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5604" r:id="rId1"/>
  </p:sldMasterIdLst>
  <p:notesMasterIdLst>
    <p:notesMasterId r:id="rId138"/>
  </p:notesMasterIdLst>
  <p:sldIdLst>
    <p:sldId id="697" r:id="rId2"/>
    <p:sldId id="698" r:id="rId3"/>
    <p:sldId id="699" r:id="rId4"/>
    <p:sldId id="711" r:id="rId5"/>
    <p:sldId id="502" r:id="rId6"/>
    <p:sldId id="625" r:id="rId7"/>
    <p:sldId id="505" r:id="rId8"/>
    <p:sldId id="628" r:id="rId9"/>
    <p:sldId id="495" r:id="rId10"/>
    <p:sldId id="618" r:id="rId11"/>
    <p:sldId id="637" r:id="rId12"/>
    <p:sldId id="639" r:id="rId13"/>
    <p:sldId id="354" r:id="rId14"/>
    <p:sldId id="355" r:id="rId15"/>
    <p:sldId id="460" r:id="rId16"/>
    <p:sldId id="583" r:id="rId17"/>
    <p:sldId id="466" r:id="rId18"/>
    <p:sldId id="589" r:id="rId19"/>
    <p:sldId id="503" r:id="rId20"/>
    <p:sldId id="626" r:id="rId21"/>
    <p:sldId id="640" r:id="rId22"/>
    <p:sldId id="641" r:id="rId23"/>
    <p:sldId id="486" r:id="rId24"/>
    <p:sldId id="609" r:id="rId25"/>
    <p:sldId id="642" r:id="rId26"/>
    <p:sldId id="643" r:id="rId27"/>
    <p:sldId id="644" r:id="rId28"/>
    <p:sldId id="645" r:id="rId29"/>
    <p:sldId id="394" r:id="rId30"/>
    <p:sldId id="516" r:id="rId31"/>
    <p:sldId id="646" r:id="rId32"/>
    <p:sldId id="647" r:id="rId33"/>
    <p:sldId id="712" r:id="rId34"/>
    <p:sldId id="340" r:id="rId35"/>
    <p:sldId id="341" r:id="rId36"/>
    <p:sldId id="648" r:id="rId37"/>
    <p:sldId id="650" r:id="rId38"/>
    <p:sldId id="713" r:id="rId39"/>
    <p:sldId id="314" r:id="rId40"/>
    <p:sldId id="315" r:id="rId41"/>
    <p:sldId id="442" r:id="rId42"/>
    <p:sldId id="565" r:id="rId43"/>
    <p:sldId id="413" r:id="rId44"/>
    <p:sldId id="536" r:id="rId45"/>
    <p:sldId id="474" r:id="rId46"/>
    <p:sldId id="597" r:id="rId47"/>
    <p:sldId id="286" r:id="rId48"/>
    <p:sldId id="287" r:id="rId49"/>
    <p:sldId id="399" r:id="rId50"/>
    <p:sldId id="521" r:id="rId51"/>
    <p:sldId id="367" r:id="rId52"/>
    <p:sldId id="368" r:id="rId53"/>
    <p:sldId id="651" r:id="rId54"/>
    <p:sldId id="652" r:id="rId55"/>
    <p:sldId id="476" r:id="rId56"/>
    <p:sldId id="599" r:id="rId57"/>
    <p:sldId id="714" r:id="rId58"/>
    <p:sldId id="493" r:id="rId59"/>
    <p:sldId id="616" r:id="rId60"/>
    <p:sldId id="470" r:id="rId61"/>
    <p:sldId id="593" r:id="rId62"/>
    <p:sldId id="391" r:id="rId63"/>
    <p:sldId id="513" r:id="rId64"/>
    <p:sldId id="264" r:id="rId65"/>
    <p:sldId id="265" r:id="rId66"/>
    <p:sldId id="443" r:id="rId67"/>
    <p:sldId id="566" r:id="rId68"/>
    <p:sldId id="410" r:id="rId69"/>
    <p:sldId id="533" r:id="rId70"/>
    <p:sldId id="282" r:id="rId71"/>
    <p:sldId id="283" r:id="rId72"/>
    <p:sldId id="375" r:id="rId73"/>
    <p:sldId id="376" r:id="rId74"/>
    <p:sldId id="497" r:id="rId75"/>
    <p:sldId id="620" r:id="rId76"/>
    <p:sldId id="480" r:id="rId77"/>
    <p:sldId id="603" r:id="rId78"/>
    <p:sldId id="447" r:id="rId79"/>
    <p:sldId id="570" r:id="rId80"/>
    <p:sldId id="490" r:id="rId81"/>
    <p:sldId id="613" r:id="rId82"/>
    <p:sldId id="324" r:id="rId83"/>
    <p:sldId id="325" r:id="rId84"/>
    <p:sldId id="653" r:id="rId85"/>
    <p:sldId id="654" r:id="rId86"/>
    <p:sldId id="715" r:id="rId87"/>
    <p:sldId id="455" r:id="rId88"/>
    <p:sldId id="578" r:id="rId89"/>
    <p:sldId id="387" r:id="rId90"/>
    <p:sldId id="508" r:id="rId91"/>
    <p:sldId id="487" r:id="rId92"/>
    <p:sldId id="610" r:id="rId93"/>
    <p:sldId id="288" r:id="rId94"/>
    <p:sldId id="289" r:id="rId95"/>
    <p:sldId id="312" r:id="rId96"/>
    <p:sldId id="313" r:id="rId97"/>
    <p:sldId id="316" r:id="rId98"/>
    <p:sldId id="317" r:id="rId99"/>
    <p:sldId id="424" r:id="rId100"/>
    <p:sldId id="547" r:id="rId101"/>
    <p:sldId id="434" r:id="rId102"/>
    <p:sldId id="557" r:id="rId103"/>
    <p:sldId id="360" r:id="rId104"/>
    <p:sldId id="361" r:id="rId105"/>
    <p:sldId id="420" r:id="rId106"/>
    <p:sldId id="543" r:id="rId107"/>
    <p:sldId id="348" r:id="rId108"/>
    <p:sldId id="349" r:id="rId109"/>
    <p:sldId id="433" r:id="rId110"/>
    <p:sldId id="556" r:id="rId111"/>
    <p:sldId id="454" r:id="rId112"/>
    <p:sldId id="577" r:id="rId113"/>
    <p:sldId id="716" r:id="rId114"/>
    <p:sldId id="397" r:id="rId115"/>
    <p:sldId id="519" r:id="rId116"/>
    <p:sldId id="400" r:id="rId117"/>
    <p:sldId id="522" r:id="rId118"/>
    <p:sldId id="403" r:id="rId119"/>
    <p:sldId id="525" r:id="rId120"/>
    <p:sldId id="459" r:id="rId121"/>
    <p:sldId id="582" r:id="rId122"/>
    <p:sldId id="274" r:id="rId123"/>
    <p:sldId id="275" r:id="rId124"/>
    <p:sldId id="717" r:id="rId125"/>
    <p:sldId id="477" r:id="rId126"/>
    <p:sldId id="600" r:id="rId127"/>
    <p:sldId id="453" r:id="rId128"/>
    <p:sldId id="576" r:id="rId129"/>
    <p:sldId id="427" r:id="rId130"/>
    <p:sldId id="550" r:id="rId131"/>
    <p:sldId id="430" r:id="rId132"/>
    <p:sldId id="553" r:id="rId133"/>
    <p:sldId id="655" r:id="rId134"/>
    <p:sldId id="656" r:id="rId135"/>
    <p:sldId id="334" r:id="rId136"/>
    <p:sldId id="335" r:id="rId137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智子 舘下" initials="智子" lastIdx="2" clrIdx="0">
    <p:extLst>
      <p:ext uri="{19B8F6BF-5375-455C-9EA6-DF929625EA0E}">
        <p15:presenceInfo xmlns:p15="http://schemas.microsoft.com/office/powerpoint/2012/main" userId="62eb3422f1d344d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2A35"/>
    <a:srgbClr val="203864"/>
    <a:srgbClr val="FF3300"/>
    <a:srgbClr val="254061"/>
    <a:srgbClr val="41C826"/>
    <a:srgbClr val="0070C0"/>
    <a:srgbClr val="23CF1F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1D4CCF8-80BC-44A6-9FEF-901C15F6DF5B}" v="172" dt="2021-09-20T04:43:20.75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3319" autoAdjust="0"/>
    <p:restoredTop sz="94682" autoAdjust="0"/>
  </p:normalViewPr>
  <p:slideViewPr>
    <p:cSldViewPr snapToGrid="0">
      <p:cViewPr>
        <p:scale>
          <a:sx n="100" d="100"/>
          <a:sy n="100" d="100"/>
        </p:scale>
        <p:origin x="-1690" y="-4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microsoft.com/office/2016/11/relationships/changesInfo" Target="changesInfos/changesInfo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commentAuthors" Target="commentAuthors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presProps" Target="presProps.xml"/><Relationship Id="rId145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舘下 智子" userId="62eb3422f1d344d3" providerId="LiveId" clId="{41D4CCF8-80BC-44A6-9FEF-901C15F6DF5B}"/>
    <pc:docChg chg="undo custSel addSld delSld modSld sldOrd delMainMaster">
      <pc:chgData name="舘下 智子" userId="62eb3422f1d344d3" providerId="LiveId" clId="{41D4CCF8-80BC-44A6-9FEF-901C15F6DF5B}" dt="2021-09-20T04:43:20.753" v="325"/>
      <pc:docMkLst>
        <pc:docMk/>
      </pc:docMkLst>
      <pc:sldChg chg="add">
        <pc:chgData name="舘下 智子" userId="62eb3422f1d344d3" providerId="LiveId" clId="{41D4CCF8-80BC-44A6-9FEF-901C15F6DF5B}" dt="2021-09-19T04:43:58.184" v="178"/>
        <pc:sldMkLst>
          <pc:docMk/>
          <pc:sldMk cId="4200211331" sldId="260"/>
        </pc:sldMkLst>
      </pc:sldChg>
      <pc:sldChg chg="del">
        <pc:chgData name="舘下 智子" userId="62eb3422f1d344d3" providerId="LiveId" clId="{41D4CCF8-80BC-44A6-9FEF-901C15F6DF5B}" dt="2021-09-19T04:43:46.311" v="177" actId="2696"/>
        <pc:sldMkLst>
          <pc:docMk/>
          <pc:sldMk cId="4282019393" sldId="260"/>
        </pc:sldMkLst>
      </pc:sldChg>
      <pc:sldChg chg="add">
        <pc:chgData name="舘下 智子" userId="62eb3422f1d344d3" providerId="LiveId" clId="{41D4CCF8-80BC-44A6-9FEF-901C15F6DF5B}" dt="2021-09-19T04:43:58.184" v="178"/>
        <pc:sldMkLst>
          <pc:docMk/>
          <pc:sldMk cId="2135241732" sldId="261"/>
        </pc:sldMkLst>
      </pc:sldChg>
      <pc:sldChg chg="del">
        <pc:chgData name="舘下 智子" userId="62eb3422f1d344d3" providerId="LiveId" clId="{41D4CCF8-80BC-44A6-9FEF-901C15F6DF5B}" dt="2021-09-19T04:43:46.311" v="177" actId="2696"/>
        <pc:sldMkLst>
          <pc:docMk/>
          <pc:sldMk cId="4113631987" sldId="261"/>
        </pc:sldMkLst>
      </pc:sldChg>
      <pc:sldChg chg="del">
        <pc:chgData name="舘下 智子" userId="62eb3422f1d344d3" providerId="LiveId" clId="{41D4CCF8-80BC-44A6-9FEF-901C15F6DF5B}" dt="2021-09-20T04:41:24.085" v="316" actId="2696"/>
        <pc:sldMkLst>
          <pc:docMk/>
          <pc:sldMk cId="1242508989" sldId="262"/>
        </pc:sldMkLst>
      </pc:sldChg>
      <pc:sldChg chg="add">
        <pc:chgData name="舘下 智子" userId="62eb3422f1d344d3" providerId="LiveId" clId="{41D4CCF8-80BC-44A6-9FEF-901C15F6DF5B}" dt="2021-09-20T04:41:28.349" v="317"/>
        <pc:sldMkLst>
          <pc:docMk/>
          <pc:sldMk cId="3696861943" sldId="262"/>
        </pc:sldMkLst>
      </pc:sldChg>
      <pc:sldChg chg="del">
        <pc:chgData name="舘下 智子" userId="62eb3422f1d344d3" providerId="LiveId" clId="{41D4CCF8-80BC-44A6-9FEF-901C15F6DF5B}" dt="2021-09-20T04:41:24.085" v="316" actId="2696"/>
        <pc:sldMkLst>
          <pc:docMk/>
          <pc:sldMk cId="264728443" sldId="263"/>
        </pc:sldMkLst>
      </pc:sldChg>
      <pc:sldChg chg="add">
        <pc:chgData name="舘下 智子" userId="62eb3422f1d344d3" providerId="LiveId" clId="{41D4CCF8-80BC-44A6-9FEF-901C15F6DF5B}" dt="2021-09-20T04:41:28.349" v="317"/>
        <pc:sldMkLst>
          <pc:docMk/>
          <pc:sldMk cId="3141347688" sldId="263"/>
        </pc:sldMkLst>
      </pc:sldChg>
      <pc:sldChg chg="add">
        <pc:chgData name="舘下 智子" userId="62eb3422f1d344d3" providerId="LiveId" clId="{41D4CCF8-80BC-44A6-9FEF-901C15F6DF5B}" dt="2021-09-19T05:21:08.777" v="239"/>
        <pc:sldMkLst>
          <pc:docMk/>
          <pc:sldMk cId="2320843997" sldId="264"/>
        </pc:sldMkLst>
      </pc:sldChg>
      <pc:sldChg chg="del">
        <pc:chgData name="舘下 智子" userId="62eb3422f1d344d3" providerId="LiveId" clId="{41D4CCF8-80BC-44A6-9FEF-901C15F6DF5B}" dt="2021-09-19T05:21:01.215" v="238" actId="2696"/>
        <pc:sldMkLst>
          <pc:docMk/>
          <pc:sldMk cId="3065293552" sldId="264"/>
        </pc:sldMkLst>
      </pc:sldChg>
      <pc:sldChg chg="del">
        <pc:chgData name="舘下 智子" userId="62eb3422f1d344d3" providerId="LiveId" clId="{41D4CCF8-80BC-44A6-9FEF-901C15F6DF5B}" dt="2021-09-19T05:21:01.215" v="238" actId="2696"/>
        <pc:sldMkLst>
          <pc:docMk/>
          <pc:sldMk cId="1543317626" sldId="265"/>
        </pc:sldMkLst>
      </pc:sldChg>
      <pc:sldChg chg="add">
        <pc:chgData name="舘下 智子" userId="62eb3422f1d344d3" providerId="LiveId" clId="{41D4CCF8-80BC-44A6-9FEF-901C15F6DF5B}" dt="2021-09-19T05:21:08.777" v="239"/>
        <pc:sldMkLst>
          <pc:docMk/>
          <pc:sldMk cId="3585323266" sldId="265"/>
        </pc:sldMkLst>
      </pc:sldChg>
      <pc:sldChg chg="add">
        <pc:chgData name="舘下 智子" userId="62eb3422f1d344d3" providerId="LiveId" clId="{41D4CCF8-80BC-44A6-9FEF-901C15F6DF5B}" dt="2021-09-17T12:18:54.731" v="3"/>
        <pc:sldMkLst>
          <pc:docMk/>
          <pc:sldMk cId="375768075" sldId="266"/>
        </pc:sldMkLst>
      </pc:sldChg>
      <pc:sldChg chg="del">
        <pc:chgData name="舘下 智子" userId="62eb3422f1d344d3" providerId="LiveId" clId="{41D4CCF8-80BC-44A6-9FEF-901C15F6DF5B}" dt="2021-09-17T12:18:50.065" v="2" actId="2696"/>
        <pc:sldMkLst>
          <pc:docMk/>
          <pc:sldMk cId="1250640095" sldId="266"/>
        </pc:sldMkLst>
      </pc:sldChg>
      <pc:sldChg chg="add">
        <pc:chgData name="舘下 智子" userId="62eb3422f1d344d3" providerId="LiveId" clId="{41D4CCF8-80BC-44A6-9FEF-901C15F6DF5B}" dt="2021-09-17T12:18:54.731" v="3"/>
        <pc:sldMkLst>
          <pc:docMk/>
          <pc:sldMk cId="895274173" sldId="267"/>
        </pc:sldMkLst>
      </pc:sldChg>
      <pc:sldChg chg="del">
        <pc:chgData name="舘下 智子" userId="62eb3422f1d344d3" providerId="LiveId" clId="{41D4CCF8-80BC-44A6-9FEF-901C15F6DF5B}" dt="2021-09-17T12:18:50.065" v="2" actId="2696"/>
        <pc:sldMkLst>
          <pc:docMk/>
          <pc:sldMk cId="4280140687" sldId="267"/>
        </pc:sldMkLst>
      </pc:sldChg>
      <pc:sldChg chg="add">
        <pc:chgData name="舘下 智子" userId="62eb3422f1d344d3" providerId="LiveId" clId="{41D4CCF8-80BC-44A6-9FEF-901C15F6DF5B}" dt="2021-09-20T04:37:09.437" v="303"/>
        <pc:sldMkLst>
          <pc:docMk/>
          <pc:sldMk cId="1569835918" sldId="274"/>
        </pc:sldMkLst>
      </pc:sldChg>
      <pc:sldChg chg="del">
        <pc:chgData name="舘下 智子" userId="62eb3422f1d344d3" providerId="LiveId" clId="{41D4CCF8-80BC-44A6-9FEF-901C15F6DF5B}" dt="2021-09-20T04:37:01.327" v="302" actId="2696"/>
        <pc:sldMkLst>
          <pc:docMk/>
          <pc:sldMk cId="2634286798" sldId="274"/>
        </pc:sldMkLst>
      </pc:sldChg>
      <pc:sldChg chg="add">
        <pc:chgData name="舘下 智子" userId="62eb3422f1d344d3" providerId="LiveId" clId="{41D4CCF8-80BC-44A6-9FEF-901C15F6DF5B}" dt="2021-09-20T04:37:09.437" v="303"/>
        <pc:sldMkLst>
          <pc:docMk/>
          <pc:sldMk cId="1066796797" sldId="275"/>
        </pc:sldMkLst>
      </pc:sldChg>
      <pc:sldChg chg="del">
        <pc:chgData name="舘下 智子" userId="62eb3422f1d344d3" providerId="LiveId" clId="{41D4CCF8-80BC-44A6-9FEF-901C15F6DF5B}" dt="2021-09-20T04:37:01.327" v="302" actId="2696"/>
        <pc:sldMkLst>
          <pc:docMk/>
          <pc:sldMk cId="2142300089" sldId="275"/>
        </pc:sldMkLst>
      </pc:sldChg>
      <pc:sldChg chg="del">
        <pc:chgData name="舘下 智子" userId="62eb3422f1d344d3" providerId="LiveId" clId="{41D4CCF8-80BC-44A6-9FEF-901C15F6DF5B}" dt="2021-09-19T04:33:36.881" v="141" actId="2696"/>
        <pc:sldMkLst>
          <pc:docMk/>
          <pc:sldMk cId="34077395" sldId="278"/>
        </pc:sldMkLst>
      </pc:sldChg>
      <pc:sldChg chg="add">
        <pc:chgData name="舘下 智子" userId="62eb3422f1d344d3" providerId="LiveId" clId="{41D4CCF8-80BC-44A6-9FEF-901C15F6DF5B}" dt="2021-09-19T04:33:40.659" v="142"/>
        <pc:sldMkLst>
          <pc:docMk/>
          <pc:sldMk cId="3092583534" sldId="278"/>
        </pc:sldMkLst>
      </pc:sldChg>
      <pc:sldChg chg="del">
        <pc:chgData name="舘下 智子" userId="62eb3422f1d344d3" providerId="LiveId" clId="{41D4CCF8-80BC-44A6-9FEF-901C15F6DF5B}" dt="2021-09-19T04:33:36.881" v="141" actId="2696"/>
        <pc:sldMkLst>
          <pc:docMk/>
          <pc:sldMk cId="1823381585" sldId="279"/>
        </pc:sldMkLst>
      </pc:sldChg>
      <pc:sldChg chg="add">
        <pc:chgData name="舘下 智子" userId="62eb3422f1d344d3" providerId="LiveId" clId="{41D4CCF8-80BC-44A6-9FEF-901C15F6DF5B}" dt="2021-09-19T04:33:40.659" v="142"/>
        <pc:sldMkLst>
          <pc:docMk/>
          <pc:sldMk cId="2383831647" sldId="279"/>
        </pc:sldMkLst>
      </pc:sldChg>
      <pc:sldChg chg="add">
        <pc:chgData name="舘下 智子" userId="62eb3422f1d344d3" providerId="LiveId" clId="{41D4CCF8-80BC-44A6-9FEF-901C15F6DF5B}" dt="2021-09-19T05:27:48.311" v="245"/>
        <pc:sldMkLst>
          <pc:docMk/>
          <pc:sldMk cId="40172201" sldId="282"/>
        </pc:sldMkLst>
      </pc:sldChg>
      <pc:sldChg chg="del">
        <pc:chgData name="舘下 智子" userId="62eb3422f1d344d3" providerId="LiveId" clId="{41D4CCF8-80BC-44A6-9FEF-901C15F6DF5B}" dt="2021-09-19T05:27:44.390" v="244" actId="2696"/>
        <pc:sldMkLst>
          <pc:docMk/>
          <pc:sldMk cId="4106707219" sldId="282"/>
        </pc:sldMkLst>
      </pc:sldChg>
      <pc:sldChg chg="add">
        <pc:chgData name="舘下 智子" userId="62eb3422f1d344d3" providerId="LiveId" clId="{41D4CCF8-80BC-44A6-9FEF-901C15F6DF5B}" dt="2021-09-19T05:27:48.311" v="245"/>
        <pc:sldMkLst>
          <pc:docMk/>
          <pc:sldMk cId="450771979" sldId="283"/>
        </pc:sldMkLst>
      </pc:sldChg>
      <pc:sldChg chg="del">
        <pc:chgData name="舘下 智子" userId="62eb3422f1d344d3" providerId="LiveId" clId="{41D4CCF8-80BC-44A6-9FEF-901C15F6DF5B}" dt="2021-09-19T05:27:44.390" v="244" actId="2696"/>
        <pc:sldMkLst>
          <pc:docMk/>
          <pc:sldMk cId="3594410981" sldId="283"/>
        </pc:sldMkLst>
      </pc:sldChg>
      <pc:sldChg chg="add">
        <pc:chgData name="舘下 智子" userId="62eb3422f1d344d3" providerId="LiveId" clId="{41D4CCF8-80BC-44A6-9FEF-901C15F6DF5B}" dt="2021-09-18T02:05:41.403" v="126"/>
        <pc:sldMkLst>
          <pc:docMk/>
          <pc:sldMk cId="1541069159" sldId="284"/>
        </pc:sldMkLst>
      </pc:sldChg>
      <pc:sldChg chg="del">
        <pc:chgData name="舘下 智子" userId="62eb3422f1d344d3" providerId="LiveId" clId="{41D4CCF8-80BC-44A6-9FEF-901C15F6DF5B}" dt="2021-09-18T02:05:32.830" v="125" actId="2696"/>
        <pc:sldMkLst>
          <pc:docMk/>
          <pc:sldMk cId="2486169144" sldId="284"/>
        </pc:sldMkLst>
      </pc:sldChg>
      <pc:sldChg chg="add">
        <pc:chgData name="舘下 智子" userId="62eb3422f1d344d3" providerId="LiveId" clId="{41D4CCF8-80BC-44A6-9FEF-901C15F6DF5B}" dt="2021-09-18T02:05:41.403" v="126"/>
        <pc:sldMkLst>
          <pc:docMk/>
          <pc:sldMk cId="1206923162" sldId="285"/>
        </pc:sldMkLst>
      </pc:sldChg>
      <pc:sldChg chg="del">
        <pc:chgData name="舘下 智子" userId="62eb3422f1d344d3" providerId="LiveId" clId="{41D4CCF8-80BC-44A6-9FEF-901C15F6DF5B}" dt="2021-09-18T02:05:32.830" v="125" actId="2696"/>
        <pc:sldMkLst>
          <pc:docMk/>
          <pc:sldMk cId="3967287684" sldId="285"/>
        </pc:sldMkLst>
      </pc:sldChg>
      <pc:sldChg chg="add">
        <pc:chgData name="舘下 智子" userId="62eb3422f1d344d3" providerId="LiveId" clId="{41D4CCF8-80BC-44A6-9FEF-901C15F6DF5B}" dt="2021-09-19T05:16:51.057" v="223"/>
        <pc:sldMkLst>
          <pc:docMk/>
          <pc:sldMk cId="62819090" sldId="286"/>
        </pc:sldMkLst>
      </pc:sldChg>
      <pc:sldChg chg="del">
        <pc:chgData name="舘下 智子" userId="62eb3422f1d344d3" providerId="LiveId" clId="{41D4CCF8-80BC-44A6-9FEF-901C15F6DF5B}" dt="2021-09-19T05:16:44.304" v="222" actId="2696"/>
        <pc:sldMkLst>
          <pc:docMk/>
          <pc:sldMk cId="2998958463" sldId="286"/>
        </pc:sldMkLst>
      </pc:sldChg>
      <pc:sldChg chg="del">
        <pc:chgData name="舘下 智子" userId="62eb3422f1d344d3" providerId="LiveId" clId="{41D4CCF8-80BC-44A6-9FEF-901C15F6DF5B}" dt="2021-09-19T05:16:44.304" v="222" actId="2696"/>
        <pc:sldMkLst>
          <pc:docMk/>
          <pc:sldMk cId="2554672863" sldId="287"/>
        </pc:sldMkLst>
      </pc:sldChg>
      <pc:sldChg chg="add">
        <pc:chgData name="舘下 智子" userId="62eb3422f1d344d3" providerId="LiveId" clId="{41D4CCF8-80BC-44A6-9FEF-901C15F6DF5B}" dt="2021-09-19T05:16:51.057" v="223"/>
        <pc:sldMkLst>
          <pc:docMk/>
          <pc:sldMk cId="3510948873" sldId="287"/>
        </pc:sldMkLst>
      </pc:sldChg>
      <pc:sldChg chg="del">
        <pc:chgData name="舘下 智子" userId="62eb3422f1d344d3" providerId="LiveId" clId="{41D4CCF8-80BC-44A6-9FEF-901C15F6DF5B}" dt="2021-09-20T04:25:48.841" v="270" actId="2696"/>
        <pc:sldMkLst>
          <pc:docMk/>
          <pc:sldMk cId="300061332" sldId="288"/>
        </pc:sldMkLst>
      </pc:sldChg>
      <pc:sldChg chg="add">
        <pc:chgData name="舘下 智子" userId="62eb3422f1d344d3" providerId="LiveId" clId="{41D4CCF8-80BC-44A6-9FEF-901C15F6DF5B}" dt="2021-09-20T04:25:56.506" v="271"/>
        <pc:sldMkLst>
          <pc:docMk/>
          <pc:sldMk cId="2529585674" sldId="288"/>
        </pc:sldMkLst>
      </pc:sldChg>
      <pc:sldChg chg="add">
        <pc:chgData name="舘下 智子" userId="62eb3422f1d344d3" providerId="LiveId" clId="{41D4CCF8-80BC-44A6-9FEF-901C15F6DF5B}" dt="2021-09-20T04:25:56.506" v="271"/>
        <pc:sldMkLst>
          <pc:docMk/>
          <pc:sldMk cId="204015436" sldId="289"/>
        </pc:sldMkLst>
      </pc:sldChg>
      <pc:sldChg chg="del">
        <pc:chgData name="舘下 智子" userId="62eb3422f1d344d3" providerId="LiveId" clId="{41D4CCF8-80BC-44A6-9FEF-901C15F6DF5B}" dt="2021-09-20T04:25:48.841" v="270" actId="2696"/>
        <pc:sldMkLst>
          <pc:docMk/>
          <pc:sldMk cId="1306977256" sldId="289"/>
        </pc:sldMkLst>
      </pc:sldChg>
      <pc:sldChg chg="add">
        <pc:chgData name="舘下 智子" userId="62eb3422f1d344d3" providerId="LiveId" clId="{41D4CCF8-80BC-44A6-9FEF-901C15F6DF5B}" dt="2021-09-19T05:30:59.010" v="261"/>
        <pc:sldMkLst>
          <pc:docMk/>
          <pc:sldMk cId="1518265280" sldId="290"/>
        </pc:sldMkLst>
      </pc:sldChg>
      <pc:sldChg chg="del">
        <pc:chgData name="舘下 智子" userId="62eb3422f1d344d3" providerId="LiveId" clId="{41D4CCF8-80BC-44A6-9FEF-901C15F6DF5B}" dt="2021-09-19T05:30:56.225" v="260" actId="2696"/>
        <pc:sldMkLst>
          <pc:docMk/>
          <pc:sldMk cId="3577824245" sldId="290"/>
        </pc:sldMkLst>
      </pc:sldChg>
      <pc:sldChg chg="del">
        <pc:chgData name="舘下 智子" userId="62eb3422f1d344d3" providerId="LiveId" clId="{41D4CCF8-80BC-44A6-9FEF-901C15F6DF5B}" dt="2021-09-19T05:30:56.225" v="260" actId="2696"/>
        <pc:sldMkLst>
          <pc:docMk/>
          <pc:sldMk cId="709081362" sldId="291"/>
        </pc:sldMkLst>
      </pc:sldChg>
      <pc:sldChg chg="add">
        <pc:chgData name="舘下 智子" userId="62eb3422f1d344d3" providerId="LiveId" clId="{41D4CCF8-80BC-44A6-9FEF-901C15F6DF5B}" dt="2021-09-19T05:30:59.010" v="261"/>
        <pc:sldMkLst>
          <pc:docMk/>
          <pc:sldMk cId="4243907102" sldId="291"/>
        </pc:sldMkLst>
      </pc:sldChg>
      <pc:sldChg chg="del">
        <pc:chgData name="舘下 智子" userId="62eb3422f1d344d3" providerId="LiveId" clId="{41D4CCF8-80BC-44A6-9FEF-901C15F6DF5B}" dt="2021-09-17T12:31:20.347" v="28" actId="2696"/>
        <pc:sldMkLst>
          <pc:docMk/>
          <pc:sldMk cId="610344591" sldId="294"/>
        </pc:sldMkLst>
      </pc:sldChg>
      <pc:sldChg chg="addSp modSp add mod modAnim">
        <pc:chgData name="舘下 智子" userId="62eb3422f1d344d3" providerId="LiveId" clId="{41D4CCF8-80BC-44A6-9FEF-901C15F6DF5B}" dt="2021-09-17T12:36:26.167" v="92"/>
        <pc:sldMkLst>
          <pc:docMk/>
          <pc:sldMk cId="3239867300" sldId="294"/>
        </pc:sldMkLst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8" creationId="{74C0ED62-FCEC-4392-8EE1-DD6839334654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9" creationId="{9729848E-E99B-452C-9367-F1BEDFD4A0CE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0" creationId="{9FC0273C-5D1E-4F20-8D87-41D80D8F93AC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1" creationId="{FC291074-4CFE-4979-9401-CE423E451F9F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2" creationId="{D941A06F-9737-4EEE-9B2D-F8E6182C6E7E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3" creationId="{2A8B4B49-5FD2-4ED9-A9F6-6E1986F639B2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4" creationId="{373D9C3E-D803-433E-8BCA-3ACB3F0D3A54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9" creationId="{C33BBD95-818C-43AC-AEC6-861051EDE69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21" creationId="{1B4EE7E1-38A8-42C7-9B79-0F9E4BD2A772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2" creationId="{56E07E26-7992-4AAB-A77E-B3ACF63E0A2C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3" creationId="{B79C21D3-1F08-46F2-A903-10A926123228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4" creationId="{F924484E-98F0-45C9-95C6-9561A001E64F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5" creationId="{26EB4859-0D38-4C61-954E-675BE1974DD6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27" creationId="{248E4EC9-9974-4685-BE57-81E6BB89DEE3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9" creationId="{97CFF507-B261-45B8-B5F3-D264361163E5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30" creationId="{29732B05-C857-4315-B7E3-AAB278A7054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1" creationId="{9538119F-50D4-4C61-A8CA-CFAA680420F8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32" creationId="{AE0EBD2A-D8A6-4E97-BAAC-B7535484DAB5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3" creationId="{A3A3234A-A9F0-4B7D-B682-6E4FF4425337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4" creationId="{7F2CCFF3-9521-45C7-BE48-755324AAC653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5" creationId="{81B71AAA-B369-4BAC-AA6D-2A18267FDAAE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6" creationId="{AB4C39B8-389A-4CE3-808E-3853813EB2BA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7" creationId="{B7A3F8A3-93AE-4187-A548-9A4390B1400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8" creationId="{2EF7F24D-1865-41EB-BE68-43D2F5679DD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9" creationId="{23A8476B-4927-41BA-B407-ADFF48A1BF77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0" creationId="{5D7B35C4-53EC-4B67-B2FE-0B9BB055C6EA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1" creationId="{0E0F8228-E854-43EE-834C-2C640F047231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2" creationId="{9DB00D46-5381-4524-A1DE-917D58D613B2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3" creationId="{FC9E02B2-4ABE-4EF6-AB3D-05004F77F1B5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4" creationId="{06E2E0EF-2C5E-4827-9B3B-AB03BDEAA492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5" creationId="{042D0BE6-3D57-422E-AC68-32B6F1FCE94E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6" creationId="{2DAA77FB-3F5D-4CEC-8AD0-B1B981E9843D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48" creationId="{B5A0A34E-D452-4656-925C-D312011EDE6B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49" creationId="{4D8E17B8-83F0-400F-94A1-D2CDBCA456D3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0" creationId="{DD8B6640-5C2F-4FBC-B3BB-490D72B31813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1" creationId="{6B9B7B60-37D5-4CF5-AAA8-8CE0202D0536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2" creationId="{46D83AA9-5C3A-4569-BE04-EE5D63E6C966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3" creationId="{C3400575-0D3E-4974-A820-103CA99A3741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4" creationId="{4FCCD955-101F-4D23-8525-23635207468C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5" creationId="{1829AF07-3398-4DE3-BA3C-61CD577FF33C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6" creationId="{EE9391C7-8506-4133-920D-B9C7265CE9B7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7" creationId="{D714814F-8B87-441C-9671-06FF1DC34827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8" creationId="{4AAC4143-9A53-4418-97CC-BD3C9749DD3D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9" creationId="{1DEAE406-CC7C-4EB2-8745-586B52E8AB6B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0" creationId="{C7C38546-A9D8-446B-8471-32E1F4067DDD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1" creationId="{814EBAFA-E5BE-4585-B3C4-3D1F3F29F84E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2" creationId="{3E580E7A-4E5B-46DB-BF06-8427F5DF6137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3" creationId="{A72BA7E3-E06A-4D32-B1C6-76F3829509B2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4" creationId="{BE7313C6-D1C9-4F73-906C-9D8F43DC47C4}"/>
          </ac:spMkLst>
        </pc:spChg>
        <pc:grpChg chg="add mod">
          <ac:chgData name="舘下 智子" userId="62eb3422f1d344d3" providerId="LiveId" clId="{41D4CCF8-80BC-44A6-9FEF-901C15F6DF5B}" dt="2021-09-17T12:35:41.056" v="69" actId="1076"/>
          <ac:grpSpMkLst>
            <pc:docMk/>
            <pc:sldMk cId="3239867300" sldId="294"/>
            <ac:grpSpMk id="20" creationId="{5470D13E-1864-4DF7-9AC8-4F30EEA4CC96}"/>
          </ac:grpSpMkLst>
        </pc:grpChg>
        <pc:grpChg chg="add mod">
          <ac:chgData name="舘下 智子" userId="62eb3422f1d344d3" providerId="LiveId" clId="{41D4CCF8-80BC-44A6-9FEF-901C15F6DF5B}" dt="2021-09-17T12:36:02.199" v="73" actId="1076"/>
          <ac:grpSpMkLst>
            <pc:docMk/>
            <pc:sldMk cId="3239867300" sldId="294"/>
            <ac:grpSpMk id="47" creationId="{40502A2C-EE58-4EAE-9F5C-20F8DE0E0CB2}"/>
          </ac:grpSpMkLst>
        </pc:grpChg>
      </pc:sldChg>
      <pc:sldChg chg="addSp delSp modSp add mod modAnim delCm">
        <pc:chgData name="舘下 智子" userId="62eb3422f1d344d3" providerId="LiveId" clId="{41D4CCF8-80BC-44A6-9FEF-901C15F6DF5B}" dt="2021-09-17T12:35:48.627" v="71" actId="1076"/>
        <pc:sldMkLst>
          <pc:docMk/>
          <pc:sldMk cId="595807996" sldId="295"/>
        </pc:sldMkLst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3" creationId="{8B5284C5-FAEB-49B6-A7AF-DFF20CBD4287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4" creationId="{34461092-1B9B-4849-8A8F-D6B6A60A765F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5" creationId="{D9DADDBD-114A-47B1-8E97-F219C1AB4745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6" creationId="{E279B17D-0E31-40EA-B2CA-A7F5E5960367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7" creationId="{74CEA1E4-A794-413B-91D9-17A6DB927F34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8" creationId="{A717C1D2-C255-47C9-AFC3-72D64906BAEC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9" creationId="{C6F4A25D-E679-487A-8713-D76185286BAF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0" creationId="{C97B83C7-EDBB-4CB7-A37F-D947AF43707F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1" creationId="{5FE1B16C-F5F7-411E-A45E-576AD73F372C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2" creationId="{A5871380-12B1-450F-9C5D-8114910CD323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3" creationId="{B7126853-CB51-43F5-99E0-0F949E682CEB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4" creationId="{120111FE-A622-44DF-9D4F-D4F95B99BA4A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5" creationId="{79222A56-CAE4-489A-8D79-61C5287D0606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6" creationId="{DA0BF0DB-A703-4E38-BD88-705275433BB9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7" creationId="{CEF09144-D9B2-4606-B28F-9A68FBB40AFB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8" creationId="{8FE40F66-2D4B-435C-8CAC-1691EB7DE124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9" creationId="{F7ABD799-96E1-46BD-9694-B5380CBBFCA4}"/>
          </ac:spMkLst>
        </pc:spChg>
        <pc:grpChg chg="add mod">
          <ac:chgData name="舘下 智子" userId="62eb3422f1d344d3" providerId="LiveId" clId="{41D4CCF8-80BC-44A6-9FEF-901C15F6DF5B}" dt="2021-09-17T12:35:48.627" v="71" actId="1076"/>
          <ac:grpSpMkLst>
            <pc:docMk/>
            <pc:sldMk cId="595807996" sldId="295"/>
            <ac:grpSpMk id="2" creationId="{F92766E3-9EF9-40FF-B8CC-10823FDA997D}"/>
          </ac:grpSpMkLst>
        </pc:grpChg>
        <pc:picChg chg="del">
          <ac:chgData name="舘下 智子" userId="62eb3422f1d344d3" providerId="LiveId" clId="{41D4CCF8-80BC-44A6-9FEF-901C15F6DF5B}" dt="2021-09-17T12:34:56.124" v="45" actId="478"/>
          <ac:picMkLst>
            <pc:docMk/>
            <pc:sldMk cId="595807996" sldId="295"/>
            <ac:picMk id="5122" creationId="{D5C70CEB-8D8C-4A23-9DB8-875311D7A0C6}"/>
          </ac:picMkLst>
        </pc:picChg>
      </pc:sldChg>
      <pc:sldChg chg="del">
        <pc:chgData name="舘下 智子" userId="62eb3422f1d344d3" providerId="LiveId" clId="{41D4CCF8-80BC-44A6-9FEF-901C15F6DF5B}" dt="2021-09-17T12:31:20.347" v="28" actId="2696"/>
        <pc:sldMkLst>
          <pc:docMk/>
          <pc:sldMk cId="1936067441" sldId="295"/>
        </pc:sldMkLst>
      </pc:sldChg>
      <pc:sldChg chg="del">
        <pc:chgData name="舘下 智子" userId="62eb3422f1d344d3" providerId="LiveId" clId="{41D4CCF8-80BC-44A6-9FEF-901C15F6DF5B}" dt="2021-09-18T02:00:01.663" v="109" actId="2696"/>
        <pc:sldMkLst>
          <pc:docMk/>
          <pc:sldMk cId="1163920757" sldId="296"/>
        </pc:sldMkLst>
      </pc:sldChg>
      <pc:sldChg chg="add">
        <pc:chgData name="舘下 智子" userId="62eb3422f1d344d3" providerId="LiveId" clId="{41D4CCF8-80BC-44A6-9FEF-901C15F6DF5B}" dt="2021-09-18T02:00:39.901" v="114"/>
        <pc:sldMkLst>
          <pc:docMk/>
          <pc:sldMk cId="3400076857" sldId="296"/>
        </pc:sldMkLst>
      </pc:sldChg>
      <pc:sldChg chg="del">
        <pc:chgData name="舘下 智子" userId="62eb3422f1d344d3" providerId="LiveId" clId="{41D4CCF8-80BC-44A6-9FEF-901C15F6DF5B}" dt="2021-09-18T02:00:01.663" v="109" actId="2696"/>
        <pc:sldMkLst>
          <pc:docMk/>
          <pc:sldMk cId="830538875" sldId="297"/>
        </pc:sldMkLst>
      </pc:sldChg>
      <pc:sldChg chg="add">
        <pc:chgData name="舘下 智子" userId="62eb3422f1d344d3" providerId="LiveId" clId="{41D4CCF8-80BC-44A6-9FEF-901C15F6DF5B}" dt="2021-09-18T02:00:39.901" v="114"/>
        <pc:sldMkLst>
          <pc:docMk/>
          <pc:sldMk cId="1958389752" sldId="297"/>
        </pc:sldMkLst>
      </pc:sldChg>
      <pc:sldChg chg="add">
        <pc:chgData name="舘下 智子" userId="62eb3422f1d344d3" providerId="LiveId" clId="{41D4CCF8-80BC-44A6-9FEF-901C15F6DF5B}" dt="2021-09-17T12:30:41.438" v="25"/>
        <pc:sldMkLst>
          <pc:docMk/>
          <pc:sldMk cId="3201496724" sldId="300"/>
        </pc:sldMkLst>
      </pc:sldChg>
      <pc:sldChg chg="del">
        <pc:chgData name="舘下 智子" userId="62eb3422f1d344d3" providerId="LiveId" clId="{41D4CCF8-80BC-44A6-9FEF-901C15F6DF5B}" dt="2021-09-17T12:30:33.495" v="24" actId="2696"/>
        <pc:sldMkLst>
          <pc:docMk/>
          <pc:sldMk cId="3351352455" sldId="300"/>
        </pc:sldMkLst>
      </pc:sldChg>
      <pc:sldChg chg="del">
        <pc:chgData name="舘下 智子" userId="62eb3422f1d344d3" providerId="LiveId" clId="{41D4CCF8-80BC-44A6-9FEF-901C15F6DF5B}" dt="2021-09-17T12:30:33.495" v="24" actId="2696"/>
        <pc:sldMkLst>
          <pc:docMk/>
          <pc:sldMk cId="523517167" sldId="301"/>
        </pc:sldMkLst>
      </pc:sldChg>
      <pc:sldChg chg="add">
        <pc:chgData name="舘下 智子" userId="62eb3422f1d344d3" providerId="LiveId" clId="{41D4CCF8-80BC-44A6-9FEF-901C15F6DF5B}" dt="2021-09-17T12:30:41.438" v="25"/>
        <pc:sldMkLst>
          <pc:docMk/>
          <pc:sldMk cId="968006074" sldId="301"/>
        </pc:sldMkLst>
      </pc:sldChg>
      <pc:sldChg chg="del">
        <pc:chgData name="舘下 智子" userId="62eb3422f1d344d3" providerId="LiveId" clId="{41D4CCF8-80BC-44A6-9FEF-901C15F6DF5B}" dt="2021-09-20T04:43:11.916" v="324" actId="2696"/>
        <pc:sldMkLst>
          <pc:docMk/>
          <pc:sldMk cId="2990859008" sldId="302"/>
        </pc:sldMkLst>
      </pc:sldChg>
      <pc:sldChg chg="add">
        <pc:chgData name="舘下 智子" userId="62eb3422f1d344d3" providerId="LiveId" clId="{41D4CCF8-80BC-44A6-9FEF-901C15F6DF5B}" dt="2021-09-20T04:43:20.753" v="325"/>
        <pc:sldMkLst>
          <pc:docMk/>
          <pc:sldMk cId="3354373023" sldId="302"/>
        </pc:sldMkLst>
      </pc:sldChg>
      <pc:sldChg chg="del">
        <pc:chgData name="舘下 智子" userId="62eb3422f1d344d3" providerId="LiveId" clId="{41D4CCF8-80BC-44A6-9FEF-901C15F6DF5B}" dt="2021-09-20T04:43:11.916" v="324" actId="2696"/>
        <pc:sldMkLst>
          <pc:docMk/>
          <pc:sldMk cId="1308300035" sldId="303"/>
        </pc:sldMkLst>
      </pc:sldChg>
      <pc:sldChg chg="add">
        <pc:chgData name="舘下 智子" userId="62eb3422f1d344d3" providerId="LiveId" clId="{41D4CCF8-80BC-44A6-9FEF-901C15F6DF5B}" dt="2021-09-20T04:43:20.753" v="325"/>
        <pc:sldMkLst>
          <pc:docMk/>
          <pc:sldMk cId="2546932090" sldId="303"/>
        </pc:sldMkLst>
      </pc:sldChg>
      <pc:sldChg chg="del">
        <pc:chgData name="舘下 智子" userId="62eb3422f1d344d3" providerId="LiveId" clId="{41D4CCF8-80BC-44A6-9FEF-901C15F6DF5B}" dt="2021-09-17T12:20:59.122" v="4" actId="2696"/>
        <pc:sldMkLst>
          <pc:docMk/>
          <pc:sldMk cId="596374005" sldId="308"/>
        </pc:sldMkLst>
      </pc:sldChg>
      <pc:sldChg chg="add">
        <pc:chgData name="舘下 智子" userId="62eb3422f1d344d3" providerId="LiveId" clId="{41D4CCF8-80BC-44A6-9FEF-901C15F6DF5B}" dt="2021-09-17T12:21:08.405" v="5"/>
        <pc:sldMkLst>
          <pc:docMk/>
          <pc:sldMk cId="1202876109" sldId="308"/>
        </pc:sldMkLst>
      </pc:sldChg>
      <pc:sldChg chg="add">
        <pc:chgData name="舘下 智子" userId="62eb3422f1d344d3" providerId="LiveId" clId="{41D4CCF8-80BC-44A6-9FEF-901C15F6DF5B}" dt="2021-09-17T12:21:08.405" v="5"/>
        <pc:sldMkLst>
          <pc:docMk/>
          <pc:sldMk cId="190409484" sldId="309"/>
        </pc:sldMkLst>
      </pc:sldChg>
      <pc:sldChg chg="del">
        <pc:chgData name="舘下 智子" userId="62eb3422f1d344d3" providerId="LiveId" clId="{41D4CCF8-80BC-44A6-9FEF-901C15F6DF5B}" dt="2021-09-17T12:20:59.122" v="4" actId="2696"/>
        <pc:sldMkLst>
          <pc:docMk/>
          <pc:sldMk cId="987795519" sldId="309"/>
        </pc:sldMkLst>
      </pc:sldChg>
      <pc:sldChg chg="del">
        <pc:chgData name="舘下 智子" userId="62eb3422f1d344d3" providerId="LiveId" clId="{41D4CCF8-80BC-44A6-9FEF-901C15F6DF5B}" dt="2021-09-20T04:41:53.875" v="320" actId="2696"/>
        <pc:sldMkLst>
          <pc:docMk/>
          <pc:sldMk cId="2682968472" sldId="310"/>
        </pc:sldMkLst>
      </pc:sldChg>
      <pc:sldChg chg="add">
        <pc:chgData name="舘下 智子" userId="62eb3422f1d344d3" providerId="LiveId" clId="{41D4CCF8-80BC-44A6-9FEF-901C15F6DF5B}" dt="2021-09-20T04:41:58.970" v="321"/>
        <pc:sldMkLst>
          <pc:docMk/>
          <pc:sldMk cId="3421417183" sldId="310"/>
        </pc:sldMkLst>
      </pc:sldChg>
      <pc:sldChg chg="add">
        <pc:chgData name="舘下 智子" userId="62eb3422f1d344d3" providerId="LiveId" clId="{41D4CCF8-80BC-44A6-9FEF-901C15F6DF5B}" dt="2021-09-20T04:41:58.970" v="321"/>
        <pc:sldMkLst>
          <pc:docMk/>
          <pc:sldMk cId="1376699357" sldId="311"/>
        </pc:sldMkLst>
      </pc:sldChg>
      <pc:sldChg chg="del">
        <pc:chgData name="舘下 智子" userId="62eb3422f1d344d3" providerId="LiveId" clId="{41D4CCF8-80BC-44A6-9FEF-901C15F6DF5B}" dt="2021-09-20T04:41:53.875" v="320" actId="2696"/>
        <pc:sldMkLst>
          <pc:docMk/>
          <pc:sldMk cId="1875609823" sldId="311"/>
        </pc:sldMkLst>
      </pc:sldChg>
      <pc:sldChg chg="add">
        <pc:chgData name="舘下 智子" userId="62eb3422f1d344d3" providerId="LiveId" clId="{41D4CCF8-80BC-44A6-9FEF-901C15F6DF5B}" dt="2021-09-20T04:26:42.002" v="273"/>
        <pc:sldMkLst>
          <pc:docMk/>
          <pc:sldMk cId="2655803022" sldId="312"/>
        </pc:sldMkLst>
      </pc:sldChg>
      <pc:sldChg chg="del">
        <pc:chgData name="舘下 智子" userId="62eb3422f1d344d3" providerId="LiveId" clId="{41D4CCF8-80BC-44A6-9FEF-901C15F6DF5B}" dt="2021-09-20T04:26:30.422" v="272" actId="2696"/>
        <pc:sldMkLst>
          <pc:docMk/>
          <pc:sldMk cId="2828294318" sldId="312"/>
        </pc:sldMkLst>
      </pc:sldChg>
      <pc:sldChg chg="add">
        <pc:chgData name="舘下 智子" userId="62eb3422f1d344d3" providerId="LiveId" clId="{41D4CCF8-80BC-44A6-9FEF-901C15F6DF5B}" dt="2021-09-20T04:26:42.002" v="273"/>
        <pc:sldMkLst>
          <pc:docMk/>
          <pc:sldMk cId="1252505445" sldId="313"/>
        </pc:sldMkLst>
      </pc:sldChg>
      <pc:sldChg chg="del">
        <pc:chgData name="舘下 智子" userId="62eb3422f1d344d3" providerId="LiveId" clId="{41D4CCF8-80BC-44A6-9FEF-901C15F6DF5B}" dt="2021-09-20T04:26:30.422" v="272" actId="2696"/>
        <pc:sldMkLst>
          <pc:docMk/>
          <pc:sldMk cId="1703683110" sldId="313"/>
        </pc:sldMkLst>
      </pc:sldChg>
      <pc:sldChg chg="add">
        <pc:chgData name="舘下 智子" userId="62eb3422f1d344d3" providerId="LiveId" clId="{41D4CCF8-80BC-44A6-9FEF-901C15F6DF5B}" dt="2021-09-19T05:14:14.381" v="217"/>
        <pc:sldMkLst>
          <pc:docMk/>
          <pc:sldMk cId="3091594083" sldId="314"/>
        </pc:sldMkLst>
      </pc:sldChg>
      <pc:sldChg chg="del">
        <pc:chgData name="舘下 智子" userId="62eb3422f1d344d3" providerId="LiveId" clId="{41D4CCF8-80BC-44A6-9FEF-901C15F6DF5B}" dt="2021-09-19T05:14:01.663" v="216" actId="2696"/>
        <pc:sldMkLst>
          <pc:docMk/>
          <pc:sldMk cId="3777272618" sldId="314"/>
        </pc:sldMkLst>
      </pc:sldChg>
      <pc:sldChg chg="add">
        <pc:chgData name="舘下 智子" userId="62eb3422f1d344d3" providerId="LiveId" clId="{41D4CCF8-80BC-44A6-9FEF-901C15F6DF5B}" dt="2021-09-19T05:14:14.381" v="217"/>
        <pc:sldMkLst>
          <pc:docMk/>
          <pc:sldMk cId="2693300777" sldId="315"/>
        </pc:sldMkLst>
      </pc:sldChg>
      <pc:sldChg chg="del">
        <pc:chgData name="舘下 智子" userId="62eb3422f1d344d3" providerId="LiveId" clId="{41D4CCF8-80BC-44A6-9FEF-901C15F6DF5B}" dt="2021-09-19T05:14:01.663" v="216" actId="2696"/>
        <pc:sldMkLst>
          <pc:docMk/>
          <pc:sldMk cId="3351571307" sldId="315"/>
        </pc:sldMkLst>
      </pc:sldChg>
      <pc:sldChg chg="del">
        <pc:chgData name="舘下 智子" userId="62eb3422f1d344d3" providerId="LiveId" clId="{41D4CCF8-80BC-44A6-9FEF-901C15F6DF5B}" dt="2021-09-20T04:27:13.156" v="274" actId="2696"/>
        <pc:sldMkLst>
          <pc:docMk/>
          <pc:sldMk cId="1455071405" sldId="316"/>
        </pc:sldMkLst>
      </pc:sldChg>
      <pc:sldChg chg="add">
        <pc:chgData name="舘下 智子" userId="62eb3422f1d344d3" providerId="LiveId" clId="{41D4CCF8-80BC-44A6-9FEF-901C15F6DF5B}" dt="2021-09-20T04:27:22.128" v="275"/>
        <pc:sldMkLst>
          <pc:docMk/>
          <pc:sldMk cId="4147684887" sldId="316"/>
        </pc:sldMkLst>
      </pc:sldChg>
      <pc:sldChg chg="del">
        <pc:chgData name="舘下 智子" userId="62eb3422f1d344d3" providerId="LiveId" clId="{41D4CCF8-80BC-44A6-9FEF-901C15F6DF5B}" dt="2021-09-20T04:27:13.156" v="274" actId="2696"/>
        <pc:sldMkLst>
          <pc:docMk/>
          <pc:sldMk cId="48886796" sldId="317"/>
        </pc:sldMkLst>
      </pc:sldChg>
      <pc:sldChg chg="add">
        <pc:chgData name="舘下 智子" userId="62eb3422f1d344d3" providerId="LiveId" clId="{41D4CCF8-80BC-44A6-9FEF-901C15F6DF5B}" dt="2021-09-20T04:27:22.128" v="275"/>
        <pc:sldMkLst>
          <pc:docMk/>
          <pc:sldMk cId="4055378003" sldId="317"/>
        </pc:sldMkLst>
      </pc:sldChg>
      <pc:sldChg chg="add">
        <pc:chgData name="舘下 智子" userId="62eb3422f1d344d3" providerId="LiveId" clId="{41D4CCF8-80BC-44A6-9FEF-901C15F6DF5B}" dt="2021-09-17T12:39:15.397" v="98"/>
        <pc:sldMkLst>
          <pc:docMk/>
          <pc:sldMk cId="111312941" sldId="318"/>
        </pc:sldMkLst>
      </pc:sldChg>
      <pc:sldChg chg="del">
        <pc:chgData name="舘下 智子" userId="62eb3422f1d344d3" providerId="LiveId" clId="{41D4CCF8-80BC-44A6-9FEF-901C15F6DF5B}" dt="2021-09-17T12:39:03.662" v="97" actId="2696"/>
        <pc:sldMkLst>
          <pc:docMk/>
          <pc:sldMk cId="4044207860" sldId="318"/>
        </pc:sldMkLst>
      </pc:sldChg>
      <pc:sldChg chg="add">
        <pc:chgData name="舘下 智子" userId="62eb3422f1d344d3" providerId="LiveId" clId="{41D4CCF8-80BC-44A6-9FEF-901C15F6DF5B}" dt="2021-09-17T12:39:15.397" v="98"/>
        <pc:sldMkLst>
          <pc:docMk/>
          <pc:sldMk cId="1595871119" sldId="319"/>
        </pc:sldMkLst>
      </pc:sldChg>
      <pc:sldChg chg="del">
        <pc:chgData name="舘下 智子" userId="62eb3422f1d344d3" providerId="LiveId" clId="{41D4CCF8-80BC-44A6-9FEF-901C15F6DF5B}" dt="2021-09-17T12:39:03.662" v="97" actId="2696"/>
        <pc:sldMkLst>
          <pc:docMk/>
          <pc:sldMk cId="1771479809" sldId="319"/>
        </pc:sldMkLst>
      </pc:sldChg>
      <pc:sldChg chg="del">
        <pc:chgData name="舘下 智子" userId="62eb3422f1d344d3" providerId="LiveId" clId="{41D4CCF8-80BC-44A6-9FEF-901C15F6DF5B}" dt="2021-09-18T02:03:35.660" v="121" actId="2696"/>
        <pc:sldMkLst>
          <pc:docMk/>
          <pc:sldMk cId="2169656253" sldId="322"/>
        </pc:sldMkLst>
      </pc:sldChg>
      <pc:sldChg chg="add">
        <pc:chgData name="舘下 智子" userId="62eb3422f1d344d3" providerId="LiveId" clId="{41D4CCF8-80BC-44A6-9FEF-901C15F6DF5B}" dt="2021-09-18T02:03:42.590" v="122"/>
        <pc:sldMkLst>
          <pc:docMk/>
          <pc:sldMk cId="3474633002" sldId="322"/>
        </pc:sldMkLst>
      </pc:sldChg>
      <pc:sldChg chg="del">
        <pc:chgData name="舘下 智子" userId="62eb3422f1d344d3" providerId="LiveId" clId="{41D4CCF8-80BC-44A6-9FEF-901C15F6DF5B}" dt="2021-09-18T02:03:35.660" v="121" actId="2696"/>
        <pc:sldMkLst>
          <pc:docMk/>
          <pc:sldMk cId="27938361" sldId="323"/>
        </pc:sldMkLst>
      </pc:sldChg>
      <pc:sldChg chg="add">
        <pc:chgData name="舘下 智子" userId="62eb3422f1d344d3" providerId="LiveId" clId="{41D4CCF8-80BC-44A6-9FEF-901C15F6DF5B}" dt="2021-09-18T02:03:42.590" v="122"/>
        <pc:sldMkLst>
          <pc:docMk/>
          <pc:sldMk cId="88821081" sldId="323"/>
        </pc:sldMkLst>
      </pc:sldChg>
      <pc:sldChg chg="add">
        <pc:chgData name="舘下 智子" userId="62eb3422f1d344d3" providerId="LiveId" clId="{41D4CCF8-80BC-44A6-9FEF-901C15F6DF5B}" dt="2021-09-19T05:30:21.769" v="257"/>
        <pc:sldMkLst>
          <pc:docMk/>
          <pc:sldMk cId="3535501409" sldId="324"/>
        </pc:sldMkLst>
      </pc:sldChg>
      <pc:sldChg chg="del">
        <pc:chgData name="舘下 智子" userId="62eb3422f1d344d3" providerId="LiveId" clId="{41D4CCF8-80BC-44A6-9FEF-901C15F6DF5B}" dt="2021-09-19T05:30:13.326" v="256" actId="2696"/>
        <pc:sldMkLst>
          <pc:docMk/>
          <pc:sldMk cId="4113291158" sldId="324"/>
        </pc:sldMkLst>
      </pc:sldChg>
      <pc:sldChg chg="add">
        <pc:chgData name="舘下 智子" userId="62eb3422f1d344d3" providerId="LiveId" clId="{41D4CCF8-80BC-44A6-9FEF-901C15F6DF5B}" dt="2021-09-19T05:30:21.769" v="257"/>
        <pc:sldMkLst>
          <pc:docMk/>
          <pc:sldMk cId="52205344" sldId="325"/>
        </pc:sldMkLst>
      </pc:sldChg>
      <pc:sldChg chg="del">
        <pc:chgData name="舘下 智子" userId="62eb3422f1d344d3" providerId="LiveId" clId="{41D4CCF8-80BC-44A6-9FEF-901C15F6DF5B}" dt="2021-09-19T05:30:13.326" v="256" actId="2696"/>
        <pc:sldMkLst>
          <pc:docMk/>
          <pc:sldMk cId="3304905127" sldId="325"/>
        </pc:sldMkLst>
      </pc:sldChg>
      <pc:sldChg chg="add">
        <pc:chgData name="舘下 智子" userId="62eb3422f1d344d3" providerId="LiveId" clId="{41D4CCF8-80BC-44A6-9FEF-901C15F6DF5B}" dt="2021-09-19T04:40:28.164" v="166"/>
        <pc:sldMkLst>
          <pc:docMk/>
          <pc:sldMk cId="3376540723" sldId="330"/>
        </pc:sldMkLst>
      </pc:sldChg>
      <pc:sldChg chg="del">
        <pc:chgData name="舘下 智子" userId="62eb3422f1d344d3" providerId="LiveId" clId="{41D4CCF8-80BC-44A6-9FEF-901C15F6DF5B}" dt="2021-09-19T04:40:18.745" v="165" actId="2696"/>
        <pc:sldMkLst>
          <pc:docMk/>
          <pc:sldMk cId="3883129241" sldId="330"/>
        </pc:sldMkLst>
      </pc:sldChg>
      <pc:sldChg chg="del">
        <pc:chgData name="舘下 智子" userId="62eb3422f1d344d3" providerId="LiveId" clId="{41D4CCF8-80BC-44A6-9FEF-901C15F6DF5B}" dt="2021-09-19T04:40:18.745" v="165" actId="2696"/>
        <pc:sldMkLst>
          <pc:docMk/>
          <pc:sldMk cId="3211484997" sldId="331"/>
        </pc:sldMkLst>
      </pc:sldChg>
      <pc:sldChg chg="add">
        <pc:chgData name="舘下 智子" userId="62eb3422f1d344d3" providerId="LiveId" clId="{41D4CCF8-80BC-44A6-9FEF-901C15F6DF5B}" dt="2021-09-19T04:40:28.164" v="166"/>
        <pc:sldMkLst>
          <pc:docMk/>
          <pc:sldMk cId="3824967396" sldId="331"/>
        </pc:sldMkLst>
      </pc:sldChg>
      <pc:sldChg chg="del">
        <pc:chgData name="舘下 智子" userId="62eb3422f1d344d3" providerId="LiveId" clId="{41D4CCF8-80BC-44A6-9FEF-901C15F6DF5B}" dt="2021-09-20T04:41:03.974" v="314" actId="2696"/>
        <pc:sldMkLst>
          <pc:docMk/>
          <pc:sldMk cId="495416721" sldId="334"/>
        </pc:sldMkLst>
      </pc:sldChg>
      <pc:sldChg chg="add">
        <pc:chgData name="舘下 智子" userId="62eb3422f1d344d3" providerId="LiveId" clId="{41D4CCF8-80BC-44A6-9FEF-901C15F6DF5B}" dt="2021-09-20T04:41:12.979" v="315"/>
        <pc:sldMkLst>
          <pc:docMk/>
          <pc:sldMk cId="896069383" sldId="334"/>
        </pc:sldMkLst>
      </pc:sldChg>
      <pc:sldChg chg="add">
        <pc:chgData name="舘下 智子" userId="62eb3422f1d344d3" providerId="LiveId" clId="{41D4CCF8-80BC-44A6-9FEF-901C15F6DF5B}" dt="2021-09-20T04:41:12.979" v="315"/>
        <pc:sldMkLst>
          <pc:docMk/>
          <pc:sldMk cId="1059096012" sldId="335"/>
        </pc:sldMkLst>
      </pc:sldChg>
      <pc:sldChg chg="del">
        <pc:chgData name="舘下 智子" userId="62eb3422f1d344d3" providerId="LiveId" clId="{41D4CCF8-80BC-44A6-9FEF-901C15F6DF5B}" dt="2021-09-20T04:41:03.974" v="314" actId="2696"/>
        <pc:sldMkLst>
          <pc:docMk/>
          <pc:sldMk cId="2033468343" sldId="335"/>
        </pc:sldMkLst>
      </pc:sldChg>
      <pc:sldChg chg="del">
        <pc:chgData name="舘下 智子" userId="62eb3422f1d344d3" providerId="LiveId" clId="{41D4CCF8-80BC-44A6-9FEF-901C15F6DF5B}" dt="2021-09-19T05:10:37.256" v="212" actId="2696"/>
        <pc:sldMkLst>
          <pc:docMk/>
          <pc:sldMk cId="2324463644" sldId="340"/>
        </pc:sldMkLst>
      </pc:sldChg>
      <pc:sldChg chg="add">
        <pc:chgData name="舘下 智子" userId="62eb3422f1d344d3" providerId="LiveId" clId="{41D4CCF8-80BC-44A6-9FEF-901C15F6DF5B}" dt="2021-09-19T05:10:45.646" v="213"/>
        <pc:sldMkLst>
          <pc:docMk/>
          <pc:sldMk cId="2822149216" sldId="340"/>
        </pc:sldMkLst>
      </pc:sldChg>
      <pc:sldChg chg="add">
        <pc:chgData name="舘下 智子" userId="62eb3422f1d344d3" providerId="LiveId" clId="{41D4CCF8-80BC-44A6-9FEF-901C15F6DF5B}" dt="2021-09-19T05:10:45.646" v="213"/>
        <pc:sldMkLst>
          <pc:docMk/>
          <pc:sldMk cId="600486223" sldId="341"/>
        </pc:sldMkLst>
      </pc:sldChg>
      <pc:sldChg chg="del">
        <pc:chgData name="舘下 智子" userId="62eb3422f1d344d3" providerId="LiveId" clId="{41D4CCF8-80BC-44A6-9FEF-901C15F6DF5B}" dt="2021-09-19T05:10:37.256" v="212" actId="2696"/>
        <pc:sldMkLst>
          <pc:docMk/>
          <pc:sldMk cId="3204177049" sldId="341"/>
        </pc:sldMkLst>
      </pc:sldChg>
      <pc:sldChg chg="del">
        <pc:chgData name="舘下 智子" userId="62eb3422f1d344d3" providerId="LiveId" clId="{41D4CCF8-80BC-44A6-9FEF-901C15F6DF5B}" dt="2021-09-19T04:35:32.856" v="147" actId="2696"/>
        <pc:sldMkLst>
          <pc:docMk/>
          <pc:sldMk cId="1343167636" sldId="344"/>
        </pc:sldMkLst>
      </pc:sldChg>
      <pc:sldChg chg="add">
        <pc:chgData name="舘下 智子" userId="62eb3422f1d344d3" providerId="LiveId" clId="{41D4CCF8-80BC-44A6-9FEF-901C15F6DF5B}" dt="2021-09-19T04:35:37.982" v="148"/>
        <pc:sldMkLst>
          <pc:docMk/>
          <pc:sldMk cId="3336508014" sldId="344"/>
        </pc:sldMkLst>
      </pc:sldChg>
      <pc:sldChg chg="del">
        <pc:chgData name="舘下 智子" userId="62eb3422f1d344d3" providerId="LiveId" clId="{41D4CCF8-80BC-44A6-9FEF-901C15F6DF5B}" dt="2021-09-19T04:35:32.856" v="147" actId="2696"/>
        <pc:sldMkLst>
          <pc:docMk/>
          <pc:sldMk cId="937366452" sldId="345"/>
        </pc:sldMkLst>
      </pc:sldChg>
      <pc:sldChg chg="add">
        <pc:chgData name="舘下 智子" userId="62eb3422f1d344d3" providerId="LiveId" clId="{41D4CCF8-80BC-44A6-9FEF-901C15F6DF5B}" dt="2021-09-19T04:35:37.982" v="148"/>
        <pc:sldMkLst>
          <pc:docMk/>
          <pc:sldMk cId="1957586649" sldId="345"/>
        </pc:sldMkLst>
      </pc:sldChg>
      <pc:sldChg chg="del">
        <pc:chgData name="舘下 智子" userId="62eb3422f1d344d3" providerId="LiveId" clId="{41D4CCF8-80BC-44A6-9FEF-901C15F6DF5B}" dt="2021-09-20T04:32:46.063" v="288" actId="2696"/>
        <pc:sldMkLst>
          <pc:docMk/>
          <pc:sldMk cId="245618329" sldId="348"/>
        </pc:sldMkLst>
      </pc:sldChg>
      <pc:sldChg chg="add">
        <pc:chgData name="舘下 智子" userId="62eb3422f1d344d3" providerId="LiveId" clId="{41D4CCF8-80BC-44A6-9FEF-901C15F6DF5B}" dt="2021-09-20T04:32:51.264" v="289"/>
        <pc:sldMkLst>
          <pc:docMk/>
          <pc:sldMk cId="2955726913" sldId="348"/>
        </pc:sldMkLst>
      </pc:sldChg>
      <pc:sldChg chg="add">
        <pc:chgData name="舘下 智子" userId="62eb3422f1d344d3" providerId="LiveId" clId="{41D4CCF8-80BC-44A6-9FEF-901C15F6DF5B}" dt="2021-09-20T04:32:51.264" v="289"/>
        <pc:sldMkLst>
          <pc:docMk/>
          <pc:sldMk cId="681944844" sldId="349"/>
        </pc:sldMkLst>
      </pc:sldChg>
      <pc:sldChg chg="del">
        <pc:chgData name="舘下 智子" userId="62eb3422f1d344d3" providerId="LiveId" clId="{41D4CCF8-80BC-44A6-9FEF-901C15F6DF5B}" dt="2021-09-20T04:32:46.063" v="288" actId="2696"/>
        <pc:sldMkLst>
          <pc:docMk/>
          <pc:sldMk cId="4107968307" sldId="349"/>
        </pc:sldMkLst>
      </pc:sldChg>
      <pc:sldChg chg="del">
        <pc:chgData name="舘下 智子" userId="62eb3422f1d344d3" providerId="LiveId" clId="{41D4CCF8-80BC-44A6-9FEF-901C15F6DF5B}" dt="2021-09-19T04:52:25.184" v="192" actId="2696"/>
        <pc:sldMkLst>
          <pc:docMk/>
          <pc:sldMk cId="892749540" sldId="354"/>
        </pc:sldMkLst>
      </pc:sldChg>
      <pc:sldChg chg="add">
        <pc:chgData name="舘下 智子" userId="62eb3422f1d344d3" providerId="LiveId" clId="{41D4CCF8-80BC-44A6-9FEF-901C15F6DF5B}" dt="2021-09-19T04:52:32.253" v="193"/>
        <pc:sldMkLst>
          <pc:docMk/>
          <pc:sldMk cId="1921430698" sldId="354"/>
        </pc:sldMkLst>
      </pc:sldChg>
      <pc:sldChg chg="del">
        <pc:chgData name="舘下 智子" userId="62eb3422f1d344d3" providerId="LiveId" clId="{41D4CCF8-80BC-44A6-9FEF-901C15F6DF5B}" dt="2021-09-19T04:52:25.184" v="192" actId="2696"/>
        <pc:sldMkLst>
          <pc:docMk/>
          <pc:sldMk cId="304429912" sldId="355"/>
        </pc:sldMkLst>
      </pc:sldChg>
      <pc:sldChg chg="add">
        <pc:chgData name="舘下 智子" userId="62eb3422f1d344d3" providerId="LiveId" clId="{41D4CCF8-80BC-44A6-9FEF-901C15F6DF5B}" dt="2021-09-19T04:52:32.253" v="193"/>
        <pc:sldMkLst>
          <pc:docMk/>
          <pc:sldMk cId="3664269217" sldId="355"/>
        </pc:sldMkLst>
      </pc:sldChg>
      <pc:sldChg chg="add">
        <pc:chgData name="舘下 智子" userId="62eb3422f1d344d3" providerId="LiveId" clId="{41D4CCF8-80BC-44A6-9FEF-901C15F6DF5B}" dt="2021-09-19T04:35:19.794" v="146"/>
        <pc:sldMkLst>
          <pc:docMk/>
          <pc:sldMk cId="2071721991" sldId="356"/>
        </pc:sldMkLst>
      </pc:sldChg>
      <pc:sldChg chg="del">
        <pc:chgData name="舘下 智子" userId="62eb3422f1d344d3" providerId="LiveId" clId="{41D4CCF8-80BC-44A6-9FEF-901C15F6DF5B}" dt="2021-09-19T04:35:06.405" v="145" actId="2696"/>
        <pc:sldMkLst>
          <pc:docMk/>
          <pc:sldMk cId="2555179576" sldId="356"/>
        </pc:sldMkLst>
      </pc:sldChg>
      <pc:sldChg chg="del">
        <pc:chgData name="舘下 智子" userId="62eb3422f1d344d3" providerId="LiveId" clId="{41D4CCF8-80BC-44A6-9FEF-901C15F6DF5B}" dt="2021-09-19T04:35:06.405" v="145" actId="2696"/>
        <pc:sldMkLst>
          <pc:docMk/>
          <pc:sldMk cId="1261048786" sldId="357"/>
        </pc:sldMkLst>
      </pc:sldChg>
      <pc:sldChg chg="add">
        <pc:chgData name="舘下 智子" userId="62eb3422f1d344d3" providerId="LiveId" clId="{41D4CCF8-80BC-44A6-9FEF-901C15F6DF5B}" dt="2021-09-19T04:35:19.794" v="146"/>
        <pc:sldMkLst>
          <pc:docMk/>
          <pc:sldMk cId="1274328798" sldId="357"/>
        </pc:sldMkLst>
      </pc:sldChg>
      <pc:sldChg chg="del">
        <pc:chgData name="舘下 智子" userId="62eb3422f1d344d3" providerId="LiveId" clId="{41D4CCF8-80BC-44A6-9FEF-901C15F6DF5B}" dt="2021-09-17T12:21:19.645" v="6" actId="2696"/>
        <pc:sldMkLst>
          <pc:docMk/>
          <pc:sldMk cId="70473704" sldId="358"/>
        </pc:sldMkLst>
      </pc:sldChg>
      <pc:sldChg chg="add">
        <pc:chgData name="舘下 智子" userId="62eb3422f1d344d3" providerId="LiveId" clId="{41D4CCF8-80BC-44A6-9FEF-901C15F6DF5B}" dt="2021-09-17T12:21:22.867" v="7"/>
        <pc:sldMkLst>
          <pc:docMk/>
          <pc:sldMk cId="2180957566" sldId="358"/>
        </pc:sldMkLst>
      </pc:sldChg>
      <pc:sldChg chg="add">
        <pc:chgData name="舘下 智子" userId="62eb3422f1d344d3" providerId="LiveId" clId="{41D4CCF8-80BC-44A6-9FEF-901C15F6DF5B}" dt="2021-09-17T12:21:22.867" v="7"/>
        <pc:sldMkLst>
          <pc:docMk/>
          <pc:sldMk cId="626471274" sldId="359"/>
        </pc:sldMkLst>
      </pc:sldChg>
      <pc:sldChg chg="del">
        <pc:chgData name="舘下 智子" userId="62eb3422f1d344d3" providerId="LiveId" clId="{41D4CCF8-80BC-44A6-9FEF-901C15F6DF5B}" dt="2021-09-17T12:21:19.645" v="6" actId="2696"/>
        <pc:sldMkLst>
          <pc:docMk/>
          <pc:sldMk cId="2706721246" sldId="359"/>
        </pc:sldMkLst>
      </pc:sldChg>
      <pc:sldChg chg="add">
        <pc:chgData name="舘下 智子" userId="62eb3422f1d344d3" providerId="LiveId" clId="{41D4CCF8-80BC-44A6-9FEF-901C15F6DF5B}" dt="2021-09-20T04:30:11.128" v="285"/>
        <pc:sldMkLst>
          <pc:docMk/>
          <pc:sldMk cId="119114684" sldId="360"/>
        </pc:sldMkLst>
      </pc:sldChg>
      <pc:sldChg chg="del">
        <pc:chgData name="舘下 智子" userId="62eb3422f1d344d3" providerId="LiveId" clId="{41D4CCF8-80BC-44A6-9FEF-901C15F6DF5B}" dt="2021-09-20T04:30:00.833" v="284" actId="2696"/>
        <pc:sldMkLst>
          <pc:docMk/>
          <pc:sldMk cId="233547921" sldId="360"/>
        </pc:sldMkLst>
      </pc:sldChg>
      <pc:sldChg chg="del">
        <pc:chgData name="舘下 智子" userId="62eb3422f1d344d3" providerId="LiveId" clId="{41D4CCF8-80BC-44A6-9FEF-901C15F6DF5B}" dt="2021-09-20T04:30:00.833" v="284" actId="2696"/>
        <pc:sldMkLst>
          <pc:docMk/>
          <pc:sldMk cId="3500168635" sldId="361"/>
        </pc:sldMkLst>
      </pc:sldChg>
      <pc:sldChg chg="add">
        <pc:chgData name="舘下 智子" userId="62eb3422f1d344d3" providerId="LiveId" clId="{41D4CCF8-80BC-44A6-9FEF-901C15F6DF5B}" dt="2021-09-20T04:30:11.128" v="285"/>
        <pc:sldMkLst>
          <pc:docMk/>
          <pc:sldMk cId="3744932282" sldId="361"/>
        </pc:sldMkLst>
      </pc:sldChg>
      <pc:sldChg chg="del">
        <pc:chgData name="舘下 智子" userId="62eb3422f1d344d3" providerId="LiveId" clId="{41D4CCF8-80BC-44A6-9FEF-901C15F6DF5B}" dt="2021-09-18T01:58:35.868" v="107" actId="2696"/>
        <pc:sldMkLst>
          <pc:docMk/>
          <pc:sldMk cId="1835386725" sldId="365"/>
        </pc:sldMkLst>
      </pc:sldChg>
      <pc:sldChg chg="add">
        <pc:chgData name="舘下 智子" userId="62eb3422f1d344d3" providerId="LiveId" clId="{41D4CCF8-80BC-44A6-9FEF-901C15F6DF5B}" dt="2021-09-18T01:58:51.311" v="108"/>
        <pc:sldMkLst>
          <pc:docMk/>
          <pc:sldMk cId="1974572110" sldId="365"/>
        </pc:sldMkLst>
      </pc:sldChg>
      <pc:sldChg chg="add del">
        <pc:chgData name="舘下 智子" userId="62eb3422f1d344d3" providerId="LiveId" clId="{41D4CCF8-80BC-44A6-9FEF-901C15F6DF5B}" dt="2021-09-18T01:58:26.034" v="105"/>
        <pc:sldMkLst>
          <pc:docMk/>
          <pc:sldMk cId="771844333" sldId="366"/>
        </pc:sldMkLst>
      </pc:sldChg>
      <pc:sldChg chg="add">
        <pc:chgData name="舘下 智子" userId="62eb3422f1d344d3" providerId="LiveId" clId="{41D4CCF8-80BC-44A6-9FEF-901C15F6DF5B}" dt="2021-09-18T01:58:51.311" v="108"/>
        <pc:sldMkLst>
          <pc:docMk/>
          <pc:sldMk cId="1393765395" sldId="366"/>
        </pc:sldMkLst>
      </pc:sldChg>
      <pc:sldChg chg="add del">
        <pc:chgData name="舘下 智子" userId="62eb3422f1d344d3" providerId="LiveId" clId="{41D4CCF8-80BC-44A6-9FEF-901C15F6DF5B}" dt="2021-09-18T01:58:35.868" v="107" actId="2696"/>
        <pc:sldMkLst>
          <pc:docMk/>
          <pc:sldMk cId="3206489836" sldId="366"/>
        </pc:sldMkLst>
      </pc:sldChg>
      <pc:sldChg chg="add">
        <pc:chgData name="舘下 智子" userId="62eb3422f1d344d3" providerId="LiveId" clId="{41D4CCF8-80BC-44A6-9FEF-901C15F6DF5B}" dt="2021-09-19T05:17:36.519" v="227"/>
        <pc:sldMkLst>
          <pc:docMk/>
          <pc:sldMk cId="2989797706" sldId="367"/>
        </pc:sldMkLst>
      </pc:sldChg>
      <pc:sldChg chg="del">
        <pc:chgData name="舘下 智子" userId="62eb3422f1d344d3" providerId="LiveId" clId="{41D4CCF8-80BC-44A6-9FEF-901C15F6DF5B}" dt="2021-09-19T05:17:26.779" v="226" actId="2696"/>
        <pc:sldMkLst>
          <pc:docMk/>
          <pc:sldMk cId="3631226371" sldId="367"/>
        </pc:sldMkLst>
      </pc:sldChg>
      <pc:sldChg chg="add">
        <pc:chgData name="舘下 智子" userId="62eb3422f1d344d3" providerId="LiveId" clId="{41D4CCF8-80BC-44A6-9FEF-901C15F6DF5B}" dt="2021-09-19T05:17:36.519" v="227"/>
        <pc:sldMkLst>
          <pc:docMk/>
          <pc:sldMk cId="32438676" sldId="368"/>
        </pc:sldMkLst>
      </pc:sldChg>
      <pc:sldChg chg="del">
        <pc:chgData name="舘下 智子" userId="62eb3422f1d344d3" providerId="LiveId" clId="{41D4CCF8-80BC-44A6-9FEF-901C15F6DF5B}" dt="2021-09-19T05:17:26.779" v="226" actId="2696"/>
        <pc:sldMkLst>
          <pc:docMk/>
          <pc:sldMk cId="3774654431" sldId="368"/>
        </pc:sldMkLst>
      </pc:sldChg>
      <pc:sldChg chg="del">
        <pc:chgData name="舘下 智子" userId="62eb3422f1d344d3" providerId="LiveId" clId="{41D4CCF8-80BC-44A6-9FEF-901C15F6DF5B}" dt="2021-09-19T04:35:49.022" v="149" actId="2696"/>
        <pc:sldMkLst>
          <pc:docMk/>
          <pc:sldMk cId="719378128" sldId="369"/>
        </pc:sldMkLst>
      </pc:sldChg>
      <pc:sldChg chg="add">
        <pc:chgData name="舘下 智子" userId="62eb3422f1d344d3" providerId="LiveId" clId="{41D4CCF8-80BC-44A6-9FEF-901C15F6DF5B}" dt="2021-09-19T04:35:55.840" v="150"/>
        <pc:sldMkLst>
          <pc:docMk/>
          <pc:sldMk cId="3291021840" sldId="369"/>
        </pc:sldMkLst>
      </pc:sldChg>
      <pc:sldChg chg="del">
        <pc:chgData name="舘下 智子" userId="62eb3422f1d344d3" providerId="LiveId" clId="{41D4CCF8-80BC-44A6-9FEF-901C15F6DF5B}" dt="2021-09-19T04:35:49.022" v="149" actId="2696"/>
        <pc:sldMkLst>
          <pc:docMk/>
          <pc:sldMk cId="196210573" sldId="370"/>
        </pc:sldMkLst>
      </pc:sldChg>
      <pc:sldChg chg="add">
        <pc:chgData name="舘下 智子" userId="62eb3422f1d344d3" providerId="LiveId" clId="{41D4CCF8-80BC-44A6-9FEF-901C15F6DF5B}" dt="2021-09-19T04:35:55.840" v="150"/>
        <pc:sldMkLst>
          <pc:docMk/>
          <pc:sldMk cId="1965459023" sldId="370"/>
        </pc:sldMkLst>
      </pc:sldChg>
      <pc:sldChg chg="del">
        <pc:chgData name="舘下 智子" userId="62eb3422f1d344d3" providerId="LiveId" clId="{41D4CCF8-80BC-44A6-9FEF-901C15F6DF5B}" dt="2021-09-19T04:46:41.925" v="179" actId="2696"/>
        <pc:sldMkLst>
          <pc:docMk/>
          <pc:sldMk cId="2342080137" sldId="371"/>
        </pc:sldMkLst>
      </pc:sldChg>
      <pc:sldChg chg="add">
        <pc:chgData name="舘下 智子" userId="62eb3422f1d344d3" providerId="LiveId" clId="{41D4CCF8-80BC-44A6-9FEF-901C15F6DF5B}" dt="2021-09-19T04:46:55.595" v="180"/>
        <pc:sldMkLst>
          <pc:docMk/>
          <pc:sldMk cId="2929188304" sldId="371"/>
        </pc:sldMkLst>
      </pc:sldChg>
      <pc:sldChg chg="add">
        <pc:chgData name="舘下 智子" userId="62eb3422f1d344d3" providerId="LiveId" clId="{41D4CCF8-80BC-44A6-9FEF-901C15F6DF5B}" dt="2021-09-19T04:46:55.595" v="180"/>
        <pc:sldMkLst>
          <pc:docMk/>
          <pc:sldMk cId="596516550" sldId="372"/>
        </pc:sldMkLst>
      </pc:sldChg>
      <pc:sldChg chg="del">
        <pc:chgData name="舘下 智子" userId="62eb3422f1d344d3" providerId="LiveId" clId="{41D4CCF8-80BC-44A6-9FEF-901C15F6DF5B}" dt="2021-09-19T04:46:41.925" v="179" actId="2696"/>
        <pc:sldMkLst>
          <pc:docMk/>
          <pc:sldMk cId="1199627301" sldId="372"/>
        </pc:sldMkLst>
      </pc:sldChg>
      <pc:sldChg chg="add">
        <pc:chgData name="舘下 智子" userId="62eb3422f1d344d3" providerId="LiveId" clId="{41D4CCF8-80BC-44A6-9FEF-901C15F6DF5B}" dt="2021-09-17T12:31:05.319" v="27"/>
        <pc:sldMkLst>
          <pc:docMk/>
          <pc:sldMk cId="1159889396" sldId="373"/>
        </pc:sldMkLst>
      </pc:sldChg>
      <pc:sldChg chg="del">
        <pc:chgData name="舘下 智子" userId="62eb3422f1d344d3" providerId="LiveId" clId="{41D4CCF8-80BC-44A6-9FEF-901C15F6DF5B}" dt="2021-09-17T12:30:59.399" v="26" actId="2696"/>
        <pc:sldMkLst>
          <pc:docMk/>
          <pc:sldMk cId="2778122265" sldId="373"/>
        </pc:sldMkLst>
      </pc:sldChg>
      <pc:sldChg chg="del">
        <pc:chgData name="舘下 智子" userId="62eb3422f1d344d3" providerId="LiveId" clId="{41D4CCF8-80BC-44A6-9FEF-901C15F6DF5B}" dt="2021-09-17T12:30:59.399" v="26" actId="2696"/>
        <pc:sldMkLst>
          <pc:docMk/>
          <pc:sldMk cId="1404024630" sldId="374"/>
        </pc:sldMkLst>
      </pc:sldChg>
      <pc:sldChg chg="add">
        <pc:chgData name="舘下 智子" userId="62eb3422f1d344d3" providerId="LiveId" clId="{41D4CCF8-80BC-44A6-9FEF-901C15F6DF5B}" dt="2021-09-17T12:31:05.319" v="27"/>
        <pc:sldMkLst>
          <pc:docMk/>
          <pc:sldMk cId="3184917337" sldId="374"/>
        </pc:sldMkLst>
      </pc:sldChg>
      <pc:sldChg chg="del">
        <pc:chgData name="舘下 智子" userId="62eb3422f1d344d3" providerId="LiveId" clId="{41D4CCF8-80BC-44A6-9FEF-901C15F6DF5B}" dt="2021-09-19T05:28:03.040" v="246" actId="2696"/>
        <pc:sldMkLst>
          <pc:docMk/>
          <pc:sldMk cId="153622594" sldId="375"/>
        </pc:sldMkLst>
      </pc:sldChg>
      <pc:sldChg chg="add">
        <pc:chgData name="舘下 智子" userId="62eb3422f1d344d3" providerId="LiveId" clId="{41D4CCF8-80BC-44A6-9FEF-901C15F6DF5B}" dt="2021-09-19T05:28:11.361" v="247"/>
        <pc:sldMkLst>
          <pc:docMk/>
          <pc:sldMk cId="2485980247" sldId="375"/>
        </pc:sldMkLst>
      </pc:sldChg>
      <pc:sldChg chg="add">
        <pc:chgData name="舘下 智子" userId="62eb3422f1d344d3" providerId="LiveId" clId="{41D4CCF8-80BC-44A6-9FEF-901C15F6DF5B}" dt="2021-09-19T05:28:11.361" v="247"/>
        <pc:sldMkLst>
          <pc:docMk/>
          <pc:sldMk cId="1145719909" sldId="376"/>
        </pc:sldMkLst>
      </pc:sldChg>
      <pc:sldChg chg="del">
        <pc:chgData name="舘下 智子" userId="62eb3422f1d344d3" providerId="LiveId" clId="{41D4CCF8-80BC-44A6-9FEF-901C15F6DF5B}" dt="2021-09-19T05:28:03.040" v="246" actId="2696"/>
        <pc:sldMkLst>
          <pc:docMk/>
          <pc:sldMk cId="1148547800" sldId="376"/>
        </pc:sldMkLst>
      </pc:sldChg>
      <pc:sldChg chg="del">
        <pc:chgData name="舘下 智子" userId="62eb3422f1d344d3" providerId="LiveId" clId="{41D4CCF8-80BC-44A6-9FEF-901C15F6DF5B}" dt="2021-09-17T12:22:06.066" v="8" actId="2696"/>
        <pc:sldMkLst>
          <pc:docMk/>
          <pc:sldMk cId="3454118075" sldId="381"/>
        </pc:sldMkLst>
      </pc:sldChg>
      <pc:sldChg chg="add">
        <pc:chgData name="舘下 智子" userId="62eb3422f1d344d3" providerId="LiveId" clId="{41D4CCF8-80BC-44A6-9FEF-901C15F6DF5B}" dt="2021-09-17T12:22:11.285" v="9"/>
        <pc:sldMkLst>
          <pc:docMk/>
          <pc:sldMk cId="3728705396" sldId="381"/>
        </pc:sldMkLst>
      </pc:sldChg>
      <pc:sldChg chg="del">
        <pc:chgData name="舘下 智子" userId="62eb3422f1d344d3" providerId="LiveId" clId="{41D4CCF8-80BC-44A6-9FEF-901C15F6DF5B}" dt="2021-09-17T12:22:06.066" v="8" actId="2696"/>
        <pc:sldMkLst>
          <pc:docMk/>
          <pc:sldMk cId="123294636" sldId="382"/>
        </pc:sldMkLst>
      </pc:sldChg>
      <pc:sldChg chg="add">
        <pc:chgData name="舘下 智子" userId="62eb3422f1d344d3" providerId="LiveId" clId="{41D4CCF8-80BC-44A6-9FEF-901C15F6DF5B}" dt="2021-09-17T12:22:11.285" v="9"/>
        <pc:sldMkLst>
          <pc:docMk/>
          <pc:sldMk cId="3058570126" sldId="382"/>
        </pc:sldMkLst>
      </pc:sldChg>
      <pc:sldChg chg="add">
        <pc:chgData name="舘下 智子" userId="62eb3422f1d344d3" providerId="LiveId" clId="{41D4CCF8-80BC-44A6-9FEF-901C15F6DF5B}" dt="2021-09-19T05:32:47.358" v="267"/>
        <pc:sldMkLst>
          <pc:docMk/>
          <pc:sldMk cId="957510000" sldId="387"/>
        </pc:sldMkLst>
      </pc:sldChg>
      <pc:sldChg chg="del">
        <pc:chgData name="舘下 智子" userId="62eb3422f1d344d3" providerId="LiveId" clId="{41D4CCF8-80BC-44A6-9FEF-901C15F6DF5B}" dt="2021-09-19T05:32:40.062" v="266" actId="2696"/>
        <pc:sldMkLst>
          <pc:docMk/>
          <pc:sldMk cId="3573680031" sldId="387"/>
        </pc:sldMkLst>
      </pc:sldChg>
      <pc:sldChg chg="add">
        <pc:chgData name="舘下 智子" userId="62eb3422f1d344d3" providerId="LiveId" clId="{41D4CCF8-80BC-44A6-9FEF-901C15F6DF5B}" dt="2021-09-17T12:38:08.938" v="96"/>
        <pc:sldMkLst>
          <pc:docMk/>
          <pc:sldMk cId="460164085" sldId="388"/>
        </pc:sldMkLst>
      </pc:sldChg>
      <pc:sldChg chg="del">
        <pc:chgData name="舘下 智子" userId="62eb3422f1d344d3" providerId="LiveId" clId="{41D4CCF8-80BC-44A6-9FEF-901C15F6DF5B}" dt="2021-09-17T12:38:01.239" v="95" actId="2696"/>
        <pc:sldMkLst>
          <pc:docMk/>
          <pc:sldMk cId="617842705" sldId="388"/>
        </pc:sldMkLst>
      </pc:sldChg>
      <pc:sldChg chg="del">
        <pc:chgData name="舘下 智子" userId="62eb3422f1d344d3" providerId="LiveId" clId="{41D4CCF8-80BC-44A6-9FEF-901C15F6DF5B}" dt="2021-09-18T02:03:14.104" v="119" actId="2696"/>
        <pc:sldMkLst>
          <pc:docMk/>
          <pc:sldMk cId="724836172" sldId="389"/>
        </pc:sldMkLst>
      </pc:sldChg>
      <pc:sldChg chg="add">
        <pc:chgData name="舘下 智子" userId="62eb3422f1d344d3" providerId="LiveId" clId="{41D4CCF8-80BC-44A6-9FEF-901C15F6DF5B}" dt="2021-09-18T02:03:23.318" v="120"/>
        <pc:sldMkLst>
          <pc:docMk/>
          <pc:sldMk cId="2515790958" sldId="389"/>
        </pc:sldMkLst>
      </pc:sldChg>
      <pc:sldChg chg="add">
        <pc:chgData name="舘下 智子" userId="62eb3422f1d344d3" providerId="LiveId" clId="{41D4CCF8-80BC-44A6-9FEF-901C15F6DF5B}" dt="2021-09-19T05:20:18.570" v="237"/>
        <pc:sldMkLst>
          <pc:docMk/>
          <pc:sldMk cId="1931338407" sldId="391"/>
        </pc:sldMkLst>
      </pc:sldChg>
      <pc:sldChg chg="del">
        <pc:chgData name="舘下 智子" userId="62eb3422f1d344d3" providerId="LiveId" clId="{41D4CCF8-80BC-44A6-9FEF-901C15F6DF5B}" dt="2021-09-19T05:20:08.066" v="236" actId="2696"/>
        <pc:sldMkLst>
          <pc:docMk/>
          <pc:sldMk cId="2525005365" sldId="391"/>
        </pc:sldMkLst>
      </pc:sldChg>
      <pc:sldChg chg="del">
        <pc:chgData name="舘下 智子" userId="62eb3422f1d344d3" providerId="LiveId" clId="{41D4CCF8-80BC-44A6-9FEF-901C15F6DF5B}" dt="2021-09-20T04:42:16.149" v="322" actId="2696"/>
        <pc:sldMkLst>
          <pc:docMk/>
          <pc:sldMk cId="126752849" sldId="392"/>
        </pc:sldMkLst>
      </pc:sldChg>
      <pc:sldChg chg="add">
        <pc:chgData name="舘下 智子" userId="62eb3422f1d344d3" providerId="LiveId" clId="{41D4CCF8-80BC-44A6-9FEF-901C15F6DF5B}" dt="2021-09-20T04:42:28.372" v="323"/>
        <pc:sldMkLst>
          <pc:docMk/>
          <pc:sldMk cId="3625044643" sldId="392"/>
        </pc:sldMkLst>
      </pc:sldChg>
      <pc:sldChg chg="add">
        <pc:chgData name="舘下 智子" userId="62eb3422f1d344d3" providerId="LiveId" clId="{41D4CCF8-80BC-44A6-9FEF-901C15F6DF5B}" dt="2021-09-19T05:09:50.779" v="209"/>
        <pc:sldMkLst>
          <pc:docMk/>
          <pc:sldMk cId="3326583925" sldId="394"/>
        </pc:sldMkLst>
      </pc:sldChg>
      <pc:sldChg chg="del">
        <pc:chgData name="舘下 智子" userId="62eb3422f1d344d3" providerId="LiveId" clId="{41D4CCF8-80BC-44A6-9FEF-901C15F6DF5B}" dt="2021-09-19T05:09:36.849" v="208" actId="2696"/>
        <pc:sldMkLst>
          <pc:docMk/>
          <pc:sldMk cId="3595831606" sldId="394"/>
        </pc:sldMkLst>
      </pc:sldChg>
      <pc:sldChg chg="add">
        <pc:chgData name="舘下 智子" userId="62eb3422f1d344d3" providerId="LiveId" clId="{41D4CCF8-80BC-44A6-9FEF-901C15F6DF5B}" dt="2021-09-20T04:34:40.813" v="295"/>
        <pc:sldMkLst>
          <pc:docMk/>
          <pc:sldMk cId="1021485759" sldId="397"/>
        </pc:sldMkLst>
      </pc:sldChg>
      <pc:sldChg chg="del">
        <pc:chgData name="舘下 智子" userId="62eb3422f1d344d3" providerId="LiveId" clId="{41D4CCF8-80BC-44A6-9FEF-901C15F6DF5B}" dt="2021-09-20T04:34:35.230" v="294" actId="2696"/>
        <pc:sldMkLst>
          <pc:docMk/>
          <pc:sldMk cId="2794607860" sldId="397"/>
        </pc:sldMkLst>
      </pc:sldChg>
      <pc:sldChg chg="add">
        <pc:chgData name="舘下 智子" userId="62eb3422f1d344d3" providerId="LiveId" clId="{41D4CCF8-80BC-44A6-9FEF-901C15F6DF5B}" dt="2021-09-19T05:17:09.106" v="225"/>
        <pc:sldMkLst>
          <pc:docMk/>
          <pc:sldMk cId="2073497717" sldId="399"/>
        </pc:sldMkLst>
      </pc:sldChg>
      <pc:sldChg chg="del">
        <pc:chgData name="舘下 智子" userId="62eb3422f1d344d3" providerId="LiveId" clId="{41D4CCF8-80BC-44A6-9FEF-901C15F6DF5B}" dt="2021-09-19T05:17:02.255" v="224" actId="2696"/>
        <pc:sldMkLst>
          <pc:docMk/>
          <pc:sldMk cId="3043001339" sldId="399"/>
        </pc:sldMkLst>
      </pc:sldChg>
      <pc:sldChg chg="add">
        <pc:chgData name="舘下 智子" userId="62eb3422f1d344d3" providerId="LiveId" clId="{41D4CCF8-80BC-44A6-9FEF-901C15F6DF5B}" dt="2021-09-20T04:35:20.139" v="297"/>
        <pc:sldMkLst>
          <pc:docMk/>
          <pc:sldMk cId="740240271" sldId="400"/>
        </pc:sldMkLst>
      </pc:sldChg>
      <pc:sldChg chg="del">
        <pc:chgData name="舘下 智子" userId="62eb3422f1d344d3" providerId="LiveId" clId="{41D4CCF8-80BC-44A6-9FEF-901C15F6DF5B}" dt="2021-09-20T04:35:08.850" v="296" actId="2696"/>
        <pc:sldMkLst>
          <pc:docMk/>
          <pc:sldMk cId="2216455573" sldId="400"/>
        </pc:sldMkLst>
      </pc:sldChg>
      <pc:sldChg chg="add">
        <pc:chgData name="舘下 智子" userId="62eb3422f1d344d3" providerId="LiveId" clId="{41D4CCF8-80BC-44A6-9FEF-901C15F6DF5B}" dt="2021-09-17T12:42:40.021" v="102"/>
        <pc:sldMkLst>
          <pc:docMk/>
          <pc:sldMk cId="381911095" sldId="401"/>
        </pc:sldMkLst>
      </pc:sldChg>
      <pc:sldChg chg="del">
        <pc:chgData name="舘下 智子" userId="62eb3422f1d344d3" providerId="LiveId" clId="{41D4CCF8-80BC-44A6-9FEF-901C15F6DF5B}" dt="2021-09-17T12:42:34.180" v="101" actId="2696"/>
        <pc:sldMkLst>
          <pc:docMk/>
          <pc:sldMk cId="1709995044" sldId="401"/>
        </pc:sldMkLst>
      </pc:sldChg>
      <pc:sldChg chg="add">
        <pc:chgData name="舘下 智子" userId="62eb3422f1d344d3" providerId="LiveId" clId="{41D4CCF8-80BC-44A6-9FEF-901C15F6DF5B}" dt="2021-09-19T04:47:45.968" v="182"/>
        <pc:sldMkLst>
          <pc:docMk/>
          <pc:sldMk cId="631049143" sldId="402"/>
        </pc:sldMkLst>
      </pc:sldChg>
      <pc:sldChg chg="del">
        <pc:chgData name="舘下 智子" userId="62eb3422f1d344d3" providerId="LiveId" clId="{41D4CCF8-80BC-44A6-9FEF-901C15F6DF5B}" dt="2021-09-19T04:47:27.994" v="181" actId="2696"/>
        <pc:sldMkLst>
          <pc:docMk/>
          <pc:sldMk cId="922885813" sldId="402"/>
        </pc:sldMkLst>
      </pc:sldChg>
      <pc:sldChg chg="del">
        <pc:chgData name="舘下 智子" userId="62eb3422f1d344d3" providerId="LiveId" clId="{41D4CCF8-80BC-44A6-9FEF-901C15F6DF5B}" dt="2021-09-20T04:35:40.933" v="298" actId="2696"/>
        <pc:sldMkLst>
          <pc:docMk/>
          <pc:sldMk cId="1107340272" sldId="403"/>
        </pc:sldMkLst>
      </pc:sldChg>
      <pc:sldChg chg="add">
        <pc:chgData name="舘下 智子" userId="62eb3422f1d344d3" providerId="LiveId" clId="{41D4CCF8-80BC-44A6-9FEF-901C15F6DF5B}" dt="2021-09-20T04:35:50.560" v="299"/>
        <pc:sldMkLst>
          <pc:docMk/>
          <pc:sldMk cId="2315979022" sldId="403"/>
        </pc:sldMkLst>
      </pc:sldChg>
      <pc:sldChg chg="del">
        <pc:chgData name="舘下 智子" userId="62eb3422f1d344d3" providerId="LiveId" clId="{41D4CCF8-80BC-44A6-9FEF-901C15F6DF5B}" dt="2021-09-19T04:36:03.963" v="151" actId="2696"/>
        <pc:sldMkLst>
          <pc:docMk/>
          <pc:sldMk cId="1216497383" sldId="404"/>
        </pc:sldMkLst>
      </pc:sldChg>
      <pc:sldChg chg="add">
        <pc:chgData name="舘下 智子" userId="62eb3422f1d344d3" providerId="LiveId" clId="{41D4CCF8-80BC-44A6-9FEF-901C15F6DF5B}" dt="2021-09-19T04:36:09.446" v="152"/>
        <pc:sldMkLst>
          <pc:docMk/>
          <pc:sldMk cId="4060077433" sldId="404"/>
        </pc:sldMkLst>
      </pc:sldChg>
      <pc:sldChg chg="add">
        <pc:chgData name="舘下 智子" userId="62eb3422f1d344d3" providerId="LiveId" clId="{41D4CCF8-80BC-44A6-9FEF-901C15F6DF5B}" dt="2021-09-18T02:01:10.820" v="116"/>
        <pc:sldMkLst>
          <pc:docMk/>
          <pc:sldMk cId="1158119219" sldId="405"/>
        </pc:sldMkLst>
      </pc:sldChg>
      <pc:sldChg chg="del">
        <pc:chgData name="舘下 智子" userId="62eb3422f1d344d3" providerId="LiveId" clId="{41D4CCF8-80BC-44A6-9FEF-901C15F6DF5B}" dt="2021-09-18T02:00:59.754" v="115" actId="2696"/>
        <pc:sldMkLst>
          <pc:docMk/>
          <pc:sldMk cId="2702473421" sldId="405"/>
        </pc:sldMkLst>
      </pc:sldChg>
      <pc:sldChg chg="add">
        <pc:chgData name="舘下 智子" userId="62eb3422f1d344d3" providerId="LiveId" clId="{41D4CCF8-80BC-44A6-9FEF-901C15F6DF5B}" dt="2021-09-19T04:33:59.246" v="144"/>
        <pc:sldMkLst>
          <pc:docMk/>
          <pc:sldMk cId="647668856" sldId="406"/>
        </pc:sldMkLst>
      </pc:sldChg>
      <pc:sldChg chg="del">
        <pc:chgData name="舘下 智子" userId="62eb3422f1d344d3" providerId="LiveId" clId="{41D4CCF8-80BC-44A6-9FEF-901C15F6DF5B}" dt="2021-09-19T04:33:52.402" v="143" actId="2696"/>
        <pc:sldMkLst>
          <pc:docMk/>
          <pc:sldMk cId="3534875585" sldId="406"/>
        </pc:sldMkLst>
      </pc:sldChg>
      <pc:sldChg chg="del">
        <pc:chgData name="舘下 智子" userId="62eb3422f1d344d3" providerId="LiveId" clId="{41D4CCF8-80BC-44A6-9FEF-901C15F6DF5B}" dt="2021-09-19T04:41:52.020" v="169" actId="2696"/>
        <pc:sldMkLst>
          <pc:docMk/>
          <pc:sldMk cId="1141070901" sldId="408"/>
        </pc:sldMkLst>
      </pc:sldChg>
      <pc:sldChg chg="add">
        <pc:chgData name="舘下 智子" userId="62eb3422f1d344d3" providerId="LiveId" clId="{41D4CCF8-80BC-44A6-9FEF-901C15F6DF5B}" dt="2021-09-19T04:41:59.950" v="170"/>
        <pc:sldMkLst>
          <pc:docMk/>
          <pc:sldMk cId="4154649071" sldId="408"/>
        </pc:sldMkLst>
      </pc:sldChg>
      <pc:sldChg chg="add">
        <pc:chgData name="舘下 智子" userId="62eb3422f1d344d3" providerId="LiveId" clId="{41D4CCF8-80BC-44A6-9FEF-901C15F6DF5B}" dt="2021-09-19T05:27:36.527" v="243"/>
        <pc:sldMkLst>
          <pc:docMk/>
          <pc:sldMk cId="396006271" sldId="410"/>
        </pc:sldMkLst>
      </pc:sldChg>
      <pc:sldChg chg="del">
        <pc:chgData name="舘下 智子" userId="62eb3422f1d344d3" providerId="LiveId" clId="{41D4CCF8-80BC-44A6-9FEF-901C15F6DF5B}" dt="2021-09-19T05:27:30.879" v="242" actId="2696"/>
        <pc:sldMkLst>
          <pc:docMk/>
          <pc:sldMk cId="2488184418" sldId="410"/>
        </pc:sldMkLst>
      </pc:sldChg>
      <pc:sldChg chg="ord">
        <pc:chgData name="舘下 智子" userId="62eb3422f1d344d3" providerId="LiveId" clId="{41D4CCF8-80BC-44A6-9FEF-901C15F6DF5B}" dt="2021-09-18T02:00:37.572" v="113"/>
        <pc:sldMkLst>
          <pc:docMk/>
          <pc:sldMk cId="1719610211" sldId="412"/>
        </pc:sldMkLst>
      </pc:sldChg>
      <pc:sldChg chg="del">
        <pc:chgData name="舘下 智子" userId="62eb3422f1d344d3" providerId="LiveId" clId="{41D4CCF8-80BC-44A6-9FEF-901C15F6DF5B}" dt="2021-09-19T05:15:53.257" v="218" actId="2696"/>
        <pc:sldMkLst>
          <pc:docMk/>
          <pc:sldMk cId="640087129" sldId="413"/>
        </pc:sldMkLst>
      </pc:sldChg>
      <pc:sldChg chg="add">
        <pc:chgData name="舘下 智子" userId="62eb3422f1d344d3" providerId="LiveId" clId="{41D4CCF8-80BC-44A6-9FEF-901C15F6DF5B}" dt="2021-09-19T05:15:59.878" v="219"/>
        <pc:sldMkLst>
          <pc:docMk/>
          <pc:sldMk cId="3475764035" sldId="413"/>
        </pc:sldMkLst>
      </pc:sldChg>
      <pc:sldChg chg="add">
        <pc:chgData name="舘下 智子" userId="62eb3422f1d344d3" providerId="LiveId" clId="{41D4CCF8-80BC-44A6-9FEF-901C15F6DF5B}" dt="2021-09-19T04:36:22.002" v="154"/>
        <pc:sldMkLst>
          <pc:docMk/>
          <pc:sldMk cId="359982346" sldId="414"/>
        </pc:sldMkLst>
      </pc:sldChg>
      <pc:sldChg chg="del">
        <pc:chgData name="舘下 智子" userId="62eb3422f1d344d3" providerId="LiveId" clId="{41D4CCF8-80BC-44A6-9FEF-901C15F6DF5B}" dt="2021-09-19T04:36:17.111" v="153" actId="2696"/>
        <pc:sldMkLst>
          <pc:docMk/>
          <pc:sldMk cId="2559646115" sldId="414"/>
        </pc:sldMkLst>
      </pc:sldChg>
      <pc:sldChg chg="del">
        <pc:chgData name="舘下 智子" userId="62eb3422f1d344d3" providerId="LiveId" clId="{41D4CCF8-80BC-44A6-9FEF-901C15F6DF5B}" dt="2021-09-19T04:30:26.657" v="133" actId="2696"/>
        <pc:sldMkLst>
          <pc:docMk/>
          <pc:sldMk cId="670915064" sldId="417"/>
        </pc:sldMkLst>
      </pc:sldChg>
      <pc:sldChg chg="add">
        <pc:chgData name="舘下 智子" userId="62eb3422f1d344d3" providerId="LiveId" clId="{41D4CCF8-80BC-44A6-9FEF-901C15F6DF5B}" dt="2021-09-19T04:30:40.363" v="134"/>
        <pc:sldMkLst>
          <pc:docMk/>
          <pc:sldMk cId="4262172331" sldId="417"/>
        </pc:sldMkLst>
      </pc:sldChg>
      <pc:sldChg chg="add">
        <pc:chgData name="舘下 智子" userId="62eb3422f1d344d3" providerId="LiveId" clId="{41D4CCF8-80BC-44A6-9FEF-901C15F6DF5B}" dt="2021-09-17T12:18:37.937" v="1"/>
        <pc:sldMkLst>
          <pc:docMk/>
          <pc:sldMk cId="1567318995" sldId="418"/>
        </pc:sldMkLst>
      </pc:sldChg>
      <pc:sldChg chg="del">
        <pc:chgData name="舘下 智子" userId="62eb3422f1d344d3" providerId="LiveId" clId="{41D4CCF8-80BC-44A6-9FEF-901C15F6DF5B}" dt="2021-09-17T12:18:33.545" v="0" actId="2696"/>
        <pc:sldMkLst>
          <pc:docMk/>
          <pc:sldMk cId="1968541888" sldId="418"/>
        </pc:sldMkLst>
      </pc:sldChg>
      <pc:sldChg chg="del">
        <pc:chgData name="舘下 智子" userId="62eb3422f1d344d3" providerId="LiveId" clId="{41D4CCF8-80BC-44A6-9FEF-901C15F6DF5B}" dt="2021-09-17T12:27:58.945" v="16" actId="2696"/>
        <pc:sldMkLst>
          <pc:docMk/>
          <pc:sldMk cId="515599081" sldId="419"/>
        </pc:sldMkLst>
      </pc:sldChg>
      <pc:sldChg chg="add">
        <pc:chgData name="舘下 智子" userId="62eb3422f1d344d3" providerId="LiveId" clId="{41D4CCF8-80BC-44A6-9FEF-901C15F6DF5B}" dt="2021-09-17T12:28:09.984" v="17"/>
        <pc:sldMkLst>
          <pc:docMk/>
          <pc:sldMk cId="663323654" sldId="419"/>
        </pc:sldMkLst>
      </pc:sldChg>
      <pc:sldChg chg="del">
        <pc:chgData name="舘下 智子" userId="62eb3422f1d344d3" providerId="LiveId" clId="{41D4CCF8-80BC-44A6-9FEF-901C15F6DF5B}" dt="2021-09-20T04:30:58.864" v="286" actId="2696"/>
        <pc:sldMkLst>
          <pc:docMk/>
          <pc:sldMk cId="2340739774" sldId="420"/>
        </pc:sldMkLst>
      </pc:sldChg>
      <pc:sldChg chg="add">
        <pc:chgData name="舘下 智子" userId="62eb3422f1d344d3" providerId="LiveId" clId="{41D4CCF8-80BC-44A6-9FEF-901C15F6DF5B}" dt="2021-09-20T04:31:04.862" v="287"/>
        <pc:sldMkLst>
          <pc:docMk/>
          <pc:sldMk cId="3737113337" sldId="420"/>
        </pc:sldMkLst>
      </pc:sldChg>
      <pc:sldChg chg="add">
        <pc:chgData name="舘下 智子" userId="62eb3422f1d344d3" providerId="LiveId" clId="{41D4CCF8-80BC-44A6-9FEF-901C15F6DF5B}" dt="2021-09-17T12:22:56.647" v="11"/>
        <pc:sldMkLst>
          <pc:docMk/>
          <pc:sldMk cId="2279688771" sldId="421"/>
        </pc:sldMkLst>
      </pc:sldChg>
      <pc:sldChg chg="del">
        <pc:chgData name="舘下 智子" userId="62eb3422f1d344d3" providerId="LiveId" clId="{41D4CCF8-80BC-44A6-9FEF-901C15F6DF5B}" dt="2021-09-17T12:22:50.443" v="10" actId="2696"/>
        <pc:sldMkLst>
          <pc:docMk/>
          <pc:sldMk cId="2485946044" sldId="421"/>
        </pc:sldMkLst>
      </pc:sldChg>
      <pc:sldChg chg="del">
        <pc:chgData name="舘下 智子" userId="62eb3422f1d344d3" providerId="LiveId" clId="{41D4CCF8-80BC-44A6-9FEF-901C15F6DF5B}" dt="2021-09-19T04:29:44.052" v="131" actId="2696"/>
        <pc:sldMkLst>
          <pc:docMk/>
          <pc:sldMk cId="2450139795" sldId="422"/>
        </pc:sldMkLst>
      </pc:sldChg>
      <pc:sldChg chg="add">
        <pc:chgData name="舘下 智子" userId="62eb3422f1d344d3" providerId="LiveId" clId="{41D4CCF8-80BC-44A6-9FEF-901C15F6DF5B}" dt="2021-09-19T04:29:49.586" v="132"/>
        <pc:sldMkLst>
          <pc:docMk/>
          <pc:sldMk cId="3841054980" sldId="422"/>
        </pc:sldMkLst>
      </pc:sldChg>
      <pc:sldChg chg="add">
        <pc:chgData name="舘下 智子" userId="62eb3422f1d344d3" providerId="LiveId" clId="{41D4CCF8-80BC-44A6-9FEF-901C15F6DF5B}" dt="2021-09-19T04:33:26.114" v="140"/>
        <pc:sldMkLst>
          <pc:docMk/>
          <pc:sldMk cId="3654515433" sldId="423"/>
        </pc:sldMkLst>
      </pc:sldChg>
      <pc:sldChg chg="del">
        <pc:chgData name="舘下 智子" userId="62eb3422f1d344d3" providerId="LiveId" clId="{41D4CCF8-80BC-44A6-9FEF-901C15F6DF5B}" dt="2021-09-19T04:33:16.638" v="139" actId="2696"/>
        <pc:sldMkLst>
          <pc:docMk/>
          <pc:sldMk cId="4029294489" sldId="423"/>
        </pc:sldMkLst>
      </pc:sldChg>
      <pc:sldChg chg="add">
        <pc:chgData name="舘下 智子" userId="62eb3422f1d344d3" providerId="LiveId" clId="{41D4CCF8-80BC-44A6-9FEF-901C15F6DF5B}" dt="2021-09-20T04:28:04.440" v="277"/>
        <pc:sldMkLst>
          <pc:docMk/>
          <pc:sldMk cId="2138605822" sldId="424"/>
        </pc:sldMkLst>
      </pc:sldChg>
      <pc:sldChg chg="del">
        <pc:chgData name="舘下 智子" userId="62eb3422f1d344d3" providerId="LiveId" clId="{41D4CCF8-80BC-44A6-9FEF-901C15F6DF5B}" dt="2021-09-20T04:27:57.044" v="276" actId="2696"/>
        <pc:sldMkLst>
          <pc:docMk/>
          <pc:sldMk cId="2721603056" sldId="424"/>
        </pc:sldMkLst>
      </pc:sldChg>
      <pc:sldChg chg="del">
        <pc:chgData name="舘下 智子" userId="62eb3422f1d344d3" providerId="LiveId" clId="{41D4CCF8-80BC-44A6-9FEF-901C15F6DF5B}" dt="2021-09-19T04:38:23.339" v="161" actId="2696"/>
        <pc:sldMkLst>
          <pc:docMk/>
          <pc:sldMk cId="178788037" sldId="425"/>
        </pc:sldMkLst>
      </pc:sldChg>
      <pc:sldChg chg="add">
        <pc:chgData name="舘下 智子" userId="62eb3422f1d344d3" providerId="LiveId" clId="{41D4CCF8-80BC-44A6-9FEF-901C15F6DF5B}" dt="2021-09-19T04:38:29.819" v="162"/>
        <pc:sldMkLst>
          <pc:docMk/>
          <pc:sldMk cId="1070007921" sldId="425"/>
        </pc:sldMkLst>
      </pc:sldChg>
      <pc:sldChg chg="del">
        <pc:chgData name="舘下 智子" userId="62eb3422f1d344d3" providerId="LiveId" clId="{41D4CCF8-80BC-44A6-9FEF-901C15F6DF5B}" dt="2021-09-18T02:02:10.349" v="117" actId="2696"/>
        <pc:sldMkLst>
          <pc:docMk/>
          <pc:sldMk cId="828445866" sldId="426"/>
        </pc:sldMkLst>
      </pc:sldChg>
      <pc:sldChg chg="add">
        <pc:chgData name="舘下 智子" userId="62eb3422f1d344d3" providerId="LiveId" clId="{41D4CCF8-80BC-44A6-9FEF-901C15F6DF5B}" dt="2021-09-18T02:02:20.065" v="118"/>
        <pc:sldMkLst>
          <pc:docMk/>
          <pc:sldMk cId="2962396205" sldId="426"/>
        </pc:sldMkLst>
      </pc:sldChg>
      <pc:sldChg chg="add">
        <pc:chgData name="舘下 智子" userId="62eb3422f1d344d3" providerId="LiveId" clId="{41D4CCF8-80BC-44A6-9FEF-901C15F6DF5B}" dt="2021-09-20T04:39:05.406" v="309"/>
        <pc:sldMkLst>
          <pc:docMk/>
          <pc:sldMk cId="839780390" sldId="427"/>
        </pc:sldMkLst>
      </pc:sldChg>
      <pc:sldChg chg="add del">
        <pc:chgData name="舘下 智子" userId="62eb3422f1d344d3" providerId="LiveId" clId="{41D4CCF8-80BC-44A6-9FEF-901C15F6DF5B}" dt="2021-09-18T01:58:26.034" v="105"/>
        <pc:sldMkLst>
          <pc:docMk/>
          <pc:sldMk cId="1958697068" sldId="427"/>
        </pc:sldMkLst>
      </pc:sldChg>
      <pc:sldChg chg="add del">
        <pc:chgData name="舘下 智子" userId="62eb3422f1d344d3" providerId="LiveId" clId="{41D4CCF8-80BC-44A6-9FEF-901C15F6DF5B}" dt="2021-09-20T04:38:55.946" v="308" actId="2696"/>
        <pc:sldMkLst>
          <pc:docMk/>
          <pc:sldMk cId="1978486736" sldId="427"/>
        </pc:sldMkLst>
      </pc:sldChg>
      <pc:sldChg chg="del">
        <pc:chgData name="舘下 智子" userId="62eb3422f1d344d3" providerId="LiveId" clId="{41D4CCF8-80BC-44A6-9FEF-901C15F6DF5B}" dt="2021-09-19T04:37:28.590" v="157" actId="2696"/>
        <pc:sldMkLst>
          <pc:docMk/>
          <pc:sldMk cId="1536503427" sldId="428"/>
        </pc:sldMkLst>
      </pc:sldChg>
      <pc:sldChg chg="add">
        <pc:chgData name="舘下 智子" userId="62eb3422f1d344d3" providerId="LiveId" clId="{41D4CCF8-80BC-44A6-9FEF-901C15F6DF5B}" dt="2021-09-19T04:37:39.257" v="158"/>
        <pc:sldMkLst>
          <pc:docMk/>
          <pc:sldMk cId="3331526937" sldId="428"/>
        </pc:sldMkLst>
      </pc:sldChg>
      <pc:sldChg chg="add">
        <pc:chgData name="舘下 智子" userId="62eb3422f1d344d3" providerId="LiveId" clId="{41D4CCF8-80BC-44A6-9FEF-901C15F6DF5B}" dt="2021-09-20T04:39:39.700" v="311"/>
        <pc:sldMkLst>
          <pc:docMk/>
          <pc:sldMk cId="1275527432" sldId="430"/>
        </pc:sldMkLst>
      </pc:sldChg>
      <pc:sldChg chg="del">
        <pc:chgData name="舘下 智子" userId="62eb3422f1d344d3" providerId="LiveId" clId="{41D4CCF8-80BC-44A6-9FEF-901C15F6DF5B}" dt="2021-09-20T04:39:30.241" v="310" actId="2696"/>
        <pc:sldMkLst>
          <pc:docMk/>
          <pc:sldMk cId="1857565570" sldId="430"/>
        </pc:sldMkLst>
      </pc:sldChg>
      <pc:sldChg chg="add">
        <pc:chgData name="舘下 智子" userId="62eb3422f1d344d3" providerId="LiveId" clId="{41D4CCF8-80BC-44A6-9FEF-901C15F6DF5B}" dt="2021-09-19T04:41:18.518" v="168"/>
        <pc:sldMkLst>
          <pc:docMk/>
          <pc:sldMk cId="1196798079" sldId="432"/>
        </pc:sldMkLst>
      </pc:sldChg>
      <pc:sldChg chg="del">
        <pc:chgData name="舘下 智子" userId="62eb3422f1d344d3" providerId="LiveId" clId="{41D4CCF8-80BC-44A6-9FEF-901C15F6DF5B}" dt="2021-09-19T04:41:05.697" v="167" actId="2696"/>
        <pc:sldMkLst>
          <pc:docMk/>
          <pc:sldMk cId="2956356530" sldId="432"/>
        </pc:sldMkLst>
      </pc:sldChg>
      <pc:sldChg chg="del">
        <pc:chgData name="舘下 智子" userId="62eb3422f1d344d3" providerId="LiveId" clId="{41D4CCF8-80BC-44A6-9FEF-901C15F6DF5B}" dt="2021-09-20T04:33:31.948" v="290" actId="2696"/>
        <pc:sldMkLst>
          <pc:docMk/>
          <pc:sldMk cId="1988173846" sldId="433"/>
        </pc:sldMkLst>
      </pc:sldChg>
      <pc:sldChg chg="add">
        <pc:chgData name="舘下 智子" userId="62eb3422f1d344d3" providerId="LiveId" clId="{41D4CCF8-80BC-44A6-9FEF-901C15F6DF5B}" dt="2021-09-20T04:33:37.726" v="291"/>
        <pc:sldMkLst>
          <pc:docMk/>
          <pc:sldMk cId="3151770721" sldId="433"/>
        </pc:sldMkLst>
      </pc:sldChg>
      <pc:sldChg chg="del">
        <pc:chgData name="舘下 智子" userId="62eb3422f1d344d3" providerId="LiveId" clId="{41D4CCF8-80BC-44A6-9FEF-901C15F6DF5B}" dt="2021-09-20T04:28:39.541" v="278" actId="2696"/>
        <pc:sldMkLst>
          <pc:docMk/>
          <pc:sldMk cId="1818833153" sldId="434"/>
        </pc:sldMkLst>
      </pc:sldChg>
      <pc:sldChg chg="add">
        <pc:chgData name="舘下 智子" userId="62eb3422f1d344d3" providerId="LiveId" clId="{41D4CCF8-80BC-44A6-9FEF-901C15F6DF5B}" dt="2021-09-20T04:28:52.784" v="279"/>
        <pc:sldMkLst>
          <pc:docMk/>
          <pc:sldMk cId="3994000855" sldId="434"/>
        </pc:sldMkLst>
      </pc:sldChg>
      <pc:sldChg chg="add">
        <pc:chgData name="舘下 智子" userId="62eb3422f1d344d3" providerId="LiveId" clId="{41D4CCF8-80BC-44A6-9FEF-901C15F6DF5B}" dt="2021-09-19T04:28:46.958" v="130"/>
        <pc:sldMkLst>
          <pc:docMk/>
          <pc:sldMk cId="99546056" sldId="441"/>
        </pc:sldMkLst>
      </pc:sldChg>
      <pc:sldChg chg="del">
        <pc:chgData name="舘下 智子" userId="62eb3422f1d344d3" providerId="LiveId" clId="{41D4CCF8-80BC-44A6-9FEF-901C15F6DF5B}" dt="2021-09-19T04:28:44.130" v="129" actId="2696"/>
        <pc:sldMkLst>
          <pc:docMk/>
          <pc:sldMk cId="3085046562" sldId="441"/>
        </pc:sldMkLst>
      </pc:sldChg>
      <pc:sldChg chg="del">
        <pc:chgData name="舘下 智子" userId="62eb3422f1d344d3" providerId="LiveId" clId="{41D4CCF8-80BC-44A6-9FEF-901C15F6DF5B}" dt="2021-09-19T05:21:32.285" v="240" actId="2696"/>
        <pc:sldMkLst>
          <pc:docMk/>
          <pc:sldMk cId="65791671" sldId="443"/>
        </pc:sldMkLst>
      </pc:sldChg>
      <pc:sldChg chg="add">
        <pc:chgData name="舘下 智子" userId="62eb3422f1d344d3" providerId="LiveId" clId="{41D4CCF8-80BC-44A6-9FEF-901C15F6DF5B}" dt="2021-09-19T05:21:37.765" v="241"/>
        <pc:sldMkLst>
          <pc:docMk/>
          <pc:sldMk cId="1553897479" sldId="443"/>
        </pc:sldMkLst>
      </pc:sldChg>
      <pc:sldChg chg="add">
        <pc:chgData name="舘下 智子" userId="62eb3422f1d344d3" providerId="LiveId" clId="{41D4CCF8-80BC-44A6-9FEF-901C15F6DF5B}" dt="2021-09-19T04:31:17.240" v="136"/>
        <pc:sldMkLst>
          <pc:docMk/>
          <pc:sldMk cId="379693605" sldId="446"/>
        </pc:sldMkLst>
      </pc:sldChg>
      <pc:sldChg chg="del">
        <pc:chgData name="舘下 智子" userId="62eb3422f1d344d3" providerId="LiveId" clId="{41D4CCF8-80BC-44A6-9FEF-901C15F6DF5B}" dt="2021-09-19T04:31:07.538" v="135" actId="2696"/>
        <pc:sldMkLst>
          <pc:docMk/>
          <pc:sldMk cId="3602834965" sldId="446"/>
        </pc:sldMkLst>
      </pc:sldChg>
      <pc:sldChg chg="del">
        <pc:chgData name="舘下 智子" userId="62eb3422f1d344d3" providerId="LiveId" clId="{41D4CCF8-80BC-44A6-9FEF-901C15F6DF5B}" dt="2021-09-19T05:29:25.885" v="252" actId="2696"/>
        <pc:sldMkLst>
          <pc:docMk/>
          <pc:sldMk cId="2390920493" sldId="447"/>
        </pc:sldMkLst>
      </pc:sldChg>
      <pc:sldChg chg="add">
        <pc:chgData name="舘下 智子" userId="62eb3422f1d344d3" providerId="LiveId" clId="{41D4CCF8-80BC-44A6-9FEF-901C15F6DF5B}" dt="2021-09-19T05:29:30.671" v="253"/>
        <pc:sldMkLst>
          <pc:docMk/>
          <pc:sldMk cId="4278979041" sldId="447"/>
        </pc:sldMkLst>
      </pc:sldChg>
      <pc:sldChg chg="add">
        <pc:chgData name="舘下 智子" userId="62eb3422f1d344d3" providerId="LiveId" clId="{41D4CCF8-80BC-44A6-9FEF-901C15F6DF5B}" dt="2021-09-17T12:25:47.028" v="13"/>
        <pc:sldMkLst>
          <pc:docMk/>
          <pc:sldMk cId="582641740" sldId="448"/>
        </pc:sldMkLst>
      </pc:sldChg>
      <pc:sldChg chg="del">
        <pc:chgData name="舘下 智子" userId="62eb3422f1d344d3" providerId="LiveId" clId="{41D4CCF8-80BC-44A6-9FEF-901C15F6DF5B}" dt="2021-09-17T12:25:42.605" v="12" actId="2696"/>
        <pc:sldMkLst>
          <pc:docMk/>
          <pc:sldMk cId="4224945830" sldId="448"/>
        </pc:sldMkLst>
      </pc:sldChg>
      <pc:sldChg chg="add">
        <pc:chgData name="舘下 智子" userId="62eb3422f1d344d3" providerId="LiveId" clId="{41D4CCF8-80BC-44A6-9FEF-901C15F6DF5B}" dt="2021-09-19T04:39:44.615" v="164"/>
        <pc:sldMkLst>
          <pc:docMk/>
          <pc:sldMk cId="3221168314" sldId="449"/>
        </pc:sldMkLst>
      </pc:sldChg>
      <pc:sldChg chg="del">
        <pc:chgData name="舘下 智子" userId="62eb3422f1d344d3" providerId="LiveId" clId="{41D4CCF8-80BC-44A6-9FEF-901C15F6DF5B}" dt="2021-09-19T04:39:34.064" v="163" actId="2696"/>
        <pc:sldMkLst>
          <pc:docMk/>
          <pc:sldMk cId="3945010771" sldId="449"/>
        </pc:sldMkLst>
      </pc:sldChg>
      <pc:sldChg chg="del">
        <pc:chgData name="舘下 智子" userId="62eb3422f1d344d3" providerId="LiveId" clId="{41D4CCF8-80BC-44A6-9FEF-901C15F6DF5B}" dt="2021-09-20T04:38:04.661" v="306" actId="2696"/>
        <pc:sldMkLst>
          <pc:docMk/>
          <pc:sldMk cId="1821241716" sldId="453"/>
        </pc:sldMkLst>
      </pc:sldChg>
      <pc:sldChg chg="add">
        <pc:chgData name="舘下 智子" userId="62eb3422f1d344d3" providerId="LiveId" clId="{41D4CCF8-80BC-44A6-9FEF-901C15F6DF5B}" dt="2021-09-20T04:38:18.408" v="307"/>
        <pc:sldMkLst>
          <pc:docMk/>
          <pc:sldMk cId="3030691438" sldId="453"/>
        </pc:sldMkLst>
      </pc:sldChg>
      <pc:sldChg chg="add">
        <pc:chgData name="舘下 智子" userId="62eb3422f1d344d3" providerId="LiveId" clId="{41D4CCF8-80BC-44A6-9FEF-901C15F6DF5B}" dt="2021-09-20T04:34:16.436" v="293"/>
        <pc:sldMkLst>
          <pc:docMk/>
          <pc:sldMk cId="1450281745" sldId="454"/>
        </pc:sldMkLst>
      </pc:sldChg>
      <pc:sldChg chg="del">
        <pc:chgData name="舘下 智子" userId="62eb3422f1d344d3" providerId="LiveId" clId="{41D4CCF8-80BC-44A6-9FEF-901C15F6DF5B}" dt="2021-09-20T04:34:09.151" v="292" actId="2696"/>
        <pc:sldMkLst>
          <pc:docMk/>
          <pc:sldMk cId="1811198479" sldId="454"/>
        </pc:sldMkLst>
      </pc:sldChg>
      <pc:sldChg chg="del">
        <pc:chgData name="舘下 智子" userId="62eb3422f1d344d3" providerId="LiveId" clId="{41D4CCF8-80BC-44A6-9FEF-901C15F6DF5B}" dt="2021-09-19T05:32:12.555" v="264" actId="2696"/>
        <pc:sldMkLst>
          <pc:docMk/>
          <pc:sldMk cId="358120094" sldId="455"/>
        </pc:sldMkLst>
      </pc:sldChg>
      <pc:sldChg chg="add">
        <pc:chgData name="舘下 智子" userId="62eb3422f1d344d3" providerId="LiveId" clId="{41D4CCF8-80BC-44A6-9FEF-901C15F6DF5B}" dt="2021-09-19T05:32:19.421" v="265"/>
        <pc:sldMkLst>
          <pc:docMk/>
          <pc:sldMk cId="3122036822" sldId="455"/>
        </pc:sldMkLst>
      </pc:sldChg>
      <pc:sldChg chg="add">
        <pc:chgData name="舘下 智子" userId="62eb3422f1d344d3" providerId="LiveId" clId="{41D4CCF8-80BC-44A6-9FEF-901C15F6DF5B}" dt="2021-09-19T04:42:50.816" v="174"/>
        <pc:sldMkLst>
          <pc:docMk/>
          <pc:sldMk cId="384536873" sldId="456"/>
        </pc:sldMkLst>
      </pc:sldChg>
      <pc:sldChg chg="del">
        <pc:chgData name="舘下 智子" userId="62eb3422f1d344d3" providerId="LiveId" clId="{41D4CCF8-80BC-44A6-9FEF-901C15F6DF5B}" dt="2021-09-19T04:42:43.060" v="173" actId="2696"/>
        <pc:sldMkLst>
          <pc:docMk/>
          <pc:sldMk cId="603392997" sldId="456"/>
        </pc:sldMkLst>
      </pc:sldChg>
      <pc:sldChg chg="add">
        <pc:chgData name="舘下 智子" userId="62eb3422f1d344d3" providerId="LiveId" clId="{41D4CCF8-80BC-44A6-9FEF-901C15F6DF5B}" dt="2021-09-19T04:42:19.342" v="172"/>
        <pc:sldMkLst>
          <pc:docMk/>
          <pc:sldMk cId="1075970789" sldId="458"/>
        </pc:sldMkLst>
      </pc:sldChg>
      <pc:sldChg chg="del">
        <pc:chgData name="舘下 智子" userId="62eb3422f1d344d3" providerId="LiveId" clId="{41D4CCF8-80BC-44A6-9FEF-901C15F6DF5B}" dt="2021-09-19T04:42:10.684" v="171" actId="2696"/>
        <pc:sldMkLst>
          <pc:docMk/>
          <pc:sldMk cId="4037296747" sldId="458"/>
        </pc:sldMkLst>
      </pc:sldChg>
      <pc:sldChg chg="add">
        <pc:chgData name="舘下 智子" userId="62eb3422f1d344d3" providerId="LiveId" clId="{41D4CCF8-80BC-44A6-9FEF-901C15F6DF5B}" dt="2021-09-20T04:36:18.796" v="301"/>
        <pc:sldMkLst>
          <pc:docMk/>
          <pc:sldMk cId="1963398391" sldId="459"/>
        </pc:sldMkLst>
      </pc:sldChg>
      <pc:sldChg chg="del">
        <pc:chgData name="舘下 智子" userId="62eb3422f1d344d3" providerId="LiveId" clId="{41D4CCF8-80BC-44A6-9FEF-901C15F6DF5B}" dt="2021-09-20T04:36:13.174" v="300" actId="2696"/>
        <pc:sldMkLst>
          <pc:docMk/>
          <pc:sldMk cId="3478783577" sldId="459"/>
        </pc:sldMkLst>
      </pc:sldChg>
      <pc:sldChg chg="add">
        <pc:chgData name="舘下 智子" userId="62eb3422f1d344d3" providerId="LiveId" clId="{41D4CCF8-80BC-44A6-9FEF-901C15F6DF5B}" dt="2021-09-19T04:54:03.543" v="195"/>
        <pc:sldMkLst>
          <pc:docMk/>
          <pc:sldMk cId="2627900107" sldId="460"/>
        </pc:sldMkLst>
      </pc:sldChg>
      <pc:sldChg chg="del">
        <pc:chgData name="舘下 智子" userId="62eb3422f1d344d3" providerId="LiveId" clId="{41D4CCF8-80BC-44A6-9FEF-901C15F6DF5B}" dt="2021-09-19T04:53:58.263" v="194" actId="2696"/>
        <pc:sldMkLst>
          <pc:docMk/>
          <pc:sldMk cId="3482870625" sldId="460"/>
        </pc:sldMkLst>
      </pc:sldChg>
      <pc:sldChg chg="add">
        <pc:chgData name="舘下 智子" userId="62eb3422f1d344d3" providerId="LiveId" clId="{41D4CCF8-80BC-44A6-9FEF-901C15F6DF5B}" dt="2021-09-19T04:38:08.017" v="160"/>
        <pc:sldMkLst>
          <pc:docMk/>
          <pc:sldMk cId="1065655692" sldId="464"/>
        </pc:sldMkLst>
      </pc:sldChg>
      <pc:sldChg chg="del">
        <pc:chgData name="舘下 智子" userId="62eb3422f1d344d3" providerId="LiveId" clId="{41D4CCF8-80BC-44A6-9FEF-901C15F6DF5B}" dt="2021-09-19T04:37:58.161" v="159" actId="2696"/>
        <pc:sldMkLst>
          <pc:docMk/>
          <pc:sldMk cId="3431456172" sldId="464"/>
        </pc:sldMkLst>
      </pc:sldChg>
      <pc:sldChg chg="del">
        <pc:chgData name="舘下 智子" userId="62eb3422f1d344d3" providerId="LiveId" clId="{41D4CCF8-80BC-44A6-9FEF-901C15F6DF5B}" dt="2021-09-19T04:54:34.148" v="196" actId="2696"/>
        <pc:sldMkLst>
          <pc:docMk/>
          <pc:sldMk cId="1151686704" sldId="466"/>
        </pc:sldMkLst>
      </pc:sldChg>
      <pc:sldChg chg="add">
        <pc:chgData name="舘下 智子" userId="62eb3422f1d344d3" providerId="LiveId" clId="{41D4CCF8-80BC-44A6-9FEF-901C15F6DF5B}" dt="2021-09-19T04:54:43.246" v="197"/>
        <pc:sldMkLst>
          <pc:docMk/>
          <pc:sldMk cId="2335753087" sldId="466"/>
        </pc:sldMkLst>
      </pc:sldChg>
      <pc:sldChg chg="add">
        <pc:chgData name="舘下 智子" userId="62eb3422f1d344d3" providerId="LiveId" clId="{41D4CCF8-80BC-44A6-9FEF-901C15F6DF5B}" dt="2021-09-19T05:19:54.295" v="235"/>
        <pc:sldMkLst>
          <pc:docMk/>
          <pc:sldMk cId="1224717656" sldId="470"/>
        </pc:sldMkLst>
      </pc:sldChg>
      <pc:sldChg chg="del">
        <pc:chgData name="舘下 智子" userId="62eb3422f1d344d3" providerId="LiveId" clId="{41D4CCF8-80BC-44A6-9FEF-901C15F6DF5B}" dt="2021-09-19T05:19:46.641" v="234" actId="2696"/>
        <pc:sldMkLst>
          <pc:docMk/>
          <pc:sldMk cId="3793239856" sldId="470"/>
        </pc:sldMkLst>
      </pc:sldChg>
      <pc:sldChg chg="add">
        <pc:chgData name="舘下 智子" userId="62eb3422f1d344d3" providerId="LiveId" clId="{41D4CCF8-80BC-44A6-9FEF-901C15F6DF5B}" dt="2021-09-19T04:32:12.794" v="138"/>
        <pc:sldMkLst>
          <pc:docMk/>
          <pc:sldMk cId="2534063012" sldId="471"/>
        </pc:sldMkLst>
      </pc:sldChg>
      <pc:sldChg chg="del">
        <pc:chgData name="舘下 智子" userId="62eb3422f1d344d3" providerId="LiveId" clId="{41D4CCF8-80BC-44A6-9FEF-901C15F6DF5B}" dt="2021-09-19T04:32:03.420" v="137" actId="2696"/>
        <pc:sldMkLst>
          <pc:docMk/>
          <pc:sldMk cId="3957266806" sldId="471"/>
        </pc:sldMkLst>
      </pc:sldChg>
      <pc:sldChg chg="add del">
        <pc:chgData name="舘下 智子" userId="62eb3422f1d344d3" providerId="LiveId" clId="{41D4CCF8-80BC-44A6-9FEF-901C15F6DF5B}" dt="2021-09-20T04:29:33.425" v="282"/>
        <pc:sldMkLst>
          <pc:docMk/>
          <pc:sldMk cId="2517744377" sldId="472"/>
        </pc:sldMkLst>
      </pc:sldChg>
      <pc:sldChg chg="add del">
        <pc:chgData name="舘下 智子" userId="62eb3422f1d344d3" providerId="LiveId" clId="{41D4CCF8-80BC-44A6-9FEF-901C15F6DF5B}" dt="2021-09-20T04:29:35.243" v="283" actId="2696"/>
        <pc:sldMkLst>
          <pc:docMk/>
          <pc:sldMk cId="3927251014" sldId="472"/>
        </pc:sldMkLst>
      </pc:sldChg>
      <pc:sldChg chg="del">
        <pc:chgData name="舘下 智子" userId="62eb3422f1d344d3" providerId="LiveId" clId="{41D4CCF8-80BC-44A6-9FEF-901C15F6DF5B}" dt="2021-09-19T04:28:21.874" v="127" actId="2696"/>
        <pc:sldMkLst>
          <pc:docMk/>
          <pc:sldMk cId="1674506888" sldId="473"/>
        </pc:sldMkLst>
      </pc:sldChg>
      <pc:sldChg chg="add">
        <pc:chgData name="舘下 智子" userId="62eb3422f1d344d3" providerId="LiveId" clId="{41D4CCF8-80BC-44A6-9FEF-901C15F6DF5B}" dt="2021-09-19T04:28:31.980" v="128"/>
        <pc:sldMkLst>
          <pc:docMk/>
          <pc:sldMk cId="3179850584" sldId="473"/>
        </pc:sldMkLst>
      </pc:sldChg>
      <pc:sldChg chg="del">
        <pc:chgData name="舘下 智子" userId="62eb3422f1d344d3" providerId="LiveId" clId="{41D4CCF8-80BC-44A6-9FEF-901C15F6DF5B}" dt="2021-09-19T05:16:17.809" v="220" actId="2696"/>
        <pc:sldMkLst>
          <pc:docMk/>
          <pc:sldMk cId="3033712066" sldId="474"/>
        </pc:sldMkLst>
      </pc:sldChg>
      <pc:sldChg chg="add">
        <pc:chgData name="舘下 智子" userId="62eb3422f1d344d3" providerId="LiveId" clId="{41D4CCF8-80BC-44A6-9FEF-901C15F6DF5B}" dt="2021-09-19T05:16:24.822" v="221"/>
        <pc:sldMkLst>
          <pc:docMk/>
          <pc:sldMk cId="3212515822" sldId="474"/>
        </pc:sldMkLst>
      </pc:sldChg>
      <pc:sldChg chg="add">
        <pc:chgData name="舘下 智子" userId="62eb3422f1d344d3" providerId="LiveId" clId="{41D4CCF8-80BC-44A6-9FEF-901C15F6DF5B}" dt="2021-09-19T05:18:59.807" v="231"/>
        <pc:sldMkLst>
          <pc:docMk/>
          <pc:sldMk cId="339434180" sldId="476"/>
        </pc:sldMkLst>
      </pc:sldChg>
      <pc:sldChg chg="del">
        <pc:chgData name="舘下 智子" userId="62eb3422f1d344d3" providerId="LiveId" clId="{41D4CCF8-80BC-44A6-9FEF-901C15F6DF5B}" dt="2021-09-19T05:18:49.777" v="230" actId="2696"/>
        <pc:sldMkLst>
          <pc:docMk/>
          <pc:sldMk cId="1932366439" sldId="476"/>
        </pc:sldMkLst>
      </pc:sldChg>
      <pc:sldChg chg="add">
        <pc:chgData name="舘下 智子" userId="62eb3422f1d344d3" providerId="LiveId" clId="{41D4CCF8-80BC-44A6-9FEF-901C15F6DF5B}" dt="2021-09-20T04:37:53.533" v="305"/>
        <pc:sldMkLst>
          <pc:docMk/>
          <pc:sldMk cId="3255955775" sldId="477"/>
        </pc:sldMkLst>
      </pc:sldChg>
      <pc:sldChg chg="del">
        <pc:chgData name="舘下 智子" userId="62eb3422f1d344d3" providerId="LiveId" clId="{41D4CCF8-80BC-44A6-9FEF-901C15F6DF5B}" dt="2021-09-20T04:37:47.602" v="304" actId="2696"/>
        <pc:sldMkLst>
          <pc:docMk/>
          <pc:sldMk cId="4026825230" sldId="477"/>
        </pc:sldMkLst>
      </pc:sldChg>
      <pc:sldChg chg="add">
        <pc:chgData name="舘下 智子" userId="62eb3422f1d344d3" providerId="LiveId" clId="{41D4CCF8-80BC-44A6-9FEF-901C15F6DF5B}" dt="2021-09-19T05:29:15.612" v="251"/>
        <pc:sldMkLst>
          <pc:docMk/>
          <pc:sldMk cId="3142017104" sldId="480"/>
        </pc:sldMkLst>
      </pc:sldChg>
      <pc:sldChg chg="del">
        <pc:chgData name="舘下 智子" userId="62eb3422f1d344d3" providerId="LiveId" clId="{41D4CCF8-80BC-44A6-9FEF-901C15F6DF5B}" dt="2021-09-19T05:29:10.670" v="250" actId="2696"/>
        <pc:sldMkLst>
          <pc:docMk/>
          <pc:sldMk cId="3518709462" sldId="480"/>
        </pc:sldMkLst>
      </pc:sldChg>
      <pc:sldChg chg="add">
        <pc:chgData name="舘下 智子" userId="62eb3422f1d344d3" providerId="LiveId" clId="{41D4CCF8-80BC-44A6-9FEF-901C15F6DF5B}" dt="2021-09-20T04:41:44.570" v="319"/>
        <pc:sldMkLst>
          <pc:docMk/>
          <pc:sldMk cId="3497041130" sldId="481"/>
        </pc:sldMkLst>
      </pc:sldChg>
      <pc:sldChg chg="del">
        <pc:chgData name="舘下 智子" userId="62eb3422f1d344d3" providerId="LiveId" clId="{41D4CCF8-80BC-44A6-9FEF-901C15F6DF5B}" dt="2021-09-20T04:41:38.870" v="318" actId="2696"/>
        <pc:sldMkLst>
          <pc:docMk/>
          <pc:sldMk cId="3654638776" sldId="481"/>
        </pc:sldMkLst>
      </pc:sldChg>
      <pc:sldChg chg="add">
        <pc:chgData name="舘下 智子" userId="62eb3422f1d344d3" providerId="LiveId" clId="{41D4CCF8-80BC-44A6-9FEF-901C15F6DF5B}" dt="2021-09-19T04:43:27.972" v="176"/>
        <pc:sldMkLst>
          <pc:docMk/>
          <pc:sldMk cId="1499220897" sldId="483"/>
        </pc:sldMkLst>
      </pc:sldChg>
      <pc:sldChg chg="del">
        <pc:chgData name="舘下 智子" userId="62eb3422f1d344d3" providerId="LiveId" clId="{41D4CCF8-80BC-44A6-9FEF-901C15F6DF5B}" dt="2021-09-19T04:43:17.693" v="175" actId="2696"/>
        <pc:sldMkLst>
          <pc:docMk/>
          <pc:sldMk cId="1640900961" sldId="483"/>
        </pc:sldMkLst>
      </pc:sldChg>
      <pc:sldChg chg="del">
        <pc:chgData name="舘下 智子" userId="62eb3422f1d344d3" providerId="LiveId" clId="{41D4CCF8-80BC-44A6-9FEF-901C15F6DF5B}" dt="2021-09-17T12:29:08.218" v="22" actId="2696"/>
        <pc:sldMkLst>
          <pc:docMk/>
          <pc:sldMk cId="83078499" sldId="485"/>
        </pc:sldMkLst>
      </pc:sldChg>
      <pc:sldChg chg="add del">
        <pc:chgData name="舘下 智子" userId="62eb3422f1d344d3" providerId="LiveId" clId="{41D4CCF8-80BC-44A6-9FEF-901C15F6DF5B}" dt="2021-09-17T12:32:59.013" v="35" actId="2696"/>
        <pc:sldMkLst>
          <pc:docMk/>
          <pc:sldMk cId="1889019023" sldId="485"/>
        </pc:sldMkLst>
      </pc:sldChg>
      <pc:sldChg chg="add">
        <pc:chgData name="舘下 智子" userId="62eb3422f1d344d3" providerId="LiveId" clId="{41D4CCF8-80BC-44A6-9FEF-901C15F6DF5B}" dt="2021-09-17T12:33:06.537" v="36"/>
        <pc:sldMkLst>
          <pc:docMk/>
          <pc:sldMk cId="3367574366" sldId="485"/>
        </pc:sldMkLst>
      </pc:sldChg>
      <pc:sldChg chg="del">
        <pc:chgData name="舘下 智子" userId="62eb3422f1d344d3" providerId="LiveId" clId="{41D4CCF8-80BC-44A6-9FEF-901C15F6DF5B}" dt="2021-09-19T04:56:37.696" v="202" actId="2696"/>
        <pc:sldMkLst>
          <pc:docMk/>
          <pc:sldMk cId="1731770693" sldId="486"/>
        </pc:sldMkLst>
      </pc:sldChg>
      <pc:sldChg chg="add">
        <pc:chgData name="舘下 智子" userId="62eb3422f1d344d3" providerId="LiveId" clId="{41D4CCF8-80BC-44A6-9FEF-901C15F6DF5B}" dt="2021-09-19T04:56:48.305" v="203"/>
        <pc:sldMkLst>
          <pc:docMk/>
          <pc:sldMk cId="3122688776" sldId="486"/>
        </pc:sldMkLst>
      </pc:sldChg>
      <pc:sldChg chg="add">
        <pc:chgData name="舘下 智子" userId="62eb3422f1d344d3" providerId="LiveId" clId="{41D4CCF8-80BC-44A6-9FEF-901C15F6DF5B}" dt="2021-09-19T05:33:05.952" v="269"/>
        <pc:sldMkLst>
          <pc:docMk/>
          <pc:sldMk cId="2696306943" sldId="487"/>
        </pc:sldMkLst>
      </pc:sldChg>
      <pc:sldChg chg="del">
        <pc:chgData name="舘下 智子" userId="62eb3422f1d344d3" providerId="LiveId" clId="{41D4CCF8-80BC-44A6-9FEF-901C15F6DF5B}" dt="2021-09-19T05:32:58.133" v="268" actId="2696"/>
        <pc:sldMkLst>
          <pc:docMk/>
          <pc:sldMk cId="3551894340" sldId="487"/>
        </pc:sldMkLst>
      </pc:sldChg>
      <pc:sldChg chg="del">
        <pc:chgData name="舘下 智子" userId="62eb3422f1d344d3" providerId="LiveId" clId="{41D4CCF8-80BC-44A6-9FEF-901C15F6DF5B}" dt="2021-09-17T12:28:17.904" v="18" actId="2696"/>
        <pc:sldMkLst>
          <pc:docMk/>
          <pc:sldMk cId="1098386615" sldId="489"/>
        </pc:sldMkLst>
      </pc:sldChg>
      <pc:sldChg chg="add">
        <pc:chgData name="舘下 智子" userId="62eb3422f1d344d3" providerId="LiveId" clId="{41D4CCF8-80BC-44A6-9FEF-901C15F6DF5B}" dt="2021-09-17T12:28:27.695" v="19"/>
        <pc:sldMkLst>
          <pc:docMk/>
          <pc:sldMk cId="2094662664" sldId="489"/>
        </pc:sldMkLst>
      </pc:sldChg>
      <pc:sldChg chg="del">
        <pc:chgData name="舘下 智子" userId="62eb3422f1d344d3" providerId="LiveId" clId="{41D4CCF8-80BC-44A6-9FEF-901C15F6DF5B}" dt="2021-09-19T05:29:51.428" v="254" actId="2696"/>
        <pc:sldMkLst>
          <pc:docMk/>
          <pc:sldMk cId="614895153" sldId="490"/>
        </pc:sldMkLst>
      </pc:sldChg>
      <pc:sldChg chg="add del">
        <pc:chgData name="舘下 智子" userId="62eb3422f1d344d3" providerId="LiveId" clId="{41D4CCF8-80BC-44A6-9FEF-901C15F6DF5B}" dt="2021-09-19T05:31:17.158" v="262" actId="2696"/>
        <pc:sldMkLst>
          <pc:docMk/>
          <pc:sldMk cId="3104333922" sldId="490"/>
        </pc:sldMkLst>
      </pc:sldChg>
      <pc:sldChg chg="add">
        <pc:chgData name="舘下 智子" userId="62eb3422f1d344d3" providerId="LiveId" clId="{41D4CCF8-80BC-44A6-9FEF-901C15F6DF5B}" dt="2021-09-19T05:31:19.436" v="263"/>
        <pc:sldMkLst>
          <pc:docMk/>
          <pc:sldMk cId="3824483788" sldId="490"/>
        </pc:sldMkLst>
      </pc:sldChg>
      <pc:sldChg chg="add">
        <pc:chgData name="舘下 智子" userId="62eb3422f1d344d3" providerId="LiveId" clId="{41D4CCF8-80BC-44A6-9FEF-901C15F6DF5B}" dt="2021-09-19T05:19:32.879" v="233"/>
        <pc:sldMkLst>
          <pc:docMk/>
          <pc:sldMk cId="987601587" sldId="493"/>
        </pc:sldMkLst>
      </pc:sldChg>
      <pc:sldChg chg="del">
        <pc:chgData name="舘下 智子" userId="62eb3422f1d344d3" providerId="LiveId" clId="{41D4CCF8-80BC-44A6-9FEF-901C15F6DF5B}" dt="2021-09-19T05:19:26.697" v="232" actId="2696"/>
        <pc:sldMkLst>
          <pc:docMk/>
          <pc:sldMk cId="1752268421" sldId="493"/>
        </pc:sldMkLst>
      </pc:sldChg>
      <pc:sldChg chg="add">
        <pc:chgData name="舘下 智子" userId="62eb3422f1d344d3" providerId="LiveId" clId="{41D4CCF8-80BC-44A6-9FEF-901C15F6DF5B}" dt="2021-09-19T04:49:56.832" v="189"/>
        <pc:sldMkLst>
          <pc:docMk/>
          <pc:sldMk cId="307507802" sldId="495"/>
        </pc:sldMkLst>
      </pc:sldChg>
      <pc:sldChg chg="modSp del mod">
        <pc:chgData name="舘下 智子" userId="62eb3422f1d344d3" providerId="LiveId" clId="{41D4CCF8-80BC-44A6-9FEF-901C15F6DF5B}" dt="2021-09-19T04:49:48.784" v="188" actId="2696"/>
        <pc:sldMkLst>
          <pc:docMk/>
          <pc:sldMk cId="1327333370" sldId="495"/>
        </pc:sldMkLst>
        <pc:grpChg chg="mod">
          <ac:chgData name="舘下 智子" userId="62eb3422f1d344d3" providerId="LiveId" clId="{41D4CCF8-80BC-44A6-9FEF-901C15F6DF5B}" dt="2021-09-19T04:49:43.303" v="187" actId="1076"/>
          <ac:grpSpMkLst>
            <pc:docMk/>
            <pc:sldMk cId="1327333370" sldId="495"/>
            <ac:grpSpMk id="34" creationId="{75EF9D48-18E5-4887-BFED-68F234FE0A5A}"/>
          </ac:grpSpMkLst>
        </pc:grpChg>
      </pc:sldChg>
      <pc:sldChg chg="add">
        <pc:chgData name="舘下 智子" userId="62eb3422f1d344d3" providerId="LiveId" clId="{41D4CCF8-80BC-44A6-9FEF-901C15F6DF5B}" dt="2021-09-17T12:26:29.112" v="15"/>
        <pc:sldMkLst>
          <pc:docMk/>
          <pc:sldMk cId="140958322" sldId="496"/>
        </pc:sldMkLst>
      </pc:sldChg>
      <pc:sldChg chg="del">
        <pc:chgData name="舘下 智子" userId="62eb3422f1d344d3" providerId="LiveId" clId="{41D4CCF8-80BC-44A6-9FEF-901C15F6DF5B}" dt="2021-09-17T12:26:21.034" v="14" actId="2696"/>
        <pc:sldMkLst>
          <pc:docMk/>
          <pc:sldMk cId="2489170902" sldId="496"/>
        </pc:sldMkLst>
      </pc:sldChg>
      <pc:sldChg chg="add">
        <pc:chgData name="舘下 智子" userId="62eb3422f1d344d3" providerId="LiveId" clId="{41D4CCF8-80BC-44A6-9FEF-901C15F6DF5B}" dt="2021-09-19T05:28:28.531" v="249"/>
        <pc:sldMkLst>
          <pc:docMk/>
          <pc:sldMk cId="1460999296" sldId="497"/>
        </pc:sldMkLst>
      </pc:sldChg>
      <pc:sldChg chg="del">
        <pc:chgData name="舘下 智子" userId="62eb3422f1d344d3" providerId="LiveId" clId="{41D4CCF8-80BC-44A6-9FEF-901C15F6DF5B}" dt="2021-09-19T05:28:21.478" v="248" actId="2696"/>
        <pc:sldMkLst>
          <pc:docMk/>
          <pc:sldMk cId="2966099802" sldId="497"/>
        </pc:sldMkLst>
      </pc:sldChg>
      <pc:sldChg chg="add">
        <pc:chgData name="舘下 智子" userId="62eb3422f1d344d3" providerId="LiveId" clId="{41D4CCF8-80BC-44A6-9FEF-901C15F6DF5B}" dt="2021-09-17T12:28:50.506" v="21"/>
        <pc:sldMkLst>
          <pc:docMk/>
          <pc:sldMk cId="2386129519" sldId="501"/>
        </pc:sldMkLst>
      </pc:sldChg>
      <pc:sldChg chg="del">
        <pc:chgData name="舘下 智子" userId="62eb3422f1d344d3" providerId="LiveId" clId="{41D4CCF8-80BC-44A6-9FEF-901C15F6DF5B}" dt="2021-09-17T12:28:44.067" v="20" actId="2696"/>
        <pc:sldMkLst>
          <pc:docMk/>
          <pc:sldMk cId="3127165770" sldId="501"/>
        </pc:sldMkLst>
      </pc:sldChg>
      <pc:sldChg chg="del">
        <pc:chgData name="舘下 智子" userId="62eb3422f1d344d3" providerId="LiveId" clId="{41D4CCF8-80BC-44A6-9FEF-901C15F6DF5B}" dt="2021-09-19T04:48:06.478" v="183" actId="2696"/>
        <pc:sldMkLst>
          <pc:docMk/>
          <pc:sldMk cId="630276569" sldId="502"/>
        </pc:sldMkLst>
      </pc:sldChg>
      <pc:sldChg chg="add">
        <pc:chgData name="舘下 智子" userId="62eb3422f1d344d3" providerId="LiveId" clId="{41D4CCF8-80BC-44A6-9FEF-901C15F6DF5B}" dt="2021-09-19T04:48:17.791" v="184"/>
        <pc:sldMkLst>
          <pc:docMk/>
          <pc:sldMk cId="1496026664" sldId="502"/>
        </pc:sldMkLst>
      </pc:sldChg>
      <pc:sldChg chg="add">
        <pc:chgData name="舘下 智子" userId="62eb3422f1d344d3" providerId="LiveId" clId="{41D4CCF8-80BC-44A6-9FEF-901C15F6DF5B}" dt="2021-09-19T04:55:10.056" v="199"/>
        <pc:sldMkLst>
          <pc:docMk/>
          <pc:sldMk cId="3509523331" sldId="503"/>
        </pc:sldMkLst>
      </pc:sldChg>
      <pc:sldChg chg="del">
        <pc:chgData name="舘下 智子" userId="62eb3422f1d344d3" providerId="LiveId" clId="{41D4CCF8-80BC-44A6-9FEF-901C15F6DF5B}" dt="2021-09-19T04:55:02.121" v="198" actId="2696"/>
        <pc:sldMkLst>
          <pc:docMk/>
          <pc:sldMk cId="4088551448" sldId="503"/>
        </pc:sldMkLst>
      </pc:sldChg>
      <pc:sldChg chg="add">
        <pc:chgData name="舘下 智子" userId="62eb3422f1d344d3" providerId="LiveId" clId="{41D4CCF8-80BC-44A6-9FEF-901C15F6DF5B}" dt="2021-09-19T04:49:25.769" v="186"/>
        <pc:sldMkLst>
          <pc:docMk/>
          <pc:sldMk cId="1723804345" sldId="505"/>
        </pc:sldMkLst>
      </pc:sldChg>
      <pc:sldChg chg="del">
        <pc:chgData name="舘下 智子" userId="62eb3422f1d344d3" providerId="LiveId" clId="{41D4CCF8-80BC-44A6-9FEF-901C15F6DF5B}" dt="2021-09-19T04:49:11.088" v="185" actId="2696"/>
        <pc:sldMkLst>
          <pc:docMk/>
          <pc:sldMk cId="2605520764" sldId="505"/>
        </pc:sldMkLst>
      </pc:sldChg>
      <pc:sldChg chg="add">
        <pc:chgData name="舘下 智子" userId="62eb3422f1d344d3" providerId="LiveId" clId="{41D4CCF8-80BC-44A6-9FEF-901C15F6DF5B}" dt="2021-09-19T05:32:47.358" v="267"/>
        <pc:sldMkLst>
          <pc:docMk/>
          <pc:sldMk cId="24200112" sldId="508"/>
        </pc:sldMkLst>
      </pc:sldChg>
      <pc:sldChg chg="del">
        <pc:chgData name="舘下 智子" userId="62eb3422f1d344d3" providerId="LiveId" clId="{41D4CCF8-80BC-44A6-9FEF-901C15F6DF5B}" dt="2021-09-19T05:32:40.062" v="266" actId="2696"/>
        <pc:sldMkLst>
          <pc:docMk/>
          <pc:sldMk cId="2313251590" sldId="508"/>
        </pc:sldMkLst>
      </pc:sldChg>
      <pc:sldChg chg="add">
        <pc:chgData name="舘下 智子" userId="62eb3422f1d344d3" providerId="LiveId" clId="{41D4CCF8-80BC-44A6-9FEF-901C15F6DF5B}" dt="2021-09-17T12:38:08.938" v="96"/>
        <pc:sldMkLst>
          <pc:docMk/>
          <pc:sldMk cId="1698985990" sldId="509"/>
        </pc:sldMkLst>
      </pc:sldChg>
      <pc:sldChg chg="del">
        <pc:chgData name="舘下 智子" userId="62eb3422f1d344d3" providerId="LiveId" clId="{41D4CCF8-80BC-44A6-9FEF-901C15F6DF5B}" dt="2021-09-17T12:38:01.239" v="95" actId="2696"/>
        <pc:sldMkLst>
          <pc:docMk/>
          <pc:sldMk cId="2030376145" sldId="509"/>
        </pc:sldMkLst>
      </pc:sldChg>
      <pc:sldChg chg="add">
        <pc:chgData name="舘下 智子" userId="62eb3422f1d344d3" providerId="LiveId" clId="{41D4CCF8-80BC-44A6-9FEF-901C15F6DF5B}" dt="2021-09-18T02:03:23.318" v="120"/>
        <pc:sldMkLst>
          <pc:docMk/>
          <pc:sldMk cId="2382897044" sldId="511"/>
        </pc:sldMkLst>
      </pc:sldChg>
      <pc:sldChg chg="del">
        <pc:chgData name="舘下 智子" userId="62eb3422f1d344d3" providerId="LiveId" clId="{41D4CCF8-80BC-44A6-9FEF-901C15F6DF5B}" dt="2021-09-18T02:03:14.104" v="119" actId="2696"/>
        <pc:sldMkLst>
          <pc:docMk/>
          <pc:sldMk cId="2486198705" sldId="511"/>
        </pc:sldMkLst>
      </pc:sldChg>
      <pc:sldChg chg="del">
        <pc:chgData name="舘下 智子" userId="62eb3422f1d344d3" providerId="LiveId" clId="{41D4CCF8-80BC-44A6-9FEF-901C15F6DF5B}" dt="2021-09-19T05:20:08.066" v="236" actId="2696"/>
        <pc:sldMkLst>
          <pc:docMk/>
          <pc:sldMk cId="533332561" sldId="513"/>
        </pc:sldMkLst>
      </pc:sldChg>
      <pc:sldChg chg="add">
        <pc:chgData name="舘下 智子" userId="62eb3422f1d344d3" providerId="LiveId" clId="{41D4CCF8-80BC-44A6-9FEF-901C15F6DF5B}" dt="2021-09-19T05:20:18.570" v="237"/>
        <pc:sldMkLst>
          <pc:docMk/>
          <pc:sldMk cId="2949730863" sldId="513"/>
        </pc:sldMkLst>
      </pc:sldChg>
      <pc:sldChg chg="add">
        <pc:chgData name="舘下 智子" userId="62eb3422f1d344d3" providerId="LiveId" clId="{41D4CCF8-80BC-44A6-9FEF-901C15F6DF5B}" dt="2021-09-20T04:42:28.372" v="323"/>
        <pc:sldMkLst>
          <pc:docMk/>
          <pc:sldMk cId="252640028" sldId="514"/>
        </pc:sldMkLst>
      </pc:sldChg>
      <pc:sldChg chg="del">
        <pc:chgData name="舘下 智子" userId="62eb3422f1d344d3" providerId="LiveId" clId="{41D4CCF8-80BC-44A6-9FEF-901C15F6DF5B}" dt="2021-09-20T04:42:16.149" v="322" actId="2696"/>
        <pc:sldMkLst>
          <pc:docMk/>
          <pc:sldMk cId="912802716" sldId="514"/>
        </pc:sldMkLst>
      </pc:sldChg>
      <pc:sldChg chg="add">
        <pc:chgData name="舘下 智子" userId="62eb3422f1d344d3" providerId="LiveId" clId="{41D4CCF8-80BC-44A6-9FEF-901C15F6DF5B}" dt="2021-09-19T05:09:50.779" v="209"/>
        <pc:sldMkLst>
          <pc:docMk/>
          <pc:sldMk cId="1379747687" sldId="516"/>
        </pc:sldMkLst>
      </pc:sldChg>
      <pc:sldChg chg="del">
        <pc:chgData name="舘下 智子" userId="62eb3422f1d344d3" providerId="LiveId" clId="{41D4CCF8-80BC-44A6-9FEF-901C15F6DF5B}" dt="2021-09-19T05:09:36.849" v="208" actId="2696"/>
        <pc:sldMkLst>
          <pc:docMk/>
          <pc:sldMk cId="2052544608" sldId="516"/>
        </pc:sldMkLst>
      </pc:sldChg>
      <pc:sldChg chg="del">
        <pc:chgData name="舘下 智子" userId="62eb3422f1d344d3" providerId="LiveId" clId="{41D4CCF8-80BC-44A6-9FEF-901C15F6DF5B}" dt="2021-09-20T04:34:35.230" v="294" actId="2696"/>
        <pc:sldMkLst>
          <pc:docMk/>
          <pc:sldMk cId="1572507108" sldId="519"/>
        </pc:sldMkLst>
      </pc:sldChg>
      <pc:sldChg chg="add">
        <pc:chgData name="舘下 智子" userId="62eb3422f1d344d3" providerId="LiveId" clId="{41D4CCF8-80BC-44A6-9FEF-901C15F6DF5B}" dt="2021-09-20T04:34:40.813" v="295"/>
        <pc:sldMkLst>
          <pc:docMk/>
          <pc:sldMk cId="3035713875" sldId="519"/>
        </pc:sldMkLst>
      </pc:sldChg>
      <pc:sldChg chg="del">
        <pc:chgData name="舘下 智子" userId="62eb3422f1d344d3" providerId="LiveId" clId="{41D4CCF8-80BC-44A6-9FEF-901C15F6DF5B}" dt="2021-09-19T05:17:02.255" v="224" actId="2696"/>
        <pc:sldMkLst>
          <pc:docMk/>
          <pc:sldMk cId="2365928005" sldId="521"/>
        </pc:sldMkLst>
      </pc:sldChg>
      <pc:sldChg chg="add">
        <pc:chgData name="舘下 智子" userId="62eb3422f1d344d3" providerId="LiveId" clId="{41D4CCF8-80BC-44A6-9FEF-901C15F6DF5B}" dt="2021-09-19T05:17:09.106" v="225"/>
        <pc:sldMkLst>
          <pc:docMk/>
          <pc:sldMk cId="3869728697" sldId="521"/>
        </pc:sldMkLst>
      </pc:sldChg>
      <pc:sldChg chg="add">
        <pc:chgData name="舘下 智子" userId="62eb3422f1d344d3" providerId="LiveId" clId="{41D4CCF8-80BC-44A6-9FEF-901C15F6DF5B}" dt="2021-09-20T04:35:20.139" v="297"/>
        <pc:sldMkLst>
          <pc:docMk/>
          <pc:sldMk cId="1022135582" sldId="522"/>
        </pc:sldMkLst>
      </pc:sldChg>
      <pc:sldChg chg="del">
        <pc:chgData name="舘下 智子" userId="62eb3422f1d344d3" providerId="LiveId" clId="{41D4CCF8-80BC-44A6-9FEF-901C15F6DF5B}" dt="2021-09-20T04:35:08.850" v="296" actId="2696"/>
        <pc:sldMkLst>
          <pc:docMk/>
          <pc:sldMk cId="4285600813" sldId="522"/>
        </pc:sldMkLst>
      </pc:sldChg>
      <pc:sldChg chg="add">
        <pc:chgData name="舘下 智子" userId="62eb3422f1d344d3" providerId="LiveId" clId="{41D4CCF8-80BC-44A6-9FEF-901C15F6DF5B}" dt="2021-09-17T12:42:40.021" v="102"/>
        <pc:sldMkLst>
          <pc:docMk/>
          <pc:sldMk cId="3498926229" sldId="523"/>
        </pc:sldMkLst>
      </pc:sldChg>
      <pc:sldChg chg="del">
        <pc:chgData name="舘下 智子" userId="62eb3422f1d344d3" providerId="LiveId" clId="{41D4CCF8-80BC-44A6-9FEF-901C15F6DF5B}" dt="2021-09-17T12:42:34.180" v="101" actId="2696"/>
        <pc:sldMkLst>
          <pc:docMk/>
          <pc:sldMk cId="4036739129" sldId="523"/>
        </pc:sldMkLst>
      </pc:sldChg>
      <pc:sldChg chg="add">
        <pc:chgData name="舘下 智子" userId="62eb3422f1d344d3" providerId="LiveId" clId="{41D4CCF8-80BC-44A6-9FEF-901C15F6DF5B}" dt="2021-09-19T04:47:45.968" v="182"/>
        <pc:sldMkLst>
          <pc:docMk/>
          <pc:sldMk cId="1561675476" sldId="524"/>
        </pc:sldMkLst>
      </pc:sldChg>
      <pc:sldChg chg="del">
        <pc:chgData name="舘下 智子" userId="62eb3422f1d344d3" providerId="LiveId" clId="{41D4CCF8-80BC-44A6-9FEF-901C15F6DF5B}" dt="2021-09-19T04:47:27.994" v="181" actId="2696"/>
        <pc:sldMkLst>
          <pc:docMk/>
          <pc:sldMk cId="3874137698" sldId="524"/>
        </pc:sldMkLst>
      </pc:sldChg>
      <pc:sldChg chg="del">
        <pc:chgData name="舘下 智子" userId="62eb3422f1d344d3" providerId="LiveId" clId="{41D4CCF8-80BC-44A6-9FEF-901C15F6DF5B}" dt="2021-09-20T04:35:40.933" v="298" actId="2696"/>
        <pc:sldMkLst>
          <pc:docMk/>
          <pc:sldMk cId="2588878827" sldId="525"/>
        </pc:sldMkLst>
      </pc:sldChg>
      <pc:sldChg chg="add">
        <pc:chgData name="舘下 智子" userId="62eb3422f1d344d3" providerId="LiveId" clId="{41D4CCF8-80BC-44A6-9FEF-901C15F6DF5B}" dt="2021-09-20T04:35:50.560" v="299"/>
        <pc:sldMkLst>
          <pc:docMk/>
          <pc:sldMk cId="3189803742" sldId="525"/>
        </pc:sldMkLst>
      </pc:sldChg>
      <pc:sldChg chg="add">
        <pc:chgData name="舘下 智子" userId="62eb3422f1d344d3" providerId="LiveId" clId="{41D4CCF8-80BC-44A6-9FEF-901C15F6DF5B}" dt="2021-09-19T04:36:09.446" v="152"/>
        <pc:sldMkLst>
          <pc:docMk/>
          <pc:sldMk cId="216031265" sldId="526"/>
        </pc:sldMkLst>
      </pc:sldChg>
      <pc:sldChg chg="del">
        <pc:chgData name="舘下 智子" userId="62eb3422f1d344d3" providerId="LiveId" clId="{41D4CCF8-80BC-44A6-9FEF-901C15F6DF5B}" dt="2021-09-19T04:36:03.963" v="151" actId="2696"/>
        <pc:sldMkLst>
          <pc:docMk/>
          <pc:sldMk cId="2202943640" sldId="526"/>
        </pc:sldMkLst>
      </pc:sldChg>
      <pc:sldChg chg="add">
        <pc:chgData name="舘下 智子" userId="62eb3422f1d344d3" providerId="LiveId" clId="{41D4CCF8-80BC-44A6-9FEF-901C15F6DF5B}" dt="2021-09-18T02:01:10.820" v="116"/>
        <pc:sldMkLst>
          <pc:docMk/>
          <pc:sldMk cId="168913731" sldId="527"/>
        </pc:sldMkLst>
      </pc:sldChg>
      <pc:sldChg chg="del">
        <pc:chgData name="舘下 智子" userId="62eb3422f1d344d3" providerId="LiveId" clId="{41D4CCF8-80BC-44A6-9FEF-901C15F6DF5B}" dt="2021-09-18T02:00:59.754" v="115" actId="2696"/>
        <pc:sldMkLst>
          <pc:docMk/>
          <pc:sldMk cId="4280150621" sldId="527"/>
        </pc:sldMkLst>
      </pc:sldChg>
      <pc:sldChg chg="add">
        <pc:chgData name="舘下 智子" userId="62eb3422f1d344d3" providerId="LiveId" clId="{41D4CCF8-80BC-44A6-9FEF-901C15F6DF5B}" dt="2021-09-19T04:33:59.246" v="144"/>
        <pc:sldMkLst>
          <pc:docMk/>
          <pc:sldMk cId="1730670863" sldId="528"/>
        </pc:sldMkLst>
      </pc:sldChg>
      <pc:sldChg chg="del">
        <pc:chgData name="舘下 智子" userId="62eb3422f1d344d3" providerId="LiveId" clId="{41D4CCF8-80BC-44A6-9FEF-901C15F6DF5B}" dt="2021-09-19T04:33:52.402" v="143" actId="2696"/>
        <pc:sldMkLst>
          <pc:docMk/>
          <pc:sldMk cId="3484042702" sldId="528"/>
        </pc:sldMkLst>
      </pc:sldChg>
      <pc:sldChg chg="add">
        <pc:chgData name="舘下 智子" userId="62eb3422f1d344d3" providerId="LiveId" clId="{41D4CCF8-80BC-44A6-9FEF-901C15F6DF5B}" dt="2021-09-19T04:41:59.950" v="170"/>
        <pc:sldMkLst>
          <pc:docMk/>
          <pc:sldMk cId="62736623" sldId="531"/>
        </pc:sldMkLst>
      </pc:sldChg>
      <pc:sldChg chg="del">
        <pc:chgData name="舘下 智子" userId="62eb3422f1d344d3" providerId="LiveId" clId="{41D4CCF8-80BC-44A6-9FEF-901C15F6DF5B}" dt="2021-09-19T04:41:52.020" v="169" actId="2696"/>
        <pc:sldMkLst>
          <pc:docMk/>
          <pc:sldMk cId="830761583" sldId="531"/>
        </pc:sldMkLst>
      </pc:sldChg>
      <pc:sldChg chg="add">
        <pc:chgData name="舘下 智子" userId="62eb3422f1d344d3" providerId="LiveId" clId="{41D4CCF8-80BC-44A6-9FEF-901C15F6DF5B}" dt="2021-09-19T05:27:36.527" v="243"/>
        <pc:sldMkLst>
          <pc:docMk/>
          <pc:sldMk cId="1280975059" sldId="533"/>
        </pc:sldMkLst>
      </pc:sldChg>
      <pc:sldChg chg="del">
        <pc:chgData name="舘下 智子" userId="62eb3422f1d344d3" providerId="LiveId" clId="{41D4CCF8-80BC-44A6-9FEF-901C15F6DF5B}" dt="2021-09-19T05:27:30.879" v="242" actId="2696"/>
        <pc:sldMkLst>
          <pc:docMk/>
          <pc:sldMk cId="4273046769" sldId="533"/>
        </pc:sldMkLst>
      </pc:sldChg>
      <pc:sldChg chg="del">
        <pc:chgData name="舘下 智子" userId="62eb3422f1d344d3" providerId="LiveId" clId="{41D4CCF8-80BC-44A6-9FEF-901C15F6DF5B}" dt="2021-09-19T05:15:53.257" v="218" actId="2696"/>
        <pc:sldMkLst>
          <pc:docMk/>
          <pc:sldMk cId="387966385" sldId="536"/>
        </pc:sldMkLst>
      </pc:sldChg>
      <pc:sldChg chg="add">
        <pc:chgData name="舘下 智子" userId="62eb3422f1d344d3" providerId="LiveId" clId="{41D4CCF8-80BC-44A6-9FEF-901C15F6DF5B}" dt="2021-09-19T05:15:59.878" v="219"/>
        <pc:sldMkLst>
          <pc:docMk/>
          <pc:sldMk cId="1438833439" sldId="536"/>
        </pc:sldMkLst>
      </pc:sldChg>
      <pc:sldChg chg="del">
        <pc:chgData name="舘下 智子" userId="62eb3422f1d344d3" providerId="LiveId" clId="{41D4CCF8-80BC-44A6-9FEF-901C15F6DF5B}" dt="2021-09-19T04:36:17.111" v="153" actId="2696"/>
        <pc:sldMkLst>
          <pc:docMk/>
          <pc:sldMk cId="369229336" sldId="537"/>
        </pc:sldMkLst>
      </pc:sldChg>
      <pc:sldChg chg="add">
        <pc:chgData name="舘下 智子" userId="62eb3422f1d344d3" providerId="LiveId" clId="{41D4CCF8-80BC-44A6-9FEF-901C15F6DF5B}" dt="2021-09-19T04:36:22.002" v="154"/>
        <pc:sldMkLst>
          <pc:docMk/>
          <pc:sldMk cId="2425147793" sldId="537"/>
        </pc:sldMkLst>
      </pc:sldChg>
      <pc:sldChg chg="del">
        <pc:chgData name="舘下 智子" userId="62eb3422f1d344d3" providerId="LiveId" clId="{41D4CCF8-80BC-44A6-9FEF-901C15F6DF5B}" dt="2021-09-19T04:30:26.657" v="133" actId="2696"/>
        <pc:sldMkLst>
          <pc:docMk/>
          <pc:sldMk cId="276353953" sldId="540"/>
        </pc:sldMkLst>
      </pc:sldChg>
      <pc:sldChg chg="add">
        <pc:chgData name="舘下 智子" userId="62eb3422f1d344d3" providerId="LiveId" clId="{41D4CCF8-80BC-44A6-9FEF-901C15F6DF5B}" dt="2021-09-19T04:30:40.363" v="134"/>
        <pc:sldMkLst>
          <pc:docMk/>
          <pc:sldMk cId="3677230922" sldId="540"/>
        </pc:sldMkLst>
      </pc:sldChg>
      <pc:sldChg chg="add">
        <pc:chgData name="舘下 智子" userId="62eb3422f1d344d3" providerId="LiveId" clId="{41D4CCF8-80BC-44A6-9FEF-901C15F6DF5B}" dt="2021-09-17T12:18:37.937" v="1"/>
        <pc:sldMkLst>
          <pc:docMk/>
          <pc:sldMk cId="3535559887" sldId="541"/>
        </pc:sldMkLst>
      </pc:sldChg>
      <pc:sldChg chg="del">
        <pc:chgData name="舘下 智子" userId="62eb3422f1d344d3" providerId="LiveId" clId="{41D4CCF8-80BC-44A6-9FEF-901C15F6DF5B}" dt="2021-09-17T12:18:33.545" v="0" actId="2696"/>
        <pc:sldMkLst>
          <pc:docMk/>
          <pc:sldMk cId="4093519763" sldId="541"/>
        </pc:sldMkLst>
      </pc:sldChg>
      <pc:sldChg chg="del">
        <pc:chgData name="舘下 智子" userId="62eb3422f1d344d3" providerId="LiveId" clId="{41D4CCF8-80BC-44A6-9FEF-901C15F6DF5B}" dt="2021-09-17T12:27:58.945" v="16" actId="2696"/>
        <pc:sldMkLst>
          <pc:docMk/>
          <pc:sldMk cId="653562571" sldId="542"/>
        </pc:sldMkLst>
      </pc:sldChg>
      <pc:sldChg chg="add">
        <pc:chgData name="舘下 智子" userId="62eb3422f1d344d3" providerId="LiveId" clId="{41D4CCF8-80BC-44A6-9FEF-901C15F6DF5B}" dt="2021-09-17T12:28:09.984" v="17"/>
        <pc:sldMkLst>
          <pc:docMk/>
          <pc:sldMk cId="2415881827" sldId="542"/>
        </pc:sldMkLst>
      </pc:sldChg>
      <pc:sldChg chg="del">
        <pc:chgData name="舘下 智子" userId="62eb3422f1d344d3" providerId="LiveId" clId="{41D4CCF8-80BC-44A6-9FEF-901C15F6DF5B}" dt="2021-09-20T04:30:58.864" v="286" actId="2696"/>
        <pc:sldMkLst>
          <pc:docMk/>
          <pc:sldMk cId="965238286" sldId="543"/>
        </pc:sldMkLst>
      </pc:sldChg>
      <pc:sldChg chg="add">
        <pc:chgData name="舘下 智子" userId="62eb3422f1d344d3" providerId="LiveId" clId="{41D4CCF8-80BC-44A6-9FEF-901C15F6DF5B}" dt="2021-09-20T04:31:04.862" v="287"/>
        <pc:sldMkLst>
          <pc:docMk/>
          <pc:sldMk cId="2721169309" sldId="543"/>
        </pc:sldMkLst>
      </pc:sldChg>
      <pc:sldChg chg="add">
        <pc:chgData name="舘下 智子" userId="62eb3422f1d344d3" providerId="LiveId" clId="{41D4CCF8-80BC-44A6-9FEF-901C15F6DF5B}" dt="2021-09-17T12:22:56.647" v="11"/>
        <pc:sldMkLst>
          <pc:docMk/>
          <pc:sldMk cId="1956364137" sldId="544"/>
        </pc:sldMkLst>
      </pc:sldChg>
      <pc:sldChg chg="del">
        <pc:chgData name="舘下 智子" userId="62eb3422f1d344d3" providerId="LiveId" clId="{41D4CCF8-80BC-44A6-9FEF-901C15F6DF5B}" dt="2021-09-17T12:22:50.443" v="10" actId="2696"/>
        <pc:sldMkLst>
          <pc:docMk/>
          <pc:sldMk cId="2765892323" sldId="544"/>
        </pc:sldMkLst>
      </pc:sldChg>
      <pc:sldChg chg="del">
        <pc:chgData name="舘下 智子" userId="62eb3422f1d344d3" providerId="LiveId" clId="{41D4CCF8-80BC-44A6-9FEF-901C15F6DF5B}" dt="2021-09-19T04:29:44.052" v="131" actId="2696"/>
        <pc:sldMkLst>
          <pc:docMk/>
          <pc:sldMk cId="449319374" sldId="545"/>
        </pc:sldMkLst>
      </pc:sldChg>
      <pc:sldChg chg="add">
        <pc:chgData name="舘下 智子" userId="62eb3422f1d344d3" providerId="LiveId" clId="{41D4CCF8-80BC-44A6-9FEF-901C15F6DF5B}" dt="2021-09-19T04:29:49.586" v="132"/>
        <pc:sldMkLst>
          <pc:docMk/>
          <pc:sldMk cId="2637514353" sldId="545"/>
        </pc:sldMkLst>
      </pc:sldChg>
      <pc:sldChg chg="del">
        <pc:chgData name="舘下 智子" userId="62eb3422f1d344d3" providerId="LiveId" clId="{41D4CCF8-80BC-44A6-9FEF-901C15F6DF5B}" dt="2021-09-19T04:33:16.638" v="139" actId="2696"/>
        <pc:sldMkLst>
          <pc:docMk/>
          <pc:sldMk cId="1309675083" sldId="546"/>
        </pc:sldMkLst>
      </pc:sldChg>
      <pc:sldChg chg="add">
        <pc:chgData name="舘下 智子" userId="62eb3422f1d344d3" providerId="LiveId" clId="{41D4CCF8-80BC-44A6-9FEF-901C15F6DF5B}" dt="2021-09-19T04:33:26.114" v="140"/>
        <pc:sldMkLst>
          <pc:docMk/>
          <pc:sldMk cId="2465059857" sldId="546"/>
        </pc:sldMkLst>
      </pc:sldChg>
      <pc:sldChg chg="del">
        <pc:chgData name="舘下 智子" userId="62eb3422f1d344d3" providerId="LiveId" clId="{41D4CCF8-80BC-44A6-9FEF-901C15F6DF5B}" dt="2021-09-20T04:27:57.044" v="276" actId="2696"/>
        <pc:sldMkLst>
          <pc:docMk/>
          <pc:sldMk cId="1226788881" sldId="547"/>
        </pc:sldMkLst>
      </pc:sldChg>
      <pc:sldChg chg="add">
        <pc:chgData name="舘下 智子" userId="62eb3422f1d344d3" providerId="LiveId" clId="{41D4CCF8-80BC-44A6-9FEF-901C15F6DF5B}" dt="2021-09-20T04:28:04.440" v="277"/>
        <pc:sldMkLst>
          <pc:docMk/>
          <pc:sldMk cId="2262607723" sldId="547"/>
        </pc:sldMkLst>
      </pc:sldChg>
      <pc:sldChg chg="add">
        <pc:chgData name="舘下 智子" userId="62eb3422f1d344d3" providerId="LiveId" clId="{41D4CCF8-80BC-44A6-9FEF-901C15F6DF5B}" dt="2021-09-19T04:38:29.819" v="162"/>
        <pc:sldMkLst>
          <pc:docMk/>
          <pc:sldMk cId="384745076" sldId="548"/>
        </pc:sldMkLst>
      </pc:sldChg>
      <pc:sldChg chg="del">
        <pc:chgData name="舘下 智子" userId="62eb3422f1d344d3" providerId="LiveId" clId="{41D4CCF8-80BC-44A6-9FEF-901C15F6DF5B}" dt="2021-09-19T04:38:23.339" v="161" actId="2696"/>
        <pc:sldMkLst>
          <pc:docMk/>
          <pc:sldMk cId="484638634" sldId="548"/>
        </pc:sldMkLst>
      </pc:sldChg>
      <pc:sldChg chg="del">
        <pc:chgData name="舘下 智子" userId="62eb3422f1d344d3" providerId="LiveId" clId="{41D4CCF8-80BC-44A6-9FEF-901C15F6DF5B}" dt="2021-09-18T02:02:10.349" v="117" actId="2696"/>
        <pc:sldMkLst>
          <pc:docMk/>
          <pc:sldMk cId="981403199" sldId="549"/>
        </pc:sldMkLst>
      </pc:sldChg>
      <pc:sldChg chg="add">
        <pc:chgData name="舘下 智子" userId="62eb3422f1d344d3" providerId="LiveId" clId="{41D4CCF8-80BC-44A6-9FEF-901C15F6DF5B}" dt="2021-09-18T02:02:20.065" v="118"/>
        <pc:sldMkLst>
          <pc:docMk/>
          <pc:sldMk cId="1216654510" sldId="549"/>
        </pc:sldMkLst>
      </pc:sldChg>
      <pc:sldChg chg="add">
        <pc:chgData name="舘下 智子" userId="62eb3422f1d344d3" providerId="LiveId" clId="{41D4CCF8-80BC-44A6-9FEF-901C15F6DF5B}" dt="2021-09-20T04:39:05.406" v="309"/>
        <pc:sldMkLst>
          <pc:docMk/>
          <pc:sldMk cId="165297384" sldId="550"/>
        </pc:sldMkLst>
      </pc:sldChg>
      <pc:sldChg chg="del">
        <pc:chgData name="舘下 智子" userId="62eb3422f1d344d3" providerId="LiveId" clId="{41D4CCF8-80BC-44A6-9FEF-901C15F6DF5B}" dt="2021-09-20T04:38:55.946" v="308" actId="2696"/>
        <pc:sldMkLst>
          <pc:docMk/>
          <pc:sldMk cId="1279784149" sldId="550"/>
        </pc:sldMkLst>
      </pc:sldChg>
      <pc:sldChg chg="del">
        <pc:chgData name="舘下 智子" userId="62eb3422f1d344d3" providerId="LiveId" clId="{41D4CCF8-80BC-44A6-9FEF-901C15F6DF5B}" dt="2021-09-19T04:37:28.590" v="157" actId="2696"/>
        <pc:sldMkLst>
          <pc:docMk/>
          <pc:sldMk cId="2340761325" sldId="551"/>
        </pc:sldMkLst>
      </pc:sldChg>
      <pc:sldChg chg="add">
        <pc:chgData name="舘下 智子" userId="62eb3422f1d344d3" providerId="LiveId" clId="{41D4CCF8-80BC-44A6-9FEF-901C15F6DF5B}" dt="2021-09-19T04:37:39.257" v="158"/>
        <pc:sldMkLst>
          <pc:docMk/>
          <pc:sldMk cId="3353892342" sldId="551"/>
        </pc:sldMkLst>
      </pc:sldChg>
      <pc:sldChg chg="add">
        <pc:chgData name="舘下 智子" userId="62eb3422f1d344d3" providerId="LiveId" clId="{41D4CCF8-80BC-44A6-9FEF-901C15F6DF5B}" dt="2021-09-20T04:39:39.700" v="311"/>
        <pc:sldMkLst>
          <pc:docMk/>
          <pc:sldMk cId="299293975" sldId="553"/>
        </pc:sldMkLst>
      </pc:sldChg>
      <pc:sldChg chg="del">
        <pc:chgData name="舘下 智子" userId="62eb3422f1d344d3" providerId="LiveId" clId="{41D4CCF8-80BC-44A6-9FEF-901C15F6DF5B}" dt="2021-09-20T04:39:30.241" v="310" actId="2696"/>
        <pc:sldMkLst>
          <pc:docMk/>
          <pc:sldMk cId="818032779" sldId="553"/>
        </pc:sldMkLst>
      </pc:sldChg>
      <pc:sldChg chg="del">
        <pc:chgData name="舘下 智子" userId="62eb3422f1d344d3" providerId="LiveId" clId="{41D4CCF8-80BC-44A6-9FEF-901C15F6DF5B}" dt="2021-09-19T04:41:05.697" v="167" actId="2696"/>
        <pc:sldMkLst>
          <pc:docMk/>
          <pc:sldMk cId="103647817" sldId="555"/>
        </pc:sldMkLst>
      </pc:sldChg>
      <pc:sldChg chg="add">
        <pc:chgData name="舘下 智子" userId="62eb3422f1d344d3" providerId="LiveId" clId="{41D4CCF8-80BC-44A6-9FEF-901C15F6DF5B}" dt="2021-09-19T04:41:18.518" v="168"/>
        <pc:sldMkLst>
          <pc:docMk/>
          <pc:sldMk cId="1743311338" sldId="555"/>
        </pc:sldMkLst>
      </pc:sldChg>
      <pc:sldChg chg="add">
        <pc:chgData name="舘下 智子" userId="62eb3422f1d344d3" providerId="LiveId" clId="{41D4CCF8-80BC-44A6-9FEF-901C15F6DF5B}" dt="2021-09-20T04:33:37.726" v="291"/>
        <pc:sldMkLst>
          <pc:docMk/>
          <pc:sldMk cId="2005749173" sldId="556"/>
        </pc:sldMkLst>
      </pc:sldChg>
      <pc:sldChg chg="del">
        <pc:chgData name="舘下 智子" userId="62eb3422f1d344d3" providerId="LiveId" clId="{41D4CCF8-80BC-44A6-9FEF-901C15F6DF5B}" dt="2021-09-20T04:33:31.948" v="290" actId="2696"/>
        <pc:sldMkLst>
          <pc:docMk/>
          <pc:sldMk cId="2797856862" sldId="556"/>
        </pc:sldMkLst>
      </pc:sldChg>
      <pc:sldChg chg="del">
        <pc:chgData name="舘下 智子" userId="62eb3422f1d344d3" providerId="LiveId" clId="{41D4CCF8-80BC-44A6-9FEF-901C15F6DF5B}" dt="2021-09-20T04:28:39.541" v="278" actId="2696"/>
        <pc:sldMkLst>
          <pc:docMk/>
          <pc:sldMk cId="2530162288" sldId="557"/>
        </pc:sldMkLst>
      </pc:sldChg>
      <pc:sldChg chg="add">
        <pc:chgData name="舘下 智子" userId="62eb3422f1d344d3" providerId="LiveId" clId="{41D4CCF8-80BC-44A6-9FEF-901C15F6DF5B}" dt="2021-09-20T04:28:52.784" v="279"/>
        <pc:sldMkLst>
          <pc:docMk/>
          <pc:sldMk cId="3262613592" sldId="557"/>
        </pc:sldMkLst>
      </pc:sldChg>
      <pc:sldChg chg="add">
        <pc:chgData name="舘下 智子" userId="62eb3422f1d344d3" providerId="LiveId" clId="{41D4CCF8-80BC-44A6-9FEF-901C15F6DF5B}" dt="2021-09-19T05:21:37.765" v="241"/>
        <pc:sldMkLst>
          <pc:docMk/>
          <pc:sldMk cId="2210635489" sldId="566"/>
        </pc:sldMkLst>
      </pc:sldChg>
      <pc:sldChg chg="del">
        <pc:chgData name="舘下 智子" userId="62eb3422f1d344d3" providerId="LiveId" clId="{41D4CCF8-80BC-44A6-9FEF-901C15F6DF5B}" dt="2021-09-19T05:21:32.285" v="240" actId="2696"/>
        <pc:sldMkLst>
          <pc:docMk/>
          <pc:sldMk cId="2987540321" sldId="566"/>
        </pc:sldMkLst>
      </pc:sldChg>
      <pc:sldChg chg="del">
        <pc:chgData name="舘下 智子" userId="62eb3422f1d344d3" providerId="LiveId" clId="{41D4CCF8-80BC-44A6-9FEF-901C15F6DF5B}" dt="2021-09-19T04:31:07.538" v="135" actId="2696"/>
        <pc:sldMkLst>
          <pc:docMk/>
          <pc:sldMk cId="1441254894" sldId="569"/>
        </pc:sldMkLst>
      </pc:sldChg>
      <pc:sldChg chg="add">
        <pc:chgData name="舘下 智子" userId="62eb3422f1d344d3" providerId="LiveId" clId="{41D4CCF8-80BC-44A6-9FEF-901C15F6DF5B}" dt="2021-09-19T04:31:17.240" v="136"/>
        <pc:sldMkLst>
          <pc:docMk/>
          <pc:sldMk cId="1454458317" sldId="569"/>
        </pc:sldMkLst>
      </pc:sldChg>
      <pc:sldChg chg="del">
        <pc:chgData name="舘下 智子" userId="62eb3422f1d344d3" providerId="LiveId" clId="{41D4CCF8-80BC-44A6-9FEF-901C15F6DF5B}" dt="2021-09-19T05:29:25.885" v="252" actId="2696"/>
        <pc:sldMkLst>
          <pc:docMk/>
          <pc:sldMk cId="417801553" sldId="570"/>
        </pc:sldMkLst>
      </pc:sldChg>
      <pc:sldChg chg="add">
        <pc:chgData name="舘下 智子" userId="62eb3422f1d344d3" providerId="LiveId" clId="{41D4CCF8-80BC-44A6-9FEF-901C15F6DF5B}" dt="2021-09-19T05:29:30.671" v="253"/>
        <pc:sldMkLst>
          <pc:docMk/>
          <pc:sldMk cId="1201829508" sldId="570"/>
        </pc:sldMkLst>
      </pc:sldChg>
      <pc:sldChg chg="del">
        <pc:chgData name="舘下 智子" userId="62eb3422f1d344d3" providerId="LiveId" clId="{41D4CCF8-80BC-44A6-9FEF-901C15F6DF5B}" dt="2021-09-17T12:25:42.605" v="12" actId="2696"/>
        <pc:sldMkLst>
          <pc:docMk/>
          <pc:sldMk cId="2026369162" sldId="571"/>
        </pc:sldMkLst>
      </pc:sldChg>
      <pc:sldChg chg="add">
        <pc:chgData name="舘下 智子" userId="62eb3422f1d344d3" providerId="LiveId" clId="{41D4CCF8-80BC-44A6-9FEF-901C15F6DF5B}" dt="2021-09-17T12:25:47.028" v="13"/>
        <pc:sldMkLst>
          <pc:docMk/>
          <pc:sldMk cId="2919716155" sldId="571"/>
        </pc:sldMkLst>
      </pc:sldChg>
      <pc:sldChg chg="add">
        <pc:chgData name="舘下 智子" userId="62eb3422f1d344d3" providerId="LiveId" clId="{41D4CCF8-80BC-44A6-9FEF-901C15F6DF5B}" dt="2021-09-19T04:39:44.615" v="164"/>
        <pc:sldMkLst>
          <pc:docMk/>
          <pc:sldMk cId="1003382937" sldId="572"/>
        </pc:sldMkLst>
      </pc:sldChg>
      <pc:sldChg chg="del">
        <pc:chgData name="舘下 智子" userId="62eb3422f1d344d3" providerId="LiveId" clId="{41D4CCF8-80BC-44A6-9FEF-901C15F6DF5B}" dt="2021-09-19T04:39:34.064" v="163" actId="2696"/>
        <pc:sldMkLst>
          <pc:docMk/>
          <pc:sldMk cId="2817533285" sldId="572"/>
        </pc:sldMkLst>
      </pc:sldChg>
      <pc:sldChg chg="add">
        <pc:chgData name="舘下 智子" userId="62eb3422f1d344d3" providerId="LiveId" clId="{41D4CCF8-80BC-44A6-9FEF-901C15F6DF5B}" dt="2021-09-20T04:38:18.408" v="307"/>
        <pc:sldMkLst>
          <pc:docMk/>
          <pc:sldMk cId="194773688" sldId="576"/>
        </pc:sldMkLst>
      </pc:sldChg>
      <pc:sldChg chg="del">
        <pc:chgData name="舘下 智子" userId="62eb3422f1d344d3" providerId="LiveId" clId="{41D4CCF8-80BC-44A6-9FEF-901C15F6DF5B}" dt="2021-09-20T04:38:04.661" v="306" actId="2696"/>
        <pc:sldMkLst>
          <pc:docMk/>
          <pc:sldMk cId="1751313402" sldId="576"/>
        </pc:sldMkLst>
      </pc:sldChg>
      <pc:sldChg chg="del">
        <pc:chgData name="舘下 智子" userId="62eb3422f1d344d3" providerId="LiveId" clId="{41D4CCF8-80BC-44A6-9FEF-901C15F6DF5B}" dt="2021-09-20T04:34:09.151" v="292" actId="2696"/>
        <pc:sldMkLst>
          <pc:docMk/>
          <pc:sldMk cId="53889704" sldId="577"/>
        </pc:sldMkLst>
      </pc:sldChg>
      <pc:sldChg chg="add">
        <pc:chgData name="舘下 智子" userId="62eb3422f1d344d3" providerId="LiveId" clId="{41D4CCF8-80BC-44A6-9FEF-901C15F6DF5B}" dt="2021-09-20T04:34:16.436" v="293"/>
        <pc:sldMkLst>
          <pc:docMk/>
          <pc:sldMk cId="2820255203" sldId="577"/>
        </pc:sldMkLst>
      </pc:sldChg>
      <pc:sldChg chg="del">
        <pc:chgData name="舘下 智子" userId="62eb3422f1d344d3" providerId="LiveId" clId="{41D4CCF8-80BC-44A6-9FEF-901C15F6DF5B}" dt="2021-09-19T05:32:12.555" v="264" actId="2696"/>
        <pc:sldMkLst>
          <pc:docMk/>
          <pc:sldMk cId="601560487" sldId="578"/>
        </pc:sldMkLst>
      </pc:sldChg>
      <pc:sldChg chg="add">
        <pc:chgData name="舘下 智子" userId="62eb3422f1d344d3" providerId="LiveId" clId="{41D4CCF8-80BC-44A6-9FEF-901C15F6DF5B}" dt="2021-09-19T05:32:19.421" v="265"/>
        <pc:sldMkLst>
          <pc:docMk/>
          <pc:sldMk cId="1805862776" sldId="578"/>
        </pc:sldMkLst>
      </pc:sldChg>
      <pc:sldChg chg="add">
        <pc:chgData name="舘下 智子" userId="62eb3422f1d344d3" providerId="LiveId" clId="{41D4CCF8-80BC-44A6-9FEF-901C15F6DF5B}" dt="2021-09-19T04:42:50.816" v="174"/>
        <pc:sldMkLst>
          <pc:docMk/>
          <pc:sldMk cId="2473837705" sldId="579"/>
        </pc:sldMkLst>
      </pc:sldChg>
      <pc:sldChg chg="del">
        <pc:chgData name="舘下 智子" userId="62eb3422f1d344d3" providerId="LiveId" clId="{41D4CCF8-80BC-44A6-9FEF-901C15F6DF5B}" dt="2021-09-19T04:42:43.060" v="173" actId="2696"/>
        <pc:sldMkLst>
          <pc:docMk/>
          <pc:sldMk cId="2990567077" sldId="579"/>
        </pc:sldMkLst>
      </pc:sldChg>
      <pc:sldChg chg="del">
        <pc:chgData name="舘下 智子" userId="62eb3422f1d344d3" providerId="LiveId" clId="{41D4CCF8-80BC-44A6-9FEF-901C15F6DF5B}" dt="2021-09-19T04:42:10.684" v="171" actId="2696"/>
        <pc:sldMkLst>
          <pc:docMk/>
          <pc:sldMk cId="1051532970" sldId="581"/>
        </pc:sldMkLst>
      </pc:sldChg>
      <pc:sldChg chg="add">
        <pc:chgData name="舘下 智子" userId="62eb3422f1d344d3" providerId="LiveId" clId="{41D4CCF8-80BC-44A6-9FEF-901C15F6DF5B}" dt="2021-09-19T04:42:19.342" v="172"/>
        <pc:sldMkLst>
          <pc:docMk/>
          <pc:sldMk cId="3932246541" sldId="581"/>
        </pc:sldMkLst>
      </pc:sldChg>
      <pc:sldChg chg="del">
        <pc:chgData name="舘下 智子" userId="62eb3422f1d344d3" providerId="LiveId" clId="{41D4CCF8-80BC-44A6-9FEF-901C15F6DF5B}" dt="2021-09-20T04:36:13.174" v="300" actId="2696"/>
        <pc:sldMkLst>
          <pc:docMk/>
          <pc:sldMk cId="845318551" sldId="582"/>
        </pc:sldMkLst>
      </pc:sldChg>
      <pc:sldChg chg="add">
        <pc:chgData name="舘下 智子" userId="62eb3422f1d344d3" providerId="LiveId" clId="{41D4CCF8-80BC-44A6-9FEF-901C15F6DF5B}" dt="2021-09-20T04:36:18.796" v="301"/>
        <pc:sldMkLst>
          <pc:docMk/>
          <pc:sldMk cId="2568455355" sldId="582"/>
        </pc:sldMkLst>
      </pc:sldChg>
      <pc:sldChg chg="add">
        <pc:chgData name="舘下 智子" userId="62eb3422f1d344d3" providerId="LiveId" clId="{41D4CCF8-80BC-44A6-9FEF-901C15F6DF5B}" dt="2021-09-19T04:54:03.543" v="195"/>
        <pc:sldMkLst>
          <pc:docMk/>
          <pc:sldMk cId="2541744820" sldId="583"/>
        </pc:sldMkLst>
      </pc:sldChg>
      <pc:sldChg chg="del">
        <pc:chgData name="舘下 智子" userId="62eb3422f1d344d3" providerId="LiveId" clId="{41D4CCF8-80BC-44A6-9FEF-901C15F6DF5B}" dt="2021-09-19T04:53:58.263" v="194" actId="2696"/>
        <pc:sldMkLst>
          <pc:docMk/>
          <pc:sldMk cId="2738173866" sldId="583"/>
        </pc:sldMkLst>
      </pc:sldChg>
      <pc:sldChg chg="add">
        <pc:chgData name="舘下 智子" userId="62eb3422f1d344d3" providerId="LiveId" clId="{41D4CCF8-80BC-44A6-9FEF-901C15F6DF5B}" dt="2021-09-19T04:38:08.017" v="160"/>
        <pc:sldMkLst>
          <pc:docMk/>
          <pc:sldMk cId="3494452771" sldId="587"/>
        </pc:sldMkLst>
      </pc:sldChg>
      <pc:sldChg chg="del">
        <pc:chgData name="舘下 智子" userId="62eb3422f1d344d3" providerId="LiveId" clId="{41D4CCF8-80BC-44A6-9FEF-901C15F6DF5B}" dt="2021-09-19T04:37:58.161" v="159" actId="2696"/>
        <pc:sldMkLst>
          <pc:docMk/>
          <pc:sldMk cId="4177806462" sldId="587"/>
        </pc:sldMkLst>
      </pc:sldChg>
      <pc:sldChg chg="add">
        <pc:chgData name="舘下 智子" userId="62eb3422f1d344d3" providerId="LiveId" clId="{41D4CCF8-80BC-44A6-9FEF-901C15F6DF5B}" dt="2021-09-19T04:54:43.246" v="197"/>
        <pc:sldMkLst>
          <pc:docMk/>
          <pc:sldMk cId="832025746" sldId="589"/>
        </pc:sldMkLst>
      </pc:sldChg>
      <pc:sldChg chg="del">
        <pc:chgData name="舘下 智子" userId="62eb3422f1d344d3" providerId="LiveId" clId="{41D4CCF8-80BC-44A6-9FEF-901C15F6DF5B}" dt="2021-09-19T04:54:34.148" v="196" actId="2696"/>
        <pc:sldMkLst>
          <pc:docMk/>
          <pc:sldMk cId="4156546359" sldId="589"/>
        </pc:sldMkLst>
      </pc:sldChg>
      <pc:sldChg chg="del">
        <pc:chgData name="舘下 智子" userId="62eb3422f1d344d3" providerId="LiveId" clId="{41D4CCF8-80BC-44A6-9FEF-901C15F6DF5B}" dt="2021-09-19T05:19:46.641" v="234" actId="2696"/>
        <pc:sldMkLst>
          <pc:docMk/>
          <pc:sldMk cId="1734213244" sldId="593"/>
        </pc:sldMkLst>
      </pc:sldChg>
      <pc:sldChg chg="add">
        <pc:chgData name="舘下 智子" userId="62eb3422f1d344d3" providerId="LiveId" clId="{41D4CCF8-80BC-44A6-9FEF-901C15F6DF5B}" dt="2021-09-19T05:19:54.295" v="235"/>
        <pc:sldMkLst>
          <pc:docMk/>
          <pc:sldMk cId="3338076867" sldId="593"/>
        </pc:sldMkLst>
      </pc:sldChg>
      <pc:sldChg chg="add">
        <pc:chgData name="舘下 智子" userId="62eb3422f1d344d3" providerId="LiveId" clId="{41D4CCF8-80BC-44A6-9FEF-901C15F6DF5B}" dt="2021-09-19T04:32:12.794" v="138"/>
        <pc:sldMkLst>
          <pc:docMk/>
          <pc:sldMk cId="505948169" sldId="594"/>
        </pc:sldMkLst>
      </pc:sldChg>
      <pc:sldChg chg="del">
        <pc:chgData name="舘下 智子" userId="62eb3422f1d344d3" providerId="LiveId" clId="{41D4CCF8-80BC-44A6-9FEF-901C15F6DF5B}" dt="2021-09-19T04:32:03.420" v="137" actId="2696"/>
        <pc:sldMkLst>
          <pc:docMk/>
          <pc:sldMk cId="1993160518" sldId="594"/>
        </pc:sldMkLst>
      </pc:sldChg>
      <pc:sldChg chg="add del">
        <pc:chgData name="舘下 智子" userId="62eb3422f1d344d3" providerId="LiveId" clId="{41D4CCF8-80BC-44A6-9FEF-901C15F6DF5B}" dt="2021-09-20T04:29:33.425" v="282"/>
        <pc:sldMkLst>
          <pc:docMk/>
          <pc:sldMk cId="213637285" sldId="595"/>
        </pc:sldMkLst>
      </pc:sldChg>
      <pc:sldChg chg="add del">
        <pc:chgData name="舘下 智子" userId="62eb3422f1d344d3" providerId="LiveId" clId="{41D4CCF8-80BC-44A6-9FEF-901C15F6DF5B}" dt="2021-09-20T04:29:35.243" v="283" actId="2696"/>
        <pc:sldMkLst>
          <pc:docMk/>
          <pc:sldMk cId="3646695026" sldId="595"/>
        </pc:sldMkLst>
      </pc:sldChg>
      <pc:sldChg chg="del">
        <pc:chgData name="舘下 智子" userId="62eb3422f1d344d3" providerId="LiveId" clId="{41D4CCF8-80BC-44A6-9FEF-901C15F6DF5B}" dt="2021-09-19T04:28:21.874" v="127" actId="2696"/>
        <pc:sldMkLst>
          <pc:docMk/>
          <pc:sldMk cId="377404063" sldId="596"/>
        </pc:sldMkLst>
      </pc:sldChg>
      <pc:sldChg chg="add">
        <pc:chgData name="舘下 智子" userId="62eb3422f1d344d3" providerId="LiveId" clId="{41D4CCF8-80BC-44A6-9FEF-901C15F6DF5B}" dt="2021-09-19T04:28:31.980" v="128"/>
        <pc:sldMkLst>
          <pc:docMk/>
          <pc:sldMk cId="975484130" sldId="596"/>
        </pc:sldMkLst>
      </pc:sldChg>
      <pc:sldChg chg="add">
        <pc:chgData name="舘下 智子" userId="62eb3422f1d344d3" providerId="LiveId" clId="{41D4CCF8-80BC-44A6-9FEF-901C15F6DF5B}" dt="2021-09-19T05:16:24.822" v="221"/>
        <pc:sldMkLst>
          <pc:docMk/>
          <pc:sldMk cId="477043246" sldId="597"/>
        </pc:sldMkLst>
      </pc:sldChg>
      <pc:sldChg chg="del">
        <pc:chgData name="舘下 智子" userId="62eb3422f1d344d3" providerId="LiveId" clId="{41D4CCF8-80BC-44A6-9FEF-901C15F6DF5B}" dt="2021-09-19T05:16:17.809" v="220" actId="2696"/>
        <pc:sldMkLst>
          <pc:docMk/>
          <pc:sldMk cId="2017087013" sldId="597"/>
        </pc:sldMkLst>
      </pc:sldChg>
      <pc:sldChg chg="del">
        <pc:chgData name="舘下 智子" userId="62eb3422f1d344d3" providerId="LiveId" clId="{41D4CCF8-80BC-44A6-9FEF-901C15F6DF5B}" dt="2021-09-19T05:18:49.777" v="230" actId="2696"/>
        <pc:sldMkLst>
          <pc:docMk/>
          <pc:sldMk cId="3376410683" sldId="599"/>
        </pc:sldMkLst>
      </pc:sldChg>
      <pc:sldChg chg="add">
        <pc:chgData name="舘下 智子" userId="62eb3422f1d344d3" providerId="LiveId" clId="{41D4CCF8-80BC-44A6-9FEF-901C15F6DF5B}" dt="2021-09-19T05:18:59.807" v="231"/>
        <pc:sldMkLst>
          <pc:docMk/>
          <pc:sldMk cId="3551764803" sldId="599"/>
        </pc:sldMkLst>
      </pc:sldChg>
      <pc:sldChg chg="del">
        <pc:chgData name="舘下 智子" userId="62eb3422f1d344d3" providerId="LiveId" clId="{41D4CCF8-80BC-44A6-9FEF-901C15F6DF5B}" dt="2021-09-20T04:37:47.602" v="304" actId="2696"/>
        <pc:sldMkLst>
          <pc:docMk/>
          <pc:sldMk cId="2724181718" sldId="600"/>
        </pc:sldMkLst>
      </pc:sldChg>
      <pc:sldChg chg="add">
        <pc:chgData name="舘下 智子" userId="62eb3422f1d344d3" providerId="LiveId" clId="{41D4CCF8-80BC-44A6-9FEF-901C15F6DF5B}" dt="2021-09-20T04:37:53.533" v="305"/>
        <pc:sldMkLst>
          <pc:docMk/>
          <pc:sldMk cId="3266542254" sldId="600"/>
        </pc:sldMkLst>
      </pc:sldChg>
      <pc:sldChg chg="del">
        <pc:chgData name="舘下 智子" userId="62eb3422f1d344d3" providerId="LiveId" clId="{41D4CCF8-80BC-44A6-9FEF-901C15F6DF5B}" dt="2021-09-19T05:29:10.670" v="250" actId="2696"/>
        <pc:sldMkLst>
          <pc:docMk/>
          <pc:sldMk cId="3243661489" sldId="603"/>
        </pc:sldMkLst>
      </pc:sldChg>
      <pc:sldChg chg="add">
        <pc:chgData name="舘下 智子" userId="62eb3422f1d344d3" providerId="LiveId" clId="{41D4CCF8-80BC-44A6-9FEF-901C15F6DF5B}" dt="2021-09-19T05:29:15.612" v="251"/>
        <pc:sldMkLst>
          <pc:docMk/>
          <pc:sldMk cId="3700796102" sldId="603"/>
        </pc:sldMkLst>
      </pc:sldChg>
      <pc:sldChg chg="del">
        <pc:chgData name="舘下 智子" userId="62eb3422f1d344d3" providerId="LiveId" clId="{41D4CCF8-80BC-44A6-9FEF-901C15F6DF5B}" dt="2021-09-20T04:41:38.870" v="318" actId="2696"/>
        <pc:sldMkLst>
          <pc:docMk/>
          <pc:sldMk cId="378910920" sldId="604"/>
        </pc:sldMkLst>
      </pc:sldChg>
      <pc:sldChg chg="add">
        <pc:chgData name="舘下 智子" userId="62eb3422f1d344d3" providerId="LiveId" clId="{41D4CCF8-80BC-44A6-9FEF-901C15F6DF5B}" dt="2021-09-20T04:41:44.570" v="319"/>
        <pc:sldMkLst>
          <pc:docMk/>
          <pc:sldMk cId="2935827878" sldId="604"/>
        </pc:sldMkLst>
      </pc:sldChg>
      <pc:sldChg chg="add">
        <pc:chgData name="舘下 智子" userId="62eb3422f1d344d3" providerId="LiveId" clId="{41D4CCF8-80BC-44A6-9FEF-901C15F6DF5B}" dt="2021-09-19T04:43:27.972" v="176"/>
        <pc:sldMkLst>
          <pc:docMk/>
          <pc:sldMk cId="2015170944" sldId="606"/>
        </pc:sldMkLst>
      </pc:sldChg>
      <pc:sldChg chg="del">
        <pc:chgData name="舘下 智子" userId="62eb3422f1d344d3" providerId="LiveId" clId="{41D4CCF8-80BC-44A6-9FEF-901C15F6DF5B}" dt="2021-09-19T04:43:17.693" v="175" actId="2696"/>
        <pc:sldMkLst>
          <pc:docMk/>
          <pc:sldMk cId="2153887921" sldId="606"/>
        </pc:sldMkLst>
      </pc:sldChg>
      <pc:sldChg chg="add">
        <pc:chgData name="舘下 智子" userId="62eb3422f1d344d3" providerId="LiveId" clId="{41D4CCF8-80BC-44A6-9FEF-901C15F6DF5B}" dt="2021-09-17T12:33:06.537" v="36"/>
        <pc:sldMkLst>
          <pc:docMk/>
          <pc:sldMk cId="1980672186" sldId="608"/>
        </pc:sldMkLst>
      </pc:sldChg>
      <pc:sldChg chg="del">
        <pc:chgData name="舘下 智子" userId="62eb3422f1d344d3" providerId="LiveId" clId="{41D4CCF8-80BC-44A6-9FEF-901C15F6DF5B}" dt="2021-09-17T12:29:08.218" v="22" actId="2696"/>
        <pc:sldMkLst>
          <pc:docMk/>
          <pc:sldMk cId="2412502781" sldId="608"/>
        </pc:sldMkLst>
      </pc:sldChg>
      <pc:sldChg chg="add del">
        <pc:chgData name="舘下 智子" userId="62eb3422f1d344d3" providerId="LiveId" clId="{41D4CCF8-80BC-44A6-9FEF-901C15F6DF5B}" dt="2021-09-17T12:32:59.013" v="35" actId="2696"/>
        <pc:sldMkLst>
          <pc:docMk/>
          <pc:sldMk cId="2656668239" sldId="608"/>
        </pc:sldMkLst>
      </pc:sldChg>
      <pc:sldChg chg="add">
        <pc:chgData name="舘下 智子" userId="62eb3422f1d344d3" providerId="LiveId" clId="{41D4CCF8-80BC-44A6-9FEF-901C15F6DF5B}" dt="2021-09-19T04:56:48.305" v="203"/>
        <pc:sldMkLst>
          <pc:docMk/>
          <pc:sldMk cId="641222876" sldId="609"/>
        </pc:sldMkLst>
      </pc:sldChg>
      <pc:sldChg chg="del">
        <pc:chgData name="舘下 智子" userId="62eb3422f1d344d3" providerId="LiveId" clId="{41D4CCF8-80BC-44A6-9FEF-901C15F6DF5B}" dt="2021-09-19T04:56:37.696" v="202" actId="2696"/>
        <pc:sldMkLst>
          <pc:docMk/>
          <pc:sldMk cId="3196784908" sldId="609"/>
        </pc:sldMkLst>
      </pc:sldChg>
      <pc:sldChg chg="add">
        <pc:chgData name="舘下 智子" userId="62eb3422f1d344d3" providerId="LiveId" clId="{41D4CCF8-80BC-44A6-9FEF-901C15F6DF5B}" dt="2021-09-19T05:33:05.952" v="269"/>
        <pc:sldMkLst>
          <pc:docMk/>
          <pc:sldMk cId="2246022990" sldId="610"/>
        </pc:sldMkLst>
      </pc:sldChg>
      <pc:sldChg chg="del">
        <pc:chgData name="舘下 智子" userId="62eb3422f1d344d3" providerId="LiveId" clId="{41D4CCF8-80BC-44A6-9FEF-901C15F6DF5B}" dt="2021-09-19T05:32:58.133" v="268" actId="2696"/>
        <pc:sldMkLst>
          <pc:docMk/>
          <pc:sldMk cId="2253696149" sldId="610"/>
        </pc:sldMkLst>
      </pc:sldChg>
      <pc:sldChg chg="del">
        <pc:chgData name="舘下 智子" userId="62eb3422f1d344d3" providerId="LiveId" clId="{41D4CCF8-80BC-44A6-9FEF-901C15F6DF5B}" dt="2021-09-17T12:28:17.904" v="18" actId="2696"/>
        <pc:sldMkLst>
          <pc:docMk/>
          <pc:sldMk cId="2064791414" sldId="612"/>
        </pc:sldMkLst>
      </pc:sldChg>
      <pc:sldChg chg="add">
        <pc:chgData name="舘下 智子" userId="62eb3422f1d344d3" providerId="LiveId" clId="{41D4CCF8-80BC-44A6-9FEF-901C15F6DF5B}" dt="2021-09-17T12:28:27.695" v="19"/>
        <pc:sldMkLst>
          <pc:docMk/>
          <pc:sldMk cId="2778368927" sldId="612"/>
        </pc:sldMkLst>
      </pc:sldChg>
      <pc:sldChg chg="add del">
        <pc:chgData name="舘下 智子" userId="62eb3422f1d344d3" providerId="LiveId" clId="{41D4CCF8-80BC-44A6-9FEF-901C15F6DF5B}" dt="2021-09-19T05:31:17.158" v="262" actId="2696"/>
        <pc:sldMkLst>
          <pc:docMk/>
          <pc:sldMk cId="2030877248" sldId="613"/>
        </pc:sldMkLst>
      </pc:sldChg>
      <pc:sldChg chg="add">
        <pc:chgData name="舘下 智子" userId="62eb3422f1d344d3" providerId="LiveId" clId="{41D4CCF8-80BC-44A6-9FEF-901C15F6DF5B}" dt="2021-09-19T05:31:19.436" v="263"/>
        <pc:sldMkLst>
          <pc:docMk/>
          <pc:sldMk cId="3152503675" sldId="613"/>
        </pc:sldMkLst>
      </pc:sldChg>
      <pc:sldChg chg="del">
        <pc:chgData name="舘下 智子" userId="62eb3422f1d344d3" providerId="LiveId" clId="{41D4CCF8-80BC-44A6-9FEF-901C15F6DF5B}" dt="2021-09-19T05:29:51.428" v="254" actId="2696"/>
        <pc:sldMkLst>
          <pc:docMk/>
          <pc:sldMk cId="3510550195" sldId="613"/>
        </pc:sldMkLst>
      </pc:sldChg>
      <pc:sldChg chg="add">
        <pc:chgData name="舘下 智子" userId="62eb3422f1d344d3" providerId="LiveId" clId="{41D4CCF8-80BC-44A6-9FEF-901C15F6DF5B}" dt="2021-09-19T05:19:32.879" v="233"/>
        <pc:sldMkLst>
          <pc:docMk/>
          <pc:sldMk cId="1108193692" sldId="616"/>
        </pc:sldMkLst>
      </pc:sldChg>
      <pc:sldChg chg="del">
        <pc:chgData name="舘下 智子" userId="62eb3422f1d344d3" providerId="LiveId" clId="{41D4CCF8-80BC-44A6-9FEF-901C15F6DF5B}" dt="2021-09-19T05:19:26.697" v="232" actId="2696"/>
        <pc:sldMkLst>
          <pc:docMk/>
          <pc:sldMk cId="3698215600" sldId="616"/>
        </pc:sldMkLst>
      </pc:sldChg>
      <pc:sldChg chg="add">
        <pc:chgData name="舘下 智子" userId="62eb3422f1d344d3" providerId="LiveId" clId="{41D4CCF8-80BC-44A6-9FEF-901C15F6DF5B}" dt="2021-09-19T04:49:56.832" v="189"/>
        <pc:sldMkLst>
          <pc:docMk/>
          <pc:sldMk cId="1151209065" sldId="618"/>
        </pc:sldMkLst>
      </pc:sldChg>
      <pc:sldChg chg="del">
        <pc:chgData name="舘下 智子" userId="62eb3422f1d344d3" providerId="LiveId" clId="{41D4CCF8-80BC-44A6-9FEF-901C15F6DF5B}" dt="2021-09-19T04:49:48.784" v="188" actId="2696"/>
        <pc:sldMkLst>
          <pc:docMk/>
          <pc:sldMk cId="2579640610" sldId="618"/>
        </pc:sldMkLst>
      </pc:sldChg>
      <pc:sldChg chg="del">
        <pc:chgData name="舘下 智子" userId="62eb3422f1d344d3" providerId="LiveId" clId="{41D4CCF8-80BC-44A6-9FEF-901C15F6DF5B}" dt="2021-09-17T12:26:21.034" v="14" actId="2696"/>
        <pc:sldMkLst>
          <pc:docMk/>
          <pc:sldMk cId="1016052059" sldId="619"/>
        </pc:sldMkLst>
      </pc:sldChg>
      <pc:sldChg chg="add">
        <pc:chgData name="舘下 智子" userId="62eb3422f1d344d3" providerId="LiveId" clId="{41D4CCF8-80BC-44A6-9FEF-901C15F6DF5B}" dt="2021-09-17T12:26:29.112" v="15"/>
        <pc:sldMkLst>
          <pc:docMk/>
          <pc:sldMk cId="1566900079" sldId="619"/>
        </pc:sldMkLst>
      </pc:sldChg>
      <pc:sldChg chg="add">
        <pc:chgData name="舘下 智子" userId="62eb3422f1d344d3" providerId="LiveId" clId="{41D4CCF8-80BC-44A6-9FEF-901C15F6DF5B}" dt="2021-09-19T05:28:28.531" v="249"/>
        <pc:sldMkLst>
          <pc:docMk/>
          <pc:sldMk cId="1183494929" sldId="620"/>
        </pc:sldMkLst>
      </pc:sldChg>
      <pc:sldChg chg="del">
        <pc:chgData name="舘下 智子" userId="62eb3422f1d344d3" providerId="LiveId" clId="{41D4CCF8-80BC-44A6-9FEF-901C15F6DF5B}" dt="2021-09-19T05:28:21.478" v="248" actId="2696"/>
        <pc:sldMkLst>
          <pc:docMk/>
          <pc:sldMk cId="2078986644" sldId="620"/>
        </pc:sldMkLst>
      </pc:sldChg>
      <pc:sldChg chg="del">
        <pc:chgData name="舘下 智子" userId="62eb3422f1d344d3" providerId="LiveId" clId="{41D4CCF8-80BC-44A6-9FEF-901C15F6DF5B}" dt="2021-09-17T12:28:44.067" v="20" actId="2696"/>
        <pc:sldMkLst>
          <pc:docMk/>
          <pc:sldMk cId="2686128565" sldId="624"/>
        </pc:sldMkLst>
      </pc:sldChg>
      <pc:sldChg chg="add">
        <pc:chgData name="舘下 智子" userId="62eb3422f1d344d3" providerId="LiveId" clId="{41D4CCF8-80BC-44A6-9FEF-901C15F6DF5B}" dt="2021-09-17T12:28:50.506" v="21"/>
        <pc:sldMkLst>
          <pc:docMk/>
          <pc:sldMk cId="4203160503" sldId="624"/>
        </pc:sldMkLst>
      </pc:sldChg>
      <pc:sldChg chg="del">
        <pc:chgData name="舘下 智子" userId="62eb3422f1d344d3" providerId="LiveId" clId="{41D4CCF8-80BC-44A6-9FEF-901C15F6DF5B}" dt="2021-09-19T04:48:06.478" v="183" actId="2696"/>
        <pc:sldMkLst>
          <pc:docMk/>
          <pc:sldMk cId="2766621321" sldId="625"/>
        </pc:sldMkLst>
      </pc:sldChg>
      <pc:sldChg chg="add">
        <pc:chgData name="舘下 智子" userId="62eb3422f1d344d3" providerId="LiveId" clId="{41D4CCF8-80BC-44A6-9FEF-901C15F6DF5B}" dt="2021-09-19T04:48:17.791" v="184"/>
        <pc:sldMkLst>
          <pc:docMk/>
          <pc:sldMk cId="3502177106" sldId="625"/>
        </pc:sldMkLst>
      </pc:sldChg>
      <pc:sldChg chg="del">
        <pc:chgData name="舘下 智子" userId="62eb3422f1d344d3" providerId="LiveId" clId="{41D4CCF8-80BC-44A6-9FEF-901C15F6DF5B}" dt="2021-09-19T04:55:02.121" v="198" actId="2696"/>
        <pc:sldMkLst>
          <pc:docMk/>
          <pc:sldMk cId="668960424" sldId="626"/>
        </pc:sldMkLst>
      </pc:sldChg>
      <pc:sldChg chg="add">
        <pc:chgData name="舘下 智子" userId="62eb3422f1d344d3" providerId="LiveId" clId="{41D4CCF8-80BC-44A6-9FEF-901C15F6DF5B}" dt="2021-09-19T04:55:10.056" v="199"/>
        <pc:sldMkLst>
          <pc:docMk/>
          <pc:sldMk cId="3747530004" sldId="626"/>
        </pc:sldMkLst>
      </pc:sldChg>
      <pc:sldChg chg="del">
        <pc:chgData name="舘下 智子" userId="62eb3422f1d344d3" providerId="LiveId" clId="{41D4CCF8-80BC-44A6-9FEF-901C15F6DF5B}" dt="2021-09-19T04:49:11.088" v="185" actId="2696"/>
        <pc:sldMkLst>
          <pc:docMk/>
          <pc:sldMk cId="206975382" sldId="628"/>
        </pc:sldMkLst>
      </pc:sldChg>
      <pc:sldChg chg="add">
        <pc:chgData name="舘下 智子" userId="62eb3422f1d344d3" providerId="LiveId" clId="{41D4CCF8-80BC-44A6-9FEF-901C15F6DF5B}" dt="2021-09-19T04:49:25.769" v="186"/>
        <pc:sldMkLst>
          <pc:docMk/>
          <pc:sldMk cId="751220599" sldId="628"/>
        </pc:sldMkLst>
      </pc:sldChg>
      <pc:sldChg chg="del">
        <pc:chgData name="舘下 智子" userId="62eb3422f1d344d3" providerId="LiveId" clId="{41D4CCF8-80BC-44A6-9FEF-901C15F6DF5B}" dt="2021-09-17T12:37:25.946" v="93" actId="2696"/>
        <pc:sldMkLst>
          <pc:docMk/>
          <pc:sldMk cId="392301262" sldId="629"/>
        </pc:sldMkLst>
      </pc:sldChg>
      <pc:sldChg chg="add">
        <pc:chgData name="舘下 智子" userId="62eb3422f1d344d3" providerId="LiveId" clId="{41D4CCF8-80BC-44A6-9FEF-901C15F6DF5B}" dt="2021-09-17T12:37:40.239" v="94"/>
        <pc:sldMkLst>
          <pc:docMk/>
          <pc:sldMk cId="2148862238" sldId="629"/>
        </pc:sldMkLst>
      </pc:sldChg>
      <pc:sldChg chg="del">
        <pc:chgData name="舘下 智子" userId="62eb3422f1d344d3" providerId="LiveId" clId="{41D4CCF8-80BC-44A6-9FEF-901C15F6DF5B}" dt="2021-09-17T12:37:25.946" v="93" actId="2696"/>
        <pc:sldMkLst>
          <pc:docMk/>
          <pc:sldMk cId="625021830" sldId="630"/>
        </pc:sldMkLst>
      </pc:sldChg>
      <pc:sldChg chg="add">
        <pc:chgData name="舘下 智子" userId="62eb3422f1d344d3" providerId="LiveId" clId="{41D4CCF8-80BC-44A6-9FEF-901C15F6DF5B}" dt="2021-09-17T12:37:40.239" v="94"/>
        <pc:sldMkLst>
          <pc:docMk/>
          <pc:sldMk cId="2889007751" sldId="630"/>
        </pc:sldMkLst>
      </pc:sldChg>
      <pc:sldChg chg="add">
        <pc:chgData name="舘下 智子" userId="62eb3422f1d344d3" providerId="LiveId" clId="{41D4CCF8-80BC-44A6-9FEF-901C15F6DF5B}" dt="2021-09-18T02:04:02.760" v="124"/>
        <pc:sldMkLst>
          <pc:docMk/>
          <pc:sldMk cId="977926256" sldId="631"/>
        </pc:sldMkLst>
      </pc:sldChg>
      <pc:sldChg chg="del">
        <pc:chgData name="舘下 智子" userId="62eb3422f1d344d3" providerId="LiveId" clId="{41D4CCF8-80BC-44A6-9FEF-901C15F6DF5B}" dt="2021-09-18T02:03:57.896" v="123" actId="2696"/>
        <pc:sldMkLst>
          <pc:docMk/>
          <pc:sldMk cId="3334660671" sldId="631"/>
        </pc:sldMkLst>
      </pc:sldChg>
      <pc:sldChg chg="add">
        <pc:chgData name="舘下 智子" userId="62eb3422f1d344d3" providerId="LiveId" clId="{41D4CCF8-80BC-44A6-9FEF-901C15F6DF5B}" dt="2021-09-18T02:04:02.760" v="124"/>
        <pc:sldMkLst>
          <pc:docMk/>
          <pc:sldMk cId="3072188300" sldId="632"/>
        </pc:sldMkLst>
      </pc:sldChg>
      <pc:sldChg chg="del">
        <pc:chgData name="舘下 智子" userId="62eb3422f1d344d3" providerId="LiveId" clId="{41D4CCF8-80BC-44A6-9FEF-901C15F6DF5B}" dt="2021-09-18T02:03:57.896" v="123" actId="2696"/>
        <pc:sldMkLst>
          <pc:docMk/>
          <pc:sldMk cId="3148648386" sldId="632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844177557" sldId="633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1310801187" sldId="633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1630141190" sldId="634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1666345045" sldId="634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1254083463" sldId="635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4065917607" sldId="635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1666012430" sldId="636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4137047789" sldId="636"/>
        </pc:sldMkLst>
      </pc:sldChg>
      <pc:sldChg chg="del">
        <pc:chgData name="舘下 智子" userId="62eb3422f1d344d3" providerId="LiveId" clId="{41D4CCF8-80BC-44A6-9FEF-901C15F6DF5B}" dt="2021-09-19T04:50:45.308" v="190" actId="2696"/>
        <pc:sldMkLst>
          <pc:docMk/>
          <pc:sldMk cId="1330864159" sldId="637"/>
        </pc:sldMkLst>
      </pc:sldChg>
      <pc:sldChg chg="add">
        <pc:chgData name="舘下 智子" userId="62eb3422f1d344d3" providerId="LiveId" clId="{41D4CCF8-80BC-44A6-9FEF-901C15F6DF5B}" dt="2021-09-19T04:50:54.842" v="191"/>
        <pc:sldMkLst>
          <pc:docMk/>
          <pc:sldMk cId="1812032881" sldId="637"/>
        </pc:sldMkLst>
      </pc:sldChg>
      <pc:sldChg chg="add">
        <pc:chgData name="舘下 智子" userId="62eb3422f1d344d3" providerId="LiveId" clId="{41D4CCF8-80BC-44A6-9FEF-901C15F6DF5B}" dt="2021-09-19T04:50:54.842" v="191"/>
        <pc:sldMkLst>
          <pc:docMk/>
          <pc:sldMk cId="1109686277" sldId="639"/>
        </pc:sldMkLst>
      </pc:sldChg>
      <pc:sldChg chg="del">
        <pc:chgData name="舘下 智子" userId="62eb3422f1d344d3" providerId="LiveId" clId="{41D4CCF8-80BC-44A6-9FEF-901C15F6DF5B}" dt="2021-09-19T04:50:45.308" v="190" actId="2696"/>
        <pc:sldMkLst>
          <pc:docMk/>
          <pc:sldMk cId="1570080048" sldId="639"/>
        </pc:sldMkLst>
      </pc:sldChg>
      <pc:sldChg chg="add">
        <pc:chgData name="舘下 智子" userId="62eb3422f1d344d3" providerId="LiveId" clId="{41D4CCF8-80BC-44A6-9FEF-901C15F6DF5B}" dt="2021-09-19T04:55:33.236" v="201"/>
        <pc:sldMkLst>
          <pc:docMk/>
          <pc:sldMk cId="1375586760" sldId="640"/>
        </pc:sldMkLst>
      </pc:sldChg>
      <pc:sldChg chg="del">
        <pc:chgData name="舘下 智子" userId="62eb3422f1d344d3" providerId="LiveId" clId="{41D4CCF8-80BC-44A6-9FEF-901C15F6DF5B}" dt="2021-09-19T04:55:23.512" v="200" actId="2696"/>
        <pc:sldMkLst>
          <pc:docMk/>
          <pc:sldMk cId="4215533041" sldId="640"/>
        </pc:sldMkLst>
      </pc:sldChg>
      <pc:sldChg chg="del">
        <pc:chgData name="舘下 智子" userId="62eb3422f1d344d3" providerId="LiveId" clId="{41D4CCF8-80BC-44A6-9FEF-901C15F6DF5B}" dt="2021-09-19T04:55:23.512" v="200" actId="2696"/>
        <pc:sldMkLst>
          <pc:docMk/>
          <pc:sldMk cId="1465416529" sldId="641"/>
        </pc:sldMkLst>
      </pc:sldChg>
      <pc:sldChg chg="add">
        <pc:chgData name="舘下 智子" userId="62eb3422f1d344d3" providerId="LiveId" clId="{41D4CCF8-80BC-44A6-9FEF-901C15F6DF5B}" dt="2021-09-19T04:55:33.236" v="201"/>
        <pc:sldMkLst>
          <pc:docMk/>
          <pc:sldMk cId="3204858079" sldId="641"/>
        </pc:sldMkLst>
      </pc:sldChg>
      <pc:sldChg chg="add">
        <pc:chgData name="舘下 智子" userId="62eb3422f1d344d3" providerId="LiveId" clId="{41D4CCF8-80BC-44A6-9FEF-901C15F6DF5B}" dt="2021-09-19T05:06:54.766" v="205"/>
        <pc:sldMkLst>
          <pc:docMk/>
          <pc:sldMk cId="2721293664" sldId="642"/>
        </pc:sldMkLst>
      </pc:sldChg>
      <pc:sldChg chg="del">
        <pc:chgData name="舘下 智子" userId="62eb3422f1d344d3" providerId="LiveId" clId="{41D4CCF8-80BC-44A6-9FEF-901C15F6DF5B}" dt="2021-09-19T05:06:44.341" v="204" actId="2696"/>
        <pc:sldMkLst>
          <pc:docMk/>
          <pc:sldMk cId="3342811418" sldId="642"/>
        </pc:sldMkLst>
      </pc:sldChg>
      <pc:sldChg chg="add">
        <pc:chgData name="舘下 智子" userId="62eb3422f1d344d3" providerId="LiveId" clId="{41D4CCF8-80BC-44A6-9FEF-901C15F6DF5B}" dt="2021-09-19T05:06:54.766" v="205"/>
        <pc:sldMkLst>
          <pc:docMk/>
          <pc:sldMk cId="872696365" sldId="643"/>
        </pc:sldMkLst>
      </pc:sldChg>
      <pc:sldChg chg="del">
        <pc:chgData name="舘下 智子" userId="62eb3422f1d344d3" providerId="LiveId" clId="{41D4CCF8-80BC-44A6-9FEF-901C15F6DF5B}" dt="2021-09-19T05:06:44.341" v="204" actId="2696"/>
        <pc:sldMkLst>
          <pc:docMk/>
          <pc:sldMk cId="3187687568" sldId="643"/>
        </pc:sldMkLst>
      </pc:sldChg>
      <pc:sldChg chg="add">
        <pc:chgData name="舘下 智子" userId="62eb3422f1d344d3" providerId="LiveId" clId="{41D4CCF8-80BC-44A6-9FEF-901C15F6DF5B}" dt="2021-09-19T05:07:34.175" v="207"/>
        <pc:sldMkLst>
          <pc:docMk/>
          <pc:sldMk cId="1639858337" sldId="644"/>
        </pc:sldMkLst>
      </pc:sldChg>
      <pc:sldChg chg="del">
        <pc:chgData name="舘下 智子" userId="62eb3422f1d344d3" providerId="LiveId" clId="{41D4CCF8-80BC-44A6-9FEF-901C15F6DF5B}" dt="2021-09-19T05:07:26.956" v="206" actId="2696"/>
        <pc:sldMkLst>
          <pc:docMk/>
          <pc:sldMk cId="2422123150" sldId="644"/>
        </pc:sldMkLst>
      </pc:sldChg>
      <pc:sldChg chg="del">
        <pc:chgData name="舘下 智子" userId="62eb3422f1d344d3" providerId="LiveId" clId="{41D4CCF8-80BC-44A6-9FEF-901C15F6DF5B}" dt="2021-09-19T05:07:26.956" v="206" actId="2696"/>
        <pc:sldMkLst>
          <pc:docMk/>
          <pc:sldMk cId="1472800714" sldId="645"/>
        </pc:sldMkLst>
      </pc:sldChg>
      <pc:sldChg chg="add">
        <pc:chgData name="舘下 智子" userId="62eb3422f1d344d3" providerId="LiveId" clId="{41D4CCF8-80BC-44A6-9FEF-901C15F6DF5B}" dt="2021-09-19T05:07:34.175" v="207"/>
        <pc:sldMkLst>
          <pc:docMk/>
          <pc:sldMk cId="1953313027" sldId="645"/>
        </pc:sldMkLst>
      </pc:sldChg>
      <pc:sldChg chg="add">
        <pc:chgData name="舘下 智子" userId="62eb3422f1d344d3" providerId="LiveId" clId="{41D4CCF8-80BC-44A6-9FEF-901C15F6DF5B}" dt="2021-09-19T05:10:23.131" v="211"/>
        <pc:sldMkLst>
          <pc:docMk/>
          <pc:sldMk cId="1654373882" sldId="646"/>
        </pc:sldMkLst>
      </pc:sldChg>
      <pc:sldChg chg="del">
        <pc:chgData name="舘下 智子" userId="62eb3422f1d344d3" providerId="LiveId" clId="{41D4CCF8-80BC-44A6-9FEF-901C15F6DF5B}" dt="2021-09-19T05:10:14.317" v="210" actId="2696"/>
        <pc:sldMkLst>
          <pc:docMk/>
          <pc:sldMk cId="2658757696" sldId="646"/>
        </pc:sldMkLst>
      </pc:sldChg>
      <pc:sldChg chg="del">
        <pc:chgData name="舘下 智子" userId="62eb3422f1d344d3" providerId="LiveId" clId="{41D4CCF8-80BC-44A6-9FEF-901C15F6DF5B}" dt="2021-09-19T05:10:14.317" v="210" actId="2696"/>
        <pc:sldMkLst>
          <pc:docMk/>
          <pc:sldMk cId="9973415" sldId="647"/>
        </pc:sldMkLst>
      </pc:sldChg>
      <pc:sldChg chg="add">
        <pc:chgData name="舘下 智子" userId="62eb3422f1d344d3" providerId="LiveId" clId="{41D4CCF8-80BC-44A6-9FEF-901C15F6DF5B}" dt="2021-09-19T05:10:23.131" v="211"/>
        <pc:sldMkLst>
          <pc:docMk/>
          <pc:sldMk cId="3906879609" sldId="647"/>
        </pc:sldMkLst>
      </pc:sldChg>
      <pc:sldChg chg="del">
        <pc:chgData name="舘下 智子" userId="62eb3422f1d344d3" providerId="LiveId" clId="{41D4CCF8-80BC-44A6-9FEF-901C15F6DF5B}" dt="2021-09-19T05:13:39.267" v="214" actId="2696"/>
        <pc:sldMkLst>
          <pc:docMk/>
          <pc:sldMk cId="939831275" sldId="648"/>
        </pc:sldMkLst>
      </pc:sldChg>
      <pc:sldChg chg="add">
        <pc:chgData name="舘下 智子" userId="62eb3422f1d344d3" providerId="LiveId" clId="{41D4CCF8-80BC-44A6-9FEF-901C15F6DF5B}" dt="2021-09-19T05:13:48.137" v="215"/>
        <pc:sldMkLst>
          <pc:docMk/>
          <pc:sldMk cId="1001904714" sldId="648"/>
        </pc:sldMkLst>
      </pc:sldChg>
      <pc:sldChg chg="add">
        <pc:chgData name="舘下 智子" userId="62eb3422f1d344d3" providerId="LiveId" clId="{41D4CCF8-80BC-44A6-9FEF-901C15F6DF5B}" dt="2021-09-19T05:13:48.137" v="215"/>
        <pc:sldMkLst>
          <pc:docMk/>
          <pc:sldMk cId="2566879599" sldId="650"/>
        </pc:sldMkLst>
      </pc:sldChg>
      <pc:sldChg chg="del">
        <pc:chgData name="舘下 智子" userId="62eb3422f1d344d3" providerId="LiveId" clId="{41D4CCF8-80BC-44A6-9FEF-901C15F6DF5B}" dt="2021-09-19T05:13:39.267" v="214" actId="2696"/>
        <pc:sldMkLst>
          <pc:docMk/>
          <pc:sldMk cId="3405565085" sldId="650"/>
        </pc:sldMkLst>
      </pc:sldChg>
      <pc:sldChg chg="add">
        <pc:chgData name="舘下 智子" userId="62eb3422f1d344d3" providerId="LiveId" clId="{41D4CCF8-80BC-44A6-9FEF-901C15F6DF5B}" dt="2021-09-19T05:17:56.986" v="229"/>
        <pc:sldMkLst>
          <pc:docMk/>
          <pc:sldMk cId="162337211" sldId="651"/>
        </pc:sldMkLst>
      </pc:sldChg>
      <pc:sldChg chg="del">
        <pc:chgData name="舘下 智子" userId="62eb3422f1d344d3" providerId="LiveId" clId="{41D4CCF8-80BC-44A6-9FEF-901C15F6DF5B}" dt="2021-09-19T05:17:49.407" v="228" actId="2696"/>
        <pc:sldMkLst>
          <pc:docMk/>
          <pc:sldMk cId="495836329" sldId="651"/>
        </pc:sldMkLst>
      </pc:sldChg>
      <pc:sldChg chg="del">
        <pc:chgData name="舘下 智子" userId="62eb3422f1d344d3" providerId="LiveId" clId="{41D4CCF8-80BC-44A6-9FEF-901C15F6DF5B}" dt="2021-09-19T05:17:49.407" v="228" actId="2696"/>
        <pc:sldMkLst>
          <pc:docMk/>
          <pc:sldMk cId="2725411578" sldId="652"/>
        </pc:sldMkLst>
      </pc:sldChg>
      <pc:sldChg chg="add">
        <pc:chgData name="舘下 智子" userId="62eb3422f1d344d3" providerId="LiveId" clId="{41D4CCF8-80BC-44A6-9FEF-901C15F6DF5B}" dt="2021-09-19T05:17:56.986" v="229"/>
        <pc:sldMkLst>
          <pc:docMk/>
          <pc:sldMk cId="3408883391" sldId="652"/>
        </pc:sldMkLst>
      </pc:sldChg>
      <pc:sldChg chg="del">
        <pc:chgData name="舘下 智子" userId="62eb3422f1d344d3" providerId="LiveId" clId="{41D4CCF8-80BC-44A6-9FEF-901C15F6DF5B}" dt="2021-09-19T05:30:31.019" v="258" actId="2696"/>
        <pc:sldMkLst>
          <pc:docMk/>
          <pc:sldMk cId="683823225" sldId="653"/>
        </pc:sldMkLst>
      </pc:sldChg>
      <pc:sldChg chg="add">
        <pc:chgData name="舘下 智子" userId="62eb3422f1d344d3" providerId="LiveId" clId="{41D4CCF8-80BC-44A6-9FEF-901C15F6DF5B}" dt="2021-09-19T05:30:38.612" v="259"/>
        <pc:sldMkLst>
          <pc:docMk/>
          <pc:sldMk cId="3894088062" sldId="653"/>
        </pc:sldMkLst>
      </pc:sldChg>
      <pc:sldChg chg="add">
        <pc:chgData name="舘下 智子" userId="62eb3422f1d344d3" providerId="LiveId" clId="{41D4CCF8-80BC-44A6-9FEF-901C15F6DF5B}" dt="2021-09-19T05:30:38.612" v="259"/>
        <pc:sldMkLst>
          <pc:docMk/>
          <pc:sldMk cId="1742809124" sldId="654"/>
        </pc:sldMkLst>
      </pc:sldChg>
      <pc:sldChg chg="del">
        <pc:chgData name="舘下 智子" userId="62eb3422f1d344d3" providerId="LiveId" clId="{41D4CCF8-80BC-44A6-9FEF-901C15F6DF5B}" dt="2021-09-19T05:30:31.019" v="258" actId="2696"/>
        <pc:sldMkLst>
          <pc:docMk/>
          <pc:sldMk cId="1975787889" sldId="654"/>
        </pc:sldMkLst>
      </pc:sldChg>
      <pc:sldChg chg="del">
        <pc:chgData name="舘下 智子" userId="62eb3422f1d344d3" providerId="LiveId" clId="{41D4CCF8-80BC-44A6-9FEF-901C15F6DF5B}" dt="2021-09-20T04:40:17.916" v="312" actId="2696"/>
        <pc:sldMkLst>
          <pc:docMk/>
          <pc:sldMk cId="295278069" sldId="655"/>
        </pc:sldMkLst>
      </pc:sldChg>
      <pc:sldChg chg="add">
        <pc:chgData name="舘下 智子" userId="62eb3422f1d344d3" providerId="LiveId" clId="{41D4CCF8-80BC-44A6-9FEF-901C15F6DF5B}" dt="2021-09-20T04:40:31.524" v="313"/>
        <pc:sldMkLst>
          <pc:docMk/>
          <pc:sldMk cId="3511282662" sldId="655"/>
        </pc:sldMkLst>
      </pc:sldChg>
      <pc:sldChg chg="del">
        <pc:chgData name="舘下 智子" userId="62eb3422f1d344d3" providerId="LiveId" clId="{41D4CCF8-80BC-44A6-9FEF-901C15F6DF5B}" dt="2021-09-20T04:40:17.916" v="312" actId="2696"/>
        <pc:sldMkLst>
          <pc:docMk/>
          <pc:sldMk cId="928050323" sldId="656"/>
        </pc:sldMkLst>
      </pc:sldChg>
      <pc:sldChg chg="add">
        <pc:chgData name="舘下 智子" userId="62eb3422f1d344d3" providerId="LiveId" clId="{41D4CCF8-80BC-44A6-9FEF-901C15F6DF5B}" dt="2021-09-20T04:40:31.524" v="313"/>
        <pc:sldMkLst>
          <pc:docMk/>
          <pc:sldMk cId="3507149027" sldId="656"/>
        </pc:sldMkLst>
      </pc:sldChg>
      <pc:sldChg chg="add">
        <pc:chgData name="舘下 智子" userId="62eb3422f1d344d3" providerId="LiveId" clId="{41D4CCF8-80BC-44A6-9FEF-901C15F6DF5B}" dt="2021-09-17T12:39:27.787" v="100"/>
        <pc:sldMkLst>
          <pc:docMk/>
          <pc:sldMk cId="1362476534" sldId="674"/>
        </pc:sldMkLst>
      </pc:sldChg>
      <pc:sldChg chg="del ord">
        <pc:chgData name="舘下 智子" userId="62eb3422f1d344d3" providerId="LiveId" clId="{41D4CCF8-80BC-44A6-9FEF-901C15F6DF5B}" dt="2021-09-17T12:39:23.664" v="99" actId="2696"/>
        <pc:sldMkLst>
          <pc:docMk/>
          <pc:sldMk cId="3120440587" sldId="674"/>
        </pc:sldMkLst>
      </pc:sldChg>
      <pc:sldChg chg="add">
        <pc:chgData name="舘下 智子" userId="62eb3422f1d344d3" providerId="LiveId" clId="{41D4CCF8-80BC-44A6-9FEF-901C15F6DF5B}" dt="2021-09-19T04:28:46.958" v="130"/>
        <pc:sldMkLst>
          <pc:docMk/>
          <pc:sldMk cId="157864172" sldId="675"/>
        </pc:sldMkLst>
      </pc:sldChg>
      <pc:sldChg chg="del">
        <pc:chgData name="舘下 智子" userId="62eb3422f1d344d3" providerId="LiveId" clId="{41D4CCF8-80BC-44A6-9FEF-901C15F6DF5B}" dt="2021-09-19T04:28:44.130" v="129" actId="2696"/>
        <pc:sldMkLst>
          <pc:docMk/>
          <pc:sldMk cId="236559390" sldId="675"/>
        </pc:sldMkLst>
      </pc:sldChg>
      <pc:sldChg chg="add">
        <pc:chgData name="舘下 智子" userId="62eb3422f1d344d3" providerId="LiveId" clId="{41D4CCF8-80BC-44A6-9FEF-901C15F6DF5B}" dt="2021-09-17T12:39:27.787" v="100"/>
        <pc:sldMkLst>
          <pc:docMk/>
          <pc:sldMk cId="22181961" sldId="677"/>
        </pc:sldMkLst>
      </pc:sldChg>
      <pc:sldChg chg="del ord">
        <pc:chgData name="舘下 智子" userId="62eb3422f1d344d3" providerId="LiveId" clId="{41D4CCF8-80BC-44A6-9FEF-901C15F6DF5B}" dt="2021-09-17T12:39:23.664" v="99" actId="2696"/>
        <pc:sldMkLst>
          <pc:docMk/>
          <pc:sldMk cId="3888153290" sldId="677"/>
        </pc:sldMkLst>
      </pc:sldChg>
      <pc:sldMasterChg chg="del delSldLayout">
        <pc:chgData name="舘下 智子" userId="62eb3422f1d344d3" providerId="LiveId" clId="{41D4CCF8-80BC-44A6-9FEF-901C15F6DF5B}" dt="2021-09-20T04:38:04.661" v="306" actId="2696"/>
        <pc:sldMasterMkLst>
          <pc:docMk/>
          <pc:sldMasterMk cId="697286952" sldId="2147483768"/>
        </pc:sldMasterMkLst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400350309" sldId="2147483769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624907383" sldId="2147483770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993639926" sldId="2147483771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449986494" sldId="2147483772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619437665" sldId="2147483773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3243227785" sldId="2147483774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473263680" sldId="2147483775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193759862" sldId="2147483776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112057124" sldId="2147483777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857519325" sldId="2147483778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3067597274" sldId="2147483779"/>
          </pc:sldLayoutMkLst>
        </pc:sldLayoutChg>
      </pc:sldMasterChg>
      <pc:sldMasterChg chg="del delSldLayout">
        <pc:chgData name="舘下 智子" userId="62eb3422f1d344d3" providerId="LiveId" clId="{41D4CCF8-80BC-44A6-9FEF-901C15F6DF5B}" dt="2021-09-17T12:18:50.065" v="2" actId="2696"/>
        <pc:sldMasterMkLst>
          <pc:docMk/>
          <pc:sldMasterMk cId="1295559806" sldId="2147483780"/>
        </pc:sldMasterMkLst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972197089" sldId="2147483781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483515716" sldId="2147483782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75999537" sldId="2147483783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1944978725" sldId="2147483784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823627204" sldId="2147483785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3445478144" sldId="2147483786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485609500" sldId="2147483787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999381796" sldId="2147483788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824914844" sldId="2147483789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1465242237" sldId="2147483790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179828204" sldId="2147483791"/>
          </pc:sldLayoutMkLst>
        </pc:sldLayoutChg>
      </pc:sldMasterChg>
      <pc:sldMasterChg chg="del delSldLayout">
        <pc:chgData name="舘下 智子" userId="62eb3422f1d344d3" providerId="LiveId" clId="{41D4CCF8-80BC-44A6-9FEF-901C15F6DF5B}" dt="2021-09-17T12:20:59.122" v="4" actId="2696"/>
        <pc:sldMasterMkLst>
          <pc:docMk/>
          <pc:sldMasterMk cId="803818327" sldId="2147484284"/>
        </pc:sldMasterMkLst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931257177" sldId="2147484285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295278561" sldId="2147484286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3970833428" sldId="2147484287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371851311" sldId="2147484288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342896570" sldId="2147484289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768735015" sldId="2147484290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472948113" sldId="2147484291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139727728" sldId="2147484292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993292789" sldId="2147484293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685905890" sldId="2147484294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946843972" sldId="2147484295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938AF3-D8C8-460A-891C-02CACB2A6BC1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4433C1-C97C-4058-B9BC-7B236044040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920633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146766D-811B-4883-B893-195A5430BA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305660E-5620-4F04-9AB4-46876C442FF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75415BF-FCF0-4745-AE5D-3939E2C326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0919F4C-AB08-4CE5-B1DA-C990E0A2B6ED}" type="slidenum">
              <a:rPr lang="ja-JP" altLang="en-US"/>
              <a:pPr eaLnBrk="1" hangingPunct="1"/>
              <a:t>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6774765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5FFB420-867F-4E55-B24E-B14A021CEA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58AD543-4E2B-44E5-A93D-DA16C192C18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DEF8A87-E971-46E1-B737-9681BF5152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816A278-C304-488B-8509-00443D623255}" type="slidenum">
              <a:rPr lang="ja-JP" altLang="en-US"/>
              <a:pPr eaLnBrk="1" hangingPunct="1"/>
              <a:t>23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671650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B533CF2-AAF2-4D9B-AD02-AA1491C1F0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05E14F2-980E-49B9-B58F-17E6B5FD46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B61183F-7AB1-4375-84AC-1813A0906B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206A4C8-707C-42A4-84A8-3F84018F8816}" type="slidenum">
              <a:rPr lang="ja-JP" altLang="en-US"/>
              <a:pPr eaLnBrk="1" hangingPunct="1"/>
              <a:t>25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6999444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7579C3F-9A82-4C02-988A-253F732204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096CD3D-C3B9-4339-8208-742E003752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B1550C1-FF24-49B2-9250-94CE8BB21B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F6E14F5-702C-4276-BCAC-62E6F379F253}" type="slidenum">
              <a:rPr lang="ja-JP" altLang="en-US"/>
              <a:pPr eaLnBrk="1" hangingPunct="1"/>
              <a:t>27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0718340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54811AA-0A62-453E-94D4-68DBBCF57ED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6402EA0-3CEE-49DF-A194-13D453E9EC8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2A0C372-AD21-4197-8487-EDB49ADF8C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85B3255-DC8D-4DF0-AF64-A6681D506375}" type="slidenum">
              <a:rPr lang="ja-JP" altLang="en-US"/>
              <a:pPr eaLnBrk="1" hangingPunct="1"/>
              <a:t>29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1461537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6151114-60D8-4BAE-A971-118C1B562A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557EC2-B61F-407C-A15C-8EB7E5C7F0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44ACB42-424F-48AD-947D-96A3809C3D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E23AA47-C95E-4BA5-96A8-49DB0839F15E}" type="slidenum">
              <a:rPr lang="ja-JP" altLang="en-US"/>
              <a:pPr eaLnBrk="1" hangingPunct="1"/>
              <a:t>31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0716155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D955A14-5E13-416C-9884-09BF5B556C2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28394E3-BC53-47F6-A970-6DCF4530D0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BBFC4F7-0A76-4B41-8914-4221D23251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5AC0AF8-6B4C-4668-831C-DB93F5F0DFD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7873161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060248F-3E15-49D0-89AA-8DF1901D8E5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926DCF6-B3FA-4C49-8F10-F9052769EC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9037D1A-0120-482E-ADB7-E6D4DD80D0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1FCAE75-A6B0-4801-ABB7-E2FD32ADAD58}" type="slidenum">
              <a:rPr lang="ja-JP" altLang="en-US"/>
              <a:pPr eaLnBrk="1" hangingPunct="1"/>
              <a:t>36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4745566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688E441-CB00-4302-8D47-4284169522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BAEB694-1A96-4BC2-91A8-2BB191EFF7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20BA36A-077D-44D5-9E5B-CE7459C6EC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874CB8C-A0C3-4A09-AA8A-7007528D788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09964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B6D3241-0C30-4D06-BE02-318D7FE442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C9346C1-086B-4F61-81C3-EC46EED298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AFB68D8-2DFB-4104-94D5-08960568F4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32C0237-6DF2-4865-B9F4-C640A4A52ABD}" type="slidenum">
              <a:rPr lang="ja-JP" altLang="en-US"/>
              <a:pPr eaLnBrk="1" hangingPunct="1"/>
              <a:t>41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4794123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A5E535C-41E0-4260-BB81-B96304D08C2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452C69-72CA-47B2-A33F-8FE715EED7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CB67D74-645E-4A7C-8A37-EAD1740897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BA61D01-A333-4695-AD75-A93B8F298FF8}" type="slidenum">
              <a:rPr lang="ja-JP" altLang="en-US"/>
              <a:pPr eaLnBrk="1" hangingPunct="1"/>
              <a:t>43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398075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A83657F-ACBA-46AB-B18B-85A965CEB2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AFA9703-B858-4785-B8E0-A02E42BF9ED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A60D5F3-5DD0-4A05-9EF6-25D0DC17D5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2C6B720-B1F5-4B4C-8AE8-8BAAB5BBE87E}" type="slidenum">
              <a:rPr lang="ja-JP" altLang="en-US"/>
              <a:pPr eaLnBrk="1" hangingPunct="1"/>
              <a:t>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0440872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09C4688-83B6-4129-8BC2-8FCBD7958C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6C96F7D-DB70-4AAD-A1F8-22009776152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3C6AD20-EB2A-4D0A-9B64-D2B435D570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660F8C8-7829-4386-997E-89BBAFC3E02B}" type="slidenum">
              <a:rPr lang="ja-JP" altLang="en-US"/>
              <a:pPr eaLnBrk="1" hangingPunct="1"/>
              <a:t>45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9342329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8A91074-8201-43E7-82CE-91B8E1DFD3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7B50FB6-35F3-4B8B-9E33-64ECFEED46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1CC9BAA-63C0-47CE-ADDA-30FE4FA219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AE03956-F0C3-4CE4-9910-0A24797737D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105139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8F978D1-CDD5-4CC0-9144-FE59D4CAFE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2DF5DB8-B514-4764-864F-8842CD4486C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111EAEF-674A-47DD-ABDE-C3D2D43DF5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6DE2A5B-BC2B-4394-9519-EF0466D599C9}" type="slidenum">
              <a:rPr lang="ja-JP" altLang="en-US"/>
              <a:pPr eaLnBrk="1" hangingPunct="1"/>
              <a:t>49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2390352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84A5797-9459-4CD9-ADDC-E65565C5D1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5EC90D4-DDA6-4243-89AE-4F3A9FFA0E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D9584E6-DC9E-4871-98AC-5E982AB316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0FEB11F-A5E0-49F6-855A-CA8DE42634E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989050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3D11DD-0451-4AAB-824D-1E73FFD593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019DE15-A2C6-4FED-BE31-430A966D02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4355567-6A7E-4E54-A9F4-01D4D525A0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57DDAFB-CA99-4CC3-90BD-ED7EBFFD0AAF}" type="slidenum">
              <a:rPr lang="ja-JP" altLang="en-US"/>
              <a:pPr eaLnBrk="1" hangingPunct="1"/>
              <a:t>53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1339723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351C756-B3BB-49AD-93B2-572F1CBFD1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81B0F13-AEDD-4A79-9FA5-EAC3D7C409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9273264-5ABB-4C41-977B-ED5823C252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27CBE4E-84C2-4CA1-B559-B2BFE4578109}" type="slidenum">
              <a:rPr lang="ja-JP" altLang="en-US"/>
              <a:pPr eaLnBrk="1" hangingPunct="1"/>
              <a:t>55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312300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2901DBC-C25A-492D-BDB5-0F9C1092D2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78640FB-9940-42C1-A37B-20A29A5627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035F198-7D2D-4F44-B822-BDF971B243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13CE00B-01AA-4BE6-8DF4-E6EAB9EF81EF}" type="slidenum">
              <a:rPr lang="ja-JP" altLang="en-US"/>
              <a:pPr eaLnBrk="1" hangingPunct="1"/>
              <a:t>58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4886858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414C365-B467-4742-96E6-99603E159D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E128AED-6389-4006-BD96-B15E76BF46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EB25849-E87A-4134-B000-C6E4C8456C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3B2BB95-2E68-4186-9F7E-C3053A632876}" type="slidenum">
              <a:rPr lang="ja-JP" altLang="en-US"/>
              <a:pPr eaLnBrk="1" hangingPunct="1"/>
              <a:t>60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179082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B6B0D8-ACA3-47D4-96F0-AE5D4D55B4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6BF860C-BE50-42A2-88D6-AD788AADDBD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96D30FD-0233-4A59-8085-B1B9448111F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1540F1A-A75D-4EB0-B11A-DF2ACB728B3A}" type="slidenum">
              <a:rPr lang="ja-JP" altLang="en-US"/>
              <a:pPr eaLnBrk="1" hangingPunct="1"/>
              <a:t>62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2389421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DB5493A-F744-481E-98A3-F4B09C0F14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B601B52-0EF0-43D0-9D59-5760EAC403B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89201EF-5A2E-4A2D-9833-5E3585FAA3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F3F7812-94CC-4896-BCF9-7055DC319D3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57003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E523FFC-9AEA-4F0D-B03F-7B640D52F2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D46D735-9D9B-48CB-A9E4-378C20925F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177C1EF-143E-4E8C-83B2-988C7CE51B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20F27B1-2408-4712-9EE5-A4CA3475D5FC}" type="slidenum">
              <a:rPr lang="ja-JP" altLang="en-US"/>
              <a:pPr eaLnBrk="1" hangingPunct="1"/>
              <a:t>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7630836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5FE48D0-C6CE-44AF-B09B-2A9853EE85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4F19869-BECC-4024-AAC7-30FC1FFDD1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87D2010-E5A8-4F95-A448-EE1DECE9C7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0BA4938-921B-44AB-8034-36C9C143524E}" type="slidenum">
              <a:rPr lang="ja-JP" altLang="en-US"/>
              <a:pPr eaLnBrk="1" hangingPunct="1"/>
              <a:t>66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5602593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3477754-83BA-495A-ADC9-2B51B594B3F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FD6A372-5109-4CD1-95E7-FA1526D93D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 dirty="0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30129CE-3743-4174-82BF-ED134FB2E3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CF312DE-DD6C-4458-B119-4AEFD3365B54}" type="slidenum">
              <a:rPr lang="ja-JP" altLang="en-US"/>
              <a:pPr eaLnBrk="1" hangingPunct="1"/>
              <a:t>68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6544243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52BA8A6-AB2C-4663-B57A-893994C798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549A10A-D4FB-4B77-857A-373DE1F06C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77D6FA5-C0F5-4BC8-B21C-241FEF3FF2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21A16EC-15CE-4C16-8572-2EBD2E3DC73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958176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C18965B-1A2A-4A25-B466-0CFAEF7F16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5FA6E44-FB75-4F9D-84D1-5E716543849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DB314D7-6FF4-4061-9BDF-51F8D65863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8FCF79-CFD6-4101-8AC0-FA1E7645B8BE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420540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1F21A77-8327-4475-A046-BB2CB23AC7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791247E-7431-4AB5-BBA6-9B599C0392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AC324EA-0202-4E11-AA58-4C344EE389E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633781E-A189-4C73-A2F0-B27D3FF989F1}" type="slidenum">
              <a:rPr lang="ja-JP" altLang="en-US"/>
              <a:pPr eaLnBrk="1" hangingPunct="1"/>
              <a:t>74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5204641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03AEB8F-5F0E-4A5D-AB20-EC2023924C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371BFDF-1E42-40EC-B9A3-5B8D87FA2D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C7F57F4-2281-45C6-8B0F-65658FF897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6DC87E3-7E29-4276-820E-283FC8F69CE0}" type="slidenum">
              <a:rPr lang="ja-JP" altLang="en-US"/>
              <a:pPr eaLnBrk="1" hangingPunct="1"/>
              <a:t>76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3524882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F1732F1-32EA-406F-96EB-8789406AD61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B77FAEB-6337-4AE4-BEF5-FB83CF5DC4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7C9E706-D126-4A8A-9C12-DEF3FF19E9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810894C-C874-4D32-A26F-2C87EB6EA982}" type="slidenum">
              <a:rPr lang="ja-JP" altLang="en-US"/>
              <a:pPr eaLnBrk="1" hangingPunct="1"/>
              <a:t>78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279212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03F0939-290C-4D81-9CC0-0A7A005718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659BDB5-BE29-49B3-90C2-AF05DFEC14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F2ADDDF-3668-46CE-9771-84F4642445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790B2FE-2B8F-4419-BA36-BB5EB41A0809}" type="slidenum">
              <a:rPr lang="ja-JP" altLang="en-US"/>
              <a:pPr eaLnBrk="1" hangingPunct="1"/>
              <a:t>80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0939505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76021FB-8F2C-4753-838F-8C070A6EB2C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6717E8E-BFD4-4F23-BA58-448C2C1D90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C22E71C-4C6A-4A17-B078-B7DD0C21AA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38FF03F-400C-4185-962A-6F734AAF03DB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3565029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03E3308-D098-4239-97E5-F83DB8CC4A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A0A88E0-9120-4776-8764-753B729BBAD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1FC56D3-5A4F-4F31-9172-A9A60C0EE3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20D0853-11D2-4184-B864-148E563FD887}" type="slidenum">
              <a:rPr lang="ja-JP" altLang="en-US"/>
              <a:pPr eaLnBrk="1" hangingPunct="1"/>
              <a:t>84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3769000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490A061-EDF3-4933-B44D-EF9CCAD1E4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ADF4B8F-30C2-4F31-A62B-EA265FDD4C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A77D2B1-8F19-41D7-972E-6138BE3E3E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46D723F-042A-4EF7-9437-8F624570DB32}" type="slidenum">
              <a:rPr lang="ja-JP" altLang="en-US"/>
              <a:pPr eaLnBrk="1" hangingPunct="1"/>
              <a:t>11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883301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3C9FCF6-F997-4FD9-A77F-ADE165397F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D091D6A-0896-40E5-8A13-C3B2467F89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273D229-DB48-4560-9D1C-2424384CC1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5B1E720-1DFC-4206-8A56-A90E2B5C9462}" type="slidenum">
              <a:rPr lang="ja-JP" altLang="en-US"/>
              <a:pPr eaLnBrk="1" hangingPunct="1"/>
              <a:t>87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7201658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EB94C09-0820-4B01-8EC9-DE3BBD0ECA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A9B8897-EB77-450F-8580-B7AD0B2291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8081553-970A-40DD-9EED-446663925C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5BAA066-DF5A-461B-AA19-82485FD43C81}" type="slidenum">
              <a:rPr lang="ja-JP" altLang="en-US"/>
              <a:pPr eaLnBrk="1" hangingPunct="1"/>
              <a:t>89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9175741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7F20FED-7B3A-4BDC-94F4-1264F5A9169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F86BE57-5AF3-4221-8CC9-E2FD0D37D5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1FBF29D-C823-4651-A82D-4F8537808C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CC17B9A-0B26-4D45-8D2D-E66A90CB9EEE}" type="slidenum">
              <a:rPr lang="ja-JP" altLang="en-US"/>
              <a:pPr eaLnBrk="1" hangingPunct="1"/>
              <a:t>91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3777558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D0C9D5E-8AEF-4F90-80E4-6A324793525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7E13715-39F7-4E27-BCB5-3729F28E0F3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B9E616B-27DC-4772-A9F8-E6FBBD1DD0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7EAC31C-A074-4CCF-ADFC-414DC0F8707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24503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6912710-8541-41A4-BB35-2CC1B9A243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6098198-C307-4F8F-BB6B-D32B51F914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74D5E35-1D8D-49A8-9929-4D4D340D47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3DA77A6-3248-4CD5-B7F8-95DE32E786B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4092119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B461506-C90E-4F3E-8BCE-A22723A29A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2CC5099-8BF9-47C8-B816-03D8B2106C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D754B57-708B-40AF-9ABD-554FFDB0FF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42DF65D-03BA-41B1-A7E2-19E178DA4F6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171253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9C6F184-012C-4EB6-8564-FF5F0DB196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50D2670-4999-472A-8D34-2D46AB85507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C00D416-CFEC-427E-BC37-B8F42FCC2B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A725A02-8F25-42A1-9460-3FB4475B8BB9}" type="slidenum">
              <a:rPr lang="ja-JP" altLang="en-US"/>
              <a:pPr eaLnBrk="1" hangingPunct="1"/>
              <a:t>99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1837786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0E9FE2B-45FC-4123-93AC-8097D20093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406D244-5AAA-4C70-BC06-B94E8AD0AF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921F635-43B2-471D-BA7D-483A1CC78B7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BD04893-F5E4-4D8C-BA44-BB5974A8B499}" type="slidenum">
              <a:rPr lang="ja-JP" altLang="en-US"/>
              <a:pPr eaLnBrk="1" hangingPunct="1"/>
              <a:t>101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035451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ED8CE80-1673-490E-8761-849900DBD0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4CB0654-6ED8-4298-A238-7079ACB43D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CEA4D7B-D48D-4E5C-8F4B-BCE4ADD2DE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1E2A234-E1A4-4C1F-853D-C9E10B749F9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97027229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42B5D3B-2975-4474-B47D-46C670788D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A0888B8-D467-412E-9199-76CCA4551F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97EDC26-7EF0-4B67-AA00-1F3C33F3186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7EFC8C0-EF10-461E-9F43-0E4DE66B7C53}" type="slidenum">
              <a:rPr lang="ja-JP" altLang="en-US"/>
              <a:pPr eaLnBrk="1" hangingPunct="1"/>
              <a:t>105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1150784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2BDDD90-D195-481D-A72A-4C6B86CAB2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376B942-B764-421A-B3A3-037587092D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345578E-3696-4BAC-92DF-ADDE8219B9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AB5A1F1-824F-4029-8F2F-4196CA4CBD9E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491678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36994FA-3553-40EB-BFFC-6BD44D8FC1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EE42B4E-4A9F-4500-8346-4BD4209D86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BB87D98-0C66-44A9-A6DC-81E5559F77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9B7266-153C-4D0A-82B8-1BE5319FA3D9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175600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1856F96-2680-478C-B61D-8D2CBA0F92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1E447BF-28C1-438F-9EB0-6DD95FEB18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0B42634-5E19-4F72-8B51-655843B51E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2E05AEE-9FFA-462E-A0D6-6850D760E463}" type="slidenum">
              <a:rPr lang="ja-JP" altLang="en-US"/>
              <a:pPr eaLnBrk="1" hangingPunct="1"/>
              <a:t>109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5616202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8229F12-69B1-4141-95E1-C9762598DC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8FDF944-7169-464C-A23A-DACFDFF36F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BBF14E7-C529-45BB-A88B-C23FA139E1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5E82B0E-039D-423B-A253-A43E2FD43B59}" type="slidenum">
              <a:rPr lang="ja-JP" altLang="en-US"/>
              <a:pPr eaLnBrk="1" hangingPunct="1"/>
              <a:t>111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17173898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FC8FAB2-29DA-45A1-A8D3-F3EC9FE1C6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049A2B9-EF8B-4395-A535-CB4A73D1CEE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D3CFE05-BFAF-4379-9B36-DB833F7D64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75D8002-6C2A-4272-A0B0-D903CC8C7D70}" type="slidenum">
              <a:rPr lang="ja-JP" altLang="en-US"/>
              <a:pPr eaLnBrk="1" hangingPunct="1"/>
              <a:t>114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05921769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AAA94D2-FF8A-42D3-9B5D-EFF3C35B15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5DCB023-1D5A-4558-A295-B70DD9195E1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502967F-17FB-4EB3-BF74-6915F948C3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9E97439-77EC-4C37-AF1B-AAD344DAAB2F}" type="slidenum">
              <a:rPr lang="ja-JP" altLang="en-US"/>
              <a:pPr eaLnBrk="1" hangingPunct="1"/>
              <a:t>116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78172467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ED25A2B-1880-4DB3-91FA-798B770E0D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ED126B3-E929-40DB-A1E5-23AA104C0C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8CDD6E5-0F4C-47C2-8AAB-E41337508F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67C5AB4-6BEB-48A3-8BBC-DDA5D99574A0}" type="slidenum">
              <a:rPr lang="ja-JP" altLang="en-US"/>
              <a:pPr eaLnBrk="1" hangingPunct="1"/>
              <a:t>118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253847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8926CFF-64FC-4196-BFAD-14B0145ABF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25B860E-5AAC-48D8-BEC7-10B2460281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D825F74-A038-4DE9-AD9B-C58540F176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C0733F6-9FF6-44F5-A7AB-699FC76423C9}" type="slidenum">
              <a:rPr lang="ja-JP" altLang="en-US"/>
              <a:pPr eaLnBrk="1" hangingPunct="1"/>
              <a:t>120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8046134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B66C3D5-5AE8-48FE-8975-AC7303C2ED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AD2BDBB-4DC9-4D4F-BAD5-7F12AFECD8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49F37B7-DF3B-4473-B215-AC59859EC2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1F1594B-1267-4C69-8C57-5E7E2A5872E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81438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1F45A85-9C5A-4D8D-A802-FB39197CA44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FB89A27-A88B-4F04-A594-872F74F5808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1274EBA-D936-4861-89A4-C5AB4F7945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613DC8A-3458-4EDF-B08B-70DDD64A5B37}" type="slidenum">
              <a:rPr lang="ja-JP" altLang="en-US"/>
              <a:pPr eaLnBrk="1" hangingPunct="1"/>
              <a:t>125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1058489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95DFFF7-F276-4C97-8ABE-DDCEA842D6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135014D-577A-4591-A6B6-F6EED3ABDD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B35C0B3-5729-43D6-8A9B-C9A8A266B5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91A9D4E-AE19-4D33-8732-9915B61B57AC}" type="slidenum">
              <a:rPr lang="ja-JP" altLang="en-US"/>
              <a:pPr eaLnBrk="1" hangingPunct="1"/>
              <a:t>127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337341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4607BDD-80CA-4E7C-94AC-A3631E7758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F620B5A-81F5-4557-B255-49F0D0A7DE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0C5E245-3463-49BE-90D4-7956EBDDD3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F5C52CF-9108-45D8-8CFB-5E7DE38A03B6}" type="slidenum">
              <a:rPr lang="ja-JP" altLang="en-US"/>
              <a:pPr eaLnBrk="1" hangingPunct="1"/>
              <a:t>15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623078325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F1F3769-725D-477B-B862-300ACE2622F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8057BF-83CA-4DAD-919F-99280144EBE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28CF987-3654-47F1-8BF2-36D25BBA73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C25E130-3416-48CB-AE9F-670708D922A4}" type="slidenum">
              <a:rPr lang="ja-JP" altLang="en-US"/>
              <a:pPr eaLnBrk="1" hangingPunct="1"/>
              <a:t>129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88851862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D360BF9-58DE-40A3-B55B-12F4B44D051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0ADD679-E7BF-44A8-97B5-498D5210F1F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9D452B0-960F-452E-914B-8AC4C0E14B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FFBAE6C-F906-4E9B-86A7-849FD8D40772}" type="slidenum">
              <a:rPr lang="ja-JP" altLang="en-US"/>
              <a:pPr eaLnBrk="1" hangingPunct="1"/>
              <a:t>131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72606658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C2E2115-73B9-43DA-9E69-598227FF35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8181065-7F9D-410B-AC53-837C724C2A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8B51998-429B-4FEF-AEB7-C88B1EBE7A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16136E6-B5E0-4323-A4B9-373D93C4EF6A}" type="slidenum">
              <a:rPr lang="ja-JP" altLang="en-US"/>
              <a:pPr eaLnBrk="1" hangingPunct="1"/>
              <a:t>133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0909541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69E502E-03CB-4F01-B890-368838A854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0D1C89A-9AFA-4E7D-9B03-179A707BB1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A8F6A97-F2C2-4A40-B5B3-CA18400515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5062842-3D0B-4400-BA45-D392B03651D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74856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F64CB18-7E24-48CD-8B6D-1038F43F0E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65328A-BCA9-41E3-AB01-EA07E3FF10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B4670FF-DF0C-49D7-851C-EC5E71034A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BA6D413-FC48-4A8C-89CC-3ED92C891F35}" type="slidenum">
              <a:rPr lang="ja-JP" altLang="en-US"/>
              <a:pPr eaLnBrk="1" hangingPunct="1"/>
              <a:t>17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8701845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595DBE2-0587-4A19-B05F-D7D2F6BB303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533B470-ADC1-4B32-A35B-B0EC35FB3A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E3F8009-9378-427F-A05C-4C21DD0A2B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A5922F1-4A65-4119-9BE7-6DC4D6834DD9}" type="slidenum">
              <a:rPr lang="ja-JP" altLang="en-US"/>
              <a:pPr eaLnBrk="1" hangingPunct="1"/>
              <a:t>19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7187752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EFE9B3D-E6BE-4F39-B2F2-09A0334F4F3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40A1258-D7C4-415B-9672-F522C982AF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61DB0F6-693B-483A-BAD2-5B26A6342A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984E00F-995C-4F87-AD76-AD96BE354B29}" type="slidenum">
              <a:rPr lang="ja-JP" altLang="en-US"/>
              <a:pPr eaLnBrk="1" hangingPunct="1"/>
              <a:t>21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40368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2C7D3C5B-6545-4012-9447-A19E79C435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8A68D7F-405A-4606-95D8-486C47DC66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04C7037C-3BD7-4C28-9D1D-397D808CA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18524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4A07684-B6B9-469D-846D-8D1473D385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61A23E2-559A-4D4D-A280-6BD91E5C0A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56B0C841-DBB2-4F78-A3B6-EF08152905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672620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0AA6960-3216-4A5C-AD7E-0D7A6C0762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6CCDEE0-95BF-4C3B-8214-3D4758F9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213E44E-A76F-443A-845C-1847AA75DC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61465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4CD6534-F457-44FB-8E19-0E6555B062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AAA7837-7D15-4C81-A34A-DA25D8BD21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933DC2B-9F2C-499B-AC0F-3FD604F284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07505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DCA002-B77F-4F93-A2C5-A3802C7590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3E5A27A-A8E3-42D5-A35D-7D3FC8B95C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5B2FE1F-D912-4A41-A087-F39DCB641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843849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675C914-0AFC-486E-BCC6-E6505F04F6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6AFD698-D5E5-4F06-BF0E-FB485FC9C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23B3E46-9A45-4AC8-A23F-CA618898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963474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C7FCB95-74C0-4E6A-9222-C2B4242FE9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42F1F35-1044-4BB0-9E29-B12AB5155E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D30115DA-03EB-47B1-9861-937474FF4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98524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E297A865-B9A7-4E86-86FA-E881EC1CD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BCFA1F56-BE3E-45B4-ABAF-1118F8AC2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C8FB146-C7D9-4005-86BD-DD8C7DC615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92998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637A4520-C038-4124-B143-59682AA8C9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5289599A-6536-4271-93DB-1F3F3574B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4512B69-7B25-4312-8C5A-A1413E9DB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6364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4E8C81F-E6AB-479C-BD5A-AEEB87473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30A43C0-6E99-4961-AC20-2137FF96B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15F7D388-4230-41CF-A5E5-11BA472BD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369274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4A05D813-BF24-43DB-BBD0-7C1D062A7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9DFE513A-0D61-4299-82CA-B91F39319A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CEABDF1-4229-41B1-968F-F280A4518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492633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4E2CFB48-8AA1-48CE-8AAA-1E58A2BD96E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EBA843B6-21C7-4E60-8876-08A82377FC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29C9160-7089-464D-BEBF-7FDB635F9DF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E1E2CB7-680C-47DF-9F15-462FF258A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B1E714B-AE3A-4AF8-8E9B-DBBDC0C07C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80589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885950" y="2130426"/>
            <a:ext cx="8420100" cy="1470025"/>
          </a:xfrm>
        </p:spPr>
        <p:txBody>
          <a:bodyPr>
            <a:normAutofit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885950" y="3886200"/>
            <a:ext cx="6934200" cy="1752600"/>
          </a:xfrm>
        </p:spPr>
        <p:txBody>
          <a:bodyPr/>
          <a:lstStyle/>
          <a:p>
            <a:pPr algn="l">
              <a:defRPr/>
            </a:pP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8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6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37AB4970-62F8-4BA1-8DAB-61C239EF22EF}"/>
              </a:ext>
            </a:extLst>
          </p:cNvPr>
          <p:cNvGrpSpPr/>
          <p:nvPr/>
        </p:nvGrpSpPr>
        <p:grpSpPr>
          <a:xfrm>
            <a:off x="4024264" y="1506539"/>
            <a:ext cx="4243436" cy="4672011"/>
            <a:chOff x="4024264" y="1506539"/>
            <a:chExt cx="4243436" cy="4672011"/>
          </a:xfrm>
          <a:solidFill>
            <a:schemeClr val="tx1"/>
          </a:solidFill>
        </p:grpSpPr>
        <p:sp>
          <p:nvSpPr>
            <p:cNvPr id="3" name="フリーフォーム 62">
              <a:extLst>
                <a:ext uri="{FF2B5EF4-FFF2-40B4-BE49-F238E27FC236}">
                  <a16:creationId xmlns:a16="http://schemas.microsoft.com/office/drawing/2014/main" id="{FDAD8433-E674-4D60-90CB-2DD230D57692}"/>
                </a:ext>
              </a:extLst>
            </p:cNvPr>
            <p:cNvSpPr/>
            <p:nvPr/>
          </p:nvSpPr>
          <p:spPr>
            <a:xfrm>
              <a:off x="4202063" y="1903413"/>
              <a:ext cx="3636962" cy="588962"/>
            </a:xfrm>
            <a:custGeom>
              <a:avLst/>
              <a:gdLst>
                <a:gd name="connsiteX0" fmla="*/ 1745402 w 3636750"/>
                <a:gd name="connsiteY0" fmla="*/ 193602 h 589743"/>
                <a:gd name="connsiteX1" fmla="*/ 2329188 w 3636750"/>
                <a:gd name="connsiteY1" fmla="*/ 142968 h 589743"/>
                <a:gd name="connsiteX2" fmla="*/ 2558533 w 3636750"/>
                <a:gd name="connsiteY2" fmla="*/ 122118 h 589743"/>
                <a:gd name="connsiteX3" fmla="*/ 2680651 w 3636750"/>
                <a:gd name="connsiteY3" fmla="*/ 116161 h 589743"/>
                <a:gd name="connsiteX4" fmla="*/ 2749157 w 3636750"/>
                <a:gd name="connsiteY4" fmla="*/ 107226 h 589743"/>
                <a:gd name="connsiteX5" fmla="*/ 2838512 w 3636750"/>
                <a:gd name="connsiteY5" fmla="*/ 92333 h 589743"/>
                <a:gd name="connsiteX6" fmla="*/ 3005308 w 3636750"/>
                <a:gd name="connsiteY6" fmla="*/ 71484 h 589743"/>
                <a:gd name="connsiteX7" fmla="*/ 3112534 w 3636750"/>
                <a:gd name="connsiteY7" fmla="*/ 53613 h 589743"/>
                <a:gd name="connsiteX8" fmla="*/ 3133383 w 3636750"/>
                <a:gd name="connsiteY8" fmla="*/ 44677 h 589743"/>
                <a:gd name="connsiteX9" fmla="*/ 3160190 w 3636750"/>
                <a:gd name="connsiteY9" fmla="*/ 23828 h 589743"/>
                <a:gd name="connsiteX10" fmla="*/ 3189975 w 3636750"/>
                <a:gd name="connsiteY10" fmla="*/ 8935 h 589743"/>
                <a:gd name="connsiteX11" fmla="*/ 3219760 w 3636750"/>
                <a:gd name="connsiteY11" fmla="*/ 0 h 589743"/>
                <a:gd name="connsiteX12" fmla="*/ 3252523 w 3636750"/>
                <a:gd name="connsiteY12" fmla="*/ 5957 h 589743"/>
                <a:gd name="connsiteX13" fmla="*/ 3276351 w 3636750"/>
                <a:gd name="connsiteY13" fmla="*/ 14892 h 589743"/>
                <a:gd name="connsiteX14" fmla="*/ 3300179 w 3636750"/>
                <a:gd name="connsiteY14" fmla="*/ 26806 h 589743"/>
                <a:gd name="connsiteX15" fmla="*/ 3318050 w 3636750"/>
                <a:gd name="connsiteY15" fmla="*/ 35742 h 589743"/>
                <a:gd name="connsiteX16" fmla="*/ 3398470 w 3636750"/>
                <a:gd name="connsiteY16" fmla="*/ 65527 h 589743"/>
                <a:gd name="connsiteX17" fmla="*/ 3511653 w 3636750"/>
                <a:gd name="connsiteY17" fmla="*/ 104247 h 589743"/>
                <a:gd name="connsiteX18" fmla="*/ 3550374 w 3636750"/>
                <a:gd name="connsiteY18" fmla="*/ 119140 h 589743"/>
                <a:gd name="connsiteX19" fmla="*/ 3583137 w 3636750"/>
                <a:gd name="connsiteY19" fmla="*/ 139989 h 589743"/>
                <a:gd name="connsiteX20" fmla="*/ 3612922 w 3636750"/>
                <a:gd name="connsiteY20" fmla="*/ 163817 h 589743"/>
                <a:gd name="connsiteX21" fmla="*/ 3630793 w 3636750"/>
                <a:gd name="connsiteY21" fmla="*/ 184667 h 589743"/>
                <a:gd name="connsiteX22" fmla="*/ 3636750 w 3636750"/>
                <a:gd name="connsiteY22" fmla="*/ 202538 h 589743"/>
                <a:gd name="connsiteX23" fmla="*/ 3630793 w 3636750"/>
                <a:gd name="connsiteY23" fmla="*/ 223387 h 589743"/>
                <a:gd name="connsiteX24" fmla="*/ 3609944 w 3636750"/>
                <a:gd name="connsiteY24" fmla="*/ 253172 h 589743"/>
                <a:gd name="connsiteX25" fmla="*/ 3583137 w 3636750"/>
                <a:gd name="connsiteY25" fmla="*/ 271043 h 589743"/>
                <a:gd name="connsiteX26" fmla="*/ 3568245 w 3636750"/>
                <a:gd name="connsiteY26" fmla="*/ 277000 h 589743"/>
                <a:gd name="connsiteX27" fmla="*/ 3523567 w 3636750"/>
                <a:gd name="connsiteY27" fmla="*/ 277000 h 589743"/>
                <a:gd name="connsiteX28" fmla="*/ 3413363 w 3636750"/>
                <a:gd name="connsiteY28" fmla="*/ 268065 h 589743"/>
                <a:gd name="connsiteX29" fmla="*/ 3332943 w 3636750"/>
                <a:gd name="connsiteY29" fmla="*/ 259129 h 589743"/>
                <a:gd name="connsiteX30" fmla="*/ 3297201 w 3636750"/>
                <a:gd name="connsiteY30" fmla="*/ 256151 h 589743"/>
                <a:gd name="connsiteX31" fmla="*/ 3097641 w 3636750"/>
                <a:gd name="connsiteY31" fmla="*/ 265086 h 589743"/>
                <a:gd name="connsiteX32" fmla="*/ 2850426 w 3636750"/>
                <a:gd name="connsiteY32" fmla="*/ 279979 h 589743"/>
                <a:gd name="connsiteX33" fmla="*/ 2600232 w 3636750"/>
                <a:gd name="connsiteY33" fmla="*/ 294871 h 589743"/>
                <a:gd name="connsiteX34" fmla="*/ 2478113 w 3636750"/>
                <a:gd name="connsiteY34" fmla="*/ 300828 h 589743"/>
                <a:gd name="connsiteX35" fmla="*/ 2281532 w 3636750"/>
                <a:gd name="connsiteY35" fmla="*/ 321678 h 589743"/>
                <a:gd name="connsiteX36" fmla="*/ 2171327 w 3636750"/>
                <a:gd name="connsiteY36" fmla="*/ 321678 h 589743"/>
                <a:gd name="connsiteX37" fmla="*/ 2037295 w 3636750"/>
                <a:gd name="connsiteY37" fmla="*/ 324656 h 589743"/>
                <a:gd name="connsiteX38" fmla="*/ 1939004 w 3636750"/>
                <a:gd name="connsiteY38" fmla="*/ 330613 h 589743"/>
                <a:gd name="connsiteX39" fmla="*/ 1801993 w 3636750"/>
                <a:gd name="connsiteY39" fmla="*/ 339549 h 589743"/>
                <a:gd name="connsiteX40" fmla="*/ 1697746 w 3636750"/>
                <a:gd name="connsiteY40" fmla="*/ 348484 h 589743"/>
                <a:gd name="connsiteX41" fmla="*/ 1524993 w 3636750"/>
                <a:gd name="connsiteY41" fmla="*/ 366355 h 589743"/>
                <a:gd name="connsiteX42" fmla="*/ 1325433 w 3636750"/>
                <a:gd name="connsiteY42" fmla="*/ 393162 h 589743"/>
                <a:gd name="connsiteX43" fmla="*/ 1140766 w 3636750"/>
                <a:gd name="connsiteY43" fmla="*/ 431882 h 589743"/>
                <a:gd name="connsiteX44" fmla="*/ 994819 w 3636750"/>
                <a:gd name="connsiteY44" fmla="*/ 455710 h 589743"/>
                <a:gd name="connsiteX45" fmla="*/ 836959 w 3636750"/>
                <a:gd name="connsiteY45" fmla="*/ 482517 h 589743"/>
                <a:gd name="connsiteX46" fmla="*/ 726754 w 3636750"/>
                <a:gd name="connsiteY46" fmla="*/ 506345 h 589743"/>
                <a:gd name="connsiteX47" fmla="*/ 643356 w 3636750"/>
                <a:gd name="connsiteY47" fmla="*/ 527194 h 589743"/>
                <a:gd name="connsiteX48" fmla="*/ 565915 w 3636750"/>
                <a:gd name="connsiteY48" fmla="*/ 551022 h 589743"/>
                <a:gd name="connsiteX49" fmla="*/ 497409 w 3636750"/>
                <a:gd name="connsiteY49" fmla="*/ 574850 h 589743"/>
                <a:gd name="connsiteX50" fmla="*/ 443796 w 3636750"/>
                <a:gd name="connsiteY50" fmla="*/ 589743 h 589743"/>
                <a:gd name="connsiteX51" fmla="*/ 416990 w 3636750"/>
                <a:gd name="connsiteY51" fmla="*/ 580807 h 589743"/>
                <a:gd name="connsiteX52" fmla="*/ 351463 w 3636750"/>
                <a:gd name="connsiteY52" fmla="*/ 556979 h 589743"/>
                <a:gd name="connsiteX53" fmla="*/ 288914 w 3636750"/>
                <a:gd name="connsiteY53" fmla="*/ 521237 h 589743"/>
                <a:gd name="connsiteX54" fmla="*/ 241258 w 3636750"/>
                <a:gd name="connsiteY54" fmla="*/ 482517 h 589743"/>
                <a:gd name="connsiteX55" fmla="*/ 181688 w 3636750"/>
                <a:gd name="connsiteY55" fmla="*/ 428904 h 589743"/>
                <a:gd name="connsiteX56" fmla="*/ 125097 w 3636750"/>
                <a:gd name="connsiteY56" fmla="*/ 366355 h 589743"/>
                <a:gd name="connsiteX57" fmla="*/ 80419 w 3636750"/>
                <a:gd name="connsiteY57" fmla="*/ 312742 h 589743"/>
                <a:gd name="connsiteX58" fmla="*/ 29785 w 3636750"/>
                <a:gd name="connsiteY58" fmla="*/ 250194 h 589743"/>
                <a:gd name="connsiteX59" fmla="*/ 8935 w 3636750"/>
                <a:gd name="connsiteY59" fmla="*/ 217430 h 589743"/>
                <a:gd name="connsiteX60" fmla="*/ 0 w 3636750"/>
                <a:gd name="connsiteY60" fmla="*/ 190624 h 589743"/>
                <a:gd name="connsiteX61" fmla="*/ 2978 w 3636750"/>
                <a:gd name="connsiteY61" fmla="*/ 178710 h 589743"/>
                <a:gd name="connsiteX62" fmla="*/ 11914 w 3636750"/>
                <a:gd name="connsiteY62" fmla="*/ 172753 h 589743"/>
                <a:gd name="connsiteX63" fmla="*/ 26806 w 3636750"/>
                <a:gd name="connsiteY63" fmla="*/ 172753 h 589743"/>
                <a:gd name="connsiteX64" fmla="*/ 62548 w 3636750"/>
                <a:gd name="connsiteY64" fmla="*/ 187645 h 589743"/>
                <a:gd name="connsiteX65" fmla="*/ 137011 w 3636750"/>
                <a:gd name="connsiteY65" fmla="*/ 229344 h 589743"/>
                <a:gd name="connsiteX66" fmla="*/ 178710 w 3636750"/>
                <a:gd name="connsiteY66" fmla="*/ 253172 h 589743"/>
                <a:gd name="connsiteX67" fmla="*/ 244237 w 3636750"/>
                <a:gd name="connsiteY67" fmla="*/ 279979 h 589743"/>
                <a:gd name="connsiteX68" fmla="*/ 303807 w 3636750"/>
                <a:gd name="connsiteY68" fmla="*/ 297850 h 589743"/>
                <a:gd name="connsiteX69" fmla="*/ 378269 w 3636750"/>
                <a:gd name="connsiteY69" fmla="*/ 312742 h 589743"/>
                <a:gd name="connsiteX70" fmla="*/ 428904 w 3636750"/>
                <a:gd name="connsiteY70" fmla="*/ 318699 h 589743"/>
                <a:gd name="connsiteX71" fmla="*/ 458689 w 3636750"/>
                <a:gd name="connsiteY71" fmla="*/ 321678 h 589743"/>
                <a:gd name="connsiteX72" fmla="*/ 554001 w 3636750"/>
                <a:gd name="connsiteY72" fmla="*/ 321678 h 589743"/>
                <a:gd name="connsiteX73" fmla="*/ 693991 w 3636750"/>
                <a:gd name="connsiteY73" fmla="*/ 306785 h 589743"/>
                <a:gd name="connsiteX74" fmla="*/ 884615 w 3636750"/>
                <a:gd name="connsiteY74" fmla="*/ 285936 h 589743"/>
                <a:gd name="connsiteX75" fmla="*/ 1122895 w 3636750"/>
                <a:gd name="connsiteY75" fmla="*/ 250194 h 589743"/>
                <a:gd name="connsiteX76" fmla="*/ 1393938 w 3636750"/>
                <a:gd name="connsiteY76" fmla="*/ 226366 h 589743"/>
                <a:gd name="connsiteX77" fmla="*/ 1593498 w 3636750"/>
                <a:gd name="connsiteY77" fmla="*/ 208495 h 589743"/>
                <a:gd name="connsiteX78" fmla="*/ 1745402 w 3636750"/>
                <a:gd name="connsiteY78" fmla="*/ 193602 h 58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636750" h="589743">
                  <a:moveTo>
                    <a:pt x="1745402" y="193602"/>
                  </a:moveTo>
                  <a:lnTo>
                    <a:pt x="2329188" y="142968"/>
                  </a:lnTo>
                  <a:lnTo>
                    <a:pt x="2558533" y="122118"/>
                  </a:lnTo>
                  <a:lnTo>
                    <a:pt x="2680651" y="116161"/>
                  </a:lnTo>
                  <a:lnTo>
                    <a:pt x="2749157" y="107226"/>
                  </a:lnTo>
                  <a:lnTo>
                    <a:pt x="2838512" y="92333"/>
                  </a:lnTo>
                  <a:lnTo>
                    <a:pt x="3005308" y="71484"/>
                  </a:lnTo>
                  <a:lnTo>
                    <a:pt x="3112534" y="53613"/>
                  </a:lnTo>
                  <a:lnTo>
                    <a:pt x="3133383" y="44677"/>
                  </a:lnTo>
                  <a:lnTo>
                    <a:pt x="3160190" y="23828"/>
                  </a:lnTo>
                  <a:lnTo>
                    <a:pt x="3189975" y="8935"/>
                  </a:lnTo>
                  <a:lnTo>
                    <a:pt x="3219760" y="0"/>
                  </a:lnTo>
                  <a:lnTo>
                    <a:pt x="3252523" y="5957"/>
                  </a:lnTo>
                  <a:lnTo>
                    <a:pt x="3276351" y="14892"/>
                  </a:lnTo>
                  <a:lnTo>
                    <a:pt x="3300179" y="26806"/>
                  </a:lnTo>
                  <a:lnTo>
                    <a:pt x="3318050" y="35742"/>
                  </a:lnTo>
                  <a:lnTo>
                    <a:pt x="3398470" y="65527"/>
                  </a:lnTo>
                  <a:lnTo>
                    <a:pt x="3511653" y="104247"/>
                  </a:lnTo>
                  <a:lnTo>
                    <a:pt x="3550374" y="119140"/>
                  </a:lnTo>
                  <a:lnTo>
                    <a:pt x="3583137" y="139989"/>
                  </a:lnTo>
                  <a:lnTo>
                    <a:pt x="3612922" y="163817"/>
                  </a:lnTo>
                  <a:lnTo>
                    <a:pt x="3630793" y="184667"/>
                  </a:lnTo>
                  <a:lnTo>
                    <a:pt x="3636750" y="202538"/>
                  </a:lnTo>
                  <a:lnTo>
                    <a:pt x="3630793" y="223387"/>
                  </a:lnTo>
                  <a:lnTo>
                    <a:pt x="3609944" y="253172"/>
                  </a:lnTo>
                  <a:lnTo>
                    <a:pt x="3583137" y="271043"/>
                  </a:lnTo>
                  <a:lnTo>
                    <a:pt x="3568245" y="277000"/>
                  </a:lnTo>
                  <a:lnTo>
                    <a:pt x="3523567" y="277000"/>
                  </a:lnTo>
                  <a:lnTo>
                    <a:pt x="3413363" y="268065"/>
                  </a:lnTo>
                  <a:lnTo>
                    <a:pt x="3332943" y="259129"/>
                  </a:lnTo>
                  <a:lnTo>
                    <a:pt x="3297201" y="256151"/>
                  </a:lnTo>
                  <a:lnTo>
                    <a:pt x="3097641" y="265086"/>
                  </a:lnTo>
                  <a:lnTo>
                    <a:pt x="2850426" y="279979"/>
                  </a:lnTo>
                  <a:lnTo>
                    <a:pt x="2600232" y="294871"/>
                  </a:lnTo>
                  <a:lnTo>
                    <a:pt x="2478113" y="300828"/>
                  </a:lnTo>
                  <a:lnTo>
                    <a:pt x="2281532" y="321678"/>
                  </a:lnTo>
                  <a:lnTo>
                    <a:pt x="2171327" y="321678"/>
                  </a:lnTo>
                  <a:lnTo>
                    <a:pt x="2037295" y="324656"/>
                  </a:lnTo>
                  <a:lnTo>
                    <a:pt x="1939004" y="330613"/>
                  </a:lnTo>
                  <a:lnTo>
                    <a:pt x="1801993" y="339549"/>
                  </a:lnTo>
                  <a:lnTo>
                    <a:pt x="1697746" y="348484"/>
                  </a:lnTo>
                  <a:lnTo>
                    <a:pt x="1524993" y="366355"/>
                  </a:lnTo>
                  <a:lnTo>
                    <a:pt x="1325433" y="393162"/>
                  </a:lnTo>
                  <a:lnTo>
                    <a:pt x="1140766" y="431882"/>
                  </a:lnTo>
                  <a:lnTo>
                    <a:pt x="994819" y="455710"/>
                  </a:lnTo>
                  <a:lnTo>
                    <a:pt x="836959" y="482517"/>
                  </a:lnTo>
                  <a:lnTo>
                    <a:pt x="726754" y="506345"/>
                  </a:lnTo>
                  <a:lnTo>
                    <a:pt x="643356" y="527194"/>
                  </a:lnTo>
                  <a:lnTo>
                    <a:pt x="565915" y="551022"/>
                  </a:lnTo>
                  <a:lnTo>
                    <a:pt x="497409" y="574850"/>
                  </a:lnTo>
                  <a:lnTo>
                    <a:pt x="443796" y="589743"/>
                  </a:lnTo>
                  <a:lnTo>
                    <a:pt x="416990" y="580807"/>
                  </a:lnTo>
                  <a:lnTo>
                    <a:pt x="351463" y="556979"/>
                  </a:lnTo>
                  <a:lnTo>
                    <a:pt x="288914" y="521237"/>
                  </a:lnTo>
                  <a:lnTo>
                    <a:pt x="241258" y="482517"/>
                  </a:lnTo>
                  <a:lnTo>
                    <a:pt x="181688" y="428904"/>
                  </a:lnTo>
                  <a:lnTo>
                    <a:pt x="125097" y="366355"/>
                  </a:lnTo>
                  <a:lnTo>
                    <a:pt x="80419" y="312742"/>
                  </a:lnTo>
                  <a:lnTo>
                    <a:pt x="29785" y="250194"/>
                  </a:lnTo>
                  <a:lnTo>
                    <a:pt x="8935" y="217430"/>
                  </a:lnTo>
                  <a:lnTo>
                    <a:pt x="0" y="190624"/>
                  </a:lnTo>
                  <a:lnTo>
                    <a:pt x="2978" y="178710"/>
                  </a:lnTo>
                  <a:lnTo>
                    <a:pt x="11914" y="172753"/>
                  </a:lnTo>
                  <a:lnTo>
                    <a:pt x="26806" y="172753"/>
                  </a:lnTo>
                  <a:lnTo>
                    <a:pt x="62548" y="187645"/>
                  </a:lnTo>
                  <a:lnTo>
                    <a:pt x="137011" y="229344"/>
                  </a:lnTo>
                  <a:lnTo>
                    <a:pt x="178710" y="253172"/>
                  </a:lnTo>
                  <a:lnTo>
                    <a:pt x="244237" y="279979"/>
                  </a:lnTo>
                  <a:lnTo>
                    <a:pt x="303807" y="297850"/>
                  </a:lnTo>
                  <a:lnTo>
                    <a:pt x="378269" y="312742"/>
                  </a:lnTo>
                  <a:lnTo>
                    <a:pt x="428904" y="318699"/>
                  </a:lnTo>
                  <a:lnTo>
                    <a:pt x="458689" y="321678"/>
                  </a:lnTo>
                  <a:lnTo>
                    <a:pt x="554001" y="321678"/>
                  </a:lnTo>
                  <a:lnTo>
                    <a:pt x="693991" y="306785"/>
                  </a:lnTo>
                  <a:lnTo>
                    <a:pt x="884615" y="285936"/>
                  </a:lnTo>
                  <a:lnTo>
                    <a:pt x="1122895" y="250194"/>
                  </a:lnTo>
                  <a:lnTo>
                    <a:pt x="1393938" y="226366"/>
                  </a:lnTo>
                  <a:lnTo>
                    <a:pt x="1593498" y="208495"/>
                  </a:lnTo>
                  <a:lnTo>
                    <a:pt x="1745402" y="193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3">
              <a:extLst>
                <a:ext uri="{FF2B5EF4-FFF2-40B4-BE49-F238E27FC236}">
                  <a16:creationId xmlns:a16="http://schemas.microsoft.com/office/drawing/2014/main" id="{8BF10D82-4186-438B-840B-D96181625550}"/>
                </a:ext>
              </a:extLst>
            </p:cNvPr>
            <p:cNvSpPr/>
            <p:nvPr/>
          </p:nvSpPr>
          <p:spPr>
            <a:xfrm>
              <a:off x="4481464" y="2752726"/>
              <a:ext cx="600075" cy="798513"/>
            </a:xfrm>
            <a:custGeom>
              <a:avLst/>
              <a:gdLst>
                <a:gd name="connsiteX0" fmla="*/ 445294 w 600075"/>
                <a:gd name="connsiteY0" fmla="*/ 323850 h 797719"/>
                <a:gd name="connsiteX1" fmla="*/ 402431 w 600075"/>
                <a:gd name="connsiteY1" fmla="*/ 211931 h 797719"/>
                <a:gd name="connsiteX2" fmla="*/ 378619 w 600075"/>
                <a:gd name="connsiteY2" fmla="*/ 164306 h 797719"/>
                <a:gd name="connsiteX3" fmla="*/ 302419 w 600075"/>
                <a:gd name="connsiteY3" fmla="*/ 73819 h 797719"/>
                <a:gd name="connsiteX4" fmla="*/ 250031 w 600075"/>
                <a:gd name="connsiteY4" fmla="*/ 57150 h 797719"/>
                <a:gd name="connsiteX5" fmla="*/ 197644 w 600075"/>
                <a:gd name="connsiteY5" fmla="*/ 40481 h 797719"/>
                <a:gd name="connsiteX6" fmla="*/ 140494 w 600075"/>
                <a:gd name="connsiteY6" fmla="*/ 23813 h 797719"/>
                <a:gd name="connsiteX7" fmla="*/ 90488 w 600075"/>
                <a:gd name="connsiteY7" fmla="*/ 11906 h 797719"/>
                <a:gd name="connsiteX8" fmla="*/ 50006 w 600075"/>
                <a:gd name="connsiteY8" fmla="*/ 4763 h 797719"/>
                <a:gd name="connsiteX9" fmla="*/ 23813 w 600075"/>
                <a:gd name="connsiteY9" fmla="*/ 0 h 797719"/>
                <a:gd name="connsiteX10" fmla="*/ 7144 w 600075"/>
                <a:gd name="connsiteY10" fmla="*/ 2381 h 797719"/>
                <a:gd name="connsiteX11" fmla="*/ 0 w 600075"/>
                <a:gd name="connsiteY11" fmla="*/ 9525 h 797719"/>
                <a:gd name="connsiteX12" fmla="*/ 0 w 600075"/>
                <a:gd name="connsiteY12" fmla="*/ 23813 h 797719"/>
                <a:gd name="connsiteX13" fmla="*/ 9525 w 600075"/>
                <a:gd name="connsiteY13" fmla="*/ 45244 h 797719"/>
                <a:gd name="connsiteX14" fmla="*/ 28575 w 600075"/>
                <a:gd name="connsiteY14" fmla="*/ 61913 h 797719"/>
                <a:gd name="connsiteX15" fmla="*/ 76200 w 600075"/>
                <a:gd name="connsiteY15" fmla="*/ 100013 h 797719"/>
                <a:gd name="connsiteX16" fmla="*/ 116681 w 600075"/>
                <a:gd name="connsiteY16" fmla="*/ 140494 h 797719"/>
                <a:gd name="connsiteX17" fmla="*/ 145256 w 600075"/>
                <a:gd name="connsiteY17" fmla="*/ 178594 h 797719"/>
                <a:gd name="connsiteX18" fmla="*/ 178594 w 600075"/>
                <a:gd name="connsiteY18" fmla="*/ 223838 h 797719"/>
                <a:gd name="connsiteX19" fmla="*/ 200025 w 600075"/>
                <a:gd name="connsiteY19" fmla="*/ 261938 h 797719"/>
                <a:gd name="connsiteX20" fmla="*/ 223838 w 600075"/>
                <a:gd name="connsiteY20" fmla="*/ 307181 h 797719"/>
                <a:gd name="connsiteX21" fmla="*/ 259556 w 600075"/>
                <a:gd name="connsiteY21" fmla="*/ 383381 h 797719"/>
                <a:gd name="connsiteX22" fmla="*/ 290513 w 600075"/>
                <a:gd name="connsiteY22" fmla="*/ 459581 h 797719"/>
                <a:gd name="connsiteX23" fmla="*/ 323850 w 600075"/>
                <a:gd name="connsiteY23" fmla="*/ 547688 h 797719"/>
                <a:gd name="connsiteX24" fmla="*/ 345281 w 600075"/>
                <a:gd name="connsiteY24" fmla="*/ 604838 h 797719"/>
                <a:gd name="connsiteX25" fmla="*/ 350044 w 600075"/>
                <a:gd name="connsiteY25" fmla="*/ 628650 h 797719"/>
                <a:gd name="connsiteX26" fmla="*/ 350044 w 600075"/>
                <a:gd name="connsiteY26" fmla="*/ 642938 h 797719"/>
                <a:gd name="connsiteX27" fmla="*/ 357188 w 600075"/>
                <a:gd name="connsiteY27" fmla="*/ 666750 h 797719"/>
                <a:gd name="connsiteX28" fmla="*/ 371475 w 600075"/>
                <a:gd name="connsiteY28" fmla="*/ 692944 h 797719"/>
                <a:gd name="connsiteX29" fmla="*/ 385763 w 600075"/>
                <a:gd name="connsiteY29" fmla="*/ 716756 h 797719"/>
                <a:gd name="connsiteX30" fmla="*/ 407194 w 600075"/>
                <a:gd name="connsiteY30" fmla="*/ 742950 h 797719"/>
                <a:gd name="connsiteX31" fmla="*/ 431006 w 600075"/>
                <a:gd name="connsiteY31" fmla="*/ 764381 h 797719"/>
                <a:gd name="connsiteX32" fmla="*/ 454819 w 600075"/>
                <a:gd name="connsiteY32" fmla="*/ 778669 h 797719"/>
                <a:gd name="connsiteX33" fmla="*/ 466725 w 600075"/>
                <a:gd name="connsiteY33" fmla="*/ 785813 h 797719"/>
                <a:gd name="connsiteX34" fmla="*/ 483394 w 600075"/>
                <a:gd name="connsiteY34" fmla="*/ 792956 h 797719"/>
                <a:gd name="connsiteX35" fmla="*/ 509588 w 600075"/>
                <a:gd name="connsiteY35" fmla="*/ 797719 h 797719"/>
                <a:gd name="connsiteX36" fmla="*/ 538163 w 600075"/>
                <a:gd name="connsiteY36" fmla="*/ 792956 h 797719"/>
                <a:gd name="connsiteX37" fmla="*/ 557213 w 600075"/>
                <a:gd name="connsiteY37" fmla="*/ 781050 h 797719"/>
                <a:gd name="connsiteX38" fmla="*/ 581025 w 600075"/>
                <a:gd name="connsiteY38" fmla="*/ 759619 h 797719"/>
                <a:gd name="connsiteX39" fmla="*/ 600075 w 600075"/>
                <a:gd name="connsiteY39" fmla="*/ 731044 h 797719"/>
                <a:gd name="connsiteX40" fmla="*/ 550069 w 600075"/>
                <a:gd name="connsiteY40" fmla="*/ 583406 h 797719"/>
                <a:gd name="connsiteX41" fmla="*/ 492919 w 600075"/>
                <a:gd name="connsiteY41" fmla="*/ 442913 h 797719"/>
                <a:gd name="connsiteX42" fmla="*/ 445294 w 600075"/>
                <a:gd name="connsiteY42" fmla="*/ 3238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0075" h="797719">
                  <a:moveTo>
                    <a:pt x="445294" y="323850"/>
                  </a:moveTo>
                  <a:lnTo>
                    <a:pt x="402431" y="211931"/>
                  </a:lnTo>
                  <a:lnTo>
                    <a:pt x="378619" y="164306"/>
                  </a:lnTo>
                  <a:lnTo>
                    <a:pt x="302419" y="73819"/>
                  </a:lnTo>
                  <a:lnTo>
                    <a:pt x="250031" y="57150"/>
                  </a:lnTo>
                  <a:lnTo>
                    <a:pt x="197644" y="40481"/>
                  </a:lnTo>
                  <a:lnTo>
                    <a:pt x="140494" y="23813"/>
                  </a:lnTo>
                  <a:lnTo>
                    <a:pt x="90488" y="11906"/>
                  </a:lnTo>
                  <a:lnTo>
                    <a:pt x="50006" y="4763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9525" y="45244"/>
                  </a:lnTo>
                  <a:lnTo>
                    <a:pt x="28575" y="61913"/>
                  </a:lnTo>
                  <a:lnTo>
                    <a:pt x="76200" y="100013"/>
                  </a:lnTo>
                  <a:lnTo>
                    <a:pt x="116681" y="140494"/>
                  </a:lnTo>
                  <a:lnTo>
                    <a:pt x="145256" y="178594"/>
                  </a:lnTo>
                  <a:lnTo>
                    <a:pt x="178594" y="223838"/>
                  </a:lnTo>
                  <a:lnTo>
                    <a:pt x="200025" y="261938"/>
                  </a:lnTo>
                  <a:lnTo>
                    <a:pt x="223838" y="307181"/>
                  </a:lnTo>
                  <a:lnTo>
                    <a:pt x="259556" y="383381"/>
                  </a:lnTo>
                  <a:lnTo>
                    <a:pt x="290513" y="459581"/>
                  </a:lnTo>
                  <a:lnTo>
                    <a:pt x="323850" y="547688"/>
                  </a:lnTo>
                  <a:lnTo>
                    <a:pt x="345281" y="604838"/>
                  </a:lnTo>
                  <a:lnTo>
                    <a:pt x="350044" y="628650"/>
                  </a:lnTo>
                  <a:lnTo>
                    <a:pt x="350044" y="642938"/>
                  </a:lnTo>
                  <a:lnTo>
                    <a:pt x="357188" y="666750"/>
                  </a:lnTo>
                  <a:lnTo>
                    <a:pt x="371475" y="692944"/>
                  </a:lnTo>
                  <a:lnTo>
                    <a:pt x="385763" y="716756"/>
                  </a:lnTo>
                  <a:lnTo>
                    <a:pt x="407194" y="742950"/>
                  </a:lnTo>
                  <a:lnTo>
                    <a:pt x="431006" y="764381"/>
                  </a:lnTo>
                  <a:lnTo>
                    <a:pt x="454819" y="778669"/>
                  </a:lnTo>
                  <a:lnTo>
                    <a:pt x="466725" y="785813"/>
                  </a:lnTo>
                  <a:lnTo>
                    <a:pt x="483394" y="792956"/>
                  </a:lnTo>
                  <a:lnTo>
                    <a:pt x="509588" y="797719"/>
                  </a:lnTo>
                  <a:lnTo>
                    <a:pt x="538163" y="792956"/>
                  </a:lnTo>
                  <a:lnTo>
                    <a:pt x="557213" y="781050"/>
                  </a:lnTo>
                  <a:lnTo>
                    <a:pt x="581025" y="759619"/>
                  </a:lnTo>
                  <a:lnTo>
                    <a:pt x="600075" y="731044"/>
                  </a:lnTo>
                  <a:lnTo>
                    <a:pt x="550069" y="583406"/>
                  </a:lnTo>
                  <a:lnTo>
                    <a:pt x="492919" y="442913"/>
                  </a:lnTo>
                  <a:lnTo>
                    <a:pt x="44529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8">
              <a:extLst>
                <a:ext uri="{FF2B5EF4-FFF2-40B4-BE49-F238E27FC236}">
                  <a16:creationId xmlns:a16="http://schemas.microsoft.com/office/drawing/2014/main" id="{9461E851-60F0-4003-B6F9-8E2A48B6AD8B}"/>
                </a:ext>
              </a:extLst>
            </p:cNvPr>
            <p:cNvSpPr/>
            <p:nvPr/>
          </p:nvSpPr>
          <p:spPr>
            <a:xfrm>
              <a:off x="4024264" y="3611563"/>
              <a:ext cx="455613" cy="1136650"/>
            </a:xfrm>
            <a:custGeom>
              <a:avLst/>
              <a:gdLst>
                <a:gd name="connsiteX0" fmla="*/ 435769 w 454819"/>
                <a:gd name="connsiteY0" fmla="*/ 502444 h 1135857"/>
                <a:gd name="connsiteX1" fmla="*/ 426244 w 454819"/>
                <a:gd name="connsiteY1" fmla="*/ 569119 h 1135857"/>
                <a:gd name="connsiteX2" fmla="*/ 414338 w 454819"/>
                <a:gd name="connsiteY2" fmla="*/ 633413 h 1135857"/>
                <a:gd name="connsiteX3" fmla="*/ 397669 w 454819"/>
                <a:gd name="connsiteY3" fmla="*/ 704850 h 1135857"/>
                <a:gd name="connsiteX4" fmla="*/ 383381 w 454819"/>
                <a:gd name="connsiteY4" fmla="*/ 752475 h 1135857"/>
                <a:gd name="connsiteX5" fmla="*/ 366713 w 454819"/>
                <a:gd name="connsiteY5" fmla="*/ 800100 h 1135857"/>
                <a:gd name="connsiteX6" fmla="*/ 338138 w 454819"/>
                <a:gd name="connsiteY6" fmla="*/ 873919 h 1135857"/>
                <a:gd name="connsiteX7" fmla="*/ 307181 w 454819"/>
                <a:gd name="connsiteY7" fmla="*/ 938213 h 1135857"/>
                <a:gd name="connsiteX8" fmla="*/ 273844 w 454819"/>
                <a:gd name="connsiteY8" fmla="*/ 995363 h 1135857"/>
                <a:gd name="connsiteX9" fmla="*/ 238125 w 454819"/>
                <a:gd name="connsiteY9" fmla="*/ 1047750 h 1135857"/>
                <a:gd name="connsiteX10" fmla="*/ 197644 w 454819"/>
                <a:gd name="connsiteY10" fmla="*/ 1095375 h 1135857"/>
                <a:gd name="connsiteX11" fmla="*/ 161925 w 454819"/>
                <a:gd name="connsiteY11" fmla="*/ 1121569 h 1135857"/>
                <a:gd name="connsiteX12" fmla="*/ 133350 w 454819"/>
                <a:gd name="connsiteY12" fmla="*/ 1135857 h 1135857"/>
                <a:gd name="connsiteX13" fmla="*/ 121444 w 454819"/>
                <a:gd name="connsiteY13" fmla="*/ 1135857 h 1135857"/>
                <a:gd name="connsiteX14" fmla="*/ 83344 w 454819"/>
                <a:gd name="connsiteY14" fmla="*/ 1123950 h 1135857"/>
                <a:gd name="connsiteX15" fmla="*/ 64294 w 454819"/>
                <a:gd name="connsiteY15" fmla="*/ 1107282 h 1135857"/>
                <a:gd name="connsiteX16" fmla="*/ 42863 w 454819"/>
                <a:gd name="connsiteY16" fmla="*/ 1083469 h 1135857"/>
                <a:gd name="connsiteX17" fmla="*/ 23813 w 454819"/>
                <a:gd name="connsiteY17" fmla="*/ 1042988 h 1135857"/>
                <a:gd name="connsiteX18" fmla="*/ 9525 w 454819"/>
                <a:gd name="connsiteY18" fmla="*/ 988219 h 1135857"/>
                <a:gd name="connsiteX19" fmla="*/ 0 w 454819"/>
                <a:gd name="connsiteY19" fmla="*/ 940594 h 1135857"/>
                <a:gd name="connsiteX20" fmla="*/ 2381 w 454819"/>
                <a:gd name="connsiteY20" fmla="*/ 859632 h 1135857"/>
                <a:gd name="connsiteX21" fmla="*/ 11906 w 454819"/>
                <a:gd name="connsiteY21" fmla="*/ 778669 h 1135857"/>
                <a:gd name="connsiteX22" fmla="*/ 23813 w 454819"/>
                <a:gd name="connsiteY22" fmla="*/ 709613 h 1135857"/>
                <a:gd name="connsiteX23" fmla="*/ 54769 w 454819"/>
                <a:gd name="connsiteY23" fmla="*/ 678657 h 1135857"/>
                <a:gd name="connsiteX24" fmla="*/ 90488 w 454819"/>
                <a:gd name="connsiteY24" fmla="*/ 642938 h 1135857"/>
                <a:gd name="connsiteX25" fmla="*/ 123825 w 454819"/>
                <a:gd name="connsiteY25" fmla="*/ 602457 h 1135857"/>
                <a:gd name="connsiteX26" fmla="*/ 159544 w 454819"/>
                <a:gd name="connsiteY26" fmla="*/ 554832 h 1135857"/>
                <a:gd name="connsiteX27" fmla="*/ 192881 w 454819"/>
                <a:gd name="connsiteY27" fmla="*/ 502444 h 1135857"/>
                <a:gd name="connsiteX28" fmla="*/ 226219 w 454819"/>
                <a:gd name="connsiteY28" fmla="*/ 440532 h 1135857"/>
                <a:gd name="connsiteX29" fmla="*/ 261938 w 454819"/>
                <a:gd name="connsiteY29" fmla="*/ 366713 h 1135857"/>
                <a:gd name="connsiteX30" fmla="*/ 295275 w 454819"/>
                <a:gd name="connsiteY30" fmla="*/ 280988 h 1135857"/>
                <a:gd name="connsiteX31" fmla="*/ 314325 w 454819"/>
                <a:gd name="connsiteY31" fmla="*/ 221457 h 1135857"/>
                <a:gd name="connsiteX32" fmla="*/ 314325 w 454819"/>
                <a:gd name="connsiteY32" fmla="*/ 183357 h 1135857"/>
                <a:gd name="connsiteX33" fmla="*/ 309563 w 454819"/>
                <a:gd name="connsiteY33" fmla="*/ 138113 h 1135857"/>
                <a:gd name="connsiteX34" fmla="*/ 297656 w 454819"/>
                <a:gd name="connsiteY34" fmla="*/ 85725 h 1135857"/>
                <a:gd name="connsiteX35" fmla="*/ 290513 w 454819"/>
                <a:gd name="connsiteY35" fmla="*/ 59532 h 1135857"/>
                <a:gd name="connsiteX36" fmla="*/ 280988 w 454819"/>
                <a:gd name="connsiteY36" fmla="*/ 30957 h 1135857"/>
                <a:gd name="connsiteX37" fmla="*/ 278606 w 454819"/>
                <a:gd name="connsiteY37" fmla="*/ 9525 h 1135857"/>
                <a:gd name="connsiteX38" fmla="*/ 290513 w 454819"/>
                <a:gd name="connsiteY38" fmla="*/ 0 h 1135857"/>
                <a:gd name="connsiteX39" fmla="*/ 304800 w 454819"/>
                <a:gd name="connsiteY39" fmla="*/ 0 h 1135857"/>
                <a:gd name="connsiteX40" fmla="*/ 328613 w 454819"/>
                <a:gd name="connsiteY40" fmla="*/ 9525 h 1135857"/>
                <a:gd name="connsiteX41" fmla="*/ 350044 w 454819"/>
                <a:gd name="connsiteY41" fmla="*/ 28575 h 1135857"/>
                <a:gd name="connsiteX42" fmla="*/ 373856 w 454819"/>
                <a:gd name="connsiteY42" fmla="*/ 57150 h 1135857"/>
                <a:gd name="connsiteX43" fmla="*/ 397669 w 454819"/>
                <a:gd name="connsiteY43" fmla="*/ 95250 h 1135857"/>
                <a:gd name="connsiteX44" fmla="*/ 411956 w 454819"/>
                <a:gd name="connsiteY44" fmla="*/ 121444 h 1135857"/>
                <a:gd name="connsiteX45" fmla="*/ 426244 w 454819"/>
                <a:gd name="connsiteY45" fmla="*/ 154782 h 1135857"/>
                <a:gd name="connsiteX46" fmla="*/ 438150 w 454819"/>
                <a:gd name="connsiteY46" fmla="*/ 192882 h 1135857"/>
                <a:gd name="connsiteX47" fmla="*/ 450056 w 454819"/>
                <a:gd name="connsiteY47" fmla="*/ 240507 h 1135857"/>
                <a:gd name="connsiteX48" fmla="*/ 454819 w 454819"/>
                <a:gd name="connsiteY48" fmla="*/ 269082 h 1135857"/>
                <a:gd name="connsiteX49" fmla="*/ 450056 w 454819"/>
                <a:gd name="connsiteY49" fmla="*/ 369094 h 1135857"/>
                <a:gd name="connsiteX50" fmla="*/ 435769 w 454819"/>
                <a:gd name="connsiteY50" fmla="*/ 502444 h 113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819" h="1135857">
                  <a:moveTo>
                    <a:pt x="435769" y="502444"/>
                  </a:moveTo>
                  <a:lnTo>
                    <a:pt x="426244" y="569119"/>
                  </a:lnTo>
                  <a:lnTo>
                    <a:pt x="414338" y="633413"/>
                  </a:lnTo>
                  <a:lnTo>
                    <a:pt x="397669" y="704850"/>
                  </a:lnTo>
                  <a:lnTo>
                    <a:pt x="383381" y="752475"/>
                  </a:lnTo>
                  <a:lnTo>
                    <a:pt x="366713" y="800100"/>
                  </a:lnTo>
                  <a:lnTo>
                    <a:pt x="338138" y="873919"/>
                  </a:lnTo>
                  <a:lnTo>
                    <a:pt x="307181" y="938213"/>
                  </a:lnTo>
                  <a:lnTo>
                    <a:pt x="273844" y="995363"/>
                  </a:lnTo>
                  <a:lnTo>
                    <a:pt x="238125" y="1047750"/>
                  </a:lnTo>
                  <a:lnTo>
                    <a:pt x="197644" y="1095375"/>
                  </a:lnTo>
                  <a:lnTo>
                    <a:pt x="161925" y="1121569"/>
                  </a:lnTo>
                  <a:lnTo>
                    <a:pt x="133350" y="1135857"/>
                  </a:lnTo>
                  <a:lnTo>
                    <a:pt x="121444" y="1135857"/>
                  </a:lnTo>
                  <a:lnTo>
                    <a:pt x="83344" y="1123950"/>
                  </a:lnTo>
                  <a:lnTo>
                    <a:pt x="64294" y="1107282"/>
                  </a:lnTo>
                  <a:lnTo>
                    <a:pt x="42863" y="1083469"/>
                  </a:lnTo>
                  <a:lnTo>
                    <a:pt x="23813" y="1042988"/>
                  </a:lnTo>
                  <a:lnTo>
                    <a:pt x="9525" y="988219"/>
                  </a:lnTo>
                  <a:lnTo>
                    <a:pt x="0" y="940594"/>
                  </a:lnTo>
                  <a:cubicBezTo>
                    <a:pt x="794" y="913607"/>
                    <a:pt x="1587" y="886619"/>
                    <a:pt x="2381" y="859632"/>
                  </a:cubicBezTo>
                  <a:lnTo>
                    <a:pt x="11906" y="778669"/>
                  </a:lnTo>
                  <a:lnTo>
                    <a:pt x="23813" y="709613"/>
                  </a:lnTo>
                  <a:lnTo>
                    <a:pt x="54769" y="678657"/>
                  </a:lnTo>
                  <a:lnTo>
                    <a:pt x="90488" y="642938"/>
                  </a:lnTo>
                  <a:lnTo>
                    <a:pt x="123825" y="602457"/>
                  </a:lnTo>
                  <a:lnTo>
                    <a:pt x="159544" y="554832"/>
                  </a:lnTo>
                  <a:lnTo>
                    <a:pt x="192881" y="502444"/>
                  </a:lnTo>
                  <a:lnTo>
                    <a:pt x="226219" y="440532"/>
                  </a:lnTo>
                  <a:lnTo>
                    <a:pt x="261938" y="366713"/>
                  </a:lnTo>
                  <a:lnTo>
                    <a:pt x="295275" y="280988"/>
                  </a:lnTo>
                  <a:lnTo>
                    <a:pt x="314325" y="221457"/>
                  </a:lnTo>
                  <a:lnTo>
                    <a:pt x="314325" y="183357"/>
                  </a:lnTo>
                  <a:lnTo>
                    <a:pt x="309563" y="138113"/>
                  </a:lnTo>
                  <a:lnTo>
                    <a:pt x="297656" y="85725"/>
                  </a:lnTo>
                  <a:lnTo>
                    <a:pt x="290513" y="59532"/>
                  </a:lnTo>
                  <a:lnTo>
                    <a:pt x="280988" y="30957"/>
                  </a:lnTo>
                  <a:lnTo>
                    <a:pt x="278606" y="9525"/>
                  </a:lnTo>
                  <a:lnTo>
                    <a:pt x="290513" y="0"/>
                  </a:lnTo>
                  <a:lnTo>
                    <a:pt x="304800" y="0"/>
                  </a:lnTo>
                  <a:lnTo>
                    <a:pt x="328613" y="9525"/>
                  </a:lnTo>
                  <a:lnTo>
                    <a:pt x="350044" y="28575"/>
                  </a:lnTo>
                  <a:lnTo>
                    <a:pt x="373856" y="57150"/>
                  </a:lnTo>
                  <a:lnTo>
                    <a:pt x="397669" y="95250"/>
                  </a:lnTo>
                  <a:lnTo>
                    <a:pt x="411956" y="121444"/>
                  </a:lnTo>
                  <a:lnTo>
                    <a:pt x="426244" y="154782"/>
                  </a:lnTo>
                  <a:lnTo>
                    <a:pt x="438150" y="192882"/>
                  </a:lnTo>
                  <a:lnTo>
                    <a:pt x="450056" y="240507"/>
                  </a:lnTo>
                  <a:lnTo>
                    <a:pt x="454819" y="269082"/>
                  </a:lnTo>
                  <a:lnTo>
                    <a:pt x="450056" y="369094"/>
                  </a:lnTo>
                  <a:lnTo>
                    <a:pt x="435769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6" name="フリーフォーム 60">
              <a:extLst>
                <a:ext uri="{FF2B5EF4-FFF2-40B4-BE49-F238E27FC236}">
                  <a16:creationId xmlns:a16="http://schemas.microsoft.com/office/drawing/2014/main" id="{D0F64DD5-53EF-4942-A462-9A0E81FF7C06}"/>
                </a:ext>
              </a:extLst>
            </p:cNvPr>
            <p:cNvSpPr/>
            <p:nvPr/>
          </p:nvSpPr>
          <p:spPr>
            <a:xfrm>
              <a:off x="4995813" y="1600200"/>
              <a:ext cx="609600" cy="1100138"/>
            </a:xfrm>
            <a:custGeom>
              <a:avLst/>
              <a:gdLst>
                <a:gd name="connsiteX0" fmla="*/ 566737 w 609600"/>
                <a:gd name="connsiteY0" fmla="*/ 702469 h 1100138"/>
                <a:gd name="connsiteX1" fmla="*/ 578643 w 609600"/>
                <a:gd name="connsiteY1" fmla="*/ 776288 h 1100138"/>
                <a:gd name="connsiteX2" fmla="*/ 602456 w 609600"/>
                <a:gd name="connsiteY2" fmla="*/ 938213 h 1100138"/>
                <a:gd name="connsiteX3" fmla="*/ 609600 w 609600"/>
                <a:gd name="connsiteY3" fmla="*/ 997744 h 1100138"/>
                <a:gd name="connsiteX4" fmla="*/ 607218 w 609600"/>
                <a:gd name="connsiteY4" fmla="*/ 1021556 h 1100138"/>
                <a:gd name="connsiteX5" fmla="*/ 597693 w 609600"/>
                <a:gd name="connsiteY5" fmla="*/ 1052513 h 1100138"/>
                <a:gd name="connsiteX6" fmla="*/ 581025 w 609600"/>
                <a:gd name="connsiteY6" fmla="*/ 1078706 h 1100138"/>
                <a:gd name="connsiteX7" fmla="*/ 557212 w 609600"/>
                <a:gd name="connsiteY7" fmla="*/ 1095375 h 1100138"/>
                <a:gd name="connsiteX8" fmla="*/ 535781 w 609600"/>
                <a:gd name="connsiteY8" fmla="*/ 1100138 h 1100138"/>
                <a:gd name="connsiteX9" fmla="*/ 507206 w 609600"/>
                <a:gd name="connsiteY9" fmla="*/ 1100138 h 1100138"/>
                <a:gd name="connsiteX10" fmla="*/ 488156 w 609600"/>
                <a:gd name="connsiteY10" fmla="*/ 1085850 h 1100138"/>
                <a:gd name="connsiteX11" fmla="*/ 459581 w 609600"/>
                <a:gd name="connsiteY11" fmla="*/ 1038225 h 1100138"/>
                <a:gd name="connsiteX12" fmla="*/ 433387 w 609600"/>
                <a:gd name="connsiteY12" fmla="*/ 985838 h 1100138"/>
                <a:gd name="connsiteX13" fmla="*/ 395287 w 609600"/>
                <a:gd name="connsiteY13" fmla="*/ 904875 h 1100138"/>
                <a:gd name="connsiteX14" fmla="*/ 361950 w 609600"/>
                <a:gd name="connsiteY14" fmla="*/ 809625 h 1100138"/>
                <a:gd name="connsiteX15" fmla="*/ 335756 w 609600"/>
                <a:gd name="connsiteY15" fmla="*/ 714375 h 1100138"/>
                <a:gd name="connsiteX16" fmla="*/ 288131 w 609600"/>
                <a:gd name="connsiteY16" fmla="*/ 509588 h 1100138"/>
                <a:gd name="connsiteX17" fmla="*/ 238125 w 609600"/>
                <a:gd name="connsiteY17" fmla="*/ 321469 h 1100138"/>
                <a:gd name="connsiteX18" fmla="*/ 209550 w 609600"/>
                <a:gd name="connsiteY18" fmla="*/ 233363 h 1100138"/>
                <a:gd name="connsiteX19" fmla="*/ 200025 w 609600"/>
                <a:gd name="connsiteY19" fmla="*/ 214313 h 1100138"/>
                <a:gd name="connsiteX20" fmla="*/ 173831 w 609600"/>
                <a:gd name="connsiteY20" fmla="*/ 188119 h 1100138"/>
                <a:gd name="connsiteX21" fmla="*/ 133350 w 609600"/>
                <a:gd name="connsiteY21" fmla="*/ 154781 h 1100138"/>
                <a:gd name="connsiteX22" fmla="*/ 97631 w 609600"/>
                <a:gd name="connsiteY22" fmla="*/ 126206 h 1100138"/>
                <a:gd name="connsiteX23" fmla="*/ 61912 w 609600"/>
                <a:gd name="connsiteY23" fmla="*/ 102394 h 1100138"/>
                <a:gd name="connsiteX24" fmla="*/ 11906 w 609600"/>
                <a:gd name="connsiteY24" fmla="*/ 69056 h 1100138"/>
                <a:gd name="connsiteX25" fmla="*/ 7143 w 609600"/>
                <a:gd name="connsiteY25" fmla="*/ 59531 h 1100138"/>
                <a:gd name="connsiteX26" fmla="*/ 0 w 609600"/>
                <a:gd name="connsiteY26" fmla="*/ 40481 h 1100138"/>
                <a:gd name="connsiteX27" fmla="*/ 4762 w 609600"/>
                <a:gd name="connsiteY27" fmla="*/ 14288 h 1100138"/>
                <a:gd name="connsiteX28" fmla="*/ 16668 w 609600"/>
                <a:gd name="connsiteY28" fmla="*/ 2381 h 1100138"/>
                <a:gd name="connsiteX29" fmla="*/ 42862 w 609600"/>
                <a:gd name="connsiteY29" fmla="*/ 0 h 1100138"/>
                <a:gd name="connsiteX30" fmla="*/ 97631 w 609600"/>
                <a:gd name="connsiteY30" fmla="*/ 0 h 1100138"/>
                <a:gd name="connsiteX31" fmla="*/ 147637 w 609600"/>
                <a:gd name="connsiteY31" fmla="*/ 4763 h 1100138"/>
                <a:gd name="connsiteX32" fmla="*/ 211931 w 609600"/>
                <a:gd name="connsiteY32" fmla="*/ 16669 h 1100138"/>
                <a:gd name="connsiteX33" fmla="*/ 271462 w 609600"/>
                <a:gd name="connsiteY33" fmla="*/ 35719 h 1100138"/>
                <a:gd name="connsiteX34" fmla="*/ 309562 w 609600"/>
                <a:gd name="connsiteY34" fmla="*/ 50006 h 1100138"/>
                <a:gd name="connsiteX35" fmla="*/ 369093 w 609600"/>
                <a:gd name="connsiteY35" fmla="*/ 76200 h 1100138"/>
                <a:gd name="connsiteX36" fmla="*/ 421481 w 609600"/>
                <a:gd name="connsiteY36" fmla="*/ 107156 h 1100138"/>
                <a:gd name="connsiteX37" fmla="*/ 447675 w 609600"/>
                <a:gd name="connsiteY37" fmla="*/ 126206 h 1100138"/>
                <a:gd name="connsiteX38" fmla="*/ 476250 w 609600"/>
                <a:gd name="connsiteY38" fmla="*/ 154781 h 1100138"/>
                <a:gd name="connsiteX39" fmla="*/ 490537 w 609600"/>
                <a:gd name="connsiteY39" fmla="*/ 176213 h 1100138"/>
                <a:gd name="connsiteX40" fmla="*/ 502443 w 609600"/>
                <a:gd name="connsiteY40" fmla="*/ 197644 h 1100138"/>
                <a:gd name="connsiteX41" fmla="*/ 511968 w 609600"/>
                <a:gd name="connsiteY41" fmla="*/ 221456 h 1100138"/>
                <a:gd name="connsiteX42" fmla="*/ 511968 w 609600"/>
                <a:gd name="connsiteY42" fmla="*/ 242888 h 1100138"/>
                <a:gd name="connsiteX43" fmla="*/ 502443 w 609600"/>
                <a:gd name="connsiteY43" fmla="*/ 273844 h 1100138"/>
                <a:gd name="connsiteX44" fmla="*/ 497681 w 609600"/>
                <a:gd name="connsiteY44" fmla="*/ 292894 h 1100138"/>
                <a:gd name="connsiteX45" fmla="*/ 500062 w 609600"/>
                <a:gd name="connsiteY45" fmla="*/ 333375 h 1100138"/>
                <a:gd name="connsiteX46" fmla="*/ 509587 w 609600"/>
                <a:gd name="connsiteY46" fmla="*/ 397669 h 1100138"/>
                <a:gd name="connsiteX47" fmla="*/ 531018 w 609600"/>
                <a:gd name="connsiteY47" fmla="*/ 485775 h 1100138"/>
                <a:gd name="connsiteX48" fmla="*/ 547687 w 609600"/>
                <a:gd name="connsiteY48" fmla="*/ 550069 h 1100138"/>
                <a:gd name="connsiteX49" fmla="*/ 566737 w 609600"/>
                <a:gd name="connsiteY49" fmla="*/ 7024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9600" h="1100138">
                  <a:moveTo>
                    <a:pt x="566737" y="702469"/>
                  </a:moveTo>
                  <a:lnTo>
                    <a:pt x="578643" y="776288"/>
                  </a:lnTo>
                  <a:lnTo>
                    <a:pt x="602456" y="938213"/>
                  </a:lnTo>
                  <a:lnTo>
                    <a:pt x="609600" y="997744"/>
                  </a:lnTo>
                  <a:lnTo>
                    <a:pt x="607218" y="1021556"/>
                  </a:lnTo>
                  <a:lnTo>
                    <a:pt x="597693" y="1052513"/>
                  </a:lnTo>
                  <a:lnTo>
                    <a:pt x="581025" y="1078706"/>
                  </a:lnTo>
                  <a:lnTo>
                    <a:pt x="557212" y="1095375"/>
                  </a:lnTo>
                  <a:lnTo>
                    <a:pt x="535781" y="1100138"/>
                  </a:lnTo>
                  <a:lnTo>
                    <a:pt x="507206" y="1100138"/>
                  </a:lnTo>
                  <a:lnTo>
                    <a:pt x="488156" y="1085850"/>
                  </a:lnTo>
                  <a:lnTo>
                    <a:pt x="459581" y="1038225"/>
                  </a:lnTo>
                  <a:lnTo>
                    <a:pt x="433387" y="985838"/>
                  </a:lnTo>
                  <a:lnTo>
                    <a:pt x="395287" y="904875"/>
                  </a:lnTo>
                  <a:lnTo>
                    <a:pt x="361950" y="809625"/>
                  </a:lnTo>
                  <a:lnTo>
                    <a:pt x="335756" y="714375"/>
                  </a:lnTo>
                  <a:lnTo>
                    <a:pt x="288131" y="509588"/>
                  </a:lnTo>
                  <a:lnTo>
                    <a:pt x="238125" y="321469"/>
                  </a:lnTo>
                  <a:lnTo>
                    <a:pt x="209550" y="233363"/>
                  </a:lnTo>
                  <a:lnTo>
                    <a:pt x="200025" y="214313"/>
                  </a:lnTo>
                  <a:lnTo>
                    <a:pt x="173831" y="188119"/>
                  </a:lnTo>
                  <a:lnTo>
                    <a:pt x="133350" y="154781"/>
                  </a:lnTo>
                  <a:lnTo>
                    <a:pt x="97631" y="126206"/>
                  </a:lnTo>
                  <a:lnTo>
                    <a:pt x="61912" y="102394"/>
                  </a:lnTo>
                  <a:lnTo>
                    <a:pt x="11906" y="69056"/>
                  </a:lnTo>
                  <a:lnTo>
                    <a:pt x="7143" y="59531"/>
                  </a:lnTo>
                  <a:lnTo>
                    <a:pt x="0" y="40481"/>
                  </a:lnTo>
                  <a:lnTo>
                    <a:pt x="4762" y="14288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97631" y="0"/>
                  </a:lnTo>
                  <a:lnTo>
                    <a:pt x="147637" y="4763"/>
                  </a:lnTo>
                  <a:lnTo>
                    <a:pt x="211931" y="16669"/>
                  </a:lnTo>
                  <a:lnTo>
                    <a:pt x="271462" y="35719"/>
                  </a:lnTo>
                  <a:lnTo>
                    <a:pt x="309562" y="50006"/>
                  </a:lnTo>
                  <a:lnTo>
                    <a:pt x="369093" y="76200"/>
                  </a:lnTo>
                  <a:lnTo>
                    <a:pt x="421481" y="107156"/>
                  </a:lnTo>
                  <a:lnTo>
                    <a:pt x="447675" y="126206"/>
                  </a:lnTo>
                  <a:lnTo>
                    <a:pt x="476250" y="154781"/>
                  </a:lnTo>
                  <a:lnTo>
                    <a:pt x="490537" y="176213"/>
                  </a:lnTo>
                  <a:lnTo>
                    <a:pt x="502443" y="197644"/>
                  </a:lnTo>
                  <a:lnTo>
                    <a:pt x="511968" y="221456"/>
                  </a:lnTo>
                  <a:lnTo>
                    <a:pt x="511968" y="242888"/>
                  </a:lnTo>
                  <a:lnTo>
                    <a:pt x="502443" y="273844"/>
                  </a:lnTo>
                  <a:lnTo>
                    <a:pt x="497681" y="292894"/>
                  </a:lnTo>
                  <a:lnTo>
                    <a:pt x="500062" y="333375"/>
                  </a:lnTo>
                  <a:lnTo>
                    <a:pt x="509587" y="397669"/>
                  </a:lnTo>
                  <a:lnTo>
                    <a:pt x="531018" y="485775"/>
                  </a:lnTo>
                  <a:lnTo>
                    <a:pt x="547687" y="550069"/>
                  </a:lnTo>
                  <a:lnTo>
                    <a:pt x="566737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1">
              <a:extLst>
                <a:ext uri="{FF2B5EF4-FFF2-40B4-BE49-F238E27FC236}">
                  <a16:creationId xmlns:a16="http://schemas.microsoft.com/office/drawing/2014/main" id="{FAE2FE9D-C014-42FD-97E4-D0F28FE14BB1}"/>
                </a:ext>
              </a:extLst>
            </p:cNvPr>
            <p:cNvSpPr/>
            <p:nvPr/>
          </p:nvSpPr>
          <p:spPr>
            <a:xfrm>
              <a:off x="6388051" y="1506539"/>
              <a:ext cx="550862" cy="1133475"/>
            </a:xfrm>
            <a:custGeom>
              <a:avLst/>
              <a:gdLst>
                <a:gd name="connsiteX0" fmla="*/ 314325 w 550069"/>
                <a:gd name="connsiteY0" fmla="*/ 757238 h 1133475"/>
                <a:gd name="connsiteX1" fmla="*/ 271463 w 550069"/>
                <a:gd name="connsiteY1" fmla="*/ 873919 h 1133475"/>
                <a:gd name="connsiteX2" fmla="*/ 233363 w 550069"/>
                <a:gd name="connsiteY2" fmla="*/ 964407 h 1133475"/>
                <a:gd name="connsiteX3" fmla="*/ 197644 w 550069"/>
                <a:gd name="connsiteY3" fmla="*/ 1045369 h 1133475"/>
                <a:gd name="connsiteX4" fmla="*/ 180975 w 550069"/>
                <a:gd name="connsiteY4" fmla="*/ 1076325 h 1133475"/>
                <a:gd name="connsiteX5" fmla="*/ 166688 w 550069"/>
                <a:gd name="connsiteY5" fmla="*/ 1095375 h 1133475"/>
                <a:gd name="connsiteX6" fmla="*/ 138113 w 550069"/>
                <a:gd name="connsiteY6" fmla="*/ 1119188 h 1133475"/>
                <a:gd name="connsiteX7" fmla="*/ 114300 w 550069"/>
                <a:gd name="connsiteY7" fmla="*/ 1128713 h 1133475"/>
                <a:gd name="connsiteX8" fmla="*/ 90488 w 550069"/>
                <a:gd name="connsiteY8" fmla="*/ 1133475 h 1133475"/>
                <a:gd name="connsiteX9" fmla="*/ 69057 w 550069"/>
                <a:gd name="connsiteY9" fmla="*/ 1123950 h 1133475"/>
                <a:gd name="connsiteX10" fmla="*/ 54769 w 550069"/>
                <a:gd name="connsiteY10" fmla="*/ 1092994 h 1133475"/>
                <a:gd name="connsiteX11" fmla="*/ 47625 w 550069"/>
                <a:gd name="connsiteY11" fmla="*/ 1047750 h 1133475"/>
                <a:gd name="connsiteX12" fmla="*/ 47625 w 550069"/>
                <a:gd name="connsiteY12" fmla="*/ 1026319 h 1133475"/>
                <a:gd name="connsiteX13" fmla="*/ 57150 w 550069"/>
                <a:gd name="connsiteY13" fmla="*/ 954882 h 1133475"/>
                <a:gd name="connsiteX14" fmla="*/ 78582 w 550069"/>
                <a:gd name="connsiteY14" fmla="*/ 819150 h 1133475"/>
                <a:gd name="connsiteX15" fmla="*/ 95250 w 550069"/>
                <a:gd name="connsiteY15" fmla="*/ 695325 h 1133475"/>
                <a:gd name="connsiteX16" fmla="*/ 135732 w 550069"/>
                <a:gd name="connsiteY16" fmla="*/ 545307 h 1133475"/>
                <a:gd name="connsiteX17" fmla="*/ 166688 w 550069"/>
                <a:gd name="connsiteY17" fmla="*/ 440532 h 1133475"/>
                <a:gd name="connsiteX18" fmla="*/ 190500 w 550069"/>
                <a:gd name="connsiteY18" fmla="*/ 350044 h 1133475"/>
                <a:gd name="connsiteX19" fmla="*/ 204788 w 550069"/>
                <a:gd name="connsiteY19" fmla="*/ 283369 h 1133475"/>
                <a:gd name="connsiteX20" fmla="*/ 204788 w 550069"/>
                <a:gd name="connsiteY20" fmla="*/ 269082 h 1133475"/>
                <a:gd name="connsiteX21" fmla="*/ 195263 w 550069"/>
                <a:gd name="connsiteY21" fmla="*/ 233363 h 1133475"/>
                <a:gd name="connsiteX22" fmla="*/ 171450 w 550069"/>
                <a:gd name="connsiteY22" fmla="*/ 180975 h 1133475"/>
                <a:gd name="connsiteX23" fmla="*/ 152400 w 550069"/>
                <a:gd name="connsiteY23" fmla="*/ 154782 h 1133475"/>
                <a:gd name="connsiteX24" fmla="*/ 126207 w 550069"/>
                <a:gd name="connsiteY24" fmla="*/ 130969 h 1133475"/>
                <a:gd name="connsiteX25" fmla="*/ 95250 w 550069"/>
                <a:gd name="connsiteY25" fmla="*/ 114300 h 1133475"/>
                <a:gd name="connsiteX26" fmla="*/ 35719 w 550069"/>
                <a:gd name="connsiteY26" fmla="*/ 83344 h 1133475"/>
                <a:gd name="connsiteX27" fmla="*/ 9525 w 550069"/>
                <a:gd name="connsiteY27" fmla="*/ 64294 h 1133475"/>
                <a:gd name="connsiteX28" fmla="*/ 0 w 550069"/>
                <a:gd name="connsiteY28" fmla="*/ 50007 h 1133475"/>
                <a:gd name="connsiteX29" fmla="*/ 4763 w 550069"/>
                <a:gd name="connsiteY29" fmla="*/ 30957 h 1133475"/>
                <a:gd name="connsiteX30" fmla="*/ 19050 w 550069"/>
                <a:gd name="connsiteY30" fmla="*/ 16669 h 1133475"/>
                <a:gd name="connsiteX31" fmla="*/ 57150 w 550069"/>
                <a:gd name="connsiteY31" fmla="*/ 7144 h 1133475"/>
                <a:gd name="connsiteX32" fmla="*/ 119063 w 550069"/>
                <a:gd name="connsiteY32" fmla="*/ 0 h 1133475"/>
                <a:gd name="connsiteX33" fmla="*/ 183357 w 550069"/>
                <a:gd name="connsiteY33" fmla="*/ 4763 h 1133475"/>
                <a:gd name="connsiteX34" fmla="*/ 278607 w 550069"/>
                <a:gd name="connsiteY34" fmla="*/ 21432 h 1133475"/>
                <a:gd name="connsiteX35" fmla="*/ 335757 w 550069"/>
                <a:gd name="connsiteY35" fmla="*/ 35719 h 1133475"/>
                <a:gd name="connsiteX36" fmla="*/ 385763 w 550069"/>
                <a:gd name="connsiteY36" fmla="*/ 57150 h 1133475"/>
                <a:gd name="connsiteX37" fmla="*/ 440532 w 550069"/>
                <a:gd name="connsiteY37" fmla="*/ 83344 h 1133475"/>
                <a:gd name="connsiteX38" fmla="*/ 488157 w 550069"/>
                <a:gd name="connsiteY38" fmla="*/ 111919 h 1133475"/>
                <a:gd name="connsiteX39" fmla="*/ 519113 w 550069"/>
                <a:gd name="connsiteY39" fmla="*/ 133350 h 1133475"/>
                <a:gd name="connsiteX40" fmla="*/ 533400 w 550069"/>
                <a:gd name="connsiteY40" fmla="*/ 145257 h 1133475"/>
                <a:gd name="connsiteX41" fmla="*/ 542925 w 550069"/>
                <a:gd name="connsiteY41" fmla="*/ 159544 h 1133475"/>
                <a:gd name="connsiteX42" fmla="*/ 550069 w 550069"/>
                <a:gd name="connsiteY42" fmla="*/ 173832 h 1133475"/>
                <a:gd name="connsiteX43" fmla="*/ 550069 w 550069"/>
                <a:gd name="connsiteY43" fmla="*/ 188119 h 1133475"/>
                <a:gd name="connsiteX44" fmla="*/ 545307 w 550069"/>
                <a:gd name="connsiteY44" fmla="*/ 219075 h 1133475"/>
                <a:gd name="connsiteX45" fmla="*/ 528638 w 550069"/>
                <a:gd name="connsiteY45" fmla="*/ 254794 h 1133475"/>
                <a:gd name="connsiteX46" fmla="*/ 509588 w 550069"/>
                <a:gd name="connsiteY46" fmla="*/ 276225 h 1133475"/>
                <a:gd name="connsiteX47" fmla="*/ 483394 w 550069"/>
                <a:gd name="connsiteY47" fmla="*/ 302419 h 1133475"/>
                <a:gd name="connsiteX48" fmla="*/ 457200 w 550069"/>
                <a:gd name="connsiteY48" fmla="*/ 338138 h 1133475"/>
                <a:gd name="connsiteX49" fmla="*/ 426244 w 550069"/>
                <a:gd name="connsiteY49" fmla="*/ 392907 h 1133475"/>
                <a:gd name="connsiteX50" fmla="*/ 407194 w 550069"/>
                <a:gd name="connsiteY50" fmla="*/ 438150 h 1133475"/>
                <a:gd name="connsiteX51" fmla="*/ 388144 w 550069"/>
                <a:gd name="connsiteY51" fmla="*/ 502444 h 1133475"/>
                <a:gd name="connsiteX52" fmla="*/ 314325 w 550069"/>
                <a:gd name="connsiteY52" fmla="*/ 757238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50069" h="1133475">
                  <a:moveTo>
                    <a:pt x="314325" y="757238"/>
                  </a:moveTo>
                  <a:lnTo>
                    <a:pt x="271463" y="873919"/>
                  </a:lnTo>
                  <a:lnTo>
                    <a:pt x="233363" y="964407"/>
                  </a:lnTo>
                  <a:lnTo>
                    <a:pt x="197644" y="1045369"/>
                  </a:lnTo>
                  <a:lnTo>
                    <a:pt x="180975" y="1076325"/>
                  </a:lnTo>
                  <a:lnTo>
                    <a:pt x="166688" y="1095375"/>
                  </a:lnTo>
                  <a:lnTo>
                    <a:pt x="138113" y="1119188"/>
                  </a:lnTo>
                  <a:lnTo>
                    <a:pt x="114300" y="1128713"/>
                  </a:lnTo>
                  <a:lnTo>
                    <a:pt x="90488" y="1133475"/>
                  </a:lnTo>
                  <a:lnTo>
                    <a:pt x="69057" y="1123950"/>
                  </a:lnTo>
                  <a:lnTo>
                    <a:pt x="54769" y="1092994"/>
                  </a:lnTo>
                  <a:lnTo>
                    <a:pt x="47625" y="1047750"/>
                  </a:lnTo>
                  <a:lnTo>
                    <a:pt x="47625" y="1026319"/>
                  </a:lnTo>
                  <a:lnTo>
                    <a:pt x="57150" y="954882"/>
                  </a:lnTo>
                  <a:lnTo>
                    <a:pt x="78582" y="819150"/>
                  </a:lnTo>
                  <a:lnTo>
                    <a:pt x="95250" y="695325"/>
                  </a:lnTo>
                  <a:lnTo>
                    <a:pt x="135732" y="545307"/>
                  </a:lnTo>
                  <a:lnTo>
                    <a:pt x="166688" y="440532"/>
                  </a:lnTo>
                  <a:lnTo>
                    <a:pt x="190500" y="350044"/>
                  </a:lnTo>
                  <a:lnTo>
                    <a:pt x="204788" y="283369"/>
                  </a:lnTo>
                  <a:lnTo>
                    <a:pt x="204788" y="269082"/>
                  </a:lnTo>
                  <a:lnTo>
                    <a:pt x="195263" y="233363"/>
                  </a:lnTo>
                  <a:lnTo>
                    <a:pt x="171450" y="180975"/>
                  </a:lnTo>
                  <a:lnTo>
                    <a:pt x="152400" y="154782"/>
                  </a:lnTo>
                  <a:lnTo>
                    <a:pt x="126207" y="130969"/>
                  </a:lnTo>
                  <a:lnTo>
                    <a:pt x="95250" y="114300"/>
                  </a:lnTo>
                  <a:lnTo>
                    <a:pt x="35719" y="83344"/>
                  </a:lnTo>
                  <a:lnTo>
                    <a:pt x="9525" y="64294"/>
                  </a:lnTo>
                  <a:lnTo>
                    <a:pt x="0" y="50007"/>
                  </a:lnTo>
                  <a:lnTo>
                    <a:pt x="4763" y="30957"/>
                  </a:lnTo>
                  <a:lnTo>
                    <a:pt x="19050" y="16669"/>
                  </a:lnTo>
                  <a:lnTo>
                    <a:pt x="57150" y="7144"/>
                  </a:lnTo>
                  <a:lnTo>
                    <a:pt x="119063" y="0"/>
                  </a:lnTo>
                  <a:lnTo>
                    <a:pt x="183357" y="4763"/>
                  </a:lnTo>
                  <a:lnTo>
                    <a:pt x="278607" y="21432"/>
                  </a:lnTo>
                  <a:lnTo>
                    <a:pt x="335757" y="35719"/>
                  </a:lnTo>
                  <a:lnTo>
                    <a:pt x="385763" y="57150"/>
                  </a:lnTo>
                  <a:lnTo>
                    <a:pt x="440532" y="83344"/>
                  </a:lnTo>
                  <a:lnTo>
                    <a:pt x="488157" y="111919"/>
                  </a:lnTo>
                  <a:lnTo>
                    <a:pt x="519113" y="133350"/>
                  </a:lnTo>
                  <a:lnTo>
                    <a:pt x="533400" y="145257"/>
                  </a:lnTo>
                  <a:lnTo>
                    <a:pt x="542925" y="159544"/>
                  </a:lnTo>
                  <a:lnTo>
                    <a:pt x="550069" y="173832"/>
                  </a:lnTo>
                  <a:lnTo>
                    <a:pt x="550069" y="188119"/>
                  </a:lnTo>
                  <a:lnTo>
                    <a:pt x="545307" y="219075"/>
                  </a:lnTo>
                  <a:lnTo>
                    <a:pt x="528638" y="254794"/>
                  </a:lnTo>
                  <a:lnTo>
                    <a:pt x="509588" y="276225"/>
                  </a:lnTo>
                  <a:lnTo>
                    <a:pt x="483394" y="302419"/>
                  </a:lnTo>
                  <a:lnTo>
                    <a:pt x="457200" y="338138"/>
                  </a:lnTo>
                  <a:lnTo>
                    <a:pt x="426244" y="392907"/>
                  </a:lnTo>
                  <a:lnTo>
                    <a:pt x="407194" y="438150"/>
                  </a:lnTo>
                  <a:lnTo>
                    <a:pt x="388144" y="502444"/>
                  </a:lnTo>
                  <a:lnTo>
                    <a:pt x="314325" y="757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4">
              <a:extLst>
                <a:ext uri="{FF2B5EF4-FFF2-40B4-BE49-F238E27FC236}">
                  <a16:creationId xmlns:a16="http://schemas.microsoft.com/office/drawing/2014/main" id="{5850B697-EBF0-4995-9238-E523C35BC12C}"/>
                </a:ext>
              </a:extLst>
            </p:cNvPr>
            <p:cNvSpPr/>
            <p:nvPr/>
          </p:nvSpPr>
          <p:spPr>
            <a:xfrm>
              <a:off x="4724352" y="2560638"/>
              <a:ext cx="3038475" cy="863600"/>
            </a:xfrm>
            <a:custGeom>
              <a:avLst/>
              <a:gdLst>
                <a:gd name="connsiteX0" fmla="*/ 1302706 w 3038814"/>
                <a:gd name="connsiteY0" fmla="*/ 147807 h 864296"/>
                <a:gd name="connsiteX1" fmla="*/ 1029639 w 3038814"/>
                <a:gd name="connsiteY1" fmla="*/ 172859 h 864296"/>
                <a:gd name="connsiteX2" fmla="*/ 766592 w 3038814"/>
                <a:gd name="connsiteY2" fmla="*/ 197911 h 864296"/>
                <a:gd name="connsiteX3" fmla="*/ 566176 w 3038814"/>
                <a:gd name="connsiteY3" fmla="*/ 217953 h 864296"/>
                <a:gd name="connsiteX4" fmla="*/ 450937 w 3038814"/>
                <a:gd name="connsiteY4" fmla="*/ 227974 h 864296"/>
                <a:gd name="connsiteX5" fmla="*/ 325676 w 3038814"/>
                <a:gd name="connsiteY5" fmla="*/ 237995 h 864296"/>
                <a:gd name="connsiteX6" fmla="*/ 200416 w 3038814"/>
                <a:gd name="connsiteY6" fmla="*/ 250521 h 864296"/>
                <a:gd name="connsiteX7" fmla="*/ 90187 w 3038814"/>
                <a:gd name="connsiteY7" fmla="*/ 265552 h 864296"/>
                <a:gd name="connsiteX8" fmla="*/ 0 w 3038814"/>
                <a:gd name="connsiteY8" fmla="*/ 273067 h 864296"/>
                <a:gd name="connsiteX9" fmla="*/ 85177 w 3038814"/>
                <a:gd name="connsiteY9" fmla="*/ 385802 h 864296"/>
                <a:gd name="connsiteX10" fmla="*/ 255531 w 3038814"/>
                <a:gd name="connsiteY10" fmla="*/ 378286 h 864296"/>
                <a:gd name="connsiteX11" fmla="*/ 348223 w 3038814"/>
                <a:gd name="connsiteY11" fmla="*/ 380791 h 864296"/>
                <a:gd name="connsiteX12" fmla="*/ 393317 w 3038814"/>
                <a:gd name="connsiteY12" fmla="*/ 380791 h 864296"/>
                <a:gd name="connsiteX13" fmla="*/ 475989 w 3038814"/>
                <a:gd name="connsiteY13" fmla="*/ 370770 h 864296"/>
                <a:gd name="connsiteX14" fmla="*/ 636322 w 3038814"/>
                <a:gd name="connsiteY14" fmla="*/ 360750 h 864296"/>
                <a:gd name="connsiteX15" fmla="*/ 829223 w 3038814"/>
                <a:gd name="connsiteY15" fmla="*/ 355739 h 864296"/>
                <a:gd name="connsiteX16" fmla="*/ 1149889 w 3038814"/>
                <a:gd name="connsiteY16" fmla="*/ 330687 h 864296"/>
                <a:gd name="connsiteX17" fmla="*/ 1352811 w 3038814"/>
                <a:gd name="connsiteY17" fmla="*/ 313151 h 864296"/>
                <a:gd name="connsiteX18" fmla="*/ 1533185 w 3038814"/>
                <a:gd name="connsiteY18" fmla="*/ 295614 h 864296"/>
                <a:gd name="connsiteX19" fmla="*/ 1826294 w 3038814"/>
                <a:gd name="connsiteY19" fmla="*/ 268057 h 864296"/>
                <a:gd name="connsiteX20" fmla="*/ 2029216 w 3038814"/>
                <a:gd name="connsiteY20" fmla="*/ 253026 h 864296"/>
                <a:gd name="connsiteX21" fmla="*/ 2169508 w 3038814"/>
                <a:gd name="connsiteY21" fmla="*/ 243005 h 864296"/>
                <a:gd name="connsiteX22" fmla="*/ 2379945 w 3038814"/>
                <a:gd name="connsiteY22" fmla="*/ 227974 h 864296"/>
                <a:gd name="connsiteX23" fmla="*/ 2420028 w 3038814"/>
                <a:gd name="connsiteY23" fmla="*/ 225468 h 864296"/>
                <a:gd name="connsiteX24" fmla="*/ 2455101 w 3038814"/>
                <a:gd name="connsiteY24" fmla="*/ 217953 h 864296"/>
                <a:gd name="connsiteX25" fmla="*/ 2500195 w 3038814"/>
                <a:gd name="connsiteY25" fmla="*/ 212942 h 864296"/>
                <a:gd name="connsiteX26" fmla="*/ 2540278 w 3038814"/>
                <a:gd name="connsiteY26" fmla="*/ 215448 h 864296"/>
                <a:gd name="connsiteX27" fmla="*/ 2560320 w 3038814"/>
                <a:gd name="connsiteY27" fmla="*/ 220458 h 864296"/>
                <a:gd name="connsiteX28" fmla="*/ 2580361 w 3038814"/>
                <a:gd name="connsiteY28" fmla="*/ 232984 h 864296"/>
                <a:gd name="connsiteX29" fmla="*/ 2590382 w 3038814"/>
                <a:gd name="connsiteY29" fmla="*/ 245510 h 864296"/>
                <a:gd name="connsiteX30" fmla="*/ 2597898 w 3038814"/>
                <a:gd name="connsiteY30" fmla="*/ 258036 h 864296"/>
                <a:gd name="connsiteX31" fmla="*/ 2602908 w 3038814"/>
                <a:gd name="connsiteY31" fmla="*/ 278078 h 864296"/>
                <a:gd name="connsiteX32" fmla="*/ 2605413 w 3038814"/>
                <a:gd name="connsiteY32" fmla="*/ 298119 h 864296"/>
                <a:gd name="connsiteX33" fmla="*/ 2602908 w 3038814"/>
                <a:gd name="connsiteY33" fmla="*/ 320666 h 864296"/>
                <a:gd name="connsiteX34" fmla="*/ 2572846 w 3038814"/>
                <a:gd name="connsiteY34" fmla="*/ 400833 h 864296"/>
                <a:gd name="connsiteX35" fmla="*/ 2520236 w 3038814"/>
                <a:gd name="connsiteY35" fmla="*/ 538619 h 864296"/>
                <a:gd name="connsiteX36" fmla="*/ 2485163 w 3038814"/>
                <a:gd name="connsiteY36" fmla="*/ 631312 h 864296"/>
                <a:gd name="connsiteX37" fmla="*/ 2482658 w 3038814"/>
                <a:gd name="connsiteY37" fmla="*/ 831728 h 864296"/>
                <a:gd name="connsiteX38" fmla="*/ 2502700 w 3038814"/>
                <a:gd name="connsiteY38" fmla="*/ 849265 h 864296"/>
                <a:gd name="connsiteX39" fmla="*/ 2527752 w 3038814"/>
                <a:gd name="connsiteY39" fmla="*/ 861791 h 864296"/>
                <a:gd name="connsiteX40" fmla="*/ 2545288 w 3038814"/>
                <a:gd name="connsiteY40" fmla="*/ 864296 h 864296"/>
                <a:gd name="connsiteX41" fmla="*/ 2590382 w 3038814"/>
                <a:gd name="connsiteY41" fmla="*/ 851770 h 864296"/>
                <a:gd name="connsiteX42" fmla="*/ 2617939 w 3038814"/>
                <a:gd name="connsiteY42" fmla="*/ 834233 h 864296"/>
                <a:gd name="connsiteX43" fmla="*/ 2640486 w 3038814"/>
                <a:gd name="connsiteY43" fmla="*/ 814192 h 864296"/>
                <a:gd name="connsiteX44" fmla="*/ 2668043 w 3038814"/>
                <a:gd name="connsiteY44" fmla="*/ 789140 h 864296"/>
                <a:gd name="connsiteX45" fmla="*/ 2703116 w 3038814"/>
                <a:gd name="connsiteY45" fmla="*/ 736530 h 864296"/>
                <a:gd name="connsiteX46" fmla="*/ 2745705 w 3038814"/>
                <a:gd name="connsiteY46" fmla="*/ 668890 h 864296"/>
                <a:gd name="connsiteX47" fmla="*/ 2788293 w 3038814"/>
                <a:gd name="connsiteY47" fmla="*/ 591228 h 864296"/>
                <a:gd name="connsiteX48" fmla="*/ 2830882 w 3038814"/>
                <a:gd name="connsiteY48" fmla="*/ 511062 h 864296"/>
                <a:gd name="connsiteX49" fmla="*/ 2853429 w 3038814"/>
                <a:gd name="connsiteY49" fmla="*/ 460958 h 864296"/>
                <a:gd name="connsiteX50" fmla="*/ 2875975 w 3038814"/>
                <a:gd name="connsiteY50" fmla="*/ 415864 h 864296"/>
                <a:gd name="connsiteX51" fmla="*/ 2898522 w 3038814"/>
                <a:gd name="connsiteY51" fmla="*/ 373276 h 864296"/>
                <a:gd name="connsiteX52" fmla="*/ 2933595 w 3038814"/>
                <a:gd name="connsiteY52" fmla="*/ 335698 h 864296"/>
                <a:gd name="connsiteX53" fmla="*/ 2963658 w 3038814"/>
                <a:gd name="connsiteY53" fmla="*/ 313151 h 864296"/>
                <a:gd name="connsiteX54" fmla="*/ 2996225 w 3038814"/>
                <a:gd name="connsiteY54" fmla="*/ 298119 h 864296"/>
                <a:gd name="connsiteX55" fmla="*/ 3016267 w 3038814"/>
                <a:gd name="connsiteY55" fmla="*/ 288099 h 864296"/>
                <a:gd name="connsiteX56" fmla="*/ 3028793 w 3038814"/>
                <a:gd name="connsiteY56" fmla="*/ 278078 h 864296"/>
                <a:gd name="connsiteX57" fmla="*/ 3038814 w 3038814"/>
                <a:gd name="connsiteY57" fmla="*/ 260541 h 864296"/>
                <a:gd name="connsiteX58" fmla="*/ 3038814 w 3038814"/>
                <a:gd name="connsiteY58" fmla="*/ 250521 h 864296"/>
                <a:gd name="connsiteX59" fmla="*/ 3033803 w 3038814"/>
                <a:gd name="connsiteY59" fmla="*/ 230479 h 864296"/>
                <a:gd name="connsiteX60" fmla="*/ 3016267 w 3038814"/>
                <a:gd name="connsiteY60" fmla="*/ 200416 h 864296"/>
                <a:gd name="connsiteX61" fmla="*/ 2998731 w 3038814"/>
                <a:gd name="connsiteY61" fmla="*/ 180375 h 864296"/>
                <a:gd name="connsiteX62" fmla="*/ 2963658 w 3038814"/>
                <a:gd name="connsiteY62" fmla="*/ 147807 h 864296"/>
                <a:gd name="connsiteX63" fmla="*/ 2936100 w 3038814"/>
                <a:gd name="connsiteY63" fmla="*/ 130271 h 864296"/>
                <a:gd name="connsiteX64" fmla="*/ 2828377 w 3038814"/>
                <a:gd name="connsiteY64" fmla="*/ 77661 h 864296"/>
                <a:gd name="connsiteX65" fmla="*/ 2710632 w 3038814"/>
                <a:gd name="connsiteY65" fmla="*/ 17536 h 864296"/>
                <a:gd name="connsiteX66" fmla="*/ 2673054 w 3038814"/>
                <a:gd name="connsiteY66" fmla="*/ 0 h 864296"/>
                <a:gd name="connsiteX67" fmla="*/ 2625455 w 3038814"/>
                <a:gd name="connsiteY67" fmla="*/ 17536 h 864296"/>
                <a:gd name="connsiteX68" fmla="*/ 2542783 w 3038814"/>
                <a:gd name="connsiteY68" fmla="*/ 40083 h 864296"/>
                <a:gd name="connsiteX69" fmla="*/ 2475143 w 3038814"/>
                <a:gd name="connsiteY69" fmla="*/ 47599 h 864296"/>
                <a:gd name="connsiteX70" fmla="*/ 2289757 w 3038814"/>
                <a:gd name="connsiteY70" fmla="*/ 62630 h 864296"/>
                <a:gd name="connsiteX71" fmla="*/ 2076815 w 3038814"/>
                <a:gd name="connsiteY71" fmla="*/ 80167 h 864296"/>
                <a:gd name="connsiteX72" fmla="*/ 1791222 w 3038814"/>
                <a:gd name="connsiteY72" fmla="*/ 105219 h 864296"/>
                <a:gd name="connsiteX73" fmla="*/ 1475566 w 3038814"/>
                <a:gd name="connsiteY73" fmla="*/ 132776 h 864296"/>
                <a:gd name="connsiteX74" fmla="*/ 1302706 w 3038814"/>
                <a:gd name="connsiteY74" fmla="*/ 147807 h 8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38814" h="864296">
                  <a:moveTo>
                    <a:pt x="1302706" y="147807"/>
                  </a:moveTo>
                  <a:lnTo>
                    <a:pt x="1029639" y="172859"/>
                  </a:lnTo>
                  <a:lnTo>
                    <a:pt x="766592" y="197911"/>
                  </a:lnTo>
                  <a:lnTo>
                    <a:pt x="566176" y="217953"/>
                  </a:lnTo>
                  <a:lnTo>
                    <a:pt x="450937" y="227974"/>
                  </a:lnTo>
                  <a:lnTo>
                    <a:pt x="325676" y="237995"/>
                  </a:lnTo>
                  <a:lnTo>
                    <a:pt x="200416" y="250521"/>
                  </a:lnTo>
                  <a:lnTo>
                    <a:pt x="90187" y="265552"/>
                  </a:lnTo>
                  <a:lnTo>
                    <a:pt x="0" y="273067"/>
                  </a:lnTo>
                  <a:lnTo>
                    <a:pt x="85177" y="385802"/>
                  </a:lnTo>
                  <a:lnTo>
                    <a:pt x="255531" y="378286"/>
                  </a:lnTo>
                  <a:lnTo>
                    <a:pt x="348223" y="380791"/>
                  </a:lnTo>
                  <a:lnTo>
                    <a:pt x="393317" y="380791"/>
                  </a:lnTo>
                  <a:lnTo>
                    <a:pt x="475989" y="370770"/>
                  </a:lnTo>
                  <a:lnTo>
                    <a:pt x="636322" y="360750"/>
                  </a:lnTo>
                  <a:lnTo>
                    <a:pt x="829223" y="355739"/>
                  </a:lnTo>
                  <a:lnTo>
                    <a:pt x="1149889" y="330687"/>
                  </a:lnTo>
                  <a:lnTo>
                    <a:pt x="1352811" y="313151"/>
                  </a:lnTo>
                  <a:lnTo>
                    <a:pt x="1533185" y="295614"/>
                  </a:lnTo>
                  <a:lnTo>
                    <a:pt x="1826294" y="268057"/>
                  </a:lnTo>
                  <a:lnTo>
                    <a:pt x="2029216" y="253026"/>
                  </a:lnTo>
                  <a:lnTo>
                    <a:pt x="2169508" y="243005"/>
                  </a:lnTo>
                  <a:lnTo>
                    <a:pt x="2379945" y="227974"/>
                  </a:lnTo>
                  <a:lnTo>
                    <a:pt x="2420028" y="225468"/>
                  </a:lnTo>
                  <a:lnTo>
                    <a:pt x="2455101" y="217953"/>
                  </a:lnTo>
                  <a:lnTo>
                    <a:pt x="2500195" y="212942"/>
                  </a:lnTo>
                  <a:lnTo>
                    <a:pt x="2540278" y="215448"/>
                  </a:lnTo>
                  <a:lnTo>
                    <a:pt x="2560320" y="220458"/>
                  </a:lnTo>
                  <a:lnTo>
                    <a:pt x="2580361" y="232984"/>
                  </a:lnTo>
                  <a:lnTo>
                    <a:pt x="2590382" y="245510"/>
                  </a:lnTo>
                  <a:lnTo>
                    <a:pt x="2597898" y="258036"/>
                  </a:lnTo>
                  <a:lnTo>
                    <a:pt x="2602908" y="278078"/>
                  </a:lnTo>
                  <a:lnTo>
                    <a:pt x="2605413" y="298119"/>
                  </a:lnTo>
                  <a:lnTo>
                    <a:pt x="2602908" y="320666"/>
                  </a:lnTo>
                  <a:lnTo>
                    <a:pt x="2572846" y="400833"/>
                  </a:lnTo>
                  <a:lnTo>
                    <a:pt x="2520236" y="538619"/>
                  </a:lnTo>
                  <a:lnTo>
                    <a:pt x="2485163" y="631312"/>
                  </a:lnTo>
                  <a:lnTo>
                    <a:pt x="2482658" y="831728"/>
                  </a:lnTo>
                  <a:lnTo>
                    <a:pt x="2502700" y="849265"/>
                  </a:lnTo>
                  <a:lnTo>
                    <a:pt x="2527752" y="861791"/>
                  </a:lnTo>
                  <a:lnTo>
                    <a:pt x="2545288" y="864296"/>
                  </a:lnTo>
                  <a:lnTo>
                    <a:pt x="2590382" y="851770"/>
                  </a:lnTo>
                  <a:lnTo>
                    <a:pt x="2617939" y="834233"/>
                  </a:lnTo>
                  <a:lnTo>
                    <a:pt x="2640486" y="814192"/>
                  </a:lnTo>
                  <a:lnTo>
                    <a:pt x="2668043" y="789140"/>
                  </a:lnTo>
                  <a:lnTo>
                    <a:pt x="2703116" y="736530"/>
                  </a:lnTo>
                  <a:lnTo>
                    <a:pt x="2745705" y="668890"/>
                  </a:lnTo>
                  <a:lnTo>
                    <a:pt x="2788293" y="591228"/>
                  </a:lnTo>
                  <a:lnTo>
                    <a:pt x="2830882" y="511062"/>
                  </a:lnTo>
                  <a:lnTo>
                    <a:pt x="2853429" y="460958"/>
                  </a:lnTo>
                  <a:lnTo>
                    <a:pt x="2875975" y="415864"/>
                  </a:lnTo>
                  <a:lnTo>
                    <a:pt x="2898522" y="373276"/>
                  </a:lnTo>
                  <a:lnTo>
                    <a:pt x="2933595" y="335698"/>
                  </a:lnTo>
                  <a:lnTo>
                    <a:pt x="2963658" y="313151"/>
                  </a:lnTo>
                  <a:lnTo>
                    <a:pt x="2996225" y="298119"/>
                  </a:lnTo>
                  <a:lnTo>
                    <a:pt x="3016267" y="288099"/>
                  </a:lnTo>
                  <a:lnTo>
                    <a:pt x="3028793" y="278078"/>
                  </a:lnTo>
                  <a:lnTo>
                    <a:pt x="3038814" y="260541"/>
                  </a:lnTo>
                  <a:lnTo>
                    <a:pt x="3038814" y="250521"/>
                  </a:lnTo>
                  <a:lnTo>
                    <a:pt x="3033803" y="230479"/>
                  </a:lnTo>
                  <a:lnTo>
                    <a:pt x="3016267" y="200416"/>
                  </a:lnTo>
                  <a:lnTo>
                    <a:pt x="2998731" y="180375"/>
                  </a:lnTo>
                  <a:lnTo>
                    <a:pt x="2963658" y="147807"/>
                  </a:lnTo>
                  <a:lnTo>
                    <a:pt x="2936100" y="130271"/>
                  </a:lnTo>
                  <a:lnTo>
                    <a:pt x="2828377" y="77661"/>
                  </a:lnTo>
                  <a:lnTo>
                    <a:pt x="2710632" y="17536"/>
                  </a:lnTo>
                  <a:lnTo>
                    <a:pt x="2673054" y="0"/>
                  </a:lnTo>
                  <a:lnTo>
                    <a:pt x="2625455" y="17536"/>
                  </a:lnTo>
                  <a:lnTo>
                    <a:pt x="2542783" y="40083"/>
                  </a:lnTo>
                  <a:lnTo>
                    <a:pt x="2475143" y="47599"/>
                  </a:lnTo>
                  <a:lnTo>
                    <a:pt x="2289757" y="62630"/>
                  </a:lnTo>
                  <a:lnTo>
                    <a:pt x="2076815" y="80167"/>
                  </a:lnTo>
                  <a:lnTo>
                    <a:pt x="1791222" y="105219"/>
                  </a:lnTo>
                  <a:lnTo>
                    <a:pt x="1475566" y="132776"/>
                  </a:lnTo>
                  <a:lnTo>
                    <a:pt x="1302706" y="1478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7">
              <a:extLst>
                <a:ext uri="{FF2B5EF4-FFF2-40B4-BE49-F238E27FC236}">
                  <a16:creationId xmlns:a16="http://schemas.microsoft.com/office/drawing/2014/main" id="{252DFE09-93F8-4ABF-94F9-443F4408ED6F}"/>
                </a:ext>
              </a:extLst>
            </p:cNvPr>
            <p:cNvSpPr/>
            <p:nvPr/>
          </p:nvSpPr>
          <p:spPr>
            <a:xfrm>
              <a:off x="5545139" y="2847976"/>
              <a:ext cx="250825" cy="506413"/>
            </a:xfrm>
            <a:custGeom>
              <a:avLst/>
              <a:gdLst>
                <a:gd name="connsiteX0" fmla="*/ 250032 w 250032"/>
                <a:gd name="connsiteY0" fmla="*/ 161925 h 507206"/>
                <a:gd name="connsiteX1" fmla="*/ 250032 w 250032"/>
                <a:gd name="connsiteY1" fmla="*/ 0 h 507206"/>
                <a:gd name="connsiteX2" fmla="*/ 0 w 250032"/>
                <a:gd name="connsiteY2" fmla="*/ 21431 h 507206"/>
                <a:gd name="connsiteX3" fmla="*/ 7144 w 250032"/>
                <a:gd name="connsiteY3" fmla="*/ 123825 h 507206"/>
                <a:gd name="connsiteX4" fmla="*/ 11907 w 250032"/>
                <a:gd name="connsiteY4" fmla="*/ 221456 h 507206"/>
                <a:gd name="connsiteX5" fmla="*/ 21432 w 250032"/>
                <a:gd name="connsiteY5" fmla="*/ 347663 h 507206"/>
                <a:gd name="connsiteX6" fmla="*/ 35719 w 250032"/>
                <a:gd name="connsiteY6" fmla="*/ 507206 h 507206"/>
                <a:gd name="connsiteX7" fmla="*/ 223838 w 250032"/>
                <a:gd name="connsiteY7" fmla="*/ 483394 h 507206"/>
                <a:gd name="connsiteX8" fmla="*/ 235744 w 250032"/>
                <a:gd name="connsiteY8" fmla="*/ 369094 h 507206"/>
                <a:gd name="connsiteX9" fmla="*/ 242888 w 250032"/>
                <a:gd name="connsiteY9" fmla="*/ 290513 h 507206"/>
                <a:gd name="connsiteX10" fmla="*/ 250032 w 250032"/>
                <a:gd name="connsiteY10" fmla="*/ 161925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032" h="507206">
                  <a:moveTo>
                    <a:pt x="250032" y="161925"/>
                  </a:moveTo>
                  <a:lnTo>
                    <a:pt x="250032" y="0"/>
                  </a:lnTo>
                  <a:lnTo>
                    <a:pt x="0" y="21431"/>
                  </a:lnTo>
                  <a:lnTo>
                    <a:pt x="7144" y="123825"/>
                  </a:lnTo>
                  <a:lnTo>
                    <a:pt x="11907" y="221456"/>
                  </a:lnTo>
                  <a:lnTo>
                    <a:pt x="21432" y="347663"/>
                  </a:lnTo>
                  <a:lnTo>
                    <a:pt x="35719" y="507206"/>
                  </a:lnTo>
                  <a:lnTo>
                    <a:pt x="223838" y="483394"/>
                  </a:lnTo>
                  <a:lnTo>
                    <a:pt x="235744" y="369094"/>
                  </a:lnTo>
                  <a:lnTo>
                    <a:pt x="242888" y="290513"/>
                  </a:lnTo>
                  <a:lnTo>
                    <a:pt x="250032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6">
              <a:extLst>
                <a:ext uri="{FF2B5EF4-FFF2-40B4-BE49-F238E27FC236}">
                  <a16:creationId xmlns:a16="http://schemas.microsoft.com/office/drawing/2014/main" id="{8E5B123F-B884-495F-892F-48133070BAC5}"/>
                </a:ext>
              </a:extLst>
            </p:cNvPr>
            <p:cNvSpPr/>
            <p:nvPr/>
          </p:nvSpPr>
          <p:spPr>
            <a:xfrm>
              <a:off x="6275389" y="2781301"/>
              <a:ext cx="282575" cy="500063"/>
            </a:xfrm>
            <a:custGeom>
              <a:avLst/>
              <a:gdLst>
                <a:gd name="connsiteX0" fmla="*/ 259556 w 283369"/>
                <a:gd name="connsiteY0" fmla="*/ 207169 h 500063"/>
                <a:gd name="connsiteX1" fmla="*/ 280987 w 283369"/>
                <a:gd name="connsiteY1" fmla="*/ 140494 h 500063"/>
                <a:gd name="connsiteX2" fmla="*/ 283369 w 283369"/>
                <a:gd name="connsiteY2" fmla="*/ 119063 h 500063"/>
                <a:gd name="connsiteX3" fmla="*/ 278606 w 283369"/>
                <a:gd name="connsiteY3" fmla="*/ 92869 h 500063"/>
                <a:gd name="connsiteX4" fmla="*/ 269081 w 283369"/>
                <a:gd name="connsiteY4" fmla="*/ 61913 h 500063"/>
                <a:gd name="connsiteX5" fmla="*/ 238125 w 283369"/>
                <a:gd name="connsiteY5" fmla="*/ 0 h 500063"/>
                <a:gd name="connsiteX6" fmla="*/ 16669 w 283369"/>
                <a:gd name="connsiteY6" fmla="*/ 35719 h 500063"/>
                <a:gd name="connsiteX7" fmla="*/ 52387 w 283369"/>
                <a:gd name="connsiteY7" fmla="*/ 97631 h 500063"/>
                <a:gd name="connsiteX8" fmla="*/ 71437 w 283369"/>
                <a:gd name="connsiteY8" fmla="*/ 133350 h 500063"/>
                <a:gd name="connsiteX9" fmla="*/ 78581 w 283369"/>
                <a:gd name="connsiteY9" fmla="*/ 154781 h 500063"/>
                <a:gd name="connsiteX10" fmla="*/ 78581 w 283369"/>
                <a:gd name="connsiteY10" fmla="*/ 166688 h 500063"/>
                <a:gd name="connsiteX11" fmla="*/ 71437 w 283369"/>
                <a:gd name="connsiteY11" fmla="*/ 216694 h 500063"/>
                <a:gd name="connsiteX12" fmla="*/ 57150 w 283369"/>
                <a:gd name="connsiteY12" fmla="*/ 297656 h 500063"/>
                <a:gd name="connsiteX13" fmla="*/ 30956 w 283369"/>
                <a:gd name="connsiteY13" fmla="*/ 402431 h 500063"/>
                <a:gd name="connsiteX14" fmla="*/ 0 w 283369"/>
                <a:gd name="connsiteY14" fmla="*/ 500063 h 500063"/>
                <a:gd name="connsiteX15" fmla="*/ 166687 w 283369"/>
                <a:gd name="connsiteY15" fmla="*/ 497681 h 500063"/>
                <a:gd name="connsiteX16" fmla="*/ 207169 w 283369"/>
                <a:gd name="connsiteY16" fmla="*/ 390525 h 500063"/>
                <a:gd name="connsiteX17" fmla="*/ 242887 w 283369"/>
                <a:gd name="connsiteY17" fmla="*/ 273844 h 500063"/>
                <a:gd name="connsiteX18" fmla="*/ 259556 w 283369"/>
                <a:gd name="connsiteY18" fmla="*/ 2071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369" h="500063">
                  <a:moveTo>
                    <a:pt x="259556" y="207169"/>
                  </a:moveTo>
                  <a:lnTo>
                    <a:pt x="280987" y="140494"/>
                  </a:lnTo>
                  <a:lnTo>
                    <a:pt x="283369" y="119063"/>
                  </a:lnTo>
                  <a:lnTo>
                    <a:pt x="278606" y="92869"/>
                  </a:lnTo>
                  <a:lnTo>
                    <a:pt x="269081" y="61913"/>
                  </a:lnTo>
                  <a:lnTo>
                    <a:pt x="238125" y="0"/>
                  </a:lnTo>
                  <a:lnTo>
                    <a:pt x="16669" y="35719"/>
                  </a:lnTo>
                  <a:lnTo>
                    <a:pt x="52387" y="97631"/>
                  </a:lnTo>
                  <a:lnTo>
                    <a:pt x="71437" y="133350"/>
                  </a:lnTo>
                  <a:lnTo>
                    <a:pt x="78581" y="154781"/>
                  </a:lnTo>
                  <a:lnTo>
                    <a:pt x="78581" y="166688"/>
                  </a:lnTo>
                  <a:lnTo>
                    <a:pt x="71437" y="216694"/>
                  </a:lnTo>
                  <a:lnTo>
                    <a:pt x="57150" y="297656"/>
                  </a:lnTo>
                  <a:lnTo>
                    <a:pt x="30956" y="402431"/>
                  </a:lnTo>
                  <a:lnTo>
                    <a:pt x="0" y="500063"/>
                  </a:lnTo>
                  <a:lnTo>
                    <a:pt x="166687" y="497681"/>
                  </a:lnTo>
                  <a:lnTo>
                    <a:pt x="207169" y="390525"/>
                  </a:lnTo>
                  <a:lnTo>
                    <a:pt x="242887" y="273844"/>
                  </a:lnTo>
                  <a:lnTo>
                    <a:pt x="259556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5">
              <a:extLst>
                <a:ext uri="{FF2B5EF4-FFF2-40B4-BE49-F238E27FC236}">
                  <a16:creationId xmlns:a16="http://schemas.microsoft.com/office/drawing/2014/main" id="{E2089A94-6E20-44E3-BB61-27FDFF3AC231}"/>
                </a:ext>
              </a:extLst>
            </p:cNvPr>
            <p:cNvSpPr/>
            <p:nvPr/>
          </p:nvSpPr>
          <p:spPr>
            <a:xfrm>
              <a:off x="4981575" y="3119438"/>
              <a:ext cx="2266950" cy="412750"/>
            </a:xfrm>
            <a:custGeom>
              <a:avLst/>
              <a:gdLst>
                <a:gd name="connsiteX0" fmla="*/ 340519 w 2266950"/>
                <a:gd name="connsiteY0" fmla="*/ 197643 h 411956"/>
                <a:gd name="connsiteX1" fmla="*/ 0 w 2266950"/>
                <a:gd name="connsiteY1" fmla="*/ 226218 h 411956"/>
                <a:gd name="connsiteX2" fmla="*/ 38100 w 2266950"/>
                <a:gd name="connsiteY2" fmla="*/ 411956 h 411956"/>
                <a:gd name="connsiteX3" fmla="*/ 64294 w 2266950"/>
                <a:gd name="connsiteY3" fmla="*/ 392906 h 411956"/>
                <a:gd name="connsiteX4" fmla="*/ 80963 w 2266950"/>
                <a:gd name="connsiteY4" fmla="*/ 378618 h 411956"/>
                <a:gd name="connsiteX5" fmla="*/ 176213 w 2266950"/>
                <a:gd name="connsiteY5" fmla="*/ 369093 h 411956"/>
                <a:gd name="connsiteX6" fmla="*/ 461963 w 2266950"/>
                <a:gd name="connsiteY6" fmla="*/ 342900 h 411956"/>
                <a:gd name="connsiteX7" fmla="*/ 731044 w 2266950"/>
                <a:gd name="connsiteY7" fmla="*/ 316706 h 411956"/>
                <a:gd name="connsiteX8" fmla="*/ 1031081 w 2266950"/>
                <a:gd name="connsiteY8" fmla="*/ 288131 h 411956"/>
                <a:gd name="connsiteX9" fmla="*/ 1388269 w 2266950"/>
                <a:gd name="connsiteY9" fmla="*/ 254793 h 411956"/>
                <a:gd name="connsiteX10" fmla="*/ 1602581 w 2266950"/>
                <a:gd name="connsiteY10" fmla="*/ 233362 h 411956"/>
                <a:gd name="connsiteX11" fmla="*/ 1826419 w 2266950"/>
                <a:gd name="connsiteY11" fmla="*/ 211931 h 411956"/>
                <a:gd name="connsiteX12" fmla="*/ 1988344 w 2266950"/>
                <a:gd name="connsiteY12" fmla="*/ 197643 h 411956"/>
                <a:gd name="connsiteX13" fmla="*/ 2028825 w 2266950"/>
                <a:gd name="connsiteY13" fmla="*/ 192881 h 411956"/>
                <a:gd name="connsiteX14" fmla="*/ 2057400 w 2266950"/>
                <a:gd name="connsiteY14" fmla="*/ 195262 h 411956"/>
                <a:gd name="connsiteX15" fmla="*/ 2085975 w 2266950"/>
                <a:gd name="connsiteY15" fmla="*/ 200025 h 411956"/>
                <a:gd name="connsiteX16" fmla="*/ 2119313 w 2266950"/>
                <a:gd name="connsiteY16" fmla="*/ 211931 h 411956"/>
                <a:gd name="connsiteX17" fmla="*/ 2150269 w 2266950"/>
                <a:gd name="connsiteY17" fmla="*/ 226218 h 411956"/>
                <a:gd name="connsiteX18" fmla="*/ 2169319 w 2266950"/>
                <a:gd name="connsiteY18" fmla="*/ 240506 h 411956"/>
                <a:gd name="connsiteX19" fmla="*/ 2193131 w 2266950"/>
                <a:gd name="connsiteY19" fmla="*/ 257175 h 411956"/>
                <a:gd name="connsiteX20" fmla="*/ 2212181 w 2266950"/>
                <a:gd name="connsiteY20" fmla="*/ 273843 h 411956"/>
                <a:gd name="connsiteX21" fmla="*/ 2250281 w 2266950"/>
                <a:gd name="connsiteY21" fmla="*/ 295275 h 411956"/>
                <a:gd name="connsiteX22" fmla="*/ 2266950 w 2266950"/>
                <a:gd name="connsiteY22" fmla="*/ 64293 h 411956"/>
                <a:gd name="connsiteX23" fmla="*/ 2183606 w 2266950"/>
                <a:gd name="connsiteY23" fmla="*/ 16668 h 411956"/>
                <a:gd name="connsiteX24" fmla="*/ 2147888 w 2266950"/>
                <a:gd name="connsiteY24" fmla="*/ 4762 h 411956"/>
                <a:gd name="connsiteX25" fmla="*/ 2121694 w 2266950"/>
                <a:gd name="connsiteY25" fmla="*/ 0 h 411956"/>
                <a:gd name="connsiteX26" fmla="*/ 2074069 w 2266950"/>
                <a:gd name="connsiteY26" fmla="*/ 4762 h 411956"/>
                <a:gd name="connsiteX27" fmla="*/ 2031206 w 2266950"/>
                <a:gd name="connsiteY27" fmla="*/ 19050 h 411956"/>
                <a:gd name="connsiteX28" fmla="*/ 1985963 w 2266950"/>
                <a:gd name="connsiteY28" fmla="*/ 28575 h 411956"/>
                <a:gd name="connsiteX29" fmla="*/ 1783556 w 2266950"/>
                <a:gd name="connsiteY29" fmla="*/ 54768 h 411956"/>
                <a:gd name="connsiteX30" fmla="*/ 1600200 w 2266950"/>
                <a:gd name="connsiteY30" fmla="*/ 76200 h 411956"/>
                <a:gd name="connsiteX31" fmla="*/ 1454944 w 2266950"/>
                <a:gd name="connsiteY31" fmla="*/ 90487 h 411956"/>
                <a:gd name="connsiteX32" fmla="*/ 1269206 w 2266950"/>
                <a:gd name="connsiteY32" fmla="*/ 114300 h 411956"/>
                <a:gd name="connsiteX33" fmla="*/ 1035844 w 2266950"/>
                <a:gd name="connsiteY33" fmla="*/ 135731 h 411956"/>
                <a:gd name="connsiteX34" fmla="*/ 783431 w 2266950"/>
                <a:gd name="connsiteY34" fmla="*/ 154781 h 411956"/>
                <a:gd name="connsiteX35" fmla="*/ 528638 w 2266950"/>
                <a:gd name="connsiteY35" fmla="*/ 180975 h 411956"/>
                <a:gd name="connsiteX36" fmla="*/ 340519 w 2266950"/>
                <a:gd name="connsiteY36" fmla="*/ 1976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66950" h="411956">
                  <a:moveTo>
                    <a:pt x="340519" y="197643"/>
                  </a:moveTo>
                  <a:lnTo>
                    <a:pt x="0" y="226218"/>
                  </a:lnTo>
                  <a:lnTo>
                    <a:pt x="38100" y="411956"/>
                  </a:lnTo>
                  <a:lnTo>
                    <a:pt x="64294" y="392906"/>
                  </a:lnTo>
                  <a:lnTo>
                    <a:pt x="80963" y="378618"/>
                  </a:lnTo>
                  <a:lnTo>
                    <a:pt x="176213" y="369093"/>
                  </a:lnTo>
                  <a:lnTo>
                    <a:pt x="461963" y="342900"/>
                  </a:lnTo>
                  <a:lnTo>
                    <a:pt x="731044" y="316706"/>
                  </a:lnTo>
                  <a:lnTo>
                    <a:pt x="1031081" y="288131"/>
                  </a:lnTo>
                  <a:lnTo>
                    <a:pt x="1388269" y="254793"/>
                  </a:lnTo>
                  <a:lnTo>
                    <a:pt x="1602581" y="233362"/>
                  </a:lnTo>
                  <a:lnTo>
                    <a:pt x="1826419" y="211931"/>
                  </a:lnTo>
                  <a:lnTo>
                    <a:pt x="1988344" y="197643"/>
                  </a:lnTo>
                  <a:lnTo>
                    <a:pt x="2028825" y="192881"/>
                  </a:lnTo>
                  <a:lnTo>
                    <a:pt x="2057400" y="195262"/>
                  </a:lnTo>
                  <a:lnTo>
                    <a:pt x="2085975" y="200025"/>
                  </a:lnTo>
                  <a:lnTo>
                    <a:pt x="2119313" y="211931"/>
                  </a:lnTo>
                  <a:lnTo>
                    <a:pt x="2150269" y="226218"/>
                  </a:lnTo>
                  <a:lnTo>
                    <a:pt x="2169319" y="240506"/>
                  </a:lnTo>
                  <a:lnTo>
                    <a:pt x="2193131" y="257175"/>
                  </a:lnTo>
                  <a:lnTo>
                    <a:pt x="2212181" y="273843"/>
                  </a:lnTo>
                  <a:lnTo>
                    <a:pt x="2250281" y="295275"/>
                  </a:lnTo>
                  <a:lnTo>
                    <a:pt x="2266950" y="64293"/>
                  </a:lnTo>
                  <a:lnTo>
                    <a:pt x="2183606" y="16668"/>
                  </a:lnTo>
                  <a:lnTo>
                    <a:pt x="2147888" y="4762"/>
                  </a:lnTo>
                  <a:lnTo>
                    <a:pt x="2121694" y="0"/>
                  </a:lnTo>
                  <a:lnTo>
                    <a:pt x="2074069" y="4762"/>
                  </a:lnTo>
                  <a:lnTo>
                    <a:pt x="2031206" y="19050"/>
                  </a:lnTo>
                  <a:lnTo>
                    <a:pt x="1985963" y="28575"/>
                  </a:lnTo>
                  <a:lnTo>
                    <a:pt x="1783556" y="54768"/>
                  </a:lnTo>
                  <a:lnTo>
                    <a:pt x="1600200" y="76200"/>
                  </a:lnTo>
                  <a:lnTo>
                    <a:pt x="1454944" y="90487"/>
                  </a:lnTo>
                  <a:lnTo>
                    <a:pt x="1269206" y="114300"/>
                  </a:lnTo>
                  <a:lnTo>
                    <a:pt x="1035844" y="135731"/>
                  </a:lnTo>
                  <a:lnTo>
                    <a:pt x="783431" y="154781"/>
                  </a:lnTo>
                  <a:lnTo>
                    <a:pt x="528638" y="180975"/>
                  </a:lnTo>
                  <a:lnTo>
                    <a:pt x="34051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9">
              <a:extLst>
                <a:ext uri="{FF2B5EF4-FFF2-40B4-BE49-F238E27FC236}">
                  <a16:creationId xmlns:a16="http://schemas.microsoft.com/office/drawing/2014/main" id="{C295DF57-4161-4FF6-A60D-39AD064E5705}"/>
                </a:ext>
              </a:extLst>
            </p:cNvPr>
            <p:cNvSpPr/>
            <p:nvPr/>
          </p:nvSpPr>
          <p:spPr>
            <a:xfrm>
              <a:off x="4406900" y="3524250"/>
              <a:ext cx="3860800" cy="527050"/>
            </a:xfrm>
            <a:custGeom>
              <a:avLst/>
              <a:gdLst>
                <a:gd name="connsiteX0" fmla="*/ 1089025 w 3860800"/>
                <a:gd name="connsiteY0" fmla="*/ 257175 h 527050"/>
                <a:gd name="connsiteX1" fmla="*/ 800100 w 3860800"/>
                <a:gd name="connsiteY1" fmla="*/ 285750 h 527050"/>
                <a:gd name="connsiteX2" fmla="*/ 600075 w 3860800"/>
                <a:gd name="connsiteY2" fmla="*/ 307975 h 527050"/>
                <a:gd name="connsiteX3" fmla="*/ 428625 w 3860800"/>
                <a:gd name="connsiteY3" fmla="*/ 323850 h 527050"/>
                <a:gd name="connsiteX4" fmla="*/ 352425 w 3860800"/>
                <a:gd name="connsiteY4" fmla="*/ 333375 h 527050"/>
                <a:gd name="connsiteX5" fmla="*/ 282575 w 3860800"/>
                <a:gd name="connsiteY5" fmla="*/ 346075 h 527050"/>
                <a:gd name="connsiteX6" fmla="*/ 196850 w 3860800"/>
                <a:gd name="connsiteY6" fmla="*/ 352425 h 527050"/>
                <a:gd name="connsiteX7" fmla="*/ 155575 w 3860800"/>
                <a:gd name="connsiteY7" fmla="*/ 349250 h 527050"/>
                <a:gd name="connsiteX8" fmla="*/ 79375 w 3860800"/>
                <a:gd name="connsiteY8" fmla="*/ 339725 h 527050"/>
                <a:gd name="connsiteX9" fmla="*/ 0 w 3860800"/>
                <a:gd name="connsiteY9" fmla="*/ 317500 h 527050"/>
                <a:gd name="connsiteX10" fmla="*/ 6350 w 3860800"/>
                <a:gd name="connsiteY10" fmla="*/ 450850 h 527050"/>
                <a:gd name="connsiteX11" fmla="*/ 120650 w 3860800"/>
                <a:gd name="connsiteY11" fmla="*/ 495300 h 527050"/>
                <a:gd name="connsiteX12" fmla="*/ 171450 w 3860800"/>
                <a:gd name="connsiteY12" fmla="*/ 517525 h 527050"/>
                <a:gd name="connsiteX13" fmla="*/ 209550 w 3860800"/>
                <a:gd name="connsiteY13" fmla="*/ 527050 h 527050"/>
                <a:gd name="connsiteX14" fmla="*/ 257175 w 3860800"/>
                <a:gd name="connsiteY14" fmla="*/ 514350 h 527050"/>
                <a:gd name="connsiteX15" fmla="*/ 355600 w 3860800"/>
                <a:gd name="connsiteY15" fmla="*/ 495300 h 527050"/>
                <a:gd name="connsiteX16" fmla="*/ 514350 w 3860800"/>
                <a:gd name="connsiteY16" fmla="*/ 466725 h 527050"/>
                <a:gd name="connsiteX17" fmla="*/ 666750 w 3860800"/>
                <a:gd name="connsiteY17" fmla="*/ 441325 h 527050"/>
                <a:gd name="connsiteX18" fmla="*/ 806450 w 3860800"/>
                <a:gd name="connsiteY18" fmla="*/ 428625 h 527050"/>
                <a:gd name="connsiteX19" fmla="*/ 984250 w 3860800"/>
                <a:gd name="connsiteY19" fmla="*/ 415925 h 527050"/>
                <a:gd name="connsiteX20" fmla="*/ 1158875 w 3860800"/>
                <a:gd name="connsiteY20" fmla="*/ 406400 h 527050"/>
                <a:gd name="connsiteX21" fmla="*/ 1320800 w 3860800"/>
                <a:gd name="connsiteY21" fmla="*/ 393700 h 527050"/>
                <a:gd name="connsiteX22" fmla="*/ 1571625 w 3860800"/>
                <a:gd name="connsiteY22" fmla="*/ 361950 h 527050"/>
                <a:gd name="connsiteX23" fmla="*/ 1822450 w 3860800"/>
                <a:gd name="connsiteY23" fmla="*/ 339725 h 527050"/>
                <a:gd name="connsiteX24" fmla="*/ 2098675 w 3860800"/>
                <a:gd name="connsiteY24" fmla="*/ 314325 h 527050"/>
                <a:gd name="connsiteX25" fmla="*/ 2406650 w 3860800"/>
                <a:gd name="connsiteY25" fmla="*/ 288925 h 527050"/>
                <a:gd name="connsiteX26" fmla="*/ 2746375 w 3860800"/>
                <a:gd name="connsiteY26" fmla="*/ 263525 h 527050"/>
                <a:gd name="connsiteX27" fmla="*/ 3079750 w 3860800"/>
                <a:gd name="connsiteY27" fmla="*/ 247650 h 527050"/>
                <a:gd name="connsiteX28" fmla="*/ 3286125 w 3860800"/>
                <a:gd name="connsiteY28" fmla="*/ 238125 h 527050"/>
                <a:gd name="connsiteX29" fmla="*/ 3324225 w 3860800"/>
                <a:gd name="connsiteY29" fmla="*/ 241300 h 527050"/>
                <a:gd name="connsiteX30" fmla="*/ 3775075 w 3860800"/>
                <a:gd name="connsiteY30" fmla="*/ 482600 h 527050"/>
                <a:gd name="connsiteX31" fmla="*/ 3803650 w 3860800"/>
                <a:gd name="connsiteY31" fmla="*/ 482600 h 527050"/>
                <a:gd name="connsiteX32" fmla="*/ 3838575 w 3860800"/>
                <a:gd name="connsiteY32" fmla="*/ 469900 h 527050"/>
                <a:gd name="connsiteX33" fmla="*/ 3857625 w 3860800"/>
                <a:gd name="connsiteY33" fmla="*/ 454025 h 527050"/>
                <a:gd name="connsiteX34" fmla="*/ 3860800 w 3860800"/>
                <a:gd name="connsiteY34" fmla="*/ 441325 h 527050"/>
                <a:gd name="connsiteX35" fmla="*/ 3860800 w 3860800"/>
                <a:gd name="connsiteY35" fmla="*/ 419100 h 527050"/>
                <a:gd name="connsiteX36" fmla="*/ 3854450 w 3860800"/>
                <a:gd name="connsiteY36" fmla="*/ 390525 h 527050"/>
                <a:gd name="connsiteX37" fmla="*/ 3835400 w 3860800"/>
                <a:gd name="connsiteY37" fmla="*/ 346075 h 527050"/>
                <a:gd name="connsiteX38" fmla="*/ 3790950 w 3860800"/>
                <a:gd name="connsiteY38" fmla="*/ 276225 h 527050"/>
                <a:gd name="connsiteX39" fmla="*/ 3733800 w 3860800"/>
                <a:gd name="connsiteY39" fmla="*/ 206375 h 527050"/>
                <a:gd name="connsiteX40" fmla="*/ 3657600 w 3860800"/>
                <a:gd name="connsiteY40" fmla="*/ 133350 h 527050"/>
                <a:gd name="connsiteX41" fmla="*/ 3594100 w 3860800"/>
                <a:gd name="connsiteY41" fmla="*/ 73025 h 527050"/>
                <a:gd name="connsiteX42" fmla="*/ 3540125 w 3860800"/>
                <a:gd name="connsiteY42" fmla="*/ 25400 h 527050"/>
                <a:gd name="connsiteX43" fmla="*/ 3502025 w 3860800"/>
                <a:gd name="connsiteY43" fmla="*/ 6350 h 527050"/>
                <a:gd name="connsiteX44" fmla="*/ 3463925 w 3860800"/>
                <a:gd name="connsiteY44" fmla="*/ 0 h 527050"/>
                <a:gd name="connsiteX45" fmla="*/ 3435350 w 3860800"/>
                <a:gd name="connsiteY45" fmla="*/ 6350 h 527050"/>
                <a:gd name="connsiteX46" fmla="*/ 3390900 w 3860800"/>
                <a:gd name="connsiteY46" fmla="*/ 31750 h 527050"/>
                <a:gd name="connsiteX47" fmla="*/ 3333750 w 3860800"/>
                <a:gd name="connsiteY47" fmla="*/ 60325 h 527050"/>
                <a:gd name="connsiteX48" fmla="*/ 3213100 w 3860800"/>
                <a:gd name="connsiteY48" fmla="*/ 69850 h 527050"/>
                <a:gd name="connsiteX49" fmla="*/ 2867025 w 3860800"/>
                <a:gd name="connsiteY49" fmla="*/ 98425 h 527050"/>
                <a:gd name="connsiteX50" fmla="*/ 2559050 w 3860800"/>
                <a:gd name="connsiteY50" fmla="*/ 123825 h 527050"/>
                <a:gd name="connsiteX51" fmla="*/ 2190750 w 3860800"/>
                <a:gd name="connsiteY51" fmla="*/ 152400 h 527050"/>
                <a:gd name="connsiteX52" fmla="*/ 1666875 w 3860800"/>
                <a:gd name="connsiteY52" fmla="*/ 203200 h 527050"/>
                <a:gd name="connsiteX53" fmla="*/ 1184275 w 3860800"/>
                <a:gd name="connsiteY53" fmla="*/ 247650 h 527050"/>
                <a:gd name="connsiteX54" fmla="*/ 1089025 w 3860800"/>
                <a:gd name="connsiteY54" fmla="*/ 257175 h 5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860800" h="527050">
                  <a:moveTo>
                    <a:pt x="1089025" y="257175"/>
                  </a:moveTo>
                  <a:lnTo>
                    <a:pt x="800100" y="285750"/>
                  </a:lnTo>
                  <a:lnTo>
                    <a:pt x="600075" y="307975"/>
                  </a:lnTo>
                  <a:lnTo>
                    <a:pt x="428625" y="323850"/>
                  </a:lnTo>
                  <a:lnTo>
                    <a:pt x="352425" y="333375"/>
                  </a:lnTo>
                  <a:lnTo>
                    <a:pt x="282575" y="346075"/>
                  </a:lnTo>
                  <a:lnTo>
                    <a:pt x="196850" y="352425"/>
                  </a:lnTo>
                  <a:lnTo>
                    <a:pt x="155575" y="349250"/>
                  </a:lnTo>
                  <a:lnTo>
                    <a:pt x="79375" y="339725"/>
                  </a:lnTo>
                  <a:lnTo>
                    <a:pt x="0" y="317500"/>
                  </a:lnTo>
                  <a:lnTo>
                    <a:pt x="6350" y="450850"/>
                  </a:lnTo>
                  <a:lnTo>
                    <a:pt x="120650" y="495300"/>
                  </a:lnTo>
                  <a:lnTo>
                    <a:pt x="171450" y="517525"/>
                  </a:lnTo>
                  <a:lnTo>
                    <a:pt x="209550" y="527050"/>
                  </a:lnTo>
                  <a:lnTo>
                    <a:pt x="257175" y="514350"/>
                  </a:lnTo>
                  <a:lnTo>
                    <a:pt x="355600" y="495300"/>
                  </a:lnTo>
                  <a:lnTo>
                    <a:pt x="514350" y="466725"/>
                  </a:lnTo>
                  <a:lnTo>
                    <a:pt x="666750" y="441325"/>
                  </a:lnTo>
                  <a:lnTo>
                    <a:pt x="806450" y="428625"/>
                  </a:lnTo>
                  <a:lnTo>
                    <a:pt x="984250" y="415925"/>
                  </a:lnTo>
                  <a:lnTo>
                    <a:pt x="1158875" y="406400"/>
                  </a:lnTo>
                  <a:lnTo>
                    <a:pt x="1320800" y="393700"/>
                  </a:lnTo>
                  <a:lnTo>
                    <a:pt x="1571625" y="361950"/>
                  </a:lnTo>
                  <a:lnTo>
                    <a:pt x="1822450" y="339725"/>
                  </a:lnTo>
                  <a:lnTo>
                    <a:pt x="2098675" y="314325"/>
                  </a:lnTo>
                  <a:lnTo>
                    <a:pt x="2406650" y="288925"/>
                  </a:lnTo>
                  <a:lnTo>
                    <a:pt x="2746375" y="263525"/>
                  </a:lnTo>
                  <a:lnTo>
                    <a:pt x="3079750" y="247650"/>
                  </a:lnTo>
                  <a:lnTo>
                    <a:pt x="3286125" y="238125"/>
                  </a:lnTo>
                  <a:lnTo>
                    <a:pt x="3324225" y="241300"/>
                  </a:lnTo>
                  <a:lnTo>
                    <a:pt x="3775075" y="482600"/>
                  </a:lnTo>
                  <a:lnTo>
                    <a:pt x="3803650" y="482600"/>
                  </a:lnTo>
                  <a:lnTo>
                    <a:pt x="3838575" y="469900"/>
                  </a:lnTo>
                  <a:lnTo>
                    <a:pt x="3857625" y="454025"/>
                  </a:lnTo>
                  <a:lnTo>
                    <a:pt x="3860800" y="441325"/>
                  </a:lnTo>
                  <a:lnTo>
                    <a:pt x="3860800" y="419100"/>
                  </a:lnTo>
                  <a:lnTo>
                    <a:pt x="3854450" y="390525"/>
                  </a:lnTo>
                  <a:lnTo>
                    <a:pt x="3835400" y="346075"/>
                  </a:lnTo>
                  <a:lnTo>
                    <a:pt x="3790950" y="276225"/>
                  </a:lnTo>
                  <a:lnTo>
                    <a:pt x="3733800" y="206375"/>
                  </a:lnTo>
                  <a:lnTo>
                    <a:pt x="3657600" y="133350"/>
                  </a:lnTo>
                  <a:lnTo>
                    <a:pt x="3594100" y="73025"/>
                  </a:lnTo>
                  <a:lnTo>
                    <a:pt x="3540125" y="25400"/>
                  </a:lnTo>
                  <a:lnTo>
                    <a:pt x="3502025" y="6350"/>
                  </a:lnTo>
                  <a:lnTo>
                    <a:pt x="3463925" y="0"/>
                  </a:lnTo>
                  <a:lnTo>
                    <a:pt x="3435350" y="6350"/>
                  </a:lnTo>
                  <a:lnTo>
                    <a:pt x="3390900" y="31750"/>
                  </a:lnTo>
                  <a:lnTo>
                    <a:pt x="3333750" y="60325"/>
                  </a:lnTo>
                  <a:lnTo>
                    <a:pt x="3213100" y="69850"/>
                  </a:lnTo>
                  <a:lnTo>
                    <a:pt x="2867025" y="98425"/>
                  </a:lnTo>
                  <a:lnTo>
                    <a:pt x="2559050" y="123825"/>
                  </a:lnTo>
                  <a:lnTo>
                    <a:pt x="2190750" y="152400"/>
                  </a:lnTo>
                  <a:lnTo>
                    <a:pt x="1666875" y="203200"/>
                  </a:lnTo>
                  <a:lnTo>
                    <a:pt x="1184275" y="247650"/>
                  </a:lnTo>
                  <a:lnTo>
                    <a:pt x="1089025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F639B5BE-60CF-4717-9678-61257A6FA0B3}"/>
                </a:ext>
              </a:extLst>
            </p:cNvPr>
            <p:cNvSpPr/>
            <p:nvPr/>
          </p:nvSpPr>
          <p:spPr>
            <a:xfrm>
              <a:off x="7348538" y="3714750"/>
              <a:ext cx="901700" cy="617538"/>
            </a:xfrm>
            <a:custGeom>
              <a:avLst/>
              <a:gdLst>
                <a:gd name="connsiteX0" fmla="*/ 233362 w 902493"/>
                <a:gd name="connsiteY0" fmla="*/ 326231 h 616744"/>
                <a:gd name="connsiteX1" fmla="*/ 350043 w 902493"/>
                <a:gd name="connsiteY1" fmla="*/ 190500 h 616744"/>
                <a:gd name="connsiteX2" fmla="*/ 388143 w 902493"/>
                <a:gd name="connsiteY2" fmla="*/ 145256 h 616744"/>
                <a:gd name="connsiteX3" fmla="*/ 395287 w 902493"/>
                <a:gd name="connsiteY3" fmla="*/ 126206 h 616744"/>
                <a:gd name="connsiteX4" fmla="*/ 395287 w 902493"/>
                <a:gd name="connsiteY4" fmla="*/ 88106 h 616744"/>
                <a:gd name="connsiteX5" fmla="*/ 390525 w 902493"/>
                <a:gd name="connsiteY5" fmla="*/ 69056 h 616744"/>
                <a:gd name="connsiteX6" fmla="*/ 361950 w 902493"/>
                <a:gd name="connsiteY6" fmla="*/ 21431 h 616744"/>
                <a:gd name="connsiteX7" fmla="*/ 352425 w 902493"/>
                <a:gd name="connsiteY7" fmla="*/ 0 h 616744"/>
                <a:gd name="connsiteX8" fmla="*/ 902493 w 902493"/>
                <a:gd name="connsiteY8" fmla="*/ 269081 h 616744"/>
                <a:gd name="connsiteX9" fmla="*/ 878681 w 902493"/>
                <a:gd name="connsiteY9" fmla="*/ 280988 h 616744"/>
                <a:gd name="connsiteX10" fmla="*/ 864393 w 902493"/>
                <a:gd name="connsiteY10" fmla="*/ 290513 h 616744"/>
                <a:gd name="connsiteX11" fmla="*/ 833437 w 902493"/>
                <a:gd name="connsiteY11" fmla="*/ 292894 h 616744"/>
                <a:gd name="connsiteX12" fmla="*/ 778668 w 902493"/>
                <a:gd name="connsiteY12" fmla="*/ 288131 h 616744"/>
                <a:gd name="connsiteX13" fmla="*/ 738187 w 902493"/>
                <a:gd name="connsiteY13" fmla="*/ 288131 h 616744"/>
                <a:gd name="connsiteX14" fmla="*/ 700087 w 902493"/>
                <a:gd name="connsiteY14" fmla="*/ 292894 h 616744"/>
                <a:gd name="connsiteX15" fmla="*/ 652462 w 902493"/>
                <a:gd name="connsiteY15" fmla="*/ 311944 h 616744"/>
                <a:gd name="connsiteX16" fmla="*/ 561975 w 902493"/>
                <a:gd name="connsiteY16" fmla="*/ 361950 h 616744"/>
                <a:gd name="connsiteX17" fmla="*/ 373856 w 902493"/>
                <a:gd name="connsiteY17" fmla="*/ 461963 h 616744"/>
                <a:gd name="connsiteX18" fmla="*/ 214312 w 902493"/>
                <a:gd name="connsiteY18" fmla="*/ 540544 h 616744"/>
                <a:gd name="connsiteX19" fmla="*/ 61912 w 902493"/>
                <a:gd name="connsiteY19" fmla="*/ 604838 h 616744"/>
                <a:gd name="connsiteX20" fmla="*/ 26193 w 902493"/>
                <a:gd name="connsiteY20" fmla="*/ 616744 h 616744"/>
                <a:gd name="connsiteX21" fmla="*/ 9525 w 902493"/>
                <a:gd name="connsiteY21" fmla="*/ 616744 h 616744"/>
                <a:gd name="connsiteX22" fmla="*/ 0 w 902493"/>
                <a:gd name="connsiteY22" fmla="*/ 602456 h 616744"/>
                <a:gd name="connsiteX23" fmla="*/ 4762 w 902493"/>
                <a:gd name="connsiteY23" fmla="*/ 576263 h 616744"/>
                <a:gd name="connsiteX24" fmla="*/ 21431 w 902493"/>
                <a:gd name="connsiteY24" fmla="*/ 550069 h 616744"/>
                <a:gd name="connsiteX25" fmla="*/ 109537 w 902493"/>
                <a:gd name="connsiteY25" fmla="*/ 464344 h 616744"/>
                <a:gd name="connsiteX26" fmla="*/ 233362 w 902493"/>
                <a:gd name="connsiteY26" fmla="*/ 326231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2493" h="616744">
                  <a:moveTo>
                    <a:pt x="233362" y="326231"/>
                  </a:moveTo>
                  <a:lnTo>
                    <a:pt x="350043" y="190500"/>
                  </a:lnTo>
                  <a:lnTo>
                    <a:pt x="388143" y="145256"/>
                  </a:lnTo>
                  <a:lnTo>
                    <a:pt x="395287" y="126206"/>
                  </a:lnTo>
                  <a:lnTo>
                    <a:pt x="395287" y="88106"/>
                  </a:lnTo>
                  <a:lnTo>
                    <a:pt x="390525" y="69056"/>
                  </a:lnTo>
                  <a:lnTo>
                    <a:pt x="361950" y="21431"/>
                  </a:lnTo>
                  <a:lnTo>
                    <a:pt x="352425" y="0"/>
                  </a:lnTo>
                  <a:lnTo>
                    <a:pt x="902493" y="269081"/>
                  </a:lnTo>
                  <a:lnTo>
                    <a:pt x="878681" y="280988"/>
                  </a:lnTo>
                  <a:lnTo>
                    <a:pt x="864393" y="290513"/>
                  </a:lnTo>
                  <a:lnTo>
                    <a:pt x="833437" y="292894"/>
                  </a:lnTo>
                  <a:lnTo>
                    <a:pt x="778668" y="288131"/>
                  </a:lnTo>
                  <a:lnTo>
                    <a:pt x="738187" y="288131"/>
                  </a:lnTo>
                  <a:lnTo>
                    <a:pt x="700087" y="292894"/>
                  </a:lnTo>
                  <a:lnTo>
                    <a:pt x="652462" y="311944"/>
                  </a:lnTo>
                  <a:lnTo>
                    <a:pt x="561975" y="361950"/>
                  </a:lnTo>
                  <a:lnTo>
                    <a:pt x="373856" y="461963"/>
                  </a:lnTo>
                  <a:lnTo>
                    <a:pt x="214312" y="540544"/>
                  </a:lnTo>
                  <a:lnTo>
                    <a:pt x="61912" y="604838"/>
                  </a:lnTo>
                  <a:lnTo>
                    <a:pt x="26193" y="616744"/>
                  </a:lnTo>
                  <a:lnTo>
                    <a:pt x="9525" y="616744"/>
                  </a:lnTo>
                  <a:lnTo>
                    <a:pt x="0" y="602456"/>
                  </a:lnTo>
                  <a:lnTo>
                    <a:pt x="4762" y="576263"/>
                  </a:lnTo>
                  <a:lnTo>
                    <a:pt x="21431" y="550069"/>
                  </a:lnTo>
                  <a:lnTo>
                    <a:pt x="109537" y="464344"/>
                  </a:lnTo>
                  <a:lnTo>
                    <a:pt x="233362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1">
              <a:extLst>
                <a:ext uri="{FF2B5EF4-FFF2-40B4-BE49-F238E27FC236}">
                  <a16:creationId xmlns:a16="http://schemas.microsoft.com/office/drawing/2014/main" id="{D1612765-BE54-4A8D-93D4-92931F576ED6}"/>
                </a:ext>
              </a:extLst>
            </p:cNvPr>
            <p:cNvSpPr/>
            <p:nvPr/>
          </p:nvSpPr>
          <p:spPr>
            <a:xfrm>
              <a:off x="4510089" y="3875088"/>
              <a:ext cx="1489075" cy="1206500"/>
            </a:xfrm>
            <a:custGeom>
              <a:avLst/>
              <a:gdLst>
                <a:gd name="connsiteX0" fmla="*/ 981075 w 1488281"/>
                <a:gd name="connsiteY0" fmla="*/ 485775 h 1207294"/>
                <a:gd name="connsiteX1" fmla="*/ 895350 w 1488281"/>
                <a:gd name="connsiteY1" fmla="*/ 566737 h 1207294"/>
                <a:gd name="connsiteX2" fmla="*/ 809625 w 1488281"/>
                <a:gd name="connsiteY2" fmla="*/ 642937 h 1207294"/>
                <a:gd name="connsiteX3" fmla="*/ 742950 w 1488281"/>
                <a:gd name="connsiteY3" fmla="*/ 695325 h 1207294"/>
                <a:gd name="connsiteX4" fmla="*/ 650081 w 1488281"/>
                <a:gd name="connsiteY4" fmla="*/ 764381 h 1207294"/>
                <a:gd name="connsiteX5" fmla="*/ 554831 w 1488281"/>
                <a:gd name="connsiteY5" fmla="*/ 828675 h 1207294"/>
                <a:gd name="connsiteX6" fmla="*/ 466725 w 1488281"/>
                <a:gd name="connsiteY6" fmla="*/ 888206 h 1207294"/>
                <a:gd name="connsiteX7" fmla="*/ 345281 w 1488281"/>
                <a:gd name="connsiteY7" fmla="*/ 966787 h 1207294"/>
                <a:gd name="connsiteX8" fmla="*/ 221456 w 1488281"/>
                <a:gd name="connsiteY8" fmla="*/ 1042987 h 1207294"/>
                <a:gd name="connsiteX9" fmla="*/ 88106 w 1488281"/>
                <a:gd name="connsiteY9" fmla="*/ 1119187 h 1207294"/>
                <a:gd name="connsiteX10" fmla="*/ 16668 w 1488281"/>
                <a:gd name="connsiteY10" fmla="*/ 1159669 h 1207294"/>
                <a:gd name="connsiteX11" fmla="*/ 4762 w 1488281"/>
                <a:gd name="connsiteY11" fmla="*/ 1166812 h 1207294"/>
                <a:gd name="connsiteX12" fmla="*/ 0 w 1488281"/>
                <a:gd name="connsiteY12" fmla="*/ 1176337 h 1207294"/>
                <a:gd name="connsiteX13" fmla="*/ 7143 w 1488281"/>
                <a:gd name="connsiteY13" fmla="*/ 1193006 h 1207294"/>
                <a:gd name="connsiteX14" fmla="*/ 42862 w 1488281"/>
                <a:gd name="connsiteY14" fmla="*/ 1207294 h 1207294"/>
                <a:gd name="connsiteX15" fmla="*/ 73818 w 1488281"/>
                <a:gd name="connsiteY15" fmla="*/ 1204912 h 1207294"/>
                <a:gd name="connsiteX16" fmla="*/ 135731 w 1488281"/>
                <a:gd name="connsiteY16" fmla="*/ 1185862 h 1207294"/>
                <a:gd name="connsiteX17" fmla="*/ 261937 w 1488281"/>
                <a:gd name="connsiteY17" fmla="*/ 1135856 h 1207294"/>
                <a:gd name="connsiteX18" fmla="*/ 392906 w 1488281"/>
                <a:gd name="connsiteY18" fmla="*/ 1083469 h 1207294"/>
                <a:gd name="connsiteX19" fmla="*/ 535781 w 1488281"/>
                <a:gd name="connsiteY19" fmla="*/ 1019175 h 1207294"/>
                <a:gd name="connsiteX20" fmla="*/ 671512 w 1488281"/>
                <a:gd name="connsiteY20" fmla="*/ 952500 h 1207294"/>
                <a:gd name="connsiteX21" fmla="*/ 812006 w 1488281"/>
                <a:gd name="connsiteY21" fmla="*/ 873919 h 1207294"/>
                <a:gd name="connsiteX22" fmla="*/ 962025 w 1488281"/>
                <a:gd name="connsiteY22" fmla="*/ 788194 h 1207294"/>
                <a:gd name="connsiteX23" fmla="*/ 1038225 w 1488281"/>
                <a:gd name="connsiteY23" fmla="*/ 747712 h 1207294"/>
                <a:gd name="connsiteX24" fmla="*/ 1126331 w 1488281"/>
                <a:gd name="connsiteY24" fmla="*/ 678656 h 1207294"/>
                <a:gd name="connsiteX25" fmla="*/ 1300162 w 1488281"/>
                <a:gd name="connsiteY25" fmla="*/ 535781 h 1207294"/>
                <a:gd name="connsiteX26" fmla="*/ 1402556 w 1488281"/>
                <a:gd name="connsiteY26" fmla="*/ 447675 h 1207294"/>
                <a:gd name="connsiteX27" fmla="*/ 1488281 w 1488281"/>
                <a:gd name="connsiteY27" fmla="*/ 304800 h 1207294"/>
                <a:gd name="connsiteX28" fmla="*/ 1478756 w 1488281"/>
                <a:gd name="connsiteY28" fmla="*/ 216694 h 1207294"/>
                <a:gd name="connsiteX29" fmla="*/ 1462087 w 1488281"/>
                <a:gd name="connsiteY29" fmla="*/ 150019 h 1207294"/>
                <a:gd name="connsiteX30" fmla="*/ 1443037 w 1488281"/>
                <a:gd name="connsiteY30" fmla="*/ 92869 h 1207294"/>
                <a:gd name="connsiteX31" fmla="*/ 1419225 w 1488281"/>
                <a:gd name="connsiteY31" fmla="*/ 54769 h 1207294"/>
                <a:gd name="connsiteX32" fmla="*/ 1400175 w 1488281"/>
                <a:gd name="connsiteY32" fmla="*/ 35719 h 1207294"/>
                <a:gd name="connsiteX33" fmla="*/ 1352550 w 1488281"/>
                <a:gd name="connsiteY33" fmla="*/ 0 h 1207294"/>
                <a:gd name="connsiteX34" fmla="*/ 1185862 w 1488281"/>
                <a:gd name="connsiteY34" fmla="*/ 14287 h 1207294"/>
                <a:gd name="connsiteX35" fmla="*/ 1212056 w 1488281"/>
                <a:gd name="connsiteY35" fmla="*/ 54769 h 1207294"/>
                <a:gd name="connsiteX36" fmla="*/ 1231106 w 1488281"/>
                <a:gd name="connsiteY36" fmla="*/ 85725 h 1207294"/>
                <a:gd name="connsiteX37" fmla="*/ 1240631 w 1488281"/>
                <a:gd name="connsiteY37" fmla="*/ 109537 h 1207294"/>
                <a:gd name="connsiteX38" fmla="*/ 1247775 w 1488281"/>
                <a:gd name="connsiteY38" fmla="*/ 133350 h 1207294"/>
                <a:gd name="connsiteX39" fmla="*/ 1247775 w 1488281"/>
                <a:gd name="connsiteY39" fmla="*/ 164306 h 1207294"/>
                <a:gd name="connsiteX40" fmla="*/ 1240631 w 1488281"/>
                <a:gd name="connsiteY40" fmla="*/ 202406 h 1207294"/>
                <a:gd name="connsiteX41" fmla="*/ 1209675 w 1488281"/>
                <a:gd name="connsiteY41" fmla="*/ 245269 h 1207294"/>
                <a:gd name="connsiteX42" fmla="*/ 1114425 w 1488281"/>
                <a:gd name="connsiteY42" fmla="*/ 352425 h 1207294"/>
                <a:gd name="connsiteX43" fmla="*/ 981075 w 1488281"/>
                <a:gd name="connsiteY43" fmla="*/ 485775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88281" h="1207294">
                  <a:moveTo>
                    <a:pt x="981075" y="485775"/>
                  </a:moveTo>
                  <a:lnTo>
                    <a:pt x="895350" y="566737"/>
                  </a:lnTo>
                  <a:lnTo>
                    <a:pt x="809625" y="642937"/>
                  </a:lnTo>
                  <a:lnTo>
                    <a:pt x="742950" y="695325"/>
                  </a:lnTo>
                  <a:lnTo>
                    <a:pt x="650081" y="764381"/>
                  </a:lnTo>
                  <a:lnTo>
                    <a:pt x="554831" y="828675"/>
                  </a:lnTo>
                  <a:lnTo>
                    <a:pt x="466725" y="888206"/>
                  </a:lnTo>
                  <a:lnTo>
                    <a:pt x="345281" y="966787"/>
                  </a:lnTo>
                  <a:lnTo>
                    <a:pt x="221456" y="1042987"/>
                  </a:lnTo>
                  <a:lnTo>
                    <a:pt x="88106" y="1119187"/>
                  </a:lnTo>
                  <a:lnTo>
                    <a:pt x="16668" y="1159669"/>
                  </a:lnTo>
                  <a:lnTo>
                    <a:pt x="4762" y="1166812"/>
                  </a:lnTo>
                  <a:lnTo>
                    <a:pt x="0" y="1176337"/>
                  </a:lnTo>
                  <a:lnTo>
                    <a:pt x="7143" y="1193006"/>
                  </a:lnTo>
                  <a:lnTo>
                    <a:pt x="42862" y="1207294"/>
                  </a:lnTo>
                  <a:lnTo>
                    <a:pt x="73818" y="1204912"/>
                  </a:lnTo>
                  <a:lnTo>
                    <a:pt x="135731" y="1185862"/>
                  </a:lnTo>
                  <a:lnTo>
                    <a:pt x="261937" y="1135856"/>
                  </a:lnTo>
                  <a:lnTo>
                    <a:pt x="392906" y="1083469"/>
                  </a:lnTo>
                  <a:lnTo>
                    <a:pt x="535781" y="1019175"/>
                  </a:lnTo>
                  <a:lnTo>
                    <a:pt x="671512" y="952500"/>
                  </a:lnTo>
                  <a:lnTo>
                    <a:pt x="812006" y="873919"/>
                  </a:lnTo>
                  <a:lnTo>
                    <a:pt x="962025" y="788194"/>
                  </a:lnTo>
                  <a:lnTo>
                    <a:pt x="1038225" y="747712"/>
                  </a:lnTo>
                  <a:lnTo>
                    <a:pt x="1126331" y="678656"/>
                  </a:lnTo>
                  <a:lnTo>
                    <a:pt x="1300162" y="535781"/>
                  </a:lnTo>
                  <a:lnTo>
                    <a:pt x="1402556" y="447675"/>
                  </a:lnTo>
                  <a:lnTo>
                    <a:pt x="1488281" y="304800"/>
                  </a:lnTo>
                  <a:lnTo>
                    <a:pt x="1478756" y="216694"/>
                  </a:lnTo>
                  <a:lnTo>
                    <a:pt x="1462087" y="150019"/>
                  </a:lnTo>
                  <a:lnTo>
                    <a:pt x="1443037" y="92869"/>
                  </a:lnTo>
                  <a:lnTo>
                    <a:pt x="1419225" y="54769"/>
                  </a:lnTo>
                  <a:lnTo>
                    <a:pt x="1400175" y="35719"/>
                  </a:lnTo>
                  <a:lnTo>
                    <a:pt x="1352550" y="0"/>
                  </a:lnTo>
                  <a:lnTo>
                    <a:pt x="1185862" y="14287"/>
                  </a:lnTo>
                  <a:lnTo>
                    <a:pt x="1212056" y="54769"/>
                  </a:lnTo>
                  <a:lnTo>
                    <a:pt x="1231106" y="85725"/>
                  </a:lnTo>
                  <a:lnTo>
                    <a:pt x="1240631" y="109537"/>
                  </a:lnTo>
                  <a:lnTo>
                    <a:pt x="1247775" y="133350"/>
                  </a:lnTo>
                  <a:lnTo>
                    <a:pt x="1247775" y="164306"/>
                  </a:lnTo>
                  <a:lnTo>
                    <a:pt x="1240631" y="202406"/>
                  </a:lnTo>
                  <a:lnTo>
                    <a:pt x="1209675" y="245269"/>
                  </a:lnTo>
                  <a:lnTo>
                    <a:pt x="1114425" y="352425"/>
                  </a:lnTo>
                  <a:lnTo>
                    <a:pt x="9810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2">
              <a:extLst>
                <a:ext uri="{FF2B5EF4-FFF2-40B4-BE49-F238E27FC236}">
                  <a16:creationId xmlns:a16="http://schemas.microsoft.com/office/drawing/2014/main" id="{14A59DCE-2882-4992-BCDF-B9E1CB9C94E3}"/>
                </a:ext>
              </a:extLst>
            </p:cNvPr>
            <p:cNvSpPr/>
            <p:nvPr/>
          </p:nvSpPr>
          <p:spPr>
            <a:xfrm>
              <a:off x="5810251" y="4065589"/>
              <a:ext cx="1306513" cy="333375"/>
            </a:xfrm>
            <a:custGeom>
              <a:avLst/>
              <a:gdLst>
                <a:gd name="connsiteX0" fmla="*/ 302419 w 1307306"/>
                <a:gd name="connsiteY0" fmla="*/ 257175 h 333375"/>
                <a:gd name="connsiteX1" fmla="*/ 0 w 1307306"/>
                <a:gd name="connsiteY1" fmla="*/ 285750 h 333375"/>
                <a:gd name="connsiteX2" fmla="*/ 107156 w 1307306"/>
                <a:gd name="connsiteY2" fmla="*/ 104775 h 333375"/>
                <a:gd name="connsiteX3" fmla="*/ 307181 w 1307306"/>
                <a:gd name="connsiteY3" fmla="*/ 90487 h 333375"/>
                <a:gd name="connsiteX4" fmla="*/ 478631 w 1307306"/>
                <a:gd name="connsiteY4" fmla="*/ 73819 h 333375"/>
                <a:gd name="connsiteX5" fmla="*/ 671513 w 1307306"/>
                <a:gd name="connsiteY5" fmla="*/ 50006 h 333375"/>
                <a:gd name="connsiteX6" fmla="*/ 785813 w 1307306"/>
                <a:gd name="connsiteY6" fmla="*/ 35719 h 333375"/>
                <a:gd name="connsiteX7" fmla="*/ 814388 w 1307306"/>
                <a:gd name="connsiteY7" fmla="*/ 26194 h 333375"/>
                <a:gd name="connsiteX8" fmla="*/ 850106 w 1307306"/>
                <a:gd name="connsiteY8" fmla="*/ 14287 h 333375"/>
                <a:gd name="connsiteX9" fmla="*/ 881063 w 1307306"/>
                <a:gd name="connsiteY9" fmla="*/ 4762 h 333375"/>
                <a:gd name="connsiteX10" fmla="*/ 909638 w 1307306"/>
                <a:gd name="connsiteY10" fmla="*/ 2381 h 333375"/>
                <a:gd name="connsiteX11" fmla="*/ 938213 w 1307306"/>
                <a:gd name="connsiteY11" fmla="*/ 0 h 333375"/>
                <a:gd name="connsiteX12" fmla="*/ 957263 w 1307306"/>
                <a:gd name="connsiteY12" fmla="*/ 2381 h 333375"/>
                <a:gd name="connsiteX13" fmla="*/ 983456 w 1307306"/>
                <a:gd name="connsiteY13" fmla="*/ 9525 h 333375"/>
                <a:gd name="connsiteX14" fmla="*/ 1004888 w 1307306"/>
                <a:gd name="connsiteY14" fmla="*/ 23812 h 333375"/>
                <a:gd name="connsiteX15" fmla="*/ 1023938 w 1307306"/>
                <a:gd name="connsiteY15" fmla="*/ 40481 h 333375"/>
                <a:gd name="connsiteX16" fmla="*/ 1090613 w 1307306"/>
                <a:gd name="connsiteY16" fmla="*/ 83344 h 333375"/>
                <a:gd name="connsiteX17" fmla="*/ 1145381 w 1307306"/>
                <a:gd name="connsiteY17" fmla="*/ 121444 h 333375"/>
                <a:gd name="connsiteX18" fmla="*/ 1188244 w 1307306"/>
                <a:gd name="connsiteY18" fmla="*/ 154781 h 333375"/>
                <a:gd name="connsiteX19" fmla="*/ 1228725 w 1307306"/>
                <a:gd name="connsiteY19" fmla="*/ 188119 h 333375"/>
                <a:gd name="connsiteX20" fmla="*/ 1259681 w 1307306"/>
                <a:gd name="connsiteY20" fmla="*/ 214312 h 333375"/>
                <a:gd name="connsiteX21" fmla="*/ 1281113 w 1307306"/>
                <a:gd name="connsiteY21" fmla="*/ 233362 h 333375"/>
                <a:gd name="connsiteX22" fmla="*/ 1297781 w 1307306"/>
                <a:gd name="connsiteY22" fmla="*/ 254794 h 333375"/>
                <a:gd name="connsiteX23" fmla="*/ 1307306 w 1307306"/>
                <a:gd name="connsiteY23" fmla="*/ 278606 h 333375"/>
                <a:gd name="connsiteX24" fmla="*/ 1304925 w 1307306"/>
                <a:gd name="connsiteY24" fmla="*/ 300037 h 333375"/>
                <a:gd name="connsiteX25" fmla="*/ 1290638 w 1307306"/>
                <a:gd name="connsiteY25" fmla="*/ 311944 h 333375"/>
                <a:gd name="connsiteX26" fmla="*/ 1259681 w 1307306"/>
                <a:gd name="connsiteY26" fmla="*/ 323850 h 333375"/>
                <a:gd name="connsiteX27" fmla="*/ 1231106 w 1307306"/>
                <a:gd name="connsiteY27" fmla="*/ 333375 h 333375"/>
                <a:gd name="connsiteX28" fmla="*/ 847725 w 1307306"/>
                <a:gd name="connsiteY28" fmla="*/ 250031 h 333375"/>
                <a:gd name="connsiteX29" fmla="*/ 828675 w 1307306"/>
                <a:gd name="connsiteY29" fmla="*/ 238125 h 333375"/>
                <a:gd name="connsiteX30" fmla="*/ 795338 w 1307306"/>
                <a:gd name="connsiteY30" fmla="*/ 221456 h 333375"/>
                <a:gd name="connsiteX31" fmla="*/ 766763 w 1307306"/>
                <a:gd name="connsiteY31" fmla="*/ 216694 h 333375"/>
                <a:gd name="connsiteX32" fmla="*/ 678656 w 1307306"/>
                <a:gd name="connsiteY32" fmla="*/ 223837 h 333375"/>
                <a:gd name="connsiteX33" fmla="*/ 302419 w 1307306"/>
                <a:gd name="connsiteY33" fmla="*/ 2571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7306" h="333375">
                  <a:moveTo>
                    <a:pt x="302419" y="257175"/>
                  </a:moveTo>
                  <a:lnTo>
                    <a:pt x="0" y="285750"/>
                  </a:lnTo>
                  <a:lnTo>
                    <a:pt x="107156" y="104775"/>
                  </a:lnTo>
                  <a:lnTo>
                    <a:pt x="307181" y="90487"/>
                  </a:lnTo>
                  <a:lnTo>
                    <a:pt x="478631" y="73819"/>
                  </a:lnTo>
                  <a:lnTo>
                    <a:pt x="671513" y="50006"/>
                  </a:lnTo>
                  <a:lnTo>
                    <a:pt x="785813" y="35719"/>
                  </a:lnTo>
                  <a:lnTo>
                    <a:pt x="814388" y="26194"/>
                  </a:lnTo>
                  <a:lnTo>
                    <a:pt x="850106" y="14287"/>
                  </a:lnTo>
                  <a:lnTo>
                    <a:pt x="881063" y="4762"/>
                  </a:lnTo>
                  <a:lnTo>
                    <a:pt x="909638" y="2381"/>
                  </a:lnTo>
                  <a:lnTo>
                    <a:pt x="938213" y="0"/>
                  </a:lnTo>
                  <a:lnTo>
                    <a:pt x="957263" y="2381"/>
                  </a:lnTo>
                  <a:lnTo>
                    <a:pt x="983456" y="9525"/>
                  </a:lnTo>
                  <a:lnTo>
                    <a:pt x="1004888" y="23812"/>
                  </a:lnTo>
                  <a:lnTo>
                    <a:pt x="1023938" y="40481"/>
                  </a:lnTo>
                  <a:lnTo>
                    <a:pt x="1090613" y="83344"/>
                  </a:lnTo>
                  <a:lnTo>
                    <a:pt x="1145381" y="121444"/>
                  </a:lnTo>
                  <a:lnTo>
                    <a:pt x="1188244" y="154781"/>
                  </a:lnTo>
                  <a:lnTo>
                    <a:pt x="1228725" y="188119"/>
                  </a:lnTo>
                  <a:lnTo>
                    <a:pt x="1259681" y="214312"/>
                  </a:lnTo>
                  <a:lnTo>
                    <a:pt x="1281113" y="233362"/>
                  </a:lnTo>
                  <a:lnTo>
                    <a:pt x="1297781" y="254794"/>
                  </a:lnTo>
                  <a:lnTo>
                    <a:pt x="1307306" y="278606"/>
                  </a:lnTo>
                  <a:lnTo>
                    <a:pt x="1304925" y="300037"/>
                  </a:lnTo>
                  <a:lnTo>
                    <a:pt x="1290638" y="311944"/>
                  </a:lnTo>
                  <a:lnTo>
                    <a:pt x="1259681" y="323850"/>
                  </a:lnTo>
                  <a:lnTo>
                    <a:pt x="1231106" y="333375"/>
                  </a:lnTo>
                  <a:lnTo>
                    <a:pt x="847725" y="250031"/>
                  </a:lnTo>
                  <a:lnTo>
                    <a:pt x="828675" y="238125"/>
                  </a:lnTo>
                  <a:lnTo>
                    <a:pt x="795338" y="221456"/>
                  </a:lnTo>
                  <a:lnTo>
                    <a:pt x="766763" y="216694"/>
                  </a:lnTo>
                  <a:lnTo>
                    <a:pt x="678656" y="223837"/>
                  </a:lnTo>
                  <a:lnTo>
                    <a:pt x="30241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3">
              <a:extLst>
                <a:ext uri="{FF2B5EF4-FFF2-40B4-BE49-F238E27FC236}">
                  <a16:creationId xmlns:a16="http://schemas.microsoft.com/office/drawing/2014/main" id="{709C9608-FE37-4DEA-B983-3100329DDB2A}"/>
                </a:ext>
              </a:extLst>
            </p:cNvPr>
            <p:cNvSpPr/>
            <p:nvPr/>
          </p:nvSpPr>
          <p:spPr>
            <a:xfrm>
              <a:off x="4125913" y="4292600"/>
              <a:ext cx="2963862" cy="1885950"/>
            </a:xfrm>
            <a:custGeom>
              <a:avLst/>
              <a:gdLst>
                <a:gd name="connsiteX0" fmla="*/ 2079864 w 2962551"/>
                <a:gd name="connsiteY0" fmla="*/ 652765 h 1886941"/>
                <a:gd name="connsiteX1" fmla="*/ 1995295 w 2962551"/>
                <a:gd name="connsiteY1" fmla="*/ 734691 h 1886941"/>
                <a:gd name="connsiteX2" fmla="*/ 1923940 w 2962551"/>
                <a:gd name="connsiteY2" fmla="*/ 806046 h 1886941"/>
                <a:gd name="connsiteX3" fmla="*/ 1778588 w 2962551"/>
                <a:gd name="connsiteY3" fmla="*/ 919685 h 1886941"/>
                <a:gd name="connsiteX4" fmla="*/ 1717804 w 2962551"/>
                <a:gd name="connsiteY4" fmla="*/ 967255 h 1886941"/>
                <a:gd name="connsiteX5" fmla="*/ 1633235 w 2962551"/>
                <a:gd name="connsiteY5" fmla="*/ 1033325 h 1886941"/>
                <a:gd name="connsiteX6" fmla="*/ 1532810 w 2962551"/>
                <a:gd name="connsiteY6" fmla="*/ 1107322 h 1886941"/>
                <a:gd name="connsiteX7" fmla="*/ 1429742 w 2962551"/>
                <a:gd name="connsiteY7" fmla="*/ 1173392 h 1886941"/>
                <a:gd name="connsiteX8" fmla="*/ 1308174 w 2962551"/>
                <a:gd name="connsiteY8" fmla="*/ 1250032 h 1886941"/>
                <a:gd name="connsiteX9" fmla="*/ 1162821 w 2962551"/>
                <a:gd name="connsiteY9" fmla="*/ 1334601 h 1886941"/>
                <a:gd name="connsiteX10" fmla="*/ 996326 w 2962551"/>
                <a:gd name="connsiteY10" fmla="*/ 1421813 h 1886941"/>
                <a:gd name="connsiteX11" fmla="*/ 845688 w 2962551"/>
                <a:gd name="connsiteY11" fmla="*/ 1498453 h 1886941"/>
                <a:gd name="connsiteX12" fmla="*/ 689765 w 2962551"/>
                <a:gd name="connsiteY12" fmla="*/ 1569808 h 1886941"/>
                <a:gd name="connsiteX13" fmla="*/ 568197 w 2962551"/>
                <a:gd name="connsiteY13" fmla="*/ 1622663 h 1886941"/>
                <a:gd name="connsiteX14" fmla="*/ 465129 w 2962551"/>
                <a:gd name="connsiteY14" fmla="*/ 1667591 h 1886941"/>
                <a:gd name="connsiteX15" fmla="*/ 317133 w 2962551"/>
                <a:gd name="connsiteY15" fmla="*/ 1728374 h 1886941"/>
                <a:gd name="connsiteX16" fmla="*/ 203494 w 2962551"/>
                <a:gd name="connsiteY16" fmla="*/ 1773302 h 1886941"/>
                <a:gd name="connsiteX17" fmla="*/ 34357 w 2962551"/>
                <a:gd name="connsiteY17" fmla="*/ 1834085 h 1886941"/>
                <a:gd name="connsiteX18" fmla="*/ 10572 w 2962551"/>
                <a:gd name="connsiteY18" fmla="*/ 1847299 h 1886941"/>
                <a:gd name="connsiteX19" fmla="*/ 0 w 2962551"/>
                <a:gd name="connsiteY19" fmla="*/ 1857870 h 1886941"/>
                <a:gd name="connsiteX20" fmla="*/ 0 w 2962551"/>
                <a:gd name="connsiteY20" fmla="*/ 1871084 h 1886941"/>
                <a:gd name="connsiteX21" fmla="*/ 10572 w 2962551"/>
                <a:gd name="connsiteY21" fmla="*/ 1879013 h 1886941"/>
                <a:gd name="connsiteX22" fmla="*/ 47570 w 2962551"/>
                <a:gd name="connsiteY22" fmla="*/ 1886941 h 1886941"/>
                <a:gd name="connsiteX23" fmla="*/ 169138 w 2962551"/>
                <a:gd name="connsiteY23" fmla="*/ 1860513 h 1886941"/>
                <a:gd name="connsiteX24" fmla="*/ 348847 w 2962551"/>
                <a:gd name="connsiteY24" fmla="*/ 1812943 h 1886941"/>
                <a:gd name="connsiteX25" fmla="*/ 533841 w 2962551"/>
                <a:gd name="connsiteY25" fmla="*/ 1760088 h 1886941"/>
                <a:gd name="connsiteX26" fmla="*/ 697693 w 2962551"/>
                <a:gd name="connsiteY26" fmla="*/ 1704589 h 1886941"/>
                <a:gd name="connsiteX27" fmla="*/ 864188 w 2962551"/>
                <a:gd name="connsiteY27" fmla="*/ 1646448 h 1886941"/>
                <a:gd name="connsiteX28" fmla="*/ 1009540 w 2962551"/>
                <a:gd name="connsiteY28" fmla="*/ 1590950 h 1886941"/>
                <a:gd name="connsiteX29" fmla="*/ 1149607 w 2962551"/>
                <a:gd name="connsiteY29" fmla="*/ 1532809 h 1886941"/>
                <a:gd name="connsiteX30" fmla="*/ 1273818 w 2962551"/>
                <a:gd name="connsiteY30" fmla="*/ 1477311 h 1886941"/>
                <a:gd name="connsiteX31" fmla="*/ 1421813 w 2962551"/>
                <a:gd name="connsiteY31" fmla="*/ 1405956 h 1886941"/>
                <a:gd name="connsiteX32" fmla="*/ 1609450 w 2962551"/>
                <a:gd name="connsiteY32" fmla="*/ 1302888 h 1886941"/>
                <a:gd name="connsiteX33" fmla="*/ 1789159 w 2962551"/>
                <a:gd name="connsiteY33" fmla="*/ 1183963 h 1886941"/>
                <a:gd name="connsiteX34" fmla="*/ 1889584 w 2962551"/>
                <a:gd name="connsiteY34" fmla="*/ 1115251 h 1886941"/>
                <a:gd name="connsiteX35" fmla="*/ 2027009 w 2962551"/>
                <a:gd name="connsiteY35" fmla="*/ 1004254 h 1886941"/>
                <a:gd name="connsiteX36" fmla="*/ 2159147 w 2962551"/>
                <a:gd name="connsiteY36" fmla="*/ 893258 h 1886941"/>
                <a:gd name="connsiteX37" fmla="*/ 2272787 w 2962551"/>
                <a:gd name="connsiteY37" fmla="*/ 787547 h 1886941"/>
                <a:gd name="connsiteX38" fmla="*/ 2362641 w 2962551"/>
                <a:gd name="connsiteY38" fmla="*/ 700335 h 1886941"/>
                <a:gd name="connsiteX39" fmla="*/ 2449853 w 2962551"/>
                <a:gd name="connsiteY39" fmla="*/ 615766 h 1886941"/>
                <a:gd name="connsiteX40" fmla="*/ 2568777 w 2962551"/>
                <a:gd name="connsiteY40" fmla="*/ 486270 h 1886941"/>
                <a:gd name="connsiteX41" fmla="*/ 2648061 w 2962551"/>
                <a:gd name="connsiteY41" fmla="*/ 396416 h 1886941"/>
                <a:gd name="connsiteX42" fmla="*/ 2674488 w 2962551"/>
                <a:gd name="connsiteY42" fmla="*/ 356774 h 1886941"/>
                <a:gd name="connsiteX43" fmla="*/ 2711487 w 2962551"/>
                <a:gd name="connsiteY43" fmla="*/ 306562 h 1886941"/>
                <a:gd name="connsiteX44" fmla="*/ 2751129 w 2962551"/>
                <a:gd name="connsiteY44" fmla="*/ 253706 h 1886941"/>
                <a:gd name="connsiteX45" fmla="*/ 2801342 w 2962551"/>
                <a:gd name="connsiteY45" fmla="*/ 198208 h 1886941"/>
                <a:gd name="connsiteX46" fmla="*/ 2843626 w 2962551"/>
                <a:gd name="connsiteY46" fmla="*/ 155924 h 1886941"/>
                <a:gd name="connsiteX47" fmla="*/ 2875339 w 2962551"/>
                <a:gd name="connsiteY47" fmla="*/ 129496 h 1886941"/>
                <a:gd name="connsiteX48" fmla="*/ 2901767 w 2962551"/>
                <a:gd name="connsiteY48" fmla="*/ 110996 h 1886941"/>
                <a:gd name="connsiteX49" fmla="*/ 2917624 w 2962551"/>
                <a:gd name="connsiteY49" fmla="*/ 103068 h 1886941"/>
                <a:gd name="connsiteX50" fmla="*/ 2962551 w 2962551"/>
                <a:gd name="connsiteY50" fmla="*/ 87211 h 1886941"/>
                <a:gd name="connsiteX51" fmla="*/ 2500065 w 2962551"/>
                <a:gd name="connsiteY51" fmla="*/ 0 h 1886941"/>
                <a:gd name="connsiteX52" fmla="*/ 2531779 w 2962551"/>
                <a:gd name="connsiteY52" fmla="*/ 23785 h 1886941"/>
                <a:gd name="connsiteX53" fmla="*/ 2539707 w 2962551"/>
                <a:gd name="connsiteY53" fmla="*/ 39642 h 1886941"/>
                <a:gd name="connsiteX54" fmla="*/ 2544992 w 2962551"/>
                <a:gd name="connsiteY54" fmla="*/ 58141 h 1886941"/>
                <a:gd name="connsiteX55" fmla="*/ 2544992 w 2962551"/>
                <a:gd name="connsiteY55" fmla="*/ 71355 h 1886941"/>
                <a:gd name="connsiteX56" fmla="*/ 2537064 w 2962551"/>
                <a:gd name="connsiteY56" fmla="*/ 103068 h 1886941"/>
                <a:gd name="connsiteX57" fmla="*/ 2494780 w 2962551"/>
                <a:gd name="connsiteY57" fmla="*/ 163852 h 1886941"/>
                <a:gd name="connsiteX58" fmla="*/ 2410211 w 2962551"/>
                <a:gd name="connsiteY58" fmla="*/ 280134 h 1886941"/>
                <a:gd name="connsiteX59" fmla="*/ 2307143 w 2962551"/>
                <a:gd name="connsiteY59" fmla="*/ 406987 h 1886941"/>
                <a:gd name="connsiteX60" fmla="*/ 2180290 w 2962551"/>
                <a:gd name="connsiteY60" fmla="*/ 549697 h 1886941"/>
                <a:gd name="connsiteX61" fmla="*/ 2079864 w 2962551"/>
                <a:gd name="connsiteY61" fmla="*/ 652765 h 188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62551" h="1886941">
                  <a:moveTo>
                    <a:pt x="2079864" y="652765"/>
                  </a:moveTo>
                  <a:lnTo>
                    <a:pt x="1995295" y="734691"/>
                  </a:lnTo>
                  <a:lnTo>
                    <a:pt x="1923940" y="806046"/>
                  </a:lnTo>
                  <a:lnTo>
                    <a:pt x="1778588" y="919685"/>
                  </a:lnTo>
                  <a:lnTo>
                    <a:pt x="1717804" y="967255"/>
                  </a:lnTo>
                  <a:lnTo>
                    <a:pt x="1633235" y="1033325"/>
                  </a:lnTo>
                  <a:lnTo>
                    <a:pt x="1532810" y="1107322"/>
                  </a:lnTo>
                  <a:lnTo>
                    <a:pt x="1429742" y="1173392"/>
                  </a:lnTo>
                  <a:lnTo>
                    <a:pt x="1308174" y="1250032"/>
                  </a:lnTo>
                  <a:lnTo>
                    <a:pt x="1162821" y="1334601"/>
                  </a:lnTo>
                  <a:lnTo>
                    <a:pt x="996326" y="1421813"/>
                  </a:lnTo>
                  <a:lnTo>
                    <a:pt x="845688" y="1498453"/>
                  </a:lnTo>
                  <a:lnTo>
                    <a:pt x="689765" y="1569808"/>
                  </a:lnTo>
                  <a:lnTo>
                    <a:pt x="568197" y="1622663"/>
                  </a:lnTo>
                  <a:lnTo>
                    <a:pt x="465129" y="1667591"/>
                  </a:lnTo>
                  <a:lnTo>
                    <a:pt x="317133" y="1728374"/>
                  </a:lnTo>
                  <a:lnTo>
                    <a:pt x="203494" y="1773302"/>
                  </a:lnTo>
                  <a:lnTo>
                    <a:pt x="34357" y="1834085"/>
                  </a:lnTo>
                  <a:lnTo>
                    <a:pt x="10572" y="1847299"/>
                  </a:lnTo>
                  <a:lnTo>
                    <a:pt x="0" y="1857870"/>
                  </a:lnTo>
                  <a:lnTo>
                    <a:pt x="0" y="1871084"/>
                  </a:lnTo>
                  <a:lnTo>
                    <a:pt x="10572" y="1879013"/>
                  </a:lnTo>
                  <a:lnTo>
                    <a:pt x="47570" y="1886941"/>
                  </a:lnTo>
                  <a:lnTo>
                    <a:pt x="169138" y="1860513"/>
                  </a:lnTo>
                  <a:lnTo>
                    <a:pt x="348847" y="1812943"/>
                  </a:lnTo>
                  <a:lnTo>
                    <a:pt x="533841" y="1760088"/>
                  </a:lnTo>
                  <a:lnTo>
                    <a:pt x="697693" y="1704589"/>
                  </a:lnTo>
                  <a:lnTo>
                    <a:pt x="864188" y="1646448"/>
                  </a:lnTo>
                  <a:lnTo>
                    <a:pt x="1009540" y="1590950"/>
                  </a:lnTo>
                  <a:lnTo>
                    <a:pt x="1149607" y="1532809"/>
                  </a:lnTo>
                  <a:lnTo>
                    <a:pt x="1273818" y="1477311"/>
                  </a:lnTo>
                  <a:lnTo>
                    <a:pt x="1421813" y="1405956"/>
                  </a:lnTo>
                  <a:lnTo>
                    <a:pt x="1609450" y="1302888"/>
                  </a:lnTo>
                  <a:lnTo>
                    <a:pt x="1789159" y="1183963"/>
                  </a:lnTo>
                  <a:lnTo>
                    <a:pt x="1889584" y="1115251"/>
                  </a:lnTo>
                  <a:lnTo>
                    <a:pt x="2027009" y="1004254"/>
                  </a:lnTo>
                  <a:lnTo>
                    <a:pt x="2159147" y="893258"/>
                  </a:lnTo>
                  <a:lnTo>
                    <a:pt x="2272787" y="787547"/>
                  </a:lnTo>
                  <a:lnTo>
                    <a:pt x="2362641" y="700335"/>
                  </a:lnTo>
                  <a:lnTo>
                    <a:pt x="2449853" y="615766"/>
                  </a:lnTo>
                  <a:lnTo>
                    <a:pt x="2568777" y="486270"/>
                  </a:lnTo>
                  <a:lnTo>
                    <a:pt x="2648061" y="396416"/>
                  </a:lnTo>
                  <a:lnTo>
                    <a:pt x="2674488" y="356774"/>
                  </a:lnTo>
                  <a:lnTo>
                    <a:pt x="2711487" y="306562"/>
                  </a:lnTo>
                  <a:lnTo>
                    <a:pt x="2751129" y="253706"/>
                  </a:lnTo>
                  <a:lnTo>
                    <a:pt x="2801342" y="198208"/>
                  </a:lnTo>
                  <a:lnTo>
                    <a:pt x="2843626" y="155924"/>
                  </a:lnTo>
                  <a:lnTo>
                    <a:pt x="2875339" y="129496"/>
                  </a:lnTo>
                  <a:lnTo>
                    <a:pt x="2901767" y="110996"/>
                  </a:lnTo>
                  <a:lnTo>
                    <a:pt x="2917624" y="103068"/>
                  </a:lnTo>
                  <a:lnTo>
                    <a:pt x="2962551" y="87211"/>
                  </a:lnTo>
                  <a:lnTo>
                    <a:pt x="2500065" y="0"/>
                  </a:lnTo>
                  <a:lnTo>
                    <a:pt x="2531779" y="23785"/>
                  </a:lnTo>
                  <a:lnTo>
                    <a:pt x="2539707" y="39642"/>
                  </a:lnTo>
                  <a:lnTo>
                    <a:pt x="2544992" y="58141"/>
                  </a:lnTo>
                  <a:lnTo>
                    <a:pt x="2544992" y="71355"/>
                  </a:lnTo>
                  <a:lnTo>
                    <a:pt x="2537064" y="103068"/>
                  </a:lnTo>
                  <a:lnTo>
                    <a:pt x="2494780" y="163852"/>
                  </a:lnTo>
                  <a:lnTo>
                    <a:pt x="2410211" y="280134"/>
                  </a:lnTo>
                  <a:lnTo>
                    <a:pt x="2307143" y="406987"/>
                  </a:lnTo>
                  <a:lnTo>
                    <a:pt x="2180290" y="549697"/>
                  </a:lnTo>
                  <a:lnTo>
                    <a:pt x="2079864" y="652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4">
              <a:extLst>
                <a:ext uri="{FF2B5EF4-FFF2-40B4-BE49-F238E27FC236}">
                  <a16:creationId xmlns:a16="http://schemas.microsoft.com/office/drawing/2014/main" id="{DD7A7652-74FA-4581-AE0E-604502BDDC20}"/>
                </a:ext>
              </a:extLst>
            </p:cNvPr>
            <p:cNvSpPr/>
            <p:nvPr/>
          </p:nvSpPr>
          <p:spPr>
            <a:xfrm>
              <a:off x="5411789" y="4611689"/>
              <a:ext cx="650875" cy="581025"/>
            </a:xfrm>
            <a:custGeom>
              <a:avLst/>
              <a:gdLst>
                <a:gd name="connsiteX0" fmla="*/ 185738 w 650082"/>
                <a:gd name="connsiteY0" fmla="*/ 250032 h 581025"/>
                <a:gd name="connsiteX1" fmla="*/ 100013 w 650082"/>
                <a:gd name="connsiteY1" fmla="*/ 147638 h 581025"/>
                <a:gd name="connsiteX2" fmla="*/ 0 w 650082"/>
                <a:gd name="connsiteY2" fmla="*/ 33338 h 581025"/>
                <a:gd name="connsiteX3" fmla="*/ 61913 w 650082"/>
                <a:gd name="connsiteY3" fmla="*/ 0 h 581025"/>
                <a:gd name="connsiteX4" fmla="*/ 197644 w 650082"/>
                <a:gd name="connsiteY4" fmla="*/ 52388 h 581025"/>
                <a:gd name="connsiteX5" fmla="*/ 311944 w 650082"/>
                <a:gd name="connsiteY5" fmla="*/ 97632 h 581025"/>
                <a:gd name="connsiteX6" fmla="*/ 435769 w 650082"/>
                <a:gd name="connsiteY6" fmla="*/ 147638 h 581025"/>
                <a:gd name="connsiteX7" fmla="*/ 452438 w 650082"/>
                <a:gd name="connsiteY7" fmla="*/ 157163 h 581025"/>
                <a:gd name="connsiteX8" fmla="*/ 464344 w 650082"/>
                <a:gd name="connsiteY8" fmla="*/ 171450 h 581025"/>
                <a:gd name="connsiteX9" fmla="*/ 495300 w 650082"/>
                <a:gd name="connsiteY9" fmla="*/ 223838 h 581025"/>
                <a:gd name="connsiteX10" fmla="*/ 547688 w 650082"/>
                <a:gd name="connsiteY10" fmla="*/ 319088 h 581025"/>
                <a:gd name="connsiteX11" fmla="*/ 581025 w 650082"/>
                <a:gd name="connsiteY11" fmla="*/ 383382 h 581025"/>
                <a:gd name="connsiteX12" fmla="*/ 650082 w 650082"/>
                <a:gd name="connsiteY12" fmla="*/ 526257 h 581025"/>
                <a:gd name="connsiteX13" fmla="*/ 588169 w 650082"/>
                <a:gd name="connsiteY13" fmla="*/ 581025 h 581025"/>
                <a:gd name="connsiteX14" fmla="*/ 481013 w 650082"/>
                <a:gd name="connsiteY14" fmla="*/ 526257 h 581025"/>
                <a:gd name="connsiteX15" fmla="*/ 431007 w 650082"/>
                <a:gd name="connsiteY15" fmla="*/ 497682 h 581025"/>
                <a:gd name="connsiteX16" fmla="*/ 383382 w 650082"/>
                <a:gd name="connsiteY16" fmla="*/ 466725 h 581025"/>
                <a:gd name="connsiteX17" fmla="*/ 347663 w 650082"/>
                <a:gd name="connsiteY17" fmla="*/ 438150 h 581025"/>
                <a:gd name="connsiteX18" fmla="*/ 311944 w 650082"/>
                <a:gd name="connsiteY18" fmla="*/ 402432 h 581025"/>
                <a:gd name="connsiteX19" fmla="*/ 261938 w 650082"/>
                <a:gd name="connsiteY19" fmla="*/ 345282 h 581025"/>
                <a:gd name="connsiteX20" fmla="*/ 185738 w 650082"/>
                <a:gd name="connsiteY20" fmla="*/ 250032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82" h="581025">
                  <a:moveTo>
                    <a:pt x="185738" y="250032"/>
                  </a:moveTo>
                  <a:lnTo>
                    <a:pt x="100013" y="147638"/>
                  </a:lnTo>
                  <a:lnTo>
                    <a:pt x="0" y="33338"/>
                  </a:lnTo>
                  <a:lnTo>
                    <a:pt x="61913" y="0"/>
                  </a:lnTo>
                  <a:lnTo>
                    <a:pt x="197644" y="52388"/>
                  </a:lnTo>
                  <a:lnTo>
                    <a:pt x="311944" y="97632"/>
                  </a:lnTo>
                  <a:lnTo>
                    <a:pt x="435769" y="147638"/>
                  </a:lnTo>
                  <a:lnTo>
                    <a:pt x="452438" y="157163"/>
                  </a:lnTo>
                  <a:lnTo>
                    <a:pt x="464344" y="171450"/>
                  </a:lnTo>
                  <a:lnTo>
                    <a:pt x="495300" y="223838"/>
                  </a:lnTo>
                  <a:lnTo>
                    <a:pt x="547688" y="319088"/>
                  </a:lnTo>
                  <a:lnTo>
                    <a:pt x="581025" y="383382"/>
                  </a:lnTo>
                  <a:lnTo>
                    <a:pt x="650082" y="526257"/>
                  </a:lnTo>
                  <a:lnTo>
                    <a:pt x="588169" y="581025"/>
                  </a:lnTo>
                  <a:lnTo>
                    <a:pt x="481013" y="526257"/>
                  </a:lnTo>
                  <a:lnTo>
                    <a:pt x="431007" y="497682"/>
                  </a:lnTo>
                  <a:lnTo>
                    <a:pt x="383382" y="466725"/>
                  </a:lnTo>
                  <a:lnTo>
                    <a:pt x="347663" y="438150"/>
                  </a:lnTo>
                  <a:lnTo>
                    <a:pt x="311944" y="402432"/>
                  </a:lnTo>
                  <a:lnTo>
                    <a:pt x="261938" y="345282"/>
                  </a:lnTo>
                  <a:lnTo>
                    <a:pt x="1857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120906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7A197A59-E3A2-4FEE-B18A-80152E72BE43}"/>
              </a:ext>
            </a:extLst>
          </p:cNvPr>
          <p:cNvGrpSpPr/>
          <p:nvPr/>
        </p:nvGrpSpPr>
        <p:grpSpPr>
          <a:xfrm>
            <a:off x="3686175" y="1444626"/>
            <a:ext cx="4591050" cy="4518025"/>
            <a:chOff x="3686175" y="1444626"/>
            <a:chExt cx="4591050" cy="4518025"/>
          </a:xfrm>
          <a:solidFill>
            <a:schemeClr val="tx1"/>
          </a:solidFill>
        </p:grpSpPr>
        <p:sp>
          <p:nvSpPr>
            <p:cNvPr id="3" name="フリーフォーム 8">
              <a:extLst>
                <a:ext uri="{FF2B5EF4-FFF2-40B4-BE49-F238E27FC236}">
                  <a16:creationId xmlns:a16="http://schemas.microsoft.com/office/drawing/2014/main" id="{3A3FF6F3-2AAB-4721-92D9-0A0552BA2E53}"/>
                </a:ext>
              </a:extLst>
            </p:cNvPr>
            <p:cNvSpPr/>
            <p:nvPr/>
          </p:nvSpPr>
          <p:spPr>
            <a:xfrm>
              <a:off x="3686175" y="1774825"/>
              <a:ext cx="1079500" cy="1333500"/>
            </a:xfrm>
            <a:custGeom>
              <a:avLst/>
              <a:gdLst>
                <a:gd name="connsiteX0" fmla="*/ 911225 w 1079500"/>
                <a:gd name="connsiteY0" fmla="*/ 495300 h 1333500"/>
                <a:gd name="connsiteX1" fmla="*/ 857250 w 1079500"/>
                <a:gd name="connsiteY1" fmla="*/ 584200 h 1333500"/>
                <a:gd name="connsiteX2" fmla="*/ 803275 w 1079500"/>
                <a:gd name="connsiteY2" fmla="*/ 654050 h 1333500"/>
                <a:gd name="connsiteX3" fmla="*/ 742950 w 1079500"/>
                <a:gd name="connsiteY3" fmla="*/ 730250 h 1333500"/>
                <a:gd name="connsiteX4" fmla="*/ 619125 w 1079500"/>
                <a:gd name="connsiteY4" fmla="*/ 873125 h 1333500"/>
                <a:gd name="connsiteX5" fmla="*/ 425450 w 1079500"/>
                <a:gd name="connsiteY5" fmla="*/ 1041400 h 1333500"/>
                <a:gd name="connsiteX6" fmla="*/ 200025 w 1079500"/>
                <a:gd name="connsiteY6" fmla="*/ 1219200 h 1333500"/>
                <a:gd name="connsiteX7" fmla="*/ 53975 w 1079500"/>
                <a:gd name="connsiteY7" fmla="*/ 1323975 h 1333500"/>
                <a:gd name="connsiteX8" fmla="*/ 28575 w 1079500"/>
                <a:gd name="connsiteY8" fmla="*/ 1333500 h 1333500"/>
                <a:gd name="connsiteX9" fmla="*/ 6350 w 1079500"/>
                <a:gd name="connsiteY9" fmla="*/ 1333500 h 1333500"/>
                <a:gd name="connsiteX10" fmla="*/ 0 w 1079500"/>
                <a:gd name="connsiteY10" fmla="*/ 1323975 h 1333500"/>
                <a:gd name="connsiteX11" fmla="*/ 3175 w 1079500"/>
                <a:gd name="connsiteY11" fmla="*/ 1308100 h 1333500"/>
                <a:gd name="connsiteX12" fmla="*/ 9525 w 1079500"/>
                <a:gd name="connsiteY12" fmla="*/ 1285875 h 1333500"/>
                <a:gd name="connsiteX13" fmla="*/ 22225 w 1079500"/>
                <a:gd name="connsiteY13" fmla="*/ 1263650 h 1333500"/>
                <a:gd name="connsiteX14" fmla="*/ 114300 w 1079500"/>
                <a:gd name="connsiteY14" fmla="*/ 1171575 h 1333500"/>
                <a:gd name="connsiteX15" fmla="*/ 231775 w 1079500"/>
                <a:gd name="connsiteY15" fmla="*/ 1047750 h 1333500"/>
                <a:gd name="connsiteX16" fmla="*/ 339725 w 1079500"/>
                <a:gd name="connsiteY16" fmla="*/ 920750 h 1333500"/>
                <a:gd name="connsiteX17" fmla="*/ 454025 w 1079500"/>
                <a:gd name="connsiteY17" fmla="*/ 774700 h 1333500"/>
                <a:gd name="connsiteX18" fmla="*/ 577850 w 1079500"/>
                <a:gd name="connsiteY18" fmla="*/ 590550 h 1333500"/>
                <a:gd name="connsiteX19" fmla="*/ 676275 w 1079500"/>
                <a:gd name="connsiteY19" fmla="*/ 419100 h 1333500"/>
                <a:gd name="connsiteX20" fmla="*/ 746125 w 1079500"/>
                <a:gd name="connsiteY20" fmla="*/ 273050 h 1333500"/>
                <a:gd name="connsiteX21" fmla="*/ 774700 w 1079500"/>
                <a:gd name="connsiteY21" fmla="*/ 206375 h 1333500"/>
                <a:gd name="connsiteX22" fmla="*/ 781050 w 1079500"/>
                <a:gd name="connsiteY22" fmla="*/ 168275 h 1333500"/>
                <a:gd name="connsiteX23" fmla="*/ 777875 w 1079500"/>
                <a:gd name="connsiteY23" fmla="*/ 139700 h 1333500"/>
                <a:gd name="connsiteX24" fmla="*/ 765175 w 1079500"/>
                <a:gd name="connsiteY24" fmla="*/ 104775 h 1333500"/>
                <a:gd name="connsiteX25" fmla="*/ 733425 w 1079500"/>
                <a:gd name="connsiteY25" fmla="*/ 63500 h 1333500"/>
                <a:gd name="connsiteX26" fmla="*/ 695325 w 1079500"/>
                <a:gd name="connsiteY26" fmla="*/ 31750 h 1333500"/>
                <a:gd name="connsiteX27" fmla="*/ 692150 w 1079500"/>
                <a:gd name="connsiteY27" fmla="*/ 22225 h 1333500"/>
                <a:gd name="connsiteX28" fmla="*/ 698500 w 1079500"/>
                <a:gd name="connsiteY28" fmla="*/ 6350 h 1333500"/>
                <a:gd name="connsiteX29" fmla="*/ 730250 w 1079500"/>
                <a:gd name="connsiteY29" fmla="*/ 0 h 1333500"/>
                <a:gd name="connsiteX30" fmla="*/ 768350 w 1079500"/>
                <a:gd name="connsiteY30" fmla="*/ 0 h 1333500"/>
                <a:gd name="connsiteX31" fmla="*/ 835025 w 1079500"/>
                <a:gd name="connsiteY31" fmla="*/ 12700 h 1333500"/>
                <a:gd name="connsiteX32" fmla="*/ 882650 w 1079500"/>
                <a:gd name="connsiteY32" fmla="*/ 31750 h 1333500"/>
                <a:gd name="connsiteX33" fmla="*/ 927100 w 1079500"/>
                <a:gd name="connsiteY33" fmla="*/ 63500 h 1333500"/>
                <a:gd name="connsiteX34" fmla="*/ 996950 w 1079500"/>
                <a:gd name="connsiteY34" fmla="*/ 123825 h 1333500"/>
                <a:gd name="connsiteX35" fmla="*/ 1066800 w 1079500"/>
                <a:gd name="connsiteY35" fmla="*/ 203200 h 1333500"/>
                <a:gd name="connsiteX36" fmla="*/ 1079500 w 1079500"/>
                <a:gd name="connsiteY36" fmla="*/ 241300 h 1333500"/>
                <a:gd name="connsiteX37" fmla="*/ 1079500 w 1079500"/>
                <a:gd name="connsiteY37" fmla="*/ 257175 h 1333500"/>
                <a:gd name="connsiteX38" fmla="*/ 1073150 w 1079500"/>
                <a:gd name="connsiteY38" fmla="*/ 276225 h 1333500"/>
                <a:gd name="connsiteX39" fmla="*/ 1060450 w 1079500"/>
                <a:gd name="connsiteY39" fmla="*/ 295275 h 1333500"/>
                <a:gd name="connsiteX40" fmla="*/ 1041400 w 1079500"/>
                <a:gd name="connsiteY40" fmla="*/ 317500 h 1333500"/>
                <a:gd name="connsiteX41" fmla="*/ 1019175 w 1079500"/>
                <a:gd name="connsiteY41" fmla="*/ 342900 h 1333500"/>
                <a:gd name="connsiteX42" fmla="*/ 990600 w 1079500"/>
                <a:gd name="connsiteY42" fmla="*/ 361950 h 1333500"/>
                <a:gd name="connsiteX43" fmla="*/ 952500 w 1079500"/>
                <a:gd name="connsiteY43" fmla="*/ 434975 h 1333500"/>
                <a:gd name="connsiteX44" fmla="*/ 911225 w 1079500"/>
                <a:gd name="connsiteY44" fmla="*/ 495300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79500" h="1333500">
                  <a:moveTo>
                    <a:pt x="911225" y="495300"/>
                  </a:moveTo>
                  <a:lnTo>
                    <a:pt x="857250" y="584200"/>
                  </a:lnTo>
                  <a:lnTo>
                    <a:pt x="803275" y="654050"/>
                  </a:lnTo>
                  <a:lnTo>
                    <a:pt x="742950" y="730250"/>
                  </a:lnTo>
                  <a:lnTo>
                    <a:pt x="619125" y="873125"/>
                  </a:lnTo>
                  <a:lnTo>
                    <a:pt x="425450" y="1041400"/>
                  </a:lnTo>
                  <a:lnTo>
                    <a:pt x="200025" y="1219200"/>
                  </a:lnTo>
                  <a:lnTo>
                    <a:pt x="53975" y="1323975"/>
                  </a:lnTo>
                  <a:lnTo>
                    <a:pt x="28575" y="1333500"/>
                  </a:lnTo>
                  <a:lnTo>
                    <a:pt x="6350" y="1333500"/>
                  </a:lnTo>
                  <a:lnTo>
                    <a:pt x="0" y="1323975"/>
                  </a:lnTo>
                  <a:lnTo>
                    <a:pt x="3175" y="1308100"/>
                  </a:lnTo>
                  <a:lnTo>
                    <a:pt x="9525" y="1285875"/>
                  </a:lnTo>
                  <a:lnTo>
                    <a:pt x="22225" y="1263650"/>
                  </a:lnTo>
                  <a:lnTo>
                    <a:pt x="114300" y="1171575"/>
                  </a:lnTo>
                  <a:lnTo>
                    <a:pt x="231775" y="1047750"/>
                  </a:lnTo>
                  <a:lnTo>
                    <a:pt x="339725" y="920750"/>
                  </a:lnTo>
                  <a:lnTo>
                    <a:pt x="454025" y="774700"/>
                  </a:lnTo>
                  <a:lnTo>
                    <a:pt x="577850" y="590550"/>
                  </a:lnTo>
                  <a:lnTo>
                    <a:pt x="676275" y="419100"/>
                  </a:lnTo>
                  <a:lnTo>
                    <a:pt x="746125" y="273050"/>
                  </a:lnTo>
                  <a:lnTo>
                    <a:pt x="774700" y="206375"/>
                  </a:lnTo>
                  <a:lnTo>
                    <a:pt x="781050" y="168275"/>
                  </a:lnTo>
                  <a:lnTo>
                    <a:pt x="777875" y="139700"/>
                  </a:lnTo>
                  <a:lnTo>
                    <a:pt x="765175" y="104775"/>
                  </a:lnTo>
                  <a:lnTo>
                    <a:pt x="733425" y="63500"/>
                  </a:lnTo>
                  <a:lnTo>
                    <a:pt x="695325" y="31750"/>
                  </a:lnTo>
                  <a:lnTo>
                    <a:pt x="692150" y="22225"/>
                  </a:lnTo>
                  <a:lnTo>
                    <a:pt x="698500" y="6350"/>
                  </a:lnTo>
                  <a:lnTo>
                    <a:pt x="730250" y="0"/>
                  </a:lnTo>
                  <a:lnTo>
                    <a:pt x="768350" y="0"/>
                  </a:lnTo>
                  <a:lnTo>
                    <a:pt x="835025" y="12700"/>
                  </a:lnTo>
                  <a:lnTo>
                    <a:pt x="882650" y="31750"/>
                  </a:lnTo>
                  <a:lnTo>
                    <a:pt x="927100" y="63500"/>
                  </a:lnTo>
                  <a:lnTo>
                    <a:pt x="996950" y="123825"/>
                  </a:lnTo>
                  <a:lnTo>
                    <a:pt x="1066800" y="203200"/>
                  </a:lnTo>
                  <a:lnTo>
                    <a:pt x="1079500" y="241300"/>
                  </a:lnTo>
                  <a:lnTo>
                    <a:pt x="1079500" y="257175"/>
                  </a:lnTo>
                  <a:lnTo>
                    <a:pt x="1073150" y="276225"/>
                  </a:lnTo>
                  <a:lnTo>
                    <a:pt x="1060450" y="295275"/>
                  </a:lnTo>
                  <a:lnTo>
                    <a:pt x="1041400" y="317500"/>
                  </a:lnTo>
                  <a:lnTo>
                    <a:pt x="1019175" y="342900"/>
                  </a:lnTo>
                  <a:lnTo>
                    <a:pt x="990600" y="361950"/>
                  </a:lnTo>
                  <a:lnTo>
                    <a:pt x="952500" y="434975"/>
                  </a:lnTo>
                  <a:lnTo>
                    <a:pt x="9112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A779A31A-0924-4AEC-ACA3-154040FA6C9B}"/>
                </a:ext>
              </a:extLst>
            </p:cNvPr>
            <p:cNvSpPr/>
            <p:nvPr/>
          </p:nvSpPr>
          <p:spPr>
            <a:xfrm>
              <a:off x="4035425" y="3965576"/>
              <a:ext cx="406400" cy="1533525"/>
            </a:xfrm>
            <a:custGeom>
              <a:avLst/>
              <a:gdLst>
                <a:gd name="connsiteX0" fmla="*/ 368300 w 406400"/>
                <a:gd name="connsiteY0" fmla="*/ 400050 h 1533525"/>
                <a:gd name="connsiteX1" fmla="*/ 390525 w 406400"/>
                <a:gd name="connsiteY1" fmla="*/ 933450 h 1533525"/>
                <a:gd name="connsiteX2" fmla="*/ 396875 w 406400"/>
                <a:gd name="connsiteY2" fmla="*/ 1060450 h 1533525"/>
                <a:gd name="connsiteX3" fmla="*/ 406400 w 406400"/>
                <a:gd name="connsiteY3" fmla="*/ 1149350 h 1533525"/>
                <a:gd name="connsiteX4" fmla="*/ 406400 w 406400"/>
                <a:gd name="connsiteY4" fmla="*/ 1235075 h 1533525"/>
                <a:gd name="connsiteX5" fmla="*/ 390525 w 406400"/>
                <a:gd name="connsiteY5" fmla="*/ 1387475 h 1533525"/>
                <a:gd name="connsiteX6" fmla="*/ 384175 w 406400"/>
                <a:gd name="connsiteY6" fmla="*/ 1435100 h 1533525"/>
                <a:gd name="connsiteX7" fmla="*/ 371475 w 406400"/>
                <a:gd name="connsiteY7" fmla="*/ 1470025 h 1533525"/>
                <a:gd name="connsiteX8" fmla="*/ 349250 w 406400"/>
                <a:gd name="connsiteY8" fmla="*/ 1514475 h 1533525"/>
                <a:gd name="connsiteX9" fmla="*/ 333375 w 406400"/>
                <a:gd name="connsiteY9" fmla="*/ 1527175 h 1533525"/>
                <a:gd name="connsiteX10" fmla="*/ 314325 w 406400"/>
                <a:gd name="connsiteY10" fmla="*/ 1533525 h 1533525"/>
                <a:gd name="connsiteX11" fmla="*/ 295275 w 406400"/>
                <a:gd name="connsiteY11" fmla="*/ 1527175 h 1533525"/>
                <a:gd name="connsiteX12" fmla="*/ 250825 w 406400"/>
                <a:gd name="connsiteY12" fmla="*/ 1495425 h 1533525"/>
                <a:gd name="connsiteX13" fmla="*/ 215900 w 406400"/>
                <a:gd name="connsiteY13" fmla="*/ 1454150 h 1533525"/>
                <a:gd name="connsiteX14" fmla="*/ 187325 w 406400"/>
                <a:gd name="connsiteY14" fmla="*/ 1403350 h 1533525"/>
                <a:gd name="connsiteX15" fmla="*/ 168275 w 406400"/>
                <a:gd name="connsiteY15" fmla="*/ 1346200 h 1533525"/>
                <a:gd name="connsiteX16" fmla="*/ 155575 w 406400"/>
                <a:gd name="connsiteY16" fmla="*/ 1285875 h 1533525"/>
                <a:gd name="connsiteX17" fmla="*/ 155575 w 406400"/>
                <a:gd name="connsiteY17" fmla="*/ 1235075 h 1533525"/>
                <a:gd name="connsiteX18" fmla="*/ 168275 w 406400"/>
                <a:gd name="connsiteY18" fmla="*/ 1123950 h 1533525"/>
                <a:gd name="connsiteX19" fmla="*/ 174625 w 406400"/>
                <a:gd name="connsiteY19" fmla="*/ 908050 h 1533525"/>
                <a:gd name="connsiteX20" fmla="*/ 177800 w 406400"/>
                <a:gd name="connsiteY20" fmla="*/ 514350 h 1533525"/>
                <a:gd name="connsiteX21" fmla="*/ 174625 w 406400"/>
                <a:gd name="connsiteY21" fmla="*/ 381000 h 1533525"/>
                <a:gd name="connsiteX22" fmla="*/ 168275 w 406400"/>
                <a:gd name="connsiteY22" fmla="*/ 317500 h 1533525"/>
                <a:gd name="connsiteX23" fmla="*/ 149225 w 406400"/>
                <a:gd name="connsiteY23" fmla="*/ 254000 h 1533525"/>
                <a:gd name="connsiteX24" fmla="*/ 114300 w 406400"/>
                <a:gd name="connsiteY24" fmla="*/ 187325 h 1533525"/>
                <a:gd name="connsiteX25" fmla="*/ 60325 w 406400"/>
                <a:gd name="connsiteY25" fmla="*/ 120650 h 1533525"/>
                <a:gd name="connsiteX26" fmla="*/ 19050 w 406400"/>
                <a:gd name="connsiteY26" fmla="*/ 85725 h 1533525"/>
                <a:gd name="connsiteX27" fmla="*/ 0 w 406400"/>
                <a:gd name="connsiteY27" fmla="*/ 47625 h 1533525"/>
                <a:gd name="connsiteX28" fmla="*/ 3175 w 406400"/>
                <a:gd name="connsiteY28" fmla="*/ 22225 h 1533525"/>
                <a:gd name="connsiteX29" fmla="*/ 28575 w 406400"/>
                <a:gd name="connsiteY29" fmla="*/ 3175 h 1533525"/>
                <a:gd name="connsiteX30" fmla="*/ 60325 w 406400"/>
                <a:gd name="connsiteY30" fmla="*/ 0 h 1533525"/>
                <a:gd name="connsiteX31" fmla="*/ 104775 w 406400"/>
                <a:gd name="connsiteY31" fmla="*/ 9525 h 1533525"/>
                <a:gd name="connsiteX32" fmla="*/ 304800 w 406400"/>
                <a:gd name="connsiteY32" fmla="*/ 85725 h 1533525"/>
                <a:gd name="connsiteX33" fmla="*/ 349250 w 406400"/>
                <a:gd name="connsiteY33" fmla="*/ 111125 h 1533525"/>
                <a:gd name="connsiteX34" fmla="*/ 368300 w 406400"/>
                <a:gd name="connsiteY34" fmla="*/ 40005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6400" h="1533525">
                  <a:moveTo>
                    <a:pt x="368300" y="400050"/>
                  </a:moveTo>
                  <a:lnTo>
                    <a:pt x="390525" y="933450"/>
                  </a:lnTo>
                  <a:lnTo>
                    <a:pt x="396875" y="1060450"/>
                  </a:lnTo>
                  <a:lnTo>
                    <a:pt x="406400" y="1149350"/>
                  </a:lnTo>
                  <a:lnTo>
                    <a:pt x="406400" y="1235075"/>
                  </a:lnTo>
                  <a:lnTo>
                    <a:pt x="390525" y="1387475"/>
                  </a:lnTo>
                  <a:lnTo>
                    <a:pt x="384175" y="1435100"/>
                  </a:lnTo>
                  <a:lnTo>
                    <a:pt x="371475" y="1470025"/>
                  </a:lnTo>
                  <a:lnTo>
                    <a:pt x="349250" y="1514475"/>
                  </a:lnTo>
                  <a:lnTo>
                    <a:pt x="333375" y="1527175"/>
                  </a:lnTo>
                  <a:lnTo>
                    <a:pt x="314325" y="1533525"/>
                  </a:lnTo>
                  <a:lnTo>
                    <a:pt x="295275" y="1527175"/>
                  </a:lnTo>
                  <a:lnTo>
                    <a:pt x="250825" y="1495425"/>
                  </a:lnTo>
                  <a:lnTo>
                    <a:pt x="215900" y="1454150"/>
                  </a:lnTo>
                  <a:lnTo>
                    <a:pt x="187325" y="1403350"/>
                  </a:lnTo>
                  <a:lnTo>
                    <a:pt x="168275" y="1346200"/>
                  </a:lnTo>
                  <a:lnTo>
                    <a:pt x="155575" y="1285875"/>
                  </a:lnTo>
                  <a:lnTo>
                    <a:pt x="155575" y="1235075"/>
                  </a:lnTo>
                  <a:lnTo>
                    <a:pt x="168275" y="1123950"/>
                  </a:lnTo>
                  <a:lnTo>
                    <a:pt x="174625" y="908050"/>
                  </a:lnTo>
                  <a:cubicBezTo>
                    <a:pt x="175683" y="776817"/>
                    <a:pt x="176742" y="645583"/>
                    <a:pt x="177800" y="514350"/>
                  </a:cubicBezTo>
                  <a:cubicBezTo>
                    <a:pt x="176742" y="469900"/>
                    <a:pt x="175683" y="425450"/>
                    <a:pt x="174625" y="381000"/>
                  </a:cubicBezTo>
                  <a:lnTo>
                    <a:pt x="168275" y="317500"/>
                  </a:lnTo>
                  <a:lnTo>
                    <a:pt x="149225" y="254000"/>
                  </a:lnTo>
                  <a:lnTo>
                    <a:pt x="114300" y="187325"/>
                  </a:lnTo>
                  <a:lnTo>
                    <a:pt x="60325" y="120650"/>
                  </a:lnTo>
                  <a:lnTo>
                    <a:pt x="19050" y="85725"/>
                  </a:lnTo>
                  <a:lnTo>
                    <a:pt x="0" y="47625"/>
                  </a:lnTo>
                  <a:lnTo>
                    <a:pt x="3175" y="22225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104775" y="9525"/>
                  </a:lnTo>
                  <a:lnTo>
                    <a:pt x="304800" y="85725"/>
                  </a:lnTo>
                  <a:lnTo>
                    <a:pt x="349250" y="111125"/>
                  </a:lnTo>
                  <a:lnTo>
                    <a:pt x="368300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3F21D1EF-EB05-4281-BB5C-AFF28CF4204E}"/>
                </a:ext>
              </a:extLst>
            </p:cNvPr>
            <p:cNvSpPr/>
            <p:nvPr/>
          </p:nvSpPr>
          <p:spPr>
            <a:xfrm rot="16200000">
              <a:off x="5796756" y="3455194"/>
              <a:ext cx="4427538" cy="533400"/>
            </a:xfrm>
            <a:custGeom>
              <a:avLst/>
              <a:gdLst>
                <a:gd name="connsiteX0" fmla="*/ 2313160 w 4427144"/>
                <a:gd name="connsiteY0" fmla="*/ 199176 h 534154"/>
                <a:gd name="connsiteX1" fmla="*/ 3381469 w 4427144"/>
                <a:gd name="connsiteY1" fmla="*/ 199176 h 534154"/>
                <a:gd name="connsiteX2" fmla="*/ 4019738 w 4427144"/>
                <a:gd name="connsiteY2" fmla="*/ 203703 h 534154"/>
                <a:gd name="connsiteX3" fmla="*/ 4114800 w 4427144"/>
                <a:gd name="connsiteY3" fmla="*/ 199176 h 534154"/>
                <a:gd name="connsiteX4" fmla="*/ 4182701 w 4427144"/>
                <a:gd name="connsiteY4" fmla="*/ 185596 h 534154"/>
                <a:gd name="connsiteX5" fmla="*/ 4232495 w 4427144"/>
                <a:gd name="connsiteY5" fmla="*/ 153909 h 534154"/>
                <a:gd name="connsiteX6" fmla="*/ 4323029 w 4427144"/>
                <a:gd name="connsiteY6" fmla="*/ 67901 h 534154"/>
                <a:gd name="connsiteX7" fmla="*/ 4350190 w 4427144"/>
                <a:gd name="connsiteY7" fmla="*/ 40740 h 534154"/>
                <a:gd name="connsiteX8" fmla="*/ 4372823 w 4427144"/>
                <a:gd name="connsiteY8" fmla="*/ 13580 h 534154"/>
                <a:gd name="connsiteX9" fmla="*/ 4386404 w 4427144"/>
                <a:gd name="connsiteY9" fmla="*/ 0 h 534154"/>
                <a:gd name="connsiteX10" fmla="*/ 4413564 w 4427144"/>
                <a:gd name="connsiteY10" fmla="*/ 4526 h 534154"/>
                <a:gd name="connsiteX11" fmla="*/ 4422617 w 4427144"/>
                <a:gd name="connsiteY11" fmla="*/ 13580 h 534154"/>
                <a:gd name="connsiteX12" fmla="*/ 4427144 w 4427144"/>
                <a:gd name="connsiteY12" fmla="*/ 36213 h 534154"/>
                <a:gd name="connsiteX13" fmla="*/ 4422617 w 4427144"/>
                <a:gd name="connsiteY13" fmla="*/ 72427 h 534154"/>
                <a:gd name="connsiteX14" fmla="*/ 4409037 w 4427144"/>
                <a:gd name="connsiteY14" fmla="*/ 135802 h 534154"/>
                <a:gd name="connsiteX15" fmla="*/ 4377350 w 4427144"/>
                <a:gd name="connsiteY15" fmla="*/ 212756 h 534154"/>
                <a:gd name="connsiteX16" fmla="*/ 4345663 w 4427144"/>
                <a:gd name="connsiteY16" fmla="*/ 285184 h 534154"/>
                <a:gd name="connsiteX17" fmla="*/ 4304922 w 4427144"/>
                <a:gd name="connsiteY17" fmla="*/ 344031 h 534154"/>
                <a:gd name="connsiteX18" fmla="*/ 4273235 w 4427144"/>
                <a:gd name="connsiteY18" fmla="*/ 389299 h 534154"/>
                <a:gd name="connsiteX19" fmla="*/ 4205334 w 4427144"/>
                <a:gd name="connsiteY19" fmla="*/ 452673 h 534154"/>
                <a:gd name="connsiteX20" fmla="*/ 4146487 w 4427144"/>
                <a:gd name="connsiteY20" fmla="*/ 493413 h 534154"/>
                <a:gd name="connsiteX21" fmla="*/ 4096693 w 4427144"/>
                <a:gd name="connsiteY21" fmla="*/ 511520 h 534154"/>
                <a:gd name="connsiteX22" fmla="*/ 4042372 w 4427144"/>
                <a:gd name="connsiteY22" fmla="*/ 534154 h 534154"/>
                <a:gd name="connsiteX23" fmla="*/ 3956364 w 4427144"/>
                <a:gd name="connsiteY23" fmla="*/ 516047 h 534154"/>
                <a:gd name="connsiteX24" fmla="*/ 3775295 w 4427144"/>
                <a:gd name="connsiteY24" fmla="*/ 479833 h 534154"/>
                <a:gd name="connsiteX25" fmla="*/ 3521798 w 4427144"/>
                <a:gd name="connsiteY25" fmla="*/ 443619 h 534154"/>
                <a:gd name="connsiteX26" fmla="*/ 3376942 w 4427144"/>
                <a:gd name="connsiteY26" fmla="*/ 425512 h 534154"/>
                <a:gd name="connsiteX27" fmla="*/ 3091758 w 4427144"/>
                <a:gd name="connsiteY27" fmla="*/ 411932 h 534154"/>
                <a:gd name="connsiteX28" fmla="*/ 2734146 w 4427144"/>
                <a:gd name="connsiteY28" fmla="*/ 407406 h 534154"/>
                <a:gd name="connsiteX29" fmla="*/ 2254312 w 4427144"/>
                <a:gd name="connsiteY29" fmla="*/ 407406 h 534154"/>
                <a:gd name="connsiteX30" fmla="*/ 1833326 w 4427144"/>
                <a:gd name="connsiteY30" fmla="*/ 416459 h 534154"/>
                <a:gd name="connsiteX31" fmla="*/ 1376126 w 4427144"/>
                <a:gd name="connsiteY31" fmla="*/ 448146 h 534154"/>
                <a:gd name="connsiteX32" fmla="*/ 715223 w 4427144"/>
                <a:gd name="connsiteY32" fmla="*/ 511520 h 534154"/>
                <a:gd name="connsiteX33" fmla="*/ 570368 w 4427144"/>
                <a:gd name="connsiteY33" fmla="*/ 534154 h 534154"/>
                <a:gd name="connsiteX34" fmla="*/ 488887 w 4427144"/>
                <a:gd name="connsiteY34" fmla="*/ 511520 h 534154"/>
                <a:gd name="connsiteX35" fmla="*/ 325924 w 4427144"/>
                <a:gd name="connsiteY35" fmla="*/ 443619 h 534154"/>
                <a:gd name="connsiteX36" fmla="*/ 172015 w 4427144"/>
                <a:gd name="connsiteY36" fmla="*/ 366665 h 534154"/>
                <a:gd name="connsiteX37" fmla="*/ 45267 w 4427144"/>
                <a:gd name="connsiteY37" fmla="*/ 298764 h 534154"/>
                <a:gd name="connsiteX38" fmla="*/ 13580 w 4427144"/>
                <a:gd name="connsiteY38" fmla="*/ 280657 h 534154"/>
                <a:gd name="connsiteX39" fmla="*/ 0 w 4427144"/>
                <a:gd name="connsiteY39" fmla="*/ 248970 h 534154"/>
                <a:gd name="connsiteX40" fmla="*/ 0 w 4427144"/>
                <a:gd name="connsiteY40" fmla="*/ 217283 h 534154"/>
                <a:gd name="connsiteX41" fmla="*/ 18107 w 4427144"/>
                <a:gd name="connsiteY41" fmla="*/ 194649 h 534154"/>
                <a:gd name="connsiteX42" fmla="*/ 602055 w 4427144"/>
                <a:gd name="connsiteY42" fmla="*/ 244443 h 534154"/>
                <a:gd name="connsiteX43" fmla="*/ 656376 w 4427144"/>
                <a:gd name="connsiteY43" fmla="*/ 258023 h 534154"/>
                <a:gd name="connsiteX44" fmla="*/ 724277 w 4427144"/>
                <a:gd name="connsiteY44" fmla="*/ 267077 h 534154"/>
                <a:gd name="connsiteX45" fmla="*/ 819338 w 4427144"/>
                <a:gd name="connsiteY45" fmla="*/ 267077 h 534154"/>
                <a:gd name="connsiteX46" fmla="*/ 995881 w 4427144"/>
                <a:gd name="connsiteY46" fmla="*/ 248970 h 534154"/>
                <a:gd name="connsiteX47" fmla="*/ 1186004 w 4427144"/>
                <a:gd name="connsiteY47" fmla="*/ 235390 h 534154"/>
                <a:gd name="connsiteX48" fmla="*/ 1530035 w 4427144"/>
                <a:gd name="connsiteY48" fmla="*/ 217283 h 534154"/>
                <a:gd name="connsiteX49" fmla="*/ 2313160 w 4427144"/>
                <a:gd name="connsiteY49" fmla="*/ 199176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27144" h="534154">
                  <a:moveTo>
                    <a:pt x="2313160" y="199176"/>
                  </a:moveTo>
                  <a:lnTo>
                    <a:pt x="3381469" y="199176"/>
                  </a:lnTo>
                  <a:lnTo>
                    <a:pt x="4019738" y="203703"/>
                  </a:lnTo>
                  <a:lnTo>
                    <a:pt x="4114800" y="199176"/>
                  </a:lnTo>
                  <a:lnTo>
                    <a:pt x="4182701" y="185596"/>
                  </a:lnTo>
                  <a:lnTo>
                    <a:pt x="4232495" y="153909"/>
                  </a:lnTo>
                  <a:lnTo>
                    <a:pt x="4323029" y="67901"/>
                  </a:lnTo>
                  <a:lnTo>
                    <a:pt x="4350190" y="40740"/>
                  </a:lnTo>
                  <a:lnTo>
                    <a:pt x="4372823" y="13580"/>
                  </a:lnTo>
                  <a:lnTo>
                    <a:pt x="4386404" y="0"/>
                  </a:lnTo>
                  <a:lnTo>
                    <a:pt x="4413564" y="4526"/>
                  </a:lnTo>
                  <a:lnTo>
                    <a:pt x="4422617" y="13580"/>
                  </a:lnTo>
                  <a:lnTo>
                    <a:pt x="4427144" y="36213"/>
                  </a:lnTo>
                  <a:lnTo>
                    <a:pt x="4422617" y="72427"/>
                  </a:lnTo>
                  <a:lnTo>
                    <a:pt x="4409037" y="135802"/>
                  </a:lnTo>
                  <a:lnTo>
                    <a:pt x="4377350" y="212756"/>
                  </a:lnTo>
                  <a:lnTo>
                    <a:pt x="4345663" y="285184"/>
                  </a:lnTo>
                  <a:lnTo>
                    <a:pt x="4304922" y="344031"/>
                  </a:lnTo>
                  <a:lnTo>
                    <a:pt x="4273235" y="389299"/>
                  </a:lnTo>
                  <a:lnTo>
                    <a:pt x="4205334" y="452673"/>
                  </a:lnTo>
                  <a:lnTo>
                    <a:pt x="4146487" y="493413"/>
                  </a:lnTo>
                  <a:lnTo>
                    <a:pt x="4096693" y="511520"/>
                  </a:lnTo>
                  <a:lnTo>
                    <a:pt x="4042372" y="534154"/>
                  </a:lnTo>
                  <a:lnTo>
                    <a:pt x="3956364" y="516047"/>
                  </a:lnTo>
                  <a:lnTo>
                    <a:pt x="3775295" y="479833"/>
                  </a:lnTo>
                  <a:lnTo>
                    <a:pt x="3521798" y="443619"/>
                  </a:lnTo>
                  <a:lnTo>
                    <a:pt x="3376942" y="425512"/>
                  </a:lnTo>
                  <a:lnTo>
                    <a:pt x="3091758" y="411932"/>
                  </a:lnTo>
                  <a:lnTo>
                    <a:pt x="2734146" y="407406"/>
                  </a:lnTo>
                  <a:lnTo>
                    <a:pt x="2254312" y="407406"/>
                  </a:lnTo>
                  <a:lnTo>
                    <a:pt x="1833326" y="416459"/>
                  </a:lnTo>
                  <a:lnTo>
                    <a:pt x="1376126" y="448146"/>
                  </a:lnTo>
                  <a:lnTo>
                    <a:pt x="715223" y="511520"/>
                  </a:lnTo>
                  <a:lnTo>
                    <a:pt x="570368" y="534154"/>
                  </a:lnTo>
                  <a:lnTo>
                    <a:pt x="488887" y="511520"/>
                  </a:lnTo>
                  <a:lnTo>
                    <a:pt x="325924" y="443619"/>
                  </a:lnTo>
                  <a:lnTo>
                    <a:pt x="172015" y="366665"/>
                  </a:lnTo>
                  <a:lnTo>
                    <a:pt x="45267" y="298764"/>
                  </a:lnTo>
                  <a:lnTo>
                    <a:pt x="13580" y="280657"/>
                  </a:lnTo>
                  <a:lnTo>
                    <a:pt x="0" y="248970"/>
                  </a:lnTo>
                  <a:lnTo>
                    <a:pt x="0" y="217283"/>
                  </a:lnTo>
                  <a:lnTo>
                    <a:pt x="18107" y="194649"/>
                  </a:lnTo>
                  <a:lnTo>
                    <a:pt x="602055" y="244443"/>
                  </a:lnTo>
                  <a:lnTo>
                    <a:pt x="656376" y="258023"/>
                  </a:lnTo>
                  <a:lnTo>
                    <a:pt x="724277" y="267077"/>
                  </a:lnTo>
                  <a:lnTo>
                    <a:pt x="819338" y="267077"/>
                  </a:lnTo>
                  <a:lnTo>
                    <a:pt x="995881" y="248970"/>
                  </a:lnTo>
                  <a:lnTo>
                    <a:pt x="1186004" y="235390"/>
                  </a:lnTo>
                  <a:lnTo>
                    <a:pt x="1530035" y="217283"/>
                  </a:lnTo>
                  <a:lnTo>
                    <a:pt x="2313160" y="199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1779CFE6-04EF-4F01-BDD6-D34FA00444F9}"/>
                </a:ext>
              </a:extLst>
            </p:cNvPr>
            <p:cNvSpPr/>
            <p:nvPr/>
          </p:nvSpPr>
          <p:spPr>
            <a:xfrm rot="16200000">
              <a:off x="5766595" y="2982120"/>
              <a:ext cx="2182813" cy="434975"/>
            </a:xfrm>
            <a:custGeom>
              <a:avLst/>
              <a:gdLst>
                <a:gd name="connsiteX0" fmla="*/ 833438 w 2183606"/>
                <a:gd name="connsiteY0" fmla="*/ 185738 h 435769"/>
                <a:gd name="connsiteX1" fmla="*/ 1707356 w 2183606"/>
                <a:gd name="connsiteY1" fmla="*/ 188119 h 435769"/>
                <a:gd name="connsiteX2" fmla="*/ 1795463 w 2183606"/>
                <a:gd name="connsiteY2" fmla="*/ 188119 h 435769"/>
                <a:gd name="connsiteX3" fmla="*/ 1857375 w 2183606"/>
                <a:gd name="connsiteY3" fmla="*/ 183357 h 435769"/>
                <a:gd name="connsiteX4" fmla="*/ 1912144 w 2183606"/>
                <a:gd name="connsiteY4" fmla="*/ 169069 h 435769"/>
                <a:gd name="connsiteX5" fmla="*/ 1983581 w 2183606"/>
                <a:gd name="connsiteY5" fmla="*/ 130969 h 435769"/>
                <a:gd name="connsiteX6" fmla="*/ 2050256 w 2183606"/>
                <a:gd name="connsiteY6" fmla="*/ 80963 h 435769"/>
                <a:gd name="connsiteX7" fmla="*/ 2085975 w 2183606"/>
                <a:gd name="connsiteY7" fmla="*/ 40482 h 435769"/>
                <a:gd name="connsiteX8" fmla="*/ 2109788 w 2183606"/>
                <a:gd name="connsiteY8" fmla="*/ 9525 h 435769"/>
                <a:gd name="connsiteX9" fmla="*/ 2133600 w 2183606"/>
                <a:gd name="connsiteY9" fmla="*/ 0 h 435769"/>
                <a:gd name="connsiteX10" fmla="*/ 2157413 w 2183606"/>
                <a:gd name="connsiteY10" fmla="*/ 2382 h 435769"/>
                <a:gd name="connsiteX11" fmla="*/ 2174081 w 2183606"/>
                <a:gd name="connsiteY11" fmla="*/ 16669 h 435769"/>
                <a:gd name="connsiteX12" fmla="*/ 2183606 w 2183606"/>
                <a:gd name="connsiteY12" fmla="*/ 40482 h 435769"/>
                <a:gd name="connsiteX13" fmla="*/ 2174081 w 2183606"/>
                <a:gd name="connsiteY13" fmla="*/ 76200 h 435769"/>
                <a:gd name="connsiteX14" fmla="*/ 2145506 w 2183606"/>
                <a:gd name="connsiteY14" fmla="*/ 145257 h 435769"/>
                <a:gd name="connsiteX15" fmla="*/ 2066925 w 2183606"/>
                <a:gd name="connsiteY15" fmla="*/ 261938 h 435769"/>
                <a:gd name="connsiteX16" fmla="*/ 2000250 w 2183606"/>
                <a:gd name="connsiteY16" fmla="*/ 342900 h 435769"/>
                <a:gd name="connsiteX17" fmla="*/ 1950244 w 2183606"/>
                <a:gd name="connsiteY17" fmla="*/ 395288 h 435769"/>
                <a:gd name="connsiteX18" fmla="*/ 1928813 w 2183606"/>
                <a:gd name="connsiteY18" fmla="*/ 414338 h 435769"/>
                <a:gd name="connsiteX19" fmla="*/ 1902619 w 2183606"/>
                <a:gd name="connsiteY19" fmla="*/ 428625 h 435769"/>
                <a:gd name="connsiteX20" fmla="*/ 1864519 w 2183606"/>
                <a:gd name="connsiteY20" fmla="*/ 435769 h 435769"/>
                <a:gd name="connsiteX21" fmla="*/ 1785938 w 2183606"/>
                <a:gd name="connsiteY21" fmla="*/ 426244 h 435769"/>
                <a:gd name="connsiteX22" fmla="*/ 1714500 w 2183606"/>
                <a:gd name="connsiteY22" fmla="*/ 407194 h 435769"/>
                <a:gd name="connsiteX23" fmla="*/ 854869 w 2183606"/>
                <a:gd name="connsiteY23" fmla="*/ 381000 h 435769"/>
                <a:gd name="connsiteX24" fmla="*/ 245269 w 2183606"/>
                <a:gd name="connsiteY24" fmla="*/ 361950 h 435769"/>
                <a:gd name="connsiteX25" fmla="*/ 88106 w 2183606"/>
                <a:gd name="connsiteY25" fmla="*/ 352425 h 435769"/>
                <a:gd name="connsiteX26" fmla="*/ 38100 w 2183606"/>
                <a:gd name="connsiteY26" fmla="*/ 338138 h 435769"/>
                <a:gd name="connsiteX27" fmla="*/ 11906 w 2183606"/>
                <a:gd name="connsiteY27" fmla="*/ 319088 h 435769"/>
                <a:gd name="connsiteX28" fmla="*/ 2381 w 2183606"/>
                <a:gd name="connsiteY28" fmla="*/ 302419 h 435769"/>
                <a:gd name="connsiteX29" fmla="*/ 0 w 2183606"/>
                <a:gd name="connsiteY29" fmla="*/ 276225 h 435769"/>
                <a:gd name="connsiteX30" fmla="*/ 16669 w 2183606"/>
                <a:gd name="connsiteY30" fmla="*/ 259557 h 435769"/>
                <a:gd name="connsiteX31" fmla="*/ 83344 w 2183606"/>
                <a:gd name="connsiteY31" fmla="*/ 211932 h 435769"/>
                <a:gd name="connsiteX32" fmla="*/ 176213 w 2183606"/>
                <a:gd name="connsiteY32" fmla="*/ 164307 h 435769"/>
                <a:gd name="connsiteX33" fmla="*/ 230981 w 2183606"/>
                <a:gd name="connsiteY33" fmla="*/ 147638 h 435769"/>
                <a:gd name="connsiteX34" fmla="*/ 278606 w 2183606"/>
                <a:gd name="connsiteY34" fmla="*/ 138113 h 435769"/>
                <a:gd name="connsiteX35" fmla="*/ 326231 w 2183606"/>
                <a:gd name="connsiteY35" fmla="*/ 145257 h 435769"/>
                <a:gd name="connsiteX36" fmla="*/ 404813 w 2183606"/>
                <a:gd name="connsiteY36" fmla="*/ 166688 h 435769"/>
                <a:gd name="connsiteX37" fmla="*/ 473869 w 2183606"/>
                <a:gd name="connsiteY37" fmla="*/ 178594 h 435769"/>
                <a:gd name="connsiteX38" fmla="*/ 547688 w 2183606"/>
                <a:gd name="connsiteY38" fmla="*/ 188119 h 435769"/>
                <a:gd name="connsiteX39" fmla="*/ 833438 w 2183606"/>
                <a:gd name="connsiteY39" fmla="*/ 185738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435769">
                  <a:moveTo>
                    <a:pt x="833438" y="185738"/>
                  </a:moveTo>
                  <a:lnTo>
                    <a:pt x="1707356" y="188119"/>
                  </a:lnTo>
                  <a:lnTo>
                    <a:pt x="1795463" y="188119"/>
                  </a:lnTo>
                  <a:lnTo>
                    <a:pt x="1857375" y="183357"/>
                  </a:lnTo>
                  <a:lnTo>
                    <a:pt x="1912144" y="169069"/>
                  </a:lnTo>
                  <a:lnTo>
                    <a:pt x="1983581" y="130969"/>
                  </a:lnTo>
                  <a:lnTo>
                    <a:pt x="2050256" y="80963"/>
                  </a:lnTo>
                  <a:lnTo>
                    <a:pt x="2085975" y="40482"/>
                  </a:lnTo>
                  <a:lnTo>
                    <a:pt x="2109788" y="9525"/>
                  </a:lnTo>
                  <a:lnTo>
                    <a:pt x="2133600" y="0"/>
                  </a:lnTo>
                  <a:lnTo>
                    <a:pt x="2157413" y="2382"/>
                  </a:lnTo>
                  <a:lnTo>
                    <a:pt x="2174081" y="16669"/>
                  </a:lnTo>
                  <a:lnTo>
                    <a:pt x="2183606" y="40482"/>
                  </a:lnTo>
                  <a:lnTo>
                    <a:pt x="2174081" y="76200"/>
                  </a:lnTo>
                  <a:lnTo>
                    <a:pt x="2145506" y="145257"/>
                  </a:lnTo>
                  <a:lnTo>
                    <a:pt x="2066925" y="261938"/>
                  </a:lnTo>
                  <a:lnTo>
                    <a:pt x="2000250" y="342900"/>
                  </a:lnTo>
                  <a:lnTo>
                    <a:pt x="1950244" y="395288"/>
                  </a:lnTo>
                  <a:lnTo>
                    <a:pt x="1928813" y="414338"/>
                  </a:lnTo>
                  <a:lnTo>
                    <a:pt x="1902619" y="428625"/>
                  </a:lnTo>
                  <a:lnTo>
                    <a:pt x="1864519" y="435769"/>
                  </a:lnTo>
                  <a:lnTo>
                    <a:pt x="1785938" y="426244"/>
                  </a:lnTo>
                  <a:lnTo>
                    <a:pt x="1714500" y="407194"/>
                  </a:lnTo>
                  <a:lnTo>
                    <a:pt x="854869" y="381000"/>
                  </a:lnTo>
                  <a:lnTo>
                    <a:pt x="245269" y="361950"/>
                  </a:lnTo>
                  <a:lnTo>
                    <a:pt x="88106" y="352425"/>
                  </a:lnTo>
                  <a:lnTo>
                    <a:pt x="38100" y="338138"/>
                  </a:lnTo>
                  <a:lnTo>
                    <a:pt x="11906" y="319088"/>
                  </a:lnTo>
                  <a:lnTo>
                    <a:pt x="2381" y="302419"/>
                  </a:lnTo>
                  <a:lnTo>
                    <a:pt x="0" y="276225"/>
                  </a:lnTo>
                  <a:lnTo>
                    <a:pt x="16669" y="259557"/>
                  </a:lnTo>
                  <a:lnTo>
                    <a:pt x="83344" y="211932"/>
                  </a:lnTo>
                  <a:lnTo>
                    <a:pt x="176213" y="164307"/>
                  </a:lnTo>
                  <a:lnTo>
                    <a:pt x="230981" y="147638"/>
                  </a:lnTo>
                  <a:lnTo>
                    <a:pt x="278606" y="138113"/>
                  </a:lnTo>
                  <a:lnTo>
                    <a:pt x="326231" y="145257"/>
                  </a:lnTo>
                  <a:lnTo>
                    <a:pt x="404813" y="166688"/>
                  </a:lnTo>
                  <a:lnTo>
                    <a:pt x="473869" y="178594"/>
                  </a:lnTo>
                  <a:cubicBezTo>
                    <a:pt x="544498" y="188336"/>
                    <a:pt x="519688" y="188119"/>
                    <a:pt x="547688" y="188119"/>
                  </a:cubicBezTo>
                  <a:lnTo>
                    <a:pt x="833438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9B4BA21F-97C2-4503-BDD6-0FD60678CA30}"/>
                </a:ext>
              </a:extLst>
            </p:cNvPr>
            <p:cNvSpPr/>
            <p:nvPr/>
          </p:nvSpPr>
          <p:spPr>
            <a:xfrm>
              <a:off x="4270375" y="2244725"/>
              <a:ext cx="1835150" cy="425450"/>
            </a:xfrm>
            <a:custGeom>
              <a:avLst/>
              <a:gdLst>
                <a:gd name="connsiteX0" fmla="*/ 647700 w 1835150"/>
                <a:gd name="connsiteY0" fmla="*/ 200025 h 425450"/>
                <a:gd name="connsiteX1" fmla="*/ 1022350 w 1835150"/>
                <a:gd name="connsiteY1" fmla="*/ 130175 h 425450"/>
                <a:gd name="connsiteX2" fmla="*/ 1228725 w 1835150"/>
                <a:gd name="connsiteY2" fmla="*/ 88900 h 425450"/>
                <a:gd name="connsiteX3" fmla="*/ 1333500 w 1835150"/>
                <a:gd name="connsiteY3" fmla="*/ 66675 h 425450"/>
                <a:gd name="connsiteX4" fmla="*/ 1409700 w 1835150"/>
                <a:gd name="connsiteY4" fmla="*/ 31750 h 425450"/>
                <a:gd name="connsiteX5" fmla="*/ 1473200 w 1835150"/>
                <a:gd name="connsiteY5" fmla="*/ 9525 h 425450"/>
                <a:gd name="connsiteX6" fmla="*/ 1511300 w 1835150"/>
                <a:gd name="connsiteY6" fmla="*/ 3175 h 425450"/>
                <a:gd name="connsiteX7" fmla="*/ 1546225 w 1835150"/>
                <a:gd name="connsiteY7" fmla="*/ 0 h 425450"/>
                <a:gd name="connsiteX8" fmla="*/ 1593850 w 1835150"/>
                <a:gd name="connsiteY8" fmla="*/ 0 h 425450"/>
                <a:gd name="connsiteX9" fmla="*/ 1641475 w 1835150"/>
                <a:gd name="connsiteY9" fmla="*/ 6350 h 425450"/>
                <a:gd name="connsiteX10" fmla="*/ 1701800 w 1835150"/>
                <a:gd name="connsiteY10" fmla="*/ 22225 h 425450"/>
                <a:gd name="connsiteX11" fmla="*/ 1787525 w 1835150"/>
                <a:gd name="connsiteY11" fmla="*/ 57150 h 425450"/>
                <a:gd name="connsiteX12" fmla="*/ 1816100 w 1835150"/>
                <a:gd name="connsiteY12" fmla="*/ 69850 h 425450"/>
                <a:gd name="connsiteX13" fmla="*/ 1831975 w 1835150"/>
                <a:gd name="connsiteY13" fmla="*/ 85725 h 425450"/>
                <a:gd name="connsiteX14" fmla="*/ 1835150 w 1835150"/>
                <a:gd name="connsiteY14" fmla="*/ 107950 h 425450"/>
                <a:gd name="connsiteX15" fmla="*/ 1831975 w 1835150"/>
                <a:gd name="connsiteY15" fmla="*/ 117475 h 425450"/>
                <a:gd name="connsiteX16" fmla="*/ 1825625 w 1835150"/>
                <a:gd name="connsiteY16" fmla="*/ 136525 h 425450"/>
                <a:gd name="connsiteX17" fmla="*/ 1803400 w 1835150"/>
                <a:gd name="connsiteY17" fmla="*/ 155575 h 425450"/>
                <a:gd name="connsiteX18" fmla="*/ 1755775 w 1835150"/>
                <a:gd name="connsiteY18" fmla="*/ 184150 h 425450"/>
                <a:gd name="connsiteX19" fmla="*/ 1711325 w 1835150"/>
                <a:gd name="connsiteY19" fmla="*/ 203200 h 425450"/>
                <a:gd name="connsiteX20" fmla="*/ 1562100 w 1835150"/>
                <a:gd name="connsiteY20" fmla="*/ 238125 h 425450"/>
                <a:gd name="connsiteX21" fmla="*/ 1311275 w 1835150"/>
                <a:gd name="connsiteY21" fmla="*/ 285750 h 425450"/>
                <a:gd name="connsiteX22" fmla="*/ 1038225 w 1835150"/>
                <a:gd name="connsiteY22" fmla="*/ 333375 h 425450"/>
                <a:gd name="connsiteX23" fmla="*/ 736600 w 1835150"/>
                <a:gd name="connsiteY23" fmla="*/ 384175 h 425450"/>
                <a:gd name="connsiteX24" fmla="*/ 466725 w 1835150"/>
                <a:gd name="connsiteY24" fmla="*/ 409575 h 425450"/>
                <a:gd name="connsiteX25" fmla="*/ 279400 w 1835150"/>
                <a:gd name="connsiteY25" fmla="*/ 422275 h 425450"/>
                <a:gd name="connsiteX26" fmla="*/ 228600 w 1835150"/>
                <a:gd name="connsiteY26" fmla="*/ 425450 h 425450"/>
                <a:gd name="connsiteX27" fmla="*/ 174625 w 1835150"/>
                <a:gd name="connsiteY27" fmla="*/ 419100 h 425450"/>
                <a:gd name="connsiteX28" fmla="*/ 101600 w 1835150"/>
                <a:gd name="connsiteY28" fmla="*/ 400050 h 425450"/>
                <a:gd name="connsiteX29" fmla="*/ 53975 w 1835150"/>
                <a:gd name="connsiteY29" fmla="*/ 377825 h 425450"/>
                <a:gd name="connsiteX30" fmla="*/ 0 w 1835150"/>
                <a:gd name="connsiteY30" fmla="*/ 330200 h 425450"/>
                <a:gd name="connsiteX31" fmla="*/ 117475 w 1835150"/>
                <a:gd name="connsiteY31" fmla="*/ 228600 h 425450"/>
                <a:gd name="connsiteX32" fmla="*/ 200025 w 1835150"/>
                <a:gd name="connsiteY32" fmla="*/ 244475 h 425450"/>
                <a:gd name="connsiteX33" fmla="*/ 266700 w 1835150"/>
                <a:gd name="connsiteY33" fmla="*/ 244475 h 425450"/>
                <a:gd name="connsiteX34" fmla="*/ 339725 w 1835150"/>
                <a:gd name="connsiteY34" fmla="*/ 241300 h 425450"/>
                <a:gd name="connsiteX35" fmla="*/ 434975 w 1835150"/>
                <a:gd name="connsiteY35" fmla="*/ 231775 h 425450"/>
                <a:gd name="connsiteX36" fmla="*/ 647700 w 1835150"/>
                <a:gd name="connsiteY36" fmla="*/ 200025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35150" h="425450">
                  <a:moveTo>
                    <a:pt x="647700" y="200025"/>
                  </a:moveTo>
                  <a:lnTo>
                    <a:pt x="1022350" y="130175"/>
                  </a:lnTo>
                  <a:lnTo>
                    <a:pt x="1228725" y="88900"/>
                  </a:lnTo>
                  <a:lnTo>
                    <a:pt x="1333500" y="66675"/>
                  </a:lnTo>
                  <a:lnTo>
                    <a:pt x="1409700" y="31750"/>
                  </a:lnTo>
                  <a:lnTo>
                    <a:pt x="1473200" y="9525"/>
                  </a:lnTo>
                  <a:lnTo>
                    <a:pt x="1511300" y="3175"/>
                  </a:lnTo>
                  <a:lnTo>
                    <a:pt x="1546225" y="0"/>
                  </a:lnTo>
                  <a:lnTo>
                    <a:pt x="1593850" y="0"/>
                  </a:lnTo>
                  <a:lnTo>
                    <a:pt x="1641475" y="6350"/>
                  </a:lnTo>
                  <a:lnTo>
                    <a:pt x="1701800" y="22225"/>
                  </a:lnTo>
                  <a:lnTo>
                    <a:pt x="1787525" y="57150"/>
                  </a:lnTo>
                  <a:lnTo>
                    <a:pt x="1816100" y="69850"/>
                  </a:lnTo>
                  <a:lnTo>
                    <a:pt x="1831975" y="85725"/>
                  </a:lnTo>
                  <a:lnTo>
                    <a:pt x="1835150" y="107950"/>
                  </a:lnTo>
                  <a:lnTo>
                    <a:pt x="1831975" y="117475"/>
                  </a:lnTo>
                  <a:lnTo>
                    <a:pt x="1825625" y="136525"/>
                  </a:lnTo>
                  <a:lnTo>
                    <a:pt x="1803400" y="155575"/>
                  </a:lnTo>
                  <a:lnTo>
                    <a:pt x="1755775" y="184150"/>
                  </a:lnTo>
                  <a:lnTo>
                    <a:pt x="1711325" y="203200"/>
                  </a:lnTo>
                  <a:lnTo>
                    <a:pt x="1562100" y="238125"/>
                  </a:lnTo>
                  <a:lnTo>
                    <a:pt x="1311275" y="285750"/>
                  </a:lnTo>
                  <a:lnTo>
                    <a:pt x="1038225" y="333375"/>
                  </a:lnTo>
                  <a:lnTo>
                    <a:pt x="736600" y="384175"/>
                  </a:lnTo>
                  <a:lnTo>
                    <a:pt x="466725" y="409575"/>
                  </a:lnTo>
                  <a:lnTo>
                    <a:pt x="279400" y="422275"/>
                  </a:lnTo>
                  <a:lnTo>
                    <a:pt x="228600" y="425450"/>
                  </a:lnTo>
                  <a:lnTo>
                    <a:pt x="174625" y="419100"/>
                  </a:lnTo>
                  <a:lnTo>
                    <a:pt x="101600" y="400050"/>
                  </a:lnTo>
                  <a:lnTo>
                    <a:pt x="53975" y="377825"/>
                  </a:lnTo>
                  <a:lnTo>
                    <a:pt x="0" y="330200"/>
                  </a:lnTo>
                  <a:lnTo>
                    <a:pt x="117475" y="228600"/>
                  </a:lnTo>
                  <a:lnTo>
                    <a:pt x="200025" y="244475"/>
                  </a:lnTo>
                  <a:lnTo>
                    <a:pt x="266700" y="244475"/>
                  </a:lnTo>
                  <a:lnTo>
                    <a:pt x="339725" y="241300"/>
                  </a:lnTo>
                  <a:lnTo>
                    <a:pt x="434975" y="231775"/>
                  </a:lnTo>
                  <a:lnTo>
                    <a:pt x="647700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5E05890-0E1D-4151-B0B6-25B3D905A2BB}"/>
                </a:ext>
              </a:extLst>
            </p:cNvPr>
            <p:cNvSpPr/>
            <p:nvPr/>
          </p:nvSpPr>
          <p:spPr>
            <a:xfrm>
              <a:off x="3889376" y="2914650"/>
              <a:ext cx="2574925" cy="647700"/>
            </a:xfrm>
            <a:custGeom>
              <a:avLst/>
              <a:gdLst>
                <a:gd name="connsiteX0" fmla="*/ 784225 w 2574925"/>
                <a:gd name="connsiteY0" fmla="*/ 323850 h 647700"/>
                <a:gd name="connsiteX1" fmla="*/ 1203325 w 2574925"/>
                <a:gd name="connsiteY1" fmla="*/ 238125 h 647700"/>
                <a:gd name="connsiteX2" fmla="*/ 1489075 w 2574925"/>
                <a:gd name="connsiteY2" fmla="*/ 184150 h 647700"/>
                <a:gd name="connsiteX3" fmla="*/ 1997075 w 2574925"/>
                <a:gd name="connsiteY3" fmla="*/ 85725 h 647700"/>
                <a:gd name="connsiteX4" fmla="*/ 2041525 w 2574925"/>
                <a:gd name="connsiteY4" fmla="*/ 69850 h 647700"/>
                <a:gd name="connsiteX5" fmla="*/ 2101850 w 2574925"/>
                <a:gd name="connsiteY5" fmla="*/ 34925 h 647700"/>
                <a:gd name="connsiteX6" fmla="*/ 2143125 w 2574925"/>
                <a:gd name="connsiteY6" fmla="*/ 15875 h 647700"/>
                <a:gd name="connsiteX7" fmla="*/ 2193925 w 2574925"/>
                <a:gd name="connsiteY7" fmla="*/ 0 h 647700"/>
                <a:gd name="connsiteX8" fmla="*/ 2235200 w 2574925"/>
                <a:gd name="connsiteY8" fmla="*/ 3175 h 647700"/>
                <a:gd name="connsiteX9" fmla="*/ 2295525 w 2574925"/>
                <a:gd name="connsiteY9" fmla="*/ 22225 h 647700"/>
                <a:gd name="connsiteX10" fmla="*/ 2489200 w 2574925"/>
                <a:gd name="connsiteY10" fmla="*/ 95250 h 647700"/>
                <a:gd name="connsiteX11" fmla="*/ 2530475 w 2574925"/>
                <a:gd name="connsiteY11" fmla="*/ 114300 h 647700"/>
                <a:gd name="connsiteX12" fmla="*/ 2565400 w 2574925"/>
                <a:gd name="connsiteY12" fmla="*/ 130175 h 647700"/>
                <a:gd name="connsiteX13" fmla="*/ 2574925 w 2574925"/>
                <a:gd name="connsiteY13" fmla="*/ 152400 h 647700"/>
                <a:gd name="connsiteX14" fmla="*/ 2568575 w 2574925"/>
                <a:gd name="connsiteY14" fmla="*/ 168275 h 647700"/>
                <a:gd name="connsiteX15" fmla="*/ 2549525 w 2574925"/>
                <a:gd name="connsiteY15" fmla="*/ 196850 h 647700"/>
                <a:gd name="connsiteX16" fmla="*/ 2520950 w 2574925"/>
                <a:gd name="connsiteY16" fmla="*/ 228600 h 647700"/>
                <a:gd name="connsiteX17" fmla="*/ 2492375 w 2574925"/>
                <a:gd name="connsiteY17" fmla="*/ 244475 h 647700"/>
                <a:gd name="connsiteX18" fmla="*/ 2438400 w 2574925"/>
                <a:gd name="connsiteY18" fmla="*/ 260350 h 647700"/>
                <a:gd name="connsiteX19" fmla="*/ 2387600 w 2574925"/>
                <a:gd name="connsiteY19" fmla="*/ 266700 h 647700"/>
                <a:gd name="connsiteX20" fmla="*/ 2317750 w 2574925"/>
                <a:gd name="connsiteY20" fmla="*/ 266700 h 647700"/>
                <a:gd name="connsiteX21" fmla="*/ 2159000 w 2574925"/>
                <a:gd name="connsiteY21" fmla="*/ 279400 h 647700"/>
                <a:gd name="connsiteX22" fmla="*/ 1822450 w 2574925"/>
                <a:gd name="connsiteY22" fmla="*/ 323850 h 647700"/>
                <a:gd name="connsiteX23" fmla="*/ 1060450 w 2574925"/>
                <a:gd name="connsiteY23" fmla="*/ 466725 h 647700"/>
                <a:gd name="connsiteX24" fmla="*/ 574675 w 2574925"/>
                <a:gd name="connsiteY24" fmla="*/ 590550 h 647700"/>
                <a:gd name="connsiteX25" fmla="*/ 349250 w 2574925"/>
                <a:gd name="connsiteY25" fmla="*/ 647700 h 647700"/>
                <a:gd name="connsiteX26" fmla="*/ 292100 w 2574925"/>
                <a:gd name="connsiteY26" fmla="*/ 625475 h 647700"/>
                <a:gd name="connsiteX27" fmla="*/ 225425 w 2574925"/>
                <a:gd name="connsiteY27" fmla="*/ 584200 h 647700"/>
                <a:gd name="connsiteX28" fmla="*/ 155575 w 2574925"/>
                <a:gd name="connsiteY28" fmla="*/ 533400 h 647700"/>
                <a:gd name="connsiteX29" fmla="*/ 66675 w 2574925"/>
                <a:gd name="connsiteY29" fmla="*/ 457200 h 647700"/>
                <a:gd name="connsiteX30" fmla="*/ 9525 w 2574925"/>
                <a:gd name="connsiteY30" fmla="*/ 403225 h 647700"/>
                <a:gd name="connsiteX31" fmla="*/ 0 w 2574925"/>
                <a:gd name="connsiteY31" fmla="*/ 381000 h 647700"/>
                <a:gd name="connsiteX32" fmla="*/ 0 w 2574925"/>
                <a:gd name="connsiteY32" fmla="*/ 352425 h 647700"/>
                <a:gd name="connsiteX33" fmla="*/ 12700 w 2574925"/>
                <a:gd name="connsiteY33" fmla="*/ 349250 h 647700"/>
                <a:gd name="connsiteX34" fmla="*/ 41275 w 2574925"/>
                <a:gd name="connsiteY34" fmla="*/ 352425 h 647700"/>
                <a:gd name="connsiteX35" fmla="*/ 85725 w 2574925"/>
                <a:gd name="connsiteY35" fmla="*/ 371475 h 647700"/>
                <a:gd name="connsiteX36" fmla="*/ 158750 w 2574925"/>
                <a:gd name="connsiteY36" fmla="*/ 396875 h 647700"/>
                <a:gd name="connsiteX37" fmla="*/ 219075 w 2574925"/>
                <a:gd name="connsiteY37" fmla="*/ 409575 h 647700"/>
                <a:gd name="connsiteX38" fmla="*/ 282575 w 2574925"/>
                <a:gd name="connsiteY38" fmla="*/ 412750 h 647700"/>
                <a:gd name="connsiteX39" fmla="*/ 342900 w 2574925"/>
                <a:gd name="connsiteY39" fmla="*/ 412750 h 647700"/>
                <a:gd name="connsiteX40" fmla="*/ 406400 w 2574925"/>
                <a:gd name="connsiteY40" fmla="*/ 406400 h 647700"/>
                <a:gd name="connsiteX41" fmla="*/ 485775 w 2574925"/>
                <a:gd name="connsiteY41" fmla="*/ 393700 h 647700"/>
                <a:gd name="connsiteX42" fmla="*/ 615950 w 2574925"/>
                <a:gd name="connsiteY42" fmla="*/ 361950 h 647700"/>
                <a:gd name="connsiteX43" fmla="*/ 784225 w 2574925"/>
                <a:gd name="connsiteY43" fmla="*/ 32385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74925" h="647700">
                  <a:moveTo>
                    <a:pt x="784225" y="323850"/>
                  </a:moveTo>
                  <a:lnTo>
                    <a:pt x="1203325" y="238125"/>
                  </a:lnTo>
                  <a:lnTo>
                    <a:pt x="1489075" y="184150"/>
                  </a:lnTo>
                  <a:lnTo>
                    <a:pt x="1997075" y="85725"/>
                  </a:lnTo>
                  <a:lnTo>
                    <a:pt x="2041525" y="69850"/>
                  </a:lnTo>
                  <a:lnTo>
                    <a:pt x="2101850" y="34925"/>
                  </a:lnTo>
                  <a:lnTo>
                    <a:pt x="2143125" y="15875"/>
                  </a:lnTo>
                  <a:lnTo>
                    <a:pt x="2193925" y="0"/>
                  </a:lnTo>
                  <a:lnTo>
                    <a:pt x="2235200" y="3175"/>
                  </a:lnTo>
                  <a:lnTo>
                    <a:pt x="2295525" y="22225"/>
                  </a:lnTo>
                  <a:lnTo>
                    <a:pt x="2489200" y="95250"/>
                  </a:lnTo>
                  <a:lnTo>
                    <a:pt x="2530475" y="114300"/>
                  </a:lnTo>
                  <a:lnTo>
                    <a:pt x="2565400" y="130175"/>
                  </a:lnTo>
                  <a:lnTo>
                    <a:pt x="2574925" y="152400"/>
                  </a:lnTo>
                  <a:lnTo>
                    <a:pt x="2568575" y="168275"/>
                  </a:lnTo>
                  <a:lnTo>
                    <a:pt x="2549525" y="196850"/>
                  </a:lnTo>
                  <a:lnTo>
                    <a:pt x="2520950" y="228600"/>
                  </a:lnTo>
                  <a:lnTo>
                    <a:pt x="2492375" y="244475"/>
                  </a:lnTo>
                  <a:lnTo>
                    <a:pt x="2438400" y="260350"/>
                  </a:lnTo>
                  <a:lnTo>
                    <a:pt x="2387600" y="266700"/>
                  </a:lnTo>
                  <a:lnTo>
                    <a:pt x="2317750" y="266700"/>
                  </a:lnTo>
                  <a:lnTo>
                    <a:pt x="2159000" y="279400"/>
                  </a:lnTo>
                  <a:lnTo>
                    <a:pt x="1822450" y="323850"/>
                  </a:lnTo>
                  <a:lnTo>
                    <a:pt x="1060450" y="466725"/>
                  </a:lnTo>
                  <a:lnTo>
                    <a:pt x="574675" y="590550"/>
                  </a:lnTo>
                  <a:lnTo>
                    <a:pt x="349250" y="647700"/>
                  </a:lnTo>
                  <a:lnTo>
                    <a:pt x="292100" y="625475"/>
                  </a:lnTo>
                  <a:lnTo>
                    <a:pt x="225425" y="584200"/>
                  </a:lnTo>
                  <a:lnTo>
                    <a:pt x="155575" y="533400"/>
                  </a:lnTo>
                  <a:lnTo>
                    <a:pt x="66675" y="457200"/>
                  </a:lnTo>
                  <a:lnTo>
                    <a:pt x="9525" y="403225"/>
                  </a:lnTo>
                  <a:lnTo>
                    <a:pt x="0" y="381000"/>
                  </a:lnTo>
                  <a:lnTo>
                    <a:pt x="0" y="352425"/>
                  </a:lnTo>
                  <a:lnTo>
                    <a:pt x="12700" y="349250"/>
                  </a:lnTo>
                  <a:lnTo>
                    <a:pt x="41275" y="352425"/>
                  </a:lnTo>
                  <a:lnTo>
                    <a:pt x="85725" y="371475"/>
                  </a:lnTo>
                  <a:lnTo>
                    <a:pt x="158750" y="396875"/>
                  </a:lnTo>
                  <a:lnTo>
                    <a:pt x="219075" y="409575"/>
                  </a:lnTo>
                  <a:lnTo>
                    <a:pt x="282575" y="412750"/>
                  </a:lnTo>
                  <a:lnTo>
                    <a:pt x="342900" y="412750"/>
                  </a:lnTo>
                  <a:lnTo>
                    <a:pt x="406400" y="406400"/>
                  </a:lnTo>
                  <a:lnTo>
                    <a:pt x="485775" y="393700"/>
                  </a:lnTo>
                  <a:lnTo>
                    <a:pt x="615950" y="361950"/>
                  </a:lnTo>
                  <a:lnTo>
                    <a:pt x="7842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7F0F5A92-06FB-42A9-91EB-6A2FFFAA1956}"/>
                </a:ext>
              </a:extLst>
            </p:cNvPr>
            <p:cNvSpPr/>
            <p:nvPr/>
          </p:nvSpPr>
          <p:spPr>
            <a:xfrm rot="16200000">
              <a:off x="4354514" y="3667126"/>
              <a:ext cx="1920875" cy="1978025"/>
            </a:xfrm>
            <a:custGeom>
              <a:avLst/>
              <a:gdLst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181405 h 1978761"/>
                <a:gd name="connsiteX37" fmla="*/ 453543 w 1920240"/>
                <a:gd name="connsiteY37" fmla="*/ 1192377 h 1978761"/>
                <a:gd name="connsiteX38" fmla="*/ 446227 w 1920240"/>
                <a:gd name="connsiteY38" fmla="*/ 1232611 h 1978761"/>
                <a:gd name="connsiteX39" fmla="*/ 416967 w 1920240"/>
                <a:gd name="connsiteY39" fmla="*/ 1349654 h 1978761"/>
                <a:gd name="connsiteX40" fmla="*/ 398679 w 1920240"/>
                <a:gd name="connsiteY40" fmla="*/ 1470355 h 1978761"/>
                <a:gd name="connsiteX41" fmla="*/ 398679 w 1920240"/>
                <a:gd name="connsiteY41" fmla="*/ 1514246 h 1978761"/>
                <a:gd name="connsiteX42" fmla="*/ 402336 w 1920240"/>
                <a:gd name="connsiteY42" fmla="*/ 1550822 h 1978761"/>
                <a:gd name="connsiteX43" fmla="*/ 413309 w 1920240"/>
                <a:gd name="connsiteY43" fmla="*/ 1583741 h 1978761"/>
                <a:gd name="connsiteX44" fmla="*/ 435255 w 1920240"/>
                <a:gd name="connsiteY44" fmla="*/ 1616659 h 1978761"/>
                <a:gd name="connsiteX45" fmla="*/ 482803 w 1920240"/>
                <a:gd name="connsiteY45" fmla="*/ 1645920 h 1978761"/>
                <a:gd name="connsiteX46" fmla="*/ 541325 w 1920240"/>
                <a:gd name="connsiteY46" fmla="*/ 1653235 h 1978761"/>
                <a:gd name="connsiteX47" fmla="*/ 1561795 w 1920240"/>
                <a:gd name="connsiteY47" fmla="*/ 1649577 h 1978761"/>
                <a:gd name="connsiteX48" fmla="*/ 1638605 w 1920240"/>
                <a:gd name="connsiteY48" fmla="*/ 1638605 h 1978761"/>
                <a:gd name="connsiteX49" fmla="*/ 1667866 w 1920240"/>
                <a:gd name="connsiteY49" fmla="*/ 1631289 h 1978761"/>
                <a:gd name="connsiteX50" fmla="*/ 1678839 w 1920240"/>
                <a:gd name="connsiteY50" fmla="*/ 1616659 h 1978761"/>
                <a:gd name="connsiteX51" fmla="*/ 1693469 w 1920240"/>
                <a:gd name="connsiteY51" fmla="*/ 1543507 h 1978761"/>
                <a:gd name="connsiteX52" fmla="*/ 1697127 w 1920240"/>
                <a:gd name="connsiteY52" fmla="*/ 1506931 h 1978761"/>
                <a:gd name="connsiteX53" fmla="*/ 1686154 w 1920240"/>
                <a:gd name="connsiteY53" fmla="*/ 1422806 h 1978761"/>
                <a:gd name="connsiteX54" fmla="*/ 1634947 w 1920240"/>
                <a:gd name="connsiteY54" fmla="*/ 1082649 h 1978761"/>
                <a:gd name="connsiteX55" fmla="*/ 1528877 w 1920240"/>
                <a:gd name="connsiteY55" fmla="*/ 676656 h 1978761"/>
                <a:gd name="connsiteX56" fmla="*/ 1411834 w 1920240"/>
                <a:gd name="connsiteY56" fmla="*/ 212141 h 1978761"/>
                <a:gd name="connsiteX57" fmla="*/ 1404519 w 1920240"/>
                <a:gd name="connsiteY57" fmla="*/ 168249 h 1978761"/>
                <a:gd name="connsiteX58" fmla="*/ 1408176 w 1920240"/>
                <a:gd name="connsiteY58" fmla="*/ 21945 h 1978761"/>
                <a:gd name="connsiteX59" fmla="*/ 1554480 w 1920240"/>
                <a:gd name="connsiteY59" fmla="*/ 0 h 1978761"/>
                <a:gd name="connsiteX60" fmla="*/ 1561795 w 1920240"/>
                <a:gd name="connsiteY60" fmla="*/ 51206 h 1978761"/>
                <a:gd name="connsiteX61" fmla="*/ 1594714 w 1920240"/>
                <a:gd name="connsiteY6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53543 w 1920240"/>
                <a:gd name="connsiteY36" fmla="*/ 1192377 h 1978761"/>
                <a:gd name="connsiteX37" fmla="*/ 446227 w 1920240"/>
                <a:gd name="connsiteY37" fmla="*/ 1232611 h 1978761"/>
                <a:gd name="connsiteX38" fmla="*/ 416967 w 1920240"/>
                <a:gd name="connsiteY38" fmla="*/ 1349654 h 1978761"/>
                <a:gd name="connsiteX39" fmla="*/ 398679 w 1920240"/>
                <a:gd name="connsiteY39" fmla="*/ 1470355 h 1978761"/>
                <a:gd name="connsiteX40" fmla="*/ 398679 w 1920240"/>
                <a:gd name="connsiteY40" fmla="*/ 1514246 h 1978761"/>
                <a:gd name="connsiteX41" fmla="*/ 402336 w 1920240"/>
                <a:gd name="connsiteY41" fmla="*/ 1550822 h 1978761"/>
                <a:gd name="connsiteX42" fmla="*/ 413309 w 1920240"/>
                <a:gd name="connsiteY42" fmla="*/ 1583741 h 1978761"/>
                <a:gd name="connsiteX43" fmla="*/ 435255 w 1920240"/>
                <a:gd name="connsiteY43" fmla="*/ 1616659 h 1978761"/>
                <a:gd name="connsiteX44" fmla="*/ 482803 w 1920240"/>
                <a:gd name="connsiteY44" fmla="*/ 1645920 h 1978761"/>
                <a:gd name="connsiteX45" fmla="*/ 541325 w 1920240"/>
                <a:gd name="connsiteY45" fmla="*/ 1653235 h 1978761"/>
                <a:gd name="connsiteX46" fmla="*/ 1561795 w 1920240"/>
                <a:gd name="connsiteY46" fmla="*/ 1649577 h 1978761"/>
                <a:gd name="connsiteX47" fmla="*/ 1638605 w 1920240"/>
                <a:gd name="connsiteY47" fmla="*/ 1638605 h 1978761"/>
                <a:gd name="connsiteX48" fmla="*/ 1667866 w 1920240"/>
                <a:gd name="connsiteY48" fmla="*/ 1631289 h 1978761"/>
                <a:gd name="connsiteX49" fmla="*/ 1678839 w 1920240"/>
                <a:gd name="connsiteY49" fmla="*/ 1616659 h 1978761"/>
                <a:gd name="connsiteX50" fmla="*/ 1693469 w 1920240"/>
                <a:gd name="connsiteY50" fmla="*/ 1543507 h 1978761"/>
                <a:gd name="connsiteX51" fmla="*/ 1697127 w 1920240"/>
                <a:gd name="connsiteY51" fmla="*/ 1506931 h 1978761"/>
                <a:gd name="connsiteX52" fmla="*/ 1686154 w 1920240"/>
                <a:gd name="connsiteY52" fmla="*/ 1422806 h 1978761"/>
                <a:gd name="connsiteX53" fmla="*/ 1634947 w 1920240"/>
                <a:gd name="connsiteY53" fmla="*/ 1082649 h 1978761"/>
                <a:gd name="connsiteX54" fmla="*/ 1528877 w 1920240"/>
                <a:gd name="connsiteY54" fmla="*/ 676656 h 1978761"/>
                <a:gd name="connsiteX55" fmla="*/ 1411834 w 1920240"/>
                <a:gd name="connsiteY55" fmla="*/ 212141 h 1978761"/>
                <a:gd name="connsiteX56" fmla="*/ 1404519 w 1920240"/>
                <a:gd name="connsiteY56" fmla="*/ 168249 h 1978761"/>
                <a:gd name="connsiteX57" fmla="*/ 1408176 w 1920240"/>
                <a:gd name="connsiteY57" fmla="*/ 21945 h 1978761"/>
                <a:gd name="connsiteX58" fmla="*/ 1554480 w 1920240"/>
                <a:gd name="connsiteY58" fmla="*/ 0 h 1978761"/>
                <a:gd name="connsiteX59" fmla="*/ 1561795 w 1920240"/>
                <a:gd name="connsiteY59" fmla="*/ 51206 h 1978761"/>
                <a:gd name="connsiteX60" fmla="*/ 1594714 w 1920240"/>
                <a:gd name="connsiteY6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470355 h 1978761"/>
                <a:gd name="connsiteX39" fmla="*/ 398679 w 1920240"/>
                <a:gd name="connsiteY39" fmla="*/ 1514246 h 1978761"/>
                <a:gd name="connsiteX40" fmla="*/ 402336 w 1920240"/>
                <a:gd name="connsiteY40" fmla="*/ 1550822 h 1978761"/>
                <a:gd name="connsiteX41" fmla="*/ 413309 w 1920240"/>
                <a:gd name="connsiteY41" fmla="*/ 1583741 h 1978761"/>
                <a:gd name="connsiteX42" fmla="*/ 435255 w 1920240"/>
                <a:gd name="connsiteY42" fmla="*/ 1616659 h 1978761"/>
                <a:gd name="connsiteX43" fmla="*/ 482803 w 1920240"/>
                <a:gd name="connsiteY43" fmla="*/ 1645920 h 1978761"/>
                <a:gd name="connsiteX44" fmla="*/ 541325 w 1920240"/>
                <a:gd name="connsiteY44" fmla="*/ 1653235 h 1978761"/>
                <a:gd name="connsiteX45" fmla="*/ 1561795 w 1920240"/>
                <a:gd name="connsiteY45" fmla="*/ 1649577 h 1978761"/>
                <a:gd name="connsiteX46" fmla="*/ 1638605 w 1920240"/>
                <a:gd name="connsiteY46" fmla="*/ 1638605 h 1978761"/>
                <a:gd name="connsiteX47" fmla="*/ 1667866 w 1920240"/>
                <a:gd name="connsiteY47" fmla="*/ 1631289 h 1978761"/>
                <a:gd name="connsiteX48" fmla="*/ 1678839 w 1920240"/>
                <a:gd name="connsiteY48" fmla="*/ 1616659 h 1978761"/>
                <a:gd name="connsiteX49" fmla="*/ 1693469 w 1920240"/>
                <a:gd name="connsiteY49" fmla="*/ 1543507 h 1978761"/>
                <a:gd name="connsiteX50" fmla="*/ 1697127 w 1920240"/>
                <a:gd name="connsiteY50" fmla="*/ 1506931 h 1978761"/>
                <a:gd name="connsiteX51" fmla="*/ 1686154 w 1920240"/>
                <a:gd name="connsiteY51" fmla="*/ 1422806 h 1978761"/>
                <a:gd name="connsiteX52" fmla="*/ 1634947 w 1920240"/>
                <a:gd name="connsiteY52" fmla="*/ 1082649 h 1978761"/>
                <a:gd name="connsiteX53" fmla="*/ 1528877 w 1920240"/>
                <a:gd name="connsiteY53" fmla="*/ 676656 h 1978761"/>
                <a:gd name="connsiteX54" fmla="*/ 1411834 w 1920240"/>
                <a:gd name="connsiteY54" fmla="*/ 212141 h 1978761"/>
                <a:gd name="connsiteX55" fmla="*/ 1404519 w 1920240"/>
                <a:gd name="connsiteY55" fmla="*/ 168249 h 1978761"/>
                <a:gd name="connsiteX56" fmla="*/ 1408176 w 1920240"/>
                <a:gd name="connsiteY56" fmla="*/ 21945 h 1978761"/>
                <a:gd name="connsiteX57" fmla="*/ 1554480 w 1920240"/>
                <a:gd name="connsiteY57" fmla="*/ 0 h 1978761"/>
                <a:gd name="connsiteX58" fmla="*/ 1561795 w 1920240"/>
                <a:gd name="connsiteY58" fmla="*/ 51206 h 1978761"/>
                <a:gd name="connsiteX59" fmla="*/ 1594714 w 1920240"/>
                <a:gd name="connsiteY5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514246 h 1978761"/>
                <a:gd name="connsiteX39" fmla="*/ 402336 w 1920240"/>
                <a:gd name="connsiteY39" fmla="*/ 1550822 h 1978761"/>
                <a:gd name="connsiteX40" fmla="*/ 413309 w 1920240"/>
                <a:gd name="connsiteY40" fmla="*/ 1583741 h 1978761"/>
                <a:gd name="connsiteX41" fmla="*/ 435255 w 1920240"/>
                <a:gd name="connsiteY41" fmla="*/ 1616659 h 1978761"/>
                <a:gd name="connsiteX42" fmla="*/ 482803 w 1920240"/>
                <a:gd name="connsiteY42" fmla="*/ 1645920 h 1978761"/>
                <a:gd name="connsiteX43" fmla="*/ 541325 w 1920240"/>
                <a:gd name="connsiteY43" fmla="*/ 1653235 h 1978761"/>
                <a:gd name="connsiteX44" fmla="*/ 1561795 w 1920240"/>
                <a:gd name="connsiteY44" fmla="*/ 1649577 h 1978761"/>
                <a:gd name="connsiteX45" fmla="*/ 1638605 w 1920240"/>
                <a:gd name="connsiteY45" fmla="*/ 1638605 h 1978761"/>
                <a:gd name="connsiteX46" fmla="*/ 1667866 w 1920240"/>
                <a:gd name="connsiteY46" fmla="*/ 1631289 h 1978761"/>
                <a:gd name="connsiteX47" fmla="*/ 1678839 w 1920240"/>
                <a:gd name="connsiteY47" fmla="*/ 1616659 h 1978761"/>
                <a:gd name="connsiteX48" fmla="*/ 1693469 w 1920240"/>
                <a:gd name="connsiteY48" fmla="*/ 1543507 h 1978761"/>
                <a:gd name="connsiteX49" fmla="*/ 1697127 w 1920240"/>
                <a:gd name="connsiteY49" fmla="*/ 1506931 h 1978761"/>
                <a:gd name="connsiteX50" fmla="*/ 1686154 w 1920240"/>
                <a:gd name="connsiteY50" fmla="*/ 1422806 h 1978761"/>
                <a:gd name="connsiteX51" fmla="*/ 1634947 w 1920240"/>
                <a:gd name="connsiteY51" fmla="*/ 1082649 h 1978761"/>
                <a:gd name="connsiteX52" fmla="*/ 1528877 w 1920240"/>
                <a:gd name="connsiteY52" fmla="*/ 676656 h 1978761"/>
                <a:gd name="connsiteX53" fmla="*/ 1411834 w 1920240"/>
                <a:gd name="connsiteY53" fmla="*/ 212141 h 1978761"/>
                <a:gd name="connsiteX54" fmla="*/ 1404519 w 1920240"/>
                <a:gd name="connsiteY54" fmla="*/ 168249 h 1978761"/>
                <a:gd name="connsiteX55" fmla="*/ 1408176 w 1920240"/>
                <a:gd name="connsiteY55" fmla="*/ 21945 h 1978761"/>
                <a:gd name="connsiteX56" fmla="*/ 1554480 w 1920240"/>
                <a:gd name="connsiteY56" fmla="*/ 0 h 1978761"/>
                <a:gd name="connsiteX57" fmla="*/ 1561795 w 1920240"/>
                <a:gd name="connsiteY57" fmla="*/ 51206 h 1978761"/>
                <a:gd name="connsiteX58" fmla="*/ 1594714 w 1920240"/>
                <a:gd name="connsiteY58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46227 w 1920240"/>
                <a:gd name="connsiteY35" fmla="*/ 1232611 h 1978761"/>
                <a:gd name="connsiteX36" fmla="*/ 416967 w 1920240"/>
                <a:gd name="connsiteY36" fmla="*/ 1349654 h 1978761"/>
                <a:gd name="connsiteX37" fmla="*/ 398679 w 1920240"/>
                <a:gd name="connsiteY37" fmla="*/ 1514246 h 1978761"/>
                <a:gd name="connsiteX38" fmla="*/ 402336 w 1920240"/>
                <a:gd name="connsiteY38" fmla="*/ 1550822 h 1978761"/>
                <a:gd name="connsiteX39" fmla="*/ 413309 w 1920240"/>
                <a:gd name="connsiteY39" fmla="*/ 1583741 h 1978761"/>
                <a:gd name="connsiteX40" fmla="*/ 435255 w 1920240"/>
                <a:gd name="connsiteY40" fmla="*/ 1616659 h 1978761"/>
                <a:gd name="connsiteX41" fmla="*/ 482803 w 1920240"/>
                <a:gd name="connsiteY41" fmla="*/ 1645920 h 1978761"/>
                <a:gd name="connsiteX42" fmla="*/ 541325 w 1920240"/>
                <a:gd name="connsiteY42" fmla="*/ 1653235 h 1978761"/>
                <a:gd name="connsiteX43" fmla="*/ 1561795 w 1920240"/>
                <a:gd name="connsiteY43" fmla="*/ 1649577 h 1978761"/>
                <a:gd name="connsiteX44" fmla="*/ 1638605 w 1920240"/>
                <a:gd name="connsiteY44" fmla="*/ 1638605 h 1978761"/>
                <a:gd name="connsiteX45" fmla="*/ 1667866 w 1920240"/>
                <a:gd name="connsiteY45" fmla="*/ 1631289 h 1978761"/>
                <a:gd name="connsiteX46" fmla="*/ 1678839 w 1920240"/>
                <a:gd name="connsiteY46" fmla="*/ 1616659 h 1978761"/>
                <a:gd name="connsiteX47" fmla="*/ 1693469 w 1920240"/>
                <a:gd name="connsiteY47" fmla="*/ 1543507 h 1978761"/>
                <a:gd name="connsiteX48" fmla="*/ 1697127 w 1920240"/>
                <a:gd name="connsiteY48" fmla="*/ 1506931 h 1978761"/>
                <a:gd name="connsiteX49" fmla="*/ 1686154 w 1920240"/>
                <a:gd name="connsiteY49" fmla="*/ 1422806 h 1978761"/>
                <a:gd name="connsiteX50" fmla="*/ 1634947 w 1920240"/>
                <a:gd name="connsiteY50" fmla="*/ 1082649 h 1978761"/>
                <a:gd name="connsiteX51" fmla="*/ 1528877 w 1920240"/>
                <a:gd name="connsiteY51" fmla="*/ 676656 h 1978761"/>
                <a:gd name="connsiteX52" fmla="*/ 1411834 w 1920240"/>
                <a:gd name="connsiteY52" fmla="*/ 212141 h 1978761"/>
                <a:gd name="connsiteX53" fmla="*/ 1404519 w 1920240"/>
                <a:gd name="connsiteY53" fmla="*/ 168249 h 1978761"/>
                <a:gd name="connsiteX54" fmla="*/ 1408176 w 1920240"/>
                <a:gd name="connsiteY54" fmla="*/ 21945 h 1978761"/>
                <a:gd name="connsiteX55" fmla="*/ 1554480 w 1920240"/>
                <a:gd name="connsiteY55" fmla="*/ 0 h 1978761"/>
                <a:gd name="connsiteX56" fmla="*/ 1561795 w 1920240"/>
                <a:gd name="connsiteY56" fmla="*/ 51206 h 1978761"/>
                <a:gd name="connsiteX57" fmla="*/ 1594714 w 1920240"/>
                <a:gd name="connsiteY57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46227 w 1920240"/>
                <a:gd name="connsiteY34" fmla="*/ 1232611 h 1978761"/>
                <a:gd name="connsiteX35" fmla="*/ 416967 w 1920240"/>
                <a:gd name="connsiteY35" fmla="*/ 1349654 h 1978761"/>
                <a:gd name="connsiteX36" fmla="*/ 398679 w 1920240"/>
                <a:gd name="connsiteY36" fmla="*/ 1514246 h 1978761"/>
                <a:gd name="connsiteX37" fmla="*/ 402336 w 1920240"/>
                <a:gd name="connsiteY37" fmla="*/ 1550822 h 1978761"/>
                <a:gd name="connsiteX38" fmla="*/ 413309 w 1920240"/>
                <a:gd name="connsiteY38" fmla="*/ 1583741 h 1978761"/>
                <a:gd name="connsiteX39" fmla="*/ 435255 w 1920240"/>
                <a:gd name="connsiteY39" fmla="*/ 1616659 h 1978761"/>
                <a:gd name="connsiteX40" fmla="*/ 482803 w 1920240"/>
                <a:gd name="connsiteY40" fmla="*/ 1645920 h 1978761"/>
                <a:gd name="connsiteX41" fmla="*/ 541325 w 1920240"/>
                <a:gd name="connsiteY41" fmla="*/ 1653235 h 1978761"/>
                <a:gd name="connsiteX42" fmla="*/ 1561795 w 1920240"/>
                <a:gd name="connsiteY42" fmla="*/ 1649577 h 1978761"/>
                <a:gd name="connsiteX43" fmla="*/ 1638605 w 1920240"/>
                <a:gd name="connsiteY43" fmla="*/ 1638605 h 1978761"/>
                <a:gd name="connsiteX44" fmla="*/ 1667866 w 1920240"/>
                <a:gd name="connsiteY44" fmla="*/ 1631289 h 1978761"/>
                <a:gd name="connsiteX45" fmla="*/ 1678839 w 1920240"/>
                <a:gd name="connsiteY45" fmla="*/ 1616659 h 1978761"/>
                <a:gd name="connsiteX46" fmla="*/ 1693469 w 1920240"/>
                <a:gd name="connsiteY46" fmla="*/ 1543507 h 1978761"/>
                <a:gd name="connsiteX47" fmla="*/ 1697127 w 1920240"/>
                <a:gd name="connsiteY47" fmla="*/ 1506931 h 1978761"/>
                <a:gd name="connsiteX48" fmla="*/ 1686154 w 1920240"/>
                <a:gd name="connsiteY48" fmla="*/ 1422806 h 1978761"/>
                <a:gd name="connsiteX49" fmla="*/ 1634947 w 1920240"/>
                <a:gd name="connsiteY49" fmla="*/ 1082649 h 1978761"/>
                <a:gd name="connsiteX50" fmla="*/ 1528877 w 1920240"/>
                <a:gd name="connsiteY50" fmla="*/ 676656 h 1978761"/>
                <a:gd name="connsiteX51" fmla="*/ 1411834 w 1920240"/>
                <a:gd name="connsiteY51" fmla="*/ 212141 h 1978761"/>
                <a:gd name="connsiteX52" fmla="*/ 1404519 w 1920240"/>
                <a:gd name="connsiteY52" fmla="*/ 168249 h 1978761"/>
                <a:gd name="connsiteX53" fmla="*/ 1408176 w 1920240"/>
                <a:gd name="connsiteY53" fmla="*/ 21945 h 1978761"/>
                <a:gd name="connsiteX54" fmla="*/ 1554480 w 1920240"/>
                <a:gd name="connsiteY54" fmla="*/ 0 h 1978761"/>
                <a:gd name="connsiteX55" fmla="*/ 1561795 w 1920240"/>
                <a:gd name="connsiteY55" fmla="*/ 51206 h 1978761"/>
                <a:gd name="connsiteX56" fmla="*/ 1594714 w 1920240"/>
                <a:gd name="connsiteY56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16967 w 1920240"/>
                <a:gd name="connsiteY34" fmla="*/ 1349654 h 1978761"/>
                <a:gd name="connsiteX35" fmla="*/ 398679 w 1920240"/>
                <a:gd name="connsiteY35" fmla="*/ 1514246 h 1978761"/>
                <a:gd name="connsiteX36" fmla="*/ 402336 w 1920240"/>
                <a:gd name="connsiteY36" fmla="*/ 1550822 h 1978761"/>
                <a:gd name="connsiteX37" fmla="*/ 413309 w 1920240"/>
                <a:gd name="connsiteY37" fmla="*/ 1583741 h 1978761"/>
                <a:gd name="connsiteX38" fmla="*/ 435255 w 1920240"/>
                <a:gd name="connsiteY38" fmla="*/ 1616659 h 1978761"/>
                <a:gd name="connsiteX39" fmla="*/ 482803 w 1920240"/>
                <a:gd name="connsiteY39" fmla="*/ 1645920 h 1978761"/>
                <a:gd name="connsiteX40" fmla="*/ 541325 w 1920240"/>
                <a:gd name="connsiteY40" fmla="*/ 1653235 h 1978761"/>
                <a:gd name="connsiteX41" fmla="*/ 1561795 w 1920240"/>
                <a:gd name="connsiteY41" fmla="*/ 1649577 h 1978761"/>
                <a:gd name="connsiteX42" fmla="*/ 1638605 w 1920240"/>
                <a:gd name="connsiteY42" fmla="*/ 1638605 h 1978761"/>
                <a:gd name="connsiteX43" fmla="*/ 1667866 w 1920240"/>
                <a:gd name="connsiteY43" fmla="*/ 1631289 h 1978761"/>
                <a:gd name="connsiteX44" fmla="*/ 1678839 w 1920240"/>
                <a:gd name="connsiteY44" fmla="*/ 1616659 h 1978761"/>
                <a:gd name="connsiteX45" fmla="*/ 1693469 w 1920240"/>
                <a:gd name="connsiteY45" fmla="*/ 1543507 h 1978761"/>
                <a:gd name="connsiteX46" fmla="*/ 1697127 w 1920240"/>
                <a:gd name="connsiteY46" fmla="*/ 1506931 h 1978761"/>
                <a:gd name="connsiteX47" fmla="*/ 1686154 w 1920240"/>
                <a:gd name="connsiteY47" fmla="*/ 1422806 h 1978761"/>
                <a:gd name="connsiteX48" fmla="*/ 1634947 w 1920240"/>
                <a:gd name="connsiteY48" fmla="*/ 1082649 h 1978761"/>
                <a:gd name="connsiteX49" fmla="*/ 1528877 w 1920240"/>
                <a:gd name="connsiteY49" fmla="*/ 676656 h 1978761"/>
                <a:gd name="connsiteX50" fmla="*/ 1411834 w 1920240"/>
                <a:gd name="connsiteY50" fmla="*/ 212141 h 1978761"/>
                <a:gd name="connsiteX51" fmla="*/ 1404519 w 1920240"/>
                <a:gd name="connsiteY51" fmla="*/ 168249 h 1978761"/>
                <a:gd name="connsiteX52" fmla="*/ 1408176 w 1920240"/>
                <a:gd name="connsiteY52" fmla="*/ 21945 h 1978761"/>
                <a:gd name="connsiteX53" fmla="*/ 1554480 w 1920240"/>
                <a:gd name="connsiteY53" fmla="*/ 0 h 1978761"/>
                <a:gd name="connsiteX54" fmla="*/ 1561795 w 1920240"/>
                <a:gd name="connsiteY54" fmla="*/ 51206 h 1978761"/>
                <a:gd name="connsiteX55" fmla="*/ 1594714 w 1920240"/>
                <a:gd name="connsiteY55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514246 h 1978761"/>
                <a:gd name="connsiteX35" fmla="*/ 402336 w 1920240"/>
                <a:gd name="connsiteY35" fmla="*/ 1550822 h 1978761"/>
                <a:gd name="connsiteX36" fmla="*/ 413309 w 1920240"/>
                <a:gd name="connsiteY36" fmla="*/ 1583741 h 1978761"/>
                <a:gd name="connsiteX37" fmla="*/ 435255 w 1920240"/>
                <a:gd name="connsiteY37" fmla="*/ 1616659 h 1978761"/>
                <a:gd name="connsiteX38" fmla="*/ 482803 w 1920240"/>
                <a:gd name="connsiteY38" fmla="*/ 1645920 h 1978761"/>
                <a:gd name="connsiteX39" fmla="*/ 541325 w 1920240"/>
                <a:gd name="connsiteY39" fmla="*/ 1653235 h 1978761"/>
                <a:gd name="connsiteX40" fmla="*/ 1561795 w 1920240"/>
                <a:gd name="connsiteY40" fmla="*/ 1649577 h 1978761"/>
                <a:gd name="connsiteX41" fmla="*/ 1638605 w 1920240"/>
                <a:gd name="connsiteY41" fmla="*/ 1638605 h 1978761"/>
                <a:gd name="connsiteX42" fmla="*/ 1667866 w 1920240"/>
                <a:gd name="connsiteY42" fmla="*/ 1631289 h 1978761"/>
                <a:gd name="connsiteX43" fmla="*/ 1678839 w 1920240"/>
                <a:gd name="connsiteY43" fmla="*/ 1616659 h 1978761"/>
                <a:gd name="connsiteX44" fmla="*/ 1693469 w 1920240"/>
                <a:gd name="connsiteY44" fmla="*/ 1543507 h 1978761"/>
                <a:gd name="connsiteX45" fmla="*/ 1697127 w 1920240"/>
                <a:gd name="connsiteY45" fmla="*/ 1506931 h 1978761"/>
                <a:gd name="connsiteX46" fmla="*/ 1686154 w 1920240"/>
                <a:gd name="connsiteY46" fmla="*/ 1422806 h 1978761"/>
                <a:gd name="connsiteX47" fmla="*/ 1634947 w 1920240"/>
                <a:gd name="connsiteY47" fmla="*/ 1082649 h 1978761"/>
                <a:gd name="connsiteX48" fmla="*/ 1528877 w 1920240"/>
                <a:gd name="connsiteY48" fmla="*/ 676656 h 1978761"/>
                <a:gd name="connsiteX49" fmla="*/ 1411834 w 1920240"/>
                <a:gd name="connsiteY49" fmla="*/ 212141 h 1978761"/>
                <a:gd name="connsiteX50" fmla="*/ 1404519 w 1920240"/>
                <a:gd name="connsiteY50" fmla="*/ 168249 h 1978761"/>
                <a:gd name="connsiteX51" fmla="*/ 1408176 w 1920240"/>
                <a:gd name="connsiteY51" fmla="*/ 21945 h 1978761"/>
                <a:gd name="connsiteX52" fmla="*/ 1554480 w 1920240"/>
                <a:gd name="connsiteY52" fmla="*/ 0 h 1978761"/>
                <a:gd name="connsiteX53" fmla="*/ 1561795 w 1920240"/>
                <a:gd name="connsiteY53" fmla="*/ 51206 h 1978761"/>
                <a:gd name="connsiteX54" fmla="*/ 1594714 w 1920240"/>
                <a:gd name="connsiteY54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02336 w 1920240"/>
                <a:gd name="connsiteY34" fmla="*/ 1550822 h 1978761"/>
                <a:gd name="connsiteX35" fmla="*/ 413309 w 1920240"/>
                <a:gd name="connsiteY35" fmla="*/ 1583741 h 1978761"/>
                <a:gd name="connsiteX36" fmla="*/ 435255 w 1920240"/>
                <a:gd name="connsiteY36" fmla="*/ 1616659 h 1978761"/>
                <a:gd name="connsiteX37" fmla="*/ 482803 w 1920240"/>
                <a:gd name="connsiteY37" fmla="*/ 1645920 h 1978761"/>
                <a:gd name="connsiteX38" fmla="*/ 541325 w 1920240"/>
                <a:gd name="connsiteY38" fmla="*/ 1653235 h 1978761"/>
                <a:gd name="connsiteX39" fmla="*/ 1561795 w 1920240"/>
                <a:gd name="connsiteY39" fmla="*/ 1649577 h 1978761"/>
                <a:gd name="connsiteX40" fmla="*/ 1638605 w 1920240"/>
                <a:gd name="connsiteY40" fmla="*/ 1638605 h 1978761"/>
                <a:gd name="connsiteX41" fmla="*/ 1667866 w 1920240"/>
                <a:gd name="connsiteY41" fmla="*/ 1631289 h 1978761"/>
                <a:gd name="connsiteX42" fmla="*/ 1678839 w 1920240"/>
                <a:gd name="connsiteY42" fmla="*/ 1616659 h 1978761"/>
                <a:gd name="connsiteX43" fmla="*/ 1693469 w 1920240"/>
                <a:gd name="connsiteY43" fmla="*/ 1543507 h 1978761"/>
                <a:gd name="connsiteX44" fmla="*/ 1697127 w 1920240"/>
                <a:gd name="connsiteY44" fmla="*/ 1506931 h 1978761"/>
                <a:gd name="connsiteX45" fmla="*/ 1686154 w 1920240"/>
                <a:gd name="connsiteY45" fmla="*/ 1422806 h 1978761"/>
                <a:gd name="connsiteX46" fmla="*/ 1634947 w 1920240"/>
                <a:gd name="connsiteY46" fmla="*/ 1082649 h 1978761"/>
                <a:gd name="connsiteX47" fmla="*/ 1528877 w 1920240"/>
                <a:gd name="connsiteY47" fmla="*/ 676656 h 1978761"/>
                <a:gd name="connsiteX48" fmla="*/ 1411834 w 1920240"/>
                <a:gd name="connsiteY48" fmla="*/ 212141 h 1978761"/>
                <a:gd name="connsiteX49" fmla="*/ 1404519 w 1920240"/>
                <a:gd name="connsiteY49" fmla="*/ 168249 h 1978761"/>
                <a:gd name="connsiteX50" fmla="*/ 1408176 w 1920240"/>
                <a:gd name="connsiteY50" fmla="*/ 21945 h 1978761"/>
                <a:gd name="connsiteX51" fmla="*/ 1554480 w 1920240"/>
                <a:gd name="connsiteY51" fmla="*/ 0 h 1978761"/>
                <a:gd name="connsiteX52" fmla="*/ 1561795 w 1920240"/>
                <a:gd name="connsiteY52" fmla="*/ 51206 h 1978761"/>
                <a:gd name="connsiteX53" fmla="*/ 1594714 w 1920240"/>
                <a:gd name="connsiteY53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402336 w 1920240"/>
                <a:gd name="connsiteY33" fmla="*/ 1550822 h 1978761"/>
                <a:gd name="connsiteX34" fmla="*/ 413309 w 1920240"/>
                <a:gd name="connsiteY34" fmla="*/ 1583741 h 1978761"/>
                <a:gd name="connsiteX35" fmla="*/ 435255 w 1920240"/>
                <a:gd name="connsiteY35" fmla="*/ 1616659 h 1978761"/>
                <a:gd name="connsiteX36" fmla="*/ 482803 w 1920240"/>
                <a:gd name="connsiteY36" fmla="*/ 1645920 h 1978761"/>
                <a:gd name="connsiteX37" fmla="*/ 541325 w 1920240"/>
                <a:gd name="connsiteY37" fmla="*/ 1653235 h 1978761"/>
                <a:gd name="connsiteX38" fmla="*/ 1561795 w 1920240"/>
                <a:gd name="connsiteY38" fmla="*/ 1649577 h 1978761"/>
                <a:gd name="connsiteX39" fmla="*/ 1638605 w 1920240"/>
                <a:gd name="connsiteY39" fmla="*/ 1638605 h 1978761"/>
                <a:gd name="connsiteX40" fmla="*/ 1667866 w 1920240"/>
                <a:gd name="connsiteY40" fmla="*/ 1631289 h 1978761"/>
                <a:gd name="connsiteX41" fmla="*/ 1678839 w 1920240"/>
                <a:gd name="connsiteY41" fmla="*/ 1616659 h 1978761"/>
                <a:gd name="connsiteX42" fmla="*/ 1693469 w 1920240"/>
                <a:gd name="connsiteY42" fmla="*/ 1543507 h 1978761"/>
                <a:gd name="connsiteX43" fmla="*/ 1697127 w 1920240"/>
                <a:gd name="connsiteY43" fmla="*/ 1506931 h 1978761"/>
                <a:gd name="connsiteX44" fmla="*/ 1686154 w 1920240"/>
                <a:gd name="connsiteY44" fmla="*/ 1422806 h 1978761"/>
                <a:gd name="connsiteX45" fmla="*/ 1634947 w 1920240"/>
                <a:gd name="connsiteY45" fmla="*/ 1082649 h 1978761"/>
                <a:gd name="connsiteX46" fmla="*/ 1528877 w 1920240"/>
                <a:gd name="connsiteY46" fmla="*/ 676656 h 1978761"/>
                <a:gd name="connsiteX47" fmla="*/ 1411834 w 1920240"/>
                <a:gd name="connsiteY47" fmla="*/ 212141 h 1978761"/>
                <a:gd name="connsiteX48" fmla="*/ 1404519 w 1920240"/>
                <a:gd name="connsiteY48" fmla="*/ 168249 h 1978761"/>
                <a:gd name="connsiteX49" fmla="*/ 1408176 w 1920240"/>
                <a:gd name="connsiteY49" fmla="*/ 21945 h 1978761"/>
                <a:gd name="connsiteX50" fmla="*/ 1554480 w 1920240"/>
                <a:gd name="connsiteY50" fmla="*/ 0 h 1978761"/>
                <a:gd name="connsiteX51" fmla="*/ 1561795 w 1920240"/>
                <a:gd name="connsiteY51" fmla="*/ 51206 h 1978761"/>
                <a:gd name="connsiteX52" fmla="*/ 1594714 w 1920240"/>
                <a:gd name="connsiteY52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402336 w 1920240"/>
                <a:gd name="connsiteY32" fmla="*/ 1550822 h 1978761"/>
                <a:gd name="connsiteX33" fmla="*/ 413309 w 1920240"/>
                <a:gd name="connsiteY33" fmla="*/ 1583741 h 1978761"/>
                <a:gd name="connsiteX34" fmla="*/ 435255 w 1920240"/>
                <a:gd name="connsiteY34" fmla="*/ 1616659 h 1978761"/>
                <a:gd name="connsiteX35" fmla="*/ 482803 w 1920240"/>
                <a:gd name="connsiteY35" fmla="*/ 1645920 h 1978761"/>
                <a:gd name="connsiteX36" fmla="*/ 541325 w 1920240"/>
                <a:gd name="connsiteY36" fmla="*/ 1653235 h 1978761"/>
                <a:gd name="connsiteX37" fmla="*/ 1561795 w 1920240"/>
                <a:gd name="connsiteY37" fmla="*/ 1649577 h 1978761"/>
                <a:gd name="connsiteX38" fmla="*/ 1638605 w 1920240"/>
                <a:gd name="connsiteY38" fmla="*/ 1638605 h 1978761"/>
                <a:gd name="connsiteX39" fmla="*/ 1667866 w 1920240"/>
                <a:gd name="connsiteY39" fmla="*/ 1631289 h 1978761"/>
                <a:gd name="connsiteX40" fmla="*/ 1678839 w 1920240"/>
                <a:gd name="connsiteY40" fmla="*/ 1616659 h 1978761"/>
                <a:gd name="connsiteX41" fmla="*/ 1693469 w 1920240"/>
                <a:gd name="connsiteY41" fmla="*/ 1543507 h 1978761"/>
                <a:gd name="connsiteX42" fmla="*/ 1697127 w 1920240"/>
                <a:gd name="connsiteY42" fmla="*/ 1506931 h 1978761"/>
                <a:gd name="connsiteX43" fmla="*/ 1686154 w 1920240"/>
                <a:gd name="connsiteY43" fmla="*/ 1422806 h 1978761"/>
                <a:gd name="connsiteX44" fmla="*/ 1634947 w 1920240"/>
                <a:gd name="connsiteY44" fmla="*/ 1082649 h 1978761"/>
                <a:gd name="connsiteX45" fmla="*/ 1528877 w 1920240"/>
                <a:gd name="connsiteY45" fmla="*/ 676656 h 1978761"/>
                <a:gd name="connsiteX46" fmla="*/ 1411834 w 1920240"/>
                <a:gd name="connsiteY46" fmla="*/ 212141 h 1978761"/>
                <a:gd name="connsiteX47" fmla="*/ 1404519 w 1920240"/>
                <a:gd name="connsiteY47" fmla="*/ 168249 h 1978761"/>
                <a:gd name="connsiteX48" fmla="*/ 1408176 w 1920240"/>
                <a:gd name="connsiteY48" fmla="*/ 21945 h 1978761"/>
                <a:gd name="connsiteX49" fmla="*/ 1554480 w 1920240"/>
                <a:gd name="connsiteY49" fmla="*/ 0 h 1978761"/>
                <a:gd name="connsiteX50" fmla="*/ 1561795 w 1920240"/>
                <a:gd name="connsiteY50" fmla="*/ 51206 h 1978761"/>
                <a:gd name="connsiteX51" fmla="*/ 1594714 w 1920240"/>
                <a:gd name="connsiteY5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02336 w 1920240"/>
                <a:gd name="connsiteY31" fmla="*/ 1550822 h 1978761"/>
                <a:gd name="connsiteX32" fmla="*/ 413309 w 1920240"/>
                <a:gd name="connsiteY32" fmla="*/ 1583741 h 1978761"/>
                <a:gd name="connsiteX33" fmla="*/ 435255 w 1920240"/>
                <a:gd name="connsiteY33" fmla="*/ 1616659 h 1978761"/>
                <a:gd name="connsiteX34" fmla="*/ 482803 w 1920240"/>
                <a:gd name="connsiteY34" fmla="*/ 1645920 h 1978761"/>
                <a:gd name="connsiteX35" fmla="*/ 541325 w 1920240"/>
                <a:gd name="connsiteY35" fmla="*/ 1653235 h 1978761"/>
                <a:gd name="connsiteX36" fmla="*/ 1561795 w 1920240"/>
                <a:gd name="connsiteY36" fmla="*/ 1649577 h 1978761"/>
                <a:gd name="connsiteX37" fmla="*/ 1638605 w 1920240"/>
                <a:gd name="connsiteY37" fmla="*/ 1638605 h 1978761"/>
                <a:gd name="connsiteX38" fmla="*/ 1667866 w 1920240"/>
                <a:gd name="connsiteY38" fmla="*/ 1631289 h 1978761"/>
                <a:gd name="connsiteX39" fmla="*/ 1678839 w 1920240"/>
                <a:gd name="connsiteY39" fmla="*/ 1616659 h 1978761"/>
                <a:gd name="connsiteX40" fmla="*/ 1693469 w 1920240"/>
                <a:gd name="connsiteY40" fmla="*/ 1543507 h 1978761"/>
                <a:gd name="connsiteX41" fmla="*/ 1697127 w 1920240"/>
                <a:gd name="connsiteY41" fmla="*/ 1506931 h 1978761"/>
                <a:gd name="connsiteX42" fmla="*/ 1686154 w 1920240"/>
                <a:gd name="connsiteY42" fmla="*/ 1422806 h 1978761"/>
                <a:gd name="connsiteX43" fmla="*/ 1634947 w 1920240"/>
                <a:gd name="connsiteY43" fmla="*/ 1082649 h 1978761"/>
                <a:gd name="connsiteX44" fmla="*/ 1528877 w 1920240"/>
                <a:gd name="connsiteY44" fmla="*/ 676656 h 1978761"/>
                <a:gd name="connsiteX45" fmla="*/ 1411834 w 1920240"/>
                <a:gd name="connsiteY45" fmla="*/ 212141 h 1978761"/>
                <a:gd name="connsiteX46" fmla="*/ 1404519 w 1920240"/>
                <a:gd name="connsiteY46" fmla="*/ 168249 h 1978761"/>
                <a:gd name="connsiteX47" fmla="*/ 1408176 w 1920240"/>
                <a:gd name="connsiteY47" fmla="*/ 21945 h 1978761"/>
                <a:gd name="connsiteX48" fmla="*/ 1554480 w 1920240"/>
                <a:gd name="connsiteY48" fmla="*/ 0 h 1978761"/>
                <a:gd name="connsiteX49" fmla="*/ 1561795 w 1920240"/>
                <a:gd name="connsiteY49" fmla="*/ 51206 h 1978761"/>
                <a:gd name="connsiteX50" fmla="*/ 1594714 w 1920240"/>
                <a:gd name="connsiteY5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13309 w 1920240"/>
                <a:gd name="connsiteY31" fmla="*/ 1583741 h 1978761"/>
                <a:gd name="connsiteX32" fmla="*/ 435255 w 1920240"/>
                <a:gd name="connsiteY32" fmla="*/ 1616659 h 1978761"/>
                <a:gd name="connsiteX33" fmla="*/ 482803 w 1920240"/>
                <a:gd name="connsiteY33" fmla="*/ 1645920 h 1978761"/>
                <a:gd name="connsiteX34" fmla="*/ 541325 w 1920240"/>
                <a:gd name="connsiteY34" fmla="*/ 1653235 h 1978761"/>
                <a:gd name="connsiteX35" fmla="*/ 1561795 w 1920240"/>
                <a:gd name="connsiteY35" fmla="*/ 1649577 h 1978761"/>
                <a:gd name="connsiteX36" fmla="*/ 1638605 w 1920240"/>
                <a:gd name="connsiteY36" fmla="*/ 1638605 h 1978761"/>
                <a:gd name="connsiteX37" fmla="*/ 1667866 w 1920240"/>
                <a:gd name="connsiteY37" fmla="*/ 1631289 h 1978761"/>
                <a:gd name="connsiteX38" fmla="*/ 1678839 w 1920240"/>
                <a:gd name="connsiteY38" fmla="*/ 1616659 h 1978761"/>
                <a:gd name="connsiteX39" fmla="*/ 1693469 w 1920240"/>
                <a:gd name="connsiteY39" fmla="*/ 1543507 h 1978761"/>
                <a:gd name="connsiteX40" fmla="*/ 1697127 w 1920240"/>
                <a:gd name="connsiteY40" fmla="*/ 1506931 h 1978761"/>
                <a:gd name="connsiteX41" fmla="*/ 1686154 w 1920240"/>
                <a:gd name="connsiteY41" fmla="*/ 1422806 h 1978761"/>
                <a:gd name="connsiteX42" fmla="*/ 1634947 w 1920240"/>
                <a:gd name="connsiteY42" fmla="*/ 1082649 h 1978761"/>
                <a:gd name="connsiteX43" fmla="*/ 1528877 w 1920240"/>
                <a:gd name="connsiteY43" fmla="*/ 676656 h 1978761"/>
                <a:gd name="connsiteX44" fmla="*/ 1411834 w 1920240"/>
                <a:gd name="connsiteY44" fmla="*/ 212141 h 1978761"/>
                <a:gd name="connsiteX45" fmla="*/ 1404519 w 1920240"/>
                <a:gd name="connsiteY45" fmla="*/ 168249 h 1978761"/>
                <a:gd name="connsiteX46" fmla="*/ 1408176 w 1920240"/>
                <a:gd name="connsiteY46" fmla="*/ 21945 h 1978761"/>
                <a:gd name="connsiteX47" fmla="*/ 1554480 w 1920240"/>
                <a:gd name="connsiteY47" fmla="*/ 0 h 1978761"/>
                <a:gd name="connsiteX48" fmla="*/ 1561795 w 1920240"/>
                <a:gd name="connsiteY48" fmla="*/ 51206 h 1978761"/>
                <a:gd name="connsiteX49" fmla="*/ 1594714 w 1920240"/>
                <a:gd name="connsiteY4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35255 w 1920240"/>
                <a:gd name="connsiteY31" fmla="*/ 1616659 h 1978761"/>
                <a:gd name="connsiteX32" fmla="*/ 482803 w 1920240"/>
                <a:gd name="connsiteY32" fmla="*/ 1645920 h 1978761"/>
                <a:gd name="connsiteX33" fmla="*/ 541325 w 1920240"/>
                <a:gd name="connsiteY33" fmla="*/ 1653235 h 1978761"/>
                <a:gd name="connsiteX34" fmla="*/ 1561795 w 1920240"/>
                <a:gd name="connsiteY34" fmla="*/ 1649577 h 1978761"/>
                <a:gd name="connsiteX35" fmla="*/ 1638605 w 1920240"/>
                <a:gd name="connsiteY35" fmla="*/ 1638605 h 1978761"/>
                <a:gd name="connsiteX36" fmla="*/ 1667866 w 1920240"/>
                <a:gd name="connsiteY36" fmla="*/ 1631289 h 1978761"/>
                <a:gd name="connsiteX37" fmla="*/ 1678839 w 1920240"/>
                <a:gd name="connsiteY37" fmla="*/ 1616659 h 1978761"/>
                <a:gd name="connsiteX38" fmla="*/ 1693469 w 1920240"/>
                <a:gd name="connsiteY38" fmla="*/ 1543507 h 1978761"/>
                <a:gd name="connsiteX39" fmla="*/ 1697127 w 1920240"/>
                <a:gd name="connsiteY39" fmla="*/ 1506931 h 1978761"/>
                <a:gd name="connsiteX40" fmla="*/ 1686154 w 1920240"/>
                <a:gd name="connsiteY40" fmla="*/ 1422806 h 1978761"/>
                <a:gd name="connsiteX41" fmla="*/ 1634947 w 1920240"/>
                <a:gd name="connsiteY41" fmla="*/ 1082649 h 1978761"/>
                <a:gd name="connsiteX42" fmla="*/ 1528877 w 1920240"/>
                <a:gd name="connsiteY42" fmla="*/ 676656 h 1978761"/>
                <a:gd name="connsiteX43" fmla="*/ 1411834 w 1920240"/>
                <a:gd name="connsiteY43" fmla="*/ 212141 h 1978761"/>
                <a:gd name="connsiteX44" fmla="*/ 1404519 w 1920240"/>
                <a:gd name="connsiteY44" fmla="*/ 168249 h 1978761"/>
                <a:gd name="connsiteX45" fmla="*/ 1408176 w 1920240"/>
                <a:gd name="connsiteY45" fmla="*/ 21945 h 1978761"/>
                <a:gd name="connsiteX46" fmla="*/ 1554480 w 1920240"/>
                <a:gd name="connsiteY46" fmla="*/ 0 h 1978761"/>
                <a:gd name="connsiteX47" fmla="*/ 1561795 w 1920240"/>
                <a:gd name="connsiteY47" fmla="*/ 51206 h 1978761"/>
                <a:gd name="connsiteX48" fmla="*/ 1594714 w 1920240"/>
                <a:gd name="connsiteY48" fmla="*/ 237744 h 197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20240" h="1978761">
                  <a:moveTo>
                    <a:pt x="1594714" y="237744"/>
                  </a:moveTo>
                  <a:lnTo>
                    <a:pt x="1653235" y="526694"/>
                  </a:lnTo>
                  <a:lnTo>
                    <a:pt x="1733703" y="848563"/>
                  </a:lnTo>
                  <a:lnTo>
                    <a:pt x="1773936" y="994867"/>
                  </a:lnTo>
                  <a:lnTo>
                    <a:pt x="1854403" y="1499616"/>
                  </a:lnTo>
                  <a:lnTo>
                    <a:pt x="1887322" y="1561795"/>
                  </a:lnTo>
                  <a:lnTo>
                    <a:pt x="1920240" y="1623974"/>
                  </a:lnTo>
                  <a:lnTo>
                    <a:pt x="1920240" y="1649577"/>
                  </a:lnTo>
                  <a:lnTo>
                    <a:pt x="1898295" y="1715414"/>
                  </a:lnTo>
                  <a:lnTo>
                    <a:pt x="1843431" y="1803197"/>
                  </a:lnTo>
                  <a:lnTo>
                    <a:pt x="1770279" y="1909267"/>
                  </a:lnTo>
                  <a:lnTo>
                    <a:pt x="1719072" y="1971446"/>
                  </a:lnTo>
                  <a:lnTo>
                    <a:pt x="1697127" y="1978761"/>
                  </a:lnTo>
                  <a:lnTo>
                    <a:pt x="1653235" y="1971446"/>
                  </a:lnTo>
                  <a:lnTo>
                    <a:pt x="1609344" y="1956816"/>
                  </a:lnTo>
                  <a:lnTo>
                    <a:pt x="1525219" y="1923897"/>
                  </a:lnTo>
                  <a:lnTo>
                    <a:pt x="1470355" y="1920240"/>
                  </a:lnTo>
                  <a:lnTo>
                    <a:pt x="1159459" y="1909267"/>
                  </a:lnTo>
                  <a:lnTo>
                    <a:pt x="603504" y="1890979"/>
                  </a:lnTo>
                  <a:lnTo>
                    <a:pt x="380391" y="1880006"/>
                  </a:lnTo>
                  <a:lnTo>
                    <a:pt x="299923" y="1858061"/>
                  </a:lnTo>
                  <a:lnTo>
                    <a:pt x="208483" y="1825142"/>
                  </a:lnTo>
                  <a:lnTo>
                    <a:pt x="131674" y="1788566"/>
                  </a:lnTo>
                  <a:lnTo>
                    <a:pt x="65837" y="1741017"/>
                  </a:lnTo>
                  <a:lnTo>
                    <a:pt x="32919" y="1708099"/>
                  </a:lnTo>
                  <a:lnTo>
                    <a:pt x="10973" y="1667865"/>
                  </a:lnTo>
                  <a:lnTo>
                    <a:pt x="0" y="1627632"/>
                  </a:lnTo>
                  <a:lnTo>
                    <a:pt x="3658" y="1605686"/>
                  </a:lnTo>
                  <a:lnTo>
                    <a:pt x="10973" y="1591056"/>
                  </a:lnTo>
                  <a:lnTo>
                    <a:pt x="43891" y="1572768"/>
                  </a:lnTo>
                  <a:lnTo>
                    <a:pt x="95098" y="1550822"/>
                  </a:lnTo>
                  <a:lnTo>
                    <a:pt x="435255" y="1616659"/>
                  </a:lnTo>
                  <a:lnTo>
                    <a:pt x="482803" y="1645920"/>
                  </a:lnTo>
                  <a:lnTo>
                    <a:pt x="541325" y="1653235"/>
                  </a:lnTo>
                  <a:lnTo>
                    <a:pt x="1561795" y="1649577"/>
                  </a:lnTo>
                  <a:lnTo>
                    <a:pt x="1638605" y="1638605"/>
                  </a:lnTo>
                  <a:lnTo>
                    <a:pt x="1667866" y="1631289"/>
                  </a:lnTo>
                  <a:lnTo>
                    <a:pt x="1678839" y="1616659"/>
                  </a:lnTo>
                  <a:lnTo>
                    <a:pt x="1693469" y="1543507"/>
                  </a:lnTo>
                  <a:lnTo>
                    <a:pt x="1697127" y="1506931"/>
                  </a:lnTo>
                  <a:lnTo>
                    <a:pt x="1686154" y="1422806"/>
                  </a:lnTo>
                  <a:lnTo>
                    <a:pt x="1634947" y="1082649"/>
                  </a:lnTo>
                  <a:lnTo>
                    <a:pt x="1528877" y="676656"/>
                  </a:lnTo>
                  <a:lnTo>
                    <a:pt x="1411834" y="212141"/>
                  </a:lnTo>
                  <a:lnTo>
                    <a:pt x="1404519" y="168249"/>
                  </a:lnTo>
                  <a:lnTo>
                    <a:pt x="1408176" y="21945"/>
                  </a:lnTo>
                  <a:lnTo>
                    <a:pt x="1554480" y="0"/>
                  </a:lnTo>
                  <a:lnTo>
                    <a:pt x="1561795" y="51206"/>
                  </a:lnTo>
                  <a:lnTo>
                    <a:pt x="1594714" y="237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6">
              <a:extLst>
                <a:ext uri="{FF2B5EF4-FFF2-40B4-BE49-F238E27FC236}">
                  <a16:creationId xmlns:a16="http://schemas.microsoft.com/office/drawing/2014/main" id="{4EA552D2-9743-4A69-8BBF-A79E6B7754A8}"/>
                </a:ext>
              </a:extLst>
            </p:cNvPr>
            <p:cNvSpPr/>
            <p:nvPr/>
          </p:nvSpPr>
          <p:spPr>
            <a:xfrm>
              <a:off x="5494338" y="5160964"/>
              <a:ext cx="482600" cy="390525"/>
            </a:xfrm>
            <a:custGeom>
              <a:avLst/>
              <a:gdLst>
                <a:gd name="connsiteX0" fmla="*/ 269081 w 483394"/>
                <a:gd name="connsiteY0" fmla="*/ 54769 h 390525"/>
                <a:gd name="connsiteX1" fmla="*/ 73819 w 483394"/>
                <a:gd name="connsiteY1" fmla="*/ 19050 h 390525"/>
                <a:gd name="connsiteX2" fmla="*/ 19050 w 483394"/>
                <a:gd name="connsiteY2" fmla="*/ 7144 h 390525"/>
                <a:gd name="connsiteX3" fmla="*/ 2381 w 483394"/>
                <a:gd name="connsiteY3" fmla="*/ 14287 h 390525"/>
                <a:gd name="connsiteX4" fmla="*/ 0 w 483394"/>
                <a:gd name="connsiteY4" fmla="*/ 28575 h 390525"/>
                <a:gd name="connsiteX5" fmla="*/ 11906 w 483394"/>
                <a:gd name="connsiteY5" fmla="*/ 52387 h 390525"/>
                <a:gd name="connsiteX6" fmla="*/ 52387 w 483394"/>
                <a:gd name="connsiteY6" fmla="*/ 80962 h 390525"/>
                <a:gd name="connsiteX7" fmla="*/ 135731 w 483394"/>
                <a:gd name="connsiteY7" fmla="*/ 138112 h 390525"/>
                <a:gd name="connsiteX8" fmla="*/ 230981 w 483394"/>
                <a:gd name="connsiteY8" fmla="*/ 209550 h 390525"/>
                <a:gd name="connsiteX9" fmla="*/ 340519 w 483394"/>
                <a:gd name="connsiteY9" fmla="*/ 300037 h 390525"/>
                <a:gd name="connsiteX10" fmla="*/ 383381 w 483394"/>
                <a:gd name="connsiteY10" fmla="*/ 359569 h 390525"/>
                <a:gd name="connsiteX11" fmla="*/ 409575 w 483394"/>
                <a:gd name="connsiteY11" fmla="*/ 390525 h 390525"/>
                <a:gd name="connsiteX12" fmla="*/ 483394 w 483394"/>
                <a:gd name="connsiteY12" fmla="*/ 0 h 390525"/>
                <a:gd name="connsiteX13" fmla="*/ 447675 w 483394"/>
                <a:gd name="connsiteY13" fmla="*/ 21431 h 390525"/>
                <a:gd name="connsiteX14" fmla="*/ 421481 w 483394"/>
                <a:gd name="connsiteY14" fmla="*/ 45244 h 390525"/>
                <a:gd name="connsiteX15" fmla="*/ 390525 w 483394"/>
                <a:gd name="connsiteY15" fmla="*/ 61912 h 390525"/>
                <a:gd name="connsiteX16" fmla="*/ 361950 w 483394"/>
                <a:gd name="connsiteY16" fmla="*/ 66675 h 390525"/>
                <a:gd name="connsiteX17" fmla="*/ 330994 w 483394"/>
                <a:gd name="connsiteY17" fmla="*/ 66675 h 390525"/>
                <a:gd name="connsiteX18" fmla="*/ 269081 w 483394"/>
                <a:gd name="connsiteY18" fmla="*/ 547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394" h="390525">
                  <a:moveTo>
                    <a:pt x="269081" y="54769"/>
                  </a:moveTo>
                  <a:lnTo>
                    <a:pt x="73819" y="19050"/>
                  </a:lnTo>
                  <a:lnTo>
                    <a:pt x="19050" y="7144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11906" y="52387"/>
                  </a:lnTo>
                  <a:lnTo>
                    <a:pt x="52387" y="80962"/>
                  </a:lnTo>
                  <a:lnTo>
                    <a:pt x="135731" y="138112"/>
                  </a:lnTo>
                  <a:lnTo>
                    <a:pt x="230981" y="209550"/>
                  </a:lnTo>
                  <a:lnTo>
                    <a:pt x="340519" y="300037"/>
                  </a:lnTo>
                  <a:lnTo>
                    <a:pt x="383381" y="359569"/>
                  </a:lnTo>
                  <a:lnTo>
                    <a:pt x="409575" y="390525"/>
                  </a:lnTo>
                  <a:lnTo>
                    <a:pt x="483394" y="0"/>
                  </a:lnTo>
                  <a:lnTo>
                    <a:pt x="447675" y="21431"/>
                  </a:lnTo>
                  <a:lnTo>
                    <a:pt x="421481" y="45244"/>
                  </a:lnTo>
                  <a:lnTo>
                    <a:pt x="390525" y="61912"/>
                  </a:lnTo>
                  <a:lnTo>
                    <a:pt x="361950" y="66675"/>
                  </a:lnTo>
                  <a:lnTo>
                    <a:pt x="330994" y="66675"/>
                  </a:lnTo>
                  <a:lnTo>
                    <a:pt x="269081" y="54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4">
              <a:extLst>
                <a:ext uri="{FF2B5EF4-FFF2-40B4-BE49-F238E27FC236}">
                  <a16:creationId xmlns:a16="http://schemas.microsoft.com/office/drawing/2014/main" id="{15D425B2-4127-49CE-AF93-045A261FB8A8}"/>
                </a:ext>
              </a:extLst>
            </p:cNvPr>
            <p:cNvSpPr/>
            <p:nvPr/>
          </p:nvSpPr>
          <p:spPr>
            <a:xfrm rot="16200000">
              <a:off x="2806701" y="3448051"/>
              <a:ext cx="4518025" cy="511175"/>
            </a:xfrm>
            <a:custGeom>
              <a:avLst/>
              <a:gdLst>
                <a:gd name="connsiteX0" fmla="*/ 3118919 w 4517679"/>
                <a:gd name="connsiteY0" fmla="*/ 230863 h 511521"/>
                <a:gd name="connsiteX1" fmla="*/ 4065006 w 4517679"/>
                <a:gd name="connsiteY1" fmla="*/ 230863 h 511521"/>
                <a:gd name="connsiteX2" fmla="*/ 4141961 w 4517679"/>
                <a:gd name="connsiteY2" fmla="*/ 226336 h 511521"/>
                <a:gd name="connsiteX3" fmla="*/ 4191755 w 4517679"/>
                <a:gd name="connsiteY3" fmla="*/ 217283 h 511521"/>
                <a:gd name="connsiteX4" fmla="*/ 4259656 w 4517679"/>
                <a:gd name="connsiteY4" fmla="*/ 194649 h 511521"/>
                <a:gd name="connsiteX5" fmla="*/ 4318503 w 4517679"/>
                <a:gd name="connsiteY5" fmla="*/ 158435 h 511521"/>
                <a:gd name="connsiteX6" fmla="*/ 4409038 w 4517679"/>
                <a:gd name="connsiteY6" fmla="*/ 81481 h 511521"/>
                <a:gd name="connsiteX7" fmla="*/ 4458832 w 4517679"/>
                <a:gd name="connsiteY7" fmla="*/ 27160 h 511521"/>
                <a:gd name="connsiteX8" fmla="*/ 4485992 w 4517679"/>
                <a:gd name="connsiteY8" fmla="*/ 0 h 511521"/>
                <a:gd name="connsiteX9" fmla="*/ 4504099 w 4517679"/>
                <a:gd name="connsiteY9" fmla="*/ 4527 h 511521"/>
                <a:gd name="connsiteX10" fmla="*/ 4517679 w 4517679"/>
                <a:gd name="connsiteY10" fmla="*/ 27160 h 511521"/>
                <a:gd name="connsiteX11" fmla="*/ 4517679 w 4517679"/>
                <a:gd name="connsiteY11" fmla="*/ 54321 h 511521"/>
                <a:gd name="connsiteX12" fmla="*/ 4517679 w 4517679"/>
                <a:gd name="connsiteY12" fmla="*/ 90534 h 511521"/>
                <a:gd name="connsiteX13" fmla="*/ 4508626 w 4517679"/>
                <a:gd name="connsiteY13" fmla="*/ 140329 h 511521"/>
                <a:gd name="connsiteX14" fmla="*/ 4499572 w 4517679"/>
                <a:gd name="connsiteY14" fmla="*/ 190123 h 511521"/>
                <a:gd name="connsiteX15" fmla="*/ 4467885 w 4517679"/>
                <a:gd name="connsiteY15" fmla="*/ 262550 h 511521"/>
                <a:gd name="connsiteX16" fmla="*/ 4422618 w 4517679"/>
                <a:gd name="connsiteY16" fmla="*/ 348558 h 511521"/>
                <a:gd name="connsiteX17" fmla="*/ 4354717 w 4517679"/>
                <a:gd name="connsiteY17" fmla="*/ 461727 h 511521"/>
                <a:gd name="connsiteX18" fmla="*/ 4323030 w 4517679"/>
                <a:gd name="connsiteY18" fmla="*/ 497940 h 511521"/>
                <a:gd name="connsiteX19" fmla="*/ 4282289 w 4517679"/>
                <a:gd name="connsiteY19" fmla="*/ 506994 h 511521"/>
                <a:gd name="connsiteX20" fmla="*/ 4241549 w 4517679"/>
                <a:gd name="connsiteY20" fmla="*/ 511521 h 511521"/>
                <a:gd name="connsiteX21" fmla="*/ 4173648 w 4517679"/>
                <a:gd name="connsiteY21" fmla="*/ 493414 h 511521"/>
                <a:gd name="connsiteX22" fmla="*/ 4137434 w 4517679"/>
                <a:gd name="connsiteY22" fmla="*/ 479833 h 511521"/>
                <a:gd name="connsiteX23" fmla="*/ 4037846 w 4517679"/>
                <a:gd name="connsiteY23" fmla="*/ 479833 h 511521"/>
                <a:gd name="connsiteX24" fmla="*/ 2788468 w 4517679"/>
                <a:gd name="connsiteY24" fmla="*/ 475307 h 511521"/>
                <a:gd name="connsiteX25" fmla="*/ 1973656 w 4517679"/>
                <a:gd name="connsiteY25" fmla="*/ 470780 h 511521"/>
                <a:gd name="connsiteX26" fmla="*/ 434567 w 4517679"/>
                <a:gd name="connsiteY26" fmla="*/ 434566 h 511521"/>
                <a:gd name="connsiteX27" fmla="*/ 330452 w 4517679"/>
                <a:gd name="connsiteY27" fmla="*/ 434566 h 511521"/>
                <a:gd name="connsiteX28" fmla="*/ 208230 w 4517679"/>
                <a:gd name="connsiteY28" fmla="*/ 420986 h 511521"/>
                <a:gd name="connsiteX29" fmla="*/ 117695 w 4517679"/>
                <a:gd name="connsiteY29" fmla="*/ 398352 h 511521"/>
                <a:gd name="connsiteX30" fmla="*/ 58848 w 4517679"/>
                <a:gd name="connsiteY30" fmla="*/ 375719 h 511521"/>
                <a:gd name="connsiteX31" fmla="*/ 27161 w 4517679"/>
                <a:gd name="connsiteY31" fmla="*/ 357612 h 511521"/>
                <a:gd name="connsiteX32" fmla="*/ 4527 w 4517679"/>
                <a:gd name="connsiteY32" fmla="*/ 330451 h 511521"/>
                <a:gd name="connsiteX33" fmla="*/ 0 w 4517679"/>
                <a:gd name="connsiteY33" fmla="*/ 294237 h 511521"/>
                <a:gd name="connsiteX34" fmla="*/ 18107 w 4517679"/>
                <a:gd name="connsiteY34" fmla="*/ 271604 h 511521"/>
                <a:gd name="connsiteX35" fmla="*/ 67901 w 4517679"/>
                <a:gd name="connsiteY35" fmla="*/ 244443 h 511521"/>
                <a:gd name="connsiteX36" fmla="*/ 140329 w 4517679"/>
                <a:gd name="connsiteY36" fmla="*/ 226336 h 511521"/>
                <a:gd name="connsiteX37" fmla="*/ 244444 w 4517679"/>
                <a:gd name="connsiteY37" fmla="*/ 212756 h 511521"/>
                <a:gd name="connsiteX38" fmla="*/ 475307 w 4517679"/>
                <a:gd name="connsiteY38" fmla="*/ 212756 h 511521"/>
                <a:gd name="connsiteX39" fmla="*/ 1978182 w 4517679"/>
                <a:gd name="connsiteY39" fmla="*/ 230863 h 511521"/>
                <a:gd name="connsiteX40" fmla="*/ 3118919 w 4517679"/>
                <a:gd name="connsiteY40" fmla="*/ 230863 h 5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17679" h="511521">
                  <a:moveTo>
                    <a:pt x="3118919" y="230863"/>
                  </a:moveTo>
                  <a:lnTo>
                    <a:pt x="4065006" y="230863"/>
                  </a:lnTo>
                  <a:lnTo>
                    <a:pt x="4141961" y="226336"/>
                  </a:lnTo>
                  <a:lnTo>
                    <a:pt x="4191755" y="217283"/>
                  </a:lnTo>
                  <a:lnTo>
                    <a:pt x="4259656" y="194649"/>
                  </a:lnTo>
                  <a:lnTo>
                    <a:pt x="4318503" y="158435"/>
                  </a:lnTo>
                  <a:lnTo>
                    <a:pt x="4409038" y="81481"/>
                  </a:lnTo>
                  <a:lnTo>
                    <a:pt x="4458832" y="27160"/>
                  </a:lnTo>
                  <a:lnTo>
                    <a:pt x="4485992" y="0"/>
                  </a:lnTo>
                  <a:lnTo>
                    <a:pt x="4504099" y="4527"/>
                  </a:lnTo>
                  <a:lnTo>
                    <a:pt x="4517679" y="27160"/>
                  </a:lnTo>
                  <a:lnTo>
                    <a:pt x="4517679" y="54321"/>
                  </a:lnTo>
                  <a:lnTo>
                    <a:pt x="4517679" y="90534"/>
                  </a:lnTo>
                  <a:lnTo>
                    <a:pt x="4508626" y="140329"/>
                  </a:lnTo>
                  <a:lnTo>
                    <a:pt x="4499572" y="190123"/>
                  </a:lnTo>
                  <a:lnTo>
                    <a:pt x="4467885" y="262550"/>
                  </a:lnTo>
                  <a:lnTo>
                    <a:pt x="4422618" y="348558"/>
                  </a:lnTo>
                  <a:lnTo>
                    <a:pt x="4354717" y="461727"/>
                  </a:lnTo>
                  <a:lnTo>
                    <a:pt x="4323030" y="497940"/>
                  </a:lnTo>
                  <a:lnTo>
                    <a:pt x="4282289" y="506994"/>
                  </a:lnTo>
                  <a:lnTo>
                    <a:pt x="4241549" y="511521"/>
                  </a:lnTo>
                  <a:lnTo>
                    <a:pt x="4173648" y="493414"/>
                  </a:lnTo>
                  <a:lnTo>
                    <a:pt x="4137434" y="479833"/>
                  </a:lnTo>
                  <a:lnTo>
                    <a:pt x="4037846" y="479833"/>
                  </a:lnTo>
                  <a:lnTo>
                    <a:pt x="2788468" y="475307"/>
                  </a:lnTo>
                  <a:lnTo>
                    <a:pt x="1973656" y="470780"/>
                  </a:lnTo>
                  <a:lnTo>
                    <a:pt x="434567" y="434566"/>
                  </a:lnTo>
                  <a:lnTo>
                    <a:pt x="330452" y="434566"/>
                  </a:lnTo>
                  <a:lnTo>
                    <a:pt x="208230" y="420986"/>
                  </a:lnTo>
                  <a:lnTo>
                    <a:pt x="117695" y="398352"/>
                  </a:lnTo>
                  <a:lnTo>
                    <a:pt x="58848" y="375719"/>
                  </a:lnTo>
                  <a:lnTo>
                    <a:pt x="27161" y="357612"/>
                  </a:lnTo>
                  <a:lnTo>
                    <a:pt x="4527" y="330451"/>
                  </a:lnTo>
                  <a:lnTo>
                    <a:pt x="0" y="294237"/>
                  </a:lnTo>
                  <a:lnTo>
                    <a:pt x="18107" y="271604"/>
                  </a:lnTo>
                  <a:lnTo>
                    <a:pt x="67901" y="244443"/>
                  </a:lnTo>
                  <a:lnTo>
                    <a:pt x="140329" y="226336"/>
                  </a:lnTo>
                  <a:lnTo>
                    <a:pt x="244444" y="212756"/>
                  </a:lnTo>
                  <a:lnTo>
                    <a:pt x="475307" y="212756"/>
                  </a:lnTo>
                  <a:lnTo>
                    <a:pt x="1978182" y="230863"/>
                  </a:lnTo>
                  <a:lnTo>
                    <a:pt x="3118919" y="230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5">
              <a:extLst>
                <a:ext uri="{FF2B5EF4-FFF2-40B4-BE49-F238E27FC236}">
                  <a16:creationId xmlns:a16="http://schemas.microsoft.com/office/drawing/2014/main" id="{E384FA42-3FD4-4C86-8716-5AD29798B83B}"/>
                </a:ext>
              </a:extLst>
            </p:cNvPr>
            <p:cNvSpPr/>
            <p:nvPr/>
          </p:nvSpPr>
          <p:spPr>
            <a:xfrm>
              <a:off x="7315200" y="5243514"/>
              <a:ext cx="706438" cy="682625"/>
            </a:xfrm>
            <a:custGeom>
              <a:avLst/>
              <a:gdLst>
                <a:gd name="connsiteX0" fmla="*/ 309563 w 707231"/>
                <a:gd name="connsiteY0" fmla="*/ 76200 h 683418"/>
                <a:gd name="connsiteX1" fmla="*/ 80963 w 707231"/>
                <a:gd name="connsiteY1" fmla="*/ 9525 h 683418"/>
                <a:gd name="connsiteX2" fmla="*/ 42863 w 707231"/>
                <a:gd name="connsiteY2" fmla="*/ 0 h 683418"/>
                <a:gd name="connsiteX3" fmla="*/ 19050 w 707231"/>
                <a:gd name="connsiteY3" fmla="*/ 0 h 683418"/>
                <a:gd name="connsiteX4" fmla="*/ 0 w 707231"/>
                <a:gd name="connsiteY4" fmla="*/ 9525 h 683418"/>
                <a:gd name="connsiteX5" fmla="*/ 0 w 707231"/>
                <a:gd name="connsiteY5" fmla="*/ 30956 h 683418"/>
                <a:gd name="connsiteX6" fmla="*/ 11906 w 707231"/>
                <a:gd name="connsiteY6" fmla="*/ 50006 h 683418"/>
                <a:gd name="connsiteX7" fmla="*/ 50006 w 707231"/>
                <a:gd name="connsiteY7" fmla="*/ 80962 h 683418"/>
                <a:gd name="connsiteX8" fmla="*/ 157163 w 707231"/>
                <a:gd name="connsiteY8" fmla="*/ 147637 h 683418"/>
                <a:gd name="connsiteX9" fmla="*/ 250031 w 707231"/>
                <a:gd name="connsiteY9" fmla="*/ 209550 h 683418"/>
                <a:gd name="connsiteX10" fmla="*/ 359569 w 707231"/>
                <a:gd name="connsiteY10" fmla="*/ 288131 h 683418"/>
                <a:gd name="connsiteX11" fmla="*/ 428625 w 707231"/>
                <a:gd name="connsiteY11" fmla="*/ 347662 h 683418"/>
                <a:gd name="connsiteX12" fmla="*/ 490538 w 707231"/>
                <a:gd name="connsiteY12" fmla="*/ 426243 h 683418"/>
                <a:gd name="connsiteX13" fmla="*/ 547688 w 707231"/>
                <a:gd name="connsiteY13" fmla="*/ 516731 h 683418"/>
                <a:gd name="connsiteX14" fmla="*/ 585788 w 707231"/>
                <a:gd name="connsiteY14" fmla="*/ 597693 h 683418"/>
                <a:gd name="connsiteX15" fmla="*/ 626269 w 707231"/>
                <a:gd name="connsiteY15" fmla="*/ 673893 h 683418"/>
                <a:gd name="connsiteX16" fmla="*/ 650081 w 707231"/>
                <a:gd name="connsiteY16" fmla="*/ 683418 h 683418"/>
                <a:gd name="connsiteX17" fmla="*/ 707231 w 707231"/>
                <a:gd name="connsiteY17" fmla="*/ 57150 h 683418"/>
                <a:gd name="connsiteX18" fmla="*/ 673894 w 707231"/>
                <a:gd name="connsiteY18" fmla="*/ 90487 h 683418"/>
                <a:gd name="connsiteX19" fmla="*/ 659606 w 707231"/>
                <a:gd name="connsiteY19" fmla="*/ 119062 h 683418"/>
                <a:gd name="connsiteX20" fmla="*/ 640556 w 707231"/>
                <a:gd name="connsiteY20" fmla="*/ 142875 h 683418"/>
                <a:gd name="connsiteX21" fmla="*/ 628650 w 707231"/>
                <a:gd name="connsiteY21" fmla="*/ 157162 h 683418"/>
                <a:gd name="connsiteX22" fmla="*/ 607219 w 707231"/>
                <a:gd name="connsiteY22" fmla="*/ 164306 h 683418"/>
                <a:gd name="connsiteX23" fmla="*/ 578644 w 707231"/>
                <a:gd name="connsiteY23" fmla="*/ 159543 h 683418"/>
                <a:gd name="connsiteX24" fmla="*/ 519113 w 707231"/>
                <a:gd name="connsiteY24" fmla="*/ 140493 h 683418"/>
                <a:gd name="connsiteX25" fmla="*/ 309563 w 707231"/>
                <a:gd name="connsiteY25" fmla="*/ 76200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7231" h="683418">
                  <a:moveTo>
                    <a:pt x="309563" y="76200"/>
                  </a:moveTo>
                  <a:lnTo>
                    <a:pt x="80963" y="9525"/>
                  </a:lnTo>
                  <a:lnTo>
                    <a:pt x="42863" y="0"/>
                  </a:lnTo>
                  <a:lnTo>
                    <a:pt x="19050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11906" y="50006"/>
                  </a:lnTo>
                  <a:lnTo>
                    <a:pt x="50006" y="80962"/>
                  </a:lnTo>
                  <a:lnTo>
                    <a:pt x="157163" y="147637"/>
                  </a:lnTo>
                  <a:lnTo>
                    <a:pt x="250031" y="209550"/>
                  </a:lnTo>
                  <a:lnTo>
                    <a:pt x="359569" y="288131"/>
                  </a:lnTo>
                  <a:lnTo>
                    <a:pt x="428625" y="347662"/>
                  </a:lnTo>
                  <a:lnTo>
                    <a:pt x="490538" y="426243"/>
                  </a:lnTo>
                  <a:lnTo>
                    <a:pt x="547688" y="516731"/>
                  </a:lnTo>
                  <a:lnTo>
                    <a:pt x="585788" y="597693"/>
                  </a:lnTo>
                  <a:lnTo>
                    <a:pt x="626269" y="673893"/>
                  </a:lnTo>
                  <a:lnTo>
                    <a:pt x="650081" y="683418"/>
                  </a:lnTo>
                  <a:lnTo>
                    <a:pt x="707231" y="57150"/>
                  </a:lnTo>
                  <a:lnTo>
                    <a:pt x="673894" y="90487"/>
                  </a:lnTo>
                  <a:lnTo>
                    <a:pt x="659606" y="119062"/>
                  </a:lnTo>
                  <a:lnTo>
                    <a:pt x="640556" y="142875"/>
                  </a:lnTo>
                  <a:lnTo>
                    <a:pt x="628650" y="157162"/>
                  </a:lnTo>
                  <a:lnTo>
                    <a:pt x="607219" y="164306"/>
                  </a:lnTo>
                  <a:lnTo>
                    <a:pt x="578644" y="159543"/>
                  </a:lnTo>
                  <a:lnTo>
                    <a:pt x="519113" y="140493"/>
                  </a:lnTo>
                  <a:lnTo>
                    <a:pt x="30956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62607723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BEE6F6E-7CDF-4455-8CFA-16523BC95D6B}"/>
              </a:ext>
            </a:extLst>
          </p:cNvPr>
          <p:cNvSpPr/>
          <p:nvPr/>
        </p:nvSpPr>
        <p:spPr>
          <a:xfrm>
            <a:off x="4202114" y="1543051"/>
            <a:ext cx="1101725" cy="569913"/>
          </a:xfrm>
          <a:custGeom>
            <a:avLst/>
            <a:gdLst>
              <a:gd name="connsiteX0" fmla="*/ 204788 w 1100138"/>
              <a:gd name="connsiteY0" fmla="*/ 97631 h 569119"/>
              <a:gd name="connsiteX1" fmla="*/ 354807 w 1100138"/>
              <a:gd name="connsiteY1" fmla="*/ 154781 h 569119"/>
              <a:gd name="connsiteX2" fmla="*/ 485775 w 1100138"/>
              <a:gd name="connsiteY2" fmla="*/ 188119 h 569119"/>
              <a:gd name="connsiteX3" fmla="*/ 702469 w 1100138"/>
              <a:gd name="connsiteY3" fmla="*/ 223838 h 569119"/>
              <a:gd name="connsiteX4" fmla="*/ 878682 w 1100138"/>
              <a:gd name="connsiteY4" fmla="*/ 235744 h 569119"/>
              <a:gd name="connsiteX5" fmla="*/ 923925 w 1100138"/>
              <a:gd name="connsiteY5" fmla="*/ 250031 h 569119"/>
              <a:gd name="connsiteX6" fmla="*/ 978694 w 1100138"/>
              <a:gd name="connsiteY6" fmla="*/ 283369 h 569119"/>
              <a:gd name="connsiteX7" fmla="*/ 1033463 w 1100138"/>
              <a:gd name="connsiteY7" fmla="*/ 330994 h 569119"/>
              <a:gd name="connsiteX8" fmla="*/ 1073944 w 1100138"/>
              <a:gd name="connsiteY8" fmla="*/ 395288 h 569119"/>
              <a:gd name="connsiteX9" fmla="*/ 1095375 w 1100138"/>
              <a:gd name="connsiteY9" fmla="*/ 442913 h 569119"/>
              <a:gd name="connsiteX10" fmla="*/ 1100138 w 1100138"/>
              <a:gd name="connsiteY10" fmla="*/ 476250 h 569119"/>
              <a:gd name="connsiteX11" fmla="*/ 1090613 w 1100138"/>
              <a:gd name="connsiteY11" fmla="*/ 514350 h 569119"/>
              <a:gd name="connsiteX12" fmla="*/ 1064419 w 1100138"/>
              <a:gd name="connsiteY12" fmla="*/ 540544 h 569119"/>
              <a:gd name="connsiteX13" fmla="*/ 1026319 w 1100138"/>
              <a:gd name="connsiteY13" fmla="*/ 559594 h 569119"/>
              <a:gd name="connsiteX14" fmla="*/ 985838 w 1100138"/>
              <a:gd name="connsiteY14" fmla="*/ 566738 h 569119"/>
              <a:gd name="connsiteX15" fmla="*/ 931069 w 1100138"/>
              <a:gd name="connsiteY15" fmla="*/ 569119 h 569119"/>
              <a:gd name="connsiteX16" fmla="*/ 881063 w 1100138"/>
              <a:gd name="connsiteY16" fmla="*/ 564356 h 569119"/>
              <a:gd name="connsiteX17" fmla="*/ 816769 w 1100138"/>
              <a:gd name="connsiteY17" fmla="*/ 550069 h 569119"/>
              <a:gd name="connsiteX18" fmla="*/ 726282 w 1100138"/>
              <a:gd name="connsiteY18" fmla="*/ 519113 h 569119"/>
              <a:gd name="connsiteX19" fmla="*/ 611982 w 1100138"/>
              <a:gd name="connsiteY19" fmla="*/ 473869 h 569119"/>
              <a:gd name="connsiteX20" fmla="*/ 492919 w 1100138"/>
              <a:gd name="connsiteY20" fmla="*/ 426244 h 569119"/>
              <a:gd name="connsiteX21" fmla="*/ 390525 w 1100138"/>
              <a:gd name="connsiteY21" fmla="*/ 369094 h 569119"/>
              <a:gd name="connsiteX22" fmla="*/ 292894 w 1100138"/>
              <a:gd name="connsiteY22" fmla="*/ 309563 h 569119"/>
              <a:gd name="connsiteX23" fmla="*/ 219075 w 1100138"/>
              <a:gd name="connsiteY23" fmla="*/ 250031 h 569119"/>
              <a:gd name="connsiteX24" fmla="*/ 130969 w 1100138"/>
              <a:gd name="connsiteY24" fmla="*/ 176213 h 569119"/>
              <a:gd name="connsiteX25" fmla="*/ 69057 w 1100138"/>
              <a:gd name="connsiteY25" fmla="*/ 114300 h 569119"/>
              <a:gd name="connsiteX26" fmla="*/ 19050 w 1100138"/>
              <a:gd name="connsiteY26" fmla="*/ 59531 h 569119"/>
              <a:gd name="connsiteX27" fmla="*/ 2382 w 1100138"/>
              <a:gd name="connsiteY27" fmla="*/ 35719 h 569119"/>
              <a:gd name="connsiteX28" fmla="*/ 0 w 1100138"/>
              <a:gd name="connsiteY28" fmla="*/ 9525 h 569119"/>
              <a:gd name="connsiteX29" fmla="*/ 11907 w 1100138"/>
              <a:gd name="connsiteY29" fmla="*/ 0 h 569119"/>
              <a:gd name="connsiteX30" fmla="*/ 47625 w 1100138"/>
              <a:gd name="connsiteY30" fmla="*/ 7144 h 569119"/>
              <a:gd name="connsiteX31" fmla="*/ 97632 w 1100138"/>
              <a:gd name="connsiteY31" fmla="*/ 40481 h 569119"/>
              <a:gd name="connsiteX32" fmla="*/ 204788 w 1100138"/>
              <a:gd name="connsiteY32" fmla="*/ 97631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00138" h="569119">
                <a:moveTo>
                  <a:pt x="204788" y="97631"/>
                </a:moveTo>
                <a:lnTo>
                  <a:pt x="354807" y="154781"/>
                </a:lnTo>
                <a:lnTo>
                  <a:pt x="485775" y="188119"/>
                </a:lnTo>
                <a:lnTo>
                  <a:pt x="702469" y="223838"/>
                </a:lnTo>
                <a:lnTo>
                  <a:pt x="878682" y="235744"/>
                </a:lnTo>
                <a:lnTo>
                  <a:pt x="923925" y="250031"/>
                </a:lnTo>
                <a:lnTo>
                  <a:pt x="978694" y="283369"/>
                </a:lnTo>
                <a:lnTo>
                  <a:pt x="1033463" y="330994"/>
                </a:lnTo>
                <a:lnTo>
                  <a:pt x="1073944" y="395288"/>
                </a:lnTo>
                <a:lnTo>
                  <a:pt x="1095375" y="442913"/>
                </a:lnTo>
                <a:lnTo>
                  <a:pt x="1100138" y="476250"/>
                </a:lnTo>
                <a:lnTo>
                  <a:pt x="1090613" y="514350"/>
                </a:lnTo>
                <a:lnTo>
                  <a:pt x="1064419" y="540544"/>
                </a:lnTo>
                <a:lnTo>
                  <a:pt x="1026319" y="559594"/>
                </a:lnTo>
                <a:lnTo>
                  <a:pt x="985838" y="566738"/>
                </a:lnTo>
                <a:lnTo>
                  <a:pt x="931069" y="569119"/>
                </a:lnTo>
                <a:lnTo>
                  <a:pt x="881063" y="564356"/>
                </a:lnTo>
                <a:lnTo>
                  <a:pt x="816769" y="550069"/>
                </a:lnTo>
                <a:lnTo>
                  <a:pt x="726282" y="519113"/>
                </a:lnTo>
                <a:lnTo>
                  <a:pt x="611982" y="473869"/>
                </a:lnTo>
                <a:lnTo>
                  <a:pt x="492919" y="426244"/>
                </a:lnTo>
                <a:lnTo>
                  <a:pt x="390525" y="369094"/>
                </a:lnTo>
                <a:lnTo>
                  <a:pt x="292894" y="309563"/>
                </a:lnTo>
                <a:lnTo>
                  <a:pt x="219075" y="250031"/>
                </a:lnTo>
                <a:lnTo>
                  <a:pt x="130969" y="176213"/>
                </a:lnTo>
                <a:lnTo>
                  <a:pt x="69057" y="114300"/>
                </a:lnTo>
                <a:lnTo>
                  <a:pt x="19050" y="59531"/>
                </a:lnTo>
                <a:lnTo>
                  <a:pt x="2382" y="35719"/>
                </a:lnTo>
                <a:lnTo>
                  <a:pt x="0" y="9525"/>
                </a:lnTo>
                <a:lnTo>
                  <a:pt x="11907" y="0"/>
                </a:lnTo>
                <a:lnTo>
                  <a:pt x="47625" y="7144"/>
                </a:lnTo>
                <a:lnTo>
                  <a:pt x="97632" y="40481"/>
                </a:lnTo>
                <a:lnTo>
                  <a:pt x="204788" y="976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BB0123E-1B6D-470A-B85A-4567A85CF52D}"/>
              </a:ext>
            </a:extLst>
          </p:cNvPr>
          <p:cNvSpPr/>
          <p:nvPr/>
        </p:nvSpPr>
        <p:spPr>
          <a:xfrm>
            <a:off x="3592513" y="2357439"/>
            <a:ext cx="2190750" cy="604837"/>
          </a:xfrm>
          <a:custGeom>
            <a:avLst/>
            <a:gdLst>
              <a:gd name="connsiteX0" fmla="*/ 654844 w 2190750"/>
              <a:gd name="connsiteY0" fmla="*/ 328612 h 604837"/>
              <a:gd name="connsiteX1" fmla="*/ 845344 w 2190750"/>
              <a:gd name="connsiteY1" fmla="*/ 295275 h 604837"/>
              <a:gd name="connsiteX2" fmla="*/ 1209675 w 2190750"/>
              <a:gd name="connsiteY2" fmla="*/ 202406 h 604837"/>
              <a:gd name="connsiteX3" fmla="*/ 1578769 w 2190750"/>
              <a:gd name="connsiteY3" fmla="*/ 111918 h 604837"/>
              <a:gd name="connsiteX4" fmla="*/ 1662113 w 2190750"/>
              <a:gd name="connsiteY4" fmla="*/ 78581 h 604837"/>
              <a:gd name="connsiteX5" fmla="*/ 1728788 w 2190750"/>
              <a:gd name="connsiteY5" fmla="*/ 42862 h 604837"/>
              <a:gd name="connsiteX6" fmla="*/ 1783557 w 2190750"/>
              <a:gd name="connsiteY6" fmla="*/ 0 h 604837"/>
              <a:gd name="connsiteX7" fmla="*/ 1819275 w 2190750"/>
              <a:gd name="connsiteY7" fmla="*/ 2381 h 604837"/>
              <a:gd name="connsiteX8" fmla="*/ 1885950 w 2190750"/>
              <a:gd name="connsiteY8" fmla="*/ 9525 h 604837"/>
              <a:gd name="connsiteX9" fmla="*/ 1971675 w 2190750"/>
              <a:gd name="connsiteY9" fmla="*/ 23812 h 604837"/>
              <a:gd name="connsiteX10" fmla="*/ 2033588 w 2190750"/>
              <a:gd name="connsiteY10" fmla="*/ 38100 h 604837"/>
              <a:gd name="connsiteX11" fmla="*/ 2100263 w 2190750"/>
              <a:gd name="connsiteY11" fmla="*/ 64293 h 604837"/>
              <a:gd name="connsiteX12" fmla="*/ 2145507 w 2190750"/>
              <a:gd name="connsiteY12" fmla="*/ 95250 h 604837"/>
              <a:gd name="connsiteX13" fmla="*/ 2178844 w 2190750"/>
              <a:gd name="connsiteY13" fmla="*/ 128587 h 604837"/>
              <a:gd name="connsiteX14" fmla="*/ 2190750 w 2190750"/>
              <a:gd name="connsiteY14" fmla="*/ 159543 h 604837"/>
              <a:gd name="connsiteX15" fmla="*/ 2190750 w 2190750"/>
              <a:gd name="connsiteY15" fmla="*/ 192881 h 604837"/>
              <a:gd name="connsiteX16" fmla="*/ 2176463 w 2190750"/>
              <a:gd name="connsiteY16" fmla="*/ 223837 h 604837"/>
              <a:gd name="connsiteX17" fmla="*/ 2147888 w 2190750"/>
              <a:gd name="connsiteY17" fmla="*/ 250031 h 604837"/>
              <a:gd name="connsiteX18" fmla="*/ 2116932 w 2190750"/>
              <a:gd name="connsiteY18" fmla="*/ 269081 h 604837"/>
              <a:gd name="connsiteX19" fmla="*/ 2016919 w 2190750"/>
              <a:gd name="connsiteY19" fmla="*/ 269081 h 604837"/>
              <a:gd name="connsiteX20" fmla="*/ 1809750 w 2190750"/>
              <a:gd name="connsiteY20" fmla="*/ 280987 h 604837"/>
              <a:gd name="connsiteX21" fmla="*/ 1647825 w 2190750"/>
              <a:gd name="connsiteY21" fmla="*/ 302418 h 604837"/>
              <a:gd name="connsiteX22" fmla="*/ 1466850 w 2190750"/>
              <a:gd name="connsiteY22" fmla="*/ 335756 h 604837"/>
              <a:gd name="connsiteX23" fmla="*/ 1297782 w 2190750"/>
              <a:gd name="connsiteY23" fmla="*/ 373856 h 604837"/>
              <a:gd name="connsiteX24" fmla="*/ 1097757 w 2190750"/>
              <a:gd name="connsiteY24" fmla="*/ 426243 h 604837"/>
              <a:gd name="connsiteX25" fmla="*/ 857250 w 2190750"/>
              <a:gd name="connsiteY25" fmla="*/ 492918 h 604837"/>
              <a:gd name="connsiteX26" fmla="*/ 640557 w 2190750"/>
              <a:gd name="connsiteY26" fmla="*/ 557212 h 604837"/>
              <a:gd name="connsiteX27" fmla="*/ 490538 w 2190750"/>
              <a:gd name="connsiteY27" fmla="*/ 604837 h 604837"/>
              <a:gd name="connsiteX28" fmla="*/ 440532 w 2190750"/>
              <a:gd name="connsiteY28" fmla="*/ 595312 h 604837"/>
              <a:gd name="connsiteX29" fmla="*/ 364332 w 2190750"/>
              <a:gd name="connsiteY29" fmla="*/ 571500 h 604837"/>
              <a:gd name="connsiteX30" fmla="*/ 261938 w 2190750"/>
              <a:gd name="connsiteY30" fmla="*/ 531018 h 604837"/>
              <a:gd name="connsiteX31" fmla="*/ 192882 w 2190750"/>
              <a:gd name="connsiteY31" fmla="*/ 490537 h 604837"/>
              <a:gd name="connsiteX32" fmla="*/ 111919 w 2190750"/>
              <a:gd name="connsiteY32" fmla="*/ 435768 h 604837"/>
              <a:gd name="connsiteX33" fmla="*/ 47625 w 2190750"/>
              <a:gd name="connsiteY33" fmla="*/ 373856 h 604837"/>
              <a:gd name="connsiteX34" fmla="*/ 2382 w 2190750"/>
              <a:gd name="connsiteY34" fmla="*/ 319087 h 604837"/>
              <a:gd name="connsiteX35" fmla="*/ 0 w 2190750"/>
              <a:gd name="connsiteY35" fmla="*/ 302418 h 604837"/>
              <a:gd name="connsiteX36" fmla="*/ 4763 w 2190750"/>
              <a:gd name="connsiteY36" fmla="*/ 278606 h 604837"/>
              <a:gd name="connsiteX37" fmla="*/ 21432 w 2190750"/>
              <a:gd name="connsiteY37" fmla="*/ 264318 h 604837"/>
              <a:gd name="connsiteX38" fmla="*/ 40482 w 2190750"/>
              <a:gd name="connsiteY38" fmla="*/ 261937 h 604837"/>
              <a:gd name="connsiteX39" fmla="*/ 102394 w 2190750"/>
              <a:gd name="connsiteY39" fmla="*/ 280987 h 604837"/>
              <a:gd name="connsiteX40" fmla="*/ 192882 w 2190750"/>
              <a:gd name="connsiteY40" fmla="*/ 302418 h 604837"/>
              <a:gd name="connsiteX41" fmla="*/ 283369 w 2190750"/>
              <a:gd name="connsiteY41" fmla="*/ 321468 h 604837"/>
              <a:gd name="connsiteX42" fmla="*/ 390525 w 2190750"/>
              <a:gd name="connsiteY42" fmla="*/ 335756 h 604837"/>
              <a:gd name="connsiteX43" fmla="*/ 492919 w 2190750"/>
              <a:gd name="connsiteY43" fmla="*/ 338137 h 604837"/>
              <a:gd name="connsiteX44" fmla="*/ 602457 w 2190750"/>
              <a:gd name="connsiteY44" fmla="*/ 335756 h 604837"/>
              <a:gd name="connsiteX45" fmla="*/ 654844 w 2190750"/>
              <a:gd name="connsiteY45" fmla="*/ 328612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190750" h="604837">
                <a:moveTo>
                  <a:pt x="654844" y="328612"/>
                </a:moveTo>
                <a:lnTo>
                  <a:pt x="845344" y="295275"/>
                </a:lnTo>
                <a:lnTo>
                  <a:pt x="1209675" y="202406"/>
                </a:lnTo>
                <a:lnTo>
                  <a:pt x="1578769" y="111918"/>
                </a:lnTo>
                <a:lnTo>
                  <a:pt x="1662113" y="78581"/>
                </a:lnTo>
                <a:lnTo>
                  <a:pt x="1728788" y="42862"/>
                </a:lnTo>
                <a:lnTo>
                  <a:pt x="1783557" y="0"/>
                </a:lnTo>
                <a:lnTo>
                  <a:pt x="1819275" y="2381"/>
                </a:lnTo>
                <a:lnTo>
                  <a:pt x="1885950" y="9525"/>
                </a:lnTo>
                <a:lnTo>
                  <a:pt x="1971675" y="23812"/>
                </a:lnTo>
                <a:lnTo>
                  <a:pt x="2033588" y="38100"/>
                </a:lnTo>
                <a:lnTo>
                  <a:pt x="2100263" y="64293"/>
                </a:lnTo>
                <a:lnTo>
                  <a:pt x="2145507" y="95250"/>
                </a:lnTo>
                <a:lnTo>
                  <a:pt x="2178844" y="128587"/>
                </a:lnTo>
                <a:lnTo>
                  <a:pt x="2190750" y="159543"/>
                </a:lnTo>
                <a:lnTo>
                  <a:pt x="2190750" y="192881"/>
                </a:lnTo>
                <a:lnTo>
                  <a:pt x="2176463" y="223837"/>
                </a:lnTo>
                <a:lnTo>
                  <a:pt x="2147888" y="250031"/>
                </a:lnTo>
                <a:lnTo>
                  <a:pt x="2116932" y="269081"/>
                </a:lnTo>
                <a:lnTo>
                  <a:pt x="2016919" y="269081"/>
                </a:lnTo>
                <a:lnTo>
                  <a:pt x="1809750" y="280987"/>
                </a:lnTo>
                <a:lnTo>
                  <a:pt x="1647825" y="302418"/>
                </a:lnTo>
                <a:lnTo>
                  <a:pt x="1466850" y="335756"/>
                </a:lnTo>
                <a:lnTo>
                  <a:pt x="1297782" y="373856"/>
                </a:lnTo>
                <a:lnTo>
                  <a:pt x="1097757" y="426243"/>
                </a:lnTo>
                <a:lnTo>
                  <a:pt x="857250" y="492918"/>
                </a:lnTo>
                <a:lnTo>
                  <a:pt x="640557" y="557212"/>
                </a:lnTo>
                <a:lnTo>
                  <a:pt x="490538" y="604837"/>
                </a:lnTo>
                <a:lnTo>
                  <a:pt x="440532" y="595312"/>
                </a:lnTo>
                <a:lnTo>
                  <a:pt x="364332" y="571500"/>
                </a:lnTo>
                <a:lnTo>
                  <a:pt x="261938" y="531018"/>
                </a:lnTo>
                <a:lnTo>
                  <a:pt x="192882" y="490537"/>
                </a:lnTo>
                <a:lnTo>
                  <a:pt x="111919" y="435768"/>
                </a:lnTo>
                <a:lnTo>
                  <a:pt x="47625" y="373856"/>
                </a:lnTo>
                <a:lnTo>
                  <a:pt x="2382" y="319087"/>
                </a:lnTo>
                <a:lnTo>
                  <a:pt x="0" y="302418"/>
                </a:lnTo>
                <a:lnTo>
                  <a:pt x="4763" y="278606"/>
                </a:lnTo>
                <a:lnTo>
                  <a:pt x="21432" y="264318"/>
                </a:lnTo>
                <a:lnTo>
                  <a:pt x="40482" y="261937"/>
                </a:lnTo>
                <a:lnTo>
                  <a:pt x="102394" y="280987"/>
                </a:lnTo>
                <a:lnTo>
                  <a:pt x="192882" y="302418"/>
                </a:lnTo>
                <a:lnTo>
                  <a:pt x="283369" y="321468"/>
                </a:lnTo>
                <a:lnTo>
                  <a:pt x="390525" y="335756"/>
                </a:lnTo>
                <a:lnTo>
                  <a:pt x="492919" y="338137"/>
                </a:lnTo>
                <a:lnTo>
                  <a:pt x="602457" y="335756"/>
                </a:lnTo>
                <a:lnTo>
                  <a:pt x="654844" y="3286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1910539-6996-46AD-891D-8FBFA2189A7B}"/>
              </a:ext>
            </a:extLst>
          </p:cNvPr>
          <p:cNvSpPr/>
          <p:nvPr/>
        </p:nvSpPr>
        <p:spPr>
          <a:xfrm>
            <a:off x="4078289" y="3087689"/>
            <a:ext cx="1196975" cy="365125"/>
          </a:xfrm>
          <a:custGeom>
            <a:avLst/>
            <a:gdLst>
              <a:gd name="connsiteX0" fmla="*/ 350044 w 1195388"/>
              <a:gd name="connsiteY0" fmla="*/ 183357 h 364332"/>
              <a:gd name="connsiteX1" fmla="*/ 542925 w 1195388"/>
              <a:gd name="connsiteY1" fmla="*/ 150019 h 364332"/>
              <a:gd name="connsiteX2" fmla="*/ 711994 w 1195388"/>
              <a:gd name="connsiteY2" fmla="*/ 104775 h 364332"/>
              <a:gd name="connsiteX3" fmla="*/ 816769 w 1195388"/>
              <a:gd name="connsiteY3" fmla="*/ 59532 h 364332"/>
              <a:gd name="connsiteX4" fmla="*/ 916782 w 1195388"/>
              <a:gd name="connsiteY4" fmla="*/ 2382 h 364332"/>
              <a:gd name="connsiteX5" fmla="*/ 945357 w 1195388"/>
              <a:gd name="connsiteY5" fmla="*/ 0 h 364332"/>
              <a:gd name="connsiteX6" fmla="*/ 992982 w 1195388"/>
              <a:gd name="connsiteY6" fmla="*/ 14288 h 364332"/>
              <a:gd name="connsiteX7" fmla="*/ 1083469 w 1195388"/>
              <a:gd name="connsiteY7" fmla="*/ 52388 h 364332"/>
              <a:gd name="connsiteX8" fmla="*/ 1154907 w 1195388"/>
              <a:gd name="connsiteY8" fmla="*/ 90488 h 364332"/>
              <a:gd name="connsiteX9" fmla="*/ 1188244 w 1195388"/>
              <a:gd name="connsiteY9" fmla="*/ 116682 h 364332"/>
              <a:gd name="connsiteX10" fmla="*/ 1195388 w 1195388"/>
              <a:gd name="connsiteY10" fmla="*/ 135732 h 364332"/>
              <a:gd name="connsiteX11" fmla="*/ 1190625 w 1195388"/>
              <a:gd name="connsiteY11" fmla="*/ 166688 h 364332"/>
              <a:gd name="connsiteX12" fmla="*/ 1173957 w 1195388"/>
              <a:gd name="connsiteY12" fmla="*/ 195263 h 364332"/>
              <a:gd name="connsiteX13" fmla="*/ 1119188 w 1195388"/>
              <a:gd name="connsiteY13" fmla="*/ 226219 h 364332"/>
              <a:gd name="connsiteX14" fmla="*/ 1104900 w 1195388"/>
              <a:gd name="connsiteY14" fmla="*/ 235744 h 364332"/>
              <a:gd name="connsiteX15" fmla="*/ 981075 w 1195388"/>
              <a:gd name="connsiteY15" fmla="*/ 250032 h 364332"/>
              <a:gd name="connsiteX16" fmla="*/ 709613 w 1195388"/>
              <a:gd name="connsiteY16" fmla="*/ 302419 h 364332"/>
              <a:gd name="connsiteX17" fmla="*/ 533400 w 1195388"/>
              <a:gd name="connsiteY17" fmla="*/ 342900 h 364332"/>
              <a:gd name="connsiteX18" fmla="*/ 450057 w 1195388"/>
              <a:gd name="connsiteY18" fmla="*/ 361950 h 364332"/>
              <a:gd name="connsiteX19" fmla="*/ 388144 w 1195388"/>
              <a:gd name="connsiteY19" fmla="*/ 364332 h 364332"/>
              <a:gd name="connsiteX20" fmla="*/ 335757 w 1195388"/>
              <a:gd name="connsiteY20" fmla="*/ 364332 h 364332"/>
              <a:gd name="connsiteX21" fmla="*/ 271463 w 1195388"/>
              <a:gd name="connsiteY21" fmla="*/ 350044 h 364332"/>
              <a:gd name="connsiteX22" fmla="*/ 183357 w 1195388"/>
              <a:gd name="connsiteY22" fmla="*/ 321469 h 364332"/>
              <a:gd name="connsiteX23" fmla="*/ 100013 w 1195388"/>
              <a:gd name="connsiteY23" fmla="*/ 276225 h 364332"/>
              <a:gd name="connsiteX24" fmla="*/ 33338 w 1195388"/>
              <a:gd name="connsiteY24" fmla="*/ 235744 h 364332"/>
              <a:gd name="connsiteX25" fmla="*/ 9525 w 1195388"/>
              <a:gd name="connsiteY25" fmla="*/ 207169 h 364332"/>
              <a:gd name="connsiteX26" fmla="*/ 0 w 1195388"/>
              <a:gd name="connsiteY26" fmla="*/ 180975 h 364332"/>
              <a:gd name="connsiteX27" fmla="*/ 7144 w 1195388"/>
              <a:gd name="connsiteY27" fmla="*/ 169069 h 364332"/>
              <a:gd name="connsiteX28" fmla="*/ 52388 w 1195388"/>
              <a:gd name="connsiteY28" fmla="*/ 166688 h 364332"/>
              <a:gd name="connsiteX29" fmla="*/ 171450 w 1195388"/>
              <a:gd name="connsiteY29" fmla="*/ 180975 h 364332"/>
              <a:gd name="connsiteX30" fmla="*/ 292894 w 1195388"/>
              <a:gd name="connsiteY30" fmla="*/ 185738 h 364332"/>
              <a:gd name="connsiteX31" fmla="*/ 350044 w 1195388"/>
              <a:gd name="connsiteY31" fmla="*/ 183357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95388" h="364332">
                <a:moveTo>
                  <a:pt x="350044" y="183357"/>
                </a:moveTo>
                <a:lnTo>
                  <a:pt x="542925" y="150019"/>
                </a:lnTo>
                <a:lnTo>
                  <a:pt x="711994" y="104775"/>
                </a:lnTo>
                <a:lnTo>
                  <a:pt x="816769" y="59532"/>
                </a:lnTo>
                <a:lnTo>
                  <a:pt x="916782" y="2382"/>
                </a:lnTo>
                <a:lnTo>
                  <a:pt x="945357" y="0"/>
                </a:lnTo>
                <a:lnTo>
                  <a:pt x="992982" y="14288"/>
                </a:lnTo>
                <a:lnTo>
                  <a:pt x="1083469" y="52388"/>
                </a:lnTo>
                <a:lnTo>
                  <a:pt x="1154907" y="90488"/>
                </a:lnTo>
                <a:lnTo>
                  <a:pt x="1188244" y="116682"/>
                </a:lnTo>
                <a:lnTo>
                  <a:pt x="1195388" y="135732"/>
                </a:lnTo>
                <a:lnTo>
                  <a:pt x="1190625" y="166688"/>
                </a:lnTo>
                <a:lnTo>
                  <a:pt x="1173957" y="195263"/>
                </a:lnTo>
                <a:lnTo>
                  <a:pt x="1119188" y="226219"/>
                </a:lnTo>
                <a:lnTo>
                  <a:pt x="1104900" y="235744"/>
                </a:lnTo>
                <a:lnTo>
                  <a:pt x="981075" y="250032"/>
                </a:lnTo>
                <a:lnTo>
                  <a:pt x="709613" y="302419"/>
                </a:lnTo>
                <a:lnTo>
                  <a:pt x="533400" y="342900"/>
                </a:lnTo>
                <a:lnTo>
                  <a:pt x="450057" y="361950"/>
                </a:lnTo>
                <a:lnTo>
                  <a:pt x="388144" y="364332"/>
                </a:lnTo>
                <a:lnTo>
                  <a:pt x="335757" y="364332"/>
                </a:lnTo>
                <a:lnTo>
                  <a:pt x="271463" y="350044"/>
                </a:lnTo>
                <a:lnTo>
                  <a:pt x="183357" y="321469"/>
                </a:lnTo>
                <a:lnTo>
                  <a:pt x="100013" y="276225"/>
                </a:lnTo>
                <a:lnTo>
                  <a:pt x="33338" y="235744"/>
                </a:lnTo>
                <a:lnTo>
                  <a:pt x="9525" y="207169"/>
                </a:lnTo>
                <a:lnTo>
                  <a:pt x="0" y="180975"/>
                </a:lnTo>
                <a:lnTo>
                  <a:pt x="7144" y="169069"/>
                </a:lnTo>
                <a:lnTo>
                  <a:pt x="52388" y="166688"/>
                </a:lnTo>
                <a:lnTo>
                  <a:pt x="171450" y="180975"/>
                </a:lnTo>
                <a:lnTo>
                  <a:pt x="292894" y="185738"/>
                </a:lnTo>
                <a:lnTo>
                  <a:pt x="350044" y="1833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9BDD5821-A9C5-42B7-9C86-FB318081DCB8}"/>
              </a:ext>
            </a:extLst>
          </p:cNvPr>
          <p:cNvSpPr/>
          <p:nvPr/>
        </p:nvSpPr>
        <p:spPr>
          <a:xfrm>
            <a:off x="4125914" y="3714750"/>
            <a:ext cx="1165225" cy="363538"/>
          </a:xfrm>
          <a:custGeom>
            <a:avLst/>
            <a:gdLst>
              <a:gd name="connsiteX0" fmla="*/ 323850 w 1164432"/>
              <a:gd name="connsiteY0" fmla="*/ 185738 h 364331"/>
              <a:gd name="connsiteX1" fmla="*/ 478632 w 1164432"/>
              <a:gd name="connsiteY1" fmla="*/ 164306 h 364331"/>
              <a:gd name="connsiteX2" fmla="*/ 609600 w 1164432"/>
              <a:gd name="connsiteY2" fmla="*/ 126206 h 364331"/>
              <a:gd name="connsiteX3" fmla="*/ 726282 w 1164432"/>
              <a:gd name="connsiteY3" fmla="*/ 78581 h 364331"/>
              <a:gd name="connsiteX4" fmla="*/ 864394 w 1164432"/>
              <a:gd name="connsiteY4" fmla="*/ 4763 h 364331"/>
              <a:gd name="connsiteX5" fmla="*/ 895350 w 1164432"/>
              <a:gd name="connsiteY5" fmla="*/ 0 h 364331"/>
              <a:gd name="connsiteX6" fmla="*/ 931069 w 1164432"/>
              <a:gd name="connsiteY6" fmla="*/ 2381 h 364331"/>
              <a:gd name="connsiteX7" fmla="*/ 978694 w 1164432"/>
              <a:gd name="connsiteY7" fmla="*/ 11906 h 364331"/>
              <a:gd name="connsiteX8" fmla="*/ 1045369 w 1164432"/>
              <a:gd name="connsiteY8" fmla="*/ 33338 h 364331"/>
              <a:gd name="connsiteX9" fmla="*/ 1102519 w 1164432"/>
              <a:gd name="connsiteY9" fmla="*/ 66675 h 364331"/>
              <a:gd name="connsiteX10" fmla="*/ 1152525 w 1164432"/>
              <a:gd name="connsiteY10" fmla="*/ 102394 h 364331"/>
              <a:gd name="connsiteX11" fmla="*/ 1164432 w 1164432"/>
              <a:gd name="connsiteY11" fmla="*/ 119063 h 364331"/>
              <a:gd name="connsiteX12" fmla="*/ 1162050 w 1164432"/>
              <a:gd name="connsiteY12" fmla="*/ 150019 h 364331"/>
              <a:gd name="connsiteX13" fmla="*/ 1138238 w 1164432"/>
              <a:gd name="connsiteY13" fmla="*/ 178594 h 364331"/>
              <a:gd name="connsiteX14" fmla="*/ 1104900 w 1164432"/>
              <a:gd name="connsiteY14" fmla="*/ 200025 h 364331"/>
              <a:gd name="connsiteX15" fmla="*/ 990600 w 1164432"/>
              <a:gd name="connsiteY15" fmla="*/ 238125 h 364331"/>
              <a:gd name="connsiteX16" fmla="*/ 719138 w 1164432"/>
              <a:gd name="connsiteY16" fmla="*/ 304800 h 364331"/>
              <a:gd name="connsiteX17" fmla="*/ 473869 w 1164432"/>
              <a:gd name="connsiteY17" fmla="*/ 354806 h 364331"/>
              <a:gd name="connsiteX18" fmla="*/ 397669 w 1164432"/>
              <a:gd name="connsiteY18" fmla="*/ 364331 h 364331"/>
              <a:gd name="connsiteX19" fmla="*/ 321469 w 1164432"/>
              <a:gd name="connsiteY19" fmla="*/ 357188 h 364331"/>
              <a:gd name="connsiteX20" fmla="*/ 254794 w 1164432"/>
              <a:gd name="connsiteY20" fmla="*/ 340519 h 364331"/>
              <a:gd name="connsiteX21" fmla="*/ 176213 w 1164432"/>
              <a:gd name="connsiteY21" fmla="*/ 316706 h 364331"/>
              <a:gd name="connsiteX22" fmla="*/ 109538 w 1164432"/>
              <a:gd name="connsiteY22" fmla="*/ 283369 h 364331"/>
              <a:gd name="connsiteX23" fmla="*/ 59532 w 1164432"/>
              <a:gd name="connsiteY23" fmla="*/ 252413 h 364331"/>
              <a:gd name="connsiteX24" fmla="*/ 19050 w 1164432"/>
              <a:gd name="connsiteY24" fmla="*/ 223838 h 364331"/>
              <a:gd name="connsiteX25" fmla="*/ 0 w 1164432"/>
              <a:gd name="connsiteY25" fmla="*/ 200025 h 364331"/>
              <a:gd name="connsiteX26" fmla="*/ 0 w 1164432"/>
              <a:gd name="connsiteY26" fmla="*/ 173831 h 364331"/>
              <a:gd name="connsiteX27" fmla="*/ 23813 w 1164432"/>
              <a:gd name="connsiteY27" fmla="*/ 159544 h 364331"/>
              <a:gd name="connsiteX28" fmla="*/ 104775 w 1164432"/>
              <a:gd name="connsiteY28" fmla="*/ 169069 h 364331"/>
              <a:gd name="connsiteX29" fmla="*/ 214313 w 1164432"/>
              <a:gd name="connsiteY29" fmla="*/ 180975 h 364331"/>
              <a:gd name="connsiteX30" fmla="*/ 323850 w 1164432"/>
              <a:gd name="connsiteY30" fmla="*/ 185738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64432" h="364331">
                <a:moveTo>
                  <a:pt x="323850" y="185738"/>
                </a:moveTo>
                <a:lnTo>
                  <a:pt x="478632" y="164306"/>
                </a:lnTo>
                <a:lnTo>
                  <a:pt x="609600" y="126206"/>
                </a:lnTo>
                <a:lnTo>
                  <a:pt x="726282" y="78581"/>
                </a:lnTo>
                <a:lnTo>
                  <a:pt x="864394" y="4763"/>
                </a:lnTo>
                <a:lnTo>
                  <a:pt x="895350" y="0"/>
                </a:lnTo>
                <a:lnTo>
                  <a:pt x="931069" y="2381"/>
                </a:lnTo>
                <a:lnTo>
                  <a:pt x="978694" y="11906"/>
                </a:lnTo>
                <a:lnTo>
                  <a:pt x="1045369" y="33338"/>
                </a:lnTo>
                <a:lnTo>
                  <a:pt x="1102519" y="66675"/>
                </a:lnTo>
                <a:lnTo>
                  <a:pt x="1152525" y="102394"/>
                </a:lnTo>
                <a:lnTo>
                  <a:pt x="1164432" y="119063"/>
                </a:lnTo>
                <a:lnTo>
                  <a:pt x="1162050" y="150019"/>
                </a:lnTo>
                <a:lnTo>
                  <a:pt x="1138238" y="178594"/>
                </a:lnTo>
                <a:lnTo>
                  <a:pt x="1104900" y="200025"/>
                </a:lnTo>
                <a:lnTo>
                  <a:pt x="990600" y="238125"/>
                </a:lnTo>
                <a:lnTo>
                  <a:pt x="719138" y="304800"/>
                </a:lnTo>
                <a:lnTo>
                  <a:pt x="473869" y="354806"/>
                </a:lnTo>
                <a:lnTo>
                  <a:pt x="397669" y="364331"/>
                </a:lnTo>
                <a:lnTo>
                  <a:pt x="321469" y="357188"/>
                </a:lnTo>
                <a:lnTo>
                  <a:pt x="254794" y="340519"/>
                </a:lnTo>
                <a:lnTo>
                  <a:pt x="176213" y="316706"/>
                </a:lnTo>
                <a:lnTo>
                  <a:pt x="109538" y="283369"/>
                </a:lnTo>
                <a:lnTo>
                  <a:pt x="59532" y="252413"/>
                </a:lnTo>
                <a:lnTo>
                  <a:pt x="19050" y="223838"/>
                </a:lnTo>
                <a:lnTo>
                  <a:pt x="0" y="200025"/>
                </a:lnTo>
                <a:lnTo>
                  <a:pt x="0" y="173831"/>
                </a:lnTo>
                <a:lnTo>
                  <a:pt x="23813" y="159544"/>
                </a:lnTo>
                <a:lnTo>
                  <a:pt x="104775" y="169069"/>
                </a:lnTo>
                <a:lnTo>
                  <a:pt x="214313" y="180975"/>
                </a:lnTo>
                <a:lnTo>
                  <a:pt x="323850" y="1857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05C74F8E-869F-4C37-8B56-9854B6629B63}"/>
              </a:ext>
            </a:extLst>
          </p:cNvPr>
          <p:cNvSpPr/>
          <p:nvPr/>
        </p:nvSpPr>
        <p:spPr>
          <a:xfrm>
            <a:off x="3956050" y="4519614"/>
            <a:ext cx="585788" cy="1227137"/>
          </a:xfrm>
          <a:custGeom>
            <a:avLst/>
            <a:gdLst>
              <a:gd name="connsiteX0" fmla="*/ 438411 w 586218"/>
              <a:gd name="connsiteY0" fmla="*/ 375781 h 1227550"/>
              <a:gd name="connsiteX1" fmla="*/ 561166 w 586218"/>
              <a:gd name="connsiteY1" fmla="*/ 929431 h 1227550"/>
              <a:gd name="connsiteX2" fmla="*/ 583713 w 586218"/>
              <a:gd name="connsiteY2" fmla="*/ 1022124 h 1227550"/>
              <a:gd name="connsiteX3" fmla="*/ 586218 w 586218"/>
              <a:gd name="connsiteY3" fmla="*/ 1054691 h 1227550"/>
              <a:gd name="connsiteX4" fmla="*/ 578702 w 586218"/>
              <a:gd name="connsiteY4" fmla="*/ 1109806 h 1227550"/>
              <a:gd name="connsiteX5" fmla="*/ 568681 w 586218"/>
              <a:gd name="connsiteY5" fmla="*/ 1147384 h 1227550"/>
              <a:gd name="connsiteX6" fmla="*/ 568681 w 586218"/>
              <a:gd name="connsiteY6" fmla="*/ 1174941 h 1227550"/>
              <a:gd name="connsiteX7" fmla="*/ 563671 w 586218"/>
              <a:gd name="connsiteY7" fmla="*/ 1202498 h 1227550"/>
              <a:gd name="connsiteX8" fmla="*/ 553650 w 586218"/>
              <a:gd name="connsiteY8" fmla="*/ 1225045 h 1227550"/>
              <a:gd name="connsiteX9" fmla="*/ 531103 w 586218"/>
              <a:gd name="connsiteY9" fmla="*/ 1227550 h 1227550"/>
              <a:gd name="connsiteX10" fmla="*/ 498536 w 586218"/>
              <a:gd name="connsiteY10" fmla="*/ 1217530 h 1227550"/>
              <a:gd name="connsiteX11" fmla="*/ 455947 w 586218"/>
              <a:gd name="connsiteY11" fmla="*/ 1184962 h 1227550"/>
              <a:gd name="connsiteX12" fmla="*/ 410853 w 586218"/>
              <a:gd name="connsiteY12" fmla="*/ 1137363 h 1227550"/>
              <a:gd name="connsiteX13" fmla="*/ 378286 w 586218"/>
              <a:gd name="connsiteY13" fmla="*/ 1092269 h 1227550"/>
              <a:gd name="connsiteX14" fmla="*/ 348223 w 586218"/>
              <a:gd name="connsiteY14" fmla="*/ 1027134 h 1227550"/>
              <a:gd name="connsiteX15" fmla="*/ 333192 w 586218"/>
              <a:gd name="connsiteY15" fmla="*/ 974525 h 1227550"/>
              <a:gd name="connsiteX16" fmla="*/ 325676 w 586218"/>
              <a:gd name="connsiteY16" fmla="*/ 881832 h 1227550"/>
              <a:gd name="connsiteX17" fmla="*/ 303130 w 586218"/>
              <a:gd name="connsiteY17" fmla="*/ 789139 h 1227550"/>
              <a:gd name="connsiteX18" fmla="*/ 165343 w 586218"/>
              <a:gd name="connsiteY18" fmla="*/ 268057 h 1227550"/>
              <a:gd name="connsiteX19" fmla="*/ 137786 w 586218"/>
              <a:gd name="connsiteY19" fmla="*/ 202921 h 1227550"/>
              <a:gd name="connsiteX20" fmla="*/ 115239 w 586218"/>
              <a:gd name="connsiteY20" fmla="*/ 160333 h 1227550"/>
              <a:gd name="connsiteX21" fmla="*/ 72651 w 586218"/>
              <a:gd name="connsiteY21" fmla="*/ 112734 h 1227550"/>
              <a:gd name="connsiteX22" fmla="*/ 27557 w 586218"/>
              <a:gd name="connsiteY22" fmla="*/ 65135 h 1227550"/>
              <a:gd name="connsiteX23" fmla="*/ 2505 w 586218"/>
              <a:gd name="connsiteY23" fmla="*/ 37578 h 1227550"/>
              <a:gd name="connsiteX24" fmla="*/ 0 w 586218"/>
              <a:gd name="connsiteY24" fmla="*/ 20041 h 1227550"/>
              <a:gd name="connsiteX25" fmla="*/ 5010 w 586218"/>
              <a:gd name="connsiteY25" fmla="*/ 7515 h 1227550"/>
              <a:gd name="connsiteX26" fmla="*/ 20041 w 586218"/>
              <a:gd name="connsiteY26" fmla="*/ 0 h 1227550"/>
              <a:gd name="connsiteX27" fmla="*/ 57619 w 586218"/>
              <a:gd name="connsiteY27" fmla="*/ 5010 h 1227550"/>
              <a:gd name="connsiteX28" fmla="*/ 212942 w 586218"/>
              <a:gd name="connsiteY28" fmla="*/ 47599 h 1227550"/>
              <a:gd name="connsiteX29" fmla="*/ 373275 w 586218"/>
              <a:gd name="connsiteY29" fmla="*/ 100208 h 1227550"/>
              <a:gd name="connsiteX30" fmla="*/ 438411 w 586218"/>
              <a:gd name="connsiteY30" fmla="*/ 375781 h 1227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86218" h="1227550">
                <a:moveTo>
                  <a:pt x="438411" y="375781"/>
                </a:moveTo>
                <a:lnTo>
                  <a:pt x="561166" y="929431"/>
                </a:lnTo>
                <a:lnTo>
                  <a:pt x="583713" y="1022124"/>
                </a:lnTo>
                <a:lnTo>
                  <a:pt x="586218" y="1054691"/>
                </a:lnTo>
                <a:lnTo>
                  <a:pt x="578702" y="1109806"/>
                </a:lnTo>
                <a:lnTo>
                  <a:pt x="568681" y="1147384"/>
                </a:lnTo>
                <a:lnTo>
                  <a:pt x="568681" y="1174941"/>
                </a:lnTo>
                <a:lnTo>
                  <a:pt x="563671" y="1202498"/>
                </a:lnTo>
                <a:lnTo>
                  <a:pt x="553650" y="1225045"/>
                </a:lnTo>
                <a:lnTo>
                  <a:pt x="531103" y="1227550"/>
                </a:lnTo>
                <a:lnTo>
                  <a:pt x="498536" y="1217530"/>
                </a:lnTo>
                <a:lnTo>
                  <a:pt x="455947" y="1184962"/>
                </a:lnTo>
                <a:lnTo>
                  <a:pt x="410853" y="1137363"/>
                </a:lnTo>
                <a:lnTo>
                  <a:pt x="378286" y="1092269"/>
                </a:lnTo>
                <a:lnTo>
                  <a:pt x="348223" y="1027134"/>
                </a:lnTo>
                <a:lnTo>
                  <a:pt x="333192" y="974525"/>
                </a:lnTo>
                <a:lnTo>
                  <a:pt x="325676" y="881832"/>
                </a:lnTo>
                <a:lnTo>
                  <a:pt x="303130" y="789139"/>
                </a:lnTo>
                <a:lnTo>
                  <a:pt x="165343" y="268057"/>
                </a:lnTo>
                <a:lnTo>
                  <a:pt x="137786" y="202921"/>
                </a:lnTo>
                <a:lnTo>
                  <a:pt x="115239" y="160333"/>
                </a:lnTo>
                <a:lnTo>
                  <a:pt x="72651" y="112734"/>
                </a:lnTo>
                <a:lnTo>
                  <a:pt x="27557" y="65135"/>
                </a:lnTo>
                <a:lnTo>
                  <a:pt x="2505" y="37578"/>
                </a:lnTo>
                <a:lnTo>
                  <a:pt x="0" y="20041"/>
                </a:lnTo>
                <a:lnTo>
                  <a:pt x="5010" y="7515"/>
                </a:lnTo>
                <a:lnTo>
                  <a:pt x="20041" y="0"/>
                </a:lnTo>
                <a:lnTo>
                  <a:pt x="57619" y="5010"/>
                </a:lnTo>
                <a:lnTo>
                  <a:pt x="212942" y="47599"/>
                </a:lnTo>
                <a:lnTo>
                  <a:pt x="373275" y="100208"/>
                </a:lnTo>
                <a:lnTo>
                  <a:pt x="438411" y="3757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89003086-EACC-4850-88F7-19C0F0CF1D37}"/>
              </a:ext>
            </a:extLst>
          </p:cNvPr>
          <p:cNvSpPr/>
          <p:nvPr/>
        </p:nvSpPr>
        <p:spPr>
          <a:xfrm>
            <a:off x="5740400" y="1758951"/>
            <a:ext cx="647700" cy="1527175"/>
          </a:xfrm>
          <a:custGeom>
            <a:avLst/>
            <a:gdLst>
              <a:gd name="connsiteX0" fmla="*/ 606425 w 647700"/>
              <a:gd name="connsiteY0" fmla="*/ 463550 h 1527175"/>
              <a:gd name="connsiteX1" fmla="*/ 552450 w 647700"/>
              <a:gd name="connsiteY1" fmla="*/ 714375 h 1527175"/>
              <a:gd name="connsiteX2" fmla="*/ 495300 w 647700"/>
              <a:gd name="connsiteY2" fmla="*/ 876300 h 1527175"/>
              <a:gd name="connsiteX3" fmla="*/ 428625 w 647700"/>
              <a:gd name="connsiteY3" fmla="*/ 1028700 h 1527175"/>
              <a:gd name="connsiteX4" fmla="*/ 368300 w 647700"/>
              <a:gd name="connsiteY4" fmla="*/ 1133475 h 1527175"/>
              <a:gd name="connsiteX5" fmla="*/ 254000 w 647700"/>
              <a:gd name="connsiteY5" fmla="*/ 1292225 h 1527175"/>
              <a:gd name="connsiteX6" fmla="*/ 120650 w 647700"/>
              <a:gd name="connsiteY6" fmla="*/ 1460500 h 1527175"/>
              <a:gd name="connsiteX7" fmla="*/ 73025 w 647700"/>
              <a:gd name="connsiteY7" fmla="*/ 1520825 h 1527175"/>
              <a:gd name="connsiteX8" fmla="*/ 44450 w 647700"/>
              <a:gd name="connsiteY8" fmla="*/ 1527175 h 1527175"/>
              <a:gd name="connsiteX9" fmla="*/ 12700 w 647700"/>
              <a:gd name="connsiteY9" fmla="*/ 1527175 h 1527175"/>
              <a:gd name="connsiteX10" fmla="*/ 0 w 647700"/>
              <a:gd name="connsiteY10" fmla="*/ 1511300 h 1527175"/>
              <a:gd name="connsiteX11" fmla="*/ 3175 w 647700"/>
              <a:gd name="connsiteY11" fmla="*/ 1495425 h 1527175"/>
              <a:gd name="connsiteX12" fmla="*/ 25400 w 647700"/>
              <a:gd name="connsiteY12" fmla="*/ 1450975 h 1527175"/>
              <a:gd name="connsiteX13" fmla="*/ 114300 w 647700"/>
              <a:gd name="connsiteY13" fmla="*/ 1295400 h 1527175"/>
              <a:gd name="connsiteX14" fmla="*/ 190500 w 647700"/>
              <a:gd name="connsiteY14" fmla="*/ 1143000 h 1527175"/>
              <a:gd name="connsiteX15" fmla="*/ 269875 w 647700"/>
              <a:gd name="connsiteY15" fmla="*/ 952500 h 1527175"/>
              <a:gd name="connsiteX16" fmla="*/ 304800 w 647700"/>
              <a:gd name="connsiteY16" fmla="*/ 831850 h 1527175"/>
              <a:gd name="connsiteX17" fmla="*/ 336550 w 647700"/>
              <a:gd name="connsiteY17" fmla="*/ 641350 h 1527175"/>
              <a:gd name="connsiteX18" fmla="*/ 346075 w 647700"/>
              <a:gd name="connsiteY18" fmla="*/ 479425 h 1527175"/>
              <a:gd name="connsiteX19" fmla="*/ 349250 w 647700"/>
              <a:gd name="connsiteY19" fmla="*/ 301625 h 1527175"/>
              <a:gd name="connsiteX20" fmla="*/ 333375 w 647700"/>
              <a:gd name="connsiteY20" fmla="*/ 241300 h 1527175"/>
              <a:gd name="connsiteX21" fmla="*/ 307975 w 647700"/>
              <a:gd name="connsiteY21" fmla="*/ 196850 h 1527175"/>
              <a:gd name="connsiteX22" fmla="*/ 254000 w 647700"/>
              <a:gd name="connsiteY22" fmla="*/ 136525 h 1527175"/>
              <a:gd name="connsiteX23" fmla="*/ 184150 w 647700"/>
              <a:gd name="connsiteY23" fmla="*/ 82550 h 1527175"/>
              <a:gd name="connsiteX24" fmla="*/ 149225 w 647700"/>
              <a:gd name="connsiteY24" fmla="*/ 63500 h 1527175"/>
              <a:gd name="connsiteX25" fmla="*/ 130175 w 647700"/>
              <a:gd name="connsiteY25" fmla="*/ 38100 h 1527175"/>
              <a:gd name="connsiteX26" fmla="*/ 123825 w 647700"/>
              <a:gd name="connsiteY26" fmla="*/ 15875 h 1527175"/>
              <a:gd name="connsiteX27" fmla="*/ 136525 w 647700"/>
              <a:gd name="connsiteY27" fmla="*/ 0 h 1527175"/>
              <a:gd name="connsiteX28" fmla="*/ 190500 w 647700"/>
              <a:gd name="connsiteY28" fmla="*/ 0 h 1527175"/>
              <a:gd name="connsiteX29" fmla="*/ 285750 w 647700"/>
              <a:gd name="connsiteY29" fmla="*/ 12700 h 1527175"/>
              <a:gd name="connsiteX30" fmla="*/ 419100 w 647700"/>
              <a:gd name="connsiteY30" fmla="*/ 47625 h 1527175"/>
              <a:gd name="connsiteX31" fmla="*/ 520700 w 647700"/>
              <a:gd name="connsiteY31" fmla="*/ 82550 h 1527175"/>
              <a:gd name="connsiteX32" fmla="*/ 603250 w 647700"/>
              <a:gd name="connsiteY32" fmla="*/ 111125 h 1527175"/>
              <a:gd name="connsiteX33" fmla="*/ 647700 w 647700"/>
              <a:gd name="connsiteY33" fmla="*/ 139700 h 1527175"/>
              <a:gd name="connsiteX34" fmla="*/ 641350 w 647700"/>
              <a:gd name="connsiteY34" fmla="*/ 285750 h 1527175"/>
              <a:gd name="connsiteX35" fmla="*/ 606425 w 647700"/>
              <a:gd name="connsiteY35" fmla="*/ 463550 h 152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47700" h="1527175">
                <a:moveTo>
                  <a:pt x="606425" y="463550"/>
                </a:moveTo>
                <a:lnTo>
                  <a:pt x="552450" y="714375"/>
                </a:lnTo>
                <a:lnTo>
                  <a:pt x="495300" y="876300"/>
                </a:lnTo>
                <a:lnTo>
                  <a:pt x="428625" y="1028700"/>
                </a:lnTo>
                <a:lnTo>
                  <a:pt x="368300" y="1133475"/>
                </a:lnTo>
                <a:lnTo>
                  <a:pt x="254000" y="1292225"/>
                </a:lnTo>
                <a:lnTo>
                  <a:pt x="120650" y="1460500"/>
                </a:lnTo>
                <a:lnTo>
                  <a:pt x="73025" y="1520825"/>
                </a:lnTo>
                <a:lnTo>
                  <a:pt x="44450" y="1527175"/>
                </a:lnTo>
                <a:lnTo>
                  <a:pt x="12700" y="1527175"/>
                </a:lnTo>
                <a:lnTo>
                  <a:pt x="0" y="1511300"/>
                </a:lnTo>
                <a:lnTo>
                  <a:pt x="3175" y="1495425"/>
                </a:lnTo>
                <a:lnTo>
                  <a:pt x="25400" y="1450975"/>
                </a:lnTo>
                <a:lnTo>
                  <a:pt x="114300" y="1295400"/>
                </a:lnTo>
                <a:lnTo>
                  <a:pt x="190500" y="1143000"/>
                </a:lnTo>
                <a:lnTo>
                  <a:pt x="269875" y="952500"/>
                </a:lnTo>
                <a:lnTo>
                  <a:pt x="304800" y="831850"/>
                </a:lnTo>
                <a:lnTo>
                  <a:pt x="336550" y="641350"/>
                </a:lnTo>
                <a:lnTo>
                  <a:pt x="346075" y="479425"/>
                </a:lnTo>
                <a:cubicBezTo>
                  <a:pt x="347133" y="420158"/>
                  <a:pt x="348192" y="360892"/>
                  <a:pt x="349250" y="301625"/>
                </a:cubicBezTo>
                <a:lnTo>
                  <a:pt x="333375" y="241300"/>
                </a:lnTo>
                <a:lnTo>
                  <a:pt x="307975" y="196850"/>
                </a:lnTo>
                <a:lnTo>
                  <a:pt x="254000" y="136525"/>
                </a:lnTo>
                <a:lnTo>
                  <a:pt x="184150" y="82550"/>
                </a:lnTo>
                <a:lnTo>
                  <a:pt x="149225" y="63500"/>
                </a:lnTo>
                <a:lnTo>
                  <a:pt x="130175" y="38100"/>
                </a:lnTo>
                <a:lnTo>
                  <a:pt x="123825" y="15875"/>
                </a:lnTo>
                <a:lnTo>
                  <a:pt x="136525" y="0"/>
                </a:lnTo>
                <a:lnTo>
                  <a:pt x="190500" y="0"/>
                </a:lnTo>
                <a:lnTo>
                  <a:pt x="285750" y="12700"/>
                </a:lnTo>
                <a:lnTo>
                  <a:pt x="419100" y="47625"/>
                </a:lnTo>
                <a:lnTo>
                  <a:pt x="520700" y="82550"/>
                </a:lnTo>
                <a:lnTo>
                  <a:pt x="603250" y="111125"/>
                </a:lnTo>
                <a:lnTo>
                  <a:pt x="647700" y="139700"/>
                </a:lnTo>
                <a:lnTo>
                  <a:pt x="641350" y="285750"/>
                </a:lnTo>
                <a:lnTo>
                  <a:pt x="606425" y="463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0E1824A-8C2E-43E7-8D48-6AD923C57BDB}"/>
              </a:ext>
            </a:extLst>
          </p:cNvPr>
          <p:cNvSpPr/>
          <p:nvPr/>
        </p:nvSpPr>
        <p:spPr>
          <a:xfrm>
            <a:off x="5992814" y="3314701"/>
            <a:ext cx="1641475" cy="423863"/>
          </a:xfrm>
          <a:custGeom>
            <a:avLst/>
            <a:gdLst>
              <a:gd name="connsiteX0" fmla="*/ 452438 w 1640682"/>
              <a:gd name="connsiteY0" fmla="*/ 197644 h 423863"/>
              <a:gd name="connsiteX1" fmla="*/ 802482 w 1640682"/>
              <a:gd name="connsiteY1" fmla="*/ 147638 h 423863"/>
              <a:gd name="connsiteX2" fmla="*/ 1073944 w 1640682"/>
              <a:gd name="connsiteY2" fmla="*/ 100013 h 423863"/>
              <a:gd name="connsiteX3" fmla="*/ 1135857 w 1640682"/>
              <a:gd name="connsiteY3" fmla="*/ 73819 h 423863"/>
              <a:gd name="connsiteX4" fmla="*/ 1200150 w 1640682"/>
              <a:gd name="connsiteY4" fmla="*/ 33338 h 423863"/>
              <a:gd name="connsiteX5" fmla="*/ 1231107 w 1640682"/>
              <a:gd name="connsiteY5" fmla="*/ 9525 h 423863"/>
              <a:gd name="connsiteX6" fmla="*/ 1252538 w 1640682"/>
              <a:gd name="connsiteY6" fmla="*/ 2381 h 423863"/>
              <a:gd name="connsiteX7" fmla="*/ 1273969 w 1640682"/>
              <a:gd name="connsiteY7" fmla="*/ 0 h 423863"/>
              <a:gd name="connsiteX8" fmla="*/ 1314450 w 1640682"/>
              <a:gd name="connsiteY8" fmla="*/ 7144 h 423863"/>
              <a:gd name="connsiteX9" fmla="*/ 1362075 w 1640682"/>
              <a:gd name="connsiteY9" fmla="*/ 23813 h 423863"/>
              <a:gd name="connsiteX10" fmla="*/ 1426369 w 1640682"/>
              <a:gd name="connsiteY10" fmla="*/ 59531 h 423863"/>
              <a:gd name="connsiteX11" fmla="*/ 1490663 w 1640682"/>
              <a:gd name="connsiteY11" fmla="*/ 97631 h 423863"/>
              <a:gd name="connsiteX12" fmla="*/ 1559719 w 1640682"/>
              <a:gd name="connsiteY12" fmla="*/ 157163 h 423863"/>
              <a:gd name="connsiteX13" fmla="*/ 1616869 w 1640682"/>
              <a:gd name="connsiteY13" fmla="*/ 207169 h 423863"/>
              <a:gd name="connsiteX14" fmla="*/ 1633538 w 1640682"/>
              <a:gd name="connsiteY14" fmla="*/ 226219 h 423863"/>
              <a:gd name="connsiteX15" fmla="*/ 1640682 w 1640682"/>
              <a:gd name="connsiteY15" fmla="*/ 250031 h 423863"/>
              <a:gd name="connsiteX16" fmla="*/ 1633538 w 1640682"/>
              <a:gd name="connsiteY16" fmla="*/ 273844 h 423863"/>
              <a:gd name="connsiteX17" fmla="*/ 1609725 w 1640682"/>
              <a:gd name="connsiteY17" fmla="*/ 314325 h 423863"/>
              <a:gd name="connsiteX18" fmla="*/ 1588294 w 1640682"/>
              <a:gd name="connsiteY18" fmla="*/ 335756 h 423863"/>
              <a:gd name="connsiteX19" fmla="*/ 1552575 w 1640682"/>
              <a:gd name="connsiteY19" fmla="*/ 354806 h 423863"/>
              <a:gd name="connsiteX20" fmla="*/ 1164432 w 1640682"/>
              <a:gd name="connsiteY20" fmla="*/ 273844 h 423863"/>
              <a:gd name="connsiteX21" fmla="*/ 1095375 w 1640682"/>
              <a:gd name="connsiteY21" fmla="*/ 278606 h 423863"/>
              <a:gd name="connsiteX22" fmla="*/ 485775 w 1640682"/>
              <a:gd name="connsiteY22" fmla="*/ 359569 h 423863"/>
              <a:gd name="connsiteX23" fmla="*/ 450057 w 1640682"/>
              <a:gd name="connsiteY23" fmla="*/ 371475 h 423863"/>
              <a:gd name="connsiteX24" fmla="*/ 333375 w 1640682"/>
              <a:gd name="connsiteY24" fmla="*/ 421481 h 423863"/>
              <a:gd name="connsiteX25" fmla="*/ 316707 w 1640682"/>
              <a:gd name="connsiteY25" fmla="*/ 423863 h 423863"/>
              <a:gd name="connsiteX26" fmla="*/ 283369 w 1640682"/>
              <a:gd name="connsiteY26" fmla="*/ 414338 h 423863"/>
              <a:gd name="connsiteX27" fmla="*/ 204788 w 1640682"/>
              <a:gd name="connsiteY27" fmla="*/ 371475 h 423863"/>
              <a:gd name="connsiteX28" fmla="*/ 111919 w 1640682"/>
              <a:gd name="connsiteY28" fmla="*/ 309563 h 423863"/>
              <a:gd name="connsiteX29" fmla="*/ 38100 w 1640682"/>
              <a:gd name="connsiteY29" fmla="*/ 257175 h 423863"/>
              <a:gd name="connsiteX30" fmla="*/ 9525 w 1640682"/>
              <a:gd name="connsiteY30" fmla="*/ 228600 h 423863"/>
              <a:gd name="connsiteX31" fmla="*/ 0 w 1640682"/>
              <a:gd name="connsiteY31" fmla="*/ 207169 h 423863"/>
              <a:gd name="connsiteX32" fmla="*/ 9525 w 1640682"/>
              <a:gd name="connsiteY32" fmla="*/ 183356 h 423863"/>
              <a:gd name="connsiteX33" fmla="*/ 38100 w 1640682"/>
              <a:gd name="connsiteY33" fmla="*/ 183356 h 423863"/>
              <a:gd name="connsiteX34" fmla="*/ 97632 w 1640682"/>
              <a:gd name="connsiteY34" fmla="*/ 190500 h 423863"/>
              <a:gd name="connsiteX35" fmla="*/ 202407 w 1640682"/>
              <a:gd name="connsiteY35" fmla="*/ 204788 h 423863"/>
              <a:gd name="connsiteX36" fmla="*/ 328613 w 1640682"/>
              <a:gd name="connsiteY36" fmla="*/ 204788 h 423863"/>
              <a:gd name="connsiteX37" fmla="*/ 452438 w 1640682"/>
              <a:gd name="connsiteY37" fmla="*/ 19764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640682" h="423863">
                <a:moveTo>
                  <a:pt x="452438" y="197644"/>
                </a:moveTo>
                <a:lnTo>
                  <a:pt x="802482" y="147638"/>
                </a:lnTo>
                <a:lnTo>
                  <a:pt x="1073944" y="100013"/>
                </a:lnTo>
                <a:lnTo>
                  <a:pt x="1135857" y="73819"/>
                </a:lnTo>
                <a:lnTo>
                  <a:pt x="1200150" y="33338"/>
                </a:lnTo>
                <a:lnTo>
                  <a:pt x="1231107" y="9525"/>
                </a:lnTo>
                <a:lnTo>
                  <a:pt x="1252538" y="2381"/>
                </a:lnTo>
                <a:lnTo>
                  <a:pt x="1273969" y="0"/>
                </a:lnTo>
                <a:lnTo>
                  <a:pt x="1314450" y="7144"/>
                </a:lnTo>
                <a:lnTo>
                  <a:pt x="1362075" y="23813"/>
                </a:lnTo>
                <a:lnTo>
                  <a:pt x="1426369" y="59531"/>
                </a:lnTo>
                <a:lnTo>
                  <a:pt x="1490663" y="97631"/>
                </a:lnTo>
                <a:lnTo>
                  <a:pt x="1559719" y="157163"/>
                </a:lnTo>
                <a:lnTo>
                  <a:pt x="1616869" y="207169"/>
                </a:lnTo>
                <a:lnTo>
                  <a:pt x="1633538" y="226219"/>
                </a:lnTo>
                <a:lnTo>
                  <a:pt x="1640682" y="250031"/>
                </a:lnTo>
                <a:lnTo>
                  <a:pt x="1633538" y="273844"/>
                </a:lnTo>
                <a:lnTo>
                  <a:pt x="1609725" y="314325"/>
                </a:lnTo>
                <a:lnTo>
                  <a:pt x="1588294" y="335756"/>
                </a:lnTo>
                <a:lnTo>
                  <a:pt x="1552575" y="354806"/>
                </a:lnTo>
                <a:lnTo>
                  <a:pt x="1164432" y="273844"/>
                </a:lnTo>
                <a:lnTo>
                  <a:pt x="1095375" y="278606"/>
                </a:lnTo>
                <a:lnTo>
                  <a:pt x="485775" y="359569"/>
                </a:lnTo>
                <a:lnTo>
                  <a:pt x="450057" y="371475"/>
                </a:lnTo>
                <a:lnTo>
                  <a:pt x="333375" y="421481"/>
                </a:lnTo>
                <a:lnTo>
                  <a:pt x="316707" y="423863"/>
                </a:lnTo>
                <a:lnTo>
                  <a:pt x="283369" y="414338"/>
                </a:lnTo>
                <a:lnTo>
                  <a:pt x="204788" y="371475"/>
                </a:lnTo>
                <a:lnTo>
                  <a:pt x="111919" y="309563"/>
                </a:lnTo>
                <a:lnTo>
                  <a:pt x="38100" y="257175"/>
                </a:lnTo>
                <a:lnTo>
                  <a:pt x="9525" y="228600"/>
                </a:lnTo>
                <a:lnTo>
                  <a:pt x="0" y="207169"/>
                </a:lnTo>
                <a:lnTo>
                  <a:pt x="9525" y="183356"/>
                </a:lnTo>
                <a:lnTo>
                  <a:pt x="38100" y="183356"/>
                </a:lnTo>
                <a:lnTo>
                  <a:pt x="97632" y="190500"/>
                </a:lnTo>
                <a:lnTo>
                  <a:pt x="202407" y="204788"/>
                </a:lnTo>
                <a:lnTo>
                  <a:pt x="328613" y="204788"/>
                </a:lnTo>
                <a:lnTo>
                  <a:pt x="452438" y="1976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03B2F3D-1FEF-4BC6-9A67-40B1D7CEFC5A}"/>
              </a:ext>
            </a:extLst>
          </p:cNvPr>
          <p:cNvSpPr/>
          <p:nvPr/>
        </p:nvSpPr>
        <p:spPr>
          <a:xfrm>
            <a:off x="4243388" y="4348163"/>
            <a:ext cx="1384300" cy="1092200"/>
          </a:xfrm>
          <a:custGeom>
            <a:avLst/>
            <a:gdLst>
              <a:gd name="connsiteX0" fmla="*/ 211931 w 1383506"/>
              <a:gd name="connsiteY0" fmla="*/ 230981 h 1092993"/>
              <a:gd name="connsiteX1" fmla="*/ 881062 w 1383506"/>
              <a:gd name="connsiteY1" fmla="*/ 85725 h 1092993"/>
              <a:gd name="connsiteX2" fmla="*/ 942975 w 1383506"/>
              <a:gd name="connsiteY2" fmla="*/ 42862 h 1092993"/>
              <a:gd name="connsiteX3" fmla="*/ 990600 w 1383506"/>
              <a:gd name="connsiteY3" fmla="*/ 11906 h 1092993"/>
              <a:gd name="connsiteX4" fmla="*/ 1031081 w 1383506"/>
              <a:gd name="connsiteY4" fmla="*/ 2381 h 1092993"/>
              <a:gd name="connsiteX5" fmla="*/ 1062037 w 1383506"/>
              <a:gd name="connsiteY5" fmla="*/ 0 h 1092993"/>
              <a:gd name="connsiteX6" fmla="*/ 1109662 w 1383506"/>
              <a:gd name="connsiteY6" fmla="*/ 9525 h 1092993"/>
              <a:gd name="connsiteX7" fmla="*/ 1162050 w 1383506"/>
              <a:gd name="connsiteY7" fmla="*/ 26193 h 1092993"/>
              <a:gd name="connsiteX8" fmla="*/ 1271587 w 1383506"/>
              <a:gd name="connsiteY8" fmla="*/ 80962 h 1092993"/>
              <a:gd name="connsiteX9" fmla="*/ 1323975 w 1383506"/>
              <a:gd name="connsiteY9" fmla="*/ 111918 h 1092993"/>
              <a:gd name="connsiteX10" fmla="*/ 1371600 w 1383506"/>
              <a:gd name="connsiteY10" fmla="*/ 150018 h 1092993"/>
              <a:gd name="connsiteX11" fmla="*/ 1383506 w 1383506"/>
              <a:gd name="connsiteY11" fmla="*/ 171450 h 1092993"/>
              <a:gd name="connsiteX12" fmla="*/ 1371600 w 1383506"/>
              <a:gd name="connsiteY12" fmla="*/ 202406 h 1092993"/>
              <a:gd name="connsiteX13" fmla="*/ 1314450 w 1383506"/>
              <a:gd name="connsiteY13" fmla="*/ 300037 h 1092993"/>
              <a:gd name="connsiteX14" fmla="*/ 1278731 w 1383506"/>
              <a:gd name="connsiteY14" fmla="*/ 419100 h 1092993"/>
              <a:gd name="connsiteX15" fmla="*/ 1128712 w 1383506"/>
              <a:gd name="connsiteY15" fmla="*/ 997743 h 1092993"/>
              <a:gd name="connsiteX16" fmla="*/ 1128712 w 1383506"/>
              <a:gd name="connsiteY16" fmla="*/ 1019175 h 1092993"/>
              <a:gd name="connsiteX17" fmla="*/ 1114425 w 1383506"/>
              <a:gd name="connsiteY17" fmla="*/ 1054893 h 1092993"/>
              <a:gd name="connsiteX18" fmla="*/ 1097756 w 1383506"/>
              <a:gd name="connsiteY18" fmla="*/ 1076325 h 1092993"/>
              <a:gd name="connsiteX19" fmla="*/ 1064418 w 1383506"/>
              <a:gd name="connsiteY19" fmla="*/ 1092993 h 1092993"/>
              <a:gd name="connsiteX20" fmla="*/ 1021556 w 1383506"/>
              <a:gd name="connsiteY20" fmla="*/ 1090612 h 1092993"/>
              <a:gd name="connsiteX21" fmla="*/ 971550 w 1383506"/>
              <a:gd name="connsiteY21" fmla="*/ 1083468 h 1092993"/>
              <a:gd name="connsiteX22" fmla="*/ 928687 w 1383506"/>
              <a:gd name="connsiteY22" fmla="*/ 1073943 h 1092993"/>
              <a:gd name="connsiteX23" fmla="*/ 888206 w 1383506"/>
              <a:gd name="connsiteY23" fmla="*/ 1064418 h 1092993"/>
              <a:gd name="connsiteX24" fmla="*/ 907256 w 1383506"/>
              <a:gd name="connsiteY24" fmla="*/ 873918 h 1092993"/>
              <a:gd name="connsiteX25" fmla="*/ 992981 w 1383506"/>
              <a:gd name="connsiteY25" fmla="*/ 319087 h 1092993"/>
              <a:gd name="connsiteX26" fmla="*/ 995362 w 1383506"/>
              <a:gd name="connsiteY26" fmla="*/ 276225 h 1092993"/>
              <a:gd name="connsiteX27" fmla="*/ 985837 w 1383506"/>
              <a:gd name="connsiteY27" fmla="*/ 252412 h 1092993"/>
              <a:gd name="connsiteX28" fmla="*/ 957262 w 1383506"/>
              <a:gd name="connsiteY28" fmla="*/ 240506 h 1092993"/>
              <a:gd name="connsiteX29" fmla="*/ 926306 w 1383506"/>
              <a:gd name="connsiteY29" fmla="*/ 242887 h 1092993"/>
              <a:gd name="connsiteX30" fmla="*/ 61912 w 1383506"/>
              <a:gd name="connsiteY30" fmla="*/ 461962 h 1092993"/>
              <a:gd name="connsiteX31" fmla="*/ 0 w 1383506"/>
              <a:gd name="connsiteY31" fmla="*/ 273843 h 1092993"/>
              <a:gd name="connsiteX32" fmla="*/ 211931 w 1383506"/>
              <a:gd name="connsiteY32" fmla="*/ 230981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83506" h="1092993">
                <a:moveTo>
                  <a:pt x="211931" y="230981"/>
                </a:moveTo>
                <a:lnTo>
                  <a:pt x="881062" y="85725"/>
                </a:lnTo>
                <a:lnTo>
                  <a:pt x="942975" y="42862"/>
                </a:lnTo>
                <a:lnTo>
                  <a:pt x="990600" y="11906"/>
                </a:lnTo>
                <a:lnTo>
                  <a:pt x="1031081" y="2381"/>
                </a:lnTo>
                <a:lnTo>
                  <a:pt x="1062037" y="0"/>
                </a:lnTo>
                <a:lnTo>
                  <a:pt x="1109662" y="9525"/>
                </a:lnTo>
                <a:lnTo>
                  <a:pt x="1162050" y="26193"/>
                </a:lnTo>
                <a:lnTo>
                  <a:pt x="1271587" y="80962"/>
                </a:lnTo>
                <a:lnTo>
                  <a:pt x="1323975" y="111918"/>
                </a:lnTo>
                <a:lnTo>
                  <a:pt x="1371600" y="150018"/>
                </a:lnTo>
                <a:lnTo>
                  <a:pt x="1383506" y="171450"/>
                </a:lnTo>
                <a:lnTo>
                  <a:pt x="1371600" y="202406"/>
                </a:lnTo>
                <a:lnTo>
                  <a:pt x="1314450" y="300037"/>
                </a:lnTo>
                <a:lnTo>
                  <a:pt x="1278731" y="419100"/>
                </a:lnTo>
                <a:lnTo>
                  <a:pt x="1128712" y="997743"/>
                </a:lnTo>
                <a:lnTo>
                  <a:pt x="1128712" y="1019175"/>
                </a:lnTo>
                <a:lnTo>
                  <a:pt x="1114425" y="1054893"/>
                </a:lnTo>
                <a:lnTo>
                  <a:pt x="1097756" y="1076325"/>
                </a:lnTo>
                <a:lnTo>
                  <a:pt x="1064418" y="1092993"/>
                </a:lnTo>
                <a:lnTo>
                  <a:pt x="1021556" y="1090612"/>
                </a:lnTo>
                <a:lnTo>
                  <a:pt x="971550" y="1083468"/>
                </a:lnTo>
                <a:lnTo>
                  <a:pt x="928687" y="1073943"/>
                </a:lnTo>
                <a:lnTo>
                  <a:pt x="888206" y="1064418"/>
                </a:lnTo>
                <a:lnTo>
                  <a:pt x="907256" y="873918"/>
                </a:lnTo>
                <a:lnTo>
                  <a:pt x="992981" y="319087"/>
                </a:lnTo>
                <a:lnTo>
                  <a:pt x="995362" y="276225"/>
                </a:lnTo>
                <a:lnTo>
                  <a:pt x="985837" y="252412"/>
                </a:lnTo>
                <a:lnTo>
                  <a:pt x="957262" y="240506"/>
                </a:lnTo>
                <a:lnTo>
                  <a:pt x="926306" y="242887"/>
                </a:lnTo>
                <a:lnTo>
                  <a:pt x="61912" y="461962"/>
                </a:lnTo>
                <a:lnTo>
                  <a:pt x="0" y="273843"/>
                </a:lnTo>
                <a:lnTo>
                  <a:pt x="211931" y="230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E112B356-03AD-4104-8962-600550A3216E}"/>
              </a:ext>
            </a:extLst>
          </p:cNvPr>
          <p:cNvSpPr/>
          <p:nvPr/>
        </p:nvSpPr>
        <p:spPr>
          <a:xfrm>
            <a:off x="4429125" y="5214938"/>
            <a:ext cx="871538" cy="355600"/>
          </a:xfrm>
          <a:custGeom>
            <a:avLst/>
            <a:gdLst>
              <a:gd name="connsiteX0" fmla="*/ 133350 w 870744"/>
              <a:gd name="connsiteY0" fmla="*/ 164306 h 354806"/>
              <a:gd name="connsiteX1" fmla="*/ 809625 w 870744"/>
              <a:gd name="connsiteY1" fmla="*/ 0 h 354806"/>
              <a:gd name="connsiteX2" fmla="*/ 809625 w 870744"/>
              <a:gd name="connsiteY2" fmla="*/ 183356 h 354806"/>
              <a:gd name="connsiteX3" fmla="*/ 626269 w 870744"/>
              <a:gd name="connsiteY3" fmla="*/ 219075 h 354806"/>
              <a:gd name="connsiteX4" fmla="*/ 35719 w 870744"/>
              <a:gd name="connsiteY4" fmla="*/ 354806 h 354806"/>
              <a:gd name="connsiteX5" fmla="*/ 0 w 870744"/>
              <a:gd name="connsiteY5" fmla="*/ 195262 h 354806"/>
              <a:gd name="connsiteX6" fmla="*/ 133350 w 870744"/>
              <a:gd name="connsiteY6" fmla="*/ 164306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0744" h="354806">
                <a:moveTo>
                  <a:pt x="133350" y="164306"/>
                </a:moveTo>
                <a:lnTo>
                  <a:pt x="809625" y="0"/>
                </a:lnTo>
                <a:cubicBezTo>
                  <a:pt x="810419" y="61114"/>
                  <a:pt x="870744" y="183356"/>
                  <a:pt x="809625" y="183356"/>
                </a:cubicBezTo>
                <a:lnTo>
                  <a:pt x="626269" y="219075"/>
                </a:lnTo>
                <a:lnTo>
                  <a:pt x="35719" y="354806"/>
                </a:lnTo>
                <a:lnTo>
                  <a:pt x="0" y="195262"/>
                </a:lnTo>
                <a:lnTo>
                  <a:pt x="133350" y="1643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3004836F-57A7-41BB-AC46-67CEC8EF7BF0}"/>
              </a:ext>
            </a:extLst>
          </p:cNvPr>
          <p:cNvSpPr/>
          <p:nvPr/>
        </p:nvSpPr>
        <p:spPr>
          <a:xfrm>
            <a:off x="6318250" y="1654176"/>
            <a:ext cx="2025650" cy="1287463"/>
          </a:xfrm>
          <a:custGeom>
            <a:avLst/>
            <a:gdLst>
              <a:gd name="connsiteX0" fmla="*/ 218783 w 2025144"/>
              <a:gd name="connsiteY0" fmla="*/ 204758 h 1287452"/>
              <a:gd name="connsiteX1" fmla="*/ 387078 w 2025144"/>
              <a:gd name="connsiteY1" fmla="*/ 187929 h 1287452"/>
              <a:gd name="connsiteX2" fmla="*/ 597446 w 2025144"/>
              <a:gd name="connsiteY2" fmla="*/ 131830 h 1287452"/>
              <a:gd name="connsiteX3" fmla="*/ 740496 w 2025144"/>
              <a:gd name="connsiteY3" fmla="*/ 86952 h 1287452"/>
              <a:gd name="connsiteX4" fmla="*/ 807814 w 2025144"/>
              <a:gd name="connsiteY4" fmla="*/ 56098 h 1287452"/>
              <a:gd name="connsiteX5" fmla="*/ 858302 w 2025144"/>
              <a:gd name="connsiteY5" fmla="*/ 16829 h 1287452"/>
              <a:gd name="connsiteX6" fmla="*/ 880741 w 2025144"/>
              <a:gd name="connsiteY6" fmla="*/ 0 h 1287452"/>
              <a:gd name="connsiteX7" fmla="*/ 908790 w 2025144"/>
              <a:gd name="connsiteY7" fmla="*/ 0 h 1287452"/>
              <a:gd name="connsiteX8" fmla="*/ 950864 w 2025144"/>
              <a:gd name="connsiteY8" fmla="*/ 11219 h 1287452"/>
              <a:gd name="connsiteX9" fmla="*/ 1015377 w 2025144"/>
              <a:gd name="connsiteY9" fmla="*/ 42073 h 1287452"/>
              <a:gd name="connsiteX10" fmla="*/ 1079890 w 2025144"/>
              <a:gd name="connsiteY10" fmla="*/ 81342 h 1287452"/>
              <a:gd name="connsiteX11" fmla="*/ 1124768 w 2025144"/>
              <a:gd name="connsiteY11" fmla="*/ 115001 h 1287452"/>
              <a:gd name="connsiteX12" fmla="*/ 1150012 w 2025144"/>
              <a:gd name="connsiteY12" fmla="*/ 145855 h 1287452"/>
              <a:gd name="connsiteX13" fmla="*/ 1166842 w 2025144"/>
              <a:gd name="connsiteY13" fmla="*/ 179514 h 1287452"/>
              <a:gd name="connsiteX14" fmla="*/ 1166842 w 2025144"/>
              <a:gd name="connsiteY14" fmla="*/ 204758 h 1287452"/>
              <a:gd name="connsiteX15" fmla="*/ 1147208 w 2025144"/>
              <a:gd name="connsiteY15" fmla="*/ 235612 h 1287452"/>
              <a:gd name="connsiteX16" fmla="*/ 1082695 w 2025144"/>
              <a:gd name="connsiteY16" fmla="*/ 316954 h 1287452"/>
              <a:gd name="connsiteX17" fmla="*/ 1051841 w 2025144"/>
              <a:gd name="connsiteY17" fmla="*/ 364638 h 1287452"/>
              <a:gd name="connsiteX18" fmla="*/ 1023792 w 2025144"/>
              <a:gd name="connsiteY18" fmla="*/ 445980 h 1287452"/>
              <a:gd name="connsiteX19" fmla="*/ 998547 w 2025144"/>
              <a:gd name="connsiteY19" fmla="*/ 527322 h 1287452"/>
              <a:gd name="connsiteX20" fmla="*/ 987328 w 2025144"/>
              <a:gd name="connsiteY20" fmla="*/ 642324 h 1287452"/>
              <a:gd name="connsiteX21" fmla="*/ 978913 w 2025144"/>
              <a:gd name="connsiteY21" fmla="*/ 805008 h 1287452"/>
              <a:gd name="connsiteX22" fmla="*/ 987328 w 2025144"/>
              <a:gd name="connsiteY22" fmla="*/ 939644 h 1287452"/>
              <a:gd name="connsiteX23" fmla="*/ 995743 w 2025144"/>
              <a:gd name="connsiteY23" fmla="*/ 992937 h 1287452"/>
              <a:gd name="connsiteX24" fmla="*/ 1004157 w 2025144"/>
              <a:gd name="connsiteY24" fmla="*/ 1023791 h 1287452"/>
              <a:gd name="connsiteX25" fmla="*/ 1020987 w 2025144"/>
              <a:gd name="connsiteY25" fmla="*/ 1037816 h 1287452"/>
              <a:gd name="connsiteX26" fmla="*/ 1057451 w 2025144"/>
              <a:gd name="connsiteY26" fmla="*/ 1057450 h 1287452"/>
              <a:gd name="connsiteX27" fmla="*/ 1119158 w 2025144"/>
              <a:gd name="connsiteY27" fmla="*/ 1074279 h 1287452"/>
              <a:gd name="connsiteX28" fmla="*/ 1189281 w 2025144"/>
              <a:gd name="connsiteY28" fmla="*/ 1082694 h 1287452"/>
              <a:gd name="connsiteX29" fmla="*/ 1363185 w 2025144"/>
              <a:gd name="connsiteY29" fmla="*/ 1079889 h 1287452"/>
              <a:gd name="connsiteX30" fmla="*/ 1509041 w 2025144"/>
              <a:gd name="connsiteY30" fmla="*/ 1065865 h 1287452"/>
              <a:gd name="connsiteX31" fmla="*/ 2002705 w 2025144"/>
              <a:gd name="connsiteY31" fmla="*/ 1035011 h 1287452"/>
              <a:gd name="connsiteX32" fmla="*/ 2019534 w 2025144"/>
              <a:gd name="connsiteY32" fmla="*/ 1065865 h 1287452"/>
              <a:gd name="connsiteX33" fmla="*/ 2025144 w 2025144"/>
              <a:gd name="connsiteY33" fmla="*/ 1105133 h 1287452"/>
              <a:gd name="connsiteX34" fmla="*/ 1988680 w 2025144"/>
              <a:gd name="connsiteY34" fmla="*/ 1164037 h 1287452"/>
              <a:gd name="connsiteX35" fmla="*/ 1946606 w 2025144"/>
              <a:gd name="connsiteY35" fmla="*/ 1197695 h 1287452"/>
              <a:gd name="connsiteX36" fmla="*/ 1907338 w 2025144"/>
              <a:gd name="connsiteY36" fmla="*/ 1220135 h 1287452"/>
              <a:gd name="connsiteX37" fmla="*/ 1786727 w 2025144"/>
              <a:gd name="connsiteY37" fmla="*/ 1242574 h 1287452"/>
              <a:gd name="connsiteX38" fmla="*/ 1551114 w 2025144"/>
              <a:gd name="connsiteY38" fmla="*/ 1276233 h 1287452"/>
              <a:gd name="connsiteX39" fmla="*/ 1281843 w 2025144"/>
              <a:gd name="connsiteY39" fmla="*/ 1287452 h 1287452"/>
              <a:gd name="connsiteX40" fmla="*/ 1085500 w 2025144"/>
              <a:gd name="connsiteY40" fmla="*/ 1279038 h 1287452"/>
              <a:gd name="connsiteX41" fmla="*/ 998547 w 2025144"/>
              <a:gd name="connsiteY41" fmla="*/ 1262208 h 1287452"/>
              <a:gd name="connsiteX42" fmla="*/ 925620 w 2025144"/>
              <a:gd name="connsiteY42" fmla="*/ 1236964 h 1287452"/>
              <a:gd name="connsiteX43" fmla="*/ 875132 w 2025144"/>
              <a:gd name="connsiteY43" fmla="*/ 1203305 h 1287452"/>
              <a:gd name="connsiteX44" fmla="*/ 821838 w 2025144"/>
              <a:gd name="connsiteY44" fmla="*/ 1152817 h 1287452"/>
              <a:gd name="connsiteX45" fmla="*/ 779765 w 2025144"/>
              <a:gd name="connsiteY45" fmla="*/ 1091109 h 1287452"/>
              <a:gd name="connsiteX46" fmla="*/ 746106 w 2025144"/>
              <a:gd name="connsiteY46" fmla="*/ 976108 h 1287452"/>
              <a:gd name="connsiteX47" fmla="*/ 732081 w 2025144"/>
              <a:gd name="connsiteY47" fmla="*/ 816228 h 1287452"/>
              <a:gd name="connsiteX48" fmla="*/ 732081 w 2025144"/>
              <a:gd name="connsiteY48" fmla="*/ 560981 h 1287452"/>
              <a:gd name="connsiteX49" fmla="*/ 732081 w 2025144"/>
              <a:gd name="connsiteY49" fmla="*/ 426346 h 1287452"/>
              <a:gd name="connsiteX50" fmla="*/ 746106 w 2025144"/>
              <a:gd name="connsiteY50" fmla="*/ 314149 h 1287452"/>
              <a:gd name="connsiteX51" fmla="*/ 748911 w 2025144"/>
              <a:gd name="connsiteY51" fmla="*/ 288905 h 1287452"/>
              <a:gd name="connsiteX52" fmla="*/ 701227 w 2025144"/>
              <a:gd name="connsiteY52" fmla="*/ 294515 h 1287452"/>
              <a:gd name="connsiteX53" fmla="*/ 546957 w 2025144"/>
              <a:gd name="connsiteY53" fmla="*/ 319759 h 1287452"/>
              <a:gd name="connsiteX54" fmla="*/ 420736 w 2025144"/>
              <a:gd name="connsiteY54" fmla="*/ 342198 h 1287452"/>
              <a:gd name="connsiteX55" fmla="*/ 272076 w 2025144"/>
              <a:gd name="connsiteY55" fmla="*/ 356223 h 1287452"/>
              <a:gd name="connsiteX56" fmla="*/ 151465 w 2025144"/>
              <a:gd name="connsiteY56" fmla="*/ 361833 h 1287452"/>
              <a:gd name="connsiteX57" fmla="*/ 0 w 2025144"/>
              <a:gd name="connsiteY57" fmla="*/ 364638 h 1287452"/>
              <a:gd name="connsiteX58" fmla="*/ 2805 w 2025144"/>
              <a:gd name="connsiteY58" fmla="*/ 213173 h 1287452"/>
              <a:gd name="connsiteX59" fmla="*/ 218783 w 2025144"/>
              <a:gd name="connsiteY59" fmla="*/ 204758 h 1287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025144" h="1287452">
                <a:moveTo>
                  <a:pt x="218783" y="204758"/>
                </a:moveTo>
                <a:lnTo>
                  <a:pt x="387078" y="187929"/>
                </a:lnTo>
                <a:lnTo>
                  <a:pt x="597446" y="131830"/>
                </a:lnTo>
                <a:lnTo>
                  <a:pt x="740496" y="86952"/>
                </a:lnTo>
                <a:lnTo>
                  <a:pt x="807814" y="56098"/>
                </a:lnTo>
                <a:lnTo>
                  <a:pt x="858302" y="16829"/>
                </a:lnTo>
                <a:lnTo>
                  <a:pt x="880741" y="0"/>
                </a:lnTo>
                <a:lnTo>
                  <a:pt x="908790" y="0"/>
                </a:lnTo>
                <a:lnTo>
                  <a:pt x="950864" y="11219"/>
                </a:lnTo>
                <a:lnTo>
                  <a:pt x="1015377" y="42073"/>
                </a:lnTo>
                <a:lnTo>
                  <a:pt x="1079890" y="81342"/>
                </a:lnTo>
                <a:lnTo>
                  <a:pt x="1124768" y="115001"/>
                </a:lnTo>
                <a:lnTo>
                  <a:pt x="1150012" y="145855"/>
                </a:lnTo>
                <a:lnTo>
                  <a:pt x="1166842" y="179514"/>
                </a:lnTo>
                <a:lnTo>
                  <a:pt x="1166842" y="204758"/>
                </a:lnTo>
                <a:lnTo>
                  <a:pt x="1147208" y="235612"/>
                </a:lnTo>
                <a:lnTo>
                  <a:pt x="1082695" y="316954"/>
                </a:lnTo>
                <a:lnTo>
                  <a:pt x="1051841" y="364638"/>
                </a:lnTo>
                <a:lnTo>
                  <a:pt x="1023792" y="445980"/>
                </a:lnTo>
                <a:lnTo>
                  <a:pt x="998547" y="527322"/>
                </a:lnTo>
                <a:lnTo>
                  <a:pt x="987328" y="642324"/>
                </a:lnTo>
                <a:lnTo>
                  <a:pt x="978913" y="805008"/>
                </a:lnTo>
                <a:lnTo>
                  <a:pt x="987328" y="939644"/>
                </a:lnTo>
                <a:lnTo>
                  <a:pt x="995743" y="992937"/>
                </a:lnTo>
                <a:lnTo>
                  <a:pt x="1004157" y="1023791"/>
                </a:lnTo>
                <a:lnTo>
                  <a:pt x="1020987" y="1037816"/>
                </a:lnTo>
                <a:lnTo>
                  <a:pt x="1057451" y="1057450"/>
                </a:lnTo>
                <a:lnTo>
                  <a:pt x="1119158" y="1074279"/>
                </a:lnTo>
                <a:lnTo>
                  <a:pt x="1189281" y="1082694"/>
                </a:lnTo>
                <a:lnTo>
                  <a:pt x="1363185" y="1079889"/>
                </a:lnTo>
                <a:lnTo>
                  <a:pt x="1509041" y="1065865"/>
                </a:lnTo>
                <a:lnTo>
                  <a:pt x="2002705" y="1035011"/>
                </a:lnTo>
                <a:lnTo>
                  <a:pt x="2019534" y="1065865"/>
                </a:lnTo>
                <a:lnTo>
                  <a:pt x="2025144" y="1105133"/>
                </a:lnTo>
                <a:lnTo>
                  <a:pt x="1988680" y="1164037"/>
                </a:lnTo>
                <a:lnTo>
                  <a:pt x="1946606" y="1197695"/>
                </a:lnTo>
                <a:lnTo>
                  <a:pt x="1907338" y="1220135"/>
                </a:lnTo>
                <a:lnTo>
                  <a:pt x="1786727" y="1242574"/>
                </a:lnTo>
                <a:lnTo>
                  <a:pt x="1551114" y="1276233"/>
                </a:lnTo>
                <a:lnTo>
                  <a:pt x="1281843" y="1287452"/>
                </a:lnTo>
                <a:lnTo>
                  <a:pt x="1085500" y="1279038"/>
                </a:lnTo>
                <a:lnTo>
                  <a:pt x="998547" y="1262208"/>
                </a:lnTo>
                <a:lnTo>
                  <a:pt x="925620" y="1236964"/>
                </a:lnTo>
                <a:lnTo>
                  <a:pt x="875132" y="1203305"/>
                </a:lnTo>
                <a:lnTo>
                  <a:pt x="821838" y="1152817"/>
                </a:lnTo>
                <a:lnTo>
                  <a:pt x="779765" y="1091109"/>
                </a:lnTo>
                <a:lnTo>
                  <a:pt x="746106" y="976108"/>
                </a:lnTo>
                <a:lnTo>
                  <a:pt x="732081" y="816228"/>
                </a:lnTo>
                <a:lnTo>
                  <a:pt x="732081" y="560981"/>
                </a:lnTo>
                <a:lnTo>
                  <a:pt x="732081" y="426346"/>
                </a:lnTo>
                <a:lnTo>
                  <a:pt x="746106" y="314149"/>
                </a:lnTo>
                <a:lnTo>
                  <a:pt x="748911" y="288905"/>
                </a:lnTo>
                <a:lnTo>
                  <a:pt x="701227" y="294515"/>
                </a:lnTo>
                <a:lnTo>
                  <a:pt x="546957" y="319759"/>
                </a:lnTo>
                <a:lnTo>
                  <a:pt x="420736" y="342198"/>
                </a:lnTo>
                <a:lnTo>
                  <a:pt x="272076" y="356223"/>
                </a:lnTo>
                <a:lnTo>
                  <a:pt x="151465" y="361833"/>
                </a:lnTo>
                <a:lnTo>
                  <a:pt x="0" y="364638"/>
                </a:lnTo>
                <a:lnTo>
                  <a:pt x="2805" y="213173"/>
                </a:lnTo>
                <a:lnTo>
                  <a:pt x="218783" y="20475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D40FBD44-28D4-45AF-A9E0-7E57754607E6}"/>
              </a:ext>
            </a:extLst>
          </p:cNvPr>
          <p:cNvSpPr/>
          <p:nvPr/>
        </p:nvSpPr>
        <p:spPr>
          <a:xfrm>
            <a:off x="7802564" y="2109788"/>
            <a:ext cx="523875" cy="628650"/>
          </a:xfrm>
          <a:custGeom>
            <a:avLst/>
            <a:gdLst>
              <a:gd name="connsiteX0" fmla="*/ 73819 w 523875"/>
              <a:gd name="connsiteY0" fmla="*/ 581025 h 628650"/>
              <a:gd name="connsiteX1" fmla="*/ 26194 w 523875"/>
              <a:gd name="connsiteY1" fmla="*/ 614362 h 628650"/>
              <a:gd name="connsiteX2" fmla="*/ 0 w 523875"/>
              <a:gd name="connsiteY2" fmla="*/ 628650 h 628650"/>
              <a:gd name="connsiteX3" fmla="*/ 523875 w 523875"/>
              <a:gd name="connsiteY3" fmla="*/ 604837 h 628650"/>
              <a:gd name="connsiteX4" fmla="*/ 514350 w 523875"/>
              <a:gd name="connsiteY4" fmla="*/ 581025 h 628650"/>
              <a:gd name="connsiteX5" fmla="*/ 485775 w 523875"/>
              <a:gd name="connsiteY5" fmla="*/ 559593 h 628650"/>
              <a:gd name="connsiteX6" fmla="*/ 447675 w 523875"/>
              <a:gd name="connsiteY6" fmla="*/ 523875 h 628650"/>
              <a:gd name="connsiteX7" fmla="*/ 423863 w 523875"/>
              <a:gd name="connsiteY7" fmla="*/ 483393 h 628650"/>
              <a:gd name="connsiteX8" fmla="*/ 411957 w 523875"/>
              <a:gd name="connsiteY8" fmla="*/ 452437 h 628650"/>
              <a:gd name="connsiteX9" fmla="*/ 364332 w 523875"/>
              <a:gd name="connsiteY9" fmla="*/ 33337 h 628650"/>
              <a:gd name="connsiteX10" fmla="*/ 352425 w 523875"/>
              <a:gd name="connsiteY10" fmla="*/ 4762 h 628650"/>
              <a:gd name="connsiteX11" fmla="*/ 338138 w 523875"/>
              <a:gd name="connsiteY11" fmla="*/ 0 h 628650"/>
              <a:gd name="connsiteX12" fmla="*/ 323850 w 523875"/>
              <a:gd name="connsiteY12" fmla="*/ 4762 h 628650"/>
              <a:gd name="connsiteX13" fmla="*/ 309563 w 523875"/>
              <a:gd name="connsiteY13" fmla="*/ 47625 h 628650"/>
              <a:gd name="connsiteX14" fmla="*/ 297657 w 523875"/>
              <a:gd name="connsiteY14" fmla="*/ 140493 h 628650"/>
              <a:gd name="connsiteX15" fmla="*/ 269082 w 523875"/>
              <a:gd name="connsiteY15" fmla="*/ 292893 h 628650"/>
              <a:gd name="connsiteX16" fmla="*/ 245269 w 523875"/>
              <a:gd name="connsiteY16" fmla="*/ 392906 h 628650"/>
              <a:gd name="connsiteX17" fmla="*/ 226219 w 523875"/>
              <a:gd name="connsiteY17" fmla="*/ 440531 h 628650"/>
              <a:gd name="connsiteX18" fmla="*/ 216694 w 523875"/>
              <a:gd name="connsiteY18" fmla="*/ 461962 h 628650"/>
              <a:gd name="connsiteX19" fmla="*/ 195263 w 523875"/>
              <a:gd name="connsiteY19" fmla="*/ 485775 h 628650"/>
              <a:gd name="connsiteX20" fmla="*/ 73819 w 523875"/>
              <a:gd name="connsiteY20" fmla="*/ 581025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23875" h="628650">
                <a:moveTo>
                  <a:pt x="73819" y="581025"/>
                </a:moveTo>
                <a:lnTo>
                  <a:pt x="26194" y="614362"/>
                </a:lnTo>
                <a:lnTo>
                  <a:pt x="0" y="628650"/>
                </a:lnTo>
                <a:lnTo>
                  <a:pt x="523875" y="604837"/>
                </a:lnTo>
                <a:lnTo>
                  <a:pt x="514350" y="581025"/>
                </a:lnTo>
                <a:lnTo>
                  <a:pt x="485775" y="559593"/>
                </a:lnTo>
                <a:lnTo>
                  <a:pt x="447675" y="523875"/>
                </a:lnTo>
                <a:lnTo>
                  <a:pt x="423863" y="483393"/>
                </a:lnTo>
                <a:lnTo>
                  <a:pt x="411957" y="452437"/>
                </a:lnTo>
                <a:lnTo>
                  <a:pt x="364332" y="33337"/>
                </a:lnTo>
                <a:lnTo>
                  <a:pt x="352425" y="4762"/>
                </a:lnTo>
                <a:lnTo>
                  <a:pt x="338138" y="0"/>
                </a:lnTo>
                <a:lnTo>
                  <a:pt x="323850" y="4762"/>
                </a:lnTo>
                <a:lnTo>
                  <a:pt x="309563" y="47625"/>
                </a:lnTo>
                <a:lnTo>
                  <a:pt x="297657" y="140493"/>
                </a:lnTo>
                <a:lnTo>
                  <a:pt x="269082" y="292893"/>
                </a:lnTo>
                <a:lnTo>
                  <a:pt x="245269" y="392906"/>
                </a:lnTo>
                <a:lnTo>
                  <a:pt x="226219" y="440531"/>
                </a:lnTo>
                <a:lnTo>
                  <a:pt x="216694" y="461962"/>
                </a:lnTo>
                <a:lnTo>
                  <a:pt x="195263" y="485775"/>
                </a:lnTo>
                <a:lnTo>
                  <a:pt x="73819" y="581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69264D6-B3AE-491E-B12A-0209C0E17861}"/>
              </a:ext>
            </a:extLst>
          </p:cNvPr>
          <p:cNvSpPr/>
          <p:nvPr/>
        </p:nvSpPr>
        <p:spPr>
          <a:xfrm>
            <a:off x="5284788" y="3557588"/>
            <a:ext cx="2286000" cy="2190750"/>
          </a:xfrm>
          <a:custGeom>
            <a:avLst/>
            <a:gdLst>
              <a:gd name="connsiteX0" fmla="*/ 2231680 w 2286000"/>
              <a:gd name="connsiteY0" fmla="*/ 172016 h 2190938"/>
              <a:gd name="connsiteX1" fmla="*/ 2186412 w 2286000"/>
              <a:gd name="connsiteY1" fmla="*/ 285184 h 2190938"/>
              <a:gd name="connsiteX2" fmla="*/ 2073244 w 2286000"/>
              <a:gd name="connsiteY2" fmla="*/ 506994 h 2190938"/>
              <a:gd name="connsiteX3" fmla="*/ 1955549 w 2286000"/>
              <a:gd name="connsiteY3" fmla="*/ 715224 h 2190938"/>
              <a:gd name="connsiteX4" fmla="*/ 1819747 w 2286000"/>
              <a:gd name="connsiteY4" fmla="*/ 927980 h 2190938"/>
              <a:gd name="connsiteX5" fmla="*/ 1652258 w 2286000"/>
              <a:gd name="connsiteY5" fmla="*/ 1154317 h 2190938"/>
              <a:gd name="connsiteX6" fmla="*/ 1439501 w 2286000"/>
              <a:gd name="connsiteY6" fmla="*/ 1403287 h 2190938"/>
              <a:gd name="connsiteX7" fmla="*/ 1222218 w 2286000"/>
              <a:gd name="connsiteY7" fmla="*/ 1584356 h 2190938"/>
              <a:gd name="connsiteX8" fmla="*/ 977775 w 2286000"/>
              <a:gd name="connsiteY8" fmla="*/ 1751845 h 2190938"/>
              <a:gd name="connsiteX9" fmla="*/ 692590 w 2286000"/>
              <a:gd name="connsiteY9" fmla="*/ 1923861 h 2190938"/>
              <a:gd name="connsiteX10" fmla="*/ 457200 w 2286000"/>
              <a:gd name="connsiteY10" fmla="*/ 2041556 h 2190938"/>
              <a:gd name="connsiteX11" fmla="*/ 199177 w 2286000"/>
              <a:gd name="connsiteY11" fmla="*/ 2150198 h 2190938"/>
              <a:gd name="connsiteX12" fmla="*/ 99589 w 2286000"/>
              <a:gd name="connsiteY12" fmla="*/ 2181885 h 2190938"/>
              <a:gd name="connsiteX13" fmla="*/ 72428 w 2286000"/>
              <a:gd name="connsiteY13" fmla="*/ 2190938 h 2190938"/>
              <a:gd name="connsiteX14" fmla="*/ 40741 w 2286000"/>
              <a:gd name="connsiteY14" fmla="*/ 2186412 h 2190938"/>
              <a:gd name="connsiteX15" fmla="*/ 13581 w 2286000"/>
              <a:gd name="connsiteY15" fmla="*/ 2181885 h 2190938"/>
              <a:gd name="connsiteX16" fmla="*/ 0 w 2286000"/>
              <a:gd name="connsiteY16" fmla="*/ 2163778 h 2190938"/>
              <a:gd name="connsiteX17" fmla="*/ 0 w 2286000"/>
              <a:gd name="connsiteY17" fmla="*/ 2145671 h 2190938"/>
              <a:gd name="connsiteX18" fmla="*/ 27161 w 2286000"/>
              <a:gd name="connsiteY18" fmla="*/ 2127564 h 2190938"/>
              <a:gd name="connsiteX19" fmla="*/ 95062 w 2286000"/>
              <a:gd name="connsiteY19" fmla="*/ 2095877 h 2190938"/>
              <a:gd name="connsiteX20" fmla="*/ 289711 w 2286000"/>
              <a:gd name="connsiteY20" fmla="*/ 1987236 h 2190938"/>
              <a:gd name="connsiteX21" fmla="*/ 502468 w 2286000"/>
              <a:gd name="connsiteY21" fmla="*/ 1855960 h 2190938"/>
              <a:gd name="connsiteX22" fmla="*/ 706171 w 2286000"/>
              <a:gd name="connsiteY22" fmla="*/ 1720158 h 2190938"/>
              <a:gd name="connsiteX23" fmla="*/ 855553 w 2286000"/>
              <a:gd name="connsiteY23" fmla="*/ 1602463 h 2190938"/>
              <a:gd name="connsiteX24" fmla="*/ 1018515 w 2286000"/>
              <a:gd name="connsiteY24" fmla="*/ 1466661 h 2190938"/>
              <a:gd name="connsiteX25" fmla="*/ 1149790 w 2286000"/>
              <a:gd name="connsiteY25" fmla="*/ 1348966 h 2190938"/>
              <a:gd name="connsiteX26" fmla="*/ 1326333 w 2286000"/>
              <a:gd name="connsiteY26" fmla="*/ 1181477 h 2190938"/>
              <a:gd name="connsiteX27" fmla="*/ 1430448 w 2286000"/>
              <a:gd name="connsiteY27" fmla="*/ 1032095 h 2190938"/>
              <a:gd name="connsiteX28" fmla="*/ 1588884 w 2286000"/>
              <a:gd name="connsiteY28" fmla="*/ 823865 h 2190938"/>
              <a:gd name="connsiteX29" fmla="*/ 1679418 w 2286000"/>
              <a:gd name="connsiteY29" fmla="*/ 683537 h 2190938"/>
              <a:gd name="connsiteX30" fmla="*/ 1774480 w 2286000"/>
              <a:gd name="connsiteY30" fmla="*/ 502467 h 2190938"/>
              <a:gd name="connsiteX31" fmla="*/ 1846907 w 2286000"/>
              <a:gd name="connsiteY31" fmla="*/ 339505 h 2190938"/>
              <a:gd name="connsiteX32" fmla="*/ 1892175 w 2286000"/>
              <a:gd name="connsiteY32" fmla="*/ 217283 h 2190938"/>
              <a:gd name="connsiteX33" fmla="*/ 1923862 w 2286000"/>
              <a:gd name="connsiteY33" fmla="*/ 86008 h 2190938"/>
              <a:gd name="connsiteX34" fmla="*/ 1914808 w 2286000"/>
              <a:gd name="connsiteY34" fmla="*/ 63374 h 2190938"/>
              <a:gd name="connsiteX35" fmla="*/ 1887648 w 2286000"/>
              <a:gd name="connsiteY35" fmla="*/ 40740 h 2190938"/>
              <a:gd name="connsiteX36" fmla="*/ 1846907 w 2286000"/>
              <a:gd name="connsiteY36" fmla="*/ 22634 h 2190938"/>
              <a:gd name="connsiteX37" fmla="*/ 1860488 w 2286000"/>
              <a:gd name="connsiteY37" fmla="*/ 0 h 2190938"/>
              <a:gd name="connsiteX38" fmla="*/ 2286000 w 2286000"/>
              <a:gd name="connsiteY38" fmla="*/ 81481 h 2190938"/>
              <a:gd name="connsiteX39" fmla="*/ 2258840 w 2286000"/>
              <a:gd name="connsiteY39" fmla="*/ 104115 h 2190938"/>
              <a:gd name="connsiteX40" fmla="*/ 2231680 w 2286000"/>
              <a:gd name="connsiteY40" fmla="*/ 172016 h 219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286000" h="2190938">
                <a:moveTo>
                  <a:pt x="2231680" y="172016"/>
                </a:moveTo>
                <a:lnTo>
                  <a:pt x="2186412" y="285184"/>
                </a:lnTo>
                <a:lnTo>
                  <a:pt x="2073244" y="506994"/>
                </a:lnTo>
                <a:lnTo>
                  <a:pt x="1955549" y="715224"/>
                </a:lnTo>
                <a:lnTo>
                  <a:pt x="1819747" y="927980"/>
                </a:lnTo>
                <a:lnTo>
                  <a:pt x="1652258" y="1154317"/>
                </a:lnTo>
                <a:lnTo>
                  <a:pt x="1439501" y="1403287"/>
                </a:lnTo>
                <a:lnTo>
                  <a:pt x="1222218" y="1584356"/>
                </a:lnTo>
                <a:lnTo>
                  <a:pt x="977775" y="1751845"/>
                </a:lnTo>
                <a:lnTo>
                  <a:pt x="692590" y="1923861"/>
                </a:lnTo>
                <a:lnTo>
                  <a:pt x="457200" y="2041556"/>
                </a:lnTo>
                <a:lnTo>
                  <a:pt x="199177" y="2150198"/>
                </a:lnTo>
                <a:lnTo>
                  <a:pt x="99589" y="2181885"/>
                </a:lnTo>
                <a:lnTo>
                  <a:pt x="72428" y="2190938"/>
                </a:lnTo>
                <a:lnTo>
                  <a:pt x="40741" y="2186412"/>
                </a:lnTo>
                <a:lnTo>
                  <a:pt x="13581" y="2181885"/>
                </a:lnTo>
                <a:lnTo>
                  <a:pt x="0" y="2163778"/>
                </a:lnTo>
                <a:lnTo>
                  <a:pt x="0" y="2145671"/>
                </a:lnTo>
                <a:lnTo>
                  <a:pt x="27161" y="2127564"/>
                </a:lnTo>
                <a:lnTo>
                  <a:pt x="95062" y="2095877"/>
                </a:lnTo>
                <a:lnTo>
                  <a:pt x="289711" y="1987236"/>
                </a:lnTo>
                <a:lnTo>
                  <a:pt x="502468" y="1855960"/>
                </a:lnTo>
                <a:lnTo>
                  <a:pt x="706171" y="1720158"/>
                </a:lnTo>
                <a:lnTo>
                  <a:pt x="855553" y="1602463"/>
                </a:lnTo>
                <a:lnTo>
                  <a:pt x="1018515" y="1466661"/>
                </a:lnTo>
                <a:lnTo>
                  <a:pt x="1149790" y="1348966"/>
                </a:lnTo>
                <a:lnTo>
                  <a:pt x="1326333" y="1181477"/>
                </a:lnTo>
                <a:lnTo>
                  <a:pt x="1430448" y="1032095"/>
                </a:lnTo>
                <a:lnTo>
                  <a:pt x="1588884" y="823865"/>
                </a:lnTo>
                <a:lnTo>
                  <a:pt x="1679418" y="683537"/>
                </a:lnTo>
                <a:lnTo>
                  <a:pt x="1774480" y="502467"/>
                </a:lnTo>
                <a:lnTo>
                  <a:pt x="1846907" y="339505"/>
                </a:lnTo>
                <a:lnTo>
                  <a:pt x="1892175" y="217283"/>
                </a:lnTo>
                <a:lnTo>
                  <a:pt x="1923862" y="86008"/>
                </a:lnTo>
                <a:lnTo>
                  <a:pt x="1914808" y="63374"/>
                </a:lnTo>
                <a:lnTo>
                  <a:pt x="1887648" y="40740"/>
                </a:lnTo>
                <a:lnTo>
                  <a:pt x="1846907" y="22634"/>
                </a:lnTo>
                <a:lnTo>
                  <a:pt x="1860488" y="0"/>
                </a:lnTo>
                <a:lnTo>
                  <a:pt x="2286000" y="81481"/>
                </a:lnTo>
                <a:lnTo>
                  <a:pt x="2258840" y="104115"/>
                </a:lnTo>
                <a:lnTo>
                  <a:pt x="2231680" y="17201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9AA5467E-394F-4877-9185-E7619D77F02D}"/>
              </a:ext>
            </a:extLst>
          </p:cNvPr>
          <p:cNvSpPr/>
          <p:nvPr/>
        </p:nvSpPr>
        <p:spPr>
          <a:xfrm>
            <a:off x="5753101" y="4035426"/>
            <a:ext cx="2854325" cy="1870075"/>
          </a:xfrm>
          <a:custGeom>
            <a:avLst/>
            <a:gdLst>
              <a:gd name="connsiteX0" fmla="*/ 617220 w 2853690"/>
              <a:gd name="connsiteY0" fmla="*/ 304800 h 1870710"/>
              <a:gd name="connsiteX1" fmla="*/ 758190 w 2853690"/>
              <a:gd name="connsiteY1" fmla="*/ 422910 h 1870710"/>
              <a:gd name="connsiteX2" fmla="*/ 982980 w 2853690"/>
              <a:gd name="connsiteY2" fmla="*/ 617220 h 1870710"/>
              <a:gd name="connsiteX3" fmla="*/ 1139190 w 2853690"/>
              <a:gd name="connsiteY3" fmla="*/ 777240 h 1870710"/>
              <a:gd name="connsiteX4" fmla="*/ 1356360 w 2853690"/>
              <a:gd name="connsiteY4" fmla="*/ 952500 h 1870710"/>
              <a:gd name="connsiteX5" fmla="*/ 1607820 w 2853690"/>
              <a:gd name="connsiteY5" fmla="*/ 1143000 h 1870710"/>
              <a:gd name="connsiteX6" fmla="*/ 1729740 w 2853690"/>
              <a:gd name="connsiteY6" fmla="*/ 1230630 h 1870710"/>
              <a:gd name="connsiteX7" fmla="*/ 1939290 w 2853690"/>
              <a:gd name="connsiteY7" fmla="*/ 1367790 h 1870710"/>
              <a:gd name="connsiteX8" fmla="*/ 2072640 w 2853690"/>
              <a:gd name="connsiteY8" fmla="*/ 1451610 h 1870710"/>
              <a:gd name="connsiteX9" fmla="*/ 2209800 w 2853690"/>
              <a:gd name="connsiteY9" fmla="*/ 1527810 h 1870710"/>
              <a:gd name="connsiteX10" fmla="*/ 2316480 w 2853690"/>
              <a:gd name="connsiteY10" fmla="*/ 1577340 h 1870710"/>
              <a:gd name="connsiteX11" fmla="*/ 2560320 w 2853690"/>
              <a:gd name="connsiteY11" fmla="*/ 1661160 h 1870710"/>
              <a:gd name="connsiteX12" fmla="*/ 2804160 w 2853690"/>
              <a:gd name="connsiteY12" fmla="*/ 1737360 h 1870710"/>
              <a:gd name="connsiteX13" fmla="*/ 2838450 w 2853690"/>
              <a:gd name="connsiteY13" fmla="*/ 1756410 h 1870710"/>
              <a:gd name="connsiteX14" fmla="*/ 2849880 w 2853690"/>
              <a:gd name="connsiteY14" fmla="*/ 1775460 h 1870710"/>
              <a:gd name="connsiteX15" fmla="*/ 2853690 w 2853690"/>
              <a:gd name="connsiteY15" fmla="*/ 1786890 h 1870710"/>
              <a:gd name="connsiteX16" fmla="*/ 2838450 w 2853690"/>
              <a:gd name="connsiteY16" fmla="*/ 1805940 h 1870710"/>
              <a:gd name="connsiteX17" fmla="*/ 2800350 w 2853690"/>
              <a:gd name="connsiteY17" fmla="*/ 1821180 h 1870710"/>
              <a:gd name="connsiteX18" fmla="*/ 2762250 w 2853690"/>
              <a:gd name="connsiteY18" fmla="*/ 1832610 h 1870710"/>
              <a:gd name="connsiteX19" fmla="*/ 2293620 w 2853690"/>
              <a:gd name="connsiteY19" fmla="*/ 1855470 h 1870710"/>
              <a:gd name="connsiteX20" fmla="*/ 2118360 w 2853690"/>
              <a:gd name="connsiteY20" fmla="*/ 1870710 h 1870710"/>
              <a:gd name="connsiteX21" fmla="*/ 2061210 w 2853690"/>
              <a:gd name="connsiteY21" fmla="*/ 1870710 h 1870710"/>
              <a:gd name="connsiteX22" fmla="*/ 2007870 w 2853690"/>
              <a:gd name="connsiteY22" fmla="*/ 1866900 h 1870710"/>
              <a:gd name="connsiteX23" fmla="*/ 1965960 w 2853690"/>
              <a:gd name="connsiteY23" fmla="*/ 1855470 h 1870710"/>
              <a:gd name="connsiteX24" fmla="*/ 1912620 w 2853690"/>
              <a:gd name="connsiteY24" fmla="*/ 1828800 h 1870710"/>
              <a:gd name="connsiteX25" fmla="*/ 1866900 w 2853690"/>
              <a:gd name="connsiteY25" fmla="*/ 1790700 h 1870710"/>
              <a:gd name="connsiteX26" fmla="*/ 1733550 w 2853690"/>
              <a:gd name="connsiteY26" fmla="*/ 1664970 h 1870710"/>
              <a:gd name="connsiteX27" fmla="*/ 1604010 w 2853690"/>
              <a:gd name="connsiteY27" fmla="*/ 1535430 h 1870710"/>
              <a:gd name="connsiteX28" fmla="*/ 1344930 w 2853690"/>
              <a:gd name="connsiteY28" fmla="*/ 1272540 h 1870710"/>
              <a:gd name="connsiteX29" fmla="*/ 1101090 w 2853690"/>
              <a:gd name="connsiteY29" fmla="*/ 1032510 h 1870710"/>
              <a:gd name="connsiteX30" fmla="*/ 952500 w 2853690"/>
              <a:gd name="connsiteY30" fmla="*/ 872490 h 1870710"/>
              <a:gd name="connsiteX31" fmla="*/ 781050 w 2853690"/>
              <a:gd name="connsiteY31" fmla="*/ 689610 h 1870710"/>
              <a:gd name="connsiteX32" fmla="*/ 537210 w 2853690"/>
              <a:gd name="connsiteY32" fmla="*/ 453390 h 1870710"/>
              <a:gd name="connsiteX33" fmla="*/ 304800 w 2853690"/>
              <a:gd name="connsiteY33" fmla="*/ 228600 h 1870710"/>
              <a:gd name="connsiteX34" fmla="*/ 220980 w 2853690"/>
              <a:gd name="connsiteY34" fmla="*/ 152400 h 1870710"/>
              <a:gd name="connsiteX35" fmla="*/ 182880 w 2853690"/>
              <a:gd name="connsiteY35" fmla="*/ 121920 h 1870710"/>
              <a:gd name="connsiteX36" fmla="*/ 156210 w 2853690"/>
              <a:gd name="connsiteY36" fmla="*/ 110490 h 1870710"/>
              <a:gd name="connsiteX37" fmla="*/ 106680 w 2853690"/>
              <a:gd name="connsiteY37" fmla="*/ 95250 h 1870710"/>
              <a:gd name="connsiteX38" fmla="*/ 68580 w 2853690"/>
              <a:gd name="connsiteY38" fmla="*/ 91440 h 1870710"/>
              <a:gd name="connsiteX39" fmla="*/ 34290 w 2853690"/>
              <a:gd name="connsiteY39" fmla="*/ 87630 h 1870710"/>
              <a:gd name="connsiteX40" fmla="*/ 0 w 2853690"/>
              <a:gd name="connsiteY40" fmla="*/ 68580 h 1870710"/>
              <a:gd name="connsiteX41" fmla="*/ 0 w 2853690"/>
              <a:gd name="connsiteY41" fmla="*/ 53340 h 1870710"/>
              <a:gd name="connsiteX42" fmla="*/ 7620 w 2853690"/>
              <a:gd name="connsiteY42" fmla="*/ 30480 h 1870710"/>
              <a:gd name="connsiteX43" fmla="*/ 41910 w 2853690"/>
              <a:gd name="connsiteY43" fmla="*/ 15240 h 1870710"/>
              <a:gd name="connsiteX44" fmla="*/ 102870 w 2853690"/>
              <a:gd name="connsiteY44" fmla="*/ 0 h 1870710"/>
              <a:gd name="connsiteX45" fmla="*/ 148590 w 2853690"/>
              <a:gd name="connsiteY45" fmla="*/ 0 h 1870710"/>
              <a:gd name="connsiteX46" fmla="*/ 205740 w 2853690"/>
              <a:gd name="connsiteY46" fmla="*/ 3810 h 1870710"/>
              <a:gd name="connsiteX47" fmla="*/ 243840 w 2853690"/>
              <a:gd name="connsiteY47" fmla="*/ 15240 h 1870710"/>
              <a:gd name="connsiteX48" fmla="*/ 300990 w 2853690"/>
              <a:gd name="connsiteY48" fmla="*/ 38100 h 1870710"/>
              <a:gd name="connsiteX49" fmla="*/ 331470 w 2853690"/>
              <a:gd name="connsiteY49" fmla="*/ 60960 h 1870710"/>
              <a:gd name="connsiteX50" fmla="*/ 415290 w 2853690"/>
              <a:gd name="connsiteY50" fmla="*/ 133350 h 1870710"/>
              <a:gd name="connsiteX51" fmla="*/ 617220 w 2853690"/>
              <a:gd name="connsiteY51" fmla="*/ 304800 h 187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853690" h="1870710">
                <a:moveTo>
                  <a:pt x="617220" y="304800"/>
                </a:moveTo>
                <a:lnTo>
                  <a:pt x="758190" y="422910"/>
                </a:lnTo>
                <a:lnTo>
                  <a:pt x="982980" y="617220"/>
                </a:lnTo>
                <a:lnTo>
                  <a:pt x="1139190" y="777240"/>
                </a:lnTo>
                <a:lnTo>
                  <a:pt x="1356360" y="952500"/>
                </a:lnTo>
                <a:lnTo>
                  <a:pt x="1607820" y="1143000"/>
                </a:lnTo>
                <a:lnTo>
                  <a:pt x="1729740" y="1230630"/>
                </a:lnTo>
                <a:lnTo>
                  <a:pt x="1939290" y="1367790"/>
                </a:lnTo>
                <a:lnTo>
                  <a:pt x="2072640" y="1451610"/>
                </a:lnTo>
                <a:lnTo>
                  <a:pt x="2209800" y="1527810"/>
                </a:lnTo>
                <a:lnTo>
                  <a:pt x="2316480" y="1577340"/>
                </a:lnTo>
                <a:lnTo>
                  <a:pt x="2560320" y="1661160"/>
                </a:lnTo>
                <a:lnTo>
                  <a:pt x="2804160" y="1737360"/>
                </a:lnTo>
                <a:lnTo>
                  <a:pt x="2838450" y="1756410"/>
                </a:lnTo>
                <a:lnTo>
                  <a:pt x="2849880" y="1775460"/>
                </a:lnTo>
                <a:lnTo>
                  <a:pt x="2853690" y="1786890"/>
                </a:lnTo>
                <a:lnTo>
                  <a:pt x="2838450" y="1805940"/>
                </a:lnTo>
                <a:lnTo>
                  <a:pt x="2800350" y="1821180"/>
                </a:lnTo>
                <a:lnTo>
                  <a:pt x="2762250" y="1832610"/>
                </a:lnTo>
                <a:lnTo>
                  <a:pt x="2293620" y="1855470"/>
                </a:lnTo>
                <a:lnTo>
                  <a:pt x="2118360" y="1870710"/>
                </a:lnTo>
                <a:lnTo>
                  <a:pt x="2061210" y="1870710"/>
                </a:lnTo>
                <a:lnTo>
                  <a:pt x="2007870" y="1866900"/>
                </a:lnTo>
                <a:lnTo>
                  <a:pt x="1965960" y="1855470"/>
                </a:lnTo>
                <a:lnTo>
                  <a:pt x="1912620" y="1828800"/>
                </a:lnTo>
                <a:lnTo>
                  <a:pt x="1866900" y="1790700"/>
                </a:lnTo>
                <a:lnTo>
                  <a:pt x="1733550" y="1664970"/>
                </a:lnTo>
                <a:lnTo>
                  <a:pt x="1604010" y="1535430"/>
                </a:lnTo>
                <a:lnTo>
                  <a:pt x="1344930" y="1272540"/>
                </a:lnTo>
                <a:lnTo>
                  <a:pt x="1101090" y="1032510"/>
                </a:lnTo>
                <a:lnTo>
                  <a:pt x="952500" y="872490"/>
                </a:lnTo>
                <a:lnTo>
                  <a:pt x="781050" y="689610"/>
                </a:lnTo>
                <a:lnTo>
                  <a:pt x="537210" y="453390"/>
                </a:lnTo>
                <a:lnTo>
                  <a:pt x="304800" y="228600"/>
                </a:lnTo>
                <a:lnTo>
                  <a:pt x="220980" y="152400"/>
                </a:lnTo>
                <a:lnTo>
                  <a:pt x="182880" y="121920"/>
                </a:lnTo>
                <a:lnTo>
                  <a:pt x="156210" y="110490"/>
                </a:lnTo>
                <a:lnTo>
                  <a:pt x="106680" y="95250"/>
                </a:lnTo>
                <a:lnTo>
                  <a:pt x="68580" y="91440"/>
                </a:lnTo>
                <a:lnTo>
                  <a:pt x="34290" y="87630"/>
                </a:lnTo>
                <a:lnTo>
                  <a:pt x="0" y="68580"/>
                </a:lnTo>
                <a:lnTo>
                  <a:pt x="0" y="53340"/>
                </a:lnTo>
                <a:lnTo>
                  <a:pt x="7620" y="30480"/>
                </a:lnTo>
                <a:lnTo>
                  <a:pt x="41910" y="15240"/>
                </a:lnTo>
                <a:lnTo>
                  <a:pt x="102870" y="0"/>
                </a:lnTo>
                <a:lnTo>
                  <a:pt x="148590" y="0"/>
                </a:lnTo>
                <a:lnTo>
                  <a:pt x="205740" y="3810"/>
                </a:lnTo>
                <a:lnTo>
                  <a:pt x="243840" y="15240"/>
                </a:lnTo>
                <a:lnTo>
                  <a:pt x="300990" y="38100"/>
                </a:lnTo>
                <a:lnTo>
                  <a:pt x="331470" y="60960"/>
                </a:lnTo>
                <a:lnTo>
                  <a:pt x="415290" y="133350"/>
                </a:lnTo>
                <a:lnTo>
                  <a:pt x="617220" y="3048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FD6F7F37-6900-41EF-9C36-34D1B2913ADF}"/>
              </a:ext>
            </a:extLst>
          </p:cNvPr>
          <p:cNvGrpSpPr/>
          <p:nvPr/>
        </p:nvGrpSpPr>
        <p:grpSpPr>
          <a:xfrm>
            <a:off x="3592513" y="1543051"/>
            <a:ext cx="5014913" cy="4362450"/>
            <a:chOff x="3592513" y="1543051"/>
            <a:chExt cx="5014913" cy="4362450"/>
          </a:xfrm>
        </p:grpSpPr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857382B3-98C8-45C8-B16D-276E09273B16}"/>
                </a:ext>
              </a:extLst>
            </p:cNvPr>
            <p:cNvSpPr/>
            <p:nvPr/>
          </p:nvSpPr>
          <p:spPr>
            <a:xfrm>
              <a:off x="4202114" y="1543051"/>
              <a:ext cx="1101725" cy="569913"/>
            </a:xfrm>
            <a:custGeom>
              <a:avLst/>
              <a:gdLst>
                <a:gd name="connsiteX0" fmla="*/ 204788 w 1100138"/>
                <a:gd name="connsiteY0" fmla="*/ 97631 h 569119"/>
                <a:gd name="connsiteX1" fmla="*/ 354807 w 1100138"/>
                <a:gd name="connsiteY1" fmla="*/ 154781 h 569119"/>
                <a:gd name="connsiteX2" fmla="*/ 485775 w 1100138"/>
                <a:gd name="connsiteY2" fmla="*/ 188119 h 569119"/>
                <a:gd name="connsiteX3" fmla="*/ 702469 w 1100138"/>
                <a:gd name="connsiteY3" fmla="*/ 223838 h 569119"/>
                <a:gd name="connsiteX4" fmla="*/ 878682 w 1100138"/>
                <a:gd name="connsiteY4" fmla="*/ 235744 h 569119"/>
                <a:gd name="connsiteX5" fmla="*/ 923925 w 1100138"/>
                <a:gd name="connsiteY5" fmla="*/ 250031 h 569119"/>
                <a:gd name="connsiteX6" fmla="*/ 978694 w 1100138"/>
                <a:gd name="connsiteY6" fmla="*/ 283369 h 569119"/>
                <a:gd name="connsiteX7" fmla="*/ 1033463 w 1100138"/>
                <a:gd name="connsiteY7" fmla="*/ 330994 h 569119"/>
                <a:gd name="connsiteX8" fmla="*/ 1073944 w 1100138"/>
                <a:gd name="connsiteY8" fmla="*/ 395288 h 569119"/>
                <a:gd name="connsiteX9" fmla="*/ 1095375 w 1100138"/>
                <a:gd name="connsiteY9" fmla="*/ 442913 h 569119"/>
                <a:gd name="connsiteX10" fmla="*/ 1100138 w 1100138"/>
                <a:gd name="connsiteY10" fmla="*/ 476250 h 569119"/>
                <a:gd name="connsiteX11" fmla="*/ 1090613 w 1100138"/>
                <a:gd name="connsiteY11" fmla="*/ 514350 h 569119"/>
                <a:gd name="connsiteX12" fmla="*/ 1064419 w 1100138"/>
                <a:gd name="connsiteY12" fmla="*/ 540544 h 569119"/>
                <a:gd name="connsiteX13" fmla="*/ 1026319 w 1100138"/>
                <a:gd name="connsiteY13" fmla="*/ 559594 h 569119"/>
                <a:gd name="connsiteX14" fmla="*/ 985838 w 1100138"/>
                <a:gd name="connsiteY14" fmla="*/ 566738 h 569119"/>
                <a:gd name="connsiteX15" fmla="*/ 931069 w 1100138"/>
                <a:gd name="connsiteY15" fmla="*/ 569119 h 569119"/>
                <a:gd name="connsiteX16" fmla="*/ 881063 w 1100138"/>
                <a:gd name="connsiteY16" fmla="*/ 564356 h 569119"/>
                <a:gd name="connsiteX17" fmla="*/ 816769 w 1100138"/>
                <a:gd name="connsiteY17" fmla="*/ 550069 h 569119"/>
                <a:gd name="connsiteX18" fmla="*/ 726282 w 1100138"/>
                <a:gd name="connsiteY18" fmla="*/ 519113 h 569119"/>
                <a:gd name="connsiteX19" fmla="*/ 611982 w 1100138"/>
                <a:gd name="connsiteY19" fmla="*/ 473869 h 569119"/>
                <a:gd name="connsiteX20" fmla="*/ 492919 w 1100138"/>
                <a:gd name="connsiteY20" fmla="*/ 426244 h 569119"/>
                <a:gd name="connsiteX21" fmla="*/ 390525 w 1100138"/>
                <a:gd name="connsiteY21" fmla="*/ 369094 h 569119"/>
                <a:gd name="connsiteX22" fmla="*/ 292894 w 1100138"/>
                <a:gd name="connsiteY22" fmla="*/ 309563 h 569119"/>
                <a:gd name="connsiteX23" fmla="*/ 219075 w 1100138"/>
                <a:gd name="connsiteY23" fmla="*/ 250031 h 569119"/>
                <a:gd name="connsiteX24" fmla="*/ 130969 w 1100138"/>
                <a:gd name="connsiteY24" fmla="*/ 176213 h 569119"/>
                <a:gd name="connsiteX25" fmla="*/ 69057 w 1100138"/>
                <a:gd name="connsiteY25" fmla="*/ 114300 h 569119"/>
                <a:gd name="connsiteX26" fmla="*/ 19050 w 1100138"/>
                <a:gd name="connsiteY26" fmla="*/ 59531 h 569119"/>
                <a:gd name="connsiteX27" fmla="*/ 2382 w 1100138"/>
                <a:gd name="connsiteY27" fmla="*/ 35719 h 569119"/>
                <a:gd name="connsiteX28" fmla="*/ 0 w 1100138"/>
                <a:gd name="connsiteY28" fmla="*/ 9525 h 569119"/>
                <a:gd name="connsiteX29" fmla="*/ 11907 w 1100138"/>
                <a:gd name="connsiteY29" fmla="*/ 0 h 569119"/>
                <a:gd name="connsiteX30" fmla="*/ 47625 w 1100138"/>
                <a:gd name="connsiteY30" fmla="*/ 7144 h 569119"/>
                <a:gd name="connsiteX31" fmla="*/ 97632 w 1100138"/>
                <a:gd name="connsiteY31" fmla="*/ 40481 h 569119"/>
                <a:gd name="connsiteX32" fmla="*/ 204788 w 1100138"/>
                <a:gd name="connsiteY32" fmla="*/ 9763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0138" h="569119">
                  <a:moveTo>
                    <a:pt x="204788" y="97631"/>
                  </a:moveTo>
                  <a:lnTo>
                    <a:pt x="354807" y="154781"/>
                  </a:lnTo>
                  <a:lnTo>
                    <a:pt x="485775" y="188119"/>
                  </a:lnTo>
                  <a:lnTo>
                    <a:pt x="702469" y="223838"/>
                  </a:lnTo>
                  <a:lnTo>
                    <a:pt x="878682" y="235744"/>
                  </a:lnTo>
                  <a:lnTo>
                    <a:pt x="923925" y="250031"/>
                  </a:lnTo>
                  <a:lnTo>
                    <a:pt x="978694" y="283369"/>
                  </a:lnTo>
                  <a:lnTo>
                    <a:pt x="1033463" y="330994"/>
                  </a:lnTo>
                  <a:lnTo>
                    <a:pt x="1073944" y="395288"/>
                  </a:lnTo>
                  <a:lnTo>
                    <a:pt x="1095375" y="442913"/>
                  </a:lnTo>
                  <a:lnTo>
                    <a:pt x="1100138" y="476250"/>
                  </a:lnTo>
                  <a:lnTo>
                    <a:pt x="1090613" y="514350"/>
                  </a:lnTo>
                  <a:lnTo>
                    <a:pt x="1064419" y="540544"/>
                  </a:lnTo>
                  <a:lnTo>
                    <a:pt x="1026319" y="559594"/>
                  </a:lnTo>
                  <a:lnTo>
                    <a:pt x="985838" y="566738"/>
                  </a:lnTo>
                  <a:lnTo>
                    <a:pt x="931069" y="569119"/>
                  </a:lnTo>
                  <a:lnTo>
                    <a:pt x="881063" y="564356"/>
                  </a:lnTo>
                  <a:lnTo>
                    <a:pt x="816769" y="550069"/>
                  </a:lnTo>
                  <a:lnTo>
                    <a:pt x="726282" y="519113"/>
                  </a:lnTo>
                  <a:lnTo>
                    <a:pt x="611982" y="473869"/>
                  </a:lnTo>
                  <a:lnTo>
                    <a:pt x="492919" y="426244"/>
                  </a:lnTo>
                  <a:lnTo>
                    <a:pt x="390525" y="369094"/>
                  </a:lnTo>
                  <a:lnTo>
                    <a:pt x="292894" y="309563"/>
                  </a:lnTo>
                  <a:lnTo>
                    <a:pt x="219075" y="250031"/>
                  </a:lnTo>
                  <a:lnTo>
                    <a:pt x="130969" y="176213"/>
                  </a:lnTo>
                  <a:lnTo>
                    <a:pt x="69057" y="114300"/>
                  </a:lnTo>
                  <a:lnTo>
                    <a:pt x="19050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47625" y="7144"/>
                  </a:lnTo>
                  <a:lnTo>
                    <a:pt x="97632" y="40481"/>
                  </a:lnTo>
                  <a:lnTo>
                    <a:pt x="204788" y="976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20203C85-96FF-4E0D-ABFA-E36B745B55A9}"/>
                </a:ext>
              </a:extLst>
            </p:cNvPr>
            <p:cNvSpPr/>
            <p:nvPr/>
          </p:nvSpPr>
          <p:spPr>
            <a:xfrm>
              <a:off x="3592513" y="2357439"/>
              <a:ext cx="2190750" cy="604837"/>
            </a:xfrm>
            <a:custGeom>
              <a:avLst/>
              <a:gdLst>
                <a:gd name="connsiteX0" fmla="*/ 654844 w 2190750"/>
                <a:gd name="connsiteY0" fmla="*/ 328612 h 604837"/>
                <a:gd name="connsiteX1" fmla="*/ 845344 w 2190750"/>
                <a:gd name="connsiteY1" fmla="*/ 295275 h 604837"/>
                <a:gd name="connsiteX2" fmla="*/ 1209675 w 2190750"/>
                <a:gd name="connsiteY2" fmla="*/ 202406 h 604837"/>
                <a:gd name="connsiteX3" fmla="*/ 1578769 w 2190750"/>
                <a:gd name="connsiteY3" fmla="*/ 111918 h 604837"/>
                <a:gd name="connsiteX4" fmla="*/ 1662113 w 2190750"/>
                <a:gd name="connsiteY4" fmla="*/ 78581 h 604837"/>
                <a:gd name="connsiteX5" fmla="*/ 1728788 w 2190750"/>
                <a:gd name="connsiteY5" fmla="*/ 42862 h 604837"/>
                <a:gd name="connsiteX6" fmla="*/ 1783557 w 2190750"/>
                <a:gd name="connsiteY6" fmla="*/ 0 h 604837"/>
                <a:gd name="connsiteX7" fmla="*/ 1819275 w 2190750"/>
                <a:gd name="connsiteY7" fmla="*/ 2381 h 604837"/>
                <a:gd name="connsiteX8" fmla="*/ 1885950 w 2190750"/>
                <a:gd name="connsiteY8" fmla="*/ 9525 h 604837"/>
                <a:gd name="connsiteX9" fmla="*/ 1971675 w 2190750"/>
                <a:gd name="connsiteY9" fmla="*/ 23812 h 604837"/>
                <a:gd name="connsiteX10" fmla="*/ 2033588 w 2190750"/>
                <a:gd name="connsiteY10" fmla="*/ 38100 h 604837"/>
                <a:gd name="connsiteX11" fmla="*/ 2100263 w 2190750"/>
                <a:gd name="connsiteY11" fmla="*/ 64293 h 604837"/>
                <a:gd name="connsiteX12" fmla="*/ 2145507 w 2190750"/>
                <a:gd name="connsiteY12" fmla="*/ 95250 h 604837"/>
                <a:gd name="connsiteX13" fmla="*/ 2178844 w 2190750"/>
                <a:gd name="connsiteY13" fmla="*/ 128587 h 604837"/>
                <a:gd name="connsiteX14" fmla="*/ 2190750 w 2190750"/>
                <a:gd name="connsiteY14" fmla="*/ 159543 h 604837"/>
                <a:gd name="connsiteX15" fmla="*/ 2190750 w 2190750"/>
                <a:gd name="connsiteY15" fmla="*/ 192881 h 604837"/>
                <a:gd name="connsiteX16" fmla="*/ 2176463 w 2190750"/>
                <a:gd name="connsiteY16" fmla="*/ 223837 h 604837"/>
                <a:gd name="connsiteX17" fmla="*/ 2147888 w 2190750"/>
                <a:gd name="connsiteY17" fmla="*/ 250031 h 604837"/>
                <a:gd name="connsiteX18" fmla="*/ 2116932 w 2190750"/>
                <a:gd name="connsiteY18" fmla="*/ 269081 h 604837"/>
                <a:gd name="connsiteX19" fmla="*/ 2016919 w 2190750"/>
                <a:gd name="connsiteY19" fmla="*/ 269081 h 604837"/>
                <a:gd name="connsiteX20" fmla="*/ 1809750 w 2190750"/>
                <a:gd name="connsiteY20" fmla="*/ 280987 h 604837"/>
                <a:gd name="connsiteX21" fmla="*/ 1647825 w 2190750"/>
                <a:gd name="connsiteY21" fmla="*/ 302418 h 604837"/>
                <a:gd name="connsiteX22" fmla="*/ 1466850 w 2190750"/>
                <a:gd name="connsiteY22" fmla="*/ 335756 h 604837"/>
                <a:gd name="connsiteX23" fmla="*/ 1297782 w 2190750"/>
                <a:gd name="connsiteY23" fmla="*/ 373856 h 604837"/>
                <a:gd name="connsiteX24" fmla="*/ 1097757 w 2190750"/>
                <a:gd name="connsiteY24" fmla="*/ 426243 h 604837"/>
                <a:gd name="connsiteX25" fmla="*/ 857250 w 2190750"/>
                <a:gd name="connsiteY25" fmla="*/ 492918 h 604837"/>
                <a:gd name="connsiteX26" fmla="*/ 640557 w 2190750"/>
                <a:gd name="connsiteY26" fmla="*/ 557212 h 604837"/>
                <a:gd name="connsiteX27" fmla="*/ 490538 w 2190750"/>
                <a:gd name="connsiteY27" fmla="*/ 604837 h 604837"/>
                <a:gd name="connsiteX28" fmla="*/ 440532 w 2190750"/>
                <a:gd name="connsiteY28" fmla="*/ 595312 h 604837"/>
                <a:gd name="connsiteX29" fmla="*/ 364332 w 2190750"/>
                <a:gd name="connsiteY29" fmla="*/ 571500 h 604837"/>
                <a:gd name="connsiteX30" fmla="*/ 261938 w 2190750"/>
                <a:gd name="connsiteY30" fmla="*/ 531018 h 604837"/>
                <a:gd name="connsiteX31" fmla="*/ 192882 w 2190750"/>
                <a:gd name="connsiteY31" fmla="*/ 490537 h 604837"/>
                <a:gd name="connsiteX32" fmla="*/ 111919 w 2190750"/>
                <a:gd name="connsiteY32" fmla="*/ 435768 h 604837"/>
                <a:gd name="connsiteX33" fmla="*/ 47625 w 2190750"/>
                <a:gd name="connsiteY33" fmla="*/ 373856 h 604837"/>
                <a:gd name="connsiteX34" fmla="*/ 2382 w 2190750"/>
                <a:gd name="connsiteY34" fmla="*/ 319087 h 604837"/>
                <a:gd name="connsiteX35" fmla="*/ 0 w 2190750"/>
                <a:gd name="connsiteY35" fmla="*/ 302418 h 604837"/>
                <a:gd name="connsiteX36" fmla="*/ 4763 w 2190750"/>
                <a:gd name="connsiteY36" fmla="*/ 278606 h 604837"/>
                <a:gd name="connsiteX37" fmla="*/ 21432 w 2190750"/>
                <a:gd name="connsiteY37" fmla="*/ 264318 h 604837"/>
                <a:gd name="connsiteX38" fmla="*/ 40482 w 2190750"/>
                <a:gd name="connsiteY38" fmla="*/ 261937 h 604837"/>
                <a:gd name="connsiteX39" fmla="*/ 102394 w 2190750"/>
                <a:gd name="connsiteY39" fmla="*/ 280987 h 604837"/>
                <a:gd name="connsiteX40" fmla="*/ 192882 w 2190750"/>
                <a:gd name="connsiteY40" fmla="*/ 302418 h 604837"/>
                <a:gd name="connsiteX41" fmla="*/ 283369 w 2190750"/>
                <a:gd name="connsiteY41" fmla="*/ 321468 h 604837"/>
                <a:gd name="connsiteX42" fmla="*/ 390525 w 2190750"/>
                <a:gd name="connsiteY42" fmla="*/ 335756 h 604837"/>
                <a:gd name="connsiteX43" fmla="*/ 492919 w 2190750"/>
                <a:gd name="connsiteY43" fmla="*/ 338137 h 604837"/>
                <a:gd name="connsiteX44" fmla="*/ 602457 w 2190750"/>
                <a:gd name="connsiteY44" fmla="*/ 335756 h 604837"/>
                <a:gd name="connsiteX45" fmla="*/ 654844 w 2190750"/>
                <a:gd name="connsiteY45" fmla="*/ 3286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0750" h="604837">
                  <a:moveTo>
                    <a:pt x="654844" y="328612"/>
                  </a:moveTo>
                  <a:lnTo>
                    <a:pt x="845344" y="295275"/>
                  </a:lnTo>
                  <a:lnTo>
                    <a:pt x="1209675" y="202406"/>
                  </a:lnTo>
                  <a:lnTo>
                    <a:pt x="1578769" y="111918"/>
                  </a:lnTo>
                  <a:lnTo>
                    <a:pt x="1662113" y="78581"/>
                  </a:lnTo>
                  <a:lnTo>
                    <a:pt x="1728788" y="42862"/>
                  </a:lnTo>
                  <a:lnTo>
                    <a:pt x="1783557" y="0"/>
                  </a:lnTo>
                  <a:lnTo>
                    <a:pt x="1819275" y="2381"/>
                  </a:lnTo>
                  <a:lnTo>
                    <a:pt x="1885950" y="9525"/>
                  </a:lnTo>
                  <a:lnTo>
                    <a:pt x="1971675" y="23812"/>
                  </a:lnTo>
                  <a:lnTo>
                    <a:pt x="2033588" y="38100"/>
                  </a:lnTo>
                  <a:lnTo>
                    <a:pt x="2100263" y="64293"/>
                  </a:lnTo>
                  <a:lnTo>
                    <a:pt x="2145507" y="95250"/>
                  </a:lnTo>
                  <a:lnTo>
                    <a:pt x="2178844" y="128587"/>
                  </a:lnTo>
                  <a:lnTo>
                    <a:pt x="2190750" y="159543"/>
                  </a:lnTo>
                  <a:lnTo>
                    <a:pt x="2190750" y="192881"/>
                  </a:lnTo>
                  <a:lnTo>
                    <a:pt x="2176463" y="223837"/>
                  </a:lnTo>
                  <a:lnTo>
                    <a:pt x="2147888" y="250031"/>
                  </a:lnTo>
                  <a:lnTo>
                    <a:pt x="2116932" y="269081"/>
                  </a:lnTo>
                  <a:lnTo>
                    <a:pt x="2016919" y="269081"/>
                  </a:lnTo>
                  <a:lnTo>
                    <a:pt x="1809750" y="280987"/>
                  </a:lnTo>
                  <a:lnTo>
                    <a:pt x="1647825" y="302418"/>
                  </a:lnTo>
                  <a:lnTo>
                    <a:pt x="1466850" y="335756"/>
                  </a:lnTo>
                  <a:lnTo>
                    <a:pt x="1297782" y="373856"/>
                  </a:lnTo>
                  <a:lnTo>
                    <a:pt x="1097757" y="426243"/>
                  </a:lnTo>
                  <a:lnTo>
                    <a:pt x="857250" y="492918"/>
                  </a:lnTo>
                  <a:lnTo>
                    <a:pt x="640557" y="557212"/>
                  </a:lnTo>
                  <a:lnTo>
                    <a:pt x="490538" y="604837"/>
                  </a:lnTo>
                  <a:lnTo>
                    <a:pt x="440532" y="595312"/>
                  </a:lnTo>
                  <a:lnTo>
                    <a:pt x="364332" y="571500"/>
                  </a:lnTo>
                  <a:lnTo>
                    <a:pt x="261938" y="531018"/>
                  </a:lnTo>
                  <a:lnTo>
                    <a:pt x="192882" y="490537"/>
                  </a:lnTo>
                  <a:lnTo>
                    <a:pt x="111919" y="435768"/>
                  </a:lnTo>
                  <a:lnTo>
                    <a:pt x="47625" y="373856"/>
                  </a:lnTo>
                  <a:lnTo>
                    <a:pt x="2382" y="319087"/>
                  </a:lnTo>
                  <a:lnTo>
                    <a:pt x="0" y="302418"/>
                  </a:lnTo>
                  <a:lnTo>
                    <a:pt x="4763" y="278606"/>
                  </a:lnTo>
                  <a:lnTo>
                    <a:pt x="21432" y="264318"/>
                  </a:lnTo>
                  <a:lnTo>
                    <a:pt x="40482" y="261937"/>
                  </a:lnTo>
                  <a:lnTo>
                    <a:pt x="102394" y="280987"/>
                  </a:lnTo>
                  <a:lnTo>
                    <a:pt x="192882" y="302418"/>
                  </a:lnTo>
                  <a:lnTo>
                    <a:pt x="283369" y="321468"/>
                  </a:lnTo>
                  <a:lnTo>
                    <a:pt x="390525" y="335756"/>
                  </a:lnTo>
                  <a:lnTo>
                    <a:pt x="492919" y="338137"/>
                  </a:lnTo>
                  <a:lnTo>
                    <a:pt x="602457" y="335756"/>
                  </a:lnTo>
                  <a:lnTo>
                    <a:pt x="654844" y="3286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ECAFBE64-E37A-40F6-82C4-8F357302418D}"/>
                </a:ext>
              </a:extLst>
            </p:cNvPr>
            <p:cNvSpPr/>
            <p:nvPr/>
          </p:nvSpPr>
          <p:spPr>
            <a:xfrm>
              <a:off x="4078289" y="3087689"/>
              <a:ext cx="1196975" cy="365125"/>
            </a:xfrm>
            <a:custGeom>
              <a:avLst/>
              <a:gdLst>
                <a:gd name="connsiteX0" fmla="*/ 350044 w 1195388"/>
                <a:gd name="connsiteY0" fmla="*/ 183357 h 364332"/>
                <a:gd name="connsiteX1" fmla="*/ 542925 w 1195388"/>
                <a:gd name="connsiteY1" fmla="*/ 150019 h 364332"/>
                <a:gd name="connsiteX2" fmla="*/ 711994 w 1195388"/>
                <a:gd name="connsiteY2" fmla="*/ 104775 h 364332"/>
                <a:gd name="connsiteX3" fmla="*/ 816769 w 1195388"/>
                <a:gd name="connsiteY3" fmla="*/ 59532 h 364332"/>
                <a:gd name="connsiteX4" fmla="*/ 916782 w 1195388"/>
                <a:gd name="connsiteY4" fmla="*/ 2382 h 364332"/>
                <a:gd name="connsiteX5" fmla="*/ 945357 w 1195388"/>
                <a:gd name="connsiteY5" fmla="*/ 0 h 364332"/>
                <a:gd name="connsiteX6" fmla="*/ 992982 w 1195388"/>
                <a:gd name="connsiteY6" fmla="*/ 14288 h 364332"/>
                <a:gd name="connsiteX7" fmla="*/ 1083469 w 1195388"/>
                <a:gd name="connsiteY7" fmla="*/ 52388 h 364332"/>
                <a:gd name="connsiteX8" fmla="*/ 1154907 w 1195388"/>
                <a:gd name="connsiteY8" fmla="*/ 90488 h 364332"/>
                <a:gd name="connsiteX9" fmla="*/ 1188244 w 1195388"/>
                <a:gd name="connsiteY9" fmla="*/ 116682 h 364332"/>
                <a:gd name="connsiteX10" fmla="*/ 1195388 w 1195388"/>
                <a:gd name="connsiteY10" fmla="*/ 135732 h 364332"/>
                <a:gd name="connsiteX11" fmla="*/ 1190625 w 1195388"/>
                <a:gd name="connsiteY11" fmla="*/ 166688 h 364332"/>
                <a:gd name="connsiteX12" fmla="*/ 1173957 w 1195388"/>
                <a:gd name="connsiteY12" fmla="*/ 195263 h 364332"/>
                <a:gd name="connsiteX13" fmla="*/ 1119188 w 1195388"/>
                <a:gd name="connsiteY13" fmla="*/ 226219 h 364332"/>
                <a:gd name="connsiteX14" fmla="*/ 1104900 w 1195388"/>
                <a:gd name="connsiteY14" fmla="*/ 235744 h 364332"/>
                <a:gd name="connsiteX15" fmla="*/ 981075 w 1195388"/>
                <a:gd name="connsiteY15" fmla="*/ 250032 h 364332"/>
                <a:gd name="connsiteX16" fmla="*/ 709613 w 1195388"/>
                <a:gd name="connsiteY16" fmla="*/ 302419 h 364332"/>
                <a:gd name="connsiteX17" fmla="*/ 533400 w 1195388"/>
                <a:gd name="connsiteY17" fmla="*/ 342900 h 364332"/>
                <a:gd name="connsiteX18" fmla="*/ 450057 w 1195388"/>
                <a:gd name="connsiteY18" fmla="*/ 361950 h 364332"/>
                <a:gd name="connsiteX19" fmla="*/ 388144 w 1195388"/>
                <a:gd name="connsiteY19" fmla="*/ 364332 h 364332"/>
                <a:gd name="connsiteX20" fmla="*/ 335757 w 1195388"/>
                <a:gd name="connsiteY20" fmla="*/ 364332 h 364332"/>
                <a:gd name="connsiteX21" fmla="*/ 271463 w 1195388"/>
                <a:gd name="connsiteY21" fmla="*/ 350044 h 364332"/>
                <a:gd name="connsiteX22" fmla="*/ 183357 w 1195388"/>
                <a:gd name="connsiteY22" fmla="*/ 321469 h 364332"/>
                <a:gd name="connsiteX23" fmla="*/ 100013 w 1195388"/>
                <a:gd name="connsiteY23" fmla="*/ 276225 h 364332"/>
                <a:gd name="connsiteX24" fmla="*/ 33338 w 1195388"/>
                <a:gd name="connsiteY24" fmla="*/ 235744 h 364332"/>
                <a:gd name="connsiteX25" fmla="*/ 9525 w 1195388"/>
                <a:gd name="connsiteY25" fmla="*/ 207169 h 364332"/>
                <a:gd name="connsiteX26" fmla="*/ 0 w 1195388"/>
                <a:gd name="connsiteY26" fmla="*/ 180975 h 364332"/>
                <a:gd name="connsiteX27" fmla="*/ 7144 w 1195388"/>
                <a:gd name="connsiteY27" fmla="*/ 169069 h 364332"/>
                <a:gd name="connsiteX28" fmla="*/ 52388 w 1195388"/>
                <a:gd name="connsiteY28" fmla="*/ 166688 h 364332"/>
                <a:gd name="connsiteX29" fmla="*/ 171450 w 1195388"/>
                <a:gd name="connsiteY29" fmla="*/ 180975 h 364332"/>
                <a:gd name="connsiteX30" fmla="*/ 292894 w 1195388"/>
                <a:gd name="connsiteY30" fmla="*/ 185738 h 364332"/>
                <a:gd name="connsiteX31" fmla="*/ 350044 w 1195388"/>
                <a:gd name="connsiteY31" fmla="*/ 183357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5388" h="364332">
                  <a:moveTo>
                    <a:pt x="350044" y="183357"/>
                  </a:moveTo>
                  <a:lnTo>
                    <a:pt x="542925" y="150019"/>
                  </a:lnTo>
                  <a:lnTo>
                    <a:pt x="711994" y="104775"/>
                  </a:lnTo>
                  <a:lnTo>
                    <a:pt x="816769" y="59532"/>
                  </a:lnTo>
                  <a:lnTo>
                    <a:pt x="916782" y="2382"/>
                  </a:lnTo>
                  <a:lnTo>
                    <a:pt x="945357" y="0"/>
                  </a:lnTo>
                  <a:lnTo>
                    <a:pt x="992982" y="14288"/>
                  </a:lnTo>
                  <a:lnTo>
                    <a:pt x="1083469" y="52388"/>
                  </a:lnTo>
                  <a:lnTo>
                    <a:pt x="1154907" y="90488"/>
                  </a:lnTo>
                  <a:lnTo>
                    <a:pt x="1188244" y="116682"/>
                  </a:lnTo>
                  <a:lnTo>
                    <a:pt x="1195388" y="135732"/>
                  </a:lnTo>
                  <a:lnTo>
                    <a:pt x="1190625" y="166688"/>
                  </a:lnTo>
                  <a:lnTo>
                    <a:pt x="1173957" y="195263"/>
                  </a:lnTo>
                  <a:lnTo>
                    <a:pt x="1119188" y="226219"/>
                  </a:lnTo>
                  <a:lnTo>
                    <a:pt x="1104900" y="235744"/>
                  </a:lnTo>
                  <a:lnTo>
                    <a:pt x="981075" y="250032"/>
                  </a:lnTo>
                  <a:lnTo>
                    <a:pt x="709613" y="302419"/>
                  </a:lnTo>
                  <a:lnTo>
                    <a:pt x="533400" y="342900"/>
                  </a:lnTo>
                  <a:lnTo>
                    <a:pt x="450057" y="361950"/>
                  </a:lnTo>
                  <a:lnTo>
                    <a:pt x="388144" y="364332"/>
                  </a:lnTo>
                  <a:lnTo>
                    <a:pt x="335757" y="364332"/>
                  </a:lnTo>
                  <a:lnTo>
                    <a:pt x="271463" y="350044"/>
                  </a:lnTo>
                  <a:lnTo>
                    <a:pt x="183357" y="321469"/>
                  </a:lnTo>
                  <a:lnTo>
                    <a:pt x="100013" y="276225"/>
                  </a:lnTo>
                  <a:lnTo>
                    <a:pt x="33338" y="235744"/>
                  </a:lnTo>
                  <a:lnTo>
                    <a:pt x="9525" y="207169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52388" y="166688"/>
                  </a:lnTo>
                  <a:lnTo>
                    <a:pt x="171450" y="180975"/>
                  </a:lnTo>
                  <a:lnTo>
                    <a:pt x="292894" y="185738"/>
                  </a:lnTo>
                  <a:lnTo>
                    <a:pt x="350044" y="1833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5F4AD90A-F2BD-4D22-B4A4-8E1A1CCF8B53}"/>
                </a:ext>
              </a:extLst>
            </p:cNvPr>
            <p:cNvSpPr/>
            <p:nvPr/>
          </p:nvSpPr>
          <p:spPr>
            <a:xfrm>
              <a:off x="4125914" y="3714750"/>
              <a:ext cx="1165225" cy="363538"/>
            </a:xfrm>
            <a:custGeom>
              <a:avLst/>
              <a:gdLst>
                <a:gd name="connsiteX0" fmla="*/ 323850 w 1164432"/>
                <a:gd name="connsiteY0" fmla="*/ 185738 h 364331"/>
                <a:gd name="connsiteX1" fmla="*/ 478632 w 1164432"/>
                <a:gd name="connsiteY1" fmla="*/ 164306 h 364331"/>
                <a:gd name="connsiteX2" fmla="*/ 609600 w 1164432"/>
                <a:gd name="connsiteY2" fmla="*/ 126206 h 364331"/>
                <a:gd name="connsiteX3" fmla="*/ 726282 w 1164432"/>
                <a:gd name="connsiteY3" fmla="*/ 78581 h 364331"/>
                <a:gd name="connsiteX4" fmla="*/ 864394 w 1164432"/>
                <a:gd name="connsiteY4" fmla="*/ 4763 h 364331"/>
                <a:gd name="connsiteX5" fmla="*/ 895350 w 1164432"/>
                <a:gd name="connsiteY5" fmla="*/ 0 h 364331"/>
                <a:gd name="connsiteX6" fmla="*/ 931069 w 1164432"/>
                <a:gd name="connsiteY6" fmla="*/ 2381 h 364331"/>
                <a:gd name="connsiteX7" fmla="*/ 978694 w 1164432"/>
                <a:gd name="connsiteY7" fmla="*/ 11906 h 364331"/>
                <a:gd name="connsiteX8" fmla="*/ 1045369 w 1164432"/>
                <a:gd name="connsiteY8" fmla="*/ 33338 h 364331"/>
                <a:gd name="connsiteX9" fmla="*/ 1102519 w 1164432"/>
                <a:gd name="connsiteY9" fmla="*/ 66675 h 364331"/>
                <a:gd name="connsiteX10" fmla="*/ 1152525 w 1164432"/>
                <a:gd name="connsiteY10" fmla="*/ 102394 h 364331"/>
                <a:gd name="connsiteX11" fmla="*/ 1164432 w 1164432"/>
                <a:gd name="connsiteY11" fmla="*/ 119063 h 364331"/>
                <a:gd name="connsiteX12" fmla="*/ 1162050 w 1164432"/>
                <a:gd name="connsiteY12" fmla="*/ 150019 h 364331"/>
                <a:gd name="connsiteX13" fmla="*/ 1138238 w 1164432"/>
                <a:gd name="connsiteY13" fmla="*/ 178594 h 364331"/>
                <a:gd name="connsiteX14" fmla="*/ 1104900 w 1164432"/>
                <a:gd name="connsiteY14" fmla="*/ 200025 h 364331"/>
                <a:gd name="connsiteX15" fmla="*/ 990600 w 1164432"/>
                <a:gd name="connsiteY15" fmla="*/ 238125 h 364331"/>
                <a:gd name="connsiteX16" fmla="*/ 719138 w 1164432"/>
                <a:gd name="connsiteY16" fmla="*/ 304800 h 364331"/>
                <a:gd name="connsiteX17" fmla="*/ 473869 w 1164432"/>
                <a:gd name="connsiteY17" fmla="*/ 354806 h 364331"/>
                <a:gd name="connsiteX18" fmla="*/ 397669 w 1164432"/>
                <a:gd name="connsiteY18" fmla="*/ 364331 h 364331"/>
                <a:gd name="connsiteX19" fmla="*/ 321469 w 1164432"/>
                <a:gd name="connsiteY19" fmla="*/ 357188 h 364331"/>
                <a:gd name="connsiteX20" fmla="*/ 254794 w 1164432"/>
                <a:gd name="connsiteY20" fmla="*/ 340519 h 364331"/>
                <a:gd name="connsiteX21" fmla="*/ 176213 w 1164432"/>
                <a:gd name="connsiteY21" fmla="*/ 316706 h 364331"/>
                <a:gd name="connsiteX22" fmla="*/ 109538 w 1164432"/>
                <a:gd name="connsiteY22" fmla="*/ 283369 h 364331"/>
                <a:gd name="connsiteX23" fmla="*/ 59532 w 1164432"/>
                <a:gd name="connsiteY23" fmla="*/ 252413 h 364331"/>
                <a:gd name="connsiteX24" fmla="*/ 19050 w 1164432"/>
                <a:gd name="connsiteY24" fmla="*/ 223838 h 364331"/>
                <a:gd name="connsiteX25" fmla="*/ 0 w 1164432"/>
                <a:gd name="connsiteY25" fmla="*/ 200025 h 364331"/>
                <a:gd name="connsiteX26" fmla="*/ 0 w 1164432"/>
                <a:gd name="connsiteY26" fmla="*/ 173831 h 364331"/>
                <a:gd name="connsiteX27" fmla="*/ 23813 w 1164432"/>
                <a:gd name="connsiteY27" fmla="*/ 159544 h 364331"/>
                <a:gd name="connsiteX28" fmla="*/ 104775 w 1164432"/>
                <a:gd name="connsiteY28" fmla="*/ 169069 h 364331"/>
                <a:gd name="connsiteX29" fmla="*/ 214313 w 1164432"/>
                <a:gd name="connsiteY29" fmla="*/ 180975 h 364331"/>
                <a:gd name="connsiteX30" fmla="*/ 323850 w 1164432"/>
                <a:gd name="connsiteY30" fmla="*/ 18573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4432" h="364331">
                  <a:moveTo>
                    <a:pt x="323850" y="185738"/>
                  </a:moveTo>
                  <a:lnTo>
                    <a:pt x="478632" y="164306"/>
                  </a:lnTo>
                  <a:lnTo>
                    <a:pt x="609600" y="126206"/>
                  </a:lnTo>
                  <a:lnTo>
                    <a:pt x="726282" y="78581"/>
                  </a:lnTo>
                  <a:lnTo>
                    <a:pt x="864394" y="4763"/>
                  </a:lnTo>
                  <a:lnTo>
                    <a:pt x="895350" y="0"/>
                  </a:lnTo>
                  <a:lnTo>
                    <a:pt x="931069" y="2381"/>
                  </a:lnTo>
                  <a:lnTo>
                    <a:pt x="978694" y="11906"/>
                  </a:lnTo>
                  <a:lnTo>
                    <a:pt x="1045369" y="33338"/>
                  </a:lnTo>
                  <a:lnTo>
                    <a:pt x="1102519" y="66675"/>
                  </a:lnTo>
                  <a:lnTo>
                    <a:pt x="1152525" y="102394"/>
                  </a:lnTo>
                  <a:lnTo>
                    <a:pt x="1164432" y="119063"/>
                  </a:lnTo>
                  <a:lnTo>
                    <a:pt x="1162050" y="150019"/>
                  </a:lnTo>
                  <a:lnTo>
                    <a:pt x="1138238" y="178594"/>
                  </a:lnTo>
                  <a:lnTo>
                    <a:pt x="1104900" y="200025"/>
                  </a:lnTo>
                  <a:lnTo>
                    <a:pt x="990600" y="238125"/>
                  </a:lnTo>
                  <a:lnTo>
                    <a:pt x="719138" y="304800"/>
                  </a:lnTo>
                  <a:lnTo>
                    <a:pt x="473869" y="354806"/>
                  </a:lnTo>
                  <a:lnTo>
                    <a:pt x="397669" y="364331"/>
                  </a:lnTo>
                  <a:lnTo>
                    <a:pt x="321469" y="357188"/>
                  </a:lnTo>
                  <a:lnTo>
                    <a:pt x="254794" y="340519"/>
                  </a:lnTo>
                  <a:lnTo>
                    <a:pt x="176213" y="316706"/>
                  </a:lnTo>
                  <a:lnTo>
                    <a:pt x="109538" y="283369"/>
                  </a:lnTo>
                  <a:lnTo>
                    <a:pt x="59532" y="252413"/>
                  </a:lnTo>
                  <a:lnTo>
                    <a:pt x="19050" y="223838"/>
                  </a:lnTo>
                  <a:lnTo>
                    <a:pt x="0" y="200025"/>
                  </a:lnTo>
                  <a:lnTo>
                    <a:pt x="0" y="173831"/>
                  </a:lnTo>
                  <a:lnTo>
                    <a:pt x="23813" y="159544"/>
                  </a:lnTo>
                  <a:lnTo>
                    <a:pt x="104775" y="169069"/>
                  </a:lnTo>
                  <a:lnTo>
                    <a:pt x="214313" y="180975"/>
                  </a:lnTo>
                  <a:lnTo>
                    <a:pt x="323850" y="1857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3">
              <a:extLst>
                <a:ext uri="{FF2B5EF4-FFF2-40B4-BE49-F238E27FC236}">
                  <a16:creationId xmlns:a16="http://schemas.microsoft.com/office/drawing/2014/main" id="{2C2CC65A-C95F-447A-97D9-7AC3F73ADB83}"/>
                </a:ext>
              </a:extLst>
            </p:cNvPr>
            <p:cNvSpPr/>
            <p:nvPr/>
          </p:nvSpPr>
          <p:spPr>
            <a:xfrm>
              <a:off x="3956050" y="4519614"/>
              <a:ext cx="585788" cy="1227137"/>
            </a:xfrm>
            <a:custGeom>
              <a:avLst/>
              <a:gdLst>
                <a:gd name="connsiteX0" fmla="*/ 438411 w 586218"/>
                <a:gd name="connsiteY0" fmla="*/ 375781 h 1227550"/>
                <a:gd name="connsiteX1" fmla="*/ 561166 w 586218"/>
                <a:gd name="connsiteY1" fmla="*/ 929431 h 1227550"/>
                <a:gd name="connsiteX2" fmla="*/ 583713 w 586218"/>
                <a:gd name="connsiteY2" fmla="*/ 1022124 h 1227550"/>
                <a:gd name="connsiteX3" fmla="*/ 586218 w 586218"/>
                <a:gd name="connsiteY3" fmla="*/ 1054691 h 1227550"/>
                <a:gd name="connsiteX4" fmla="*/ 578702 w 586218"/>
                <a:gd name="connsiteY4" fmla="*/ 1109806 h 1227550"/>
                <a:gd name="connsiteX5" fmla="*/ 568681 w 586218"/>
                <a:gd name="connsiteY5" fmla="*/ 1147384 h 1227550"/>
                <a:gd name="connsiteX6" fmla="*/ 568681 w 586218"/>
                <a:gd name="connsiteY6" fmla="*/ 1174941 h 1227550"/>
                <a:gd name="connsiteX7" fmla="*/ 563671 w 586218"/>
                <a:gd name="connsiteY7" fmla="*/ 1202498 h 1227550"/>
                <a:gd name="connsiteX8" fmla="*/ 553650 w 586218"/>
                <a:gd name="connsiteY8" fmla="*/ 1225045 h 1227550"/>
                <a:gd name="connsiteX9" fmla="*/ 531103 w 586218"/>
                <a:gd name="connsiteY9" fmla="*/ 1227550 h 1227550"/>
                <a:gd name="connsiteX10" fmla="*/ 498536 w 586218"/>
                <a:gd name="connsiteY10" fmla="*/ 1217530 h 1227550"/>
                <a:gd name="connsiteX11" fmla="*/ 455947 w 586218"/>
                <a:gd name="connsiteY11" fmla="*/ 1184962 h 1227550"/>
                <a:gd name="connsiteX12" fmla="*/ 410853 w 586218"/>
                <a:gd name="connsiteY12" fmla="*/ 1137363 h 1227550"/>
                <a:gd name="connsiteX13" fmla="*/ 378286 w 586218"/>
                <a:gd name="connsiteY13" fmla="*/ 1092269 h 1227550"/>
                <a:gd name="connsiteX14" fmla="*/ 348223 w 586218"/>
                <a:gd name="connsiteY14" fmla="*/ 1027134 h 1227550"/>
                <a:gd name="connsiteX15" fmla="*/ 333192 w 586218"/>
                <a:gd name="connsiteY15" fmla="*/ 974525 h 1227550"/>
                <a:gd name="connsiteX16" fmla="*/ 325676 w 586218"/>
                <a:gd name="connsiteY16" fmla="*/ 881832 h 1227550"/>
                <a:gd name="connsiteX17" fmla="*/ 303130 w 586218"/>
                <a:gd name="connsiteY17" fmla="*/ 789139 h 1227550"/>
                <a:gd name="connsiteX18" fmla="*/ 165343 w 586218"/>
                <a:gd name="connsiteY18" fmla="*/ 268057 h 1227550"/>
                <a:gd name="connsiteX19" fmla="*/ 137786 w 586218"/>
                <a:gd name="connsiteY19" fmla="*/ 202921 h 1227550"/>
                <a:gd name="connsiteX20" fmla="*/ 115239 w 586218"/>
                <a:gd name="connsiteY20" fmla="*/ 160333 h 1227550"/>
                <a:gd name="connsiteX21" fmla="*/ 72651 w 586218"/>
                <a:gd name="connsiteY21" fmla="*/ 112734 h 1227550"/>
                <a:gd name="connsiteX22" fmla="*/ 27557 w 586218"/>
                <a:gd name="connsiteY22" fmla="*/ 65135 h 1227550"/>
                <a:gd name="connsiteX23" fmla="*/ 2505 w 586218"/>
                <a:gd name="connsiteY23" fmla="*/ 37578 h 1227550"/>
                <a:gd name="connsiteX24" fmla="*/ 0 w 586218"/>
                <a:gd name="connsiteY24" fmla="*/ 20041 h 1227550"/>
                <a:gd name="connsiteX25" fmla="*/ 5010 w 586218"/>
                <a:gd name="connsiteY25" fmla="*/ 7515 h 1227550"/>
                <a:gd name="connsiteX26" fmla="*/ 20041 w 586218"/>
                <a:gd name="connsiteY26" fmla="*/ 0 h 1227550"/>
                <a:gd name="connsiteX27" fmla="*/ 57619 w 586218"/>
                <a:gd name="connsiteY27" fmla="*/ 5010 h 1227550"/>
                <a:gd name="connsiteX28" fmla="*/ 212942 w 586218"/>
                <a:gd name="connsiteY28" fmla="*/ 47599 h 1227550"/>
                <a:gd name="connsiteX29" fmla="*/ 373275 w 586218"/>
                <a:gd name="connsiteY29" fmla="*/ 100208 h 1227550"/>
                <a:gd name="connsiteX30" fmla="*/ 438411 w 586218"/>
                <a:gd name="connsiteY30" fmla="*/ 375781 h 122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6218" h="1227550">
                  <a:moveTo>
                    <a:pt x="438411" y="375781"/>
                  </a:moveTo>
                  <a:lnTo>
                    <a:pt x="561166" y="929431"/>
                  </a:lnTo>
                  <a:lnTo>
                    <a:pt x="583713" y="1022124"/>
                  </a:lnTo>
                  <a:lnTo>
                    <a:pt x="586218" y="1054691"/>
                  </a:lnTo>
                  <a:lnTo>
                    <a:pt x="578702" y="1109806"/>
                  </a:lnTo>
                  <a:lnTo>
                    <a:pt x="568681" y="1147384"/>
                  </a:lnTo>
                  <a:lnTo>
                    <a:pt x="568681" y="1174941"/>
                  </a:lnTo>
                  <a:lnTo>
                    <a:pt x="563671" y="1202498"/>
                  </a:lnTo>
                  <a:lnTo>
                    <a:pt x="553650" y="1225045"/>
                  </a:lnTo>
                  <a:lnTo>
                    <a:pt x="531103" y="1227550"/>
                  </a:lnTo>
                  <a:lnTo>
                    <a:pt x="498536" y="1217530"/>
                  </a:lnTo>
                  <a:lnTo>
                    <a:pt x="455947" y="1184962"/>
                  </a:lnTo>
                  <a:lnTo>
                    <a:pt x="410853" y="1137363"/>
                  </a:lnTo>
                  <a:lnTo>
                    <a:pt x="378286" y="1092269"/>
                  </a:lnTo>
                  <a:lnTo>
                    <a:pt x="348223" y="1027134"/>
                  </a:lnTo>
                  <a:lnTo>
                    <a:pt x="333192" y="974525"/>
                  </a:lnTo>
                  <a:lnTo>
                    <a:pt x="325676" y="881832"/>
                  </a:lnTo>
                  <a:lnTo>
                    <a:pt x="303130" y="789139"/>
                  </a:lnTo>
                  <a:lnTo>
                    <a:pt x="165343" y="268057"/>
                  </a:lnTo>
                  <a:lnTo>
                    <a:pt x="137786" y="202921"/>
                  </a:lnTo>
                  <a:lnTo>
                    <a:pt x="115239" y="160333"/>
                  </a:lnTo>
                  <a:lnTo>
                    <a:pt x="72651" y="112734"/>
                  </a:lnTo>
                  <a:lnTo>
                    <a:pt x="27557" y="65135"/>
                  </a:lnTo>
                  <a:lnTo>
                    <a:pt x="2505" y="37578"/>
                  </a:lnTo>
                  <a:lnTo>
                    <a:pt x="0" y="20041"/>
                  </a:lnTo>
                  <a:lnTo>
                    <a:pt x="5010" y="7515"/>
                  </a:lnTo>
                  <a:lnTo>
                    <a:pt x="20041" y="0"/>
                  </a:lnTo>
                  <a:lnTo>
                    <a:pt x="57619" y="5010"/>
                  </a:lnTo>
                  <a:lnTo>
                    <a:pt x="212942" y="47599"/>
                  </a:lnTo>
                  <a:lnTo>
                    <a:pt x="373275" y="100208"/>
                  </a:lnTo>
                  <a:lnTo>
                    <a:pt x="438411" y="3757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4">
              <a:extLst>
                <a:ext uri="{FF2B5EF4-FFF2-40B4-BE49-F238E27FC236}">
                  <a16:creationId xmlns:a16="http://schemas.microsoft.com/office/drawing/2014/main" id="{6742580D-6437-43DD-A277-7B156BE31C7A}"/>
                </a:ext>
              </a:extLst>
            </p:cNvPr>
            <p:cNvSpPr/>
            <p:nvPr/>
          </p:nvSpPr>
          <p:spPr>
            <a:xfrm>
              <a:off x="5740400" y="1758951"/>
              <a:ext cx="647700" cy="1527175"/>
            </a:xfrm>
            <a:custGeom>
              <a:avLst/>
              <a:gdLst>
                <a:gd name="connsiteX0" fmla="*/ 606425 w 647700"/>
                <a:gd name="connsiteY0" fmla="*/ 463550 h 1527175"/>
                <a:gd name="connsiteX1" fmla="*/ 552450 w 647700"/>
                <a:gd name="connsiteY1" fmla="*/ 714375 h 1527175"/>
                <a:gd name="connsiteX2" fmla="*/ 495300 w 647700"/>
                <a:gd name="connsiteY2" fmla="*/ 876300 h 1527175"/>
                <a:gd name="connsiteX3" fmla="*/ 428625 w 647700"/>
                <a:gd name="connsiteY3" fmla="*/ 1028700 h 1527175"/>
                <a:gd name="connsiteX4" fmla="*/ 368300 w 647700"/>
                <a:gd name="connsiteY4" fmla="*/ 1133475 h 1527175"/>
                <a:gd name="connsiteX5" fmla="*/ 254000 w 647700"/>
                <a:gd name="connsiteY5" fmla="*/ 1292225 h 1527175"/>
                <a:gd name="connsiteX6" fmla="*/ 120650 w 647700"/>
                <a:gd name="connsiteY6" fmla="*/ 1460500 h 1527175"/>
                <a:gd name="connsiteX7" fmla="*/ 73025 w 647700"/>
                <a:gd name="connsiteY7" fmla="*/ 1520825 h 1527175"/>
                <a:gd name="connsiteX8" fmla="*/ 44450 w 647700"/>
                <a:gd name="connsiteY8" fmla="*/ 1527175 h 1527175"/>
                <a:gd name="connsiteX9" fmla="*/ 12700 w 647700"/>
                <a:gd name="connsiteY9" fmla="*/ 1527175 h 1527175"/>
                <a:gd name="connsiteX10" fmla="*/ 0 w 647700"/>
                <a:gd name="connsiteY10" fmla="*/ 1511300 h 1527175"/>
                <a:gd name="connsiteX11" fmla="*/ 3175 w 647700"/>
                <a:gd name="connsiteY11" fmla="*/ 1495425 h 1527175"/>
                <a:gd name="connsiteX12" fmla="*/ 25400 w 647700"/>
                <a:gd name="connsiteY12" fmla="*/ 1450975 h 1527175"/>
                <a:gd name="connsiteX13" fmla="*/ 114300 w 647700"/>
                <a:gd name="connsiteY13" fmla="*/ 1295400 h 1527175"/>
                <a:gd name="connsiteX14" fmla="*/ 190500 w 647700"/>
                <a:gd name="connsiteY14" fmla="*/ 1143000 h 1527175"/>
                <a:gd name="connsiteX15" fmla="*/ 269875 w 647700"/>
                <a:gd name="connsiteY15" fmla="*/ 952500 h 1527175"/>
                <a:gd name="connsiteX16" fmla="*/ 304800 w 647700"/>
                <a:gd name="connsiteY16" fmla="*/ 831850 h 1527175"/>
                <a:gd name="connsiteX17" fmla="*/ 336550 w 647700"/>
                <a:gd name="connsiteY17" fmla="*/ 641350 h 1527175"/>
                <a:gd name="connsiteX18" fmla="*/ 346075 w 647700"/>
                <a:gd name="connsiteY18" fmla="*/ 479425 h 1527175"/>
                <a:gd name="connsiteX19" fmla="*/ 349250 w 647700"/>
                <a:gd name="connsiteY19" fmla="*/ 301625 h 1527175"/>
                <a:gd name="connsiteX20" fmla="*/ 333375 w 647700"/>
                <a:gd name="connsiteY20" fmla="*/ 241300 h 1527175"/>
                <a:gd name="connsiteX21" fmla="*/ 307975 w 647700"/>
                <a:gd name="connsiteY21" fmla="*/ 196850 h 1527175"/>
                <a:gd name="connsiteX22" fmla="*/ 254000 w 647700"/>
                <a:gd name="connsiteY22" fmla="*/ 136525 h 1527175"/>
                <a:gd name="connsiteX23" fmla="*/ 184150 w 647700"/>
                <a:gd name="connsiteY23" fmla="*/ 82550 h 1527175"/>
                <a:gd name="connsiteX24" fmla="*/ 149225 w 647700"/>
                <a:gd name="connsiteY24" fmla="*/ 63500 h 1527175"/>
                <a:gd name="connsiteX25" fmla="*/ 130175 w 647700"/>
                <a:gd name="connsiteY25" fmla="*/ 38100 h 1527175"/>
                <a:gd name="connsiteX26" fmla="*/ 123825 w 647700"/>
                <a:gd name="connsiteY26" fmla="*/ 15875 h 1527175"/>
                <a:gd name="connsiteX27" fmla="*/ 136525 w 647700"/>
                <a:gd name="connsiteY27" fmla="*/ 0 h 1527175"/>
                <a:gd name="connsiteX28" fmla="*/ 190500 w 647700"/>
                <a:gd name="connsiteY28" fmla="*/ 0 h 1527175"/>
                <a:gd name="connsiteX29" fmla="*/ 285750 w 647700"/>
                <a:gd name="connsiteY29" fmla="*/ 12700 h 1527175"/>
                <a:gd name="connsiteX30" fmla="*/ 419100 w 647700"/>
                <a:gd name="connsiteY30" fmla="*/ 47625 h 1527175"/>
                <a:gd name="connsiteX31" fmla="*/ 520700 w 647700"/>
                <a:gd name="connsiteY31" fmla="*/ 82550 h 1527175"/>
                <a:gd name="connsiteX32" fmla="*/ 603250 w 647700"/>
                <a:gd name="connsiteY32" fmla="*/ 111125 h 1527175"/>
                <a:gd name="connsiteX33" fmla="*/ 647700 w 647700"/>
                <a:gd name="connsiteY33" fmla="*/ 139700 h 1527175"/>
                <a:gd name="connsiteX34" fmla="*/ 641350 w 647700"/>
                <a:gd name="connsiteY34" fmla="*/ 285750 h 1527175"/>
                <a:gd name="connsiteX35" fmla="*/ 606425 w 647700"/>
                <a:gd name="connsiteY35" fmla="*/ 463550 h 15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7700" h="1527175">
                  <a:moveTo>
                    <a:pt x="606425" y="463550"/>
                  </a:moveTo>
                  <a:lnTo>
                    <a:pt x="552450" y="714375"/>
                  </a:lnTo>
                  <a:lnTo>
                    <a:pt x="495300" y="876300"/>
                  </a:lnTo>
                  <a:lnTo>
                    <a:pt x="428625" y="1028700"/>
                  </a:lnTo>
                  <a:lnTo>
                    <a:pt x="368300" y="1133475"/>
                  </a:lnTo>
                  <a:lnTo>
                    <a:pt x="254000" y="1292225"/>
                  </a:lnTo>
                  <a:lnTo>
                    <a:pt x="120650" y="1460500"/>
                  </a:lnTo>
                  <a:lnTo>
                    <a:pt x="73025" y="1520825"/>
                  </a:lnTo>
                  <a:lnTo>
                    <a:pt x="44450" y="1527175"/>
                  </a:lnTo>
                  <a:lnTo>
                    <a:pt x="12700" y="1527175"/>
                  </a:lnTo>
                  <a:lnTo>
                    <a:pt x="0" y="1511300"/>
                  </a:lnTo>
                  <a:lnTo>
                    <a:pt x="3175" y="1495425"/>
                  </a:lnTo>
                  <a:lnTo>
                    <a:pt x="25400" y="1450975"/>
                  </a:lnTo>
                  <a:lnTo>
                    <a:pt x="114300" y="1295400"/>
                  </a:lnTo>
                  <a:lnTo>
                    <a:pt x="190500" y="1143000"/>
                  </a:lnTo>
                  <a:lnTo>
                    <a:pt x="269875" y="952500"/>
                  </a:lnTo>
                  <a:lnTo>
                    <a:pt x="304800" y="831850"/>
                  </a:lnTo>
                  <a:lnTo>
                    <a:pt x="336550" y="641350"/>
                  </a:lnTo>
                  <a:lnTo>
                    <a:pt x="346075" y="479425"/>
                  </a:lnTo>
                  <a:cubicBezTo>
                    <a:pt x="347133" y="420158"/>
                    <a:pt x="348192" y="360892"/>
                    <a:pt x="349250" y="301625"/>
                  </a:cubicBezTo>
                  <a:lnTo>
                    <a:pt x="333375" y="241300"/>
                  </a:lnTo>
                  <a:lnTo>
                    <a:pt x="307975" y="196850"/>
                  </a:lnTo>
                  <a:lnTo>
                    <a:pt x="254000" y="136525"/>
                  </a:lnTo>
                  <a:lnTo>
                    <a:pt x="184150" y="82550"/>
                  </a:lnTo>
                  <a:lnTo>
                    <a:pt x="149225" y="63500"/>
                  </a:lnTo>
                  <a:lnTo>
                    <a:pt x="130175" y="38100"/>
                  </a:lnTo>
                  <a:lnTo>
                    <a:pt x="123825" y="15875"/>
                  </a:lnTo>
                  <a:lnTo>
                    <a:pt x="136525" y="0"/>
                  </a:lnTo>
                  <a:lnTo>
                    <a:pt x="190500" y="0"/>
                  </a:lnTo>
                  <a:lnTo>
                    <a:pt x="285750" y="12700"/>
                  </a:lnTo>
                  <a:lnTo>
                    <a:pt x="419100" y="47625"/>
                  </a:lnTo>
                  <a:lnTo>
                    <a:pt x="520700" y="82550"/>
                  </a:lnTo>
                  <a:lnTo>
                    <a:pt x="603250" y="111125"/>
                  </a:lnTo>
                  <a:lnTo>
                    <a:pt x="647700" y="139700"/>
                  </a:lnTo>
                  <a:lnTo>
                    <a:pt x="641350" y="285750"/>
                  </a:lnTo>
                  <a:lnTo>
                    <a:pt x="606425" y="463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CF63D6B6-947E-4FA5-8409-BA31322EDA0D}"/>
                </a:ext>
              </a:extLst>
            </p:cNvPr>
            <p:cNvSpPr/>
            <p:nvPr/>
          </p:nvSpPr>
          <p:spPr>
            <a:xfrm>
              <a:off x="5992814" y="3314701"/>
              <a:ext cx="1641475" cy="423863"/>
            </a:xfrm>
            <a:custGeom>
              <a:avLst/>
              <a:gdLst>
                <a:gd name="connsiteX0" fmla="*/ 452438 w 1640682"/>
                <a:gd name="connsiteY0" fmla="*/ 197644 h 423863"/>
                <a:gd name="connsiteX1" fmla="*/ 802482 w 1640682"/>
                <a:gd name="connsiteY1" fmla="*/ 147638 h 423863"/>
                <a:gd name="connsiteX2" fmla="*/ 1073944 w 1640682"/>
                <a:gd name="connsiteY2" fmla="*/ 100013 h 423863"/>
                <a:gd name="connsiteX3" fmla="*/ 1135857 w 1640682"/>
                <a:gd name="connsiteY3" fmla="*/ 73819 h 423863"/>
                <a:gd name="connsiteX4" fmla="*/ 1200150 w 1640682"/>
                <a:gd name="connsiteY4" fmla="*/ 33338 h 423863"/>
                <a:gd name="connsiteX5" fmla="*/ 1231107 w 1640682"/>
                <a:gd name="connsiteY5" fmla="*/ 9525 h 423863"/>
                <a:gd name="connsiteX6" fmla="*/ 1252538 w 1640682"/>
                <a:gd name="connsiteY6" fmla="*/ 2381 h 423863"/>
                <a:gd name="connsiteX7" fmla="*/ 1273969 w 1640682"/>
                <a:gd name="connsiteY7" fmla="*/ 0 h 423863"/>
                <a:gd name="connsiteX8" fmla="*/ 1314450 w 1640682"/>
                <a:gd name="connsiteY8" fmla="*/ 7144 h 423863"/>
                <a:gd name="connsiteX9" fmla="*/ 1362075 w 1640682"/>
                <a:gd name="connsiteY9" fmla="*/ 23813 h 423863"/>
                <a:gd name="connsiteX10" fmla="*/ 1426369 w 1640682"/>
                <a:gd name="connsiteY10" fmla="*/ 59531 h 423863"/>
                <a:gd name="connsiteX11" fmla="*/ 1490663 w 1640682"/>
                <a:gd name="connsiteY11" fmla="*/ 97631 h 423863"/>
                <a:gd name="connsiteX12" fmla="*/ 1559719 w 1640682"/>
                <a:gd name="connsiteY12" fmla="*/ 157163 h 423863"/>
                <a:gd name="connsiteX13" fmla="*/ 1616869 w 1640682"/>
                <a:gd name="connsiteY13" fmla="*/ 207169 h 423863"/>
                <a:gd name="connsiteX14" fmla="*/ 1633538 w 1640682"/>
                <a:gd name="connsiteY14" fmla="*/ 226219 h 423863"/>
                <a:gd name="connsiteX15" fmla="*/ 1640682 w 1640682"/>
                <a:gd name="connsiteY15" fmla="*/ 250031 h 423863"/>
                <a:gd name="connsiteX16" fmla="*/ 1633538 w 1640682"/>
                <a:gd name="connsiteY16" fmla="*/ 273844 h 423863"/>
                <a:gd name="connsiteX17" fmla="*/ 1609725 w 1640682"/>
                <a:gd name="connsiteY17" fmla="*/ 314325 h 423863"/>
                <a:gd name="connsiteX18" fmla="*/ 1588294 w 1640682"/>
                <a:gd name="connsiteY18" fmla="*/ 335756 h 423863"/>
                <a:gd name="connsiteX19" fmla="*/ 1552575 w 1640682"/>
                <a:gd name="connsiteY19" fmla="*/ 354806 h 423863"/>
                <a:gd name="connsiteX20" fmla="*/ 1164432 w 1640682"/>
                <a:gd name="connsiteY20" fmla="*/ 273844 h 423863"/>
                <a:gd name="connsiteX21" fmla="*/ 1095375 w 1640682"/>
                <a:gd name="connsiteY21" fmla="*/ 278606 h 423863"/>
                <a:gd name="connsiteX22" fmla="*/ 485775 w 1640682"/>
                <a:gd name="connsiteY22" fmla="*/ 359569 h 423863"/>
                <a:gd name="connsiteX23" fmla="*/ 450057 w 1640682"/>
                <a:gd name="connsiteY23" fmla="*/ 371475 h 423863"/>
                <a:gd name="connsiteX24" fmla="*/ 333375 w 1640682"/>
                <a:gd name="connsiteY24" fmla="*/ 421481 h 423863"/>
                <a:gd name="connsiteX25" fmla="*/ 316707 w 1640682"/>
                <a:gd name="connsiteY25" fmla="*/ 423863 h 423863"/>
                <a:gd name="connsiteX26" fmla="*/ 283369 w 1640682"/>
                <a:gd name="connsiteY26" fmla="*/ 414338 h 423863"/>
                <a:gd name="connsiteX27" fmla="*/ 204788 w 1640682"/>
                <a:gd name="connsiteY27" fmla="*/ 371475 h 423863"/>
                <a:gd name="connsiteX28" fmla="*/ 111919 w 1640682"/>
                <a:gd name="connsiteY28" fmla="*/ 309563 h 423863"/>
                <a:gd name="connsiteX29" fmla="*/ 38100 w 1640682"/>
                <a:gd name="connsiteY29" fmla="*/ 257175 h 423863"/>
                <a:gd name="connsiteX30" fmla="*/ 9525 w 1640682"/>
                <a:gd name="connsiteY30" fmla="*/ 228600 h 423863"/>
                <a:gd name="connsiteX31" fmla="*/ 0 w 1640682"/>
                <a:gd name="connsiteY31" fmla="*/ 207169 h 423863"/>
                <a:gd name="connsiteX32" fmla="*/ 9525 w 1640682"/>
                <a:gd name="connsiteY32" fmla="*/ 183356 h 423863"/>
                <a:gd name="connsiteX33" fmla="*/ 38100 w 1640682"/>
                <a:gd name="connsiteY33" fmla="*/ 183356 h 423863"/>
                <a:gd name="connsiteX34" fmla="*/ 97632 w 1640682"/>
                <a:gd name="connsiteY34" fmla="*/ 190500 h 423863"/>
                <a:gd name="connsiteX35" fmla="*/ 202407 w 1640682"/>
                <a:gd name="connsiteY35" fmla="*/ 204788 h 423863"/>
                <a:gd name="connsiteX36" fmla="*/ 328613 w 1640682"/>
                <a:gd name="connsiteY36" fmla="*/ 204788 h 423863"/>
                <a:gd name="connsiteX37" fmla="*/ 452438 w 1640682"/>
                <a:gd name="connsiteY37" fmla="*/ 1976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40682" h="423863">
                  <a:moveTo>
                    <a:pt x="452438" y="197644"/>
                  </a:moveTo>
                  <a:lnTo>
                    <a:pt x="802482" y="147638"/>
                  </a:lnTo>
                  <a:lnTo>
                    <a:pt x="1073944" y="100013"/>
                  </a:lnTo>
                  <a:lnTo>
                    <a:pt x="1135857" y="73819"/>
                  </a:lnTo>
                  <a:lnTo>
                    <a:pt x="1200150" y="33338"/>
                  </a:lnTo>
                  <a:lnTo>
                    <a:pt x="1231107" y="9525"/>
                  </a:lnTo>
                  <a:lnTo>
                    <a:pt x="1252538" y="2381"/>
                  </a:lnTo>
                  <a:lnTo>
                    <a:pt x="1273969" y="0"/>
                  </a:lnTo>
                  <a:lnTo>
                    <a:pt x="1314450" y="7144"/>
                  </a:lnTo>
                  <a:lnTo>
                    <a:pt x="1362075" y="23813"/>
                  </a:lnTo>
                  <a:lnTo>
                    <a:pt x="1426369" y="59531"/>
                  </a:lnTo>
                  <a:lnTo>
                    <a:pt x="1490663" y="97631"/>
                  </a:lnTo>
                  <a:lnTo>
                    <a:pt x="1559719" y="157163"/>
                  </a:lnTo>
                  <a:lnTo>
                    <a:pt x="1616869" y="207169"/>
                  </a:lnTo>
                  <a:lnTo>
                    <a:pt x="1633538" y="226219"/>
                  </a:lnTo>
                  <a:lnTo>
                    <a:pt x="1640682" y="250031"/>
                  </a:lnTo>
                  <a:lnTo>
                    <a:pt x="1633538" y="273844"/>
                  </a:lnTo>
                  <a:lnTo>
                    <a:pt x="1609725" y="314325"/>
                  </a:lnTo>
                  <a:lnTo>
                    <a:pt x="1588294" y="335756"/>
                  </a:lnTo>
                  <a:lnTo>
                    <a:pt x="1552575" y="354806"/>
                  </a:lnTo>
                  <a:lnTo>
                    <a:pt x="1164432" y="273844"/>
                  </a:lnTo>
                  <a:lnTo>
                    <a:pt x="1095375" y="278606"/>
                  </a:lnTo>
                  <a:lnTo>
                    <a:pt x="485775" y="359569"/>
                  </a:lnTo>
                  <a:lnTo>
                    <a:pt x="450057" y="371475"/>
                  </a:lnTo>
                  <a:lnTo>
                    <a:pt x="333375" y="421481"/>
                  </a:lnTo>
                  <a:lnTo>
                    <a:pt x="316707" y="423863"/>
                  </a:lnTo>
                  <a:lnTo>
                    <a:pt x="283369" y="414338"/>
                  </a:lnTo>
                  <a:lnTo>
                    <a:pt x="204788" y="371475"/>
                  </a:lnTo>
                  <a:lnTo>
                    <a:pt x="111919" y="309563"/>
                  </a:lnTo>
                  <a:lnTo>
                    <a:pt x="38100" y="257175"/>
                  </a:lnTo>
                  <a:lnTo>
                    <a:pt x="9525" y="228600"/>
                  </a:lnTo>
                  <a:lnTo>
                    <a:pt x="0" y="207169"/>
                  </a:lnTo>
                  <a:lnTo>
                    <a:pt x="9525" y="183356"/>
                  </a:lnTo>
                  <a:lnTo>
                    <a:pt x="38100" y="183356"/>
                  </a:lnTo>
                  <a:lnTo>
                    <a:pt x="97632" y="190500"/>
                  </a:lnTo>
                  <a:lnTo>
                    <a:pt x="202407" y="204788"/>
                  </a:lnTo>
                  <a:lnTo>
                    <a:pt x="328613" y="204788"/>
                  </a:lnTo>
                  <a:lnTo>
                    <a:pt x="452438" y="1976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1">
              <a:extLst>
                <a:ext uri="{FF2B5EF4-FFF2-40B4-BE49-F238E27FC236}">
                  <a16:creationId xmlns:a16="http://schemas.microsoft.com/office/drawing/2014/main" id="{EE33D58A-3F9A-473A-92A8-9E718AB27B56}"/>
                </a:ext>
              </a:extLst>
            </p:cNvPr>
            <p:cNvSpPr/>
            <p:nvPr/>
          </p:nvSpPr>
          <p:spPr>
            <a:xfrm>
              <a:off x="4243388" y="4348163"/>
              <a:ext cx="1384300" cy="1092200"/>
            </a:xfrm>
            <a:custGeom>
              <a:avLst/>
              <a:gdLst>
                <a:gd name="connsiteX0" fmla="*/ 211931 w 1383506"/>
                <a:gd name="connsiteY0" fmla="*/ 230981 h 1092993"/>
                <a:gd name="connsiteX1" fmla="*/ 881062 w 1383506"/>
                <a:gd name="connsiteY1" fmla="*/ 85725 h 1092993"/>
                <a:gd name="connsiteX2" fmla="*/ 942975 w 1383506"/>
                <a:gd name="connsiteY2" fmla="*/ 42862 h 1092993"/>
                <a:gd name="connsiteX3" fmla="*/ 990600 w 1383506"/>
                <a:gd name="connsiteY3" fmla="*/ 11906 h 1092993"/>
                <a:gd name="connsiteX4" fmla="*/ 1031081 w 1383506"/>
                <a:gd name="connsiteY4" fmla="*/ 2381 h 1092993"/>
                <a:gd name="connsiteX5" fmla="*/ 1062037 w 1383506"/>
                <a:gd name="connsiteY5" fmla="*/ 0 h 1092993"/>
                <a:gd name="connsiteX6" fmla="*/ 1109662 w 1383506"/>
                <a:gd name="connsiteY6" fmla="*/ 9525 h 1092993"/>
                <a:gd name="connsiteX7" fmla="*/ 1162050 w 1383506"/>
                <a:gd name="connsiteY7" fmla="*/ 26193 h 1092993"/>
                <a:gd name="connsiteX8" fmla="*/ 1271587 w 1383506"/>
                <a:gd name="connsiteY8" fmla="*/ 80962 h 1092993"/>
                <a:gd name="connsiteX9" fmla="*/ 1323975 w 1383506"/>
                <a:gd name="connsiteY9" fmla="*/ 111918 h 1092993"/>
                <a:gd name="connsiteX10" fmla="*/ 1371600 w 1383506"/>
                <a:gd name="connsiteY10" fmla="*/ 150018 h 1092993"/>
                <a:gd name="connsiteX11" fmla="*/ 1383506 w 1383506"/>
                <a:gd name="connsiteY11" fmla="*/ 171450 h 1092993"/>
                <a:gd name="connsiteX12" fmla="*/ 1371600 w 1383506"/>
                <a:gd name="connsiteY12" fmla="*/ 202406 h 1092993"/>
                <a:gd name="connsiteX13" fmla="*/ 1314450 w 1383506"/>
                <a:gd name="connsiteY13" fmla="*/ 300037 h 1092993"/>
                <a:gd name="connsiteX14" fmla="*/ 1278731 w 1383506"/>
                <a:gd name="connsiteY14" fmla="*/ 419100 h 1092993"/>
                <a:gd name="connsiteX15" fmla="*/ 1128712 w 1383506"/>
                <a:gd name="connsiteY15" fmla="*/ 997743 h 1092993"/>
                <a:gd name="connsiteX16" fmla="*/ 1128712 w 1383506"/>
                <a:gd name="connsiteY16" fmla="*/ 1019175 h 1092993"/>
                <a:gd name="connsiteX17" fmla="*/ 1114425 w 1383506"/>
                <a:gd name="connsiteY17" fmla="*/ 1054893 h 1092993"/>
                <a:gd name="connsiteX18" fmla="*/ 1097756 w 1383506"/>
                <a:gd name="connsiteY18" fmla="*/ 1076325 h 1092993"/>
                <a:gd name="connsiteX19" fmla="*/ 1064418 w 1383506"/>
                <a:gd name="connsiteY19" fmla="*/ 1092993 h 1092993"/>
                <a:gd name="connsiteX20" fmla="*/ 1021556 w 1383506"/>
                <a:gd name="connsiteY20" fmla="*/ 1090612 h 1092993"/>
                <a:gd name="connsiteX21" fmla="*/ 971550 w 1383506"/>
                <a:gd name="connsiteY21" fmla="*/ 1083468 h 1092993"/>
                <a:gd name="connsiteX22" fmla="*/ 928687 w 1383506"/>
                <a:gd name="connsiteY22" fmla="*/ 1073943 h 1092993"/>
                <a:gd name="connsiteX23" fmla="*/ 888206 w 1383506"/>
                <a:gd name="connsiteY23" fmla="*/ 1064418 h 1092993"/>
                <a:gd name="connsiteX24" fmla="*/ 907256 w 1383506"/>
                <a:gd name="connsiteY24" fmla="*/ 873918 h 1092993"/>
                <a:gd name="connsiteX25" fmla="*/ 992981 w 1383506"/>
                <a:gd name="connsiteY25" fmla="*/ 319087 h 1092993"/>
                <a:gd name="connsiteX26" fmla="*/ 995362 w 1383506"/>
                <a:gd name="connsiteY26" fmla="*/ 276225 h 1092993"/>
                <a:gd name="connsiteX27" fmla="*/ 985837 w 1383506"/>
                <a:gd name="connsiteY27" fmla="*/ 252412 h 1092993"/>
                <a:gd name="connsiteX28" fmla="*/ 957262 w 1383506"/>
                <a:gd name="connsiteY28" fmla="*/ 240506 h 1092993"/>
                <a:gd name="connsiteX29" fmla="*/ 926306 w 1383506"/>
                <a:gd name="connsiteY29" fmla="*/ 242887 h 1092993"/>
                <a:gd name="connsiteX30" fmla="*/ 61912 w 1383506"/>
                <a:gd name="connsiteY30" fmla="*/ 461962 h 1092993"/>
                <a:gd name="connsiteX31" fmla="*/ 0 w 1383506"/>
                <a:gd name="connsiteY31" fmla="*/ 273843 h 1092993"/>
                <a:gd name="connsiteX32" fmla="*/ 211931 w 1383506"/>
                <a:gd name="connsiteY32" fmla="*/ 230981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1092993">
                  <a:moveTo>
                    <a:pt x="211931" y="230981"/>
                  </a:moveTo>
                  <a:lnTo>
                    <a:pt x="881062" y="85725"/>
                  </a:lnTo>
                  <a:lnTo>
                    <a:pt x="942975" y="42862"/>
                  </a:lnTo>
                  <a:lnTo>
                    <a:pt x="990600" y="11906"/>
                  </a:lnTo>
                  <a:lnTo>
                    <a:pt x="1031081" y="2381"/>
                  </a:lnTo>
                  <a:lnTo>
                    <a:pt x="1062037" y="0"/>
                  </a:lnTo>
                  <a:lnTo>
                    <a:pt x="1109662" y="9525"/>
                  </a:lnTo>
                  <a:lnTo>
                    <a:pt x="1162050" y="26193"/>
                  </a:lnTo>
                  <a:lnTo>
                    <a:pt x="1271587" y="80962"/>
                  </a:lnTo>
                  <a:lnTo>
                    <a:pt x="1323975" y="111918"/>
                  </a:lnTo>
                  <a:lnTo>
                    <a:pt x="1371600" y="150018"/>
                  </a:lnTo>
                  <a:lnTo>
                    <a:pt x="1383506" y="171450"/>
                  </a:lnTo>
                  <a:lnTo>
                    <a:pt x="1371600" y="202406"/>
                  </a:lnTo>
                  <a:lnTo>
                    <a:pt x="1314450" y="300037"/>
                  </a:lnTo>
                  <a:lnTo>
                    <a:pt x="1278731" y="419100"/>
                  </a:lnTo>
                  <a:lnTo>
                    <a:pt x="1128712" y="997743"/>
                  </a:lnTo>
                  <a:lnTo>
                    <a:pt x="1128712" y="1019175"/>
                  </a:lnTo>
                  <a:lnTo>
                    <a:pt x="1114425" y="1054893"/>
                  </a:lnTo>
                  <a:lnTo>
                    <a:pt x="1097756" y="1076325"/>
                  </a:lnTo>
                  <a:lnTo>
                    <a:pt x="1064418" y="1092993"/>
                  </a:lnTo>
                  <a:lnTo>
                    <a:pt x="1021556" y="1090612"/>
                  </a:lnTo>
                  <a:lnTo>
                    <a:pt x="971550" y="1083468"/>
                  </a:lnTo>
                  <a:lnTo>
                    <a:pt x="928687" y="1073943"/>
                  </a:lnTo>
                  <a:lnTo>
                    <a:pt x="888206" y="1064418"/>
                  </a:lnTo>
                  <a:lnTo>
                    <a:pt x="907256" y="873918"/>
                  </a:lnTo>
                  <a:lnTo>
                    <a:pt x="992981" y="319087"/>
                  </a:lnTo>
                  <a:lnTo>
                    <a:pt x="995362" y="276225"/>
                  </a:lnTo>
                  <a:lnTo>
                    <a:pt x="985837" y="252412"/>
                  </a:lnTo>
                  <a:lnTo>
                    <a:pt x="957262" y="240506"/>
                  </a:lnTo>
                  <a:lnTo>
                    <a:pt x="926306" y="242887"/>
                  </a:lnTo>
                  <a:lnTo>
                    <a:pt x="61912" y="461962"/>
                  </a:lnTo>
                  <a:lnTo>
                    <a:pt x="0" y="273843"/>
                  </a:lnTo>
                  <a:lnTo>
                    <a:pt x="211931" y="230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2">
              <a:extLst>
                <a:ext uri="{FF2B5EF4-FFF2-40B4-BE49-F238E27FC236}">
                  <a16:creationId xmlns:a16="http://schemas.microsoft.com/office/drawing/2014/main" id="{3CEA942E-FCFE-425B-9DA3-B0AC6443F72B}"/>
                </a:ext>
              </a:extLst>
            </p:cNvPr>
            <p:cNvSpPr/>
            <p:nvPr/>
          </p:nvSpPr>
          <p:spPr>
            <a:xfrm>
              <a:off x="4429125" y="5214938"/>
              <a:ext cx="871538" cy="355600"/>
            </a:xfrm>
            <a:custGeom>
              <a:avLst/>
              <a:gdLst>
                <a:gd name="connsiteX0" fmla="*/ 133350 w 870744"/>
                <a:gd name="connsiteY0" fmla="*/ 164306 h 354806"/>
                <a:gd name="connsiteX1" fmla="*/ 809625 w 870744"/>
                <a:gd name="connsiteY1" fmla="*/ 0 h 354806"/>
                <a:gd name="connsiteX2" fmla="*/ 809625 w 870744"/>
                <a:gd name="connsiteY2" fmla="*/ 183356 h 354806"/>
                <a:gd name="connsiteX3" fmla="*/ 626269 w 870744"/>
                <a:gd name="connsiteY3" fmla="*/ 219075 h 354806"/>
                <a:gd name="connsiteX4" fmla="*/ 35719 w 870744"/>
                <a:gd name="connsiteY4" fmla="*/ 354806 h 354806"/>
                <a:gd name="connsiteX5" fmla="*/ 0 w 870744"/>
                <a:gd name="connsiteY5" fmla="*/ 195262 h 354806"/>
                <a:gd name="connsiteX6" fmla="*/ 133350 w 870744"/>
                <a:gd name="connsiteY6" fmla="*/ 164306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744" h="354806">
                  <a:moveTo>
                    <a:pt x="133350" y="164306"/>
                  </a:moveTo>
                  <a:lnTo>
                    <a:pt x="809625" y="0"/>
                  </a:lnTo>
                  <a:cubicBezTo>
                    <a:pt x="810419" y="61114"/>
                    <a:pt x="870744" y="183356"/>
                    <a:pt x="809625" y="183356"/>
                  </a:cubicBezTo>
                  <a:lnTo>
                    <a:pt x="626269" y="219075"/>
                  </a:lnTo>
                  <a:lnTo>
                    <a:pt x="35719" y="354806"/>
                  </a:lnTo>
                  <a:lnTo>
                    <a:pt x="0" y="195262"/>
                  </a:lnTo>
                  <a:lnTo>
                    <a:pt x="133350" y="1643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5">
              <a:extLst>
                <a:ext uri="{FF2B5EF4-FFF2-40B4-BE49-F238E27FC236}">
                  <a16:creationId xmlns:a16="http://schemas.microsoft.com/office/drawing/2014/main" id="{AAED7C09-9EFD-45EE-8E56-9593AB2225F3}"/>
                </a:ext>
              </a:extLst>
            </p:cNvPr>
            <p:cNvSpPr/>
            <p:nvPr/>
          </p:nvSpPr>
          <p:spPr>
            <a:xfrm>
              <a:off x="6318250" y="1654176"/>
              <a:ext cx="2025650" cy="1287463"/>
            </a:xfrm>
            <a:custGeom>
              <a:avLst/>
              <a:gdLst>
                <a:gd name="connsiteX0" fmla="*/ 218783 w 2025144"/>
                <a:gd name="connsiteY0" fmla="*/ 204758 h 1287452"/>
                <a:gd name="connsiteX1" fmla="*/ 387078 w 2025144"/>
                <a:gd name="connsiteY1" fmla="*/ 187929 h 1287452"/>
                <a:gd name="connsiteX2" fmla="*/ 597446 w 2025144"/>
                <a:gd name="connsiteY2" fmla="*/ 131830 h 1287452"/>
                <a:gd name="connsiteX3" fmla="*/ 740496 w 2025144"/>
                <a:gd name="connsiteY3" fmla="*/ 86952 h 1287452"/>
                <a:gd name="connsiteX4" fmla="*/ 807814 w 2025144"/>
                <a:gd name="connsiteY4" fmla="*/ 56098 h 1287452"/>
                <a:gd name="connsiteX5" fmla="*/ 858302 w 2025144"/>
                <a:gd name="connsiteY5" fmla="*/ 16829 h 1287452"/>
                <a:gd name="connsiteX6" fmla="*/ 880741 w 2025144"/>
                <a:gd name="connsiteY6" fmla="*/ 0 h 1287452"/>
                <a:gd name="connsiteX7" fmla="*/ 908790 w 2025144"/>
                <a:gd name="connsiteY7" fmla="*/ 0 h 1287452"/>
                <a:gd name="connsiteX8" fmla="*/ 950864 w 2025144"/>
                <a:gd name="connsiteY8" fmla="*/ 11219 h 1287452"/>
                <a:gd name="connsiteX9" fmla="*/ 1015377 w 2025144"/>
                <a:gd name="connsiteY9" fmla="*/ 42073 h 1287452"/>
                <a:gd name="connsiteX10" fmla="*/ 1079890 w 2025144"/>
                <a:gd name="connsiteY10" fmla="*/ 81342 h 1287452"/>
                <a:gd name="connsiteX11" fmla="*/ 1124768 w 2025144"/>
                <a:gd name="connsiteY11" fmla="*/ 115001 h 1287452"/>
                <a:gd name="connsiteX12" fmla="*/ 1150012 w 2025144"/>
                <a:gd name="connsiteY12" fmla="*/ 145855 h 1287452"/>
                <a:gd name="connsiteX13" fmla="*/ 1166842 w 2025144"/>
                <a:gd name="connsiteY13" fmla="*/ 179514 h 1287452"/>
                <a:gd name="connsiteX14" fmla="*/ 1166842 w 2025144"/>
                <a:gd name="connsiteY14" fmla="*/ 204758 h 1287452"/>
                <a:gd name="connsiteX15" fmla="*/ 1147208 w 2025144"/>
                <a:gd name="connsiteY15" fmla="*/ 235612 h 1287452"/>
                <a:gd name="connsiteX16" fmla="*/ 1082695 w 2025144"/>
                <a:gd name="connsiteY16" fmla="*/ 316954 h 1287452"/>
                <a:gd name="connsiteX17" fmla="*/ 1051841 w 2025144"/>
                <a:gd name="connsiteY17" fmla="*/ 364638 h 1287452"/>
                <a:gd name="connsiteX18" fmla="*/ 1023792 w 2025144"/>
                <a:gd name="connsiteY18" fmla="*/ 445980 h 1287452"/>
                <a:gd name="connsiteX19" fmla="*/ 998547 w 2025144"/>
                <a:gd name="connsiteY19" fmla="*/ 527322 h 1287452"/>
                <a:gd name="connsiteX20" fmla="*/ 987328 w 2025144"/>
                <a:gd name="connsiteY20" fmla="*/ 642324 h 1287452"/>
                <a:gd name="connsiteX21" fmla="*/ 978913 w 2025144"/>
                <a:gd name="connsiteY21" fmla="*/ 805008 h 1287452"/>
                <a:gd name="connsiteX22" fmla="*/ 987328 w 2025144"/>
                <a:gd name="connsiteY22" fmla="*/ 939644 h 1287452"/>
                <a:gd name="connsiteX23" fmla="*/ 995743 w 2025144"/>
                <a:gd name="connsiteY23" fmla="*/ 992937 h 1287452"/>
                <a:gd name="connsiteX24" fmla="*/ 1004157 w 2025144"/>
                <a:gd name="connsiteY24" fmla="*/ 1023791 h 1287452"/>
                <a:gd name="connsiteX25" fmla="*/ 1020987 w 2025144"/>
                <a:gd name="connsiteY25" fmla="*/ 1037816 h 1287452"/>
                <a:gd name="connsiteX26" fmla="*/ 1057451 w 2025144"/>
                <a:gd name="connsiteY26" fmla="*/ 1057450 h 1287452"/>
                <a:gd name="connsiteX27" fmla="*/ 1119158 w 2025144"/>
                <a:gd name="connsiteY27" fmla="*/ 1074279 h 1287452"/>
                <a:gd name="connsiteX28" fmla="*/ 1189281 w 2025144"/>
                <a:gd name="connsiteY28" fmla="*/ 1082694 h 1287452"/>
                <a:gd name="connsiteX29" fmla="*/ 1363185 w 2025144"/>
                <a:gd name="connsiteY29" fmla="*/ 1079889 h 1287452"/>
                <a:gd name="connsiteX30" fmla="*/ 1509041 w 2025144"/>
                <a:gd name="connsiteY30" fmla="*/ 1065865 h 1287452"/>
                <a:gd name="connsiteX31" fmla="*/ 2002705 w 2025144"/>
                <a:gd name="connsiteY31" fmla="*/ 1035011 h 1287452"/>
                <a:gd name="connsiteX32" fmla="*/ 2019534 w 2025144"/>
                <a:gd name="connsiteY32" fmla="*/ 1065865 h 1287452"/>
                <a:gd name="connsiteX33" fmla="*/ 2025144 w 2025144"/>
                <a:gd name="connsiteY33" fmla="*/ 1105133 h 1287452"/>
                <a:gd name="connsiteX34" fmla="*/ 1988680 w 2025144"/>
                <a:gd name="connsiteY34" fmla="*/ 1164037 h 1287452"/>
                <a:gd name="connsiteX35" fmla="*/ 1946606 w 2025144"/>
                <a:gd name="connsiteY35" fmla="*/ 1197695 h 1287452"/>
                <a:gd name="connsiteX36" fmla="*/ 1907338 w 2025144"/>
                <a:gd name="connsiteY36" fmla="*/ 1220135 h 1287452"/>
                <a:gd name="connsiteX37" fmla="*/ 1786727 w 2025144"/>
                <a:gd name="connsiteY37" fmla="*/ 1242574 h 1287452"/>
                <a:gd name="connsiteX38" fmla="*/ 1551114 w 2025144"/>
                <a:gd name="connsiteY38" fmla="*/ 1276233 h 1287452"/>
                <a:gd name="connsiteX39" fmla="*/ 1281843 w 2025144"/>
                <a:gd name="connsiteY39" fmla="*/ 1287452 h 1287452"/>
                <a:gd name="connsiteX40" fmla="*/ 1085500 w 2025144"/>
                <a:gd name="connsiteY40" fmla="*/ 1279038 h 1287452"/>
                <a:gd name="connsiteX41" fmla="*/ 998547 w 2025144"/>
                <a:gd name="connsiteY41" fmla="*/ 1262208 h 1287452"/>
                <a:gd name="connsiteX42" fmla="*/ 925620 w 2025144"/>
                <a:gd name="connsiteY42" fmla="*/ 1236964 h 1287452"/>
                <a:gd name="connsiteX43" fmla="*/ 875132 w 2025144"/>
                <a:gd name="connsiteY43" fmla="*/ 1203305 h 1287452"/>
                <a:gd name="connsiteX44" fmla="*/ 821838 w 2025144"/>
                <a:gd name="connsiteY44" fmla="*/ 1152817 h 1287452"/>
                <a:gd name="connsiteX45" fmla="*/ 779765 w 2025144"/>
                <a:gd name="connsiteY45" fmla="*/ 1091109 h 1287452"/>
                <a:gd name="connsiteX46" fmla="*/ 746106 w 2025144"/>
                <a:gd name="connsiteY46" fmla="*/ 976108 h 1287452"/>
                <a:gd name="connsiteX47" fmla="*/ 732081 w 2025144"/>
                <a:gd name="connsiteY47" fmla="*/ 816228 h 1287452"/>
                <a:gd name="connsiteX48" fmla="*/ 732081 w 2025144"/>
                <a:gd name="connsiteY48" fmla="*/ 560981 h 1287452"/>
                <a:gd name="connsiteX49" fmla="*/ 732081 w 2025144"/>
                <a:gd name="connsiteY49" fmla="*/ 426346 h 1287452"/>
                <a:gd name="connsiteX50" fmla="*/ 746106 w 2025144"/>
                <a:gd name="connsiteY50" fmla="*/ 314149 h 1287452"/>
                <a:gd name="connsiteX51" fmla="*/ 748911 w 2025144"/>
                <a:gd name="connsiteY51" fmla="*/ 288905 h 1287452"/>
                <a:gd name="connsiteX52" fmla="*/ 701227 w 2025144"/>
                <a:gd name="connsiteY52" fmla="*/ 294515 h 1287452"/>
                <a:gd name="connsiteX53" fmla="*/ 546957 w 2025144"/>
                <a:gd name="connsiteY53" fmla="*/ 319759 h 1287452"/>
                <a:gd name="connsiteX54" fmla="*/ 420736 w 2025144"/>
                <a:gd name="connsiteY54" fmla="*/ 342198 h 1287452"/>
                <a:gd name="connsiteX55" fmla="*/ 272076 w 2025144"/>
                <a:gd name="connsiteY55" fmla="*/ 356223 h 1287452"/>
                <a:gd name="connsiteX56" fmla="*/ 151465 w 2025144"/>
                <a:gd name="connsiteY56" fmla="*/ 361833 h 1287452"/>
                <a:gd name="connsiteX57" fmla="*/ 0 w 2025144"/>
                <a:gd name="connsiteY57" fmla="*/ 364638 h 1287452"/>
                <a:gd name="connsiteX58" fmla="*/ 2805 w 2025144"/>
                <a:gd name="connsiteY58" fmla="*/ 213173 h 1287452"/>
                <a:gd name="connsiteX59" fmla="*/ 218783 w 2025144"/>
                <a:gd name="connsiteY59" fmla="*/ 204758 h 128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5144" h="1287452">
                  <a:moveTo>
                    <a:pt x="218783" y="204758"/>
                  </a:moveTo>
                  <a:lnTo>
                    <a:pt x="387078" y="187929"/>
                  </a:lnTo>
                  <a:lnTo>
                    <a:pt x="597446" y="131830"/>
                  </a:lnTo>
                  <a:lnTo>
                    <a:pt x="740496" y="86952"/>
                  </a:lnTo>
                  <a:lnTo>
                    <a:pt x="807814" y="56098"/>
                  </a:lnTo>
                  <a:lnTo>
                    <a:pt x="858302" y="16829"/>
                  </a:lnTo>
                  <a:lnTo>
                    <a:pt x="880741" y="0"/>
                  </a:lnTo>
                  <a:lnTo>
                    <a:pt x="908790" y="0"/>
                  </a:lnTo>
                  <a:lnTo>
                    <a:pt x="950864" y="11219"/>
                  </a:lnTo>
                  <a:lnTo>
                    <a:pt x="1015377" y="42073"/>
                  </a:lnTo>
                  <a:lnTo>
                    <a:pt x="1079890" y="81342"/>
                  </a:lnTo>
                  <a:lnTo>
                    <a:pt x="1124768" y="115001"/>
                  </a:lnTo>
                  <a:lnTo>
                    <a:pt x="1150012" y="145855"/>
                  </a:lnTo>
                  <a:lnTo>
                    <a:pt x="1166842" y="179514"/>
                  </a:lnTo>
                  <a:lnTo>
                    <a:pt x="1166842" y="204758"/>
                  </a:lnTo>
                  <a:lnTo>
                    <a:pt x="1147208" y="235612"/>
                  </a:lnTo>
                  <a:lnTo>
                    <a:pt x="1082695" y="316954"/>
                  </a:lnTo>
                  <a:lnTo>
                    <a:pt x="1051841" y="364638"/>
                  </a:lnTo>
                  <a:lnTo>
                    <a:pt x="1023792" y="445980"/>
                  </a:lnTo>
                  <a:lnTo>
                    <a:pt x="998547" y="527322"/>
                  </a:lnTo>
                  <a:lnTo>
                    <a:pt x="987328" y="642324"/>
                  </a:lnTo>
                  <a:lnTo>
                    <a:pt x="978913" y="805008"/>
                  </a:lnTo>
                  <a:lnTo>
                    <a:pt x="987328" y="939644"/>
                  </a:lnTo>
                  <a:lnTo>
                    <a:pt x="995743" y="992937"/>
                  </a:lnTo>
                  <a:lnTo>
                    <a:pt x="1004157" y="1023791"/>
                  </a:lnTo>
                  <a:lnTo>
                    <a:pt x="1020987" y="1037816"/>
                  </a:lnTo>
                  <a:lnTo>
                    <a:pt x="1057451" y="1057450"/>
                  </a:lnTo>
                  <a:lnTo>
                    <a:pt x="1119158" y="1074279"/>
                  </a:lnTo>
                  <a:lnTo>
                    <a:pt x="1189281" y="1082694"/>
                  </a:lnTo>
                  <a:lnTo>
                    <a:pt x="1363185" y="1079889"/>
                  </a:lnTo>
                  <a:lnTo>
                    <a:pt x="1509041" y="1065865"/>
                  </a:lnTo>
                  <a:lnTo>
                    <a:pt x="2002705" y="1035011"/>
                  </a:lnTo>
                  <a:lnTo>
                    <a:pt x="2019534" y="1065865"/>
                  </a:lnTo>
                  <a:lnTo>
                    <a:pt x="2025144" y="1105133"/>
                  </a:lnTo>
                  <a:lnTo>
                    <a:pt x="1988680" y="1164037"/>
                  </a:lnTo>
                  <a:lnTo>
                    <a:pt x="1946606" y="1197695"/>
                  </a:lnTo>
                  <a:lnTo>
                    <a:pt x="1907338" y="1220135"/>
                  </a:lnTo>
                  <a:lnTo>
                    <a:pt x="1786727" y="1242574"/>
                  </a:lnTo>
                  <a:lnTo>
                    <a:pt x="1551114" y="1276233"/>
                  </a:lnTo>
                  <a:lnTo>
                    <a:pt x="1281843" y="1287452"/>
                  </a:lnTo>
                  <a:lnTo>
                    <a:pt x="1085500" y="1279038"/>
                  </a:lnTo>
                  <a:lnTo>
                    <a:pt x="998547" y="1262208"/>
                  </a:lnTo>
                  <a:lnTo>
                    <a:pt x="925620" y="1236964"/>
                  </a:lnTo>
                  <a:lnTo>
                    <a:pt x="875132" y="1203305"/>
                  </a:lnTo>
                  <a:lnTo>
                    <a:pt x="821838" y="1152817"/>
                  </a:lnTo>
                  <a:lnTo>
                    <a:pt x="779765" y="1091109"/>
                  </a:lnTo>
                  <a:lnTo>
                    <a:pt x="746106" y="976108"/>
                  </a:lnTo>
                  <a:lnTo>
                    <a:pt x="732081" y="816228"/>
                  </a:lnTo>
                  <a:lnTo>
                    <a:pt x="732081" y="560981"/>
                  </a:lnTo>
                  <a:lnTo>
                    <a:pt x="732081" y="426346"/>
                  </a:lnTo>
                  <a:lnTo>
                    <a:pt x="746106" y="314149"/>
                  </a:lnTo>
                  <a:lnTo>
                    <a:pt x="748911" y="288905"/>
                  </a:lnTo>
                  <a:lnTo>
                    <a:pt x="701227" y="294515"/>
                  </a:lnTo>
                  <a:lnTo>
                    <a:pt x="546957" y="319759"/>
                  </a:lnTo>
                  <a:lnTo>
                    <a:pt x="420736" y="342198"/>
                  </a:lnTo>
                  <a:lnTo>
                    <a:pt x="272076" y="356223"/>
                  </a:lnTo>
                  <a:lnTo>
                    <a:pt x="151465" y="361833"/>
                  </a:lnTo>
                  <a:lnTo>
                    <a:pt x="0" y="364638"/>
                  </a:lnTo>
                  <a:lnTo>
                    <a:pt x="2805" y="213173"/>
                  </a:lnTo>
                  <a:lnTo>
                    <a:pt x="218783" y="20475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6">
              <a:extLst>
                <a:ext uri="{FF2B5EF4-FFF2-40B4-BE49-F238E27FC236}">
                  <a16:creationId xmlns:a16="http://schemas.microsoft.com/office/drawing/2014/main" id="{CE6B4838-46EC-4240-B7F1-E6B09E70BD15}"/>
                </a:ext>
              </a:extLst>
            </p:cNvPr>
            <p:cNvSpPr/>
            <p:nvPr/>
          </p:nvSpPr>
          <p:spPr>
            <a:xfrm>
              <a:off x="7802564" y="2109788"/>
              <a:ext cx="523875" cy="628650"/>
            </a:xfrm>
            <a:custGeom>
              <a:avLst/>
              <a:gdLst>
                <a:gd name="connsiteX0" fmla="*/ 73819 w 523875"/>
                <a:gd name="connsiteY0" fmla="*/ 581025 h 628650"/>
                <a:gd name="connsiteX1" fmla="*/ 26194 w 523875"/>
                <a:gd name="connsiteY1" fmla="*/ 614362 h 628650"/>
                <a:gd name="connsiteX2" fmla="*/ 0 w 523875"/>
                <a:gd name="connsiteY2" fmla="*/ 628650 h 628650"/>
                <a:gd name="connsiteX3" fmla="*/ 523875 w 523875"/>
                <a:gd name="connsiteY3" fmla="*/ 604837 h 628650"/>
                <a:gd name="connsiteX4" fmla="*/ 514350 w 523875"/>
                <a:gd name="connsiteY4" fmla="*/ 581025 h 628650"/>
                <a:gd name="connsiteX5" fmla="*/ 485775 w 523875"/>
                <a:gd name="connsiteY5" fmla="*/ 559593 h 628650"/>
                <a:gd name="connsiteX6" fmla="*/ 447675 w 523875"/>
                <a:gd name="connsiteY6" fmla="*/ 523875 h 628650"/>
                <a:gd name="connsiteX7" fmla="*/ 423863 w 523875"/>
                <a:gd name="connsiteY7" fmla="*/ 483393 h 628650"/>
                <a:gd name="connsiteX8" fmla="*/ 411957 w 523875"/>
                <a:gd name="connsiteY8" fmla="*/ 452437 h 628650"/>
                <a:gd name="connsiteX9" fmla="*/ 364332 w 523875"/>
                <a:gd name="connsiteY9" fmla="*/ 33337 h 628650"/>
                <a:gd name="connsiteX10" fmla="*/ 352425 w 523875"/>
                <a:gd name="connsiteY10" fmla="*/ 4762 h 628650"/>
                <a:gd name="connsiteX11" fmla="*/ 338138 w 523875"/>
                <a:gd name="connsiteY11" fmla="*/ 0 h 628650"/>
                <a:gd name="connsiteX12" fmla="*/ 323850 w 523875"/>
                <a:gd name="connsiteY12" fmla="*/ 4762 h 628650"/>
                <a:gd name="connsiteX13" fmla="*/ 309563 w 523875"/>
                <a:gd name="connsiteY13" fmla="*/ 47625 h 628650"/>
                <a:gd name="connsiteX14" fmla="*/ 297657 w 523875"/>
                <a:gd name="connsiteY14" fmla="*/ 140493 h 628650"/>
                <a:gd name="connsiteX15" fmla="*/ 269082 w 523875"/>
                <a:gd name="connsiteY15" fmla="*/ 292893 h 628650"/>
                <a:gd name="connsiteX16" fmla="*/ 245269 w 523875"/>
                <a:gd name="connsiteY16" fmla="*/ 392906 h 628650"/>
                <a:gd name="connsiteX17" fmla="*/ 226219 w 523875"/>
                <a:gd name="connsiteY17" fmla="*/ 440531 h 628650"/>
                <a:gd name="connsiteX18" fmla="*/ 216694 w 523875"/>
                <a:gd name="connsiteY18" fmla="*/ 461962 h 628650"/>
                <a:gd name="connsiteX19" fmla="*/ 195263 w 523875"/>
                <a:gd name="connsiteY19" fmla="*/ 485775 h 628650"/>
                <a:gd name="connsiteX20" fmla="*/ 73819 w 523875"/>
                <a:gd name="connsiteY20" fmla="*/ 5810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3875" h="628650">
                  <a:moveTo>
                    <a:pt x="73819" y="581025"/>
                  </a:moveTo>
                  <a:lnTo>
                    <a:pt x="26194" y="614362"/>
                  </a:lnTo>
                  <a:lnTo>
                    <a:pt x="0" y="628650"/>
                  </a:lnTo>
                  <a:lnTo>
                    <a:pt x="523875" y="604837"/>
                  </a:lnTo>
                  <a:lnTo>
                    <a:pt x="514350" y="581025"/>
                  </a:lnTo>
                  <a:lnTo>
                    <a:pt x="485775" y="559593"/>
                  </a:lnTo>
                  <a:lnTo>
                    <a:pt x="447675" y="523875"/>
                  </a:lnTo>
                  <a:lnTo>
                    <a:pt x="423863" y="483393"/>
                  </a:lnTo>
                  <a:lnTo>
                    <a:pt x="411957" y="452437"/>
                  </a:lnTo>
                  <a:lnTo>
                    <a:pt x="364332" y="33337"/>
                  </a:lnTo>
                  <a:lnTo>
                    <a:pt x="352425" y="4762"/>
                  </a:lnTo>
                  <a:lnTo>
                    <a:pt x="338138" y="0"/>
                  </a:lnTo>
                  <a:lnTo>
                    <a:pt x="323850" y="4762"/>
                  </a:lnTo>
                  <a:lnTo>
                    <a:pt x="309563" y="47625"/>
                  </a:lnTo>
                  <a:lnTo>
                    <a:pt x="297657" y="140493"/>
                  </a:lnTo>
                  <a:lnTo>
                    <a:pt x="269082" y="292893"/>
                  </a:lnTo>
                  <a:lnTo>
                    <a:pt x="245269" y="392906"/>
                  </a:lnTo>
                  <a:lnTo>
                    <a:pt x="226219" y="440531"/>
                  </a:lnTo>
                  <a:lnTo>
                    <a:pt x="216694" y="461962"/>
                  </a:lnTo>
                  <a:lnTo>
                    <a:pt x="195263" y="485775"/>
                  </a:lnTo>
                  <a:lnTo>
                    <a:pt x="73819" y="581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8">
              <a:extLst>
                <a:ext uri="{FF2B5EF4-FFF2-40B4-BE49-F238E27FC236}">
                  <a16:creationId xmlns:a16="http://schemas.microsoft.com/office/drawing/2014/main" id="{F6AB6D8C-D9E9-4E71-9490-0098F4C772EE}"/>
                </a:ext>
              </a:extLst>
            </p:cNvPr>
            <p:cNvSpPr/>
            <p:nvPr/>
          </p:nvSpPr>
          <p:spPr>
            <a:xfrm>
              <a:off x="5284788" y="3557588"/>
              <a:ext cx="2286000" cy="2190750"/>
            </a:xfrm>
            <a:custGeom>
              <a:avLst/>
              <a:gdLst>
                <a:gd name="connsiteX0" fmla="*/ 2231680 w 2286000"/>
                <a:gd name="connsiteY0" fmla="*/ 172016 h 2190938"/>
                <a:gd name="connsiteX1" fmla="*/ 2186412 w 2286000"/>
                <a:gd name="connsiteY1" fmla="*/ 285184 h 2190938"/>
                <a:gd name="connsiteX2" fmla="*/ 2073244 w 2286000"/>
                <a:gd name="connsiteY2" fmla="*/ 506994 h 2190938"/>
                <a:gd name="connsiteX3" fmla="*/ 1955549 w 2286000"/>
                <a:gd name="connsiteY3" fmla="*/ 715224 h 2190938"/>
                <a:gd name="connsiteX4" fmla="*/ 1819747 w 2286000"/>
                <a:gd name="connsiteY4" fmla="*/ 927980 h 2190938"/>
                <a:gd name="connsiteX5" fmla="*/ 1652258 w 2286000"/>
                <a:gd name="connsiteY5" fmla="*/ 1154317 h 2190938"/>
                <a:gd name="connsiteX6" fmla="*/ 1439501 w 2286000"/>
                <a:gd name="connsiteY6" fmla="*/ 1403287 h 2190938"/>
                <a:gd name="connsiteX7" fmla="*/ 1222218 w 2286000"/>
                <a:gd name="connsiteY7" fmla="*/ 1584356 h 2190938"/>
                <a:gd name="connsiteX8" fmla="*/ 977775 w 2286000"/>
                <a:gd name="connsiteY8" fmla="*/ 1751845 h 2190938"/>
                <a:gd name="connsiteX9" fmla="*/ 692590 w 2286000"/>
                <a:gd name="connsiteY9" fmla="*/ 1923861 h 2190938"/>
                <a:gd name="connsiteX10" fmla="*/ 457200 w 2286000"/>
                <a:gd name="connsiteY10" fmla="*/ 2041556 h 2190938"/>
                <a:gd name="connsiteX11" fmla="*/ 199177 w 2286000"/>
                <a:gd name="connsiteY11" fmla="*/ 2150198 h 2190938"/>
                <a:gd name="connsiteX12" fmla="*/ 99589 w 2286000"/>
                <a:gd name="connsiteY12" fmla="*/ 2181885 h 2190938"/>
                <a:gd name="connsiteX13" fmla="*/ 72428 w 2286000"/>
                <a:gd name="connsiteY13" fmla="*/ 2190938 h 2190938"/>
                <a:gd name="connsiteX14" fmla="*/ 40741 w 2286000"/>
                <a:gd name="connsiteY14" fmla="*/ 2186412 h 2190938"/>
                <a:gd name="connsiteX15" fmla="*/ 13581 w 2286000"/>
                <a:gd name="connsiteY15" fmla="*/ 2181885 h 2190938"/>
                <a:gd name="connsiteX16" fmla="*/ 0 w 2286000"/>
                <a:gd name="connsiteY16" fmla="*/ 2163778 h 2190938"/>
                <a:gd name="connsiteX17" fmla="*/ 0 w 2286000"/>
                <a:gd name="connsiteY17" fmla="*/ 2145671 h 2190938"/>
                <a:gd name="connsiteX18" fmla="*/ 27161 w 2286000"/>
                <a:gd name="connsiteY18" fmla="*/ 2127564 h 2190938"/>
                <a:gd name="connsiteX19" fmla="*/ 95062 w 2286000"/>
                <a:gd name="connsiteY19" fmla="*/ 2095877 h 2190938"/>
                <a:gd name="connsiteX20" fmla="*/ 289711 w 2286000"/>
                <a:gd name="connsiteY20" fmla="*/ 1987236 h 2190938"/>
                <a:gd name="connsiteX21" fmla="*/ 502468 w 2286000"/>
                <a:gd name="connsiteY21" fmla="*/ 1855960 h 2190938"/>
                <a:gd name="connsiteX22" fmla="*/ 706171 w 2286000"/>
                <a:gd name="connsiteY22" fmla="*/ 1720158 h 2190938"/>
                <a:gd name="connsiteX23" fmla="*/ 855553 w 2286000"/>
                <a:gd name="connsiteY23" fmla="*/ 1602463 h 2190938"/>
                <a:gd name="connsiteX24" fmla="*/ 1018515 w 2286000"/>
                <a:gd name="connsiteY24" fmla="*/ 1466661 h 2190938"/>
                <a:gd name="connsiteX25" fmla="*/ 1149790 w 2286000"/>
                <a:gd name="connsiteY25" fmla="*/ 1348966 h 2190938"/>
                <a:gd name="connsiteX26" fmla="*/ 1326333 w 2286000"/>
                <a:gd name="connsiteY26" fmla="*/ 1181477 h 2190938"/>
                <a:gd name="connsiteX27" fmla="*/ 1430448 w 2286000"/>
                <a:gd name="connsiteY27" fmla="*/ 1032095 h 2190938"/>
                <a:gd name="connsiteX28" fmla="*/ 1588884 w 2286000"/>
                <a:gd name="connsiteY28" fmla="*/ 823865 h 2190938"/>
                <a:gd name="connsiteX29" fmla="*/ 1679418 w 2286000"/>
                <a:gd name="connsiteY29" fmla="*/ 683537 h 2190938"/>
                <a:gd name="connsiteX30" fmla="*/ 1774480 w 2286000"/>
                <a:gd name="connsiteY30" fmla="*/ 502467 h 2190938"/>
                <a:gd name="connsiteX31" fmla="*/ 1846907 w 2286000"/>
                <a:gd name="connsiteY31" fmla="*/ 339505 h 2190938"/>
                <a:gd name="connsiteX32" fmla="*/ 1892175 w 2286000"/>
                <a:gd name="connsiteY32" fmla="*/ 217283 h 2190938"/>
                <a:gd name="connsiteX33" fmla="*/ 1923862 w 2286000"/>
                <a:gd name="connsiteY33" fmla="*/ 86008 h 2190938"/>
                <a:gd name="connsiteX34" fmla="*/ 1914808 w 2286000"/>
                <a:gd name="connsiteY34" fmla="*/ 63374 h 2190938"/>
                <a:gd name="connsiteX35" fmla="*/ 1887648 w 2286000"/>
                <a:gd name="connsiteY35" fmla="*/ 40740 h 2190938"/>
                <a:gd name="connsiteX36" fmla="*/ 1846907 w 2286000"/>
                <a:gd name="connsiteY36" fmla="*/ 22634 h 2190938"/>
                <a:gd name="connsiteX37" fmla="*/ 1860488 w 2286000"/>
                <a:gd name="connsiteY37" fmla="*/ 0 h 2190938"/>
                <a:gd name="connsiteX38" fmla="*/ 2286000 w 2286000"/>
                <a:gd name="connsiteY38" fmla="*/ 81481 h 2190938"/>
                <a:gd name="connsiteX39" fmla="*/ 2258840 w 2286000"/>
                <a:gd name="connsiteY39" fmla="*/ 104115 h 2190938"/>
                <a:gd name="connsiteX40" fmla="*/ 2231680 w 2286000"/>
                <a:gd name="connsiteY40" fmla="*/ 172016 h 219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86000" h="2190938">
                  <a:moveTo>
                    <a:pt x="2231680" y="172016"/>
                  </a:moveTo>
                  <a:lnTo>
                    <a:pt x="2186412" y="285184"/>
                  </a:lnTo>
                  <a:lnTo>
                    <a:pt x="2073244" y="506994"/>
                  </a:lnTo>
                  <a:lnTo>
                    <a:pt x="1955549" y="715224"/>
                  </a:lnTo>
                  <a:lnTo>
                    <a:pt x="1819747" y="927980"/>
                  </a:lnTo>
                  <a:lnTo>
                    <a:pt x="1652258" y="1154317"/>
                  </a:lnTo>
                  <a:lnTo>
                    <a:pt x="1439501" y="1403287"/>
                  </a:lnTo>
                  <a:lnTo>
                    <a:pt x="1222218" y="1584356"/>
                  </a:lnTo>
                  <a:lnTo>
                    <a:pt x="977775" y="1751845"/>
                  </a:lnTo>
                  <a:lnTo>
                    <a:pt x="692590" y="1923861"/>
                  </a:lnTo>
                  <a:lnTo>
                    <a:pt x="457200" y="2041556"/>
                  </a:lnTo>
                  <a:lnTo>
                    <a:pt x="199177" y="2150198"/>
                  </a:lnTo>
                  <a:lnTo>
                    <a:pt x="99589" y="2181885"/>
                  </a:lnTo>
                  <a:lnTo>
                    <a:pt x="72428" y="2190938"/>
                  </a:lnTo>
                  <a:lnTo>
                    <a:pt x="40741" y="2186412"/>
                  </a:lnTo>
                  <a:lnTo>
                    <a:pt x="13581" y="2181885"/>
                  </a:lnTo>
                  <a:lnTo>
                    <a:pt x="0" y="2163778"/>
                  </a:lnTo>
                  <a:lnTo>
                    <a:pt x="0" y="2145671"/>
                  </a:lnTo>
                  <a:lnTo>
                    <a:pt x="27161" y="2127564"/>
                  </a:lnTo>
                  <a:lnTo>
                    <a:pt x="95062" y="2095877"/>
                  </a:lnTo>
                  <a:lnTo>
                    <a:pt x="289711" y="1987236"/>
                  </a:lnTo>
                  <a:lnTo>
                    <a:pt x="502468" y="1855960"/>
                  </a:lnTo>
                  <a:lnTo>
                    <a:pt x="706171" y="1720158"/>
                  </a:lnTo>
                  <a:lnTo>
                    <a:pt x="855553" y="1602463"/>
                  </a:lnTo>
                  <a:lnTo>
                    <a:pt x="1018515" y="1466661"/>
                  </a:lnTo>
                  <a:lnTo>
                    <a:pt x="1149790" y="1348966"/>
                  </a:lnTo>
                  <a:lnTo>
                    <a:pt x="1326333" y="1181477"/>
                  </a:lnTo>
                  <a:lnTo>
                    <a:pt x="1430448" y="1032095"/>
                  </a:lnTo>
                  <a:lnTo>
                    <a:pt x="1588884" y="823865"/>
                  </a:lnTo>
                  <a:lnTo>
                    <a:pt x="1679418" y="683537"/>
                  </a:lnTo>
                  <a:lnTo>
                    <a:pt x="1774480" y="502467"/>
                  </a:lnTo>
                  <a:lnTo>
                    <a:pt x="1846907" y="339505"/>
                  </a:lnTo>
                  <a:lnTo>
                    <a:pt x="1892175" y="217283"/>
                  </a:lnTo>
                  <a:lnTo>
                    <a:pt x="1923862" y="86008"/>
                  </a:lnTo>
                  <a:lnTo>
                    <a:pt x="1914808" y="63374"/>
                  </a:lnTo>
                  <a:lnTo>
                    <a:pt x="1887648" y="40740"/>
                  </a:lnTo>
                  <a:lnTo>
                    <a:pt x="1846907" y="22634"/>
                  </a:lnTo>
                  <a:lnTo>
                    <a:pt x="1860488" y="0"/>
                  </a:lnTo>
                  <a:lnTo>
                    <a:pt x="2286000" y="81481"/>
                  </a:lnTo>
                  <a:lnTo>
                    <a:pt x="2258840" y="104115"/>
                  </a:lnTo>
                  <a:lnTo>
                    <a:pt x="2231680" y="17201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9">
              <a:extLst>
                <a:ext uri="{FF2B5EF4-FFF2-40B4-BE49-F238E27FC236}">
                  <a16:creationId xmlns:a16="http://schemas.microsoft.com/office/drawing/2014/main" id="{BD5E25C2-2CCA-4267-99C0-758ED8D80604}"/>
                </a:ext>
              </a:extLst>
            </p:cNvPr>
            <p:cNvSpPr/>
            <p:nvPr/>
          </p:nvSpPr>
          <p:spPr>
            <a:xfrm>
              <a:off x="5753101" y="4035426"/>
              <a:ext cx="2854325" cy="1870075"/>
            </a:xfrm>
            <a:custGeom>
              <a:avLst/>
              <a:gdLst>
                <a:gd name="connsiteX0" fmla="*/ 617220 w 2853690"/>
                <a:gd name="connsiteY0" fmla="*/ 304800 h 1870710"/>
                <a:gd name="connsiteX1" fmla="*/ 758190 w 2853690"/>
                <a:gd name="connsiteY1" fmla="*/ 422910 h 1870710"/>
                <a:gd name="connsiteX2" fmla="*/ 982980 w 2853690"/>
                <a:gd name="connsiteY2" fmla="*/ 617220 h 1870710"/>
                <a:gd name="connsiteX3" fmla="*/ 1139190 w 2853690"/>
                <a:gd name="connsiteY3" fmla="*/ 777240 h 1870710"/>
                <a:gd name="connsiteX4" fmla="*/ 1356360 w 2853690"/>
                <a:gd name="connsiteY4" fmla="*/ 952500 h 1870710"/>
                <a:gd name="connsiteX5" fmla="*/ 1607820 w 2853690"/>
                <a:gd name="connsiteY5" fmla="*/ 1143000 h 1870710"/>
                <a:gd name="connsiteX6" fmla="*/ 1729740 w 2853690"/>
                <a:gd name="connsiteY6" fmla="*/ 1230630 h 1870710"/>
                <a:gd name="connsiteX7" fmla="*/ 1939290 w 2853690"/>
                <a:gd name="connsiteY7" fmla="*/ 1367790 h 1870710"/>
                <a:gd name="connsiteX8" fmla="*/ 2072640 w 2853690"/>
                <a:gd name="connsiteY8" fmla="*/ 1451610 h 1870710"/>
                <a:gd name="connsiteX9" fmla="*/ 2209800 w 2853690"/>
                <a:gd name="connsiteY9" fmla="*/ 1527810 h 1870710"/>
                <a:gd name="connsiteX10" fmla="*/ 2316480 w 2853690"/>
                <a:gd name="connsiteY10" fmla="*/ 1577340 h 1870710"/>
                <a:gd name="connsiteX11" fmla="*/ 2560320 w 2853690"/>
                <a:gd name="connsiteY11" fmla="*/ 1661160 h 1870710"/>
                <a:gd name="connsiteX12" fmla="*/ 2804160 w 2853690"/>
                <a:gd name="connsiteY12" fmla="*/ 1737360 h 1870710"/>
                <a:gd name="connsiteX13" fmla="*/ 2838450 w 2853690"/>
                <a:gd name="connsiteY13" fmla="*/ 1756410 h 1870710"/>
                <a:gd name="connsiteX14" fmla="*/ 2849880 w 2853690"/>
                <a:gd name="connsiteY14" fmla="*/ 1775460 h 1870710"/>
                <a:gd name="connsiteX15" fmla="*/ 2853690 w 2853690"/>
                <a:gd name="connsiteY15" fmla="*/ 1786890 h 1870710"/>
                <a:gd name="connsiteX16" fmla="*/ 2838450 w 2853690"/>
                <a:gd name="connsiteY16" fmla="*/ 1805940 h 1870710"/>
                <a:gd name="connsiteX17" fmla="*/ 2800350 w 2853690"/>
                <a:gd name="connsiteY17" fmla="*/ 1821180 h 1870710"/>
                <a:gd name="connsiteX18" fmla="*/ 2762250 w 2853690"/>
                <a:gd name="connsiteY18" fmla="*/ 1832610 h 1870710"/>
                <a:gd name="connsiteX19" fmla="*/ 2293620 w 2853690"/>
                <a:gd name="connsiteY19" fmla="*/ 1855470 h 1870710"/>
                <a:gd name="connsiteX20" fmla="*/ 2118360 w 2853690"/>
                <a:gd name="connsiteY20" fmla="*/ 1870710 h 1870710"/>
                <a:gd name="connsiteX21" fmla="*/ 2061210 w 2853690"/>
                <a:gd name="connsiteY21" fmla="*/ 1870710 h 1870710"/>
                <a:gd name="connsiteX22" fmla="*/ 2007870 w 2853690"/>
                <a:gd name="connsiteY22" fmla="*/ 1866900 h 1870710"/>
                <a:gd name="connsiteX23" fmla="*/ 1965960 w 2853690"/>
                <a:gd name="connsiteY23" fmla="*/ 1855470 h 1870710"/>
                <a:gd name="connsiteX24" fmla="*/ 1912620 w 2853690"/>
                <a:gd name="connsiteY24" fmla="*/ 1828800 h 1870710"/>
                <a:gd name="connsiteX25" fmla="*/ 1866900 w 2853690"/>
                <a:gd name="connsiteY25" fmla="*/ 1790700 h 1870710"/>
                <a:gd name="connsiteX26" fmla="*/ 1733550 w 2853690"/>
                <a:gd name="connsiteY26" fmla="*/ 1664970 h 1870710"/>
                <a:gd name="connsiteX27" fmla="*/ 1604010 w 2853690"/>
                <a:gd name="connsiteY27" fmla="*/ 1535430 h 1870710"/>
                <a:gd name="connsiteX28" fmla="*/ 1344930 w 2853690"/>
                <a:gd name="connsiteY28" fmla="*/ 1272540 h 1870710"/>
                <a:gd name="connsiteX29" fmla="*/ 1101090 w 2853690"/>
                <a:gd name="connsiteY29" fmla="*/ 1032510 h 1870710"/>
                <a:gd name="connsiteX30" fmla="*/ 952500 w 2853690"/>
                <a:gd name="connsiteY30" fmla="*/ 872490 h 1870710"/>
                <a:gd name="connsiteX31" fmla="*/ 781050 w 2853690"/>
                <a:gd name="connsiteY31" fmla="*/ 689610 h 1870710"/>
                <a:gd name="connsiteX32" fmla="*/ 537210 w 2853690"/>
                <a:gd name="connsiteY32" fmla="*/ 453390 h 1870710"/>
                <a:gd name="connsiteX33" fmla="*/ 304800 w 2853690"/>
                <a:gd name="connsiteY33" fmla="*/ 228600 h 1870710"/>
                <a:gd name="connsiteX34" fmla="*/ 220980 w 2853690"/>
                <a:gd name="connsiteY34" fmla="*/ 152400 h 1870710"/>
                <a:gd name="connsiteX35" fmla="*/ 182880 w 2853690"/>
                <a:gd name="connsiteY35" fmla="*/ 121920 h 1870710"/>
                <a:gd name="connsiteX36" fmla="*/ 156210 w 2853690"/>
                <a:gd name="connsiteY36" fmla="*/ 110490 h 1870710"/>
                <a:gd name="connsiteX37" fmla="*/ 106680 w 2853690"/>
                <a:gd name="connsiteY37" fmla="*/ 95250 h 1870710"/>
                <a:gd name="connsiteX38" fmla="*/ 68580 w 2853690"/>
                <a:gd name="connsiteY38" fmla="*/ 91440 h 1870710"/>
                <a:gd name="connsiteX39" fmla="*/ 34290 w 2853690"/>
                <a:gd name="connsiteY39" fmla="*/ 87630 h 1870710"/>
                <a:gd name="connsiteX40" fmla="*/ 0 w 2853690"/>
                <a:gd name="connsiteY40" fmla="*/ 68580 h 1870710"/>
                <a:gd name="connsiteX41" fmla="*/ 0 w 2853690"/>
                <a:gd name="connsiteY41" fmla="*/ 53340 h 1870710"/>
                <a:gd name="connsiteX42" fmla="*/ 7620 w 2853690"/>
                <a:gd name="connsiteY42" fmla="*/ 30480 h 1870710"/>
                <a:gd name="connsiteX43" fmla="*/ 41910 w 2853690"/>
                <a:gd name="connsiteY43" fmla="*/ 15240 h 1870710"/>
                <a:gd name="connsiteX44" fmla="*/ 102870 w 2853690"/>
                <a:gd name="connsiteY44" fmla="*/ 0 h 1870710"/>
                <a:gd name="connsiteX45" fmla="*/ 148590 w 2853690"/>
                <a:gd name="connsiteY45" fmla="*/ 0 h 1870710"/>
                <a:gd name="connsiteX46" fmla="*/ 205740 w 2853690"/>
                <a:gd name="connsiteY46" fmla="*/ 3810 h 1870710"/>
                <a:gd name="connsiteX47" fmla="*/ 243840 w 2853690"/>
                <a:gd name="connsiteY47" fmla="*/ 15240 h 1870710"/>
                <a:gd name="connsiteX48" fmla="*/ 300990 w 2853690"/>
                <a:gd name="connsiteY48" fmla="*/ 38100 h 1870710"/>
                <a:gd name="connsiteX49" fmla="*/ 331470 w 2853690"/>
                <a:gd name="connsiteY49" fmla="*/ 60960 h 1870710"/>
                <a:gd name="connsiteX50" fmla="*/ 415290 w 2853690"/>
                <a:gd name="connsiteY50" fmla="*/ 133350 h 1870710"/>
                <a:gd name="connsiteX51" fmla="*/ 617220 w 2853690"/>
                <a:gd name="connsiteY51" fmla="*/ 304800 h 187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53690" h="1870710">
                  <a:moveTo>
                    <a:pt x="617220" y="304800"/>
                  </a:moveTo>
                  <a:lnTo>
                    <a:pt x="758190" y="422910"/>
                  </a:lnTo>
                  <a:lnTo>
                    <a:pt x="982980" y="617220"/>
                  </a:lnTo>
                  <a:lnTo>
                    <a:pt x="1139190" y="777240"/>
                  </a:lnTo>
                  <a:lnTo>
                    <a:pt x="1356360" y="952500"/>
                  </a:lnTo>
                  <a:lnTo>
                    <a:pt x="1607820" y="1143000"/>
                  </a:lnTo>
                  <a:lnTo>
                    <a:pt x="1729740" y="1230630"/>
                  </a:lnTo>
                  <a:lnTo>
                    <a:pt x="1939290" y="1367790"/>
                  </a:lnTo>
                  <a:lnTo>
                    <a:pt x="2072640" y="1451610"/>
                  </a:lnTo>
                  <a:lnTo>
                    <a:pt x="2209800" y="1527810"/>
                  </a:lnTo>
                  <a:lnTo>
                    <a:pt x="2316480" y="1577340"/>
                  </a:lnTo>
                  <a:lnTo>
                    <a:pt x="2560320" y="1661160"/>
                  </a:lnTo>
                  <a:lnTo>
                    <a:pt x="2804160" y="1737360"/>
                  </a:lnTo>
                  <a:lnTo>
                    <a:pt x="2838450" y="1756410"/>
                  </a:lnTo>
                  <a:lnTo>
                    <a:pt x="2849880" y="1775460"/>
                  </a:lnTo>
                  <a:lnTo>
                    <a:pt x="2853690" y="1786890"/>
                  </a:lnTo>
                  <a:lnTo>
                    <a:pt x="2838450" y="1805940"/>
                  </a:lnTo>
                  <a:lnTo>
                    <a:pt x="2800350" y="1821180"/>
                  </a:lnTo>
                  <a:lnTo>
                    <a:pt x="2762250" y="1832610"/>
                  </a:lnTo>
                  <a:lnTo>
                    <a:pt x="2293620" y="1855470"/>
                  </a:lnTo>
                  <a:lnTo>
                    <a:pt x="2118360" y="1870710"/>
                  </a:lnTo>
                  <a:lnTo>
                    <a:pt x="2061210" y="1870710"/>
                  </a:lnTo>
                  <a:lnTo>
                    <a:pt x="2007870" y="1866900"/>
                  </a:lnTo>
                  <a:lnTo>
                    <a:pt x="1965960" y="1855470"/>
                  </a:lnTo>
                  <a:lnTo>
                    <a:pt x="1912620" y="1828800"/>
                  </a:lnTo>
                  <a:lnTo>
                    <a:pt x="1866900" y="1790700"/>
                  </a:lnTo>
                  <a:lnTo>
                    <a:pt x="1733550" y="1664970"/>
                  </a:lnTo>
                  <a:lnTo>
                    <a:pt x="1604010" y="1535430"/>
                  </a:lnTo>
                  <a:lnTo>
                    <a:pt x="1344930" y="1272540"/>
                  </a:lnTo>
                  <a:lnTo>
                    <a:pt x="1101090" y="1032510"/>
                  </a:lnTo>
                  <a:lnTo>
                    <a:pt x="952500" y="872490"/>
                  </a:lnTo>
                  <a:lnTo>
                    <a:pt x="781050" y="689610"/>
                  </a:lnTo>
                  <a:lnTo>
                    <a:pt x="537210" y="453390"/>
                  </a:lnTo>
                  <a:lnTo>
                    <a:pt x="304800" y="228600"/>
                  </a:lnTo>
                  <a:lnTo>
                    <a:pt x="220980" y="152400"/>
                  </a:lnTo>
                  <a:lnTo>
                    <a:pt x="182880" y="121920"/>
                  </a:lnTo>
                  <a:lnTo>
                    <a:pt x="156210" y="110490"/>
                  </a:lnTo>
                  <a:lnTo>
                    <a:pt x="106680" y="95250"/>
                  </a:lnTo>
                  <a:lnTo>
                    <a:pt x="68580" y="91440"/>
                  </a:lnTo>
                  <a:lnTo>
                    <a:pt x="34290" y="87630"/>
                  </a:lnTo>
                  <a:lnTo>
                    <a:pt x="0" y="68580"/>
                  </a:lnTo>
                  <a:lnTo>
                    <a:pt x="0" y="53340"/>
                  </a:lnTo>
                  <a:lnTo>
                    <a:pt x="7620" y="30480"/>
                  </a:lnTo>
                  <a:lnTo>
                    <a:pt x="41910" y="15240"/>
                  </a:lnTo>
                  <a:lnTo>
                    <a:pt x="102870" y="0"/>
                  </a:lnTo>
                  <a:lnTo>
                    <a:pt x="148590" y="0"/>
                  </a:lnTo>
                  <a:lnTo>
                    <a:pt x="205740" y="3810"/>
                  </a:lnTo>
                  <a:lnTo>
                    <a:pt x="243840" y="15240"/>
                  </a:lnTo>
                  <a:lnTo>
                    <a:pt x="300990" y="38100"/>
                  </a:lnTo>
                  <a:lnTo>
                    <a:pt x="331470" y="60960"/>
                  </a:lnTo>
                  <a:lnTo>
                    <a:pt x="415290" y="133350"/>
                  </a:lnTo>
                  <a:lnTo>
                    <a:pt x="617220" y="3048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0A0CB383-DDE0-47ED-9110-A166954F0AEF}"/>
              </a:ext>
            </a:extLst>
          </p:cNvPr>
          <p:cNvGrpSpPr/>
          <p:nvPr/>
        </p:nvGrpSpPr>
        <p:grpSpPr>
          <a:xfrm>
            <a:off x="3588543" y="1533525"/>
            <a:ext cx="5014913" cy="4362450"/>
            <a:chOff x="3592513" y="1543051"/>
            <a:chExt cx="5014913" cy="4362450"/>
          </a:xfrm>
          <a:solidFill>
            <a:schemeClr val="tx1"/>
          </a:solidFill>
        </p:grpSpPr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67F9F08F-C736-45F6-81B1-7FC6213C540F}"/>
                </a:ext>
              </a:extLst>
            </p:cNvPr>
            <p:cNvSpPr/>
            <p:nvPr/>
          </p:nvSpPr>
          <p:spPr>
            <a:xfrm>
              <a:off x="4202114" y="1543051"/>
              <a:ext cx="1101725" cy="569913"/>
            </a:xfrm>
            <a:custGeom>
              <a:avLst/>
              <a:gdLst>
                <a:gd name="connsiteX0" fmla="*/ 204788 w 1100138"/>
                <a:gd name="connsiteY0" fmla="*/ 97631 h 569119"/>
                <a:gd name="connsiteX1" fmla="*/ 354807 w 1100138"/>
                <a:gd name="connsiteY1" fmla="*/ 154781 h 569119"/>
                <a:gd name="connsiteX2" fmla="*/ 485775 w 1100138"/>
                <a:gd name="connsiteY2" fmla="*/ 188119 h 569119"/>
                <a:gd name="connsiteX3" fmla="*/ 702469 w 1100138"/>
                <a:gd name="connsiteY3" fmla="*/ 223838 h 569119"/>
                <a:gd name="connsiteX4" fmla="*/ 878682 w 1100138"/>
                <a:gd name="connsiteY4" fmla="*/ 235744 h 569119"/>
                <a:gd name="connsiteX5" fmla="*/ 923925 w 1100138"/>
                <a:gd name="connsiteY5" fmla="*/ 250031 h 569119"/>
                <a:gd name="connsiteX6" fmla="*/ 978694 w 1100138"/>
                <a:gd name="connsiteY6" fmla="*/ 283369 h 569119"/>
                <a:gd name="connsiteX7" fmla="*/ 1033463 w 1100138"/>
                <a:gd name="connsiteY7" fmla="*/ 330994 h 569119"/>
                <a:gd name="connsiteX8" fmla="*/ 1073944 w 1100138"/>
                <a:gd name="connsiteY8" fmla="*/ 395288 h 569119"/>
                <a:gd name="connsiteX9" fmla="*/ 1095375 w 1100138"/>
                <a:gd name="connsiteY9" fmla="*/ 442913 h 569119"/>
                <a:gd name="connsiteX10" fmla="*/ 1100138 w 1100138"/>
                <a:gd name="connsiteY10" fmla="*/ 476250 h 569119"/>
                <a:gd name="connsiteX11" fmla="*/ 1090613 w 1100138"/>
                <a:gd name="connsiteY11" fmla="*/ 514350 h 569119"/>
                <a:gd name="connsiteX12" fmla="*/ 1064419 w 1100138"/>
                <a:gd name="connsiteY12" fmla="*/ 540544 h 569119"/>
                <a:gd name="connsiteX13" fmla="*/ 1026319 w 1100138"/>
                <a:gd name="connsiteY13" fmla="*/ 559594 h 569119"/>
                <a:gd name="connsiteX14" fmla="*/ 985838 w 1100138"/>
                <a:gd name="connsiteY14" fmla="*/ 566738 h 569119"/>
                <a:gd name="connsiteX15" fmla="*/ 931069 w 1100138"/>
                <a:gd name="connsiteY15" fmla="*/ 569119 h 569119"/>
                <a:gd name="connsiteX16" fmla="*/ 881063 w 1100138"/>
                <a:gd name="connsiteY16" fmla="*/ 564356 h 569119"/>
                <a:gd name="connsiteX17" fmla="*/ 816769 w 1100138"/>
                <a:gd name="connsiteY17" fmla="*/ 550069 h 569119"/>
                <a:gd name="connsiteX18" fmla="*/ 726282 w 1100138"/>
                <a:gd name="connsiteY18" fmla="*/ 519113 h 569119"/>
                <a:gd name="connsiteX19" fmla="*/ 611982 w 1100138"/>
                <a:gd name="connsiteY19" fmla="*/ 473869 h 569119"/>
                <a:gd name="connsiteX20" fmla="*/ 492919 w 1100138"/>
                <a:gd name="connsiteY20" fmla="*/ 426244 h 569119"/>
                <a:gd name="connsiteX21" fmla="*/ 390525 w 1100138"/>
                <a:gd name="connsiteY21" fmla="*/ 369094 h 569119"/>
                <a:gd name="connsiteX22" fmla="*/ 292894 w 1100138"/>
                <a:gd name="connsiteY22" fmla="*/ 309563 h 569119"/>
                <a:gd name="connsiteX23" fmla="*/ 219075 w 1100138"/>
                <a:gd name="connsiteY23" fmla="*/ 250031 h 569119"/>
                <a:gd name="connsiteX24" fmla="*/ 130969 w 1100138"/>
                <a:gd name="connsiteY24" fmla="*/ 176213 h 569119"/>
                <a:gd name="connsiteX25" fmla="*/ 69057 w 1100138"/>
                <a:gd name="connsiteY25" fmla="*/ 114300 h 569119"/>
                <a:gd name="connsiteX26" fmla="*/ 19050 w 1100138"/>
                <a:gd name="connsiteY26" fmla="*/ 59531 h 569119"/>
                <a:gd name="connsiteX27" fmla="*/ 2382 w 1100138"/>
                <a:gd name="connsiteY27" fmla="*/ 35719 h 569119"/>
                <a:gd name="connsiteX28" fmla="*/ 0 w 1100138"/>
                <a:gd name="connsiteY28" fmla="*/ 9525 h 569119"/>
                <a:gd name="connsiteX29" fmla="*/ 11907 w 1100138"/>
                <a:gd name="connsiteY29" fmla="*/ 0 h 569119"/>
                <a:gd name="connsiteX30" fmla="*/ 47625 w 1100138"/>
                <a:gd name="connsiteY30" fmla="*/ 7144 h 569119"/>
                <a:gd name="connsiteX31" fmla="*/ 97632 w 1100138"/>
                <a:gd name="connsiteY31" fmla="*/ 40481 h 569119"/>
                <a:gd name="connsiteX32" fmla="*/ 204788 w 1100138"/>
                <a:gd name="connsiteY32" fmla="*/ 9763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0138" h="569119">
                  <a:moveTo>
                    <a:pt x="204788" y="97631"/>
                  </a:moveTo>
                  <a:lnTo>
                    <a:pt x="354807" y="154781"/>
                  </a:lnTo>
                  <a:lnTo>
                    <a:pt x="485775" y="188119"/>
                  </a:lnTo>
                  <a:lnTo>
                    <a:pt x="702469" y="223838"/>
                  </a:lnTo>
                  <a:lnTo>
                    <a:pt x="878682" y="235744"/>
                  </a:lnTo>
                  <a:lnTo>
                    <a:pt x="923925" y="250031"/>
                  </a:lnTo>
                  <a:lnTo>
                    <a:pt x="978694" y="283369"/>
                  </a:lnTo>
                  <a:lnTo>
                    <a:pt x="1033463" y="330994"/>
                  </a:lnTo>
                  <a:lnTo>
                    <a:pt x="1073944" y="395288"/>
                  </a:lnTo>
                  <a:lnTo>
                    <a:pt x="1095375" y="442913"/>
                  </a:lnTo>
                  <a:lnTo>
                    <a:pt x="1100138" y="476250"/>
                  </a:lnTo>
                  <a:lnTo>
                    <a:pt x="1090613" y="514350"/>
                  </a:lnTo>
                  <a:lnTo>
                    <a:pt x="1064419" y="540544"/>
                  </a:lnTo>
                  <a:lnTo>
                    <a:pt x="1026319" y="559594"/>
                  </a:lnTo>
                  <a:lnTo>
                    <a:pt x="985838" y="566738"/>
                  </a:lnTo>
                  <a:lnTo>
                    <a:pt x="931069" y="569119"/>
                  </a:lnTo>
                  <a:lnTo>
                    <a:pt x="881063" y="564356"/>
                  </a:lnTo>
                  <a:lnTo>
                    <a:pt x="816769" y="550069"/>
                  </a:lnTo>
                  <a:lnTo>
                    <a:pt x="726282" y="519113"/>
                  </a:lnTo>
                  <a:lnTo>
                    <a:pt x="611982" y="473869"/>
                  </a:lnTo>
                  <a:lnTo>
                    <a:pt x="492919" y="426244"/>
                  </a:lnTo>
                  <a:lnTo>
                    <a:pt x="390525" y="369094"/>
                  </a:lnTo>
                  <a:lnTo>
                    <a:pt x="292894" y="309563"/>
                  </a:lnTo>
                  <a:lnTo>
                    <a:pt x="219075" y="250031"/>
                  </a:lnTo>
                  <a:lnTo>
                    <a:pt x="130969" y="176213"/>
                  </a:lnTo>
                  <a:lnTo>
                    <a:pt x="69057" y="114300"/>
                  </a:lnTo>
                  <a:lnTo>
                    <a:pt x="19050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47625" y="7144"/>
                  </a:lnTo>
                  <a:lnTo>
                    <a:pt x="97632" y="40481"/>
                  </a:lnTo>
                  <a:lnTo>
                    <a:pt x="204788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60571468-E2F3-4343-BCF6-D83F953CFD14}"/>
                </a:ext>
              </a:extLst>
            </p:cNvPr>
            <p:cNvSpPr/>
            <p:nvPr/>
          </p:nvSpPr>
          <p:spPr>
            <a:xfrm>
              <a:off x="3592513" y="2357439"/>
              <a:ext cx="2190750" cy="604837"/>
            </a:xfrm>
            <a:custGeom>
              <a:avLst/>
              <a:gdLst>
                <a:gd name="connsiteX0" fmla="*/ 654844 w 2190750"/>
                <a:gd name="connsiteY0" fmla="*/ 328612 h 604837"/>
                <a:gd name="connsiteX1" fmla="*/ 845344 w 2190750"/>
                <a:gd name="connsiteY1" fmla="*/ 295275 h 604837"/>
                <a:gd name="connsiteX2" fmla="*/ 1209675 w 2190750"/>
                <a:gd name="connsiteY2" fmla="*/ 202406 h 604837"/>
                <a:gd name="connsiteX3" fmla="*/ 1578769 w 2190750"/>
                <a:gd name="connsiteY3" fmla="*/ 111918 h 604837"/>
                <a:gd name="connsiteX4" fmla="*/ 1662113 w 2190750"/>
                <a:gd name="connsiteY4" fmla="*/ 78581 h 604837"/>
                <a:gd name="connsiteX5" fmla="*/ 1728788 w 2190750"/>
                <a:gd name="connsiteY5" fmla="*/ 42862 h 604837"/>
                <a:gd name="connsiteX6" fmla="*/ 1783557 w 2190750"/>
                <a:gd name="connsiteY6" fmla="*/ 0 h 604837"/>
                <a:gd name="connsiteX7" fmla="*/ 1819275 w 2190750"/>
                <a:gd name="connsiteY7" fmla="*/ 2381 h 604837"/>
                <a:gd name="connsiteX8" fmla="*/ 1885950 w 2190750"/>
                <a:gd name="connsiteY8" fmla="*/ 9525 h 604837"/>
                <a:gd name="connsiteX9" fmla="*/ 1971675 w 2190750"/>
                <a:gd name="connsiteY9" fmla="*/ 23812 h 604837"/>
                <a:gd name="connsiteX10" fmla="*/ 2033588 w 2190750"/>
                <a:gd name="connsiteY10" fmla="*/ 38100 h 604837"/>
                <a:gd name="connsiteX11" fmla="*/ 2100263 w 2190750"/>
                <a:gd name="connsiteY11" fmla="*/ 64293 h 604837"/>
                <a:gd name="connsiteX12" fmla="*/ 2145507 w 2190750"/>
                <a:gd name="connsiteY12" fmla="*/ 95250 h 604837"/>
                <a:gd name="connsiteX13" fmla="*/ 2178844 w 2190750"/>
                <a:gd name="connsiteY13" fmla="*/ 128587 h 604837"/>
                <a:gd name="connsiteX14" fmla="*/ 2190750 w 2190750"/>
                <a:gd name="connsiteY14" fmla="*/ 159543 h 604837"/>
                <a:gd name="connsiteX15" fmla="*/ 2190750 w 2190750"/>
                <a:gd name="connsiteY15" fmla="*/ 192881 h 604837"/>
                <a:gd name="connsiteX16" fmla="*/ 2176463 w 2190750"/>
                <a:gd name="connsiteY16" fmla="*/ 223837 h 604837"/>
                <a:gd name="connsiteX17" fmla="*/ 2147888 w 2190750"/>
                <a:gd name="connsiteY17" fmla="*/ 250031 h 604837"/>
                <a:gd name="connsiteX18" fmla="*/ 2116932 w 2190750"/>
                <a:gd name="connsiteY18" fmla="*/ 269081 h 604837"/>
                <a:gd name="connsiteX19" fmla="*/ 2016919 w 2190750"/>
                <a:gd name="connsiteY19" fmla="*/ 269081 h 604837"/>
                <a:gd name="connsiteX20" fmla="*/ 1809750 w 2190750"/>
                <a:gd name="connsiteY20" fmla="*/ 280987 h 604837"/>
                <a:gd name="connsiteX21" fmla="*/ 1647825 w 2190750"/>
                <a:gd name="connsiteY21" fmla="*/ 302418 h 604837"/>
                <a:gd name="connsiteX22" fmla="*/ 1466850 w 2190750"/>
                <a:gd name="connsiteY22" fmla="*/ 335756 h 604837"/>
                <a:gd name="connsiteX23" fmla="*/ 1297782 w 2190750"/>
                <a:gd name="connsiteY23" fmla="*/ 373856 h 604837"/>
                <a:gd name="connsiteX24" fmla="*/ 1097757 w 2190750"/>
                <a:gd name="connsiteY24" fmla="*/ 426243 h 604837"/>
                <a:gd name="connsiteX25" fmla="*/ 857250 w 2190750"/>
                <a:gd name="connsiteY25" fmla="*/ 492918 h 604837"/>
                <a:gd name="connsiteX26" fmla="*/ 640557 w 2190750"/>
                <a:gd name="connsiteY26" fmla="*/ 557212 h 604837"/>
                <a:gd name="connsiteX27" fmla="*/ 490538 w 2190750"/>
                <a:gd name="connsiteY27" fmla="*/ 604837 h 604837"/>
                <a:gd name="connsiteX28" fmla="*/ 440532 w 2190750"/>
                <a:gd name="connsiteY28" fmla="*/ 595312 h 604837"/>
                <a:gd name="connsiteX29" fmla="*/ 364332 w 2190750"/>
                <a:gd name="connsiteY29" fmla="*/ 571500 h 604837"/>
                <a:gd name="connsiteX30" fmla="*/ 261938 w 2190750"/>
                <a:gd name="connsiteY30" fmla="*/ 531018 h 604837"/>
                <a:gd name="connsiteX31" fmla="*/ 192882 w 2190750"/>
                <a:gd name="connsiteY31" fmla="*/ 490537 h 604837"/>
                <a:gd name="connsiteX32" fmla="*/ 111919 w 2190750"/>
                <a:gd name="connsiteY32" fmla="*/ 435768 h 604837"/>
                <a:gd name="connsiteX33" fmla="*/ 47625 w 2190750"/>
                <a:gd name="connsiteY33" fmla="*/ 373856 h 604837"/>
                <a:gd name="connsiteX34" fmla="*/ 2382 w 2190750"/>
                <a:gd name="connsiteY34" fmla="*/ 319087 h 604837"/>
                <a:gd name="connsiteX35" fmla="*/ 0 w 2190750"/>
                <a:gd name="connsiteY35" fmla="*/ 302418 h 604837"/>
                <a:gd name="connsiteX36" fmla="*/ 4763 w 2190750"/>
                <a:gd name="connsiteY36" fmla="*/ 278606 h 604837"/>
                <a:gd name="connsiteX37" fmla="*/ 21432 w 2190750"/>
                <a:gd name="connsiteY37" fmla="*/ 264318 h 604837"/>
                <a:gd name="connsiteX38" fmla="*/ 40482 w 2190750"/>
                <a:gd name="connsiteY38" fmla="*/ 261937 h 604837"/>
                <a:gd name="connsiteX39" fmla="*/ 102394 w 2190750"/>
                <a:gd name="connsiteY39" fmla="*/ 280987 h 604837"/>
                <a:gd name="connsiteX40" fmla="*/ 192882 w 2190750"/>
                <a:gd name="connsiteY40" fmla="*/ 302418 h 604837"/>
                <a:gd name="connsiteX41" fmla="*/ 283369 w 2190750"/>
                <a:gd name="connsiteY41" fmla="*/ 321468 h 604837"/>
                <a:gd name="connsiteX42" fmla="*/ 390525 w 2190750"/>
                <a:gd name="connsiteY42" fmla="*/ 335756 h 604837"/>
                <a:gd name="connsiteX43" fmla="*/ 492919 w 2190750"/>
                <a:gd name="connsiteY43" fmla="*/ 338137 h 604837"/>
                <a:gd name="connsiteX44" fmla="*/ 602457 w 2190750"/>
                <a:gd name="connsiteY44" fmla="*/ 335756 h 604837"/>
                <a:gd name="connsiteX45" fmla="*/ 654844 w 2190750"/>
                <a:gd name="connsiteY45" fmla="*/ 3286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0750" h="604837">
                  <a:moveTo>
                    <a:pt x="654844" y="328612"/>
                  </a:moveTo>
                  <a:lnTo>
                    <a:pt x="845344" y="295275"/>
                  </a:lnTo>
                  <a:lnTo>
                    <a:pt x="1209675" y="202406"/>
                  </a:lnTo>
                  <a:lnTo>
                    <a:pt x="1578769" y="111918"/>
                  </a:lnTo>
                  <a:lnTo>
                    <a:pt x="1662113" y="78581"/>
                  </a:lnTo>
                  <a:lnTo>
                    <a:pt x="1728788" y="42862"/>
                  </a:lnTo>
                  <a:lnTo>
                    <a:pt x="1783557" y="0"/>
                  </a:lnTo>
                  <a:lnTo>
                    <a:pt x="1819275" y="2381"/>
                  </a:lnTo>
                  <a:lnTo>
                    <a:pt x="1885950" y="9525"/>
                  </a:lnTo>
                  <a:lnTo>
                    <a:pt x="1971675" y="23812"/>
                  </a:lnTo>
                  <a:lnTo>
                    <a:pt x="2033588" y="38100"/>
                  </a:lnTo>
                  <a:lnTo>
                    <a:pt x="2100263" y="64293"/>
                  </a:lnTo>
                  <a:lnTo>
                    <a:pt x="2145507" y="95250"/>
                  </a:lnTo>
                  <a:lnTo>
                    <a:pt x="2178844" y="128587"/>
                  </a:lnTo>
                  <a:lnTo>
                    <a:pt x="2190750" y="159543"/>
                  </a:lnTo>
                  <a:lnTo>
                    <a:pt x="2190750" y="192881"/>
                  </a:lnTo>
                  <a:lnTo>
                    <a:pt x="2176463" y="223837"/>
                  </a:lnTo>
                  <a:lnTo>
                    <a:pt x="2147888" y="250031"/>
                  </a:lnTo>
                  <a:lnTo>
                    <a:pt x="2116932" y="269081"/>
                  </a:lnTo>
                  <a:lnTo>
                    <a:pt x="2016919" y="269081"/>
                  </a:lnTo>
                  <a:lnTo>
                    <a:pt x="1809750" y="280987"/>
                  </a:lnTo>
                  <a:lnTo>
                    <a:pt x="1647825" y="302418"/>
                  </a:lnTo>
                  <a:lnTo>
                    <a:pt x="1466850" y="335756"/>
                  </a:lnTo>
                  <a:lnTo>
                    <a:pt x="1297782" y="373856"/>
                  </a:lnTo>
                  <a:lnTo>
                    <a:pt x="1097757" y="426243"/>
                  </a:lnTo>
                  <a:lnTo>
                    <a:pt x="857250" y="492918"/>
                  </a:lnTo>
                  <a:lnTo>
                    <a:pt x="640557" y="557212"/>
                  </a:lnTo>
                  <a:lnTo>
                    <a:pt x="490538" y="604837"/>
                  </a:lnTo>
                  <a:lnTo>
                    <a:pt x="440532" y="595312"/>
                  </a:lnTo>
                  <a:lnTo>
                    <a:pt x="364332" y="571500"/>
                  </a:lnTo>
                  <a:lnTo>
                    <a:pt x="261938" y="531018"/>
                  </a:lnTo>
                  <a:lnTo>
                    <a:pt x="192882" y="490537"/>
                  </a:lnTo>
                  <a:lnTo>
                    <a:pt x="111919" y="435768"/>
                  </a:lnTo>
                  <a:lnTo>
                    <a:pt x="47625" y="373856"/>
                  </a:lnTo>
                  <a:lnTo>
                    <a:pt x="2382" y="319087"/>
                  </a:lnTo>
                  <a:lnTo>
                    <a:pt x="0" y="302418"/>
                  </a:lnTo>
                  <a:lnTo>
                    <a:pt x="4763" y="278606"/>
                  </a:lnTo>
                  <a:lnTo>
                    <a:pt x="21432" y="264318"/>
                  </a:lnTo>
                  <a:lnTo>
                    <a:pt x="40482" y="261937"/>
                  </a:lnTo>
                  <a:lnTo>
                    <a:pt x="102394" y="280987"/>
                  </a:lnTo>
                  <a:lnTo>
                    <a:pt x="192882" y="302418"/>
                  </a:lnTo>
                  <a:lnTo>
                    <a:pt x="283369" y="321468"/>
                  </a:lnTo>
                  <a:lnTo>
                    <a:pt x="390525" y="335756"/>
                  </a:lnTo>
                  <a:lnTo>
                    <a:pt x="492919" y="338137"/>
                  </a:lnTo>
                  <a:lnTo>
                    <a:pt x="602457" y="335756"/>
                  </a:lnTo>
                  <a:lnTo>
                    <a:pt x="6548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39">
              <a:extLst>
                <a:ext uri="{FF2B5EF4-FFF2-40B4-BE49-F238E27FC236}">
                  <a16:creationId xmlns:a16="http://schemas.microsoft.com/office/drawing/2014/main" id="{A1F700C0-590A-4B5A-A99A-25BEB69921C7}"/>
                </a:ext>
              </a:extLst>
            </p:cNvPr>
            <p:cNvSpPr/>
            <p:nvPr/>
          </p:nvSpPr>
          <p:spPr>
            <a:xfrm>
              <a:off x="4078289" y="3087689"/>
              <a:ext cx="1196975" cy="365125"/>
            </a:xfrm>
            <a:custGeom>
              <a:avLst/>
              <a:gdLst>
                <a:gd name="connsiteX0" fmla="*/ 350044 w 1195388"/>
                <a:gd name="connsiteY0" fmla="*/ 183357 h 364332"/>
                <a:gd name="connsiteX1" fmla="*/ 542925 w 1195388"/>
                <a:gd name="connsiteY1" fmla="*/ 150019 h 364332"/>
                <a:gd name="connsiteX2" fmla="*/ 711994 w 1195388"/>
                <a:gd name="connsiteY2" fmla="*/ 104775 h 364332"/>
                <a:gd name="connsiteX3" fmla="*/ 816769 w 1195388"/>
                <a:gd name="connsiteY3" fmla="*/ 59532 h 364332"/>
                <a:gd name="connsiteX4" fmla="*/ 916782 w 1195388"/>
                <a:gd name="connsiteY4" fmla="*/ 2382 h 364332"/>
                <a:gd name="connsiteX5" fmla="*/ 945357 w 1195388"/>
                <a:gd name="connsiteY5" fmla="*/ 0 h 364332"/>
                <a:gd name="connsiteX6" fmla="*/ 992982 w 1195388"/>
                <a:gd name="connsiteY6" fmla="*/ 14288 h 364332"/>
                <a:gd name="connsiteX7" fmla="*/ 1083469 w 1195388"/>
                <a:gd name="connsiteY7" fmla="*/ 52388 h 364332"/>
                <a:gd name="connsiteX8" fmla="*/ 1154907 w 1195388"/>
                <a:gd name="connsiteY8" fmla="*/ 90488 h 364332"/>
                <a:gd name="connsiteX9" fmla="*/ 1188244 w 1195388"/>
                <a:gd name="connsiteY9" fmla="*/ 116682 h 364332"/>
                <a:gd name="connsiteX10" fmla="*/ 1195388 w 1195388"/>
                <a:gd name="connsiteY10" fmla="*/ 135732 h 364332"/>
                <a:gd name="connsiteX11" fmla="*/ 1190625 w 1195388"/>
                <a:gd name="connsiteY11" fmla="*/ 166688 h 364332"/>
                <a:gd name="connsiteX12" fmla="*/ 1173957 w 1195388"/>
                <a:gd name="connsiteY12" fmla="*/ 195263 h 364332"/>
                <a:gd name="connsiteX13" fmla="*/ 1119188 w 1195388"/>
                <a:gd name="connsiteY13" fmla="*/ 226219 h 364332"/>
                <a:gd name="connsiteX14" fmla="*/ 1104900 w 1195388"/>
                <a:gd name="connsiteY14" fmla="*/ 235744 h 364332"/>
                <a:gd name="connsiteX15" fmla="*/ 981075 w 1195388"/>
                <a:gd name="connsiteY15" fmla="*/ 250032 h 364332"/>
                <a:gd name="connsiteX16" fmla="*/ 709613 w 1195388"/>
                <a:gd name="connsiteY16" fmla="*/ 302419 h 364332"/>
                <a:gd name="connsiteX17" fmla="*/ 533400 w 1195388"/>
                <a:gd name="connsiteY17" fmla="*/ 342900 h 364332"/>
                <a:gd name="connsiteX18" fmla="*/ 450057 w 1195388"/>
                <a:gd name="connsiteY18" fmla="*/ 361950 h 364332"/>
                <a:gd name="connsiteX19" fmla="*/ 388144 w 1195388"/>
                <a:gd name="connsiteY19" fmla="*/ 364332 h 364332"/>
                <a:gd name="connsiteX20" fmla="*/ 335757 w 1195388"/>
                <a:gd name="connsiteY20" fmla="*/ 364332 h 364332"/>
                <a:gd name="connsiteX21" fmla="*/ 271463 w 1195388"/>
                <a:gd name="connsiteY21" fmla="*/ 350044 h 364332"/>
                <a:gd name="connsiteX22" fmla="*/ 183357 w 1195388"/>
                <a:gd name="connsiteY22" fmla="*/ 321469 h 364332"/>
                <a:gd name="connsiteX23" fmla="*/ 100013 w 1195388"/>
                <a:gd name="connsiteY23" fmla="*/ 276225 h 364332"/>
                <a:gd name="connsiteX24" fmla="*/ 33338 w 1195388"/>
                <a:gd name="connsiteY24" fmla="*/ 235744 h 364332"/>
                <a:gd name="connsiteX25" fmla="*/ 9525 w 1195388"/>
                <a:gd name="connsiteY25" fmla="*/ 207169 h 364332"/>
                <a:gd name="connsiteX26" fmla="*/ 0 w 1195388"/>
                <a:gd name="connsiteY26" fmla="*/ 180975 h 364332"/>
                <a:gd name="connsiteX27" fmla="*/ 7144 w 1195388"/>
                <a:gd name="connsiteY27" fmla="*/ 169069 h 364332"/>
                <a:gd name="connsiteX28" fmla="*/ 52388 w 1195388"/>
                <a:gd name="connsiteY28" fmla="*/ 166688 h 364332"/>
                <a:gd name="connsiteX29" fmla="*/ 171450 w 1195388"/>
                <a:gd name="connsiteY29" fmla="*/ 180975 h 364332"/>
                <a:gd name="connsiteX30" fmla="*/ 292894 w 1195388"/>
                <a:gd name="connsiteY30" fmla="*/ 185738 h 364332"/>
                <a:gd name="connsiteX31" fmla="*/ 350044 w 1195388"/>
                <a:gd name="connsiteY31" fmla="*/ 183357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5388" h="364332">
                  <a:moveTo>
                    <a:pt x="350044" y="183357"/>
                  </a:moveTo>
                  <a:lnTo>
                    <a:pt x="542925" y="150019"/>
                  </a:lnTo>
                  <a:lnTo>
                    <a:pt x="711994" y="104775"/>
                  </a:lnTo>
                  <a:lnTo>
                    <a:pt x="816769" y="59532"/>
                  </a:lnTo>
                  <a:lnTo>
                    <a:pt x="916782" y="2382"/>
                  </a:lnTo>
                  <a:lnTo>
                    <a:pt x="945357" y="0"/>
                  </a:lnTo>
                  <a:lnTo>
                    <a:pt x="992982" y="14288"/>
                  </a:lnTo>
                  <a:lnTo>
                    <a:pt x="1083469" y="52388"/>
                  </a:lnTo>
                  <a:lnTo>
                    <a:pt x="1154907" y="90488"/>
                  </a:lnTo>
                  <a:lnTo>
                    <a:pt x="1188244" y="116682"/>
                  </a:lnTo>
                  <a:lnTo>
                    <a:pt x="1195388" y="135732"/>
                  </a:lnTo>
                  <a:lnTo>
                    <a:pt x="1190625" y="166688"/>
                  </a:lnTo>
                  <a:lnTo>
                    <a:pt x="1173957" y="195263"/>
                  </a:lnTo>
                  <a:lnTo>
                    <a:pt x="1119188" y="226219"/>
                  </a:lnTo>
                  <a:lnTo>
                    <a:pt x="1104900" y="235744"/>
                  </a:lnTo>
                  <a:lnTo>
                    <a:pt x="981075" y="250032"/>
                  </a:lnTo>
                  <a:lnTo>
                    <a:pt x="709613" y="302419"/>
                  </a:lnTo>
                  <a:lnTo>
                    <a:pt x="533400" y="342900"/>
                  </a:lnTo>
                  <a:lnTo>
                    <a:pt x="450057" y="361950"/>
                  </a:lnTo>
                  <a:lnTo>
                    <a:pt x="388144" y="364332"/>
                  </a:lnTo>
                  <a:lnTo>
                    <a:pt x="335757" y="364332"/>
                  </a:lnTo>
                  <a:lnTo>
                    <a:pt x="271463" y="350044"/>
                  </a:lnTo>
                  <a:lnTo>
                    <a:pt x="183357" y="321469"/>
                  </a:lnTo>
                  <a:lnTo>
                    <a:pt x="100013" y="276225"/>
                  </a:lnTo>
                  <a:lnTo>
                    <a:pt x="33338" y="235744"/>
                  </a:lnTo>
                  <a:lnTo>
                    <a:pt x="9525" y="207169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52388" y="166688"/>
                  </a:lnTo>
                  <a:lnTo>
                    <a:pt x="171450" y="180975"/>
                  </a:lnTo>
                  <a:lnTo>
                    <a:pt x="292894" y="185738"/>
                  </a:lnTo>
                  <a:lnTo>
                    <a:pt x="350044" y="183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0">
              <a:extLst>
                <a:ext uri="{FF2B5EF4-FFF2-40B4-BE49-F238E27FC236}">
                  <a16:creationId xmlns:a16="http://schemas.microsoft.com/office/drawing/2014/main" id="{388C83CA-2D88-441C-9DD4-2755EC4596F4}"/>
                </a:ext>
              </a:extLst>
            </p:cNvPr>
            <p:cNvSpPr/>
            <p:nvPr/>
          </p:nvSpPr>
          <p:spPr>
            <a:xfrm>
              <a:off x="4125914" y="3714750"/>
              <a:ext cx="1165225" cy="363538"/>
            </a:xfrm>
            <a:custGeom>
              <a:avLst/>
              <a:gdLst>
                <a:gd name="connsiteX0" fmla="*/ 323850 w 1164432"/>
                <a:gd name="connsiteY0" fmla="*/ 185738 h 364331"/>
                <a:gd name="connsiteX1" fmla="*/ 478632 w 1164432"/>
                <a:gd name="connsiteY1" fmla="*/ 164306 h 364331"/>
                <a:gd name="connsiteX2" fmla="*/ 609600 w 1164432"/>
                <a:gd name="connsiteY2" fmla="*/ 126206 h 364331"/>
                <a:gd name="connsiteX3" fmla="*/ 726282 w 1164432"/>
                <a:gd name="connsiteY3" fmla="*/ 78581 h 364331"/>
                <a:gd name="connsiteX4" fmla="*/ 864394 w 1164432"/>
                <a:gd name="connsiteY4" fmla="*/ 4763 h 364331"/>
                <a:gd name="connsiteX5" fmla="*/ 895350 w 1164432"/>
                <a:gd name="connsiteY5" fmla="*/ 0 h 364331"/>
                <a:gd name="connsiteX6" fmla="*/ 931069 w 1164432"/>
                <a:gd name="connsiteY6" fmla="*/ 2381 h 364331"/>
                <a:gd name="connsiteX7" fmla="*/ 978694 w 1164432"/>
                <a:gd name="connsiteY7" fmla="*/ 11906 h 364331"/>
                <a:gd name="connsiteX8" fmla="*/ 1045369 w 1164432"/>
                <a:gd name="connsiteY8" fmla="*/ 33338 h 364331"/>
                <a:gd name="connsiteX9" fmla="*/ 1102519 w 1164432"/>
                <a:gd name="connsiteY9" fmla="*/ 66675 h 364331"/>
                <a:gd name="connsiteX10" fmla="*/ 1152525 w 1164432"/>
                <a:gd name="connsiteY10" fmla="*/ 102394 h 364331"/>
                <a:gd name="connsiteX11" fmla="*/ 1164432 w 1164432"/>
                <a:gd name="connsiteY11" fmla="*/ 119063 h 364331"/>
                <a:gd name="connsiteX12" fmla="*/ 1162050 w 1164432"/>
                <a:gd name="connsiteY12" fmla="*/ 150019 h 364331"/>
                <a:gd name="connsiteX13" fmla="*/ 1138238 w 1164432"/>
                <a:gd name="connsiteY13" fmla="*/ 178594 h 364331"/>
                <a:gd name="connsiteX14" fmla="*/ 1104900 w 1164432"/>
                <a:gd name="connsiteY14" fmla="*/ 200025 h 364331"/>
                <a:gd name="connsiteX15" fmla="*/ 990600 w 1164432"/>
                <a:gd name="connsiteY15" fmla="*/ 238125 h 364331"/>
                <a:gd name="connsiteX16" fmla="*/ 719138 w 1164432"/>
                <a:gd name="connsiteY16" fmla="*/ 304800 h 364331"/>
                <a:gd name="connsiteX17" fmla="*/ 473869 w 1164432"/>
                <a:gd name="connsiteY17" fmla="*/ 354806 h 364331"/>
                <a:gd name="connsiteX18" fmla="*/ 397669 w 1164432"/>
                <a:gd name="connsiteY18" fmla="*/ 364331 h 364331"/>
                <a:gd name="connsiteX19" fmla="*/ 321469 w 1164432"/>
                <a:gd name="connsiteY19" fmla="*/ 357188 h 364331"/>
                <a:gd name="connsiteX20" fmla="*/ 254794 w 1164432"/>
                <a:gd name="connsiteY20" fmla="*/ 340519 h 364331"/>
                <a:gd name="connsiteX21" fmla="*/ 176213 w 1164432"/>
                <a:gd name="connsiteY21" fmla="*/ 316706 h 364331"/>
                <a:gd name="connsiteX22" fmla="*/ 109538 w 1164432"/>
                <a:gd name="connsiteY22" fmla="*/ 283369 h 364331"/>
                <a:gd name="connsiteX23" fmla="*/ 59532 w 1164432"/>
                <a:gd name="connsiteY23" fmla="*/ 252413 h 364331"/>
                <a:gd name="connsiteX24" fmla="*/ 19050 w 1164432"/>
                <a:gd name="connsiteY24" fmla="*/ 223838 h 364331"/>
                <a:gd name="connsiteX25" fmla="*/ 0 w 1164432"/>
                <a:gd name="connsiteY25" fmla="*/ 200025 h 364331"/>
                <a:gd name="connsiteX26" fmla="*/ 0 w 1164432"/>
                <a:gd name="connsiteY26" fmla="*/ 173831 h 364331"/>
                <a:gd name="connsiteX27" fmla="*/ 23813 w 1164432"/>
                <a:gd name="connsiteY27" fmla="*/ 159544 h 364331"/>
                <a:gd name="connsiteX28" fmla="*/ 104775 w 1164432"/>
                <a:gd name="connsiteY28" fmla="*/ 169069 h 364331"/>
                <a:gd name="connsiteX29" fmla="*/ 214313 w 1164432"/>
                <a:gd name="connsiteY29" fmla="*/ 180975 h 364331"/>
                <a:gd name="connsiteX30" fmla="*/ 323850 w 1164432"/>
                <a:gd name="connsiteY30" fmla="*/ 18573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4432" h="364331">
                  <a:moveTo>
                    <a:pt x="323850" y="185738"/>
                  </a:moveTo>
                  <a:lnTo>
                    <a:pt x="478632" y="164306"/>
                  </a:lnTo>
                  <a:lnTo>
                    <a:pt x="609600" y="126206"/>
                  </a:lnTo>
                  <a:lnTo>
                    <a:pt x="726282" y="78581"/>
                  </a:lnTo>
                  <a:lnTo>
                    <a:pt x="864394" y="4763"/>
                  </a:lnTo>
                  <a:lnTo>
                    <a:pt x="895350" y="0"/>
                  </a:lnTo>
                  <a:lnTo>
                    <a:pt x="931069" y="2381"/>
                  </a:lnTo>
                  <a:lnTo>
                    <a:pt x="978694" y="11906"/>
                  </a:lnTo>
                  <a:lnTo>
                    <a:pt x="1045369" y="33338"/>
                  </a:lnTo>
                  <a:lnTo>
                    <a:pt x="1102519" y="66675"/>
                  </a:lnTo>
                  <a:lnTo>
                    <a:pt x="1152525" y="102394"/>
                  </a:lnTo>
                  <a:lnTo>
                    <a:pt x="1164432" y="119063"/>
                  </a:lnTo>
                  <a:lnTo>
                    <a:pt x="1162050" y="150019"/>
                  </a:lnTo>
                  <a:lnTo>
                    <a:pt x="1138238" y="178594"/>
                  </a:lnTo>
                  <a:lnTo>
                    <a:pt x="1104900" y="200025"/>
                  </a:lnTo>
                  <a:lnTo>
                    <a:pt x="990600" y="238125"/>
                  </a:lnTo>
                  <a:lnTo>
                    <a:pt x="719138" y="304800"/>
                  </a:lnTo>
                  <a:lnTo>
                    <a:pt x="473869" y="354806"/>
                  </a:lnTo>
                  <a:lnTo>
                    <a:pt x="397669" y="364331"/>
                  </a:lnTo>
                  <a:lnTo>
                    <a:pt x="321469" y="357188"/>
                  </a:lnTo>
                  <a:lnTo>
                    <a:pt x="254794" y="340519"/>
                  </a:lnTo>
                  <a:lnTo>
                    <a:pt x="176213" y="316706"/>
                  </a:lnTo>
                  <a:lnTo>
                    <a:pt x="109538" y="283369"/>
                  </a:lnTo>
                  <a:lnTo>
                    <a:pt x="59532" y="252413"/>
                  </a:lnTo>
                  <a:lnTo>
                    <a:pt x="19050" y="223838"/>
                  </a:lnTo>
                  <a:lnTo>
                    <a:pt x="0" y="200025"/>
                  </a:lnTo>
                  <a:lnTo>
                    <a:pt x="0" y="173831"/>
                  </a:lnTo>
                  <a:lnTo>
                    <a:pt x="23813" y="159544"/>
                  </a:lnTo>
                  <a:lnTo>
                    <a:pt x="104775" y="169069"/>
                  </a:lnTo>
                  <a:lnTo>
                    <a:pt x="214313" y="180975"/>
                  </a:lnTo>
                  <a:lnTo>
                    <a:pt x="323850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3">
              <a:extLst>
                <a:ext uri="{FF2B5EF4-FFF2-40B4-BE49-F238E27FC236}">
                  <a16:creationId xmlns:a16="http://schemas.microsoft.com/office/drawing/2014/main" id="{70C14C76-0E3C-4917-931C-B4D3D2E4455A}"/>
                </a:ext>
              </a:extLst>
            </p:cNvPr>
            <p:cNvSpPr/>
            <p:nvPr/>
          </p:nvSpPr>
          <p:spPr>
            <a:xfrm>
              <a:off x="3956050" y="4519614"/>
              <a:ext cx="585788" cy="1227137"/>
            </a:xfrm>
            <a:custGeom>
              <a:avLst/>
              <a:gdLst>
                <a:gd name="connsiteX0" fmla="*/ 438411 w 586218"/>
                <a:gd name="connsiteY0" fmla="*/ 375781 h 1227550"/>
                <a:gd name="connsiteX1" fmla="*/ 561166 w 586218"/>
                <a:gd name="connsiteY1" fmla="*/ 929431 h 1227550"/>
                <a:gd name="connsiteX2" fmla="*/ 583713 w 586218"/>
                <a:gd name="connsiteY2" fmla="*/ 1022124 h 1227550"/>
                <a:gd name="connsiteX3" fmla="*/ 586218 w 586218"/>
                <a:gd name="connsiteY3" fmla="*/ 1054691 h 1227550"/>
                <a:gd name="connsiteX4" fmla="*/ 578702 w 586218"/>
                <a:gd name="connsiteY4" fmla="*/ 1109806 h 1227550"/>
                <a:gd name="connsiteX5" fmla="*/ 568681 w 586218"/>
                <a:gd name="connsiteY5" fmla="*/ 1147384 h 1227550"/>
                <a:gd name="connsiteX6" fmla="*/ 568681 w 586218"/>
                <a:gd name="connsiteY6" fmla="*/ 1174941 h 1227550"/>
                <a:gd name="connsiteX7" fmla="*/ 563671 w 586218"/>
                <a:gd name="connsiteY7" fmla="*/ 1202498 h 1227550"/>
                <a:gd name="connsiteX8" fmla="*/ 553650 w 586218"/>
                <a:gd name="connsiteY8" fmla="*/ 1225045 h 1227550"/>
                <a:gd name="connsiteX9" fmla="*/ 531103 w 586218"/>
                <a:gd name="connsiteY9" fmla="*/ 1227550 h 1227550"/>
                <a:gd name="connsiteX10" fmla="*/ 498536 w 586218"/>
                <a:gd name="connsiteY10" fmla="*/ 1217530 h 1227550"/>
                <a:gd name="connsiteX11" fmla="*/ 455947 w 586218"/>
                <a:gd name="connsiteY11" fmla="*/ 1184962 h 1227550"/>
                <a:gd name="connsiteX12" fmla="*/ 410853 w 586218"/>
                <a:gd name="connsiteY12" fmla="*/ 1137363 h 1227550"/>
                <a:gd name="connsiteX13" fmla="*/ 378286 w 586218"/>
                <a:gd name="connsiteY13" fmla="*/ 1092269 h 1227550"/>
                <a:gd name="connsiteX14" fmla="*/ 348223 w 586218"/>
                <a:gd name="connsiteY14" fmla="*/ 1027134 h 1227550"/>
                <a:gd name="connsiteX15" fmla="*/ 333192 w 586218"/>
                <a:gd name="connsiteY15" fmla="*/ 974525 h 1227550"/>
                <a:gd name="connsiteX16" fmla="*/ 325676 w 586218"/>
                <a:gd name="connsiteY16" fmla="*/ 881832 h 1227550"/>
                <a:gd name="connsiteX17" fmla="*/ 303130 w 586218"/>
                <a:gd name="connsiteY17" fmla="*/ 789139 h 1227550"/>
                <a:gd name="connsiteX18" fmla="*/ 165343 w 586218"/>
                <a:gd name="connsiteY18" fmla="*/ 268057 h 1227550"/>
                <a:gd name="connsiteX19" fmla="*/ 137786 w 586218"/>
                <a:gd name="connsiteY19" fmla="*/ 202921 h 1227550"/>
                <a:gd name="connsiteX20" fmla="*/ 115239 w 586218"/>
                <a:gd name="connsiteY20" fmla="*/ 160333 h 1227550"/>
                <a:gd name="connsiteX21" fmla="*/ 72651 w 586218"/>
                <a:gd name="connsiteY21" fmla="*/ 112734 h 1227550"/>
                <a:gd name="connsiteX22" fmla="*/ 27557 w 586218"/>
                <a:gd name="connsiteY22" fmla="*/ 65135 h 1227550"/>
                <a:gd name="connsiteX23" fmla="*/ 2505 w 586218"/>
                <a:gd name="connsiteY23" fmla="*/ 37578 h 1227550"/>
                <a:gd name="connsiteX24" fmla="*/ 0 w 586218"/>
                <a:gd name="connsiteY24" fmla="*/ 20041 h 1227550"/>
                <a:gd name="connsiteX25" fmla="*/ 5010 w 586218"/>
                <a:gd name="connsiteY25" fmla="*/ 7515 h 1227550"/>
                <a:gd name="connsiteX26" fmla="*/ 20041 w 586218"/>
                <a:gd name="connsiteY26" fmla="*/ 0 h 1227550"/>
                <a:gd name="connsiteX27" fmla="*/ 57619 w 586218"/>
                <a:gd name="connsiteY27" fmla="*/ 5010 h 1227550"/>
                <a:gd name="connsiteX28" fmla="*/ 212942 w 586218"/>
                <a:gd name="connsiteY28" fmla="*/ 47599 h 1227550"/>
                <a:gd name="connsiteX29" fmla="*/ 373275 w 586218"/>
                <a:gd name="connsiteY29" fmla="*/ 100208 h 1227550"/>
                <a:gd name="connsiteX30" fmla="*/ 438411 w 586218"/>
                <a:gd name="connsiteY30" fmla="*/ 375781 h 122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6218" h="1227550">
                  <a:moveTo>
                    <a:pt x="438411" y="375781"/>
                  </a:moveTo>
                  <a:lnTo>
                    <a:pt x="561166" y="929431"/>
                  </a:lnTo>
                  <a:lnTo>
                    <a:pt x="583713" y="1022124"/>
                  </a:lnTo>
                  <a:lnTo>
                    <a:pt x="586218" y="1054691"/>
                  </a:lnTo>
                  <a:lnTo>
                    <a:pt x="578702" y="1109806"/>
                  </a:lnTo>
                  <a:lnTo>
                    <a:pt x="568681" y="1147384"/>
                  </a:lnTo>
                  <a:lnTo>
                    <a:pt x="568681" y="1174941"/>
                  </a:lnTo>
                  <a:lnTo>
                    <a:pt x="563671" y="1202498"/>
                  </a:lnTo>
                  <a:lnTo>
                    <a:pt x="553650" y="1225045"/>
                  </a:lnTo>
                  <a:lnTo>
                    <a:pt x="531103" y="1227550"/>
                  </a:lnTo>
                  <a:lnTo>
                    <a:pt x="498536" y="1217530"/>
                  </a:lnTo>
                  <a:lnTo>
                    <a:pt x="455947" y="1184962"/>
                  </a:lnTo>
                  <a:lnTo>
                    <a:pt x="410853" y="1137363"/>
                  </a:lnTo>
                  <a:lnTo>
                    <a:pt x="378286" y="1092269"/>
                  </a:lnTo>
                  <a:lnTo>
                    <a:pt x="348223" y="1027134"/>
                  </a:lnTo>
                  <a:lnTo>
                    <a:pt x="333192" y="974525"/>
                  </a:lnTo>
                  <a:lnTo>
                    <a:pt x="325676" y="881832"/>
                  </a:lnTo>
                  <a:lnTo>
                    <a:pt x="303130" y="789139"/>
                  </a:lnTo>
                  <a:lnTo>
                    <a:pt x="165343" y="268057"/>
                  </a:lnTo>
                  <a:lnTo>
                    <a:pt x="137786" y="202921"/>
                  </a:lnTo>
                  <a:lnTo>
                    <a:pt x="115239" y="160333"/>
                  </a:lnTo>
                  <a:lnTo>
                    <a:pt x="72651" y="112734"/>
                  </a:lnTo>
                  <a:lnTo>
                    <a:pt x="27557" y="65135"/>
                  </a:lnTo>
                  <a:lnTo>
                    <a:pt x="2505" y="37578"/>
                  </a:lnTo>
                  <a:lnTo>
                    <a:pt x="0" y="20041"/>
                  </a:lnTo>
                  <a:lnTo>
                    <a:pt x="5010" y="7515"/>
                  </a:lnTo>
                  <a:lnTo>
                    <a:pt x="20041" y="0"/>
                  </a:lnTo>
                  <a:lnTo>
                    <a:pt x="57619" y="5010"/>
                  </a:lnTo>
                  <a:lnTo>
                    <a:pt x="212942" y="47599"/>
                  </a:lnTo>
                  <a:lnTo>
                    <a:pt x="373275" y="100208"/>
                  </a:lnTo>
                  <a:lnTo>
                    <a:pt x="438411" y="37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4">
              <a:extLst>
                <a:ext uri="{FF2B5EF4-FFF2-40B4-BE49-F238E27FC236}">
                  <a16:creationId xmlns:a16="http://schemas.microsoft.com/office/drawing/2014/main" id="{129829EB-3010-4FBD-BAC5-CA4D4E26A60E}"/>
                </a:ext>
              </a:extLst>
            </p:cNvPr>
            <p:cNvSpPr/>
            <p:nvPr/>
          </p:nvSpPr>
          <p:spPr>
            <a:xfrm>
              <a:off x="5740400" y="1758951"/>
              <a:ext cx="647700" cy="1527175"/>
            </a:xfrm>
            <a:custGeom>
              <a:avLst/>
              <a:gdLst>
                <a:gd name="connsiteX0" fmla="*/ 606425 w 647700"/>
                <a:gd name="connsiteY0" fmla="*/ 463550 h 1527175"/>
                <a:gd name="connsiteX1" fmla="*/ 552450 w 647700"/>
                <a:gd name="connsiteY1" fmla="*/ 714375 h 1527175"/>
                <a:gd name="connsiteX2" fmla="*/ 495300 w 647700"/>
                <a:gd name="connsiteY2" fmla="*/ 876300 h 1527175"/>
                <a:gd name="connsiteX3" fmla="*/ 428625 w 647700"/>
                <a:gd name="connsiteY3" fmla="*/ 1028700 h 1527175"/>
                <a:gd name="connsiteX4" fmla="*/ 368300 w 647700"/>
                <a:gd name="connsiteY4" fmla="*/ 1133475 h 1527175"/>
                <a:gd name="connsiteX5" fmla="*/ 254000 w 647700"/>
                <a:gd name="connsiteY5" fmla="*/ 1292225 h 1527175"/>
                <a:gd name="connsiteX6" fmla="*/ 120650 w 647700"/>
                <a:gd name="connsiteY6" fmla="*/ 1460500 h 1527175"/>
                <a:gd name="connsiteX7" fmla="*/ 73025 w 647700"/>
                <a:gd name="connsiteY7" fmla="*/ 1520825 h 1527175"/>
                <a:gd name="connsiteX8" fmla="*/ 44450 w 647700"/>
                <a:gd name="connsiteY8" fmla="*/ 1527175 h 1527175"/>
                <a:gd name="connsiteX9" fmla="*/ 12700 w 647700"/>
                <a:gd name="connsiteY9" fmla="*/ 1527175 h 1527175"/>
                <a:gd name="connsiteX10" fmla="*/ 0 w 647700"/>
                <a:gd name="connsiteY10" fmla="*/ 1511300 h 1527175"/>
                <a:gd name="connsiteX11" fmla="*/ 3175 w 647700"/>
                <a:gd name="connsiteY11" fmla="*/ 1495425 h 1527175"/>
                <a:gd name="connsiteX12" fmla="*/ 25400 w 647700"/>
                <a:gd name="connsiteY12" fmla="*/ 1450975 h 1527175"/>
                <a:gd name="connsiteX13" fmla="*/ 114300 w 647700"/>
                <a:gd name="connsiteY13" fmla="*/ 1295400 h 1527175"/>
                <a:gd name="connsiteX14" fmla="*/ 190500 w 647700"/>
                <a:gd name="connsiteY14" fmla="*/ 1143000 h 1527175"/>
                <a:gd name="connsiteX15" fmla="*/ 269875 w 647700"/>
                <a:gd name="connsiteY15" fmla="*/ 952500 h 1527175"/>
                <a:gd name="connsiteX16" fmla="*/ 304800 w 647700"/>
                <a:gd name="connsiteY16" fmla="*/ 831850 h 1527175"/>
                <a:gd name="connsiteX17" fmla="*/ 336550 w 647700"/>
                <a:gd name="connsiteY17" fmla="*/ 641350 h 1527175"/>
                <a:gd name="connsiteX18" fmla="*/ 346075 w 647700"/>
                <a:gd name="connsiteY18" fmla="*/ 479425 h 1527175"/>
                <a:gd name="connsiteX19" fmla="*/ 349250 w 647700"/>
                <a:gd name="connsiteY19" fmla="*/ 301625 h 1527175"/>
                <a:gd name="connsiteX20" fmla="*/ 333375 w 647700"/>
                <a:gd name="connsiteY20" fmla="*/ 241300 h 1527175"/>
                <a:gd name="connsiteX21" fmla="*/ 307975 w 647700"/>
                <a:gd name="connsiteY21" fmla="*/ 196850 h 1527175"/>
                <a:gd name="connsiteX22" fmla="*/ 254000 w 647700"/>
                <a:gd name="connsiteY22" fmla="*/ 136525 h 1527175"/>
                <a:gd name="connsiteX23" fmla="*/ 184150 w 647700"/>
                <a:gd name="connsiteY23" fmla="*/ 82550 h 1527175"/>
                <a:gd name="connsiteX24" fmla="*/ 149225 w 647700"/>
                <a:gd name="connsiteY24" fmla="*/ 63500 h 1527175"/>
                <a:gd name="connsiteX25" fmla="*/ 130175 w 647700"/>
                <a:gd name="connsiteY25" fmla="*/ 38100 h 1527175"/>
                <a:gd name="connsiteX26" fmla="*/ 123825 w 647700"/>
                <a:gd name="connsiteY26" fmla="*/ 15875 h 1527175"/>
                <a:gd name="connsiteX27" fmla="*/ 136525 w 647700"/>
                <a:gd name="connsiteY27" fmla="*/ 0 h 1527175"/>
                <a:gd name="connsiteX28" fmla="*/ 190500 w 647700"/>
                <a:gd name="connsiteY28" fmla="*/ 0 h 1527175"/>
                <a:gd name="connsiteX29" fmla="*/ 285750 w 647700"/>
                <a:gd name="connsiteY29" fmla="*/ 12700 h 1527175"/>
                <a:gd name="connsiteX30" fmla="*/ 419100 w 647700"/>
                <a:gd name="connsiteY30" fmla="*/ 47625 h 1527175"/>
                <a:gd name="connsiteX31" fmla="*/ 520700 w 647700"/>
                <a:gd name="connsiteY31" fmla="*/ 82550 h 1527175"/>
                <a:gd name="connsiteX32" fmla="*/ 603250 w 647700"/>
                <a:gd name="connsiteY32" fmla="*/ 111125 h 1527175"/>
                <a:gd name="connsiteX33" fmla="*/ 647700 w 647700"/>
                <a:gd name="connsiteY33" fmla="*/ 139700 h 1527175"/>
                <a:gd name="connsiteX34" fmla="*/ 641350 w 647700"/>
                <a:gd name="connsiteY34" fmla="*/ 285750 h 1527175"/>
                <a:gd name="connsiteX35" fmla="*/ 606425 w 647700"/>
                <a:gd name="connsiteY35" fmla="*/ 463550 h 15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7700" h="1527175">
                  <a:moveTo>
                    <a:pt x="606425" y="463550"/>
                  </a:moveTo>
                  <a:lnTo>
                    <a:pt x="552450" y="714375"/>
                  </a:lnTo>
                  <a:lnTo>
                    <a:pt x="495300" y="876300"/>
                  </a:lnTo>
                  <a:lnTo>
                    <a:pt x="428625" y="1028700"/>
                  </a:lnTo>
                  <a:lnTo>
                    <a:pt x="368300" y="1133475"/>
                  </a:lnTo>
                  <a:lnTo>
                    <a:pt x="254000" y="1292225"/>
                  </a:lnTo>
                  <a:lnTo>
                    <a:pt x="120650" y="1460500"/>
                  </a:lnTo>
                  <a:lnTo>
                    <a:pt x="73025" y="1520825"/>
                  </a:lnTo>
                  <a:lnTo>
                    <a:pt x="44450" y="1527175"/>
                  </a:lnTo>
                  <a:lnTo>
                    <a:pt x="12700" y="1527175"/>
                  </a:lnTo>
                  <a:lnTo>
                    <a:pt x="0" y="1511300"/>
                  </a:lnTo>
                  <a:lnTo>
                    <a:pt x="3175" y="1495425"/>
                  </a:lnTo>
                  <a:lnTo>
                    <a:pt x="25400" y="1450975"/>
                  </a:lnTo>
                  <a:lnTo>
                    <a:pt x="114300" y="1295400"/>
                  </a:lnTo>
                  <a:lnTo>
                    <a:pt x="190500" y="1143000"/>
                  </a:lnTo>
                  <a:lnTo>
                    <a:pt x="269875" y="952500"/>
                  </a:lnTo>
                  <a:lnTo>
                    <a:pt x="304800" y="831850"/>
                  </a:lnTo>
                  <a:lnTo>
                    <a:pt x="336550" y="641350"/>
                  </a:lnTo>
                  <a:lnTo>
                    <a:pt x="346075" y="479425"/>
                  </a:lnTo>
                  <a:cubicBezTo>
                    <a:pt x="347133" y="420158"/>
                    <a:pt x="348192" y="360892"/>
                    <a:pt x="349250" y="301625"/>
                  </a:cubicBezTo>
                  <a:lnTo>
                    <a:pt x="333375" y="241300"/>
                  </a:lnTo>
                  <a:lnTo>
                    <a:pt x="307975" y="196850"/>
                  </a:lnTo>
                  <a:lnTo>
                    <a:pt x="254000" y="136525"/>
                  </a:lnTo>
                  <a:lnTo>
                    <a:pt x="184150" y="82550"/>
                  </a:lnTo>
                  <a:lnTo>
                    <a:pt x="149225" y="63500"/>
                  </a:lnTo>
                  <a:lnTo>
                    <a:pt x="130175" y="38100"/>
                  </a:lnTo>
                  <a:lnTo>
                    <a:pt x="123825" y="15875"/>
                  </a:lnTo>
                  <a:lnTo>
                    <a:pt x="136525" y="0"/>
                  </a:lnTo>
                  <a:lnTo>
                    <a:pt x="190500" y="0"/>
                  </a:lnTo>
                  <a:lnTo>
                    <a:pt x="285750" y="12700"/>
                  </a:lnTo>
                  <a:lnTo>
                    <a:pt x="419100" y="47625"/>
                  </a:lnTo>
                  <a:lnTo>
                    <a:pt x="520700" y="82550"/>
                  </a:lnTo>
                  <a:lnTo>
                    <a:pt x="603250" y="111125"/>
                  </a:lnTo>
                  <a:lnTo>
                    <a:pt x="647700" y="139700"/>
                  </a:lnTo>
                  <a:lnTo>
                    <a:pt x="641350" y="285750"/>
                  </a:lnTo>
                  <a:lnTo>
                    <a:pt x="606425" y="463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7">
              <a:extLst>
                <a:ext uri="{FF2B5EF4-FFF2-40B4-BE49-F238E27FC236}">
                  <a16:creationId xmlns:a16="http://schemas.microsoft.com/office/drawing/2014/main" id="{9AA7F3D4-6033-4FA0-99DD-6F67872F2EC6}"/>
                </a:ext>
              </a:extLst>
            </p:cNvPr>
            <p:cNvSpPr/>
            <p:nvPr/>
          </p:nvSpPr>
          <p:spPr>
            <a:xfrm>
              <a:off x="5992814" y="3314701"/>
              <a:ext cx="1641475" cy="423863"/>
            </a:xfrm>
            <a:custGeom>
              <a:avLst/>
              <a:gdLst>
                <a:gd name="connsiteX0" fmla="*/ 452438 w 1640682"/>
                <a:gd name="connsiteY0" fmla="*/ 197644 h 423863"/>
                <a:gd name="connsiteX1" fmla="*/ 802482 w 1640682"/>
                <a:gd name="connsiteY1" fmla="*/ 147638 h 423863"/>
                <a:gd name="connsiteX2" fmla="*/ 1073944 w 1640682"/>
                <a:gd name="connsiteY2" fmla="*/ 100013 h 423863"/>
                <a:gd name="connsiteX3" fmla="*/ 1135857 w 1640682"/>
                <a:gd name="connsiteY3" fmla="*/ 73819 h 423863"/>
                <a:gd name="connsiteX4" fmla="*/ 1200150 w 1640682"/>
                <a:gd name="connsiteY4" fmla="*/ 33338 h 423863"/>
                <a:gd name="connsiteX5" fmla="*/ 1231107 w 1640682"/>
                <a:gd name="connsiteY5" fmla="*/ 9525 h 423863"/>
                <a:gd name="connsiteX6" fmla="*/ 1252538 w 1640682"/>
                <a:gd name="connsiteY6" fmla="*/ 2381 h 423863"/>
                <a:gd name="connsiteX7" fmla="*/ 1273969 w 1640682"/>
                <a:gd name="connsiteY7" fmla="*/ 0 h 423863"/>
                <a:gd name="connsiteX8" fmla="*/ 1314450 w 1640682"/>
                <a:gd name="connsiteY8" fmla="*/ 7144 h 423863"/>
                <a:gd name="connsiteX9" fmla="*/ 1362075 w 1640682"/>
                <a:gd name="connsiteY9" fmla="*/ 23813 h 423863"/>
                <a:gd name="connsiteX10" fmla="*/ 1426369 w 1640682"/>
                <a:gd name="connsiteY10" fmla="*/ 59531 h 423863"/>
                <a:gd name="connsiteX11" fmla="*/ 1490663 w 1640682"/>
                <a:gd name="connsiteY11" fmla="*/ 97631 h 423863"/>
                <a:gd name="connsiteX12" fmla="*/ 1559719 w 1640682"/>
                <a:gd name="connsiteY12" fmla="*/ 157163 h 423863"/>
                <a:gd name="connsiteX13" fmla="*/ 1616869 w 1640682"/>
                <a:gd name="connsiteY13" fmla="*/ 207169 h 423863"/>
                <a:gd name="connsiteX14" fmla="*/ 1633538 w 1640682"/>
                <a:gd name="connsiteY14" fmla="*/ 226219 h 423863"/>
                <a:gd name="connsiteX15" fmla="*/ 1640682 w 1640682"/>
                <a:gd name="connsiteY15" fmla="*/ 250031 h 423863"/>
                <a:gd name="connsiteX16" fmla="*/ 1633538 w 1640682"/>
                <a:gd name="connsiteY16" fmla="*/ 273844 h 423863"/>
                <a:gd name="connsiteX17" fmla="*/ 1609725 w 1640682"/>
                <a:gd name="connsiteY17" fmla="*/ 314325 h 423863"/>
                <a:gd name="connsiteX18" fmla="*/ 1588294 w 1640682"/>
                <a:gd name="connsiteY18" fmla="*/ 335756 h 423863"/>
                <a:gd name="connsiteX19" fmla="*/ 1552575 w 1640682"/>
                <a:gd name="connsiteY19" fmla="*/ 354806 h 423863"/>
                <a:gd name="connsiteX20" fmla="*/ 1164432 w 1640682"/>
                <a:gd name="connsiteY20" fmla="*/ 273844 h 423863"/>
                <a:gd name="connsiteX21" fmla="*/ 1095375 w 1640682"/>
                <a:gd name="connsiteY21" fmla="*/ 278606 h 423863"/>
                <a:gd name="connsiteX22" fmla="*/ 485775 w 1640682"/>
                <a:gd name="connsiteY22" fmla="*/ 359569 h 423863"/>
                <a:gd name="connsiteX23" fmla="*/ 450057 w 1640682"/>
                <a:gd name="connsiteY23" fmla="*/ 371475 h 423863"/>
                <a:gd name="connsiteX24" fmla="*/ 333375 w 1640682"/>
                <a:gd name="connsiteY24" fmla="*/ 421481 h 423863"/>
                <a:gd name="connsiteX25" fmla="*/ 316707 w 1640682"/>
                <a:gd name="connsiteY25" fmla="*/ 423863 h 423863"/>
                <a:gd name="connsiteX26" fmla="*/ 283369 w 1640682"/>
                <a:gd name="connsiteY26" fmla="*/ 414338 h 423863"/>
                <a:gd name="connsiteX27" fmla="*/ 204788 w 1640682"/>
                <a:gd name="connsiteY27" fmla="*/ 371475 h 423863"/>
                <a:gd name="connsiteX28" fmla="*/ 111919 w 1640682"/>
                <a:gd name="connsiteY28" fmla="*/ 309563 h 423863"/>
                <a:gd name="connsiteX29" fmla="*/ 38100 w 1640682"/>
                <a:gd name="connsiteY29" fmla="*/ 257175 h 423863"/>
                <a:gd name="connsiteX30" fmla="*/ 9525 w 1640682"/>
                <a:gd name="connsiteY30" fmla="*/ 228600 h 423863"/>
                <a:gd name="connsiteX31" fmla="*/ 0 w 1640682"/>
                <a:gd name="connsiteY31" fmla="*/ 207169 h 423863"/>
                <a:gd name="connsiteX32" fmla="*/ 9525 w 1640682"/>
                <a:gd name="connsiteY32" fmla="*/ 183356 h 423863"/>
                <a:gd name="connsiteX33" fmla="*/ 38100 w 1640682"/>
                <a:gd name="connsiteY33" fmla="*/ 183356 h 423863"/>
                <a:gd name="connsiteX34" fmla="*/ 97632 w 1640682"/>
                <a:gd name="connsiteY34" fmla="*/ 190500 h 423863"/>
                <a:gd name="connsiteX35" fmla="*/ 202407 w 1640682"/>
                <a:gd name="connsiteY35" fmla="*/ 204788 h 423863"/>
                <a:gd name="connsiteX36" fmla="*/ 328613 w 1640682"/>
                <a:gd name="connsiteY36" fmla="*/ 204788 h 423863"/>
                <a:gd name="connsiteX37" fmla="*/ 452438 w 1640682"/>
                <a:gd name="connsiteY37" fmla="*/ 1976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40682" h="423863">
                  <a:moveTo>
                    <a:pt x="452438" y="197644"/>
                  </a:moveTo>
                  <a:lnTo>
                    <a:pt x="802482" y="147638"/>
                  </a:lnTo>
                  <a:lnTo>
                    <a:pt x="1073944" y="100013"/>
                  </a:lnTo>
                  <a:lnTo>
                    <a:pt x="1135857" y="73819"/>
                  </a:lnTo>
                  <a:lnTo>
                    <a:pt x="1200150" y="33338"/>
                  </a:lnTo>
                  <a:lnTo>
                    <a:pt x="1231107" y="9525"/>
                  </a:lnTo>
                  <a:lnTo>
                    <a:pt x="1252538" y="2381"/>
                  </a:lnTo>
                  <a:lnTo>
                    <a:pt x="1273969" y="0"/>
                  </a:lnTo>
                  <a:lnTo>
                    <a:pt x="1314450" y="7144"/>
                  </a:lnTo>
                  <a:lnTo>
                    <a:pt x="1362075" y="23813"/>
                  </a:lnTo>
                  <a:lnTo>
                    <a:pt x="1426369" y="59531"/>
                  </a:lnTo>
                  <a:lnTo>
                    <a:pt x="1490663" y="97631"/>
                  </a:lnTo>
                  <a:lnTo>
                    <a:pt x="1559719" y="157163"/>
                  </a:lnTo>
                  <a:lnTo>
                    <a:pt x="1616869" y="207169"/>
                  </a:lnTo>
                  <a:lnTo>
                    <a:pt x="1633538" y="226219"/>
                  </a:lnTo>
                  <a:lnTo>
                    <a:pt x="1640682" y="250031"/>
                  </a:lnTo>
                  <a:lnTo>
                    <a:pt x="1633538" y="273844"/>
                  </a:lnTo>
                  <a:lnTo>
                    <a:pt x="1609725" y="314325"/>
                  </a:lnTo>
                  <a:lnTo>
                    <a:pt x="1588294" y="335756"/>
                  </a:lnTo>
                  <a:lnTo>
                    <a:pt x="1552575" y="354806"/>
                  </a:lnTo>
                  <a:lnTo>
                    <a:pt x="1164432" y="273844"/>
                  </a:lnTo>
                  <a:lnTo>
                    <a:pt x="1095375" y="278606"/>
                  </a:lnTo>
                  <a:lnTo>
                    <a:pt x="485775" y="359569"/>
                  </a:lnTo>
                  <a:lnTo>
                    <a:pt x="450057" y="371475"/>
                  </a:lnTo>
                  <a:lnTo>
                    <a:pt x="333375" y="421481"/>
                  </a:lnTo>
                  <a:lnTo>
                    <a:pt x="316707" y="423863"/>
                  </a:lnTo>
                  <a:lnTo>
                    <a:pt x="283369" y="414338"/>
                  </a:lnTo>
                  <a:lnTo>
                    <a:pt x="204788" y="371475"/>
                  </a:lnTo>
                  <a:lnTo>
                    <a:pt x="111919" y="309563"/>
                  </a:lnTo>
                  <a:lnTo>
                    <a:pt x="38100" y="257175"/>
                  </a:lnTo>
                  <a:lnTo>
                    <a:pt x="9525" y="228600"/>
                  </a:lnTo>
                  <a:lnTo>
                    <a:pt x="0" y="207169"/>
                  </a:lnTo>
                  <a:lnTo>
                    <a:pt x="9525" y="183356"/>
                  </a:lnTo>
                  <a:lnTo>
                    <a:pt x="38100" y="183356"/>
                  </a:lnTo>
                  <a:lnTo>
                    <a:pt x="97632" y="190500"/>
                  </a:lnTo>
                  <a:lnTo>
                    <a:pt x="202407" y="204788"/>
                  </a:lnTo>
                  <a:lnTo>
                    <a:pt x="328613" y="204788"/>
                  </a:lnTo>
                  <a:lnTo>
                    <a:pt x="452438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1">
              <a:extLst>
                <a:ext uri="{FF2B5EF4-FFF2-40B4-BE49-F238E27FC236}">
                  <a16:creationId xmlns:a16="http://schemas.microsoft.com/office/drawing/2014/main" id="{79017EA0-7416-4F60-8929-A3F1AD24FF53}"/>
                </a:ext>
              </a:extLst>
            </p:cNvPr>
            <p:cNvSpPr/>
            <p:nvPr/>
          </p:nvSpPr>
          <p:spPr>
            <a:xfrm>
              <a:off x="4243388" y="4348163"/>
              <a:ext cx="1384300" cy="1092200"/>
            </a:xfrm>
            <a:custGeom>
              <a:avLst/>
              <a:gdLst>
                <a:gd name="connsiteX0" fmla="*/ 211931 w 1383506"/>
                <a:gd name="connsiteY0" fmla="*/ 230981 h 1092993"/>
                <a:gd name="connsiteX1" fmla="*/ 881062 w 1383506"/>
                <a:gd name="connsiteY1" fmla="*/ 85725 h 1092993"/>
                <a:gd name="connsiteX2" fmla="*/ 942975 w 1383506"/>
                <a:gd name="connsiteY2" fmla="*/ 42862 h 1092993"/>
                <a:gd name="connsiteX3" fmla="*/ 990600 w 1383506"/>
                <a:gd name="connsiteY3" fmla="*/ 11906 h 1092993"/>
                <a:gd name="connsiteX4" fmla="*/ 1031081 w 1383506"/>
                <a:gd name="connsiteY4" fmla="*/ 2381 h 1092993"/>
                <a:gd name="connsiteX5" fmla="*/ 1062037 w 1383506"/>
                <a:gd name="connsiteY5" fmla="*/ 0 h 1092993"/>
                <a:gd name="connsiteX6" fmla="*/ 1109662 w 1383506"/>
                <a:gd name="connsiteY6" fmla="*/ 9525 h 1092993"/>
                <a:gd name="connsiteX7" fmla="*/ 1162050 w 1383506"/>
                <a:gd name="connsiteY7" fmla="*/ 26193 h 1092993"/>
                <a:gd name="connsiteX8" fmla="*/ 1271587 w 1383506"/>
                <a:gd name="connsiteY8" fmla="*/ 80962 h 1092993"/>
                <a:gd name="connsiteX9" fmla="*/ 1323975 w 1383506"/>
                <a:gd name="connsiteY9" fmla="*/ 111918 h 1092993"/>
                <a:gd name="connsiteX10" fmla="*/ 1371600 w 1383506"/>
                <a:gd name="connsiteY10" fmla="*/ 150018 h 1092993"/>
                <a:gd name="connsiteX11" fmla="*/ 1383506 w 1383506"/>
                <a:gd name="connsiteY11" fmla="*/ 171450 h 1092993"/>
                <a:gd name="connsiteX12" fmla="*/ 1371600 w 1383506"/>
                <a:gd name="connsiteY12" fmla="*/ 202406 h 1092993"/>
                <a:gd name="connsiteX13" fmla="*/ 1314450 w 1383506"/>
                <a:gd name="connsiteY13" fmla="*/ 300037 h 1092993"/>
                <a:gd name="connsiteX14" fmla="*/ 1278731 w 1383506"/>
                <a:gd name="connsiteY14" fmla="*/ 419100 h 1092993"/>
                <a:gd name="connsiteX15" fmla="*/ 1128712 w 1383506"/>
                <a:gd name="connsiteY15" fmla="*/ 997743 h 1092993"/>
                <a:gd name="connsiteX16" fmla="*/ 1128712 w 1383506"/>
                <a:gd name="connsiteY16" fmla="*/ 1019175 h 1092993"/>
                <a:gd name="connsiteX17" fmla="*/ 1114425 w 1383506"/>
                <a:gd name="connsiteY17" fmla="*/ 1054893 h 1092993"/>
                <a:gd name="connsiteX18" fmla="*/ 1097756 w 1383506"/>
                <a:gd name="connsiteY18" fmla="*/ 1076325 h 1092993"/>
                <a:gd name="connsiteX19" fmla="*/ 1064418 w 1383506"/>
                <a:gd name="connsiteY19" fmla="*/ 1092993 h 1092993"/>
                <a:gd name="connsiteX20" fmla="*/ 1021556 w 1383506"/>
                <a:gd name="connsiteY20" fmla="*/ 1090612 h 1092993"/>
                <a:gd name="connsiteX21" fmla="*/ 971550 w 1383506"/>
                <a:gd name="connsiteY21" fmla="*/ 1083468 h 1092993"/>
                <a:gd name="connsiteX22" fmla="*/ 928687 w 1383506"/>
                <a:gd name="connsiteY22" fmla="*/ 1073943 h 1092993"/>
                <a:gd name="connsiteX23" fmla="*/ 888206 w 1383506"/>
                <a:gd name="connsiteY23" fmla="*/ 1064418 h 1092993"/>
                <a:gd name="connsiteX24" fmla="*/ 907256 w 1383506"/>
                <a:gd name="connsiteY24" fmla="*/ 873918 h 1092993"/>
                <a:gd name="connsiteX25" fmla="*/ 992981 w 1383506"/>
                <a:gd name="connsiteY25" fmla="*/ 319087 h 1092993"/>
                <a:gd name="connsiteX26" fmla="*/ 995362 w 1383506"/>
                <a:gd name="connsiteY26" fmla="*/ 276225 h 1092993"/>
                <a:gd name="connsiteX27" fmla="*/ 985837 w 1383506"/>
                <a:gd name="connsiteY27" fmla="*/ 252412 h 1092993"/>
                <a:gd name="connsiteX28" fmla="*/ 957262 w 1383506"/>
                <a:gd name="connsiteY28" fmla="*/ 240506 h 1092993"/>
                <a:gd name="connsiteX29" fmla="*/ 926306 w 1383506"/>
                <a:gd name="connsiteY29" fmla="*/ 242887 h 1092993"/>
                <a:gd name="connsiteX30" fmla="*/ 61912 w 1383506"/>
                <a:gd name="connsiteY30" fmla="*/ 461962 h 1092993"/>
                <a:gd name="connsiteX31" fmla="*/ 0 w 1383506"/>
                <a:gd name="connsiteY31" fmla="*/ 273843 h 1092993"/>
                <a:gd name="connsiteX32" fmla="*/ 211931 w 1383506"/>
                <a:gd name="connsiteY32" fmla="*/ 230981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1092993">
                  <a:moveTo>
                    <a:pt x="211931" y="230981"/>
                  </a:moveTo>
                  <a:lnTo>
                    <a:pt x="881062" y="85725"/>
                  </a:lnTo>
                  <a:lnTo>
                    <a:pt x="942975" y="42862"/>
                  </a:lnTo>
                  <a:lnTo>
                    <a:pt x="990600" y="11906"/>
                  </a:lnTo>
                  <a:lnTo>
                    <a:pt x="1031081" y="2381"/>
                  </a:lnTo>
                  <a:lnTo>
                    <a:pt x="1062037" y="0"/>
                  </a:lnTo>
                  <a:lnTo>
                    <a:pt x="1109662" y="9525"/>
                  </a:lnTo>
                  <a:lnTo>
                    <a:pt x="1162050" y="26193"/>
                  </a:lnTo>
                  <a:lnTo>
                    <a:pt x="1271587" y="80962"/>
                  </a:lnTo>
                  <a:lnTo>
                    <a:pt x="1323975" y="111918"/>
                  </a:lnTo>
                  <a:lnTo>
                    <a:pt x="1371600" y="150018"/>
                  </a:lnTo>
                  <a:lnTo>
                    <a:pt x="1383506" y="171450"/>
                  </a:lnTo>
                  <a:lnTo>
                    <a:pt x="1371600" y="202406"/>
                  </a:lnTo>
                  <a:lnTo>
                    <a:pt x="1314450" y="300037"/>
                  </a:lnTo>
                  <a:lnTo>
                    <a:pt x="1278731" y="419100"/>
                  </a:lnTo>
                  <a:lnTo>
                    <a:pt x="1128712" y="997743"/>
                  </a:lnTo>
                  <a:lnTo>
                    <a:pt x="1128712" y="1019175"/>
                  </a:lnTo>
                  <a:lnTo>
                    <a:pt x="1114425" y="1054893"/>
                  </a:lnTo>
                  <a:lnTo>
                    <a:pt x="1097756" y="1076325"/>
                  </a:lnTo>
                  <a:lnTo>
                    <a:pt x="1064418" y="1092993"/>
                  </a:lnTo>
                  <a:lnTo>
                    <a:pt x="1021556" y="1090612"/>
                  </a:lnTo>
                  <a:lnTo>
                    <a:pt x="971550" y="1083468"/>
                  </a:lnTo>
                  <a:lnTo>
                    <a:pt x="928687" y="1073943"/>
                  </a:lnTo>
                  <a:lnTo>
                    <a:pt x="888206" y="1064418"/>
                  </a:lnTo>
                  <a:lnTo>
                    <a:pt x="907256" y="873918"/>
                  </a:lnTo>
                  <a:lnTo>
                    <a:pt x="992981" y="319087"/>
                  </a:lnTo>
                  <a:lnTo>
                    <a:pt x="995362" y="276225"/>
                  </a:lnTo>
                  <a:lnTo>
                    <a:pt x="985837" y="252412"/>
                  </a:lnTo>
                  <a:lnTo>
                    <a:pt x="957262" y="240506"/>
                  </a:lnTo>
                  <a:lnTo>
                    <a:pt x="926306" y="242887"/>
                  </a:lnTo>
                  <a:lnTo>
                    <a:pt x="61912" y="461962"/>
                  </a:lnTo>
                  <a:lnTo>
                    <a:pt x="0" y="273843"/>
                  </a:lnTo>
                  <a:lnTo>
                    <a:pt x="2119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2">
              <a:extLst>
                <a:ext uri="{FF2B5EF4-FFF2-40B4-BE49-F238E27FC236}">
                  <a16:creationId xmlns:a16="http://schemas.microsoft.com/office/drawing/2014/main" id="{69AD0585-B2B3-44FF-88E2-9E64C034F673}"/>
                </a:ext>
              </a:extLst>
            </p:cNvPr>
            <p:cNvSpPr/>
            <p:nvPr/>
          </p:nvSpPr>
          <p:spPr>
            <a:xfrm>
              <a:off x="4429125" y="5214938"/>
              <a:ext cx="871538" cy="355600"/>
            </a:xfrm>
            <a:custGeom>
              <a:avLst/>
              <a:gdLst>
                <a:gd name="connsiteX0" fmla="*/ 133350 w 870744"/>
                <a:gd name="connsiteY0" fmla="*/ 164306 h 354806"/>
                <a:gd name="connsiteX1" fmla="*/ 809625 w 870744"/>
                <a:gd name="connsiteY1" fmla="*/ 0 h 354806"/>
                <a:gd name="connsiteX2" fmla="*/ 809625 w 870744"/>
                <a:gd name="connsiteY2" fmla="*/ 183356 h 354806"/>
                <a:gd name="connsiteX3" fmla="*/ 626269 w 870744"/>
                <a:gd name="connsiteY3" fmla="*/ 219075 h 354806"/>
                <a:gd name="connsiteX4" fmla="*/ 35719 w 870744"/>
                <a:gd name="connsiteY4" fmla="*/ 354806 h 354806"/>
                <a:gd name="connsiteX5" fmla="*/ 0 w 870744"/>
                <a:gd name="connsiteY5" fmla="*/ 195262 h 354806"/>
                <a:gd name="connsiteX6" fmla="*/ 133350 w 870744"/>
                <a:gd name="connsiteY6" fmla="*/ 164306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744" h="354806">
                  <a:moveTo>
                    <a:pt x="133350" y="164306"/>
                  </a:moveTo>
                  <a:lnTo>
                    <a:pt x="809625" y="0"/>
                  </a:lnTo>
                  <a:cubicBezTo>
                    <a:pt x="810419" y="61114"/>
                    <a:pt x="870744" y="183356"/>
                    <a:pt x="809625" y="183356"/>
                  </a:cubicBezTo>
                  <a:lnTo>
                    <a:pt x="626269" y="219075"/>
                  </a:lnTo>
                  <a:lnTo>
                    <a:pt x="35719" y="354806"/>
                  </a:lnTo>
                  <a:lnTo>
                    <a:pt x="0" y="195262"/>
                  </a:lnTo>
                  <a:lnTo>
                    <a:pt x="133350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5">
              <a:extLst>
                <a:ext uri="{FF2B5EF4-FFF2-40B4-BE49-F238E27FC236}">
                  <a16:creationId xmlns:a16="http://schemas.microsoft.com/office/drawing/2014/main" id="{E93EB2CD-B7E3-4EF6-AFCA-3BF7B640CF9A}"/>
                </a:ext>
              </a:extLst>
            </p:cNvPr>
            <p:cNvSpPr/>
            <p:nvPr/>
          </p:nvSpPr>
          <p:spPr>
            <a:xfrm>
              <a:off x="6318250" y="1654176"/>
              <a:ext cx="2025650" cy="1287463"/>
            </a:xfrm>
            <a:custGeom>
              <a:avLst/>
              <a:gdLst>
                <a:gd name="connsiteX0" fmla="*/ 218783 w 2025144"/>
                <a:gd name="connsiteY0" fmla="*/ 204758 h 1287452"/>
                <a:gd name="connsiteX1" fmla="*/ 387078 w 2025144"/>
                <a:gd name="connsiteY1" fmla="*/ 187929 h 1287452"/>
                <a:gd name="connsiteX2" fmla="*/ 597446 w 2025144"/>
                <a:gd name="connsiteY2" fmla="*/ 131830 h 1287452"/>
                <a:gd name="connsiteX3" fmla="*/ 740496 w 2025144"/>
                <a:gd name="connsiteY3" fmla="*/ 86952 h 1287452"/>
                <a:gd name="connsiteX4" fmla="*/ 807814 w 2025144"/>
                <a:gd name="connsiteY4" fmla="*/ 56098 h 1287452"/>
                <a:gd name="connsiteX5" fmla="*/ 858302 w 2025144"/>
                <a:gd name="connsiteY5" fmla="*/ 16829 h 1287452"/>
                <a:gd name="connsiteX6" fmla="*/ 880741 w 2025144"/>
                <a:gd name="connsiteY6" fmla="*/ 0 h 1287452"/>
                <a:gd name="connsiteX7" fmla="*/ 908790 w 2025144"/>
                <a:gd name="connsiteY7" fmla="*/ 0 h 1287452"/>
                <a:gd name="connsiteX8" fmla="*/ 950864 w 2025144"/>
                <a:gd name="connsiteY8" fmla="*/ 11219 h 1287452"/>
                <a:gd name="connsiteX9" fmla="*/ 1015377 w 2025144"/>
                <a:gd name="connsiteY9" fmla="*/ 42073 h 1287452"/>
                <a:gd name="connsiteX10" fmla="*/ 1079890 w 2025144"/>
                <a:gd name="connsiteY10" fmla="*/ 81342 h 1287452"/>
                <a:gd name="connsiteX11" fmla="*/ 1124768 w 2025144"/>
                <a:gd name="connsiteY11" fmla="*/ 115001 h 1287452"/>
                <a:gd name="connsiteX12" fmla="*/ 1150012 w 2025144"/>
                <a:gd name="connsiteY12" fmla="*/ 145855 h 1287452"/>
                <a:gd name="connsiteX13" fmla="*/ 1166842 w 2025144"/>
                <a:gd name="connsiteY13" fmla="*/ 179514 h 1287452"/>
                <a:gd name="connsiteX14" fmla="*/ 1166842 w 2025144"/>
                <a:gd name="connsiteY14" fmla="*/ 204758 h 1287452"/>
                <a:gd name="connsiteX15" fmla="*/ 1147208 w 2025144"/>
                <a:gd name="connsiteY15" fmla="*/ 235612 h 1287452"/>
                <a:gd name="connsiteX16" fmla="*/ 1082695 w 2025144"/>
                <a:gd name="connsiteY16" fmla="*/ 316954 h 1287452"/>
                <a:gd name="connsiteX17" fmla="*/ 1051841 w 2025144"/>
                <a:gd name="connsiteY17" fmla="*/ 364638 h 1287452"/>
                <a:gd name="connsiteX18" fmla="*/ 1023792 w 2025144"/>
                <a:gd name="connsiteY18" fmla="*/ 445980 h 1287452"/>
                <a:gd name="connsiteX19" fmla="*/ 998547 w 2025144"/>
                <a:gd name="connsiteY19" fmla="*/ 527322 h 1287452"/>
                <a:gd name="connsiteX20" fmla="*/ 987328 w 2025144"/>
                <a:gd name="connsiteY20" fmla="*/ 642324 h 1287452"/>
                <a:gd name="connsiteX21" fmla="*/ 978913 w 2025144"/>
                <a:gd name="connsiteY21" fmla="*/ 805008 h 1287452"/>
                <a:gd name="connsiteX22" fmla="*/ 987328 w 2025144"/>
                <a:gd name="connsiteY22" fmla="*/ 939644 h 1287452"/>
                <a:gd name="connsiteX23" fmla="*/ 995743 w 2025144"/>
                <a:gd name="connsiteY23" fmla="*/ 992937 h 1287452"/>
                <a:gd name="connsiteX24" fmla="*/ 1004157 w 2025144"/>
                <a:gd name="connsiteY24" fmla="*/ 1023791 h 1287452"/>
                <a:gd name="connsiteX25" fmla="*/ 1020987 w 2025144"/>
                <a:gd name="connsiteY25" fmla="*/ 1037816 h 1287452"/>
                <a:gd name="connsiteX26" fmla="*/ 1057451 w 2025144"/>
                <a:gd name="connsiteY26" fmla="*/ 1057450 h 1287452"/>
                <a:gd name="connsiteX27" fmla="*/ 1119158 w 2025144"/>
                <a:gd name="connsiteY27" fmla="*/ 1074279 h 1287452"/>
                <a:gd name="connsiteX28" fmla="*/ 1189281 w 2025144"/>
                <a:gd name="connsiteY28" fmla="*/ 1082694 h 1287452"/>
                <a:gd name="connsiteX29" fmla="*/ 1363185 w 2025144"/>
                <a:gd name="connsiteY29" fmla="*/ 1079889 h 1287452"/>
                <a:gd name="connsiteX30" fmla="*/ 1509041 w 2025144"/>
                <a:gd name="connsiteY30" fmla="*/ 1065865 h 1287452"/>
                <a:gd name="connsiteX31" fmla="*/ 2002705 w 2025144"/>
                <a:gd name="connsiteY31" fmla="*/ 1035011 h 1287452"/>
                <a:gd name="connsiteX32" fmla="*/ 2019534 w 2025144"/>
                <a:gd name="connsiteY32" fmla="*/ 1065865 h 1287452"/>
                <a:gd name="connsiteX33" fmla="*/ 2025144 w 2025144"/>
                <a:gd name="connsiteY33" fmla="*/ 1105133 h 1287452"/>
                <a:gd name="connsiteX34" fmla="*/ 1988680 w 2025144"/>
                <a:gd name="connsiteY34" fmla="*/ 1164037 h 1287452"/>
                <a:gd name="connsiteX35" fmla="*/ 1946606 w 2025144"/>
                <a:gd name="connsiteY35" fmla="*/ 1197695 h 1287452"/>
                <a:gd name="connsiteX36" fmla="*/ 1907338 w 2025144"/>
                <a:gd name="connsiteY36" fmla="*/ 1220135 h 1287452"/>
                <a:gd name="connsiteX37" fmla="*/ 1786727 w 2025144"/>
                <a:gd name="connsiteY37" fmla="*/ 1242574 h 1287452"/>
                <a:gd name="connsiteX38" fmla="*/ 1551114 w 2025144"/>
                <a:gd name="connsiteY38" fmla="*/ 1276233 h 1287452"/>
                <a:gd name="connsiteX39" fmla="*/ 1281843 w 2025144"/>
                <a:gd name="connsiteY39" fmla="*/ 1287452 h 1287452"/>
                <a:gd name="connsiteX40" fmla="*/ 1085500 w 2025144"/>
                <a:gd name="connsiteY40" fmla="*/ 1279038 h 1287452"/>
                <a:gd name="connsiteX41" fmla="*/ 998547 w 2025144"/>
                <a:gd name="connsiteY41" fmla="*/ 1262208 h 1287452"/>
                <a:gd name="connsiteX42" fmla="*/ 925620 w 2025144"/>
                <a:gd name="connsiteY42" fmla="*/ 1236964 h 1287452"/>
                <a:gd name="connsiteX43" fmla="*/ 875132 w 2025144"/>
                <a:gd name="connsiteY43" fmla="*/ 1203305 h 1287452"/>
                <a:gd name="connsiteX44" fmla="*/ 821838 w 2025144"/>
                <a:gd name="connsiteY44" fmla="*/ 1152817 h 1287452"/>
                <a:gd name="connsiteX45" fmla="*/ 779765 w 2025144"/>
                <a:gd name="connsiteY45" fmla="*/ 1091109 h 1287452"/>
                <a:gd name="connsiteX46" fmla="*/ 746106 w 2025144"/>
                <a:gd name="connsiteY46" fmla="*/ 976108 h 1287452"/>
                <a:gd name="connsiteX47" fmla="*/ 732081 w 2025144"/>
                <a:gd name="connsiteY47" fmla="*/ 816228 h 1287452"/>
                <a:gd name="connsiteX48" fmla="*/ 732081 w 2025144"/>
                <a:gd name="connsiteY48" fmla="*/ 560981 h 1287452"/>
                <a:gd name="connsiteX49" fmla="*/ 732081 w 2025144"/>
                <a:gd name="connsiteY49" fmla="*/ 426346 h 1287452"/>
                <a:gd name="connsiteX50" fmla="*/ 746106 w 2025144"/>
                <a:gd name="connsiteY50" fmla="*/ 314149 h 1287452"/>
                <a:gd name="connsiteX51" fmla="*/ 748911 w 2025144"/>
                <a:gd name="connsiteY51" fmla="*/ 288905 h 1287452"/>
                <a:gd name="connsiteX52" fmla="*/ 701227 w 2025144"/>
                <a:gd name="connsiteY52" fmla="*/ 294515 h 1287452"/>
                <a:gd name="connsiteX53" fmla="*/ 546957 w 2025144"/>
                <a:gd name="connsiteY53" fmla="*/ 319759 h 1287452"/>
                <a:gd name="connsiteX54" fmla="*/ 420736 w 2025144"/>
                <a:gd name="connsiteY54" fmla="*/ 342198 h 1287452"/>
                <a:gd name="connsiteX55" fmla="*/ 272076 w 2025144"/>
                <a:gd name="connsiteY55" fmla="*/ 356223 h 1287452"/>
                <a:gd name="connsiteX56" fmla="*/ 151465 w 2025144"/>
                <a:gd name="connsiteY56" fmla="*/ 361833 h 1287452"/>
                <a:gd name="connsiteX57" fmla="*/ 0 w 2025144"/>
                <a:gd name="connsiteY57" fmla="*/ 364638 h 1287452"/>
                <a:gd name="connsiteX58" fmla="*/ 2805 w 2025144"/>
                <a:gd name="connsiteY58" fmla="*/ 213173 h 1287452"/>
                <a:gd name="connsiteX59" fmla="*/ 218783 w 2025144"/>
                <a:gd name="connsiteY59" fmla="*/ 204758 h 128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5144" h="1287452">
                  <a:moveTo>
                    <a:pt x="218783" y="204758"/>
                  </a:moveTo>
                  <a:lnTo>
                    <a:pt x="387078" y="187929"/>
                  </a:lnTo>
                  <a:lnTo>
                    <a:pt x="597446" y="131830"/>
                  </a:lnTo>
                  <a:lnTo>
                    <a:pt x="740496" y="86952"/>
                  </a:lnTo>
                  <a:lnTo>
                    <a:pt x="807814" y="56098"/>
                  </a:lnTo>
                  <a:lnTo>
                    <a:pt x="858302" y="16829"/>
                  </a:lnTo>
                  <a:lnTo>
                    <a:pt x="880741" y="0"/>
                  </a:lnTo>
                  <a:lnTo>
                    <a:pt x="908790" y="0"/>
                  </a:lnTo>
                  <a:lnTo>
                    <a:pt x="950864" y="11219"/>
                  </a:lnTo>
                  <a:lnTo>
                    <a:pt x="1015377" y="42073"/>
                  </a:lnTo>
                  <a:lnTo>
                    <a:pt x="1079890" y="81342"/>
                  </a:lnTo>
                  <a:lnTo>
                    <a:pt x="1124768" y="115001"/>
                  </a:lnTo>
                  <a:lnTo>
                    <a:pt x="1150012" y="145855"/>
                  </a:lnTo>
                  <a:lnTo>
                    <a:pt x="1166842" y="179514"/>
                  </a:lnTo>
                  <a:lnTo>
                    <a:pt x="1166842" y="204758"/>
                  </a:lnTo>
                  <a:lnTo>
                    <a:pt x="1147208" y="235612"/>
                  </a:lnTo>
                  <a:lnTo>
                    <a:pt x="1082695" y="316954"/>
                  </a:lnTo>
                  <a:lnTo>
                    <a:pt x="1051841" y="364638"/>
                  </a:lnTo>
                  <a:lnTo>
                    <a:pt x="1023792" y="445980"/>
                  </a:lnTo>
                  <a:lnTo>
                    <a:pt x="998547" y="527322"/>
                  </a:lnTo>
                  <a:lnTo>
                    <a:pt x="987328" y="642324"/>
                  </a:lnTo>
                  <a:lnTo>
                    <a:pt x="978913" y="805008"/>
                  </a:lnTo>
                  <a:lnTo>
                    <a:pt x="987328" y="939644"/>
                  </a:lnTo>
                  <a:lnTo>
                    <a:pt x="995743" y="992937"/>
                  </a:lnTo>
                  <a:lnTo>
                    <a:pt x="1004157" y="1023791"/>
                  </a:lnTo>
                  <a:lnTo>
                    <a:pt x="1020987" y="1037816"/>
                  </a:lnTo>
                  <a:lnTo>
                    <a:pt x="1057451" y="1057450"/>
                  </a:lnTo>
                  <a:lnTo>
                    <a:pt x="1119158" y="1074279"/>
                  </a:lnTo>
                  <a:lnTo>
                    <a:pt x="1189281" y="1082694"/>
                  </a:lnTo>
                  <a:lnTo>
                    <a:pt x="1363185" y="1079889"/>
                  </a:lnTo>
                  <a:lnTo>
                    <a:pt x="1509041" y="1065865"/>
                  </a:lnTo>
                  <a:lnTo>
                    <a:pt x="2002705" y="1035011"/>
                  </a:lnTo>
                  <a:lnTo>
                    <a:pt x="2019534" y="1065865"/>
                  </a:lnTo>
                  <a:lnTo>
                    <a:pt x="2025144" y="1105133"/>
                  </a:lnTo>
                  <a:lnTo>
                    <a:pt x="1988680" y="1164037"/>
                  </a:lnTo>
                  <a:lnTo>
                    <a:pt x="1946606" y="1197695"/>
                  </a:lnTo>
                  <a:lnTo>
                    <a:pt x="1907338" y="1220135"/>
                  </a:lnTo>
                  <a:lnTo>
                    <a:pt x="1786727" y="1242574"/>
                  </a:lnTo>
                  <a:lnTo>
                    <a:pt x="1551114" y="1276233"/>
                  </a:lnTo>
                  <a:lnTo>
                    <a:pt x="1281843" y="1287452"/>
                  </a:lnTo>
                  <a:lnTo>
                    <a:pt x="1085500" y="1279038"/>
                  </a:lnTo>
                  <a:lnTo>
                    <a:pt x="998547" y="1262208"/>
                  </a:lnTo>
                  <a:lnTo>
                    <a:pt x="925620" y="1236964"/>
                  </a:lnTo>
                  <a:lnTo>
                    <a:pt x="875132" y="1203305"/>
                  </a:lnTo>
                  <a:lnTo>
                    <a:pt x="821838" y="1152817"/>
                  </a:lnTo>
                  <a:lnTo>
                    <a:pt x="779765" y="1091109"/>
                  </a:lnTo>
                  <a:lnTo>
                    <a:pt x="746106" y="976108"/>
                  </a:lnTo>
                  <a:lnTo>
                    <a:pt x="732081" y="816228"/>
                  </a:lnTo>
                  <a:lnTo>
                    <a:pt x="732081" y="560981"/>
                  </a:lnTo>
                  <a:lnTo>
                    <a:pt x="732081" y="426346"/>
                  </a:lnTo>
                  <a:lnTo>
                    <a:pt x="746106" y="314149"/>
                  </a:lnTo>
                  <a:lnTo>
                    <a:pt x="748911" y="288905"/>
                  </a:lnTo>
                  <a:lnTo>
                    <a:pt x="701227" y="294515"/>
                  </a:lnTo>
                  <a:lnTo>
                    <a:pt x="546957" y="319759"/>
                  </a:lnTo>
                  <a:lnTo>
                    <a:pt x="420736" y="342198"/>
                  </a:lnTo>
                  <a:lnTo>
                    <a:pt x="272076" y="356223"/>
                  </a:lnTo>
                  <a:lnTo>
                    <a:pt x="151465" y="361833"/>
                  </a:lnTo>
                  <a:lnTo>
                    <a:pt x="0" y="364638"/>
                  </a:lnTo>
                  <a:lnTo>
                    <a:pt x="2805" y="213173"/>
                  </a:lnTo>
                  <a:lnTo>
                    <a:pt x="218783" y="2047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6">
              <a:extLst>
                <a:ext uri="{FF2B5EF4-FFF2-40B4-BE49-F238E27FC236}">
                  <a16:creationId xmlns:a16="http://schemas.microsoft.com/office/drawing/2014/main" id="{6D863BD3-075D-4ECE-9A2D-2B8FD1BECF2E}"/>
                </a:ext>
              </a:extLst>
            </p:cNvPr>
            <p:cNvSpPr/>
            <p:nvPr/>
          </p:nvSpPr>
          <p:spPr>
            <a:xfrm>
              <a:off x="7802564" y="2109788"/>
              <a:ext cx="523875" cy="628650"/>
            </a:xfrm>
            <a:custGeom>
              <a:avLst/>
              <a:gdLst>
                <a:gd name="connsiteX0" fmla="*/ 73819 w 523875"/>
                <a:gd name="connsiteY0" fmla="*/ 581025 h 628650"/>
                <a:gd name="connsiteX1" fmla="*/ 26194 w 523875"/>
                <a:gd name="connsiteY1" fmla="*/ 614362 h 628650"/>
                <a:gd name="connsiteX2" fmla="*/ 0 w 523875"/>
                <a:gd name="connsiteY2" fmla="*/ 628650 h 628650"/>
                <a:gd name="connsiteX3" fmla="*/ 523875 w 523875"/>
                <a:gd name="connsiteY3" fmla="*/ 604837 h 628650"/>
                <a:gd name="connsiteX4" fmla="*/ 514350 w 523875"/>
                <a:gd name="connsiteY4" fmla="*/ 581025 h 628650"/>
                <a:gd name="connsiteX5" fmla="*/ 485775 w 523875"/>
                <a:gd name="connsiteY5" fmla="*/ 559593 h 628650"/>
                <a:gd name="connsiteX6" fmla="*/ 447675 w 523875"/>
                <a:gd name="connsiteY6" fmla="*/ 523875 h 628650"/>
                <a:gd name="connsiteX7" fmla="*/ 423863 w 523875"/>
                <a:gd name="connsiteY7" fmla="*/ 483393 h 628650"/>
                <a:gd name="connsiteX8" fmla="*/ 411957 w 523875"/>
                <a:gd name="connsiteY8" fmla="*/ 452437 h 628650"/>
                <a:gd name="connsiteX9" fmla="*/ 364332 w 523875"/>
                <a:gd name="connsiteY9" fmla="*/ 33337 h 628650"/>
                <a:gd name="connsiteX10" fmla="*/ 352425 w 523875"/>
                <a:gd name="connsiteY10" fmla="*/ 4762 h 628650"/>
                <a:gd name="connsiteX11" fmla="*/ 338138 w 523875"/>
                <a:gd name="connsiteY11" fmla="*/ 0 h 628650"/>
                <a:gd name="connsiteX12" fmla="*/ 323850 w 523875"/>
                <a:gd name="connsiteY12" fmla="*/ 4762 h 628650"/>
                <a:gd name="connsiteX13" fmla="*/ 309563 w 523875"/>
                <a:gd name="connsiteY13" fmla="*/ 47625 h 628650"/>
                <a:gd name="connsiteX14" fmla="*/ 297657 w 523875"/>
                <a:gd name="connsiteY14" fmla="*/ 140493 h 628650"/>
                <a:gd name="connsiteX15" fmla="*/ 269082 w 523875"/>
                <a:gd name="connsiteY15" fmla="*/ 292893 h 628650"/>
                <a:gd name="connsiteX16" fmla="*/ 245269 w 523875"/>
                <a:gd name="connsiteY16" fmla="*/ 392906 h 628650"/>
                <a:gd name="connsiteX17" fmla="*/ 226219 w 523875"/>
                <a:gd name="connsiteY17" fmla="*/ 440531 h 628650"/>
                <a:gd name="connsiteX18" fmla="*/ 216694 w 523875"/>
                <a:gd name="connsiteY18" fmla="*/ 461962 h 628650"/>
                <a:gd name="connsiteX19" fmla="*/ 195263 w 523875"/>
                <a:gd name="connsiteY19" fmla="*/ 485775 h 628650"/>
                <a:gd name="connsiteX20" fmla="*/ 73819 w 523875"/>
                <a:gd name="connsiteY20" fmla="*/ 5810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3875" h="628650">
                  <a:moveTo>
                    <a:pt x="73819" y="581025"/>
                  </a:moveTo>
                  <a:lnTo>
                    <a:pt x="26194" y="614362"/>
                  </a:lnTo>
                  <a:lnTo>
                    <a:pt x="0" y="628650"/>
                  </a:lnTo>
                  <a:lnTo>
                    <a:pt x="523875" y="604837"/>
                  </a:lnTo>
                  <a:lnTo>
                    <a:pt x="514350" y="581025"/>
                  </a:lnTo>
                  <a:lnTo>
                    <a:pt x="485775" y="559593"/>
                  </a:lnTo>
                  <a:lnTo>
                    <a:pt x="447675" y="523875"/>
                  </a:lnTo>
                  <a:lnTo>
                    <a:pt x="423863" y="483393"/>
                  </a:lnTo>
                  <a:lnTo>
                    <a:pt x="411957" y="452437"/>
                  </a:lnTo>
                  <a:lnTo>
                    <a:pt x="364332" y="33337"/>
                  </a:lnTo>
                  <a:lnTo>
                    <a:pt x="352425" y="4762"/>
                  </a:lnTo>
                  <a:lnTo>
                    <a:pt x="338138" y="0"/>
                  </a:lnTo>
                  <a:lnTo>
                    <a:pt x="323850" y="4762"/>
                  </a:lnTo>
                  <a:lnTo>
                    <a:pt x="309563" y="47625"/>
                  </a:lnTo>
                  <a:lnTo>
                    <a:pt x="297657" y="140493"/>
                  </a:lnTo>
                  <a:lnTo>
                    <a:pt x="269082" y="292893"/>
                  </a:lnTo>
                  <a:lnTo>
                    <a:pt x="245269" y="392906"/>
                  </a:lnTo>
                  <a:lnTo>
                    <a:pt x="226219" y="440531"/>
                  </a:lnTo>
                  <a:lnTo>
                    <a:pt x="216694" y="461962"/>
                  </a:lnTo>
                  <a:lnTo>
                    <a:pt x="195263" y="485775"/>
                  </a:lnTo>
                  <a:lnTo>
                    <a:pt x="738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8">
              <a:extLst>
                <a:ext uri="{FF2B5EF4-FFF2-40B4-BE49-F238E27FC236}">
                  <a16:creationId xmlns:a16="http://schemas.microsoft.com/office/drawing/2014/main" id="{0BA83DC9-5631-466F-93BF-93AF8547E1E8}"/>
                </a:ext>
              </a:extLst>
            </p:cNvPr>
            <p:cNvSpPr/>
            <p:nvPr/>
          </p:nvSpPr>
          <p:spPr>
            <a:xfrm>
              <a:off x="5284788" y="3557588"/>
              <a:ext cx="2286000" cy="2190750"/>
            </a:xfrm>
            <a:custGeom>
              <a:avLst/>
              <a:gdLst>
                <a:gd name="connsiteX0" fmla="*/ 2231680 w 2286000"/>
                <a:gd name="connsiteY0" fmla="*/ 172016 h 2190938"/>
                <a:gd name="connsiteX1" fmla="*/ 2186412 w 2286000"/>
                <a:gd name="connsiteY1" fmla="*/ 285184 h 2190938"/>
                <a:gd name="connsiteX2" fmla="*/ 2073244 w 2286000"/>
                <a:gd name="connsiteY2" fmla="*/ 506994 h 2190938"/>
                <a:gd name="connsiteX3" fmla="*/ 1955549 w 2286000"/>
                <a:gd name="connsiteY3" fmla="*/ 715224 h 2190938"/>
                <a:gd name="connsiteX4" fmla="*/ 1819747 w 2286000"/>
                <a:gd name="connsiteY4" fmla="*/ 927980 h 2190938"/>
                <a:gd name="connsiteX5" fmla="*/ 1652258 w 2286000"/>
                <a:gd name="connsiteY5" fmla="*/ 1154317 h 2190938"/>
                <a:gd name="connsiteX6" fmla="*/ 1439501 w 2286000"/>
                <a:gd name="connsiteY6" fmla="*/ 1403287 h 2190938"/>
                <a:gd name="connsiteX7" fmla="*/ 1222218 w 2286000"/>
                <a:gd name="connsiteY7" fmla="*/ 1584356 h 2190938"/>
                <a:gd name="connsiteX8" fmla="*/ 977775 w 2286000"/>
                <a:gd name="connsiteY8" fmla="*/ 1751845 h 2190938"/>
                <a:gd name="connsiteX9" fmla="*/ 692590 w 2286000"/>
                <a:gd name="connsiteY9" fmla="*/ 1923861 h 2190938"/>
                <a:gd name="connsiteX10" fmla="*/ 457200 w 2286000"/>
                <a:gd name="connsiteY10" fmla="*/ 2041556 h 2190938"/>
                <a:gd name="connsiteX11" fmla="*/ 199177 w 2286000"/>
                <a:gd name="connsiteY11" fmla="*/ 2150198 h 2190938"/>
                <a:gd name="connsiteX12" fmla="*/ 99589 w 2286000"/>
                <a:gd name="connsiteY12" fmla="*/ 2181885 h 2190938"/>
                <a:gd name="connsiteX13" fmla="*/ 72428 w 2286000"/>
                <a:gd name="connsiteY13" fmla="*/ 2190938 h 2190938"/>
                <a:gd name="connsiteX14" fmla="*/ 40741 w 2286000"/>
                <a:gd name="connsiteY14" fmla="*/ 2186412 h 2190938"/>
                <a:gd name="connsiteX15" fmla="*/ 13581 w 2286000"/>
                <a:gd name="connsiteY15" fmla="*/ 2181885 h 2190938"/>
                <a:gd name="connsiteX16" fmla="*/ 0 w 2286000"/>
                <a:gd name="connsiteY16" fmla="*/ 2163778 h 2190938"/>
                <a:gd name="connsiteX17" fmla="*/ 0 w 2286000"/>
                <a:gd name="connsiteY17" fmla="*/ 2145671 h 2190938"/>
                <a:gd name="connsiteX18" fmla="*/ 27161 w 2286000"/>
                <a:gd name="connsiteY18" fmla="*/ 2127564 h 2190938"/>
                <a:gd name="connsiteX19" fmla="*/ 95062 w 2286000"/>
                <a:gd name="connsiteY19" fmla="*/ 2095877 h 2190938"/>
                <a:gd name="connsiteX20" fmla="*/ 289711 w 2286000"/>
                <a:gd name="connsiteY20" fmla="*/ 1987236 h 2190938"/>
                <a:gd name="connsiteX21" fmla="*/ 502468 w 2286000"/>
                <a:gd name="connsiteY21" fmla="*/ 1855960 h 2190938"/>
                <a:gd name="connsiteX22" fmla="*/ 706171 w 2286000"/>
                <a:gd name="connsiteY22" fmla="*/ 1720158 h 2190938"/>
                <a:gd name="connsiteX23" fmla="*/ 855553 w 2286000"/>
                <a:gd name="connsiteY23" fmla="*/ 1602463 h 2190938"/>
                <a:gd name="connsiteX24" fmla="*/ 1018515 w 2286000"/>
                <a:gd name="connsiteY24" fmla="*/ 1466661 h 2190938"/>
                <a:gd name="connsiteX25" fmla="*/ 1149790 w 2286000"/>
                <a:gd name="connsiteY25" fmla="*/ 1348966 h 2190938"/>
                <a:gd name="connsiteX26" fmla="*/ 1326333 w 2286000"/>
                <a:gd name="connsiteY26" fmla="*/ 1181477 h 2190938"/>
                <a:gd name="connsiteX27" fmla="*/ 1430448 w 2286000"/>
                <a:gd name="connsiteY27" fmla="*/ 1032095 h 2190938"/>
                <a:gd name="connsiteX28" fmla="*/ 1588884 w 2286000"/>
                <a:gd name="connsiteY28" fmla="*/ 823865 h 2190938"/>
                <a:gd name="connsiteX29" fmla="*/ 1679418 w 2286000"/>
                <a:gd name="connsiteY29" fmla="*/ 683537 h 2190938"/>
                <a:gd name="connsiteX30" fmla="*/ 1774480 w 2286000"/>
                <a:gd name="connsiteY30" fmla="*/ 502467 h 2190938"/>
                <a:gd name="connsiteX31" fmla="*/ 1846907 w 2286000"/>
                <a:gd name="connsiteY31" fmla="*/ 339505 h 2190938"/>
                <a:gd name="connsiteX32" fmla="*/ 1892175 w 2286000"/>
                <a:gd name="connsiteY32" fmla="*/ 217283 h 2190938"/>
                <a:gd name="connsiteX33" fmla="*/ 1923862 w 2286000"/>
                <a:gd name="connsiteY33" fmla="*/ 86008 h 2190938"/>
                <a:gd name="connsiteX34" fmla="*/ 1914808 w 2286000"/>
                <a:gd name="connsiteY34" fmla="*/ 63374 h 2190938"/>
                <a:gd name="connsiteX35" fmla="*/ 1887648 w 2286000"/>
                <a:gd name="connsiteY35" fmla="*/ 40740 h 2190938"/>
                <a:gd name="connsiteX36" fmla="*/ 1846907 w 2286000"/>
                <a:gd name="connsiteY36" fmla="*/ 22634 h 2190938"/>
                <a:gd name="connsiteX37" fmla="*/ 1860488 w 2286000"/>
                <a:gd name="connsiteY37" fmla="*/ 0 h 2190938"/>
                <a:gd name="connsiteX38" fmla="*/ 2286000 w 2286000"/>
                <a:gd name="connsiteY38" fmla="*/ 81481 h 2190938"/>
                <a:gd name="connsiteX39" fmla="*/ 2258840 w 2286000"/>
                <a:gd name="connsiteY39" fmla="*/ 104115 h 2190938"/>
                <a:gd name="connsiteX40" fmla="*/ 2231680 w 2286000"/>
                <a:gd name="connsiteY40" fmla="*/ 172016 h 219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86000" h="2190938">
                  <a:moveTo>
                    <a:pt x="2231680" y="172016"/>
                  </a:moveTo>
                  <a:lnTo>
                    <a:pt x="2186412" y="285184"/>
                  </a:lnTo>
                  <a:lnTo>
                    <a:pt x="2073244" y="506994"/>
                  </a:lnTo>
                  <a:lnTo>
                    <a:pt x="1955549" y="715224"/>
                  </a:lnTo>
                  <a:lnTo>
                    <a:pt x="1819747" y="927980"/>
                  </a:lnTo>
                  <a:lnTo>
                    <a:pt x="1652258" y="1154317"/>
                  </a:lnTo>
                  <a:lnTo>
                    <a:pt x="1439501" y="1403287"/>
                  </a:lnTo>
                  <a:lnTo>
                    <a:pt x="1222218" y="1584356"/>
                  </a:lnTo>
                  <a:lnTo>
                    <a:pt x="977775" y="1751845"/>
                  </a:lnTo>
                  <a:lnTo>
                    <a:pt x="692590" y="1923861"/>
                  </a:lnTo>
                  <a:lnTo>
                    <a:pt x="457200" y="2041556"/>
                  </a:lnTo>
                  <a:lnTo>
                    <a:pt x="199177" y="2150198"/>
                  </a:lnTo>
                  <a:lnTo>
                    <a:pt x="99589" y="2181885"/>
                  </a:lnTo>
                  <a:lnTo>
                    <a:pt x="72428" y="2190938"/>
                  </a:lnTo>
                  <a:lnTo>
                    <a:pt x="40741" y="2186412"/>
                  </a:lnTo>
                  <a:lnTo>
                    <a:pt x="13581" y="2181885"/>
                  </a:lnTo>
                  <a:lnTo>
                    <a:pt x="0" y="2163778"/>
                  </a:lnTo>
                  <a:lnTo>
                    <a:pt x="0" y="2145671"/>
                  </a:lnTo>
                  <a:lnTo>
                    <a:pt x="27161" y="2127564"/>
                  </a:lnTo>
                  <a:lnTo>
                    <a:pt x="95062" y="2095877"/>
                  </a:lnTo>
                  <a:lnTo>
                    <a:pt x="289711" y="1987236"/>
                  </a:lnTo>
                  <a:lnTo>
                    <a:pt x="502468" y="1855960"/>
                  </a:lnTo>
                  <a:lnTo>
                    <a:pt x="706171" y="1720158"/>
                  </a:lnTo>
                  <a:lnTo>
                    <a:pt x="855553" y="1602463"/>
                  </a:lnTo>
                  <a:lnTo>
                    <a:pt x="1018515" y="1466661"/>
                  </a:lnTo>
                  <a:lnTo>
                    <a:pt x="1149790" y="1348966"/>
                  </a:lnTo>
                  <a:lnTo>
                    <a:pt x="1326333" y="1181477"/>
                  </a:lnTo>
                  <a:lnTo>
                    <a:pt x="1430448" y="1032095"/>
                  </a:lnTo>
                  <a:lnTo>
                    <a:pt x="1588884" y="823865"/>
                  </a:lnTo>
                  <a:lnTo>
                    <a:pt x="1679418" y="683537"/>
                  </a:lnTo>
                  <a:lnTo>
                    <a:pt x="1774480" y="502467"/>
                  </a:lnTo>
                  <a:lnTo>
                    <a:pt x="1846907" y="339505"/>
                  </a:lnTo>
                  <a:lnTo>
                    <a:pt x="1892175" y="217283"/>
                  </a:lnTo>
                  <a:lnTo>
                    <a:pt x="1923862" y="86008"/>
                  </a:lnTo>
                  <a:lnTo>
                    <a:pt x="1914808" y="63374"/>
                  </a:lnTo>
                  <a:lnTo>
                    <a:pt x="1887648" y="40740"/>
                  </a:lnTo>
                  <a:lnTo>
                    <a:pt x="1846907" y="22634"/>
                  </a:lnTo>
                  <a:lnTo>
                    <a:pt x="1860488" y="0"/>
                  </a:lnTo>
                  <a:lnTo>
                    <a:pt x="2286000" y="81481"/>
                  </a:lnTo>
                  <a:lnTo>
                    <a:pt x="2258840" y="104115"/>
                  </a:lnTo>
                  <a:lnTo>
                    <a:pt x="2231680" y="1720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9">
              <a:extLst>
                <a:ext uri="{FF2B5EF4-FFF2-40B4-BE49-F238E27FC236}">
                  <a16:creationId xmlns:a16="http://schemas.microsoft.com/office/drawing/2014/main" id="{2DDBA649-A21B-4B97-BF7C-27780271F0EE}"/>
                </a:ext>
              </a:extLst>
            </p:cNvPr>
            <p:cNvSpPr/>
            <p:nvPr/>
          </p:nvSpPr>
          <p:spPr>
            <a:xfrm>
              <a:off x="5753101" y="4035426"/>
              <a:ext cx="2854325" cy="1870075"/>
            </a:xfrm>
            <a:custGeom>
              <a:avLst/>
              <a:gdLst>
                <a:gd name="connsiteX0" fmla="*/ 617220 w 2853690"/>
                <a:gd name="connsiteY0" fmla="*/ 304800 h 1870710"/>
                <a:gd name="connsiteX1" fmla="*/ 758190 w 2853690"/>
                <a:gd name="connsiteY1" fmla="*/ 422910 h 1870710"/>
                <a:gd name="connsiteX2" fmla="*/ 982980 w 2853690"/>
                <a:gd name="connsiteY2" fmla="*/ 617220 h 1870710"/>
                <a:gd name="connsiteX3" fmla="*/ 1139190 w 2853690"/>
                <a:gd name="connsiteY3" fmla="*/ 777240 h 1870710"/>
                <a:gd name="connsiteX4" fmla="*/ 1356360 w 2853690"/>
                <a:gd name="connsiteY4" fmla="*/ 952500 h 1870710"/>
                <a:gd name="connsiteX5" fmla="*/ 1607820 w 2853690"/>
                <a:gd name="connsiteY5" fmla="*/ 1143000 h 1870710"/>
                <a:gd name="connsiteX6" fmla="*/ 1729740 w 2853690"/>
                <a:gd name="connsiteY6" fmla="*/ 1230630 h 1870710"/>
                <a:gd name="connsiteX7" fmla="*/ 1939290 w 2853690"/>
                <a:gd name="connsiteY7" fmla="*/ 1367790 h 1870710"/>
                <a:gd name="connsiteX8" fmla="*/ 2072640 w 2853690"/>
                <a:gd name="connsiteY8" fmla="*/ 1451610 h 1870710"/>
                <a:gd name="connsiteX9" fmla="*/ 2209800 w 2853690"/>
                <a:gd name="connsiteY9" fmla="*/ 1527810 h 1870710"/>
                <a:gd name="connsiteX10" fmla="*/ 2316480 w 2853690"/>
                <a:gd name="connsiteY10" fmla="*/ 1577340 h 1870710"/>
                <a:gd name="connsiteX11" fmla="*/ 2560320 w 2853690"/>
                <a:gd name="connsiteY11" fmla="*/ 1661160 h 1870710"/>
                <a:gd name="connsiteX12" fmla="*/ 2804160 w 2853690"/>
                <a:gd name="connsiteY12" fmla="*/ 1737360 h 1870710"/>
                <a:gd name="connsiteX13" fmla="*/ 2838450 w 2853690"/>
                <a:gd name="connsiteY13" fmla="*/ 1756410 h 1870710"/>
                <a:gd name="connsiteX14" fmla="*/ 2849880 w 2853690"/>
                <a:gd name="connsiteY14" fmla="*/ 1775460 h 1870710"/>
                <a:gd name="connsiteX15" fmla="*/ 2853690 w 2853690"/>
                <a:gd name="connsiteY15" fmla="*/ 1786890 h 1870710"/>
                <a:gd name="connsiteX16" fmla="*/ 2838450 w 2853690"/>
                <a:gd name="connsiteY16" fmla="*/ 1805940 h 1870710"/>
                <a:gd name="connsiteX17" fmla="*/ 2800350 w 2853690"/>
                <a:gd name="connsiteY17" fmla="*/ 1821180 h 1870710"/>
                <a:gd name="connsiteX18" fmla="*/ 2762250 w 2853690"/>
                <a:gd name="connsiteY18" fmla="*/ 1832610 h 1870710"/>
                <a:gd name="connsiteX19" fmla="*/ 2293620 w 2853690"/>
                <a:gd name="connsiteY19" fmla="*/ 1855470 h 1870710"/>
                <a:gd name="connsiteX20" fmla="*/ 2118360 w 2853690"/>
                <a:gd name="connsiteY20" fmla="*/ 1870710 h 1870710"/>
                <a:gd name="connsiteX21" fmla="*/ 2061210 w 2853690"/>
                <a:gd name="connsiteY21" fmla="*/ 1870710 h 1870710"/>
                <a:gd name="connsiteX22" fmla="*/ 2007870 w 2853690"/>
                <a:gd name="connsiteY22" fmla="*/ 1866900 h 1870710"/>
                <a:gd name="connsiteX23" fmla="*/ 1965960 w 2853690"/>
                <a:gd name="connsiteY23" fmla="*/ 1855470 h 1870710"/>
                <a:gd name="connsiteX24" fmla="*/ 1912620 w 2853690"/>
                <a:gd name="connsiteY24" fmla="*/ 1828800 h 1870710"/>
                <a:gd name="connsiteX25" fmla="*/ 1866900 w 2853690"/>
                <a:gd name="connsiteY25" fmla="*/ 1790700 h 1870710"/>
                <a:gd name="connsiteX26" fmla="*/ 1733550 w 2853690"/>
                <a:gd name="connsiteY26" fmla="*/ 1664970 h 1870710"/>
                <a:gd name="connsiteX27" fmla="*/ 1604010 w 2853690"/>
                <a:gd name="connsiteY27" fmla="*/ 1535430 h 1870710"/>
                <a:gd name="connsiteX28" fmla="*/ 1344930 w 2853690"/>
                <a:gd name="connsiteY28" fmla="*/ 1272540 h 1870710"/>
                <a:gd name="connsiteX29" fmla="*/ 1101090 w 2853690"/>
                <a:gd name="connsiteY29" fmla="*/ 1032510 h 1870710"/>
                <a:gd name="connsiteX30" fmla="*/ 952500 w 2853690"/>
                <a:gd name="connsiteY30" fmla="*/ 872490 h 1870710"/>
                <a:gd name="connsiteX31" fmla="*/ 781050 w 2853690"/>
                <a:gd name="connsiteY31" fmla="*/ 689610 h 1870710"/>
                <a:gd name="connsiteX32" fmla="*/ 537210 w 2853690"/>
                <a:gd name="connsiteY32" fmla="*/ 453390 h 1870710"/>
                <a:gd name="connsiteX33" fmla="*/ 304800 w 2853690"/>
                <a:gd name="connsiteY33" fmla="*/ 228600 h 1870710"/>
                <a:gd name="connsiteX34" fmla="*/ 220980 w 2853690"/>
                <a:gd name="connsiteY34" fmla="*/ 152400 h 1870710"/>
                <a:gd name="connsiteX35" fmla="*/ 182880 w 2853690"/>
                <a:gd name="connsiteY35" fmla="*/ 121920 h 1870710"/>
                <a:gd name="connsiteX36" fmla="*/ 156210 w 2853690"/>
                <a:gd name="connsiteY36" fmla="*/ 110490 h 1870710"/>
                <a:gd name="connsiteX37" fmla="*/ 106680 w 2853690"/>
                <a:gd name="connsiteY37" fmla="*/ 95250 h 1870710"/>
                <a:gd name="connsiteX38" fmla="*/ 68580 w 2853690"/>
                <a:gd name="connsiteY38" fmla="*/ 91440 h 1870710"/>
                <a:gd name="connsiteX39" fmla="*/ 34290 w 2853690"/>
                <a:gd name="connsiteY39" fmla="*/ 87630 h 1870710"/>
                <a:gd name="connsiteX40" fmla="*/ 0 w 2853690"/>
                <a:gd name="connsiteY40" fmla="*/ 68580 h 1870710"/>
                <a:gd name="connsiteX41" fmla="*/ 0 w 2853690"/>
                <a:gd name="connsiteY41" fmla="*/ 53340 h 1870710"/>
                <a:gd name="connsiteX42" fmla="*/ 7620 w 2853690"/>
                <a:gd name="connsiteY42" fmla="*/ 30480 h 1870710"/>
                <a:gd name="connsiteX43" fmla="*/ 41910 w 2853690"/>
                <a:gd name="connsiteY43" fmla="*/ 15240 h 1870710"/>
                <a:gd name="connsiteX44" fmla="*/ 102870 w 2853690"/>
                <a:gd name="connsiteY44" fmla="*/ 0 h 1870710"/>
                <a:gd name="connsiteX45" fmla="*/ 148590 w 2853690"/>
                <a:gd name="connsiteY45" fmla="*/ 0 h 1870710"/>
                <a:gd name="connsiteX46" fmla="*/ 205740 w 2853690"/>
                <a:gd name="connsiteY46" fmla="*/ 3810 h 1870710"/>
                <a:gd name="connsiteX47" fmla="*/ 243840 w 2853690"/>
                <a:gd name="connsiteY47" fmla="*/ 15240 h 1870710"/>
                <a:gd name="connsiteX48" fmla="*/ 300990 w 2853690"/>
                <a:gd name="connsiteY48" fmla="*/ 38100 h 1870710"/>
                <a:gd name="connsiteX49" fmla="*/ 331470 w 2853690"/>
                <a:gd name="connsiteY49" fmla="*/ 60960 h 1870710"/>
                <a:gd name="connsiteX50" fmla="*/ 415290 w 2853690"/>
                <a:gd name="connsiteY50" fmla="*/ 133350 h 1870710"/>
                <a:gd name="connsiteX51" fmla="*/ 617220 w 2853690"/>
                <a:gd name="connsiteY51" fmla="*/ 304800 h 187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53690" h="1870710">
                  <a:moveTo>
                    <a:pt x="617220" y="304800"/>
                  </a:moveTo>
                  <a:lnTo>
                    <a:pt x="758190" y="422910"/>
                  </a:lnTo>
                  <a:lnTo>
                    <a:pt x="982980" y="617220"/>
                  </a:lnTo>
                  <a:lnTo>
                    <a:pt x="1139190" y="777240"/>
                  </a:lnTo>
                  <a:lnTo>
                    <a:pt x="1356360" y="952500"/>
                  </a:lnTo>
                  <a:lnTo>
                    <a:pt x="1607820" y="1143000"/>
                  </a:lnTo>
                  <a:lnTo>
                    <a:pt x="1729740" y="1230630"/>
                  </a:lnTo>
                  <a:lnTo>
                    <a:pt x="1939290" y="1367790"/>
                  </a:lnTo>
                  <a:lnTo>
                    <a:pt x="2072640" y="1451610"/>
                  </a:lnTo>
                  <a:lnTo>
                    <a:pt x="2209800" y="1527810"/>
                  </a:lnTo>
                  <a:lnTo>
                    <a:pt x="2316480" y="1577340"/>
                  </a:lnTo>
                  <a:lnTo>
                    <a:pt x="2560320" y="1661160"/>
                  </a:lnTo>
                  <a:lnTo>
                    <a:pt x="2804160" y="1737360"/>
                  </a:lnTo>
                  <a:lnTo>
                    <a:pt x="2838450" y="1756410"/>
                  </a:lnTo>
                  <a:lnTo>
                    <a:pt x="2849880" y="1775460"/>
                  </a:lnTo>
                  <a:lnTo>
                    <a:pt x="2853690" y="1786890"/>
                  </a:lnTo>
                  <a:lnTo>
                    <a:pt x="2838450" y="1805940"/>
                  </a:lnTo>
                  <a:lnTo>
                    <a:pt x="2800350" y="1821180"/>
                  </a:lnTo>
                  <a:lnTo>
                    <a:pt x="2762250" y="1832610"/>
                  </a:lnTo>
                  <a:lnTo>
                    <a:pt x="2293620" y="1855470"/>
                  </a:lnTo>
                  <a:lnTo>
                    <a:pt x="2118360" y="1870710"/>
                  </a:lnTo>
                  <a:lnTo>
                    <a:pt x="2061210" y="1870710"/>
                  </a:lnTo>
                  <a:lnTo>
                    <a:pt x="2007870" y="1866900"/>
                  </a:lnTo>
                  <a:lnTo>
                    <a:pt x="1965960" y="1855470"/>
                  </a:lnTo>
                  <a:lnTo>
                    <a:pt x="1912620" y="1828800"/>
                  </a:lnTo>
                  <a:lnTo>
                    <a:pt x="1866900" y="1790700"/>
                  </a:lnTo>
                  <a:lnTo>
                    <a:pt x="1733550" y="1664970"/>
                  </a:lnTo>
                  <a:lnTo>
                    <a:pt x="1604010" y="1535430"/>
                  </a:lnTo>
                  <a:lnTo>
                    <a:pt x="1344930" y="1272540"/>
                  </a:lnTo>
                  <a:lnTo>
                    <a:pt x="1101090" y="1032510"/>
                  </a:lnTo>
                  <a:lnTo>
                    <a:pt x="952500" y="872490"/>
                  </a:lnTo>
                  <a:lnTo>
                    <a:pt x="781050" y="689610"/>
                  </a:lnTo>
                  <a:lnTo>
                    <a:pt x="537210" y="453390"/>
                  </a:lnTo>
                  <a:lnTo>
                    <a:pt x="304800" y="228600"/>
                  </a:lnTo>
                  <a:lnTo>
                    <a:pt x="220980" y="152400"/>
                  </a:lnTo>
                  <a:lnTo>
                    <a:pt x="182880" y="121920"/>
                  </a:lnTo>
                  <a:lnTo>
                    <a:pt x="156210" y="110490"/>
                  </a:lnTo>
                  <a:lnTo>
                    <a:pt x="106680" y="95250"/>
                  </a:lnTo>
                  <a:lnTo>
                    <a:pt x="68580" y="91440"/>
                  </a:lnTo>
                  <a:lnTo>
                    <a:pt x="34290" y="87630"/>
                  </a:lnTo>
                  <a:lnTo>
                    <a:pt x="0" y="68580"/>
                  </a:lnTo>
                  <a:lnTo>
                    <a:pt x="0" y="53340"/>
                  </a:lnTo>
                  <a:lnTo>
                    <a:pt x="7620" y="30480"/>
                  </a:lnTo>
                  <a:lnTo>
                    <a:pt x="41910" y="15240"/>
                  </a:lnTo>
                  <a:lnTo>
                    <a:pt x="102870" y="0"/>
                  </a:lnTo>
                  <a:lnTo>
                    <a:pt x="148590" y="0"/>
                  </a:lnTo>
                  <a:lnTo>
                    <a:pt x="205740" y="3810"/>
                  </a:lnTo>
                  <a:lnTo>
                    <a:pt x="243840" y="15240"/>
                  </a:lnTo>
                  <a:lnTo>
                    <a:pt x="300990" y="38100"/>
                  </a:lnTo>
                  <a:lnTo>
                    <a:pt x="331470" y="60960"/>
                  </a:lnTo>
                  <a:lnTo>
                    <a:pt x="415290" y="133350"/>
                  </a:lnTo>
                  <a:lnTo>
                    <a:pt x="61722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94000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40" grpId="0" animBg="1"/>
      <p:bldP spid="41" grpId="0" animBg="1"/>
      <p:bldP spid="44" grpId="0" animBg="1"/>
      <p:bldP spid="45" grpId="0" animBg="1"/>
      <p:bldP spid="48" grpId="0" animBg="1"/>
      <p:bldP spid="42" grpId="0" animBg="1"/>
      <p:bldP spid="43" grpId="0" animBg="1"/>
      <p:bldP spid="46" grpId="0" animBg="1"/>
      <p:bldP spid="47" grpId="0" animBg="1"/>
      <p:bldP spid="49" grpId="0" animBg="1"/>
      <p:bldP spid="50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2FE7A7BC-B36E-4A62-8838-595ACF437CA0}"/>
              </a:ext>
            </a:extLst>
          </p:cNvPr>
          <p:cNvGrpSpPr/>
          <p:nvPr/>
        </p:nvGrpSpPr>
        <p:grpSpPr>
          <a:xfrm>
            <a:off x="3592513" y="1543051"/>
            <a:ext cx="5014913" cy="4362450"/>
            <a:chOff x="3592513" y="1543051"/>
            <a:chExt cx="5014913" cy="4362450"/>
          </a:xfrm>
          <a:solidFill>
            <a:schemeClr val="tx1"/>
          </a:solidFill>
        </p:grpSpPr>
        <p:sp>
          <p:nvSpPr>
            <p:cNvPr id="3" name="フリーフォーム 24">
              <a:extLst>
                <a:ext uri="{FF2B5EF4-FFF2-40B4-BE49-F238E27FC236}">
                  <a16:creationId xmlns:a16="http://schemas.microsoft.com/office/drawing/2014/main" id="{B8F4CB8A-2283-4436-9F32-D96057E2B2D6}"/>
                </a:ext>
              </a:extLst>
            </p:cNvPr>
            <p:cNvSpPr/>
            <p:nvPr/>
          </p:nvSpPr>
          <p:spPr>
            <a:xfrm>
              <a:off x="4202114" y="1543051"/>
              <a:ext cx="1101725" cy="569913"/>
            </a:xfrm>
            <a:custGeom>
              <a:avLst/>
              <a:gdLst>
                <a:gd name="connsiteX0" fmla="*/ 204788 w 1100138"/>
                <a:gd name="connsiteY0" fmla="*/ 97631 h 569119"/>
                <a:gd name="connsiteX1" fmla="*/ 354807 w 1100138"/>
                <a:gd name="connsiteY1" fmla="*/ 154781 h 569119"/>
                <a:gd name="connsiteX2" fmla="*/ 485775 w 1100138"/>
                <a:gd name="connsiteY2" fmla="*/ 188119 h 569119"/>
                <a:gd name="connsiteX3" fmla="*/ 702469 w 1100138"/>
                <a:gd name="connsiteY3" fmla="*/ 223838 h 569119"/>
                <a:gd name="connsiteX4" fmla="*/ 878682 w 1100138"/>
                <a:gd name="connsiteY4" fmla="*/ 235744 h 569119"/>
                <a:gd name="connsiteX5" fmla="*/ 923925 w 1100138"/>
                <a:gd name="connsiteY5" fmla="*/ 250031 h 569119"/>
                <a:gd name="connsiteX6" fmla="*/ 978694 w 1100138"/>
                <a:gd name="connsiteY6" fmla="*/ 283369 h 569119"/>
                <a:gd name="connsiteX7" fmla="*/ 1033463 w 1100138"/>
                <a:gd name="connsiteY7" fmla="*/ 330994 h 569119"/>
                <a:gd name="connsiteX8" fmla="*/ 1073944 w 1100138"/>
                <a:gd name="connsiteY8" fmla="*/ 395288 h 569119"/>
                <a:gd name="connsiteX9" fmla="*/ 1095375 w 1100138"/>
                <a:gd name="connsiteY9" fmla="*/ 442913 h 569119"/>
                <a:gd name="connsiteX10" fmla="*/ 1100138 w 1100138"/>
                <a:gd name="connsiteY10" fmla="*/ 476250 h 569119"/>
                <a:gd name="connsiteX11" fmla="*/ 1090613 w 1100138"/>
                <a:gd name="connsiteY11" fmla="*/ 514350 h 569119"/>
                <a:gd name="connsiteX12" fmla="*/ 1064419 w 1100138"/>
                <a:gd name="connsiteY12" fmla="*/ 540544 h 569119"/>
                <a:gd name="connsiteX13" fmla="*/ 1026319 w 1100138"/>
                <a:gd name="connsiteY13" fmla="*/ 559594 h 569119"/>
                <a:gd name="connsiteX14" fmla="*/ 985838 w 1100138"/>
                <a:gd name="connsiteY14" fmla="*/ 566738 h 569119"/>
                <a:gd name="connsiteX15" fmla="*/ 931069 w 1100138"/>
                <a:gd name="connsiteY15" fmla="*/ 569119 h 569119"/>
                <a:gd name="connsiteX16" fmla="*/ 881063 w 1100138"/>
                <a:gd name="connsiteY16" fmla="*/ 564356 h 569119"/>
                <a:gd name="connsiteX17" fmla="*/ 816769 w 1100138"/>
                <a:gd name="connsiteY17" fmla="*/ 550069 h 569119"/>
                <a:gd name="connsiteX18" fmla="*/ 726282 w 1100138"/>
                <a:gd name="connsiteY18" fmla="*/ 519113 h 569119"/>
                <a:gd name="connsiteX19" fmla="*/ 611982 w 1100138"/>
                <a:gd name="connsiteY19" fmla="*/ 473869 h 569119"/>
                <a:gd name="connsiteX20" fmla="*/ 492919 w 1100138"/>
                <a:gd name="connsiteY20" fmla="*/ 426244 h 569119"/>
                <a:gd name="connsiteX21" fmla="*/ 390525 w 1100138"/>
                <a:gd name="connsiteY21" fmla="*/ 369094 h 569119"/>
                <a:gd name="connsiteX22" fmla="*/ 292894 w 1100138"/>
                <a:gd name="connsiteY22" fmla="*/ 309563 h 569119"/>
                <a:gd name="connsiteX23" fmla="*/ 219075 w 1100138"/>
                <a:gd name="connsiteY23" fmla="*/ 250031 h 569119"/>
                <a:gd name="connsiteX24" fmla="*/ 130969 w 1100138"/>
                <a:gd name="connsiteY24" fmla="*/ 176213 h 569119"/>
                <a:gd name="connsiteX25" fmla="*/ 69057 w 1100138"/>
                <a:gd name="connsiteY25" fmla="*/ 114300 h 569119"/>
                <a:gd name="connsiteX26" fmla="*/ 19050 w 1100138"/>
                <a:gd name="connsiteY26" fmla="*/ 59531 h 569119"/>
                <a:gd name="connsiteX27" fmla="*/ 2382 w 1100138"/>
                <a:gd name="connsiteY27" fmla="*/ 35719 h 569119"/>
                <a:gd name="connsiteX28" fmla="*/ 0 w 1100138"/>
                <a:gd name="connsiteY28" fmla="*/ 9525 h 569119"/>
                <a:gd name="connsiteX29" fmla="*/ 11907 w 1100138"/>
                <a:gd name="connsiteY29" fmla="*/ 0 h 569119"/>
                <a:gd name="connsiteX30" fmla="*/ 47625 w 1100138"/>
                <a:gd name="connsiteY30" fmla="*/ 7144 h 569119"/>
                <a:gd name="connsiteX31" fmla="*/ 97632 w 1100138"/>
                <a:gd name="connsiteY31" fmla="*/ 40481 h 569119"/>
                <a:gd name="connsiteX32" fmla="*/ 204788 w 1100138"/>
                <a:gd name="connsiteY32" fmla="*/ 9763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0138" h="569119">
                  <a:moveTo>
                    <a:pt x="204788" y="97631"/>
                  </a:moveTo>
                  <a:lnTo>
                    <a:pt x="354807" y="154781"/>
                  </a:lnTo>
                  <a:lnTo>
                    <a:pt x="485775" y="188119"/>
                  </a:lnTo>
                  <a:lnTo>
                    <a:pt x="702469" y="223838"/>
                  </a:lnTo>
                  <a:lnTo>
                    <a:pt x="878682" y="235744"/>
                  </a:lnTo>
                  <a:lnTo>
                    <a:pt x="923925" y="250031"/>
                  </a:lnTo>
                  <a:lnTo>
                    <a:pt x="978694" y="283369"/>
                  </a:lnTo>
                  <a:lnTo>
                    <a:pt x="1033463" y="330994"/>
                  </a:lnTo>
                  <a:lnTo>
                    <a:pt x="1073944" y="395288"/>
                  </a:lnTo>
                  <a:lnTo>
                    <a:pt x="1095375" y="442913"/>
                  </a:lnTo>
                  <a:lnTo>
                    <a:pt x="1100138" y="476250"/>
                  </a:lnTo>
                  <a:lnTo>
                    <a:pt x="1090613" y="514350"/>
                  </a:lnTo>
                  <a:lnTo>
                    <a:pt x="1064419" y="540544"/>
                  </a:lnTo>
                  <a:lnTo>
                    <a:pt x="1026319" y="559594"/>
                  </a:lnTo>
                  <a:lnTo>
                    <a:pt x="985838" y="566738"/>
                  </a:lnTo>
                  <a:lnTo>
                    <a:pt x="931069" y="569119"/>
                  </a:lnTo>
                  <a:lnTo>
                    <a:pt x="881063" y="564356"/>
                  </a:lnTo>
                  <a:lnTo>
                    <a:pt x="816769" y="550069"/>
                  </a:lnTo>
                  <a:lnTo>
                    <a:pt x="726282" y="519113"/>
                  </a:lnTo>
                  <a:lnTo>
                    <a:pt x="611982" y="473869"/>
                  </a:lnTo>
                  <a:lnTo>
                    <a:pt x="492919" y="426244"/>
                  </a:lnTo>
                  <a:lnTo>
                    <a:pt x="390525" y="369094"/>
                  </a:lnTo>
                  <a:lnTo>
                    <a:pt x="292894" y="309563"/>
                  </a:lnTo>
                  <a:lnTo>
                    <a:pt x="219075" y="250031"/>
                  </a:lnTo>
                  <a:lnTo>
                    <a:pt x="130969" y="176213"/>
                  </a:lnTo>
                  <a:lnTo>
                    <a:pt x="69057" y="114300"/>
                  </a:lnTo>
                  <a:lnTo>
                    <a:pt x="19050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11907" y="0"/>
                  </a:lnTo>
                  <a:lnTo>
                    <a:pt x="47625" y="7144"/>
                  </a:lnTo>
                  <a:lnTo>
                    <a:pt x="97632" y="40481"/>
                  </a:lnTo>
                  <a:lnTo>
                    <a:pt x="204788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5FBE81A8-68D9-40CC-9100-AEDF8D3FF5B3}"/>
                </a:ext>
              </a:extLst>
            </p:cNvPr>
            <p:cNvSpPr/>
            <p:nvPr/>
          </p:nvSpPr>
          <p:spPr>
            <a:xfrm>
              <a:off x="3592513" y="2357439"/>
              <a:ext cx="2190750" cy="604837"/>
            </a:xfrm>
            <a:custGeom>
              <a:avLst/>
              <a:gdLst>
                <a:gd name="connsiteX0" fmla="*/ 654844 w 2190750"/>
                <a:gd name="connsiteY0" fmla="*/ 328612 h 604837"/>
                <a:gd name="connsiteX1" fmla="*/ 845344 w 2190750"/>
                <a:gd name="connsiteY1" fmla="*/ 295275 h 604837"/>
                <a:gd name="connsiteX2" fmla="*/ 1209675 w 2190750"/>
                <a:gd name="connsiteY2" fmla="*/ 202406 h 604837"/>
                <a:gd name="connsiteX3" fmla="*/ 1578769 w 2190750"/>
                <a:gd name="connsiteY3" fmla="*/ 111918 h 604837"/>
                <a:gd name="connsiteX4" fmla="*/ 1662113 w 2190750"/>
                <a:gd name="connsiteY4" fmla="*/ 78581 h 604837"/>
                <a:gd name="connsiteX5" fmla="*/ 1728788 w 2190750"/>
                <a:gd name="connsiteY5" fmla="*/ 42862 h 604837"/>
                <a:gd name="connsiteX6" fmla="*/ 1783557 w 2190750"/>
                <a:gd name="connsiteY6" fmla="*/ 0 h 604837"/>
                <a:gd name="connsiteX7" fmla="*/ 1819275 w 2190750"/>
                <a:gd name="connsiteY7" fmla="*/ 2381 h 604837"/>
                <a:gd name="connsiteX8" fmla="*/ 1885950 w 2190750"/>
                <a:gd name="connsiteY8" fmla="*/ 9525 h 604837"/>
                <a:gd name="connsiteX9" fmla="*/ 1971675 w 2190750"/>
                <a:gd name="connsiteY9" fmla="*/ 23812 h 604837"/>
                <a:gd name="connsiteX10" fmla="*/ 2033588 w 2190750"/>
                <a:gd name="connsiteY10" fmla="*/ 38100 h 604837"/>
                <a:gd name="connsiteX11" fmla="*/ 2100263 w 2190750"/>
                <a:gd name="connsiteY11" fmla="*/ 64293 h 604837"/>
                <a:gd name="connsiteX12" fmla="*/ 2145507 w 2190750"/>
                <a:gd name="connsiteY12" fmla="*/ 95250 h 604837"/>
                <a:gd name="connsiteX13" fmla="*/ 2178844 w 2190750"/>
                <a:gd name="connsiteY13" fmla="*/ 128587 h 604837"/>
                <a:gd name="connsiteX14" fmla="*/ 2190750 w 2190750"/>
                <a:gd name="connsiteY14" fmla="*/ 159543 h 604837"/>
                <a:gd name="connsiteX15" fmla="*/ 2190750 w 2190750"/>
                <a:gd name="connsiteY15" fmla="*/ 192881 h 604837"/>
                <a:gd name="connsiteX16" fmla="*/ 2176463 w 2190750"/>
                <a:gd name="connsiteY16" fmla="*/ 223837 h 604837"/>
                <a:gd name="connsiteX17" fmla="*/ 2147888 w 2190750"/>
                <a:gd name="connsiteY17" fmla="*/ 250031 h 604837"/>
                <a:gd name="connsiteX18" fmla="*/ 2116932 w 2190750"/>
                <a:gd name="connsiteY18" fmla="*/ 269081 h 604837"/>
                <a:gd name="connsiteX19" fmla="*/ 2016919 w 2190750"/>
                <a:gd name="connsiteY19" fmla="*/ 269081 h 604837"/>
                <a:gd name="connsiteX20" fmla="*/ 1809750 w 2190750"/>
                <a:gd name="connsiteY20" fmla="*/ 280987 h 604837"/>
                <a:gd name="connsiteX21" fmla="*/ 1647825 w 2190750"/>
                <a:gd name="connsiteY21" fmla="*/ 302418 h 604837"/>
                <a:gd name="connsiteX22" fmla="*/ 1466850 w 2190750"/>
                <a:gd name="connsiteY22" fmla="*/ 335756 h 604837"/>
                <a:gd name="connsiteX23" fmla="*/ 1297782 w 2190750"/>
                <a:gd name="connsiteY23" fmla="*/ 373856 h 604837"/>
                <a:gd name="connsiteX24" fmla="*/ 1097757 w 2190750"/>
                <a:gd name="connsiteY24" fmla="*/ 426243 h 604837"/>
                <a:gd name="connsiteX25" fmla="*/ 857250 w 2190750"/>
                <a:gd name="connsiteY25" fmla="*/ 492918 h 604837"/>
                <a:gd name="connsiteX26" fmla="*/ 640557 w 2190750"/>
                <a:gd name="connsiteY26" fmla="*/ 557212 h 604837"/>
                <a:gd name="connsiteX27" fmla="*/ 490538 w 2190750"/>
                <a:gd name="connsiteY27" fmla="*/ 604837 h 604837"/>
                <a:gd name="connsiteX28" fmla="*/ 440532 w 2190750"/>
                <a:gd name="connsiteY28" fmla="*/ 595312 h 604837"/>
                <a:gd name="connsiteX29" fmla="*/ 364332 w 2190750"/>
                <a:gd name="connsiteY29" fmla="*/ 571500 h 604837"/>
                <a:gd name="connsiteX30" fmla="*/ 261938 w 2190750"/>
                <a:gd name="connsiteY30" fmla="*/ 531018 h 604837"/>
                <a:gd name="connsiteX31" fmla="*/ 192882 w 2190750"/>
                <a:gd name="connsiteY31" fmla="*/ 490537 h 604837"/>
                <a:gd name="connsiteX32" fmla="*/ 111919 w 2190750"/>
                <a:gd name="connsiteY32" fmla="*/ 435768 h 604837"/>
                <a:gd name="connsiteX33" fmla="*/ 47625 w 2190750"/>
                <a:gd name="connsiteY33" fmla="*/ 373856 h 604837"/>
                <a:gd name="connsiteX34" fmla="*/ 2382 w 2190750"/>
                <a:gd name="connsiteY34" fmla="*/ 319087 h 604837"/>
                <a:gd name="connsiteX35" fmla="*/ 0 w 2190750"/>
                <a:gd name="connsiteY35" fmla="*/ 302418 h 604837"/>
                <a:gd name="connsiteX36" fmla="*/ 4763 w 2190750"/>
                <a:gd name="connsiteY36" fmla="*/ 278606 h 604837"/>
                <a:gd name="connsiteX37" fmla="*/ 21432 w 2190750"/>
                <a:gd name="connsiteY37" fmla="*/ 264318 h 604837"/>
                <a:gd name="connsiteX38" fmla="*/ 40482 w 2190750"/>
                <a:gd name="connsiteY38" fmla="*/ 261937 h 604837"/>
                <a:gd name="connsiteX39" fmla="*/ 102394 w 2190750"/>
                <a:gd name="connsiteY39" fmla="*/ 280987 h 604837"/>
                <a:gd name="connsiteX40" fmla="*/ 192882 w 2190750"/>
                <a:gd name="connsiteY40" fmla="*/ 302418 h 604837"/>
                <a:gd name="connsiteX41" fmla="*/ 283369 w 2190750"/>
                <a:gd name="connsiteY41" fmla="*/ 321468 h 604837"/>
                <a:gd name="connsiteX42" fmla="*/ 390525 w 2190750"/>
                <a:gd name="connsiteY42" fmla="*/ 335756 h 604837"/>
                <a:gd name="connsiteX43" fmla="*/ 492919 w 2190750"/>
                <a:gd name="connsiteY43" fmla="*/ 338137 h 604837"/>
                <a:gd name="connsiteX44" fmla="*/ 602457 w 2190750"/>
                <a:gd name="connsiteY44" fmla="*/ 335756 h 604837"/>
                <a:gd name="connsiteX45" fmla="*/ 654844 w 2190750"/>
                <a:gd name="connsiteY45" fmla="*/ 3286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90750" h="604837">
                  <a:moveTo>
                    <a:pt x="654844" y="328612"/>
                  </a:moveTo>
                  <a:lnTo>
                    <a:pt x="845344" y="295275"/>
                  </a:lnTo>
                  <a:lnTo>
                    <a:pt x="1209675" y="202406"/>
                  </a:lnTo>
                  <a:lnTo>
                    <a:pt x="1578769" y="111918"/>
                  </a:lnTo>
                  <a:lnTo>
                    <a:pt x="1662113" y="78581"/>
                  </a:lnTo>
                  <a:lnTo>
                    <a:pt x="1728788" y="42862"/>
                  </a:lnTo>
                  <a:lnTo>
                    <a:pt x="1783557" y="0"/>
                  </a:lnTo>
                  <a:lnTo>
                    <a:pt x="1819275" y="2381"/>
                  </a:lnTo>
                  <a:lnTo>
                    <a:pt x="1885950" y="9525"/>
                  </a:lnTo>
                  <a:lnTo>
                    <a:pt x="1971675" y="23812"/>
                  </a:lnTo>
                  <a:lnTo>
                    <a:pt x="2033588" y="38100"/>
                  </a:lnTo>
                  <a:lnTo>
                    <a:pt x="2100263" y="64293"/>
                  </a:lnTo>
                  <a:lnTo>
                    <a:pt x="2145507" y="95250"/>
                  </a:lnTo>
                  <a:lnTo>
                    <a:pt x="2178844" y="128587"/>
                  </a:lnTo>
                  <a:lnTo>
                    <a:pt x="2190750" y="159543"/>
                  </a:lnTo>
                  <a:lnTo>
                    <a:pt x="2190750" y="192881"/>
                  </a:lnTo>
                  <a:lnTo>
                    <a:pt x="2176463" y="223837"/>
                  </a:lnTo>
                  <a:lnTo>
                    <a:pt x="2147888" y="250031"/>
                  </a:lnTo>
                  <a:lnTo>
                    <a:pt x="2116932" y="269081"/>
                  </a:lnTo>
                  <a:lnTo>
                    <a:pt x="2016919" y="269081"/>
                  </a:lnTo>
                  <a:lnTo>
                    <a:pt x="1809750" y="280987"/>
                  </a:lnTo>
                  <a:lnTo>
                    <a:pt x="1647825" y="302418"/>
                  </a:lnTo>
                  <a:lnTo>
                    <a:pt x="1466850" y="335756"/>
                  </a:lnTo>
                  <a:lnTo>
                    <a:pt x="1297782" y="373856"/>
                  </a:lnTo>
                  <a:lnTo>
                    <a:pt x="1097757" y="426243"/>
                  </a:lnTo>
                  <a:lnTo>
                    <a:pt x="857250" y="492918"/>
                  </a:lnTo>
                  <a:lnTo>
                    <a:pt x="640557" y="557212"/>
                  </a:lnTo>
                  <a:lnTo>
                    <a:pt x="490538" y="604837"/>
                  </a:lnTo>
                  <a:lnTo>
                    <a:pt x="440532" y="595312"/>
                  </a:lnTo>
                  <a:lnTo>
                    <a:pt x="364332" y="571500"/>
                  </a:lnTo>
                  <a:lnTo>
                    <a:pt x="261938" y="531018"/>
                  </a:lnTo>
                  <a:lnTo>
                    <a:pt x="192882" y="490537"/>
                  </a:lnTo>
                  <a:lnTo>
                    <a:pt x="111919" y="435768"/>
                  </a:lnTo>
                  <a:lnTo>
                    <a:pt x="47625" y="373856"/>
                  </a:lnTo>
                  <a:lnTo>
                    <a:pt x="2382" y="319087"/>
                  </a:lnTo>
                  <a:lnTo>
                    <a:pt x="0" y="302418"/>
                  </a:lnTo>
                  <a:lnTo>
                    <a:pt x="4763" y="278606"/>
                  </a:lnTo>
                  <a:lnTo>
                    <a:pt x="21432" y="264318"/>
                  </a:lnTo>
                  <a:lnTo>
                    <a:pt x="40482" y="261937"/>
                  </a:lnTo>
                  <a:lnTo>
                    <a:pt x="102394" y="280987"/>
                  </a:lnTo>
                  <a:lnTo>
                    <a:pt x="192882" y="302418"/>
                  </a:lnTo>
                  <a:lnTo>
                    <a:pt x="283369" y="321468"/>
                  </a:lnTo>
                  <a:lnTo>
                    <a:pt x="390525" y="335756"/>
                  </a:lnTo>
                  <a:lnTo>
                    <a:pt x="492919" y="338137"/>
                  </a:lnTo>
                  <a:lnTo>
                    <a:pt x="602457" y="335756"/>
                  </a:lnTo>
                  <a:lnTo>
                    <a:pt x="6548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9">
              <a:extLst>
                <a:ext uri="{FF2B5EF4-FFF2-40B4-BE49-F238E27FC236}">
                  <a16:creationId xmlns:a16="http://schemas.microsoft.com/office/drawing/2014/main" id="{F3853B97-CDF4-45D0-8B67-477C9B3FF9B5}"/>
                </a:ext>
              </a:extLst>
            </p:cNvPr>
            <p:cNvSpPr/>
            <p:nvPr/>
          </p:nvSpPr>
          <p:spPr>
            <a:xfrm>
              <a:off x="4078289" y="3087689"/>
              <a:ext cx="1196975" cy="365125"/>
            </a:xfrm>
            <a:custGeom>
              <a:avLst/>
              <a:gdLst>
                <a:gd name="connsiteX0" fmla="*/ 350044 w 1195388"/>
                <a:gd name="connsiteY0" fmla="*/ 183357 h 364332"/>
                <a:gd name="connsiteX1" fmla="*/ 542925 w 1195388"/>
                <a:gd name="connsiteY1" fmla="*/ 150019 h 364332"/>
                <a:gd name="connsiteX2" fmla="*/ 711994 w 1195388"/>
                <a:gd name="connsiteY2" fmla="*/ 104775 h 364332"/>
                <a:gd name="connsiteX3" fmla="*/ 816769 w 1195388"/>
                <a:gd name="connsiteY3" fmla="*/ 59532 h 364332"/>
                <a:gd name="connsiteX4" fmla="*/ 916782 w 1195388"/>
                <a:gd name="connsiteY4" fmla="*/ 2382 h 364332"/>
                <a:gd name="connsiteX5" fmla="*/ 945357 w 1195388"/>
                <a:gd name="connsiteY5" fmla="*/ 0 h 364332"/>
                <a:gd name="connsiteX6" fmla="*/ 992982 w 1195388"/>
                <a:gd name="connsiteY6" fmla="*/ 14288 h 364332"/>
                <a:gd name="connsiteX7" fmla="*/ 1083469 w 1195388"/>
                <a:gd name="connsiteY7" fmla="*/ 52388 h 364332"/>
                <a:gd name="connsiteX8" fmla="*/ 1154907 w 1195388"/>
                <a:gd name="connsiteY8" fmla="*/ 90488 h 364332"/>
                <a:gd name="connsiteX9" fmla="*/ 1188244 w 1195388"/>
                <a:gd name="connsiteY9" fmla="*/ 116682 h 364332"/>
                <a:gd name="connsiteX10" fmla="*/ 1195388 w 1195388"/>
                <a:gd name="connsiteY10" fmla="*/ 135732 h 364332"/>
                <a:gd name="connsiteX11" fmla="*/ 1190625 w 1195388"/>
                <a:gd name="connsiteY11" fmla="*/ 166688 h 364332"/>
                <a:gd name="connsiteX12" fmla="*/ 1173957 w 1195388"/>
                <a:gd name="connsiteY12" fmla="*/ 195263 h 364332"/>
                <a:gd name="connsiteX13" fmla="*/ 1119188 w 1195388"/>
                <a:gd name="connsiteY13" fmla="*/ 226219 h 364332"/>
                <a:gd name="connsiteX14" fmla="*/ 1104900 w 1195388"/>
                <a:gd name="connsiteY14" fmla="*/ 235744 h 364332"/>
                <a:gd name="connsiteX15" fmla="*/ 981075 w 1195388"/>
                <a:gd name="connsiteY15" fmla="*/ 250032 h 364332"/>
                <a:gd name="connsiteX16" fmla="*/ 709613 w 1195388"/>
                <a:gd name="connsiteY16" fmla="*/ 302419 h 364332"/>
                <a:gd name="connsiteX17" fmla="*/ 533400 w 1195388"/>
                <a:gd name="connsiteY17" fmla="*/ 342900 h 364332"/>
                <a:gd name="connsiteX18" fmla="*/ 450057 w 1195388"/>
                <a:gd name="connsiteY18" fmla="*/ 361950 h 364332"/>
                <a:gd name="connsiteX19" fmla="*/ 388144 w 1195388"/>
                <a:gd name="connsiteY19" fmla="*/ 364332 h 364332"/>
                <a:gd name="connsiteX20" fmla="*/ 335757 w 1195388"/>
                <a:gd name="connsiteY20" fmla="*/ 364332 h 364332"/>
                <a:gd name="connsiteX21" fmla="*/ 271463 w 1195388"/>
                <a:gd name="connsiteY21" fmla="*/ 350044 h 364332"/>
                <a:gd name="connsiteX22" fmla="*/ 183357 w 1195388"/>
                <a:gd name="connsiteY22" fmla="*/ 321469 h 364332"/>
                <a:gd name="connsiteX23" fmla="*/ 100013 w 1195388"/>
                <a:gd name="connsiteY23" fmla="*/ 276225 h 364332"/>
                <a:gd name="connsiteX24" fmla="*/ 33338 w 1195388"/>
                <a:gd name="connsiteY24" fmla="*/ 235744 h 364332"/>
                <a:gd name="connsiteX25" fmla="*/ 9525 w 1195388"/>
                <a:gd name="connsiteY25" fmla="*/ 207169 h 364332"/>
                <a:gd name="connsiteX26" fmla="*/ 0 w 1195388"/>
                <a:gd name="connsiteY26" fmla="*/ 180975 h 364332"/>
                <a:gd name="connsiteX27" fmla="*/ 7144 w 1195388"/>
                <a:gd name="connsiteY27" fmla="*/ 169069 h 364332"/>
                <a:gd name="connsiteX28" fmla="*/ 52388 w 1195388"/>
                <a:gd name="connsiteY28" fmla="*/ 166688 h 364332"/>
                <a:gd name="connsiteX29" fmla="*/ 171450 w 1195388"/>
                <a:gd name="connsiteY29" fmla="*/ 180975 h 364332"/>
                <a:gd name="connsiteX30" fmla="*/ 292894 w 1195388"/>
                <a:gd name="connsiteY30" fmla="*/ 185738 h 364332"/>
                <a:gd name="connsiteX31" fmla="*/ 350044 w 1195388"/>
                <a:gd name="connsiteY31" fmla="*/ 183357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95388" h="364332">
                  <a:moveTo>
                    <a:pt x="350044" y="183357"/>
                  </a:moveTo>
                  <a:lnTo>
                    <a:pt x="542925" y="150019"/>
                  </a:lnTo>
                  <a:lnTo>
                    <a:pt x="711994" y="104775"/>
                  </a:lnTo>
                  <a:lnTo>
                    <a:pt x="816769" y="59532"/>
                  </a:lnTo>
                  <a:lnTo>
                    <a:pt x="916782" y="2382"/>
                  </a:lnTo>
                  <a:lnTo>
                    <a:pt x="945357" y="0"/>
                  </a:lnTo>
                  <a:lnTo>
                    <a:pt x="992982" y="14288"/>
                  </a:lnTo>
                  <a:lnTo>
                    <a:pt x="1083469" y="52388"/>
                  </a:lnTo>
                  <a:lnTo>
                    <a:pt x="1154907" y="90488"/>
                  </a:lnTo>
                  <a:lnTo>
                    <a:pt x="1188244" y="116682"/>
                  </a:lnTo>
                  <a:lnTo>
                    <a:pt x="1195388" y="135732"/>
                  </a:lnTo>
                  <a:lnTo>
                    <a:pt x="1190625" y="166688"/>
                  </a:lnTo>
                  <a:lnTo>
                    <a:pt x="1173957" y="195263"/>
                  </a:lnTo>
                  <a:lnTo>
                    <a:pt x="1119188" y="226219"/>
                  </a:lnTo>
                  <a:lnTo>
                    <a:pt x="1104900" y="235744"/>
                  </a:lnTo>
                  <a:lnTo>
                    <a:pt x="981075" y="250032"/>
                  </a:lnTo>
                  <a:lnTo>
                    <a:pt x="709613" y="302419"/>
                  </a:lnTo>
                  <a:lnTo>
                    <a:pt x="533400" y="342900"/>
                  </a:lnTo>
                  <a:lnTo>
                    <a:pt x="450057" y="361950"/>
                  </a:lnTo>
                  <a:lnTo>
                    <a:pt x="388144" y="364332"/>
                  </a:lnTo>
                  <a:lnTo>
                    <a:pt x="335757" y="364332"/>
                  </a:lnTo>
                  <a:lnTo>
                    <a:pt x="271463" y="350044"/>
                  </a:lnTo>
                  <a:lnTo>
                    <a:pt x="183357" y="321469"/>
                  </a:lnTo>
                  <a:lnTo>
                    <a:pt x="100013" y="276225"/>
                  </a:lnTo>
                  <a:lnTo>
                    <a:pt x="33338" y="235744"/>
                  </a:lnTo>
                  <a:lnTo>
                    <a:pt x="9525" y="207169"/>
                  </a:lnTo>
                  <a:lnTo>
                    <a:pt x="0" y="180975"/>
                  </a:lnTo>
                  <a:lnTo>
                    <a:pt x="7144" y="169069"/>
                  </a:lnTo>
                  <a:lnTo>
                    <a:pt x="52388" y="166688"/>
                  </a:lnTo>
                  <a:lnTo>
                    <a:pt x="171450" y="180975"/>
                  </a:lnTo>
                  <a:lnTo>
                    <a:pt x="292894" y="185738"/>
                  </a:lnTo>
                  <a:lnTo>
                    <a:pt x="350044" y="1833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0">
              <a:extLst>
                <a:ext uri="{FF2B5EF4-FFF2-40B4-BE49-F238E27FC236}">
                  <a16:creationId xmlns:a16="http://schemas.microsoft.com/office/drawing/2014/main" id="{385B2368-A59D-4584-84A2-C069145B8A03}"/>
                </a:ext>
              </a:extLst>
            </p:cNvPr>
            <p:cNvSpPr/>
            <p:nvPr/>
          </p:nvSpPr>
          <p:spPr>
            <a:xfrm>
              <a:off x="4125914" y="3714750"/>
              <a:ext cx="1165225" cy="363538"/>
            </a:xfrm>
            <a:custGeom>
              <a:avLst/>
              <a:gdLst>
                <a:gd name="connsiteX0" fmla="*/ 323850 w 1164432"/>
                <a:gd name="connsiteY0" fmla="*/ 185738 h 364331"/>
                <a:gd name="connsiteX1" fmla="*/ 478632 w 1164432"/>
                <a:gd name="connsiteY1" fmla="*/ 164306 h 364331"/>
                <a:gd name="connsiteX2" fmla="*/ 609600 w 1164432"/>
                <a:gd name="connsiteY2" fmla="*/ 126206 h 364331"/>
                <a:gd name="connsiteX3" fmla="*/ 726282 w 1164432"/>
                <a:gd name="connsiteY3" fmla="*/ 78581 h 364331"/>
                <a:gd name="connsiteX4" fmla="*/ 864394 w 1164432"/>
                <a:gd name="connsiteY4" fmla="*/ 4763 h 364331"/>
                <a:gd name="connsiteX5" fmla="*/ 895350 w 1164432"/>
                <a:gd name="connsiteY5" fmla="*/ 0 h 364331"/>
                <a:gd name="connsiteX6" fmla="*/ 931069 w 1164432"/>
                <a:gd name="connsiteY6" fmla="*/ 2381 h 364331"/>
                <a:gd name="connsiteX7" fmla="*/ 978694 w 1164432"/>
                <a:gd name="connsiteY7" fmla="*/ 11906 h 364331"/>
                <a:gd name="connsiteX8" fmla="*/ 1045369 w 1164432"/>
                <a:gd name="connsiteY8" fmla="*/ 33338 h 364331"/>
                <a:gd name="connsiteX9" fmla="*/ 1102519 w 1164432"/>
                <a:gd name="connsiteY9" fmla="*/ 66675 h 364331"/>
                <a:gd name="connsiteX10" fmla="*/ 1152525 w 1164432"/>
                <a:gd name="connsiteY10" fmla="*/ 102394 h 364331"/>
                <a:gd name="connsiteX11" fmla="*/ 1164432 w 1164432"/>
                <a:gd name="connsiteY11" fmla="*/ 119063 h 364331"/>
                <a:gd name="connsiteX12" fmla="*/ 1162050 w 1164432"/>
                <a:gd name="connsiteY12" fmla="*/ 150019 h 364331"/>
                <a:gd name="connsiteX13" fmla="*/ 1138238 w 1164432"/>
                <a:gd name="connsiteY13" fmla="*/ 178594 h 364331"/>
                <a:gd name="connsiteX14" fmla="*/ 1104900 w 1164432"/>
                <a:gd name="connsiteY14" fmla="*/ 200025 h 364331"/>
                <a:gd name="connsiteX15" fmla="*/ 990600 w 1164432"/>
                <a:gd name="connsiteY15" fmla="*/ 238125 h 364331"/>
                <a:gd name="connsiteX16" fmla="*/ 719138 w 1164432"/>
                <a:gd name="connsiteY16" fmla="*/ 304800 h 364331"/>
                <a:gd name="connsiteX17" fmla="*/ 473869 w 1164432"/>
                <a:gd name="connsiteY17" fmla="*/ 354806 h 364331"/>
                <a:gd name="connsiteX18" fmla="*/ 397669 w 1164432"/>
                <a:gd name="connsiteY18" fmla="*/ 364331 h 364331"/>
                <a:gd name="connsiteX19" fmla="*/ 321469 w 1164432"/>
                <a:gd name="connsiteY19" fmla="*/ 357188 h 364331"/>
                <a:gd name="connsiteX20" fmla="*/ 254794 w 1164432"/>
                <a:gd name="connsiteY20" fmla="*/ 340519 h 364331"/>
                <a:gd name="connsiteX21" fmla="*/ 176213 w 1164432"/>
                <a:gd name="connsiteY21" fmla="*/ 316706 h 364331"/>
                <a:gd name="connsiteX22" fmla="*/ 109538 w 1164432"/>
                <a:gd name="connsiteY22" fmla="*/ 283369 h 364331"/>
                <a:gd name="connsiteX23" fmla="*/ 59532 w 1164432"/>
                <a:gd name="connsiteY23" fmla="*/ 252413 h 364331"/>
                <a:gd name="connsiteX24" fmla="*/ 19050 w 1164432"/>
                <a:gd name="connsiteY24" fmla="*/ 223838 h 364331"/>
                <a:gd name="connsiteX25" fmla="*/ 0 w 1164432"/>
                <a:gd name="connsiteY25" fmla="*/ 200025 h 364331"/>
                <a:gd name="connsiteX26" fmla="*/ 0 w 1164432"/>
                <a:gd name="connsiteY26" fmla="*/ 173831 h 364331"/>
                <a:gd name="connsiteX27" fmla="*/ 23813 w 1164432"/>
                <a:gd name="connsiteY27" fmla="*/ 159544 h 364331"/>
                <a:gd name="connsiteX28" fmla="*/ 104775 w 1164432"/>
                <a:gd name="connsiteY28" fmla="*/ 169069 h 364331"/>
                <a:gd name="connsiteX29" fmla="*/ 214313 w 1164432"/>
                <a:gd name="connsiteY29" fmla="*/ 180975 h 364331"/>
                <a:gd name="connsiteX30" fmla="*/ 323850 w 1164432"/>
                <a:gd name="connsiteY30" fmla="*/ 185738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4432" h="364331">
                  <a:moveTo>
                    <a:pt x="323850" y="185738"/>
                  </a:moveTo>
                  <a:lnTo>
                    <a:pt x="478632" y="164306"/>
                  </a:lnTo>
                  <a:lnTo>
                    <a:pt x="609600" y="126206"/>
                  </a:lnTo>
                  <a:lnTo>
                    <a:pt x="726282" y="78581"/>
                  </a:lnTo>
                  <a:lnTo>
                    <a:pt x="864394" y="4763"/>
                  </a:lnTo>
                  <a:lnTo>
                    <a:pt x="895350" y="0"/>
                  </a:lnTo>
                  <a:lnTo>
                    <a:pt x="931069" y="2381"/>
                  </a:lnTo>
                  <a:lnTo>
                    <a:pt x="978694" y="11906"/>
                  </a:lnTo>
                  <a:lnTo>
                    <a:pt x="1045369" y="33338"/>
                  </a:lnTo>
                  <a:lnTo>
                    <a:pt x="1102519" y="66675"/>
                  </a:lnTo>
                  <a:lnTo>
                    <a:pt x="1152525" y="102394"/>
                  </a:lnTo>
                  <a:lnTo>
                    <a:pt x="1164432" y="119063"/>
                  </a:lnTo>
                  <a:lnTo>
                    <a:pt x="1162050" y="150019"/>
                  </a:lnTo>
                  <a:lnTo>
                    <a:pt x="1138238" y="178594"/>
                  </a:lnTo>
                  <a:lnTo>
                    <a:pt x="1104900" y="200025"/>
                  </a:lnTo>
                  <a:lnTo>
                    <a:pt x="990600" y="238125"/>
                  </a:lnTo>
                  <a:lnTo>
                    <a:pt x="719138" y="304800"/>
                  </a:lnTo>
                  <a:lnTo>
                    <a:pt x="473869" y="354806"/>
                  </a:lnTo>
                  <a:lnTo>
                    <a:pt x="397669" y="364331"/>
                  </a:lnTo>
                  <a:lnTo>
                    <a:pt x="321469" y="357188"/>
                  </a:lnTo>
                  <a:lnTo>
                    <a:pt x="254794" y="340519"/>
                  </a:lnTo>
                  <a:lnTo>
                    <a:pt x="176213" y="316706"/>
                  </a:lnTo>
                  <a:lnTo>
                    <a:pt x="109538" y="283369"/>
                  </a:lnTo>
                  <a:lnTo>
                    <a:pt x="59532" y="252413"/>
                  </a:lnTo>
                  <a:lnTo>
                    <a:pt x="19050" y="223838"/>
                  </a:lnTo>
                  <a:lnTo>
                    <a:pt x="0" y="200025"/>
                  </a:lnTo>
                  <a:lnTo>
                    <a:pt x="0" y="173831"/>
                  </a:lnTo>
                  <a:lnTo>
                    <a:pt x="23813" y="159544"/>
                  </a:lnTo>
                  <a:lnTo>
                    <a:pt x="104775" y="169069"/>
                  </a:lnTo>
                  <a:lnTo>
                    <a:pt x="214313" y="180975"/>
                  </a:lnTo>
                  <a:lnTo>
                    <a:pt x="323850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3">
              <a:extLst>
                <a:ext uri="{FF2B5EF4-FFF2-40B4-BE49-F238E27FC236}">
                  <a16:creationId xmlns:a16="http://schemas.microsoft.com/office/drawing/2014/main" id="{2FDF804F-139C-4E96-A126-7D41A0071DFF}"/>
                </a:ext>
              </a:extLst>
            </p:cNvPr>
            <p:cNvSpPr/>
            <p:nvPr/>
          </p:nvSpPr>
          <p:spPr>
            <a:xfrm>
              <a:off x="3956050" y="4519614"/>
              <a:ext cx="585788" cy="1227137"/>
            </a:xfrm>
            <a:custGeom>
              <a:avLst/>
              <a:gdLst>
                <a:gd name="connsiteX0" fmla="*/ 438411 w 586218"/>
                <a:gd name="connsiteY0" fmla="*/ 375781 h 1227550"/>
                <a:gd name="connsiteX1" fmla="*/ 561166 w 586218"/>
                <a:gd name="connsiteY1" fmla="*/ 929431 h 1227550"/>
                <a:gd name="connsiteX2" fmla="*/ 583713 w 586218"/>
                <a:gd name="connsiteY2" fmla="*/ 1022124 h 1227550"/>
                <a:gd name="connsiteX3" fmla="*/ 586218 w 586218"/>
                <a:gd name="connsiteY3" fmla="*/ 1054691 h 1227550"/>
                <a:gd name="connsiteX4" fmla="*/ 578702 w 586218"/>
                <a:gd name="connsiteY4" fmla="*/ 1109806 h 1227550"/>
                <a:gd name="connsiteX5" fmla="*/ 568681 w 586218"/>
                <a:gd name="connsiteY5" fmla="*/ 1147384 h 1227550"/>
                <a:gd name="connsiteX6" fmla="*/ 568681 w 586218"/>
                <a:gd name="connsiteY6" fmla="*/ 1174941 h 1227550"/>
                <a:gd name="connsiteX7" fmla="*/ 563671 w 586218"/>
                <a:gd name="connsiteY7" fmla="*/ 1202498 h 1227550"/>
                <a:gd name="connsiteX8" fmla="*/ 553650 w 586218"/>
                <a:gd name="connsiteY8" fmla="*/ 1225045 h 1227550"/>
                <a:gd name="connsiteX9" fmla="*/ 531103 w 586218"/>
                <a:gd name="connsiteY9" fmla="*/ 1227550 h 1227550"/>
                <a:gd name="connsiteX10" fmla="*/ 498536 w 586218"/>
                <a:gd name="connsiteY10" fmla="*/ 1217530 h 1227550"/>
                <a:gd name="connsiteX11" fmla="*/ 455947 w 586218"/>
                <a:gd name="connsiteY11" fmla="*/ 1184962 h 1227550"/>
                <a:gd name="connsiteX12" fmla="*/ 410853 w 586218"/>
                <a:gd name="connsiteY12" fmla="*/ 1137363 h 1227550"/>
                <a:gd name="connsiteX13" fmla="*/ 378286 w 586218"/>
                <a:gd name="connsiteY13" fmla="*/ 1092269 h 1227550"/>
                <a:gd name="connsiteX14" fmla="*/ 348223 w 586218"/>
                <a:gd name="connsiteY14" fmla="*/ 1027134 h 1227550"/>
                <a:gd name="connsiteX15" fmla="*/ 333192 w 586218"/>
                <a:gd name="connsiteY15" fmla="*/ 974525 h 1227550"/>
                <a:gd name="connsiteX16" fmla="*/ 325676 w 586218"/>
                <a:gd name="connsiteY16" fmla="*/ 881832 h 1227550"/>
                <a:gd name="connsiteX17" fmla="*/ 303130 w 586218"/>
                <a:gd name="connsiteY17" fmla="*/ 789139 h 1227550"/>
                <a:gd name="connsiteX18" fmla="*/ 165343 w 586218"/>
                <a:gd name="connsiteY18" fmla="*/ 268057 h 1227550"/>
                <a:gd name="connsiteX19" fmla="*/ 137786 w 586218"/>
                <a:gd name="connsiteY19" fmla="*/ 202921 h 1227550"/>
                <a:gd name="connsiteX20" fmla="*/ 115239 w 586218"/>
                <a:gd name="connsiteY20" fmla="*/ 160333 h 1227550"/>
                <a:gd name="connsiteX21" fmla="*/ 72651 w 586218"/>
                <a:gd name="connsiteY21" fmla="*/ 112734 h 1227550"/>
                <a:gd name="connsiteX22" fmla="*/ 27557 w 586218"/>
                <a:gd name="connsiteY22" fmla="*/ 65135 h 1227550"/>
                <a:gd name="connsiteX23" fmla="*/ 2505 w 586218"/>
                <a:gd name="connsiteY23" fmla="*/ 37578 h 1227550"/>
                <a:gd name="connsiteX24" fmla="*/ 0 w 586218"/>
                <a:gd name="connsiteY24" fmla="*/ 20041 h 1227550"/>
                <a:gd name="connsiteX25" fmla="*/ 5010 w 586218"/>
                <a:gd name="connsiteY25" fmla="*/ 7515 h 1227550"/>
                <a:gd name="connsiteX26" fmla="*/ 20041 w 586218"/>
                <a:gd name="connsiteY26" fmla="*/ 0 h 1227550"/>
                <a:gd name="connsiteX27" fmla="*/ 57619 w 586218"/>
                <a:gd name="connsiteY27" fmla="*/ 5010 h 1227550"/>
                <a:gd name="connsiteX28" fmla="*/ 212942 w 586218"/>
                <a:gd name="connsiteY28" fmla="*/ 47599 h 1227550"/>
                <a:gd name="connsiteX29" fmla="*/ 373275 w 586218"/>
                <a:gd name="connsiteY29" fmla="*/ 100208 h 1227550"/>
                <a:gd name="connsiteX30" fmla="*/ 438411 w 586218"/>
                <a:gd name="connsiteY30" fmla="*/ 375781 h 1227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6218" h="1227550">
                  <a:moveTo>
                    <a:pt x="438411" y="375781"/>
                  </a:moveTo>
                  <a:lnTo>
                    <a:pt x="561166" y="929431"/>
                  </a:lnTo>
                  <a:lnTo>
                    <a:pt x="583713" y="1022124"/>
                  </a:lnTo>
                  <a:lnTo>
                    <a:pt x="586218" y="1054691"/>
                  </a:lnTo>
                  <a:lnTo>
                    <a:pt x="578702" y="1109806"/>
                  </a:lnTo>
                  <a:lnTo>
                    <a:pt x="568681" y="1147384"/>
                  </a:lnTo>
                  <a:lnTo>
                    <a:pt x="568681" y="1174941"/>
                  </a:lnTo>
                  <a:lnTo>
                    <a:pt x="563671" y="1202498"/>
                  </a:lnTo>
                  <a:lnTo>
                    <a:pt x="553650" y="1225045"/>
                  </a:lnTo>
                  <a:lnTo>
                    <a:pt x="531103" y="1227550"/>
                  </a:lnTo>
                  <a:lnTo>
                    <a:pt x="498536" y="1217530"/>
                  </a:lnTo>
                  <a:lnTo>
                    <a:pt x="455947" y="1184962"/>
                  </a:lnTo>
                  <a:lnTo>
                    <a:pt x="410853" y="1137363"/>
                  </a:lnTo>
                  <a:lnTo>
                    <a:pt x="378286" y="1092269"/>
                  </a:lnTo>
                  <a:lnTo>
                    <a:pt x="348223" y="1027134"/>
                  </a:lnTo>
                  <a:lnTo>
                    <a:pt x="333192" y="974525"/>
                  </a:lnTo>
                  <a:lnTo>
                    <a:pt x="325676" y="881832"/>
                  </a:lnTo>
                  <a:lnTo>
                    <a:pt x="303130" y="789139"/>
                  </a:lnTo>
                  <a:lnTo>
                    <a:pt x="165343" y="268057"/>
                  </a:lnTo>
                  <a:lnTo>
                    <a:pt x="137786" y="202921"/>
                  </a:lnTo>
                  <a:lnTo>
                    <a:pt x="115239" y="160333"/>
                  </a:lnTo>
                  <a:lnTo>
                    <a:pt x="72651" y="112734"/>
                  </a:lnTo>
                  <a:lnTo>
                    <a:pt x="27557" y="65135"/>
                  </a:lnTo>
                  <a:lnTo>
                    <a:pt x="2505" y="37578"/>
                  </a:lnTo>
                  <a:lnTo>
                    <a:pt x="0" y="20041"/>
                  </a:lnTo>
                  <a:lnTo>
                    <a:pt x="5010" y="7515"/>
                  </a:lnTo>
                  <a:lnTo>
                    <a:pt x="20041" y="0"/>
                  </a:lnTo>
                  <a:lnTo>
                    <a:pt x="57619" y="5010"/>
                  </a:lnTo>
                  <a:lnTo>
                    <a:pt x="212942" y="47599"/>
                  </a:lnTo>
                  <a:lnTo>
                    <a:pt x="373275" y="100208"/>
                  </a:lnTo>
                  <a:lnTo>
                    <a:pt x="438411" y="37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4">
              <a:extLst>
                <a:ext uri="{FF2B5EF4-FFF2-40B4-BE49-F238E27FC236}">
                  <a16:creationId xmlns:a16="http://schemas.microsoft.com/office/drawing/2014/main" id="{7B09DDD6-9064-4A31-BDAE-E2FB3D1B6A5C}"/>
                </a:ext>
              </a:extLst>
            </p:cNvPr>
            <p:cNvSpPr/>
            <p:nvPr/>
          </p:nvSpPr>
          <p:spPr>
            <a:xfrm>
              <a:off x="5740400" y="1758951"/>
              <a:ext cx="647700" cy="1527175"/>
            </a:xfrm>
            <a:custGeom>
              <a:avLst/>
              <a:gdLst>
                <a:gd name="connsiteX0" fmla="*/ 606425 w 647700"/>
                <a:gd name="connsiteY0" fmla="*/ 463550 h 1527175"/>
                <a:gd name="connsiteX1" fmla="*/ 552450 w 647700"/>
                <a:gd name="connsiteY1" fmla="*/ 714375 h 1527175"/>
                <a:gd name="connsiteX2" fmla="*/ 495300 w 647700"/>
                <a:gd name="connsiteY2" fmla="*/ 876300 h 1527175"/>
                <a:gd name="connsiteX3" fmla="*/ 428625 w 647700"/>
                <a:gd name="connsiteY3" fmla="*/ 1028700 h 1527175"/>
                <a:gd name="connsiteX4" fmla="*/ 368300 w 647700"/>
                <a:gd name="connsiteY4" fmla="*/ 1133475 h 1527175"/>
                <a:gd name="connsiteX5" fmla="*/ 254000 w 647700"/>
                <a:gd name="connsiteY5" fmla="*/ 1292225 h 1527175"/>
                <a:gd name="connsiteX6" fmla="*/ 120650 w 647700"/>
                <a:gd name="connsiteY6" fmla="*/ 1460500 h 1527175"/>
                <a:gd name="connsiteX7" fmla="*/ 73025 w 647700"/>
                <a:gd name="connsiteY7" fmla="*/ 1520825 h 1527175"/>
                <a:gd name="connsiteX8" fmla="*/ 44450 w 647700"/>
                <a:gd name="connsiteY8" fmla="*/ 1527175 h 1527175"/>
                <a:gd name="connsiteX9" fmla="*/ 12700 w 647700"/>
                <a:gd name="connsiteY9" fmla="*/ 1527175 h 1527175"/>
                <a:gd name="connsiteX10" fmla="*/ 0 w 647700"/>
                <a:gd name="connsiteY10" fmla="*/ 1511300 h 1527175"/>
                <a:gd name="connsiteX11" fmla="*/ 3175 w 647700"/>
                <a:gd name="connsiteY11" fmla="*/ 1495425 h 1527175"/>
                <a:gd name="connsiteX12" fmla="*/ 25400 w 647700"/>
                <a:gd name="connsiteY12" fmla="*/ 1450975 h 1527175"/>
                <a:gd name="connsiteX13" fmla="*/ 114300 w 647700"/>
                <a:gd name="connsiteY13" fmla="*/ 1295400 h 1527175"/>
                <a:gd name="connsiteX14" fmla="*/ 190500 w 647700"/>
                <a:gd name="connsiteY14" fmla="*/ 1143000 h 1527175"/>
                <a:gd name="connsiteX15" fmla="*/ 269875 w 647700"/>
                <a:gd name="connsiteY15" fmla="*/ 952500 h 1527175"/>
                <a:gd name="connsiteX16" fmla="*/ 304800 w 647700"/>
                <a:gd name="connsiteY16" fmla="*/ 831850 h 1527175"/>
                <a:gd name="connsiteX17" fmla="*/ 336550 w 647700"/>
                <a:gd name="connsiteY17" fmla="*/ 641350 h 1527175"/>
                <a:gd name="connsiteX18" fmla="*/ 346075 w 647700"/>
                <a:gd name="connsiteY18" fmla="*/ 479425 h 1527175"/>
                <a:gd name="connsiteX19" fmla="*/ 349250 w 647700"/>
                <a:gd name="connsiteY19" fmla="*/ 301625 h 1527175"/>
                <a:gd name="connsiteX20" fmla="*/ 333375 w 647700"/>
                <a:gd name="connsiteY20" fmla="*/ 241300 h 1527175"/>
                <a:gd name="connsiteX21" fmla="*/ 307975 w 647700"/>
                <a:gd name="connsiteY21" fmla="*/ 196850 h 1527175"/>
                <a:gd name="connsiteX22" fmla="*/ 254000 w 647700"/>
                <a:gd name="connsiteY22" fmla="*/ 136525 h 1527175"/>
                <a:gd name="connsiteX23" fmla="*/ 184150 w 647700"/>
                <a:gd name="connsiteY23" fmla="*/ 82550 h 1527175"/>
                <a:gd name="connsiteX24" fmla="*/ 149225 w 647700"/>
                <a:gd name="connsiteY24" fmla="*/ 63500 h 1527175"/>
                <a:gd name="connsiteX25" fmla="*/ 130175 w 647700"/>
                <a:gd name="connsiteY25" fmla="*/ 38100 h 1527175"/>
                <a:gd name="connsiteX26" fmla="*/ 123825 w 647700"/>
                <a:gd name="connsiteY26" fmla="*/ 15875 h 1527175"/>
                <a:gd name="connsiteX27" fmla="*/ 136525 w 647700"/>
                <a:gd name="connsiteY27" fmla="*/ 0 h 1527175"/>
                <a:gd name="connsiteX28" fmla="*/ 190500 w 647700"/>
                <a:gd name="connsiteY28" fmla="*/ 0 h 1527175"/>
                <a:gd name="connsiteX29" fmla="*/ 285750 w 647700"/>
                <a:gd name="connsiteY29" fmla="*/ 12700 h 1527175"/>
                <a:gd name="connsiteX30" fmla="*/ 419100 w 647700"/>
                <a:gd name="connsiteY30" fmla="*/ 47625 h 1527175"/>
                <a:gd name="connsiteX31" fmla="*/ 520700 w 647700"/>
                <a:gd name="connsiteY31" fmla="*/ 82550 h 1527175"/>
                <a:gd name="connsiteX32" fmla="*/ 603250 w 647700"/>
                <a:gd name="connsiteY32" fmla="*/ 111125 h 1527175"/>
                <a:gd name="connsiteX33" fmla="*/ 647700 w 647700"/>
                <a:gd name="connsiteY33" fmla="*/ 139700 h 1527175"/>
                <a:gd name="connsiteX34" fmla="*/ 641350 w 647700"/>
                <a:gd name="connsiteY34" fmla="*/ 285750 h 1527175"/>
                <a:gd name="connsiteX35" fmla="*/ 606425 w 647700"/>
                <a:gd name="connsiteY35" fmla="*/ 463550 h 152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7700" h="1527175">
                  <a:moveTo>
                    <a:pt x="606425" y="463550"/>
                  </a:moveTo>
                  <a:lnTo>
                    <a:pt x="552450" y="714375"/>
                  </a:lnTo>
                  <a:lnTo>
                    <a:pt x="495300" y="876300"/>
                  </a:lnTo>
                  <a:lnTo>
                    <a:pt x="428625" y="1028700"/>
                  </a:lnTo>
                  <a:lnTo>
                    <a:pt x="368300" y="1133475"/>
                  </a:lnTo>
                  <a:lnTo>
                    <a:pt x="254000" y="1292225"/>
                  </a:lnTo>
                  <a:lnTo>
                    <a:pt x="120650" y="1460500"/>
                  </a:lnTo>
                  <a:lnTo>
                    <a:pt x="73025" y="1520825"/>
                  </a:lnTo>
                  <a:lnTo>
                    <a:pt x="44450" y="1527175"/>
                  </a:lnTo>
                  <a:lnTo>
                    <a:pt x="12700" y="1527175"/>
                  </a:lnTo>
                  <a:lnTo>
                    <a:pt x="0" y="1511300"/>
                  </a:lnTo>
                  <a:lnTo>
                    <a:pt x="3175" y="1495425"/>
                  </a:lnTo>
                  <a:lnTo>
                    <a:pt x="25400" y="1450975"/>
                  </a:lnTo>
                  <a:lnTo>
                    <a:pt x="114300" y="1295400"/>
                  </a:lnTo>
                  <a:lnTo>
                    <a:pt x="190500" y="1143000"/>
                  </a:lnTo>
                  <a:lnTo>
                    <a:pt x="269875" y="952500"/>
                  </a:lnTo>
                  <a:lnTo>
                    <a:pt x="304800" y="831850"/>
                  </a:lnTo>
                  <a:lnTo>
                    <a:pt x="336550" y="641350"/>
                  </a:lnTo>
                  <a:lnTo>
                    <a:pt x="346075" y="479425"/>
                  </a:lnTo>
                  <a:cubicBezTo>
                    <a:pt x="347133" y="420158"/>
                    <a:pt x="348192" y="360892"/>
                    <a:pt x="349250" y="301625"/>
                  </a:cubicBezTo>
                  <a:lnTo>
                    <a:pt x="333375" y="241300"/>
                  </a:lnTo>
                  <a:lnTo>
                    <a:pt x="307975" y="196850"/>
                  </a:lnTo>
                  <a:lnTo>
                    <a:pt x="254000" y="136525"/>
                  </a:lnTo>
                  <a:lnTo>
                    <a:pt x="184150" y="82550"/>
                  </a:lnTo>
                  <a:lnTo>
                    <a:pt x="149225" y="63500"/>
                  </a:lnTo>
                  <a:lnTo>
                    <a:pt x="130175" y="38100"/>
                  </a:lnTo>
                  <a:lnTo>
                    <a:pt x="123825" y="15875"/>
                  </a:lnTo>
                  <a:lnTo>
                    <a:pt x="136525" y="0"/>
                  </a:lnTo>
                  <a:lnTo>
                    <a:pt x="190500" y="0"/>
                  </a:lnTo>
                  <a:lnTo>
                    <a:pt x="285750" y="12700"/>
                  </a:lnTo>
                  <a:lnTo>
                    <a:pt x="419100" y="47625"/>
                  </a:lnTo>
                  <a:lnTo>
                    <a:pt x="520700" y="82550"/>
                  </a:lnTo>
                  <a:lnTo>
                    <a:pt x="603250" y="111125"/>
                  </a:lnTo>
                  <a:lnTo>
                    <a:pt x="647700" y="139700"/>
                  </a:lnTo>
                  <a:lnTo>
                    <a:pt x="641350" y="285750"/>
                  </a:lnTo>
                  <a:lnTo>
                    <a:pt x="606425" y="463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7">
              <a:extLst>
                <a:ext uri="{FF2B5EF4-FFF2-40B4-BE49-F238E27FC236}">
                  <a16:creationId xmlns:a16="http://schemas.microsoft.com/office/drawing/2014/main" id="{0610B2EF-451F-45C1-B511-1B8C47F4422B}"/>
                </a:ext>
              </a:extLst>
            </p:cNvPr>
            <p:cNvSpPr/>
            <p:nvPr/>
          </p:nvSpPr>
          <p:spPr>
            <a:xfrm>
              <a:off x="5992814" y="3314701"/>
              <a:ext cx="1641475" cy="423863"/>
            </a:xfrm>
            <a:custGeom>
              <a:avLst/>
              <a:gdLst>
                <a:gd name="connsiteX0" fmla="*/ 452438 w 1640682"/>
                <a:gd name="connsiteY0" fmla="*/ 197644 h 423863"/>
                <a:gd name="connsiteX1" fmla="*/ 802482 w 1640682"/>
                <a:gd name="connsiteY1" fmla="*/ 147638 h 423863"/>
                <a:gd name="connsiteX2" fmla="*/ 1073944 w 1640682"/>
                <a:gd name="connsiteY2" fmla="*/ 100013 h 423863"/>
                <a:gd name="connsiteX3" fmla="*/ 1135857 w 1640682"/>
                <a:gd name="connsiteY3" fmla="*/ 73819 h 423863"/>
                <a:gd name="connsiteX4" fmla="*/ 1200150 w 1640682"/>
                <a:gd name="connsiteY4" fmla="*/ 33338 h 423863"/>
                <a:gd name="connsiteX5" fmla="*/ 1231107 w 1640682"/>
                <a:gd name="connsiteY5" fmla="*/ 9525 h 423863"/>
                <a:gd name="connsiteX6" fmla="*/ 1252538 w 1640682"/>
                <a:gd name="connsiteY6" fmla="*/ 2381 h 423863"/>
                <a:gd name="connsiteX7" fmla="*/ 1273969 w 1640682"/>
                <a:gd name="connsiteY7" fmla="*/ 0 h 423863"/>
                <a:gd name="connsiteX8" fmla="*/ 1314450 w 1640682"/>
                <a:gd name="connsiteY8" fmla="*/ 7144 h 423863"/>
                <a:gd name="connsiteX9" fmla="*/ 1362075 w 1640682"/>
                <a:gd name="connsiteY9" fmla="*/ 23813 h 423863"/>
                <a:gd name="connsiteX10" fmla="*/ 1426369 w 1640682"/>
                <a:gd name="connsiteY10" fmla="*/ 59531 h 423863"/>
                <a:gd name="connsiteX11" fmla="*/ 1490663 w 1640682"/>
                <a:gd name="connsiteY11" fmla="*/ 97631 h 423863"/>
                <a:gd name="connsiteX12" fmla="*/ 1559719 w 1640682"/>
                <a:gd name="connsiteY12" fmla="*/ 157163 h 423863"/>
                <a:gd name="connsiteX13" fmla="*/ 1616869 w 1640682"/>
                <a:gd name="connsiteY13" fmla="*/ 207169 h 423863"/>
                <a:gd name="connsiteX14" fmla="*/ 1633538 w 1640682"/>
                <a:gd name="connsiteY14" fmla="*/ 226219 h 423863"/>
                <a:gd name="connsiteX15" fmla="*/ 1640682 w 1640682"/>
                <a:gd name="connsiteY15" fmla="*/ 250031 h 423863"/>
                <a:gd name="connsiteX16" fmla="*/ 1633538 w 1640682"/>
                <a:gd name="connsiteY16" fmla="*/ 273844 h 423863"/>
                <a:gd name="connsiteX17" fmla="*/ 1609725 w 1640682"/>
                <a:gd name="connsiteY17" fmla="*/ 314325 h 423863"/>
                <a:gd name="connsiteX18" fmla="*/ 1588294 w 1640682"/>
                <a:gd name="connsiteY18" fmla="*/ 335756 h 423863"/>
                <a:gd name="connsiteX19" fmla="*/ 1552575 w 1640682"/>
                <a:gd name="connsiteY19" fmla="*/ 354806 h 423863"/>
                <a:gd name="connsiteX20" fmla="*/ 1164432 w 1640682"/>
                <a:gd name="connsiteY20" fmla="*/ 273844 h 423863"/>
                <a:gd name="connsiteX21" fmla="*/ 1095375 w 1640682"/>
                <a:gd name="connsiteY21" fmla="*/ 278606 h 423863"/>
                <a:gd name="connsiteX22" fmla="*/ 485775 w 1640682"/>
                <a:gd name="connsiteY22" fmla="*/ 359569 h 423863"/>
                <a:gd name="connsiteX23" fmla="*/ 450057 w 1640682"/>
                <a:gd name="connsiteY23" fmla="*/ 371475 h 423863"/>
                <a:gd name="connsiteX24" fmla="*/ 333375 w 1640682"/>
                <a:gd name="connsiteY24" fmla="*/ 421481 h 423863"/>
                <a:gd name="connsiteX25" fmla="*/ 316707 w 1640682"/>
                <a:gd name="connsiteY25" fmla="*/ 423863 h 423863"/>
                <a:gd name="connsiteX26" fmla="*/ 283369 w 1640682"/>
                <a:gd name="connsiteY26" fmla="*/ 414338 h 423863"/>
                <a:gd name="connsiteX27" fmla="*/ 204788 w 1640682"/>
                <a:gd name="connsiteY27" fmla="*/ 371475 h 423863"/>
                <a:gd name="connsiteX28" fmla="*/ 111919 w 1640682"/>
                <a:gd name="connsiteY28" fmla="*/ 309563 h 423863"/>
                <a:gd name="connsiteX29" fmla="*/ 38100 w 1640682"/>
                <a:gd name="connsiteY29" fmla="*/ 257175 h 423863"/>
                <a:gd name="connsiteX30" fmla="*/ 9525 w 1640682"/>
                <a:gd name="connsiteY30" fmla="*/ 228600 h 423863"/>
                <a:gd name="connsiteX31" fmla="*/ 0 w 1640682"/>
                <a:gd name="connsiteY31" fmla="*/ 207169 h 423863"/>
                <a:gd name="connsiteX32" fmla="*/ 9525 w 1640682"/>
                <a:gd name="connsiteY32" fmla="*/ 183356 h 423863"/>
                <a:gd name="connsiteX33" fmla="*/ 38100 w 1640682"/>
                <a:gd name="connsiteY33" fmla="*/ 183356 h 423863"/>
                <a:gd name="connsiteX34" fmla="*/ 97632 w 1640682"/>
                <a:gd name="connsiteY34" fmla="*/ 190500 h 423863"/>
                <a:gd name="connsiteX35" fmla="*/ 202407 w 1640682"/>
                <a:gd name="connsiteY35" fmla="*/ 204788 h 423863"/>
                <a:gd name="connsiteX36" fmla="*/ 328613 w 1640682"/>
                <a:gd name="connsiteY36" fmla="*/ 204788 h 423863"/>
                <a:gd name="connsiteX37" fmla="*/ 452438 w 1640682"/>
                <a:gd name="connsiteY37" fmla="*/ 19764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40682" h="423863">
                  <a:moveTo>
                    <a:pt x="452438" y="197644"/>
                  </a:moveTo>
                  <a:lnTo>
                    <a:pt x="802482" y="147638"/>
                  </a:lnTo>
                  <a:lnTo>
                    <a:pt x="1073944" y="100013"/>
                  </a:lnTo>
                  <a:lnTo>
                    <a:pt x="1135857" y="73819"/>
                  </a:lnTo>
                  <a:lnTo>
                    <a:pt x="1200150" y="33338"/>
                  </a:lnTo>
                  <a:lnTo>
                    <a:pt x="1231107" y="9525"/>
                  </a:lnTo>
                  <a:lnTo>
                    <a:pt x="1252538" y="2381"/>
                  </a:lnTo>
                  <a:lnTo>
                    <a:pt x="1273969" y="0"/>
                  </a:lnTo>
                  <a:lnTo>
                    <a:pt x="1314450" y="7144"/>
                  </a:lnTo>
                  <a:lnTo>
                    <a:pt x="1362075" y="23813"/>
                  </a:lnTo>
                  <a:lnTo>
                    <a:pt x="1426369" y="59531"/>
                  </a:lnTo>
                  <a:lnTo>
                    <a:pt x="1490663" y="97631"/>
                  </a:lnTo>
                  <a:lnTo>
                    <a:pt x="1559719" y="157163"/>
                  </a:lnTo>
                  <a:lnTo>
                    <a:pt x="1616869" y="207169"/>
                  </a:lnTo>
                  <a:lnTo>
                    <a:pt x="1633538" y="226219"/>
                  </a:lnTo>
                  <a:lnTo>
                    <a:pt x="1640682" y="250031"/>
                  </a:lnTo>
                  <a:lnTo>
                    <a:pt x="1633538" y="273844"/>
                  </a:lnTo>
                  <a:lnTo>
                    <a:pt x="1609725" y="314325"/>
                  </a:lnTo>
                  <a:lnTo>
                    <a:pt x="1588294" y="335756"/>
                  </a:lnTo>
                  <a:lnTo>
                    <a:pt x="1552575" y="354806"/>
                  </a:lnTo>
                  <a:lnTo>
                    <a:pt x="1164432" y="273844"/>
                  </a:lnTo>
                  <a:lnTo>
                    <a:pt x="1095375" y="278606"/>
                  </a:lnTo>
                  <a:lnTo>
                    <a:pt x="485775" y="359569"/>
                  </a:lnTo>
                  <a:lnTo>
                    <a:pt x="450057" y="371475"/>
                  </a:lnTo>
                  <a:lnTo>
                    <a:pt x="333375" y="421481"/>
                  </a:lnTo>
                  <a:lnTo>
                    <a:pt x="316707" y="423863"/>
                  </a:lnTo>
                  <a:lnTo>
                    <a:pt x="283369" y="414338"/>
                  </a:lnTo>
                  <a:lnTo>
                    <a:pt x="204788" y="371475"/>
                  </a:lnTo>
                  <a:lnTo>
                    <a:pt x="111919" y="309563"/>
                  </a:lnTo>
                  <a:lnTo>
                    <a:pt x="38100" y="257175"/>
                  </a:lnTo>
                  <a:lnTo>
                    <a:pt x="9525" y="228600"/>
                  </a:lnTo>
                  <a:lnTo>
                    <a:pt x="0" y="207169"/>
                  </a:lnTo>
                  <a:lnTo>
                    <a:pt x="9525" y="183356"/>
                  </a:lnTo>
                  <a:lnTo>
                    <a:pt x="38100" y="183356"/>
                  </a:lnTo>
                  <a:lnTo>
                    <a:pt x="97632" y="190500"/>
                  </a:lnTo>
                  <a:lnTo>
                    <a:pt x="202407" y="204788"/>
                  </a:lnTo>
                  <a:lnTo>
                    <a:pt x="328613" y="204788"/>
                  </a:lnTo>
                  <a:lnTo>
                    <a:pt x="452438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1">
              <a:extLst>
                <a:ext uri="{FF2B5EF4-FFF2-40B4-BE49-F238E27FC236}">
                  <a16:creationId xmlns:a16="http://schemas.microsoft.com/office/drawing/2014/main" id="{B2C4C09C-B90C-4E24-9095-610D9BB1970E}"/>
                </a:ext>
              </a:extLst>
            </p:cNvPr>
            <p:cNvSpPr/>
            <p:nvPr/>
          </p:nvSpPr>
          <p:spPr>
            <a:xfrm>
              <a:off x="4243388" y="4348163"/>
              <a:ext cx="1384300" cy="1092200"/>
            </a:xfrm>
            <a:custGeom>
              <a:avLst/>
              <a:gdLst>
                <a:gd name="connsiteX0" fmla="*/ 211931 w 1383506"/>
                <a:gd name="connsiteY0" fmla="*/ 230981 h 1092993"/>
                <a:gd name="connsiteX1" fmla="*/ 881062 w 1383506"/>
                <a:gd name="connsiteY1" fmla="*/ 85725 h 1092993"/>
                <a:gd name="connsiteX2" fmla="*/ 942975 w 1383506"/>
                <a:gd name="connsiteY2" fmla="*/ 42862 h 1092993"/>
                <a:gd name="connsiteX3" fmla="*/ 990600 w 1383506"/>
                <a:gd name="connsiteY3" fmla="*/ 11906 h 1092993"/>
                <a:gd name="connsiteX4" fmla="*/ 1031081 w 1383506"/>
                <a:gd name="connsiteY4" fmla="*/ 2381 h 1092993"/>
                <a:gd name="connsiteX5" fmla="*/ 1062037 w 1383506"/>
                <a:gd name="connsiteY5" fmla="*/ 0 h 1092993"/>
                <a:gd name="connsiteX6" fmla="*/ 1109662 w 1383506"/>
                <a:gd name="connsiteY6" fmla="*/ 9525 h 1092993"/>
                <a:gd name="connsiteX7" fmla="*/ 1162050 w 1383506"/>
                <a:gd name="connsiteY7" fmla="*/ 26193 h 1092993"/>
                <a:gd name="connsiteX8" fmla="*/ 1271587 w 1383506"/>
                <a:gd name="connsiteY8" fmla="*/ 80962 h 1092993"/>
                <a:gd name="connsiteX9" fmla="*/ 1323975 w 1383506"/>
                <a:gd name="connsiteY9" fmla="*/ 111918 h 1092993"/>
                <a:gd name="connsiteX10" fmla="*/ 1371600 w 1383506"/>
                <a:gd name="connsiteY10" fmla="*/ 150018 h 1092993"/>
                <a:gd name="connsiteX11" fmla="*/ 1383506 w 1383506"/>
                <a:gd name="connsiteY11" fmla="*/ 171450 h 1092993"/>
                <a:gd name="connsiteX12" fmla="*/ 1371600 w 1383506"/>
                <a:gd name="connsiteY12" fmla="*/ 202406 h 1092993"/>
                <a:gd name="connsiteX13" fmla="*/ 1314450 w 1383506"/>
                <a:gd name="connsiteY13" fmla="*/ 300037 h 1092993"/>
                <a:gd name="connsiteX14" fmla="*/ 1278731 w 1383506"/>
                <a:gd name="connsiteY14" fmla="*/ 419100 h 1092993"/>
                <a:gd name="connsiteX15" fmla="*/ 1128712 w 1383506"/>
                <a:gd name="connsiteY15" fmla="*/ 997743 h 1092993"/>
                <a:gd name="connsiteX16" fmla="*/ 1128712 w 1383506"/>
                <a:gd name="connsiteY16" fmla="*/ 1019175 h 1092993"/>
                <a:gd name="connsiteX17" fmla="*/ 1114425 w 1383506"/>
                <a:gd name="connsiteY17" fmla="*/ 1054893 h 1092993"/>
                <a:gd name="connsiteX18" fmla="*/ 1097756 w 1383506"/>
                <a:gd name="connsiteY18" fmla="*/ 1076325 h 1092993"/>
                <a:gd name="connsiteX19" fmla="*/ 1064418 w 1383506"/>
                <a:gd name="connsiteY19" fmla="*/ 1092993 h 1092993"/>
                <a:gd name="connsiteX20" fmla="*/ 1021556 w 1383506"/>
                <a:gd name="connsiteY20" fmla="*/ 1090612 h 1092993"/>
                <a:gd name="connsiteX21" fmla="*/ 971550 w 1383506"/>
                <a:gd name="connsiteY21" fmla="*/ 1083468 h 1092993"/>
                <a:gd name="connsiteX22" fmla="*/ 928687 w 1383506"/>
                <a:gd name="connsiteY22" fmla="*/ 1073943 h 1092993"/>
                <a:gd name="connsiteX23" fmla="*/ 888206 w 1383506"/>
                <a:gd name="connsiteY23" fmla="*/ 1064418 h 1092993"/>
                <a:gd name="connsiteX24" fmla="*/ 907256 w 1383506"/>
                <a:gd name="connsiteY24" fmla="*/ 873918 h 1092993"/>
                <a:gd name="connsiteX25" fmla="*/ 992981 w 1383506"/>
                <a:gd name="connsiteY25" fmla="*/ 319087 h 1092993"/>
                <a:gd name="connsiteX26" fmla="*/ 995362 w 1383506"/>
                <a:gd name="connsiteY26" fmla="*/ 276225 h 1092993"/>
                <a:gd name="connsiteX27" fmla="*/ 985837 w 1383506"/>
                <a:gd name="connsiteY27" fmla="*/ 252412 h 1092993"/>
                <a:gd name="connsiteX28" fmla="*/ 957262 w 1383506"/>
                <a:gd name="connsiteY28" fmla="*/ 240506 h 1092993"/>
                <a:gd name="connsiteX29" fmla="*/ 926306 w 1383506"/>
                <a:gd name="connsiteY29" fmla="*/ 242887 h 1092993"/>
                <a:gd name="connsiteX30" fmla="*/ 61912 w 1383506"/>
                <a:gd name="connsiteY30" fmla="*/ 461962 h 1092993"/>
                <a:gd name="connsiteX31" fmla="*/ 0 w 1383506"/>
                <a:gd name="connsiteY31" fmla="*/ 273843 h 1092993"/>
                <a:gd name="connsiteX32" fmla="*/ 211931 w 1383506"/>
                <a:gd name="connsiteY32" fmla="*/ 230981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83506" h="1092993">
                  <a:moveTo>
                    <a:pt x="211931" y="230981"/>
                  </a:moveTo>
                  <a:lnTo>
                    <a:pt x="881062" y="85725"/>
                  </a:lnTo>
                  <a:lnTo>
                    <a:pt x="942975" y="42862"/>
                  </a:lnTo>
                  <a:lnTo>
                    <a:pt x="990600" y="11906"/>
                  </a:lnTo>
                  <a:lnTo>
                    <a:pt x="1031081" y="2381"/>
                  </a:lnTo>
                  <a:lnTo>
                    <a:pt x="1062037" y="0"/>
                  </a:lnTo>
                  <a:lnTo>
                    <a:pt x="1109662" y="9525"/>
                  </a:lnTo>
                  <a:lnTo>
                    <a:pt x="1162050" y="26193"/>
                  </a:lnTo>
                  <a:lnTo>
                    <a:pt x="1271587" y="80962"/>
                  </a:lnTo>
                  <a:lnTo>
                    <a:pt x="1323975" y="111918"/>
                  </a:lnTo>
                  <a:lnTo>
                    <a:pt x="1371600" y="150018"/>
                  </a:lnTo>
                  <a:lnTo>
                    <a:pt x="1383506" y="171450"/>
                  </a:lnTo>
                  <a:lnTo>
                    <a:pt x="1371600" y="202406"/>
                  </a:lnTo>
                  <a:lnTo>
                    <a:pt x="1314450" y="300037"/>
                  </a:lnTo>
                  <a:lnTo>
                    <a:pt x="1278731" y="419100"/>
                  </a:lnTo>
                  <a:lnTo>
                    <a:pt x="1128712" y="997743"/>
                  </a:lnTo>
                  <a:lnTo>
                    <a:pt x="1128712" y="1019175"/>
                  </a:lnTo>
                  <a:lnTo>
                    <a:pt x="1114425" y="1054893"/>
                  </a:lnTo>
                  <a:lnTo>
                    <a:pt x="1097756" y="1076325"/>
                  </a:lnTo>
                  <a:lnTo>
                    <a:pt x="1064418" y="1092993"/>
                  </a:lnTo>
                  <a:lnTo>
                    <a:pt x="1021556" y="1090612"/>
                  </a:lnTo>
                  <a:lnTo>
                    <a:pt x="971550" y="1083468"/>
                  </a:lnTo>
                  <a:lnTo>
                    <a:pt x="928687" y="1073943"/>
                  </a:lnTo>
                  <a:lnTo>
                    <a:pt x="888206" y="1064418"/>
                  </a:lnTo>
                  <a:lnTo>
                    <a:pt x="907256" y="873918"/>
                  </a:lnTo>
                  <a:lnTo>
                    <a:pt x="992981" y="319087"/>
                  </a:lnTo>
                  <a:lnTo>
                    <a:pt x="995362" y="276225"/>
                  </a:lnTo>
                  <a:lnTo>
                    <a:pt x="985837" y="252412"/>
                  </a:lnTo>
                  <a:lnTo>
                    <a:pt x="957262" y="240506"/>
                  </a:lnTo>
                  <a:lnTo>
                    <a:pt x="926306" y="242887"/>
                  </a:lnTo>
                  <a:lnTo>
                    <a:pt x="61912" y="461962"/>
                  </a:lnTo>
                  <a:lnTo>
                    <a:pt x="0" y="273843"/>
                  </a:lnTo>
                  <a:lnTo>
                    <a:pt x="2119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2">
              <a:extLst>
                <a:ext uri="{FF2B5EF4-FFF2-40B4-BE49-F238E27FC236}">
                  <a16:creationId xmlns:a16="http://schemas.microsoft.com/office/drawing/2014/main" id="{CD4D81E9-4F3B-4DE0-A437-18EC90B8557D}"/>
                </a:ext>
              </a:extLst>
            </p:cNvPr>
            <p:cNvSpPr/>
            <p:nvPr/>
          </p:nvSpPr>
          <p:spPr>
            <a:xfrm>
              <a:off x="4429125" y="5214938"/>
              <a:ext cx="871538" cy="355600"/>
            </a:xfrm>
            <a:custGeom>
              <a:avLst/>
              <a:gdLst>
                <a:gd name="connsiteX0" fmla="*/ 133350 w 870744"/>
                <a:gd name="connsiteY0" fmla="*/ 164306 h 354806"/>
                <a:gd name="connsiteX1" fmla="*/ 809625 w 870744"/>
                <a:gd name="connsiteY1" fmla="*/ 0 h 354806"/>
                <a:gd name="connsiteX2" fmla="*/ 809625 w 870744"/>
                <a:gd name="connsiteY2" fmla="*/ 183356 h 354806"/>
                <a:gd name="connsiteX3" fmla="*/ 626269 w 870744"/>
                <a:gd name="connsiteY3" fmla="*/ 219075 h 354806"/>
                <a:gd name="connsiteX4" fmla="*/ 35719 w 870744"/>
                <a:gd name="connsiteY4" fmla="*/ 354806 h 354806"/>
                <a:gd name="connsiteX5" fmla="*/ 0 w 870744"/>
                <a:gd name="connsiteY5" fmla="*/ 195262 h 354806"/>
                <a:gd name="connsiteX6" fmla="*/ 133350 w 870744"/>
                <a:gd name="connsiteY6" fmla="*/ 164306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744" h="354806">
                  <a:moveTo>
                    <a:pt x="133350" y="164306"/>
                  </a:moveTo>
                  <a:lnTo>
                    <a:pt x="809625" y="0"/>
                  </a:lnTo>
                  <a:cubicBezTo>
                    <a:pt x="810419" y="61114"/>
                    <a:pt x="870744" y="183356"/>
                    <a:pt x="809625" y="183356"/>
                  </a:cubicBezTo>
                  <a:lnTo>
                    <a:pt x="626269" y="219075"/>
                  </a:lnTo>
                  <a:lnTo>
                    <a:pt x="35719" y="354806"/>
                  </a:lnTo>
                  <a:lnTo>
                    <a:pt x="0" y="195262"/>
                  </a:lnTo>
                  <a:lnTo>
                    <a:pt x="133350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5">
              <a:extLst>
                <a:ext uri="{FF2B5EF4-FFF2-40B4-BE49-F238E27FC236}">
                  <a16:creationId xmlns:a16="http://schemas.microsoft.com/office/drawing/2014/main" id="{E9D08388-0A5F-463A-8426-90031C321FAB}"/>
                </a:ext>
              </a:extLst>
            </p:cNvPr>
            <p:cNvSpPr/>
            <p:nvPr/>
          </p:nvSpPr>
          <p:spPr>
            <a:xfrm>
              <a:off x="6318250" y="1654176"/>
              <a:ext cx="2025650" cy="1287463"/>
            </a:xfrm>
            <a:custGeom>
              <a:avLst/>
              <a:gdLst>
                <a:gd name="connsiteX0" fmla="*/ 218783 w 2025144"/>
                <a:gd name="connsiteY0" fmla="*/ 204758 h 1287452"/>
                <a:gd name="connsiteX1" fmla="*/ 387078 w 2025144"/>
                <a:gd name="connsiteY1" fmla="*/ 187929 h 1287452"/>
                <a:gd name="connsiteX2" fmla="*/ 597446 w 2025144"/>
                <a:gd name="connsiteY2" fmla="*/ 131830 h 1287452"/>
                <a:gd name="connsiteX3" fmla="*/ 740496 w 2025144"/>
                <a:gd name="connsiteY3" fmla="*/ 86952 h 1287452"/>
                <a:gd name="connsiteX4" fmla="*/ 807814 w 2025144"/>
                <a:gd name="connsiteY4" fmla="*/ 56098 h 1287452"/>
                <a:gd name="connsiteX5" fmla="*/ 858302 w 2025144"/>
                <a:gd name="connsiteY5" fmla="*/ 16829 h 1287452"/>
                <a:gd name="connsiteX6" fmla="*/ 880741 w 2025144"/>
                <a:gd name="connsiteY6" fmla="*/ 0 h 1287452"/>
                <a:gd name="connsiteX7" fmla="*/ 908790 w 2025144"/>
                <a:gd name="connsiteY7" fmla="*/ 0 h 1287452"/>
                <a:gd name="connsiteX8" fmla="*/ 950864 w 2025144"/>
                <a:gd name="connsiteY8" fmla="*/ 11219 h 1287452"/>
                <a:gd name="connsiteX9" fmla="*/ 1015377 w 2025144"/>
                <a:gd name="connsiteY9" fmla="*/ 42073 h 1287452"/>
                <a:gd name="connsiteX10" fmla="*/ 1079890 w 2025144"/>
                <a:gd name="connsiteY10" fmla="*/ 81342 h 1287452"/>
                <a:gd name="connsiteX11" fmla="*/ 1124768 w 2025144"/>
                <a:gd name="connsiteY11" fmla="*/ 115001 h 1287452"/>
                <a:gd name="connsiteX12" fmla="*/ 1150012 w 2025144"/>
                <a:gd name="connsiteY12" fmla="*/ 145855 h 1287452"/>
                <a:gd name="connsiteX13" fmla="*/ 1166842 w 2025144"/>
                <a:gd name="connsiteY13" fmla="*/ 179514 h 1287452"/>
                <a:gd name="connsiteX14" fmla="*/ 1166842 w 2025144"/>
                <a:gd name="connsiteY14" fmla="*/ 204758 h 1287452"/>
                <a:gd name="connsiteX15" fmla="*/ 1147208 w 2025144"/>
                <a:gd name="connsiteY15" fmla="*/ 235612 h 1287452"/>
                <a:gd name="connsiteX16" fmla="*/ 1082695 w 2025144"/>
                <a:gd name="connsiteY16" fmla="*/ 316954 h 1287452"/>
                <a:gd name="connsiteX17" fmla="*/ 1051841 w 2025144"/>
                <a:gd name="connsiteY17" fmla="*/ 364638 h 1287452"/>
                <a:gd name="connsiteX18" fmla="*/ 1023792 w 2025144"/>
                <a:gd name="connsiteY18" fmla="*/ 445980 h 1287452"/>
                <a:gd name="connsiteX19" fmla="*/ 998547 w 2025144"/>
                <a:gd name="connsiteY19" fmla="*/ 527322 h 1287452"/>
                <a:gd name="connsiteX20" fmla="*/ 987328 w 2025144"/>
                <a:gd name="connsiteY20" fmla="*/ 642324 h 1287452"/>
                <a:gd name="connsiteX21" fmla="*/ 978913 w 2025144"/>
                <a:gd name="connsiteY21" fmla="*/ 805008 h 1287452"/>
                <a:gd name="connsiteX22" fmla="*/ 987328 w 2025144"/>
                <a:gd name="connsiteY22" fmla="*/ 939644 h 1287452"/>
                <a:gd name="connsiteX23" fmla="*/ 995743 w 2025144"/>
                <a:gd name="connsiteY23" fmla="*/ 992937 h 1287452"/>
                <a:gd name="connsiteX24" fmla="*/ 1004157 w 2025144"/>
                <a:gd name="connsiteY24" fmla="*/ 1023791 h 1287452"/>
                <a:gd name="connsiteX25" fmla="*/ 1020987 w 2025144"/>
                <a:gd name="connsiteY25" fmla="*/ 1037816 h 1287452"/>
                <a:gd name="connsiteX26" fmla="*/ 1057451 w 2025144"/>
                <a:gd name="connsiteY26" fmla="*/ 1057450 h 1287452"/>
                <a:gd name="connsiteX27" fmla="*/ 1119158 w 2025144"/>
                <a:gd name="connsiteY27" fmla="*/ 1074279 h 1287452"/>
                <a:gd name="connsiteX28" fmla="*/ 1189281 w 2025144"/>
                <a:gd name="connsiteY28" fmla="*/ 1082694 h 1287452"/>
                <a:gd name="connsiteX29" fmla="*/ 1363185 w 2025144"/>
                <a:gd name="connsiteY29" fmla="*/ 1079889 h 1287452"/>
                <a:gd name="connsiteX30" fmla="*/ 1509041 w 2025144"/>
                <a:gd name="connsiteY30" fmla="*/ 1065865 h 1287452"/>
                <a:gd name="connsiteX31" fmla="*/ 2002705 w 2025144"/>
                <a:gd name="connsiteY31" fmla="*/ 1035011 h 1287452"/>
                <a:gd name="connsiteX32" fmla="*/ 2019534 w 2025144"/>
                <a:gd name="connsiteY32" fmla="*/ 1065865 h 1287452"/>
                <a:gd name="connsiteX33" fmla="*/ 2025144 w 2025144"/>
                <a:gd name="connsiteY33" fmla="*/ 1105133 h 1287452"/>
                <a:gd name="connsiteX34" fmla="*/ 1988680 w 2025144"/>
                <a:gd name="connsiteY34" fmla="*/ 1164037 h 1287452"/>
                <a:gd name="connsiteX35" fmla="*/ 1946606 w 2025144"/>
                <a:gd name="connsiteY35" fmla="*/ 1197695 h 1287452"/>
                <a:gd name="connsiteX36" fmla="*/ 1907338 w 2025144"/>
                <a:gd name="connsiteY36" fmla="*/ 1220135 h 1287452"/>
                <a:gd name="connsiteX37" fmla="*/ 1786727 w 2025144"/>
                <a:gd name="connsiteY37" fmla="*/ 1242574 h 1287452"/>
                <a:gd name="connsiteX38" fmla="*/ 1551114 w 2025144"/>
                <a:gd name="connsiteY38" fmla="*/ 1276233 h 1287452"/>
                <a:gd name="connsiteX39" fmla="*/ 1281843 w 2025144"/>
                <a:gd name="connsiteY39" fmla="*/ 1287452 h 1287452"/>
                <a:gd name="connsiteX40" fmla="*/ 1085500 w 2025144"/>
                <a:gd name="connsiteY40" fmla="*/ 1279038 h 1287452"/>
                <a:gd name="connsiteX41" fmla="*/ 998547 w 2025144"/>
                <a:gd name="connsiteY41" fmla="*/ 1262208 h 1287452"/>
                <a:gd name="connsiteX42" fmla="*/ 925620 w 2025144"/>
                <a:gd name="connsiteY42" fmla="*/ 1236964 h 1287452"/>
                <a:gd name="connsiteX43" fmla="*/ 875132 w 2025144"/>
                <a:gd name="connsiteY43" fmla="*/ 1203305 h 1287452"/>
                <a:gd name="connsiteX44" fmla="*/ 821838 w 2025144"/>
                <a:gd name="connsiteY44" fmla="*/ 1152817 h 1287452"/>
                <a:gd name="connsiteX45" fmla="*/ 779765 w 2025144"/>
                <a:gd name="connsiteY45" fmla="*/ 1091109 h 1287452"/>
                <a:gd name="connsiteX46" fmla="*/ 746106 w 2025144"/>
                <a:gd name="connsiteY46" fmla="*/ 976108 h 1287452"/>
                <a:gd name="connsiteX47" fmla="*/ 732081 w 2025144"/>
                <a:gd name="connsiteY47" fmla="*/ 816228 h 1287452"/>
                <a:gd name="connsiteX48" fmla="*/ 732081 w 2025144"/>
                <a:gd name="connsiteY48" fmla="*/ 560981 h 1287452"/>
                <a:gd name="connsiteX49" fmla="*/ 732081 w 2025144"/>
                <a:gd name="connsiteY49" fmla="*/ 426346 h 1287452"/>
                <a:gd name="connsiteX50" fmla="*/ 746106 w 2025144"/>
                <a:gd name="connsiteY50" fmla="*/ 314149 h 1287452"/>
                <a:gd name="connsiteX51" fmla="*/ 748911 w 2025144"/>
                <a:gd name="connsiteY51" fmla="*/ 288905 h 1287452"/>
                <a:gd name="connsiteX52" fmla="*/ 701227 w 2025144"/>
                <a:gd name="connsiteY52" fmla="*/ 294515 h 1287452"/>
                <a:gd name="connsiteX53" fmla="*/ 546957 w 2025144"/>
                <a:gd name="connsiteY53" fmla="*/ 319759 h 1287452"/>
                <a:gd name="connsiteX54" fmla="*/ 420736 w 2025144"/>
                <a:gd name="connsiteY54" fmla="*/ 342198 h 1287452"/>
                <a:gd name="connsiteX55" fmla="*/ 272076 w 2025144"/>
                <a:gd name="connsiteY55" fmla="*/ 356223 h 1287452"/>
                <a:gd name="connsiteX56" fmla="*/ 151465 w 2025144"/>
                <a:gd name="connsiteY56" fmla="*/ 361833 h 1287452"/>
                <a:gd name="connsiteX57" fmla="*/ 0 w 2025144"/>
                <a:gd name="connsiteY57" fmla="*/ 364638 h 1287452"/>
                <a:gd name="connsiteX58" fmla="*/ 2805 w 2025144"/>
                <a:gd name="connsiteY58" fmla="*/ 213173 h 1287452"/>
                <a:gd name="connsiteX59" fmla="*/ 218783 w 2025144"/>
                <a:gd name="connsiteY59" fmla="*/ 204758 h 1287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25144" h="1287452">
                  <a:moveTo>
                    <a:pt x="218783" y="204758"/>
                  </a:moveTo>
                  <a:lnTo>
                    <a:pt x="387078" y="187929"/>
                  </a:lnTo>
                  <a:lnTo>
                    <a:pt x="597446" y="131830"/>
                  </a:lnTo>
                  <a:lnTo>
                    <a:pt x="740496" y="86952"/>
                  </a:lnTo>
                  <a:lnTo>
                    <a:pt x="807814" y="56098"/>
                  </a:lnTo>
                  <a:lnTo>
                    <a:pt x="858302" y="16829"/>
                  </a:lnTo>
                  <a:lnTo>
                    <a:pt x="880741" y="0"/>
                  </a:lnTo>
                  <a:lnTo>
                    <a:pt x="908790" y="0"/>
                  </a:lnTo>
                  <a:lnTo>
                    <a:pt x="950864" y="11219"/>
                  </a:lnTo>
                  <a:lnTo>
                    <a:pt x="1015377" y="42073"/>
                  </a:lnTo>
                  <a:lnTo>
                    <a:pt x="1079890" y="81342"/>
                  </a:lnTo>
                  <a:lnTo>
                    <a:pt x="1124768" y="115001"/>
                  </a:lnTo>
                  <a:lnTo>
                    <a:pt x="1150012" y="145855"/>
                  </a:lnTo>
                  <a:lnTo>
                    <a:pt x="1166842" y="179514"/>
                  </a:lnTo>
                  <a:lnTo>
                    <a:pt x="1166842" y="204758"/>
                  </a:lnTo>
                  <a:lnTo>
                    <a:pt x="1147208" y="235612"/>
                  </a:lnTo>
                  <a:lnTo>
                    <a:pt x="1082695" y="316954"/>
                  </a:lnTo>
                  <a:lnTo>
                    <a:pt x="1051841" y="364638"/>
                  </a:lnTo>
                  <a:lnTo>
                    <a:pt x="1023792" y="445980"/>
                  </a:lnTo>
                  <a:lnTo>
                    <a:pt x="998547" y="527322"/>
                  </a:lnTo>
                  <a:lnTo>
                    <a:pt x="987328" y="642324"/>
                  </a:lnTo>
                  <a:lnTo>
                    <a:pt x="978913" y="805008"/>
                  </a:lnTo>
                  <a:lnTo>
                    <a:pt x="987328" y="939644"/>
                  </a:lnTo>
                  <a:lnTo>
                    <a:pt x="995743" y="992937"/>
                  </a:lnTo>
                  <a:lnTo>
                    <a:pt x="1004157" y="1023791"/>
                  </a:lnTo>
                  <a:lnTo>
                    <a:pt x="1020987" y="1037816"/>
                  </a:lnTo>
                  <a:lnTo>
                    <a:pt x="1057451" y="1057450"/>
                  </a:lnTo>
                  <a:lnTo>
                    <a:pt x="1119158" y="1074279"/>
                  </a:lnTo>
                  <a:lnTo>
                    <a:pt x="1189281" y="1082694"/>
                  </a:lnTo>
                  <a:lnTo>
                    <a:pt x="1363185" y="1079889"/>
                  </a:lnTo>
                  <a:lnTo>
                    <a:pt x="1509041" y="1065865"/>
                  </a:lnTo>
                  <a:lnTo>
                    <a:pt x="2002705" y="1035011"/>
                  </a:lnTo>
                  <a:lnTo>
                    <a:pt x="2019534" y="1065865"/>
                  </a:lnTo>
                  <a:lnTo>
                    <a:pt x="2025144" y="1105133"/>
                  </a:lnTo>
                  <a:lnTo>
                    <a:pt x="1988680" y="1164037"/>
                  </a:lnTo>
                  <a:lnTo>
                    <a:pt x="1946606" y="1197695"/>
                  </a:lnTo>
                  <a:lnTo>
                    <a:pt x="1907338" y="1220135"/>
                  </a:lnTo>
                  <a:lnTo>
                    <a:pt x="1786727" y="1242574"/>
                  </a:lnTo>
                  <a:lnTo>
                    <a:pt x="1551114" y="1276233"/>
                  </a:lnTo>
                  <a:lnTo>
                    <a:pt x="1281843" y="1287452"/>
                  </a:lnTo>
                  <a:lnTo>
                    <a:pt x="1085500" y="1279038"/>
                  </a:lnTo>
                  <a:lnTo>
                    <a:pt x="998547" y="1262208"/>
                  </a:lnTo>
                  <a:lnTo>
                    <a:pt x="925620" y="1236964"/>
                  </a:lnTo>
                  <a:lnTo>
                    <a:pt x="875132" y="1203305"/>
                  </a:lnTo>
                  <a:lnTo>
                    <a:pt x="821838" y="1152817"/>
                  </a:lnTo>
                  <a:lnTo>
                    <a:pt x="779765" y="1091109"/>
                  </a:lnTo>
                  <a:lnTo>
                    <a:pt x="746106" y="976108"/>
                  </a:lnTo>
                  <a:lnTo>
                    <a:pt x="732081" y="816228"/>
                  </a:lnTo>
                  <a:lnTo>
                    <a:pt x="732081" y="560981"/>
                  </a:lnTo>
                  <a:lnTo>
                    <a:pt x="732081" y="426346"/>
                  </a:lnTo>
                  <a:lnTo>
                    <a:pt x="746106" y="314149"/>
                  </a:lnTo>
                  <a:lnTo>
                    <a:pt x="748911" y="288905"/>
                  </a:lnTo>
                  <a:lnTo>
                    <a:pt x="701227" y="294515"/>
                  </a:lnTo>
                  <a:lnTo>
                    <a:pt x="546957" y="319759"/>
                  </a:lnTo>
                  <a:lnTo>
                    <a:pt x="420736" y="342198"/>
                  </a:lnTo>
                  <a:lnTo>
                    <a:pt x="272076" y="356223"/>
                  </a:lnTo>
                  <a:lnTo>
                    <a:pt x="151465" y="361833"/>
                  </a:lnTo>
                  <a:lnTo>
                    <a:pt x="0" y="364638"/>
                  </a:lnTo>
                  <a:lnTo>
                    <a:pt x="2805" y="213173"/>
                  </a:lnTo>
                  <a:lnTo>
                    <a:pt x="218783" y="2047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6">
              <a:extLst>
                <a:ext uri="{FF2B5EF4-FFF2-40B4-BE49-F238E27FC236}">
                  <a16:creationId xmlns:a16="http://schemas.microsoft.com/office/drawing/2014/main" id="{9CCF92FC-D172-475A-94E3-0E813977525D}"/>
                </a:ext>
              </a:extLst>
            </p:cNvPr>
            <p:cNvSpPr/>
            <p:nvPr/>
          </p:nvSpPr>
          <p:spPr>
            <a:xfrm>
              <a:off x="7802564" y="2109788"/>
              <a:ext cx="523875" cy="628650"/>
            </a:xfrm>
            <a:custGeom>
              <a:avLst/>
              <a:gdLst>
                <a:gd name="connsiteX0" fmla="*/ 73819 w 523875"/>
                <a:gd name="connsiteY0" fmla="*/ 581025 h 628650"/>
                <a:gd name="connsiteX1" fmla="*/ 26194 w 523875"/>
                <a:gd name="connsiteY1" fmla="*/ 614362 h 628650"/>
                <a:gd name="connsiteX2" fmla="*/ 0 w 523875"/>
                <a:gd name="connsiteY2" fmla="*/ 628650 h 628650"/>
                <a:gd name="connsiteX3" fmla="*/ 523875 w 523875"/>
                <a:gd name="connsiteY3" fmla="*/ 604837 h 628650"/>
                <a:gd name="connsiteX4" fmla="*/ 514350 w 523875"/>
                <a:gd name="connsiteY4" fmla="*/ 581025 h 628650"/>
                <a:gd name="connsiteX5" fmla="*/ 485775 w 523875"/>
                <a:gd name="connsiteY5" fmla="*/ 559593 h 628650"/>
                <a:gd name="connsiteX6" fmla="*/ 447675 w 523875"/>
                <a:gd name="connsiteY6" fmla="*/ 523875 h 628650"/>
                <a:gd name="connsiteX7" fmla="*/ 423863 w 523875"/>
                <a:gd name="connsiteY7" fmla="*/ 483393 h 628650"/>
                <a:gd name="connsiteX8" fmla="*/ 411957 w 523875"/>
                <a:gd name="connsiteY8" fmla="*/ 452437 h 628650"/>
                <a:gd name="connsiteX9" fmla="*/ 364332 w 523875"/>
                <a:gd name="connsiteY9" fmla="*/ 33337 h 628650"/>
                <a:gd name="connsiteX10" fmla="*/ 352425 w 523875"/>
                <a:gd name="connsiteY10" fmla="*/ 4762 h 628650"/>
                <a:gd name="connsiteX11" fmla="*/ 338138 w 523875"/>
                <a:gd name="connsiteY11" fmla="*/ 0 h 628650"/>
                <a:gd name="connsiteX12" fmla="*/ 323850 w 523875"/>
                <a:gd name="connsiteY12" fmla="*/ 4762 h 628650"/>
                <a:gd name="connsiteX13" fmla="*/ 309563 w 523875"/>
                <a:gd name="connsiteY13" fmla="*/ 47625 h 628650"/>
                <a:gd name="connsiteX14" fmla="*/ 297657 w 523875"/>
                <a:gd name="connsiteY14" fmla="*/ 140493 h 628650"/>
                <a:gd name="connsiteX15" fmla="*/ 269082 w 523875"/>
                <a:gd name="connsiteY15" fmla="*/ 292893 h 628650"/>
                <a:gd name="connsiteX16" fmla="*/ 245269 w 523875"/>
                <a:gd name="connsiteY16" fmla="*/ 392906 h 628650"/>
                <a:gd name="connsiteX17" fmla="*/ 226219 w 523875"/>
                <a:gd name="connsiteY17" fmla="*/ 440531 h 628650"/>
                <a:gd name="connsiteX18" fmla="*/ 216694 w 523875"/>
                <a:gd name="connsiteY18" fmla="*/ 461962 h 628650"/>
                <a:gd name="connsiteX19" fmla="*/ 195263 w 523875"/>
                <a:gd name="connsiteY19" fmla="*/ 485775 h 628650"/>
                <a:gd name="connsiteX20" fmla="*/ 73819 w 523875"/>
                <a:gd name="connsiteY20" fmla="*/ 581025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3875" h="628650">
                  <a:moveTo>
                    <a:pt x="73819" y="581025"/>
                  </a:moveTo>
                  <a:lnTo>
                    <a:pt x="26194" y="614362"/>
                  </a:lnTo>
                  <a:lnTo>
                    <a:pt x="0" y="628650"/>
                  </a:lnTo>
                  <a:lnTo>
                    <a:pt x="523875" y="604837"/>
                  </a:lnTo>
                  <a:lnTo>
                    <a:pt x="514350" y="581025"/>
                  </a:lnTo>
                  <a:lnTo>
                    <a:pt x="485775" y="559593"/>
                  </a:lnTo>
                  <a:lnTo>
                    <a:pt x="447675" y="523875"/>
                  </a:lnTo>
                  <a:lnTo>
                    <a:pt x="423863" y="483393"/>
                  </a:lnTo>
                  <a:lnTo>
                    <a:pt x="411957" y="452437"/>
                  </a:lnTo>
                  <a:lnTo>
                    <a:pt x="364332" y="33337"/>
                  </a:lnTo>
                  <a:lnTo>
                    <a:pt x="352425" y="4762"/>
                  </a:lnTo>
                  <a:lnTo>
                    <a:pt x="338138" y="0"/>
                  </a:lnTo>
                  <a:lnTo>
                    <a:pt x="323850" y="4762"/>
                  </a:lnTo>
                  <a:lnTo>
                    <a:pt x="309563" y="47625"/>
                  </a:lnTo>
                  <a:lnTo>
                    <a:pt x="297657" y="140493"/>
                  </a:lnTo>
                  <a:lnTo>
                    <a:pt x="269082" y="292893"/>
                  </a:lnTo>
                  <a:lnTo>
                    <a:pt x="245269" y="392906"/>
                  </a:lnTo>
                  <a:lnTo>
                    <a:pt x="226219" y="440531"/>
                  </a:lnTo>
                  <a:lnTo>
                    <a:pt x="216694" y="461962"/>
                  </a:lnTo>
                  <a:lnTo>
                    <a:pt x="195263" y="485775"/>
                  </a:lnTo>
                  <a:lnTo>
                    <a:pt x="738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8">
              <a:extLst>
                <a:ext uri="{FF2B5EF4-FFF2-40B4-BE49-F238E27FC236}">
                  <a16:creationId xmlns:a16="http://schemas.microsoft.com/office/drawing/2014/main" id="{E05B8BF9-A015-45BE-8BA1-449E441A0084}"/>
                </a:ext>
              </a:extLst>
            </p:cNvPr>
            <p:cNvSpPr/>
            <p:nvPr/>
          </p:nvSpPr>
          <p:spPr>
            <a:xfrm>
              <a:off x="5284788" y="3557588"/>
              <a:ext cx="2286000" cy="2190750"/>
            </a:xfrm>
            <a:custGeom>
              <a:avLst/>
              <a:gdLst>
                <a:gd name="connsiteX0" fmla="*/ 2231680 w 2286000"/>
                <a:gd name="connsiteY0" fmla="*/ 172016 h 2190938"/>
                <a:gd name="connsiteX1" fmla="*/ 2186412 w 2286000"/>
                <a:gd name="connsiteY1" fmla="*/ 285184 h 2190938"/>
                <a:gd name="connsiteX2" fmla="*/ 2073244 w 2286000"/>
                <a:gd name="connsiteY2" fmla="*/ 506994 h 2190938"/>
                <a:gd name="connsiteX3" fmla="*/ 1955549 w 2286000"/>
                <a:gd name="connsiteY3" fmla="*/ 715224 h 2190938"/>
                <a:gd name="connsiteX4" fmla="*/ 1819747 w 2286000"/>
                <a:gd name="connsiteY4" fmla="*/ 927980 h 2190938"/>
                <a:gd name="connsiteX5" fmla="*/ 1652258 w 2286000"/>
                <a:gd name="connsiteY5" fmla="*/ 1154317 h 2190938"/>
                <a:gd name="connsiteX6" fmla="*/ 1439501 w 2286000"/>
                <a:gd name="connsiteY6" fmla="*/ 1403287 h 2190938"/>
                <a:gd name="connsiteX7" fmla="*/ 1222218 w 2286000"/>
                <a:gd name="connsiteY7" fmla="*/ 1584356 h 2190938"/>
                <a:gd name="connsiteX8" fmla="*/ 977775 w 2286000"/>
                <a:gd name="connsiteY8" fmla="*/ 1751845 h 2190938"/>
                <a:gd name="connsiteX9" fmla="*/ 692590 w 2286000"/>
                <a:gd name="connsiteY9" fmla="*/ 1923861 h 2190938"/>
                <a:gd name="connsiteX10" fmla="*/ 457200 w 2286000"/>
                <a:gd name="connsiteY10" fmla="*/ 2041556 h 2190938"/>
                <a:gd name="connsiteX11" fmla="*/ 199177 w 2286000"/>
                <a:gd name="connsiteY11" fmla="*/ 2150198 h 2190938"/>
                <a:gd name="connsiteX12" fmla="*/ 99589 w 2286000"/>
                <a:gd name="connsiteY12" fmla="*/ 2181885 h 2190938"/>
                <a:gd name="connsiteX13" fmla="*/ 72428 w 2286000"/>
                <a:gd name="connsiteY13" fmla="*/ 2190938 h 2190938"/>
                <a:gd name="connsiteX14" fmla="*/ 40741 w 2286000"/>
                <a:gd name="connsiteY14" fmla="*/ 2186412 h 2190938"/>
                <a:gd name="connsiteX15" fmla="*/ 13581 w 2286000"/>
                <a:gd name="connsiteY15" fmla="*/ 2181885 h 2190938"/>
                <a:gd name="connsiteX16" fmla="*/ 0 w 2286000"/>
                <a:gd name="connsiteY16" fmla="*/ 2163778 h 2190938"/>
                <a:gd name="connsiteX17" fmla="*/ 0 w 2286000"/>
                <a:gd name="connsiteY17" fmla="*/ 2145671 h 2190938"/>
                <a:gd name="connsiteX18" fmla="*/ 27161 w 2286000"/>
                <a:gd name="connsiteY18" fmla="*/ 2127564 h 2190938"/>
                <a:gd name="connsiteX19" fmla="*/ 95062 w 2286000"/>
                <a:gd name="connsiteY19" fmla="*/ 2095877 h 2190938"/>
                <a:gd name="connsiteX20" fmla="*/ 289711 w 2286000"/>
                <a:gd name="connsiteY20" fmla="*/ 1987236 h 2190938"/>
                <a:gd name="connsiteX21" fmla="*/ 502468 w 2286000"/>
                <a:gd name="connsiteY21" fmla="*/ 1855960 h 2190938"/>
                <a:gd name="connsiteX22" fmla="*/ 706171 w 2286000"/>
                <a:gd name="connsiteY22" fmla="*/ 1720158 h 2190938"/>
                <a:gd name="connsiteX23" fmla="*/ 855553 w 2286000"/>
                <a:gd name="connsiteY23" fmla="*/ 1602463 h 2190938"/>
                <a:gd name="connsiteX24" fmla="*/ 1018515 w 2286000"/>
                <a:gd name="connsiteY24" fmla="*/ 1466661 h 2190938"/>
                <a:gd name="connsiteX25" fmla="*/ 1149790 w 2286000"/>
                <a:gd name="connsiteY25" fmla="*/ 1348966 h 2190938"/>
                <a:gd name="connsiteX26" fmla="*/ 1326333 w 2286000"/>
                <a:gd name="connsiteY26" fmla="*/ 1181477 h 2190938"/>
                <a:gd name="connsiteX27" fmla="*/ 1430448 w 2286000"/>
                <a:gd name="connsiteY27" fmla="*/ 1032095 h 2190938"/>
                <a:gd name="connsiteX28" fmla="*/ 1588884 w 2286000"/>
                <a:gd name="connsiteY28" fmla="*/ 823865 h 2190938"/>
                <a:gd name="connsiteX29" fmla="*/ 1679418 w 2286000"/>
                <a:gd name="connsiteY29" fmla="*/ 683537 h 2190938"/>
                <a:gd name="connsiteX30" fmla="*/ 1774480 w 2286000"/>
                <a:gd name="connsiteY30" fmla="*/ 502467 h 2190938"/>
                <a:gd name="connsiteX31" fmla="*/ 1846907 w 2286000"/>
                <a:gd name="connsiteY31" fmla="*/ 339505 h 2190938"/>
                <a:gd name="connsiteX32" fmla="*/ 1892175 w 2286000"/>
                <a:gd name="connsiteY32" fmla="*/ 217283 h 2190938"/>
                <a:gd name="connsiteX33" fmla="*/ 1923862 w 2286000"/>
                <a:gd name="connsiteY33" fmla="*/ 86008 h 2190938"/>
                <a:gd name="connsiteX34" fmla="*/ 1914808 w 2286000"/>
                <a:gd name="connsiteY34" fmla="*/ 63374 h 2190938"/>
                <a:gd name="connsiteX35" fmla="*/ 1887648 w 2286000"/>
                <a:gd name="connsiteY35" fmla="*/ 40740 h 2190938"/>
                <a:gd name="connsiteX36" fmla="*/ 1846907 w 2286000"/>
                <a:gd name="connsiteY36" fmla="*/ 22634 h 2190938"/>
                <a:gd name="connsiteX37" fmla="*/ 1860488 w 2286000"/>
                <a:gd name="connsiteY37" fmla="*/ 0 h 2190938"/>
                <a:gd name="connsiteX38" fmla="*/ 2286000 w 2286000"/>
                <a:gd name="connsiteY38" fmla="*/ 81481 h 2190938"/>
                <a:gd name="connsiteX39" fmla="*/ 2258840 w 2286000"/>
                <a:gd name="connsiteY39" fmla="*/ 104115 h 2190938"/>
                <a:gd name="connsiteX40" fmla="*/ 2231680 w 2286000"/>
                <a:gd name="connsiteY40" fmla="*/ 172016 h 219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286000" h="2190938">
                  <a:moveTo>
                    <a:pt x="2231680" y="172016"/>
                  </a:moveTo>
                  <a:lnTo>
                    <a:pt x="2186412" y="285184"/>
                  </a:lnTo>
                  <a:lnTo>
                    <a:pt x="2073244" y="506994"/>
                  </a:lnTo>
                  <a:lnTo>
                    <a:pt x="1955549" y="715224"/>
                  </a:lnTo>
                  <a:lnTo>
                    <a:pt x="1819747" y="927980"/>
                  </a:lnTo>
                  <a:lnTo>
                    <a:pt x="1652258" y="1154317"/>
                  </a:lnTo>
                  <a:lnTo>
                    <a:pt x="1439501" y="1403287"/>
                  </a:lnTo>
                  <a:lnTo>
                    <a:pt x="1222218" y="1584356"/>
                  </a:lnTo>
                  <a:lnTo>
                    <a:pt x="977775" y="1751845"/>
                  </a:lnTo>
                  <a:lnTo>
                    <a:pt x="692590" y="1923861"/>
                  </a:lnTo>
                  <a:lnTo>
                    <a:pt x="457200" y="2041556"/>
                  </a:lnTo>
                  <a:lnTo>
                    <a:pt x="199177" y="2150198"/>
                  </a:lnTo>
                  <a:lnTo>
                    <a:pt x="99589" y="2181885"/>
                  </a:lnTo>
                  <a:lnTo>
                    <a:pt x="72428" y="2190938"/>
                  </a:lnTo>
                  <a:lnTo>
                    <a:pt x="40741" y="2186412"/>
                  </a:lnTo>
                  <a:lnTo>
                    <a:pt x="13581" y="2181885"/>
                  </a:lnTo>
                  <a:lnTo>
                    <a:pt x="0" y="2163778"/>
                  </a:lnTo>
                  <a:lnTo>
                    <a:pt x="0" y="2145671"/>
                  </a:lnTo>
                  <a:lnTo>
                    <a:pt x="27161" y="2127564"/>
                  </a:lnTo>
                  <a:lnTo>
                    <a:pt x="95062" y="2095877"/>
                  </a:lnTo>
                  <a:lnTo>
                    <a:pt x="289711" y="1987236"/>
                  </a:lnTo>
                  <a:lnTo>
                    <a:pt x="502468" y="1855960"/>
                  </a:lnTo>
                  <a:lnTo>
                    <a:pt x="706171" y="1720158"/>
                  </a:lnTo>
                  <a:lnTo>
                    <a:pt x="855553" y="1602463"/>
                  </a:lnTo>
                  <a:lnTo>
                    <a:pt x="1018515" y="1466661"/>
                  </a:lnTo>
                  <a:lnTo>
                    <a:pt x="1149790" y="1348966"/>
                  </a:lnTo>
                  <a:lnTo>
                    <a:pt x="1326333" y="1181477"/>
                  </a:lnTo>
                  <a:lnTo>
                    <a:pt x="1430448" y="1032095"/>
                  </a:lnTo>
                  <a:lnTo>
                    <a:pt x="1588884" y="823865"/>
                  </a:lnTo>
                  <a:lnTo>
                    <a:pt x="1679418" y="683537"/>
                  </a:lnTo>
                  <a:lnTo>
                    <a:pt x="1774480" y="502467"/>
                  </a:lnTo>
                  <a:lnTo>
                    <a:pt x="1846907" y="339505"/>
                  </a:lnTo>
                  <a:lnTo>
                    <a:pt x="1892175" y="217283"/>
                  </a:lnTo>
                  <a:lnTo>
                    <a:pt x="1923862" y="86008"/>
                  </a:lnTo>
                  <a:lnTo>
                    <a:pt x="1914808" y="63374"/>
                  </a:lnTo>
                  <a:lnTo>
                    <a:pt x="1887648" y="40740"/>
                  </a:lnTo>
                  <a:lnTo>
                    <a:pt x="1846907" y="22634"/>
                  </a:lnTo>
                  <a:lnTo>
                    <a:pt x="1860488" y="0"/>
                  </a:lnTo>
                  <a:lnTo>
                    <a:pt x="2286000" y="81481"/>
                  </a:lnTo>
                  <a:lnTo>
                    <a:pt x="2258840" y="104115"/>
                  </a:lnTo>
                  <a:lnTo>
                    <a:pt x="2231680" y="1720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9">
              <a:extLst>
                <a:ext uri="{FF2B5EF4-FFF2-40B4-BE49-F238E27FC236}">
                  <a16:creationId xmlns:a16="http://schemas.microsoft.com/office/drawing/2014/main" id="{3B02A2E5-FAD1-41F7-BE99-0E4ED5111B12}"/>
                </a:ext>
              </a:extLst>
            </p:cNvPr>
            <p:cNvSpPr/>
            <p:nvPr/>
          </p:nvSpPr>
          <p:spPr>
            <a:xfrm>
              <a:off x="5753101" y="4035426"/>
              <a:ext cx="2854325" cy="1870075"/>
            </a:xfrm>
            <a:custGeom>
              <a:avLst/>
              <a:gdLst>
                <a:gd name="connsiteX0" fmla="*/ 617220 w 2853690"/>
                <a:gd name="connsiteY0" fmla="*/ 304800 h 1870710"/>
                <a:gd name="connsiteX1" fmla="*/ 758190 w 2853690"/>
                <a:gd name="connsiteY1" fmla="*/ 422910 h 1870710"/>
                <a:gd name="connsiteX2" fmla="*/ 982980 w 2853690"/>
                <a:gd name="connsiteY2" fmla="*/ 617220 h 1870710"/>
                <a:gd name="connsiteX3" fmla="*/ 1139190 w 2853690"/>
                <a:gd name="connsiteY3" fmla="*/ 777240 h 1870710"/>
                <a:gd name="connsiteX4" fmla="*/ 1356360 w 2853690"/>
                <a:gd name="connsiteY4" fmla="*/ 952500 h 1870710"/>
                <a:gd name="connsiteX5" fmla="*/ 1607820 w 2853690"/>
                <a:gd name="connsiteY5" fmla="*/ 1143000 h 1870710"/>
                <a:gd name="connsiteX6" fmla="*/ 1729740 w 2853690"/>
                <a:gd name="connsiteY6" fmla="*/ 1230630 h 1870710"/>
                <a:gd name="connsiteX7" fmla="*/ 1939290 w 2853690"/>
                <a:gd name="connsiteY7" fmla="*/ 1367790 h 1870710"/>
                <a:gd name="connsiteX8" fmla="*/ 2072640 w 2853690"/>
                <a:gd name="connsiteY8" fmla="*/ 1451610 h 1870710"/>
                <a:gd name="connsiteX9" fmla="*/ 2209800 w 2853690"/>
                <a:gd name="connsiteY9" fmla="*/ 1527810 h 1870710"/>
                <a:gd name="connsiteX10" fmla="*/ 2316480 w 2853690"/>
                <a:gd name="connsiteY10" fmla="*/ 1577340 h 1870710"/>
                <a:gd name="connsiteX11" fmla="*/ 2560320 w 2853690"/>
                <a:gd name="connsiteY11" fmla="*/ 1661160 h 1870710"/>
                <a:gd name="connsiteX12" fmla="*/ 2804160 w 2853690"/>
                <a:gd name="connsiteY12" fmla="*/ 1737360 h 1870710"/>
                <a:gd name="connsiteX13" fmla="*/ 2838450 w 2853690"/>
                <a:gd name="connsiteY13" fmla="*/ 1756410 h 1870710"/>
                <a:gd name="connsiteX14" fmla="*/ 2849880 w 2853690"/>
                <a:gd name="connsiteY14" fmla="*/ 1775460 h 1870710"/>
                <a:gd name="connsiteX15" fmla="*/ 2853690 w 2853690"/>
                <a:gd name="connsiteY15" fmla="*/ 1786890 h 1870710"/>
                <a:gd name="connsiteX16" fmla="*/ 2838450 w 2853690"/>
                <a:gd name="connsiteY16" fmla="*/ 1805940 h 1870710"/>
                <a:gd name="connsiteX17" fmla="*/ 2800350 w 2853690"/>
                <a:gd name="connsiteY17" fmla="*/ 1821180 h 1870710"/>
                <a:gd name="connsiteX18" fmla="*/ 2762250 w 2853690"/>
                <a:gd name="connsiteY18" fmla="*/ 1832610 h 1870710"/>
                <a:gd name="connsiteX19" fmla="*/ 2293620 w 2853690"/>
                <a:gd name="connsiteY19" fmla="*/ 1855470 h 1870710"/>
                <a:gd name="connsiteX20" fmla="*/ 2118360 w 2853690"/>
                <a:gd name="connsiteY20" fmla="*/ 1870710 h 1870710"/>
                <a:gd name="connsiteX21" fmla="*/ 2061210 w 2853690"/>
                <a:gd name="connsiteY21" fmla="*/ 1870710 h 1870710"/>
                <a:gd name="connsiteX22" fmla="*/ 2007870 w 2853690"/>
                <a:gd name="connsiteY22" fmla="*/ 1866900 h 1870710"/>
                <a:gd name="connsiteX23" fmla="*/ 1965960 w 2853690"/>
                <a:gd name="connsiteY23" fmla="*/ 1855470 h 1870710"/>
                <a:gd name="connsiteX24" fmla="*/ 1912620 w 2853690"/>
                <a:gd name="connsiteY24" fmla="*/ 1828800 h 1870710"/>
                <a:gd name="connsiteX25" fmla="*/ 1866900 w 2853690"/>
                <a:gd name="connsiteY25" fmla="*/ 1790700 h 1870710"/>
                <a:gd name="connsiteX26" fmla="*/ 1733550 w 2853690"/>
                <a:gd name="connsiteY26" fmla="*/ 1664970 h 1870710"/>
                <a:gd name="connsiteX27" fmla="*/ 1604010 w 2853690"/>
                <a:gd name="connsiteY27" fmla="*/ 1535430 h 1870710"/>
                <a:gd name="connsiteX28" fmla="*/ 1344930 w 2853690"/>
                <a:gd name="connsiteY28" fmla="*/ 1272540 h 1870710"/>
                <a:gd name="connsiteX29" fmla="*/ 1101090 w 2853690"/>
                <a:gd name="connsiteY29" fmla="*/ 1032510 h 1870710"/>
                <a:gd name="connsiteX30" fmla="*/ 952500 w 2853690"/>
                <a:gd name="connsiteY30" fmla="*/ 872490 h 1870710"/>
                <a:gd name="connsiteX31" fmla="*/ 781050 w 2853690"/>
                <a:gd name="connsiteY31" fmla="*/ 689610 h 1870710"/>
                <a:gd name="connsiteX32" fmla="*/ 537210 w 2853690"/>
                <a:gd name="connsiteY32" fmla="*/ 453390 h 1870710"/>
                <a:gd name="connsiteX33" fmla="*/ 304800 w 2853690"/>
                <a:gd name="connsiteY33" fmla="*/ 228600 h 1870710"/>
                <a:gd name="connsiteX34" fmla="*/ 220980 w 2853690"/>
                <a:gd name="connsiteY34" fmla="*/ 152400 h 1870710"/>
                <a:gd name="connsiteX35" fmla="*/ 182880 w 2853690"/>
                <a:gd name="connsiteY35" fmla="*/ 121920 h 1870710"/>
                <a:gd name="connsiteX36" fmla="*/ 156210 w 2853690"/>
                <a:gd name="connsiteY36" fmla="*/ 110490 h 1870710"/>
                <a:gd name="connsiteX37" fmla="*/ 106680 w 2853690"/>
                <a:gd name="connsiteY37" fmla="*/ 95250 h 1870710"/>
                <a:gd name="connsiteX38" fmla="*/ 68580 w 2853690"/>
                <a:gd name="connsiteY38" fmla="*/ 91440 h 1870710"/>
                <a:gd name="connsiteX39" fmla="*/ 34290 w 2853690"/>
                <a:gd name="connsiteY39" fmla="*/ 87630 h 1870710"/>
                <a:gd name="connsiteX40" fmla="*/ 0 w 2853690"/>
                <a:gd name="connsiteY40" fmla="*/ 68580 h 1870710"/>
                <a:gd name="connsiteX41" fmla="*/ 0 w 2853690"/>
                <a:gd name="connsiteY41" fmla="*/ 53340 h 1870710"/>
                <a:gd name="connsiteX42" fmla="*/ 7620 w 2853690"/>
                <a:gd name="connsiteY42" fmla="*/ 30480 h 1870710"/>
                <a:gd name="connsiteX43" fmla="*/ 41910 w 2853690"/>
                <a:gd name="connsiteY43" fmla="*/ 15240 h 1870710"/>
                <a:gd name="connsiteX44" fmla="*/ 102870 w 2853690"/>
                <a:gd name="connsiteY44" fmla="*/ 0 h 1870710"/>
                <a:gd name="connsiteX45" fmla="*/ 148590 w 2853690"/>
                <a:gd name="connsiteY45" fmla="*/ 0 h 1870710"/>
                <a:gd name="connsiteX46" fmla="*/ 205740 w 2853690"/>
                <a:gd name="connsiteY46" fmla="*/ 3810 h 1870710"/>
                <a:gd name="connsiteX47" fmla="*/ 243840 w 2853690"/>
                <a:gd name="connsiteY47" fmla="*/ 15240 h 1870710"/>
                <a:gd name="connsiteX48" fmla="*/ 300990 w 2853690"/>
                <a:gd name="connsiteY48" fmla="*/ 38100 h 1870710"/>
                <a:gd name="connsiteX49" fmla="*/ 331470 w 2853690"/>
                <a:gd name="connsiteY49" fmla="*/ 60960 h 1870710"/>
                <a:gd name="connsiteX50" fmla="*/ 415290 w 2853690"/>
                <a:gd name="connsiteY50" fmla="*/ 133350 h 1870710"/>
                <a:gd name="connsiteX51" fmla="*/ 617220 w 2853690"/>
                <a:gd name="connsiteY51" fmla="*/ 304800 h 1870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53690" h="1870710">
                  <a:moveTo>
                    <a:pt x="617220" y="304800"/>
                  </a:moveTo>
                  <a:lnTo>
                    <a:pt x="758190" y="422910"/>
                  </a:lnTo>
                  <a:lnTo>
                    <a:pt x="982980" y="617220"/>
                  </a:lnTo>
                  <a:lnTo>
                    <a:pt x="1139190" y="777240"/>
                  </a:lnTo>
                  <a:lnTo>
                    <a:pt x="1356360" y="952500"/>
                  </a:lnTo>
                  <a:lnTo>
                    <a:pt x="1607820" y="1143000"/>
                  </a:lnTo>
                  <a:lnTo>
                    <a:pt x="1729740" y="1230630"/>
                  </a:lnTo>
                  <a:lnTo>
                    <a:pt x="1939290" y="1367790"/>
                  </a:lnTo>
                  <a:lnTo>
                    <a:pt x="2072640" y="1451610"/>
                  </a:lnTo>
                  <a:lnTo>
                    <a:pt x="2209800" y="1527810"/>
                  </a:lnTo>
                  <a:lnTo>
                    <a:pt x="2316480" y="1577340"/>
                  </a:lnTo>
                  <a:lnTo>
                    <a:pt x="2560320" y="1661160"/>
                  </a:lnTo>
                  <a:lnTo>
                    <a:pt x="2804160" y="1737360"/>
                  </a:lnTo>
                  <a:lnTo>
                    <a:pt x="2838450" y="1756410"/>
                  </a:lnTo>
                  <a:lnTo>
                    <a:pt x="2849880" y="1775460"/>
                  </a:lnTo>
                  <a:lnTo>
                    <a:pt x="2853690" y="1786890"/>
                  </a:lnTo>
                  <a:lnTo>
                    <a:pt x="2838450" y="1805940"/>
                  </a:lnTo>
                  <a:lnTo>
                    <a:pt x="2800350" y="1821180"/>
                  </a:lnTo>
                  <a:lnTo>
                    <a:pt x="2762250" y="1832610"/>
                  </a:lnTo>
                  <a:lnTo>
                    <a:pt x="2293620" y="1855470"/>
                  </a:lnTo>
                  <a:lnTo>
                    <a:pt x="2118360" y="1870710"/>
                  </a:lnTo>
                  <a:lnTo>
                    <a:pt x="2061210" y="1870710"/>
                  </a:lnTo>
                  <a:lnTo>
                    <a:pt x="2007870" y="1866900"/>
                  </a:lnTo>
                  <a:lnTo>
                    <a:pt x="1965960" y="1855470"/>
                  </a:lnTo>
                  <a:lnTo>
                    <a:pt x="1912620" y="1828800"/>
                  </a:lnTo>
                  <a:lnTo>
                    <a:pt x="1866900" y="1790700"/>
                  </a:lnTo>
                  <a:lnTo>
                    <a:pt x="1733550" y="1664970"/>
                  </a:lnTo>
                  <a:lnTo>
                    <a:pt x="1604010" y="1535430"/>
                  </a:lnTo>
                  <a:lnTo>
                    <a:pt x="1344930" y="1272540"/>
                  </a:lnTo>
                  <a:lnTo>
                    <a:pt x="1101090" y="1032510"/>
                  </a:lnTo>
                  <a:lnTo>
                    <a:pt x="952500" y="872490"/>
                  </a:lnTo>
                  <a:lnTo>
                    <a:pt x="781050" y="689610"/>
                  </a:lnTo>
                  <a:lnTo>
                    <a:pt x="537210" y="453390"/>
                  </a:lnTo>
                  <a:lnTo>
                    <a:pt x="304800" y="228600"/>
                  </a:lnTo>
                  <a:lnTo>
                    <a:pt x="220980" y="152400"/>
                  </a:lnTo>
                  <a:lnTo>
                    <a:pt x="182880" y="121920"/>
                  </a:lnTo>
                  <a:lnTo>
                    <a:pt x="156210" y="110490"/>
                  </a:lnTo>
                  <a:lnTo>
                    <a:pt x="106680" y="95250"/>
                  </a:lnTo>
                  <a:lnTo>
                    <a:pt x="68580" y="91440"/>
                  </a:lnTo>
                  <a:lnTo>
                    <a:pt x="34290" y="87630"/>
                  </a:lnTo>
                  <a:lnTo>
                    <a:pt x="0" y="68580"/>
                  </a:lnTo>
                  <a:lnTo>
                    <a:pt x="0" y="53340"/>
                  </a:lnTo>
                  <a:lnTo>
                    <a:pt x="7620" y="30480"/>
                  </a:lnTo>
                  <a:lnTo>
                    <a:pt x="41910" y="15240"/>
                  </a:lnTo>
                  <a:lnTo>
                    <a:pt x="102870" y="0"/>
                  </a:lnTo>
                  <a:lnTo>
                    <a:pt x="148590" y="0"/>
                  </a:lnTo>
                  <a:lnTo>
                    <a:pt x="205740" y="3810"/>
                  </a:lnTo>
                  <a:lnTo>
                    <a:pt x="243840" y="15240"/>
                  </a:lnTo>
                  <a:lnTo>
                    <a:pt x="300990" y="38100"/>
                  </a:lnTo>
                  <a:lnTo>
                    <a:pt x="331470" y="60960"/>
                  </a:lnTo>
                  <a:lnTo>
                    <a:pt x="415290" y="133350"/>
                  </a:lnTo>
                  <a:lnTo>
                    <a:pt x="617220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261359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2C3B761-7D56-486B-8D14-B04D018F101F}"/>
              </a:ext>
            </a:extLst>
          </p:cNvPr>
          <p:cNvSpPr/>
          <p:nvPr/>
        </p:nvSpPr>
        <p:spPr>
          <a:xfrm>
            <a:off x="4319588" y="1700214"/>
            <a:ext cx="1238250" cy="454025"/>
          </a:xfrm>
          <a:custGeom>
            <a:avLst/>
            <a:gdLst>
              <a:gd name="connsiteX0" fmla="*/ 550068 w 1238250"/>
              <a:gd name="connsiteY0" fmla="*/ 326231 h 454818"/>
              <a:gd name="connsiteX1" fmla="*/ 97631 w 1238250"/>
              <a:gd name="connsiteY1" fmla="*/ 454818 h 454818"/>
              <a:gd name="connsiteX2" fmla="*/ 0 w 1238250"/>
              <a:gd name="connsiteY2" fmla="*/ 273843 h 454818"/>
              <a:gd name="connsiteX3" fmla="*/ 200025 w 1238250"/>
              <a:gd name="connsiteY3" fmla="*/ 242887 h 454818"/>
              <a:gd name="connsiteX4" fmla="*/ 431006 w 1238250"/>
              <a:gd name="connsiteY4" fmla="*/ 190500 h 454818"/>
              <a:gd name="connsiteX5" fmla="*/ 673893 w 1238250"/>
              <a:gd name="connsiteY5" fmla="*/ 126206 h 454818"/>
              <a:gd name="connsiteX6" fmla="*/ 759618 w 1238250"/>
              <a:gd name="connsiteY6" fmla="*/ 102393 h 454818"/>
              <a:gd name="connsiteX7" fmla="*/ 781050 w 1238250"/>
              <a:gd name="connsiteY7" fmla="*/ 90487 h 454818"/>
              <a:gd name="connsiteX8" fmla="*/ 831056 w 1238250"/>
              <a:gd name="connsiteY8" fmla="*/ 52387 h 454818"/>
              <a:gd name="connsiteX9" fmla="*/ 864393 w 1238250"/>
              <a:gd name="connsiteY9" fmla="*/ 16668 h 454818"/>
              <a:gd name="connsiteX10" fmla="*/ 878681 w 1238250"/>
              <a:gd name="connsiteY10" fmla="*/ 4762 h 454818"/>
              <a:gd name="connsiteX11" fmla="*/ 904875 w 1238250"/>
              <a:gd name="connsiteY11" fmla="*/ 0 h 454818"/>
              <a:gd name="connsiteX12" fmla="*/ 942975 w 1238250"/>
              <a:gd name="connsiteY12" fmla="*/ 2381 h 454818"/>
              <a:gd name="connsiteX13" fmla="*/ 976312 w 1238250"/>
              <a:gd name="connsiteY13" fmla="*/ 9525 h 454818"/>
              <a:gd name="connsiteX14" fmla="*/ 1038225 w 1238250"/>
              <a:gd name="connsiteY14" fmla="*/ 40481 h 454818"/>
              <a:gd name="connsiteX15" fmla="*/ 1104900 w 1238250"/>
              <a:gd name="connsiteY15" fmla="*/ 80962 h 454818"/>
              <a:gd name="connsiteX16" fmla="*/ 1159668 w 1238250"/>
              <a:gd name="connsiteY16" fmla="*/ 123825 h 454818"/>
              <a:gd name="connsiteX17" fmla="*/ 1204912 w 1238250"/>
              <a:gd name="connsiteY17" fmla="*/ 161925 h 454818"/>
              <a:gd name="connsiteX18" fmla="*/ 1221581 w 1238250"/>
              <a:gd name="connsiteY18" fmla="*/ 178593 h 454818"/>
              <a:gd name="connsiteX19" fmla="*/ 1233487 w 1238250"/>
              <a:gd name="connsiteY19" fmla="*/ 197643 h 454818"/>
              <a:gd name="connsiteX20" fmla="*/ 1238250 w 1238250"/>
              <a:gd name="connsiteY20" fmla="*/ 221456 h 454818"/>
              <a:gd name="connsiteX21" fmla="*/ 1238250 w 1238250"/>
              <a:gd name="connsiteY21" fmla="*/ 245268 h 454818"/>
              <a:gd name="connsiteX22" fmla="*/ 1233487 w 1238250"/>
              <a:gd name="connsiteY22" fmla="*/ 266700 h 454818"/>
              <a:gd name="connsiteX23" fmla="*/ 1214437 w 1238250"/>
              <a:gd name="connsiteY23" fmla="*/ 285750 h 454818"/>
              <a:gd name="connsiteX24" fmla="*/ 1188243 w 1238250"/>
              <a:gd name="connsiteY24" fmla="*/ 300037 h 454818"/>
              <a:gd name="connsiteX25" fmla="*/ 1164431 w 1238250"/>
              <a:gd name="connsiteY25" fmla="*/ 314325 h 454818"/>
              <a:gd name="connsiteX26" fmla="*/ 1133475 w 1238250"/>
              <a:gd name="connsiteY26" fmla="*/ 340518 h 454818"/>
              <a:gd name="connsiteX27" fmla="*/ 916781 w 1238250"/>
              <a:gd name="connsiteY27" fmla="*/ 266700 h 454818"/>
              <a:gd name="connsiteX28" fmla="*/ 873918 w 1238250"/>
              <a:gd name="connsiteY28" fmla="*/ 257175 h 454818"/>
              <a:gd name="connsiteX29" fmla="*/ 838200 w 1238250"/>
              <a:gd name="connsiteY29" fmla="*/ 254793 h 454818"/>
              <a:gd name="connsiteX30" fmla="*/ 785812 w 1238250"/>
              <a:gd name="connsiteY30" fmla="*/ 261937 h 454818"/>
              <a:gd name="connsiteX31" fmla="*/ 550068 w 1238250"/>
              <a:gd name="connsiteY31" fmla="*/ 326231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38250" h="454818">
                <a:moveTo>
                  <a:pt x="550068" y="326231"/>
                </a:moveTo>
                <a:lnTo>
                  <a:pt x="97631" y="454818"/>
                </a:lnTo>
                <a:lnTo>
                  <a:pt x="0" y="273843"/>
                </a:lnTo>
                <a:lnTo>
                  <a:pt x="200025" y="242887"/>
                </a:lnTo>
                <a:lnTo>
                  <a:pt x="431006" y="190500"/>
                </a:lnTo>
                <a:lnTo>
                  <a:pt x="673893" y="126206"/>
                </a:lnTo>
                <a:lnTo>
                  <a:pt x="759618" y="102393"/>
                </a:lnTo>
                <a:lnTo>
                  <a:pt x="781050" y="90487"/>
                </a:lnTo>
                <a:lnTo>
                  <a:pt x="831056" y="52387"/>
                </a:lnTo>
                <a:lnTo>
                  <a:pt x="864393" y="16668"/>
                </a:lnTo>
                <a:lnTo>
                  <a:pt x="878681" y="4762"/>
                </a:lnTo>
                <a:lnTo>
                  <a:pt x="904875" y="0"/>
                </a:lnTo>
                <a:lnTo>
                  <a:pt x="942975" y="2381"/>
                </a:lnTo>
                <a:lnTo>
                  <a:pt x="976312" y="9525"/>
                </a:lnTo>
                <a:lnTo>
                  <a:pt x="1038225" y="40481"/>
                </a:lnTo>
                <a:lnTo>
                  <a:pt x="1104900" y="80962"/>
                </a:lnTo>
                <a:lnTo>
                  <a:pt x="1159668" y="123825"/>
                </a:lnTo>
                <a:lnTo>
                  <a:pt x="1204912" y="161925"/>
                </a:lnTo>
                <a:lnTo>
                  <a:pt x="1221581" y="178593"/>
                </a:lnTo>
                <a:lnTo>
                  <a:pt x="1233487" y="197643"/>
                </a:lnTo>
                <a:lnTo>
                  <a:pt x="1238250" y="221456"/>
                </a:lnTo>
                <a:lnTo>
                  <a:pt x="1238250" y="245268"/>
                </a:lnTo>
                <a:lnTo>
                  <a:pt x="1233487" y="266700"/>
                </a:lnTo>
                <a:lnTo>
                  <a:pt x="1214437" y="285750"/>
                </a:lnTo>
                <a:lnTo>
                  <a:pt x="1188243" y="300037"/>
                </a:lnTo>
                <a:lnTo>
                  <a:pt x="1164431" y="314325"/>
                </a:lnTo>
                <a:lnTo>
                  <a:pt x="1133475" y="340518"/>
                </a:lnTo>
                <a:lnTo>
                  <a:pt x="916781" y="266700"/>
                </a:lnTo>
                <a:lnTo>
                  <a:pt x="873918" y="257175"/>
                </a:lnTo>
                <a:lnTo>
                  <a:pt x="838200" y="254793"/>
                </a:lnTo>
                <a:lnTo>
                  <a:pt x="785812" y="261937"/>
                </a:lnTo>
                <a:lnTo>
                  <a:pt x="550068" y="3262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939B2AB-13EF-42B1-A95D-DC5391C0C9ED}"/>
              </a:ext>
            </a:extLst>
          </p:cNvPr>
          <p:cNvSpPr/>
          <p:nvPr/>
        </p:nvSpPr>
        <p:spPr>
          <a:xfrm>
            <a:off x="4875214" y="1900238"/>
            <a:ext cx="587375" cy="881062"/>
          </a:xfrm>
          <a:custGeom>
            <a:avLst/>
            <a:gdLst>
              <a:gd name="connsiteX0" fmla="*/ 164306 w 588169"/>
              <a:gd name="connsiteY0" fmla="*/ 457200 h 881062"/>
              <a:gd name="connsiteX1" fmla="*/ 252412 w 588169"/>
              <a:gd name="connsiteY1" fmla="*/ 269081 h 881062"/>
              <a:gd name="connsiteX2" fmla="*/ 307181 w 588169"/>
              <a:gd name="connsiteY2" fmla="*/ 154781 h 881062"/>
              <a:gd name="connsiteX3" fmla="*/ 330994 w 588169"/>
              <a:gd name="connsiteY3" fmla="*/ 104775 h 881062"/>
              <a:gd name="connsiteX4" fmla="*/ 335756 w 588169"/>
              <a:gd name="connsiteY4" fmla="*/ 88106 h 881062"/>
              <a:gd name="connsiteX5" fmla="*/ 335756 w 588169"/>
              <a:gd name="connsiteY5" fmla="*/ 69056 h 881062"/>
              <a:gd name="connsiteX6" fmla="*/ 288131 w 588169"/>
              <a:gd name="connsiteY6" fmla="*/ 0 h 881062"/>
              <a:gd name="connsiteX7" fmla="*/ 588169 w 588169"/>
              <a:gd name="connsiteY7" fmla="*/ 88106 h 881062"/>
              <a:gd name="connsiteX8" fmla="*/ 585787 w 588169"/>
              <a:gd name="connsiteY8" fmla="*/ 130968 h 881062"/>
              <a:gd name="connsiteX9" fmla="*/ 566737 w 588169"/>
              <a:gd name="connsiteY9" fmla="*/ 154781 h 881062"/>
              <a:gd name="connsiteX10" fmla="*/ 469106 w 588169"/>
              <a:gd name="connsiteY10" fmla="*/ 295275 h 881062"/>
              <a:gd name="connsiteX11" fmla="*/ 352425 w 588169"/>
              <a:gd name="connsiteY11" fmla="*/ 464343 h 881062"/>
              <a:gd name="connsiteX12" fmla="*/ 207169 w 588169"/>
              <a:gd name="connsiteY12" fmla="*/ 664368 h 881062"/>
              <a:gd name="connsiteX13" fmla="*/ 69056 w 588169"/>
              <a:gd name="connsiteY13" fmla="*/ 881062 h 881062"/>
              <a:gd name="connsiteX14" fmla="*/ 0 w 588169"/>
              <a:gd name="connsiteY14" fmla="*/ 804862 h 881062"/>
              <a:gd name="connsiteX15" fmla="*/ 38100 w 588169"/>
              <a:gd name="connsiteY15" fmla="*/ 733425 h 881062"/>
              <a:gd name="connsiteX16" fmla="*/ 71437 w 588169"/>
              <a:gd name="connsiteY16" fmla="*/ 659606 h 881062"/>
              <a:gd name="connsiteX17" fmla="*/ 121444 w 588169"/>
              <a:gd name="connsiteY17" fmla="*/ 552450 h 881062"/>
              <a:gd name="connsiteX18" fmla="*/ 164306 w 588169"/>
              <a:gd name="connsiteY18" fmla="*/ 457200 h 8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88169" h="881062">
                <a:moveTo>
                  <a:pt x="164306" y="457200"/>
                </a:moveTo>
                <a:lnTo>
                  <a:pt x="252412" y="269081"/>
                </a:lnTo>
                <a:lnTo>
                  <a:pt x="307181" y="154781"/>
                </a:lnTo>
                <a:lnTo>
                  <a:pt x="330994" y="104775"/>
                </a:lnTo>
                <a:lnTo>
                  <a:pt x="335756" y="88106"/>
                </a:lnTo>
                <a:lnTo>
                  <a:pt x="335756" y="69056"/>
                </a:lnTo>
                <a:lnTo>
                  <a:pt x="288131" y="0"/>
                </a:lnTo>
                <a:lnTo>
                  <a:pt x="588169" y="88106"/>
                </a:lnTo>
                <a:lnTo>
                  <a:pt x="585787" y="130968"/>
                </a:lnTo>
                <a:lnTo>
                  <a:pt x="566737" y="154781"/>
                </a:lnTo>
                <a:lnTo>
                  <a:pt x="469106" y="295275"/>
                </a:lnTo>
                <a:lnTo>
                  <a:pt x="352425" y="464343"/>
                </a:lnTo>
                <a:lnTo>
                  <a:pt x="207169" y="664368"/>
                </a:lnTo>
                <a:lnTo>
                  <a:pt x="69056" y="881062"/>
                </a:lnTo>
                <a:lnTo>
                  <a:pt x="0" y="804862"/>
                </a:lnTo>
                <a:lnTo>
                  <a:pt x="38100" y="733425"/>
                </a:lnTo>
                <a:lnTo>
                  <a:pt x="71437" y="659606"/>
                </a:lnTo>
                <a:lnTo>
                  <a:pt x="121444" y="552450"/>
                </a:lnTo>
                <a:lnTo>
                  <a:pt x="164306" y="4572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1C3E83E-42C3-4219-BE1D-89D5037031D5}"/>
              </a:ext>
            </a:extLst>
          </p:cNvPr>
          <p:cNvSpPr/>
          <p:nvPr/>
        </p:nvSpPr>
        <p:spPr>
          <a:xfrm>
            <a:off x="4860925" y="2667001"/>
            <a:ext cx="533400" cy="792163"/>
          </a:xfrm>
          <a:custGeom>
            <a:avLst/>
            <a:gdLst>
              <a:gd name="connsiteX0" fmla="*/ 230982 w 533400"/>
              <a:gd name="connsiteY0" fmla="*/ 485775 h 792956"/>
              <a:gd name="connsiteX1" fmla="*/ 145257 w 533400"/>
              <a:gd name="connsiteY1" fmla="*/ 333375 h 792956"/>
              <a:gd name="connsiteX2" fmla="*/ 119063 w 533400"/>
              <a:gd name="connsiteY2" fmla="*/ 288131 h 792956"/>
              <a:gd name="connsiteX3" fmla="*/ 71438 w 533400"/>
              <a:gd name="connsiteY3" fmla="*/ 219075 h 792956"/>
              <a:gd name="connsiteX4" fmla="*/ 47625 w 533400"/>
              <a:gd name="connsiteY4" fmla="*/ 190500 h 792956"/>
              <a:gd name="connsiteX5" fmla="*/ 30957 w 533400"/>
              <a:gd name="connsiteY5" fmla="*/ 171450 h 792956"/>
              <a:gd name="connsiteX6" fmla="*/ 14288 w 533400"/>
              <a:gd name="connsiteY6" fmla="*/ 150019 h 792956"/>
              <a:gd name="connsiteX7" fmla="*/ 4763 w 533400"/>
              <a:gd name="connsiteY7" fmla="*/ 126206 h 792956"/>
              <a:gd name="connsiteX8" fmla="*/ 0 w 533400"/>
              <a:gd name="connsiteY8" fmla="*/ 92869 h 792956"/>
              <a:gd name="connsiteX9" fmla="*/ 4763 w 533400"/>
              <a:gd name="connsiteY9" fmla="*/ 61913 h 792956"/>
              <a:gd name="connsiteX10" fmla="*/ 9525 w 533400"/>
              <a:gd name="connsiteY10" fmla="*/ 40481 h 792956"/>
              <a:gd name="connsiteX11" fmla="*/ 38100 w 533400"/>
              <a:gd name="connsiteY11" fmla="*/ 0 h 792956"/>
              <a:gd name="connsiteX12" fmla="*/ 109538 w 533400"/>
              <a:gd name="connsiteY12" fmla="*/ 23813 h 792956"/>
              <a:gd name="connsiteX13" fmla="*/ 126207 w 533400"/>
              <a:gd name="connsiteY13" fmla="*/ 21431 h 792956"/>
              <a:gd name="connsiteX14" fmla="*/ 130969 w 533400"/>
              <a:gd name="connsiteY14" fmla="*/ 66675 h 792956"/>
              <a:gd name="connsiteX15" fmla="*/ 133350 w 533400"/>
              <a:gd name="connsiteY15" fmla="*/ 83344 h 792956"/>
              <a:gd name="connsiteX16" fmla="*/ 142875 w 533400"/>
              <a:gd name="connsiteY16" fmla="*/ 100013 h 792956"/>
              <a:gd name="connsiteX17" fmla="*/ 169069 w 533400"/>
              <a:gd name="connsiteY17" fmla="*/ 126206 h 792956"/>
              <a:gd name="connsiteX18" fmla="*/ 202407 w 533400"/>
              <a:gd name="connsiteY18" fmla="*/ 159544 h 792956"/>
              <a:gd name="connsiteX19" fmla="*/ 285750 w 533400"/>
              <a:gd name="connsiteY19" fmla="*/ 257175 h 792956"/>
              <a:gd name="connsiteX20" fmla="*/ 335757 w 533400"/>
              <a:gd name="connsiteY20" fmla="*/ 323850 h 792956"/>
              <a:gd name="connsiteX21" fmla="*/ 373857 w 533400"/>
              <a:gd name="connsiteY21" fmla="*/ 385763 h 792956"/>
              <a:gd name="connsiteX22" fmla="*/ 402432 w 533400"/>
              <a:gd name="connsiteY22" fmla="*/ 438150 h 792956"/>
              <a:gd name="connsiteX23" fmla="*/ 442913 w 533400"/>
              <a:gd name="connsiteY23" fmla="*/ 528638 h 792956"/>
              <a:gd name="connsiteX24" fmla="*/ 466725 w 533400"/>
              <a:gd name="connsiteY24" fmla="*/ 576263 h 792956"/>
              <a:gd name="connsiteX25" fmla="*/ 502444 w 533400"/>
              <a:gd name="connsiteY25" fmla="*/ 671513 h 792956"/>
              <a:gd name="connsiteX26" fmla="*/ 533400 w 533400"/>
              <a:gd name="connsiteY26" fmla="*/ 773906 h 792956"/>
              <a:gd name="connsiteX27" fmla="*/ 311944 w 533400"/>
              <a:gd name="connsiteY27" fmla="*/ 792956 h 792956"/>
              <a:gd name="connsiteX28" fmla="*/ 302419 w 533400"/>
              <a:gd name="connsiteY28" fmla="*/ 707231 h 792956"/>
              <a:gd name="connsiteX29" fmla="*/ 292894 w 533400"/>
              <a:gd name="connsiteY29" fmla="*/ 654844 h 792956"/>
              <a:gd name="connsiteX30" fmla="*/ 276225 w 533400"/>
              <a:gd name="connsiteY30" fmla="*/ 597694 h 792956"/>
              <a:gd name="connsiteX31" fmla="*/ 230982 w 533400"/>
              <a:gd name="connsiteY31" fmla="*/ 485775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33400" h="792956">
                <a:moveTo>
                  <a:pt x="230982" y="485775"/>
                </a:moveTo>
                <a:lnTo>
                  <a:pt x="145257" y="333375"/>
                </a:lnTo>
                <a:lnTo>
                  <a:pt x="119063" y="288131"/>
                </a:lnTo>
                <a:lnTo>
                  <a:pt x="71438" y="219075"/>
                </a:lnTo>
                <a:lnTo>
                  <a:pt x="47625" y="190500"/>
                </a:lnTo>
                <a:lnTo>
                  <a:pt x="30957" y="171450"/>
                </a:lnTo>
                <a:lnTo>
                  <a:pt x="14288" y="150019"/>
                </a:lnTo>
                <a:lnTo>
                  <a:pt x="4763" y="126206"/>
                </a:lnTo>
                <a:lnTo>
                  <a:pt x="0" y="92869"/>
                </a:lnTo>
                <a:lnTo>
                  <a:pt x="4763" y="61913"/>
                </a:lnTo>
                <a:lnTo>
                  <a:pt x="9525" y="40481"/>
                </a:lnTo>
                <a:lnTo>
                  <a:pt x="38100" y="0"/>
                </a:lnTo>
                <a:lnTo>
                  <a:pt x="109538" y="23813"/>
                </a:lnTo>
                <a:lnTo>
                  <a:pt x="126207" y="21431"/>
                </a:lnTo>
                <a:lnTo>
                  <a:pt x="130969" y="66675"/>
                </a:lnTo>
                <a:lnTo>
                  <a:pt x="133350" y="83344"/>
                </a:lnTo>
                <a:lnTo>
                  <a:pt x="142875" y="100013"/>
                </a:lnTo>
                <a:lnTo>
                  <a:pt x="169069" y="126206"/>
                </a:lnTo>
                <a:lnTo>
                  <a:pt x="202407" y="159544"/>
                </a:lnTo>
                <a:lnTo>
                  <a:pt x="285750" y="257175"/>
                </a:lnTo>
                <a:lnTo>
                  <a:pt x="335757" y="323850"/>
                </a:lnTo>
                <a:lnTo>
                  <a:pt x="373857" y="385763"/>
                </a:lnTo>
                <a:lnTo>
                  <a:pt x="402432" y="438150"/>
                </a:lnTo>
                <a:lnTo>
                  <a:pt x="442913" y="528638"/>
                </a:lnTo>
                <a:lnTo>
                  <a:pt x="466725" y="576263"/>
                </a:lnTo>
                <a:lnTo>
                  <a:pt x="502444" y="671513"/>
                </a:lnTo>
                <a:lnTo>
                  <a:pt x="533400" y="773906"/>
                </a:lnTo>
                <a:lnTo>
                  <a:pt x="311944" y="792956"/>
                </a:lnTo>
                <a:lnTo>
                  <a:pt x="302419" y="707231"/>
                </a:lnTo>
                <a:lnTo>
                  <a:pt x="292894" y="654844"/>
                </a:lnTo>
                <a:lnTo>
                  <a:pt x="276225" y="597694"/>
                </a:lnTo>
                <a:lnTo>
                  <a:pt x="230982" y="4857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F81E5CD-5980-4D44-B3EF-6B5F281BC7AA}"/>
              </a:ext>
            </a:extLst>
          </p:cNvPr>
          <p:cNvSpPr/>
          <p:nvPr/>
        </p:nvSpPr>
        <p:spPr>
          <a:xfrm>
            <a:off x="4889500" y="3390900"/>
            <a:ext cx="533400" cy="954088"/>
          </a:xfrm>
          <a:custGeom>
            <a:avLst/>
            <a:gdLst>
              <a:gd name="connsiteX0" fmla="*/ 216694 w 533400"/>
              <a:gd name="connsiteY0" fmla="*/ 442913 h 954881"/>
              <a:gd name="connsiteX1" fmla="*/ 240507 w 533400"/>
              <a:gd name="connsiteY1" fmla="*/ 395288 h 954881"/>
              <a:gd name="connsiteX2" fmla="*/ 254794 w 533400"/>
              <a:gd name="connsiteY2" fmla="*/ 347663 h 954881"/>
              <a:gd name="connsiteX3" fmla="*/ 269082 w 533400"/>
              <a:gd name="connsiteY3" fmla="*/ 300038 h 954881"/>
              <a:gd name="connsiteX4" fmla="*/ 276225 w 533400"/>
              <a:gd name="connsiteY4" fmla="*/ 242888 h 954881"/>
              <a:gd name="connsiteX5" fmla="*/ 280988 w 533400"/>
              <a:gd name="connsiteY5" fmla="*/ 190500 h 954881"/>
              <a:gd name="connsiteX6" fmla="*/ 285750 w 533400"/>
              <a:gd name="connsiteY6" fmla="*/ 123825 h 954881"/>
              <a:gd name="connsiteX7" fmla="*/ 278607 w 533400"/>
              <a:gd name="connsiteY7" fmla="*/ 16669 h 954881"/>
              <a:gd name="connsiteX8" fmla="*/ 483394 w 533400"/>
              <a:gd name="connsiteY8" fmla="*/ 0 h 954881"/>
              <a:gd name="connsiteX9" fmla="*/ 504825 w 533400"/>
              <a:gd name="connsiteY9" fmla="*/ 47625 h 954881"/>
              <a:gd name="connsiteX10" fmla="*/ 519113 w 533400"/>
              <a:gd name="connsiteY10" fmla="*/ 123825 h 954881"/>
              <a:gd name="connsiteX11" fmla="*/ 531019 w 533400"/>
              <a:gd name="connsiteY11" fmla="*/ 216694 h 954881"/>
              <a:gd name="connsiteX12" fmla="*/ 533400 w 533400"/>
              <a:gd name="connsiteY12" fmla="*/ 319088 h 954881"/>
              <a:gd name="connsiteX13" fmla="*/ 528638 w 533400"/>
              <a:gd name="connsiteY13" fmla="*/ 392906 h 954881"/>
              <a:gd name="connsiteX14" fmla="*/ 519113 w 533400"/>
              <a:gd name="connsiteY14" fmla="*/ 447675 h 954881"/>
              <a:gd name="connsiteX15" fmla="*/ 504825 w 533400"/>
              <a:gd name="connsiteY15" fmla="*/ 497681 h 954881"/>
              <a:gd name="connsiteX16" fmla="*/ 483394 w 533400"/>
              <a:gd name="connsiteY16" fmla="*/ 557213 h 954881"/>
              <a:gd name="connsiteX17" fmla="*/ 454819 w 533400"/>
              <a:gd name="connsiteY17" fmla="*/ 619125 h 954881"/>
              <a:gd name="connsiteX18" fmla="*/ 411957 w 533400"/>
              <a:gd name="connsiteY18" fmla="*/ 685800 h 954881"/>
              <a:gd name="connsiteX19" fmla="*/ 369094 w 533400"/>
              <a:gd name="connsiteY19" fmla="*/ 738188 h 954881"/>
              <a:gd name="connsiteX20" fmla="*/ 304800 w 533400"/>
              <a:gd name="connsiteY20" fmla="*/ 804863 h 954881"/>
              <a:gd name="connsiteX21" fmla="*/ 250032 w 533400"/>
              <a:gd name="connsiteY21" fmla="*/ 857250 h 954881"/>
              <a:gd name="connsiteX22" fmla="*/ 195263 w 533400"/>
              <a:gd name="connsiteY22" fmla="*/ 897731 h 954881"/>
              <a:gd name="connsiteX23" fmla="*/ 150019 w 533400"/>
              <a:gd name="connsiteY23" fmla="*/ 926306 h 954881"/>
              <a:gd name="connsiteX24" fmla="*/ 111919 w 533400"/>
              <a:gd name="connsiteY24" fmla="*/ 942975 h 954881"/>
              <a:gd name="connsiteX25" fmla="*/ 80963 w 533400"/>
              <a:gd name="connsiteY25" fmla="*/ 952500 h 954881"/>
              <a:gd name="connsiteX26" fmla="*/ 54769 w 533400"/>
              <a:gd name="connsiteY26" fmla="*/ 954881 h 954881"/>
              <a:gd name="connsiteX27" fmla="*/ 42863 w 533400"/>
              <a:gd name="connsiteY27" fmla="*/ 950119 h 954881"/>
              <a:gd name="connsiteX28" fmla="*/ 35719 w 533400"/>
              <a:gd name="connsiteY28" fmla="*/ 940594 h 954881"/>
              <a:gd name="connsiteX29" fmla="*/ 35719 w 533400"/>
              <a:gd name="connsiteY29" fmla="*/ 907256 h 954881"/>
              <a:gd name="connsiteX30" fmla="*/ 30957 w 533400"/>
              <a:gd name="connsiteY30" fmla="*/ 883444 h 954881"/>
              <a:gd name="connsiteX31" fmla="*/ 21432 w 533400"/>
              <a:gd name="connsiteY31" fmla="*/ 857250 h 954881"/>
              <a:gd name="connsiteX32" fmla="*/ 0 w 533400"/>
              <a:gd name="connsiteY32" fmla="*/ 828675 h 954881"/>
              <a:gd name="connsiteX33" fmla="*/ 21432 w 533400"/>
              <a:gd name="connsiteY33" fmla="*/ 619125 h 954881"/>
              <a:gd name="connsiteX34" fmla="*/ 54769 w 533400"/>
              <a:gd name="connsiteY34" fmla="*/ 607219 h 954881"/>
              <a:gd name="connsiteX35" fmla="*/ 90488 w 533400"/>
              <a:gd name="connsiteY35" fmla="*/ 590550 h 954881"/>
              <a:gd name="connsiteX36" fmla="*/ 130969 w 533400"/>
              <a:gd name="connsiteY36" fmla="*/ 561975 h 954881"/>
              <a:gd name="connsiteX37" fmla="*/ 161925 w 533400"/>
              <a:gd name="connsiteY37" fmla="*/ 531019 h 954881"/>
              <a:gd name="connsiteX38" fmla="*/ 185738 w 533400"/>
              <a:gd name="connsiteY38" fmla="*/ 497681 h 954881"/>
              <a:gd name="connsiteX39" fmla="*/ 216694 w 533400"/>
              <a:gd name="connsiteY39" fmla="*/ 442913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33400" h="954881">
                <a:moveTo>
                  <a:pt x="216694" y="442913"/>
                </a:moveTo>
                <a:lnTo>
                  <a:pt x="240507" y="395288"/>
                </a:lnTo>
                <a:lnTo>
                  <a:pt x="254794" y="347663"/>
                </a:lnTo>
                <a:lnTo>
                  <a:pt x="269082" y="300038"/>
                </a:lnTo>
                <a:lnTo>
                  <a:pt x="276225" y="242888"/>
                </a:lnTo>
                <a:lnTo>
                  <a:pt x="280988" y="190500"/>
                </a:lnTo>
                <a:lnTo>
                  <a:pt x="285750" y="123825"/>
                </a:lnTo>
                <a:lnTo>
                  <a:pt x="278607" y="16669"/>
                </a:lnTo>
                <a:lnTo>
                  <a:pt x="483394" y="0"/>
                </a:lnTo>
                <a:lnTo>
                  <a:pt x="504825" y="47625"/>
                </a:lnTo>
                <a:lnTo>
                  <a:pt x="519113" y="123825"/>
                </a:lnTo>
                <a:lnTo>
                  <a:pt x="531019" y="216694"/>
                </a:lnTo>
                <a:cubicBezTo>
                  <a:pt x="531813" y="250825"/>
                  <a:pt x="532606" y="284957"/>
                  <a:pt x="533400" y="319088"/>
                </a:cubicBezTo>
                <a:lnTo>
                  <a:pt x="528638" y="392906"/>
                </a:lnTo>
                <a:lnTo>
                  <a:pt x="519113" y="447675"/>
                </a:lnTo>
                <a:lnTo>
                  <a:pt x="504825" y="497681"/>
                </a:lnTo>
                <a:lnTo>
                  <a:pt x="483394" y="557213"/>
                </a:lnTo>
                <a:lnTo>
                  <a:pt x="454819" y="619125"/>
                </a:lnTo>
                <a:lnTo>
                  <a:pt x="411957" y="685800"/>
                </a:lnTo>
                <a:lnTo>
                  <a:pt x="369094" y="738188"/>
                </a:lnTo>
                <a:lnTo>
                  <a:pt x="304800" y="804863"/>
                </a:lnTo>
                <a:lnTo>
                  <a:pt x="250032" y="857250"/>
                </a:lnTo>
                <a:lnTo>
                  <a:pt x="195263" y="897731"/>
                </a:lnTo>
                <a:lnTo>
                  <a:pt x="150019" y="926306"/>
                </a:lnTo>
                <a:lnTo>
                  <a:pt x="111919" y="942975"/>
                </a:lnTo>
                <a:lnTo>
                  <a:pt x="80963" y="952500"/>
                </a:lnTo>
                <a:lnTo>
                  <a:pt x="54769" y="954881"/>
                </a:lnTo>
                <a:lnTo>
                  <a:pt x="42863" y="950119"/>
                </a:lnTo>
                <a:lnTo>
                  <a:pt x="35719" y="940594"/>
                </a:lnTo>
                <a:lnTo>
                  <a:pt x="35719" y="907256"/>
                </a:lnTo>
                <a:lnTo>
                  <a:pt x="30957" y="883444"/>
                </a:lnTo>
                <a:lnTo>
                  <a:pt x="21432" y="857250"/>
                </a:lnTo>
                <a:lnTo>
                  <a:pt x="0" y="828675"/>
                </a:lnTo>
                <a:lnTo>
                  <a:pt x="21432" y="619125"/>
                </a:lnTo>
                <a:lnTo>
                  <a:pt x="54769" y="607219"/>
                </a:lnTo>
                <a:lnTo>
                  <a:pt x="90488" y="590550"/>
                </a:lnTo>
                <a:lnTo>
                  <a:pt x="130969" y="561975"/>
                </a:lnTo>
                <a:lnTo>
                  <a:pt x="161925" y="531019"/>
                </a:lnTo>
                <a:lnTo>
                  <a:pt x="185738" y="497681"/>
                </a:lnTo>
                <a:lnTo>
                  <a:pt x="216694" y="4429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346BBED-6864-43D4-BFED-13F2D549D9CC}"/>
              </a:ext>
            </a:extLst>
          </p:cNvPr>
          <p:cNvSpPr/>
          <p:nvPr/>
        </p:nvSpPr>
        <p:spPr>
          <a:xfrm>
            <a:off x="4572001" y="4002088"/>
            <a:ext cx="409575" cy="234950"/>
          </a:xfrm>
          <a:custGeom>
            <a:avLst/>
            <a:gdLst>
              <a:gd name="connsiteX0" fmla="*/ 119063 w 409575"/>
              <a:gd name="connsiteY0" fmla="*/ 7144 h 233363"/>
              <a:gd name="connsiteX1" fmla="*/ 247650 w 409575"/>
              <a:gd name="connsiteY1" fmla="*/ 9525 h 233363"/>
              <a:gd name="connsiteX2" fmla="*/ 309563 w 409575"/>
              <a:gd name="connsiteY2" fmla="*/ 9525 h 233363"/>
              <a:gd name="connsiteX3" fmla="*/ 409575 w 409575"/>
              <a:gd name="connsiteY3" fmla="*/ 0 h 233363"/>
              <a:gd name="connsiteX4" fmla="*/ 342900 w 409575"/>
              <a:gd name="connsiteY4" fmla="*/ 233363 h 233363"/>
              <a:gd name="connsiteX5" fmla="*/ 319088 w 409575"/>
              <a:gd name="connsiteY5" fmla="*/ 219075 h 233363"/>
              <a:gd name="connsiteX6" fmla="*/ 280988 w 409575"/>
              <a:gd name="connsiteY6" fmla="*/ 180975 h 233363"/>
              <a:gd name="connsiteX7" fmla="*/ 250031 w 409575"/>
              <a:gd name="connsiteY7" fmla="*/ 152400 h 233363"/>
              <a:gd name="connsiteX8" fmla="*/ 207169 w 409575"/>
              <a:gd name="connsiteY8" fmla="*/ 126207 h 233363"/>
              <a:gd name="connsiteX9" fmla="*/ 157163 w 409575"/>
              <a:gd name="connsiteY9" fmla="*/ 100013 h 233363"/>
              <a:gd name="connsiteX10" fmla="*/ 100013 w 409575"/>
              <a:gd name="connsiteY10" fmla="*/ 76200 h 233363"/>
              <a:gd name="connsiteX11" fmla="*/ 50006 w 409575"/>
              <a:gd name="connsiteY11" fmla="*/ 61913 h 233363"/>
              <a:gd name="connsiteX12" fmla="*/ 23813 w 409575"/>
              <a:gd name="connsiteY12" fmla="*/ 52388 h 233363"/>
              <a:gd name="connsiteX13" fmla="*/ 9525 w 409575"/>
              <a:gd name="connsiteY13" fmla="*/ 40482 h 233363"/>
              <a:gd name="connsiteX14" fmla="*/ 0 w 409575"/>
              <a:gd name="connsiteY14" fmla="*/ 26194 h 233363"/>
              <a:gd name="connsiteX15" fmla="*/ 4763 w 409575"/>
              <a:gd name="connsiteY15" fmla="*/ 9525 h 233363"/>
              <a:gd name="connsiteX16" fmla="*/ 16669 w 409575"/>
              <a:gd name="connsiteY16" fmla="*/ 2382 h 233363"/>
              <a:gd name="connsiteX17" fmla="*/ 119063 w 409575"/>
              <a:gd name="connsiteY17" fmla="*/ 7144 h 233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9575" h="233363">
                <a:moveTo>
                  <a:pt x="119063" y="7144"/>
                </a:moveTo>
                <a:lnTo>
                  <a:pt x="247650" y="9525"/>
                </a:lnTo>
                <a:lnTo>
                  <a:pt x="309563" y="9525"/>
                </a:lnTo>
                <a:lnTo>
                  <a:pt x="409575" y="0"/>
                </a:lnTo>
                <a:lnTo>
                  <a:pt x="342900" y="233363"/>
                </a:lnTo>
                <a:lnTo>
                  <a:pt x="319088" y="219075"/>
                </a:lnTo>
                <a:lnTo>
                  <a:pt x="280988" y="180975"/>
                </a:lnTo>
                <a:lnTo>
                  <a:pt x="250031" y="152400"/>
                </a:lnTo>
                <a:lnTo>
                  <a:pt x="207169" y="126207"/>
                </a:lnTo>
                <a:lnTo>
                  <a:pt x="157163" y="100013"/>
                </a:lnTo>
                <a:lnTo>
                  <a:pt x="100013" y="76200"/>
                </a:lnTo>
                <a:lnTo>
                  <a:pt x="50006" y="61913"/>
                </a:lnTo>
                <a:lnTo>
                  <a:pt x="23813" y="52388"/>
                </a:lnTo>
                <a:lnTo>
                  <a:pt x="9525" y="40482"/>
                </a:lnTo>
                <a:lnTo>
                  <a:pt x="0" y="26194"/>
                </a:lnTo>
                <a:lnTo>
                  <a:pt x="4763" y="9525"/>
                </a:lnTo>
                <a:lnTo>
                  <a:pt x="16669" y="2382"/>
                </a:lnTo>
                <a:lnTo>
                  <a:pt x="119063" y="71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3E5184B-A98B-42B0-8002-B0C933748D5D}"/>
              </a:ext>
            </a:extLst>
          </p:cNvPr>
          <p:cNvSpPr/>
          <p:nvPr/>
        </p:nvSpPr>
        <p:spPr>
          <a:xfrm rot="16200000">
            <a:off x="2236789" y="3636964"/>
            <a:ext cx="4065587" cy="439737"/>
          </a:xfrm>
          <a:custGeom>
            <a:avLst/>
            <a:gdLst>
              <a:gd name="connsiteX0" fmla="*/ 2478058 w 4065511"/>
              <a:gd name="connsiteY0" fmla="*/ 414709 h 438504"/>
              <a:gd name="connsiteX1" fmla="*/ 1825401 w 4065511"/>
              <a:gd name="connsiteY1" fmla="*/ 411310 h 438504"/>
              <a:gd name="connsiteX2" fmla="*/ 1186341 w 4065511"/>
              <a:gd name="connsiteY2" fmla="*/ 407911 h 438504"/>
              <a:gd name="connsiteX3" fmla="*/ 873609 w 4065511"/>
              <a:gd name="connsiteY3" fmla="*/ 407911 h 438504"/>
              <a:gd name="connsiteX4" fmla="*/ 805624 w 4065511"/>
              <a:gd name="connsiteY4" fmla="*/ 424907 h 438504"/>
              <a:gd name="connsiteX5" fmla="*/ 758034 w 4065511"/>
              <a:gd name="connsiteY5" fmla="*/ 431705 h 438504"/>
              <a:gd name="connsiteX6" fmla="*/ 673053 w 4065511"/>
              <a:gd name="connsiteY6" fmla="*/ 438504 h 438504"/>
              <a:gd name="connsiteX7" fmla="*/ 557478 w 4065511"/>
              <a:gd name="connsiteY7" fmla="*/ 438504 h 438504"/>
              <a:gd name="connsiteX8" fmla="*/ 445303 w 4065511"/>
              <a:gd name="connsiteY8" fmla="*/ 431705 h 438504"/>
              <a:gd name="connsiteX9" fmla="*/ 210754 w 4065511"/>
              <a:gd name="connsiteY9" fmla="*/ 401112 h 438504"/>
              <a:gd name="connsiteX10" fmla="*/ 142769 w 4065511"/>
              <a:gd name="connsiteY10" fmla="*/ 390914 h 438504"/>
              <a:gd name="connsiteX11" fmla="*/ 98579 w 4065511"/>
              <a:gd name="connsiteY11" fmla="*/ 380716 h 438504"/>
              <a:gd name="connsiteX12" fmla="*/ 78183 w 4065511"/>
              <a:gd name="connsiteY12" fmla="*/ 373918 h 438504"/>
              <a:gd name="connsiteX13" fmla="*/ 57788 w 4065511"/>
              <a:gd name="connsiteY13" fmla="*/ 363720 h 438504"/>
              <a:gd name="connsiteX14" fmla="*/ 37392 w 4065511"/>
              <a:gd name="connsiteY14" fmla="*/ 346724 h 438504"/>
              <a:gd name="connsiteX15" fmla="*/ 16996 w 4065511"/>
              <a:gd name="connsiteY15" fmla="*/ 312731 h 438504"/>
              <a:gd name="connsiteX16" fmla="*/ 3399 w 4065511"/>
              <a:gd name="connsiteY16" fmla="*/ 271940 h 438504"/>
              <a:gd name="connsiteX17" fmla="*/ 0 w 4065511"/>
              <a:gd name="connsiteY17" fmla="*/ 237948 h 438504"/>
              <a:gd name="connsiteX18" fmla="*/ 3399 w 4065511"/>
              <a:gd name="connsiteY18" fmla="*/ 224351 h 438504"/>
              <a:gd name="connsiteX19" fmla="*/ 44191 w 4065511"/>
              <a:gd name="connsiteY19" fmla="*/ 197157 h 438504"/>
              <a:gd name="connsiteX20" fmla="*/ 108776 w 4065511"/>
              <a:gd name="connsiteY20" fmla="*/ 159765 h 438504"/>
              <a:gd name="connsiteX21" fmla="*/ 156366 w 4065511"/>
              <a:gd name="connsiteY21" fmla="*/ 135970 h 438504"/>
              <a:gd name="connsiteX22" fmla="*/ 207355 w 4065511"/>
              <a:gd name="connsiteY22" fmla="*/ 115574 h 438504"/>
              <a:gd name="connsiteX23" fmla="*/ 265142 w 4065511"/>
              <a:gd name="connsiteY23" fmla="*/ 95179 h 438504"/>
              <a:gd name="connsiteX24" fmla="*/ 353523 w 4065511"/>
              <a:gd name="connsiteY24" fmla="*/ 78183 h 438504"/>
              <a:gd name="connsiteX25" fmla="*/ 445303 w 4065511"/>
              <a:gd name="connsiteY25" fmla="*/ 74783 h 438504"/>
              <a:gd name="connsiteX26" fmla="*/ 486094 w 4065511"/>
              <a:gd name="connsiteY26" fmla="*/ 88380 h 438504"/>
              <a:gd name="connsiteX27" fmla="*/ 526885 w 4065511"/>
              <a:gd name="connsiteY27" fmla="*/ 98578 h 438504"/>
              <a:gd name="connsiteX28" fmla="*/ 571075 w 4065511"/>
              <a:gd name="connsiteY28" fmla="*/ 108776 h 438504"/>
              <a:gd name="connsiteX29" fmla="*/ 656057 w 4065511"/>
              <a:gd name="connsiteY29" fmla="*/ 122373 h 438504"/>
              <a:gd name="connsiteX30" fmla="*/ 822620 w 4065511"/>
              <a:gd name="connsiteY30" fmla="*/ 139369 h 438504"/>
              <a:gd name="connsiteX31" fmla="*/ 1261124 w 4065511"/>
              <a:gd name="connsiteY31" fmla="*/ 163164 h 438504"/>
              <a:gd name="connsiteX32" fmla="*/ 1774412 w 4065511"/>
              <a:gd name="connsiteY32" fmla="*/ 183560 h 438504"/>
              <a:gd name="connsiteX33" fmla="*/ 2308095 w 4065511"/>
              <a:gd name="connsiteY33" fmla="*/ 197157 h 438504"/>
              <a:gd name="connsiteX34" fmla="*/ 2828182 w 4065511"/>
              <a:gd name="connsiteY34" fmla="*/ 210754 h 438504"/>
              <a:gd name="connsiteX35" fmla="*/ 3178305 w 4065511"/>
              <a:gd name="connsiteY35" fmla="*/ 210754 h 438504"/>
              <a:gd name="connsiteX36" fmla="*/ 3542025 w 4065511"/>
              <a:gd name="connsiteY36" fmla="*/ 203955 h 438504"/>
              <a:gd name="connsiteX37" fmla="*/ 3677996 w 4065511"/>
              <a:gd name="connsiteY37" fmla="*/ 193757 h 438504"/>
              <a:gd name="connsiteX38" fmla="*/ 3756179 w 4065511"/>
              <a:gd name="connsiteY38" fmla="*/ 183560 h 438504"/>
              <a:gd name="connsiteX39" fmla="*/ 3817365 w 4065511"/>
              <a:gd name="connsiteY39" fmla="*/ 163164 h 438504"/>
              <a:gd name="connsiteX40" fmla="*/ 3885350 w 4065511"/>
              <a:gd name="connsiteY40" fmla="*/ 125772 h 438504"/>
              <a:gd name="connsiteX41" fmla="*/ 3932940 w 4065511"/>
              <a:gd name="connsiteY41" fmla="*/ 88380 h 438504"/>
              <a:gd name="connsiteX42" fmla="*/ 3977130 w 4065511"/>
              <a:gd name="connsiteY42" fmla="*/ 47589 h 438504"/>
              <a:gd name="connsiteX43" fmla="*/ 4007724 w 4065511"/>
              <a:gd name="connsiteY43" fmla="*/ 16996 h 438504"/>
              <a:gd name="connsiteX44" fmla="*/ 4034918 w 4065511"/>
              <a:gd name="connsiteY44" fmla="*/ 0 h 438504"/>
              <a:gd name="connsiteX45" fmla="*/ 4041716 w 4065511"/>
              <a:gd name="connsiteY45" fmla="*/ 0 h 438504"/>
              <a:gd name="connsiteX46" fmla="*/ 4051914 w 4065511"/>
              <a:gd name="connsiteY46" fmla="*/ 0 h 438504"/>
              <a:gd name="connsiteX47" fmla="*/ 4058712 w 4065511"/>
              <a:gd name="connsiteY47" fmla="*/ 13597 h 438504"/>
              <a:gd name="connsiteX48" fmla="*/ 4065511 w 4065511"/>
              <a:gd name="connsiteY48" fmla="*/ 40791 h 438504"/>
              <a:gd name="connsiteX49" fmla="*/ 4062112 w 4065511"/>
              <a:gd name="connsiteY49" fmla="*/ 71384 h 438504"/>
              <a:gd name="connsiteX50" fmla="*/ 4048515 w 4065511"/>
              <a:gd name="connsiteY50" fmla="*/ 115574 h 438504"/>
              <a:gd name="connsiteX51" fmla="*/ 4007724 w 4065511"/>
              <a:gd name="connsiteY51" fmla="*/ 210754 h 438504"/>
              <a:gd name="connsiteX52" fmla="*/ 3922742 w 4065511"/>
              <a:gd name="connsiteY52" fmla="*/ 373918 h 438504"/>
              <a:gd name="connsiteX53" fmla="*/ 3766376 w 4065511"/>
              <a:gd name="connsiteY53" fmla="*/ 428306 h 438504"/>
              <a:gd name="connsiteX54" fmla="*/ 3297279 w 4065511"/>
              <a:gd name="connsiteY54" fmla="*/ 421508 h 438504"/>
              <a:gd name="connsiteX55" fmla="*/ 2896167 w 4065511"/>
              <a:gd name="connsiteY55" fmla="*/ 418108 h 438504"/>
              <a:gd name="connsiteX56" fmla="*/ 2478058 w 4065511"/>
              <a:gd name="connsiteY56" fmla="*/ 414709 h 438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065511" h="438504">
                <a:moveTo>
                  <a:pt x="2478058" y="414709"/>
                </a:moveTo>
                <a:lnTo>
                  <a:pt x="1825401" y="411310"/>
                </a:lnTo>
                <a:lnTo>
                  <a:pt x="1186341" y="407911"/>
                </a:lnTo>
                <a:lnTo>
                  <a:pt x="873609" y="407911"/>
                </a:lnTo>
                <a:lnTo>
                  <a:pt x="805624" y="424907"/>
                </a:lnTo>
                <a:lnTo>
                  <a:pt x="758034" y="431705"/>
                </a:lnTo>
                <a:lnTo>
                  <a:pt x="673053" y="438504"/>
                </a:lnTo>
                <a:lnTo>
                  <a:pt x="557478" y="438504"/>
                </a:lnTo>
                <a:lnTo>
                  <a:pt x="445303" y="431705"/>
                </a:lnTo>
                <a:lnTo>
                  <a:pt x="210754" y="401112"/>
                </a:lnTo>
                <a:lnTo>
                  <a:pt x="142769" y="390914"/>
                </a:lnTo>
                <a:lnTo>
                  <a:pt x="98579" y="380716"/>
                </a:lnTo>
                <a:lnTo>
                  <a:pt x="78183" y="373918"/>
                </a:lnTo>
                <a:lnTo>
                  <a:pt x="57788" y="363720"/>
                </a:lnTo>
                <a:lnTo>
                  <a:pt x="37392" y="346724"/>
                </a:lnTo>
                <a:lnTo>
                  <a:pt x="16996" y="312731"/>
                </a:lnTo>
                <a:lnTo>
                  <a:pt x="3399" y="271940"/>
                </a:lnTo>
                <a:lnTo>
                  <a:pt x="0" y="237948"/>
                </a:lnTo>
                <a:lnTo>
                  <a:pt x="3399" y="224351"/>
                </a:lnTo>
                <a:lnTo>
                  <a:pt x="44191" y="197157"/>
                </a:lnTo>
                <a:lnTo>
                  <a:pt x="108776" y="159765"/>
                </a:lnTo>
                <a:lnTo>
                  <a:pt x="156366" y="135970"/>
                </a:lnTo>
                <a:lnTo>
                  <a:pt x="207355" y="115574"/>
                </a:lnTo>
                <a:lnTo>
                  <a:pt x="265142" y="95179"/>
                </a:lnTo>
                <a:lnTo>
                  <a:pt x="353523" y="78183"/>
                </a:lnTo>
                <a:lnTo>
                  <a:pt x="445303" y="74783"/>
                </a:lnTo>
                <a:lnTo>
                  <a:pt x="486094" y="88380"/>
                </a:lnTo>
                <a:lnTo>
                  <a:pt x="526885" y="98578"/>
                </a:lnTo>
                <a:lnTo>
                  <a:pt x="571075" y="108776"/>
                </a:lnTo>
                <a:lnTo>
                  <a:pt x="656057" y="122373"/>
                </a:lnTo>
                <a:lnTo>
                  <a:pt x="822620" y="139369"/>
                </a:lnTo>
                <a:lnTo>
                  <a:pt x="1261124" y="163164"/>
                </a:lnTo>
                <a:lnTo>
                  <a:pt x="1774412" y="183560"/>
                </a:lnTo>
                <a:lnTo>
                  <a:pt x="2308095" y="197157"/>
                </a:lnTo>
                <a:lnTo>
                  <a:pt x="2828182" y="210754"/>
                </a:lnTo>
                <a:lnTo>
                  <a:pt x="3178305" y="210754"/>
                </a:lnTo>
                <a:lnTo>
                  <a:pt x="3542025" y="203955"/>
                </a:lnTo>
                <a:lnTo>
                  <a:pt x="3677996" y="193757"/>
                </a:lnTo>
                <a:lnTo>
                  <a:pt x="3756179" y="183560"/>
                </a:lnTo>
                <a:lnTo>
                  <a:pt x="3817365" y="163164"/>
                </a:lnTo>
                <a:lnTo>
                  <a:pt x="3885350" y="125772"/>
                </a:lnTo>
                <a:lnTo>
                  <a:pt x="3932940" y="88380"/>
                </a:lnTo>
                <a:lnTo>
                  <a:pt x="3977130" y="47589"/>
                </a:lnTo>
                <a:lnTo>
                  <a:pt x="4007724" y="16996"/>
                </a:lnTo>
                <a:lnTo>
                  <a:pt x="4034918" y="0"/>
                </a:lnTo>
                <a:lnTo>
                  <a:pt x="4041716" y="0"/>
                </a:lnTo>
                <a:lnTo>
                  <a:pt x="4051914" y="0"/>
                </a:lnTo>
                <a:lnTo>
                  <a:pt x="4058712" y="13597"/>
                </a:lnTo>
                <a:lnTo>
                  <a:pt x="4065511" y="40791"/>
                </a:lnTo>
                <a:lnTo>
                  <a:pt x="4062112" y="71384"/>
                </a:lnTo>
                <a:lnTo>
                  <a:pt x="4048515" y="115574"/>
                </a:lnTo>
                <a:lnTo>
                  <a:pt x="4007724" y="210754"/>
                </a:lnTo>
                <a:lnTo>
                  <a:pt x="3922742" y="373918"/>
                </a:lnTo>
                <a:lnTo>
                  <a:pt x="3766376" y="428306"/>
                </a:lnTo>
                <a:lnTo>
                  <a:pt x="3297279" y="421508"/>
                </a:lnTo>
                <a:lnTo>
                  <a:pt x="2896167" y="418108"/>
                </a:lnTo>
                <a:lnTo>
                  <a:pt x="2478058" y="41470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5AB9FFB-6F25-4F66-913F-1F148F2EBF6F}"/>
              </a:ext>
            </a:extLst>
          </p:cNvPr>
          <p:cNvSpPr/>
          <p:nvPr/>
        </p:nvSpPr>
        <p:spPr>
          <a:xfrm>
            <a:off x="6072188" y="1639888"/>
            <a:ext cx="1733550" cy="1682750"/>
          </a:xfrm>
          <a:custGeom>
            <a:avLst/>
            <a:gdLst>
              <a:gd name="connsiteX0" fmla="*/ 711993 w 1733550"/>
              <a:gd name="connsiteY0" fmla="*/ 328613 h 1681163"/>
              <a:gd name="connsiteX1" fmla="*/ 533400 w 1733550"/>
              <a:gd name="connsiteY1" fmla="*/ 359569 h 1681163"/>
              <a:gd name="connsiteX2" fmla="*/ 445293 w 1733550"/>
              <a:gd name="connsiteY2" fmla="*/ 373857 h 1681163"/>
              <a:gd name="connsiteX3" fmla="*/ 116681 w 1733550"/>
              <a:gd name="connsiteY3" fmla="*/ 416719 h 1681163"/>
              <a:gd name="connsiteX4" fmla="*/ 0 w 1733550"/>
              <a:gd name="connsiteY4" fmla="*/ 276225 h 1681163"/>
              <a:gd name="connsiteX5" fmla="*/ 140493 w 1733550"/>
              <a:gd name="connsiteY5" fmla="*/ 266700 h 1681163"/>
              <a:gd name="connsiteX6" fmla="*/ 459581 w 1733550"/>
              <a:gd name="connsiteY6" fmla="*/ 216694 h 1681163"/>
              <a:gd name="connsiteX7" fmla="*/ 895350 w 1733550"/>
              <a:gd name="connsiteY7" fmla="*/ 135732 h 1681163"/>
              <a:gd name="connsiteX8" fmla="*/ 1195387 w 1733550"/>
              <a:gd name="connsiteY8" fmla="*/ 76200 h 1681163"/>
              <a:gd name="connsiteX9" fmla="*/ 1231106 w 1733550"/>
              <a:gd name="connsiteY9" fmla="*/ 66675 h 1681163"/>
              <a:gd name="connsiteX10" fmla="*/ 1271587 w 1733550"/>
              <a:gd name="connsiteY10" fmla="*/ 50007 h 1681163"/>
              <a:gd name="connsiteX11" fmla="*/ 1328737 w 1733550"/>
              <a:gd name="connsiteY11" fmla="*/ 19050 h 1681163"/>
              <a:gd name="connsiteX12" fmla="*/ 1359693 w 1733550"/>
              <a:gd name="connsiteY12" fmla="*/ 0 h 1681163"/>
              <a:gd name="connsiteX13" fmla="*/ 1390650 w 1733550"/>
              <a:gd name="connsiteY13" fmla="*/ 0 h 1681163"/>
              <a:gd name="connsiteX14" fmla="*/ 1440656 w 1733550"/>
              <a:gd name="connsiteY14" fmla="*/ 7144 h 1681163"/>
              <a:gd name="connsiteX15" fmla="*/ 1493043 w 1733550"/>
              <a:gd name="connsiteY15" fmla="*/ 23813 h 1681163"/>
              <a:gd name="connsiteX16" fmla="*/ 1564481 w 1733550"/>
              <a:gd name="connsiteY16" fmla="*/ 54769 h 1681163"/>
              <a:gd name="connsiteX17" fmla="*/ 1635918 w 1733550"/>
              <a:gd name="connsiteY17" fmla="*/ 95250 h 1681163"/>
              <a:gd name="connsiteX18" fmla="*/ 1685925 w 1733550"/>
              <a:gd name="connsiteY18" fmla="*/ 128588 h 1681163"/>
              <a:gd name="connsiteX19" fmla="*/ 1712118 w 1733550"/>
              <a:gd name="connsiteY19" fmla="*/ 154782 h 1681163"/>
              <a:gd name="connsiteX20" fmla="*/ 1726406 w 1733550"/>
              <a:gd name="connsiteY20" fmla="*/ 180975 h 1681163"/>
              <a:gd name="connsiteX21" fmla="*/ 1733550 w 1733550"/>
              <a:gd name="connsiteY21" fmla="*/ 209550 h 1681163"/>
              <a:gd name="connsiteX22" fmla="*/ 1724025 w 1733550"/>
              <a:gd name="connsiteY22" fmla="*/ 240507 h 1681163"/>
              <a:gd name="connsiteX23" fmla="*/ 1709737 w 1733550"/>
              <a:gd name="connsiteY23" fmla="*/ 273844 h 1681163"/>
              <a:gd name="connsiteX24" fmla="*/ 1693068 w 1733550"/>
              <a:gd name="connsiteY24" fmla="*/ 309563 h 1681163"/>
              <a:gd name="connsiteX25" fmla="*/ 1678781 w 1733550"/>
              <a:gd name="connsiteY25" fmla="*/ 376238 h 1681163"/>
              <a:gd name="connsiteX26" fmla="*/ 1666875 w 1733550"/>
              <a:gd name="connsiteY26" fmla="*/ 438150 h 1681163"/>
              <a:gd name="connsiteX27" fmla="*/ 1666875 w 1733550"/>
              <a:gd name="connsiteY27" fmla="*/ 481013 h 1681163"/>
              <a:gd name="connsiteX28" fmla="*/ 1631156 w 1733550"/>
              <a:gd name="connsiteY28" fmla="*/ 704850 h 1681163"/>
              <a:gd name="connsiteX29" fmla="*/ 1583531 w 1733550"/>
              <a:gd name="connsiteY29" fmla="*/ 997744 h 1681163"/>
              <a:gd name="connsiteX30" fmla="*/ 1526381 w 1733550"/>
              <a:gd name="connsiteY30" fmla="*/ 1354932 h 1681163"/>
              <a:gd name="connsiteX31" fmla="*/ 1490662 w 1733550"/>
              <a:gd name="connsiteY31" fmla="*/ 1583532 h 1681163"/>
              <a:gd name="connsiteX32" fmla="*/ 1483518 w 1733550"/>
              <a:gd name="connsiteY32" fmla="*/ 1600200 h 1681163"/>
              <a:gd name="connsiteX33" fmla="*/ 1469231 w 1733550"/>
              <a:gd name="connsiteY33" fmla="*/ 1619250 h 1681163"/>
              <a:gd name="connsiteX34" fmla="*/ 1447800 w 1733550"/>
              <a:gd name="connsiteY34" fmla="*/ 1638300 h 1681163"/>
              <a:gd name="connsiteX35" fmla="*/ 1426368 w 1733550"/>
              <a:gd name="connsiteY35" fmla="*/ 1659732 h 1681163"/>
              <a:gd name="connsiteX36" fmla="*/ 1402556 w 1733550"/>
              <a:gd name="connsiteY36" fmla="*/ 1674019 h 1681163"/>
              <a:gd name="connsiteX37" fmla="*/ 1376362 w 1733550"/>
              <a:gd name="connsiteY37" fmla="*/ 1681163 h 1681163"/>
              <a:gd name="connsiteX38" fmla="*/ 1345406 w 1733550"/>
              <a:gd name="connsiteY38" fmla="*/ 1681163 h 1681163"/>
              <a:gd name="connsiteX39" fmla="*/ 1262062 w 1733550"/>
              <a:gd name="connsiteY39" fmla="*/ 1674019 h 1681163"/>
              <a:gd name="connsiteX40" fmla="*/ 1259681 w 1733550"/>
              <a:gd name="connsiteY40" fmla="*/ 1485900 h 1681163"/>
              <a:gd name="connsiteX41" fmla="*/ 1288256 w 1733550"/>
              <a:gd name="connsiteY41" fmla="*/ 1343025 h 1681163"/>
              <a:gd name="connsiteX42" fmla="*/ 1300162 w 1733550"/>
              <a:gd name="connsiteY42" fmla="*/ 1278732 h 1681163"/>
              <a:gd name="connsiteX43" fmla="*/ 1307306 w 1733550"/>
              <a:gd name="connsiteY43" fmla="*/ 1223963 h 1681163"/>
              <a:gd name="connsiteX44" fmla="*/ 1333500 w 1733550"/>
              <a:gd name="connsiteY44" fmla="*/ 912019 h 1681163"/>
              <a:gd name="connsiteX45" fmla="*/ 1331118 w 1733550"/>
              <a:gd name="connsiteY45" fmla="*/ 790575 h 1681163"/>
              <a:gd name="connsiteX46" fmla="*/ 1347787 w 1733550"/>
              <a:gd name="connsiteY46" fmla="*/ 490538 h 1681163"/>
              <a:gd name="connsiteX47" fmla="*/ 1357312 w 1733550"/>
              <a:gd name="connsiteY47" fmla="*/ 316707 h 1681163"/>
              <a:gd name="connsiteX48" fmla="*/ 1354931 w 1733550"/>
              <a:gd name="connsiteY48" fmla="*/ 278607 h 1681163"/>
              <a:gd name="connsiteX49" fmla="*/ 1350168 w 1733550"/>
              <a:gd name="connsiteY49" fmla="*/ 259557 h 1681163"/>
              <a:gd name="connsiteX50" fmla="*/ 1335881 w 1733550"/>
              <a:gd name="connsiteY50" fmla="*/ 238125 h 1681163"/>
              <a:gd name="connsiteX51" fmla="*/ 1328737 w 1733550"/>
              <a:gd name="connsiteY51" fmla="*/ 230982 h 1681163"/>
              <a:gd name="connsiteX52" fmla="*/ 1307306 w 1733550"/>
              <a:gd name="connsiteY52" fmla="*/ 223838 h 1681163"/>
              <a:gd name="connsiteX53" fmla="*/ 1271587 w 1733550"/>
              <a:gd name="connsiteY53" fmla="*/ 223838 h 1681163"/>
              <a:gd name="connsiteX54" fmla="*/ 1131093 w 1733550"/>
              <a:gd name="connsiteY54" fmla="*/ 252413 h 1681163"/>
              <a:gd name="connsiteX55" fmla="*/ 711993 w 1733550"/>
              <a:gd name="connsiteY55" fmla="*/ 328613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33550" h="1681163">
                <a:moveTo>
                  <a:pt x="711993" y="328613"/>
                </a:moveTo>
                <a:lnTo>
                  <a:pt x="533400" y="359569"/>
                </a:lnTo>
                <a:lnTo>
                  <a:pt x="445293" y="373857"/>
                </a:lnTo>
                <a:lnTo>
                  <a:pt x="116681" y="416719"/>
                </a:lnTo>
                <a:lnTo>
                  <a:pt x="0" y="276225"/>
                </a:lnTo>
                <a:lnTo>
                  <a:pt x="140493" y="266700"/>
                </a:lnTo>
                <a:lnTo>
                  <a:pt x="459581" y="216694"/>
                </a:lnTo>
                <a:lnTo>
                  <a:pt x="895350" y="135732"/>
                </a:lnTo>
                <a:lnTo>
                  <a:pt x="1195387" y="76200"/>
                </a:lnTo>
                <a:lnTo>
                  <a:pt x="1231106" y="66675"/>
                </a:lnTo>
                <a:lnTo>
                  <a:pt x="1271587" y="50007"/>
                </a:lnTo>
                <a:lnTo>
                  <a:pt x="1328737" y="19050"/>
                </a:lnTo>
                <a:lnTo>
                  <a:pt x="1359693" y="0"/>
                </a:lnTo>
                <a:lnTo>
                  <a:pt x="1390650" y="0"/>
                </a:lnTo>
                <a:lnTo>
                  <a:pt x="1440656" y="7144"/>
                </a:lnTo>
                <a:lnTo>
                  <a:pt x="1493043" y="23813"/>
                </a:lnTo>
                <a:lnTo>
                  <a:pt x="1564481" y="54769"/>
                </a:lnTo>
                <a:lnTo>
                  <a:pt x="1635918" y="95250"/>
                </a:lnTo>
                <a:lnTo>
                  <a:pt x="1685925" y="128588"/>
                </a:lnTo>
                <a:lnTo>
                  <a:pt x="1712118" y="154782"/>
                </a:lnTo>
                <a:lnTo>
                  <a:pt x="1726406" y="180975"/>
                </a:lnTo>
                <a:lnTo>
                  <a:pt x="1733550" y="209550"/>
                </a:lnTo>
                <a:lnTo>
                  <a:pt x="1724025" y="240507"/>
                </a:lnTo>
                <a:lnTo>
                  <a:pt x="1709737" y="273844"/>
                </a:lnTo>
                <a:lnTo>
                  <a:pt x="1693068" y="309563"/>
                </a:lnTo>
                <a:lnTo>
                  <a:pt x="1678781" y="376238"/>
                </a:lnTo>
                <a:lnTo>
                  <a:pt x="1666875" y="438150"/>
                </a:lnTo>
                <a:lnTo>
                  <a:pt x="1666875" y="481013"/>
                </a:lnTo>
                <a:lnTo>
                  <a:pt x="1631156" y="704850"/>
                </a:lnTo>
                <a:lnTo>
                  <a:pt x="1583531" y="997744"/>
                </a:lnTo>
                <a:lnTo>
                  <a:pt x="1526381" y="1354932"/>
                </a:lnTo>
                <a:lnTo>
                  <a:pt x="1490662" y="1583532"/>
                </a:lnTo>
                <a:lnTo>
                  <a:pt x="1483518" y="1600200"/>
                </a:lnTo>
                <a:lnTo>
                  <a:pt x="1469231" y="1619250"/>
                </a:lnTo>
                <a:lnTo>
                  <a:pt x="1447800" y="1638300"/>
                </a:lnTo>
                <a:lnTo>
                  <a:pt x="1426368" y="1659732"/>
                </a:lnTo>
                <a:lnTo>
                  <a:pt x="1402556" y="1674019"/>
                </a:lnTo>
                <a:lnTo>
                  <a:pt x="1376362" y="1681163"/>
                </a:lnTo>
                <a:lnTo>
                  <a:pt x="1345406" y="1681163"/>
                </a:lnTo>
                <a:lnTo>
                  <a:pt x="1262062" y="1674019"/>
                </a:lnTo>
                <a:cubicBezTo>
                  <a:pt x="1261268" y="1611313"/>
                  <a:pt x="1260475" y="1548606"/>
                  <a:pt x="1259681" y="1485900"/>
                </a:cubicBezTo>
                <a:lnTo>
                  <a:pt x="1288256" y="1343025"/>
                </a:lnTo>
                <a:lnTo>
                  <a:pt x="1300162" y="1278732"/>
                </a:lnTo>
                <a:lnTo>
                  <a:pt x="1307306" y="1223963"/>
                </a:lnTo>
                <a:lnTo>
                  <a:pt x="1333500" y="912019"/>
                </a:lnTo>
                <a:lnTo>
                  <a:pt x="1331118" y="790575"/>
                </a:lnTo>
                <a:lnTo>
                  <a:pt x="1347787" y="490538"/>
                </a:lnTo>
                <a:lnTo>
                  <a:pt x="1357312" y="316707"/>
                </a:lnTo>
                <a:lnTo>
                  <a:pt x="1354931" y="278607"/>
                </a:lnTo>
                <a:lnTo>
                  <a:pt x="1350168" y="259557"/>
                </a:lnTo>
                <a:lnTo>
                  <a:pt x="1335881" y="238125"/>
                </a:lnTo>
                <a:lnTo>
                  <a:pt x="1328737" y="230982"/>
                </a:lnTo>
                <a:lnTo>
                  <a:pt x="1307306" y="223838"/>
                </a:lnTo>
                <a:lnTo>
                  <a:pt x="1271587" y="223838"/>
                </a:lnTo>
                <a:lnTo>
                  <a:pt x="1131093" y="252413"/>
                </a:lnTo>
                <a:lnTo>
                  <a:pt x="711993" y="328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D8E7B5D-922A-4D52-AB80-F0A5ADFC5DBF}"/>
              </a:ext>
            </a:extLst>
          </p:cNvPr>
          <p:cNvSpPr/>
          <p:nvPr/>
        </p:nvSpPr>
        <p:spPr>
          <a:xfrm>
            <a:off x="6215063" y="2395539"/>
            <a:ext cx="1270000" cy="365125"/>
          </a:xfrm>
          <a:custGeom>
            <a:avLst/>
            <a:gdLst>
              <a:gd name="connsiteX0" fmla="*/ 642937 w 1269206"/>
              <a:gd name="connsiteY0" fmla="*/ 238125 h 364331"/>
              <a:gd name="connsiteX1" fmla="*/ 364331 w 1269206"/>
              <a:gd name="connsiteY1" fmla="*/ 280987 h 364331"/>
              <a:gd name="connsiteX2" fmla="*/ 190500 w 1269206"/>
              <a:gd name="connsiteY2" fmla="*/ 311943 h 364331"/>
              <a:gd name="connsiteX3" fmla="*/ 0 w 1269206"/>
              <a:gd name="connsiteY3" fmla="*/ 364331 h 364331"/>
              <a:gd name="connsiteX4" fmla="*/ 7143 w 1269206"/>
              <a:gd name="connsiteY4" fmla="*/ 150018 h 364331"/>
              <a:gd name="connsiteX5" fmla="*/ 166687 w 1269206"/>
              <a:gd name="connsiteY5" fmla="*/ 123825 h 364331"/>
              <a:gd name="connsiteX6" fmla="*/ 407193 w 1269206"/>
              <a:gd name="connsiteY6" fmla="*/ 90487 h 364331"/>
              <a:gd name="connsiteX7" fmla="*/ 740568 w 1269206"/>
              <a:gd name="connsiteY7" fmla="*/ 54768 h 364331"/>
              <a:gd name="connsiteX8" fmla="*/ 1023937 w 1269206"/>
              <a:gd name="connsiteY8" fmla="*/ 23812 h 364331"/>
              <a:gd name="connsiteX9" fmla="*/ 1252537 w 1269206"/>
              <a:gd name="connsiteY9" fmla="*/ 0 h 364331"/>
              <a:gd name="connsiteX10" fmla="*/ 1269206 w 1269206"/>
              <a:gd name="connsiteY10" fmla="*/ 180975 h 364331"/>
              <a:gd name="connsiteX11" fmla="*/ 966787 w 1269206"/>
              <a:gd name="connsiteY11" fmla="*/ 200025 h 364331"/>
              <a:gd name="connsiteX12" fmla="*/ 800100 w 1269206"/>
              <a:gd name="connsiteY12" fmla="*/ 219075 h 364331"/>
              <a:gd name="connsiteX13" fmla="*/ 642937 w 1269206"/>
              <a:gd name="connsiteY13" fmla="*/ 238125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69206" h="364331">
                <a:moveTo>
                  <a:pt x="642937" y="238125"/>
                </a:moveTo>
                <a:lnTo>
                  <a:pt x="364331" y="280987"/>
                </a:lnTo>
                <a:lnTo>
                  <a:pt x="190500" y="311943"/>
                </a:lnTo>
                <a:lnTo>
                  <a:pt x="0" y="364331"/>
                </a:lnTo>
                <a:lnTo>
                  <a:pt x="7143" y="150018"/>
                </a:lnTo>
                <a:lnTo>
                  <a:pt x="166687" y="123825"/>
                </a:lnTo>
                <a:lnTo>
                  <a:pt x="407193" y="90487"/>
                </a:lnTo>
                <a:lnTo>
                  <a:pt x="740568" y="54768"/>
                </a:lnTo>
                <a:lnTo>
                  <a:pt x="1023937" y="23812"/>
                </a:lnTo>
                <a:lnTo>
                  <a:pt x="1252537" y="0"/>
                </a:lnTo>
                <a:lnTo>
                  <a:pt x="1269206" y="180975"/>
                </a:lnTo>
                <a:lnTo>
                  <a:pt x="966787" y="200025"/>
                </a:lnTo>
                <a:lnTo>
                  <a:pt x="800100" y="219075"/>
                </a:lnTo>
                <a:lnTo>
                  <a:pt x="642937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4238670-6402-47C5-9C85-97C05F682E33}"/>
              </a:ext>
            </a:extLst>
          </p:cNvPr>
          <p:cNvSpPr/>
          <p:nvPr/>
        </p:nvSpPr>
        <p:spPr>
          <a:xfrm>
            <a:off x="6194426" y="3084514"/>
            <a:ext cx="1211263" cy="384175"/>
          </a:xfrm>
          <a:custGeom>
            <a:avLst/>
            <a:gdLst>
              <a:gd name="connsiteX0" fmla="*/ 516732 w 1212057"/>
              <a:gd name="connsiteY0" fmla="*/ 283369 h 385762"/>
              <a:gd name="connsiteX1" fmla="*/ 0 w 1212057"/>
              <a:gd name="connsiteY1" fmla="*/ 385762 h 385762"/>
              <a:gd name="connsiteX2" fmla="*/ 2382 w 1212057"/>
              <a:gd name="connsiteY2" fmla="*/ 204787 h 385762"/>
              <a:gd name="connsiteX3" fmla="*/ 121444 w 1212057"/>
              <a:gd name="connsiteY3" fmla="*/ 176212 h 385762"/>
              <a:gd name="connsiteX4" fmla="*/ 230982 w 1212057"/>
              <a:gd name="connsiteY4" fmla="*/ 152400 h 385762"/>
              <a:gd name="connsiteX5" fmla="*/ 445294 w 1212057"/>
              <a:gd name="connsiteY5" fmla="*/ 116681 h 385762"/>
              <a:gd name="connsiteX6" fmla="*/ 702469 w 1212057"/>
              <a:gd name="connsiteY6" fmla="*/ 76200 h 385762"/>
              <a:gd name="connsiteX7" fmla="*/ 1023938 w 1212057"/>
              <a:gd name="connsiteY7" fmla="*/ 26194 h 385762"/>
              <a:gd name="connsiteX8" fmla="*/ 1212057 w 1212057"/>
              <a:gd name="connsiteY8" fmla="*/ 0 h 385762"/>
              <a:gd name="connsiteX9" fmla="*/ 1212057 w 1212057"/>
              <a:gd name="connsiteY9" fmla="*/ 223837 h 385762"/>
              <a:gd name="connsiteX10" fmla="*/ 1143000 w 1212057"/>
              <a:gd name="connsiteY10" fmla="*/ 230981 h 385762"/>
              <a:gd name="connsiteX11" fmla="*/ 1016794 w 1212057"/>
              <a:gd name="connsiteY11" fmla="*/ 223837 h 385762"/>
              <a:gd name="connsiteX12" fmla="*/ 921544 w 1212057"/>
              <a:gd name="connsiteY12" fmla="*/ 223837 h 385762"/>
              <a:gd name="connsiteX13" fmla="*/ 840582 w 1212057"/>
              <a:gd name="connsiteY13" fmla="*/ 228600 h 385762"/>
              <a:gd name="connsiteX14" fmla="*/ 766763 w 1212057"/>
              <a:gd name="connsiteY14" fmla="*/ 235744 h 385762"/>
              <a:gd name="connsiteX15" fmla="*/ 516732 w 1212057"/>
              <a:gd name="connsiteY15" fmla="*/ 283369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2057" h="385762">
                <a:moveTo>
                  <a:pt x="516732" y="283369"/>
                </a:moveTo>
                <a:lnTo>
                  <a:pt x="0" y="385762"/>
                </a:lnTo>
                <a:lnTo>
                  <a:pt x="2382" y="204787"/>
                </a:lnTo>
                <a:lnTo>
                  <a:pt x="121444" y="176212"/>
                </a:lnTo>
                <a:lnTo>
                  <a:pt x="230982" y="152400"/>
                </a:lnTo>
                <a:lnTo>
                  <a:pt x="445294" y="116681"/>
                </a:lnTo>
                <a:lnTo>
                  <a:pt x="702469" y="76200"/>
                </a:lnTo>
                <a:lnTo>
                  <a:pt x="1023938" y="26194"/>
                </a:lnTo>
                <a:lnTo>
                  <a:pt x="1212057" y="0"/>
                </a:lnTo>
                <a:lnTo>
                  <a:pt x="1212057" y="223837"/>
                </a:lnTo>
                <a:lnTo>
                  <a:pt x="1143000" y="230981"/>
                </a:lnTo>
                <a:lnTo>
                  <a:pt x="1016794" y="223837"/>
                </a:lnTo>
                <a:lnTo>
                  <a:pt x="921544" y="223837"/>
                </a:lnTo>
                <a:lnTo>
                  <a:pt x="840582" y="228600"/>
                </a:lnTo>
                <a:lnTo>
                  <a:pt x="766763" y="235744"/>
                </a:lnTo>
                <a:lnTo>
                  <a:pt x="516732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9D9123A-1FD4-43BD-9BFE-3E34F07299A4}"/>
              </a:ext>
            </a:extLst>
          </p:cNvPr>
          <p:cNvSpPr/>
          <p:nvPr/>
        </p:nvSpPr>
        <p:spPr>
          <a:xfrm rot="16200000">
            <a:off x="4052889" y="3571876"/>
            <a:ext cx="4016375" cy="466725"/>
          </a:xfrm>
          <a:custGeom>
            <a:avLst/>
            <a:gdLst>
              <a:gd name="connsiteX0" fmla="*/ 2065623 w 4016123"/>
              <a:gd name="connsiteY0" fmla="*/ 421018 h 467067"/>
              <a:gd name="connsiteX1" fmla="*/ 1545928 w 4016123"/>
              <a:gd name="connsiteY1" fmla="*/ 394705 h 467067"/>
              <a:gd name="connsiteX2" fmla="*/ 1170958 w 4016123"/>
              <a:gd name="connsiteY2" fmla="*/ 374969 h 467067"/>
              <a:gd name="connsiteX3" fmla="*/ 795988 w 4016123"/>
              <a:gd name="connsiteY3" fmla="*/ 361813 h 467067"/>
              <a:gd name="connsiteX4" fmla="*/ 401283 w 4016123"/>
              <a:gd name="connsiteY4" fmla="*/ 348656 h 467067"/>
              <a:gd name="connsiteX5" fmla="*/ 144725 w 4016123"/>
              <a:gd name="connsiteY5" fmla="*/ 371680 h 467067"/>
              <a:gd name="connsiteX6" fmla="*/ 69073 w 4016123"/>
              <a:gd name="connsiteY6" fmla="*/ 302607 h 467067"/>
              <a:gd name="connsiteX7" fmla="*/ 32892 w 4016123"/>
              <a:gd name="connsiteY7" fmla="*/ 263136 h 467067"/>
              <a:gd name="connsiteX8" fmla="*/ 13156 w 4016123"/>
              <a:gd name="connsiteY8" fmla="*/ 240112 h 467067"/>
              <a:gd name="connsiteX9" fmla="*/ 3289 w 4016123"/>
              <a:gd name="connsiteY9" fmla="*/ 217087 h 467067"/>
              <a:gd name="connsiteX10" fmla="*/ 0 w 4016123"/>
              <a:gd name="connsiteY10" fmla="*/ 197352 h 467067"/>
              <a:gd name="connsiteX11" fmla="*/ 9867 w 4016123"/>
              <a:gd name="connsiteY11" fmla="*/ 174328 h 467067"/>
              <a:gd name="connsiteX12" fmla="*/ 46049 w 4016123"/>
              <a:gd name="connsiteY12" fmla="*/ 144725 h 467067"/>
              <a:gd name="connsiteX13" fmla="*/ 95387 w 4016123"/>
              <a:gd name="connsiteY13" fmla="*/ 115122 h 467067"/>
              <a:gd name="connsiteX14" fmla="*/ 154592 w 4016123"/>
              <a:gd name="connsiteY14" fmla="*/ 85519 h 467067"/>
              <a:gd name="connsiteX15" fmla="*/ 210509 w 4016123"/>
              <a:gd name="connsiteY15" fmla="*/ 62495 h 467067"/>
              <a:gd name="connsiteX16" fmla="*/ 305896 w 4016123"/>
              <a:gd name="connsiteY16" fmla="*/ 42759 h 467067"/>
              <a:gd name="connsiteX17" fmla="*/ 394705 w 4016123"/>
              <a:gd name="connsiteY17" fmla="*/ 36181 h 467067"/>
              <a:gd name="connsiteX18" fmla="*/ 411151 w 4016123"/>
              <a:gd name="connsiteY18" fmla="*/ 49338 h 467067"/>
              <a:gd name="connsiteX19" fmla="*/ 447332 w 4016123"/>
              <a:gd name="connsiteY19" fmla="*/ 69073 h 467067"/>
              <a:gd name="connsiteX20" fmla="*/ 506538 w 4016123"/>
              <a:gd name="connsiteY20" fmla="*/ 88808 h 467067"/>
              <a:gd name="connsiteX21" fmla="*/ 575611 w 4016123"/>
              <a:gd name="connsiteY21" fmla="*/ 105254 h 467067"/>
              <a:gd name="connsiteX22" fmla="*/ 641395 w 4016123"/>
              <a:gd name="connsiteY22" fmla="*/ 118411 h 467067"/>
              <a:gd name="connsiteX23" fmla="*/ 759807 w 4016123"/>
              <a:gd name="connsiteY23" fmla="*/ 131568 h 467067"/>
              <a:gd name="connsiteX24" fmla="*/ 1289369 w 4016123"/>
              <a:gd name="connsiteY24" fmla="*/ 157882 h 467067"/>
              <a:gd name="connsiteX25" fmla="*/ 1973525 w 4016123"/>
              <a:gd name="connsiteY25" fmla="*/ 194063 h 467067"/>
              <a:gd name="connsiteX26" fmla="*/ 2542558 w 4016123"/>
              <a:gd name="connsiteY26" fmla="*/ 220377 h 467067"/>
              <a:gd name="connsiteX27" fmla="*/ 3003047 w 4016123"/>
              <a:gd name="connsiteY27" fmla="*/ 236823 h 467067"/>
              <a:gd name="connsiteX28" fmla="*/ 3170797 w 4016123"/>
              <a:gd name="connsiteY28" fmla="*/ 240112 h 467067"/>
              <a:gd name="connsiteX29" fmla="*/ 3341836 w 4016123"/>
              <a:gd name="connsiteY29" fmla="*/ 240112 h 467067"/>
              <a:gd name="connsiteX30" fmla="*/ 3404331 w 4016123"/>
              <a:gd name="connsiteY30" fmla="*/ 240112 h 467067"/>
              <a:gd name="connsiteX31" fmla="*/ 3493139 w 4016123"/>
              <a:gd name="connsiteY31" fmla="*/ 233534 h 467067"/>
              <a:gd name="connsiteX32" fmla="*/ 3624708 w 4016123"/>
              <a:gd name="connsiteY32" fmla="*/ 207220 h 467067"/>
              <a:gd name="connsiteX33" fmla="*/ 3733251 w 4016123"/>
              <a:gd name="connsiteY33" fmla="*/ 167749 h 467067"/>
              <a:gd name="connsiteX34" fmla="*/ 3815482 w 4016123"/>
              <a:gd name="connsiteY34" fmla="*/ 121700 h 467067"/>
              <a:gd name="connsiteX35" fmla="*/ 3884555 w 4016123"/>
              <a:gd name="connsiteY35" fmla="*/ 75651 h 467067"/>
              <a:gd name="connsiteX36" fmla="*/ 3924026 w 4016123"/>
              <a:gd name="connsiteY36" fmla="*/ 39470 h 467067"/>
              <a:gd name="connsiteX37" fmla="*/ 3960207 w 4016123"/>
              <a:gd name="connsiteY37" fmla="*/ 9867 h 467067"/>
              <a:gd name="connsiteX38" fmla="*/ 3983231 w 4016123"/>
              <a:gd name="connsiteY38" fmla="*/ 0 h 467067"/>
              <a:gd name="connsiteX39" fmla="*/ 3999677 w 4016123"/>
              <a:gd name="connsiteY39" fmla="*/ 3289 h 467067"/>
              <a:gd name="connsiteX40" fmla="*/ 4009545 w 4016123"/>
              <a:gd name="connsiteY40" fmla="*/ 19735 h 467067"/>
              <a:gd name="connsiteX41" fmla="*/ 4016123 w 4016123"/>
              <a:gd name="connsiteY41" fmla="*/ 49338 h 467067"/>
              <a:gd name="connsiteX42" fmla="*/ 4006256 w 4016123"/>
              <a:gd name="connsiteY42" fmla="*/ 105254 h 467067"/>
              <a:gd name="connsiteX43" fmla="*/ 3960207 w 4016123"/>
              <a:gd name="connsiteY43" fmla="*/ 226955 h 467067"/>
              <a:gd name="connsiteX44" fmla="*/ 3887844 w 4016123"/>
              <a:gd name="connsiteY44" fmla="*/ 374969 h 467067"/>
              <a:gd name="connsiteX45" fmla="*/ 3785879 w 4016123"/>
              <a:gd name="connsiteY45" fmla="*/ 437464 h 467067"/>
              <a:gd name="connsiteX46" fmla="*/ 3249738 w 4016123"/>
              <a:gd name="connsiteY46" fmla="*/ 467067 h 467067"/>
              <a:gd name="connsiteX47" fmla="*/ 3095145 w 4016123"/>
              <a:gd name="connsiteY47" fmla="*/ 463778 h 467067"/>
              <a:gd name="connsiteX48" fmla="*/ 2529401 w 4016123"/>
              <a:gd name="connsiteY48" fmla="*/ 437464 h 467067"/>
              <a:gd name="connsiteX49" fmla="*/ 2371519 w 4016123"/>
              <a:gd name="connsiteY49" fmla="*/ 440754 h 467067"/>
              <a:gd name="connsiteX50" fmla="*/ 2065623 w 4016123"/>
              <a:gd name="connsiteY50" fmla="*/ 421018 h 467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16123" h="467067">
                <a:moveTo>
                  <a:pt x="2065623" y="421018"/>
                </a:moveTo>
                <a:lnTo>
                  <a:pt x="1545928" y="394705"/>
                </a:lnTo>
                <a:lnTo>
                  <a:pt x="1170958" y="374969"/>
                </a:lnTo>
                <a:lnTo>
                  <a:pt x="795988" y="361813"/>
                </a:lnTo>
                <a:lnTo>
                  <a:pt x="401283" y="348656"/>
                </a:lnTo>
                <a:lnTo>
                  <a:pt x="144725" y="371680"/>
                </a:lnTo>
                <a:lnTo>
                  <a:pt x="69073" y="302607"/>
                </a:lnTo>
                <a:lnTo>
                  <a:pt x="32892" y="263136"/>
                </a:lnTo>
                <a:lnTo>
                  <a:pt x="13156" y="240112"/>
                </a:lnTo>
                <a:lnTo>
                  <a:pt x="3289" y="217087"/>
                </a:lnTo>
                <a:lnTo>
                  <a:pt x="0" y="197352"/>
                </a:lnTo>
                <a:lnTo>
                  <a:pt x="9867" y="174328"/>
                </a:lnTo>
                <a:lnTo>
                  <a:pt x="46049" y="144725"/>
                </a:lnTo>
                <a:lnTo>
                  <a:pt x="95387" y="115122"/>
                </a:lnTo>
                <a:lnTo>
                  <a:pt x="154592" y="85519"/>
                </a:lnTo>
                <a:lnTo>
                  <a:pt x="210509" y="62495"/>
                </a:lnTo>
                <a:lnTo>
                  <a:pt x="305896" y="42759"/>
                </a:lnTo>
                <a:lnTo>
                  <a:pt x="394705" y="36181"/>
                </a:lnTo>
                <a:lnTo>
                  <a:pt x="411151" y="49338"/>
                </a:lnTo>
                <a:lnTo>
                  <a:pt x="447332" y="69073"/>
                </a:lnTo>
                <a:lnTo>
                  <a:pt x="506538" y="88808"/>
                </a:lnTo>
                <a:lnTo>
                  <a:pt x="575611" y="105254"/>
                </a:lnTo>
                <a:lnTo>
                  <a:pt x="641395" y="118411"/>
                </a:lnTo>
                <a:lnTo>
                  <a:pt x="759807" y="131568"/>
                </a:lnTo>
                <a:lnTo>
                  <a:pt x="1289369" y="157882"/>
                </a:lnTo>
                <a:lnTo>
                  <a:pt x="1973525" y="194063"/>
                </a:lnTo>
                <a:lnTo>
                  <a:pt x="2542558" y="220377"/>
                </a:lnTo>
                <a:lnTo>
                  <a:pt x="3003047" y="236823"/>
                </a:lnTo>
                <a:lnTo>
                  <a:pt x="3170797" y="240112"/>
                </a:lnTo>
                <a:lnTo>
                  <a:pt x="3341836" y="240112"/>
                </a:lnTo>
                <a:lnTo>
                  <a:pt x="3404331" y="240112"/>
                </a:lnTo>
                <a:lnTo>
                  <a:pt x="3493139" y="233534"/>
                </a:lnTo>
                <a:lnTo>
                  <a:pt x="3624708" y="207220"/>
                </a:lnTo>
                <a:lnTo>
                  <a:pt x="3733251" y="167749"/>
                </a:lnTo>
                <a:lnTo>
                  <a:pt x="3815482" y="121700"/>
                </a:lnTo>
                <a:lnTo>
                  <a:pt x="3884555" y="75651"/>
                </a:lnTo>
                <a:lnTo>
                  <a:pt x="3924026" y="39470"/>
                </a:lnTo>
                <a:lnTo>
                  <a:pt x="3960207" y="9867"/>
                </a:lnTo>
                <a:lnTo>
                  <a:pt x="3983231" y="0"/>
                </a:lnTo>
                <a:lnTo>
                  <a:pt x="3999677" y="3289"/>
                </a:lnTo>
                <a:lnTo>
                  <a:pt x="4009545" y="19735"/>
                </a:lnTo>
                <a:lnTo>
                  <a:pt x="4016123" y="49338"/>
                </a:lnTo>
                <a:lnTo>
                  <a:pt x="4006256" y="105254"/>
                </a:lnTo>
                <a:lnTo>
                  <a:pt x="3960207" y="226955"/>
                </a:lnTo>
                <a:lnTo>
                  <a:pt x="3887844" y="374969"/>
                </a:lnTo>
                <a:lnTo>
                  <a:pt x="3785879" y="437464"/>
                </a:lnTo>
                <a:lnTo>
                  <a:pt x="3249738" y="467067"/>
                </a:lnTo>
                <a:lnTo>
                  <a:pt x="3095145" y="463778"/>
                </a:lnTo>
                <a:lnTo>
                  <a:pt x="2529401" y="437464"/>
                </a:lnTo>
                <a:lnTo>
                  <a:pt x="2371519" y="440754"/>
                </a:lnTo>
                <a:lnTo>
                  <a:pt x="2065623" y="421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3E8C650-8A04-4318-84A5-D38D771CE00E}"/>
              </a:ext>
            </a:extLst>
          </p:cNvPr>
          <p:cNvSpPr/>
          <p:nvPr/>
        </p:nvSpPr>
        <p:spPr>
          <a:xfrm>
            <a:off x="6076951" y="4799014"/>
            <a:ext cx="1122363" cy="892175"/>
          </a:xfrm>
          <a:custGeom>
            <a:avLst/>
            <a:gdLst>
              <a:gd name="connsiteX0" fmla="*/ 442913 w 1121569"/>
              <a:gd name="connsiteY0" fmla="*/ 597694 h 892969"/>
              <a:gd name="connsiteX1" fmla="*/ 261938 w 1121569"/>
              <a:gd name="connsiteY1" fmla="*/ 747712 h 892969"/>
              <a:gd name="connsiteX2" fmla="*/ 100013 w 1121569"/>
              <a:gd name="connsiteY2" fmla="*/ 892969 h 892969"/>
              <a:gd name="connsiteX3" fmla="*/ 0 w 1121569"/>
              <a:gd name="connsiteY3" fmla="*/ 581025 h 892969"/>
              <a:gd name="connsiteX4" fmla="*/ 128588 w 1121569"/>
              <a:gd name="connsiteY4" fmla="*/ 535781 h 892969"/>
              <a:gd name="connsiteX5" fmla="*/ 223838 w 1121569"/>
              <a:gd name="connsiteY5" fmla="*/ 483394 h 892969"/>
              <a:gd name="connsiteX6" fmla="*/ 476250 w 1121569"/>
              <a:gd name="connsiteY6" fmla="*/ 338137 h 892969"/>
              <a:gd name="connsiteX7" fmla="*/ 735806 w 1121569"/>
              <a:gd name="connsiteY7" fmla="*/ 195262 h 892969"/>
              <a:gd name="connsiteX8" fmla="*/ 902494 w 1121569"/>
              <a:gd name="connsiteY8" fmla="*/ 104775 h 892969"/>
              <a:gd name="connsiteX9" fmla="*/ 1000125 w 1121569"/>
              <a:gd name="connsiteY9" fmla="*/ 47625 h 892969"/>
              <a:gd name="connsiteX10" fmla="*/ 1050131 w 1121569"/>
              <a:gd name="connsiteY10" fmla="*/ 19050 h 892969"/>
              <a:gd name="connsiteX11" fmla="*/ 1081088 w 1121569"/>
              <a:gd name="connsiteY11" fmla="*/ 4762 h 892969"/>
              <a:gd name="connsiteX12" fmla="*/ 1104900 w 1121569"/>
              <a:gd name="connsiteY12" fmla="*/ 0 h 892969"/>
              <a:gd name="connsiteX13" fmla="*/ 1116806 w 1121569"/>
              <a:gd name="connsiteY13" fmla="*/ 2381 h 892969"/>
              <a:gd name="connsiteX14" fmla="*/ 1121569 w 1121569"/>
              <a:gd name="connsiteY14" fmla="*/ 11906 h 892969"/>
              <a:gd name="connsiteX15" fmla="*/ 1119188 w 1121569"/>
              <a:gd name="connsiteY15" fmla="*/ 35719 h 892969"/>
              <a:gd name="connsiteX16" fmla="*/ 1104900 w 1121569"/>
              <a:gd name="connsiteY16" fmla="*/ 64294 h 892969"/>
              <a:gd name="connsiteX17" fmla="*/ 1033463 w 1121569"/>
              <a:gd name="connsiteY17" fmla="*/ 119062 h 892969"/>
              <a:gd name="connsiteX18" fmla="*/ 833438 w 1121569"/>
              <a:gd name="connsiteY18" fmla="*/ 276225 h 892969"/>
              <a:gd name="connsiteX19" fmla="*/ 590550 w 1121569"/>
              <a:gd name="connsiteY19" fmla="*/ 473869 h 892969"/>
              <a:gd name="connsiteX20" fmla="*/ 442913 w 1121569"/>
              <a:gd name="connsiteY20" fmla="*/ 597694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21569" h="892969">
                <a:moveTo>
                  <a:pt x="442913" y="597694"/>
                </a:moveTo>
                <a:lnTo>
                  <a:pt x="261938" y="747712"/>
                </a:lnTo>
                <a:lnTo>
                  <a:pt x="100013" y="892969"/>
                </a:lnTo>
                <a:lnTo>
                  <a:pt x="0" y="581025"/>
                </a:lnTo>
                <a:lnTo>
                  <a:pt x="128588" y="535781"/>
                </a:lnTo>
                <a:lnTo>
                  <a:pt x="223838" y="483394"/>
                </a:lnTo>
                <a:lnTo>
                  <a:pt x="476250" y="338137"/>
                </a:lnTo>
                <a:lnTo>
                  <a:pt x="735806" y="195262"/>
                </a:lnTo>
                <a:lnTo>
                  <a:pt x="902494" y="104775"/>
                </a:lnTo>
                <a:lnTo>
                  <a:pt x="1000125" y="47625"/>
                </a:lnTo>
                <a:lnTo>
                  <a:pt x="1050131" y="19050"/>
                </a:lnTo>
                <a:lnTo>
                  <a:pt x="1081088" y="4762"/>
                </a:lnTo>
                <a:lnTo>
                  <a:pt x="1104900" y="0"/>
                </a:lnTo>
                <a:lnTo>
                  <a:pt x="1116806" y="2381"/>
                </a:lnTo>
                <a:lnTo>
                  <a:pt x="1121569" y="11906"/>
                </a:lnTo>
                <a:lnTo>
                  <a:pt x="1119188" y="35719"/>
                </a:lnTo>
                <a:lnTo>
                  <a:pt x="1104900" y="64294"/>
                </a:lnTo>
                <a:lnTo>
                  <a:pt x="1033463" y="119062"/>
                </a:lnTo>
                <a:lnTo>
                  <a:pt x="833438" y="276225"/>
                </a:lnTo>
                <a:lnTo>
                  <a:pt x="590550" y="473869"/>
                </a:lnTo>
                <a:lnTo>
                  <a:pt x="442913" y="597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B04FC14-F047-4EAA-ADF4-2AEEA7BEB177}"/>
              </a:ext>
            </a:extLst>
          </p:cNvPr>
          <p:cNvSpPr/>
          <p:nvPr/>
        </p:nvSpPr>
        <p:spPr>
          <a:xfrm>
            <a:off x="7042151" y="3128964"/>
            <a:ext cx="1147763" cy="1004887"/>
          </a:xfrm>
          <a:custGeom>
            <a:avLst/>
            <a:gdLst>
              <a:gd name="connsiteX0" fmla="*/ 528638 w 1147763"/>
              <a:gd name="connsiteY0" fmla="*/ 733425 h 1004887"/>
              <a:gd name="connsiteX1" fmla="*/ 42863 w 1147763"/>
              <a:gd name="connsiteY1" fmla="*/ 1004887 h 1004887"/>
              <a:gd name="connsiteX2" fmla="*/ 0 w 1147763"/>
              <a:gd name="connsiteY2" fmla="*/ 959643 h 1004887"/>
              <a:gd name="connsiteX3" fmla="*/ 88107 w 1147763"/>
              <a:gd name="connsiteY3" fmla="*/ 890587 h 1004887"/>
              <a:gd name="connsiteX4" fmla="*/ 257175 w 1147763"/>
              <a:gd name="connsiteY4" fmla="*/ 752475 h 1004887"/>
              <a:gd name="connsiteX5" fmla="*/ 438150 w 1147763"/>
              <a:gd name="connsiteY5" fmla="*/ 595312 h 1004887"/>
              <a:gd name="connsiteX6" fmla="*/ 616744 w 1147763"/>
              <a:gd name="connsiteY6" fmla="*/ 431006 h 1004887"/>
              <a:gd name="connsiteX7" fmla="*/ 766763 w 1147763"/>
              <a:gd name="connsiteY7" fmla="*/ 280987 h 1004887"/>
              <a:gd name="connsiteX8" fmla="*/ 773907 w 1147763"/>
              <a:gd name="connsiteY8" fmla="*/ 261937 h 1004887"/>
              <a:gd name="connsiteX9" fmla="*/ 783432 w 1147763"/>
              <a:gd name="connsiteY9" fmla="*/ 214312 h 1004887"/>
              <a:gd name="connsiteX10" fmla="*/ 785813 w 1147763"/>
              <a:gd name="connsiteY10" fmla="*/ 188118 h 1004887"/>
              <a:gd name="connsiteX11" fmla="*/ 783432 w 1147763"/>
              <a:gd name="connsiteY11" fmla="*/ 161925 h 1004887"/>
              <a:gd name="connsiteX12" fmla="*/ 773907 w 1147763"/>
              <a:gd name="connsiteY12" fmla="*/ 130968 h 1004887"/>
              <a:gd name="connsiteX13" fmla="*/ 742950 w 1147763"/>
              <a:gd name="connsiteY13" fmla="*/ 83343 h 1004887"/>
              <a:gd name="connsiteX14" fmla="*/ 721519 w 1147763"/>
              <a:gd name="connsiteY14" fmla="*/ 57150 h 1004887"/>
              <a:gd name="connsiteX15" fmla="*/ 707232 w 1147763"/>
              <a:gd name="connsiteY15" fmla="*/ 35718 h 1004887"/>
              <a:gd name="connsiteX16" fmla="*/ 702469 w 1147763"/>
              <a:gd name="connsiteY16" fmla="*/ 23812 h 1004887"/>
              <a:gd name="connsiteX17" fmla="*/ 704850 w 1147763"/>
              <a:gd name="connsiteY17" fmla="*/ 14287 h 1004887"/>
              <a:gd name="connsiteX18" fmla="*/ 711994 w 1147763"/>
              <a:gd name="connsiteY18" fmla="*/ 4762 h 1004887"/>
              <a:gd name="connsiteX19" fmla="*/ 728663 w 1147763"/>
              <a:gd name="connsiteY19" fmla="*/ 0 h 1004887"/>
              <a:gd name="connsiteX20" fmla="*/ 762000 w 1147763"/>
              <a:gd name="connsiteY20" fmla="*/ 2381 h 1004887"/>
              <a:gd name="connsiteX21" fmla="*/ 800100 w 1147763"/>
              <a:gd name="connsiteY21" fmla="*/ 14287 h 1004887"/>
              <a:gd name="connsiteX22" fmla="*/ 842963 w 1147763"/>
              <a:gd name="connsiteY22" fmla="*/ 30956 h 1004887"/>
              <a:gd name="connsiteX23" fmla="*/ 900113 w 1147763"/>
              <a:gd name="connsiteY23" fmla="*/ 59531 h 1004887"/>
              <a:gd name="connsiteX24" fmla="*/ 938213 w 1147763"/>
              <a:gd name="connsiteY24" fmla="*/ 80962 h 1004887"/>
              <a:gd name="connsiteX25" fmla="*/ 978694 w 1147763"/>
              <a:gd name="connsiteY25" fmla="*/ 114300 h 1004887"/>
              <a:gd name="connsiteX26" fmla="*/ 1023938 w 1147763"/>
              <a:gd name="connsiteY26" fmla="*/ 154781 h 1004887"/>
              <a:gd name="connsiteX27" fmla="*/ 1069182 w 1147763"/>
              <a:gd name="connsiteY27" fmla="*/ 207168 h 1004887"/>
              <a:gd name="connsiteX28" fmla="*/ 1102519 w 1147763"/>
              <a:gd name="connsiteY28" fmla="*/ 245268 h 1004887"/>
              <a:gd name="connsiteX29" fmla="*/ 1123950 w 1147763"/>
              <a:gd name="connsiteY29" fmla="*/ 276225 h 1004887"/>
              <a:gd name="connsiteX30" fmla="*/ 1140619 w 1147763"/>
              <a:gd name="connsiteY30" fmla="*/ 307181 h 1004887"/>
              <a:gd name="connsiteX31" fmla="*/ 1147763 w 1147763"/>
              <a:gd name="connsiteY31" fmla="*/ 333375 h 1004887"/>
              <a:gd name="connsiteX32" fmla="*/ 1145382 w 1147763"/>
              <a:gd name="connsiteY32" fmla="*/ 364331 h 1004887"/>
              <a:gd name="connsiteX33" fmla="*/ 1138238 w 1147763"/>
              <a:gd name="connsiteY33" fmla="*/ 388143 h 1004887"/>
              <a:gd name="connsiteX34" fmla="*/ 1123950 w 1147763"/>
              <a:gd name="connsiteY34" fmla="*/ 404812 h 1004887"/>
              <a:gd name="connsiteX35" fmla="*/ 1057275 w 1147763"/>
              <a:gd name="connsiteY35" fmla="*/ 447675 h 1004887"/>
              <a:gd name="connsiteX36" fmla="*/ 873919 w 1147763"/>
              <a:gd name="connsiteY36" fmla="*/ 545306 h 1004887"/>
              <a:gd name="connsiteX37" fmla="*/ 528638 w 1147763"/>
              <a:gd name="connsiteY37" fmla="*/ 733425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47763" h="1004887">
                <a:moveTo>
                  <a:pt x="528638" y="733425"/>
                </a:moveTo>
                <a:lnTo>
                  <a:pt x="42863" y="1004887"/>
                </a:lnTo>
                <a:lnTo>
                  <a:pt x="0" y="959643"/>
                </a:lnTo>
                <a:lnTo>
                  <a:pt x="88107" y="890587"/>
                </a:lnTo>
                <a:lnTo>
                  <a:pt x="257175" y="752475"/>
                </a:lnTo>
                <a:lnTo>
                  <a:pt x="438150" y="595312"/>
                </a:lnTo>
                <a:lnTo>
                  <a:pt x="616744" y="431006"/>
                </a:lnTo>
                <a:lnTo>
                  <a:pt x="766763" y="280987"/>
                </a:lnTo>
                <a:lnTo>
                  <a:pt x="773907" y="261937"/>
                </a:lnTo>
                <a:lnTo>
                  <a:pt x="783432" y="214312"/>
                </a:lnTo>
                <a:lnTo>
                  <a:pt x="785813" y="188118"/>
                </a:lnTo>
                <a:lnTo>
                  <a:pt x="783432" y="161925"/>
                </a:lnTo>
                <a:lnTo>
                  <a:pt x="773907" y="130968"/>
                </a:lnTo>
                <a:lnTo>
                  <a:pt x="742950" y="83343"/>
                </a:lnTo>
                <a:lnTo>
                  <a:pt x="721519" y="57150"/>
                </a:lnTo>
                <a:lnTo>
                  <a:pt x="707232" y="35718"/>
                </a:lnTo>
                <a:lnTo>
                  <a:pt x="702469" y="23812"/>
                </a:lnTo>
                <a:lnTo>
                  <a:pt x="704850" y="14287"/>
                </a:lnTo>
                <a:lnTo>
                  <a:pt x="711994" y="4762"/>
                </a:lnTo>
                <a:lnTo>
                  <a:pt x="728663" y="0"/>
                </a:lnTo>
                <a:lnTo>
                  <a:pt x="762000" y="2381"/>
                </a:lnTo>
                <a:lnTo>
                  <a:pt x="800100" y="14287"/>
                </a:lnTo>
                <a:lnTo>
                  <a:pt x="842963" y="30956"/>
                </a:lnTo>
                <a:lnTo>
                  <a:pt x="900113" y="59531"/>
                </a:lnTo>
                <a:lnTo>
                  <a:pt x="938213" y="80962"/>
                </a:lnTo>
                <a:lnTo>
                  <a:pt x="978694" y="114300"/>
                </a:lnTo>
                <a:lnTo>
                  <a:pt x="1023938" y="154781"/>
                </a:lnTo>
                <a:lnTo>
                  <a:pt x="1069182" y="207168"/>
                </a:lnTo>
                <a:lnTo>
                  <a:pt x="1102519" y="245268"/>
                </a:lnTo>
                <a:lnTo>
                  <a:pt x="1123950" y="276225"/>
                </a:lnTo>
                <a:lnTo>
                  <a:pt x="1140619" y="307181"/>
                </a:lnTo>
                <a:lnTo>
                  <a:pt x="1147763" y="333375"/>
                </a:lnTo>
                <a:lnTo>
                  <a:pt x="1145382" y="364331"/>
                </a:lnTo>
                <a:lnTo>
                  <a:pt x="1138238" y="388143"/>
                </a:lnTo>
                <a:lnTo>
                  <a:pt x="1123950" y="404812"/>
                </a:lnTo>
                <a:lnTo>
                  <a:pt x="1057275" y="447675"/>
                </a:lnTo>
                <a:lnTo>
                  <a:pt x="873919" y="545306"/>
                </a:lnTo>
                <a:lnTo>
                  <a:pt x="528638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49F5926-7AC0-4C80-977B-C1E7E6DAC008}"/>
              </a:ext>
            </a:extLst>
          </p:cNvPr>
          <p:cNvSpPr/>
          <p:nvPr/>
        </p:nvSpPr>
        <p:spPr>
          <a:xfrm>
            <a:off x="6513513" y="3668714"/>
            <a:ext cx="2076450" cy="1819275"/>
          </a:xfrm>
          <a:custGeom>
            <a:avLst/>
            <a:gdLst>
              <a:gd name="connsiteX0" fmla="*/ 940594 w 2076450"/>
              <a:gd name="connsiteY0" fmla="*/ 1081088 h 1819275"/>
              <a:gd name="connsiteX1" fmla="*/ 773906 w 2076450"/>
              <a:gd name="connsiteY1" fmla="*/ 847725 h 1819275"/>
              <a:gd name="connsiteX2" fmla="*/ 659606 w 2076450"/>
              <a:gd name="connsiteY2" fmla="*/ 692944 h 1819275"/>
              <a:gd name="connsiteX3" fmla="*/ 550069 w 2076450"/>
              <a:gd name="connsiteY3" fmla="*/ 552450 h 1819275"/>
              <a:gd name="connsiteX4" fmla="*/ 397669 w 2076450"/>
              <a:gd name="connsiteY4" fmla="*/ 371475 h 1819275"/>
              <a:gd name="connsiteX5" fmla="*/ 273844 w 2076450"/>
              <a:gd name="connsiteY5" fmla="*/ 242888 h 1819275"/>
              <a:gd name="connsiteX6" fmla="*/ 178594 w 2076450"/>
              <a:gd name="connsiteY6" fmla="*/ 154782 h 1819275"/>
              <a:gd name="connsiteX7" fmla="*/ 123825 w 2076450"/>
              <a:gd name="connsiteY7" fmla="*/ 107157 h 1819275"/>
              <a:gd name="connsiteX8" fmla="*/ 104775 w 2076450"/>
              <a:gd name="connsiteY8" fmla="*/ 95250 h 1819275"/>
              <a:gd name="connsiteX9" fmla="*/ 64294 w 2076450"/>
              <a:gd name="connsiteY9" fmla="*/ 78582 h 1819275"/>
              <a:gd name="connsiteX10" fmla="*/ 40481 w 2076450"/>
              <a:gd name="connsiteY10" fmla="*/ 64294 h 1819275"/>
              <a:gd name="connsiteX11" fmla="*/ 16669 w 2076450"/>
              <a:gd name="connsiteY11" fmla="*/ 45244 h 1819275"/>
              <a:gd name="connsiteX12" fmla="*/ 2381 w 2076450"/>
              <a:gd name="connsiteY12" fmla="*/ 26194 h 1819275"/>
              <a:gd name="connsiteX13" fmla="*/ 0 w 2076450"/>
              <a:gd name="connsiteY13" fmla="*/ 14288 h 1819275"/>
              <a:gd name="connsiteX14" fmla="*/ 4762 w 2076450"/>
              <a:gd name="connsiteY14" fmla="*/ 2382 h 1819275"/>
              <a:gd name="connsiteX15" fmla="*/ 16669 w 2076450"/>
              <a:gd name="connsiteY15" fmla="*/ 0 h 1819275"/>
              <a:gd name="connsiteX16" fmla="*/ 64294 w 2076450"/>
              <a:gd name="connsiteY16" fmla="*/ 2382 h 1819275"/>
              <a:gd name="connsiteX17" fmla="*/ 147637 w 2076450"/>
              <a:gd name="connsiteY17" fmla="*/ 4763 h 1819275"/>
              <a:gd name="connsiteX18" fmla="*/ 176212 w 2076450"/>
              <a:gd name="connsiteY18" fmla="*/ 9525 h 1819275"/>
              <a:gd name="connsiteX19" fmla="*/ 200025 w 2076450"/>
              <a:gd name="connsiteY19" fmla="*/ 26194 h 1819275"/>
              <a:gd name="connsiteX20" fmla="*/ 290512 w 2076450"/>
              <a:gd name="connsiteY20" fmla="*/ 102394 h 1819275"/>
              <a:gd name="connsiteX21" fmla="*/ 383381 w 2076450"/>
              <a:gd name="connsiteY21" fmla="*/ 192882 h 1819275"/>
              <a:gd name="connsiteX22" fmla="*/ 511969 w 2076450"/>
              <a:gd name="connsiteY22" fmla="*/ 316707 h 1819275"/>
              <a:gd name="connsiteX23" fmla="*/ 585787 w 2076450"/>
              <a:gd name="connsiteY23" fmla="*/ 390525 h 1819275"/>
              <a:gd name="connsiteX24" fmla="*/ 731044 w 2076450"/>
              <a:gd name="connsiteY24" fmla="*/ 552450 h 1819275"/>
              <a:gd name="connsiteX25" fmla="*/ 816769 w 2076450"/>
              <a:gd name="connsiteY25" fmla="*/ 645319 h 1819275"/>
              <a:gd name="connsiteX26" fmla="*/ 912019 w 2076450"/>
              <a:gd name="connsiteY26" fmla="*/ 745332 h 1819275"/>
              <a:gd name="connsiteX27" fmla="*/ 1031081 w 2076450"/>
              <a:gd name="connsiteY27" fmla="*/ 876300 h 1819275"/>
              <a:gd name="connsiteX28" fmla="*/ 1185862 w 2076450"/>
              <a:gd name="connsiteY28" fmla="*/ 1031082 h 1819275"/>
              <a:gd name="connsiteX29" fmla="*/ 1283494 w 2076450"/>
              <a:gd name="connsiteY29" fmla="*/ 1126332 h 1819275"/>
              <a:gd name="connsiteX30" fmla="*/ 1343025 w 2076450"/>
              <a:gd name="connsiteY30" fmla="*/ 1183482 h 1819275"/>
              <a:gd name="connsiteX31" fmla="*/ 1440656 w 2076450"/>
              <a:gd name="connsiteY31" fmla="*/ 1266825 h 1819275"/>
              <a:gd name="connsiteX32" fmla="*/ 1564481 w 2076450"/>
              <a:gd name="connsiteY32" fmla="*/ 1371600 h 1819275"/>
              <a:gd name="connsiteX33" fmla="*/ 1714500 w 2076450"/>
              <a:gd name="connsiteY33" fmla="*/ 1490663 h 1819275"/>
              <a:gd name="connsiteX34" fmla="*/ 1859756 w 2076450"/>
              <a:gd name="connsiteY34" fmla="*/ 1600200 h 1819275"/>
              <a:gd name="connsiteX35" fmla="*/ 2024062 w 2076450"/>
              <a:gd name="connsiteY35" fmla="*/ 1721644 h 1819275"/>
              <a:gd name="connsiteX36" fmla="*/ 2057400 w 2076450"/>
              <a:gd name="connsiteY36" fmla="*/ 1750219 h 1819275"/>
              <a:gd name="connsiteX37" fmla="*/ 2069306 w 2076450"/>
              <a:gd name="connsiteY37" fmla="*/ 1769269 h 1819275"/>
              <a:gd name="connsiteX38" fmla="*/ 2076450 w 2076450"/>
              <a:gd name="connsiteY38" fmla="*/ 1785938 h 1819275"/>
              <a:gd name="connsiteX39" fmla="*/ 2074069 w 2076450"/>
              <a:gd name="connsiteY39" fmla="*/ 1812132 h 1819275"/>
              <a:gd name="connsiteX40" fmla="*/ 2064544 w 2076450"/>
              <a:gd name="connsiteY40" fmla="*/ 1819275 h 1819275"/>
              <a:gd name="connsiteX41" fmla="*/ 2026444 w 2076450"/>
              <a:gd name="connsiteY41" fmla="*/ 1819275 h 1819275"/>
              <a:gd name="connsiteX42" fmla="*/ 1888331 w 2076450"/>
              <a:gd name="connsiteY42" fmla="*/ 1807369 h 1819275"/>
              <a:gd name="connsiteX43" fmla="*/ 1740694 w 2076450"/>
              <a:gd name="connsiteY43" fmla="*/ 1785938 h 1819275"/>
              <a:gd name="connsiteX44" fmla="*/ 1631156 w 2076450"/>
              <a:gd name="connsiteY44" fmla="*/ 1764507 h 1819275"/>
              <a:gd name="connsiteX45" fmla="*/ 1531144 w 2076450"/>
              <a:gd name="connsiteY45" fmla="*/ 1735932 h 1819275"/>
              <a:gd name="connsiteX46" fmla="*/ 1454944 w 2076450"/>
              <a:gd name="connsiteY46" fmla="*/ 1707357 h 1819275"/>
              <a:gd name="connsiteX47" fmla="*/ 1416844 w 2076450"/>
              <a:gd name="connsiteY47" fmla="*/ 1688307 h 1819275"/>
              <a:gd name="connsiteX48" fmla="*/ 1364456 w 2076450"/>
              <a:gd name="connsiteY48" fmla="*/ 1659732 h 1819275"/>
              <a:gd name="connsiteX49" fmla="*/ 1335881 w 2076450"/>
              <a:gd name="connsiteY49" fmla="*/ 1640682 h 1819275"/>
              <a:gd name="connsiteX50" fmla="*/ 1314450 w 2076450"/>
              <a:gd name="connsiteY50" fmla="*/ 1621632 h 1819275"/>
              <a:gd name="connsiteX51" fmla="*/ 1290637 w 2076450"/>
              <a:gd name="connsiteY51" fmla="*/ 1595438 h 1819275"/>
              <a:gd name="connsiteX52" fmla="*/ 1154906 w 2076450"/>
              <a:gd name="connsiteY52" fmla="*/ 1388269 h 1819275"/>
              <a:gd name="connsiteX53" fmla="*/ 940594 w 2076450"/>
              <a:gd name="connsiteY53" fmla="*/ 1081088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76450" h="1819275">
                <a:moveTo>
                  <a:pt x="940594" y="1081088"/>
                </a:moveTo>
                <a:lnTo>
                  <a:pt x="773906" y="847725"/>
                </a:lnTo>
                <a:lnTo>
                  <a:pt x="659606" y="692944"/>
                </a:lnTo>
                <a:lnTo>
                  <a:pt x="550069" y="552450"/>
                </a:lnTo>
                <a:lnTo>
                  <a:pt x="397669" y="371475"/>
                </a:lnTo>
                <a:lnTo>
                  <a:pt x="273844" y="242888"/>
                </a:lnTo>
                <a:lnTo>
                  <a:pt x="178594" y="154782"/>
                </a:lnTo>
                <a:lnTo>
                  <a:pt x="123825" y="107157"/>
                </a:lnTo>
                <a:lnTo>
                  <a:pt x="104775" y="95250"/>
                </a:lnTo>
                <a:lnTo>
                  <a:pt x="64294" y="78582"/>
                </a:lnTo>
                <a:lnTo>
                  <a:pt x="40481" y="64294"/>
                </a:lnTo>
                <a:lnTo>
                  <a:pt x="16669" y="45244"/>
                </a:lnTo>
                <a:lnTo>
                  <a:pt x="2381" y="26194"/>
                </a:lnTo>
                <a:lnTo>
                  <a:pt x="0" y="14288"/>
                </a:lnTo>
                <a:lnTo>
                  <a:pt x="4762" y="2382"/>
                </a:lnTo>
                <a:lnTo>
                  <a:pt x="16669" y="0"/>
                </a:lnTo>
                <a:lnTo>
                  <a:pt x="64294" y="2382"/>
                </a:lnTo>
                <a:lnTo>
                  <a:pt x="147637" y="4763"/>
                </a:lnTo>
                <a:lnTo>
                  <a:pt x="176212" y="9525"/>
                </a:lnTo>
                <a:lnTo>
                  <a:pt x="200025" y="26194"/>
                </a:lnTo>
                <a:lnTo>
                  <a:pt x="290512" y="102394"/>
                </a:lnTo>
                <a:lnTo>
                  <a:pt x="383381" y="192882"/>
                </a:lnTo>
                <a:lnTo>
                  <a:pt x="511969" y="316707"/>
                </a:lnTo>
                <a:lnTo>
                  <a:pt x="585787" y="390525"/>
                </a:lnTo>
                <a:lnTo>
                  <a:pt x="731044" y="552450"/>
                </a:lnTo>
                <a:lnTo>
                  <a:pt x="816769" y="645319"/>
                </a:lnTo>
                <a:lnTo>
                  <a:pt x="912019" y="745332"/>
                </a:lnTo>
                <a:lnTo>
                  <a:pt x="1031081" y="876300"/>
                </a:lnTo>
                <a:lnTo>
                  <a:pt x="1185862" y="1031082"/>
                </a:lnTo>
                <a:lnTo>
                  <a:pt x="1283494" y="1126332"/>
                </a:lnTo>
                <a:lnTo>
                  <a:pt x="1343025" y="1183482"/>
                </a:lnTo>
                <a:lnTo>
                  <a:pt x="1440656" y="1266825"/>
                </a:lnTo>
                <a:lnTo>
                  <a:pt x="1564481" y="1371600"/>
                </a:lnTo>
                <a:lnTo>
                  <a:pt x="1714500" y="1490663"/>
                </a:lnTo>
                <a:lnTo>
                  <a:pt x="1859756" y="1600200"/>
                </a:lnTo>
                <a:lnTo>
                  <a:pt x="2024062" y="1721644"/>
                </a:lnTo>
                <a:lnTo>
                  <a:pt x="2057400" y="1750219"/>
                </a:lnTo>
                <a:lnTo>
                  <a:pt x="2069306" y="1769269"/>
                </a:lnTo>
                <a:lnTo>
                  <a:pt x="2076450" y="1785938"/>
                </a:lnTo>
                <a:lnTo>
                  <a:pt x="2074069" y="1812132"/>
                </a:lnTo>
                <a:lnTo>
                  <a:pt x="2064544" y="1819275"/>
                </a:lnTo>
                <a:lnTo>
                  <a:pt x="2026444" y="1819275"/>
                </a:lnTo>
                <a:lnTo>
                  <a:pt x="1888331" y="1807369"/>
                </a:lnTo>
                <a:lnTo>
                  <a:pt x="1740694" y="1785938"/>
                </a:lnTo>
                <a:lnTo>
                  <a:pt x="1631156" y="1764507"/>
                </a:lnTo>
                <a:lnTo>
                  <a:pt x="1531144" y="1735932"/>
                </a:lnTo>
                <a:lnTo>
                  <a:pt x="1454944" y="1707357"/>
                </a:lnTo>
                <a:lnTo>
                  <a:pt x="1416844" y="1688307"/>
                </a:lnTo>
                <a:lnTo>
                  <a:pt x="1364456" y="1659732"/>
                </a:lnTo>
                <a:lnTo>
                  <a:pt x="1335881" y="1640682"/>
                </a:lnTo>
                <a:lnTo>
                  <a:pt x="1314450" y="1621632"/>
                </a:lnTo>
                <a:lnTo>
                  <a:pt x="1290637" y="1595438"/>
                </a:lnTo>
                <a:lnTo>
                  <a:pt x="1154906" y="1388269"/>
                </a:lnTo>
                <a:lnTo>
                  <a:pt x="940594" y="1081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C296AB9-32FD-4839-A473-BD61C0665715}"/>
              </a:ext>
            </a:extLst>
          </p:cNvPr>
          <p:cNvGrpSpPr/>
          <p:nvPr/>
        </p:nvGrpSpPr>
        <p:grpSpPr>
          <a:xfrm>
            <a:off x="4049714" y="1639888"/>
            <a:ext cx="4540249" cy="4249738"/>
            <a:chOff x="4049714" y="1639888"/>
            <a:chExt cx="4540249" cy="4249738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9529E4B-80F0-455F-92A1-440A5587C164}"/>
                </a:ext>
              </a:extLst>
            </p:cNvPr>
            <p:cNvSpPr/>
            <p:nvPr/>
          </p:nvSpPr>
          <p:spPr>
            <a:xfrm>
              <a:off x="4319588" y="1700214"/>
              <a:ext cx="1238250" cy="454025"/>
            </a:xfrm>
            <a:custGeom>
              <a:avLst/>
              <a:gdLst>
                <a:gd name="connsiteX0" fmla="*/ 550068 w 1238250"/>
                <a:gd name="connsiteY0" fmla="*/ 326231 h 454818"/>
                <a:gd name="connsiteX1" fmla="*/ 97631 w 1238250"/>
                <a:gd name="connsiteY1" fmla="*/ 454818 h 454818"/>
                <a:gd name="connsiteX2" fmla="*/ 0 w 1238250"/>
                <a:gd name="connsiteY2" fmla="*/ 273843 h 454818"/>
                <a:gd name="connsiteX3" fmla="*/ 200025 w 1238250"/>
                <a:gd name="connsiteY3" fmla="*/ 242887 h 454818"/>
                <a:gd name="connsiteX4" fmla="*/ 431006 w 1238250"/>
                <a:gd name="connsiteY4" fmla="*/ 190500 h 454818"/>
                <a:gd name="connsiteX5" fmla="*/ 673893 w 1238250"/>
                <a:gd name="connsiteY5" fmla="*/ 126206 h 454818"/>
                <a:gd name="connsiteX6" fmla="*/ 759618 w 1238250"/>
                <a:gd name="connsiteY6" fmla="*/ 102393 h 454818"/>
                <a:gd name="connsiteX7" fmla="*/ 781050 w 1238250"/>
                <a:gd name="connsiteY7" fmla="*/ 90487 h 454818"/>
                <a:gd name="connsiteX8" fmla="*/ 831056 w 1238250"/>
                <a:gd name="connsiteY8" fmla="*/ 52387 h 454818"/>
                <a:gd name="connsiteX9" fmla="*/ 864393 w 1238250"/>
                <a:gd name="connsiteY9" fmla="*/ 16668 h 454818"/>
                <a:gd name="connsiteX10" fmla="*/ 878681 w 1238250"/>
                <a:gd name="connsiteY10" fmla="*/ 4762 h 454818"/>
                <a:gd name="connsiteX11" fmla="*/ 904875 w 1238250"/>
                <a:gd name="connsiteY11" fmla="*/ 0 h 454818"/>
                <a:gd name="connsiteX12" fmla="*/ 942975 w 1238250"/>
                <a:gd name="connsiteY12" fmla="*/ 2381 h 454818"/>
                <a:gd name="connsiteX13" fmla="*/ 976312 w 1238250"/>
                <a:gd name="connsiteY13" fmla="*/ 9525 h 454818"/>
                <a:gd name="connsiteX14" fmla="*/ 1038225 w 1238250"/>
                <a:gd name="connsiteY14" fmla="*/ 40481 h 454818"/>
                <a:gd name="connsiteX15" fmla="*/ 1104900 w 1238250"/>
                <a:gd name="connsiteY15" fmla="*/ 80962 h 454818"/>
                <a:gd name="connsiteX16" fmla="*/ 1159668 w 1238250"/>
                <a:gd name="connsiteY16" fmla="*/ 123825 h 454818"/>
                <a:gd name="connsiteX17" fmla="*/ 1204912 w 1238250"/>
                <a:gd name="connsiteY17" fmla="*/ 161925 h 454818"/>
                <a:gd name="connsiteX18" fmla="*/ 1221581 w 1238250"/>
                <a:gd name="connsiteY18" fmla="*/ 178593 h 454818"/>
                <a:gd name="connsiteX19" fmla="*/ 1233487 w 1238250"/>
                <a:gd name="connsiteY19" fmla="*/ 197643 h 454818"/>
                <a:gd name="connsiteX20" fmla="*/ 1238250 w 1238250"/>
                <a:gd name="connsiteY20" fmla="*/ 221456 h 454818"/>
                <a:gd name="connsiteX21" fmla="*/ 1238250 w 1238250"/>
                <a:gd name="connsiteY21" fmla="*/ 245268 h 454818"/>
                <a:gd name="connsiteX22" fmla="*/ 1233487 w 1238250"/>
                <a:gd name="connsiteY22" fmla="*/ 266700 h 454818"/>
                <a:gd name="connsiteX23" fmla="*/ 1214437 w 1238250"/>
                <a:gd name="connsiteY23" fmla="*/ 285750 h 454818"/>
                <a:gd name="connsiteX24" fmla="*/ 1188243 w 1238250"/>
                <a:gd name="connsiteY24" fmla="*/ 300037 h 454818"/>
                <a:gd name="connsiteX25" fmla="*/ 1164431 w 1238250"/>
                <a:gd name="connsiteY25" fmla="*/ 314325 h 454818"/>
                <a:gd name="connsiteX26" fmla="*/ 1133475 w 1238250"/>
                <a:gd name="connsiteY26" fmla="*/ 340518 h 454818"/>
                <a:gd name="connsiteX27" fmla="*/ 916781 w 1238250"/>
                <a:gd name="connsiteY27" fmla="*/ 266700 h 454818"/>
                <a:gd name="connsiteX28" fmla="*/ 873918 w 1238250"/>
                <a:gd name="connsiteY28" fmla="*/ 257175 h 454818"/>
                <a:gd name="connsiteX29" fmla="*/ 838200 w 1238250"/>
                <a:gd name="connsiteY29" fmla="*/ 254793 h 454818"/>
                <a:gd name="connsiteX30" fmla="*/ 785812 w 1238250"/>
                <a:gd name="connsiteY30" fmla="*/ 261937 h 454818"/>
                <a:gd name="connsiteX31" fmla="*/ 550068 w 1238250"/>
                <a:gd name="connsiteY31" fmla="*/ 326231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38250" h="454818">
                  <a:moveTo>
                    <a:pt x="550068" y="326231"/>
                  </a:moveTo>
                  <a:lnTo>
                    <a:pt x="97631" y="454818"/>
                  </a:lnTo>
                  <a:lnTo>
                    <a:pt x="0" y="273843"/>
                  </a:lnTo>
                  <a:lnTo>
                    <a:pt x="200025" y="242887"/>
                  </a:lnTo>
                  <a:lnTo>
                    <a:pt x="431006" y="190500"/>
                  </a:lnTo>
                  <a:lnTo>
                    <a:pt x="673893" y="126206"/>
                  </a:lnTo>
                  <a:lnTo>
                    <a:pt x="759618" y="102393"/>
                  </a:lnTo>
                  <a:lnTo>
                    <a:pt x="781050" y="90487"/>
                  </a:lnTo>
                  <a:lnTo>
                    <a:pt x="831056" y="52387"/>
                  </a:lnTo>
                  <a:lnTo>
                    <a:pt x="864393" y="16668"/>
                  </a:lnTo>
                  <a:lnTo>
                    <a:pt x="878681" y="4762"/>
                  </a:lnTo>
                  <a:lnTo>
                    <a:pt x="904875" y="0"/>
                  </a:lnTo>
                  <a:lnTo>
                    <a:pt x="942975" y="2381"/>
                  </a:lnTo>
                  <a:lnTo>
                    <a:pt x="976312" y="9525"/>
                  </a:lnTo>
                  <a:lnTo>
                    <a:pt x="1038225" y="40481"/>
                  </a:lnTo>
                  <a:lnTo>
                    <a:pt x="1104900" y="80962"/>
                  </a:lnTo>
                  <a:lnTo>
                    <a:pt x="1159668" y="123825"/>
                  </a:lnTo>
                  <a:lnTo>
                    <a:pt x="1204912" y="161925"/>
                  </a:lnTo>
                  <a:lnTo>
                    <a:pt x="1221581" y="178593"/>
                  </a:lnTo>
                  <a:lnTo>
                    <a:pt x="1233487" y="197643"/>
                  </a:lnTo>
                  <a:lnTo>
                    <a:pt x="1238250" y="221456"/>
                  </a:lnTo>
                  <a:lnTo>
                    <a:pt x="1238250" y="245268"/>
                  </a:lnTo>
                  <a:lnTo>
                    <a:pt x="1233487" y="266700"/>
                  </a:lnTo>
                  <a:lnTo>
                    <a:pt x="1214437" y="285750"/>
                  </a:lnTo>
                  <a:lnTo>
                    <a:pt x="1188243" y="300037"/>
                  </a:lnTo>
                  <a:lnTo>
                    <a:pt x="1164431" y="314325"/>
                  </a:lnTo>
                  <a:lnTo>
                    <a:pt x="1133475" y="340518"/>
                  </a:lnTo>
                  <a:lnTo>
                    <a:pt x="916781" y="266700"/>
                  </a:lnTo>
                  <a:lnTo>
                    <a:pt x="873918" y="257175"/>
                  </a:lnTo>
                  <a:lnTo>
                    <a:pt x="838200" y="254793"/>
                  </a:lnTo>
                  <a:lnTo>
                    <a:pt x="785812" y="261937"/>
                  </a:lnTo>
                  <a:lnTo>
                    <a:pt x="550068" y="3262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31EC4B73-698C-48EE-8677-444E7D19FE58}"/>
                </a:ext>
              </a:extLst>
            </p:cNvPr>
            <p:cNvSpPr/>
            <p:nvPr/>
          </p:nvSpPr>
          <p:spPr>
            <a:xfrm>
              <a:off x="4875214" y="1900238"/>
              <a:ext cx="587375" cy="881062"/>
            </a:xfrm>
            <a:custGeom>
              <a:avLst/>
              <a:gdLst>
                <a:gd name="connsiteX0" fmla="*/ 164306 w 588169"/>
                <a:gd name="connsiteY0" fmla="*/ 457200 h 881062"/>
                <a:gd name="connsiteX1" fmla="*/ 252412 w 588169"/>
                <a:gd name="connsiteY1" fmla="*/ 269081 h 881062"/>
                <a:gd name="connsiteX2" fmla="*/ 307181 w 588169"/>
                <a:gd name="connsiteY2" fmla="*/ 154781 h 881062"/>
                <a:gd name="connsiteX3" fmla="*/ 330994 w 588169"/>
                <a:gd name="connsiteY3" fmla="*/ 104775 h 881062"/>
                <a:gd name="connsiteX4" fmla="*/ 335756 w 588169"/>
                <a:gd name="connsiteY4" fmla="*/ 88106 h 881062"/>
                <a:gd name="connsiteX5" fmla="*/ 335756 w 588169"/>
                <a:gd name="connsiteY5" fmla="*/ 69056 h 881062"/>
                <a:gd name="connsiteX6" fmla="*/ 288131 w 588169"/>
                <a:gd name="connsiteY6" fmla="*/ 0 h 881062"/>
                <a:gd name="connsiteX7" fmla="*/ 588169 w 588169"/>
                <a:gd name="connsiteY7" fmla="*/ 88106 h 881062"/>
                <a:gd name="connsiteX8" fmla="*/ 585787 w 588169"/>
                <a:gd name="connsiteY8" fmla="*/ 130968 h 881062"/>
                <a:gd name="connsiteX9" fmla="*/ 566737 w 588169"/>
                <a:gd name="connsiteY9" fmla="*/ 154781 h 881062"/>
                <a:gd name="connsiteX10" fmla="*/ 469106 w 588169"/>
                <a:gd name="connsiteY10" fmla="*/ 295275 h 881062"/>
                <a:gd name="connsiteX11" fmla="*/ 352425 w 588169"/>
                <a:gd name="connsiteY11" fmla="*/ 464343 h 881062"/>
                <a:gd name="connsiteX12" fmla="*/ 207169 w 588169"/>
                <a:gd name="connsiteY12" fmla="*/ 664368 h 881062"/>
                <a:gd name="connsiteX13" fmla="*/ 69056 w 588169"/>
                <a:gd name="connsiteY13" fmla="*/ 881062 h 881062"/>
                <a:gd name="connsiteX14" fmla="*/ 0 w 588169"/>
                <a:gd name="connsiteY14" fmla="*/ 804862 h 881062"/>
                <a:gd name="connsiteX15" fmla="*/ 38100 w 588169"/>
                <a:gd name="connsiteY15" fmla="*/ 733425 h 881062"/>
                <a:gd name="connsiteX16" fmla="*/ 71437 w 588169"/>
                <a:gd name="connsiteY16" fmla="*/ 659606 h 881062"/>
                <a:gd name="connsiteX17" fmla="*/ 121444 w 588169"/>
                <a:gd name="connsiteY17" fmla="*/ 552450 h 881062"/>
                <a:gd name="connsiteX18" fmla="*/ 164306 w 588169"/>
                <a:gd name="connsiteY18" fmla="*/ 457200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8169" h="881062">
                  <a:moveTo>
                    <a:pt x="164306" y="457200"/>
                  </a:moveTo>
                  <a:lnTo>
                    <a:pt x="252412" y="269081"/>
                  </a:lnTo>
                  <a:lnTo>
                    <a:pt x="307181" y="154781"/>
                  </a:lnTo>
                  <a:lnTo>
                    <a:pt x="330994" y="104775"/>
                  </a:lnTo>
                  <a:lnTo>
                    <a:pt x="335756" y="88106"/>
                  </a:lnTo>
                  <a:lnTo>
                    <a:pt x="335756" y="69056"/>
                  </a:lnTo>
                  <a:lnTo>
                    <a:pt x="288131" y="0"/>
                  </a:lnTo>
                  <a:lnTo>
                    <a:pt x="588169" y="88106"/>
                  </a:lnTo>
                  <a:lnTo>
                    <a:pt x="585787" y="130968"/>
                  </a:lnTo>
                  <a:lnTo>
                    <a:pt x="566737" y="154781"/>
                  </a:lnTo>
                  <a:lnTo>
                    <a:pt x="469106" y="295275"/>
                  </a:lnTo>
                  <a:lnTo>
                    <a:pt x="352425" y="464343"/>
                  </a:lnTo>
                  <a:lnTo>
                    <a:pt x="207169" y="664368"/>
                  </a:lnTo>
                  <a:lnTo>
                    <a:pt x="69056" y="881062"/>
                  </a:lnTo>
                  <a:lnTo>
                    <a:pt x="0" y="804862"/>
                  </a:lnTo>
                  <a:lnTo>
                    <a:pt x="38100" y="733425"/>
                  </a:lnTo>
                  <a:lnTo>
                    <a:pt x="71437" y="659606"/>
                  </a:lnTo>
                  <a:lnTo>
                    <a:pt x="121444" y="552450"/>
                  </a:lnTo>
                  <a:lnTo>
                    <a:pt x="164306" y="4572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1C01181B-FBB6-4F8F-A7BB-C7F010F58DAE}"/>
                </a:ext>
              </a:extLst>
            </p:cNvPr>
            <p:cNvSpPr/>
            <p:nvPr/>
          </p:nvSpPr>
          <p:spPr>
            <a:xfrm>
              <a:off x="4860925" y="2667001"/>
              <a:ext cx="533400" cy="792163"/>
            </a:xfrm>
            <a:custGeom>
              <a:avLst/>
              <a:gdLst>
                <a:gd name="connsiteX0" fmla="*/ 230982 w 533400"/>
                <a:gd name="connsiteY0" fmla="*/ 485775 h 792956"/>
                <a:gd name="connsiteX1" fmla="*/ 145257 w 533400"/>
                <a:gd name="connsiteY1" fmla="*/ 333375 h 792956"/>
                <a:gd name="connsiteX2" fmla="*/ 119063 w 533400"/>
                <a:gd name="connsiteY2" fmla="*/ 288131 h 792956"/>
                <a:gd name="connsiteX3" fmla="*/ 71438 w 533400"/>
                <a:gd name="connsiteY3" fmla="*/ 219075 h 792956"/>
                <a:gd name="connsiteX4" fmla="*/ 47625 w 533400"/>
                <a:gd name="connsiteY4" fmla="*/ 190500 h 792956"/>
                <a:gd name="connsiteX5" fmla="*/ 30957 w 533400"/>
                <a:gd name="connsiteY5" fmla="*/ 171450 h 792956"/>
                <a:gd name="connsiteX6" fmla="*/ 14288 w 533400"/>
                <a:gd name="connsiteY6" fmla="*/ 150019 h 792956"/>
                <a:gd name="connsiteX7" fmla="*/ 4763 w 533400"/>
                <a:gd name="connsiteY7" fmla="*/ 126206 h 792956"/>
                <a:gd name="connsiteX8" fmla="*/ 0 w 533400"/>
                <a:gd name="connsiteY8" fmla="*/ 92869 h 792956"/>
                <a:gd name="connsiteX9" fmla="*/ 4763 w 533400"/>
                <a:gd name="connsiteY9" fmla="*/ 61913 h 792956"/>
                <a:gd name="connsiteX10" fmla="*/ 9525 w 533400"/>
                <a:gd name="connsiteY10" fmla="*/ 40481 h 792956"/>
                <a:gd name="connsiteX11" fmla="*/ 38100 w 533400"/>
                <a:gd name="connsiteY11" fmla="*/ 0 h 792956"/>
                <a:gd name="connsiteX12" fmla="*/ 109538 w 533400"/>
                <a:gd name="connsiteY12" fmla="*/ 23813 h 792956"/>
                <a:gd name="connsiteX13" fmla="*/ 126207 w 533400"/>
                <a:gd name="connsiteY13" fmla="*/ 21431 h 792956"/>
                <a:gd name="connsiteX14" fmla="*/ 130969 w 533400"/>
                <a:gd name="connsiteY14" fmla="*/ 66675 h 792956"/>
                <a:gd name="connsiteX15" fmla="*/ 133350 w 533400"/>
                <a:gd name="connsiteY15" fmla="*/ 83344 h 792956"/>
                <a:gd name="connsiteX16" fmla="*/ 142875 w 533400"/>
                <a:gd name="connsiteY16" fmla="*/ 100013 h 792956"/>
                <a:gd name="connsiteX17" fmla="*/ 169069 w 533400"/>
                <a:gd name="connsiteY17" fmla="*/ 126206 h 792956"/>
                <a:gd name="connsiteX18" fmla="*/ 202407 w 533400"/>
                <a:gd name="connsiteY18" fmla="*/ 159544 h 792956"/>
                <a:gd name="connsiteX19" fmla="*/ 285750 w 533400"/>
                <a:gd name="connsiteY19" fmla="*/ 257175 h 792956"/>
                <a:gd name="connsiteX20" fmla="*/ 335757 w 533400"/>
                <a:gd name="connsiteY20" fmla="*/ 323850 h 792956"/>
                <a:gd name="connsiteX21" fmla="*/ 373857 w 533400"/>
                <a:gd name="connsiteY21" fmla="*/ 385763 h 792956"/>
                <a:gd name="connsiteX22" fmla="*/ 402432 w 533400"/>
                <a:gd name="connsiteY22" fmla="*/ 438150 h 792956"/>
                <a:gd name="connsiteX23" fmla="*/ 442913 w 533400"/>
                <a:gd name="connsiteY23" fmla="*/ 528638 h 792956"/>
                <a:gd name="connsiteX24" fmla="*/ 466725 w 533400"/>
                <a:gd name="connsiteY24" fmla="*/ 576263 h 792956"/>
                <a:gd name="connsiteX25" fmla="*/ 502444 w 533400"/>
                <a:gd name="connsiteY25" fmla="*/ 671513 h 792956"/>
                <a:gd name="connsiteX26" fmla="*/ 533400 w 533400"/>
                <a:gd name="connsiteY26" fmla="*/ 773906 h 792956"/>
                <a:gd name="connsiteX27" fmla="*/ 311944 w 533400"/>
                <a:gd name="connsiteY27" fmla="*/ 792956 h 792956"/>
                <a:gd name="connsiteX28" fmla="*/ 302419 w 533400"/>
                <a:gd name="connsiteY28" fmla="*/ 707231 h 792956"/>
                <a:gd name="connsiteX29" fmla="*/ 292894 w 533400"/>
                <a:gd name="connsiteY29" fmla="*/ 654844 h 792956"/>
                <a:gd name="connsiteX30" fmla="*/ 276225 w 533400"/>
                <a:gd name="connsiteY30" fmla="*/ 597694 h 792956"/>
                <a:gd name="connsiteX31" fmla="*/ 230982 w 533400"/>
                <a:gd name="connsiteY31" fmla="*/ 4857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3400" h="792956">
                  <a:moveTo>
                    <a:pt x="230982" y="485775"/>
                  </a:moveTo>
                  <a:lnTo>
                    <a:pt x="145257" y="333375"/>
                  </a:lnTo>
                  <a:lnTo>
                    <a:pt x="119063" y="288131"/>
                  </a:lnTo>
                  <a:lnTo>
                    <a:pt x="71438" y="219075"/>
                  </a:lnTo>
                  <a:lnTo>
                    <a:pt x="47625" y="190500"/>
                  </a:lnTo>
                  <a:lnTo>
                    <a:pt x="30957" y="171450"/>
                  </a:lnTo>
                  <a:lnTo>
                    <a:pt x="14288" y="150019"/>
                  </a:lnTo>
                  <a:lnTo>
                    <a:pt x="4763" y="126206"/>
                  </a:lnTo>
                  <a:lnTo>
                    <a:pt x="0" y="92869"/>
                  </a:lnTo>
                  <a:lnTo>
                    <a:pt x="4763" y="61913"/>
                  </a:lnTo>
                  <a:lnTo>
                    <a:pt x="9525" y="40481"/>
                  </a:lnTo>
                  <a:lnTo>
                    <a:pt x="38100" y="0"/>
                  </a:lnTo>
                  <a:lnTo>
                    <a:pt x="109538" y="23813"/>
                  </a:lnTo>
                  <a:lnTo>
                    <a:pt x="126207" y="21431"/>
                  </a:lnTo>
                  <a:lnTo>
                    <a:pt x="130969" y="66675"/>
                  </a:lnTo>
                  <a:lnTo>
                    <a:pt x="133350" y="83344"/>
                  </a:lnTo>
                  <a:lnTo>
                    <a:pt x="142875" y="100013"/>
                  </a:lnTo>
                  <a:lnTo>
                    <a:pt x="169069" y="126206"/>
                  </a:lnTo>
                  <a:lnTo>
                    <a:pt x="202407" y="159544"/>
                  </a:lnTo>
                  <a:lnTo>
                    <a:pt x="285750" y="257175"/>
                  </a:lnTo>
                  <a:lnTo>
                    <a:pt x="335757" y="323850"/>
                  </a:lnTo>
                  <a:lnTo>
                    <a:pt x="373857" y="385763"/>
                  </a:lnTo>
                  <a:lnTo>
                    <a:pt x="402432" y="438150"/>
                  </a:lnTo>
                  <a:lnTo>
                    <a:pt x="442913" y="528638"/>
                  </a:lnTo>
                  <a:lnTo>
                    <a:pt x="466725" y="576263"/>
                  </a:lnTo>
                  <a:lnTo>
                    <a:pt x="502444" y="671513"/>
                  </a:lnTo>
                  <a:lnTo>
                    <a:pt x="533400" y="773906"/>
                  </a:lnTo>
                  <a:lnTo>
                    <a:pt x="311944" y="792956"/>
                  </a:lnTo>
                  <a:lnTo>
                    <a:pt x="302419" y="707231"/>
                  </a:lnTo>
                  <a:lnTo>
                    <a:pt x="292894" y="654844"/>
                  </a:lnTo>
                  <a:lnTo>
                    <a:pt x="276225" y="597694"/>
                  </a:lnTo>
                  <a:lnTo>
                    <a:pt x="230982" y="4857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066809FA-9165-4A33-810F-08F2292C3F2A}"/>
                </a:ext>
              </a:extLst>
            </p:cNvPr>
            <p:cNvSpPr/>
            <p:nvPr/>
          </p:nvSpPr>
          <p:spPr>
            <a:xfrm>
              <a:off x="4889500" y="3390900"/>
              <a:ext cx="533400" cy="954088"/>
            </a:xfrm>
            <a:custGeom>
              <a:avLst/>
              <a:gdLst>
                <a:gd name="connsiteX0" fmla="*/ 216694 w 533400"/>
                <a:gd name="connsiteY0" fmla="*/ 442913 h 954881"/>
                <a:gd name="connsiteX1" fmla="*/ 240507 w 533400"/>
                <a:gd name="connsiteY1" fmla="*/ 395288 h 954881"/>
                <a:gd name="connsiteX2" fmla="*/ 254794 w 533400"/>
                <a:gd name="connsiteY2" fmla="*/ 347663 h 954881"/>
                <a:gd name="connsiteX3" fmla="*/ 269082 w 533400"/>
                <a:gd name="connsiteY3" fmla="*/ 300038 h 954881"/>
                <a:gd name="connsiteX4" fmla="*/ 276225 w 533400"/>
                <a:gd name="connsiteY4" fmla="*/ 242888 h 954881"/>
                <a:gd name="connsiteX5" fmla="*/ 280988 w 533400"/>
                <a:gd name="connsiteY5" fmla="*/ 190500 h 954881"/>
                <a:gd name="connsiteX6" fmla="*/ 285750 w 533400"/>
                <a:gd name="connsiteY6" fmla="*/ 123825 h 954881"/>
                <a:gd name="connsiteX7" fmla="*/ 278607 w 533400"/>
                <a:gd name="connsiteY7" fmla="*/ 16669 h 954881"/>
                <a:gd name="connsiteX8" fmla="*/ 483394 w 533400"/>
                <a:gd name="connsiteY8" fmla="*/ 0 h 954881"/>
                <a:gd name="connsiteX9" fmla="*/ 504825 w 533400"/>
                <a:gd name="connsiteY9" fmla="*/ 47625 h 954881"/>
                <a:gd name="connsiteX10" fmla="*/ 519113 w 533400"/>
                <a:gd name="connsiteY10" fmla="*/ 123825 h 954881"/>
                <a:gd name="connsiteX11" fmla="*/ 531019 w 533400"/>
                <a:gd name="connsiteY11" fmla="*/ 216694 h 954881"/>
                <a:gd name="connsiteX12" fmla="*/ 533400 w 533400"/>
                <a:gd name="connsiteY12" fmla="*/ 319088 h 954881"/>
                <a:gd name="connsiteX13" fmla="*/ 528638 w 533400"/>
                <a:gd name="connsiteY13" fmla="*/ 392906 h 954881"/>
                <a:gd name="connsiteX14" fmla="*/ 519113 w 533400"/>
                <a:gd name="connsiteY14" fmla="*/ 447675 h 954881"/>
                <a:gd name="connsiteX15" fmla="*/ 504825 w 533400"/>
                <a:gd name="connsiteY15" fmla="*/ 497681 h 954881"/>
                <a:gd name="connsiteX16" fmla="*/ 483394 w 533400"/>
                <a:gd name="connsiteY16" fmla="*/ 557213 h 954881"/>
                <a:gd name="connsiteX17" fmla="*/ 454819 w 533400"/>
                <a:gd name="connsiteY17" fmla="*/ 619125 h 954881"/>
                <a:gd name="connsiteX18" fmla="*/ 411957 w 533400"/>
                <a:gd name="connsiteY18" fmla="*/ 685800 h 954881"/>
                <a:gd name="connsiteX19" fmla="*/ 369094 w 533400"/>
                <a:gd name="connsiteY19" fmla="*/ 738188 h 954881"/>
                <a:gd name="connsiteX20" fmla="*/ 304800 w 533400"/>
                <a:gd name="connsiteY20" fmla="*/ 804863 h 954881"/>
                <a:gd name="connsiteX21" fmla="*/ 250032 w 533400"/>
                <a:gd name="connsiteY21" fmla="*/ 857250 h 954881"/>
                <a:gd name="connsiteX22" fmla="*/ 195263 w 533400"/>
                <a:gd name="connsiteY22" fmla="*/ 897731 h 954881"/>
                <a:gd name="connsiteX23" fmla="*/ 150019 w 533400"/>
                <a:gd name="connsiteY23" fmla="*/ 926306 h 954881"/>
                <a:gd name="connsiteX24" fmla="*/ 111919 w 533400"/>
                <a:gd name="connsiteY24" fmla="*/ 942975 h 954881"/>
                <a:gd name="connsiteX25" fmla="*/ 80963 w 533400"/>
                <a:gd name="connsiteY25" fmla="*/ 952500 h 954881"/>
                <a:gd name="connsiteX26" fmla="*/ 54769 w 533400"/>
                <a:gd name="connsiteY26" fmla="*/ 954881 h 954881"/>
                <a:gd name="connsiteX27" fmla="*/ 42863 w 533400"/>
                <a:gd name="connsiteY27" fmla="*/ 950119 h 954881"/>
                <a:gd name="connsiteX28" fmla="*/ 35719 w 533400"/>
                <a:gd name="connsiteY28" fmla="*/ 940594 h 954881"/>
                <a:gd name="connsiteX29" fmla="*/ 35719 w 533400"/>
                <a:gd name="connsiteY29" fmla="*/ 907256 h 954881"/>
                <a:gd name="connsiteX30" fmla="*/ 30957 w 533400"/>
                <a:gd name="connsiteY30" fmla="*/ 883444 h 954881"/>
                <a:gd name="connsiteX31" fmla="*/ 21432 w 533400"/>
                <a:gd name="connsiteY31" fmla="*/ 857250 h 954881"/>
                <a:gd name="connsiteX32" fmla="*/ 0 w 533400"/>
                <a:gd name="connsiteY32" fmla="*/ 828675 h 954881"/>
                <a:gd name="connsiteX33" fmla="*/ 21432 w 533400"/>
                <a:gd name="connsiteY33" fmla="*/ 619125 h 954881"/>
                <a:gd name="connsiteX34" fmla="*/ 54769 w 533400"/>
                <a:gd name="connsiteY34" fmla="*/ 607219 h 954881"/>
                <a:gd name="connsiteX35" fmla="*/ 90488 w 533400"/>
                <a:gd name="connsiteY35" fmla="*/ 590550 h 954881"/>
                <a:gd name="connsiteX36" fmla="*/ 130969 w 533400"/>
                <a:gd name="connsiteY36" fmla="*/ 561975 h 954881"/>
                <a:gd name="connsiteX37" fmla="*/ 161925 w 533400"/>
                <a:gd name="connsiteY37" fmla="*/ 531019 h 954881"/>
                <a:gd name="connsiteX38" fmla="*/ 185738 w 533400"/>
                <a:gd name="connsiteY38" fmla="*/ 497681 h 954881"/>
                <a:gd name="connsiteX39" fmla="*/ 216694 w 533400"/>
                <a:gd name="connsiteY39" fmla="*/ 442913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954881">
                  <a:moveTo>
                    <a:pt x="216694" y="442913"/>
                  </a:moveTo>
                  <a:lnTo>
                    <a:pt x="240507" y="395288"/>
                  </a:lnTo>
                  <a:lnTo>
                    <a:pt x="254794" y="347663"/>
                  </a:lnTo>
                  <a:lnTo>
                    <a:pt x="269082" y="300038"/>
                  </a:lnTo>
                  <a:lnTo>
                    <a:pt x="276225" y="242888"/>
                  </a:lnTo>
                  <a:lnTo>
                    <a:pt x="280988" y="190500"/>
                  </a:lnTo>
                  <a:lnTo>
                    <a:pt x="285750" y="123825"/>
                  </a:lnTo>
                  <a:lnTo>
                    <a:pt x="278607" y="16669"/>
                  </a:lnTo>
                  <a:lnTo>
                    <a:pt x="483394" y="0"/>
                  </a:lnTo>
                  <a:lnTo>
                    <a:pt x="504825" y="47625"/>
                  </a:lnTo>
                  <a:lnTo>
                    <a:pt x="519113" y="123825"/>
                  </a:lnTo>
                  <a:lnTo>
                    <a:pt x="531019" y="216694"/>
                  </a:lnTo>
                  <a:cubicBezTo>
                    <a:pt x="531813" y="250825"/>
                    <a:pt x="532606" y="284957"/>
                    <a:pt x="533400" y="319088"/>
                  </a:cubicBezTo>
                  <a:lnTo>
                    <a:pt x="528638" y="392906"/>
                  </a:lnTo>
                  <a:lnTo>
                    <a:pt x="519113" y="447675"/>
                  </a:lnTo>
                  <a:lnTo>
                    <a:pt x="504825" y="497681"/>
                  </a:lnTo>
                  <a:lnTo>
                    <a:pt x="483394" y="557213"/>
                  </a:lnTo>
                  <a:lnTo>
                    <a:pt x="454819" y="619125"/>
                  </a:lnTo>
                  <a:lnTo>
                    <a:pt x="411957" y="685800"/>
                  </a:lnTo>
                  <a:lnTo>
                    <a:pt x="369094" y="738188"/>
                  </a:lnTo>
                  <a:lnTo>
                    <a:pt x="304800" y="804863"/>
                  </a:lnTo>
                  <a:lnTo>
                    <a:pt x="250032" y="857250"/>
                  </a:lnTo>
                  <a:lnTo>
                    <a:pt x="195263" y="897731"/>
                  </a:lnTo>
                  <a:lnTo>
                    <a:pt x="150019" y="926306"/>
                  </a:lnTo>
                  <a:lnTo>
                    <a:pt x="111919" y="942975"/>
                  </a:lnTo>
                  <a:lnTo>
                    <a:pt x="80963" y="952500"/>
                  </a:lnTo>
                  <a:lnTo>
                    <a:pt x="54769" y="954881"/>
                  </a:lnTo>
                  <a:lnTo>
                    <a:pt x="42863" y="950119"/>
                  </a:lnTo>
                  <a:lnTo>
                    <a:pt x="35719" y="940594"/>
                  </a:lnTo>
                  <a:lnTo>
                    <a:pt x="35719" y="907256"/>
                  </a:lnTo>
                  <a:lnTo>
                    <a:pt x="30957" y="883444"/>
                  </a:lnTo>
                  <a:lnTo>
                    <a:pt x="21432" y="857250"/>
                  </a:lnTo>
                  <a:lnTo>
                    <a:pt x="0" y="828675"/>
                  </a:lnTo>
                  <a:lnTo>
                    <a:pt x="21432" y="619125"/>
                  </a:lnTo>
                  <a:lnTo>
                    <a:pt x="54769" y="607219"/>
                  </a:lnTo>
                  <a:lnTo>
                    <a:pt x="90488" y="590550"/>
                  </a:lnTo>
                  <a:lnTo>
                    <a:pt x="130969" y="561975"/>
                  </a:lnTo>
                  <a:lnTo>
                    <a:pt x="161925" y="531019"/>
                  </a:lnTo>
                  <a:lnTo>
                    <a:pt x="185738" y="497681"/>
                  </a:lnTo>
                  <a:lnTo>
                    <a:pt x="216694" y="4429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3F22D666-BEDF-49C2-B0B5-CEC5E8EBE0F3}"/>
                </a:ext>
              </a:extLst>
            </p:cNvPr>
            <p:cNvSpPr/>
            <p:nvPr/>
          </p:nvSpPr>
          <p:spPr>
            <a:xfrm>
              <a:off x="4572001" y="4002088"/>
              <a:ext cx="409575" cy="234950"/>
            </a:xfrm>
            <a:custGeom>
              <a:avLst/>
              <a:gdLst>
                <a:gd name="connsiteX0" fmla="*/ 119063 w 409575"/>
                <a:gd name="connsiteY0" fmla="*/ 7144 h 233363"/>
                <a:gd name="connsiteX1" fmla="*/ 247650 w 409575"/>
                <a:gd name="connsiteY1" fmla="*/ 9525 h 233363"/>
                <a:gd name="connsiteX2" fmla="*/ 309563 w 409575"/>
                <a:gd name="connsiteY2" fmla="*/ 9525 h 233363"/>
                <a:gd name="connsiteX3" fmla="*/ 409575 w 409575"/>
                <a:gd name="connsiteY3" fmla="*/ 0 h 233363"/>
                <a:gd name="connsiteX4" fmla="*/ 342900 w 409575"/>
                <a:gd name="connsiteY4" fmla="*/ 233363 h 233363"/>
                <a:gd name="connsiteX5" fmla="*/ 319088 w 409575"/>
                <a:gd name="connsiteY5" fmla="*/ 219075 h 233363"/>
                <a:gd name="connsiteX6" fmla="*/ 280988 w 409575"/>
                <a:gd name="connsiteY6" fmla="*/ 180975 h 233363"/>
                <a:gd name="connsiteX7" fmla="*/ 250031 w 409575"/>
                <a:gd name="connsiteY7" fmla="*/ 152400 h 233363"/>
                <a:gd name="connsiteX8" fmla="*/ 207169 w 409575"/>
                <a:gd name="connsiteY8" fmla="*/ 126207 h 233363"/>
                <a:gd name="connsiteX9" fmla="*/ 157163 w 409575"/>
                <a:gd name="connsiteY9" fmla="*/ 100013 h 233363"/>
                <a:gd name="connsiteX10" fmla="*/ 100013 w 409575"/>
                <a:gd name="connsiteY10" fmla="*/ 76200 h 233363"/>
                <a:gd name="connsiteX11" fmla="*/ 50006 w 409575"/>
                <a:gd name="connsiteY11" fmla="*/ 61913 h 233363"/>
                <a:gd name="connsiteX12" fmla="*/ 23813 w 409575"/>
                <a:gd name="connsiteY12" fmla="*/ 52388 h 233363"/>
                <a:gd name="connsiteX13" fmla="*/ 9525 w 409575"/>
                <a:gd name="connsiteY13" fmla="*/ 40482 h 233363"/>
                <a:gd name="connsiteX14" fmla="*/ 0 w 409575"/>
                <a:gd name="connsiteY14" fmla="*/ 26194 h 233363"/>
                <a:gd name="connsiteX15" fmla="*/ 4763 w 409575"/>
                <a:gd name="connsiteY15" fmla="*/ 9525 h 233363"/>
                <a:gd name="connsiteX16" fmla="*/ 16669 w 409575"/>
                <a:gd name="connsiteY16" fmla="*/ 2382 h 233363"/>
                <a:gd name="connsiteX17" fmla="*/ 119063 w 409575"/>
                <a:gd name="connsiteY17" fmla="*/ 7144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9575" h="233363">
                  <a:moveTo>
                    <a:pt x="119063" y="7144"/>
                  </a:moveTo>
                  <a:lnTo>
                    <a:pt x="247650" y="9525"/>
                  </a:lnTo>
                  <a:lnTo>
                    <a:pt x="309563" y="9525"/>
                  </a:lnTo>
                  <a:lnTo>
                    <a:pt x="409575" y="0"/>
                  </a:lnTo>
                  <a:lnTo>
                    <a:pt x="342900" y="233363"/>
                  </a:lnTo>
                  <a:lnTo>
                    <a:pt x="319088" y="219075"/>
                  </a:lnTo>
                  <a:lnTo>
                    <a:pt x="280988" y="180975"/>
                  </a:lnTo>
                  <a:lnTo>
                    <a:pt x="250031" y="152400"/>
                  </a:lnTo>
                  <a:lnTo>
                    <a:pt x="207169" y="126207"/>
                  </a:lnTo>
                  <a:lnTo>
                    <a:pt x="157163" y="100013"/>
                  </a:lnTo>
                  <a:lnTo>
                    <a:pt x="100013" y="76200"/>
                  </a:lnTo>
                  <a:lnTo>
                    <a:pt x="50006" y="61913"/>
                  </a:lnTo>
                  <a:lnTo>
                    <a:pt x="23813" y="52388"/>
                  </a:lnTo>
                  <a:lnTo>
                    <a:pt x="9525" y="40482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2382"/>
                  </a:lnTo>
                  <a:lnTo>
                    <a:pt x="119063" y="71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6">
              <a:extLst>
                <a:ext uri="{FF2B5EF4-FFF2-40B4-BE49-F238E27FC236}">
                  <a16:creationId xmlns:a16="http://schemas.microsoft.com/office/drawing/2014/main" id="{752665B7-7DC6-4C2B-BE24-4CAB5B1691A7}"/>
                </a:ext>
              </a:extLst>
            </p:cNvPr>
            <p:cNvSpPr/>
            <p:nvPr/>
          </p:nvSpPr>
          <p:spPr>
            <a:xfrm rot="16200000">
              <a:off x="2236789" y="3636964"/>
              <a:ext cx="4065587" cy="439737"/>
            </a:xfrm>
            <a:custGeom>
              <a:avLst/>
              <a:gdLst>
                <a:gd name="connsiteX0" fmla="*/ 2478058 w 4065511"/>
                <a:gd name="connsiteY0" fmla="*/ 414709 h 438504"/>
                <a:gd name="connsiteX1" fmla="*/ 1825401 w 4065511"/>
                <a:gd name="connsiteY1" fmla="*/ 411310 h 438504"/>
                <a:gd name="connsiteX2" fmla="*/ 1186341 w 4065511"/>
                <a:gd name="connsiteY2" fmla="*/ 407911 h 438504"/>
                <a:gd name="connsiteX3" fmla="*/ 873609 w 4065511"/>
                <a:gd name="connsiteY3" fmla="*/ 407911 h 438504"/>
                <a:gd name="connsiteX4" fmla="*/ 805624 w 4065511"/>
                <a:gd name="connsiteY4" fmla="*/ 424907 h 438504"/>
                <a:gd name="connsiteX5" fmla="*/ 758034 w 4065511"/>
                <a:gd name="connsiteY5" fmla="*/ 431705 h 438504"/>
                <a:gd name="connsiteX6" fmla="*/ 673053 w 4065511"/>
                <a:gd name="connsiteY6" fmla="*/ 438504 h 438504"/>
                <a:gd name="connsiteX7" fmla="*/ 557478 w 4065511"/>
                <a:gd name="connsiteY7" fmla="*/ 438504 h 438504"/>
                <a:gd name="connsiteX8" fmla="*/ 445303 w 4065511"/>
                <a:gd name="connsiteY8" fmla="*/ 431705 h 438504"/>
                <a:gd name="connsiteX9" fmla="*/ 210754 w 4065511"/>
                <a:gd name="connsiteY9" fmla="*/ 401112 h 438504"/>
                <a:gd name="connsiteX10" fmla="*/ 142769 w 4065511"/>
                <a:gd name="connsiteY10" fmla="*/ 390914 h 438504"/>
                <a:gd name="connsiteX11" fmla="*/ 98579 w 4065511"/>
                <a:gd name="connsiteY11" fmla="*/ 380716 h 438504"/>
                <a:gd name="connsiteX12" fmla="*/ 78183 w 4065511"/>
                <a:gd name="connsiteY12" fmla="*/ 373918 h 438504"/>
                <a:gd name="connsiteX13" fmla="*/ 57788 w 4065511"/>
                <a:gd name="connsiteY13" fmla="*/ 363720 h 438504"/>
                <a:gd name="connsiteX14" fmla="*/ 37392 w 4065511"/>
                <a:gd name="connsiteY14" fmla="*/ 346724 h 438504"/>
                <a:gd name="connsiteX15" fmla="*/ 16996 w 4065511"/>
                <a:gd name="connsiteY15" fmla="*/ 312731 h 438504"/>
                <a:gd name="connsiteX16" fmla="*/ 3399 w 4065511"/>
                <a:gd name="connsiteY16" fmla="*/ 271940 h 438504"/>
                <a:gd name="connsiteX17" fmla="*/ 0 w 4065511"/>
                <a:gd name="connsiteY17" fmla="*/ 237948 h 438504"/>
                <a:gd name="connsiteX18" fmla="*/ 3399 w 4065511"/>
                <a:gd name="connsiteY18" fmla="*/ 224351 h 438504"/>
                <a:gd name="connsiteX19" fmla="*/ 44191 w 4065511"/>
                <a:gd name="connsiteY19" fmla="*/ 197157 h 438504"/>
                <a:gd name="connsiteX20" fmla="*/ 108776 w 4065511"/>
                <a:gd name="connsiteY20" fmla="*/ 159765 h 438504"/>
                <a:gd name="connsiteX21" fmla="*/ 156366 w 4065511"/>
                <a:gd name="connsiteY21" fmla="*/ 135970 h 438504"/>
                <a:gd name="connsiteX22" fmla="*/ 207355 w 4065511"/>
                <a:gd name="connsiteY22" fmla="*/ 115574 h 438504"/>
                <a:gd name="connsiteX23" fmla="*/ 265142 w 4065511"/>
                <a:gd name="connsiteY23" fmla="*/ 95179 h 438504"/>
                <a:gd name="connsiteX24" fmla="*/ 353523 w 4065511"/>
                <a:gd name="connsiteY24" fmla="*/ 78183 h 438504"/>
                <a:gd name="connsiteX25" fmla="*/ 445303 w 4065511"/>
                <a:gd name="connsiteY25" fmla="*/ 74783 h 438504"/>
                <a:gd name="connsiteX26" fmla="*/ 486094 w 4065511"/>
                <a:gd name="connsiteY26" fmla="*/ 88380 h 438504"/>
                <a:gd name="connsiteX27" fmla="*/ 526885 w 4065511"/>
                <a:gd name="connsiteY27" fmla="*/ 98578 h 438504"/>
                <a:gd name="connsiteX28" fmla="*/ 571075 w 4065511"/>
                <a:gd name="connsiteY28" fmla="*/ 108776 h 438504"/>
                <a:gd name="connsiteX29" fmla="*/ 656057 w 4065511"/>
                <a:gd name="connsiteY29" fmla="*/ 122373 h 438504"/>
                <a:gd name="connsiteX30" fmla="*/ 822620 w 4065511"/>
                <a:gd name="connsiteY30" fmla="*/ 139369 h 438504"/>
                <a:gd name="connsiteX31" fmla="*/ 1261124 w 4065511"/>
                <a:gd name="connsiteY31" fmla="*/ 163164 h 438504"/>
                <a:gd name="connsiteX32" fmla="*/ 1774412 w 4065511"/>
                <a:gd name="connsiteY32" fmla="*/ 183560 h 438504"/>
                <a:gd name="connsiteX33" fmla="*/ 2308095 w 4065511"/>
                <a:gd name="connsiteY33" fmla="*/ 197157 h 438504"/>
                <a:gd name="connsiteX34" fmla="*/ 2828182 w 4065511"/>
                <a:gd name="connsiteY34" fmla="*/ 210754 h 438504"/>
                <a:gd name="connsiteX35" fmla="*/ 3178305 w 4065511"/>
                <a:gd name="connsiteY35" fmla="*/ 210754 h 438504"/>
                <a:gd name="connsiteX36" fmla="*/ 3542025 w 4065511"/>
                <a:gd name="connsiteY36" fmla="*/ 203955 h 438504"/>
                <a:gd name="connsiteX37" fmla="*/ 3677996 w 4065511"/>
                <a:gd name="connsiteY37" fmla="*/ 193757 h 438504"/>
                <a:gd name="connsiteX38" fmla="*/ 3756179 w 4065511"/>
                <a:gd name="connsiteY38" fmla="*/ 183560 h 438504"/>
                <a:gd name="connsiteX39" fmla="*/ 3817365 w 4065511"/>
                <a:gd name="connsiteY39" fmla="*/ 163164 h 438504"/>
                <a:gd name="connsiteX40" fmla="*/ 3885350 w 4065511"/>
                <a:gd name="connsiteY40" fmla="*/ 125772 h 438504"/>
                <a:gd name="connsiteX41" fmla="*/ 3932940 w 4065511"/>
                <a:gd name="connsiteY41" fmla="*/ 88380 h 438504"/>
                <a:gd name="connsiteX42" fmla="*/ 3977130 w 4065511"/>
                <a:gd name="connsiteY42" fmla="*/ 47589 h 438504"/>
                <a:gd name="connsiteX43" fmla="*/ 4007724 w 4065511"/>
                <a:gd name="connsiteY43" fmla="*/ 16996 h 438504"/>
                <a:gd name="connsiteX44" fmla="*/ 4034918 w 4065511"/>
                <a:gd name="connsiteY44" fmla="*/ 0 h 438504"/>
                <a:gd name="connsiteX45" fmla="*/ 4041716 w 4065511"/>
                <a:gd name="connsiteY45" fmla="*/ 0 h 438504"/>
                <a:gd name="connsiteX46" fmla="*/ 4051914 w 4065511"/>
                <a:gd name="connsiteY46" fmla="*/ 0 h 438504"/>
                <a:gd name="connsiteX47" fmla="*/ 4058712 w 4065511"/>
                <a:gd name="connsiteY47" fmla="*/ 13597 h 438504"/>
                <a:gd name="connsiteX48" fmla="*/ 4065511 w 4065511"/>
                <a:gd name="connsiteY48" fmla="*/ 40791 h 438504"/>
                <a:gd name="connsiteX49" fmla="*/ 4062112 w 4065511"/>
                <a:gd name="connsiteY49" fmla="*/ 71384 h 438504"/>
                <a:gd name="connsiteX50" fmla="*/ 4048515 w 4065511"/>
                <a:gd name="connsiteY50" fmla="*/ 115574 h 438504"/>
                <a:gd name="connsiteX51" fmla="*/ 4007724 w 4065511"/>
                <a:gd name="connsiteY51" fmla="*/ 210754 h 438504"/>
                <a:gd name="connsiteX52" fmla="*/ 3922742 w 4065511"/>
                <a:gd name="connsiteY52" fmla="*/ 373918 h 438504"/>
                <a:gd name="connsiteX53" fmla="*/ 3766376 w 4065511"/>
                <a:gd name="connsiteY53" fmla="*/ 428306 h 438504"/>
                <a:gd name="connsiteX54" fmla="*/ 3297279 w 4065511"/>
                <a:gd name="connsiteY54" fmla="*/ 421508 h 438504"/>
                <a:gd name="connsiteX55" fmla="*/ 2896167 w 4065511"/>
                <a:gd name="connsiteY55" fmla="*/ 418108 h 438504"/>
                <a:gd name="connsiteX56" fmla="*/ 2478058 w 4065511"/>
                <a:gd name="connsiteY56" fmla="*/ 414709 h 4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65511" h="438504">
                  <a:moveTo>
                    <a:pt x="2478058" y="414709"/>
                  </a:moveTo>
                  <a:lnTo>
                    <a:pt x="1825401" y="411310"/>
                  </a:lnTo>
                  <a:lnTo>
                    <a:pt x="1186341" y="407911"/>
                  </a:lnTo>
                  <a:lnTo>
                    <a:pt x="873609" y="407911"/>
                  </a:lnTo>
                  <a:lnTo>
                    <a:pt x="805624" y="424907"/>
                  </a:lnTo>
                  <a:lnTo>
                    <a:pt x="758034" y="431705"/>
                  </a:lnTo>
                  <a:lnTo>
                    <a:pt x="673053" y="438504"/>
                  </a:lnTo>
                  <a:lnTo>
                    <a:pt x="557478" y="438504"/>
                  </a:lnTo>
                  <a:lnTo>
                    <a:pt x="445303" y="431705"/>
                  </a:lnTo>
                  <a:lnTo>
                    <a:pt x="210754" y="401112"/>
                  </a:lnTo>
                  <a:lnTo>
                    <a:pt x="142769" y="390914"/>
                  </a:lnTo>
                  <a:lnTo>
                    <a:pt x="98579" y="380716"/>
                  </a:lnTo>
                  <a:lnTo>
                    <a:pt x="78183" y="373918"/>
                  </a:lnTo>
                  <a:lnTo>
                    <a:pt x="57788" y="363720"/>
                  </a:lnTo>
                  <a:lnTo>
                    <a:pt x="37392" y="346724"/>
                  </a:lnTo>
                  <a:lnTo>
                    <a:pt x="16996" y="312731"/>
                  </a:lnTo>
                  <a:lnTo>
                    <a:pt x="3399" y="271940"/>
                  </a:lnTo>
                  <a:lnTo>
                    <a:pt x="0" y="237948"/>
                  </a:lnTo>
                  <a:lnTo>
                    <a:pt x="3399" y="224351"/>
                  </a:lnTo>
                  <a:lnTo>
                    <a:pt x="44191" y="197157"/>
                  </a:lnTo>
                  <a:lnTo>
                    <a:pt x="108776" y="159765"/>
                  </a:lnTo>
                  <a:lnTo>
                    <a:pt x="156366" y="135970"/>
                  </a:lnTo>
                  <a:lnTo>
                    <a:pt x="207355" y="115574"/>
                  </a:lnTo>
                  <a:lnTo>
                    <a:pt x="265142" y="95179"/>
                  </a:lnTo>
                  <a:lnTo>
                    <a:pt x="353523" y="78183"/>
                  </a:lnTo>
                  <a:lnTo>
                    <a:pt x="445303" y="74783"/>
                  </a:lnTo>
                  <a:lnTo>
                    <a:pt x="486094" y="88380"/>
                  </a:lnTo>
                  <a:lnTo>
                    <a:pt x="526885" y="98578"/>
                  </a:lnTo>
                  <a:lnTo>
                    <a:pt x="571075" y="108776"/>
                  </a:lnTo>
                  <a:lnTo>
                    <a:pt x="656057" y="122373"/>
                  </a:lnTo>
                  <a:lnTo>
                    <a:pt x="822620" y="139369"/>
                  </a:lnTo>
                  <a:lnTo>
                    <a:pt x="1261124" y="163164"/>
                  </a:lnTo>
                  <a:lnTo>
                    <a:pt x="1774412" y="183560"/>
                  </a:lnTo>
                  <a:lnTo>
                    <a:pt x="2308095" y="197157"/>
                  </a:lnTo>
                  <a:lnTo>
                    <a:pt x="2828182" y="210754"/>
                  </a:lnTo>
                  <a:lnTo>
                    <a:pt x="3178305" y="210754"/>
                  </a:lnTo>
                  <a:lnTo>
                    <a:pt x="3542025" y="203955"/>
                  </a:lnTo>
                  <a:lnTo>
                    <a:pt x="3677996" y="193757"/>
                  </a:lnTo>
                  <a:lnTo>
                    <a:pt x="3756179" y="183560"/>
                  </a:lnTo>
                  <a:lnTo>
                    <a:pt x="3817365" y="163164"/>
                  </a:lnTo>
                  <a:lnTo>
                    <a:pt x="3885350" y="125772"/>
                  </a:lnTo>
                  <a:lnTo>
                    <a:pt x="3932940" y="88380"/>
                  </a:lnTo>
                  <a:lnTo>
                    <a:pt x="3977130" y="47589"/>
                  </a:lnTo>
                  <a:lnTo>
                    <a:pt x="4007724" y="16996"/>
                  </a:lnTo>
                  <a:lnTo>
                    <a:pt x="4034918" y="0"/>
                  </a:lnTo>
                  <a:lnTo>
                    <a:pt x="4041716" y="0"/>
                  </a:lnTo>
                  <a:lnTo>
                    <a:pt x="4051914" y="0"/>
                  </a:lnTo>
                  <a:lnTo>
                    <a:pt x="4058712" y="13597"/>
                  </a:lnTo>
                  <a:lnTo>
                    <a:pt x="4065511" y="40791"/>
                  </a:lnTo>
                  <a:lnTo>
                    <a:pt x="4062112" y="71384"/>
                  </a:lnTo>
                  <a:lnTo>
                    <a:pt x="4048515" y="115574"/>
                  </a:lnTo>
                  <a:lnTo>
                    <a:pt x="4007724" y="210754"/>
                  </a:lnTo>
                  <a:lnTo>
                    <a:pt x="3922742" y="373918"/>
                  </a:lnTo>
                  <a:lnTo>
                    <a:pt x="3766376" y="428306"/>
                  </a:lnTo>
                  <a:lnTo>
                    <a:pt x="3297279" y="421508"/>
                  </a:lnTo>
                  <a:lnTo>
                    <a:pt x="2896167" y="418108"/>
                  </a:lnTo>
                  <a:lnTo>
                    <a:pt x="2478058" y="41470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5157D72F-912C-42DC-8504-232F2C64133B}"/>
                </a:ext>
              </a:extLst>
            </p:cNvPr>
            <p:cNvSpPr/>
            <p:nvPr/>
          </p:nvSpPr>
          <p:spPr>
            <a:xfrm>
              <a:off x="6072188" y="1639888"/>
              <a:ext cx="1733550" cy="1682750"/>
            </a:xfrm>
            <a:custGeom>
              <a:avLst/>
              <a:gdLst>
                <a:gd name="connsiteX0" fmla="*/ 711993 w 1733550"/>
                <a:gd name="connsiteY0" fmla="*/ 328613 h 1681163"/>
                <a:gd name="connsiteX1" fmla="*/ 533400 w 1733550"/>
                <a:gd name="connsiteY1" fmla="*/ 359569 h 1681163"/>
                <a:gd name="connsiteX2" fmla="*/ 445293 w 1733550"/>
                <a:gd name="connsiteY2" fmla="*/ 373857 h 1681163"/>
                <a:gd name="connsiteX3" fmla="*/ 116681 w 1733550"/>
                <a:gd name="connsiteY3" fmla="*/ 416719 h 1681163"/>
                <a:gd name="connsiteX4" fmla="*/ 0 w 1733550"/>
                <a:gd name="connsiteY4" fmla="*/ 276225 h 1681163"/>
                <a:gd name="connsiteX5" fmla="*/ 140493 w 1733550"/>
                <a:gd name="connsiteY5" fmla="*/ 266700 h 1681163"/>
                <a:gd name="connsiteX6" fmla="*/ 459581 w 1733550"/>
                <a:gd name="connsiteY6" fmla="*/ 216694 h 1681163"/>
                <a:gd name="connsiteX7" fmla="*/ 895350 w 1733550"/>
                <a:gd name="connsiteY7" fmla="*/ 135732 h 1681163"/>
                <a:gd name="connsiteX8" fmla="*/ 1195387 w 1733550"/>
                <a:gd name="connsiteY8" fmla="*/ 76200 h 1681163"/>
                <a:gd name="connsiteX9" fmla="*/ 1231106 w 1733550"/>
                <a:gd name="connsiteY9" fmla="*/ 66675 h 1681163"/>
                <a:gd name="connsiteX10" fmla="*/ 1271587 w 1733550"/>
                <a:gd name="connsiteY10" fmla="*/ 50007 h 1681163"/>
                <a:gd name="connsiteX11" fmla="*/ 1328737 w 1733550"/>
                <a:gd name="connsiteY11" fmla="*/ 19050 h 1681163"/>
                <a:gd name="connsiteX12" fmla="*/ 1359693 w 1733550"/>
                <a:gd name="connsiteY12" fmla="*/ 0 h 1681163"/>
                <a:gd name="connsiteX13" fmla="*/ 1390650 w 1733550"/>
                <a:gd name="connsiteY13" fmla="*/ 0 h 1681163"/>
                <a:gd name="connsiteX14" fmla="*/ 1440656 w 1733550"/>
                <a:gd name="connsiteY14" fmla="*/ 7144 h 1681163"/>
                <a:gd name="connsiteX15" fmla="*/ 1493043 w 1733550"/>
                <a:gd name="connsiteY15" fmla="*/ 23813 h 1681163"/>
                <a:gd name="connsiteX16" fmla="*/ 1564481 w 1733550"/>
                <a:gd name="connsiteY16" fmla="*/ 54769 h 1681163"/>
                <a:gd name="connsiteX17" fmla="*/ 1635918 w 1733550"/>
                <a:gd name="connsiteY17" fmla="*/ 95250 h 1681163"/>
                <a:gd name="connsiteX18" fmla="*/ 1685925 w 1733550"/>
                <a:gd name="connsiteY18" fmla="*/ 128588 h 1681163"/>
                <a:gd name="connsiteX19" fmla="*/ 1712118 w 1733550"/>
                <a:gd name="connsiteY19" fmla="*/ 154782 h 1681163"/>
                <a:gd name="connsiteX20" fmla="*/ 1726406 w 1733550"/>
                <a:gd name="connsiteY20" fmla="*/ 180975 h 1681163"/>
                <a:gd name="connsiteX21" fmla="*/ 1733550 w 1733550"/>
                <a:gd name="connsiteY21" fmla="*/ 209550 h 1681163"/>
                <a:gd name="connsiteX22" fmla="*/ 1724025 w 1733550"/>
                <a:gd name="connsiteY22" fmla="*/ 240507 h 1681163"/>
                <a:gd name="connsiteX23" fmla="*/ 1709737 w 1733550"/>
                <a:gd name="connsiteY23" fmla="*/ 273844 h 1681163"/>
                <a:gd name="connsiteX24" fmla="*/ 1693068 w 1733550"/>
                <a:gd name="connsiteY24" fmla="*/ 309563 h 1681163"/>
                <a:gd name="connsiteX25" fmla="*/ 1678781 w 1733550"/>
                <a:gd name="connsiteY25" fmla="*/ 376238 h 1681163"/>
                <a:gd name="connsiteX26" fmla="*/ 1666875 w 1733550"/>
                <a:gd name="connsiteY26" fmla="*/ 438150 h 1681163"/>
                <a:gd name="connsiteX27" fmla="*/ 1666875 w 1733550"/>
                <a:gd name="connsiteY27" fmla="*/ 481013 h 1681163"/>
                <a:gd name="connsiteX28" fmla="*/ 1631156 w 1733550"/>
                <a:gd name="connsiteY28" fmla="*/ 704850 h 1681163"/>
                <a:gd name="connsiteX29" fmla="*/ 1583531 w 1733550"/>
                <a:gd name="connsiteY29" fmla="*/ 997744 h 1681163"/>
                <a:gd name="connsiteX30" fmla="*/ 1526381 w 1733550"/>
                <a:gd name="connsiteY30" fmla="*/ 1354932 h 1681163"/>
                <a:gd name="connsiteX31" fmla="*/ 1490662 w 1733550"/>
                <a:gd name="connsiteY31" fmla="*/ 1583532 h 1681163"/>
                <a:gd name="connsiteX32" fmla="*/ 1483518 w 1733550"/>
                <a:gd name="connsiteY32" fmla="*/ 1600200 h 1681163"/>
                <a:gd name="connsiteX33" fmla="*/ 1469231 w 1733550"/>
                <a:gd name="connsiteY33" fmla="*/ 1619250 h 1681163"/>
                <a:gd name="connsiteX34" fmla="*/ 1447800 w 1733550"/>
                <a:gd name="connsiteY34" fmla="*/ 1638300 h 1681163"/>
                <a:gd name="connsiteX35" fmla="*/ 1426368 w 1733550"/>
                <a:gd name="connsiteY35" fmla="*/ 1659732 h 1681163"/>
                <a:gd name="connsiteX36" fmla="*/ 1402556 w 1733550"/>
                <a:gd name="connsiteY36" fmla="*/ 1674019 h 1681163"/>
                <a:gd name="connsiteX37" fmla="*/ 1376362 w 1733550"/>
                <a:gd name="connsiteY37" fmla="*/ 1681163 h 1681163"/>
                <a:gd name="connsiteX38" fmla="*/ 1345406 w 1733550"/>
                <a:gd name="connsiteY38" fmla="*/ 1681163 h 1681163"/>
                <a:gd name="connsiteX39" fmla="*/ 1262062 w 1733550"/>
                <a:gd name="connsiteY39" fmla="*/ 1674019 h 1681163"/>
                <a:gd name="connsiteX40" fmla="*/ 1259681 w 1733550"/>
                <a:gd name="connsiteY40" fmla="*/ 1485900 h 1681163"/>
                <a:gd name="connsiteX41" fmla="*/ 1288256 w 1733550"/>
                <a:gd name="connsiteY41" fmla="*/ 1343025 h 1681163"/>
                <a:gd name="connsiteX42" fmla="*/ 1300162 w 1733550"/>
                <a:gd name="connsiteY42" fmla="*/ 1278732 h 1681163"/>
                <a:gd name="connsiteX43" fmla="*/ 1307306 w 1733550"/>
                <a:gd name="connsiteY43" fmla="*/ 1223963 h 1681163"/>
                <a:gd name="connsiteX44" fmla="*/ 1333500 w 1733550"/>
                <a:gd name="connsiteY44" fmla="*/ 912019 h 1681163"/>
                <a:gd name="connsiteX45" fmla="*/ 1331118 w 1733550"/>
                <a:gd name="connsiteY45" fmla="*/ 790575 h 1681163"/>
                <a:gd name="connsiteX46" fmla="*/ 1347787 w 1733550"/>
                <a:gd name="connsiteY46" fmla="*/ 490538 h 1681163"/>
                <a:gd name="connsiteX47" fmla="*/ 1357312 w 1733550"/>
                <a:gd name="connsiteY47" fmla="*/ 316707 h 1681163"/>
                <a:gd name="connsiteX48" fmla="*/ 1354931 w 1733550"/>
                <a:gd name="connsiteY48" fmla="*/ 278607 h 1681163"/>
                <a:gd name="connsiteX49" fmla="*/ 1350168 w 1733550"/>
                <a:gd name="connsiteY49" fmla="*/ 259557 h 1681163"/>
                <a:gd name="connsiteX50" fmla="*/ 1335881 w 1733550"/>
                <a:gd name="connsiteY50" fmla="*/ 238125 h 1681163"/>
                <a:gd name="connsiteX51" fmla="*/ 1328737 w 1733550"/>
                <a:gd name="connsiteY51" fmla="*/ 230982 h 1681163"/>
                <a:gd name="connsiteX52" fmla="*/ 1307306 w 1733550"/>
                <a:gd name="connsiteY52" fmla="*/ 223838 h 1681163"/>
                <a:gd name="connsiteX53" fmla="*/ 1271587 w 1733550"/>
                <a:gd name="connsiteY53" fmla="*/ 223838 h 1681163"/>
                <a:gd name="connsiteX54" fmla="*/ 1131093 w 1733550"/>
                <a:gd name="connsiteY54" fmla="*/ 252413 h 1681163"/>
                <a:gd name="connsiteX55" fmla="*/ 711993 w 1733550"/>
                <a:gd name="connsiteY55" fmla="*/ 328613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33550" h="1681163">
                  <a:moveTo>
                    <a:pt x="711993" y="328613"/>
                  </a:moveTo>
                  <a:lnTo>
                    <a:pt x="533400" y="359569"/>
                  </a:lnTo>
                  <a:lnTo>
                    <a:pt x="445293" y="373857"/>
                  </a:lnTo>
                  <a:lnTo>
                    <a:pt x="116681" y="416719"/>
                  </a:lnTo>
                  <a:lnTo>
                    <a:pt x="0" y="276225"/>
                  </a:lnTo>
                  <a:lnTo>
                    <a:pt x="140493" y="266700"/>
                  </a:lnTo>
                  <a:lnTo>
                    <a:pt x="459581" y="216694"/>
                  </a:lnTo>
                  <a:lnTo>
                    <a:pt x="895350" y="135732"/>
                  </a:lnTo>
                  <a:lnTo>
                    <a:pt x="1195387" y="76200"/>
                  </a:lnTo>
                  <a:lnTo>
                    <a:pt x="1231106" y="66675"/>
                  </a:lnTo>
                  <a:lnTo>
                    <a:pt x="1271587" y="50007"/>
                  </a:lnTo>
                  <a:lnTo>
                    <a:pt x="1328737" y="19050"/>
                  </a:lnTo>
                  <a:lnTo>
                    <a:pt x="1359693" y="0"/>
                  </a:lnTo>
                  <a:lnTo>
                    <a:pt x="1390650" y="0"/>
                  </a:lnTo>
                  <a:lnTo>
                    <a:pt x="1440656" y="7144"/>
                  </a:lnTo>
                  <a:lnTo>
                    <a:pt x="1493043" y="23813"/>
                  </a:lnTo>
                  <a:lnTo>
                    <a:pt x="1564481" y="54769"/>
                  </a:lnTo>
                  <a:lnTo>
                    <a:pt x="1635918" y="95250"/>
                  </a:lnTo>
                  <a:lnTo>
                    <a:pt x="1685925" y="128588"/>
                  </a:lnTo>
                  <a:lnTo>
                    <a:pt x="1712118" y="154782"/>
                  </a:lnTo>
                  <a:lnTo>
                    <a:pt x="1726406" y="180975"/>
                  </a:lnTo>
                  <a:lnTo>
                    <a:pt x="1733550" y="209550"/>
                  </a:lnTo>
                  <a:lnTo>
                    <a:pt x="1724025" y="240507"/>
                  </a:lnTo>
                  <a:lnTo>
                    <a:pt x="1709737" y="273844"/>
                  </a:lnTo>
                  <a:lnTo>
                    <a:pt x="1693068" y="309563"/>
                  </a:lnTo>
                  <a:lnTo>
                    <a:pt x="1678781" y="376238"/>
                  </a:lnTo>
                  <a:lnTo>
                    <a:pt x="1666875" y="438150"/>
                  </a:lnTo>
                  <a:lnTo>
                    <a:pt x="1666875" y="481013"/>
                  </a:lnTo>
                  <a:lnTo>
                    <a:pt x="1631156" y="704850"/>
                  </a:lnTo>
                  <a:lnTo>
                    <a:pt x="1583531" y="997744"/>
                  </a:lnTo>
                  <a:lnTo>
                    <a:pt x="1526381" y="1354932"/>
                  </a:lnTo>
                  <a:lnTo>
                    <a:pt x="1490662" y="1583532"/>
                  </a:lnTo>
                  <a:lnTo>
                    <a:pt x="1483518" y="1600200"/>
                  </a:lnTo>
                  <a:lnTo>
                    <a:pt x="1469231" y="1619250"/>
                  </a:lnTo>
                  <a:lnTo>
                    <a:pt x="1447800" y="1638300"/>
                  </a:lnTo>
                  <a:lnTo>
                    <a:pt x="1426368" y="1659732"/>
                  </a:lnTo>
                  <a:lnTo>
                    <a:pt x="1402556" y="1674019"/>
                  </a:lnTo>
                  <a:lnTo>
                    <a:pt x="1376362" y="1681163"/>
                  </a:lnTo>
                  <a:lnTo>
                    <a:pt x="1345406" y="1681163"/>
                  </a:lnTo>
                  <a:lnTo>
                    <a:pt x="1262062" y="1674019"/>
                  </a:lnTo>
                  <a:cubicBezTo>
                    <a:pt x="1261268" y="1611313"/>
                    <a:pt x="1260475" y="1548606"/>
                    <a:pt x="1259681" y="1485900"/>
                  </a:cubicBezTo>
                  <a:lnTo>
                    <a:pt x="1288256" y="1343025"/>
                  </a:lnTo>
                  <a:lnTo>
                    <a:pt x="1300162" y="1278732"/>
                  </a:lnTo>
                  <a:lnTo>
                    <a:pt x="1307306" y="1223963"/>
                  </a:lnTo>
                  <a:lnTo>
                    <a:pt x="1333500" y="912019"/>
                  </a:lnTo>
                  <a:lnTo>
                    <a:pt x="1331118" y="790575"/>
                  </a:lnTo>
                  <a:lnTo>
                    <a:pt x="1347787" y="490538"/>
                  </a:lnTo>
                  <a:lnTo>
                    <a:pt x="1357312" y="316707"/>
                  </a:lnTo>
                  <a:lnTo>
                    <a:pt x="1354931" y="278607"/>
                  </a:lnTo>
                  <a:lnTo>
                    <a:pt x="1350168" y="259557"/>
                  </a:lnTo>
                  <a:lnTo>
                    <a:pt x="1335881" y="238125"/>
                  </a:lnTo>
                  <a:lnTo>
                    <a:pt x="1328737" y="230982"/>
                  </a:lnTo>
                  <a:lnTo>
                    <a:pt x="1307306" y="223838"/>
                  </a:lnTo>
                  <a:lnTo>
                    <a:pt x="1271587" y="223838"/>
                  </a:lnTo>
                  <a:lnTo>
                    <a:pt x="1131093" y="252413"/>
                  </a:lnTo>
                  <a:lnTo>
                    <a:pt x="711993" y="328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98DAA5A6-ECE7-41AF-A3E0-E6CDC7790EAF}"/>
                </a:ext>
              </a:extLst>
            </p:cNvPr>
            <p:cNvSpPr/>
            <p:nvPr/>
          </p:nvSpPr>
          <p:spPr>
            <a:xfrm>
              <a:off x="6215063" y="2395539"/>
              <a:ext cx="1270000" cy="365125"/>
            </a:xfrm>
            <a:custGeom>
              <a:avLst/>
              <a:gdLst>
                <a:gd name="connsiteX0" fmla="*/ 642937 w 1269206"/>
                <a:gd name="connsiteY0" fmla="*/ 238125 h 364331"/>
                <a:gd name="connsiteX1" fmla="*/ 364331 w 1269206"/>
                <a:gd name="connsiteY1" fmla="*/ 280987 h 364331"/>
                <a:gd name="connsiteX2" fmla="*/ 190500 w 1269206"/>
                <a:gd name="connsiteY2" fmla="*/ 311943 h 364331"/>
                <a:gd name="connsiteX3" fmla="*/ 0 w 1269206"/>
                <a:gd name="connsiteY3" fmla="*/ 364331 h 364331"/>
                <a:gd name="connsiteX4" fmla="*/ 7143 w 1269206"/>
                <a:gd name="connsiteY4" fmla="*/ 150018 h 364331"/>
                <a:gd name="connsiteX5" fmla="*/ 166687 w 1269206"/>
                <a:gd name="connsiteY5" fmla="*/ 123825 h 364331"/>
                <a:gd name="connsiteX6" fmla="*/ 407193 w 1269206"/>
                <a:gd name="connsiteY6" fmla="*/ 90487 h 364331"/>
                <a:gd name="connsiteX7" fmla="*/ 740568 w 1269206"/>
                <a:gd name="connsiteY7" fmla="*/ 54768 h 364331"/>
                <a:gd name="connsiteX8" fmla="*/ 1023937 w 1269206"/>
                <a:gd name="connsiteY8" fmla="*/ 23812 h 364331"/>
                <a:gd name="connsiteX9" fmla="*/ 1252537 w 1269206"/>
                <a:gd name="connsiteY9" fmla="*/ 0 h 364331"/>
                <a:gd name="connsiteX10" fmla="*/ 1269206 w 1269206"/>
                <a:gd name="connsiteY10" fmla="*/ 180975 h 364331"/>
                <a:gd name="connsiteX11" fmla="*/ 966787 w 1269206"/>
                <a:gd name="connsiteY11" fmla="*/ 200025 h 364331"/>
                <a:gd name="connsiteX12" fmla="*/ 800100 w 1269206"/>
                <a:gd name="connsiteY12" fmla="*/ 219075 h 364331"/>
                <a:gd name="connsiteX13" fmla="*/ 642937 w 1269206"/>
                <a:gd name="connsiteY13" fmla="*/ 2381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9206" h="364331">
                  <a:moveTo>
                    <a:pt x="642937" y="238125"/>
                  </a:moveTo>
                  <a:lnTo>
                    <a:pt x="364331" y="280987"/>
                  </a:lnTo>
                  <a:lnTo>
                    <a:pt x="190500" y="311943"/>
                  </a:lnTo>
                  <a:lnTo>
                    <a:pt x="0" y="364331"/>
                  </a:lnTo>
                  <a:lnTo>
                    <a:pt x="7143" y="150018"/>
                  </a:lnTo>
                  <a:lnTo>
                    <a:pt x="166687" y="123825"/>
                  </a:lnTo>
                  <a:lnTo>
                    <a:pt x="407193" y="90487"/>
                  </a:lnTo>
                  <a:lnTo>
                    <a:pt x="740568" y="54768"/>
                  </a:lnTo>
                  <a:lnTo>
                    <a:pt x="1023937" y="23812"/>
                  </a:lnTo>
                  <a:lnTo>
                    <a:pt x="1252537" y="0"/>
                  </a:lnTo>
                  <a:lnTo>
                    <a:pt x="1269206" y="180975"/>
                  </a:lnTo>
                  <a:lnTo>
                    <a:pt x="966787" y="200025"/>
                  </a:lnTo>
                  <a:lnTo>
                    <a:pt x="800100" y="219075"/>
                  </a:lnTo>
                  <a:lnTo>
                    <a:pt x="642937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2EE0224C-B916-42DA-B572-1163A8F2D850}"/>
                </a:ext>
              </a:extLst>
            </p:cNvPr>
            <p:cNvSpPr/>
            <p:nvPr/>
          </p:nvSpPr>
          <p:spPr>
            <a:xfrm>
              <a:off x="6194426" y="3084514"/>
              <a:ext cx="1211263" cy="384175"/>
            </a:xfrm>
            <a:custGeom>
              <a:avLst/>
              <a:gdLst>
                <a:gd name="connsiteX0" fmla="*/ 516732 w 1212057"/>
                <a:gd name="connsiteY0" fmla="*/ 283369 h 385762"/>
                <a:gd name="connsiteX1" fmla="*/ 0 w 1212057"/>
                <a:gd name="connsiteY1" fmla="*/ 385762 h 385762"/>
                <a:gd name="connsiteX2" fmla="*/ 2382 w 1212057"/>
                <a:gd name="connsiteY2" fmla="*/ 204787 h 385762"/>
                <a:gd name="connsiteX3" fmla="*/ 121444 w 1212057"/>
                <a:gd name="connsiteY3" fmla="*/ 176212 h 385762"/>
                <a:gd name="connsiteX4" fmla="*/ 230982 w 1212057"/>
                <a:gd name="connsiteY4" fmla="*/ 152400 h 385762"/>
                <a:gd name="connsiteX5" fmla="*/ 445294 w 1212057"/>
                <a:gd name="connsiteY5" fmla="*/ 116681 h 385762"/>
                <a:gd name="connsiteX6" fmla="*/ 702469 w 1212057"/>
                <a:gd name="connsiteY6" fmla="*/ 76200 h 385762"/>
                <a:gd name="connsiteX7" fmla="*/ 1023938 w 1212057"/>
                <a:gd name="connsiteY7" fmla="*/ 26194 h 385762"/>
                <a:gd name="connsiteX8" fmla="*/ 1212057 w 1212057"/>
                <a:gd name="connsiteY8" fmla="*/ 0 h 385762"/>
                <a:gd name="connsiteX9" fmla="*/ 1212057 w 1212057"/>
                <a:gd name="connsiteY9" fmla="*/ 223837 h 385762"/>
                <a:gd name="connsiteX10" fmla="*/ 1143000 w 1212057"/>
                <a:gd name="connsiteY10" fmla="*/ 230981 h 385762"/>
                <a:gd name="connsiteX11" fmla="*/ 1016794 w 1212057"/>
                <a:gd name="connsiteY11" fmla="*/ 223837 h 385762"/>
                <a:gd name="connsiteX12" fmla="*/ 921544 w 1212057"/>
                <a:gd name="connsiteY12" fmla="*/ 223837 h 385762"/>
                <a:gd name="connsiteX13" fmla="*/ 840582 w 1212057"/>
                <a:gd name="connsiteY13" fmla="*/ 228600 h 385762"/>
                <a:gd name="connsiteX14" fmla="*/ 766763 w 1212057"/>
                <a:gd name="connsiteY14" fmla="*/ 235744 h 385762"/>
                <a:gd name="connsiteX15" fmla="*/ 516732 w 1212057"/>
                <a:gd name="connsiteY15" fmla="*/ 283369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2057" h="385762">
                  <a:moveTo>
                    <a:pt x="516732" y="283369"/>
                  </a:moveTo>
                  <a:lnTo>
                    <a:pt x="0" y="385762"/>
                  </a:lnTo>
                  <a:lnTo>
                    <a:pt x="2382" y="204787"/>
                  </a:lnTo>
                  <a:lnTo>
                    <a:pt x="121444" y="176212"/>
                  </a:lnTo>
                  <a:lnTo>
                    <a:pt x="230982" y="152400"/>
                  </a:lnTo>
                  <a:lnTo>
                    <a:pt x="445294" y="116681"/>
                  </a:lnTo>
                  <a:lnTo>
                    <a:pt x="702469" y="76200"/>
                  </a:lnTo>
                  <a:lnTo>
                    <a:pt x="1023938" y="26194"/>
                  </a:lnTo>
                  <a:lnTo>
                    <a:pt x="1212057" y="0"/>
                  </a:lnTo>
                  <a:lnTo>
                    <a:pt x="1212057" y="223837"/>
                  </a:lnTo>
                  <a:lnTo>
                    <a:pt x="1143000" y="230981"/>
                  </a:lnTo>
                  <a:lnTo>
                    <a:pt x="1016794" y="223837"/>
                  </a:lnTo>
                  <a:lnTo>
                    <a:pt x="921544" y="223837"/>
                  </a:lnTo>
                  <a:lnTo>
                    <a:pt x="840582" y="228600"/>
                  </a:lnTo>
                  <a:lnTo>
                    <a:pt x="766763" y="235744"/>
                  </a:lnTo>
                  <a:lnTo>
                    <a:pt x="516732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9BCFDCAD-8F97-4685-A90C-F662B33F3EC6}"/>
                </a:ext>
              </a:extLst>
            </p:cNvPr>
            <p:cNvSpPr/>
            <p:nvPr/>
          </p:nvSpPr>
          <p:spPr>
            <a:xfrm rot="16200000">
              <a:off x="4052889" y="3571876"/>
              <a:ext cx="4016375" cy="466725"/>
            </a:xfrm>
            <a:custGeom>
              <a:avLst/>
              <a:gdLst>
                <a:gd name="connsiteX0" fmla="*/ 2065623 w 4016123"/>
                <a:gd name="connsiteY0" fmla="*/ 421018 h 467067"/>
                <a:gd name="connsiteX1" fmla="*/ 1545928 w 4016123"/>
                <a:gd name="connsiteY1" fmla="*/ 394705 h 467067"/>
                <a:gd name="connsiteX2" fmla="*/ 1170958 w 4016123"/>
                <a:gd name="connsiteY2" fmla="*/ 374969 h 467067"/>
                <a:gd name="connsiteX3" fmla="*/ 795988 w 4016123"/>
                <a:gd name="connsiteY3" fmla="*/ 361813 h 467067"/>
                <a:gd name="connsiteX4" fmla="*/ 401283 w 4016123"/>
                <a:gd name="connsiteY4" fmla="*/ 348656 h 467067"/>
                <a:gd name="connsiteX5" fmla="*/ 144725 w 4016123"/>
                <a:gd name="connsiteY5" fmla="*/ 371680 h 467067"/>
                <a:gd name="connsiteX6" fmla="*/ 69073 w 4016123"/>
                <a:gd name="connsiteY6" fmla="*/ 302607 h 467067"/>
                <a:gd name="connsiteX7" fmla="*/ 32892 w 4016123"/>
                <a:gd name="connsiteY7" fmla="*/ 263136 h 467067"/>
                <a:gd name="connsiteX8" fmla="*/ 13156 w 4016123"/>
                <a:gd name="connsiteY8" fmla="*/ 240112 h 467067"/>
                <a:gd name="connsiteX9" fmla="*/ 3289 w 4016123"/>
                <a:gd name="connsiteY9" fmla="*/ 217087 h 467067"/>
                <a:gd name="connsiteX10" fmla="*/ 0 w 4016123"/>
                <a:gd name="connsiteY10" fmla="*/ 197352 h 467067"/>
                <a:gd name="connsiteX11" fmla="*/ 9867 w 4016123"/>
                <a:gd name="connsiteY11" fmla="*/ 174328 h 467067"/>
                <a:gd name="connsiteX12" fmla="*/ 46049 w 4016123"/>
                <a:gd name="connsiteY12" fmla="*/ 144725 h 467067"/>
                <a:gd name="connsiteX13" fmla="*/ 95387 w 4016123"/>
                <a:gd name="connsiteY13" fmla="*/ 115122 h 467067"/>
                <a:gd name="connsiteX14" fmla="*/ 154592 w 4016123"/>
                <a:gd name="connsiteY14" fmla="*/ 85519 h 467067"/>
                <a:gd name="connsiteX15" fmla="*/ 210509 w 4016123"/>
                <a:gd name="connsiteY15" fmla="*/ 62495 h 467067"/>
                <a:gd name="connsiteX16" fmla="*/ 305896 w 4016123"/>
                <a:gd name="connsiteY16" fmla="*/ 42759 h 467067"/>
                <a:gd name="connsiteX17" fmla="*/ 394705 w 4016123"/>
                <a:gd name="connsiteY17" fmla="*/ 36181 h 467067"/>
                <a:gd name="connsiteX18" fmla="*/ 411151 w 4016123"/>
                <a:gd name="connsiteY18" fmla="*/ 49338 h 467067"/>
                <a:gd name="connsiteX19" fmla="*/ 447332 w 4016123"/>
                <a:gd name="connsiteY19" fmla="*/ 69073 h 467067"/>
                <a:gd name="connsiteX20" fmla="*/ 506538 w 4016123"/>
                <a:gd name="connsiteY20" fmla="*/ 88808 h 467067"/>
                <a:gd name="connsiteX21" fmla="*/ 575611 w 4016123"/>
                <a:gd name="connsiteY21" fmla="*/ 105254 h 467067"/>
                <a:gd name="connsiteX22" fmla="*/ 641395 w 4016123"/>
                <a:gd name="connsiteY22" fmla="*/ 118411 h 467067"/>
                <a:gd name="connsiteX23" fmla="*/ 759807 w 4016123"/>
                <a:gd name="connsiteY23" fmla="*/ 131568 h 467067"/>
                <a:gd name="connsiteX24" fmla="*/ 1289369 w 4016123"/>
                <a:gd name="connsiteY24" fmla="*/ 157882 h 467067"/>
                <a:gd name="connsiteX25" fmla="*/ 1973525 w 4016123"/>
                <a:gd name="connsiteY25" fmla="*/ 194063 h 467067"/>
                <a:gd name="connsiteX26" fmla="*/ 2542558 w 4016123"/>
                <a:gd name="connsiteY26" fmla="*/ 220377 h 467067"/>
                <a:gd name="connsiteX27" fmla="*/ 3003047 w 4016123"/>
                <a:gd name="connsiteY27" fmla="*/ 236823 h 467067"/>
                <a:gd name="connsiteX28" fmla="*/ 3170797 w 4016123"/>
                <a:gd name="connsiteY28" fmla="*/ 240112 h 467067"/>
                <a:gd name="connsiteX29" fmla="*/ 3341836 w 4016123"/>
                <a:gd name="connsiteY29" fmla="*/ 240112 h 467067"/>
                <a:gd name="connsiteX30" fmla="*/ 3404331 w 4016123"/>
                <a:gd name="connsiteY30" fmla="*/ 240112 h 467067"/>
                <a:gd name="connsiteX31" fmla="*/ 3493139 w 4016123"/>
                <a:gd name="connsiteY31" fmla="*/ 233534 h 467067"/>
                <a:gd name="connsiteX32" fmla="*/ 3624708 w 4016123"/>
                <a:gd name="connsiteY32" fmla="*/ 207220 h 467067"/>
                <a:gd name="connsiteX33" fmla="*/ 3733251 w 4016123"/>
                <a:gd name="connsiteY33" fmla="*/ 167749 h 467067"/>
                <a:gd name="connsiteX34" fmla="*/ 3815482 w 4016123"/>
                <a:gd name="connsiteY34" fmla="*/ 121700 h 467067"/>
                <a:gd name="connsiteX35" fmla="*/ 3884555 w 4016123"/>
                <a:gd name="connsiteY35" fmla="*/ 75651 h 467067"/>
                <a:gd name="connsiteX36" fmla="*/ 3924026 w 4016123"/>
                <a:gd name="connsiteY36" fmla="*/ 39470 h 467067"/>
                <a:gd name="connsiteX37" fmla="*/ 3960207 w 4016123"/>
                <a:gd name="connsiteY37" fmla="*/ 9867 h 467067"/>
                <a:gd name="connsiteX38" fmla="*/ 3983231 w 4016123"/>
                <a:gd name="connsiteY38" fmla="*/ 0 h 467067"/>
                <a:gd name="connsiteX39" fmla="*/ 3999677 w 4016123"/>
                <a:gd name="connsiteY39" fmla="*/ 3289 h 467067"/>
                <a:gd name="connsiteX40" fmla="*/ 4009545 w 4016123"/>
                <a:gd name="connsiteY40" fmla="*/ 19735 h 467067"/>
                <a:gd name="connsiteX41" fmla="*/ 4016123 w 4016123"/>
                <a:gd name="connsiteY41" fmla="*/ 49338 h 467067"/>
                <a:gd name="connsiteX42" fmla="*/ 4006256 w 4016123"/>
                <a:gd name="connsiteY42" fmla="*/ 105254 h 467067"/>
                <a:gd name="connsiteX43" fmla="*/ 3960207 w 4016123"/>
                <a:gd name="connsiteY43" fmla="*/ 226955 h 467067"/>
                <a:gd name="connsiteX44" fmla="*/ 3887844 w 4016123"/>
                <a:gd name="connsiteY44" fmla="*/ 374969 h 467067"/>
                <a:gd name="connsiteX45" fmla="*/ 3785879 w 4016123"/>
                <a:gd name="connsiteY45" fmla="*/ 437464 h 467067"/>
                <a:gd name="connsiteX46" fmla="*/ 3249738 w 4016123"/>
                <a:gd name="connsiteY46" fmla="*/ 467067 h 467067"/>
                <a:gd name="connsiteX47" fmla="*/ 3095145 w 4016123"/>
                <a:gd name="connsiteY47" fmla="*/ 463778 h 467067"/>
                <a:gd name="connsiteX48" fmla="*/ 2529401 w 4016123"/>
                <a:gd name="connsiteY48" fmla="*/ 437464 h 467067"/>
                <a:gd name="connsiteX49" fmla="*/ 2371519 w 4016123"/>
                <a:gd name="connsiteY49" fmla="*/ 440754 h 467067"/>
                <a:gd name="connsiteX50" fmla="*/ 2065623 w 4016123"/>
                <a:gd name="connsiteY50" fmla="*/ 421018 h 4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6123" h="467067">
                  <a:moveTo>
                    <a:pt x="2065623" y="421018"/>
                  </a:moveTo>
                  <a:lnTo>
                    <a:pt x="1545928" y="394705"/>
                  </a:lnTo>
                  <a:lnTo>
                    <a:pt x="1170958" y="374969"/>
                  </a:lnTo>
                  <a:lnTo>
                    <a:pt x="795988" y="361813"/>
                  </a:lnTo>
                  <a:lnTo>
                    <a:pt x="401283" y="348656"/>
                  </a:lnTo>
                  <a:lnTo>
                    <a:pt x="144725" y="371680"/>
                  </a:lnTo>
                  <a:lnTo>
                    <a:pt x="69073" y="302607"/>
                  </a:lnTo>
                  <a:lnTo>
                    <a:pt x="32892" y="263136"/>
                  </a:lnTo>
                  <a:lnTo>
                    <a:pt x="13156" y="240112"/>
                  </a:lnTo>
                  <a:lnTo>
                    <a:pt x="3289" y="217087"/>
                  </a:lnTo>
                  <a:lnTo>
                    <a:pt x="0" y="197352"/>
                  </a:lnTo>
                  <a:lnTo>
                    <a:pt x="9867" y="174328"/>
                  </a:lnTo>
                  <a:lnTo>
                    <a:pt x="46049" y="144725"/>
                  </a:lnTo>
                  <a:lnTo>
                    <a:pt x="95387" y="115122"/>
                  </a:lnTo>
                  <a:lnTo>
                    <a:pt x="154592" y="85519"/>
                  </a:lnTo>
                  <a:lnTo>
                    <a:pt x="210509" y="62495"/>
                  </a:lnTo>
                  <a:lnTo>
                    <a:pt x="305896" y="42759"/>
                  </a:lnTo>
                  <a:lnTo>
                    <a:pt x="394705" y="36181"/>
                  </a:lnTo>
                  <a:lnTo>
                    <a:pt x="411151" y="49338"/>
                  </a:lnTo>
                  <a:lnTo>
                    <a:pt x="447332" y="69073"/>
                  </a:lnTo>
                  <a:lnTo>
                    <a:pt x="506538" y="88808"/>
                  </a:lnTo>
                  <a:lnTo>
                    <a:pt x="575611" y="105254"/>
                  </a:lnTo>
                  <a:lnTo>
                    <a:pt x="641395" y="118411"/>
                  </a:lnTo>
                  <a:lnTo>
                    <a:pt x="759807" y="131568"/>
                  </a:lnTo>
                  <a:lnTo>
                    <a:pt x="1289369" y="157882"/>
                  </a:lnTo>
                  <a:lnTo>
                    <a:pt x="1973525" y="194063"/>
                  </a:lnTo>
                  <a:lnTo>
                    <a:pt x="2542558" y="220377"/>
                  </a:lnTo>
                  <a:lnTo>
                    <a:pt x="3003047" y="236823"/>
                  </a:lnTo>
                  <a:lnTo>
                    <a:pt x="3170797" y="240112"/>
                  </a:lnTo>
                  <a:lnTo>
                    <a:pt x="3341836" y="240112"/>
                  </a:lnTo>
                  <a:lnTo>
                    <a:pt x="3404331" y="240112"/>
                  </a:lnTo>
                  <a:lnTo>
                    <a:pt x="3493139" y="233534"/>
                  </a:lnTo>
                  <a:lnTo>
                    <a:pt x="3624708" y="207220"/>
                  </a:lnTo>
                  <a:lnTo>
                    <a:pt x="3733251" y="167749"/>
                  </a:lnTo>
                  <a:lnTo>
                    <a:pt x="3815482" y="121700"/>
                  </a:lnTo>
                  <a:lnTo>
                    <a:pt x="3884555" y="75651"/>
                  </a:lnTo>
                  <a:lnTo>
                    <a:pt x="3924026" y="39470"/>
                  </a:lnTo>
                  <a:lnTo>
                    <a:pt x="3960207" y="9867"/>
                  </a:lnTo>
                  <a:lnTo>
                    <a:pt x="3983231" y="0"/>
                  </a:lnTo>
                  <a:lnTo>
                    <a:pt x="3999677" y="3289"/>
                  </a:lnTo>
                  <a:lnTo>
                    <a:pt x="4009545" y="19735"/>
                  </a:lnTo>
                  <a:lnTo>
                    <a:pt x="4016123" y="49338"/>
                  </a:lnTo>
                  <a:lnTo>
                    <a:pt x="4006256" y="105254"/>
                  </a:lnTo>
                  <a:lnTo>
                    <a:pt x="3960207" y="226955"/>
                  </a:lnTo>
                  <a:lnTo>
                    <a:pt x="3887844" y="374969"/>
                  </a:lnTo>
                  <a:lnTo>
                    <a:pt x="3785879" y="437464"/>
                  </a:lnTo>
                  <a:lnTo>
                    <a:pt x="3249738" y="467067"/>
                  </a:lnTo>
                  <a:lnTo>
                    <a:pt x="3095145" y="463778"/>
                  </a:lnTo>
                  <a:lnTo>
                    <a:pt x="2529401" y="437464"/>
                  </a:lnTo>
                  <a:lnTo>
                    <a:pt x="2371519" y="440754"/>
                  </a:lnTo>
                  <a:lnTo>
                    <a:pt x="2065623" y="421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9">
              <a:extLst>
                <a:ext uri="{FF2B5EF4-FFF2-40B4-BE49-F238E27FC236}">
                  <a16:creationId xmlns:a16="http://schemas.microsoft.com/office/drawing/2014/main" id="{EF490641-FF93-456D-92BF-274321D72DF5}"/>
                </a:ext>
              </a:extLst>
            </p:cNvPr>
            <p:cNvSpPr/>
            <p:nvPr/>
          </p:nvSpPr>
          <p:spPr>
            <a:xfrm>
              <a:off x="6076951" y="4799014"/>
              <a:ext cx="1122363" cy="892175"/>
            </a:xfrm>
            <a:custGeom>
              <a:avLst/>
              <a:gdLst>
                <a:gd name="connsiteX0" fmla="*/ 442913 w 1121569"/>
                <a:gd name="connsiteY0" fmla="*/ 597694 h 892969"/>
                <a:gd name="connsiteX1" fmla="*/ 261938 w 1121569"/>
                <a:gd name="connsiteY1" fmla="*/ 747712 h 892969"/>
                <a:gd name="connsiteX2" fmla="*/ 100013 w 1121569"/>
                <a:gd name="connsiteY2" fmla="*/ 892969 h 892969"/>
                <a:gd name="connsiteX3" fmla="*/ 0 w 1121569"/>
                <a:gd name="connsiteY3" fmla="*/ 581025 h 892969"/>
                <a:gd name="connsiteX4" fmla="*/ 128588 w 1121569"/>
                <a:gd name="connsiteY4" fmla="*/ 535781 h 892969"/>
                <a:gd name="connsiteX5" fmla="*/ 223838 w 1121569"/>
                <a:gd name="connsiteY5" fmla="*/ 483394 h 892969"/>
                <a:gd name="connsiteX6" fmla="*/ 476250 w 1121569"/>
                <a:gd name="connsiteY6" fmla="*/ 338137 h 892969"/>
                <a:gd name="connsiteX7" fmla="*/ 735806 w 1121569"/>
                <a:gd name="connsiteY7" fmla="*/ 195262 h 892969"/>
                <a:gd name="connsiteX8" fmla="*/ 902494 w 1121569"/>
                <a:gd name="connsiteY8" fmla="*/ 104775 h 892969"/>
                <a:gd name="connsiteX9" fmla="*/ 1000125 w 1121569"/>
                <a:gd name="connsiteY9" fmla="*/ 47625 h 892969"/>
                <a:gd name="connsiteX10" fmla="*/ 1050131 w 1121569"/>
                <a:gd name="connsiteY10" fmla="*/ 19050 h 892969"/>
                <a:gd name="connsiteX11" fmla="*/ 1081088 w 1121569"/>
                <a:gd name="connsiteY11" fmla="*/ 4762 h 892969"/>
                <a:gd name="connsiteX12" fmla="*/ 1104900 w 1121569"/>
                <a:gd name="connsiteY12" fmla="*/ 0 h 892969"/>
                <a:gd name="connsiteX13" fmla="*/ 1116806 w 1121569"/>
                <a:gd name="connsiteY13" fmla="*/ 2381 h 892969"/>
                <a:gd name="connsiteX14" fmla="*/ 1121569 w 1121569"/>
                <a:gd name="connsiteY14" fmla="*/ 11906 h 892969"/>
                <a:gd name="connsiteX15" fmla="*/ 1119188 w 1121569"/>
                <a:gd name="connsiteY15" fmla="*/ 35719 h 892969"/>
                <a:gd name="connsiteX16" fmla="*/ 1104900 w 1121569"/>
                <a:gd name="connsiteY16" fmla="*/ 64294 h 892969"/>
                <a:gd name="connsiteX17" fmla="*/ 1033463 w 1121569"/>
                <a:gd name="connsiteY17" fmla="*/ 119062 h 892969"/>
                <a:gd name="connsiteX18" fmla="*/ 833438 w 1121569"/>
                <a:gd name="connsiteY18" fmla="*/ 276225 h 892969"/>
                <a:gd name="connsiteX19" fmla="*/ 590550 w 1121569"/>
                <a:gd name="connsiteY19" fmla="*/ 473869 h 892969"/>
                <a:gd name="connsiteX20" fmla="*/ 442913 w 1121569"/>
                <a:gd name="connsiteY20" fmla="*/ 597694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1569" h="892969">
                  <a:moveTo>
                    <a:pt x="442913" y="597694"/>
                  </a:moveTo>
                  <a:lnTo>
                    <a:pt x="261938" y="747712"/>
                  </a:lnTo>
                  <a:lnTo>
                    <a:pt x="100013" y="892969"/>
                  </a:lnTo>
                  <a:lnTo>
                    <a:pt x="0" y="581025"/>
                  </a:lnTo>
                  <a:lnTo>
                    <a:pt x="128588" y="535781"/>
                  </a:lnTo>
                  <a:lnTo>
                    <a:pt x="223838" y="483394"/>
                  </a:lnTo>
                  <a:lnTo>
                    <a:pt x="476250" y="338137"/>
                  </a:lnTo>
                  <a:lnTo>
                    <a:pt x="735806" y="195262"/>
                  </a:lnTo>
                  <a:lnTo>
                    <a:pt x="902494" y="104775"/>
                  </a:lnTo>
                  <a:lnTo>
                    <a:pt x="1000125" y="47625"/>
                  </a:lnTo>
                  <a:lnTo>
                    <a:pt x="1050131" y="19050"/>
                  </a:lnTo>
                  <a:lnTo>
                    <a:pt x="1081088" y="4762"/>
                  </a:lnTo>
                  <a:lnTo>
                    <a:pt x="1104900" y="0"/>
                  </a:lnTo>
                  <a:lnTo>
                    <a:pt x="1116806" y="2381"/>
                  </a:lnTo>
                  <a:lnTo>
                    <a:pt x="1121569" y="11906"/>
                  </a:lnTo>
                  <a:lnTo>
                    <a:pt x="1119188" y="35719"/>
                  </a:lnTo>
                  <a:lnTo>
                    <a:pt x="1104900" y="64294"/>
                  </a:lnTo>
                  <a:lnTo>
                    <a:pt x="1033463" y="119062"/>
                  </a:lnTo>
                  <a:lnTo>
                    <a:pt x="833438" y="276225"/>
                  </a:lnTo>
                  <a:lnTo>
                    <a:pt x="590550" y="473869"/>
                  </a:lnTo>
                  <a:lnTo>
                    <a:pt x="442913" y="597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3858C3B9-F673-443E-89F7-5240C1A54BCC}"/>
                </a:ext>
              </a:extLst>
            </p:cNvPr>
            <p:cNvSpPr/>
            <p:nvPr/>
          </p:nvSpPr>
          <p:spPr>
            <a:xfrm>
              <a:off x="7042151" y="3128964"/>
              <a:ext cx="1147763" cy="1004887"/>
            </a:xfrm>
            <a:custGeom>
              <a:avLst/>
              <a:gdLst>
                <a:gd name="connsiteX0" fmla="*/ 528638 w 1147763"/>
                <a:gd name="connsiteY0" fmla="*/ 733425 h 1004887"/>
                <a:gd name="connsiteX1" fmla="*/ 42863 w 1147763"/>
                <a:gd name="connsiteY1" fmla="*/ 1004887 h 1004887"/>
                <a:gd name="connsiteX2" fmla="*/ 0 w 1147763"/>
                <a:gd name="connsiteY2" fmla="*/ 959643 h 1004887"/>
                <a:gd name="connsiteX3" fmla="*/ 88107 w 1147763"/>
                <a:gd name="connsiteY3" fmla="*/ 890587 h 1004887"/>
                <a:gd name="connsiteX4" fmla="*/ 257175 w 1147763"/>
                <a:gd name="connsiteY4" fmla="*/ 752475 h 1004887"/>
                <a:gd name="connsiteX5" fmla="*/ 438150 w 1147763"/>
                <a:gd name="connsiteY5" fmla="*/ 595312 h 1004887"/>
                <a:gd name="connsiteX6" fmla="*/ 616744 w 1147763"/>
                <a:gd name="connsiteY6" fmla="*/ 431006 h 1004887"/>
                <a:gd name="connsiteX7" fmla="*/ 766763 w 1147763"/>
                <a:gd name="connsiteY7" fmla="*/ 280987 h 1004887"/>
                <a:gd name="connsiteX8" fmla="*/ 773907 w 1147763"/>
                <a:gd name="connsiteY8" fmla="*/ 261937 h 1004887"/>
                <a:gd name="connsiteX9" fmla="*/ 783432 w 1147763"/>
                <a:gd name="connsiteY9" fmla="*/ 214312 h 1004887"/>
                <a:gd name="connsiteX10" fmla="*/ 785813 w 1147763"/>
                <a:gd name="connsiteY10" fmla="*/ 188118 h 1004887"/>
                <a:gd name="connsiteX11" fmla="*/ 783432 w 1147763"/>
                <a:gd name="connsiteY11" fmla="*/ 161925 h 1004887"/>
                <a:gd name="connsiteX12" fmla="*/ 773907 w 1147763"/>
                <a:gd name="connsiteY12" fmla="*/ 130968 h 1004887"/>
                <a:gd name="connsiteX13" fmla="*/ 742950 w 1147763"/>
                <a:gd name="connsiteY13" fmla="*/ 83343 h 1004887"/>
                <a:gd name="connsiteX14" fmla="*/ 721519 w 1147763"/>
                <a:gd name="connsiteY14" fmla="*/ 57150 h 1004887"/>
                <a:gd name="connsiteX15" fmla="*/ 707232 w 1147763"/>
                <a:gd name="connsiteY15" fmla="*/ 35718 h 1004887"/>
                <a:gd name="connsiteX16" fmla="*/ 702469 w 1147763"/>
                <a:gd name="connsiteY16" fmla="*/ 23812 h 1004887"/>
                <a:gd name="connsiteX17" fmla="*/ 704850 w 1147763"/>
                <a:gd name="connsiteY17" fmla="*/ 14287 h 1004887"/>
                <a:gd name="connsiteX18" fmla="*/ 711994 w 1147763"/>
                <a:gd name="connsiteY18" fmla="*/ 4762 h 1004887"/>
                <a:gd name="connsiteX19" fmla="*/ 728663 w 1147763"/>
                <a:gd name="connsiteY19" fmla="*/ 0 h 1004887"/>
                <a:gd name="connsiteX20" fmla="*/ 762000 w 1147763"/>
                <a:gd name="connsiteY20" fmla="*/ 2381 h 1004887"/>
                <a:gd name="connsiteX21" fmla="*/ 800100 w 1147763"/>
                <a:gd name="connsiteY21" fmla="*/ 14287 h 1004887"/>
                <a:gd name="connsiteX22" fmla="*/ 842963 w 1147763"/>
                <a:gd name="connsiteY22" fmla="*/ 30956 h 1004887"/>
                <a:gd name="connsiteX23" fmla="*/ 900113 w 1147763"/>
                <a:gd name="connsiteY23" fmla="*/ 59531 h 1004887"/>
                <a:gd name="connsiteX24" fmla="*/ 938213 w 1147763"/>
                <a:gd name="connsiteY24" fmla="*/ 80962 h 1004887"/>
                <a:gd name="connsiteX25" fmla="*/ 978694 w 1147763"/>
                <a:gd name="connsiteY25" fmla="*/ 114300 h 1004887"/>
                <a:gd name="connsiteX26" fmla="*/ 1023938 w 1147763"/>
                <a:gd name="connsiteY26" fmla="*/ 154781 h 1004887"/>
                <a:gd name="connsiteX27" fmla="*/ 1069182 w 1147763"/>
                <a:gd name="connsiteY27" fmla="*/ 207168 h 1004887"/>
                <a:gd name="connsiteX28" fmla="*/ 1102519 w 1147763"/>
                <a:gd name="connsiteY28" fmla="*/ 245268 h 1004887"/>
                <a:gd name="connsiteX29" fmla="*/ 1123950 w 1147763"/>
                <a:gd name="connsiteY29" fmla="*/ 276225 h 1004887"/>
                <a:gd name="connsiteX30" fmla="*/ 1140619 w 1147763"/>
                <a:gd name="connsiteY30" fmla="*/ 307181 h 1004887"/>
                <a:gd name="connsiteX31" fmla="*/ 1147763 w 1147763"/>
                <a:gd name="connsiteY31" fmla="*/ 333375 h 1004887"/>
                <a:gd name="connsiteX32" fmla="*/ 1145382 w 1147763"/>
                <a:gd name="connsiteY32" fmla="*/ 364331 h 1004887"/>
                <a:gd name="connsiteX33" fmla="*/ 1138238 w 1147763"/>
                <a:gd name="connsiteY33" fmla="*/ 388143 h 1004887"/>
                <a:gd name="connsiteX34" fmla="*/ 1123950 w 1147763"/>
                <a:gd name="connsiteY34" fmla="*/ 404812 h 1004887"/>
                <a:gd name="connsiteX35" fmla="*/ 1057275 w 1147763"/>
                <a:gd name="connsiteY35" fmla="*/ 447675 h 1004887"/>
                <a:gd name="connsiteX36" fmla="*/ 873919 w 1147763"/>
                <a:gd name="connsiteY36" fmla="*/ 545306 h 1004887"/>
                <a:gd name="connsiteX37" fmla="*/ 528638 w 1147763"/>
                <a:gd name="connsiteY37" fmla="*/ 733425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47763" h="1004887">
                  <a:moveTo>
                    <a:pt x="528638" y="733425"/>
                  </a:moveTo>
                  <a:lnTo>
                    <a:pt x="42863" y="1004887"/>
                  </a:lnTo>
                  <a:lnTo>
                    <a:pt x="0" y="959643"/>
                  </a:lnTo>
                  <a:lnTo>
                    <a:pt x="88107" y="890587"/>
                  </a:lnTo>
                  <a:lnTo>
                    <a:pt x="257175" y="752475"/>
                  </a:lnTo>
                  <a:lnTo>
                    <a:pt x="438150" y="595312"/>
                  </a:lnTo>
                  <a:lnTo>
                    <a:pt x="616744" y="431006"/>
                  </a:lnTo>
                  <a:lnTo>
                    <a:pt x="766763" y="280987"/>
                  </a:lnTo>
                  <a:lnTo>
                    <a:pt x="773907" y="261937"/>
                  </a:lnTo>
                  <a:lnTo>
                    <a:pt x="783432" y="214312"/>
                  </a:lnTo>
                  <a:lnTo>
                    <a:pt x="785813" y="188118"/>
                  </a:lnTo>
                  <a:lnTo>
                    <a:pt x="783432" y="161925"/>
                  </a:lnTo>
                  <a:lnTo>
                    <a:pt x="773907" y="130968"/>
                  </a:lnTo>
                  <a:lnTo>
                    <a:pt x="742950" y="83343"/>
                  </a:lnTo>
                  <a:lnTo>
                    <a:pt x="721519" y="57150"/>
                  </a:lnTo>
                  <a:lnTo>
                    <a:pt x="707232" y="35718"/>
                  </a:lnTo>
                  <a:lnTo>
                    <a:pt x="702469" y="23812"/>
                  </a:lnTo>
                  <a:lnTo>
                    <a:pt x="704850" y="14287"/>
                  </a:lnTo>
                  <a:lnTo>
                    <a:pt x="711994" y="4762"/>
                  </a:lnTo>
                  <a:lnTo>
                    <a:pt x="728663" y="0"/>
                  </a:lnTo>
                  <a:lnTo>
                    <a:pt x="762000" y="2381"/>
                  </a:lnTo>
                  <a:lnTo>
                    <a:pt x="800100" y="14287"/>
                  </a:lnTo>
                  <a:lnTo>
                    <a:pt x="842963" y="30956"/>
                  </a:lnTo>
                  <a:lnTo>
                    <a:pt x="900113" y="59531"/>
                  </a:lnTo>
                  <a:lnTo>
                    <a:pt x="938213" y="80962"/>
                  </a:lnTo>
                  <a:lnTo>
                    <a:pt x="978694" y="114300"/>
                  </a:lnTo>
                  <a:lnTo>
                    <a:pt x="1023938" y="154781"/>
                  </a:lnTo>
                  <a:lnTo>
                    <a:pt x="1069182" y="207168"/>
                  </a:lnTo>
                  <a:lnTo>
                    <a:pt x="1102519" y="245268"/>
                  </a:lnTo>
                  <a:lnTo>
                    <a:pt x="1123950" y="276225"/>
                  </a:lnTo>
                  <a:lnTo>
                    <a:pt x="1140619" y="307181"/>
                  </a:lnTo>
                  <a:lnTo>
                    <a:pt x="1147763" y="333375"/>
                  </a:lnTo>
                  <a:lnTo>
                    <a:pt x="1145382" y="364331"/>
                  </a:lnTo>
                  <a:lnTo>
                    <a:pt x="1138238" y="388143"/>
                  </a:lnTo>
                  <a:lnTo>
                    <a:pt x="1123950" y="404812"/>
                  </a:lnTo>
                  <a:lnTo>
                    <a:pt x="1057275" y="447675"/>
                  </a:lnTo>
                  <a:lnTo>
                    <a:pt x="873919" y="545306"/>
                  </a:lnTo>
                  <a:lnTo>
                    <a:pt x="528638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EF79C30D-2AE4-4CFA-96B4-7CA6AF53C945}"/>
                </a:ext>
              </a:extLst>
            </p:cNvPr>
            <p:cNvSpPr/>
            <p:nvPr/>
          </p:nvSpPr>
          <p:spPr>
            <a:xfrm>
              <a:off x="6513513" y="3668714"/>
              <a:ext cx="2076450" cy="1819275"/>
            </a:xfrm>
            <a:custGeom>
              <a:avLst/>
              <a:gdLst>
                <a:gd name="connsiteX0" fmla="*/ 940594 w 2076450"/>
                <a:gd name="connsiteY0" fmla="*/ 1081088 h 1819275"/>
                <a:gd name="connsiteX1" fmla="*/ 773906 w 2076450"/>
                <a:gd name="connsiteY1" fmla="*/ 847725 h 1819275"/>
                <a:gd name="connsiteX2" fmla="*/ 659606 w 2076450"/>
                <a:gd name="connsiteY2" fmla="*/ 692944 h 1819275"/>
                <a:gd name="connsiteX3" fmla="*/ 550069 w 2076450"/>
                <a:gd name="connsiteY3" fmla="*/ 552450 h 1819275"/>
                <a:gd name="connsiteX4" fmla="*/ 397669 w 2076450"/>
                <a:gd name="connsiteY4" fmla="*/ 371475 h 1819275"/>
                <a:gd name="connsiteX5" fmla="*/ 273844 w 2076450"/>
                <a:gd name="connsiteY5" fmla="*/ 242888 h 1819275"/>
                <a:gd name="connsiteX6" fmla="*/ 178594 w 2076450"/>
                <a:gd name="connsiteY6" fmla="*/ 154782 h 1819275"/>
                <a:gd name="connsiteX7" fmla="*/ 123825 w 2076450"/>
                <a:gd name="connsiteY7" fmla="*/ 107157 h 1819275"/>
                <a:gd name="connsiteX8" fmla="*/ 104775 w 2076450"/>
                <a:gd name="connsiteY8" fmla="*/ 95250 h 1819275"/>
                <a:gd name="connsiteX9" fmla="*/ 64294 w 2076450"/>
                <a:gd name="connsiteY9" fmla="*/ 78582 h 1819275"/>
                <a:gd name="connsiteX10" fmla="*/ 40481 w 2076450"/>
                <a:gd name="connsiteY10" fmla="*/ 64294 h 1819275"/>
                <a:gd name="connsiteX11" fmla="*/ 16669 w 2076450"/>
                <a:gd name="connsiteY11" fmla="*/ 45244 h 1819275"/>
                <a:gd name="connsiteX12" fmla="*/ 2381 w 2076450"/>
                <a:gd name="connsiteY12" fmla="*/ 26194 h 1819275"/>
                <a:gd name="connsiteX13" fmla="*/ 0 w 2076450"/>
                <a:gd name="connsiteY13" fmla="*/ 14288 h 1819275"/>
                <a:gd name="connsiteX14" fmla="*/ 4762 w 2076450"/>
                <a:gd name="connsiteY14" fmla="*/ 2382 h 1819275"/>
                <a:gd name="connsiteX15" fmla="*/ 16669 w 2076450"/>
                <a:gd name="connsiteY15" fmla="*/ 0 h 1819275"/>
                <a:gd name="connsiteX16" fmla="*/ 64294 w 2076450"/>
                <a:gd name="connsiteY16" fmla="*/ 2382 h 1819275"/>
                <a:gd name="connsiteX17" fmla="*/ 147637 w 2076450"/>
                <a:gd name="connsiteY17" fmla="*/ 4763 h 1819275"/>
                <a:gd name="connsiteX18" fmla="*/ 176212 w 2076450"/>
                <a:gd name="connsiteY18" fmla="*/ 9525 h 1819275"/>
                <a:gd name="connsiteX19" fmla="*/ 200025 w 2076450"/>
                <a:gd name="connsiteY19" fmla="*/ 26194 h 1819275"/>
                <a:gd name="connsiteX20" fmla="*/ 290512 w 2076450"/>
                <a:gd name="connsiteY20" fmla="*/ 102394 h 1819275"/>
                <a:gd name="connsiteX21" fmla="*/ 383381 w 2076450"/>
                <a:gd name="connsiteY21" fmla="*/ 192882 h 1819275"/>
                <a:gd name="connsiteX22" fmla="*/ 511969 w 2076450"/>
                <a:gd name="connsiteY22" fmla="*/ 316707 h 1819275"/>
                <a:gd name="connsiteX23" fmla="*/ 585787 w 2076450"/>
                <a:gd name="connsiteY23" fmla="*/ 390525 h 1819275"/>
                <a:gd name="connsiteX24" fmla="*/ 731044 w 2076450"/>
                <a:gd name="connsiteY24" fmla="*/ 552450 h 1819275"/>
                <a:gd name="connsiteX25" fmla="*/ 816769 w 2076450"/>
                <a:gd name="connsiteY25" fmla="*/ 645319 h 1819275"/>
                <a:gd name="connsiteX26" fmla="*/ 912019 w 2076450"/>
                <a:gd name="connsiteY26" fmla="*/ 745332 h 1819275"/>
                <a:gd name="connsiteX27" fmla="*/ 1031081 w 2076450"/>
                <a:gd name="connsiteY27" fmla="*/ 876300 h 1819275"/>
                <a:gd name="connsiteX28" fmla="*/ 1185862 w 2076450"/>
                <a:gd name="connsiteY28" fmla="*/ 1031082 h 1819275"/>
                <a:gd name="connsiteX29" fmla="*/ 1283494 w 2076450"/>
                <a:gd name="connsiteY29" fmla="*/ 1126332 h 1819275"/>
                <a:gd name="connsiteX30" fmla="*/ 1343025 w 2076450"/>
                <a:gd name="connsiteY30" fmla="*/ 1183482 h 1819275"/>
                <a:gd name="connsiteX31" fmla="*/ 1440656 w 2076450"/>
                <a:gd name="connsiteY31" fmla="*/ 1266825 h 1819275"/>
                <a:gd name="connsiteX32" fmla="*/ 1564481 w 2076450"/>
                <a:gd name="connsiteY32" fmla="*/ 1371600 h 1819275"/>
                <a:gd name="connsiteX33" fmla="*/ 1714500 w 2076450"/>
                <a:gd name="connsiteY33" fmla="*/ 1490663 h 1819275"/>
                <a:gd name="connsiteX34" fmla="*/ 1859756 w 2076450"/>
                <a:gd name="connsiteY34" fmla="*/ 1600200 h 1819275"/>
                <a:gd name="connsiteX35" fmla="*/ 2024062 w 2076450"/>
                <a:gd name="connsiteY35" fmla="*/ 1721644 h 1819275"/>
                <a:gd name="connsiteX36" fmla="*/ 2057400 w 2076450"/>
                <a:gd name="connsiteY36" fmla="*/ 1750219 h 1819275"/>
                <a:gd name="connsiteX37" fmla="*/ 2069306 w 2076450"/>
                <a:gd name="connsiteY37" fmla="*/ 1769269 h 1819275"/>
                <a:gd name="connsiteX38" fmla="*/ 2076450 w 2076450"/>
                <a:gd name="connsiteY38" fmla="*/ 1785938 h 1819275"/>
                <a:gd name="connsiteX39" fmla="*/ 2074069 w 2076450"/>
                <a:gd name="connsiteY39" fmla="*/ 1812132 h 1819275"/>
                <a:gd name="connsiteX40" fmla="*/ 2064544 w 2076450"/>
                <a:gd name="connsiteY40" fmla="*/ 1819275 h 1819275"/>
                <a:gd name="connsiteX41" fmla="*/ 2026444 w 2076450"/>
                <a:gd name="connsiteY41" fmla="*/ 1819275 h 1819275"/>
                <a:gd name="connsiteX42" fmla="*/ 1888331 w 2076450"/>
                <a:gd name="connsiteY42" fmla="*/ 1807369 h 1819275"/>
                <a:gd name="connsiteX43" fmla="*/ 1740694 w 2076450"/>
                <a:gd name="connsiteY43" fmla="*/ 1785938 h 1819275"/>
                <a:gd name="connsiteX44" fmla="*/ 1631156 w 2076450"/>
                <a:gd name="connsiteY44" fmla="*/ 1764507 h 1819275"/>
                <a:gd name="connsiteX45" fmla="*/ 1531144 w 2076450"/>
                <a:gd name="connsiteY45" fmla="*/ 1735932 h 1819275"/>
                <a:gd name="connsiteX46" fmla="*/ 1454944 w 2076450"/>
                <a:gd name="connsiteY46" fmla="*/ 1707357 h 1819275"/>
                <a:gd name="connsiteX47" fmla="*/ 1416844 w 2076450"/>
                <a:gd name="connsiteY47" fmla="*/ 1688307 h 1819275"/>
                <a:gd name="connsiteX48" fmla="*/ 1364456 w 2076450"/>
                <a:gd name="connsiteY48" fmla="*/ 1659732 h 1819275"/>
                <a:gd name="connsiteX49" fmla="*/ 1335881 w 2076450"/>
                <a:gd name="connsiteY49" fmla="*/ 1640682 h 1819275"/>
                <a:gd name="connsiteX50" fmla="*/ 1314450 w 2076450"/>
                <a:gd name="connsiteY50" fmla="*/ 1621632 h 1819275"/>
                <a:gd name="connsiteX51" fmla="*/ 1290637 w 2076450"/>
                <a:gd name="connsiteY51" fmla="*/ 1595438 h 1819275"/>
                <a:gd name="connsiteX52" fmla="*/ 1154906 w 2076450"/>
                <a:gd name="connsiteY52" fmla="*/ 1388269 h 1819275"/>
                <a:gd name="connsiteX53" fmla="*/ 940594 w 2076450"/>
                <a:gd name="connsiteY53" fmla="*/ 1081088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76450" h="1819275">
                  <a:moveTo>
                    <a:pt x="940594" y="1081088"/>
                  </a:moveTo>
                  <a:lnTo>
                    <a:pt x="773906" y="847725"/>
                  </a:lnTo>
                  <a:lnTo>
                    <a:pt x="659606" y="692944"/>
                  </a:lnTo>
                  <a:lnTo>
                    <a:pt x="550069" y="552450"/>
                  </a:lnTo>
                  <a:lnTo>
                    <a:pt x="397669" y="371475"/>
                  </a:lnTo>
                  <a:lnTo>
                    <a:pt x="273844" y="242888"/>
                  </a:lnTo>
                  <a:lnTo>
                    <a:pt x="178594" y="154782"/>
                  </a:lnTo>
                  <a:lnTo>
                    <a:pt x="123825" y="107157"/>
                  </a:lnTo>
                  <a:lnTo>
                    <a:pt x="104775" y="95250"/>
                  </a:lnTo>
                  <a:lnTo>
                    <a:pt x="64294" y="78582"/>
                  </a:lnTo>
                  <a:lnTo>
                    <a:pt x="40481" y="64294"/>
                  </a:lnTo>
                  <a:lnTo>
                    <a:pt x="16669" y="45244"/>
                  </a:lnTo>
                  <a:lnTo>
                    <a:pt x="2381" y="26194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6669" y="0"/>
                  </a:lnTo>
                  <a:lnTo>
                    <a:pt x="64294" y="2382"/>
                  </a:lnTo>
                  <a:lnTo>
                    <a:pt x="147637" y="4763"/>
                  </a:lnTo>
                  <a:lnTo>
                    <a:pt x="176212" y="9525"/>
                  </a:lnTo>
                  <a:lnTo>
                    <a:pt x="200025" y="26194"/>
                  </a:lnTo>
                  <a:lnTo>
                    <a:pt x="290512" y="102394"/>
                  </a:lnTo>
                  <a:lnTo>
                    <a:pt x="383381" y="192882"/>
                  </a:lnTo>
                  <a:lnTo>
                    <a:pt x="511969" y="316707"/>
                  </a:lnTo>
                  <a:lnTo>
                    <a:pt x="585787" y="390525"/>
                  </a:lnTo>
                  <a:lnTo>
                    <a:pt x="731044" y="552450"/>
                  </a:lnTo>
                  <a:lnTo>
                    <a:pt x="816769" y="645319"/>
                  </a:lnTo>
                  <a:lnTo>
                    <a:pt x="912019" y="745332"/>
                  </a:lnTo>
                  <a:lnTo>
                    <a:pt x="1031081" y="876300"/>
                  </a:lnTo>
                  <a:lnTo>
                    <a:pt x="1185862" y="1031082"/>
                  </a:lnTo>
                  <a:lnTo>
                    <a:pt x="1283494" y="1126332"/>
                  </a:lnTo>
                  <a:lnTo>
                    <a:pt x="1343025" y="1183482"/>
                  </a:lnTo>
                  <a:lnTo>
                    <a:pt x="1440656" y="1266825"/>
                  </a:lnTo>
                  <a:lnTo>
                    <a:pt x="1564481" y="1371600"/>
                  </a:lnTo>
                  <a:lnTo>
                    <a:pt x="1714500" y="1490663"/>
                  </a:lnTo>
                  <a:lnTo>
                    <a:pt x="1859756" y="1600200"/>
                  </a:lnTo>
                  <a:lnTo>
                    <a:pt x="2024062" y="1721644"/>
                  </a:lnTo>
                  <a:lnTo>
                    <a:pt x="2057400" y="1750219"/>
                  </a:lnTo>
                  <a:lnTo>
                    <a:pt x="2069306" y="1769269"/>
                  </a:lnTo>
                  <a:lnTo>
                    <a:pt x="2076450" y="1785938"/>
                  </a:lnTo>
                  <a:lnTo>
                    <a:pt x="2074069" y="1812132"/>
                  </a:lnTo>
                  <a:lnTo>
                    <a:pt x="2064544" y="1819275"/>
                  </a:lnTo>
                  <a:lnTo>
                    <a:pt x="2026444" y="1819275"/>
                  </a:lnTo>
                  <a:lnTo>
                    <a:pt x="1888331" y="1807369"/>
                  </a:lnTo>
                  <a:lnTo>
                    <a:pt x="1740694" y="1785938"/>
                  </a:lnTo>
                  <a:lnTo>
                    <a:pt x="1631156" y="1764507"/>
                  </a:lnTo>
                  <a:lnTo>
                    <a:pt x="1531144" y="1735932"/>
                  </a:lnTo>
                  <a:lnTo>
                    <a:pt x="1454944" y="1707357"/>
                  </a:lnTo>
                  <a:lnTo>
                    <a:pt x="1416844" y="1688307"/>
                  </a:lnTo>
                  <a:lnTo>
                    <a:pt x="1364456" y="1659732"/>
                  </a:lnTo>
                  <a:lnTo>
                    <a:pt x="1335881" y="1640682"/>
                  </a:lnTo>
                  <a:lnTo>
                    <a:pt x="1314450" y="1621632"/>
                  </a:lnTo>
                  <a:lnTo>
                    <a:pt x="1290637" y="1595438"/>
                  </a:lnTo>
                  <a:lnTo>
                    <a:pt x="1154906" y="1388269"/>
                  </a:lnTo>
                  <a:lnTo>
                    <a:pt x="940594" y="1081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DCB39806-1ECE-4BBD-975F-AED9F0B3CA1A}"/>
              </a:ext>
            </a:extLst>
          </p:cNvPr>
          <p:cNvGrpSpPr/>
          <p:nvPr/>
        </p:nvGrpSpPr>
        <p:grpSpPr>
          <a:xfrm>
            <a:off x="4049714" y="1639888"/>
            <a:ext cx="4540249" cy="4249738"/>
            <a:chOff x="4049714" y="1639888"/>
            <a:chExt cx="4540249" cy="4249738"/>
          </a:xfrm>
          <a:solidFill>
            <a:schemeClr val="tx1"/>
          </a:solidFill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2B6AA1BC-81C2-4B7A-95B3-A98D342773E9}"/>
                </a:ext>
              </a:extLst>
            </p:cNvPr>
            <p:cNvSpPr/>
            <p:nvPr/>
          </p:nvSpPr>
          <p:spPr>
            <a:xfrm>
              <a:off x="4319588" y="1700214"/>
              <a:ext cx="1238250" cy="454025"/>
            </a:xfrm>
            <a:custGeom>
              <a:avLst/>
              <a:gdLst>
                <a:gd name="connsiteX0" fmla="*/ 550068 w 1238250"/>
                <a:gd name="connsiteY0" fmla="*/ 326231 h 454818"/>
                <a:gd name="connsiteX1" fmla="*/ 97631 w 1238250"/>
                <a:gd name="connsiteY1" fmla="*/ 454818 h 454818"/>
                <a:gd name="connsiteX2" fmla="*/ 0 w 1238250"/>
                <a:gd name="connsiteY2" fmla="*/ 273843 h 454818"/>
                <a:gd name="connsiteX3" fmla="*/ 200025 w 1238250"/>
                <a:gd name="connsiteY3" fmla="*/ 242887 h 454818"/>
                <a:gd name="connsiteX4" fmla="*/ 431006 w 1238250"/>
                <a:gd name="connsiteY4" fmla="*/ 190500 h 454818"/>
                <a:gd name="connsiteX5" fmla="*/ 673893 w 1238250"/>
                <a:gd name="connsiteY5" fmla="*/ 126206 h 454818"/>
                <a:gd name="connsiteX6" fmla="*/ 759618 w 1238250"/>
                <a:gd name="connsiteY6" fmla="*/ 102393 h 454818"/>
                <a:gd name="connsiteX7" fmla="*/ 781050 w 1238250"/>
                <a:gd name="connsiteY7" fmla="*/ 90487 h 454818"/>
                <a:gd name="connsiteX8" fmla="*/ 831056 w 1238250"/>
                <a:gd name="connsiteY8" fmla="*/ 52387 h 454818"/>
                <a:gd name="connsiteX9" fmla="*/ 864393 w 1238250"/>
                <a:gd name="connsiteY9" fmla="*/ 16668 h 454818"/>
                <a:gd name="connsiteX10" fmla="*/ 878681 w 1238250"/>
                <a:gd name="connsiteY10" fmla="*/ 4762 h 454818"/>
                <a:gd name="connsiteX11" fmla="*/ 904875 w 1238250"/>
                <a:gd name="connsiteY11" fmla="*/ 0 h 454818"/>
                <a:gd name="connsiteX12" fmla="*/ 942975 w 1238250"/>
                <a:gd name="connsiteY12" fmla="*/ 2381 h 454818"/>
                <a:gd name="connsiteX13" fmla="*/ 976312 w 1238250"/>
                <a:gd name="connsiteY13" fmla="*/ 9525 h 454818"/>
                <a:gd name="connsiteX14" fmla="*/ 1038225 w 1238250"/>
                <a:gd name="connsiteY14" fmla="*/ 40481 h 454818"/>
                <a:gd name="connsiteX15" fmla="*/ 1104900 w 1238250"/>
                <a:gd name="connsiteY15" fmla="*/ 80962 h 454818"/>
                <a:gd name="connsiteX16" fmla="*/ 1159668 w 1238250"/>
                <a:gd name="connsiteY16" fmla="*/ 123825 h 454818"/>
                <a:gd name="connsiteX17" fmla="*/ 1204912 w 1238250"/>
                <a:gd name="connsiteY17" fmla="*/ 161925 h 454818"/>
                <a:gd name="connsiteX18" fmla="*/ 1221581 w 1238250"/>
                <a:gd name="connsiteY18" fmla="*/ 178593 h 454818"/>
                <a:gd name="connsiteX19" fmla="*/ 1233487 w 1238250"/>
                <a:gd name="connsiteY19" fmla="*/ 197643 h 454818"/>
                <a:gd name="connsiteX20" fmla="*/ 1238250 w 1238250"/>
                <a:gd name="connsiteY20" fmla="*/ 221456 h 454818"/>
                <a:gd name="connsiteX21" fmla="*/ 1238250 w 1238250"/>
                <a:gd name="connsiteY21" fmla="*/ 245268 h 454818"/>
                <a:gd name="connsiteX22" fmla="*/ 1233487 w 1238250"/>
                <a:gd name="connsiteY22" fmla="*/ 266700 h 454818"/>
                <a:gd name="connsiteX23" fmla="*/ 1214437 w 1238250"/>
                <a:gd name="connsiteY23" fmla="*/ 285750 h 454818"/>
                <a:gd name="connsiteX24" fmla="*/ 1188243 w 1238250"/>
                <a:gd name="connsiteY24" fmla="*/ 300037 h 454818"/>
                <a:gd name="connsiteX25" fmla="*/ 1164431 w 1238250"/>
                <a:gd name="connsiteY25" fmla="*/ 314325 h 454818"/>
                <a:gd name="connsiteX26" fmla="*/ 1133475 w 1238250"/>
                <a:gd name="connsiteY26" fmla="*/ 340518 h 454818"/>
                <a:gd name="connsiteX27" fmla="*/ 916781 w 1238250"/>
                <a:gd name="connsiteY27" fmla="*/ 266700 h 454818"/>
                <a:gd name="connsiteX28" fmla="*/ 873918 w 1238250"/>
                <a:gd name="connsiteY28" fmla="*/ 257175 h 454818"/>
                <a:gd name="connsiteX29" fmla="*/ 838200 w 1238250"/>
                <a:gd name="connsiteY29" fmla="*/ 254793 h 454818"/>
                <a:gd name="connsiteX30" fmla="*/ 785812 w 1238250"/>
                <a:gd name="connsiteY30" fmla="*/ 261937 h 454818"/>
                <a:gd name="connsiteX31" fmla="*/ 550068 w 1238250"/>
                <a:gd name="connsiteY31" fmla="*/ 326231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38250" h="454818">
                  <a:moveTo>
                    <a:pt x="550068" y="326231"/>
                  </a:moveTo>
                  <a:lnTo>
                    <a:pt x="97631" y="454818"/>
                  </a:lnTo>
                  <a:lnTo>
                    <a:pt x="0" y="273843"/>
                  </a:lnTo>
                  <a:lnTo>
                    <a:pt x="200025" y="242887"/>
                  </a:lnTo>
                  <a:lnTo>
                    <a:pt x="431006" y="190500"/>
                  </a:lnTo>
                  <a:lnTo>
                    <a:pt x="673893" y="126206"/>
                  </a:lnTo>
                  <a:lnTo>
                    <a:pt x="759618" y="102393"/>
                  </a:lnTo>
                  <a:lnTo>
                    <a:pt x="781050" y="90487"/>
                  </a:lnTo>
                  <a:lnTo>
                    <a:pt x="831056" y="52387"/>
                  </a:lnTo>
                  <a:lnTo>
                    <a:pt x="864393" y="16668"/>
                  </a:lnTo>
                  <a:lnTo>
                    <a:pt x="878681" y="4762"/>
                  </a:lnTo>
                  <a:lnTo>
                    <a:pt x="904875" y="0"/>
                  </a:lnTo>
                  <a:lnTo>
                    <a:pt x="942975" y="2381"/>
                  </a:lnTo>
                  <a:lnTo>
                    <a:pt x="976312" y="9525"/>
                  </a:lnTo>
                  <a:lnTo>
                    <a:pt x="1038225" y="40481"/>
                  </a:lnTo>
                  <a:lnTo>
                    <a:pt x="1104900" y="80962"/>
                  </a:lnTo>
                  <a:lnTo>
                    <a:pt x="1159668" y="123825"/>
                  </a:lnTo>
                  <a:lnTo>
                    <a:pt x="1204912" y="161925"/>
                  </a:lnTo>
                  <a:lnTo>
                    <a:pt x="1221581" y="178593"/>
                  </a:lnTo>
                  <a:lnTo>
                    <a:pt x="1233487" y="197643"/>
                  </a:lnTo>
                  <a:lnTo>
                    <a:pt x="1238250" y="221456"/>
                  </a:lnTo>
                  <a:lnTo>
                    <a:pt x="1238250" y="245268"/>
                  </a:lnTo>
                  <a:lnTo>
                    <a:pt x="1233487" y="266700"/>
                  </a:lnTo>
                  <a:lnTo>
                    <a:pt x="1214437" y="285750"/>
                  </a:lnTo>
                  <a:lnTo>
                    <a:pt x="1188243" y="300037"/>
                  </a:lnTo>
                  <a:lnTo>
                    <a:pt x="1164431" y="314325"/>
                  </a:lnTo>
                  <a:lnTo>
                    <a:pt x="1133475" y="340518"/>
                  </a:lnTo>
                  <a:lnTo>
                    <a:pt x="916781" y="266700"/>
                  </a:lnTo>
                  <a:lnTo>
                    <a:pt x="873918" y="257175"/>
                  </a:lnTo>
                  <a:lnTo>
                    <a:pt x="838200" y="254793"/>
                  </a:lnTo>
                  <a:lnTo>
                    <a:pt x="785812" y="261937"/>
                  </a:lnTo>
                  <a:lnTo>
                    <a:pt x="55006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9B4AD86C-1655-466C-8F86-05D2D0020612}"/>
                </a:ext>
              </a:extLst>
            </p:cNvPr>
            <p:cNvSpPr/>
            <p:nvPr/>
          </p:nvSpPr>
          <p:spPr>
            <a:xfrm>
              <a:off x="4875214" y="1900238"/>
              <a:ext cx="587375" cy="881062"/>
            </a:xfrm>
            <a:custGeom>
              <a:avLst/>
              <a:gdLst>
                <a:gd name="connsiteX0" fmla="*/ 164306 w 588169"/>
                <a:gd name="connsiteY0" fmla="*/ 457200 h 881062"/>
                <a:gd name="connsiteX1" fmla="*/ 252412 w 588169"/>
                <a:gd name="connsiteY1" fmla="*/ 269081 h 881062"/>
                <a:gd name="connsiteX2" fmla="*/ 307181 w 588169"/>
                <a:gd name="connsiteY2" fmla="*/ 154781 h 881062"/>
                <a:gd name="connsiteX3" fmla="*/ 330994 w 588169"/>
                <a:gd name="connsiteY3" fmla="*/ 104775 h 881062"/>
                <a:gd name="connsiteX4" fmla="*/ 335756 w 588169"/>
                <a:gd name="connsiteY4" fmla="*/ 88106 h 881062"/>
                <a:gd name="connsiteX5" fmla="*/ 335756 w 588169"/>
                <a:gd name="connsiteY5" fmla="*/ 69056 h 881062"/>
                <a:gd name="connsiteX6" fmla="*/ 288131 w 588169"/>
                <a:gd name="connsiteY6" fmla="*/ 0 h 881062"/>
                <a:gd name="connsiteX7" fmla="*/ 588169 w 588169"/>
                <a:gd name="connsiteY7" fmla="*/ 88106 h 881062"/>
                <a:gd name="connsiteX8" fmla="*/ 585787 w 588169"/>
                <a:gd name="connsiteY8" fmla="*/ 130968 h 881062"/>
                <a:gd name="connsiteX9" fmla="*/ 566737 w 588169"/>
                <a:gd name="connsiteY9" fmla="*/ 154781 h 881062"/>
                <a:gd name="connsiteX10" fmla="*/ 469106 w 588169"/>
                <a:gd name="connsiteY10" fmla="*/ 295275 h 881062"/>
                <a:gd name="connsiteX11" fmla="*/ 352425 w 588169"/>
                <a:gd name="connsiteY11" fmla="*/ 464343 h 881062"/>
                <a:gd name="connsiteX12" fmla="*/ 207169 w 588169"/>
                <a:gd name="connsiteY12" fmla="*/ 664368 h 881062"/>
                <a:gd name="connsiteX13" fmla="*/ 69056 w 588169"/>
                <a:gd name="connsiteY13" fmla="*/ 881062 h 881062"/>
                <a:gd name="connsiteX14" fmla="*/ 0 w 588169"/>
                <a:gd name="connsiteY14" fmla="*/ 804862 h 881062"/>
                <a:gd name="connsiteX15" fmla="*/ 38100 w 588169"/>
                <a:gd name="connsiteY15" fmla="*/ 733425 h 881062"/>
                <a:gd name="connsiteX16" fmla="*/ 71437 w 588169"/>
                <a:gd name="connsiteY16" fmla="*/ 659606 h 881062"/>
                <a:gd name="connsiteX17" fmla="*/ 121444 w 588169"/>
                <a:gd name="connsiteY17" fmla="*/ 552450 h 881062"/>
                <a:gd name="connsiteX18" fmla="*/ 164306 w 588169"/>
                <a:gd name="connsiteY18" fmla="*/ 457200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8169" h="881062">
                  <a:moveTo>
                    <a:pt x="164306" y="457200"/>
                  </a:moveTo>
                  <a:lnTo>
                    <a:pt x="252412" y="269081"/>
                  </a:lnTo>
                  <a:lnTo>
                    <a:pt x="307181" y="154781"/>
                  </a:lnTo>
                  <a:lnTo>
                    <a:pt x="330994" y="104775"/>
                  </a:lnTo>
                  <a:lnTo>
                    <a:pt x="335756" y="88106"/>
                  </a:lnTo>
                  <a:lnTo>
                    <a:pt x="335756" y="69056"/>
                  </a:lnTo>
                  <a:lnTo>
                    <a:pt x="288131" y="0"/>
                  </a:lnTo>
                  <a:lnTo>
                    <a:pt x="588169" y="88106"/>
                  </a:lnTo>
                  <a:lnTo>
                    <a:pt x="585787" y="130968"/>
                  </a:lnTo>
                  <a:lnTo>
                    <a:pt x="566737" y="154781"/>
                  </a:lnTo>
                  <a:lnTo>
                    <a:pt x="469106" y="295275"/>
                  </a:lnTo>
                  <a:lnTo>
                    <a:pt x="352425" y="464343"/>
                  </a:lnTo>
                  <a:lnTo>
                    <a:pt x="207169" y="664368"/>
                  </a:lnTo>
                  <a:lnTo>
                    <a:pt x="69056" y="881062"/>
                  </a:lnTo>
                  <a:lnTo>
                    <a:pt x="0" y="804862"/>
                  </a:lnTo>
                  <a:lnTo>
                    <a:pt x="38100" y="733425"/>
                  </a:lnTo>
                  <a:lnTo>
                    <a:pt x="71437" y="659606"/>
                  </a:lnTo>
                  <a:lnTo>
                    <a:pt x="121444" y="552450"/>
                  </a:lnTo>
                  <a:lnTo>
                    <a:pt x="1643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8F510D4E-F722-482C-AE96-969FE0858CF3}"/>
                </a:ext>
              </a:extLst>
            </p:cNvPr>
            <p:cNvSpPr/>
            <p:nvPr/>
          </p:nvSpPr>
          <p:spPr>
            <a:xfrm>
              <a:off x="4860925" y="2667001"/>
              <a:ext cx="533400" cy="792163"/>
            </a:xfrm>
            <a:custGeom>
              <a:avLst/>
              <a:gdLst>
                <a:gd name="connsiteX0" fmla="*/ 230982 w 533400"/>
                <a:gd name="connsiteY0" fmla="*/ 485775 h 792956"/>
                <a:gd name="connsiteX1" fmla="*/ 145257 w 533400"/>
                <a:gd name="connsiteY1" fmla="*/ 333375 h 792956"/>
                <a:gd name="connsiteX2" fmla="*/ 119063 w 533400"/>
                <a:gd name="connsiteY2" fmla="*/ 288131 h 792956"/>
                <a:gd name="connsiteX3" fmla="*/ 71438 w 533400"/>
                <a:gd name="connsiteY3" fmla="*/ 219075 h 792956"/>
                <a:gd name="connsiteX4" fmla="*/ 47625 w 533400"/>
                <a:gd name="connsiteY4" fmla="*/ 190500 h 792956"/>
                <a:gd name="connsiteX5" fmla="*/ 30957 w 533400"/>
                <a:gd name="connsiteY5" fmla="*/ 171450 h 792956"/>
                <a:gd name="connsiteX6" fmla="*/ 14288 w 533400"/>
                <a:gd name="connsiteY6" fmla="*/ 150019 h 792956"/>
                <a:gd name="connsiteX7" fmla="*/ 4763 w 533400"/>
                <a:gd name="connsiteY7" fmla="*/ 126206 h 792956"/>
                <a:gd name="connsiteX8" fmla="*/ 0 w 533400"/>
                <a:gd name="connsiteY8" fmla="*/ 92869 h 792956"/>
                <a:gd name="connsiteX9" fmla="*/ 4763 w 533400"/>
                <a:gd name="connsiteY9" fmla="*/ 61913 h 792956"/>
                <a:gd name="connsiteX10" fmla="*/ 9525 w 533400"/>
                <a:gd name="connsiteY10" fmla="*/ 40481 h 792956"/>
                <a:gd name="connsiteX11" fmla="*/ 38100 w 533400"/>
                <a:gd name="connsiteY11" fmla="*/ 0 h 792956"/>
                <a:gd name="connsiteX12" fmla="*/ 109538 w 533400"/>
                <a:gd name="connsiteY12" fmla="*/ 23813 h 792956"/>
                <a:gd name="connsiteX13" fmla="*/ 126207 w 533400"/>
                <a:gd name="connsiteY13" fmla="*/ 21431 h 792956"/>
                <a:gd name="connsiteX14" fmla="*/ 130969 w 533400"/>
                <a:gd name="connsiteY14" fmla="*/ 66675 h 792956"/>
                <a:gd name="connsiteX15" fmla="*/ 133350 w 533400"/>
                <a:gd name="connsiteY15" fmla="*/ 83344 h 792956"/>
                <a:gd name="connsiteX16" fmla="*/ 142875 w 533400"/>
                <a:gd name="connsiteY16" fmla="*/ 100013 h 792956"/>
                <a:gd name="connsiteX17" fmla="*/ 169069 w 533400"/>
                <a:gd name="connsiteY17" fmla="*/ 126206 h 792956"/>
                <a:gd name="connsiteX18" fmla="*/ 202407 w 533400"/>
                <a:gd name="connsiteY18" fmla="*/ 159544 h 792956"/>
                <a:gd name="connsiteX19" fmla="*/ 285750 w 533400"/>
                <a:gd name="connsiteY19" fmla="*/ 257175 h 792956"/>
                <a:gd name="connsiteX20" fmla="*/ 335757 w 533400"/>
                <a:gd name="connsiteY20" fmla="*/ 323850 h 792956"/>
                <a:gd name="connsiteX21" fmla="*/ 373857 w 533400"/>
                <a:gd name="connsiteY21" fmla="*/ 385763 h 792956"/>
                <a:gd name="connsiteX22" fmla="*/ 402432 w 533400"/>
                <a:gd name="connsiteY22" fmla="*/ 438150 h 792956"/>
                <a:gd name="connsiteX23" fmla="*/ 442913 w 533400"/>
                <a:gd name="connsiteY23" fmla="*/ 528638 h 792956"/>
                <a:gd name="connsiteX24" fmla="*/ 466725 w 533400"/>
                <a:gd name="connsiteY24" fmla="*/ 576263 h 792956"/>
                <a:gd name="connsiteX25" fmla="*/ 502444 w 533400"/>
                <a:gd name="connsiteY25" fmla="*/ 671513 h 792956"/>
                <a:gd name="connsiteX26" fmla="*/ 533400 w 533400"/>
                <a:gd name="connsiteY26" fmla="*/ 773906 h 792956"/>
                <a:gd name="connsiteX27" fmla="*/ 311944 w 533400"/>
                <a:gd name="connsiteY27" fmla="*/ 792956 h 792956"/>
                <a:gd name="connsiteX28" fmla="*/ 302419 w 533400"/>
                <a:gd name="connsiteY28" fmla="*/ 707231 h 792956"/>
                <a:gd name="connsiteX29" fmla="*/ 292894 w 533400"/>
                <a:gd name="connsiteY29" fmla="*/ 654844 h 792956"/>
                <a:gd name="connsiteX30" fmla="*/ 276225 w 533400"/>
                <a:gd name="connsiteY30" fmla="*/ 597694 h 792956"/>
                <a:gd name="connsiteX31" fmla="*/ 230982 w 533400"/>
                <a:gd name="connsiteY31" fmla="*/ 4857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3400" h="792956">
                  <a:moveTo>
                    <a:pt x="230982" y="485775"/>
                  </a:moveTo>
                  <a:lnTo>
                    <a:pt x="145257" y="333375"/>
                  </a:lnTo>
                  <a:lnTo>
                    <a:pt x="119063" y="288131"/>
                  </a:lnTo>
                  <a:lnTo>
                    <a:pt x="71438" y="219075"/>
                  </a:lnTo>
                  <a:lnTo>
                    <a:pt x="47625" y="190500"/>
                  </a:lnTo>
                  <a:lnTo>
                    <a:pt x="30957" y="171450"/>
                  </a:lnTo>
                  <a:lnTo>
                    <a:pt x="14288" y="150019"/>
                  </a:lnTo>
                  <a:lnTo>
                    <a:pt x="4763" y="126206"/>
                  </a:lnTo>
                  <a:lnTo>
                    <a:pt x="0" y="92869"/>
                  </a:lnTo>
                  <a:lnTo>
                    <a:pt x="4763" y="61913"/>
                  </a:lnTo>
                  <a:lnTo>
                    <a:pt x="9525" y="40481"/>
                  </a:lnTo>
                  <a:lnTo>
                    <a:pt x="38100" y="0"/>
                  </a:lnTo>
                  <a:lnTo>
                    <a:pt x="109538" y="23813"/>
                  </a:lnTo>
                  <a:lnTo>
                    <a:pt x="126207" y="21431"/>
                  </a:lnTo>
                  <a:lnTo>
                    <a:pt x="130969" y="66675"/>
                  </a:lnTo>
                  <a:lnTo>
                    <a:pt x="133350" y="83344"/>
                  </a:lnTo>
                  <a:lnTo>
                    <a:pt x="142875" y="100013"/>
                  </a:lnTo>
                  <a:lnTo>
                    <a:pt x="169069" y="126206"/>
                  </a:lnTo>
                  <a:lnTo>
                    <a:pt x="202407" y="159544"/>
                  </a:lnTo>
                  <a:lnTo>
                    <a:pt x="285750" y="257175"/>
                  </a:lnTo>
                  <a:lnTo>
                    <a:pt x="335757" y="323850"/>
                  </a:lnTo>
                  <a:lnTo>
                    <a:pt x="373857" y="385763"/>
                  </a:lnTo>
                  <a:lnTo>
                    <a:pt x="402432" y="438150"/>
                  </a:lnTo>
                  <a:lnTo>
                    <a:pt x="442913" y="528638"/>
                  </a:lnTo>
                  <a:lnTo>
                    <a:pt x="466725" y="576263"/>
                  </a:lnTo>
                  <a:lnTo>
                    <a:pt x="502444" y="671513"/>
                  </a:lnTo>
                  <a:lnTo>
                    <a:pt x="533400" y="773906"/>
                  </a:lnTo>
                  <a:lnTo>
                    <a:pt x="311944" y="792956"/>
                  </a:lnTo>
                  <a:lnTo>
                    <a:pt x="302419" y="707231"/>
                  </a:lnTo>
                  <a:lnTo>
                    <a:pt x="292894" y="654844"/>
                  </a:lnTo>
                  <a:lnTo>
                    <a:pt x="276225" y="597694"/>
                  </a:lnTo>
                  <a:lnTo>
                    <a:pt x="230982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6E5BA698-E04F-41F8-B3B8-CC9A1BEAFD8E}"/>
                </a:ext>
              </a:extLst>
            </p:cNvPr>
            <p:cNvSpPr/>
            <p:nvPr/>
          </p:nvSpPr>
          <p:spPr>
            <a:xfrm>
              <a:off x="4889500" y="3390900"/>
              <a:ext cx="533400" cy="954088"/>
            </a:xfrm>
            <a:custGeom>
              <a:avLst/>
              <a:gdLst>
                <a:gd name="connsiteX0" fmla="*/ 216694 w 533400"/>
                <a:gd name="connsiteY0" fmla="*/ 442913 h 954881"/>
                <a:gd name="connsiteX1" fmla="*/ 240507 w 533400"/>
                <a:gd name="connsiteY1" fmla="*/ 395288 h 954881"/>
                <a:gd name="connsiteX2" fmla="*/ 254794 w 533400"/>
                <a:gd name="connsiteY2" fmla="*/ 347663 h 954881"/>
                <a:gd name="connsiteX3" fmla="*/ 269082 w 533400"/>
                <a:gd name="connsiteY3" fmla="*/ 300038 h 954881"/>
                <a:gd name="connsiteX4" fmla="*/ 276225 w 533400"/>
                <a:gd name="connsiteY4" fmla="*/ 242888 h 954881"/>
                <a:gd name="connsiteX5" fmla="*/ 280988 w 533400"/>
                <a:gd name="connsiteY5" fmla="*/ 190500 h 954881"/>
                <a:gd name="connsiteX6" fmla="*/ 285750 w 533400"/>
                <a:gd name="connsiteY6" fmla="*/ 123825 h 954881"/>
                <a:gd name="connsiteX7" fmla="*/ 278607 w 533400"/>
                <a:gd name="connsiteY7" fmla="*/ 16669 h 954881"/>
                <a:gd name="connsiteX8" fmla="*/ 483394 w 533400"/>
                <a:gd name="connsiteY8" fmla="*/ 0 h 954881"/>
                <a:gd name="connsiteX9" fmla="*/ 504825 w 533400"/>
                <a:gd name="connsiteY9" fmla="*/ 47625 h 954881"/>
                <a:gd name="connsiteX10" fmla="*/ 519113 w 533400"/>
                <a:gd name="connsiteY10" fmla="*/ 123825 h 954881"/>
                <a:gd name="connsiteX11" fmla="*/ 531019 w 533400"/>
                <a:gd name="connsiteY11" fmla="*/ 216694 h 954881"/>
                <a:gd name="connsiteX12" fmla="*/ 533400 w 533400"/>
                <a:gd name="connsiteY12" fmla="*/ 319088 h 954881"/>
                <a:gd name="connsiteX13" fmla="*/ 528638 w 533400"/>
                <a:gd name="connsiteY13" fmla="*/ 392906 h 954881"/>
                <a:gd name="connsiteX14" fmla="*/ 519113 w 533400"/>
                <a:gd name="connsiteY14" fmla="*/ 447675 h 954881"/>
                <a:gd name="connsiteX15" fmla="*/ 504825 w 533400"/>
                <a:gd name="connsiteY15" fmla="*/ 497681 h 954881"/>
                <a:gd name="connsiteX16" fmla="*/ 483394 w 533400"/>
                <a:gd name="connsiteY16" fmla="*/ 557213 h 954881"/>
                <a:gd name="connsiteX17" fmla="*/ 454819 w 533400"/>
                <a:gd name="connsiteY17" fmla="*/ 619125 h 954881"/>
                <a:gd name="connsiteX18" fmla="*/ 411957 w 533400"/>
                <a:gd name="connsiteY18" fmla="*/ 685800 h 954881"/>
                <a:gd name="connsiteX19" fmla="*/ 369094 w 533400"/>
                <a:gd name="connsiteY19" fmla="*/ 738188 h 954881"/>
                <a:gd name="connsiteX20" fmla="*/ 304800 w 533400"/>
                <a:gd name="connsiteY20" fmla="*/ 804863 h 954881"/>
                <a:gd name="connsiteX21" fmla="*/ 250032 w 533400"/>
                <a:gd name="connsiteY21" fmla="*/ 857250 h 954881"/>
                <a:gd name="connsiteX22" fmla="*/ 195263 w 533400"/>
                <a:gd name="connsiteY22" fmla="*/ 897731 h 954881"/>
                <a:gd name="connsiteX23" fmla="*/ 150019 w 533400"/>
                <a:gd name="connsiteY23" fmla="*/ 926306 h 954881"/>
                <a:gd name="connsiteX24" fmla="*/ 111919 w 533400"/>
                <a:gd name="connsiteY24" fmla="*/ 942975 h 954881"/>
                <a:gd name="connsiteX25" fmla="*/ 80963 w 533400"/>
                <a:gd name="connsiteY25" fmla="*/ 952500 h 954881"/>
                <a:gd name="connsiteX26" fmla="*/ 54769 w 533400"/>
                <a:gd name="connsiteY26" fmla="*/ 954881 h 954881"/>
                <a:gd name="connsiteX27" fmla="*/ 42863 w 533400"/>
                <a:gd name="connsiteY27" fmla="*/ 950119 h 954881"/>
                <a:gd name="connsiteX28" fmla="*/ 35719 w 533400"/>
                <a:gd name="connsiteY28" fmla="*/ 940594 h 954881"/>
                <a:gd name="connsiteX29" fmla="*/ 35719 w 533400"/>
                <a:gd name="connsiteY29" fmla="*/ 907256 h 954881"/>
                <a:gd name="connsiteX30" fmla="*/ 30957 w 533400"/>
                <a:gd name="connsiteY30" fmla="*/ 883444 h 954881"/>
                <a:gd name="connsiteX31" fmla="*/ 21432 w 533400"/>
                <a:gd name="connsiteY31" fmla="*/ 857250 h 954881"/>
                <a:gd name="connsiteX32" fmla="*/ 0 w 533400"/>
                <a:gd name="connsiteY32" fmla="*/ 828675 h 954881"/>
                <a:gd name="connsiteX33" fmla="*/ 21432 w 533400"/>
                <a:gd name="connsiteY33" fmla="*/ 619125 h 954881"/>
                <a:gd name="connsiteX34" fmla="*/ 54769 w 533400"/>
                <a:gd name="connsiteY34" fmla="*/ 607219 h 954881"/>
                <a:gd name="connsiteX35" fmla="*/ 90488 w 533400"/>
                <a:gd name="connsiteY35" fmla="*/ 590550 h 954881"/>
                <a:gd name="connsiteX36" fmla="*/ 130969 w 533400"/>
                <a:gd name="connsiteY36" fmla="*/ 561975 h 954881"/>
                <a:gd name="connsiteX37" fmla="*/ 161925 w 533400"/>
                <a:gd name="connsiteY37" fmla="*/ 531019 h 954881"/>
                <a:gd name="connsiteX38" fmla="*/ 185738 w 533400"/>
                <a:gd name="connsiteY38" fmla="*/ 497681 h 954881"/>
                <a:gd name="connsiteX39" fmla="*/ 216694 w 533400"/>
                <a:gd name="connsiteY39" fmla="*/ 442913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954881">
                  <a:moveTo>
                    <a:pt x="216694" y="442913"/>
                  </a:moveTo>
                  <a:lnTo>
                    <a:pt x="240507" y="395288"/>
                  </a:lnTo>
                  <a:lnTo>
                    <a:pt x="254794" y="347663"/>
                  </a:lnTo>
                  <a:lnTo>
                    <a:pt x="269082" y="300038"/>
                  </a:lnTo>
                  <a:lnTo>
                    <a:pt x="276225" y="242888"/>
                  </a:lnTo>
                  <a:lnTo>
                    <a:pt x="280988" y="190500"/>
                  </a:lnTo>
                  <a:lnTo>
                    <a:pt x="285750" y="123825"/>
                  </a:lnTo>
                  <a:lnTo>
                    <a:pt x="278607" y="16669"/>
                  </a:lnTo>
                  <a:lnTo>
                    <a:pt x="483394" y="0"/>
                  </a:lnTo>
                  <a:lnTo>
                    <a:pt x="504825" y="47625"/>
                  </a:lnTo>
                  <a:lnTo>
                    <a:pt x="519113" y="123825"/>
                  </a:lnTo>
                  <a:lnTo>
                    <a:pt x="531019" y="216694"/>
                  </a:lnTo>
                  <a:cubicBezTo>
                    <a:pt x="531813" y="250825"/>
                    <a:pt x="532606" y="284957"/>
                    <a:pt x="533400" y="319088"/>
                  </a:cubicBezTo>
                  <a:lnTo>
                    <a:pt x="528638" y="392906"/>
                  </a:lnTo>
                  <a:lnTo>
                    <a:pt x="519113" y="447675"/>
                  </a:lnTo>
                  <a:lnTo>
                    <a:pt x="504825" y="497681"/>
                  </a:lnTo>
                  <a:lnTo>
                    <a:pt x="483394" y="557213"/>
                  </a:lnTo>
                  <a:lnTo>
                    <a:pt x="454819" y="619125"/>
                  </a:lnTo>
                  <a:lnTo>
                    <a:pt x="411957" y="685800"/>
                  </a:lnTo>
                  <a:lnTo>
                    <a:pt x="369094" y="738188"/>
                  </a:lnTo>
                  <a:lnTo>
                    <a:pt x="304800" y="804863"/>
                  </a:lnTo>
                  <a:lnTo>
                    <a:pt x="250032" y="857250"/>
                  </a:lnTo>
                  <a:lnTo>
                    <a:pt x="195263" y="897731"/>
                  </a:lnTo>
                  <a:lnTo>
                    <a:pt x="150019" y="926306"/>
                  </a:lnTo>
                  <a:lnTo>
                    <a:pt x="111919" y="942975"/>
                  </a:lnTo>
                  <a:lnTo>
                    <a:pt x="80963" y="952500"/>
                  </a:lnTo>
                  <a:lnTo>
                    <a:pt x="54769" y="954881"/>
                  </a:lnTo>
                  <a:lnTo>
                    <a:pt x="42863" y="950119"/>
                  </a:lnTo>
                  <a:lnTo>
                    <a:pt x="35719" y="940594"/>
                  </a:lnTo>
                  <a:lnTo>
                    <a:pt x="35719" y="907256"/>
                  </a:lnTo>
                  <a:lnTo>
                    <a:pt x="30957" y="883444"/>
                  </a:lnTo>
                  <a:lnTo>
                    <a:pt x="21432" y="857250"/>
                  </a:lnTo>
                  <a:lnTo>
                    <a:pt x="0" y="828675"/>
                  </a:lnTo>
                  <a:lnTo>
                    <a:pt x="21432" y="619125"/>
                  </a:lnTo>
                  <a:lnTo>
                    <a:pt x="54769" y="607219"/>
                  </a:lnTo>
                  <a:lnTo>
                    <a:pt x="90488" y="590550"/>
                  </a:lnTo>
                  <a:lnTo>
                    <a:pt x="130969" y="561975"/>
                  </a:lnTo>
                  <a:lnTo>
                    <a:pt x="161925" y="531019"/>
                  </a:lnTo>
                  <a:lnTo>
                    <a:pt x="185738" y="497681"/>
                  </a:lnTo>
                  <a:lnTo>
                    <a:pt x="216694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ECD14514-248A-46A7-8004-27C4AADCBE34}"/>
                </a:ext>
              </a:extLst>
            </p:cNvPr>
            <p:cNvSpPr/>
            <p:nvPr/>
          </p:nvSpPr>
          <p:spPr>
            <a:xfrm>
              <a:off x="4572001" y="4002088"/>
              <a:ext cx="409575" cy="234950"/>
            </a:xfrm>
            <a:custGeom>
              <a:avLst/>
              <a:gdLst>
                <a:gd name="connsiteX0" fmla="*/ 119063 w 409575"/>
                <a:gd name="connsiteY0" fmla="*/ 7144 h 233363"/>
                <a:gd name="connsiteX1" fmla="*/ 247650 w 409575"/>
                <a:gd name="connsiteY1" fmla="*/ 9525 h 233363"/>
                <a:gd name="connsiteX2" fmla="*/ 309563 w 409575"/>
                <a:gd name="connsiteY2" fmla="*/ 9525 h 233363"/>
                <a:gd name="connsiteX3" fmla="*/ 409575 w 409575"/>
                <a:gd name="connsiteY3" fmla="*/ 0 h 233363"/>
                <a:gd name="connsiteX4" fmla="*/ 342900 w 409575"/>
                <a:gd name="connsiteY4" fmla="*/ 233363 h 233363"/>
                <a:gd name="connsiteX5" fmla="*/ 319088 w 409575"/>
                <a:gd name="connsiteY5" fmla="*/ 219075 h 233363"/>
                <a:gd name="connsiteX6" fmla="*/ 280988 w 409575"/>
                <a:gd name="connsiteY6" fmla="*/ 180975 h 233363"/>
                <a:gd name="connsiteX7" fmla="*/ 250031 w 409575"/>
                <a:gd name="connsiteY7" fmla="*/ 152400 h 233363"/>
                <a:gd name="connsiteX8" fmla="*/ 207169 w 409575"/>
                <a:gd name="connsiteY8" fmla="*/ 126207 h 233363"/>
                <a:gd name="connsiteX9" fmla="*/ 157163 w 409575"/>
                <a:gd name="connsiteY9" fmla="*/ 100013 h 233363"/>
                <a:gd name="connsiteX10" fmla="*/ 100013 w 409575"/>
                <a:gd name="connsiteY10" fmla="*/ 76200 h 233363"/>
                <a:gd name="connsiteX11" fmla="*/ 50006 w 409575"/>
                <a:gd name="connsiteY11" fmla="*/ 61913 h 233363"/>
                <a:gd name="connsiteX12" fmla="*/ 23813 w 409575"/>
                <a:gd name="connsiteY12" fmla="*/ 52388 h 233363"/>
                <a:gd name="connsiteX13" fmla="*/ 9525 w 409575"/>
                <a:gd name="connsiteY13" fmla="*/ 40482 h 233363"/>
                <a:gd name="connsiteX14" fmla="*/ 0 w 409575"/>
                <a:gd name="connsiteY14" fmla="*/ 26194 h 233363"/>
                <a:gd name="connsiteX15" fmla="*/ 4763 w 409575"/>
                <a:gd name="connsiteY15" fmla="*/ 9525 h 233363"/>
                <a:gd name="connsiteX16" fmla="*/ 16669 w 409575"/>
                <a:gd name="connsiteY16" fmla="*/ 2382 h 233363"/>
                <a:gd name="connsiteX17" fmla="*/ 119063 w 409575"/>
                <a:gd name="connsiteY17" fmla="*/ 7144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9575" h="233363">
                  <a:moveTo>
                    <a:pt x="119063" y="7144"/>
                  </a:moveTo>
                  <a:lnTo>
                    <a:pt x="247650" y="9525"/>
                  </a:lnTo>
                  <a:lnTo>
                    <a:pt x="309563" y="9525"/>
                  </a:lnTo>
                  <a:lnTo>
                    <a:pt x="409575" y="0"/>
                  </a:lnTo>
                  <a:lnTo>
                    <a:pt x="342900" y="233363"/>
                  </a:lnTo>
                  <a:lnTo>
                    <a:pt x="319088" y="219075"/>
                  </a:lnTo>
                  <a:lnTo>
                    <a:pt x="280988" y="180975"/>
                  </a:lnTo>
                  <a:lnTo>
                    <a:pt x="250031" y="152400"/>
                  </a:lnTo>
                  <a:lnTo>
                    <a:pt x="207169" y="126207"/>
                  </a:lnTo>
                  <a:lnTo>
                    <a:pt x="157163" y="100013"/>
                  </a:lnTo>
                  <a:lnTo>
                    <a:pt x="100013" y="76200"/>
                  </a:lnTo>
                  <a:lnTo>
                    <a:pt x="50006" y="61913"/>
                  </a:lnTo>
                  <a:lnTo>
                    <a:pt x="23813" y="52388"/>
                  </a:lnTo>
                  <a:lnTo>
                    <a:pt x="9525" y="40482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2382"/>
                  </a:lnTo>
                  <a:lnTo>
                    <a:pt x="119063" y="7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68581974-165C-4CDC-94D9-0C387EDE94EE}"/>
                </a:ext>
              </a:extLst>
            </p:cNvPr>
            <p:cNvSpPr/>
            <p:nvPr/>
          </p:nvSpPr>
          <p:spPr>
            <a:xfrm rot="16200000">
              <a:off x="2236789" y="3636964"/>
              <a:ext cx="4065587" cy="439737"/>
            </a:xfrm>
            <a:custGeom>
              <a:avLst/>
              <a:gdLst>
                <a:gd name="connsiteX0" fmla="*/ 2478058 w 4065511"/>
                <a:gd name="connsiteY0" fmla="*/ 414709 h 438504"/>
                <a:gd name="connsiteX1" fmla="*/ 1825401 w 4065511"/>
                <a:gd name="connsiteY1" fmla="*/ 411310 h 438504"/>
                <a:gd name="connsiteX2" fmla="*/ 1186341 w 4065511"/>
                <a:gd name="connsiteY2" fmla="*/ 407911 h 438504"/>
                <a:gd name="connsiteX3" fmla="*/ 873609 w 4065511"/>
                <a:gd name="connsiteY3" fmla="*/ 407911 h 438504"/>
                <a:gd name="connsiteX4" fmla="*/ 805624 w 4065511"/>
                <a:gd name="connsiteY4" fmla="*/ 424907 h 438504"/>
                <a:gd name="connsiteX5" fmla="*/ 758034 w 4065511"/>
                <a:gd name="connsiteY5" fmla="*/ 431705 h 438504"/>
                <a:gd name="connsiteX6" fmla="*/ 673053 w 4065511"/>
                <a:gd name="connsiteY6" fmla="*/ 438504 h 438504"/>
                <a:gd name="connsiteX7" fmla="*/ 557478 w 4065511"/>
                <a:gd name="connsiteY7" fmla="*/ 438504 h 438504"/>
                <a:gd name="connsiteX8" fmla="*/ 445303 w 4065511"/>
                <a:gd name="connsiteY8" fmla="*/ 431705 h 438504"/>
                <a:gd name="connsiteX9" fmla="*/ 210754 w 4065511"/>
                <a:gd name="connsiteY9" fmla="*/ 401112 h 438504"/>
                <a:gd name="connsiteX10" fmla="*/ 142769 w 4065511"/>
                <a:gd name="connsiteY10" fmla="*/ 390914 h 438504"/>
                <a:gd name="connsiteX11" fmla="*/ 98579 w 4065511"/>
                <a:gd name="connsiteY11" fmla="*/ 380716 h 438504"/>
                <a:gd name="connsiteX12" fmla="*/ 78183 w 4065511"/>
                <a:gd name="connsiteY12" fmla="*/ 373918 h 438504"/>
                <a:gd name="connsiteX13" fmla="*/ 57788 w 4065511"/>
                <a:gd name="connsiteY13" fmla="*/ 363720 h 438504"/>
                <a:gd name="connsiteX14" fmla="*/ 37392 w 4065511"/>
                <a:gd name="connsiteY14" fmla="*/ 346724 h 438504"/>
                <a:gd name="connsiteX15" fmla="*/ 16996 w 4065511"/>
                <a:gd name="connsiteY15" fmla="*/ 312731 h 438504"/>
                <a:gd name="connsiteX16" fmla="*/ 3399 w 4065511"/>
                <a:gd name="connsiteY16" fmla="*/ 271940 h 438504"/>
                <a:gd name="connsiteX17" fmla="*/ 0 w 4065511"/>
                <a:gd name="connsiteY17" fmla="*/ 237948 h 438504"/>
                <a:gd name="connsiteX18" fmla="*/ 3399 w 4065511"/>
                <a:gd name="connsiteY18" fmla="*/ 224351 h 438504"/>
                <a:gd name="connsiteX19" fmla="*/ 44191 w 4065511"/>
                <a:gd name="connsiteY19" fmla="*/ 197157 h 438504"/>
                <a:gd name="connsiteX20" fmla="*/ 108776 w 4065511"/>
                <a:gd name="connsiteY20" fmla="*/ 159765 h 438504"/>
                <a:gd name="connsiteX21" fmla="*/ 156366 w 4065511"/>
                <a:gd name="connsiteY21" fmla="*/ 135970 h 438504"/>
                <a:gd name="connsiteX22" fmla="*/ 207355 w 4065511"/>
                <a:gd name="connsiteY22" fmla="*/ 115574 h 438504"/>
                <a:gd name="connsiteX23" fmla="*/ 265142 w 4065511"/>
                <a:gd name="connsiteY23" fmla="*/ 95179 h 438504"/>
                <a:gd name="connsiteX24" fmla="*/ 353523 w 4065511"/>
                <a:gd name="connsiteY24" fmla="*/ 78183 h 438504"/>
                <a:gd name="connsiteX25" fmla="*/ 445303 w 4065511"/>
                <a:gd name="connsiteY25" fmla="*/ 74783 h 438504"/>
                <a:gd name="connsiteX26" fmla="*/ 486094 w 4065511"/>
                <a:gd name="connsiteY26" fmla="*/ 88380 h 438504"/>
                <a:gd name="connsiteX27" fmla="*/ 526885 w 4065511"/>
                <a:gd name="connsiteY27" fmla="*/ 98578 h 438504"/>
                <a:gd name="connsiteX28" fmla="*/ 571075 w 4065511"/>
                <a:gd name="connsiteY28" fmla="*/ 108776 h 438504"/>
                <a:gd name="connsiteX29" fmla="*/ 656057 w 4065511"/>
                <a:gd name="connsiteY29" fmla="*/ 122373 h 438504"/>
                <a:gd name="connsiteX30" fmla="*/ 822620 w 4065511"/>
                <a:gd name="connsiteY30" fmla="*/ 139369 h 438504"/>
                <a:gd name="connsiteX31" fmla="*/ 1261124 w 4065511"/>
                <a:gd name="connsiteY31" fmla="*/ 163164 h 438504"/>
                <a:gd name="connsiteX32" fmla="*/ 1774412 w 4065511"/>
                <a:gd name="connsiteY32" fmla="*/ 183560 h 438504"/>
                <a:gd name="connsiteX33" fmla="*/ 2308095 w 4065511"/>
                <a:gd name="connsiteY33" fmla="*/ 197157 h 438504"/>
                <a:gd name="connsiteX34" fmla="*/ 2828182 w 4065511"/>
                <a:gd name="connsiteY34" fmla="*/ 210754 h 438504"/>
                <a:gd name="connsiteX35" fmla="*/ 3178305 w 4065511"/>
                <a:gd name="connsiteY35" fmla="*/ 210754 h 438504"/>
                <a:gd name="connsiteX36" fmla="*/ 3542025 w 4065511"/>
                <a:gd name="connsiteY36" fmla="*/ 203955 h 438504"/>
                <a:gd name="connsiteX37" fmla="*/ 3677996 w 4065511"/>
                <a:gd name="connsiteY37" fmla="*/ 193757 h 438504"/>
                <a:gd name="connsiteX38" fmla="*/ 3756179 w 4065511"/>
                <a:gd name="connsiteY38" fmla="*/ 183560 h 438504"/>
                <a:gd name="connsiteX39" fmla="*/ 3817365 w 4065511"/>
                <a:gd name="connsiteY39" fmla="*/ 163164 h 438504"/>
                <a:gd name="connsiteX40" fmla="*/ 3885350 w 4065511"/>
                <a:gd name="connsiteY40" fmla="*/ 125772 h 438504"/>
                <a:gd name="connsiteX41" fmla="*/ 3932940 w 4065511"/>
                <a:gd name="connsiteY41" fmla="*/ 88380 h 438504"/>
                <a:gd name="connsiteX42" fmla="*/ 3977130 w 4065511"/>
                <a:gd name="connsiteY42" fmla="*/ 47589 h 438504"/>
                <a:gd name="connsiteX43" fmla="*/ 4007724 w 4065511"/>
                <a:gd name="connsiteY43" fmla="*/ 16996 h 438504"/>
                <a:gd name="connsiteX44" fmla="*/ 4034918 w 4065511"/>
                <a:gd name="connsiteY44" fmla="*/ 0 h 438504"/>
                <a:gd name="connsiteX45" fmla="*/ 4041716 w 4065511"/>
                <a:gd name="connsiteY45" fmla="*/ 0 h 438504"/>
                <a:gd name="connsiteX46" fmla="*/ 4051914 w 4065511"/>
                <a:gd name="connsiteY46" fmla="*/ 0 h 438504"/>
                <a:gd name="connsiteX47" fmla="*/ 4058712 w 4065511"/>
                <a:gd name="connsiteY47" fmla="*/ 13597 h 438504"/>
                <a:gd name="connsiteX48" fmla="*/ 4065511 w 4065511"/>
                <a:gd name="connsiteY48" fmla="*/ 40791 h 438504"/>
                <a:gd name="connsiteX49" fmla="*/ 4062112 w 4065511"/>
                <a:gd name="connsiteY49" fmla="*/ 71384 h 438504"/>
                <a:gd name="connsiteX50" fmla="*/ 4048515 w 4065511"/>
                <a:gd name="connsiteY50" fmla="*/ 115574 h 438504"/>
                <a:gd name="connsiteX51" fmla="*/ 4007724 w 4065511"/>
                <a:gd name="connsiteY51" fmla="*/ 210754 h 438504"/>
                <a:gd name="connsiteX52" fmla="*/ 3922742 w 4065511"/>
                <a:gd name="connsiteY52" fmla="*/ 373918 h 438504"/>
                <a:gd name="connsiteX53" fmla="*/ 3766376 w 4065511"/>
                <a:gd name="connsiteY53" fmla="*/ 428306 h 438504"/>
                <a:gd name="connsiteX54" fmla="*/ 3297279 w 4065511"/>
                <a:gd name="connsiteY54" fmla="*/ 421508 h 438504"/>
                <a:gd name="connsiteX55" fmla="*/ 2896167 w 4065511"/>
                <a:gd name="connsiteY55" fmla="*/ 418108 h 438504"/>
                <a:gd name="connsiteX56" fmla="*/ 2478058 w 4065511"/>
                <a:gd name="connsiteY56" fmla="*/ 414709 h 4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65511" h="438504">
                  <a:moveTo>
                    <a:pt x="2478058" y="414709"/>
                  </a:moveTo>
                  <a:lnTo>
                    <a:pt x="1825401" y="411310"/>
                  </a:lnTo>
                  <a:lnTo>
                    <a:pt x="1186341" y="407911"/>
                  </a:lnTo>
                  <a:lnTo>
                    <a:pt x="873609" y="407911"/>
                  </a:lnTo>
                  <a:lnTo>
                    <a:pt x="805624" y="424907"/>
                  </a:lnTo>
                  <a:lnTo>
                    <a:pt x="758034" y="431705"/>
                  </a:lnTo>
                  <a:lnTo>
                    <a:pt x="673053" y="438504"/>
                  </a:lnTo>
                  <a:lnTo>
                    <a:pt x="557478" y="438504"/>
                  </a:lnTo>
                  <a:lnTo>
                    <a:pt x="445303" y="431705"/>
                  </a:lnTo>
                  <a:lnTo>
                    <a:pt x="210754" y="401112"/>
                  </a:lnTo>
                  <a:lnTo>
                    <a:pt x="142769" y="390914"/>
                  </a:lnTo>
                  <a:lnTo>
                    <a:pt x="98579" y="380716"/>
                  </a:lnTo>
                  <a:lnTo>
                    <a:pt x="78183" y="373918"/>
                  </a:lnTo>
                  <a:lnTo>
                    <a:pt x="57788" y="363720"/>
                  </a:lnTo>
                  <a:lnTo>
                    <a:pt x="37392" y="346724"/>
                  </a:lnTo>
                  <a:lnTo>
                    <a:pt x="16996" y="312731"/>
                  </a:lnTo>
                  <a:lnTo>
                    <a:pt x="3399" y="271940"/>
                  </a:lnTo>
                  <a:lnTo>
                    <a:pt x="0" y="237948"/>
                  </a:lnTo>
                  <a:lnTo>
                    <a:pt x="3399" y="224351"/>
                  </a:lnTo>
                  <a:lnTo>
                    <a:pt x="44191" y="197157"/>
                  </a:lnTo>
                  <a:lnTo>
                    <a:pt x="108776" y="159765"/>
                  </a:lnTo>
                  <a:lnTo>
                    <a:pt x="156366" y="135970"/>
                  </a:lnTo>
                  <a:lnTo>
                    <a:pt x="207355" y="115574"/>
                  </a:lnTo>
                  <a:lnTo>
                    <a:pt x="265142" y="95179"/>
                  </a:lnTo>
                  <a:lnTo>
                    <a:pt x="353523" y="78183"/>
                  </a:lnTo>
                  <a:lnTo>
                    <a:pt x="445303" y="74783"/>
                  </a:lnTo>
                  <a:lnTo>
                    <a:pt x="486094" y="88380"/>
                  </a:lnTo>
                  <a:lnTo>
                    <a:pt x="526885" y="98578"/>
                  </a:lnTo>
                  <a:lnTo>
                    <a:pt x="571075" y="108776"/>
                  </a:lnTo>
                  <a:lnTo>
                    <a:pt x="656057" y="122373"/>
                  </a:lnTo>
                  <a:lnTo>
                    <a:pt x="822620" y="139369"/>
                  </a:lnTo>
                  <a:lnTo>
                    <a:pt x="1261124" y="163164"/>
                  </a:lnTo>
                  <a:lnTo>
                    <a:pt x="1774412" y="183560"/>
                  </a:lnTo>
                  <a:lnTo>
                    <a:pt x="2308095" y="197157"/>
                  </a:lnTo>
                  <a:lnTo>
                    <a:pt x="2828182" y="210754"/>
                  </a:lnTo>
                  <a:lnTo>
                    <a:pt x="3178305" y="210754"/>
                  </a:lnTo>
                  <a:lnTo>
                    <a:pt x="3542025" y="203955"/>
                  </a:lnTo>
                  <a:lnTo>
                    <a:pt x="3677996" y="193757"/>
                  </a:lnTo>
                  <a:lnTo>
                    <a:pt x="3756179" y="183560"/>
                  </a:lnTo>
                  <a:lnTo>
                    <a:pt x="3817365" y="163164"/>
                  </a:lnTo>
                  <a:lnTo>
                    <a:pt x="3885350" y="125772"/>
                  </a:lnTo>
                  <a:lnTo>
                    <a:pt x="3932940" y="88380"/>
                  </a:lnTo>
                  <a:lnTo>
                    <a:pt x="3977130" y="47589"/>
                  </a:lnTo>
                  <a:lnTo>
                    <a:pt x="4007724" y="16996"/>
                  </a:lnTo>
                  <a:lnTo>
                    <a:pt x="4034918" y="0"/>
                  </a:lnTo>
                  <a:lnTo>
                    <a:pt x="4041716" y="0"/>
                  </a:lnTo>
                  <a:lnTo>
                    <a:pt x="4051914" y="0"/>
                  </a:lnTo>
                  <a:lnTo>
                    <a:pt x="4058712" y="13597"/>
                  </a:lnTo>
                  <a:lnTo>
                    <a:pt x="4065511" y="40791"/>
                  </a:lnTo>
                  <a:lnTo>
                    <a:pt x="4062112" y="71384"/>
                  </a:lnTo>
                  <a:lnTo>
                    <a:pt x="4048515" y="115574"/>
                  </a:lnTo>
                  <a:lnTo>
                    <a:pt x="4007724" y="210754"/>
                  </a:lnTo>
                  <a:lnTo>
                    <a:pt x="3922742" y="373918"/>
                  </a:lnTo>
                  <a:lnTo>
                    <a:pt x="3766376" y="428306"/>
                  </a:lnTo>
                  <a:lnTo>
                    <a:pt x="3297279" y="421508"/>
                  </a:lnTo>
                  <a:lnTo>
                    <a:pt x="2896167" y="418108"/>
                  </a:lnTo>
                  <a:lnTo>
                    <a:pt x="2478058" y="4147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0A9ADAB9-B2B4-4BAD-94A4-CD7D6C4B339A}"/>
                </a:ext>
              </a:extLst>
            </p:cNvPr>
            <p:cNvSpPr/>
            <p:nvPr/>
          </p:nvSpPr>
          <p:spPr>
            <a:xfrm>
              <a:off x="6072188" y="1639888"/>
              <a:ext cx="1733550" cy="1682750"/>
            </a:xfrm>
            <a:custGeom>
              <a:avLst/>
              <a:gdLst>
                <a:gd name="connsiteX0" fmla="*/ 711993 w 1733550"/>
                <a:gd name="connsiteY0" fmla="*/ 328613 h 1681163"/>
                <a:gd name="connsiteX1" fmla="*/ 533400 w 1733550"/>
                <a:gd name="connsiteY1" fmla="*/ 359569 h 1681163"/>
                <a:gd name="connsiteX2" fmla="*/ 445293 w 1733550"/>
                <a:gd name="connsiteY2" fmla="*/ 373857 h 1681163"/>
                <a:gd name="connsiteX3" fmla="*/ 116681 w 1733550"/>
                <a:gd name="connsiteY3" fmla="*/ 416719 h 1681163"/>
                <a:gd name="connsiteX4" fmla="*/ 0 w 1733550"/>
                <a:gd name="connsiteY4" fmla="*/ 276225 h 1681163"/>
                <a:gd name="connsiteX5" fmla="*/ 140493 w 1733550"/>
                <a:gd name="connsiteY5" fmla="*/ 266700 h 1681163"/>
                <a:gd name="connsiteX6" fmla="*/ 459581 w 1733550"/>
                <a:gd name="connsiteY6" fmla="*/ 216694 h 1681163"/>
                <a:gd name="connsiteX7" fmla="*/ 895350 w 1733550"/>
                <a:gd name="connsiteY7" fmla="*/ 135732 h 1681163"/>
                <a:gd name="connsiteX8" fmla="*/ 1195387 w 1733550"/>
                <a:gd name="connsiteY8" fmla="*/ 76200 h 1681163"/>
                <a:gd name="connsiteX9" fmla="*/ 1231106 w 1733550"/>
                <a:gd name="connsiteY9" fmla="*/ 66675 h 1681163"/>
                <a:gd name="connsiteX10" fmla="*/ 1271587 w 1733550"/>
                <a:gd name="connsiteY10" fmla="*/ 50007 h 1681163"/>
                <a:gd name="connsiteX11" fmla="*/ 1328737 w 1733550"/>
                <a:gd name="connsiteY11" fmla="*/ 19050 h 1681163"/>
                <a:gd name="connsiteX12" fmla="*/ 1359693 w 1733550"/>
                <a:gd name="connsiteY12" fmla="*/ 0 h 1681163"/>
                <a:gd name="connsiteX13" fmla="*/ 1390650 w 1733550"/>
                <a:gd name="connsiteY13" fmla="*/ 0 h 1681163"/>
                <a:gd name="connsiteX14" fmla="*/ 1440656 w 1733550"/>
                <a:gd name="connsiteY14" fmla="*/ 7144 h 1681163"/>
                <a:gd name="connsiteX15" fmla="*/ 1493043 w 1733550"/>
                <a:gd name="connsiteY15" fmla="*/ 23813 h 1681163"/>
                <a:gd name="connsiteX16" fmla="*/ 1564481 w 1733550"/>
                <a:gd name="connsiteY16" fmla="*/ 54769 h 1681163"/>
                <a:gd name="connsiteX17" fmla="*/ 1635918 w 1733550"/>
                <a:gd name="connsiteY17" fmla="*/ 95250 h 1681163"/>
                <a:gd name="connsiteX18" fmla="*/ 1685925 w 1733550"/>
                <a:gd name="connsiteY18" fmla="*/ 128588 h 1681163"/>
                <a:gd name="connsiteX19" fmla="*/ 1712118 w 1733550"/>
                <a:gd name="connsiteY19" fmla="*/ 154782 h 1681163"/>
                <a:gd name="connsiteX20" fmla="*/ 1726406 w 1733550"/>
                <a:gd name="connsiteY20" fmla="*/ 180975 h 1681163"/>
                <a:gd name="connsiteX21" fmla="*/ 1733550 w 1733550"/>
                <a:gd name="connsiteY21" fmla="*/ 209550 h 1681163"/>
                <a:gd name="connsiteX22" fmla="*/ 1724025 w 1733550"/>
                <a:gd name="connsiteY22" fmla="*/ 240507 h 1681163"/>
                <a:gd name="connsiteX23" fmla="*/ 1709737 w 1733550"/>
                <a:gd name="connsiteY23" fmla="*/ 273844 h 1681163"/>
                <a:gd name="connsiteX24" fmla="*/ 1693068 w 1733550"/>
                <a:gd name="connsiteY24" fmla="*/ 309563 h 1681163"/>
                <a:gd name="connsiteX25" fmla="*/ 1678781 w 1733550"/>
                <a:gd name="connsiteY25" fmla="*/ 376238 h 1681163"/>
                <a:gd name="connsiteX26" fmla="*/ 1666875 w 1733550"/>
                <a:gd name="connsiteY26" fmla="*/ 438150 h 1681163"/>
                <a:gd name="connsiteX27" fmla="*/ 1666875 w 1733550"/>
                <a:gd name="connsiteY27" fmla="*/ 481013 h 1681163"/>
                <a:gd name="connsiteX28" fmla="*/ 1631156 w 1733550"/>
                <a:gd name="connsiteY28" fmla="*/ 704850 h 1681163"/>
                <a:gd name="connsiteX29" fmla="*/ 1583531 w 1733550"/>
                <a:gd name="connsiteY29" fmla="*/ 997744 h 1681163"/>
                <a:gd name="connsiteX30" fmla="*/ 1526381 w 1733550"/>
                <a:gd name="connsiteY30" fmla="*/ 1354932 h 1681163"/>
                <a:gd name="connsiteX31" fmla="*/ 1490662 w 1733550"/>
                <a:gd name="connsiteY31" fmla="*/ 1583532 h 1681163"/>
                <a:gd name="connsiteX32" fmla="*/ 1483518 w 1733550"/>
                <a:gd name="connsiteY32" fmla="*/ 1600200 h 1681163"/>
                <a:gd name="connsiteX33" fmla="*/ 1469231 w 1733550"/>
                <a:gd name="connsiteY33" fmla="*/ 1619250 h 1681163"/>
                <a:gd name="connsiteX34" fmla="*/ 1447800 w 1733550"/>
                <a:gd name="connsiteY34" fmla="*/ 1638300 h 1681163"/>
                <a:gd name="connsiteX35" fmla="*/ 1426368 w 1733550"/>
                <a:gd name="connsiteY35" fmla="*/ 1659732 h 1681163"/>
                <a:gd name="connsiteX36" fmla="*/ 1402556 w 1733550"/>
                <a:gd name="connsiteY36" fmla="*/ 1674019 h 1681163"/>
                <a:gd name="connsiteX37" fmla="*/ 1376362 w 1733550"/>
                <a:gd name="connsiteY37" fmla="*/ 1681163 h 1681163"/>
                <a:gd name="connsiteX38" fmla="*/ 1345406 w 1733550"/>
                <a:gd name="connsiteY38" fmla="*/ 1681163 h 1681163"/>
                <a:gd name="connsiteX39" fmla="*/ 1262062 w 1733550"/>
                <a:gd name="connsiteY39" fmla="*/ 1674019 h 1681163"/>
                <a:gd name="connsiteX40" fmla="*/ 1259681 w 1733550"/>
                <a:gd name="connsiteY40" fmla="*/ 1485900 h 1681163"/>
                <a:gd name="connsiteX41" fmla="*/ 1288256 w 1733550"/>
                <a:gd name="connsiteY41" fmla="*/ 1343025 h 1681163"/>
                <a:gd name="connsiteX42" fmla="*/ 1300162 w 1733550"/>
                <a:gd name="connsiteY42" fmla="*/ 1278732 h 1681163"/>
                <a:gd name="connsiteX43" fmla="*/ 1307306 w 1733550"/>
                <a:gd name="connsiteY43" fmla="*/ 1223963 h 1681163"/>
                <a:gd name="connsiteX44" fmla="*/ 1333500 w 1733550"/>
                <a:gd name="connsiteY44" fmla="*/ 912019 h 1681163"/>
                <a:gd name="connsiteX45" fmla="*/ 1331118 w 1733550"/>
                <a:gd name="connsiteY45" fmla="*/ 790575 h 1681163"/>
                <a:gd name="connsiteX46" fmla="*/ 1347787 w 1733550"/>
                <a:gd name="connsiteY46" fmla="*/ 490538 h 1681163"/>
                <a:gd name="connsiteX47" fmla="*/ 1357312 w 1733550"/>
                <a:gd name="connsiteY47" fmla="*/ 316707 h 1681163"/>
                <a:gd name="connsiteX48" fmla="*/ 1354931 w 1733550"/>
                <a:gd name="connsiteY48" fmla="*/ 278607 h 1681163"/>
                <a:gd name="connsiteX49" fmla="*/ 1350168 w 1733550"/>
                <a:gd name="connsiteY49" fmla="*/ 259557 h 1681163"/>
                <a:gd name="connsiteX50" fmla="*/ 1335881 w 1733550"/>
                <a:gd name="connsiteY50" fmla="*/ 238125 h 1681163"/>
                <a:gd name="connsiteX51" fmla="*/ 1328737 w 1733550"/>
                <a:gd name="connsiteY51" fmla="*/ 230982 h 1681163"/>
                <a:gd name="connsiteX52" fmla="*/ 1307306 w 1733550"/>
                <a:gd name="connsiteY52" fmla="*/ 223838 h 1681163"/>
                <a:gd name="connsiteX53" fmla="*/ 1271587 w 1733550"/>
                <a:gd name="connsiteY53" fmla="*/ 223838 h 1681163"/>
                <a:gd name="connsiteX54" fmla="*/ 1131093 w 1733550"/>
                <a:gd name="connsiteY54" fmla="*/ 252413 h 1681163"/>
                <a:gd name="connsiteX55" fmla="*/ 711993 w 1733550"/>
                <a:gd name="connsiteY55" fmla="*/ 328613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33550" h="1681163">
                  <a:moveTo>
                    <a:pt x="711993" y="328613"/>
                  </a:moveTo>
                  <a:lnTo>
                    <a:pt x="533400" y="359569"/>
                  </a:lnTo>
                  <a:lnTo>
                    <a:pt x="445293" y="373857"/>
                  </a:lnTo>
                  <a:lnTo>
                    <a:pt x="116681" y="416719"/>
                  </a:lnTo>
                  <a:lnTo>
                    <a:pt x="0" y="276225"/>
                  </a:lnTo>
                  <a:lnTo>
                    <a:pt x="140493" y="266700"/>
                  </a:lnTo>
                  <a:lnTo>
                    <a:pt x="459581" y="216694"/>
                  </a:lnTo>
                  <a:lnTo>
                    <a:pt x="895350" y="135732"/>
                  </a:lnTo>
                  <a:lnTo>
                    <a:pt x="1195387" y="76200"/>
                  </a:lnTo>
                  <a:lnTo>
                    <a:pt x="1231106" y="66675"/>
                  </a:lnTo>
                  <a:lnTo>
                    <a:pt x="1271587" y="50007"/>
                  </a:lnTo>
                  <a:lnTo>
                    <a:pt x="1328737" y="19050"/>
                  </a:lnTo>
                  <a:lnTo>
                    <a:pt x="1359693" y="0"/>
                  </a:lnTo>
                  <a:lnTo>
                    <a:pt x="1390650" y="0"/>
                  </a:lnTo>
                  <a:lnTo>
                    <a:pt x="1440656" y="7144"/>
                  </a:lnTo>
                  <a:lnTo>
                    <a:pt x="1493043" y="23813"/>
                  </a:lnTo>
                  <a:lnTo>
                    <a:pt x="1564481" y="54769"/>
                  </a:lnTo>
                  <a:lnTo>
                    <a:pt x="1635918" y="95250"/>
                  </a:lnTo>
                  <a:lnTo>
                    <a:pt x="1685925" y="128588"/>
                  </a:lnTo>
                  <a:lnTo>
                    <a:pt x="1712118" y="154782"/>
                  </a:lnTo>
                  <a:lnTo>
                    <a:pt x="1726406" y="180975"/>
                  </a:lnTo>
                  <a:lnTo>
                    <a:pt x="1733550" y="209550"/>
                  </a:lnTo>
                  <a:lnTo>
                    <a:pt x="1724025" y="240507"/>
                  </a:lnTo>
                  <a:lnTo>
                    <a:pt x="1709737" y="273844"/>
                  </a:lnTo>
                  <a:lnTo>
                    <a:pt x="1693068" y="309563"/>
                  </a:lnTo>
                  <a:lnTo>
                    <a:pt x="1678781" y="376238"/>
                  </a:lnTo>
                  <a:lnTo>
                    <a:pt x="1666875" y="438150"/>
                  </a:lnTo>
                  <a:lnTo>
                    <a:pt x="1666875" y="481013"/>
                  </a:lnTo>
                  <a:lnTo>
                    <a:pt x="1631156" y="704850"/>
                  </a:lnTo>
                  <a:lnTo>
                    <a:pt x="1583531" y="997744"/>
                  </a:lnTo>
                  <a:lnTo>
                    <a:pt x="1526381" y="1354932"/>
                  </a:lnTo>
                  <a:lnTo>
                    <a:pt x="1490662" y="1583532"/>
                  </a:lnTo>
                  <a:lnTo>
                    <a:pt x="1483518" y="1600200"/>
                  </a:lnTo>
                  <a:lnTo>
                    <a:pt x="1469231" y="1619250"/>
                  </a:lnTo>
                  <a:lnTo>
                    <a:pt x="1447800" y="1638300"/>
                  </a:lnTo>
                  <a:lnTo>
                    <a:pt x="1426368" y="1659732"/>
                  </a:lnTo>
                  <a:lnTo>
                    <a:pt x="1402556" y="1674019"/>
                  </a:lnTo>
                  <a:lnTo>
                    <a:pt x="1376362" y="1681163"/>
                  </a:lnTo>
                  <a:lnTo>
                    <a:pt x="1345406" y="1681163"/>
                  </a:lnTo>
                  <a:lnTo>
                    <a:pt x="1262062" y="1674019"/>
                  </a:lnTo>
                  <a:cubicBezTo>
                    <a:pt x="1261268" y="1611313"/>
                    <a:pt x="1260475" y="1548606"/>
                    <a:pt x="1259681" y="1485900"/>
                  </a:cubicBezTo>
                  <a:lnTo>
                    <a:pt x="1288256" y="1343025"/>
                  </a:lnTo>
                  <a:lnTo>
                    <a:pt x="1300162" y="1278732"/>
                  </a:lnTo>
                  <a:lnTo>
                    <a:pt x="1307306" y="1223963"/>
                  </a:lnTo>
                  <a:lnTo>
                    <a:pt x="1333500" y="912019"/>
                  </a:lnTo>
                  <a:lnTo>
                    <a:pt x="1331118" y="790575"/>
                  </a:lnTo>
                  <a:lnTo>
                    <a:pt x="1347787" y="490538"/>
                  </a:lnTo>
                  <a:lnTo>
                    <a:pt x="1357312" y="316707"/>
                  </a:lnTo>
                  <a:lnTo>
                    <a:pt x="1354931" y="278607"/>
                  </a:lnTo>
                  <a:lnTo>
                    <a:pt x="1350168" y="259557"/>
                  </a:lnTo>
                  <a:lnTo>
                    <a:pt x="1335881" y="238125"/>
                  </a:lnTo>
                  <a:lnTo>
                    <a:pt x="1328737" y="230982"/>
                  </a:lnTo>
                  <a:lnTo>
                    <a:pt x="1307306" y="223838"/>
                  </a:lnTo>
                  <a:lnTo>
                    <a:pt x="1271587" y="223838"/>
                  </a:lnTo>
                  <a:lnTo>
                    <a:pt x="1131093" y="252413"/>
                  </a:lnTo>
                  <a:lnTo>
                    <a:pt x="71199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72F34257-17A7-4972-B668-FBBBFB68873D}"/>
                </a:ext>
              </a:extLst>
            </p:cNvPr>
            <p:cNvSpPr/>
            <p:nvPr/>
          </p:nvSpPr>
          <p:spPr>
            <a:xfrm>
              <a:off x="6215063" y="2395539"/>
              <a:ext cx="1270000" cy="365125"/>
            </a:xfrm>
            <a:custGeom>
              <a:avLst/>
              <a:gdLst>
                <a:gd name="connsiteX0" fmla="*/ 642937 w 1269206"/>
                <a:gd name="connsiteY0" fmla="*/ 238125 h 364331"/>
                <a:gd name="connsiteX1" fmla="*/ 364331 w 1269206"/>
                <a:gd name="connsiteY1" fmla="*/ 280987 h 364331"/>
                <a:gd name="connsiteX2" fmla="*/ 190500 w 1269206"/>
                <a:gd name="connsiteY2" fmla="*/ 311943 h 364331"/>
                <a:gd name="connsiteX3" fmla="*/ 0 w 1269206"/>
                <a:gd name="connsiteY3" fmla="*/ 364331 h 364331"/>
                <a:gd name="connsiteX4" fmla="*/ 7143 w 1269206"/>
                <a:gd name="connsiteY4" fmla="*/ 150018 h 364331"/>
                <a:gd name="connsiteX5" fmla="*/ 166687 w 1269206"/>
                <a:gd name="connsiteY5" fmla="*/ 123825 h 364331"/>
                <a:gd name="connsiteX6" fmla="*/ 407193 w 1269206"/>
                <a:gd name="connsiteY6" fmla="*/ 90487 h 364331"/>
                <a:gd name="connsiteX7" fmla="*/ 740568 w 1269206"/>
                <a:gd name="connsiteY7" fmla="*/ 54768 h 364331"/>
                <a:gd name="connsiteX8" fmla="*/ 1023937 w 1269206"/>
                <a:gd name="connsiteY8" fmla="*/ 23812 h 364331"/>
                <a:gd name="connsiteX9" fmla="*/ 1252537 w 1269206"/>
                <a:gd name="connsiteY9" fmla="*/ 0 h 364331"/>
                <a:gd name="connsiteX10" fmla="*/ 1269206 w 1269206"/>
                <a:gd name="connsiteY10" fmla="*/ 180975 h 364331"/>
                <a:gd name="connsiteX11" fmla="*/ 966787 w 1269206"/>
                <a:gd name="connsiteY11" fmla="*/ 200025 h 364331"/>
                <a:gd name="connsiteX12" fmla="*/ 800100 w 1269206"/>
                <a:gd name="connsiteY12" fmla="*/ 219075 h 364331"/>
                <a:gd name="connsiteX13" fmla="*/ 642937 w 1269206"/>
                <a:gd name="connsiteY13" fmla="*/ 2381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9206" h="364331">
                  <a:moveTo>
                    <a:pt x="642937" y="238125"/>
                  </a:moveTo>
                  <a:lnTo>
                    <a:pt x="364331" y="280987"/>
                  </a:lnTo>
                  <a:lnTo>
                    <a:pt x="190500" y="311943"/>
                  </a:lnTo>
                  <a:lnTo>
                    <a:pt x="0" y="364331"/>
                  </a:lnTo>
                  <a:lnTo>
                    <a:pt x="7143" y="150018"/>
                  </a:lnTo>
                  <a:lnTo>
                    <a:pt x="166687" y="123825"/>
                  </a:lnTo>
                  <a:lnTo>
                    <a:pt x="407193" y="90487"/>
                  </a:lnTo>
                  <a:lnTo>
                    <a:pt x="740568" y="54768"/>
                  </a:lnTo>
                  <a:lnTo>
                    <a:pt x="1023937" y="23812"/>
                  </a:lnTo>
                  <a:lnTo>
                    <a:pt x="1252537" y="0"/>
                  </a:lnTo>
                  <a:lnTo>
                    <a:pt x="1269206" y="180975"/>
                  </a:lnTo>
                  <a:lnTo>
                    <a:pt x="966787" y="200025"/>
                  </a:lnTo>
                  <a:lnTo>
                    <a:pt x="800100" y="219075"/>
                  </a:lnTo>
                  <a:lnTo>
                    <a:pt x="64293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0F9818FC-CE1C-49C9-91FF-24348CC54389}"/>
                </a:ext>
              </a:extLst>
            </p:cNvPr>
            <p:cNvSpPr/>
            <p:nvPr/>
          </p:nvSpPr>
          <p:spPr>
            <a:xfrm>
              <a:off x="6194426" y="3084514"/>
              <a:ext cx="1211263" cy="384175"/>
            </a:xfrm>
            <a:custGeom>
              <a:avLst/>
              <a:gdLst>
                <a:gd name="connsiteX0" fmla="*/ 516732 w 1212057"/>
                <a:gd name="connsiteY0" fmla="*/ 283369 h 385762"/>
                <a:gd name="connsiteX1" fmla="*/ 0 w 1212057"/>
                <a:gd name="connsiteY1" fmla="*/ 385762 h 385762"/>
                <a:gd name="connsiteX2" fmla="*/ 2382 w 1212057"/>
                <a:gd name="connsiteY2" fmla="*/ 204787 h 385762"/>
                <a:gd name="connsiteX3" fmla="*/ 121444 w 1212057"/>
                <a:gd name="connsiteY3" fmla="*/ 176212 h 385762"/>
                <a:gd name="connsiteX4" fmla="*/ 230982 w 1212057"/>
                <a:gd name="connsiteY4" fmla="*/ 152400 h 385762"/>
                <a:gd name="connsiteX5" fmla="*/ 445294 w 1212057"/>
                <a:gd name="connsiteY5" fmla="*/ 116681 h 385762"/>
                <a:gd name="connsiteX6" fmla="*/ 702469 w 1212057"/>
                <a:gd name="connsiteY6" fmla="*/ 76200 h 385762"/>
                <a:gd name="connsiteX7" fmla="*/ 1023938 w 1212057"/>
                <a:gd name="connsiteY7" fmla="*/ 26194 h 385762"/>
                <a:gd name="connsiteX8" fmla="*/ 1212057 w 1212057"/>
                <a:gd name="connsiteY8" fmla="*/ 0 h 385762"/>
                <a:gd name="connsiteX9" fmla="*/ 1212057 w 1212057"/>
                <a:gd name="connsiteY9" fmla="*/ 223837 h 385762"/>
                <a:gd name="connsiteX10" fmla="*/ 1143000 w 1212057"/>
                <a:gd name="connsiteY10" fmla="*/ 230981 h 385762"/>
                <a:gd name="connsiteX11" fmla="*/ 1016794 w 1212057"/>
                <a:gd name="connsiteY11" fmla="*/ 223837 h 385762"/>
                <a:gd name="connsiteX12" fmla="*/ 921544 w 1212057"/>
                <a:gd name="connsiteY12" fmla="*/ 223837 h 385762"/>
                <a:gd name="connsiteX13" fmla="*/ 840582 w 1212057"/>
                <a:gd name="connsiteY13" fmla="*/ 228600 h 385762"/>
                <a:gd name="connsiteX14" fmla="*/ 766763 w 1212057"/>
                <a:gd name="connsiteY14" fmla="*/ 235744 h 385762"/>
                <a:gd name="connsiteX15" fmla="*/ 516732 w 1212057"/>
                <a:gd name="connsiteY15" fmla="*/ 283369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2057" h="385762">
                  <a:moveTo>
                    <a:pt x="516732" y="283369"/>
                  </a:moveTo>
                  <a:lnTo>
                    <a:pt x="0" y="385762"/>
                  </a:lnTo>
                  <a:lnTo>
                    <a:pt x="2382" y="204787"/>
                  </a:lnTo>
                  <a:lnTo>
                    <a:pt x="121444" y="176212"/>
                  </a:lnTo>
                  <a:lnTo>
                    <a:pt x="230982" y="152400"/>
                  </a:lnTo>
                  <a:lnTo>
                    <a:pt x="445294" y="116681"/>
                  </a:lnTo>
                  <a:lnTo>
                    <a:pt x="702469" y="76200"/>
                  </a:lnTo>
                  <a:lnTo>
                    <a:pt x="1023938" y="26194"/>
                  </a:lnTo>
                  <a:lnTo>
                    <a:pt x="1212057" y="0"/>
                  </a:lnTo>
                  <a:lnTo>
                    <a:pt x="1212057" y="223837"/>
                  </a:lnTo>
                  <a:lnTo>
                    <a:pt x="1143000" y="230981"/>
                  </a:lnTo>
                  <a:lnTo>
                    <a:pt x="1016794" y="223837"/>
                  </a:lnTo>
                  <a:lnTo>
                    <a:pt x="921544" y="223837"/>
                  </a:lnTo>
                  <a:lnTo>
                    <a:pt x="840582" y="228600"/>
                  </a:lnTo>
                  <a:lnTo>
                    <a:pt x="766763" y="235744"/>
                  </a:lnTo>
                  <a:lnTo>
                    <a:pt x="51673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7">
              <a:extLst>
                <a:ext uri="{FF2B5EF4-FFF2-40B4-BE49-F238E27FC236}">
                  <a16:creationId xmlns:a16="http://schemas.microsoft.com/office/drawing/2014/main" id="{C17527A7-E4B1-44A3-8F0B-D07769A9C04A}"/>
                </a:ext>
              </a:extLst>
            </p:cNvPr>
            <p:cNvSpPr/>
            <p:nvPr/>
          </p:nvSpPr>
          <p:spPr>
            <a:xfrm rot="16200000">
              <a:off x="4052889" y="3571876"/>
              <a:ext cx="4016375" cy="466725"/>
            </a:xfrm>
            <a:custGeom>
              <a:avLst/>
              <a:gdLst>
                <a:gd name="connsiteX0" fmla="*/ 2065623 w 4016123"/>
                <a:gd name="connsiteY0" fmla="*/ 421018 h 467067"/>
                <a:gd name="connsiteX1" fmla="*/ 1545928 w 4016123"/>
                <a:gd name="connsiteY1" fmla="*/ 394705 h 467067"/>
                <a:gd name="connsiteX2" fmla="*/ 1170958 w 4016123"/>
                <a:gd name="connsiteY2" fmla="*/ 374969 h 467067"/>
                <a:gd name="connsiteX3" fmla="*/ 795988 w 4016123"/>
                <a:gd name="connsiteY3" fmla="*/ 361813 h 467067"/>
                <a:gd name="connsiteX4" fmla="*/ 401283 w 4016123"/>
                <a:gd name="connsiteY4" fmla="*/ 348656 h 467067"/>
                <a:gd name="connsiteX5" fmla="*/ 144725 w 4016123"/>
                <a:gd name="connsiteY5" fmla="*/ 371680 h 467067"/>
                <a:gd name="connsiteX6" fmla="*/ 69073 w 4016123"/>
                <a:gd name="connsiteY6" fmla="*/ 302607 h 467067"/>
                <a:gd name="connsiteX7" fmla="*/ 32892 w 4016123"/>
                <a:gd name="connsiteY7" fmla="*/ 263136 h 467067"/>
                <a:gd name="connsiteX8" fmla="*/ 13156 w 4016123"/>
                <a:gd name="connsiteY8" fmla="*/ 240112 h 467067"/>
                <a:gd name="connsiteX9" fmla="*/ 3289 w 4016123"/>
                <a:gd name="connsiteY9" fmla="*/ 217087 h 467067"/>
                <a:gd name="connsiteX10" fmla="*/ 0 w 4016123"/>
                <a:gd name="connsiteY10" fmla="*/ 197352 h 467067"/>
                <a:gd name="connsiteX11" fmla="*/ 9867 w 4016123"/>
                <a:gd name="connsiteY11" fmla="*/ 174328 h 467067"/>
                <a:gd name="connsiteX12" fmla="*/ 46049 w 4016123"/>
                <a:gd name="connsiteY12" fmla="*/ 144725 h 467067"/>
                <a:gd name="connsiteX13" fmla="*/ 95387 w 4016123"/>
                <a:gd name="connsiteY13" fmla="*/ 115122 h 467067"/>
                <a:gd name="connsiteX14" fmla="*/ 154592 w 4016123"/>
                <a:gd name="connsiteY14" fmla="*/ 85519 h 467067"/>
                <a:gd name="connsiteX15" fmla="*/ 210509 w 4016123"/>
                <a:gd name="connsiteY15" fmla="*/ 62495 h 467067"/>
                <a:gd name="connsiteX16" fmla="*/ 305896 w 4016123"/>
                <a:gd name="connsiteY16" fmla="*/ 42759 h 467067"/>
                <a:gd name="connsiteX17" fmla="*/ 394705 w 4016123"/>
                <a:gd name="connsiteY17" fmla="*/ 36181 h 467067"/>
                <a:gd name="connsiteX18" fmla="*/ 411151 w 4016123"/>
                <a:gd name="connsiteY18" fmla="*/ 49338 h 467067"/>
                <a:gd name="connsiteX19" fmla="*/ 447332 w 4016123"/>
                <a:gd name="connsiteY19" fmla="*/ 69073 h 467067"/>
                <a:gd name="connsiteX20" fmla="*/ 506538 w 4016123"/>
                <a:gd name="connsiteY20" fmla="*/ 88808 h 467067"/>
                <a:gd name="connsiteX21" fmla="*/ 575611 w 4016123"/>
                <a:gd name="connsiteY21" fmla="*/ 105254 h 467067"/>
                <a:gd name="connsiteX22" fmla="*/ 641395 w 4016123"/>
                <a:gd name="connsiteY22" fmla="*/ 118411 h 467067"/>
                <a:gd name="connsiteX23" fmla="*/ 759807 w 4016123"/>
                <a:gd name="connsiteY23" fmla="*/ 131568 h 467067"/>
                <a:gd name="connsiteX24" fmla="*/ 1289369 w 4016123"/>
                <a:gd name="connsiteY24" fmla="*/ 157882 h 467067"/>
                <a:gd name="connsiteX25" fmla="*/ 1973525 w 4016123"/>
                <a:gd name="connsiteY25" fmla="*/ 194063 h 467067"/>
                <a:gd name="connsiteX26" fmla="*/ 2542558 w 4016123"/>
                <a:gd name="connsiteY26" fmla="*/ 220377 h 467067"/>
                <a:gd name="connsiteX27" fmla="*/ 3003047 w 4016123"/>
                <a:gd name="connsiteY27" fmla="*/ 236823 h 467067"/>
                <a:gd name="connsiteX28" fmla="*/ 3170797 w 4016123"/>
                <a:gd name="connsiteY28" fmla="*/ 240112 h 467067"/>
                <a:gd name="connsiteX29" fmla="*/ 3341836 w 4016123"/>
                <a:gd name="connsiteY29" fmla="*/ 240112 h 467067"/>
                <a:gd name="connsiteX30" fmla="*/ 3404331 w 4016123"/>
                <a:gd name="connsiteY30" fmla="*/ 240112 h 467067"/>
                <a:gd name="connsiteX31" fmla="*/ 3493139 w 4016123"/>
                <a:gd name="connsiteY31" fmla="*/ 233534 h 467067"/>
                <a:gd name="connsiteX32" fmla="*/ 3624708 w 4016123"/>
                <a:gd name="connsiteY32" fmla="*/ 207220 h 467067"/>
                <a:gd name="connsiteX33" fmla="*/ 3733251 w 4016123"/>
                <a:gd name="connsiteY33" fmla="*/ 167749 h 467067"/>
                <a:gd name="connsiteX34" fmla="*/ 3815482 w 4016123"/>
                <a:gd name="connsiteY34" fmla="*/ 121700 h 467067"/>
                <a:gd name="connsiteX35" fmla="*/ 3884555 w 4016123"/>
                <a:gd name="connsiteY35" fmla="*/ 75651 h 467067"/>
                <a:gd name="connsiteX36" fmla="*/ 3924026 w 4016123"/>
                <a:gd name="connsiteY36" fmla="*/ 39470 h 467067"/>
                <a:gd name="connsiteX37" fmla="*/ 3960207 w 4016123"/>
                <a:gd name="connsiteY37" fmla="*/ 9867 h 467067"/>
                <a:gd name="connsiteX38" fmla="*/ 3983231 w 4016123"/>
                <a:gd name="connsiteY38" fmla="*/ 0 h 467067"/>
                <a:gd name="connsiteX39" fmla="*/ 3999677 w 4016123"/>
                <a:gd name="connsiteY39" fmla="*/ 3289 h 467067"/>
                <a:gd name="connsiteX40" fmla="*/ 4009545 w 4016123"/>
                <a:gd name="connsiteY40" fmla="*/ 19735 h 467067"/>
                <a:gd name="connsiteX41" fmla="*/ 4016123 w 4016123"/>
                <a:gd name="connsiteY41" fmla="*/ 49338 h 467067"/>
                <a:gd name="connsiteX42" fmla="*/ 4006256 w 4016123"/>
                <a:gd name="connsiteY42" fmla="*/ 105254 h 467067"/>
                <a:gd name="connsiteX43" fmla="*/ 3960207 w 4016123"/>
                <a:gd name="connsiteY43" fmla="*/ 226955 h 467067"/>
                <a:gd name="connsiteX44" fmla="*/ 3887844 w 4016123"/>
                <a:gd name="connsiteY44" fmla="*/ 374969 h 467067"/>
                <a:gd name="connsiteX45" fmla="*/ 3785879 w 4016123"/>
                <a:gd name="connsiteY45" fmla="*/ 437464 h 467067"/>
                <a:gd name="connsiteX46" fmla="*/ 3249738 w 4016123"/>
                <a:gd name="connsiteY46" fmla="*/ 467067 h 467067"/>
                <a:gd name="connsiteX47" fmla="*/ 3095145 w 4016123"/>
                <a:gd name="connsiteY47" fmla="*/ 463778 h 467067"/>
                <a:gd name="connsiteX48" fmla="*/ 2529401 w 4016123"/>
                <a:gd name="connsiteY48" fmla="*/ 437464 h 467067"/>
                <a:gd name="connsiteX49" fmla="*/ 2371519 w 4016123"/>
                <a:gd name="connsiteY49" fmla="*/ 440754 h 467067"/>
                <a:gd name="connsiteX50" fmla="*/ 2065623 w 4016123"/>
                <a:gd name="connsiteY50" fmla="*/ 421018 h 4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6123" h="467067">
                  <a:moveTo>
                    <a:pt x="2065623" y="421018"/>
                  </a:moveTo>
                  <a:lnTo>
                    <a:pt x="1545928" y="394705"/>
                  </a:lnTo>
                  <a:lnTo>
                    <a:pt x="1170958" y="374969"/>
                  </a:lnTo>
                  <a:lnTo>
                    <a:pt x="795988" y="361813"/>
                  </a:lnTo>
                  <a:lnTo>
                    <a:pt x="401283" y="348656"/>
                  </a:lnTo>
                  <a:lnTo>
                    <a:pt x="144725" y="371680"/>
                  </a:lnTo>
                  <a:lnTo>
                    <a:pt x="69073" y="302607"/>
                  </a:lnTo>
                  <a:lnTo>
                    <a:pt x="32892" y="263136"/>
                  </a:lnTo>
                  <a:lnTo>
                    <a:pt x="13156" y="240112"/>
                  </a:lnTo>
                  <a:lnTo>
                    <a:pt x="3289" y="217087"/>
                  </a:lnTo>
                  <a:lnTo>
                    <a:pt x="0" y="197352"/>
                  </a:lnTo>
                  <a:lnTo>
                    <a:pt x="9867" y="174328"/>
                  </a:lnTo>
                  <a:lnTo>
                    <a:pt x="46049" y="144725"/>
                  </a:lnTo>
                  <a:lnTo>
                    <a:pt x="95387" y="115122"/>
                  </a:lnTo>
                  <a:lnTo>
                    <a:pt x="154592" y="85519"/>
                  </a:lnTo>
                  <a:lnTo>
                    <a:pt x="210509" y="62495"/>
                  </a:lnTo>
                  <a:lnTo>
                    <a:pt x="305896" y="42759"/>
                  </a:lnTo>
                  <a:lnTo>
                    <a:pt x="394705" y="36181"/>
                  </a:lnTo>
                  <a:lnTo>
                    <a:pt x="411151" y="49338"/>
                  </a:lnTo>
                  <a:lnTo>
                    <a:pt x="447332" y="69073"/>
                  </a:lnTo>
                  <a:lnTo>
                    <a:pt x="506538" y="88808"/>
                  </a:lnTo>
                  <a:lnTo>
                    <a:pt x="575611" y="105254"/>
                  </a:lnTo>
                  <a:lnTo>
                    <a:pt x="641395" y="118411"/>
                  </a:lnTo>
                  <a:lnTo>
                    <a:pt x="759807" y="131568"/>
                  </a:lnTo>
                  <a:lnTo>
                    <a:pt x="1289369" y="157882"/>
                  </a:lnTo>
                  <a:lnTo>
                    <a:pt x="1973525" y="194063"/>
                  </a:lnTo>
                  <a:lnTo>
                    <a:pt x="2542558" y="220377"/>
                  </a:lnTo>
                  <a:lnTo>
                    <a:pt x="3003047" y="236823"/>
                  </a:lnTo>
                  <a:lnTo>
                    <a:pt x="3170797" y="240112"/>
                  </a:lnTo>
                  <a:lnTo>
                    <a:pt x="3341836" y="240112"/>
                  </a:lnTo>
                  <a:lnTo>
                    <a:pt x="3404331" y="240112"/>
                  </a:lnTo>
                  <a:lnTo>
                    <a:pt x="3493139" y="233534"/>
                  </a:lnTo>
                  <a:lnTo>
                    <a:pt x="3624708" y="207220"/>
                  </a:lnTo>
                  <a:lnTo>
                    <a:pt x="3733251" y="167749"/>
                  </a:lnTo>
                  <a:lnTo>
                    <a:pt x="3815482" y="121700"/>
                  </a:lnTo>
                  <a:lnTo>
                    <a:pt x="3884555" y="75651"/>
                  </a:lnTo>
                  <a:lnTo>
                    <a:pt x="3924026" y="39470"/>
                  </a:lnTo>
                  <a:lnTo>
                    <a:pt x="3960207" y="9867"/>
                  </a:lnTo>
                  <a:lnTo>
                    <a:pt x="3983231" y="0"/>
                  </a:lnTo>
                  <a:lnTo>
                    <a:pt x="3999677" y="3289"/>
                  </a:lnTo>
                  <a:lnTo>
                    <a:pt x="4009545" y="19735"/>
                  </a:lnTo>
                  <a:lnTo>
                    <a:pt x="4016123" y="49338"/>
                  </a:lnTo>
                  <a:lnTo>
                    <a:pt x="4006256" y="105254"/>
                  </a:lnTo>
                  <a:lnTo>
                    <a:pt x="3960207" y="226955"/>
                  </a:lnTo>
                  <a:lnTo>
                    <a:pt x="3887844" y="374969"/>
                  </a:lnTo>
                  <a:lnTo>
                    <a:pt x="3785879" y="437464"/>
                  </a:lnTo>
                  <a:lnTo>
                    <a:pt x="3249738" y="467067"/>
                  </a:lnTo>
                  <a:lnTo>
                    <a:pt x="3095145" y="463778"/>
                  </a:lnTo>
                  <a:lnTo>
                    <a:pt x="2529401" y="437464"/>
                  </a:lnTo>
                  <a:lnTo>
                    <a:pt x="2371519" y="440754"/>
                  </a:lnTo>
                  <a:lnTo>
                    <a:pt x="2065623" y="421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323CA87C-EDF8-42BC-943F-476DAEEC2FA7}"/>
                </a:ext>
              </a:extLst>
            </p:cNvPr>
            <p:cNvSpPr/>
            <p:nvPr/>
          </p:nvSpPr>
          <p:spPr>
            <a:xfrm>
              <a:off x="6076951" y="4799014"/>
              <a:ext cx="1122363" cy="892175"/>
            </a:xfrm>
            <a:custGeom>
              <a:avLst/>
              <a:gdLst>
                <a:gd name="connsiteX0" fmla="*/ 442913 w 1121569"/>
                <a:gd name="connsiteY0" fmla="*/ 597694 h 892969"/>
                <a:gd name="connsiteX1" fmla="*/ 261938 w 1121569"/>
                <a:gd name="connsiteY1" fmla="*/ 747712 h 892969"/>
                <a:gd name="connsiteX2" fmla="*/ 100013 w 1121569"/>
                <a:gd name="connsiteY2" fmla="*/ 892969 h 892969"/>
                <a:gd name="connsiteX3" fmla="*/ 0 w 1121569"/>
                <a:gd name="connsiteY3" fmla="*/ 581025 h 892969"/>
                <a:gd name="connsiteX4" fmla="*/ 128588 w 1121569"/>
                <a:gd name="connsiteY4" fmla="*/ 535781 h 892969"/>
                <a:gd name="connsiteX5" fmla="*/ 223838 w 1121569"/>
                <a:gd name="connsiteY5" fmla="*/ 483394 h 892969"/>
                <a:gd name="connsiteX6" fmla="*/ 476250 w 1121569"/>
                <a:gd name="connsiteY6" fmla="*/ 338137 h 892969"/>
                <a:gd name="connsiteX7" fmla="*/ 735806 w 1121569"/>
                <a:gd name="connsiteY7" fmla="*/ 195262 h 892969"/>
                <a:gd name="connsiteX8" fmla="*/ 902494 w 1121569"/>
                <a:gd name="connsiteY8" fmla="*/ 104775 h 892969"/>
                <a:gd name="connsiteX9" fmla="*/ 1000125 w 1121569"/>
                <a:gd name="connsiteY9" fmla="*/ 47625 h 892969"/>
                <a:gd name="connsiteX10" fmla="*/ 1050131 w 1121569"/>
                <a:gd name="connsiteY10" fmla="*/ 19050 h 892969"/>
                <a:gd name="connsiteX11" fmla="*/ 1081088 w 1121569"/>
                <a:gd name="connsiteY11" fmla="*/ 4762 h 892969"/>
                <a:gd name="connsiteX12" fmla="*/ 1104900 w 1121569"/>
                <a:gd name="connsiteY12" fmla="*/ 0 h 892969"/>
                <a:gd name="connsiteX13" fmla="*/ 1116806 w 1121569"/>
                <a:gd name="connsiteY13" fmla="*/ 2381 h 892969"/>
                <a:gd name="connsiteX14" fmla="*/ 1121569 w 1121569"/>
                <a:gd name="connsiteY14" fmla="*/ 11906 h 892969"/>
                <a:gd name="connsiteX15" fmla="*/ 1119188 w 1121569"/>
                <a:gd name="connsiteY15" fmla="*/ 35719 h 892969"/>
                <a:gd name="connsiteX16" fmla="*/ 1104900 w 1121569"/>
                <a:gd name="connsiteY16" fmla="*/ 64294 h 892969"/>
                <a:gd name="connsiteX17" fmla="*/ 1033463 w 1121569"/>
                <a:gd name="connsiteY17" fmla="*/ 119062 h 892969"/>
                <a:gd name="connsiteX18" fmla="*/ 833438 w 1121569"/>
                <a:gd name="connsiteY18" fmla="*/ 276225 h 892969"/>
                <a:gd name="connsiteX19" fmla="*/ 590550 w 1121569"/>
                <a:gd name="connsiteY19" fmla="*/ 473869 h 892969"/>
                <a:gd name="connsiteX20" fmla="*/ 442913 w 1121569"/>
                <a:gd name="connsiteY20" fmla="*/ 597694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1569" h="892969">
                  <a:moveTo>
                    <a:pt x="442913" y="597694"/>
                  </a:moveTo>
                  <a:lnTo>
                    <a:pt x="261938" y="747712"/>
                  </a:lnTo>
                  <a:lnTo>
                    <a:pt x="100013" y="892969"/>
                  </a:lnTo>
                  <a:lnTo>
                    <a:pt x="0" y="581025"/>
                  </a:lnTo>
                  <a:lnTo>
                    <a:pt x="128588" y="535781"/>
                  </a:lnTo>
                  <a:lnTo>
                    <a:pt x="223838" y="483394"/>
                  </a:lnTo>
                  <a:lnTo>
                    <a:pt x="476250" y="338137"/>
                  </a:lnTo>
                  <a:lnTo>
                    <a:pt x="735806" y="195262"/>
                  </a:lnTo>
                  <a:lnTo>
                    <a:pt x="902494" y="104775"/>
                  </a:lnTo>
                  <a:lnTo>
                    <a:pt x="1000125" y="47625"/>
                  </a:lnTo>
                  <a:lnTo>
                    <a:pt x="1050131" y="19050"/>
                  </a:lnTo>
                  <a:lnTo>
                    <a:pt x="1081088" y="4762"/>
                  </a:lnTo>
                  <a:lnTo>
                    <a:pt x="1104900" y="0"/>
                  </a:lnTo>
                  <a:lnTo>
                    <a:pt x="1116806" y="2381"/>
                  </a:lnTo>
                  <a:lnTo>
                    <a:pt x="1121569" y="11906"/>
                  </a:lnTo>
                  <a:lnTo>
                    <a:pt x="1119188" y="35719"/>
                  </a:lnTo>
                  <a:lnTo>
                    <a:pt x="1104900" y="64294"/>
                  </a:lnTo>
                  <a:lnTo>
                    <a:pt x="1033463" y="119062"/>
                  </a:lnTo>
                  <a:lnTo>
                    <a:pt x="833438" y="276225"/>
                  </a:lnTo>
                  <a:lnTo>
                    <a:pt x="590550" y="473869"/>
                  </a:lnTo>
                  <a:lnTo>
                    <a:pt x="442913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C3389785-7F39-4184-BA45-8E719F58510D}"/>
                </a:ext>
              </a:extLst>
            </p:cNvPr>
            <p:cNvSpPr/>
            <p:nvPr/>
          </p:nvSpPr>
          <p:spPr>
            <a:xfrm>
              <a:off x="7042151" y="3128964"/>
              <a:ext cx="1147763" cy="1004887"/>
            </a:xfrm>
            <a:custGeom>
              <a:avLst/>
              <a:gdLst>
                <a:gd name="connsiteX0" fmla="*/ 528638 w 1147763"/>
                <a:gd name="connsiteY0" fmla="*/ 733425 h 1004887"/>
                <a:gd name="connsiteX1" fmla="*/ 42863 w 1147763"/>
                <a:gd name="connsiteY1" fmla="*/ 1004887 h 1004887"/>
                <a:gd name="connsiteX2" fmla="*/ 0 w 1147763"/>
                <a:gd name="connsiteY2" fmla="*/ 959643 h 1004887"/>
                <a:gd name="connsiteX3" fmla="*/ 88107 w 1147763"/>
                <a:gd name="connsiteY3" fmla="*/ 890587 h 1004887"/>
                <a:gd name="connsiteX4" fmla="*/ 257175 w 1147763"/>
                <a:gd name="connsiteY4" fmla="*/ 752475 h 1004887"/>
                <a:gd name="connsiteX5" fmla="*/ 438150 w 1147763"/>
                <a:gd name="connsiteY5" fmla="*/ 595312 h 1004887"/>
                <a:gd name="connsiteX6" fmla="*/ 616744 w 1147763"/>
                <a:gd name="connsiteY6" fmla="*/ 431006 h 1004887"/>
                <a:gd name="connsiteX7" fmla="*/ 766763 w 1147763"/>
                <a:gd name="connsiteY7" fmla="*/ 280987 h 1004887"/>
                <a:gd name="connsiteX8" fmla="*/ 773907 w 1147763"/>
                <a:gd name="connsiteY8" fmla="*/ 261937 h 1004887"/>
                <a:gd name="connsiteX9" fmla="*/ 783432 w 1147763"/>
                <a:gd name="connsiteY9" fmla="*/ 214312 h 1004887"/>
                <a:gd name="connsiteX10" fmla="*/ 785813 w 1147763"/>
                <a:gd name="connsiteY10" fmla="*/ 188118 h 1004887"/>
                <a:gd name="connsiteX11" fmla="*/ 783432 w 1147763"/>
                <a:gd name="connsiteY11" fmla="*/ 161925 h 1004887"/>
                <a:gd name="connsiteX12" fmla="*/ 773907 w 1147763"/>
                <a:gd name="connsiteY12" fmla="*/ 130968 h 1004887"/>
                <a:gd name="connsiteX13" fmla="*/ 742950 w 1147763"/>
                <a:gd name="connsiteY13" fmla="*/ 83343 h 1004887"/>
                <a:gd name="connsiteX14" fmla="*/ 721519 w 1147763"/>
                <a:gd name="connsiteY14" fmla="*/ 57150 h 1004887"/>
                <a:gd name="connsiteX15" fmla="*/ 707232 w 1147763"/>
                <a:gd name="connsiteY15" fmla="*/ 35718 h 1004887"/>
                <a:gd name="connsiteX16" fmla="*/ 702469 w 1147763"/>
                <a:gd name="connsiteY16" fmla="*/ 23812 h 1004887"/>
                <a:gd name="connsiteX17" fmla="*/ 704850 w 1147763"/>
                <a:gd name="connsiteY17" fmla="*/ 14287 h 1004887"/>
                <a:gd name="connsiteX18" fmla="*/ 711994 w 1147763"/>
                <a:gd name="connsiteY18" fmla="*/ 4762 h 1004887"/>
                <a:gd name="connsiteX19" fmla="*/ 728663 w 1147763"/>
                <a:gd name="connsiteY19" fmla="*/ 0 h 1004887"/>
                <a:gd name="connsiteX20" fmla="*/ 762000 w 1147763"/>
                <a:gd name="connsiteY20" fmla="*/ 2381 h 1004887"/>
                <a:gd name="connsiteX21" fmla="*/ 800100 w 1147763"/>
                <a:gd name="connsiteY21" fmla="*/ 14287 h 1004887"/>
                <a:gd name="connsiteX22" fmla="*/ 842963 w 1147763"/>
                <a:gd name="connsiteY22" fmla="*/ 30956 h 1004887"/>
                <a:gd name="connsiteX23" fmla="*/ 900113 w 1147763"/>
                <a:gd name="connsiteY23" fmla="*/ 59531 h 1004887"/>
                <a:gd name="connsiteX24" fmla="*/ 938213 w 1147763"/>
                <a:gd name="connsiteY24" fmla="*/ 80962 h 1004887"/>
                <a:gd name="connsiteX25" fmla="*/ 978694 w 1147763"/>
                <a:gd name="connsiteY25" fmla="*/ 114300 h 1004887"/>
                <a:gd name="connsiteX26" fmla="*/ 1023938 w 1147763"/>
                <a:gd name="connsiteY26" fmla="*/ 154781 h 1004887"/>
                <a:gd name="connsiteX27" fmla="*/ 1069182 w 1147763"/>
                <a:gd name="connsiteY27" fmla="*/ 207168 h 1004887"/>
                <a:gd name="connsiteX28" fmla="*/ 1102519 w 1147763"/>
                <a:gd name="connsiteY28" fmla="*/ 245268 h 1004887"/>
                <a:gd name="connsiteX29" fmla="*/ 1123950 w 1147763"/>
                <a:gd name="connsiteY29" fmla="*/ 276225 h 1004887"/>
                <a:gd name="connsiteX30" fmla="*/ 1140619 w 1147763"/>
                <a:gd name="connsiteY30" fmla="*/ 307181 h 1004887"/>
                <a:gd name="connsiteX31" fmla="*/ 1147763 w 1147763"/>
                <a:gd name="connsiteY31" fmla="*/ 333375 h 1004887"/>
                <a:gd name="connsiteX32" fmla="*/ 1145382 w 1147763"/>
                <a:gd name="connsiteY32" fmla="*/ 364331 h 1004887"/>
                <a:gd name="connsiteX33" fmla="*/ 1138238 w 1147763"/>
                <a:gd name="connsiteY33" fmla="*/ 388143 h 1004887"/>
                <a:gd name="connsiteX34" fmla="*/ 1123950 w 1147763"/>
                <a:gd name="connsiteY34" fmla="*/ 404812 h 1004887"/>
                <a:gd name="connsiteX35" fmla="*/ 1057275 w 1147763"/>
                <a:gd name="connsiteY35" fmla="*/ 447675 h 1004887"/>
                <a:gd name="connsiteX36" fmla="*/ 873919 w 1147763"/>
                <a:gd name="connsiteY36" fmla="*/ 545306 h 1004887"/>
                <a:gd name="connsiteX37" fmla="*/ 528638 w 1147763"/>
                <a:gd name="connsiteY37" fmla="*/ 733425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47763" h="1004887">
                  <a:moveTo>
                    <a:pt x="528638" y="733425"/>
                  </a:moveTo>
                  <a:lnTo>
                    <a:pt x="42863" y="1004887"/>
                  </a:lnTo>
                  <a:lnTo>
                    <a:pt x="0" y="959643"/>
                  </a:lnTo>
                  <a:lnTo>
                    <a:pt x="88107" y="890587"/>
                  </a:lnTo>
                  <a:lnTo>
                    <a:pt x="257175" y="752475"/>
                  </a:lnTo>
                  <a:lnTo>
                    <a:pt x="438150" y="595312"/>
                  </a:lnTo>
                  <a:lnTo>
                    <a:pt x="616744" y="431006"/>
                  </a:lnTo>
                  <a:lnTo>
                    <a:pt x="766763" y="280987"/>
                  </a:lnTo>
                  <a:lnTo>
                    <a:pt x="773907" y="261937"/>
                  </a:lnTo>
                  <a:lnTo>
                    <a:pt x="783432" y="214312"/>
                  </a:lnTo>
                  <a:lnTo>
                    <a:pt x="785813" y="188118"/>
                  </a:lnTo>
                  <a:lnTo>
                    <a:pt x="783432" y="161925"/>
                  </a:lnTo>
                  <a:lnTo>
                    <a:pt x="773907" y="130968"/>
                  </a:lnTo>
                  <a:lnTo>
                    <a:pt x="742950" y="83343"/>
                  </a:lnTo>
                  <a:lnTo>
                    <a:pt x="721519" y="57150"/>
                  </a:lnTo>
                  <a:lnTo>
                    <a:pt x="707232" y="35718"/>
                  </a:lnTo>
                  <a:lnTo>
                    <a:pt x="702469" y="23812"/>
                  </a:lnTo>
                  <a:lnTo>
                    <a:pt x="704850" y="14287"/>
                  </a:lnTo>
                  <a:lnTo>
                    <a:pt x="711994" y="4762"/>
                  </a:lnTo>
                  <a:lnTo>
                    <a:pt x="728663" y="0"/>
                  </a:lnTo>
                  <a:lnTo>
                    <a:pt x="762000" y="2381"/>
                  </a:lnTo>
                  <a:lnTo>
                    <a:pt x="800100" y="14287"/>
                  </a:lnTo>
                  <a:lnTo>
                    <a:pt x="842963" y="30956"/>
                  </a:lnTo>
                  <a:lnTo>
                    <a:pt x="900113" y="59531"/>
                  </a:lnTo>
                  <a:lnTo>
                    <a:pt x="938213" y="80962"/>
                  </a:lnTo>
                  <a:lnTo>
                    <a:pt x="978694" y="114300"/>
                  </a:lnTo>
                  <a:lnTo>
                    <a:pt x="1023938" y="154781"/>
                  </a:lnTo>
                  <a:lnTo>
                    <a:pt x="1069182" y="207168"/>
                  </a:lnTo>
                  <a:lnTo>
                    <a:pt x="1102519" y="245268"/>
                  </a:lnTo>
                  <a:lnTo>
                    <a:pt x="1123950" y="276225"/>
                  </a:lnTo>
                  <a:lnTo>
                    <a:pt x="1140619" y="307181"/>
                  </a:lnTo>
                  <a:lnTo>
                    <a:pt x="1147763" y="333375"/>
                  </a:lnTo>
                  <a:lnTo>
                    <a:pt x="1145382" y="364331"/>
                  </a:lnTo>
                  <a:lnTo>
                    <a:pt x="1138238" y="388143"/>
                  </a:lnTo>
                  <a:lnTo>
                    <a:pt x="1123950" y="404812"/>
                  </a:lnTo>
                  <a:lnTo>
                    <a:pt x="1057275" y="447675"/>
                  </a:lnTo>
                  <a:lnTo>
                    <a:pt x="873919" y="545306"/>
                  </a:lnTo>
                  <a:lnTo>
                    <a:pt x="528638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F8543DCF-389F-4729-81DB-AC75475DF12A}"/>
                </a:ext>
              </a:extLst>
            </p:cNvPr>
            <p:cNvSpPr/>
            <p:nvPr/>
          </p:nvSpPr>
          <p:spPr>
            <a:xfrm>
              <a:off x="6513513" y="3668714"/>
              <a:ext cx="2076450" cy="1819275"/>
            </a:xfrm>
            <a:custGeom>
              <a:avLst/>
              <a:gdLst>
                <a:gd name="connsiteX0" fmla="*/ 940594 w 2076450"/>
                <a:gd name="connsiteY0" fmla="*/ 1081088 h 1819275"/>
                <a:gd name="connsiteX1" fmla="*/ 773906 w 2076450"/>
                <a:gd name="connsiteY1" fmla="*/ 847725 h 1819275"/>
                <a:gd name="connsiteX2" fmla="*/ 659606 w 2076450"/>
                <a:gd name="connsiteY2" fmla="*/ 692944 h 1819275"/>
                <a:gd name="connsiteX3" fmla="*/ 550069 w 2076450"/>
                <a:gd name="connsiteY3" fmla="*/ 552450 h 1819275"/>
                <a:gd name="connsiteX4" fmla="*/ 397669 w 2076450"/>
                <a:gd name="connsiteY4" fmla="*/ 371475 h 1819275"/>
                <a:gd name="connsiteX5" fmla="*/ 273844 w 2076450"/>
                <a:gd name="connsiteY5" fmla="*/ 242888 h 1819275"/>
                <a:gd name="connsiteX6" fmla="*/ 178594 w 2076450"/>
                <a:gd name="connsiteY6" fmla="*/ 154782 h 1819275"/>
                <a:gd name="connsiteX7" fmla="*/ 123825 w 2076450"/>
                <a:gd name="connsiteY7" fmla="*/ 107157 h 1819275"/>
                <a:gd name="connsiteX8" fmla="*/ 104775 w 2076450"/>
                <a:gd name="connsiteY8" fmla="*/ 95250 h 1819275"/>
                <a:gd name="connsiteX9" fmla="*/ 64294 w 2076450"/>
                <a:gd name="connsiteY9" fmla="*/ 78582 h 1819275"/>
                <a:gd name="connsiteX10" fmla="*/ 40481 w 2076450"/>
                <a:gd name="connsiteY10" fmla="*/ 64294 h 1819275"/>
                <a:gd name="connsiteX11" fmla="*/ 16669 w 2076450"/>
                <a:gd name="connsiteY11" fmla="*/ 45244 h 1819275"/>
                <a:gd name="connsiteX12" fmla="*/ 2381 w 2076450"/>
                <a:gd name="connsiteY12" fmla="*/ 26194 h 1819275"/>
                <a:gd name="connsiteX13" fmla="*/ 0 w 2076450"/>
                <a:gd name="connsiteY13" fmla="*/ 14288 h 1819275"/>
                <a:gd name="connsiteX14" fmla="*/ 4762 w 2076450"/>
                <a:gd name="connsiteY14" fmla="*/ 2382 h 1819275"/>
                <a:gd name="connsiteX15" fmla="*/ 16669 w 2076450"/>
                <a:gd name="connsiteY15" fmla="*/ 0 h 1819275"/>
                <a:gd name="connsiteX16" fmla="*/ 64294 w 2076450"/>
                <a:gd name="connsiteY16" fmla="*/ 2382 h 1819275"/>
                <a:gd name="connsiteX17" fmla="*/ 147637 w 2076450"/>
                <a:gd name="connsiteY17" fmla="*/ 4763 h 1819275"/>
                <a:gd name="connsiteX18" fmla="*/ 176212 w 2076450"/>
                <a:gd name="connsiteY18" fmla="*/ 9525 h 1819275"/>
                <a:gd name="connsiteX19" fmla="*/ 200025 w 2076450"/>
                <a:gd name="connsiteY19" fmla="*/ 26194 h 1819275"/>
                <a:gd name="connsiteX20" fmla="*/ 290512 w 2076450"/>
                <a:gd name="connsiteY20" fmla="*/ 102394 h 1819275"/>
                <a:gd name="connsiteX21" fmla="*/ 383381 w 2076450"/>
                <a:gd name="connsiteY21" fmla="*/ 192882 h 1819275"/>
                <a:gd name="connsiteX22" fmla="*/ 511969 w 2076450"/>
                <a:gd name="connsiteY22" fmla="*/ 316707 h 1819275"/>
                <a:gd name="connsiteX23" fmla="*/ 585787 w 2076450"/>
                <a:gd name="connsiteY23" fmla="*/ 390525 h 1819275"/>
                <a:gd name="connsiteX24" fmla="*/ 731044 w 2076450"/>
                <a:gd name="connsiteY24" fmla="*/ 552450 h 1819275"/>
                <a:gd name="connsiteX25" fmla="*/ 816769 w 2076450"/>
                <a:gd name="connsiteY25" fmla="*/ 645319 h 1819275"/>
                <a:gd name="connsiteX26" fmla="*/ 912019 w 2076450"/>
                <a:gd name="connsiteY26" fmla="*/ 745332 h 1819275"/>
                <a:gd name="connsiteX27" fmla="*/ 1031081 w 2076450"/>
                <a:gd name="connsiteY27" fmla="*/ 876300 h 1819275"/>
                <a:gd name="connsiteX28" fmla="*/ 1185862 w 2076450"/>
                <a:gd name="connsiteY28" fmla="*/ 1031082 h 1819275"/>
                <a:gd name="connsiteX29" fmla="*/ 1283494 w 2076450"/>
                <a:gd name="connsiteY29" fmla="*/ 1126332 h 1819275"/>
                <a:gd name="connsiteX30" fmla="*/ 1343025 w 2076450"/>
                <a:gd name="connsiteY30" fmla="*/ 1183482 h 1819275"/>
                <a:gd name="connsiteX31" fmla="*/ 1440656 w 2076450"/>
                <a:gd name="connsiteY31" fmla="*/ 1266825 h 1819275"/>
                <a:gd name="connsiteX32" fmla="*/ 1564481 w 2076450"/>
                <a:gd name="connsiteY32" fmla="*/ 1371600 h 1819275"/>
                <a:gd name="connsiteX33" fmla="*/ 1714500 w 2076450"/>
                <a:gd name="connsiteY33" fmla="*/ 1490663 h 1819275"/>
                <a:gd name="connsiteX34" fmla="*/ 1859756 w 2076450"/>
                <a:gd name="connsiteY34" fmla="*/ 1600200 h 1819275"/>
                <a:gd name="connsiteX35" fmla="*/ 2024062 w 2076450"/>
                <a:gd name="connsiteY35" fmla="*/ 1721644 h 1819275"/>
                <a:gd name="connsiteX36" fmla="*/ 2057400 w 2076450"/>
                <a:gd name="connsiteY36" fmla="*/ 1750219 h 1819275"/>
                <a:gd name="connsiteX37" fmla="*/ 2069306 w 2076450"/>
                <a:gd name="connsiteY37" fmla="*/ 1769269 h 1819275"/>
                <a:gd name="connsiteX38" fmla="*/ 2076450 w 2076450"/>
                <a:gd name="connsiteY38" fmla="*/ 1785938 h 1819275"/>
                <a:gd name="connsiteX39" fmla="*/ 2074069 w 2076450"/>
                <a:gd name="connsiteY39" fmla="*/ 1812132 h 1819275"/>
                <a:gd name="connsiteX40" fmla="*/ 2064544 w 2076450"/>
                <a:gd name="connsiteY40" fmla="*/ 1819275 h 1819275"/>
                <a:gd name="connsiteX41" fmla="*/ 2026444 w 2076450"/>
                <a:gd name="connsiteY41" fmla="*/ 1819275 h 1819275"/>
                <a:gd name="connsiteX42" fmla="*/ 1888331 w 2076450"/>
                <a:gd name="connsiteY42" fmla="*/ 1807369 h 1819275"/>
                <a:gd name="connsiteX43" fmla="*/ 1740694 w 2076450"/>
                <a:gd name="connsiteY43" fmla="*/ 1785938 h 1819275"/>
                <a:gd name="connsiteX44" fmla="*/ 1631156 w 2076450"/>
                <a:gd name="connsiteY44" fmla="*/ 1764507 h 1819275"/>
                <a:gd name="connsiteX45" fmla="*/ 1531144 w 2076450"/>
                <a:gd name="connsiteY45" fmla="*/ 1735932 h 1819275"/>
                <a:gd name="connsiteX46" fmla="*/ 1454944 w 2076450"/>
                <a:gd name="connsiteY46" fmla="*/ 1707357 h 1819275"/>
                <a:gd name="connsiteX47" fmla="*/ 1416844 w 2076450"/>
                <a:gd name="connsiteY47" fmla="*/ 1688307 h 1819275"/>
                <a:gd name="connsiteX48" fmla="*/ 1364456 w 2076450"/>
                <a:gd name="connsiteY48" fmla="*/ 1659732 h 1819275"/>
                <a:gd name="connsiteX49" fmla="*/ 1335881 w 2076450"/>
                <a:gd name="connsiteY49" fmla="*/ 1640682 h 1819275"/>
                <a:gd name="connsiteX50" fmla="*/ 1314450 w 2076450"/>
                <a:gd name="connsiteY50" fmla="*/ 1621632 h 1819275"/>
                <a:gd name="connsiteX51" fmla="*/ 1290637 w 2076450"/>
                <a:gd name="connsiteY51" fmla="*/ 1595438 h 1819275"/>
                <a:gd name="connsiteX52" fmla="*/ 1154906 w 2076450"/>
                <a:gd name="connsiteY52" fmla="*/ 1388269 h 1819275"/>
                <a:gd name="connsiteX53" fmla="*/ 940594 w 2076450"/>
                <a:gd name="connsiteY53" fmla="*/ 1081088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76450" h="1819275">
                  <a:moveTo>
                    <a:pt x="940594" y="1081088"/>
                  </a:moveTo>
                  <a:lnTo>
                    <a:pt x="773906" y="847725"/>
                  </a:lnTo>
                  <a:lnTo>
                    <a:pt x="659606" y="692944"/>
                  </a:lnTo>
                  <a:lnTo>
                    <a:pt x="550069" y="552450"/>
                  </a:lnTo>
                  <a:lnTo>
                    <a:pt x="397669" y="371475"/>
                  </a:lnTo>
                  <a:lnTo>
                    <a:pt x="273844" y="242888"/>
                  </a:lnTo>
                  <a:lnTo>
                    <a:pt x="178594" y="154782"/>
                  </a:lnTo>
                  <a:lnTo>
                    <a:pt x="123825" y="107157"/>
                  </a:lnTo>
                  <a:lnTo>
                    <a:pt x="104775" y="95250"/>
                  </a:lnTo>
                  <a:lnTo>
                    <a:pt x="64294" y="78582"/>
                  </a:lnTo>
                  <a:lnTo>
                    <a:pt x="40481" y="64294"/>
                  </a:lnTo>
                  <a:lnTo>
                    <a:pt x="16669" y="45244"/>
                  </a:lnTo>
                  <a:lnTo>
                    <a:pt x="2381" y="26194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6669" y="0"/>
                  </a:lnTo>
                  <a:lnTo>
                    <a:pt x="64294" y="2382"/>
                  </a:lnTo>
                  <a:lnTo>
                    <a:pt x="147637" y="4763"/>
                  </a:lnTo>
                  <a:lnTo>
                    <a:pt x="176212" y="9525"/>
                  </a:lnTo>
                  <a:lnTo>
                    <a:pt x="200025" y="26194"/>
                  </a:lnTo>
                  <a:lnTo>
                    <a:pt x="290512" y="102394"/>
                  </a:lnTo>
                  <a:lnTo>
                    <a:pt x="383381" y="192882"/>
                  </a:lnTo>
                  <a:lnTo>
                    <a:pt x="511969" y="316707"/>
                  </a:lnTo>
                  <a:lnTo>
                    <a:pt x="585787" y="390525"/>
                  </a:lnTo>
                  <a:lnTo>
                    <a:pt x="731044" y="552450"/>
                  </a:lnTo>
                  <a:lnTo>
                    <a:pt x="816769" y="645319"/>
                  </a:lnTo>
                  <a:lnTo>
                    <a:pt x="912019" y="745332"/>
                  </a:lnTo>
                  <a:lnTo>
                    <a:pt x="1031081" y="876300"/>
                  </a:lnTo>
                  <a:lnTo>
                    <a:pt x="1185862" y="1031082"/>
                  </a:lnTo>
                  <a:lnTo>
                    <a:pt x="1283494" y="1126332"/>
                  </a:lnTo>
                  <a:lnTo>
                    <a:pt x="1343025" y="1183482"/>
                  </a:lnTo>
                  <a:lnTo>
                    <a:pt x="1440656" y="1266825"/>
                  </a:lnTo>
                  <a:lnTo>
                    <a:pt x="1564481" y="1371600"/>
                  </a:lnTo>
                  <a:lnTo>
                    <a:pt x="1714500" y="1490663"/>
                  </a:lnTo>
                  <a:lnTo>
                    <a:pt x="1859756" y="1600200"/>
                  </a:lnTo>
                  <a:lnTo>
                    <a:pt x="2024062" y="1721644"/>
                  </a:lnTo>
                  <a:lnTo>
                    <a:pt x="2057400" y="1750219"/>
                  </a:lnTo>
                  <a:lnTo>
                    <a:pt x="2069306" y="1769269"/>
                  </a:lnTo>
                  <a:lnTo>
                    <a:pt x="2076450" y="1785938"/>
                  </a:lnTo>
                  <a:lnTo>
                    <a:pt x="2074069" y="1812132"/>
                  </a:lnTo>
                  <a:lnTo>
                    <a:pt x="2064544" y="1819275"/>
                  </a:lnTo>
                  <a:lnTo>
                    <a:pt x="2026444" y="1819275"/>
                  </a:lnTo>
                  <a:lnTo>
                    <a:pt x="1888331" y="1807369"/>
                  </a:lnTo>
                  <a:lnTo>
                    <a:pt x="1740694" y="1785938"/>
                  </a:lnTo>
                  <a:lnTo>
                    <a:pt x="1631156" y="1764507"/>
                  </a:lnTo>
                  <a:lnTo>
                    <a:pt x="1531144" y="1735932"/>
                  </a:lnTo>
                  <a:lnTo>
                    <a:pt x="1454944" y="1707357"/>
                  </a:lnTo>
                  <a:lnTo>
                    <a:pt x="1416844" y="1688307"/>
                  </a:lnTo>
                  <a:lnTo>
                    <a:pt x="1364456" y="1659732"/>
                  </a:lnTo>
                  <a:lnTo>
                    <a:pt x="1335881" y="1640682"/>
                  </a:lnTo>
                  <a:lnTo>
                    <a:pt x="1314450" y="1621632"/>
                  </a:lnTo>
                  <a:lnTo>
                    <a:pt x="1290637" y="1595438"/>
                  </a:lnTo>
                  <a:lnTo>
                    <a:pt x="1154906" y="1388269"/>
                  </a:lnTo>
                  <a:lnTo>
                    <a:pt x="940594" y="1081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114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0446EFE-C322-4F67-A226-32EB13BFA187}"/>
              </a:ext>
            </a:extLst>
          </p:cNvPr>
          <p:cNvGrpSpPr/>
          <p:nvPr/>
        </p:nvGrpSpPr>
        <p:grpSpPr>
          <a:xfrm>
            <a:off x="4049714" y="1639888"/>
            <a:ext cx="4540249" cy="4249738"/>
            <a:chOff x="4049714" y="1639888"/>
            <a:chExt cx="4540249" cy="42497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B99FE2E-9B75-43A6-82A6-FE0287EC80F1}"/>
                </a:ext>
              </a:extLst>
            </p:cNvPr>
            <p:cNvSpPr/>
            <p:nvPr/>
          </p:nvSpPr>
          <p:spPr>
            <a:xfrm>
              <a:off x="4319588" y="1700214"/>
              <a:ext cx="1238250" cy="454025"/>
            </a:xfrm>
            <a:custGeom>
              <a:avLst/>
              <a:gdLst>
                <a:gd name="connsiteX0" fmla="*/ 550068 w 1238250"/>
                <a:gd name="connsiteY0" fmla="*/ 326231 h 454818"/>
                <a:gd name="connsiteX1" fmla="*/ 97631 w 1238250"/>
                <a:gd name="connsiteY1" fmla="*/ 454818 h 454818"/>
                <a:gd name="connsiteX2" fmla="*/ 0 w 1238250"/>
                <a:gd name="connsiteY2" fmla="*/ 273843 h 454818"/>
                <a:gd name="connsiteX3" fmla="*/ 200025 w 1238250"/>
                <a:gd name="connsiteY3" fmla="*/ 242887 h 454818"/>
                <a:gd name="connsiteX4" fmla="*/ 431006 w 1238250"/>
                <a:gd name="connsiteY4" fmla="*/ 190500 h 454818"/>
                <a:gd name="connsiteX5" fmla="*/ 673893 w 1238250"/>
                <a:gd name="connsiteY5" fmla="*/ 126206 h 454818"/>
                <a:gd name="connsiteX6" fmla="*/ 759618 w 1238250"/>
                <a:gd name="connsiteY6" fmla="*/ 102393 h 454818"/>
                <a:gd name="connsiteX7" fmla="*/ 781050 w 1238250"/>
                <a:gd name="connsiteY7" fmla="*/ 90487 h 454818"/>
                <a:gd name="connsiteX8" fmla="*/ 831056 w 1238250"/>
                <a:gd name="connsiteY8" fmla="*/ 52387 h 454818"/>
                <a:gd name="connsiteX9" fmla="*/ 864393 w 1238250"/>
                <a:gd name="connsiteY9" fmla="*/ 16668 h 454818"/>
                <a:gd name="connsiteX10" fmla="*/ 878681 w 1238250"/>
                <a:gd name="connsiteY10" fmla="*/ 4762 h 454818"/>
                <a:gd name="connsiteX11" fmla="*/ 904875 w 1238250"/>
                <a:gd name="connsiteY11" fmla="*/ 0 h 454818"/>
                <a:gd name="connsiteX12" fmla="*/ 942975 w 1238250"/>
                <a:gd name="connsiteY12" fmla="*/ 2381 h 454818"/>
                <a:gd name="connsiteX13" fmla="*/ 976312 w 1238250"/>
                <a:gd name="connsiteY13" fmla="*/ 9525 h 454818"/>
                <a:gd name="connsiteX14" fmla="*/ 1038225 w 1238250"/>
                <a:gd name="connsiteY14" fmla="*/ 40481 h 454818"/>
                <a:gd name="connsiteX15" fmla="*/ 1104900 w 1238250"/>
                <a:gd name="connsiteY15" fmla="*/ 80962 h 454818"/>
                <a:gd name="connsiteX16" fmla="*/ 1159668 w 1238250"/>
                <a:gd name="connsiteY16" fmla="*/ 123825 h 454818"/>
                <a:gd name="connsiteX17" fmla="*/ 1204912 w 1238250"/>
                <a:gd name="connsiteY17" fmla="*/ 161925 h 454818"/>
                <a:gd name="connsiteX18" fmla="*/ 1221581 w 1238250"/>
                <a:gd name="connsiteY18" fmla="*/ 178593 h 454818"/>
                <a:gd name="connsiteX19" fmla="*/ 1233487 w 1238250"/>
                <a:gd name="connsiteY19" fmla="*/ 197643 h 454818"/>
                <a:gd name="connsiteX20" fmla="*/ 1238250 w 1238250"/>
                <a:gd name="connsiteY20" fmla="*/ 221456 h 454818"/>
                <a:gd name="connsiteX21" fmla="*/ 1238250 w 1238250"/>
                <a:gd name="connsiteY21" fmla="*/ 245268 h 454818"/>
                <a:gd name="connsiteX22" fmla="*/ 1233487 w 1238250"/>
                <a:gd name="connsiteY22" fmla="*/ 266700 h 454818"/>
                <a:gd name="connsiteX23" fmla="*/ 1214437 w 1238250"/>
                <a:gd name="connsiteY23" fmla="*/ 285750 h 454818"/>
                <a:gd name="connsiteX24" fmla="*/ 1188243 w 1238250"/>
                <a:gd name="connsiteY24" fmla="*/ 300037 h 454818"/>
                <a:gd name="connsiteX25" fmla="*/ 1164431 w 1238250"/>
                <a:gd name="connsiteY25" fmla="*/ 314325 h 454818"/>
                <a:gd name="connsiteX26" fmla="*/ 1133475 w 1238250"/>
                <a:gd name="connsiteY26" fmla="*/ 340518 h 454818"/>
                <a:gd name="connsiteX27" fmla="*/ 916781 w 1238250"/>
                <a:gd name="connsiteY27" fmla="*/ 266700 h 454818"/>
                <a:gd name="connsiteX28" fmla="*/ 873918 w 1238250"/>
                <a:gd name="connsiteY28" fmla="*/ 257175 h 454818"/>
                <a:gd name="connsiteX29" fmla="*/ 838200 w 1238250"/>
                <a:gd name="connsiteY29" fmla="*/ 254793 h 454818"/>
                <a:gd name="connsiteX30" fmla="*/ 785812 w 1238250"/>
                <a:gd name="connsiteY30" fmla="*/ 261937 h 454818"/>
                <a:gd name="connsiteX31" fmla="*/ 550068 w 1238250"/>
                <a:gd name="connsiteY31" fmla="*/ 326231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38250" h="454818">
                  <a:moveTo>
                    <a:pt x="550068" y="326231"/>
                  </a:moveTo>
                  <a:lnTo>
                    <a:pt x="97631" y="454818"/>
                  </a:lnTo>
                  <a:lnTo>
                    <a:pt x="0" y="273843"/>
                  </a:lnTo>
                  <a:lnTo>
                    <a:pt x="200025" y="242887"/>
                  </a:lnTo>
                  <a:lnTo>
                    <a:pt x="431006" y="190500"/>
                  </a:lnTo>
                  <a:lnTo>
                    <a:pt x="673893" y="126206"/>
                  </a:lnTo>
                  <a:lnTo>
                    <a:pt x="759618" y="102393"/>
                  </a:lnTo>
                  <a:lnTo>
                    <a:pt x="781050" y="90487"/>
                  </a:lnTo>
                  <a:lnTo>
                    <a:pt x="831056" y="52387"/>
                  </a:lnTo>
                  <a:lnTo>
                    <a:pt x="864393" y="16668"/>
                  </a:lnTo>
                  <a:lnTo>
                    <a:pt x="878681" y="4762"/>
                  </a:lnTo>
                  <a:lnTo>
                    <a:pt x="904875" y="0"/>
                  </a:lnTo>
                  <a:lnTo>
                    <a:pt x="942975" y="2381"/>
                  </a:lnTo>
                  <a:lnTo>
                    <a:pt x="976312" y="9525"/>
                  </a:lnTo>
                  <a:lnTo>
                    <a:pt x="1038225" y="40481"/>
                  </a:lnTo>
                  <a:lnTo>
                    <a:pt x="1104900" y="80962"/>
                  </a:lnTo>
                  <a:lnTo>
                    <a:pt x="1159668" y="123825"/>
                  </a:lnTo>
                  <a:lnTo>
                    <a:pt x="1204912" y="161925"/>
                  </a:lnTo>
                  <a:lnTo>
                    <a:pt x="1221581" y="178593"/>
                  </a:lnTo>
                  <a:lnTo>
                    <a:pt x="1233487" y="197643"/>
                  </a:lnTo>
                  <a:lnTo>
                    <a:pt x="1238250" y="221456"/>
                  </a:lnTo>
                  <a:lnTo>
                    <a:pt x="1238250" y="245268"/>
                  </a:lnTo>
                  <a:lnTo>
                    <a:pt x="1233487" y="266700"/>
                  </a:lnTo>
                  <a:lnTo>
                    <a:pt x="1214437" y="285750"/>
                  </a:lnTo>
                  <a:lnTo>
                    <a:pt x="1188243" y="300037"/>
                  </a:lnTo>
                  <a:lnTo>
                    <a:pt x="1164431" y="314325"/>
                  </a:lnTo>
                  <a:lnTo>
                    <a:pt x="1133475" y="340518"/>
                  </a:lnTo>
                  <a:lnTo>
                    <a:pt x="916781" y="266700"/>
                  </a:lnTo>
                  <a:lnTo>
                    <a:pt x="873918" y="257175"/>
                  </a:lnTo>
                  <a:lnTo>
                    <a:pt x="838200" y="254793"/>
                  </a:lnTo>
                  <a:lnTo>
                    <a:pt x="785812" y="261937"/>
                  </a:lnTo>
                  <a:lnTo>
                    <a:pt x="55006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75DDDCEE-340F-4830-8F92-A46698986AF4}"/>
                </a:ext>
              </a:extLst>
            </p:cNvPr>
            <p:cNvSpPr/>
            <p:nvPr/>
          </p:nvSpPr>
          <p:spPr>
            <a:xfrm>
              <a:off x="4875214" y="1900238"/>
              <a:ext cx="587375" cy="881062"/>
            </a:xfrm>
            <a:custGeom>
              <a:avLst/>
              <a:gdLst>
                <a:gd name="connsiteX0" fmla="*/ 164306 w 588169"/>
                <a:gd name="connsiteY0" fmla="*/ 457200 h 881062"/>
                <a:gd name="connsiteX1" fmla="*/ 252412 w 588169"/>
                <a:gd name="connsiteY1" fmla="*/ 269081 h 881062"/>
                <a:gd name="connsiteX2" fmla="*/ 307181 w 588169"/>
                <a:gd name="connsiteY2" fmla="*/ 154781 h 881062"/>
                <a:gd name="connsiteX3" fmla="*/ 330994 w 588169"/>
                <a:gd name="connsiteY3" fmla="*/ 104775 h 881062"/>
                <a:gd name="connsiteX4" fmla="*/ 335756 w 588169"/>
                <a:gd name="connsiteY4" fmla="*/ 88106 h 881062"/>
                <a:gd name="connsiteX5" fmla="*/ 335756 w 588169"/>
                <a:gd name="connsiteY5" fmla="*/ 69056 h 881062"/>
                <a:gd name="connsiteX6" fmla="*/ 288131 w 588169"/>
                <a:gd name="connsiteY6" fmla="*/ 0 h 881062"/>
                <a:gd name="connsiteX7" fmla="*/ 588169 w 588169"/>
                <a:gd name="connsiteY7" fmla="*/ 88106 h 881062"/>
                <a:gd name="connsiteX8" fmla="*/ 585787 w 588169"/>
                <a:gd name="connsiteY8" fmla="*/ 130968 h 881062"/>
                <a:gd name="connsiteX9" fmla="*/ 566737 w 588169"/>
                <a:gd name="connsiteY9" fmla="*/ 154781 h 881062"/>
                <a:gd name="connsiteX10" fmla="*/ 469106 w 588169"/>
                <a:gd name="connsiteY10" fmla="*/ 295275 h 881062"/>
                <a:gd name="connsiteX11" fmla="*/ 352425 w 588169"/>
                <a:gd name="connsiteY11" fmla="*/ 464343 h 881062"/>
                <a:gd name="connsiteX12" fmla="*/ 207169 w 588169"/>
                <a:gd name="connsiteY12" fmla="*/ 664368 h 881062"/>
                <a:gd name="connsiteX13" fmla="*/ 69056 w 588169"/>
                <a:gd name="connsiteY13" fmla="*/ 881062 h 881062"/>
                <a:gd name="connsiteX14" fmla="*/ 0 w 588169"/>
                <a:gd name="connsiteY14" fmla="*/ 804862 h 881062"/>
                <a:gd name="connsiteX15" fmla="*/ 38100 w 588169"/>
                <a:gd name="connsiteY15" fmla="*/ 733425 h 881062"/>
                <a:gd name="connsiteX16" fmla="*/ 71437 w 588169"/>
                <a:gd name="connsiteY16" fmla="*/ 659606 h 881062"/>
                <a:gd name="connsiteX17" fmla="*/ 121444 w 588169"/>
                <a:gd name="connsiteY17" fmla="*/ 552450 h 881062"/>
                <a:gd name="connsiteX18" fmla="*/ 164306 w 588169"/>
                <a:gd name="connsiteY18" fmla="*/ 457200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8169" h="881062">
                  <a:moveTo>
                    <a:pt x="164306" y="457200"/>
                  </a:moveTo>
                  <a:lnTo>
                    <a:pt x="252412" y="269081"/>
                  </a:lnTo>
                  <a:lnTo>
                    <a:pt x="307181" y="154781"/>
                  </a:lnTo>
                  <a:lnTo>
                    <a:pt x="330994" y="104775"/>
                  </a:lnTo>
                  <a:lnTo>
                    <a:pt x="335756" y="88106"/>
                  </a:lnTo>
                  <a:lnTo>
                    <a:pt x="335756" y="69056"/>
                  </a:lnTo>
                  <a:lnTo>
                    <a:pt x="288131" y="0"/>
                  </a:lnTo>
                  <a:lnTo>
                    <a:pt x="588169" y="88106"/>
                  </a:lnTo>
                  <a:lnTo>
                    <a:pt x="585787" y="130968"/>
                  </a:lnTo>
                  <a:lnTo>
                    <a:pt x="566737" y="154781"/>
                  </a:lnTo>
                  <a:lnTo>
                    <a:pt x="469106" y="295275"/>
                  </a:lnTo>
                  <a:lnTo>
                    <a:pt x="352425" y="464343"/>
                  </a:lnTo>
                  <a:lnTo>
                    <a:pt x="207169" y="664368"/>
                  </a:lnTo>
                  <a:lnTo>
                    <a:pt x="69056" y="881062"/>
                  </a:lnTo>
                  <a:lnTo>
                    <a:pt x="0" y="804862"/>
                  </a:lnTo>
                  <a:lnTo>
                    <a:pt x="38100" y="733425"/>
                  </a:lnTo>
                  <a:lnTo>
                    <a:pt x="71437" y="659606"/>
                  </a:lnTo>
                  <a:lnTo>
                    <a:pt x="121444" y="552450"/>
                  </a:lnTo>
                  <a:lnTo>
                    <a:pt x="164306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F3581AE2-D361-4947-9A33-11B8D343FA12}"/>
                </a:ext>
              </a:extLst>
            </p:cNvPr>
            <p:cNvSpPr/>
            <p:nvPr/>
          </p:nvSpPr>
          <p:spPr>
            <a:xfrm>
              <a:off x="4860925" y="2667001"/>
              <a:ext cx="533400" cy="792163"/>
            </a:xfrm>
            <a:custGeom>
              <a:avLst/>
              <a:gdLst>
                <a:gd name="connsiteX0" fmla="*/ 230982 w 533400"/>
                <a:gd name="connsiteY0" fmla="*/ 485775 h 792956"/>
                <a:gd name="connsiteX1" fmla="*/ 145257 w 533400"/>
                <a:gd name="connsiteY1" fmla="*/ 333375 h 792956"/>
                <a:gd name="connsiteX2" fmla="*/ 119063 w 533400"/>
                <a:gd name="connsiteY2" fmla="*/ 288131 h 792956"/>
                <a:gd name="connsiteX3" fmla="*/ 71438 w 533400"/>
                <a:gd name="connsiteY3" fmla="*/ 219075 h 792956"/>
                <a:gd name="connsiteX4" fmla="*/ 47625 w 533400"/>
                <a:gd name="connsiteY4" fmla="*/ 190500 h 792956"/>
                <a:gd name="connsiteX5" fmla="*/ 30957 w 533400"/>
                <a:gd name="connsiteY5" fmla="*/ 171450 h 792956"/>
                <a:gd name="connsiteX6" fmla="*/ 14288 w 533400"/>
                <a:gd name="connsiteY6" fmla="*/ 150019 h 792956"/>
                <a:gd name="connsiteX7" fmla="*/ 4763 w 533400"/>
                <a:gd name="connsiteY7" fmla="*/ 126206 h 792956"/>
                <a:gd name="connsiteX8" fmla="*/ 0 w 533400"/>
                <a:gd name="connsiteY8" fmla="*/ 92869 h 792956"/>
                <a:gd name="connsiteX9" fmla="*/ 4763 w 533400"/>
                <a:gd name="connsiteY9" fmla="*/ 61913 h 792956"/>
                <a:gd name="connsiteX10" fmla="*/ 9525 w 533400"/>
                <a:gd name="connsiteY10" fmla="*/ 40481 h 792956"/>
                <a:gd name="connsiteX11" fmla="*/ 38100 w 533400"/>
                <a:gd name="connsiteY11" fmla="*/ 0 h 792956"/>
                <a:gd name="connsiteX12" fmla="*/ 109538 w 533400"/>
                <a:gd name="connsiteY12" fmla="*/ 23813 h 792956"/>
                <a:gd name="connsiteX13" fmla="*/ 126207 w 533400"/>
                <a:gd name="connsiteY13" fmla="*/ 21431 h 792956"/>
                <a:gd name="connsiteX14" fmla="*/ 130969 w 533400"/>
                <a:gd name="connsiteY14" fmla="*/ 66675 h 792956"/>
                <a:gd name="connsiteX15" fmla="*/ 133350 w 533400"/>
                <a:gd name="connsiteY15" fmla="*/ 83344 h 792956"/>
                <a:gd name="connsiteX16" fmla="*/ 142875 w 533400"/>
                <a:gd name="connsiteY16" fmla="*/ 100013 h 792956"/>
                <a:gd name="connsiteX17" fmla="*/ 169069 w 533400"/>
                <a:gd name="connsiteY17" fmla="*/ 126206 h 792956"/>
                <a:gd name="connsiteX18" fmla="*/ 202407 w 533400"/>
                <a:gd name="connsiteY18" fmla="*/ 159544 h 792956"/>
                <a:gd name="connsiteX19" fmla="*/ 285750 w 533400"/>
                <a:gd name="connsiteY19" fmla="*/ 257175 h 792956"/>
                <a:gd name="connsiteX20" fmla="*/ 335757 w 533400"/>
                <a:gd name="connsiteY20" fmla="*/ 323850 h 792956"/>
                <a:gd name="connsiteX21" fmla="*/ 373857 w 533400"/>
                <a:gd name="connsiteY21" fmla="*/ 385763 h 792956"/>
                <a:gd name="connsiteX22" fmla="*/ 402432 w 533400"/>
                <a:gd name="connsiteY22" fmla="*/ 438150 h 792956"/>
                <a:gd name="connsiteX23" fmla="*/ 442913 w 533400"/>
                <a:gd name="connsiteY23" fmla="*/ 528638 h 792956"/>
                <a:gd name="connsiteX24" fmla="*/ 466725 w 533400"/>
                <a:gd name="connsiteY24" fmla="*/ 576263 h 792956"/>
                <a:gd name="connsiteX25" fmla="*/ 502444 w 533400"/>
                <a:gd name="connsiteY25" fmla="*/ 671513 h 792956"/>
                <a:gd name="connsiteX26" fmla="*/ 533400 w 533400"/>
                <a:gd name="connsiteY26" fmla="*/ 773906 h 792956"/>
                <a:gd name="connsiteX27" fmla="*/ 311944 w 533400"/>
                <a:gd name="connsiteY27" fmla="*/ 792956 h 792956"/>
                <a:gd name="connsiteX28" fmla="*/ 302419 w 533400"/>
                <a:gd name="connsiteY28" fmla="*/ 707231 h 792956"/>
                <a:gd name="connsiteX29" fmla="*/ 292894 w 533400"/>
                <a:gd name="connsiteY29" fmla="*/ 654844 h 792956"/>
                <a:gd name="connsiteX30" fmla="*/ 276225 w 533400"/>
                <a:gd name="connsiteY30" fmla="*/ 597694 h 792956"/>
                <a:gd name="connsiteX31" fmla="*/ 230982 w 533400"/>
                <a:gd name="connsiteY31" fmla="*/ 485775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33400" h="792956">
                  <a:moveTo>
                    <a:pt x="230982" y="485775"/>
                  </a:moveTo>
                  <a:lnTo>
                    <a:pt x="145257" y="333375"/>
                  </a:lnTo>
                  <a:lnTo>
                    <a:pt x="119063" y="288131"/>
                  </a:lnTo>
                  <a:lnTo>
                    <a:pt x="71438" y="219075"/>
                  </a:lnTo>
                  <a:lnTo>
                    <a:pt x="47625" y="190500"/>
                  </a:lnTo>
                  <a:lnTo>
                    <a:pt x="30957" y="171450"/>
                  </a:lnTo>
                  <a:lnTo>
                    <a:pt x="14288" y="150019"/>
                  </a:lnTo>
                  <a:lnTo>
                    <a:pt x="4763" y="126206"/>
                  </a:lnTo>
                  <a:lnTo>
                    <a:pt x="0" y="92869"/>
                  </a:lnTo>
                  <a:lnTo>
                    <a:pt x="4763" y="61913"/>
                  </a:lnTo>
                  <a:lnTo>
                    <a:pt x="9525" y="40481"/>
                  </a:lnTo>
                  <a:lnTo>
                    <a:pt x="38100" y="0"/>
                  </a:lnTo>
                  <a:lnTo>
                    <a:pt x="109538" y="23813"/>
                  </a:lnTo>
                  <a:lnTo>
                    <a:pt x="126207" y="21431"/>
                  </a:lnTo>
                  <a:lnTo>
                    <a:pt x="130969" y="66675"/>
                  </a:lnTo>
                  <a:lnTo>
                    <a:pt x="133350" y="83344"/>
                  </a:lnTo>
                  <a:lnTo>
                    <a:pt x="142875" y="100013"/>
                  </a:lnTo>
                  <a:lnTo>
                    <a:pt x="169069" y="126206"/>
                  </a:lnTo>
                  <a:lnTo>
                    <a:pt x="202407" y="159544"/>
                  </a:lnTo>
                  <a:lnTo>
                    <a:pt x="285750" y="257175"/>
                  </a:lnTo>
                  <a:lnTo>
                    <a:pt x="335757" y="323850"/>
                  </a:lnTo>
                  <a:lnTo>
                    <a:pt x="373857" y="385763"/>
                  </a:lnTo>
                  <a:lnTo>
                    <a:pt x="402432" y="438150"/>
                  </a:lnTo>
                  <a:lnTo>
                    <a:pt x="442913" y="528638"/>
                  </a:lnTo>
                  <a:lnTo>
                    <a:pt x="466725" y="576263"/>
                  </a:lnTo>
                  <a:lnTo>
                    <a:pt x="502444" y="671513"/>
                  </a:lnTo>
                  <a:lnTo>
                    <a:pt x="533400" y="773906"/>
                  </a:lnTo>
                  <a:lnTo>
                    <a:pt x="311944" y="792956"/>
                  </a:lnTo>
                  <a:lnTo>
                    <a:pt x="302419" y="707231"/>
                  </a:lnTo>
                  <a:lnTo>
                    <a:pt x="292894" y="654844"/>
                  </a:lnTo>
                  <a:lnTo>
                    <a:pt x="276225" y="597694"/>
                  </a:lnTo>
                  <a:lnTo>
                    <a:pt x="230982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C8B6B37D-576A-42C8-A84E-84738A618F39}"/>
                </a:ext>
              </a:extLst>
            </p:cNvPr>
            <p:cNvSpPr/>
            <p:nvPr/>
          </p:nvSpPr>
          <p:spPr>
            <a:xfrm>
              <a:off x="4889500" y="3390900"/>
              <a:ext cx="533400" cy="954088"/>
            </a:xfrm>
            <a:custGeom>
              <a:avLst/>
              <a:gdLst>
                <a:gd name="connsiteX0" fmla="*/ 216694 w 533400"/>
                <a:gd name="connsiteY0" fmla="*/ 442913 h 954881"/>
                <a:gd name="connsiteX1" fmla="*/ 240507 w 533400"/>
                <a:gd name="connsiteY1" fmla="*/ 395288 h 954881"/>
                <a:gd name="connsiteX2" fmla="*/ 254794 w 533400"/>
                <a:gd name="connsiteY2" fmla="*/ 347663 h 954881"/>
                <a:gd name="connsiteX3" fmla="*/ 269082 w 533400"/>
                <a:gd name="connsiteY3" fmla="*/ 300038 h 954881"/>
                <a:gd name="connsiteX4" fmla="*/ 276225 w 533400"/>
                <a:gd name="connsiteY4" fmla="*/ 242888 h 954881"/>
                <a:gd name="connsiteX5" fmla="*/ 280988 w 533400"/>
                <a:gd name="connsiteY5" fmla="*/ 190500 h 954881"/>
                <a:gd name="connsiteX6" fmla="*/ 285750 w 533400"/>
                <a:gd name="connsiteY6" fmla="*/ 123825 h 954881"/>
                <a:gd name="connsiteX7" fmla="*/ 278607 w 533400"/>
                <a:gd name="connsiteY7" fmla="*/ 16669 h 954881"/>
                <a:gd name="connsiteX8" fmla="*/ 483394 w 533400"/>
                <a:gd name="connsiteY8" fmla="*/ 0 h 954881"/>
                <a:gd name="connsiteX9" fmla="*/ 504825 w 533400"/>
                <a:gd name="connsiteY9" fmla="*/ 47625 h 954881"/>
                <a:gd name="connsiteX10" fmla="*/ 519113 w 533400"/>
                <a:gd name="connsiteY10" fmla="*/ 123825 h 954881"/>
                <a:gd name="connsiteX11" fmla="*/ 531019 w 533400"/>
                <a:gd name="connsiteY11" fmla="*/ 216694 h 954881"/>
                <a:gd name="connsiteX12" fmla="*/ 533400 w 533400"/>
                <a:gd name="connsiteY12" fmla="*/ 319088 h 954881"/>
                <a:gd name="connsiteX13" fmla="*/ 528638 w 533400"/>
                <a:gd name="connsiteY13" fmla="*/ 392906 h 954881"/>
                <a:gd name="connsiteX14" fmla="*/ 519113 w 533400"/>
                <a:gd name="connsiteY14" fmla="*/ 447675 h 954881"/>
                <a:gd name="connsiteX15" fmla="*/ 504825 w 533400"/>
                <a:gd name="connsiteY15" fmla="*/ 497681 h 954881"/>
                <a:gd name="connsiteX16" fmla="*/ 483394 w 533400"/>
                <a:gd name="connsiteY16" fmla="*/ 557213 h 954881"/>
                <a:gd name="connsiteX17" fmla="*/ 454819 w 533400"/>
                <a:gd name="connsiteY17" fmla="*/ 619125 h 954881"/>
                <a:gd name="connsiteX18" fmla="*/ 411957 w 533400"/>
                <a:gd name="connsiteY18" fmla="*/ 685800 h 954881"/>
                <a:gd name="connsiteX19" fmla="*/ 369094 w 533400"/>
                <a:gd name="connsiteY19" fmla="*/ 738188 h 954881"/>
                <a:gd name="connsiteX20" fmla="*/ 304800 w 533400"/>
                <a:gd name="connsiteY20" fmla="*/ 804863 h 954881"/>
                <a:gd name="connsiteX21" fmla="*/ 250032 w 533400"/>
                <a:gd name="connsiteY21" fmla="*/ 857250 h 954881"/>
                <a:gd name="connsiteX22" fmla="*/ 195263 w 533400"/>
                <a:gd name="connsiteY22" fmla="*/ 897731 h 954881"/>
                <a:gd name="connsiteX23" fmla="*/ 150019 w 533400"/>
                <a:gd name="connsiteY23" fmla="*/ 926306 h 954881"/>
                <a:gd name="connsiteX24" fmla="*/ 111919 w 533400"/>
                <a:gd name="connsiteY24" fmla="*/ 942975 h 954881"/>
                <a:gd name="connsiteX25" fmla="*/ 80963 w 533400"/>
                <a:gd name="connsiteY25" fmla="*/ 952500 h 954881"/>
                <a:gd name="connsiteX26" fmla="*/ 54769 w 533400"/>
                <a:gd name="connsiteY26" fmla="*/ 954881 h 954881"/>
                <a:gd name="connsiteX27" fmla="*/ 42863 w 533400"/>
                <a:gd name="connsiteY27" fmla="*/ 950119 h 954881"/>
                <a:gd name="connsiteX28" fmla="*/ 35719 w 533400"/>
                <a:gd name="connsiteY28" fmla="*/ 940594 h 954881"/>
                <a:gd name="connsiteX29" fmla="*/ 35719 w 533400"/>
                <a:gd name="connsiteY29" fmla="*/ 907256 h 954881"/>
                <a:gd name="connsiteX30" fmla="*/ 30957 w 533400"/>
                <a:gd name="connsiteY30" fmla="*/ 883444 h 954881"/>
                <a:gd name="connsiteX31" fmla="*/ 21432 w 533400"/>
                <a:gd name="connsiteY31" fmla="*/ 857250 h 954881"/>
                <a:gd name="connsiteX32" fmla="*/ 0 w 533400"/>
                <a:gd name="connsiteY32" fmla="*/ 828675 h 954881"/>
                <a:gd name="connsiteX33" fmla="*/ 21432 w 533400"/>
                <a:gd name="connsiteY33" fmla="*/ 619125 h 954881"/>
                <a:gd name="connsiteX34" fmla="*/ 54769 w 533400"/>
                <a:gd name="connsiteY34" fmla="*/ 607219 h 954881"/>
                <a:gd name="connsiteX35" fmla="*/ 90488 w 533400"/>
                <a:gd name="connsiteY35" fmla="*/ 590550 h 954881"/>
                <a:gd name="connsiteX36" fmla="*/ 130969 w 533400"/>
                <a:gd name="connsiteY36" fmla="*/ 561975 h 954881"/>
                <a:gd name="connsiteX37" fmla="*/ 161925 w 533400"/>
                <a:gd name="connsiteY37" fmla="*/ 531019 h 954881"/>
                <a:gd name="connsiteX38" fmla="*/ 185738 w 533400"/>
                <a:gd name="connsiteY38" fmla="*/ 497681 h 954881"/>
                <a:gd name="connsiteX39" fmla="*/ 216694 w 533400"/>
                <a:gd name="connsiteY39" fmla="*/ 442913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33400" h="954881">
                  <a:moveTo>
                    <a:pt x="216694" y="442913"/>
                  </a:moveTo>
                  <a:lnTo>
                    <a:pt x="240507" y="395288"/>
                  </a:lnTo>
                  <a:lnTo>
                    <a:pt x="254794" y="347663"/>
                  </a:lnTo>
                  <a:lnTo>
                    <a:pt x="269082" y="300038"/>
                  </a:lnTo>
                  <a:lnTo>
                    <a:pt x="276225" y="242888"/>
                  </a:lnTo>
                  <a:lnTo>
                    <a:pt x="280988" y="190500"/>
                  </a:lnTo>
                  <a:lnTo>
                    <a:pt x="285750" y="123825"/>
                  </a:lnTo>
                  <a:lnTo>
                    <a:pt x="278607" y="16669"/>
                  </a:lnTo>
                  <a:lnTo>
                    <a:pt x="483394" y="0"/>
                  </a:lnTo>
                  <a:lnTo>
                    <a:pt x="504825" y="47625"/>
                  </a:lnTo>
                  <a:lnTo>
                    <a:pt x="519113" y="123825"/>
                  </a:lnTo>
                  <a:lnTo>
                    <a:pt x="531019" y="216694"/>
                  </a:lnTo>
                  <a:cubicBezTo>
                    <a:pt x="531813" y="250825"/>
                    <a:pt x="532606" y="284957"/>
                    <a:pt x="533400" y="319088"/>
                  </a:cubicBezTo>
                  <a:lnTo>
                    <a:pt x="528638" y="392906"/>
                  </a:lnTo>
                  <a:lnTo>
                    <a:pt x="519113" y="447675"/>
                  </a:lnTo>
                  <a:lnTo>
                    <a:pt x="504825" y="497681"/>
                  </a:lnTo>
                  <a:lnTo>
                    <a:pt x="483394" y="557213"/>
                  </a:lnTo>
                  <a:lnTo>
                    <a:pt x="454819" y="619125"/>
                  </a:lnTo>
                  <a:lnTo>
                    <a:pt x="411957" y="685800"/>
                  </a:lnTo>
                  <a:lnTo>
                    <a:pt x="369094" y="738188"/>
                  </a:lnTo>
                  <a:lnTo>
                    <a:pt x="304800" y="804863"/>
                  </a:lnTo>
                  <a:lnTo>
                    <a:pt x="250032" y="857250"/>
                  </a:lnTo>
                  <a:lnTo>
                    <a:pt x="195263" y="897731"/>
                  </a:lnTo>
                  <a:lnTo>
                    <a:pt x="150019" y="926306"/>
                  </a:lnTo>
                  <a:lnTo>
                    <a:pt x="111919" y="942975"/>
                  </a:lnTo>
                  <a:lnTo>
                    <a:pt x="80963" y="952500"/>
                  </a:lnTo>
                  <a:lnTo>
                    <a:pt x="54769" y="954881"/>
                  </a:lnTo>
                  <a:lnTo>
                    <a:pt x="42863" y="950119"/>
                  </a:lnTo>
                  <a:lnTo>
                    <a:pt x="35719" y="940594"/>
                  </a:lnTo>
                  <a:lnTo>
                    <a:pt x="35719" y="907256"/>
                  </a:lnTo>
                  <a:lnTo>
                    <a:pt x="30957" y="883444"/>
                  </a:lnTo>
                  <a:lnTo>
                    <a:pt x="21432" y="857250"/>
                  </a:lnTo>
                  <a:lnTo>
                    <a:pt x="0" y="828675"/>
                  </a:lnTo>
                  <a:lnTo>
                    <a:pt x="21432" y="619125"/>
                  </a:lnTo>
                  <a:lnTo>
                    <a:pt x="54769" y="607219"/>
                  </a:lnTo>
                  <a:lnTo>
                    <a:pt x="90488" y="590550"/>
                  </a:lnTo>
                  <a:lnTo>
                    <a:pt x="130969" y="561975"/>
                  </a:lnTo>
                  <a:lnTo>
                    <a:pt x="161925" y="531019"/>
                  </a:lnTo>
                  <a:lnTo>
                    <a:pt x="185738" y="497681"/>
                  </a:lnTo>
                  <a:lnTo>
                    <a:pt x="216694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62AF32DD-F98E-4435-B014-5ACB1B62130B}"/>
                </a:ext>
              </a:extLst>
            </p:cNvPr>
            <p:cNvSpPr/>
            <p:nvPr/>
          </p:nvSpPr>
          <p:spPr>
            <a:xfrm>
              <a:off x="4572001" y="4002088"/>
              <a:ext cx="409575" cy="234950"/>
            </a:xfrm>
            <a:custGeom>
              <a:avLst/>
              <a:gdLst>
                <a:gd name="connsiteX0" fmla="*/ 119063 w 409575"/>
                <a:gd name="connsiteY0" fmla="*/ 7144 h 233363"/>
                <a:gd name="connsiteX1" fmla="*/ 247650 w 409575"/>
                <a:gd name="connsiteY1" fmla="*/ 9525 h 233363"/>
                <a:gd name="connsiteX2" fmla="*/ 309563 w 409575"/>
                <a:gd name="connsiteY2" fmla="*/ 9525 h 233363"/>
                <a:gd name="connsiteX3" fmla="*/ 409575 w 409575"/>
                <a:gd name="connsiteY3" fmla="*/ 0 h 233363"/>
                <a:gd name="connsiteX4" fmla="*/ 342900 w 409575"/>
                <a:gd name="connsiteY4" fmla="*/ 233363 h 233363"/>
                <a:gd name="connsiteX5" fmla="*/ 319088 w 409575"/>
                <a:gd name="connsiteY5" fmla="*/ 219075 h 233363"/>
                <a:gd name="connsiteX6" fmla="*/ 280988 w 409575"/>
                <a:gd name="connsiteY6" fmla="*/ 180975 h 233363"/>
                <a:gd name="connsiteX7" fmla="*/ 250031 w 409575"/>
                <a:gd name="connsiteY7" fmla="*/ 152400 h 233363"/>
                <a:gd name="connsiteX8" fmla="*/ 207169 w 409575"/>
                <a:gd name="connsiteY8" fmla="*/ 126207 h 233363"/>
                <a:gd name="connsiteX9" fmla="*/ 157163 w 409575"/>
                <a:gd name="connsiteY9" fmla="*/ 100013 h 233363"/>
                <a:gd name="connsiteX10" fmla="*/ 100013 w 409575"/>
                <a:gd name="connsiteY10" fmla="*/ 76200 h 233363"/>
                <a:gd name="connsiteX11" fmla="*/ 50006 w 409575"/>
                <a:gd name="connsiteY11" fmla="*/ 61913 h 233363"/>
                <a:gd name="connsiteX12" fmla="*/ 23813 w 409575"/>
                <a:gd name="connsiteY12" fmla="*/ 52388 h 233363"/>
                <a:gd name="connsiteX13" fmla="*/ 9525 w 409575"/>
                <a:gd name="connsiteY13" fmla="*/ 40482 h 233363"/>
                <a:gd name="connsiteX14" fmla="*/ 0 w 409575"/>
                <a:gd name="connsiteY14" fmla="*/ 26194 h 233363"/>
                <a:gd name="connsiteX15" fmla="*/ 4763 w 409575"/>
                <a:gd name="connsiteY15" fmla="*/ 9525 h 233363"/>
                <a:gd name="connsiteX16" fmla="*/ 16669 w 409575"/>
                <a:gd name="connsiteY16" fmla="*/ 2382 h 233363"/>
                <a:gd name="connsiteX17" fmla="*/ 119063 w 409575"/>
                <a:gd name="connsiteY17" fmla="*/ 7144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09575" h="233363">
                  <a:moveTo>
                    <a:pt x="119063" y="7144"/>
                  </a:moveTo>
                  <a:lnTo>
                    <a:pt x="247650" y="9525"/>
                  </a:lnTo>
                  <a:lnTo>
                    <a:pt x="309563" y="9525"/>
                  </a:lnTo>
                  <a:lnTo>
                    <a:pt x="409575" y="0"/>
                  </a:lnTo>
                  <a:lnTo>
                    <a:pt x="342900" y="233363"/>
                  </a:lnTo>
                  <a:lnTo>
                    <a:pt x="319088" y="219075"/>
                  </a:lnTo>
                  <a:lnTo>
                    <a:pt x="280988" y="180975"/>
                  </a:lnTo>
                  <a:lnTo>
                    <a:pt x="250031" y="152400"/>
                  </a:lnTo>
                  <a:lnTo>
                    <a:pt x="207169" y="126207"/>
                  </a:lnTo>
                  <a:lnTo>
                    <a:pt x="157163" y="100013"/>
                  </a:lnTo>
                  <a:lnTo>
                    <a:pt x="100013" y="76200"/>
                  </a:lnTo>
                  <a:lnTo>
                    <a:pt x="50006" y="61913"/>
                  </a:lnTo>
                  <a:lnTo>
                    <a:pt x="23813" y="52388"/>
                  </a:lnTo>
                  <a:lnTo>
                    <a:pt x="9525" y="40482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6669" y="2382"/>
                  </a:lnTo>
                  <a:lnTo>
                    <a:pt x="119063" y="7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6">
              <a:extLst>
                <a:ext uri="{FF2B5EF4-FFF2-40B4-BE49-F238E27FC236}">
                  <a16:creationId xmlns:a16="http://schemas.microsoft.com/office/drawing/2014/main" id="{139E8D6F-B385-4BF8-B75F-B83B28599730}"/>
                </a:ext>
              </a:extLst>
            </p:cNvPr>
            <p:cNvSpPr/>
            <p:nvPr/>
          </p:nvSpPr>
          <p:spPr>
            <a:xfrm rot="16200000">
              <a:off x="2236789" y="3636964"/>
              <a:ext cx="4065587" cy="439737"/>
            </a:xfrm>
            <a:custGeom>
              <a:avLst/>
              <a:gdLst>
                <a:gd name="connsiteX0" fmla="*/ 2478058 w 4065511"/>
                <a:gd name="connsiteY0" fmla="*/ 414709 h 438504"/>
                <a:gd name="connsiteX1" fmla="*/ 1825401 w 4065511"/>
                <a:gd name="connsiteY1" fmla="*/ 411310 h 438504"/>
                <a:gd name="connsiteX2" fmla="*/ 1186341 w 4065511"/>
                <a:gd name="connsiteY2" fmla="*/ 407911 h 438504"/>
                <a:gd name="connsiteX3" fmla="*/ 873609 w 4065511"/>
                <a:gd name="connsiteY3" fmla="*/ 407911 h 438504"/>
                <a:gd name="connsiteX4" fmla="*/ 805624 w 4065511"/>
                <a:gd name="connsiteY4" fmla="*/ 424907 h 438504"/>
                <a:gd name="connsiteX5" fmla="*/ 758034 w 4065511"/>
                <a:gd name="connsiteY5" fmla="*/ 431705 h 438504"/>
                <a:gd name="connsiteX6" fmla="*/ 673053 w 4065511"/>
                <a:gd name="connsiteY6" fmla="*/ 438504 h 438504"/>
                <a:gd name="connsiteX7" fmla="*/ 557478 w 4065511"/>
                <a:gd name="connsiteY7" fmla="*/ 438504 h 438504"/>
                <a:gd name="connsiteX8" fmla="*/ 445303 w 4065511"/>
                <a:gd name="connsiteY8" fmla="*/ 431705 h 438504"/>
                <a:gd name="connsiteX9" fmla="*/ 210754 w 4065511"/>
                <a:gd name="connsiteY9" fmla="*/ 401112 h 438504"/>
                <a:gd name="connsiteX10" fmla="*/ 142769 w 4065511"/>
                <a:gd name="connsiteY10" fmla="*/ 390914 h 438504"/>
                <a:gd name="connsiteX11" fmla="*/ 98579 w 4065511"/>
                <a:gd name="connsiteY11" fmla="*/ 380716 h 438504"/>
                <a:gd name="connsiteX12" fmla="*/ 78183 w 4065511"/>
                <a:gd name="connsiteY12" fmla="*/ 373918 h 438504"/>
                <a:gd name="connsiteX13" fmla="*/ 57788 w 4065511"/>
                <a:gd name="connsiteY13" fmla="*/ 363720 h 438504"/>
                <a:gd name="connsiteX14" fmla="*/ 37392 w 4065511"/>
                <a:gd name="connsiteY14" fmla="*/ 346724 h 438504"/>
                <a:gd name="connsiteX15" fmla="*/ 16996 w 4065511"/>
                <a:gd name="connsiteY15" fmla="*/ 312731 h 438504"/>
                <a:gd name="connsiteX16" fmla="*/ 3399 w 4065511"/>
                <a:gd name="connsiteY16" fmla="*/ 271940 h 438504"/>
                <a:gd name="connsiteX17" fmla="*/ 0 w 4065511"/>
                <a:gd name="connsiteY17" fmla="*/ 237948 h 438504"/>
                <a:gd name="connsiteX18" fmla="*/ 3399 w 4065511"/>
                <a:gd name="connsiteY18" fmla="*/ 224351 h 438504"/>
                <a:gd name="connsiteX19" fmla="*/ 44191 w 4065511"/>
                <a:gd name="connsiteY19" fmla="*/ 197157 h 438504"/>
                <a:gd name="connsiteX20" fmla="*/ 108776 w 4065511"/>
                <a:gd name="connsiteY20" fmla="*/ 159765 h 438504"/>
                <a:gd name="connsiteX21" fmla="*/ 156366 w 4065511"/>
                <a:gd name="connsiteY21" fmla="*/ 135970 h 438504"/>
                <a:gd name="connsiteX22" fmla="*/ 207355 w 4065511"/>
                <a:gd name="connsiteY22" fmla="*/ 115574 h 438504"/>
                <a:gd name="connsiteX23" fmla="*/ 265142 w 4065511"/>
                <a:gd name="connsiteY23" fmla="*/ 95179 h 438504"/>
                <a:gd name="connsiteX24" fmla="*/ 353523 w 4065511"/>
                <a:gd name="connsiteY24" fmla="*/ 78183 h 438504"/>
                <a:gd name="connsiteX25" fmla="*/ 445303 w 4065511"/>
                <a:gd name="connsiteY25" fmla="*/ 74783 h 438504"/>
                <a:gd name="connsiteX26" fmla="*/ 486094 w 4065511"/>
                <a:gd name="connsiteY26" fmla="*/ 88380 h 438504"/>
                <a:gd name="connsiteX27" fmla="*/ 526885 w 4065511"/>
                <a:gd name="connsiteY27" fmla="*/ 98578 h 438504"/>
                <a:gd name="connsiteX28" fmla="*/ 571075 w 4065511"/>
                <a:gd name="connsiteY28" fmla="*/ 108776 h 438504"/>
                <a:gd name="connsiteX29" fmla="*/ 656057 w 4065511"/>
                <a:gd name="connsiteY29" fmla="*/ 122373 h 438504"/>
                <a:gd name="connsiteX30" fmla="*/ 822620 w 4065511"/>
                <a:gd name="connsiteY30" fmla="*/ 139369 h 438504"/>
                <a:gd name="connsiteX31" fmla="*/ 1261124 w 4065511"/>
                <a:gd name="connsiteY31" fmla="*/ 163164 h 438504"/>
                <a:gd name="connsiteX32" fmla="*/ 1774412 w 4065511"/>
                <a:gd name="connsiteY32" fmla="*/ 183560 h 438504"/>
                <a:gd name="connsiteX33" fmla="*/ 2308095 w 4065511"/>
                <a:gd name="connsiteY33" fmla="*/ 197157 h 438504"/>
                <a:gd name="connsiteX34" fmla="*/ 2828182 w 4065511"/>
                <a:gd name="connsiteY34" fmla="*/ 210754 h 438504"/>
                <a:gd name="connsiteX35" fmla="*/ 3178305 w 4065511"/>
                <a:gd name="connsiteY35" fmla="*/ 210754 h 438504"/>
                <a:gd name="connsiteX36" fmla="*/ 3542025 w 4065511"/>
                <a:gd name="connsiteY36" fmla="*/ 203955 h 438504"/>
                <a:gd name="connsiteX37" fmla="*/ 3677996 w 4065511"/>
                <a:gd name="connsiteY37" fmla="*/ 193757 h 438504"/>
                <a:gd name="connsiteX38" fmla="*/ 3756179 w 4065511"/>
                <a:gd name="connsiteY38" fmla="*/ 183560 h 438504"/>
                <a:gd name="connsiteX39" fmla="*/ 3817365 w 4065511"/>
                <a:gd name="connsiteY39" fmla="*/ 163164 h 438504"/>
                <a:gd name="connsiteX40" fmla="*/ 3885350 w 4065511"/>
                <a:gd name="connsiteY40" fmla="*/ 125772 h 438504"/>
                <a:gd name="connsiteX41" fmla="*/ 3932940 w 4065511"/>
                <a:gd name="connsiteY41" fmla="*/ 88380 h 438504"/>
                <a:gd name="connsiteX42" fmla="*/ 3977130 w 4065511"/>
                <a:gd name="connsiteY42" fmla="*/ 47589 h 438504"/>
                <a:gd name="connsiteX43" fmla="*/ 4007724 w 4065511"/>
                <a:gd name="connsiteY43" fmla="*/ 16996 h 438504"/>
                <a:gd name="connsiteX44" fmla="*/ 4034918 w 4065511"/>
                <a:gd name="connsiteY44" fmla="*/ 0 h 438504"/>
                <a:gd name="connsiteX45" fmla="*/ 4041716 w 4065511"/>
                <a:gd name="connsiteY45" fmla="*/ 0 h 438504"/>
                <a:gd name="connsiteX46" fmla="*/ 4051914 w 4065511"/>
                <a:gd name="connsiteY46" fmla="*/ 0 h 438504"/>
                <a:gd name="connsiteX47" fmla="*/ 4058712 w 4065511"/>
                <a:gd name="connsiteY47" fmla="*/ 13597 h 438504"/>
                <a:gd name="connsiteX48" fmla="*/ 4065511 w 4065511"/>
                <a:gd name="connsiteY48" fmla="*/ 40791 h 438504"/>
                <a:gd name="connsiteX49" fmla="*/ 4062112 w 4065511"/>
                <a:gd name="connsiteY49" fmla="*/ 71384 h 438504"/>
                <a:gd name="connsiteX50" fmla="*/ 4048515 w 4065511"/>
                <a:gd name="connsiteY50" fmla="*/ 115574 h 438504"/>
                <a:gd name="connsiteX51" fmla="*/ 4007724 w 4065511"/>
                <a:gd name="connsiteY51" fmla="*/ 210754 h 438504"/>
                <a:gd name="connsiteX52" fmla="*/ 3922742 w 4065511"/>
                <a:gd name="connsiteY52" fmla="*/ 373918 h 438504"/>
                <a:gd name="connsiteX53" fmla="*/ 3766376 w 4065511"/>
                <a:gd name="connsiteY53" fmla="*/ 428306 h 438504"/>
                <a:gd name="connsiteX54" fmla="*/ 3297279 w 4065511"/>
                <a:gd name="connsiteY54" fmla="*/ 421508 h 438504"/>
                <a:gd name="connsiteX55" fmla="*/ 2896167 w 4065511"/>
                <a:gd name="connsiteY55" fmla="*/ 418108 h 438504"/>
                <a:gd name="connsiteX56" fmla="*/ 2478058 w 4065511"/>
                <a:gd name="connsiteY56" fmla="*/ 414709 h 4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065511" h="438504">
                  <a:moveTo>
                    <a:pt x="2478058" y="414709"/>
                  </a:moveTo>
                  <a:lnTo>
                    <a:pt x="1825401" y="411310"/>
                  </a:lnTo>
                  <a:lnTo>
                    <a:pt x="1186341" y="407911"/>
                  </a:lnTo>
                  <a:lnTo>
                    <a:pt x="873609" y="407911"/>
                  </a:lnTo>
                  <a:lnTo>
                    <a:pt x="805624" y="424907"/>
                  </a:lnTo>
                  <a:lnTo>
                    <a:pt x="758034" y="431705"/>
                  </a:lnTo>
                  <a:lnTo>
                    <a:pt x="673053" y="438504"/>
                  </a:lnTo>
                  <a:lnTo>
                    <a:pt x="557478" y="438504"/>
                  </a:lnTo>
                  <a:lnTo>
                    <a:pt x="445303" y="431705"/>
                  </a:lnTo>
                  <a:lnTo>
                    <a:pt x="210754" y="401112"/>
                  </a:lnTo>
                  <a:lnTo>
                    <a:pt x="142769" y="390914"/>
                  </a:lnTo>
                  <a:lnTo>
                    <a:pt x="98579" y="380716"/>
                  </a:lnTo>
                  <a:lnTo>
                    <a:pt x="78183" y="373918"/>
                  </a:lnTo>
                  <a:lnTo>
                    <a:pt x="57788" y="363720"/>
                  </a:lnTo>
                  <a:lnTo>
                    <a:pt x="37392" y="346724"/>
                  </a:lnTo>
                  <a:lnTo>
                    <a:pt x="16996" y="312731"/>
                  </a:lnTo>
                  <a:lnTo>
                    <a:pt x="3399" y="271940"/>
                  </a:lnTo>
                  <a:lnTo>
                    <a:pt x="0" y="237948"/>
                  </a:lnTo>
                  <a:lnTo>
                    <a:pt x="3399" y="224351"/>
                  </a:lnTo>
                  <a:lnTo>
                    <a:pt x="44191" y="197157"/>
                  </a:lnTo>
                  <a:lnTo>
                    <a:pt x="108776" y="159765"/>
                  </a:lnTo>
                  <a:lnTo>
                    <a:pt x="156366" y="135970"/>
                  </a:lnTo>
                  <a:lnTo>
                    <a:pt x="207355" y="115574"/>
                  </a:lnTo>
                  <a:lnTo>
                    <a:pt x="265142" y="95179"/>
                  </a:lnTo>
                  <a:lnTo>
                    <a:pt x="353523" y="78183"/>
                  </a:lnTo>
                  <a:lnTo>
                    <a:pt x="445303" y="74783"/>
                  </a:lnTo>
                  <a:lnTo>
                    <a:pt x="486094" y="88380"/>
                  </a:lnTo>
                  <a:lnTo>
                    <a:pt x="526885" y="98578"/>
                  </a:lnTo>
                  <a:lnTo>
                    <a:pt x="571075" y="108776"/>
                  </a:lnTo>
                  <a:lnTo>
                    <a:pt x="656057" y="122373"/>
                  </a:lnTo>
                  <a:lnTo>
                    <a:pt x="822620" y="139369"/>
                  </a:lnTo>
                  <a:lnTo>
                    <a:pt x="1261124" y="163164"/>
                  </a:lnTo>
                  <a:lnTo>
                    <a:pt x="1774412" y="183560"/>
                  </a:lnTo>
                  <a:lnTo>
                    <a:pt x="2308095" y="197157"/>
                  </a:lnTo>
                  <a:lnTo>
                    <a:pt x="2828182" y="210754"/>
                  </a:lnTo>
                  <a:lnTo>
                    <a:pt x="3178305" y="210754"/>
                  </a:lnTo>
                  <a:lnTo>
                    <a:pt x="3542025" y="203955"/>
                  </a:lnTo>
                  <a:lnTo>
                    <a:pt x="3677996" y="193757"/>
                  </a:lnTo>
                  <a:lnTo>
                    <a:pt x="3756179" y="183560"/>
                  </a:lnTo>
                  <a:lnTo>
                    <a:pt x="3817365" y="163164"/>
                  </a:lnTo>
                  <a:lnTo>
                    <a:pt x="3885350" y="125772"/>
                  </a:lnTo>
                  <a:lnTo>
                    <a:pt x="3932940" y="88380"/>
                  </a:lnTo>
                  <a:lnTo>
                    <a:pt x="3977130" y="47589"/>
                  </a:lnTo>
                  <a:lnTo>
                    <a:pt x="4007724" y="16996"/>
                  </a:lnTo>
                  <a:lnTo>
                    <a:pt x="4034918" y="0"/>
                  </a:lnTo>
                  <a:lnTo>
                    <a:pt x="4041716" y="0"/>
                  </a:lnTo>
                  <a:lnTo>
                    <a:pt x="4051914" y="0"/>
                  </a:lnTo>
                  <a:lnTo>
                    <a:pt x="4058712" y="13597"/>
                  </a:lnTo>
                  <a:lnTo>
                    <a:pt x="4065511" y="40791"/>
                  </a:lnTo>
                  <a:lnTo>
                    <a:pt x="4062112" y="71384"/>
                  </a:lnTo>
                  <a:lnTo>
                    <a:pt x="4048515" y="115574"/>
                  </a:lnTo>
                  <a:lnTo>
                    <a:pt x="4007724" y="210754"/>
                  </a:lnTo>
                  <a:lnTo>
                    <a:pt x="3922742" y="373918"/>
                  </a:lnTo>
                  <a:lnTo>
                    <a:pt x="3766376" y="428306"/>
                  </a:lnTo>
                  <a:lnTo>
                    <a:pt x="3297279" y="421508"/>
                  </a:lnTo>
                  <a:lnTo>
                    <a:pt x="2896167" y="418108"/>
                  </a:lnTo>
                  <a:lnTo>
                    <a:pt x="2478058" y="4147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0C45E574-EF3A-4B9C-878F-FC3074656977}"/>
                </a:ext>
              </a:extLst>
            </p:cNvPr>
            <p:cNvSpPr/>
            <p:nvPr/>
          </p:nvSpPr>
          <p:spPr>
            <a:xfrm>
              <a:off x="6072188" y="1639888"/>
              <a:ext cx="1733550" cy="1682750"/>
            </a:xfrm>
            <a:custGeom>
              <a:avLst/>
              <a:gdLst>
                <a:gd name="connsiteX0" fmla="*/ 711993 w 1733550"/>
                <a:gd name="connsiteY0" fmla="*/ 328613 h 1681163"/>
                <a:gd name="connsiteX1" fmla="*/ 533400 w 1733550"/>
                <a:gd name="connsiteY1" fmla="*/ 359569 h 1681163"/>
                <a:gd name="connsiteX2" fmla="*/ 445293 w 1733550"/>
                <a:gd name="connsiteY2" fmla="*/ 373857 h 1681163"/>
                <a:gd name="connsiteX3" fmla="*/ 116681 w 1733550"/>
                <a:gd name="connsiteY3" fmla="*/ 416719 h 1681163"/>
                <a:gd name="connsiteX4" fmla="*/ 0 w 1733550"/>
                <a:gd name="connsiteY4" fmla="*/ 276225 h 1681163"/>
                <a:gd name="connsiteX5" fmla="*/ 140493 w 1733550"/>
                <a:gd name="connsiteY5" fmla="*/ 266700 h 1681163"/>
                <a:gd name="connsiteX6" fmla="*/ 459581 w 1733550"/>
                <a:gd name="connsiteY6" fmla="*/ 216694 h 1681163"/>
                <a:gd name="connsiteX7" fmla="*/ 895350 w 1733550"/>
                <a:gd name="connsiteY7" fmla="*/ 135732 h 1681163"/>
                <a:gd name="connsiteX8" fmla="*/ 1195387 w 1733550"/>
                <a:gd name="connsiteY8" fmla="*/ 76200 h 1681163"/>
                <a:gd name="connsiteX9" fmla="*/ 1231106 w 1733550"/>
                <a:gd name="connsiteY9" fmla="*/ 66675 h 1681163"/>
                <a:gd name="connsiteX10" fmla="*/ 1271587 w 1733550"/>
                <a:gd name="connsiteY10" fmla="*/ 50007 h 1681163"/>
                <a:gd name="connsiteX11" fmla="*/ 1328737 w 1733550"/>
                <a:gd name="connsiteY11" fmla="*/ 19050 h 1681163"/>
                <a:gd name="connsiteX12" fmla="*/ 1359693 w 1733550"/>
                <a:gd name="connsiteY12" fmla="*/ 0 h 1681163"/>
                <a:gd name="connsiteX13" fmla="*/ 1390650 w 1733550"/>
                <a:gd name="connsiteY13" fmla="*/ 0 h 1681163"/>
                <a:gd name="connsiteX14" fmla="*/ 1440656 w 1733550"/>
                <a:gd name="connsiteY14" fmla="*/ 7144 h 1681163"/>
                <a:gd name="connsiteX15" fmla="*/ 1493043 w 1733550"/>
                <a:gd name="connsiteY15" fmla="*/ 23813 h 1681163"/>
                <a:gd name="connsiteX16" fmla="*/ 1564481 w 1733550"/>
                <a:gd name="connsiteY16" fmla="*/ 54769 h 1681163"/>
                <a:gd name="connsiteX17" fmla="*/ 1635918 w 1733550"/>
                <a:gd name="connsiteY17" fmla="*/ 95250 h 1681163"/>
                <a:gd name="connsiteX18" fmla="*/ 1685925 w 1733550"/>
                <a:gd name="connsiteY18" fmla="*/ 128588 h 1681163"/>
                <a:gd name="connsiteX19" fmla="*/ 1712118 w 1733550"/>
                <a:gd name="connsiteY19" fmla="*/ 154782 h 1681163"/>
                <a:gd name="connsiteX20" fmla="*/ 1726406 w 1733550"/>
                <a:gd name="connsiteY20" fmla="*/ 180975 h 1681163"/>
                <a:gd name="connsiteX21" fmla="*/ 1733550 w 1733550"/>
                <a:gd name="connsiteY21" fmla="*/ 209550 h 1681163"/>
                <a:gd name="connsiteX22" fmla="*/ 1724025 w 1733550"/>
                <a:gd name="connsiteY22" fmla="*/ 240507 h 1681163"/>
                <a:gd name="connsiteX23" fmla="*/ 1709737 w 1733550"/>
                <a:gd name="connsiteY23" fmla="*/ 273844 h 1681163"/>
                <a:gd name="connsiteX24" fmla="*/ 1693068 w 1733550"/>
                <a:gd name="connsiteY24" fmla="*/ 309563 h 1681163"/>
                <a:gd name="connsiteX25" fmla="*/ 1678781 w 1733550"/>
                <a:gd name="connsiteY25" fmla="*/ 376238 h 1681163"/>
                <a:gd name="connsiteX26" fmla="*/ 1666875 w 1733550"/>
                <a:gd name="connsiteY26" fmla="*/ 438150 h 1681163"/>
                <a:gd name="connsiteX27" fmla="*/ 1666875 w 1733550"/>
                <a:gd name="connsiteY27" fmla="*/ 481013 h 1681163"/>
                <a:gd name="connsiteX28" fmla="*/ 1631156 w 1733550"/>
                <a:gd name="connsiteY28" fmla="*/ 704850 h 1681163"/>
                <a:gd name="connsiteX29" fmla="*/ 1583531 w 1733550"/>
                <a:gd name="connsiteY29" fmla="*/ 997744 h 1681163"/>
                <a:gd name="connsiteX30" fmla="*/ 1526381 w 1733550"/>
                <a:gd name="connsiteY30" fmla="*/ 1354932 h 1681163"/>
                <a:gd name="connsiteX31" fmla="*/ 1490662 w 1733550"/>
                <a:gd name="connsiteY31" fmla="*/ 1583532 h 1681163"/>
                <a:gd name="connsiteX32" fmla="*/ 1483518 w 1733550"/>
                <a:gd name="connsiteY32" fmla="*/ 1600200 h 1681163"/>
                <a:gd name="connsiteX33" fmla="*/ 1469231 w 1733550"/>
                <a:gd name="connsiteY33" fmla="*/ 1619250 h 1681163"/>
                <a:gd name="connsiteX34" fmla="*/ 1447800 w 1733550"/>
                <a:gd name="connsiteY34" fmla="*/ 1638300 h 1681163"/>
                <a:gd name="connsiteX35" fmla="*/ 1426368 w 1733550"/>
                <a:gd name="connsiteY35" fmla="*/ 1659732 h 1681163"/>
                <a:gd name="connsiteX36" fmla="*/ 1402556 w 1733550"/>
                <a:gd name="connsiteY36" fmla="*/ 1674019 h 1681163"/>
                <a:gd name="connsiteX37" fmla="*/ 1376362 w 1733550"/>
                <a:gd name="connsiteY37" fmla="*/ 1681163 h 1681163"/>
                <a:gd name="connsiteX38" fmla="*/ 1345406 w 1733550"/>
                <a:gd name="connsiteY38" fmla="*/ 1681163 h 1681163"/>
                <a:gd name="connsiteX39" fmla="*/ 1262062 w 1733550"/>
                <a:gd name="connsiteY39" fmla="*/ 1674019 h 1681163"/>
                <a:gd name="connsiteX40" fmla="*/ 1259681 w 1733550"/>
                <a:gd name="connsiteY40" fmla="*/ 1485900 h 1681163"/>
                <a:gd name="connsiteX41" fmla="*/ 1288256 w 1733550"/>
                <a:gd name="connsiteY41" fmla="*/ 1343025 h 1681163"/>
                <a:gd name="connsiteX42" fmla="*/ 1300162 w 1733550"/>
                <a:gd name="connsiteY42" fmla="*/ 1278732 h 1681163"/>
                <a:gd name="connsiteX43" fmla="*/ 1307306 w 1733550"/>
                <a:gd name="connsiteY43" fmla="*/ 1223963 h 1681163"/>
                <a:gd name="connsiteX44" fmla="*/ 1333500 w 1733550"/>
                <a:gd name="connsiteY44" fmla="*/ 912019 h 1681163"/>
                <a:gd name="connsiteX45" fmla="*/ 1331118 w 1733550"/>
                <a:gd name="connsiteY45" fmla="*/ 790575 h 1681163"/>
                <a:gd name="connsiteX46" fmla="*/ 1347787 w 1733550"/>
                <a:gd name="connsiteY46" fmla="*/ 490538 h 1681163"/>
                <a:gd name="connsiteX47" fmla="*/ 1357312 w 1733550"/>
                <a:gd name="connsiteY47" fmla="*/ 316707 h 1681163"/>
                <a:gd name="connsiteX48" fmla="*/ 1354931 w 1733550"/>
                <a:gd name="connsiteY48" fmla="*/ 278607 h 1681163"/>
                <a:gd name="connsiteX49" fmla="*/ 1350168 w 1733550"/>
                <a:gd name="connsiteY49" fmla="*/ 259557 h 1681163"/>
                <a:gd name="connsiteX50" fmla="*/ 1335881 w 1733550"/>
                <a:gd name="connsiteY50" fmla="*/ 238125 h 1681163"/>
                <a:gd name="connsiteX51" fmla="*/ 1328737 w 1733550"/>
                <a:gd name="connsiteY51" fmla="*/ 230982 h 1681163"/>
                <a:gd name="connsiteX52" fmla="*/ 1307306 w 1733550"/>
                <a:gd name="connsiteY52" fmla="*/ 223838 h 1681163"/>
                <a:gd name="connsiteX53" fmla="*/ 1271587 w 1733550"/>
                <a:gd name="connsiteY53" fmla="*/ 223838 h 1681163"/>
                <a:gd name="connsiteX54" fmla="*/ 1131093 w 1733550"/>
                <a:gd name="connsiteY54" fmla="*/ 252413 h 1681163"/>
                <a:gd name="connsiteX55" fmla="*/ 711993 w 1733550"/>
                <a:gd name="connsiteY55" fmla="*/ 328613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33550" h="1681163">
                  <a:moveTo>
                    <a:pt x="711993" y="328613"/>
                  </a:moveTo>
                  <a:lnTo>
                    <a:pt x="533400" y="359569"/>
                  </a:lnTo>
                  <a:lnTo>
                    <a:pt x="445293" y="373857"/>
                  </a:lnTo>
                  <a:lnTo>
                    <a:pt x="116681" y="416719"/>
                  </a:lnTo>
                  <a:lnTo>
                    <a:pt x="0" y="276225"/>
                  </a:lnTo>
                  <a:lnTo>
                    <a:pt x="140493" y="266700"/>
                  </a:lnTo>
                  <a:lnTo>
                    <a:pt x="459581" y="216694"/>
                  </a:lnTo>
                  <a:lnTo>
                    <a:pt x="895350" y="135732"/>
                  </a:lnTo>
                  <a:lnTo>
                    <a:pt x="1195387" y="76200"/>
                  </a:lnTo>
                  <a:lnTo>
                    <a:pt x="1231106" y="66675"/>
                  </a:lnTo>
                  <a:lnTo>
                    <a:pt x="1271587" y="50007"/>
                  </a:lnTo>
                  <a:lnTo>
                    <a:pt x="1328737" y="19050"/>
                  </a:lnTo>
                  <a:lnTo>
                    <a:pt x="1359693" y="0"/>
                  </a:lnTo>
                  <a:lnTo>
                    <a:pt x="1390650" y="0"/>
                  </a:lnTo>
                  <a:lnTo>
                    <a:pt x="1440656" y="7144"/>
                  </a:lnTo>
                  <a:lnTo>
                    <a:pt x="1493043" y="23813"/>
                  </a:lnTo>
                  <a:lnTo>
                    <a:pt x="1564481" y="54769"/>
                  </a:lnTo>
                  <a:lnTo>
                    <a:pt x="1635918" y="95250"/>
                  </a:lnTo>
                  <a:lnTo>
                    <a:pt x="1685925" y="128588"/>
                  </a:lnTo>
                  <a:lnTo>
                    <a:pt x="1712118" y="154782"/>
                  </a:lnTo>
                  <a:lnTo>
                    <a:pt x="1726406" y="180975"/>
                  </a:lnTo>
                  <a:lnTo>
                    <a:pt x="1733550" y="209550"/>
                  </a:lnTo>
                  <a:lnTo>
                    <a:pt x="1724025" y="240507"/>
                  </a:lnTo>
                  <a:lnTo>
                    <a:pt x="1709737" y="273844"/>
                  </a:lnTo>
                  <a:lnTo>
                    <a:pt x="1693068" y="309563"/>
                  </a:lnTo>
                  <a:lnTo>
                    <a:pt x="1678781" y="376238"/>
                  </a:lnTo>
                  <a:lnTo>
                    <a:pt x="1666875" y="438150"/>
                  </a:lnTo>
                  <a:lnTo>
                    <a:pt x="1666875" y="481013"/>
                  </a:lnTo>
                  <a:lnTo>
                    <a:pt x="1631156" y="704850"/>
                  </a:lnTo>
                  <a:lnTo>
                    <a:pt x="1583531" y="997744"/>
                  </a:lnTo>
                  <a:lnTo>
                    <a:pt x="1526381" y="1354932"/>
                  </a:lnTo>
                  <a:lnTo>
                    <a:pt x="1490662" y="1583532"/>
                  </a:lnTo>
                  <a:lnTo>
                    <a:pt x="1483518" y="1600200"/>
                  </a:lnTo>
                  <a:lnTo>
                    <a:pt x="1469231" y="1619250"/>
                  </a:lnTo>
                  <a:lnTo>
                    <a:pt x="1447800" y="1638300"/>
                  </a:lnTo>
                  <a:lnTo>
                    <a:pt x="1426368" y="1659732"/>
                  </a:lnTo>
                  <a:lnTo>
                    <a:pt x="1402556" y="1674019"/>
                  </a:lnTo>
                  <a:lnTo>
                    <a:pt x="1376362" y="1681163"/>
                  </a:lnTo>
                  <a:lnTo>
                    <a:pt x="1345406" y="1681163"/>
                  </a:lnTo>
                  <a:lnTo>
                    <a:pt x="1262062" y="1674019"/>
                  </a:lnTo>
                  <a:cubicBezTo>
                    <a:pt x="1261268" y="1611313"/>
                    <a:pt x="1260475" y="1548606"/>
                    <a:pt x="1259681" y="1485900"/>
                  </a:cubicBezTo>
                  <a:lnTo>
                    <a:pt x="1288256" y="1343025"/>
                  </a:lnTo>
                  <a:lnTo>
                    <a:pt x="1300162" y="1278732"/>
                  </a:lnTo>
                  <a:lnTo>
                    <a:pt x="1307306" y="1223963"/>
                  </a:lnTo>
                  <a:lnTo>
                    <a:pt x="1333500" y="912019"/>
                  </a:lnTo>
                  <a:lnTo>
                    <a:pt x="1331118" y="790575"/>
                  </a:lnTo>
                  <a:lnTo>
                    <a:pt x="1347787" y="490538"/>
                  </a:lnTo>
                  <a:lnTo>
                    <a:pt x="1357312" y="316707"/>
                  </a:lnTo>
                  <a:lnTo>
                    <a:pt x="1354931" y="278607"/>
                  </a:lnTo>
                  <a:lnTo>
                    <a:pt x="1350168" y="259557"/>
                  </a:lnTo>
                  <a:lnTo>
                    <a:pt x="1335881" y="238125"/>
                  </a:lnTo>
                  <a:lnTo>
                    <a:pt x="1328737" y="230982"/>
                  </a:lnTo>
                  <a:lnTo>
                    <a:pt x="1307306" y="223838"/>
                  </a:lnTo>
                  <a:lnTo>
                    <a:pt x="1271587" y="223838"/>
                  </a:lnTo>
                  <a:lnTo>
                    <a:pt x="1131093" y="252413"/>
                  </a:lnTo>
                  <a:lnTo>
                    <a:pt x="711993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B057664F-4177-46D3-84B6-95E2B72B95C2}"/>
                </a:ext>
              </a:extLst>
            </p:cNvPr>
            <p:cNvSpPr/>
            <p:nvPr/>
          </p:nvSpPr>
          <p:spPr>
            <a:xfrm>
              <a:off x="6215063" y="2395539"/>
              <a:ext cx="1270000" cy="365125"/>
            </a:xfrm>
            <a:custGeom>
              <a:avLst/>
              <a:gdLst>
                <a:gd name="connsiteX0" fmla="*/ 642937 w 1269206"/>
                <a:gd name="connsiteY0" fmla="*/ 238125 h 364331"/>
                <a:gd name="connsiteX1" fmla="*/ 364331 w 1269206"/>
                <a:gd name="connsiteY1" fmla="*/ 280987 h 364331"/>
                <a:gd name="connsiteX2" fmla="*/ 190500 w 1269206"/>
                <a:gd name="connsiteY2" fmla="*/ 311943 h 364331"/>
                <a:gd name="connsiteX3" fmla="*/ 0 w 1269206"/>
                <a:gd name="connsiteY3" fmla="*/ 364331 h 364331"/>
                <a:gd name="connsiteX4" fmla="*/ 7143 w 1269206"/>
                <a:gd name="connsiteY4" fmla="*/ 150018 h 364331"/>
                <a:gd name="connsiteX5" fmla="*/ 166687 w 1269206"/>
                <a:gd name="connsiteY5" fmla="*/ 123825 h 364331"/>
                <a:gd name="connsiteX6" fmla="*/ 407193 w 1269206"/>
                <a:gd name="connsiteY6" fmla="*/ 90487 h 364331"/>
                <a:gd name="connsiteX7" fmla="*/ 740568 w 1269206"/>
                <a:gd name="connsiteY7" fmla="*/ 54768 h 364331"/>
                <a:gd name="connsiteX8" fmla="*/ 1023937 w 1269206"/>
                <a:gd name="connsiteY8" fmla="*/ 23812 h 364331"/>
                <a:gd name="connsiteX9" fmla="*/ 1252537 w 1269206"/>
                <a:gd name="connsiteY9" fmla="*/ 0 h 364331"/>
                <a:gd name="connsiteX10" fmla="*/ 1269206 w 1269206"/>
                <a:gd name="connsiteY10" fmla="*/ 180975 h 364331"/>
                <a:gd name="connsiteX11" fmla="*/ 966787 w 1269206"/>
                <a:gd name="connsiteY11" fmla="*/ 200025 h 364331"/>
                <a:gd name="connsiteX12" fmla="*/ 800100 w 1269206"/>
                <a:gd name="connsiteY12" fmla="*/ 219075 h 364331"/>
                <a:gd name="connsiteX13" fmla="*/ 642937 w 1269206"/>
                <a:gd name="connsiteY13" fmla="*/ 2381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69206" h="364331">
                  <a:moveTo>
                    <a:pt x="642937" y="238125"/>
                  </a:moveTo>
                  <a:lnTo>
                    <a:pt x="364331" y="280987"/>
                  </a:lnTo>
                  <a:lnTo>
                    <a:pt x="190500" y="311943"/>
                  </a:lnTo>
                  <a:lnTo>
                    <a:pt x="0" y="364331"/>
                  </a:lnTo>
                  <a:lnTo>
                    <a:pt x="7143" y="150018"/>
                  </a:lnTo>
                  <a:lnTo>
                    <a:pt x="166687" y="123825"/>
                  </a:lnTo>
                  <a:lnTo>
                    <a:pt x="407193" y="90487"/>
                  </a:lnTo>
                  <a:lnTo>
                    <a:pt x="740568" y="54768"/>
                  </a:lnTo>
                  <a:lnTo>
                    <a:pt x="1023937" y="23812"/>
                  </a:lnTo>
                  <a:lnTo>
                    <a:pt x="1252537" y="0"/>
                  </a:lnTo>
                  <a:lnTo>
                    <a:pt x="1269206" y="180975"/>
                  </a:lnTo>
                  <a:lnTo>
                    <a:pt x="966787" y="200025"/>
                  </a:lnTo>
                  <a:lnTo>
                    <a:pt x="800100" y="219075"/>
                  </a:lnTo>
                  <a:lnTo>
                    <a:pt x="642937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97A83225-724F-4176-B41F-F0DD4E29E9CC}"/>
                </a:ext>
              </a:extLst>
            </p:cNvPr>
            <p:cNvSpPr/>
            <p:nvPr/>
          </p:nvSpPr>
          <p:spPr>
            <a:xfrm>
              <a:off x="6194426" y="3084514"/>
              <a:ext cx="1211263" cy="384175"/>
            </a:xfrm>
            <a:custGeom>
              <a:avLst/>
              <a:gdLst>
                <a:gd name="connsiteX0" fmla="*/ 516732 w 1212057"/>
                <a:gd name="connsiteY0" fmla="*/ 283369 h 385762"/>
                <a:gd name="connsiteX1" fmla="*/ 0 w 1212057"/>
                <a:gd name="connsiteY1" fmla="*/ 385762 h 385762"/>
                <a:gd name="connsiteX2" fmla="*/ 2382 w 1212057"/>
                <a:gd name="connsiteY2" fmla="*/ 204787 h 385762"/>
                <a:gd name="connsiteX3" fmla="*/ 121444 w 1212057"/>
                <a:gd name="connsiteY3" fmla="*/ 176212 h 385762"/>
                <a:gd name="connsiteX4" fmla="*/ 230982 w 1212057"/>
                <a:gd name="connsiteY4" fmla="*/ 152400 h 385762"/>
                <a:gd name="connsiteX5" fmla="*/ 445294 w 1212057"/>
                <a:gd name="connsiteY5" fmla="*/ 116681 h 385762"/>
                <a:gd name="connsiteX6" fmla="*/ 702469 w 1212057"/>
                <a:gd name="connsiteY6" fmla="*/ 76200 h 385762"/>
                <a:gd name="connsiteX7" fmla="*/ 1023938 w 1212057"/>
                <a:gd name="connsiteY7" fmla="*/ 26194 h 385762"/>
                <a:gd name="connsiteX8" fmla="*/ 1212057 w 1212057"/>
                <a:gd name="connsiteY8" fmla="*/ 0 h 385762"/>
                <a:gd name="connsiteX9" fmla="*/ 1212057 w 1212057"/>
                <a:gd name="connsiteY9" fmla="*/ 223837 h 385762"/>
                <a:gd name="connsiteX10" fmla="*/ 1143000 w 1212057"/>
                <a:gd name="connsiteY10" fmla="*/ 230981 h 385762"/>
                <a:gd name="connsiteX11" fmla="*/ 1016794 w 1212057"/>
                <a:gd name="connsiteY11" fmla="*/ 223837 h 385762"/>
                <a:gd name="connsiteX12" fmla="*/ 921544 w 1212057"/>
                <a:gd name="connsiteY12" fmla="*/ 223837 h 385762"/>
                <a:gd name="connsiteX13" fmla="*/ 840582 w 1212057"/>
                <a:gd name="connsiteY13" fmla="*/ 228600 h 385762"/>
                <a:gd name="connsiteX14" fmla="*/ 766763 w 1212057"/>
                <a:gd name="connsiteY14" fmla="*/ 235744 h 385762"/>
                <a:gd name="connsiteX15" fmla="*/ 516732 w 1212057"/>
                <a:gd name="connsiteY15" fmla="*/ 283369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2057" h="385762">
                  <a:moveTo>
                    <a:pt x="516732" y="283369"/>
                  </a:moveTo>
                  <a:lnTo>
                    <a:pt x="0" y="385762"/>
                  </a:lnTo>
                  <a:lnTo>
                    <a:pt x="2382" y="204787"/>
                  </a:lnTo>
                  <a:lnTo>
                    <a:pt x="121444" y="176212"/>
                  </a:lnTo>
                  <a:lnTo>
                    <a:pt x="230982" y="152400"/>
                  </a:lnTo>
                  <a:lnTo>
                    <a:pt x="445294" y="116681"/>
                  </a:lnTo>
                  <a:lnTo>
                    <a:pt x="702469" y="76200"/>
                  </a:lnTo>
                  <a:lnTo>
                    <a:pt x="1023938" y="26194"/>
                  </a:lnTo>
                  <a:lnTo>
                    <a:pt x="1212057" y="0"/>
                  </a:lnTo>
                  <a:lnTo>
                    <a:pt x="1212057" y="223837"/>
                  </a:lnTo>
                  <a:lnTo>
                    <a:pt x="1143000" y="230981"/>
                  </a:lnTo>
                  <a:lnTo>
                    <a:pt x="1016794" y="223837"/>
                  </a:lnTo>
                  <a:lnTo>
                    <a:pt x="921544" y="223837"/>
                  </a:lnTo>
                  <a:lnTo>
                    <a:pt x="840582" y="228600"/>
                  </a:lnTo>
                  <a:lnTo>
                    <a:pt x="766763" y="235744"/>
                  </a:lnTo>
                  <a:lnTo>
                    <a:pt x="516732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A9F67EF3-7DBC-4B71-BEF9-B032C98BD467}"/>
                </a:ext>
              </a:extLst>
            </p:cNvPr>
            <p:cNvSpPr/>
            <p:nvPr/>
          </p:nvSpPr>
          <p:spPr>
            <a:xfrm rot="16200000">
              <a:off x="4052889" y="3571876"/>
              <a:ext cx="4016375" cy="466725"/>
            </a:xfrm>
            <a:custGeom>
              <a:avLst/>
              <a:gdLst>
                <a:gd name="connsiteX0" fmla="*/ 2065623 w 4016123"/>
                <a:gd name="connsiteY0" fmla="*/ 421018 h 467067"/>
                <a:gd name="connsiteX1" fmla="*/ 1545928 w 4016123"/>
                <a:gd name="connsiteY1" fmla="*/ 394705 h 467067"/>
                <a:gd name="connsiteX2" fmla="*/ 1170958 w 4016123"/>
                <a:gd name="connsiteY2" fmla="*/ 374969 h 467067"/>
                <a:gd name="connsiteX3" fmla="*/ 795988 w 4016123"/>
                <a:gd name="connsiteY3" fmla="*/ 361813 h 467067"/>
                <a:gd name="connsiteX4" fmla="*/ 401283 w 4016123"/>
                <a:gd name="connsiteY4" fmla="*/ 348656 h 467067"/>
                <a:gd name="connsiteX5" fmla="*/ 144725 w 4016123"/>
                <a:gd name="connsiteY5" fmla="*/ 371680 h 467067"/>
                <a:gd name="connsiteX6" fmla="*/ 69073 w 4016123"/>
                <a:gd name="connsiteY6" fmla="*/ 302607 h 467067"/>
                <a:gd name="connsiteX7" fmla="*/ 32892 w 4016123"/>
                <a:gd name="connsiteY7" fmla="*/ 263136 h 467067"/>
                <a:gd name="connsiteX8" fmla="*/ 13156 w 4016123"/>
                <a:gd name="connsiteY8" fmla="*/ 240112 h 467067"/>
                <a:gd name="connsiteX9" fmla="*/ 3289 w 4016123"/>
                <a:gd name="connsiteY9" fmla="*/ 217087 h 467067"/>
                <a:gd name="connsiteX10" fmla="*/ 0 w 4016123"/>
                <a:gd name="connsiteY10" fmla="*/ 197352 h 467067"/>
                <a:gd name="connsiteX11" fmla="*/ 9867 w 4016123"/>
                <a:gd name="connsiteY11" fmla="*/ 174328 h 467067"/>
                <a:gd name="connsiteX12" fmla="*/ 46049 w 4016123"/>
                <a:gd name="connsiteY12" fmla="*/ 144725 h 467067"/>
                <a:gd name="connsiteX13" fmla="*/ 95387 w 4016123"/>
                <a:gd name="connsiteY13" fmla="*/ 115122 h 467067"/>
                <a:gd name="connsiteX14" fmla="*/ 154592 w 4016123"/>
                <a:gd name="connsiteY14" fmla="*/ 85519 h 467067"/>
                <a:gd name="connsiteX15" fmla="*/ 210509 w 4016123"/>
                <a:gd name="connsiteY15" fmla="*/ 62495 h 467067"/>
                <a:gd name="connsiteX16" fmla="*/ 305896 w 4016123"/>
                <a:gd name="connsiteY16" fmla="*/ 42759 h 467067"/>
                <a:gd name="connsiteX17" fmla="*/ 394705 w 4016123"/>
                <a:gd name="connsiteY17" fmla="*/ 36181 h 467067"/>
                <a:gd name="connsiteX18" fmla="*/ 411151 w 4016123"/>
                <a:gd name="connsiteY18" fmla="*/ 49338 h 467067"/>
                <a:gd name="connsiteX19" fmla="*/ 447332 w 4016123"/>
                <a:gd name="connsiteY19" fmla="*/ 69073 h 467067"/>
                <a:gd name="connsiteX20" fmla="*/ 506538 w 4016123"/>
                <a:gd name="connsiteY20" fmla="*/ 88808 h 467067"/>
                <a:gd name="connsiteX21" fmla="*/ 575611 w 4016123"/>
                <a:gd name="connsiteY21" fmla="*/ 105254 h 467067"/>
                <a:gd name="connsiteX22" fmla="*/ 641395 w 4016123"/>
                <a:gd name="connsiteY22" fmla="*/ 118411 h 467067"/>
                <a:gd name="connsiteX23" fmla="*/ 759807 w 4016123"/>
                <a:gd name="connsiteY23" fmla="*/ 131568 h 467067"/>
                <a:gd name="connsiteX24" fmla="*/ 1289369 w 4016123"/>
                <a:gd name="connsiteY24" fmla="*/ 157882 h 467067"/>
                <a:gd name="connsiteX25" fmla="*/ 1973525 w 4016123"/>
                <a:gd name="connsiteY25" fmla="*/ 194063 h 467067"/>
                <a:gd name="connsiteX26" fmla="*/ 2542558 w 4016123"/>
                <a:gd name="connsiteY26" fmla="*/ 220377 h 467067"/>
                <a:gd name="connsiteX27" fmla="*/ 3003047 w 4016123"/>
                <a:gd name="connsiteY27" fmla="*/ 236823 h 467067"/>
                <a:gd name="connsiteX28" fmla="*/ 3170797 w 4016123"/>
                <a:gd name="connsiteY28" fmla="*/ 240112 h 467067"/>
                <a:gd name="connsiteX29" fmla="*/ 3341836 w 4016123"/>
                <a:gd name="connsiteY29" fmla="*/ 240112 h 467067"/>
                <a:gd name="connsiteX30" fmla="*/ 3404331 w 4016123"/>
                <a:gd name="connsiteY30" fmla="*/ 240112 h 467067"/>
                <a:gd name="connsiteX31" fmla="*/ 3493139 w 4016123"/>
                <a:gd name="connsiteY31" fmla="*/ 233534 h 467067"/>
                <a:gd name="connsiteX32" fmla="*/ 3624708 w 4016123"/>
                <a:gd name="connsiteY32" fmla="*/ 207220 h 467067"/>
                <a:gd name="connsiteX33" fmla="*/ 3733251 w 4016123"/>
                <a:gd name="connsiteY33" fmla="*/ 167749 h 467067"/>
                <a:gd name="connsiteX34" fmla="*/ 3815482 w 4016123"/>
                <a:gd name="connsiteY34" fmla="*/ 121700 h 467067"/>
                <a:gd name="connsiteX35" fmla="*/ 3884555 w 4016123"/>
                <a:gd name="connsiteY35" fmla="*/ 75651 h 467067"/>
                <a:gd name="connsiteX36" fmla="*/ 3924026 w 4016123"/>
                <a:gd name="connsiteY36" fmla="*/ 39470 h 467067"/>
                <a:gd name="connsiteX37" fmla="*/ 3960207 w 4016123"/>
                <a:gd name="connsiteY37" fmla="*/ 9867 h 467067"/>
                <a:gd name="connsiteX38" fmla="*/ 3983231 w 4016123"/>
                <a:gd name="connsiteY38" fmla="*/ 0 h 467067"/>
                <a:gd name="connsiteX39" fmla="*/ 3999677 w 4016123"/>
                <a:gd name="connsiteY39" fmla="*/ 3289 h 467067"/>
                <a:gd name="connsiteX40" fmla="*/ 4009545 w 4016123"/>
                <a:gd name="connsiteY40" fmla="*/ 19735 h 467067"/>
                <a:gd name="connsiteX41" fmla="*/ 4016123 w 4016123"/>
                <a:gd name="connsiteY41" fmla="*/ 49338 h 467067"/>
                <a:gd name="connsiteX42" fmla="*/ 4006256 w 4016123"/>
                <a:gd name="connsiteY42" fmla="*/ 105254 h 467067"/>
                <a:gd name="connsiteX43" fmla="*/ 3960207 w 4016123"/>
                <a:gd name="connsiteY43" fmla="*/ 226955 h 467067"/>
                <a:gd name="connsiteX44" fmla="*/ 3887844 w 4016123"/>
                <a:gd name="connsiteY44" fmla="*/ 374969 h 467067"/>
                <a:gd name="connsiteX45" fmla="*/ 3785879 w 4016123"/>
                <a:gd name="connsiteY45" fmla="*/ 437464 h 467067"/>
                <a:gd name="connsiteX46" fmla="*/ 3249738 w 4016123"/>
                <a:gd name="connsiteY46" fmla="*/ 467067 h 467067"/>
                <a:gd name="connsiteX47" fmla="*/ 3095145 w 4016123"/>
                <a:gd name="connsiteY47" fmla="*/ 463778 h 467067"/>
                <a:gd name="connsiteX48" fmla="*/ 2529401 w 4016123"/>
                <a:gd name="connsiteY48" fmla="*/ 437464 h 467067"/>
                <a:gd name="connsiteX49" fmla="*/ 2371519 w 4016123"/>
                <a:gd name="connsiteY49" fmla="*/ 440754 h 467067"/>
                <a:gd name="connsiteX50" fmla="*/ 2065623 w 4016123"/>
                <a:gd name="connsiteY50" fmla="*/ 421018 h 46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6123" h="467067">
                  <a:moveTo>
                    <a:pt x="2065623" y="421018"/>
                  </a:moveTo>
                  <a:lnTo>
                    <a:pt x="1545928" y="394705"/>
                  </a:lnTo>
                  <a:lnTo>
                    <a:pt x="1170958" y="374969"/>
                  </a:lnTo>
                  <a:lnTo>
                    <a:pt x="795988" y="361813"/>
                  </a:lnTo>
                  <a:lnTo>
                    <a:pt x="401283" y="348656"/>
                  </a:lnTo>
                  <a:lnTo>
                    <a:pt x="144725" y="371680"/>
                  </a:lnTo>
                  <a:lnTo>
                    <a:pt x="69073" y="302607"/>
                  </a:lnTo>
                  <a:lnTo>
                    <a:pt x="32892" y="263136"/>
                  </a:lnTo>
                  <a:lnTo>
                    <a:pt x="13156" y="240112"/>
                  </a:lnTo>
                  <a:lnTo>
                    <a:pt x="3289" y="217087"/>
                  </a:lnTo>
                  <a:lnTo>
                    <a:pt x="0" y="197352"/>
                  </a:lnTo>
                  <a:lnTo>
                    <a:pt x="9867" y="174328"/>
                  </a:lnTo>
                  <a:lnTo>
                    <a:pt x="46049" y="144725"/>
                  </a:lnTo>
                  <a:lnTo>
                    <a:pt x="95387" y="115122"/>
                  </a:lnTo>
                  <a:lnTo>
                    <a:pt x="154592" y="85519"/>
                  </a:lnTo>
                  <a:lnTo>
                    <a:pt x="210509" y="62495"/>
                  </a:lnTo>
                  <a:lnTo>
                    <a:pt x="305896" y="42759"/>
                  </a:lnTo>
                  <a:lnTo>
                    <a:pt x="394705" y="36181"/>
                  </a:lnTo>
                  <a:lnTo>
                    <a:pt x="411151" y="49338"/>
                  </a:lnTo>
                  <a:lnTo>
                    <a:pt x="447332" y="69073"/>
                  </a:lnTo>
                  <a:lnTo>
                    <a:pt x="506538" y="88808"/>
                  </a:lnTo>
                  <a:lnTo>
                    <a:pt x="575611" y="105254"/>
                  </a:lnTo>
                  <a:lnTo>
                    <a:pt x="641395" y="118411"/>
                  </a:lnTo>
                  <a:lnTo>
                    <a:pt x="759807" y="131568"/>
                  </a:lnTo>
                  <a:lnTo>
                    <a:pt x="1289369" y="157882"/>
                  </a:lnTo>
                  <a:lnTo>
                    <a:pt x="1973525" y="194063"/>
                  </a:lnTo>
                  <a:lnTo>
                    <a:pt x="2542558" y="220377"/>
                  </a:lnTo>
                  <a:lnTo>
                    <a:pt x="3003047" y="236823"/>
                  </a:lnTo>
                  <a:lnTo>
                    <a:pt x="3170797" y="240112"/>
                  </a:lnTo>
                  <a:lnTo>
                    <a:pt x="3341836" y="240112"/>
                  </a:lnTo>
                  <a:lnTo>
                    <a:pt x="3404331" y="240112"/>
                  </a:lnTo>
                  <a:lnTo>
                    <a:pt x="3493139" y="233534"/>
                  </a:lnTo>
                  <a:lnTo>
                    <a:pt x="3624708" y="207220"/>
                  </a:lnTo>
                  <a:lnTo>
                    <a:pt x="3733251" y="167749"/>
                  </a:lnTo>
                  <a:lnTo>
                    <a:pt x="3815482" y="121700"/>
                  </a:lnTo>
                  <a:lnTo>
                    <a:pt x="3884555" y="75651"/>
                  </a:lnTo>
                  <a:lnTo>
                    <a:pt x="3924026" y="39470"/>
                  </a:lnTo>
                  <a:lnTo>
                    <a:pt x="3960207" y="9867"/>
                  </a:lnTo>
                  <a:lnTo>
                    <a:pt x="3983231" y="0"/>
                  </a:lnTo>
                  <a:lnTo>
                    <a:pt x="3999677" y="3289"/>
                  </a:lnTo>
                  <a:lnTo>
                    <a:pt x="4009545" y="19735"/>
                  </a:lnTo>
                  <a:lnTo>
                    <a:pt x="4016123" y="49338"/>
                  </a:lnTo>
                  <a:lnTo>
                    <a:pt x="4006256" y="105254"/>
                  </a:lnTo>
                  <a:lnTo>
                    <a:pt x="3960207" y="226955"/>
                  </a:lnTo>
                  <a:lnTo>
                    <a:pt x="3887844" y="374969"/>
                  </a:lnTo>
                  <a:lnTo>
                    <a:pt x="3785879" y="437464"/>
                  </a:lnTo>
                  <a:lnTo>
                    <a:pt x="3249738" y="467067"/>
                  </a:lnTo>
                  <a:lnTo>
                    <a:pt x="3095145" y="463778"/>
                  </a:lnTo>
                  <a:lnTo>
                    <a:pt x="2529401" y="437464"/>
                  </a:lnTo>
                  <a:lnTo>
                    <a:pt x="2371519" y="440754"/>
                  </a:lnTo>
                  <a:lnTo>
                    <a:pt x="2065623" y="421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9">
              <a:extLst>
                <a:ext uri="{FF2B5EF4-FFF2-40B4-BE49-F238E27FC236}">
                  <a16:creationId xmlns:a16="http://schemas.microsoft.com/office/drawing/2014/main" id="{2700765C-6A16-47AB-957F-91A82657197A}"/>
                </a:ext>
              </a:extLst>
            </p:cNvPr>
            <p:cNvSpPr/>
            <p:nvPr/>
          </p:nvSpPr>
          <p:spPr>
            <a:xfrm>
              <a:off x="6076951" y="4799014"/>
              <a:ext cx="1122363" cy="892175"/>
            </a:xfrm>
            <a:custGeom>
              <a:avLst/>
              <a:gdLst>
                <a:gd name="connsiteX0" fmla="*/ 442913 w 1121569"/>
                <a:gd name="connsiteY0" fmla="*/ 597694 h 892969"/>
                <a:gd name="connsiteX1" fmla="*/ 261938 w 1121569"/>
                <a:gd name="connsiteY1" fmla="*/ 747712 h 892969"/>
                <a:gd name="connsiteX2" fmla="*/ 100013 w 1121569"/>
                <a:gd name="connsiteY2" fmla="*/ 892969 h 892969"/>
                <a:gd name="connsiteX3" fmla="*/ 0 w 1121569"/>
                <a:gd name="connsiteY3" fmla="*/ 581025 h 892969"/>
                <a:gd name="connsiteX4" fmla="*/ 128588 w 1121569"/>
                <a:gd name="connsiteY4" fmla="*/ 535781 h 892969"/>
                <a:gd name="connsiteX5" fmla="*/ 223838 w 1121569"/>
                <a:gd name="connsiteY5" fmla="*/ 483394 h 892969"/>
                <a:gd name="connsiteX6" fmla="*/ 476250 w 1121569"/>
                <a:gd name="connsiteY6" fmla="*/ 338137 h 892969"/>
                <a:gd name="connsiteX7" fmla="*/ 735806 w 1121569"/>
                <a:gd name="connsiteY7" fmla="*/ 195262 h 892969"/>
                <a:gd name="connsiteX8" fmla="*/ 902494 w 1121569"/>
                <a:gd name="connsiteY8" fmla="*/ 104775 h 892969"/>
                <a:gd name="connsiteX9" fmla="*/ 1000125 w 1121569"/>
                <a:gd name="connsiteY9" fmla="*/ 47625 h 892969"/>
                <a:gd name="connsiteX10" fmla="*/ 1050131 w 1121569"/>
                <a:gd name="connsiteY10" fmla="*/ 19050 h 892969"/>
                <a:gd name="connsiteX11" fmla="*/ 1081088 w 1121569"/>
                <a:gd name="connsiteY11" fmla="*/ 4762 h 892969"/>
                <a:gd name="connsiteX12" fmla="*/ 1104900 w 1121569"/>
                <a:gd name="connsiteY12" fmla="*/ 0 h 892969"/>
                <a:gd name="connsiteX13" fmla="*/ 1116806 w 1121569"/>
                <a:gd name="connsiteY13" fmla="*/ 2381 h 892969"/>
                <a:gd name="connsiteX14" fmla="*/ 1121569 w 1121569"/>
                <a:gd name="connsiteY14" fmla="*/ 11906 h 892969"/>
                <a:gd name="connsiteX15" fmla="*/ 1119188 w 1121569"/>
                <a:gd name="connsiteY15" fmla="*/ 35719 h 892969"/>
                <a:gd name="connsiteX16" fmla="*/ 1104900 w 1121569"/>
                <a:gd name="connsiteY16" fmla="*/ 64294 h 892969"/>
                <a:gd name="connsiteX17" fmla="*/ 1033463 w 1121569"/>
                <a:gd name="connsiteY17" fmla="*/ 119062 h 892969"/>
                <a:gd name="connsiteX18" fmla="*/ 833438 w 1121569"/>
                <a:gd name="connsiteY18" fmla="*/ 276225 h 892969"/>
                <a:gd name="connsiteX19" fmla="*/ 590550 w 1121569"/>
                <a:gd name="connsiteY19" fmla="*/ 473869 h 892969"/>
                <a:gd name="connsiteX20" fmla="*/ 442913 w 1121569"/>
                <a:gd name="connsiteY20" fmla="*/ 597694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1569" h="892969">
                  <a:moveTo>
                    <a:pt x="442913" y="597694"/>
                  </a:moveTo>
                  <a:lnTo>
                    <a:pt x="261938" y="747712"/>
                  </a:lnTo>
                  <a:lnTo>
                    <a:pt x="100013" y="892969"/>
                  </a:lnTo>
                  <a:lnTo>
                    <a:pt x="0" y="581025"/>
                  </a:lnTo>
                  <a:lnTo>
                    <a:pt x="128588" y="535781"/>
                  </a:lnTo>
                  <a:lnTo>
                    <a:pt x="223838" y="483394"/>
                  </a:lnTo>
                  <a:lnTo>
                    <a:pt x="476250" y="338137"/>
                  </a:lnTo>
                  <a:lnTo>
                    <a:pt x="735806" y="195262"/>
                  </a:lnTo>
                  <a:lnTo>
                    <a:pt x="902494" y="104775"/>
                  </a:lnTo>
                  <a:lnTo>
                    <a:pt x="1000125" y="47625"/>
                  </a:lnTo>
                  <a:lnTo>
                    <a:pt x="1050131" y="19050"/>
                  </a:lnTo>
                  <a:lnTo>
                    <a:pt x="1081088" y="4762"/>
                  </a:lnTo>
                  <a:lnTo>
                    <a:pt x="1104900" y="0"/>
                  </a:lnTo>
                  <a:lnTo>
                    <a:pt x="1116806" y="2381"/>
                  </a:lnTo>
                  <a:lnTo>
                    <a:pt x="1121569" y="11906"/>
                  </a:lnTo>
                  <a:lnTo>
                    <a:pt x="1119188" y="35719"/>
                  </a:lnTo>
                  <a:lnTo>
                    <a:pt x="1104900" y="64294"/>
                  </a:lnTo>
                  <a:lnTo>
                    <a:pt x="1033463" y="119062"/>
                  </a:lnTo>
                  <a:lnTo>
                    <a:pt x="833438" y="276225"/>
                  </a:lnTo>
                  <a:lnTo>
                    <a:pt x="590550" y="473869"/>
                  </a:lnTo>
                  <a:lnTo>
                    <a:pt x="442913" y="597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C6399674-048E-4C1B-A278-A84F930F7BF3}"/>
                </a:ext>
              </a:extLst>
            </p:cNvPr>
            <p:cNvSpPr/>
            <p:nvPr/>
          </p:nvSpPr>
          <p:spPr>
            <a:xfrm>
              <a:off x="7042151" y="3128964"/>
              <a:ext cx="1147763" cy="1004887"/>
            </a:xfrm>
            <a:custGeom>
              <a:avLst/>
              <a:gdLst>
                <a:gd name="connsiteX0" fmla="*/ 528638 w 1147763"/>
                <a:gd name="connsiteY0" fmla="*/ 733425 h 1004887"/>
                <a:gd name="connsiteX1" fmla="*/ 42863 w 1147763"/>
                <a:gd name="connsiteY1" fmla="*/ 1004887 h 1004887"/>
                <a:gd name="connsiteX2" fmla="*/ 0 w 1147763"/>
                <a:gd name="connsiteY2" fmla="*/ 959643 h 1004887"/>
                <a:gd name="connsiteX3" fmla="*/ 88107 w 1147763"/>
                <a:gd name="connsiteY3" fmla="*/ 890587 h 1004887"/>
                <a:gd name="connsiteX4" fmla="*/ 257175 w 1147763"/>
                <a:gd name="connsiteY4" fmla="*/ 752475 h 1004887"/>
                <a:gd name="connsiteX5" fmla="*/ 438150 w 1147763"/>
                <a:gd name="connsiteY5" fmla="*/ 595312 h 1004887"/>
                <a:gd name="connsiteX6" fmla="*/ 616744 w 1147763"/>
                <a:gd name="connsiteY6" fmla="*/ 431006 h 1004887"/>
                <a:gd name="connsiteX7" fmla="*/ 766763 w 1147763"/>
                <a:gd name="connsiteY7" fmla="*/ 280987 h 1004887"/>
                <a:gd name="connsiteX8" fmla="*/ 773907 w 1147763"/>
                <a:gd name="connsiteY8" fmla="*/ 261937 h 1004887"/>
                <a:gd name="connsiteX9" fmla="*/ 783432 w 1147763"/>
                <a:gd name="connsiteY9" fmla="*/ 214312 h 1004887"/>
                <a:gd name="connsiteX10" fmla="*/ 785813 w 1147763"/>
                <a:gd name="connsiteY10" fmla="*/ 188118 h 1004887"/>
                <a:gd name="connsiteX11" fmla="*/ 783432 w 1147763"/>
                <a:gd name="connsiteY11" fmla="*/ 161925 h 1004887"/>
                <a:gd name="connsiteX12" fmla="*/ 773907 w 1147763"/>
                <a:gd name="connsiteY12" fmla="*/ 130968 h 1004887"/>
                <a:gd name="connsiteX13" fmla="*/ 742950 w 1147763"/>
                <a:gd name="connsiteY13" fmla="*/ 83343 h 1004887"/>
                <a:gd name="connsiteX14" fmla="*/ 721519 w 1147763"/>
                <a:gd name="connsiteY14" fmla="*/ 57150 h 1004887"/>
                <a:gd name="connsiteX15" fmla="*/ 707232 w 1147763"/>
                <a:gd name="connsiteY15" fmla="*/ 35718 h 1004887"/>
                <a:gd name="connsiteX16" fmla="*/ 702469 w 1147763"/>
                <a:gd name="connsiteY16" fmla="*/ 23812 h 1004887"/>
                <a:gd name="connsiteX17" fmla="*/ 704850 w 1147763"/>
                <a:gd name="connsiteY17" fmla="*/ 14287 h 1004887"/>
                <a:gd name="connsiteX18" fmla="*/ 711994 w 1147763"/>
                <a:gd name="connsiteY18" fmla="*/ 4762 h 1004887"/>
                <a:gd name="connsiteX19" fmla="*/ 728663 w 1147763"/>
                <a:gd name="connsiteY19" fmla="*/ 0 h 1004887"/>
                <a:gd name="connsiteX20" fmla="*/ 762000 w 1147763"/>
                <a:gd name="connsiteY20" fmla="*/ 2381 h 1004887"/>
                <a:gd name="connsiteX21" fmla="*/ 800100 w 1147763"/>
                <a:gd name="connsiteY21" fmla="*/ 14287 h 1004887"/>
                <a:gd name="connsiteX22" fmla="*/ 842963 w 1147763"/>
                <a:gd name="connsiteY22" fmla="*/ 30956 h 1004887"/>
                <a:gd name="connsiteX23" fmla="*/ 900113 w 1147763"/>
                <a:gd name="connsiteY23" fmla="*/ 59531 h 1004887"/>
                <a:gd name="connsiteX24" fmla="*/ 938213 w 1147763"/>
                <a:gd name="connsiteY24" fmla="*/ 80962 h 1004887"/>
                <a:gd name="connsiteX25" fmla="*/ 978694 w 1147763"/>
                <a:gd name="connsiteY25" fmla="*/ 114300 h 1004887"/>
                <a:gd name="connsiteX26" fmla="*/ 1023938 w 1147763"/>
                <a:gd name="connsiteY26" fmla="*/ 154781 h 1004887"/>
                <a:gd name="connsiteX27" fmla="*/ 1069182 w 1147763"/>
                <a:gd name="connsiteY27" fmla="*/ 207168 h 1004887"/>
                <a:gd name="connsiteX28" fmla="*/ 1102519 w 1147763"/>
                <a:gd name="connsiteY28" fmla="*/ 245268 h 1004887"/>
                <a:gd name="connsiteX29" fmla="*/ 1123950 w 1147763"/>
                <a:gd name="connsiteY29" fmla="*/ 276225 h 1004887"/>
                <a:gd name="connsiteX30" fmla="*/ 1140619 w 1147763"/>
                <a:gd name="connsiteY30" fmla="*/ 307181 h 1004887"/>
                <a:gd name="connsiteX31" fmla="*/ 1147763 w 1147763"/>
                <a:gd name="connsiteY31" fmla="*/ 333375 h 1004887"/>
                <a:gd name="connsiteX32" fmla="*/ 1145382 w 1147763"/>
                <a:gd name="connsiteY32" fmla="*/ 364331 h 1004887"/>
                <a:gd name="connsiteX33" fmla="*/ 1138238 w 1147763"/>
                <a:gd name="connsiteY33" fmla="*/ 388143 h 1004887"/>
                <a:gd name="connsiteX34" fmla="*/ 1123950 w 1147763"/>
                <a:gd name="connsiteY34" fmla="*/ 404812 h 1004887"/>
                <a:gd name="connsiteX35" fmla="*/ 1057275 w 1147763"/>
                <a:gd name="connsiteY35" fmla="*/ 447675 h 1004887"/>
                <a:gd name="connsiteX36" fmla="*/ 873919 w 1147763"/>
                <a:gd name="connsiteY36" fmla="*/ 545306 h 1004887"/>
                <a:gd name="connsiteX37" fmla="*/ 528638 w 1147763"/>
                <a:gd name="connsiteY37" fmla="*/ 733425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47763" h="1004887">
                  <a:moveTo>
                    <a:pt x="528638" y="733425"/>
                  </a:moveTo>
                  <a:lnTo>
                    <a:pt x="42863" y="1004887"/>
                  </a:lnTo>
                  <a:lnTo>
                    <a:pt x="0" y="959643"/>
                  </a:lnTo>
                  <a:lnTo>
                    <a:pt x="88107" y="890587"/>
                  </a:lnTo>
                  <a:lnTo>
                    <a:pt x="257175" y="752475"/>
                  </a:lnTo>
                  <a:lnTo>
                    <a:pt x="438150" y="595312"/>
                  </a:lnTo>
                  <a:lnTo>
                    <a:pt x="616744" y="431006"/>
                  </a:lnTo>
                  <a:lnTo>
                    <a:pt x="766763" y="280987"/>
                  </a:lnTo>
                  <a:lnTo>
                    <a:pt x="773907" y="261937"/>
                  </a:lnTo>
                  <a:lnTo>
                    <a:pt x="783432" y="214312"/>
                  </a:lnTo>
                  <a:lnTo>
                    <a:pt x="785813" y="188118"/>
                  </a:lnTo>
                  <a:lnTo>
                    <a:pt x="783432" y="161925"/>
                  </a:lnTo>
                  <a:lnTo>
                    <a:pt x="773907" y="130968"/>
                  </a:lnTo>
                  <a:lnTo>
                    <a:pt x="742950" y="83343"/>
                  </a:lnTo>
                  <a:lnTo>
                    <a:pt x="721519" y="57150"/>
                  </a:lnTo>
                  <a:lnTo>
                    <a:pt x="707232" y="35718"/>
                  </a:lnTo>
                  <a:lnTo>
                    <a:pt x="702469" y="23812"/>
                  </a:lnTo>
                  <a:lnTo>
                    <a:pt x="704850" y="14287"/>
                  </a:lnTo>
                  <a:lnTo>
                    <a:pt x="711994" y="4762"/>
                  </a:lnTo>
                  <a:lnTo>
                    <a:pt x="728663" y="0"/>
                  </a:lnTo>
                  <a:lnTo>
                    <a:pt x="762000" y="2381"/>
                  </a:lnTo>
                  <a:lnTo>
                    <a:pt x="800100" y="14287"/>
                  </a:lnTo>
                  <a:lnTo>
                    <a:pt x="842963" y="30956"/>
                  </a:lnTo>
                  <a:lnTo>
                    <a:pt x="900113" y="59531"/>
                  </a:lnTo>
                  <a:lnTo>
                    <a:pt x="938213" y="80962"/>
                  </a:lnTo>
                  <a:lnTo>
                    <a:pt x="978694" y="114300"/>
                  </a:lnTo>
                  <a:lnTo>
                    <a:pt x="1023938" y="154781"/>
                  </a:lnTo>
                  <a:lnTo>
                    <a:pt x="1069182" y="207168"/>
                  </a:lnTo>
                  <a:lnTo>
                    <a:pt x="1102519" y="245268"/>
                  </a:lnTo>
                  <a:lnTo>
                    <a:pt x="1123950" y="276225"/>
                  </a:lnTo>
                  <a:lnTo>
                    <a:pt x="1140619" y="307181"/>
                  </a:lnTo>
                  <a:lnTo>
                    <a:pt x="1147763" y="333375"/>
                  </a:lnTo>
                  <a:lnTo>
                    <a:pt x="1145382" y="364331"/>
                  </a:lnTo>
                  <a:lnTo>
                    <a:pt x="1138238" y="388143"/>
                  </a:lnTo>
                  <a:lnTo>
                    <a:pt x="1123950" y="404812"/>
                  </a:lnTo>
                  <a:lnTo>
                    <a:pt x="1057275" y="447675"/>
                  </a:lnTo>
                  <a:lnTo>
                    <a:pt x="873919" y="545306"/>
                  </a:lnTo>
                  <a:lnTo>
                    <a:pt x="528638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54BD6E9C-AA07-4711-86D1-0C66C6A0AD11}"/>
                </a:ext>
              </a:extLst>
            </p:cNvPr>
            <p:cNvSpPr/>
            <p:nvPr/>
          </p:nvSpPr>
          <p:spPr>
            <a:xfrm>
              <a:off x="6513513" y="3668714"/>
              <a:ext cx="2076450" cy="1819275"/>
            </a:xfrm>
            <a:custGeom>
              <a:avLst/>
              <a:gdLst>
                <a:gd name="connsiteX0" fmla="*/ 940594 w 2076450"/>
                <a:gd name="connsiteY0" fmla="*/ 1081088 h 1819275"/>
                <a:gd name="connsiteX1" fmla="*/ 773906 w 2076450"/>
                <a:gd name="connsiteY1" fmla="*/ 847725 h 1819275"/>
                <a:gd name="connsiteX2" fmla="*/ 659606 w 2076450"/>
                <a:gd name="connsiteY2" fmla="*/ 692944 h 1819275"/>
                <a:gd name="connsiteX3" fmla="*/ 550069 w 2076450"/>
                <a:gd name="connsiteY3" fmla="*/ 552450 h 1819275"/>
                <a:gd name="connsiteX4" fmla="*/ 397669 w 2076450"/>
                <a:gd name="connsiteY4" fmla="*/ 371475 h 1819275"/>
                <a:gd name="connsiteX5" fmla="*/ 273844 w 2076450"/>
                <a:gd name="connsiteY5" fmla="*/ 242888 h 1819275"/>
                <a:gd name="connsiteX6" fmla="*/ 178594 w 2076450"/>
                <a:gd name="connsiteY6" fmla="*/ 154782 h 1819275"/>
                <a:gd name="connsiteX7" fmla="*/ 123825 w 2076450"/>
                <a:gd name="connsiteY7" fmla="*/ 107157 h 1819275"/>
                <a:gd name="connsiteX8" fmla="*/ 104775 w 2076450"/>
                <a:gd name="connsiteY8" fmla="*/ 95250 h 1819275"/>
                <a:gd name="connsiteX9" fmla="*/ 64294 w 2076450"/>
                <a:gd name="connsiteY9" fmla="*/ 78582 h 1819275"/>
                <a:gd name="connsiteX10" fmla="*/ 40481 w 2076450"/>
                <a:gd name="connsiteY10" fmla="*/ 64294 h 1819275"/>
                <a:gd name="connsiteX11" fmla="*/ 16669 w 2076450"/>
                <a:gd name="connsiteY11" fmla="*/ 45244 h 1819275"/>
                <a:gd name="connsiteX12" fmla="*/ 2381 w 2076450"/>
                <a:gd name="connsiteY12" fmla="*/ 26194 h 1819275"/>
                <a:gd name="connsiteX13" fmla="*/ 0 w 2076450"/>
                <a:gd name="connsiteY13" fmla="*/ 14288 h 1819275"/>
                <a:gd name="connsiteX14" fmla="*/ 4762 w 2076450"/>
                <a:gd name="connsiteY14" fmla="*/ 2382 h 1819275"/>
                <a:gd name="connsiteX15" fmla="*/ 16669 w 2076450"/>
                <a:gd name="connsiteY15" fmla="*/ 0 h 1819275"/>
                <a:gd name="connsiteX16" fmla="*/ 64294 w 2076450"/>
                <a:gd name="connsiteY16" fmla="*/ 2382 h 1819275"/>
                <a:gd name="connsiteX17" fmla="*/ 147637 w 2076450"/>
                <a:gd name="connsiteY17" fmla="*/ 4763 h 1819275"/>
                <a:gd name="connsiteX18" fmla="*/ 176212 w 2076450"/>
                <a:gd name="connsiteY18" fmla="*/ 9525 h 1819275"/>
                <a:gd name="connsiteX19" fmla="*/ 200025 w 2076450"/>
                <a:gd name="connsiteY19" fmla="*/ 26194 h 1819275"/>
                <a:gd name="connsiteX20" fmla="*/ 290512 w 2076450"/>
                <a:gd name="connsiteY20" fmla="*/ 102394 h 1819275"/>
                <a:gd name="connsiteX21" fmla="*/ 383381 w 2076450"/>
                <a:gd name="connsiteY21" fmla="*/ 192882 h 1819275"/>
                <a:gd name="connsiteX22" fmla="*/ 511969 w 2076450"/>
                <a:gd name="connsiteY22" fmla="*/ 316707 h 1819275"/>
                <a:gd name="connsiteX23" fmla="*/ 585787 w 2076450"/>
                <a:gd name="connsiteY23" fmla="*/ 390525 h 1819275"/>
                <a:gd name="connsiteX24" fmla="*/ 731044 w 2076450"/>
                <a:gd name="connsiteY24" fmla="*/ 552450 h 1819275"/>
                <a:gd name="connsiteX25" fmla="*/ 816769 w 2076450"/>
                <a:gd name="connsiteY25" fmla="*/ 645319 h 1819275"/>
                <a:gd name="connsiteX26" fmla="*/ 912019 w 2076450"/>
                <a:gd name="connsiteY26" fmla="*/ 745332 h 1819275"/>
                <a:gd name="connsiteX27" fmla="*/ 1031081 w 2076450"/>
                <a:gd name="connsiteY27" fmla="*/ 876300 h 1819275"/>
                <a:gd name="connsiteX28" fmla="*/ 1185862 w 2076450"/>
                <a:gd name="connsiteY28" fmla="*/ 1031082 h 1819275"/>
                <a:gd name="connsiteX29" fmla="*/ 1283494 w 2076450"/>
                <a:gd name="connsiteY29" fmla="*/ 1126332 h 1819275"/>
                <a:gd name="connsiteX30" fmla="*/ 1343025 w 2076450"/>
                <a:gd name="connsiteY30" fmla="*/ 1183482 h 1819275"/>
                <a:gd name="connsiteX31" fmla="*/ 1440656 w 2076450"/>
                <a:gd name="connsiteY31" fmla="*/ 1266825 h 1819275"/>
                <a:gd name="connsiteX32" fmla="*/ 1564481 w 2076450"/>
                <a:gd name="connsiteY32" fmla="*/ 1371600 h 1819275"/>
                <a:gd name="connsiteX33" fmla="*/ 1714500 w 2076450"/>
                <a:gd name="connsiteY33" fmla="*/ 1490663 h 1819275"/>
                <a:gd name="connsiteX34" fmla="*/ 1859756 w 2076450"/>
                <a:gd name="connsiteY34" fmla="*/ 1600200 h 1819275"/>
                <a:gd name="connsiteX35" fmla="*/ 2024062 w 2076450"/>
                <a:gd name="connsiteY35" fmla="*/ 1721644 h 1819275"/>
                <a:gd name="connsiteX36" fmla="*/ 2057400 w 2076450"/>
                <a:gd name="connsiteY36" fmla="*/ 1750219 h 1819275"/>
                <a:gd name="connsiteX37" fmla="*/ 2069306 w 2076450"/>
                <a:gd name="connsiteY37" fmla="*/ 1769269 h 1819275"/>
                <a:gd name="connsiteX38" fmla="*/ 2076450 w 2076450"/>
                <a:gd name="connsiteY38" fmla="*/ 1785938 h 1819275"/>
                <a:gd name="connsiteX39" fmla="*/ 2074069 w 2076450"/>
                <a:gd name="connsiteY39" fmla="*/ 1812132 h 1819275"/>
                <a:gd name="connsiteX40" fmla="*/ 2064544 w 2076450"/>
                <a:gd name="connsiteY40" fmla="*/ 1819275 h 1819275"/>
                <a:gd name="connsiteX41" fmla="*/ 2026444 w 2076450"/>
                <a:gd name="connsiteY41" fmla="*/ 1819275 h 1819275"/>
                <a:gd name="connsiteX42" fmla="*/ 1888331 w 2076450"/>
                <a:gd name="connsiteY42" fmla="*/ 1807369 h 1819275"/>
                <a:gd name="connsiteX43" fmla="*/ 1740694 w 2076450"/>
                <a:gd name="connsiteY43" fmla="*/ 1785938 h 1819275"/>
                <a:gd name="connsiteX44" fmla="*/ 1631156 w 2076450"/>
                <a:gd name="connsiteY44" fmla="*/ 1764507 h 1819275"/>
                <a:gd name="connsiteX45" fmla="*/ 1531144 w 2076450"/>
                <a:gd name="connsiteY45" fmla="*/ 1735932 h 1819275"/>
                <a:gd name="connsiteX46" fmla="*/ 1454944 w 2076450"/>
                <a:gd name="connsiteY46" fmla="*/ 1707357 h 1819275"/>
                <a:gd name="connsiteX47" fmla="*/ 1416844 w 2076450"/>
                <a:gd name="connsiteY47" fmla="*/ 1688307 h 1819275"/>
                <a:gd name="connsiteX48" fmla="*/ 1364456 w 2076450"/>
                <a:gd name="connsiteY48" fmla="*/ 1659732 h 1819275"/>
                <a:gd name="connsiteX49" fmla="*/ 1335881 w 2076450"/>
                <a:gd name="connsiteY49" fmla="*/ 1640682 h 1819275"/>
                <a:gd name="connsiteX50" fmla="*/ 1314450 w 2076450"/>
                <a:gd name="connsiteY50" fmla="*/ 1621632 h 1819275"/>
                <a:gd name="connsiteX51" fmla="*/ 1290637 w 2076450"/>
                <a:gd name="connsiteY51" fmla="*/ 1595438 h 1819275"/>
                <a:gd name="connsiteX52" fmla="*/ 1154906 w 2076450"/>
                <a:gd name="connsiteY52" fmla="*/ 1388269 h 1819275"/>
                <a:gd name="connsiteX53" fmla="*/ 940594 w 2076450"/>
                <a:gd name="connsiteY53" fmla="*/ 1081088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76450" h="1819275">
                  <a:moveTo>
                    <a:pt x="940594" y="1081088"/>
                  </a:moveTo>
                  <a:lnTo>
                    <a:pt x="773906" y="847725"/>
                  </a:lnTo>
                  <a:lnTo>
                    <a:pt x="659606" y="692944"/>
                  </a:lnTo>
                  <a:lnTo>
                    <a:pt x="550069" y="552450"/>
                  </a:lnTo>
                  <a:lnTo>
                    <a:pt x="397669" y="371475"/>
                  </a:lnTo>
                  <a:lnTo>
                    <a:pt x="273844" y="242888"/>
                  </a:lnTo>
                  <a:lnTo>
                    <a:pt x="178594" y="154782"/>
                  </a:lnTo>
                  <a:lnTo>
                    <a:pt x="123825" y="107157"/>
                  </a:lnTo>
                  <a:lnTo>
                    <a:pt x="104775" y="95250"/>
                  </a:lnTo>
                  <a:lnTo>
                    <a:pt x="64294" y="78582"/>
                  </a:lnTo>
                  <a:lnTo>
                    <a:pt x="40481" y="64294"/>
                  </a:lnTo>
                  <a:lnTo>
                    <a:pt x="16669" y="45244"/>
                  </a:lnTo>
                  <a:lnTo>
                    <a:pt x="2381" y="26194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6669" y="0"/>
                  </a:lnTo>
                  <a:lnTo>
                    <a:pt x="64294" y="2382"/>
                  </a:lnTo>
                  <a:lnTo>
                    <a:pt x="147637" y="4763"/>
                  </a:lnTo>
                  <a:lnTo>
                    <a:pt x="176212" y="9525"/>
                  </a:lnTo>
                  <a:lnTo>
                    <a:pt x="200025" y="26194"/>
                  </a:lnTo>
                  <a:lnTo>
                    <a:pt x="290512" y="102394"/>
                  </a:lnTo>
                  <a:lnTo>
                    <a:pt x="383381" y="192882"/>
                  </a:lnTo>
                  <a:lnTo>
                    <a:pt x="511969" y="316707"/>
                  </a:lnTo>
                  <a:lnTo>
                    <a:pt x="585787" y="390525"/>
                  </a:lnTo>
                  <a:lnTo>
                    <a:pt x="731044" y="552450"/>
                  </a:lnTo>
                  <a:lnTo>
                    <a:pt x="816769" y="645319"/>
                  </a:lnTo>
                  <a:lnTo>
                    <a:pt x="912019" y="745332"/>
                  </a:lnTo>
                  <a:lnTo>
                    <a:pt x="1031081" y="876300"/>
                  </a:lnTo>
                  <a:lnTo>
                    <a:pt x="1185862" y="1031082"/>
                  </a:lnTo>
                  <a:lnTo>
                    <a:pt x="1283494" y="1126332"/>
                  </a:lnTo>
                  <a:lnTo>
                    <a:pt x="1343025" y="1183482"/>
                  </a:lnTo>
                  <a:lnTo>
                    <a:pt x="1440656" y="1266825"/>
                  </a:lnTo>
                  <a:lnTo>
                    <a:pt x="1564481" y="1371600"/>
                  </a:lnTo>
                  <a:lnTo>
                    <a:pt x="1714500" y="1490663"/>
                  </a:lnTo>
                  <a:lnTo>
                    <a:pt x="1859756" y="1600200"/>
                  </a:lnTo>
                  <a:lnTo>
                    <a:pt x="2024062" y="1721644"/>
                  </a:lnTo>
                  <a:lnTo>
                    <a:pt x="2057400" y="1750219"/>
                  </a:lnTo>
                  <a:lnTo>
                    <a:pt x="2069306" y="1769269"/>
                  </a:lnTo>
                  <a:lnTo>
                    <a:pt x="2076450" y="1785938"/>
                  </a:lnTo>
                  <a:lnTo>
                    <a:pt x="2074069" y="1812132"/>
                  </a:lnTo>
                  <a:lnTo>
                    <a:pt x="2064544" y="1819275"/>
                  </a:lnTo>
                  <a:lnTo>
                    <a:pt x="2026444" y="1819275"/>
                  </a:lnTo>
                  <a:lnTo>
                    <a:pt x="1888331" y="1807369"/>
                  </a:lnTo>
                  <a:lnTo>
                    <a:pt x="1740694" y="1785938"/>
                  </a:lnTo>
                  <a:lnTo>
                    <a:pt x="1631156" y="1764507"/>
                  </a:lnTo>
                  <a:lnTo>
                    <a:pt x="1531144" y="1735932"/>
                  </a:lnTo>
                  <a:lnTo>
                    <a:pt x="1454944" y="1707357"/>
                  </a:lnTo>
                  <a:lnTo>
                    <a:pt x="1416844" y="1688307"/>
                  </a:lnTo>
                  <a:lnTo>
                    <a:pt x="1364456" y="1659732"/>
                  </a:lnTo>
                  <a:lnTo>
                    <a:pt x="1335881" y="1640682"/>
                  </a:lnTo>
                  <a:lnTo>
                    <a:pt x="1314450" y="1621632"/>
                  </a:lnTo>
                  <a:lnTo>
                    <a:pt x="1290637" y="1595438"/>
                  </a:lnTo>
                  <a:lnTo>
                    <a:pt x="1154906" y="1388269"/>
                  </a:lnTo>
                  <a:lnTo>
                    <a:pt x="940594" y="1081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44932282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BE64AB8-BA71-4C02-85AD-DB4AFB3B10BA}"/>
              </a:ext>
            </a:extLst>
          </p:cNvPr>
          <p:cNvSpPr/>
          <p:nvPr/>
        </p:nvSpPr>
        <p:spPr>
          <a:xfrm>
            <a:off x="4033840" y="1414463"/>
            <a:ext cx="1895475" cy="1617662"/>
          </a:xfrm>
          <a:custGeom>
            <a:avLst/>
            <a:gdLst>
              <a:gd name="connsiteX0" fmla="*/ 1371600 w 1896836"/>
              <a:gd name="connsiteY0" fmla="*/ 781050 h 1616528"/>
              <a:gd name="connsiteX1" fmla="*/ 1240972 w 1896836"/>
              <a:gd name="connsiteY1" fmla="*/ 908957 h 1616528"/>
              <a:gd name="connsiteX2" fmla="*/ 1148443 w 1896836"/>
              <a:gd name="connsiteY2" fmla="*/ 990600 h 1616528"/>
              <a:gd name="connsiteX3" fmla="*/ 1069522 w 1896836"/>
              <a:gd name="connsiteY3" fmla="*/ 1050471 h 1616528"/>
              <a:gd name="connsiteX4" fmla="*/ 957943 w 1896836"/>
              <a:gd name="connsiteY4" fmla="*/ 1132114 h 1616528"/>
              <a:gd name="connsiteX5" fmla="*/ 870857 w 1896836"/>
              <a:gd name="connsiteY5" fmla="*/ 1194707 h 1616528"/>
              <a:gd name="connsiteX6" fmla="*/ 764722 w 1896836"/>
              <a:gd name="connsiteY6" fmla="*/ 1265464 h 1616528"/>
              <a:gd name="connsiteX7" fmla="*/ 655864 w 1896836"/>
              <a:gd name="connsiteY7" fmla="*/ 1333500 h 1616528"/>
              <a:gd name="connsiteX8" fmla="*/ 522514 w 1896836"/>
              <a:gd name="connsiteY8" fmla="*/ 1404257 h 1616528"/>
              <a:gd name="connsiteX9" fmla="*/ 410936 w 1896836"/>
              <a:gd name="connsiteY9" fmla="*/ 1455964 h 1616528"/>
              <a:gd name="connsiteX10" fmla="*/ 274864 w 1896836"/>
              <a:gd name="connsiteY10" fmla="*/ 1518557 h 1616528"/>
              <a:gd name="connsiteX11" fmla="*/ 157843 w 1896836"/>
              <a:gd name="connsiteY11" fmla="*/ 1570264 h 1616528"/>
              <a:gd name="connsiteX12" fmla="*/ 57150 w 1896836"/>
              <a:gd name="connsiteY12" fmla="*/ 1611086 h 1616528"/>
              <a:gd name="connsiteX13" fmla="*/ 35379 w 1896836"/>
              <a:gd name="connsiteY13" fmla="*/ 1616528 h 1616528"/>
              <a:gd name="connsiteX14" fmla="*/ 16329 w 1896836"/>
              <a:gd name="connsiteY14" fmla="*/ 1613807 h 1616528"/>
              <a:gd name="connsiteX15" fmla="*/ 0 w 1896836"/>
              <a:gd name="connsiteY15" fmla="*/ 1602921 h 1616528"/>
              <a:gd name="connsiteX16" fmla="*/ 0 w 1896836"/>
              <a:gd name="connsiteY16" fmla="*/ 1586593 h 1616528"/>
              <a:gd name="connsiteX17" fmla="*/ 19050 w 1896836"/>
              <a:gd name="connsiteY17" fmla="*/ 1564821 h 1616528"/>
              <a:gd name="connsiteX18" fmla="*/ 62593 w 1896836"/>
              <a:gd name="connsiteY18" fmla="*/ 1534886 h 1616528"/>
              <a:gd name="connsiteX19" fmla="*/ 133350 w 1896836"/>
              <a:gd name="connsiteY19" fmla="*/ 1494064 h 1616528"/>
              <a:gd name="connsiteX20" fmla="*/ 176893 w 1896836"/>
              <a:gd name="connsiteY20" fmla="*/ 1469571 h 1616528"/>
              <a:gd name="connsiteX21" fmla="*/ 288472 w 1896836"/>
              <a:gd name="connsiteY21" fmla="*/ 1401536 h 1616528"/>
              <a:gd name="connsiteX22" fmla="*/ 429986 w 1896836"/>
              <a:gd name="connsiteY22" fmla="*/ 1306286 h 1616528"/>
              <a:gd name="connsiteX23" fmla="*/ 527957 w 1896836"/>
              <a:gd name="connsiteY23" fmla="*/ 1235528 h 1616528"/>
              <a:gd name="connsiteX24" fmla="*/ 606879 w 1896836"/>
              <a:gd name="connsiteY24" fmla="*/ 1175657 h 1616528"/>
              <a:gd name="connsiteX25" fmla="*/ 707572 w 1896836"/>
              <a:gd name="connsiteY25" fmla="*/ 1099457 h 1616528"/>
              <a:gd name="connsiteX26" fmla="*/ 800100 w 1896836"/>
              <a:gd name="connsiteY26" fmla="*/ 1017814 h 1616528"/>
              <a:gd name="connsiteX27" fmla="*/ 876300 w 1896836"/>
              <a:gd name="connsiteY27" fmla="*/ 944336 h 1616528"/>
              <a:gd name="connsiteX28" fmla="*/ 979714 w 1896836"/>
              <a:gd name="connsiteY28" fmla="*/ 838200 h 1616528"/>
              <a:gd name="connsiteX29" fmla="*/ 1096736 w 1896836"/>
              <a:gd name="connsiteY29" fmla="*/ 710293 h 1616528"/>
              <a:gd name="connsiteX30" fmla="*/ 1205593 w 1896836"/>
              <a:gd name="connsiteY30" fmla="*/ 585107 h 1616528"/>
              <a:gd name="connsiteX31" fmla="*/ 1289957 w 1896836"/>
              <a:gd name="connsiteY31" fmla="*/ 487136 h 1616528"/>
              <a:gd name="connsiteX32" fmla="*/ 1387929 w 1896836"/>
              <a:gd name="connsiteY32" fmla="*/ 359228 h 1616528"/>
              <a:gd name="connsiteX33" fmla="*/ 1426029 w 1896836"/>
              <a:gd name="connsiteY33" fmla="*/ 304800 h 1616528"/>
              <a:gd name="connsiteX34" fmla="*/ 1453243 w 1896836"/>
              <a:gd name="connsiteY34" fmla="*/ 263978 h 1616528"/>
              <a:gd name="connsiteX35" fmla="*/ 1466850 w 1896836"/>
              <a:gd name="connsiteY35" fmla="*/ 231321 h 1616528"/>
              <a:gd name="connsiteX36" fmla="*/ 1475014 w 1896836"/>
              <a:gd name="connsiteY36" fmla="*/ 193221 h 1616528"/>
              <a:gd name="connsiteX37" fmla="*/ 1469572 w 1896836"/>
              <a:gd name="connsiteY37" fmla="*/ 179614 h 1616528"/>
              <a:gd name="connsiteX38" fmla="*/ 1428750 w 1896836"/>
              <a:gd name="connsiteY38" fmla="*/ 127907 h 1616528"/>
              <a:gd name="connsiteX39" fmla="*/ 1385207 w 1896836"/>
              <a:gd name="connsiteY39" fmla="*/ 76200 h 1616528"/>
              <a:gd name="connsiteX40" fmla="*/ 1360714 w 1896836"/>
              <a:gd name="connsiteY40" fmla="*/ 51707 h 1616528"/>
              <a:gd name="connsiteX41" fmla="*/ 1349829 w 1896836"/>
              <a:gd name="connsiteY41" fmla="*/ 27214 h 1616528"/>
              <a:gd name="connsiteX42" fmla="*/ 1355272 w 1896836"/>
              <a:gd name="connsiteY42" fmla="*/ 8164 h 1616528"/>
              <a:gd name="connsiteX43" fmla="*/ 1366157 w 1896836"/>
              <a:gd name="connsiteY43" fmla="*/ 0 h 1616528"/>
              <a:gd name="connsiteX44" fmla="*/ 1401536 w 1896836"/>
              <a:gd name="connsiteY44" fmla="*/ 0 h 1616528"/>
              <a:gd name="connsiteX45" fmla="*/ 1485900 w 1896836"/>
              <a:gd name="connsiteY45" fmla="*/ 16328 h 1616528"/>
              <a:gd name="connsiteX46" fmla="*/ 1556657 w 1896836"/>
              <a:gd name="connsiteY46" fmla="*/ 35378 h 1616528"/>
              <a:gd name="connsiteX47" fmla="*/ 1619250 w 1896836"/>
              <a:gd name="connsiteY47" fmla="*/ 57150 h 1616528"/>
              <a:gd name="connsiteX48" fmla="*/ 1695450 w 1896836"/>
              <a:gd name="connsiteY48" fmla="*/ 97971 h 1616528"/>
              <a:gd name="connsiteX49" fmla="*/ 1763486 w 1896836"/>
              <a:gd name="connsiteY49" fmla="*/ 136071 h 1616528"/>
              <a:gd name="connsiteX50" fmla="*/ 1823357 w 1896836"/>
              <a:gd name="connsiteY50" fmla="*/ 179614 h 1616528"/>
              <a:gd name="connsiteX51" fmla="*/ 1861457 w 1896836"/>
              <a:gd name="connsiteY51" fmla="*/ 212271 h 1616528"/>
              <a:gd name="connsiteX52" fmla="*/ 1880507 w 1896836"/>
              <a:gd name="connsiteY52" fmla="*/ 236764 h 1616528"/>
              <a:gd name="connsiteX53" fmla="*/ 1891393 w 1896836"/>
              <a:gd name="connsiteY53" fmla="*/ 261257 h 1616528"/>
              <a:gd name="connsiteX54" fmla="*/ 1896836 w 1896836"/>
              <a:gd name="connsiteY54" fmla="*/ 277586 h 1616528"/>
              <a:gd name="connsiteX55" fmla="*/ 1891393 w 1896836"/>
              <a:gd name="connsiteY55" fmla="*/ 299357 h 1616528"/>
              <a:gd name="connsiteX56" fmla="*/ 1875064 w 1896836"/>
              <a:gd name="connsiteY56" fmla="*/ 315686 h 1616528"/>
              <a:gd name="connsiteX57" fmla="*/ 1853293 w 1896836"/>
              <a:gd name="connsiteY57" fmla="*/ 332014 h 1616528"/>
              <a:gd name="connsiteX58" fmla="*/ 1812472 w 1896836"/>
              <a:gd name="connsiteY58" fmla="*/ 345621 h 1616528"/>
              <a:gd name="connsiteX59" fmla="*/ 1779814 w 1896836"/>
              <a:gd name="connsiteY59" fmla="*/ 359228 h 1616528"/>
              <a:gd name="connsiteX60" fmla="*/ 1758043 w 1896836"/>
              <a:gd name="connsiteY60" fmla="*/ 372836 h 1616528"/>
              <a:gd name="connsiteX61" fmla="*/ 1725386 w 1896836"/>
              <a:gd name="connsiteY61" fmla="*/ 394607 h 1616528"/>
              <a:gd name="connsiteX62" fmla="*/ 1681843 w 1896836"/>
              <a:gd name="connsiteY62" fmla="*/ 438150 h 1616528"/>
              <a:gd name="connsiteX63" fmla="*/ 1619250 w 1896836"/>
              <a:gd name="connsiteY63" fmla="*/ 508907 h 1616528"/>
              <a:gd name="connsiteX64" fmla="*/ 1545772 w 1896836"/>
              <a:gd name="connsiteY64" fmla="*/ 609600 h 1616528"/>
              <a:gd name="connsiteX65" fmla="*/ 1371600 w 1896836"/>
              <a:gd name="connsiteY65" fmla="*/ 781050 h 1616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96836" h="1616528">
                <a:moveTo>
                  <a:pt x="1371600" y="781050"/>
                </a:moveTo>
                <a:lnTo>
                  <a:pt x="1240972" y="908957"/>
                </a:lnTo>
                <a:lnTo>
                  <a:pt x="1148443" y="990600"/>
                </a:lnTo>
                <a:lnTo>
                  <a:pt x="1069522" y="1050471"/>
                </a:lnTo>
                <a:lnTo>
                  <a:pt x="957943" y="1132114"/>
                </a:lnTo>
                <a:lnTo>
                  <a:pt x="870857" y="1194707"/>
                </a:lnTo>
                <a:lnTo>
                  <a:pt x="764722" y="1265464"/>
                </a:lnTo>
                <a:lnTo>
                  <a:pt x="655864" y="1333500"/>
                </a:lnTo>
                <a:lnTo>
                  <a:pt x="522514" y="1404257"/>
                </a:lnTo>
                <a:lnTo>
                  <a:pt x="410936" y="1455964"/>
                </a:lnTo>
                <a:lnTo>
                  <a:pt x="274864" y="1518557"/>
                </a:lnTo>
                <a:lnTo>
                  <a:pt x="157843" y="1570264"/>
                </a:lnTo>
                <a:lnTo>
                  <a:pt x="57150" y="1611086"/>
                </a:lnTo>
                <a:lnTo>
                  <a:pt x="35379" y="1616528"/>
                </a:lnTo>
                <a:lnTo>
                  <a:pt x="16329" y="1613807"/>
                </a:lnTo>
                <a:lnTo>
                  <a:pt x="0" y="1602921"/>
                </a:lnTo>
                <a:lnTo>
                  <a:pt x="0" y="1586593"/>
                </a:lnTo>
                <a:lnTo>
                  <a:pt x="19050" y="1564821"/>
                </a:lnTo>
                <a:lnTo>
                  <a:pt x="62593" y="1534886"/>
                </a:lnTo>
                <a:lnTo>
                  <a:pt x="133350" y="1494064"/>
                </a:lnTo>
                <a:lnTo>
                  <a:pt x="176893" y="1469571"/>
                </a:lnTo>
                <a:lnTo>
                  <a:pt x="288472" y="1401536"/>
                </a:lnTo>
                <a:lnTo>
                  <a:pt x="429986" y="1306286"/>
                </a:lnTo>
                <a:lnTo>
                  <a:pt x="527957" y="1235528"/>
                </a:lnTo>
                <a:lnTo>
                  <a:pt x="606879" y="1175657"/>
                </a:lnTo>
                <a:lnTo>
                  <a:pt x="707572" y="1099457"/>
                </a:lnTo>
                <a:lnTo>
                  <a:pt x="800100" y="1017814"/>
                </a:lnTo>
                <a:lnTo>
                  <a:pt x="876300" y="944336"/>
                </a:lnTo>
                <a:lnTo>
                  <a:pt x="979714" y="838200"/>
                </a:lnTo>
                <a:lnTo>
                  <a:pt x="1096736" y="710293"/>
                </a:lnTo>
                <a:lnTo>
                  <a:pt x="1205593" y="585107"/>
                </a:lnTo>
                <a:lnTo>
                  <a:pt x="1289957" y="487136"/>
                </a:lnTo>
                <a:lnTo>
                  <a:pt x="1387929" y="359228"/>
                </a:lnTo>
                <a:lnTo>
                  <a:pt x="1426029" y="304800"/>
                </a:lnTo>
                <a:lnTo>
                  <a:pt x="1453243" y="263978"/>
                </a:lnTo>
                <a:lnTo>
                  <a:pt x="1466850" y="231321"/>
                </a:lnTo>
                <a:lnTo>
                  <a:pt x="1475014" y="193221"/>
                </a:lnTo>
                <a:lnTo>
                  <a:pt x="1469572" y="179614"/>
                </a:lnTo>
                <a:lnTo>
                  <a:pt x="1428750" y="127907"/>
                </a:lnTo>
                <a:lnTo>
                  <a:pt x="1385207" y="76200"/>
                </a:lnTo>
                <a:lnTo>
                  <a:pt x="1360714" y="51707"/>
                </a:lnTo>
                <a:lnTo>
                  <a:pt x="1349829" y="27214"/>
                </a:lnTo>
                <a:lnTo>
                  <a:pt x="1355272" y="8164"/>
                </a:lnTo>
                <a:lnTo>
                  <a:pt x="1366157" y="0"/>
                </a:lnTo>
                <a:lnTo>
                  <a:pt x="1401536" y="0"/>
                </a:lnTo>
                <a:lnTo>
                  <a:pt x="1485900" y="16328"/>
                </a:lnTo>
                <a:lnTo>
                  <a:pt x="1556657" y="35378"/>
                </a:lnTo>
                <a:lnTo>
                  <a:pt x="1619250" y="57150"/>
                </a:lnTo>
                <a:lnTo>
                  <a:pt x="1695450" y="97971"/>
                </a:lnTo>
                <a:lnTo>
                  <a:pt x="1763486" y="136071"/>
                </a:lnTo>
                <a:lnTo>
                  <a:pt x="1823357" y="179614"/>
                </a:lnTo>
                <a:lnTo>
                  <a:pt x="1861457" y="212271"/>
                </a:lnTo>
                <a:lnTo>
                  <a:pt x="1880507" y="236764"/>
                </a:lnTo>
                <a:lnTo>
                  <a:pt x="1891393" y="261257"/>
                </a:lnTo>
                <a:lnTo>
                  <a:pt x="1896836" y="277586"/>
                </a:lnTo>
                <a:lnTo>
                  <a:pt x="1891393" y="299357"/>
                </a:lnTo>
                <a:lnTo>
                  <a:pt x="1875064" y="315686"/>
                </a:lnTo>
                <a:lnTo>
                  <a:pt x="1853293" y="332014"/>
                </a:lnTo>
                <a:lnTo>
                  <a:pt x="1812472" y="345621"/>
                </a:lnTo>
                <a:lnTo>
                  <a:pt x="1779814" y="359228"/>
                </a:lnTo>
                <a:lnTo>
                  <a:pt x="1758043" y="372836"/>
                </a:lnTo>
                <a:lnTo>
                  <a:pt x="1725386" y="394607"/>
                </a:lnTo>
                <a:lnTo>
                  <a:pt x="1681843" y="438150"/>
                </a:lnTo>
                <a:lnTo>
                  <a:pt x="1619250" y="508907"/>
                </a:lnTo>
                <a:lnTo>
                  <a:pt x="1545772" y="609600"/>
                </a:lnTo>
                <a:lnTo>
                  <a:pt x="1371600" y="7810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F975D32-217D-4A8D-BA91-FEAE8C3CBDDE}"/>
              </a:ext>
            </a:extLst>
          </p:cNvPr>
          <p:cNvSpPr/>
          <p:nvPr/>
        </p:nvSpPr>
        <p:spPr>
          <a:xfrm>
            <a:off x="4073526" y="3963988"/>
            <a:ext cx="3798888" cy="538162"/>
          </a:xfrm>
          <a:custGeom>
            <a:avLst/>
            <a:gdLst>
              <a:gd name="connsiteX0" fmla="*/ 2556083 w 3798820"/>
              <a:gd name="connsiteY0" fmla="*/ 275379 h 536636"/>
              <a:gd name="connsiteX1" fmla="*/ 2143014 w 3798820"/>
              <a:gd name="connsiteY1" fmla="*/ 285970 h 536636"/>
              <a:gd name="connsiteX2" fmla="*/ 1747598 w 3798820"/>
              <a:gd name="connsiteY2" fmla="*/ 310684 h 536636"/>
              <a:gd name="connsiteX3" fmla="*/ 1465158 w 3798820"/>
              <a:gd name="connsiteY3" fmla="*/ 335397 h 536636"/>
              <a:gd name="connsiteX4" fmla="*/ 1338060 w 3798820"/>
              <a:gd name="connsiteY4" fmla="*/ 353050 h 536636"/>
              <a:gd name="connsiteX5" fmla="*/ 1115638 w 3798820"/>
              <a:gd name="connsiteY5" fmla="*/ 384824 h 536636"/>
              <a:gd name="connsiteX6" fmla="*/ 967357 w 3798820"/>
              <a:gd name="connsiteY6" fmla="*/ 413068 h 536636"/>
              <a:gd name="connsiteX7" fmla="*/ 804954 w 3798820"/>
              <a:gd name="connsiteY7" fmla="*/ 451904 h 536636"/>
              <a:gd name="connsiteX8" fmla="*/ 628429 w 3798820"/>
              <a:gd name="connsiteY8" fmla="*/ 490739 h 536636"/>
              <a:gd name="connsiteX9" fmla="*/ 455434 w 3798820"/>
              <a:gd name="connsiteY9" fmla="*/ 536636 h 536636"/>
              <a:gd name="connsiteX10" fmla="*/ 420129 w 3798820"/>
              <a:gd name="connsiteY10" fmla="*/ 529575 h 536636"/>
              <a:gd name="connsiteX11" fmla="*/ 335397 w 3798820"/>
              <a:gd name="connsiteY11" fmla="*/ 501331 h 536636"/>
              <a:gd name="connsiteX12" fmla="*/ 257726 w 3798820"/>
              <a:gd name="connsiteY12" fmla="*/ 462495 h 536636"/>
              <a:gd name="connsiteX13" fmla="*/ 201238 w 3798820"/>
              <a:gd name="connsiteY13" fmla="*/ 427190 h 536636"/>
              <a:gd name="connsiteX14" fmla="*/ 155342 w 3798820"/>
              <a:gd name="connsiteY14" fmla="*/ 388355 h 536636"/>
              <a:gd name="connsiteX15" fmla="*/ 109445 w 3798820"/>
              <a:gd name="connsiteY15" fmla="*/ 345989 h 536636"/>
              <a:gd name="connsiteX16" fmla="*/ 56488 w 3798820"/>
              <a:gd name="connsiteY16" fmla="*/ 285970 h 536636"/>
              <a:gd name="connsiteX17" fmla="*/ 21183 w 3798820"/>
              <a:gd name="connsiteY17" fmla="*/ 233013 h 536636"/>
              <a:gd name="connsiteX18" fmla="*/ 7061 w 3798820"/>
              <a:gd name="connsiteY18" fmla="*/ 201238 h 536636"/>
              <a:gd name="connsiteX19" fmla="*/ 0 w 3798820"/>
              <a:gd name="connsiteY19" fmla="*/ 176525 h 536636"/>
              <a:gd name="connsiteX20" fmla="*/ 3530 w 3798820"/>
              <a:gd name="connsiteY20" fmla="*/ 155342 h 536636"/>
              <a:gd name="connsiteX21" fmla="*/ 14122 w 3798820"/>
              <a:gd name="connsiteY21" fmla="*/ 141220 h 536636"/>
              <a:gd name="connsiteX22" fmla="*/ 28244 w 3798820"/>
              <a:gd name="connsiteY22" fmla="*/ 141220 h 536636"/>
              <a:gd name="connsiteX23" fmla="*/ 49427 w 3798820"/>
              <a:gd name="connsiteY23" fmla="*/ 148281 h 536636"/>
              <a:gd name="connsiteX24" fmla="*/ 91793 w 3798820"/>
              <a:gd name="connsiteY24" fmla="*/ 180055 h 536636"/>
              <a:gd name="connsiteX25" fmla="*/ 134159 w 3798820"/>
              <a:gd name="connsiteY25" fmla="*/ 204769 h 536636"/>
              <a:gd name="connsiteX26" fmla="*/ 180055 w 3798820"/>
              <a:gd name="connsiteY26" fmla="*/ 222421 h 536636"/>
              <a:gd name="connsiteX27" fmla="*/ 261257 w 3798820"/>
              <a:gd name="connsiteY27" fmla="*/ 247135 h 536636"/>
              <a:gd name="connsiteX28" fmla="*/ 317745 w 3798820"/>
              <a:gd name="connsiteY28" fmla="*/ 261257 h 536636"/>
              <a:gd name="connsiteX29" fmla="*/ 374233 w 3798820"/>
              <a:gd name="connsiteY29" fmla="*/ 271848 h 536636"/>
              <a:gd name="connsiteX30" fmla="*/ 444843 w 3798820"/>
              <a:gd name="connsiteY30" fmla="*/ 271848 h 536636"/>
              <a:gd name="connsiteX31" fmla="*/ 582532 w 3798820"/>
              <a:gd name="connsiteY31" fmla="*/ 264787 h 536636"/>
              <a:gd name="connsiteX32" fmla="*/ 861442 w 3798820"/>
              <a:gd name="connsiteY32" fmla="*/ 236543 h 536636"/>
              <a:gd name="connsiteX33" fmla="*/ 1172126 w 3798820"/>
              <a:gd name="connsiteY33" fmla="*/ 201238 h 536636"/>
              <a:gd name="connsiteX34" fmla="*/ 1539298 w 3798820"/>
              <a:gd name="connsiteY34" fmla="*/ 165933 h 536636"/>
              <a:gd name="connsiteX35" fmla="*/ 1867635 w 3798820"/>
              <a:gd name="connsiteY35" fmla="*/ 130628 h 536636"/>
              <a:gd name="connsiteX36" fmla="*/ 2044160 w 3798820"/>
              <a:gd name="connsiteY36" fmla="*/ 112976 h 536636"/>
              <a:gd name="connsiteX37" fmla="*/ 2407802 w 3798820"/>
              <a:gd name="connsiteY37" fmla="*/ 95323 h 536636"/>
              <a:gd name="connsiteX38" fmla="*/ 2789096 w 3798820"/>
              <a:gd name="connsiteY38" fmla="*/ 81201 h 536636"/>
              <a:gd name="connsiteX39" fmla="*/ 3106841 w 3798820"/>
              <a:gd name="connsiteY39" fmla="*/ 67079 h 536636"/>
              <a:gd name="connsiteX40" fmla="*/ 3163329 w 3798820"/>
              <a:gd name="connsiteY40" fmla="*/ 42366 h 536636"/>
              <a:gd name="connsiteX41" fmla="*/ 3233939 w 3798820"/>
              <a:gd name="connsiteY41" fmla="*/ 14122 h 536636"/>
              <a:gd name="connsiteX42" fmla="*/ 3297488 w 3798820"/>
              <a:gd name="connsiteY42" fmla="*/ 0 h 536636"/>
              <a:gd name="connsiteX43" fmla="*/ 3385751 w 3798820"/>
              <a:gd name="connsiteY43" fmla="*/ 10591 h 536636"/>
              <a:gd name="connsiteX44" fmla="*/ 3505788 w 3798820"/>
              <a:gd name="connsiteY44" fmla="*/ 31774 h 536636"/>
              <a:gd name="connsiteX45" fmla="*/ 3615234 w 3798820"/>
              <a:gd name="connsiteY45" fmla="*/ 60018 h 536636"/>
              <a:gd name="connsiteX46" fmla="*/ 3685844 w 3798820"/>
              <a:gd name="connsiteY46" fmla="*/ 84732 h 536636"/>
              <a:gd name="connsiteX47" fmla="*/ 3735271 w 3798820"/>
              <a:gd name="connsiteY47" fmla="*/ 112976 h 536636"/>
              <a:gd name="connsiteX48" fmla="*/ 3767045 w 3798820"/>
              <a:gd name="connsiteY48" fmla="*/ 141220 h 536636"/>
              <a:gd name="connsiteX49" fmla="*/ 3788228 w 3798820"/>
              <a:gd name="connsiteY49" fmla="*/ 162403 h 536636"/>
              <a:gd name="connsiteX50" fmla="*/ 3798820 w 3798820"/>
              <a:gd name="connsiteY50" fmla="*/ 201238 h 536636"/>
              <a:gd name="connsiteX51" fmla="*/ 3795289 w 3798820"/>
              <a:gd name="connsiteY51" fmla="*/ 240074 h 536636"/>
              <a:gd name="connsiteX52" fmla="*/ 3767045 w 3798820"/>
              <a:gd name="connsiteY52" fmla="*/ 275379 h 536636"/>
              <a:gd name="connsiteX53" fmla="*/ 3735271 w 3798820"/>
              <a:gd name="connsiteY53" fmla="*/ 296562 h 536636"/>
              <a:gd name="connsiteX54" fmla="*/ 3685844 w 3798820"/>
              <a:gd name="connsiteY54" fmla="*/ 310684 h 536636"/>
              <a:gd name="connsiteX55" fmla="*/ 3629356 w 3798820"/>
              <a:gd name="connsiteY55" fmla="*/ 310684 h 536636"/>
              <a:gd name="connsiteX56" fmla="*/ 3392812 w 3798820"/>
              <a:gd name="connsiteY56" fmla="*/ 296562 h 536636"/>
              <a:gd name="connsiteX57" fmla="*/ 3163329 w 3798820"/>
              <a:gd name="connsiteY57" fmla="*/ 289501 h 536636"/>
              <a:gd name="connsiteX58" fmla="*/ 2895011 w 3798820"/>
              <a:gd name="connsiteY58" fmla="*/ 282440 h 536636"/>
              <a:gd name="connsiteX59" fmla="*/ 2556083 w 3798820"/>
              <a:gd name="connsiteY59" fmla="*/ 275379 h 53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798820" h="536636">
                <a:moveTo>
                  <a:pt x="2556083" y="275379"/>
                </a:moveTo>
                <a:lnTo>
                  <a:pt x="2143014" y="285970"/>
                </a:lnTo>
                <a:lnTo>
                  <a:pt x="1747598" y="310684"/>
                </a:lnTo>
                <a:lnTo>
                  <a:pt x="1465158" y="335397"/>
                </a:lnTo>
                <a:lnTo>
                  <a:pt x="1338060" y="353050"/>
                </a:lnTo>
                <a:lnTo>
                  <a:pt x="1115638" y="384824"/>
                </a:lnTo>
                <a:lnTo>
                  <a:pt x="967357" y="413068"/>
                </a:lnTo>
                <a:lnTo>
                  <a:pt x="804954" y="451904"/>
                </a:lnTo>
                <a:lnTo>
                  <a:pt x="628429" y="490739"/>
                </a:lnTo>
                <a:lnTo>
                  <a:pt x="455434" y="536636"/>
                </a:lnTo>
                <a:lnTo>
                  <a:pt x="420129" y="529575"/>
                </a:lnTo>
                <a:lnTo>
                  <a:pt x="335397" y="501331"/>
                </a:lnTo>
                <a:lnTo>
                  <a:pt x="257726" y="462495"/>
                </a:lnTo>
                <a:lnTo>
                  <a:pt x="201238" y="427190"/>
                </a:lnTo>
                <a:lnTo>
                  <a:pt x="155342" y="388355"/>
                </a:lnTo>
                <a:lnTo>
                  <a:pt x="109445" y="345989"/>
                </a:lnTo>
                <a:lnTo>
                  <a:pt x="56488" y="285970"/>
                </a:lnTo>
                <a:lnTo>
                  <a:pt x="21183" y="233013"/>
                </a:lnTo>
                <a:lnTo>
                  <a:pt x="7061" y="201238"/>
                </a:lnTo>
                <a:lnTo>
                  <a:pt x="0" y="176525"/>
                </a:lnTo>
                <a:lnTo>
                  <a:pt x="3530" y="155342"/>
                </a:lnTo>
                <a:lnTo>
                  <a:pt x="14122" y="141220"/>
                </a:lnTo>
                <a:lnTo>
                  <a:pt x="28244" y="141220"/>
                </a:lnTo>
                <a:lnTo>
                  <a:pt x="49427" y="148281"/>
                </a:lnTo>
                <a:lnTo>
                  <a:pt x="91793" y="180055"/>
                </a:lnTo>
                <a:lnTo>
                  <a:pt x="134159" y="204769"/>
                </a:lnTo>
                <a:lnTo>
                  <a:pt x="180055" y="222421"/>
                </a:lnTo>
                <a:lnTo>
                  <a:pt x="261257" y="247135"/>
                </a:lnTo>
                <a:lnTo>
                  <a:pt x="317745" y="261257"/>
                </a:lnTo>
                <a:lnTo>
                  <a:pt x="374233" y="271848"/>
                </a:lnTo>
                <a:lnTo>
                  <a:pt x="444843" y="271848"/>
                </a:lnTo>
                <a:lnTo>
                  <a:pt x="582532" y="264787"/>
                </a:lnTo>
                <a:lnTo>
                  <a:pt x="861442" y="236543"/>
                </a:lnTo>
                <a:lnTo>
                  <a:pt x="1172126" y="201238"/>
                </a:lnTo>
                <a:lnTo>
                  <a:pt x="1539298" y="165933"/>
                </a:lnTo>
                <a:lnTo>
                  <a:pt x="1867635" y="130628"/>
                </a:lnTo>
                <a:lnTo>
                  <a:pt x="2044160" y="112976"/>
                </a:lnTo>
                <a:lnTo>
                  <a:pt x="2407802" y="95323"/>
                </a:lnTo>
                <a:lnTo>
                  <a:pt x="2789096" y="81201"/>
                </a:lnTo>
                <a:lnTo>
                  <a:pt x="3106841" y="67079"/>
                </a:lnTo>
                <a:lnTo>
                  <a:pt x="3163329" y="42366"/>
                </a:lnTo>
                <a:lnTo>
                  <a:pt x="3233939" y="14122"/>
                </a:lnTo>
                <a:lnTo>
                  <a:pt x="3297488" y="0"/>
                </a:lnTo>
                <a:lnTo>
                  <a:pt x="3385751" y="10591"/>
                </a:lnTo>
                <a:lnTo>
                  <a:pt x="3505788" y="31774"/>
                </a:lnTo>
                <a:lnTo>
                  <a:pt x="3615234" y="60018"/>
                </a:lnTo>
                <a:lnTo>
                  <a:pt x="3685844" y="84732"/>
                </a:lnTo>
                <a:lnTo>
                  <a:pt x="3735271" y="112976"/>
                </a:lnTo>
                <a:lnTo>
                  <a:pt x="3767045" y="141220"/>
                </a:lnTo>
                <a:lnTo>
                  <a:pt x="3788228" y="162403"/>
                </a:lnTo>
                <a:lnTo>
                  <a:pt x="3798820" y="201238"/>
                </a:lnTo>
                <a:lnTo>
                  <a:pt x="3795289" y="240074"/>
                </a:lnTo>
                <a:lnTo>
                  <a:pt x="3767045" y="275379"/>
                </a:lnTo>
                <a:lnTo>
                  <a:pt x="3735271" y="296562"/>
                </a:lnTo>
                <a:lnTo>
                  <a:pt x="3685844" y="310684"/>
                </a:lnTo>
                <a:lnTo>
                  <a:pt x="3629356" y="310684"/>
                </a:lnTo>
                <a:lnTo>
                  <a:pt x="3392812" y="296562"/>
                </a:lnTo>
                <a:lnTo>
                  <a:pt x="3163329" y="289501"/>
                </a:lnTo>
                <a:lnTo>
                  <a:pt x="2895011" y="282440"/>
                </a:lnTo>
                <a:lnTo>
                  <a:pt x="2556083" y="27537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7B39DF0-C2EF-4FEC-8E29-4BA9A130B388}"/>
              </a:ext>
            </a:extLst>
          </p:cNvPr>
          <p:cNvSpPr/>
          <p:nvPr/>
        </p:nvSpPr>
        <p:spPr>
          <a:xfrm>
            <a:off x="5494339" y="1733551"/>
            <a:ext cx="1473200" cy="377825"/>
          </a:xfrm>
          <a:custGeom>
            <a:avLst/>
            <a:gdLst>
              <a:gd name="connsiteX0" fmla="*/ 702129 w 1472293"/>
              <a:gd name="connsiteY0" fmla="*/ 296636 h 378279"/>
              <a:gd name="connsiteX1" fmla="*/ 487136 w 1472293"/>
              <a:gd name="connsiteY1" fmla="*/ 334736 h 378279"/>
              <a:gd name="connsiteX2" fmla="*/ 342900 w 1472293"/>
              <a:gd name="connsiteY2" fmla="*/ 356507 h 378279"/>
              <a:gd name="connsiteX3" fmla="*/ 269422 w 1472293"/>
              <a:gd name="connsiteY3" fmla="*/ 364671 h 378279"/>
              <a:gd name="connsiteX4" fmla="*/ 231322 w 1472293"/>
              <a:gd name="connsiteY4" fmla="*/ 364671 h 378279"/>
              <a:gd name="connsiteX5" fmla="*/ 179615 w 1472293"/>
              <a:gd name="connsiteY5" fmla="*/ 359229 h 378279"/>
              <a:gd name="connsiteX6" fmla="*/ 122465 w 1472293"/>
              <a:gd name="connsiteY6" fmla="*/ 348343 h 378279"/>
              <a:gd name="connsiteX7" fmla="*/ 0 w 1472293"/>
              <a:gd name="connsiteY7" fmla="*/ 285750 h 378279"/>
              <a:gd name="connsiteX8" fmla="*/ 78922 w 1472293"/>
              <a:gd name="connsiteY8" fmla="*/ 133350 h 378279"/>
              <a:gd name="connsiteX9" fmla="*/ 193222 w 1472293"/>
              <a:gd name="connsiteY9" fmla="*/ 185057 h 378279"/>
              <a:gd name="connsiteX10" fmla="*/ 244929 w 1472293"/>
              <a:gd name="connsiteY10" fmla="*/ 193221 h 378279"/>
              <a:gd name="connsiteX11" fmla="*/ 310243 w 1472293"/>
              <a:gd name="connsiteY11" fmla="*/ 193221 h 378279"/>
              <a:gd name="connsiteX12" fmla="*/ 457200 w 1472293"/>
              <a:gd name="connsiteY12" fmla="*/ 168729 h 378279"/>
              <a:gd name="connsiteX13" fmla="*/ 655865 w 1472293"/>
              <a:gd name="connsiteY13" fmla="*/ 130629 h 378279"/>
              <a:gd name="connsiteX14" fmla="*/ 892629 w 1472293"/>
              <a:gd name="connsiteY14" fmla="*/ 81643 h 378279"/>
              <a:gd name="connsiteX15" fmla="*/ 955222 w 1472293"/>
              <a:gd name="connsiteY15" fmla="*/ 68036 h 378279"/>
              <a:gd name="connsiteX16" fmla="*/ 1004207 w 1472293"/>
              <a:gd name="connsiteY16" fmla="*/ 48986 h 378279"/>
              <a:gd name="connsiteX17" fmla="*/ 1050472 w 1472293"/>
              <a:gd name="connsiteY17" fmla="*/ 24493 h 378279"/>
              <a:gd name="connsiteX18" fmla="*/ 1077686 w 1472293"/>
              <a:gd name="connsiteY18" fmla="*/ 2721 h 378279"/>
              <a:gd name="connsiteX19" fmla="*/ 1085850 w 1472293"/>
              <a:gd name="connsiteY19" fmla="*/ 0 h 378279"/>
              <a:gd name="connsiteX20" fmla="*/ 1153886 w 1472293"/>
              <a:gd name="connsiteY20" fmla="*/ 29936 h 378279"/>
              <a:gd name="connsiteX21" fmla="*/ 1249136 w 1472293"/>
              <a:gd name="connsiteY21" fmla="*/ 84364 h 378279"/>
              <a:gd name="connsiteX22" fmla="*/ 1363436 w 1472293"/>
              <a:gd name="connsiteY22" fmla="*/ 157843 h 378279"/>
              <a:gd name="connsiteX23" fmla="*/ 1426029 w 1472293"/>
              <a:gd name="connsiteY23" fmla="*/ 204107 h 378279"/>
              <a:gd name="connsiteX24" fmla="*/ 1450522 w 1472293"/>
              <a:gd name="connsiteY24" fmla="*/ 225879 h 378279"/>
              <a:gd name="connsiteX25" fmla="*/ 1464129 w 1472293"/>
              <a:gd name="connsiteY25" fmla="*/ 244929 h 378279"/>
              <a:gd name="connsiteX26" fmla="*/ 1472293 w 1472293"/>
              <a:gd name="connsiteY26" fmla="*/ 263979 h 378279"/>
              <a:gd name="connsiteX27" fmla="*/ 1472293 w 1472293"/>
              <a:gd name="connsiteY27" fmla="*/ 288471 h 378279"/>
              <a:gd name="connsiteX28" fmla="*/ 1464129 w 1472293"/>
              <a:gd name="connsiteY28" fmla="*/ 321129 h 378279"/>
              <a:gd name="connsiteX29" fmla="*/ 1439636 w 1472293"/>
              <a:gd name="connsiteY29" fmla="*/ 348343 h 378279"/>
              <a:gd name="connsiteX30" fmla="*/ 1406979 w 1472293"/>
              <a:gd name="connsiteY30" fmla="*/ 378279 h 378279"/>
              <a:gd name="connsiteX31" fmla="*/ 1025979 w 1472293"/>
              <a:gd name="connsiteY31" fmla="*/ 263979 h 378279"/>
              <a:gd name="connsiteX32" fmla="*/ 971550 w 1472293"/>
              <a:gd name="connsiteY32" fmla="*/ 253093 h 378279"/>
              <a:gd name="connsiteX33" fmla="*/ 941615 w 1472293"/>
              <a:gd name="connsiteY33" fmla="*/ 250371 h 378279"/>
              <a:gd name="connsiteX34" fmla="*/ 702129 w 1472293"/>
              <a:gd name="connsiteY34" fmla="*/ 296636 h 378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72293" h="378279">
                <a:moveTo>
                  <a:pt x="702129" y="296636"/>
                </a:moveTo>
                <a:lnTo>
                  <a:pt x="487136" y="334736"/>
                </a:lnTo>
                <a:lnTo>
                  <a:pt x="342900" y="356507"/>
                </a:lnTo>
                <a:lnTo>
                  <a:pt x="269422" y="364671"/>
                </a:lnTo>
                <a:lnTo>
                  <a:pt x="231322" y="364671"/>
                </a:lnTo>
                <a:lnTo>
                  <a:pt x="179615" y="359229"/>
                </a:lnTo>
                <a:lnTo>
                  <a:pt x="122465" y="348343"/>
                </a:lnTo>
                <a:lnTo>
                  <a:pt x="0" y="285750"/>
                </a:lnTo>
                <a:lnTo>
                  <a:pt x="78922" y="133350"/>
                </a:lnTo>
                <a:lnTo>
                  <a:pt x="193222" y="185057"/>
                </a:lnTo>
                <a:lnTo>
                  <a:pt x="244929" y="193221"/>
                </a:lnTo>
                <a:lnTo>
                  <a:pt x="310243" y="193221"/>
                </a:lnTo>
                <a:lnTo>
                  <a:pt x="457200" y="168729"/>
                </a:lnTo>
                <a:lnTo>
                  <a:pt x="655865" y="130629"/>
                </a:lnTo>
                <a:lnTo>
                  <a:pt x="892629" y="81643"/>
                </a:lnTo>
                <a:lnTo>
                  <a:pt x="955222" y="68036"/>
                </a:lnTo>
                <a:lnTo>
                  <a:pt x="1004207" y="48986"/>
                </a:lnTo>
                <a:lnTo>
                  <a:pt x="1050472" y="24493"/>
                </a:lnTo>
                <a:lnTo>
                  <a:pt x="1077686" y="2721"/>
                </a:lnTo>
                <a:lnTo>
                  <a:pt x="1085850" y="0"/>
                </a:lnTo>
                <a:lnTo>
                  <a:pt x="1153886" y="29936"/>
                </a:lnTo>
                <a:lnTo>
                  <a:pt x="1249136" y="84364"/>
                </a:lnTo>
                <a:lnTo>
                  <a:pt x="1363436" y="157843"/>
                </a:lnTo>
                <a:lnTo>
                  <a:pt x="1426029" y="204107"/>
                </a:lnTo>
                <a:lnTo>
                  <a:pt x="1450522" y="225879"/>
                </a:lnTo>
                <a:lnTo>
                  <a:pt x="1464129" y="244929"/>
                </a:lnTo>
                <a:lnTo>
                  <a:pt x="1472293" y="263979"/>
                </a:lnTo>
                <a:lnTo>
                  <a:pt x="1472293" y="288471"/>
                </a:lnTo>
                <a:lnTo>
                  <a:pt x="1464129" y="321129"/>
                </a:lnTo>
                <a:lnTo>
                  <a:pt x="1439636" y="348343"/>
                </a:lnTo>
                <a:lnTo>
                  <a:pt x="1406979" y="378279"/>
                </a:lnTo>
                <a:lnTo>
                  <a:pt x="1025979" y="263979"/>
                </a:lnTo>
                <a:lnTo>
                  <a:pt x="971550" y="253093"/>
                </a:lnTo>
                <a:lnTo>
                  <a:pt x="941615" y="250371"/>
                </a:lnTo>
                <a:lnTo>
                  <a:pt x="702129" y="29663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6748584-AD0C-45D8-923E-A2432F7C38D5}"/>
              </a:ext>
            </a:extLst>
          </p:cNvPr>
          <p:cNvSpPr/>
          <p:nvPr/>
        </p:nvSpPr>
        <p:spPr>
          <a:xfrm>
            <a:off x="3959226" y="1949450"/>
            <a:ext cx="2946400" cy="1930400"/>
          </a:xfrm>
          <a:custGeom>
            <a:avLst/>
            <a:gdLst>
              <a:gd name="connsiteX0" fmla="*/ 1768475 w 2946400"/>
              <a:gd name="connsiteY0" fmla="*/ 1187450 h 1930400"/>
              <a:gd name="connsiteX1" fmla="*/ 1527175 w 2946400"/>
              <a:gd name="connsiteY1" fmla="*/ 1336675 h 1930400"/>
              <a:gd name="connsiteX2" fmla="*/ 1257300 w 2946400"/>
              <a:gd name="connsiteY2" fmla="*/ 1479550 h 1930400"/>
              <a:gd name="connsiteX3" fmla="*/ 1066800 w 2946400"/>
              <a:gd name="connsiteY3" fmla="*/ 1574800 h 1930400"/>
              <a:gd name="connsiteX4" fmla="*/ 892175 w 2946400"/>
              <a:gd name="connsiteY4" fmla="*/ 1654175 h 1930400"/>
              <a:gd name="connsiteX5" fmla="*/ 676275 w 2946400"/>
              <a:gd name="connsiteY5" fmla="*/ 1736725 h 1930400"/>
              <a:gd name="connsiteX6" fmla="*/ 447675 w 2946400"/>
              <a:gd name="connsiteY6" fmla="*/ 1816100 h 1930400"/>
              <a:gd name="connsiteX7" fmla="*/ 266700 w 2946400"/>
              <a:gd name="connsiteY7" fmla="*/ 1870075 h 1930400"/>
              <a:gd name="connsiteX8" fmla="*/ 69850 w 2946400"/>
              <a:gd name="connsiteY8" fmla="*/ 1924050 h 1930400"/>
              <a:gd name="connsiteX9" fmla="*/ 31750 w 2946400"/>
              <a:gd name="connsiteY9" fmla="*/ 1930400 h 1930400"/>
              <a:gd name="connsiteX10" fmla="*/ 6350 w 2946400"/>
              <a:gd name="connsiteY10" fmla="*/ 1920875 h 1930400"/>
              <a:gd name="connsiteX11" fmla="*/ 0 w 2946400"/>
              <a:gd name="connsiteY11" fmla="*/ 1901825 h 1930400"/>
              <a:gd name="connsiteX12" fmla="*/ 9525 w 2946400"/>
              <a:gd name="connsiteY12" fmla="*/ 1882775 h 1930400"/>
              <a:gd name="connsiteX13" fmla="*/ 38100 w 2946400"/>
              <a:gd name="connsiteY13" fmla="*/ 1857375 h 1930400"/>
              <a:gd name="connsiteX14" fmla="*/ 206375 w 2946400"/>
              <a:gd name="connsiteY14" fmla="*/ 1784350 h 1930400"/>
              <a:gd name="connsiteX15" fmla="*/ 422275 w 2946400"/>
              <a:gd name="connsiteY15" fmla="*/ 1689100 h 1930400"/>
              <a:gd name="connsiteX16" fmla="*/ 584200 w 2946400"/>
              <a:gd name="connsiteY16" fmla="*/ 1612900 h 1930400"/>
              <a:gd name="connsiteX17" fmla="*/ 768350 w 2946400"/>
              <a:gd name="connsiteY17" fmla="*/ 1524000 h 1930400"/>
              <a:gd name="connsiteX18" fmla="*/ 981075 w 2946400"/>
              <a:gd name="connsiteY18" fmla="*/ 1412875 h 1930400"/>
              <a:gd name="connsiteX19" fmla="*/ 1193800 w 2946400"/>
              <a:gd name="connsiteY19" fmla="*/ 1292225 h 1930400"/>
              <a:gd name="connsiteX20" fmla="*/ 1346200 w 2946400"/>
              <a:gd name="connsiteY20" fmla="*/ 1203325 h 1930400"/>
              <a:gd name="connsiteX21" fmla="*/ 1527175 w 2946400"/>
              <a:gd name="connsiteY21" fmla="*/ 1079500 h 1930400"/>
              <a:gd name="connsiteX22" fmla="*/ 1673225 w 2946400"/>
              <a:gd name="connsiteY22" fmla="*/ 971550 h 1930400"/>
              <a:gd name="connsiteX23" fmla="*/ 1838325 w 2946400"/>
              <a:gd name="connsiteY23" fmla="*/ 838200 h 1930400"/>
              <a:gd name="connsiteX24" fmla="*/ 1958975 w 2946400"/>
              <a:gd name="connsiteY24" fmla="*/ 739775 h 1930400"/>
              <a:gd name="connsiteX25" fmla="*/ 2178050 w 2946400"/>
              <a:gd name="connsiteY25" fmla="*/ 542925 h 1930400"/>
              <a:gd name="connsiteX26" fmla="*/ 2346325 w 2946400"/>
              <a:gd name="connsiteY26" fmla="*/ 355600 h 1930400"/>
              <a:gd name="connsiteX27" fmla="*/ 2428875 w 2946400"/>
              <a:gd name="connsiteY27" fmla="*/ 254000 h 1930400"/>
              <a:gd name="connsiteX28" fmla="*/ 2508250 w 2946400"/>
              <a:gd name="connsiteY28" fmla="*/ 136525 h 1930400"/>
              <a:gd name="connsiteX29" fmla="*/ 2533650 w 2946400"/>
              <a:gd name="connsiteY29" fmla="*/ 92075 h 1930400"/>
              <a:gd name="connsiteX30" fmla="*/ 2540000 w 2946400"/>
              <a:gd name="connsiteY30" fmla="*/ 69850 h 1930400"/>
              <a:gd name="connsiteX31" fmla="*/ 2524125 w 2946400"/>
              <a:gd name="connsiteY31" fmla="*/ 0 h 1930400"/>
              <a:gd name="connsiteX32" fmla="*/ 2946400 w 2946400"/>
              <a:gd name="connsiteY32" fmla="*/ 98425 h 1930400"/>
              <a:gd name="connsiteX33" fmla="*/ 2943225 w 2946400"/>
              <a:gd name="connsiteY33" fmla="*/ 158750 h 1930400"/>
              <a:gd name="connsiteX34" fmla="*/ 2914650 w 2946400"/>
              <a:gd name="connsiteY34" fmla="*/ 171450 h 1930400"/>
              <a:gd name="connsiteX35" fmla="*/ 2860675 w 2946400"/>
              <a:gd name="connsiteY35" fmla="*/ 196850 h 1930400"/>
              <a:gd name="connsiteX36" fmla="*/ 2835275 w 2946400"/>
              <a:gd name="connsiteY36" fmla="*/ 212725 h 1930400"/>
              <a:gd name="connsiteX37" fmla="*/ 2806700 w 2946400"/>
              <a:gd name="connsiteY37" fmla="*/ 238125 h 1930400"/>
              <a:gd name="connsiteX38" fmla="*/ 2749550 w 2946400"/>
              <a:gd name="connsiteY38" fmla="*/ 311150 h 1930400"/>
              <a:gd name="connsiteX39" fmla="*/ 2628900 w 2946400"/>
              <a:gd name="connsiteY39" fmla="*/ 444500 h 1930400"/>
              <a:gd name="connsiteX40" fmla="*/ 2489200 w 2946400"/>
              <a:gd name="connsiteY40" fmla="*/ 590550 h 1930400"/>
              <a:gd name="connsiteX41" fmla="*/ 2349500 w 2946400"/>
              <a:gd name="connsiteY41" fmla="*/ 727075 h 1930400"/>
              <a:gd name="connsiteX42" fmla="*/ 2187575 w 2946400"/>
              <a:gd name="connsiteY42" fmla="*/ 882650 h 1930400"/>
              <a:gd name="connsiteX43" fmla="*/ 2073275 w 2946400"/>
              <a:gd name="connsiteY43" fmla="*/ 977900 h 1930400"/>
              <a:gd name="connsiteX44" fmla="*/ 1768475 w 2946400"/>
              <a:gd name="connsiteY44" fmla="*/ 1187450 h 19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946400" h="1930400">
                <a:moveTo>
                  <a:pt x="1768475" y="1187450"/>
                </a:moveTo>
                <a:lnTo>
                  <a:pt x="1527175" y="1336675"/>
                </a:lnTo>
                <a:lnTo>
                  <a:pt x="1257300" y="1479550"/>
                </a:lnTo>
                <a:lnTo>
                  <a:pt x="1066800" y="1574800"/>
                </a:lnTo>
                <a:lnTo>
                  <a:pt x="892175" y="1654175"/>
                </a:lnTo>
                <a:lnTo>
                  <a:pt x="676275" y="1736725"/>
                </a:lnTo>
                <a:lnTo>
                  <a:pt x="447675" y="1816100"/>
                </a:lnTo>
                <a:lnTo>
                  <a:pt x="266700" y="1870075"/>
                </a:lnTo>
                <a:lnTo>
                  <a:pt x="69850" y="1924050"/>
                </a:lnTo>
                <a:lnTo>
                  <a:pt x="31750" y="1930400"/>
                </a:lnTo>
                <a:lnTo>
                  <a:pt x="6350" y="1920875"/>
                </a:lnTo>
                <a:lnTo>
                  <a:pt x="0" y="1901825"/>
                </a:lnTo>
                <a:lnTo>
                  <a:pt x="9525" y="1882775"/>
                </a:lnTo>
                <a:lnTo>
                  <a:pt x="38100" y="1857375"/>
                </a:lnTo>
                <a:lnTo>
                  <a:pt x="206375" y="1784350"/>
                </a:lnTo>
                <a:lnTo>
                  <a:pt x="422275" y="1689100"/>
                </a:lnTo>
                <a:lnTo>
                  <a:pt x="584200" y="1612900"/>
                </a:lnTo>
                <a:lnTo>
                  <a:pt x="768350" y="1524000"/>
                </a:lnTo>
                <a:lnTo>
                  <a:pt x="981075" y="1412875"/>
                </a:lnTo>
                <a:lnTo>
                  <a:pt x="1193800" y="1292225"/>
                </a:lnTo>
                <a:lnTo>
                  <a:pt x="1346200" y="1203325"/>
                </a:lnTo>
                <a:lnTo>
                  <a:pt x="1527175" y="1079500"/>
                </a:lnTo>
                <a:lnTo>
                  <a:pt x="1673225" y="971550"/>
                </a:lnTo>
                <a:lnTo>
                  <a:pt x="1838325" y="838200"/>
                </a:lnTo>
                <a:lnTo>
                  <a:pt x="1958975" y="739775"/>
                </a:lnTo>
                <a:lnTo>
                  <a:pt x="2178050" y="542925"/>
                </a:lnTo>
                <a:lnTo>
                  <a:pt x="2346325" y="355600"/>
                </a:lnTo>
                <a:lnTo>
                  <a:pt x="2428875" y="254000"/>
                </a:lnTo>
                <a:lnTo>
                  <a:pt x="2508250" y="136525"/>
                </a:lnTo>
                <a:lnTo>
                  <a:pt x="2533650" y="92075"/>
                </a:lnTo>
                <a:lnTo>
                  <a:pt x="2540000" y="69850"/>
                </a:lnTo>
                <a:lnTo>
                  <a:pt x="2524125" y="0"/>
                </a:lnTo>
                <a:lnTo>
                  <a:pt x="2946400" y="98425"/>
                </a:lnTo>
                <a:lnTo>
                  <a:pt x="2943225" y="158750"/>
                </a:lnTo>
                <a:lnTo>
                  <a:pt x="2914650" y="171450"/>
                </a:lnTo>
                <a:lnTo>
                  <a:pt x="2860675" y="196850"/>
                </a:lnTo>
                <a:lnTo>
                  <a:pt x="2835275" y="212725"/>
                </a:lnTo>
                <a:lnTo>
                  <a:pt x="2806700" y="238125"/>
                </a:lnTo>
                <a:lnTo>
                  <a:pt x="2749550" y="311150"/>
                </a:lnTo>
                <a:lnTo>
                  <a:pt x="2628900" y="444500"/>
                </a:lnTo>
                <a:lnTo>
                  <a:pt x="2489200" y="590550"/>
                </a:lnTo>
                <a:lnTo>
                  <a:pt x="2349500" y="727075"/>
                </a:lnTo>
                <a:lnTo>
                  <a:pt x="2187575" y="882650"/>
                </a:lnTo>
                <a:lnTo>
                  <a:pt x="2073275" y="977900"/>
                </a:lnTo>
                <a:lnTo>
                  <a:pt x="1768475" y="1187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F43488E-421F-4AC5-A4A9-D93425BF09C7}"/>
              </a:ext>
            </a:extLst>
          </p:cNvPr>
          <p:cNvSpPr/>
          <p:nvPr/>
        </p:nvSpPr>
        <p:spPr>
          <a:xfrm>
            <a:off x="5159377" y="2263775"/>
            <a:ext cx="3140075" cy="1479550"/>
          </a:xfrm>
          <a:custGeom>
            <a:avLst/>
            <a:gdLst>
              <a:gd name="connsiteX0" fmla="*/ 1165225 w 3140075"/>
              <a:gd name="connsiteY0" fmla="*/ 857250 h 1479550"/>
              <a:gd name="connsiteX1" fmla="*/ 838200 w 3140075"/>
              <a:gd name="connsiteY1" fmla="*/ 663575 h 1479550"/>
              <a:gd name="connsiteX2" fmla="*/ 666750 w 3140075"/>
              <a:gd name="connsiteY2" fmla="*/ 539750 h 1479550"/>
              <a:gd name="connsiteX3" fmla="*/ 568325 w 3140075"/>
              <a:gd name="connsiteY3" fmla="*/ 476250 h 1479550"/>
              <a:gd name="connsiteX4" fmla="*/ 476250 w 3140075"/>
              <a:gd name="connsiteY4" fmla="*/ 415925 h 1479550"/>
              <a:gd name="connsiteX5" fmla="*/ 393700 w 3140075"/>
              <a:gd name="connsiteY5" fmla="*/ 361950 h 1479550"/>
              <a:gd name="connsiteX6" fmla="*/ 279400 w 3140075"/>
              <a:gd name="connsiteY6" fmla="*/ 285750 h 1479550"/>
              <a:gd name="connsiteX7" fmla="*/ 165100 w 3140075"/>
              <a:gd name="connsiteY7" fmla="*/ 203200 h 1479550"/>
              <a:gd name="connsiteX8" fmla="*/ 0 w 3140075"/>
              <a:gd name="connsiteY8" fmla="*/ 73025 h 1479550"/>
              <a:gd name="connsiteX9" fmla="*/ 63500 w 3140075"/>
              <a:gd name="connsiteY9" fmla="*/ 0 h 1479550"/>
              <a:gd name="connsiteX10" fmla="*/ 152400 w 3140075"/>
              <a:gd name="connsiteY10" fmla="*/ 63500 h 1479550"/>
              <a:gd name="connsiteX11" fmla="*/ 282575 w 3140075"/>
              <a:gd name="connsiteY11" fmla="*/ 146050 h 1479550"/>
              <a:gd name="connsiteX12" fmla="*/ 463550 w 3140075"/>
              <a:gd name="connsiteY12" fmla="*/ 260350 h 1479550"/>
              <a:gd name="connsiteX13" fmla="*/ 603250 w 3140075"/>
              <a:gd name="connsiteY13" fmla="*/ 339725 h 1479550"/>
              <a:gd name="connsiteX14" fmla="*/ 765175 w 3140075"/>
              <a:gd name="connsiteY14" fmla="*/ 431800 h 1479550"/>
              <a:gd name="connsiteX15" fmla="*/ 962025 w 3140075"/>
              <a:gd name="connsiteY15" fmla="*/ 539750 h 1479550"/>
              <a:gd name="connsiteX16" fmla="*/ 1076325 w 3140075"/>
              <a:gd name="connsiteY16" fmla="*/ 603250 h 1479550"/>
              <a:gd name="connsiteX17" fmla="*/ 1219200 w 3140075"/>
              <a:gd name="connsiteY17" fmla="*/ 669925 h 1479550"/>
              <a:gd name="connsiteX18" fmla="*/ 1333500 w 3140075"/>
              <a:gd name="connsiteY18" fmla="*/ 717550 h 1479550"/>
              <a:gd name="connsiteX19" fmla="*/ 1447800 w 3140075"/>
              <a:gd name="connsiteY19" fmla="*/ 765175 h 1479550"/>
              <a:gd name="connsiteX20" fmla="*/ 1619250 w 3140075"/>
              <a:gd name="connsiteY20" fmla="*/ 825500 h 1479550"/>
              <a:gd name="connsiteX21" fmla="*/ 1812925 w 3140075"/>
              <a:gd name="connsiteY21" fmla="*/ 889000 h 1479550"/>
              <a:gd name="connsiteX22" fmla="*/ 2028825 w 3140075"/>
              <a:gd name="connsiteY22" fmla="*/ 955675 h 1479550"/>
              <a:gd name="connsiteX23" fmla="*/ 2251075 w 3140075"/>
              <a:gd name="connsiteY23" fmla="*/ 1022350 h 1479550"/>
              <a:gd name="connsiteX24" fmla="*/ 2457450 w 3140075"/>
              <a:gd name="connsiteY24" fmla="*/ 1079500 h 1479550"/>
              <a:gd name="connsiteX25" fmla="*/ 2701925 w 3140075"/>
              <a:gd name="connsiteY25" fmla="*/ 1143000 h 1479550"/>
              <a:gd name="connsiteX26" fmla="*/ 2917825 w 3140075"/>
              <a:gd name="connsiteY26" fmla="*/ 1193800 h 1479550"/>
              <a:gd name="connsiteX27" fmla="*/ 3101975 w 3140075"/>
              <a:gd name="connsiteY27" fmla="*/ 1231900 h 1479550"/>
              <a:gd name="connsiteX28" fmla="*/ 3124200 w 3140075"/>
              <a:gd name="connsiteY28" fmla="*/ 1238250 h 1479550"/>
              <a:gd name="connsiteX29" fmla="*/ 3140075 w 3140075"/>
              <a:gd name="connsiteY29" fmla="*/ 1247775 h 1479550"/>
              <a:gd name="connsiteX30" fmla="*/ 3136900 w 3140075"/>
              <a:gd name="connsiteY30" fmla="*/ 1270000 h 1479550"/>
              <a:gd name="connsiteX31" fmla="*/ 3108325 w 3140075"/>
              <a:gd name="connsiteY31" fmla="*/ 1292225 h 1479550"/>
              <a:gd name="connsiteX32" fmla="*/ 3032125 w 3140075"/>
              <a:gd name="connsiteY32" fmla="*/ 1317625 h 1479550"/>
              <a:gd name="connsiteX33" fmla="*/ 2746375 w 3140075"/>
              <a:gd name="connsiteY33" fmla="*/ 1381125 h 1479550"/>
              <a:gd name="connsiteX34" fmla="*/ 2495550 w 3140075"/>
              <a:gd name="connsiteY34" fmla="*/ 1438275 h 1479550"/>
              <a:gd name="connsiteX35" fmla="*/ 2409825 w 3140075"/>
              <a:gd name="connsiteY35" fmla="*/ 1460500 h 1479550"/>
              <a:gd name="connsiteX36" fmla="*/ 2365375 w 3140075"/>
              <a:gd name="connsiteY36" fmla="*/ 1473200 h 1479550"/>
              <a:gd name="connsiteX37" fmla="*/ 2305050 w 3140075"/>
              <a:gd name="connsiteY37" fmla="*/ 1479550 h 1479550"/>
              <a:gd name="connsiteX38" fmla="*/ 2254250 w 3140075"/>
              <a:gd name="connsiteY38" fmla="*/ 1479550 h 1479550"/>
              <a:gd name="connsiteX39" fmla="*/ 2212975 w 3140075"/>
              <a:gd name="connsiteY39" fmla="*/ 1476375 h 1479550"/>
              <a:gd name="connsiteX40" fmla="*/ 2168525 w 3140075"/>
              <a:gd name="connsiteY40" fmla="*/ 1463675 h 1479550"/>
              <a:gd name="connsiteX41" fmla="*/ 2009775 w 3140075"/>
              <a:gd name="connsiteY41" fmla="*/ 1371600 h 1479550"/>
              <a:gd name="connsiteX42" fmla="*/ 1685925 w 3140075"/>
              <a:gd name="connsiteY42" fmla="*/ 1171575 h 1479550"/>
              <a:gd name="connsiteX43" fmla="*/ 1384300 w 3140075"/>
              <a:gd name="connsiteY43" fmla="*/ 993775 h 1479550"/>
              <a:gd name="connsiteX44" fmla="*/ 1165225 w 3140075"/>
              <a:gd name="connsiteY44" fmla="*/ 857250 h 14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140075" h="1479550">
                <a:moveTo>
                  <a:pt x="1165225" y="857250"/>
                </a:moveTo>
                <a:lnTo>
                  <a:pt x="838200" y="663575"/>
                </a:lnTo>
                <a:lnTo>
                  <a:pt x="666750" y="539750"/>
                </a:lnTo>
                <a:lnTo>
                  <a:pt x="568325" y="476250"/>
                </a:lnTo>
                <a:lnTo>
                  <a:pt x="476250" y="415925"/>
                </a:lnTo>
                <a:lnTo>
                  <a:pt x="393700" y="361950"/>
                </a:lnTo>
                <a:lnTo>
                  <a:pt x="279400" y="285750"/>
                </a:lnTo>
                <a:lnTo>
                  <a:pt x="165100" y="203200"/>
                </a:lnTo>
                <a:lnTo>
                  <a:pt x="0" y="73025"/>
                </a:lnTo>
                <a:lnTo>
                  <a:pt x="63500" y="0"/>
                </a:lnTo>
                <a:lnTo>
                  <a:pt x="152400" y="63500"/>
                </a:lnTo>
                <a:lnTo>
                  <a:pt x="282575" y="146050"/>
                </a:lnTo>
                <a:lnTo>
                  <a:pt x="463550" y="260350"/>
                </a:lnTo>
                <a:lnTo>
                  <a:pt x="603250" y="339725"/>
                </a:lnTo>
                <a:lnTo>
                  <a:pt x="765175" y="431800"/>
                </a:lnTo>
                <a:lnTo>
                  <a:pt x="962025" y="539750"/>
                </a:lnTo>
                <a:lnTo>
                  <a:pt x="1076325" y="603250"/>
                </a:lnTo>
                <a:lnTo>
                  <a:pt x="1219200" y="669925"/>
                </a:lnTo>
                <a:lnTo>
                  <a:pt x="1333500" y="717550"/>
                </a:lnTo>
                <a:lnTo>
                  <a:pt x="1447800" y="765175"/>
                </a:lnTo>
                <a:lnTo>
                  <a:pt x="1619250" y="825500"/>
                </a:lnTo>
                <a:lnTo>
                  <a:pt x="1812925" y="889000"/>
                </a:lnTo>
                <a:lnTo>
                  <a:pt x="2028825" y="955675"/>
                </a:lnTo>
                <a:lnTo>
                  <a:pt x="2251075" y="1022350"/>
                </a:lnTo>
                <a:lnTo>
                  <a:pt x="2457450" y="1079500"/>
                </a:lnTo>
                <a:lnTo>
                  <a:pt x="2701925" y="1143000"/>
                </a:lnTo>
                <a:lnTo>
                  <a:pt x="2917825" y="1193800"/>
                </a:lnTo>
                <a:lnTo>
                  <a:pt x="3101975" y="1231900"/>
                </a:lnTo>
                <a:lnTo>
                  <a:pt x="3124200" y="1238250"/>
                </a:lnTo>
                <a:lnTo>
                  <a:pt x="3140075" y="1247775"/>
                </a:lnTo>
                <a:lnTo>
                  <a:pt x="3136900" y="1270000"/>
                </a:lnTo>
                <a:lnTo>
                  <a:pt x="3108325" y="1292225"/>
                </a:lnTo>
                <a:lnTo>
                  <a:pt x="3032125" y="1317625"/>
                </a:lnTo>
                <a:lnTo>
                  <a:pt x="2746375" y="1381125"/>
                </a:lnTo>
                <a:lnTo>
                  <a:pt x="2495550" y="1438275"/>
                </a:lnTo>
                <a:lnTo>
                  <a:pt x="2409825" y="1460500"/>
                </a:lnTo>
                <a:lnTo>
                  <a:pt x="2365375" y="1473200"/>
                </a:lnTo>
                <a:lnTo>
                  <a:pt x="2305050" y="1479550"/>
                </a:lnTo>
                <a:lnTo>
                  <a:pt x="2254250" y="1479550"/>
                </a:lnTo>
                <a:lnTo>
                  <a:pt x="2212975" y="1476375"/>
                </a:lnTo>
                <a:lnTo>
                  <a:pt x="2168525" y="1463675"/>
                </a:lnTo>
                <a:lnTo>
                  <a:pt x="2009775" y="1371600"/>
                </a:lnTo>
                <a:lnTo>
                  <a:pt x="1685925" y="1171575"/>
                </a:lnTo>
                <a:lnTo>
                  <a:pt x="1384300" y="993775"/>
                </a:lnTo>
                <a:lnTo>
                  <a:pt x="1165225" y="857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9E5FD9F-3447-4B8F-B247-ADF1F403ADE5}"/>
              </a:ext>
            </a:extLst>
          </p:cNvPr>
          <p:cNvSpPr/>
          <p:nvPr/>
        </p:nvSpPr>
        <p:spPr>
          <a:xfrm rot="16200000">
            <a:off x="4660902" y="4484688"/>
            <a:ext cx="2698750" cy="473075"/>
          </a:xfrm>
          <a:custGeom>
            <a:avLst/>
            <a:gdLst>
              <a:gd name="connsiteX0" fmla="*/ 1205004 w 2698107"/>
              <a:gd name="connsiteY0" fmla="*/ 373275 h 473483"/>
              <a:gd name="connsiteX1" fmla="*/ 754067 w 2698107"/>
              <a:gd name="connsiteY1" fmla="*/ 363254 h 473483"/>
              <a:gd name="connsiteX2" fmla="*/ 405844 w 2698107"/>
              <a:gd name="connsiteY2" fmla="*/ 360749 h 473483"/>
              <a:gd name="connsiteX3" fmla="*/ 160333 w 2698107"/>
              <a:gd name="connsiteY3" fmla="*/ 363254 h 473483"/>
              <a:gd name="connsiteX4" fmla="*/ 117745 w 2698107"/>
              <a:gd name="connsiteY4" fmla="*/ 358244 h 473483"/>
              <a:gd name="connsiteX5" fmla="*/ 82672 w 2698107"/>
              <a:gd name="connsiteY5" fmla="*/ 348223 h 473483"/>
              <a:gd name="connsiteX6" fmla="*/ 50104 w 2698107"/>
              <a:gd name="connsiteY6" fmla="*/ 335697 h 473483"/>
              <a:gd name="connsiteX7" fmla="*/ 25052 w 2698107"/>
              <a:gd name="connsiteY7" fmla="*/ 318161 h 473483"/>
              <a:gd name="connsiteX8" fmla="*/ 10021 w 2698107"/>
              <a:gd name="connsiteY8" fmla="*/ 295614 h 473483"/>
              <a:gd name="connsiteX9" fmla="*/ 0 w 2698107"/>
              <a:gd name="connsiteY9" fmla="*/ 263046 h 473483"/>
              <a:gd name="connsiteX10" fmla="*/ 2506 w 2698107"/>
              <a:gd name="connsiteY10" fmla="*/ 237994 h 473483"/>
              <a:gd name="connsiteX11" fmla="*/ 17537 w 2698107"/>
              <a:gd name="connsiteY11" fmla="*/ 207932 h 473483"/>
              <a:gd name="connsiteX12" fmla="*/ 37578 w 2698107"/>
              <a:gd name="connsiteY12" fmla="*/ 187890 h 473483"/>
              <a:gd name="connsiteX13" fmla="*/ 80167 w 2698107"/>
              <a:gd name="connsiteY13" fmla="*/ 160333 h 473483"/>
              <a:gd name="connsiteX14" fmla="*/ 120250 w 2698107"/>
              <a:gd name="connsiteY14" fmla="*/ 142796 h 473483"/>
              <a:gd name="connsiteX15" fmla="*/ 165344 w 2698107"/>
              <a:gd name="connsiteY15" fmla="*/ 127765 h 473483"/>
              <a:gd name="connsiteX16" fmla="*/ 222964 w 2698107"/>
              <a:gd name="connsiteY16" fmla="*/ 110229 h 473483"/>
              <a:gd name="connsiteX17" fmla="*/ 278078 w 2698107"/>
              <a:gd name="connsiteY17" fmla="*/ 95197 h 473483"/>
              <a:gd name="connsiteX18" fmla="*/ 350729 w 2698107"/>
              <a:gd name="connsiteY18" fmla="*/ 82671 h 473483"/>
              <a:gd name="connsiteX19" fmla="*/ 410854 w 2698107"/>
              <a:gd name="connsiteY19" fmla="*/ 75156 h 473483"/>
              <a:gd name="connsiteX20" fmla="*/ 475989 w 2698107"/>
              <a:gd name="connsiteY20" fmla="*/ 70145 h 473483"/>
              <a:gd name="connsiteX21" fmla="*/ 506052 w 2698107"/>
              <a:gd name="connsiteY21" fmla="*/ 72651 h 473483"/>
              <a:gd name="connsiteX22" fmla="*/ 558661 w 2698107"/>
              <a:gd name="connsiteY22" fmla="*/ 85177 h 473483"/>
              <a:gd name="connsiteX23" fmla="*/ 633817 w 2698107"/>
              <a:gd name="connsiteY23" fmla="*/ 100208 h 473483"/>
              <a:gd name="connsiteX24" fmla="*/ 724005 w 2698107"/>
              <a:gd name="connsiteY24" fmla="*/ 117744 h 473483"/>
              <a:gd name="connsiteX25" fmla="*/ 889348 w 2698107"/>
              <a:gd name="connsiteY25" fmla="*/ 137786 h 473483"/>
              <a:gd name="connsiteX26" fmla="*/ 954484 w 2698107"/>
              <a:gd name="connsiteY26" fmla="*/ 140291 h 473483"/>
              <a:gd name="connsiteX27" fmla="*/ 1322749 w 2698107"/>
              <a:gd name="connsiteY27" fmla="*/ 137786 h 473483"/>
              <a:gd name="connsiteX28" fmla="*/ 1560743 w 2698107"/>
              <a:gd name="connsiteY28" fmla="*/ 137786 h 473483"/>
              <a:gd name="connsiteX29" fmla="*/ 1956566 w 2698107"/>
              <a:gd name="connsiteY29" fmla="*/ 137786 h 473483"/>
              <a:gd name="connsiteX30" fmla="*/ 2187045 w 2698107"/>
              <a:gd name="connsiteY30" fmla="*/ 140291 h 473483"/>
              <a:gd name="connsiteX31" fmla="*/ 2412513 w 2698107"/>
              <a:gd name="connsiteY31" fmla="*/ 140291 h 473483"/>
              <a:gd name="connsiteX32" fmla="*/ 2452597 w 2698107"/>
              <a:gd name="connsiteY32" fmla="*/ 132776 h 473483"/>
              <a:gd name="connsiteX33" fmla="*/ 2497690 w 2698107"/>
              <a:gd name="connsiteY33" fmla="*/ 115239 h 473483"/>
              <a:gd name="connsiteX34" fmla="*/ 2550300 w 2698107"/>
              <a:gd name="connsiteY34" fmla="*/ 82671 h 473483"/>
              <a:gd name="connsiteX35" fmla="*/ 2595393 w 2698107"/>
              <a:gd name="connsiteY35" fmla="*/ 45093 h 473483"/>
              <a:gd name="connsiteX36" fmla="*/ 2622950 w 2698107"/>
              <a:gd name="connsiteY36" fmla="*/ 20041 h 473483"/>
              <a:gd name="connsiteX37" fmla="*/ 2640487 w 2698107"/>
              <a:gd name="connsiteY37" fmla="*/ 5010 h 473483"/>
              <a:gd name="connsiteX38" fmla="*/ 2663034 w 2698107"/>
              <a:gd name="connsiteY38" fmla="*/ 0 h 473483"/>
              <a:gd name="connsiteX39" fmla="*/ 2678065 w 2698107"/>
              <a:gd name="connsiteY39" fmla="*/ 7515 h 473483"/>
              <a:gd name="connsiteX40" fmla="*/ 2690591 w 2698107"/>
              <a:gd name="connsiteY40" fmla="*/ 27557 h 473483"/>
              <a:gd name="connsiteX41" fmla="*/ 2698107 w 2698107"/>
              <a:gd name="connsiteY41" fmla="*/ 52609 h 473483"/>
              <a:gd name="connsiteX42" fmla="*/ 2698107 w 2698107"/>
              <a:gd name="connsiteY42" fmla="*/ 75156 h 473483"/>
              <a:gd name="connsiteX43" fmla="*/ 2693096 w 2698107"/>
              <a:gd name="connsiteY43" fmla="*/ 110229 h 473483"/>
              <a:gd name="connsiteX44" fmla="*/ 2683075 w 2698107"/>
              <a:gd name="connsiteY44" fmla="*/ 157828 h 473483"/>
              <a:gd name="connsiteX45" fmla="*/ 2668044 w 2698107"/>
              <a:gd name="connsiteY45" fmla="*/ 200416 h 473483"/>
              <a:gd name="connsiteX46" fmla="*/ 2640487 w 2698107"/>
              <a:gd name="connsiteY46" fmla="*/ 253025 h 473483"/>
              <a:gd name="connsiteX47" fmla="*/ 2610424 w 2698107"/>
              <a:gd name="connsiteY47" fmla="*/ 310645 h 473483"/>
              <a:gd name="connsiteX48" fmla="*/ 2562826 w 2698107"/>
              <a:gd name="connsiteY48" fmla="*/ 378286 h 473483"/>
              <a:gd name="connsiteX49" fmla="*/ 2522742 w 2698107"/>
              <a:gd name="connsiteY49" fmla="*/ 418369 h 473483"/>
              <a:gd name="connsiteX50" fmla="*/ 2485164 w 2698107"/>
              <a:gd name="connsiteY50" fmla="*/ 448431 h 473483"/>
              <a:gd name="connsiteX51" fmla="*/ 2462617 w 2698107"/>
              <a:gd name="connsiteY51" fmla="*/ 465968 h 473483"/>
              <a:gd name="connsiteX52" fmla="*/ 2445081 w 2698107"/>
              <a:gd name="connsiteY52" fmla="*/ 473483 h 473483"/>
              <a:gd name="connsiteX53" fmla="*/ 2425039 w 2698107"/>
              <a:gd name="connsiteY53" fmla="*/ 473483 h 473483"/>
              <a:gd name="connsiteX54" fmla="*/ 2399987 w 2698107"/>
              <a:gd name="connsiteY54" fmla="*/ 468473 h 473483"/>
              <a:gd name="connsiteX55" fmla="*/ 2349883 w 2698107"/>
              <a:gd name="connsiteY55" fmla="*/ 445926 h 473483"/>
              <a:gd name="connsiteX56" fmla="*/ 2287253 w 2698107"/>
              <a:gd name="connsiteY56" fmla="*/ 418369 h 473483"/>
              <a:gd name="connsiteX57" fmla="*/ 2197066 w 2698107"/>
              <a:gd name="connsiteY57" fmla="*/ 380791 h 473483"/>
              <a:gd name="connsiteX58" fmla="*/ 1966587 w 2698107"/>
              <a:gd name="connsiteY58" fmla="*/ 380791 h 473483"/>
              <a:gd name="connsiteX59" fmla="*/ 1763665 w 2698107"/>
              <a:gd name="connsiteY59" fmla="*/ 380791 h 473483"/>
              <a:gd name="connsiteX60" fmla="*/ 1205004 w 2698107"/>
              <a:gd name="connsiteY60" fmla="*/ 373275 h 473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698107" h="473483">
                <a:moveTo>
                  <a:pt x="1205004" y="373275"/>
                </a:moveTo>
                <a:lnTo>
                  <a:pt x="754067" y="363254"/>
                </a:lnTo>
                <a:lnTo>
                  <a:pt x="405844" y="360749"/>
                </a:lnTo>
                <a:lnTo>
                  <a:pt x="160333" y="363254"/>
                </a:lnTo>
                <a:lnTo>
                  <a:pt x="117745" y="358244"/>
                </a:lnTo>
                <a:lnTo>
                  <a:pt x="82672" y="348223"/>
                </a:lnTo>
                <a:lnTo>
                  <a:pt x="50104" y="335697"/>
                </a:lnTo>
                <a:lnTo>
                  <a:pt x="25052" y="318161"/>
                </a:lnTo>
                <a:lnTo>
                  <a:pt x="10021" y="295614"/>
                </a:lnTo>
                <a:lnTo>
                  <a:pt x="0" y="263046"/>
                </a:lnTo>
                <a:lnTo>
                  <a:pt x="2506" y="237994"/>
                </a:lnTo>
                <a:lnTo>
                  <a:pt x="17537" y="207932"/>
                </a:lnTo>
                <a:lnTo>
                  <a:pt x="37578" y="187890"/>
                </a:lnTo>
                <a:lnTo>
                  <a:pt x="80167" y="160333"/>
                </a:lnTo>
                <a:lnTo>
                  <a:pt x="120250" y="142796"/>
                </a:lnTo>
                <a:lnTo>
                  <a:pt x="165344" y="127765"/>
                </a:lnTo>
                <a:lnTo>
                  <a:pt x="222964" y="110229"/>
                </a:lnTo>
                <a:lnTo>
                  <a:pt x="278078" y="95197"/>
                </a:lnTo>
                <a:lnTo>
                  <a:pt x="350729" y="82671"/>
                </a:lnTo>
                <a:lnTo>
                  <a:pt x="410854" y="75156"/>
                </a:lnTo>
                <a:lnTo>
                  <a:pt x="475989" y="70145"/>
                </a:lnTo>
                <a:lnTo>
                  <a:pt x="506052" y="72651"/>
                </a:lnTo>
                <a:lnTo>
                  <a:pt x="558661" y="85177"/>
                </a:lnTo>
                <a:lnTo>
                  <a:pt x="633817" y="100208"/>
                </a:lnTo>
                <a:lnTo>
                  <a:pt x="724005" y="117744"/>
                </a:lnTo>
                <a:lnTo>
                  <a:pt x="889348" y="137786"/>
                </a:lnTo>
                <a:lnTo>
                  <a:pt x="954484" y="140291"/>
                </a:lnTo>
                <a:lnTo>
                  <a:pt x="1322749" y="137786"/>
                </a:lnTo>
                <a:lnTo>
                  <a:pt x="1560743" y="137786"/>
                </a:lnTo>
                <a:lnTo>
                  <a:pt x="1956566" y="137786"/>
                </a:lnTo>
                <a:lnTo>
                  <a:pt x="2187045" y="140291"/>
                </a:lnTo>
                <a:lnTo>
                  <a:pt x="2412513" y="140291"/>
                </a:lnTo>
                <a:lnTo>
                  <a:pt x="2452597" y="132776"/>
                </a:lnTo>
                <a:lnTo>
                  <a:pt x="2497690" y="115239"/>
                </a:lnTo>
                <a:lnTo>
                  <a:pt x="2550300" y="82671"/>
                </a:lnTo>
                <a:lnTo>
                  <a:pt x="2595393" y="45093"/>
                </a:lnTo>
                <a:lnTo>
                  <a:pt x="2622950" y="20041"/>
                </a:lnTo>
                <a:lnTo>
                  <a:pt x="2640487" y="5010"/>
                </a:lnTo>
                <a:lnTo>
                  <a:pt x="2663034" y="0"/>
                </a:lnTo>
                <a:lnTo>
                  <a:pt x="2678065" y="7515"/>
                </a:lnTo>
                <a:lnTo>
                  <a:pt x="2690591" y="27557"/>
                </a:lnTo>
                <a:lnTo>
                  <a:pt x="2698107" y="52609"/>
                </a:lnTo>
                <a:lnTo>
                  <a:pt x="2698107" y="75156"/>
                </a:lnTo>
                <a:lnTo>
                  <a:pt x="2693096" y="110229"/>
                </a:lnTo>
                <a:lnTo>
                  <a:pt x="2683075" y="157828"/>
                </a:lnTo>
                <a:lnTo>
                  <a:pt x="2668044" y="200416"/>
                </a:lnTo>
                <a:lnTo>
                  <a:pt x="2640487" y="253025"/>
                </a:lnTo>
                <a:lnTo>
                  <a:pt x="2610424" y="310645"/>
                </a:lnTo>
                <a:lnTo>
                  <a:pt x="2562826" y="378286"/>
                </a:lnTo>
                <a:lnTo>
                  <a:pt x="2522742" y="418369"/>
                </a:lnTo>
                <a:lnTo>
                  <a:pt x="2485164" y="448431"/>
                </a:lnTo>
                <a:lnTo>
                  <a:pt x="2462617" y="465968"/>
                </a:lnTo>
                <a:lnTo>
                  <a:pt x="2445081" y="473483"/>
                </a:lnTo>
                <a:lnTo>
                  <a:pt x="2425039" y="473483"/>
                </a:lnTo>
                <a:lnTo>
                  <a:pt x="2399987" y="468473"/>
                </a:lnTo>
                <a:lnTo>
                  <a:pt x="2349883" y="445926"/>
                </a:lnTo>
                <a:lnTo>
                  <a:pt x="2287253" y="418369"/>
                </a:lnTo>
                <a:lnTo>
                  <a:pt x="2197066" y="380791"/>
                </a:lnTo>
                <a:lnTo>
                  <a:pt x="1966587" y="380791"/>
                </a:lnTo>
                <a:lnTo>
                  <a:pt x="1763665" y="380791"/>
                </a:lnTo>
                <a:lnTo>
                  <a:pt x="1205004" y="373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2DD6717-0C57-48A8-A5BD-1A69A1D7F8DC}"/>
              </a:ext>
            </a:extLst>
          </p:cNvPr>
          <p:cNvSpPr/>
          <p:nvPr/>
        </p:nvSpPr>
        <p:spPr>
          <a:xfrm>
            <a:off x="3824288" y="4200526"/>
            <a:ext cx="2139950" cy="1535113"/>
          </a:xfrm>
          <a:custGeom>
            <a:avLst/>
            <a:gdLst>
              <a:gd name="connsiteX0" fmla="*/ 1141778 w 2139305"/>
              <a:gd name="connsiteY0" fmla="*/ 1061095 h 1535410"/>
              <a:gd name="connsiteX1" fmla="*/ 953519 w 2139305"/>
              <a:gd name="connsiteY1" fmla="*/ 1168672 h 1535410"/>
              <a:gd name="connsiteX2" fmla="*/ 806824 w 2139305"/>
              <a:gd name="connsiteY2" fmla="*/ 1244464 h 1535410"/>
              <a:gd name="connsiteX3" fmla="*/ 728586 w 2139305"/>
              <a:gd name="connsiteY3" fmla="*/ 1281138 h 1535410"/>
              <a:gd name="connsiteX4" fmla="*/ 633234 w 2139305"/>
              <a:gd name="connsiteY4" fmla="*/ 1322702 h 1535410"/>
              <a:gd name="connsiteX5" fmla="*/ 513433 w 2139305"/>
              <a:gd name="connsiteY5" fmla="*/ 1371600 h 1535410"/>
              <a:gd name="connsiteX6" fmla="*/ 381407 w 2139305"/>
              <a:gd name="connsiteY6" fmla="*/ 1422944 h 1535410"/>
              <a:gd name="connsiteX7" fmla="*/ 268941 w 2139305"/>
              <a:gd name="connsiteY7" fmla="*/ 1464507 h 1535410"/>
              <a:gd name="connsiteX8" fmla="*/ 134471 w 2139305"/>
              <a:gd name="connsiteY8" fmla="*/ 1508516 h 1535410"/>
              <a:gd name="connsiteX9" fmla="*/ 48898 w 2139305"/>
              <a:gd name="connsiteY9" fmla="*/ 1535410 h 1535410"/>
              <a:gd name="connsiteX10" fmla="*/ 29339 w 2139305"/>
              <a:gd name="connsiteY10" fmla="*/ 1535410 h 1535410"/>
              <a:gd name="connsiteX11" fmla="*/ 9780 w 2139305"/>
              <a:gd name="connsiteY11" fmla="*/ 1528075 h 1535410"/>
              <a:gd name="connsiteX12" fmla="*/ 0 w 2139305"/>
              <a:gd name="connsiteY12" fmla="*/ 1515850 h 1535410"/>
              <a:gd name="connsiteX13" fmla="*/ 4890 w 2139305"/>
              <a:gd name="connsiteY13" fmla="*/ 1491401 h 1535410"/>
              <a:gd name="connsiteX14" fmla="*/ 24449 w 2139305"/>
              <a:gd name="connsiteY14" fmla="*/ 1469397 h 1535410"/>
              <a:gd name="connsiteX15" fmla="*/ 53788 w 2139305"/>
              <a:gd name="connsiteY15" fmla="*/ 1452283 h 1535410"/>
              <a:gd name="connsiteX16" fmla="*/ 268941 w 2139305"/>
              <a:gd name="connsiteY16" fmla="*/ 1344706 h 1535410"/>
              <a:gd name="connsiteX17" fmla="*/ 454755 w 2139305"/>
              <a:gd name="connsiteY17" fmla="*/ 1251799 h 1535410"/>
              <a:gd name="connsiteX18" fmla="*/ 672353 w 2139305"/>
              <a:gd name="connsiteY18" fmla="*/ 1131998 h 1535410"/>
              <a:gd name="connsiteX19" fmla="*/ 853277 w 2139305"/>
              <a:gd name="connsiteY19" fmla="*/ 1024422 h 1535410"/>
              <a:gd name="connsiteX20" fmla="*/ 997527 w 2139305"/>
              <a:gd name="connsiteY20" fmla="*/ 929070 h 1535410"/>
              <a:gd name="connsiteX21" fmla="*/ 1141778 w 2139305"/>
              <a:gd name="connsiteY21" fmla="*/ 826383 h 1535410"/>
              <a:gd name="connsiteX22" fmla="*/ 1305587 w 2139305"/>
              <a:gd name="connsiteY22" fmla="*/ 704137 h 1535410"/>
              <a:gd name="connsiteX23" fmla="*/ 1459617 w 2139305"/>
              <a:gd name="connsiteY23" fmla="*/ 584336 h 1535410"/>
              <a:gd name="connsiteX24" fmla="*/ 1611202 w 2139305"/>
              <a:gd name="connsiteY24" fmla="*/ 449865 h 1535410"/>
              <a:gd name="connsiteX25" fmla="*/ 1765232 w 2139305"/>
              <a:gd name="connsiteY25" fmla="*/ 305615 h 1535410"/>
              <a:gd name="connsiteX26" fmla="*/ 1885033 w 2139305"/>
              <a:gd name="connsiteY26" fmla="*/ 173589 h 1535410"/>
              <a:gd name="connsiteX27" fmla="*/ 2021949 w 2139305"/>
              <a:gd name="connsiteY27" fmla="*/ 12225 h 1535410"/>
              <a:gd name="connsiteX28" fmla="*/ 2139305 w 2139305"/>
              <a:gd name="connsiteY28" fmla="*/ 0 h 1535410"/>
              <a:gd name="connsiteX29" fmla="*/ 2129525 w 2139305"/>
              <a:gd name="connsiteY29" fmla="*/ 288501 h 1535410"/>
              <a:gd name="connsiteX30" fmla="*/ 2024394 w 2139305"/>
              <a:gd name="connsiteY30" fmla="*/ 376518 h 1535410"/>
              <a:gd name="connsiteX31" fmla="*/ 1909482 w 2139305"/>
              <a:gd name="connsiteY31" fmla="*/ 481649 h 1535410"/>
              <a:gd name="connsiteX32" fmla="*/ 1794571 w 2139305"/>
              <a:gd name="connsiteY32" fmla="*/ 584336 h 1535410"/>
              <a:gd name="connsiteX33" fmla="*/ 1694329 w 2139305"/>
              <a:gd name="connsiteY33" fmla="*/ 669908 h 1535410"/>
              <a:gd name="connsiteX34" fmla="*/ 1532965 w 2139305"/>
              <a:gd name="connsiteY34" fmla="*/ 792154 h 1535410"/>
              <a:gd name="connsiteX35" fmla="*/ 1396049 w 2139305"/>
              <a:gd name="connsiteY35" fmla="*/ 892396 h 1535410"/>
              <a:gd name="connsiteX36" fmla="*/ 1246909 w 2139305"/>
              <a:gd name="connsiteY36" fmla="*/ 992638 h 1535410"/>
              <a:gd name="connsiteX37" fmla="*/ 1141778 w 2139305"/>
              <a:gd name="connsiteY37" fmla="*/ 1061095 h 1535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39305" h="1535410">
                <a:moveTo>
                  <a:pt x="1141778" y="1061095"/>
                </a:moveTo>
                <a:lnTo>
                  <a:pt x="953519" y="1168672"/>
                </a:lnTo>
                <a:lnTo>
                  <a:pt x="806824" y="1244464"/>
                </a:lnTo>
                <a:lnTo>
                  <a:pt x="728586" y="1281138"/>
                </a:lnTo>
                <a:lnTo>
                  <a:pt x="633234" y="1322702"/>
                </a:lnTo>
                <a:lnTo>
                  <a:pt x="513433" y="1371600"/>
                </a:lnTo>
                <a:lnTo>
                  <a:pt x="381407" y="1422944"/>
                </a:lnTo>
                <a:lnTo>
                  <a:pt x="268941" y="1464507"/>
                </a:lnTo>
                <a:lnTo>
                  <a:pt x="134471" y="1508516"/>
                </a:lnTo>
                <a:lnTo>
                  <a:pt x="48898" y="1535410"/>
                </a:lnTo>
                <a:lnTo>
                  <a:pt x="29339" y="1535410"/>
                </a:lnTo>
                <a:lnTo>
                  <a:pt x="9780" y="1528075"/>
                </a:lnTo>
                <a:lnTo>
                  <a:pt x="0" y="1515850"/>
                </a:lnTo>
                <a:lnTo>
                  <a:pt x="4890" y="1491401"/>
                </a:lnTo>
                <a:lnTo>
                  <a:pt x="24449" y="1469397"/>
                </a:lnTo>
                <a:lnTo>
                  <a:pt x="53788" y="1452283"/>
                </a:lnTo>
                <a:lnTo>
                  <a:pt x="268941" y="1344706"/>
                </a:lnTo>
                <a:lnTo>
                  <a:pt x="454755" y="1251799"/>
                </a:lnTo>
                <a:lnTo>
                  <a:pt x="672353" y="1131998"/>
                </a:lnTo>
                <a:lnTo>
                  <a:pt x="853277" y="1024422"/>
                </a:lnTo>
                <a:lnTo>
                  <a:pt x="997527" y="929070"/>
                </a:lnTo>
                <a:lnTo>
                  <a:pt x="1141778" y="826383"/>
                </a:lnTo>
                <a:lnTo>
                  <a:pt x="1305587" y="704137"/>
                </a:lnTo>
                <a:lnTo>
                  <a:pt x="1459617" y="584336"/>
                </a:lnTo>
                <a:lnTo>
                  <a:pt x="1611202" y="449865"/>
                </a:lnTo>
                <a:lnTo>
                  <a:pt x="1765232" y="305615"/>
                </a:lnTo>
                <a:lnTo>
                  <a:pt x="1885033" y="173589"/>
                </a:lnTo>
                <a:lnTo>
                  <a:pt x="2021949" y="12225"/>
                </a:lnTo>
                <a:lnTo>
                  <a:pt x="2139305" y="0"/>
                </a:lnTo>
                <a:lnTo>
                  <a:pt x="2129525" y="288501"/>
                </a:lnTo>
                <a:lnTo>
                  <a:pt x="2024394" y="376518"/>
                </a:lnTo>
                <a:lnTo>
                  <a:pt x="1909482" y="481649"/>
                </a:lnTo>
                <a:lnTo>
                  <a:pt x="1794571" y="584336"/>
                </a:lnTo>
                <a:lnTo>
                  <a:pt x="1694329" y="669908"/>
                </a:lnTo>
                <a:lnTo>
                  <a:pt x="1532965" y="792154"/>
                </a:lnTo>
                <a:lnTo>
                  <a:pt x="1396049" y="892396"/>
                </a:lnTo>
                <a:lnTo>
                  <a:pt x="1246909" y="992638"/>
                </a:lnTo>
                <a:lnTo>
                  <a:pt x="1141778" y="106109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1A5B62C-B95E-4575-B557-84E8D79C7B83}"/>
              </a:ext>
            </a:extLst>
          </p:cNvPr>
          <p:cNvSpPr/>
          <p:nvPr/>
        </p:nvSpPr>
        <p:spPr>
          <a:xfrm>
            <a:off x="6096001" y="4195763"/>
            <a:ext cx="2493963" cy="1516062"/>
          </a:xfrm>
          <a:custGeom>
            <a:avLst/>
            <a:gdLst>
              <a:gd name="connsiteX0" fmla="*/ 528103 w 2493819"/>
              <a:gd name="connsiteY0" fmla="*/ 569667 h 1515851"/>
              <a:gd name="connsiteX1" fmla="*/ 202929 w 2493819"/>
              <a:gd name="connsiteY1" fmla="*/ 264052 h 1515851"/>
              <a:gd name="connsiteX2" fmla="*/ 0 w 2493819"/>
              <a:gd name="connsiteY2" fmla="*/ 73348 h 1515851"/>
              <a:gd name="connsiteX3" fmla="*/ 85573 w 2493819"/>
              <a:gd name="connsiteY3" fmla="*/ 0 h 1515851"/>
              <a:gd name="connsiteX4" fmla="*/ 237158 w 2493819"/>
              <a:gd name="connsiteY4" fmla="*/ 117357 h 1515851"/>
              <a:gd name="connsiteX5" fmla="*/ 449866 w 2493819"/>
              <a:gd name="connsiteY5" fmla="*/ 281166 h 1515851"/>
              <a:gd name="connsiteX6" fmla="*/ 564777 w 2493819"/>
              <a:gd name="connsiteY6" fmla="*/ 369183 h 1515851"/>
              <a:gd name="connsiteX7" fmla="*/ 706582 w 2493819"/>
              <a:gd name="connsiteY7" fmla="*/ 476760 h 1515851"/>
              <a:gd name="connsiteX8" fmla="*/ 858167 w 2493819"/>
              <a:gd name="connsiteY8" fmla="*/ 584336 h 1515851"/>
              <a:gd name="connsiteX9" fmla="*/ 968189 w 2493819"/>
              <a:gd name="connsiteY9" fmla="*/ 660129 h 1515851"/>
              <a:gd name="connsiteX10" fmla="*/ 1085545 w 2493819"/>
              <a:gd name="connsiteY10" fmla="*/ 733476 h 1515851"/>
              <a:gd name="connsiteX11" fmla="*/ 1251799 w 2493819"/>
              <a:gd name="connsiteY11" fmla="*/ 833718 h 1515851"/>
              <a:gd name="connsiteX12" fmla="*/ 1391160 w 2493819"/>
              <a:gd name="connsiteY12" fmla="*/ 909511 h 1515851"/>
              <a:gd name="connsiteX13" fmla="*/ 1528075 w 2493819"/>
              <a:gd name="connsiteY13" fmla="*/ 980413 h 1515851"/>
              <a:gd name="connsiteX14" fmla="*/ 1601423 w 2493819"/>
              <a:gd name="connsiteY14" fmla="*/ 1017087 h 1515851"/>
              <a:gd name="connsiteX15" fmla="*/ 1684550 w 2493819"/>
              <a:gd name="connsiteY15" fmla="*/ 1053761 h 1515851"/>
              <a:gd name="connsiteX16" fmla="*/ 1797017 w 2493819"/>
              <a:gd name="connsiteY16" fmla="*/ 1102659 h 1515851"/>
              <a:gd name="connsiteX17" fmla="*/ 1916818 w 2493819"/>
              <a:gd name="connsiteY17" fmla="*/ 1154002 h 1515851"/>
              <a:gd name="connsiteX18" fmla="*/ 2058623 w 2493819"/>
              <a:gd name="connsiteY18" fmla="*/ 1205346 h 1515851"/>
              <a:gd name="connsiteX19" fmla="*/ 2185759 w 2493819"/>
              <a:gd name="connsiteY19" fmla="*/ 1246909 h 1515851"/>
              <a:gd name="connsiteX20" fmla="*/ 2317784 w 2493819"/>
              <a:gd name="connsiteY20" fmla="*/ 1283583 h 1515851"/>
              <a:gd name="connsiteX21" fmla="*/ 2386242 w 2493819"/>
              <a:gd name="connsiteY21" fmla="*/ 1303143 h 1515851"/>
              <a:gd name="connsiteX22" fmla="*/ 2437586 w 2493819"/>
              <a:gd name="connsiteY22" fmla="*/ 1315367 h 1515851"/>
              <a:gd name="connsiteX23" fmla="*/ 2464480 w 2493819"/>
              <a:gd name="connsiteY23" fmla="*/ 1322702 h 1515851"/>
              <a:gd name="connsiteX24" fmla="*/ 2479149 w 2493819"/>
              <a:gd name="connsiteY24" fmla="*/ 1330037 h 1515851"/>
              <a:gd name="connsiteX25" fmla="*/ 2488929 w 2493819"/>
              <a:gd name="connsiteY25" fmla="*/ 1337371 h 1515851"/>
              <a:gd name="connsiteX26" fmla="*/ 2493819 w 2493819"/>
              <a:gd name="connsiteY26" fmla="*/ 1354486 h 1515851"/>
              <a:gd name="connsiteX27" fmla="*/ 2486484 w 2493819"/>
              <a:gd name="connsiteY27" fmla="*/ 1371600 h 1515851"/>
              <a:gd name="connsiteX28" fmla="*/ 2474259 w 2493819"/>
              <a:gd name="connsiteY28" fmla="*/ 1386270 h 1515851"/>
              <a:gd name="connsiteX29" fmla="*/ 2435141 w 2493819"/>
              <a:gd name="connsiteY29" fmla="*/ 1398494 h 1515851"/>
              <a:gd name="connsiteX30" fmla="*/ 2334899 w 2493819"/>
              <a:gd name="connsiteY30" fmla="*/ 1415609 h 1515851"/>
              <a:gd name="connsiteX31" fmla="*/ 2163754 w 2493819"/>
              <a:gd name="connsiteY31" fmla="*/ 1442503 h 1515851"/>
              <a:gd name="connsiteX32" fmla="*/ 2012169 w 2493819"/>
              <a:gd name="connsiteY32" fmla="*/ 1466952 h 1515851"/>
              <a:gd name="connsiteX33" fmla="*/ 1867919 w 2493819"/>
              <a:gd name="connsiteY33" fmla="*/ 1488957 h 1515851"/>
              <a:gd name="connsiteX34" fmla="*/ 1767677 w 2493819"/>
              <a:gd name="connsiteY34" fmla="*/ 1506071 h 1515851"/>
              <a:gd name="connsiteX35" fmla="*/ 1691885 w 2493819"/>
              <a:gd name="connsiteY35" fmla="*/ 1515851 h 1515851"/>
              <a:gd name="connsiteX36" fmla="*/ 1645432 w 2493819"/>
              <a:gd name="connsiteY36" fmla="*/ 1515851 h 1515851"/>
              <a:gd name="connsiteX37" fmla="*/ 1596533 w 2493819"/>
              <a:gd name="connsiteY37" fmla="*/ 1510961 h 1515851"/>
              <a:gd name="connsiteX38" fmla="*/ 1557414 w 2493819"/>
              <a:gd name="connsiteY38" fmla="*/ 1501181 h 1515851"/>
              <a:gd name="connsiteX39" fmla="*/ 1523186 w 2493819"/>
              <a:gd name="connsiteY39" fmla="*/ 1486512 h 1515851"/>
              <a:gd name="connsiteX40" fmla="*/ 1484067 w 2493819"/>
              <a:gd name="connsiteY40" fmla="*/ 1464507 h 1515851"/>
              <a:gd name="connsiteX41" fmla="*/ 1449838 w 2493819"/>
              <a:gd name="connsiteY41" fmla="*/ 1430278 h 1515851"/>
              <a:gd name="connsiteX42" fmla="*/ 1281138 w 2493819"/>
              <a:gd name="connsiteY42" fmla="*/ 1276248 h 1515851"/>
              <a:gd name="connsiteX43" fmla="*/ 1065986 w 2493819"/>
              <a:gd name="connsiteY43" fmla="*/ 1070875 h 1515851"/>
              <a:gd name="connsiteX44" fmla="*/ 889951 w 2493819"/>
              <a:gd name="connsiteY44" fmla="*/ 902176 h 1515851"/>
              <a:gd name="connsiteX45" fmla="*/ 706582 w 2493819"/>
              <a:gd name="connsiteY45" fmla="*/ 733476 h 1515851"/>
              <a:gd name="connsiteX46" fmla="*/ 528103 w 2493819"/>
              <a:gd name="connsiteY46" fmla="*/ 569667 h 1515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93819" h="1515851">
                <a:moveTo>
                  <a:pt x="528103" y="569667"/>
                </a:moveTo>
                <a:lnTo>
                  <a:pt x="202929" y="264052"/>
                </a:lnTo>
                <a:lnTo>
                  <a:pt x="0" y="73348"/>
                </a:lnTo>
                <a:lnTo>
                  <a:pt x="85573" y="0"/>
                </a:lnTo>
                <a:lnTo>
                  <a:pt x="237158" y="117357"/>
                </a:lnTo>
                <a:lnTo>
                  <a:pt x="449866" y="281166"/>
                </a:lnTo>
                <a:lnTo>
                  <a:pt x="564777" y="369183"/>
                </a:lnTo>
                <a:lnTo>
                  <a:pt x="706582" y="476760"/>
                </a:lnTo>
                <a:lnTo>
                  <a:pt x="858167" y="584336"/>
                </a:lnTo>
                <a:lnTo>
                  <a:pt x="968189" y="660129"/>
                </a:lnTo>
                <a:lnTo>
                  <a:pt x="1085545" y="733476"/>
                </a:lnTo>
                <a:lnTo>
                  <a:pt x="1251799" y="833718"/>
                </a:lnTo>
                <a:lnTo>
                  <a:pt x="1391160" y="909511"/>
                </a:lnTo>
                <a:lnTo>
                  <a:pt x="1528075" y="980413"/>
                </a:lnTo>
                <a:lnTo>
                  <a:pt x="1601423" y="1017087"/>
                </a:lnTo>
                <a:lnTo>
                  <a:pt x="1684550" y="1053761"/>
                </a:lnTo>
                <a:lnTo>
                  <a:pt x="1797017" y="1102659"/>
                </a:lnTo>
                <a:lnTo>
                  <a:pt x="1916818" y="1154002"/>
                </a:lnTo>
                <a:lnTo>
                  <a:pt x="2058623" y="1205346"/>
                </a:lnTo>
                <a:lnTo>
                  <a:pt x="2185759" y="1246909"/>
                </a:lnTo>
                <a:lnTo>
                  <a:pt x="2317784" y="1283583"/>
                </a:lnTo>
                <a:lnTo>
                  <a:pt x="2386242" y="1303143"/>
                </a:lnTo>
                <a:lnTo>
                  <a:pt x="2437586" y="1315367"/>
                </a:lnTo>
                <a:lnTo>
                  <a:pt x="2464480" y="1322702"/>
                </a:lnTo>
                <a:lnTo>
                  <a:pt x="2479149" y="1330037"/>
                </a:lnTo>
                <a:lnTo>
                  <a:pt x="2488929" y="1337371"/>
                </a:lnTo>
                <a:lnTo>
                  <a:pt x="2493819" y="1354486"/>
                </a:lnTo>
                <a:lnTo>
                  <a:pt x="2486484" y="1371600"/>
                </a:lnTo>
                <a:lnTo>
                  <a:pt x="2474259" y="1386270"/>
                </a:lnTo>
                <a:lnTo>
                  <a:pt x="2435141" y="1398494"/>
                </a:lnTo>
                <a:lnTo>
                  <a:pt x="2334899" y="1415609"/>
                </a:lnTo>
                <a:lnTo>
                  <a:pt x="2163754" y="1442503"/>
                </a:lnTo>
                <a:lnTo>
                  <a:pt x="2012169" y="1466952"/>
                </a:lnTo>
                <a:lnTo>
                  <a:pt x="1867919" y="1488957"/>
                </a:lnTo>
                <a:lnTo>
                  <a:pt x="1767677" y="1506071"/>
                </a:lnTo>
                <a:lnTo>
                  <a:pt x="1691885" y="1515851"/>
                </a:lnTo>
                <a:lnTo>
                  <a:pt x="1645432" y="1515851"/>
                </a:lnTo>
                <a:lnTo>
                  <a:pt x="1596533" y="1510961"/>
                </a:lnTo>
                <a:lnTo>
                  <a:pt x="1557414" y="1501181"/>
                </a:lnTo>
                <a:lnTo>
                  <a:pt x="1523186" y="1486512"/>
                </a:lnTo>
                <a:lnTo>
                  <a:pt x="1484067" y="1464507"/>
                </a:lnTo>
                <a:lnTo>
                  <a:pt x="1449838" y="1430278"/>
                </a:lnTo>
                <a:lnTo>
                  <a:pt x="1281138" y="1276248"/>
                </a:lnTo>
                <a:lnTo>
                  <a:pt x="1065986" y="1070875"/>
                </a:lnTo>
                <a:lnTo>
                  <a:pt x="889951" y="902176"/>
                </a:lnTo>
                <a:lnTo>
                  <a:pt x="706582" y="733476"/>
                </a:lnTo>
                <a:lnTo>
                  <a:pt x="528103" y="56966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DFD7BBD-3CAB-4425-987B-6112C3B544A2}"/>
              </a:ext>
            </a:extLst>
          </p:cNvPr>
          <p:cNvGrpSpPr/>
          <p:nvPr/>
        </p:nvGrpSpPr>
        <p:grpSpPr>
          <a:xfrm>
            <a:off x="3824288" y="1414463"/>
            <a:ext cx="4765676" cy="4656138"/>
            <a:chOff x="3824288" y="1414463"/>
            <a:chExt cx="4765676" cy="465613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E975E895-79FD-4525-A130-4563F4614DF8}"/>
                </a:ext>
              </a:extLst>
            </p:cNvPr>
            <p:cNvSpPr/>
            <p:nvPr/>
          </p:nvSpPr>
          <p:spPr>
            <a:xfrm>
              <a:off x="4033840" y="1414463"/>
              <a:ext cx="1895475" cy="1617662"/>
            </a:xfrm>
            <a:custGeom>
              <a:avLst/>
              <a:gdLst>
                <a:gd name="connsiteX0" fmla="*/ 1371600 w 1896836"/>
                <a:gd name="connsiteY0" fmla="*/ 781050 h 1616528"/>
                <a:gd name="connsiteX1" fmla="*/ 1240972 w 1896836"/>
                <a:gd name="connsiteY1" fmla="*/ 908957 h 1616528"/>
                <a:gd name="connsiteX2" fmla="*/ 1148443 w 1896836"/>
                <a:gd name="connsiteY2" fmla="*/ 990600 h 1616528"/>
                <a:gd name="connsiteX3" fmla="*/ 1069522 w 1896836"/>
                <a:gd name="connsiteY3" fmla="*/ 1050471 h 1616528"/>
                <a:gd name="connsiteX4" fmla="*/ 957943 w 1896836"/>
                <a:gd name="connsiteY4" fmla="*/ 1132114 h 1616528"/>
                <a:gd name="connsiteX5" fmla="*/ 870857 w 1896836"/>
                <a:gd name="connsiteY5" fmla="*/ 1194707 h 1616528"/>
                <a:gd name="connsiteX6" fmla="*/ 764722 w 1896836"/>
                <a:gd name="connsiteY6" fmla="*/ 1265464 h 1616528"/>
                <a:gd name="connsiteX7" fmla="*/ 655864 w 1896836"/>
                <a:gd name="connsiteY7" fmla="*/ 1333500 h 1616528"/>
                <a:gd name="connsiteX8" fmla="*/ 522514 w 1896836"/>
                <a:gd name="connsiteY8" fmla="*/ 1404257 h 1616528"/>
                <a:gd name="connsiteX9" fmla="*/ 410936 w 1896836"/>
                <a:gd name="connsiteY9" fmla="*/ 1455964 h 1616528"/>
                <a:gd name="connsiteX10" fmla="*/ 274864 w 1896836"/>
                <a:gd name="connsiteY10" fmla="*/ 1518557 h 1616528"/>
                <a:gd name="connsiteX11" fmla="*/ 157843 w 1896836"/>
                <a:gd name="connsiteY11" fmla="*/ 1570264 h 1616528"/>
                <a:gd name="connsiteX12" fmla="*/ 57150 w 1896836"/>
                <a:gd name="connsiteY12" fmla="*/ 1611086 h 1616528"/>
                <a:gd name="connsiteX13" fmla="*/ 35379 w 1896836"/>
                <a:gd name="connsiteY13" fmla="*/ 1616528 h 1616528"/>
                <a:gd name="connsiteX14" fmla="*/ 16329 w 1896836"/>
                <a:gd name="connsiteY14" fmla="*/ 1613807 h 1616528"/>
                <a:gd name="connsiteX15" fmla="*/ 0 w 1896836"/>
                <a:gd name="connsiteY15" fmla="*/ 1602921 h 1616528"/>
                <a:gd name="connsiteX16" fmla="*/ 0 w 1896836"/>
                <a:gd name="connsiteY16" fmla="*/ 1586593 h 1616528"/>
                <a:gd name="connsiteX17" fmla="*/ 19050 w 1896836"/>
                <a:gd name="connsiteY17" fmla="*/ 1564821 h 1616528"/>
                <a:gd name="connsiteX18" fmla="*/ 62593 w 1896836"/>
                <a:gd name="connsiteY18" fmla="*/ 1534886 h 1616528"/>
                <a:gd name="connsiteX19" fmla="*/ 133350 w 1896836"/>
                <a:gd name="connsiteY19" fmla="*/ 1494064 h 1616528"/>
                <a:gd name="connsiteX20" fmla="*/ 176893 w 1896836"/>
                <a:gd name="connsiteY20" fmla="*/ 1469571 h 1616528"/>
                <a:gd name="connsiteX21" fmla="*/ 288472 w 1896836"/>
                <a:gd name="connsiteY21" fmla="*/ 1401536 h 1616528"/>
                <a:gd name="connsiteX22" fmla="*/ 429986 w 1896836"/>
                <a:gd name="connsiteY22" fmla="*/ 1306286 h 1616528"/>
                <a:gd name="connsiteX23" fmla="*/ 527957 w 1896836"/>
                <a:gd name="connsiteY23" fmla="*/ 1235528 h 1616528"/>
                <a:gd name="connsiteX24" fmla="*/ 606879 w 1896836"/>
                <a:gd name="connsiteY24" fmla="*/ 1175657 h 1616528"/>
                <a:gd name="connsiteX25" fmla="*/ 707572 w 1896836"/>
                <a:gd name="connsiteY25" fmla="*/ 1099457 h 1616528"/>
                <a:gd name="connsiteX26" fmla="*/ 800100 w 1896836"/>
                <a:gd name="connsiteY26" fmla="*/ 1017814 h 1616528"/>
                <a:gd name="connsiteX27" fmla="*/ 876300 w 1896836"/>
                <a:gd name="connsiteY27" fmla="*/ 944336 h 1616528"/>
                <a:gd name="connsiteX28" fmla="*/ 979714 w 1896836"/>
                <a:gd name="connsiteY28" fmla="*/ 838200 h 1616528"/>
                <a:gd name="connsiteX29" fmla="*/ 1096736 w 1896836"/>
                <a:gd name="connsiteY29" fmla="*/ 710293 h 1616528"/>
                <a:gd name="connsiteX30" fmla="*/ 1205593 w 1896836"/>
                <a:gd name="connsiteY30" fmla="*/ 585107 h 1616528"/>
                <a:gd name="connsiteX31" fmla="*/ 1289957 w 1896836"/>
                <a:gd name="connsiteY31" fmla="*/ 487136 h 1616528"/>
                <a:gd name="connsiteX32" fmla="*/ 1387929 w 1896836"/>
                <a:gd name="connsiteY32" fmla="*/ 359228 h 1616528"/>
                <a:gd name="connsiteX33" fmla="*/ 1426029 w 1896836"/>
                <a:gd name="connsiteY33" fmla="*/ 304800 h 1616528"/>
                <a:gd name="connsiteX34" fmla="*/ 1453243 w 1896836"/>
                <a:gd name="connsiteY34" fmla="*/ 263978 h 1616528"/>
                <a:gd name="connsiteX35" fmla="*/ 1466850 w 1896836"/>
                <a:gd name="connsiteY35" fmla="*/ 231321 h 1616528"/>
                <a:gd name="connsiteX36" fmla="*/ 1475014 w 1896836"/>
                <a:gd name="connsiteY36" fmla="*/ 193221 h 1616528"/>
                <a:gd name="connsiteX37" fmla="*/ 1469572 w 1896836"/>
                <a:gd name="connsiteY37" fmla="*/ 179614 h 1616528"/>
                <a:gd name="connsiteX38" fmla="*/ 1428750 w 1896836"/>
                <a:gd name="connsiteY38" fmla="*/ 127907 h 1616528"/>
                <a:gd name="connsiteX39" fmla="*/ 1385207 w 1896836"/>
                <a:gd name="connsiteY39" fmla="*/ 76200 h 1616528"/>
                <a:gd name="connsiteX40" fmla="*/ 1360714 w 1896836"/>
                <a:gd name="connsiteY40" fmla="*/ 51707 h 1616528"/>
                <a:gd name="connsiteX41" fmla="*/ 1349829 w 1896836"/>
                <a:gd name="connsiteY41" fmla="*/ 27214 h 1616528"/>
                <a:gd name="connsiteX42" fmla="*/ 1355272 w 1896836"/>
                <a:gd name="connsiteY42" fmla="*/ 8164 h 1616528"/>
                <a:gd name="connsiteX43" fmla="*/ 1366157 w 1896836"/>
                <a:gd name="connsiteY43" fmla="*/ 0 h 1616528"/>
                <a:gd name="connsiteX44" fmla="*/ 1401536 w 1896836"/>
                <a:gd name="connsiteY44" fmla="*/ 0 h 1616528"/>
                <a:gd name="connsiteX45" fmla="*/ 1485900 w 1896836"/>
                <a:gd name="connsiteY45" fmla="*/ 16328 h 1616528"/>
                <a:gd name="connsiteX46" fmla="*/ 1556657 w 1896836"/>
                <a:gd name="connsiteY46" fmla="*/ 35378 h 1616528"/>
                <a:gd name="connsiteX47" fmla="*/ 1619250 w 1896836"/>
                <a:gd name="connsiteY47" fmla="*/ 57150 h 1616528"/>
                <a:gd name="connsiteX48" fmla="*/ 1695450 w 1896836"/>
                <a:gd name="connsiteY48" fmla="*/ 97971 h 1616528"/>
                <a:gd name="connsiteX49" fmla="*/ 1763486 w 1896836"/>
                <a:gd name="connsiteY49" fmla="*/ 136071 h 1616528"/>
                <a:gd name="connsiteX50" fmla="*/ 1823357 w 1896836"/>
                <a:gd name="connsiteY50" fmla="*/ 179614 h 1616528"/>
                <a:gd name="connsiteX51" fmla="*/ 1861457 w 1896836"/>
                <a:gd name="connsiteY51" fmla="*/ 212271 h 1616528"/>
                <a:gd name="connsiteX52" fmla="*/ 1880507 w 1896836"/>
                <a:gd name="connsiteY52" fmla="*/ 236764 h 1616528"/>
                <a:gd name="connsiteX53" fmla="*/ 1891393 w 1896836"/>
                <a:gd name="connsiteY53" fmla="*/ 261257 h 1616528"/>
                <a:gd name="connsiteX54" fmla="*/ 1896836 w 1896836"/>
                <a:gd name="connsiteY54" fmla="*/ 277586 h 1616528"/>
                <a:gd name="connsiteX55" fmla="*/ 1891393 w 1896836"/>
                <a:gd name="connsiteY55" fmla="*/ 299357 h 1616528"/>
                <a:gd name="connsiteX56" fmla="*/ 1875064 w 1896836"/>
                <a:gd name="connsiteY56" fmla="*/ 315686 h 1616528"/>
                <a:gd name="connsiteX57" fmla="*/ 1853293 w 1896836"/>
                <a:gd name="connsiteY57" fmla="*/ 332014 h 1616528"/>
                <a:gd name="connsiteX58" fmla="*/ 1812472 w 1896836"/>
                <a:gd name="connsiteY58" fmla="*/ 345621 h 1616528"/>
                <a:gd name="connsiteX59" fmla="*/ 1779814 w 1896836"/>
                <a:gd name="connsiteY59" fmla="*/ 359228 h 1616528"/>
                <a:gd name="connsiteX60" fmla="*/ 1758043 w 1896836"/>
                <a:gd name="connsiteY60" fmla="*/ 372836 h 1616528"/>
                <a:gd name="connsiteX61" fmla="*/ 1725386 w 1896836"/>
                <a:gd name="connsiteY61" fmla="*/ 394607 h 1616528"/>
                <a:gd name="connsiteX62" fmla="*/ 1681843 w 1896836"/>
                <a:gd name="connsiteY62" fmla="*/ 438150 h 1616528"/>
                <a:gd name="connsiteX63" fmla="*/ 1619250 w 1896836"/>
                <a:gd name="connsiteY63" fmla="*/ 508907 h 1616528"/>
                <a:gd name="connsiteX64" fmla="*/ 1545772 w 1896836"/>
                <a:gd name="connsiteY64" fmla="*/ 609600 h 1616528"/>
                <a:gd name="connsiteX65" fmla="*/ 1371600 w 1896836"/>
                <a:gd name="connsiteY65" fmla="*/ 781050 h 16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96836" h="1616528">
                  <a:moveTo>
                    <a:pt x="1371600" y="781050"/>
                  </a:moveTo>
                  <a:lnTo>
                    <a:pt x="1240972" y="908957"/>
                  </a:lnTo>
                  <a:lnTo>
                    <a:pt x="1148443" y="990600"/>
                  </a:lnTo>
                  <a:lnTo>
                    <a:pt x="1069522" y="1050471"/>
                  </a:lnTo>
                  <a:lnTo>
                    <a:pt x="957943" y="1132114"/>
                  </a:lnTo>
                  <a:lnTo>
                    <a:pt x="870857" y="1194707"/>
                  </a:lnTo>
                  <a:lnTo>
                    <a:pt x="764722" y="1265464"/>
                  </a:lnTo>
                  <a:lnTo>
                    <a:pt x="655864" y="1333500"/>
                  </a:lnTo>
                  <a:lnTo>
                    <a:pt x="522514" y="1404257"/>
                  </a:lnTo>
                  <a:lnTo>
                    <a:pt x="410936" y="1455964"/>
                  </a:lnTo>
                  <a:lnTo>
                    <a:pt x="274864" y="1518557"/>
                  </a:lnTo>
                  <a:lnTo>
                    <a:pt x="157843" y="1570264"/>
                  </a:lnTo>
                  <a:lnTo>
                    <a:pt x="57150" y="1611086"/>
                  </a:lnTo>
                  <a:lnTo>
                    <a:pt x="35379" y="1616528"/>
                  </a:lnTo>
                  <a:lnTo>
                    <a:pt x="16329" y="1613807"/>
                  </a:lnTo>
                  <a:lnTo>
                    <a:pt x="0" y="1602921"/>
                  </a:lnTo>
                  <a:lnTo>
                    <a:pt x="0" y="1586593"/>
                  </a:lnTo>
                  <a:lnTo>
                    <a:pt x="19050" y="1564821"/>
                  </a:lnTo>
                  <a:lnTo>
                    <a:pt x="62593" y="1534886"/>
                  </a:lnTo>
                  <a:lnTo>
                    <a:pt x="133350" y="1494064"/>
                  </a:lnTo>
                  <a:lnTo>
                    <a:pt x="176893" y="1469571"/>
                  </a:lnTo>
                  <a:lnTo>
                    <a:pt x="288472" y="1401536"/>
                  </a:lnTo>
                  <a:lnTo>
                    <a:pt x="429986" y="1306286"/>
                  </a:lnTo>
                  <a:lnTo>
                    <a:pt x="527957" y="1235528"/>
                  </a:lnTo>
                  <a:lnTo>
                    <a:pt x="606879" y="1175657"/>
                  </a:lnTo>
                  <a:lnTo>
                    <a:pt x="707572" y="1099457"/>
                  </a:lnTo>
                  <a:lnTo>
                    <a:pt x="800100" y="1017814"/>
                  </a:lnTo>
                  <a:lnTo>
                    <a:pt x="876300" y="944336"/>
                  </a:lnTo>
                  <a:lnTo>
                    <a:pt x="979714" y="838200"/>
                  </a:lnTo>
                  <a:lnTo>
                    <a:pt x="1096736" y="710293"/>
                  </a:lnTo>
                  <a:lnTo>
                    <a:pt x="1205593" y="585107"/>
                  </a:lnTo>
                  <a:lnTo>
                    <a:pt x="1289957" y="487136"/>
                  </a:lnTo>
                  <a:lnTo>
                    <a:pt x="1387929" y="359228"/>
                  </a:lnTo>
                  <a:lnTo>
                    <a:pt x="1426029" y="304800"/>
                  </a:lnTo>
                  <a:lnTo>
                    <a:pt x="1453243" y="263978"/>
                  </a:lnTo>
                  <a:lnTo>
                    <a:pt x="1466850" y="231321"/>
                  </a:lnTo>
                  <a:lnTo>
                    <a:pt x="1475014" y="193221"/>
                  </a:lnTo>
                  <a:lnTo>
                    <a:pt x="1469572" y="179614"/>
                  </a:lnTo>
                  <a:lnTo>
                    <a:pt x="1428750" y="127907"/>
                  </a:lnTo>
                  <a:lnTo>
                    <a:pt x="1385207" y="76200"/>
                  </a:lnTo>
                  <a:lnTo>
                    <a:pt x="1360714" y="51707"/>
                  </a:lnTo>
                  <a:lnTo>
                    <a:pt x="1349829" y="27214"/>
                  </a:lnTo>
                  <a:lnTo>
                    <a:pt x="1355272" y="8164"/>
                  </a:lnTo>
                  <a:lnTo>
                    <a:pt x="1366157" y="0"/>
                  </a:lnTo>
                  <a:lnTo>
                    <a:pt x="1401536" y="0"/>
                  </a:lnTo>
                  <a:lnTo>
                    <a:pt x="1485900" y="16328"/>
                  </a:lnTo>
                  <a:lnTo>
                    <a:pt x="1556657" y="35378"/>
                  </a:lnTo>
                  <a:lnTo>
                    <a:pt x="1619250" y="57150"/>
                  </a:lnTo>
                  <a:lnTo>
                    <a:pt x="1695450" y="97971"/>
                  </a:lnTo>
                  <a:lnTo>
                    <a:pt x="1763486" y="136071"/>
                  </a:lnTo>
                  <a:lnTo>
                    <a:pt x="1823357" y="179614"/>
                  </a:lnTo>
                  <a:lnTo>
                    <a:pt x="1861457" y="212271"/>
                  </a:lnTo>
                  <a:lnTo>
                    <a:pt x="1880507" y="236764"/>
                  </a:lnTo>
                  <a:lnTo>
                    <a:pt x="1891393" y="261257"/>
                  </a:lnTo>
                  <a:lnTo>
                    <a:pt x="1896836" y="277586"/>
                  </a:lnTo>
                  <a:lnTo>
                    <a:pt x="1891393" y="299357"/>
                  </a:lnTo>
                  <a:lnTo>
                    <a:pt x="1875064" y="315686"/>
                  </a:lnTo>
                  <a:lnTo>
                    <a:pt x="1853293" y="332014"/>
                  </a:lnTo>
                  <a:lnTo>
                    <a:pt x="1812472" y="345621"/>
                  </a:lnTo>
                  <a:lnTo>
                    <a:pt x="1779814" y="359228"/>
                  </a:lnTo>
                  <a:lnTo>
                    <a:pt x="1758043" y="372836"/>
                  </a:lnTo>
                  <a:lnTo>
                    <a:pt x="1725386" y="394607"/>
                  </a:lnTo>
                  <a:lnTo>
                    <a:pt x="1681843" y="438150"/>
                  </a:lnTo>
                  <a:lnTo>
                    <a:pt x="1619250" y="508907"/>
                  </a:lnTo>
                  <a:lnTo>
                    <a:pt x="1545772" y="609600"/>
                  </a:lnTo>
                  <a:lnTo>
                    <a:pt x="1371600" y="7810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D6C82B8B-A505-4CC2-8E34-4049887A195C}"/>
                </a:ext>
              </a:extLst>
            </p:cNvPr>
            <p:cNvSpPr/>
            <p:nvPr/>
          </p:nvSpPr>
          <p:spPr>
            <a:xfrm>
              <a:off x="4073526" y="3963988"/>
              <a:ext cx="3798888" cy="538162"/>
            </a:xfrm>
            <a:custGeom>
              <a:avLst/>
              <a:gdLst>
                <a:gd name="connsiteX0" fmla="*/ 2556083 w 3798820"/>
                <a:gd name="connsiteY0" fmla="*/ 275379 h 536636"/>
                <a:gd name="connsiteX1" fmla="*/ 2143014 w 3798820"/>
                <a:gd name="connsiteY1" fmla="*/ 285970 h 536636"/>
                <a:gd name="connsiteX2" fmla="*/ 1747598 w 3798820"/>
                <a:gd name="connsiteY2" fmla="*/ 310684 h 536636"/>
                <a:gd name="connsiteX3" fmla="*/ 1465158 w 3798820"/>
                <a:gd name="connsiteY3" fmla="*/ 335397 h 536636"/>
                <a:gd name="connsiteX4" fmla="*/ 1338060 w 3798820"/>
                <a:gd name="connsiteY4" fmla="*/ 353050 h 536636"/>
                <a:gd name="connsiteX5" fmla="*/ 1115638 w 3798820"/>
                <a:gd name="connsiteY5" fmla="*/ 384824 h 536636"/>
                <a:gd name="connsiteX6" fmla="*/ 967357 w 3798820"/>
                <a:gd name="connsiteY6" fmla="*/ 413068 h 536636"/>
                <a:gd name="connsiteX7" fmla="*/ 804954 w 3798820"/>
                <a:gd name="connsiteY7" fmla="*/ 451904 h 536636"/>
                <a:gd name="connsiteX8" fmla="*/ 628429 w 3798820"/>
                <a:gd name="connsiteY8" fmla="*/ 490739 h 536636"/>
                <a:gd name="connsiteX9" fmla="*/ 455434 w 3798820"/>
                <a:gd name="connsiteY9" fmla="*/ 536636 h 536636"/>
                <a:gd name="connsiteX10" fmla="*/ 420129 w 3798820"/>
                <a:gd name="connsiteY10" fmla="*/ 529575 h 536636"/>
                <a:gd name="connsiteX11" fmla="*/ 335397 w 3798820"/>
                <a:gd name="connsiteY11" fmla="*/ 501331 h 536636"/>
                <a:gd name="connsiteX12" fmla="*/ 257726 w 3798820"/>
                <a:gd name="connsiteY12" fmla="*/ 462495 h 536636"/>
                <a:gd name="connsiteX13" fmla="*/ 201238 w 3798820"/>
                <a:gd name="connsiteY13" fmla="*/ 427190 h 536636"/>
                <a:gd name="connsiteX14" fmla="*/ 155342 w 3798820"/>
                <a:gd name="connsiteY14" fmla="*/ 388355 h 536636"/>
                <a:gd name="connsiteX15" fmla="*/ 109445 w 3798820"/>
                <a:gd name="connsiteY15" fmla="*/ 345989 h 536636"/>
                <a:gd name="connsiteX16" fmla="*/ 56488 w 3798820"/>
                <a:gd name="connsiteY16" fmla="*/ 285970 h 536636"/>
                <a:gd name="connsiteX17" fmla="*/ 21183 w 3798820"/>
                <a:gd name="connsiteY17" fmla="*/ 233013 h 536636"/>
                <a:gd name="connsiteX18" fmla="*/ 7061 w 3798820"/>
                <a:gd name="connsiteY18" fmla="*/ 201238 h 536636"/>
                <a:gd name="connsiteX19" fmla="*/ 0 w 3798820"/>
                <a:gd name="connsiteY19" fmla="*/ 176525 h 536636"/>
                <a:gd name="connsiteX20" fmla="*/ 3530 w 3798820"/>
                <a:gd name="connsiteY20" fmla="*/ 155342 h 536636"/>
                <a:gd name="connsiteX21" fmla="*/ 14122 w 3798820"/>
                <a:gd name="connsiteY21" fmla="*/ 141220 h 536636"/>
                <a:gd name="connsiteX22" fmla="*/ 28244 w 3798820"/>
                <a:gd name="connsiteY22" fmla="*/ 141220 h 536636"/>
                <a:gd name="connsiteX23" fmla="*/ 49427 w 3798820"/>
                <a:gd name="connsiteY23" fmla="*/ 148281 h 536636"/>
                <a:gd name="connsiteX24" fmla="*/ 91793 w 3798820"/>
                <a:gd name="connsiteY24" fmla="*/ 180055 h 536636"/>
                <a:gd name="connsiteX25" fmla="*/ 134159 w 3798820"/>
                <a:gd name="connsiteY25" fmla="*/ 204769 h 536636"/>
                <a:gd name="connsiteX26" fmla="*/ 180055 w 3798820"/>
                <a:gd name="connsiteY26" fmla="*/ 222421 h 536636"/>
                <a:gd name="connsiteX27" fmla="*/ 261257 w 3798820"/>
                <a:gd name="connsiteY27" fmla="*/ 247135 h 536636"/>
                <a:gd name="connsiteX28" fmla="*/ 317745 w 3798820"/>
                <a:gd name="connsiteY28" fmla="*/ 261257 h 536636"/>
                <a:gd name="connsiteX29" fmla="*/ 374233 w 3798820"/>
                <a:gd name="connsiteY29" fmla="*/ 271848 h 536636"/>
                <a:gd name="connsiteX30" fmla="*/ 444843 w 3798820"/>
                <a:gd name="connsiteY30" fmla="*/ 271848 h 536636"/>
                <a:gd name="connsiteX31" fmla="*/ 582532 w 3798820"/>
                <a:gd name="connsiteY31" fmla="*/ 264787 h 536636"/>
                <a:gd name="connsiteX32" fmla="*/ 861442 w 3798820"/>
                <a:gd name="connsiteY32" fmla="*/ 236543 h 536636"/>
                <a:gd name="connsiteX33" fmla="*/ 1172126 w 3798820"/>
                <a:gd name="connsiteY33" fmla="*/ 201238 h 536636"/>
                <a:gd name="connsiteX34" fmla="*/ 1539298 w 3798820"/>
                <a:gd name="connsiteY34" fmla="*/ 165933 h 536636"/>
                <a:gd name="connsiteX35" fmla="*/ 1867635 w 3798820"/>
                <a:gd name="connsiteY35" fmla="*/ 130628 h 536636"/>
                <a:gd name="connsiteX36" fmla="*/ 2044160 w 3798820"/>
                <a:gd name="connsiteY36" fmla="*/ 112976 h 536636"/>
                <a:gd name="connsiteX37" fmla="*/ 2407802 w 3798820"/>
                <a:gd name="connsiteY37" fmla="*/ 95323 h 536636"/>
                <a:gd name="connsiteX38" fmla="*/ 2789096 w 3798820"/>
                <a:gd name="connsiteY38" fmla="*/ 81201 h 536636"/>
                <a:gd name="connsiteX39" fmla="*/ 3106841 w 3798820"/>
                <a:gd name="connsiteY39" fmla="*/ 67079 h 536636"/>
                <a:gd name="connsiteX40" fmla="*/ 3163329 w 3798820"/>
                <a:gd name="connsiteY40" fmla="*/ 42366 h 536636"/>
                <a:gd name="connsiteX41" fmla="*/ 3233939 w 3798820"/>
                <a:gd name="connsiteY41" fmla="*/ 14122 h 536636"/>
                <a:gd name="connsiteX42" fmla="*/ 3297488 w 3798820"/>
                <a:gd name="connsiteY42" fmla="*/ 0 h 536636"/>
                <a:gd name="connsiteX43" fmla="*/ 3385751 w 3798820"/>
                <a:gd name="connsiteY43" fmla="*/ 10591 h 536636"/>
                <a:gd name="connsiteX44" fmla="*/ 3505788 w 3798820"/>
                <a:gd name="connsiteY44" fmla="*/ 31774 h 536636"/>
                <a:gd name="connsiteX45" fmla="*/ 3615234 w 3798820"/>
                <a:gd name="connsiteY45" fmla="*/ 60018 h 536636"/>
                <a:gd name="connsiteX46" fmla="*/ 3685844 w 3798820"/>
                <a:gd name="connsiteY46" fmla="*/ 84732 h 536636"/>
                <a:gd name="connsiteX47" fmla="*/ 3735271 w 3798820"/>
                <a:gd name="connsiteY47" fmla="*/ 112976 h 536636"/>
                <a:gd name="connsiteX48" fmla="*/ 3767045 w 3798820"/>
                <a:gd name="connsiteY48" fmla="*/ 141220 h 536636"/>
                <a:gd name="connsiteX49" fmla="*/ 3788228 w 3798820"/>
                <a:gd name="connsiteY49" fmla="*/ 162403 h 536636"/>
                <a:gd name="connsiteX50" fmla="*/ 3798820 w 3798820"/>
                <a:gd name="connsiteY50" fmla="*/ 201238 h 536636"/>
                <a:gd name="connsiteX51" fmla="*/ 3795289 w 3798820"/>
                <a:gd name="connsiteY51" fmla="*/ 240074 h 536636"/>
                <a:gd name="connsiteX52" fmla="*/ 3767045 w 3798820"/>
                <a:gd name="connsiteY52" fmla="*/ 275379 h 536636"/>
                <a:gd name="connsiteX53" fmla="*/ 3735271 w 3798820"/>
                <a:gd name="connsiteY53" fmla="*/ 296562 h 536636"/>
                <a:gd name="connsiteX54" fmla="*/ 3685844 w 3798820"/>
                <a:gd name="connsiteY54" fmla="*/ 310684 h 536636"/>
                <a:gd name="connsiteX55" fmla="*/ 3629356 w 3798820"/>
                <a:gd name="connsiteY55" fmla="*/ 310684 h 536636"/>
                <a:gd name="connsiteX56" fmla="*/ 3392812 w 3798820"/>
                <a:gd name="connsiteY56" fmla="*/ 296562 h 536636"/>
                <a:gd name="connsiteX57" fmla="*/ 3163329 w 3798820"/>
                <a:gd name="connsiteY57" fmla="*/ 289501 h 536636"/>
                <a:gd name="connsiteX58" fmla="*/ 2895011 w 3798820"/>
                <a:gd name="connsiteY58" fmla="*/ 282440 h 536636"/>
                <a:gd name="connsiteX59" fmla="*/ 2556083 w 3798820"/>
                <a:gd name="connsiteY59" fmla="*/ 275379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798820" h="536636">
                  <a:moveTo>
                    <a:pt x="2556083" y="275379"/>
                  </a:moveTo>
                  <a:lnTo>
                    <a:pt x="2143014" y="285970"/>
                  </a:lnTo>
                  <a:lnTo>
                    <a:pt x="1747598" y="310684"/>
                  </a:lnTo>
                  <a:lnTo>
                    <a:pt x="1465158" y="335397"/>
                  </a:lnTo>
                  <a:lnTo>
                    <a:pt x="1338060" y="353050"/>
                  </a:lnTo>
                  <a:lnTo>
                    <a:pt x="1115638" y="384824"/>
                  </a:lnTo>
                  <a:lnTo>
                    <a:pt x="967357" y="413068"/>
                  </a:lnTo>
                  <a:lnTo>
                    <a:pt x="804954" y="451904"/>
                  </a:lnTo>
                  <a:lnTo>
                    <a:pt x="628429" y="490739"/>
                  </a:lnTo>
                  <a:lnTo>
                    <a:pt x="455434" y="536636"/>
                  </a:lnTo>
                  <a:lnTo>
                    <a:pt x="420129" y="529575"/>
                  </a:lnTo>
                  <a:lnTo>
                    <a:pt x="335397" y="501331"/>
                  </a:lnTo>
                  <a:lnTo>
                    <a:pt x="257726" y="462495"/>
                  </a:lnTo>
                  <a:lnTo>
                    <a:pt x="201238" y="427190"/>
                  </a:lnTo>
                  <a:lnTo>
                    <a:pt x="155342" y="388355"/>
                  </a:lnTo>
                  <a:lnTo>
                    <a:pt x="109445" y="345989"/>
                  </a:lnTo>
                  <a:lnTo>
                    <a:pt x="56488" y="285970"/>
                  </a:lnTo>
                  <a:lnTo>
                    <a:pt x="21183" y="233013"/>
                  </a:lnTo>
                  <a:lnTo>
                    <a:pt x="7061" y="201238"/>
                  </a:lnTo>
                  <a:lnTo>
                    <a:pt x="0" y="176525"/>
                  </a:lnTo>
                  <a:lnTo>
                    <a:pt x="3530" y="155342"/>
                  </a:lnTo>
                  <a:lnTo>
                    <a:pt x="14122" y="141220"/>
                  </a:lnTo>
                  <a:lnTo>
                    <a:pt x="28244" y="141220"/>
                  </a:lnTo>
                  <a:lnTo>
                    <a:pt x="49427" y="148281"/>
                  </a:lnTo>
                  <a:lnTo>
                    <a:pt x="91793" y="180055"/>
                  </a:lnTo>
                  <a:lnTo>
                    <a:pt x="134159" y="204769"/>
                  </a:lnTo>
                  <a:lnTo>
                    <a:pt x="180055" y="222421"/>
                  </a:lnTo>
                  <a:lnTo>
                    <a:pt x="261257" y="247135"/>
                  </a:lnTo>
                  <a:lnTo>
                    <a:pt x="317745" y="261257"/>
                  </a:lnTo>
                  <a:lnTo>
                    <a:pt x="374233" y="271848"/>
                  </a:lnTo>
                  <a:lnTo>
                    <a:pt x="444843" y="271848"/>
                  </a:lnTo>
                  <a:lnTo>
                    <a:pt x="582532" y="264787"/>
                  </a:lnTo>
                  <a:lnTo>
                    <a:pt x="861442" y="236543"/>
                  </a:lnTo>
                  <a:lnTo>
                    <a:pt x="1172126" y="201238"/>
                  </a:lnTo>
                  <a:lnTo>
                    <a:pt x="1539298" y="165933"/>
                  </a:lnTo>
                  <a:lnTo>
                    <a:pt x="1867635" y="130628"/>
                  </a:lnTo>
                  <a:lnTo>
                    <a:pt x="2044160" y="112976"/>
                  </a:lnTo>
                  <a:lnTo>
                    <a:pt x="2407802" y="95323"/>
                  </a:lnTo>
                  <a:lnTo>
                    <a:pt x="2789096" y="81201"/>
                  </a:lnTo>
                  <a:lnTo>
                    <a:pt x="3106841" y="67079"/>
                  </a:lnTo>
                  <a:lnTo>
                    <a:pt x="3163329" y="42366"/>
                  </a:lnTo>
                  <a:lnTo>
                    <a:pt x="3233939" y="14122"/>
                  </a:lnTo>
                  <a:lnTo>
                    <a:pt x="3297488" y="0"/>
                  </a:lnTo>
                  <a:lnTo>
                    <a:pt x="3385751" y="10591"/>
                  </a:lnTo>
                  <a:lnTo>
                    <a:pt x="3505788" y="31774"/>
                  </a:lnTo>
                  <a:lnTo>
                    <a:pt x="3615234" y="60018"/>
                  </a:lnTo>
                  <a:lnTo>
                    <a:pt x="3685844" y="84732"/>
                  </a:lnTo>
                  <a:lnTo>
                    <a:pt x="3735271" y="112976"/>
                  </a:lnTo>
                  <a:lnTo>
                    <a:pt x="3767045" y="141220"/>
                  </a:lnTo>
                  <a:lnTo>
                    <a:pt x="3788228" y="162403"/>
                  </a:lnTo>
                  <a:lnTo>
                    <a:pt x="3798820" y="201238"/>
                  </a:lnTo>
                  <a:lnTo>
                    <a:pt x="3795289" y="240074"/>
                  </a:lnTo>
                  <a:lnTo>
                    <a:pt x="3767045" y="275379"/>
                  </a:lnTo>
                  <a:lnTo>
                    <a:pt x="3735271" y="296562"/>
                  </a:lnTo>
                  <a:lnTo>
                    <a:pt x="3685844" y="310684"/>
                  </a:lnTo>
                  <a:lnTo>
                    <a:pt x="3629356" y="310684"/>
                  </a:lnTo>
                  <a:lnTo>
                    <a:pt x="3392812" y="296562"/>
                  </a:lnTo>
                  <a:lnTo>
                    <a:pt x="3163329" y="289501"/>
                  </a:lnTo>
                  <a:lnTo>
                    <a:pt x="2895011" y="282440"/>
                  </a:lnTo>
                  <a:lnTo>
                    <a:pt x="2556083" y="27537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4FD58757-9A19-4F90-9EB8-842BE211C18F}"/>
                </a:ext>
              </a:extLst>
            </p:cNvPr>
            <p:cNvSpPr/>
            <p:nvPr/>
          </p:nvSpPr>
          <p:spPr>
            <a:xfrm>
              <a:off x="5494339" y="1733551"/>
              <a:ext cx="1473200" cy="377825"/>
            </a:xfrm>
            <a:custGeom>
              <a:avLst/>
              <a:gdLst>
                <a:gd name="connsiteX0" fmla="*/ 702129 w 1472293"/>
                <a:gd name="connsiteY0" fmla="*/ 296636 h 378279"/>
                <a:gd name="connsiteX1" fmla="*/ 487136 w 1472293"/>
                <a:gd name="connsiteY1" fmla="*/ 334736 h 378279"/>
                <a:gd name="connsiteX2" fmla="*/ 342900 w 1472293"/>
                <a:gd name="connsiteY2" fmla="*/ 356507 h 378279"/>
                <a:gd name="connsiteX3" fmla="*/ 269422 w 1472293"/>
                <a:gd name="connsiteY3" fmla="*/ 364671 h 378279"/>
                <a:gd name="connsiteX4" fmla="*/ 231322 w 1472293"/>
                <a:gd name="connsiteY4" fmla="*/ 364671 h 378279"/>
                <a:gd name="connsiteX5" fmla="*/ 179615 w 1472293"/>
                <a:gd name="connsiteY5" fmla="*/ 359229 h 378279"/>
                <a:gd name="connsiteX6" fmla="*/ 122465 w 1472293"/>
                <a:gd name="connsiteY6" fmla="*/ 348343 h 378279"/>
                <a:gd name="connsiteX7" fmla="*/ 0 w 1472293"/>
                <a:gd name="connsiteY7" fmla="*/ 285750 h 378279"/>
                <a:gd name="connsiteX8" fmla="*/ 78922 w 1472293"/>
                <a:gd name="connsiteY8" fmla="*/ 133350 h 378279"/>
                <a:gd name="connsiteX9" fmla="*/ 193222 w 1472293"/>
                <a:gd name="connsiteY9" fmla="*/ 185057 h 378279"/>
                <a:gd name="connsiteX10" fmla="*/ 244929 w 1472293"/>
                <a:gd name="connsiteY10" fmla="*/ 193221 h 378279"/>
                <a:gd name="connsiteX11" fmla="*/ 310243 w 1472293"/>
                <a:gd name="connsiteY11" fmla="*/ 193221 h 378279"/>
                <a:gd name="connsiteX12" fmla="*/ 457200 w 1472293"/>
                <a:gd name="connsiteY12" fmla="*/ 168729 h 378279"/>
                <a:gd name="connsiteX13" fmla="*/ 655865 w 1472293"/>
                <a:gd name="connsiteY13" fmla="*/ 130629 h 378279"/>
                <a:gd name="connsiteX14" fmla="*/ 892629 w 1472293"/>
                <a:gd name="connsiteY14" fmla="*/ 81643 h 378279"/>
                <a:gd name="connsiteX15" fmla="*/ 955222 w 1472293"/>
                <a:gd name="connsiteY15" fmla="*/ 68036 h 378279"/>
                <a:gd name="connsiteX16" fmla="*/ 1004207 w 1472293"/>
                <a:gd name="connsiteY16" fmla="*/ 48986 h 378279"/>
                <a:gd name="connsiteX17" fmla="*/ 1050472 w 1472293"/>
                <a:gd name="connsiteY17" fmla="*/ 24493 h 378279"/>
                <a:gd name="connsiteX18" fmla="*/ 1077686 w 1472293"/>
                <a:gd name="connsiteY18" fmla="*/ 2721 h 378279"/>
                <a:gd name="connsiteX19" fmla="*/ 1085850 w 1472293"/>
                <a:gd name="connsiteY19" fmla="*/ 0 h 378279"/>
                <a:gd name="connsiteX20" fmla="*/ 1153886 w 1472293"/>
                <a:gd name="connsiteY20" fmla="*/ 29936 h 378279"/>
                <a:gd name="connsiteX21" fmla="*/ 1249136 w 1472293"/>
                <a:gd name="connsiteY21" fmla="*/ 84364 h 378279"/>
                <a:gd name="connsiteX22" fmla="*/ 1363436 w 1472293"/>
                <a:gd name="connsiteY22" fmla="*/ 157843 h 378279"/>
                <a:gd name="connsiteX23" fmla="*/ 1426029 w 1472293"/>
                <a:gd name="connsiteY23" fmla="*/ 204107 h 378279"/>
                <a:gd name="connsiteX24" fmla="*/ 1450522 w 1472293"/>
                <a:gd name="connsiteY24" fmla="*/ 225879 h 378279"/>
                <a:gd name="connsiteX25" fmla="*/ 1464129 w 1472293"/>
                <a:gd name="connsiteY25" fmla="*/ 244929 h 378279"/>
                <a:gd name="connsiteX26" fmla="*/ 1472293 w 1472293"/>
                <a:gd name="connsiteY26" fmla="*/ 263979 h 378279"/>
                <a:gd name="connsiteX27" fmla="*/ 1472293 w 1472293"/>
                <a:gd name="connsiteY27" fmla="*/ 288471 h 378279"/>
                <a:gd name="connsiteX28" fmla="*/ 1464129 w 1472293"/>
                <a:gd name="connsiteY28" fmla="*/ 321129 h 378279"/>
                <a:gd name="connsiteX29" fmla="*/ 1439636 w 1472293"/>
                <a:gd name="connsiteY29" fmla="*/ 348343 h 378279"/>
                <a:gd name="connsiteX30" fmla="*/ 1406979 w 1472293"/>
                <a:gd name="connsiteY30" fmla="*/ 378279 h 378279"/>
                <a:gd name="connsiteX31" fmla="*/ 1025979 w 1472293"/>
                <a:gd name="connsiteY31" fmla="*/ 263979 h 378279"/>
                <a:gd name="connsiteX32" fmla="*/ 971550 w 1472293"/>
                <a:gd name="connsiteY32" fmla="*/ 253093 h 378279"/>
                <a:gd name="connsiteX33" fmla="*/ 941615 w 1472293"/>
                <a:gd name="connsiteY33" fmla="*/ 250371 h 378279"/>
                <a:gd name="connsiteX34" fmla="*/ 702129 w 1472293"/>
                <a:gd name="connsiteY34" fmla="*/ 296636 h 37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72293" h="378279">
                  <a:moveTo>
                    <a:pt x="702129" y="296636"/>
                  </a:moveTo>
                  <a:lnTo>
                    <a:pt x="487136" y="334736"/>
                  </a:lnTo>
                  <a:lnTo>
                    <a:pt x="342900" y="356507"/>
                  </a:lnTo>
                  <a:lnTo>
                    <a:pt x="269422" y="364671"/>
                  </a:lnTo>
                  <a:lnTo>
                    <a:pt x="231322" y="364671"/>
                  </a:lnTo>
                  <a:lnTo>
                    <a:pt x="179615" y="359229"/>
                  </a:lnTo>
                  <a:lnTo>
                    <a:pt x="122465" y="348343"/>
                  </a:lnTo>
                  <a:lnTo>
                    <a:pt x="0" y="285750"/>
                  </a:lnTo>
                  <a:lnTo>
                    <a:pt x="78922" y="133350"/>
                  </a:lnTo>
                  <a:lnTo>
                    <a:pt x="193222" y="185057"/>
                  </a:lnTo>
                  <a:lnTo>
                    <a:pt x="244929" y="193221"/>
                  </a:lnTo>
                  <a:lnTo>
                    <a:pt x="310243" y="193221"/>
                  </a:lnTo>
                  <a:lnTo>
                    <a:pt x="457200" y="168729"/>
                  </a:lnTo>
                  <a:lnTo>
                    <a:pt x="655865" y="130629"/>
                  </a:lnTo>
                  <a:lnTo>
                    <a:pt x="892629" y="81643"/>
                  </a:lnTo>
                  <a:lnTo>
                    <a:pt x="955222" y="68036"/>
                  </a:lnTo>
                  <a:lnTo>
                    <a:pt x="1004207" y="48986"/>
                  </a:lnTo>
                  <a:lnTo>
                    <a:pt x="1050472" y="24493"/>
                  </a:lnTo>
                  <a:lnTo>
                    <a:pt x="1077686" y="2721"/>
                  </a:lnTo>
                  <a:lnTo>
                    <a:pt x="1085850" y="0"/>
                  </a:lnTo>
                  <a:lnTo>
                    <a:pt x="1153886" y="29936"/>
                  </a:lnTo>
                  <a:lnTo>
                    <a:pt x="1249136" y="84364"/>
                  </a:lnTo>
                  <a:lnTo>
                    <a:pt x="1363436" y="157843"/>
                  </a:lnTo>
                  <a:lnTo>
                    <a:pt x="1426029" y="204107"/>
                  </a:lnTo>
                  <a:lnTo>
                    <a:pt x="1450522" y="225879"/>
                  </a:lnTo>
                  <a:lnTo>
                    <a:pt x="1464129" y="244929"/>
                  </a:lnTo>
                  <a:lnTo>
                    <a:pt x="1472293" y="263979"/>
                  </a:lnTo>
                  <a:lnTo>
                    <a:pt x="1472293" y="288471"/>
                  </a:lnTo>
                  <a:lnTo>
                    <a:pt x="1464129" y="321129"/>
                  </a:lnTo>
                  <a:lnTo>
                    <a:pt x="1439636" y="348343"/>
                  </a:lnTo>
                  <a:lnTo>
                    <a:pt x="1406979" y="378279"/>
                  </a:lnTo>
                  <a:lnTo>
                    <a:pt x="1025979" y="263979"/>
                  </a:lnTo>
                  <a:lnTo>
                    <a:pt x="971550" y="253093"/>
                  </a:lnTo>
                  <a:lnTo>
                    <a:pt x="941615" y="250371"/>
                  </a:lnTo>
                  <a:lnTo>
                    <a:pt x="702129" y="29663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D4919C01-B2D9-4362-AF93-C723D441A068}"/>
                </a:ext>
              </a:extLst>
            </p:cNvPr>
            <p:cNvSpPr/>
            <p:nvPr/>
          </p:nvSpPr>
          <p:spPr>
            <a:xfrm>
              <a:off x="3959226" y="1949450"/>
              <a:ext cx="2946400" cy="1930400"/>
            </a:xfrm>
            <a:custGeom>
              <a:avLst/>
              <a:gdLst>
                <a:gd name="connsiteX0" fmla="*/ 1768475 w 2946400"/>
                <a:gd name="connsiteY0" fmla="*/ 1187450 h 1930400"/>
                <a:gd name="connsiteX1" fmla="*/ 1527175 w 2946400"/>
                <a:gd name="connsiteY1" fmla="*/ 1336675 h 1930400"/>
                <a:gd name="connsiteX2" fmla="*/ 1257300 w 2946400"/>
                <a:gd name="connsiteY2" fmla="*/ 1479550 h 1930400"/>
                <a:gd name="connsiteX3" fmla="*/ 1066800 w 2946400"/>
                <a:gd name="connsiteY3" fmla="*/ 1574800 h 1930400"/>
                <a:gd name="connsiteX4" fmla="*/ 892175 w 2946400"/>
                <a:gd name="connsiteY4" fmla="*/ 1654175 h 1930400"/>
                <a:gd name="connsiteX5" fmla="*/ 676275 w 2946400"/>
                <a:gd name="connsiteY5" fmla="*/ 1736725 h 1930400"/>
                <a:gd name="connsiteX6" fmla="*/ 447675 w 2946400"/>
                <a:gd name="connsiteY6" fmla="*/ 1816100 h 1930400"/>
                <a:gd name="connsiteX7" fmla="*/ 266700 w 2946400"/>
                <a:gd name="connsiteY7" fmla="*/ 1870075 h 1930400"/>
                <a:gd name="connsiteX8" fmla="*/ 69850 w 2946400"/>
                <a:gd name="connsiteY8" fmla="*/ 1924050 h 1930400"/>
                <a:gd name="connsiteX9" fmla="*/ 31750 w 2946400"/>
                <a:gd name="connsiteY9" fmla="*/ 1930400 h 1930400"/>
                <a:gd name="connsiteX10" fmla="*/ 6350 w 2946400"/>
                <a:gd name="connsiteY10" fmla="*/ 1920875 h 1930400"/>
                <a:gd name="connsiteX11" fmla="*/ 0 w 2946400"/>
                <a:gd name="connsiteY11" fmla="*/ 1901825 h 1930400"/>
                <a:gd name="connsiteX12" fmla="*/ 9525 w 2946400"/>
                <a:gd name="connsiteY12" fmla="*/ 1882775 h 1930400"/>
                <a:gd name="connsiteX13" fmla="*/ 38100 w 2946400"/>
                <a:gd name="connsiteY13" fmla="*/ 1857375 h 1930400"/>
                <a:gd name="connsiteX14" fmla="*/ 206375 w 2946400"/>
                <a:gd name="connsiteY14" fmla="*/ 1784350 h 1930400"/>
                <a:gd name="connsiteX15" fmla="*/ 422275 w 2946400"/>
                <a:gd name="connsiteY15" fmla="*/ 1689100 h 1930400"/>
                <a:gd name="connsiteX16" fmla="*/ 584200 w 2946400"/>
                <a:gd name="connsiteY16" fmla="*/ 1612900 h 1930400"/>
                <a:gd name="connsiteX17" fmla="*/ 768350 w 2946400"/>
                <a:gd name="connsiteY17" fmla="*/ 1524000 h 1930400"/>
                <a:gd name="connsiteX18" fmla="*/ 981075 w 2946400"/>
                <a:gd name="connsiteY18" fmla="*/ 1412875 h 1930400"/>
                <a:gd name="connsiteX19" fmla="*/ 1193800 w 2946400"/>
                <a:gd name="connsiteY19" fmla="*/ 1292225 h 1930400"/>
                <a:gd name="connsiteX20" fmla="*/ 1346200 w 2946400"/>
                <a:gd name="connsiteY20" fmla="*/ 1203325 h 1930400"/>
                <a:gd name="connsiteX21" fmla="*/ 1527175 w 2946400"/>
                <a:gd name="connsiteY21" fmla="*/ 1079500 h 1930400"/>
                <a:gd name="connsiteX22" fmla="*/ 1673225 w 2946400"/>
                <a:gd name="connsiteY22" fmla="*/ 971550 h 1930400"/>
                <a:gd name="connsiteX23" fmla="*/ 1838325 w 2946400"/>
                <a:gd name="connsiteY23" fmla="*/ 838200 h 1930400"/>
                <a:gd name="connsiteX24" fmla="*/ 1958975 w 2946400"/>
                <a:gd name="connsiteY24" fmla="*/ 739775 h 1930400"/>
                <a:gd name="connsiteX25" fmla="*/ 2178050 w 2946400"/>
                <a:gd name="connsiteY25" fmla="*/ 542925 h 1930400"/>
                <a:gd name="connsiteX26" fmla="*/ 2346325 w 2946400"/>
                <a:gd name="connsiteY26" fmla="*/ 355600 h 1930400"/>
                <a:gd name="connsiteX27" fmla="*/ 2428875 w 2946400"/>
                <a:gd name="connsiteY27" fmla="*/ 254000 h 1930400"/>
                <a:gd name="connsiteX28" fmla="*/ 2508250 w 2946400"/>
                <a:gd name="connsiteY28" fmla="*/ 136525 h 1930400"/>
                <a:gd name="connsiteX29" fmla="*/ 2533650 w 2946400"/>
                <a:gd name="connsiteY29" fmla="*/ 92075 h 1930400"/>
                <a:gd name="connsiteX30" fmla="*/ 2540000 w 2946400"/>
                <a:gd name="connsiteY30" fmla="*/ 69850 h 1930400"/>
                <a:gd name="connsiteX31" fmla="*/ 2524125 w 2946400"/>
                <a:gd name="connsiteY31" fmla="*/ 0 h 1930400"/>
                <a:gd name="connsiteX32" fmla="*/ 2946400 w 2946400"/>
                <a:gd name="connsiteY32" fmla="*/ 98425 h 1930400"/>
                <a:gd name="connsiteX33" fmla="*/ 2943225 w 2946400"/>
                <a:gd name="connsiteY33" fmla="*/ 158750 h 1930400"/>
                <a:gd name="connsiteX34" fmla="*/ 2914650 w 2946400"/>
                <a:gd name="connsiteY34" fmla="*/ 171450 h 1930400"/>
                <a:gd name="connsiteX35" fmla="*/ 2860675 w 2946400"/>
                <a:gd name="connsiteY35" fmla="*/ 196850 h 1930400"/>
                <a:gd name="connsiteX36" fmla="*/ 2835275 w 2946400"/>
                <a:gd name="connsiteY36" fmla="*/ 212725 h 1930400"/>
                <a:gd name="connsiteX37" fmla="*/ 2806700 w 2946400"/>
                <a:gd name="connsiteY37" fmla="*/ 238125 h 1930400"/>
                <a:gd name="connsiteX38" fmla="*/ 2749550 w 2946400"/>
                <a:gd name="connsiteY38" fmla="*/ 311150 h 1930400"/>
                <a:gd name="connsiteX39" fmla="*/ 2628900 w 2946400"/>
                <a:gd name="connsiteY39" fmla="*/ 444500 h 1930400"/>
                <a:gd name="connsiteX40" fmla="*/ 2489200 w 2946400"/>
                <a:gd name="connsiteY40" fmla="*/ 590550 h 1930400"/>
                <a:gd name="connsiteX41" fmla="*/ 2349500 w 2946400"/>
                <a:gd name="connsiteY41" fmla="*/ 727075 h 1930400"/>
                <a:gd name="connsiteX42" fmla="*/ 2187575 w 2946400"/>
                <a:gd name="connsiteY42" fmla="*/ 882650 h 1930400"/>
                <a:gd name="connsiteX43" fmla="*/ 2073275 w 2946400"/>
                <a:gd name="connsiteY43" fmla="*/ 977900 h 1930400"/>
                <a:gd name="connsiteX44" fmla="*/ 1768475 w 2946400"/>
                <a:gd name="connsiteY44" fmla="*/ 1187450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46400" h="1930400">
                  <a:moveTo>
                    <a:pt x="1768475" y="1187450"/>
                  </a:moveTo>
                  <a:lnTo>
                    <a:pt x="1527175" y="1336675"/>
                  </a:lnTo>
                  <a:lnTo>
                    <a:pt x="1257300" y="1479550"/>
                  </a:lnTo>
                  <a:lnTo>
                    <a:pt x="1066800" y="1574800"/>
                  </a:lnTo>
                  <a:lnTo>
                    <a:pt x="892175" y="1654175"/>
                  </a:lnTo>
                  <a:lnTo>
                    <a:pt x="676275" y="1736725"/>
                  </a:lnTo>
                  <a:lnTo>
                    <a:pt x="447675" y="1816100"/>
                  </a:lnTo>
                  <a:lnTo>
                    <a:pt x="266700" y="1870075"/>
                  </a:lnTo>
                  <a:lnTo>
                    <a:pt x="69850" y="1924050"/>
                  </a:lnTo>
                  <a:lnTo>
                    <a:pt x="31750" y="1930400"/>
                  </a:lnTo>
                  <a:lnTo>
                    <a:pt x="6350" y="1920875"/>
                  </a:lnTo>
                  <a:lnTo>
                    <a:pt x="0" y="1901825"/>
                  </a:lnTo>
                  <a:lnTo>
                    <a:pt x="9525" y="1882775"/>
                  </a:lnTo>
                  <a:lnTo>
                    <a:pt x="38100" y="1857375"/>
                  </a:lnTo>
                  <a:lnTo>
                    <a:pt x="206375" y="1784350"/>
                  </a:lnTo>
                  <a:lnTo>
                    <a:pt x="422275" y="1689100"/>
                  </a:lnTo>
                  <a:lnTo>
                    <a:pt x="584200" y="1612900"/>
                  </a:lnTo>
                  <a:lnTo>
                    <a:pt x="768350" y="1524000"/>
                  </a:lnTo>
                  <a:lnTo>
                    <a:pt x="981075" y="1412875"/>
                  </a:lnTo>
                  <a:lnTo>
                    <a:pt x="1193800" y="1292225"/>
                  </a:lnTo>
                  <a:lnTo>
                    <a:pt x="1346200" y="1203325"/>
                  </a:lnTo>
                  <a:lnTo>
                    <a:pt x="1527175" y="1079500"/>
                  </a:lnTo>
                  <a:lnTo>
                    <a:pt x="1673225" y="971550"/>
                  </a:lnTo>
                  <a:lnTo>
                    <a:pt x="1838325" y="838200"/>
                  </a:lnTo>
                  <a:lnTo>
                    <a:pt x="1958975" y="739775"/>
                  </a:lnTo>
                  <a:lnTo>
                    <a:pt x="2178050" y="542925"/>
                  </a:lnTo>
                  <a:lnTo>
                    <a:pt x="2346325" y="355600"/>
                  </a:lnTo>
                  <a:lnTo>
                    <a:pt x="2428875" y="254000"/>
                  </a:lnTo>
                  <a:lnTo>
                    <a:pt x="2508250" y="136525"/>
                  </a:lnTo>
                  <a:lnTo>
                    <a:pt x="2533650" y="92075"/>
                  </a:lnTo>
                  <a:lnTo>
                    <a:pt x="2540000" y="69850"/>
                  </a:lnTo>
                  <a:lnTo>
                    <a:pt x="2524125" y="0"/>
                  </a:lnTo>
                  <a:lnTo>
                    <a:pt x="2946400" y="98425"/>
                  </a:lnTo>
                  <a:lnTo>
                    <a:pt x="2943225" y="158750"/>
                  </a:lnTo>
                  <a:lnTo>
                    <a:pt x="2914650" y="171450"/>
                  </a:lnTo>
                  <a:lnTo>
                    <a:pt x="2860675" y="196850"/>
                  </a:lnTo>
                  <a:lnTo>
                    <a:pt x="2835275" y="212725"/>
                  </a:lnTo>
                  <a:lnTo>
                    <a:pt x="2806700" y="238125"/>
                  </a:lnTo>
                  <a:lnTo>
                    <a:pt x="2749550" y="311150"/>
                  </a:lnTo>
                  <a:lnTo>
                    <a:pt x="2628900" y="444500"/>
                  </a:lnTo>
                  <a:lnTo>
                    <a:pt x="2489200" y="590550"/>
                  </a:lnTo>
                  <a:lnTo>
                    <a:pt x="2349500" y="727075"/>
                  </a:lnTo>
                  <a:lnTo>
                    <a:pt x="2187575" y="882650"/>
                  </a:lnTo>
                  <a:lnTo>
                    <a:pt x="2073275" y="977900"/>
                  </a:lnTo>
                  <a:lnTo>
                    <a:pt x="1768475" y="1187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0FE351ED-23AE-45E7-9030-3DD23A89FC7F}"/>
                </a:ext>
              </a:extLst>
            </p:cNvPr>
            <p:cNvSpPr/>
            <p:nvPr/>
          </p:nvSpPr>
          <p:spPr>
            <a:xfrm>
              <a:off x="5159377" y="2263775"/>
              <a:ext cx="3140075" cy="1479550"/>
            </a:xfrm>
            <a:custGeom>
              <a:avLst/>
              <a:gdLst>
                <a:gd name="connsiteX0" fmla="*/ 1165225 w 3140075"/>
                <a:gd name="connsiteY0" fmla="*/ 857250 h 1479550"/>
                <a:gd name="connsiteX1" fmla="*/ 838200 w 3140075"/>
                <a:gd name="connsiteY1" fmla="*/ 663575 h 1479550"/>
                <a:gd name="connsiteX2" fmla="*/ 666750 w 3140075"/>
                <a:gd name="connsiteY2" fmla="*/ 539750 h 1479550"/>
                <a:gd name="connsiteX3" fmla="*/ 568325 w 3140075"/>
                <a:gd name="connsiteY3" fmla="*/ 476250 h 1479550"/>
                <a:gd name="connsiteX4" fmla="*/ 476250 w 3140075"/>
                <a:gd name="connsiteY4" fmla="*/ 415925 h 1479550"/>
                <a:gd name="connsiteX5" fmla="*/ 393700 w 3140075"/>
                <a:gd name="connsiteY5" fmla="*/ 361950 h 1479550"/>
                <a:gd name="connsiteX6" fmla="*/ 279400 w 3140075"/>
                <a:gd name="connsiteY6" fmla="*/ 285750 h 1479550"/>
                <a:gd name="connsiteX7" fmla="*/ 165100 w 3140075"/>
                <a:gd name="connsiteY7" fmla="*/ 203200 h 1479550"/>
                <a:gd name="connsiteX8" fmla="*/ 0 w 3140075"/>
                <a:gd name="connsiteY8" fmla="*/ 73025 h 1479550"/>
                <a:gd name="connsiteX9" fmla="*/ 63500 w 3140075"/>
                <a:gd name="connsiteY9" fmla="*/ 0 h 1479550"/>
                <a:gd name="connsiteX10" fmla="*/ 152400 w 3140075"/>
                <a:gd name="connsiteY10" fmla="*/ 63500 h 1479550"/>
                <a:gd name="connsiteX11" fmla="*/ 282575 w 3140075"/>
                <a:gd name="connsiteY11" fmla="*/ 146050 h 1479550"/>
                <a:gd name="connsiteX12" fmla="*/ 463550 w 3140075"/>
                <a:gd name="connsiteY12" fmla="*/ 260350 h 1479550"/>
                <a:gd name="connsiteX13" fmla="*/ 603250 w 3140075"/>
                <a:gd name="connsiteY13" fmla="*/ 339725 h 1479550"/>
                <a:gd name="connsiteX14" fmla="*/ 765175 w 3140075"/>
                <a:gd name="connsiteY14" fmla="*/ 431800 h 1479550"/>
                <a:gd name="connsiteX15" fmla="*/ 962025 w 3140075"/>
                <a:gd name="connsiteY15" fmla="*/ 539750 h 1479550"/>
                <a:gd name="connsiteX16" fmla="*/ 1076325 w 3140075"/>
                <a:gd name="connsiteY16" fmla="*/ 603250 h 1479550"/>
                <a:gd name="connsiteX17" fmla="*/ 1219200 w 3140075"/>
                <a:gd name="connsiteY17" fmla="*/ 669925 h 1479550"/>
                <a:gd name="connsiteX18" fmla="*/ 1333500 w 3140075"/>
                <a:gd name="connsiteY18" fmla="*/ 717550 h 1479550"/>
                <a:gd name="connsiteX19" fmla="*/ 1447800 w 3140075"/>
                <a:gd name="connsiteY19" fmla="*/ 765175 h 1479550"/>
                <a:gd name="connsiteX20" fmla="*/ 1619250 w 3140075"/>
                <a:gd name="connsiteY20" fmla="*/ 825500 h 1479550"/>
                <a:gd name="connsiteX21" fmla="*/ 1812925 w 3140075"/>
                <a:gd name="connsiteY21" fmla="*/ 889000 h 1479550"/>
                <a:gd name="connsiteX22" fmla="*/ 2028825 w 3140075"/>
                <a:gd name="connsiteY22" fmla="*/ 955675 h 1479550"/>
                <a:gd name="connsiteX23" fmla="*/ 2251075 w 3140075"/>
                <a:gd name="connsiteY23" fmla="*/ 1022350 h 1479550"/>
                <a:gd name="connsiteX24" fmla="*/ 2457450 w 3140075"/>
                <a:gd name="connsiteY24" fmla="*/ 1079500 h 1479550"/>
                <a:gd name="connsiteX25" fmla="*/ 2701925 w 3140075"/>
                <a:gd name="connsiteY25" fmla="*/ 1143000 h 1479550"/>
                <a:gd name="connsiteX26" fmla="*/ 2917825 w 3140075"/>
                <a:gd name="connsiteY26" fmla="*/ 1193800 h 1479550"/>
                <a:gd name="connsiteX27" fmla="*/ 3101975 w 3140075"/>
                <a:gd name="connsiteY27" fmla="*/ 1231900 h 1479550"/>
                <a:gd name="connsiteX28" fmla="*/ 3124200 w 3140075"/>
                <a:gd name="connsiteY28" fmla="*/ 1238250 h 1479550"/>
                <a:gd name="connsiteX29" fmla="*/ 3140075 w 3140075"/>
                <a:gd name="connsiteY29" fmla="*/ 1247775 h 1479550"/>
                <a:gd name="connsiteX30" fmla="*/ 3136900 w 3140075"/>
                <a:gd name="connsiteY30" fmla="*/ 1270000 h 1479550"/>
                <a:gd name="connsiteX31" fmla="*/ 3108325 w 3140075"/>
                <a:gd name="connsiteY31" fmla="*/ 1292225 h 1479550"/>
                <a:gd name="connsiteX32" fmla="*/ 3032125 w 3140075"/>
                <a:gd name="connsiteY32" fmla="*/ 1317625 h 1479550"/>
                <a:gd name="connsiteX33" fmla="*/ 2746375 w 3140075"/>
                <a:gd name="connsiteY33" fmla="*/ 1381125 h 1479550"/>
                <a:gd name="connsiteX34" fmla="*/ 2495550 w 3140075"/>
                <a:gd name="connsiteY34" fmla="*/ 1438275 h 1479550"/>
                <a:gd name="connsiteX35" fmla="*/ 2409825 w 3140075"/>
                <a:gd name="connsiteY35" fmla="*/ 1460500 h 1479550"/>
                <a:gd name="connsiteX36" fmla="*/ 2365375 w 3140075"/>
                <a:gd name="connsiteY36" fmla="*/ 1473200 h 1479550"/>
                <a:gd name="connsiteX37" fmla="*/ 2305050 w 3140075"/>
                <a:gd name="connsiteY37" fmla="*/ 1479550 h 1479550"/>
                <a:gd name="connsiteX38" fmla="*/ 2254250 w 3140075"/>
                <a:gd name="connsiteY38" fmla="*/ 1479550 h 1479550"/>
                <a:gd name="connsiteX39" fmla="*/ 2212975 w 3140075"/>
                <a:gd name="connsiteY39" fmla="*/ 1476375 h 1479550"/>
                <a:gd name="connsiteX40" fmla="*/ 2168525 w 3140075"/>
                <a:gd name="connsiteY40" fmla="*/ 1463675 h 1479550"/>
                <a:gd name="connsiteX41" fmla="*/ 2009775 w 3140075"/>
                <a:gd name="connsiteY41" fmla="*/ 1371600 h 1479550"/>
                <a:gd name="connsiteX42" fmla="*/ 1685925 w 3140075"/>
                <a:gd name="connsiteY42" fmla="*/ 1171575 h 1479550"/>
                <a:gd name="connsiteX43" fmla="*/ 1384300 w 3140075"/>
                <a:gd name="connsiteY43" fmla="*/ 993775 h 1479550"/>
                <a:gd name="connsiteX44" fmla="*/ 1165225 w 3140075"/>
                <a:gd name="connsiteY44" fmla="*/ 857250 h 14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140075" h="1479550">
                  <a:moveTo>
                    <a:pt x="1165225" y="857250"/>
                  </a:moveTo>
                  <a:lnTo>
                    <a:pt x="838200" y="663575"/>
                  </a:lnTo>
                  <a:lnTo>
                    <a:pt x="666750" y="539750"/>
                  </a:lnTo>
                  <a:lnTo>
                    <a:pt x="568325" y="476250"/>
                  </a:lnTo>
                  <a:lnTo>
                    <a:pt x="476250" y="415925"/>
                  </a:lnTo>
                  <a:lnTo>
                    <a:pt x="393700" y="361950"/>
                  </a:lnTo>
                  <a:lnTo>
                    <a:pt x="279400" y="285750"/>
                  </a:lnTo>
                  <a:lnTo>
                    <a:pt x="165100" y="203200"/>
                  </a:lnTo>
                  <a:lnTo>
                    <a:pt x="0" y="73025"/>
                  </a:lnTo>
                  <a:lnTo>
                    <a:pt x="63500" y="0"/>
                  </a:lnTo>
                  <a:lnTo>
                    <a:pt x="152400" y="63500"/>
                  </a:lnTo>
                  <a:lnTo>
                    <a:pt x="282575" y="146050"/>
                  </a:lnTo>
                  <a:lnTo>
                    <a:pt x="463550" y="260350"/>
                  </a:lnTo>
                  <a:lnTo>
                    <a:pt x="603250" y="339725"/>
                  </a:lnTo>
                  <a:lnTo>
                    <a:pt x="765175" y="431800"/>
                  </a:lnTo>
                  <a:lnTo>
                    <a:pt x="962025" y="539750"/>
                  </a:lnTo>
                  <a:lnTo>
                    <a:pt x="1076325" y="603250"/>
                  </a:lnTo>
                  <a:lnTo>
                    <a:pt x="1219200" y="669925"/>
                  </a:lnTo>
                  <a:lnTo>
                    <a:pt x="1333500" y="717550"/>
                  </a:lnTo>
                  <a:lnTo>
                    <a:pt x="1447800" y="765175"/>
                  </a:lnTo>
                  <a:lnTo>
                    <a:pt x="1619250" y="825500"/>
                  </a:lnTo>
                  <a:lnTo>
                    <a:pt x="1812925" y="889000"/>
                  </a:lnTo>
                  <a:lnTo>
                    <a:pt x="2028825" y="955675"/>
                  </a:lnTo>
                  <a:lnTo>
                    <a:pt x="2251075" y="1022350"/>
                  </a:lnTo>
                  <a:lnTo>
                    <a:pt x="2457450" y="1079500"/>
                  </a:lnTo>
                  <a:lnTo>
                    <a:pt x="2701925" y="1143000"/>
                  </a:lnTo>
                  <a:lnTo>
                    <a:pt x="2917825" y="1193800"/>
                  </a:lnTo>
                  <a:lnTo>
                    <a:pt x="3101975" y="1231900"/>
                  </a:lnTo>
                  <a:lnTo>
                    <a:pt x="3124200" y="1238250"/>
                  </a:lnTo>
                  <a:lnTo>
                    <a:pt x="3140075" y="1247775"/>
                  </a:lnTo>
                  <a:lnTo>
                    <a:pt x="3136900" y="1270000"/>
                  </a:lnTo>
                  <a:lnTo>
                    <a:pt x="3108325" y="1292225"/>
                  </a:lnTo>
                  <a:lnTo>
                    <a:pt x="3032125" y="1317625"/>
                  </a:lnTo>
                  <a:lnTo>
                    <a:pt x="2746375" y="1381125"/>
                  </a:lnTo>
                  <a:lnTo>
                    <a:pt x="2495550" y="1438275"/>
                  </a:lnTo>
                  <a:lnTo>
                    <a:pt x="2409825" y="1460500"/>
                  </a:lnTo>
                  <a:lnTo>
                    <a:pt x="2365375" y="1473200"/>
                  </a:lnTo>
                  <a:lnTo>
                    <a:pt x="2305050" y="1479550"/>
                  </a:lnTo>
                  <a:lnTo>
                    <a:pt x="2254250" y="1479550"/>
                  </a:lnTo>
                  <a:lnTo>
                    <a:pt x="2212975" y="1476375"/>
                  </a:lnTo>
                  <a:lnTo>
                    <a:pt x="2168525" y="1463675"/>
                  </a:lnTo>
                  <a:lnTo>
                    <a:pt x="2009775" y="1371600"/>
                  </a:lnTo>
                  <a:lnTo>
                    <a:pt x="1685925" y="1171575"/>
                  </a:lnTo>
                  <a:lnTo>
                    <a:pt x="1384300" y="993775"/>
                  </a:lnTo>
                  <a:lnTo>
                    <a:pt x="1165225" y="857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E1BAF90B-4454-406A-8C85-B065185D8561}"/>
                </a:ext>
              </a:extLst>
            </p:cNvPr>
            <p:cNvSpPr/>
            <p:nvPr/>
          </p:nvSpPr>
          <p:spPr>
            <a:xfrm rot="16200000">
              <a:off x="4660902" y="4484688"/>
              <a:ext cx="2698750" cy="473075"/>
            </a:xfrm>
            <a:custGeom>
              <a:avLst/>
              <a:gdLst>
                <a:gd name="connsiteX0" fmla="*/ 1205004 w 2698107"/>
                <a:gd name="connsiteY0" fmla="*/ 373275 h 473483"/>
                <a:gd name="connsiteX1" fmla="*/ 754067 w 2698107"/>
                <a:gd name="connsiteY1" fmla="*/ 363254 h 473483"/>
                <a:gd name="connsiteX2" fmla="*/ 405844 w 2698107"/>
                <a:gd name="connsiteY2" fmla="*/ 360749 h 473483"/>
                <a:gd name="connsiteX3" fmla="*/ 160333 w 2698107"/>
                <a:gd name="connsiteY3" fmla="*/ 363254 h 473483"/>
                <a:gd name="connsiteX4" fmla="*/ 117745 w 2698107"/>
                <a:gd name="connsiteY4" fmla="*/ 358244 h 473483"/>
                <a:gd name="connsiteX5" fmla="*/ 82672 w 2698107"/>
                <a:gd name="connsiteY5" fmla="*/ 348223 h 473483"/>
                <a:gd name="connsiteX6" fmla="*/ 50104 w 2698107"/>
                <a:gd name="connsiteY6" fmla="*/ 335697 h 473483"/>
                <a:gd name="connsiteX7" fmla="*/ 25052 w 2698107"/>
                <a:gd name="connsiteY7" fmla="*/ 318161 h 473483"/>
                <a:gd name="connsiteX8" fmla="*/ 10021 w 2698107"/>
                <a:gd name="connsiteY8" fmla="*/ 295614 h 473483"/>
                <a:gd name="connsiteX9" fmla="*/ 0 w 2698107"/>
                <a:gd name="connsiteY9" fmla="*/ 263046 h 473483"/>
                <a:gd name="connsiteX10" fmla="*/ 2506 w 2698107"/>
                <a:gd name="connsiteY10" fmla="*/ 237994 h 473483"/>
                <a:gd name="connsiteX11" fmla="*/ 17537 w 2698107"/>
                <a:gd name="connsiteY11" fmla="*/ 207932 h 473483"/>
                <a:gd name="connsiteX12" fmla="*/ 37578 w 2698107"/>
                <a:gd name="connsiteY12" fmla="*/ 187890 h 473483"/>
                <a:gd name="connsiteX13" fmla="*/ 80167 w 2698107"/>
                <a:gd name="connsiteY13" fmla="*/ 160333 h 473483"/>
                <a:gd name="connsiteX14" fmla="*/ 120250 w 2698107"/>
                <a:gd name="connsiteY14" fmla="*/ 142796 h 473483"/>
                <a:gd name="connsiteX15" fmla="*/ 165344 w 2698107"/>
                <a:gd name="connsiteY15" fmla="*/ 127765 h 473483"/>
                <a:gd name="connsiteX16" fmla="*/ 222964 w 2698107"/>
                <a:gd name="connsiteY16" fmla="*/ 110229 h 473483"/>
                <a:gd name="connsiteX17" fmla="*/ 278078 w 2698107"/>
                <a:gd name="connsiteY17" fmla="*/ 95197 h 473483"/>
                <a:gd name="connsiteX18" fmla="*/ 350729 w 2698107"/>
                <a:gd name="connsiteY18" fmla="*/ 82671 h 473483"/>
                <a:gd name="connsiteX19" fmla="*/ 410854 w 2698107"/>
                <a:gd name="connsiteY19" fmla="*/ 75156 h 473483"/>
                <a:gd name="connsiteX20" fmla="*/ 475989 w 2698107"/>
                <a:gd name="connsiteY20" fmla="*/ 70145 h 473483"/>
                <a:gd name="connsiteX21" fmla="*/ 506052 w 2698107"/>
                <a:gd name="connsiteY21" fmla="*/ 72651 h 473483"/>
                <a:gd name="connsiteX22" fmla="*/ 558661 w 2698107"/>
                <a:gd name="connsiteY22" fmla="*/ 85177 h 473483"/>
                <a:gd name="connsiteX23" fmla="*/ 633817 w 2698107"/>
                <a:gd name="connsiteY23" fmla="*/ 100208 h 473483"/>
                <a:gd name="connsiteX24" fmla="*/ 724005 w 2698107"/>
                <a:gd name="connsiteY24" fmla="*/ 117744 h 473483"/>
                <a:gd name="connsiteX25" fmla="*/ 889348 w 2698107"/>
                <a:gd name="connsiteY25" fmla="*/ 137786 h 473483"/>
                <a:gd name="connsiteX26" fmla="*/ 954484 w 2698107"/>
                <a:gd name="connsiteY26" fmla="*/ 140291 h 473483"/>
                <a:gd name="connsiteX27" fmla="*/ 1322749 w 2698107"/>
                <a:gd name="connsiteY27" fmla="*/ 137786 h 473483"/>
                <a:gd name="connsiteX28" fmla="*/ 1560743 w 2698107"/>
                <a:gd name="connsiteY28" fmla="*/ 137786 h 473483"/>
                <a:gd name="connsiteX29" fmla="*/ 1956566 w 2698107"/>
                <a:gd name="connsiteY29" fmla="*/ 137786 h 473483"/>
                <a:gd name="connsiteX30" fmla="*/ 2187045 w 2698107"/>
                <a:gd name="connsiteY30" fmla="*/ 140291 h 473483"/>
                <a:gd name="connsiteX31" fmla="*/ 2412513 w 2698107"/>
                <a:gd name="connsiteY31" fmla="*/ 140291 h 473483"/>
                <a:gd name="connsiteX32" fmla="*/ 2452597 w 2698107"/>
                <a:gd name="connsiteY32" fmla="*/ 132776 h 473483"/>
                <a:gd name="connsiteX33" fmla="*/ 2497690 w 2698107"/>
                <a:gd name="connsiteY33" fmla="*/ 115239 h 473483"/>
                <a:gd name="connsiteX34" fmla="*/ 2550300 w 2698107"/>
                <a:gd name="connsiteY34" fmla="*/ 82671 h 473483"/>
                <a:gd name="connsiteX35" fmla="*/ 2595393 w 2698107"/>
                <a:gd name="connsiteY35" fmla="*/ 45093 h 473483"/>
                <a:gd name="connsiteX36" fmla="*/ 2622950 w 2698107"/>
                <a:gd name="connsiteY36" fmla="*/ 20041 h 473483"/>
                <a:gd name="connsiteX37" fmla="*/ 2640487 w 2698107"/>
                <a:gd name="connsiteY37" fmla="*/ 5010 h 473483"/>
                <a:gd name="connsiteX38" fmla="*/ 2663034 w 2698107"/>
                <a:gd name="connsiteY38" fmla="*/ 0 h 473483"/>
                <a:gd name="connsiteX39" fmla="*/ 2678065 w 2698107"/>
                <a:gd name="connsiteY39" fmla="*/ 7515 h 473483"/>
                <a:gd name="connsiteX40" fmla="*/ 2690591 w 2698107"/>
                <a:gd name="connsiteY40" fmla="*/ 27557 h 473483"/>
                <a:gd name="connsiteX41" fmla="*/ 2698107 w 2698107"/>
                <a:gd name="connsiteY41" fmla="*/ 52609 h 473483"/>
                <a:gd name="connsiteX42" fmla="*/ 2698107 w 2698107"/>
                <a:gd name="connsiteY42" fmla="*/ 75156 h 473483"/>
                <a:gd name="connsiteX43" fmla="*/ 2693096 w 2698107"/>
                <a:gd name="connsiteY43" fmla="*/ 110229 h 473483"/>
                <a:gd name="connsiteX44" fmla="*/ 2683075 w 2698107"/>
                <a:gd name="connsiteY44" fmla="*/ 157828 h 473483"/>
                <a:gd name="connsiteX45" fmla="*/ 2668044 w 2698107"/>
                <a:gd name="connsiteY45" fmla="*/ 200416 h 473483"/>
                <a:gd name="connsiteX46" fmla="*/ 2640487 w 2698107"/>
                <a:gd name="connsiteY46" fmla="*/ 253025 h 473483"/>
                <a:gd name="connsiteX47" fmla="*/ 2610424 w 2698107"/>
                <a:gd name="connsiteY47" fmla="*/ 310645 h 473483"/>
                <a:gd name="connsiteX48" fmla="*/ 2562826 w 2698107"/>
                <a:gd name="connsiteY48" fmla="*/ 378286 h 473483"/>
                <a:gd name="connsiteX49" fmla="*/ 2522742 w 2698107"/>
                <a:gd name="connsiteY49" fmla="*/ 418369 h 473483"/>
                <a:gd name="connsiteX50" fmla="*/ 2485164 w 2698107"/>
                <a:gd name="connsiteY50" fmla="*/ 448431 h 473483"/>
                <a:gd name="connsiteX51" fmla="*/ 2462617 w 2698107"/>
                <a:gd name="connsiteY51" fmla="*/ 465968 h 473483"/>
                <a:gd name="connsiteX52" fmla="*/ 2445081 w 2698107"/>
                <a:gd name="connsiteY52" fmla="*/ 473483 h 473483"/>
                <a:gd name="connsiteX53" fmla="*/ 2425039 w 2698107"/>
                <a:gd name="connsiteY53" fmla="*/ 473483 h 473483"/>
                <a:gd name="connsiteX54" fmla="*/ 2399987 w 2698107"/>
                <a:gd name="connsiteY54" fmla="*/ 468473 h 473483"/>
                <a:gd name="connsiteX55" fmla="*/ 2349883 w 2698107"/>
                <a:gd name="connsiteY55" fmla="*/ 445926 h 473483"/>
                <a:gd name="connsiteX56" fmla="*/ 2287253 w 2698107"/>
                <a:gd name="connsiteY56" fmla="*/ 418369 h 473483"/>
                <a:gd name="connsiteX57" fmla="*/ 2197066 w 2698107"/>
                <a:gd name="connsiteY57" fmla="*/ 380791 h 473483"/>
                <a:gd name="connsiteX58" fmla="*/ 1966587 w 2698107"/>
                <a:gd name="connsiteY58" fmla="*/ 380791 h 473483"/>
                <a:gd name="connsiteX59" fmla="*/ 1763665 w 2698107"/>
                <a:gd name="connsiteY59" fmla="*/ 380791 h 473483"/>
                <a:gd name="connsiteX60" fmla="*/ 1205004 w 2698107"/>
                <a:gd name="connsiteY60" fmla="*/ 373275 h 47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98107" h="473483">
                  <a:moveTo>
                    <a:pt x="1205004" y="373275"/>
                  </a:moveTo>
                  <a:lnTo>
                    <a:pt x="754067" y="363254"/>
                  </a:lnTo>
                  <a:lnTo>
                    <a:pt x="405844" y="360749"/>
                  </a:lnTo>
                  <a:lnTo>
                    <a:pt x="160333" y="363254"/>
                  </a:lnTo>
                  <a:lnTo>
                    <a:pt x="117745" y="358244"/>
                  </a:lnTo>
                  <a:lnTo>
                    <a:pt x="82672" y="348223"/>
                  </a:lnTo>
                  <a:lnTo>
                    <a:pt x="50104" y="335697"/>
                  </a:lnTo>
                  <a:lnTo>
                    <a:pt x="25052" y="318161"/>
                  </a:lnTo>
                  <a:lnTo>
                    <a:pt x="10021" y="295614"/>
                  </a:lnTo>
                  <a:lnTo>
                    <a:pt x="0" y="263046"/>
                  </a:lnTo>
                  <a:lnTo>
                    <a:pt x="2506" y="237994"/>
                  </a:lnTo>
                  <a:lnTo>
                    <a:pt x="17537" y="207932"/>
                  </a:lnTo>
                  <a:lnTo>
                    <a:pt x="37578" y="187890"/>
                  </a:lnTo>
                  <a:lnTo>
                    <a:pt x="80167" y="160333"/>
                  </a:lnTo>
                  <a:lnTo>
                    <a:pt x="120250" y="142796"/>
                  </a:lnTo>
                  <a:lnTo>
                    <a:pt x="165344" y="127765"/>
                  </a:lnTo>
                  <a:lnTo>
                    <a:pt x="222964" y="110229"/>
                  </a:lnTo>
                  <a:lnTo>
                    <a:pt x="278078" y="95197"/>
                  </a:lnTo>
                  <a:lnTo>
                    <a:pt x="350729" y="82671"/>
                  </a:lnTo>
                  <a:lnTo>
                    <a:pt x="410854" y="75156"/>
                  </a:lnTo>
                  <a:lnTo>
                    <a:pt x="475989" y="70145"/>
                  </a:lnTo>
                  <a:lnTo>
                    <a:pt x="506052" y="72651"/>
                  </a:lnTo>
                  <a:lnTo>
                    <a:pt x="558661" y="85177"/>
                  </a:lnTo>
                  <a:lnTo>
                    <a:pt x="633817" y="100208"/>
                  </a:lnTo>
                  <a:lnTo>
                    <a:pt x="724005" y="117744"/>
                  </a:lnTo>
                  <a:lnTo>
                    <a:pt x="889348" y="137786"/>
                  </a:lnTo>
                  <a:lnTo>
                    <a:pt x="954484" y="140291"/>
                  </a:lnTo>
                  <a:lnTo>
                    <a:pt x="1322749" y="137786"/>
                  </a:lnTo>
                  <a:lnTo>
                    <a:pt x="1560743" y="137786"/>
                  </a:lnTo>
                  <a:lnTo>
                    <a:pt x="1956566" y="137786"/>
                  </a:lnTo>
                  <a:lnTo>
                    <a:pt x="2187045" y="140291"/>
                  </a:lnTo>
                  <a:lnTo>
                    <a:pt x="2412513" y="140291"/>
                  </a:lnTo>
                  <a:lnTo>
                    <a:pt x="2452597" y="132776"/>
                  </a:lnTo>
                  <a:lnTo>
                    <a:pt x="2497690" y="115239"/>
                  </a:lnTo>
                  <a:lnTo>
                    <a:pt x="2550300" y="82671"/>
                  </a:lnTo>
                  <a:lnTo>
                    <a:pt x="2595393" y="45093"/>
                  </a:lnTo>
                  <a:lnTo>
                    <a:pt x="2622950" y="20041"/>
                  </a:lnTo>
                  <a:lnTo>
                    <a:pt x="2640487" y="5010"/>
                  </a:lnTo>
                  <a:lnTo>
                    <a:pt x="2663034" y="0"/>
                  </a:lnTo>
                  <a:lnTo>
                    <a:pt x="2678065" y="7515"/>
                  </a:lnTo>
                  <a:lnTo>
                    <a:pt x="2690591" y="27557"/>
                  </a:lnTo>
                  <a:lnTo>
                    <a:pt x="2698107" y="52609"/>
                  </a:lnTo>
                  <a:lnTo>
                    <a:pt x="2698107" y="75156"/>
                  </a:lnTo>
                  <a:lnTo>
                    <a:pt x="2693096" y="110229"/>
                  </a:lnTo>
                  <a:lnTo>
                    <a:pt x="2683075" y="157828"/>
                  </a:lnTo>
                  <a:lnTo>
                    <a:pt x="2668044" y="200416"/>
                  </a:lnTo>
                  <a:lnTo>
                    <a:pt x="2640487" y="253025"/>
                  </a:lnTo>
                  <a:lnTo>
                    <a:pt x="2610424" y="310645"/>
                  </a:lnTo>
                  <a:lnTo>
                    <a:pt x="2562826" y="378286"/>
                  </a:lnTo>
                  <a:lnTo>
                    <a:pt x="2522742" y="418369"/>
                  </a:lnTo>
                  <a:lnTo>
                    <a:pt x="2485164" y="448431"/>
                  </a:lnTo>
                  <a:lnTo>
                    <a:pt x="2462617" y="465968"/>
                  </a:lnTo>
                  <a:lnTo>
                    <a:pt x="2445081" y="473483"/>
                  </a:lnTo>
                  <a:lnTo>
                    <a:pt x="2425039" y="473483"/>
                  </a:lnTo>
                  <a:lnTo>
                    <a:pt x="2399987" y="468473"/>
                  </a:lnTo>
                  <a:lnTo>
                    <a:pt x="2349883" y="445926"/>
                  </a:lnTo>
                  <a:lnTo>
                    <a:pt x="2287253" y="418369"/>
                  </a:lnTo>
                  <a:lnTo>
                    <a:pt x="2197066" y="380791"/>
                  </a:lnTo>
                  <a:lnTo>
                    <a:pt x="1966587" y="380791"/>
                  </a:lnTo>
                  <a:lnTo>
                    <a:pt x="1763665" y="380791"/>
                  </a:lnTo>
                  <a:lnTo>
                    <a:pt x="1205004" y="373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191B7DEB-8780-4830-AA62-4158DEDBE42B}"/>
                </a:ext>
              </a:extLst>
            </p:cNvPr>
            <p:cNvSpPr/>
            <p:nvPr/>
          </p:nvSpPr>
          <p:spPr>
            <a:xfrm>
              <a:off x="3824288" y="4200526"/>
              <a:ext cx="2139950" cy="1535113"/>
            </a:xfrm>
            <a:custGeom>
              <a:avLst/>
              <a:gdLst>
                <a:gd name="connsiteX0" fmla="*/ 1141778 w 2139305"/>
                <a:gd name="connsiteY0" fmla="*/ 1061095 h 1535410"/>
                <a:gd name="connsiteX1" fmla="*/ 953519 w 2139305"/>
                <a:gd name="connsiteY1" fmla="*/ 1168672 h 1535410"/>
                <a:gd name="connsiteX2" fmla="*/ 806824 w 2139305"/>
                <a:gd name="connsiteY2" fmla="*/ 1244464 h 1535410"/>
                <a:gd name="connsiteX3" fmla="*/ 728586 w 2139305"/>
                <a:gd name="connsiteY3" fmla="*/ 1281138 h 1535410"/>
                <a:gd name="connsiteX4" fmla="*/ 633234 w 2139305"/>
                <a:gd name="connsiteY4" fmla="*/ 1322702 h 1535410"/>
                <a:gd name="connsiteX5" fmla="*/ 513433 w 2139305"/>
                <a:gd name="connsiteY5" fmla="*/ 1371600 h 1535410"/>
                <a:gd name="connsiteX6" fmla="*/ 381407 w 2139305"/>
                <a:gd name="connsiteY6" fmla="*/ 1422944 h 1535410"/>
                <a:gd name="connsiteX7" fmla="*/ 268941 w 2139305"/>
                <a:gd name="connsiteY7" fmla="*/ 1464507 h 1535410"/>
                <a:gd name="connsiteX8" fmla="*/ 134471 w 2139305"/>
                <a:gd name="connsiteY8" fmla="*/ 1508516 h 1535410"/>
                <a:gd name="connsiteX9" fmla="*/ 48898 w 2139305"/>
                <a:gd name="connsiteY9" fmla="*/ 1535410 h 1535410"/>
                <a:gd name="connsiteX10" fmla="*/ 29339 w 2139305"/>
                <a:gd name="connsiteY10" fmla="*/ 1535410 h 1535410"/>
                <a:gd name="connsiteX11" fmla="*/ 9780 w 2139305"/>
                <a:gd name="connsiteY11" fmla="*/ 1528075 h 1535410"/>
                <a:gd name="connsiteX12" fmla="*/ 0 w 2139305"/>
                <a:gd name="connsiteY12" fmla="*/ 1515850 h 1535410"/>
                <a:gd name="connsiteX13" fmla="*/ 4890 w 2139305"/>
                <a:gd name="connsiteY13" fmla="*/ 1491401 h 1535410"/>
                <a:gd name="connsiteX14" fmla="*/ 24449 w 2139305"/>
                <a:gd name="connsiteY14" fmla="*/ 1469397 h 1535410"/>
                <a:gd name="connsiteX15" fmla="*/ 53788 w 2139305"/>
                <a:gd name="connsiteY15" fmla="*/ 1452283 h 1535410"/>
                <a:gd name="connsiteX16" fmla="*/ 268941 w 2139305"/>
                <a:gd name="connsiteY16" fmla="*/ 1344706 h 1535410"/>
                <a:gd name="connsiteX17" fmla="*/ 454755 w 2139305"/>
                <a:gd name="connsiteY17" fmla="*/ 1251799 h 1535410"/>
                <a:gd name="connsiteX18" fmla="*/ 672353 w 2139305"/>
                <a:gd name="connsiteY18" fmla="*/ 1131998 h 1535410"/>
                <a:gd name="connsiteX19" fmla="*/ 853277 w 2139305"/>
                <a:gd name="connsiteY19" fmla="*/ 1024422 h 1535410"/>
                <a:gd name="connsiteX20" fmla="*/ 997527 w 2139305"/>
                <a:gd name="connsiteY20" fmla="*/ 929070 h 1535410"/>
                <a:gd name="connsiteX21" fmla="*/ 1141778 w 2139305"/>
                <a:gd name="connsiteY21" fmla="*/ 826383 h 1535410"/>
                <a:gd name="connsiteX22" fmla="*/ 1305587 w 2139305"/>
                <a:gd name="connsiteY22" fmla="*/ 704137 h 1535410"/>
                <a:gd name="connsiteX23" fmla="*/ 1459617 w 2139305"/>
                <a:gd name="connsiteY23" fmla="*/ 584336 h 1535410"/>
                <a:gd name="connsiteX24" fmla="*/ 1611202 w 2139305"/>
                <a:gd name="connsiteY24" fmla="*/ 449865 h 1535410"/>
                <a:gd name="connsiteX25" fmla="*/ 1765232 w 2139305"/>
                <a:gd name="connsiteY25" fmla="*/ 305615 h 1535410"/>
                <a:gd name="connsiteX26" fmla="*/ 1885033 w 2139305"/>
                <a:gd name="connsiteY26" fmla="*/ 173589 h 1535410"/>
                <a:gd name="connsiteX27" fmla="*/ 2021949 w 2139305"/>
                <a:gd name="connsiteY27" fmla="*/ 12225 h 1535410"/>
                <a:gd name="connsiteX28" fmla="*/ 2139305 w 2139305"/>
                <a:gd name="connsiteY28" fmla="*/ 0 h 1535410"/>
                <a:gd name="connsiteX29" fmla="*/ 2129525 w 2139305"/>
                <a:gd name="connsiteY29" fmla="*/ 288501 h 1535410"/>
                <a:gd name="connsiteX30" fmla="*/ 2024394 w 2139305"/>
                <a:gd name="connsiteY30" fmla="*/ 376518 h 1535410"/>
                <a:gd name="connsiteX31" fmla="*/ 1909482 w 2139305"/>
                <a:gd name="connsiteY31" fmla="*/ 481649 h 1535410"/>
                <a:gd name="connsiteX32" fmla="*/ 1794571 w 2139305"/>
                <a:gd name="connsiteY32" fmla="*/ 584336 h 1535410"/>
                <a:gd name="connsiteX33" fmla="*/ 1694329 w 2139305"/>
                <a:gd name="connsiteY33" fmla="*/ 669908 h 1535410"/>
                <a:gd name="connsiteX34" fmla="*/ 1532965 w 2139305"/>
                <a:gd name="connsiteY34" fmla="*/ 792154 h 1535410"/>
                <a:gd name="connsiteX35" fmla="*/ 1396049 w 2139305"/>
                <a:gd name="connsiteY35" fmla="*/ 892396 h 1535410"/>
                <a:gd name="connsiteX36" fmla="*/ 1246909 w 2139305"/>
                <a:gd name="connsiteY36" fmla="*/ 992638 h 1535410"/>
                <a:gd name="connsiteX37" fmla="*/ 1141778 w 2139305"/>
                <a:gd name="connsiteY37" fmla="*/ 1061095 h 153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39305" h="1535410">
                  <a:moveTo>
                    <a:pt x="1141778" y="1061095"/>
                  </a:moveTo>
                  <a:lnTo>
                    <a:pt x="953519" y="1168672"/>
                  </a:lnTo>
                  <a:lnTo>
                    <a:pt x="806824" y="1244464"/>
                  </a:lnTo>
                  <a:lnTo>
                    <a:pt x="728586" y="1281138"/>
                  </a:lnTo>
                  <a:lnTo>
                    <a:pt x="633234" y="1322702"/>
                  </a:lnTo>
                  <a:lnTo>
                    <a:pt x="513433" y="1371600"/>
                  </a:lnTo>
                  <a:lnTo>
                    <a:pt x="381407" y="1422944"/>
                  </a:lnTo>
                  <a:lnTo>
                    <a:pt x="268941" y="1464507"/>
                  </a:lnTo>
                  <a:lnTo>
                    <a:pt x="134471" y="1508516"/>
                  </a:lnTo>
                  <a:lnTo>
                    <a:pt x="48898" y="1535410"/>
                  </a:lnTo>
                  <a:lnTo>
                    <a:pt x="29339" y="1535410"/>
                  </a:lnTo>
                  <a:lnTo>
                    <a:pt x="9780" y="1528075"/>
                  </a:lnTo>
                  <a:lnTo>
                    <a:pt x="0" y="1515850"/>
                  </a:lnTo>
                  <a:lnTo>
                    <a:pt x="4890" y="1491401"/>
                  </a:lnTo>
                  <a:lnTo>
                    <a:pt x="24449" y="1469397"/>
                  </a:lnTo>
                  <a:lnTo>
                    <a:pt x="53788" y="1452283"/>
                  </a:lnTo>
                  <a:lnTo>
                    <a:pt x="268941" y="1344706"/>
                  </a:lnTo>
                  <a:lnTo>
                    <a:pt x="454755" y="1251799"/>
                  </a:lnTo>
                  <a:lnTo>
                    <a:pt x="672353" y="1131998"/>
                  </a:lnTo>
                  <a:lnTo>
                    <a:pt x="853277" y="1024422"/>
                  </a:lnTo>
                  <a:lnTo>
                    <a:pt x="997527" y="929070"/>
                  </a:lnTo>
                  <a:lnTo>
                    <a:pt x="1141778" y="826383"/>
                  </a:lnTo>
                  <a:lnTo>
                    <a:pt x="1305587" y="704137"/>
                  </a:lnTo>
                  <a:lnTo>
                    <a:pt x="1459617" y="584336"/>
                  </a:lnTo>
                  <a:lnTo>
                    <a:pt x="1611202" y="449865"/>
                  </a:lnTo>
                  <a:lnTo>
                    <a:pt x="1765232" y="305615"/>
                  </a:lnTo>
                  <a:lnTo>
                    <a:pt x="1885033" y="173589"/>
                  </a:lnTo>
                  <a:lnTo>
                    <a:pt x="2021949" y="12225"/>
                  </a:lnTo>
                  <a:lnTo>
                    <a:pt x="2139305" y="0"/>
                  </a:lnTo>
                  <a:lnTo>
                    <a:pt x="2129525" y="288501"/>
                  </a:lnTo>
                  <a:lnTo>
                    <a:pt x="2024394" y="376518"/>
                  </a:lnTo>
                  <a:lnTo>
                    <a:pt x="1909482" y="481649"/>
                  </a:lnTo>
                  <a:lnTo>
                    <a:pt x="1794571" y="584336"/>
                  </a:lnTo>
                  <a:lnTo>
                    <a:pt x="1694329" y="669908"/>
                  </a:lnTo>
                  <a:lnTo>
                    <a:pt x="1532965" y="792154"/>
                  </a:lnTo>
                  <a:lnTo>
                    <a:pt x="1396049" y="892396"/>
                  </a:lnTo>
                  <a:lnTo>
                    <a:pt x="1246909" y="992638"/>
                  </a:lnTo>
                  <a:lnTo>
                    <a:pt x="1141778" y="106109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A4B7029A-A5E1-436F-A841-8586C7AE9882}"/>
                </a:ext>
              </a:extLst>
            </p:cNvPr>
            <p:cNvSpPr/>
            <p:nvPr/>
          </p:nvSpPr>
          <p:spPr>
            <a:xfrm>
              <a:off x="6096001" y="4195763"/>
              <a:ext cx="2493963" cy="1516062"/>
            </a:xfrm>
            <a:custGeom>
              <a:avLst/>
              <a:gdLst>
                <a:gd name="connsiteX0" fmla="*/ 528103 w 2493819"/>
                <a:gd name="connsiteY0" fmla="*/ 569667 h 1515851"/>
                <a:gd name="connsiteX1" fmla="*/ 202929 w 2493819"/>
                <a:gd name="connsiteY1" fmla="*/ 264052 h 1515851"/>
                <a:gd name="connsiteX2" fmla="*/ 0 w 2493819"/>
                <a:gd name="connsiteY2" fmla="*/ 73348 h 1515851"/>
                <a:gd name="connsiteX3" fmla="*/ 85573 w 2493819"/>
                <a:gd name="connsiteY3" fmla="*/ 0 h 1515851"/>
                <a:gd name="connsiteX4" fmla="*/ 237158 w 2493819"/>
                <a:gd name="connsiteY4" fmla="*/ 117357 h 1515851"/>
                <a:gd name="connsiteX5" fmla="*/ 449866 w 2493819"/>
                <a:gd name="connsiteY5" fmla="*/ 281166 h 1515851"/>
                <a:gd name="connsiteX6" fmla="*/ 564777 w 2493819"/>
                <a:gd name="connsiteY6" fmla="*/ 369183 h 1515851"/>
                <a:gd name="connsiteX7" fmla="*/ 706582 w 2493819"/>
                <a:gd name="connsiteY7" fmla="*/ 476760 h 1515851"/>
                <a:gd name="connsiteX8" fmla="*/ 858167 w 2493819"/>
                <a:gd name="connsiteY8" fmla="*/ 584336 h 1515851"/>
                <a:gd name="connsiteX9" fmla="*/ 968189 w 2493819"/>
                <a:gd name="connsiteY9" fmla="*/ 660129 h 1515851"/>
                <a:gd name="connsiteX10" fmla="*/ 1085545 w 2493819"/>
                <a:gd name="connsiteY10" fmla="*/ 733476 h 1515851"/>
                <a:gd name="connsiteX11" fmla="*/ 1251799 w 2493819"/>
                <a:gd name="connsiteY11" fmla="*/ 833718 h 1515851"/>
                <a:gd name="connsiteX12" fmla="*/ 1391160 w 2493819"/>
                <a:gd name="connsiteY12" fmla="*/ 909511 h 1515851"/>
                <a:gd name="connsiteX13" fmla="*/ 1528075 w 2493819"/>
                <a:gd name="connsiteY13" fmla="*/ 980413 h 1515851"/>
                <a:gd name="connsiteX14" fmla="*/ 1601423 w 2493819"/>
                <a:gd name="connsiteY14" fmla="*/ 1017087 h 1515851"/>
                <a:gd name="connsiteX15" fmla="*/ 1684550 w 2493819"/>
                <a:gd name="connsiteY15" fmla="*/ 1053761 h 1515851"/>
                <a:gd name="connsiteX16" fmla="*/ 1797017 w 2493819"/>
                <a:gd name="connsiteY16" fmla="*/ 1102659 h 1515851"/>
                <a:gd name="connsiteX17" fmla="*/ 1916818 w 2493819"/>
                <a:gd name="connsiteY17" fmla="*/ 1154002 h 1515851"/>
                <a:gd name="connsiteX18" fmla="*/ 2058623 w 2493819"/>
                <a:gd name="connsiteY18" fmla="*/ 1205346 h 1515851"/>
                <a:gd name="connsiteX19" fmla="*/ 2185759 w 2493819"/>
                <a:gd name="connsiteY19" fmla="*/ 1246909 h 1515851"/>
                <a:gd name="connsiteX20" fmla="*/ 2317784 w 2493819"/>
                <a:gd name="connsiteY20" fmla="*/ 1283583 h 1515851"/>
                <a:gd name="connsiteX21" fmla="*/ 2386242 w 2493819"/>
                <a:gd name="connsiteY21" fmla="*/ 1303143 h 1515851"/>
                <a:gd name="connsiteX22" fmla="*/ 2437586 w 2493819"/>
                <a:gd name="connsiteY22" fmla="*/ 1315367 h 1515851"/>
                <a:gd name="connsiteX23" fmla="*/ 2464480 w 2493819"/>
                <a:gd name="connsiteY23" fmla="*/ 1322702 h 1515851"/>
                <a:gd name="connsiteX24" fmla="*/ 2479149 w 2493819"/>
                <a:gd name="connsiteY24" fmla="*/ 1330037 h 1515851"/>
                <a:gd name="connsiteX25" fmla="*/ 2488929 w 2493819"/>
                <a:gd name="connsiteY25" fmla="*/ 1337371 h 1515851"/>
                <a:gd name="connsiteX26" fmla="*/ 2493819 w 2493819"/>
                <a:gd name="connsiteY26" fmla="*/ 1354486 h 1515851"/>
                <a:gd name="connsiteX27" fmla="*/ 2486484 w 2493819"/>
                <a:gd name="connsiteY27" fmla="*/ 1371600 h 1515851"/>
                <a:gd name="connsiteX28" fmla="*/ 2474259 w 2493819"/>
                <a:gd name="connsiteY28" fmla="*/ 1386270 h 1515851"/>
                <a:gd name="connsiteX29" fmla="*/ 2435141 w 2493819"/>
                <a:gd name="connsiteY29" fmla="*/ 1398494 h 1515851"/>
                <a:gd name="connsiteX30" fmla="*/ 2334899 w 2493819"/>
                <a:gd name="connsiteY30" fmla="*/ 1415609 h 1515851"/>
                <a:gd name="connsiteX31" fmla="*/ 2163754 w 2493819"/>
                <a:gd name="connsiteY31" fmla="*/ 1442503 h 1515851"/>
                <a:gd name="connsiteX32" fmla="*/ 2012169 w 2493819"/>
                <a:gd name="connsiteY32" fmla="*/ 1466952 h 1515851"/>
                <a:gd name="connsiteX33" fmla="*/ 1867919 w 2493819"/>
                <a:gd name="connsiteY33" fmla="*/ 1488957 h 1515851"/>
                <a:gd name="connsiteX34" fmla="*/ 1767677 w 2493819"/>
                <a:gd name="connsiteY34" fmla="*/ 1506071 h 1515851"/>
                <a:gd name="connsiteX35" fmla="*/ 1691885 w 2493819"/>
                <a:gd name="connsiteY35" fmla="*/ 1515851 h 1515851"/>
                <a:gd name="connsiteX36" fmla="*/ 1645432 w 2493819"/>
                <a:gd name="connsiteY36" fmla="*/ 1515851 h 1515851"/>
                <a:gd name="connsiteX37" fmla="*/ 1596533 w 2493819"/>
                <a:gd name="connsiteY37" fmla="*/ 1510961 h 1515851"/>
                <a:gd name="connsiteX38" fmla="*/ 1557414 w 2493819"/>
                <a:gd name="connsiteY38" fmla="*/ 1501181 h 1515851"/>
                <a:gd name="connsiteX39" fmla="*/ 1523186 w 2493819"/>
                <a:gd name="connsiteY39" fmla="*/ 1486512 h 1515851"/>
                <a:gd name="connsiteX40" fmla="*/ 1484067 w 2493819"/>
                <a:gd name="connsiteY40" fmla="*/ 1464507 h 1515851"/>
                <a:gd name="connsiteX41" fmla="*/ 1449838 w 2493819"/>
                <a:gd name="connsiteY41" fmla="*/ 1430278 h 1515851"/>
                <a:gd name="connsiteX42" fmla="*/ 1281138 w 2493819"/>
                <a:gd name="connsiteY42" fmla="*/ 1276248 h 1515851"/>
                <a:gd name="connsiteX43" fmla="*/ 1065986 w 2493819"/>
                <a:gd name="connsiteY43" fmla="*/ 1070875 h 1515851"/>
                <a:gd name="connsiteX44" fmla="*/ 889951 w 2493819"/>
                <a:gd name="connsiteY44" fmla="*/ 902176 h 1515851"/>
                <a:gd name="connsiteX45" fmla="*/ 706582 w 2493819"/>
                <a:gd name="connsiteY45" fmla="*/ 733476 h 1515851"/>
                <a:gd name="connsiteX46" fmla="*/ 528103 w 2493819"/>
                <a:gd name="connsiteY46" fmla="*/ 569667 h 151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3819" h="1515851">
                  <a:moveTo>
                    <a:pt x="528103" y="569667"/>
                  </a:moveTo>
                  <a:lnTo>
                    <a:pt x="202929" y="264052"/>
                  </a:lnTo>
                  <a:lnTo>
                    <a:pt x="0" y="73348"/>
                  </a:lnTo>
                  <a:lnTo>
                    <a:pt x="85573" y="0"/>
                  </a:lnTo>
                  <a:lnTo>
                    <a:pt x="237158" y="117357"/>
                  </a:lnTo>
                  <a:lnTo>
                    <a:pt x="449866" y="281166"/>
                  </a:lnTo>
                  <a:lnTo>
                    <a:pt x="564777" y="369183"/>
                  </a:lnTo>
                  <a:lnTo>
                    <a:pt x="706582" y="476760"/>
                  </a:lnTo>
                  <a:lnTo>
                    <a:pt x="858167" y="584336"/>
                  </a:lnTo>
                  <a:lnTo>
                    <a:pt x="968189" y="660129"/>
                  </a:lnTo>
                  <a:lnTo>
                    <a:pt x="1085545" y="733476"/>
                  </a:lnTo>
                  <a:lnTo>
                    <a:pt x="1251799" y="833718"/>
                  </a:lnTo>
                  <a:lnTo>
                    <a:pt x="1391160" y="909511"/>
                  </a:lnTo>
                  <a:lnTo>
                    <a:pt x="1528075" y="980413"/>
                  </a:lnTo>
                  <a:lnTo>
                    <a:pt x="1601423" y="1017087"/>
                  </a:lnTo>
                  <a:lnTo>
                    <a:pt x="1684550" y="1053761"/>
                  </a:lnTo>
                  <a:lnTo>
                    <a:pt x="1797017" y="1102659"/>
                  </a:lnTo>
                  <a:lnTo>
                    <a:pt x="1916818" y="1154002"/>
                  </a:lnTo>
                  <a:lnTo>
                    <a:pt x="2058623" y="1205346"/>
                  </a:lnTo>
                  <a:lnTo>
                    <a:pt x="2185759" y="1246909"/>
                  </a:lnTo>
                  <a:lnTo>
                    <a:pt x="2317784" y="1283583"/>
                  </a:lnTo>
                  <a:lnTo>
                    <a:pt x="2386242" y="1303143"/>
                  </a:lnTo>
                  <a:lnTo>
                    <a:pt x="2437586" y="1315367"/>
                  </a:lnTo>
                  <a:lnTo>
                    <a:pt x="2464480" y="1322702"/>
                  </a:lnTo>
                  <a:lnTo>
                    <a:pt x="2479149" y="1330037"/>
                  </a:lnTo>
                  <a:lnTo>
                    <a:pt x="2488929" y="1337371"/>
                  </a:lnTo>
                  <a:lnTo>
                    <a:pt x="2493819" y="1354486"/>
                  </a:lnTo>
                  <a:lnTo>
                    <a:pt x="2486484" y="1371600"/>
                  </a:lnTo>
                  <a:lnTo>
                    <a:pt x="2474259" y="1386270"/>
                  </a:lnTo>
                  <a:lnTo>
                    <a:pt x="2435141" y="1398494"/>
                  </a:lnTo>
                  <a:lnTo>
                    <a:pt x="2334899" y="1415609"/>
                  </a:lnTo>
                  <a:lnTo>
                    <a:pt x="2163754" y="1442503"/>
                  </a:lnTo>
                  <a:lnTo>
                    <a:pt x="2012169" y="1466952"/>
                  </a:lnTo>
                  <a:lnTo>
                    <a:pt x="1867919" y="1488957"/>
                  </a:lnTo>
                  <a:lnTo>
                    <a:pt x="1767677" y="1506071"/>
                  </a:lnTo>
                  <a:lnTo>
                    <a:pt x="1691885" y="1515851"/>
                  </a:lnTo>
                  <a:lnTo>
                    <a:pt x="1645432" y="1515851"/>
                  </a:lnTo>
                  <a:lnTo>
                    <a:pt x="1596533" y="1510961"/>
                  </a:lnTo>
                  <a:lnTo>
                    <a:pt x="1557414" y="1501181"/>
                  </a:lnTo>
                  <a:lnTo>
                    <a:pt x="1523186" y="1486512"/>
                  </a:lnTo>
                  <a:lnTo>
                    <a:pt x="1484067" y="1464507"/>
                  </a:lnTo>
                  <a:lnTo>
                    <a:pt x="1449838" y="1430278"/>
                  </a:lnTo>
                  <a:lnTo>
                    <a:pt x="1281138" y="1276248"/>
                  </a:lnTo>
                  <a:lnTo>
                    <a:pt x="1065986" y="1070875"/>
                  </a:lnTo>
                  <a:lnTo>
                    <a:pt x="889951" y="902176"/>
                  </a:lnTo>
                  <a:lnTo>
                    <a:pt x="706582" y="733476"/>
                  </a:lnTo>
                  <a:lnTo>
                    <a:pt x="528103" y="56966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9BAD5DE0-B0AD-4C1F-8F42-0877DCB6899E}"/>
              </a:ext>
            </a:extLst>
          </p:cNvPr>
          <p:cNvGrpSpPr/>
          <p:nvPr/>
        </p:nvGrpSpPr>
        <p:grpSpPr>
          <a:xfrm>
            <a:off x="3824288" y="1415256"/>
            <a:ext cx="4765676" cy="4656138"/>
            <a:chOff x="3824288" y="1414463"/>
            <a:chExt cx="4765676" cy="4656138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11ADC491-4DD7-4232-B692-7209D30FDE4F}"/>
                </a:ext>
              </a:extLst>
            </p:cNvPr>
            <p:cNvSpPr/>
            <p:nvPr/>
          </p:nvSpPr>
          <p:spPr>
            <a:xfrm>
              <a:off x="4033840" y="1414463"/>
              <a:ext cx="1895475" cy="1617662"/>
            </a:xfrm>
            <a:custGeom>
              <a:avLst/>
              <a:gdLst>
                <a:gd name="connsiteX0" fmla="*/ 1371600 w 1896836"/>
                <a:gd name="connsiteY0" fmla="*/ 781050 h 1616528"/>
                <a:gd name="connsiteX1" fmla="*/ 1240972 w 1896836"/>
                <a:gd name="connsiteY1" fmla="*/ 908957 h 1616528"/>
                <a:gd name="connsiteX2" fmla="*/ 1148443 w 1896836"/>
                <a:gd name="connsiteY2" fmla="*/ 990600 h 1616528"/>
                <a:gd name="connsiteX3" fmla="*/ 1069522 w 1896836"/>
                <a:gd name="connsiteY3" fmla="*/ 1050471 h 1616528"/>
                <a:gd name="connsiteX4" fmla="*/ 957943 w 1896836"/>
                <a:gd name="connsiteY4" fmla="*/ 1132114 h 1616528"/>
                <a:gd name="connsiteX5" fmla="*/ 870857 w 1896836"/>
                <a:gd name="connsiteY5" fmla="*/ 1194707 h 1616528"/>
                <a:gd name="connsiteX6" fmla="*/ 764722 w 1896836"/>
                <a:gd name="connsiteY6" fmla="*/ 1265464 h 1616528"/>
                <a:gd name="connsiteX7" fmla="*/ 655864 w 1896836"/>
                <a:gd name="connsiteY7" fmla="*/ 1333500 h 1616528"/>
                <a:gd name="connsiteX8" fmla="*/ 522514 w 1896836"/>
                <a:gd name="connsiteY8" fmla="*/ 1404257 h 1616528"/>
                <a:gd name="connsiteX9" fmla="*/ 410936 w 1896836"/>
                <a:gd name="connsiteY9" fmla="*/ 1455964 h 1616528"/>
                <a:gd name="connsiteX10" fmla="*/ 274864 w 1896836"/>
                <a:gd name="connsiteY10" fmla="*/ 1518557 h 1616528"/>
                <a:gd name="connsiteX11" fmla="*/ 157843 w 1896836"/>
                <a:gd name="connsiteY11" fmla="*/ 1570264 h 1616528"/>
                <a:gd name="connsiteX12" fmla="*/ 57150 w 1896836"/>
                <a:gd name="connsiteY12" fmla="*/ 1611086 h 1616528"/>
                <a:gd name="connsiteX13" fmla="*/ 35379 w 1896836"/>
                <a:gd name="connsiteY13" fmla="*/ 1616528 h 1616528"/>
                <a:gd name="connsiteX14" fmla="*/ 16329 w 1896836"/>
                <a:gd name="connsiteY14" fmla="*/ 1613807 h 1616528"/>
                <a:gd name="connsiteX15" fmla="*/ 0 w 1896836"/>
                <a:gd name="connsiteY15" fmla="*/ 1602921 h 1616528"/>
                <a:gd name="connsiteX16" fmla="*/ 0 w 1896836"/>
                <a:gd name="connsiteY16" fmla="*/ 1586593 h 1616528"/>
                <a:gd name="connsiteX17" fmla="*/ 19050 w 1896836"/>
                <a:gd name="connsiteY17" fmla="*/ 1564821 h 1616528"/>
                <a:gd name="connsiteX18" fmla="*/ 62593 w 1896836"/>
                <a:gd name="connsiteY18" fmla="*/ 1534886 h 1616528"/>
                <a:gd name="connsiteX19" fmla="*/ 133350 w 1896836"/>
                <a:gd name="connsiteY19" fmla="*/ 1494064 h 1616528"/>
                <a:gd name="connsiteX20" fmla="*/ 176893 w 1896836"/>
                <a:gd name="connsiteY20" fmla="*/ 1469571 h 1616528"/>
                <a:gd name="connsiteX21" fmla="*/ 288472 w 1896836"/>
                <a:gd name="connsiteY21" fmla="*/ 1401536 h 1616528"/>
                <a:gd name="connsiteX22" fmla="*/ 429986 w 1896836"/>
                <a:gd name="connsiteY22" fmla="*/ 1306286 h 1616528"/>
                <a:gd name="connsiteX23" fmla="*/ 527957 w 1896836"/>
                <a:gd name="connsiteY23" fmla="*/ 1235528 h 1616528"/>
                <a:gd name="connsiteX24" fmla="*/ 606879 w 1896836"/>
                <a:gd name="connsiteY24" fmla="*/ 1175657 h 1616528"/>
                <a:gd name="connsiteX25" fmla="*/ 707572 w 1896836"/>
                <a:gd name="connsiteY25" fmla="*/ 1099457 h 1616528"/>
                <a:gd name="connsiteX26" fmla="*/ 800100 w 1896836"/>
                <a:gd name="connsiteY26" fmla="*/ 1017814 h 1616528"/>
                <a:gd name="connsiteX27" fmla="*/ 876300 w 1896836"/>
                <a:gd name="connsiteY27" fmla="*/ 944336 h 1616528"/>
                <a:gd name="connsiteX28" fmla="*/ 979714 w 1896836"/>
                <a:gd name="connsiteY28" fmla="*/ 838200 h 1616528"/>
                <a:gd name="connsiteX29" fmla="*/ 1096736 w 1896836"/>
                <a:gd name="connsiteY29" fmla="*/ 710293 h 1616528"/>
                <a:gd name="connsiteX30" fmla="*/ 1205593 w 1896836"/>
                <a:gd name="connsiteY30" fmla="*/ 585107 h 1616528"/>
                <a:gd name="connsiteX31" fmla="*/ 1289957 w 1896836"/>
                <a:gd name="connsiteY31" fmla="*/ 487136 h 1616528"/>
                <a:gd name="connsiteX32" fmla="*/ 1387929 w 1896836"/>
                <a:gd name="connsiteY32" fmla="*/ 359228 h 1616528"/>
                <a:gd name="connsiteX33" fmla="*/ 1426029 w 1896836"/>
                <a:gd name="connsiteY33" fmla="*/ 304800 h 1616528"/>
                <a:gd name="connsiteX34" fmla="*/ 1453243 w 1896836"/>
                <a:gd name="connsiteY34" fmla="*/ 263978 h 1616528"/>
                <a:gd name="connsiteX35" fmla="*/ 1466850 w 1896836"/>
                <a:gd name="connsiteY35" fmla="*/ 231321 h 1616528"/>
                <a:gd name="connsiteX36" fmla="*/ 1475014 w 1896836"/>
                <a:gd name="connsiteY36" fmla="*/ 193221 h 1616528"/>
                <a:gd name="connsiteX37" fmla="*/ 1469572 w 1896836"/>
                <a:gd name="connsiteY37" fmla="*/ 179614 h 1616528"/>
                <a:gd name="connsiteX38" fmla="*/ 1428750 w 1896836"/>
                <a:gd name="connsiteY38" fmla="*/ 127907 h 1616528"/>
                <a:gd name="connsiteX39" fmla="*/ 1385207 w 1896836"/>
                <a:gd name="connsiteY39" fmla="*/ 76200 h 1616528"/>
                <a:gd name="connsiteX40" fmla="*/ 1360714 w 1896836"/>
                <a:gd name="connsiteY40" fmla="*/ 51707 h 1616528"/>
                <a:gd name="connsiteX41" fmla="*/ 1349829 w 1896836"/>
                <a:gd name="connsiteY41" fmla="*/ 27214 h 1616528"/>
                <a:gd name="connsiteX42" fmla="*/ 1355272 w 1896836"/>
                <a:gd name="connsiteY42" fmla="*/ 8164 h 1616528"/>
                <a:gd name="connsiteX43" fmla="*/ 1366157 w 1896836"/>
                <a:gd name="connsiteY43" fmla="*/ 0 h 1616528"/>
                <a:gd name="connsiteX44" fmla="*/ 1401536 w 1896836"/>
                <a:gd name="connsiteY44" fmla="*/ 0 h 1616528"/>
                <a:gd name="connsiteX45" fmla="*/ 1485900 w 1896836"/>
                <a:gd name="connsiteY45" fmla="*/ 16328 h 1616528"/>
                <a:gd name="connsiteX46" fmla="*/ 1556657 w 1896836"/>
                <a:gd name="connsiteY46" fmla="*/ 35378 h 1616528"/>
                <a:gd name="connsiteX47" fmla="*/ 1619250 w 1896836"/>
                <a:gd name="connsiteY47" fmla="*/ 57150 h 1616528"/>
                <a:gd name="connsiteX48" fmla="*/ 1695450 w 1896836"/>
                <a:gd name="connsiteY48" fmla="*/ 97971 h 1616528"/>
                <a:gd name="connsiteX49" fmla="*/ 1763486 w 1896836"/>
                <a:gd name="connsiteY49" fmla="*/ 136071 h 1616528"/>
                <a:gd name="connsiteX50" fmla="*/ 1823357 w 1896836"/>
                <a:gd name="connsiteY50" fmla="*/ 179614 h 1616528"/>
                <a:gd name="connsiteX51" fmla="*/ 1861457 w 1896836"/>
                <a:gd name="connsiteY51" fmla="*/ 212271 h 1616528"/>
                <a:gd name="connsiteX52" fmla="*/ 1880507 w 1896836"/>
                <a:gd name="connsiteY52" fmla="*/ 236764 h 1616528"/>
                <a:gd name="connsiteX53" fmla="*/ 1891393 w 1896836"/>
                <a:gd name="connsiteY53" fmla="*/ 261257 h 1616528"/>
                <a:gd name="connsiteX54" fmla="*/ 1896836 w 1896836"/>
                <a:gd name="connsiteY54" fmla="*/ 277586 h 1616528"/>
                <a:gd name="connsiteX55" fmla="*/ 1891393 w 1896836"/>
                <a:gd name="connsiteY55" fmla="*/ 299357 h 1616528"/>
                <a:gd name="connsiteX56" fmla="*/ 1875064 w 1896836"/>
                <a:gd name="connsiteY56" fmla="*/ 315686 h 1616528"/>
                <a:gd name="connsiteX57" fmla="*/ 1853293 w 1896836"/>
                <a:gd name="connsiteY57" fmla="*/ 332014 h 1616528"/>
                <a:gd name="connsiteX58" fmla="*/ 1812472 w 1896836"/>
                <a:gd name="connsiteY58" fmla="*/ 345621 h 1616528"/>
                <a:gd name="connsiteX59" fmla="*/ 1779814 w 1896836"/>
                <a:gd name="connsiteY59" fmla="*/ 359228 h 1616528"/>
                <a:gd name="connsiteX60" fmla="*/ 1758043 w 1896836"/>
                <a:gd name="connsiteY60" fmla="*/ 372836 h 1616528"/>
                <a:gd name="connsiteX61" fmla="*/ 1725386 w 1896836"/>
                <a:gd name="connsiteY61" fmla="*/ 394607 h 1616528"/>
                <a:gd name="connsiteX62" fmla="*/ 1681843 w 1896836"/>
                <a:gd name="connsiteY62" fmla="*/ 438150 h 1616528"/>
                <a:gd name="connsiteX63" fmla="*/ 1619250 w 1896836"/>
                <a:gd name="connsiteY63" fmla="*/ 508907 h 1616528"/>
                <a:gd name="connsiteX64" fmla="*/ 1545772 w 1896836"/>
                <a:gd name="connsiteY64" fmla="*/ 609600 h 1616528"/>
                <a:gd name="connsiteX65" fmla="*/ 1371600 w 1896836"/>
                <a:gd name="connsiteY65" fmla="*/ 781050 h 16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96836" h="1616528">
                  <a:moveTo>
                    <a:pt x="1371600" y="781050"/>
                  </a:moveTo>
                  <a:lnTo>
                    <a:pt x="1240972" y="908957"/>
                  </a:lnTo>
                  <a:lnTo>
                    <a:pt x="1148443" y="990600"/>
                  </a:lnTo>
                  <a:lnTo>
                    <a:pt x="1069522" y="1050471"/>
                  </a:lnTo>
                  <a:lnTo>
                    <a:pt x="957943" y="1132114"/>
                  </a:lnTo>
                  <a:lnTo>
                    <a:pt x="870857" y="1194707"/>
                  </a:lnTo>
                  <a:lnTo>
                    <a:pt x="764722" y="1265464"/>
                  </a:lnTo>
                  <a:lnTo>
                    <a:pt x="655864" y="1333500"/>
                  </a:lnTo>
                  <a:lnTo>
                    <a:pt x="522514" y="1404257"/>
                  </a:lnTo>
                  <a:lnTo>
                    <a:pt x="410936" y="1455964"/>
                  </a:lnTo>
                  <a:lnTo>
                    <a:pt x="274864" y="1518557"/>
                  </a:lnTo>
                  <a:lnTo>
                    <a:pt x="157843" y="1570264"/>
                  </a:lnTo>
                  <a:lnTo>
                    <a:pt x="57150" y="1611086"/>
                  </a:lnTo>
                  <a:lnTo>
                    <a:pt x="35379" y="1616528"/>
                  </a:lnTo>
                  <a:lnTo>
                    <a:pt x="16329" y="1613807"/>
                  </a:lnTo>
                  <a:lnTo>
                    <a:pt x="0" y="1602921"/>
                  </a:lnTo>
                  <a:lnTo>
                    <a:pt x="0" y="1586593"/>
                  </a:lnTo>
                  <a:lnTo>
                    <a:pt x="19050" y="1564821"/>
                  </a:lnTo>
                  <a:lnTo>
                    <a:pt x="62593" y="1534886"/>
                  </a:lnTo>
                  <a:lnTo>
                    <a:pt x="133350" y="1494064"/>
                  </a:lnTo>
                  <a:lnTo>
                    <a:pt x="176893" y="1469571"/>
                  </a:lnTo>
                  <a:lnTo>
                    <a:pt x="288472" y="1401536"/>
                  </a:lnTo>
                  <a:lnTo>
                    <a:pt x="429986" y="1306286"/>
                  </a:lnTo>
                  <a:lnTo>
                    <a:pt x="527957" y="1235528"/>
                  </a:lnTo>
                  <a:lnTo>
                    <a:pt x="606879" y="1175657"/>
                  </a:lnTo>
                  <a:lnTo>
                    <a:pt x="707572" y="1099457"/>
                  </a:lnTo>
                  <a:lnTo>
                    <a:pt x="800100" y="1017814"/>
                  </a:lnTo>
                  <a:lnTo>
                    <a:pt x="876300" y="944336"/>
                  </a:lnTo>
                  <a:lnTo>
                    <a:pt x="979714" y="838200"/>
                  </a:lnTo>
                  <a:lnTo>
                    <a:pt x="1096736" y="710293"/>
                  </a:lnTo>
                  <a:lnTo>
                    <a:pt x="1205593" y="585107"/>
                  </a:lnTo>
                  <a:lnTo>
                    <a:pt x="1289957" y="487136"/>
                  </a:lnTo>
                  <a:lnTo>
                    <a:pt x="1387929" y="359228"/>
                  </a:lnTo>
                  <a:lnTo>
                    <a:pt x="1426029" y="304800"/>
                  </a:lnTo>
                  <a:lnTo>
                    <a:pt x="1453243" y="263978"/>
                  </a:lnTo>
                  <a:lnTo>
                    <a:pt x="1466850" y="231321"/>
                  </a:lnTo>
                  <a:lnTo>
                    <a:pt x="1475014" y="193221"/>
                  </a:lnTo>
                  <a:lnTo>
                    <a:pt x="1469572" y="179614"/>
                  </a:lnTo>
                  <a:lnTo>
                    <a:pt x="1428750" y="127907"/>
                  </a:lnTo>
                  <a:lnTo>
                    <a:pt x="1385207" y="76200"/>
                  </a:lnTo>
                  <a:lnTo>
                    <a:pt x="1360714" y="51707"/>
                  </a:lnTo>
                  <a:lnTo>
                    <a:pt x="1349829" y="27214"/>
                  </a:lnTo>
                  <a:lnTo>
                    <a:pt x="1355272" y="8164"/>
                  </a:lnTo>
                  <a:lnTo>
                    <a:pt x="1366157" y="0"/>
                  </a:lnTo>
                  <a:lnTo>
                    <a:pt x="1401536" y="0"/>
                  </a:lnTo>
                  <a:lnTo>
                    <a:pt x="1485900" y="16328"/>
                  </a:lnTo>
                  <a:lnTo>
                    <a:pt x="1556657" y="35378"/>
                  </a:lnTo>
                  <a:lnTo>
                    <a:pt x="1619250" y="57150"/>
                  </a:lnTo>
                  <a:lnTo>
                    <a:pt x="1695450" y="97971"/>
                  </a:lnTo>
                  <a:lnTo>
                    <a:pt x="1763486" y="136071"/>
                  </a:lnTo>
                  <a:lnTo>
                    <a:pt x="1823357" y="179614"/>
                  </a:lnTo>
                  <a:lnTo>
                    <a:pt x="1861457" y="212271"/>
                  </a:lnTo>
                  <a:lnTo>
                    <a:pt x="1880507" y="236764"/>
                  </a:lnTo>
                  <a:lnTo>
                    <a:pt x="1891393" y="261257"/>
                  </a:lnTo>
                  <a:lnTo>
                    <a:pt x="1896836" y="277586"/>
                  </a:lnTo>
                  <a:lnTo>
                    <a:pt x="1891393" y="299357"/>
                  </a:lnTo>
                  <a:lnTo>
                    <a:pt x="1875064" y="315686"/>
                  </a:lnTo>
                  <a:lnTo>
                    <a:pt x="1853293" y="332014"/>
                  </a:lnTo>
                  <a:lnTo>
                    <a:pt x="1812472" y="345621"/>
                  </a:lnTo>
                  <a:lnTo>
                    <a:pt x="1779814" y="359228"/>
                  </a:lnTo>
                  <a:lnTo>
                    <a:pt x="1758043" y="372836"/>
                  </a:lnTo>
                  <a:lnTo>
                    <a:pt x="1725386" y="394607"/>
                  </a:lnTo>
                  <a:lnTo>
                    <a:pt x="1681843" y="438150"/>
                  </a:lnTo>
                  <a:lnTo>
                    <a:pt x="1619250" y="508907"/>
                  </a:lnTo>
                  <a:lnTo>
                    <a:pt x="1545772" y="609600"/>
                  </a:lnTo>
                  <a:lnTo>
                    <a:pt x="1371600" y="781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4298969A-B5AE-4BCB-BEF9-4D689A855359}"/>
                </a:ext>
              </a:extLst>
            </p:cNvPr>
            <p:cNvSpPr/>
            <p:nvPr/>
          </p:nvSpPr>
          <p:spPr>
            <a:xfrm>
              <a:off x="4073526" y="3963988"/>
              <a:ext cx="3798888" cy="538162"/>
            </a:xfrm>
            <a:custGeom>
              <a:avLst/>
              <a:gdLst>
                <a:gd name="connsiteX0" fmla="*/ 2556083 w 3798820"/>
                <a:gd name="connsiteY0" fmla="*/ 275379 h 536636"/>
                <a:gd name="connsiteX1" fmla="*/ 2143014 w 3798820"/>
                <a:gd name="connsiteY1" fmla="*/ 285970 h 536636"/>
                <a:gd name="connsiteX2" fmla="*/ 1747598 w 3798820"/>
                <a:gd name="connsiteY2" fmla="*/ 310684 h 536636"/>
                <a:gd name="connsiteX3" fmla="*/ 1465158 w 3798820"/>
                <a:gd name="connsiteY3" fmla="*/ 335397 h 536636"/>
                <a:gd name="connsiteX4" fmla="*/ 1338060 w 3798820"/>
                <a:gd name="connsiteY4" fmla="*/ 353050 h 536636"/>
                <a:gd name="connsiteX5" fmla="*/ 1115638 w 3798820"/>
                <a:gd name="connsiteY5" fmla="*/ 384824 h 536636"/>
                <a:gd name="connsiteX6" fmla="*/ 967357 w 3798820"/>
                <a:gd name="connsiteY6" fmla="*/ 413068 h 536636"/>
                <a:gd name="connsiteX7" fmla="*/ 804954 w 3798820"/>
                <a:gd name="connsiteY7" fmla="*/ 451904 h 536636"/>
                <a:gd name="connsiteX8" fmla="*/ 628429 w 3798820"/>
                <a:gd name="connsiteY8" fmla="*/ 490739 h 536636"/>
                <a:gd name="connsiteX9" fmla="*/ 455434 w 3798820"/>
                <a:gd name="connsiteY9" fmla="*/ 536636 h 536636"/>
                <a:gd name="connsiteX10" fmla="*/ 420129 w 3798820"/>
                <a:gd name="connsiteY10" fmla="*/ 529575 h 536636"/>
                <a:gd name="connsiteX11" fmla="*/ 335397 w 3798820"/>
                <a:gd name="connsiteY11" fmla="*/ 501331 h 536636"/>
                <a:gd name="connsiteX12" fmla="*/ 257726 w 3798820"/>
                <a:gd name="connsiteY12" fmla="*/ 462495 h 536636"/>
                <a:gd name="connsiteX13" fmla="*/ 201238 w 3798820"/>
                <a:gd name="connsiteY13" fmla="*/ 427190 h 536636"/>
                <a:gd name="connsiteX14" fmla="*/ 155342 w 3798820"/>
                <a:gd name="connsiteY14" fmla="*/ 388355 h 536636"/>
                <a:gd name="connsiteX15" fmla="*/ 109445 w 3798820"/>
                <a:gd name="connsiteY15" fmla="*/ 345989 h 536636"/>
                <a:gd name="connsiteX16" fmla="*/ 56488 w 3798820"/>
                <a:gd name="connsiteY16" fmla="*/ 285970 h 536636"/>
                <a:gd name="connsiteX17" fmla="*/ 21183 w 3798820"/>
                <a:gd name="connsiteY17" fmla="*/ 233013 h 536636"/>
                <a:gd name="connsiteX18" fmla="*/ 7061 w 3798820"/>
                <a:gd name="connsiteY18" fmla="*/ 201238 h 536636"/>
                <a:gd name="connsiteX19" fmla="*/ 0 w 3798820"/>
                <a:gd name="connsiteY19" fmla="*/ 176525 h 536636"/>
                <a:gd name="connsiteX20" fmla="*/ 3530 w 3798820"/>
                <a:gd name="connsiteY20" fmla="*/ 155342 h 536636"/>
                <a:gd name="connsiteX21" fmla="*/ 14122 w 3798820"/>
                <a:gd name="connsiteY21" fmla="*/ 141220 h 536636"/>
                <a:gd name="connsiteX22" fmla="*/ 28244 w 3798820"/>
                <a:gd name="connsiteY22" fmla="*/ 141220 h 536636"/>
                <a:gd name="connsiteX23" fmla="*/ 49427 w 3798820"/>
                <a:gd name="connsiteY23" fmla="*/ 148281 h 536636"/>
                <a:gd name="connsiteX24" fmla="*/ 91793 w 3798820"/>
                <a:gd name="connsiteY24" fmla="*/ 180055 h 536636"/>
                <a:gd name="connsiteX25" fmla="*/ 134159 w 3798820"/>
                <a:gd name="connsiteY25" fmla="*/ 204769 h 536636"/>
                <a:gd name="connsiteX26" fmla="*/ 180055 w 3798820"/>
                <a:gd name="connsiteY26" fmla="*/ 222421 h 536636"/>
                <a:gd name="connsiteX27" fmla="*/ 261257 w 3798820"/>
                <a:gd name="connsiteY27" fmla="*/ 247135 h 536636"/>
                <a:gd name="connsiteX28" fmla="*/ 317745 w 3798820"/>
                <a:gd name="connsiteY28" fmla="*/ 261257 h 536636"/>
                <a:gd name="connsiteX29" fmla="*/ 374233 w 3798820"/>
                <a:gd name="connsiteY29" fmla="*/ 271848 h 536636"/>
                <a:gd name="connsiteX30" fmla="*/ 444843 w 3798820"/>
                <a:gd name="connsiteY30" fmla="*/ 271848 h 536636"/>
                <a:gd name="connsiteX31" fmla="*/ 582532 w 3798820"/>
                <a:gd name="connsiteY31" fmla="*/ 264787 h 536636"/>
                <a:gd name="connsiteX32" fmla="*/ 861442 w 3798820"/>
                <a:gd name="connsiteY32" fmla="*/ 236543 h 536636"/>
                <a:gd name="connsiteX33" fmla="*/ 1172126 w 3798820"/>
                <a:gd name="connsiteY33" fmla="*/ 201238 h 536636"/>
                <a:gd name="connsiteX34" fmla="*/ 1539298 w 3798820"/>
                <a:gd name="connsiteY34" fmla="*/ 165933 h 536636"/>
                <a:gd name="connsiteX35" fmla="*/ 1867635 w 3798820"/>
                <a:gd name="connsiteY35" fmla="*/ 130628 h 536636"/>
                <a:gd name="connsiteX36" fmla="*/ 2044160 w 3798820"/>
                <a:gd name="connsiteY36" fmla="*/ 112976 h 536636"/>
                <a:gd name="connsiteX37" fmla="*/ 2407802 w 3798820"/>
                <a:gd name="connsiteY37" fmla="*/ 95323 h 536636"/>
                <a:gd name="connsiteX38" fmla="*/ 2789096 w 3798820"/>
                <a:gd name="connsiteY38" fmla="*/ 81201 h 536636"/>
                <a:gd name="connsiteX39" fmla="*/ 3106841 w 3798820"/>
                <a:gd name="connsiteY39" fmla="*/ 67079 h 536636"/>
                <a:gd name="connsiteX40" fmla="*/ 3163329 w 3798820"/>
                <a:gd name="connsiteY40" fmla="*/ 42366 h 536636"/>
                <a:gd name="connsiteX41" fmla="*/ 3233939 w 3798820"/>
                <a:gd name="connsiteY41" fmla="*/ 14122 h 536636"/>
                <a:gd name="connsiteX42" fmla="*/ 3297488 w 3798820"/>
                <a:gd name="connsiteY42" fmla="*/ 0 h 536636"/>
                <a:gd name="connsiteX43" fmla="*/ 3385751 w 3798820"/>
                <a:gd name="connsiteY43" fmla="*/ 10591 h 536636"/>
                <a:gd name="connsiteX44" fmla="*/ 3505788 w 3798820"/>
                <a:gd name="connsiteY44" fmla="*/ 31774 h 536636"/>
                <a:gd name="connsiteX45" fmla="*/ 3615234 w 3798820"/>
                <a:gd name="connsiteY45" fmla="*/ 60018 h 536636"/>
                <a:gd name="connsiteX46" fmla="*/ 3685844 w 3798820"/>
                <a:gd name="connsiteY46" fmla="*/ 84732 h 536636"/>
                <a:gd name="connsiteX47" fmla="*/ 3735271 w 3798820"/>
                <a:gd name="connsiteY47" fmla="*/ 112976 h 536636"/>
                <a:gd name="connsiteX48" fmla="*/ 3767045 w 3798820"/>
                <a:gd name="connsiteY48" fmla="*/ 141220 h 536636"/>
                <a:gd name="connsiteX49" fmla="*/ 3788228 w 3798820"/>
                <a:gd name="connsiteY49" fmla="*/ 162403 h 536636"/>
                <a:gd name="connsiteX50" fmla="*/ 3798820 w 3798820"/>
                <a:gd name="connsiteY50" fmla="*/ 201238 h 536636"/>
                <a:gd name="connsiteX51" fmla="*/ 3795289 w 3798820"/>
                <a:gd name="connsiteY51" fmla="*/ 240074 h 536636"/>
                <a:gd name="connsiteX52" fmla="*/ 3767045 w 3798820"/>
                <a:gd name="connsiteY52" fmla="*/ 275379 h 536636"/>
                <a:gd name="connsiteX53" fmla="*/ 3735271 w 3798820"/>
                <a:gd name="connsiteY53" fmla="*/ 296562 h 536636"/>
                <a:gd name="connsiteX54" fmla="*/ 3685844 w 3798820"/>
                <a:gd name="connsiteY54" fmla="*/ 310684 h 536636"/>
                <a:gd name="connsiteX55" fmla="*/ 3629356 w 3798820"/>
                <a:gd name="connsiteY55" fmla="*/ 310684 h 536636"/>
                <a:gd name="connsiteX56" fmla="*/ 3392812 w 3798820"/>
                <a:gd name="connsiteY56" fmla="*/ 296562 h 536636"/>
                <a:gd name="connsiteX57" fmla="*/ 3163329 w 3798820"/>
                <a:gd name="connsiteY57" fmla="*/ 289501 h 536636"/>
                <a:gd name="connsiteX58" fmla="*/ 2895011 w 3798820"/>
                <a:gd name="connsiteY58" fmla="*/ 282440 h 536636"/>
                <a:gd name="connsiteX59" fmla="*/ 2556083 w 3798820"/>
                <a:gd name="connsiteY59" fmla="*/ 275379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798820" h="536636">
                  <a:moveTo>
                    <a:pt x="2556083" y="275379"/>
                  </a:moveTo>
                  <a:lnTo>
                    <a:pt x="2143014" y="285970"/>
                  </a:lnTo>
                  <a:lnTo>
                    <a:pt x="1747598" y="310684"/>
                  </a:lnTo>
                  <a:lnTo>
                    <a:pt x="1465158" y="335397"/>
                  </a:lnTo>
                  <a:lnTo>
                    <a:pt x="1338060" y="353050"/>
                  </a:lnTo>
                  <a:lnTo>
                    <a:pt x="1115638" y="384824"/>
                  </a:lnTo>
                  <a:lnTo>
                    <a:pt x="967357" y="413068"/>
                  </a:lnTo>
                  <a:lnTo>
                    <a:pt x="804954" y="451904"/>
                  </a:lnTo>
                  <a:lnTo>
                    <a:pt x="628429" y="490739"/>
                  </a:lnTo>
                  <a:lnTo>
                    <a:pt x="455434" y="536636"/>
                  </a:lnTo>
                  <a:lnTo>
                    <a:pt x="420129" y="529575"/>
                  </a:lnTo>
                  <a:lnTo>
                    <a:pt x="335397" y="501331"/>
                  </a:lnTo>
                  <a:lnTo>
                    <a:pt x="257726" y="462495"/>
                  </a:lnTo>
                  <a:lnTo>
                    <a:pt x="201238" y="427190"/>
                  </a:lnTo>
                  <a:lnTo>
                    <a:pt x="155342" y="388355"/>
                  </a:lnTo>
                  <a:lnTo>
                    <a:pt x="109445" y="345989"/>
                  </a:lnTo>
                  <a:lnTo>
                    <a:pt x="56488" y="285970"/>
                  </a:lnTo>
                  <a:lnTo>
                    <a:pt x="21183" y="233013"/>
                  </a:lnTo>
                  <a:lnTo>
                    <a:pt x="7061" y="201238"/>
                  </a:lnTo>
                  <a:lnTo>
                    <a:pt x="0" y="176525"/>
                  </a:lnTo>
                  <a:lnTo>
                    <a:pt x="3530" y="155342"/>
                  </a:lnTo>
                  <a:lnTo>
                    <a:pt x="14122" y="141220"/>
                  </a:lnTo>
                  <a:lnTo>
                    <a:pt x="28244" y="141220"/>
                  </a:lnTo>
                  <a:lnTo>
                    <a:pt x="49427" y="148281"/>
                  </a:lnTo>
                  <a:lnTo>
                    <a:pt x="91793" y="180055"/>
                  </a:lnTo>
                  <a:lnTo>
                    <a:pt x="134159" y="204769"/>
                  </a:lnTo>
                  <a:lnTo>
                    <a:pt x="180055" y="222421"/>
                  </a:lnTo>
                  <a:lnTo>
                    <a:pt x="261257" y="247135"/>
                  </a:lnTo>
                  <a:lnTo>
                    <a:pt x="317745" y="261257"/>
                  </a:lnTo>
                  <a:lnTo>
                    <a:pt x="374233" y="271848"/>
                  </a:lnTo>
                  <a:lnTo>
                    <a:pt x="444843" y="271848"/>
                  </a:lnTo>
                  <a:lnTo>
                    <a:pt x="582532" y="264787"/>
                  </a:lnTo>
                  <a:lnTo>
                    <a:pt x="861442" y="236543"/>
                  </a:lnTo>
                  <a:lnTo>
                    <a:pt x="1172126" y="201238"/>
                  </a:lnTo>
                  <a:lnTo>
                    <a:pt x="1539298" y="165933"/>
                  </a:lnTo>
                  <a:lnTo>
                    <a:pt x="1867635" y="130628"/>
                  </a:lnTo>
                  <a:lnTo>
                    <a:pt x="2044160" y="112976"/>
                  </a:lnTo>
                  <a:lnTo>
                    <a:pt x="2407802" y="95323"/>
                  </a:lnTo>
                  <a:lnTo>
                    <a:pt x="2789096" y="81201"/>
                  </a:lnTo>
                  <a:lnTo>
                    <a:pt x="3106841" y="67079"/>
                  </a:lnTo>
                  <a:lnTo>
                    <a:pt x="3163329" y="42366"/>
                  </a:lnTo>
                  <a:lnTo>
                    <a:pt x="3233939" y="14122"/>
                  </a:lnTo>
                  <a:lnTo>
                    <a:pt x="3297488" y="0"/>
                  </a:lnTo>
                  <a:lnTo>
                    <a:pt x="3385751" y="10591"/>
                  </a:lnTo>
                  <a:lnTo>
                    <a:pt x="3505788" y="31774"/>
                  </a:lnTo>
                  <a:lnTo>
                    <a:pt x="3615234" y="60018"/>
                  </a:lnTo>
                  <a:lnTo>
                    <a:pt x="3685844" y="84732"/>
                  </a:lnTo>
                  <a:lnTo>
                    <a:pt x="3735271" y="112976"/>
                  </a:lnTo>
                  <a:lnTo>
                    <a:pt x="3767045" y="141220"/>
                  </a:lnTo>
                  <a:lnTo>
                    <a:pt x="3788228" y="162403"/>
                  </a:lnTo>
                  <a:lnTo>
                    <a:pt x="3798820" y="201238"/>
                  </a:lnTo>
                  <a:lnTo>
                    <a:pt x="3795289" y="240074"/>
                  </a:lnTo>
                  <a:lnTo>
                    <a:pt x="3767045" y="275379"/>
                  </a:lnTo>
                  <a:lnTo>
                    <a:pt x="3735271" y="296562"/>
                  </a:lnTo>
                  <a:lnTo>
                    <a:pt x="3685844" y="310684"/>
                  </a:lnTo>
                  <a:lnTo>
                    <a:pt x="3629356" y="310684"/>
                  </a:lnTo>
                  <a:lnTo>
                    <a:pt x="3392812" y="296562"/>
                  </a:lnTo>
                  <a:lnTo>
                    <a:pt x="3163329" y="289501"/>
                  </a:lnTo>
                  <a:lnTo>
                    <a:pt x="2895011" y="282440"/>
                  </a:lnTo>
                  <a:lnTo>
                    <a:pt x="2556083" y="2753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9D2EF97B-0EB5-4B13-8A08-69D94896A6BB}"/>
                </a:ext>
              </a:extLst>
            </p:cNvPr>
            <p:cNvSpPr/>
            <p:nvPr/>
          </p:nvSpPr>
          <p:spPr>
            <a:xfrm>
              <a:off x="5494339" y="1733551"/>
              <a:ext cx="1473200" cy="377825"/>
            </a:xfrm>
            <a:custGeom>
              <a:avLst/>
              <a:gdLst>
                <a:gd name="connsiteX0" fmla="*/ 702129 w 1472293"/>
                <a:gd name="connsiteY0" fmla="*/ 296636 h 378279"/>
                <a:gd name="connsiteX1" fmla="*/ 487136 w 1472293"/>
                <a:gd name="connsiteY1" fmla="*/ 334736 h 378279"/>
                <a:gd name="connsiteX2" fmla="*/ 342900 w 1472293"/>
                <a:gd name="connsiteY2" fmla="*/ 356507 h 378279"/>
                <a:gd name="connsiteX3" fmla="*/ 269422 w 1472293"/>
                <a:gd name="connsiteY3" fmla="*/ 364671 h 378279"/>
                <a:gd name="connsiteX4" fmla="*/ 231322 w 1472293"/>
                <a:gd name="connsiteY4" fmla="*/ 364671 h 378279"/>
                <a:gd name="connsiteX5" fmla="*/ 179615 w 1472293"/>
                <a:gd name="connsiteY5" fmla="*/ 359229 h 378279"/>
                <a:gd name="connsiteX6" fmla="*/ 122465 w 1472293"/>
                <a:gd name="connsiteY6" fmla="*/ 348343 h 378279"/>
                <a:gd name="connsiteX7" fmla="*/ 0 w 1472293"/>
                <a:gd name="connsiteY7" fmla="*/ 285750 h 378279"/>
                <a:gd name="connsiteX8" fmla="*/ 78922 w 1472293"/>
                <a:gd name="connsiteY8" fmla="*/ 133350 h 378279"/>
                <a:gd name="connsiteX9" fmla="*/ 193222 w 1472293"/>
                <a:gd name="connsiteY9" fmla="*/ 185057 h 378279"/>
                <a:gd name="connsiteX10" fmla="*/ 244929 w 1472293"/>
                <a:gd name="connsiteY10" fmla="*/ 193221 h 378279"/>
                <a:gd name="connsiteX11" fmla="*/ 310243 w 1472293"/>
                <a:gd name="connsiteY11" fmla="*/ 193221 h 378279"/>
                <a:gd name="connsiteX12" fmla="*/ 457200 w 1472293"/>
                <a:gd name="connsiteY12" fmla="*/ 168729 h 378279"/>
                <a:gd name="connsiteX13" fmla="*/ 655865 w 1472293"/>
                <a:gd name="connsiteY13" fmla="*/ 130629 h 378279"/>
                <a:gd name="connsiteX14" fmla="*/ 892629 w 1472293"/>
                <a:gd name="connsiteY14" fmla="*/ 81643 h 378279"/>
                <a:gd name="connsiteX15" fmla="*/ 955222 w 1472293"/>
                <a:gd name="connsiteY15" fmla="*/ 68036 h 378279"/>
                <a:gd name="connsiteX16" fmla="*/ 1004207 w 1472293"/>
                <a:gd name="connsiteY16" fmla="*/ 48986 h 378279"/>
                <a:gd name="connsiteX17" fmla="*/ 1050472 w 1472293"/>
                <a:gd name="connsiteY17" fmla="*/ 24493 h 378279"/>
                <a:gd name="connsiteX18" fmla="*/ 1077686 w 1472293"/>
                <a:gd name="connsiteY18" fmla="*/ 2721 h 378279"/>
                <a:gd name="connsiteX19" fmla="*/ 1085850 w 1472293"/>
                <a:gd name="connsiteY19" fmla="*/ 0 h 378279"/>
                <a:gd name="connsiteX20" fmla="*/ 1153886 w 1472293"/>
                <a:gd name="connsiteY20" fmla="*/ 29936 h 378279"/>
                <a:gd name="connsiteX21" fmla="*/ 1249136 w 1472293"/>
                <a:gd name="connsiteY21" fmla="*/ 84364 h 378279"/>
                <a:gd name="connsiteX22" fmla="*/ 1363436 w 1472293"/>
                <a:gd name="connsiteY22" fmla="*/ 157843 h 378279"/>
                <a:gd name="connsiteX23" fmla="*/ 1426029 w 1472293"/>
                <a:gd name="connsiteY23" fmla="*/ 204107 h 378279"/>
                <a:gd name="connsiteX24" fmla="*/ 1450522 w 1472293"/>
                <a:gd name="connsiteY24" fmla="*/ 225879 h 378279"/>
                <a:gd name="connsiteX25" fmla="*/ 1464129 w 1472293"/>
                <a:gd name="connsiteY25" fmla="*/ 244929 h 378279"/>
                <a:gd name="connsiteX26" fmla="*/ 1472293 w 1472293"/>
                <a:gd name="connsiteY26" fmla="*/ 263979 h 378279"/>
                <a:gd name="connsiteX27" fmla="*/ 1472293 w 1472293"/>
                <a:gd name="connsiteY27" fmla="*/ 288471 h 378279"/>
                <a:gd name="connsiteX28" fmla="*/ 1464129 w 1472293"/>
                <a:gd name="connsiteY28" fmla="*/ 321129 h 378279"/>
                <a:gd name="connsiteX29" fmla="*/ 1439636 w 1472293"/>
                <a:gd name="connsiteY29" fmla="*/ 348343 h 378279"/>
                <a:gd name="connsiteX30" fmla="*/ 1406979 w 1472293"/>
                <a:gd name="connsiteY30" fmla="*/ 378279 h 378279"/>
                <a:gd name="connsiteX31" fmla="*/ 1025979 w 1472293"/>
                <a:gd name="connsiteY31" fmla="*/ 263979 h 378279"/>
                <a:gd name="connsiteX32" fmla="*/ 971550 w 1472293"/>
                <a:gd name="connsiteY32" fmla="*/ 253093 h 378279"/>
                <a:gd name="connsiteX33" fmla="*/ 941615 w 1472293"/>
                <a:gd name="connsiteY33" fmla="*/ 250371 h 378279"/>
                <a:gd name="connsiteX34" fmla="*/ 702129 w 1472293"/>
                <a:gd name="connsiteY34" fmla="*/ 296636 h 37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72293" h="378279">
                  <a:moveTo>
                    <a:pt x="702129" y="296636"/>
                  </a:moveTo>
                  <a:lnTo>
                    <a:pt x="487136" y="334736"/>
                  </a:lnTo>
                  <a:lnTo>
                    <a:pt x="342900" y="356507"/>
                  </a:lnTo>
                  <a:lnTo>
                    <a:pt x="269422" y="364671"/>
                  </a:lnTo>
                  <a:lnTo>
                    <a:pt x="231322" y="364671"/>
                  </a:lnTo>
                  <a:lnTo>
                    <a:pt x="179615" y="359229"/>
                  </a:lnTo>
                  <a:lnTo>
                    <a:pt x="122465" y="348343"/>
                  </a:lnTo>
                  <a:lnTo>
                    <a:pt x="0" y="285750"/>
                  </a:lnTo>
                  <a:lnTo>
                    <a:pt x="78922" y="133350"/>
                  </a:lnTo>
                  <a:lnTo>
                    <a:pt x="193222" y="185057"/>
                  </a:lnTo>
                  <a:lnTo>
                    <a:pt x="244929" y="193221"/>
                  </a:lnTo>
                  <a:lnTo>
                    <a:pt x="310243" y="193221"/>
                  </a:lnTo>
                  <a:lnTo>
                    <a:pt x="457200" y="168729"/>
                  </a:lnTo>
                  <a:lnTo>
                    <a:pt x="655865" y="130629"/>
                  </a:lnTo>
                  <a:lnTo>
                    <a:pt x="892629" y="81643"/>
                  </a:lnTo>
                  <a:lnTo>
                    <a:pt x="955222" y="68036"/>
                  </a:lnTo>
                  <a:lnTo>
                    <a:pt x="1004207" y="48986"/>
                  </a:lnTo>
                  <a:lnTo>
                    <a:pt x="1050472" y="24493"/>
                  </a:lnTo>
                  <a:lnTo>
                    <a:pt x="1077686" y="2721"/>
                  </a:lnTo>
                  <a:lnTo>
                    <a:pt x="1085850" y="0"/>
                  </a:lnTo>
                  <a:lnTo>
                    <a:pt x="1153886" y="29936"/>
                  </a:lnTo>
                  <a:lnTo>
                    <a:pt x="1249136" y="84364"/>
                  </a:lnTo>
                  <a:lnTo>
                    <a:pt x="1363436" y="157843"/>
                  </a:lnTo>
                  <a:lnTo>
                    <a:pt x="1426029" y="204107"/>
                  </a:lnTo>
                  <a:lnTo>
                    <a:pt x="1450522" y="225879"/>
                  </a:lnTo>
                  <a:lnTo>
                    <a:pt x="1464129" y="244929"/>
                  </a:lnTo>
                  <a:lnTo>
                    <a:pt x="1472293" y="263979"/>
                  </a:lnTo>
                  <a:lnTo>
                    <a:pt x="1472293" y="288471"/>
                  </a:lnTo>
                  <a:lnTo>
                    <a:pt x="1464129" y="321129"/>
                  </a:lnTo>
                  <a:lnTo>
                    <a:pt x="1439636" y="348343"/>
                  </a:lnTo>
                  <a:lnTo>
                    <a:pt x="1406979" y="378279"/>
                  </a:lnTo>
                  <a:lnTo>
                    <a:pt x="1025979" y="263979"/>
                  </a:lnTo>
                  <a:lnTo>
                    <a:pt x="971550" y="253093"/>
                  </a:lnTo>
                  <a:lnTo>
                    <a:pt x="941615" y="250371"/>
                  </a:lnTo>
                  <a:lnTo>
                    <a:pt x="702129" y="2966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C7EC798B-55EF-4009-B04F-0CAA8856DC66}"/>
                </a:ext>
              </a:extLst>
            </p:cNvPr>
            <p:cNvSpPr/>
            <p:nvPr/>
          </p:nvSpPr>
          <p:spPr>
            <a:xfrm>
              <a:off x="3959226" y="1949450"/>
              <a:ext cx="2946400" cy="1930400"/>
            </a:xfrm>
            <a:custGeom>
              <a:avLst/>
              <a:gdLst>
                <a:gd name="connsiteX0" fmla="*/ 1768475 w 2946400"/>
                <a:gd name="connsiteY0" fmla="*/ 1187450 h 1930400"/>
                <a:gd name="connsiteX1" fmla="*/ 1527175 w 2946400"/>
                <a:gd name="connsiteY1" fmla="*/ 1336675 h 1930400"/>
                <a:gd name="connsiteX2" fmla="*/ 1257300 w 2946400"/>
                <a:gd name="connsiteY2" fmla="*/ 1479550 h 1930400"/>
                <a:gd name="connsiteX3" fmla="*/ 1066800 w 2946400"/>
                <a:gd name="connsiteY3" fmla="*/ 1574800 h 1930400"/>
                <a:gd name="connsiteX4" fmla="*/ 892175 w 2946400"/>
                <a:gd name="connsiteY4" fmla="*/ 1654175 h 1930400"/>
                <a:gd name="connsiteX5" fmla="*/ 676275 w 2946400"/>
                <a:gd name="connsiteY5" fmla="*/ 1736725 h 1930400"/>
                <a:gd name="connsiteX6" fmla="*/ 447675 w 2946400"/>
                <a:gd name="connsiteY6" fmla="*/ 1816100 h 1930400"/>
                <a:gd name="connsiteX7" fmla="*/ 266700 w 2946400"/>
                <a:gd name="connsiteY7" fmla="*/ 1870075 h 1930400"/>
                <a:gd name="connsiteX8" fmla="*/ 69850 w 2946400"/>
                <a:gd name="connsiteY8" fmla="*/ 1924050 h 1930400"/>
                <a:gd name="connsiteX9" fmla="*/ 31750 w 2946400"/>
                <a:gd name="connsiteY9" fmla="*/ 1930400 h 1930400"/>
                <a:gd name="connsiteX10" fmla="*/ 6350 w 2946400"/>
                <a:gd name="connsiteY10" fmla="*/ 1920875 h 1930400"/>
                <a:gd name="connsiteX11" fmla="*/ 0 w 2946400"/>
                <a:gd name="connsiteY11" fmla="*/ 1901825 h 1930400"/>
                <a:gd name="connsiteX12" fmla="*/ 9525 w 2946400"/>
                <a:gd name="connsiteY12" fmla="*/ 1882775 h 1930400"/>
                <a:gd name="connsiteX13" fmla="*/ 38100 w 2946400"/>
                <a:gd name="connsiteY13" fmla="*/ 1857375 h 1930400"/>
                <a:gd name="connsiteX14" fmla="*/ 206375 w 2946400"/>
                <a:gd name="connsiteY14" fmla="*/ 1784350 h 1930400"/>
                <a:gd name="connsiteX15" fmla="*/ 422275 w 2946400"/>
                <a:gd name="connsiteY15" fmla="*/ 1689100 h 1930400"/>
                <a:gd name="connsiteX16" fmla="*/ 584200 w 2946400"/>
                <a:gd name="connsiteY16" fmla="*/ 1612900 h 1930400"/>
                <a:gd name="connsiteX17" fmla="*/ 768350 w 2946400"/>
                <a:gd name="connsiteY17" fmla="*/ 1524000 h 1930400"/>
                <a:gd name="connsiteX18" fmla="*/ 981075 w 2946400"/>
                <a:gd name="connsiteY18" fmla="*/ 1412875 h 1930400"/>
                <a:gd name="connsiteX19" fmla="*/ 1193800 w 2946400"/>
                <a:gd name="connsiteY19" fmla="*/ 1292225 h 1930400"/>
                <a:gd name="connsiteX20" fmla="*/ 1346200 w 2946400"/>
                <a:gd name="connsiteY20" fmla="*/ 1203325 h 1930400"/>
                <a:gd name="connsiteX21" fmla="*/ 1527175 w 2946400"/>
                <a:gd name="connsiteY21" fmla="*/ 1079500 h 1930400"/>
                <a:gd name="connsiteX22" fmla="*/ 1673225 w 2946400"/>
                <a:gd name="connsiteY22" fmla="*/ 971550 h 1930400"/>
                <a:gd name="connsiteX23" fmla="*/ 1838325 w 2946400"/>
                <a:gd name="connsiteY23" fmla="*/ 838200 h 1930400"/>
                <a:gd name="connsiteX24" fmla="*/ 1958975 w 2946400"/>
                <a:gd name="connsiteY24" fmla="*/ 739775 h 1930400"/>
                <a:gd name="connsiteX25" fmla="*/ 2178050 w 2946400"/>
                <a:gd name="connsiteY25" fmla="*/ 542925 h 1930400"/>
                <a:gd name="connsiteX26" fmla="*/ 2346325 w 2946400"/>
                <a:gd name="connsiteY26" fmla="*/ 355600 h 1930400"/>
                <a:gd name="connsiteX27" fmla="*/ 2428875 w 2946400"/>
                <a:gd name="connsiteY27" fmla="*/ 254000 h 1930400"/>
                <a:gd name="connsiteX28" fmla="*/ 2508250 w 2946400"/>
                <a:gd name="connsiteY28" fmla="*/ 136525 h 1930400"/>
                <a:gd name="connsiteX29" fmla="*/ 2533650 w 2946400"/>
                <a:gd name="connsiteY29" fmla="*/ 92075 h 1930400"/>
                <a:gd name="connsiteX30" fmla="*/ 2540000 w 2946400"/>
                <a:gd name="connsiteY30" fmla="*/ 69850 h 1930400"/>
                <a:gd name="connsiteX31" fmla="*/ 2524125 w 2946400"/>
                <a:gd name="connsiteY31" fmla="*/ 0 h 1930400"/>
                <a:gd name="connsiteX32" fmla="*/ 2946400 w 2946400"/>
                <a:gd name="connsiteY32" fmla="*/ 98425 h 1930400"/>
                <a:gd name="connsiteX33" fmla="*/ 2943225 w 2946400"/>
                <a:gd name="connsiteY33" fmla="*/ 158750 h 1930400"/>
                <a:gd name="connsiteX34" fmla="*/ 2914650 w 2946400"/>
                <a:gd name="connsiteY34" fmla="*/ 171450 h 1930400"/>
                <a:gd name="connsiteX35" fmla="*/ 2860675 w 2946400"/>
                <a:gd name="connsiteY35" fmla="*/ 196850 h 1930400"/>
                <a:gd name="connsiteX36" fmla="*/ 2835275 w 2946400"/>
                <a:gd name="connsiteY36" fmla="*/ 212725 h 1930400"/>
                <a:gd name="connsiteX37" fmla="*/ 2806700 w 2946400"/>
                <a:gd name="connsiteY37" fmla="*/ 238125 h 1930400"/>
                <a:gd name="connsiteX38" fmla="*/ 2749550 w 2946400"/>
                <a:gd name="connsiteY38" fmla="*/ 311150 h 1930400"/>
                <a:gd name="connsiteX39" fmla="*/ 2628900 w 2946400"/>
                <a:gd name="connsiteY39" fmla="*/ 444500 h 1930400"/>
                <a:gd name="connsiteX40" fmla="*/ 2489200 w 2946400"/>
                <a:gd name="connsiteY40" fmla="*/ 590550 h 1930400"/>
                <a:gd name="connsiteX41" fmla="*/ 2349500 w 2946400"/>
                <a:gd name="connsiteY41" fmla="*/ 727075 h 1930400"/>
                <a:gd name="connsiteX42" fmla="*/ 2187575 w 2946400"/>
                <a:gd name="connsiteY42" fmla="*/ 882650 h 1930400"/>
                <a:gd name="connsiteX43" fmla="*/ 2073275 w 2946400"/>
                <a:gd name="connsiteY43" fmla="*/ 977900 h 1930400"/>
                <a:gd name="connsiteX44" fmla="*/ 1768475 w 2946400"/>
                <a:gd name="connsiteY44" fmla="*/ 1187450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46400" h="1930400">
                  <a:moveTo>
                    <a:pt x="1768475" y="1187450"/>
                  </a:moveTo>
                  <a:lnTo>
                    <a:pt x="1527175" y="1336675"/>
                  </a:lnTo>
                  <a:lnTo>
                    <a:pt x="1257300" y="1479550"/>
                  </a:lnTo>
                  <a:lnTo>
                    <a:pt x="1066800" y="1574800"/>
                  </a:lnTo>
                  <a:lnTo>
                    <a:pt x="892175" y="1654175"/>
                  </a:lnTo>
                  <a:lnTo>
                    <a:pt x="676275" y="1736725"/>
                  </a:lnTo>
                  <a:lnTo>
                    <a:pt x="447675" y="1816100"/>
                  </a:lnTo>
                  <a:lnTo>
                    <a:pt x="266700" y="1870075"/>
                  </a:lnTo>
                  <a:lnTo>
                    <a:pt x="69850" y="1924050"/>
                  </a:lnTo>
                  <a:lnTo>
                    <a:pt x="31750" y="1930400"/>
                  </a:lnTo>
                  <a:lnTo>
                    <a:pt x="6350" y="1920875"/>
                  </a:lnTo>
                  <a:lnTo>
                    <a:pt x="0" y="1901825"/>
                  </a:lnTo>
                  <a:lnTo>
                    <a:pt x="9525" y="1882775"/>
                  </a:lnTo>
                  <a:lnTo>
                    <a:pt x="38100" y="1857375"/>
                  </a:lnTo>
                  <a:lnTo>
                    <a:pt x="206375" y="1784350"/>
                  </a:lnTo>
                  <a:lnTo>
                    <a:pt x="422275" y="1689100"/>
                  </a:lnTo>
                  <a:lnTo>
                    <a:pt x="584200" y="1612900"/>
                  </a:lnTo>
                  <a:lnTo>
                    <a:pt x="768350" y="1524000"/>
                  </a:lnTo>
                  <a:lnTo>
                    <a:pt x="981075" y="1412875"/>
                  </a:lnTo>
                  <a:lnTo>
                    <a:pt x="1193800" y="1292225"/>
                  </a:lnTo>
                  <a:lnTo>
                    <a:pt x="1346200" y="1203325"/>
                  </a:lnTo>
                  <a:lnTo>
                    <a:pt x="1527175" y="1079500"/>
                  </a:lnTo>
                  <a:lnTo>
                    <a:pt x="1673225" y="971550"/>
                  </a:lnTo>
                  <a:lnTo>
                    <a:pt x="1838325" y="838200"/>
                  </a:lnTo>
                  <a:lnTo>
                    <a:pt x="1958975" y="739775"/>
                  </a:lnTo>
                  <a:lnTo>
                    <a:pt x="2178050" y="542925"/>
                  </a:lnTo>
                  <a:lnTo>
                    <a:pt x="2346325" y="355600"/>
                  </a:lnTo>
                  <a:lnTo>
                    <a:pt x="2428875" y="254000"/>
                  </a:lnTo>
                  <a:lnTo>
                    <a:pt x="2508250" y="136525"/>
                  </a:lnTo>
                  <a:lnTo>
                    <a:pt x="2533650" y="92075"/>
                  </a:lnTo>
                  <a:lnTo>
                    <a:pt x="2540000" y="69850"/>
                  </a:lnTo>
                  <a:lnTo>
                    <a:pt x="2524125" y="0"/>
                  </a:lnTo>
                  <a:lnTo>
                    <a:pt x="2946400" y="98425"/>
                  </a:lnTo>
                  <a:lnTo>
                    <a:pt x="2943225" y="158750"/>
                  </a:lnTo>
                  <a:lnTo>
                    <a:pt x="2914650" y="171450"/>
                  </a:lnTo>
                  <a:lnTo>
                    <a:pt x="2860675" y="196850"/>
                  </a:lnTo>
                  <a:lnTo>
                    <a:pt x="2835275" y="212725"/>
                  </a:lnTo>
                  <a:lnTo>
                    <a:pt x="2806700" y="238125"/>
                  </a:lnTo>
                  <a:lnTo>
                    <a:pt x="2749550" y="311150"/>
                  </a:lnTo>
                  <a:lnTo>
                    <a:pt x="2628900" y="444500"/>
                  </a:lnTo>
                  <a:lnTo>
                    <a:pt x="2489200" y="590550"/>
                  </a:lnTo>
                  <a:lnTo>
                    <a:pt x="2349500" y="727075"/>
                  </a:lnTo>
                  <a:lnTo>
                    <a:pt x="2187575" y="882650"/>
                  </a:lnTo>
                  <a:lnTo>
                    <a:pt x="2073275" y="977900"/>
                  </a:lnTo>
                  <a:lnTo>
                    <a:pt x="1768475" y="1187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401E4406-2795-4B17-9932-C65944337A67}"/>
                </a:ext>
              </a:extLst>
            </p:cNvPr>
            <p:cNvSpPr/>
            <p:nvPr/>
          </p:nvSpPr>
          <p:spPr>
            <a:xfrm>
              <a:off x="5159377" y="2263775"/>
              <a:ext cx="3140075" cy="1479550"/>
            </a:xfrm>
            <a:custGeom>
              <a:avLst/>
              <a:gdLst>
                <a:gd name="connsiteX0" fmla="*/ 1165225 w 3140075"/>
                <a:gd name="connsiteY0" fmla="*/ 857250 h 1479550"/>
                <a:gd name="connsiteX1" fmla="*/ 838200 w 3140075"/>
                <a:gd name="connsiteY1" fmla="*/ 663575 h 1479550"/>
                <a:gd name="connsiteX2" fmla="*/ 666750 w 3140075"/>
                <a:gd name="connsiteY2" fmla="*/ 539750 h 1479550"/>
                <a:gd name="connsiteX3" fmla="*/ 568325 w 3140075"/>
                <a:gd name="connsiteY3" fmla="*/ 476250 h 1479550"/>
                <a:gd name="connsiteX4" fmla="*/ 476250 w 3140075"/>
                <a:gd name="connsiteY4" fmla="*/ 415925 h 1479550"/>
                <a:gd name="connsiteX5" fmla="*/ 393700 w 3140075"/>
                <a:gd name="connsiteY5" fmla="*/ 361950 h 1479550"/>
                <a:gd name="connsiteX6" fmla="*/ 279400 w 3140075"/>
                <a:gd name="connsiteY6" fmla="*/ 285750 h 1479550"/>
                <a:gd name="connsiteX7" fmla="*/ 165100 w 3140075"/>
                <a:gd name="connsiteY7" fmla="*/ 203200 h 1479550"/>
                <a:gd name="connsiteX8" fmla="*/ 0 w 3140075"/>
                <a:gd name="connsiteY8" fmla="*/ 73025 h 1479550"/>
                <a:gd name="connsiteX9" fmla="*/ 63500 w 3140075"/>
                <a:gd name="connsiteY9" fmla="*/ 0 h 1479550"/>
                <a:gd name="connsiteX10" fmla="*/ 152400 w 3140075"/>
                <a:gd name="connsiteY10" fmla="*/ 63500 h 1479550"/>
                <a:gd name="connsiteX11" fmla="*/ 282575 w 3140075"/>
                <a:gd name="connsiteY11" fmla="*/ 146050 h 1479550"/>
                <a:gd name="connsiteX12" fmla="*/ 463550 w 3140075"/>
                <a:gd name="connsiteY12" fmla="*/ 260350 h 1479550"/>
                <a:gd name="connsiteX13" fmla="*/ 603250 w 3140075"/>
                <a:gd name="connsiteY13" fmla="*/ 339725 h 1479550"/>
                <a:gd name="connsiteX14" fmla="*/ 765175 w 3140075"/>
                <a:gd name="connsiteY14" fmla="*/ 431800 h 1479550"/>
                <a:gd name="connsiteX15" fmla="*/ 962025 w 3140075"/>
                <a:gd name="connsiteY15" fmla="*/ 539750 h 1479550"/>
                <a:gd name="connsiteX16" fmla="*/ 1076325 w 3140075"/>
                <a:gd name="connsiteY16" fmla="*/ 603250 h 1479550"/>
                <a:gd name="connsiteX17" fmla="*/ 1219200 w 3140075"/>
                <a:gd name="connsiteY17" fmla="*/ 669925 h 1479550"/>
                <a:gd name="connsiteX18" fmla="*/ 1333500 w 3140075"/>
                <a:gd name="connsiteY18" fmla="*/ 717550 h 1479550"/>
                <a:gd name="connsiteX19" fmla="*/ 1447800 w 3140075"/>
                <a:gd name="connsiteY19" fmla="*/ 765175 h 1479550"/>
                <a:gd name="connsiteX20" fmla="*/ 1619250 w 3140075"/>
                <a:gd name="connsiteY20" fmla="*/ 825500 h 1479550"/>
                <a:gd name="connsiteX21" fmla="*/ 1812925 w 3140075"/>
                <a:gd name="connsiteY21" fmla="*/ 889000 h 1479550"/>
                <a:gd name="connsiteX22" fmla="*/ 2028825 w 3140075"/>
                <a:gd name="connsiteY22" fmla="*/ 955675 h 1479550"/>
                <a:gd name="connsiteX23" fmla="*/ 2251075 w 3140075"/>
                <a:gd name="connsiteY23" fmla="*/ 1022350 h 1479550"/>
                <a:gd name="connsiteX24" fmla="*/ 2457450 w 3140075"/>
                <a:gd name="connsiteY24" fmla="*/ 1079500 h 1479550"/>
                <a:gd name="connsiteX25" fmla="*/ 2701925 w 3140075"/>
                <a:gd name="connsiteY25" fmla="*/ 1143000 h 1479550"/>
                <a:gd name="connsiteX26" fmla="*/ 2917825 w 3140075"/>
                <a:gd name="connsiteY26" fmla="*/ 1193800 h 1479550"/>
                <a:gd name="connsiteX27" fmla="*/ 3101975 w 3140075"/>
                <a:gd name="connsiteY27" fmla="*/ 1231900 h 1479550"/>
                <a:gd name="connsiteX28" fmla="*/ 3124200 w 3140075"/>
                <a:gd name="connsiteY28" fmla="*/ 1238250 h 1479550"/>
                <a:gd name="connsiteX29" fmla="*/ 3140075 w 3140075"/>
                <a:gd name="connsiteY29" fmla="*/ 1247775 h 1479550"/>
                <a:gd name="connsiteX30" fmla="*/ 3136900 w 3140075"/>
                <a:gd name="connsiteY30" fmla="*/ 1270000 h 1479550"/>
                <a:gd name="connsiteX31" fmla="*/ 3108325 w 3140075"/>
                <a:gd name="connsiteY31" fmla="*/ 1292225 h 1479550"/>
                <a:gd name="connsiteX32" fmla="*/ 3032125 w 3140075"/>
                <a:gd name="connsiteY32" fmla="*/ 1317625 h 1479550"/>
                <a:gd name="connsiteX33" fmla="*/ 2746375 w 3140075"/>
                <a:gd name="connsiteY33" fmla="*/ 1381125 h 1479550"/>
                <a:gd name="connsiteX34" fmla="*/ 2495550 w 3140075"/>
                <a:gd name="connsiteY34" fmla="*/ 1438275 h 1479550"/>
                <a:gd name="connsiteX35" fmla="*/ 2409825 w 3140075"/>
                <a:gd name="connsiteY35" fmla="*/ 1460500 h 1479550"/>
                <a:gd name="connsiteX36" fmla="*/ 2365375 w 3140075"/>
                <a:gd name="connsiteY36" fmla="*/ 1473200 h 1479550"/>
                <a:gd name="connsiteX37" fmla="*/ 2305050 w 3140075"/>
                <a:gd name="connsiteY37" fmla="*/ 1479550 h 1479550"/>
                <a:gd name="connsiteX38" fmla="*/ 2254250 w 3140075"/>
                <a:gd name="connsiteY38" fmla="*/ 1479550 h 1479550"/>
                <a:gd name="connsiteX39" fmla="*/ 2212975 w 3140075"/>
                <a:gd name="connsiteY39" fmla="*/ 1476375 h 1479550"/>
                <a:gd name="connsiteX40" fmla="*/ 2168525 w 3140075"/>
                <a:gd name="connsiteY40" fmla="*/ 1463675 h 1479550"/>
                <a:gd name="connsiteX41" fmla="*/ 2009775 w 3140075"/>
                <a:gd name="connsiteY41" fmla="*/ 1371600 h 1479550"/>
                <a:gd name="connsiteX42" fmla="*/ 1685925 w 3140075"/>
                <a:gd name="connsiteY42" fmla="*/ 1171575 h 1479550"/>
                <a:gd name="connsiteX43" fmla="*/ 1384300 w 3140075"/>
                <a:gd name="connsiteY43" fmla="*/ 993775 h 1479550"/>
                <a:gd name="connsiteX44" fmla="*/ 1165225 w 3140075"/>
                <a:gd name="connsiteY44" fmla="*/ 857250 h 14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140075" h="1479550">
                  <a:moveTo>
                    <a:pt x="1165225" y="857250"/>
                  </a:moveTo>
                  <a:lnTo>
                    <a:pt x="838200" y="663575"/>
                  </a:lnTo>
                  <a:lnTo>
                    <a:pt x="666750" y="539750"/>
                  </a:lnTo>
                  <a:lnTo>
                    <a:pt x="568325" y="476250"/>
                  </a:lnTo>
                  <a:lnTo>
                    <a:pt x="476250" y="415925"/>
                  </a:lnTo>
                  <a:lnTo>
                    <a:pt x="393700" y="361950"/>
                  </a:lnTo>
                  <a:lnTo>
                    <a:pt x="279400" y="285750"/>
                  </a:lnTo>
                  <a:lnTo>
                    <a:pt x="165100" y="203200"/>
                  </a:lnTo>
                  <a:lnTo>
                    <a:pt x="0" y="73025"/>
                  </a:lnTo>
                  <a:lnTo>
                    <a:pt x="63500" y="0"/>
                  </a:lnTo>
                  <a:lnTo>
                    <a:pt x="152400" y="63500"/>
                  </a:lnTo>
                  <a:lnTo>
                    <a:pt x="282575" y="146050"/>
                  </a:lnTo>
                  <a:lnTo>
                    <a:pt x="463550" y="260350"/>
                  </a:lnTo>
                  <a:lnTo>
                    <a:pt x="603250" y="339725"/>
                  </a:lnTo>
                  <a:lnTo>
                    <a:pt x="765175" y="431800"/>
                  </a:lnTo>
                  <a:lnTo>
                    <a:pt x="962025" y="539750"/>
                  </a:lnTo>
                  <a:lnTo>
                    <a:pt x="1076325" y="603250"/>
                  </a:lnTo>
                  <a:lnTo>
                    <a:pt x="1219200" y="669925"/>
                  </a:lnTo>
                  <a:lnTo>
                    <a:pt x="1333500" y="717550"/>
                  </a:lnTo>
                  <a:lnTo>
                    <a:pt x="1447800" y="765175"/>
                  </a:lnTo>
                  <a:lnTo>
                    <a:pt x="1619250" y="825500"/>
                  </a:lnTo>
                  <a:lnTo>
                    <a:pt x="1812925" y="889000"/>
                  </a:lnTo>
                  <a:lnTo>
                    <a:pt x="2028825" y="955675"/>
                  </a:lnTo>
                  <a:lnTo>
                    <a:pt x="2251075" y="1022350"/>
                  </a:lnTo>
                  <a:lnTo>
                    <a:pt x="2457450" y="1079500"/>
                  </a:lnTo>
                  <a:lnTo>
                    <a:pt x="2701925" y="1143000"/>
                  </a:lnTo>
                  <a:lnTo>
                    <a:pt x="2917825" y="1193800"/>
                  </a:lnTo>
                  <a:lnTo>
                    <a:pt x="3101975" y="1231900"/>
                  </a:lnTo>
                  <a:lnTo>
                    <a:pt x="3124200" y="1238250"/>
                  </a:lnTo>
                  <a:lnTo>
                    <a:pt x="3140075" y="1247775"/>
                  </a:lnTo>
                  <a:lnTo>
                    <a:pt x="3136900" y="1270000"/>
                  </a:lnTo>
                  <a:lnTo>
                    <a:pt x="3108325" y="1292225"/>
                  </a:lnTo>
                  <a:lnTo>
                    <a:pt x="3032125" y="1317625"/>
                  </a:lnTo>
                  <a:lnTo>
                    <a:pt x="2746375" y="1381125"/>
                  </a:lnTo>
                  <a:lnTo>
                    <a:pt x="2495550" y="1438275"/>
                  </a:lnTo>
                  <a:lnTo>
                    <a:pt x="2409825" y="1460500"/>
                  </a:lnTo>
                  <a:lnTo>
                    <a:pt x="2365375" y="1473200"/>
                  </a:lnTo>
                  <a:lnTo>
                    <a:pt x="2305050" y="1479550"/>
                  </a:lnTo>
                  <a:lnTo>
                    <a:pt x="2254250" y="1479550"/>
                  </a:lnTo>
                  <a:lnTo>
                    <a:pt x="2212975" y="1476375"/>
                  </a:lnTo>
                  <a:lnTo>
                    <a:pt x="2168525" y="1463675"/>
                  </a:lnTo>
                  <a:lnTo>
                    <a:pt x="2009775" y="1371600"/>
                  </a:lnTo>
                  <a:lnTo>
                    <a:pt x="1685925" y="1171575"/>
                  </a:lnTo>
                  <a:lnTo>
                    <a:pt x="1384300" y="993775"/>
                  </a:lnTo>
                  <a:lnTo>
                    <a:pt x="11652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3246CD00-4856-487B-8A81-C6AAB0BBC874}"/>
                </a:ext>
              </a:extLst>
            </p:cNvPr>
            <p:cNvSpPr/>
            <p:nvPr/>
          </p:nvSpPr>
          <p:spPr>
            <a:xfrm rot="16200000">
              <a:off x="4660902" y="4484688"/>
              <a:ext cx="2698750" cy="473075"/>
            </a:xfrm>
            <a:custGeom>
              <a:avLst/>
              <a:gdLst>
                <a:gd name="connsiteX0" fmla="*/ 1205004 w 2698107"/>
                <a:gd name="connsiteY0" fmla="*/ 373275 h 473483"/>
                <a:gd name="connsiteX1" fmla="*/ 754067 w 2698107"/>
                <a:gd name="connsiteY1" fmla="*/ 363254 h 473483"/>
                <a:gd name="connsiteX2" fmla="*/ 405844 w 2698107"/>
                <a:gd name="connsiteY2" fmla="*/ 360749 h 473483"/>
                <a:gd name="connsiteX3" fmla="*/ 160333 w 2698107"/>
                <a:gd name="connsiteY3" fmla="*/ 363254 h 473483"/>
                <a:gd name="connsiteX4" fmla="*/ 117745 w 2698107"/>
                <a:gd name="connsiteY4" fmla="*/ 358244 h 473483"/>
                <a:gd name="connsiteX5" fmla="*/ 82672 w 2698107"/>
                <a:gd name="connsiteY5" fmla="*/ 348223 h 473483"/>
                <a:gd name="connsiteX6" fmla="*/ 50104 w 2698107"/>
                <a:gd name="connsiteY6" fmla="*/ 335697 h 473483"/>
                <a:gd name="connsiteX7" fmla="*/ 25052 w 2698107"/>
                <a:gd name="connsiteY7" fmla="*/ 318161 h 473483"/>
                <a:gd name="connsiteX8" fmla="*/ 10021 w 2698107"/>
                <a:gd name="connsiteY8" fmla="*/ 295614 h 473483"/>
                <a:gd name="connsiteX9" fmla="*/ 0 w 2698107"/>
                <a:gd name="connsiteY9" fmla="*/ 263046 h 473483"/>
                <a:gd name="connsiteX10" fmla="*/ 2506 w 2698107"/>
                <a:gd name="connsiteY10" fmla="*/ 237994 h 473483"/>
                <a:gd name="connsiteX11" fmla="*/ 17537 w 2698107"/>
                <a:gd name="connsiteY11" fmla="*/ 207932 h 473483"/>
                <a:gd name="connsiteX12" fmla="*/ 37578 w 2698107"/>
                <a:gd name="connsiteY12" fmla="*/ 187890 h 473483"/>
                <a:gd name="connsiteX13" fmla="*/ 80167 w 2698107"/>
                <a:gd name="connsiteY13" fmla="*/ 160333 h 473483"/>
                <a:gd name="connsiteX14" fmla="*/ 120250 w 2698107"/>
                <a:gd name="connsiteY14" fmla="*/ 142796 h 473483"/>
                <a:gd name="connsiteX15" fmla="*/ 165344 w 2698107"/>
                <a:gd name="connsiteY15" fmla="*/ 127765 h 473483"/>
                <a:gd name="connsiteX16" fmla="*/ 222964 w 2698107"/>
                <a:gd name="connsiteY16" fmla="*/ 110229 h 473483"/>
                <a:gd name="connsiteX17" fmla="*/ 278078 w 2698107"/>
                <a:gd name="connsiteY17" fmla="*/ 95197 h 473483"/>
                <a:gd name="connsiteX18" fmla="*/ 350729 w 2698107"/>
                <a:gd name="connsiteY18" fmla="*/ 82671 h 473483"/>
                <a:gd name="connsiteX19" fmla="*/ 410854 w 2698107"/>
                <a:gd name="connsiteY19" fmla="*/ 75156 h 473483"/>
                <a:gd name="connsiteX20" fmla="*/ 475989 w 2698107"/>
                <a:gd name="connsiteY20" fmla="*/ 70145 h 473483"/>
                <a:gd name="connsiteX21" fmla="*/ 506052 w 2698107"/>
                <a:gd name="connsiteY21" fmla="*/ 72651 h 473483"/>
                <a:gd name="connsiteX22" fmla="*/ 558661 w 2698107"/>
                <a:gd name="connsiteY22" fmla="*/ 85177 h 473483"/>
                <a:gd name="connsiteX23" fmla="*/ 633817 w 2698107"/>
                <a:gd name="connsiteY23" fmla="*/ 100208 h 473483"/>
                <a:gd name="connsiteX24" fmla="*/ 724005 w 2698107"/>
                <a:gd name="connsiteY24" fmla="*/ 117744 h 473483"/>
                <a:gd name="connsiteX25" fmla="*/ 889348 w 2698107"/>
                <a:gd name="connsiteY25" fmla="*/ 137786 h 473483"/>
                <a:gd name="connsiteX26" fmla="*/ 954484 w 2698107"/>
                <a:gd name="connsiteY26" fmla="*/ 140291 h 473483"/>
                <a:gd name="connsiteX27" fmla="*/ 1322749 w 2698107"/>
                <a:gd name="connsiteY27" fmla="*/ 137786 h 473483"/>
                <a:gd name="connsiteX28" fmla="*/ 1560743 w 2698107"/>
                <a:gd name="connsiteY28" fmla="*/ 137786 h 473483"/>
                <a:gd name="connsiteX29" fmla="*/ 1956566 w 2698107"/>
                <a:gd name="connsiteY29" fmla="*/ 137786 h 473483"/>
                <a:gd name="connsiteX30" fmla="*/ 2187045 w 2698107"/>
                <a:gd name="connsiteY30" fmla="*/ 140291 h 473483"/>
                <a:gd name="connsiteX31" fmla="*/ 2412513 w 2698107"/>
                <a:gd name="connsiteY31" fmla="*/ 140291 h 473483"/>
                <a:gd name="connsiteX32" fmla="*/ 2452597 w 2698107"/>
                <a:gd name="connsiteY32" fmla="*/ 132776 h 473483"/>
                <a:gd name="connsiteX33" fmla="*/ 2497690 w 2698107"/>
                <a:gd name="connsiteY33" fmla="*/ 115239 h 473483"/>
                <a:gd name="connsiteX34" fmla="*/ 2550300 w 2698107"/>
                <a:gd name="connsiteY34" fmla="*/ 82671 h 473483"/>
                <a:gd name="connsiteX35" fmla="*/ 2595393 w 2698107"/>
                <a:gd name="connsiteY35" fmla="*/ 45093 h 473483"/>
                <a:gd name="connsiteX36" fmla="*/ 2622950 w 2698107"/>
                <a:gd name="connsiteY36" fmla="*/ 20041 h 473483"/>
                <a:gd name="connsiteX37" fmla="*/ 2640487 w 2698107"/>
                <a:gd name="connsiteY37" fmla="*/ 5010 h 473483"/>
                <a:gd name="connsiteX38" fmla="*/ 2663034 w 2698107"/>
                <a:gd name="connsiteY38" fmla="*/ 0 h 473483"/>
                <a:gd name="connsiteX39" fmla="*/ 2678065 w 2698107"/>
                <a:gd name="connsiteY39" fmla="*/ 7515 h 473483"/>
                <a:gd name="connsiteX40" fmla="*/ 2690591 w 2698107"/>
                <a:gd name="connsiteY40" fmla="*/ 27557 h 473483"/>
                <a:gd name="connsiteX41" fmla="*/ 2698107 w 2698107"/>
                <a:gd name="connsiteY41" fmla="*/ 52609 h 473483"/>
                <a:gd name="connsiteX42" fmla="*/ 2698107 w 2698107"/>
                <a:gd name="connsiteY42" fmla="*/ 75156 h 473483"/>
                <a:gd name="connsiteX43" fmla="*/ 2693096 w 2698107"/>
                <a:gd name="connsiteY43" fmla="*/ 110229 h 473483"/>
                <a:gd name="connsiteX44" fmla="*/ 2683075 w 2698107"/>
                <a:gd name="connsiteY44" fmla="*/ 157828 h 473483"/>
                <a:gd name="connsiteX45" fmla="*/ 2668044 w 2698107"/>
                <a:gd name="connsiteY45" fmla="*/ 200416 h 473483"/>
                <a:gd name="connsiteX46" fmla="*/ 2640487 w 2698107"/>
                <a:gd name="connsiteY46" fmla="*/ 253025 h 473483"/>
                <a:gd name="connsiteX47" fmla="*/ 2610424 w 2698107"/>
                <a:gd name="connsiteY47" fmla="*/ 310645 h 473483"/>
                <a:gd name="connsiteX48" fmla="*/ 2562826 w 2698107"/>
                <a:gd name="connsiteY48" fmla="*/ 378286 h 473483"/>
                <a:gd name="connsiteX49" fmla="*/ 2522742 w 2698107"/>
                <a:gd name="connsiteY49" fmla="*/ 418369 h 473483"/>
                <a:gd name="connsiteX50" fmla="*/ 2485164 w 2698107"/>
                <a:gd name="connsiteY50" fmla="*/ 448431 h 473483"/>
                <a:gd name="connsiteX51" fmla="*/ 2462617 w 2698107"/>
                <a:gd name="connsiteY51" fmla="*/ 465968 h 473483"/>
                <a:gd name="connsiteX52" fmla="*/ 2445081 w 2698107"/>
                <a:gd name="connsiteY52" fmla="*/ 473483 h 473483"/>
                <a:gd name="connsiteX53" fmla="*/ 2425039 w 2698107"/>
                <a:gd name="connsiteY53" fmla="*/ 473483 h 473483"/>
                <a:gd name="connsiteX54" fmla="*/ 2399987 w 2698107"/>
                <a:gd name="connsiteY54" fmla="*/ 468473 h 473483"/>
                <a:gd name="connsiteX55" fmla="*/ 2349883 w 2698107"/>
                <a:gd name="connsiteY55" fmla="*/ 445926 h 473483"/>
                <a:gd name="connsiteX56" fmla="*/ 2287253 w 2698107"/>
                <a:gd name="connsiteY56" fmla="*/ 418369 h 473483"/>
                <a:gd name="connsiteX57" fmla="*/ 2197066 w 2698107"/>
                <a:gd name="connsiteY57" fmla="*/ 380791 h 473483"/>
                <a:gd name="connsiteX58" fmla="*/ 1966587 w 2698107"/>
                <a:gd name="connsiteY58" fmla="*/ 380791 h 473483"/>
                <a:gd name="connsiteX59" fmla="*/ 1763665 w 2698107"/>
                <a:gd name="connsiteY59" fmla="*/ 380791 h 473483"/>
                <a:gd name="connsiteX60" fmla="*/ 1205004 w 2698107"/>
                <a:gd name="connsiteY60" fmla="*/ 373275 h 47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98107" h="473483">
                  <a:moveTo>
                    <a:pt x="1205004" y="373275"/>
                  </a:moveTo>
                  <a:lnTo>
                    <a:pt x="754067" y="363254"/>
                  </a:lnTo>
                  <a:lnTo>
                    <a:pt x="405844" y="360749"/>
                  </a:lnTo>
                  <a:lnTo>
                    <a:pt x="160333" y="363254"/>
                  </a:lnTo>
                  <a:lnTo>
                    <a:pt x="117745" y="358244"/>
                  </a:lnTo>
                  <a:lnTo>
                    <a:pt x="82672" y="348223"/>
                  </a:lnTo>
                  <a:lnTo>
                    <a:pt x="50104" y="335697"/>
                  </a:lnTo>
                  <a:lnTo>
                    <a:pt x="25052" y="318161"/>
                  </a:lnTo>
                  <a:lnTo>
                    <a:pt x="10021" y="295614"/>
                  </a:lnTo>
                  <a:lnTo>
                    <a:pt x="0" y="263046"/>
                  </a:lnTo>
                  <a:lnTo>
                    <a:pt x="2506" y="237994"/>
                  </a:lnTo>
                  <a:lnTo>
                    <a:pt x="17537" y="207932"/>
                  </a:lnTo>
                  <a:lnTo>
                    <a:pt x="37578" y="187890"/>
                  </a:lnTo>
                  <a:lnTo>
                    <a:pt x="80167" y="160333"/>
                  </a:lnTo>
                  <a:lnTo>
                    <a:pt x="120250" y="142796"/>
                  </a:lnTo>
                  <a:lnTo>
                    <a:pt x="165344" y="127765"/>
                  </a:lnTo>
                  <a:lnTo>
                    <a:pt x="222964" y="110229"/>
                  </a:lnTo>
                  <a:lnTo>
                    <a:pt x="278078" y="95197"/>
                  </a:lnTo>
                  <a:lnTo>
                    <a:pt x="350729" y="82671"/>
                  </a:lnTo>
                  <a:lnTo>
                    <a:pt x="410854" y="75156"/>
                  </a:lnTo>
                  <a:lnTo>
                    <a:pt x="475989" y="70145"/>
                  </a:lnTo>
                  <a:lnTo>
                    <a:pt x="506052" y="72651"/>
                  </a:lnTo>
                  <a:lnTo>
                    <a:pt x="558661" y="85177"/>
                  </a:lnTo>
                  <a:lnTo>
                    <a:pt x="633817" y="100208"/>
                  </a:lnTo>
                  <a:lnTo>
                    <a:pt x="724005" y="117744"/>
                  </a:lnTo>
                  <a:lnTo>
                    <a:pt x="889348" y="137786"/>
                  </a:lnTo>
                  <a:lnTo>
                    <a:pt x="954484" y="140291"/>
                  </a:lnTo>
                  <a:lnTo>
                    <a:pt x="1322749" y="137786"/>
                  </a:lnTo>
                  <a:lnTo>
                    <a:pt x="1560743" y="137786"/>
                  </a:lnTo>
                  <a:lnTo>
                    <a:pt x="1956566" y="137786"/>
                  </a:lnTo>
                  <a:lnTo>
                    <a:pt x="2187045" y="140291"/>
                  </a:lnTo>
                  <a:lnTo>
                    <a:pt x="2412513" y="140291"/>
                  </a:lnTo>
                  <a:lnTo>
                    <a:pt x="2452597" y="132776"/>
                  </a:lnTo>
                  <a:lnTo>
                    <a:pt x="2497690" y="115239"/>
                  </a:lnTo>
                  <a:lnTo>
                    <a:pt x="2550300" y="82671"/>
                  </a:lnTo>
                  <a:lnTo>
                    <a:pt x="2595393" y="45093"/>
                  </a:lnTo>
                  <a:lnTo>
                    <a:pt x="2622950" y="20041"/>
                  </a:lnTo>
                  <a:lnTo>
                    <a:pt x="2640487" y="5010"/>
                  </a:lnTo>
                  <a:lnTo>
                    <a:pt x="2663034" y="0"/>
                  </a:lnTo>
                  <a:lnTo>
                    <a:pt x="2678065" y="7515"/>
                  </a:lnTo>
                  <a:lnTo>
                    <a:pt x="2690591" y="27557"/>
                  </a:lnTo>
                  <a:lnTo>
                    <a:pt x="2698107" y="52609"/>
                  </a:lnTo>
                  <a:lnTo>
                    <a:pt x="2698107" y="75156"/>
                  </a:lnTo>
                  <a:lnTo>
                    <a:pt x="2693096" y="110229"/>
                  </a:lnTo>
                  <a:lnTo>
                    <a:pt x="2683075" y="157828"/>
                  </a:lnTo>
                  <a:lnTo>
                    <a:pt x="2668044" y="200416"/>
                  </a:lnTo>
                  <a:lnTo>
                    <a:pt x="2640487" y="253025"/>
                  </a:lnTo>
                  <a:lnTo>
                    <a:pt x="2610424" y="310645"/>
                  </a:lnTo>
                  <a:lnTo>
                    <a:pt x="2562826" y="378286"/>
                  </a:lnTo>
                  <a:lnTo>
                    <a:pt x="2522742" y="418369"/>
                  </a:lnTo>
                  <a:lnTo>
                    <a:pt x="2485164" y="448431"/>
                  </a:lnTo>
                  <a:lnTo>
                    <a:pt x="2462617" y="465968"/>
                  </a:lnTo>
                  <a:lnTo>
                    <a:pt x="2445081" y="473483"/>
                  </a:lnTo>
                  <a:lnTo>
                    <a:pt x="2425039" y="473483"/>
                  </a:lnTo>
                  <a:lnTo>
                    <a:pt x="2399987" y="468473"/>
                  </a:lnTo>
                  <a:lnTo>
                    <a:pt x="2349883" y="445926"/>
                  </a:lnTo>
                  <a:lnTo>
                    <a:pt x="2287253" y="418369"/>
                  </a:lnTo>
                  <a:lnTo>
                    <a:pt x="2197066" y="380791"/>
                  </a:lnTo>
                  <a:lnTo>
                    <a:pt x="1966587" y="380791"/>
                  </a:lnTo>
                  <a:lnTo>
                    <a:pt x="1763665" y="380791"/>
                  </a:lnTo>
                  <a:lnTo>
                    <a:pt x="1205004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93FF7A1B-5B29-44C7-8C26-E202FCABEEA2}"/>
                </a:ext>
              </a:extLst>
            </p:cNvPr>
            <p:cNvSpPr/>
            <p:nvPr/>
          </p:nvSpPr>
          <p:spPr>
            <a:xfrm>
              <a:off x="3824288" y="4200526"/>
              <a:ext cx="2139950" cy="1535113"/>
            </a:xfrm>
            <a:custGeom>
              <a:avLst/>
              <a:gdLst>
                <a:gd name="connsiteX0" fmla="*/ 1141778 w 2139305"/>
                <a:gd name="connsiteY0" fmla="*/ 1061095 h 1535410"/>
                <a:gd name="connsiteX1" fmla="*/ 953519 w 2139305"/>
                <a:gd name="connsiteY1" fmla="*/ 1168672 h 1535410"/>
                <a:gd name="connsiteX2" fmla="*/ 806824 w 2139305"/>
                <a:gd name="connsiteY2" fmla="*/ 1244464 h 1535410"/>
                <a:gd name="connsiteX3" fmla="*/ 728586 w 2139305"/>
                <a:gd name="connsiteY3" fmla="*/ 1281138 h 1535410"/>
                <a:gd name="connsiteX4" fmla="*/ 633234 w 2139305"/>
                <a:gd name="connsiteY4" fmla="*/ 1322702 h 1535410"/>
                <a:gd name="connsiteX5" fmla="*/ 513433 w 2139305"/>
                <a:gd name="connsiteY5" fmla="*/ 1371600 h 1535410"/>
                <a:gd name="connsiteX6" fmla="*/ 381407 w 2139305"/>
                <a:gd name="connsiteY6" fmla="*/ 1422944 h 1535410"/>
                <a:gd name="connsiteX7" fmla="*/ 268941 w 2139305"/>
                <a:gd name="connsiteY7" fmla="*/ 1464507 h 1535410"/>
                <a:gd name="connsiteX8" fmla="*/ 134471 w 2139305"/>
                <a:gd name="connsiteY8" fmla="*/ 1508516 h 1535410"/>
                <a:gd name="connsiteX9" fmla="*/ 48898 w 2139305"/>
                <a:gd name="connsiteY9" fmla="*/ 1535410 h 1535410"/>
                <a:gd name="connsiteX10" fmla="*/ 29339 w 2139305"/>
                <a:gd name="connsiteY10" fmla="*/ 1535410 h 1535410"/>
                <a:gd name="connsiteX11" fmla="*/ 9780 w 2139305"/>
                <a:gd name="connsiteY11" fmla="*/ 1528075 h 1535410"/>
                <a:gd name="connsiteX12" fmla="*/ 0 w 2139305"/>
                <a:gd name="connsiteY12" fmla="*/ 1515850 h 1535410"/>
                <a:gd name="connsiteX13" fmla="*/ 4890 w 2139305"/>
                <a:gd name="connsiteY13" fmla="*/ 1491401 h 1535410"/>
                <a:gd name="connsiteX14" fmla="*/ 24449 w 2139305"/>
                <a:gd name="connsiteY14" fmla="*/ 1469397 h 1535410"/>
                <a:gd name="connsiteX15" fmla="*/ 53788 w 2139305"/>
                <a:gd name="connsiteY15" fmla="*/ 1452283 h 1535410"/>
                <a:gd name="connsiteX16" fmla="*/ 268941 w 2139305"/>
                <a:gd name="connsiteY16" fmla="*/ 1344706 h 1535410"/>
                <a:gd name="connsiteX17" fmla="*/ 454755 w 2139305"/>
                <a:gd name="connsiteY17" fmla="*/ 1251799 h 1535410"/>
                <a:gd name="connsiteX18" fmla="*/ 672353 w 2139305"/>
                <a:gd name="connsiteY18" fmla="*/ 1131998 h 1535410"/>
                <a:gd name="connsiteX19" fmla="*/ 853277 w 2139305"/>
                <a:gd name="connsiteY19" fmla="*/ 1024422 h 1535410"/>
                <a:gd name="connsiteX20" fmla="*/ 997527 w 2139305"/>
                <a:gd name="connsiteY20" fmla="*/ 929070 h 1535410"/>
                <a:gd name="connsiteX21" fmla="*/ 1141778 w 2139305"/>
                <a:gd name="connsiteY21" fmla="*/ 826383 h 1535410"/>
                <a:gd name="connsiteX22" fmla="*/ 1305587 w 2139305"/>
                <a:gd name="connsiteY22" fmla="*/ 704137 h 1535410"/>
                <a:gd name="connsiteX23" fmla="*/ 1459617 w 2139305"/>
                <a:gd name="connsiteY23" fmla="*/ 584336 h 1535410"/>
                <a:gd name="connsiteX24" fmla="*/ 1611202 w 2139305"/>
                <a:gd name="connsiteY24" fmla="*/ 449865 h 1535410"/>
                <a:gd name="connsiteX25" fmla="*/ 1765232 w 2139305"/>
                <a:gd name="connsiteY25" fmla="*/ 305615 h 1535410"/>
                <a:gd name="connsiteX26" fmla="*/ 1885033 w 2139305"/>
                <a:gd name="connsiteY26" fmla="*/ 173589 h 1535410"/>
                <a:gd name="connsiteX27" fmla="*/ 2021949 w 2139305"/>
                <a:gd name="connsiteY27" fmla="*/ 12225 h 1535410"/>
                <a:gd name="connsiteX28" fmla="*/ 2139305 w 2139305"/>
                <a:gd name="connsiteY28" fmla="*/ 0 h 1535410"/>
                <a:gd name="connsiteX29" fmla="*/ 2129525 w 2139305"/>
                <a:gd name="connsiteY29" fmla="*/ 288501 h 1535410"/>
                <a:gd name="connsiteX30" fmla="*/ 2024394 w 2139305"/>
                <a:gd name="connsiteY30" fmla="*/ 376518 h 1535410"/>
                <a:gd name="connsiteX31" fmla="*/ 1909482 w 2139305"/>
                <a:gd name="connsiteY31" fmla="*/ 481649 h 1535410"/>
                <a:gd name="connsiteX32" fmla="*/ 1794571 w 2139305"/>
                <a:gd name="connsiteY32" fmla="*/ 584336 h 1535410"/>
                <a:gd name="connsiteX33" fmla="*/ 1694329 w 2139305"/>
                <a:gd name="connsiteY33" fmla="*/ 669908 h 1535410"/>
                <a:gd name="connsiteX34" fmla="*/ 1532965 w 2139305"/>
                <a:gd name="connsiteY34" fmla="*/ 792154 h 1535410"/>
                <a:gd name="connsiteX35" fmla="*/ 1396049 w 2139305"/>
                <a:gd name="connsiteY35" fmla="*/ 892396 h 1535410"/>
                <a:gd name="connsiteX36" fmla="*/ 1246909 w 2139305"/>
                <a:gd name="connsiteY36" fmla="*/ 992638 h 1535410"/>
                <a:gd name="connsiteX37" fmla="*/ 1141778 w 2139305"/>
                <a:gd name="connsiteY37" fmla="*/ 1061095 h 153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39305" h="1535410">
                  <a:moveTo>
                    <a:pt x="1141778" y="1061095"/>
                  </a:moveTo>
                  <a:lnTo>
                    <a:pt x="953519" y="1168672"/>
                  </a:lnTo>
                  <a:lnTo>
                    <a:pt x="806824" y="1244464"/>
                  </a:lnTo>
                  <a:lnTo>
                    <a:pt x="728586" y="1281138"/>
                  </a:lnTo>
                  <a:lnTo>
                    <a:pt x="633234" y="1322702"/>
                  </a:lnTo>
                  <a:lnTo>
                    <a:pt x="513433" y="1371600"/>
                  </a:lnTo>
                  <a:lnTo>
                    <a:pt x="381407" y="1422944"/>
                  </a:lnTo>
                  <a:lnTo>
                    <a:pt x="268941" y="1464507"/>
                  </a:lnTo>
                  <a:lnTo>
                    <a:pt x="134471" y="1508516"/>
                  </a:lnTo>
                  <a:lnTo>
                    <a:pt x="48898" y="1535410"/>
                  </a:lnTo>
                  <a:lnTo>
                    <a:pt x="29339" y="1535410"/>
                  </a:lnTo>
                  <a:lnTo>
                    <a:pt x="9780" y="1528075"/>
                  </a:lnTo>
                  <a:lnTo>
                    <a:pt x="0" y="1515850"/>
                  </a:lnTo>
                  <a:lnTo>
                    <a:pt x="4890" y="1491401"/>
                  </a:lnTo>
                  <a:lnTo>
                    <a:pt x="24449" y="1469397"/>
                  </a:lnTo>
                  <a:lnTo>
                    <a:pt x="53788" y="1452283"/>
                  </a:lnTo>
                  <a:lnTo>
                    <a:pt x="268941" y="1344706"/>
                  </a:lnTo>
                  <a:lnTo>
                    <a:pt x="454755" y="1251799"/>
                  </a:lnTo>
                  <a:lnTo>
                    <a:pt x="672353" y="1131998"/>
                  </a:lnTo>
                  <a:lnTo>
                    <a:pt x="853277" y="1024422"/>
                  </a:lnTo>
                  <a:lnTo>
                    <a:pt x="997527" y="929070"/>
                  </a:lnTo>
                  <a:lnTo>
                    <a:pt x="1141778" y="826383"/>
                  </a:lnTo>
                  <a:lnTo>
                    <a:pt x="1305587" y="704137"/>
                  </a:lnTo>
                  <a:lnTo>
                    <a:pt x="1459617" y="584336"/>
                  </a:lnTo>
                  <a:lnTo>
                    <a:pt x="1611202" y="449865"/>
                  </a:lnTo>
                  <a:lnTo>
                    <a:pt x="1765232" y="305615"/>
                  </a:lnTo>
                  <a:lnTo>
                    <a:pt x="1885033" y="173589"/>
                  </a:lnTo>
                  <a:lnTo>
                    <a:pt x="2021949" y="12225"/>
                  </a:lnTo>
                  <a:lnTo>
                    <a:pt x="2139305" y="0"/>
                  </a:lnTo>
                  <a:lnTo>
                    <a:pt x="2129525" y="288501"/>
                  </a:lnTo>
                  <a:lnTo>
                    <a:pt x="2024394" y="376518"/>
                  </a:lnTo>
                  <a:lnTo>
                    <a:pt x="1909482" y="481649"/>
                  </a:lnTo>
                  <a:lnTo>
                    <a:pt x="1794571" y="584336"/>
                  </a:lnTo>
                  <a:lnTo>
                    <a:pt x="1694329" y="669908"/>
                  </a:lnTo>
                  <a:lnTo>
                    <a:pt x="1532965" y="792154"/>
                  </a:lnTo>
                  <a:lnTo>
                    <a:pt x="1396049" y="892396"/>
                  </a:lnTo>
                  <a:lnTo>
                    <a:pt x="1246909" y="992638"/>
                  </a:lnTo>
                  <a:lnTo>
                    <a:pt x="1141778" y="10610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9D6562CB-6B21-4D17-8014-7A56079D3880}"/>
                </a:ext>
              </a:extLst>
            </p:cNvPr>
            <p:cNvSpPr/>
            <p:nvPr/>
          </p:nvSpPr>
          <p:spPr>
            <a:xfrm>
              <a:off x="6096001" y="4195763"/>
              <a:ext cx="2493963" cy="1516062"/>
            </a:xfrm>
            <a:custGeom>
              <a:avLst/>
              <a:gdLst>
                <a:gd name="connsiteX0" fmla="*/ 528103 w 2493819"/>
                <a:gd name="connsiteY0" fmla="*/ 569667 h 1515851"/>
                <a:gd name="connsiteX1" fmla="*/ 202929 w 2493819"/>
                <a:gd name="connsiteY1" fmla="*/ 264052 h 1515851"/>
                <a:gd name="connsiteX2" fmla="*/ 0 w 2493819"/>
                <a:gd name="connsiteY2" fmla="*/ 73348 h 1515851"/>
                <a:gd name="connsiteX3" fmla="*/ 85573 w 2493819"/>
                <a:gd name="connsiteY3" fmla="*/ 0 h 1515851"/>
                <a:gd name="connsiteX4" fmla="*/ 237158 w 2493819"/>
                <a:gd name="connsiteY4" fmla="*/ 117357 h 1515851"/>
                <a:gd name="connsiteX5" fmla="*/ 449866 w 2493819"/>
                <a:gd name="connsiteY5" fmla="*/ 281166 h 1515851"/>
                <a:gd name="connsiteX6" fmla="*/ 564777 w 2493819"/>
                <a:gd name="connsiteY6" fmla="*/ 369183 h 1515851"/>
                <a:gd name="connsiteX7" fmla="*/ 706582 w 2493819"/>
                <a:gd name="connsiteY7" fmla="*/ 476760 h 1515851"/>
                <a:gd name="connsiteX8" fmla="*/ 858167 w 2493819"/>
                <a:gd name="connsiteY8" fmla="*/ 584336 h 1515851"/>
                <a:gd name="connsiteX9" fmla="*/ 968189 w 2493819"/>
                <a:gd name="connsiteY9" fmla="*/ 660129 h 1515851"/>
                <a:gd name="connsiteX10" fmla="*/ 1085545 w 2493819"/>
                <a:gd name="connsiteY10" fmla="*/ 733476 h 1515851"/>
                <a:gd name="connsiteX11" fmla="*/ 1251799 w 2493819"/>
                <a:gd name="connsiteY11" fmla="*/ 833718 h 1515851"/>
                <a:gd name="connsiteX12" fmla="*/ 1391160 w 2493819"/>
                <a:gd name="connsiteY12" fmla="*/ 909511 h 1515851"/>
                <a:gd name="connsiteX13" fmla="*/ 1528075 w 2493819"/>
                <a:gd name="connsiteY13" fmla="*/ 980413 h 1515851"/>
                <a:gd name="connsiteX14" fmla="*/ 1601423 w 2493819"/>
                <a:gd name="connsiteY14" fmla="*/ 1017087 h 1515851"/>
                <a:gd name="connsiteX15" fmla="*/ 1684550 w 2493819"/>
                <a:gd name="connsiteY15" fmla="*/ 1053761 h 1515851"/>
                <a:gd name="connsiteX16" fmla="*/ 1797017 w 2493819"/>
                <a:gd name="connsiteY16" fmla="*/ 1102659 h 1515851"/>
                <a:gd name="connsiteX17" fmla="*/ 1916818 w 2493819"/>
                <a:gd name="connsiteY17" fmla="*/ 1154002 h 1515851"/>
                <a:gd name="connsiteX18" fmla="*/ 2058623 w 2493819"/>
                <a:gd name="connsiteY18" fmla="*/ 1205346 h 1515851"/>
                <a:gd name="connsiteX19" fmla="*/ 2185759 w 2493819"/>
                <a:gd name="connsiteY19" fmla="*/ 1246909 h 1515851"/>
                <a:gd name="connsiteX20" fmla="*/ 2317784 w 2493819"/>
                <a:gd name="connsiteY20" fmla="*/ 1283583 h 1515851"/>
                <a:gd name="connsiteX21" fmla="*/ 2386242 w 2493819"/>
                <a:gd name="connsiteY21" fmla="*/ 1303143 h 1515851"/>
                <a:gd name="connsiteX22" fmla="*/ 2437586 w 2493819"/>
                <a:gd name="connsiteY22" fmla="*/ 1315367 h 1515851"/>
                <a:gd name="connsiteX23" fmla="*/ 2464480 w 2493819"/>
                <a:gd name="connsiteY23" fmla="*/ 1322702 h 1515851"/>
                <a:gd name="connsiteX24" fmla="*/ 2479149 w 2493819"/>
                <a:gd name="connsiteY24" fmla="*/ 1330037 h 1515851"/>
                <a:gd name="connsiteX25" fmla="*/ 2488929 w 2493819"/>
                <a:gd name="connsiteY25" fmla="*/ 1337371 h 1515851"/>
                <a:gd name="connsiteX26" fmla="*/ 2493819 w 2493819"/>
                <a:gd name="connsiteY26" fmla="*/ 1354486 h 1515851"/>
                <a:gd name="connsiteX27" fmla="*/ 2486484 w 2493819"/>
                <a:gd name="connsiteY27" fmla="*/ 1371600 h 1515851"/>
                <a:gd name="connsiteX28" fmla="*/ 2474259 w 2493819"/>
                <a:gd name="connsiteY28" fmla="*/ 1386270 h 1515851"/>
                <a:gd name="connsiteX29" fmla="*/ 2435141 w 2493819"/>
                <a:gd name="connsiteY29" fmla="*/ 1398494 h 1515851"/>
                <a:gd name="connsiteX30" fmla="*/ 2334899 w 2493819"/>
                <a:gd name="connsiteY30" fmla="*/ 1415609 h 1515851"/>
                <a:gd name="connsiteX31" fmla="*/ 2163754 w 2493819"/>
                <a:gd name="connsiteY31" fmla="*/ 1442503 h 1515851"/>
                <a:gd name="connsiteX32" fmla="*/ 2012169 w 2493819"/>
                <a:gd name="connsiteY32" fmla="*/ 1466952 h 1515851"/>
                <a:gd name="connsiteX33" fmla="*/ 1867919 w 2493819"/>
                <a:gd name="connsiteY33" fmla="*/ 1488957 h 1515851"/>
                <a:gd name="connsiteX34" fmla="*/ 1767677 w 2493819"/>
                <a:gd name="connsiteY34" fmla="*/ 1506071 h 1515851"/>
                <a:gd name="connsiteX35" fmla="*/ 1691885 w 2493819"/>
                <a:gd name="connsiteY35" fmla="*/ 1515851 h 1515851"/>
                <a:gd name="connsiteX36" fmla="*/ 1645432 w 2493819"/>
                <a:gd name="connsiteY36" fmla="*/ 1515851 h 1515851"/>
                <a:gd name="connsiteX37" fmla="*/ 1596533 w 2493819"/>
                <a:gd name="connsiteY37" fmla="*/ 1510961 h 1515851"/>
                <a:gd name="connsiteX38" fmla="*/ 1557414 w 2493819"/>
                <a:gd name="connsiteY38" fmla="*/ 1501181 h 1515851"/>
                <a:gd name="connsiteX39" fmla="*/ 1523186 w 2493819"/>
                <a:gd name="connsiteY39" fmla="*/ 1486512 h 1515851"/>
                <a:gd name="connsiteX40" fmla="*/ 1484067 w 2493819"/>
                <a:gd name="connsiteY40" fmla="*/ 1464507 h 1515851"/>
                <a:gd name="connsiteX41" fmla="*/ 1449838 w 2493819"/>
                <a:gd name="connsiteY41" fmla="*/ 1430278 h 1515851"/>
                <a:gd name="connsiteX42" fmla="*/ 1281138 w 2493819"/>
                <a:gd name="connsiteY42" fmla="*/ 1276248 h 1515851"/>
                <a:gd name="connsiteX43" fmla="*/ 1065986 w 2493819"/>
                <a:gd name="connsiteY43" fmla="*/ 1070875 h 1515851"/>
                <a:gd name="connsiteX44" fmla="*/ 889951 w 2493819"/>
                <a:gd name="connsiteY44" fmla="*/ 902176 h 1515851"/>
                <a:gd name="connsiteX45" fmla="*/ 706582 w 2493819"/>
                <a:gd name="connsiteY45" fmla="*/ 733476 h 1515851"/>
                <a:gd name="connsiteX46" fmla="*/ 528103 w 2493819"/>
                <a:gd name="connsiteY46" fmla="*/ 569667 h 151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3819" h="1515851">
                  <a:moveTo>
                    <a:pt x="528103" y="569667"/>
                  </a:moveTo>
                  <a:lnTo>
                    <a:pt x="202929" y="264052"/>
                  </a:lnTo>
                  <a:lnTo>
                    <a:pt x="0" y="73348"/>
                  </a:lnTo>
                  <a:lnTo>
                    <a:pt x="85573" y="0"/>
                  </a:lnTo>
                  <a:lnTo>
                    <a:pt x="237158" y="117357"/>
                  </a:lnTo>
                  <a:lnTo>
                    <a:pt x="449866" y="281166"/>
                  </a:lnTo>
                  <a:lnTo>
                    <a:pt x="564777" y="369183"/>
                  </a:lnTo>
                  <a:lnTo>
                    <a:pt x="706582" y="476760"/>
                  </a:lnTo>
                  <a:lnTo>
                    <a:pt x="858167" y="584336"/>
                  </a:lnTo>
                  <a:lnTo>
                    <a:pt x="968189" y="660129"/>
                  </a:lnTo>
                  <a:lnTo>
                    <a:pt x="1085545" y="733476"/>
                  </a:lnTo>
                  <a:lnTo>
                    <a:pt x="1251799" y="833718"/>
                  </a:lnTo>
                  <a:lnTo>
                    <a:pt x="1391160" y="909511"/>
                  </a:lnTo>
                  <a:lnTo>
                    <a:pt x="1528075" y="980413"/>
                  </a:lnTo>
                  <a:lnTo>
                    <a:pt x="1601423" y="1017087"/>
                  </a:lnTo>
                  <a:lnTo>
                    <a:pt x="1684550" y="1053761"/>
                  </a:lnTo>
                  <a:lnTo>
                    <a:pt x="1797017" y="1102659"/>
                  </a:lnTo>
                  <a:lnTo>
                    <a:pt x="1916818" y="1154002"/>
                  </a:lnTo>
                  <a:lnTo>
                    <a:pt x="2058623" y="1205346"/>
                  </a:lnTo>
                  <a:lnTo>
                    <a:pt x="2185759" y="1246909"/>
                  </a:lnTo>
                  <a:lnTo>
                    <a:pt x="2317784" y="1283583"/>
                  </a:lnTo>
                  <a:lnTo>
                    <a:pt x="2386242" y="1303143"/>
                  </a:lnTo>
                  <a:lnTo>
                    <a:pt x="2437586" y="1315367"/>
                  </a:lnTo>
                  <a:lnTo>
                    <a:pt x="2464480" y="1322702"/>
                  </a:lnTo>
                  <a:lnTo>
                    <a:pt x="2479149" y="1330037"/>
                  </a:lnTo>
                  <a:lnTo>
                    <a:pt x="2488929" y="1337371"/>
                  </a:lnTo>
                  <a:lnTo>
                    <a:pt x="2493819" y="1354486"/>
                  </a:lnTo>
                  <a:lnTo>
                    <a:pt x="2486484" y="1371600"/>
                  </a:lnTo>
                  <a:lnTo>
                    <a:pt x="2474259" y="1386270"/>
                  </a:lnTo>
                  <a:lnTo>
                    <a:pt x="2435141" y="1398494"/>
                  </a:lnTo>
                  <a:lnTo>
                    <a:pt x="2334899" y="1415609"/>
                  </a:lnTo>
                  <a:lnTo>
                    <a:pt x="2163754" y="1442503"/>
                  </a:lnTo>
                  <a:lnTo>
                    <a:pt x="2012169" y="1466952"/>
                  </a:lnTo>
                  <a:lnTo>
                    <a:pt x="1867919" y="1488957"/>
                  </a:lnTo>
                  <a:lnTo>
                    <a:pt x="1767677" y="1506071"/>
                  </a:lnTo>
                  <a:lnTo>
                    <a:pt x="1691885" y="1515851"/>
                  </a:lnTo>
                  <a:lnTo>
                    <a:pt x="1645432" y="1515851"/>
                  </a:lnTo>
                  <a:lnTo>
                    <a:pt x="1596533" y="1510961"/>
                  </a:lnTo>
                  <a:lnTo>
                    <a:pt x="1557414" y="1501181"/>
                  </a:lnTo>
                  <a:lnTo>
                    <a:pt x="1523186" y="1486512"/>
                  </a:lnTo>
                  <a:lnTo>
                    <a:pt x="1484067" y="1464507"/>
                  </a:lnTo>
                  <a:lnTo>
                    <a:pt x="1449838" y="1430278"/>
                  </a:lnTo>
                  <a:lnTo>
                    <a:pt x="1281138" y="1276248"/>
                  </a:lnTo>
                  <a:lnTo>
                    <a:pt x="1065986" y="1070875"/>
                  </a:lnTo>
                  <a:lnTo>
                    <a:pt x="889951" y="902176"/>
                  </a:lnTo>
                  <a:lnTo>
                    <a:pt x="706582" y="733476"/>
                  </a:lnTo>
                  <a:lnTo>
                    <a:pt x="528103" y="569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7113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1" grpId="0" animBg="1"/>
      <p:bldP spid="8" grpId="0" animBg="1"/>
      <p:bldP spid="10" grpId="0" animBg="1"/>
      <p:bldP spid="9" grpId="0" animBg="1"/>
      <p:bldP spid="20" grpId="0" animBg="1"/>
      <p:bldP spid="13" grpId="0" animBg="1"/>
      <p:bldP spid="14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6AC3C46D-8039-450E-9827-7ECBDA21A46D}"/>
              </a:ext>
            </a:extLst>
          </p:cNvPr>
          <p:cNvGrpSpPr/>
          <p:nvPr/>
        </p:nvGrpSpPr>
        <p:grpSpPr>
          <a:xfrm>
            <a:off x="3824288" y="1414463"/>
            <a:ext cx="4765676" cy="4656138"/>
            <a:chOff x="3824288" y="1414463"/>
            <a:chExt cx="4765676" cy="46561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B640D60-CFEA-49AF-B787-22B1FE98EB12}"/>
                </a:ext>
              </a:extLst>
            </p:cNvPr>
            <p:cNvSpPr/>
            <p:nvPr/>
          </p:nvSpPr>
          <p:spPr>
            <a:xfrm>
              <a:off x="4033840" y="1414463"/>
              <a:ext cx="1895475" cy="1617662"/>
            </a:xfrm>
            <a:custGeom>
              <a:avLst/>
              <a:gdLst>
                <a:gd name="connsiteX0" fmla="*/ 1371600 w 1896836"/>
                <a:gd name="connsiteY0" fmla="*/ 781050 h 1616528"/>
                <a:gd name="connsiteX1" fmla="*/ 1240972 w 1896836"/>
                <a:gd name="connsiteY1" fmla="*/ 908957 h 1616528"/>
                <a:gd name="connsiteX2" fmla="*/ 1148443 w 1896836"/>
                <a:gd name="connsiteY2" fmla="*/ 990600 h 1616528"/>
                <a:gd name="connsiteX3" fmla="*/ 1069522 w 1896836"/>
                <a:gd name="connsiteY3" fmla="*/ 1050471 h 1616528"/>
                <a:gd name="connsiteX4" fmla="*/ 957943 w 1896836"/>
                <a:gd name="connsiteY4" fmla="*/ 1132114 h 1616528"/>
                <a:gd name="connsiteX5" fmla="*/ 870857 w 1896836"/>
                <a:gd name="connsiteY5" fmla="*/ 1194707 h 1616528"/>
                <a:gd name="connsiteX6" fmla="*/ 764722 w 1896836"/>
                <a:gd name="connsiteY6" fmla="*/ 1265464 h 1616528"/>
                <a:gd name="connsiteX7" fmla="*/ 655864 w 1896836"/>
                <a:gd name="connsiteY7" fmla="*/ 1333500 h 1616528"/>
                <a:gd name="connsiteX8" fmla="*/ 522514 w 1896836"/>
                <a:gd name="connsiteY8" fmla="*/ 1404257 h 1616528"/>
                <a:gd name="connsiteX9" fmla="*/ 410936 w 1896836"/>
                <a:gd name="connsiteY9" fmla="*/ 1455964 h 1616528"/>
                <a:gd name="connsiteX10" fmla="*/ 274864 w 1896836"/>
                <a:gd name="connsiteY10" fmla="*/ 1518557 h 1616528"/>
                <a:gd name="connsiteX11" fmla="*/ 157843 w 1896836"/>
                <a:gd name="connsiteY11" fmla="*/ 1570264 h 1616528"/>
                <a:gd name="connsiteX12" fmla="*/ 57150 w 1896836"/>
                <a:gd name="connsiteY12" fmla="*/ 1611086 h 1616528"/>
                <a:gd name="connsiteX13" fmla="*/ 35379 w 1896836"/>
                <a:gd name="connsiteY13" fmla="*/ 1616528 h 1616528"/>
                <a:gd name="connsiteX14" fmla="*/ 16329 w 1896836"/>
                <a:gd name="connsiteY14" fmla="*/ 1613807 h 1616528"/>
                <a:gd name="connsiteX15" fmla="*/ 0 w 1896836"/>
                <a:gd name="connsiteY15" fmla="*/ 1602921 h 1616528"/>
                <a:gd name="connsiteX16" fmla="*/ 0 w 1896836"/>
                <a:gd name="connsiteY16" fmla="*/ 1586593 h 1616528"/>
                <a:gd name="connsiteX17" fmla="*/ 19050 w 1896836"/>
                <a:gd name="connsiteY17" fmla="*/ 1564821 h 1616528"/>
                <a:gd name="connsiteX18" fmla="*/ 62593 w 1896836"/>
                <a:gd name="connsiteY18" fmla="*/ 1534886 h 1616528"/>
                <a:gd name="connsiteX19" fmla="*/ 133350 w 1896836"/>
                <a:gd name="connsiteY19" fmla="*/ 1494064 h 1616528"/>
                <a:gd name="connsiteX20" fmla="*/ 176893 w 1896836"/>
                <a:gd name="connsiteY20" fmla="*/ 1469571 h 1616528"/>
                <a:gd name="connsiteX21" fmla="*/ 288472 w 1896836"/>
                <a:gd name="connsiteY21" fmla="*/ 1401536 h 1616528"/>
                <a:gd name="connsiteX22" fmla="*/ 429986 w 1896836"/>
                <a:gd name="connsiteY22" fmla="*/ 1306286 h 1616528"/>
                <a:gd name="connsiteX23" fmla="*/ 527957 w 1896836"/>
                <a:gd name="connsiteY23" fmla="*/ 1235528 h 1616528"/>
                <a:gd name="connsiteX24" fmla="*/ 606879 w 1896836"/>
                <a:gd name="connsiteY24" fmla="*/ 1175657 h 1616528"/>
                <a:gd name="connsiteX25" fmla="*/ 707572 w 1896836"/>
                <a:gd name="connsiteY25" fmla="*/ 1099457 h 1616528"/>
                <a:gd name="connsiteX26" fmla="*/ 800100 w 1896836"/>
                <a:gd name="connsiteY26" fmla="*/ 1017814 h 1616528"/>
                <a:gd name="connsiteX27" fmla="*/ 876300 w 1896836"/>
                <a:gd name="connsiteY27" fmla="*/ 944336 h 1616528"/>
                <a:gd name="connsiteX28" fmla="*/ 979714 w 1896836"/>
                <a:gd name="connsiteY28" fmla="*/ 838200 h 1616528"/>
                <a:gd name="connsiteX29" fmla="*/ 1096736 w 1896836"/>
                <a:gd name="connsiteY29" fmla="*/ 710293 h 1616528"/>
                <a:gd name="connsiteX30" fmla="*/ 1205593 w 1896836"/>
                <a:gd name="connsiteY30" fmla="*/ 585107 h 1616528"/>
                <a:gd name="connsiteX31" fmla="*/ 1289957 w 1896836"/>
                <a:gd name="connsiteY31" fmla="*/ 487136 h 1616528"/>
                <a:gd name="connsiteX32" fmla="*/ 1387929 w 1896836"/>
                <a:gd name="connsiteY32" fmla="*/ 359228 h 1616528"/>
                <a:gd name="connsiteX33" fmla="*/ 1426029 w 1896836"/>
                <a:gd name="connsiteY33" fmla="*/ 304800 h 1616528"/>
                <a:gd name="connsiteX34" fmla="*/ 1453243 w 1896836"/>
                <a:gd name="connsiteY34" fmla="*/ 263978 h 1616528"/>
                <a:gd name="connsiteX35" fmla="*/ 1466850 w 1896836"/>
                <a:gd name="connsiteY35" fmla="*/ 231321 h 1616528"/>
                <a:gd name="connsiteX36" fmla="*/ 1475014 w 1896836"/>
                <a:gd name="connsiteY36" fmla="*/ 193221 h 1616528"/>
                <a:gd name="connsiteX37" fmla="*/ 1469572 w 1896836"/>
                <a:gd name="connsiteY37" fmla="*/ 179614 h 1616528"/>
                <a:gd name="connsiteX38" fmla="*/ 1428750 w 1896836"/>
                <a:gd name="connsiteY38" fmla="*/ 127907 h 1616528"/>
                <a:gd name="connsiteX39" fmla="*/ 1385207 w 1896836"/>
                <a:gd name="connsiteY39" fmla="*/ 76200 h 1616528"/>
                <a:gd name="connsiteX40" fmla="*/ 1360714 w 1896836"/>
                <a:gd name="connsiteY40" fmla="*/ 51707 h 1616528"/>
                <a:gd name="connsiteX41" fmla="*/ 1349829 w 1896836"/>
                <a:gd name="connsiteY41" fmla="*/ 27214 h 1616528"/>
                <a:gd name="connsiteX42" fmla="*/ 1355272 w 1896836"/>
                <a:gd name="connsiteY42" fmla="*/ 8164 h 1616528"/>
                <a:gd name="connsiteX43" fmla="*/ 1366157 w 1896836"/>
                <a:gd name="connsiteY43" fmla="*/ 0 h 1616528"/>
                <a:gd name="connsiteX44" fmla="*/ 1401536 w 1896836"/>
                <a:gd name="connsiteY44" fmla="*/ 0 h 1616528"/>
                <a:gd name="connsiteX45" fmla="*/ 1485900 w 1896836"/>
                <a:gd name="connsiteY45" fmla="*/ 16328 h 1616528"/>
                <a:gd name="connsiteX46" fmla="*/ 1556657 w 1896836"/>
                <a:gd name="connsiteY46" fmla="*/ 35378 h 1616528"/>
                <a:gd name="connsiteX47" fmla="*/ 1619250 w 1896836"/>
                <a:gd name="connsiteY47" fmla="*/ 57150 h 1616528"/>
                <a:gd name="connsiteX48" fmla="*/ 1695450 w 1896836"/>
                <a:gd name="connsiteY48" fmla="*/ 97971 h 1616528"/>
                <a:gd name="connsiteX49" fmla="*/ 1763486 w 1896836"/>
                <a:gd name="connsiteY49" fmla="*/ 136071 h 1616528"/>
                <a:gd name="connsiteX50" fmla="*/ 1823357 w 1896836"/>
                <a:gd name="connsiteY50" fmla="*/ 179614 h 1616528"/>
                <a:gd name="connsiteX51" fmla="*/ 1861457 w 1896836"/>
                <a:gd name="connsiteY51" fmla="*/ 212271 h 1616528"/>
                <a:gd name="connsiteX52" fmla="*/ 1880507 w 1896836"/>
                <a:gd name="connsiteY52" fmla="*/ 236764 h 1616528"/>
                <a:gd name="connsiteX53" fmla="*/ 1891393 w 1896836"/>
                <a:gd name="connsiteY53" fmla="*/ 261257 h 1616528"/>
                <a:gd name="connsiteX54" fmla="*/ 1896836 w 1896836"/>
                <a:gd name="connsiteY54" fmla="*/ 277586 h 1616528"/>
                <a:gd name="connsiteX55" fmla="*/ 1891393 w 1896836"/>
                <a:gd name="connsiteY55" fmla="*/ 299357 h 1616528"/>
                <a:gd name="connsiteX56" fmla="*/ 1875064 w 1896836"/>
                <a:gd name="connsiteY56" fmla="*/ 315686 h 1616528"/>
                <a:gd name="connsiteX57" fmla="*/ 1853293 w 1896836"/>
                <a:gd name="connsiteY57" fmla="*/ 332014 h 1616528"/>
                <a:gd name="connsiteX58" fmla="*/ 1812472 w 1896836"/>
                <a:gd name="connsiteY58" fmla="*/ 345621 h 1616528"/>
                <a:gd name="connsiteX59" fmla="*/ 1779814 w 1896836"/>
                <a:gd name="connsiteY59" fmla="*/ 359228 h 1616528"/>
                <a:gd name="connsiteX60" fmla="*/ 1758043 w 1896836"/>
                <a:gd name="connsiteY60" fmla="*/ 372836 h 1616528"/>
                <a:gd name="connsiteX61" fmla="*/ 1725386 w 1896836"/>
                <a:gd name="connsiteY61" fmla="*/ 394607 h 1616528"/>
                <a:gd name="connsiteX62" fmla="*/ 1681843 w 1896836"/>
                <a:gd name="connsiteY62" fmla="*/ 438150 h 1616528"/>
                <a:gd name="connsiteX63" fmla="*/ 1619250 w 1896836"/>
                <a:gd name="connsiteY63" fmla="*/ 508907 h 1616528"/>
                <a:gd name="connsiteX64" fmla="*/ 1545772 w 1896836"/>
                <a:gd name="connsiteY64" fmla="*/ 609600 h 1616528"/>
                <a:gd name="connsiteX65" fmla="*/ 1371600 w 1896836"/>
                <a:gd name="connsiteY65" fmla="*/ 781050 h 1616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96836" h="1616528">
                  <a:moveTo>
                    <a:pt x="1371600" y="781050"/>
                  </a:moveTo>
                  <a:lnTo>
                    <a:pt x="1240972" y="908957"/>
                  </a:lnTo>
                  <a:lnTo>
                    <a:pt x="1148443" y="990600"/>
                  </a:lnTo>
                  <a:lnTo>
                    <a:pt x="1069522" y="1050471"/>
                  </a:lnTo>
                  <a:lnTo>
                    <a:pt x="957943" y="1132114"/>
                  </a:lnTo>
                  <a:lnTo>
                    <a:pt x="870857" y="1194707"/>
                  </a:lnTo>
                  <a:lnTo>
                    <a:pt x="764722" y="1265464"/>
                  </a:lnTo>
                  <a:lnTo>
                    <a:pt x="655864" y="1333500"/>
                  </a:lnTo>
                  <a:lnTo>
                    <a:pt x="522514" y="1404257"/>
                  </a:lnTo>
                  <a:lnTo>
                    <a:pt x="410936" y="1455964"/>
                  </a:lnTo>
                  <a:lnTo>
                    <a:pt x="274864" y="1518557"/>
                  </a:lnTo>
                  <a:lnTo>
                    <a:pt x="157843" y="1570264"/>
                  </a:lnTo>
                  <a:lnTo>
                    <a:pt x="57150" y="1611086"/>
                  </a:lnTo>
                  <a:lnTo>
                    <a:pt x="35379" y="1616528"/>
                  </a:lnTo>
                  <a:lnTo>
                    <a:pt x="16329" y="1613807"/>
                  </a:lnTo>
                  <a:lnTo>
                    <a:pt x="0" y="1602921"/>
                  </a:lnTo>
                  <a:lnTo>
                    <a:pt x="0" y="1586593"/>
                  </a:lnTo>
                  <a:lnTo>
                    <a:pt x="19050" y="1564821"/>
                  </a:lnTo>
                  <a:lnTo>
                    <a:pt x="62593" y="1534886"/>
                  </a:lnTo>
                  <a:lnTo>
                    <a:pt x="133350" y="1494064"/>
                  </a:lnTo>
                  <a:lnTo>
                    <a:pt x="176893" y="1469571"/>
                  </a:lnTo>
                  <a:lnTo>
                    <a:pt x="288472" y="1401536"/>
                  </a:lnTo>
                  <a:lnTo>
                    <a:pt x="429986" y="1306286"/>
                  </a:lnTo>
                  <a:lnTo>
                    <a:pt x="527957" y="1235528"/>
                  </a:lnTo>
                  <a:lnTo>
                    <a:pt x="606879" y="1175657"/>
                  </a:lnTo>
                  <a:lnTo>
                    <a:pt x="707572" y="1099457"/>
                  </a:lnTo>
                  <a:lnTo>
                    <a:pt x="800100" y="1017814"/>
                  </a:lnTo>
                  <a:lnTo>
                    <a:pt x="876300" y="944336"/>
                  </a:lnTo>
                  <a:lnTo>
                    <a:pt x="979714" y="838200"/>
                  </a:lnTo>
                  <a:lnTo>
                    <a:pt x="1096736" y="710293"/>
                  </a:lnTo>
                  <a:lnTo>
                    <a:pt x="1205593" y="585107"/>
                  </a:lnTo>
                  <a:lnTo>
                    <a:pt x="1289957" y="487136"/>
                  </a:lnTo>
                  <a:lnTo>
                    <a:pt x="1387929" y="359228"/>
                  </a:lnTo>
                  <a:lnTo>
                    <a:pt x="1426029" y="304800"/>
                  </a:lnTo>
                  <a:lnTo>
                    <a:pt x="1453243" y="263978"/>
                  </a:lnTo>
                  <a:lnTo>
                    <a:pt x="1466850" y="231321"/>
                  </a:lnTo>
                  <a:lnTo>
                    <a:pt x="1475014" y="193221"/>
                  </a:lnTo>
                  <a:lnTo>
                    <a:pt x="1469572" y="179614"/>
                  </a:lnTo>
                  <a:lnTo>
                    <a:pt x="1428750" y="127907"/>
                  </a:lnTo>
                  <a:lnTo>
                    <a:pt x="1385207" y="76200"/>
                  </a:lnTo>
                  <a:lnTo>
                    <a:pt x="1360714" y="51707"/>
                  </a:lnTo>
                  <a:lnTo>
                    <a:pt x="1349829" y="27214"/>
                  </a:lnTo>
                  <a:lnTo>
                    <a:pt x="1355272" y="8164"/>
                  </a:lnTo>
                  <a:lnTo>
                    <a:pt x="1366157" y="0"/>
                  </a:lnTo>
                  <a:lnTo>
                    <a:pt x="1401536" y="0"/>
                  </a:lnTo>
                  <a:lnTo>
                    <a:pt x="1485900" y="16328"/>
                  </a:lnTo>
                  <a:lnTo>
                    <a:pt x="1556657" y="35378"/>
                  </a:lnTo>
                  <a:lnTo>
                    <a:pt x="1619250" y="57150"/>
                  </a:lnTo>
                  <a:lnTo>
                    <a:pt x="1695450" y="97971"/>
                  </a:lnTo>
                  <a:lnTo>
                    <a:pt x="1763486" y="136071"/>
                  </a:lnTo>
                  <a:lnTo>
                    <a:pt x="1823357" y="179614"/>
                  </a:lnTo>
                  <a:lnTo>
                    <a:pt x="1861457" y="212271"/>
                  </a:lnTo>
                  <a:lnTo>
                    <a:pt x="1880507" y="236764"/>
                  </a:lnTo>
                  <a:lnTo>
                    <a:pt x="1891393" y="261257"/>
                  </a:lnTo>
                  <a:lnTo>
                    <a:pt x="1896836" y="277586"/>
                  </a:lnTo>
                  <a:lnTo>
                    <a:pt x="1891393" y="299357"/>
                  </a:lnTo>
                  <a:lnTo>
                    <a:pt x="1875064" y="315686"/>
                  </a:lnTo>
                  <a:lnTo>
                    <a:pt x="1853293" y="332014"/>
                  </a:lnTo>
                  <a:lnTo>
                    <a:pt x="1812472" y="345621"/>
                  </a:lnTo>
                  <a:lnTo>
                    <a:pt x="1779814" y="359228"/>
                  </a:lnTo>
                  <a:lnTo>
                    <a:pt x="1758043" y="372836"/>
                  </a:lnTo>
                  <a:lnTo>
                    <a:pt x="1725386" y="394607"/>
                  </a:lnTo>
                  <a:lnTo>
                    <a:pt x="1681843" y="438150"/>
                  </a:lnTo>
                  <a:lnTo>
                    <a:pt x="1619250" y="508907"/>
                  </a:lnTo>
                  <a:lnTo>
                    <a:pt x="1545772" y="609600"/>
                  </a:lnTo>
                  <a:lnTo>
                    <a:pt x="1371600" y="781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85BA8BF6-115A-498C-8A93-74FCD7BF2492}"/>
                </a:ext>
              </a:extLst>
            </p:cNvPr>
            <p:cNvSpPr/>
            <p:nvPr/>
          </p:nvSpPr>
          <p:spPr>
            <a:xfrm>
              <a:off x="4073526" y="3963988"/>
              <a:ext cx="3798888" cy="538162"/>
            </a:xfrm>
            <a:custGeom>
              <a:avLst/>
              <a:gdLst>
                <a:gd name="connsiteX0" fmla="*/ 2556083 w 3798820"/>
                <a:gd name="connsiteY0" fmla="*/ 275379 h 536636"/>
                <a:gd name="connsiteX1" fmla="*/ 2143014 w 3798820"/>
                <a:gd name="connsiteY1" fmla="*/ 285970 h 536636"/>
                <a:gd name="connsiteX2" fmla="*/ 1747598 w 3798820"/>
                <a:gd name="connsiteY2" fmla="*/ 310684 h 536636"/>
                <a:gd name="connsiteX3" fmla="*/ 1465158 w 3798820"/>
                <a:gd name="connsiteY3" fmla="*/ 335397 h 536636"/>
                <a:gd name="connsiteX4" fmla="*/ 1338060 w 3798820"/>
                <a:gd name="connsiteY4" fmla="*/ 353050 h 536636"/>
                <a:gd name="connsiteX5" fmla="*/ 1115638 w 3798820"/>
                <a:gd name="connsiteY5" fmla="*/ 384824 h 536636"/>
                <a:gd name="connsiteX6" fmla="*/ 967357 w 3798820"/>
                <a:gd name="connsiteY6" fmla="*/ 413068 h 536636"/>
                <a:gd name="connsiteX7" fmla="*/ 804954 w 3798820"/>
                <a:gd name="connsiteY7" fmla="*/ 451904 h 536636"/>
                <a:gd name="connsiteX8" fmla="*/ 628429 w 3798820"/>
                <a:gd name="connsiteY8" fmla="*/ 490739 h 536636"/>
                <a:gd name="connsiteX9" fmla="*/ 455434 w 3798820"/>
                <a:gd name="connsiteY9" fmla="*/ 536636 h 536636"/>
                <a:gd name="connsiteX10" fmla="*/ 420129 w 3798820"/>
                <a:gd name="connsiteY10" fmla="*/ 529575 h 536636"/>
                <a:gd name="connsiteX11" fmla="*/ 335397 w 3798820"/>
                <a:gd name="connsiteY11" fmla="*/ 501331 h 536636"/>
                <a:gd name="connsiteX12" fmla="*/ 257726 w 3798820"/>
                <a:gd name="connsiteY12" fmla="*/ 462495 h 536636"/>
                <a:gd name="connsiteX13" fmla="*/ 201238 w 3798820"/>
                <a:gd name="connsiteY13" fmla="*/ 427190 h 536636"/>
                <a:gd name="connsiteX14" fmla="*/ 155342 w 3798820"/>
                <a:gd name="connsiteY14" fmla="*/ 388355 h 536636"/>
                <a:gd name="connsiteX15" fmla="*/ 109445 w 3798820"/>
                <a:gd name="connsiteY15" fmla="*/ 345989 h 536636"/>
                <a:gd name="connsiteX16" fmla="*/ 56488 w 3798820"/>
                <a:gd name="connsiteY16" fmla="*/ 285970 h 536636"/>
                <a:gd name="connsiteX17" fmla="*/ 21183 w 3798820"/>
                <a:gd name="connsiteY17" fmla="*/ 233013 h 536636"/>
                <a:gd name="connsiteX18" fmla="*/ 7061 w 3798820"/>
                <a:gd name="connsiteY18" fmla="*/ 201238 h 536636"/>
                <a:gd name="connsiteX19" fmla="*/ 0 w 3798820"/>
                <a:gd name="connsiteY19" fmla="*/ 176525 h 536636"/>
                <a:gd name="connsiteX20" fmla="*/ 3530 w 3798820"/>
                <a:gd name="connsiteY20" fmla="*/ 155342 h 536636"/>
                <a:gd name="connsiteX21" fmla="*/ 14122 w 3798820"/>
                <a:gd name="connsiteY21" fmla="*/ 141220 h 536636"/>
                <a:gd name="connsiteX22" fmla="*/ 28244 w 3798820"/>
                <a:gd name="connsiteY22" fmla="*/ 141220 h 536636"/>
                <a:gd name="connsiteX23" fmla="*/ 49427 w 3798820"/>
                <a:gd name="connsiteY23" fmla="*/ 148281 h 536636"/>
                <a:gd name="connsiteX24" fmla="*/ 91793 w 3798820"/>
                <a:gd name="connsiteY24" fmla="*/ 180055 h 536636"/>
                <a:gd name="connsiteX25" fmla="*/ 134159 w 3798820"/>
                <a:gd name="connsiteY25" fmla="*/ 204769 h 536636"/>
                <a:gd name="connsiteX26" fmla="*/ 180055 w 3798820"/>
                <a:gd name="connsiteY26" fmla="*/ 222421 h 536636"/>
                <a:gd name="connsiteX27" fmla="*/ 261257 w 3798820"/>
                <a:gd name="connsiteY27" fmla="*/ 247135 h 536636"/>
                <a:gd name="connsiteX28" fmla="*/ 317745 w 3798820"/>
                <a:gd name="connsiteY28" fmla="*/ 261257 h 536636"/>
                <a:gd name="connsiteX29" fmla="*/ 374233 w 3798820"/>
                <a:gd name="connsiteY29" fmla="*/ 271848 h 536636"/>
                <a:gd name="connsiteX30" fmla="*/ 444843 w 3798820"/>
                <a:gd name="connsiteY30" fmla="*/ 271848 h 536636"/>
                <a:gd name="connsiteX31" fmla="*/ 582532 w 3798820"/>
                <a:gd name="connsiteY31" fmla="*/ 264787 h 536636"/>
                <a:gd name="connsiteX32" fmla="*/ 861442 w 3798820"/>
                <a:gd name="connsiteY32" fmla="*/ 236543 h 536636"/>
                <a:gd name="connsiteX33" fmla="*/ 1172126 w 3798820"/>
                <a:gd name="connsiteY33" fmla="*/ 201238 h 536636"/>
                <a:gd name="connsiteX34" fmla="*/ 1539298 w 3798820"/>
                <a:gd name="connsiteY34" fmla="*/ 165933 h 536636"/>
                <a:gd name="connsiteX35" fmla="*/ 1867635 w 3798820"/>
                <a:gd name="connsiteY35" fmla="*/ 130628 h 536636"/>
                <a:gd name="connsiteX36" fmla="*/ 2044160 w 3798820"/>
                <a:gd name="connsiteY36" fmla="*/ 112976 h 536636"/>
                <a:gd name="connsiteX37" fmla="*/ 2407802 w 3798820"/>
                <a:gd name="connsiteY37" fmla="*/ 95323 h 536636"/>
                <a:gd name="connsiteX38" fmla="*/ 2789096 w 3798820"/>
                <a:gd name="connsiteY38" fmla="*/ 81201 h 536636"/>
                <a:gd name="connsiteX39" fmla="*/ 3106841 w 3798820"/>
                <a:gd name="connsiteY39" fmla="*/ 67079 h 536636"/>
                <a:gd name="connsiteX40" fmla="*/ 3163329 w 3798820"/>
                <a:gd name="connsiteY40" fmla="*/ 42366 h 536636"/>
                <a:gd name="connsiteX41" fmla="*/ 3233939 w 3798820"/>
                <a:gd name="connsiteY41" fmla="*/ 14122 h 536636"/>
                <a:gd name="connsiteX42" fmla="*/ 3297488 w 3798820"/>
                <a:gd name="connsiteY42" fmla="*/ 0 h 536636"/>
                <a:gd name="connsiteX43" fmla="*/ 3385751 w 3798820"/>
                <a:gd name="connsiteY43" fmla="*/ 10591 h 536636"/>
                <a:gd name="connsiteX44" fmla="*/ 3505788 w 3798820"/>
                <a:gd name="connsiteY44" fmla="*/ 31774 h 536636"/>
                <a:gd name="connsiteX45" fmla="*/ 3615234 w 3798820"/>
                <a:gd name="connsiteY45" fmla="*/ 60018 h 536636"/>
                <a:gd name="connsiteX46" fmla="*/ 3685844 w 3798820"/>
                <a:gd name="connsiteY46" fmla="*/ 84732 h 536636"/>
                <a:gd name="connsiteX47" fmla="*/ 3735271 w 3798820"/>
                <a:gd name="connsiteY47" fmla="*/ 112976 h 536636"/>
                <a:gd name="connsiteX48" fmla="*/ 3767045 w 3798820"/>
                <a:gd name="connsiteY48" fmla="*/ 141220 h 536636"/>
                <a:gd name="connsiteX49" fmla="*/ 3788228 w 3798820"/>
                <a:gd name="connsiteY49" fmla="*/ 162403 h 536636"/>
                <a:gd name="connsiteX50" fmla="*/ 3798820 w 3798820"/>
                <a:gd name="connsiteY50" fmla="*/ 201238 h 536636"/>
                <a:gd name="connsiteX51" fmla="*/ 3795289 w 3798820"/>
                <a:gd name="connsiteY51" fmla="*/ 240074 h 536636"/>
                <a:gd name="connsiteX52" fmla="*/ 3767045 w 3798820"/>
                <a:gd name="connsiteY52" fmla="*/ 275379 h 536636"/>
                <a:gd name="connsiteX53" fmla="*/ 3735271 w 3798820"/>
                <a:gd name="connsiteY53" fmla="*/ 296562 h 536636"/>
                <a:gd name="connsiteX54" fmla="*/ 3685844 w 3798820"/>
                <a:gd name="connsiteY54" fmla="*/ 310684 h 536636"/>
                <a:gd name="connsiteX55" fmla="*/ 3629356 w 3798820"/>
                <a:gd name="connsiteY55" fmla="*/ 310684 h 536636"/>
                <a:gd name="connsiteX56" fmla="*/ 3392812 w 3798820"/>
                <a:gd name="connsiteY56" fmla="*/ 296562 h 536636"/>
                <a:gd name="connsiteX57" fmla="*/ 3163329 w 3798820"/>
                <a:gd name="connsiteY57" fmla="*/ 289501 h 536636"/>
                <a:gd name="connsiteX58" fmla="*/ 2895011 w 3798820"/>
                <a:gd name="connsiteY58" fmla="*/ 282440 h 536636"/>
                <a:gd name="connsiteX59" fmla="*/ 2556083 w 3798820"/>
                <a:gd name="connsiteY59" fmla="*/ 275379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798820" h="536636">
                  <a:moveTo>
                    <a:pt x="2556083" y="275379"/>
                  </a:moveTo>
                  <a:lnTo>
                    <a:pt x="2143014" y="285970"/>
                  </a:lnTo>
                  <a:lnTo>
                    <a:pt x="1747598" y="310684"/>
                  </a:lnTo>
                  <a:lnTo>
                    <a:pt x="1465158" y="335397"/>
                  </a:lnTo>
                  <a:lnTo>
                    <a:pt x="1338060" y="353050"/>
                  </a:lnTo>
                  <a:lnTo>
                    <a:pt x="1115638" y="384824"/>
                  </a:lnTo>
                  <a:lnTo>
                    <a:pt x="967357" y="413068"/>
                  </a:lnTo>
                  <a:lnTo>
                    <a:pt x="804954" y="451904"/>
                  </a:lnTo>
                  <a:lnTo>
                    <a:pt x="628429" y="490739"/>
                  </a:lnTo>
                  <a:lnTo>
                    <a:pt x="455434" y="536636"/>
                  </a:lnTo>
                  <a:lnTo>
                    <a:pt x="420129" y="529575"/>
                  </a:lnTo>
                  <a:lnTo>
                    <a:pt x="335397" y="501331"/>
                  </a:lnTo>
                  <a:lnTo>
                    <a:pt x="257726" y="462495"/>
                  </a:lnTo>
                  <a:lnTo>
                    <a:pt x="201238" y="427190"/>
                  </a:lnTo>
                  <a:lnTo>
                    <a:pt x="155342" y="388355"/>
                  </a:lnTo>
                  <a:lnTo>
                    <a:pt x="109445" y="345989"/>
                  </a:lnTo>
                  <a:lnTo>
                    <a:pt x="56488" y="285970"/>
                  </a:lnTo>
                  <a:lnTo>
                    <a:pt x="21183" y="233013"/>
                  </a:lnTo>
                  <a:lnTo>
                    <a:pt x="7061" y="201238"/>
                  </a:lnTo>
                  <a:lnTo>
                    <a:pt x="0" y="176525"/>
                  </a:lnTo>
                  <a:lnTo>
                    <a:pt x="3530" y="155342"/>
                  </a:lnTo>
                  <a:lnTo>
                    <a:pt x="14122" y="141220"/>
                  </a:lnTo>
                  <a:lnTo>
                    <a:pt x="28244" y="141220"/>
                  </a:lnTo>
                  <a:lnTo>
                    <a:pt x="49427" y="148281"/>
                  </a:lnTo>
                  <a:lnTo>
                    <a:pt x="91793" y="180055"/>
                  </a:lnTo>
                  <a:lnTo>
                    <a:pt x="134159" y="204769"/>
                  </a:lnTo>
                  <a:lnTo>
                    <a:pt x="180055" y="222421"/>
                  </a:lnTo>
                  <a:lnTo>
                    <a:pt x="261257" y="247135"/>
                  </a:lnTo>
                  <a:lnTo>
                    <a:pt x="317745" y="261257"/>
                  </a:lnTo>
                  <a:lnTo>
                    <a:pt x="374233" y="271848"/>
                  </a:lnTo>
                  <a:lnTo>
                    <a:pt x="444843" y="271848"/>
                  </a:lnTo>
                  <a:lnTo>
                    <a:pt x="582532" y="264787"/>
                  </a:lnTo>
                  <a:lnTo>
                    <a:pt x="861442" y="236543"/>
                  </a:lnTo>
                  <a:lnTo>
                    <a:pt x="1172126" y="201238"/>
                  </a:lnTo>
                  <a:lnTo>
                    <a:pt x="1539298" y="165933"/>
                  </a:lnTo>
                  <a:lnTo>
                    <a:pt x="1867635" y="130628"/>
                  </a:lnTo>
                  <a:lnTo>
                    <a:pt x="2044160" y="112976"/>
                  </a:lnTo>
                  <a:lnTo>
                    <a:pt x="2407802" y="95323"/>
                  </a:lnTo>
                  <a:lnTo>
                    <a:pt x="2789096" y="81201"/>
                  </a:lnTo>
                  <a:lnTo>
                    <a:pt x="3106841" y="67079"/>
                  </a:lnTo>
                  <a:lnTo>
                    <a:pt x="3163329" y="42366"/>
                  </a:lnTo>
                  <a:lnTo>
                    <a:pt x="3233939" y="14122"/>
                  </a:lnTo>
                  <a:lnTo>
                    <a:pt x="3297488" y="0"/>
                  </a:lnTo>
                  <a:lnTo>
                    <a:pt x="3385751" y="10591"/>
                  </a:lnTo>
                  <a:lnTo>
                    <a:pt x="3505788" y="31774"/>
                  </a:lnTo>
                  <a:lnTo>
                    <a:pt x="3615234" y="60018"/>
                  </a:lnTo>
                  <a:lnTo>
                    <a:pt x="3685844" y="84732"/>
                  </a:lnTo>
                  <a:lnTo>
                    <a:pt x="3735271" y="112976"/>
                  </a:lnTo>
                  <a:lnTo>
                    <a:pt x="3767045" y="141220"/>
                  </a:lnTo>
                  <a:lnTo>
                    <a:pt x="3788228" y="162403"/>
                  </a:lnTo>
                  <a:lnTo>
                    <a:pt x="3798820" y="201238"/>
                  </a:lnTo>
                  <a:lnTo>
                    <a:pt x="3795289" y="240074"/>
                  </a:lnTo>
                  <a:lnTo>
                    <a:pt x="3767045" y="275379"/>
                  </a:lnTo>
                  <a:lnTo>
                    <a:pt x="3735271" y="296562"/>
                  </a:lnTo>
                  <a:lnTo>
                    <a:pt x="3685844" y="310684"/>
                  </a:lnTo>
                  <a:lnTo>
                    <a:pt x="3629356" y="310684"/>
                  </a:lnTo>
                  <a:lnTo>
                    <a:pt x="3392812" y="296562"/>
                  </a:lnTo>
                  <a:lnTo>
                    <a:pt x="3163329" y="289501"/>
                  </a:lnTo>
                  <a:lnTo>
                    <a:pt x="2895011" y="282440"/>
                  </a:lnTo>
                  <a:lnTo>
                    <a:pt x="2556083" y="2753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BAC3C8D-9E1D-4A27-9D2C-5F0FF9BCAF0C}"/>
                </a:ext>
              </a:extLst>
            </p:cNvPr>
            <p:cNvSpPr/>
            <p:nvPr/>
          </p:nvSpPr>
          <p:spPr>
            <a:xfrm>
              <a:off x="5494339" y="1733551"/>
              <a:ext cx="1473200" cy="377825"/>
            </a:xfrm>
            <a:custGeom>
              <a:avLst/>
              <a:gdLst>
                <a:gd name="connsiteX0" fmla="*/ 702129 w 1472293"/>
                <a:gd name="connsiteY0" fmla="*/ 296636 h 378279"/>
                <a:gd name="connsiteX1" fmla="*/ 487136 w 1472293"/>
                <a:gd name="connsiteY1" fmla="*/ 334736 h 378279"/>
                <a:gd name="connsiteX2" fmla="*/ 342900 w 1472293"/>
                <a:gd name="connsiteY2" fmla="*/ 356507 h 378279"/>
                <a:gd name="connsiteX3" fmla="*/ 269422 w 1472293"/>
                <a:gd name="connsiteY3" fmla="*/ 364671 h 378279"/>
                <a:gd name="connsiteX4" fmla="*/ 231322 w 1472293"/>
                <a:gd name="connsiteY4" fmla="*/ 364671 h 378279"/>
                <a:gd name="connsiteX5" fmla="*/ 179615 w 1472293"/>
                <a:gd name="connsiteY5" fmla="*/ 359229 h 378279"/>
                <a:gd name="connsiteX6" fmla="*/ 122465 w 1472293"/>
                <a:gd name="connsiteY6" fmla="*/ 348343 h 378279"/>
                <a:gd name="connsiteX7" fmla="*/ 0 w 1472293"/>
                <a:gd name="connsiteY7" fmla="*/ 285750 h 378279"/>
                <a:gd name="connsiteX8" fmla="*/ 78922 w 1472293"/>
                <a:gd name="connsiteY8" fmla="*/ 133350 h 378279"/>
                <a:gd name="connsiteX9" fmla="*/ 193222 w 1472293"/>
                <a:gd name="connsiteY9" fmla="*/ 185057 h 378279"/>
                <a:gd name="connsiteX10" fmla="*/ 244929 w 1472293"/>
                <a:gd name="connsiteY10" fmla="*/ 193221 h 378279"/>
                <a:gd name="connsiteX11" fmla="*/ 310243 w 1472293"/>
                <a:gd name="connsiteY11" fmla="*/ 193221 h 378279"/>
                <a:gd name="connsiteX12" fmla="*/ 457200 w 1472293"/>
                <a:gd name="connsiteY12" fmla="*/ 168729 h 378279"/>
                <a:gd name="connsiteX13" fmla="*/ 655865 w 1472293"/>
                <a:gd name="connsiteY13" fmla="*/ 130629 h 378279"/>
                <a:gd name="connsiteX14" fmla="*/ 892629 w 1472293"/>
                <a:gd name="connsiteY14" fmla="*/ 81643 h 378279"/>
                <a:gd name="connsiteX15" fmla="*/ 955222 w 1472293"/>
                <a:gd name="connsiteY15" fmla="*/ 68036 h 378279"/>
                <a:gd name="connsiteX16" fmla="*/ 1004207 w 1472293"/>
                <a:gd name="connsiteY16" fmla="*/ 48986 h 378279"/>
                <a:gd name="connsiteX17" fmla="*/ 1050472 w 1472293"/>
                <a:gd name="connsiteY17" fmla="*/ 24493 h 378279"/>
                <a:gd name="connsiteX18" fmla="*/ 1077686 w 1472293"/>
                <a:gd name="connsiteY18" fmla="*/ 2721 h 378279"/>
                <a:gd name="connsiteX19" fmla="*/ 1085850 w 1472293"/>
                <a:gd name="connsiteY19" fmla="*/ 0 h 378279"/>
                <a:gd name="connsiteX20" fmla="*/ 1153886 w 1472293"/>
                <a:gd name="connsiteY20" fmla="*/ 29936 h 378279"/>
                <a:gd name="connsiteX21" fmla="*/ 1249136 w 1472293"/>
                <a:gd name="connsiteY21" fmla="*/ 84364 h 378279"/>
                <a:gd name="connsiteX22" fmla="*/ 1363436 w 1472293"/>
                <a:gd name="connsiteY22" fmla="*/ 157843 h 378279"/>
                <a:gd name="connsiteX23" fmla="*/ 1426029 w 1472293"/>
                <a:gd name="connsiteY23" fmla="*/ 204107 h 378279"/>
                <a:gd name="connsiteX24" fmla="*/ 1450522 w 1472293"/>
                <a:gd name="connsiteY24" fmla="*/ 225879 h 378279"/>
                <a:gd name="connsiteX25" fmla="*/ 1464129 w 1472293"/>
                <a:gd name="connsiteY25" fmla="*/ 244929 h 378279"/>
                <a:gd name="connsiteX26" fmla="*/ 1472293 w 1472293"/>
                <a:gd name="connsiteY26" fmla="*/ 263979 h 378279"/>
                <a:gd name="connsiteX27" fmla="*/ 1472293 w 1472293"/>
                <a:gd name="connsiteY27" fmla="*/ 288471 h 378279"/>
                <a:gd name="connsiteX28" fmla="*/ 1464129 w 1472293"/>
                <a:gd name="connsiteY28" fmla="*/ 321129 h 378279"/>
                <a:gd name="connsiteX29" fmla="*/ 1439636 w 1472293"/>
                <a:gd name="connsiteY29" fmla="*/ 348343 h 378279"/>
                <a:gd name="connsiteX30" fmla="*/ 1406979 w 1472293"/>
                <a:gd name="connsiteY30" fmla="*/ 378279 h 378279"/>
                <a:gd name="connsiteX31" fmla="*/ 1025979 w 1472293"/>
                <a:gd name="connsiteY31" fmla="*/ 263979 h 378279"/>
                <a:gd name="connsiteX32" fmla="*/ 971550 w 1472293"/>
                <a:gd name="connsiteY32" fmla="*/ 253093 h 378279"/>
                <a:gd name="connsiteX33" fmla="*/ 941615 w 1472293"/>
                <a:gd name="connsiteY33" fmla="*/ 250371 h 378279"/>
                <a:gd name="connsiteX34" fmla="*/ 702129 w 1472293"/>
                <a:gd name="connsiteY34" fmla="*/ 296636 h 37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72293" h="378279">
                  <a:moveTo>
                    <a:pt x="702129" y="296636"/>
                  </a:moveTo>
                  <a:lnTo>
                    <a:pt x="487136" y="334736"/>
                  </a:lnTo>
                  <a:lnTo>
                    <a:pt x="342900" y="356507"/>
                  </a:lnTo>
                  <a:lnTo>
                    <a:pt x="269422" y="364671"/>
                  </a:lnTo>
                  <a:lnTo>
                    <a:pt x="231322" y="364671"/>
                  </a:lnTo>
                  <a:lnTo>
                    <a:pt x="179615" y="359229"/>
                  </a:lnTo>
                  <a:lnTo>
                    <a:pt x="122465" y="348343"/>
                  </a:lnTo>
                  <a:lnTo>
                    <a:pt x="0" y="285750"/>
                  </a:lnTo>
                  <a:lnTo>
                    <a:pt x="78922" y="133350"/>
                  </a:lnTo>
                  <a:lnTo>
                    <a:pt x="193222" y="185057"/>
                  </a:lnTo>
                  <a:lnTo>
                    <a:pt x="244929" y="193221"/>
                  </a:lnTo>
                  <a:lnTo>
                    <a:pt x="310243" y="193221"/>
                  </a:lnTo>
                  <a:lnTo>
                    <a:pt x="457200" y="168729"/>
                  </a:lnTo>
                  <a:lnTo>
                    <a:pt x="655865" y="130629"/>
                  </a:lnTo>
                  <a:lnTo>
                    <a:pt x="892629" y="81643"/>
                  </a:lnTo>
                  <a:lnTo>
                    <a:pt x="955222" y="68036"/>
                  </a:lnTo>
                  <a:lnTo>
                    <a:pt x="1004207" y="48986"/>
                  </a:lnTo>
                  <a:lnTo>
                    <a:pt x="1050472" y="24493"/>
                  </a:lnTo>
                  <a:lnTo>
                    <a:pt x="1077686" y="2721"/>
                  </a:lnTo>
                  <a:lnTo>
                    <a:pt x="1085850" y="0"/>
                  </a:lnTo>
                  <a:lnTo>
                    <a:pt x="1153886" y="29936"/>
                  </a:lnTo>
                  <a:lnTo>
                    <a:pt x="1249136" y="84364"/>
                  </a:lnTo>
                  <a:lnTo>
                    <a:pt x="1363436" y="157843"/>
                  </a:lnTo>
                  <a:lnTo>
                    <a:pt x="1426029" y="204107"/>
                  </a:lnTo>
                  <a:lnTo>
                    <a:pt x="1450522" y="225879"/>
                  </a:lnTo>
                  <a:lnTo>
                    <a:pt x="1464129" y="244929"/>
                  </a:lnTo>
                  <a:lnTo>
                    <a:pt x="1472293" y="263979"/>
                  </a:lnTo>
                  <a:lnTo>
                    <a:pt x="1472293" y="288471"/>
                  </a:lnTo>
                  <a:lnTo>
                    <a:pt x="1464129" y="321129"/>
                  </a:lnTo>
                  <a:lnTo>
                    <a:pt x="1439636" y="348343"/>
                  </a:lnTo>
                  <a:lnTo>
                    <a:pt x="1406979" y="378279"/>
                  </a:lnTo>
                  <a:lnTo>
                    <a:pt x="1025979" y="263979"/>
                  </a:lnTo>
                  <a:lnTo>
                    <a:pt x="971550" y="253093"/>
                  </a:lnTo>
                  <a:lnTo>
                    <a:pt x="941615" y="250371"/>
                  </a:lnTo>
                  <a:lnTo>
                    <a:pt x="702129" y="2966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887AA58F-FC40-4004-B5CD-A852B09F0B44}"/>
                </a:ext>
              </a:extLst>
            </p:cNvPr>
            <p:cNvSpPr/>
            <p:nvPr/>
          </p:nvSpPr>
          <p:spPr>
            <a:xfrm>
              <a:off x="3959226" y="1949450"/>
              <a:ext cx="2946400" cy="1930400"/>
            </a:xfrm>
            <a:custGeom>
              <a:avLst/>
              <a:gdLst>
                <a:gd name="connsiteX0" fmla="*/ 1768475 w 2946400"/>
                <a:gd name="connsiteY0" fmla="*/ 1187450 h 1930400"/>
                <a:gd name="connsiteX1" fmla="*/ 1527175 w 2946400"/>
                <a:gd name="connsiteY1" fmla="*/ 1336675 h 1930400"/>
                <a:gd name="connsiteX2" fmla="*/ 1257300 w 2946400"/>
                <a:gd name="connsiteY2" fmla="*/ 1479550 h 1930400"/>
                <a:gd name="connsiteX3" fmla="*/ 1066800 w 2946400"/>
                <a:gd name="connsiteY3" fmla="*/ 1574800 h 1930400"/>
                <a:gd name="connsiteX4" fmla="*/ 892175 w 2946400"/>
                <a:gd name="connsiteY4" fmla="*/ 1654175 h 1930400"/>
                <a:gd name="connsiteX5" fmla="*/ 676275 w 2946400"/>
                <a:gd name="connsiteY5" fmla="*/ 1736725 h 1930400"/>
                <a:gd name="connsiteX6" fmla="*/ 447675 w 2946400"/>
                <a:gd name="connsiteY6" fmla="*/ 1816100 h 1930400"/>
                <a:gd name="connsiteX7" fmla="*/ 266700 w 2946400"/>
                <a:gd name="connsiteY7" fmla="*/ 1870075 h 1930400"/>
                <a:gd name="connsiteX8" fmla="*/ 69850 w 2946400"/>
                <a:gd name="connsiteY8" fmla="*/ 1924050 h 1930400"/>
                <a:gd name="connsiteX9" fmla="*/ 31750 w 2946400"/>
                <a:gd name="connsiteY9" fmla="*/ 1930400 h 1930400"/>
                <a:gd name="connsiteX10" fmla="*/ 6350 w 2946400"/>
                <a:gd name="connsiteY10" fmla="*/ 1920875 h 1930400"/>
                <a:gd name="connsiteX11" fmla="*/ 0 w 2946400"/>
                <a:gd name="connsiteY11" fmla="*/ 1901825 h 1930400"/>
                <a:gd name="connsiteX12" fmla="*/ 9525 w 2946400"/>
                <a:gd name="connsiteY12" fmla="*/ 1882775 h 1930400"/>
                <a:gd name="connsiteX13" fmla="*/ 38100 w 2946400"/>
                <a:gd name="connsiteY13" fmla="*/ 1857375 h 1930400"/>
                <a:gd name="connsiteX14" fmla="*/ 206375 w 2946400"/>
                <a:gd name="connsiteY14" fmla="*/ 1784350 h 1930400"/>
                <a:gd name="connsiteX15" fmla="*/ 422275 w 2946400"/>
                <a:gd name="connsiteY15" fmla="*/ 1689100 h 1930400"/>
                <a:gd name="connsiteX16" fmla="*/ 584200 w 2946400"/>
                <a:gd name="connsiteY16" fmla="*/ 1612900 h 1930400"/>
                <a:gd name="connsiteX17" fmla="*/ 768350 w 2946400"/>
                <a:gd name="connsiteY17" fmla="*/ 1524000 h 1930400"/>
                <a:gd name="connsiteX18" fmla="*/ 981075 w 2946400"/>
                <a:gd name="connsiteY18" fmla="*/ 1412875 h 1930400"/>
                <a:gd name="connsiteX19" fmla="*/ 1193800 w 2946400"/>
                <a:gd name="connsiteY19" fmla="*/ 1292225 h 1930400"/>
                <a:gd name="connsiteX20" fmla="*/ 1346200 w 2946400"/>
                <a:gd name="connsiteY20" fmla="*/ 1203325 h 1930400"/>
                <a:gd name="connsiteX21" fmla="*/ 1527175 w 2946400"/>
                <a:gd name="connsiteY21" fmla="*/ 1079500 h 1930400"/>
                <a:gd name="connsiteX22" fmla="*/ 1673225 w 2946400"/>
                <a:gd name="connsiteY22" fmla="*/ 971550 h 1930400"/>
                <a:gd name="connsiteX23" fmla="*/ 1838325 w 2946400"/>
                <a:gd name="connsiteY23" fmla="*/ 838200 h 1930400"/>
                <a:gd name="connsiteX24" fmla="*/ 1958975 w 2946400"/>
                <a:gd name="connsiteY24" fmla="*/ 739775 h 1930400"/>
                <a:gd name="connsiteX25" fmla="*/ 2178050 w 2946400"/>
                <a:gd name="connsiteY25" fmla="*/ 542925 h 1930400"/>
                <a:gd name="connsiteX26" fmla="*/ 2346325 w 2946400"/>
                <a:gd name="connsiteY26" fmla="*/ 355600 h 1930400"/>
                <a:gd name="connsiteX27" fmla="*/ 2428875 w 2946400"/>
                <a:gd name="connsiteY27" fmla="*/ 254000 h 1930400"/>
                <a:gd name="connsiteX28" fmla="*/ 2508250 w 2946400"/>
                <a:gd name="connsiteY28" fmla="*/ 136525 h 1930400"/>
                <a:gd name="connsiteX29" fmla="*/ 2533650 w 2946400"/>
                <a:gd name="connsiteY29" fmla="*/ 92075 h 1930400"/>
                <a:gd name="connsiteX30" fmla="*/ 2540000 w 2946400"/>
                <a:gd name="connsiteY30" fmla="*/ 69850 h 1930400"/>
                <a:gd name="connsiteX31" fmla="*/ 2524125 w 2946400"/>
                <a:gd name="connsiteY31" fmla="*/ 0 h 1930400"/>
                <a:gd name="connsiteX32" fmla="*/ 2946400 w 2946400"/>
                <a:gd name="connsiteY32" fmla="*/ 98425 h 1930400"/>
                <a:gd name="connsiteX33" fmla="*/ 2943225 w 2946400"/>
                <a:gd name="connsiteY33" fmla="*/ 158750 h 1930400"/>
                <a:gd name="connsiteX34" fmla="*/ 2914650 w 2946400"/>
                <a:gd name="connsiteY34" fmla="*/ 171450 h 1930400"/>
                <a:gd name="connsiteX35" fmla="*/ 2860675 w 2946400"/>
                <a:gd name="connsiteY35" fmla="*/ 196850 h 1930400"/>
                <a:gd name="connsiteX36" fmla="*/ 2835275 w 2946400"/>
                <a:gd name="connsiteY36" fmla="*/ 212725 h 1930400"/>
                <a:gd name="connsiteX37" fmla="*/ 2806700 w 2946400"/>
                <a:gd name="connsiteY37" fmla="*/ 238125 h 1930400"/>
                <a:gd name="connsiteX38" fmla="*/ 2749550 w 2946400"/>
                <a:gd name="connsiteY38" fmla="*/ 311150 h 1930400"/>
                <a:gd name="connsiteX39" fmla="*/ 2628900 w 2946400"/>
                <a:gd name="connsiteY39" fmla="*/ 444500 h 1930400"/>
                <a:gd name="connsiteX40" fmla="*/ 2489200 w 2946400"/>
                <a:gd name="connsiteY40" fmla="*/ 590550 h 1930400"/>
                <a:gd name="connsiteX41" fmla="*/ 2349500 w 2946400"/>
                <a:gd name="connsiteY41" fmla="*/ 727075 h 1930400"/>
                <a:gd name="connsiteX42" fmla="*/ 2187575 w 2946400"/>
                <a:gd name="connsiteY42" fmla="*/ 882650 h 1930400"/>
                <a:gd name="connsiteX43" fmla="*/ 2073275 w 2946400"/>
                <a:gd name="connsiteY43" fmla="*/ 977900 h 1930400"/>
                <a:gd name="connsiteX44" fmla="*/ 1768475 w 2946400"/>
                <a:gd name="connsiteY44" fmla="*/ 1187450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946400" h="1930400">
                  <a:moveTo>
                    <a:pt x="1768475" y="1187450"/>
                  </a:moveTo>
                  <a:lnTo>
                    <a:pt x="1527175" y="1336675"/>
                  </a:lnTo>
                  <a:lnTo>
                    <a:pt x="1257300" y="1479550"/>
                  </a:lnTo>
                  <a:lnTo>
                    <a:pt x="1066800" y="1574800"/>
                  </a:lnTo>
                  <a:lnTo>
                    <a:pt x="892175" y="1654175"/>
                  </a:lnTo>
                  <a:lnTo>
                    <a:pt x="676275" y="1736725"/>
                  </a:lnTo>
                  <a:lnTo>
                    <a:pt x="447675" y="1816100"/>
                  </a:lnTo>
                  <a:lnTo>
                    <a:pt x="266700" y="1870075"/>
                  </a:lnTo>
                  <a:lnTo>
                    <a:pt x="69850" y="1924050"/>
                  </a:lnTo>
                  <a:lnTo>
                    <a:pt x="31750" y="1930400"/>
                  </a:lnTo>
                  <a:lnTo>
                    <a:pt x="6350" y="1920875"/>
                  </a:lnTo>
                  <a:lnTo>
                    <a:pt x="0" y="1901825"/>
                  </a:lnTo>
                  <a:lnTo>
                    <a:pt x="9525" y="1882775"/>
                  </a:lnTo>
                  <a:lnTo>
                    <a:pt x="38100" y="1857375"/>
                  </a:lnTo>
                  <a:lnTo>
                    <a:pt x="206375" y="1784350"/>
                  </a:lnTo>
                  <a:lnTo>
                    <a:pt x="422275" y="1689100"/>
                  </a:lnTo>
                  <a:lnTo>
                    <a:pt x="584200" y="1612900"/>
                  </a:lnTo>
                  <a:lnTo>
                    <a:pt x="768350" y="1524000"/>
                  </a:lnTo>
                  <a:lnTo>
                    <a:pt x="981075" y="1412875"/>
                  </a:lnTo>
                  <a:lnTo>
                    <a:pt x="1193800" y="1292225"/>
                  </a:lnTo>
                  <a:lnTo>
                    <a:pt x="1346200" y="1203325"/>
                  </a:lnTo>
                  <a:lnTo>
                    <a:pt x="1527175" y="1079500"/>
                  </a:lnTo>
                  <a:lnTo>
                    <a:pt x="1673225" y="971550"/>
                  </a:lnTo>
                  <a:lnTo>
                    <a:pt x="1838325" y="838200"/>
                  </a:lnTo>
                  <a:lnTo>
                    <a:pt x="1958975" y="739775"/>
                  </a:lnTo>
                  <a:lnTo>
                    <a:pt x="2178050" y="542925"/>
                  </a:lnTo>
                  <a:lnTo>
                    <a:pt x="2346325" y="355600"/>
                  </a:lnTo>
                  <a:lnTo>
                    <a:pt x="2428875" y="254000"/>
                  </a:lnTo>
                  <a:lnTo>
                    <a:pt x="2508250" y="136525"/>
                  </a:lnTo>
                  <a:lnTo>
                    <a:pt x="2533650" y="92075"/>
                  </a:lnTo>
                  <a:lnTo>
                    <a:pt x="2540000" y="69850"/>
                  </a:lnTo>
                  <a:lnTo>
                    <a:pt x="2524125" y="0"/>
                  </a:lnTo>
                  <a:lnTo>
                    <a:pt x="2946400" y="98425"/>
                  </a:lnTo>
                  <a:lnTo>
                    <a:pt x="2943225" y="158750"/>
                  </a:lnTo>
                  <a:lnTo>
                    <a:pt x="2914650" y="171450"/>
                  </a:lnTo>
                  <a:lnTo>
                    <a:pt x="2860675" y="196850"/>
                  </a:lnTo>
                  <a:lnTo>
                    <a:pt x="2835275" y="212725"/>
                  </a:lnTo>
                  <a:lnTo>
                    <a:pt x="2806700" y="238125"/>
                  </a:lnTo>
                  <a:lnTo>
                    <a:pt x="2749550" y="311150"/>
                  </a:lnTo>
                  <a:lnTo>
                    <a:pt x="2628900" y="444500"/>
                  </a:lnTo>
                  <a:lnTo>
                    <a:pt x="2489200" y="590550"/>
                  </a:lnTo>
                  <a:lnTo>
                    <a:pt x="2349500" y="727075"/>
                  </a:lnTo>
                  <a:lnTo>
                    <a:pt x="2187575" y="882650"/>
                  </a:lnTo>
                  <a:lnTo>
                    <a:pt x="2073275" y="977900"/>
                  </a:lnTo>
                  <a:lnTo>
                    <a:pt x="1768475" y="1187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3C598FBB-BD67-4331-9964-3FF8EF7554D8}"/>
                </a:ext>
              </a:extLst>
            </p:cNvPr>
            <p:cNvSpPr/>
            <p:nvPr/>
          </p:nvSpPr>
          <p:spPr>
            <a:xfrm>
              <a:off x="5159377" y="2263775"/>
              <a:ext cx="3140075" cy="1479550"/>
            </a:xfrm>
            <a:custGeom>
              <a:avLst/>
              <a:gdLst>
                <a:gd name="connsiteX0" fmla="*/ 1165225 w 3140075"/>
                <a:gd name="connsiteY0" fmla="*/ 857250 h 1479550"/>
                <a:gd name="connsiteX1" fmla="*/ 838200 w 3140075"/>
                <a:gd name="connsiteY1" fmla="*/ 663575 h 1479550"/>
                <a:gd name="connsiteX2" fmla="*/ 666750 w 3140075"/>
                <a:gd name="connsiteY2" fmla="*/ 539750 h 1479550"/>
                <a:gd name="connsiteX3" fmla="*/ 568325 w 3140075"/>
                <a:gd name="connsiteY3" fmla="*/ 476250 h 1479550"/>
                <a:gd name="connsiteX4" fmla="*/ 476250 w 3140075"/>
                <a:gd name="connsiteY4" fmla="*/ 415925 h 1479550"/>
                <a:gd name="connsiteX5" fmla="*/ 393700 w 3140075"/>
                <a:gd name="connsiteY5" fmla="*/ 361950 h 1479550"/>
                <a:gd name="connsiteX6" fmla="*/ 279400 w 3140075"/>
                <a:gd name="connsiteY6" fmla="*/ 285750 h 1479550"/>
                <a:gd name="connsiteX7" fmla="*/ 165100 w 3140075"/>
                <a:gd name="connsiteY7" fmla="*/ 203200 h 1479550"/>
                <a:gd name="connsiteX8" fmla="*/ 0 w 3140075"/>
                <a:gd name="connsiteY8" fmla="*/ 73025 h 1479550"/>
                <a:gd name="connsiteX9" fmla="*/ 63500 w 3140075"/>
                <a:gd name="connsiteY9" fmla="*/ 0 h 1479550"/>
                <a:gd name="connsiteX10" fmla="*/ 152400 w 3140075"/>
                <a:gd name="connsiteY10" fmla="*/ 63500 h 1479550"/>
                <a:gd name="connsiteX11" fmla="*/ 282575 w 3140075"/>
                <a:gd name="connsiteY11" fmla="*/ 146050 h 1479550"/>
                <a:gd name="connsiteX12" fmla="*/ 463550 w 3140075"/>
                <a:gd name="connsiteY12" fmla="*/ 260350 h 1479550"/>
                <a:gd name="connsiteX13" fmla="*/ 603250 w 3140075"/>
                <a:gd name="connsiteY13" fmla="*/ 339725 h 1479550"/>
                <a:gd name="connsiteX14" fmla="*/ 765175 w 3140075"/>
                <a:gd name="connsiteY14" fmla="*/ 431800 h 1479550"/>
                <a:gd name="connsiteX15" fmla="*/ 962025 w 3140075"/>
                <a:gd name="connsiteY15" fmla="*/ 539750 h 1479550"/>
                <a:gd name="connsiteX16" fmla="*/ 1076325 w 3140075"/>
                <a:gd name="connsiteY16" fmla="*/ 603250 h 1479550"/>
                <a:gd name="connsiteX17" fmla="*/ 1219200 w 3140075"/>
                <a:gd name="connsiteY17" fmla="*/ 669925 h 1479550"/>
                <a:gd name="connsiteX18" fmla="*/ 1333500 w 3140075"/>
                <a:gd name="connsiteY18" fmla="*/ 717550 h 1479550"/>
                <a:gd name="connsiteX19" fmla="*/ 1447800 w 3140075"/>
                <a:gd name="connsiteY19" fmla="*/ 765175 h 1479550"/>
                <a:gd name="connsiteX20" fmla="*/ 1619250 w 3140075"/>
                <a:gd name="connsiteY20" fmla="*/ 825500 h 1479550"/>
                <a:gd name="connsiteX21" fmla="*/ 1812925 w 3140075"/>
                <a:gd name="connsiteY21" fmla="*/ 889000 h 1479550"/>
                <a:gd name="connsiteX22" fmla="*/ 2028825 w 3140075"/>
                <a:gd name="connsiteY22" fmla="*/ 955675 h 1479550"/>
                <a:gd name="connsiteX23" fmla="*/ 2251075 w 3140075"/>
                <a:gd name="connsiteY23" fmla="*/ 1022350 h 1479550"/>
                <a:gd name="connsiteX24" fmla="*/ 2457450 w 3140075"/>
                <a:gd name="connsiteY24" fmla="*/ 1079500 h 1479550"/>
                <a:gd name="connsiteX25" fmla="*/ 2701925 w 3140075"/>
                <a:gd name="connsiteY25" fmla="*/ 1143000 h 1479550"/>
                <a:gd name="connsiteX26" fmla="*/ 2917825 w 3140075"/>
                <a:gd name="connsiteY26" fmla="*/ 1193800 h 1479550"/>
                <a:gd name="connsiteX27" fmla="*/ 3101975 w 3140075"/>
                <a:gd name="connsiteY27" fmla="*/ 1231900 h 1479550"/>
                <a:gd name="connsiteX28" fmla="*/ 3124200 w 3140075"/>
                <a:gd name="connsiteY28" fmla="*/ 1238250 h 1479550"/>
                <a:gd name="connsiteX29" fmla="*/ 3140075 w 3140075"/>
                <a:gd name="connsiteY29" fmla="*/ 1247775 h 1479550"/>
                <a:gd name="connsiteX30" fmla="*/ 3136900 w 3140075"/>
                <a:gd name="connsiteY30" fmla="*/ 1270000 h 1479550"/>
                <a:gd name="connsiteX31" fmla="*/ 3108325 w 3140075"/>
                <a:gd name="connsiteY31" fmla="*/ 1292225 h 1479550"/>
                <a:gd name="connsiteX32" fmla="*/ 3032125 w 3140075"/>
                <a:gd name="connsiteY32" fmla="*/ 1317625 h 1479550"/>
                <a:gd name="connsiteX33" fmla="*/ 2746375 w 3140075"/>
                <a:gd name="connsiteY33" fmla="*/ 1381125 h 1479550"/>
                <a:gd name="connsiteX34" fmla="*/ 2495550 w 3140075"/>
                <a:gd name="connsiteY34" fmla="*/ 1438275 h 1479550"/>
                <a:gd name="connsiteX35" fmla="*/ 2409825 w 3140075"/>
                <a:gd name="connsiteY35" fmla="*/ 1460500 h 1479550"/>
                <a:gd name="connsiteX36" fmla="*/ 2365375 w 3140075"/>
                <a:gd name="connsiteY36" fmla="*/ 1473200 h 1479550"/>
                <a:gd name="connsiteX37" fmla="*/ 2305050 w 3140075"/>
                <a:gd name="connsiteY37" fmla="*/ 1479550 h 1479550"/>
                <a:gd name="connsiteX38" fmla="*/ 2254250 w 3140075"/>
                <a:gd name="connsiteY38" fmla="*/ 1479550 h 1479550"/>
                <a:gd name="connsiteX39" fmla="*/ 2212975 w 3140075"/>
                <a:gd name="connsiteY39" fmla="*/ 1476375 h 1479550"/>
                <a:gd name="connsiteX40" fmla="*/ 2168525 w 3140075"/>
                <a:gd name="connsiteY40" fmla="*/ 1463675 h 1479550"/>
                <a:gd name="connsiteX41" fmla="*/ 2009775 w 3140075"/>
                <a:gd name="connsiteY41" fmla="*/ 1371600 h 1479550"/>
                <a:gd name="connsiteX42" fmla="*/ 1685925 w 3140075"/>
                <a:gd name="connsiteY42" fmla="*/ 1171575 h 1479550"/>
                <a:gd name="connsiteX43" fmla="*/ 1384300 w 3140075"/>
                <a:gd name="connsiteY43" fmla="*/ 993775 h 1479550"/>
                <a:gd name="connsiteX44" fmla="*/ 1165225 w 3140075"/>
                <a:gd name="connsiteY44" fmla="*/ 857250 h 14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140075" h="1479550">
                  <a:moveTo>
                    <a:pt x="1165225" y="857250"/>
                  </a:moveTo>
                  <a:lnTo>
                    <a:pt x="838200" y="663575"/>
                  </a:lnTo>
                  <a:lnTo>
                    <a:pt x="666750" y="539750"/>
                  </a:lnTo>
                  <a:lnTo>
                    <a:pt x="568325" y="476250"/>
                  </a:lnTo>
                  <a:lnTo>
                    <a:pt x="476250" y="415925"/>
                  </a:lnTo>
                  <a:lnTo>
                    <a:pt x="393700" y="361950"/>
                  </a:lnTo>
                  <a:lnTo>
                    <a:pt x="279400" y="285750"/>
                  </a:lnTo>
                  <a:lnTo>
                    <a:pt x="165100" y="203200"/>
                  </a:lnTo>
                  <a:lnTo>
                    <a:pt x="0" y="73025"/>
                  </a:lnTo>
                  <a:lnTo>
                    <a:pt x="63500" y="0"/>
                  </a:lnTo>
                  <a:lnTo>
                    <a:pt x="152400" y="63500"/>
                  </a:lnTo>
                  <a:lnTo>
                    <a:pt x="282575" y="146050"/>
                  </a:lnTo>
                  <a:lnTo>
                    <a:pt x="463550" y="260350"/>
                  </a:lnTo>
                  <a:lnTo>
                    <a:pt x="603250" y="339725"/>
                  </a:lnTo>
                  <a:lnTo>
                    <a:pt x="765175" y="431800"/>
                  </a:lnTo>
                  <a:lnTo>
                    <a:pt x="962025" y="539750"/>
                  </a:lnTo>
                  <a:lnTo>
                    <a:pt x="1076325" y="603250"/>
                  </a:lnTo>
                  <a:lnTo>
                    <a:pt x="1219200" y="669925"/>
                  </a:lnTo>
                  <a:lnTo>
                    <a:pt x="1333500" y="717550"/>
                  </a:lnTo>
                  <a:lnTo>
                    <a:pt x="1447800" y="765175"/>
                  </a:lnTo>
                  <a:lnTo>
                    <a:pt x="1619250" y="825500"/>
                  </a:lnTo>
                  <a:lnTo>
                    <a:pt x="1812925" y="889000"/>
                  </a:lnTo>
                  <a:lnTo>
                    <a:pt x="2028825" y="955675"/>
                  </a:lnTo>
                  <a:lnTo>
                    <a:pt x="2251075" y="1022350"/>
                  </a:lnTo>
                  <a:lnTo>
                    <a:pt x="2457450" y="1079500"/>
                  </a:lnTo>
                  <a:lnTo>
                    <a:pt x="2701925" y="1143000"/>
                  </a:lnTo>
                  <a:lnTo>
                    <a:pt x="2917825" y="1193800"/>
                  </a:lnTo>
                  <a:lnTo>
                    <a:pt x="3101975" y="1231900"/>
                  </a:lnTo>
                  <a:lnTo>
                    <a:pt x="3124200" y="1238250"/>
                  </a:lnTo>
                  <a:lnTo>
                    <a:pt x="3140075" y="1247775"/>
                  </a:lnTo>
                  <a:lnTo>
                    <a:pt x="3136900" y="1270000"/>
                  </a:lnTo>
                  <a:lnTo>
                    <a:pt x="3108325" y="1292225"/>
                  </a:lnTo>
                  <a:lnTo>
                    <a:pt x="3032125" y="1317625"/>
                  </a:lnTo>
                  <a:lnTo>
                    <a:pt x="2746375" y="1381125"/>
                  </a:lnTo>
                  <a:lnTo>
                    <a:pt x="2495550" y="1438275"/>
                  </a:lnTo>
                  <a:lnTo>
                    <a:pt x="2409825" y="1460500"/>
                  </a:lnTo>
                  <a:lnTo>
                    <a:pt x="2365375" y="1473200"/>
                  </a:lnTo>
                  <a:lnTo>
                    <a:pt x="2305050" y="1479550"/>
                  </a:lnTo>
                  <a:lnTo>
                    <a:pt x="2254250" y="1479550"/>
                  </a:lnTo>
                  <a:lnTo>
                    <a:pt x="2212975" y="1476375"/>
                  </a:lnTo>
                  <a:lnTo>
                    <a:pt x="2168525" y="1463675"/>
                  </a:lnTo>
                  <a:lnTo>
                    <a:pt x="2009775" y="1371600"/>
                  </a:lnTo>
                  <a:lnTo>
                    <a:pt x="1685925" y="1171575"/>
                  </a:lnTo>
                  <a:lnTo>
                    <a:pt x="1384300" y="993775"/>
                  </a:lnTo>
                  <a:lnTo>
                    <a:pt x="11652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59C2E7D5-7678-4CA1-B29F-DCED6AD66EF9}"/>
                </a:ext>
              </a:extLst>
            </p:cNvPr>
            <p:cNvSpPr/>
            <p:nvPr/>
          </p:nvSpPr>
          <p:spPr>
            <a:xfrm rot="16200000">
              <a:off x="4660902" y="4484688"/>
              <a:ext cx="2698750" cy="473075"/>
            </a:xfrm>
            <a:custGeom>
              <a:avLst/>
              <a:gdLst>
                <a:gd name="connsiteX0" fmla="*/ 1205004 w 2698107"/>
                <a:gd name="connsiteY0" fmla="*/ 373275 h 473483"/>
                <a:gd name="connsiteX1" fmla="*/ 754067 w 2698107"/>
                <a:gd name="connsiteY1" fmla="*/ 363254 h 473483"/>
                <a:gd name="connsiteX2" fmla="*/ 405844 w 2698107"/>
                <a:gd name="connsiteY2" fmla="*/ 360749 h 473483"/>
                <a:gd name="connsiteX3" fmla="*/ 160333 w 2698107"/>
                <a:gd name="connsiteY3" fmla="*/ 363254 h 473483"/>
                <a:gd name="connsiteX4" fmla="*/ 117745 w 2698107"/>
                <a:gd name="connsiteY4" fmla="*/ 358244 h 473483"/>
                <a:gd name="connsiteX5" fmla="*/ 82672 w 2698107"/>
                <a:gd name="connsiteY5" fmla="*/ 348223 h 473483"/>
                <a:gd name="connsiteX6" fmla="*/ 50104 w 2698107"/>
                <a:gd name="connsiteY6" fmla="*/ 335697 h 473483"/>
                <a:gd name="connsiteX7" fmla="*/ 25052 w 2698107"/>
                <a:gd name="connsiteY7" fmla="*/ 318161 h 473483"/>
                <a:gd name="connsiteX8" fmla="*/ 10021 w 2698107"/>
                <a:gd name="connsiteY8" fmla="*/ 295614 h 473483"/>
                <a:gd name="connsiteX9" fmla="*/ 0 w 2698107"/>
                <a:gd name="connsiteY9" fmla="*/ 263046 h 473483"/>
                <a:gd name="connsiteX10" fmla="*/ 2506 w 2698107"/>
                <a:gd name="connsiteY10" fmla="*/ 237994 h 473483"/>
                <a:gd name="connsiteX11" fmla="*/ 17537 w 2698107"/>
                <a:gd name="connsiteY11" fmla="*/ 207932 h 473483"/>
                <a:gd name="connsiteX12" fmla="*/ 37578 w 2698107"/>
                <a:gd name="connsiteY12" fmla="*/ 187890 h 473483"/>
                <a:gd name="connsiteX13" fmla="*/ 80167 w 2698107"/>
                <a:gd name="connsiteY13" fmla="*/ 160333 h 473483"/>
                <a:gd name="connsiteX14" fmla="*/ 120250 w 2698107"/>
                <a:gd name="connsiteY14" fmla="*/ 142796 h 473483"/>
                <a:gd name="connsiteX15" fmla="*/ 165344 w 2698107"/>
                <a:gd name="connsiteY15" fmla="*/ 127765 h 473483"/>
                <a:gd name="connsiteX16" fmla="*/ 222964 w 2698107"/>
                <a:gd name="connsiteY16" fmla="*/ 110229 h 473483"/>
                <a:gd name="connsiteX17" fmla="*/ 278078 w 2698107"/>
                <a:gd name="connsiteY17" fmla="*/ 95197 h 473483"/>
                <a:gd name="connsiteX18" fmla="*/ 350729 w 2698107"/>
                <a:gd name="connsiteY18" fmla="*/ 82671 h 473483"/>
                <a:gd name="connsiteX19" fmla="*/ 410854 w 2698107"/>
                <a:gd name="connsiteY19" fmla="*/ 75156 h 473483"/>
                <a:gd name="connsiteX20" fmla="*/ 475989 w 2698107"/>
                <a:gd name="connsiteY20" fmla="*/ 70145 h 473483"/>
                <a:gd name="connsiteX21" fmla="*/ 506052 w 2698107"/>
                <a:gd name="connsiteY21" fmla="*/ 72651 h 473483"/>
                <a:gd name="connsiteX22" fmla="*/ 558661 w 2698107"/>
                <a:gd name="connsiteY22" fmla="*/ 85177 h 473483"/>
                <a:gd name="connsiteX23" fmla="*/ 633817 w 2698107"/>
                <a:gd name="connsiteY23" fmla="*/ 100208 h 473483"/>
                <a:gd name="connsiteX24" fmla="*/ 724005 w 2698107"/>
                <a:gd name="connsiteY24" fmla="*/ 117744 h 473483"/>
                <a:gd name="connsiteX25" fmla="*/ 889348 w 2698107"/>
                <a:gd name="connsiteY25" fmla="*/ 137786 h 473483"/>
                <a:gd name="connsiteX26" fmla="*/ 954484 w 2698107"/>
                <a:gd name="connsiteY26" fmla="*/ 140291 h 473483"/>
                <a:gd name="connsiteX27" fmla="*/ 1322749 w 2698107"/>
                <a:gd name="connsiteY27" fmla="*/ 137786 h 473483"/>
                <a:gd name="connsiteX28" fmla="*/ 1560743 w 2698107"/>
                <a:gd name="connsiteY28" fmla="*/ 137786 h 473483"/>
                <a:gd name="connsiteX29" fmla="*/ 1956566 w 2698107"/>
                <a:gd name="connsiteY29" fmla="*/ 137786 h 473483"/>
                <a:gd name="connsiteX30" fmla="*/ 2187045 w 2698107"/>
                <a:gd name="connsiteY30" fmla="*/ 140291 h 473483"/>
                <a:gd name="connsiteX31" fmla="*/ 2412513 w 2698107"/>
                <a:gd name="connsiteY31" fmla="*/ 140291 h 473483"/>
                <a:gd name="connsiteX32" fmla="*/ 2452597 w 2698107"/>
                <a:gd name="connsiteY32" fmla="*/ 132776 h 473483"/>
                <a:gd name="connsiteX33" fmla="*/ 2497690 w 2698107"/>
                <a:gd name="connsiteY33" fmla="*/ 115239 h 473483"/>
                <a:gd name="connsiteX34" fmla="*/ 2550300 w 2698107"/>
                <a:gd name="connsiteY34" fmla="*/ 82671 h 473483"/>
                <a:gd name="connsiteX35" fmla="*/ 2595393 w 2698107"/>
                <a:gd name="connsiteY35" fmla="*/ 45093 h 473483"/>
                <a:gd name="connsiteX36" fmla="*/ 2622950 w 2698107"/>
                <a:gd name="connsiteY36" fmla="*/ 20041 h 473483"/>
                <a:gd name="connsiteX37" fmla="*/ 2640487 w 2698107"/>
                <a:gd name="connsiteY37" fmla="*/ 5010 h 473483"/>
                <a:gd name="connsiteX38" fmla="*/ 2663034 w 2698107"/>
                <a:gd name="connsiteY38" fmla="*/ 0 h 473483"/>
                <a:gd name="connsiteX39" fmla="*/ 2678065 w 2698107"/>
                <a:gd name="connsiteY39" fmla="*/ 7515 h 473483"/>
                <a:gd name="connsiteX40" fmla="*/ 2690591 w 2698107"/>
                <a:gd name="connsiteY40" fmla="*/ 27557 h 473483"/>
                <a:gd name="connsiteX41" fmla="*/ 2698107 w 2698107"/>
                <a:gd name="connsiteY41" fmla="*/ 52609 h 473483"/>
                <a:gd name="connsiteX42" fmla="*/ 2698107 w 2698107"/>
                <a:gd name="connsiteY42" fmla="*/ 75156 h 473483"/>
                <a:gd name="connsiteX43" fmla="*/ 2693096 w 2698107"/>
                <a:gd name="connsiteY43" fmla="*/ 110229 h 473483"/>
                <a:gd name="connsiteX44" fmla="*/ 2683075 w 2698107"/>
                <a:gd name="connsiteY44" fmla="*/ 157828 h 473483"/>
                <a:gd name="connsiteX45" fmla="*/ 2668044 w 2698107"/>
                <a:gd name="connsiteY45" fmla="*/ 200416 h 473483"/>
                <a:gd name="connsiteX46" fmla="*/ 2640487 w 2698107"/>
                <a:gd name="connsiteY46" fmla="*/ 253025 h 473483"/>
                <a:gd name="connsiteX47" fmla="*/ 2610424 w 2698107"/>
                <a:gd name="connsiteY47" fmla="*/ 310645 h 473483"/>
                <a:gd name="connsiteX48" fmla="*/ 2562826 w 2698107"/>
                <a:gd name="connsiteY48" fmla="*/ 378286 h 473483"/>
                <a:gd name="connsiteX49" fmla="*/ 2522742 w 2698107"/>
                <a:gd name="connsiteY49" fmla="*/ 418369 h 473483"/>
                <a:gd name="connsiteX50" fmla="*/ 2485164 w 2698107"/>
                <a:gd name="connsiteY50" fmla="*/ 448431 h 473483"/>
                <a:gd name="connsiteX51" fmla="*/ 2462617 w 2698107"/>
                <a:gd name="connsiteY51" fmla="*/ 465968 h 473483"/>
                <a:gd name="connsiteX52" fmla="*/ 2445081 w 2698107"/>
                <a:gd name="connsiteY52" fmla="*/ 473483 h 473483"/>
                <a:gd name="connsiteX53" fmla="*/ 2425039 w 2698107"/>
                <a:gd name="connsiteY53" fmla="*/ 473483 h 473483"/>
                <a:gd name="connsiteX54" fmla="*/ 2399987 w 2698107"/>
                <a:gd name="connsiteY54" fmla="*/ 468473 h 473483"/>
                <a:gd name="connsiteX55" fmla="*/ 2349883 w 2698107"/>
                <a:gd name="connsiteY55" fmla="*/ 445926 h 473483"/>
                <a:gd name="connsiteX56" fmla="*/ 2287253 w 2698107"/>
                <a:gd name="connsiteY56" fmla="*/ 418369 h 473483"/>
                <a:gd name="connsiteX57" fmla="*/ 2197066 w 2698107"/>
                <a:gd name="connsiteY57" fmla="*/ 380791 h 473483"/>
                <a:gd name="connsiteX58" fmla="*/ 1966587 w 2698107"/>
                <a:gd name="connsiteY58" fmla="*/ 380791 h 473483"/>
                <a:gd name="connsiteX59" fmla="*/ 1763665 w 2698107"/>
                <a:gd name="connsiteY59" fmla="*/ 380791 h 473483"/>
                <a:gd name="connsiteX60" fmla="*/ 1205004 w 2698107"/>
                <a:gd name="connsiteY60" fmla="*/ 373275 h 47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698107" h="473483">
                  <a:moveTo>
                    <a:pt x="1205004" y="373275"/>
                  </a:moveTo>
                  <a:lnTo>
                    <a:pt x="754067" y="363254"/>
                  </a:lnTo>
                  <a:lnTo>
                    <a:pt x="405844" y="360749"/>
                  </a:lnTo>
                  <a:lnTo>
                    <a:pt x="160333" y="363254"/>
                  </a:lnTo>
                  <a:lnTo>
                    <a:pt x="117745" y="358244"/>
                  </a:lnTo>
                  <a:lnTo>
                    <a:pt x="82672" y="348223"/>
                  </a:lnTo>
                  <a:lnTo>
                    <a:pt x="50104" y="335697"/>
                  </a:lnTo>
                  <a:lnTo>
                    <a:pt x="25052" y="318161"/>
                  </a:lnTo>
                  <a:lnTo>
                    <a:pt x="10021" y="295614"/>
                  </a:lnTo>
                  <a:lnTo>
                    <a:pt x="0" y="263046"/>
                  </a:lnTo>
                  <a:lnTo>
                    <a:pt x="2506" y="237994"/>
                  </a:lnTo>
                  <a:lnTo>
                    <a:pt x="17537" y="207932"/>
                  </a:lnTo>
                  <a:lnTo>
                    <a:pt x="37578" y="187890"/>
                  </a:lnTo>
                  <a:lnTo>
                    <a:pt x="80167" y="160333"/>
                  </a:lnTo>
                  <a:lnTo>
                    <a:pt x="120250" y="142796"/>
                  </a:lnTo>
                  <a:lnTo>
                    <a:pt x="165344" y="127765"/>
                  </a:lnTo>
                  <a:lnTo>
                    <a:pt x="222964" y="110229"/>
                  </a:lnTo>
                  <a:lnTo>
                    <a:pt x="278078" y="95197"/>
                  </a:lnTo>
                  <a:lnTo>
                    <a:pt x="350729" y="82671"/>
                  </a:lnTo>
                  <a:lnTo>
                    <a:pt x="410854" y="75156"/>
                  </a:lnTo>
                  <a:lnTo>
                    <a:pt x="475989" y="70145"/>
                  </a:lnTo>
                  <a:lnTo>
                    <a:pt x="506052" y="72651"/>
                  </a:lnTo>
                  <a:lnTo>
                    <a:pt x="558661" y="85177"/>
                  </a:lnTo>
                  <a:lnTo>
                    <a:pt x="633817" y="100208"/>
                  </a:lnTo>
                  <a:lnTo>
                    <a:pt x="724005" y="117744"/>
                  </a:lnTo>
                  <a:lnTo>
                    <a:pt x="889348" y="137786"/>
                  </a:lnTo>
                  <a:lnTo>
                    <a:pt x="954484" y="140291"/>
                  </a:lnTo>
                  <a:lnTo>
                    <a:pt x="1322749" y="137786"/>
                  </a:lnTo>
                  <a:lnTo>
                    <a:pt x="1560743" y="137786"/>
                  </a:lnTo>
                  <a:lnTo>
                    <a:pt x="1956566" y="137786"/>
                  </a:lnTo>
                  <a:lnTo>
                    <a:pt x="2187045" y="140291"/>
                  </a:lnTo>
                  <a:lnTo>
                    <a:pt x="2412513" y="140291"/>
                  </a:lnTo>
                  <a:lnTo>
                    <a:pt x="2452597" y="132776"/>
                  </a:lnTo>
                  <a:lnTo>
                    <a:pt x="2497690" y="115239"/>
                  </a:lnTo>
                  <a:lnTo>
                    <a:pt x="2550300" y="82671"/>
                  </a:lnTo>
                  <a:lnTo>
                    <a:pt x="2595393" y="45093"/>
                  </a:lnTo>
                  <a:lnTo>
                    <a:pt x="2622950" y="20041"/>
                  </a:lnTo>
                  <a:lnTo>
                    <a:pt x="2640487" y="5010"/>
                  </a:lnTo>
                  <a:lnTo>
                    <a:pt x="2663034" y="0"/>
                  </a:lnTo>
                  <a:lnTo>
                    <a:pt x="2678065" y="7515"/>
                  </a:lnTo>
                  <a:lnTo>
                    <a:pt x="2690591" y="27557"/>
                  </a:lnTo>
                  <a:lnTo>
                    <a:pt x="2698107" y="52609"/>
                  </a:lnTo>
                  <a:lnTo>
                    <a:pt x="2698107" y="75156"/>
                  </a:lnTo>
                  <a:lnTo>
                    <a:pt x="2693096" y="110229"/>
                  </a:lnTo>
                  <a:lnTo>
                    <a:pt x="2683075" y="157828"/>
                  </a:lnTo>
                  <a:lnTo>
                    <a:pt x="2668044" y="200416"/>
                  </a:lnTo>
                  <a:lnTo>
                    <a:pt x="2640487" y="253025"/>
                  </a:lnTo>
                  <a:lnTo>
                    <a:pt x="2610424" y="310645"/>
                  </a:lnTo>
                  <a:lnTo>
                    <a:pt x="2562826" y="378286"/>
                  </a:lnTo>
                  <a:lnTo>
                    <a:pt x="2522742" y="418369"/>
                  </a:lnTo>
                  <a:lnTo>
                    <a:pt x="2485164" y="448431"/>
                  </a:lnTo>
                  <a:lnTo>
                    <a:pt x="2462617" y="465968"/>
                  </a:lnTo>
                  <a:lnTo>
                    <a:pt x="2445081" y="473483"/>
                  </a:lnTo>
                  <a:lnTo>
                    <a:pt x="2425039" y="473483"/>
                  </a:lnTo>
                  <a:lnTo>
                    <a:pt x="2399987" y="468473"/>
                  </a:lnTo>
                  <a:lnTo>
                    <a:pt x="2349883" y="445926"/>
                  </a:lnTo>
                  <a:lnTo>
                    <a:pt x="2287253" y="418369"/>
                  </a:lnTo>
                  <a:lnTo>
                    <a:pt x="2197066" y="380791"/>
                  </a:lnTo>
                  <a:lnTo>
                    <a:pt x="1966587" y="380791"/>
                  </a:lnTo>
                  <a:lnTo>
                    <a:pt x="1763665" y="380791"/>
                  </a:lnTo>
                  <a:lnTo>
                    <a:pt x="1205004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E3116A38-27FF-4203-8EE4-060A64746168}"/>
                </a:ext>
              </a:extLst>
            </p:cNvPr>
            <p:cNvSpPr/>
            <p:nvPr/>
          </p:nvSpPr>
          <p:spPr>
            <a:xfrm>
              <a:off x="3824288" y="4200526"/>
              <a:ext cx="2139950" cy="1535113"/>
            </a:xfrm>
            <a:custGeom>
              <a:avLst/>
              <a:gdLst>
                <a:gd name="connsiteX0" fmla="*/ 1141778 w 2139305"/>
                <a:gd name="connsiteY0" fmla="*/ 1061095 h 1535410"/>
                <a:gd name="connsiteX1" fmla="*/ 953519 w 2139305"/>
                <a:gd name="connsiteY1" fmla="*/ 1168672 h 1535410"/>
                <a:gd name="connsiteX2" fmla="*/ 806824 w 2139305"/>
                <a:gd name="connsiteY2" fmla="*/ 1244464 h 1535410"/>
                <a:gd name="connsiteX3" fmla="*/ 728586 w 2139305"/>
                <a:gd name="connsiteY3" fmla="*/ 1281138 h 1535410"/>
                <a:gd name="connsiteX4" fmla="*/ 633234 w 2139305"/>
                <a:gd name="connsiteY4" fmla="*/ 1322702 h 1535410"/>
                <a:gd name="connsiteX5" fmla="*/ 513433 w 2139305"/>
                <a:gd name="connsiteY5" fmla="*/ 1371600 h 1535410"/>
                <a:gd name="connsiteX6" fmla="*/ 381407 w 2139305"/>
                <a:gd name="connsiteY6" fmla="*/ 1422944 h 1535410"/>
                <a:gd name="connsiteX7" fmla="*/ 268941 w 2139305"/>
                <a:gd name="connsiteY7" fmla="*/ 1464507 h 1535410"/>
                <a:gd name="connsiteX8" fmla="*/ 134471 w 2139305"/>
                <a:gd name="connsiteY8" fmla="*/ 1508516 h 1535410"/>
                <a:gd name="connsiteX9" fmla="*/ 48898 w 2139305"/>
                <a:gd name="connsiteY9" fmla="*/ 1535410 h 1535410"/>
                <a:gd name="connsiteX10" fmla="*/ 29339 w 2139305"/>
                <a:gd name="connsiteY10" fmla="*/ 1535410 h 1535410"/>
                <a:gd name="connsiteX11" fmla="*/ 9780 w 2139305"/>
                <a:gd name="connsiteY11" fmla="*/ 1528075 h 1535410"/>
                <a:gd name="connsiteX12" fmla="*/ 0 w 2139305"/>
                <a:gd name="connsiteY12" fmla="*/ 1515850 h 1535410"/>
                <a:gd name="connsiteX13" fmla="*/ 4890 w 2139305"/>
                <a:gd name="connsiteY13" fmla="*/ 1491401 h 1535410"/>
                <a:gd name="connsiteX14" fmla="*/ 24449 w 2139305"/>
                <a:gd name="connsiteY14" fmla="*/ 1469397 h 1535410"/>
                <a:gd name="connsiteX15" fmla="*/ 53788 w 2139305"/>
                <a:gd name="connsiteY15" fmla="*/ 1452283 h 1535410"/>
                <a:gd name="connsiteX16" fmla="*/ 268941 w 2139305"/>
                <a:gd name="connsiteY16" fmla="*/ 1344706 h 1535410"/>
                <a:gd name="connsiteX17" fmla="*/ 454755 w 2139305"/>
                <a:gd name="connsiteY17" fmla="*/ 1251799 h 1535410"/>
                <a:gd name="connsiteX18" fmla="*/ 672353 w 2139305"/>
                <a:gd name="connsiteY18" fmla="*/ 1131998 h 1535410"/>
                <a:gd name="connsiteX19" fmla="*/ 853277 w 2139305"/>
                <a:gd name="connsiteY19" fmla="*/ 1024422 h 1535410"/>
                <a:gd name="connsiteX20" fmla="*/ 997527 w 2139305"/>
                <a:gd name="connsiteY20" fmla="*/ 929070 h 1535410"/>
                <a:gd name="connsiteX21" fmla="*/ 1141778 w 2139305"/>
                <a:gd name="connsiteY21" fmla="*/ 826383 h 1535410"/>
                <a:gd name="connsiteX22" fmla="*/ 1305587 w 2139305"/>
                <a:gd name="connsiteY22" fmla="*/ 704137 h 1535410"/>
                <a:gd name="connsiteX23" fmla="*/ 1459617 w 2139305"/>
                <a:gd name="connsiteY23" fmla="*/ 584336 h 1535410"/>
                <a:gd name="connsiteX24" fmla="*/ 1611202 w 2139305"/>
                <a:gd name="connsiteY24" fmla="*/ 449865 h 1535410"/>
                <a:gd name="connsiteX25" fmla="*/ 1765232 w 2139305"/>
                <a:gd name="connsiteY25" fmla="*/ 305615 h 1535410"/>
                <a:gd name="connsiteX26" fmla="*/ 1885033 w 2139305"/>
                <a:gd name="connsiteY26" fmla="*/ 173589 h 1535410"/>
                <a:gd name="connsiteX27" fmla="*/ 2021949 w 2139305"/>
                <a:gd name="connsiteY27" fmla="*/ 12225 h 1535410"/>
                <a:gd name="connsiteX28" fmla="*/ 2139305 w 2139305"/>
                <a:gd name="connsiteY28" fmla="*/ 0 h 1535410"/>
                <a:gd name="connsiteX29" fmla="*/ 2129525 w 2139305"/>
                <a:gd name="connsiteY29" fmla="*/ 288501 h 1535410"/>
                <a:gd name="connsiteX30" fmla="*/ 2024394 w 2139305"/>
                <a:gd name="connsiteY30" fmla="*/ 376518 h 1535410"/>
                <a:gd name="connsiteX31" fmla="*/ 1909482 w 2139305"/>
                <a:gd name="connsiteY31" fmla="*/ 481649 h 1535410"/>
                <a:gd name="connsiteX32" fmla="*/ 1794571 w 2139305"/>
                <a:gd name="connsiteY32" fmla="*/ 584336 h 1535410"/>
                <a:gd name="connsiteX33" fmla="*/ 1694329 w 2139305"/>
                <a:gd name="connsiteY33" fmla="*/ 669908 h 1535410"/>
                <a:gd name="connsiteX34" fmla="*/ 1532965 w 2139305"/>
                <a:gd name="connsiteY34" fmla="*/ 792154 h 1535410"/>
                <a:gd name="connsiteX35" fmla="*/ 1396049 w 2139305"/>
                <a:gd name="connsiteY35" fmla="*/ 892396 h 1535410"/>
                <a:gd name="connsiteX36" fmla="*/ 1246909 w 2139305"/>
                <a:gd name="connsiteY36" fmla="*/ 992638 h 1535410"/>
                <a:gd name="connsiteX37" fmla="*/ 1141778 w 2139305"/>
                <a:gd name="connsiteY37" fmla="*/ 1061095 h 1535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39305" h="1535410">
                  <a:moveTo>
                    <a:pt x="1141778" y="1061095"/>
                  </a:moveTo>
                  <a:lnTo>
                    <a:pt x="953519" y="1168672"/>
                  </a:lnTo>
                  <a:lnTo>
                    <a:pt x="806824" y="1244464"/>
                  </a:lnTo>
                  <a:lnTo>
                    <a:pt x="728586" y="1281138"/>
                  </a:lnTo>
                  <a:lnTo>
                    <a:pt x="633234" y="1322702"/>
                  </a:lnTo>
                  <a:lnTo>
                    <a:pt x="513433" y="1371600"/>
                  </a:lnTo>
                  <a:lnTo>
                    <a:pt x="381407" y="1422944"/>
                  </a:lnTo>
                  <a:lnTo>
                    <a:pt x="268941" y="1464507"/>
                  </a:lnTo>
                  <a:lnTo>
                    <a:pt x="134471" y="1508516"/>
                  </a:lnTo>
                  <a:lnTo>
                    <a:pt x="48898" y="1535410"/>
                  </a:lnTo>
                  <a:lnTo>
                    <a:pt x="29339" y="1535410"/>
                  </a:lnTo>
                  <a:lnTo>
                    <a:pt x="9780" y="1528075"/>
                  </a:lnTo>
                  <a:lnTo>
                    <a:pt x="0" y="1515850"/>
                  </a:lnTo>
                  <a:lnTo>
                    <a:pt x="4890" y="1491401"/>
                  </a:lnTo>
                  <a:lnTo>
                    <a:pt x="24449" y="1469397"/>
                  </a:lnTo>
                  <a:lnTo>
                    <a:pt x="53788" y="1452283"/>
                  </a:lnTo>
                  <a:lnTo>
                    <a:pt x="268941" y="1344706"/>
                  </a:lnTo>
                  <a:lnTo>
                    <a:pt x="454755" y="1251799"/>
                  </a:lnTo>
                  <a:lnTo>
                    <a:pt x="672353" y="1131998"/>
                  </a:lnTo>
                  <a:lnTo>
                    <a:pt x="853277" y="1024422"/>
                  </a:lnTo>
                  <a:lnTo>
                    <a:pt x="997527" y="929070"/>
                  </a:lnTo>
                  <a:lnTo>
                    <a:pt x="1141778" y="826383"/>
                  </a:lnTo>
                  <a:lnTo>
                    <a:pt x="1305587" y="704137"/>
                  </a:lnTo>
                  <a:lnTo>
                    <a:pt x="1459617" y="584336"/>
                  </a:lnTo>
                  <a:lnTo>
                    <a:pt x="1611202" y="449865"/>
                  </a:lnTo>
                  <a:lnTo>
                    <a:pt x="1765232" y="305615"/>
                  </a:lnTo>
                  <a:lnTo>
                    <a:pt x="1885033" y="173589"/>
                  </a:lnTo>
                  <a:lnTo>
                    <a:pt x="2021949" y="12225"/>
                  </a:lnTo>
                  <a:lnTo>
                    <a:pt x="2139305" y="0"/>
                  </a:lnTo>
                  <a:lnTo>
                    <a:pt x="2129525" y="288501"/>
                  </a:lnTo>
                  <a:lnTo>
                    <a:pt x="2024394" y="376518"/>
                  </a:lnTo>
                  <a:lnTo>
                    <a:pt x="1909482" y="481649"/>
                  </a:lnTo>
                  <a:lnTo>
                    <a:pt x="1794571" y="584336"/>
                  </a:lnTo>
                  <a:lnTo>
                    <a:pt x="1694329" y="669908"/>
                  </a:lnTo>
                  <a:lnTo>
                    <a:pt x="1532965" y="792154"/>
                  </a:lnTo>
                  <a:lnTo>
                    <a:pt x="1396049" y="892396"/>
                  </a:lnTo>
                  <a:lnTo>
                    <a:pt x="1246909" y="992638"/>
                  </a:lnTo>
                  <a:lnTo>
                    <a:pt x="1141778" y="106109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9C0D767F-B703-4EF6-9E75-A44D74064B86}"/>
                </a:ext>
              </a:extLst>
            </p:cNvPr>
            <p:cNvSpPr/>
            <p:nvPr/>
          </p:nvSpPr>
          <p:spPr>
            <a:xfrm>
              <a:off x="6096001" y="4195763"/>
              <a:ext cx="2493963" cy="1516062"/>
            </a:xfrm>
            <a:custGeom>
              <a:avLst/>
              <a:gdLst>
                <a:gd name="connsiteX0" fmla="*/ 528103 w 2493819"/>
                <a:gd name="connsiteY0" fmla="*/ 569667 h 1515851"/>
                <a:gd name="connsiteX1" fmla="*/ 202929 w 2493819"/>
                <a:gd name="connsiteY1" fmla="*/ 264052 h 1515851"/>
                <a:gd name="connsiteX2" fmla="*/ 0 w 2493819"/>
                <a:gd name="connsiteY2" fmla="*/ 73348 h 1515851"/>
                <a:gd name="connsiteX3" fmla="*/ 85573 w 2493819"/>
                <a:gd name="connsiteY3" fmla="*/ 0 h 1515851"/>
                <a:gd name="connsiteX4" fmla="*/ 237158 w 2493819"/>
                <a:gd name="connsiteY4" fmla="*/ 117357 h 1515851"/>
                <a:gd name="connsiteX5" fmla="*/ 449866 w 2493819"/>
                <a:gd name="connsiteY5" fmla="*/ 281166 h 1515851"/>
                <a:gd name="connsiteX6" fmla="*/ 564777 w 2493819"/>
                <a:gd name="connsiteY6" fmla="*/ 369183 h 1515851"/>
                <a:gd name="connsiteX7" fmla="*/ 706582 w 2493819"/>
                <a:gd name="connsiteY7" fmla="*/ 476760 h 1515851"/>
                <a:gd name="connsiteX8" fmla="*/ 858167 w 2493819"/>
                <a:gd name="connsiteY8" fmla="*/ 584336 h 1515851"/>
                <a:gd name="connsiteX9" fmla="*/ 968189 w 2493819"/>
                <a:gd name="connsiteY9" fmla="*/ 660129 h 1515851"/>
                <a:gd name="connsiteX10" fmla="*/ 1085545 w 2493819"/>
                <a:gd name="connsiteY10" fmla="*/ 733476 h 1515851"/>
                <a:gd name="connsiteX11" fmla="*/ 1251799 w 2493819"/>
                <a:gd name="connsiteY11" fmla="*/ 833718 h 1515851"/>
                <a:gd name="connsiteX12" fmla="*/ 1391160 w 2493819"/>
                <a:gd name="connsiteY12" fmla="*/ 909511 h 1515851"/>
                <a:gd name="connsiteX13" fmla="*/ 1528075 w 2493819"/>
                <a:gd name="connsiteY13" fmla="*/ 980413 h 1515851"/>
                <a:gd name="connsiteX14" fmla="*/ 1601423 w 2493819"/>
                <a:gd name="connsiteY14" fmla="*/ 1017087 h 1515851"/>
                <a:gd name="connsiteX15" fmla="*/ 1684550 w 2493819"/>
                <a:gd name="connsiteY15" fmla="*/ 1053761 h 1515851"/>
                <a:gd name="connsiteX16" fmla="*/ 1797017 w 2493819"/>
                <a:gd name="connsiteY16" fmla="*/ 1102659 h 1515851"/>
                <a:gd name="connsiteX17" fmla="*/ 1916818 w 2493819"/>
                <a:gd name="connsiteY17" fmla="*/ 1154002 h 1515851"/>
                <a:gd name="connsiteX18" fmla="*/ 2058623 w 2493819"/>
                <a:gd name="connsiteY18" fmla="*/ 1205346 h 1515851"/>
                <a:gd name="connsiteX19" fmla="*/ 2185759 w 2493819"/>
                <a:gd name="connsiteY19" fmla="*/ 1246909 h 1515851"/>
                <a:gd name="connsiteX20" fmla="*/ 2317784 w 2493819"/>
                <a:gd name="connsiteY20" fmla="*/ 1283583 h 1515851"/>
                <a:gd name="connsiteX21" fmla="*/ 2386242 w 2493819"/>
                <a:gd name="connsiteY21" fmla="*/ 1303143 h 1515851"/>
                <a:gd name="connsiteX22" fmla="*/ 2437586 w 2493819"/>
                <a:gd name="connsiteY22" fmla="*/ 1315367 h 1515851"/>
                <a:gd name="connsiteX23" fmla="*/ 2464480 w 2493819"/>
                <a:gd name="connsiteY23" fmla="*/ 1322702 h 1515851"/>
                <a:gd name="connsiteX24" fmla="*/ 2479149 w 2493819"/>
                <a:gd name="connsiteY24" fmla="*/ 1330037 h 1515851"/>
                <a:gd name="connsiteX25" fmla="*/ 2488929 w 2493819"/>
                <a:gd name="connsiteY25" fmla="*/ 1337371 h 1515851"/>
                <a:gd name="connsiteX26" fmla="*/ 2493819 w 2493819"/>
                <a:gd name="connsiteY26" fmla="*/ 1354486 h 1515851"/>
                <a:gd name="connsiteX27" fmla="*/ 2486484 w 2493819"/>
                <a:gd name="connsiteY27" fmla="*/ 1371600 h 1515851"/>
                <a:gd name="connsiteX28" fmla="*/ 2474259 w 2493819"/>
                <a:gd name="connsiteY28" fmla="*/ 1386270 h 1515851"/>
                <a:gd name="connsiteX29" fmla="*/ 2435141 w 2493819"/>
                <a:gd name="connsiteY29" fmla="*/ 1398494 h 1515851"/>
                <a:gd name="connsiteX30" fmla="*/ 2334899 w 2493819"/>
                <a:gd name="connsiteY30" fmla="*/ 1415609 h 1515851"/>
                <a:gd name="connsiteX31" fmla="*/ 2163754 w 2493819"/>
                <a:gd name="connsiteY31" fmla="*/ 1442503 h 1515851"/>
                <a:gd name="connsiteX32" fmla="*/ 2012169 w 2493819"/>
                <a:gd name="connsiteY32" fmla="*/ 1466952 h 1515851"/>
                <a:gd name="connsiteX33" fmla="*/ 1867919 w 2493819"/>
                <a:gd name="connsiteY33" fmla="*/ 1488957 h 1515851"/>
                <a:gd name="connsiteX34" fmla="*/ 1767677 w 2493819"/>
                <a:gd name="connsiteY34" fmla="*/ 1506071 h 1515851"/>
                <a:gd name="connsiteX35" fmla="*/ 1691885 w 2493819"/>
                <a:gd name="connsiteY35" fmla="*/ 1515851 h 1515851"/>
                <a:gd name="connsiteX36" fmla="*/ 1645432 w 2493819"/>
                <a:gd name="connsiteY36" fmla="*/ 1515851 h 1515851"/>
                <a:gd name="connsiteX37" fmla="*/ 1596533 w 2493819"/>
                <a:gd name="connsiteY37" fmla="*/ 1510961 h 1515851"/>
                <a:gd name="connsiteX38" fmla="*/ 1557414 w 2493819"/>
                <a:gd name="connsiteY38" fmla="*/ 1501181 h 1515851"/>
                <a:gd name="connsiteX39" fmla="*/ 1523186 w 2493819"/>
                <a:gd name="connsiteY39" fmla="*/ 1486512 h 1515851"/>
                <a:gd name="connsiteX40" fmla="*/ 1484067 w 2493819"/>
                <a:gd name="connsiteY40" fmla="*/ 1464507 h 1515851"/>
                <a:gd name="connsiteX41" fmla="*/ 1449838 w 2493819"/>
                <a:gd name="connsiteY41" fmla="*/ 1430278 h 1515851"/>
                <a:gd name="connsiteX42" fmla="*/ 1281138 w 2493819"/>
                <a:gd name="connsiteY42" fmla="*/ 1276248 h 1515851"/>
                <a:gd name="connsiteX43" fmla="*/ 1065986 w 2493819"/>
                <a:gd name="connsiteY43" fmla="*/ 1070875 h 1515851"/>
                <a:gd name="connsiteX44" fmla="*/ 889951 w 2493819"/>
                <a:gd name="connsiteY44" fmla="*/ 902176 h 1515851"/>
                <a:gd name="connsiteX45" fmla="*/ 706582 w 2493819"/>
                <a:gd name="connsiteY45" fmla="*/ 733476 h 1515851"/>
                <a:gd name="connsiteX46" fmla="*/ 528103 w 2493819"/>
                <a:gd name="connsiteY46" fmla="*/ 569667 h 151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93819" h="1515851">
                  <a:moveTo>
                    <a:pt x="528103" y="569667"/>
                  </a:moveTo>
                  <a:lnTo>
                    <a:pt x="202929" y="264052"/>
                  </a:lnTo>
                  <a:lnTo>
                    <a:pt x="0" y="73348"/>
                  </a:lnTo>
                  <a:lnTo>
                    <a:pt x="85573" y="0"/>
                  </a:lnTo>
                  <a:lnTo>
                    <a:pt x="237158" y="117357"/>
                  </a:lnTo>
                  <a:lnTo>
                    <a:pt x="449866" y="281166"/>
                  </a:lnTo>
                  <a:lnTo>
                    <a:pt x="564777" y="369183"/>
                  </a:lnTo>
                  <a:lnTo>
                    <a:pt x="706582" y="476760"/>
                  </a:lnTo>
                  <a:lnTo>
                    <a:pt x="858167" y="584336"/>
                  </a:lnTo>
                  <a:lnTo>
                    <a:pt x="968189" y="660129"/>
                  </a:lnTo>
                  <a:lnTo>
                    <a:pt x="1085545" y="733476"/>
                  </a:lnTo>
                  <a:lnTo>
                    <a:pt x="1251799" y="833718"/>
                  </a:lnTo>
                  <a:lnTo>
                    <a:pt x="1391160" y="909511"/>
                  </a:lnTo>
                  <a:lnTo>
                    <a:pt x="1528075" y="980413"/>
                  </a:lnTo>
                  <a:lnTo>
                    <a:pt x="1601423" y="1017087"/>
                  </a:lnTo>
                  <a:lnTo>
                    <a:pt x="1684550" y="1053761"/>
                  </a:lnTo>
                  <a:lnTo>
                    <a:pt x="1797017" y="1102659"/>
                  </a:lnTo>
                  <a:lnTo>
                    <a:pt x="1916818" y="1154002"/>
                  </a:lnTo>
                  <a:lnTo>
                    <a:pt x="2058623" y="1205346"/>
                  </a:lnTo>
                  <a:lnTo>
                    <a:pt x="2185759" y="1246909"/>
                  </a:lnTo>
                  <a:lnTo>
                    <a:pt x="2317784" y="1283583"/>
                  </a:lnTo>
                  <a:lnTo>
                    <a:pt x="2386242" y="1303143"/>
                  </a:lnTo>
                  <a:lnTo>
                    <a:pt x="2437586" y="1315367"/>
                  </a:lnTo>
                  <a:lnTo>
                    <a:pt x="2464480" y="1322702"/>
                  </a:lnTo>
                  <a:lnTo>
                    <a:pt x="2479149" y="1330037"/>
                  </a:lnTo>
                  <a:lnTo>
                    <a:pt x="2488929" y="1337371"/>
                  </a:lnTo>
                  <a:lnTo>
                    <a:pt x="2493819" y="1354486"/>
                  </a:lnTo>
                  <a:lnTo>
                    <a:pt x="2486484" y="1371600"/>
                  </a:lnTo>
                  <a:lnTo>
                    <a:pt x="2474259" y="1386270"/>
                  </a:lnTo>
                  <a:lnTo>
                    <a:pt x="2435141" y="1398494"/>
                  </a:lnTo>
                  <a:lnTo>
                    <a:pt x="2334899" y="1415609"/>
                  </a:lnTo>
                  <a:lnTo>
                    <a:pt x="2163754" y="1442503"/>
                  </a:lnTo>
                  <a:lnTo>
                    <a:pt x="2012169" y="1466952"/>
                  </a:lnTo>
                  <a:lnTo>
                    <a:pt x="1867919" y="1488957"/>
                  </a:lnTo>
                  <a:lnTo>
                    <a:pt x="1767677" y="1506071"/>
                  </a:lnTo>
                  <a:lnTo>
                    <a:pt x="1691885" y="1515851"/>
                  </a:lnTo>
                  <a:lnTo>
                    <a:pt x="1645432" y="1515851"/>
                  </a:lnTo>
                  <a:lnTo>
                    <a:pt x="1596533" y="1510961"/>
                  </a:lnTo>
                  <a:lnTo>
                    <a:pt x="1557414" y="1501181"/>
                  </a:lnTo>
                  <a:lnTo>
                    <a:pt x="1523186" y="1486512"/>
                  </a:lnTo>
                  <a:lnTo>
                    <a:pt x="1484067" y="1464507"/>
                  </a:lnTo>
                  <a:lnTo>
                    <a:pt x="1449838" y="1430278"/>
                  </a:lnTo>
                  <a:lnTo>
                    <a:pt x="1281138" y="1276248"/>
                  </a:lnTo>
                  <a:lnTo>
                    <a:pt x="1065986" y="1070875"/>
                  </a:lnTo>
                  <a:lnTo>
                    <a:pt x="889951" y="902176"/>
                  </a:lnTo>
                  <a:lnTo>
                    <a:pt x="706582" y="733476"/>
                  </a:lnTo>
                  <a:lnTo>
                    <a:pt x="528103" y="569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116930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D8B61A0-7156-4911-82B7-0F832B2FB507}"/>
              </a:ext>
            </a:extLst>
          </p:cNvPr>
          <p:cNvSpPr/>
          <p:nvPr/>
        </p:nvSpPr>
        <p:spPr>
          <a:xfrm>
            <a:off x="4838700" y="1952626"/>
            <a:ext cx="1289050" cy="1465263"/>
          </a:xfrm>
          <a:custGeom>
            <a:avLst/>
            <a:gdLst>
              <a:gd name="connsiteX0" fmla="*/ 945356 w 1288256"/>
              <a:gd name="connsiteY0" fmla="*/ 697706 h 1464469"/>
              <a:gd name="connsiteX1" fmla="*/ 807244 w 1288256"/>
              <a:gd name="connsiteY1" fmla="*/ 842963 h 1464469"/>
              <a:gd name="connsiteX2" fmla="*/ 754856 w 1288256"/>
              <a:gd name="connsiteY2" fmla="*/ 919163 h 1464469"/>
              <a:gd name="connsiteX3" fmla="*/ 619125 w 1288256"/>
              <a:gd name="connsiteY3" fmla="*/ 1047750 h 1464469"/>
              <a:gd name="connsiteX4" fmla="*/ 454819 w 1288256"/>
              <a:gd name="connsiteY4" fmla="*/ 1185863 h 1464469"/>
              <a:gd name="connsiteX5" fmla="*/ 309563 w 1288256"/>
              <a:gd name="connsiteY5" fmla="*/ 1300163 h 1464469"/>
              <a:gd name="connsiteX6" fmla="*/ 154781 w 1288256"/>
              <a:gd name="connsiteY6" fmla="*/ 1400175 h 1464469"/>
              <a:gd name="connsiteX7" fmla="*/ 47625 w 1288256"/>
              <a:gd name="connsiteY7" fmla="*/ 1454944 h 1464469"/>
              <a:gd name="connsiteX8" fmla="*/ 19050 w 1288256"/>
              <a:gd name="connsiteY8" fmla="*/ 1464469 h 1464469"/>
              <a:gd name="connsiteX9" fmla="*/ 7144 w 1288256"/>
              <a:gd name="connsiteY9" fmla="*/ 1464469 h 1464469"/>
              <a:gd name="connsiteX10" fmla="*/ 0 w 1288256"/>
              <a:gd name="connsiteY10" fmla="*/ 1454944 h 1464469"/>
              <a:gd name="connsiteX11" fmla="*/ 11906 w 1288256"/>
              <a:gd name="connsiteY11" fmla="*/ 1423988 h 1464469"/>
              <a:gd name="connsiteX12" fmla="*/ 57150 w 1288256"/>
              <a:gd name="connsiteY12" fmla="*/ 1373981 h 1464469"/>
              <a:gd name="connsiteX13" fmla="*/ 204788 w 1288256"/>
              <a:gd name="connsiteY13" fmla="*/ 1228725 h 1464469"/>
              <a:gd name="connsiteX14" fmla="*/ 357188 w 1288256"/>
              <a:gd name="connsiteY14" fmla="*/ 1064419 h 1464469"/>
              <a:gd name="connsiteX15" fmla="*/ 473869 w 1288256"/>
              <a:gd name="connsiteY15" fmla="*/ 926306 h 1464469"/>
              <a:gd name="connsiteX16" fmla="*/ 585788 w 1288256"/>
              <a:gd name="connsiteY16" fmla="*/ 790575 h 1464469"/>
              <a:gd name="connsiteX17" fmla="*/ 661988 w 1288256"/>
              <a:gd name="connsiteY17" fmla="*/ 681038 h 1464469"/>
              <a:gd name="connsiteX18" fmla="*/ 726281 w 1288256"/>
              <a:gd name="connsiteY18" fmla="*/ 583406 h 1464469"/>
              <a:gd name="connsiteX19" fmla="*/ 807244 w 1288256"/>
              <a:gd name="connsiteY19" fmla="*/ 435769 h 1464469"/>
              <a:gd name="connsiteX20" fmla="*/ 857250 w 1288256"/>
              <a:gd name="connsiteY20" fmla="*/ 316706 h 1464469"/>
              <a:gd name="connsiteX21" fmla="*/ 876300 w 1288256"/>
              <a:gd name="connsiteY21" fmla="*/ 264319 h 1464469"/>
              <a:gd name="connsiteX22" fmla="*/ 881063 w 1288256"/>
              <a:gd name="connsiteY22" fmla="*/ 219075 h 1464469"/>
              <a:gd name="connsiteX23" fmla="*/ 881063 w 1288256"/>
              <a:gd name="connsiteY23" fmla="*/ 185738 h 1464469"/>
              <a:gd name="connsiteX24" fmla="*/ 873919 w 1288256"/>
              <a:gd name="connsiteY24" fmla="*/ 154781 h 1464469"/>
              <a:gd name="connsiteX25" fmla="*/ 859631 w 1288256"/>
              <a:gd name="connsiteY25" fmla="*/ 126206 h 1464469"/>
              <a:gd name="connsiteX26" fmla="*/ 814388 w 1288256"/>
              <a:gd name="connsiteY26" fmla="*/ 92869 h 1464469"/>
              <a:gd name="connsiteX27" fmla="*/ 797719 w 1288256"/>
              <a:gd name="connsiteY27" fmla="*/ 76200 h 1464469"/>
              <a:gd name="connsiteX28" fmla="*/ 781050 w 1288256"/>
              <a:gd name="connsiteY28" fmla="*/ 57150 h 1464469"/>
              <a:gd name="connsiteX29" fmla="*/ 773906 w 1288256"/>
              <a:gd name="connsiteY29" fmla="*/ 38100 h 1464469"/>
              <a:gd name="connsiteX30" fmla="*/ 776288 w 1288256"/>
              <a:gd name="connsiteY30" fmla="*/ 21431 h 1464469"/>
              <a:gd name="connsiteX31" fmla="*/ 795338 w 1288256"/>
              <a:gd name="connsiteY31" fmla="*/ 9525 h 1464469"/>
              <a:gd name="connsiteX32" fmla="*/ 831056 w 1288256"/>
              <a:gd name="connsiteY32" fmla="*/ 2381 h 1464469"/>
              <a:gd name="connsiteX33" fmla="*/ 862013 w 1288256"/>
              <a:gd name="connsiteY33" fmla="*/ 0 h 1464469"/>
              <a:gd name="connsiteX34" fmla="*/ 904875 w 1288256"/>
              <a:gd name="connsiteY34" fmla="*/ 9525 h 1464469"/>
              <a:gd name="connsiteX35" fmla="*/ 966788 w 1288256"/>
              <a:gd name="connsiteY35" fmla="*/ 30956 h 1464469"/>
              <a:gd name="connsiteX36" fmla="*/ 1033463 w 1288256"/>
              <a:gd name="connsiteY36" fmla="*/ 61913 h 1464469"/>
              <a:gd name="connsiteX37" fmla="*/ 1100138 w 1288256"/>
              <a:gd name="connsiteY37" fmla="*/ 100013 h 1464469"/>
              <a:gd name="connsiteX38" fmla="*/ 1152525 w 1288256"/>
              <a:gd name="connsiteY38" fmla="*/ 138113 h 1464469"/>
              <a:gd name="connsiteX39" fmla="*/ 1207294 w 1288256"/>
              <a:gd name="connsiteY39" fmla="*/ 185738 h 1464469"/>
              <a:gd name="connsiteX40" fmla="*/ 1247775 w 1288256"/>
              <a:gd name="connsiteY40" fmla="*/ 221456 h 1464469"/>
              <a:gd name="connsiteX41" fmla="*/ 1271588 w 1288256"/>
              <a:gd name="connsiteY41" fmla="*/ 250031 h 1464469"/>
              <a:gd name="connsiteX42" fmla="*/ 1283494 w 1288256"/>
              <a:gd name="connsiteY42" fmla="*/ 266700 h 1464469"/>
              <a:gd name="connsiteX43" fmla="*/ 1288256 w 1288256"/>
              <a:gd name="connsiteY43" fmla="*/ 288131 h 1464469"/>
              <a:gd name="connsiteX44" fmla="*/ 1281113 w 1288256"/>
              <a:gd name="connsiteY44" fmla="*/ 319088 h 1464469"/>
              <a:gd name="connsiteX45" fmla="*/ 1264444 w 1288256"/>
              <a:gd name="connsiteY45" fmla="*/ 335756 h 1464469"/>
              <a:gd name="connsiteX46" fmla="*/ 1226344 w 1288256"/>
              <a:gd name="connsiteY46" fmla="*/ 352425 h 1464469"/>
              <a:gd name="connsiteX47" fmla="*/ 1202531 w 1288256"/>
              <a:gd name="connsiteY47" fmla="*/ 361950 h 1464469"/>
              <a:gd name="connsiteX48" fmla="*/ 1076325 w 1288256"/>
              <a:gd name="connsiteY48" fmla="*/ 538163 h 1464469"/>
              <a:gd name="connsiteX49" fmla="*/ 945356 w 1288256"/>
              <a:gd name="connsiteY49" fmla="*/ 697706 h 14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88256" h="1464469">
                <a:moveTo>
                  <a:pt x="945356" y="697706"/>
                </a:moveTo>
                <a:lnTo>
                  <a:pt x="807244" y="842963"/>
                </a:lnTo>
                <a:lnTo>
                  <a:pt x="754856" y="919163"/>
                </a:lnTo>
                <a:lnTo>
                  <a:pt x="619125" y="1047750"/>
                </a:lnTo>
                <a:lnTo>
                  <a:pt x="454819" y="1185863"/>
                </a:lnTo>
                <a:lnTo>
                  <a:pt x="309563" y="1300163"/>
                </a:lnTo>
                <a:lnTo>
                  <a:pt x="154781" y="1400175"/>
                </a:lnTo>
                <a:lnTo>
                  <a:pt x="47625" y="1454944"/>
                </a:lnTo>
                <a:lnTo>
                  <a:pt x="19050" y="1464469"/>
                </a:lnTo>
                <a:lnTo>
                  <a:pt x="7144" y="1464469"/>
                </a:lnTo>
                <a:lnTo>
                  <a:pt x="0" y="1454944"/>
                </a:lnTo>
                <a:lnTo>
                  <a:pt x="11906" y="1423988"/>
                </a:lnTo>
                <a:lnTo>
                  <a:pt x="57150" y="1373981"/>
                </a:lnTo>
                <a:lnTo>
                  <a:pt x="204788" y="1228725"/>
                </a:lnTo>
                <a:lnTo>
                  <a:pt x="357188" y="1064419"/>
                </a:lnTo>
                <a:lnTo>
                  <a:pt x="473869" y="926306"/>
                </a:lnTo>
                <a:lnTo>
                  <a:pt x="585788" y="790575"/>
                </a:lnTo>
                <a:lnTo>
                  <a:pt x="661988" y="681038"/>
                </a:lnTo>
                <a:lnTo>
                  <a:pt x="726281" y="583406"/>
                </a:lnTo>
                <a:lnTo>
                  <a:pt x="807244" y="435769"/>
                </a:lnTo>
                <a:lnTo>
                  <a:pt x="857250" y="316706"/>
                </a:lnTo>
                <a:lnTo>
                  <a:pt x="876300" y="264319"/>
                </a:lnTo>
                <a:lnTo>
                  <a:pt x="881063" y="219075"/>
                </a:lnTo>
                <a:lnTo>
                  <a:pt x="881063" y="185738"/>
                </a:lnTo>
                <a:lnTo>
                  <a:pt x="873919" y="154781"/>
                </a:lnTo>
                <a:lnTo>
                  <a:pt x="859631" y="126206"/>
                </a:lnTo>
                <a:lnTo>
                  <a:pt x="814388" y="92869"/>
                </a:lnTo>
                <a:lnTo>
                  <a:pt x="797719" y="76200"/>
                </a:lnTo>
                <a:lnTo>
                  <a:pt x="781050" y="57150"/>
                </a:lnTo>
                <a:lnTo>
                  <a:pt x="773906" y="38100"/>
                </a:lnTo>
                <a:lnTo>
                  <a:pt x="776288" y="21431"/>
                </a:lnTo>
                <a:lnTo>
                  <a:pt x="795338" y="9525"/>
                </a:lnTo>
                <a:lnTo>
                  <a:pt x="831056" y="2381"/>
                </a:lnTo>
                <a:lnTo>
                  <a:pt x="862013" y="0"/>
                </a:lnTo>
                <a:lnTo>
                  <a:pt x="904875" y="9525"/>
                </a:lnTo>
                <a:lnTo>
                  <a:pt x="966788" y="30956"/>
                </a:lnTo>
                <a:lnTo>
                  <a:pt x="1033463" y="61913"/>
                </a:lnTo>
                <a:lnTo>
                  <a:pt x="1100138" y="100013"/>
                </a:lnTo>
                <a:lnTo>
                  <a:pt x="1152525" y="138113"/>
                </a:lnTo>
                <a:lnTo>
                  <a:pt x="1207294" y="185738"/>
                </a:lnTo>
                <a:lnTo>
                  <a:pt x="1247775" y="221456"/>
                </a:lnTo>
                <a:lnTo>
                  <a:pt x="1271588" y="250031"/>
                </a:lnTo>
                <a:lnTo>
                  <a:pt x="1283494" y="266700"/>
                </a:lnTo>
                <a:lnTo>
                  <a:pt x="1288256" y="288131"/>
                </a:lnTo>
                <a:lnTo>
                  <a:pt x="1281113" y="319088"/>
                </a:lnTo>
                <a:lnTo>
                  <a:pt x="1264444" y="335756"/>
                </a:lnTo>
                <a:lnTo>
                  <a:pt x="1226344" y="352425"/>
                </a:lnTo>
                <a:lnTo>
                  <a:pt x="1202531" y="361950"/>
                </a:lnTo>
                <a:lnTo>
                  <a:pt x="1076325" y="538163"/>
                </a:lnTo>
                <a:lnTo>
                  <a:pt x="945356" y="697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B0B99F9-0F50-4203-B19C-8AB90EC05C78}"/>
              </a:ext>
            </a:extLst>
          </p:cNvPr>
          <p:cNvSpPr/>
          <p:nvPr/>
        </p:nvSpPr>
        <p:spPr>
          <a:xfrm rot="16200000">
            <a:off x="4592638" y="3536950"/>
            <a:ext cx="4457700" cy="533400"/>
          </a:xfrm>
          <a:custGeom>
            <a:avLst/>
            <a:gdLst>
              <a:gd name="connsiteX0" fmla="*/ 2754630 w 4457700"/>
              <a:gd name="connsiteY0" fmla="*/ 422910 h 533400"/>
              <a:gd name="connsiteX1" fmla="*/ 1817370 w 4457700"/>
              <a:gd name="connsiteY1" fmla="*/ 426720 h 533400"/>
              <a:gd name="connsiteX2" fmla="*/ 1341120 w 4457700"/>
              <a:gd name="connsiteY2" fmla="*/ 426720 h 533400"/>
              <a:gd name="connsiteX3" fmla="*/ 781050 w 4457700"/>
              <a:gd name="connsiteY3" fmla="*/ 426720 h 533400"/>
              <a:gd name="connsiteX4" fmla="*/ 605790 w 4457700"/>
              <a:gd name="connsiteY4" fmla="*/ 422910 h 533400"/>
              <a:gd name="connsiteX5" fmla="*/ 384810 w 4457700"/>
              <a:gd name="connsiteY5" fmla="*/ 407670 h 533400"/>
              <a:gd name="connsiteX6" fmla="*/ 205740 w 4457700"/>
              <a:gd name="connsiteY6" fmla="*/ 388620 h 533400"/>
              <a:gd name="connsiteX7" fmla="*/ 125730 w 4457700"/>
              <a:gd name="connsiteY7" fmla="*/ 377190 h 533400"/>
              <a:gd name="connsiteX8" fmla="*/ 64770 w 4457700"/>
              <a:gd name="connsiteY8" fmla="*/ 358140 h 533400"/>
              <a:gd name="connsiteX9" fmla="*/ 22860 w 4457700"/>
              <a:gd name="connsiteY9" fmla="*/ 335280 h 533400"/>
              <a:gd name="connsiteX10" fmla="*/ 3810 w 4457700"/>
              <a:gd name="connsiteY10" fmla="*/ 316230 h 533400"/>
              <a:gd name="connsiteX11" fmla="*/ 0 w 4457700"/>
              <a:gd name="connsiteY11" fmla="*/ 297180 h 533400"/>
              <a:gd name="connsiteX12" fmla="*/ 7620 w 4457700"/>
              <a:gd name="connsiteY12" fmla="*/ 278130 h 533400"/>
              <a:gd name="connsiteX13" fmla="*/ 41910 w 4457700"/>
              <a:gd name="connsiteY13" fmla="*/ 255270 h 533400"/>
              <a:gd name="connsiteX14" fmla="*/ 102870 w 4457700"/>
              <a:gd name="connsiteY14" fmla="*/ 232410 h 533400"/>
              <a:gd name="connsiteX15" fmla="*/ 224790 w 4457700"/>
              <a:gd name="connsiteY15" fmla="*/ 213360 h 533400"/>
              <a:gd name="connsiteX16" fmla="*/ 499110 w 4457700"/>
              <a:gd name="connsiteY16" fmla="*/ 190500 h 533400"/>
              <a:gd name="connsiteX17" fmla="*/ 834390 w 4457700"/>
              <a:gd name="connsiteY17" fmla="*/ 179070 h 533400"/>
              <a:gd name="connsiteX18" fmla="*/ 1268730 w 4457700"/>
              <a:gd name="connsiteY18" fmla="*/ 179070 h 533400"/>
              <a:gd name="connsiteX19" fmla="*/ 1691640 w 4457700"/>
              <a:gd name="connsiteY19" fmla="*/ 179070 h 533400"/>
              <a:gd name="connsiteX20" fmla="*/ 1958340 w 4457700"/>
              <a:gd name="connsiteY20" fmla="*/ 182880 h 533400"/>
              <a:gd name="connsiteX21" fmla="*/ 2148840 w 4457700"/>
              <a:gd name="connsiteY21" fmla="*/ 179070 h 533400"/>
              <a:gd name="connsiteX22" fmla="*/ 3082290 w 4457700"/>
              <a:gd name="connsiteY22" fmla="*/ 179070 h 533400"/>
              <a:gd name="connsiteX23" fmla="*/ 3242310 w 4457700"/>
              <a:gd name="connsiteY23" fmla="*/ 179070 h 533400"/>
              <a:gd name="connsiteX24" fmla="*/ 3672840 w 4457700"/>
              <a:gd name="connsiteY24" fmla="*/ 182880 h 533400"/>
              <a:gd name="connsiteX25" fmla="*/ 4030980 w 4457700"/>
              <a:gd name="connsiteY25" fmla="*/ 179070 h 533400"/>
              <a:gd name="connsiteX26" fmla="*/ 4149090 w 4457700"/>
              <a:gd name="connsiteY26" fmla="*/ 171450 h 533400"/>
              <a:gd name="connsiteX27" fmla="*/ 4210050 w 4457700"/>
              <a:gd name="connsiteY27" fmla="*/ 160020 h 533400"/>
              <a:gd name="connsiteX28" fmla="*/ 4274820 w 4457700"/>
              <a:gd name="connsiteY28" fmla="*/ 137160 h 533400"/>
              <a:gd name="connsiteX29" fmla="*/ 4312920 w 4457700"/>
              <a:gd name="connsiteY29" fmla="*/ 106680 h 533400"/>
              <a:gd name="connsiteX30" fmla="*/ 4358640 w 4457700"/>
              <a:gd name="connsiteY30" fmla="*/ 60960 h 533400"/>
              <a:gd name="connsiteX31" fmla="*/ 4392930 w 4457700"/>
              <a:gd name="connsiteY31" fmla="*/ 22860 h 533400"/>
              <a:gd name="connsiteX32" fmla="*/ 4419600 w 4457700"/>
              <a:gd name="connsiteY32" fmla="*/ 0 h 533400"/>
              <a:gd name="connsiteX33" fmla="*/ 4446270 w 4457700"/>
              <a:gd name="connsiteY33" fmla="*/ 3810 h 533400"/>
              <a:gd name="connsiteX34" fmla="*/ 4457700 w 4457700"/>
              <a:gd name="connsiteY34" fmla="*/ 26670 h 533400"/>
              <a:gd name="connsiteX35" fmla="*/ 4457700 w 4457700"/>
              <a:gd name="connsiteY35" fmla="*/ 95250 h 533400"/>
              <a:gd name="connsiteX36" fmla="*/ 4450080 w 4457700"/>
              <a:gd name="connsiteY36" fmla="*/ 163830 h 533400"/>
              <a:gd name="connsiteX37" fmla="*/ 4442460 w 4457700"/>
              <a:gd name="connsiteY37" fmla="*/ 209550 h 533400"/>
              <a:gd name="connsiteX38" fmla="*/ 4411980 w 4457700"/>
              <a:gd name="connsiteY38" fmla="*/ 285750 h 533400"/>
              <a:gd name="connsiteX39" fmla="*/ 4354830 w 4457700"/>
              <a:gd name="connsiteY39" fmla="*/ 392430 h 533400"/>
              <a:gd name="connsiteX40" fmla="*/ 4293870 w 4457700"/>
              <a:gd name="connsiteY40" fmla="*/ 476250 h 533400"/>
              <a:gd name="connsiteX41" fmla="*/ 4263390 w 4457700"/>
              <a:gd name="connsiteY41" fmla="*/ 514350 h 533400"/>
              <a:gd name="connsiteX42" fmla="*/ 4229100 w 4457700"/>
              <a:gd name="connsiteY42" fmla="*/ 529590 h 533400"/>
              <a:gd name="connsiteX43" fmla="*/ 4191000 w 4457700"/>
              <a:gd name="connsiteY43" fmla="*/ 533400 h 533400"/>
              <a:gd name="connsiteX44" fmla="*/ 4133850 w 4457700"/>
              <a:gd name="connsiteY44" fmla="*/ 506730 h 533400"/>
              <a:gd name="connsiteX45" fmla="*/ 4095750 w 4457700"/>
              <a:gd name="connsiteY45" fmla="*/ 476250 h 533400"/>
              <a:gd name="connsiteX46" fmla="*/ 4034790 w 4457700"/>
              <a:gd name="connsiteY46" fmla="*/ 453390 h 533400"/>
              <a:gd name="connsiteX47" fmla="*/ 3966210 w 4457700"/>
              <a:gd name="connsiteY47" fmla="*/ 434340 h 533400"/>
              <a:gd name="connsiteX48" fmla="*/ 3870960 w 4457700"/>
              <a:gd name="connsiteY48" fmla="*/ 422910 h 533400"/>
              <a:gd name="connsiteX49" fmla="*/ 3669030 w 4457700"/>
              <a:gd name="connsiteY49" fmla="*/ 422910 h 533400"/>
              <a:gd name="connsiteX50" fmla="*/ 3242310 w 4457700"/>
              <a:gd name="connsiteY50" fmla="*/ 426720 h 533400"/>
              <a:gd name="connsiteX51" fmla="*/ 2754630 w 4457700"/>
              <a:gd name="connsiteY51" fmla="*/ 42291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457700" h="533400">
                <a:moveTo>
                  <a:pt x="2754630" y="422910"/>
                </a:moveTo>
                <a:lnTo>
                  <a:pt x="1817370" y="426720"/>
                </a:lnTo>
                <a:lnTo>
                  <a:pt x="1341120" y="426720"/>
                </a:lnTo>
                <a:lnTo>
                  <a:pt x="781050" y="426720"/>
                </a:lnTo>
                <a:lnTo>
                  <a:pt x="605790" y="422910"/>
                </a:lnTo>
                <a:lnTo>
                  <a:pt x="384810" y="407670"/>
                </a:lnTo>
                <a:lnTo>
                  <a:pt x="205740" y="388620"/>
                </a:lnTo>
                <a:lnTo>
                  <a:pt x="125730" y="377190"/>
                </a:lnTo>
                <a:lnTo>
                  <a:pt x="64770" y="358140"/>
                </a:lnTo>
                <a:lnTo>
                  <a:pt x="22860" y="335280"/>
                </a:lnTo>
                <a:lnTo>
                  <a:pt x="3810" y="316230"/>
                </a:lnTo>
                <a:lnTo>
                  <a:pt x="0" y="297180"/>
                </a:lnTo>
                <a:lnTo>
                  <a:pt x="7620" y="278130"/>
                </a:lnTo>
                <a:lnTo>
                  <a:pt x="41910" y="255270"/>
                </a:lnTo>
                <a:lnTo>
                  <a:pt x="102870" y="232410"/>
                </a:lnTo>
                <a:lnTo>
                  <a:pt x="224790" y="213360"/>
                </a:lnTo>
                <a:lnTo>
                  <a:pt x="499110" y="190500"/>
                </a:lnTo>
                <a:lnTo>
                  <a:pt x="834390" y="179070"/>
                </a:lnTo>
                <a:lnTo>
                  <a:pt x="1268730" y="179070"/>
                </a:lnTo>
                <a:lnTo>
                  <a:pt x="1691640" y="179070"/>
                </a:lnTo>
                <a:lnTo>
                  <a:pt x="1958340" y="182880"/>
                </a:lnTo>
                <a:lnTo>
                  <a:pt x="2148840" y="179070"/>
                </a:lnTo>
                <a:lnTo>
                  <a:pt x="3082290" y="179070"/>
                </a:lnTo>
                <a:lnTo>
                  <a:pt x="3242310" y="179070"/>
                </a:lnTo>
                <a:lnTo>
                  <a:pt x="3672840" y="182880"/>
                </a:lnTo>
                <a:lnTo>
                  <a:pt x="4030980" y="179070"/>
                </a:lnTo>
                <a:lnTo>
                  <a:pt x="4149090" y="171450"/>
                </a:lnTo>
                <a:lnTo>
                  <a:pt x="4210050" y="160020"/>
                </a:lnTo>
                <a:lnTo>
                  <a:pt x="4274820" y="137160"/>
                </a:lnTo>
                <a:lnTo>
                  <a:pt x="4312920" y="106680"/>
                </a:lnTo>
                <a:lnTo>
                  <a:pt x="4358640" y="60960"/>
                </a:lnTo>
                <a:lnTo>
                  <a:pt x="4392930" y="22860"/>
                </a:lnTo>
                <a:lnTo>
                  <a:pt x="4419600" y="0"/>
                </a:lnTo>
                <a:lnTo>
                  <a:pt x="4446270" y="3810"/>
                </a:lnTo>
                <a:lnTo>
                  <a:pt x="4457700" y="26670"/>
                </a:lnTo>
                <a:lnTo>
                  <a:pt x="4457700" y="95250"/>
                </a:lnTo>
                <a:lnTo>
                  <a:pt x="4450080" y="163830"/>
                </a:lnTo>
                <a:lnTo>
                  <a:pt x="4442460" y="209550"/>
                </a:lnTo>
                <a:lnTo>
                  <a:pt x="4411980" y="285750"/>
                </a:lnTo>
                <a:lnTo>
                  <a:pt x="4354830" y="392430"/>
                </a:lnTo>
                <a:lnTo>
                  <a:pt x="4293870" y="476250"/>
                </a:lnTo>
                <a:lnTo>
                  <a:pt x="4263390" y="514350"/>
                </a:lnTo>
                <a:lnTo>
                  <a:pt x="4229100" y="529590"/>
                </a:lnTo>
                <a:lnTo>
                  <a:pt x="4191000" y="533400"/>
                </a:lnTo>
                <a:lnTo>
                  <a:pt x="4133850" y="506730"/>
                </a:lnTo>
                <a:lnTo>
                  <a:pt x="4095750" y="476250"/>
                </a:lnTo>
                <a:lnTo>
                  <a:pt x="4034790" y="453390"/>
                </a:lnTo>
                <a:lnTo>
                  <a:pt x="3966210" y="434340"/>
                </a:lnTo>
                <a:lnTo>
                  <a:pt x="3870960" y="422910"/>
                </a:lnTo>
                <a:lnTo>
                  <a:pt x="3669030" y="422910"/>
                </a:lnTo>
                <a:lnTo>
                  <a:pt x="3242310" y="426720"/>
                </a:lnTo>
                <a:lnTo>
                  <a:pt x="2754630" y="42291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68F32DD-3619-43DE-897B-B43F100ECB30}"/>
              </a:ext>
            </a:extLst>
          </p:cNvPr>
          <p:cNvSpPr/>
          <p:nvPr/>
        </p:nvSpPr>
        <p:spPr>
          <a:xfrm rot="16200000">
            <a:off x="3169446" y="2056607"/>
            <a:ext cx="2328863" cy="1498600"/>
          </a:xfrm>
          <a:custGeom>
            <a:avLst/>
            <a:gdLst>
              <a:gd name="connsiteX0" fmla="*/ 1404937 w 2328862"/>
              <a:gd name="connsiteY0" fmla="*/ 1128712 h 1497806"/>
              <a:gd name="connsiteX1" fmla="*/ 1009650 w 2328862"/>
              <a:gd name="connsiteY1" fmla="*/ 902493 h 1497806"/>
              <a:gd name="connsiteX2" fmla="*/ 850106 w 2328862"/>
              <a:gd name="connsiteY2" fmla="*/ 783431 h 1497806"/>
              <a:gd name="connsiteX3" fmla="*/ 676275 w 2328862"/>
              <a:gd name="connsiteY3" fmla="*/ 657225 h 1497806"/>
              <a:gd name="connsiteX4" fmla="*/ 514350 w 2328862"/>
              <a:gd name="connsiteY4" fmla="*/ 538162 h 1497806"/>
              <a:gd name="connsiteX5" fmla="*/ 419100 w 2328862"/>
              <a:gd name="connsiteY5" fmla="*/ 461962 h 1497806"/>
              <a:gd name="connsiteX6" fmla="*/ 257175 w 2328862"/>
              <a:gd name="connsiteY6" fmla="*/ 321468 h 1497806"/>
              <a:gd name="connsiteX7" fmla="*/ 150019 w 2328862"/>
              <a:gd name="connsiteY7" fmla="*/ 219075 h 1497806"/>
              <a:gd name="connsiteX8" fmla="*/ 69056 w 2328862"/>
              <a:gd name="connsiteY8" fmla="*/ 130968 h 1497806"/>
              <a:gd name="connsiteX9" fmla="*/ 42862 w 2328862"/>
              <a:gd name="connsiteY9" fmla="*/ 102393 h 1497806"/>
              <a:gd name="connsiteX10" fmla="*/ 23812 w 2328862"/>
              <a:gd name="connsiteY10" fmla="*/ 73818 h 1497806"/>
              <a:gd name="connsiteX11" fmla="*/ 7144 w 2328862"/>
              <a:gd name="connsiteY11" fmla="*/ 42862 h 1497806"/>
              <a:gd name="connsiteX12" fmla="*/ 0 w 2328862"/>
              <a:gd name="connsiteY12" fmla="*/ 19050 h 1497806"/>
              <a:gd name="connsiteX13" fmla="*/ 2381 w 2328862"/>
              <a:gd name="connsiteY13" fmla="*/ 7143 h 1497806"/>
              <a:gd name="connsiteX14" fmla="*/ 14287 w 2328862"/>
              <a:gd name="connsiteY14" fmla="*/ 0 h 1497806"/>
              <a:gd name="connsiteX15" fmla="*/ 26194 w 2328862"/>
              <a:gd name="connsiteY15" fmla="*/ 0 h 1497806"/>
              <a:gd name="connsiteX16" fmla="*/ 61912 w 2328862"/>
              <a:gd name="connsiteY16" fmla="*/ 16668 h 1497806"/>
              <a:gd name="connsiteX17" fmla="*/ 145256 w 2328862"/>
              <a:gd name="connsiteY17" fmla="*/ 80962 h 1497806"/>
              <a:gd name="connsiteX18" fmla="*/ 259556 w 2328862"/>
              <a:gd name="connsiteY18" fmla="*/ 169068 h 1497806"/>
              <a:gd name="connsiteX19" fmla="*/ 376237 w 2328862"/>
              <a:gd name="connsiteY19" fmla="*/ 254793 h 1497806"/>
              <a:gd name="connsiteX20" fmla="*/ 509587 w 2328862"/>
              <a:gd name="connsiteY20" fmla="*/ 347662 h 1497806"/>
              <a:gd name="connsiteX21" fmla="*/ 642937 w 2328862"/>
              <a:gd name="connsiteY21" fmla="*/ 438150 h 1497806"/>
              <a:gd name="connsiteX22" fmla="*/ 781050 w 2328862"/>
              <a:gd name="connsiteY22" fmla="*/ 528637 h 1497806"/>
              <a:gd name="connsiteX23" fmla="*/ 897731 w 2328862"/>
              <a:gd name="connsiteY23" fmla="*/ 600075 h 1497806"/>
              <a:gd name="connsiteX24" fmla="*/ 1145381 w 2328862"/>
              <a:gd name="connsiteY24" fmla="*/ 740568 h 1497806"/>
              <a:gd name="connsiteX25" fmla="*/ 1316831 w 2328862"/>
              <a:gd name="connsiteY25" fmla="*/ 828675 h 1497806"/>
              <a:gd name="connsiteX26" fmla="*/ 1488281 w 2328862"/>
              <a:gd name="connsiteY26" fmla="*/ 909637 h 1497806"/>
              <a:gd name="connsiteX27" fmla="*/ 1678781 w 2328862"/>
              <a:gd name="connsiteY27" fmla="*/ 992981 h 1497806"/>
              <a:gd name="connsiteX28" fmla="*/ 1871662 w 2328862"/>
              <a:gd name="connsiteY28" fmla="*/ 1066800 h 1497806"/>
              <a:gd name="connsiteX29" fmla="*/ 1974056 w 2328862"/>
              <a:gd name="connsiteY29" fmla="*/ 1102518 h 1497806"/>
              <a:gd name="connsiteX30" fmla="*/ 2028825 w 2328862"/>
              <a:gd name="connsiteY30" fmla="*/ 1114425 h 1497806"/>
              <a:gd name="connsiteX31" fmla="*/ 2112169 w 2328862"/>
              <a:gd name="connsiteY31" fmla="*/ 1107281 h 1497806"/>
              <a:gd name="connsiteX32" fmla="*/ 2159794 w 2328862"/>
              <a:gd name="connsiteY32" fmla="*/ 1088231 h 1497806"/>
              <a:gd name="connsiteX33" fmla="*/ 2205037 w 2328862"/>
              <a:gd name="connsiteY33" fmla="*/ 1042987 h 1497806"/>
              <a:gd name="connsiteX34" fmla="*/ 2228850 w 2328862"/>
              <a:gd name="connsiteY34" fmla="*/ 1019175 h 1497806"/>
              <a:gd name="connsiteX35" fmla="*/ 2278856 w 2328862"/>
              <a:gd name="connsiteY35" fmla="*/ 990600 h 1497806"/>
              <a:gd name="connsiteX36" fmla="*/ 2302669 w 2328862"/>
              <a:gd name="connsiteY36" fmla="*/ 983456 h 1497806"/>
              <a:gd name="connsiteX37" fmla="*/ 2324100 w 2328862"/>
              <a:gd name="connsiteY37" fmla="*/ 992981 h 1497806"/>
              <a:gd name="connsiteX38" fmla="*/ 2328862 w 2328862"/>
              <a:gd name="connsiteY38" fmla="*/ 1009650 h 1497806"/>
              <a:gd name="connsiteX39" fmla="*/ 2302669 w 2328862"/>
              <a:gd name="connsiteY39" fmla="*/ 1109662 h 1497806"/>
              <a:gd name="connsiteX40" fmla="*/ 2276475 w 2328862"/>
              <a:gd name="connsiteY40" fmla="*/ 1169193 h 1497806"/>
              <a:gd name="connsiteX41" fmla="*/ 2221706 w 2328862"/>
              <a:gd name="connsiteY41" fmla="*/ 1254918 h 1497806"/>
              <a:gd name="connsiteX42" fmla="*/ 2152650 w 2328862"/>
              <a:gd name="connsiteY42" fmla="*/ 1343025 h 1497806"/>
              <a:gd name="connsiteX43" fmla="*/ 2047875 w 2328862"/>
              <a:gd name="connsiteY43" fmla="*/ 1466850 h 1497806"/>
              <a:gd name="connsiteX44" fmla="*/ 2009775 w 2328862"/>
              <a:gd name="connsiteY44" fmla="*/ 1493043 h 1497806"/>
              <a:gd name="connsiteX45" fmla="*/ 1985962 w 2328862"/>
              <a:gd name="connsiteY45" fmla="*/ 1497806 h 1497806"/>
              <a:gd name="connsiteX46" fmla="*/ 1955006 w 2328862"/>
              <a:gd name="connsiteY46" fmla="*/ 1493043 h 1497806"/>
              <a:gd name="connsiteX47" fmla="*/ 1935956 w 2328862"/>
              <a:gd name="connsiteY47" fmla="*/ 1483518 h 1497806"/>
              <a:gd name="connsiteX48" fmla="*/ 1916906 w 2328862"/>
              <a:gd name="connsiteY48" fmla="*/ 1462087 h 1497806"/>
              <a:gd name="connsiteX49" fmla="*/ 1902619 w 2328862"/>
              <a:gd name="connsiteY49" fmla="*/ 1431131 h 1497806"/>
              <a:gd name="connsiteX50" fmla="*/ 1724025 w 2328862"/>
              <a:gd name="connsiteY50" fmla="*/ 1312068 h 1497806"/>
              <a:gd name="connsiteX51" fmla="*/ 1404937 w 2328862"/>
              <a:gd name="connsiteY51" fmla="*/ 1128712 h 1497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28862" h="1497806">
                <a:moveTo>
                  <a:pt x="1404937" y="1128712"/>
                </a:moveTo>
                <a:lnTo>
                  <a:pt x="1009650" y="902493"/>
                </a:lnTo>
                <a:lnTo>
                  <a:pt x="850106" y="783431"/>
                </a:lnTo>
                <a:lnTo>
                  <a:pt x="676275" y="657225"/>
                </a:lnTo>
                <a:lnTo>
                  <a:pt x="514350" y="538162"/>
                </a:lnTo>
                <a:lnTo>
                  <a:pt x="419100" y="461962"/>
                </a:lnTo>
                <a:lnTo>
                  <a:pt x="257175" y="321468"/>
                </a:lnTo>
                <a:lnTo>
                  <a:pt x="150019" y="219075"/>
                </a:lnTo>
                <a:lnTo>
                  <a:pt x="69056" y="130968"/>
                </a:lnTo>
                <a:lnTo>
                  <a:pt x="42862" y="102393"/>
                </a:lnTo>
                <a:lnTo>
                  <a:pt x="23812" y="73818"/>
                </a:lnTo>
                <a:lnTo>
                  <a:pt x="7144" y="42862"/>
                </a:lnTo>
                <a:lnTo>
                  <a:pt x="0" y="19050"/>
                </a:lnTo>
                <a:lnTo>
                  <a:pt x="2381" y="7143"/>
                </a:lnTo>
                <a:lnTo>
                  <a:pt x="14287" y="0"/>
                </a:lnTo>
                <a:lnTo>
                  <a:pt x="26194" y="0"/>
                </a:lnTo>
                <a:lnTo>
                  <a:pt x="61912" y="16668"/>
                </a:lnTo>
                <a:lnTo>
                  <a:pt x="145256" y="80962"/>
                </a:lnTo>
                <a:lnTo>
                  <a:pt x="259556" y="169068"/>
                </a:lnTo>
                <a:lnTo>
                  <a:pt x="376237" y="254793"/>
                </a:lnTo>
                <a:lnTo>
                  <a:pt x="509587" y="347662"/>
                </a:lnTo>
                <a:lnTo>
                  <a:pt x="642937" y="438150"/>
                </a:lnTo>
                <a:lnTo>
                  <a:pt x="781050" y="528637"/>
                </a:lnTo>
                <a:lnTo>
                  <a:pt x="897731" y="600075"/>
                </a:lnTo>
                <a:lnTo>
                  <a:pt x="1145381" y="740568"/>
                </a:lnTo>
                <a:lnTo>
                  <a:pt x="1316831" y="828675"/>
                </a:lnTo>
                <a:lnTo>
                  <a:pt x="1488281" y="909637"/>
                </a:lnTo>
                <a:lnTo>
                  <a:pt x="1678781" y="992981"/>
                </a:lnTo>
                <a:lnTo>
                  <a:pt x="1871662" y="1066800"/>
                </a:lnTo>
                <a:lnTo>
                  <a:pt x="1974056" y="1102518"/>
                </a:lnTo>
                <a:lnTo>
                  <a:pt x="2028825" y="1114425"/>
                </a:lnTo>
                <a:lnTo>
                  <a:pt x="2112169" y="1107281"/>
                </a:lnTo>
                <a:lnTo>
                  <a:pt x="2159794" y="1088231"/>
                </a:lnTo>
                <a:lnTo>
                  <a:pt x="2205037" y="1042987"/>
                </a:lnTo>
                <a:lnTo>
                  <a:pt x="2228850" y="1019175"/>
                </a:lnTo>
                <a:lnTo>
                  <a:pt x="2278856" y="990600"/>
                </a:lnTo>
                <a:lnTo>
                  <a:pt x="2302669" y="983456"/>
                </a:lnTo>
                <a:lnTo>
                  <a:pt x="2324100" y="992981"/>
                </a:lnTo>
                <a:lnTo>
                  <a:pt x="2328862" y="1009650"/>
                </a:lnTo>
                <a:lnTo>
                  <a:pt x="2302669" y="1109662"/>
                </a:lnTo>
                <a:lnTo>
                  <a:pt x="2276475" y="1169193"/>
                </a:lnTo>
                <a:lnTo>
                  <a:pt x="2221706" y="1254918"/>
                </a:lnTo>
                <a:lnTo>
                  <a:pt x="2152650" y="1343025"/>
                </a:lnTo>
                <a:lnTo>
                  <a:pt x="2047875" y="1466850"/>
                </a:lnTo>
                <a:lnTo>
                  <a:pt x="2009775" y="1493043"/>
                </a:lnTo>
                <a:lnTo>
                  <a:pt x="1985962" y="1497806"/>
                </a:lnTo>
                <a:lnTo>
                  <a:pt x="1955006" y="1493043"/>
                </a:lnTo>
                <a:lnTo>
                  <a:pt x="1935956" y="1483518"/>
                </a:lnTo>
                <a:lnTo>
                  <a:pt x="1916906" y="1462087"/>
                </a:lnTo>
                <a:lnTo>
                  <a:pt x="1902619" y="1431131"/>
                </a:lnTo>
                <a:lnTo>
                  <a:pt x="1724025" y="1312068"/>
                </a:lnTo>
                <a:lnTo>
                  <a:pt x="1404937" y="11287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A295B1E-5DF6-4BD4-B9C0-23B99BA604F3}"/>
              </a:ext>
            </a:extLst>
          </p:cNvPr>
          <p:cNvSpPr/>
          <p:nvPr/>
        </p:nvSpPr>
        <p:spPr>
          <a:xfrm rot="16200000">
            <a:off x="3024189" y="4176713"/>
            <a:ext cx="2955925" cy="368300"/>
          </a:xfrm>
          <a:custGeom>
            <a:avLst/>
            <a:gdLst>
              <a:gd name="connsiteX0" fmla="*/ 1759254 w 2956989"/>
              <a:gd name="connsiteY0" fmla="*/ 365760 h 368336"/>
              <a:gd name="connsiteX1" fmla="*/ 1105007 w 2956989"/>
              <a:gd name="connsiteY1" fmla="*/ 368336 h 368336"/>
              <a:gd name="connsiteX2" fmla="*/ 741823 w 2956989"/>
              <a:gd name="connsiteY2" fmla="*/ 368336 h 368336"/>
              <a:gd name="connsiteX3" fmla="*/ 533185 w 2956989"/>
              <a:gd name="connsiteY3" fmla="*/ 365760 h 368336"/>
              <a:gd name="connsiteX4" fmla="*/ 409548 w 2956989"/>
              <a:gd name="connsiteY4" fmla="*/ 360609 h 368336"/>
              <a:gd name="connsiteX5" fmla="*/ 311669 w 2956989"/>
              <a:gd name="connsiteY5" fmla="*/ 350305 h 368336"/>
              <a:gd name="connsiteX6" fmla="*/ 226668 w 2956989"/>
              <a:gd name="connsiteY6" fmla="*/ 337427 h 368336"/>
              <a:gd name="connsiteX7" fmla="*/ 157122 w 2956989"/>
              <a:gd name="connsiteY7" fmla="*/ 321972 h 368336"/>
              <a:gd name="connsiteX8" fmla="*/ 103031 w 2956989"/>
              <a:gd name="connsiteY8" fmla="*/ 303941 h 368336"/>
              <a:gd name="connsiteX9" fmla="*/ 46364 w 2956989"/>
              <a:gd name="connsiteY9" fmla="*/ 273032 h 368336"/>
              <a:gd name="connsiteX10" fmla="*/ 23182 w 2956989"/>
              <a:gd name="connsiteY10" fmla="*/ 255002 h 368336"/>
              <a:gd name="connsiteX11" fmla="*/ 7727 w 2956989"/>
              <a:gd name="connsiteY11" fmla="*/ 236971 h 368336"/>
              <a:gd name="connsiteX12" fmla="*/ 0 w 2956989"/>
              <a:gd name="connsiteY12" fmla="*/ 221517 h 368336"/>
              <a:gd name="connsiteX13" fmla="*/ 0 w 2956989"/>
              <a:gd name="connsiteY13" fmla="*/ 206062 h 368336"/>
              <a:gd name="connsiteX14" fmla="*/ 7727 w 2956989"/>
              <a:gd name="connsiteY14" fmla="*/ 185456 h 368336"/>
              <a:gd name="connsiteX15" fmla="*/ 25758 w 2956989"/>
              <a:gd name="connsiteY15" fmla="*/ 167425 h 368336"/>
              <a:gd name="connsiteX16" fmla="*/ 74698 w 2956989"/>
              <a:gd name="connsiteY16" fmla="*/ 139092 h 368336"/>
              <a:gd name="connsiteX17" fmla="*/ 157122 w 2956989"/>
              <a:gd name="connsiteY17" fmla="*/ 110758 h 368336"/>
              <a:gd name="connsiteX18" fmla="*/ 316820 w 2956989"/>
              <a:gd name="connsiteY18" fmla="*/ 69546 h 368336"/>
              <a:gd name="connsiteX19" fmla="*/ 425003 w 2956989"/>
              <a:gd name="connsiteY19" fmla="*/ 51516 h 368336"/>
              <a:gd name="connsiteX20" fmla="*/ 502276 w 2956989"/>
              <a:gd name="connsiteY20" fmla="*/ 66970 h 368336"/>
              <a:gd name="connsiteX21" fmla="*/ 605307 w 2956989"/>
              <a:gd name="connsiteY21" fmla="*/ 92728 h 368336"/>
              <a:gd name="connsiteX22" fmla="*/ 708338 w 2956989"/>
              <a:gd name="connsiteY22" fmla="*/ 113334 h 368336"/>
              <a:gd name="connsiteX23" fmla="*/ 842278 w 2956989"/>
              <a:gd name="connsiteY23" fmla="*/ 131365 h 368336"/>
              <a:gd name="connsiteX24" fmla="*/ 1025158 w 2956989"/>
              <a:gd name="connsiteY24" fmla="*/ 141668 h 368336"/>
              <a:gd name="connsiteX25" fmla="*/ 1545465 w 2956989"/>
              <a:gd name="connsiteY25" fmla="*/ 141668 h 368336"/>
              <a:gd name="connsiteX26" fmla="*/ 2101832 w 2956989"/>
              <a:gd name="connsiteY26" fmla="*/ 144243 h 368336"/>
              <a:gd name="connsiteX27" fmla="*/ 2449562 w 2956989"/>
              <a:gd name="connsiteY27" fmla="*/ 141668 h 368336"/>
              <a:gd name="connsiteX28" fmla="*/ 2555169 w 2956989"/>
              <a:gd name="connsiteY28" fmla="*/ 136516 h 368336"/>
              <a:gd name="connsiteX29" fmla="*/ 2593805 w 2956989"/>
              <a:gd name="connsiteY29" fmla="*/ 126213 h 368336"/>
              <a:gd name="connsiteX30" fmla="*/ 2624714 w 2956989"/>
              <a:gd name="connsiteY30" fmla="*/ 110758 h 368336"/>
              <a:gd name="connsiteX31" fmla="*/ 2655624 w 2956989"/>
              <a:gd name="connsiteY31" fmla="*/ 87576 h 368336"/>
              <a:gd name="connsiteX32" fmla="*/ 2725170 w 2956989"/>
              <a:gd name="connsiteY32" fmla="*/ 0 h 368336"/>
              <a:gd name="connsiteX33" fmla="*/ 2956989 w 2956989"/>
              <a:gd name="connsiteY33" fmla="*/ 121061 h 368336"/>
              <a:gd name="connsiteX34" fmla="*/ 2869413 w 2956989"/>
              <a:gd name="connsiteY34" fmla="*/ 213789 h 368336"/>
              <a:gd name="connsiteX35" fmla="*/ 2784412 w 2956989"/>
              <a:gd name="connsiteY35" fmla="*/ 285911 h 368336"/>
              <a:gd name="connsiteX36" fmla="*/ 2699412 w 2956989"/>
              <a:gd name="connsiteY36" fmla="*/ 337427 h 368336"/>
              <a:gd name="connsiteX37" fmla="*/ 2645321 w 2956989"/>
              <a:gd name="connsiteY37" fmla="*/ 358033 h 368336"/>
              <a:gd name="connsiteX38" fmla="*/ 2560320 w 2956989"/>
              <a:gd name="connsiteY38" fmla="*/ 365760 h 368336"/>
              <a:gd name="connsiteX39" fmla="*/ 2140469 w 2956989"/>
              <a:gd name="connsiteY39" fmla="*/ 363184 h 368336"/>
              <a:gd name="connsiteX40" fmla="*/ 1759254 w 2956989"/>
              <a:gd name="connsiteY40" fmla="*/ 365760 h 368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956989" h="368336">
                <a:moveTo>
                  <a:pt x="1759254" y="365760"/>
                </a:moveTo>
                <a:lnTo>
                  <a:pt x="1105007" y="368336"/>
                </a:lnTo>
                <a:lnTo>
                  <a:pt x="741823" y="368336"/>
                </a:lnTo>
                <a:lnTo>
                  <a:pt x="533185" y="365760"/>
                </a:lnTo>
                <a:lnTo>
                  <a:pt x="409548" y="360609"/>
                </a:lnTo>
                <a:lnTo>
                  <a:pt x="311669" y="350305"/>
                </a:lnTo>
                <a:lnTo>
                  <a:pt x="226668" y="337427"/>
                </a:lnTo>
                <a:lnTo>
                  <a:pt x="157122" y="321972"/>
                </a:lnTo>
                <a:lnTo>
                  <a:pt x="103031" y="303941"/>
                </a:lnTo>
                <a:lnTo>
                  <a:pt x="46364" y="273032"/>
                </a:lnTo>
                <a:lnTo>
                  <a:pt x="23182" y="255002"/>
                </a:lnTo>
                <a:lnTo>
                  <a:pt x="7727" y="236971"/>
                </a:lnTo>
                <a:lnTo>
                  <a:pt x="0" y="221517"/>
                </a:lnTo>
                <a:lnTo>
                  <a:pt x="0" y="206062"/>
                </a:lnTo>
                <a:lnTo>
                  <a:pt x="7727" y="185456"/>
                </a:lnTo>
                <a:lnTo>
                  <a:pt x="25758" y="167425"/>
                </a:lnTo>
                <a:lnTo>
                  <a:pt x="74698" y="139092"/>
                </a:lnTo>
                <a:lnTo>
                  <a:pt x="157122" y="110758"/>
                </a:lnTo>
                <a:lnTo>
                  <a:pt x="316820" y="69546"/>
                </a:lnTo>
                <a:lnTo>
                  <a:pt x="425003" y="51516"/>
                </a:lnTo>
                <a:lnTo>
                  <a:pt x="502276" y="66970"/>
                </a:lnTo>
                <a:lnTo>
                  <a:pt x="605307" y="92728"/>
                </a:lnTo>
                <a:lnTo>
                  <a:pt x="708338" y="113334"/>
                </a:lnTo>
                <a:lnTo>
                  <a:pt x="842278" y="131365"/>
                </a:lnTo>
                <a:lnTo>
                  <a:pt x="1025158" y="141668"/>
                </a:lnTo>
                <a:lnTo>
                  <a:pt x="1545465" y="141668"/>
                </a:lnTo>
                <a:lnTo>
                  <a:pt x="2101832" y="144243"/>
                </a:lnTo>
                <a:lnTo>
                  <a:pt x="2449562" y="141668"/>
                </a:lnTo>
                <a:lnTo>
                  <a:pt x="2555169" y="136516"/>
                </a:lnTo>
                <a:lnTo>
                  <a:pt x="2593805" y="126213"/>
                </a:lnTo>
                <a:lnTo>
                  <a:pt x="2624714" y="110758"/>
                </a:lnTo>
                <a:lnTo>
                  <a:pt x="2655624" y="87576"/>
                </a:lnTo>
                <a:lnTo>
                  <a:pt x="2725170" y="0"/>
                </a:lnTo>
                <a:lnTo>
                  <a:pt x="2956989" y="121061"/>
                </a:lnTo>
                <a:lnTo>
                  <a:pt x="2869413" y="213789"/>
                </a:lnTo>
                <a:lnTo>
                  <a:pt x="2784412" y="285911"/>
                </a:lnTo>
                <a:lnTo>
                  <a:pt x="2699412" y="337427"/>
                </a:lnTo>
                <a:lnTo>
                  <a:pt x="2645321" y="358033"/>
                </a:lnTo>
                <a:lnTo>
                  <a:pt x="2560320" y="365760"/>
                </a:lnTo>
                <a:lnTo>
                  <a:pt x="2140469" y="363184"/>
                </a:lnTo>
                <a:lnTo>
                  <a:pt x="1759254" y="36576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070B47A-7A40-4F0E-9A27-3117E686106E}"/>
              </a:ext>
            </a:extLst>
          </p:cNvPr>
          <p:cNvSpPr/>
          <p:nvPr/>
        </p:nvSpPr>
        <p:spPr>
          <a:xfrm>
            <a:off x="5519738" y="2573339"/>
            <a:ext cx="2513012" cy="498475"/>
          </a:xfrm>
          <a:custGeom>
            <a:avLst/>
            <a:gdLst>
              <a:gd name="connsiteX0" fmla="*/ 1759743 w 2512218"/>
              <a:gd name="connsiteY0" fmla="*/ 316707 h 497682"/>
              <a:gd name="connsiteX1" fmla="*/ 1426368 w 2512218"/>
              <a:gd name="connsiteY1" fmla="*/ 347663 h 497682"/>
              <a:gd name="connsiteX2" fmla="*/ 1250156 w 2512218"/>
              <a:gd name="connsiteY2" fmla="*/ 378619 h 497682"/>
              <a:gd name="connsiteX3" fmla="*/ 1033462 w 2512218"/>
              <a:gd name="connsiteY3" fmla="*/ 407194 h 497682"/>
              <a:gd name="connsiteX4" fmla="*/ 876300 w 2512218"/>
              <a:gd name="connsiteY4" fmla="*/ 431007 h 497682"/>
              <a:gd name="connsiteX5" fmla="*/ 711993 w 2512218"/>
              <a:gd name="connsiteY5" fmla="*/ 461963 h 497682"/>
              <a:gd name="connsiteX6" fmla="*/ 538162 w 2512218"/>
              <a:gd name="connsiteY6" fmla="*/ 495300 h 497682"/>
              <a:gd name="connsiteX7" fmla="*/ 519112 w 2512218"/>
              <a:gd name="connsiteY7" fmla="*/ 497682 h 497682"/>
              <a:gd name="connsiteX8" fmla="*/ 481012 w 2512218"/>
              <a:gd name="connsiteY8" fmla="*/ 495300 h 497682"/>
              <a:gd name="connsiteX9" fmla="*/ 409575 w 2512218"/>
              <a:gd name="connsiteY9" fmla="*/ 481013 h 497682"/>
              <a:gd name="connsiteX10" fmla="*/ 302418 w 2512218"/>
              <a:gd name="connsiteY10" fmla="*/ 442913 h 497682"/>
              <a:gd name="connsiteX11" fmla="*/ 147637 w 2512218"/>
              <a:gd name="connsiteY11" fmla="*/ 369094 h 497682"/>
              <a:gd name="connsiteX12" fmla="*/ 0 w 2512218"/>
              <a:gd name="connsiteY12" fmla="*/ 290513 h 497682"/>
              <a:gd name="connsiteX13" fmla="*/ 92868 w 2512218"/>
              <a:gd name="connsiteY13" fmla="*/ 171450 h 497682"/>
              <a:gd name="connsiteX14" fmla="*/ 164306 w 2512218"/>
              <a:gd name="connsiteY14" fmla="*/ 228600 h 497682"/>
              <a:gd name="connsiteX15" fmla="*/ 197643 w 2512218"/>
              <a:gd name="connsiteY15" fmla="*/ 250032 h 497682"/>
              <a:gd name="connsiteX16" fmla="*/ 235743 w 2512218"/>
              <a:gd name="connsiteY16" fmla="*/ 266700 h 497682"/>
              <a:gd name="connsiteX17" fmla="*/ 297656 w 2512218"/>
              <a:gd name="connsiteY17" fmla="*/ 280988 h 497682"/>
              <a:gd name="connsiteX18" fmla="*/ 361950 w 2512218"/>
              <a:gd name="connsiteY18" fmla="*/ 290513 h 497682"/>
              <a:gd name="connsiteX19" fmla="*/ 445293 w 2512218"/>
              <a:gd name="connsiteY19" fmla="*/ 295275 h 497682"/>
              <a:gd name="connsiteX20" fmla="*/ 490537 w 2512218"/>
              <a:gd name="connsiteY20" fmla="*/ 297657 h 497682"/>
              <a:gd name="connsiteX21" fmla="*/ 588168 w 2512218"/>
              <a:gd name="connsiteY21" fmla="*/ 285750 h 497682"/>
              <a:gd name="connsiteX22" fmla="*/ 1247775 w 2512218"/>
              <a:gd name="connsiteY22" fmla="*/ 200025 h 497682"/>
              <a:gd name="connsiteX23" fmla="*/ 1440656 w 2512218"/>
              <a:gd name="connsiteY23" fmla="*/ 169069 h 497682"/>
              <a:gd name="connsiteX24" fmla="*/ 1657350 w 2512218"/>
              <a:gd name="connsiteY24" fmla="*/ 140494 h 497682"/>
              <a:gd name="connsiteX25" fmla="*/ 1809750 w 2512218"/>
              <a:gd name="connsiteY25" fmla="*/ 111919 h 497682"/>
              <a:gd name="connsiteX26" fmla="*/ 1933575 w 2512218"/>
              <a:gd name="connsiteY26" fmla="*/ 80963 h 497682"/>
              <a:gd name="connsiteX27" fmla="*/ 2043112 w 2512218"/>
              <a:gd name="connsiteY27" fmla="*/ 47625 h 497682"/>
              <a:gd name="connsiteX28" fmla="*/ 2109787 w 2512218"/>
              <a:gd name="connsiteY28" fmla="*/ 19050 h 497682"/>
              <a:gd name="connsiteX29" fmla="*/ 2145506 w 2512218"/>
              <a:gd name="connsiteY29" fmla="*/ 2382 h 497682"/>
              <a:gd name="connsiteX30" fmla="*/ 2195512 w 2512218"/>
              <a:gd name="connsiteY30" fmla="*/ 0 h 497682"/>
              <a:gd name="connsiteX31" fmla="*/ 2255043 w 2512218"/>
              <a:gd name="connsiteY31" fmla="*/ 11907 h 497682"/>
              <a:gd name="connsiteX32" fmla="*/ 2381250 w 2512218"/>
              <a:gd name="connsiteY32" fmla="*/ 54769 h 497682"/>
              <a:gd name="connsiteX33" fmla="*/ 2409825 w 2512218"/>
              <a:gd name="connsiteY33" fmla="*/ 66675 h 497682"/>
              <a:gd name="connsiteX34" fmla="*/ 2443162 w 2512218"/>
              <a:gd name="connsiteY34" fmla="*/ 85725 h 497682"/>
              <a:gd name="connsiteX35" fmla="*/ 2481262 w 2512218"/>
              <a:gd name="connsiteY35" fmla="*/ 114300 h 497682"/>
              <a:gd name="connsiteX36" fmla="*/ 2505075 w 2512218"/>
              <a:gd name="connsiteY36" fmla="*/ 140494 h 497682"/>
              <a:gd name="connsiteX37" fmla="*/ 2512218 w 2512218"/>
              <a:gd name="connsiteY37" fmla="*/ 159544 h 497682"/>
              <a:gd name="connsiteX38" fmla="*/ 2507456 w 2512218"/>
              <a:gd name="connsiteY38" fmla="*/ 176213 h 497682"/>
              <a:gd name="connsiteX39" fmla="*/ 2488406 w 2512218"/>
              <a:gd name="connsiteY39" fmla="*/ 202407 h 497682"/>
              <a:gd name="connsiteX40" fmla="*/ 2447925 w 2512218"/>
              <a:gd name="connsiteY40" fmla="*/ 230982 h 497682"/>
              <a:gd name="connsiteX41" fmla="*/ 2376487 w 2512218"/>
              <a:gd name="connsiteY41" fmla="*/ 252413 h 497682"/>
              <a:gd name="connsiteX42" fmla="*/ 2271712 w 2512218"/>
              <a:gd name="connsiteY42" fmla="*/ 261938 h 497682"/>
              <a:gd name="connsiteX43" fmla="*/ 1974056 w 2512218"/>
              <a:gd name="connsiteY43" fmla="*/ 290513 h 497682"/>
              <a:gd name="connsiteX44" fmla="*/ 1759743 w 2512218"/>
              <a:gd name="connsiteY44" fmla="*/ 316707 h 4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12218" h="497682">
                <a:moveTo>
                  <a:pt x="1759743" y="316707"/>
                </a:moveTo>
                <a:lnTo>
                  <a:pt x="1426368" y="347663"/>
                </a:lnTo>
                <a:lnTo>
                  <a:pt x="1250156" y="378619"/>
                </a:lnTo>
                <a:lnTo>
                  <a:pt x="1033462" y="407194"/>
                </a:lnTo>
                <a:lnTo>
                  <a:pt x="876300" y="431007"/>
                </a:lnTo>
                <a:lnTo>
                  <a:pt x="711993" y="461963"/>
                </a:lnTo>
                <a:lnTo>
                  <a:pt x="538162" y="495300"/>
                </a:lnTo>
                <a:lnTo>
                  <a:pt x="519112" y="497682"/>
                </a:lnTo>
                <a:lnTo>
                  <a:pt x="481012" y="495300"/>
                </a:lnTo>
                <a:lnTo>
                  <a:pt x="409575" y="481013"/>
                </a:lnTo>
                <a:lnTo>
                  <a:pt x="302418" y="442913"/>
                </a:lnTo>
                <a:lnTo>
                  <a:pt x="147637" y="369094"/>
                </a:lnTo>
                <a:lnTo>
                  <a:pt x="0" y="290513"/>
                </a:lnTo>
                <a:lnTo>
                  <a:pt x="92868" y="171450"/>
                </a:lnTo>
                <a:lnTo>
                  <a:pt x="164306" y="228600"/>
                </a:lnTo>
                <a:lnTo>
                  <a:pt x="197643" y="250032"/>
                </a:lnTo>
                <a:lnTo>
                  <a:pt x="235743" y="266700"/>
                </a:lnTo>
                <a:lnTo>
                  <a:pt x="297656" y="280988"/>
                </a:lnTo>
                <a:lnTo>
                  <a:pt x="361950" y="290513"/>
                </a:lnTo>
                <a:lnTo>
                  <a:pt x="445293" y="295275"/>
                </a:lnTo>
                <a:lnTo>
                  <a:pt x="490537" y="297657"/>
                </a:lnTo>
                <a:lnTo>
                  <a:pt x="588168" y="285750"/>
                </a:lnTo>
                <a:lnTo>
                  <a:pt x="1247775" y="200025"/>
                </a:lnTo>
                <a:lnTo>
                  <a:pt x="1440656" y="169069"/>
                </a:lnTo>
                <a:lnTo>
                  <a:pt x="1657350" y="140494"/>
                </a:lnTo>
                <a:lnTo>
                  <a:pt x="1809750" y="111919"/>
                </a:lnTo>
                <a:lnTo>
                  <a:pt x="1933575" y="80963"/>
                </a:lnTo>
                <a:lnTo>
                  <a:pt x="2043112" y="47625"/>
                </a:lnTo>
                <a:lnTo>
                  <a:pt x="2109787" y="19050"/>
                </a:lnTo>
                <a:lnTo>
                  <a:pt x="2145506" y="2382"/>
                </a:lnTo>
                <a:lnTo>
                  <a:pt x="2195512" y="0"/>
                </a:lnTo>
                <a:lnTo>
                  <a:pt x="2255043" y="11907"/>
                </a:lnTo>
                <a:lnTo>
                  <a:pt x="2381250" y="54769"/>
                </a:lnTo>
                <a:lnTo>
                  <a:pt x="2409825" y="66675"/>
                </a:lnTo>
                <a:lnTo>
                  <a:pt x="2443162" y="85725"/>
                </a:lnTo>
                <a:lnTo>
                  <a:pt x="2481262" y="114300"/>
                </a:lnTo>
                <a:lnTo>
                  <a:pt x="2505075" y="140494"/>
                </a:lnTo>
                <a:lnTo>
                  <a:pt x="2512218" y="159544"/>
                </a:lnTo>
                <a:lnTo>
                  <a:pt x="2507456" y="176213"/>
                </a:lnTo>
                <a:lnTo>
                  <a:pt x="2488406" y="202407"/>
                </a:lnTo>
                <a:lnTo>
                  <a:pt x="2447925" y="230982"/>
                </a:lnTo>
                <a:lnTo>
                  <a:pt x="2376487" y="252413"/>
                </a:lnTo>
                <a:lnTo>
                  <a:pt x="2271712" y="261938"/>
                </a:lnTo>
                <a:lnTo>
                  <a:pt x="1974056" y="290513"/>
                </a:lnTo>
                <a:lnTo>
                  <a:pt x="1759743" y="3167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5BD1E34-986F-472C-94DF-24B0A1B8F530}"/>
              </a:ext>
            </a:extLst>
          </p:cNvPr>
          <p:cNvSpPr/>
          <p:nvPr/>
        </p:nvSpPr>
        <p:spPr>
          <a:xfrm>
            <a:off x="5030788" y="3683001"/>
            <a:ext cx="3378200" cy="627063"/>
          </a:xfrm>
          <a:custGeom>
            <a:avLst/>
            <a:gdLst>
              <a:gd name="connsiteX0" fmla="*/ 2359556 w 3377800"/>
              <a:gd name="connsiteY0" fmla="*/ 311530 h 625946"/>
              <a:gd name="connsiteX1" fmla="*/ 1915337 w 3377800"/>
              <a:gd name="connsiteY1" fmla="*/ 351914 h 625946"/>
              <a:gd name="connsiteX2" fmla="*/ 1730726 w 3377800"/>
              <a:gd name="connsiteY2" fmla="*/ 389413 h 625946"/>
              <a:gd name="connsiteX3" fmla="*/ 1430734 w 3377800"/>
              <a:gd name="connsiteY3" fmla="*/ 418259 h 625946"/>
              <a:gd name="connsiteX4" fmla="*/ 1179778 w 3377800"/>
              <a:gd name="connsiteY4" fmla="*/ 455758 h 625946"/>
              <a:gd name="connsiteX5" fmla="*/ 943246 w 3377800"/>
              <a:gd name="connsiteY5" fmla="*/ 493257 h 625946"/>
              <a:gd name="connsiteX6" fmla="*/ 718252 w 3377800"/>
              <a:gd name="connsiteY6" fmla="*/ 536525 h 625946"/>
              <a:gd name="connsiteX7" fmla="*/ 519218 w 3377800"/>
              <a:gd name="connsiteY7" fmla="*/ 585562 h 625946"/>
              <a:gd name="connsiteX8" fmla="*/ 383645 w 3377800"/>
              <a:gd name="connsiteY8" fmla="*/ 625946 h 625946"/>
              <a:gd name="connsiteX9" fmla="*/ 360568 w 3377800"/>
              <a:gd name="connsiteY9" fmla="*/ 623061 h 625946"/>
              <a:gd name="connsiteX10" fmla="*/ 320185 w 3377800"/>
              <a:gd name="connsiteY10" fmla="*/ 611523 h 625946"/>
              <a:gd name="connsiteX11" fmla="*/ 256725 w 3377800"/>
              <a:gd name="connsiteY11" fmla="*/ 576908 h 625946"/>
              <a:gd name="connsiteX12" fmla="*/ 152881 w 3377800"/>
              <a:gd name="connsiteY12" fmla="*/ 504795 h 625946"/>
              <a:gd name="connsiteX13" fmla="*/ 83652 w 3377800"/>
              <a:gd name="connsiteY13" fmla="*/ 447104 h 625946"/>
              <a:gd name="connsiteX14" fmla="*/ 43269 w 3377800"/>
              <a:gd name="connsiteY14" fmla="*/ 409605 h 625946"/>
              <a:gd name="connsiteX15" fmla="*/ 23077 w 3377800"/>
              <a:gd name="connsiteY15" fmla="*/ 389413 h 625946"/>
              <a:gd name="connsiteX16" fmla="*/ 8654 w 3377800"/>
              <a:gd name="connsiteY16" fmla="*/ 363452 h 625946"/>
              <a:gd name="connsiteX17" fmla="*/ 0 w 3377800"/>
              <a:gd name="connsiteY17" fmla="*/ 334607 h 625946"/>
              <a:gd name="connsiteX18" fmla="*/ 2885 w 3377800"/>
              <a:gd name="connsiteY18" fmla="*/ 314415 h 625946"/>
              <a:gd name="connsiteX19" fmla="*/ 17308 w 3377800"/>
              <a:gd name="connsiteY19" fmla="*/ 305761 h 625946"/>
              <a:gd name="connsiteX20" fmla="*/ 51922 w 3377800"/>
              <a:gd name="connsiteY20" fmla="*/ 308646 h 625946"/>
              <a:gd name="connsiteX21" fmla="*/ 106728 w 3377800"/>
              <a:gd name="connsiteY21" fmla="*/ 328838 h 625946"/>
              <a:gd name="connsiteX22" fmla="*/ 164419 w 3377800"/>
              <a:gd name="connsiteY22" fmla="*/ 351914 h 625946"/>
              <a:gd name="connsiteX23" fmla="*/ 239417 w 3377800"/>
              <a:gd name="connsiteY23" fmla="*/ 366337 h 625946"/>
              <a:gd name="connsiteX24" fmla="*/ 308646 w 3377800"/>
              <a:gd name="connsiteY24" fmla="*/ 372106 h 625946"/>
              <a:gd name="connsiteX25" fmla="*/ 389414 w 3377800"/>
              <a:gd name="connsiteY25" fmla="*/ 363452 h 625946"/>
              <a:gd name="connsiteX26" fmla="*/ 801903 w 3377800"/>
              <a:gd name="connsiteY26" fmla="*/ 305761 h 625946"/>
              <a:gd name="connsiteX27" fmla="*/ 1303814 w 3377800"/>
              <a:gd name="connsiteY27" fmla="*/ 242301 h 625946"/>
              <a:gd name="connsiteX28" fmla="*/ 1739380 w 3377800"/>
              <a:gd name="connsiteY28" fmla="*/ 184611 h 625946"/>
              <a:gd name="connsiteX29" fmla="*/ 1918221 w 3377800"/>
              <a:gd name="connsiteY29" fmla="*/ 149996 h 625946"/>
              <a:gd name="connsiteX30" fmla="*/ 2348018 w 3377800"/>
              <a:gd name="connsiteY30" fmla="*/ 106728 h 625946"/>
              <a:gd name="connsiteX31" fmla="*/ 2653780 w 3377800"/>
              <a:gd name="connsiteY31" fmla="*/ 77883 h 625946"/>
              <a:gd name="connsiteX32" fmla="*/ 2720124 w 3377800"/>
              <a:gd name="connsiteY32" fmla="*/ 69229 h 625946"/>
              <a:gd name="connsiteX33" fmla="*/ 2826852 w 3377800"/>
              <a:gd name="connsiteY33" fmla="*/ 43268 h 625946"/>
              <a:gd name="connsiteX34" fmla="*/ 2890312 w 3377800"/>
              <a:gd name="connsiteY34" fmla="*/ 23076 h 625946"/>
              <a:gd name="connsiteX35" fmla="*/ 2939349 w 3377800"/>
              <a:gd name="connsiteY35" fmla="*/ 2884 h 625946"/>
              <a:gd name="connsiteX36" fmla="*/ 2976848 w 3377800"/>
              <a:gd name="connsiteY36" fmla="*/ 0 h 625946"/>
              <a:gd name="connsiteX37" fmla="*/ 3037424 w 3377800"/>
              <a:gd name="connsiteY37" fmla="*/ 11538 h 625946"/>
              <a:gd name="connsiteX38" fmla="*/ 3172997 w 3377800"/>
              <a:gd name="connsiteY38" fmla="*/ 60575 h 625946"/>
              <a:gd name="connsiteX39" fmla="*/ 3262418 w 3377800"/>
              <a:gd name="connsiteY39" fmla="*/ 100959 h 625946"/>
              <a:gd name="connsiteX40" fmla="*/ 3288379 w 3377800"/>
              <a:gd name="connsiteY40" fmla="*/ 118266 h 625946"/>
              <a:gd name="connsiteX41" fmla="*/ 3322993 w 3377800"/>
              <a:gd name="connsiteY41" fmla="*/ 141342 h 625946"/>
              <a:gd name="connsiteX42" fmla="*/ 3346070 w 3377800"/>
              <a:gd name="connsiteY42" fmla="*/ 167303 h 625946"/>
              <a:gd name="connsiteX43" fmla="*/ 3366262 w 3377800"/>
              <a:gd name="connsiteY43" fmla="*/ 193264 h 625946"/>
              <a:gd name="connsiteX44" fmla="*/ 3377800 w 3377800"/>
              <a:gd name="connsiteY44" fmla="*/ 219225 h 625946"/>
              <a:gd name="connsiteX45" fmla="*/ 3377800 w 3377800"/>
              <a:gd name="connsiteY45" fmla="*/ 233648 h 625946"/>
              <a:gd name="connsiteX46" fmla="*/ 3366262 w 3377800"/>
              <a:gd name="connsiteY46" fmla="*/ 253840 h 625946"/>
              <a:gd name="connsiteX47" fmla="*/ 3334532 w 3377800"/>
              <a:gd name="connsiteY47" fmla="*/ 268262 h 625946"/>
              <a:gd name="connsiteX48" fmla="*/ 3285494 w 3377800"/>
              <a:gd name="connsiteY48" fmla="*/ 279801 h 625946"/>
              <a:gd name="connsiteX49" fmla="*/ 3060500 w 3377800"/>
              <a:gd name="connsiteY49" fmla="*/ 282685 h 625946"/>
              <a:gd name="connsiteX50" fmla="*/ 2792238 w 3377800"/>
              <a:gd name="connsiteY50" fmla="*/ 288454 h 625946"/>
              <a:gd name="connsiteX51" fmla="*/ 2359556 w 3377800"/>
              <a:gd name="connsiteY51" fmla="*/ 311530 h 625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377800" h="625946">
                <a:moveTo>
                  <a:pt x="2359556" y="311530"/>
                </a:moveTo>
                <a:lnTo>
                  <a:pt x="1915337" y="351914"/>
                </a:lnTo>
                <a:lnTo>
                  <a:pt x="1730726" y="389413"/>
                </a:lnTo>
                <a:lnTo>
                  <a:pt x="1430734" y="418259"/>
                </a:lnTo>
                <a:lnTo>
                  <a:pt x="1179778" y="455758"/>
                </a:lnTo>
                <a:lnTo>
                  <a:pt x="943246" y="493257"/>
                </a:lnTo>
                <a:lnTo>
                  <a:pt x="718252" y="536525"/>
                </a:lnTo>
                <a:lnTo>
                  <a:pt x="519218" y="585562"/>
                </a:lnTo>
                <a:lnTo>
                  <a:pt x="383645" y="625946"/>
                </a:lnTo>
                <a:lnTo>
                  <a:pt x="360568" y="623061"/>
                </a:lnTo>
                <a:lnTo>
                  <a:pt x="320185" y="611523"/>
                </a:lnTo>
                <a:lnTo>
                  <a:pt x="256725" y="576908"/>
                </a:lnTo>
                <a:lnTo>
                  <a:pt x="152881" y="504795"/>
                </a:lnTo>
                <a:lnTo>
                  <a:pt x="83652" y="447104"/>
                </a:lnTo>
                <a:lnTo>
                  <a:pt x="43269" y="409605"/>
                </a:lnTo>
                <a:lnTo>
                  <a:pt x="23077" y="389413"/>
                </a:lnTo>
                <a:lnTo>
                  <a:pt x="8654" y="363452"/>
                </a:lnTo>
                <a:lnTo>
                  <a:pt x="0" y="334607"/>
                </a:lnTo>
                <a:lnTo>
                  <a:pt x="2885" y="314415"/>
                </a:lnTo>
                <a:lnTo>
                  <a:pt x="17308" y="305761"/>
                </a:lnTo>
                <a:lnTo>
                  <a:pt x="51922" y="308646"/>
                </a:lnTo>
                <a:lnTo>
                  <a:pt x="106728" y="328838"/>
                </a:lnTo>
                <a:lnTo>
                  <a:pt x="164419" y="351914"/>
                </a:lnTo>
                <a:lnTo>
                  <a:pt x="239417" y="366337"/>
                </a:lnTo>
                <a:lnTo>
                  <a:pt x="308646" y="372106"/>
                </a:lnTo>
                <a:lnTo>
                  <a:pt x="389414" y="363452"/>
                </a:lnTo>
                <a:lnTo>
                  <a:pt x="801903" y="305761"/>
                </a:lnTo>
                <a:lnTo>
                  <a:pt x="1303814" y="242301"/>
                </a:lnTo>
                <a:lnTo>
                  <a:pt x="1739380" y="184611"/>
                </a:lnTo>
                <a:lnTo>
                  <a:pt x="1918221" y="149996"/>
                </a:lnTo>
                <a:lnTo>
                  <a:pt x="2348018" y="106728"/>
                </a:lnTo>
                <a:lnTo>
                  <a:pt x="2653780" y="77883"/>
                </a:lnTo>
                <a:lnTo>
                  <a:pt x="2720124" y="69229"/>
                </a:lnTo>
                <a:lnTo>
                  <a:pt x="2826852" y="43268"/>
                </a:lnTo>
                <a:lnTo>
                  <a:pt x="2890312" y="23076"/>
                </a:lnTo>
                <a:lnTo>
                  <a:pt x="2939349" y="2884"/>
                </a:lnTo>
                <a:lnTo>
                  <a:pt x="2976848" y="0"/>
                </a:lnTo>
                <a:lnTo>
                  <a:pt x="3037424" y="11538"/>
                </a:lnTo>
                <a:lnTo>
                  <a:pt x="3172997" y="60575"/>
                </a:lnTo>
                <a:lnTo>
                  <a:pt x="3262418" y="100959"/>
                </a:lnTo>
                <a:lnTo>
                  <a:pt x="3288379" y="118266"/>
                </a:lnTo>
                <a:lnTo>
                  <a:pt x="3322993" y="141342"/>
                </a:lnTo>
                <a:lnTo>
                  <a:pt x="3346070" y="167303"/>
                </a:lnTo>
                <a:lnTo>
                  <a:pt x="3366262" y="193264"/>
                </a:lnTo>
                <a:lnTo>
                  <a:pt x="3377800" y="219225"/>
                </a:lnTo>
                <a:lnTo>
                  <a:pt x="3377800" y="233648"/>
                </a:lnTo>
                <a:lnTo>
                  <a:pt x="3366262" y="253840"/>
                </a:lnTo>
                <a:lnTo>
                  <a:pt x="3334532" y="268262"/>
                </a:lnTo>
                <a:lnTo>
                  <a:pt x="3285494" y="279801"/>
                </a:lnTo>
                <a:lnTo>
                  <a:pt x="3060500" y="282685"/>
                </a:lnTo>
                <a:lnTo>
                  <a:pt x="2792238" y="288454"/>
                </a:lnTo>
                <a:lnTo>
                  <a:pt x="2359556" y="3115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00A53648-CBD1-4D0B-AE37-841265B83C59}"/>
              </a:ext>
            </a:extLst>
          </p:cNvPr>
          <p:cNvGrpSpPr/>
          <p:nvPr/>
        </p:nvGrpSpPr>
        <p:grpSpPr>
          <a:xfrm>
            <a:off x="3584578" y="1574800"/>
            <a:ext cx="4824410" cy="4457700"/>
            <a:chOff x="3584578" y="1574800"/>
            <a:chExt cx="4824410" cy="4457700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EE66E863-DCD3-4B70-A436-2D3D8DED2008}"/>
                </a:ext>
              </a:extLst>
            </p:cNvPr>
            <p:cNvSpPr/>
            <p:nvPr/>
          </p:nvSpPr>
          <p:spPr>
            <a:xfrm>
              <a:off x="4838700" y="1952626"/>
              <a:ext cx="1289050" cy="1465263"/>
            </a:xfrm>
            <a:custGeom>
              <a:avLst/>
              <a:gdLst>
                <a:gd name="connsiteX0" fmla="*/ 945356 w 1288256"/>
                <a:gd name="connsiteY0" fmla="*/ 697706 h 1464469"/>
                <a:gd name="connsiteX1" fmla="*/ 807244 w 1288256"/>
                <a:gd name="connsiteY1" fmla="*/ 842963 h 1464469"/>
                <a:gd name="connsiteX2" fmla="*/ 754856 w 1288256"/>
                <a:gd name="connsiteY2" fmla="*/ 919163 h 1464469"/>
                <a:gd name="connsiteX3" fmla="*/ 619125 w 1288256"/>
                <a:gd name="connsiteY3" fmla="*/ 1047750 h 1464469"/>
                <a:gd name="connsiteX4" fmla="*/ 454819 w 1288256"/>
                <a:gd name="connsiteY4" fmla="*/ 1185863 h 1464469"/>
                <a:gd name="connsiteX5" fmla="*/ 309563 w 1288256"/>
                <a:gd name="connsiteY5" fmla="*/ 1300163 h 1464469"/>
                <a:gd name="connsiteX6" fmla="*/ 154781 w 1288256"/>
                <a:gd name="connsiteY6" fmla="*/ 1400175 h 1464469"/>
                <a:gd name="connsiteX7" fmla="*/ 47625 w 1288256"/>
                <a:gd name="connsiteY7" fmla="*/ 1454944 h 1464469"/>
                <a:gd name="connsiteX8" fmla="*/ 19050 w 1288256"/>
                <a:gd name="connsiteY8" fmla="*/ 1464469 h 1464469"/>
                <a:gd name="connsiteX9" fmla="*/ 7144 w 1288256"/>
                <a:gd name="connsiteY9" fmla="*/ 1464469 h 1464469"/>
                <a:gd name="connsiteX10" fmla="*/ 0 w 1288256"/>
                <a:gd name="connsiteY10" fmla="*/ 1454944 h 1464469"/>
                <a:gd name="connsiteX11" fmla="*/ 11906 w 1288256"/>
                <a:gd name="connsiteY11" fmla="*/ 1423988 h 1464469"/>
                <a:gd name="connsiteX12" fmla="*/ 57150 w 1288256"/>
                <a:gd name="connsiteY12" fmla="*/ 1373981 h 1464469"/>
                <a:gd name="connsiteX13" fmla="*/ 204788 w 1288256"/>
                <a:gd name="connsiteY13" fmla="*/ 1228725 h 1464469"/>
                <a:gd name="connsiteX14" fmla="*/ 357188 w 1288256"/>
                <a:gd name="connsiteY14" fmla="*/ 1064419 h 1464469"/>
                <a:gd name="connsiteX15" fmla="*/ 473869 w 1288256"/>
                <a:gd name="connsiteY15" fmla="*/ 926306 h 1464469"/>
                <a:gd name="connsiteX16" fmla="*/ 585788 w 1288256"/>
                <a:gd name="connsiteY16" fmla="*/ 790575 h 1464469"/>
                <a:gd name="connsiteX17" fmla="*/ 661988 w 1288256"/>
                <a:gd name="connsiteY17" fmla="*/ 681038 h 1464469"/>
                <a:gd name="connsiteX18" fmla="*/ 726281 w 1288256"/>
                <a:gd name="connsiteY18" fmla="*/ 583406 h 1464469"/>
                <a:gd name="connsiteX19" fmla="*/ 807244 w 1288256"/>
                <a:gd name="connsiteY19" fmla="*/ 435769 h 1464469"/>
                <a:gd name="connsiteX20" fmla="*/ 857250 w 1288256"/>
                <a:gd name="connsiteY20" fmla="*/ 316706 h 1464469"/>
                <a:gd name="connsiteX21" fmla="*/ 876300 w 1288256"/>
                <a:gd name="connsiteY21" fmla="*/ 264319 h 1464469"/>
                <a:gd name="connsiteX22" fmla="*/ 881063 w 1288256"/>
                <a:gd name="connsiteY22" fmla="*/ 219075 h 1464469"/>
                <a:gd name="connsiteX23" fmla="*/ 881063 w 1288256"/>
                <a:gd name="connsiteY23" fmla="*/ 185738 h 1464469"/>
                <a:gd name="connsiteX24" fmla="*/ 873919 w 1288256"/>
                <a:gd name="connsiteY24" fmla="*/ 154781 h 1464469"/>
                <a:gd name="connsiteX25" fmla="*/ 859631 w 1288256"/>
                <a:gd name="connsiteY25" fmla="*/ 126206 h 1464469"/>
                <a:gd name="connsiteX26" fmla="*/ 814388 w 1288256"/>
                <a:gd name="connsiteY26" fmla="*/ 92869 h 1464469"/>
                <a:gd name="connsiteX27" fmla="*/ 797719 w 1288256"/>
                <a:gd name="connsiteY27" fmla="*/ 76200 h 1464469"/>
                <a:gd name="connsiteX28" fmla="*/ 781050 w 1288256"/>
                <a:gd name="connsiteY28" fmla="*/ 57150 h 1464469"/>
                <a:gd name="connsiteX29" fmla="*/ 773906 w 1288256"/>
                <a:gd name="connsiteY29" fmla="*/ 38100 h 1464469"/>
                <a:gd name="connsiteX30" fmla="*/ 776288 w 1288256"/>
                <a:gd name="connsiteY30" fmla="*/ 21431 h 1464469"/>
                <a:gd name="connsiteX31" fmla="*/ 795338 w 1288256"/>
                <a:gd name="connsiteY31" fmla="*/ 9525 h 1464469"/>
                <a:gd name="connsiteX32" fmla="*/ 831056 w 1288256"/>
                <a:gd name="connsiteY32" fmla="*/ 2381 h 1464469"/>
                <a:gd name="connsiteX33" fmla="*/ 862013 w 1288256"/>
                <a:gd name="connsiteY33" fmla="*/ 0 h 1464469"/>
                <a:gd name="connsiteX34" fmla="*/ 904875 w 1288256"/>
                <a:gd name="connsiteY34" fmla="*/ 9525 h 1464469"/>
                <a:gd name="connsiteX35" fmla="*/ 966788 w 1288256"/>
                <a:gd name="connsiteY35" fmla="*/ 30956 h 1464469"/>
                <a:gd name="connsiteX36" fmla="*/ 1033463 w 1288256"/>
                <a:gd name="connsiteY36" fmla="*/ 61913 h 1464469"/>
                <a:gd name="connsiteX37" fmla="*/ 1100138 w 1288256"/>
                <a:gd name="connsiteY37" fmla="*/ 100013 h 1464469"/>
                <a:gd name="connsiteX38" fmla="*/ 1152525 w 1288256"/>
                <a:gd name="connsiteY38" fmla="*/ 138113 h 1464469"/>
                <a:gd name="connsiteX39" fmla="*/ 1207294 w 1288256"/>
                <a:gd name="connsiteY39" fmla="*/ 185738 h 1464469"/>
                <a:gd name="connsiteX40" fmla="*/ 1247775 w 1288256"/>
                <a:gd name="connsiteY40" fmla="*/ 221456 h 1464469"/>
                <a:gd name="connsiteX41" fmla="*/ 1271588 w 1288256"/>
                <a:gd name="connsiteY41" fmla="*/ 250031 h 1464469"/>
                <a:gd name="connsiteX42" fmla="*/ 1283494 w 1288256"/>
                <a:gd name="connsiteY42" fmla="*/ 266700 h 1464469"/>
                <a:gd name="connsiteX43" fmla="*/ 1288256 w 1288256"/>
                <a:gd name="connsiteY43" fmla="*/ 288131 h 1464469"/>
                <a:gd name="connsiteX44" fmla="*/ 1281113 w 1288256"/>
                <a:gd name="connsiteY44" fmla="*/ 319088 h 1464469"/>
                <a:gd name="connsiteX45" fmla="*/ 1264444 w 1288256"/>
                <a:gd name="connsiteY45" fmla="*/ 335756 h 1464469"/>
                <a:gd name="connsiteX46" fmla="*/ 1226344 w 1288256"/>
                <a:gd name="connsiteY46" fmla="*/ 352425 h 1464469"/>
                <a:gd name="connsiteX47" fmla="*/ 1202531 w 1288256"/>
                <a:gd name="connsiteY47" fmla="*/ 361950 h 1464469"/>
                <a:gd name="connsiteX48" fmla="*/ 1076325 w 1288256"/>
                <a:gd name="connsiteY48" fmla="*/ 538163 h 1464469"/>
                <a:gd name="connsiteX49" fmla="*/ 945356 w 1288256"/>
                <a:gd name="connsiteY49" fmla="*/ 697706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8256" h="1464469">
                  <a:moveTo>
                    <a:pt x="945356" y="697706"/>
                  </a:moveTo>
                  <a:lnTo>
                    <a:pt x="807244" y="842963"/>
                  </a:lnTo>
                  <a:lnTo>
                    <a:pt x="754856" y="919163"/>
                  </a:lnTo>
                  <a:lnTo>
                    <a:pt x="619125" y="1047750"/>
                  </a:lnTo>
                  <a:lnTo>
                    <a:pt x="454819" y="1185863"/>
                  </a:lnTo>
                  <a:lnTo>
                    <a:pt x="309563" y="1300163"/>
                  </a:lnTo>
                  <a:lnTo>
                    <a:pt x="154781" y="1400175"/>
                  </a:lnTo>
                  <a:lnTo>
                    <a:pt x="47625" y="1454944"/>
                  </a:lnTo>
                  <a:lnTo>
                    <a:pt x="19050" y="1464469"/>
                  </a:lnTo>
                  <a:lnTo>
                    <a:pt x="7144" y="1464469"/>
                  </a:lnTo>
                  <a:lnTo>
                    <a:pt x="0" y="1454944"/>
                  </a:lnTo>
                  <a:lnTo>
                    <a:pt x="11906" y="1423988"/>
                  </a:lnTo>
                  <a:lnTo>
                    <a:pt x="57150" y="1373981"/>
                  </a:lnTo>
                  <a:lnTo>
                    <a:pt x="204788" y="1228725"/>
                  </a:lnTo>
                  <a:lnTo>
                    <a:pt x="357188" y="1064419"/>
                  </a:lnTo>
                  <a:lnTo>
                    <a:pt x="473869" y="926306"/>
                  </a:lnTo>
                  <a:lnTo>
                    <a:pt x="585788" y="790575"/>
                  </a:lnTo>
                  <a:lnTo>
                    <a:pt x="661988" y="681038"/>
                  </a:lnTo>
                  <a:lnTo>
                    <a:pt x="726281" y="583406"/>
                  </a:lnTo>
                  <a:lnTo>
                    <a:pt x="807244" y="435769"/>
                  </a:lnTo>
                  <a:lnTo>
                    <a:pt x="857250" y="316706"/>
                  </a:lnTo>
                  <a:lnTo>
                    <a:pt x="876300" y="264319"/>
                  </a:lnTo>
                  <a:lnTo>
                    <a:pt x="881063" y="219075"/>
                  </a:lnTo>
                  <a:lnTo>
                    <a:pt x="881063" y="185738"/>
                  </a:lnTo>
                  <a:lnTo>
                    <a:pt x="873919" y="154781"/>
                  </a:lnTo>
                  <a:lnTo>
                    <a:pt x="859631" y="126206"/>
                  </a:lnTo>
                  <a:lnTo>
                    <a:pt x="814388" y="92869"/>
                  </a:lnTo>
                  <a:lnTo>
                    <a:pt x="797719" y="76200"/>
                  </a:lnTo>
                  <a:lnTo>
                    <a:pt x="781050" y="57150"/>
                  </a:lnTo>
                  <a:lnTo>
                    <a:pt x="773906" y="38100"/>
                  </a:lnTo>
                  <a:lnTo>
                    <a:pt x="776288" y="21431"/>
                  </a:lnTo>
                  <a:lnTo>
                    <a:pt x="795338" y="9525"/>
                  </a:lnTo>
                  <a:lnTo>
                    <a:pt x="831056" y="2381"/>
                  </a:lnTo>
                  <a:lnTo>
                    <a:pt x="862013" y="0"/>
                  </a:lnTo>
                  <a:lnTo>
                    <a:pt x="904875" y="9525"/>
                  </a:lnTo>
                  <a:lnTo>
                    <a:pt x="966788" y="30956"/>
                  </a:lnTo>
                  <a:lnTo>
                    <a:pt x="1033463" y="61913"/>
                  </a:lnTo>
                  <a:lnTo>
                    <a:pt x="1100138" y="100013"/>
                  </a:lnTo>
                  <a:lnTo>
                    <a:pt x="1152525" y="138113"/>
                  </a:lnTo>
                  <a:lnTo>
                    <a:pt x="1207294" y="185738"/>
                  </a:lnTo>
                  <a:lnTo>
                    <a:pt x="1247775" y="221456"/>
                  </a:lnTo>
                  <a:lnTo>
                    <a:pt x="1271588" y="250031"/>
                  </a:lnTo>
                  <a:lnTo>
                    <a:pt x="1283494" y="266700"/>
                  </a:lnTo>
                  <a:lnTo>
                    <a:pt x="1288256" y="288131"/>
                  </a:lnTo>
                  <a:lnTo>
                    <a:pt x="1281113" y="319088"/>
                  </a:lnTo>
                  <a:lnTo>
                    <a:pt x="1264444" y="335756"/>
                  </a:lnTo>
                  <a:lnTo>
                    <a:pt x="1226344" y="352425"/>
                  </a:lnTo>
                  <a:lnTo>
                    <a:pt x="1202531" y="361950"/>
                  </a:lnTo>
                  <a:lnTo>
                    <a:pt x="1076325" y="538163"/>
                  </a:lnTo>
                  <a:lnTo>
                    <a:pt x="945356" y="697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CAA7B73D-C45F-4075-9178-D09C4E3AD76C}"/>
                </a:ext>
              </a:extLst>
            </p:cNvPr>
            <p:cNvSpPr/>
            <p:nvPr/>
          </p:nvSpPr>
          <p:spPr>
            <a:xfrm rot="16200000">
              <a:off x="4592638" y="3536950"/>
              <a:ext cx="4457700" cy="533400"/>
            </a:xfrm>
            <a:custGeom>
              <a:avLst/>
              <a:gdLst>
                <a:gd name="connsiteX0" fmla="*/ 2754630 w 4457700"/>
                <a:gd name="connsiteY0" fmla="*/ 422910 h 533400"/>
                <a:gd name="connsiteX1" fmla="*/ 1817370 w 4457700"/>
                <a:gd name="connsiteY1" fmla="*/ 426720 h 533400"/>
                <a:gd name="connsiteX2" fmla="*/ 1341120 w 4457700"/>
                <a:gd name="connsiteY2" fmla="*/ 426720 h 533400"/>
                <a:gd name="connsiteX3" fmla="*/ 781050 w 4457700"/>
                <a:gd name="connsiteY3" fmla="*/ 426720 h 533400"/>
                <a:gd name="connsiteX4" fmla="*/ 605790 w 4457700"/>
                <a:gd name="connsiteY4" fmla="*/ 422910 h 533400"/>
                <a:gd name="connsiteX5" fmla="*/ 384810 w 4457700"/>
                <a:gd name="connsiteY5" fmla="*/ 407670 h 533400"/>
                <a:gd name="connsiteX6" fmla="*/ 205740 w 4457700"/>
                <a:gd name="connsiteY6" fmla="*/ 388620 h 533400"/>
                <a:gd name="connsiteX7" fmla="*/ 125730 w 4457700"/>
                <a:gd name="connsiteY7" fmla="*/ 377190 h 533400"/>
                <a:gd name="connsiteX8" fmla="*/ 64770 w 4457700"/>
                <a:gd name="connsiteY8" fmla="*/ 358140 h 533400"/>
                <a:gd name="connsiteX9" fmla="*/ 22860 w 4457700"/>
                <a:gd name="connsiteY9" fmla="*/ 335280 h 533400"/>
                <a:gd name="connsiteX10" fmla="*/ 3810 w 4457700"/>
                <a:gd name="connsiteY10" fmla="*/ 316230 h 533400"/>
                <a:gd name="connsiteX11" fmla="*/ 0 w 4457700"/>
                <a:gd name="connsiteY11" fmla="*/ 297180 h 533400"/>
                <a:gd name="connsiteX12" fmla="*/ 7620 w 4457700"/>
                <a:gd name="connsiteY12" fmla="*/ 278130 h 533400"/>
                <a:gd name="connsiteX13" fmla="*/ 41910 w 4457700"/>
                <a:gd name="connsiteY13" fmla="*/ 255270 h 533400"/>
                <a:gd name="connsiteX14" fmla="*/ 102870 w 4457700"/>
                <a:gd name="connsiteY14" fmla="*/ 232410 h 533400"/>
                <a:gd name="connsiteX15" fmla="*/ 224790 w 4457700"/>
                <a:gd name="connsiteY15" fmla="*/ 213360 h 533400"/>
                <a:gd name="connsiteX16" fmla="*/ 499110 w 4457700"/>
                <a:gd name="connsiteY16" fmla="*/ 190500 h 533400"/>
                <a:gd name="connsiteX17" fmla="*/ 834390 w 4457700"/>
                <a:gd name="connsiteY17" fmla="*/ 179070 h 533400"/>
                <a:gd name="connsiteX18" fmla="*/ 1268730 w 4457700"/>
                <a:gd name="connsiteY18" fmla="*/ 179070 h 533400"/>
                <a:gd name="connsiteX19" fmla="*/ 1691640 w 4457700"/>
                <a:gd name="connsiteY19" fmla="*/ 179070 h 533400"/>
                <a:gd name="connsiteX20" fmla="*/ 1958340 w 4457700"/>
                <a:gd name="connsiteY20" fmla="*/ 182880 h 533400"/>
                <a:gd name="connsiteX21" fmla="*/ 2148840 w 4457700"/>
                <a:gd name="connsiteY21" fmla="*/ 179070 h 533400"/>
                <a:gd name="connsiteX22" fmla="*/ 3082290 w 4457700"/>
                <a:gd name="connsiteY22" fmla="*/ 179070 h 533400"/>
                <a:gd name="connsiteX23" fmla="*/ 3242310 w 4457700"/>
                <a:gd name="connsiteY23" fmla="*/ 179070 h 533400"/>
                <a:gd name="connsiteX24" fmla="*/ 3672840 w 4457700"/>
                <a:gd name="connsiteY24" fmla="*/ 182880 h 533400"/>
                <a:gd name="connsiteX25" fmla="*/ 4030980 w 4457700"/>
                <a:gd name="connsiteY25" fmla="*/ 179070 h 533400"/>
                <a:gd name="connsiteX26" fmla="*/ 4149090 w 4457700"/>
                <a:gd name="connsiteY26" fmla="*/ 171450 h 533400"/>
                <a:gd name="connsiteX27" fmla="*/ 4210050 w 4457700"/>
                <a:gd name="connsiteY27" fmla="*/ 160020 h 533400"/>
                <a:gd name="connsiteX28" fmla="*/ 4274820 w 4457700"/>
                <a:gd name="connsiteY28" fmla="*/ 137160 h 533400"/>
                <a:gd name="connsiteX29" fmla="*/ 4312920 w 4457700"/>
                <a:gd name="connsiteY29" fmla="*/ 106680 h 533400"/>
                <a:gd name="connsiteX30" fmla="*/ 4358640 w 4457700"/>
                <a:gd name="connsiteY30" fmla="*/ 60960 h 533400"/>
                <a:gd name="connsiteX31" fmla="*/ 4392930 w 4457700"/>
                <a:gd name="connsiteY31" fmla="*/ 22860 h 533400"/>
                <a:gd name="connsiteX32" fmla="*/ 4419600 w 4457700"/>
                <a:gd name="connsiteY32" fmla="*/ 0 h 533400"/>
                <a:gd name="connsiteX33" fmla="*/ 4446270 w 4457700"/>
                <a:gd name="connsiteY33" fmla="*/ 3810 h 533400"/>
                <a:gd name="connsiteX34" fmla="*/ 4457700 w 4457700"/>
                <a:gd name="connsiteY34" fmla="*/ 26670 h 533400"/>
                <a:gd name="connsiteX35" fmla="*/ 4457700 w 4457700"/>
                <a:gd name="connsiteY35" fmla="*/ 95250 h 533400"/>
                <a:gd name="connsiteX36" fmla="*/ 4450080 w 4457700"/>
                <a:gd name="connsiteY36" fmla="*/ 163830 h 533400"/>
                <a:gd name="connsiteX37" fmla="*/ 4442460 w 4457700"/>
                <a:gd name="connsiteY37" fmla="*/ 209550 h 533400"/>
                <a:gd name="connsiteX38" fmla="*/ 4411980 w 4457700"/>
                <a:gd name="connsiteY38" fmla="*/ 285750 h 533400"/>
                <a:gd name="connsiteX39" fmla="*/ 4354830 w 4457700"/>
                <a:gd name="connsiteY39" fmla="*/ 392430 h 533400"/>
                <a:gd name="connsiteX40" fmla="*/ 4293870 w 4457700"/>
                <a:gd name="connsiteY40" fmla="*/ 476250 h 533400"/>
                <a:gd name="connsiteX41" fmla="*/ 4263390 w 4457700"/>
                <a:gd name="connsiteY41" fmla="*/ 514350 h 533400"/>
                <a:gd name="connsiteX42" fmla="*/ 4229100 w 4457700"/>
                <a:gd name="connsiteY42" fmla="*/ 529590 h 533400"/>
                <a:gd name="connsiteX43" fmla="*/ 4191000 w 4457700"/>
                <a:gd name="connsiteY43" fmla="*/ 533400 h 533400"/>
                <a:gd name="connsiteX44" fmla="*/ 4133850 w 4457700"/>
                <a:gd name="connsiteY44" fmla="*/ 506730 h 533400"/>
                <a:gd name="connsiteX45" fmla="*/ 4095750 w 4457700"/>
                <a:gd name="connsiteY45" fmla="*/ 476250 h 533400"/>
                <a:gd name="connsiteX46" fmla="*/ 4034790 w 4457700"/>
                <a:gd name="connsiteY46" fmla="*/ 453390 h 533400"/>
                <a:gd name="connsiteX47" fmla="*/ 3966210 w 4457700"/>
                <a:gd name="connsiteY47" fmla="*/ 434340 h 533400"/>
                <a:gd name="connsiteX48" fmla="*/ 3870960 w 4457700"/>
                <a:gd name="connsiteY48" fmla="*/ 422910 h 533400"/>
                <a:gd name="connsiteX49" fmla="*/ 3669030 w 4457700"/>
                <a:gd name="connsiteY49" fmla="*/ 422910 h 533400"/>
                <a:gd name="connsiteX50" fmla="*/ 3242310 w 4457700"/>
                <a:gd name="connsiteY50" fmla="*/ 426720 h 533400"/>
                <a:gd name="connsiteX51" fmla="*/ 2754630 w 4457700"/>
                <a:gd name="connsiteY51" fmla="*/ 42291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57700" h="533400">
                  <a:moveTo>
                    <a:pt x="2754630" y="422910"/>
                  </a:moveTo>
                  <a:lnTo>
                    <a:pt x="1817370" y="426720"/>
                  </a:lnTo>
                  <a:lnTo>
                    <a:pt x="1341120" y="426720"/>
                  </a:lnTo>
                  <a:lnTo>
                    <a:pt x="781050" y="426720"/>
                  </a:lnTo>
                  <a:lnTo>
                    <a:pt x="605790" y="422910"/>
                  </a:lnTo>
                  <a:lnTo>
                    <a:pt x="384810" y="407670"/>
                  </a:lnTo>
                  <a:lnTo>
                    <a:pt x="205740" y="388620"/>
                  </a:lnTo>
                  <a:lnTo>
                    <a:pt x="125730" y="377190"/>
                  </a:lnTo>
                  <a:lnTo>
                    <a:pt x="64770" y="358140"/>
                  </a:lnTo>
                  <a:lnTo>
                    <a:pt x="22860" y="335280"/>
                  </a:lnTo>
                  <a:lnTo>
                    <a:pt x="3810" y="316230"/>
                  </a:lnTo>
                  <a:lnTo>
                    <a:pt x="0" y="297180"/>
                  </a:lnTo>
                  <a:lnTo>
                    <a:pt x="7620" y="278130"/>
                  </a:lnTo>
                  <a:lnTo>
                    <a:pt x="41910" y="255270"/>
                  </a:lnTo>
                  <a:lnTo>
                    <a:pt x="102870" y="232410"/>
                  </a:lnTo>
                  <a:lnTo>
                    <a:pt x="224790" y="213360"/>
                  </a:lnTo>
                  <a:lnTo>
                    <a:pt x="499110" y="190500"/>
                  </a:lnTo>
                  <a:lnTo>
                    <a:pt x="834390" y="179070"/>
                  </a:lnTo>
                  <a:lnTo>
                    <a:pt x="1268730" y="179070"/>
                  </a:lnTo>
                  <a:lnTo>
                    <a:pt x="1691640" y="179070"/>
                  </a:lnTo>
                  <a:lnTo>
                    <a:pt x="1958340" y="182880"/>
                  </a:lnTo>
                  <a:lnTo>
                    <a:pt x="2148840" y="179070"/>
                  </a:lnTo>
                  <a:lnTo>
                    <a:pt x="3082290" y="179070"/>
                  </a:lnTo>
                  <a:lnTo>
                    <a:pt x="3242310" y="179070"/>
                  </a:lnTo>
                  <a:lnTo>
                    <a:pt x="3672840" y="182880"/>
                  </a:lnTo>
                  <a:lnTo>
                    <a:pt x="4030980" y="179070"/>
                  </a:lnTo>
                  <a:lnTo>
                    <a:pt x="4149090" y="171450"/>
                  </a:lnTo>
                  <a:lnTo>
                    <a:pt x="4210050" y="160020"/>
                  </a:lnTo>
                  <a:lnTo>
                    <a:pt x="4274820" y="137160"/>
                  </a:lnTo>
                  <a:lnTo>
                    <a:pt x="4312920" y="106680"/>
                  </a:lnTo>
                  <a:lnTo>
                    <a:pt x="4358640" y="60960"/>
                  </a:lnTo>
                  <a:lnTo>
                    <a:pt x="4392930" y="22860"/>
                  </a:lnTo>
                  <a:lnTo>
                    <a:pt x="4419600" y="0"/>
                  </a:lnTo>
                  <a:lnTo>
                    <a:pt x="4446270" y="3810"/>
                  </a:lnTo>
                  <a:lnTo>
                    <a:pt x="4457700" y="26670"/>
                  </a:lnTo>
                  <a:lnTo>
                    <a:pt x="4457700" y="95250"/>
                  </a:lnTo>
                  <a:lnTo>
                    <a:pt x="4450080" y="163830"/>
                  </a:lnTo>
                  <a:lnTo>
                    <a:pt x="4442460" y="209550"/>
                  </a:lnTo>
                  <a:lnTo>
                    <a:pt x="4411980" y="285750"/>
                  </a:lnTo>
                  <a:lnTo>
                    <a:pt x="4354830" y="392430"/>
                  </a:lnTo>
                  <a:lnTo>
                    <a:pt x="4293870" y="476250"/>
                  </a:lnTo>
                  <a:lnTo>
                    <a:pt x="4263390" y="514350"/>
                  </a:lnTo>
                  <a:lnTo>
                    <a:pt x="4229100" y="529590"/>
                  </a:lnTo>
                  <a:lnTo>
                    <a:pt x="4191000" y="533400"/>
                  </a:lnTo>
                  <a:lnTo>
                    <a:pt x="4133850" y="506730"/>
                  </a:lnTo>
                  <a:lnTo>
                    <a:pt x="4095750" y="476250"/>
                  </a:lnTo>
                  <a:lnTo>
                    <a:pt x="4034790" y="453390"/>
                  </a:lnTo>
                  <a:lnTo>
                    <a:pt x="3966210" y="434340"/>
                  </a:lnTo>
                  <a:lnTo>
                    <a:pt x="3870960" y="422910"/>
                  </a:lnTo>
                  <a:lnTo>
                    <a:pt x="3669030" y="422910"/>
                  </a:lnTo>
                  <a:lnTo>
                    <a:pt x="3242310" y="426720"/>
                  </a:lnTo>
                  <a:lnTo>
                    <a:pt x="2754630" y="42291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A480AA26-9CD7-4C52-B025-C1BDA7586E5F}"/>
                </a:ext>
              </a:extLst>
            </p:cNvPr>
            <p:cNvSpPr/>
            <p:nvPr/>
          </p:nvSpPr>
          <p:spPr>
            <a:xfrm rot="16200000">
              <a:off x="3169446" y="2056607"/>
              <a:ext cx="2328863" cy="1498600"/>
            </a:xfrm>
            <a:custGeom>
              <a:avLst/>
              <a:gdLst>
                <a:gd name="connsiteX0" fmla="*/ 1404937 w 2328862"/>
                <a:gd name="connsiteY0" fmla="*/ 1128712 h 1497806"/>
                <a:gd name="connsiteX1" fmla="*/ 1009650 w 2328862"/>
                <a:gd name="connsiteY1" fmla="*/ 902493 h 1497806"/>
                <a:gd name="connsiteX2" fmla="*/ 850106 w 2328862"/>
                <a:gd name="connsiteY2" fmla="*/ 783431 h 1497806"/>
                <a:gd name="connsiteX3" fmla="*/ 676275 w 2328862"/>
                <a:gd name="connsiteY3" fmla="*/ 657225 h 1497806"/>
                <a:gd name="connsiteX4" fmla="*/ 514350 w 2328862"/>
                <a:gd name="connsiteY4" fmla="*/ 538162 h 1497806"/>
                <a:gd name="connsiteX5" fmla="*/ 419100 w 2328862"/>
                <a:gd name="connsiteY5" fmla="*/ 461962 h 1497806"/>
                <a:gd name="connsiteX6" fmla="*/ 257175 w 2328862"/>
                <a:gd name="connsiteY6" fmla="*/ 321468 h 1497806"/>
                <a:gd name="connsiteX7" fmla="*/ 150019 w 2328862"/>
                <a:gd name="connsiteY7" fmla="*/ 219075 h 1497806"/>
                <a:gd name="connsiteX8" fmla="*/ 69056 w 2328862"/>
                <a:gd name="connsiteY8" fmla="*/ 130968 h 1497806"/>
                <a:gd name="connsiteX9" fmla="*/ 42862 w 2328862"/>
                <a:gd name="connsiteY9" fmla="*/ 102393 h 1497806"/>
                <a:gd name="connsiteX10" fmla="*/ 23812 w 2328862"/>
                <a:gd name="connsiteY10" fmla="*/ 73818 h 1497806"/>
                <a:gd name="connsiteX11" fmla="*/ 7144 w 2328862"/>
                <a:gd name="connsiteY11" fmla="*/ 42862 h 1497806"/>
                <a:gd name="connsiteX12" fmla="*/ 0 w 2328862"/>
                <a:gd name="connsiteY12" fmla="*/ 19050 h 1497806"/>
                <a:gd name="connsiteX13" fmla="*/ 2381 w 2328862"/>
                <a:gd name="connsiteY13" fmla="*/ 7143 h 1497806"/>
                <a:gd name="connsiteX14" fmla="*/ 14287 w 2328862"/>
                <a:gd name="connsiteY14" fmla="*/ 0 h 1497806"/>
                <a:gd name="connsiteX15" fmla="*/ 26194 w 2328862"/>
                <a:gd name="connsiteY15" fmla="*/ 0 h 1497806"/>
                <a:gd name="connsiteX16" fmla="*/ 61912 w 2328862"/>
                <a:gd name="connsiteY16" fmla="*/ 16668 h 1497806"/>
                <a:gd name="connsiteX17" fmla="*/ 145256 w 2328862"/>
                <a:gd name="connsiteY17" fmla="*/ 80962 h 1497806"/>
                <a:gd name="connsiteX18" fmla="*/ 259556 w 2328862"/>
                <a:gd name="connsiteY18" fmla="*/ 169068 h 1497806"/>
                <a:gd name="connsiteX19" fmla="*/ 376237 w 2328862"/>
                <a:gd name="connsiteY19" fmla="*/ 254793 h 1497806"/>
                <a:gd name="connsiteX20" fmla="*/ 509587 w 2328862"/>
                <a:gd name="connsiteY20" fmla="*/ 347662 h 1497806"/>
                <a:gd name="connsiteX21" fmla="*/ 642937 w 2328862"/>
                <a:gd name="connsiteY21" fmla="*/ 438150 h 1497806"/>
                <a:gd name="connsiteX22" fmla="*/ 781050 w 2328862"/>
                <a:gd name="connsiteY22" fmla="*/ 528637 h 1497806"/>
                <a:gd name="connsiteX23" fmla="*/ 897731 w 2328862"/>
                <a:gd name="connsiteY23" fmla="*/ 600075 h 1497806"/>
                <a:gd name="connsiteX24" fmla="*/ 1145381 w 2328862"/>
                <a:gd name="connsiteY24" fmla="*/ 740568 h 1497806"/>
                <a:gd name="connsiteX25" fmla="*/ 1316831 w 2328862"/>
                <a:gd name="connsiteY25" fmla="*/ 828675 h 1497806"/>
                <a:gd name="connsiteX26" fmla="*/ 1488281 w 2328862"/>
                <a:gd name="connsiteY26" fmla="*/ 909637 h 1497806"/>
                <a:gd name="connsiteX27" fmla="*/ 1678781 w 2328862"/>
                <a:gd name="connsiteY27" fmla="*/ 992981 h 1497806"/>
                <a:gd name="connsiteX28" fmla="*/ 1871662 w 2328862"/>
                <a:gd name="connsiteY28" fmla="*/ 1066800 h 1497806"/>
                <a:gd name="connsiteX29" fmla="*/ 1974056 w 2328862"/>
                <a:gd name="connsiteY29" fmla="*/ 1102518 h 1497806"/>
                <a:gd name="connsiteX30" fmla="*/ 2028825 w 2328862"/>
                <a:gd name="connsiteY30" fmla="*/ 1114425 h 1497806"/>
                <a:gd name="connsiteX31" fmla="*/ 2112169 w 2328862"/>
                <a:gd name="connsiteY31" fmla="*/ 1107281 h 1497806"/>
                <a:gd name="connsiteX32" fmla="*/ 2159794 w 2328862"/>
                <a:gd name="connsiteY32" fmla="*/ 1088231 h 1497806"/>
                <a:gd name="connsiteX33" fmla="*/ 2205037 w 2328862"/>
                <a:gd name="connsiteY33" fmla="*/ 1042987 h 1497806"/>
                <a:gd name="connsiteX34" fmla="*/ 2228850 w 2328862"/>
                <a:gd name="connsiteY34" fmla="*/ 1019175 h 1497806"/>
                <a:gd name="connsiteX35" fmla="*/ 2278856 w 2328862"/>
                <a:gd name="connsiteY35" fmla="*/ 990600 h 1497806"/>
                <a:gd name="connsiteX36" fmla="*/ 2302669 w 2328862"/>
                <a:gd name="connsiteY36" fmla="*/ 983456 h 1497806"/>
                <a:gd name="connsiteX37" fmla="*/ 2324100 w 2328862"/>
                <a:gd name="connsiteY37" fmla="*/ 992981 h 1497806"/>
                <a:gd name="connsiteX38" fmla="*/ 2328862 w 2328862"/>
                <a:gd name="connsiteY38" fmla="*/ 1009650 h 1497806"/>
                <a:gd name="connsiteX39" fmla="*/ 2302669 w 2328862"/>
                <a:gd name="connsiteY39" fmla="*/ 1109662 h 1497806"/>
                <a:gd name="connsiteX40" fmla="*/ 2276475 w 2328862"/>
                <a:gd name="connsiteY40" fmla="*/ 1169193 h 1497806"/>
                <a:gd name="connsiteX41" fmla="*/ 2221706 w 2328862"/>
                <a:gd name="connsiteY41" fmla="*/ 1254918 h 1497806"/>
                <a:gd name="connsiteX42" fmla="*/ 2152650 w 2328862"/>
                <a:gd name="connsiteY42" fmla="*/ 1343025 h 1497806"/>
                <a:gd name="connsiteX43" fmla="*/ 2047875 w 2328862"/>
                <a:gd name="connsiteY43" fmla="*/ 1466850 h 1497806"/>
                <a:gd name="connsiteX44" fmla="*/ 2009775 w 2328862"/>
                <a:gd name="connsiteY44" fmla="*/ 1493043 h 1497806"/>
                <a:gd name="connsiteX45" fmla="*/ 1985962 w 2328862"/>
                <a:gd name="connsiteY45" fmla="*/ 1497806 h 1497806"/>
                <a:gd name="connsiteX46" fmla="*/ 1955006 w 2328862"/>
                <a:gd name="connsiteY46" fmla="*/ 1493043 h 1497806"/>
                <a:gd name="connsiteX47" fmla="*/ 1935956 w 2328862"/>
                <a:gd name="connsiteY47" fmla="*/ 1483518 h 1497806"/>
                <a:gd name="connsiteX48" fmla="*/ 1916906 w 2328862"/>
                <a:gd name="connsiteY48" fmla="*/ 1462087 h 1497806"/>
                <a:gd name="connsiteX49" fmla="*/ 1902619 w 2328862"/>
                <a:gd name="connsiteY49" fmla="*/ 1431131 h 1497806"/>
                <a:gd name="connsiteX50" fmla="*/ 1724025 w 2328862"/>
                <a:gd name="connsiteY50" fmla="*/ 1312068 h 1497806"/>
                <a:gd name="connsiteX51" fmla="*/ 1404937 w 2328862"/>
                <a:gd name="connsiteY51" fmla="*/ 1128712 h 149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28862" h="1497806">
                  <a:moveTo>
                    <a:pt x="1404937" y="1128712"/>
                  </a:moveTo>
                  <a:lnTo>
                    <a:pt x="1009650" y="902493"/>
                  </a:lnTo>
                  <a:lnTo>
                    <a:pt x="850106" y="783431"/>
                  </a:lnTo>
                  <a:lnTo>
                    <a:pt x="676275" y="657225"/>
                  </a:lnTo>
                  <a:lnTo>
                    <a:pt x="514350" y="538162"/>
                  </a:lnTo>
                  <a:lnTo>
                    <a:pt x="419100" y="461962"/>
                  </a:lnTo>
                  <a:lnTo>
                    <a:pt x="257175" y="321468"/>
                  </a:lnTo>
                  <a:lnTo>
                    <a:pt x="150019" y="219075"/>
                  </a:lnTo>
                  <a:lnTo>
                    <a:pt x="69056" y="130968"/>
                  </a:lnTo>
                  <a:lnTo>
                    <a:pt x="42862" y="102393"/>
                  </a:lnTo>
                  <a:lnTo>
                    <a:pt x="23812" y="73818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61912" y="16668"/>
                  </a:lnTo>
                  <a:lnTo>
                    <a:pt x="145256" y="80962"/>
                  </a:lnTo>
                  <a:lnTo>
                    <a:pt x="259556" y="169068"/>
                  </a:lnTo>
                  <a:lnTo>
                    <a:pt x="376237" y="254793"/>
                  </a:lnTo>
                  <a:lnTo>
                    <a:pt x="509587" y="347662"/>
                  </a:lnTo>
                  <a:lnTo>
                    <a:pt x="642937" y="438150"/>
                  </a:lnTo>
                  <a:lnTo>
                    <a:pt x="781050" y="528637"/>
                  </a:lnTo>
                  <a:lnTo>
                    <a:pt x="897731" y="600075"/>
                  </a:lnTo>
                  <a:lnTo>
                    <a:pt x="1145381" y="740568"/>
                  </a:lnTo>
                  <a:lnTo>
                    <a:pt x="1316831" y="828675"/>
                  </a:lnTo>
                  <a:lnTo>
                    <a:pt x="1488281" y="909637"/>
                  </a:lnTo>
                  <a:lnTo>
                    <a:pt x="1678781" y="992981"/>
                  </a:lnTo>
                  <a:lnTo>
                    <a:pt x="1871662" y="1066800"/>
                  </a:lnTo>
                  <a:lnTo>
                    <a:pt x="1974056" y="1102518"/>
                  </a:lnTo>
                  <a:lnTo>
                    <a:pt x="2028825" y="1114425"/>
                  </a:lnTo>
                  <a:lnTo>
                    <a:pt x="2112169" y="1107281"/>
                  </a:lnTo>
                  <a:lnTo>
                    <a:pt x="2159794" y="1088231"/>
                  </a:lnTo>
                  <a:lnTo>
                    <a:pt x="2205037" y="1042987"/>
                  </a:lnTo>
                  <a:lnTo>
                    <a:pt x="2228850" y="1019175"/>
                  </a:lnTo>
                  <a:lnTo>
                    <a:pt x="2278856" y="990600"/>
                  </a:lnTo>
                  <a:lnTo>
                    <a:pt x="2302669" y="983456"/>
                  </a:lnTo>
                  <a:lnTo>
                    <a:pt x="2324100" y="992981"/>
                  </a:lnTo>
                  <a:lnTo>
                    <a:pt x="2328862" y="1009650"/>
                  </a:lnTo>
                  <a:lnTo>
                    <a:pt x="2302669" y="1109662"/>
                  </a:lnTo>
                  <a:lnTo>
                    <a:pt x="2276475" y="1169193"/>
                  </a:lnTo>
                  <a:lnTo>
                    <a:pt x="2221706" y="1254918"/>
                  </a:lnTo>
                  <a:lnTo>
                    <a:pt x="2152650" y="1343025"/>
                  </a:lnTo>
                  <a:lnTo>
                    <a:pt x="2047875" y="1466850"/>
                  </a:lnTo>
                  <a:lnTo>
                    <a:pt x="2009775" y="1493043"/>
                  </a:lnTo>
                  <a:lnTo>
                    <a:pt x="1985962" y="1497806"/>
                  </a:lnTo>
                  <a:lnTo>
                    <a:pt x="1955006" y="1493043"/>
                  </a:lnTo>
                  <a:lnTo>
                    <a:pt x="1935956" y="1483518"/>
                  </a:lnTo>
                  <a:lnTo>
                    <a:pt x="1916906" y="1462087"/>
                  </a:lnTo>
                  <a:lnTo>
                    <a:pt x="1902619" y="1431131"/>
                  </a:lnTo>
                  <a:lnTo>
                    <a:pt x="1724025" y="1312068"/>
                  </a:lnTo>
                  <a:lnTo>
                    <a:pt x="1404937" y="11287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0861799E-97CF-469F-BC44-D278E9674DE3}"/>
                </a:ext>
              </a:extLst>
            </p:cNvPr>
            <p:cNvSpPr/>
            <p:nvPr/>
          </p:nvSpPr>
          <p:spPr>
            <a:xfrm rot="16200000">
              <a:off x="3024189" y="4176713"/>
              <a:ext cx="2955925" cy="368300"/>
            </a:xfrm>
            <a:custGeom>
              <a:avLst/>
              <a:gdLst>
                <a:gd name="connsiteX0" fmla="*/ 1759254 w 2956989"/>
                <a:gd name="connsiteY0" fmla="*/ 365760 h 368336"/>
                <a:gd name="connsiteX1" fmla="*/ 1105007 w 2956989"/>
                <a:gd name="connsiteY1" fmla="*/ 368336 h 368336"/>
                <a:gd name="connsiteX2" fmla="*/ 741823 w 2956989"/>
                <a:gd name="connsiteY2" fmla="*/ 368336 h 368336"/>
                <a:gd name="connsiteX3" fmla="*/ 533185 w 2956989"/>
                <a:gd name="connsiteY3" fmla="*/ 365760 h 368336"/>
                <a:gd name="connsiteX4" fmla="*/ 409548 w 2956989"/>
                <a:gd name="connsiteY4" fmla="*/ 360609 h 368336"/>
                <a:gd name="connsiteX5" fmla="*/ 311669 w 2956989"/>
                <a:gd name="connsiteY5" fmla="*/ 350305 h 368336"/>
                <a:gd name="connsiteX6" fmla="*/ 226668 w 2956989"/>
                <a:gd name="connsiteY6" fmla="*/ 337427 h 368336"/>
                <a:gd name="connsiteX7" fmla="*/ 157122 w 2956989"/>
                <a:gd name="connsiteY7" fmla="*/ 321972 h 368336"/>
                <a:gd name="connsiteX8" fmla="*/ 103031 w 2956989"/>
                <a:gd name="connsiteY8" fmla="*/ 303941 h 368336"/>
                <a:gd name="connsiteX9" fmla="*/ 46364 w 2956989"/>
                <a:gd name="connsiteY9" fmla="*/ 273032 h 368336"/>
                <a:gd name="connsiteX10" fmla="*/ 23182 w 2956989"/>
                <a:gd name="connsiteY10" fmla="*/ 255002 h 368336"/>
                <a:gd name="connsiteX11" fmla="*/ 7727 w 2956989"/>
                <a:gd name="connsiteY11" fmla="*/ 236971 h 368336"/>
                <a:gd name="connsiteX12" fmla="*/ 0 w 2956989"/>
                <a:gd name="connsiteY12" fmla="*/ 221517 h 368336"/>
                <a:gd name="connsiteX13" fmla="*/ 0 w 2956989"/>
                <a:gd name="connsiteY13" fmla="*/ 206062 h 368336"/>
                <a:gd name="connsiteX14" fmla="*/ 7727 w 2956989"/>
                <a:gd name="connsiteY14" fmla="*/ 185456 h 368336"/>
                <a:gd name="connsiteX15" fmla="*/ 25758 w 2956989"/>
                <a:gd name="connsiteY15" fmla="*/ 167425 h 368336"/>
                <a:gd name="connsiteX16" fmla="*/ 74698 w 2956989"/>
                <a:gd name="connsiteY16" fmla="*/ 139092 h 368336"/>
                <a:gd name="connsiteX17" fmla="*/ 157122 w 2956989"/>
                <a:gd name="connsiteY17" fmla="*/ 110758 h 368336"/>
                <a:gd name="connsiteX18" fmla="*/ 316820 w 2956989"/>
                <a:gd name="connsiteY18" fmla="*/ 69546 h 368336"/>
                <a:gd name="connsiteX19" fmla="*/ 425003 w 2956989"/>
                <a:gd name="connsiteY19" fmla="*/ 51516 h 368336"/>
                <a:gd name="connsiteX20" fmla="*/ 502276 w 2956989"/>
                <a:gd name="connsiteY20" fmla="*/ 66970 h 368336"/>
                <a:gd name="connsiteX21" fmla="*/ 605307 w 2956989"/>
                <a:gd name="connsiteY21" fmla="*/ 92728 h 368336"/>
                <a:gd name="connsiteX22" fmla="*/ 708338 w 2956989"/>
                <a:gd name="connsiteY22" fmla="*/ 113334 h 368336"/>
                <a:gd name="connsiteX23" fmla="*/ 842278 w 2956989"/>
                <a:gd name="connsiteY23" fmla="*/ 131365 h 368336"/>
                <a:gd name="connsiteX24" fmla="*/ 1025158 w 2956989"/>
                <a:gd name="connsiteY24" fmla="*/ 141668 h 368336"/>
                <a:gd name="connsiteX25" fmla="*/ 1545465 w 2956989"/>
                <a:gd name="connsiteY25" fmla="*/ 141668 h 368336"/>
                <a:gd name="connsiteX26" fmla="*/ 2101832 w 2956989"/>
                <a:gd name="connsiteY26" fmla="*/ 144243 h 368336"/>
                <a:gd name="connsiteX27" fmla="*/ 2449562 w 2956989"/>
                <a:gd name="connsiteY27" fmla="*/ 141668 h 368336"/>
                <a:gd name="connsiteX28" fmla="*/ 2555169 w 2956989"/>
                <a:gd name="connsiteY28" fmla="*/ 136516 h 368336"/>
                <a:gd name="connsiteX29" fmla="*/ 2593805 w 2956989"/>
                <a:gd name="connsiteY29" fmla="*/ 126213 h 368336"/>
                <a:gd name="connsiteX30" fmla="*/ 2624714 w 2956989"/>
                <a:gd name="connsiteY30" fmla="*/ 110758 h 368336"/>
                <a:gd name="connsiteX31" fmla="*/ 2655624 w 2956989"/>
                <a:gd name="connsiteY31" fmla="*/ 87576 h 368336"/>
                <a:gd name="connsiteX32" fmla="*/ 2725170 w 2956989"/>
                <a:gd name="connsiteY32" fmla="*/ 0 h 368336"/>
                <a:gd name="connsiteX33" fmla="*/ 2956989 w 2956989"/>
                <a:gd name="connsiteY33" fmla="*/ 121061 h 368336"/>
                <a:gd name="connsiteX34" fmla="*/ 2869413 w 2956989"/>
                <a:gd name="connsiteY34" fmla="*/ 213789 h 368336"/>
                <a:gd name="connsiteX35" fmla="*/ 2784412 w 2956989"/>
                <a:gd name="connsiteY35" fmla="*/ 285911 h 368336"/>
                <a:gd name="connsiteX36" fmla="*/ 2699412 w 2956989"/>
                <a:gd name="connsiteY36" fmla="*/ 337427 h 368336"/>
                <a:gd name="connsiteX37" fmla="*/ 2645321 w 2956989"/>
                <a:gd name="connsiteY37" fmla="*/ 358033 h 368336"/>
                <a:gd name="connsiteX38" fmla="*/ 2560320 w 2956989"/>
                <a:gd name="connsiteY38" fmla="*/ 365760 h 368336"/>
                <a:gd name="connsiteX39" fmla="*/ 2140469 w 2956989"/>
                <a:gd name="connsiteY39" fmla="*/ 363184 h 368336"/>
                <a:gd name="connsiteX40" fmla="*/ 1759254 w 2956989"/>
                <a:gd name="connsiteY40" fmla="*/ 365760 h 36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56989" h="368336">
                  <a:moveTo>
                    <a:pt x="1759254" y="365760"/>
                  </a:moveTo>
                  <a:lnTo>
                    <a:pt x="1105007" y="368336"/>
                  </a:lnTo>
                  <a:lnTo>
                    <a:pt x="741823" y="368336"/>
                  </a:lnTo>
                  <a:lnTo>
                    <a:pt x="533185" y="365760"/>
                  </a:lnTo>
                  <a:lnTo>
                    <a:pt x="409548" y="360609"/>
                  </a:lnTo>
                  <a:lnTo>
                    <a:pt x="311669" y="350305"/>
                  </a:lnTo>
                  <a:lnTo>
                    <a:pt x="226668" y="337427"/>
                  </a:lnTo>
                  <a:lnTo>
                    <a:pt x="157122" y="321972"/>
                  </a:lnTo>
                  <a:lnTo>
                    <a:pt x="103031" y="303941"/>
                  </a:lnTo>
                  <a:lnTo>
                    <a:pt x="46364" y="273032"/>
                  </a:lnTo>
                  <a:lnTo>
                    <a:pt x="23182" y="255002"/>
                  </a:lnTo>
                  <a:lnTo>
                    <a:pt x="7727" y="236971"/>
                  </a:lnTo>
                  <a:lnTo>
                    <a:pt x="0" y="221517"/>
                  </a:lnTo>
                  <a:lnTo>
                    <a:pt x="0" y="206062"/>
                  </a:lnTo>
                  <a:lnTo>
                    <a:pt x="7727" y="185456"/>
                  </a:lnTo>
                  <a:lnTo>
                    <a:pt x="25758" y="167425"/>
                  </a:lnTo>
                  <a:lnTo>
                    <a:pt x="74698" y="139092"/>
                  </a:lnTo>
                  <a:lnTo>
                    <a:pt x="157122" y="110758"/>
                  </a:lnTo>
                  <a:lnTo>
                    <a:pt x="316820" y="69546"/>
                  </a:lnTo>
                  <a:lnTo>
                    <a:pt x="425003" y="51516"/>
                  </a:lnTo>
                  <a:lnTo>
                    <a:pt x="502276" y="66970"/>
                  </a:lnTo>
                  <a:lnTo>
                    <a:pt x="605307" y="92728"/>
                  </a:lnTo>
                  <a:lnTo>
                    <a:pt x="708338" y="113334"/>
                  </a:lnTo>
                  <a:lnTo>
                    <a:pt x="842278" y="131365"/>
                  </a:lnTo>
                  <a:lnTo>
                    <a:pt x="1025158" y="141668"/>
                  </a:lnTo>
                  <a:lnTo>
                    <a:pt x="1545465" y="141668"/>
                  </a:lnTo>
                  <a:lnTo>
                    <a:pt x="2101832" y="144243"/>
                  </a:lnTo>
                  <a:lnTo>
                    <a:pt x="2449562" y="141668"/>
                  </a:lnTo>
                  <a:lnTo>
                    <a:pt x="2555169" y="136516"/>
                  </a:lnTo>
                  <a:lnTo>
                    <a:pt x="2593805" y="126213"/>
                  </a:lnTo>
                  <a:lnTo>
                    <a:pt x="2624714" y="110758"/>
                  </a:lnTo>
                  <a:lnTo>
                    <a:pt x="2655624" y="87576"/>
                  </a:lnTo>
                  <a:lnTo>
                    <a:pt x="2725170" y="0"/>
                  </a:lnTo>
                  <a:lnTo>
                    <a:pt x="2956989" y="121061"/>
                  </a:lnTo>
                  <a:lnTo>
                    <a:pt x="2869413" y="213789"/>
                  </a:lnTo>
                  <a:lnTo>
                    <a:pt x="2784412" y="285911"/>
                  </a:lnTo>
                  <a:lnTo>
                    <a:pt x="2699412" y="337427"/>
                  </a:lnTo>
                  <a:lnTo>
                    <a:pt x="2645321" y="358033"/>
                  </a:lnTo>
                  <a:lnTo>
                    <a:pt x="2560320" y="365760"/>
                  </a:lnTo>
                  <a:lnTo>
                    <a:pt x="2140469" y="363184"/>
                  </a:lnTo>
                  <a:lnTo>
                    <a:pt x="1759254" y="36576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DED1742C-E248-4569-BC3E-558D4A097A9A}"/>
                </a:ext>
              </a:extLst>
            </p:cNvPr>
            <p:cNvSpPr/>
            <p:nvPr/>
          </p:nvSpPr>
          <p:spPr>
            <a:xfrm>
              <a:off x="5519738" y="2573339"/>
              <a:ext cx="2513012" cy="498475"/>
            </a:xfrm>
            <a:custGeom>
              <a:avLst/>
              <a:gdLst>
                <a:gd name="connsiteX0" fmla="*/ 1759743 w 2512218"/>
                <a:gd name="connsiteY0" fmla="*/ 316707 h 497682"/>
                <a:gd name="connsiteX1" fmla="*/ 1426368 w 2512218"/>
                <a:gd name="connsiteY1" fmla="*/ 347663 h 497682"/>
                <a:gd name="connsiteX2" fmla="*/ 1250156 w 2512218"/>
                <a:gd name="connsiteY2" fmla="*/ 378619 h 497682"/>
                <a:gd name="connsiteX3" fmla="*/ 1033462 w 2512218"/>
                <a:gd name="connsiteY3" fmla="*/ 407194 h 497682"/>
                <a:gd name="connsiteX4" fmla="*/ 876300 w 2512218"/>
                <a:gd name="connsiteY4" fmla="*/ 431007 h 497682"/>
                <a:gd name="connsiteX5" fmla="*/ 711993 w 2512218"/>
                <a:gd name="connsiteY5" fmla="*/ 461963 h 497682"/>
                <a:gd name="connsiteX6" fmla="*/ 538162 w 2512218"/>
                <a:gd name="connsiteY6" fmla="*/ 495300 h 497682"/>
                <a:gd name="connsiteX7" fmla="*/ 519112 w 2512218"/>
                <a:gd name="connsiteY7" fmla="*/ 497682 h 497682"/>
                <a:gd name="connsiteX8" fmla="*/ 481012 w 2512218"/>
                <a:gd name="connsiteY8" fmla="*/ 495300 h 497682"/>
                <a:gd name="connsiteX9" fmla="*/ 409575 w 2512218"/>
                <a:gd name="connsiteY9" fmla="*/ 481013 h 497682"/>
                <a:gd name="connsiteX10" fmla="*/ 302418 w 2512218"/>
                <a:gd name="connsiteY10" fmla="*/ 442913 h 497682"/>
                <a:gd name="connsiteX11" fmla="*/ 147637 w 2512218"/>
                <a:gd name="connsiteY11" fmla="*/ 369094 h 497682"/>
                <a:gd name="connsiteX12" fmla="*/ 0 w 2512218"/>
                <a:gd name="connsiteY12" fmla="*/ 290513 h 497682"/>
                <a:gd name="connsiteX13" fmla="*/ 92868 w 2512218"/>
                <a:gd name="connsiteY13" fmla="*/ 171450 h 497682"/>
                <a:gd name="connsiteX14" fmla="*/ 164306 w 2512218"/>
                <a:gd name="connsiteY14" fmla="*/ 228600 h 497682"/>
                <a:gd name="connsiteX15" fmla="*/ 197643 w 2512218"/>
                <a:gd name="connsiteY15" fmla="*/ 250032 h 497682"/>
                <a:gd name="connsiteX16" fmla="*/ 235743 w 2512218"/>
                <a:gd name="connsiteY16" fmla="*/ 266700 h 497682"/>
                <a:gd name="connsiteX17" fmla="*/ 297656 w 2512218"/>
                <a:gd name="connsiteY17" fmla="*/ 280988 h 497682"/>
                <a:gd name="connsiteX18" fmla="*/ 361950 w 2512218"/>
                <a:gd name="connsiteY18" fmla="*/ 290513 h 497682"/>
                <a:gd name="connsiteX19" fmla="*/ 445293 w 2512218"/>
                <a:gd name="connsiteY19" fmla="*/ 295275 h 497682"/>
                <a:gd name="connsiteX20" fmla="*/ 490537 w 2512218"/>
                <a:gd name="connsiteY20" fmla="*/ 297657 h 497682"/>
                <a:gd name="connsiteX21" fmla="*/ 588168 w 2512218"/>
                <a:gd name="connsiteY21" fmla="*/ 285750 h 497682"/>
                <a:gd name="connsiteX22" fmla="*/ 1247775 w 2512218"/>
                <a:gd name="connsiteY22" fmla="*/ 200025 h 497682"/>
                <a:gd name="connsiteX23" fmla="*/ 1440656 w 2512218"/>
                <a:gd name="connsiteY23" fmla="*/ 169069 h 497682"/>
                <a:gd name="connsiteX24" fmla="*/ 1657350 w 2512218"/>
                <a:gd name="connsiteY24" fmla="*/ 140494 h 497682"/>
                <a:gd name="connsiteX25" fmla="*/ 1809750 w 2512218"/>
                <a:gd name="connsiteY25" fmla="*/ 111919 h 497682"/>
                <a:gd name="connsiteX26" fmla="*/ 1933575 w 2512218"/>
                <a:gd name="connsiteY26" fmla="*/ 80963 h 497682"/>
                <a:gd name="connsiteX27" fmla="*/ 2043112 w 2512218"/>
                <a:gd name="connsiteY27" fmla="*/ 47625 h 497682"/>
                <a:gd name="connsiteX28" fmla="*/ 2109787 w 2512218"/>
                <a:gd name="connsiteY28" fmla="*/ 19050 h 497682"/>
                <a:gd name="connsiteX29" fmla="*/ 2145506 w 2512218"/>
                <a:gd name="connsiteY29" fmla="*/ 2382 h 497682"/>
                <a:gd name="connsiteX30" fmla="*/ 2195512 w 2512218"/>
                <a:gd name="connsiteY30" fmla="*/ 0 h 497682"/>
                <a:gd name="connsiteX31" fmla="*/ 2255043 w 2512218"/>
                <a:gd name="connsiteY31" fmla="*/ 11907 h 497682"/>
                <a:gd name="connsiteX32" fmla="*/ 2381250 w 2512218"/>
                <a:gd name="connsiteY32" fmla="*/ 54769 h 497682"/>
                <a:gd name="connsiteX33" fmla="*/ 2409825 w 2512218"/>
                <a:gd name="connsiteY33" fmla="*/ 66675 h 497682"/>
                <a:gd name="connsiteX34" fmla="*/ 2443162 w 2512218"/>
                <a:gd name="connsiteY34" fmla="*/ 85725 h 497682"/>
                <a:gd name="connsiteX35" fmla="*/ 2481262 w 2512218"/>
                <a:gd name="connsiteY35" fmla="*/ 114300 h 497682"/>
                <a:gd name="connsiteX36" fmla="*/ 2505075 w 2512218"/>
                <a:gd name="connsiteY36" fmla="*/ 140494 h 497682"/>
                <a:gd name="connsiteX37" fmla="*/ 2512218 w 2512218"/>
                <a:gd name="connsiteY37" fmla="*/ 159544 h 497682"/>
                <a:gd name="connsiteX38" fmla="*/ 2507456 w 2512218"/>
                <a:gd name="connsiteY38" fmla="*/ 176213 h 497682"/>
                <a:gd name="connsiteX39" fmla="*/ 2488406 w 2512218"/>
                <a:gd name="connsiteY39" fmla="*/ 202407 h 497682"/>
                <a:gd name="connsiteX40" fmla="*/ 2447925 w 2512218"/>
                <a:gd name="connsiteY40" fmla="*/ 230982 h 497682"/>
                <a:gd name="connsiteX41" fmla="*/ 2376487 w 2512218"/>
                <a:gd name="connsiteY41" fmla="*/ 252413 h 497682"/>
                <a:gd name="connsiteX42" fmla="*/ 2271712 w 2512218"/>
                <a:gd name="connsiteY42" fmla="*/ 261938 h 497682"/>
                <a:gd name="connsiteX43" fmla="*/ 1974056 w 2512218"/>
                <a:gd name="connsiteY43" fmla="*/ 290513 h 497682"/>
                <a:gd name="connsiteX44" fmla="*/ 1759743 w 2512218"/>
                <a:gd name="connsiteY44" fmla="*/ 316707 h 4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12218" h="497682">
                  <a:moveTo>
                    <a:pt x="1759743" y="316707"/>
                  </a:moveTo>
                  <a:lnTo>
                    <a:pt x="1426368" y="347663"/>
                  </a:lnTo>
                  <a:lnTo>
                    <a:pt x="1250156" y="378619"/>
                  </a:lnTo>
                  <a:lnTo>
                    <a:pt x="1033462" y="407194"/>
                  </a:lnTo>
                  <a:lnTo>
                    <a:pt x="876300" y="431007"/>
                  </a:lnTo>
                  <a:lnTo>
                    <a:pt x="711993" y="461963"/>
                  </a:lnTo>
                  <a:lnTo>
                    <a:pt x="538162" y="495300"/>
                  </a:lnTo>
                  <a:lnTo>
                    <a:pt x="519112" y="497682"/>
                  </a:lnTo>
                  <a:lnTo>
                    <a:pt x="481012" y="495300"/>
                  </a:lnTo>
                  <a:lnTo>
                    <a:pt x="409575" y="481013"/>
                  </a:lnTo>
                  <a:lnTo>
                    <a:pt x="302418" y="442913"/>
                  </a:lnTo>
                  <a:lnTo>
                    <a:pt x="147637" y="369094"/>
                  </a:lnTo>
                  <a:lnTo>
                    <a:pt x="0" y="290513"/>
                  </a:lnTo>
                  <a:lnTo>
                    <a:pt x="92868" y="171450"/>
                  </a:lnTo>
                  <a:lnTo>
                    <a:pt x="164306" y="228600"/>
                  </a:lnTo>
                  <a:lnTo>
                    <a:pt x="197643" y="250032"/>
                  </a:lnTo>
                  <a:lnTo>
                    <a:pt x="235743" y="266700"/>
                  </a:lnTo>
                  <a:lnTo>
                    <a:pt x="297656" y="280988"/>
                  </a:lnTo>
                  <a:lnTo>
                    <a:pt x="361950" y="290513"/>
                  </a:lnTo>
                  <a:lnTo>
                    <a:pt x="445293" y="295275"/>
                  </a:lnTo>
                  <a:lnTo>
                    <a:pt x="490537" y="297657"/>
                  </a:lnTo>
                  <a:lnTo>
                    <a:pt x="588168" y="285750"/>
                  </a:lnTo>
                  <a:lnTo>
                    <a:pt x="1247775" y="200025"/>
                  </a:lnTo>
                  <a:lnTo>
                    <a:pt x="1440656" y="169069"/>
                  </a:lnTo>
                  <a:lnTo>
                    <a:pt x="1657350" y="140494"/>
                  </a:lnTo>
                  <a:lnTo>
                    <a:pt x="1809750" y="111919"/>
                  </a:lnTo>
                  <a:lnTo>
                    <a:pt x="1933575" y="80963"/>
                  </a:lnTo>
                  <a:lnTo>
                    <a:pt x="2043112" y="47625"/>
                  </a:lnTo>
                  <a:lnTo>
                    <a:pt x="2109787" y="19050"/>
                  </a:lnTo>
                  <a:lnTo>
                    <a:pt x="2145506" y="2382"/>
                  </a:lnTo>
                  <a:lnTo>
                    <a:pt x="2195512" y="0"/>
                  </a:lnTo>
                  <a:lnTo>
                    <a:pt x="2255043" y="11907"/>
                  </a:lnTo>
                  <a:lnTo>
                    <a:pt x="2381250" y="54769"/>
                  </a:lnTo>
                  <a:lnTo>
                    <a:pt x="2409825" y="66675"/>
                  </a:lnTo>
                  <a:lnTo>
                    <a:pt x="2443162" y="85725"/>
                  </a:lnTo>
                  <a:lnTo>
                    <a:pt x="2481262" y="114300"/>
                  </a:lnTo>
                  <a:lnTo>
                    <a:pt x="2505075" y="140494"/>
                  </a:lnTo>
                  <a:lnTo>
                    <a:pt x="2512218" y="159544"/>
                  </a:lnTo>
                  <a:lnTo>
                    <a:pt x="2507456" y="176213"/>
                  </a:lnTo>
                  <a:lnTo>
                    <a:pt x="2488406" y="202407"/>
                  </a:lnTo>
                  <a:lnTo>
                    <a:pt x="2447925" y="230982"/>
                  </a:lnTo>
                  <a:lnTo>
                    <a:pt x="2376487" y="252413"/>
                  </a:lnTo>
                  <a:lnTo>
                    <a:pt x="2271712" y="261938"/>
                  </a:lnTo>
                  <a:lnTo>
                    <a:pt x="1974056" y="290513"/>
                  </a:lnTo>
                  <a:lnTo>
                    <a:pt x="1759743" y="3167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2EDF558B-97BC-4892-8D9F-52A7F30555B8}"/>
                </a:ext>
              </a:extLst>
            </p:cNvPr>
            <p:cNvSpPr/>
            <p:nvPr/>
          </p:nvSpPr>
          <p:spPr>
            <a:xfrm>
              <a:off x="5030788" y="3683001"/>
              <a:ext cx="3378200" cy="627063"/>
            </a:xfrm>
            <a:custGeom>
              <a:avLst/>
              <a:gdLst>
                <a:gd name="connsiteX0" fmla="*/ 2359556 w 3377800"/>
                <a:gd name="connsiteY0" fmla="*/ 311530 h 625946"/>
                <a:gd name="connsiteX1" fmla="*/ 1915337 w 3377800"/>
                <a:gd name="connsiteY1" fmla="*/ 351914 h 625946"/>
                <a:gd name="connsiteX2" fmla="*/ 1730726 w 3377800"/>
                <a:gd name="connsiteY2" fmla="*/ 389413 h 625946"/>
                <a:gd name="connsiteX3" fmla="*/ 1430734 w 3377800"/>
                <a:gd name="connsiteY3" fmla="*/ 418259 h 625946"/>
                <a:gd name="connsiteX4" fmla="*/ 1179778 w 3377800"/>
                <a:gd name="connsiteY4" fmla="*/ 455758 h 625946"/>
                <a:gd name="connsiteX5" fmla="*/ 943246 w 3377800"/>
                <a:gd name="connsiteY5" fmla="*/ 493257 h 625946"/>
                <a:gd name="connsiteX6" fmla="*/ 718252 w 3377800"/>
                <a:gd name="connsiteY6" fmla="*/ 536525 h 625946"/>
                <a:gd name="connsiteX7" fmla="*/ 519218 w 3377800"/>
                <a:gd name="connsiteY7" fmla="*/ 585562 h 625946"/>
                <a:gd name="connsiteX8" fmla="*/ 383645 w 3377800"/>
                <a:gd name="connsiteY8" fmla="*/ 625946 h 625946"/>
                <a:gd name="connsiteX9" fmla="*/ 360568 w 3377800"/>
                <a:gd name="connsiteY9" fmla="*/ 623061 h 625946"/>
                <a:gd name="connsiteX10" fmla="*/ 320185 w 3377800"/>
                <a:gd name="connsiteY10" fmla="*/ 611523 h 625946"/>
                <a:gd name="connsiteX11" fmla="*/ 256725 w 3377800"/>
                <a:gd name="connsiteY11" fmla="*/ 576908 h 625946"/>
                <a:gd name="connsiteX12" fmla="*/ 152881 w 3377800"/>
                <a:gd name="connsiteY12" fmla="*/ 504795 h 625946"/>
                <a:gd name="connsiteX13" fmla="*/ 83652 w 3377800"/>
                <a:gd name="connsiteY13" fmla="*/ 447104 h 625946"/>
                <a:gd name="connsiteX14" fmla="*/ 43269 w 3377800"/>
                <a:gd name="connsiteY14" fmla="*/ 409605 h 625946"/>
                <a:gd name="connsiteX15" fmla="*/ 23077 w 3377800"/>
                <a:gd name="connsiteY15" fmla="*/ 389413 h 625946"/>
                <a:gd name="connsiteX16" fmla="*/ 8654 w 3377800"/>
                <a:gd name="connsiteY16" fmla="*/ 363452 h 625946"/>
                <a:gd name="connsiteX17" fmla="*/ 0 w 3377800"/>
                <a:gd name="connsiteY17" fmla="*/ 334607 h 625946"/>
                <a:gd name="connsiteX18" fmla="*/ 2885 w 3377800"/>
                <a:gd name="connsiteY18" fmla="*/ 314415 h 625946"/>
                <a:gd name="connsiteX19" fmla="*/ 17308 w 3377800"/>
                <a:gd name="connsiteY19" fmla="*/ 305761 h 625946"/>
                <a:gd name="connsiteX20" fmla="*/ 51922 w 3377800"/>
                <a:gd name="connsiteY20" fmla="*/ 308646 h 625946"/>
                <a:gd name="connsiteX21" fmla="*/ 106728 w 3377800"/>
                <a:gd name="connsiteY21" fmla="*/ 328838 h 625946"/>
                <a:gd name="connsiteX22" fmla="*/ 164419 w 3377800"/>
                <a:gd name="connsiteY22" fmla="*/ 351914 h 625946"/>
                <a:gd name="connsiteX23" fmla="*/ 239417 w 3377800"/>
                <a:gd name="connsiteY23" fmla="*/ 366337 h 625946"/>
                <a:gd name="connsiteX24" fmla="*/ 308646 w 3377800"/>
                <a:gd name="connsiteY24" fmla="*/ 372106 h 625946"/>
                <a:gd name="connsiteX25" fmla="*/ 389414 w 3377800"/>
                <a:gd name="connsiteY25" fmla="*/ 363452 h 625946"/>
                <a:gd name="connsiteX26" fmla="*/ 801903 w 3377800"/>
                <a:gd name="connsiteY26" fmla="*/ 305761 h 625946"/>
                <a:gd name="connsiteX27" fmla="*/ 1303814 w 3377800"/>
                <a:gd name="connsiteY27" fmla="*/ 242301 h 625946"/>
                <a:gd name="connsiteX28" fmla="*/ 1739380 w 3377800"/>
                <a:gd name="connsiteY28" fmla="*/ 184611 h 625946"/>
                <a:gd name="connsiteX29" fmla="*/ 1918221 w 3377800"/>
                <a:gd name="connsiteY29" fmla="*/ 149996 h 625946"/>
                <a:gd name="connsiteX30" fmla="*/ 2348018 w 3377800"/>
                <a:gd name="connsiteY30" fmla="*/ 106728 h 625946"/>
                <a:gd name="connsiteX31" fmla="*/ 2653780 w 3377800"/>
                <a:gd name="connsiteY31" fmla="*/ 77883 h 625946"/>
                <a:gd name="connsiteX32" fmla="*/ 2720124 w 3377800"/>
                <a:gd name="connsiteY32" fmla="*/ 69229 h 625946"/>
                <a:gd name="connsiteX33" fmla="*/ 2826852 w 3377800"/>
                <a:gd name="connsiteY33" fmla="*/ 43268 h 625946"/>
                <a:gd name="connsiteX34" fmla="*/ 2890312 w 3377800"/>
                <a:gd name="connsiteY34" fmla="*/ 23076 h 625946"/>
                <a:gd name="connsiteX35" fmla="*/ 2939349 w 3377800"/>
                <a:gd name="connsiteY35" fmla="*/ 2884 h 625946"/>
                <a:gd name="connsiteX36" fmla="*/ 2976848 w 3377800"/>
                <a:gd name="connsiteY36" fmla="*/ 0 h 625946"/>
                <a:gd name="connsiteX37" fmla="*/ 3037424 w 3377800"/>
                <a:gd name="connsiteY37" fmla="*/ 11538 h 625946"/>
                <a:gd name="connsiteX38" fmla="*/ 3172997 w 3377800"/>
                <a:gd name="connsiteY38" fmla="*/ 60575 h 625946"/>
                <a:gd name="connsiteX39" fmla="*/ 3262418 w 3377800"/>
                <a:gd name="connsiteY39" fmla="*/ 100959 h 625946"/>
                <a:gd name="connsiteX40" fmla="*/ 3288379 w 3377800"/>
                <a:gd name="connsiteY40" fmla="*/ 118266 h 625946"/>
                <a:gd name="connsiteX41" fmla="*/ 3322993 w 3377800"/>
                <a:gd name="connsiteY41" fmla="*/ 141342 h 625946"/>
                <a:gd name="connsiteX42" fmla="*/ 3346070 w 3377800"/>
                <a:gd name="connsiteY42" fmla="*/ 167303 h 625946"/>
                <a:gd name="connsiteX43" fmla="*/ 3366262 w 3377800"/>
                <a:gd name="connsiteY43" fmla="*/ 193264 h 625946"/>
                <a:gd name="connsiteX44" fmla="*/ 3377800 w 3377800"/>
                <a:gd name="connsiteY44" fmla="*/ 219225 h 625946"/>
                <a:gd name="connsiteX45" fmla="*/ 3377800 w 3377800"/>
                <a:gd name="connsiteY45" fmla="*/ 233648 h 625946"/>
                <a:gd name="connsiteX46" fmla="*/ 3366262 w 3377800"/>
                <a:gd name="connsiteY46" fmla="*/ 253840 h 625946"/>
                <a:gd name="connsiteX47" fmla="*/ 3334532 w 3377800"/>
                <a:gd name="connsiteY47" fmla="*/ 268262 h 625946"/>
                <a:gd name="connsiteX48" fmla="*/ 3285494 w 3377800"/>
                <a:gd name="connsiteY48" fmla="*/ 279801 h 625946"/>
                <a:gd name="connsiteX49" fmla="*/ 3060500 w 3377800"/>
                <a:gd name="connsiteY49" fmla="*/ 282685 h 625946"/>
                <a:gd name="connsiteX50" fmla="*/ 2792238 w 3377800"/>
                <a:gd name="connsiteY50" fmla="*/ 288454 h 625946"/>
                <a:gd name="connsiteX51" fmla="*/ 2359556 w 3377800"/>
                <a:gd name="connsiteY51" fmla="*/ 31153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77800" h="625946">
                  <a:moveTo>
                    <a:pt x="2359556" y="311530"/>
                  </a:moveTo>
                  <a:lnTo>
                    <a:pt x="1915337" y="351914"/>
                  </a:lnTo>
                  <a:lnTo>
                    <a:pt x="1730726" y="389413"/>
                  </a:lnTo>
                  <a:lnTo>
                    <a:pt x="1430734" y="418259"/>
                  </a:lnTo>
                  <a:lnTo>
                    <a:pt x="1179778" y="455758"/>
                  </a:lnTo>
                  <a:lnTo>
                    <a:pt x="943246" y="493257"/>
                  </a:lnTo>
                  <a:lnTo>
                    <a:pt x="718252" y="536525"/>
                  </a:lnTo>
                  <a:lnTo>
                    <a:pt x="519218" y="585562"/>
                  </a:lnTo>
                  <a:lnTo>
                    <a:pt x="383645" y="625946"/>
                  </a:lnTo>
                  <a:lnTo>
                    <a:pt x="360568" y="623061"/>
                  </a:lnTo>
                  <a:lnTo>
                    <a:pt x="320185" y="611523"/>
                  </a:lnTo>
                  <a:lnTo>
                    <a:pt x="256725" y="576908"/>
                  </a:lnTo>
                  <a:lnTo>
                    <a:pt x="152881" y="504795"/>
                  </a:lnTo>
                  <a:lnTo>
                    <a:pt x="83652" y="447104"/>
                  </a:lnTo>
                  <a:lnTo>
                    <a:pt x="43269" y="409605"/>
                  </a:lnTo>
                  <a:lnTo>
                    <a:pt x="23077" y="389413"/>
                  </a:lnTo>
                  <a:lnTo>
                    <a:pt x="8654" y="363452"/>
                  </a:lnTo>
                  <a:lnTo>
                    <a:pt x="0" y="334607"/>
                  </a:lnTo>
                  <a:lnTo>
                    <a:pt x="2885" y="314415"/>
                  </a:lnTo>
                  <a:lnTo>
                    <a:pt x="17308" y="305761"/>
                  </a:lnTo>
                  <a:lnTo>
                    <a:pt x="51922" y="308646"/>
                  </a:lnTo>
                  <a:lnTo>
                    <a:pt x="106728" y="328838"/>
                  </a:lnTo>
                  <a:lnTo>
                    <a:pt x="164419" y="351914"/>
                  </a:lnTo>
                  <a:lnTo>
                    <a:pt x="239417" y="366337"/>
                  </a:lnTo>
                  <a:lnTo>
                    <a:pt x="308646" y="372106"/>
                  </a:lnTo>
                  <a:lnTo>
                    <a:pt x="389414" y="363452"/>
                  </a:lnTo>
                  <a:lnTo>
                    <a:pt x="801903" y="305761"/>
                  </a:lnTo>
                  <a:lnTo>
                    <a:pt x="1303814" y="242301"/>
                  </a:lnTo>
                  <a:lnTo>
                    <a:pt x="1739380" y="184611"/>
                  </a:lnTo>
                  <a:lnTo>
                    <a:pt x="1918221" y="149996"/>
                  </a:lnTo>
                  <a:lnTo>
                    <a:pt x="2348018" y="106728"/>
                  </a:lnTo>
                  <a:lnTo>
                    <a:pt x="2653780" y="77883"/>
                  </a:lnTo>
                  <a:lnTo>
                    <a:pt x="2720124" y="69229"/>
                  </a:lnTo>
                  <a:lnTo>
                    <a:pt x="2826852" y="43268"/>
                  </a:lnTo>
                  <a:lnTo>
                    <a:pt x="2890312" y="23076"/>
                  </a:lnTo>
                  <a:lnTo>
                    <a:pt x="2939349" y="2884"/>
                  </a:lnTo>
                  <a:lnTo>
                    <a:pt x="2976848" y="0"/>
                  </a:lnTo>
                  <a:lnTo>
                    <a:pt x="3037424" y="11538"/>
                  </a:lnTo>
                  <a:lnTo>
                    <a:pt x="3172997" y="60575"/>
                  </a:lnTo>
                  <a:lnTo>
                    <a:pt x="3262418" y="100959"/>
                  </a:lnTo>
                  <a:lnTo>
                    <a:pt x="3288379" y="118266"/>
                  </a:lnTo>
                  <a:lnTo>
                    <a:pt x="3322993" y="141342"/>
                  </a:lnTo>
                  <a:lnTo>
                    <a:pt x="3346070" y="167303"/>
                  </a:lnTo>
                  <a:lnTo>
                    <a:pt x="3366262" y="193264"/>
                  </a:lnTo>
                  <a:lnTo>
                    <a:pt x="3377800" y="219225"/>
                  </a:lnTo>
                  <a:lnTo>
                    <a:pt x="3377800" y="233648"/>
                  </a:lnTo>
                  <a:lnTo>
                    <a:pt x="3366262" y="253840"/>
                  </a:lnTo>
                  <a:lnTo>
                    <a:pt x="3334532" y="268262"/>
                  </a:lnTo>
                  <a:lnTo>
                    <a:pt x="3285494" y="279801"/>
                  </a:lnTo>
                  <a:lnTo>
                    <a:pt x="3060500" y="282685"/>
                  </a:lnTo>
                  <a:lnTo>
                    <a:pt x="2792238" y="288454"/>
                  </a:lnTo>
                  <a:lnTo>
                    <a:pt x="2359556" y="3115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6A1640C-FADA-4A4E-94E2-AEC49ED76031}"/>
              </a:ext>
            </a:extLst>
          </p:cNvPr>
          <p:cNvGrpSpPr/>
          <p:nvPr/>
        </p:nvGrpSpPr>
        <p:grpSpPr>
          <a:xfrm>
            <a:off x="3584578" y="1574800"/>
            <a:ext cx="4824410" cy="4457700"/>
            <a:chOff x="3584578" y="1574800"/>
            <a:chExt cx="4824410" cy="4457700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E50D1CBC-F7F2-406C-9440-CF79279DEC48}"/>
                </a:ext>
              </a:extLst>
            </p:cNvPr>
            <p:cNvSpPr/>
            <p:nvPr/>
          </p:nvSpPr>
          <p:spPr>
            <a:xfrm>
              <a:off x="4838700" y="1952626"/>
              <a:ext cx="1289050" cy="1465263"/>
            </a:xfrm>
            <a:custGeom>
              <a:avLst/>
              <a:gdLst>
                <a:gd name="connsiteX0" fmla="*/ 945356 w 1288256"/>
                <a:gd name="connsiteY0" fmla="*/ 697706 h 1464469"/>
                <a:gd name="connsiteX1" fmla="*/ 807244 w 1288256"/>
                <a:gd name="connsiteY1" fmla="*/ 842963 h 1464469"/>
                <a:gd name="connsiteX2" fmla="*/ 754856 w 1288256"/>
                <a:gd name="connsiteY2" fmla="*/ 919163 h 1464469"/>
                <a:gd name="connsiteX3" fmla="*/ 619125 w 1288256"/>
                <a:gd name="connsiteY3" fmla="*/ 1047750 h 1464469"/>
                <a:gd name="connsiteX4" fmla="*/ 454819 w 1288256"/>
                <a:gd name="connsiteY4" fmla="*/ 1185863 h 1464469"/>
                <a:gd name="connsiteX5" fmla="*/ 309563 w 1288256"/>
                <a:gd name="connsiteY5" fmla="*/ 1300163 h 1464469"/>
                <a:gd name="connsiteX6" fmla="*/ 154781 w 1288256"/>
                <a:gd name="connsiteY6" fmla="*/ 1400175 h 1464469"/>
                <a:gd name="connsiteX7" fmla="*/ 47625 w 1288256"/>
                <a:gd name="connsiteY7" fmla="*/ 1454944 h 1464469"/>
                <a:gd name="connsiteX8" fmla="*/ 19050 w 1288256"/>
                <a:gd name="connsiteY8" fmla="*/ 1464469 h 1464469"/>
                <a:gd name="connsiteX9" fmla="*/ 7144 w 1288256"/>
                <a:gd name="connsiteY9" fmla="*/ 1464469 h 1464469"/>
                <a:gd name="connsiteX10" fmla="*/ 0 w 1288256"/>
                <a:gd name="connsiteY10" fmla="*/ 1454944 h 1464469"/>
                <a:gd name="connsiteX11" fmla="*/ 11906 w 1288256"/>
                <a:gd name="connsiteY11" fmla="*/ 1423988 h 1464469"/>
                <a:gd name="connsiteX12" fmla="*/ 57150 w 1288256"/>
                <a:gd name="connsiteY12" fmla="*/ 1373981 h 1464469"/>
                <a:gd name="connsiteX13" fmla="*/ 204788 w 1288256"/>
                <a:gd name="connsiteY13" fmla="*/ 1228725 h 1464469"/>
                <a:gd name="connsiteX14" fmla="*/ 357188 w 1288256"/>
                <a:gd name="connsiteY14" fmla="*/ 1064419 h 1464469"/>
                <a:gd name="connsiteX15" fmla="*/ 473869 w 1288256"/>
                <a:gd name="connsiteY15" fmla="*/ 926306 h 1464469"/>
                <a:gd name="connsiteX16" fmla="*/ 585788 w 1288256"/>
                <a:gd name="connsiteY16" fmla="*/ 790575 h 1464469"/>
                <a:gd name="connsiteX17" fmla="*/ 661988 w 1288256"/>
                <a:gd name="connsiteY17" fmla="*/ 681038 h 1464469"/>
                <a:gd name="connsiteX18" fmla="*/ 726281 w 1288256"/>
                <a:gd name="connsiteY18" fmla="*/ 583406 h 1464469"/>
                <a:gd name="connsiteX19" fmla="*/ 807244 w 1288256"/>
                <a:gd name="connsiteY19" fmla="*/ 435769 h 1464469"/>
                <a:gd name="connsiteX20" fmla="*/ 857250 w 1288256"/>
                <a:gd name="connsiteY20" fmla="*/ 316706 h 1464469"/>
                <a:gd name="connsiteX21" fmla="*/ 876300 w 1288256"/>
                <a:gd name="connsiteY21" fmla="*/ 264319 h 1464469"/>
                <a:gd name="connsiteX22" fmla="*/ 881063 w 1288256"/>
                <a:gd name="connsiteY22" fmla="*/ 219075 h 1464469"/>
                <a:gd name="connsiteX23" fmla="*/ 881063 w 1288256"/>
                <a:gd name="connsiteY23" fmla="*/ 185738 h 1464469"/>
                <a:gd name="connsiteX24" fmla="*/ 873919 w 1288256"/>
                <a:gd name="connsiteY24" fmla="*/ 154781 h 1464469"/>
                <a:gd name="connsiteX25" fmla="*/ 859631 w 1288256"/>
                <a:gd name="connsiteY25" fmla="*/ 126206 h 1464469"/>
                <a:gd name="connsiteX26" fmla="*/ 814388 w 1288256"/>
                <a:gd name="connsiteY26" fmla="*/ 92869 h 1464469"/>
                <a:gd name="connsiteX27" fmla="*/ 797719 w 1288256"/>
                <a:gd name="connsiteY27" fmla="*/ 76200 h 1464469"/>
                <a:gd name="connsiteX28" fmla="*/ 781050 w 1288256"/>
                <a:gd name="connsiteY28" fmla="*/ 57150 h 1464469"/>
                <a:gd name="connsiteX29" fmla="*/ 773906 w 1288256"/>
                <a:gd name="connsiteY29" fmla="*/ 38100 h 1464469"/>
                <a:gd name="connsiteX30" fmla="*/ 776288 w 1288256"/>
                <a:gd name="connsiteY30" fmla="*/ 21431 h 1464469"/>
                <a:gd name="connsiteX31" fmla="*/ 795338 w 1288256"/>
                <a:gd name="connsiteY31" fmla="*/ 9525 h 1464469"/>
                <a:gd name="connsiteX32" fmla="*/ 831056 w 1288256"/>
                <a:gd name="connsiteY32" fmla="*/ 2381 h 1464469"/>
                <a:gd name="connsiteX33" fmla="*/ 862013 w 1288256"/>
                <a:gd name="connsiteY33" fmla="*/ 0 h 1464469"/>
                <a:gd name="connsiteX34" fmla="*/ 904875 w 1288256"/>
                <a:gd name="connsiteY34" fmla="*/ 9525 h 1464469"/>
                <a:gd name="connsiteX35" fmla="*/ 966788 w 1288256"/>
                <a:gd name="connsiteY35" fmla="*/ 30956 h 1464469"/>
                <a:gd name="connsiteX36" fmla="*/ 1033463 w 1288256"/>
                <a:gd name="connsiteY36" fmla="*/ 61913 h 1464469"/>
                <a:gd name="connsiteX37" fmla="*/ 1100138 w 1288256"/>
                <a:gd name="connsiteY37" fmla="*/ 100013 h 1464469"/>
                <a:gd name="connsiteX38" fmla="*/ 1152525 w 1288256"/>
                <a:gd name="connsiteY38" fmla="*/ 138113 h 1464469"/>
                <a:gd name="connsiteX39" fmla="*/ 1207294 w 1288256"/>
                <a:gd name="connsiteY39" fmla="*/ 185738 h 1464469"/>
                <a:gd name="connsiteX40" fmla="*/ 1247775 w 1288256"/>
                <a:gd name="connsiteY40" fmla="*/ 221456 h 1464469"/>
                <a:gd name="connsiteX41" fmla="*/ 1271588 w 1288256"/>
                <a:gd name="connsiteY41" fmla="*/ 250031 h 1464469"/>
                <a:gd name="connsiteX42" fmla="*/ 1283494 w 1288256"/>
                <a:gd name="connsiteY42" fmla="*/ 266700 h 1464469"/>
                <a:gd name="connsiteX43" fmla="*/ 1288256 w 1288256"/>
                <a:gd name="connsiteY43" fmla="*/ 288131 h 1464469"/>
                <a:gd name="connsiteX44" fmla="*/ 1281113 w 1288256"/>
                <a:gd name="connsiteY44" fmla="*/ 319088 h 1464469"/>
                <a:gd name="connsiteX45" fmla="*/ 1264444 w 1288256"/>
                <a:gd name="connsiteY45" fmla="*/ 335756 h 1464469"/>
                <a:gd name="connsiteX46" fmla="*/ 1226344 w 1288256"/>
                <a:gd name="connsiteY46" fmla="*/ 352425 h 1464469"/>
                <a:gd name="connsiteX47" fmla="*/ 1202531 w 1288256"/>
                <a:gd name="connsiteY47" fmla="*/ 361950 h 1464469"/>
                <a:gd name="connsiteX48" fmla="*/ 1076325 w 1288256"/>
                <a:gd name="connsiteY48" fmla="*/ 538163 h 1464469"/>
                <a:gd name="connsiteX49" fmla="*/ 945356 w 1288256"/>
                <a:gd name="connsiteY49" fmla="*/ 697706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8256" h="1464469">
                  <a:moveTo>
                    <a:pt x="945356" y="697706"/>
                  </a:moveTo>
                  <a:lnTo>
                    <a:pt x="807244" y="842963"/>
                  </a:lnTo>
                  <a:lnTo>
                    <a:pt x="754856" y="919163"/>
                  </a:lnTo>
                  <a:lnTo>
                    <a:pt x="619125" y="1047750"/>
                  </a:lnTo>
                  <a:lnTo>
                    <a:pt x="454819" y="1185863"/>
                  </a:lnTo>
                  <a:lnTo>
                    <a:pt x="309563" y="1300163"/>
                  </a:lnTo>
                  <a:lnTo>
                    <a:pt x="154781" y="1400175"/>
                  </a:lnTo>
                  <a:lnTo>
                    <a:pt x="47625" y="1454944"/>
                  </a:lnTo>
                  <a:lnTo>
                    <a:pt x="19050" y="1464469"/>
                  </a:lnTo>
                  <a:lnTo>
                    <a:pt x="7144" y="1464469"/>
                  </a:lnTo>
                  <a:lnTo>
                    <a:pt x="0" y="1454944"/>
                  </a:lnTo>
                  <a:lnTo>
                    <a:pt x="11906" y="1423988"/>
                  </a:lnTo>
                  <a:lnTo>
                    <a:pt x="57150" y="1373981"/>
                  </a:lnTo>
                  <a:lnTo>
                    <a:pt x="204788" y="1228725"/>
                  </a:lnTo>
                  <a:lnTo>
                    <a:pt x="357188" y="1064419"/>
                  </a:lnTo>
                  <a:lnTo>
                    <a:pt x="473869" y="926306"/>
                  </a:lnTo>
                  <a:lnTo>
                    <a:pt x="585788" y="790575"/>
                  </a:lnTo>
                  <a:lnTo>
                    <a:pt x="661988" y="681038"/>
                  </a:lnTo>
                  <a:lnTo>
                    <a:pt x="726281" y="583406"/>
                  </a:lnTo>
                  <a:lnTo>
                    <a:pt x="807244" y="435769"/>
                  </a:lnTo>
                  <a:lnTo>
                    <a:pt x="857250" y="316706"/>
                  </a:lnTo>
                  <a:lnTo>
                    <a:pt x="876300" y="264319"/>
                  </a:lnTo>
                  <a:lnTo>
                    <a:pt x="881063" y="219075"/>
                  </a:lnTo>
                  <a:lnTo>
                    <a:pt x="881063" y="185738"/>
                  </a:lnTo>
                  <a:lnTo>
                    <a:pt x="873919" y="154781"/>
                  </a:lnTo>
                  <a:lnTo>
                    <a:pt x="859631" y="126206"/>
                  </a:lnTo>
                  <a:lnTo>
                    <a:pt x="814388" y="92869"/>
                  </a:lnTo>
                  <a:lnTo>
                    <a:pt x="797719" y="76200"/>
                  </a:lnTo>
                  <a:lnTo>
                    <a:pt x="781050" y="57150"/>
                  </a:lnTo>
                  <a:lnTo>
                    <a:pt x="773906" y="38100"/>
                  </a:lnTo>
                  <a:lnTo>
                    <a:pt x="776288" y="21431"/>
                  </a:lnTo>
                  <a:lnTo>
                    <a:pt x="795338" y="9525"/>
                  </a:lnTo>
                  <a:lnTo>
                    <a:pt x="831056" y="2381"/>
                  </a:lnTo>
                  <a:lnTo>
                    <a:pt x="862013" y="0"/>
                  </a:lnTo>
                  <a:lnTo>
                    <a:pt x="904875" y="9525"/>
                  </a:lnTo>
                  <a:lnTo>
                    <a:pt x="966788" y="30956"/>
                  </a:lnTo>
                  <a:lnTo>
                    <a:pt x="1033463" y="61913"/>
                  </a:lnTo>
                  <a:lnTo>
                    <a:pt x="1100138" y="100013"/>
                  </a:lnTo>
                  <a:lnTo>
                    <a:pt x="1152525" y="138113"/>
                  </a:lnTo>
                  <a:lnTo>
                    <a:pt x="1207294" y="185738"/>
                  </a:lnTo>
                  <a:lnTo>
                    <a:pt x="1247775" y="221456"/>
                  </a:lnTo>
                  <a:lnTo>
                    <a:pt x="1271588" y="250031"/>
                  </a:lnTo>
                  <a:lnTo>
                    <a:pt x="1283494" y="266700"/>
                  </a:lnTo>
                  <a:lnTo>
                    <a:pt x="1288256" y="288131"/>
                  </a:lnTo>
                  <a:lnTo>
                    <a:pt x="1281113" y="319088"/>
                  </a:lnTo>
                  <a:lnTo>
                    <a:pt x="1264444" y="335756"/>
                  </a:lnTo>
                  <a:lnTo>
                    <a:pt x="1226344" y="352425"/>
                  </a:lnTo>
                  <a:lnTo>
                    <a:pt x="1202531" y="361950"/>
                  </a:lnTo>
                  <a:lnTo>
                    <a:pt x="1076325" y="538163"/>
                  </a:lnTo>
                  <a:lnTo>
                    <a:pt x="945356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55845BB7-78ED-45C9-8C9D-A7749DC0FEEA}"/>
                </a:ext>
              </a:extLst>
            </p:cNvPr>
            <p:cNvSpPr/>
            <p:nvPr/>
          </p:nvSpPr>
          <p:spPr>
            <a:xfrm rot="16200000">
              <a:off x="4592638" y="3536950"/>
              <a:ext cx="4457700" cy="533400"/>
            </a:xfrm>
            <a:custGeom>
              <a:avLst/>
              <a:gdLst>
                <a:gd name="connsiteX0" fmla="*/ 2754630 w 4457700"/>
                <a:gd name="connsiteY0" fmla="*/ 422910 h 533400"/>
                <a:gd name="connsiteX1" fmla="*/ 1817370 w 4457700"/>
                <a:gd name="connsiteY1" fmla="*/ 426720 h 533400"/>
                <a:gd name="connsiteX2" fmla="*/ 1341120 w 4457700"/>
                <a:gd name="connsiteY2" fmla="*/ 426720 h 533400"/>
                <a:gd name="connsiteX3" fmla="*/ 781050 w 4457700"/>
                <a:gd name="connsiteY3" fmla="*/ 426720 h 533400"/>
                <a:gd name="connsiteX4" fmla="*/ 605790 w 4457700"/>
                <a:gd name="connsiteY4" fmla="*/ 422910 h 533400"/>
                <a:gd name="connsiteX5" fmla="*/ 384810 w 4457700"/>
                <a:gd name="connsiteY5" fmla="*/ 407670 h 533400"/>
                <a:gd name="connsiteX6" fmla="*/ 205740 w 4457700"/>
                <a:gd name="connsiteY6" fmla="*/ 388620 h 533400"/>
                <a:gd name="connsiteX7" fmla="*/ 125730 w 4457700"/>
                <a:gd name="connsiteY7" fmla="*/ 377190 h 533400"/>
                <a:gd name="connsiteX8" fmla="*/ 64770 w 4457700"/>
                <a:gd name="connsiteY8" fmla="*/ 358140 h 533400"/>
                <a:gd name="connsiteX9" fmla="*/ 22860 w 4457700"/>
                <a:gd name="connsiteY9" fmla="*/ 335280 h 533400"/>
                <a:gd name="connsiteX10" fmla="*/ 3810 w 4457700"/>
                <a:gd name="connsiteY10" fmla="*/ 316230 h 533400"/>
                <a:gd name="connsiteX11" fmla="*/ 0 w 4457700"/>
                <a:gd name="connsiteY11" fmla="*/ 297180 h 533400"/>
                <a:gd name="connsiteX12" fmla="*/ 7620 w 4457700"/>
                <a:gd name="connsiteY12" fmla="*/ 278130 h 533400"/>
                <a:gd name="connsiteX13" fmla="*/ 41910 w 4457700"/>
                <a:gd name="connsiteY13" fmla="*/ 255270 h 533400"/>
                <a:gd name="connsiteX14" fmla="*/ 102870 w 4457700"/>
                <a:gd name="connsiteY14" fmla="*/ 232410 h 533400"/>
                <a:gd name="connsiteX15" fmla="*/ 224790 w 4457700"/>
                <a:gd name="connsiteY15" fmla="*/ 213360 h 533400"/>
                <a:gd name="connsiteX16" fmla="*/ 499110 w 4457700"/>
                <a:gd name="connsiteY16" fmla="*/ 190500 h 533400"/>
                <a:gd name="connsiteX17" fmla="*/ 834390 w 4457700"/>
                <a:gd name="connsiteY17" fmla="*/ 179070 h 533400"/>
                <a:gd name="connsiteX18" fmla="*/ 1268730 w 4457700"/>
                <a:gd name="connsiteY18" fmla="*/ 179070 h 533400"/>
                <a:gd name="connsiteX19" fmla="*/ 1691640 w 4457700"/>
                <a:gd name="connsiteY19" fmla="*/ 179070 h 533400"/>
                <a:gd name="connsiteX20" fmla="*/ 1958340 w 4457700"/>
                <a:gd name="connsiteY20" fmla="*/ 182880 h 533400"/>
                <a:gd name="connsiteX21" fmla="*/ 2148840 w 4457700"/>
                <a:gd name="connsiteY21" fmla="*/ 179070 h 533400"/>
                <a:gd name="connsiteX22" fmla="*/ 3082290 w 4457700"/>
                <a:gd name="connsiteY22" fmla="*/ 179070 h 533400"/>
                <a:gd name="connsiteX23" fmla="*/ 3242310 w 4457700"/>
                <a:gd name="connsiteY23" fmla="*/ 179070 h 533400"/>
                <a:gd name="connsiteX24" fmla="*/ 3672840 w 4457700"/>
                <a:gd name="connsiteY24" fmla="*/ 182880 h 533400"/>
                <a:gd name="connsiteX25" fmla="*/ 4030980 w 4457700"/>
                <a:gd name="connsiteY25" fmla="*/ 179070 h 533400"/>
                <a:gd name="connsiteX26" fmla="*/ 4149090 w 4457700"/>
                <a:gd name="connsiteY26" fmla="*/ 171450 h 533400"/>
                <a:gd name="connsiteX27" fmla="*/ 4210050 w 4457700"/>
                <a:gd name="connsiteY27" fmla="*/ 160020 h 533400"/>
                <a:gd name="connsiteX28" fmla="*/ 4274820 w 4457700"/>
                <a:gd name="connsiteY28" fmla="*/ 137160 h 533400"/>
                <a:gd name="connsiteX29" fmla="*/ 4312920 w 4457700"/>
                <a:gd name="connsiteY29" fmla="*/ 106680 h 533400"/>
                <a:gd name="connsiteX30" fmla="*/ 4358640 w 4457700"/>
                <a:gd name="connsiteY30" fmla="*/ 60960 h 533400"/>
                <a:gd name="connsiteX31" fmla="*/ 4392930 w 4457700"/>
                <a:gd name="connsiteY31" fmla="*/ 22860 h 533400"/>
                <a:gd name="connsiteX32" fmla="*/ 4419600 w 4457700"/>
                <a:gd name="connsiteY32" fmla="*/ 0 h 533400"/>
                <a:gd name="connsiteX33" fmla="*/ 4446270 w 4457700"/>
                <a:gd name="connsiteY33" fmla="*/ 3810 h 533400"/>
                <a:gd name="connsiteX34" fmla="*/ 4457700 w 4457700"/>
                <a:gd name="connsiteY34" fmla="*/ 26670 h 533400"/>
                <a:gd name="connsiteX35" fmla="*/ 4457700 w 4457700"/>
                <a:gd name="connsiteY35" fmla="*/ 95250 h 533400"/>
                <a:gd name="connsiteX36" fmla="*/ 4450080 w 4457700"/>
                <a:gd name="connsiteY36" fmla="*/ 163830 h 533400"/>
                <a:gd name="connsiteX37" fmla="*/ 4442460 w 4457700"/>
                <a:gd name="connsiteY37" fmla="*/ 209550 h 533400"/>
                <a:gd name="connsiteX38" fmla="*/ 4411980 w 4457700"/>
                <a:gd name="connsiteY38" fmla="*/ 285750 h 533400"/>
                <a:gd name="connsiteX39" fmla="*/ 4354830 w 4457700"/>
                <a:gd name="connsiteY39" fmla="*/ 392430 h 533400"/>
                <a:gd name="connsiteX40" fmla="*/ 4293870 w 4457700"/>
                <a:gd name="connsiteY40" fmla="*/ 476250 h 533400"/>
                <a:gd name="connsiteX41" fmla="*/ 4263390 w 4457700"/>
                <a:gd name="connsiteY41" fmla="*/ 514350 h 533400"/>
                <a:gd name="connsiteX42" fmla="*/ 4229100 w 4457700"/>
                <a:gd name="connsiteY42" fmla="*/ 529590 h 533400"/>
                <a:gd name="connsiteX43" fmla="*/ 4191000 w 4457700"/>
                <a:gd name="connsiteY43" fmla="*/ 533400 h 533400"/>
                <a:gd name="connsiteX44" fmla="*/ 4133850 w 4457700"/>
                <a:gd name="connsiteY44" fmla="*/ 506730 h 533400"/>
                <a:gd name="connsiteX45" fmla="*/ 4095750 w 4457700"/>
                <a:gd name="connsiteY45" fmla="*/ 476250 h 533400"/>
                <a:gd name="connsiteX46" fmla="*/ 4034790 w 4457700"/>
                <a:gd name="connsiteY46" fmla="*/ 453390 h 533400"/>
                <a:gd name="connsiteX47" fmla="*/ 3966210 w 4457700"/>
                <a:gd name="connsiteY47" fmla="*/ 434340 h 533400"/>
                <a:gd name="connsiteX48" fmla="*/ 3870960 w 4457700"/>
                <a:gd name="connsiteY48" fmla="*/ 422910 h 533400"/>
                <a:gd name="connsiteX49" fmla="*/ 3669030 w 4457700"/>
                <a:gd name="connsiteY49" fmla="*/ 422910 h 533400"/>
                <a:gd name="connsiteX50" fmla="*/ 3242310 w 4457700"/>
                <a:gd name="connsiteY50" fmla="*/ 426720 h 533400"/>
                <a:gd name="connsiteX51" fmla="*/ 2754630 w 4457700"/>
                <a:gd name="connsiteY51" fmla="*/ 42291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57700" h="533400">
                  <a:moveTo>
                    <a:pt x="2754630" y="422910"/>
                  </a:moveTo>
                  <a:lnTo>
                    <a:pt x="1817370" y="426720"/>
                  </a:lnTo>
                  <a:lnTo>
                    <a:pt x="1341120" y="426720"/>
                  </a:lnTo>
                  <a:lnTo>
                    <a:pt x="781050" y="426720"/>
                  </a:lnTo>
                  <a:lnTo>
                    <a:pt x="605790" y="422910"/>
                  </a:lnTo>
                  <a:lnTo>
                    <a:pt x="384810" y="407670"/>
                  </a:lnTo>
                  <a:lnTo>
                    <a:pt x="205740" y="388620"/>
                  </a:lnTo>
                  <a:lnTo>
                    <a:pt x="125730" y="377190"/>
                  </a:lnTo>
                  <a:lnTo>
                    <a:pt x="64770" y="358140"/>
                  </a:lnTo>
                  <a:lnTo>
                    <a:pt x="22860" y="335280"/>
                  </a:lnTo>
                  <a:lnTo>
                    <a:pt x="3810" y="316230"/>
                  </a:lnTo>
                  <a:lnTo>
                    <a:pt x="0" y="297180"/>
                  </a:lnTo>
                  <a:lnTo>
                    <a:pt x="7620" y="278130"/>
                  </a:lnTo>
                  <a:lnTo>
                    <a:pt x="41910" y="255270"/>
                  </a:lnTo>
                  <a:lnTo>
                    <a:pt x="102870" y="232410"/>
                  </a:lnTo>
                  <a:lnTo>
                    <a:pt x="224790" y="213360"/>
                  </a:lnTo>
                  <a:lnTo>
                    <a:pt x="499110" y="190500"/>
                  </a:lnTo>
                  <a:lnTo>
                    <a:pt x="834390" y="179070"/>
                  </a:lnTo>
                  <a:lnTo>
                    <a:pt x="1268730" y="179070"/>
                  </a:lnTo>
                  <a:lnTo>
                    <a:pt x="1691640" y="179070"/>
                  </a:lnTo>
                  <a:lnTo>
                    <a:pt x="1958340" y="182880"/>
                  </a:lnTo>
                  <a:lnTo>
                    <a:pt x="2148840" y="179070"/>
                  </a:lnTo>
                  <a:lnTo>
                    <a:pt x="3082290" y="179070"/>
                  </a:lnTo>
                  <a:lnTo>
                    <a:pt x="3242310" y="179070"/>
                  </a:lnTo>
                  <a:lnTo>
                    <a:pt x="3672840" y="182880"/>
                  </a:lnTo>
                  <a:lnTo>
                    <a:pt x="4030980" y="179070"/>
                  </a:lnTo>
                  <a:lnTo>
                    <a:pt x="4149090" y="171450"/>
                  </a:lnTo>
                  <a:lnTo>
                    <a:pt x="4210050" y="160020"/>
                  </a:lnTo>
                  <a:lnTo>
                    <a:pt x="4274820" y="137160"/>
                  </a:lnTo>
                  <a:lnTo>
                    <a:pt x="4312920" y="106680"/>
                  </a:lnTo>
                  <a:lnTo>
                    <a:pt x="4358640" y="60960"/>
                  </a:lnTo>
                  <a:lnTo>
                    <a:pt x="4392930" y="22860"/>
                  </a:lnTo>
                  <a:lnTo>
                    <a:pt x="4419600" y="0"/>
                  </a:lnTo>
                  <a:lnTo>
                    <a:pt x="4446270" y="3810"/>
                  </a:lnTo>
                  <a:lnTo>
                    <a:pt x="4457700" y="26670"/>
                  </a:lnTo>
                  <a:lnTo>
                    <a:pt x="4457700" y="95250"/>
                  </a:lnTo>
                  <a:lnTo>
                    <a:pt x="4450080" y="163830"/>
                  </a:lnTo>
                  <a:lnTo>
                    <a:pt x="4442460" y="209550"/>
                  </a:lnTo>
                  <a:lnTo>
                    <a:pt x="4411980" y="285750"/>
                  </a:lnTo>
                  <a:lnTo>
                    <a:pt x="4354830" y="392430"/>
                  </a:lnTo>
                  <a:lnTo>
                    <a:pt x="4293870" y="476250"/>
                  </a:lnTo>
                  <a:lnTo>
                    <a:pt x="4263390" y="514350"/>
                  </a:lnTo>
                  <a:lnTo>
                    <a:pt x="4229100" y="529590"/>
                  </a:lnTo>
                  <a:lnTo>
                    <a:pt x="4191000" y="533400"/>
                  </a:lnTo>
                  <a:lnTo>
                    <a:pt x="4133850" y="506730"/>
                  </a:lnTo>
                  <a:lnTo>
                    <a:pt x="4095750" y="476250"/>
                  </a:lnTo>
                  <a:lnTo>
                    <a:pt x="4034790" y="453390"/>
                  </a:lnTo>
                  <a:lnTo>
                    <a:pt x="3966210" y="434340"/>
                  </a:lnTo>
                  <a:lnTo>
                    <a:pt x="3870960" y="422910"/>
                  </a:lnTo>
                  <a:lnTo>
                    <a:pt x="3669030" y="422910"/>
                  </a:lnTo>
                  <a:lnTo>
                    <a:pt x="3242310" y="426720"/>
                  </a:lnTo>
                  <a:lnTo>
                    <a:pt x="2754630" y="422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A5E110B0-0D84-4007-86F6-181A25E86799}"/>
                </a:ext>
              </a:extLst>
            </p:cNvPr>
            <p:cNvSpPr/>
            <p:nvPr/>
          </p:nvSpPr>
          <p:spPr>
            <a:xfrm rot="16200000">
              <a:off x="3169446" y="2056607"/>
              <a:ext cx="2328863" cy="1498600"/>
            </a:xfrm>
            <a:custGeom>
              <a:avLst/>
              <a:gdLst>
                <a:gd name="connsiteX0" fmla="*/ 1404937 w 2328862"/>
                <a:gd name="connsiteY0" fmla="*/ 1128712 h 1497806"/>
                <a:gd name="connsiteX1" fmla="*/ 1009650 w 2328862"/>
                <a:gd name="connsiteY1" fmla="*/ 902493 h 1497806"/>
                <a:gd name="connsiteX2" fmla="*/ 850106 w 2328862"/>
                <a:gd name="connsiteY2" fmla="*/ 783431 h 1497806"/>
                <a:gd name="connsiteX3" fmla="*/ 676275 w 2328862"/>
                <a:gd name="connsiteY3" fmla="*/ 657225 h 1497806"/>
                <a:gd name="connsiteX4" fmla="*/ 514350 w 2328862"/>
                <a:gd name="connsiteY4" fmla="*/ 538162 h 1497806"/>
                <a:gd name="connsiteX5" fmla="*/ 419100 w 2328862"/>
                <a:gd name="connsiteY5" fmla="*/ 461962 h 1497806"/>
                <a:gd name="connsiteX6" fmla="*/ 257175 w 2328862"/>
                <a:gd name="connsiteY6" fmla="*/ 321468 h 1497806"/>
                <a:gd name="connsiteX7" fmla="*/ 150019 w 2328862"/>
                <a:gd name="connsiteY7" fmla="*/ 219075 h 1497806"/>
                <a:gd name="connsiteX8" fmla="*/ 69056 w 2328862"/>
                <a:gd name="connsiteY8" fmla="*/ 130968 h 1497806"/>
                <a:gd name="connsiteX9" fmla="*/ 42862 w 2328862"/>
                <a:gd name="connsiteY9" fmla="*/ 102393 h 1497806"/>
                <a:gd name="connsiteX10" fmla="*/ 23812 w 2328862"/>
                <a:gd name="connsiteY10" fmla="*/ 73818 h 1497806"/>
                <a:gd name="connsiteX11" fmla="*/ 7144 w 2328862"/>
                <a:gd name="connsiteY11" fmla="*/ 42862 h 1497806"/>
                <a:gd name="connsiteX12" fmla="*/ 0 w 2328862"/>
                <a:gd name="connsiteY12" fmla="*/ 19050 h 1497806"/>
                <a:gd name="connsiteX13" fmla="*/ 2381 w 2328862"/>
                <a:gd name="connsiteY13" fmla="*/ 7143 h 1497806"/>
                <a:gd name="connsiteX14" fmla="*/ 14287 w 2328862"/>
                <a:gd name="connsiteY14" fmla="*/ 0 h 1497806"/>
                <a:gd name="connsiteX15" fmla="*/ 26194 w 2328862"/>
                <a:gd name="connsiteY15" fmla="*/ 0 h 1497806"/>
                <a:gd name="connsiteX16" fmla="*/ 61912 w 2328862"/>
                <a:gd name="connsiteY16" fmla="*/ 16668 h 1497806"/>
                <a:gd name="connsiteX17" fmla="*/ 145256 w 2328862"/>
                <a:gd name="connsiteY17" fmla="*/ 80962 h 1497806"/>
                <a:gd name="connsiteX18" fmla="*/ 259556 w 2328862"/>
                <a:gd name="connsiteY18" fmla="*/ 169068 h 1497806"/>
                <a:gd name="connsiteX19" fmla="*/ 376237 w 2328862"/>
                <a:gd name="connsiteY19" fmla="*/ 254793 h 1497806"/>
                <a:gd name="connsiteX20" fmla="*/ 509587 w 2328862"/>
                <a:gd name="connsiteY20" fmla="*/ 347662 h 1497806"/>
                <a:gd name="connsiteX21" fmla="*/ 642937 w 2328862"/>
                <a:gd name="connsiteY21" fmla="*/ 438150 h 1497806"/>
                <a:gd name="connsiteX22" fmla="*/ 781050 w 2328862"/>
                <a:gd name="connsiteY22" fmla="*/ 528637 h 1497806"/>
                <a:gd name="connsiteX23" fmla="*/ 897731 w 2328862"/>
                <a:gd name="connsiteY23" fmla="*/ 600075 h 1497806"/>
                <a:gd name="connsiteX24" fmla="*/ 1145381 w 2328862"/>
                <a:gd name="connsiteY24" fmla="*/ 740568 h 1497806"/>
                <a:gd name="connsiteX25" fmla="*/ 1316831 w 2328862"/>
                <a:gd name="connsiteY25" fmla="*/ 828675 h 1497806"/>
                <a:gd name="connsiteX26" fmla="*/ 1488281 w 2328862"/>
                <a:gd name="connsiteY26" fmla="*/ 909637 h 1497806"/>
                <a:gd name="connsiteX27" fmla="*/ 1678781 w 2328862"/>
                <a:gd name="connsiteY27" fmla="*/ 992981 h 1497806"/>
                <a:gd name="connsiteX28" fmla="*/ 1871662 w 2328862"/>
                <a:gd name="connsiteY28" fmla="*/ 1066800 h 1497806"/>
                <a:gd name="connsiteX29" fmla="*/ 1974056 w 2328862"/>
                <a:gd name="connsiteY29" fmla="*/ 1102518 h 1497806"/>
                <a:gd name="connsiteX30" fmla="*/ 2028825 w 2328862"/>
                <a:gd name="connsiteY30" fmla="*/ 1114425 h 1497806"/>
                <a:gd name="connsiteX31" fmla="*/ 2112169 w 2328862"/>
                <a:gd name="connsiteY31" fmla="*/ 1107281 h 1497806"/>
                <a:gd name="connsiteX32" fmla="*/ 2159794 w 2328862"/>
                <a:gd name="connsiteY32" fmla="*/ 1088231 h 1497806"/>
                <a:gd name="connsiteX33" fmla="*/ 2205037 w 2328862"/>
                <a:gd name="connsiteY33" fmla="*/ 1042987 h 1497806"/>
                <a:gd name="connsiteX34" fmla="*/ 2228850 w 2328862"/>
                <a:gd name="connsiteY34" fmla="*/ 1019175 h 1497806"/>
                <a:gd name="connsiteX35" fmla="*/ 2278856 w 2328862"/>
                <a:gd name="connsiteY35" fmla="*/ 990600 h 1497806"/>
                <a:gd name="connsiteX36" fmla="*/ 2302669 w 2328862"/>
                <a:gd name="connsiteY36" fmla="*/ 983456 h 1497806"/>
                <a:gd name="connsiteX37" fmla="*/ 2324100 w 2328862"/>
                <a:gd name="connsiteY37" fmla="*/ 992981 h 1497806"/>
                <a:gd name="connsiteX38" fmla="*/ 2328862 w 2328862"/>
                <a:gd name="connsiteY38" fmla="*/ 1009650 h 1497806"/>
                <a:gd name="connsiteX39" fmla="*/ 2302669 w 2328862"/>
                <a:gd name="connsiteY39" fmla="*/ 1109662 h 1497806"/>
                <a:gd name="connsiteX40" fmla="*/ 2276475 w 2328862"/>
                <a:gd name="connsiteY40" fmla="*/ 1169193 h 1497806"/>
                <a:gd name="connsiteX41" fmla="*/ 2221706 w 2328862"/>
                <a:gd name="connsiteY41" fmla="*/ 1254918 h 1497806"/>
                <a:gd name="connsiteX42" fmla="*/ 2152650 w 2328862"/>
                <a:gd name="connsiteY42" fmla="*/ 1343025 h 1497806"/>
                <a:gd name="connsiteX43" fmla="*/ 2047875 w 2328862"/>
                <a:gd name="connsiteY43" fmla="*/ 1466850 h 1497806"/>
                <a:gd name="connsiteX44" fmla="*/ 2009775 w 2328862"/>
                <a:gd name="connsiteY44" fmla="*/ 1493043 h 1497806"/>
                <a:gd name="connsiteX45" fmla="*/ 1985962 w 2328862"/>
                <a:gd name="connsiteY45" fmla="*/ 1497806 h 1497806"/>
                <a:gd name="connsiteX46" fmla="*/ 1955006 w 2328862"/>
                <a:gd name="connsiteY46" fmla="*/ 1493043 h 1497806"/>
                <a:gd name="connsiteX47" fmla="*/ 1935956 w 2328862"/>
                <a:gd name="connsiteY47" fmla="*/ 1483518 h 1497806"/>
                <a:gd name="connsiteX48" fmla="*/ 1916906 w 2328862"/>
                <a:gd name="connsiteY48" fmla="*/ 1462087 h 1497806"/>
                <a:gd name="connsiteX49" fmla="*/ 1902619 w 2328862"/>
                <a:gd name="connsiteY49" fmla="*/ 1431131 h 1497806"/>
                <a:gd name="connsiteX50" fmla="*/ 1724025 w 2328862"/>
                <a:gd name="connsiteY50" fmla="*/ 1312068 h 1497806"/>
                <a:gd name="connsiteX51" fmla="*/ 1404937 w 2328862"/>
                <a:gd name="connsiteY51" fmla="*/ 1128712 h 149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28862" h="1497806">
                  <a:moveTo>
                    <a:pt x="1404937" y="1128712"/>
                  </a:moveTo>
                  <a:lnTo>
                    <a:pt x="1009650" y="902493"/>
                  </a:lnTo>
                  <a:lnTo>
                    <a:pt x="850106" y="783431"/>
                  </a:lnTo>
                  <a:lnTo>
                    <a:pt x="676275" y="657225"/>
                  </a:lnTo>
                  <a:lnTo>
                    <a:pt x="514350" y="538162"/>
                  </a:lnTo>
                  <a:lnTo>
                    <a:pt x="419100" y="461962"/>
                  </a:lnTo>
                  <a:lnTo>
                    <a:pt x="257175" y="321468"/>
                  </a:lnTo>
                  <a:lnTo>
                    <a:pt x="150019" y="219075"/>
                  </a:lnTo>
                  <a:lnTo>
                    <a:pt x="69056" y="130968"/>
                  </a:lnTo>
                  <a:lnTo>
                    <a:pt x="42862" y="102393"/>
                  </a:lnTo>
                  <a:lnTo>
                    <a:pt x="23812" y="73818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61912" y="16668"/>
                  </a:lnTo>
                  <a:lnTo>
                    <a:pt x="145256" y="80962"/>
                  </a:lnTo>
                  <a:lnTo>
                    <a:pt x="259556" y="169068"/>
                  </a:lnTo>
                  <a:lnTo>
                    <a:pt x="376237" y="254793"/>
                  </a:lnTo>
                  <a:lnTo>
                    <a:pt x="509587" y="347662"/>
                  </a:lnTo>
                  <a:lnTo>
                    <a:pt x="642937" y="438150"/>
                  </a:lnTo>
                  <a:lnTo>
                    <a:pt x="781050" y="528637"/>
                  </a:lnTo>
                  <a:lnTo>
                    <a:pt x="897731" y="600075"/>
                  </a:lnTo>
                  <a:lnTo>
                    <a:pt x="1145381" y="740568"/>
                  </a:lnTo>
                  <a:lnTo>
                    <a:pt x="1316831" y="828675"/>
                  </a:lnTo>
                  <a:lnTo>
                    <a:pt x="1488281" y="909637"/>
                  </a:lnTo>
                  <a:lnTo>
                    <a:pt x="1678781" y="992981"/>
                  </a:lnTo>
                  <a:lnTo>
                    <a:pt x="1871662" y="1066800"/>
                  </a:lnTo>
                  <a:lnTo>
                    <a:pt x="1974056" y="1102518"/>
                  </a:lnTo>
                  <a:lnTo>
                    <a:pt x="2028825" y="1114425"/>
                  </a:lnTo>
                  <a:lnTo>
                    <a:pt x="2112169" y="1107281"/>
                  </a:lnTo>
                  <a:lnTo>
                    <a:pt x="2159794" y="1088231"/>
                  </a:lnTo>
                  <a:lnTo>
                    <a:pt x="2205037" y="1042987"/>
                  </a:lnTo>
                  <a:lnTo>
                    <a:pt x="2228850" y="1019175"/>
                  </a:lnTo>
                  <a:lnTo>
                    <a:pt x="2278856" y="990600"/>
                  </a:lnTo>
                  <a:lnTo>
                    <a:pt x="2302669" y="983456"/>
                  </a:lnTo>
                  <a:lnTo>
                    <a:pt x="2324100" y="992981"/>
                  </a:lnTo>
                  <a:lnTo>
                    <a:pt x="2328862" y="1009650"/>
                  </a:lnTo>
                  <a:lnTo>
                    <a:pt x="2302669" y="1109662"/>
                  </a:lnTo>
                  <a:lnTo>
                    <a:pt x="2276475" y="1169193"/>
                  </a:lnTo>
                  <a:lnTo>
                    <a:pt x="2221706" y="1254918"/>
                  </a:lnTo>
                  <a:lnTo>
                    <a:pt x="2152650" y="1343025"/>
                  </a:lnTo>
                  <a:lnTo>
                    <a:pt x="2047875" y="1466850"/>
                  </a:lnTo>
                  <a:lnTo>
                    <a:pt x="2009775" y="1493043"/>
                  </a:lnTo>
                  <a:lnTo>
                    <a:pt x="1985962" y="1497806"/>
                  </a:lnTo>
                  <a:lnTo>
                    <a:pt x="1955006" y="1493043"/>
                  </a:lnTo>
                  <a:lnTo>
                    <a:pt x="1935956" y="1483518"/>
                  </a:lnTo>
                  <a:lnTo>
                    <a:pt x="1916906" y="1462087"/>
                  </a:lnTo>
                  <a:lnTo>
                    <a:pt x="1902619" y="1431131"/>
                  </a:lnTo>
                  <a:lnTo>
                    <a:pt x="1724025" y="1312068"/>
                  </a:lnTo>
                  <a:lnTo>
                    <a:pt x="1404937" y="1128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54921178-8BA7-4778-BD19-E72980192E1E}"/>
                </a:ext>
              </a:extLst>
            </p:cNvPr>
            <p:cNvSpPr/>
            <p:nvPr/>
          </p:nvSpPr>
          <p:spPr>
            <a:xfrm rot="16200000">
              <a:off x="3024189" y="4176713"/>
              <a:ext cx="2955925" cy="368300"/>
            </a:xfrm>
            <a:custGeom>
              <a:avLst/>
              <a:gdLst>
                <a:gd name="connsiteX0" fmla="*/ 1759254 w 2956989"/>
                <a:gd name="connsiteY0" fmla="*/ 365760 h 368336"/>
                <a:gd name="connsiteX1" fmla="*/ 1105007 w 2956989"/>
                <a:gd name="connsiteY1" fmla="*/ 368336 h 368336"/>
                <a:gd name="connsiteX2" fmla="*/ 741823 w 2956989"/>
                <a:gd name="connsiteY2" fmla="*/ 368336 h 368336"/>
                <a:gd name="connsiteX3" fmla="*/ 533185 w 2956989"/>
                <a:gd name="connsiteY3" fmla="*/ 365760 h 368336"/>
                <a:gd name="connsiteX4" fmla="*/ 409548 w 2956989"/>
                <a:gd name="connsiteY4" fmla="*/ 360609 h 368336"/>
                <a:gd name="connsiteX5" fmla="*/ 311669 w 2956989"/>
                <a:gd name="connsiteY5" fmla="*/ 350305 h 368336"/>
                <a:gd name="connsiteX6" fmla="*/ 226668 w 2956989"/>
                <a:gd name="connsiteY6" fmla="*/ 337427 h 368336"/>
                <a:gd name="connsiteX7" fmla="*/ 157122 w 2956989"/>
                <a:gd name="connsiteY7" fmla="*/ 321972 h 368336"/>
                <a:gd name="connsiteX8" fmla="*/ 103031 w 2956989"/>
                <a:gd name="connsiteY8" fmla="*/ 303941 h 368336"/>
                <a:gd name="connsiteX9" fmla="*/ 46364 w 2956989"/>
                <a:gd name="connsiteY9" fmla="*/ 273032 h 368336"/>
                <a:gd name="connsiteX10" fmla="*/ 23182 w 2956989"/>
                <a:gd name="connsiteY10" fmla="*/ 255002 h 368336"/>
                <a:gd name="connsiteX11" fmla="*/ 7727 w 2956989"/>
                <a:gd name="connsiteY11" fmla="*/ 236971 h 368336"/>
                <a:gd name="connsiteX12" fmla="*/ 0 w 2956989"/>
                <a:gd name="connsiteY12" fmla="*/ 221517 h 368336"/>
                <a:gd name="connsiteX13" fmla="*/ 0 w 2956989"/>
                <a:gd name="connsiteY13" fmla="*/ 206062 h 368336"/>
                <a:gd name="connsiteX14" fmla="*/ 7727 w 2956989"/>
                <a:gd name="connsiteY14" fmla="*/ 185456 h 368336"/>
                <a:gd name="connsiteX15" fmla="*/ 25758 w 2956989"/>
                <a:gd name="connsiteY15" fmla="*/ 167425 h 368336"/>
                <a:gd name="connsiteX16" fmla="*/ 74698 w 2956989"/>
                <a:gd name="connsiteY16" fmla="*/ 139092 h 368336"/>
                <a:gd name="connsiteX17" fmla="*/ 157122 w 2956989"/>
                <a:gd name="connsiteY17" fmla="*/ 110758 h 368336"/>
                <a:gd name="connsiteX18" fmla="*/ 316820 w 2956989"/>
                <a:gd name="connsiteY18" fmla="*/ 69546 h 368336"/>
                <a:gd name="connsiteX19" fmla="*/ 425003 w 2956989"/>
                <a:gd name="connsiteY19" fmla="*/ 51516 h 368336"/>
                <a:gd name="connsiteX20" fmla="*/ 502276 w 2956989"/>
                <a:gd name="connsiteY20" fmla="*/ 66970 h 368336"/>
                <a:gd name="connsiteX21" fmla="*/ 605307 w 2956989"/>
                <a:gd name="connsiteY21" fmla="*/ 92728 h 368336"/>
                <a:gd name="connsiteX22" fmla="*/ 708338 w 2956989"/>
                <a:gd name="connsiteY22" fmla="*/ 113334 h 368336"/>
                <a:gd name="connsiteX23" fmla="*/ 842278 w 2956989"/>
                <a:gd name="connsiteY23" fmla="*/ 131365 h 368336"/>
                <a:gd name="connsiteX24" fmla="*/ 1025158 w 2956989"/>
                <a:gd name="connsiteY24" fmla="*/ 141668 h 368336"/>
                <a:gd name="connsiteX25" fmla="*/ 1545465 w 2956989"/>
                <a:gd name="connsiteY25" fmla="*/ 141668 h 368336"/>
                <a:gd name="connsiteX26" fmla="*/ 2101832 w 2956989"/>
                <a:gd name="connsiteY26" fmla="*/ 144243 h 368336"/>
                <a:gd name="connsiteX27" fmla="*/ 2449562 w 2956989"/>
                <a:gd name="connsiteY27" fmla="*/ 141668 h 368336"/>
                <a:gd name="connsiteX28" fmla="*/ 2555169 w 2956989"/>
                <a:gd name="connsiteY28" fmla="*/ 136516 h 368336"/>
                <a:gd name="connsiteX29" fmla="*/ 2593805 w 2956989"/>
                <a:gd name="connsiteY29" fmla="*/ 126213 h 368336"/>
                <a:gd name="connsiteX30" fmla="*/ 2624714 w 2956989"/>
                <a:gd name="connsiteY30" fmla="*/ 110758 h 368336"/>
                <a:gd name="connsiteX31" fmla="*/ 2655624 w 2956989"/>
                <a:gd name="connsiteY31" fmla="*/ 87576 h 368336"/>
                <a:gd name="connsiteX32" fmla="*/ 2725170 w 2956989"/>
                <a:gd name="connsiteY32" fmla="*/ 0 h 368336"/>
                <a:gd name="connsiteX33" fmla="*/ 2956989 w 2956989"/>
                <a:gd name="connsiteY33" fmla="*/ 121061 h 368336"/>
                <a:gd name="connsiteX34" fmla="*/ 2869413 w 2956989"/>
                <a:gd name="connsiteY34" fmla="*/ 213789 h 368336"/>
                <a:gd name="connsiteX35" fmla="*/ 2784412 w 2956989"/>
                <a:gd name="connsiteY35" fmla="*/ 285911 h 368336"/>
                <a:gd name="connsiteX36" fmla="*/ 2699412 w 2956989"/>
                <a:gd name="connsiteY36" fmla="*/ 337427 h 368336"/>
                <a:gd name="connsiteX37" fmla="*/ 2645321 w 2956989"/>
                <a:gd name="connsiteY37" fmla="*/ 358033 h 368336"/>
                <a:gd name="connsiteX38" fmla="*/ 2560320 w 2956989"/>
                <a:gd name="connsiteY38" fmla="*/ 365760 h 368336"/>
                <a:gd name="connsiteX39" fmla="*/ 2140469 w 2956989"/>
                <a:gd name="connsiteY39" fmla="*/ 363184 h 368336"/>
                <a:gd name="connsiteX40" fmla="*/ 1759254 w 2956989"/>
                <a:gd name="connsiteY40" fmla="*/ 365760 h 36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56989" h="368336">
                  <a:moveTo>
                    <a:pt x="1759254" y="365760"/>
                  </a:moveTo>
                  <a:lnTo>
                    <a:pt x="1105007" y="368336"/>
                  </a:lnTo>
                  <a:lnTo>
                    <a:pt x="741823" y="368336"/>
                  </a:lnTo>
                  <a:lnTo>
                    <a:pt x="533185" y="365760"/>
                  </a:lnTo>
                  <a:lnTo>
                    <a:pt x="409548" y="360609"/>
                  </a:lnTo>
                  <a:lnTo>
                    <a:pt x="311669" y="350305"/>
                  </a:lnTo>
                  <a:lnTo>
                    <a:pt x="226668" y="337427"/>
                  </a:lnTo>
                  <a:lnTo>
                    <a:pt x="157122" y="321972"/>
                  </a:lnTo>
                  <a:lnTo>
                    <a:pt x="103031" y="303941"/>
                  </a:lnTo>
                  <a:lnTo>
                    <a:pt x="46364" y="273032"/>
                  </a:lnTo>
                  <a:lnTo>
                    <a:pt x="23182" y="255002"/>
                  </a:lnTo>
                  <a:lnTo>
                    <a:pt x="7727" y="236971"/>
                  </a:lnTo>
                  <a:lnTo>
                    <a:pt x="0" y="221517"/>
                  </a:lnTo>
                  <a:lnTo>
                    <a:pt x="0" y="206062"/>
                  </a:lnTo>
                  <a:lnTo>
                    <a:pt x="7727" y="185456"/>
                  </a:lnTo>
                  <a:lnTo>
                    <a:pt x="25758" y="167425"/>
                  </a:lnTo>
                  <a:lnTo>
                    <a:pt x="74698" y="139092"/>
                  </a:lnTo>
                  <a:lnTo>
                    <a:pt x="157122" y="110758"/>
                  </a:lnTo>
                  <a:lnTo>
                    <a:pt x="316820" y="69546"/>
                  </a:lnTo>
                  <a:lnTo>
                    <a:pt x="425003" y="51516"/>
                  </a:lnTo>
                  <a:lnTo>
                    <a:pt x="502276" y="66970"/>
                  </a:lnTo>
                  <a:lnTo>
                    <a:pt x="605307" y="92728"/>
                  </a:lnTo>
                  <a:lnTo>
                    <a:pt x="708338" y="113334"/>
                  </a:lnTo>
                  <a:lnTo>
                    <a:pt x="842278" y="131365"/>
                  </a:lnTo>
                  <a:lnTo>
                    <a:pt x="1025158" y="141668"/>
                  </a:lnTo>
                  <a:lnTo>
                    <a:pt x="1545465" y="141668"/>
                  </a:lnTo>
                  <a:lnTo>
                    <a:pt x="2101832" y="144243"/>
                  </a:lnTo>
                  <a:lnTo>
                    <a:pt x="2449562" y="141668"/>
                  </a:lnTo>
                  <a:lnTo>
                    <a:pt x="2555169" y="136516"/>
                  </a:lnTo>
                  <a:lnTo>
                    <a:pt x="2593805" y="126213"/>
                  </a:lnTo>
                  <a:lnTo>
                    <a:pt x="2624714" y="110758"/>
                  </a:lnTo>
                  <a:lnTo>
                    <a:pt x="2655624" y="87576"/>
                  </a:lnTo>
                  <a:lnTo>
                    <a:pt x="2725170" y="0"/>
                  </a:lnTo>
                  <a:lnTo>
                    <a:pt x="2956989" y="121061"/>
                  </a:lnTo>
                  <a:lnTo>
                    <a:pt x="2869413" y="213789"/>
                  </a:lnTo>
                  <a:lnTo>
                    <a:pt x="2784412" y="285911"/>
                  </a:lnTo>
                  <a:lnTo>
                    <a:pt x="2699412" y="337427"/>
                  </a:lnTo>
                  <a:lnTo>
                    <a:pt x="2645321" y="358033"/>
                  </a:lnTo>
                  <a:lnTo>
                    <a:pt x="2560320" y="365760"/>
                  </a:lnTo>
                  <a:lnTo>
                    <a:pt x="2140469" y="363184"/>
                  </a:lnTo>
                  <a:lnTo>
                    <a:pt x="1759254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E94CDB44-57B7-4D0C-A5A5-E0D42E007944}"/>
                </a:ext>
              </a:extLst>
            </p:cNvPr>
            <p:cNvSpPr/>
            <p:nvPr/>
          </p:nvSpPr>
          <p:spPr>
            <a:xfrm>
              <a:off x="5519738" y="2573339"/>
              <a:ext cx="2513012" cy="498475"/>
            </a:xfrm>
            <a:custGeom>
              <a:avLst/>
              <a:gdLst>
                <a:gd name="connsiteX0" fmla="*/ 1759743 w 2512218"/>
                <a:gd name="connsiteY0" fmla="*/ 316707 h 497682"/>
                <a:gd name="connsiteX1" fmla="*/ 1426368 w 2512218"/>
                <a:gd name="connsiteY1" fmla="*/ 347663 h 497682"/>
                <a:gd name="connsiteX2" fmla="*/ 1250156 w 2512218"/>
                <a:gd name="connsiteY2" fmla="*/ 378619 h 497682"/>
                <a:gd name="connsiteX3" fmla="*/ 1033462 w 2512218"/>
                <a:gd name="connsiteY3" fmla="*/ 407194 h 497682"/>
                <a:gd name="connsiteX4" fmla="*/ 876300 w 2512218"/>
                <a:gd name="connsiteY4" fmla="*/ 431007 h 497682"/>
                <a:gd name="connsiteX5" fmla="*/ 711993 w 2512218"/>
                <a:gd name="connsiteY5" fmla="*/ 461963 h 497682"/>
                <a:gd name="connsiteX6" fmla="*/ 538162 w 2512218"/>
                <a:gd name="connsiteY6" fmla="*/ 495300 h 497682"/>
                <a:gd name="connsiteX7" fmla="*/ 519112 w 2512218"/>
                <a:gd name="connsiteY7" fmla="*/ 497682 h 497682"/>
                <a:gd name="connsiteX8" fmla="*/ 481012 w 2512218"/>
                <a:gd name="connsiteY8" fmla="*/ 495300 h 497682"/>
                <a:gd name="connsiteX9" fmla="*/ 409575 w 2512218"/>
                <a:gd name="connsiteY9" fmla="*/ 481013 h 497682"/>
                <a:gd name="connsiteX10" fmla="*/ 302418 w 2512218"/>
                <a:gd name="connsiteY10" fmla="*/ 442913 h 497682"/>
                <a:gd name="connsiteX11" fmla="*/ 147637 w 2512218"/>
                <a:gd name="connsiteY11" fmla="*/ 369094 h 497682"/>
                <a:gd name="connsiteX12" fmla="*/ 0 w 2512218"/>
                <a:gd name="connsiteY12" fmla="*/ 290513 h 497682"/>
                <a:gd name="connsiteX13" fmla="*/ 92868 w 2512218"/>
                <a:gd name="connsiteY13" fmla="*/ 171450 h 497682"/>
                <a:gd name="connsiteX14" fmla="*/ 164306 w 2512218"/>
                <a:gd name="connsiteY14" fmla="*/ 228600 h 497682"/>
                <a:gd name="connsiteX15" fmla="*/ 197643 w 2512218"/>
                <a:gd name="connsiteY15" fmla="*/ 250032 h 497682"/>
                <a:gd name="connsiteX16" fmla="*/ 235743 w 2512218"/>
                <a:gd name="connsiteY16" fmla="*/ 266700 h 497682"/>
                <a:gd name="connsiteX17" fmla="*/ 297656 w 2512218"/>
                <a:gd name="connsiteY17" fmla="*/ 280988 h 497682"/>
                <a:gd name="connsiteX18" fmla="*/ 361950 w 2512218"/>
                <a:gd name="connsiteY18" fmla="*/ 290513 h 497682"/>
                <a:gd name="connsiteX19" fmla="*/ 445293 w 2512218"/>
                <a:gd name="connsiteY19" fmla="*/ 295275 h 497682"/>
                <a:gd name="connsiteX20" fmla="*/ 490537 w 2512218"/>
                <a:gd name="connsiteY20" fmla="*/ 297657 h 497682"/>
                <a:gd name="connsiteX21" fmla="*/ 588168 w 2512218"/>
                <a:gd name="connsiteY21" fmla="*/ 285750 h 497682"/>
                <a:gd name="connsiteX22" fmla="*/ 1247775 w 2512218"/>
                <a:gd name="connsiteY22" fmla="*/ 200025 h 497682"/>
                <a:gd name="connsiteX23" fmla="*/ 1440656 w 2512218"/>
                <a:gd name="connsiteY23" fmla="*/ 169069 h 497682"/>
                <a:gd name="connsiteX24" fmla="*/ 1657350 w 2512218"/>
                <a:gd name="connsiteY24" fmla="*/ 140494 h 497682"/>
                <a:gd name="connsiteX25" fmla="*/ 1809750 w 2512218"/>
                <a:gd name="connsiteY25" fmla="*/ 111919 h 497682"/>
                <a:gd name="connsiteX26" fmla="*/ 1933575 w 2512218"/>
                <a:gd name="connsiteY26" fmla="*/ 80963 h 497682"/>
                <a:gd name="connsiteX27" fmla="*/ 2043112 w 2512218"/>
                <a:gd name="connsiteY27" fmla="*/ 47625 h 497682"/>
                <a:gd name="connsiteX28" fmla="*/ 2109787 w 2512218"/>
                <a:gd name="connsiteY28" fmla="*/ 19050 h 497682"/>
                <a:gd name="connsiteX29" fmla="*/ 2145506 w 2512218"/>
                <a:gd name="connsiteY29" fmla="*/ 2382 h 497682"/>
                <a:gd name="connsiteX30" fmla="*/ 2195512 w 2512218"/>
                <a:gd name="connsiteY30" fmla="*/ 0 h 497682"/>
                <a:gd name="connsiteX31" fmla="*/ 2255043 w 2512218"/>
                <a:gd name="connsiteY31" fmla="*/ 11907 h 497682"/>
                <a:gd name="connsiteX32" fmla="*/ 2381250 w 2512218"/>
                <a:gd name="connsiteY32" fmla="*/ 54769 h 497682"/>
                <a:gd name="connsiteX33" fmla="*/ 2409825 w 2512218"/>
                <a:gd name="connsiteY33" fmla="*/ 66675 h 497682"/>
                <a:gd name="connsiteX34" fmla="*/ 2443162 w 2512218"/>
                <a:gd name="connsiteY34" fmla="*/ 85725 h 497682"/>
                <a:gd name="connsiteX35" fmla="*/ 2481262 w 2512218"/>
                <a:gd name="connsiteY35" fmla="*/ 114300 h 497682"/>
                <a:gd name="connsiteX36" fmla="*/ 2505075 w 2512218"/>
                <a:gd name="connsiteY36" fmla="*/ 140494 h 497682"/>
                <a:gd name="connsiteX37" fmla="*/ 2512218 w 2512218"/>
                <a:gd name="connsiteY37" fmla="*/ 159544 h 497682"/>
                <a:gd name="connsiteX38" fmla="*/ 2507456 w 2512218"/>
                <a:gd name="connsiteY38" fmla="*/ 176213 h 497682"/>
                <a:gd name="connsiteX39" fmla="*/ 2488406 w 2512218"/>
                <a:gd name="connsiteY39" fmla="*/ 202407 h 497682"/>
                <a:gd name="connsiteX40" fmla="*/ 2447925 w 2512218"/>
                <a:gd name="connsiteY40" fmla="*/ 230982 h 497682"/>
                <a:gd name="connsiteX41" fmla="*/ 2376487 w 2512218"/>
                <a:gd name="connsiteY41" fmla="*/ 252413 h 497682"/>
                <a:gd name="connsiteX42" fmla="*/ 2271712 w 2512218"/>
                <a:gd name="connsiteY42" fmla="*/ 261938 h 497682"/>
                <a:gd name="connsiteX43" fmla="*/ 1974056 w 2512218"/>
                <a:gd name="connsiteY43" fmla="*/ 290513 h 497682"/>
                <a:gd name="connsiteX44" fmla="*/ 1759743 w 2512218"/>
                <a:gd name="connsiteY44" fmla="*/ 316707 h 4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12218" h="497682">
                  <a:moveTo>
                    <a:pt x="1759743" y="316707"/>
                  </a:moveTo>
                  <a:lnTo>
                    <a:pt x="1426368" y="347663"/>
                  </a:lnTo>
                  <a:lnTo>
                    <a:pt x="1250156" y="378619"/>
                  </a:lnTo>
                  <a:lnTo>
                    <a:pt x="1033462" y="407194"/>
                  </a:lnTo>
                  <a:lnTo>
                    <a:pt x="876300" y="431007"/>
                  </a:lnTo>
                  <a:lnTo>
                    <a:pt x="711993" y="461963"/>
                  </a:lnTo>
                  <a:lnTo>
                    <a:pt x="538162" y="495300"/>
                  </a:lnTo>
                  <a:lnTo>
                    <a:pt x="519112" y="497682"/>
                  </a:lnTo>
                  <a:lnTo>
                    <a:pt x="481012" y="495300"/>
                  </a:lnTo>
                  <a:lnTo>
                    <a:pt x="409575" y="481013"/>
                  </a:lnTo>
                  <a:lnTo>
                    <a:pt x="302418" y="442913"/>
                  </a:lnTo>
                  <a:lnTo>
                    <a:pt x="147637" y="369094"/>
                  </a:lnTo>
                  <a:lnTo>
                    <a:pt x="0" y="290513"/>
                  </a:lnTo>
                  <a:lnTo>
                    <a:pt x="92868" y="171450"/>
                  </a:lnTo>
                  <a:lnTo>
                    <a:pt x="164306" y="228600"/>
                  </a:lnTo>
                  <a:lnTo>
                    <a:pt x="197643" y="250032"/>
                  </a:lnTo>
                  <a:lnTo>
                    <a:pt x="235743" y="266700"/>
                  </a:lnTo>
                  <a:lnTo>
                    <a:pt x="297656" y="280988"/>
                  </a:lnTo>
                  <a:lnTo>
                    <a:pt x="361950" y="290513"/>
                  </a:lnTo>
                  <a:lnTo>
                    <a:pt x="445293" y="295275"/>
                  </a:lnTo>
                  <a:lnTo>
                    <a:pt x="490537" y="297657"/>
                  </a:lnTo>
                  <a:lnTo>
                    <a:pt x="588168" y="285750"/>
                  </a:lnTo>
                  <a:lnTo>
                    <a:pt x="1247775" y="200025"/>
                  </a:lnTo>
                  <a:lnTo>
                    <a:pt x="1440656" y="169069"/>
                  </a:lnTo>
                  <a:lnTo>
                    <a:pt x="1657350" y="140494"/>
                  </a:lnTo>
                  <a:lnTo>
                    <a:pt x="1809750" y="111919"/>
                  </a:lnTo>
                  <a:lnTo>
                    <a:pt x="1933575" y="80963"/>
                  </a:lnTo>
                  <a:lnTo>
                    <a:pt x="2043112" y="47625"/>
                  </a:lnTo>
                  <a:lnTo>
                    <a:pt x="2109787" y="19050"/>
                  </a:lnTo>
                  <a:lnTo>
                    <a:pt x="2145506" y="2382"/>
                  </a:lnTo>
                  <a:lnTo>
                    <a:pt x="2195512" y="0"/>
                  </a:lnTo>
                  <a:lnTo>
                    <a:pt x="2255043" y="11907"/>
                  </a:lnTo>
                  <a:lnTo>
                    <a:pt x="2381250" y="54769"/>
                  </a:lnTo>
                  <a:lnTo>
                    <a:pt x="2409825" y="66675"/>
                  </a:lnTo>
                  <a:lnTo>
                    <a:pt x="2443162" y="85725"/>
                  </a:lnTo>
                  <a:lnTo>
                    <a:pt x="2481262" y="114300"/>
                  </a:lnTo>
                  <a:lnTo>
                    <a:pt x="2505075" y="140494"/>
                  </a:lnTo>
                  <a:lnTo>
                    <a:pt x="2512218" y="159544"/>
                  </a:lnTo>
                  <a:lnTo>
                    <a:pt x="2507456" y="176213"/>
                  </a:lnTo>
                  <a:lnTo>
                    <a:pt x="2488406" y="202407"/>
                  </a:lnTo>
                  <a:lnTo>
                    <a:pt x="2447925" y="230982"/>
                  </a:lnTo>
                  <a:lnTo>
                    <a:pt x="2376487" y="252413"/>
                  </a:lnTo>
                  <a:lnTo>
                    <a:pt x="2271712" y="261938"/>
                  </a:lnTo>
                  <a:lnTo>
                    <a:pt x="1974056" y="290513"/>
                  </a:lnTo>
                  <a:lnTo>
                    <a:pt x="1759743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2728B554-C11A-4A97-8A90-D0ED36E9FECF}"/>
                </a:ext>
              </a:extLst>
            </p:cNvPr>
            <p:cNvSpPr/>
            <p:nvPr/>
          </p:nvSpPr>
          <p:spPr>
            <a:xfrm>
              <a:off x="5030788" y="3683001"/>
              <a:ext cx="3378200" cy="627063"/>
            </a:xfrm>
            <a:custGeom>
              <a:avLst/>
              <a:gdLst>
                <a:gd name="connsiteX0" fmla="*/ 2359556 w 3377800"/>
                <a:gd name="connsiteY0" fmla="*/ 311530 h 625946"/>
                <a:gd name="connsiteX1" fmla="*/ 1915337 w 3377800"/>
                <a:gd name="connsiteY1" fmla="*/ 351914 h 625946"/>
                <a:gd name="connsiteX2" fmla="*/ 1730726 w 3377800"/>
                <a:gd name="connsiteY2" fmla="*/ 389413 h 625946"/>
                <a:gd name="connsiteX3" fmla="*/ 1430734 w 3377800"/>
                <a:gd name="connsiteY3" fmla="*/ 418259 h 625946"/>
                <a:gd name="connsiteX4" fmla="*/ 1179778 w 3377800"/>
                <a:gd name="connsiteY4" fmla="*/ 455758 h 625946"/>
                <a:gd name="connsiteX5" fmla="*/ 943246 w 3377800"/>
                <a:gd name="connsiteY5" fmla="*/ 493257 h 625946"/>
                <a:gd name="connsiteX6" fmla="*/ 718252 w 3377800"/>
                <a:gd name="connsiteY6" fmla="*/ 536525 h 625946"/>
                <a:gd name="connsiteX7" fmla="*/ 519218 w 3377800"/>
                <a:gd name="connsiteY7" fmla="*/ 585562 h 625946"/>
                <a:gd name="connsiteX8" fmla="*/ 383645 w 3377800"/>
                <a:gd name="connsiteY8" fmla="*/ 625946 h 625946"/>
                <a:gd name="connsiteX9" fmla="*/ 360568 w 3377800"/>
                <a:gd name="connsiteY9" fmla="*/ 623061 h 625946"/>
                <a:gd name="connsiteX10" fmla="*/ 320185 w 3377800"/>
                <a:gd name="connsiteY10" fmla="*/ 611523 h 625946"/>
                <a:gd name="connsiteX11" fmla="*/ 256725 w 3377800"/>
                <a:gd name="connsiteY11" fmla="*/ 576908 h 625946"/>
                <a:gd name="connsiteX12" fmla="*/ 152881 w 3377800"/>
                <a:gd name="connsiteY12" fmla="*/ 504795 h 625946"/>
                <a:gd name="connsiteX13" fmla="*/ 83652 w 3377800"/>
                <a:gd name="connsiteY13" fmla="*/ 447104 h 625946"/>
                <a:gd name="connsiteX14" fmla="*/ 43269 w 3377800"/>
                <a:gd name="connsiteY14" fmla="*/ 409605 h 625946"/>
                <a:gd name="connsiteX15" fmla="*/ 23077 w 3377800"/>
                <a:gd name="connsiteY15" fmla="*/ 389413 h 625946"/>
                <a:gd name="connsiteX16" fmla="*/ 8654 w 3377800"/>
                <a:gd name="connsiteY16" fmla="*/ 363452 h 625946"/>
                <a:gd name="connsiteX17" fmla="*/ 0 w 3377800"/>
                <a:gd name="connsiteY17" fmla="*/ 334607 h 625946"/>
                <a:gd name="connsiteX18" fmla="*/ 2885 w 3377800"/>
                <a:gd name="connsiteY18" fmla="*/ 314415 h 625946"/>
                <a:gd name="connsiteX19" fmla="*/ 17308 w 3377800"/>
                <a:gd name="connsiteY19" fmla="*/ 305761 h 625946"/>
                <a:gd name="connsiteX20" fmla="*/ 51922 w 3377800"/>
                <a:gd name="connsiteY20" fmla="*/ 308646 h 625946"/>
                <a:gd name="connsiteX21" fmla="*/ 106728 w 3377800"/>
                <a:gd name="connsiteY21" fmla="*/ 328838 h 625946"/>
                <a:gd name="connsiteX22" fmla="*/ 164419 w 3377800"/>
                <a:gd name="connsiteY22" fmla="*/ 351914 h 625946"/>
                <a:gd name="connsiteX23" fmla="*/ 239417 w 3377800"/>
                <a:gd name="connsiteY23" fmla="*/ 366337 h 625946"/>
                <a:gd name="connsiteX24" fmla="*/ 308646 w 3377800"/>
                <a:gd name="connsiteY24" fmla="*/ 372106 h 625946"/>
                <a:gd name="connsiteX25" fmla="*/ 389414 w 3377800"/>
                <a:gd name="connsiteY25" fmla="*/ 363452 h 625946"/>
                <a:gd name="connsiteX26" fmla="*/ 801903 w 3377800"/>
                <a:gd name="connsiteY26" fmla="*/ 305761 h 625946"/>
                <a:gd name="connsiteX27" fmla="*/ 1303814 w 3377800"/>
                <a:gd name="connsiteY27" fmla="*/ 242301 h 625946"/>
                <a:gd name="connsiteX28" fmla="*/ 1739380 w 3377800"/>
                <a:gd name="connsiteY28" fmla="*/ 184611 h 625946"/>
                <a:gd name="connsiteX29" fmla="*/ 1918221 w 3377800"/>
                <a:gd name="connsiteY29" fmla="*/ 149996 h 625946"/>
                <a:gd name="connsiteX30" fmla="*/ 2348018 w 3377800"/>
                <a:gd name="connsiteY30" fmla="*/ 106728 h 625946"/>
                <a:gd name="connsiteX31" fmla="*/ 2653780 w 3377800"/>
                <a:gd name="connsiteY31" fmla="*/ 77883 h 625946"/>
                <a:gd name="connsiteX32" fmla="*/ 2720124 w 3377800"/>
                <a:gd name="connsiteY32" fmla="*/ 69229 h 625946"/>
                <a:gd name="connsiteX33" fmla="*/ 2826852 w 3377800"/>
                <a:gd name="connsiteY33" fmla="*/ 43268 h 625946"/>
                <a:gd name="connsiteX34" fmla="*/ 2890312 w 3377800"/>
                <a:gd name="connsiteY34" fmla="*/ 23076 h 625946"/>
                <a:gd name="connsiteX35" fmla="*/ 2939349 w 3377800"/>
                <a:gd name="connsiteY35" fmla="*/ 2884 h 625946"/>
                <a:gd name="connsiteX36" fmla="*/ 2976848 w 3377800"/>
                <a:gd name="connsiteY36" fmla="*/ 0 h 625946"/>
                <a:gd name="connsiteX37" fmla="*/ 3037424 w 3377800"/>
                <a:gd name="connsiteY37" fmla="*/ 11538 h 625946"/>
                <a:gd name="connsiteX38" fmla="*/ 3172997 w 3377800"/>
                <a:gd name="connsiteY38" fmla="*/ 60575 h 625946"/>
                <a:gd name="connsiteX39" fmla="*/ 3262418 w 3377800"/>
                <a:gd name="connsiteY39" fmla="*/ 100959 h 625946"/>
                <a:gd name="connsiteX40" fmla="*/ 3288379 w 3377800"/>
                <a:gd name="connsiteY40" fmla="*/ 118266 h 625946"/>
                <a:gd name="connsiteX41" fmla="*/ 3322993 w 3377800"/>
                <a:gd name="connsiteY41" fmla="*/ 141342 h 625946"/>
                <a:gd name="connsiteX42" fmla="*/ 3346070 w 3377800"/>
                <a:gd name="connsiteY42" fmla="*/ 167303 h 625946"/>
                <a:gd name="connsiteX43" fmla="*/ 3366262 w 3377800"/>
                <a:gd name="connsiteY43" fmla="*/ 193264 h 625946"/>
                <a:gd name="connsiteX44" fmla="*/ 3377800 w 3377800"/>
                <a:gd name="connsiteY44" fmla="*/ 219225 h 625946"/>
                <a:gd name="connsiteX45" fmla="*/ 3377800 w 3377800"/>
                <a:gd name="connsiteY45" fmla="*/ 233648 h 625946"/>
                <a:gd name="connsiteX46" fmla="*/ 3366262 w 3377800"/>
                <a:gd name="connsiteY46" fmla="*/ 253840 h 625946"/>
                <a:gd name="connsiteX47" fmla="*/ 3334532 w 3377800"/>
                <a:gd name="connsiteY47" fmla="*/ 268262 h 625946"/>
                <a:gd name="connsiteX48" fmla="*/ 3285494 w 3377800"/>
                <a:gd name="connsiteY48" fmla="*/ 279801 h 625946"/>
                <a:gd name="connsiteX49" fmla="*/ 3060500 w 3377800"/>
                <a:gd name="connsiteY49" fmla="*/ 282685 h 625946"/>
                <a:gd name="connsiteX50" fmla="*/ 2792238 w 3377800"/>
                <a:gd name="connsiteY50" fmla="*/ 288454 h 625946"/>
                <a:gd name="connsiteX51" fmla="*/ 2359556 w 3377800"/>
                <a:gd name="connsiteY51" fmla="*/ 31153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77800" h="625946">
                  <a:moveTo>
                    <a:pt x="2359556" y="311530"/>
                  </a:moveTo>
                  <a:lnTo>
                    <a:pt x="1915337" y="351914"/>
                  </a:lnTo>
                  <a:lnTo>
                    <a:pt x="1730726" y="389413"/>
                  </a:lnTo>
                  <a:lnTo>
                    <a:pt x="1430734" y="418259"/>
                  </a:lnTo>
                  <a:lnTo>
                    <a:pt x="1179778" y="455758"/>
                  </a:lnTo>
                  <a:lnTo>
                    <a:pt x="943246" y="493257"/>
                  </a:lnTo>
                  <a:lnTo>
                    <a:pt x="718252" y="536525"/>
                  </a:lnTo>
                  <a:lnTo>
                    <a:pt x="519218" y="585562"/>
                  </a:lnTo>
                  <a:lnTo>
                    <a:pt x="383645" y="625946"/>
                  </a:lnTo>
                  <a:lnTo>
                    <a:pt x="360568" y="623061"/>
                  </a:lnTo>
                  <a:lnTo>
                    <a:pt x="320185" y="611523"/>
                  </a:lnTo>
                  <a:lnTo>
                    <a:pt x="256725" y="576908"/>
                  </a:lnTo>
                  <a:lnTo>
                    <a:pt x="152881" y="504795"/>
                  </a:lnTo>
                  <a:lnTo>
                    <a:pt x="83652" y="447104"/>
                  </a:lnTo>
                  <a:lnTo>
                    <a:pt x="43269" y="409605"/>
                  </a:lnTo>
                  <a:lnTo>
                    <a:pt x="23077" y="389413"/>
                  </a:lnTo>
                  <a:lnTo>
                    <a:pt x="8654" y="363452"/>
                  </a:lnTo>
                  <a:lnTo>
                    <a:pt x="0" y="334607"/>
                  </a:lnTo>
                  <a:lnTo>
                    <a:pt x="2885" y="314415"/>
                  </a:lnTo>
                  <a:lnTo>
                    <a:pt x="17308" y="305761"/>
                  </a:lnTo>
                  <a:lnTo>
                    <a:pt x="51922" y="308646"/>
                  </a:lnTo>
                  <a:lnTo>
                    <a:pt x="106728" y="328838"/>
                  </a:lnTo>
                  <a:lnTo>
                    <a:pt x="164419" y="351914"/>
                  </a:lnTo>
                  <a:lnTo>
                    <a:pt x="239417" y="366337"/>
                  </a:lnTo>
                  <a:lnTo>
                    <a:pt x="308646" y="372106"/>
                  </a:lnTo>
                  <a:lnTo>
                    <a:pt x="389414" y="363452"/>
                  </a:lnTo>
                  <a:lnTo>
                    <a:pt x="801903" y="305761"/>
                  </a:lnTo>
                  <a:lnTo>
                    <a:pt x="1303814" y="242301"/>
                  </a:lnTo>
                  <a:lnTo>
                    <a:pt x="1739380" y="184611"/>
                  </a:lnTo>
                  <a:lnTo>
                    <a:pt x="1918221" y="149996"/>
                  </a:lnTo>
                  <a:lnTo>
                    <a:pt x="2348018" y="106728"/>
                  </a:lnTo>
                  <a:lnTo>
                    <a:pt x="2653780" y="77883"/>
                  </a:lnTo>
                  <a:lnTo>
                    <a:pt x="2720124" y="69229"/>
                  </a:lnTo>
                  <a:lnTo>
                    <a:pt x="2826852" y="43268"/>
                  </a:lnTo>
                  <a:lnTo>
                    <a:pt x="2890312" y="23076"/>
                  </a:lnTo>
                  <a:lnTo>
                    <a:pt x="2939349" y="2884"/>
                  </a:lnTo>
                  <a:lnTo>
                    <a:pt x="2976848" y="0"/>
                  </a:lnTo>
                  <a:lnTo>
                    <a:pt x="3037424" y="11538"/>
                  </a:lnTo>
                  <a:lnTo>
                    <a:pt x="3172997" y="60575"/>
                  </a:lnTo>
                  <a:lnTo>
                    <a:pt x="3262418" y="100959"/>
                  </a:lnTo>
                  <a:lnTo>
                    <a:pt x="3288379" y="118266"/>
                  </a:lnTo>
                  <a:lnTo>
                    <a:pt x="3322993" y="141342"/>
                  </a:lnTo>
                  <a:lnTo>
                    <a:pt x="3346070" y="167303"/>
                  </a:lnTo>
                  <a:lnTo>
                    <a:pt x="3366262" y="193264"/>
                  </a:lnTo>
                  <a:lnTo>
                    <a:pt x="3377800" y="219225"/>
                  </a:lnTo>
                  <a:lnTo>
                    <a:pt x="3377800" y="233648"/>
                  </a:lnTo>
                  <a:lnTo>
                    <a:pt x="3366262" y="253840"/>
                  </a:lnTo>
                  <a:lnTo>
                    <a:pt x="3334532" y="268262"/>
                  </a:lnTo>
                  <a:lnTo>
                    <a:pt x="3285494" y="279801"/>
                  </a:lnTo>
                  <a:lnTo>
                    <a:pt x="3060500" y="282685"/>
                  </a:lnTo>
                  <a:lnTo>
                    <a:pt x="2792238" y="288454"/>
                  </a:lnTo>
                  <a:lnTo>
                    <a:pt x="2359556" y="311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5726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3741759-65B6-41EE-BBC9-8D697E6EF3A6}"/>
              </a:ext>
            </a:extLst>
          </p:cNvPr>
          <p:cNvGrpSpPr/>
          <p:nvPr/>
        </p:nvGrpSpPr>
        <p:grpSpPr>
          <a:xfrm>
            <a:off x="3584578" y="1574800"/>
            <a:ext cx="4824410" cy="4457700"/>
            <a:chOff x="3584578" y="1574800"/>
            <a:chExt cx="4824410" cy="44577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C0CD940-297E-4C54-B921-793DB38E2D49}"/>
                </a:ext>
              </a:extLst>
            </p:cNvPr>
            <p:cNvSpPr/>
            <p:nvPr/>
          </p:nvSpPr>
          <p:spPr>
            <a:xfrm>
              <a:off x="4838700" y="1952626"/>
              <a:ext cx="1289050" cy="1465263"/>
            </a:xfrm>
            <a:custGeom>
              <a:avLst/>
              <a:gdLst>
                <a:gd name="connsiteX0" fmla="*/ 945356 w 1288256"/>
                <a:gd name="connsiteY0" fmla="*/ 697706 h 1464469"/>
                <a:gd name="connsiteX1" fmla="*/ 807244 w 1288256"/>
                <a:gd name="connsiteY1" fmla="*/ 842963 h 1464469"/>
                <a:gd name="connsiteX2" fmla="*/ 754856 w 1288256"/>
                <a:gd name="connsiteY2" fmla="*/ 919163 h 1464469"/>
                <a:gd name="connsiteX3" fmla="*/ 619125 w 1288256"/>
                <a:gd name="connsiteY3" fmla="*/ 1047750 h 1464469"/>
                <a:gd name="connsiteX4" fmla="*/ 454819 w 1288256"/>
                <a:gd name="connsiteY4" fmla="*/ 1185863 h 1464469"/>
                <a:gd name="connsiteX5" fmla="*/ 309563 w 1288256"/>
                <a:gd name="connsiteY5" fmla="*/ 1300163 h 1464469"/>
                <a:gd name="connsiteX6" fmla="*/ 154781 w 1288256"/>
                <a:gd name="connsiteY6" fmla="*/ 1400175 h 1464469"/>
                <a:gd name="connsiteX7" fmla="*/ 47625 w 1288256"/>
                <a:gd name="connsiteY7" fmla="*/ 1454944 h 1464469"/>
                <a:gd name="connsiteX8" fmla="*/ 19050 w 1288256"/>
                <a:gd name="connsiteY8" fmla="*/ 1464469 h 1464469"/>
                <a:gd name="connsiteX9" fmla="*/ 7144 w 1288256"/>
                <a:gd name="connsiteY9" fmla="*/ 1464469 h 1464469"/>
                <a:gd name="connsiteX10" fmla="*/ 0 w 1288256"/>
                <a:gd name="connsiteY10" fmla="*/ 1454944 h 1464469"/>
                <a:gd name="connsiteX11" fmla="*/ 11906 w 1288256"/>
                <a:gd name="connsiteY11" fmla="*/ 1423988 h 1464469"/>
                <a:gd name="connsiteX12" fmla="*/ 57150 w 1288256"/>
                <a:gd name="connsiteY12" fmla="*/ 1373981 h 1464469"/>
                <a:gd name="connsiteX13" fmla="*/ 204788 w 1288256"/>
                <a:gd name="connsiteY13" fmla="*/ 1228725 h 1464469"/>
                <a:gd name="connsiteX14" fmla="*/ 357188 w 1288256"/>
                <a:gd name="connsiteY14" fmla="*/ 1064419 h 1464469"/>
                <a:gd name="connsiteX15" fmla="*/ 473869 w 1288256"/>
                <a:gd name="connsiteY15" fmla="*/ 926306 h 1464469"/>
                <a:gd name="connsiteX16" fmla="*/ 585788 w 1288256"/>
                <a:gd name="connsiteY16" fmla="*/ 790575 h 1464469"/>
                <a:gd name="connsiteX17" fmla="*/ 661988 w 1288256"/>
                <a:gd name="connsiteY17" fmla="*/ 681038 h 1464469"/>
                <a:gd name="connsiteX18" fmla="*/ 726281 w 1288256"/>
                <a:gd name="connsiteY18" fmla="*/ 583406 h 1464469"/>
                <a:gd name="connsiteX19" fmla="*/ 807244 w 1288256"/>
                <a:gd name="connsiteY19" fmla="*/ 435769 h 1464469"/>
                <a:gd name="connsiteX20" fmla="*/ 857250 w 1288256"/>
                <a:gd name="connsiteY20" fmla="*/ 316706 h 1464469"/>
                <a:gd name="connsiteX21" fmla="*/ 876300 w 1288256"/>
                <a:gd name="connsiteY21" fmla="*/ 264319 h 1464469"/>
                <a:gd name="connsiteX22" fmla="*/ 881063 w 1288256"/>
                <a:gd name="connsiteY22" fmla="*/ 219075 h 1464469"/>
                <a:gd name="connsiteX23" fmla="*/ 881063 w 1288256"/>
                <a:gd name="connsiteY23" fmla="*/ 185738 h 1464469"/>
                <a:gd name="connsiteX24" fmla="*/ 873919 w 1288256"/>
                <a:gd name="connsiteY24" fmla="*/ 154781 h 1464469"/>
                <a:gd name="connsiteX25" fmla="*/ 859631 w 1288256"/>
                <a:gd name="connsiteY25" fmla="*/ 126206 h 1464469"/>
                <a:gd name="connsiteX26" fmla="*/ 814388 w 1288256"/>
                <a:gd name="connsiteY26" fmla="*/ 92869 h 1464469"/>
                <a:gd name="connsiteX27" fmla="*/ 797719 w 1288256"/>
                <a:gd name="connsiteY27" fmla="*/ 76200 h 1464469"/>
                <a:gd name="connsiteX28" fmla="*/ 781050 w 1288256"/>
                <a:gd name="connsiteY28" fmla="*/ 57150 h 1464469"/>
                <a:gd name="connsiteX29" fmla="*/ 773906 w 1288256"/>
                <a:gd name="connsiteY29" fmla="*/ 38100 h 1464469"/>
                <a:gd name="connsiteX30" fmla="*/ 776288 w 1288256"/>
                <a:gd name="connsiteY30" fmla="*/ 21431 h 1464469"/>
                <a:gd name="connsiteX31" fmla="*/ 795338 w 1288256"/>
                <a:gd name="connsiteY31" fmla="*/ 9525 h 1464469"/>
                <a:gd name="connsiteX32" fmla="*/ 831056 w 1288256"/>
                <a:gd name="connsiteY32" fmla="*/ 2381 h 1464469"/>
                <a:gd name="connsiteX33" fmla="*/ 862013 w 1288256"/>
                <a:gd name="connsiteY33" fmla="*/ 0 h 1464469"/>
                <a:gd name="connsiteX34" fmla="*/ 904875 w 1288256"/>
                <a:gd name="connsiteY34" fmla="*/ 9525 h 1464469"/>
                <a:gd name="connsiteX35" fmla="*/ 966788 w 1288256"/>
                <a:gd name="connsiteY35" fmla="*/ 30956 h 1464469"/>
                <a:gd name="connsiteX36" fmla="*/ 1033463 w 1288256"/>
                <a:gd name="connsiteY36" fmla="*/ 61913 h 1464469"/>
                <a:gd name="connsiteX37" fmla="*/ 1100138 w 1288256"/>
                <a:gd name="connsiteY37" fmla="*/ 100013 h 1464469"/>
                <a:gd name="connsiteX38" fmla="*/ 1152525 w 1288256"/>
                <a:gd name="connsiteY38" fmla="*/ 138113 h 1464469"/>
                <a:gd name="connsiteX39" fmla="*/ 1207294 w 1288256"/>
                <a:gd name="connsiteY39" fmla="*/ 185738 h 1464469"/>
                <a:gd name="connsiteX40" fmla="*/ 1247775 w 1288256"/>
                <a:gd name="connsiteY40" fmla="*/ 221456 h 1464469"/>
                <a:gd name="connsiteX41" fmla="*/ 1271588 w 1288256"/>
                <a:gd name="connsiteY41" fmla="*/ 250031 h 1464469"/>
                <a:gd name="connsiteX42" fmla="*/ 1283494 w 1288256"/>
                <a:gd name="connsiteY42" fmla="*/ 266700 h 1464469"/>
                <a:gd name="connsiteX43" fmla="*/ 1288256 w 1288256"/>
                <a:gd name="connsiteY43" fmla="*/ 288131 h 1464469"/>
                <a:gd name="connsiteX44" fmla="*/ 1281113 w 1288256"/>
                <a:gd name="connsiteY44" fmla="*/ 319088 h 1464469"/>
                <a:gd name="connsiteX45" fmla="*/ 1264444 w 1288256"/>
                <a:gd name="connsiteY45" fmla="*/ 335756 h 1464469"/>
                <a:gd name="connsiteX46" fmla="*/ 1226344 w 1288256"/>
                <a:gd name="connsiteY46" fmla="*/ 352425 h 1464469"/>
                <a:gd name="connsiteX47" fmla="*/ 1202531 w 1288256"/>
                <a:gd name="connsiteY47" fmla="*/ 361950 h 1464469"/>
                <a:gd name="connsiteX48" fmla="*/ 1076325 w 1288256"/>
                <a:gd name="connsiteY48" fmla="*/ 538163 h 1464469"/>
                <a:gd name="connsiteX49" fmla="*/ 945356 w 1288256"/>
                <a:gd name="connsiteY49" fmla="*/ 697706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8256" h="1464469">
                  <a:moveTo>
                    <a:pt x="945356" y="697706"/>
                  </a:moveTo>
                  <a:lnTo>
                    <a:pt x="807244" y="842963"/>
                  </a:lnTo>
                  <a:lnTo>
                    <a:pt x="754856" y="919163"/>
                  </a:lnTo>
                  <a:lnTo>
                    <a:pt x="619125" y="1047750"/>
                  </a:lnTo>
                  <a:lnTo>
                    <a:pt x="454819" y="1185863"/>
                  </a:lnTo>
                  <a:lnTo>
                    <a:pt x="309563" y="1300163"/>
                  </a:lnTo>
                  <a:lnTo>
                    <a:pt x="154781" y="1400175"/>
                  </a:lnTo>
                  <a:lnTo>
                    <a:pt x="47625" y="1454944"/>
                  </a:lnTo>
                  <a:lnTo>
                    <a:pt x="19050" y="1464469"/>
                  </a:lnTo>
                  <a:lnTo>
                    <a:pt x="7144" y="1464469"/>
                  </a:lnTo>
                  <a:lnTo>
                    <a:pt x="0" y="1454944"/>
                  </a:lnTo>
                  <a:lnTo>
                    <a:pt x="11906" y="1423988"/>
                  </a:lnTo>
                  <a:lnTo>
                    <a:pt x="57150" y="1373981"/>
                  </a:lnTo>
                  <a:lnTo>
                    <a:pt x="204788" y="1228725"/>
                  </a:lnTo>
                  <a:lnTo>
                    <a:pt x="357188" y="1064419"/>
                  </a:lnTo>
                  <a:lnTo>
                    <a:pt x="473869" y="926306"/>
                  </a:lnTo>
                  <a:lnTo>
                    <a:pt x="585788" y="790575"/>
                  </a:lnTo>
                  <a:lnTo>
                    <a:pt x="661988" y="681038"/>
                  </a:lnTo>
                  <a:lnTo>
                    <a:pt x="726281" y="583406"/>
                  </a:lnTo>
                  <a:lnTo>
                    <a:pt x="807244" y="435769"/>
                  </a:lnTo>
                  <a:lnTo>
                    <a:pt x="857250" y="316706"/>
                  </a:lnTo>
                  <a:lnTo>
                    <a:pt x="876300" y="264319"/>
                  </a:lnTo>
                  <a:lnTo>
                    <a:pt x="881063" y="219075"/>
                  </a:lnTo>
                  <a:lnTo>
                    <a:pt x="881063" y="185738"/>
                  </a:lnTo>
                  <a:lnTo>
                    <a:pt x="873919" y="154781"/>
                  </a:lnTo>
                  <a:lnTo>
                    <a:pt x="859631" y="126206"/>
                  </a:lnTo>
                  <a:lnTo>
                    <a:pt x="814388" y="92869"/>
                  </a:lnTo>
                  <a:lnTo>
                    <a:pt x="797719" y="76200"/>
                  </a:lnTo>
                  <a:lnTo>
                    <a:pt x="781050" y="57150"/>
                  </a:lnTo>
                  <a:lnTo>
                    <a:pt x="773906" y="38100"/>
                  </a:lnTo>
                  <a:lnTo>
                    <a:pt x="776288" y="21431"/>
                  </a:lnTo>
                  <a:lnTo>
                    <a:pt x="795338" y="9525"/>
                  </a:lnTo>
                  <a:lnTo>
                    <a:pt x="831056" y="2381"/>
                  </a:lnTo>
                  <a:lnTo>
                    <a:pt x="862013" y="0"/>
                  </a:lnTo>
                  <a:lnTo>
                    <a:pt x="904875" y="9525"/>
                  </a:lnTo>
                  <a:lnTo>
                    <a:pt x="966788" y="30956"/>
                  </a:lnTo>
                  <a:lnTo>
                    <a:pt x="1033463" y="61913"/>
                  </a:lnTo>
                  <a:lnTo>
                    <a:pt x="1100138" y="100013"/>
                  </a:lnTo>
                  <a:lnTo>
                    <a:pt x="1152525" y="138113"/>
                  </a:lnTo>
                  <a:lnTo>
                    <a:pt x="1207294" y="185738"/>
                  </a:lnTo>
                  <a:lnTo>
                    <a:pt x="1247775" y="221456"/>
                  </a:lnTo>
                  <a:lnTo>
                    <a:pt x="1271588" y="250031"/>
                  </a:lnTo>
                  <a:lnTo>
                    <a:pt x="1283494" y="266700"/>
                  </a:lnTo>
                  <a:lnTo>
                    <a:pt x="1288256" y="288131"/>
                  </a:lnTo>
                  <a:lnTo>
                    <a:pt x="1281113" y="319088"/>
                  </a:lnTo>
                  <a:lnTo>
                    <a:pt x="1264444" y="335756"/>
                  </a:lnTo>
                  <a:lnTo>
                    <a:pt x="1226344" y="352425"/>
                  </a:lnTo>
                  <a:lnTo>
                    <a:pt x="1202531" y="361950"/>
                  </a:lnTo>
                  <a:lnTo>
                    <a:pt x="1076325" y="538163"/>
                  </a:lnTo>
                  <a:lnTo>
                    <a:pt x="945356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F838FBAA-9C24-4152-95E9-25731EA81B0F}"/>
                </a:ext>
              </a:extLst>
            </p:cNvPr>
            <p:cNvSpPr/>
            <p:nvPr/>
          </p:nvSpPr>
          <p:spPr>
            <a:xfrm rot="16200000">
              <a:off x="4592638" y="3536950"/>
              <a:ext cx="4457700" cy="533400"/>
            </a:xfrm>
            <a:custGeom>
              <a:avLst/>
              <a:gdLst>
                <a:gd name="connsiteX0" fmla="*/ 2754630 w 4457700"/>
                <a:gd name="connsiteY0" fmla="*/ 422910 h 533400"/>
                <a:gd name="connsiteX1" fmla="*/ 1817370 w 4457700"/>
                <a:gd name="connsiteY1" fmla="*/ 426720 h 533400"/>
                <a:gd name="connsiteX2" fmla="*/ 1341120 w 4457700"/>
                <a:gd name="connsiteY2" fmla="*/ 426720 h 533400"/>
                <a:gd name="connsiteX3" fmla="*/ 781050 w 4457700"/>
                <a:gd name="connsiteY3" fmla="*/ 426720 h 533400"/>
                <a:gd name="connsiteX4" fmla="*/ 605790 w 4457700"/>
                <a:gd name="connsiteY4" fmla="*/ 422910 h 533400"/>
                <a:gd name="connsiteX5" fmla="*/ 384810 w 4457700"/>
                <a:gd name="connsiteY5" fmla="*/ 407670 h 533400"/>
                <a:gd name="connsiteX6" fmla="*/ 205740 w 4457700"/>
                <a:gd name="connsiteY6" fmla="*/ 388620 h 533400"/>
                <a:gd name="connsiteX7" fmla="*/ 125730 w 4457700"/>
                <a:gd name="connsiteY7" fmla="*/ 377190 h 533400"/>
                <a:gd name="connsiteX8" fmla="*/ 64770 w 4457700"/>
                <a:gd name="connsiteY8" fmla="*/ 358140 h 533400"/>
                <a:gd name="connsiteX9" fmla="*/ 22860 w 4457700"/>
                <a:gd name="connsiteY9" fmla="*/ 335280 h 533400"/>
                <a:gd name="connsiteX10" fmla="*/ 3810 w 4457700"/>
                <a:gd name="connsiteY10" fmla="*/ 316230 h 533400"/>
                <a:gd name="connsiteX11" fmla="*/ 0 w 4457700"/>
                <a:gd name="connsiteY11" fmla="*/ 297180 h 533400"/>
                <a:gd name="connsiteX12" fmla="*/ 7620 w 4457700"/>
                <a:gd name="connsiteY12" fmla="*/ 278130 h 533400"/>
                <a:gd name="connsiteX13" fmla="*/ 41910 w 4457700"/>
                <a:gd name="connsiteY13" fmla="*/ 255270 h 533400"/>
                <a:gd name="connsiteX14" fmla="*/ 102870 w 4457700"/>
                <a:gd name="connsiteY14" fmla="*/ 232410 h 533400"/>
                <a:gd name="connsiteX15" fmla="*/ 224790 w 4457700"/>
                <a:gd name="connsiteY15" fmla="*/ 213360 h 533400"/>
                <a:gd name="connsiteX16" fmla="*/ 499110 w 4457700"/>
                <a:gd name="connsiteY16" fmla="*/ 190500 h 533400"/>
                <a:gd name="connsiteX17" fmla="*/ 834390 w 4457700"/>
                <a:gd name="connsiteY17" fmla="*/ 179070 h 533400"/>
                <a:gd name="connsiteX18" fmla="*/ 1268730 w 4457700"/>
                <a:gd name="connsiteY18" fmla="*/ 179070 h 533400"/>
                <a:gd name="connsiteX19" fmla="*/ 1691640 w 4457700"/>
                <a:gd name="connsiteY19" fmla="*/ 179070 h 533400"/>
                <a:gd name="connsiteX20" fmla="*/ 1958340 w 4457700"/>
                <a:gd name="connsiteY20" fmla="*/ 182880 h 533400"/>
                <a:gd name="connsiteX21" fmla="*/ 2148840 w 4457700"/>
                <a:gd name="connsiteY21" fmla="*/ 179070 h 533400"/>
                <a:gd name="connsiteX22" fmla="*/ 3082290 w 4457700"/>
                <a:gd name="connsiteY22" fmla="*/ 179070 h 533400"/>
                <a:gd name="connsiteX23" fmla="*/ 3242310 w 4457700"/>
                <a:gd name="connsiteY23" fmla="*/ 179070 h 533400"/>
                <a:gd name="connsiteX24" fmla="*/ 3672840 w 4457700"/>
                <a:gd name="connsiteY24" fmla="*/ 182880 h 533400"/>
                <a:gd name="connsiteX25" fmla="*/ 4030980 w 4457700"/>
                <a:gd name="connsiteY25" fmla="*/ 179070 h 533400"/>
                <a:gd name="connsiteX26" fmla="*/ 4149090 w 4457700"/>
                <a:gd name="connsiteY26" fmla="*/ 171450 h 533400"/>
                <a:gd name="connsiteX27" fmla="*/ 4210050 w 4457700"/>
                <a:gd name="connsiteY27" fmla="*/ 160020 h 533400"/>
                <a:gd name="connsiteX28" fmla="*/ 4274820 w 4457700"/>
                <a:gd name="connsiteY28" fmla="*/ 137160 h 533400"/>
                <a:gd name="connsiteX29" fmla="*/ 4312920 w 4457700"/>
                <a:gd name="connsiteY29" fmla="*/ 106680 h 533400"/>
                <a:gd name="connsiteX30" fmla="*/ 4358640 w 4457700"/>
                <a:gd name="connsiteY30" fmla="*/ 60960 h 533400"/>
                <a:gd name="connsiteX31" fmla="*/ 4392930 w 4457700"/>
                <a:gd name="connsiteY31" fmla="*/ 22860 h 533400"/>
                <a:gd name="connsiteX32" fmla="*/ 4419600 w 4457700"/>
                <a:gd name="connsiteY32" fmla="*/ 0 h 533400"/>
                <a:gd name="connsiteX33" fmla="*/ 4446270 w 4457700"/>
                <a:gd name="connsiteY33" fmla="*/ 3810 h 533400"/>
                <a:gd name="connsiteX34" fmla="*/ 4457700 w 4457700"/>
                <a:gd name="connsiteY34" fmla="*/ 26670 h 533400"/>
                <a:gd name="connsiteX35" fmla="*/ 4457700 w 4457700"/>
                <a:gd name="connsiteY35" fmla="*/ 95250 h 533400"/>
                <a:gd name="connsiteX36" fmla="*/ 4450080 w 4457700"/>
                <a:gd name="connsiteY36" fmla="*/ 163830 h 533400"/>
                <a:gd name="connsiteX37" fmla="*/ 4442460 w 4457700"/>
                <a:gd name="connsiteY37" fmla="*/ 209550 h 533400"/>
                <a:gd name="connsiteX38" fmla="*/ 4411980 w 4457700"/>
                <a:gd name="connsiteY38" fmla="*/ 285750 h 533400"/>
                <a:gd name="connsiteX39" fmla="*/ 4354830 w 4457700"/>
                <a:gd name="connsiteY39" fmla="*/ 392430 h 533400"/>
                <a:gd name="connsiteX40" fmla="*/ 4293870 w 4457700"/>
                <a:gd name="connsiteY40" fmla="*/ 476250 h 533400"/>
                <a:gd name="connsiteX41" fmla="*/ 4263390 w 4457700"/>
                <a:gd name="connsiteY41" fmla="*/ 514350 h 533400"/>
                <a:gd name="connsiteX42" fmla="*/ 4229100 w 4457700"/>
                <a:gd name="connsiteY42" fmla="*/ 529590 h 533400"/>
                <a:gd name="connsiteX43" fmla="*/ 4191000 w 4457700"/>
                <a:gd name="connsiteY43" fmla="*/ 533400 h 533400"/>
                <a:gd name="connsiteX44" fmla="*/ 4133850 w 4457700"/>
                <a:gd name="connsiteY44" fmla="*/ 506730 h 533400"/>
                <a:gd name="connsiteX45" fmla="*/ 4095750 w 4457700"/>
                <a:gd name="connsiteY45" fmla="*/ 476250 h 533400"/>
                <a:gd name="connsiteX46" fmla="*/ 4034790 w 4457700"/>
                <a:gd name="connsiteY46" fmla="*/ 453390 h 533400"/>
                <a:gd name="connsiteX47" fmla="*/ 3966210 w 4457700"/>
                <a:gd name="connsiteY47" fmla="*/ 434340 h 533400"/>
                <a:gd name="connsiteX48" fmla="*/ 3870960 w 4457700"/>
                <a:gd name="connsiteY48" fmla="*/ 422910 h 533400"/>
                <a:gd name="connsiteX49" fmla="*/ 3669030 w 4457700"/>
                <a:gd name="connsiteY49" fmla="*/ 422910 h 533400"/>
                <a:gd name="connsiteX50" fmla="*/ 3242310 w 4457700"/>
                <a:gd name="connsiteY50" fmla="*/ 426720 h 533400"/>
                <a:gd name="connsiteX51" fmla="*/ 2754630 w 4457700"/>
                <a:gd name="connsiteY51" fmla="*/ 42291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57700" h="533400">
                  <a:moveTo>
                    <a:pt x="2754630" y="422910"/>
                  </a:moveTo>
                  <a:lnTo>
                    <a:pt x="1817370" y="426720"/>
                  </a:lnTo>
                  <a:lnTo>
                    <a:pt x="1341120" y="426720"/>
                  </a:lnTo>
                  <a:lnTo>
                    <a:pt x="781050" y="426720"/>
                  </a:lnTo>
                  <a:lnTo>
                    <a:pt x="605790" y="422910"/>
                  </a:lnTo>
                  <a:lnTo>
                    <a:pt x="384810" y="407670"/>
                  </a:lnTo>
                  <a:lnTo>
                    <a:pt x="205740" y="388620"/>
                  </a:lnTo>
                  <a:lnTo>
                    <a:pt x="125730" y="377190"/>
                  </a:lnTo>
                  <a:lnTo>
                    <a:pt x="64770" y="358140"/>
                  </a:lnTo>
                  <a:lnTo>
                    <a:pt x="22860" y="335280"/>
                  </a:lnTo>
                  <a:lnTo>
                    <a:pt x="3810" y="316230"/>
                  </a:lnTo>
                  <a:lnTo>
                    <a:pt x="0" y="297180"/>
                  </a:lnTo>
                  <a:lnTo>
                    <a:pt x="7620" y="278130"/>
                  </a:lnTo>
                  <a:lnTo>
                    <a:pt x="41910" y="255270"/>
                  </a:lnTo>
                  <a:lnTo>
                    <a:pt x="102870" y="232410"/>
                  </a:lnTo>
                  <a:lnTo>
                    <a:pt x="224790" y="213360"/>
                  </a:lnTo>
                  <a:lnTo>
                    <a:pt x="499110" y="190500"/>
                  </a:lnTo>
                  <a:lnTo>
                    <a:pt x="834390" y="179070"/>
                  </a:lnTo>
                  <a:lnTo>
                    <a:pt x="1268730" y="179070"/>
                  </a:lnTo>
                  <a:lnTo>
                    <a:pt x="1691640" y="179070"/>
                  </a:lnTo>
                  <a:lnTo>
                    <a:pt x="1958340" y="182880"/>
                  </a:lnTo>
                  <a:lnTo>
                    <a:pt x="2148840" y="179070"/>
                  </a:lnTo>
                  <a:lnTo>
                    <a:pt x="3082290" y="179070"/>
                  </a:lnTo>
                  <a:lnTo>
                    <a:pt x="3242310" y="179070"/>
                  </a:lnTo>
                  <a:lnTo>
                    <a:pt x="3672840" y="182880"/>
                  </a:lnTo>
                  <a:lnTo>
                    <a:pt x="4030980" y="179070"/>
                  </a:lnTo>
                  <a:lnTo>
                    <a:pt x="4149090" y="171450"/>
                  </a:lnTo>
                  <a:lnTo>
                    <a:pt x="4210050" y="160020"/>
                  </a:lnTo>
                  <a:lnTo>
                    <a:pt x="4274820" y="137160"/>
                  </a:lnTo>
                  <a:lnTo>
                    <a:pt x="4312920" y="106680"/>
                  </a:lnTo>
                  <a:lnTo>
                    <a:pt x="4358640" y="60960"/>
                  </a:lnTo>
                  <a:lnTo>
                    <a:pt x="4392930" y="22860"/>
                  </a:lnTo>
                  <a:lnTo>
                    <a:pt x="4419600" y="0"/>
                  </a:lnTo>
                  <a:lnTo>
                    <a:pt x="4446270" y="3810"/>
                  </a:lnTo>
                  <a:lnTo>
                    <a:pt x="4457700" y="26670"/>
                  </a:lnTo>
                  <a:lnTo>
                    <a:pt x="4457700" y="95250"/>
                  </a:lnTo>
                  <a:lnTo>
                    <a:pt x="4450080" y="163830"/>
                  </a:lnTo>
                  <a:lnTo>
                    <a:pt x="4442460" y="209550"/>
                  </a:lnTo>
                  <a:lnTo>
                    <a:pt x="4411980" y="285750"/>
                  </a:lnTo>
                  <a:lnTo>
                    <a:pt x="4354830" y="392430"/>
                  </a:lnTo>
                  <a:lnTo>
                    <a:pt x="4293870" y="476250"/>
                  </a:lnTo>
                  <a:lnTo>
                    <a:pt x="4263390" y="514350"/>
                  </a:lnTo>
                  <a:lnTo>
                    <a:pt x="4229100" y="529590"/>
                  </a:lnTo>
                  <a:lnTo>
                    <a:pt x="4191000" y="533400"/>
                  </a:lnTo>
                  <a:lnTo>
                    <a:pt x="4133850" y="506730"/>
                  </a:lnTo>
                  <a:lnTo>
                    <a:pt x="4095750" y="476250"/>
                  </a:lnTo>
                  <a:lnTo>
                    <a:pt x="4034790" y="453390"/>
                  </a:lnTo>
                  <a:lnTo>
                    <a:pt x="3966210" y="434340"/>
                  </a:lnTo>
                  <a:lnTo>
                    <a:pt x="3870960" y="422910"/>
                  </a:lnTo>
                  <a:lnTo>
                    <a:pt x="3669030" y="422910"/>
                  </a:lnTo>
                  <a:lnTo>
                    <a:pt x="3242310" y="426720"/>
                  </a:lnTo>
                  <a:lnTo>
                    <a:pt x="2754630" y="422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17D8E51E-F30C-424C-AF16-74F468C73620}"/>
                </a:ext>
              </a:extLst>
            </p:cNvPr>
            <p:cNvSpPr/>
            <p:nvPr/>
          </p:nvSpPr>
          <p:spPr>
            <a:xfrm rot="16200000">
              <a:off x="3169446" y="2056607"/>
              <a:ext cx="2328863" cy="1498600"/>
            </a:xfrm>
            <a:custGeom>
              <a:avLst/>
              <a:gdLst>
                <a:gd name="connsiteX0" fmla="*/ 1404937 w 2328862"/>
                <a:gd name="connsiteY0" fmla="*/ 1128712 h 1497806"/>
                <a:gd name="connsiteX1" fmla="*/ 1009650 w 2328862"/>
                <a:gd name="connsiteY1" fmla="*/ 902493 h 1497806"/>
                <a:gd name="connsiteX2" fmla="*/ 850106 w 2328862"/>
                <a:gd name="connsiteY2" fmla="*/ 783431 h 1497806"/>
                <a:gd name="connsiteX3" fmla="*/ 676275 w 2328862"/>
                <a:gd name="connsiteY3" fmla="*/ 657225 h 1497806"/>
                <a:gd name="connsiteX4" fmla="*/ 514350 w 2328862"/>
                <a:gd name="connsiteY4" fmla="*/ 538162 h 1497806"/>
                <a:gd name="connsiteX5" fmla="*/ 419100 w 2328862"/>
                <a:gd name="connsiteY5" fmla="*/ 461962 h 1497806"/>
                <a:gd name="connsiteX6" fmla="*/ 257175 w 2328862"/>
                <a:gd name="connsiteY6" fmla="*/ 321468 h 1497806"/>
                <a:gd name="connsiteX7" fmla="*/ 150019 w 2328862"/>
                <a:gd name="connsiteY7" fmla="*/ 219075 h 1497806"/>
                <a:gd name="connsiteX8" fmla="*/ 69056 w 2328862"/>
                <a:gd name="connsiteY8" fmla="*/ 130968 h 1497806"/>
                <a:gd name="connsiteX9" fmla="*/ 42862 w 2328862"/>
                <a:gd name="connsiteY9" fmla="*/ 102393 h 1497806"/>
                <a:gd name="connsiteX10" fmla="*/ 23812 w 2328862"/>
                <a:gd name="connsiteY10" fmla="*/ 73818 h 1497806"/>
                <a:gd name="connsiteX11" fmla="*/ 7144 w 2328862"/>
                <a:gd name="connsiteY11" fmla="*/ 42862 h 1497806"/>
                <a:gd name="connsiteX12" fmla="*/ 0 w 2328862"/>
                <a:gd name="connsiteY12" fmla="*/ 19050 h 1497806"/>
                <a:gd name="connsiteX13" fmla="*/ 2381 w 2328862"/>
                <a:gd name="connsiteY13" fmla="*/ 7143 h 1497806"/>
                <a:gd name="connsiteX14" fmla="*/ 14287 w 2328862"/>
                <a:gd name="connsiteY14" fmla="*/ 0 h 1497806"/>
                <a:gd name="connsiteX15" fmla="*/ 26194 w 2328862"/>
                <a:gd name="connsiteY15" fmla="*/ 0 h 1497806"/>
                <a:gd name="connsiteX16" fmla="*/ 61912 w 2328862"/>
                <a:gd name="connsiteY16" fmla="*/ 16668 h 1497806"/>
                <a:gd name="connsiteX17" fmla="*/ 145256 w 2328862"/>
                <a:gd name="connsiteY17" fmla="*/ 80962 h 1497806"/>
                <a:gd name="connsiteX18" fmla="*/ 259556 w 2328862"/>
                <a:gd name="connsiteY18" fmla="*/ 169068 h 1497806"/>
                <a:gd name="connsiteX19" fmla="*/ 376237 w 2328862"/>
                <a:gd name="connsiteY19" fmla="*/ 254793 h 1497806"/>
                <a:gd name="connsiteX20" fmla="*/ 509587 w 2328862"/>
                <a:gd name="connsiteY20" fmla="*/ 347662 h 1497806"/>
                <a:gd name="connsiteX21" fmla="*/ 642937 w 2328862"/>
                <a:gd name="connsiteY21" fmla="*/ 438150 h 1497806"/>
                <a:gd name="connsiteX22" fmla="*/ 781050 w 2328862"/>
                <a:gd name="connsiteY22" fmla="*/ 528637 h 1497806"/>
                <a:gd name="connsiteX23" fmla="*/ 897731 w 2328862"/>
                <a:gd name="connsiteY23" fmla="*/ 600075 h 1497806"/>
                <a:gd name="connsiteX24" fmla="*/ 1145381 w 2328862"/>
                <a:gd name="connsiteY24" fmla="*/ 740568 h 1497806"/>
                <a:gd name="connsiteX25" fmla="*/ 1316831 w 2328862"/>
                <a:gd name="connsiteY25" fmla="*/ 828675 h 1497806"/>
                <a:gd name="connsiteX26" fmla="*/ 1488281 w 2328862"/>
                <a:gd name="connsiteY26" fmla="*/ 909637 h 1497806"/>
                <a:gd name="connsiteX27" fmla="*/ 1678781 w 2328862"/>
                <a:gd name="connsiteY27" fmla="*/ 992981 h 1497806"/>
                <a:gd name="connsiteX28" fmla="*/ 1871662 w 2328862"/>
                <a:gd name="connsiteY28" fmla="*/ 1066800 h 1497806"/>
                <a:gd name="connsiteX29" fmla="*/ 1974056 w 2328862"/>
                <a:gd name="connsiteY29" fmla="*/ 1102518 h 1497806"/>
                <a:gd name="connsiteX30" fmla="*/ 2028825 w 2328862"/>
                <a:gd name="connsiteY30" fmla="*/ 1114425 h 1497806"/>
                <a:gd name="connsiteX31" fmla="*/ 2112169 w 2328862"/>
                <a:gd name="connsiteY31" fmla="*/ 1107281 h 1497806"/>
                <a:gd name="connsiteX32" fmla="*/ 2159794 w 2328862"/>
                <a:gd name="connsiteY32" fmla="*/ 1088231 h 1497806"/>
                <a:gd name="connsiteX33" fmla="*/ 2205037 w 2328862"/>
                <a:gd name="connsiteY33" fmla="*/ 1042987 h 1497806"/>
                <a:gd name="connsiteX34" fmla="*/ 2228850 w 2328862"/>
                <a:gd name="connsiteY34" fmla="*/ 1019175 h 1497806"/>
                <a:gd name="connsiteX35" fmla="*/ 2278856 w 2328862"/>
                <a:gd name="connsiteY35" fmla="*/ 990600 h 1497806"/>
                <a:gd name="connsiteX36" fmla="*/ 2302669 w 2328862"/>
                <a:gd name="connsiteY36" fmla="*/ 983456 h 1497806"/>
                <a:gd name="connsiteX37" fmla="*/ 2324100 w 2328862"/>
                <a:gd name="connsiteY37" fmla="*/ 992981 h 1497806"/>
                <a:gd name="connsiteX38" fmla="*/ 2328862 w 2328862"/>
                <a:gd name="connsiteY38" fmla="*/ 1009650 h 1497806"/>
                <a:gd name="connsiteX39" fmla="*/ 2302669 w 2328862"/>
                <a:gd name="connsiteY39" fmla="*/ 1109662 h 1497806"/>
                <a:gd name="connsiteX40" fmla="*/ 2276475 w 2328862"/>
                <a:gd name="connsiteY40" fmla="*/ 1169193 h 1497806"/>
                <a:gd name="connsiteX41" fmla="*/ 2221706 w 2328862"/>
                <a:gd name="connsiteY41" fmla="*/ 1254918 h 1497806"/>
                <a:gd name="connsiteX42" fmla="*/ 2152650 w 2328862"/>
                <a:gd name="connsiteY42" fmla="*/ 1343025 h 1497806"/>
                <a:gd name="connsiteX43" fmla="*/ 2047875 w 2328862"/>
                <a:gd name="connsiteY43" fmla="*/ 1466850 h 1497806"/>
                <a:gd name="connsiteX44" fmla="*/ 2009775 w 2328862"/>
                <a:gd name="connsiteY44" fmla="*/ 1493043 h 1497806"/>
                <a:gd name="connsiteX45" fmla="*/ 1985962 w 2328862"/>
                <a:gd name="connsiteY45" fmla="*/ 1497806 h 1497806"/>
                <a:gd name="connsiteX46" fmla="*/ 1955006 w 2328862"/>
                <a:gd name="connsiteY46" fmla="*/ 1493043 h 1497806"/>
                <a:gd name="connsiteX47" fmla="*/ 1935956 w 2328862"/>
                <a:gd name="connsiteY47" fmla="*/ 1483518 h 1497806"/>
                <a:gd name="connsiteX48" fmla="*/ 1916906 w 2328862"/>
                <a:gd name="connsiteY48" fmla="*/ 1462087 h 1497806"/>
                <a:gd name="connsiteX49" fmla="*/ 1902619 w 2328862"/>
                <a:gd name="connsiteY49" fmla="*/ 1431131 h 1497806"/>
                <a:gd name="connsiteX50" fmla="*/ 1724025 w 2328862"/>
                <a:gd name="connsiteY50" fmla="*/ 1312068 h 1497806"/>
                <a:gd name="connsiteX51" fmla="*/ 1404937 w 2328862"/>
                <a:gd name="connsiteY51" fmla="*/ 1128712 h 1497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28862" h="1497806">
                  <a:moveTo>
                    <a:pt x="1404937" y="1128712"/>
                  </a:moveTo>
                  <a:lnTo>
                    <a:pt x="1009650" y="902493"/>
                  </a:lnTo>
                  <a:lnTo>
                    <a:pt x="850106" y="783431"/>
                  </a:lnTo>
                  <a:lnTo>
                    <a:pt x="676275" y="657225"/>
                  </a:lnTo>
                  <a:lnTo>
                    <a:pt x="514350" y="538162"/>
                  </a:lnTo>
                  <a:lnTo>
                    <a:pt x="419100" y="461962"/>
                  </a:lnTo>
                  <a:lnTo>
                    <a:pt x="257175" y="321468"/>
                  </a:lnTo>
                  <a:lnTo>
                    <a:pt x="150019" y="219075"/>
                  </a:lnTo>
                  <a:lnTo>
                    <a:pt x="69056" y="130968"/>
                  </a:lnTo>
                  <a:lnTo>
                    <a:pt x="42862" y="102393"/>
                  </a:lnTo>
                  <a:lnTo>
                    <a:pt x="23812" y="73818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3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61912" y="16668"/>
                  </a:lnTo>
                  <a:lnTo>
                    <a:pt x="145256" y="80962"/>
                  </a:lnTo>
                  <a:lnTo>
                    <a:pt x="259556" y="169068"/>
                  </a:lnTo>
                  <a:lnTo>
                    <a:pt x="376237" y="254793"/>
                  </a:lnTo>
                  <a:lnTo>
                    <a:pt x="509587" y="347662"/>
                  </a:lnTo>
                  <a:lnTo>
                    <a:pt x="642937" y="438150"/>
                  </a:lnTo>
                  <a:lnTo>
                    <a:pt x="781050" y="528637"/>
                  </a:lnTo>
                  <a:lnTo>
                    <a:pt x="897731" y="600075"/>
                  </a:lnTo>
                  <a:lnTo>
                    <a:pt x="1145381" y="740568"/>
                  </a:lnTo>
                  <a:lnTo>
                    <a:pt x="1316831" y="828675"/>
                  </a:lnTo>
                  <a:lnTo>
                    <a:pt x="1488281" y="909637"/>
                  </a:lnTo>
                  <a:lnTo>
                    <a:pt x="1678781" y="992981"/>
                  </a:lnTo>
                  <a:lnTo>
                    <a:pt x="1871662" y="1066800"/>
                  </a:lnTo>
                  <a:lnTo>
                    <a:pt x="1974056" y="1102518"/>
                  </a:lnTo>
                  <a:lnTo>
                    <a:pt x="2028825" y="1114425"/>
                  </a:lnTo>
                  <a:lnTo>
                    <a:pt x="2112169" y="1107281"/>
                  </a:lnTo>
                  <a:lnTo>
                    <a:pt x="2159794" y="1088231"/>
                  </a:lnTo>
                  <a:lnTo>
                    <a:pt x="2205037" y="1042987"/>
                  </a:lnTo>
                  <a:lnTo>
                    <a:pt x="2228850" y="1019175"/>
                  </a:lnTo>
                  <a:lnTo>
                    <a:pt x="2278856" y="990600"/>
                  </a:lnTo>
                  <a:lnTo>
                    <a:pt x="2302669" y="983456"/>
                  </a:lnTo>
                  <a:lnTo>
                    <a:pt x="2324100" y="992981"/>
                  </a:lnTo>
                  <a:lnTo>
                    <a:pt x="2328862" y="1009650"/>
                  </a:lnTo>
                  <a:lnTo>
                    <a:pt x="2302669" y="1109662"/>
                  </a:lnTo>
                  <a:lnTo>
                    <a:pt x="2276475" y="1169193"/>
                  </a:lnTo>
                  <a:lnTo>
                    <a:pt x="2221706" y="1254918"/>
                  </a:lnTo>
                  <a:lnTo>
                    <a:pt x="2152650" y="1343025"/>
                  </a:lnTo>
                  <a:lnTo>
                    <a:pt x="2047875" y="1466850"/>
                  </a:lnTo>
                  <a:lnTo>
                    <a:pt x="2009775" y="1493043"/>
                  </a:lnTo>
                  <a:lnTo>
                    <a:pt x="1985962" y="1497806"/>
                  </a:lnTo>
                  <a:lnTo>
                    <a:pt x="1955006" y="1493043"/>
                  </a:lnTo>
                  <a:lnTo>
                    <a:pt x="1935956" y="1483518"/>
                  </a:lnTo>
                  <a:lnTo>
                    <a:pt x="1916906" y="1462087"/>
                  </a:lnTo>
                  <a:lnTo>
                    <a:pt x="1902619" y="1431131"/>
                  </a:lnTo>
                  <a:lnTo>
                    <a:pt x="1724025" y="1312068"/>
                  </a:lnTo>
                  <a:lnTo>
                    <a:pt x="1404937" y="1128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2F79AD18-2D9D-4065-843A-DF24A9D53CDF}"/>
                </a:ext>
              </a:extLst>
            </p:cNvPr>
            <p:cNvSpPr/>
            <p:nvPr/>
          </p:nvSpPr>
          <p:spPr>
            <a:xfrm rot="16200000">
              <a:off x="3024189" y="4176713"/>
              <a:ext cx="2955925" cy="368300"/>
            </a:xfrm>
            <a:custGeom>
              <a:avLst/>
              <a:gdLst>
                <a:gd name="connsiteX0" fmla="*/ 1759254 w 2956989"/>
                <a:gd name="connsiteY0" fmla="*/ 365760 h 368336"/>
                <a:gd name="connsiteX1" fmla="*/ 1105007 w 2956989"/>
                <a:gd name="connsiteY1" fmla="*/ 368336 h 368336"/>
                <a:gd name="connsiteX2" fmla="*/ 741823 w 2956989"/>
                <a:gd name="connsiteY2" fmla="*/ 368336 h 368336"/>
                <a:gd name="connsiteX3" fmla="*/ 533185 w 2956989"/>
                <a:gd name="connsiteY3" fmla="*/ 365760 h 368336"/>
                <a:gd name="connsiteX4" fmla="*/ 409548 w 2956989"/>
                <a:gd name="connsiteY4" fmla="*/ 360609 h 368336"/>
                <a:gd name="connsiteX5" fmla="*/ 311669 w 2956989"/>
                <a:gd name="connsiteY5" fmla="*/ 350305 h 368336"/>
                <a:gd name="connsiteX6" fmla="*/ 226668 w 2956989"/>
                <a:gd name="connsiteY6" fmla="*/ 337427 h 368336"/>
                <a:gd name="connsiteX7" fmla="*/ 157122 w 2956989"/>
                <a:gd name="connsiteY7" fmla="*/ 321972 h 368336"/>
                <a:gd name="connsiteX8" fmla="*/ 103031 w 2956989"/>
                <a:gd name="connsiteY8" fmla="*/ 303941 h 368336"/>
                <a:gd name="connsiteX9" fmla="*/ 46364 w 2956989"/>
                <a:gd name="connsiteY9" fmla="*/ 273032 h 368336"/>
                <a:gd name="connsiteX10" fmla="*/ 23182 w 2956989"/>
                <a:gd name="connsiteY10" fmla="*/ 255002 h 368336"/>
                <a:gd name="connsiteX11" fmla="*/ 7727 w 2956989"/>
                <a:gd name="connsiteY11" fmla="*/ 236971 h 368336"/>
                <a:gd name="connsiteX12" fmla="*/ 0 w 2956989"/>
                <a:gd name="connsiteY12" fmla="*/ 221517 h 368336"/>
                <a:gd name="connsiteX13" fmla="*/ 0 w 2956989"/>
                <a:gd name="connsiteY13" fmla="*/ 206062 h 368336"/>
                <a:gd name="connsiteX14" fmla="*/ 7727 w 2956989"/>
                <a:gd name="connsiteY14" fmla="*/ 185456 h 368336"/>
                <a:gd name="connsiteX15" fmla="*/ 25758 w 2956989"/>
                <a:gd name="connsiteY15" fmla="*/ 167425 h 368336"/>
                <a:gd name="connsiteX16" fmla="*/ 74698 w 2956989"/>
                <a:gd name="connsiteY16" fmla="*/ 139092 h 368336"/>
                <a:gd name="connsiteX17" fmla="*/ 157122 w 2956989"/>
                <a:gd name="connsiteY17" fmla="*/ 110758 h 368336"/>
                <a:gd name="connsiteX18" fmla="*/ 316820 w 2956989"/>
                <a:gd name="connsiteY18" fmla="*/ 69546 h 368336"/>
                <a:gd name="connsiteX19" fmla="*/ 425003 w 2956989"/>
                <a:gd name="connsiteY19" fmla="*/ 51516 h 368336"/>
                <a:gd name="connsiteX20" fmla="*/ 502276 w 2956989"/>
                <a:gd name="connsiteY20" fmla="*/ 66970 h 368336"/>
                <a:gd name="connsiteX21" fmla="*/ 605307 w 2956989"/>
                <a:gd name="connsiteY21" fmla="*/ 92728 h 368336"/>
                <a:gd name="connsiteX22" fmla="*/ 708338 w 2956989"/>
                <a:gd name="connsiteY22" fmla="*/ 113334 h 368336"/>
                <a:gd name="connsiteX23" fmla="*/ 842278 w 2956989"/>
                <a:gd name="connsiteY23" fmla="*/ 131365 h 368336"/>
                <a:gd name="connsiteX24" fmla="*/ 1025158 w 2956989"/>
                <a:gd name="connsiteY24" fmla="*/ 141668 h 368336"/>
                <a:gd name="connsiteX25" fmla="*/ 1545465 w 2956989"/>
                <a:gd name="connsiteY25" fmla="*/ 141668 h 368336"/>
                <a:gd name="connsiteX26" fmla="*/ 2101832 w 2956989"/>
                <a:gd name="connsiteY26" fmla="*/ 144243 h 368336"/>
                <a:gd name="connsiteX27" fmla="*/ 2449562 w 2956989"/>
                <a:gd name="connsiteY27" fmla="*/ 141668 h 368336"/>
                <a:gd name="connsiteX28" fmla="*/ 2555169 w 2956989"/>
                <a:gd name="connsiteY28" fmla="*/ 136516 h 368336"/>
                <a:gd name="connsiteX29" fmla="*/ 2593805 w 2956989"/>
                <a:gd name="connsiteY29" fmla="*/ 126213 h 368336"/>
                <a:gd name="connsiteX30" fmla="*/ 2624714 w 2956989"/>
                <a:gd name="connsiteY30" fmla="*/ 110758 h 368336"/>
                <a:gd name="connsiteX31" fmla="*/ 2655624 w 2956989"/>
                <a:gd name="connsiteY31" fmla="*/ 87576 h 368336"/>
                <a:gd name="connsiteX32" fmla="*/ 2725170 w 2956989"/>
                <a:gd name="connsiteY32" fmla="*/ 0 h 368336"/>
                <a:gd name="connsiteX33" fmla="*/ 2956989 w 2956989"/>
                <a:gd name="connsiteY33" fmla="*/ 121061 h 368336"/>
                <a:gd name="connsiteX34" fmla="*/ 2869413 w 2956989"/>
                <a:gd name="connsiteY34" fmla="*/ 213789 h 368336"/>
                <a:gd name="connsiteX35" fmla="*/ 2784412 w 2956989"/>
                <a:gd name="connsiteY35" fmla="*/ 285911 h 368336"/>
                <a:gd name="connsiteX36" fmla="*/ 2699412 w 2956989"/>
                <a:gd name="connsiteY36" fmla="*/ 337427 h 368336"/>
                <a:gd name="connsiteX37" fmla="*/ 2645321 w 2956989"/>
                <a:gd name="connsiteY37" fmla="*/ 358033 h 368336"/>
                <a:gd name="connsiteX38" fmla="*/ 2560320 w 2956989"/>
                <a:gd name="connsiteY38" fmla="*/ 365760 h 368336"/>
                <a:gd name="connsiteX39" fmla="*/ 2140469 w 2956989"/>
                <a:gd name="connsiteY39" fmla="*/ 363184 h 368336"/>
                <a:gd name="connsiteX40" fmla="*/ 1759254 w 2956989"/>
                <a:gd name="connsiteY40" fmla="*/ 365760 h 368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956989" h="368336">
                  <a:moveTo>
                    <a:pt x="1759254" y="365760"/>
                  </a:moveTo>
                  <a:lnTo>
                    <a:pt x="1105007" y="368336"/>
                  </a:lnTo>
                  <a:lnTo>
                    <a:pt x="741823" y="368336"/>
                  </a:lnTo>
                  <a:lnTo>
                    <a:pt x="533185" y="365760"/>
                  </a:lnTo>
                  <a:lnTo>
                    <a:pt x="409548" y="360609"/>
                  </a:lnTo>
                  <a:lnTo>
                    <a:pt x="311669" y="350305"/>
                  </a:lnTo>
                  <a:lnTo>
                    <a:pt x="226668" y="337427"/>
                  </a:lnTo>
                  <a:lnTo>
                    <a:pt x="157122" y="321972"/>
                  </a:lnTo>
                  <a:lnTo>
                    <a:pt x="103031" y="303941"/>
                  </a:lnTo>
                  <a:lnTo>
                    <a:pt x="46364" y="273032"/>
                  </a:lnTo>
                  <a:lnTo>
                    <a:pt x="23182" y="255002"/>
                  </a:lnTo>
                  <a:lnTo>
                    <a:pt x="7727" y="236971"/>
                  </a:lnTo>
                  <a:lnTo>
                    <a:pt x="0" y="221517"/>
                  </a:lnTo>
                  <a:lnTo>
                    <a:pt x="0" y="206062"/>
                  </a:lnTo>
                  <a:lnTo>
                    <a:pt x="7727" y="185456"/>
                  </a:lnTo>
                  <a:lnTo>
                    <a:pt x="25758" y="167425"/>
                  </a:lnTo>
                  <a:lnTo>
                    <a:pt x="74698" y="139092"/>
                  </a:lnTo>
                  <a:lnTo>
                    <a:pt x="157122" y="110758"/>
                  </a:lnTo>
                  <a:lnTo>
                    <a:pt x="316820" y="69546"/>
                  </a:lnTo>
                  <a:lnTo>
                    <a:pt x="425003" y="51516"/>
                  </a:lnTo>
                  <a:lnTo>
                    <a:pt x="502276" y="66970"/>
                  </a:lnTo>
                  <a:lnTo>
                    <a:pt x="605307" y="92728"/>
                  </a:lnTo>
                  <a:lnTo>
                    <a:pt x="708338" y="113334"/>
                  </a:lnTo>
                  <a:lnTo>
                    <a:pt x="842278" y="131365"/>
                  </a:lnTo>
                  <a:lnTo>
                    <a:pt x="1025158" y="141668"/>
                  </a:lnTo>
                  <a:lnTo>
                    <a:pt x="1545465" y="141668"/>
                  </a:lnTo>
                  <a:lnTo>
                    <a:pt x="2101832" y="144243"/>
                  </a:lnTo>
                  <a:lnTo>
                    <a:pt x="2449562" y="141668"/>
                  </a:lnTo>
                  <a:lnTo>
                    <a:pt x="2555169" y="136516"/>
                  </a:lnTo>
                  <a:lnTo>
                    <a:pt x="2593805" y="126213"/>
                  </a:lnTo>
                  <a:lnTo>
                    <a:pt x="2624714" y="110758"/>
                  </a:lnTo>
                  <a:lnTo>
                    <a:pt x="2655624" y="87576"/>
                  </a:lnTo>
                  <a:lnTo>
                    <a:pt x="2725170" y="0"/>
                  </a:lnTo>
                  <a:lnTo>
                    <a:pt x="2956989" y="121061"/>
                  </a:lnTo>
                  <a:lnTo>
                    <a:pt x="2869413" y="213789"/>
                  </a:lnTo>
                  <a:lnTo>
                    <a:pt x="2784412" y="285911"/>
                  </a:lnTo>
                  <a:lnTo>
                    <a:pt x="2699412" y="337427"/>
                  </a:lnTo>
                  <a:lnTo>
                    <a:pt x="2645321" y="358033"/>
                  </a:lnTo>
                  <a:lnTo>
                    <a:pt x="2560320" y="365760"/>
                  </a:lnTo>
                  <a:lnTo>
                    <a:pt x="2140469" y="363184"/>
                  </a:lnTo>
                  <a:lnTo>
                    <a:pt x="1759254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366250B9-5D21-44F3-9B69-0E32C7CA5B8C}"/>
                </a:ext>
              </a:extLst>
            </p:cNvPr>
            <p:cNvSpPr/>
            <p:nvPr/>
          </p:nvSpPr>
          <p:spPr>
            <a:xfrm>
              <a:off x="5519738" y="2573339"/>
              <a:ext cx="2513012" cy="498475"/>
            </a:xfrm>
            <a:custGeom>
              <a:avLst/>
              <a:gdLst>
                <a:gd name="connsiteX0" fmla="*/ 1759743 w 2512218"/>
                <a:gd name="connsiteY0" fmla="*/ 316707 h 497682"/>
                <a:gd name="connsiteX1" fmla="*/ 1426368 w 2512218"/>
                <a:gd name="connsiteY1" fmla="*/ 347663 h 497682"/>
                <a:gd name="connsiteX2" fmla="*/ 1250156 w 2512218"/>
                <a:gd name="connsiteY2" fmla="*/ 378619 h 497682"/>
                <a:gd name="connsiteX3" fmla="*/ 1033462 w 2512218"/>
                <a:gd name="connsiteY3" fmla="*/ 407194 h 497682"/>
                <a:gd name="connsiteX4" fmla="*/ 876300 w 2512218"/>
                <a:gd name="connsiteY4" fmla="*/ 431007 h 497682"/>
                <a:gd name="connsiteX5" fmla="*/ 711993 w 2512218"/>
                <a:gd name="connsiteY5" fmla="*/ 461963 h 497682"/>
                <a:gd name="connsiteX6" fmla="*/ 538162 w 2512218"/>
                <a:gd name="connsiteY6" fmla="*/ 495300 h 497682"/>
                <a:gd name="connsiteX7" fmla="*/ 519112 w 2512218"/>
                <a:gd name="connsiteY7" fmla="*/ 497682 h 497682"/>
                <a:gd name="connsiteX8" fmla="*/ 481012 w 2512218"/>
                <a:gd name="connsiteY8" fmla="*/ 495300 h 497682"/>
                <a:gd name="connsiteX9" fmla="*/ 409575 w 2512218"/>
                <a:gd name="connsiteY9" fmla="*/ 481013 h 497682"/>
                <a:gd name="connsiteX10" fmla="*/ 302418 w 2512218"/>
                <a:gd name="connsiteY10" fmla="*/ 442913 h 497682"/>
                <a:gd name="connsiteX11" fmla="*/ 147637 w 2512218"/>
                <a:gd name="connsiteY11" fmla="*/ 369094 h 497682"/>
                <a:gd name="connsiteX12" fmla="*/ 0 w 2512218"/>
                <a:gd name="connsiteY12" fmla="*/ 290513 h 497682"/>
                <a:gd name="connsiteX13" fmla="*/ 92868 w 2512218"/>
                <a:gd name="connsiteY13" fmla="*/ 171450 h 497682"/>
                <a:gd name="connsiteX14" fmla="*/ 164306 w 2512218"/>
                <a:gd name="connsiteY14" fmla="*/ 228600 h 497682"/>
                <a:gd name="connsiteX15" fmla="*/ 197643 w 2512218"/>
                <a:gd name="connsiteY15" fmla="*/ 250032 h 497682"/>
                <a:gd name="connsiteX16" fmla="*/ 235743 w 2512218"/>
                <a:gd name="connsiteY16" fmla="*/ 266700 h 497682"/>
                <a:gd name="connsiteX17" fmla="*/ 297656 w 2512218"/>
                <a:gd name="connsiteY17" fmla="*/ 280988 h 497682"/>
                <a:gd name="connsiteX18" fmla="*/ 361950 w 2512218"/>
                <a:gd name="connsiteY18" fmla="*/ 290513 h 497682"/>
                <a:gd name="connsiteX19" fmla="*/ 445293 w 2512218"/>
                <a:gd name="connsiteY19" fmla="*/ 295275 h 497682"/>
                <a:gd name="connsiteX20" fmla="*/ 490537 w 2512218"/>
                <a:gd name="connsiteY20" fmla="*/ 297657 h 497682"/>
                <a:gd name="connsiteX21" fmla="*/ 588168 w 2512218"/>
                <a:gd name="connsiteY21" fmla="*/ 285750 h 497682"/>
                <a:gd name="connsiteX22" fmla="*/ 1247775 w 2512218"/>
                <a:gd name="connsiteY22" fmla="*/ 200025 h 497682"/>
                <a:gd name="connsiteX23" fmla="*/ 1440656 w 2512218"/>
                <a:gd name="connsiteY23" fmla="*/ 169069 h 497682"/>
                <a:gd name="connsiteX24" fmla="*/ 1657350 w 2512218"/>
                <a:gd name="connsiteY24" fmla="*/ 140494 h 497682"/>
                <a:gd name="connsiteX25" fmla="*/ 1809750 w 2512218"/>
                <a:gd name="connsiteY25" fmla="*/ 111919 h 497682"/>
                <a:gd name="connsiteX26" fmla="*/ 1933575 w 2512218"/>
                <a:gd name="connsiteY26" fmla="*/ 80963 h 497682"/>
                <a:gd name="connsiteX27" fmla="*/ 2043112 w 2512218"/>
                <a:gd name="connsiteY27" fmla="*/ 47625 h 497682"/>
                <a:gd name="connsiteX28" fmla="*/ 2109787 w 2512218"/>
                <a:gd name="connsiteY28" fmla="*/ 19050 h 497682"/>
                <a:gd name="connsiteX29" fmla="*/ 2145506 w 2512218"/>
                <a:gd name="connsiteY29" fmla="*/ 2382 h 497682"/>
                <a:gd name="connsiteX30" fmla="*/ 2195512 w 2512218"/>
                <a:gd name="connsiteY30" fmla="*/ 0 h 497682"/>
                <a:gd name="connsiteX31" fmla="*/ 2255043 w 2512218"/>
                <a:gd name="connsiteY31" fmla="*/ 11907 h 497682"/>
                <a:gd name="connsiteX32" fmla="*/ 2381250 w 2512218"/>
                <a:gd name="connsiteY32" fmla="*/ 54769 h 497682"/>
                <a:gd name="connsiteX33" fmla="*/ 2409825 w 2512218"/>
                <a:gd name="connsiteY33" fmla="*/ 66675 h 497682"/>
                <a:gd name="connsiteX34" fmla="*/ 2443162 w 2512218"/>
                <a:gd name="connsiteY34" fmla="*/ 85725 h 497682"/>
                <a:gd name="connsiteX35" fmla="*/ 2481262 w 2512218"/>
                <a:gd name="connsiteY35" fmla="*/ 114300 h 497682"/>
                <a:gd name="connsiteX36" fmla="*/ 2505075 w 2512218"/>
                <a:gd name="connsiteY36" fmla="*/ 140494 h 497682"/>
                <a:gd name="connsiteX37" fmla="*/ 2512218 w 2512218"/>
                <a:gd name="connsiteY37" fmla="*/ 159544 h 497682"/>
                <a:gd name="connsiteX38" fmla="*/ 2507456 w 2512218"/>
                <a:gd name="connsiteY38" fmla="*/ 176213 h 497682"/>
                <a:gd name="connsiteX39" fmla="*/ 2488406 w 2512218"/>
                <a:gd name="connsiteY39" fmla="*/ 202407 h 497682"/>
                <a:gd name="connsiteX40" fmla="*/ 2447925 w 2512218"/>
                <a:gd name="connsiteY40" fmla="*/ 230982 h 497682"/>
                <a:gd name="connsiteX41" fmla="*/ 2376487 w 2512218"/>
                <a:gd name="connsiteY41" fmla="*/ 252413 h 497682"/>
                <a:gd name="connsiteX42" fmla="*/ 2271712 w 2512218"/>
                <a:gd name="connsiteY42" fmla="*/ 261938 h 497682"/>
                <a:gd name="connsiteX43" fmla="*/ 1974056 w 2512218"/>
                <a:gd name="connsiteY43" fmla="*/ 290513 h 497682"/>
                <a:gd name="connsiteX44" fmla="*/ 1759743 w 2512218"/>
                <a:gd name="connsiteY44" fmla="*/ 316707 h 49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12218" h="497682">
                  <a:moveTo>
                    <a:pt x="1759743" y="316707"/>
                  </a:moveTo>
                  <a:lnTo>
                    <a:pt x="1426368" y="347663"/>
                  </a:lnTo>
                  <a:lnTo>
                    <a:pt x="1250156" y="378619"/>
                  </a:lnTo>
                  <a:lnTo>
                    <a:pt x="1033462" y="407194"/>
                  </a:lnTo>
                  <a:lnTo>
                    <a:pt x="876300" y="431007"/>
                  </a:lnTo>
                  <a:lnTo>
                    <a:pt x="711993" y="461963"/>
                  </a:lnTo>
                  <a:lnTo>
                    <a:pt x="538162" y="495300"/>
                  </a:lnTo>
                  <a:lnTo>
                    <a:pt x="519112" y="497682"/>
                  </a:lnTo>
                  <a:lnTo>
                    <a:pt x="481012" y="495300"/>
                  </a:lnTo>
                  <a:lnTo>
                    <a:pt x="409575" y="481013"/>
                  </a:lnTo>
                  <a:lnTo>
                    <a:pt x="302418" y="442913"/>
                  </a:lnTo>
                  <a:lnTo>
                    <a:pt x="147637" y="369094"/>
                  </a:lnTo>
                  <a:lnTo>
                    <a:pt x="0" y="290513"/>
                  </a:lnTo>
                  <a:lnTo>
                    <a:pt x="92868" y="171450"/>
                  </a:lnTo>
                  <a:lnTo>
                    <a:pt x="164306" y="228600"/>
                  </a:lnTo>
                  <a:lnTo>
                    <a:pt x="197643" y="250032"/>
                  </a:lnTo>
                  <a:lnTo>
                    <a:pt x="235743" y="266700"/>
                  </a:lnTo>
                  <a:lnTo>
                    <a:pt x="297656" y="280988"/>
                  </a:lnTo>
                  <a:lnTo>
                    <a:pt x="361950" y="290513"/>
                  </a:lnTo>
                  <a:lnTo>
                    <a:pt x="445293" y="295275"/>
                  </a:lnTo>
                  <a:lnTo>
                    <a:pt x="490537" y="297657"/>
                  </a:lnTo>
                  <a:lnTo>
                    <a:pt x="588168" y="285750"/>
                  </a:lnTo>
                  <a:lnTo>
                    <a:pt x="1247775" y="200025"/>
                  </a:lnTo>
                  <a:lnTo>
                    <a:pt x="1440656" y="169069"/>
                  </a:lnTo>
                  <a:lnTo>
                    <a:pt x="1657350" y="140494"/>
                  </a:lnTo>
                  <a:lnTo>
                    <a:pt x="1809750" y="111919"/>
                  </a:lnTo>
                  <a:lnTo>
                    <a:pt x="1933575" y="80963"/>
                  </a:lnTo>
                  <a:lnTo>
                    <a:pt x="2043112" y="47625"/>
                  </a:lnTo>
                  <a:lnTo>
                    <a:pt x="2109787" y="19050"/>
                  </a:lnTo>
                  <a:lnTo>
                    <a:pt x="2145506" y="2382"/>
                  </a:lnTo>
                  <a:lnTo>
                    <a:pt x="2195512" y="0"/>
                  </a:lnTo>
                  <a:lnTo>
                    <a:pt x="2255043" y="11907"/>
                  </a:lnTo>
                  <a:lnTo>
                    <a:pt x="2381250" y="54769"/>
                  </a:lnTo>
                  <a:lnTo>
                    <a:pt x="2409825" y="66675"/>
                  </a:lnTo>
                  <a:lnTo>
                    <a:pt x="2443162" y="85725"/>
                  </a:lnTo>
                  <a:lnTo>
                    <a:pt x="2481262" y="114300"/>
                  </a:lnTo>
                  <a:lnTo>
                    <a:pt x="2505075" y="140494"/>
                  </a:lnTo>
                  <a:lnTo>
                    <a:pt x="2512218" y="159544"/>
                  </a:lnTo>
                  <a:lnTo>
                    <a:pt x="2507456" y="176213"/>
                  </a:lnTo>
                  <a:lnTo>
                    <a:pt x="2488406" y="202407"/>
                  </a:lnTo>
                  <a:lnTo>
                    <a:pt x="2447925" y="230982"/>
                  </a:lnTo>
                  <a:lnTo>
                    <a:pt x="2376487" y="252413"/>
                  </a:lnTo>
                  <a:lnTo>
                    <a:pt x="2271712" y="261938"/>
                  </a:lnTo>
                  <a:lnTo>
                    <a:pt x="1974056" y="290513"/>
                  </a:lnTo>
                  <a:lnTo>
                    <a:pt x="1759743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12C5FCBE-ADDA-4A1A-8B93-9AEC3A6A7145}"/>
                </a:ext>
              </a:extLst>
            </p:cNvPr>
            <p:cNvSpPr/>
            <p:nvPr/>
          </p:nvSpPr>
          <p:spPr>
            <a:xfrm>
              <a:off x="5030788" y="3683001"/>
              <a:ext cx="3378200" cy="627063"/>
            </a:xfrm>
            <a:custGeom>
              <a:avLst/>
              <a:gdLst>
                <a:gd name="connsiteX0" fmla="*/ 2359556 w 3377800"/>
                <a:gd name="connsiteY0" fmla="*/ 311530 h 625946"/>
                <a:gd name="connsiteX1" fmla="*/ 1915337 w 3377800"/>
                <a:gd name="connsiteY1" fmla="*/ 351914 h 625946"/>
                <a:gd name="connsiteX2" fmla="*/ 1730726 w 3377800"/>
                <a:gd name="connsiteY2" fmla="*/ 389413 h 625946"/>
                <a:gd name="connsiteX3" fmla="*/ 1430734 w 3377800"/>
                <a:gd name="connsiteY3" fmla="*/ 418259 h 625946"/>
                <a:gd name="connsiteX4" fmla="*/ 1179778 w 3377800"/>
                <a:gd name="connsiteY4" fmla="*/ 455758 h 625946"/>
                <a:gd name="connsiteX5" fmla="*/ 943246 w 3377800"/>
                <a:gd name="connsiteY5" fmla="*/ 493257 h 625946"/>
                <a:gd name="connsiteX6" fmla="*/ 718252 w 3377800"/>
                <a:gd name="connsiteY6" fmla="*/ 536525 h 625946"/>
                <a:gd name="connsiteX7" fmla="*/ 519218 w 3377800"/>
                <a:gd name="connsiteY7" fmla="*/ 585562 h 625946"/>
                <a:gd name="connsiteX8" fmla="*/ 383645 w 3377800"/>
                <a:gd name="connsiteY8" fmla="*/ 625946 h 625946"/>
                <a:gd name="connsiteX9" fmla="*/ 360568 w 3377800"/>
                <a:gd name="connsiteY9" fmla="*/ 623061 h 625946"/>
                <a:gd name="connsiteX10" fmla="*/ 320185 w 3377800"/>
                <a:gd name="connsiteY10" fmla="*/ 611523 h 625946"/>
                <a:gd name="connsiteX11" fmla="*/ 256725 w 3377800"/>
                <a:gd name="connsiteY11" fmla="*/ 576908 h 625946"/>
                <a:gd name="connsiteX12" fmla="*/ 152881 w 3377800"/>
                <a:gd name="connsiteY12" fmla="*/ 504795 h 625946"/>
                <a:gd name="connsiteX13" fmla="*/ 83652 w 3377800"/>
                <a:gd name="connsiteY13" fmla="*/ 447104 h 625946"/>
                <a:gd name="connsiteX14" fmla="*/ 43269 w 3377800"/>
                <a:gd name="connsiteY14" fmla="*/ 409605 h 625946"/>
                <a:gd name="connsiteX15" fmla="*/ 23077 w 3377800"/>
                <a:gd name="connsiteY15" fmla="*/ 389413 h 625946"/>
                <a:gd name="connsiteX16" fmla="*/ 8654 w 3377800"/>
                <a:gd name="connsiteY16" fmla="*/ 363452 h 625946"/>
                <a:gd name="connsiteX17" fmla="*/ 0 w 3377800"/>
                <a:gd name="connsiteY17" fmla="*/ 334607 h 625946"/>
                <a:gd name="connsiteX18" fmla="*/ 2885 w 3377800"/>
                <a:gd name="connsiteY18" fmla="*/ 314415 h 625946"/>
                <a:gd name="connsiteX19" fmla="*/ 17308 w 3377800"/>
                <a:gd name="connsiteY19" fmla="*/ 305761 h 625946"/>
                <a:gd name="connsiteX20" fmla="*/ 51922 w 3377800"/>
                <a:gd name="connsiteY20" fmla="*/ 308646 h 625946"/>
                <a:gd name="connsiteX21" fmla="*/ 106728 w 3377800"/>
                <a:gd name="connsiteY21" fmla="*/ 328838 h 625946"/>
                <a:gd name="connsiteX22" fmla="*/ 164419 w 3377800"/>
                <a:gd name="connsiteY22" fmla="*/ 351914 h 625946"/>
                <a:gd name="connsiteX23" fmla="*/ 239417 w 3377800"/>
                <a:gd name="connsiteY23" fmla="*/ 366337 h 625946"/>
                <a:gd name="connsiteX24" fmla="*/ 308646 w 3377800"/>
                <a:gd name="connsiteY24" fmla="*/ 372106 h 625946"/>
                <a:gd name="connsiteX25" fmla="*/ 389414 w 3377800"/>
                <a:gd name="connsiteY25" fmla="*/ 363452 h 625946"/>
                <a:gd name="connsiteX26" fmla="*/ 801903 w 3377800"/>
                <a:gd name="connsiteY26" fmla="*/ 305761 h 625946"/>
                <a:gd name="connsiteX27" fmla="*/ 1303814 w 3377800"/>
                <a:gd name="connsiteY27" fmla="*/ 242301 h 625946"/>
                <a:gd name="connsiteX28" fmla="*/ 1739380 w 3377800"/>
                <a:gd name="connsiteY28" fmla="*/ 184611 h 625946"/>
                <a:gd name="connsiteX29" fmla="*/ 1918221 w 3377800"/>
                <a:gd name="connsiteY29" fmla="*/ 149996 h 625946"/>
                <a:gd name="connsiteX30" fmla="*/ 2348018 w 3377800"/>
                <a:gd name="connsiteY30" fmla="*/ 106728 h 625946"/>
                <a:gd name="connsiteX31" fmla="*/ 2653780 w 3377800"/>
                <a:gd name="connsiteY31" fmla="*/ 77883 h 625946"/>
                <a:gd name="connsiteX32" fmla="*/ 2720124 w 3377800"/>
                <a:gd name="connsiteY32" fmla="*/ 69229 h 625946"/>
                <a:gd name="connsiteX33" fmla="*/ 2826852 w 3377800"/>
                <a:gd name="connsiteY33" fmla="*/ 43268 h 625946"/>
                <a:gd name="connsiteX34" fmla="*/ 2890312 w 3377800"/>
                <a:gd name="connsiteY34" fmla="*/ 23076 h 625946"/>
                <a:gd name="connsiteX35" fmla="*/ 2939349 w 3377800"/>
                <a:gd name="connsiteY35" fmla="*/ 2884 h 625946"/>
                <a:gd name="connsiteX36" fmla="*/ 2976848 w 3377800"/>
                <a:gd name="connsiteY36" fmla="*/ 0 h 625946"/>
                <a:gd name="connsiteX37" fmla="*/ 3037424 w 3377800"/>
                <a:gd name="connsiteY37" fmla="*/ 11538 h 625946"/>
                <a:gd name="connsiteX38" fmla="*/ 3172997 w 3377800"/>
                <a:gd name="connsiteY38" fmla="*/ 60575 h 625946"/>
                <a:gd name="connsiteX39" fmla="*/ 3262418 w 3377800"/>
                <a:gd name="connsiteY39" fmla="*/ 100959 h 625946"/>
                <a:gd name="connsiteX40" fmla="*/ 3288379 w 3377800"/>
                <a:gd name="connsiteY40" fmla="*/ 118266 h 625946"/>
                <a:gd name="connsiteX41" fmla="*/ 3322993 w 3377800"/>
                <a:gd name="connsiteY41" fmla="*/ 141342 h 625946"/>
                <a:gd name="connsiteX42" fmla="*/ 3346070 w 3377800"/>
                <a:gd name="connsiteY42" fmla="*/ 167303 h 625946"/>
                <a:gd name="connsiteX43" fmla="*/ 3366262 w 3377800"/>
                <a:gd name="connsiteY43" fmla="*/ 193264 h 625946"/>
                <a:gd name="connsiteX44" fmla="*/ 3377800 w 3377800"/>
                <a:gd name="connsiteY44" fmla="*/ 219225 h 625946"/>
                <a:gd name="connsiteX45" fmla="*/ 3377800 w 3377800"/>
                <a:gd name="connsiteY45" fmla="*/ 233648 h 625946"/>
                <a:gd name="connsiteX46" fmla="*/ 3366262 w 3377800"/>
                <a:gd name="connsiteY46" fmla="*/ 253840 h 625946"/>
                <a:gd name="connsiteX47" fmla="*/ 3334532 w 3377800"/>
                <a:gd name="connsiteY47" fmla="*/ 268262 h 625946"/>
                <a:gd name="connsiteX48" fmla="*/ 3285494 w 3377800"/>
                <a:gd name="connsiteY48" fmla="*/ 279801 h 625946"/>
                <a:gd name="connsiteX49" fmla="*/ 3060500 w 3377800"/>
                <a:gd name="connsiteY49" fmla="*/ 282685 h 625946"/>
                <a:gd name="connsiteX50" fmla="*/ 2792238 w 3377800"/>
                <a:gd name="connsiteY50" fmla="*/ 288454 h 625946"/>
                <a:gd name="connsiteX51" fmla="*/ 2359556 w 3377800"/>
                <a:gd name="connsiteY51" fmla="*/ 311530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377800" h="625946">
                  <a:moveTo>
                    <a:pt x="2359556" y="311530"/>
                  </a:moveTo>
                  <a:lnTo>
                    <a:pt x="1915337" y="351914"/>
                  </a:lnTo>
                  <a:lnTo>
                    <a:pt x="1730726" y="389413"/>
                  </a:lnTo>
                  <a:lnTo>
                    <a:pt x="1430734" y="418259"/>
                  </a:lnTo>
                  <a:lnTo>
                    <a:pt x="1179778" y="455758"/>
                  </a:lnTo>
                  <a:lnTo>
                    <a:pt x="943246" y="493257"/>
                  </a:lnTo>
                  <a:lnTo>
                    <a:pt x="718252" y="536525"/>
                  </a:lnTo>
                  <a:lnTo>
                    <a:pt x="519218" y="585562"/>
                  </a:lnTo>
                  <a:lnTo>
                    <a:pt x="383645" y="625946"/>
                  </a:lnTo>
                  <a:lnTo>
                    <a:pt x="360568" y="623061"/>
                  </a:lnTo>
                  <a:lnTo>
                    <a:pt x="320185" y="611523"/>
                  </a:lnTo>
                  <a:lnTo>
                    <a:pt x="256725" y="576908"/>
                  </a:lnTo>
                  <a:lnTo>
                    <a:pt x="152881" y="504795"/>
                  </a:lnTo>
                  <a:lnTo>
                    <a:pt x="83652" y="447104"/>
                  </a:lnTo>
                  <a:lnTo>
                    <a:pt x="43269" y="409605"/>
                  </a:lnTo>
                  <a:lnTo>
                    <a:pt x="23077" y="389413"/>
                  </a:lnTo>
                  <a:lnTo>
                    <a:pt x="8654" y="363452"/>
                  </a:lnTo>
                  <a:lnTo>
                    <a:pt x="0" y="334607"/>
                  </a:lnTo>
                  <a:lnTo>
                    <a:pt x="2885" y="314415"/>
                  </a:lnTo>
                  <a:lnTo>
                    <a:pt x="17308" y="305761"/>
                  </a:lnTo>
                  <a:lnTo>
                    <a:pt x="51922" y="308646"/>
                  </a:lnTo>
                  <a:lnTo>
                    <a:pt x="106728" y="328838"/>
                  </a:lnTo>
                  <a:lnTo>
                    <a:pt x="164419" y="351914"/>
                  </a:lnTo>
                  <a:lnTo>
                    <a:pt x="239417" y="366337"/>
                  </a:lnTo>
                  <a:lnTo>
                    <a:pt x="308646" y="372106"/>
                  </a:lnTo>
                  <a:lnTo>
                    <a:pt x="389414" y="363452"/>
                  </a:lnTo>
                  <a:lnTo>
                    <a:pt x="801903" y="305761"/>
                  </a:lnTo>
                  <a:lnTo>
                    <a:pt x="1303814" y="242301"/>
                  </a:lnTo>
                  <a:lnTo>
                    <a:pt x="1739380" y="184611"/>
                  </a:lnTo>
                  <a:lnTo>
                    <a:pt x="1918221" y="149996"/>
                  </a:lnTo>
                  <a:lnTo>
                    <a:pt x="2348018" y="106728"/>
                  </a:lnTo>
                  <a:lnTo>
                    <a:pt x="2653780" y="77883"/>
                  </a:lnTo>
                  <a:lnTo>
                    <a:pt x="2720124" y="69229"/>
                  </a:lnTo>
                  <a:lnTo>
                    <a:pt x="2826852" y="43268"/>
                  </a:lnTo>
                  <a:lnTo>
                    <a:pt x="2890312" y="23076"/>
                  </a:lnTo>
                  <a:lnTo>
                    <a:pt x="2939349" y="2884"/>
                  </a:lnTo>
                  <a:lnTo>
                    <a:pt x="2976848" y="0"/>
                  </a:lnTo>
                  <a:lnTo>
                    <a:pt x="3037424" y="11538"/>
                  </a:lnTo>
                  <a:lnTo>
                    <a:pt x="3172997" y="60575"/>
                  </a:lnTo>
                  <a:lnTo>
                    <a:pt x="3262418" y="100959"/>
                  </a:lnTo>
                  <a:lnTo>
                    <a:pt x="3288379" y="118266"/>
                  </a:lnTo>
                  <a:lnTo>
                    <a:pt x="3322993" y="141342"/>
                  </a:lnTo>
                  <a:lnTo>
                    <a:pt x="3346070" y="167303"/>
                  </a:lnTo>
                  <a:lnTo>
                    <a:pt x="3366262" y="193264"/>
                  </a:lnTo>
                  <a:lnTo>
                    <a:pt x="3377800" y="219225"/>
                  </a:lnTo>
                  <a:lnTo>
                    <a:pt x="3377800" y="233648"/>
                  </a:lnTo>
                  <a:lnTo>
                    <a:pt x="3366262" y="253840"/>
                  </a:lnTo>
                  <a:lnTo>
                    <a:pt x="3334532" y="268262"/>
                  </a:lnTo>
                  <a:lnTo>
                    <a:pt x="3285494" y="279801"/>
                  </a:lnTo>
                  <a:lnTo>
                    <a:pt x="3060500" y="282685"/>
                  </a:lnTo>
                  <a:lnTo>
                    <a:pt x="2792238" y="288454"/>
                  </a:lnTo>
                  <a:lnTo>
                    <a:pt x="2359556" y="311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81944844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12AF37AA-5139-436E-973D-99669F9F5458}"/>
              </a:ext>
            </a:extLst>
          </p:cNvPr>
          <p:cNvSpPr/>
          <p:nvPr/>
        </p:nvSpPr>
        <p:spPr>
          <a:xfrm>
            <a:off x="3732214" y="2487614"/>
            <a:ext cx="1800225" cy="541337"/>
          </a:xfrm>
          <a:custGeom>
            <a:avLst/>
            <a:gdLst>
              <a:gd name="connsiteX0" fmla="*/ 583406 w 1800225"/>
              <a:gd name="connsiteY0" fmla="*/ 257175 h 540544"/>
              <a:gd name="connsiteX1" fmla="*/ 940594 w 1800225"/>
              <a:gd name="connsiteY1" fmla="*/ 164307 h 540544"/>
              <a:gd name="connsiteX2" fmla="*/ 1190625 w 1800225"/>
              <a:gd name="connsiteY2" fmla="*/ 90488 h 540544"/>
              <a:gd name="connsiteX3" fmla="*/ 1297781 w 1800225"/>
              <a:gd name="connsiteY3" fmla="*/ 61913 h 540544"/>
              <a:gd name="connsiteX4" fmla="*/ 1383506 w 1800225"/>
              <a:gd name="connsiteY4" fmla="*/ 35719 h 540544"/>
              <a:gd name="connsiteX5" fmla="*/ 1412081 w 1800225"/>
              <a:gd name="connsiteY5" fmla="*/ 19050 h 540544"/>
              <a:gd name="connsiteX6" fmla="*/ 1438275 w 1800225"/>
              <a:gd name="connsiteY6" fmla="*/ 0 h 540544"/>
              <a:gd name="connsiteX7" fmla="*/ 1462087 w 1800225"/>
              <a:gd name="connsiteY7" fmla="*/ 2382 h 540544"/>
              <a:gd name="connsiteX8" fmla="*/ 1547812 w 1800225"/>
              <a:gd name="connsiteY8" fmla="*/ 14288 h 540544"/>
              <a:gd name="connsiteX9" fmla="*/ 1633537 w 1800225"/>
              <a:gd name="connsiteY9" fmla="*/ 33338 h 540544"/>
              <a:gd name="connsiteX10" fmla="*/ 1700212 w 1800225"/>
              <a:gd name="connsiteY10" fmla="*/ 54769 h 540544"/>
              <a:gd name="connsiteX11" fmla="*/ 1757362 w 1800225"/>
              <a:gd name="connsiteY11" fmla="*/ 83344 h 540544"/>
              <a:gd name="connsiteX12" fmla="*/ 1783556 w 1800225"/>
              <a:gd name="connsiteY12" fmla="*/ 102394 h 540544"/>
              <a:gd name="connsiteX13" fmla="*/ 1800225 w 1800225"/>
              <a:gd name="connsiteY13" fmla="*/ 126207 h 540544"/>
              <a:gd name="connsiteX14" fmla="*/ 1793081 w 1800225"/>
              <a:gd name="connsiteY14" fmla="*/ 142875 h 540544"/>
              <a:gd name="connsiteX15" fmla="*/ 1776412 w 1800225"/>
              <a:gd name="connsiteY15" fmla="*/ 161925 h 540544"/>
              <a:gd name="connsiteX16" fmla="*/ 1740694 w 1800225"/>
              <a:gd name="connsiteY16" fmla="*/ 178594 h 540544"/>
              <a:gd name="connsiteX17" fmla="*/ 1643062 w 1800225"/>
              <a:gd name="connsiteY17" fmla="*/ 207169 h 540544"/>
              <a:gd name="connsiteX18" fmla="*/ 1281112 w 1800225"/>
              <a:gd name="connsiteY18" fmla="*/ 276225 h 540544"/>
              <a:gd name="connsiteX19" fmla="*/ 1097756 w 1800225"/>
              <a:gd name="connsiteY19" fmla="*/ 302419 h 540544"/>
              <a:gd name="connsiteX20" fmla="*/ 938212 w 1800225"/>
              <a:gd name="connsiteY20" fmla="*/ 364332 h 540544"/>
              <a:gd name="connsiteX21" fmla="*/ 850106 w 1800225"/>
              <a:gd name="connsiteY21" fmla="*/ 388144 h 540544"/>
              <a:gd name="connsiteX22" fmla="*/ 604837 w 1800225"/>
              <a:gd name="connsiteY22" fmla="*/ 452438 h 540544"/>
              <a:gd name="connsiteX23" fmla="*/ 507206 w 1800225"/>
              <a:gd name="connsiteY23" fmla="*/ 471488 h 540544"/>
              <a:gd name="connsiteX24" fmla="*/ 457200 w 1800225"/>
              <a:gd name="connsiteY24" fmla="*/ 497682 h 540544"/>
              <a:gd name="connsiteX25" fmla="*/ 376237 w 1800225"/>
              <a:gd name="connsiteY25" fmla="*/ 540544 h 540544"/>
              <a:gd name="connsiteX26" fmla="*/ 347662 w 1800225"/>
              <a:gd name="connsiteY26" fmla="*/ 540544 h 540544"/>
              <a:gd name="connsiteX27" fmla="*/ 297656 w 1800225"/>
              <a:gd name="connsiteY27" fmla="*/ 528638 h 540544"/>
              <a:gd name="connsiteX28" fmla="*/ 264319 w 1800225"/>
              <a:gd name="connsiteY28" fmla="*/ 511969 h 540544"/>
              <a:gd name="connsiteX29" fmla="*/ 207169 w 1800225"/>
              <a:gd name="connsiteY29" fmla="*/ 478632 h 540544"/>
              <a:gd name="connsiteX30" fmla="*/ 123825 w 1800225"/>
              <a:gd name="connsiteY30" fmla="*/ 404813 h 540544"/>
              <a:gd name="connsiteX31" fmla="*/ 45244 w 1800225"/>
              <a:gd name="connsiteY31" fmla="*/ 316707 h 540544"/>
              <a:gd name="connsiteX32" fmla="*/ 11906 w 1800225"/>
              <a:gd name="connsiteY32" fmla="*/ 269082 h 540544"/>
              <a:gd name="connsiteX33" fmla="*/ 2381 w 1800225"/>
              <a:gd name="connsiteY33" fmla="*/ 247650 h 540544"/>
              <a:gd name="connsiteX34" fmla="*/ 0 w 1800225"/>
              <a:gd name="connsiteY34" fmla="*/ 219075 h 540544"/>
              <a:gd name="connsiteX35" fmla="*/ 16669 w 1800225"/>
              <a:gd name="connsiteY35" fmla="*/ 211932 h 540544"/>
              <a:gd name="connsiteX36" fmla="*/ 38100 w 1800225"/>
              <a:gd name="connsiteY36" fmla="*/ 219075 h 540544"/>
              <a:gd name="connsiteX37" fmla="*/ 100012 w 1800225"/>
              <a:gd name="connsiteY37" fmla="*/ 245269 h 540544"/>
              <a:gd name="connsiteX38" fmla="*/ 164306 w 1800225"/>
              <a:gd name="connsiteY38" fmla="*/ 271463 h 540544"/>
              <a:gd name="connsiteX39" fmla="*/ 223837 w 1800225"/>
              <a:gd name="connsiteY39" fmla="*/ 285750 h 540544"/>
              <a:gd name="connsiteX40" fmla="*/ 300037 w 1800225"/>
              <a:gd name="connsiteY40" fmla="*/ 292894 h 540544"/>
              <a:gd name="connsiteX41" fmla="*/ 354806 w 1800225"/>
              <a:gd name="connsiteY41" fmla="*/ 292894 h 540544"/>
              <a:gd name="connsiteX42" fmla="*/ 440531 w 1800225"/>
              <a:gd name="connsiteY42" fmla="*/ 288132 h 540544"/>
              <a:gd name="connsiteX43" fmla="*/ 583406 w 1800225"/>
              <a:gd name="connsiteY43" fmla="*/ 25717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00225" h="540544">
                <a:moveTo>
                  <a:pt x="583406" y="257175"/>
                </a:moveTo>
                <a:lnTo>
                  <a:pt x="940594" y="164307"/>
                </a:lnTo>
                <a:lnTo>
                  <a:pt x="1190625" y="90488"/>
                </a:lnTo>
                <a:lnTo>
                  <a:pt x="1297781" y="61913"/>
                </a:lnTo>
                <a:lnTo>
                  <a:pt x="1383506" y="35719"/>
                </a:lnTo>
                <a:lnTo>
                  <a:pt x="1412081" y="19050"/>
                </a:lnTo>
                <a:lnTo>
                  <a:pt x="1438275" y="0"/>
                </a:lnTo>
                <a:lnTo>
                  <a:pt x="1462087" y="2382"/>
                </a:lnTo>
                <a:lnTo>
                  <a:pt x="1547812" y="14288"/>
                </a:lnTo>
                <a:lnTo>
                  <a:pt x="1633537" y="33338"/>
                </a:lnTo>
                <a:lnTo>
                  <a:pt x="1700212" y="54769"/>
                </a:lnTo>
                <a:lnTo>
                  <a:pt x="1757362" y="83344"/>
                </a:lnTo>
                <a:lnTo>
                  <a:pt x="1783556" y="102394"/>
                </a:lnTo>
                <a:lnTo>
                  <a:pt x="1800225" y="126207"/>
                </a:lnTo>
                <a:lnTo>
                  <a:pt x="1793081" y="142875"/>
                </a:lnTo>
                <a:lnTo>
                  <a:pt x="1776412" y="161925"/>
                </a:lnTo>
                <a:lnTo>
                  <a:pt x="1740694" y="178594"/>
                </a:lnTo>
                <a:lnTo>
                  <a:pt x="1643062" y="207169"/>
                </a:lnTo>
                <a:lnTo>
                  <a:pt x="1281112" y="276225"/>
                </a:lnTo>
                <a:lnTo>
                  <a:pt x="1097756" y="302419"/>
                </a:lnTo>
                <a:lnTo>
                  <a:pt x="938212" y="364332"/>
                </a:lnTo>
                <a:lnTo>
                  <a:pt x="850106" y="388144"/>
                </a:lnTo>
                <a:lnTo>
                  <a:pt x="604837" y="452438"/>
                </a:lnTo>
                <a:lnTo>
                  <a:pt x="507206" y="471488"/>
                </a:lnTo>
                <a:lnTo>
                  <a:pt x="457200" y="497682"/>
                </a:lnTo>
                <a:lnTo>
                  <a:pt x="376237" y="540544"/>
                </a:lnTo>
                <a:lnTo>
                  <a:pt x="347662" y="540544"/>
                </a:lnTo>
                <a:lnTo>
                  <a:pt x="297656" y="528638"/>
                </a:lnTo>
                <a:lnTo>
                  <a:pt x="264319" y="511969"/>
                </a:lnTo>
                <a:lnTo>
                  <a:pt x="207169" y="478632"/>
                </a:lnTo>
                <a:lnTo>
                  <a:pt x="123825" y="404813"/>
                </a:lnTo>
                <a:lnTo>
                  <a:pt x="45244" y="316707"/>
                </a:lnTo>
                <a:lnTo>
                  <a:pt x="11906" y="269082"/>
                </a:lnTo>
                <a:lnTo>
                  <a:pt x="2381" y="247650"/>
                </a:lnTo>
                <a:lnTo>
                  <a:pt x="0" y="219075"/>
                </a:lnTo>
                <a:lnTo>
                  <a:pt x="16669" y="211932"/>
                </a:lnTo>
                <a:lnTo>
                  <a:pt x="38100" y="219075"/>
                </a:lnTo>
                <a:lnTo>
                  <a:pt x="100012" y="245269"/>
                </a:lnTo>
                <a:lnTo>
                  <a:pt x="164306" y="271463"/>
                </a:lnTo>
                <a:lnTo>
                  <a:pt x="223837" y="285750"/>
                </a:lnTo>
                <a:lnTo>
                  <a:pt x="300037" y="292894"/>
                </a:lnTo>
                <a:lnTo>
                  <a:pt x="354806" y="292894"/>
                </a:lnTo>
                <a:lnTo>
                  <a:pt x="440531" y="288132"/>
                </a:lnTo>
                <a:lnTo>
                  <a:pt x="583406" y="2571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079DB612-BED8-4175-83E6-7DD96B76CF4A}"/>
              </a:ext>
            </a:extLst>
          </p:cNvPr>
          <p:cNvSpPr/>
          <p:nvPr/>
        </p:nvSpPr>
        <p:spPr>
          <a:xfrm>
            <a:off x="6638925" y="1455738"/>
            <a:ext cx="458788" cy="773112"/>
          </a:xfrm>
          <a:custGeom>
            <a:avLst/>
            <a:gdLst>
              <a:gd name="connsiteX0" fmla="*/ 411956 w 459581"/>
              <a:gd name="connsiteY0" fmla="*/ 476250 h 773906"/>
              <a:gd name="connsiteX1" fmla="*/ 407194 w 459581"/>
              <a:gd name="connsiteY1" fmla="*/ 557212 h 773906"/>
              <a:gd name="connsiteX2" fmla="*/ 414338 w 459581"/>
              <a:gd name="connsiteY2" fmla="*/ 685800 h 773906"/>
              <a:gd name="connsiteX3" fmla="*/ 419100 w 459581"/>
              <a:gd name="connsiteY3" fmla="*/ 750094 h 773906"/>
              <a:gd name="connsiteX4" fmla="*/ 169069 w 459581"/>
              <a:gd name="connsiteY4" fmla="*/ 773906 h 773906"/>
              <a:gd name="connsiteX5" fmla="*/ 164306 w 459581"/>
              <a:gd name="connsiteY5" fmla="*/ 666750 h 773906"/>
              <a:gd name="connsiteX6" fmla="*/ 164306 w 459581"/>
              <a:gd name="connsiteY6" fmla="*/ 314325 h 773906"/>
              <a:gd name="connsiteX7" fmla="*/ 157163 w 459581"/>
              <a:gd name="connsiteY7" fmla="*/ 226219 h 773906"/>
              <a:gd name="connsiteX8" fmla="*/ 140494 w 459581"/>
              <a:gd name="connsiteY8" fmla="*/ 180975 h 773906"/>
              <a:gd name="connsiteX9" fmla="*/ 109538 w 459581"/>
              <a:gd name="connsiteY9" fmla="*/ 140494 h 773906"/>
              <a:gd name="connsiteX10" fmla="*/ 54769 w 459581"/>
              <a:gd name="connsiteY10" fmla="*/ 92869 h 773906"/>
              <a:gd name="connsiteX11" fmla="*/ 11906 w 459581"/>
              <a:gd name="connsiteY11" fmla="*/ 59531 h 773906"/>
              <a:gd name="connsiteX12" fmla="*/ 0 w 459581"/>
              <a:gd name="connsiteY12" fmla="*/ 38100 h 773906"/>
              <a:gd name="connsiteX13" fmla="*/ 2381 w 459581"/>
              <a:gd name="connsiteY13" fmla="*/ 16669 h 773906"/>
              <a:gd name="connsiteX14" fmla="*/ 23813 w 459581"/>
              <a:gd name="connsiteY14" fmla="*/ 2381 h 773906"/>
              <a:gd name="connsiteX15" fmla="*/ 57150 w 459581"/>
              <a:gd name="connsiteY15" fmla="*/ 0 h 773906"/>
              <a:gd name="connsiteX16" fmla="*/ 133350 w 459581"/>
              <a:gd name="connsiteY16" fmla="*/ 4762 h 773906"/>
              <a:gd name="connsiteX17" fmla="*/ 188119 w 459581"/>
              <a:gd name="connsiteY17" fmla="*/ 19050 h 773906"/>
              <a:gd name="connsiteX18" fmla="*/ 250031 w 459581"/>
              <a:gd name="connsiteY18" fmla="*/ 59531 h 773906"/>
              <a:gd name="connsiteX19" fmla="*/ 321469 w 459581"/>
              <a:gd name="connsiteY19" fmla="*/ 107156 h 773906"/>
              <a:gd name="connsiteX20" fmla="*/ 378619 w 459581"/>
              <a:gd name="connsiteY20" fmla="*/ 157162 h 773906"/>
              <a:gd name="connsiteX21" fmla="*/ 433388 w 459581"/>
              <a:gd name="connsiteY21" fmla="*/ 216694 h 773906"/>
              <a:gd name="connsiteX22" fmla="*/ 457200 w 459581"/>
              <a:gd name="connsiteY22" fmla="*/ 254794 h 773906"/>
              <a:gd name="connsiteX23" fmla="*/ 459581 w 459581"/>
              <a:gd name="connsiteY23" fmla="*/ 288131 h 773906"/>
              <a:gd name="connsiteX24" fmla="*/ 438150 w 459581"/>
              <a:gd name="connsiteY24" fmla="*/ 338137 h 773906"/>
              <a:gd name="connsiteX25" fmla="*/ 421481 w 459581"/>
              <a:gd name="connsiteY25" fmla="*/ 416719 h 773906"/>
              <a:gd name="connsiteX26" fmla="*/ 411956 w 459581"/>
              <a:gd name="connsiteY26" fmla="*/ 476250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1" h="773906">
                <a:moveTo>
                  <a:pt x="411956" y="476250"/>
                </a:moveTo>
                <a:lnTo>
                  <a:pt x="407194" y="557212"/>
                </a:lnTo>
                <a:lnTo>
                  <a:pt x="414338" y="685800"/>
                </a:lnTo>
                <a:lnTo>
                  <a:pt x="419100" y="750094"/>
                </a:lnTo>
                <a:lnTo>
                  <a:pt x="169069" y="773906"/>
                </a:lnTo>
                <a:lnTo>
                  <a:pt x="164306" y="666750"/>
                </a:lnTo>
                <a:lnTo>
                  <a:pt x="164306" y="314325"/>
                </a:lnTo>
                <a:lnTo>
                  <a:pt x="157163" y="226219"/>
                </a:lnTo>
                <a:lnTo>
                  <a:pt x="140494" y="180975"/>
                </a:lnTo>
                <a:lnTo>
                  <a:pt x="109538" y="140494"/>
                </a:lnTo>
                <a:lnTo>
                  <a:pt x="54769" y="92869"/>
                </a:lnTo>
                <a:lnTo>
                  <a:pt x="11906" y="59531"/>
                </a:lnTo>
                <a:lnTo>
                  <a:pt x="0" y="38100"/>
                </a:lnTo>
                <a:lnTo>
                  <a:pt x="2381" y="16669"/>
                </a:lnTo>
                <a:lnTo>
                  <a:pt x="23813" y="2381"/>
                </a:lnTo>
                <a:lnTo>
                  <a:pt x="57150" y="0"/>
                </a:lnTo>
                <a:lnTo>
                  <a:pt x="133350" y="4762"/>
                </a:lnTo>
                <a:lnTo>
                  <a:pt x="188119" y="19050"/>
                </a:lnTo>
                <a:lnTo>
                  <a:pt x="250031" y="59531"/>
                </a:lnTo>
                <a:lnTo>
                  <a:pt x="321469" y="107156"/>
                </a:lnTo>
                <a:lnTo>
                  <a:pt x="378619" y="157162"/>
                </a:lnTo>
                <a:lnTo>
                  <a:pt x="433388" y="216694"/>
                </a:lnTo>
                <a:lnTo>
                  <a:pt x="457200" y="254794"/>
                </a:lnTo>
                <a:lnTo>
                  <a:pt x="459581" y="288131"/>
                </a:lnTo>
                <a:lnTo>
                  <a:pt x="438150" y="338137"/>
                </a:lnTo>
                <a:lnTo>
                  <a:pt x="421481" y="416719"/>
                </a:lnTo>
                <a:lnTo>
                  <a:pt x="411956" y="476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973C0EB5-8BF4-49C4-8C79-69D2E8ACFB84}"/>
              </a:ext>
            </a:extLst>
          </p:cNvPr>
          <p:cNvSpPr/>
          <p:nvPr/>
        </p:nvSpPr>
        <p:spPr>
          <a:xfrm rot="16200000">
            <a:off x="2626519" y="3388519"/>
            <a:ext cx="4216400" cy="554038"/>
          </a:xfrm>
          <a:custGeom>
            <a:avLst/>
            <a:gdLst>
              <a:gd name="connsiteX0" fmla="*/ 2383507 w 4216641"/>
              <a:gd name="connsiteY0" fmla="*/ 225350 h 554707"/>
              <a:gd name="connsiteX1" fmla="*/ 3081225 w 4216641"/>
              <a:gd name="connsiteY1" fmla="*/ 221016 h 554707"/>
              <a:gd name="connsiteX2" fmla="*/ 3453919 w 4216641"/>
              <a:gd name="connsiteY2" fmla="*/ 221016 h 554707"/>
              <a:gd name="connsiteX3" fmla="*/ 3783276 w 4216641"/>
              <a:gd name="connsiteY3" fmla="*/ 221016 h 554707"/>
              <a:gd name="connsiteX4" fmla="*/ 3904618 w 4216641"/>
              <a:gd name="connsiteY4" fmla="*/ 216683 h 554707"/>
              <a:gd name="connsiteX5" fmla="*/ 3965289 w 4216641"/>
              <a:gd name="connsiteY5" fmla="*/ 208015 h 554707"/>
              <a:gd name="connsiteX6" fmla="*/ 3991291 w 4216641"/>
              <a:gd name="connsiteY6" fmla="*/ 190681 h 554707"/>
              <a:gd name="connsiteX7" fmla="*/ 4060629 w 4216641"/>
              <a:gd name="connsiteY7" fmla="*/ 143011 h 554707"/>
              <a:gd name="connsiteX8" fmla="*/ 4103966 w 4216641"/>
              <a:gd name="connsiteY8" fmla="*/ 95340 h 554707"/>
              <a:gd name="connsiteX9" fmla="*/ 4160303 w 4216641"/>
              <a:gd name="connsiteY9" fmla="*/ 17335 h 554707"/>
              <a:gd name="connsiteX10" fmla="*/ 4181972 w 4216641"/>
              <a:gd name="connsiteY10" fmla="*/ 0 h 554707"/>
              <a:gd name="connsiteX11" fmla="*/ 4203640 w 4216641"/>
              <a:gd name="connsiteY11" fmla="*/ 0 h 554707"/>
              <a:gd name="connsiteX12" fmla="*/ 4216641 w 4216641"/>
              <a:gd name="connsiteY12" fmla="*/ 17335 h 554707"/>
              <a:gd name="connsiteX13" fmla="*/ 4216641 w 4216641"/>
              <a:gd name="connsiteY13" fmla="*/ 39003 h 554707"/>
              <a:gd name="connsiteX14" fmla="*/ 4207974 w 4216641"/>
              <a:gd name="connsiteY14" fmla="*/ 186347 h 554707"/>
              <a:gd name="connsiteX15" fmla="*/ 4194973 w 4216641"/>
              <a:gd name="connsiteY15" fmla="*/ 260019 h 554707"/>
              <a:gd name="connsiteX16" fmla="*/ 4160303 w 4216641"/>
              <a:gd name="connsiteY16" fmla="*/ 333691 h 554707"/>
              <a:gd name="connsiteX17" fmla="*/ 4086631 w 4216641"/>
              <a:gd name="connsiteY17" fmla="*/ 468034 h 554707"/>
              <a:gd name="connsiteX18" fmla="*/ 4064963 w 4216641"/>
              <a:gd name="connsiteY18" fmla="*/ 520038 h 554707"/>
              <a:gd name="connsiteX19" fmla="*/ 4043295 w 4216641"/>
              <a:gd name="connsiteY19" fmla="*/ 546040 h 554707"/>
              <a:gd name="connsiteX20" fmla="*/ 4012959 w 4216641"/>
              <a:gd name="connsiteY20" fmla="*/ 554707 h 554707"/>
              <a:gd name="connsiteX21" fmla="*/ 3978290 w 4216641"/>
              <a:gd name="connsiteY21" fmla="*/ 554707 h 554707"/>
              <a:gd name="connsiteX22" fmla="*/ 3930620 w 4216641"/>
              <a:gd name="connsiteY22" fmla="*/ 537373 h 554707"/>
              <a:gd name="connsiteX23" fmla="*/ 3887283 w 4216641"/>
              <a:gd name="connsiteY23" fmla="*/ 511371 h 554707"/>
              <a:gd name="connsiteX24" fmla="*/ 3839613 w 4216641"/>
              <a:gd name="connsiteY24" fmla="*/ 489702 h 554707"/>
              <a:gd name="connsiteX25" fmla="*/ 3735606 w 4216641"/>
              <a:gd name="connsiteY25" fmla="*/ 463701 h 554707"/>
              <a:gd name="connsiteX26" fmla="*/ 3583928 w 4216641"/>
              <a:gd name="connsiteY26" fmla="*/ 442032 h 554707"/>
              <a:gd name="connsiteX27" fmla="*/ 3146229 w 4216641"/>
              <a:gd name="connsiteY27" fmla="*/ 429031 h 554707"/>
              <a:gd name="connsiteX28" fmla="*/ 2946882 w 4216641"/>
              <a:gd name="connsiteY28" fmla="*/ 429031 h 554707"/>
              <a:gd name="connsiteX29" fmla="*/ 2127822 w 4216641"/>
              <a:gd name="connsiteY29" fmla="*/ 424698 h 554707"/>
              <a:gd name="connsiteX30" fmla="*/ 957737 w 4216641"/>
              <a:gd name="connsiteY30" fmla="*/ 446366 h 554707"/>
              <a:gd name="connsiteX31" fmla="*/ 576375 w 4216641"/>
              <a:gd name="connsiteY31" fmla="*/ 450700 h 554707"/>
              <a:gd name="connsiteX32" fmla="*/ 468034 w 4216641"/>
              <a:gd name="connsiteY32" fmla="*/ 459367 h 554707"/>
              <a:gd name="connsiteX33" fmla="*/ 390029 w 4216641"/>
              <a:gd name="connsiteY33" fmla="*/ 476702 h 554707"/>
              <a:gd name="connsiteX34" fmla="*/ 346692 w 4216641"/>
              <a:gd name="connsiteY34" fmla="*/ 463701 h 554707"/>
              <a:gd name="connsiteX35" fmla="*/ 294688 w 4216641"/>
              <a:gd name="connsiteY35" fmla="*/ 442032 h 554707"/>
              <a:gd name="connsiteX36" fmla="*/ 156011 w 4216641"/>
              <a:gd name="connsiteY36" fmla="*/ 385695 h 554707"/>
              <a:gd name="connsiteX37" fmla="*/ 86673 w 4216641"/>
              <a:gd name="connsiteY37" fmla="*/ 351026 h 554707"/>
              <a:gd name="connsiteX38" fmla="*/ 39003 w 4216641"/>
              <a:gd name="connsiteY38" fmla="*/ 312023 h 554707"/>
              <a:gd name="connsiteX39" fmla="*/ 8667 w 4216641"/>
              <a:gd name="connsiteY39" fmla="*/ 273020 h 554707"/>
              <a:gd name="connsiteX40" fmla="*/ 0 w 4216641"/>
              <a:gd name="connsiteY40" fmla="*/ 247018 h 554707"/>
              <a:gd name="connsiteX41" fmla="*/ 0 w 4216641"/>
              <a:gd name="connsiteY41" fmla="*/ 221016 h 554707"/>
              <a:gd name="connsiteX42" fmla="*/ 13001 w 4216641"/>
              <a:gd name="connsiteY42" fmla="*/ 199348 h 554707"/>
              <a:gd name="connsiteX43" fmla="*/ 65005 w 4216641"/>
              <a:gd name="connsiteY43" fmla="*/ 164679 h 554707"/>
              <a:gd name="connsiteX44" fmla="*/ 147344 w 4216641"/>
              <a:gd name="connsiteY44" fmla="*/ 125676 h 554707"/>
              <a:gd name="connsiteX45" fmla="*/ 541706 w 4216641"/>
              <a:gd name="connsiteY45" fmla="*/ 177680 h 554707"/>
              <a:gd name="connsiteX46" fmla="*/ 680383 w 4216641"/>
              <a:gd name="connsiteY46" fmla="*/ 190681 h 554707"/>
              <a:gd name="connsiteX47" fmla="*/ 1014074 w 4216641"/>
              <a:gd name="connsiteY47" fmla="*/ 212349 h 554707"/>
              <a:gd name="connsiteX48" fmla="*/ 1326097 w 4216641"/>
              <a:gd name="connsiteY48" fmla="*/ 221016 h 554707"/>
              <a:gd name="connsiteX49" fmla="*/ 1971811 w 4216641"/>
              <a:gd name="connsiteY49" fmla="*/ 225350 h 554707"/>
              <a:gd name="connsiteX50" fmla="*/ 2383507 w 4216641"/>
              <a:gd name="connsiteY50" fmla="*/ 225350 h 55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16641" h="554707">
                <a:moveTo>
                  <a:pt x="2383507" y="225350"/>
                </a:moveTo>
                <a:lnTo>
                  <a:pt x="3081225" y="221016"/>
                </a:lnTo>
                <a:lnTo>
                  <a:pt x="3453919" y="221016"/>
                </a:lnTo>
                <a:lnTo>
                  <a:pt x="3783276" y="221016"/>
                </a:lnTo>
                <a:lnTo>
                  <a:pt x="3904618" y="216683"/>
                </a:lnTo>
                <a:lnTo>
                  <a:pt x="3965289" y="208015"/>
                </a:lnTo>
                <a:lnTo>
                  <a:pt x="3991291" y="190681"/>
                </a:lnTo>
                <a:lnTo>
                  <a:pt x="4060629" y="143011"/>
                </a:lnTo>
                <a:lnTo>
                  <a:pt x="4103966" y="95340"/>
                </a:lnTo>
                <a:lnTo>
                  <a:pt x="4160303" y="17335"/>
                </a:lnTo>
                <a:lnTo>
                  <a:pt x="4181972" y="0"/>
                </a:lnTo>
                <a:lnTo>
                  <a:pt x="4203640" y="0"/>
                </a:lnTo>
                <a:lnTo>
                  <a:pt x="4216641" y="17335"/>
                </a:lnTo>
                <a:lnTo>
                  <a:pt x="4216641" y="39003"/>
                </a:lnTo>
                <a:lnTo>
                  <a:pt x="4207974" y="186347"/>
                </a:lnTo>
                <a:lnTo>
                  <a:pt x="4194973" y="260019"/>
                </a:lnTo>
                <a:lnTo>
                  <a:pt x="4160303" y="333691"/>
                </a:lnTo>
                <a:lnTo>
                  <a:pt x="4086631" y="468034"/>
                </a:lnTo>
                <a:lnTo>
                  <a:pt x="4064963" y="520038"/>
                </a:lnTo>
                <a:lnTo>
                  <a:pt x="4043295" y="546040"/>
                </a:lnTo>
                <a:lnTo>
                  <a:pt x="4012959" y="554707"/>
                </a:lnTo>
                <a:lnTo>
                  <a:pt x="3978290" y="554707"/>
                </a:lnTo>
                <a:lnTo>
                  <a:pt x="3930620" y="537373"/>
                </a:lnTo>
                <a:lnTo>
                  <a:pt x="3887283" y="511371"/>
                </a:lnTo>
                <a:lnTo>
                  <a:pt x="3839613" y="489702"/>
                </a:lnTo>
                <a:lnTo>
                  <a:pt x="3735606" y="463701"/>
                </a:lnTo>
                <a:lnTo>
                  <a:pt x="3583928" y="442032"/>
                </a:lnTo>
                <a:lnTo>
                  <a:pt x="3146229" y="429031"/>
                </a:lnTo>
                <a:lnTo>
                  <a:pt x="2946882" y="429031"/>
                </a:lnTo>
                <a:lnTo>
                  <a:pt x="2127822" y="424698"/>
                </a:lnTo>
                <a:lnTo>
                  <a:pt x="957737" y="446366"/>
                </a:lnTo>
                <a:lnTo>
                  <a:pt x="576375" y="450700"/>
                </a:lnTo>
                <a:lnTo>
                  <a:pt x="468034" y="459367"/>
                </a:lnTo>
                <a:lnTo>
                  <a:pt x="390029" y="476702"/>
                </a:lnTo>
                <a:lnTo>
                  <a:pt x="346692" y="463701"/>
                </a:lnTo>
                <a:lnTo>
                  <a:pt x="294688" y="442032"/>
                </a:lnTo>
                <a:lnTo>
                  <a:pt x="156011" y="385695"/>
                </a:lnTo>
                <a:lnTo>
                  <a:pt x="86673" y="351026"/>
                </a:lnTo>
                <a:lnTo>
                  <a:pt x="39003" y="312023"/>
                </a:lnTo>
                <a:lnTo>
                  <a:pt x="8667" y="273020"/>
                </a:lnTo>
                <a:lnTo>
                  <a:pt x="0" y="247018"/>
                </a:lnTo>
                <a:lnTo>
                  <a:pt x="0" y="221016"/>
                </a:lnTo>
                <a:lnTo>
                  <a:pt x="13001" y="199348"/>
                </a:lnTo>
                <a:lnTo>
                  <a:pt x="65005" y="164679"/>
                </a:lnTo>
                <a:lnTo>
                  <a:pt x="147344" y="125676"/>
                </a:lnTo>
                <a:lnTo>
                  <a:pt x="541706" y="177680"/>
                </a:lnTo>
                <a:lnTo>
                  <a:pt x="680383" y="190681"/>
                </a:lnTo>
                <a:lnTo>
                  <a:pt x="1014074" y="212349"/>
                </a:lnTo>
                <a:lnTo>
                  <a:pt x="1326097" y="221016"/>
                </a:lnTo>
                <a:lnTo>
                  <a:pt x="1971811" y="225350"/>
                </a:lnTo>
                <a:lnTo>
                  <a:pt x="2383507" y="225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8FDCA0A-8949-4066-B633-676150940982}"/>
              </a:ext>
            </a:extLst>
          </p:cNvPr>
          <p:cNvSpPr/>
          <p:nvPr/>
        </p:nvSpPr>
        <p:spPr>
          <a:xfrm>
            <a:off x="4133850" y="5135564"/>
            <a:ext cx="522288" cy="511175"/>
          </a:xfrm>
          <a:custGeom>
            <a:avLst/>
            <a:gdLst>
              <a:gd name="connsiteX0" fmla="*/ 335756 w 521494"/>
              <a:gd name="connsiteY0" fmla="*/ 316707 h 509588"/>
              <a:gd name="connsiteX1" fmla="*/ 266700 w 521494"/>
              <a:gd name="connsiteY1" fmla="*/ 250032 h 509588"/>
              <a:gd name="connsiteX2" fmla="*/ 204788 w 521494"/>
              <a:gd name="connsiteY2" fmla="*/ 195263 h 509588"/>
              <a:gd name="connsiteX3" fmla="*/ 104775 w 521494"/>
              <a:gd name="connsiteY3" fmla="*/ 109538 h 509588"/>
              <a:gd name="connsiteX4" fmla="*/ 35719 w 521494"/>
              <a:gd name="connsiteY4" fmla="*/ 52388 h 509588"/>
              <a:gd name="connsiteX5" fmla="*/ 2381 w 521494"/>
              <a:gd name="connsiteY5" fmla="*/ 19050 h 509588"/>
              <a:gd name="connsiteX6" fmla="*/ 0 w 521494"/>
              <a:gd name="connsiteY6" fmla="*/ 0 h 509588"/>
              <a:gd name="connsiteX7" fmla="*/ 14288 w 521494"/>
              <a:gd name="connsiteY7" fmla="*/ 0 h 509588"/>
              <a:gd name="connsiteX8" fmla="*/ 85725 w 521494"/>
              <a:gd name="connsiteY8" fmla="*/ 23813 h 509588"/>
              <a:gd name="connsiteX9" fmla="*/ 200025 w 521494"/>
              <a:gd name="connsiteY9" fmla="*/ 69057 h 509588"/>
              <a:gd name="connsiteX10" fmla="*/ 361950 w 521494"/>
              <a:gd name="connsiteY10" fmla="*/ 133350 h 509588"/>
              <a:gd name="connsiteX11" fmla="*/ 416719 w 521494"/>
              <a:gd name="connsiteY11" fmla="*/ 157163 h 509588"/>
              <a:gd name="connsiteX12" fmla="*/ 445294 w 521494"/>
              <a:gd name="connsiteY12" fmla="*/ 159544 h 509588"/>
              <a:gd name="connsiteX13" fmla="*/ 464344 w 521494"/>
              <a:gd name="connsiteY13" fmla="*/ 150019 h 509588"/>
              <a:gd name="connsiteX14" fmla="*/ 483394 w 521494"/>
              <a:gd name="connsiteY14" fmla="*/ 121444 h 509588"/>
              <a:gd name="connsiteX15" fmla="*/ 507206 w 521494"/>
              <a:gd name="connsiteY15" fmla="*/ 71438 h 509588"/>
              <a:gd name="connsiteX16" fmla="*/ 521494 w 521494"/>
              <a:gd name="connsiteY16" fmla="*/ 33338 h 509588"/>
              <a:gd name="connsiteX17" fmla="*/ 469106 w 521494"/>
              <a:gd name="connsiteY17" fmla="*/ 509588 h 509588"/>
              <a:gd name="connsiteX18" fmla="*/ 450056 w 521494"/>
              <a:gd name="connsiteY18" fmla="*/ 490538 h 509588"/>
              <a:gd name="connsiteX19" fmla="*/ 435769 w 521494"/>
              <a:gd name="connsiteY19" fmla="*/ 450057 h 509588"/>
              <a:gd name="connsiteX20" fmla="*/ 414338 w 521494"/>
              <a:gd name="connsiteY20" fmla="*/ 414338 h 509588"/>
              <a:gd name="connsiteX21" fmla="*/ 383381 w 521494"/>
              <a:gd name="connsiteY21" fmla="*/ 369094 h 509588"/>
              <a:gd name="connsiteX22" fmla="*/ 335756 w 521494"/>
              <a:gd name="connsiteY22" fmla="*/ 316707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1494" h="509588">
                <a:moveTo>
                  <a:pt x="335756" y="316707"/>
                </a:moveTo>
                <a:lnTo>
                  <a:pt x="266700" y="250032"/>
                </a:lnTo>
                <a:lnTo>
                  <a:pt x="204788" y="195263"/>
                </a:lnTo>
                <a:lnTo>
                  <a:pt x="104775" y="109538"/>
                </a:lnTo>
                <a:lnTo>
                  <a:pt x="35719" y="52388"/>
                </a:lnTo>
                <a:lnTo>
                  <a:pt x="2381" y="19050"/>
                </a:lnTo>
                <a:lnTo>
                  <a:pt x="0" y="0"/>
                </a:lnTo>
                <a:lnTo>
                  <a:pt x="14288" y="0"/>
                </a:lnTo>
                <a:lnTo>
                  <a:pt x="85725" y="23813"/>
                </a:lnTo>
                <a:lnTo>
                  <a:pt x="200025" y="69057"/>
                </a:lnTo>
                <a:lnTo>
                  <a:pt x="361950" y="133350"/>
                </a:lnTo>
                <a:lnTo>
                  <a:pt x="416719" y="157163"/>
                </a:lnTo>
                <a:lnTo>
                  <a:pt x="445294" y="159544"/>
                </a:lnTo>
                <a:lnTo>
                  <a:pt x="464344" y="150019"/>
                </a:lnTo>
                <a:lnTo>
                  <a:pt x="483394" y="121444"/>
                </a:lnTo>
                <a:lnTo>
                  <a:pt x="507206" y="71438"/>
                </a:lnTo>
                <a:lnTo>
                  <a:pt x="521494" y="33338"/>
                </a:lnTo>
                <a:lnTo>
                  <a:pt x="469106" y="509588"/>
                </a:lnTo>
                <a:lnTo>
                  <a:pt x="450056" y="490538"/>
                </a:lnTo>
                <a:lnTo>
                  <a:pt x="435769" y="450057"/>
                </a:lnTo>
                <a:lnTo>
                  <a:pt x="414338" y="414338"/>
                </a:lnTo>
                <a:lnTo>
                  <a:pt x="383381" y="369094"/>
                </a:lnTo>
                <a:lnTo>
                  <a:pt x="335756" y="3167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3154FE7E-90D8-4C7A-B50E-BC9A7BD8AD54}"/>
              </a:ext>
            </a:extLst>
          </p:cNvPr>
          <p:cNvSpPr/>
          <p:nvPr/>
        </p:nvSpPr>
        <p:spPr>
          <a:xfrm>
            <a:off x="3660775" y="3344864"/>
            <a:ext cx="1663700" cy="1089025"/>
          </a:xfrm>
          <a:custGeom>
            <a:avLst/>
            <a:gdLst>
              <a:gd name="connsiteX0" fmla="*/ 619125 w 1664494"/>
              <a:gd name="connsiteY0" fmla="*/ 604838 h 1088232"/>
              <a:gd name="connsiteX1" fmla="*/ 895350 w 1664494"/>
              <a:gd name="connsiteY1" fmla="*/ 452438 h 1088232"/>
              <a:gd name="connsiteX2" fmla="*/ 1083469 w 1664494"/>
              <a:gd name="connsiteY2" fmla="*/ 338138 h 1088232"/>
              <a:gd name="connsiteX3" fmla="*/ 1254919 w 1664494"/>
              <a:gd name="connsiteY3" fmla="*/ 223838 h 1088232"/>
              <a:gd name="connsiteX4" fmla="*/ 1557338 w 1664494"/>
              <a:gd name="connsiteY4" fmla="*/ 26194 h 1088232"/>
              <a:gd name="connsiteX5" fmla="*/ 1595438 w 1664494"/>
              <a:gd name="connsiteY5" fmla="*/ 0 h 1088232"/>
              <a:gd name="connsiteX6" fmla="*/ 1614488 w 1664494"/>
              <a:gd name="connsiteY6" fmla="*/ 0 h 1088232"/>
              <a:gd name="connsiteX7" fmla="*/ 1635919 w 1664494"/>
              <a:gd name="connsiteY7" fmla="*/ 0 h 1088232"/>
              <a:gd name="connsiteX8" fmla="*/ 1659732 w 1664494"/>
              <a:gd name="connsiteY8" fmla="*/ 9525 h 1088232"/>
              <a:gd name="connsiteX9" fmla="*/ 1664494 w 1664494"/>
              <a:gd name="connsiteY9" fmla="*/ 21432 h 1088232"/>
              <a:gd name="connsiteX10" fmla="*/ 1659732 w 1664494"/>
              <a:gd name="connsiteY10" fmla="*/ 45244 h 1088232"/>
              <a:gd name="connsiteX11" fmla="*/ 1635919 w 1664494"/>
              <a:gd name="connsiteY11" fmla="*/ 69057 h 1088232"/>
              <a:gd name="connsiteX12" fmla="*/ 1112044 w 1664494"/>
              <a:gd name="connsiteY12" fmla="*/ 511969 h 1088232"/>
              <a:gd name="connsiteX13" fmla="*/ 945357 w 1664494"/>
              <a:gd name="connsiteY13" fmla="*/ 635794 h 1088232"/>
              <a:gd name="connsiteX14" fmla="*/ 500063 w 1664494"/>
              <a:gd name="connsiteY14" fmla="*/ 985838 h 1088232"/>
              <a:gd name="connsiteX15" fmla="*/ 476250 w 1664494"/>
              <a:gd name="connsiteY15" fmla="*/ 1014413 h 1088232"/>
              <a:gd name="connsiteX16" fmla="*/ 440532 w 1664494"/>
              <a:gd name="connsiteY16" fmla="*/ 1052513 h 1088232"/>
              <a:gd name="connsiteX17" fmla="*/ 414338 w 1664494"/>
              <a:gd name="connsiteY17" fmla="*/ 1069182 h 1088232"/>
              <a:gd name="connsiteX18" fmla="*/ 378619 w 1664494"/>
              <a:gd name="connsiteY18" fmla="*/ 1088232 h 1088232"/>
              <a:gd name="connsiteX19" fmla="*/ 347663 w 1664494"/>
              <a:gd name="connsiteY19" fmla="*/ 1083469 h 1088232"/>
              <a:gd name="connsiteX20" fmla="*/ 297657 w 1664494"/>
              <a:gd name="connsiteY20" fmla="*/ 1062038 h 1088232"/>
              <a:gd name="connsiteX21" fmla="*/ 245269 w 1664494"/>
              <a:gd name="connsiteY21" fmla="*/ 1033463 h 1088232"/>
              <a:gd name="connsiteX22" fmla="*/ 195263 w 1664494"/>
              <a:gd name="connsiteY22" fmla="*/ 995363 h 1088232"/>
              <a:gd name="connsiteX23" fmla="*/ 147638 w 1664494"/>
              <a:gd name="connsiteY23" fmla="*/ 945357 h 1088232"/>
              <a:gd name="connsiteX24" fmla="*/ 88107 w 1664494"/>
              <a:gd name="connsiteY24" fmla="*/ 878682 h 1088232"/>
              <a:gd name="connsiteX25" fmla="*/ 50007 w 1664494"/>
              <a:gd name="connsiteY25" fmla="*/ 823913 h 1088232"/>
              <a:gd name="connsiteX26" fmla="*/ 7144 w 1664494"/>
              <a:gd name="connsiteY26" fmla="*/ 754857 h 1088232"/>
              <a:gd name="connsiteX27" fmla="*/ 0 w 1664494"/>
              <a:gd name="connsiteY27" fmla="*/ 731044 h 1088232"/>
              <a:gd name="connsiteX28" fmla="*/ 0 w 1664494"/>
              <a:gd name="connsiteY28" fmla="*/ 702469 h 1088232"/>
              <a:gd name="connsiteX29" fmla="*/ 4763 w 1664494"/>
              <a:gd name="connsiteY29" fmla="*/ 681038 h 1088232"/>
              <a:gd name="connsiteX30" fmla="*/ 19050 w 1664494"/>
              <a:gd name="connsiteY30" fmla="*/ 683419 h 1088232"/>
              <a:gd name="connsiteX31" fmla="*/ 38100 w 1664494"/>
              <a:gd name="connsiteY31" fmla="*/ 688182 h 1088232"/>
              <a:gd name="connsiteX32" fmla="*/ 64294 w 1664494"/>
              <a:gd name="connsiteY32" fmla="*/ 709613 h 1088232"/>
              <a:gd name="connsiteX33" fmla="*/ 85725 w 1664494"/>
              <a:gd name="connsiteY33" fmla="*/ 740569 h 1088232"/>
              <a:gd name="connsiteX34" fmla="*/ 119063 w 1664494"/>
              <a:gd name="connsiteY34" fmla="*/ 778669 h 1088232"/>
              <a:gd name="connsiteX35" fmla="*/ 142875 w 1664494"/>
              <a:gd name="connsiteY35" fmla="*/ 797719 h 1088232"/>
              <a:gd name="connsiteX36" fmla="*/ 159544 w 1664494"/>
              <a:gd name="connsiteY36" fmla="*/ 807244 h 1088232"/>
              <a:gd name="connsiteX37" fmla="*/ 190500 w 1664494"/>
              <a:gd name="connsiteY37" fmla="*/ 819150 h 1088232"/>
              <a:gd name="connsiteX38" fmla="*/ 228600 w 1664494"/>
              <a:gd name="connsiteY38" fmla="*/ 819150 h 1088232"/>
              <a:gd name="connsiteX39" fmla="*/ 261938 w 1664494"/>
              <a:gd name="connsiteY39" fmla="*/ 814388 h 1088232"/>
              <a:gd name="connsiteX40" fmla="*/ 309563 w 1664494"/>
              <a:gd name="connsiteY40" fmla="*/ 788194 h 1088232"/>
              <a:gd name="connsiteX41" fmla="*/ 619125 w 1664494"/>
              <a:gd name="connsiteY41" fmla="*/ 604838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64494" h="1088232">
                <a:moveTo>
                  <a:pt x="619125" y="604838"/>
                </a:moveTo>
                <a:lnTo>
                  <a:pt x="895350" y="452438"/>
                </a:lnTo>
                <a:lnTo>
                  <a:pt x="1083469" y="338138"/>
                </a:lnTo>
                <a:lnTo>
                  <a:pt x="1254919" y="223838"/>
                </a:lnTo>
                <a:lnTo>
                  <a:pt x="1557338" y="26194"/>
                </a:lnTo>
                <a:lnTo>
                  <a:pt x="1595438" y="0"/>
                </a:lnTo>
                <a:lnTo>
                  <a:pt x="1614488" y="0"/>
                </a:lnTo>
                <a:lnTo>
                  <a:pt x="1635919" y="0"/>
                </a:lnTo>
                <a:lnTo>
                  <a:pt x="1659732" y="9525"/>
                </a:lnTo>
                <a:lnTo>
                  <a:pt x="1664494" y="21432"/>
                </a:lnTo>
                <a:lnTo>
                  <a:pt x="1659732" y="45244"/>
                </a:lnTo>
                <a:lnTo>
                  <a:pt x="1635919" y="69057"/>
                </a:lnTo>
                <a:lnTo>
                  <a:pt x="1112044" y="511969"/>
                </a:lnTo>
                <a:lnTo>
                  <a:pt x="945357" y="635794"/>
                </a:lnTo>
                <a:lnTo>
                  <a:pt x="500063" y="985838"/>
                </a:lnTo>
                <a:lnTo>
                  <a:pt x="476250" y="1014413"/>
                </a:lnTo>
                <a:lnTo>
                  <a:pt x="440532" y="1052513"/>
                </a:lnTo>
                <a:lnTo>
                  <a:pt x="414338" y="1069182"/>
                </a:lnTo>
                <a:lnTo>
                  <a:pt x="378619" y="1088232"/>
                </a:lnTo>
                <a:lnTo>
                  <a:pt x="347663" y="1083469"/>
                </a:lnTo>
                <a:lnTo>
                  <a:pt x="297657" y="1062038"/>
                </a:lnTo>
                <a:lnTo>
                  <a:pt x="245269" y="1033463"/>
                </a:lnTo>
                <a:lnTo>
                  <a:pt x="195263" y="995363"/>
                </a:lnTo>
                <a:lnTo>
                  <a:pt x="147638" y="945357"/>
                </a:lnTo>
                <a:lnTo>
                  <a:pt x="88107" y="878682"/>
                </a:lnTo>
                <a:lnTo>
                  <a:pt x="50007" y="823913"/>
                </a:lnTo>
                <a:lnTo>
                  <a:pt x="7144" y="754857"/>
                </a:lnTo>
                <a:lnTo>
                  <a:pt x="0" y="731044"/>
                </a:lnTo>
                <a:lnTo>
                  <a:pt x="0" y="702469"/>
                </a:lnTo>
                <a:lnTo>
                  <a:pt x="4763" y="681038"/>
                </a:lnTo>
                <a:lnTo>
                  <a:pt x="19050" y="683419"/>
                </a:lnTo>
                <a:lnTo>
                  <a:pt x="38100" y="688182"/>
                </a:lnTo>
                <a:lnTo>
                  <a:pt x="64294" y="709613"/>
                </a:lnTo>
                <a:lnTo>
                  <a:pt x="85725" y="740569"/>
                </a:lnTo>
                <a:lnTo>
                  <a:pt x="119063" y="778669"/>
                </a:lnTo>
                <a:lnTo>
                  <a:pt x="142875" y="797719"/>
                </a:lnTo>
                <a:lnTo>
                  <a:pt x="159544" y="807244"/>
                </a:lnTo>
                <a:lnTo>
                  <a:pt x="190500" y="819150"/>
                </a:lnTo>
                <a:lnTo>
                  <a:pt x="228600" y="819150"/>
                </a:lnTo>
                <a:lnTo>
                  <a:pt x="261938" y="814388"/>
                </a:lnTo>
                <a:lnTo>
                  <a:pt x="309563" y="788194"/>
                </a:lnTo>
                <a:lnTo>
                  <a:pt x="619125" y="6048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B9260DB2-50FE-4444-A5E4-05585966C2D7}"/>
              </a:ext>
            </a:extLst>
          </p:cNvPr>
          <p:cNvSpPr/>
          <p:nvPr/>
        </p:nvSpPr>
        <p:spPr>
          <a:xfrm>
            <a:off x="5810251" y="1981201"/>
            <a:ext cx="2157413" cy="466725"/>
          </a:xfrm>
          <a:custGeom>
            <a:avLst/>
            <a:gdLst>
              <a:gd name="connsiteX0" fmla="*/ 547688 w 2157413"/>
              <a:gd name="connsiteY0" fmla="*/ 254794 h 466725"/>
              <a:gd name="connsiteX1" fmla="*/ 926306 w 2157413"/>
              <a:gd name="connsiteY1" fmla="*/ 207169 h 466725"/>
              <a:gd name="connsiteX2" fmla="*/ 1300163 w 2157413"/>
              <a:gd name="connsiteY2" fmla="*/ 142875 h 466725"/>
              <a:gd name="connsiteX3" fmla="*/ 1619250 w 2157413"/>
              <a:gd name="connsiteY3" fmla="*/ 78581 h 466725"/>
              <a:gd name="connsiteX4" fmla="*/ 1709738 w 2157413"/>
              <a:gd name="connsiteY4" fmla="*/ 54769 h 466725"/>
              <a:gd name="connsiteX5" fmla="*/ 1828800 w 2157413"/>
              <a:gd name="connsiteY5" fmla="*/ 14288 h 466725"/>
              <a:gd name="connsiteX6" fmla="*/ 1862138 w 2157413"/>
              <a:gd name="connsiteY6" fmla="*/ 0 h 466725"/>
              <a:gd name="connsiteX7" fmla="*/ 1890713 w 2157413"/>
              <a:gd name="connsiteY7" fmla="*/ 0 h 466725"/>
              <a:gd name="connsiteX8" fmla="*/ 1955006 w 2157413"/>
              <a:gd name="connsiteY8" fmla="*/ 4763 h 466725"/>
              <a:gd name="connsiteX9" fmla="*/ 2045494 w 2157413"/>
              <a:gd name="connsiteY9" fmla="*/ 21431 h 466725"/>
              <a:gd name="connsiteX10" fmla="*/ 2097881 w 2157413"/>
              <a:gd name="connsiteY10" fmla="*/ 42863 h 466725"/>
              <a:gd name="connsiteX11" fmla="*/ 2140744 w 2157413"/>
              <a:gd name="connsiteY11" fmla="*/ 78581 h 466725"/>
              <a:gd name="connsiteX12" fmla="*/ 2152650 w 2157413"/>
              <a:gd name="connsiteY12" fmla="*/ 107156 h 466725"/>
              <a:gd name="connsiteX13" fmla="*/ 2157413 w 2157413"/>
              <a:gd name="connsiteY13" fmla="*/ 140494 h 466725"/>
              <a:gd name="connsiteX14" fmla="*/ 2155031 w 2157413"/>
              <a:gd name="connsiteY14" fmla="*/ 164306 h 466725"/>
              <a:gd name="connsiteX15" fmla="*/ 2135981 w 2157413"/>
              <a:gd name="connsiteY15" fmla="*/ 185738 h 466725"/>
              <a:gd name="connsiteX16" fmla="*/ 2107406 w 2157413"/>
              <a:gd name="connsiteY16" fmla="*/ 200025 h 466725"/>
              <a:gd name="connsiteX17" fmla="*/ 2031206 w 2157413"/>
              <a:gd name="connsiteY17" fmla="*/ 209550 h 466725"/>
              <a:gd name="connsiteX18" fmla="*/ 1888331 w 2157413"/>
              <a:gd name="connsiteY18" fmla="*/ 238125 h 466725"/>
              <a:gd name="connsiteX19" fmla="*/ 1804988 w 2157413"/>
              <a:gd name="connsiteY19" fmla="*/ 250031 h 466725"/>
              <a:gd name="connsiteX20" fmla="*/ 1357313 w 2157413"/>
              <a:gd name="connsiteY20" fmla="*/ 311944 h 466725"/>
              <a:gd name="connsiteX21" fmla="*/ 461963 w 2157413"/>
              <a:gd name="connsiteY21" fmla="*/ 442913 h 466725"/>
              <a:gd name="connsiteX22" fmla="*/ 376238 w 2157413"/>
              <a:gd name="connsiteY22" fmla="*/ 450056 h 466725"/>
              <a:gd name="connsiteX23" fmla="*/ 321469 w 2157413"/>
              <a:gd name="connsiteY23" fmla="*/ 466725 h 466725"/>
              <a:gd name="connsiteX24" fmla="*/ 276225 w 2157413"/>
              <a:gd name="connsiteY24" fmla="*/ 461963 h 466725"/>
              <a:gd name="connsiteX25" fmla="*/ 226219 w 2157413"/>
              <a:gd name="connsiteY25" fmla="*/ 452438 h 466725"/>
              <a:gd name="connsiteX26" fmla="*/ 159544 w 2157413"/>
              <a:gd name="connsiteY26" fmla="*/ 421481 h 466725"/>
              <a:gd name="connsiteX27" fmla="*/ 102394 w 2157413"/>
              <a:gd name="connsiteY27" fmla="*/ 385763 h 466725"/>
              <a:gd name="connsiteX28" fmla="*/ 61913 w 2157413"/>
              <a:gd name="connsiteY28" fmla="*/ 345281 h 466725"/>
              <a:gd name="connsiteX29" fmla="*/ 35719 w 2157413"/>
              <a:gd name="connsiteY29" fmla="*/ 314325 h 466725"/>
              <a:gd name="connsiteX30" fmla="*/ 0 w 2157413"/>
              <a:gd name="connsiteY30" fmla="*/ 264319 h 466725"/>
              <a:gd name="connsiteX31" fmla="*/ 0 w 2157413"/>
              <a:gd name="connsiteY31" fmla="*/ 247650 h 466725"/>
              <a:gd name="connsiteX32" fmla="*/ 0 w 2157413"/>
              <a:gd name="connsiteY32" fmla="*/ 235744 h 466725"/>
              <a:gd name="connsiteX33" fmla="*/ 14288 w 2157413"/>
              <a:gd name="connsiteY33" fmla="*/ 233363 h 466725"/>
              <a:gd name="connsiteX34" fmla="*/ 54769 w 2157413"/>
              <a:gd name="connsiteY34" fmla="*/ 245269 h 466725"/>
              <a:gd name="connsiteX35" fmla="*/ 154781 w 2157413"/>
              <a:gd name="connsiteY35" fmla="*/ 278606 h 466725"/>
              <a:gd name="connsiteX36" fmla="*/ 266700 w 2157413"/>
              <a:gd name="connsiteY36" fmla="*/ 292894 h 466725"/>
              <a:gd name="connsiteX37" fmla="*/ 407194 w 2157413"/>
              <a:gd name="connsiteY37" fmla="*/ 278606 h 466725"/>
              <a:gd name="connsiteX38" fmla="*/ 547688 w 2157413"/>
              <a:gd name="connsiteY38" fmla="*/ 254794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57413" h="466725">
                <a:moveTo>
                  <a:pt x="547688" y="254794"/>
                </a:moveTo>
                <a:lnTo>
                  <a:pt x="926306" y="207169"/>
                </a:lnTo>
                <a:lnTo>
                  <a:pt x="1300163" y="142875"/>
                </a:lnTo>
                <a:lnTo>
                  <a:pt x="1619250" y="78581"/>
                </a:lnTo>
                <a:lnTo>
                  <a:pt x="1709738" y="54769"/>
                </a:lnTo>
                <a:lnTo>
                  <a:pt x="1828800" y="14288"/>
                </a:lnTo>
                <a:lnTo>
                  <a:pt x="1862138" y="0"/>
                </a:lnTo>
                <a:lnTo>
                  <a:pt x="1890713" y="0"/>
                </a:lnTo>
                <a:lnTo>
                  <a:pt x="1955006" y="4763"/>
                </a:lnTo>
                <a:lnTo>
                  <a:pt x="2045494" y="21431"/>
                </a:lnTo>
                <a:lnTo>
                  <a:pt x="2097881" y="42863"/>
                </a:lnTo>
                <a:lnTo>
                  <a:pt x="2140744" y="78581"/>
                </a:lnTo>
                <a:lnTo>
                  <a:pt x="2152650" y="107156"/>
                </a:lnTo>
                <a:lnTo>
                  <a:pt x="2157413" y="140494"/>
                </a:lnTo>
                <a:lnTo>
                  <a:pt x="2155031" y="164306"/>
                </a:lnTo>
                <a:lnTo>
                  <a:pt x="2135981" y="185738"/>
                </a:lnTo>
                <a:lnTo>
                  <a:pt x="2107406" y="200025"/>
                </a:lnTo>
                <a:lnTo>
                  <a:pt x="2031206" y="209550"/>
                </a:lnTo>
                <a:lnTo>
                  <a:pt x="1888331" y="238125"/>
                </a:lnTo>
                <a:lnTo>
                  <a:pt x="1804988" y="250031"/>
                </a:lnTo>
                <a:lnTo>
                  <a:pt x="1357313" y="311944"/>
                </a:lnTo>
                <a:lnTo>
                  <a:pt x="461963" y="442913"/>
                </a:lnTo>
                <a:lnTo>
                  <a:pt x="376238" y="450056"/>
                </a:lnTo>
                <a:lnTo>
                  <a:pt x="321469" y="466725"/>
                </a:lnTo>
                <a:lnTo>
                  <a:pt x="276225" y="461963"/>
                </a:lnTo>
                <a:lnTo>
                  <a:pt x="226219" y="452438"/>
                </a:lnTo>
                <a:lnTo>
                  <a:pt x="159544" y="421481"/>
                </a:lnTo>
                <a:lnTo>
                  <a:pt x="102394" y="385763"/>
                </a:lnTo>
                <a:lnTo>
                  <a:pt x="61913" y="345281"/>
                </a:lnTo>
                <a:lnTo>
                  <a:pt x="35719" y="314325"/>
                </a:lnTo>
                <a:lnTo>
                  <a:pt x="0" y="264319"/>
                </a:lnTo>
                <a:lnTo>
                  <a:pt x="0" y="247650"/>
                </a:lnTo>
                <a:lnTo>
                  <a:pt x="0" y="235744"/>
                </a:lnTo>
                <a:lnTo>
                  <a:pt x="14288" y="233363"/>
                </a:lnTo>
                <a:lnTo>
                  <a:pt x="54769" y="245269"/>
                </a:lnTo>
                <a:lnTo>
                  <a:pt x="154781" y="278606"/>
                </a:lnTo>
                <a:lnTo>
                  <a:pt x="266700" y="292894"/>
                </a:lnTo>
                <a:lnTo>
                  <a:pt x="407194" y="278606"/>
                </a:lnTo>
                <a:lnTo>
                  <a:pt x="547688" y="2547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8D703FDD-7CCF-4796-A2C5-72FC86AB0CD8}"/>
              </a:ext>
            </a:extLst>
          </p:cNvPr>
          <p:cNvSpPr/>
          <p:nvPr/>
        </p:nvSpPr>
        <p:spPr>
          <a:xfrm>
            <a:off x="6173788" y="2352675"/>
            <a:ext cx="393700" cy="890588"/>
          </a:xfrm>
          <a:custGeom>
            <a:avLst/>
            <a:gdLst>
              <a:gd name="connsiteX0" fmla="*/ 166688 w 392907"/>
              <a:gd name="connsiteY0" fmla="*/ 138113 h 890588"/>
              <a:gd name="connsiteX1" fmla="*/ 247650 w 392907"/>
              <a:gd name="connsiteY1" fmla="*/ 235744 h 890588"/>
              <a:gd name="connsiteX2" fmla="*/ 309563 w 392907"/>
              <a:gd name="connsiteY2" fmla="*/ 323850 h 890588"/>
              <a:gd name="connsiteX3" fmla="*/ 354807 w 392907"/>
              <a:gd name="connsiteY3" fmla="*/ 395288 h 890588"/>
              <a:gd name="connsiteX4" fmla="*/ 383382 w 392907"/>
              <a:gd name="connsiteY4" fmla="*/ 442913 h 890588"/>
              <a:gd name="connsiteX5" fmla="*/ 388144 w 392907"/>
              <a:gd name="connsiteY5" fmla="*/ 471488 h 890588"/>
              <a:gd name="connsiteX6" fmla="*/ 392907 w 392907"/>
              <a:gd name="connsiteY6" fmla="*/ 519113 h 890588"/>
              <a:gd name="connsiteX7" fmla="*/ 392907 w 392907"/>
              <a:gd name="connsiteY7" fmla="*/ 578644 h 890588"/>
              <a:gd name="connsiteX8" fmla="*/ 383382 w 392907"/>
              <a:gd name="connsiteY8" fmla="*/ 673894 h 890588"/>
              <a:gd name="connsiteX9" fmla="*/ 383382 w 392907"/>
              <a:gd name="connsiteY9" fmla="*/ 862013 h 890588"/>
              <a:gd name="connsiteX10" fmla="*/ 240507 w 392907"/>
              <a:gd name="connsiteY10" fmla="*/ 890588 h 890588"/>
              <a:gd name="connsiteX11" fmla="*/ 211932 w 392907"/>
              <a:gd name="connsiteY11" fmla="*/ 764381 h 890588"/>
              <a:gd name="connsiteX12" fmla="*/ 135732 w 392907"/>
              <a:gd name="connsiteY12" fmla="*/ 411956 h 890588"/>
              <a:gd name="connsiteX13" fmla="*/ 88107 w 392907"/>
              <a:gd name="connsiteY13" fmla="*/ 247650 h 890588"/>
              <a:gd name="connsiteX14" fmla="*/ 0 w 392907"/>
              <a:gd name="connsiteY14" fmla="*/ 0 h 890588"/>
              <a:gd name="connsiteX15" fmla="*/ 111919 w 392907"/>
              <a:gd name="connsiteY15" fmla="*/ 61913 h 890588"/>
              <a:gd name="connsiteX16" fmla="*/ 166688 w 392907"/>
              <a:gd name="connsiteY16" fmla="*/ 138113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92907" h="890588">
                <a:moveTo>
                  <a:pt x="166688" y="138113"/>
                </a:moveTo>
                <a:lnTo>
                  <a:pt x="247650" y="235744"/>
                </a:lnTo>
                <a:lnTo>
                  <a:pt x="309563" y="323850"/>
                </a:lnTo>
                <a:lnTo>
                  <a:pt x="354807" y="395288"/>
                </a:lnTo>
                <a:lnTo>
                  <a:pt x="383382" y="442913"/>
                </a:lnTo>
                <a:lnTo>
                  <a:pt x="388144" y="471488"/>
                </a:lnTo>
                <a:lnTo>
                  <a:pt x="392907" y="519113"/>
                </a:lnTo>
                <a:lnTo>
                  <a:pt x="392907" y="578644"/>
                </a:lnTo>
                <a:lnTo>
                  <a:pt x="383382" y="673894"/>
                </a:lnTo>
                <a:lnTo>
                  <a:pt x="383382" y="862013"/>
                </a:lnTo>
                <a:lnTo>
                  <a:pt x="240507" y="890588"/>
                </a:lnTo>
                <a:lnTo>
                  <a:pt x="211932" y="764381"/>
                </a:lnTo>
                <a:lnTo>
                  <a:pt x="135732" y="411956"/>
                </a:lnTo>
                <a:lnTo>
                  <a:pt x="88107" y="247650"/>
                </a:lnTo>
                <a:lnTo>
                  <a:pt x="0" y="0"/>
                </a:lnTo>
                <a:lnTo>
                  <a:pt x="111919" y="61913"/>
                </a:lnTo>
                <a:lnTo>
                  <a:pt x="166688" y="1381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27E09E3A-3EB1-45C1-9BB9-690B105C54D1}"/>
              </a:ext>
            </a:extLst>
          </p:cNvPr>
          <p:cNvSpPr/>
          <p:nvPr/>
        </p:nvSpPr>
        <p:spPr>
          <a:xfrm>
            <a:off x="7081839" y="2252663"/>
            <a:ext cx="479425" cy="901700"/>
          </a:xfrm>
          <a:custGeom>
            <a:avLst/>
            <a:gdLst>
              <a:gd name="connsiteX0" fmla="*/ 392906 w 478631"/>
              <a:gd name="connsiteY0" fmla="*/ 447675 h 902493"/>
              <a:gd name="connsiteX1" fmla="*/ 95250 w 478631"/>
              <a:gd name="connsiteY1" fmla="*/ 902493 h 902493"/>
              <a:gd name="connsiteX2" fmla="*/ 0 w 478631"/>
              <a:gd name="connsiteY2" fmla="*/ 897731 h 902493"/>
              <a:gd name="connsiteX3" fmla="*/ 30956 w 478631"/>
              <a:gd name="connsiteY3" fmla="*/ 802481 h 902493"/>
              <a:gd name="connsiteX4" fmla="*/ 171450 w 478631"/>
              <a:gd name="connsiteY4" fmla="*/ 416718 h 902493"/>
              <a:gd name="connsiteX5" fmla="*/ 211931 w 478631"/>
              <a:gd name="connsiteY5" fmla="*/ 309562 h 902493"/>
              <a:gd name="connsiteX6" fmla="*/ 214312 w 478631"/>
              <a:gd name="connsiteY6" fmla="*/ 264318 h 902493"/>
              <a:gd name="connsiteX7" fmla="*/ 209550 w 478631"/>
              <a:gd name="connsiteY7" fmla="*/ 188118 h 902493"/>
              <a:gd name="connsiteX8" fmla="*/ 204787 w 478631"/>
              <a:gd name="connsiteY8" fmla="*/ 130968 h 902493"/>
              <a:gd name="connsiteX9" fmla="*/ 190500 w 478631"/>
              <a:gd name="connsiteY9" fmla="*/ 97631 h 902493"/>
              <a:gd name="connsiteX10" fmla="*/ 169068 w 478631"/>
              <a:gd name="connsiteY10" fmla="*/ 69056 h 902493"/>
              <a:gd name="connsiteX11" fmla="*/ 133350 w 478631"/>
              <a:gd name="connsiteY11" fmla="*/ 45243 h 902493"/>
              <a:gd name="connsiteX12" fmla="*/ 47625 w 478631"/>
              <a:gd name="connsiteY12" fmla="*/ 2381 h 902493"/>
              <a:gd name="connsiteX13" fmla="*/ 226218 w 478631"/>
              <a:gd name="connsiteY13" fmla="*/ 0 h 902493"/>
              <a:gd name="connsiteX14" fmla="*/ 273843 w 478631"/>
              <a:gd name="connsiteY14" fmla="*/ 57150 h 902493"/>
              <a:gd name="connsiteX15" fmla="*/ 330993 w 478631"/>
              <a:gd name="connsiteY15" fmla="*/ 107156 h 902493"/>
              <a:gd name="connsiteX16" fmla="*/ 419100 w 478631"/>
              <a:gd name="connsiteY16" fmla="*/ 166687 h 902493"/>
              <a:gd name="connsiteX17" fmla="*/ 452437 w 478631"/>
              <a:gd name="connsiteY17" fmla="*/ 190500 h 902493"/>
              <a:gd name="connsiteX18" fmla="*/ 473868 w 478631"/>
              <a:gd name="connsiteY18" fmla="*/ 221456 h 902493"/>
              <a:gd name="connsiteX19" fmla="*/ 478631 w 478631"/>
              <a:gd name="connsiteY19" fmla="*/ 252412 h 902493"/>
              <a:gd name="connsiteX20" fmla="*/ 471487 w 478631"/>
              <a:gd name="connsiteY20" fmla="*/ 295275 h 902493"/>
              <a:gd name="connsiteX21" fmla="*/ 447675 w 478631"/>
              <a:gd name="connsiteY21" fmla="*/ 354806 h 902493"/>
              <a:gd name="connsiteX22" fmla="*/ 392906 w 478631"/>
              <a:gd name="connsiteY22" fmla="*/ 447675 h 90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78631" h="902493">
                <a:moveTo>
                  <a:pt x="392906" y="447675"/>
                </a:moveTo>
                <a:lnTo>
                  <a:pt x="95250" y="902493"/>
                </a:lnTo>
                <a:lnTo>
                  <a:pt x="0" y="897731"/>
                </a:lnTo>
                <a:lnTo>
                  <a:pt x="30956" y="802481"/>
                </a:lnTo>
                <a:lnTo>
                  <a:pt x="171450" y="416718"/>
                </a:lnTo>
                <a:lnTo>
                  <a:pt x="211931" y="309562"/>
                </a:lnTo>
                <a:lnTo>
                  <a:pt x="214312" y="264318"/>
                </a:lnTo>
                <a:lnTo>
                  <a:pt x="209550" y="188118"/>
                </a:lnTo>
                <a:lnTo>
                  <a:pt x="204787" y="130968"/>
                </a:lnTo>
                <a:lnTo>
                  <a:pt x="190500" y="97631"/>
                </a:lnTo>
                <a:lnTo>
                  <a:pt x="169068" y="69056"/>
                </a:lnTo>
                <a:lnTo>
                  <a:pt x="133350" y="45243"/>
                </a:lnTo>
                <a:lnTo>
                  <a:pt x="47625" y="2381"/>
                </a:lnTo>
                <a:lnTo>
                  <a:pt x="226218" y="0"/>
                </a:lnTo>
                <a:lnTo>
                  <a:pt x="273843" y="57150"/>
                </a:lnTo>
                <a:lnTo>
                  <a:pt x="330993" y="107156"/>
                </a:lnTo>
                <a:lnTo>
                  <a:pt x="419100" y="166687"/>
                </a:lnTo>
                <a:lnTo>
                  <a:pt x="452437" y="190500"/>
                </a:lnTo>
                <a:lnTo>
                  <a:pt x="473868" y="221456"/>
                </a:lnTo>
                <a:lnTo>
                  <a:pt x="478631" y="252412"/>
                </a:lnTo>
                <a:lnTo>
                  <a:pt x="471487" y="295275"/>
                </a:lnTo>
                <a:lnTo>
                  <a:pt x="447675" y="354806"/>
                </a:lnTo>
                <a:lnTo>
                  <a:pt x="392906" y="447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2A352225-0ABF-4B1A-B7AF-A684F803FFFC}"/>
              </a:ext>
            </a:extLst>
          </p:cNvPr>
          <p:cNvSpPr/>
          <p:nvPr/>
        </p:nvSpPr>
        <p:spPr>
          <a:xfrm>
            <a:off x="5499101" y="2981326"/>
            <a:ext cx="2828925" cy="581025"/>
          </a:xfrm>
          <a:custGeom>
            <a:avLst/>
            <a:gdLst>
              <a:gd name="connsiteX0" fmla="*/ 1146175 w 2828925"/>
              <a:gd name="connsiteY0" fmla="*/ 165100 h 581025"/>
              <a:gd name="connsiteX1" fmla="*/ 1603375 w 2828925"/>
              <a:gd name="connsiteY1" fmla="*/ 107950 h 581025"/>
              <a:gd name="connsiteX2" fmla="*/ 1920875 w 2828925"/>
              <a:gd name="connsiteY2" fmla="*/ 73025 h 581025"/>
              <a:gd name="connsiteX3" fmla="*/ 2209800 w 2828925"/>
              <a:gd name="connsiteY3" fmla="*/ 47625 h 581025"/>
              <a:gd name="connsiteX4" fmla="*/ 2263775 w 2828925"/>
              <a:gd name="connsiteY4" fmla="*/ 34925 h 581025"/>
              <a:gd name="connsiteX5" fmla="*/ 2343150 w 2828925"/>
              <a:gd name="connsiteY5" fmla="*/ 9525 h 581025"/>
              <a:gd name="connsiteX6" fmla="*/ 2378075 w 2828925"/>
              <a:gd name="connsiteY6" fmla="*/ 0 h 581025"/>
              <a:gd name="connsiteX7" fmla="*/ 2425700 w 2828925"/>
              <a:gd name="connsiteY7" fmla="*/ 6350 h 581025"/>
              <a:gd name="connsiteX8" fmla="*/ 2536825 w 2828925"/>
              <a:gd name="connsiteY8" fmla="*/ 28575 h 581025"/>
              <a:gd name="connsiteX9" fmla="*/ 2657475 w 2828925"/>
              <a:gd name="connsiteY9" fmla="*/ 66675 h 581025"/>
              <a:gd name="connsiteX10" fmla="*/ 2743200 w 2828925"/>
              <a:gd name="connsiteY10" fmla="*/ 114300 h 581025"/>
              <a:gd name="connsiteX11" fmla="*/ 2806700 w 2828925"/>
              <a:gd name="connsiteY11" fmla="*/ 161925 h 581025"/>
              <a:gd name="connsiteX12" fmla="*/ 2822575 w 2828925"/>
              <a:gd name="connsiteY12" fmla="*/ 180975 h 581025"/>
              <a:gd name="connsiteX13" fmla="*/ 2828925 w 2828925"/>
              <a:gd name="connsiteY13" fmla="*/ 209550 h 581025"/>
              <a:gd name="connsiteX14" fmla="*/ 2822575 w 2828925"/>
              <a:gd name="connsiteY14" fmla="*/ 231775 h 581025"/>
              <a:gd name="connsiteX15" fmla="*/ 2806700 w 2828925"/>
              <a:gd name="connsiteY15" fmla="*/ 254000 h 581025"/>
              <a:gd name="connsiteX16" fmla="*/ 2774950 w 2828925"/>
              <a:gd name="connsiteY16" fmla="*/ 269875 h 581025"/>
              <a:gd name="connsiteX17" fmla="*/ 2727325 w 2828925"/>
              <a:gd name="connsiteY17" fmla="*/ 279400 h 581025"/>
              <a:gd name="connsiteX18" fmla="*/ 2660650 w 2828925"/>
              <a:gd name="connsiteY18" fmla="*/ 279400 h 581025"/>
              <a:gd name="connsiteX19" fmla="*/ 2486025 w 2828925"/>
              <a:gd name="connsiteY19" fmla="*/ 273050 h 581025"/>
              <a:gd name="connsiteX20" fmla="*/ 2359025 w 2828925"/>
              <a:gd name="connsiteY20" fmla="*/ 260350 h 581025"/>
              <a:gd name="connsiteX21" fmla="*/ 2241550 w 2828925"/>
              <a:gd name="connsiteY21" fmla="*/ 257175 h 581025"/>
              <a:gd name="connsiteX22" fmla="*/ 1962150 w 2828925"/>
              <a:gd name="connsiteY22" fmla="*/ 266700 h 581025"/>
              <a:gd name="connsiteX23" fmla="*/ 1682750 w 2828925"/>
              <a:gd name="connsiteY23" fmla="*/ 282575 h 581025"/>
              <a:gd name="connsiteX24" fmla="*/ 1339850 w 2828925"/>
              <a:gd name="connsiteY24" fmla="*/ 317500 h 581025"/>
              <a:gd name="connsiteX25" fmla="*/ 1066800 w 2828925"/>
              <a:gd name="connsiteY25" fmla="*/ 355600 h 581025"/>
              <a:gd name="connsiteX26" fmla="*/ 895350 w 2828925"/>
              <a:gd name="connsiteY26" fmla="*/ 396875 h 581025"/>
              <a:gd name="connsiteX27" fmla="*/ 596900 w 2828925"/>
              <a:gd name="connsiteY27" fmla="*/ 463550 h 581025"/>
              <a:gd name="connsiteX28" fmla="*/ 460375 w 2828925"/>
              <a:gd name="connsiteY28" fmla="*/ 508000 h 581025"/>
              <a:gd name="connsiteX29" fmla="*/ 238125 w 2828925"/>
              <a:gd name="connsiteY29" fmla="*/ 581025 h 581025"/>
              <a:gd name="connsiteX30" fmla="*/ 187325 w 2828925"/>
              <a:gd name="connsiteY30" fmla="*/ 546100 h 581025"/>
              <a:gd name="connsiteX31" fmla="*/ 133350 w 2828925"/>
              <a:gd name="connsiteY31" fmla="*/ 495300 h 581025"/>
              <a:gd name="connsiteX32" fmla="*/ 82550 w 2828925"/>
              <a:gd name="connsiteY32" fmla="*/ 434975 h 581025"/>
              <a:gd name="connsiteX33" fmla="*/ 44450 w 2828925"/>
              <a:gd name="connsiteY33" fmla="*/ 371475 h 581025"/>
              <a:gd name="connsiteX34" fmla="*/ 9525 w 2828925"/>
              <a:gd name="connsiteY34" fmla="*/ 314325 h 581025"/>
              <a:gd name="connsiteX35" fmla="*/ 0 w 2828925"/>
              <a:gd name="connsiteY35" fmla="*/ 279400 h 581025"/>
              <a:gd name="connsiteX36" fmla="*/ 6350 w 2828925"/>
              <a:gd name="connsiteY36" fmla="*/ 257175 h 581025"/>
              <a:gd name="connsiteX37" fmla="*/ 28575 w 2828925"/>
              <a:gd name="connsiteY37" fmla="*/ 260350 h 581025"/>
              <a:gd name="connsiteX38" fmla="*/ 53975 w 2828925"/>
              <a:gd name="connsiteY38" fmla="*/ 273050 h 581025"/>
              <a:gd name="connsiteX39" fmla="*/ 111125 w 2828925"/>
              <a:gd name="connsiteY39" fmla="*/ 307975 h 581025"/>
              <a:gd name="connsiteX40" fmla="*/ 171450 w 2828925"/>
              <a:gd name="connsiteY40" fmla="*/ 327025 h 581025"/>
              <a:gd name="connsiteX41" fmla="*/ 244475 w 2828925"/>
              <a:gd name="connsiteY41" fmla="*/ 342900 h 581025"/>
              <a:gd name="connsiteX42" fmla="*/ 307975 w 2828925"/>
              <a:gd name="connsiteY42" fmla="*/ 342900 h 581025"/>
              <a:gd name="connsiteX43" fmla="*/ 381000 w 2828925"/>
              <a:gd name="connsiteY43" fmla="*/ 336550 h 581025"/>
              <a:gd name="connsiteX44" fmla="*/ 774700 w 2828925"/>
              <a:gd name="connsiteY44" fmla="*/ 250825 h 581025"/>
              <a:gd name="connsiteX45" fmla="*/ 984250 w 2828925"/>
              <a:gd name="connsiteY45" fmla="*/ 200025 h 581025"/>
              <a:gd name="connsiteX46" fmla="*/ 1146175 w 2828925"/>
              <a:gd name="connsiteY46" fmla="*/ 16510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28925" h="581025">
                <a:moveTo>
                  <a:pt x="1146175" y="165100"/>
                </a:moveTo>
                <a:lnTo>
                  <a:pt x="1603375" y="107950"/>
                </a:lnTo>
                <a:lnTo>
                  <a:pt x="1920875" y="73025"/>
                </a:lnTo>
                <a:lnTo>
                  <a:pt x="2209800" y="47625"/>
                </a:lnTo>
                <a:lnTo>
                  <a:pt x="2263775" y="34925"/>
                </a:lnTo>
                <a:lnTo>
                  <a:pt x="2343150" y="9525"/>
                </a:lnTo>
                <a:lnTo>
                  <a:pt x="2378075" y="0"/>
                </a:lnTo>
                <a:lnTo>
                  <a:pt x="2425700" y="6350"/>
                </a:lnTo>
                <a:lnTo>
                  <a:pt x="2536825" y="28575"/>
                </a:lnTo>
                <a:lnTo>
                  <a:pt x="2657475" y="66675"/>
                </a:lnTo>
                <a:lnTo>
                  <a:pt x="2743200" y="114300"/>
                </a:lnTo>
                <a:lnTo>
                  <a:pt x="2806700" y="161925"/>
                </a:lnTo>
                <a:lnTo>
                  <a:pt x="2822575" y="180975"/>
                </a:lnTo>
                <a:lnTo>
                  <a:pt x="2828925" y="209550"/>
                </a:lnTo>
                <a:lnTo>
                  <a:pt x="2822575" y="231775"/>
                </a:lnTo>
                <a:lnTo>
                  <a:pt x="2806700" y="254000"/>
                </a:lnTo>
                <a:lnTo>
                  <a:pt x="2774950" y="269875"/>
                </a:lnTo>
                <a:lnTo>
                  <a:pt x="2727325" y="279400"/>
                </a:lnTo>
                <a:lnTo>
                  <a:pt x="2660650" y="279400"/>
                </a:lnTo>
                <a:lnTo>
                  <a:pt x="2486025" y="273050"/>
                </a:lnTo>
                <a:lnTo>
                  <a:pt x="2359025" y="260350"/>
                </a:lnTo>
                <a:lnTo>
                  <a:pt x="2241550" y="257175"/>
                </a:lnTo>
                <a:lnTo>
                  <a:pt x="1962150" y="266700"/>
                </a:lnTo>
                <a:lnTo>
                  <a:pt x="1682750" y="282575"/>
                </a:lnTo>
                <a:lnTo>
                  <a:pt x="1339850" y="317500"/>
                </a:lnTo>
                <a:lnTo>
                  <a:pt x="1066800" y="355600"/>
                </a:lnTo>
                <a:lnTo>
                  <a:pt x="895350" y="396875"/>
                </a:lnTo>
                <a:lnTo>
                  <a:pt x="596900" y="463550"/>
                </a:lnTo>
                <a:lnTo>
                  <a:pt x="460375" y="508000"/>
                </a:lnTo>
                <a:lnTo>
                  <a:pt x="238125" y="581025"/>
                </a:lnTo>
                <a:lnTo>
                  <a:pt x="187325" y="546100"/>
                </a:lnTo>
                <a:lnTo>
                  <a:pt x="133350" y="495300"/>
                </a:lnTo>
                <a:lnTo>
                  <a:pt x="82550" y="434975"/>
                </a:lnTo>
                <a:lnTo>
                  <a:pt x="44450" y="371475"/>
                </a:lnTo>
                <a:lnTo>
                  <a:pt x="9525" y="314325"/>
                </a:lnTo>
                <a:lnTo>
                  <a:pt x="0" y="279400"/>
                </a:lnTo>
                <a:lnTo>
                  <a:pt x="6350" y="257175"/>
                </a:lnTo>
                <a:lnTo>
                  <a:pt x="28575" y="260350"/>
                </a:lnTo>
                <a:lnTo>
                  <a:pt x="53975" y="273050"/>
                </a:lnTo>
                <a:lnTo>
                  <a:pt x="111125" y="307975"/>
                </a:lnTo>
                <a:lnTo>
                  <a:pt x="171450" y="327025"/>
                </a:lnTo>
                <a:lnTo>
                  <a:pt x="244475" y="342900"/>
                </a:lnTo>
                <a:lnTo>
                  <a:pt x="307975" y="342900"/>
                </a:lnTo>
                <a:lnTo>
                  <a:pt x="381000" y="336550"/>
                </a:lnTo>
                <a:lnTo>
                  <a:pt x="774700" y="250825"/>
                </a:lnTo>
                <a:lnTo>
                  <a:pt x="984250" y="200025"/>
                </a:lnTo>
                <a:lnTo>
                  <a:pt x="1146175" y="165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62877FA-A742-4A41-97D2-570FE514288D}"/>
              </a:ext>
            </a:extLst>
          </p:cNvPr>
          <p:cNvSpPr/>
          <p:nvPr/>
        </p:nvSpPr>
        <p:spPr>
          <a:xfrm>
            <a:off x="5908675" y="3317875"/>
            <a:ext cx="1009650" cy="1703388"/>
          </a:xfrm>
          <a:custGeom>
            <a:avLst/>
            <a:gdLst>
              <a:gd name="connsiteX0" fmla="*/ 860012 w 1009579"/>
              <a:gd name="connsiteY0" fmla="*/ 611867 h 1703028"/>
              <a:gd name="connsiteX1" fmla="*/ 727441 w 1009579"/>
              <a:gd name="connsiteY1" fmla="*/ 826020 h 1703028"/>
              <a:gd name="connsiteX2" fmla="*/ 673052 w 1009579"/>
              <a:gd name="connsiteY2" fmla="*/ 982385 h 1703028"/>
              <a:gd name="connsiteX3" fmla="*/ 622064 w 1009579"/>
              <a:gd name="connsiteY3" fmla="*/ 1063968 h 1703028"/>
              <a:gd name="connsiteX4" fmla="*/ 499690 w 1009579"/>
              <a:gd name="connsiteY4" fmla="*/ 1244128 h 1703028"/>
              <a:gd name="connsiteX5" fmla="*/ 380716 w 1009579"/>
              <a:gd name="connsiteY5" fmla="*/ 1417490 h 1703028"/>
              <a:gd name="connsiteX6" fmla="*/ 319530 w 1009579"/>
              <a:gd name="connsiteY6" fmla="*/ 1502472 h 1703028"/>
              <a:gd name="connsiteX7" fmla="*/ 190358 w 1009579"/>
              <a:gd name="connsiteY7" fmla="*/ 1648640 h 1703028"/>
              <a:gd name="connsiteX8" fmla="*/ 149567 w 1009579"/>
              <a:gd name="connsiteY8" fmla="*/ 1703028 h 1703028"/>
              <a:gd name="connsiteX9" fmla="*/ 54388 w 1009579"/>
              <a:gd name="connsiteY9" fmla="*/ 1692830 h 1703028"/>
              <a:gd name="connsiteX10" fmla="*/ 27194 w 1009579"/>
              <a:gd name="connsiteY10" fmla="*/ 1686032 h 1703028"/>
              <a:gd name="connsiteX11" fmla="*/ 10197 w 1009579"/>
              <a:gd name="connsiteY11" fmla="*/ 1672435 h 1703028"/>
              <a:gd name="connsiteX12" fmla="*/ 0 w 1009579"/>
              <a:gd name="connsiteY12" fmla="*/ 1641841 h 1703028"/>
              <a:gd name="connsiteX13" fmla="*/ 6798 w 1009579"/>
              <a:gd name="connsiteY13" fmla="*/ 1601050 h 1703028"/>
              <a:gd name="connsiteX14" fmla="*/ 20395 w 1009579"/>
              <a:gd name="connsiteY14" fmla="*/ 1563658 h 1703028"/>
              <a:gd name="connsiteX15" fmla="*/ 67985 w 1009579"/>
              <a:gd name="connsiteY15" fmla="*/ 1488875 h 1703028"/>
              <a:gd name="connsiteX16" fmla="*/ 125772 w 1009579"/>
              <a:gd name="connsiteY16" fmla="*/ 1407293 h 1703028"/>
              <a:gd name="connsiteX17" fmla="*/ 319530 w 1009579"/>
              <a:gd name="connsiteY17" fmla="*/ 1159147 h 1703028"/>
              <a:gd name="connsiteX18" fmla="*/ 438504 w 1009579"/>
              <a:gd name="connsiteY18" fmla="*/ 972188 h 1703028"/>
              <a:gd name="connsiteX19" fmla="*/ 509888 w 1009579"/>
              <a:gd name="connsiteY19" fmla="*/ 815822 h 1703028"/>
              <a:gd name="connsiteX20" fmla="*/ 628862 w 1009579"/>
              <a:gd name="connsiteY20" fmla="*/ 601669 h 1703028"/>
              <a:gd name="connsiteX21" fmla="*/ 686649 w 1009579"/>
              <a:gd name="connsiteY21" fmla="*/ 496292 h 1703028"/>
              <a:gd name="connsiteX22" fmla="*/ 703646 w 1009579"/>
              <a:gd name="connsiteY22" fmla="*/ 397713 h 1703028"/>
              <a:gd name="connsiteX23" fmla="*/ 713843 w 1009579"/>
              <a:gd name="connsiteY23" fmla="*/ 278739 h 1703028"/>
              <a:gd name="connsiteX24" fmla="*/ 707045 w 1009579"/>
              <a:gd name="connsiteY24" fmla="*/ 237948 h 1703028"/>
              <a:gd name="connsiteX25" fmla="*/ 673052 w 1009579"/>
              <a:gd name="connsiteY25" fmla="*/ 186959 h 1703028"/>
              <a:gd name="connsiteX26" fmla="*/ 605067 w 1009579"/>
              <a:gd name="connsiteY26" fmla="*/ 95180 h 1703028"/>
              <a:gd name="connsiteX27" fmla="*/ 509888 w 1009579"/>
              <a:gd name="connsiteY27" fmla="*/ 0 h 1703028"/>
              <a:gd name="connsiteX28" fmla="*/ 632261 w 1009579"/>
              <a:gd name="connsiteY28" fmla="*/ 30594 h 1703028"/>
              <a:gd name="connsiteX29" fmla="*/ 683250 w 1009579"/>
              <a:gd name="connsiteY29" fmla="*/ 57788 h 1703028"/>
              <a:gd name="connsiteX30" fmla="*/ 751235 w 1009579"/>
              <a:gd name="connsiteY30" fmla="*/ 101978 h 1703028"/>
              <a:gd name="connsiteX31" fmla="*/ 839616 w 1009579"/>
              <a:gd name="connsiteY31" fmla="*/ 159765 h 1703028"/>
              <a:gd name="connsiteX32" fmla="*/ 914400 w 1009579"/>
              <a:gd name="connsiteY32" fmla="*/ 214154 h 1703028"/>
              <a:gd name="connsiteX33" fmla="*/ 975586 w 1009579"/>
              <a:gd name="connsiteY33" fmla="*/ 261743 h 1703028"/>
              <a:gd name="connsiteX34" fmla="*/ 999381 w 1009579"/>
              <a:gd name="connsiteY34" fmla="*/ 288937 h 1703028"/>
              <a:gd name="connsiteX35" fmla="*/ 1009579 w 1009579"/>
              <a:gd name="connsiteY35" fmla="*/ 316131 h 1703028"/>
              <a:gd name="connsiteX36" fmla="*/ 1009579 w 1009579"/>
              <a:gd name="connsiteY36" fmla="*/ 346725 h 1703028"/>
              <a:gd name="connsiteX37" fmla="*/ 999381 w 1009579"/>
              <a:gd name="connsiteY37" fmla="*/ 380717 h 1703028"/>
              <a:gd name="connsiteX38" fmla="*/ 965388 w 1009579"/>
              <a:gd name="connsiteY38" fmla="*/ 438504 h 1703028"/>
              <a:gd name="connsiteX39" fmla="*/ 860012 w 1009579"/>
              <a:gd name="connsiteY39" fmla="*/ 611867 h 170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9579" h="1703028">
                <a:moveTo>
                  <a:pt x="860012" y="611867"/>
                </a:moveTo>
                <a:lnTo>
                  <a:pt x="727441" y="826020"/>
                </a:lnTo>
                <a:lnTo>
                  <a:pt x="673052" y="982385"/>
                </a:lnTo>
                <a:lnTo>
                  <a:pt x="622064" y="1063968"/>
                </a:lnTo>
                <a:lnTo>
                  <a:pt x="499690" y="1244128"/>
                </a:lnTo>
                <a:lnTo>
                  <a:pt x="380716" y="1417490"/>
                </a:lnTo>
                <a:lnTo>
                  <a:pt x="319530" y="1502472"/>
                </a:lnTo>
                <a:lnTo>
                  <a:pt x="190358" y="1648640"/>
                </a:lnTo>
                <a:lnTo>
                  <a:pt x="149567" y="1703028"/>
                </a:lnTo>
                <a:lnTo>
                  <a:pt x="54388" y="1692830"/>
                </a:lnTo>
                <a:lnTo>
                  <a:pt x="27194" y="1686032"/>
                </a:lnTo>
                <a:lnTo>
                  <a:pt x="10197" y="1672435"/>
                </a:lnTo>
                <a:lnTo>
                  <a:pt x="0" y="1641841"/>
                </a:lnTo>
                <a:lnTo>
                  <a:pt x="6798" y="1601050"/>
                </a:lnTo>
                <a:lnTo>
                  <a:pt x="20395" y="1563658"/>
                </a:lnTo>
                <a:lnTo>
                  <a:pt x="67985" y="1488875"/>
                </a:lnTo>
                <a:lnTo>
                  <a:pt x="125772" y="1407293"/>
                </a:lnTo>
                <a:lnTo>
                  <a:pt x="319530" y="1159147"/>
                </a:lnTo>
                <a:lnTo>
                  <a:pt x="438504" y="972188"/>
                </a:lnTo>
                <a:lnTo>
                  <a:pt x="509888" y="815822"/>
                </a:lnTo>
                <a:lnTo>
                  <a:pt x="628862" y="601669"/>
                </a:lnTo>
                <a:lnTo>
                  <a:pt x="686649" y="496292"/>
                </a:lnTo>
                <a:lnTo>
                  <a:pt x="703646" y="397713"/>
                </a:lnTo>
                <a:lnTo>
                  <a:pt x="713843" y="278739"/>
                </a:lnTo>
                <a:lnTo>
                  <a:pt x="707045" y="237948"/>
                </a:lnTo>
                <a:lnTo>
                  <a:pt x="673052" y="186959"/>
                </a:lnTo>
                <a:lnTo>
                  <a:pt x="605067" y="95180"/>
                </a:lnTo>
                <a:lnTo>
                  <a:pt x="509888" y="0"/>
                </a:lnTo>
                <a:lnTo>
                  <a:pt x="632261" y="30594"/>
                </a:lnTo>
                <a:lnTo>
                  <a:pt x="683250" y="57788"/>
                </a:lnTo>
                <a:lnTo>
                  <a:pt x="751235" y="101978"/>
                </a:lnTo>
                <a:lnTo>
                  <a:pt x="839616" y="159765"/>
                </a:lnTo>
                <a:lnTo>
                  <a:pt x="914400" y="214154"/>
                </a:lnTo>
                <a:lnTo>
                  <a:pt x="975586" y="261743"/>
                </a:lnTo>
                <a:lnTo>
                  <a:pt x="999381" y="288937"/>
                </a:lnTo>
                <a:lnTo>
                  <a:pt x="1009579" y="316131"/>
                </a:lnTo>
                <a:lnTo>
                  <a:pt x="1009579" y="346725"/>
                </a:lnTo>
                <a:lnTo>
                  <a:pt x="999381" y="380717"/>
                </a:lnTo>
                <a:lnTo>
                  <a:pt x="965388" y="438504"/>
                </a:lnTo>
                <a:lnTo>
                  <a:pt x="860012" y="61186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278D2BF-BA3F-4D3C-9843-4C72A66BDE69}"/>
              </a:ext>
            </a:extLst>
          </p:cNvPr>
          <p:cNvSpPr/>
          <p:nvPr/>
        </p:nvSpPr>
        <p:spPr>
          <a:xfrm>
            <a:off x="6019800" y="4868863"/>
            <a:ext cx="2179638" cy="869950"/>
          </a:xfrm>
          <a:custGeom>
            <a:avLst/>
            <a:gdLst>
              <a:gd name="connsiteX0" fmla="*/ 511969 w 2178844"/>
              <a:gd name="connsiteY0" fmla="*/ 61913 h 869157"/>
              <a:gd name="connsiteX1" fmla="*/ 716756 w 2178844"/>
              <a:gd name="connsiteY1" fmla="*/ 85725 h 869157"/>
              <a:gd name="connsiteX2" fmla="*/ 835819 w 2178844"/>
              <a:gd name="connsiteY2" fmla="*/ 107157 h 869157"/>
              <a:gd name="connsiteX3" fmla="*/ 1076325 w 2178844"/>
              <a:gd name="connsiteY3" fmla="*/ 152400 h 869157"/>
              <a:gd name="connsiteX4" fmla="*/ 1409700 w 2178844"/>
              <a:gd name="connsiteY4" fmla="*/ 230982 h 869157"/>
              <a:gd name="connsiteX5" fmla="*/ 1709738 w 2178844"/>
              <a:gd name="connsiteY5" fmla="*/ 316707 h 869157"/>
              <a:gd name="connsiteX6" fmla="*/ 1809750 w 2178844"/>
              <a:gd name="connsiteY6" fmla="*/ 381000 h 869157"/>
              <a:gd name="connsiteX7" fmla="*/ 1921669 w 2178844"/>
              <a:gd name="connsiteY7" fmla="*/ 466725 h 869157"/>
              <a:gd name="connsiteX8" fmla="*/ 2024063 w 2178844"/>
              <a:gd name="connsiteY8" fmla="*/ 554832 h 869157"/>
              <a:gd name="connsiteX9" fmla="*/ 2105025 w 2178844"/>
              <a:gd name="connsiteY9" fmla="*/ 645319 h 869157"/>
              <a:gd name="connsiteX10" fmla="*/ 2155031 w 2178844"/>
              <a:gd name="connsiteY10" fmla="*/ 704850 h 869157"/>
              <a:gd name="connsiteX11" fmla="*/ 2176463 w 2178844"/>
              <a:gd name="connsiteY11" fmla="*/ 742950 h 869157"/>
              <a:gd name="connsiteX12" fmla="*/ 2178844 w 2178844"/>
              <a:gd name="connsiteY12" fmla="*/ 778669 h 869157"/>
              <a:gd name="connsiteX13" fmla="*/ 2176463 w 2178844"/>
              <a:gd name="connsiteY13" fmla="*/ 819150 h 869157"/>
              <a:gd name="connsiteX14" fmla="*/ 2157413 w 2178844"/>
              <a:gd name="connsiteY14" fmla="*/ 847725 h 869157"/>
              <a:gd name="connsiteX15" fmla="*/ 2135981 w 2178844"/>
              <a:gd name="connsiteY15" fmla="*/ 864394 h 869157"/>
              <a:gd name="connsiteX16" fmla="*/ 2116931 w 2178844"/>
              <a:gd name="connsiteY16" fmla="*/ 866775 h 869157"/>
              <a:gd name="connsiteX17" fmla="*/ 2074069 w 2178844"/>
              <a:gd name="connsiteY17" fmla="*/ 869157 h 869157"/>
              <a:gd name="connsiteX18" fmla="*/ 2040731 w 2178844"/>
              <a:gd name="connsiteY18" fmla="*/ 859632 h 869157"/>
              <a:gd name="connsiteX19" fmla="*/ 1981200 w 2178844"/>
              <a:gd name="connsiteY19" fmla="*/ 816769 h 869157"/>
              <a:gd name="connsiteX20" fmla="*/ 1871663 w 2178844"/>
              <a:gd name="connsiteY20" fmla="*/ 728663 h 869157"/>
              <a:gd name="connsiteX21" fmla="*/ 1719263 w 2178844"/>
              <a:gd name="connsiteY21" fmla="*/ 616744 h 869157"/>
              <a:gd name="connsiteX22" fmla="*/ 1571625 w 2178844"/>
              <a:gd name="connsiteY22" fmla="*/ 528638 h 869157"/>
              <a:gd name="connsiteX23" fmla="*/ 1416844 w 2178844"/>
              <a:gd name="connsiteY23" fmla="*/ 454819 h 869157"/>
              <a:gd name="connsiteX24" fmla="*/ 1247775 w 2178844"/>
              <a:gd name="connsiteY24" fmla="*/ 381000 h 869157"/>
              <a:gd name="connsiteX25" fmla="*/ 976313 w 2178844"/>
              <a:gd name="connsiteY25" fmla="*/ 292894 h 869157"/>
              <a:gd name="connsiteX26" fmla="*/ 647700 w 2178844"/>
              <a:gd name="connsiteY26" fmla="*/ 228600 h 869157"/>
              <a:gd name="connsiteX27" fmla="*/ 509588 w 2178844"/>
              <a:gd name="connsiteY27" fmla="*/ 202407 h 869157"/>
              <a:gd name="connsiteX28" fmla="*/ 226219 w 2178844"/>
              <a:gd name="connsiteY28" fmla="*/ 164307 h 869157"/>
              <a:gd name="connsiteX29" fmla="*/ 54769 w 2178844"/>
              <a:gd name="connsiteY29" fmla="*/ 147638 h 869157"/>
              <a:gd name="connsiteX30" fmla="*/ 30956 w 2178844"/>
              <a:gd name="connsiteY30" fmla="*/ 147638 h 869157"/>
              <a:gd name="connsiteX31" fmla="*/ 0 w 2178844"/>
              <a:gd name="connsiteY31" fmla="*/ 133350 h 869157"/>
              <a:gd name="connsiteX32" fmla="*/ 111919 w 2178844"/>
              <a:gd name="connsiteY32" fmla="*/ 26194 h 869157"/>
              <a:gd name="connsiteX33" fmla="*/ 152400 w 2178844"/>
              <a:gd name="connsiteY33" fmla="*/ 0 h 869157"/>
              <a:gd name="connsiteX34" fmla="*/ 145256 w 2178844"/>
              <a:gd name="connsiteY34" fmla="*/ 16669 h 869157"/>
              <a:gd name="connsiteX35" fmla="*/ 150019 w 2178844"/>
              <a:gd name="connsiteY35" fmla="*/ 28575 h 869157"/>
              <a:gd name="connsiteX36" fmla="*/ 176213 w 2178844"/>
              <a:gd name="connsiteY36" fmla="*/ 33338 h 869157"/>
              <a:gd name="connsiteX37" fmla="*/ 350044 w 2178844"/>
              <a:gd name="connsiteY37" fmla="*/ 42863 h 869157"/>
              <a:gd name="connsiteX38" fmla="*/ 511969 w 2178844"/>
              <a:gd name="connsiteY38" fmla="*/ 61913 h 869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78844" h="869157">
                <a:moveTo>
                  <a:pt x="511969" y="61913"/>
                </a:moveTo>
                <a:lnTo>
                  <a:pt x="716756" y="85725"/>
                </a:lnTo>
                <a:lnTo>
                  <a:pt x="835819" y="107157"/>
                </a:lnTo>
                <a:lnTo>
                  <a:pt x="1076325" y="152400"/>
                </a:lnTo>
                <a:lnTo>
                  <a:pt x="1409700" y="230982"/>
                </a:lnTo>
                <a:lnTo>
                  <a:pt x="1709738" y="316707"/>
                </a:lnTo>
                <a:lnTo>
                  <a:pt x="1809750" y="381000"/>
                </a:lnTo>
                <a:lnTo>
                  <a:pt x="1921669" y="466725"/>
                </a:lnTo>
                <a:lnTo>
                  <a:pt x="2024063" y="554832"/>
                </a:lnTo>
                <a:lnTo>
                  <a:pt x="2105025" y="645319"/>
                </a:lnTo>
                <a:lnTo>
                  <a:pt x="2155031" y="704850"/>
                </a:lnTo>
                <a:lnTo>
                  <a:pt x="2176463" y="742950"/>
                </a:lnTo>
                <a:lnTo>
                  <a:pt x="2178844" y="778669"/>
                </a:lnTo>
                <a:lnTo>
                  <a:pt x="2176463" y="819150"/>
                </a:lnTo>
                <a:lnTo>
                  <a:pt x="2157413" y="847725"/>
                </a:lnTo>
                <a:lnTo>
                  <a:pt x="2135981" y="864394"/>
                </a:lnTo>
                <a:lnTo>
                  <a:pt x="2116931" y="866775"/>
                </a:lnTo>
                <a:lnTo>
                  <a:pt x="2074069" y="869157"/>
                </a:lnTo>
                <a:lnTo>
                  <a:pt x="2040731" y="859632"/>
                </a:lnTo>
                <a:lnTo>
                  <a:pt x="1981200" y="816769"/>
                </a:lnTo>
                <a:lnTo>
                  <a:pt x="1871663" y="728663"/>
                </a:lnTo>
                <a:lnTo>
                  <a:pt x="1719263" y="616744"/>
                </a:lnTo>
                <a:lnTo>
                  <a:pt x="1571625" y="528638"/>
                </a:lnTo>
                <a:lnTo>
                  <a:pt x="1416844" y="454819"/>
                </a:lnTo>
                <a:lnTo>
                  <a:pt x="1247775" y="381000"/>
                </a:lnTo>
                <a:lnTo>
                  <a:pt x="976313" y="292894"/>
                </a:lnTo>
                <a:lnTo>
                  <a:pt x="647700" y="228600"/>
                </a:lnTo>
                <a:lnTo>
                  <a:pt x="509588" y="202407"/>
                </a:lnTo>
                <a:lnTo>
                  <a:pt x="226219" y="164307"/>
                </a:lnTo>
                <a:lnTo>
                  <a:pt x="54769" y="147638"/>
                </a:lnTo>
                <a:lnTo>
                  <a:pt x="30956" y="147638"/>
                </a:lnTo>
                <a:lnTo>
                  <a:pt x="0" y="133350"/>
                </a:lnTo>
                <a:lnTo>
                  <a:pt x="111919" y="26194"/>
                </a:lnTo>
                <a:lnTo>
                  <a:pt x="152400" y="0"/>
                </a:lnTo>
                <a:lnTo>
                  <a:pt x="145256" y="16669"/>
                </a:lnTo>
                <a:lnTo>
                  <a:pt x="150019" y="28575"/>
                </a:lnTo>
                <a:lnTo>
                  <a:pt x="176213" y="33338"/>
                </a:lnTo>
                <a:lnTo>
                  <a:pt x="350044" y="42863"/>
                </a:lnTo>
                <a:lnTo>
                  <a:pt x="511969" y="619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3337B2BF-511F-475C-93FF-502229F8C8BC}"/>
              </a:ext>
            </a:extLst>
          </p:cNvPr>
          <p:cNvSpPr/>
          <p:nvPr/>
        </p:nvSpPr>
        <p:spPr>
          <a:xfrm>
            <a:off x="5359401" y="3644901"/>
            <a:ext cx="2403475" cy="2193925"/>
          </a:xfrm>
          <a:custGeom>
            <a:avLst/>
            <a:gdLst>
              <a:gd name="connsiteX0" fmla="*/ 2147392 w 2403920"/>
              <a:gd name="connsiteY0" fmla="*/ 765448 h 2192905"/>
              <a:gd name="connsiteX1" fmla="*/ 2027403 w 2403920"/>
              <a:gd name="connsiteY1" fmla="*/ 968189 h 2192905"/>
              <a:gd name="connsiteX2" fmla="*/ 1928101 w 2403920"/>
              <a:gd name="connsiteY2" fmla="*/ 1108865 h 2192905"/>
              <a:gd name="connsiteX3" fmla="*/ 1816387 w 2403920"/>
              <a:gd name="connsiteY3" fmla="*/ 1253680 h 2192905"/>
              <a:gd name="connsiteX4" fmla="*/ 1692261 w 2403920"/>
              <a:gd name="connsiteY4" fmla="*/ 1386082 h 2192905"/>
              <a:gd name="connsiteX5" fmla="*/ 1539171 w 2403920"/>
              <a:gd name="connsiteY5" fmla="*/ 1530896 h 2192905"/>
              <a:gd name="connsiteX6" fmla="*/ 1369531 w 2403920"/>
              <a:gd name="connsiteY6" fmla="*/ 1650885 h 2192905"/>
              <a:gd name="connsiteX7" fmla="*/ 1183341 w 2403920"/>
              <a:gd name="connsiteY7" fmla="*/ 1775012 h 2192905"/>
              <a:gd name="connsiteX8" fmla="*/ 968188 w 2403920"/>
              <a:gd name="connsiteY8" fmla="*/ 1895001 h 2192905"/>
              <a:gd name="connsiteX9" fmla="*/ 699247 w 2403920"/>
              <a:gd name="connsiteY9" fmla="*/ 2023265 h 2192905"/>
              <a:gd name="connsiteX10" fmla="*/ 479957 w 2403920"/>
              <a:gd name="connsiteY10" fmla="*/ 2097742 h 2192905"/>
              <a:gd name="connsiteX11" fmla="*/ 326867 w 2403920"/>
              <a:gd name="connsiteY11" fmla="*/ 2139117 h 2192905"/>
              <a:gd name="connsiteX12" fmla="*/ 157227 w 2403920"/>
              <a:gd name="connsiteY12" fmla="*/ 2176355 h 2192905"/>
              <a:gd name="connsiteX13" fmla="*/ 62063 w 2403920"/>
              <a:gd name="connsiteY13" fmla="*/ 2192905 h 2192905"/>
              <a:gd name="connsiteX14" fmla="*/ 37238 w 2403920"/>
              <a:gd name="connsiteY14" fmla="*/ 2192905 h 2192905"/>
              <a:gd name="connsiteX15" fmla="*/ 8275 w 2403920"/>
              <a:gd name="connsiteY15" fmla="*/ 2180493 h 2192905"/>
              <a:gd name="connsiteX16" fmla="*/ 0 w 2403920"/>
              <a:gd name="connsiteY16" fmla="*/ 2151530 h 2192905"/>
              <a:gd name="connsiteX17" fmla="*/ 4138 w 2403920"/>
              <a:gd name="connsiteY17" fmla="*/ 2134980 h 2192905"/>
              <a:gd name="connsiteX18" fmla="*/ 57926 w 2403920"/>
              <a:gd name="connsiteY18" fmla="*/ 2118429 h 2192905"/>
              <a:gd name="connsiteX19" fmla="*/ 186190 w 2403920"/>
              <a:gd name="connsiteY19" fmla="*/ 2081191 h 2192905"/>
              <a:gd name="connsiteX20" fmla="*/ 388930 w 2403920"/>
              <a:gd name="connsiteY20" fmla="*/ 2006715 h 2192905"/>
              <a:gd name="connsiteX21" fmla="*/ 599946 w 2403920"/>
              <a:gd name="connsiteY21" fmla="*/ 1919827 h 2192905"/>
              <a:gd name="connsiteX22" fmla="*/ 823374 w 2403920"/>
              <a:gd name="connsiteY22" fmla="*/ 1803975 h 2192905"/>
              <a:gd name="connsiteX23" fmla="*/ 1009564 w 2403920"/>
              <a:gd name="connsiteY23" fmla="*/ 1696399 h 2192905"/>
              <a:gd name="connsiteX24" fmla="*/ 1212304 w 2403920"/>
              <a:gd name="connsiteY24" fmla="*/ 1555722 h 2192905"/>
              <a:gd name="connsiteX25" fmla="*/ 1381944 w 2403920"/>
              <a:gd name="connsiteY25" fmla="*/ 1415045 h 2192905"/>
              <a:gd name="connsiteX26" fmla="*/ 1522621 w 2403920"/>
              <a:gd name="connsiteY26" fmla="*/ 1261955 h 2192905"/>
              <a:gd name="connsiteX27" fmla="*/ 1659160 w 2403920"/>
              <a:gd name="connsiteY27" fmla="*/ 1113003 h 2192905"/>
              <a:gd name="connsiteX28" fmla="*/ 1754324 w 2403920"/>
              <a:gd name="connsiteY28" fmla="*/ 984739 h 2192905"/>
              <a:gd name="connsiteX29" fmla="*/ 1866038 w 2403920"/>
              <a:gd name="connsiteY29" fmla="*/ 815099 h 2192905"/>
              <a:gd name="connsiteX30" fmla="*/ 1965340 w 2403920"/>
              <a:gd name="connsiteY30" fmla="*/ 645459 h 2192905"/>
              <a:gd name="connsiteX31" fmla="*/ 2019128 w 2403920"/>
              <a:gd name="connsiteY31" fmla="*/ 513057 h 2192905"/>
              <a:gd name="connsiteX32" fmla="*/ 2060503 w 2403920"/>
              <a:gd name="connsiteY32" fmla="*/ 372380 h 2192905"/>
              <a:gd name="connsiteX33" fmla="*/ 2101879 w 2403920"/>
              <a:gd name="connsiteY33" fmla="*/ 227566 h 2192905"/>
              <a:gd name="connsiteX34" fmla="*/ 2101879 w 2403920"/>
              <a:gd name="connsiteY34" fmla="*/ 194465 h 2192905"/>
              <a:gd name="connsiteX35" fmla="*/ 2097741 w 2403920"/>
              <a:gd name="connsiteY35" fmla="*/ 169640 h 2192905"/>
              <a:gd name="connsiteX36" fmla="*/ 2060503 w 2403920"/>
              <a:gd name="connsiteY36" fmla="*/ 132402 h 2192905"/>
              <a:gd name="connsiteX37" fmla="*/ 2023265 w 2403920"/>
              <a:gd name="connsiteY37" fmla="*/ 99302 h 2192905"/>
              <a:gd name="connsiteX38" fmla="*/ 1998440 w 2403920"/>
              <a:gd name="connsiteY38" fmla="*/ 66201 h 2192905"/>
              <a:gd name="connsiteX39" fmla="*/ 1986027 w 2403920"/>
              <a:gd name="connsiteY39" fmla="*/ 37238 h 2192905"/>
              <a:gd name="connsiteX40" fmla="*/ 1986027 w 2403920"/>
              <a:gd name="connsiteY40" fmla="*/ 12413 h 2192905"/>
              <a:gd name="connsiteX41" fmla="*/ 2014990 w 2403920"/>
              <a:gd name="connsiteY41" fmla="*/ 0 h 2192905"/>
              <a:gd name="connsiteX42" fmla="*/ 2060503 w 2403920"/>
              <a:gd name="connsiteY42" fmla="*/ 8275 h 2192905"/>
              <a:gd name="connsiteX43" fmla="*/ 2130842 w 2403920"/>
              <a:gd name="connsiteY43" fmla="*/ 33101 h 2192905"/>
              <a:gd name="connsiteX44" fmla="*/ 2226006 w 2403920"/>
              <a:gd name="connsiteY44" fmla="*/ 82751 h 2192905"/>
              <a:gd name="connsiteX45" fmla="*/ 2337720 w 2403920"/>
              <a:gd name="connsiteY45" fmla="*/ 165503 h 2192905"/>
              <a:gd name="connsiteX46" fmla="*/ 2387370 w 2403920"/>
              <a:gd name="connsiteY46" fmla="*/ 219291 h 2192905"/>
              <a:gd name="connsiteX47" fmla="*/ 2403920 w 2403920"/>
              <a:gd name="connsiteY47" fmla="*/ 248254 h 2192905"/>
              <a:gd name="connsiteX48" fmla="*/ 2403920 w 2403920"/>
              <a:gd name="connsiteY48" fmla="*/ 289629 h 2192905"/>
              <a:gd name="connsiteX49" fmla="*/ 2383233 w 2403920"/>
              <a:gd name="connsiteY49" fmla="*/ 331005 h 2192905"/>
              <a:gd name="connsiteX50" fmla="*/ 2279794 w 2403920"/>
              <a:gd name="connsiteY50" fmla="*/ 529608 h 2192905"/>
              <a:gd name="connsiteX51" fmla="*/ 2213593 w 2403920"/>
              <a:gd name="connsiteY51" fmla="*/ 649597 h 2192905"/>
              <a:gd name="connsiteX52" fmla="*/ 2147392 w 2403920"/>
              <a:gd name="connsiteY52" fmla="*/ 765448 h 219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03920" h="2192905">
                <a:moveTo>
                  <a:pt x="2147392" y="765448"/>
                </a:moveTo>
                <a:lnTo>
                  <a:pt x="2027403" y="968189"/>
                </a:lnTo>
                <a:lnTo>
                  <a:pt x="1928101" y="1108865"/>
                </a:lnTo>
                <a:lnTo>
                  <a:pt x="1816387" y="1253680"/>
                </a:lnTo>
                <a:lnTo>
                  <a:pt x="1692261" y="1386082"/>
                </a:lnTo>
                <a:lnTo>
                  <a:pt x="1539171" y="1530896"/>
                </a:lnTo>
                <a:lnTo>
                  <a:pt x="1369531" y="1650885"/>
                </a:lnTo>
                <a:lnTo>
                  <a:pt x="1183341" y="1775012"/>
                </a:lnTo>
                <a:lnTo>
                  <a:pt x="968188" y="1895001"/>
                </a:lnTo>
                <a:lnTo>
                  <a:pt x="699247" y="2023265"/>
                </a:lnTo>
                <a:lnTo>
                  <a:pt x="479957" y="2097742"/>
                </a:lnTo>
                <a:lnTo>
                  <a:pt x="326867" y="2139117"/>
                </a:lnTo>
                <a:lnTo>
                  <a:pt x="157227" y="2176355"/>
                </a:lnTo>
                <a:lnTo>
                  <a:pt x="62063" y="2192905"/>
                </a:lnTo>
                <a:lnTo>
                  <a:pt x="37238" y="2192905"/>
                </a:lnTo>
                <a:lnTo>
                  <a:pt x="8275" y="2180493"/>
                </a:lnTo>
                <a:lnTo>
                  <a:pt x="0" y="2151530"/>
                </a:lnTo>
                <a:lnTo>
                  <a:pt x="4138" y="2134980"/>
                </a:lnTo>
                <a:lnTo>
                  <a:pt x="57926" y="2118429"/>
                </a:lnTo>
                <a:lnTo>
                  <a:pt x="186190" y="2081191"/>
                </a:lnTo>
                <a:lnTo>
                  <a:pt x="388930" y="2006715"/>
                </a:lnTo>
                <a:lnTo>
                  <a:pt x="599946" y="1919827"/>
                </a:lnTo>
                <a:lnTo>
                  <a:pt x="823374" y="1803975"/>
                </a:lnTo>
                <a:lnTo>
                  <a:pt x="1009564" y="1696399"/>
                </a:lnTo>
                <a:lnTo>
                  <a:pt x="1212304" y="1555722"/>
                </a:lnTo>
                <a:lnTo>
                  <a:pt x="1381944" y="1415045"/>
                </a:lnTo>
                <a:lnTo>
                  <a:pt x="1522621" y="1261955"/>
                </a:lnTo>
                <a:lnTo>
                  <a:pt x="1659160" y="1113003"/>
                </a:lnTo>
                <a:lnTo>
                  <a:pt x="1754324" y="984739"/>
                </a:lnTo>
                <a:lnTo>
                  <a:pt x="1866038" y="815099"/>
                </a:lnTo>
                <a:lnTo>
                  <a:pt x="1965340" y="645459"/>
                </a:lnTo>
                <a:lnTo>
                  <a:pt x="2019128" y="513057"/>
                </a:lnTo>
                <a:lnTo>
                  <a:pt x="2060503" y="372380"/>
                </a:lnTo>
                <a:lnTo>
                  <a:pt x="2101879" y="227566"/>
                </a:lnTo>
                <a:lnTo>
                  <a:pt x="2101879" y="194465"/>
                </a:lnTo>
                <a:lnTo>
                  <a:pt x="2097741" y="169640"/>
                </a:lnTo>
                <a:lnTo>
                  <a:pt x="2060503" y="132402"/>
                </a:lnTo>
                <a:lnTo>
                  <a:pt x="2023265" y="99302"/>
                </a:lnTo>
                <a:lnTo>
                  <a:pt x="1998440" y="66201"/>
                </a:lnTo>
                <a:lnTo>
                  <a:pt x="1986027" y="37238"/>
                </a:lnTo>
                <a:lnTo>
                  <a:pt x="1986027" y="12413"/>
                </a:lnTo>
                <a:lnTo>
                  <a:pt x="2014990" y="0"/>
                </a:lnTo>
                <a:lnTo>
                  <a:pt x="2060503" y="8275"/>
                </a:lnTo>
                <a:lnTo>
                  <a:pt x="2130842" y="33101"/>
                </a:lnTo>
                <a:lnTo>
                  <a:pt x="2226006" y="82751"/>
                </a:lnTo>
                <a:lnTo>
                  <a:pt x="2337720" y="165503"/>
                </a:lnTo>
                <a:lnTo>
                  <a:pt x="2387370" y="219291"/>
                </a:lnTo>
                <a:lnTo>
                  <a:pt x="2403920" y="248254"/>
                </a:lnTo>
                <a:lnTo>
                  <a:pt x="2403920" y="289629"/>
                </a:lnTo>
                <a:lnTo>
                  <a:pt x="2383233" y="331005"/>
                </a:lnTo>
                <a:lnTo>
                  <a:pt x="2279794" y="529608"/>
                </a:lnTo>
                <a:lnTo>
                  <a:pt x="2213593" y="649597"/>
                </a:lnTo>
                <a:lnTo>
                  <a:pt x="2147392" y="76544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C6528255-517C-4C72-A949-14CC1CBBD1CB}"/>
              </a:ext>
            </a:extLst>
          </p:cNvPr>
          <p:cNvSpPr/>
          <p:nvPr/>
        </p:nvSpPr>
        <p:spPr>
          <a:xfrm>
            <a:off x="5208588" y="3940176"/>
            <a:ext cx="3314700" cy="557213"/>
          </a:xfrm>
          <a:custGeom>
            <a:avLst/>
            <a:gdLst>
              <a:gd name="connsiteX0" fmla="*/ 975586 w 3314275"/>
              <a:gd name="connsiteY0" fmla="*/ 251545 h 557478"/>
              <a:gd name="connsiteX1" fmla="*/ 1284919 w 3314275"/>
              <a:gd name="connsiteY1" fmla="*/ 217553 h 557478"/>
              <a:gd name="connsiteX2" fmla="*/ 1468479 w 3314275"/>
              <a:gd name="connsiteY2" fmla="*/ 183560 h 557478"/>
              <a:gd name="connsiteX3" fmla="*/ 1638441 w 3314275"/>
              <a:gd name="connsiteY3" fmla="*/ 163165 h 557478"/>
              <a:gd name="connsiteX4" fmla="*/ 2393076 w 3314275"/>
              <a:gd name="connsiteY4" fmla="*/ 98579 h 557478"/>
              <a:gd name="connsiteX5" fmla="*/ 2491655 w 3314275"/>
              <a:gd name="connsiteY5" fmla="*/ 81582 h 557478"/>
              <a:gd name="connsiteX6" fmla="*/ 2546043 w 3314275"/>
              <a:gd name="connsiteY6" fmla="*/ 74784 h 557478"/>
              <a:gd name="connsiteX7" fmla="*/ 2651420 w 3314275"/>
              <a:gd name="connsiteY7" fmla="*/ 71385 h 557478"/>
              <a:gd name="connsiteX8" fmla="*/ 2699009 w 3314275"/>
              <a:gd name="connsiteY8" fmla="*/ 64586 h 557478"/>
              <a:gd name="connsiteX9" fmla="*/ 2797588 w 3314275"/>
              <a:gd name="connsiteY9" fmla="*/ 40791 h 557478"/>
              <a:gd name="connsiteX10" fmla="*/ 2858775 w 3314275"/>
              <a:gd name="connsiteY10" fmla="*/ 16997 h 557478"/>
              <a:gd name="connsiteX11" fmla="*/ 2902965 w 3314275"/>
              <a:gd name="connsiteY11" fmla="*/ 0 h 557478"/>
              <a:gd name="connsiteX12" fmla="*/ 2933558 w 3314275"/>
              <a:gd name="connsiteY12" fmla="*/ 3400 h 557478"/>
              <a:gd name="connsiteX13" fmla="*/ 3032137 w 3314275"/>
              <a:gd name="connsiteY13" fmla="*/ 33993 h 557478"/>
              <a:gd name="connsiteX14" fmla="*/ 3202099 w 3314275"/>
              <a:gd name="connsiteY14" fmla="*/ 105377 h 557478"/>
              <a:gd name="connsiteX15" fmla="*/ 3270085 w 3314275"/>
              <a:gd name="connsiteY15" fmla="*/ 142769 h 557478"/>
              <a:gd name="connsiteX16" fmla="*/ 3300678 w 3314275"/>
              <a:gd name="connsiteY16" fmla="*/ 169963 h 557478"/>
              <a:gd name="connsiteX17" fmla="*/ 3314275 w 3314275"/>
              <a:gd name="connsiteY17" fmla="*/ 197157 h 557478"/>
              <a:gd name="connsiteX18" fmla="*/ 3310876 w 3314275"/>
              <a:gd name="connsiteY18" fmla="*/ 248146 h 557478"/>
              <a:gd name="connsiteX19" fmla="*/ 3297279 w 3314275"/>
              <a:gd name="connsiteY19" fmla="*/ 285538 h 557478"/>
              <a:gd name="connsiteX20" fmla="*/ 3270085 w 3314275"/>
              <a:gd name="connsiteY20" fmla="*/ 305933 h 557478"/>
              <a:gd name="connsiteX21" fmla="*/ 3229293 w 3314275"/>
              <a:gd name="connsiteY21" fmla="*/ 326329 h 557478"/>
              <a:gd name="connsiteX22" fmla="*/ 3164708 w 3314275"/>
              <a:gd name="connsiteY22" fmla="*/ 333127 h 557478"/>
              <a:gd name="connsiteX23" fmla="*/ 3117118 w 3314275"/>
              <a:gd name="connsiteY23" fmla="*/ 329728 h 557478"/>
              <a:gd name="connsiteX24" fmla="*/ 3028737 w 3314275"/>
              <a:gd name="connsiteY24" fmla="*/ 316131 h 557478"/>
              <a:gd name="connsiteX25" fmla="*/ 2933558 w 3314275"/>
              <a:gd name="connsiteY25" fmla="*/ 302534 h 557478"/>
              <a:gd name="connsiteX26" fmla="*/ 2712606 w 3314275"/>
              <a:gd name="connsiteY26" fmla="*/ 295736 h 557478"/>
              <a:gd name="connsiteX27" fmla="*/ 2291099 w 3314275"/>
              <a:gd name="connsiteY27" fmla="*/ 302534 h 557478"/>
              <a:gd name="connsiteX28" fmla="*/ 2063348 w 3314275"/>
              <a:gd name="connsiteY28" fmla="*/ 322930 h 557478"/>
              <a:gd name="connsiteX29" fmla="*/ 1669035 w 3314275"/>
              <a:gd name="connsiteY29" fmla="*/ 343325 h 557478"/>
              <a:gd name="connsiteX30" fmla="*/ 1227131 w 3314275"/>
              <a:gd name="connsiteY30" fmla="*/ 373919 h 557478"/>
              <a:gd name="connsiteX31" fmla="*/ 1036773 w 3314275"/>
              <a:gd name="connsiteY31" fmla="*/ 418109 h 557478"/>
              <a:gd name="connsiteX32" fmla="*/ 700247 w 3314275"/>
              <a:gd name="connsiteY32" fmla="*/ 486094 h 557478"/>
              <a:gd name="connsiteX33" fmla="*/ 540482 w 3314275"/>
              <a:gd name="connsiteY33" fmla="*/ 520087 h 557478"/>
              <a:gd name="connsiteX34" fmla="*/ 435105 w 3314275"/>
              <a:gd name="connsiteY34" fmla="*/ 557478 h 557478"/>
              <a:gd name="connsiteX35" fmla="*/ 401112 w 3314275"/>
              <a:gd name="connsiteY35" fmla="*/ 547281 h 557478"/>
              <a:gd name="connsiteX36" fmla="*/ 319530 w 3314275"/>
              <a:gd name="connsiteY36" fmla="*/ 513288 h 557478"/>
              <a:gd name="connsiteX37" fmla="*/ 251545 w 3314275"/>
              <a:gd name="connsiteY37" fmla="*/ 472497 h 557478"/>
              <a:gd name="connsiteX38" fmla="*/ 163164 w 3314275"/>
              <a:gd name="connsiteY38" fmla="*/ 411310 h 557478"/>
              <a:gd name="connsiteX39" fmla="*/ 101977 w 3314275"/>
              <a:gd name="connsiteY39" fmla="*/ 350124 h 557478"/>
              <a:gd name="connsiteX40" fmla="*/ 44190 w 3314275"/>
              <a:gd name="connsiteY40" fmla="*/ 285538 h 557478"/>
              <a:gd name="connsiteX41" fmla="*/ 10198 w 3314275"/>
              <a:gd name="connsiteY41" fmla="*/ 231150 h 557478"/>
              <a:gd name="connsiteX42" fmla="*/ 0 w 3314275"/>
              <a:gd name="connsiteY42" fmla="*/ 200556 h 557478"/>
              <a:gd name="connsiteX43" fmla="*/ 0 w 3314275"/>
              <a:gd name="connsiteY43" fmla="*/ 176762 h 557478"/>
              <a:gd name="connsiteX44" fmla="*/ 16996 w 3314275"/>
              <a:gd name="connsiteY44" fmla="*/ 169963 h 557478"/>
              <a:gd name="connsiteX45" fmla="*/ 47589 w 3314275"/>
              <a:gd name="connsiteY45" fmla="*/ 176762 h 557478"/>
              <a:gd name="connsiteX46" fmla="*/ 88380 w 3314275"/>
              <a:gd name="connsiteY46" fmla="*/ 214153 h 557478"/>
              <a:gd name="connsiteX47" fmla="*/ 152966 w 3314275"/>
              <a:gd name="connsiteY47" fmla="*/ 271941 h 557478"/>
              <a:gd name="connsiteX48" fmla="*/ 207354 w 3314275"/>
              <a:gd name="connsiteY48" fmla="*/ 299135 h 557478"/>
              <a:gd name="connsiteX49" fmla="*/ 265142 w 3314275"/>
              <a:gd name="connsiteY49" fmla="*/ 319530 h 557478"/>
              <a:gd name="connsiteX50" fmla="*/ 363720 w 3314275"/>
              <a:gd name="connsiteY50" fmla="*/ 322930 h 557478"/>
              <a:gd name="connsiteX51" fmla="*/ 506489 w 3314275"/>
              <a:gd name="connsiteY51" fmla="*/ 312732 h 557478"/>
              <a:gd name="connsiteX52" fmla="*/ 696847 w 3314275"/>
              <a:gd name="connsiteY52" fmla="*/ 285538 h 557478"/>
              <a:gd name="connsiteX53" fmla="*/ 975586 w 3314275"/>
              <a:gd name="connsiteY53" fmla="*/ 251545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314275" h="557478">
                <a:moveTo>
                  <a:pt x="975586" y="251545"/>
                </a:moveTo>
                <a:lnTo>
                  <a:pt x="1284919" y="217553"/>
                </a:lnTo>
                <a:lnTo>
                  <a:pt x="1468479" y="183560"/>
                </a:lnTo>
                <a:lnTo>
                  <a:pt x="1638441" y="163165"/>
                </a:lnTo>
                <a:lnTo>
                  <a:pt x="2393076" y="98579"/>
                </a:lnTo>
                <a:lnTo>
                  <a:pt x="2491655" y="81582"/>
                </a:lnTo>
                <a:lnTo>
                  <a:pt x="2546043" y="74784"/>
                </a:lnTo>
                <a:lnTo>
                  <a:pt x="2651420" y="71385"/>
                </a:lnTo>
                <a:lnTo>
                  <a:pt x="2699009" y="64586"/>
                </a:lnTo>
                <a:lnTo>
                  <a:pt x="2797588" y="40791"/>
                </a:lnTo>
                <a:lnTo>
                  <a:pt x="2858775" y="16997"/>
                </a:lnTo>
                <a:lnTo>
                  <a:pt x="2902965" y="0"/>
                </a:lnTo>
                <a:lnTo>
                  <a:pt x="2933558" y="3400"/>
                </a:lnTo>
                <a:lnTo>
                  <a:pt x="3032137" y="33993"/>
                </a:lnTo>
                <a:lnTo>
                  <a:pt x="3202099" y="105377"/>
                </a:lnTo>
                <a:lnTo>
                  <a:pt x="3270085" y="142769"/>
                </a:lnTo>
                <a:lnTo>
                  <a:pt x="3300678" y="169963"/>
                </a:lnTo>
                <a:lnTo>
                  <a:pt x="3314275" y="197157"/>
                </a:lnTo>
                <a:lnTo>
                  <a:pt x="3310876" y="248146"/>
                </a:lnTo>
                <a:lnTo>
                  <a:pt x="3297279" y="285538"/>
                </a:lnTo>
                <a:lnTo>
                  <a:pt x="3270085" y="305933"/>
                </a:lnTo>
                <a:lnTo>
                  <a:pt x="3229293" y="326329"/>
                </a:lnTo>
                <a:cubicBezTo>
                  <a:pt x="3166981" y="333252"/>
                  <a:pt x="3188628" y="333127"/>
                  <a:pt x="3164708" y="333127"/>
                </a:cubicBezTo>
                <a:lnTo>
                  <a:pt x="3117118" y="329728"/>
                </a:lnTo>
                <a:lnTo>
                  <a:pt x="3028737" y="316131"/>
                </a:lnTo>
                <a:lnTo>
                  <a:pt x="2933558" y="302534"/>
                </a:lnTo>
                <a:lnTo>
                  <a:pt x="2712606" y="295736"/>
                </a:lnTo>
                <a:lnTo>
                  <a:pt x="2291099" y="302534"/>
                </a:lnTo>
                <a:lnTo>
                  <a:pt x="2063348" y="322930"/>
                </a:lnTo>
                <a:lnTo>
                  <a:pt x="1669035" y="343325"/>
                </a:lnTo>
                <a:lnTo>
                  <a:pt x="1227131" y="373919"/>
                </a:lnTo>
                <a:lnTo>
                  <a:pt x="1036773" y="418109"/>
                </a:lnTo>
                <a:lnTo>
                  <a:pt x="700247" y="486094"/>
                </a:lnTo>
                <a:lnTo>
                  <a:pt x="540482" y="520087"/>
                </a:lnTo>
                <a:lnTo>
                  <a:pt x="435105" y="557478"/>
                </a:lnTo>
                <a:lnTo>
                  <a:pt x="401112" y="547281"/>
                </a:lnTo>
                <a:lnTo>
                  <a:pt x="319530" y="513288"/>
                </a:lnTo>
                <a:lnTo>
                  <a:pt x="251545" y="472497"/>
                </a:lnTo>
                <a:lnTo>
                  <a:pt x="163164" y="411310"/>
                </a:lnTo>
                <a:lnTo>
                  <a:pt x="101977" y="350124"/>
                </a:lnTo>
                <a:lnTo>
                  <a:pt x="44190" y="285538"/>
                </a:lnTo>
                <a:lnTo>
                  <a:pt x="10198" y="231150"/>
                </a:lnTo>
                <a:lnTo>
                  <a:pt x="0" y="200556"/>
                </a:lnTo>
                <a:lnTo>
                  <a:pt x="0" y="176762"/>
                </a:lnTo>
                <a:lnTo>
                  <a:pt x="16996" y="169963"/>
                </a:lnTo>
                <a:lnTo>
                  <a:pt x="47589" y="176762"/>
                </a:lnTo>
                <a:lnTo>
                  <a:pt x="88380" y="214153"/>
                </a:lnTo>
                <a:lnTo>
                  <a:pt x="152966" y="271941"/>
                </a:lnTo>
                <a:lnTo>
                  <a:pt x="207354" y="299135"/>
                </a:lnTo>
                <a:lnTo>
                  <a:pt x="265142" y="319530"/>
                </a:lnTo>
                <a:lnTo>
                  <a:pt x="363720" y="322930"/>
                </a:lnTo>
                <a:lnTo>
                  <a:pt x="506489" y="312732"/>
                </a:lnTo>
                <a:lnTo>
                  <a:pt x="696847" y="285538"/>
                </a:lnTo>
                <a:lnTo>
                  <a:pt x="975586" y="25154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ED1F833A-E503-4534-9DAF-58DB2434C8B3}"/>
              </a:ext>
            </a:extLst>
          </p:cNvPr>
          <p:cNvGrpSpPr/>
          <p:nvPr/>
        </p:nvGrpSpPr>
        <p:grpSpPr>
          <a:xfrm>
            <a:off x="3660775" y="1455738"/>
            <a:ext cx="4862513" cy="4383088"/>
            <a:chOff x="3660775" y="1455738"/>
            <a:chExt cx="4862513" cy="4383088"/>
          </a:xfrm>
        </p:grpSpPr>
        <p:sp>
          <p:nvSpPr>
            <p:cNvPr id="16" name="フリーフォーム 64">
              <a:extLst>
                <a:ext uri="{FF2B5EF4-FFF2-40B4-BE49-F238E27FC236}">
                  <a16:creationId xmlns:a16="http://schemas.microsoft.com/office/drawing/2014/main" id="{C467443A-22D1-4593-A732-62E775EECA6B}"/>
                </a:ext>
              </a:extLst>
            </p:cNvPr>
            <p:cNvSpPr/>
            <p:nvPr/>
          </p:nvSpPr>
          <p:spPr>
            <a:xfrm>
              <a:off x="3732214" y="2487614"/>
              <a:ext cx="1800225" cy="541337"/>
            </a:xfrm>
            <a:custGeom>
              <a:avLst/>
              <a:gdLst>
                <a:gd name="connsiteX0" fmla="*/ 583406 w 1800225"/>
                <a:gd name="connsiteY0" fmla="*/ 257175 h 540544"/>
                <a:gd name="connsiteX1" fmla="*/ 940594 w 1800225"/>
                <a:gd name="connsiteY1" fmla="*/ 164307 h 540544"/>
                <a:gd name="connsiteX2" fmla="*/ 1190625 w 1800225"/>
                <a:gd name="connsiteY2" fmla="*/ 90488 h 540544"/>
                <a:gd name="connsiteX3" fmla="*/ 1297781 w 1800225"/>
                <a:gd name="connsiteY3" fmla="*/ 61913 h 540544"/>
                <a:gd name="connsiteX4" fmla="*/ 1383506 w 1800225"/>
                <a:gd name="connsiteY4" fmla="*/ 35719 h 540544"/>
                <a:gd name="connsiteX5" fmla="*/ 1412081 w 1800225"/>
                <a:gd name="connsiteY5" fmla="*/ 19050 h 540544"/>
                <a:gd name="connsiteX6" fmla="*/ 1438275 w 1800225"/>
                <a:gd name="connsiteY6" fmla="*/ 0 h 540544"/>
                <a:gd name="connsiteX7" fmla="*/ 1462087 w 1800225"/>
                <a:gd name="connsiteY7" fmla="*/ 2382 h 540544"/>
                <a:gd name="connsiteX8" fmla="*/ 1547812 w 1800225"/>
                <a:gd name="connsiteY8" fmla="*/ 14288 h 540544"/>
                <a:gd name="connsiteX9" fmla="*/ 1633537 w 1800225"/>
                <a:gd name="connsiteY9" fmla="*/ 33338 h 540544"/>
                <a:gd name="connsiteX10" fmla="*/ 1700212 w 1800225"/>
                <a:gd name="connsiteY10" fmla="*/ 54769 h 540544"/>
                <a:gd name="connsiteX11" fmla="*/ 1757362 w 1800225"/>
                <a:gd name="connsiteY11" fmla="*/ 83344 h 540544"/>
                <a:gd name="connsiteX12" fmla="*/ 1783556 w 1800225"/>
                <a:gd name="connsiteY12" fmla="*/ 102394 h 540544"/>
                <a:gd name="connsiteX13" fmla="*/ 1800225 w 1800225"/>
                <a:gd name="connsiteY13" fmla="*/ 126207 h 540544"/>
                <a:gd name="connsiteX14" fmla="*/ 1793081 w 1800225"/>
                <a:gd name="connsiteY14" fmla="*/ 142875 h 540544"/>
                <a:gd name="connsiteX15" fmla="*/ 1776412 w 1800225"/>
                <a:gd name="connsiteY15" fmla="*/ 161925 h 540544"/>
                <a:gd name="connsiteX16" fmla="*/ 1740694 w 1800225"/>
                <a:gd name="connsiteY16" fmla="*/ 178594 h 540544"/>
                <a:gd name="connsiteX17" fmla="*/ 1643062 w 1800225"/>
                <a:gd name="connsiteY17" fmla="*/ 207169 h 540544"/>
                <a:gd name="connsiteX18" fmla="*/ 1281112 w 1800225"/>
                <a:gd name="connsiteY18" fmla="*/ 276225 h 540544"/>
                <a:gd name="connsiteX19" fmla="*/ 1097756 w 1800225"/>
                <a:gd name="connsiteY19" fmla="*/ 302419 h 540544"/>
                <a:gd name="connsiteX20" fmla="*/ 938212 w 1800225"/>
                <a:gd name="connsiteY20" fmla="*/ 364332 h 540544"/>
                <a:gd name="connsiteX21" fmla="*/ 850106 w 1800225"/>
                <a:gd name="connsiteY21" fmla="*/ 388144 h 540544"/>
                <a:gd name="connsiteX22" fmla="*/ 604837 w 1800225"/>
                <a:gd name="connsiteY22" fmla="*/ 452438 h 540544"/>
                <a:gd name="connsiteX23" fmla="*/ 507206 w 1800225"/>
                <a:gd name="connsiteY23" fmla="*/ 471488 h 540544"/>
                <a:gd name="connsiteX24" fmla="*/ 457200 w 1800225"/>
                <a:gd name="connsiteY24" fmla="*/ 497682 h 540544"/>
                <a:gd name="connsiteX25" fmla="*/ 376237 w 1800225"/>
                <a:gd name="connsiteY25" fmla="*/ 540544 h 540544"/>
                <a:gd name="connsiteX26" fmla="*/ 347662 w 1800225"/>
                <a:gd name="connsiteY26" fmla="*/ 540544 h 540544"/>
                <a:gd name="connsiteX27" fmla="*/ 297656 w 1800225"/>
                <a:gd name="connsiteY27" fmla="*/ 528638 h 540544"/>
                <a:gd name="connsiteX28" fmla="*/ 264319 w 1800225"/>
                <a:gd name="connsiteY28" fmla="*/ 511969 h 540544"/>
                <a:gd name="connsiteX29" fmla="*/ 207169 w 1800225"/>
                <a:gd name="connsiteY29" fmla="*/ 478632 h 540544"/>
                <a:gd name="connsiteX30" fmla="*/ 123825 w 1800225"/>
                <a:gd name="connsiteY30" fmla="*/ 404813 h 540544"/>
                <a:gd name="connsiteX31" fmla="*/ 45244 w 1800225"/>
                <a:gd name="connsiteY31" fmla="*/ 316707 h 540544"/>
                <a:gd name="connsiteX32" fmla="*/ 11906 w 1800225"/>
                <a:gd name="connsiteY32" fmla="*/ 269082 h 540544"/>
                <a:gd name="connsiteX33" fmla="*/ 2381 w 1800225"/>
                <a:gd name="connsiteY33" fmla="*/ 247650 h 540544"/>
                <a:gd name="connsiteX34" fmla="*/ 0 w 1800225"/>
                <a:gd name="connsiteY34" fmla="*/ 219075 h 540544"/>
                <a:gd name="connsiteX35" fmla="*/ 16669 w 1800225"/>
                <a:gd name="connsiteY35" fmla="*/ 211932 h 540544"/>
                <a:gd name="connsiteX36" fmla="*/ 38100 w 1800225"/>
                <a:gd name="connsiteY36" fmla="*/ 219075 h 540544"/>
                <a:gd name="connsiteX37" fmla="*/ 100012 w 1800225"/>
                <a:gd name="connsiteY37" fmla="*/ 245269 h 540544"/>
                <a:gd name="connsiteX38" fmla="*/ 164306 w 1800225"/>
                <a:gd name="connsiteY38" fmla="*/ 271463 h 540544"/>
                <a:gd name="connsiteX39" fmla="*/ 223837 w 1800225"/>
                <a:gd name="connsiteY39" fmla="*/ 285750 h 540544"/>
                <a:gd name="connsiteX40" fmla="*/ 300037 w 1800225"/>
                <a:gd name="connsiteY40" fmla="*/ 292894 h 540544"/>
                <a:gd name="connsiteX41" fmla="*/ 354806 w 1800225"/>
                <a:gd name="connsiteY41" fmla="*/ 292894 h 540544"/>
                <a:gd name="connsiteX42" fmla="*/ 440531 w 1800225"/>
                <a:gd name="connsiteY42" fmla="*/ 288132 h 540544"/>
                <a:gd name="connsiteX43" fmla="*/ 583406 w 1800225"/>
                <a:gd name="connsiteY43" fmla="*/ 2571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00225" h="540544">
                  <a:moveTo>
                    <a:pt x="583406" y="257175"/>
                  </a:moveTo>
                  <a:lnTo>
                    <a:pt x="940594" y="164307"/>
                  </a:lnTo>
                  <a:lnTo>
                    <a:pt x="1190625" y="90488"/>
                  </a:lnTo>
                  <a:lnTo>
                    <a:pt x="1297781" y="61913"/>
                  </a:lnTo>
                  <a:lnTo>
                    <a:pt x="1383506" y="35719"/>
                  </a:lnTo>
                  <a:lnTo>
                    <a:pt x="1412081" y="19050"/>
                  </a:lnTo>
                  <a:lnTo>
                    <a:pt x="1438275" y="0"/>
                  </a:lnTo>
                  <a:lnTo>
                    <a:pt x="1462087" y="2382"/>
                  </a:lnTo>
                  <a:lnTo>
                    <a:pt x="1547812" y="14288"/>
                  </a:lnTo>
                  <a:lnTo>
                    <a:pt x="1633537" y="33338"/>
                  </a:lnTo>
                  <a:lnTo>
                    <a:pt x="1700212" y="54769"/>
                  </a:lnTo>
                  <a:lnTo>
                    <a:pt x="1757362" y="83344"/>
                  </a:lnTo>
                  <a:lnTo>
                    <a:pt x="1783556" y="102394"/>
                  </a:lnTo>
                  <a:lnTo>
                    <a:pt x="1800225" y="126207"/>
                  </a:lnTo>
                  <a:lnTo>
                    <a:pt x="1793081" y="142875"/>
                  </a:lnTo>
                  <a:lnTo>
                    <a:pt x="1776412" y="161925"/>
                  </a:lnTo>
                  <a:lnTo>
                    <a:pt x="1740694" y="178594"/>
                  </a:lnTo>
                  <a:lnTo>
                    <a:pt x="1643062" y="207169"/>
                  </a:lnTo>
                  <a:lnTo>
                    <a:pt x="1281112" y="276225"/>
                  </a:lnTo>
                  <a:lnTo>
                    <a:pt x="1097756" y="302419"/>
                  </a:lnTo>
                  <a:lnTo>
                    <a:pt x="938212" y="364332"/>
                  </a:lnTo>
                  <a:lnTo>
                    <a:pt x="850106" y="388144"/>
                  </a:lnTo>
                  <a:lnTo>
                    <a:pt x="604837" y="452438"/>
                  </a:lnTo>
                  <a:lnTo>
                    <a:pt x="507206" y="471488"/>
                  </a:lnTo>
                  <a:lnTo>
                    <a:pt x="457200" y="497682"/>
                  </a:lnTo>
                  <a:lnTo>
                    <a:pt x="376237" y="540544"/>
                  </a:lnTo>
                  <a:lnTo>
                    <a:pt x="347662" y="540544"/>
                  </a:lnTo>
                  <a:lnTo>
                    <a:pt x="297656" y="528638"/>
                  </a:lnTo>
                  <a:lnTo>
                    <a:pt x="264319" y="511969"/>
                  </a:lnTo>
                  <a:lnTo>
                    <a:pt x="207169" y="478632"/>
                  </a:lnTo>
                  <a:lnTo>
                    <a:pt x="123825" y="404813"/>
                  </a:lnTo>
                  <a:lnTo>
                    <a:pt x="45244" y="316707"/>
                  </a:lnTo>
                  <a:lnTo>
                    <a:pt x="11906" y="269082"/>
                  </a:lnTo>
                  <a:lnTo>
                    <a:pt x="2381" y="247650"/>
                  </a:lnTo>
                  <a:lnTo>
                    <a:pt x="0" y="219075"/>
                  </a:lnTo>
                  <a:lnTo>
                    <a:pt x="16669" y="211932"/>
                  </a:lnTo>
                  <a:lnTo>
                    <a:pt x="38100" y="219075"/>
                  </a:lnTo>
                  <a:lnTo>
                    <a:pt x="100012" y="245269"/>
                  </a:lnTo>
                  <a:lnTo>
                    <a:pt x="164306" y="271463"/>
                  </a:lnTo>
                  <a:lnTo>
                    <a:pt x="223837" y="285750"/>
                  </a:lnTo>
                  <a:lnTo>
                    <a:pt x="300037" y="292894"/>
                  </a:lnTo>
                  <a:lnTo>
                    <a:pt x="354806" y="292894"/>
                  </a:lnTo>
                  <a:lnTo>
                    <a:pt x="440531" y="288132"/>
                  </a:lnTo>
                  <a:lnTo>
                    <a:pt x="583406" y="2571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0">
              <a:extLst>
                <a:ext uri="{FF2B5EF4-FFF2-40B4-BE49-F238E27FC236}">
                  <a16:creationId xmlns:a16="http://schemas.microsoft.com/office/drawing/2014/main" id="{FE556BAA-6D5F-42B6-88A2-D3CBA8328828}"/>
                </a:ext>
              </a:extLst>
            </p:cNvPr>
            <p:cNvSpPr/>
            <p:nvPr/>
          </p:nvSpPr>
          <p:spPr>
            <a:xfrm>
              <a:off x="6638925" y="1455738"/>
              <a:ext cx="458788" cy="773112"/>
            </a:xfrm>
            <a:custGeom>
              <a:avLst/>
              <a:gdLst>
                <a:gd name="connsiteX0" fmla="*/ 411956 w 459581"/>
                <a:gd name="connsiteY0" fmla="*/ 476250 h 773906"/>
                <a:gd name="connsiteX1" fmla="*/ 407194 w 459581"/>
                <a:gd name="connsiteY1" fmla="*/ 557212 h 773906"/>
                <a:gd name="connsiteX2" fmla="*/ 414338 w 459581"/>
                <a:gd name="connsiteY2" fmla="*/ 685800 h 773906"/>
                <a:gd name="connsiteX3" fmla="*/ 419100 w 459581"/>
                <a:gd name="connsiteY3" fmla="*/ 750094 h 773906"/>
                <a:gd name="connsiteX4" fmla="*/ 169069 w 459581"/>
                <a:gd name="connsiteY4" fmla="*/ 773906 h 773906"/>
                <a:gd name="connsiteX5" fmla="*/ 164306 w 459581"/>
                <a:gd name="connsiteY5" fmla="*/ 666750 h 773906"/>
                <a:gd name="connsiteX6" fmla="*/ 164306 w 459581"/>
                <a:gd name="connsiteY6" fmla="*/ 314325 h 773906"/>
                <a:gd name="connsiteX7" fmla="*/ 157163 w 459581"/>
                <a:gd name="connsiteY7" fmla="*/ 226219 h 773906"/>
                <a:gd name="connsiteX8" fmla="*/ 140494 w 459581"/>
                <a:gd name="connsiteY8" fmla="*/ 180975 h 773906"/>
                <a:gd name="connsiteX9" fmla="*/ 109538 w 459581"/>
                <a:gd name="connsiteY9" fmla="*/ 140494 h 773906"/>
                <a:gd name="connsiteX10" fmla="*/ 54769 w 459581"/>
                <a:gd name="connsiteY10" fmla="*/ 92869 h 773906"/>
                <a:gd name="connsiteX11" fmla="*/ 11906 w 459581"/>
                <a:gd name="connsiteY11" fmla="*/ 59531 h 773906"/>
                <a:gd name="connsiteX12" fmla="*/ 0 w 459581"/>
                <a:gd name="connsiteY12" fmla="*/ 38100 h 773906"/>
                <a:gd name="connsiteX13" fmla="*/ 2381 w 459581"/>
                <a:gd name="connsiteY13" fmla="*/ 16669 h 773906"/>
                <a:gd name="connsiteX14" fmla="*/ 23813 w 459581"/>
                <a:gd name="connsiteY14" fmla="*/ 2381 h 773906"/>
                <a:gd name="connsiteX15" fmla="*/ 57150 w 459581"/>
                <a:gd name="connsiteY15" fmla="*/ 0 h 773906"/>
                <a:gd name="connsiteX16" fmla="*/ 133350 w 459581"/>
                <a:gd name="connsiteY16" fmla="*/ 4762 h 773906"/>
                <a:gd name="connsiteX17" fmla="*/ 188119 w 459581"/>
                <a:gd name="connsiteY17" fmla="*/ 19050 h 773906"/>
                <a:gd name="connsiteX18" fmla="*/ 250031 w 459581"/>
                <a:gd name="connsiteY18" fmla="*/ 59531 h 773906"/>
                <a:gd name="connsiteX19" fmla="*/ 321469 w 459581"/>
                <a:gd name="connsiteY19" fmla="*/ 107156 h 773906"/>
                <a:gd name="connsiteX20" fmla="*/ 378619 w 459581"/>
                <a:gd name="connsiteY20" fmla="*/ 157162 h 773906"/>
                <a:gd name="connsiteX21" fmla="*/ 433388 w 459581"/>
                <a:gd name="connsiteY21" fmla="*/ 216694 h 773906"/>
                <a:gd name="connsiteX22" fmla="*/ 457200 w 459581"/>
                <a:gd name="connsiteY22" fmla="*/ 254794 h 773906"/>
                <a:gd name="connsiteX23" fmla="*/ 459581 w 459581"/>
                <a:gd name="connsiteY23" fmla="*/ 288131 h 773906"/>
                <a:gd name="connsiteX24" fmla="*/ 438150 w 459581"/>
                <a:gd name="connsiteY24" fmla="*/ 338137 h 773906"/>
                <a:gd name="connsiteX25" fmla="*/ 421481 w 459581"/>
                <a:gd name="connsiteY25" fmla="*/ 416719 h 773906"/>
                <a:gd name="connsiteX26" fmla="*/ 411956 w 459581"/>
                <a:gd name="connsiteY26" fmla="*/ 476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773906">
                  <a:moveTo>
                    <a:pt x="411956" y="476250"/>
                  </a:moveTo>
                  <a:lnTo>
                    <a:pt x="407194" y="557212"/>
                  </a:lnTo>
                  <a:lnTo>
                    <a:pt x="414338" y="685800"/>
                  </a:lnTo>
                  <a:lnTo>
                    <a:pt x="419100" y="750094"/>
                  </a:lnTo>
                  <a:lnTo>
                    <a:pt x="169069" y="773906"/>
                  </a:lnTo>
                  <a:lnTo>
                    <a:pt x="164306" y="666750"/>
                  </a:lnTo>
                  <a:lnTo>
                    <a:pt x="164306" y="314325"/>
                  </a:lnTo>
                  <a:lnTo>
                    <a:pt x="157163" y="226219"/>
                  </a:lnTo>
                  <a:lnTo>
                    <a:pt x="140494" y="180975"/>
                  </a:lnTo>
                  <a:lnTo>
                    <a:pt x="109538" y="140494"/>
                  </a:lnTo>
                  <a:lnTo>
                    <a:pt x="54769" y="92869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2381" y="16669"/>
                  </a:lnTo>
                  <a:lnTo>
                    <a:pt x="23813" y="2381"/>
                  </a:lnTo>
                  <a:lnTo>
                    <a:pt x="57150" y="0"/>
                  </a:lnTo>
                  <a:lnTo>
                    <a:pt x="133350" y="4762"/>
                  </a:lnTo>
                  <a:lnTo>
                    <a:pt x="188119" y="19050"/>
                  </a:lnTo>
                  <a:lnTo>
                    <a:pt x="250031" y="59531"/>
                  </a:lnTo>
                  <a:lnTo>
                    <a:pt x="321469" y="107156"/>
                  </a:lnTo>
                  <a:lnTo>
                    <a:pt x="378619" y="157162"/>
                  </a:lnTo>
                  <a:lnTo>
                    <a:pt x="433388" y="216694"/>
                  </a:lnTo>
                  <a:lnTo>
                    <a:pt x="457200" y="254794"/>
                  </a:lnTo>
                  <a:lnTo>
                    <a:pt x="459581" y="288131"/>
                  </a:lnTo>
                  <a:lnTo>
                    <a:pt x="438150" y="338137"/>
                  </a:lnTo>
                  <a:lnTo>
                    <a:pt x="421481" y="416719"/>
                  </a:lnTo>
                  <a:lnTo>
                    <a:pt x="411956" y="476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7">
              <a:extLst>
                <a:ext uri="{FF2B5EF4-FFF2-40B4-BE49-F238E27FC236}">
                  <a16:creationId xmlns:a16="http://schemas.microsoft.com/office/drawing/2014/main" id="{8F09924A-89B5-4B59-9685-FF89F89466FB}"/>
                </a:ext>
              </a:extLst>
            </p:cNvPr>
            <p:cNvSpPr/>
            <p:nvPr/>
          </p:nvSpPr>
          <p:spPr>
            <a:xfrm rot="16200000">
              <a:off x="2626519" y="3388519"/>
              <a:ext cx="4216400" cy="554038"/>
            </a:xfrm>
            <a:custGeom>
              <a:avLst/>
              <a:gdLst>
                <a:gd name="connsiteX0" fmla="*/ 2383507 w 4216641"/>
                <a:gd name="connsiteY0" fmla="*/ 225350 h 554707"/>
                <a:gd name="connsiteX1" fmla="*/ 3081225 w 4216641"/>
                <a:gd name="connsiteY1" fmla="*/ 221016 h 554707"/>
                <a:gd name="connsiteX2" fmla="*/ 3453919 w 4216641"/>
                <a:gd name="connsiteY2" fmla="*/ 221016 h 554707"/>
                <a:gd name="connsiteX3" fmla="*/ 3783276 w 4216641"/>
                <a:gd name="connsiteY3" fmla="*/ 221016 h 554707"/>
                <a:gd name="connsiteX4" fmla="*/ 3904618 w 4216641"/>
                <a:gd name="connsiteY4" fmla="*/ 216683 h 554707"/>
                <a:gd name="connsiteX5" fmla="*/ 3965289 w 4216641"/>
                <a:gd name="connsiteY5" fmla="*/ 208015 h 554707"/>
                <a:gd name="connsiteX6" fmla="*/ 3991291 w 4216641"/>
                <a:gd name="connsiteY6" fmla="*/ 190681 h 554707"/>
                <a:gd name="connsiteX7" fmla="*/ 4060629 w 4216641"/>
                <a:gd name="connsiteY7" fmla="*/ 143011 h 554707"/>
                <a:gd name="connsiteX8" fmla="*/ 4103966 w 4216641"/>
                <a:gd name="connsiteY8" fmla="*/ 95340 h 554707"/>
                <a:gd name="connsiteX9" fmla="*/ 4160303 w 4216641"/>
                <a:gd name="connsiteY9" fmla="*/ 17335 h 554707"/>
                <a:gd name="connsiteX10" fmla="*/ 4181972 w 4216641"/>
                <a:gd name="connsiteY10" fmla="*/ 0 h 554707"/>
                <a:gd name="connsiteX11" fmla="*/ 4203640 w 4216641"/>
                <a:gd name="connsiteY11" fmla="*/ 0 h 554707"/>
                <a:gd name="connsiteX12" fmla="*/ 4216641 w 4216641"/>
                <a:gd name="connsiteY12" fmla="*/ 17335 h 554707"/>
                <a:gd name="connsiteX13" fmla="*/ 4216641 w 4216641"/>
                <a:gd name="connsiteY13" fmla="*/ 39003 h 554707"/>
                <a:gd name="connsiteX14" fmla="*/ 4207974 w 4216641"/>
                <a:gd name="connsiteY14" fmla="*/ 186347 h 554707"/>
                <a:gd name="connsiteX15" fmla="*/ 4194973 w 4216641"/>
                <a:gd name="connsiteY15" fmla="*/ 260019 h 554707"/>
                <a:gd name="connsiteX16" fmla="*/ 4160303 w 4216641"/>
                <a:gd name="connsiteY16" fmla="*/ 333691 h 554707"/>
                <a:gd name="connsiteX17" fmla="*/ 4086631 w 4216641"/>
                <a:gd name="connsiteY17" fmla="*/ 468034 h 554707"/>
                <a:gd name="connsiteX18" fmla="*/ 4064963 w 4216641"/>
                <a:gd name="connsiteY18" fmla="*/ 520038 h 554707"/>
                <a:gd name="connsiteX19" fmla="*/ 4043295 w 4216641"/>
                <a:gd name="connsiteY19" fmla="*/ 546040 h 554707"/>
                <a:gd name="connsiteX20" fmla="*/ 4012959 w 4216641"/>
                <a:gd name="connsiteY20" fmla="*/ 554707 h 554707"/>
                <a:gd name="connsiteX21" fmla="*/ 3978290 w 4216641"/>
                <a:gd name="connsiteY21" fmla="*/ 554707 h 554707"/>
                <a:gd name="connsiteX22" fmla="*/ 3930620 w 4216641"/>
                <a:gd name="connsiteY22" fmla="*/ 537373 h 554707"/>
                <a:gd name="connsiteX23" fmla="*/ 3887283 w 4216641"/>
                <a:gd name="connsiteY23" fmla="*/ 511371 h 554707"/>
                <a:gd name="connsiteX24" fmla="*/ 3839613 w 4216641"/>
                <a:gd name="connsiteY24" fmla="*/ 489702 h 554707"/>
                <a:gd name="connsiteX25" fmla="*/ 3735606 w 4216641"/>
                <a:gd name="connsiteY25" fmla="*/ 463701 h 554707"/>
                <a:gd name="connsiteX26" fmla="*/ 3583928 w 4216641"/>
                <a:gd name="connsiteY26" fmla="*/ 442032 h 554707"/>
                <a:gd name="connsiteX27" fmla="*/ 3146229 w 4216641"/>
                <a:gd name="connsiteY27" fmla="*/ 429031 h 554707"/>
                <a:gd name="connsiteX28" fmla="*/ 2946882 w 4216641"/>
                <a:gd name="connsiteY28" fmla="*/ 429031 h 554707"/>
                <a:gd name="connsiteX29" fmla="*/ 2127822 w 4216641"/>
                <a:gd name="connsiteY29" fmla="*/ 424698 h 554707"/>
                <a:gd name="connsiteX30" fmla="*/ 957737 w 4216641"/>
                <a:gd name="connsiteY30" fmla="*/ 446366 h 554707"/>
                <a:gd name="connsiteX31" fmla="*/ 576375 w 4216641"/>
                <a:gd name="connsiteY31" fmla="*/ 450700 h 554707"/>
                <a:gd name="connsiteX32" fmla="*/ 468034 w 4216641"/>
                <a:gd name="connsiteY32" fmla="*/ 459367 h 554707"/>
                <a:gd name="connsiteX33" fmla="*/ 390029 w 4216641"/>
                <a:gd name="connsiteY33" fmla="*/ 476702 h 554707"/>
                <a:gd name="connsiteX34" fmla="*/ 346692 w 4216641"/>
                <a:gd name="connsiteY34" fmla="*/ 463701 h 554707"/>
                <a:gd name="connsiteX35" fmla="*/ 294688 w 4216641"/>
                <a:gd name="connsiteY35" fmla="*/ 442032 h 554707"/>
                <a:gd name="connsiteX36" fmla="*/ 156011 w 4216641"/>
                <a:gd name="connsiteY36" fmla="*/ 385695 h 554707"/>
                <a:gd name="connsiteX37" fmla="*/ 86673 w 4216641"/>
                <a:gd name="connsiteY37" fmla="*/ 351026 h 554707"/>
                <a:gd name="connsiteX38" fmla="*/ 39003 w 4216641"/>
                <a:gd name="connsiteY38" fmla="*/ 312023 h 554707"/>
                <a:gd name="connsiteX39" fmla="*/ 8667 w 4216641"/>
                <a:gd name="connsiteY39" fmla="*/ 273020 h 554707"/>
                <a:gd name="connsiteX40" fmla="*/ 0 w 4216641"/>
                <a:gd name="connsiteY40" fmla="*/ 247018 h 554707"/>
                <a:gd name="connsiteX41" fmla="*/ 0 w 4216641"/>
                <a:gd name="connsiteY41" fmla="*/ 221016 h 554707"/>
                <a:gd name="connsiteX42" fmla="*/ 13001 w 4216641"/>
                <a:gd name="connsiteY42" fmla="*/ 199348 h 554707"/>
                <a:gd name="connsiteX43" fmla="*/ 65005 w 4216641"/>
                <a:gd name="connsiteY43" fmla="*/ 164679 h 554707"/>
                <a:gd name="connsiteX44" fmla="*/ 147344 w 4216641"/>
                <a:gd name="connsiteY44" fmla="*/ 125676 h 554707"/>
                <a:gd name="connsiteX45" fmla="*/ 541706 w 4216641"/>
                <a:gd name="connsiteY45" fmla="*/ 177680 h 554707"/>
                <a:gd name="connsiteX46" fmla="*/ 680383 w 4216641"/>
                <a:gd name="connsiteY46" fmla="*/ 190681 h 554707"/>
                <a:gd name="connsiteX47" fmla="*/ 1014074 w 4216641"/>
                <a:gd name="connsiteY47" fmla="*/ 212349 h 554707"/>
                <a:gd name="connsiteX48" fmla="*/ 1326097 w 4216641"/>
                <a:gd name="connsiteY48" fmla="*/ 221016 h 554707"/>
                <a:gd name="connsiteX49" fmla="*/ 1971811 w 4216641"/>
                <a:gd name="connsiteY49" fmla="*/ 225350 h 554707"/>
                <a:gd name="connsiteX50" fmla="*/ 2383507 w 4216641"/>
                <a:gd name="connsiteY50" fmla="*/ 225350 h 55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6641" h="554707">
                  <a:moveTo>
                    <a:pt x="2383507" y="225350"/>
                  </a:moveTo>
                  <a:lnTo>
                    <a:pt x="3081225" y="221016"/>
                  </a:lnTo>
                  <a:lnTo>
                    <a:pt x="3453919" y="221016"/>
                  </a:lnTo>
                  <a:lnTo>
                    <a:pt x="3783276" y="221016"/>
                  </a:lnTo>
                  <a:lnTo>
                    <a:pt x="3904618" y="216683"/>
                  </a:lnTo>
                  <a:lnTo>
                    <a:pt x="3965289" y="208015"/>
                  </a:lnTo>
                  <a:lnTo>
                    <a:pt x="3991291" y="190681"/>
                  </a:lnTo>
                  <a:lnTo>
                    <a:pt x="4060629" y="143011"/>
                  </a:lnTo>
                  <a:lnTo>
                    <a:pt x="4103966" y="95340"/>
                  </a:lnTo>
                  <a:lnTo>
                    <a:pt x="4160303" y="17335"/>
                  </a:lnTo>
                  <a:lnTo>
                    <a:pt x="4181972" y="0"/>
                  </a:lnTo>
                  <a:lnTo>
                    <a:pt x="4203640" y="0"/>
                  </a:lnTo>
                  <a:lnTo>
                    <a:pt x="4216641" y="17335"/>
                  </a:lnTo>
                  <a:lnTo>
                    <a:pt x="4216641" y="39003"/>
                  </a:lnTo>
                  <a:lnTo>
                    <a:pt x="4207974" y="186347"/>
                  </a:lnTo>
                  <a:lnTo>
                    <a:pt x="4194973" y="260019"/>
                  </a:lnTo>
                  <a:lnTo>
                    <a:pt x="4160303" y="333691"/>
                  </a:lnTo>
                  <a:lnTo>
                    <a:pt x="4086631" y="468034"/>
                  </a:lnTo>
                  <a:lnTo>
                    <a:pt x="4064963" y="520038"/>
                  </a:lnTo>
                  <a:lnTo>
                    <a:pt x="4043295" y="546040"/>
                  </a:lnTo>
                  <a:lnTo>
                    <a:pt x="4012959" y="554707"/>
                  </a:lnTo>
                  <a:lnTo>
                    <a:pt x="3978290" y="554707"/>
                  </a:lnTo>
                  <a:lnTo>
                    <a:pt x="3930620" y="537373"/>
                  </a:lnTo>
                  <a:lnTo>
                    <a:pt x="3887283" y="511371"/>
                  </a:lnTo>
                  <a:lnTo>
                    <a:pt x="3839613" y="489702"/>
                  </a:lnTo>
                  <a:lnTo>
                    <a:pt x="3735606" y="463701"/>
                  </a:lnTo>
                  <a:lnTo>
                    <a:pt x="3583928" y="442032"/>
                  </a:lnTo>
                  <a:lnTo>
                    <a:pt x="3146229" y="429031"/>
                  </a:lnTo>
                  <a:lnTo>
                    <a:pt x="2946882" y="429031"/>
                  </a:lnTo>
                  <a:lnTo>
                    <a:pt x="2127822" y="424698"/>
                  </a:lnTo>
                  <a:lnTo>
                    <a:pt x="957737" y="446366"/>
                  </a:lnTo>
                  <a:lnTo>
                    <a:pt x="576375" y="450700"/>
                  </a:lnTo>
                  <a:lnTo>
                    <a:pt x="468034" y="459367"/>
                  </a:lnTo>
                  <a:lnTo>
                    <a:pt x="390029" y="476702"/>
                  </a:lnTo>
                  <a:lnTo>
                    <a:pt x="346692" y="463701"/>
                  </a:lnTo>
                  <a:lnTo>
                    <a:pt x="294688" y="442032"/>
                  </a:lnTo>
                  <a:lnTo>
                    <a:pt x="156011" y="385695"/>
                  </a:lnTo>
                  <a:lnTo>
                    <a:pt x="86673" y="351026"/>
                  </a:lnTo>
                  <a:lnTo>
                    <a:pt x="39003" y="312023"/>
                  </a:lnTo>
                  <a:lnTo>
                    <a:pt x="8667" y="273020"/>
                  </a:lnTo>
                  <a:lnTo>
                    <a:pt x="0" y="247018"/>
                  </a:lnTo>
                  <a:lnTo>
                    <a:pt x="0" y="221016"/>
                  </a:lnTo>
                  <a:lnTo>
                    <a:pt x="13001" y="199348"/>
                  </a:lnTo>
                  <a:lnTo>
                    <a:pt x="65005" y="164679"/>
                  </a:lnTo>
                  <a:lnTo>
                    <a:pt x="147344" y="125676"/>
                  </a:lnTo>
                  <a:lnTo>
                    <a:pt x="541706" y="177680"/>
                  </a:lnTo>
                  <a:lnTo>
                    <a:pt x="680383" y="190681"/>
                  </a:lnTo>
                  <a:lnTo>
                    <a:pt x="1014074" y="212349"/>
                  </a:lnTo>
                  <a:lnTo>
                    <a:pt x="1326097" y="221016"/>
                  </a:lnTo>
                  <a:lnTo>
                    <a:pt x="1971811" y="225350"/>
                  </a:lnTo>
                  <a:lnTo>
                    <a:pt x="2383507" y="225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9">
              <a:extLst>
                <a:ext uri="{FF2B5EF4-FFF2-40B4-BE49-F238E27FC236}">
                  <a16:creationId xmlns:a16="http://schemas.microsoft.com/office/drawing/2014/main" id="{D0458485-F19A-4B24-90DC-C3CB3E57B50E}"/>
                </a:ext>
              </a:extLst>
            </p:cNvPr>
            <p:cNvSpPr/>
            <p:nvPr/>
          </p:nvSpPr>
          <p:spPr>
            <a:xfrm>
              <a:off x="4133850" y="5135564"/>
              <a:ext cx="522288" cy="511175"/>
            </a:xfrm>
            <a:custGeom>
              <a:avLst/>
              <a:gdLst>
                <a:gd name="connsiteX0" fmla="*/ 335756 w 521494"/>
                <a:gd name="connsiteY0" fmla="*/ 316707 h 509588"/>
                <a:gd name="connsiteX1" fmla="*/ 266700 w 521494"/>
                <a:gd name="connsiteY1" fmla="*/ 250032 h 509588"/>
                <a:gd name="connsiteX2" fmla="*/ 204788 w 521494"/>
                <a:gd name="connsiteY2" fmla="*/ 195263 h 509588"/>
                <a:gd name="connsiteX3" fmla="*/ 104775 w 521494"/>
                <a:gd name="connsiteY3" fmla="*/ 109538 h 509588"/>
                <a:gd name="connsiteX4" fmla="*/ 35719 w 521494"/>
                <a:gd name="connsiteY4" fmla="*/ 52388 h 509588"/>
                <a:gd name="connsiteX5" fmla="*/ 2381 w 521494"/>
                <a:gd name="connsiteY5" fmla="*/ 19050 h 509588"/>
                <a:gd name="connsiteX6" fmla="*/ 0 w 521494"/>
                <a:gd name="connsiteY6" fmla="*/ 0 h 509588"/>
                <a:gd name="connsiteX7" fmla="*/ 14288 w 521494"/>
                <a:gd name="connsiteY7" fmla="*/ 0 h 509588"/>
                <a:gd name="connsiteX8" fmla="*/ 85725 w 521494"/>
                <a:gd name="connsiteY8" fmla="*/ 23813 h 509588"/>
                <a:gd name="connsiteX9" fmla="*/ 200025 w 521494"/>
                <a:gd name="connsiteY9" fmla="*/ 69057 h 509588"/>
                <a:gd name="connsiteX10" fmla="*/ 361950 w 521494"/>
                <a:gd name="connsiteY10" fmla="*/ 133350 h 509588"/>
                <a:gd name="connsiteX11" fmla="*/ 416719 w 521494"/>
                <a:gd name="connsiteY11" fmla="*/ 157163 h 509588"/>
                <a:gd name="connsiteX12" fmla="*/ 445294 w 521494"/>
                <a:gd name="connsiteY12" fmla="*/ 159544 h 509588"/>
                <a:gd name="connsiteX13" fmla="*/ 464344 w 521494"/>
                <a:gd name="connsiteY13" fmla="*/ 150019 h 509588"/>
                <a:gd name="connsiteX14" fmla="*/ 483394 w 521494"/>
                <a:gd name="connsiteY14" fmla="*/ 121444 h 509588"/>
                <a:gd name="connsiteX15" fmla="*/ 507206 w 521494"/>
                <a:gd name="connsiteY15" fmla="*/ 71438 h 509588"/>
                <a:gd name="connsiteX16" fmla="*/ 521494 w 521494"/>
                <a:gd name="connsiteY16" fmla="*/ 33338 h 509588"/>
                <a:gd name="connsiteX17" fmla="*/ 469106 w 521494"/>
                <a:gd name="connsiteY17" fmla="*/ 509588 h 509588"/>
                <a:gd name="connsiteX18" fmla="*/ 450056 w 521494"/>
                <a:gd name="connsiteY18" fmla="*/ 490538 h 509588"/>
                <a:gd name="connsiteX19" fmla="*/ 435769 w 521494"/>
                <a:gd name="connsiteY19" fmla="*/ 450057 h 509588"/>
                <a:gd name="connsiteX20" fmla="*/ 414338 w 521494"/>
                <a:gd name="connsiteY20" fmla="*/ 414338 h 509588"/>
                <a:gd name="connsiteX21" fmla="*/ 383381 w 521494"/>
                <a:gd name="connsiteY21" fmla="*/ 369094 h 509588"/>
                <a:gd name="connsiteX22" fmla="*/ 335756 w 521494"/>
                <a:gd name="connsiteY22" fmla="*/ 316707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1494" h="509588">
                  <a:moveTo>
                    <a:pt x="335756" y="316707"/>
                  </a:moveTo>
                  <a:lnTo>
                    <a:pt x="266700" y="250032"/>
                  </a:lnTo>
                  <a:lnTo>
                    <a:pt x="204788" y="195263"/>
                  </a:lnTo>
                  <a:lnTo>
                    <a:pt x="104775" y="109538"/>
                  </a:lnTo>
                  <a:lnTo>
                    <a:pt x="35719" y="52388"/>
                  </a:lnTo>
                  <a:lnTo>
                    <a:pt x="2381" y="19050"/>
                  </a:lnTo>
                  <a:lnTo>
                    <a:pt x="0" y="0"/>
                  </a:lnTo>
                  <a:lnTo>
                    <a:pt x="14288" y="0"/>
                  </a:lnTo>
                  <a:lnTo>
                    <a:pt x="85725" y="23813"/>
                  </a:lnTo>
                  <a:lnTo>
                    <a:pt x="200025" y="69057"/>
                  </a:lnTo>
                  <a:lnTo>
                    <a:pt x="361950" y="133350"/>
                  </a:lnTo>
                  <a:lnTo>
                    <a:pt x="416719" y="157163"/>
                  </a:lnTo>
                  <a:lnTo>
                    <a:pt x="445294" y="159544"/>
                  </a:lnTo>
                  <a:lnTo>
                    <a:pt x="464344" y="150019"/>
                  </a:lnTo>
                  <a:lnTo>
                    <a:pt x="483394" y="121444"/>
                  </a:lnTo>
                  <a:lnTo>
                    <a:pt x="507206" y="71438"/>
                  </a:lnTo>
                  <a:lnTo>
                    <a:pt x="521494" y="33338"/>
                  </a:lnTo>
                  <a:lnTo>
                    <a:pt x="469106" y="509588"/>
                  </a:lnTo>
                  <a:lnTo>
                    <a:pt x="450056" y="490538"/>
                  </a:lnTo>
                  <a:lnTo>
                    <a:pt x="435769" y="450057"/>
                  </a:lnTo>
                  <a:lnTo>
                    <a:pt x="414338" y="414338"/>
                  </a:lnTo>
                  <a:lnTo>
                    <a:pt x="383381" y="369094"/>
                  </a:lnTo>
                  <a:lnTo>
                    <a:pt x="335756" y="3167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5">
              <a:extLst>
                <a:ext uri="{FF2B5EF4-FFF2-40B4-BE49-F238E27FC236}">
                  <a16:creationId xmlns:a16="http://schemas.microsoft.com/office/drawing/2014/main" id="{AFF7D35D-A275-4740-B9AC-78081FE34C13}"/>
                </a:ext>
              </a:extLst>
            </p:cNvPr>
            <p:cNvSpPr/>
            <p:nvPr/>
          </p:nvSpPr>
          <p:spPr>
            <a:xfrm>
              <a:off x="3660775" y="3344864"/>
              <a:ext cx="1663700" cy="1089025"/>
            </a:xfrm>
            <a:custGeom>
              <a:avLst/>
              <a:gdLst>
                <a:gd name="connsiteX0" fmla="*/ 619125 w 1664494"/>
                <a:gd name="connsiteY0" fmla="*/ 604838 h 1088232"/>
                <a:gd name="connsiteX1" fmla="*/ 895350 w 1664494"/>
                <a:gd name="connsiteY1" fmla="*/ 452438 h 1088232"/>
                <a:gd name="connsiteX2" fmla="*/ 1083469 w 1664494"/>
                <a:gd name="connsiteY2" fmla="*/ 338138 h 1088232"/>
                <a:gd name="connsiteX3" fmla="*/ 1254919 w 1664494"/>
                <a:gd name="connsiteY3" fmla="*/ 223838 h 1088232"/>
                <a:gd name="connsiteX4" fmla="*/ 1557338 w 1664494"/>
                <a:gd name="connsiteY4" fmla="*/ 26194 h 1088232"/>
                <a:gd name="connsiteX5" fmla="*/ 1595438 w 1664494"/>
                <a:gd name="connsiteY5" fmla="*/ 0 h 1088232"/>
                <a:gd name="connsiteX6" fmla="*/ 1614488 w 1664494"/>
                <a:gd name="connsiteY6" fmla="*/ 0 h 1088232"/>
                <a:gd name="connsiteX7" fmla="*/ 1635919 w 1664494"/>
                <a:gd name="connsiteY7" fmla="*/ 0 h 1088232"/>
                <a:gd name="connsiteX8" fmla="*/ 1659732 w 1664494"/>
                <a:gd name="connsiteY8" fmla="*/ 9525 h 1088232"/>
                <a:gd name="connsiteX9" fmla="*/ 1664494 w 1664494"/>
                <a:gd name="connsiteY9" fmla="*/ 21432 h 1088232"/>
                <a:gd name="connsiteX10" fmla="*/ 1659732 w 1664494"/>
                <a:gd name="connsiteY10" fmla="*/ 45244 h 1088232"/>
                <a:gd name="connsiteX11" fmla="*/ 1635919 w 1664494"/>
                <a:gd name="connsiteY11" fmla="*/ 69057 h 1088232"/>
                <a:gd name="connsiteX12" fmla="*/ 1112044 w 1664494"/>
                <a:gd name="connsiteY12" fmla="*/ 511969 h 1088232"/>
                <a:gd name="connsiteX13" fmla="*/ 945357 w 1664494"/>
                <a:gd name="connsiteY13" fmla="*/ 635794 h 1088232"/>
                <a:gd name="connsiteX14" fmla="*/ 500063 w 1664494"/>
                <a:gd name="connsiteY14" fmla="*/ 985838 h 1088232"/>
                <a:gd name="connsiteX15" fmla="*/ 476250 w 1664494"/>
                <a:gd name="connsiteY15" fmla="*/ 1014413 h 1088232"/>
                <a:gd name="connsiteX16" fmla="*/ 440532 w 1664494"/>
                <a:gd name="connsiteY16" fmla="*/ 1052513 h 1088232"/>
                <a:gd name="connsiteX17" fmla="*/ 414338 w 1664494"/>
                <a:gd name="connsiteY17" fmla="*/ 1069182 h 1088232"/>
                <a:gd name="connsiteX18" fmla="*/ 378619 w 1664494"/>
                <a:gd name="connsiteY18" fmla="*/ 1088232 h 1088232"/>
                <a:gd name="connsiteX19" fmla="*/ 347663 w 1664494"/>
                <a:gd name="connsiteY19" fmla="*/ 1083469 h 1088232"/>
                <a:gd name="connsiteX20" fmla="*/ 297657 w 1664494"/>
                <a:gd name="connsiteY20" fmla="*/ 1062038 h 1088232"/>
                <a:gd name="connsiteX21" fmla="*/ 245269 w 1664494"/>
                <a:gd name="connsiteY21" fmla="*/ 1033463 h 1088232"/>
                <a:gd name="connsiteX22" fmla="*/ 195263 w 1664494"/>
                <a:gd name="connsiteY22" fmla="*/ 995363 h 1088232"/>
                <a:gd name="connsiteX23" fmla="*/ 147638 w 1664494"/>
                <a:gd name="connsiteY23" fmla="*/ 945357 h 1088232"/>
                <a:gd name="connsiteX24" fmla="*/ 88107 w 1664494"/>
                <a:gd name="connsiteY24" fmla="*/ 878682 h 1088232"/>
                <a:gd name="connsiteX25" fmla="*/ 50007 w 1664494"/>
                <a:gd name="connsiteY25" fmla="*/ 823913 h 1088232"/>
                <a:gd name="connsiteX26" fmla="*/ 7144 w 1664494"/>
                <a:gd name="connsiteY26" fmla="*/ 754857 h 1088232"/>
                <a:gd name="connsiteX27" fmla="*/ 0 w 1664494"/>
                <a:gd name="connsiteY27" fmla="*/ 731044 h 1088232"/>
                <a:gd name="connsiteX28" fmla="*/ 0 w 1664494"/>
                <a:gd name="connsiteY28" fmla="*/ 702469 h 1088232"/>
                <a:gd name="connsiteX29" fmla="*/ 4763 w 1664494"/>
                <a:gd name="connsiteY29" fmla="*/ 681038 h 1088232"/>
                <a:gd name="connsiteX30" fmla="*/ 19050 w 1664494"/>
                <a:gd name="connsiteY30" fmla="*/ 683419 h 1088232"/>
                <a:gd name="connsiteX31" fmla="*/ 38100 w 1664494"/>
                <a:gd name="connsiteY31" fmla="*/ 688182 h 1088232"/>
                <a:gd name="connsiteX32" fmla="*/ 64294 w 1664494"/>
                <a:gd name="connsiteY32" fmla="*/ 709613 h 1088232"/>
                <a:gd name="connsiteX33" fmla="*/ 85725 w 1664494"/>
                <a:gd name="connsiteY33" fmla="*/ 740569 h 1088232"/>
                <a:gd name="connsiteX34" fmla="*/ 119063 w 1664494"/>
                <a:gd name="connsiteY34" fmla="*/ 778669 h 1088232"/>
                <a:gd name="connsiteX35" fmla="*/ 142875 w 1664494"/>
                <a:gd name="connsiteY35" fmla="*/ 797719 h 1088232"/>
                <a:gd name="connsiteX36" fmla="*/ 159544 w 1664494"/>
                <a:gd name="connsiteY36" fmla="*/ 807244 h 1088232"/>
                <a:gd name="connsiteX37" fmla="*/ 190500 w 1664494"/>
                <a:gd name="connsiteY37" fmla="*/ 819150 h 1088232"/>
                <a:gd name="connsiteX38" fmla="*/ 228600 w 1664494"/>
                <a:gd name="connsiteY38" fmla="*/ 819150 h 1088232"/>
                <a:gd name="connsiteX39" fmla="*/ 261938 w 1664494"/>
                <a:gd name="connsiteY39" fmla="*/ 814388 h 1088232"/>
                <a:gd name="connsiteX40" fmla="*/ 309563 w 1664494"/>
                <a:gd name="connsiteY40" fmla="*/ 788194 h 1088232"/>
                <a:gd name="connsiteX41" fmla="*/ 619125 w 1664494"/>
                <a:gd name="connsiteY41" fmla="*/ 6048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64494" h="1088232">
                  <a:moveTo>
                    <a:pt x="619125" y="604838"/>
                  </a:moveTo>
                  <a:lnTo>
                    <a:pt x="895350" y="452438"/>
                  </a:lnTo>
                  <a:lnTo>
                    <a:pt x="1083469" y="338138"/>
                  </a:lnTo>
                  <a:lnTo>
                    <a:pt x="1254919" y="223838"/>
                  </a:lnTo>
                  <a:lnTo>
                    <a:pt x="1557338" y="26194"/>
                  </a:lnTo>
                  <a:lnTo>
                    <a:pt x="1595438" y="0"/>
                  </a:lnTo>
                  <a:lnTo>
                    <a:pt x="1614488" y="0"/>
                  </a:lnTo>
                  <a:lnTo>
                    <a:pt x="1635919" y="0"/>
                  </a:lnTo>
                  <a:lnTo>
                    <a:pt x="1659732" y="9525"/>
                  </a:lnTo>
                  <a:lnTo>
                    <a:pt x="1664494" y="21432"/>
                  </a:lnTo>
                  <a:lnTo>
                    <a:pt x="1659732" y="45244"/>
                  </a:lnTo>
                  <a:lnTo>
                    <a:pt x="1635919" y="69057"/>
                  </a:lnTo>
                  <a:lnTo>
                    <a:pt x="1112044" y="511969"/>
                  </a:lnTo>
                  <a:lnTo>
                    <a:pt x="945357" y="635794"/>
                  </a:lnTo>
                  <a:lnTo>
                    <a:pt x="500063" y="985838"/>
                  </a:lnTo>
                  <a:lnTo>
                    <a:pt x="476250" y="1014413"/>
                  </a:lnTo>
                  <a:lnTo>
                    <a:pt x="440532" y="1052513"/>
                  </a:lnTo>
                  <a:lnTo>
                    <a:pt x="414338" y="1069182"/>
                  </a:lnTo>
                  <a:lnTo>
                    <a:pt x="378619" y="1088232"/>
                  </a:lnTo>
                  <a:lnTo>
                    <a:pt x="347663" y="1083469"/>
                  </a:lnTo>
                  <a:lnTo>
                    <a:pt x="297657" y="1062038"/>
                  </a:lnTo>
                  <a:lnTo>
                    <a:pt x="245269" y="1033463"/>
                  </a:lnTo>
                  <a:lnTo>
                    <a:pt x="195263" y="995363"/>
                  </a:lnTo>
                  <a:lnTo>
                    <a:pt x="147638" y="945357"/>
                  </a:lnTo>
                  <a:lnTo>
                    <a:pt x="88107" y="878682"/>
                  </a:lnTo>
                  <a:lnTo>
                    <a:pt x="50007" y="823913"/>
                  </a:lnTo>
                  <a:lnTo>
                    <a:pt x="7144" y="754857"/>
                  </a:lnTo>
                  <a:lnTo>
                    <a:pt x="0" y="731044"/>
                  </a:lnTo>
                  <a:lnTo>
                    <a:pt x="0" y="702469"/>
                  </a:lnTo>
                  <a:lnTo>
                    <a:pt x="4763" y="681038"/>
                  </a:lnTo>
                  <a:lnTo>
                    <a:pt x="19050" y="683419"/>
                  </a:lnTo>
                  <a:lnTo>
                    <a:pt x="38100" y="688182"/>
                  </a:lnTo>
                  <a:lnTo>
                    <a:pt x="64294" y="709613"/>
                  </a:lnTo>
                  <a:lnTo>
                    <a:pt x="85725" y="740569"/>
                  </a:lnTo>
                  <a:lnTo>
                    <a:pt x="119063" y="778669"/>
                  </a:lnTo>
                  <a:lnTo>
                    <a:pt x="142875" y="797719"/>
                  </a:lnTo>
                  <a:lnTo>
                    <a:pt x="159544" y="807244"/>
                  </a:lnTo>
                  <a:lnTo>
                    <a:pt x="190500" y="819150"/>
                  </a:lnTo>
                  <a:lnTo>
                    <a:pt x="228600" y="819150"/>
                  </a:lnTo>
                  <a:lnTo>
                    <a:pt x="261938" y="814388"/>
                  </a:lnTo>
                  <a:lnTo>
                    <a:pt x="309563" y="788194"/>
                  </a:lnTo>
                  <a:lnTo>
                    <a:pt x="619125" y="6048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1">
              <a:extLst>
                <a:ext uri="{FF2B5EF4-FFF2-40B4-BE49-F238E27FC236}">
                  <a16:creationId xmlns:a16="http://schemas.microsoft.com/office/drawing/2014/main" id="{A44BD3EC-D959-4634-9801-2FF0CB30E020}"/>
                </a:ext>
              </a:extLst>
            </p:cNvPr>
            <p:cNvSpPr/>
            <p:nvPr/>
          </p:nvSpPr>
          <p:spPr>
            <a:xfrm>
              <a:off x="5810251" y="1981201"/>
              <a:ext cx="2157413" cy="466725"/>
            </a:xfrm>
            <a:custGeom>
              <a:avLst/>
              <a:gdLst>
                <a:gd name="connsiteX0" fmla="*/ 547688 w 2157413"/>
                <a:gd name="connsiteY0" fmla="*/ 254794 h 466725"/>
                <a:gd name="connsiteX1" fmla="*/ 926306 w 2157413"/>
                <a:gd name="connsiteY1" fmla="*/ 207169 h 466725"/>
                <a:gd name="connsiteX2" fmla="*/ 1300163 w 2157413"/>
                <a:gd name="connsiteY2" fmla="*/ 142875 h 466725"/>
                <a:gd name="connsiteX3" fmla="*/ 1619250 w 2157413"/>
                <a:gd name="connsiteY3" fmla="*/ 78581 h 466725"/>
                <a:gd name="connsiteX4" fmla="*/ 1709738 w 2157413"/>
                <a:gd name="connsiteY4" fmla="*/ 54769 h 466725"/>
                <a:gd name="connsiteX5" fmla="*/ 1828800 w 2157413"/>
                <a:gd name="connsiteY5" fmla="*/ 14288 h 466725"/>
                <a:gd name="connsiteX6" fmla="*/ 1862138 w 2157413"/>
                <a:gd name="connsiteY6" fmla="*/ 0 h 466725"/>
                <a:gd name="connsiteX7" fmla="*/ 1890713 w 2157413"/>
                <a:gd name="connsiteY7" fmla="*/ 0 h 466725"/>
                <a:gd name="connsiteX8" fmla="*/ 1955006 w 2157413"/>
                <a:gd name="connsiteY8" fmla="*/ 4763 h 466725"/>
                <a:gd name="connsiteX9" fmla="*/ 2045494 w 2157413"/>
                <a:gd name="connsiteY9" fmla="*/ 21431 h 466725"/>
                <a:gd name="connsiteX10" fmla="*/ 2097881 w 2157413"/>
                <a:gd name="connsiteY10" fmla="*/ 42863 h 466725"/>
                <a:gd name="connsiteX11" fmla="*/ 2140744 w 2157413"/>
                <a:gd name="connsiteY11" fmla="*/ 78581 h 466725"/>
                <a:gd name="connsiteX12" fmla="*/ 2152650 w 2157413"/>
                <a:gd name="connsiteY12" fmla="*/ 107156 h 466725"/>
                <a:gd name="connsiteX13" fmla="*/ 2157413 w 2157413"/>
                <a:gd name="connsiteY13" fmla="*/ 140494 h 466725"/>
                <a:gd name="connsiteX14" fmla="*/ 2155031 w 2157413"/>
                <a:gd name="connsiteY14" fmla="*/ 164306 h 466725"/>
                <a:gd name="connsiteX15" fmla="*/ 2135981 w 2157413"/>
                <a:gd name="connsiteY15" fmla="*/ 185738 h 466725"/>
                <a:gd name="connsiteX16" fmla="*/ 2107406 w 2157413"/>
                <a:gd name="connsiteY16" fmla="*/ 200025 h 466725"/>
                <a:gd name="connsiteX17" fmla="*/ 2031206 w 2157413"/>
                <a:gd name="connsiteY17" fmla="*/ 209550 h 466725"/>
                <a:gd name="connsiteX18" fmla="*/ 1888331 w 2157413"/>
                <a:gd name="connsiteY18" fmla="*/ 238125 h 466725"/>
                <a:gd name="connsiteX19" fmla="*/ 1804988 w 2157413"/>
                <a:gd name="connsiteY19" fmla="*/ 250031 h 466725"/>
                <a:gd name="connsiteX20" fmla="*/ 1357313 w 2157413"/>
                <a:gd name="connsiteY20" fmla="*/ 311944 h 466725"/>
                <a:gd name="connsiteX21" fmla="*/ 461963 w 2157413"/>
                <a:gd name="connsiteY21" fmla="*/ 442913 h 466725"/>
                <a:gd name="connsiteX22" fmla="*/ 376238 w 2157413"/>
                <a:gd name="connsiteY22" fmla="*/ 450056 h 466725"/>
                <a:gd name="connsiteX23" fmla="*/ 321469 w 2157413"/>
                <a:gd name="connsiteY23" fmla="*/ 466725 h 466725"/>
                <a:gd name="connsiteX24" fmla="*/ 276225 w 2157413"/>
                <a:gd name="connsiteY24" fmla="*/ 461963 h 466725"/>
                <a:gd name="connsiteX25" fmla="*/ 226219 w 2157413"/>
                <a:gd name="connsiteY25" fmla="*/ 452438 h 466725"/>
                <a:gd name="connsiteX26" fmla="*/ 159544 w 2157413"/>
                <a:gd name="connsiteY26" fmla="*/ 421481 h 466725"/>
                <a:gd name="connsiteX27" fmla="*/ 102394 w 2157413"/>
                <a:gd name="connsiteY27" fmla="*/ 385763 h 466725"/>
                <a:gd name="connsiteX28" fmla="*/ 61913 w 2157413"/>
                <a:gd name="connsiteY28" fmla="*/ 345281 h 466725"/>
                <a:gd name="connsiteX29" fmla="*/ 35719 w 2157413"/>
                <a:gd name="connsiteY29" fmla="*/ 314325 h 466725"/>
                <a:gd name="connsiteX30" fmla="*/ 0 w 2157413"/>
                <a:gd name="connsiteY30" fmla="*/ 264319 h 466725"/>
                <a:gd name="connsiteX31" fmla="*/ 0 w 2157413"/>
                <a:gd name="connsiteY31" fmla="*/ 247650 h 466725"/>
                <a:gd name="connsiteX32" fmla="*/ 0 w 2157413"/>
                <a:gd name="connsiteY32" fmla="*/ 235744 h 466725"/>
                <a:gd name="connsiteX33" fmla="*/ 14288 w 2157413"/>
                <a:gd name="connsiteY33" fmla="*/ 233363 h 466725"/>
                <a:gd name="connsiteX34" fmla="*/ 54769 w 2157413"/>
                <a:gd name="connsiteY34" fmla="*/ 245269 h 466725"/>
                <a:gd name="connsiteX35" fmla="*/ 154781 w 2157413"/>
                <a:gd name="connsiteY35" fmla="*/ 278606 h 466725"/>
                <a:gd name="connsiteX36" fmla="*/ 266700 w 2157413"/>
                <a:gd name="connsiteY36" fmla="*/ 292894 h 466725"/>
                <a:gd name="connsiteX37" fmla="*/ 407194 w 2157413"/>
                <a:gd name="connsiteY37" fmla="*/ 278606 h 466725"/>
                <a:gd name="connsiteX38" fmla="*/ 547688 w 2157413"/>
                <a:gd name="connsiteY38" fmla="*/ 254794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7413" h="466725">
                  <a:moveTo>
                    <a:pt x="547688" y="254794"/>
                  </a:moveTo>
                  <a:lnTo>
                    <a:pt x="926306" y="207169"/>
                  </a:lnTo>
                  <a:lnTo>
                    <a:pt x="1300163" y="142875"/>
                  </a:lnTo>
                  <a:lnTo>
                    <a:pt x="1619250" y="78581"/>
                  </a:lnTo>
                  <a:lnTo>
                    <a:pt x="1709738" y="54769"/>
                  </a:lnTo>
                  <a:lnTo>
                    <a:pt x="1828800" y="14288"/>
                  </a:lnTo>
                  <a:lnTo>
                    <a:pt x="1862138" y="0"/>
                  </a:lnTo>
                  <a:lnTo>
                    <a:pt x="1890713" y="0"/>
                  </a:lnTo>
                  <a:lnTo>
                    <a:pt x="1955006" y="4763"/>
                  </a:lnTo>
                  <a:lnTo>
                    <a:pt x="2045494" y="21431"/>
                  </a:lnTo>
                  <a:lnTo>
                    <a:pt x="2097881" y="42863"/>
                  </a:lnTo>
                  <a:lnTo>
                    <a:pt x="2140744" y="78581"/>
                  </a:lnTo>
                  <a:lnTo>
                    <a:pt x="2152650" y="107156"/>
                  </a:lnTo>
                  <a:lnTo>
                    <a:pt x="2157413" y="140494"/>
                  </a:lnTo>
                  <a:lnTo>
                    <a:pt x="2155031" y="164306"/>
                  </a:lnTo>
                  <a:lnTo>
                    <a:pt x="2135981" y="185738"/>
                  </a:lnTo>
                  <a:lnTo>
                    <a:pt x="2107406" y="200025"/>
                  </a:lnTo>
                  <a:lnTo>
                    <a:pt x="2031206" y="209550"/>
                  </a:lnTo>
                  <a:lnTo>
                    <a:pt x="1888331" y="238125"/>
                  </a:lnTo>
                  <a:lnTo>
                    <a:pt x="1804988" y="250031"/>
                  </a:lnTo>
                  <a:lnTo>
                    <a:pt x="1357313" y="311944"/>
                  </a:lnTo>
                  <a:lnTo>
                    <a:pt x="461963" y="442913"/>
                  </a:lnTo>
                  <a:lnTo>
                    <a:pt x="376238" y="450056"/>
                  </a:lnTo>
                  <a:lnTo>
                    <a:pt x="321469" y="466725"/>
                  </a:lnTo>
                  <a:lnTo>
                    <a:pt x="276225" y="461963"/>
                  </a:lnTo>
                  <a:lnTo>
                    <a:pt x="226219" y="452438"/>
                  </a:lnTo>
                  <a:lnTo>
                    <a:pt x="159544" y="421481"/>
                  </a:lnTo>
                  <a:lnTo>
                    <a:pt x="102394" y="385763"/>
                  </a:lnTo>
                  <a:lnTo>
                    <a:pt x="61913" y="345281"/>
                  </a:lnTo>
                  <a:lnTo>
                    <a:pt x="35719" y="314325"/>
                  </a:lnTo>
                  <a:lnTo>
                    <a:pt x="0" y="264319"/>
                  </a:lnTo>
                  <a:lnTo>
                    <a:pt x="0" y="247650"/>
                  </a:lnTo>
                  <a:lnTo>
                    <a:pt x="0" y="235744"/>
                  </a:lnTo>
                  <a:lnTo>
                    <a:pt x="14288" y="233363"/>
                  </a:lnTo>
                  <a:lnTo>
                    <a:pt x="54769" y="245269"/>
                  </a:lnTo>
                  <a:lnTo>
                    <a:pt x="154781" y="278606"/>
                  </a:lnTo>
                  <a:lnTo>
                    <a:pt x="266700" y="292894"/>
                  </a:lnTo>
                  <a:lnTo>
                    <a:pt x="407194" y="278606"/>
                  </a:lnTo>
                  <a:lnTo>
                    <a:pt x="547688" y="2547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2">
              <a:extLst>
                <a:ext uri="{FF2B5EF4-FFF2-40B4-BE49-F238E27FC236}">
                  <a16:creationId xmlns:a16="http://schemas.microsoft.com/office/drawing/2014/main" id="{9FF18AB1-9A60-476E-8037-8B93E915A990}"/>
                </a:ext>
              </a:extLst>
            </p:cNvPr>
            <p:cNvSpPr/>
            <p:nvPr/>
          </p:nvSpPr>
          <p:spPr>
            <a:xfrm>
              <a:off x="6173788" y="2352675"/>
              <a:ext cx="393700" cy="890588"/>
            </a:xfrm>
            <a:custGeom>
              <a:avLst/>
              <a:gdLst>
                <a:gd name="connsiteX0" fmla="*/ 166688 w 392907"/>
                <a:gd name="connsiteY0" fmla="*/ 138113 h 890588"/>
                <a:gd name="connsiteX1" fmla="*/ 247650 w 392907"/>
                <a:gd name="connsiteY1" fmla="*/ 235744 h 890588"/>
                <a:gd name="connsiteX2" fmla="*/ 309563 w 392907"/>
                <a:gd name="connsiteY2" fmla="*/ 323850 h 890588"/>
                <a:gd name="connsiteX3" fmla="*/ 354807 w 392907"/>
                <a:gd name="connsiteY3" fmla="*/ 395288 h 890588"/>
                <a:gd name="connsiteX4" fmla="*/ 383382 w 392907"/>
                <a:gd name="connsiteY4" fmla="*/ 442913 h 890588"/>
                <a:gd name="connsiteX5" fmla="*/ 388144 w 392907"/>
                <a:gd name="connsiteY5" fmla="*/ 471488 h 890588"/>
                <a:gd name="connsiteX6" fmla="*/ 392907 w 392907"/>
                <a:gd name="connsiteY6" fmla="*/ 519113 h 890588"/>
                <a:gd name="connsiteX7" fmla="*/ 392907 w 392907"/>
                <a:gd name="connsiteY7" fmla="*/ 578644 h 890588"/>
                <a:gd name="connsiteX8" fmla="*/ 383382 w 392907"/>
                <a:gd name="connsiteY8" fmla="*/ 673894 h 890588"/>
                <a:gd name="connsiteX9" fmla="*/ 383382 w 392907"/>
                <a:gd name="connsiteY9" fmla="*/ 862013 h 890588"/>
                <a:gd name="connsiteX10" fmla="*/ 240507 w 392907"/>
                <a:gd name="connsiteY10" fmla="*/ 890588 h 890588"/>
                <a:gd name="connsiteX11" fmla="*/ 211932 w 392907"/>
                <a:gd name="connsiteY11" fmla="*/ 764381 h 890588"/>
                <a:gd name="connsiteX12" fmla="*/ 135732 w 392907"/>
                <a:gd name="connsiteY12" fmla="*/ 411956 h 890588"/>
                <a:gd name="connsiteX13" fmla="*/ 88107 w 392907"/>
                <a:gd name="connsiteY13" fmla="*/ 247650 h 890588"/>
                <a:gd name="connsiteX14" fmla="*/ 0 w 392907"/>
                <a:gd name="connsiteY14" fmla="*/ 0 h 890588"/>
                <a:gd name="connsiteX15" fmla="*/ 111919 w 392907"/>
                <a:gd name="connsiteY15" fmla="*/ 61913 h 890588"/>
                <a:gd name="connsiteX16" fmla="*/ 166688 w 392907"/>
                <a:gd name="connsiteY16" fmla="*/ 138113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2907" h="890588">
                  <a:moveTo>
                    <a:pt x="166688" y="138113"/>
                  </a:moveTo>
                  <a:lnTo>
                    <a:pt x="247650" y="235744"/>
                  </a:lnTo>
                  <a:lnTo>
                    <a:pt x="309563" y="323850"/>
                  </a:lnTo>
                  <a:lnTo>
                    <a:pt x="354807" y="395288"/>
                  </a:lnTo>
                  <a:lnTo>
                    <a:pt x="383382" y="442913"/>
                  </a:lnTo>
                  <a:lnTo>
                    <a:pt x="388144" y="471488"/>
                  </a:lnTo>
                  <a:lnTo>
                    <a:pt x="392907" y="519113"/>
                  </a:lnTo>
                  <a:lnTo>
                    <a:pt x="392907" y="578644"/>
                  </a:lnTo>
                  <a:lnTo>
                    <a:pt x="383382" y="673894"/>
                  </a:lnTo>
                  <a:lnTo>
                    <a:pt x="383382" y="862013"/>
                  </a:lnTo>
                  <a:lnTo>
                    <a:pt x="240507" y="890588"/>
                  </a:lnTo>
                  <a:lnTo>
                    <a:pt x="211932" y="764381"/>
                  </a:lnTo>
                  <a:lnTo>
                    <a:pt x="135732" y="411956"/>
                  </a:lnTo>
                  <a:lnTo>
                    <a:pt x="88107" y="247650"/>
                  </a:lnTo>
                  <a:lnTo>
                    <a:pt x="0" y="0"/>
                  </a:lnTo>
                  <a:lnTo>
                    <a:pt x="111919" y="61913"/>
                  </a:lnTo>
                  <a:lnTo>
                    <a:pt x="166688" y="1381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3">
              <a:extLst>
                <a:ext uri="{FF2B5EF4-FFF2-40B4-BE49-F238E27FC236}">
                  <a16:creationId xmlns:a16="http://schemas.microsoft.com/office/drawing/2014/main" id="{05A5D312-DEB5-49D6-955E-B24DCD4D39F3}"/>
                </a:ext>
              </a:extLst>
            </p:cNvPr>
            <p:cNvSpPr/>
            <p:nvPr/>
          </p:nvSpPr>
          <p:spPr>
            <a:xfrm>
              <a:off x="7081839" y="2252663"/>
              <a:ext cx="479425" cy="901700"/>
            </a:xfrm>
            <a:custGeom>
              <a:avLst/>
              <a:gdLst>
                <a:gd name="connsiteX0" fmla="*/ 392906 w 478631"/>
                <a:gd name="connsiteY0" fmla="*/ 447675 h 902493"/>
                <a:gd name="connsiteX1" fmla="*/ 95250 w 478631"/>
                <a:gd name="connsiteY1" fmla="*/ 902493 h 902493"/>
                <a:gd name="connsiteX2" fmla="*/ 0 w 478631"/>
                <a:gd name="connsiteY2" fmla="*/ 897731 h 902493"/>
                <a:gd name="connsiteX3" fmla="*/ 30956 w 478631"/>
                <a:gd name="connsiteY3" fmla="*/ 802481 h 902493"/>
                <a:gd name="connsiteX4" fmla="*/ 171450 w 478631"/>
                <a:gd name="connsiteY4" fmla="*/ 416718 h 902493"/>
                <a:gd name="connsiteX5" fmla="*/ 211931 w 478631"/>
                <a:gd name="connsiteY5" fmla="*/ 309562 h 902493"/>
                <a:gd name="connsiteX6" fmla="*/ 214312 w 478631"/>
                <a:gd name="connsiteY6" fmla="*/ 264318 h 902493"/>
                <a:gd name="connsiteX7" fmla="*/ 209550 w 478631"/>
                <a:gd name="connsiteY7" fmla="*/ 188118 h 902493"/>
                <a:gd name="connsiteX8" fmla="*/ 204787 w 478631"/>
                <a:gd name="connsiteY8" fmla="*/ 130968 h 902493"/>
                <a:gd name="connsiteX9" fmla="*/ 190500 w 478631"/>
                <a:gd name="connsiteY9" fmla="*/ 97631 h 902493"/>
                <a:gd name="connsiteX10" fmla="*/ 169068 w 478631"/>
                <a:gd name="connsiteY10" fmla="*/ 69056 h 902493"/>
                <a:gd name="connsiteX11" fmla="*/ 133350 w 478631"/>
                <a:gd name="connsiteY11" fmla="*/ 45243 h 902493"/>
                <a:gd name="connsiteX12" fmla="*/ 47625 w 478631"/>
                <a:gd name="connsiteY12" fmla="*/ 2381 h 902493"/>
                <a:gd name="connsiteX13" fmla="*/ 226218 w 478631"/>
                <a:gd name="connsiteY13" fmla="*/ 0 h 902493"/>
                <a:gd name="connsiteX14" fmla="*/ 273843 w 478631"/>
                <a:gd name="connsiteY14" fmla="*/ 57150 h 902493"/>
                <a:gd name="connsiteX15" fmla="*/ 330993 w 478631"/>
                <a:gd name="connsiteY15" fmla="*/ 107156 h 902493"/>
                <a:gd name="connsiteX16" fmla="*/ 419100 w 478631"/>
                <a:gd name="connsiteY16" fmla="*/ 166687 h 902493"/>
                <a:gd name="connsiteX17" fmla="*/ 452437 w 478631"/>
                <a:gd name="connsiteY17" fmla="*/ 190500 h 902493"/>
                <a:gd name="connsiteX18" fmla="*/ 473868 w 478631"/>
                <a:gd name="connsiteY18" fmla="*/ 221456 h 902493"/>
                <a:gd name="connsiteX19" fmla="*/ 478631 w 478631"/>
                <a:gd name="connsiteY19" fmla="*/ 252412 h 902493"/>
                <a:gd name="connsiteX20" fmla="*/ 471487 w 478631"/>
                <a:gd name="connsiteY20" fmla="*/ 295275 h 902493"/>
                <a:gd name="connsiteX21" fmla="*/ 447675 w 478631"/>
                <a:gd name="connsiteY21" fmla="*/ 354806 h 902493"/>
                <a:gd name="connsiteX22" fmla="*/ 392906 w 478631"/>
                <a:gd name="connsiteY22" fmla="*/ 447675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8631" h="902493">
                  <a:moveTo>
                    <a:pt x="392906" y="447675"/>
                  </a:moveTo>
                  <a:lnTo>
                    <a:pt x="95250" y="902493"/>
                  </a:lnTo>
                  <a:lnTo>
                    <a:pt x="0" y="897731"/>
                  </a:lnTo>
                  <a:lnTo>
                    <a:pt x="30956" y="802481"/>
                  </a:lnTo>
                  <a:lnTo>
                    <a:pt x="171450" y="416718"/>
                  </a:lnTo>
                  <a:lnTo>
                    <a:pt x="211931" y="309562"/>
                  </a:lnTo>
                  <a:lnTo>
                    <a:pt x="214312" y="264318"/>
                  </a:lnTo>
                  <a:lnTo>
                    <a:pt x="209550" y="188118"/>
                  </a:lnTo>
                  <a:lnTo>
                    <a:pt x="204787" y="130968"/>
                  </a:lnTo>
                  <a:lnTo>
                    <a:pt x="190500" y="97631"/>
                  </a:lnTo>
                  <a:lnTo>
                    <a:pt x="169068" y="69056"/>
                  </a:lnTo>
                  <a:lnTo>
                    <a:pt x="133350" y="45243"/>
                  </a:lnTo>
                  <a:lnTo>
                    <a:pt x="47625" y="2381"/>
                  </a:lnTo>
                  <a:lnTo>
                    <a:pt x="226218" y="0"/>
                  </a:lnTo>
                  <a:lnTo>
                    <a:pt x="273843" y="57150"/>
                  </a:lnTo>
                  <a:lnTo>
                    <a:pt x="330993" y="107156"/>
                  </a:lnTo>
                  <a:lnTo>
                    <a:pt x="419100" y="166687"/>
                  </a:lnTo>
                  <a:lnTo>
                    <a:pt x="452437" y="190500"/>
                  </a:lnTo>
                  <a:lnTo>
                    <a:pt x="473868" y="221456"/>
                  </a:lnTo>
                  <a:lnTo>
                    <a:pt x="478631" y="252412"/>
                  </a:lnTo>
                  <a:lnTo>
                    <a:pt x="471487" y="295275"/>
                  </a:lnTo>
                  <a:lnTo>
                    <a:pt x="447675" y="354806"/>
                  </a:lnTo>
                  <a:lnTo>
                    <a:pt x="392906" y="4476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4">
              <a:extLst>
                <a:ext uri="{FF2B5EF4-FFF2-40B4-BE49-F238E27FC236}">
                  <a16:creationId xmlns:a16="http://schemas.microsoft.com/office/drawing/2014/main" id="{70DD7417-45AA-45E7-91C6-0B1417C43057}"/>
                </a:ext>
              </a:extLst>
            </p:cNvPr>
            <p:cNvSpPr/>
            <p:nvPr/>
          </p:nvSpPr>
          <p:spPr>
            <a:xfrm>
              <a:off x="5499101" y="2981326"/>
              <a:ext cx="2828925" cy="581025"/>
            </a:xfrm>
            <a:custGeom>
              <a:avLst/>
              <a:gdLst>
                <a:gd name="connsiteX0" fmla="*/ 1146175 w 2828925"/>
                <a:gd name="connsiteY0" fmla="*/ 165100 h 581025"/>
                <a:gd name="connsiteX1" fmla="*/ 1603375 w 2828925"/>
                <a:gd name="connsiteY1" fmla="*/ 107950 h 581025"/>
                <a:gd name="connsiteX2" fmla="*/ 1920875 w 2828925"/>
                <a:gd name="connsiteY2" fmla="*/ 73025 h 581025"/>
                <a:gd name="connsiteX3" fmla="*/ 2209800 w 2828925"/>
                <a:gd name="connsiteY3" fmla="*/ 47625 h 581025"/>
                <a:gd name="connsiteX4" fmla="*/ 2263775 w 2828925"/>
                <a:gd name="connsiteY4" fmla="*/ 34925 h 581025"/>
                <a:gd name="connsiteX5" fmla="*/ 2343150 w 2828925"/>
                <a:gd name="connsiteY5" fmla="*/ 9525 h 581025"/>
                <a:gd name="connsiteX6" fmla="*/ 2378075 w 2828925"/>
                <a:gd name="connsiteY6" fmla="*/ 0 h 581025"/>
                <a:gd name="connsiteX7" fmla="*/ 2425700 w 2828925"/>
                <a:gd name="connsiteY7" fmla="*/ 6350 h 581025"/>
                <a:gd name="connsiteX8" fmla="*/ 2536825 w 2828925"/>
                <a:gd name="connsiteY8" fmla="*/ 28575 h 581025"/>
                <a:gd name="connsiteX9" fmla="*/ 2657475 w 2828925"/>
                <a:gd name="connsiteY9" fmla="*/ 66675 h 581025"/>
                <a:gd name="connsiteX10" fmla="*/ 2743200 w 2828925"/>
                <a:gd name="connsiteY10" fmla="*/ 114300 h 581025"/>
                <a:gd name="connsiteX11" fmla="*/ 2806700 w 2828925"/>
                <a:gd name="connsiteY11" fmla="*/ 161925 h 581025"/>
                <a:gd name="connsiteX12" fmla="*/ 2822575 w 2828925"/>
                <a:gd name="connsiteY12" fmla="*/ 180975 h 581025"/>
                <a:gd name="connsiteX13" fmla="*/ 2828925 w 2828925"/>
                <a:gd name="connsiteY13" fmla="*/ 209550 h 581025"/>
                <a:gd name="connsiteX14" fmla="*/ 2822575 w 2828925"/>
                <a:gd name="connsiteY14" fmla="*/ 231775 h 581025"/>
                <a:gd name="connsiteX15" fmla="*/ 2806700 w 2828925"/>
                <a:gd name="connsiteY15" fmla="*/ 254000 h 581025"/>
                <a:gd name="connsiteX16" fmla="*/ 2774950 w 2828925"/>
                <a:gd name="connsiteY16" fmla="*/ 269875 h 581025"/>
                <a:gd name="connsiteX17" fmla="*/ 2727325 w 2828925"/>
                <a:gd name="connsiteY17" fmla="*/ 279400 h 581025"/>
                <a:gd name="connsiteX18" fmla="*/ 2660650 w 2828925"/>
                <a:gd name="connsiteY18" fmla="*/ 279400 h 581025"/>
                <a:gd name="connsiteX19" fmla="*/ 2486025 w 2828925"/>
                <a:gd name="connsiteY19" fmla="*/ 273050 h 581025"/>
                <a:gd name="connsiteX20" fmla="*/ 2359025 w 2828925"/>
                <a:gd name="connsiteY20" fmla="*/ 260350 h 581025"/>
                <a:gd name="connsiteX21" fmla="*/ 2241550 w 2828925"/>
                <a:gd name="connsiteY21" fmla="*/ 257175 h 581025"/>
                <a:gd name="connsiteX22" fmla="*/ 1962150 w 2828925"/>
                <a:gd name="connsiteY22" fmla="*/ 266700 h 581025"/>
                <a:gd name="connsiteX23" fmla="*/ 1682750 w 2828925"/>
                <a:gd name="connsiteY23" fmla="*/ 282575 h 581025"/>
                <a:gd name="connsiteX24" fmla="*/ 1339850 w 2828925"/>
                <a:gd name="connsiteY24" fmla="*/ 317500 h 581025"/>
                <a:gd name="connsiteX25" fmla="*/ 1066800 w 2828925"/>
                <a:gd name="connsiteY25" fmla="*/ 355600 h 581025"/>
                <a:gd name="connsiteX26" fmla="*/ 895350 w 2828925"/>
                <a:gd name="connsiteY26" fmla="*/ 396875 h 581025"/>
                <a:gd name="connsiteX27" fmla="*/ 596900 w 2828925"/>
                <a:gd name="connsiteY27" fmla="*/ 463550 h 581025"/>
                <a:gd name="connsiteX28" fmla="*/ 460375 w 2828925"/>
                <a:gd name="connsiteY28" fmla="*/ 508000 h 581025"/>
                <a:gd name="connsiteX29" fmla="*/ 238125 w 2828925"/>
                <a:gd name="connsiteY29" fmla="*/ 581025 h 581025"/>
                <a:gd name="connsiteX30" fmla="*/ 187325 w 2828925"/>
                <a:gd name="connsiteY30" fmla="*/ 546100 h 581025"/>
                <a:gd name="connsiteX31" fmla="*/ 133350 w 2828925"/>
                <a:gd name="connsiteY31" fmla="*/ 495300 h 581025"/>
                <a:gd name="connsiteX32" fmla="*/ 82550 w 2828925"/>
                <a:gd name="connsiteY32" fmla="*/ 434975 h 581025"/>
                <a:gd name="connsiteX33" fmla="*/ 44450 w 2828925"/>
                <a:gd name="connsiteY33" fmla="*/ 371475 h 581025"/>
                <a:gd name="connsiteX34" fmla="*/ 9525 w 2828925"/>
                <a:gd name="connsiteY34" fmla="*/ 314325 h 581025"/>
                <a:gd name="connsiteX35" fmla="*/ 0 w 2828925"/>
                <a:gd name="connsiteY35" fmla="*/ 279400 h 581025"/>
                <a:gd name="connsiteX36" fmla="*/ 6350 w 2828925"/>
                <a:gd name="connsiteY36" fmla="*/ 257175 h 581025"/>
                <a:gd name="connsiteX37" fmla="*/ 28575 w 2828925"/>
                <a:gd name="connsiteY37" fmla="*/ 260350 h 581025"/>
                <a:gd name="connsiteX38" fmla="*/ 53975 w 2828925"/>
                <a:gd name="connsiteY38" fmla="*/ 273050 h 581025"/>
                <a:gd name="connsiteX39" fmla="*/ 111125 w 2828925"/>
                <a:gd name="connsiteY39" fmla="*/ 307975 h 581025"/>
                <a:gd name="connsiteX40" fmla="*/ 171450 w 2828925"/>
                <a:gd name="connsiteY40" fmla="*/ 327025 h 581025"/>
                <a:gd name="connsiteX41" fmla="*/ 244475 w 2828925"/>
                <a:gd name="connsiteY41" fmla="*/ 342900 h 581025"/>
                <a:gd name="connsiteX42" fmla="*/ 307975 w 2828925"/>
                <a:gd name="connsiteY42" fmla="*/ 342900 h 581025"/>
                <a:gd name="connsiteX43" fmla="*/ 381000 w 2828925"/>
                <a:gd name="connsiteY43" fmla="*/ 336550 h 581025"/>
                <a:gd name="connsiteX44" fmla="*/ 774700 w 2828925"/>
                <a:gd name="connsiteY44" fmla="*/ 250825 h 581025"/>
                <a:gd name="connsiteX45" fmla="*/ 984250 w 2828925"/>
                <a:gd name="connsiteY45" fmla="*/ 200025 h 581025"/>
                <a:gd name="connsiteX46" fmla="*/ 1146175 w 2828925"/>
                <a:gd name="connsiteY46" fmla="*/ 1651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28925" h="581025">
                  <a:moveTo>
                    <a:pt x="1146175" y="165100"/>
                  </a:moveTo>
                  <a:lnTo>
                    <a:pt x="1603375" y="107950"/>
                  </a:lnTo>
                  <a:lnTo>
                    <a:pt x="1920875" y="73025"/>
                  </a:lnTo>
                  <a:lnTo>
                    <a:pt x="2209800" y="47625"/>
                  </a:lnTo>
                  <a:lnTo>
                    <a:pt x="2263775" y="34925"/>
                  </a:lnTo>
                  <a:lnTo>
                    <a:pt x="2343150" y="9525"/>
                  </a:lnTo>
                  <a:lnTo>
                    <a:pt x="2378075" y="0"/>
                  </a:lnTo>
                  <a:lnTo>
                    <a:pt x="2425700" y="6350"/>
                  </a:lnTo>
                  <a:lnTo>
                    <a:pt x="2536825" y="28575"/>
                  </a:lnTo>
                  <a:lnTo>
                    <a:pt x="2657475" y="66675"/>
                  </a:lnTo>
                  <a:lnTo>
                    <a:pt x="2743200" y="114300"/>
                  </a:lnTo>
                  <a:lnTo>
                    <a:pt x="2806700" y="161925"/>
                  </a:lnTo>
                  <a:lnTo>
                    <a:pt x="2822575" y="180975"/>
                  </a:lnTo>
                  <a:lnTo>
                    <a:pt x="2828925" y="209550"/>
                  </a:lnTo>
                  <a:lnTo>
                    <a:pt x="2822575" y="231775"/>
                  </a:lnTo>
                  <a:lnTo>
                    <a:pt x="2806700" y="254000"/>
                  </a:lnTo>
                  <a:lnTo>
                    <a:pt x="2774950" y="269875"/>
                  </a:lnTo>
                  <a:lnTo>
                    <a:pt x="2727325" y="279400"/>
                  </a:lnTo>
                  <a:lnTo>
                    <a:pt x="2660650" y="279400"/>
                  </a:lnTo>
                  <a:lnTo>
                    <a:pt x="2486025" y="273050"/>
                  </a:lnTo>
                  <a:lnTo>
                    <a:pt x="2359025" y="260350"/>
                  </a:lnTo>
                  <a:lnTo>
                    <a:pt x="2241550" y="257175"/>
                  </a:lnTo>
                  <a:lnTo>
                    <a:pt x="1962150" y="266700"/>
                  </a:lnTo>
                  <a:lnTo>
                    <a:pt x="1682750" y="282575"/>
                  </a:lnTo>
                  <a:lnTo>
                    <a:pt x="1339850" y="317500"/>
                  </a:lnTo>
                  <a:lnTo>
                    <a:pt x="1066800" y="355600"/>
                  </a:lnTo>
                  <a:lnTo>
                    <a:pt x="895350" y="396875"/>
                  </a:lnTo>
                  <a:lnTo>
                    <a:pt x="596900" y="463550"/>
                  </a:lnTo>
                  <a:lnTo>
                    <a:pt x="460375" y="508000"/>
                  </a:lnTo>
                  <a:lnTo>
                    <a:pt x="238125" y="581025"/>
                  </a:lnTo>
                  <a:lnTo>
                    <a:pt x="187325" y="546100"/>
                  </a:lnTo>
                  <a:lnTo>
                    <a:pt x="133350" y="495300"/>
                  </a:lnTo>
                  <a:lnTo>
                    <a:pt x="82550" y="434975"/>
                  </a:lnTo>
                  <a:lnTo>
                    <a:pt x="44450" y="371475"/>
                  </a:lnTo>
                  <a:lnTo>
                    <a:pt x="9525" y="314325"/>
                  </a:lnTo>
                  <a:lnTo>
                    <a:pt x="0" y="279400"/>
                  </a:lnTo>
                  <a:lnTo>
                    <a:pt x="6350" y="257175"/>
                  </a:lnTo>
                  <a:lnTo>
                    <a:pt x="28575" y="260350"/>
                  </a:lnTo>
                  <a:lnTo>
                    <a:pt x="53975" y="273050"/>
                  </a:lnTo>
                  <a:lnTo>
                    <a:pt x="111125" y="307975"/>
                  </a:lnTo>
                  <a:lnTo>
                    <a:pt x="171450" y="327025"/>
                  </a:lnTo>
                  <a:lnTo>
                    <a:pt x="244475" y="342900"/>
                  </a:lnTo>
                  <a:lnTo>
                    <a:pt x="307975" y="342900"/>
                  </a:lnTo>
                  <a:lnTo>
                    <a:pt x="381000" y="336550"/>
                  </a:lnTo>
                  <a:lnTo>
                    <a:pt x="774700" y="250825"/>
                  </a:lnTo>
                  <a:lnTo>
                    <a:pt x="984250" y="200025"/>
                  </a:lnTo>
                  <a:lnTo>
                    <a:pt x="1146175" y="165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6">
              <a:extLst>
                <a:ext uri="{FF2B5EF4-FFF2-40B4-BE49-F238E27FC236}">
                  <a16:creationId xmlns:a16="http://schemas.microsoft.com/office/drawing/2014/main" id="{C1114152-1662-43CA-A063-A70B94947044}"/>
                </a:ext>
              </a:extLst>
            </p:cNvPr>
            <p:cNvSpPr/>
            <p:nvPr/>
          </p:nvSpPr>
          <p:spPr>
            <a:xfrm>
              <a:off x="5908675" y="3317875"/>
              <a:ext cx="1009650" cy="1703388"/>
            </a:xfrm>
            <a:custGeom>
              <a:avLst/>
              <a:gdLst>
                <a:gd name="connsiteX0" fmla="*/ 860012 w 1009579"/>
                <a:gd name="connsiteY0" fmla="*/ 611867 h 1703028"/>
                <a:gd name="connsiteX1" fmla="*/ 727441 w 1009579"/>
                <a:gd name="connsiteY1" fmla="*/ 826020 h 1703028"/>
                <a:gd name="connsiteX2" fmla="*/ 673052 w 1009579"/>
                <a:gd name="connsiteY2" fmla="*/ 982385 h 1703028"/>
                <a:gd name="connsiteX3" fmla="*/ 622064 w 1009579"/>
                <a:gd name="connsiteY3" fmla="*/ 1063968 h 1703028"/>
                <a:gd name="connsiteX4" fmla="*/ 499690 w 1009579"/>
                <a:gd name="connsiteY4" fmla="*/ 1244128 h 1703028"/>
                <a:gd name="connsiteX5" fmla="*/ 380716 w 1009579"/>
                <a:gd name="connsiteY5" fmla="*/ 1417490 h 1703028"/>
                <a:gd name="connsiteX6" fmla="*/ 319530 w 1009579"/>
                <a:gd name="connsiteY6" fmla="*/ 1502472 h 1703028"/>
                <a:gd name="connsiteX7" fmla="*/ 190358 w 1009579"/>
                <a:gd name="connsiteY7" fmla="*/ 1648640 h 1703028"/>
                <a:gd name="connsiteX8" fmla="*/ 149567 w 1009579"/>
                <a:gd name="connsiteY8" fmla="*/ 1703028 h 1703028"/>
                <a:gd name="connsiteX9" fmla="*/ 54388 w 1009579"/>
                <a:gd name="connsiteY9" fmla="*/ 1692830 h 1703028"/>
                <a:gd name="connsiteX10" fmla="*/ 27194 w 1009579"/>
                <a:gd name="connsiteY10" fmla="*/ 1686032 h 1703028"/>
                <a:gd name="connsiteX11" fmla="*/ 10197 w 1009579"/>
                <a:gd name="connsiteY11" fmla="*/ 1672435 h 1703028"/>
                <a:gd name="connsiteX12" fmla="*/ 0 w 1009579"/>
                <a:gd name="connsiteY12" fmla="*/ 1641841 h 1703028"/>
                <a:gd name="connsiteX13" fmla="*/ 6798 w 1009579"/>
                <a:gd name="connsiteY13" fmla="*/ 1601050 h 1703028"/>
                <a:gd name="connsiteX14" fmla="*/ 20395 w 1009579"/>
                <a:gd name="connsiteY14" fmla="*/ 1563658 h 1703028"/>
                <a:gd name="connsiteX15" fmla="*/ 67985 w 1009579"/>
                <a:gd name="connsiteY15" fmla="*/ 1488875 h 1703028"/>
                <a:gd name="connsiteX16" fmla="*/ 125772 w 1009579"/>
                <a:gd name="connsiteY16" fmla="*/ 1407293 h 1703028"/>
                <a:gd name="connsiteX17" fmla="*/ 319530 w 1009579"/>
                <a:gd name="connsiteY17" fmla="*/ 1159147 h 1703028"/>
                <a:gd name="connsiteX18" fmla="*/ 438504 w 1009579"/>
                <a:gd name="connsiteY18" fmla="*/ 972188 h 1703028"/>
                <a:gd name="connsiteX19" fmla="*/ 509888 w 1009579"/>
                <a:gd name="connsiteY19" fmla="*/ 815822 h 1703028"/>
                <a:gd name="connsiteX20" fmla="*/ 628862 w 1009579"/>
                <a:gd name="connsiteY20" fmla="*/ 601669 h 1703028"/>
                <a:gd name="connsiteX21" fmla="*/ 686649 w 1009579"/>
                <a:gd name="connsiteY21" fmla="*/ 496292 h 1703028"/>
                <a:gd name="connsiteX22" fmla="*/ 703646 w 1009579"/>
                <a:gd name="connsiteY22" fmla="*/ 397713 h 1703028"/>
                <a:gd name="connsiteX23" fmla="*/ 713843 w 1009579"/>
                <a:gd name="connsiteY23" fmla="*/ 278739 h 1703028"/>
                <a:gd name="connsiteX24" fmla="*/ 707045 w 1009579"/>
                <a:gd name="connsiteY24" fmla="*/ 237948 h 1703028"/>
                <a:gd name="connsiteX25" fmla="*/ 673052 w 1009579"/>
                <a:gd name="connsiteY25" fmla="*/ 186959 h 1703028"/>
                <a:gd name="connsiteX26" fmla="*/ 605067 w 1009579"/>
                <a:gd name="connsiteY26" fmla="*/ 95180 h 1703028"/>
                <a:gd name="connsiteX27" fmla="*/ 509888 w 1009579"/>
                <a:gd name="connsiteY27" fmla="*/ 0 h 1703028"/>
                <a:gd name="connsiteX28" fmla="*/ 632261 w 1009579"/>
                <a:gd name="connsiteY28" fmla="*/ 30594 h 1703028"/>
                <a:gd name="connsiteX29" fmla="*/ 683250 w 1009579"/>
                <a:gd name="connsiteY29" fmla="*/ 57788 h 1703028"/>
                <a:gd name="connsiteX30" fmla="*/ 751235 w 1009579"/>
                <a:gd name="connsiteY30" fmla="*/ 101978 h 1703028"/>
                <a:gd name="connsiteX31" fmla="*/ 839616 w 1009579"/>
                <a:gd name="connsiteY31" fmla="*/ 159765 h 1703028"/>
                <a:gd name="connsiteX32" fmla="*/ 914400 w 1009579"/>
                <a:gd name="connsiteY32" fmla="*/ 214154 h 1703028"/>
                <a:gd name="connsiteX33" fmla="*/ 975586 w 1009579"/>
                <a:gd name="connsiteY33" fmla="*/ 261743 h 1703028"/>
                <a:gd name="connsiteX34" fmla="*/ 999381 w 1009579"/>
                <a:gd name="connsiteY34" fmla="*/ 288937 h 1703028"/>
                <a:gd name="connsiteX35" fmla="*/ 1009579 w 1009579"/>
                <a:gd name="connsiteY35" fmla="*/ 316131 h 1703028"/>
                <a:gd name="connsiteX36" fmla="*/ 1009579 w 1009579"/>
                <a:gd name="connsiteY36" fmla="*/ 346725 h 1703028"/>
                <a:gd name="connsiteX37" fmla="*/ 999381 w 1009579"/>
                <a:gd name="connsiteY37" fmla="*/ 380717 h 1703028"/>
                <a:gd name="connsiteX38" fmla="*/ 965388 w 1009579"/>
                <a:gd name="connsiteY38" fmla="*/ 438504 h 1703028"/>
                <a:gd name="connsiteX39" fmla="*/ 860012 w 1009579"/>
                <a:gd name="connsiteY39" fmla="*/ 611867 h 170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9579" h="1703028">
                  <a:moveTo>
                    <a:pt x="860012" y="611867"/>
                  </a:moveTo>
                  <a:lnTo>
                    <a:pt x="727441" y="826020"/>
                  </a:lnTo>
                  <a:lnTo>
                    <a:pt x="673052" y="982385"/>
                  </a:lnTo>
                  <a:lnTo>
                    <a:pt x="622064" y="1063968"/>
                  </a:lnTo>
                  <a:lnTo>
                    <a:pt x="499690" y="1244128"/>
                  </a:lnTo>
                  <a:lnTo>
                    <a:pt x="380716" y="1417490"/>
                  </a:lnTo>
                  <a:lnTo>
                    <a:pt x="319530" y="1502472"/>
                  </a:lnTo>
                  <a:lnTo>
                    <a:pt x="190358" y="1648640"/>
                  </a:lnTo>
                  <a:lnTo>
                    <a:pt x="149567" y="1703028"/>
                  </a:lnTo>
                  <a:lnTo>
                    <a:pt x="54388" y="1692830"/>
                  </a:lnTo>
                  <a:lnTo>
                    <a:pt x="27194" y="1686032"/>
                  </a:lnTo>
                  <a:lnTo>
                    <a:pt x="10197" y="1672435"/>
                  </a:lnTo>
                  <a:lnTo>
                    <a:pt x="0" y="1641841"/>
                  </a:lnTo>
                  <a:lnTo>
                    <a:pt x="6798" y="1601050"/>
                  </a:lnTo>
                  <a:lnTo>
                    <a:pt x="20395" y="1563658"/>
                  </a:lnTo>
                  <a:lnTo>
                    <a:pt x="67985" y="1488875"/>
                  </a:lnTo>
                  <a:lnTo>
                    <a:pt x="125772" y="1407293"/>
                  </a:lnTo>
                  <a:lnTo>
                    <a:pt x="319530" y="1159147"/>
                  </a:lnTo>
                  <a:lnTo>
                    <a:pt x="438504" y="972188"/>
                  </a:lnTo>
                  <a:lnTo>
                    <a:pt x="509888" y="815822"/>
                  </a:lnTo>
                  <a:lnTo>
                    <a:pt x="628862" y="601669"/>
                  </a:lnTo>
                  <a:lnTo>
                    <a:pt x="686649" y="496292"/>
                  </a:lnTo>
                  <a:lnTo>
                    <a:pt x="703646" y="397713"/>
                  </a:lnTo>
                  <a:lnTo>
                    <a:pt x="713843" y="278739"/>
                  </a:lnTo>
                  <a:lnTo>
                    <a:pt x="707045" y="237948"/>
                  </a:lnTo>
                  <a:lnTo>
                    <a:pt x="673052" y="186959"/>
                  </a:lnTo>
                  <a:lnTo>
                    <a:pt x="605067" y="95180"/>
                  </a:lnTo>
                  <a:lnTo>
                    <a:pt x="509888" y="0"/>
                  </a:lnTo>
                  <a:lnTo>
                    <a:pt x="632261" y="30594"/>
                  </a:lnTo>
                  <a:lnTo>
                    <a:pt x="683250" y="57788"/>
                  </a:lnTo>
                  <a:lnTo>
                    <a:pt x="751235" y="101978"/>
                  </a:lnTo>
                  <a:lnTo>
                    <a:pt x="839616" y="159765"/>
                  </a:lnTo>
                  <a:lnTo>
                    <a:pt x="914400" y="214154"/>
                  </a:lnTo>
                  <a:lnTo>
                    <a:pt x="975586" y="261743"/>
                  </a:lnTo>
                  <a:lnTo>
                    <a:pt x="999381" y="288937"/>
                  </a:lnTo>
                  <a:lnTo>
                    <a:pt x="1009579" y="316131"/>
                  </a:lnTo>
                  <a:lnTo>
                    <a:pt x="1009579" y="346725"/>
                  </a:lnTo>
                  <a:lnTo>
                    <a:pt x="999381" y="380717"/>
                  </a:lnTo>
                  <a:lnTo>
                    <a:pt x="965388" y="438504"/>
                  </a:lnTo>
                  <a:lnTo>
                    <a:pt x="860012" y="61186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7">
              <a:extLst>
                <a:ext uri="{FF2B5EF4-FFF2-40B4-BE49-F238E27FC236}">
                  <a16:creationId xmlns:a16="http://schemas.microsoft.com/office/drawing/2014/main" id="{442E5EF3-C4FD-429C-968C-8649977A5AEE}"/>
                </a:ext>
              </a:extLst>
            </p:cNvPr>
            <p:cNvSpPr/>
            <p:nvPr/>
          </p:nvSpPr>
          <p:spPr>
            <a:xfrm>
              <a:off x="6019800" y="4868863"/>
              <a:ext cx="2179638" cy="869950"/>
            </a:xfrm>
            <a:custGeom>
              <a:avLst/>
              <a:gdLst>
                <a:gd name="connsiteX0" fmla="*/ 511969 w 2178844"/>
                <a:gd name="connsiteY0" fmla="*/ 61913 h 869157"/>
                <a:gd name="connsiteX1" fmla="*/ 716756 w 2178844"/>
                <a:gd name="connsiteY1" fmla="*/ 85725 h 869157"/>
                <a:gd name="connsiteX2" fmla="*/ 835819 w 2178844"/>
                <a:gd name="connsiteY2" fmla="*/ 107157 h 869157"/>
                <a:gd name="connsiteX3" fmla="*/ 1076325 w 2178844"/>
                <a:gd name="connsiteY3" fmla="*/ 152400 h 869157"/>
                <a:gd name="connsiteX4" fmla="*/ 1409700 w 2178844"/>
                <a:gd name="connsiteY4" fmla="*/ 230982 h 869157"/>
                <a:gd name="connsiteX5" fmla="*/ 1709738 w 2178844"/>
                <a:gd name="connsiteY5" fmla="*/ 316707 h 869157"/>
                <a:gd name="connsiteX6" fmla="*/ 1809750 w 2178844"/>
                <a:gd name="connsiteY6" fmla="*/ 381000 h 869157"/>
                <a:gd name="connsiteX7" fmla="*/ 1921669 w 2178844"/>
                <a:gd name="connsiteY7" fmla="*/ 466725 h 869157"/>
                <a:gd name="connsiteX8" fmla="*/ 2024063 w 2178844"/>
                <a:gd name="connsiteY8" fmla="*/ 554832 h 869157"/>
                <a:gd name="connsiteX9" fmla="*/ 2105025 w 2178844"/>
                <a:gd name="connsiteY9" fmla="*/ 645319 h 869157"/>
                <a:gd name="connsiteX10" fmla="*/ 2155031 w 2178844"/>
                <a:gd name="connsiteY10" fmla="*/ 704850 h 869157"/>
                <a:gd name="connsiteX11" fmla="*/ 2176463 w 2178844"/>
                <a:gd name="connsiteY11" fmla="*/ 742950 h 869157"/>
                <a:gd name="connsiteX12" fmla="*/ 2178844 w 2178844"/>
                <a:gd name="connsiteY12" fmla="*/ 778669 h 869157"/>
                <a:gd name="connsiteX13" fmla="*/ 2176463 w 2178844"/>
                <a:gd name="connsiteY13" fmla="*/ 819150 h 869157"/>
                <a:gd name="connsiteX14" fmla="*/ 2157413 w 2178844"/>
                <a:gd name="connsiteY14" fmla="*/ 847725 h 869157"/>
                <a:gd name="connsiteX15" fmla="*/ 2135981 w 2178844"/>
                <a:gd name="connsiteY15" fmla="*/ 864394 h 869157"/>
                <a:gd name="connsiteX16" fmla="*/ 2116931 w 2178844"/>
                <a:gd name="connsiteY16" fmla="*/ 866775 h 869157"/>
                <a:gd name="connsiteX17" fmla="*/ 2074069 w 2178844"/>
                <a:gd name="connsiteY17" fmla="*/ 869157 h 869157"/>
                <a:gd name="connsiteX18" fmla="*/ 2040731 w 2178844"/>
                <a:gd name="connsiteY18" fmla="*/ 859632 h 869157"/>
                <a:gd name="connsiteX19" fmla="*/ 1981200 w 2178844"/>
                <a:gd name="connsiteY19" fmla="*/ 816769 h 869157"/>
                <a:gd name="connsiteX20" fmla="*/ 1871663 w 2178844"/>
                <a:gd name="connsiteY20" fmla="*/ 728663 h 869157"/>
                <a:gd name="connsiteX21" fmla="*/ 1719263 w 2178844"/>
                <a:gd name="connsiteY21" fmla="*/ 616744 h 869157"/>
                <a:gd name="connsiteX22" fmla="*/ 1571625 w 2178844"/>
                <a:gd name="connsiteY22" fmla="*/ 528638 h 869157"/>
                <a:gd name="connsiteX23" fmla="*/ 1416844 w 2178844"/>
                <a:gd name="connsiteY23" fmla="*/ 454819 h 869157"/>
                <a:gd name="connsiteX24" fmla="*/ 1247775 w 2178844"/>
                <a:gd name="connsiteY24" fmla="*/ 381000 h 869157"/>
                <a:gd name="connsiteX25" fmla="*/ 976313 w 2178844"/>
                <a:gd name="connsiteY25" fmla="*/ 292894 h 869157"/>
                <a:gd name="connsiteX26" fmla="*/ 647700 w 2178844"/>
                <a:gd name="connsiteY26" fmla="*/ 228600 h 869157"/>
                <a:gd name="connsiteX27" fmla="*/ 509588 w 2178844"/>
                <a:gd name="connsiteY27" fmla="*/ 202407 h 869157"/>
                <a:gd name="connsiteX28" fmla="*/ 226219 w 2178844"/>
                <a:gd name="connsiteY28" fmla="*/ 164307 h 869157"/>
                <a:gd name="connsiteX29" fmla="*/ 54769 w 2178844"/>
                <a:gd name="connsiteY29" fmla="*/ 147638 h 869157"/>
                <a:gd name="connsiteX30" fmla="*/ 30956 w 2178844"/>
                <a:gd name="connsiteY30" fmla="*/ 147638 h 869157"/>
                <a:gd name="connsiteX31" fmla="*/ 0 w 2178844"/>
                <a:gd name="connsiteY31" fmla="*/ 133350 h 869157"/>
                <a:gd name="connsiteX32" fmla="*/ 111919 w 2178844"/>
                <a:gd name="connsiteY32" fmla="*/ 26194 h 869157"/>
                <a:gd name="connsiteX33" fmla="*/ 152400 w 2178844"/>
                <a:gd name="connsiteY33" fmla="*/ 0 h 869157"/>
                <a:gd name="connsiteX34" fmla="*/ 145256 w 2178844"/>
                <a:gd name="connsiteY34" fmla="*/ 16669 h 869157"/>
                <a:gd name="connsiteX35" fmla="*/ 150019 w 2178844"/>
                <a:gd name="connsiteY35" fmla="*/ 28575 h 869157"/>
                <a:gd name="connsiteX36" fmla="*/ 176213 w 2178844"/>
                <a:gd name="connsiteY36" fmla="*/ 33338 h 869157"/>
                <a:gd name="connsiteX37" fmla="*/ 350044 w 2178844"/>
                <a:gd name="connsiteY37" fmla="*/ 42863 h 869157"/>
                <a:gd name="connsiteX38" fmla="*/ 511969 w 2178844"/>
                <a:gd name="connsiteY38" fmla="*/ 6191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8844" h="869157">
                  <a:moveTo>
                    <a:pt x="511969" y="61913"/>
                  </a:moveTo>
                  <a:lnTo>
                    <a:pt x="716756" y="85725"/>
                  </a:lnTo>
                  <a:lnTo>
                    <a:pt x="835819" y="107157"/>
                  </a:lnTo>
                  <a:lnTo>
                    <a:pt x="1076325" y="152400"/>
                  </a:lnTo>
                  <a:lnTo>
                    <a:pt x="1409700" y="230982"/>
                  </a:lnTo>
                  <a:lnTo>
                    <a:pt x="1709738" y="316707"/>
                  </a:lnTo>
                  <a:lnTo>
                    <a:pt x="1809750" y="381000"/>
                  </a:lnTo>
                  <a:lnTo>
                    <a:pt x="1921669" y="466725"/>
                  </a:lnTo>
                  <a:lnTo>
                    <a:pt x="2024063" y="554832"/>
                  </a:lnTo>
                  <a:lnTo>
                    <a:pt x="2105025" y="645319"/>
                  </a:lnTo>
                  <a:lnTo>
                    <a:pt x="2155031" y="704850"/>
                  </a:lnTo>
                  <a:lnTo>
                    <a:pt x="2176463" y="742950"/>
                  </a:lnTo>
                  <a:lnTo>
                    <a:pt x="2178844" y="778669"/>
                  </a:lnTo>
                  <a:lnTo>
                    <a:pt x="2176463" y="819150"/>
                  </a:lnTo>
                  <a:lnTo>
                    <a:pt x="2157413" y="847725"/>
                  </a:lnTo>
                  <a:lnTo>
                    <a:pt x="2135981" y="864394"/>
                  </a:lnTo>
                  <a:lnTo>
                    <a:pt x="2116931" y="866775"/>
                  </a:lnTo>
                  <a:lnTo>
                    <a:pt x="2074069" y="869157"/>
                  </a:lnTo>
                  <a:lnTo>
                    <a:pt x="2040731" y="859632"/>
                  </a:lnTo>
                  <a:lnTo>
                    <a:pt x="1981200" y="816769"/>
                  </a:lnTo>
                  <a:lnTo>
                    <a:pt x="1871663" y="728663"/>
                  </a:lnTo>
                  <a:lnTo>
                    <a:pt x="1719263" y="616744"/>
                  </a:lnTo>
                  <a:lnTo>
                    <a:pt x="1571625" y="528638"/>
                  </a:lnTo>
                  <a:lnTo>
                    <a:pt x="1416844" y="454819"/>
                  </a:lnTo>
                  <a:lnTo>
                    <a:pt x="1247775" y="381000"/>
                  </a:lnTo>
                  <a:lnTo>
                    <a:pt x="976313" y="292894"/>
                  </a:lnTo>
                  <a:lnTo>
                    <a:pt x="647700" y="228600"/>
                  </a:lnTo>
                  <a:lnTo>
                    <a:pt x="509588" y="202407"/>
                  </a:lnTo>
                  <a:lnTo>
                    <a:pt x="226219" y="164307"/>
                  </a:lnTo>
                  <a:lnTo>
                    <a:pt x="54769" y="147638"/>
                  </a:lnTo>
                  <a:lnTo>
                    <a:pt x="30956" y="147638"/>
                  </a:lnTo>
                  <a:lnTo>
                    <a:pt x="0" y="133350"/>
                  </a:lnTo>
                  <a:lnTo>
                    <a:pt x="111919" y="26194"/>
                  </a:lnTo>
                  <a:lnTo>
                    <a:pt x="152400" y="0"/>
                  </a:lnTo>
                  <a:lnTo>
                    <a:pt x="145256" y="16669"/>
                  </a:lnTo>
                  <a:lnTo>
                    <a:pt x="150019" y="28575"/>
                  </a:lnTo>
                  <a:lnTo>
                    <a:pt x="176213" y="33338"/>
                  </a:lnTo>
                  <a:lnTo>
                    <a:pt x="350044" y="42863"/>
                  </a:lnTo>
                  <a:lnTo>
                    <a:pt x="511969" y="619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8">
              <a:extLst>
                <a:ext uri="{FF2B5EF4-FFF2-40B4-BE49-F238E27FC236}">
                  <a16:creationId xmlns:a16="http://schemas.microsoft.com/office/drawing/2014/main" id="{155E4E64-6B9C-4816-ADB0-E31D382E5779}"/>
                </a:ext>
              </a:extLst>
            </p:cNvPr>
            <p:cNvSpPr/>
            <p:nvPr/>
          </p:nvSpPr>
          <p:spPr>
            <a:xfrm>
              <a:off x="5359401" y="3644901"/>
              <a:ext cx="2403475" cy="2193925"/>
            </a:xfrm>
            <a:custGeom>
              <a:avLst/>
              <a:gdLst>
                <a:gd name="connsiteX0" fmla="*/ 2147392 w 2403920"/>
                <a:gd name="connsiteY0" fmla="*/ 765448 h 2192905"/>
                <a:gd name="connsiteX1" fmla="*/ 2027403 w 2403920"/>
                <a:gd name="connsiteY1" fmla="*/ 968189 h 2192905"/>
                <a:gd name="connsiteX2" fmla="*/ 1928101 w 2403920"/>
                <a:gd name="connsiteY2" fmla="*/ 1108865 h 2192905"/>
                <a:gd name="connsiteX3" fmla="*/ 1816387 w 2403920"/>
                <a:gd name="connsiteY3" fmla="*/ 1253680 h 2192905"/>
                <a:gd name="connsiteX4" fmla="*/ 1692261 w 2403920"/>
                <a:gd name="connsiteY4" fmla="*/ 1386082 h 2192905"/>
                <a:gd name="connsiteX5" fmla="*/ 1539171 w 2403920"/>
                <a:gd name="connsiteY5" fmla="*/ 1530896 h 2192905"/>
                <a:gd name="connsiteX6" fmla="*/ 1369531 w 2403920"/>
                <a:gd name="connsiteY6" fmla="*/ 1650885 h 2192905"/>
                <a:gd name="connsiteX7" fmla="*/ 1183341 w 2403920"/>
                <a:gd name="connsiteY7" fmla="*/ 1775012 h 2192905"/>
                <a:gd name="connsiteX8" fmla="*/ 968188 w 2403920"/>
                <a:gd name="connsiteY8" fmla="*/ 1895001 h 2192905"/>
                <a:gd name="connsiteX9" fmla="*/ 699247 w 2403920"/>
                <a:gd name="connsiteY9" fmla="*/ 2023265 h 2192905"/>
                <a:gd name="connsiteX10" fmla="*/ 479957 w 2403920"/>
                <a:gd name="connsiteY10" fmla="*/ 2097742 h 2192905"/>
                <a:gd name="connsiteX11" fmla="*/ 326867 w 2403920"/>
                <a:gd name="connsiteY11" fmla="*/ 2139117 h 2192905"/>
                <a:gd name="connsiteX12" fmla="*/ 157227 w 2403920"/>
                <a:gd name="connsiteY12" fmla="*/ 2176355 h 2192905"/>
                <a:gd name="connsiteX13" fmla="*/ 62063 w 2403920"/>
                <a:gd name="connsiteY13" fmla="*/ 2192905 h 2192905"/>
                <a:gd name="connsiteX14" fmla="*/ 37238 w 2403920"/>
                <a:gd name="connsiteY14" fmla="*/ 2192905 h 2192905"/>
                <a:gd name="connsiteX15" fmla="*/ 8275 w 2403920"/>
                <a:gd name="connsiteY15" fmla="*/ 2180493 h 2192905"/>
                <a:gd name="connsiteX16" fmla="*/ 0 w 2403920"/>
                <a:gd name="connsiteY16" fmla="*/ 2151530 h 2192905"/>
                <a:gd name="connsiteX17" fmla="*/ 4138 w 2403920"/>
                <a:gd name="connsiteY17" fmla="*/ 2134980 h 2192905"/>
                <a:gd name="connsiteX18" fmla="*/ 57926 w 2403920"/>
                <a:gd name="connsiteY18" fmla="*/ 2118429 h 2192905"/>
                <a:gd name="connsiteX19" fmla="*/ 186190 w 2403920"/>
                <a:gd name="connsiteY19" fmla="*/ 2081191 h 2192905"/>
                <a:gd name="connsiteX20" fmla="*/ 388930 w 2403920"/>
                <a:gd name="connsiteY20" fmla="*/ 2006715 h 2192905"/>
                <a:gd name="connsiteX21" fmla="*/ 599946 w 2403920"/>
                <a:gd name="connsiteY21" fmla="*/ 1919827 h 2192905"/>
                <a:gd name="connsiteX22" fmla="*/ 823374 w 2403920"/>
                <a:gd name="connsiteY22" fmla="*/ 1803975 h 2192905"/>
                <a:gd name="connsiteX23" fmla="*/ 1009564 w 2403920"/>
                <a:gd name="connsiteY23" fmla="*/ 1696399 h 2192905"/>
                <a:gd name="connsiteX24" fmla="*/ 1212304 w 2403920"/>
                <a:gd name="connsiteY24" fmla="*/ 1555722 h 2192905"/>
                <a:gd name="connsiteX25" fmla="*/ 1381944 w 2403920"/>
                <a:gd name="connsiteY25" fmla="*/ 1415045 h 2192905"/>
                <a:gd name="connsiteX26" fmla="*/ 1522621 w 2403920"/>
                <a:gd name="connsiteY26" fmla="*/ 1261955 h 2192905"/>
                <a:gd name="connsiteX27" fmla="*/ 1659160 w 2403920"/>
                <a:gd name="connsiteY27" fmla="*/ 1113003 h 2192905"/>
                <a:gd name="connsiteX28" fmla="*/ 1754324 w 2403920"/>
                <a:gd name="connsiteY28" fmla="*/ 984739 h 2192905"/>
                <a:gd name="connsiteX29" fmla="*/ 1866038 w 2403920"/>
                <a:gd name="connsiteY29" fmla="*/ 815099 h 2192905"/>
                <a:gd name="connsiteX30" fmla="*/ 1965340 w 2403920"/>
                <a:gd name="connsiteY30" fmla="*/ 645459 h 2192905"/>
                <a:gd name="connsiteX31" fmla="*/ 2019128 w 2403920"/>
                <a:gd name="connsiteY31" fmla="*/ 513057 h 2192905"/>
                <a:gd name="connsiteX32" fmla="*/ 2060503 w 2403920"/>
                <a:gd name="connsiteY32" fmla="*/ 372380 h 2192905"/>
                <a:gd name="connsiteX33" fmla="*/ 2101879 w 2403920"/>
                <a:gd name="connsiteY33" fmla="*/ 227566 h 2192905"/>
                <a:gd name="connsiteX34" fmla="*/ 2101879 w 2403920"/>
                <a:gd name="connsiteY34" fmla="*/ 194465 h 2192905"/>
                <a:gd name="connsiteX35" fmla="*/ 2097741 w 2403920"/>
                <a:gd name="connsiteY35" fmla="*/ 169640 h 2192905"/>
                <a:gd name="connsiteX36" fmla="*/ 2060503 w 2403920"/>
                <a:gd name="connsiteY36" fmla="*/ 132402 h 2192905"/>
                <a:gd name="connsiteX37" fmla="*/ 2023265 w 2403920"/>
                <a:gd name="connsiteY37" fmla="*/ 99302 h 2192905"/>
                <a:gd name="connsiteX38" fmla="*/ 1998440 w 2403920"/>
                <a:gd name="connsiteY38" fmla="*/ 66201 h 2192905"/>
                <a:gd name="connsiteX39" fmla="*/ 1986027 w 2403920"/>
                <a:gd name="connsiteY39" fmla="*/ 37238 h 2192905"/>
                <a:gd name="connsiteX40" fmla="*/ 1986027 w 2403920"/>
                <a:gd name="connsiteY40" fmla="*/ 12413 h 2192905"/>
                <a:gd name="connsiteX41" fmla="*/ 2014990 w 2403920"/>
                <a:gd name="connsiteY41" fmla="*/ 0 h 2192905"/>
                <a:gd name="connsiteX42" fmla="*/ 2060503 w 2403920"/>
                <a:gd name="connsiteY42" fmla="*/ 8275 h 2192905"/>
                <a:gd name="connsiteX43" fmla="*/ 2130842 w 2403920"/>
                <a:gd name="connsiteY43" fmla="*/ 33101 h 2192905"/>
                <a:gd name="connsiteX44" fmla="*/ 2226006 w 2403920"/>
                <a:gd name="connsiteY44" fmla="*/ 82751 h 2192905"/>
                <a:gd name="connsiteX45" fmla="*/ 2337720 w 2403920"/>
                <a:gd name="connsiteY45" fmla="*/ 165503 h 2192905"/>
                <a:gd name="connsiteX46" fmla="*/ 2387370 w 2403920"/>
                <a:gd name="connsiteY46" fmla="*/ 219291 h 2192905"/>
                <a:gd name="connsiteX47" fmla="*/ 2403920 w 2403920"/>
                <a:gd name="connsiteY47" fmla="*/ 248254 h 2192905"/>
                <a:gd name="connsiteX48" fmla="*/ 2403920 w 2403920"/>
                <a:gd name="connsiteY48" fmla="*/ 289629 h 2192905"/>
                <a:gd name="connsiteX49" fmla="*/ 2383233 w 2403920"/>
                <a:gd name="connsiteY49" fmla="*/ 331005 h 2192905"/>
                <a:gd name="connsiteX50" fmla="*/ 2279794 w 2403920"/>
                <a:gd name="connsiteY50" fmla="*/ 529608 h 2192905"/>
                <a:gd name="connsiteX51" fmla="*/ 2213593 w 2403920"/>
                <a:gd name="connsiteY51" fmla="*/ 649597 h 2192905"/>
                <a:gd name="connsiteX52" fmla="*/ 2147392 w 2403920"/>
                <a:gd name="connsiteY52" fmla="*/ 765448 h 21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3920" h="2192905">
                  <a:moveTo>
                    <a:pt x="2147392" y="765448"/>
                  </a:moveTo>
                  <a:lnTo>
                    <a:pt x="2027403" y="968189"/>
                  </a:lnTo>
                  <a:lnTo>
                    <a:pt x="1928101" y="1108865"/>
                  </a:lnTo>
                  <a:lnTo>
                    <a:pt x="1816387" y="1253680"/>
                  </a:lnTo>
                  <a:lnTo>
                    <a:pt x="1692261" y="1386082"/>
                  </a:lnTo>
                  <a:lnTo>
                    <a:pt x="1539171" y="1530896"/>
                  </a:lnTo>
                  <a:lnTo>
                    <a:pt x="1369531" y="1650885"/>
                  </a:lnTo>
                  <a:lnTo>
                    <a:pt x="1183341" y="1775012"/>
                  </a:lnTo>
                  <a:lnTo>
                    <a:pt x="968188" y="1895001"/>
                  </a:lnTo>
                  <a:lnTo>
                    <a:pt x="699247" y="2023265"/>
                  </a:lnTo>
                  <a:lnTo>
                    <a:pt x="479957" y="2097742"/>
                  </a:lnTo>
                  <a:lnTo>
                    <a:pt x="326867" y="2139117"/>
                  </a:lnTo>
                  <a:lnTo>
                    <a:pt x="157227" y="2176355"/>
                  </a:lnTo>
                  <a:lnTo>
                    <a:pt x="62063" y="2192905"/>
                  </a:lnTo>
                  <a:lnTo>
                    <a:pt x="37238" y="2192905"/>
                  </a:lnTo>
                  <a:lnTo>
                    <a:pt x="8275" y="2180493"/>
                  </a:lnTo>
                  <a:lnTo>
                    <a:pt x="0" y="2151530"/>
                  </a:lnTo>
                  <a:lnTo>
                    <a:pt x="4138" y="2134980"/>
                  </a:lnTo>
                  <a:lnTo>
                    <a:pt x="57926" y="2118429"/>
                  </a:lnTo>
                  <a:lnTo>
                    <a:pt x="186190" y="2081191"/>
                  </a:lnTo>
                  <a:lnTo>
                    <a:pt x="388930" y="2006715"/>
                  </a:lnTo>
                  <a:lnTo>
                    <a:pt x="599946" y="1919827"/>
                  </a:lnTo>
                  <a:lnTo>
                    <a:pt x="823374" y="1803975"/>
                  </a:lnTo>
                  <a:lnTo>
                    <a:pt x="1009564" y="1696399"/>
                  </a:lnTo>
                  <a:lnTo>
                    <a:pt x="1212304" y="1555722"/>
                  </a:lnTo>
                  <a:lnTo>
                    <a:pt x="1381944" y="1415045"/>
                  </a:lnTo>
                  <a:lnTo>
                    <a:pt x="1522621" y="1261955"/>
                  </a:lnTo>
                  <a:lnTo>
                    <a:pt x="1659160" y="1113003"/>
                  </a:lnTo>
                  <a:lnTo>
                    <a:pt x="1754324" y="984739"/>
                  </a:lnTo>
                  <a:lnTo>
                    <a:pt x="1866038" y="815099"/>
                  </a:lnTo>
                  <a:lnTo>
                    <a:pt x="1965340" y="645459"/>
                  </a:lnTo>
                  <a:lnTo>
                    <a:pt x="2019128" y="513057"/>
                  </a:lnTo>
                  <a:lnTo>
                    <a:pt x="2060503" y="372380"/>
                  </a:lnTo>
                  <a:lnTo>
                    <a:pt x="2101879" y="227566"/>
                  </a:lnTo>
                  <a:lnTo>
                    <a:pt x="2101879" y="194465"/>
                  </a:lnTo>
                  <a:lnTo>
                    <a:pt x="2097741" y="169640"/>
                  </a:lnTo>
                  <a:lnTo>
                    <a:pt x="2060503" y="132402"/>
                  </a:lnTo>
                  <a:lnTo>
                    <a:pt x="2023265" y="99302"/>
                  </a:lnTo>
                  <a:lnTo>
                    <a:pt x="1998440" y="66201"/>
                  </a:lnTo>
                  <a:lnTo>
                    <a:pt x="1986027" y="37238"/>
                  </a:lnTo>
                  <a:lnTo>
                    <a:pt x="1986027" y="12413"/>
                  </a:lnTo>
                  <a:lnTo>
                    <a:pt x="2014990" y="0"/>
                  </a:lnTo>
                  <a:lnTo>
                    <a:pt x="2060503" y="8275"/>
                  </a:lnTo>
                  <a:lnTo>
                    <a:pt x="2130842" y="33101"/>
                  </a:lnTo>
                  <a:lnTo>
                    <a:pt x="2226006" y="82751"/>
                  </a:lnTo>
                  <a:lnTo>
                    <a:pt x="2337720" y="165503"/>
                  </a:lnTo>
                  <a:lnTo>
                    <a:pt x="2387370" y="219291"/>
                  </a:lnTo>
                  <a:lnTo>
                    <a:pt x="2403920" y="248254"/>
                  </a:lnTo>
                  <a:lnTo>
                    <a:pt x="2403920" y="289629"/>
                  </a:lnTo>
                  <a:lnTo>
                    <a:pt x="2383233" y="331005"/>
                  </a:lnTo>
                  <a:lnTo>
                    <a:pt x="2279794" y="529608"/>
                  </a:lnTo>
                  <a:lnTo>
                    <a:pt x="2213593" y="649597"/>
                  </a:lnTo>
                  <a:lnTo>
                    <a:pt x="2147392" y="76544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5">
              <a:extLst>
                <a:ext uri="{FF2B5EF4-FFF2-40B4-BE49-F238E27FC236}">
                  <a16:creationId xmlns:a16="http://schemas.microsoft.com/office/drawing/2014/main" id="{658DDE39-9D2F-405D-960C-52DCAED6E8BC}"/>
                </a:ext>
              </a:extLst>
            </p:cNvPr>
            <p:cNvSpPr/>
            <p:nvPr/>
          </p:nvSpPr>
          <p:spPr>
            <a:xfrm>
              <a:off x="5208588" y="3940176"/>
              <a:ext cx="3314700" cy="557213"/>
            </a:xfrm>
            <a:custGeom>
              <a:avLst/>
              <a:gdLst>
                <a:gd name="connsiteX0" fmla="*/ 975586 w 3314275"/>
                <a:gd name="connsiteY0" fmla="*/ 251545 h 557478"/>
                <a:gd name="connsiteX1" fmla="*/ 1284919 w 3314275"/>
                <a:gd name="connsiteY1" fmla="*/ 217553 h 557478"/>
                <a:gd name="connsiteX2" fmla="*/ 1468479 w 3314275"/>
                <a:gd name="connsiteY2" fmla="*/ 183560 h 557478"/>
                <a:gd name="connsiteX3" fmla="*/ 1638441 w 3314275"/>
                <a:gd name="connsiteY3" fmla="*/ 163165 h 557478"/>
                <a:gd name="connsiteX4" fmla="*/ 2393076 w 3314275"/>
                <a:gd name="connsiteY4" fmla="*/ 98579 h 557478"/>
                <a:gd name="connsiteX5" fmla="*/ 2491655 w 3314275"/>
                <a:gd name="connsiteY5" fmla="*/ 81582 h 557478"/>
                <a:gd name="connsiteX6" fmla="*/ 2546043 w 3314275"/>
                <a:gd name="connsiteY6" fmla="*/ 74784 h 557478"/>
                <a:gd name="connsiteX7" fmla="*/ 2651420 w 3314275"/>
                <a:gd name="connsiteY7" fmla="*/ 71385 h 557478"/>
                <a:gd name="connsiteX8" fmla="*/ 2699009 w 3314275"/>
                <a:gd name="connsiteY8" fmla="*/ 64586 h 557478"/>
                <a:gd name="connsiteX9" fmla="*/ 2797588 w 3314275"/>
                <a:gd name="connsiteY9" fmla="*/ 40791 h 557478"/>
                <a:gd name="connsiteX10" fmla="*/ 2858775 w 3314275"/>
                <a:gd name="connsiteY10" fmla="*/ 16997 h 557478"/>
                <a:gd name="connsiteX11" fmla="*/ 2902965 w 3314275"/>
                <a:gd name="connsiteY11" fmla="*/ 0 h 557478"/>
                <a:gd name="connsiteX12" fmla="*/ 2933558 w 3314275"/>
                <a:gd name="connsiteY12" fmla="*/ 3400 h 557478"/>
                <a:gd name="connsiteX13" fmla="*/ 3032137 w 3314275"/>
                <a:gd name="connsiteY13" fmla="*/ 33993 h 557478"/>
                <a:gd name="connsiteX14" fmla="*/ 3202099 w 3314275"/>
                <a:gd name="connsiteY14" fmla="*/ 105377 h 557478"/>
                <a:gd name="connsiteX15" fmla="*/ 3270085 w 3314275"/>
                <a:gd name="connsiteY15" fmla="*/ 142769 h 557478"/>
                <a:gd name="connsiteX16" fmla="*/ 3300678 w 3314275"/>
                <a:gd name="connsiteY16" fmla="*/ 169963 h 557478"/>
                <a:gd name="connsiteX17" fmla="*/ 3314275 w 3314275"/>
                <a:gd name="connsiteY17" fmla="*/ 197157 h 557478"/>
                <a:gd name="connsiteX18" fmla="*/ 3310876 w 3314275"/>
                <a:gd name="connsiteY18" fmla="*/ 248146 h 557478"/>
                <a:gd name="connsiteX19" fmla="*/ 3297279 w 3314275"/>
                <a:gd name="connsiteY19" fmla="*/ 285538 h 557478"/>
                <a:gd name="connsiteX20" fmla="*/ 3270085 w 3314275"/>
                <a:gd name="connsiteY20" fmla="*/ 305933 h 557478"/>
                <a:gd name="connsiteX21" fmla="*/ 3229293 w 3314275"/>
                <a:gd name="connsiteY21" fmla="*/ 326329 h 557478"/>
                <a:gd name="connsiteX22" fmla="*/ 3164708 w 3314275"/>
                <a:gd name="connsiteY22" fmla="*/ 333127 h 557478"/>
                <a:gd name="connsiteX23" fmla="*/ 3117118 w 3314275"/>
                <a:gd name="connsiteY23" fmla="*/ 329728 h 557478"/>
                <a:gd name="connsiteX24" fmla="*/ 3028737 w 3314275"/>
                <a:gd name="connsiteY24" fmla="*/ 316131 h 557478"/>
                <a:gd name="connsiteX25" fmla="*/ 2933558 w 3314275"/>
                <a:gd name="connsiteY25" fmla="*/ 302534 h 557478"/>
                <a:gd name="connsiteX26" fmla="*/ 2712606 w 3314275"/>
                <a:gd name="connsiteY26" fmla="*/ 295736 h 557478"/>
                <a:gd name="connsiteX27" fmla="*/ 2291099 w 3314275"/>
                <a:gd name="connsiteY27" fmla="*/ 302534 h 557478"/>
                <a:gd name="connsiteX28" fmla="*/ 2063348 w 3314275"/>
                <a:gd name="connsiteY28" fmla="*/ 322930 h 557478"/>
                <a:gd name="connsiteX29" fmla="*/ 1669035 w 3314275"/>
                <a:gd name="connsiteY29" fmla="*/ 343325 h 557478"/>
                <a:gd name="connsiteX30" fmla="*/ 1227131 w 3314275"/>
                <a:gd name="connsiteY30" fmla="*/ 373919 h 557478"/>
                <a:gd name="connsiteX31" fmla="*/ 1036773 w 3314275"/>
                <a:gd name="connsiteY31" fmla="*/ 418109 h 557478"/>
                <a:gd name="connsiteX32" fmla="*/ 700247 w 3314275"/>
                <a:gd name="connsiteY32" fmla="*/ 486094 h 557478"/>
                <a:gd name="connsiteX33" fmla="*/ 540482 w 3314275"/>
                <a:gd name="connsiteY33" fmla="*/ 520087 h 557478"/>
                <a:gd name="connsiteX34" fmla="*/ 435105 w 3314275"/>
                <a:gd name="connsiteY34" fmla="*/ 557478 h 557478"/>
                <a:gd name="connsiteX35" fmla="*/ 401112 w 3314275"/>
                <a:gd name="connsiteY35" fmla="*/ 547281 h 557478"/>
                <a:gd name="connsiteX36" fmla="*/ 319530 w 3314275"/>
                <a:gd name="connsiteY36" fmla="*/ 513288 h 557478"/>
                <a:gd name="connsiteX37" fmla="*/ 251545 w 3314275"/>
                <a:gd name="connsiteY37" fmla="*/ 472497 h 557478"/>
                <a:gd name="connsiteX38" fmla="*/ 163164 w 3314275"/>
                <a:gd name="connsiteY38" fmla="*/ 411310 h 557478"/>
                <a:gd name="connsiteX39" fmla="*/ 101977 w 3314275"/>
                <a:gd name="connsiteY39" fmla="*/ 350124 h 557478"/>
                <a:gd name="connsiteX40" fmla="*/ 44190 w 3314275"/>
                <a:gd name="connsiteY40" fmla="*/ 285538 h 557478"/>
                <a:gd name="connsiteX41" fmla="*/ 10198 w 3314275"/>
                <a:gd name="connsiteY41" fmla="*/ 231150 h 557478"/>
                <a:gd name="connsiteX42" fmla="*/ 0 w 3314275"/>
                <a:gd name="connsiteY42" fmla="*/ 200556 h 557478"/>
                <a:gd name="connsiteX43" fmla="*/ 0 w 3314275"/>
                <a:gd name="connsiteY43" fmla="*/ 176762 h 557478"/>
                <a:gd name="connsiteX44" fmla="*/ 16996 w 3314275"/>
                <a:gd name="connsiteY44" fmla="*/ 169963 h 557478"/>
                <a:gd name="connsiteX45" fmla="*/ 47589 w 3314275"/>
                <a:gd name="connsiteY45" fmla="*/ 176762 h 557478"/>
                <a:gd name="connsiteX46" fmla="*/ 88380 w 3314275"/>
                <a:gd name="connsiteY46" fmla="*/ 214153 h 557478"/>
                <a:gd name="connsiteX47" fmla="*/ 152966 w 3314275"/>
                <a:gd name="connsiteY47" fmla="*/ 271941 h 557478"/>
                <a:gd name="connsiteX48" fmla="*/ 207354 w 3314275"/>
                <a:gd name="connsiteY48" fmla="*/ 299135 h 557478"/>
                <a:gd name="connsiteX49" fmla="*/ 265142 w 3314275"/>
                <a:gd name="connsiteY49" fmla="*/ 319530 h 557478"/>
                <a:gd name="connsiteX50" fmla="*/ 363720 w 3314275"/>
                <a:gd name="connsiteY50" fmla="*/ 322930 h 557478"/>
                <a:gd name="connsiteX51" fmla="*/ 506489 w 3314275"/>
                <a:gd name="connsiteY51" fmla="*/ 312732 h 557478"/>
                <a:gd name="connsiteX52" fmla="*/ 696847 w 3314275"/>
                <a:gd name="connsiteY52" fmla="*/ 285538 h 557478"/>
                <a:gd name="connsiteX53" fmla="*/ 975586 w 3314275"/>
                <a:gd name="connsiteY53" fmla="*/ 251545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14275" h="557478">
                  <a:moveTo>
                    <a:pt x="975586" y="251545"/>
                  </a:moveTo>
                  <a:lnTo>
                    <a:pt x="1284919" y="217553"/>
                  </a:lnTo>
                  <a:lnTo>
                    <a:pt x="1468479" y="183560"/>
                  </a:lnTo>
                  <a:lnTo>
                    <a:pt x="1638441" y="163165"/>
                  </a:lnTo>
                  <a:lnTo>
                    <a:pt x="2393076" y="98579"/>
                  </a:lnTo>
                  <a:lnTo>
                    <a:pt x="2491655" y="81582"/>
                  </a:lnTo>
                  <a:lnTo>
                    <a:pt x="2546043" y="74784"/>
                  </a:lnTo>
                  <a:lnTo>
                    <a:pt x="2651420" y="71385"/>
                  </a:lnTo>
                  <a:lnTo>
                    <a:pt x="2699009" y="64586"/>
                  </a:lnTo>
                  <a:lnTo>
                    <a:pt x="2797588" y="40791"/>
                  </a:lnTo>
                  <a:lnTo>
                    <a:pt x="2858775" y="16997"/>
                  </a:lnTo>
                  <a:lnTo>
                    <a:pt x="2902965" y="0"/>
                  </a:lnTo>
                  <a:lnTo>
                    <a:pt x="2933558" y="3400"/>
                  </a:lnTo>
                  <a:lnTo>
                    <a:pt x="3032137" y="33993"/>
                  </a:lnTo>
                  <a:lnTo>
                    <a:pt x="3202099" y="105377"/>
                  </a:lnTo>
                  <a:lnTo>
                    <a:pt x="3270085" y="142769"/>
                  </a:lnTo>
                  <a:lnTo>
                    <a:pt x="3300678" y="169963"/>
                  </a:lnTo>
                  <a:lnTo>
                    <a:pt x="3314275" y="197157"/>
                  </a:lnTo>
                  <a:lnTo>
                    <a:pt x="3310876" y="248146"/>
                  </a:lnTo>
                  <a:lnTo>
                    <a:pt x="3297279" y="285538"/>
                  </a:lnTo>
                  <a:lnTo>
                    <a:pt x="3270085" y="305933"/>
                  </a:lnTo>
                  <a:lnTo>
                    <a:pt x="3229293" y="326329"/>
                  </a:lnTo>
                  <a:cubicBezTo>
                    <a:pt x="3166981" y="333252"/>
                    <a:pt x="3188628" y="333127"/>
                    <a:pt x="3164708" y="333127"/>
                  </a:cubicBezTo>
                  <a:lnTo>
                    <a:pt x="3117118" y="329728"/>
                  </a:lnTo>
                  <a:lnTo>
                    <a:pt x="3028737" y="316131"/>
                  </a:lnTo>
                  <a:lnTo>
                    <a:pt x="2933558" y="302534"/>
                  </a:lnTo>
                  <a:lnTo>
                    <a:pt x="2712606" y="295736"/>
                  </a:lnTo>
                  <a:lnTo>
                    <a:pt x="2291099" y="302534"/>
                  </a:lnTo>
                  <a:lnTo>
                    <a:pt x="2063348" y="322930"/>
                  </a:lnTo>
                  <a:lnTo>
                    <a:pt x="1669035" y="343325"/>
                  </a:lnTo>
                  <a:lnTo>
                    <a:pt x="1227131" y="373919"/>
                  </a:lnTo>
                  <a:lnTo>
                    <a:pt x="1036773" y="418109"/>
                  </a:lnTo>
                  <a:lnTo>
                    <a:pt x="700247" y="486094"/>
                  </a:lnTo>
                  <a:lnTo>
                    <a:pt x="540482" y="520087"/>
                  </a:lnTo>
                  <a:lnTo>
                    <a:pt x="435105" y="557478"/>
                  </a:lnTo>
                  <a:lnTo>
                    <a:pt x="401112" y="547281"/>
                  </a:lnTo>
                  <a:lnTo>
                    <a:pt x="319530" y="513288"/>
                  </a:lnTo>
                  <a:lnTo>
                    <a:pt x="251545" y="472497"/>
                  </a:lnTo>
                  <a:lnTo>
                    <a:pt x="163164" y="411310"/>
                  </a:lnTo>
                  <a:lnTo>
                    <a:pt x="101977" y="350124"/>
                  </a:lnTo>
                  <a:lnTo>
                    <a:pt x="44190" y="285538"/>
                  </a:lnTo>
                  <a:lnTo>
                    <a:pt x="10198" y="231150"/>
                  </a:lnTo>
                  <a:lnTo>
                    <a:pt x="0" y="200556"/>
                  </a:lnTo>
                  <a:lnTo>
                    <a:pt x="0" y="176762"/>
                  </a:lnTo>
                  <a:lnTo>
                    <a:pt x="16996" y="169963"/>
                  </a:lnTo>
                  <a:lnTo>
                    <a:pt x="47589" y="176762"/>
                  </a:lnTo>
                  <a:lnTo>
                    <a:pt x="88380" y="214153"/>
                  </a:lnTo>
                  <a:lnTo>
                    <a:pt x="152966" y="271941"/>
                  </a:lnTo>
                  <a:lnTo>
                    <a:pt x="207354" y="299135"/>
                  </a:lnTo>
                  <a:lnTo>
                    <a:pt x="265142" y="319530"/>
                  </a:lnTo>
                  <a:lnTo>
                    <a:pt x="363720" y="322930"/>
                  </a:lnTo>
                  <a:lnTo>
                    <a:pt x="506489" y="312732"/>
                  </a:lnTo>
                  <a:lnTo>
                    <a:pt x="696847" y="285538"/>
                  </a:lnTo>
                  <a:lnTo>
                    <a:pt x="975586" y="25154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058BC873-58E8-4237-925F-94C7142D4747}"/>
              </a:ext>
            </a:extLst>
          </p:cNvPr>
          <p:cNvGrpSpPr/>
          <p:nvPr/>
        </p:nvGrpSpPr>
        <p:grpSpPr>
          <a:xfrm>
            <a:off x="3660775" y="1455738"/>
            <a:ext cx="4862513" cy="4383088"/>
            <a:chOff x="3660775" y="1455738"/>
            <a:chExt cx="4862513" cy="4383088"/>
          </a:xfrm>
          <a:solidFill>
            <a:schemeClr val="tx1"/>
          </a:solidFill>
        </p:grpSpPr>
        <p:sp>
          <p:nvSpPr>
            <p:cNvPr id="30" name="フリーフォーム 64">
              <a:extLst>
                <a:ext uri="{FF2B5EF4-FFF2-40B4-BE49-F238E27FC236}">
                  <a16:creationId xmlns:a16="http://schemas.microsoft.com/office/drawing/2014/main" id="{BA558958-1C1B-4D97-9F04-F59D6B055F79}"/>
                </a:ext>
              </a:extLst>
            </p:cNvPr>
            <p:cNvSpPr/>
            <p:nvPr/>
          </p:nvSpPr>
          <p:spPr>
            <a:xfrm>
              <a:off x="3732214" y="2487614"/>
              <a:ext cx="1800225" cy="541337"/>
            </a:xfrm>
            <a:custGeom>
              <a:avLst/>
              <a:gdLst>
                <a:gd name="connsiteX0" fmla="*/ 583406 w 1800225"/>
                <a:gd name="connsiteY0" fmla="*/ 257175 h 540544"/>
                <a:gd name="connsiteX1" fmla="*/ 940594 w 1800225"/>
                <a:gd name="connsiteY1" fmla="*/ 164307 h 540544"/>
                <a:gd name="connsiteX2" fmla="*/ 1190625 w 1800225"/>
                <a:gd name="connsiteY2" fmla="*/ 90488 h 540544"/>
                <a:gd name="connsiteX3" fmla="*/ 1297781 w 1800225"/>
                <a:gd name="connsiteY3" fmla="*/ 61913 h 540544"/>
                <a:gd name="connsiteX4" fmla="*/ 1383506 w 1800225"/>
                <a:gd name="connsiteY4" fmla="*/ 35719 h 540544"/>
                <a:gd name="connsiteX5" fmla="*/ 1412081 w 1800225"/>
                <a:gd name="connsiteY5" fmla="*/ 19050 h 540544"/>
                <a:gd name="connsiteX6" fmla="*/ 1438275 w 1800225"/>
                <a:gd name="connsiteY6" fmla="*/ 0 h 540544"/>
                <a:gd name="connsiteX7" fmla="*/ 1462087 w 1800225"/>
                <a:gd name="connsiteY7" fmla="*/ 2382 h 540544"/>
                <a:gd name="connsiteX8" fmla="*/ 1547812 w 1800225"/>
                <a:gd name="connsiteY8" fmla="*/ 14288 h 540544"/>
                <a:gd name="connsiteX9" fmla="*/ 1633537 w 1800225"/>
                <a:gd name="connsiteY9" fmla="*/ 33338 h 540544"/>
                <a:gd name="connsiteX10" fmla="*/ 1700212 w 1800225"/>
                <a:gd name="connsiteY10" fmla="*/ 54769 h 540544"/>
                <a:gd name="connsiteX11" fmla="*/ 1757362 w 1800225"/>
                <a:gd name="connsiteY11" fmla="*/ 83344 h 540544"/>
                <a:gd name="connsiteX12" fmla="*/ 1783556 w 1800225"/>
                <a:gd name="connsiteY12" fmla="*/ 102394 h 540544"/>
                <a:gd name="connsiteX13" fmla="*/ 1800225 w 1800225"/>
                <a:gd name="connsiteY13" fmla="*/ 126207 h 540544"/>
                <a:gd name="connsiteX14" fmla="*/ 1793081 w 1800225"/>
                <a:gd name="connsiteY14" fmla="*/ 142875 h 540544"/>
                <a:gd name="connsiteX15" fmla="*/ 1776412 w 1800225"/>
                <a:gd name="connsiteY15" fmla="*/ 161925 h 540544"/>
                <a:gd name="connsiteX16" fmla="*/ 1740694 w 1800225"/>
                <a:gd name="connsiteY16" fmla="*/ 178594 h 540544"/>
                <a:gd name="connsiteX17" fmla="*/ 1643062 w 1800225"/>
                <a:gd name="connsiteY17" fmla="*/ 207169 h 540544"/>
                <a:gd name="connsiteX18" fmla="*/ 1281112 w 1800225"/>
                <a:gd name="connsiteY18" fmla="*/ 276225 h 540544"/>
                <a:gd name="connsiteX19" fmla="*/ 1097756 w 1800225"/>
                <a:gd name="connsiteY19" fmla="*/ 302419 h 540544"/>
                <a:gd name="connsiteX20" fmla="*/ 938212 w 1800225"/>
                <a:gd name="connsiteY20" fmla="*/ 364332 h 540544"/>
                <a:gd name="connsiteX21" fmla="*/ 850106 w 1800225"/>
                <a:gd name="connsiteY21" fmla="*/ 388144 h 540544"/>
                <a:gd name="connsiteX22" fmla="*/ 604837 w 1800225"/>
                <a:gd name="connsiteY22" fmla="*/ 452438 h 540544"/>
                <a:gd name="connsiteX23" fmla="*/ 507206 w 1800225"/>
                <a:gd name="connsiteY23" fmla="*/ 471488 h 540544"/>
                <a:gd name="connsiteX24" fmla="*/ 457200 w 1800225"/>
                <a:gd name="connsiteY24" fmla="*/ 497682 h 540544"/>
                <a:gd name="connsiteX25" fmla="*/ 376237 w 1800225"/>
                <a:gd name="connsiteY25" fmla="*/ 540544 h 540544"/>
                <a:gd name="connsiteX26" fmla="*/ 347662 w 1800225"/>
                <a:gd name="connsiteY26" fmla="*/ 540544 h 540544"/>
                <a:gd name="connsiteX27" fmla="*/ 297656 w 1800225"/>
                <a:gd name="connsiteY27" fmla="*/ 528638 h 540544"/>
                <a:gd name="connsiteX28" fmla="*/ 264319 w 1800225"/>
                <a:gd name="connsiteY28" fmla="*/ 511969 h 540544"/>
                <a:gd name="connsiteX29" fmla="*/ 207169 w 1800225"/>
                <a:gd name="connsiteY29" fmla="*/ 478632 h 540544"/>
                <a:gd name="connsiteX30" fmla="*/ 123825 w 1800225"/>
                <a:gd name="connsiteY30" fmla="*/ 404813 h 540544"/>
                <a:gd name="connsiteX31" fmla="*/ 45244 w 1800225"/>
                <a:gd name="connsiteY31" fmla="*/ 316707 h 540544"/>
                <a:gd name="connsiteX32" fmla="*/ 11906 w 1800225"/>
                <a:gd name="connsiteY32" fmla="*/ 269082 h 540544"/>
                <a:gd name="connsiteX33" fmla="*/ 2381 w 1800225"/>
                <a:gd name="connsiteY33" fmla="*/ 247650 h 540544"/>
                <a:gd name="connsiteX34" fmla="*/ 0 w 1800225"/>
                <a:gd name="connsiteY34" fmla="*/ 219075 h 540544"/>
                <a:gd name="connsiteX35" fmla="*/ 16669 w 1800225"/>
                <a:gd name="connsiteY35" fmla="*/ 211932 h 540544"/>
                <a:gd name="connsiteX36" fmla="*/ 38100 w 1800225"/>
                <a:gd name="connsiteY36" fmla="*/ 219075 h 540544"/>
                <a:gd name="connsiteX37" fmla="*/ 100012 w 1800225"/>
                <a:gd name="connsiteY37" fmla="*/ 245269 h 540544"/>
                <a:gd name="connsiteX38" fmla="*/ 164306 w 1800225"/>
                <a:gd name="connsiteY38" fmla="*/ 271463 h 540544"/>
                <a:gd name="connsiteX39" fmla="*/ 223837 w 1800225"/>
                <a:gd name="connsiteY39" fmla="*/ 285750 h 540544"/>
                <a:gd name="connsiteX40" fmla="*/ 300037 w 1800225"/>
                <a:gd name="connsiteY40" fmla="*/ 292894 h 540544"/>
                <a:gd name="connsiteX41" fmla="*/ 354806 w 1800225"/>
                <a:gd name="connsiteY41" fmla="*/ 292894 h 540544"/>
                <a:gd name="connsiteX42" fmla="*/ 440531 w 1800225"/>
                <a:gd name="connsiteY42" fmla="*/ 288132 h 540544"/>
                <a:gd name="connsiteX43" fmla="*/ 583406 w 1800225"/>
                <a:gd name="connsiteY43" fmla="*/ 2571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00225" h="540544">
                  <a:moveTo>
                    <a:pt x="583406" y="257175"/>
                  </a:moveTo>
                  <a:lnTo>
                    <a:pt x="940594" y="164307"/>
                  </a:lnTo>
                  <a:lnTo>
                    <a:pt x="1190625" y="90488"/>
                  </a:lnTo>
                  <a:lnTo>
                    <a:pt x="1297781" y="61913"/>
                  </a:lnTo>
                  <a:lnTo>
                    <a:pt x="1383506" y="35719"/>
                  </a:lnTo>
                  <a:lnTo>
                    <a:pt x="1412081" y="19050"/>
                  </a:lnTo>
                  <a:lnTo>
                    <a:pt x="1438275" y="0"/>
                  </a:lnTo>
                  <a:lnTo>
                    <a:pt x="1462087" y="2382"/>
                  </a:lnTo>
                  <a:lnTo>
                    <a:pt x="1547812" y="14288"/>
                  </a:lnTo>
                  <a:lnTo>
                    <a:pt x="1633537" y="33338"/>
                  </a:lnTo>
                  <a:lnTo>
                    <a:pt x="1700212" y="54769"/>
                  </a:lnTo>
                  <a:lnTo>
                    <a:pt x="1757362" y="83344"/>
                  </a:lnTo>
                  <a:lnTo>
                    <a:pt x="1783556" y="102394"/>
                  </a:lnTo>
                  <a:lnTo>
                    <a:pt x="1800225" y="126207"/>
                  </a:lnTo>
                  <a:lnTo>
                    <a:pt x="1793081" y="142875"/>
                  </a:lnTo>
                  <a:lnTo>
                    <a:pt x="1776412" y="161925"/>
                  </a:lnTo>
                  <a:lnTo>
                    <a:pt x="1740694" y="178594"/>
                  </a:lnTo>
                  <a:lnTo>
                    <a:pt x="1643062" y="207169"/>
                  </a:lnTo>
                  <a:lnTo>
                    <a:pt x="1281112" y="276225"/>
                  </a:lnTo>
                  <a:lnTo>
                    <a:pt x="1097756" y="302419"/>
                  </a:lnTo>
                  <a:lnTo>
                    <a:pt x="938212" y="364332"/>
                  </a:lnTo>
                  <a:lnTo>
                    <a:pt x="850106" y="388144"/>
                  </a:lnTo>
                  <a:lnTo>
                    <a:pt x="604837" y="452438"/>
                  </a:lnTo>
                  <a:lnTo>
                    <a:pt x="507206" y="471488"/>
                  </a:lnTo>
                  <a:lnTo>
                    <a:pt x="457200" y="497682"/>
                  </a:lnTo>
                  <a:lnTo>
                    <a:pt x="376237" y="540544"/>
                  </a:lnTo>
                  <a:lnTo>
                    <a:pt x="347662" y="540544"/>
                  </a:lnTo>
                  <a:lnTo>
                    <a:pt x="297656" y="528638"/>
                  </a:lnTo>
                  <a:lnTo>
                    <a:pt x="264319" y="511969"/>
                  </a:lnTo>
                  <a:lnTo>
                    <a:pt x="207169" y="478632"/>
                  </a:lnTo>
                  <a:lnTo>
                    <a:pt x="123825" y="404813"/>
                  </a:lnTo>
                  <a:lnTo>
                    <a:pt x="45244" y="316707"/>
                  </a:lnTo>
                  <a:lnTo>
                    <a:pt x="11906" y="269082"/>
                  </a:lnTo>
                  <a:lnTo>
                    <a:pt x="2381" y="247650"/>
                  </a:lnTo>
                  <a:lnTo>
                    <a:pt x="0" y="219075"/>
                  </a:lnTo>
                  <a:lnTo>
                    <a:pt x="16669" y="211932"/>
                  </a:lnTo>
                  <a:lnTo>
                    <a:pt x="38100" y="219075"/>
                  </a:lnTo>
                  <a:lnTo>
                    <a:pt x="100012" y="245269"/>
                  </a:lnTo>
                  <a:lnTo>
                    <a:pt x="164306" y="271463"/>
                  </a:lnTo>
                  <a:lnTo>
                    <a:pt x="223837" y="285750"/>
                  </a:lnTo>
                  <a:lnTo>
                    <a:pt x="300037" y="292894"/>
                  </a:lnTo>
                  <a:lnTo>
                    <a:pt x="354806" y="292894"/>
                  </a:lnTo>
                  <a:lnTo>
                    <a:pt x="440531" y="288132"/>
                  </a:lnTo>
                  <a:lnTo>
                    <a:pt x="5834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0">
              <a:extLst>
                <a:ext uri="{FF2B5EF4-FFF2-40B4-BE49-F238E27FC236}">
                  <a16:creationId xmlns:a16="http://schemas.microsoft.com/office/drawing/2014/main" id="{1EBFF0D9-8887-4A5E-8E66-1751DC436B36}"/>
                </a:ext>
              </a:extLst>
            </p:cNvPr>
            <p:cNvSpPr/>
            <p:nvPr/>
          </p:nvSpPr>
          <p:spPr>
            <a:xfrm>
              <a:off x="6638925" y="1455738"/>
              <a:ext cx="458788" cy="773112"/>
            </a:xfrm>
            <a:custGeom>
              <a:avLst/>
              <a:gdLst>
                <a:gd name="connsiteX0" fmla="*/ 411956 w 459581"/>
                <a:gd name="connsiteY0" fmla="*/ 476250 h 773906"/>
                <a:gd name="connsiteX1" fmla="*/ 407194 w 459581"/>
                <a:gd name="connsiteY1" fmla="*/ 557212 h 773906"/>
                <a:gd name="connsiteX2" fmla="*/ 414338 w 459581"/>
                <a:gd name="connsiteY2" fmla="*/ 685800 h 773906"/>
                <a:gd name="connsiteX3" fmla="*/ 419100 w 459581"/>
                <a:gd name="connsiteY3" fmla="*/ 750094 h 773906"/>
                <a:gd name="connsiteX4" fmla="*/ 169069 w 459581"/>
                <a:gd name="connsiteY4" fmla="*/ 773906 h 773906"/>
                <a:gd name="connsiteX5" fmla="*/ 164306 w 459581"/>
                <a:gd name="connsiteY5" fmla="*/ 666750 h 773906"/>
                <a:gd name="connsiteX6" fmla="*/ 164306 w 459581"/>
                <a:gd name="connsiteY6" fmla="*/ 314325 h 773906"/>
                <a:gd name="connsiteX7" fmla="*/ 157163 w 459581"/>
                <a:gd name="connsiteY7" fmla="*/ 226219 h 773906"/>
                <a:gd name="connsiteX8" fmla="*/ 140494 w 459581"/>
                <a:gd name="connsiteY8" fmla="*/ 180975 h 773906"/>
                <a:gd name="connsiteX9" fmla="*/ 109538 w 459581"/>
                <a:gd name="connsiteY9" fmla="*/ 140494 h 773906"/>
                <a:gd name="connsiteX10" fmla="*/ 54769 w 459581"/>
                <a:gd name="connsiteY10" fmla="*/ 92869 h 773906"/>
                <a:gd name="connsiteX11" fmla="*/ 11906 w 459581"/>
                <a:gd name="connsiteY11" fmla="*/ 59531 h 773906"/>
                <a:gd name="connsiteX12" fmla="*/ 0 w 459581"/>
                <a:gd name="connsiteY12" fmla="*/ 38100 h 773906"/>
                <a:gd name="connsiteX13" fmla="*/ 2381 w 459581"/>
                <a:gd name="connsiteY13" fmla="*/ 16669 h 773906"/>
                <a:gd name="connsiteX14" fmla="*/ 23813 w 459581"/>
                <a:gd name="connsiteY14" fmla="*/ 2381 h 773906"/>
                <a:gd name="connsiteX15" fmla="*/ 57150 w 459581"/>
                <a:gd name="connsiteY15" fmla="*/ 0 h 773906"/>
                <a:gd name="connsiteX16" fmla="*/ 133350 w 459581"/>
                <a:gd name="connsiteY16" fmla="*/ 4762 h 773906"/>
                <a:gd name="connsiteX17" fmla="*/ 188119 w 459581"/>
                <a:gd name="connsiteY17" fmla="*/ 19050 h 773906"/>
                <a:gd name="connsiteX18" fmla="*/ 250031 w 459581"/>
                <a:gd name="connsiteY18" fmla="*/ 59531 h 773906"/>
                <a:gd name="connsiteX19" fmla="*/ 321469 w 459581"/>
                <a:gd name="connsiteY19" fmla="*/ 107156 h 773906"/>
                <a:gd name="connsiteX20" fmla="*/ 378619 w 459581"/>
                <a:gd name="connsiteY20" fmla="*/ 157162 h 773906"/>
                <a:gd name="connsiteX21" fmla="*/ 433388 w 459581"/>
                <a:gd name="connsiteY21" fmla="*/ 216694 h 773906"/>
                <a:gd name="connsiteX22" fmla="*/ 457200 w 459581"/>
                <a:gd name="connsiteY22" fmla="*/ 254794 h 773906"/>
                <a:gd name="connsiteX23" fmla="*/ 459581 w 459581"/>
                <a:gd name="connsiteY23" fmla="*/ 288131 h 773906"/>
                <a:gd name="connsiteX24" fmla="*/ 438150 w 459581"/>
                <a:gd name="connsiteY24" fmla="*/ 338137 h 773906"/>
                <a:gd name="connsiteX25" fmla="*/ 421481 w 459581"/>
                <a:gd name="connsiteY25" fmla="*/ 416719 h 773906"/>
                <a:gd name="connsiteX26" fmla="*/ 411956 w 459581"/>
                <a:gd name="connsiteY26" fmla="*/ 476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773906">
                  <a:moveTo>
                    <a:pt x="411956" y="476250"/>
                  </a:moveTo>
                  <a:lnTo>
                    <a:pt x="407194" y="557212"/>
                  </a:lnTo>
                  <a:lnTo>
                    <a:pt x="414338" y="685800"/>
                  </a:lnTo>
                  <a:lnTo>
                    <a:pt x="419100" y="750094"/>
                  </a:lnTo>
                  <a:lnTo>
                    <a:pt x="169069" y="773906"/>
                  </a:lnTo>
                  <a:lnTo>
                    <a:pt x="164306" y="666750"/>
                  </a:lnTo>
                  <a:lnTo>
                    <a:pt x="164306" y="314325"/>
                  </a:lnTo>
                  <a:lnTo>
                    <a:pt x="157163" y="226219"/>
                  </a:lnTo>
                  <a:lnTo>
                    <a:pt x="140494" y="180975"/>
                  </a:lnTo>
                  <a:lnTo>
                    <a:pt x="109538" y="140494"/>
                  </a:lnTo>
                  <a:lnTo>
                    <a:pt x="54769" y="92869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2381" y="16669"/>
                  </a:lnTo>
                  <a:lnTo>
                    <a:pt x="23813" y="2381"/>
                  </a:lnTo>
                  <a:lnTo>
                    <a:pt x="57150" y="0"/>
                  </a:lnTo>
                  <a:lnTo>
                    <a:pt x="133350" y="4762"/>
                  </a:lnTo>
                  <a:lnTo>
                    <a:pt x="188119" y="19050"/>
                  </a:lnTo>
                  <a:lnTo>
                    <a:pt x="250031" y="59531"/>
                  </a:lnTo>
                  <a:lnTo>
                    <a:pt x="321469" y="107156"/>
                  </a:lnTo>
                  <a:lnTo>
                    <a:pt x="378619" y="157162"/>
                  </a:lnTo>
                  <a:lnTo>
                    <a:pt x="433388" y="216694"/>
                  </a:lnTo>
                  <a:lnTo>
                    <a:pt x="457200" y="254794"/>
                  </a:lnTo>
                  <a:lnTo>
                    <a:pt x="459581" y="288131"/>
                  </a:lnTo>
                  <a:lnTo>
                    <a:pt x="438150" y="338137"/>
                  </a:lnTo>
                  <a:lnTo>
                    <a:pt x="421481" y="416719"/>
                  </a:lnTo>
                  <a:lnTo>
                    <a:pt x="411956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7">
              <a:extLst>
                <a:ext uri="{FF2B5EF4-FFF2-40B4-BE49-F238E27FC236}">
                  <a16:creationId xmlns:a16="http://schemas.microsoft.com/office/drawing/2014/main" id="{57343C0E-E0FA-45DA-9E30-A4DA4EEF9739}"/>
                </a:ext>
              </a:extLst>
            </p:cNvPr>
            <p:cNvSpPr/>
            <p:nvPr/>
          </p:nvSpPr>
          <p:spPr>
            <a:xfrm rot="16200000">
              <a:off x="2626519" y="3388519"/>
              <a:ext cx="4216400" cy="554038"/>
            </a:xfrm>
            <a:custGeom>
              <a:avLst/>
              <a:gdLst>
                <a:gd name="connsiteX0" fmla="*/ 2383507 w 4216641"/>
                <a:gd name="connsiteY0" fmla="*/ 225350 h 554707"/>
                <a:gd name="connsiteX1" fmla="*/ 3081225 w 4216641"/>
                <a:gd name="connsiteY1" fmla="*/ 221016 h 554707"/>
                <a:gd name="connsiteX2" fmla="*/ 3453919 w 4216641"/>
                <a:gd name="connsiteY2" fmla="*/ 221016 h 554707"/>
                <a:gd name="connsiteX3" fmla="*/ 3783276 w 4216641"/>
                <a:gd name="connsiteY3" fmla="*/ 221016 h 554707"/>
                <a:gd name="connsiteX4" fmla="*/ 3904618 w 4216641"/>
                <a:gd name="connsiteY4" fmla="*/ 216683 h 554707"/>
                <a:gd name="connsiteX5" fmla="*/ 3965289 w 4216641"/>
                <a:gd name="connsiteY5" fmla="*/ 208015 h 554707"/>
                <a:gd name="connsiteX6" fmla="*/ 3991291 w 4216641"/>
                <a:gd name="connsiteY6" fmla="*/ 190681 h 554707"/>
                <a:gd name="connsiteX7" fmla="*/ 4060629 w 4216641"/>
                <a:gd name="connsiteY7" fmla="*/ 143011 h 554707"/>
                <a:gd name="connsiteX8" fmla="*/ 4103966 w 4216641"/>
                <a:gd name="connsiteY8" fmla="*/ 95340 h 554707"/>
                <a:gd name="connsiteX9" fmla="*/ 4160303 w 4216641"/>
                <a:gd name="connsiteY9" fmla="*/ 17335 h 554707"/>
                <a:gd name="connsiteX10" fmla="*/ 4181972 w 4216641"/>
                <a:gd name="connsiteY10" fmla="*/ 0 h 554707"/>
                <a:gd name="connsiteX11" fmla="*/ 4203640 w 4216641"/>
                <a:gd name="connsiteY11" fmla="*/ 0 h 554707"/>
                <a:gd name="connsiteX12" fmla="*/ 4216641 w 4216641"/>
                <a:gd name="connsiteY12" fmla="*/ 17335 h 554707"/>
                <a:gd name="connsiteX13" fmla="*/ 4216641 w 4216641"/>
                <a:gd name="connsiteY13" fmla="*/ 39003 h 554707"/>
                <a:gd name="connsiteX14" fmla="*/ 4207974 w 4216641"/>
                <a:gd name="connsiteY14" fmla="*/ 186347 h 554707"/>
                <a:gd name="connsiteX15" fmla="*/ 4194973 w 4216641"/>
                <a:gd name="connsiteY15" fmla="*/ 260019 h 554707"/>
                <a:gd name="connsiteX16" fmla="*/ 4160303 w 4216641"/>
                <a:gd name="connsiteY16" fmla="*/ 333691 h 554707"/>
                <a:gd name="connsiteX17" fmla="*/ 4086631 w 4216641"/>
                <a:gd name="connsiteY17" fmla="*/ 468034 h 554707"/>
                <a:gd name="connsiteX18" fmla="*/ 4064963 w 4216641"/>
                <a:gd name="connsiteY18" fmla="*/ 520038 h 554707"/>
                <a:gd name="connsiteX19" fmla="*/ 4043295 w 4216641"/>
                <a:gd name="connsiteY19" fmla="*/ 546040 h 554707"/>
                <a:gd name="connsiteX20" fmla="*/ 4012959 w 4216641"/>
                <a:gd name="connsiteY20" fmla="*/ 554707 h 554707"/>
                <a:gd name="connsiteX21" fmla="*/ 3978290 w 4216641"/>
                <a:gd name="connsiteY21" fmla="*/ 554707 h 554707"/>
                <a:gd name="connsiteX22" fmla="*/ 3930620 w 4216641"/>
                <a:gd name="connsiteY22" fmla="*/ 537373 h 554707"/>
                <a:gd name="connsiteX23" fmla="*/ 3887283 w 4216641"/>
                <a:gd name="connsiteY23" fmla="*/ 511371 h 554707"/>
                <a:gd name="connsiteX24" fmla="*/ 3839613 w 4216641"/>
                <a:gd name="connsiteY24" fmla="*/ 489702 h 554707"/>
                <a:gd name="connsiteX25" fmla="*/ 3735606 w 4216641"/>
                <a:gd name="connsiteY25" fmla="*/ 463701 h 554707"/>
                <a:gd name="connsiteX26" fmla="*/ 3583928 w 4216641"/>
                <a:gd name="connsiteY26" fmla="*/ 442032 h 554707"/>
                <a:gd name="connsiteX27" fmla="*/ 3146229 w 4216641"/>
                <a:gd name="connsiteY27" fmla="*/ 429031 h 554707"/>
                <a:gd name="connsiteX28" fmla="*/ 2946882 w 4216641"/>
                <a:gd name="connsiteY28" fmla="*/ 429031 h 554707"/>
                <a:gd name="connsiteX29" fmla="*/ 2127822 w 4216641"/>
                <a:gd name="connsiteY29" fmla="*/ 424698 h 554707"/>
                <a:gd name="connsiteX30" fmla="*/ 957737 w 4216641"/>
                <a:gd name="connsiteY30" fmla="*/ 446366 h 554707"/>
                <a:gd name="connsiteX31" fmla="*/ 576375 w 4216641"/>
                <a:gd name="connsiteY31" fmla="*/ 450700 h 554707"/>
                <a:gd name="connsiteX32" fmla="*/ 468034 w 4216641"/>
                <a:gd name="connsiteY32" fmla="*/ 459367 h 554707"/>
                <a:gd name="connsiteX33" fmla="*/ 390029 w 4216641"/>
                <a:gd name="connsiteY33" fmla="*/ 476702 h 554707"/>
                <a:gd name="connsiteX34" fmla="*/ 346692 w 4216641"/>
                <a:gd name="connsiteY34" fmla="*/ 463701 h 554707"/>
                <a:gd name="connsiteX35" fmla="*/ 294688 w 4216641"/>
                <a:gd name="connsiteY35" fmla="*/ 442032 h 554707"/>
                <a:gd name="connsiteX36" fmla="*/ 156011 w 4216641"/>
                <a:gd name="connsiteY36" fmla="*/ 385695 h 554707"/>
                <a:gd name="connsiteX37" fmla="*/ 86673 w 4216641"/>
                <a:gd name="connsiteY37" fmla="*/ 351026 h 554707"/>
                <a:gd name="connsiteX38" fmla="*/ 39003 w 4216641"/>
                <a:gd name="connsiteY38" fmla="*/ 312023 h 554707"/>
                <a:gd name="connsiteX39" fmla="*/ 8667 w 4216641"/>
                <a:gd name="connsiteY39" fmla="*/ 273020 h 554707"/>
                <a:gd name="connsiteX40" fmla="*/ 0 w 4216641"/>
                <a:gd name="connsiteY40" fmla="*/ 247018 h 554707"/>
                <a:gd name="connsiteX41" fmla="*/ 0 w 4216641"/>
                <a:gd name="connsiteY41" fmla="*/ 221016 h 554707"/>
                <a:gd name="connsiteX42" fmla="*/ 13001 w 4216641"/>
                <a:gd name="connsiteY42" fmla="*/ 199348 h 554707"/>
                <a:gd name="connsiteX43" fmla="*/ 65005 w 4216641"/>
                <a:gd name="connsiteY43" fmla="*/ 164679 h 554707"/>
                <a:gd name="connsiteX44" fmla="*/ 147344 w 4216641"/>
                <a:gd name="connsiteY44" fmla="*/ 125676 h 554707"/>
                <a:gd name="connsiteX45" fmla="*/ 541706 w 4216641"/>
                <a:gd name="connsiteY45" fmla="*/ 177680 h 554707"/>
                <a:gd name="connsiteX46" fmla="*/ 680383 w 4216641"/>
                <a:gd name="connsiteY46" fmla="*/ 190681 h 554707"/>
                <a:gd name="connsiteX47" fmla="*/ 1014074 w 4216641"/>
                <a:gd name="connsiteY47" fmla="*/ 212349 h 554707"/>
                <a:gd name="connsiteX48" fmla="*/ 1326097 w 4216641"/>
                <a:gd name="connsiteY48" fmla="*/ 221016 h 554707"/>
                <a:gd name="connsiteX49" fmla="*/ 1971811 w 4216641"/>
                <a:gd name="connsiteY49" fmla="*/ 225350 h 554707"/>
                <a:gd name="connsiteX50" fmla="*/ 2383507 w 4216641"/>
                <a:gd name="connsiteY50" fmla="*/ 225350 h 55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6641" h="554707">
                  <a:moveTo>
                    <a:pt x="2383507" y="225350"/>
                  </a:moveTo>
                  <a:lnTo>
                    <a:pt x="3081225" y="221016"/>
                  </a:lnTo>
                  <a:lnTo>
                    <a:pt x="3453919" y="221016"/>
                  </a:lnTo>
                  <a:lnTo>
                    <a:pt x="3783276" y="221016"/>
                  </a:lnTo>
                  <a:lnTo>
                    <a:pt x="3904618" y="216683"/>
                  </a:lnTo>
                  <a:lnTo>
                    <a:pt x="3965289" y="208015"/>
                  </a:lnTo>
                  <a:lnTo>
                    <a:pt x="3991291" y="190681"/>
                  </a:lnTo>
                  <a:lnTo>
                    <a:pt x="4060629" y="143011"/>
                  </a:lnTo>
                  <a:lnTo>
                    <a:pt x="4103966" y="95340"/>
                  </a:lnTo>
                  <a:lnTo>
                    <a:pt x="4160303" y="17335"/>
                  </a:lnTo>
                  <a:lnTo>
                    <a:pt x="4181972" y="0"/>
                  </a:lnTo>
                  <a:lnTo>
                    <a:pt x="4203640" y="0"/>
                  </a:lnTo>
                  <a:lnTo>
                    <a:pt x="4216641" y="17335"/>
                  </a:lnTo>
                  <a:lnTo>
                    <a:pt x="4216641" y="39003"/>
                  </a:lnTo>
                  <a:lnTo>
                    <a:pt x="4207974" y="186347"/>
                  </a:lnTo>
                  <a:lnTo>
                    <a:pt x="4194973" y="260019"/>
                  </a:lnTo>
                  <a:lnTo>
                    <a:pt x="4160303" y="333691"/>
                  </a:lnTo>
                  <a:lnTo>
                    <a:pt x="4086631" y="468034"/>
                  </a:lnTo>
                  <a:lnTo>
                    <a:pt x="4064963" y="520038"/>
                  </a:lnTo>
                  <a:lnTo>
                    <a:pt x="4043295" y="546040"/>
                  </a:lnTo>
                  <a:lnTo>
                    <a:pt x="4012959" y="554707"/>
                  </a:lnTo>
                  <a:lnTo>
                    <a:pt x="3978290" y="554707"/>
                  </a:lnTo>
                  <a:lnTo>
                    <a:pt x="3930620" y="537373"/>
                  </a:lnTo>
                  <a:lnTo>
                    <a:pt x="3887283" y="511371"/>
                  </a:lnTo>
                  <a:lnTo>
                    <a:pt x="3839613" y="489702"/>
                  </a:lnTo>
                  <a:lnTo>
                    <a:pt x="3735606" y="463701"/>
                  </a:lnTo>
                  <a:lnTo>
                    <a:pt x="3583928" y="442032"/>
                  </a:lnTo>
                  <a:lnTo>
                    <a:pt x="3146229" y="429031"/>
                  </a:lnTo>
                  <a:lnTo>
                    <a:pt x="2946882" y="429031"/>
                  </a:lnTo>
                  <a:lnTo>
                    <a:pt x="2127822" y="424698"/>
                  </a:lnTo>
                  <a:lnTo>
                    <a:pt x="957737" y="446366"/>
                  </a:lnTo>
                  <a:lnTo>
                    <a:pt x="576375" y="450700"/>
                  </a:lnTo>
                  <a:lnTo>
                    <a:pt x="468034" y="459367"/>
                  </a:lnTo>
                  <a:lnTo>
                    <a:pt x="390029" y="476702"/>
                  </a:lnTo>
                  <a:lnTo>
                    <a:pt x="346692" y="463701"/>
                  </a:lnTo>
                  <a:lnTo>
                    <a:pt x="294688" y="442032"/>
                  </a:lnTo>
                  <a:lnTo>
                    <a:pt x="156011" y="385695"/>
                  </a:lnTo>
                  <a:lnTo>
                    <a:pt x="86673" y="351026"/>
                  </a:lnTo>
                  <a:lnTo>
                    <a:pt x="39003" y="312023"/>
                  </a:lnTo>
                  <a:lnTo>
                    <a:pt x="8667" y="273020"/>
                  </a:lnTo>
                  <a:lnTo>
                    <a:pt x="0" y="247018"/>
                  </a:lnTo>
                  <a:lnTo>
                    <a:pt x="0" y="221016"/>
                  </a:lnTo>
                  <a:lnTo>
                    <a:pt x="13001" y="199348"/>
                  </a:lnTo>
                  <a:lnTo>
                    <a:pt x="65005" y="164679"/>
                  </a:lnTo>
                  <a:lnTo>
                    <a:pt x="147344" y="125676"/>
                  </a:lnTo>
                  <a:lnTo>
                    <a:pt x="541706" y="177680"/>
                  </a:lnTo>
                  <a:lnTo>
                    <a:pt x="680383" y="190681"/>
                  </a:lnTo>
                  <a:lnTo>
                    <a:pt x="1014074" y="212349"/>
                  </a:lnTo>
                  <a:lnTo>
                    <a:pt x="1326097" y="221016"/>
                  </a:lnTo>
                  <a:lnTo>
                    <a:pt x="1971811" y="225350"/>
                  </a:lnTo>
                  <a:lnTo>
                    <a:pt x="2383507" y="22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22F89C76-A9B8-46D3-8A33-9FE281A25D91}"/>
                </a:ext>
              </a:extLst>
            </p:cNvPr>
            <p:cNvSpPr/>
            <p:nvPr/>
          </p:nvSpPr>
          <p:spPr>
            <a:xfrm>
              <a:off x="4133850" y="5135564"/>
              <a:ext cx="522288" cy="511175"/>
            </a:xfrm>
            <a:custGeom>
              <a:avLst/>
              <a:gdLst>
                <a:gd name="connsiteX0" fmla="*/ 335756 w 521494"/>
                <a:gd name="connsiteY0" fmla="*/ 316707 h 509588"/>
                <a:gd name="connsiteX1" fmla="*/ 266700 w 521494"/>
                <a:gd name="connsiteY1" fmla="*/ 250032 h 509588"/>
                <a:gd name="connsiteX2" fmla="*/ 204788 w 521494"/>
                <a:gd name="connsiteY2" fmla="*/ 195263 h 509588"/>
                <a:gd name="connsiteX3" fmla="*/ 104775 w 521494"/>
                <a:gd name="connsiteY3" fmla="*/ 109538 h 509588"/>
                <a:gd name="connsiteX4" fmla="*/ 35719 w 521494"/>
                <a:gd name="connsiteY4" fmla="*/ 52388 h 509588"/>
                <a:gd name="connsiteX5" fmla="*/ 2381 w 521494"/>
                <a:gd name="connsiteY5" fmla="*/ 19050 h 509588"/>
                <a:gd name="connsiteX6" fmla="*/ 0 w 521494"/>
                <a:gd name="connsiteY6" fmla="*/ 0 h 509588"/>
                <a:gd name="connsiteX7" fmla="*/ 14288 w 521494"/>
                <a:gd name="connsiteY7" fmla="*/ 0 h 509588"/>
                <a:gd name="connsiteX8" fmla="*/ 85725 w 521494"/>
                <a:gd name="connsiteY8" fmla="*/ 23813 h 509588"/>
                <a:gd name="connsiteX9" fmla="*/ 200025 w 521494"/>
                <a:gd name="connsiteY9" fmla="*/ 69057 h 509588"/>
                <a:gd name="connsiteX10" fmla="*/ 361950 w 521494"/>
                <a:gd name="connsiteY10" fmla="*/ 133350 h 509588"/>
                <a:gd name="connsiteX11" fmla="*/ 416719 w 521494"/>
                <a:gd name="connsiteY11" fmla="*/ 157163 h 509588"/>
                <a:gd name="connsiteX12" fmla="*/ 445294 w 521494"/>
                <a:gd name="connsiteY12" fmla="*/ 159544 h 509588"/>
                <a:gd name="connsiteX13" fmla="*/ 464344 w 521494"/>
                <a:gd name="connsiteY13" fmla="*/ 150019 h 509588"/>
                <a:gd name="connsiteX14" fmla="*/ 483394 w 521494"/>
                <a:gd name="connsiteY14" fmla="*/ 121444 h 509588"/>
                <a:gd name="connsiteX15" fmla="*/ 507206 w 521494"/>
                <a:gd name="connsiteY15" fmla="*/ 71438 h 509588"/>
                <a:gd name="connsiteX16" fmla="*/ 521494 w 521494"/>
                <a:gd name="connsiteY16" fmla="*/ 33338 h 509588"/>
                <a:gd name="connsiteX17" fmla="*/ 469106 w 521494"/>
                <a:gd name="connsiteY17" fmla="*/ 509588 h 509588"/>
                <a:gd name="connsiteX18" fmla="*/ 450056 w 521494"/>
                <a:gd name="connsiteY18" fmla="*/ 490538 h 509588"/>
                <a:gd name="connsiteX19" fmla="*/ 435769 w 521494"/>
                <a:gd name="connsiteY19" fmla="*/ 450057 h 509588"/>
                <a:gd name="connsiteX20" fmla="*/ 414338 w 521494"/>
                <a:gd name="connsiteY20" fmla="*/ 414338 h 509588"/>
                <a:gd name="connsiteX21" fmla="*/ 383381 w 521494"/>
                <a:gd name="connsiteY21" fmla="*/ 369094 h 509588"/>
                <a:gd name="connsiteX22" fmla="*/ 335756 w 521494"/>
                <a:gd name="connsiteY22" fmla="*/ 316707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1494" h="509588">
                  <a:moveTo>
                    <a:pt x="335756" y="316707"/>
                  </a:moveTo>
                  <a:lnTo>
                    <a:pt x="266700" y="250032"/>
                  </a:lnTo>
                  <a:lnTo>
                    <a:pt x="204788" y="195263"/>
                  </a:lnTo>
                  <a:lnTo>
                    <a:pt x="104775" y="109538"/>
                  </a:lnTo>
                  <a:lnTo>
                    <a:pt x="35719" y="52388"/>
                  </a:lnTo>
                  <a:lnTo>
                    <a:pt x="2381" y="19050"/>
                  </a:lnTo>
                  <a:lnTo>
                    <a:pt x="0" y="0"/>
                  </a:lnTo>
                  <a:lnTo>
                    <a:pt x="14288" y="0"/>
                  </a:lnTo>
                  <a:lnTo>
                    <a:pt x="85725" y="23813"/>
                  </a:lnTo>
                  <a:lnTo>
                    <a:pt x="200025" y="69057"/>
                  </a:lnTo>
                  <a:lnTo>
                    <a:pt x="361950" y="133350"/>
                  </a:lnTo>
                  <a:lnTo>
                    <a:pt x="416719" y="157163"/>
                  </a:lnTo>
                  <a:lnTo>
                    <a:pt x="445294" y="159544"/>
                  </a:lnTo>
                  <a:lnTo>
                    <a:pt x="464344" y="150019"/>
                  </a:lnTo>
                  <a:lnTo>
                    <a:pt x="483394" y="121444"/>
                  </a:lnTo>
                  <a:lnTo>
                    <a:pt x="507206" y="71438"/>
                  </a:lnTo>
                  <a:lnTo>
                    <a:pt x="521494" y="33338"/>
                  </a:lnTo>
                  <a:lnTo>
                    <a:pt x="469106" y="509588"/>
                  </a:lnTo>
                  <a:lnTo>
                    <a:pt x="450056" y="490538"/>
                  </a:lnTo>
                  <a:lnTo>
                    <a:pt x="435769" y="450057"/>
                  </a:lnTo>
                  <a:lnTo>
                    <a:pt x="414338" y="414338"/>
                  </a:lnTo>
                  <a:lnTo>
                    <a:pt x="383381" y="369094"/>
                  </a:lnTo>
                  <a:lnTo>
                    <a:pt x="335756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5">
              <a:extLst>
                <a:ext uri="{FF2B5EF4-FFF2-40B4-BE49-F238E27FC236}">
                  <a16:creationId xmlns:a16="http://schemas.microsoft.com/office/drawing/2014/main" id="{83C1CDA9-7A56-470F-B789-BD8366903758}"/>
                </a:ext>
              </a:extLst>
            </p:cNvPr>
            <p:cNvSpPr/>
            <p:nvPr/>
          </p:nvSpPr>
          <p:spPr>
            <a:xfrm>
              <a:off x="3660775" y="3344864"/>
              <a:ext cx="1663700" cy="1089025"/>
            </a:xfrm>
            <a:custGeom>
              <a:avLst/>
              <a:gdLst>
                <a:gd name="connsiteX0" fmla="*/ 619125 w 1664494"/>
                <a:gd name="connsiteY0" fmla="*/ 604838 h 1088232"/>
                <a:gd name="connsiteX1" fmla="*/ 895350 w 1664494"/>
                <a:gd name="connsiteY1" fmla="*/ 452438 h 1088232"/>
                <a:gd name="connsiteX2" fmla="*/ 1083469 w 1664494"/>
                <a:gd name="connsiteY2" fmla="*/ 338138 h 1088232"/>
                <a:gd name="connsiteX3" fmla="*/ 1254919 w 1664494"/>
                <a:gd name="connsiteY3" fmla="*/ 223838 h 1088232"/>
                <a:gd name="connsiteX4" fmla="*/ 1557338 w 1664494"/>
                <a:gd name="connsiteY4" fmla="*/ 26194 h 1088232"/>
                <a:gd name="connsiteX5" fmla="*/ 1595438 w 1664494"/>
                <a:gd name="connsiteY5" fmla="*/ 0 h 1088232"/>
                <a:gd name="connsiteX6" fmla="*/ 1614488 w 1664494"/>
                <a:gd name="connsiteY6" fmla="*/ 0 h 1088232"/>
                <a:gd name="connsiteX7" fmla="*/ 1635919 w 1664494"/>
                <a:gd name="connsiteY7" fmla="*/ 0 h 1088232"/>
                <a:gd name="connsiteX8" fmla="*/ 1659732 w 1664494"/>
                <a:gd name="connsiteY8" fmla="*/ 9525 h 1088232"/>
                <a:gd name="connsiteX9" fmla="*/ 1664494 w 1664494"/>
                <a:gd name="connsiteY9" fmla="*/ 21432 h 1088232"/>
                <a:gd name="connsiteX10" fmla="*/ 1659732 w 1664494"/>
                <a:gd name="connsiteY10" fmla="*/ 45244 h 1088232"/>
                <a:gd name="connsiteX11" fmla="*/ 1635919 w 1664494"/>
                <a:gd name="connsiteY11" fmla="*/ 69057 h 1088232"/>
                <a:gd name="connsiteX12" fmla="*/ 1112044 w 1664494"/>
                <a:gd name="connsiteY12" fmla="*/ 511969 h 1088232"/>
                <a:gd name="connsiteX13" fmla="*/ 945357 w 1664494"/>
                <a:gd name="connsiteY13" fmla="*/ 635794 h 1088232"/>
                <a:gd name="connsiteX14" fmla="*/ 500063 w 1664494"/>
                <a:gd name="connsiteY14" fmla="*/ 985838 h 1088232"/>
                <a:gd name="connsiteX15" fmla="*/ 476250 w 1664494"/>
                <a:gd name="connsiteY15" fmla="*/ 1014413 h 1088232"/>
                <a:gd name="connsiteX16" fmla="*/ 440532 w 1664494"/>
                <a:gd name="connsiteY16" fmla="*/ 1052513 h 1088232"/>
                <a:gd name="connsiteX17" fmla="*/ 414338 w 1664494"/>
                <a:gd name="connsiteY17" fmla="*/ 1069182 h 1088232"/>
                <a:gd name="connsiteX18" fmla="*/ 378619 w 1664494"/>
                <a:gd name="connsiteY18" fmla="*/ 1088232 h 1088232"/>
                <a:gd name="connsiteX19" fmla="*/ 347663 w 1664494"/>
                <a:gd name="connsiteY19" fmla="*/ 1083469 h 1088232"/>
                <a:gd name="connsiteX20" fmla="*/ 297657 w 1664494"/>
                <a:gd name="connsiteY20" fmla="*/ 1062038 h 1088232"/>
                <a:gd name="connsiteX21" fmla="*/ 245269 w 1664494"/>
                <a:gd name="connsiteY21" fmla="*/ 1033463 h 1088232"/>
                <a:gd name="connsiteX22" fmla="*/ 195263 w 1664494"/>
                <a:gd name="connsiteY22" fmla="*/ 995363 h 1088232"/>
                <a:gd name="connsiteX23" fmla="*/ 147638 w 1664494"/>
                <a:gd name="connsiteY23" fmla="*/ 945357 h 1088232"/>
                <a:gd name="connsiteX24" fmla="*/ 88107 w 1664494"/>
                <a:gd name="connsiteY24" fmla="*/ 878682 h 1088232"/>
                <a:gd name="connsiteX25" fmla="*/ 50007 w 1664494"/>
                <a:gd name="connsiteY25" fmla="*/ 823913 h 1088232"/>
                <a:gd name="connsiteX26" fmla="*/ 7144 w 1664494"/>
                <a:gd name="connsiteY26" fmla="*/ 754857 h 1088232"/>
                <a:gd name="connsiteX27" fmla="*/ 0 w 1664494"/>
                <a:gd name="connsiteY27" fmla="*/ 731044 h 1088232"/>
                <a:gd name="connsiteX28" fmla="*/ 0 w 1664494"/>
                <a:gd name="connsiteY28" fmla="*/ 702469 h 1088232"/>
                <a:gd name="connsiteX29" fmla="*/ 4763 w 1664494"/>
                <a:gd name="connsiteY29" fmla="*/ 681038 h 1088232"/>
                <a:gd name="connsiteX30" fmla="*/ 19050 w 1664494"/>
                <a:gd name="connsiteY30" fmla="*/ 683419 h 1088232"/>
                <a:gd name="connsiteX31" fmla="*/ 38100 w 1664494"/>
                <a:gd name="connsiteY31" fmla="*/ 688182 h 1088232"/>
                <a:gd name="connsiteX32" fmla="*/ 64294 w 1664494"/>
                <a:gd name="connsiteY32" fmla="*/ 709613 h 1088232"/>
                <a:gd name="connsiteX33" fmla="*/ 85725 w 1664494"/>
                <a:gd name="connsiteY33" fmla="*/ 740569 h 1088232"/>
                <a:gd name="connsiteX34" fmla="*/ 119063 w 1664494"/>
                <a:gd name="connsiteY34" fmla="*/ 778669 h 1088232"/>
                <a:gd name="connsiteX35" fmla="*/ 142875 w 1664494"/>
                <a:gd name="connsiteY35" fmla="*/ 797719 h 1088232"/>
                <a:gd name="connsiteX36" fmla="*/ 159544 w 1664494"/>
                <a:gd name="connsiteY36" fmla="*/ 807244 h 1088232"/>
                <a:gd name="connsiteX37" fmla="*/ 190500 w 1664494"/>
                <a:gd name="connsiteY37" fmla="*/ 819150 h 1088232"/>
                <a:gd name="connsiteX38" fmla="*/ 228600 w 1664494"/>
                <a:gd name="connsiteY38" fmla="*/ 819150 h 1088232"/>
                <a:gd name="connsiteX39" fmla="*/ 261938 w 1664494"/>
                <a:gd name="connsiteY39" fmla="*/ 814388 h 1088232"/>
                <a:gd name="connsiteX40" fmla="*/ 309563 w 1664494"/>
                <a:gd name="connsiteY40" fmla="*/ 788194 h 1088232"/>
                <a:gd name="connsiteX41" fmla="*/ 619125 w 1664494"/>
                <a:gd name="connsiteY41" fmla="*/ 6048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64494" h="1088232">
                  <a:moveTo>
                    <a:pt x="619125" y="604838"/>
                  </a:moveTo>
                  <a:lnTo>
                    <a:pt x="895350" y="452438"/>
                  </a:lnTo>
                  <a:lnTo>
                    <a:pt x="1083469" y="338138"/>
                  </a:lnTo>
                  <a:lnTo>
                    <a:pt x="1254919" y="223838"/>
                  </a:lnTo>
                  <a:lnTo>
                    <a:pt x="1557338" y="26194"/>
                  </a:lnTo>
                  <a:lnTo>
                    <a:pt x="1595438" y="0"/>
                  </a:lnTo>
                  <a:lnTo>
                    <a:pt x="1614488" y="0"/>
                  </a:lnTo>
                  <a:lnTo>
                    <a:pt x="1635919" y="0"/>
                  </a:lnTo>
                  <a:lnTo>
                    <a:pt x="1659732" y="9525"/>
                  </a:lnTo>
                  <a:lnTo>
                    <a:pt x="1664494" y="21432"/>
                  </a:lnTo>
                  <a:lnTo>
                    <a:pt x="1659732" y="45244"/>
                  </a:lnTo>
                  <a:lnTo>
                    <a:pt x="1635919" y="69057"/>
                  </a:lnTo>
                  <a:lnTo>
                    <a:pt x="1112044" y="511969"/>
                  </a:lnTo>
                  <a:lnTo>
                    <a:pt x="945357" y="635794"/>
                  </a:lnTo>
                  <a:lnTo>
                    <a:pt x="500063" y="985838"/>
                  </a:lnTo>
                  <a:lnTo>
                    <a:pt x="476250" y="1014413"/>
                  </a:lnTo>
                  <a:lnTo>
                    <a:pt x="440532" y="1052513"/>
                  </a:lnTo>
                  <a:lnTo>
                    <a:pt x="414338" y="1069182"/>
                  </a:lnTo>
                  <a:lnTo>
                    <a:pt x="378619" y="1088232"/>
                  </a:lnTo>
                  <a:lnTo>
                    <a:pt x="347663" y="1083469"/>
                  </a:lnTo>
                  <a:lnTo>
                    <a:pt x="297657" y="1062038"/>
                  </a:lnTo>
                  <a:lnTo>
                    <a:pt x="245269" y="1033463"/>
                  </a:lnTo>
                  <a:lnTo>
                    <a:pt x="195263" y="995363"/>
                  </a:lnTo>
                  <a:lnTo>
                    <a:pt x="147638" y="945357"/>
                  </a:lnTo>
                  <a:lnTo>
                    <a:pt x="88107" y="878682"/>
                  </a:lnTo>
                  <a:lnTo>
                    <a:pt x="50007" y="823913"/>
                  </a:lnTo>
                  <a:lnTo>
                    <a:pt x="7144" y="754857"/>
                  </a:lnTo>
                  <a:lnTo>
                    <a:pt x="0" y="731044"/>
                  </a:lnTo>
                  <a:lnTo>
                    <a:pt x="0" y="702469"/>
                  </a:lnTo>
                  <a:lnTo>
                    <a:pt x="4763" y="681038"/>
                  </a:lnTo>
                  <a:lnTo>
                    <a:pt x="19050" y="683419"/>
                  </a:lnTo>
                  <a:lnTo>
                    <a:pt x="38100" y="688182"/>
                  </a:lnTo>
                  <a:lnTo>
                    <a:pt x="64294" y="709613"/>
                  </a:lnTo>
                  <a:lnTo>
                    <a:pt x="85725" y="740569"/>
                  </a:lnTo>
                  <a:lnTo>
                    <a:pt x="119063" y="778669"/>
                  </a:lnTo>
                  <a:lnTo>
                    <a:pt x="142875" y="797719"/>
                  </a:lnTo>
                  <a:lnTo>
                    <a:pt x="159544" y="807244"/>
                  </a:lnTo>
                  <a:lnTo>
                    <a:pt x="190500" y="819150"/>
                  </a:lnTo>
                  <a:lnTo>
                    <a:pt x="228600" y="819150"/>
                  </a:lnTo>
                  <a:lnTo>
                    <a:pt x="261938" y="814388"/>
                  </a:lnTo>
                  <a:lnTo>
                    <a:pt x="309563" y="788194"/>
                  </a:lnTo>
                  <a:lnTo>
                    <a:pt x="619125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1">
              <a:extLst>
                <a:ext uri="{FF2B5EF4-FFF2-40B4-BE49-F238E27FC236}">
                  <a16:creationId xmlns:a16="http://schemas.microsoft.com/office/drawing/2014/main" id="{EB65F20A-390A-4C95-9517-2CE9BC52466E}"/>
                </a:ext>
              </a:extLst>
            </p:cNvPr>
            <p:cNvSpPr/>
            <p:nvPr/>
          </p:nvSpPr>
          <p:spPr>
            <a:xfrm>
              <a:off x="5810251" y="1981201"/>
              <a:ext cx="2157413" cy="466725"/>
            </a:xfrm>
            <a:custGeom>
              <a:avLst/>
              <a:gdLst>
                <a:gd name="connsiteX0" fmla="*/ 547688 w 2157413"/>
                <a:gd name="connsiteY0" fmla="*/ 254794 h 466725"/>
                <a:gd name="connsiteX1" fmla="*/ 926306 w 2157413"/>
                <a:gd name="connsiteY1" fmla="*/ 207169 h 466725"/>
                <a:gd name="connsiteX2" fmla="*/ 1300163 w 2157413"/>
                <a:gd name="connsiteY2" fmla="*/ 142875 h 466725"/>
                <a:gd name="connsiteX3" fmla="*/ 1619250 w 2157413"/>
                <a:gd name="connsiteY3" fmla="*/ 78581 h 466725"/>
                <a:gd name="connsiteX4" fmla="*/ 1709738 w 2157413"/>
                <a:gd name="connsiteY4" fmla="*/ 54769 h 466725"/>
                <a:gd name="connsiteX5" fmla="*/ 1828800 w 2157413"/>
                <a:gd name="connsiteY5" fmla="*/ 14288 h 466725"/>
                <a:gd name="connsiteX6" fmla="*/ 1862138 w 2157413"/>
                <a:gd name="connsiteY6" fmla="*/ 0 h 466725"/>
                <a:gd name="connsiteX7" fmla="*/ 1890713 w 2157413"/>
                <a:gd name="connsiteY7" fmla="*/ 0 h 466725"/>
                <a:gd name="connsiteX8" fmla="*/ 1955006 w 2157413"/>
                <a:gd name="connsiteY8" fmla="*/ 4763 h 466725"/>
                <a:gd name="connsiteX9" fmla="*/ 2045494 w 2157413"/>
                <a:gd name="connsiteY9" fmla="*/ 21431 h 466725"/>
                <a:gd name="connsiteX10" fmla="*/ 2097881 w 2157413"/>
                <a:gd name="connsiteY10" fmla="*/ 42863 h 466725"/>
                <a:gd name="connsiteX11" fmla="*/ 2140744 w 2157413"/>
                <a:gd name="connsiteY11" fmla="*/ 78581 h 466725"/>
                <a:gd name="connsiteX12" fmla="*/ 2152650 w 2157413"/>
                <a:gd name="connsiteY12" fmla="*/ 107156 h 466725"/>
                <a:gd name="connsiteX13" fmla="*/ 2157413 w 2157413"/>
                <a:gd name="connsiteY13" fmla="*/ 140494 h 466725"/>
                <a:gd name="connsiteX14" fmla="*/ 2155031 w 2157413"/>
                <a:gd name="connsiteY14" fmla="*/ 164306 h 466725"/>
                <a:gd name="connsiteX15" fmla="*/ 2135981 w 2157413"/>
                <a:gd name="connsiteY15" fmla="*/ 185738 h 466725"/>
                <a:gd name="connsiteX16" fmla="*/ 2107406 w 2157413"/>
                <a:gd name="connsiteY16" fmla="*/ 200025 h 466725"/>
                <a:gd name="connsiteX17" fmla="*/ 2031206 w 2157413"/>
                <a:gd name="connsiteY17" fmla="*/ 209550 h 466725"/>
                <a:gd name="connsiteX18" fmla="*/ 1888331 w 2157413"/>
                <a:gd name="connsiteY18" fmla="*/ 238125 h 466725"/>
                <a:gd name="connsiteX19" fmla="*/ 1804988 w 2157413"/>
                <a:gd name="connsiteY19" fmla="*/ 250031 h 466725"/>
                <a:gd name="connsiteX20" fmla="*/ 1357313 w 2157413"/>
                <a:gd name="connsiteY20" fmla="*/ 311944 h 466725"/>
                <a:gd name="connsiteX21" fmla="*/ 461963 w 2157413"/>
                <a:gd name="connsiteY21" fmla="*/ 442913 h 466725"/>
                <a:gd name="connsiteX22" fmla="*/ 376238 w 2157413"/>
                <a:gd name="connsiteY22" fmla="*/ 450056 h 466725"/>
                <a:gd name="connsiteX23" fmla="*/ 321469 w 2157413"/>
                <a:gd name="connsiteY23" fmla="*/ 466725 h 466725"/>
                <a:gd name="connsiteX24" fmla="*/ 276225 w 2157413"/>
                <a:gd name="connsiteY24" fmla="*/ 461963 h 466725"/>
                <a:gd name="connsiteX25" fmla="*/ 226219 w 2157413"/>
                <a:gd name="connsiteY25" fmla="*/ 452438 h 466725"/>
                <a:gd name="connsiteX26" fmla="*/ 159544 w 2157413"/>
                <a:gd name="connsiteY26" fmla="*/ 421481 h 466725"/>
                <a:gd name="connsiteX27" fmla="*/ 102394 w 2157413"/>
                <a:gd name="connsiteY27" fmla="*/ 385763 h 466725"/>
                <a:gd name="connsiteX28" fmla="*/ 61913 w 2157413"/>
                <a:gd name="connsiteY28" fmla="*/ 345281 h 466725"/>
                <a:gd name="connsiteX29" fmla="*/ 35719 w 2157413"/>
                <a:gd name="connsiteY29" fmla="*/ 314325 h 466725"/>
                <a:gd name="connsiteX30" fmla="*/ 0 w 2157413"/>
                <a:gd name="connsiteY30" fmla="*/ 264319 h 466725"/>
                <a:gd name="connsiteX31" fmla="*/ 0 w 2157413"/>
                <a:gd name="connsiteY31" fmla="*/ 247650 h 466725"/>
                <a:gd name="connsiteX32" fmla="*/ 0 w 2157413"/>
                <a:gd name="connsiteY32" fmla="*/ 235744 h 466725"/>
                <a:gd name="connsiteX33" fmla="*/ 14288 w 2157413"/>
                <a:gd name="connsiteY33" fmla="*/ 233363 h 466725"/>
                <a:gd name="connsiteX34" fmla="*/ 54769 w 2157413"/>
                <a:gd name="connsiteY34" fmla="*/ 245269 h 466725"/>
                <a:gd name="connsiteX35" fmla="*/ 154781 w 2157413"/>
                <a:gd name="connsiteY35" fmla="*/ 278606 h 466725"/>
                <a:gd name="connsiteX36" fmla="*/ 266700 w 2157413"/>
                <a:gd name="connsiteY36" fmla="*/ 292894 h 466725"/>
                <a:gd name="connsiteX37" fmla="*/ 407194 w 2157413"/>
                <a:gd name="connsiteY37" fmla="*/ 278606 h 466725"/>
                <a:gd name="connsiteX38" fmla="*/ 547688 w 2157413"/>
                <a:gd name="connsiteY38" fmla="*/ 254794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7413" h="466725">
                  <a:moveTo>
                    <a:pt x="547688" y="254794"/>
                  </a:moveTo>
                  <a:lnTo>
                    <a:pt x="926306" y="207169"/>
                  </a:lnTo>
                  <a:lnTo>
                    <a:pt x="1300163" y="142875"/>
                  </a:lnTo>
                  <a:lnTo>
                    <a:pt x="1619250" y="78581"/>
                  </a:lnTo>
                  <a:lnTo>
                    <a:pt x="1709738" y="54769"/>
                  </a:lnTo>
                  <a:lnTo>
                    <a:pt x="1828800" y="14288"/>
                  </a:lnTo>
                  <a:lnTo>
                    <a:pt x="1862138" y="0"/>
                  </a:lnTo>
                  <a:lnTo>
                    <a:pt x="1890713" y="0"/>
                  </a:lnTo>
                  <a:lnTo>
                    <a:pt x="1955006" y="4763"/>
                  </a:lnTo>
                  <a:lnTo>
                    <a:pt x="2045494" y="21431"/>
                  </a:lnTo>
                  <a:lnTo>
                    <a:pt x="2097881" y="42863"/>
                  </a:lnTo>
                  <a:lnTo>
                    <a:pt x="2140744" y="78581"/>
                  </a:lnTo>
                  <a:lnTo>
                    <a:pt x="2152650" y="107156"/>
                  </a:lnTo>
                  <a:lnTo>
                    <a:pt x="2157413" y="140494"/>
                  </a:lnTo>
                  <a:lnTo>
                    <a:pt x="2155031" y="164306"/>
                  </a:lnTo>
                  <a:lnTo>
                    <a:pt x="2135981" y="185738"/>
                  </a:lnTo>
                  <a:lnTo>
                    <a:pt x="2107406" y="200025"/>
                  </a:lnTo>
                  <a:lnTo>
                    <a:pt x="2031206" y="209550"/>
                  </a:lnTo>
                  <a:lnTo>
                    <a:pt x="1888331" y="238125"/>
                  </a:lnTo>
                  <a:lnTo>
                    <a:pt x="1804988" y="250031"/>
                  </a:lnTo>
                  <a:lnTo>
                    <a:pt x="1357313" y="311944"/>
                  </a:lnTo>
                  <a:lnTo>
                    <a:pt x="461963" y="442913"/>
                  </a:lnTo>
                  <a:lnTo>
                    <a:pt x="376238" y="450056"/>
                  </a:lnTo>
                  <a:lnTo>
                    <a:pt x="321469" y="466725"/>
                  </a:lnTo>
                  <a:lnTo>
                    <a:pt x="276225" y="461963"/>
                  </a:lnTo>
                  <a:lnTo>
                    <a:pt x="226219" y="452438"/>
                  </a:lnTo>
                  <a:lnTo>
                    <a:pt x="159544" y="421481"/>
                  </a:lnTo>
                  <a:lnTo>
                    <a:pt x="102394" y="385763"/>
                  </a:lnTo>
                  <a:lnTo>
                    <a:pt x="61913" y="345281"/>
                  </a:lnTo>
                  <a:lnTo>
                    <a:pt x="35719" y="314325"/>
                  </a:lnTo>
                  <a:lnTo>
                    <a:pt x="0" y="264319"/>
                  </a:lnTo>
                  <a:lnTo>
                    <a:pt x="0" y="247650"/>
                  </a:lnTo>
                  <a:lnTo>
                    <a:pt x="0" y="235744"/>
                  </a:lnTo>
                  <a:lnTo>
                    <a:pt x="14288" y="233363"/>
                  </a:lnTo>
                  <a:lnTo>
                    <a:pt x="54769" y="245269"/>
                  </a:lnTo>
                  <a:lnTo>
                    <a:pt x="154781" y="278606"/>
                  </a:lnTo>
                  <a:lnTo>
                    <a:pt x="266700" y="292894"/>
                  </a:lnTo>
                  <a:lnTo>
                    <a:pt x="407194" y="278606"/>
                  </a:lnTo>
                  <a:lnTo>
                    <a:pt x="547688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2">
              <a:extLst>
                <a:ext uri="{FF2B5EF4-FFF2-40B4-BE49-F238E27FC236}">
                  <a16:creationId xmlns:a16="http://schemas.microsoft.com/office/drawing/2014/main" id="{70397735-8001-41BC-A292-D340B2D6F73A}"/>
                </a:ext>
              </a:extLst>
            </p:cNvPr>
            <p:cNvSpPr/>
            <p:nvPr/>
          </p:nvSpPr>
          <p:spPr>
            <a:xfrm>
              <a:off x="6173788" y="2352675"/>
              <a:ext cx="393700" cy="890588"/>
            </a:xfrm>
            <a:custGeom>
              <a:avLst/>
              <a:gdLst>
                <a:gd name="connsiteX0" fmla="*/ 166688 w 392907"/>
                <a:gd name="connsiteY0" fmla="*/ 138113 h 890588"/>
                <a:gd name="connsiteX1" fmla="*/ 247650 w 392907"/>
                <a:gd name="connsiteY1" fmla="*/ 235744 h 890588"/>
                <a:gd name="connsiteX2" fmla="*/ 309563 w 392907"/>
                <a:gd name="connsiteY2" fmla="*/ 323850 h 890588"/>
                <a:gd name="connsiteX3" fmla="*/ 354807 w 392907"/>
                <a:gd name="connsiteY3" fmla="*/ 395288 h 890588"/>
                <a:gd name="connsiteX4" fmla="*/ 383382 w 392907"/>
                <a:gd name="connsiteY4" fmla="*/ 442913 h 890588"/>
                <a:gd name="connsiteX5" fmla="*/ 388144 w 392907"/>
                <a:gd name="connsiteY5" fmla="*/ 471488 h 890588"/>
                <a:gd name="connsiteX6" fmla="*/ 392907 w 392907"/>
                <a:gd name="connsiteY6" fmla="*/ 519113 h 890588"/>
                <a:gd name="connsiteX7" fmla="*/ 392907 w 392907"/>
                <a:gd name="connsiteY7" fmla="*/ 578644 h 890588"/>
                <a:gd name="connsiteX8" fmla="*/ 383382 w 392907"/>
                <a:gd name="connsiteY8" fmla="*/ 673894 h 890588"/>
                <a:gd name="connsiteX9" fmla="*/ 383382 w 392907"/>
                <a:gd name="connsiteY9" fmla="*/ 862013 h 890588"/>
                <a:gd name="connsiteX10" fmla="*/ 240507 w 392907"/>
                <a:gd name="connsiteY10" fmla="*/ 890588 h 890588"/>
                <a:gd name="connsiteX11" fmla="*/ 211932 w 392907"/>
                <a:gd name="connsiteY11" fmla="*/ 764381 h 890588"/>
                <a:gd name="connsiteX12" fmla="*/ 135732 w 392907"/>
                <a:gd name="connsiteY12" fmla="*/ 411956 h 890588"/>
                <a:gd name="connsiteX13" fmla="*/ 88107 w 392907"/>
                <a:gd name="connsiteY13" fmla="*/ 247650 h 890588"/>
                <a:gd name="connsiteX14" fmla="*/ 0 w 392907"/>
                <a:gd name="connsiteY14" fmla="*/ 0 h 890588"/>
                <a:gd name="connsiteX15" fmla="*/ 111919 w 392907"/>
                <a:gd name="connsiteY15" fmla="*/ 61913 h 890588"/>
                <a:gd name="connsiteX16" fmla="*/ 166688 w 392907"/>
                <a:gd name="connsiteY16" fmla="*/ 138113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2907" h="890588">
                  <a:moveTo>
                    <a:pt x="166688" y="138113"/>
                  </a:moveTo>
                  <a:lnTo>
                    <a:pt x="247650" y="235744"/>
                  </a:lnTo>
                  <a:lnTo>
                    <a:pt x="309563" y="323850"/>
                  </a:lnTo>
                  <a:lnTo>
                    <a:pt x="354807" y="395288"/>
                  </a:lnTo>
                  <a:lnTo>
                    <a:pt x="383382" y="442913"/>
                  </a:lnTo>
                  <a:lnTo>
                    <a:pt x="388144" y="471488"/>
                  </a:lnTo>
                  <a:lnTo>
                    <a:pt x="392907" y="519113"/>
                  </a:lnTo>
                  <a:lnTo>
                    <a:pt x="392907" y="578644"/>
                  </a:lnTo>
                  <a:lnTo>
                    <a:pt x="383382" y="673894"/>
                  </a:lnTo>
                  <a:lnTo>
                    <a:pt x="383382" y="862013"/>
                  </a:lnTo>
                  <a:lnTo>
                    <a:pt x="240507" y="890588"/>
                  </a:lnTo>
                  <a:lnTo>
                    <a:pt x="211932" y="764381"/>
                  </a:lnTo>
                  <a:lnTo>
                    <a:pt x="135732" y="411956"/>
                  </a:lnTo>
                  <a:lnTo>
                    <a:pt x="88107" y="247650"/>
                  </a:lnTo>
                  <a:lnTo>
                    <a:pt x="0" y="0"/>
                  </a:lnTo>
                  <a:lnTo>
                    <a:pt x="111919" y="61913"/>
                  </a:lnTo>
                  <a:lnTo>
                    <a:pt x="166688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3">
              <a:extLst>
                <a:ext uri="{FF2B5EF4-FFF2-40B4-BE49-F238E27FC236}">
                  <a16:creationId xmlns:a16="http://schemas.microsoft.com/office/drawing/2014/main" id="{BA466154-39E2-48EA-95B1-A2E7E9BB1536}"/>
                </a:ext>
              </a:extLst>
            </p:cNvPr>
            <p:cNvSpPr/>
            <p:nvPr/>
          </p:nvSpPr>
          <p:spPr>
            <a:xfrm>
              <a:off x="7081839" y="2252663"/>
              <a:ext cx="479425" cy="901700"/>
            </a:xfrm>
            <a:custGeom>
              <a:avLst/>
              <a:gdLst>
                <a:gd name="connsiteX0" fmla="*/ 392906 w 478631"/>
                <a:gd name="connsiteY0" fmla="*/ 447675 h 902493"/>
                <a:gd name="connsiteX1" fmla="*/ 95250 w 478631"/>
                <a:gd name="connsiteY1" fmla="*/ 902493 h 902493"/>
                <a:gd name="connsiteX2" fmla="*/ 0 w 478631"/>
                <a:gd name="connsiteY2" fmla="*/ 897731 h 902493"/>
                <a:gd name="connsiteX3" fmla="*/ 30956 w 478631"/>
                <a:gd name="connsiteY3" fmla="*/ 802481 h 902493"/>
                <a:gd name="connsiteX4" fmla="*/ 171450 w 478631"/>
                <a:gd name="connsiteY4" fmla="*/ 416718 h 902493"/>
                <a:gd name="connsiteX5" fmla="*/ 211931 w 478631"/>
                <a:gd name="connsiteY5" fmla="*/ 309562 h 902493"/>
                <a:gd name="connsiteX6" fmla="*/ 214312 w 478631"/>
                <a:gd name="connsiteY6" fmla="*/ 264318 h 902493"/>
                <a:gd name="connsiteX7" fmla="*/ 209550 w 478631"/>
                <a:gd name="connsiteY7" fmla="*/ 188118 h 902493"/>
                <a:gd name="connsiteX8" fmla="*/ 204787 w 478631"/>
                <a:gd name="connsiteY8" fmla="*/ 130968 h 902493"/>
                <a:gd name="connsiteX9" fmla="*/ 190500 w 478631"/>
                <a:gd name="connsiteY9" fmla="*/ 97631 h 902493"/>
                <a:gd name="connsiteX10" fmla="*/ 169068 w 478631"/>
                <a:gd name="connsiteY10" fmla="*/ 69056 h 902493"/>
                <a:gd name="connsiteX11" fmla="*/ 133350 w 478631"/>
                <a:gd name="connsiteY11" fmla="*/ 45243 h 902493"/>
                <a:gd name="connsiteX12" fmla="*/ 47625 w 478631"/>
                <a:gd name="connsiteY12" fmla="*/ 2381 h 902493"/>
                <a:gd name="connsiteX13" fmla="*/ 226218 w 478631"/>
                <a:gd name="connsiteY13" fmla="*/ 0 h 902493"/>
                <a:gd name="connsiteX14" fmla="*/ 273843 w 478631"/>
                <a:gd name="connsiteY14" fmla="*/ 57150 h 902493"/>
                <a:gd name="connsiteX15" fmla="*/ 330993 w 478631"/>
                <a:gd name="connsiteY15" fmla="*/ 107156 h 902493"/>
                <a:gd name="connsiteX16" fmla="*/ 419100 w 478631"/>
                <a:gd name="connsiteY16" fmla="*/ 166687 h 902493"/>
                <a:gd name="connsiteX17" fmla="*/ 452437 w 478631"/>
                <a:gd name="connsiteY17" fmla="*/ 190500 h 902493"/>
                <a:gd name="connsiteX18" fmla="*/ 473868 w 478631"/>
                <a:gd name="connsiteY18" fmla="*/ 221456 h 902493"/>
                <a:gd name="connsiteX19" fmla="*/ 478631 w 478631"/>
                <a:gd name="connsiteY19" fmla="*/ 252412 h 902493"/>
                <a:gd name="connsiteX20" fmla="*/ 471487 w 478631"/>
                <a:gd name="connsiteY20" fmla="*/ 295275 h 902493"/>
                <a:gd name="connsiteX21" fmla="*/ 447675 w 478631"/>
                <a:gd name="connsiteY21" fmla="*/ 354806 h 902493"/>
                <a:gd name="connsiteX22" fmla="*/ 392906 w 478631"/>
                <a:gd name="connsiteY22" fmla="*/ 447675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8631" h="902493">
                  <a:moveTo>
                    <a:pt x="392906" y="447675"/>
                  </a:moveTo>
                  <a:lnTo>
                    <a:pt x="95250" y="902493"/>
                  </a:lnTo>
                  <a:lnTo>
                    <a:pt x="0" y="897731"/>
                  </a:lnTo>
                  <a:lnTo>
                    <a:pt x="30956" y="802481"/>
                  </a:lnTo>
                  <a:lnTo>
                    <a:pt x="171450" y="416718"/>
                  </a:lnTo>
                  <a:lnTo>
                    <a:pt x="211931" y="309562"/>
                  </a:lnTo>
                  <a:lnTo>
                    <a:pt x="214312" y="264318"/>
                  </a:lnTo>
                  <a:lnTo>
                    <a:pt x="209550" y="188118"/>
                  </a:lnTo>
                  <a:lnTo>
                    <a:pt x="204787" y="130968"/>
                  </a:lnTo>
                  <a:lnTo>
                    <a:pt x="190500" y="97631"/>
                  </a:lnTo>
                  <a:lnTo>
                    <a:pt x="169068" y="69056"/>
                  </a:lnTo>
                  <a:lnTo>
                    <a:pt x="133350" y="45243"/>
                  </a:lnTo>
                  <a:lnTo>
                    <a:pt x="47625" y="2381"/>
                  </a:lnTo>
                  <a:lnTo>
                    <a:pt x="226218" y="0"/>
                  </a:lnTo>
                  <a:lnTo>
                    <a:pt x="273843" y="57150"/>
                  </a:lnTo>
                  <a:lnTo>
                    <a:pt x="330993" y="107156"/>
                  </a:lnTo>
                  <a:lnTo>
                    <a:pt x="419100" y="166687"/>
                  </a:lnTo>
                  <a:lnTo>
                    <a:pt x="452437" y="190500"/>
                  </a:lnTo>
                  <a:lnTo>
                    <a:pt x="473868" y="221456"/>
                  </a:lnTo>
                  <a:lnTo>
                    <a:pt x="478631" y="252412"/>
                  </a:lnTo>
                  <a:lnTo>
                    <a:pt x="471487" y="295275"/>
                  </a:lnTo>
                  <a:lnTo>
                    <a:pt x="447675" y="354806"/>
                  </a:lnTo>
                  <a:lnTo>
                    <a:pt x="392906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4">
              <a:extLst>
                <a:ext uri="{FF2B5EF4-FFF2-40B4-BE49-F238E27FC236}">
                  <a16:creationId xmlns:a16="http://schemas.microsoft.com/office/drawing/2014/main" id="{D2CDD8A1-EFB8-4797-B451-9B68D37F030A}"/>
                </a:ext>
              </a:extLst>
            </p:cNvPr>
            <p:cNvSpPr/>
            <p:nvPr/>
          </p:nvSpPr>
          <p:spPr>
            <a:xfrm>
              <a:off x="5499101" y="2981326"/>
              <a:ext cx="2828925" cy="581025"/>
            </a:xfrm>
            <a:custGeom>
              <a:avLst/>
              <a:gdLst>
                <a:gd name="connsiteX0" fmla="*/ 1146175 w 2828925"/>
                <a:gd name="connsiteY0" fmla="*/ 165100 h 581025"/>
                <a:gd name="connsiteX1" fmla="*/ 1603375 w 2828925"/>
                <a:gd name="connsiteY1" fmla="*/ 107950 h 581025"/>
                <a:gd name="connsiteX2" fmla="*/ 1920875 w 2828925"/>
                <a:gd name="connsiteY2" fmla="*/ 73025 h 581025"/>
                <a:gd name="connsiteX3" fmla="*/ 2209800 w 2828925"/>
                <a:gd name="connsiteY3" fmla="*/ 47625 h 581025"/>
                <a:gd name="connsiteX4" fmla="*/ 2263775 w 2828925"/>
                <a:gd name="connsiteY4" fmla="*/ 34925 h 581025"/>
                <a:gd name="connsiteX5" fmla="*/ 2343150 w 2828925"/>
                <a:gd name="connsiteY5" fmla="*/ 9525 h 581025"/>
                <a:gd name="connsiteX6" fmla="*/ 2378075 w 2828925"/>
                <a:gd name="connsiteY6" fmla="*/ 0 h 581025"/>
                <a:gd name="connsiteX7" fmla="*/ 2425700 w 2828925"/>
                <a:gd name="connsiteY7" fmla="*/ 6350 h 581025"/>
                <a:gd name="connsiteX8" fmla="*/ 2536825 w 2828925"/>
                <a:gd name="connsiteY8" fmla="*/ 28575 h 581025"/>
                <a:gd name="connsiteX9" fmla="*/ 2657475 w 2828925"/>
                <a:gd name="connsiteY9" fmla="*/ 66675 h 581025"/>
                <a:gd name="connsiteX10" fmla="*/ 2743200 w 2828925"/>
                <a:gd name="connsiteY10" fmla="*/ 114300 h 581025"/>
                <a:gd name="connsiteX11" fmla="*/ 2806700 w 2828925"/>
                <a:gd name="connsiteY11" fmla="*/ 161925 h 581025"/>
                <a:gd name="connsiteX12" fmla="*/ 2822575 w 2828925"/>
                <a:gd name="connsiteY12" fmla="*/ 180975 h 581025"/>
                <a:gd name="connsiteX13" fmla="*/ 2828925 w 2828925"/>
                <a:gd name="connsiteY13" fmla="*/ 209550 h 581025"/>
                <a:gd name="connsiteX14" fmla="*/ 2822575 w 2828925"/>
                <a:gd name="connsiteY14" fmla="*/ 231775 h 581025"/>
                <a:gd name="connsiteX15" fmla="*/ 2806700 w 2828925"/>
                <a:gd name="connsiteY15" fmla="*/ 254000 h 581025"/>
                <a:gd name="connsiteX16" fmla="*/ 2774950 w 2828925"/>
                <a:gd name="connsiteY16" fmla="*/ 269875 h 581025"/>
                <a:gd name="connsiteX17" fmla="*/ 2727325 w 2828925"/>
                <a:gd name="connsiteY17" fmla="*/ 279400 h 581025"/>
                <a:gd name="connsiteX18" fmla="*/ 2660650 w 2828925"/>
                <a:gd name="connsiteY18" fmla="*/ 279400 h 581025"/>
                <a:gd name="connsiteX19" fmla="*/ 2486025 w 2828925"/>
                <a:gd name="connsiteY19" fmla="*/ 273050 h 581025"/>
                <a:gd name="connsiteX20" fmla="*/ 2359025 w 2828925"/>
                <a:gd name="connsiteY20" fmla="*/ 260350 h 581025"/>
                <a:gd name="connsiteX21" fmla="*/ 2241550 w 2828925"/>
                <a:gd name="connsiteY21" fmla="*/ 257175 h 581025"/>
                <a:gd name="connsiteX22" fmla="*/ 1962150 w 2828925"/>
                <a:gd name="connsiteY22" fmla="*/ 266700 h 581025"/>
                <a:gd name="connsiteX23" fmla="*/ 1682750 w 2828925"/>
                <a:gd name="connsiteY23" fmla="*/ 282575 h 581025"/>
                <a:gd name="connsiteX24" fmla="*/ 1339850 w 2828925"/>
                <a:gd name="connsiteY24" fmla="*/ 317500 h 581025"/>
                <a:gd name="connsiteX25" fmla="*/ 1066800 w 2828925"/>
                <a:gd name="connsiteY25" fmla="*/ 355600 h 581025"/>
                <a:gd name="connsiteX26" fmla="*/ 895350 w 2828925"/>
                <a:gd name="connsiteY26" fmla="*/ 396875 h 581025"/>
                <a:gd name="connsiteX27" fmla="*/ 596900 w 2828925"/>
                <a:gd name="connsiteY27" fmla="*/ 463550 h 581025"/>
                <a:gd name="connsiteX28" fmla="*/ 460375 w 2828925"/>
                <a:gd name="connsiteY28" fmla="*/ 508000 h 581025"/>
                <a:gd name="connsiteX29" fmla="*/ 238125 w 2828925"/>
                <a:gd name="connsiteY29" fmla="*/ 581025 h 581025"/>
                <a:gd name="connsiteX30" fmla="*/ 187325 w 2828925"/>
                <a:gd name="connsiteY30" fmla="*/ 546100 h 581025"/>
                <a:gd name="connsiteX31" fmla="*/ 133350 w 2828925"/>
                <a:gd name="connsiteY31" fmla="*/ 495300 h 581025"/>
                <a:gd name="connsiteX32" fmla="*/ 82550 w 2828925"/>
                <a:gd name="connsiteY32" fmla="*/ 434975 h 581025"/>
                <a:gd name="connsiteX33" fmla="*/ 44450 w 2828925"/>
                <a:gd name="connsiteY33" fmla="*/ 371475 h 581025"/>
                <a:gd name="connsiteX34" fmla="*/ 9525 w 2828925"/>
                <a:gd name="connsiteY34" fmla="*/ 314325 h 581025"/>
                <a:gd name="connsiteX35" fmla="*/ 0 w 2828925"/>
                <a:gd name="connsiteY35" fmla="*/ 279400 h 581025"/>
                <a:gd name="connsiteX36" fmla="*/ 6350 w 2828925"/>
                <a:gd name="connsiteY36" fmla="*/ 257175 h 581025"/>
                <a:gd name="connsiteX37" fmla="*/ 28575 w 2828925"/>
                <a:gd name="connsiteY37" fmla="*/ 260350 h 581025"/>
                <a:gd name="connsiteX38" fmla="*/ 53975 w 2828925"/>
                <a:gd name="connsiteY38" fmla="*/ 273050 h 581025"/>
                <a:gd name="connsiteX39" fmla="*/ 111125 w 2828925"/>
                <a:gd name="connsiteY39" fmla="*/ 307975 h 581025"/>
                <a:gd name="connsiteX40" fmla="*/ 171450 w 2828925"/>
                <a:gd name="connsiteY40" fmla="*/ 327025 h 581025"/>
                <a:gd name="connsiteX41" fmla="*/ 244475 w 2828925"/>
                <a:gd name="connsiteY41" fmla="*/ 342900 h 581025"/>
                <a:gd name="connsiteX42" fmla="*/ 307975 w 2828925"/>
                <a:gd name="connsiteY42" fmla="*/ 342900 h 581025"/>
                <a:gd name="connsiteX43" fmla="*/ 381000 w 2828925"/>
                <a:gd name="connsiteY43" fmla="*/ 336550 h 581025"/>
                <a:gd name="connsiteX44" fmla="*/ 774700 w 2828925"/>
                <a:gd name="connsiteY44" fmla="*/ 250825 h 581025"/>
                <a:gd name="connsiteX45" fmla="*/ 984250 w 2828925"/>
                <a:gd name="connsiteY45" fmla="*/ 200025 h 581025"/>
                <a:gd name="connsiteX46" fmla="*/ 1146175 w 2828925"/>
                <a:gd name="connsiteY46" fmla="*/ 1651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28925" h="581025">
                  <a:moveTo>
                    <a:pt x="1146175" y="165100"/>
                  </a:moveTo>
                  <a:lnTo>
                    <a:pt x="1603375" y="107950"/>
                  </a:lnTo>
                  <a:lnTo>
                    <a:pt x="1920875" y="73025"/>
                  </a:lnTo>
                  <a:lnTo>
                    <a:pt x="2209800" y="47625"/>
                  </a:lnTo>
                  <a:lnTo>
                    <a:pt x="2263775" y="34925"/>
                  </a:lnTo>
                  <a:lnTo>
                    <a:pt x="2343150" y="9525"/>
                  </a:lnTo>
                  <a:lnTo>
                    <a:pt x="2378075" y="0"/>
                  </a:lnTo>
                  <a:lnTo>
                    <a:pt x="2425700" y="6350"/>
                  </a:lnTo>
                  <a:lnTo>
                    <a:pt x="2536825" y="28575"/>
                  </a:lnTo>
                  <a:lnTo>
                    <a:pt x="2657475" y="66675"/>
                  </a:lnTo>
                  <a:lnTo>
                    <a:pt x="2743200" y="114300"/>
                  </a:lnTo>
                  <a:lnTo>
                    <a:pt x="2806700" y="161925"/>
                  </a:lnTo>
                  <a:lnTo>
                    <a:pt x="2822575" y="180975"/>
                  </a:lnTo>
                  <a:lnTo>
                    <a:pt x="2828925" y="209550"/>
                  </a:lnTo>
                  <a:lnTo>
                    <a:pt x="2822575" y="231775"/>
                  </a:lnTo>
                  <a:lnTo>
                    <a:pt x="2806700" y="254000"/>
                  </a:lnTo>
                  <a:lnTo>
                    <a:pt x="2774950" y="269875"/>
                  </a:lnTo>
                  <a:lnTo>
                    <a:pt x="2727325" y="279400"/>
                  </a:lnTo>
                  <a:lnTo>
                    <a:pt x="2660650" y="279400"/>
                  </a:lnTo>
                  <a:lnTo>
                    <a:pt x="2486025" y="273050"/>
                  </a:lnTo>
                  <a:lnTo>
                    <a:pt x="2359025" y="260350"/>
                  </a:lnTo>
                  <a:lnTo>
                    <a:pt x="2241550" y="257175"/>
                  </a:lnTo>
                  <a:lnTo>
                    <a:pt x="1962150" y="266700"/>
                  </a:lnTo>
                  <a:lnTo>
                    <a:pt x="1682750" y="282575"/>
                  </a:lnTo>
                  <a:lnTo>
                    <a:pt x="1339850" y="317500"/>
                  </a:lnTo>
                  <a:lnTo>
                    <a:pt x="1066800" y="355600"/>
                  </a:lnTo>
                  <a:lnTo>
                    <a:pt x="895350" y="396875"/>
                  </a:lnTo>
                  <a:lnTo>
                    <a:pt x="596900" y="463550"/>
                  </a:lnTo>
                  <a:lnTo>
                    <a:pt x="460375" y="508000"/>
                  </a:lnTo>
                  <a:lnTo>
                    <a:pt x="238125" y="581025"/>
                  </a:lnTo>
                  <a:lnTo>
                    <a:pt x="187325" y="546100"/>
                  </a:lnTo>
                  <a:lnTo>
                    <a:pt x="133350" y="495300"/>
                  </a:lnTo>
                  <a:lnTo>
                    <a:pt x="82550" y="434975"/>
                  </a:lnTo>
                  <a:lnTo>
                    <a:pt x="44450" y="371475"/>
                  </a:lnTo>
                  <a:lnTo>
                    <a:pt x="9525" y="314325"/>
                  </a:lnTo>
                  <a:lnTo>
                    <a:pt x="0" y="279400"/>
                  </a:lnTo>
                  <a:lnTo>
                    <a:pt x="6350" y="257175"/>
                  </a:lnTo>
                  <a:lnTo>
                    <a:pt x="28575" y="260350"/>
                  </a:lnTo>
                  <a:lnTo>
                    <a:pt x="53975" y="273050"/>
                  </a:lnTo>
                  <a:lnTo>
                    <a:pt x="111125" y="307975"/>
                  </a:lnTo>
                  <a:lnTo>
                    <a:pt x="171450" y="327025"/>
                  </a:lnTo>
                  <a:lnTo>
                    <a:pt x="244475" y="342900"/>
                  </a:lnTo>
                  <a:lnTo>
                    <a:pt x="307975" y="342900"/>
                  </a:lnTo>
                  <a:lnTo>
                    <a:pt x="381000" y="336550"/>
                  </a:lnTo>
                  <a:lnTo>
                    <a:pt x="774700" y="250825"/>
                  </a:lnTo>
                  <a:lnTo>
                    <a:pt x="984250" y="200025"/>
                  </a:lnTo>
                  <a:lnTo>
                    <a:pt x="1146175" y="165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6">
              <a:extLst>
                <a:ext uri="{FF2B5EF4-FFF2-40B4-BE49-F238E27FC236}">
                  <a16:creationId xmlns:a16="http://schemas.microsoft.com/office/drawing/2014/main" id="{00D3D49E-92E4-434D-B6C3-D6BD4638FA47}"/>
                </a:ext>
              </a:extLst>
            </p:cNvPr>
            <p:cNvSpPr/>
            <p:nvPr/>
          </p:nvSpPr>
          <p:spPr>
            <a:xfrm>
              <a:off x="5908675" y="3317875"/>
              <a:ext cx="1009650" cy="1703388"/>
            </a:xfrm>
            <a:custGeom>
              <a:avLst/>
              <a:gdLst>
                <a:gd name="connsiteX0" fmla="*/ 860012 w 1009579"/>
                <a:gd name="connsiteY0" fmla="*/ 611867 h 1703028"/>
                <a:gd name="connsiteX1" fmla="*/ 727441 w 1009579"/>
                <a:gd name="connsiteY1" fmla="*/ 826020 h 1703028"/>
                <a:gd name="connsiteX2" fmla="*/ 673052 w 1009579"/>
                <a:gd name="connsiteY2" fmla="*/ 982385 h 1703028"/>
                <a:gd name="connsiteX3" fmla="*/ 622064 w 1009579"/>
                <a:gd name="connsiteY3" fmla="*/ 1063968 h 1703028"/>
                <a:gd name="connsiteX4" fmla="*/ 499690 w 1009579"/>
                <a:gd name="connsiteY4" fmla="*/ 1244128 h 1703028"/>
                <a:gd name="connsiteX5" fmla="*/ 380716 w 1009579"/>
                <a:gd name="connsiteY5" fmla="*/ 1417490 h 1703028"/>
                <a:gd name="connsiteX6" fmla="*/ 319530 w 1009579"/>
                <a:gd name="connsiteY6" fmla="*/ 1502472 h 1703028"/>
                <a:gd name="connsiteX7" fmla="*/ 190358 w 1009579"/>
                <a:gd name="connsiteY7" fmla="*/ 1648640 h 1703028"/>
                <a:gd name="connsiteX8" fmla="*/ 149567 w 1009579"/>
                <a:gd name="connsiteY8" fmla="*/ 1703028 h 1703028"/>
                <a:gd name="connsiteX9" fmla="*/ 54388 w 1009579"/>
                <a:gd name="connsiteY9" fmla="*/ 1692830 h 1703028"/>
                <a:gd name="connsiteX10" fmla="*/ 27194 w 1009579"/>
                <a:gd name="connsiteY10" fmla="*/ 1686032 h 1703028"/>
                <a:gd name="connsiteX11" fmla="*/ 10197 w 1009579"/>
                <a:gd name="connsiteY11" fmla="*/ 1672435 h 1703028"/>
                <a:gd name="connsiteX12" fmla="*/ 0 w 1009579"/>
                <a:gd name="connsiteY12" fmla="*/ 1641841 h 1703028"/>
                <a:gd name="connsiteX13" fmla="*/ 6798 w 1009579"/>
                <a:gd name="connsiteY13" fmla="*/ 1601050 h 1703028"/>
                <a:gd name="connsiteX14" fmla="*/ 20395 w 1009579"/>
                <a:gd name="connsiteY14" fmla="*/ 1563658 h 1703028"/>
                <a:gd name="connsiteX15" fmla="*/ 67985 w 1009579"/>
                <a:gd name="connsiteY15" fmla="*/ 1488875 h 1703028"/>
                <a:gd name="connsiteX16" fmla="*/ 125772 w 1009579"/>
                <a:gd name="connsiteY16" fmla="*/ 1407293 h 1703028"/>
                <a:gd name="connsiteX17" fmla="*/ 319530 w 1009579"/>
                <a:gd name="connsiteY17" fmla="*/ 1159147 h 1703028"/>
                <a:gd name="connsiteX18" fmla="*/ 438504 w 1009579"/>
                <a:gd name="connsiteY18" fmla="*/ 972188 h 1703028"/>
                <a:gd name="connsiteX19" fmla="*/ 509888 w 1009579"/>
                <a:gd name="connsiteY19" fmla="*/ 815822 h 1703028"/>
                <a:gd name="connsiteX20" fmla="*/ 628862 w 1009579"/>
                <a:gd name="connsiteY20" fmla="*/ 601669 h 1703028"/>
                <a:gd name="connsiteX21" fmla="*/ 686649 w 1009579"/>
                <a:gd name="connsiteY21" fmla="*/ 496292 h 1703028"/>
                <a:gd name="connsiteX22" fmla="*/ 703646 w 1009579"/>
                <a:gd name="connsiteY22" fmla="*/ 397713 h 1703028"/>
                <a:gd name="connsiteX23" fmla="*/ 713843 w 1009579"/>
                <a:gd name="connsiteY23" fmla="*/ 278739 h 1703028"/>
                <a:gd name="connsiteX24" fmla="*/ 707045 w 1009579"/>
                <a:gd name="connsiteY24" fmla="*/ 237948 h 1703028"/>
                <a:gd name="connsiteX25" fmla="*/ 673052 w 1009579"/>
                <a:gd name="connsiteY25" fmla="*/ 186959 h 1703028"/>
                <a:gd name="connsiteX26" fmla="*/ 605067 w 1009579"/>
                <a:gd name="connsiteY26" fmla="*/ 95180 h 1703028"/>
                <a:gd name="connsiteX27" fmla="*/ 509888 w 1009579"/>
                <a:gd name="connsiteY27" fmla="*/ 0 h 1703028"/>
                <a:gd name="connsiteX28" fmla="*/ 632261 w 1009579"/>
                <a:gd name="connsiteY28" fmla="*/ 30594 h 1703028"/>
                <a:gd name="connsiteX29" fmla="*/ 683250 w 1009579"/>
                <a:gd name="connsiteY29" fmla="*/ 57788 h 1703028"/>
                <a:gd name="connsiteX30" fmla="*/ 751235 w 1009579"/>
                <a:gd name="connsiteY30" fmla="*/ 101978 h 1703028"/>
                <a:gd name="connsiteX31" fmla="*/ 839616 w 1009579"/>
                <a:gd name="connsiteY31" fmla="*/ 159765 h 1703028"/>
                <a:gd name="connsiteX32" fmla="*/ 914400 w 1009579"/>
                <a:gd name="connsiteY32" fmla="*/ 214154 h 1703028"/>
                <a:gd name="connsiteX33" fmla="*/ 975586 w 1009579"/>
                <a:gd name="connsiteY33" fmla="*/ 261743 h 1703028"/>
                <a:gd name="connsiteX34" fmla="*/ 999381 w 1009579"/>
                <a:gd name="connsiteY34" fmla="*/ 288937 h 1703028"/>
                <a:gd name="connsiteX35" fmla="*/ 1009579 w 1009579"/>
                <a:gd name="connsiteY35" fmla="*/ 316131 h 1703028"/>
                <a:gd name="connsiteX36" fmla="*/ 1009579 w 1009579"/>
                <a:gd name="connsiteY36" fmla="*/ 346725 h 1703028"/>
                <a:gd name="connsiteX37" fmla="*/ 999381 w 1009579"/>
                <a:gd name="connsiteY37" fmla="*/ 380717 h 1703028"/>
                <a:gd name="connsiteX38" fmla="*/ 965388 w 1009579"/>
                <a:gd name="connsiteY38" fmla="*/ 438504 h 1703028"/>
                <a:gd name="connsiteX39" fmla="*/ 860012 w 1009579"/>
                <a:gd name="connsiteY39" fmla="*/ 611867 h 170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9579" h="1703028">
                  <a:moveTo>
                    <a:pt x="860012" y="611867"/>
                  </a:moveTo>
                  <a:lnTo>
                    <a:pt x="727441" y="826020"/>
                  </a:lnTo>
                  <a:lnTo>
                    <a:pt x="673052" y="982385"/>
                  </a:lnTo>
                  <a:lnTo>
                    <a:pt x="622064" y="1063968"/>
                  </a:lnTo>
                  <a:lnTo>
                    <a:pt x="499690" y="1244128"/>
                  </a:lnTo>
                  <a:lnTo>
                    <a:pt x="380716" y="1417490"/>
                  </a:lnTo>
                  <a:lnTo>
                    <a:pt x="319530" y="1502472"/>
                  </a:lnTo>
                  <a:lnTo>
                    <a:pt x="190358" y="1648640"/>
                  </a:lnTo>
                  <a:lnTo>
                    <a:pt x="149567" y="1703028"/>
                  </a:lnTo>
                  <a:lnTo>
                    <a:pt x="54388" y="1692830"/>
                  </a:lnTo>
                  <a:lnTo>
                    <a:pt x="27194" y="1686032"/>
                  </a:lnTo>
                  <a:lnTo>
                    <a:pt x="10197" y="1672435"/>
                  </a:lnTo>
                  <a:lnTo>
                    <a:pt x="0" y="1641841"/>
                  </a:lnTo>
                  <a:lnTo>
                    <a:pt x="6798" y="1601050"/>
                  </a:lnTo>
                  <a:lnTo>
                    <a:pt x="20395" y="1563658"/>
                  </a:lnTo>
                  <a:lnTo>
                    <a:pt x="67985" y="1488875"/>
                  </a:lnTo>
                  <a:lnTo>
                    <a:pt x="125772" y="1407293"/>
                  </a:lnTo>
                  <a:lnTo>
                    <a:pt x="319530" y="1159147"/>
                  </a:lnTo>
                  <a:lnTo>
                    <a:pt x="438504" y="972188"/>
                  </a:lnTo>
                  <a:lnTo>
                    <a:pt x="509888" y="815822"/>
                  </a:lnTo>
                  <a:lnTo>
                    <a:pt x="628862" y="601669"/>
                  </a:lnTo>
                  <a:lnTo>
                    <a:pt x="686649" y="496292"/>
                  </a:lnTo>
                  <a:lnTo>
                    <a:pt x="703646" y="397713"/>
                  </a:lnTo>
                  <a:lnTo>
                    <a:pt x="713843" y="278739"/>
                  </a:lnTo>
                  <a:lnTo>
                    <a:pt x="707045" y="237948"/>
                  </a:lnTo>
                  <a:lnTo>
                    <a:pt x="673052" y="186959"/>
                  </a:lnTo>
                  <a:lnTo>
                    <a:pt x="605067" y="95180"/>
                  </a:lnTo>
                  <a:lnTo>
                    <a:pt x="509888" y="0"/>
                  </a:lnTo>
                  <a:lnTo>
                    <a:pt x="632261" y="30594"/>
                  </a:lnTo>
                  <a:lnTo>
                    <a:pt x="683250" y="57788"/>
                  </a:lnTo>
                  <a:lnTo>
                    <a:pt x="751235" y="101978"/>
                  </a:lnTo>
                  <a:lnTo>
                    <a:pt x="839616" y="159765"/>
                  </a:lnTo>
                  <a:lnTo>
                    <a:pt x="914400" y="214154"/>
                  </a:lnTo>
                  <a:lnTo>
                    <a:pt x="975586" y="261743"/>
                  </a:lnTo>
                  <a:lnTo>
                    <a:pt x="999381" y="288937"/>
                  </a:lnTo>
                  <a:lnTo>
                    <a:pt x="1009579" y="316131"/>
                  </a:lnTo>
                  <a:lnTo>
                    <a:pt x="1009579" y="346725"/>
                  </a:lnTo>
                  <a:lnTo>
                    <a:pt x="999381" y="380717"/>
                  </a:lnTo>
                  <a:lnTo>
                    <a:pt x="965388" y="438504"/>
                  </a:lnTo>
                  <a:lnTo>
                    <a:pt x="860012" y="6118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4AF4B3BE-CE38-4595-8FB5-87ADADE63AE3}"/>
                </a:ext>
              </a:extLst>
            </p:cNvPr>
            <p:cNvSpPr/>
            <p:nvPr/>
          </p:nvSpPr>
          <p:spPr>
            <a:xfrm>
              <a:off x="6019800" y="4868863"/>
              <a:ext cx="2179638" cy="869950"/>
            </a:xfrm>
            <a:custGeom>
              <a:avLst/>
              <a:gdLst>
                <a:gd name="connsiteX0" fmla="*/ 511969 w 2178844"/>
                <a:gd name="connsiteY0" fmla="*/ 61913 h 869157"/>
                <a:gd name="connsiteX1" fmla="*/ 716756 w 2178844"/>
                <a:gd name="connsiteY1" fmla="*/ 85725 h 869157"/>
                <a:gd name="connsiteX2" fmla="*/ 835819 w 2178844"/>
                <a:gd name="connsiteY2" fmla="*/ 107157 h 869157"/>
                <a:gd name="connsiteX3" fmla="*/ 1076325 w 2178844"/>
                <a:gd name="connsiteY3" fmla="*/ 152400 h 869157"/>
                <a:gd name="connsiteX4" fmla="*/ 1409700 w 2178844"/>
                <a:gd name="connsiteY4" fmla="*/ 230982 h 869157"/>
                <a:gd name="connsiteX5" fmla="*/ 1709738 w 2178844"/>
                <a:gd name="connsiteY5" fmla="*/ 316707 h 869157"/>
                <a:gd name="connsiteX6" fmla="*/ 1809750 w 2178844"/>
                <a:gd name="connsiteY6" fmla="*/ 381000 h 869157"/>
                <a:gd name="connsiteX7" fmla="*/ 1921669 w 2178844"/>
                <a:gd name="connsiteY7" fmla="*/ 466725 h 869157"/>
                <a:gd name="connsiteX8" fmla="*/ 2024063 w 2178844"/>
                <a:gd name="connsiteY8" fmla="*/ 554832 h 869157"/>
                <a:gd name="connsiteX9" fmla="*/ 2105025 w 2178844"/>
                <a:gd name="connsiteY9" fmla="*/ 645319 h 869157"/>
                <a:gd name="connsiteX10" fmla="*/ 2155031 w 2178844"/>
                <a:gd name="connsiteY10" fmla="*/ 704850 h 869157"/>
                <a:gd name="connsiteX11" fmla="*/ 2176463 w 2178844"/>
                <a:gd name="connsiteY11" fmla="*/ 742950 h 869157"/>
                <a:gd name="connsiteX12" fmla="*/ 2178844 w 2178844"/>
                <a:gd name="connsiteY12" fmla="*/ 778669 h 869157"/>
                <a:gd name="connsiteX13" fmla="*/ 2176463 w 2178844"/>
                <a:gd name="connsiteY13" fmla="*/ 819150 h 869157"/>
                <a:gd name="connsiteX14" fmla="*/ 2157413 w 2178844"/>
                <a:gd name="connsiteY14" fmla="*/ 847725 h 869157"/>
                <a:gd name="connsiteX15" fmla="*/ 2135981 w 2178844"/>
                <a:gd name="connsiteY15" fmla="*/ 864394 h 869157"/>
                <a:gd name="connsiteX16" fmla="*/ 2116931 w 2178844"/>
                <a:gd name="connsiteY16" fmla="*/ 866775 h 869157"/>
                <a:gd name="connsiteX17" fmla="*/ 2074069 w 2178844"/>
                <a:gd name="connsiteY17" fmla="*/ 869157 h 869157"/>
                <a:gd name="connsiteX18" fmla="*/ 2040731 w 2178844"/>
                <a:gd name="connsiteY18" fmla="*/ 859632 h 869157"/>
                <a:gd name="connsiteX19" fmla="*/ 1981200 w 2178844"/>
                <a:gd name="connsiteY19" fmla="*/ 816769 h 869157"/>
                <a:gd name="connsiteX20" fmla="*/ 1871663 w 2178844"/>
                <a:gd name="connsiteY20" fmla="*/ 728663 h 869157"/>
                <a:gd name="connsiteX21" fmla="*/ 1719263 w 2178844"/>
                <a:gd name="connsiteY21" fmla="*/ 616744 h 869157"/>
                <a:gd name="connsiteX22" fmla="*/ 1571625 w 2178844"/>
                <a:gd name="connsiteY22" fmla="*/ 528638 h 869157"/>
                <a:gd name="connsiteX23" fmla="*/ 1416844 w 2178844"/>
                <a:gd name="connsiteY23" fmla="*/ 454819 h 869157"/>
                <a:gd name="connsiteX24" fmla="*/ 1247775 w 2178844"/>
                <a:gd name="connsiteY24" fmla="*/ 381000 h 869157"/>
                <a:gd name="connsiteX25" fmla="*/ 976313 w 2178844"/>
                <a:gd name="connsiteY25" fmla="*/ 292894 h 869157"/>
                <a:gd name="connsiteX26" fmla="*/ 647700 w 2178844"/>
                <a:gd name="connsiteY26" fmla="*/ 228600 h 869157"/>
                <a:gd name="connsiteX27" fmla="*/ 509588 w 2178844"/>
                <a:gd name="connsiteY27" fmla="*/ 202407 h 869157"/>
                <a:gd name="connsiteX28" fmla="*/ 226219 w 2178844"/>
                <a:gd name="connsiteY28" fmla="*/ 164307 h 869157"/>
                <a:gd name="connsiteX29" fmla="*/ 54769 w 2178844"/>
                <a:gd name="connsiteY29" fmla="*/ 147638 h 869157"/>
                <a:gd name="connsiteX30" fmla="*/ 30956 w 2178844"/>
                <a:gd name="connsiteY30" fmla="*/ 147638 h 869157"/>
                <a:gd name="connsiteX31" fmla="*/ 0 w 2178844"/>
                <a:gd name="connsiteY31" fmla="*/ 133350 h 869157"/>
                <a:gd name="connsiteX32" fmla="*/ 111919 w 2178844"/>
                <a:gd name="connsiteY32" fmla="*/ 26194 h 869157"/>
                <a:gd name="connsiteX33" fmla="*/ 152400 w 2178844"/>
                <a:gd name="connsiteY33" fmla="*/ 0 h 869157"/>
                <a:gd name="connsiteX34" fmla="*/ 145256 w 2178844"/>
                <a:gd name="connsiteY34" fmla="*/ 16669 h 869157"/>
                <a:gd name="connsiteX35" fmla="*/ 150019 w 2178844"/>
                <a:gd name="connsiteY35" fmla="*/ 28575 h 869157"/>
                <a:gd name="connsiteX36" fmla="*/ 176213 w 2178844"/>
                <a:gd name="connsiteY36" fmla="*/ 33338 h 869157"/>
                <a:gd name="connsiteX37" fmla="*/ 350044 w 2178844"/>
                <a:gd name="connsiteY37" fmla="*/ 42863 h 869157"/>
                <a:gd name="connsiteX38" fmla="*/ 511969 w 2178844"/>
                <a:gd name="connsiteY38" fmla="*/ 6191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8844" h="869157">
                  <a:moveTo>
                    <a:pt x="511969" y="61913"/>
                  </a:moveTo>
                  <a:lnTo>
                    <a:pt x="716756" y="85725"/>
                  </a:lnTo>
                  <a:lnTo>
                    <a:pt x="835819" y="107157"/>
                  </a:lnTo>
                  <a:lnTo>
                    <a:pt x="1076325" y="152400"/>
                  </a:lnTo>
                  <a:lnTo>
                    <a:pt x="1409700" y="230982"/>
                  </a:lnTo>
                  <a:lnTo>
                    <a:pt x="1709738" y="316707"/>
                  </a:lnTo>
                  <a:lnTo>
                    <a:pt x="1809750" y="381000"/>
                  </a:lnTo>
                  <a:lnTo>
                    <a:pt x="1921669" y="466725"/>
                  </a:lnTo>
                  <a:lnTo>
                    <a:pt x="2024063" y="554832"/>
                  </a:lnTo>
                  <a:lnTo>
                    <a:pt x="2105025" y="645319"/>
                  </a:lnTo>
                  <a:lnTo>
                    <a:pt x="2155031" y="704850"/>
                  </a:lnTo>
                  <a:lnTo>
                    <a:pt x="2176463" y="742950"/>
                  </a:lnTo>
                  <a:lnTo>
                    <a:pt x="2178844" y="778669"/>
                  </a:lnTo>
                  <a:lnTo>
                    <a:pt x="2176463" y="819150"/>
                  </a:lnTo>
                  <a:lnTo>
                    <a:pt x="2157413" y="847725"/>
                  </a:lnTo>
                  <a:lnTo>
                    <a:pt x="2135981" y="864394"/>
                  </a:lnTo>
                  <a:lnTo>
                    <a:pt x="2116931" y="866775"/>
                  </a:lnTo>
                  <a:lnTo>
                    <a:pt x="2074069" y="869157"/>
                  </a:lnTo>
                  <a:lnTo>
                    <a:pt x="2040731" y="859632"/>
                  </a:lnTo>
                  <a:lnTo>
                    <a:pt x="1981200" y="816769"/>
                  </a:lnTo>
                  <a:lnTo>
                    <a:pt x="1871663" y="728663"/>
                  </a:lnTo>
                  <a:lnTo>
                    <a:pt x="1719263" y="616744"/>
                  </a:lnTo>
                  <a:lnTo>
                    <a:pt x="1571625" y="528638"/>
                  </a:lnTo>
                  <a:lnTo>
                    <a:pt x="1416844" y="454819"/>
                  </a:lnTo>
                  <a:lnTo>
                    <a:pt x="1247775" y="381000"/>
                  </a:lnTo>
                  <a:lnTo>
                    <a:pt x="976313" y="292894"/>
                  </a:lnTo>
                  <a:lnTo>
                    <a:pt x="647700" y="228600"/>
                  </a:lnTo>
                  <a:lnTo>
                    <a:pt x="509588" y="202407"/>
                  </a:lnTo>
                  <a:lnTo>
                    <a:pt x="226219" y="164307"/>
                  </a:lnTo>
                  <a:lnTo>
                    <a:pt x="54769" y="147638"/>
                  </a:lnTo>
                  <a:lnTo>
                    <a:pt x="30956" y="147638"/>
                  </a:lnTo>
                  <a:lnTo>
                    <a:pt x="0" y="133350"/>
                  </a:lnTo>
                  <a:lnTo>
                    <a:pt x="111919" y="26194"/>
                  </a:lnTo>
                  <a:lnTo>
                    <a:pt x="152400" y="0"/>
                  </a:lnTo>
                  <a:lnTo>
                    <a:pt x="145256" y="16669"/>
                  </a:lnTo>
                  <a:lnTo>
                    <a:pt x="150019" y="28575"/>
                  </a:lnTo>
                  <a:lnTo>
                    <a:pt x="176213" y="33338"/>
                  </a:lnTo>
                  <a:lnTo>
                    <a:pt x="350044" y="42863"/>
                  </a:lnTo>
                  <a:lnTo>
                    <a:pt x="511969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B122ADE1-B8CE-4E11-A47E-F7F9129B625D}"/>
                </a:ext>
              </a:extLst>
            </p:cNvPr>
            <p:cNvSpPr/>
            <p:nvPr/>
          </p:nvSpPr>
          <p:spPr>
            <a:xfrm>
              <a:off x="5359401" y="3644901"/>
              <a:ext cx="2403475" cy="2193925"/>
            </a:xfrm>
            <a:custGeom>
              <a:avLst/>
              <a:gdLst>
                <a:gd name="connsiteX0" fmla="*/ 2147392 w 2403920"/>
                <a:gd name="connsiteY0" fmla="*/ 765448 h 2192905"/>
                <a:gd name="connsiteX1" fmla="*/ 2027403 w 2403920"/>
                <a:gd name="connsiteY1" fmla="*/ 968189 h 2192905"/>
                <a:gd name="connsiteX2" fmla="*/ 1928101 w 2403920"/>
                <a:gd name="connsiteY2" fmla="*/ 1108865 h 2192905"/>
                <a:gd name="connsiteX3" fmla="*/ 1816387 w 2403920"/>
                <a:gd name="connsiteY3" fmla="*/ 1253680 h 2192905"/>
                <a:gd name="connsiteX4" fmla="*/ 1692261 w 2403920"/>
                <a:gd name="connsiteY4" fmla="*/ 1386082 h 2192905"/>
                <a:gd name="connsiteX5" fmla="*/ 1539171 w 2403920"/>
                <a:gd name="connsiteY5" fmla="*/ 1530896 h 2192905"/>
                <a:gd name="connsiteX6" fmla="*/ 1369531 w 2403920"/>
                <a:gd name="connsiteY6" fmla="*/ 1650885 h 2192905"/>
                <a:gd name="connsiteX7" fmla="*/ 1183341 w 2403920"/>
                <a:gd name="connsiteY7" fmla="*/ 1775012 h 2192905"/>
                <a:gd name="connsiteX8" fmla="*/ 968188 w 2403920"/>
                <a:gd name="connsiteY8" fmla="*/ 1895001 h 2192905"/>
                <a:gd name="connsiteX9" fmla="*/ 699247 w 2403920"/>
                <a:gd name="connsiteY9" fmla="*/ 2023265 h 2192905"/>
                <a:gd name="connsiteX10" fmla="*/ 479957 w 2403920"/>
                <a:gd name="connsiteY10" fmla="*/ 2097742 h 2192905"/>
                <a:gd name="connsiteX11" fmla="*/ 326867 w 2403920"/>
                <a:gd name="connsiteY11" fmla="*/ 2139117 h 2192905"/>
                <a:gd name="connsiteX12" fmla="*/ 157227 w 2403920"/>
                <a:gd name="connsiteY12" fmla="*/ 2176355 h 2192905"/>
                <a:gd name="connsiteX13" fmla="*/ 62063 w 2403920"/>
                <a:gd name="connsiteY13" fmla="*/ 2192905 h 2192905"/>
                <a:gd name="connsiteX14" fmla="*/ 37238 w 2403920"/>
                <a:gd name="connsiteY14" fmla="*/ 2192905 h 2192905"/>
                <a:gd name="connsiteX15" fmla="*/ 8275 w 2403920"/>
                <a:gd name="connsiteY15" fmla="*/ 2180493 h 2192905"/>
                <a:gd name="connsiteX16" fmla="*/ 0 w 2403920"/>
                <a:gd name="connsiteY16" fmla="*/ 2151530 h 2192905"/>
                <a:gd name="connsiteX17" fmla="*/ 4138 w 2403920"/>
                <a:gd name="connsiteY17" fmla="*/ 2134980 h 2192905"/>
                <a:gd name="connsiteX18" fmla="*/ 57926 w 2403920"/>
                <a:gd name="connsiteY18" fmla="*/ 2118429 h 2192905"/>
                <a:gd name="connsiteX19" fmla="*/ 186190 w 2403920"/>
                <a:gd name="connsiteY19" fmla="*/ 2081191 h 2192905"/>
                <a:gd name="connsiteX20" fmla="*/ 388930 w 2403920"/>
                <a:gd name="connsiteY20" fmla="*/ 2006715 h 2192905"/>
                <a:gd name="connsiteX21" fmla="*/ 599946 w 2403920"/>
                <a:gd name="connsiteY21" fmla="*/ 1919827 h 2192905"/>
                <a:gd name="connsiteX22" fmla="*/ 823374 w 2403920"/>
                <a:gd name="connsiteY22" fmla="*/ 1803975 h 2192905"/>
                <a:gd name="connsiteX23" fmla="*/ 1009564 w 2403920"/>
                <a:gd name="connsiteY23" fmla="*/ 1696399 h 2192905"/>
                <a:gd name="connsiteX24" fmla="*/ 1212304 w 2403920"/>
                <a:gd name="connsiteY24" fmla="*/ 1555722 h 2192905"/>
                <a:gd name="connsiteX25" fmla="*/ 1381944 w 2403920"/>
                <a:gd name="connsiteY25" fmla="*/ 1415045 h 2192905"/>
                <a:gd name="connsiteX26" fmla="*/ 1522621 w 2403920"/>
                <a:gd name="connsiteY26" fmla="*/ 1261955 h 2192905"/>
                <a:gd name="connsiteX27" fmla="*/ 1659160 w 2403920"/>
                <a:gd name="connsiteY27" fmla="*/ 1113003 h 2192905"/>
                <a:gd name="connsiteX28" fmla="*/ 1754324 w 2403920"/>
                <a:gd name="connsiteY28" fmla="*/ 984739 h 2192905"/>
                <a:gd name="connsiteX29" fmla="*/ 1866038 w 2403920"/>
                <a:gd name="connsiteY29" fmla="*/ 815099 h 2192905"/>
                <a:gd name="connsiteX30" fmla="*/ 1965340 w 2403920"/>
                <a:gd name="connsiteY30" fmla="*/ 645459 h 2192905"/>
                <a:gd name="connsiteX31" fmla="*/ 2019128 w 2403920"/>
                <a:gd name="connsiteY31" fmla="*/ 513057 h 2192905"/>
                <a:gd name="connsiteX32" fmla="*/ 2060503 w 2403920"/>
                <a:gd name="connsiteY32" fmla="*/ 372380 h 2192905"/>
                <a:gd name="connsiteX33" fmla="*/ 2101879 w 2403920"/>
                <a:gd name="connsiteY33" fmla="*/ 227566 h 2192905"/>
                <a:gd name="connsiteX34" fmla="*/ 2101879 w 2403920"/>
                <a:gd name="connsiteY34" fmla="*/ 194465 h 2192905"/>
                <a:gd name="connsiteX35" fmla="*/ 2097741 w 2403920"/>
                <a:gd name="connsiteY35" fmla="*/ 169640 h 2192905"/>
                <a:gd name="connsiteX36" fmla="*/ 2060503 w 2403920"/>
                <a:gd name="connsiteY36" fmla="*/ 132402 h 2192905"/>
                <a:gd name="connsiteX37" fmla="*/ 2023265 w 2403920"/>
                <a:gd name="connsiteY37" fmla="*/ 99302 h 2192905"/>
                <a:gd name="connsiteX38" fmla="*/ 1998440 w 2403920"/>
                <a:gd name="connsiteY38" fmla="*/ 66201 h 2192905"/>
                <a:gd name="connsiteX39" fmla="*/ 1986027 w 2403920"/>
                <a:gd name="connsiteY39" fmla="*/ 37238 h 2192905"/>
                <a:gd name="connsiteX40" fmla="*/ 1986027 w 2403920"/>
                <a:gd name="connsiteY40" fmla="*/ 12413 h 2192905"/>
                <a:gd name="connsiteX41" fmla="*/ 2014990 w 2403920"/>
                <a:gd name="connsiteY41" fmla="*/ 0 h 2192905"/>
                <a:gd name="connsiteX42" fmla="*/ 2060503 w 2403920"/>
                <a:gd name="connsiteY42" fmla="*/ 8275 h 2192905"/>
                <a:gd name="connsiteX43" fmla="*/ 2130842 w 2403920"/>
                <a:gd name="connsiteY43" fmla="*/ 33101 h 2192905"/>
                <a:gd name="connsiteX44" fmla="*/ 2226006 w 2403920"/>
                <a:gd name="connsiteY44" fmla="*/ 82751 h 2192905"/>
                <a:gd name="connsiteX45" fmla="*/ 2337720 w 2403920"/>
                <a:gd name="connsiteY45" fmla="*/ 165503 h 2192905"/>
                <a:gd name="connsiteX46" fmla="*/ 2387370 w 2403920"/>
                <a:gd name="connsiteY46" fmla="*/ 219291 h 2192905"/>
                <a:gd name="connsiteX47" fmla="*/ 2403920 w 2403920"/>
                <a:gd name="connsiteY47" fmla="*/ 248254 h 2192905"/>
                <a:gd name="connsiteX48" fmla="*/ 2403920 w 2403920"/>
                <a:gd name="connsiteY48" fmla="*/ 289629 h 2192905"/>
                <a:gd name="connsiteX49" fmla="*/ 2383233 w 2403920"/>
                <a:gd name="connsiteY49" fmla="*/ 331005 h 2192905"/>
                <a:gd name="connsiteX50" fmla="*/ 2279794 w 2403920"/>
                <a:gd name="connsiteY50" fmla="*/ 529608 h 2192905"/>
                <a:gd name="connsiteX51" fmla="*/ 2213593 w 2403920"/>
                <a:gd name="connsiteY51" fmla="*/ 649597 h 2192905"/>
                <a:gd name="connsiteX52" fmla="*/ 2147392 w 2403920"/>
                <a:gd name="connsiteY52" fmla="*/ 765448 h 21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3920" h="2192905">
                  <a:moveTo>
                    <a:pt x="2147392" y="765448"/>
                  </a:moveTo>
                  <a:lnTo>
                    <a:pt x="2027403" y="968189"/>
                  </a:lnTo>
                  <a:lnTo>
                    <a:pt x="1928101" y="1108865"/>
                  </a:lnTo>
                  <a:lnTo>
                    <a:pt x="1816387" y="1253680"/>
                  </a:lnTo>
                  <a:lnTo>
                    <a:pt x="1692261" y="1386082"/>
                  </a:lnTo>
                  <a:lnTo>
                    <a:pt x="1539171" y="1530896"/>
                  </a:lnTo>
                  <a:lnTo>
                    <a:pt x="1369531" y="1650885"/>
                  </a:lnTo>
                  <a:lnTo>
                    <a:pt x="1183341" y="1775012"/>
                  </a:lnTo>
                  <a:lnTo>
                    <a:pt x="968188" y="1895001"/>
                  </a:lnTo>
                  <a:lnTo>
                    <a:pt x="699247" y="2023265"/>
                  </a:lnTo>
                  <a:lnTo>
                    <a:pt x="479957" y="2097742"/>
                  </a:lnTo>
                  <a:lnTo>
                    <a:pt x="326867" y="2139117"/>
                  </a:lnTo>
                  <a:lnTo>
                    <a:pt x="157227" y="2176355"/>
                  </a:lnTo>
                  <a:lnTo>
                    <a:pt x="62063" y="2192905"/>
                  </a:lnTo>
                  <a:lnTo>
                    <a:pt x="37238" y="2192905"/>
                  </a:lnTo>
                  <a:lnTo>
                    <a:pt x="8275" y="2180493"/>
                  </a:lnTo>
                  <a:lnTo>
                    <a:pt x="0" y="2151530"/>
                  </a:lnTo>
                  <a:lnTo>
                    <a:pt x="4138" y="2134980"/>
                  </a:lnTo>
                  <a:lnTo>
                    <a:pt x="57926" y="2118429"/>
                  </a:lnTo>
                  <a:lnTo>
                    <a:pt x="186190" y="2081191"/>
                  </a:lnTo>
                  <a:lnTo>
                    <a:pt x="388930" y="2006715"/>
                  </a:lnTo>
                  <a:lnTo>
                    <a:pt x="599946" y="1919827"/>
                  </a:lnTo>
                  <a:lnTo>
                    <a:pt x="823374" y="1803975"/>
                  </a:lnTo>
                  <a:lnTo>
                    <a:pt x="1009564" y="1696399"/>
                  </a:lnTo>
                  <a:lnTo>
                    <a:pt x="1212304" y="1555722"/>
                  </a:lnTo>
                  <a:lnTo>
                    <a:pt x="1381944" y="1415045"/>
                  </a:lnTo>
                  <a:lnTo>
                    <a:pt x="1522621" y="1261955"/>
                  </a:lnTo>
                  <a:lnTo>
                    <a:pt x="1659160" y="1113003"/>
                  </a:lnTo>
                  <a:lnTo>
                    <a:pt x="1754324" y="984739"/>
                  </a:lnTo>
                  <a:lnTo>
                    <a:pt x="1866038" y="815099"/>
                  </a:lnTo>
                  <a:lnTo>
                    <a:pt x="1965340" y="645459"/>
                  </a:lnTo>
                  <a:lnTo>
                    <a:pt x="2019128" y="513057"/>
                  </a:lnTo>
                  <a:lnTo>
                    <a:pt x="2060503" y="372380"/>
                  </a:lnTo>
                  <a:lnTo>
                    <a:pt x="2101879" y="227566"/>
                  </a:lnTo>
                  <a:lnTo>
                    <a:pt x="2101879" y="194465"/>
                  </a:lnTo>
                  <a:lnTo>
                    <a:pt x="2097741" y="169640"/>
                  </a:lnTo>
                  <a:lnTo>
                    <a:pt x="2060503" y="132402"/>
                  </a:lnTo>
                  <a:lnTo>
                    <a:pt x="2023265" y="99302"/>
                  </a:lnTo>
                  <a:lnTo>
                    <a:pt x="1998440" y="66201"/>
                  </a:lnTo>
                  <a:lnTo>
                    <a:pt x="1986027" y="37238"/>
                  </a:lnTo>
                  <a:lnTo>
                    <a:pt x="1986027" y="12413"/>
                  </a:lnTo>
                  <a:lnTo>
                    <a:pt x="2014990" y="0"/>
                  </a:lnTo>
                  <a:lnTo>
                    <a:pt x="2060503" y="8275"/>
                  </a:lnTo>
                  <a:lnTo>
                    <a:pt x="2130842" y="33101"/>
                  </a:lnTo>
                  <a:lnTo>
                    <a:pt x="2226006" y="82751"/>
                  </a:lnTo>
                  <a:lnTo>
                    <a:pt x="2337720" y="165503"/>
                  </a:lnTo>
                  <a:lnTo>
                    <a:pt x="2387370" y="219291"/>
                  </a:lnTo>
                  <a:lnTo>
                    <a:pt x="2403920" y="248254"/>
                  </a:lnTo>
                  <a:lnTo>
                    <a:pt x="2403920" y="289629"/>
                  </a:lnTo>
                  <a:lnTo>
                    <a:pt x="2383233" y="331005"/>
                  </a:lnTo>
                  <a:lnTo>
                    <a:pt x="2279794" y="529608"/>
                  </a:lnTo>
                  <a:lnTo>
                    <a:pt x="2213593" y="649597"/>
                  </a:lnTo>
                  <a:lnTo>
                    <a:pt x="2147392" y="76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5">
              <a:extLst>
                <a:ext uri="{FF2B5EF4-FFF2-40B4-BE49-F238E27FC236}">
                  <a16:creationId xmlns:a16="http://schemas.microsoft.com/office/drawing/2014/main" id="{F105FA55-84D0-4180-92D5-BBEB43C1A70D}"/>
                </a:ext>
              </a:extLst>
            </p:cNvPr>
            <p:cNvSpPr/>
            <p:nvPr/>
          </p:nvSpPr>
          <p:spPr>
            <a:xfrm>
              <a:off x="5208588" y="3940176"/>
              <a:ext cx="3314700" cy="557213"/>
            </a:xfrm>
            <a:custGeom>
              <a:avLst/>
              <a:gdLst>
                <a:gd name="connsiteX0" fmla="*/ 975586 w 3314275"/>
                <a:gd name="connsiteY0" fmla="*/ 251545 h 557478"/>
                <a:gd name="connsiteX1" fmla="*/ 1284919 w 3314275"/>
                <a:gd name="connsiteY1" fmla="*/ 217553 h 557478"/>
                <a:gd name="connsiteX2" fmla="*/ 1468479 w 3314275"/>
                <a:gd name="connsiteY2" fmla="*/ 183560 h 557478"/>
                <a:gd name="connsiteX3" fmla="*/ 1638441 w 3314275"/>
                <a:gd name="connsiteY3" fmla="*/ 163165 h 557478"/>
                <a:gd name="connsiteX4" fmla="*/ 2393076 w 3314275"/>
                <a:gd name="connsiteY4" fmla="*/ 98579 h 557478"/>
                <a:gd name="connsiteX5" fmla="*/ 2491655 w 3314275"/>
                <a:gd name="connsiteY5" fmla="*/ 81582 h 557478"/>
                <a:gd name="connsiteX6" fmla="*/ 2546043 w 3314275"/>
                <a:gd name="connsiteY6" fmla="*/ 74784 h 557478"/>
                <a:gd name="connsiteX7" fmla="*/ 2651420 w 3314275"/>
                <a:gd name="connsiteY7" fmla="*/ 71385 h 557478"/>
                <a:gd name="connsiteX8" fmla="*/ 2699009 w 3314275"/>
                <a:gd name="connsiteY8" fmla="*/ 64586 h 557478"/>
                <a:gd name="connsiteX9" fmla="*/ 2797588 w 3314275"/>
                <a:gd name="connsiteY9" fmla="*/ 40791 h 557478"/>
                <a:gd name="connsiteX10" fmla="*/ 2858775 w 3314275"/>
                <a:gd name="connsiteY10" fmla="*/ 16997 h 557478"/>
                <a:gd name="connsiteX11" fmla="*/ 2902965 w 3314275"/>
                <a:gd name="connsiteY11" fmla="*/ 0 h 557478"/>
                <a:gd name="connsiteX12" fmla="*/ 2933558 w 3314275"/>
                <a:gd name="connsiteY12" fmla="*/ 3400 h 557478"/>
                <a:gd name="connsiteX13" fmla="*/ 3032137 w 3314275"/>
                <a:gd name="connsiteY13" fmla="*/ 33993 h 557478"/>
                <a:gd name="connsiteX14" fmla="*/ 3202099 w 3314275"/>
                <a:gd name="connsiteY14" fmla="*/ 105377 h 557478"/>
                <a:gd name="connsiteX15" fmla="*/ 3270085 w 3314275"/>
                <a:gd name="connsiteY15" fmla="*/ 142769 h 557478"/>
                <a:gd name="connsiteX16" fmla="*/ 3300678 w 3314275"/>
                <a:gd name="connsiteY16" fmla="*/ 169963 h 557478"/>
                <a:gd name="connsiteX17" fmla="*/ 3314275 w 3314275"/>
                <a:gd name="connsiteY17" fmla="*/ 197157 h 557478"/>
                <a:gd name="connsiteX18" fmla="*/ 3310876 w 3314275"/>
                <a:gd name="connsiteY18" fmla="*/ 248146 h 557478"/>
                <a:gd name="connsiteX19" fmla="*/ 3297279 w 3314275"/>
                <a:gd name="connsiteY19" fmla="*/ 285538 h 557478"/>
                <a:gd name="connsiteX20" fmla="*/ 3270085 w 3314275"/>
                <a:gd name="connsiteY20" fmla="*/ 305933 h 557478"/>
                <a:gd name="connsiteX21" fmla="*/ 3229293 w 3314275"/>
                <a:gd name="connsiteY21" fmla="*/ 326329 h 557478"/>
                <a:gd name="connsiteX22" fmla="*/ 3164708 w 3314275"/>
                <a:gd name="connsiteY22" fmla="*/ 333127 h 557478"/>
                <a:gd name="connsiteX23" fmla="*/ 3117118 w 3314275"/>
                <a:gd name="connsiteY23" fmla="*/ 329728 h 557478"/>
                <a:gd name="connsiteX24" fmla="*/ 3028737 w 3314275"/>
                <a:gd name="connsiteY24" fmla="*/ 316131 h 557478"/>
                <a:gd name="connsiteX25" fmla="*/ 2933558 w 3314275"/>
                <a:gd name="connsiteY25" fmla="*/ 302534 h 557478"/>
                <a:gd name="connsiteX26" fmla="*/ 2712606 w 3314275"/>
                <a:gd name="connsiteY26" fmla="*/ 295736 h 557478"/>
                <a:gd name="connsiteX27" fmla="*/ 2291099 w 3314275"/>
                <a:gd name="connsiteY27" fmla="*/ 302534 h 557478"/>
                <a:gd name="connsiteX28" fmla="*/ 2063348 w 3314275"/>
                <a:gd name="connsiteY28" fmla="*/ 322930 h 557478"/>
                <a:gd name="connsiteX29" fmla="*/ 1669035 w 3314275"/>
                <a:gd name="connsiteY29" fmla="*/ 343325 h 557478"/>
                <a:gd name="connsiteX30" fmla="*/ 1227131 w 3314275"/>
                <a:gd name="connsiteY30" fmla="*/ 373919 h 557478"/>
                <a:gd name="connsiteX31" fmla="*/ 1036773 w 3314275"/>
                <a:gd name="connsiteY31" fmla="*/ 418109 h 557478"/>
                <a:gd name="connsiteX32" fmla="*/ 700247 w 3314275"/>
                <a:gd name="connsiteY32" fmla="*/ 486094 h 557478"/>
                <a:gd name="connsiteX33" fmla="*/ 540482 w 3314275"/>
                <a:gd name="connsiteY33" fmla="*/ 520087 h 557478"/>
                <a:gd name="connsiteX34" fmla="*/ 435105 w 3314275"/>
                <a:gd name="connsiteY34" fmla="*/ 557478 h 557478"/>
                <a:gd name="connsiteX35" fmla="*/ 401112 w 3314275"/>
                <a:gd name="connsiteY35" fmla="*/ 547281 h 557478"/>
                <a:gd name="connsiteX36" fmla="*/ 319530 w 3314275"/>
                <a:gd name="connsiteY36" fmla="*/ 513288 h 557478"/>
                <a:gd name="connsiteX37" fmla="*/ 251545 w 3314275"/>
                <a:gd name="connsiteY37" fmla="*/ 472497 h 557478"/>
                <a:gd name="connsiteX38" fmla="*/ 163164 w 3314275"/>
                <a:gd name="connsiteY38" fmla="*/ 411310 h 557478"/>
                <a:gd name="connsiteX39" fmla="*/ 101977 w 3314275"/>
                <a:gd name="connsiteY39" fmla="*/ 350124 h 557478"/>
                <a:gd name="connsiteX40" fmla="*/ 44190 w 3314275"/>
                <a:gd name="connsiteY40" fmla="*/ 285538 h 557478"/>
                <a:gd name="connsiteX41" fmla="*/ 10198 w 3314275"/>
                <a:gd name="connsiteY41" fmla="*/ 231150 h 557478"/>
                <a:gd name="connsiteX42" fmla="*/ 0 w 3314275"/>
                <a:gd name="connsiteY42" fmla="*/ 200556 h 557478"/>
                <a:gd name="connsiteX43" fmla="*/ 0 w 3314275"/>
                <a:gd name="connsiteY43" fmla="*/ 176762 h 557478"/>
                <a:gd name="connsiteX44" fmla="*/ 16996 w 3314275"/>
                <a:gd name="connsiteY44" fmla="*/ 169963 h 557478"/>
                <a:gd name="connsiteX45" fmla="*/ 47589 w 3314275"/>
                <a:gd name="connsiteY45" fmla="*/ 176762 h 557478"/>
                <a:gd name="connsiteX46" fmla="*/ 88380 w 3314275"/>
                <a:gd name="connsiteY46" fmla="*/ 214153 h 557478"/>
                <a:gd name="connsiteX47" fmla="*/ 152966 w 3314275"/>
                <a:gd name="connsiteY47" fmla="*/ 271941 h 557478"/>
                <a:gd name="connsiteX48" fmla="*/ 207354 w 3314275"/>
                <a:gd name="connsiteY48" fmla="*/ 299135 h 557478"/>
                <a:gd name="connsiteX49" fmla="*/ 265142 w 3314275"/>
                <a:gd name="connsiteY49" fmla="*/ 319530 h 557478"/>
                <a:gd name="connsiteX50" fmla="*/ 363720 w 3314275"/>
                <a:gd name="connsiteY50" fmla="*/ 322930 h 557478"/>
                <a:gd name="connsiteX51" fmla="*/ 506489 w 3314275"/>
                <a:gd name="connsiteY51" fmla="*/ 312732 h 557478"/>
                <a:gd name="connsiteX52" fmla="*/ 696847 w 3314275"/>
                <a:gd name="connsiteY52" fmla="*/ 285538 h 557478"/>
                <a:gd name="connsiteX53" fmla="*/ 975586 w 3314275"/>
                <a:gd name="connsiteY53" fmla="*/ 251545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14275" h="557478">
                  <a:moveTo>
                    <a:pt x="975586" y="251545"/>
                  </a:moveTo>
                  <a:lnTo>
                    <a:pt x="1284919" y="217553"/>
                  </a:lnTo>
                  <a:lnTo>
                    <a:pt x="1468479" y="183560"/>
                  </a:lnTo>
                  <a:lnTo>
                    <a:pt x="1638441" y="163165"/>
                  </a:lnTo>
                  <a:lnTo>
                    <a:pt x="2393076" y="98579"/>
                  </a:lnTo>
                  <a:lnTo>
                    <a:pt x="2491655" y="81582"/>
                  </a:lnTo>
                  <a:lnTo>
                    <a:pt x="2546043" y="74784"/>
                  </a:lnTo>
                  <a:lnTo>
                    <a:pt x="2651420" y="71385"/>
                  </a:lnTo>
                  <a:lnTo>
                    <a:pt x="2699009" y="64586"/>
                  </a:lnTo>
                  <a:lnTo>
                    <a:pt x="2797588" y="40791"/>
                  </a:lnTo>
                  <a:lnTo>
                    <a:pt x="2858775" y="16997"/>
                  </a:lnTo>
                  <a:lnTo>
                    <a:pt x="2902965" y="0"/>
                  </a:lnTo>
                  <a:lnTo>
                    <a:pt x="2933558" y="3400"/>
                  </a:lnTo>
                  <a:lnTo>
                    <a:pt x="3032137" y="33993"/>
                  </a:lnTo>
                  <a:lnTo>
                    <a:pt x="3202099" y="105377"/>
                  </a:lnTo>
                  <a:lnTo>
                    <a:pt x="3270085" y="142769"/>
                  </a:lnTo>
                  <a:lnTo>
                    <a:pt x="3300678" y="169963"/>
                  </a:lnTo>
                  <a:lnTo>
                    <a:pt x="3314275" y="197157"/>
                  </a:lnTo>
                  <a:lnTo>
                    <a:pt x="3310876" y="248146"/>
                  </a:lnTo>
                  <a:lnTo>
                    <a:pt x="3297279" y="285538"/>
                  </a:lnTo>
                  <a:lnTo>
                    <a:pt x="3270085" y="305933"/>
                  </a:lnTo>
                  <a:lnTo>
                    <a:pt x="3229293" y="326329"/>
                  </a:lnTo>
                  <a:cubicBezTo>
                    <a:pt x="3166981" y="333252"/>
                    <a:pt x="3188628" y="333127"/>
                    <a:pt x="3164708" y="333127"/>
                  </a:cubicBezTo>
                  <a:lnTo>
                    <a:pt x="3117118" y="329728"/>
                  </a:lnTo>
                  <a:lnTo>
                    <a:pt x="3028737" y="316131"/>
                  </a:lnTo>
                  <a:lnTo>
                    <a:pt x="2933558" y="302534"/>
                  </a:lnTo>
                  <a:lnTo>
                    <a:pt x="2712606" y="295736"/>
                  </a:lnTo>
                  <a:lnTo>
                    <a:pt x="2291099" y="302534"/>
                  </a:lnTo>
                  <a:lnTo>
                    <a:pt x="2063348" y="322930"/>
                  </a:lnTo>
                  <a:lnTo>
                    <a:pt x="1669035" y="343325"/>
                  </a:lnTo>
                  <a:lnTo>
                    <a:pt x="1227131" y="373919"/>
                  </a:lnTo>
                  <a:lnTo>
                    <a:pt x="1036773" y="418109"/>
                  </a:lnTo>
                  <a:lnTo>
                    <a:pt x="700247" y="486094"/>
                  </a:lnTo>
                  <a:lnTo>
                    <a:pt x="540482" y="520087"/>
                  </a:lnTo>
                  <a:lnTo>
                    <a:pt x="435105" y="557478"/>
                  </a:lnTo>
                  <a:lnTo>
                    <a:pt x="401112" y="547281"/>
                  </a:lnTo>
                  <a:lnTo>
                    <a:pt x="319530" y="513288"/>
                  </a:lnTo>
                  <a:lnTo>
                    <a:pt x="251545" y="472497"/>
                  </a:lnTo>
                  <a:lnTo>
                    <a:pt x="163164" y="411310"/>
                  </a:lnTo>
                  <a:lnTo>
                    <a:pt x="101977" y="350124"/>
                  </a:lnTo>
                  <a:lnTo>
                    <a:pt x="44190" y="285538"/>
                  </a:lnTo>
                  <a:lnTo>
                    <a:pt x="10198" y="231150"/>
                  </a:lnTo>
                  <a:lnTo>
                    <a:pt x="0" y="200556"/>
                  </a:lnTo>
                  <a:lnTo>
                    <a:pt x="0" y="176762"/>
                  </a:lnTo>
                  <a:lnTo>
                    <a:pt x="16996" y="169963"/>
                  </a:lnTo>
                  <a:lnTo>
                    <a:pt x="47589" y="176762"/>
                  </a:lnTo>
                  <a:lnTo>
                    <a:pt x="88380" y="214153"/>
                  </a:lnTo>
                  <a:lnTo>
                    <a:pt x="152966" y="271941"/>
                  </a:lnTo>
                  <a:lnTo>
                    <a:pt x="207354" y="299135"/>
                  </a:lnTo>
                  <a:lnTo>
                    <a:pt x="265142" y="319530"/>
                  </a:lnTo>
                  <a:lnTo>
                    <a:pt x="363720" y="322930"/>
                  </a:lnTo>
                  <a:lnTo>
                    <a:pt x="506489" y="312732"/>
                  </a:lnTo>
                  <a:lnTo>
                    <a:pt x="696847" y="285538"/>
                  </a:lnTo>
                  <a:lnTo>
                    <a:pt x="975586" y="251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51770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71" grpId="0" animBg="1"/>
      <p:bldP spid="68" grpId="0" animBg="1"/>
      <p:bldP spid="70" grpId="0" animBg="1"/>
      <p:bldP spid="66" grpId="0" animBg="1"/>
      <p:bldP spid="72" grpId="0" animBg="1"/>
      <p:bldP spid="73" grpId="0" animBg="1"/>
      <p:bldP spid="74" grpId="0" animBg="1"/>
      <p:bldP spid="75" grpId="0" animBg="1"/>
      <p:bldP spid="77" grpId="0" animBg="1"/>
      <p:bldP spid="78" grpId="0" animBg="1"/>
      <p:bldP spid="79" grpId="0" animBg="1"/>
      <p:bldP spid="76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570488-80B3-4048-B368-3FCFCB631B2A}"/>
              </a:ext>
            </a:extLst>
          </p:cNvPr>
          <p:cNvSpPr/>
          <p:nvPr/>
        </p:nvSpPr>
        <p:spPr>
          <a:xfrm>
            <a:off x="4535488" y="1776413"/>
            <a:ext cx="2901950" cy="533400"/>
          </a:xfrm>
          <a:custGeom>
            <a:avLst/>
            <a:gdLst>
              <a:gd name="connsiteX0" fmla="*/ 2121694 w 2900363"/>
              <a:gd name="connsiteY0" fmla="*/ 295275 h 533400"/>
              <a:gd name="connsiteX1" fmla="*/ 1666875 w 2900363"/>
              <a:gd name="connsiteY1" fmla="*/ 335756 h 533400"/>
              <a:gd name="connsiteX2" fmla="*/ 1404938 w 2900363"/>
              <a:gd name="connsiteY2" fmla="*/ 359568 h 533400"/>
              <a:gd name="connsiteX3" fmla="*/ 1035844 w 2900363"/>
              <a:gd name="connsiteY3" fmla="*/ 419100 h 533400"/>
              <a:gd name="connsiteX4" fmla="*/ 854869 w 2900363"/>
              <a:gd name="connsiteY4" fmla="*/ 447675 h 533400"/>
              <a:gd name="connsiteX5" fmla="*/ 752475 w 2900363"/>
              <a:gd name="connsiteY5" fmla="*/ 473868 h 533400"/>
              <a:gd name="connsiteX6" fmla="*/ 531019 w 2900363"/>
              <a:gd name="connsiteY6" fmla="*/ 533400 h 533400"/>
              <a:gd name="connsiteX7" fmla="*/ 495300 w 2900363"/>
              <a:gd name="connsiteY7" fmla="*/ 531018 h 533400"/>
              <a:gd name="connsiteX8" fmla="*/ 435769 w 2900363"/>
              <a:gd name="connsiteY8" fmla="*/ 521493 h 533400"/>
              <a:gd name="connsiteX9" fmla="*/ 378619 w 2900363"/>
              <a:gd name="connsiteY9" fmla="*/ 504825 h 533400"/>
              <a:gd name="connsiteX10" fmla="*/ 323850 w 2900363"/>
              <a:gd name="connsiteY10" fmla="*/ 485775 h 533400"/>
              <a:gd name="connsiteX11" fmla="*/ 245269 w 2900363"/>
              <a:gd name="connsiteY11" fmla="*/ 447675 h 533400"/>
              <a:gd name="connsiteX12" fmla="*/ 180975 w 2900363"/>
              <a:gd name="connsiteY12" fmla="*/ 409575 h 533400"/>
              <a:gd name="connsiteX13" fmla="*/ 102394 w 2900363"/>
              <a:gd name="connsiteY13" fmla="*/ 357187 h 533400"/>
              <a:gd name="connsiteX14" fmla="*/ 40482 w 2900363"/>
              <a:gd name="connsiteY14" fmla="*/ 304800 h 533400"/>
              <a:gd name="connsiteX15" fmla="*/ 11907 w 2900363"/>
              <a:gd name="connsiteY15" fmla="*/ 273843 h 533400"/>
              <a:gd name="connsiteX16" fmla="*/ 0 w 2900363"/>
              <a:gd name="connsiteY16" fmla="*/ 242887 h 533400"/>
              <a:gd name="connsiteX17" fmla="*/ 0 w 2900363"/>
              <a:gd name="connsiteY17" fmla="*/ 223837 h 533400"/>
              <a:gd name="connsiteX18" fmla="*/ 7144 w 2900363"/>
              <a:gd name="connsiteY18" fmla="*/ 216693 h 533400"/>
              <a:gd name="connsiteX19" fmla="*/ 21432 w 2900363"/>
              <a:gd name="connsiteY19" fmla="*/ 209550 h 533400"/>
              <a:gd name="connsiteX20" fmla="*/ 52388 w 2900363"/>
              <a:gd name="connsiteY20" fmla="*/ 211931 h 533400"/>
              <a:gd name="connsiteX21" fmla="*/ 121444 w 2900363"/>
              <a:gd name="connsiteY21" fmla="*/ 242887 h 533400"/>
              <a:gd name="connsiteX22" fmla="*/ 202407 w 2900363"/>
              <a:gd name="connsiteY22" fmla="*/ 266700 h 533400"/>
              <a:gd name="connsiteX23" fmla="*/ 264319 w 2900363"/>
              <a:gd name="connsiteY23" fmla="*/ 283368 h 533400"/>
              <a:gd name="connsiteX24" fmla="*/ 350044 w 2900363"/>
              <a:gd name="connsiteY24" fmla="*/ 290512 h 533400"/>
              <a:gd name="connsiteX25" fmla="*/ 438150 w 2900363"/>
              <a:gd name="connsiteY25" fmla="*/ 290512 h 533400"/>
              <a:gd name="connsiteX26" fmla="*/ 609600 w 2900363"/>
              <a:gd name="connsiteY26" fmla="*/ 280987 h 533400"/>
              <a:gd name="connsiteX27" fmla="*/ 940594 w 2900363"/>
              <a:gd name="connsiteY27" fmla="*/ 254793 h 533400"/>
              <a:gd name="connsiteX28" fmla="*/ 1407319 w 2900363"/>
              <a:gd name="connsiteY28" fmla="*/ 202406 h 533400"/>
              <a:gd name="connsiteX29" fmla="*/ 1693069 w 2900363"/>
              <a:gd name="connsiteY29" fmla="*/ 157162 h 533400"/>
              <a:gd name="connsiteX30" fmla="*/ 1912144 w 2900363"/>
              <a:gd name="connsiteY30" fmla="*/ 147637 h 533400"/>
              <a:gd name="connsiteX31" fmla="*/ 2005013 w 2900363"/>
              <a:gd name="connsiteY31" fmla="*/ 138112 h 533400"/>
              <a:gd name="connsiteX32" fmla="*/ 2112169 w 2900363"/>
              <a:gd name="connsiteY32" fmla="*/ 123825 h 533400"/>
              <a:gd name="connsiteX33" fmla="*/ 2174082 w 2900363"/>
              <a:gd name="connsiteY33" fmla="*/ 109537 h 533400"/>
              <a:gd name="connsiteX34" fmla="*/ 2352675 w 2900363"/>
              <a:gd name="connsiteY34" fmla="*/ 42862 h 533400"/>
              <a:gd name="connsiteX35" fmla="*/ 2447925 w 2900363"/>
              <a:gd name="connsiteY35" fmla="*/ 0 h 533400"/>
              <a:gd name="connsiteX36" fmla="*/ 2555082 w 2900363"/>
              <a:gd name="connsiteY36" fmla="*/ 21431 h 533400"/>
              <a:gd name="connsiteX37" fmla="*/ 2645569 w 2900363"/>
              <a:gd name="connsiteY37" fmla="*/ 50006 h 533400"/>
              <a:gd name="connsiteX38" fmla="*/ 2745582 w 2900363"/>
              <a:gd name="connsiteY38" fmla="*/ 95250 h 533400"/>
              <a:gd name="connsiteX39" fmla="*/ 2833688 w 2900363"/>
              <a:gd name="connsiteY39" fmla="*/ 147637 h 533400"/>
              <a:gd name="connsiteX40" fmla="*/ 2874169 w 2900363"/>
              <a:gd name="connsiteY40" fmla="*/ 183356 h 533400"/>
              <a:gd name="connsiteX41" fmla="*/ 2890838 w 2900363"/>
              <a:gd name="connsiteY41" fmla="*/ 219075 h 533400"/>
              <a:gd name="connsiteX42" fmla="*/ 2900363 w 2900363"/>
              <a:gd name="connsiteY42" fmla="*/ 269081 h 533400"/>
              <a:gd name="connsiteX43" fmla="*/ 2893219 w 2900363"/>
              <a:gd name="connsiteY43" fmla="*/ 290512 h 533400"/>
              <a:gd name="connsiteX44" fmla="*/ 2874169 w 2900363"/>
              <a:gd name="connsiteY44" fmla="*/ 304800 h 533400"/>
              <a:gd name="connsiteX45" fmla="*/ 2850357 w 2900363"/>
              <a:gd name="connsiteY45" fmla="*/ 311943 h 533400"/>
              <a:gd name="connsiteX46" fmla="*/ 2807494 w 2900363"/>
              <a:gd name="connsiteY46" fmla="*/ 311943 h 533400"/>
              <a:gd name="connsiteX47" fmla="*/ 2736057 w 2900363"/>
              <a:gd name="connsiteY47" fmla="*/ 302418 h 533400"/>
              <a:gd name="connsiteX48" fmla="*/ 2614613 w 2900363"/>
              <a:gd name="connsiteY48" fmla="*/ 290512 h 533400"/>
              <a:gd name="connsiteX49" fmla="*/ 2488407 w 2900363"/>
              <a:gd name="connsiteY49" fmla="*/ 283368 h 533400"/>
              <a:gd name="connsiteX50" fmla="*/ 2121694 w 2900363"/>
              <a:gd name="connsiteY50" fmla="*/ 29527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900363" h="533400">
                <a:moveTo>
                  <a:pt x="2121694" y="295275"/>
                </a:moveTo>
                <a:lnTo>
                  <a:pt x="1666875" y="335756"/>
                </a:lnTo>
                <a:lnTo>
                  <a:pt x="1404938" y="359568"/>
                </a:lnTo>
                <a:lnTo>
                  <a:pt x="1035844" y="419100"/>
                </a:lnTo>
                <a:lnTo>
                  <a:pt x="854869" y="447675"/>
                </a:lnTo>
                <a:lnTo>
                  <a:pt x="752475" y="473868"/>
                </a:lnTo>
                <a:lnTo>
                  <a:pt x="531019" y="533400"/>
                </a:lnTo>
                <a:lnTo>
                  <a:pt x="495300" y="531018"/>
                </a:lnTo>
                <a:lnTo>
                  <a:pt x="435769" y="521493"/>
                </a:lnTo>
                <a:lnTo>
                  <a:pt x="378619" y="504825"/>
                </a:lnTo>
                <a:lnTo>
                  <a:pt x="323850" y="485775"/>
                </a:lnTo>
                <a:lnTo>
                  <a:pt x="245269" y="447675"/>
                </a:lnTo>
                <a:lnTo>
                  <a:pt x="180975" y="409575"/>
                </a:lnTo>
                <a:lnTo>
                  <a:pt x="102394" y="357187"/>
                </a:lnTo>
                <a:lnTo>
                  <a:pt x="40482" y="304800"/>
                </a:lnTo>
                <a:lnTo>
                  <a:pt x="11907" y="273843"/>
                </a:lnTo>
                <a:lnTo>
                  <a:pt x="0" y="242887"/>
                </a:lnTo>
                <a:lnTo>
                  <a:pt x="0" y="223837"/>
                </a:lnTo>
                <a:lnTo>
                  <a:pt x="7144" y="216693"/>
                </a:lnTo>
                <a:lnTo>
                  <a:pt x="21432" y="209550"/>
                </a:lnTo>
                <a:lnTo>
                  <a:pt x="52388" y="211931"/>
                </a:lnTo>
                <a:lnTo>
                  <a:pt x="121444" y="242887"/>
                </a:lnTo>
                <a:lnTo>
                  <a:pt x="202407" y="266700"/>
                </a:lnTo>
                <a:lnTo>
                  <a:pt x="264319" y="283368"/>
                </a:lnTo>
                <a:lnTo>
                  <a:pt x="350044" y="290512"/>
                </a:lnTo>
                <a:lnTo>
                  <a:pt x="438150" y="290512"/>
                </a:lnTo>
                <a:lnTo>
                  <a:pt x="609600" y="280987"/>
                </a:lnTo>
                <a:lnTo>
                  <a:pt x="940594" y="254793"/>
                </a:lnTo>
                <a:lnTo>
                  <a:pt x="1407319" y="202406"/>
                </a:lnTo>
                <a:lnTo>
                  <a:pt x="1693069" y="157162"/>
                </a:lnTo>
                <a:lnTo>
                  <a:pt x="1912144" y="147637"/>
                </a:lnTo>
                <a:lnTo>
                  <a:pt x="2005013" y="138112"/>
                </a:lnTo>
                <a:lnTo>
                  <a:pt x="2112169" y="123825"/>
                </a:lnTo>
                <a:lnTo>
                  <a:pt x="2174082" y="109537"/>
                </a:lnTo>
                <a:lnTo>
                  <a:pt x="2352675" y="42862"/>
                </a:lnTo>
                <a:lnTo>
                  <a:pt x="2447925" y="0"/>
                </a:lnTo>
                <a:lnTo>
                  <a:pt x="2555082" y="21431"/>
                </a:lnTo>
                <a:lnTo>
                  <a:pt x="2645569" y="50006"/>
                </a:lnTo>
                <a:lnTo>
                  <a:pt x="2745582" y="95250"/>
                </a:lnTo>
                <a:lnTo>
                  <a:pt x="2833688" y="147637"/>
                </a:lnTo>
                <a:lnTo>
                  <a:pt x="2874169" y="183356"/>
                </a:lnTo>
                <a:lnTo>
                  <a:pt x="2890838" y="219075"/>
                </a:lnTo>
                <a:lnTo>
                  <a:pt x="2900363" y="269081"/>
                </a:lnTo>
                <a:lnTo>
                  <a:pt x="2893219" y="290512"/>
                </a:lnTo>
                <a:lnTo>
                  <a:pt x="2874169" y="304800"/>
                </a:lnTo>
                <a:lnTo>
                  <a:pt x="2850357" y="311943"/>
                </a:lnTo>
                <a:lnTo>
                  <a:pt x="2807494" y="311943"/>
                </a:lnTo>
                <a:lnTo>
                  <a:pt x="2736057" y="302418"/>
                </a:lnTo>
                <a:lnTo>
                  <a:pt x="2614613" y="290512"/>
                </a:lnTo>
                <a:lnTo>
                  <a:pt x="2488407" y="283368"/>
                </a:lnTo>
                <a:lnTo>
                  <a:pt x="2121694" y="295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7ED27CA-4C1A-422F-91A8-321AD6D27DBA}"/>
              </a:ext>
            </a:extLst>
          </p:cNvPr>
          <p:cNvSpPr/>
          <p:nvPr/>
        </p:nvSpPr>
        <p:spPr>
          <a:xfrm>
            <a:off x="4924425" y="3067050"/>
            <a:ext cx="515938" cy="857250"/>
          </a:xfrm>
          <a:custGeom>
            <a:avLst/>
            <a:gdLst>
              <a:gd name="connsiteX0" fmla="*/ 188119 w 516731"/>
              <a:gd name="connsiteY0" fmla="*/ 547688 h 857250"/>
              <a:gd name="connsiteX1" fmla="*/ 116681 w 516731"/>
              <a:gd name="connsiteY1" fmla="*/ 257175 h 857250"/>
              <a:gd name="connsiteX2" fmla="*/ 109538 w 516731"/>
              <a:gd name="connsiteY2" fmla="*/ 233363 h 857250"/>
              <a:gd name="connsiteX3" fmla="*/ 85725 w 516731"/>
              <a:gd name="connsiteY3" fmla="*/ 190500 h 857250"/>
              <a:gd name="connsiteX4" fmla="*/ 40481 w 516731"/>
              <a:gd name="connsiteY4" fmla="*/ 119063 h 857250"/>
              <a:gd name="connsiteX5" fmla="*/ 4763 w 516731"/>
              <a:gd name="connsiteY5" fmla="*/ 80963 h 857250"/>
              <a:gd name="connsiteX6" fmla="*/ 0 w 516731"/>
              <a:gd name="connsiteY6" fmla="*/ 64294 h 857250"/>
              <a:gd name="connsiteX7" fmla="*/ 0 w 516731"/>
              <a:gd name="connsiteY7" fmla="*/ 38100 h 857250"/>
              <a:gd name="connsiteX8" fmla="*/ 7144 w 516731"/>
              <a:gd name="connsiteY8" fmla="*/ 9525 h 857250"/>
              <a:gd name="connsiteX9" fmla="*/ 23813 w 516731"/>
              <a:gd name="connsiteY9" fmla="*/ 0 h 857250"/>
              <a:gd name="connsiteX10" fmla="*/ 57150 w 516731"/>
              <a:gd name="connsiteY10" fmla="*/ 0 h 857250"/>
              <a:gd name="connsiteX11" fmla="*/ 78581 w 516731"/>
              <a:gd name="connsiteY11" fmla="*/ 7144 h 857250"/>
              <a:gd name="connsiteX12" fmla="*/ 109538 w 516731"/>
              <a:gd name="connsiteY12" fmla="*/ 21431 h 857250"/>
              <a:gd name="connsiteX13" fmla="*/ 159544 w 516731"/>
              <a:gd name="connsiteY13" fmla="*/ 40481 h 857250"/>
              <a:gd name="connsiteX14" fmla="*/ 204788 w 516731"/>
              <a:gd name="connsiteY14" fmla="*/ 50006 h 857250"/>
              <a:gd name="connsiteX15" fmla="*/ 283369 w 516731"/>
              <a:gd name="connsiteY15" fmla="*/ 54769 h 857250"/>
              <a:gd name="connsiteX16" fmla="*/ 335756 w 516731"/>
              <a:gd name="connsiteY16" fmla="*/ 238125 h 857250"/>
              <a:gd name="connsiteX17" fmla="*/ 428625 w 516731"/>
              <a:gd name="connsiteY17" fmla="*/ 566738 h 857250"/>
              <a:gd name="connsiteX18" fmla="*/ 516731 w 516731"/>
              <a:gd name="connsiteY18" fmla="*/ 764381 h 857250"/>
              <a:gd name="connsiteX19" fmla="*/ 492919 w 516731"/>
              <a:gd name="connsiteY19" fmla="*/ 812006 h 857250"/>
              <a:gd name="connsiteX20" fmla="*/ 471488 w 516731"/>
              <a:gd name="connsiteY20" fmla="*/ 842963 h 857250"/>
              <a:gd name="connsiteX21" fmla="*/ 450056 w 516731"/>
              <a:gd name="connsiteY21" fmla="*/ 854869 h 857250"/>
              <a:gd name="connsiteX22" fmla="*/ 419100 w 516731"/>
              <a:gd name="connsiteY22" fmla="*/ 857250 h 857250"/>
              <a:gd name="connsiteX23" fmla="*/ 390525 w 516731"/>
              <a:gd name="connsiteY23" fmla="*/ 857250 h 857250"/>
              <a:gd name="connsiteX24" fmla="*/ 352425 w 516731"/>
              <a:gd name="connsiteY24" fmla="*/ 845344 h 857250"/>
              <a:gd name="connsiteX25" fmla="*/ 326231 w 516731"/>
              <a:gd name="connsiteY25" fmla="*/ 826294 h 857250"/>
              <a:gd name="connsiteX26" fmla="*/ 285750 w 516731"/>
              <a:gd name="connsiteY26" fmla="*/ 778669 h 857250"/>
              <a:gd name="connsiteX27" fmla="*/ 226219 w 516731"/>
              <a:gd name="connsiteY27" fmla="*/ 685800 h 857250"/>
              <a:gd name="connsiteX28" fmla="*/ 188119 w 516731"/>
              <a:gd name="connsiteY28" fmla="*/ 547688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6731" h="857250">
                <a:moveTo>
                  <a:pt x="188119" y="547688"/>
                </a:moveTo>
                <a:lnTo>
                  <a:pt x="116681" y="257175"/>
                </a:lnTo>
                <a:lnTo>
                  <a:pt x="109538" y="233363"/>
                </a:lnTo>
                <a:lnTo>
                  <a:pt x="85725" y="190500"/>
                </a:lnTo>
                <a:lnTo>
                  <a:pt x="40481" y="119063"/>
                </a:lnTo>
                <a:lnTo>
                  <a:pt x="4763" y="80963"/>
                </a:lnTo>
                <a:lnTo>
                  <a:pt x="0" y="64294"/>
                </a:lnTo>
                <a:lnTo>
                  <a:pt x="0" y="38100"/>
                </a:lnTo>
                <a:lnTo>
                  <a:pt x="7144" y="9525"/>
                </a:lnTo>
                <a:lnTo>
                  <a:pt x="23813" y="0"/>
                </a:lnTo>
                <a:lnTo>
                  <a:pt x="57150" y="0"/>
                </a:lnTo>
                <a:lnTo>
                  <a:pt x="78581" y="7144"/>
                </a:lnTo>
                <a:lnTo>
                  <a:pt x="109538" y="21431"/>
                </a:lnTo>
                <a:lnTo>
                  <a:pt x="159544" y="40481"/>
                </a:lnTo>
                <a:lnTo>
                  <a:pt x="204788" y="50006"/>
                </a:lnTo>
                <a:lnTo>
                  <a:pt x="283369" y="54769"/>
                </a:lnTo>
                <a:lnTo>
                  <a:pt x="335756" y="238125"/>
                </a:lnTo>
                <a:lnTo>
                  <a:pt x="428625" y="566738"/>
                </a:lnTo>
                <a:lnTo>
                  <a:pt x="516731" y="764381"/>
                </a:lnTo>
                <a:lnTo>
                  <a:pt x="492919" y="812006"/>
                </a:lnTo>
                <a:lnTo>
                  <a:pt x="471488" y="842963"/>
                </a:lnTo>
                <a:lnTo>
                  <a:pt x="450056" y="854869"/>
                </a:lnTo>
                <a:lnTo>
                  <a:pt x="419100" y="857250"/>
                </a:lnTo>
                <a:lnTo>
                  <a:pt x="390525" y="857250"/>
                </a:lnTo>
                <a:lnTo>
                  <a:pt x="352425" y="845344"/>
                </a:lnTo>
                <a:lnTo>
                  <a:pt x="326231" y="826294"/>
                </a:lnTo>
                <a:lnTo>
                  <a:pt x="285750" y="778669"/>
                </a:lnTo>
                <a:lnTo>
                  <a:pt x="226219" y="685800"/>
                </a:lnTo>
                <a:lnTo>
                  <a:pt x="188119" y="5476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7CA4027-5403-4C97-A4C8-C9441A572D6E}"/>
              </a:ext>
            </a:extLst>
          </p:cNvPr>
          <p:cNvSpPr/>
          <p:nvPr/>
        </p:nvSpPr>
        <p:spPr>
          <a:xfrm>
            <a:off x="4824414" y="3840163"/>
            <a:ext cx="676275" cy="703262"/>
          </a:xfrm>
          <a:custGeom>
            <a:avLst/>
            <a:gdLst>
              <a:gd name="connsiteX0" fmla="*/ 359568 w 676275"/>
              <a:gd name="connsiteY0" fmla="*/ 411957 h 702469"/>
              <a:gd name="connsiteX1" fmla="*/ 261937 w 676275"/>
              <a:gd name="connsiteY1" fmla="*/ 300038 h 702469"/>
              <a:gd name="connsiteX2" fmla="*/ 152400 w 676275"/>
              <a:gd name="connsiteY2" fmla="*/ 190500 h 702469"/>
              <a:gd name="connsiteX3" fmla="*/ 14287 w 676275"/>
              <a:gd name="connsiteY3" fmla="*/ 64294 h 702469"/>
              <a:gd name="connsiteX4" fmla="*/ 4762 w 676275"/>
              <a:gd name="connsiteY4" fmla="*/ 40482 h 702469"/>
              <a:gd name="connsiteX5" fmla="*/ 0 w 676275"/>
              <a:gd name="connsiteY5" fmla="*/ 19050 h 702469"/>
              <a:gd name="connsiteX6" fmla="*/ 4762 w 676275"/>
              <a:gd name="connsiteY6" fmla="*/ 4763 h 702469"/>
              <a:gd name="connsiteX7" fmla="*/ 16668 w 676275"/>
              <a:gd name="connsiteY7" fmla="*/ 0 h 702469"/>
              <a:gd name="connsiteX8" fmla="*/ 47625 w 676275"/>
              <a:gd name="connsiteY8" fmla="*/ 7144 h 702469"/>
              <a:gd name="connsiteX9" fmla="*/ 166687 w 676275"/>
              <a:gd name="connsiteY9" fmla="*/ 45244 h 702469"/>
              <a:gd name="connsiteX10" fmla="*/ 316706 w 676275"/>
              <a:gd name="connsiteY10" fmla="*/ 102394 h 702469"/>
              <a:gd name="connsiteX11" fmla="*/ 433387 w 676275"/>
              <a:gd name="connsiteY11" fmla="*/ 159544 h 702469"/>
              <a:gd name="connsiteX12" fmla="*/ 502443 w 676275"/>
              <a:gd name="connsiteY12" fmla="*/ 202407 h 702469"/>
              <a:gd name="connsiteX13" fmla="*/ 576262 w 676275"/>
              <a:gd name="connsiteY13" fmla="*/ 269082 h 702469"/>
              <a:gd name="connsiteX14" fmla="*/ 652462 w 676275"/>
              <a:gd name="connsiteY14" fmla="*/ 352425 h 702469"/>
              <a:gd name="connsiteX15" fmla="*/ 669131 w 676275"/>
              <a:gd name="connsiteY15" fmla="*/ 385763 h 702469"/>
              <a:gd name="connsiteX16" fmla="*/ 676275 w 676275"/>
              <a:gd name="connsiteY16" fmla="*/ 423863 h 702469"/>
              <a:gd name="connsiteX17" fmla="*/ 676275 w 676275"/>
              <a:gd name="connsiteY17" fmla="*/ 466725 h 702469"/>
              <a:gd name="connsiteX18" fmla="*/ 661987 w 676275"/>
              <a:gd name="connsiteY18" fmla="*/ 519113 h 702469"/>
              <a:gd name="connsiteX19" fmla="*/ 604837 w 676275"/>
              <a:gd name="connsiteY19" fmla="*/ 695325 h 702469"/>
              <a:gd name="connsiteX20" fmla="*/ 533400 w 676275"/>
              <a:gd name="connsiteY20" fmla="*/ 702469 h 702469"/>
              <a:gd name="connsiteX21" fmla="*/ 359568 w 676275"/>
              <a:gd name="connsiteY21" fmla="*/ 411957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76275" h="702469">
                <a:moveTo>
                  <a:pt x="359568" y="411957"/>
                </a:moveTo>
                <a:lnTo>
                  <a:pt x="261937" y="300038"/>
                </a:lnTo>
                <a:lnTo>
                  <a:pt x="152400" y="190500"/>
                </a:lnTo>
                <a:lnTo>
                  <a:pt x="14287" y="64294"/>
                </a:lnTo>
                <a:lnTo>
                  <a:pt x="4762" y="40482"/>
                </a:lnTo>
                <a:lnTo>
                  <a:pt x="0" y="19050"/>
                </a:lnTo>
                <a:lnTo>
                  <a:pt x="4762" y="4763"/>
                </a:lnTo>
                <a:lnTo>
                  <a:pt x="16668" y="0"/>
                </a:lnTo>
                <a:lnTo>
                  <a:pt x="47625" y="7144"/>
                </a:lnTo>
                <a:lnTo>
                  <a:pt x="166687" y="45244"/>
                </a:lnTo>
                <a:lnTo>
                  <a:pt x="316706" y="102394"/>
                </a:lnTo>
                <a:lnTo>
                  <a:pt x="433387" y="159544"/>
                </a:lnTo>
                <a:lnTo>
                  <a:pt x="502443" y="202407"/>
                </a:lnTo>
                <a:lnTo>
                  <a:pt x="576262" y="269082"/>
                </a:lnTo>
                <a:lnTo>
                  <a:pt x="652462" y="352425"/>
                </a:lnTo>
                <a:lnTo>
                  <a:pt x="669131" y="385763"/>
                </a:lnTo>
                <a:lnTo>
                  <a:pt x="676275" y="423863"/>
                </a:lnTo>
                <a:lnTo>
                  <a:pt x="676275" y="466725"/>
                </a:lnTo>
                <a:lnTo>
                  <a:pt x="661987" y="519113"/>
                </a:lnTo>
                <a:lnTo>
                  <a:pt x="604837" y="695325"/>
                </a:lnTo>
                <a:lnTo>
                  <a:pt x="533400" y="702469"/>
                </a:lnTo>
                <a:lnTo>
                  <a:pt x="359568" y="4119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66D0E11-E39D-4954-85F5-805395352CD8}"/>
              </a:ext>
            </a:extLst>
          </p:cNvPr>
          <p:cNvSpPr/>
          <p:nvPr/>
        </p:nvSpPr>
        <p:spPr>
          <a:xfrm>
            <a:off x="4808539" y="5010151"/>
            <a:ext cx="561975" cy="1058863"/>
          </a:xfrm>
          <a:custGeom>
            <a:avLst/>
            <a:gdLst>
              <a:gd name="connsiteX0" fmla="*/ 292894 w 561975"/>
              <a:gd name="connsiteY0" fmla="*/ 678656 h 1059656"/>
              <a:gd name="connsiteX1" fmla="*/ 252412 w 561975"/>
              <a:gd name="connsiteY1" fmla="*/ 381000 h 1059656"/>
              <a:gd name="connsiteX2" fmla="*/ 226219 w 561975"/>
              <a:gd name="connsiteY2" fmla="*/ 307181 h 1059656"/>
              <a:gd name="connsiteX3" fmla="*/ 178594 w 561975"/>
              <a:gd name="connsiteY3" fmla="*/ 223838 h 1059656"/>
              <a:gd name="connsiteX4" fmla="*/ 126206 w 561975"/>
              <a:gd name="connsiteY4" fmla="*/ 164306 h 1059656"/>
              <a:gd name="connsiteX5" fmla="*/ 64294 w 561975"/>
              <a:gd name="connsiteY5" fmla="*/ 104775 h 1059656"/>
              <a:gd name="connsiteX6" fmla="*/ 7144 w 561975"/>
              <a:gd name="connsiteY6" fmla="*/ 73819 h 1059656"/>
              <a:gd name="connsiteX7" fmla="*/ 0 w 561975"/>
              <a:gd name="connsiteY7" fmla="*/ 50006 h 1059656"/>
              <a:gd name="connsiteX8" fmla="*/ 9525 w 561975"/>
              <a:gd name="connsiteY8" fmla="*/ 23813 h 1059656"/>
              <a:gd name="connsiteX9" fmla="*/ 33337 w 561975"/>
              <a:gd name="connsiteY9" fmla="*/ 4763 h 1059656"/>
              <a:gd name="connsiteX10" fmla="*/ 71437 w 561975"/>
              <a:gd name="connsiteY10" fmla="*/ 0 h 1059656"/>
              <a:gd name="connsiteX11" fmla="*/ 157162 w 561975"/>
              <a:gd name="connsiteY11" fmla="*/ 9525 h 1059656"/>
              <a:gd name="connsiteX12" fmla="*/ 242887 w 561975"/>
              <a:gd name="connsiteY12" fmla="*/ 23813 h 1059656"/>
              <a:gd name="connsiteX13" fmla="*/ 383381 w 561975"/>
              <a:gd name="connsiteY13" fmla="*/ 69056 h 1059656"/>
              <a:gd name="connsiteX14" fmla="*/ 431006 w 561975"/>
              <a:gd name="connsiteY14" fmla="*/ 235744 h 1059656"/>
              <a:gd name="connsiteX15" fmla="*/ 540544 w 561975"/>
              <a:gd name="connsiteY15" fmla="*/ 711994 h 1059656"/>
              <a:gd name="connsiteX16" fmla="*/ 561975 w 561975"/>
              <a:gd name="connsiteY16" fmla="*/ 881063 h 1059656"/>
              <a:gd name="connsiteX17" fmla="*/ 521494 w 561975"/>
              <a:gd name="connsiteY17" fmla="*/ 1035844 h 1059656"/>
              <a:gd name="connsiteX18" fmla="*/ 504825 w 561975"/>
              <a:gd name="connsiteY18" fmla="*/ 1052513 h 1059656"/>
              <a:gd name="connsiteX19" fmla="*/ 481012 w 561975"/>
              <a:gd name="connsiteY19" fmla="*/ 1059656 h 1059656"/>
              <a:gd name="connsiteX20" fmla="*/ 457200 w 561975"/>
              <a:gd name="connsiteY20" fmla="*/ 1052513 h 1059656"/>
              <a:gd name="connsiteX21" fmla="*/ 416719 w 561975"/>
              <a:gd name="connsiteY21" fmla="*/ 1023938 h 1059656"/>
              <a:gd name="connsiteX22" fmla="*/ 366712 w 561975"/>
              <a:gd name="connsiteY22" fmla="*/ 976313 h 1059656"/>
              <a:gd name="connsiteX23" fmla="*/ 340519 w 561975"/>
              <a:gd name="connsiteY23" fmla="*/ 940594 h 1059656"/>
              <a:gd name="connsiteX24" fmla="*/ 323850 w 561975"/>
              <a:gd name="connsiteY24" fmla="*/ 885825 h 1059656"/>
              <a:gd name="connsiteX25" fmla="*/ 316706 w 561975"/>
              <a:gd name="connsiteY25" fmla="*/ 828675 h 1059656"/>
              <a:gd name="connsiteX26" fmla="*/ 292894 w 561975"/>
              <a:gd name="connsiteY26" fmla="*/ 678656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61975" h="1059656">
                <a:moveTo>
                  <a:pt x="292894" y="678656"/>
                </a:moveTo>
                <a:lnTo>
                  <a:pt x="252412" y="381000"/>
                </a:lnTo>
                <a:lnTo>
                  <a:pt x="226219" y="307181"/>
                </a:lnTo>
                <a:lnTo>
                  <a:pt x="178594" y="223838"/>
                </a:lnTo>
                <a:lnTo>
                  <a:pt x="126206" y="164306"/>
                </a:lnTo>
                <a:lnTo>
                  <a:pt x="64294" y="104775"/>
                </a:lnTo>
                <a:lnTo>
                  <a:pt x="7144" y="73819"/>
                </a:lnTo>
                <a:lnTo>
                  <a:pt x="0" y="50006"/>
                </a:lnTo>
                <a:lnTo>
                  <a:pt x="9525" y="23813"/>
                </a:lnTo>
                <a:lnTo>
                  <a:pt x="33337" y="4763"/>
                </a:lnTo>
                <a:lnTo>
                  <a:pt x="71437" y="0"/>
                </a:lnTo>
                <a:lnTo>
                  <a:pt x="157162" y="9525"/>
                </a:lnTo>
                <a:lnTo>
                  <a:pt x="242887" y="23813"/>
                </a:lnTo>
                <a:lnTo>
                  <a:pt x="383381" y="69056"/>
                </a:lnTo>
                <a:lnTo>
                  <a:pt x="431006" y="235744"/>
                </a:lnTo>
                <a:lnTo>
                  <a:pt x="540544" y="711994"/>
                </a:lnTo>
                <a:lnTo>
                  <a:pt x="561975" y="881063"/>
                </a:lnTo>
                <a:lnTo>
                  <a:pt x="521494" y="1035844"/>
                </a:lnTo>
                <a:lnTo>
                  <a:pt x="504825" y="1052513"/>
                </a:lnTo>
                <a:lnTo>
                  <a:pt x="481012" y="1059656"/>
                </a:lnTo>
                <a:lnTo>
                  <a:pt x="457200" y="1052513"/>
                </a:lnTo>
                <a:lnTo>
                  <a:pt x="416719" y="1023938"/>
                </a:lnTo>
                <a:lnTo>
                  <a:pt x="366712" y="976313"/>
                </a:lnTo>
                <a:lnTo>
                  <a:pt x="340519" y="940594"/>
                </a:lnTo>
                <a:lnTo>
                  <a:pt x="323850" y="885825"/>
                </a:lnTo>
                <a:lnTo>
                  <a:pt x="316706" y="828675"/>
                </a:lnTo>
                <a:lnTo>
                  <a:pt x="292894" y="6786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55FF2EE-5E31-43C7-AFF7-B176664AFD1D}"/>
              </a:ext>
            </a:extLst>
          </p:cNvPr>
          <p:cNvSpPr/>
          <p:nvPr/>
        </p:nvSpPr>
        <p:spPr>
          <a:xfrm>
            <a:off x="5719764" y="1373189"/>
            <a:ext cx="555625" cy="1184275"/>
          </a:xfrm>
          <a:custGeom>
            <a:avLst/>
            <a:gdLst>
              <a:gd name="connsiteX0" fmla="*/ 235743 w 554831"/>
              <a:gd name="connsiteY0" fmla="*/ 878682 h 1183482"/>
              <a:gd name="connsiteX1" fmla="*/ 233362 w 554831"/>
              <a:gd name="connsiteY1" fmla="*/ 373857 h 1183482"/>
              <a:gd name="connsiteX2" fmla="*/ 223837 w 554831"/>
              <a:gd name="connsiteY2" fmla="*/ 316707 h 1183482"/>
              <a:gd name="connsiteX3" fmla="*/ 209550 w 554831"/>
              <a:gd name="connsiteY3" fmla="*/ 254794 h 1183482"/>
              <a:gd name="connsiteX4" fmla="*/ 190500 w 554831"/>
              <a:gd name="connsiteY4" fmla="*/ 209550 h 1183482"/>
              <a:gd name="connsiteX5" fmla="*/ 169068 w 554831"/>
              <a:gd name="connsiteY5" fmla="*/ 173832 h 1183482"/>
              <a:gd name="connsiteX6" fmla="*/ 133350 w 554831"/>
              <a:gd name="connsiteY6" fmla="*/ 133350 h 1183482"/>
              <a:gd name="connsiteX7" fmla="*/ 92868 w 554831"/>
              <a:gd name="connsiteY7" fmla="*/ 100013 h 1183482"/>
              <a:gd name="connsiteX8" fmla="*/ 35718 w 554831"/>
              <a:gd name="connsiteY8" fmla="*/ 71438 h 1183482"/>
              <a:gd name="connsiteX9" fmla="*/ 9525 w 554831"/>
              <a:gd name="connsiteY9" fmla="*/ 47625 h 1183482"/>
              <a:gd name="connsiteX10" fmla="*/ 0 w 554831"/>
              <a:gd name="connsiteY10" fmla="*/ 28575 h 1183482"/>
              <a:gd name="connsiteX11" fmla="*/ 4762 w 554831"/>
              <a:gd name="connsiteY11" fmla="*/ 14288 h 1183482"/>
              <a:gd name="connsiteX12" fmla="*/ 11906 w 554831"/>
              <a:gd name="connsiteY12" fmla="*/ 4763 h 1183482"/>
              <a:gd name="connsiteX13" fmla="*/ 33337 w 554831"/>
              <a:gd name="connsiteY13" fmla="*/ 0 h 1183482"/>
              <a:gd name="connsiteX14" fmla="*/ 90487 w 554831"/>
              <a:gd name="connsiteY14" fmla="*/ 0 h 1183482"/>
              <a:gd name="connsiteX15" fmla="*/ 171450 w 554831"/>
              <a:gd name="connsiteY15" fmla="*/ 7144 h 1183482"/>
              <a:gd name="connsiteX16" fmla="*/ 250031 w 554831"/>
              <a:gd name="connsiteY16" fmla="*/ 19050 h 1183482"/>
              <a:gd name="connsiteX17" fmla="*/ 316706 w 554831"/>
              <a:gd name="connsiteY17" fmla="*/ 40482 h 1183482"/>
              <a:gd name="connsiteX18" fmla="*/ 400050 w 554831"/>
              <a:gd name="connsiteY18" fmla="*/ 76200 h 1183482"/>
              <a:gd name="connsiteX19" fmla="*/ 476250 w 554831"/>
              <a:gd name="connsiteY19" fmla="*/ 121444 h 1183482"/>
              <a:gd name="connsiteX20" fmla="*/ 545306 w 554831"/>
              <a:gd name="connsiteY20" fmla="*/ 176213 h 1183482"/>
              <a:gd name="connsiteX21" fmla="*/ 554831 w 554831"/>
              <a:gd name="connsiteY21" fmla="*/ 195263 h 1183482"/>
              <a:gd name="connsiteX22" fmla="*/ 554831 w 554831"/>
              <a:gd name="connsiteY22" fmla="*/ 216694 h 1183482"/>
              <a:gd name="connsiteX23" fmla="*/ 550068 w 554831"/>
              <a:gd name="connsiteY23" fmla="*/ 247650 h 1183482"/>
              <a:gd name="connsiteX24" fmla="*/ 540543 w 554831"/>
              <a:gd name="connsiteY24" fmla="*/ 269082 h 1183482"/>
              <a:gd name="connsiteX25" fmla="*/ 526256 w 554831"/>
              <a:gd name="connsiteY25" fmla="*/ 292894 h 1183482"/>
              <a:gd name="connsiteX26" fmla="*/ 514350 w 554831"/>
              <a:gd name="connsiteY26" fmla="*/ 319088 h 1183482"/>
              <a:gd name="connsiteX27" fmla="*/ 502443 w 554831"/>
              <a:gd name="connsiteY27" fmla="*/ 366713 h 1183482"/>
              <a:gd name="connsiteX28" fmla="*/ 502443 w 554831"/>
              <a:gd name="connsiteY28" fmla="*/ 588169 h 1183482"/>
              <a:gd name="connsiteX29" fmla="*/ 481012 w 554831"/>
              <a:gd name="connsiteY29" fmla="*/ 759619 h 1183482"/>
              <a:gd name="connsiteX30" fmla="*/ 452437 w 554831"/>
              <a:gd name="connsiteY30" fmla="*/ 1157288 h 1183482"/>
              <a:gd name="connsiteX31" fmla="*/ 238125 w 554831"/>
              <a:gd name="connsiteY31" fmla="*/ 1183482 h 1183482"/>
              <a:gd name="connsiteX32" fmla="*/ 235743 w 554831"/>
              <a:gd name="connsiteY32" fmla="*/ 878682 h 118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54831" h="1183482">
                <a:moveTo>
                  <a:pt x="235743" y="878682"/>
                </a:moveTo>
                <a:cubicBezTo>
                  <a:pt x="234949" y="710407"/>
                  <a:pt x="234156" y="542132"/>
                  <a:pt x="233362" y="373857"/>
                </a:cubicBezTo>
                <a:lnTo>
                  <a:pt x="223837" y="316707"/>
                </a:lnTo>
                <a:lnTo>
                  <a:pt x="209550" y="254794"/>
                </a:lnTo>
                <a:lnTo>
                  <a:pt x="190500" y="209550"/>
                </a:lnTo>
                <a:lnTo>
                  <a:pt x="169068" y="173832"/>
                </a:lnTo>
                <a:lnTo>
                  <a:pt x="133350" y="133350"/>
                </a:lnTo>
                <a:lnTo>
                  <a:pt x="92868" y="100013"/>
                </a:lnTo>
                <a:lnTo>
                  <a:pt x="35718" y="71438"/>
                </a:lnTo>
                <a:lnTo>
                  <a:pt x="9525" y="47625"/>
                </a:lnTo>
                <a:lnTo>
                  <a:pt x="0" y="28575"/>
                </a:lnTo>
                <a:lnTo>
                  <a:pt x="4762" y="14288"/>
                </a:lnTo>
                <a:lnTo>
                  <a:pt x="11906" y="4763"/>
                </a:lnTo>
                <a:lnTo>
                  <a:pt x="33337" y="0"/>
                </a:lnTo>
                <a:lnTo>
                  <a:pt x="90487" y="0"/>
                </a:lnTo>
                <a:lnTo>
                  <a:pt x="171450" y="7144"/>
                </a:lnTo>
                <a:lnTo>
                  <a:pt x="250031" y="19050"/>
                </a:lnTo>
                <a:lnTo>
                  <a:pt x="316706" y="40482"/>
                </a:lnTo>
                <a:lnTo>
                  <a:pt x="400050" y="76200"/>
                </a:lnTo>
                <a:lnTo>
                  <a:pt x="476250" y="121444"/>
                </a:lnTo>
                <a:lnTo>
                  <a:pt x="545306" y="176213"/>
                </a:lnTo>
                <a:lnTo>
                  <a:pt x="554831" y="195263"/>
                </a:lnTo>
                <a:lnTo>
                  <a:pt x="554831" y="216694"/>
                </a:lnTo>
                <a:lnTo>
                  <a:pt x="550068" y="247650"/>
                </a:lnTo>
                <a:lnTo>
                  <a:pt x="540543" y="269082"/>
                </a:lnTo>
                <a:lnTo>
                  <a:pt x="526256" y="292894"/>
                </a:lnTo>
                <a:lnTo>
                  <a:pt x="514350" y="319088"/>
                </a:lnTo>
                <a:lnTo>
                  <a:pt x="502443" y="366713"/>
                </a:lnTo>
                <a:lnTo>
                  <a:pt x="502443" y="588169"/>
                </a:lnTo>
                <a:lnTo>
                  <a:pt x="481012" y="759619"/>
                </a:lnTo>
                <a:lnTo>
                  <a:pt x="452437" y="1157288"/>
                </a:lnTo>
                <a:lnTo>
                  <a:pt x="238125" y="1183482"/>
                </a:lnTo>
                <a:lnTo>
                  <a:pt x="235743" y="87868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00ED494-0113-4FA6-8EA0-35C99F9F40A0}"/>
              </a:ext>
            </a:extLst>
          </p:cNvPr>
          <p:cNvSpPr/>
          <p:nvPr/>
        </p:nvSpPr>
        <p:spPr>
          <a:xfrm>
            <a:off x="4789489" y="2312988"/>
            <a:ext cx="2409825" cy="514350"/>
          </a:xfrm>
          <a:custGeom>
            <a:avLst/>
            <a:gdLst>
              <a:gd name="connsiteX0" fmla="*/ 1235869 w 2409825"/>
              <a:gd name="connsiteY0" fmla="*/ 338137 h 514350"/>
              <a:gd name="connsiteX1" fmla="*/ 912019 w 2409825"/>
              <a:gd name="connsiteY1" fmla="*/ 388144 h 514350"/>
              <a:gd name="connsiteX2" fmla="*/ 728662 w 2409825"/>
              <a:gd name="connsiteY2" fmla="*/ 423862 h 514350"/>
              <a:gd name="connsiteX3" fmla="*/ 661987 w 2409825"/>
              <a:gd name="connsiteY3" fmla="*/ 440531 h 514350"/>
              <a:gd name="connsiteX4" fmla="*/ 583406 w 2409825"/>
              <a:gd name="connsiteY4" fmla="*/ 461962 h 514350"/>
              <a:gd name="connsiteX5" fmla="*/ 431006 w 2409825"/>
              <a:gd name="connsiteY5" fmla="*/ 514350 h 514350"/>
              <a:gd name="connsiteX6" fmla="*/ 416719 w 2409825"/>
              <a:gd name="connsiteY6" fmla="*/ 514350 h 514350"/>
              <a:gd name="connsiteX7" fmla="*/ 352425 w 2409825"/>
              <a:gd name="connsiteY7" fmla="*/ 502444 h 514350"/>
              <a:gd name="connsiteX8" fmla="*/ 295275 w 2409825"/>
              <a:gd name="connsiteY8" fmla="*/ 485775 h 514350"/>
              <a:gd name="connsiteX9" fmla="*/ 240506 w 2409825"/>
              <a:gd name="connsiteY9" fmla="*/ 464344 h 514350"/>
              <a:gd name="connsiteX10" fmla="*/ 178594 w 2409825"/>
              <a:gd name="connsiteY10" fmla="*/ 433387 h 514350"/>
              <a:gd name="connsiteX11" fmla="*/ 123825 w 2409825"/>
              <a:gd name="connsiteY11" fmla="*/ 400050 h 514350"/>
              <a:gd name="connsiteX12" fmla="*/ 59531 w 2409825"/>
              <a:gd name="connsiteY12" fmla="*/ 352425 h 514350"/>
              <a:gd name="connsiteX13" fmla="*/ 21431 w 2409825"/>
              <a:gd name="connsiteY13" fmla="*/ 314325 h 514350"/>
              <a:gd name="connsiteX14" fmla="*/ 4762 w 2409825"/>
              <a:gd name="connsiteY14" fmla="*/ 290512 h 514350"/>
              <a:gd name="connsiteX15" fmla="*/ 0 w 2409825"/>
              <a:gd name="connsiteY15" fmla="*/ 266700 h 514350"/>
              <a:gd name="connsiteX16" fmla="*/ 7144 w 2409825"/>
              <a:gd name="connsiteY16" fmla="*/ 247650 h 514350"/>
              <a:gd name="connsiteX17" fmla="*/ 23812 w 2409825"/>
              <a:gd name="connsiteY17" fmla="*/ 240506 h 514350"/>
              <a:gd name="connsiteX18" fmla="*/ 54769 w 2409825"/>
              <a:gd name="connsiteY18" fmla="*/ 240506 h 514350"/>
              <a:gd name="connsiteX19" fmla="*/ 83344 w 2409825"/>
              <a:gd name="connsiteY19" fmla="*/ 247650 h 514350"/>
              <a:gd name="connsiteX20" fmla="*/ 119062 w 2409825"/>
              <a:gd name="connsiteY20" fmla="*/ 264319 h 514350"/>
              <a:gd name="connsiteX21" fmla="*/ 176212 w 2409825"/>
              <a:gd name="connsiteY21" fmla="*/ 280987 h 514350"/>
              <a:gd name="connsiteX22" fmla="*/ 230981 w 2409825"/>
              <a:gd name="connsiteY22" fmla="*/ 288131 h 514350"/>
              <a:gd name="connsiteX23" fmla="*/ 300037 w 2409825"/>
              <a:gd name="connsiteY23" fmla="*/ 290512 h 514350"/>
              <a:gd name="connsiteX24" fmla="*/ 364331 w 2409825"/>
              <a:gd name="connsiteY24" fmla="*/ 290512 h 514350"/>
              <a:gd name="connsiteX25" fmla="*/ 447675 w 2409825"/>
              <a:gd name="connsiteY25" fmla="*/ 283369 h 514350"/>
              <a:gd name="connsiteX26" fmla="*/ 654844 w 2409825"/>
              <a:gd name="connsiteY26" fmla="*/ 252412 h 514350"/>
              <a:gd name="connsiteX27" fmla="*/ 992981 w 2409825"/>
              <a:gd name="connsiteY27" fmla="*/ 204787 h 514350"/>
              <a:gd name="connsiteX28" fmla="*/ 1173956 w 2409825"/>
              <a:gd name="connsiteY28" fmla="*/ 178594 h 514350"/>
              <a:gd name="connsiteX29" fmla="*/ 1388269 w 2409825"/>
              <a:gd name="connsiteY29" fmla="*/ 140494 h 514350"/>
              <a:gd name="connsiteX30" fmla="*/ 1512094 w 2409825"/>
              <a:gd name="connsiteY30" fmla="*/ 121444 h 514350"/>
              <a:gd name="connsiteX31" fmla="*/ 1752600 w 2409825"/>
              <a:gd name="connsiteY31" fmla="*/ 88106 h 514350"/>
              <a:gd name="connsiteX32" fmla="*/ 1957387 w 2409825"/>
              <a:gd name="connsiteY32" fmla="*/ 50006 h 514350"/>
              <a:gd name="connsiteX33" fmla="*/ 2045494 w 2409825"/>
              <a:gd name="connsiteY33" fmla="*/ 21431 h 514350"/>
              <a:gd name="connsiteX34" fmla="*/ 2105025 w 2409825"/>
              <a:gd name="connsiteY34" fmla="*/ 0 h 514350"/>
              <a:gd name="connsiteX35" fmla="*/ 2126456 w 2409825"/>
              <a:gd name="connsiteY35" fmla="*/ 2381 h 514350"/>
              <a:gd name="connsiteX36" fmla="*/ 2197894 w 2409825"/>
              <a:gd name="connsiteY36" fmla="*/ 23812 h 514350"/>
              <a:gd name="connsiteX37" fmla="*/ 2245519 w 2409825"/>
              <a:gd name="connsiteY37" fmla="*/ 50006 h 514350"/>
              <a:gd name="connsiteX38" fmla="*/ 2286000 w 2409825"/>
              <a:gd name="connsiteY38" fmla="*/ 73819 h 514350"/>
              <a:gd name="connsiteX39" fmla="*/ 2321719 w 2409825"/>
              <a:gd name="connsiteY39" fmla="*/ 104775 h 514350"/>
              <a:gd name="connsiteX40" fmla="*/ 2357437 w 2409825"/>
              <a:gd name="connsiteY40" fmla="*/ 138112 h 514350"/>
              <a:gd name="connsiteX41" fmla="*/ 2383631 w 2409825"/>
              <a:gd name="connsiteY41" fmla="*/ 164306 h 514350"/>
              <a:gd name="connsiteX42" fmla="*/ 2405062 w 2409825"/>
              <a:gd name="connsiteY42" fmla="*/ 195262 h 514350"/>
              <a:gd name="connsiteX43" fmla="*/ 2409825 w 2409825"/>
              <a:gd name="connsiteY43" fmla="*/ 216694 h 514350"/>
              <a:gd name="connsiteX44" fmla="*/ 2409825 w 2409825"/>
              <a:gd name="connsiteY44" fmla="*/ 240506 h 514350"/>
              <a:gd name="connsiteX45" fmla="*/ 2402681 w 2409825"/>
              <a:gd name="connsiteY45" fmla="*/ 259556 h 514350"/>
              <a:gd name="connsiteX46" fmla="*/ 2386012 w 2409825"/>
              <a:gd name="connsiteY46" fmla="*/ 273844 h 514350"/>
              <a:gd name="connsiteX47" fmla="*/ 2357437 w 2409825"/>
              <a:gd name="connsiteY47" fmla="*/ 283369 h 514350"/>
              <a:gd name="connsiteX48" fmla="*/ 2321719 w 2409825"/>
              <a:gd name="connsiteY48" fmla="*/ 288131 h 514350"/>
              <a:gd name="connsiteX49" fmla="*/ 2257425 w 2409825"/>
              <a:gd name="connsiteY49" fmla="*/ 285750 h 514350"/>
              <a:gd name="connsiteX50" fmla="*/ 2166937 w 2409825"/>
              <a:gd name="connsiteY50" fmla="*/ 273844 h 514350"/>
              <a:gd name="connsiteX51" fmla="*/ 2033587 w 2409825"/>
              <a:gd name="connsiteY51" fmla="*/ 266700 h 514350"/>
              <a:gd name="connsiteX52" fmla="*/ 1883569 w 2409825"/>
              <a:gd name="connsiteY52" fmla="*/ 269081 h 514350"/>
              <a:gd name="connsiteX53" fmla="*/ 1666875 w 2409825"/>
              <a:gd name="connsiteY53" fmla="*/ 288131 h 514350"/>
              <a:gd name="connsiteX54" fmla="*/ 1235869 w 2409825"/>
              <a:gd name="connsiteY54" fmla="*/ 338137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09825" h="514350">
                <a:moveTo>
                  <a:pt x="1235869" y="338137"/>
                </a:moveTo>
                <a:lnTo>
                  <a:pt x="912019" y="388144"/>
                </a:lnTo>
                <a:lnTo>
                  <a:pt x="728662" y="423862"/>
                </a:lnTo>
                <a:lnTo>
                  <a:pt x="661987" y="440531"/>
                </a:lnTo>
                <a:lnTo>
                  <a:pt x="583406" y="461962"/>
                </a:lnTo>
                <a:lnTo>
                  <a:pt x="431006" y="514350"/>
                </a:lnTo>
                <a:lnTo>
                  <a:pt x="416719" y="514350"/>
                </a:lnTo>
                <a:lnTo>
                  <a:pt x="352425" y="502444"/>
                </a:lnTo>
                <a:lnTo>
                  <a:pt x="295275" y="485775"/>
                </a:lnTo>
                <a:lnTo>
                  <a:pt x="240506" y="464344"/>
                </a:lnTo>
                <a:lnTo>
                  <a:pt x="178594" y="433387"/>
                </a:lnTo>
                <a:lnTo>
                  <a:pt x="123825" y="400050"/>
                </a:lnTo>
                <a:lnTo>
                  <a:pt x="59531" y="352425"/>
                </a:lnTo>
                <a:lnTo>
                  <a:pt x="21431" y="314325"/>
                </a:lnTo>
                <a:lnTo>
                  <a:pt x="4762" y="290512"/>
                </a:lnTo>
                <a:lnTo>
                  <a:pt x="0" y="266700"/>
                </a:lnTo>
                <a:lnTo>
                  <a:pt x="7144" y="247650"/>
                </a:lnTo>
                <a:lnTo>
                  <a:pt x="23812" y="240506"/>
                </a:lnTo>
                <a:lnTo>
                  <a:pt x="54769" y="240506"/>
                </a:lnTo>
                <a:lnTo>
                  <a:pt x="83344" y="247650"/>
                </a:lnTo>
                <a:lnTo>
                  <a:pt x="119062" y="264319"/>
                </a:lnTo>
                <a:lnTo>
                  <a:pt x="176212" y="280987"/>
                </a:lnTo>
                <a:lnTo>
                  <a:pt x="230981" y="288131"/>
                </a:lnTo>
                <a:lnTo>
                  <a:pt x="300037" y="290512"/>
                </a:lnTo>
                <a:lnTo>
                  <a:pt x="364331" y="290512"/>
                </a:lnTo>
                <a:lnTo>
                  <a:pt x="447675" y="283369"/>
                </a:lnTo>
                <a:lnTo>
                  <a:pt x="654844" y="252412"/>
                </a:lnTo>
                <a:lnTo>
                  <a:pt x="992981" y="204787"/>
                </a:lnTo>
                <a:lnTo>
                  <a:pt x="1173956" y="178594"/>
                </a:lnTo>
                <a:lnTo>
                  <a:pt x="1388269" y="140494"/>
                </a:lnTo>
                <a:lnTo>
                  <a:pt x="1512094" y="121444"/>
                </a:lnTo>
                <a:lnTo>
                  <a:pt x="1752600" y="88106"/>
                </a:lnTo>
                <a:lnTo>
                  <a:pt x="1957387" y="50006"/>
                </a:lnTo>
                <a:lnTo>
                  <a:pt x="2045494" y="21431"/>
                </a:lnTo>
                <a:lnTo>
                  <a:pt x="2105025" y="0"/>
                </a:lnTo>
                <a:lnTo>
                  <a:pt x="2126456" y="2381"/>
                </a:lnTo>
                <a:lnTo>
                  <a:pt x="2197894" y="23812"/>
                </a:lnTo>
                <a:lnTo>
                  <a:pt x="2245519" y="50006"/>
                </a:lnTo>
                <a:lnTo>
                  <a:pt x="2286000" y="73819"/>
                </a:lnTo>
                <a:lnTo>
                  <a:pt x="2321719" y="104775"/>
                </a:lnTo>
                <a:lnTo>
                  <a:pt x="2357437" y="138112"/>
                </a:lnTo>
                <a:lnTo>
                  <a:pt x="2383631" y="164306"/>
                </a:lnTo>
                <a:lnTo>
                  <a:pt x="2405062" y="195262"/>
                </a:lnTo>
                <a:lnTo>
                  <a:pt x="2409825" y="216694"/>
                </a:lnTo>
                <a:lnTo>
                  <a:pt x="2409825" y="240506"/>
                </a:lnTo>
                <a:lnTo>
                  <a:pt x="2402681" y="259556"/>
                </a:lnTo>
                <a:lnTo>
                  <a:pt x="2386012" y="273844"/>
                </a:lnTo>
                <a:lnTo>
                  <a:pt x="2357437" y="283369"/>
                </a:lnTo>
                <a:lnTo>
                  <a:pt x="2321719" y="288131"/>
                </a:lnTo>
                <a:lnTo>
                  <a:pt x="2257425" y="285750"/>
                </a:lnTo>
                <a:lnTo>
                  <a:pt x="2166937" y="273844"/>
                </a:lnTo>
                <a:lnTo>
                  <a:pt x="2033587" y="266700"/>
                </a:lnTo>
                <a:lnTo>
                  <a:pt x="1883569" y="269081"/>
                </a:lnTo>
                <a:lnTo>
                  <a:pt x="1666875" y="288131"/>
                </a:lnTo>
                <a:lnTo>
                  <a:pt x="1235869" y="338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821448A-C87D-45B6-BEA3-6A944B79235C}"/>
              </a:ext>
            </a:extLst>
          </p:cNvPr>
          <p:cNvSpPr/>
          <p:nvPr/>
        </p:nvSpPr>
        <p:spPr>
          <a:xfrm>
            <a:off x="5062539" y="2868613"/>
            <a:ext cx="2219325" cy="920750"/>
          </a:xfrm>
          <a:custGeom>
            <a:avLst/>
            <a:gdLst>
              <a:gd name="connsiteX0" fmla="*/ 983579 w 2219448"/>
              <a:gd name="connsiteY0" fmla="*/ 309563 h 919163"/>
              <a:gd name="connsiteX1" fmla="*/ 138235 w 2219448"/>
              <a:gd name="connsiteY1" fmla="*/ 438150 h 919163"/>
              <a:gd name="connsiteX2" fmla="*/ 64416 w 2219448"/>
              <a:gd name="connsiteY2" fmla="*/ 259557 h 919163"/>
              <a:gd name="connsiteX3" fmla="*/ 195385 w 2219448"/>
              <a:gd name="connsiteY3" fmla="*/ 247650 h 919163"/>
              <a:gd name="connsiteX4" fmla="*/ 462085 w 2219448"/>
              <a:gd name="connsiteY4" fmla="*/ 214313 h 919163"/>
              <a:gd name="connsiteX5" fmla="*/ 859754 w 2219448"/>
              <a:gd name="connsiteY5" fmla="*/ 164307 h 919163"/>
              <a:gd name="connsiteX6" fmla="*/ 1228848 w 2219448"/>
              <a:gd name="connsiteY6" fmla="*/ 114300 h 919163"/>
              <a:gd name="connsiteX7" fmla="*/ 1762248 w 2219448"/>
              <a:gd name="connsiteY7" fmla="*/ 47625 h 919163"/>
              <a:gd name="connsiteX8" fmla="*/ 1797966 w 2219448"/>
              <a:gd name="connsiteY8" fmla="*/ 26194 h 919163"/>
              <a:gd name="connsiteX9" fmla="*/ 1833685 w 2219448"/>
              <a:gd name="connsiteY9" fmla="*/ 9525 h 919163"/>
              <a:gd name="connsiteX10" fmla="*/ 1857498 w 2219448"/>
              <a:gd name="connsiteY10" fmla="*/ 4763 h 919163"/>
              <a:gd name="connsiteX11" fmla="*/ 1907504 w 2219448"/>
              <a:gd name="connsiteY11" fmla="*/ 0 h 919163"/>
              <a:gd name="connsiteX12" fmla="*/ 1959891 w 2219448"/>
              <a:gd name="connsiteY12" fmla="*/ 9525 h 919163"/>
              <a:gd name="connsiteX13" fmla="*/ 2017041 w 2219448"/>
              <a:gd name="connsiteY13" fmla="*/ 47625 h 919163"/>
              <a:gd name="connsiteX14" fmla="*/ 2155154 w 2219448"/>
              <a:gd name="connsiteY14" fmla="*/ 154782 h 919163"/>
              <a:gd name="connsiteX15" fmla="*/ 2205160 w 2219448"/>
              <a:gd name="connsiteY15" fmla="*/ 195263 h 919163"/>
              <a:gd name="connsiteX16" fmla="*/ 2219448 w 2219448"/>
              <a:gd name="connsiteY16" fmla="*/ 216694 h 919163"/>
              <a:gd name="connsiteX17" fmla="*/ 2219448 w 2219448"/>
              <a:gd name="connsiteY17" fmla="*/ 242888 h 919163"/>
              <a:gd name="connsiteX18" fmla="*/ 2209923 w 2219448"/>
              <a:gd name="connsiteY18" fmla="*/ 278607 h 919163"/>
              <a:gd name="connsiteX19" fmla="*/ 2186110 w 2219448"/>
              <a:gd name="connsiteY19" fmla="*/ 316707 h 919163"/>
              <a:gd name="connsiteX20" fmla="*/ 2140866 w 2219448"/>
              <a:gd name="connsiteY20" fmla="*/ 364332 h 919163"/>
              <a:gd name="connsiteX21" fmla="*/ 2064666 w 2219448"/>
              <a:gd name="connsiteY21" fmla="*/ 533400 h 919163"/>
              <a:gd name="connsiteX22" fmla="*/ 1978941 w 2219448"/>
              <a:gd name="connsiteY22" fmla="*/ 723900 h 919163"/>
              <a:gd name="connsiteX23" fmla="*/ 1962273 w 2219448"/>
              <a:gd name="connsiteY23" fmla="*/ 804863 h 919163"/>
              <a:gd name="connsiteX24" fmla="*/ 1959891 w 2219448"/>
              <a:gd name="connsiteY24" fmla="*/ 866775 h 919163"/>
              <a:gd name="connsiteX25" fmla="*/ 1952748 w 2219448"/>
              <a:gd name="connsiteY25" fmla="*/ 883444 h 919163"/>
              <a:gd name="connsiteX26" fmla="*/ 1912266 w 2219448"/>
              <a:gd name="connsiteY26" fmla="*/ 916782 h 919163"/>
              <a:gd name="connsiteX27" fmla="*/ 1878929 w 2219448"/>
              <a:gd name="connsiteY27" fmla="*/ 919163 h 919163"/>
              <a:gd name="connsiteX28" fmla="*/ 1845591 w 2219448"/>
              <a:gd name="connsiteY28" fmla="*/ 904875 h 919163"/>
              <a:gd name="connsiteX29" fmla="*/ 1826541 w 2219448"/>
              <a:gd name="connsiteY29" fmla="*/ 892969 h 919163"/>
              <a:gd name="connsiteX30" fmla="*/ 1809873 w 2219448"/>
              <a:gd name="connsiteY30" fmla="*/ 878682 h 919163"/>
              <a:gd name="connsiteX31" fmla="*/ 1795585 w 2219448"/>
              <a:gd name="connsiteY31" fmla="*/ 857250 h 919163"/>
              <a:gd name="connsiteX32" fmla="*/ 1786060 w 2219448"/>
              <a:gd name="connsiteY32" fmla="*/ 831057 h 919163"/>
              <a:gd name="connsiteX33" fmla="*/ 1786060 w 2219448"/>
              <a:gd name="connsiteY33" fmla="*/ 809625 h 919163"/>
              <a:gd name="connsiteX34" fmla="*/ 1788441 w 2219448"/>
              <a:gd name="connsiteY34" fmla="*/ 623888 h 919163"/>
              <a:gd name="connsiteX35" fmla="*/ 1831304 w 2219448"/>
              <a:gd name="connsiteY35" fmla="*/ 378619 h 919163"/>
              <a:gd name="connsiteX36" fmla="*/ 1847973 w 2219448"/>
              <a:gd name="connsiteY36" fmla="*/ 285750 h 919163"/>
              <a:gd name="connsiteX37" fmla="*/ 1852735 w 2219448"/>
              <a:gd name="connsiteY37" fmla="*/ 245269 h 919163"/>
              <a:gd name="connsiteX38" fmla="*/ 1845591 w 2219448"/>
              <a:gd name="connsiteY38" fmla="*/ 226219 h 919163"/>
              <a:gd name="connsiteX39" fmla="*/ 1826541 w 2219448"/>
              <a:gd name="connsiteY39" fmla="*/ 214313 h 919163"/>
              <a:gd name="connsiteX40" fmla="*/ 1795585 w 2219448"/>
              <a:gd name="connsiteY40" fmla="*/ 204788 h 919163"/>
              <a:gd name="connsiteX41" fmla="*/ 1719385 w 2219448"/>
              <a:gd name="connsiteY41" fmla="*/ 209550 h 919163"/>
              <a:gd name="connsiteX42" fmla="*/ 983579 w 2219448"/>
              <a:gd name="connsiteY42" fmla="*/ 309563 h 919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19448" h="919163">
                <a:moveTo>
                  <a:pt x="983579" y="309563"/>
                </a:moveTo>
                <a:lnTo>
                  <a:pt x="138235" y="438150"/>
                </a:lnTo>
                <a:cubicBezTo>
                  <a:pt x="112956" y="378902"/>
                  <a:pt x="0" y="259557"/>
                  <a:pt x="64416" y="259557"/>
                </a:cubicBezTo>
                <a:lnTo>
                  <a:pt x="195385" y="247650"/>
                </a:lnTo>
                <a:lnTo>
                  <a:pt x="462085" y="214313"/>
                </a:lnTo>
                <a:lnTo>
                  <a:pt x="859754" y="164307"/>
                </a:lnTo>
                <a:lnTo>
                  <a:pt x="1228848" y="114300"/>
                </a:lnTo>
                <a:lnTo>
                  <a:pt x="1762248" y="47625"/>
                </a:lnTo>
                <a:lnTo>
                  <a:pt x="1797966" y="26194"/>
                </a:lnTo>
                <a:lnTo>
                  <a:pt x="1833685" y="9525"/>
                </a:lnTo>
                <a:lnTo>
                  <a:pt x="1857498" y="4763"/>
                </a:lnTo>
                <a:lnTo>
                  <a:pt x="1907504" y="0"/>
                </a:lnTo>
                <a:lnTo>
                  <a:pt x="1959891" y="9525"/>
                </a:lnTo>
                <a:lnTo>
                  <a:pt x="2017041" y="47625"/>
                </a:lnTo>
                <a:lnTo>
                  <a:pt x="2155154" y="154782"/>
                </a:lnTo>
                <a:lnTo>
                  <a:pt x="2205160" y="195263"/>
                </a:lnTo>
                <a:lnTo>
                  <a:pt x="2219448" y="216694"/>
                </a:lnTo>
                <a:lnTo>
                  <a:pt x="2219448" y="242888"/>
                </a:lnTo>
                <a:lnTo>
                  <a:pt x="2209923" y="278607"/>
                </a:lnTo>
                <a:lnTo>
                  <a:pt x="2186110" y="316707"/>
                </a:lnTo>
                <a:lnTo>
                  <a:pt x="2140866" y="364332"/>
                </a:lnTo>
                <a:lnTo>
                  <a:pt x="2064666" y="533400"/>
                </a:lnTo>
                <a:lnTo>
                  <a:pt x="1978941" y="723900"/>
                </a:lnTo>
                <a:lnTo>
                  <a:pt x="1962273" y="804863"/>
                </a:lnTo>
                <a:lnTo>
                  <a:pt x="1959891" y="866775"/>
                </a:lnTo>
                <a:lnTo>
                  <a:pt x="1952748" y="883444"/>
                </a:lnTo>
                <a:lnTo>
                  <a:pt x="1912266" y="916782"/>
                </a:lnTo>
                <a:lnTo>
                  <a:pt x="1878929" y="919163"/>
                </a:lnTo>
                <a:lnTo>
                  <a:pt x="1845591" y="904875"/>
                </a:lnTo>
                <a:lnTo>
                  <a:pt x="1826541" y="892969"/>
                </a:lnTo>
                <a:lnTo>
                  <a:pt x="1809873" y="878682"/>
                </a:lnTo>
                <a:lnTo>
                  <a:pt x="1795585" y="857250"/>
                </a:lnTo>
                <a:lnTo>
                  <a:pt x="1786060" y="831057"/>
                </a:lnTo>
                <a:lnTo>
                  <a:pt x="1786060" y="809625"/>
                </a:lnTo>
                <a:cubicBezTo>
                  <a:pt x="1786854" y="747713"/>
                  <a:pt x="1787647" y="685800"/>
                  <a:pt x="1788441" y="623888"/>
                </a:cubicBezTo>
                <a:lnTo>
                  <a:pt x="1831304" y="378619"/>
                </a:lnTo>
                <a:lnTo>
                  <a:pt x="1847973" y="285750"/>
                </a:lnTo>
                <a:lnTo>
                  <a:pt x="1852735" y="245269"/>
                </a:lnTo>
                <a:lnTo>
                  <a:pt x="1845591" y="226219"/>
                </a:lnTo>
                <a:lnTo>
                  <a:pt x="1826541" y="214313"/>
                </a:lnTo>
                <a:lnTo>
                  <a:pt x="1795585" y="204788"/>
                </a:lnTo>
                <a:lnTo>
                  <a:pt x="1719385" y="209550"/>
                </a:lnTo>
                <a:lnTo>
                  <a:pt x="983579" y="3095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C7FEFF7-D73B-4742-BAEB-880423FCCF79}"/>
              </a:ext>
            </a:extLst>
          </p:cNvPr>
          <p:cNvSpPr/>
          <p:nvPr/>
        </p:nvSpPr>
        <p:spPr>
          <a:xfrm>
            <a:off x="5287963" y="3475039"/>
            <a:ext cx="1600200" cy="365125"/>
          </a:xfrm>
          <a:custGeom>
            <a:avLst/>
            <a:gdLst>
              <a:gd name="connsiteX0" fmla="*/ 697707 w 1600200"/>
              <a:gd name="connsiteY0" fmla="*/ 292894 h 366712"/>
              <a:gd name="connsiteX1" fmla="*/ 119063 w 1600200"/>
              <a:gd name="connsiteY1" fmla="*/ 366712 h 366712"/>
              <a:gd name="connsiteX2" fmla="*/ 0 w 1600200"/>
              <a:gd name="connsiteY2" fmla="*/ 157162 h 366712"/>
              <a:gd name="connsiteX3" fmla="*/ 381000 w 1600200"/>
              <a:gd name="connsiteY3" fmla="*/ 154781 h 366712"/>
              <a:gd name="connsiteX4" fmla="*/ 576263 w 1600200"/>
              <a:gd name="connsiteY4" fmla="*/ 126206 h 366712"/>
              <a:gd name="connsiteX5" fmla="*/ 888207 w 1600200"/>
              <a:gd name="connsiteY5" fmla="*/ 78581 h 366712"/>
              <a:gd name="connsiteX6" fmla="*/ 1400175 w 1600200"/>
              <a:gd name="connsiteY6" fmla="*/ 0 h 366712"/>
              <a:gd name="connsiteX7" fmla="*/ 1595438 w 1600200"/>
              <a:gd name="connsiteY7" fmla="*/ 28575 h 366712"/>
              <a:gd name="connsiteX8" fmla="*/ 1600200 w 1600200"/>
              <a:gd name="connsiteY8" fmla="*/ 197644 h 366712"/>
              <a:gd name="connsiteX9" fmla="*/ 1231107 w 1600200"/>
              <a:gd name="connsiteY9" fmla="*/ 233362 h 366712"/>
              <a:gd name="connsiteX10" fmla="*/ 697707 w 1600200"/>
              <a:gd name="connsiteY10" fmla="*/ 292894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00200" h="366712">
                <a:moveTo>
                  <a:pt x="697707" y="292894"/>
                </a:moveTo>
                <a:lnTo>
                  <a:pt x="119063" y="366712"/>
                </a:lnTo>
                <a:lnTo>
                  <a:pt x="0" y="157162"/>
                </a:lnTo>
                <a:lnTo>
                  <a:pt x="381000" y="154781"/>
                </a:lnTo>
                <a:lnTo>
                  <a:pt x="576263" y="126206"/>
                </a:lnTo>
                <a:lnTo>
                  <a:pt x="888207" y="78581"/>
                </a:lnTo>
                <a:lnTo>
                  <a:pt x="1400175" y="0"/>
                </a:lnTo>
                <a:lnTo>
                  <a:pt x="1595438" y="28575"/>
                </a:lnTo>
                <a:lnTo>
                  <a:pt x="1600200" y="197644"/>
                </a:lnTo>
                <a:lnTo>
                  <a:pt x="1231107" y="233362"/>
                </a:lnTo>
                <a:lnTo>
                  <a:pt x="697707" y="2928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5CACC51-4468-4911-BC70-1B3409895F01}"/>
              </a:ext>
            </a:extLst>
          </p:cNvPr>
          <p:cNvSpPr/>
          <p:nvPr/>
        </p:nvSpPr>
        <p:spPr>
          <a:xfrm>
            <a:off x="6542088" y="3678239"/>
            <a:ext cx="781050" cy="750887"/>
          </a:xfrm>
          <a:custGeom>
            <a:avLst/>
            <a:gdLst>
              <a:gd name="connsiteX0" fmla="*/ 240506 w 781050"/>
              <a:gd name="connsiteY0" fmla="*/ 404813 h 750094"/>
              <a:gd name="connsiteX1" fmla="*/ 309562 w 781050"/>
              <a:gd name="connsiteY1" fmla="*/ 285750 h 750094"/>
              <a:gd name="connsiteX2" fmla="*/ 404812 w 781050"/>
              <a:gd name="connsiteY2" fmla="*/ 80963 h 750094"/>
              <a:gd name="connsiteX3" fmla="*/ 419100 w 781050"/>
              <a:gd name="connsiteY3" fmla="*/ 0 h 750094"/>
              <a:gd name="connsiteX4" fmla="*/ 542925 w 781050"/>
              <a:gd name="connsiteY4" fmla="*/ 33338 h 750094"/>
              <a:gd name="connsiteX5" fmla="*/ 623887 w 781050"/>
              <a:gd name="connsiteY5" fmla="*/ 66675 h 750094"/>
              <a:gd name="connsiteX6" fmla="*/ 695325 w 781050"/>
              <a:gd name="connsiteY6" fmla="*/ 104775 h 750094"/>
              <a:gd name="connsiteX7" fmla="*/ 740569 w 781050"/>
              <a:gd name="connsiteY7" fmla="*/ 138113 h 750094"/>
              <a:gd name="connsiteX8" fmla="*/ 766762 w 781050"/>
              <a:gd name="connsiteY8" fmla="*/ 166688 h 750094"/>
              <a:gd name="connsiteX9" fmla="*/ 778669 w 781050"/>
              <a:gd name="connsiteY9" fmla="*/ 185738 h 750094"/>
              <a:gd name="connsiteX10" fmla="*/ 781050 w 781050"/>
              <a:gd name="connsiteY10" fmla="*/ 211932 h 750094"/>
              <a:gd name="connsiteX11" fmla="*/ 766762 w 781050"/>
              <a:gd name="connsiteY11" fmla="*/ 254794 h 750094"/>
              <a:gd name="connsiteX12" fmla="*/ 740569 w 781050"/>
              <a:gd name="connsiteY12" fmla="*/ 266700 h 750094"/>
              <a:gd name="connsiteX13" fmla="*/ 628650 w 781050"/>
              <a:gd name="connsiteY13" fmla="*/ 304800 h 750094"/>
              <a:gd name="connsiteX14" fmla="*/ 602456 w 781050"/>
              <a:gd name="connsiteY14" fmla="*/ 319088 h 750094"/>
              <a:gd name="connsiteX15" fmla="*/ 97631 w 781050"/>
              <a:gd name="connsiteY15" fmla="*/ 747713 h 750094"/>
              <a:gd name="connsiteX16" fmla="*/ 0 w 781050"/>
              <a:gd name="connsiteY16" fmla="*/ 750094 h 750094"/>
              <a:gd name="connsiteX17" fmla="*/ 57150 w 781050"/>
              <a:gd name="connsiteY17" fmla="*/ 652463 h 750094"/>
              <a:gd name="connsiteX18" fmla="*/ 240506 w 781050"/>
              <a:gd name="connsiteY18" fmla="*/ 404813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81050" h="750094">
                <a:moveTo>
                  <a:pt x="240506" y="404813"/>
                </a:moveTo>
                <a:lnTo>
                  <a:pt x="309562" y="285750"/>
                </a:lnTo>
                <a:lnTo>
                  <a:pt x="404812" y="80963"/>
                </a:lnTo>
                <a:lnTo>
                  <a:pt x="419100" y="0"/>
                </a:lnTo>
                <a:lnTo>
                  <a:pt x="542925" y="33338"/>
                </a:lnTo>
                <a:lnTo>
                  <a:pt x="623887" y="66675"/>
                </a:lnTo>
                <a:lnTo>
                  <a:pt x="695325" y="104775"/>
                </a:lnTo>
                <a:lnTo>
                  <a:pt x="740569" y="138113"/>
                </a:lnTo>
                <a:lnTo>
                  <a:pt x="766762" y="166688"/>
                </a:lnTo>
                <a:lnTo>
                  <a:pt x="778669" y="185738"/>
                </a:lnTo>
                <a:lnTo>
                  <a:pt x="781050" y="211932"/>
                </a:lnTo>
                <a:lnTo>
                  <a:pt x="766762" y="254794"/>
                </a:lnTo>
                <a:lnTo>
                  <a:pt x="740569" y="266700"/>
                </a:lnTo>
                <a:lnTo>
                  <a:pt x="628650" y="304800"/>
                </a:lnTo>
                <a:lnTo>
                  <a:pt x="602456" y="319088"/>
                </a:lnTo>
                <a:lnTo>
                  <a:pt x="97631" y="747713"/>
                </a:lnTo>
                <a:lnTo>
                  <a:pt x="0" y="750094"/>
                </a:lnTo>
                <a:lnTo>
                  <a:pt x="57150" y="652463"/>
                </a:lnTo>
                <a:lnTo>
                  <a:pt x="240506" y="4048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074699F-2CF5-4BCB-91D2-139D277A01B6}"/>
              </a:ext>
            </a:extLst>
          </p:cNvPr>
          <p:cNvSpPr/>
          <p:nvPr/>
        </p:nvSpPr>
        <p:spPr>
          <a:xfrm>
            <a:off x="3863976" y="4160838"/>
            <a:ext cx="4479925" cy="762000"/>
          </a:xfrm>
          <a:custGeom>
            <a:avLst/>
            <a:gdLst>
              <a:gd name="connsiteX0" fmla="*/ 1912620 w 4480560"/>
              <a:gd name="connsiteY0" fmla="*/ 445770 h 762000"/>
              <a:gd name="connsiteX1" fmla="*/ 1584960 w 4480560"/>
              <a:gd name="connsiteY1" fmla="*/ 502920 h 762000"/>
              <a:gd name="connsiteX2" fmla="*/ 1253490 w 4480560"/>
              <a:gd name="connsiteY2" fmla="*/ 567690 h 762000"/>
              <a:gd name="connsiteX3" fmla="*/ 925830 w 4480560"/>
              <a:gd name="connsiteY3" fmla="*/ 643890 h 762000"/>
              <a:gd name="connsiteX4" fmla="*/ 815340 w 4480560"/>
              <a:gd name="connsiteY4" fmla="*/ 674370 h 762000"/>
              <a:gd name="connsiteX5" fmla="*/ 681990 w 4480560"/>
              <a:gd name="connsiteY5" fmla="*/ 723900 h 762000"/>
              <a:gd name="connsiteX6" fmla="*/ 582930 w 4480560"/>
              <a:gd name="connsiteY6" fmla="*/ 762000 h 762000"/>
              <a:gd name="connsiteX7" fmla="*/ 541020 w 4480560"/>
              <a:gd name="connsiteY7" fmla="*/ 762000 h 762000"/>
              <a:gd name="connsiteX8" fmla="*/ 457200 w 4480560"/>
              <a:gd name="connsiteY8" fmla="*/ 739140 h 762000"/>
              <a:gd name="connsiteX9" fmla="*/ 346710 w 4480560"/>
              <a:gd name="connsiteY9" fmla="*/ 697230 h 762000"/>
              <a:gd name="connsiteX10" fmla="*/ 232410 w 4480560"/>
              <a:gd name="connsiteY10" fmla="*/ 632460 h 762000"/>
              <a:gd name="connsiteX11" fmla="*/ 160020 w 4480560"/>
              <a:gd name="connsiteY11" fmla="*/ 575310 h 762000"/>
              <a:gd name="connsiteX12" fmla="*/ 76200 w 4480560"/>
              <a:gd name="connsiteY12" fmla="*/ 499110 h 762000"/>
              <a:gd name="connsiteX13" fmla="*/ 15240 w 4480560"/>
              <a:gd name="connsiteY13" fmla="*/ 422910 h 762000"/>
              <a:gd name="connsiteX14" fmla="*/ 0 w 4480560"/>
              <a:gd name="connsiteY14" fmla="*/ 384810 h 762000"/>
              <a:gd name="connsiteX15" fmla="*/ 0 w 4480560"/>
              <a:gd name="connsiteY15" fmla="*/ 358140 h 762000"/>
              <a:gd name="connsiteX16" fmla="*/ 11430 w 4480560"/>
              <a:gd name="connsiteY16" fmla="*/ 350520 h 762000"/>
              <a:gd name="connsiteX17" fmla="*/ 30480 w 4480560"/>
              <a:gd name="connsiteY17" fmla="*/ 350520 h 762000"/>
              <a:gd name="connsiteX18" fmla="*/ 102870 w 4480560"/>
              <a:gd name="connsiteY18" fmla="*/ 384810 h 762000"/>
              <a:gd name="connsiteX19" fmla="*/ 156210 w 4480560"/>
              <a:gd name="connsiteY19" fmla="*/ 411480 h 762000"/>
              <a:gd name="connsiteX20" fmla="*/ 217170 w 4480560"/>
              <a:gd name="connsiteY20" fmla="*/ 434340 h 762000"/>
              <a:gd name="connsiteX21" fmla="*/ 274320 w 4480560"/>
              <a:gd name="connsiteY21" fmla="*/ 453390 h 762000"/>
              <a:gd name="connsiteX22" fmla="*/ 346710 w 4480560"/>
              <a:gd name="connsiteY22" fmla="*/ 461010 h 762000"/>
              <a:gd name="connsiteX23" fmla="*/ 415290 w 4480560"/>
              <a:gd name="connsiteY23" fmla="*/ 464820 h 762000"/>
              <a:gd name="connsiteX24" fmla="*/ 521970 w 4480560"/>
              <a:gd name="connsiteY24" fmla="*/ 461010 h 762000"/>
              <a:gd name="connsiteX25" fmla="*/ 701040 w 4480560"/>
              <a:gd name="connsiteY25" fmla="*/ 441960 h 762000"/>
              <a:gd name="connsiteX26" fmla="*/ 1036320 w 4480560"/>
              <a:gd name="connsiteY26" fmla="*/ 400050 h 762000"/>
              <a:gd name="connsiteX27" fmla="*/ 1474470 w 4480560"/>
              <a:gd name="connsiteY27" fmla="*/ 331470 h 762000"/>
              <a:gd name="connsiteX28" fmla="*/ 1722120 w 4480560"/>
              <a:gd name="connsiteY28" fmla="*/ 297180 h 762000"/>
              <a:gd name="connsiteX29" fmla="*/ 2251710 w 4480560"/>
              <a:gd name="connsiteY29" fmla="*/ 228600 h 762000"/>
              <a:gd name="connsiteX30" fmla="*/ 2735580 w 4480560"/>
              <a:gd name="connsiteY30" fmla="*/ 186690 h 762000"/>
              <a:gd name="connsiteX31" fmla="*/ 2910840 w 4480560"/>
              <a:gd name="connsiteY31" fmla="*/ 160020 h 762000"/>
              <a:gd name="connsiteX32" fmla="*/ 3310890 w 4480560"/>
              <a:gd name="connsiteY32" fmla="*/ 129540 h 762000"/>
              <a:gd name="connsiteX33" fmla="*/ 3649980 w 4480560"/>
              <a:gd name="connsiteY33" fmla="*/ 99060 h 762000"/>
              <a:gd name="connsiteX34" fmla="*/ 3996690 w 4480560"/>
              <a:gd name="connsiteY34" fmla="*/ 49530 h 762000"/>
              <a:gd name="connsiteX35" fmla="*/ 4038600 w 4480560"/>
              <a:gd name="connsiteY35" fmla="*/ 15240 h 762000"/>
              <a:gd name="connsiteX36" fmla="*/ 4065270 w 4480560"/>
              <a:gd name="connsiteY36" fmla="*/ 0 h 762000"/>
              <a:gd name="connsiteX37" fmla="*/ 4099560 w 4480560"/>
              <a:gd name="connsiteY37" fmla="*/ 0 h 762000"/>
              <a:gd name="connsiteX38" fmla="*/ 4168140 w 4480560"/>
              <a:gd name="connsiteY38" fmla="*/ 15240 h 762000"/>
              <a:gd name="connsiteX39" fmla="*/ 4267200 w 4480560"/>
              <a:gd name="connsiteY39" fmla="*/ 57150 h 762000"/>
              <a:gd name="connsiteX40" fmla="*/ 4370070 w 4480560"/>
              <a:gd name="connsiteY40" fmla="*/ 118110 h 762000"/>
              <a:gd name="connsiteX41" fmla="*/ 4423410 w 4480560"/>
              <a:gd name="connsiteY41" fmla="*/ 148590 h 762000"/>
              <a:gd name="connsiteX42" fmla="*/ 4453890 w 4480560"/>
              <a:gd name="connsiteY42" fmla="*/ 182880 h 762000"/>
              <a:gd name="connsiteX43" fmla="*/ 4476750 w 4480560"/>
              <a:gd name="connsiteY43" fmla="*/ 209550 h 762000"/>
              <a:gd name="connsiteX44" fmla="*/ 4480560 w 4480560"/>
              <a:gd name="connsiteY44" fmla="*/ 236220 h 762000"/>
              <a:gd name="connsiteX45" fmla="*/ 4472940 w 4480560"/>
              <a:gd name="connsiteY45" fmla="*/ 274320 h 762000"/>
              <a:gd name="connsiteX46" fmla="*/ 4453890 w 4480560"/>
              <a:gd name="connsiteY46" fmla="*/ 300990 h 762000"/>
              <a:gd name="connsiteX47" fmla="*/ 4419600 w 4480560"/>
              <a:gd name="connsiteY47" fmla="*/ 316230 h 762000"/>
              <a:gd name="connsiteX48" fmla="*/ 4358640 w 4480560"/>
              <a:gd name="connsiteY48" fmla="*/ 320040 h 762000"/>
              <a:gd name="connsiteX49" fmla="*/ 4133850 w 4480560"/>
              <a:gd name="connsiteY49" fmla="*/ 312420 h 762000"/>
              <a:gd name="connsiteX50" fmla="*/ 3863340 w 4480560"/>
              <a:gd name="connsiteY50" fmla="*/ 293370 h 762000"/>
              <a:gd name="connsiteX51" fmla="*/ 3569970 w 4480560"/>
              <a:gd name="connsiteY51" fmla="*/ 300990 h 762000"/>
              <a:gd name="connsiteX52" fmla="*/ 3089910 w 4480560"/>
              <a:gd name="connsiteY52" fmla="*/ 320040 h 762000"/>
              <a:gd name="connsiteX53" fmla="*/ 2514600 w 4480560"/>
              <a:gd name="connsiteY53" fmla="*/ 373380 h 762000"/>
              <a:gd name="connsiteX54" fmla="*/ 1912620 w 4480560"/>
              <a:gd name="connsiteY54" fmla="*/ 44577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80560" h="762000">
                <a:moveTo>
                  <a:pt x="1912620" y="445770"/>
                </a:moveTo>
                <a:lnTo>
                  <a:pt x="1584960" y="502920"/>
                </a:lnTo>
                <a:lnTo>
                  <a:pt x="1253490" y="567690"/>
                </a:lnTo>
                <a:lnTo>
                  <a:pt x="925830" y="643890"/>
                </a:lnTo>
                <a:lnTo>
                  <a:pt x="815340" y="674370"/>
                </a:lnTo>
                <a:lnTo>
                  <a:pt x="681990" y="723900"/>
                </a:lnTo>
                <a:lnTo>
                  <a:pt x="582930" y="762000"/>
                </a:lnTo>
                <a:lnTo>
                  <a:pt x="541020" y="762000"/>
                </a:lnTo>
                <a:lnTo>
                  <a:pt x="457200" y="739140"/>
                </a:lnTo>
                <a:lnTo>
                  <a:pt x="346710" y="697230"/>
                </a:lnTo>
                <a:lnTo>
                  <a:pt x="232410" y="632460"/>
                </a:lnTo>
                <a:lnTo>
                  <a:pt x="160020" y="575310"/>
                </a:lnTo>
                <a:lnTo>
                  <a:pt x="76200" y="499110"/>
                </a:lnTo>
                <a:lnTo>
                  <a:pt x="15240" y="422910"/>
                </a:lnTo>
                <a:lnTo>
                  <a:pt x="0" y="384810"/>
                </a:lnTo>
                <a:lnTo>
                  <a:pt x="0" y="358140"/>
                </a:lnTo>
                <a:lnTo>
                  <a:pt x="11430" y="350520"/>
                </a:lnTo>
                <a:lnTo>
                  <a:pt x="30480" y="350520"/>
                </a:lnTo>
                <a:lnTo>
                  <a:pt x="102870" y="384810"/>
                </a:lnTo>
                <a:lnTo>
                  <a:pt x="156210" y="411480"/>
                </a:lnTo>
                <a:lnTo>
                  <a:pt x="217170" y="434340"/>
                </a:lnTo>
                <a:lnTo>
                  <a:pt x="274320" y="453390"/>
                </a:lnTo>
                <a:lnTo>
                  <a:pt x="346710" y="461010"/>
                </a:lnTo>
                <a:cubicBezTo>
                  <a:pt x="412748" y="464895"/>
                  <a:pt x="389853" y="464820"/>
                  <a:pt x="415290" y="464820"/>
                </a:cubicBezTo>
                <a:lnTo>
                  <a:pt x="521970" y="461010"/>
                </a:lnTo>
                <a:lnTo>
                  <a:pt x="701040" y="441960"/>
                </a:lnTo>
                <a:lnTo>
                  <a:pt x="1036320" y="400050"/>
                </a:lnTo>
                <a:lnTo>
                  <a:pt x="1474470" y="331470"/>
                </a:lnTo>
                <a:lnTo>
                  <a:pt x="1722120" y="297180"/>
                </a:lnTo>
                <a:lnTo>
                  <a:pt x="2251710" y="228600"/>
                </a:lnTo>
                <a:lnTo>
                  <a:pt x="2735580" y="186690"/>
                </a:lnTo>
                <a:lnTo>
                  <a:pt x="2910840" y="160020"/>
                </a:lnTo>
                <a:lnTo>
                  <a:pt x="3310890" y="129540"/>
                </a:lnTo>
                <a:lnTo>
                  <a:pt x="3649980" y="99060"/>
                </a:lnTo>
                <a:lnTo>
                  <a:pt x="3996690" y="49530"/>
                </a:lnTo>
                <a:lnTo>
                  <a:pt x="4038600" y="15240"/>
                </a:lnTo>
                <a:lnTo>
                  <a:pt x="4065270" y="0"/>
                </a:lnTo>
                <a:lnTo>
                  <a:pt x="4099560" y="0"/>
                </a:lnTo>
                <a:lnTo>
                  <a:pt x="4168140" y="15240"/>
                </a:lnTo>
                <a:lnTo>
                  <a:pt x="4267200" y="57150"/>
                </a:lnTo>
                <a:lnTo>
                  <a:pt x="4370070" y="118110"/>
                </a:lnTo>
                <a:lnTo>
                  <a:pt x="4423410" y="148590"/>
                </a:lnTo>
                <a:lnTo>
                  <a:pt x="4453890" y="182880"/>
                </a:lnTo>
                <a:lnTo>
                  <a:pt x="4476750" y="209550"/>
                </a:lnTo>
                <a:lnTo>
                  <a:pt x="4480560" y="236220"/>
                </a:lnTo>
                <a:lnTo>
                  <a:pt x="4472940" y="274320"/>
                </a:lnTo>
                <a:lnTo>
                  <a:pt x="4453890" y="300990"/>
                </a:lnTo>
                <a:lnTo>
                  <a:pt x="4419600" y="316230"/>
                </a:lnTo>
                <a:lnTo>
                  <a:pt x="4358640" y="320040"/>
                </a:lnTo>
                <a:lnTo>
                  <a:pt x="4133850" y="312420"/>
                </a:lnTo>
                <a:lnTo>
                  <a:pt x="3863340" y="293370"/>
                </a:lnTo>
                <a:lnTo>
                  <a:pt x="3569970" y="300990"/>
                </a:lnTo>
                <a:lnTo>
                  <a:pt x="3089910" y="320040"/>
                </a:lnTo>
                <a:lnTo>
                  <a:pt x="2514600" y="373380"/>
                </a:lnTo>
                <a:lnTo>
                  <a:pt x="1912620" y="44577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C25F727-FBED-4892-826E-4F988E66E929}"/>
              </a:ext>
            </a:extLst>
          </p:cNvPr>
          <p:cNvSpPr/>
          <p:nvPr/>
        </p:nvSpPr>
        <p:spPr>
          <a:xfrm>
            <a:off x="5119689" y="4811713"/>
            <a:ext cx="2384425" cy="1104900"/>
          </a:xfrm>
          <a:custGeom>
            <a:avLst/>
            <a:gdLst>
              <a:gd name="connsiteX0" fmla="*/ 504825 w 2383631"/>
              <a:gd name="connsiteY0" fmla="*/ 369094 h 1104900"/>
              <a:gd name="connsiteX1" fmla="*/ 59531 w 2383631"/>
              <a:gd name="connsiteY1" fmla="*/ 435769 h 1104900"/>
              <a:gd name="connsiteX2" fmla="*/ 0 w 2383631"/>
              <a:gd name="connsiteY2" fmla="*/ 276225 h 1104900"/>
              <a:gd name="connsiteX3" fmla="*/ 130968 w 2383631"/>
              <a:gd name="connsiteY3" fmla="*/ 257175 h 1104900"/>
              <a:gd name="connsiteX4" fmla="*/ 597693 w 2383631"/>
              <a:gd name="connsiteY4" fmla="*/ 200025 h 1104900"/>
              <a:gd name="connsiteX5" fmla="*/ 1221581 w 2383631"/>
              <a:gd name="connsiteY5" fmla="*/ 130969 h 1104900"/>
              <a:gd name="connsiteX6" fmla="*/ 1626393 w 2383631"/>
              <a:gd name="connsiteY6" fmla="*/ 92869 h 1104900"/>
              <a:gd name="connsiteX7" fmla="*/ 1912143 w 2383631"/>
              <a:gd name="connsiteY7" fmla="*/ 66675 h 1104900"/>
              <a:gd name="connsiteX8" fmla="*/ 1943100 w 2383631"/>
              <a:gd name="connsiteY8" fmla="*/ 47625 h 1104900"/>
              <a:gd name="connsiteX9" fmla="*/ 1988343 w 2383631"/>
              <a:gd name="connsiteY9" fmla="*/ 23813 h 1104900"/>
              <a:gd name="connsiteX10" fmla="*/ 2062162 w 2383631"/>
              <a:gd name="connsiteY10" fmla="*/ 0 h 1104900"/>
              <a:gd name="connsiteX11" fmla="*/ 2081212 w 2383631"/>
              <a:gd name="connsiteY11" fmla="*/ 7144 h 1104900"/>
              <a:gd name="connsiteX12" fmla="*/ 2181225 w 2383631"/>
              <a:gd name="connsiteY12" fmla="*/ 80963 h 1104900"/>
              <a:gd name="connsiteX13" fmla="*/ 2307431 w 2383631"/>
              <a:gd name="connsiteY13" fmla="*/ 188119 h 1104900"/>
              <a:gd name="connsiteX14" fmla="*/ 2374106 w 2383631"/>
              <a:gd name="connsiteY14" fmla="*/ 266700 h 1104900"/>
              <a:gd name="connsiteX15" fmla="*/ 2383631 w 2383631"/>
              <a:gd name="connsiteY15" fmla="*/ 302419 h 1104900"/>
              <a:gd name="connsiteX16" fmla="*/ 2378868 w 2383631"/>
              <a:gd name="connsiteY16" fmla="*/ 347663 h 1104900"/>
              <a:gd name="connsiteX17" fmla="*/ 2357437 w 2383631"/>
              <a:gd name="connsiteY17" fmla="*/ 376238 h 1104900"/>
              <a:gd name="connsiteX18" fmla="*/ 2326481 w 2383631"/>
              <a:gd name="connsiteY18" fmla="*/ 411957 h 1104900"/>
              <a:gd name="connsiteX19" fmla="*/ 2302668 w 2383631"/>
              <a:gd name="connsiteY19" fmla="*/ 454819 h 1104900"/>
              <a:gd name="connsiteX20" fmla="*/ 2243137 w 2383631"/>
              <a:gd name="connsiteY20" fmla="*/ 628650 h 1104900"/>
              <a:gd name="connsiteX21" fmla="*/ 2143125 w 2383631"/>
              <a:gd name="connsiteY21" fmla="*/ 916782 h 1104900"/>
              <a:gd name="connsiteX22" fmla="*/ 2097881 w 2383631"/>
              <a:gd name="connsiteY22" fmla="*/ 1038225 h 1104900"/>
              <a:gd name="connsiteX23" fmla="*/ 2066925 w 2383631"/>
              <a:gd name="connsiteY23" fmla="*/ 1085850 h 1104900"/>
              <a:gd name="connsiteX24" fmla="*/ 2031206 w 2383631"/>
              <a:gd name="connsiteY24" fmla="*/ 1104900 h 1104900"/>
              <a:gd name="connsiteX25" fmla="*/ 1995487 w 2383631"/>
              <a:gd name="connsiteY25" fmla="*/ 1102519 h 1104900"/>
              <a:gd name="connsiteX26" fmla="*/ 1947862 w 2383631"/>
              <a:gd name="connsiteY26" fmla="*/ 1081088 h 1104900"/>
              <a:gd name="connsiteX27" fmla="*/ 1909762 w 2383631"/>
              <a:gd name="connsiteY27" fmla="*/ 1057275 h 1104900"/>
              <a:gd name="connsiteX28" fmla="*/ 1933575 w 2383631"/>
              <a:gd name="connsiteY28" fmla="*/ 797719 h 1104900"/>
              <a:gd name="connsiteX29" fmla="*/ 2002631 w 2383631"/>
              <a:gd name="connsiteY29" fmla="*/ 433388 h 1104900"/>
              <a:gd name="connsiteX30" fmla="*/ 2024062 w 2383631"/>
              <a:gd name="connsiteY30" fmla="*/ 319088 h 1104900"/>
              <a:gd name="connsiteX31" fmla="*/ 2021681 w 2383631"/>
              <a:gd name="connsiteY31" fmla="*/ 295275 h 1104900"/>
              <a:gd name="connsiteX32" fmla="*/ 2014537 w 2383631"/>
              <a:gd name="connsiteY32" fmla="*/ 278607 h 1104900"/>
              <a:gd name="connsiteX33" fmla="*/ 2000250 w 2383631"/>
              <a:gd name="connsiteY33" fmla="*/ 266700 h 1104900"/>
              <a:gd name="connsiteX34" fmla="*/ 1978818 w 2383631"/>
              <a:gd name="connsiteY34" fmla="*/ 257175 h 1104900"/>
              <a:gd name="connsiteX35" fmla="*/ 1938337 w 2383631"/>
              <a:gd name="connsiteY35" fmla="*/ 250032 h 1104900"/>
              <a:gd name="connsiteX36" fmla="*/ 1795462 w 2383631"/>
              <a:gd name="connsiteY36" fmla="*/ 257175 h 1104900"/>
              <a:gd name="connsiteX37" fmla="*/ 1207293 w 2383631"/>
              <a:gd name="connsiteY37" fmla="*/ 304800 h 1104900"/>
              <a:gd name="connsiteX38" fmla="*/ 504825 w 2383631"/>
              <a:gd name="connsiteY38" fmla="*/ 369094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383631" h="1104900">
                <a:moveTo>
                  <a:pt x="504825" y="369094"/>
                </a:moveTo>
                <a:lnTo>
                  <a:pt x="59531" y="435769"/>
                </a:lnTo>
                <a:lnTo>
                  <a:pt x="0" y="276225"/>
                </a:lnTo>
                <a:lnTo>
                  <a:pt x="130968" y="257175"/>
                </a:lnTo>
                <a:lnTo>
                  <a:pt x="597693" y="200025"/>
                </a:lnTo>
                <a:lnTo>
                  <a:pt x="1221581" y="130969"/>
                </a:lnTo>
                <a:lnTo>
                  <a:pt x="1626393" y="92869"/>
                </a:lnTo>
                <a:lnTo>
                  <a:pt x="1912143" y="66675"/>
                </a:lnTo>
                <a:lnTo>
                  <a:pt x="1943100" y="47625"/>
                </a:lnTo>
                <a:lnTo>
                  <a:pt x="1988343" y="23813"/>
                </a:lnTo>
                <a:lnTo>
                  <a:pt x="2062162" y="0"/>
                </a:lnTo>
                <a:lnTo>
                  <a:pt x="2081212" y="7144"/>
                </a:lnTo>
                <a:lnTo>
                  <a:pt x="2181225" y="80963"/>
                </a:lnTo>
                <a:lnTo>
                  <a:pt x="2307431" y="188119"/>
                </a:lnTo>
                <a:lnTo>
                  <a:pt x="2374106" y="266700"/>
                </a:lnTo>
                <a:lnTo>
                  <a:pt x="2383631" y="302419"/>
                </a:lnTo>
                <a:lnTo>
                  <a:pt x="2378868" y="347663"/>
                </a:lnTo>
                <a:lnTo>
                  <a:pt x="2357437" y="376238"/>
                </a:lnTo>
                <a:lnTo>
                  <a:pt x="2326481" y="411957"/>
                </a:lnTo>
                <a:lnTo>
                  <a:pt x="2302668" y="454819"/>
                </a:lnTo>
                <a:lnTo>
                  <a:pt x="2243137" y="628650"/>
                </a:lnTo>
                <a:lnTo>
                  <a:pt x="2143125" y="916782"/>
                </a:lnTo>
                <a:lnTo>
                  <a:pt x="2097881" y="1038225"/>
                </a:lnTo>
                <a:lnTo>
                  <a:pt x="2066925" y="1085850"/>
                </a:lnTo>
                <a:lnTo>
                  <a:pt x="2031206" y="1104900"/>
                </a:lnTo>
                <a:lnTo>
                  <a:pt x="1995487" y="1102519"/>
                </a:lnTo>
                <a:lnTo>
                  <a:pt x="1947862" y="1081088"/>
                </a:lnTo>
                <a:lnTo>
                  <a:pt x="1909762" y="1057275"/>
                </a:lnTo>
                <a:lnTo>
                  <a:pt x="1933575" y="797719"/>
                </a:lnTo>
                <a:lnTo>
                  <a:pt x="2002631" y="433388"/>
                </a:lnTo>
                <a:lnTo>
                  <a:pt x="2024062" y="319088"/>
                </a:lnTo>
                <a:lnTo>
                  <a:pt x="2021681" y="295275"/>
                </a:lnTo>
                <a:lnTo>
                  <a:pt x="2014537" y="278607"/>
                </a:lnTo>
                <a:lnTo>
                  <a:pt x="2000250" y="266700"/>
                </a:lnTo>
                <a:lnTo>
                  <a:pt x="1978818" y="257175"/>
                </a:lnTo>
                <a:lnTo>
                  <a:pt x="1938337" y="250032"/>
                </a:lnTo>
                <a:lnTo>
                  <a:pt x="1795462" y="257175"/>
                </a:lnTo>
                <a:lnTo>
                  <a:pt x="1207293" y="304800"/>
                </a:lnTo>
                <a:lnTo>
                  <a:pt x="504825" y="3690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DA135C2-1F64-4FAC-A967-E11F984D7C33}"/>
              </a:ext>
            </a:extLst>
          </p:cNvPr>
          <p:cNvSpPr/>
          <p:nvPr/>
        </p:nvSpPr>
        <p:spPr>
          <a:xfrm>
            <a:off x="5276851" y="5611813"/>
            <a:ext cx="1795463" cy="284162"/>
          </a:xfrm>
          <a:custGeom>
            <a:avLst/>
            <a:gdLst>
              <a:gd name="connsiteX0" fmla="*/ 528638 w 1795463"/>
              <a:gd name="connsiteY0" fmla="*/ 252413 h 283369"/>
              <a:gd name="connsiteX1" fmla="*/ 38100 w 1795463"/>
              <a:gd name="connsiteY1" fmla="*/ 283369 h 283369"/>
              <a:gd name="connsiteX2" fmla="*/ 0 w 1795463"/>
              <a:gd name="connsiteY2" fmla="*/ 119063 h 283369"/>
              <a:gd name="connsiteX3" fmla="*/ 357188 w 1795463"/>
              <a:gd name="connsiteY3" fmla="*/ 114300 h 283369"/>
              <a:gd name="connsiteX4" fmla="*/ 735806 w 1795463"/>
              <a:gd name="connsiteY4" fmla="*/ 83344 h 283369"/>
              <a:gd name="connsiteX5" fmla="*/ 1400175 w 1795463"/>
              <a:gd name="connsiteY5" fmla="*/ 33338 h 283369"/>
              <a:gd name="connsiteX6" fmla="*/ 1790700 w 1795463"/>
              <a:gd name="connsiteY6" fmla="*/ 0 h 283369"/>
              <a:gd name="connsiteX7" fmla="*/ 1795463 w 1795463"/>
              <a:gd name="connsiteY7" fmla="*/ 269082 h 283369"/>
              <a:gd name="connsiteX8" fmla="*/ 1750219 w 1795463"/>
              <a:gd name="connsiteY8" fmla="*/ 257175 h 283369"/>
              <a:gd name="connsiteX9" fmla="*/ 1709738 w 1795463"/>
              <a:gd name="connsiteY9" fmla="*/ 228600 h 283369"/>
              <a:gd name="connsiteX10" fmla="*/ 1662113 w 1795463"/>
              <a:gd name="connsiteY10" fmla="*/ 188119 h 283369"/>
              <a:gd name="connsiteX11" fmla="*/ 1069181 w 1795463"/>
              <a:gd name="connsiteY11" fmla="*/ 214313 h 283369"/>
              <a:gd name="connsiteX12" fmla="*/ 528638 w 1795463"/>
              <a:gd name="connsiteY12" fmla="*/ 252413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95463" h="283369">
                <a:moveTo>
                  <a:pt x="528638" y="252413"/>
                </a:moveTo>
                <a:lnTo>
                  <a:pt x="38100" y="283369"/>
                </a:lnTo>
                <a:lnTo>
                  <a:pt x="0" y="119063"/>
                </a:lnTo>
                <a:lnTo>
                  <a:pt x="357188" y="114300"/>
                </a:lnTo>
                <a:lnTo>
                  <a:pt x="735806" y="83344"/>
                </a:lnTo>
                <a:lnTo>
                  <a:pt x="1400175" y="33338"/>
                </a:lnTo>
                <a:lnTo>
                  <a:pt x="1790700" y="0"/>
                </a:lnTo>
                <a:cubicBezTo>
                  <a:pt x="1792288" y="89694"/>
                  <a:pt x="1793875" y="179388"/>
                  <a:pt x="1795463" y="269082"/>
                </a:cubicBezTo>
                <a:lnTo>
                  <a:pt x="1750219" y="257175"/>
                </a:lnTo>
                <a:lnTo>
                  <a:pt x="1709738" y="228600"/>
                </a:lnTo>
                <a:lnTo>
                  <a:pt x="1662113" y="188119"/>
                </a:lnTo>
                <a:lnTo>
                  <a:pt x="1069181" y="214313"/>
                </a:lnTo>
                <a:lnTo>
                  <a:pt x="528638" y="2524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EEFAF7D-0F16-4B59-9701-864352EF7345}"/>
              </a:ext>
            </a:extLst>
          </p:cNvPr>
          <p:cNvGrpSpPr/>
          <p:nvPr/>
        </p:nvGrpSpPr>
        <p:grpSpPr>
          <a:xfrm>
            <a:off x="3863976" y="1373189"/>
            <a:ext cx="4479925" cy="4695825"/>
            <a:chOff x="3863976" y="1373189"/>
            <a:chExt cx="4479925" cy="46958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6E8F5ABB-0ED8-4BF3-B54D-9E9A6154E695}"/>
                </a:ext>
              </a:extLst>
            </p:cNvPr>
            <p:cNvSpPr/>
            <p:nvPr/>
          </p:nvSpPr>
          <p:spPr>
            <a:xfrm>
              <a:off x="4535488" y="1776413"/>
              <a:ext cx="2901950" cy="533400"/>
            </a:xfrm>
            <a:custGeom>
              <a:avLst/>
              <a:gdLst>
                <a:gd name="connsiteX0" fmla="*/ 2121694 w 2900363"/>
                <a:gd name="connsiteY0" fmla="*/ 295275 h 533400"/>
                <a:gd name="connsiteX1" fmla="*/ 1666875 w 2900363"/>
                <a:gd name="connsiteY1" fmla="*/ 335756 h 533400"/>
                <a:gd name="connsiteX2" fmla="*/ 1404938 w 2900363"/>
                <a:gd name="connsiteY2" fmla="*/ 359568 h 533400"/>
                <a:gd name="connsiteX3" fmla="*/ 1035844 w 2900363"/>
                <a:gd name="connsiteY3" fmla="*/ 419100 h 533400"/>
                <a:gd name="connsiteX4" fmla="*/ 854869 w 2900363"/>
                <a:gd name="connsiteY4" fmla="*/ 447675 h 533400"/>
                <a:gd name="connsiteX5" fmla="*/ 752475 w 2900363"/>
                <a:gd name="connsiteY5" fmla="*/ 473868 h 533400"/>
                <a:gd name="connsiteX6" fmla="*/ 531019 w 2900363"/>
                <a:gd name="connsiteY6" fmla="*/ 533400 h 533400"/>
                <a:gd name="connsiteX7" fmla="*/ 495300 w 2900363"/>
                <a:gd name="connsiteY7" fmla="*/ 531018 h 533400"/>
                <a:gd name="connsiteX8" fmla="*/ 435769 w 2900363"/>
                <a:gd name="connsiteY8" fmla="*/ 521493 h 533400"/>
                <a:gd name="connsiteX9" fmla="*/ 378619 w 2900363"/>
                <a:gd name="connsiteY9" fmla="*/ 504825 h 533400"/>
                <a:gd name="connsiteX10" fmla="*/ 323850 w 2900363"/>
                <a:gd name="connsiteY10" fmla="*/ 485775 h 533400"/>
                <a:gd name="connsiteX11" fmla="*/ 245269 w 2900363"/>
                <a:gd name="connsiteY11" fmla="*/ 447675 h 533400"/>
                <a:gd name="connsiteX12" fmla="*/ 180975 w 2900363"/>
                <a:gd name="connsiteY12" fmla="*/ 409575 h 533400"/>
                <a:gd name="connsiteX13" fmla="*/ 102394 w 2900363"/>
                <a:gd name="connsiteY13" fmla="*/ 357187 h 533400"/>
                <a:gd name="connsiteX14" fmla="*/ 40482 w 2900363"/>
                <a:gd name="connsiteY14" fmla="*/ 304800 h 533400"/>
                <a:gd name="connsiteX15" fmla="*/ 11907 w 2900363"/>
                <a:gd name="connsiteY15" fmla="*/ 273843 h 533400"/>
                <a:gd name="connsiteX16" fmla="*/ 0 w 2900363"/>
                <a:gd name="connsiteY16" fmla="*/ 242887 h 533400"/>
                <a:gd name="connsiteX17" fmla="*/ 0 w 2900363"/>
                <a:gd name="connsiteY17" fmla="*/ 223837 h 533400"/>
                <a:gd name="connsiteX18" fmla="*/ 7144 w 2900363"/>
                <a:gd name="connsiteY18" fmla="*/ 216693 h 533400"/>
                <a:gd name="connsiteX19" fmla="*/ 21432 w 2900363"/>
                <a:gd name="connsiteY19" fmla="*/ 209550 h 533400"/>
                <a:gd name="connsiteX20" fmla="*/ 52388 w 2900363"/>
                <a:gd name="connsiteY20" fmla="*/ 211931 h 533400"/>
                <a:gd name="connsiteX21" fmla="*/ 121444 w 2900363"/>
                <a:gd name="connsiteY21" fmla="*/ 242887 h 533400"/>
                <a:gd name="connsiteX22" fmla="*/ 202407 w 2900363"/>
                <a:gd name="connsiteY22" fmla="*/ 266700 h 533400"/>
                <a:gd name="connsiteX23" fmla="*/ 264319 w 2900363"/>
                <a:gd name="connsiteY23" fmla="*/ 283368 h 533400"/>
                <a:gd name="connsiteX24" fmla="*/ 350044 w 2900363"/>
                <a:gd name="connsiteY24" fmla="*/ 290512 h 533400"/>
                <a:gd name="connsiteX25" fmla="*/ 438150 w 2900363"/>
                <a:gd name="connsiteY25" fmla="*/ 290512 h 533400"/>
                <a:gd name="connsiteX26" fmla="*/ 609600 w 2900363"/>
                <a:gd name="connsiteY26" fmla="*/ 280987 h 533400"/>
                <a:gd name="connsiteX27" fmla="*/ 940594 w 2900363"/>
                <a:gd name="connsiteY27" fmla="*/ 254793 h 533400"/>
                <a:gd name="connsiteX28" fmla="*/ 1407319 w 2900363"/>
                <a:gd name="connsiteY28" fmla="*/ 202406 h 533400"/>
                <a:gd name="connsiteX29" fmla="*/ 1693069 w 2900363"/>
                <a:gd name="connsiteY29" fmla="*/ 157162 h 533400"/>
                <a:gd name="connsiteX30" fmla="*/ 1912144 w 2900363"/>
                <a:gd name="connsiteY30" fmla="*/ 147637 h 533400"/>
                <a:gd name="connsiteX31" fmla="*/ 2005013 w 2900363"/>
                <a:gd name="connsiteY31" fmla="*/ 138112 h 533400"/>
                <a:gd name="connsiteX32" fmla="*/ 2112169 w 2900363"/>
                <a:gd name="connsiteY32" fmla="*/ 123825 h 533400"/>
                <a:gd name="connsiteX33" fmla="*/ 2174082 w 2900363"/>
                <a:gd name="connsiteY33" fmla="*/ 109537 h 533400"/>
                <a:gd name="connsiteX34" fmla="*/ 2352675 w 2900363"/>
                <a:gd name="connsiteY34" fmla="*/ 42862 h 533400"/>
                <a:gd name="connsiteX35" fmla="*/ 2447925 w 2900363"/>
                <a:gd name="connsiteY35" fmla="*/ 0 h 533400"/>
                <a:gd name="connsiteX36" fmla="*/ 2555082 w 2900363"/>
                <a:gd name="connsiteY36" fmla="*/ 21431 h 533400"/>
                <a:gd name="connsiteX37" fmla="*/ 2645569 w 2900363"/>
                <a:gd name="connsiteY37" fmla="*/ 50006 h 533400"/>
                <a:gd name="connsiteX38" fmla="*/ 2745582 w 2900363"/>
                <a:gd name="connsiteY38" fmla="*/ 95250 h 533400"/>
                <a:gd name="connsiteX39" fmla="*/ 2833688 w 2900363"/>
                <a:gd name="connsiteY39" fmla="*/ 147637 h 533400"/>
                <a:gd name="connsiteX40" fmla="*/ 2874169 w 2900363"/>
                <a:gd name="connsiteY40" fmla="*/ 183356 h 533400"/>
                <a:gd name="connsiteX41" fmla="*/ 2890838 w 2900363"/>
                <a:gd name="connsiteY41" fmla="*/ 219075 h 533400"/>
                <a:gd name="connsiteX42" fmla="*/ 2900363 w 2900363"/>
                <a:gd name="connsiteY42" fmla="*/ 269081 h 533400"/>
                <a:gd name="connsiteX43" fmla="*/ 2893219 w 2900363"/>
                <a:gd name="connsiteY43" fmla="*/ 290512 h 533400"/>
                <a:gd name="connsiteX44" fmla="*/ 2874169 w 2900363"/>
                <a:gd name="connsiteY44" fmla="*/ 304800 h 533400"/>
                <a:gd name="connsiteX45" fmla="*/ 2850357 w 2900363"/>
                <a:gd name="connsiteY45" fmla="*/ 311943 h 533400"/>
                <a:gd name="connsiteX46" fmla="*/ 2807494 w 2900363"/>
                <a:gd name="connsiteY46" fmla="*/ 311943 h 533400"/>
                <a:gd name="connsiteX47" fmla="*/ 2736057 w 2900363"/>
                <a:gd name="connsiteY47" fmla="*/ 302418 h 533400"/>
                <a:gd name="connsiteX48" fmla="*/ 2614613 w 2900363"/>
                <a:gd name="connsiteY48" fmla="*/ 290512 h 533400"/>
                <a:gd name="connsiteX49" fmla="*/ 2488407 w 2900363"/>
                <a:gd name="connsiteY49" fmla="*/ 283368 h 533400"/>
                <a:gd name="connsiteX50" fmla="*/ 2121694 w 2900363"/>
                <a:gd name="connsiteY50" fmla="*/ 2952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00363" h="533400">
                  <a:moveTo>
                    <a:pt x="2121694" y="295275"/>
                  </a:moveTo>
                  <a:lnTo>
                    <a:pt x="1666875" y="335756"/>
                  </a:lnTo>
                  <a:lnTo>
                    <a:pt x="1404938" y="359568"/>
                  </a:lnTo>
                  <a:lnTo>
                    <a:pt x="1035844" y="419100"/>
                  </a:lnTo>
                  <a:lnTo>
                    <a:pt x="854869" y="447675"/>
                  </a:lnTo>
                  <a:lnTo>
                    <a:pt x="752475" y="473868"/>
                  </a:lnTo>
                  <a:lnTo>
                    <a:pt x="531019" y="533400"/>
                  </a:lnTo>
                  <a:lnTo>
                    <a:pt x="495300" y="531018"/>
                  </a:lnTo>
                  <a:lnTo>
                    <a:pt x="435769" y="521493"/>
                  </a:lnTo>
                  <a:lnTo>
                    <a:pt x="378619" y="504825"/>
                  </a:lnTo>
                  <a:lnTo>
                    <a:pt x="323850" y="485775"/>
                  </a:lnTo>
                  <a:lnTo>
                    <a:pt x="245269" y="447675"/>
                  </a:lnTo>
                  <a:lnTo>
                    <a:pt x="180975" y="409575"/>
                  </a:lnTo>
                  <a:lnTo>
                    <a:pt x="102394" y="357187"/>
                  </a:lnTo>
                  <a:lnTo>
                    <a:pt x="40482" y="304800"/>
                  </a:lnTo>
                  <a:lnTo>
                    <a:pt x="11907" y="273843"/>
                  </a:lnTo>
                  <a:lnTo>
                    <a:pt x="0" y="242887"/>
                  </a:lnTo>
                  <a:lnTo>
                    <a:pt x="0" y="223837"/>
                  </a:lnTo>
                  <a:lnTo>
                    <a:pt x="7144" y="216693"/>
                  </a:lnTo>
                  <a:lnTo>
                    <a:pt x="21432" y="209550"/>
                  </a:lnTo>
                  <a:lnTo>
                    <a:pt x="52388" y="211931"/>
                  </a:lnTo>
                  <a:lnTo>
                    <a:pt x="121444" y="242887"/>
                  </a:lnTo>
                  <a:lnTo>
                    <a:pt x="202407" y="266700"/>
                  </a:lnTo>
                  <a:lnTo>
                    <a:pt x="264319" y="283368"/>
                  </a:lnTo>
                  <a:lnTo>
                    <a:pt x="350044" y="290512"/>
                  </a:lnTo>
                  <a:lnTo>
                    <a:pt x="438150" y="290512"/>
                  </a:lnTo>
                  <a:lnTo>
                    <a:pt x="609600" y="280987"/>
                  </a:lnTo>
                  <a:lnTo>
                    <a:pt x="940594" y="254793"/>
                  </a:lnTo>
                  <a:lnTo>
                    <a:pt x="1407319" y="202406"/>
                  </a:lnTo>
                  <a:lnTo>
                    <a:pt x="1693069" y="157162"/>
                  </a:lnTo>
                  <a:lnTo>
                    <a:pt x="1912144" y="147637"/>
                  </a:lnTo>
                  <a:lnTo>
                    <a:pt x="2005013" y="138112"/>
                  </a:lnTo>
                  <a:lnTo>
                    <a:pt x="2112169" y="123825"/>
                  </a:lnTo>
                  <a:lnTo>
                    <a:pt x="2174082" y="109537"/>
                  </a:lnTo>
                  <a:lnTo>
                    <a:pt x="2352675" y="42862"/>
                  </a:lnTo>
                  <a:lnTo>
                    <a:pt x="2447925" y="0"/>
                  </a:lnTo>
                  <a:lnTo>
                    <a:pt x="2555082" y="21431"/>
                  </a:lnTo>
                  <a:lnTo>
                    <a:pt x="2645569" y="50006"/>
                  </a:lnTo>
                  <a:lnTo>
                    <a:pt x="2745582" y="95250"/>
                  </a:lnTo>
                  <a:lnTo>
                    <a:pt x="2833688" y="147637"/>
                  </a:lnTo>
                  <a:lnTo>
                    <a:pt x="2874169" y="183356"/>
                  </a:lnTo>
                  <a:lnTo>
                    <a:pt x="2890838" y="219075"/>
                  </a:lnTo>
                  <a:lnTo>
                    <a:pt x="2900363" y="269081"/>
                  </a:lnTo>
                  <a:lnTo>
                    <a:pt x="2893219" y="290512"/>
                  </a:lnTo>
                  <a:lnTo>
                    <a:pt x="2874169" y="304800"/>
                  </a:lnTo>
                  <a:lnTo>
                    <a:pt x="2850357" y="311943"/>
                  </a:lnTo>
                  <a:lnTo>
                    <a:pt x="2807494" y="311943"/>
                  </a:lnTo>
                  <a:lnTo>
                    <a:pt x="2736057" y="302418"/>
                  </a:lnTo>
                  <a:lnTo>
                    <a:pt x="2614613" y="290512"/>
                  </a:lnTo>
                  <a:lnTo>
                    <a:pt x="2488407" y="283368"/>
                  </a:lnTo>
                  <a:lnTo>
                    <a:pt x="2121694" y="295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86F89500-6361-4B72-8A70-B1F95E108DB7}"/>
                </a:ext>
              </a:extLst>
            </p:cNvPr>
            <p:cNvSpPr/>
            <p:nvPr/>
          </p:nvSpPr>
          <p:spPr>
            <a:xfrm>
              <a:off x="4924425" y="3067050"/>
              <a:ext cx="515938" cy="857250"/>
            </a:xfrm>
            <a:custGeom>
              <a:avLst/>
              <a:gdLst>
                <a:gd name="connsiteX0" fmla="*/ 188119 w 516731"/>
                <a:gd name="connsiteY0" fmla="*/ 547688 h 857250"/>
                <a:gd name="connsiteX1" fmla="*/ 116681 w 516731"/>
                <a:gd name="connsiteY1" fmla="*/ 257175 h 857250"/>
                <a:gd name="connsiteX2" fmla="*/ 109538 w 516731"/>
                <a:gd name="connsiteY2" fmla="*/ 233363 h 857250"/>
                <a:gd name="connsiteX3" fmla="*/ 85725 w 516731"/>
                <a:gd name="connsiteY3" fmla="*/ 190500 h 857250"/>
                <a:gd name="connsiteX4" fmla="*/ 40481 w 516731"/>
                <a:gd name="connsiteY4" fmla="*/ 119063 h 857250"/>
                <a:gd name="connsiteX5" fmla="*/ 4763 w 516731"/>
                <a:gd name="connsiteY5" fmla="*/ 80963 h 857250"/>
                <a:gd name="connsiteX6" fmla="*/ 0 w 516731"/>
                <a:gd name="connsiteY6" fmla="*/ 64294 h 857250"/>
                <a:gd name="connsiteX7" fmla="*/ 0 w 516731"/>
                <a:gd name="connsiteY7" fmla="*/ 38100 h 857250"/>
                <a:gd name="connsiteX8" fmla="*/ 7144 w 516731"/>
                <a:gd name="connsiteY8" fmla="*/ 9525 h 857250"/>
                <a:gd name="connsiteX9" fmla="*/ 23813 w 516731"/>
                <a:gd name="connsiteY9" fmla="*/ 0 h 857250"/>
                <a:gd name="connsiteX10" fmla="*/ 57150 w 516731"/>
                <a:gd name="connsiteY10" fmla="*/ 0 h 857250"/>
                <a:gd name="connsiteX11" fmla="*/ 78581 w 516731"/>
                <a:gd name="connsiteY11" fmla="*/ 7144 h 857250"/>
                <a:gd name="connsiteX12" fmla="*/ 109538 w 516731"/>
                <a:gd name="connsiteY12" fmla="*/ 21431 h 857250"/>
                <a:gd name="connsiteX13" fmla="*/ 159544 w 516731"/>
                <a:gd name="connsiteY13" fmla="*/ 40481 h 857250"/>
                <a:gd name="connsiteX14" fmla="*/ 204788 w 516731"/>
                <a:gd name="connsiteY14" fmla="*/ 50006 h 857250"/>
                <a:gd name="connsiteX15" fmla="*/ 283369 w 516731"/>
                <a:gd name="connsiteY15" fmla="*/ 54769 h 857250"/>
                <a:gd name="connsiteX16" fmla="*/ 335756 w 516731"/>
                <a:gd name="connsiteY16" fmla="*/ 238125 h 857250"/>
                <a:gd name="connsiteX17" fmla="*/ 428625 w 516731"/>
                <a:gd name="connsiteY17" fmla="*/ 566738 h 857250"/>
                <a:gd name="connsiteX18" fmla="*/ 516731 w 516731"/>
                <a:gd name="connsiteY18" fmla="*/ 764381 h 857250"/>
                <a:gd name="connsiteX19" fmla="*/ 492919 w 516731"/>
                <a:gd name="connsiteY19" fmla="*/ 812006 h 857250"/>
                <a:gd name="connsiteX20" fmla="*/ 471488 w 516731"/>
                <a:gd name="connsiteY20" fmla="*/ 842963 h 857250"/>
                <a:gd name="connsiteX21" fmla="*/ 450056 w 516731"/>
                <a:gd name="connsiteY21" fmla="*/ 854869 h 857250"/>
                <a:gd name="connsiteX22" fmla="*/ 419100 w 516731"/>
                <a:gd name="connsiteY22" fmla="*/ 857250 h 857250"/>
                <a:gd name="connsiteX23" fmla="*/ 390525 w 516731"/>
                <a:gd name="connsiteY23" fmla="*/ 857250 h 857250"/>
                <a:gd name="connsiteX24" fmla="*/ 352425 w 516731"/>
                <a:gd name="connsiteY24" fmla="*/ 845344 h 857250"/>
                <a:gd name="connsiteX25" fmla="*/ 326231 w 516731"/>
                <a:gd name="connsiteY25" fmla="*/ 826294 h 857250"/>
                <a:gd name="connsiteX26" fmla="*/ 285750 w 516731"/>
                <a:gd name="connsiteY26" fmla="*/ 778669 h 857250"/>
                <a:gd name="connsiteX27" fmla="*/ 226219 w 516731"/>
                <a:gd name="connsiteY27" fmla="*/ 685800 h 857250"/>
                <a:gd name="connsiteX28" fmla="*/ 188119 w 516731"/>
                <a:gd name="connsiteY28" fmla="*/ 54768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6731" h="857250">
                  <a:moveTo>
                    <a:pt x="188119" y="547688"/>
                  </a:moveTo>
                  <a:lnTo>
                    <a:pt x="116681" y="257175"/>
                  </a:lnTo>
                  <a:lnTo>
                    <a:pt x="109538" y="233363"/>
                  </a:lnTo>
                  <a:lnTo>
                    <a:pt x="85725" y="190500"/>
                  </a:lnTo>
                  <a:lnTo>
                    <a:pt x="40481" y="119063"/>
                  </a:lnTo>
                  <a:lnTo>
                    <a:pt x="4763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7144" y="9525"/>
                  </a:lnTo>
                  <a:lnTo>
                    <a:pt x="23813" y="0"/>
                  </a:lnTo>
                  <a:lnTo>
                    <a:pt x="57150" y="0"/>
                  </a:lnTo>
                  <a:lnTo>
                    <a:pt x="78581" y="7144"/>
                  </a:lnTo>
                  <a:lnTo>
                    <a:pt x="109538" y="21431"/>
                  </a:lnTo>
                  <a:lnTo>
                    <a:pt x="159544" y="40481"/>
                  </a:lnTo>
                  <a:lnTo>
                    <a:pt x="204788" y="50006"/>
                  </a:lnTo>
                  <a:lnTo>
                    <a:pt x="283369" y="54769"/>
                  </a:lnTo>
                  <a:lnTo>
                    <a:pt x="335756" y="238125"/>
                  </a:lnTo>
                  <a:lnTo>
                    <a:pt x="428625" y="566738"/>
                  </a:lnTo>
                  <a:lnTo>
                    <a:pt x="516731" y="764381"/>
                  </a:lnTo>
                  <a:lnTo>
                    <a:pt x="492919" y="812006"/>
                  </a:lnTo>
                  <a:lnTo>
                    <a:pt x="471488" y="842963"/>
                  </a:lnTo>
                  <a:lnTo>
                    <a:pt x="450056" y="854869"/>
                  </a:lnTo>
                  <a:lnTo>
                    <a:pt x="419100" y="857250"/>
                  </a:lnTo>
                  <a:lnTo>
                    <a:pt x="390525" y="857250"/>
                  </a:lnTo>
                  <a:lnTo>
                    <a:pt x="352425" y="845344"/>
                  </a:lnTo>
                  <a:lnTo>
                    <a:pt x="326231" y="826294"/>
                  </a:lnTo>
                  <a:lnTo>
                    <a:pt x="285750" y="778669"/>
                  </a:lnTo>
                  <a:lnTo>
                    <a:pt x="226219" y="685800"/>
                  </a:lnTo>
                  <a:lnTo>
                    <a:pt x="188119" y="5476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5DD845CD-D9CE-4C99-B2FA-A57D0CE594CE}"/>
                </a:ext>
              </a:extLst>
            </p:cNvPr>
            <p:cNvSpPr/>
            <p:nvPr/>
          </p:nvSpPr>
          <p:spPr>
            <a:xfrm>
              <a:off x="4824414" y="3840163"/>
              <a:ext cx="676275" cy="703262"/>
            </a:xfrm>
            <a:custGeom>
              <a:avLst/>
              <a:gdLst>
                <a:gd name="connsiteX0" fmla="*/ 359568 w 676275"/>
                <a:gd name="connsiteY0" fmla="*/ 411957 h 702469"/>
                <a:gd name="connsiteX1" fmla="*/ 261937 w 676275"/>
                <a:gd name="connsiteY1" fmla="*/ 300038 h 702469"/>
                <a:gd name="connsiteX2" fmla="*/ 152400 w 676275"/>
                <a:gd name="connsiteY2" fmla="*/ 190500 h 702469"/>
                <a:gd name="connsiteX3" fmla="*/ 14287 w 676275"/>
                <a:gd name="connsiteY3" fmla="*/ 64294 h 702469"/>
                <a:gd name="connsiteX4" fmla="*/ 4762 w 676275"/>
                <a:gd name="connsiteY4" fmla="*/ 40482 h 702469"/>
                <a:gd name="connsiteX5" fmla="*/ 0 w 676275"/>
                <a:gd name="connsiteY5" fmla="*/ 19050 h 702469"/>
                <a:gd name="connsiteX6" fmla="*/ 4762 w 676275"/>
                <a:gd name="connsiteY6" fmla="*/ 4763 h 702469"/>
                <a:gd name="connsiteX7" fmla="*/ 16668 w 676275"/>
                <a:gd name="connsiteY7" fmla="*/ 0 h 702469"/>
                <a:gd name="connsiteX8" fmla="*/ 47625 w 676275"/>
                <a:gd name="connsiteY8" fmla="*/ 7144 h 702469"/>
                <a:gd name="connsiteX9" fmla="*/ 166687 w 676275"/>
                <a:gd name="connsiteY9" fmla="*/ 45244 h 702469"/>
                <a:gd name="connsiteX10" fmla="*/ 316706 w 676275"/>
                <a:gd name="connsiteY10" fmla="*/ 102394 h 702469"/>
                <a:gd name="connsiteX11" fmla="*/ 433387 w 676275"/>
                <a:gd name="connsiteY11" fmla="*/ 159544 h 702469"/>
                <a:gd name="connsiteX12" fmla="*/ 502443 w 676275"/>
                <a:gd name="connsiteY12" fmla="*/ 202407 h 702469"/>
                <a:gd name="connsiteX13" fmla="*/ 576262 w 676275"/>
                <a:gd name="connsiteY13" fmla="*/ 269082 h 702469"/>
                <a:gd name="connsiteX14" fmla="*/ 652462 w 676275"/>
                <a:gd name="connsiteY14" fmla="*/ 352425 h 702469"/>
                <a:gd name="connsiteX15" fmla="*/ 669131 w 676275"/>
                <a:gd name="connsiteY15" fmla="*/ 385763 h 702469"/>
                <a:gd name="connsiteX16" fmla="*/ 676275 w 676275"/>
                <a:gd name="connsiteY16" fmla="*/ 423863 h 702469"/>
                <a:gd name="connsiteX17" fmla="*/ 676275 w 676275"/>
                <a:gd name="connsiteY17" fmla="*/ 466725 h 702469"/>
                <a:gd name="connsiteX18" fmla="*/ 661987 w 676275"/>
                <a:gd name="connsiteY18" fmla="*/ 519113 h 702469"/>
                <a:gd name="connsiteX19" fmla="*/ 604837 w 676275"/>
                <a:gd name="connsiteY19" fmla="*/ 695325 h 702469"/>
                <a:gd name="connsiteX20" fmla="*/ 533400 w 676275"/>
                <a:gd name="connsiteY20" fmla="*/ 702469 h 702469"/>
                <a:gd name="connsiteX21" fmla="*/ 359568 w 676275"/>
                <a:gd name="connsiteY21" fmla="*/ 411957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76275" h="702469">
                  <a:moveTo>
                    <a:pt x="359568" y="411957"/>
                  </a:moveTo>
                  <a:lnTo>
                    <a:pt x="261937" y="300038"/>
                  </a:lnTo>
                  <a:lnTo>
                    <a:pt x="152400" y="190500"/>
                  </a:lnTo>
                  <a:lnTo>
                    <a:pt x="14287" y="64294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6668" y="0"/>
                  </a:lnTo>
                  <a:lnTo>
                    <a:pt x="47625" y="7144"/>
                  </a:lnTo>
                  <a:lnTo>
                    <a:pt x="166687" y="45244"/>
                  </a:lnTo>
                  <a:lnTo>
                    <a:pt x="316706" y="102394"/>
                  </a:lnTo>
                  <a:lnTo>
                    <a:pt x="433387" y="159544"/>
                  </a:lnTo>
                  <a:lnTo>
                    <a:pt x="502443" y="202407"/>
                  </a:lnTo>
                  <a:lnTo>
                    <a:pt x="576262" y="269082"/>
                  </a:lnTo>
                  <a:lnTo>
                    <a:pt x="652462" y="352425"/>
                  </a:lnTo>
                  <a:lnTo>
                    <a:pt x="669131" y="385763"/>
                  </a:lnTo>
                  <a:lnTo>
                    <a:pt x="676275" y="423863"/>
                  </a:lnTo>
                  <a:lnTo>
                    <a:pt x="676275" y="466725"/>
                  </a:lnTo>
                  <a:lnTo>
                    <a:pt x="661987" y="519113"/>
                  </a:lnTo>
                  <a:lnTo>
                    <a:pt x="604837" y="695325"/>
                  </a:lnTo>
                  <a:lnTo>
                    <a:pt x="533400" y="702469"/>
                  </a:lnTo>
                  <a:lnTo>
                    <a:pt x="359568" y="4119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92BA9C9E-E69A-403B-A6D9-00772F318B05}"/>
                </a:ext>
              </a:extLst>
            </p:cNvPr>
            <p:cNvSpPr/>
            <p:nvPr/>
          </p:nvSpPr>
          <p:spPr>
            <a:xfrm>
              <a:off x="4808539" y="5010151"/>
              <a:ext cx="561975" cy="1058863"/>
            </a:xfrm>
            <a:custGeom>
              <a:avLst/>
              <a:gdLst>
                <a:gd name="connsiteX0" fmla="*/ 292894 w 561975"/>
                <a:gd name="connsiteY0" fmla="*/ 678656 h 1059656"/>
                <a:gd name="connsiteX1" fmla="*/ 252412 w 561975"/>
                <a:gd name="connsiteY1" fmla="*/ 381000 h 1059656"/>
                <a:gd name="connsiteX2" fmla="*/ 226219 w 561975"/>
                <a:gd name="connsiteY2" fmla="*/ 307181 h 1059656"/>
                <a:gd name="connsiteX3" fmla="*/ 178594 w 561975"/>
                <a:gd name="connsiteY3" fmla="*/ 223838 h 1059656"/>
                <a:gd name="connsiteX4" fmla="*/ 126206 w 561975"/>
                <a:gd name="connsiteY4" fmla="*/ 164306 h 1059656"/>
                <a:gd name="connsiteX5" fmla="*/ 64294 w 561975"/>
                <a:gd name="connsiteY5" fmla="*/ 104775 h 1059656"/>
                <a:gd name="connsiteX6" fmla="*/ 7144 w 561975"/>
                <a:gd name="connsiteY6" fmla="*/ 73819 h 1059656"/>
                <a:gd name="connsiteX7" fmla="*/ 0 w 561975"/>
                <a:gd name="connsiteY7" fmla="*/ 50006 h 1059656"/>
                <a:gd name="connsiteX8" fmla="*/ 9525 w 561975"/>
                <a:gd name="connsiteY8" fmla="*/ 23813 h 1059656"/>
                <a:gd name="connsiteX9" fmla="*/ 33337 w 561975"/>
                <a:gd name="connsiteY9" fmla="*/ 4763 h 1059656"/>
                <a:gd name="connsiteX10" fmla="*/ 71437 w 561975"/>
                <a:gd name="connsiteY10" fmla="*/ 0 h 1059656"/>
                <a:gd name="connsiteX11" fmla="*/ 157162 w 561975"/>
                <a:gd name="connsiteY11" fmla="*/ 9525 h 1059656"/>
                <a:gd name="connsiteX12" fmla="*/ 242887 w 561975"/>
                <a:gd name="connsiteY12" fmla="*/ 23813 h 1059656"/>
                <a:gd name="connsiteX13" fmla="*/ 383381 w 561975"/>
                <a:gd name="connsiteY13" fmla="*/ 69056 h 1059656"/>
                <a:gd name="connsiteX14" fmla="*/ 431006 w 561975"/>
                <a:gd name="connsiteY14" fmla="*/ 235744 h 1059656"/>
                <a:gd name="connsiteX15" fmla="*/ 540544 w 561975"/>
                <a:gd name="connsiteY15" fmla="*/ 711994 h 1059656"/>
                <a:gd name="connsiteX16" fmla="*/ 561975 w 561975"/>
                <a:gd name="connsiteY16" fmla="*/ 881063 h 1059656"/>
                <a:gd name="connsiteX17" fmla="*/ 521494 w 561975"/>
                <a:gd name="connsiteY17" fmla="*/ 1035844 h 1059656"/>
                <a:gd name="connsiteX18" fmla="*/ 504825 w 561975"/>
                <a:gd name="connsiteY18" fmla="*/ 1052513 h 1059656"/>
                <a:gd name="connsiteX19" fmla="*/ 481012 w 561975"/>
                <a:gd name="connsiteY19" fmla="*/ 1059656 h 1059656"/>
                <a:gd name="connsiteX20" fmla="*/ 457200 w 561975"/>
                <a:gd name="connsiteY20" fmla="*/ 1052513 h 1059656"/>
                <a:gd name="connsiteX21" fmla="*/ 416719 w 561975"/>
                <a:gd name="connsiteY21" fmla="*/ 1023938 h 1059656"/>
                <a:gd name="connsiteX22" fmla="*/ 366712 w 561975"/>
                <a:gd name="connsiteY22" fmla="*/ 976313 h 1059656"/>
                <a:gd name="connsiteX23" fmla="*/ 340519 w 561975"/>
                <a:gd name="connsiteY23" fmla="*/ 940594 h 1059656"/>
                <a:gd name="connsiteX24" fmla="*/ 323850 w 561975"/>
                <a:gd name="connsiteY24" fmla="*/ 885825 h 1059656"/>
                <a:gd name="connsiteX25" fmla="*/ 316706 w 561975"/>
                <a:gd name="connsiteY25" fmla="*/ 828675 h 1059656"/>
                <a:gd name="connsiteX26" fmla="*/ 292894 w 561975"/>
                <a:gd name="connsiteY26" fmla="*/ 6786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1975" h="1059656">
                  <a:moveTo>
                    <a:pt x="292894" y="678656"/>
                  </a:moveTo>
                  <a:lnTo>
                    <a:pt x="252412" y="381000"/>
                  </a:lnTo>
                  <a:lnTo>
                    <a:pt x="226219" y="307181"/>
                  </a:lnTo>
                  <a:lnTo>
                    <a:pt x="178594" y="223838"/>
                  </a:lnTo>
                  <a:lnTo>
                    <a:pt x="126206" y="164306"/>
                  </a:lnTo>
                  <a:lnTo>
                    <a:pt x="64294" y="104775"/>
                  </a:lnTo>
                  <a:lnTo>
                    <a:pt x="7144" y="73819"/>
                  </a:lnTo>
                  <a:lnTo>
                    <a:pt x="0" y="50006"/>
                  </a:lnTo>
                  <a:lnTo>
                    <a:pt x="9525" y="23813"/>
                  </a:lnTo>
                  <a:lnTo>
                    <a:pt x="33337" y="4763"/>
                  </a:lnTo>
                  <a:lnTo>
                    <a:pt x="71437" y="0"/>
                  </a:lnTo>
                  <a:lnTo>
                    <a:pt x="157162" y="9525"/>
                  </a:lnTo>
                  <a:lnTo>
                    <a:pt x="242887" y="23813"/>
                  </a:lnTo>
                  <a:lnTo>
                    <a:pt x="383381" y="69056"/>
                  </a:lnTo>
                  <a:lnTo>
                    <a:pt x="431006" y="235744"/>
                  </a:lnTo>
                  <a:lnTo>
                    <a:pt x="540544" y="711994"/>
                  </a:lnTo>
                  <a:lnTo>
                    <a:pt x="561975" y="881063"/>
                  </a:lnTo>
                  <a:lnTo>
                    <a:pt x="521494" y="1035844"/>
                  </a:lnTo>
                  <a:lnTo>
                    <a:pt x="504825" y="1052513"/>
                  </a:lnTo>
                  <a:lnTo>
                    <a:pt x="481012" y="1059656"/>
                  </a:lnTo>
                  <a:lnTo>
                    <a:pt x="457200" y="1052513"/>
                  </a:lnTo>
                  <a:lnTo>
                    <a:pt x="416719" y="1023938"/>
                  </a:lnTo>
                  <a:lnTo>
                    <a:pt x="366712" y="976313"/>
                  </a:lnTo>
                  <a:lnTo>
                    <a:pt x="340519" y="940594"/>
                  </a:lnTo>
                  <a:lnTo>
                    <a:pt x="323850" y="885825"/>
                  </a:lnTo>
                  <a:lnTo>
                    <a:pt x="316706" y="828675"/>
                  </a:lnTo>
                  <a:lnTo>
                    <a:pt x="292894" y="6786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8A541A23-45B7-4884-B031-629C5983E2DA}"/>
                </a:ext>
              </a:extLst>
            </p:cNvPr>
            <p:cNvSpPr/>
            <p:nvPr/>
          </p:nvSpPr>
          <p:spPr>
            <a:xfrm>
              <a:off x="5719764" y="1373189"/>
              <a:ext cx="555625" cy="1184275"/>
            </a:xfrm>
            <a:custGeom>
              <a:avLst/>
              <a:gdLst>
                <a:gd name="connsiteX0" fmla="*/ 235743 w 554831"/>
                <a:gd name="connsiteY0" fmla="*/ 878682 h 1183482"/>
                <a:gd name="connsiteX1" fmla="*/ 233362 w 554831"/>
                <a:gd name="connsiteY1" fmla="*/ 373857 h 1183482"/>
                <a:gd name="connsiteX2" fmla="*/ 223837 w 554831"/>
                <a:gd name="connsiteY2" fmla="*/ 316707 h 1183482"/>
                <a:gd name="connsiteX3" fmla="*/ 209550 w 554831"/>
                <a:gd name="connsiteY3" fmla="*/ 254794 h 1183482"/>
                <a:gd name="connsiteX4" fmla="*/ 190500 w 554831"/>
                <a:gd name="connsiteY4" fmla="*/ 209550 h 1183482"/>
                <a:gd name="connsiteX5" fmla="*/ 169068 w 554831"/>
                <a:gd name="connsiteY5" fmla="*/ 173832 h 1183482"/>
                <a:gd name="connsiteX6" fmla="*/ 133350 w 554831"/>
                <a:gd name="connsiteY6" fmla="*/ 133350 h 1183482"/>
                <a:gd name="connsiteX7" fmla="*/ 92868 w 554831"/>
                <a:gd name="connsiteY7" fmla="*/ 100013 h 1183482"/>
                <a:gd name="connsiteX8" fmla="*/ 35718 w 554831"/>
                <a:gd name="connsiteY8" fmla="*/ 71438 h 1183482"/>
                <a:gd name="connsiteX9" fmla="*/ 9525 w 554831"/>
                <a:gd name="connsiteY9" fmla="*/ 47625 h 1183482"/>
                <a:gd name="connsiteX10" fmla="*/ 0 w 554831"/>
                <a:gd name="connsiteY10" fmla="*/ 28575 h 1183482"/>
                <a:gd name="connsiteX11" fmla="*/ 4762 w 554831"/>
                <a:gd name="connsiteY11" fmla="*/ 14288 h 1183482"/>
                <a:gd name="connsiteX12" fmla="*/ 11906 w 554831"/>
                <a:gd name="connsiteY12" fmla="*/ 4763 h 1183482"/>
                <a:gd name="connsiteX13" fmla="*/ 33337 w 554831"/>
                <a:gd name="connsiteY13" fmla="*/ 0 h 1183482"/>
                <a:gd name="connsiteX14" fmla="*/ 90487 w 554831"/>
                <a:gd name="connsiteY14" fmla="*/ 0 h 1183482"/>
                <a:gd name="connsiteX15" fmla="*/ 171450 w 554831"/>
                <a:gd name="connsiteY15" fmla="*/ 7144 h 1183482"/>
                <a:gd name="connsiteX16" fmla="*/ 250031 w 554831"/>
                <a:gd name="connsiteY16" fmla="*/ 19050 h 1183482"/>
                <a:gd name="connsiteX17" fmla="*/ 316706 w 554831"/>
                <a:gd name="connsiteY17" fmla="*/ 40482 h 1183482"/>
                <a:gd name="connsiteX18" fmla="*/ 400050 w 554831"/>
                <a:gd name="connsiteY18" fmla="*/ 76200 h 1183482"/>
                <a:gd name="connsiteX19" fmla="*/ 476250 w 554831"/>
                <a:gd name="connsiteY19" fmla="*/ 121444 h 1183482"/>
                <a:gd name="connsiteX20" fmla="*/ 545306 w 554831"/>
                <a:gd name="connsiteY20" fmla="*/ 176213 h 1183482"/>
                <a:gd name="connsiteX21" fmla="*/ 554831 w 554831"/>
                <a:gd name="connsiteY21" fmla="*/ 195263 h 1183482"/>
                <a:gd name="connsiteX22" fmla="*/ 554831 w 554831"/>
                <a:gd name="connsiteY22" fmla="*/ 216694 h 1183482"/>
                <a:gd name="connsiteX23" fmla="*/ 550068 w 554831"/>
                <a:gd name="connsiteY23" fmla="*/ 247650 h 1183482"/>
                <a:gd name="connsiteX24" fmla="*/ 540543 w 554831"/>
                <a:gd name="connsiteY24" fmla="*/ 269082 h 1183482"/>
                <a:gd name="connsiteX25" fmla="*/ 526256 w 554831"/>
                <a:gd name="connsiteY25" fmla="*/ 292894 h 1183482"/>
                <a:gd name="connsiteX26" fmla="*/ 514350 w 554831"/>
                <a:gd name="connsiteY26" fmla="*/ 319088 h 1183482"/>
                <a:gd name="connsiteX27" fmla="*/ 502443 w 554831"/>
                <a:gd name="connsiteY27" fmla="*/ 366713 h 1183482"/>
                <a:gd name="connsiteX28" fmla="*/ 502443 w 554831"/>
                <a:gd name="connsiteY28" fmla="*/ 588169 h 1183482"/>
                <a:gd name="connsiteX29" fmla="*/ 481012 w 554831"/>
                <a:gd name="connsiteY29" fmla="*/ 759619 h 1183482"/>
                <a:gd name="connsiteX30" fmla="*/ 452437 w 554831"/>
                <a:gd name="connsiteY30" fmla="*/ 1157288 h 1183482"/>
                <a:gd name="connsiteX31" fmla="*/ 238125 w 554831"/>
                <a:gd name="connsiteY31" fmla="*/ 1183482 h 1183482"/>
                <a:gd name="connsiteX32" fmla="*/ 235743 w 554831"/>
                <a:gd name="connsiteY32" fmla="*/ 878682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4831" h="1183482">
                  <a:moveTo>
                    <a:pt x="235743" y="878682"/>
                  </a:moveTo>
                  <a:cubicBezTo>
                    <a:pt x="234949" y="710407"/>
                    <a:pt x="234156" y="542132"/>
                    <a:pt x="233362" y="373857"/>
                  </a:cubicBezTo>
                  <a:lnTo>
                    <a:pt x="223837" y="316707"/>
                  </a:lnTo>
                  <a:lnTo>
                    <a:pt x="209550" y="254794"/>
                  </a:lnTo>
                  <a:lnTo>
                    <a:pt x="190500" y="209550"/>
                  </a:lnTo>
                  <a:lnTo>
                    <a:pt x="169068" y="173832"/>
                  </a:lnTo>
                  <a:lnTo>
                    <a:pt x="133350" y="133350"/>
                  </a:lnTo>
                  <a:lnTo>
                    <a:pt x="92868" y="100013"/>
                  </a:lnTo>
                  <a:lnTo>
                    <a:pt x="35718" y="71438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4762" y="14288"/>
                  </a:lnTo>
                  <a:lnTo>
                    <a:pt x="11906" y="4763"/>
                  </a:lnTo>
                  <a:lnTo>
                    <a:pt x="33337" y="0"/>
                  </a:lnTo>
                  <a:lnTo>
                    <a:pt x="90487" y="0"/>
                  </a:lnTo>
                  <a:lnTo>
                    <a:pt x="171450" y="7144"/>
                  </a:lnTo>
                  <a:lnTo>
                    <a:pt x="250031" y="19050"/>
                  </a:lnTo>
                  <a:lnTo>
                    <a:pt x="316706" y="40482"/>
                  </a:lnTo>
                  <a:lnTo>
                    <a:pt x="400050" y="76200"/>
                  </a:lnTo>
                  <a:lnTo>
                    <a:pt x="476250" y="121444"/>
                  </a:lnTo>
                  <a:lnTo>
                    <a:pt x="545306" y="176213"/>
                  </a:lnTo>
                  <a:lnTo>
                    <a:pt x="554831" y="195263"/>
                  </a:lnTo>
                  <a:lnTo>
                    <a:pt x="554831" y="216694"/>
                  </a:lnTo>
                  <a:lnTo>
                    <a:pt x="550068" y="247650"/>
                  </a:lnTo>
                  <a:lnTo>
                    <a:pt x="540543" y="269082"/>
                  </a:lnTo>
                  <a:lnTo>
                    <a:pt x="526256" y="292894"/>
                  </a:lnTo>
                  <a:lnTo>
                    <a:pt x="514350" y="319088"/>
                  </a:lnTo>
                  <a:lnTo>
                    <a:pt x="502443" y="366713"/>
                  </a:lnTo>
                  <a:lnTo>
                    <a:pt x="502443" y="588169"/>
                  </a:lnTo>
                  <a:lnTo>
                    <a:pt x="481012" y="759619"/>
                  </a:lnTo>
                  <a:lnTo>
                    <a:pt x="452437" y="1157288"/>
                  </a:lnTo>
                  <a:lnTo>
                    <a:pt x="238125" y="1183482"/>
                  </a:lnTo>
                  <a:lnTo>
                    <a:pt x="235743" y="87868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F9CD7CDC-E2B8-4A6E-A399-8AA527B956E2}"/>
                </a:ext>
              </a:extLst>
            </p:cNvPr>
            <p:cNvSpPr/>
            <p:nvPr/>
          </p:nvSpPr>
          <p:spPr>
            <a:xfrm>
              <a:off x="4789489" y="2312988"/>
              <a:ext cx="2409825" cy="514350"/>
            </a:xfrm>
            <a:custGeom>
              <a:avLst/>
              <a:gdLst>
                <a:gd name="connsiteX0" fmla="*/ 1235869 w 2409825"/>
                <a:gd name="connsiteY0" fmla="*/ 338137 h 514350"/>
                <a:gd name="connsiteX1" fmla="*/ 912019 w 2409825"/>
                <a:gd name="connsiteY1" fmla="*/ 388144 h 514350"/>
                <a:gd name="connsiteX2" fmla="*/ 728662 w 2409825"/>
                <a:gd name="connsiteY2" fmla="*/ 423862 h 514350"/>
                <a:gd name="connsiteX3" fmla="*/ 661987 w 2409825"/>
                <a:gd name="connsiteY3" fmla="*/ 440531 h 514350"/>
                <a:gd name="connsiteX4" fmla="*/ 583406 w 2409825"/>
                <a:gd name="connsiteY4" fmla="*/ 461962 h 514350"/>
                <a:gd name="connsiteX5" fmla="*/ 431006 w 2409825"/>
                <a:gd name="connsiteY5" fmla="*/ 514350 h 514350"/>
                <a:gd name="connsiteX6" fmla="*/ 416719 w 2409825"/>
                <a:gd name="connsiteY6" fmla="*/ 514350 h 514350"/>
                <a:gd name="connsiteX7" fmla="*/ 352425 w 2409825"/>
                <a:gd name="connsiteY7" fmla="*/ 502444 h 514350"/>
                <a:gd name="connsiteX8" fmla="*/ 295275 w 2409825"/>
                <a:gd name="connsiteY8" fmla="*/ 485775 h 514350"/>
                <a:gd name="connsiteX9" fmla="*/ 240506 w 2409825"/>
                <a:gd name="connsiteY9" fmla="*/ 464344 h 514350"/>
                <a:gd name="connsiteX10" fmla="*/ 178594 w 2409825"/>
                <a:gd name="connsiteY10" fmla="*/ 433387 h 514350"/>
                <a:gd name="connsiteX11" fmla="*/ 123825 w 2409825"/>
                <a:gd name="connsiteY11" fmla="*/ 400050 h 514350"/>
                <a:gd name="connsiteX12" fmla="*/ 59531 w 2409825"/>
                <a:gd name="connsiteY12" fmla="*/ 352425 h 514350"/>
                <a:gd name="connsiteX13" fmla="*/ 21431 w 2409825"/>
                <a:gd name="connsiteY13" fmla="*/ 314325 h 514350"/>
                <a:gd name="connsiteX14" fmla="*/ 4762 w 2409825"/>
                <a:gd name="connsiteY14" fmla="*/ 290512 h 514350"/>
                <a:gd name="connsiteX15" fmla="*/ 0 w 2409825"/>
                <a:gd name="connsiteY15" fmla="*/ 266700 h 514350"/>
                <a:gd name="connsiteX16" fmla="*/ 7144 w 2409825"/>
                <a:gd name="connsiteY16" fmla="*/ 247650 h 514350"/>
                <a:gd name="connsiteX17" fmla="*/ 23812 w 2409825"/>
                <a:gd name="connsiteY17" fmla="*/ 240506 h 514350"/>
                <a:gd name="connsiteX18" fmla="*/ 54769 w 2409825"/>
                <a:gd name="connsiteY18" fmla="*/ 240506 h 514350"/>
                <a:gd name="connsiteX19" fmla="*/ 83344 w 2409825"/>
                <a:gd name="connsiteY19" fmla="*/ 247650 h 514350"/>
                <a:gd name="connsiteX20" fmla="*/ 119062 w 2409825"/>
                <a:gd name="connsiteY20" fmla="*/ 264319 h 514350"/>
                <a:gd name="connsiteX21" fmla="*/ 176212 w 2409825"/>
                <a:gd name="connsiteY21" fmla="*/ 280987 h 514350"/>
                <a:gd name="connsiteX22" fmla="*/ 230981 w 2409825"/>
                <a:gd name="connsiteY22" fmla="*/ 288131 h 514350"/>
                <a:gd name="connsiteX23" fmla="*/ 300037 w 2409825"/>
                <a:gd name="connsiteY23" fmla="*/ 290512 h 514350"/>
                <a:gd name="connsiteX24" fmla="*/ 364331 w 2409825"/>
                <a:gd name="connsiteY24" fmla="*/ 290512 h 514350"/>
                <a:gd name="connsiteX25" fmla="*/ 447675 w 2409825"/>
                <a:gd name="connsiteY25" fmla="*/ 283369 h 514350"/>
                <a:gd name="connsiteX26" fmla="*/ 654844 w 2409825"/>
                <a:gd name="connsiteY26" fmla="*/ 252412 h 514350"/>
                <a:gd name="connsiteX27" fmla="*/ 992981 w 2409825"/>
                <a:gd name="connsiteY27" fmla="*/ 204787 h 514350"/>
                <a:gd name="connsiteX28" fmla="*/ 1173956 w 2409825"/>
                <a:gd name="connsiteY28" fmla="*/ 178594 h 514350"/>
                <a:gd name="connsiteX29" fmla="*/ 1388269 w 2409825"/>
                <a:gd name="connsiteY29" fmla="*/ 140494 h 514350"/>
                <a:gd name="connsiteX30" fmla="*/ 1512094 w 2409825"/>
                <a:gd name="connsiteY30" fmla="*/ 121444 h 514350"/>
                <a:gd name="connsiteX31" fmla="*/ 1752600 w 2409825"/>
                <a:gd name="connsiteY31" fmla="*/ 88106 h 514350"/>
                <a:gd name="connsiteX32" fmla="*/ 1957387 w 2409825"/>
                <a:gd name="connsiteY32" fmla="*/ 50006 h 514350"/>
                <a:gd name="connsiteX33" fmla="*/ 2045494 w 2409825"/>
                <a:gd name="connsiteY33" fmla="*/ 21431 h 514350"/>
                <a:gd name="connsiteX34" fmla="*/ 2105025 w 2409825"/>
                <a:gd name="connsiteY34" fmla="*/ 0 h 514350"/>
                <a:gd name="connsiteX35" fmla="*/ 2126456 w 2409825"/>
                <a:gd name="connsiteY35" fmla="*/ 2381 h 514350"/>
                <a:gd name="connsiteX36" fmla="*/ 2197894 w 2409825"/>
                <a:gd name="connsiteY36" fmla="*/ 23812 h 514350"/>
                <a:gd name="connsiteX37" fmla="*/ 2245519 w 2409825"/>
                <a:gd name="connsiteY37" fmla="*/ 50006 h 514350"/>
                <a:gd name="connsiteX38" fmla="*/ 2286000 w 2409825"/>
                <a:gd name="connsiteY38" fmla="*/ 73819 h 514350"/>
                <a:gd name="connsiteX39" fmla="*/ 2321719 w 2409825"/>
                <a:gd name="connsiteY39" fmla="*/ 104775 h 514350"/>
                <a:gd name="connsiteX40" fmla="*/ 2357437 w 2409825"/>
                <a:gd name="connsiteY40" fmla="*/ 138112 h 514350"/>
                <a:gd name="connsiteX41" fmla="*/ 2383631 w 2409825"/>
                <a:gd name="connsiteY41" fmla="*/ 164306 h 514350"/>
                <a:gd name="connsiteX42" fmla="*/ 2405062 w 2409825"/>
                <a:gd name="connsiteY42" fmla="*/ 195262 h 514350"/>
                <a:gd name="connsiteX43" fmla="*/ 2409825 w 2409825"/>
                <a:gd name="connsiteY43" fmla="*/ 216694 h 514350"/>
                <a:gd name="connsiteX44" fmla="*/ 2409825 w 2409825"/>
                <a:gd name="connsiteY44" fmla="*/ 240506 h 514350"/>
                <a:gd name="connsiteX45" fmla="*/ 2402681 w 2409825"/>
                <a:gd name="connsiteY45" fmla="*/ 259556 h 514350"/>
                <a:gd name="connsiteX46" fmla="*/ 2386012 w 2409825"/>
                <a:gd name="connsiteY46" fmla="*/ 273844 h 514350"/>
                <a:gd name="connsiteX47" fmla="*/ 2357437 w 2409825"/>
                <a:gd name="connsiteY47" fmla="*/ 283369 h 514350"/>
                <a:gd name="connsiteX48" fmla="*/ 2321719 w 2409825"/>
                <a:gd name="connsiteY48" fmla="*/ 288131 h 514350"/>
                <a:gd name="connsiteX49" fmla="*/ 2257425 w 2409825"/>
                <a:gd name="connsiteY49" fmla="*/ 285750 h 514350"/>
                <a:gd name="connsiteX50" fmla="*/ 2166937 w 2409825"/>
                <a:gd name="connsiteY50" fmla="*/ 273844 h 514350"/>
                <a:gd name="connsiteX51" fmla="*/ 2033587 w 2409825"/>
                <a:gd name="connsiteY51" fmla="*/ 266700 h 514350"/>
                <a:gd name="connsiteX52" fmla="*/ 1883569 w 2409825"/>
                <a:gd name="connsiteY52" fmla="*/ 269081 h 514350"/>
                <a:gd name="connsiteX53" fmla="*/ 1666875 w 2409825"/>
                <a:gd name="connsiteY53" fmla="*/ 288131 h 514350"/>
                <a:gd name="connsiteX54" fmla="*/ 1235869 w 2409825"/>
                <a:gd name="connsiteY54" fmla="*/ 33813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9825" h="514350">
                  <a:moveTo>
                    <a:pt x="1235869" y="338137"/>
                  </a:moveTo>
                  <a:lnTo>
                    <a:pt x="912019" y="388144"/>
                  </a:lnTo>
                  <a:lnTo>
                    <a:pt x="728662" y="423862"/>
                  </a:lnTo>
                  <a:lnTo>
                    <a:pt x="661987" y="440531"/>
                  </a:lnTo>
                  <a:lnTo>
                    <a:pt x="583406" y="461962"/>
                  </a:lnTo>
                  <a:lnTo>
                    <a:pt x="431006" y="514350"/>
                  </a:lnTo>
                  <a:lnTo>
                    <a:pt x="416719" y="514350"/>
                  </a:lnTo>
                  <a:lnTo>
                    <a:pt x="352425" y="502444"/>
                  </a:lnTo>
                  <a:lnTo>
                    <a:pt x="295275" y="485775"/>
                  </a:lnTo>
                  <a:lnTo>
                    <a:pt x="240506" y="464344"/>
                  </a:lnTo>
                  <a:lnTo>
                    <a:pt x="178594" y="433387"/>
                  </a:lnTo>
                  <a:lnTo>
                    <a:pt x="123825" y="400050"/>
                  </a:lnTo>
                  <a:lnTo>
                    <a:pt x="59531" y="352425"/>
                  </a:lnTo>
                  <a:lnTo>
                    <a:pt x="21431" y="314325"/>
                  </a:lnTo>
                  <a:lnTo>
                    <a:pt x="4762" y="290512"/>
                  </a:lnTo>
                  <a:lnTo>
                    <a:pt x="0" y="266700"/>
                  </a:lnTo>
                  <a:lnTo>
                    <a:pt x="7144" y="247650"/>
                  </a:lnTo>
                  <a:lnTo>
                    <a:pt x="23812" y="240506"/>
                  </a:lnTo>
                  <a:lnTo>
                    <a:pt x="54769" y="240506"/>
                  </a:lnTo>
                  <a:lnTo>
                    <a:pt x="83344" y="247650"/>
                  </a:lnTo>
                  <a:lnTo>
                    <a:pt x="119062" y="264319"/>
                  </a:lnTo>
                  <a:lnTo>
                    <a:pt x="176212" y="280987"/>
                  </a:lnTo>
                  <a:lnTo>
                    <a:pt x="230981" y="288131"/>
                  </a:lnTo>
                  <a:lnTo>
                    <a:pt x="300037" y="290512"/>
                  </a:lnTo>
                  <a:lnTo>
                    <a:pt x="364331" y="290512"/>
                  </a:lnTo>
                  <a:lnTo>
                    <a:pt x="447675" y="283369"/>
                  </a:lnTo>
                  <a:lnTo>
                    <a:pt x="654844" y="252412"/>
                  </a:lnTo>
                  <a:lnTo>
                    <a:pt x="992981" y="204787"/>
                  </a:lnTo>
                  <a:lnTo>
                    <a:pt x="1173956" y="178594"/>
                  </a:lnTo>
                  <a:lnTo>
                    <a:pt x="1388269" y="140494"/>
                  </a:lnTo>
                  <a:lnTo>
                    <a:pt x="1512094" y="121444"/>
                  </a:lnTo>
                  <a:lnTo>
                    <a:pt x="1752600" y="88106"/>
                  </a:lnTo>
                  <a:lnTo>
                    <a:pt x="1957387" y="50006"/>
                  </a:lnTo>
                  <a:lnTo>
                    <a:pt x="2045494" y="21431"/>
                  </a:lnTo>
                  <a:lnTo>
                    <a:pt x="2105025" y="0"/>
                  </a:lnTo>
                  <a:lnTo>
                    <a:pt x="2126456" y="2381"/>
                  </a:lnTo>
                  <a:lnTo>
                    <a:pt x="2197894" y="23812"/>
                  </a:lnTo>
                  <a:lnTo>
                    <a:pt x="2245519" y="50006"/>
                  </a:lnTo>
                  <a:lnTo>
                    <a:pt x="2286000" y="73819"/>
                  </a:lnTo>
                  <a:lnTo>
                    <a:pt x="2321719" y="104775"/>
                  </a:lnTo>
                  <a:lnTo>
                    <a:pt x="2357437" y="138112"/>
                  </a:lnTo>
                  <a:lnTo>
                    <a:pt x="2383631" y="164306"/>
                  </a:lnTo>
                  <a:lnTo>
                    <a:pt x="2405062" y="195262"/>
                  </a:lnTo>
                  <a:lnTo>
                    <a:pt x="2409825" y="216694"/>
                  </a:lnTo>
                  <a:lnTo>
                    <a:pt x="2409825" y="240506"/>
                  </a:lnTo>
                  <a:lnTo>
                    <a:pt x="2402681" y="259556"/>
                  </a:lnTo>
                  <a:lnTo>
                    <a:pt x="2386012" y="273844"/>
                  </a:lnTo>
                  <a:lnTo>
                    <a:pt x="2357437" y="283369"/>
                  </a:lnTo>
                  <a:lnTo>
                    <a:pt x="2321719" y="288131"/>
                  </a:lnTo>
                  <a:lnTo>
                    <a:pt x="2257425" y="285750"/>
                  </a:lnTo>
                  <a:lnTo>
                    <a:pt x="2166937" y="273844"/>
                  </a:lnTo>
                  <a:lnTo>
                    <a:pt x="2033587" y="266700"/>
                  </a:lnTo>
                  <a:lnTo>
                    <a:pt x="1883569" y="269081"/>
                  </a:lnTo>
                  <a:lnTo>
                    <a:pt x="1666875" y="288131"/>
                  </a:lnTo>
                  <a:lnTo>
                    <a:pt x="1235869" y="338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5CF26FAF-94D5-4E63-A60B-0F650F8E0CDC}"/>
                </a:ext>
              </a:extLst>
            </p:cNvPr>
            <p:cNvSpPr/>
            <p:nvPr/>
          </p:nvSpPr>
          <p:spPr>
            <a:xfrm>
              <a:off x="5062539" y="2868613"/>
              <a:ext cx="2219325" cy="920750"/>
            </a:xfrm>
            <a:custGeom>
              <a:avLst/>
              <a:gdLst>
                <a:gd name="connsiteX0" fmla="*/ 983579 w 2219448"/>
                <a:gd name="connsiteY0" fmla="*/ 309563 h 919163"/>
                <a:gd name="connsiteX1" fmla="*/ 138235 w 2219448"/>
                <a:gd name="connsiteY1" fmla="*/ 438150 h 919163"/>
                <a:gd name="connsiteX2" fmla="*/ 64416 w 2219448"/>
                <a:gd name="connsiteY2" fmla="*/ 259557 h 919163"/>
                <a:gd name="connsiteX3" fmla="*/ 195385 w 2219448"/>
                <a:gd name="connsiteY3" fmla="*/ 247650 h 919163"/>
                <a:gd name="connsiteX4" fmla="*/ 462085 w 2219448"/>
                <a:gd name="connsiteY4" fmla="*/ 214313 h 919163"/>
                <a:gd name="connsiteX5" fmla="*/ 859754 w 2219448"/>
                <a:gd name="connsiteY5" fmla="*/ 164307 h 919163"/>
                <a:gd name="connsiteX6" fmla="*/ 1228848 w 2219448"/>
                <a:gd name="connsiteY6" fmla="*/ 114300 h 919163"/>
                <a:gd name="connsiteX7" fmla="*/ 1762248 w 2219448"/>
                <a:gd name="connsiteY7" fmla="*/ 47625 h 919163"/>
                <a:gd name="connsiteX8" fmla="*/ 1797966 w 2219448"/>
                <a:gd name="connsiteY8" fmla="*/ 26194 h 919163"/>
                <a:gd name="connsiteX9" fmla="*/ 1833685 w 2219448"/>
                <a:gd name="connsiteY9" fmla="*/ 9525 h 919163"/>
                <a:gd name="connsiteX10" fmla="*/ 1857498 w 2219448"/>
                <a:gd name="connsiteY10" fmla="*/ 4763 h 919163"/>
                <a:gd name="connsiteX11" fmla="*/ 1907504 w 2219448"/>
                <a:gd name="connsiteY11" fmla="*/ 0 h 919163"/>
                <a:gd name="connsiteX12" fmla="*/ 1959891 w 2219448"/>
                <a:gd name="connsiteY12" fmla="*/ 9525 h 919163"/>
                <a:gd name="connsiteX13" fmla="*/ 2017041 w 2219448"/>
                <a:gd name="connsiteY13" fmla="*/ 47625 h 919163"/>
                <a:gd name="connsiteX14" fmla="*/ 2155154 w 2219448"/>
                <a:gd name="connsiteY14" fmla="*/ 154782 h 919163"/>
                <a:gd name="connsiteX15" fmla="*/ 2205160 w 2219448"/>
                <a:gd name="connsiteY15" fmla="*/ 195263 h 919163"/>
                <a:gd name="connsiteX16" fmla="*/ 2219448 w 2219448"/>
                <a:gd name="connsiteY16" fmla="*/ 216694 h 919163"/>
                <a:gd name="connsiteX17" fmla="*/ 2219448 w 2219448"/>
                <a:gd name="connsiteY17" fmla="*/ 242888 h 919163"/>
                <a:gd name="connsiteX18" fmla="*/ 2209923 w 2219448"/>
                <a:gd name="connsiteY18" fmla="*/ 278607 h 919163"/>
                <a:gd name="connsiteX19" fmla="*/ 2186110 w 2219448"/>
                <a:gd name="connsiteY19" fmla="*/ 316707 h 919163"/>
                <a:gd name="connsiteX20" fmla="*/ 2140866 w 2219448"/>
                <a:gd name="connsiteY20" fmla="*/ 364332 h 919163"/>
                <a:gd name="connsiteX21" fmla="*/ 2064666 w 2219448"/>
                <a:gd name="connsiteY21" fmla="*/ 533400 h 919163"/>
                <a:gd name="connsiteX22" fmla="*/ 1978941 w 2219448"/>
                <a:gd name="connsiteY22" fmla="*/ 723900 h 919163"/>
                <a:gd name="connsiteX23" fmla="*/ 1962273 w 2219448"/>
                <a:gd name="connsiteY23" fmla="*/ 804863 h 919163"/>
                <a:gd name="connsiteX24" fmla="*/ 1959891 w 2219448"/>
                <a:gd name="connsiteY24" fmla="*/ 866775 h 919163"/>
                <a:gd name="connsiteX25" fmla="*/ 1952748 w 2219448"/>
                <a:gd name="connsiteY25" fmla="*/ 883444 h 919163"/>
                <a:gd name="connsiteX26" fmla="*/ 1912266 w 2219448"/>
                <a:gd name="connsiteY26" fmla="*/ 916782 h 919163"/>
                <a:gd name="connsiteX27" fmla="*/ 1878929 w 2219448"/>
                <a:gd name="connsiteY27" fmla="*/ 919163 h 919163"/>
                <a:gd name="connsiteX28" fmla="*/ 1845591 w 2219448"/>
                <a:gd name="connsiteY28" fmla="*/ 904875 h 919163"/>
                <a:gd name="connsiteX29" fmla="*/ 1826541 w 2219448"/>
                <a:gd name="connsiteY29" fmla="*/ 892969 h 919163"/>
                <a:gd name="connsiteX30" fmla="*/ 1809873 w 2219448"/>
                <a:gd name="connsiteY30" fmla="*/ 878682 h 919163"/>
                <a:gd name="connsiteX31" fmla="*/ 1795585 w 2219448"/>
                <a:gd name="connsiteY31" fmla="*/ 857250 h 919163"/>
                <a:gd name="connsiteX32" fmla="*/ 1786060 w 2219448"/>
                <a:gd name="connsiteY32" fmla="*/ 831057 h 919163"/>
                <a:gd name="connsiteX33" fmla="*/ 1786060 w 2219448"/>
                <a:gd name="connsiteY33" fmla="*/ 809625 h 919163"/>
                <a:gd name="connsiteX34" fmla="*/ 1788441 w 2219448"/>
                <a:gd name="connsiteY34" fmla="*/ 623888 h 919163"/>
                <a:gd name="connsiteX35" fmla="*/ 1831304 w 2219448"/>
                <a:gd name="connsiteY35" fmla="*/ 378619 h 919163"/>
                <a:gd name="connsiteX36" fmla="*/ 1847973 w 2219448"/>
                <a:gd name="connsiteY36" fmla="*/ 285750 h 919163"/>
                <a:gd name="connsiteX37" fmla="*/ 1852735 w 2219448"/>
                <a:gd name="connsiteY37" fmla="*/ 245269 h 919163"/>
                <a:gd name="connsiteX38" fmla="*/ 1845591 w 2219448"/>
                <a:gd name="connsiteY38" fmla="*/ 226219 h 919163"/>
                <a:gd name="connsiteX39" fmla="*/ 1826541 w 2219448"/>
                <a:gd name="connsiteY39" fmla="*/ 214313 h 919163"/>
                <a:gd name="connsiteX40" fmla="*/ 1795585 w 2219448"/>
                <a:gd name="connsiteY40" fmla="*/ 204788 h 919163"/>
                <a:gd name="connsiteX41" fmla="*/ 1719385 w 2219448"/>
                <a:gd name="connsiteY41" fmla="*/ 209550 h 919163"/>
                <a:gd name="connsiteX42" fmla="*/ 983579 w 2219448"/>
                <a:gd name="connsiteY42" fmla="*/ 309563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9448" h="919163">
                  <a:moveTo>
                    <a:pt x="983579" y="309563"/>
                  </a:moveTo>
                  <a:lnTo>
                    <a:pt x="138235" y="438150"/>
                  </a:lnTo>
                  <a:cubicBezTo>
                    <a:pt x="112956" y="378902"/>
                    <a:pt x="0" y="259557"/>
                    <a:pt x="64416" y="259557"/>
                  </a:cubicBezTo>
                  <a:lnTo>
                    <a:pt x="195385" y="247650"/>
                  </a:lnTo>
                  <a:lnTo>
                    <a:pt x="462085" y="214313"/>
                  </a:lnTo>
                  <a:lnTo>
                    <a:pt x="859754" y="164307"/>
                  </a:lnTo>
                  <a:lnTo>
                    <a:pt x="1228848" y="114300"/>
                  </a:lnTo>
                  <a:lnTo>
                    <a:pt x="1762248" y="47625"/>
                  </a:lnTo>
                  <a:lnTo>
                    <a:pt x="1797966" y="26194"/>
                  </a:lnTo>
                  <a:lnTo>
                    <a:pt x="1833685" y="9525"/>
                  </a:lnTo>
                  <a:lnTo>
                    <a:pt x="1857498" y="4763"/>
                  </a:lnTo>
                  <a:lnTo>
                    <a:pt x="1907504" y="0"/>
                  </a:lnTo>
                  <a:lnTo>
                    <a:pt x="1959891" y="9525"/>
                  </a:lnTo>
                  <a:lnTo>
                    <a:pt x="2017041" y="47625"/>
                  </a:lnTo>
                  <a:lnTo>
                    <a:pt x="2155154" y="154782"/>
                  </a:lnTo>
                  <a:lnTo>
                    <a:pt x="2205160" y="195263"/>
                  </a:lnTo>
                  <a:lnTo>
                    <a:pt x="2219448" y="216694"/>
                  </a:lnTo>
                  <a:lnTo>
                    <a:pt x="2219448" y="242888"/>
                  </a:lnTo>
                  <a:lnTo>
                    <a:pt x="2209923" y="278607"/>
                  </a:lnTo>
                  <a:lnTo>
                    <a:pt x="2186110" y="316707"/>
                  </a:lnTo>
                  <a:lnTo>
                    <a:pt x="2140866" y="364332"/>
                  </a:lnTo>
                  <a:lnTo>
                    <a:pt x="2064666" y="533400"/>
                  </a:lnTo>
                  <a:lnTo>
                    <a:pt x="1978941" y="723900"/>
                  </a:lnTo>
                  <a:lnTo>
                    <a:pt x="1962273" y="804863"/>
                  </a:lnTo>
                  <a:lnTo>
                    <a:pt x="1959891" y="866775"/>
                  </a:lnTo>
                  <a:lnTo>
                    <a:pt x="1952748" y="883444"/>
                  </a:lnTo>
                  <a:lnTo>
                    <a:pt x="1912266" y="916782"/>
                  </a:lnTo>
                  <a:lnTo>
                    <a:pt x="1878929" y="919163"/>
                  </a:lnTo>
                  <a:lnTo>
                    <a:pt x="1845591" y="904875"/>
                  </a:lnTo>
                  <a:lnTo>
                    <a:pt x="1826541" y="892969"/>
                  </a:lnTo>
                  <a:lnTo>
                    <a:pt x="1809873" y="878682"/>
                  </a:lnTo>
                  <a:lnTo>
                    <a:pt x="1795585" y="857250"/>
                  </a:lnTo>
                  <a:lnTo>
                    <a:pt x="1786060" y="831057"/>
                  </a:lnTo>
                  <a:lnTo>
                    <a:pt x="1786060" y="809625"/>
                  </a:lnTo>
                  <a:cubicBezTo>
                    <a:pt x="1786854" y="747713"/>
                    <a:pt x="1787647" y="685800"/>
                    <a:pt x="1788441" y="623888"/>
                  </a:cubicBezTo>
                  <a:lnTo>
                    <a:pt x="1831304" y="378619"/>
                  </a:lnTo>
                  <a:lnTo>
                    <a:pt x="1847973" y="285750"/>
                  </a:lnTo>
                  <a:lnTo>
                    <a:pt x="1852735" y="245269"/>
                  </a:lnTo>
                  <a:lnTo>
                    <a:pt x="1845591" y="226219"/>
                  </a:lnTo>
                  <a:lnTo>
                    <a:pt x="1826541" y="214313"/>
                  </a:lnTo>
                  <a:lnTo>
                    <a:pt x="1795585" y="204788"/>
                  </a:lnTo>
                  <a:lnTo>
                    <a:pt x="1719385" y="209550"/>
                  </a:lnTo>
                  <a:lnTo>
                    <a:pt x="983579" y="3095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CF68CD11-E0EC-4DAE-BE56-BE10B394EE94}"/>
                </a:ext>
              </a:extLst>
            </p:cNvPr>
            <p:cNvSpPr/>
            <p:nvPr/>
          </p:nvSpPr>
          <p:spPr>
            <a:xfrm>
              <a:off x="5287963" y="3475039"/>
              <a:ext cx="1600200" cy="365125"/>
            </a:xfrm>
            <a:custGeom>
              <a:avLst/>
              <a:gdLst>
                <a:gd name="connsiteX0" fmla="*/ 697707 w 1600200"/>
                <a:gd name="connsiteY0" fmla="*/ 292894 h 366712"/>
                <a:gd name="connsiteX1" fmla="*/ 119063 w 1600200"/>
                <a:gd name="connsiteY1" fmla="*/ 366712 h 366712"/>
                <a:gd name="connsiteX2" fmla="*/ 0 w 1600200"/>
                <a:gd name="connsiteY2" fmla="*/ 157162 h 366712"/>
                <a:gd name="connsiteX3" fmla="*/ 381000 w 1600200"/>
                <a:gd name="connsiteY3" fmla="*/ 154781 h 366712"/>
                <a:gd name="connsiteX4" fmla="*/ 576263 w 1600200"/>
                <a:gd name="connsiteY4" fmla="*/ 126206 h 366712"/>
                <a:gd name="connsiteX5" fmla="*/ 888207 w 1600200"/>
                <a:gd name="connsiteY5" fmla="*/ 78581 h 366712"/>
                <a:gd name="connsiteX6" fmla="*/ 1400175 w 1600200"/>
                <a:gd name="connsiteY6" fmla="*/ 0 h 366712"/>
                <a:gd name="connsiteX7" fmla="*/ 1595438 w 1600200"/>
                <a:gd name="connsiteY7" fmla="*/ 28575 h 366712"/>
                <a:gd name="connsiteX8" fmla="*/ 1600200 w 1600200"/>
                <a:gd name="connsiteY8" fmla="*/ 197644 h 366712"/>
                <a:gd name="connsiteX9" fmla="*/ 1231107 w 1600200"/>
                <a:gd name="connsiteY9" fmla="*/ 233362 h 366712"/>
                <a:gd name="connsiteX10" fmla="*/ 697707 w 1600200"/>
                <a:gd name="connsiteY10" fmla="*/ 29289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0200" h="366712">
                  <a:moveTo>
                    <a:pt x="697707" y="292894"/>
                  </a:moveTo>
                  <a:lnTo>
                    <a:pt x="119063" y="366712"/>
                  </a:lnTo>
                  <a:lnTo>
                    <a:pt x="0" y="157162"/>
                  </a:lnTo>
                  <a:lnTo>
                    <a:pt x="381000" y="154781"/>
                  </a:lnTo>
                  <a:lnTo>
                    <a:pt x="576263" y="126206"/>
                  </a:lnTo>
                  <a:lnTo>
                    <a:pt x="888207" y="78581"/>
                  </a:lnTo>
                  <a:lnTo>
                    <a:pt x="1400175" y="0"/>
                  </a:lnTo>
                  <a:lnTo>
                    <a:pt x="1595438" y="28575"/>
                  </a:lnTo>
                  <a:lnTo>
                    <a:pt x="1600200" y="197644"/>
                  </a:lnTo>
                  <a:lnTo>
                    <a:pt x="1231107" y="233362"/>
                  </a:lnTo>
                  <a:lnTo>
                    <a:pt x="697707" y="2928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AFCEAAEC-46B2-4768-933A-495EA3C1633F}"/>
                </a:ext>
              </a:extLst>
            </p:cNvPr>
            <p:cNvSpPr/>
            <p:nvPr/>
          </p:nvSpPr>
          <p:spPr>
            <a:xfrm>
              <a:off x="6542088" y="3678239"/>
              <a:ext cx="781050" cy="750887"/>
            </a:xfrm>
            <a:custGeom>
              <a:avLst/>
              <a:gdLst>
                <a:gd name="connsiteX0" fmla="*/ 240506 w 781050"/>
                <a:gd name="connsiteY0" fmla="*/ 404813 h 750094"/>
                <a:gd name="connsiteX1" fmla="*/ 309562 w 781050"/>
                <a:gd name="connsiteY1" fmla="*/ 285750 h 750094"/>
                <a:gd name="connsiteX2" fmla="*/ 404812 w 781050"/>
                <a:gd name="connsiteY2" fmla="*/ 80963 h 750094"/>
                <a:gd name="connsiteX3" fmla="*/ 419100 w 781050"/>
                <a:gd name="connsiteY3" fmla="*/ 0 h 750094"/>
                <a:gd name="connsiteX4" fmla="*/ 542925 w 781050"/>
                <a:gd name="connsiteY4" fmla="*/ 33338 h 750094"/>
                <a:gd name="connsiteX5" fmla="*/ 623887 w 781050"/>
                <a:gd name="connsiteY5" fmla="*/ 66675 h 750094"/>
                <a:gd name="connsiteX6" fmla="*/ 695325 w 781050"/>
                <a:gd name="connsiteY6" fmla="*/ 104775 h 750094"/>
                <a:gd name="connsiteX7" fmla="*/ 740569 w 781050"/>
                <a:gd name="connsiteY7" fmla="*/ 138113 h 750094"/>
                <a:gd name="connsiteX8" fmla="*/ 766762 w 781050"/>
                <a:gd name="connsiteY8" fmla="*/ 166688 h 750094"/>
                <a:gd name="connsiteX9" fmla="*/ 778669 w 781050"/>
                <a:gd name="connsiteY9" fmla="*/ 185738 h 750094"/>
                <a:gd name="connsiteX10" fmla="*/ 781050 w 781050"/>
                <a:gd name="connsiteY10" fmla="*/ 211932 h 750094"/>
                <a:gd name="connsiteX11" fmla="*/ 766762 w 781050"/>
                <a:gd name="connsiteY11" fmla="*/ 254794 h 750094"/>
                <a:gd name="connsiteX12" fmla="*/ 740569 w 781050"/>
                <a:gd name="connsiteY12" fmla="*/ 266700 h 750094"/>
                <a:gd name="connsiteX13" fmla="*/ 628650 w 781050"/>
                <a:gd name="connsiteY13" fmla="*/ 304800 h 750094"/>
                <a:gd name="connsiteX14" fmla="*/ 602456 w 781050"/>
                <a:gd name="connsiteY14" fmla="*/ 319088 h 750094"/>
                <a:gd name="connsiteX15" fmla="*/ 97631 w 781050"/>
                <a:gd name="connsiteY15" fmla="*/ 747713 h 750094"/>
                <a:gd name="connsiteX16" fmla="*/ 0 w 781050"/>
                <a:gd name="connsiteY16" fmla="*/ 750094 h 750094"/>
                <a:gd name="connsiteX17" fmla="*/ 57150 w 781050"/>
                <a:gd name="connsiteY17" fmla="*/ 652463 h 750094"/>
                <a:gd name="connsiteX18" fmla="*/ 240506 w 781050"/>
                <a:gd name="connsiteY18" fmla="*/ 4048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1050" h="750094">
                  <a:moveTo>
                    <a:pt x="240506" y="404813"/>
                  </a:moveTo>
                  <a:lnTo>
                    <a:pt x="309562" y="285750"/>
                  </a:lnTo>
                  <a:lnTo>
                    <a:pt x="404812" y="80963"/>
                  </a:lnTo>
                  <a:lnTo>
                    <a:pt x="419100" y="0"/>
                  </a:lnTo>
                  <a:lnTo>
                    <a:pt x="542925" y="33338"/>
                  </a:lnTo>
                  <a:lnTo>
                    <a:pt x="623887" y="66675"/>
                  </a:lnTo>
                  <a:lnTo>
                    <a:pt x="695325" y="104775"/>
                  </a:lnTo>
                  <a:lnTo>
                    <a:pt x="740569" y="138113"/>
                  </a:lnTo>
                  <a:lnTo>
                    <a:pt x="766762" y="166688"/>
                  </a:lnTo>
                  <a:lnTo>
                    <a:pt x="778669" y="185738"/>
                  </a:lnTo>
                  <a:lnTo>
                    <a:pt x="781050" y="211932"/>
                  </a:lnTo>
                  <a:lnTo>
                    <a:pt x="766762" y="254794"/>
                  </a:lnTo>
                  <a:lnTo>
                    <a:pt x="740569" y="266700"/>
                  </a:lnTo>
                  <a:lnTo>
                    <a:pt x="628650" y="304800"/>
                  </a:lnTo>
                  <a:lnTo>
                    <a:pt x="602456" y="319088"/>
                  </a:lnTo>
                  <a:lnTo>
                    <a:pt x="97631" y="747713"/>
                  </a:lnTo>
                  <a:lnTo>
                    <a:pt x="0" y="750094"/>
                  </a:lnTo>
                  <a:lnTo>
                    <a:pt x="57150" y="652463"/>
                  </a:lnTo>
                  <a:lnTo>
                    <a:pt x="240506" y="4048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C2D4BF84-78B8-4BF6-971F-7A3CE64CF675}"/>
                </a:ext>
              </a:extLst>
            </p:cNvPr>
            <p:cNvSpPr/>
            <p:nvPr/>
          </p:nvSpPr>
          <p:spPr>
            <a:xfrm>
              <a:off x="3863976" y="4160838"/>
              <a:ext cx="4479925" cy="762000"/>
            </a:xfrm>
            <a:custGeom>
              <a:avLst/>
              <a:gdLst>
                <a:gd name="connsiteX0" fmla="*/ 1912620 w 4480560"/>
                <a:gd name="connsiteY0" fmla="*/ 445770 h 762000"/>
                <a:gd name="connsiteX1" fmla="*/ 1584960 w 4480560"/>
                <a:gd name="connsiteY1" fmla="*/ 502920 h 762000"/>
                <a:gd name="connsiteX2" fmla="*/ 1253490 w 4480560"/>
                <a:gd name="connsiteY2" fmla="*/ 567690 h 762000"/>
                <a:gd name="connsiteX3" fmla="*/ 925830 w 4480560"/>
                <a:gd name="connsiteY3" fmla="*/ 643890 h 762000"/>
                <a:gd name="connsiteX4" fmla="*/ 815340 w 4480560"/>
                <a:gd name="connsiteY4" fmla="*/ 674370 h 762000"/>
                <a:gd name="connsiteX5" fmla="*/ 681990 w 4480560"/>
                <a:gd name="connsiteY5" fmla="*/ 723900 h 762000"/>
                <a:gd name="connsiteX6" fmla="*/ 582930 w 4480560"/>
                <a:gd name="connsiteY6" fmla="*/ 762000 h 762000"/>
                <a:gd name="connsiteX7" fmla="*/ 541020 w 4480560"/>
                <a:gd name="connsiteY7" fmla="*/ 762000 h 762000"/>
                <a:gd name="connsiteX8" fmla="*/ 457200 w 4480560"/>
                <a:gd name="connsiteY8" fmla="*/ 739140 h 762000"/>
                <a:gd name="connsiteX9" fmla="*/ 346710 w 4480560"/>
                <a:gd name="connsiteY9" fmla="*/ 697230 h 762000"/>
                <a:gd name="connsiteX10" fmla="*/ 232410 w 4480560"/>
                <a:gd name="connsiteY10" fmla="*/ 632460 h 762000"/>
                <a:gd name="connsiteX11" fmla="*/ 160020 w 4480560"/>
                <a:gd name="connsiteY11" fmla="*/ 575310 h 762000"/>
                <a:gd name="connsiteX12" fmla="*/ 76200 w 4480560"/>
                <a:gd name="connsiteY12" fmla="*/ 499110 h 762000"/>
                <a:gd name="connsiteX13" fmla="*/ 15240 w 4480560"/>
                <a:gd name="connsiteY13" fmla="*/ 422910 h 762000"/>
                <a:gd name="connsiteX14" fmla="*/ 0 w 4480560"/>
                <a:gd name="connsiteY14" fmla="*/ 384810 h 762000"/>
                <a:gd name="connsiteX15" fmla="*/ 0 w 4480560"/>
                <a:gd name="connsiteY15" fmla="*/ 358140 h 762000"/>
                <a:gd name="connsiteX16" fmla="*/ 11430 w 4480560"/>
                <a:gd name="connsiteY16" fmla="*/ 350520 h 762000"/>
                <a:gd name="connsiteX17" fmla="*/ 30480 w 4480560"/>
                <a:gd name="connsiteY17" fmla="*/ 350520 h 762000"/>
                <a:gd name="connsiteX18" fmla="*/ 102870 w 4480560"/>
                <a:gd name="connsiteY18" fmla="*/ 384810 h 762000"/>
                <a:gd name="connsiteX19" fmla="*/ 156210 w 4480560"/>
                <a:gd name="connsiteY19" fmla="*/ 411480 h 762000"/>
                <a:gd name="connsiteX20" fmla="*/ 217170 w 4480560"/>
                <a:gd name="connsiteY20" fmla="*/ 434340 h 762000"/>
                <a:gd name="connsiteX21" fmla="*/ 274320 w 4480560"/>
                <a:gd name="connsiteY21" fmla="*/ 453390 h 762000"/>
                <a:gd name="connsiteX22" fmla="*/ 346710 w 4480560"/>
                <a:gd name="connsiteY22" fmla="*/ 461010 h 762000"/>
                <a:gd name="connsiteX23" fmla="*/ 415290 w 4480560"/>
                <a:gd name="connsiteY23" fmla="*/ 464820 h 762000"/>
                <a:gd name="connsiteX24" fmla="*/ 521970 w 4480560"/>
                <a:gd name="connsiteY24" fmla="*/ 461010 h 762000"/>
                <a:gd name="connsiteX25" fmla="*/ 701040 w 4480560"/>
                <a:gd name="connsiteY25" fmla="*/ 441960 h 762000"/>
                <a:gd name="connsiteX26" fmla="*/ 1036320 w 4480560"/>
                <a:gd name="connsiteY26" fmla="*/ 400050 h 762000"/>
                <a:gd name="connsiteX27" fmla="*/ 1474470 w 4480560"/>
                <a:gd name="connsiteY27" fmla="*/ 331470 h 762000"/>
                <a:gd name="connsiteX28" fmla="*/ 1722120 w 4480560"/>
                <a:gd name="connsiteY28" fmla="*/ 297180 h 762000"/>
                <a:gd name="connsiteX29" fmla="*/ 2251710 w 4480560"/>
                <a:gd name="connsiteY29" fmla="*/ 228600 h 762000"/>
                <a:gd name="connsiteX30" fmla="*/ 2735580 w 4480560"/>
                <a:gd name="connsiteY30" fmla="*/ 186690 h 762000"/>
                <a:gd name="connsiteX31" fmla="*/ 2910840 w 4480560"/>
                <a:gd name="connsiteY31" fmla="*/ 160020 h 762000"/>
                <a:gd name="connsiteX32" fmla="*/ 3310890 w 4480560"/>
                <a:gd name="connsiteY32" fmla="*/ 129540 h 762000"/>
                <a:gd name="connsiteX33" fmla="*/ 3649980 w 4480560"/>
                <a:gd name="connsiteY33" fmla="*/ 99060 h 762000"/>
                <a:gd name="connsiteX34" fmla="*/ 3996690 w 4480560"/>
                <a:gd name="connsiteY34" fmla="*/ 49530 h 762000"/>
                <a:gd name="connsiteX35" fmla="*/ 4038600 w 4480560"/>
                <a:gd name="connsiteY35" fmla="*/ 15240 h 762000"/>
                <a:gd name="connsiteX36" fmla="*/ 4065270 w 4480560"/>
                <a:gd name="connsiteY36" fmla="*/ 0 h 762000"/>
                <a:gd name="connsiteX37" fmla="*/ 4099560 w 4480560"/>
                <a:gd name="connsiteY37" fmla="*/ 0 h 762000"/>
                <a:gd name="connsiteX38" fmla="*/ 4168140 w 4480560"/>
                <a:gd name="connsiteY38" fmla="*/ 15240 h 762000"/>
                <a:gd name="connsiteX39" fmla="*/ 4267200 w 4480560"/>
                <a:gd name="connsiteY39" fmla="*/ 57150 h 762000"/>
                <a:gd name="connsiteX40" fmla="*/ 4370070 w 4480560"/>
                <a:gd name="connsiteY40" fmla="*/ 118110 h 762000"/>
                <a:gd name="connsiteX41" fmla="*/ 4423410 w 4480560"/>
                <a:gd name="connsiteY41" fmla="*/ 148590 h 762000"/>
                <a:gd name="connsiteX42" fmla="*/ 4453890 w 4480560"/>
                <a:gd name="connsiteY42" fmla="*/ 182880 h 762000"/>
                <a:gd name="connsiteX43" fmla="*/ 4476750 w 4480560"/>
                <a:gd name="connsiteY43" fmla="*/ 209550 h 762000"/>
                <a:gd name="connsiteX44" fmla="*/ 4480560 w 4480560"/>
                <a:gd name="connsiteY44" fmla="*/ 236220 h 762000"/>
                <a:gd name="connsiteX45" fmla="*/ 4472940 w 4480560"/>
                <a:gd name="connsiteY45" fmla="*/ 274320 h 762000"/>
                <a:gd name="connsiteX46" fmla="*/ 4453890 w 4480560"/>
                <a:gd name="connsiteY46" fmla="*/ 300990 h 762000"/>
                <a:gd name="connsiteX47" fmla="*/ 4419600 w 4480560"/>
                <a:gd name="connsiteY47" fmla="*/ 316230 h 762000"/>
                <a:gd name="connsiteX48" fmla="*/ 4358640 w 4480560"/>
                <a:gd name="connsiteY48" fmla="*/ 320040 h 762000"/>
                <a:gd name="connsiteX49" fmla="*/ 4133850 w 4480560"/>
                <a:gd name="connsiteY49" fmla="*/ 312420 h 762000"/>
                <a:gd name="connsiteX50" fmla="*/ 3863340 w 4480560"/>
                <a:gd name="connsiteY50" fmla="*/ 293370 h 762000"/>
                <a:gd name="connsiteX51" fmla="*/ 3569970 w 4480560"/>
                <a:gd name="connsiteY51" fmla="*/ 300990 h 762000"/>
                <a:gd name="connsiteX52" fmla="*/ 3089910 w 4480560"/>
                <a:gd name="connsiteY52" fmla="*/ 320040 h 762000"/>
                <a:gd name="connsiteX53" fmla="*/ 2514600 w 4480560"/>
                <a:gd name="connsiteY53" fmla="*/ 373380 h 762000"/>
                <a:gd name="connsiteX54" fmla="*/ 1912620 w 4480560"/>
                <a:gd name="connsiteY54" fmla="*/ 44577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80560" h="762000">
                  <a:moveTo>
                    <a:pt x="1912620" y="445770"/>
                  </a:moveTo>
                  <a:lnTo>
                    <a:pt x="1584960" y="502920"/>
                  </a:lnTo>
                  <a:lnTo>
                    <a:pt x="1253490" y="567690"/>
                  </a:lnTo>
                  <a:lnTo>
                    <a:pt x="925830" y="643890"/>
                  </a:lnTo>
                  <a:lnTo>
                    <a:pt x="815340" y="674370"/>
                  </a:lnTo>
                  <a:lnTo>
                    <a:pt x="681990" y="723900"/>
                  </a:lnTo>
                  <a:lnTo>
                    <a:pt x="582930" y="762000"/>
                  </a:lnTo>
                  <a:lnTo>
                    <a:pt x="541020" y="762000"/>
                  </a:lnTo>
                  <a:lnTo>
                    <a:pt x="457200" y="739140"/>
                  </a:lnTo>
                  <a:lnTo>
                    <a:pt x="346710" y="697230"/>
                  </a:lnTo>
                  <a:lnTo>
                    <a:pt x="232410" y="632460"/>
                  </a:lnTo>
                  <a:lnTo>
                    <a:pt x="160020" y="575310"/>
                  </a:lnTo>
                  <a:lnTo>
                    <a:pt x="76200" y="499110"/>
                  </a:lnTo>
                  <a:lnTo>
                    <a:pt x="15240" y="422910"/>
                  </a:lnTo>
                  <a:lnTo>
                    <a:pt x="0" y="384810"/>
                  </a:lnTo>
                  <a:lnTo>
                    <a:pt x="0" y="358140"/>
                  </a:lnTo>
                  <a:lnTo>
                    <a:pt x="11430" y="350520"/>
                  </a:lnTo>
                  <a:lnTo>
                    <a:pt x="30480" y="350520"/>
                  </a:lnTo>
                  <a:lnTo>
                    <a:pt x="102870" y="384810"/>
                  </a:lnTo>
                  <a:lnTo>
                    <a:pt x="156210" y="411480"/>
                  </a:lnTo>
                  <a:lnTo>
                    <a:pt x="217170" y="434340"/>
                  </a:lnTo>
                  <a:lnTo>
                    <a:pt x="274320" y="453390"/>
                  </a:lnTo>
                  <a:lnTo>
                    <a:pt x="346710" y="461010"/>
                  </a:lnTo>
                  <a:cubicBezTo>
                    <a:pt x="412748" y="464895"/>
                    <a:pt x="389853" y="464820"/>
                    <a:pt x="415290" y="464820"/>
                  </a:cubicBezTo>
                  <a:lnTo>
                    <a:pt x="521970" y="461010"/>
                  </a:lnTo>
                  <a:lnTo>
                    <a:pt x="701040" y="441960"/>
                  </a:lnTo>
                  <a:lnTo>
                    <a:pt x="1036320" y="400050"/>
                  </a:lnTo>
                  <a:lnTo>
                    <a:pt x="1474470" y="331470"/>
                  </a:lnTo>
                  <a:lnTo>
                    <a:pt x="1722120" y="297180"/>
                  </a:lnTo>
                  <a:lnTo>
                    <a:pt x="2251710" y="228600"/>
                  </a:lnTo>
                  <a:lnTo>
                    <a:pt x="2735580" y="186690"/>
                  </a:lnTo>
                  <a:lnTo>
                    <a:pt x="2910840" y="160020"/>
                  </a:lnTo>
                  <a:lnTo>
                    <a:pt x="3310890" y="129540"/>
                  </a:lnTo>
                  <a:lnTo>
                    <a:pt x="3649980" y="99060"/>
                  </a:lnTo>
                  <a:lnTo>
                    <a:pt x="3996690" y="49530"/>
                  </a:lnTo>
                  <a:lnTo>
                    <a:pt x="4038600" y="15240"/>
                  </a:lnTo>
                  <a:lnTo>
                    <a:pt x="4065270" y="0"/>
                  </a:lnTo>
                  <a:lnTo>
                    <a:pt x="4099560" y="0"/>
                  </a:lnTo>
                  <a:lnTo>
                    <a:pt x="4168140" y="15240"/>
                  </a:lnTo>
                  <a:lnTo>
                    <a:pt x="4267200" y="57150"/>
                  </a:lnTo>
                  <a:lnTo>
                    <a:pt x="4370070" y="118110"/>
                  </a:lnTo>
                  <a:lnTo>
                    <a:pt x="4423410" y="148590"/>
                  </a:lnTo>
                  <a:lnTo>
                    <a:pt x="4453890" y="182880"/>
                  </a:lnTo>
                  <a:lnTo>
                    <a:pt x="4476750" y="209550"/>
                  </a:lnTo>
                  <a:lnTo>
                    <a:pt x="4480560" y="236220"/>
                  </a:lnTo>
                  <a:lnTo>
                    <a:pt x="4472940" y="274320"/>
                  </a:lnTo>
                  <a:lnTo>
                    <a:pt x="4453890" y="300990"/>
                  </a:lnTo>
                  <a:lnTo>
                    <a:pt x="4419600" y="316230"/>
                  </a:lnTo>
                  <a:lnTo>
                    <a:pt x="4358640" y="320040"/>
                  </a:lnTo>
                  <a:lnTo>
                    <a:pt x="4133850" y="312420"/>
                  </a:lnTo>
                  <a:lnTo>
                    <a:pt x="3863340" y="293370"/>
                  </a:lnTo>
                  <a:lnTo>
                    <a:pt x="3569970" y="300990"/>
                  </a:lnTo>
                  <a:lnTo>
                    <a:pt x="3089910" y="320040"/>
                  </a:lnTo>
                  <a:lnTo>
                    <a:pt x="2514600" y="373380"/>
                  </a:lnTo>
                  <a:lnTo>
                    <a:pt x="1912620" y="44577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C2B9CF4F-AC17-4493-BE2A-C2ADA017B7B5}"/>
                </a:ext>
              </a:extLst>
            </p:cNvPr>
            <p:cNvSpPr/>
            <p:nvPr/>
          </p:nvSpPr>
          <p:spPr>
            <a:xfrm>
              <a:off x="5119689" y="4811713"/>
              <a:ext cx="2384425" cy="1104900"/>
            </a:xfrm>
            <a:custGeom>
              <a:avLst/>
              <a:gdLst>
                <a:gd name="connsiteX0" fmla="*/ 504825 w 2383631"/>
                <a:gd name="connsiteY0" fmla="*/ 369094 h 1104900"/>
                <a:gd name="connsiteX1" fmla="*/ 59531 w 2383631"/>
                <a:gd name="connsiteY1" fmla="*/ 435769 h 1104900"/>
                <a:gd name="connsiteX2" fmla="*/ 0 w 2383631"/>
                <a:gd name="connsiteY2" fmla="*/ 276225 h 1104900"/>
                <a:gd name="connsiteX3" fmla="*/ 130968 w 2383631"/>
                <a:gd name="connsiteY3" fmla="*/ 257175 h 1104900"/>
                <a:gd name="connsiteX4" fmla="*/ 597693 w 2383631"/>
                <a:gd name="connsiteY4" fmla="*/ 200025 h 1104900"/>
                <a:gd name="connsiteX5" fmla="*/ 1221581 w 2383631"/>
                <a:gd name="connsiteY5" fmla="*/ 130969 h 1104900"/>
                <a:gd name="connsiteX6" fmla="*/ 1626393 w 2383631"/>
                <a:gd name="connsiteY6" fmla="*/ 92869 h 1104900"/>
                <a:gd name="connsiteX7" fmla="*/ 1912143 w 2383631"/>
                <a:gd name="connsiteY7" fmla="*/ 66675 h 1104900"/>
                <a:gd name="connsiteX8" fmla="*/ 1943100 w 2383631"/>
                <a:gd name="connsiteY8" fmla="*/ 47625 h 1104900"/>
                <a:gd name="connsiteX9" fmla="*/ 1988343 w 2383631"/>
                <a:gd name="connsiteY9" fmla="*/ 23813 h 1104900"/>
                <a:gd name="connsiteX10" fmla="*/ 2062162 w 2383631"/>
                <a:gd name="connsiteY10" fmla="*/ 0 h 1104900"/>
                <a:gd name="connsiteX11" fmla="*/ 2081212 w 2383631"/>
                <a:gd name="connsiteY11" fmla="*/ 7144 h 1104900"/>
                <a:gd name="connsiteX12" fmla="*/ 2181225 w 2383631"/>
                <a:gd name="connsiteY12" fmla="*/ 80963 h 1104900"/>
                <a:gd name="connsiteX13" fmla="*/ 2307431 w 2383631"/>
                <a:gd name="connsiteY13" fmla="*/ 188119 h 1104900"/>
                <a:gd name="connsiteX14" fmla="*/ 2374106 w 2383631"/>
                <a:gd name="connsiteY14" fmla="*/ 266700 h 1104900"/>
                <a:gd name="connsiteX15" fmla="*/ 2383631 w 2383631"/>
                <a:gd name="connsiteY15" fmla="*/ 302419 h 1104900"/>
                <a:gd name="connsiteX16" fmla="*/ 2378868 w 2383631"/>
                <a:gd name="connsiteY16" fmla="*/ 347663 h 1104900"/>
                <a:gd name="connsiteX17" fmla="*/ 2357437 w 2383631"/>
                <a:gd name="connsiteY17" fmla="*/ 376238 h 1104900"/>
                <a:gd name="connsiteX18" fmla="*/ 2326481 w 2383631"/>
                <a:gd name="connsiteY18" fmla="*/ 411957 h 1104900"/>
                <a:gd name="connsiteX19" fmla="*/ 2302668 w 2383631"/>
                <a:gd name="connsiteY19" fmla="*/ 454819 h 1104900"/>
                <a:gd name="connsiteX20" fmla="*/ 2243137 w 2383631"/>
                <a:gd name="connsiteY20" fmla="*/ 628650 h 1104900"/>
                <a:gd name="connsiteX21" fmla="*/ 2143125 w 2383631"/>
                <a:gd name="connsiteY21" fmla="*/ 916782 h 1104900"/>
                <a:gd name="connsiteX22" fmla="*/ 2097881 w 2383631"/>
                <a:gd name="connsiteY22" fmla="*/ 1038225 h 1104900"/>
                <a:gd name="connsiteX23" fmla="*/ 2066925 w 2383631"/>
                <a:gd name="connsiteY23" fmla="*/ 1085850 h 1104900"/>
                <a:gd name="connsiteX24" fmla="*/ 2031206 w 2383631"/>
                <a:gd name="connsiteY24" fmla="*/ 1104900 h 1104900"/>
                <a:gd name="connsiteX25" fmla="*/ 1995487 w 2383631"/>
                <a:gd name="connsiteY25" fmla="*/ 1102519 h 1104900"/>
                <a:gd name="connsiteX26" fmla="*/ 1947862 w 2383631"/>
                <a:gd name="connsiteY26" fmla="*/ 1081088 h 1104900"/>
                <a:gd name="connsiteX27" fmla="*/ 1909762 w 2383631"/>
                <a:gd name="connsiteY27" fmla="*/ 1057275 h 1104900"/>
                <a:gd name="connsiteX28" fmla="*/ 1933575 w 2383631"/>
                <a:gd name="connsiteY28" fmla="*/ 797719 h 1104900"/>
                <a:gd name="connsiteX29" fmla="*/ 2002631 w 2383631"/>
                <a:gd name="connsiteY29" fmla="*/ 433388 h 1104900"/>
                <a:gd name="connsiteX30" fmla="*/ 2024062 w 2383631"/>
                <a:gd name="connsiteY30" fmla="*/ 319088 h 1104900"/>
                <a:gd name="connsiteX31" fmla="*/ 2021681 w 2383631"/>
                <a:gd name="connsiteY31" fmla="*/ 295275 h 1104900"/>
                <a:gd name="connsiteX32" fmla="*/ 2014537 w 2383631"/>
                <a:gd name="connsiteY32" fmla="*/ 278607 h 1104900"/>
                <a:gd name="connsiteX33" fmla="*/ 2000250 w 2383631"/>
                <a:gd name="connsiteY33" fmla="*/ 266700 h 1104900"/>
                <a:gd name="connsiteX34" fmla="*/ 1978818 w 2383631"/>
                <a:gd name="connsiteY34" fmla="*/ 257175 h 1104900"/>
                <a:gd name="connsiteX35" fmla="*/ 1938337 w 2383631"/>
                <a:gd name="connsiteY35" fmla="*/ 250032 h 1104900"/>
                <a:gd name="connsiteX36" fmla="*/ 1795462 w 2383631"/>
                <a:gd name="connsiteY36" fmla="*/ 257175 h 1104900"/>
                <a:gd name="connsiteX37" fmla="*/ 1207293 w 2383631"/>
                <a:gd name="connsiteY37" fmla="*/ 304800 h 1104900"/>
                <a:gd name="connsiteX38" fmla="*/ 504825 w 2383631"/>
                <a:gd name="connsiteY38" fmla="*/ 369094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383631" h="1104900">
                  <a:moveTo>
                    <a:pt x="504825" y="369094"/>
                  </a:moveTo>
                  <a:lnTo>
                    <a:pt x="59531" y="435769"/>
                  </a:lnTo>
                  <a:lnTo>
                    <a:pt x="0" y="276225"/>
                  </a:lnTo>
                  <a:lnTo>
                    <a:pt x="130968" y="257175"/>
                  </a:lnTo>
                  <a:lnTo>
                    <a:pt x="597693" y="200025"/>
                  </a:lnTo>
                  <a:lnTo>
                    <a:pt x="1221581" y="130969"/>
                  </a:lnTo>
                  <a:lnTo>
                    <a:pt x="1626393" y="92869"/>
                  </a:lnTo>
                  <a:lnTo>
                    <a:pt x="1912143" y="66675"/>
                  </a:lnTo>
                  <a:lnTo>
                    <a:pt x="1943100" y="47625"/>
                  </a:lnTo>
                  <a:lnTo>
                    <a:pt x="1988343" y="23813"/>
                  </a:lnTo>
                  <a:lnTo>
                    <a:pt x="2062162" y="0"/>
                  </a:lnTo>
                  <a:lnTo>
                    <a:pt x="2081212" y="7144"/>
                  </a:lnTo>
                  <a:lnTo>
                    <a:pt x="2181225" y="80963"/>
                  </a:lnTo>
                  <a:lnTo>
                    <a:pt x="2307431" y="188119"/>
                  </a:lnTo>
                  <a:lnTo>
                    <a:pt x="2374106" y="266700"/>
                  </a:lnTo>
                  <a:lnTo>
                    <a:pt x="2383631" y="302419"/>
                  </a:lnTo>
                  <a:lnTo>
                    <a:pt x="2378868" y="347663"/>
                  </a:lnTo>
                  <a:lnTo>
                    <a:pt x="2357437" y="376238"/>
                  </a:lnTo>
                  <a:lnTo>
                    <a:pt x="2326481" y="411957"/>
                  </a:lnTo>
                  <a:lnTo>
                    <a:pt x="2302668" y="454819"/>
                  </a:lnTo>
                  <a:lnTo>
                    <a:pt x="2243137" y="628650"/>
                  </a:lnTo>
                  <a:lnTo>
                    <a:pt x="2143125" y="916782"/>
                  </a:lnTo>
                  <a:lnTo>
                    <a:pt x="2097881" y="1038225"/>
                  </a:lnTo>
                  <a:lnTo>
                    <a:pt x="2066925" y="1085850"/>
                  </a:lnTo>
                  <a:lnTo>
                    <a:pt x="2031206" y="1104900"/>
                  </a:lnTo>
                  <a:lnTo>
                    <a:pt x="1995487" y="1102519"/>
                  </a:lnTo>
                  <a:lnTo>
                    <a:pt x="1947862" y="1081088"/>
                  </a:lnTo>
                  <a:lnTo>
                    <a:pt x="1909762" y="1057275"/>
                  </a:lnTo>
                  <a:lnTo>
                    <a:pt x="1933575" y="797719"/>
                  </a:lnTo>
                  <a:lnTo>
                    <a:pt x="2002631" y="433388"/>
                  </a:lnTo>
                  <a:lnTo>
                    <a:pt x="2024062" y="319088"/>
                  </a:lnTo>
                  <a:lnTo>
                    <a:pt x="2021681" y="295275"/>
                  </a:lnTo>
                  <a:lnTo>
                    <a:pt x="2014537" y="278607"/>
                  </a:lnTo>
                  <a:lnTo>
                    <a:pt x="2000250" y="266700"/>
                  </a:lnTo>
                  <a:lnTo>
                    <a:pt x="1978818" y="257175"/>
                  </a:lnTo>
                  <a:lnTo>
                    <a:pt x="1938337" y="250032"/>
                  </a:lnTo>
                  <a:lnTo>
                    <a:pt x="1795462" y="257175"/>
                  </a:lnTo>
                  <a:lnTo>
                    <a:pt x="1207293" y="304800"/>
                  </a:lnTo>
                  <a:lnTo>
                    <a:pt x="504825" y="3690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ABAA90E9-F1CF-46B0-941A-672F63072842}"/>
                </a:ext>
              </a:extLst>
            </p:cNvPr>
            <p:cNvSpPr/>
            <p:nvPr/>
          </p:nvSpPr>
          <p:spPr>
            <a:xfrm>
              <a:off x="5276851" y="5611813"/>
              <a:ext cx="1795463" cy="284162"/>
            </a:xfrm>
            <a:custGeom>
              <a:avLst/>
              <a:gdLst>
                <a:gd name="connsiteX0" fmla="*/ 528638 w 1795463"/>
                <a:gd name="connsiteY0" fmla="*/ 252413 h 283369"/>
                <a:gd name="connsiteX1" fmla="*/ 38100 w 1795463"/>
                <a:gd name="connsiteY1" fmla="*/ 283369 h 283369"/>
                <a:gd name="connsiteX2" fmla="*/ 0 w 1795463"/>
                <a:gd name="connsiteY2" fmla="*/ 119063 h 283369"/>
                <a:gd name="connsiteX3" fmla="*/ 357188 w 1795463"/>
                <a:gd name="connsiteY3" fmla="*/ 114300 h 283369"/>
                <a:gd name="connsiteX4" fmla="*/ 735806 w 1795463"/>
                <a:gd name="connsiteY4" fmla="*/ 83344 h 283369"/>
                <a:gd name="connsiteX5" fmla="*/ 1400175 w 1795463"/>
                <a:gd name="connsiteY5" fmla="*/ 33338 h 283369"/>
                <a:gd name="connsiteX6" fmla="*/ 1790700 w 1795463"/>
                <a:gd name="connsiteY6" fmla="*/ 0 h 283369"/>
                <a:gd name="connsiteX7" fmla="*/ 1795463 w 1795463"/>
                <a:gd name="connsiteY7" fmla="*/ 269082 h 283369"/>
                <a:gd name="connsiteX8" fmla="*/ 1750219 w 1795463"/>
                <a:gd name="connsiteY8" fmla="*/ 257175 h 283369"/>
                <a:gd name="connsiteX9" fmla="*/ 1709738 w 1795463"/>
                <a:gd name="connsiteY9" fmla="*/ 228600 h 283369"/>
                <a:gd name="connsiteX10" fmla="*/ 1662113 w 1795463"/>
                <a:gd name="connsiteY10" fmla="*/ 188119 h 283369"/>
                <a:gd name="connsiteX11" fmla="*/ 1069181 w 1795463"/>
                <a:gd name="connsiteY11" fmla="*/ 214313 h 283369"/>
                <a:gd name="connsiteX12" fmla="*/ 528638 w 1795463"/>
                <a:gd name="connsiteY12" fmla="*/ 252413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63" h="283369">
                  <a:moveTo>
                    <a:pt x="528638" y="252413"/>
                  </a:moveTo>
                  <a:lnTo>
                    <a:pt x="38100" y="283369"/>
                  </a:lnTo>
                  <a:lnTo>
                    <a:pt x="0" y="119063"/>
                  </a:lnTo>
                  <a:lnTo>
                    <a:pt x="357188" y="114300"/>
                  </a:lnTo>
                  <a:lnTo>
                    <a:pt x="735806" y="83344"/>
                  </a:lnTo>
                  <a:lnTo>
                    <a:pt x="1400175" y="33338"/>
                  </a:lnTo>
                  <a:lnTo>
                    <a:pt x="1790700" y="0"/>
                  </a:lnTo>
                  <a:cubicBezTo>
                    <a:pt x="1792288" y="89694"/>
                    <a:pt x="1793875" y="179388"/>
                    <a:pt x="1795463" y="269082"/>
                  </a:cubicBezTo>
                  <a:lnTo>
                    <a:pt x="1750219" y="257175"/>
                  </a:lnTo>
                  <a:lnTo>
                    <a:pt x="1709738" y="228600"/>
                  </a:lnTo>
                  <a:lnTo>
                    <a:pt x="1662113" y="188119"/>
                  </a:lnTo>
                  <a:lnTo>
                    <a:pt x="1069181" y="214313"/>
                  </a:lnTo>
                  <a:lnTo>
                    <a:pt x="528638" y="2524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6753C08-7D1E-41F4-B4F8-503CAA5678E5}"/>
              </a:ext>
            </a:extLst>
          </p:cNvPr>
          <p:cNvGrpSpPr/>
          <p:nvPr/>
        </p:nvGrpSpPr>
        <p:grpSpPr>
          <a:xfrm>
            <a:off x="3856037" y="1373189"/>
            <a:ext cx="4479925" cy="4695825"/>
            <a:chOff x="3863976" y="1373189"/>
            <a:chExt cx="4479925" cy="4695825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A9C86361-9E23-41CF-A1BA-5FA232B75808}"/>
                </a:ext>
              </a:extLst>
            </p:cNvPr>
            <p:cNvSpPr/>
            <p:nvPr/>
          </p:nvSpPr>
          <p:spPr>
            <a:xfrm>
              <a:off x="4535488" y="1776413"/>
              <a:ext cx="2901950" cy="533400"/>
            </a:xfrm>
            <a:custGeom>
              <a:avLst/>
              <a:gdLst>
                <a:gd name="connsiteX0" fmla="*/ 2121694 w 2900363"/>
                <a:gd name="connsiteY0" fmla="*/ 295275 h 533400"/>
                <a:gd name="connsiteX1" fmla="*/ 1666875 w 2900363"/>
                <a:gd name="connsiteY1" fmla="*/ 335756 h 533400"/>
                <a:gd name="connsiteX2" fmla="*/ 1404938 w 2900363"/>
                <a:gd name="connsiteY2" fmla="*/ 359568 h 533400"/>
                <a:gd name="connsiteX3" fmla="*/ 1035844 w 2900363"/>
                <a:gd name="connsiteY3" fmla="*/ 419100 h 533400"/>
                <a:gd name="connsiteX4" fmla="*/ 854869 w 2900363"/>
                <a:gd name="connsiteY4" fmla="*/ 447675 h 533400"/>
                <a:gd name="connsiteX5" fmla="*/ 752475 w 2900363"/>
                <a:gd name="connsiteY5" fmla="*/ 473868 h 533400"/>
                <a:gd name="connsiteX6" fmla="*/ 531019 w 2900363"/>
                <a:gd name="connsiteY6" fmla="*/ 533400 h 533400"/>
                <a:gd name="connsiteX7" fmla="*/ 495300 w 2900363"/>
                <a:gd name="connsiteY7" fmla="*/ 531018 h 533400"/>
                <a:gd name="connsiteX8" fmla="*/ 435769 w 2900363"/>
                <a:gd name="connsiteY8" fmla="*/ 521493 h 533400"/>
                <a:gd name="connsiteX9" fmla="*/ 378619 w 2900363"/>
                <a:gd name="connsiteY9" fmla="*/ 504825 h 533400"/>
                <a:gd name="connsiteX10" fmla="*/ 323850 w 2900363"/>
                <a:gd name="connsiteY10" fmla="*/ 485775 h 533400"/>
                <a:gd name="connsiteX11" fmla="*/ 245269 w 2900363"/>
                <a:gd name="connsiteY11" fmla="*/ 447675 h 533400"/>
                <a:gd name="connsiteX12" fmla="*/ 180975 w 2900363"/>
                <a:gd name="connsiteY12" fmla="*/ 409575 h 533400"/>
                <a:gd name="connsiteX13" fmla="*/ 102394 w 2900363"/>
                <a:gd name="connsiteY13" fmla="*/ 357187 h 533400"/>
                <a:gd name="connsiteX14" fmla="*/ 40482 w 2900363"/>
                <a:gd name="connsiteY14" fmla="*/ 304800 h 533400"/>
                <a:gd name="connsiteX15" fmla="*/ 11907 w 2900363"/>
                <a:gd name="connsiteY15" fmla="*/ 273843 h 533400"/>
                <a:gd name="connsiteX16" fmla="*/ 0 w 2900363"/>
                <a:gd name="connsiteY16" fmla="*/ 242887 h 533400"/>
                <a:gd name="connsiteX17" fmla="*/ 0 w 2900363"/>
                <a:gd name="connsiteY17" fmla="*/ 223837 h 533400"/>
                <a:gd name="connsiteX18" fmla="*/ 7144 w 2900363"/>
                <a:gd name="connsiteY18" fmla="*/ 216693 h 533400"/>
                <a:gd name="connsiteX19" fmla="*/ 21432 w 2900363"/>
                <a:gd name="connsiteY19" fmla="*/ 209550 h 533400"/>
                <a:gd name="connsiteX20" fmla="*/ 52388 w 2900363"/>
                <a:gd name="connsiteY20" fmla="*/ 211931 h 533400"/>
                <a:gd name="connsiteX21" fmla="*/ 121444 w 2900363"/>
                <a:gd name="connsiteY21" fmla="*/ 242887 h 533400"/>
                <a:gd name="connsiteX22" fmla="*/ 202407 w 2900363"/>
                <a:gd name="connsiteY22" fmla="*/ 266700 h 533400"/>
                <a:gd name="connsiteX23" fmla="*/ 264319 w 2900363"/>
                <a:gd name="connsiteY23" fmla="*/ 283368 h 533400"/>
                <a:gd name="connsiteX24" fmla="*/ 350044 w 2900363"/>
                <a:gd name="connsiteY24" fmla="*/ 290512 h 533400"/>
                <a:gd name="connsiteX25" fmla="*/ 438150 w 2900363"/>
                <a:gd name="connsiteY25" fmla="*/ 290512 h 533400"/>
                <a:gd name="connsiteX26" fmla="*/ 609600 w 2900363"/>
                <a:gd name="connsiteY26" fmla="*/ 280987 h 533400"/>
                <a:gd name="connsiteX27" fmla="*/ 940594 w 2900363"/>
                <a:gd name="connsiteY27" fmla="*/ 254793 h 533400"/>
                <a:gd name="connsiteX28" fmla="*/ 1407319 w 2900363"/>
                <a:gd name="connsiteY28" fmla="*/ 202406 h 533400"/>
                <a:gd name="connsiteX29" fmla="*/ 1693069 w 2900363"/>
                <a:gd name="connsiteY29" fmla="*/ 157162 h 533400"/>
                <a:gd name="connsiteX30" fmla="*/ 1912144 w 2900363"/>
                <a:gd name="connsiteY30" fmla="*/ 147637 h 533400"/>
                <a:gd name="connsiteX31" fmla="*/ 2005013 w 2900363"/>
                <a:gd name="connsiteY31" fmla="*/ 138112 h 533400"/>
                <a:gd name="connsiteX32" fmla="*/ 2112169 w 2900363"/>
                <a:gd name="connsiteY32" fmla="*/ 123825 h 533400"/>
                <a:gd name="connsiteX33" fmla="*/ 2174082 w 2900363"/>
                <a:gd name="connsiteY33" fmla="*/ 109537 h 533400"/>
                <a:gd name="connsiteX34" fmla="*/ 2352675 w 2900363"/>
                <a:gd name="connsiteY34" fmla="*/ 42862 h 533400"/>
                <a:gd name="connsiteX35" fmla="*/ 2447925 w 2900363"/>
                <a:gd name="connsiteY35" fmla="*/ 0 h 533400"/>
                <a:gd name="connsiteX36" fmla="*/ 2555082 w 2900363"/>
                <a:gd name="connsiteY36" fmla="*/ 21431 h 533400"/>
                <a:gd name="connsiteX37" fmla="*/ 2645569 w 2900363"/>
                <a:gd name="connsiteY37" fmla="*/ 50006 h 533400"/>
                <a:gd name="connsiteX38" fmla="*/ 2745582 w 2900363"/>
                <a:gd name="connsiteY38" fmla="*/ 95250 h 533400"/>
                <a:gd name="connsiteX39" fmla="*/ 2833688 w 2900363"/>
                <a:gd name="connsiteY39" fmla="*/ 147637 h 533400"/>
                <a:gd name="connsiteX40" fmla="*/ 2874169 w 2900363"/>
                <a:gd name="connsiteY40" fmla="*/ 183356 h 533400"/>
                <a:gd name="connsiteX41" fmla="*/ 2890838 w 2900363"/>
                <a:gd name="connsiteY41" fmla="*/ 219075 h 533400"/>
                <a:gd name="connsiteX42" fmla="*/ 2900363 w 2900363"/>
                <a:gd name="connsiteY42" fmla="*/ 269081 h 533400"/>
                <a:gd name="connsiteX43" fmla="*/ 2893219 w 2900363"/>
                <a:gd name="connsiteY43" fmla="*/ 290512 h 533400"/>
                <a:gd name="connsiteX44" fmla="*/ 2874169 w 2900363"/>
                <a:gd name="connsiteY44" fmla="*/ 304800 h 533400"/>
                <a:gd name="connsiteX45" fmla="*/ 2850357 w 2900363"/>
                <a:gd name="connsiteY45" fmla="*/ 311943 h 533400"/>
                <a:gd name="connsiteX46" fmla="*/ 2807494 w 2900363"/>
                <a:gd name="connsiteY46" fmla="*/ 311943 h 533400"/>
                <a:gd name="connsiteX47" fmla="*/ 2736057 w 2900363"/>
                <a:gd name="connsiteY47" fmla="*/ 302418 h 533400"/>
                <a:gd name="connsiteX48" fmla="*/ 2614613 w 2900363"/>
                <a:gd name="connsiteY48" fmla="*/ 290512 h 533400"/>
                <a:gd name="connsiteX49" fmla="*/ 2488407 w 2900363"/>
                <a:gd name="connsiteY49" fmla="*/ 283368 h 533400"/>
                <a:gd name="connsiteX50" fmla="*/ 2121694 w 2900363"/>
                <a:gd name="connsiteY50" fmla="*/ 2952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00363" h="533400">
                  <a:moveTo>
                    <a:pt x="2121694" y="295275"/>
                  </a:moveTo>
                  <a:lnTo>
                    <a:pt x="1666875" y="335756"/>
                  </a:lnTo>
                  <a:lnTo>
                    <a:pt x="1404938" y="359568"/>
                  </a:lnTo>
                  <a:lnTo>
                    <a:pt x="1035844" y="419100"/>
                  </a:lnTo>
                  <a:lnTo>
                    <a:pt x="854869" y="447675"/>
                  </a:lnTo>
                  <a:lnTo>
                    <a:pt x="752475" y="473868"/>
                  </a:lnTo>
                  <a:lnTo>
                    <a:pt x="531019" y="533400"/>
                  </a:lnTo>
                  <a:lnTo>
                    <a:pt x="495300" y="531018"/>
                  </a:lnTo>
                  <a:lnTo>
                    <a:pt x="435769" y="521493"/>
                  </a:lnTo>
                  <a:lnTo>
                    <a:pt x="378619" y="504825"/>
                  </a:lnTo>
                  <a:lnTo>
                    <a:pt x="323850" y="485775"/>
                  </a:lnTo>
                  <a:lnTo>
                    <a:pt x="245269" y="447675"/>
                  </a:lnTo>
                  <a:lnTo>
                    <a:pt x="180975" y="409575"/>
                  </a:lnTo>
                  <a:lnTo>
                    <a:pt x="102394" y="357187"/>
                  </a:lnTo>
                  <a:lnTo>
                    <a:pt x="40482" y="304800"/>
                  </a:lnTo>
                  <a:lnTo>
                    <a:pt x="11907" y="273843"/>
                  </a:lnTo>
                  <a:lnTo>
                    <a:pt x="0" y="242887"/>
                  </a:lnTo>
                  <a:lnTo>
                    <a:pt x="0" y="223837"/>
                  </a:lnTo>
                  <a:lnTo>
                    <a:pt x="7144" y="216693"/>
                  </a:lnTo>
                  <a:lnTo>
                    <a:pt x="21432" y="209550"/>
                  </a:lnTo>
                  <a:lnTo>
                    <a:pt x="52388" y="211931"/>
                  </a:lnTo>
                  <a:lnTo>
                    <a:pt x="121444" y="242887"/>
                  </a:lnTo>
                  <a:lnTo>
                    <a:pt x="202407" y="266700"/>
                  </a:lnTo>
                  <a:lnTo>
                    <a:pt x="264319" y="283368"/>
                  </a:lnTo>
                  <a:lnTo>
                    <a:pt x="350044" y="290512"/>
                  </a:lnTo>
                  <a:lnTo>
                    <a:pt x="438150" y="290512"/>
                  </a:lnTo>
                  <a:lnTo>
                    <a:pt x="609600" y="280987"/>
                  </a:lnTo>
                  <a:lnTo>
                    <a:pt x="940594" y="254793"/>
                  </a:lnTo>
                  <a:lnTo>
                    <a:pt x="1407319" y="202406"/>
                  </a:lnTo>
                  <a:lnTo>
                    <a:pt x="1693069" y="157162"/>
                  </a:lnTo>
                  <a:lnTo>
                    <a:pt x="1912144" y="147637"/>
                  </a:lnTo>
                  <a:lnTo>
                    <a:pt x="2005013" y="138112"/>
                  </a:lnTo>
                  <a:lnTo>
                    <a:pt x="2112169" y="123825"/>
                  </a:lnTo>
                  <a:lnTo>
                    <a:pt x="2174082" y="109537"/>
                  </a:lnTo>
                  <a:lnTo>
                    <a:pt x="2352675" y="42862"/>
                  </a:lnTo>
                  <a:lnTo>
                    <a:pt x="2447925" y="0"/>
                  </a:lnTo>
                  <a:lnTo>
                    <a:pt x="2555082" y="21431"/>
                  </a:lnTo>
                  <a:lnTo>
                    <a:pt x="2645569" y="50006"/>
                  </a:lnTo>
                  <a:lnTo>
                    <a:pt x="2745582" y="95250"/>
                  </a:lnTo>
                  <a:lnTo>
                    <a:pt x="2833688" y="147637"/>
                  </a:lnTo>
                  <a:lnTo>
                    <a:pt x="2874169" y="183356"/>
                  </a:lnTo>
                  <a:lnTo>
                    <a:pt x="2890838" y="219075"/>
                  </a:lnTo>
                  <a:lnTo>
                    <a:pt x="2900363" y="269081"/>
                  </a:lnTo>
                  <a:lnTo>
                    <a:pt x="2893219" y="290512"/>
                  </a:lnTo>
                  <a:lnTo>
                    <a:pt x="2874169" y="304800"/>
                  </a:lnTo>
                  <a:lnTo>
                    <a:pt x="2850357" y="311943"/>
                  </a:lnTo>
                  <a:lnTo>
                    <a:pt x="2807494" y="311943"/>
                  </a:lnTo>
                  <a:lnTo>
                    <a:pt x="2736057" y="302418"/>
                  </a:lnTo>
                  <a:lnTo>
                    <a:pt x="2614613" y="290512"/>
                  </a:lnTo>
                  <a:lnTo>
                    <a:pt x="2488407" y="283368"/>
                  </a:lnTo>
                  <a:lnTo>
                    <a:pt x="2121694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F60EB05B-8EDF-476B-A1A8-14D46FE9F915}"/>
                </a:ext>
              </a:extLst>
            </p:cNvPr>
            <p:cNvSpPr/>
            <p:nvPr/>
          </p:nvSpPr>
          <p:spPr>
            <a:xfrm>
              <a:off x="4924425" y="3067050"/>
              <a:ext cx="515938" cy="857250"/>
            </a:xfrm>
            <a:custGeom>
              <a:avLst/>
              <a:gdLst>
                <a:gd name="connsiteX0" fmla="*/ 188119 w 516731"/>
                <a:gd name="connsiteY0" fmla="*/ 547688 h 857250"/>
                <a:gd name="connsiteX1" fmla="*/ 116681 w 516731"/>
                <a:gd name="connsiteY1" fmla="*/ 257175 h 857250"/>
                <a:gd name="connsiteX2" fmla="*/ 109538 w 516731"/>
                <a:gd name="connsiteY2" fmla="*/ 233363 h 857250"/>
                <a:gd name="connsiteX3" fmla="*/ 85725 w 516731"/>
                <a:gd name="connsiteY3" fmla="*/ 190500 h 857250"/>
                <a:gd name="connsiteX4" fmla="*/ 40481 w 516731"/>
                <a:gd name="connsiteY4" fmla="*/ 119063 h 857250"/>
                <a:gd name="connsiteX5" fmla="*/ 4763 w 516731"/>
                <a:gd name="connsiteY5" fmla="*/ 80963 h 857250"/>
                <a:gd name="connsiteX6" fmla="*/ 0 w 516731"/>
                <a:gd name="connsiteY6" fmla="*/ 64294 h 857250"/>
                <a:gd name="connsiteX7" fmla="*/ 0 w 516731"/>
                <a:gd name="connsiteY7" fmla="*/ 38100 h 857250"/>
                <a:gd name="connsiteX8" fmla="*/ 7144 w 516731"/>
                <a:gd name="connsiteY8" fmla="*/ 9525 h 857250"/>
                <a:gd name="connsiteX9" fmla="*/ 23813 w 516731"/>
                <a:gd name="connsiteY9" fmla="*/ 0 h 857250"/>
                <a:gd name="connsiteX10" fmla="*/ 57150 w 516731"/>
                <a:gd name="connsiteY10" fmla="*/ 0 h 857250"/>
                <a:gd name="connsiteX11" fmla="*/ 78581 w 516731"/>
                <a:gd name="connsiteY11" fmla="*/ 7144 h 857250"/>
                <a:gd name="connsiteX12" fmla="*/ 109538 w 516731"/>
                <a:gd name="connsiteY12" fmla="*/ 21431 h 857250"/>
                <a:gd name="connsiteX13" fmla="*/ 159544 w 516731"/>
                <a:gd name="connsiteY13" fmla="*/ 40481 h 857250"/>
                <a:gd name="connsiteX14" fmla="*/ 204788 w 516731"/>
                <a:gd name="connsiteY14" fmla="*/ 50006 h 857250"/>
                <a:gd name="connsiteX15" fmla="*/ 283369 w 516731"/>
                <a:gd name="connsiteY15" fmla="*/ 54769 h 857250"/>
                <a:gd name="connsiteX16" fmla="*/ 335756 w 516731"/>
                <a:gd name="connsiteY16" fmla="*/ 238125 h 857250"/>
                <a:gd name="connsiteX17" fmla="*/ 428625 w 516731"/>
                <a:gd name="connsiteY17" fmla="*/ 566738 h 857250"/>
                <a:gd name="connsiteX18" fmla="*/ 516731 w 516731"/>
                <a:gd name="connsiteY18" fmla="*/ 764381 h 857250"/>
                <a:gd name="connsiteX19" fmla="*/ 492919 w 516731"/>
                <a:gd name="connsiteY19" fmla="*/ 812006 h 857250"/>
                <a:gd name="connsiteX20" fmla="*/ 471488 w 516731"/>
                <a:gd name="connsiteY20" fmla="*/ 842963 h 857250"/>
                <a:gd name="connsiteX21" fmla="*/ 450056 w 516731"/>
                <a:gd name="connsiteY21" fmla="*/ 854869 h 857250"/>
                <a:gd name="connsiteX22" fmla="*/ 419100 w 516731"/>
                <a:gd name="connsiteY22" fmla="*/ 857250 h 857250"/>
                <a:gd name="connsiteX23" fmla="*/ 390525 w 516731"/>
                <a:gd name="connsiteY23" fmla="*/ 857250 h 857250"/>
                <a:gd name="connsiteX24" fmla="*/ 352425 w 516731"/>
                <a:gd name="connsiteY24" fmla="*/ 845344 h 857250"/>
                <a:gd name="connsiteX25" fmla="*/ 326231 w 516731"/>
                <a:gd name="connsiteY25" fmla="*/ 826294 h 857250"/>
                <a:gd name="connsiteX26" fmla="*/ 285750 w 516731"/>
                <a:gd name="connsiteY26" fmla="*/ 778669 h 857250"/>
                <a:gd name="connsiteX27" fmla="*/ 226219 w 516731"/>
                <a:gd name="connsiteY27" fmla="*/ 685800 h 857250"/>
                <a:gd name="connsiteX28" fmla="*/ 188119 w 516731"/>
                <a:gd name="connsiteY28" fmla="*/ 54768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6731" h="857250">
                  <a:moveTo>
                    <a:pt x="188119" y="547688"/>
                  </a:moveTo>
                  <a:lnTo>
                    <a:pt x="116681" y="257175"/>
                  </a:lnTo>
                  <a:lnTo>
                    <a:pt x="109538" y="233363"/>
                  </a:lnTo>
                  <a:lnTo>
                    <a:pt x="85725" y="190500"/>
                  </a:lnTo>
                  <a:lnTo>
                    <a:pt x="40481" y="119063"/>
                  </a:lnTo>
                  <a:lnTo>
                    <a:pt x="4763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7144" y="9525"/>
                  </a:lnTo>
                  <a:lnTo>
                    <a:pt x="23813" y="0"/>
                  </a:lnTo>
                  <a:lnTo>
                    <a:pt x="57150" y="0"/>
                  </a:lnTo>
                  <a:lnTo>
                    <a:pt x="78581" y="7144"/>
                  </a:lnTo>
                  <a:lnTo>
                    <a:pt x="109538" y="21431"/>
                  </a:lnTo>
                  <a:lnTo>
                    <a:pt x="159544" y="40481"/>
                  </a:lnTo>
                  <a:lnTo>
                    <a:pt x="204788" y="50006"/>
                  </a:lnTo>
                  <a:lnTo>
                    <a:pt x="283369" y="54769"/>
                  </a:lnTo>
                  <a:lnTo>
                    <a:pt x="335756" y="238125"/>
                  </a:lnTo>
                  <a:lnTo>
                    <a:pt x="428625" y="566738"/>
                  </a:lnTo>
                  <a:lnTo>
                    <a:pt x="516731" y="764381"/>
                  </a:lnTo>
                  <a:lnTo>
                    <a:pt x="492919" y="812006"/>
                  </a:lnTo>
                  <a:lnTo>
                    <a:pt x="471488" y="842963"/>
                  </a:lnTo>
                  <a:lnTo>
                    <a:pt x="450056" y="854869"/>
                  </a:lnTo>
                  <a:lnTo>
                    <a:pt x="419100" y="857250"/>
                  </a:lnTo>
                  <a:lnTo>
                    <a:pt x="390525" y="857250"/>
                  </a:lnTo>
                  <a:lnTo>
                    <a:pt x="352425" y="845344"/>
                  </a:lnTo>
                  <a:lnTo>
                    <a:pt x="326231" y="826294"/>
                  </a:lnTo>
                  <a:lnTo>
                    <a:pt x="285750" y="778669"/>
                  </a:lnTo>
                  <a:lnTo>
                    <a:pt x="226219" y="685800"/>
                  </a:lnTo>
                  <a:lnTo>
                    <a:pt x="188119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AC87E24A-E126-462A-B1F6-D6CFB3FE17C5}"/>
                </a:ext>
              </a:extLst>
            </p:cNvPr>
            <p:cNvSpPr/>
            <p:nvPr/>
          </p:nvSpPr>
          <p:spPr>
            <a:xfrm>
              <a:off x="4824414" y="3840163"/>
              <a:ext cx="676275" cy="703262"/>
            </a:xfrm>
            <a:custGeom>
              <a:avLst/>
              <a:gdLst>
                <a:gd name="connsiteX0" fmla="*/ 359568 w 676275"/>
                <a:gd name="connsiteY0" fmla="*/ 411957 h 702469"/>
                <a:gd name="connsiteX1" fmla="*/ 261937 w 676275"/>
                <a:gd name="connsiteY1" fmla="*/ 300038 h 702469"/>
                <a:gd name="connsiteX2" fmla="*/ 152400 w 676275"/>
                <a:gd name="connsiteY2" fmla="*/ 190500 h 702469"/>
                <a:gd name="connsiteX3" fmla="*/ 14287 w 676275"/>
                <a:gd name="connsiteY3" fmla="*/ 64294 h 702469"/>
                <a:gd name="connsiteX4" fmla="*/ 4762 w 676275"/>
                <a:gd name="connsiteY4" fmla="*/ 40482 h 702469"/>
                <a:gd name="connsiteX5" fmla="*/ 0 w 676275"/>
                <a:gd name="connsiteY5" fmla="*/ 19050 h 702469"/>
                <a:gd name="connsiteX6" fmla="*/ 4762 w 676275"/>
                <a:gd name="connsiteY6" fmla="*/ 4763 h 702469"/>
                <a:gd name="connsiteX7" fmla="*/ 16668 w 676275"/>
                <a:gd name="connsiteY7" fmla="*/ 0 h 702469"/>
                <a:gd name="connsiteX8" fmla="*/ 47625 w 676275"/>
                <a:gd name="connsiteY8" fmla="*/ 7144 h 702469"/>
                <a:gd name="connsiteX9" fmla="*/ 166687 w 676275"/>
                <a:gd name="connsiteY9" fmla="*/ 45244 h 702469"/>
                <a:gd name="connsiteX10" fmla="*/ 316706 w 676275"/>
                <a:gd name="connsiteY10" fmla="*/ 102394 h 702469"/>
                <a:gd name="connsiteX11" fmla="*/ 433387 w 676275"/>
                <a:gd name="connsiteY11" fmla="*/ 159544 h 702469"/>
                <a:gd name="connsiteX12" fmla="*/ 502443 w 676275"/>
                <a:gd name="connsiteY12" fmla="*/ 202407 h 702469"/>
                <a:gd name="connsiteX13" fmla="*/ 576262 w 676275"/>
                <a:gd name="connsiteY13" fmla="*/ 269082 h 702469"/>
                <a:gd name="connsiteX14" fmla="*/ 652462 w 676275"/>
                <a:gd name="connsiteY14" fmla="*/ 352425 h 702469"/>
                <a:gd name="connsiteX15" fmla="*/ 669131 w 676275"/>
                <a:gd name="connsiteY15" fmla="*/ 385763 h 702469"/>
                <a:gd name="connsiteX16" fmla="*/ 676275 w 676275"/>
                <a:gd name="connsiteY16" fmla="*/ 423863 h 702469"/>
                <a:gd name="connsiteX17" fmla="*/ 676275 w 676275"/>
                <a:gd name="connsiteY17" fmla="*/ 466725 h 702469"/>
                <a:gd name="connsiteX18" fmla="*/ 661987 w 676275"/>
                <a:gd name="connsiteY18" fmla="*/ 519113 h 702469"/>
                <a:gd name="connsiteX19" fmla="*/ 604837 w 676275"/>
                <a:gd name="connsiteY19" fmla="*/ 695325 h 702469"/>
                <a:gd name="connsiteX20" fmla="*/ 533400 w 676275"/>
                <a:gd name="connsiteY20" fmla="*/ 702469 h 702469"/>
                <a:gd name="connsiteX21" fmla="*/ 359568 w 676275"/>
                <a:gd name="connsiteY21" fmla="*/ 411957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76275" h="702469">
                  <a:moveTo>
                    <a:pt x="359568" y="411957"/>
                  </a:moveTo>
                  <a:lnTo>
                    <a:pt x="261937" y="300038"/>
                  </a:lnTo>
                  <a:lnTo>
                    <a:pt x="152400" y="190500"/>
                  </a:lnTo>
                  <a:lnTo>
                    <a:pt x="14287" y="64294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6668" y="0"/>
                  </a:lnTo>
                  <a:lnTo>
                    <a:pt x="47625" y="7144"/>
                  </a:lnTo>
                  <a:lnTo>
                    <a:pt x="166687" y="45244"/>
                  </a:lnTo>
                  <a:lnTo>
                    <a:pt x="316706" y="102394"/>
                  </a:lnTo>
                  <a:lnTo>
                    <a:pt x="433387" y="159544"/>
                  </a:lnTo>
                  <a:lnTo>
                    <a:pt x="502443" y="202407"/>
                  </a:lnTo>
                  <a:lnTo>
                    <a:pt x="576262" y="269082"/>
                  </a:lnTo>
                  <a:lnTo>
                    <a:pt x="652462" y="352425"/>
                  </a:lnTo>
                  <a:lnTo>
                    <a:pt x="669131" y="385763"/>
                  </a:lnTo>
                  <a:lnTo>
                    <a:pt x="676275" y="423863"/>
                  </a:lnTo>
                  <a:lnTo>
                    <a:pt x="676275" y="466725"/>
                  </a:lnTo>
                  <a:lnTo>
                    <a:pt x="661987" y="519113"/>
                  </a:lnTo>
                  <a:lnTo>
                    <a:pt x="604837" y="695325"/>
                  </a:lnTo>
                  <a:lnTo>
                    <a:pt x="533400" y="702469"/>
                  </a:lnTo>
                  <a:lnTo>
                    <a:pt x="359568" y="411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BC5678A3-C80D-4D8A-A845-46BBB93ED27B}"/>
                </a:ext>
              </a:extLst>
            </p:cNvPr>
            <p:cNvSpPr/>
            <p:nvPr/>
          </p:nvSpPr>
          <p:spPr>
            <a:xfrm>
              <a:off x="4808539" y="5010151"/>
              <a:ext cx="561975" cy="1058863"/>
            </a:xfrm>
            <a:custGeom>
              <a:avLst/>
              <a:gdLst>
                <a:gd name="connsiteX0" fmla="*/ 292894 w 561975"/>
                <a:gd name="connsiteY0" fmla="*/ 678656 h 1059656"/>
                <a:gd name="connsiteX1" fmla="*/ 252412 w 561975"/>
                <a:gd name="connsiteY1" fmla="*/ 381000 h 1059656"/>
                <a:gd name="connsiteX2" fmla="*/ 226219 w 561975"/>
                <a:gd name="connsiteY2" fmla="*/ 307181 h 1059656"/>
                <a:gd name="connsiteX3" fmla="*/ 178594 w 561975"/>
                <a:gd name="connsiteY3" fmla="*/ 223838 h 1059656"/>
                <a:gd name="connsiteX4" fmla="*/ 126206 w 561975"/>
                <a:gd name="connsiteY4" fmla="*/ 164306 h 1059656"/>
                <a:gd name="connsiteX5" fmla="*/ 64294 w 561975"/>
                <a:gd name="connsiteY5" fmla="*/ 104775 h 1059656"/>
                <a:gd name="connsiteX6" fmla="*/ 7144 w 561975"/>
                <a:gd name="connsiteY6" fmla="*/ 73819 h 1059656"/>
                <a:gd name="connsiteX7" fmla="*/ 0 w 561975"/>
                <a:gd name="connsiteY7" fmla="*/ 50006 h 1059656"/>
                <a:gd name="connsiteX8" fmla="*/ 9525 w 561975"/>
                <a:gd name="connsiteY8" fmla="*/ 23813 h 1059656"/>
                <a:gd name="connsiteX9" fmla="*/ 33337 w 561975"/>
                <a:gd name="connsiteY9" fmla="*/ 4763 h 1059656"/>
                <a:gd name="connsiteX10" fmla="*/ 71437 w 561975"/>
                <a:gd name="connsiteY10" fmla="*/ 0 h 1059656"/>
                <a:gd name="connsiteX11" fmla="*/ 157162 w 561975"/>
                <a:gd name="connsiteY11" fmla="*/ 9525 h 1059656"/>
                <a:gd name="connsiteX12" fmla="*/ 242887 w 561975"/>
                <a:gd name="connsiteY12" fmla="*/ 23813 h 1059656"/>
                <a:gd name="connsiteX13" fmla="*/ 383381 w 561975"/>
                <a:gd name="connsiteY13" fmla="*/ 69056 h 1059656"/>
                <a:gd name="connsiteX14" fmla="*/ 431006 w 561975"/>
                <a:gd name="connsiteY14" fmla="*/ 235744 h 1059656"/>
                <a:gd name="connsiteX15" fmla="*/ 540544 w 561975"/>
                <a:gd name="connsiteY15" fmla="*/ 711994 h 1059656"/>
                <a:gd name="connsiteX16" fmla="*/ 561975 w 561975"/>
                <a:gd name="connsiteY16" fmla="*/ 881063 h 1059656"/>
                <a:gd name="connsiteX17" fmla="*/ 521494 w 561975"/>
                <a:gd name="connsiteY17" fmla="*/ 1035844 h 1059656"/>
                <a:gd name="connsiteX18" fmla="*/ 504825 w 561975"/>
                <a:gd name="connsiteY18" fmla="*/ 1052513 h 1059656"/>
                <a:gd name="connsiteX19" fmla="*/ 481012 w 561975"/>
                <a:gd name="connsiteY19" fmla="*/ 1059656 h 1059656"/>
                <a:gd name="connsiteX20" fmla="*/ 457200 w 561975"/>
                <a:gd name="connsiteY20" fmla="*/ 1052513 h 1059656"/>
                <a:gd name="connsiteX21" fmla="*/ 416719 w 561975"/>
                <a:gd name="connsiteY21" fmla="*/ 1023938 h 1059656"/>
                <a:gd name="connsiteX22" fmla="*/ 366712 w 561975"/>
                <a:gd name="connsiteY22" fmla="*/ 976313 h 1059656"/>
                <a:gd name="connsiteX23" fmla="*/ 340519 w 561975"/>
                <a:gd name="connsiteY23" fmla="*/ 940594 h 1059656"/>
                <a:gd name="connsiteX24" fmla="*/ 323850 w 561975"/>
                <a:gd name="connsiteY24" fmla="*/ 885825 h 1059656"/>
                <a:gd name="connsiteX25" fmla="*/ 316706 w 561975"/>
                <a:gd name="connsiteY25" fmla="*/ 828675 h 1059656"/>
                <a:gd name="connsiteX26" fmla="*/ 292894 w 561975"/>
                <a:gd name="connsiteY26" fmla="*/ 6786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1975" h="1059656">
                  <a:moveTo>
                    <a:pt x="292894" y="678656"/>
                  </a:moveTo>
                  <a:lnTo>
                    <a:pt x="252412" y="381000"/>
                  </a:lnTo>
                  <a:lnTo>
                    <a:pt x="226219" y="307181"/>
                  </a:lnTo>
                  <a:lnTo>
                    <a:pt x="178594" y="223838"/>
                  </a:lnTo>
                  <a:lnTo>
                    <a:pt x="126206" y="164306"/>
                  </a:lnTo>
                  <a:lnTo>
                    <a:pt x="64294" y="104775"/>
                  </a:lnTo>
                  <a:lnTo>
                    <a:pt x="7144" y="73819"/>
                  </a:lnTo>
                  <a:lnTo>
                    <a:pt x="0" y="50006"/>
                  </a:lnTo>
                  <a:lnTo>
                    <a:pt x="9525" y="23813"/>
                  </a:lnTo>
                  <a:lnTo>
                    <a:pt x="33337" y="4763"/>
                  </a:lnTo>
                  <a:lnTo>
                    <a:pt x="71437" y="0"/>
                  </a:lnTo>
                  <a:lnTo>
                    <a:pt x="157162" y="9525"/>
                  </a:lnTo>
                  <a:lnTo>
                    <a:pt x="242887" y="23813"/>
                  </a:lnTo>
                  <a:lnTo>
                    <a:pt x="383381" y="69056"/>
                  </a:lnTo>
                  <a:lnTo>
                    <a:pt x="431006" y="235744"/>
                  </a:lnTo>
                  <a:lnTo>
                    <a:pt x="540544" y="711994"/>
                  </a:lnTo>
                  <a:lnTo>
                    <a:pt x="561975" y="881063"/>
                  </a:lnTo>
                  <a:lnTo>
                    <a:pt x="521494" y="1035844"/>
                  </a:lnTo>
                  <a:lnTo>
                    <a:pt x="504825" y="1052513"/>
                  </a:lnTo>
                  <a:lnTo>
                    <a:pt x="481012" y="1059656"/>
                  </a:lnTo>
                  <a:lnTo>
                    <a:pt x="457200" y="1052513"/>
                  </a:lnTo>
                  <a:lnTo>
                    <a:pt x="416719" y="1023938"/>
                  </a:lnTo>
                  <a:lnTo>
                    <a:pt x="366712" y="976313"/>
                  </a:lnTo>
                  <a:lnTo>
                    <a:pt x="340519" y="940594"/>
                  </a:lnTo>
                  <a:lnTo>
                    <a:pt x="323850" y="885825"/>
                  </a:lnTo>
                  <a:lnTo>
                    <a:pt x="316706" y="828675"/>
                  </a:lnTo>
                  <a:lnTo>
                    <a:pt x="292894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2EDC09A7-F10C-4706-BB26-31503C99D665}"/>
                </a:ext>
              </a:extLst>
            </p:cNvPr>
            <p:cNvSpPr/>
            <p:nvPr/>
          </p:nvSpPr>
          <p:spPr>
            <a:xfrm>
              <a:off x="5719764" y="1373189"/>
              <a:ext cx="555625" cy="1184275"/>
            </a:xfrm>
            <a:custGeom>
              <a:avLst/>
              <a:gdLst>
                <a:gd name="connsiteX0" fmla="*/ 235743 w 554831"/>
                <a:gd name="connsiteY0" fmla="*/ 878682 h 1183482"/>
                <a:gd name="connsiteX1" fmla="*/ 233362 w 554831"/>
                <a:gd name="connsiteY1" fmla="*/ 373857 h 1183482"/>
                <a:gd name="connsiteX2" fmla="*/ 223837 w 554831"/>
                <a:gd name="connsiteY2" fmla="*/ 316707 h 1183482"/>
                <a:gd name="connsiteX3" fmla="*/ 209550 w 554831"/>
                <a:gd name="connsiteY3" fmla="*/ 254794 h 1183482"/>
                <a:gd name="connsiteX4" fmla="*/ 190500 w 554831"/>
                <a:gd name="connsiteY4" fmla="*/ 209550 h 1183482"/>
                <a:gd name="connsiteX5" fmla="*/ 169068 w 554831"/>
                <a:gd name="connsiteY5" fmla="*/ 173832 h 1183482"/>
                <a:gd name="connsiteX6" fmla="*/ 133350 w 554831"/>
                <a:gd name="connsiteY6" fmla="*/ 133350 h 1183482"/>
                <a:gd name="connsiteX7" fmla="*/ 92868 w 554831"/>
                <a:gd name="connsiteY7" fmla="*/ 100013 h 1183482"/>
                <a:gd name="connsiteX8" fmla="*/ 35718 w 554831"/>
                <a:gd name="connsiteY8" fmla="*/ 71438 h 1183482"/>
                <a:gd name="connsiteX9" fmla="*/ 9525 w 554831"/>
                <a:gd name="connsiteY9" fmla="*/ 47625 h 1183482"/>
                <a:gd name="connsiteX10" fmla="*/ 0 w 554831"/>
                <a:gd name="connsiteY10" fmla="*/ 28575 h 1183482"/>
                <a:gd name="connsiteX11" fmla="*/ 4762 w 554831"/>
                <a:gd name="connsiteY11" fmla="*/ 14288 h 1183482"/>
                <a:gd name="connsiteX12" fmla="*/ 11906 w 554831"/>
                <a:gd name="connsiteY12" fmla="*/ 4763 h 1183482"/>
                <a:gd name="connsiteX13" fmla="*/ 33337 w 554831"/>
                <a:gd name="connsiteY13" fmla="*/ 0 h 1183482"/>
                <a:gd name="connsiteX14" fmla="*/ 90487 w 554831"/>
                <a:gd name="connsiteY14" fmla="*/ 0 h 1183482"/>
                <a:gd name="connsiteX15" fmla="*/ 171450 w 554831"/>
                <a:gd name="connsiteY15" fmla="*/ 7144 h 1183482"/>
                <a:gd name="connsiteX16" fmla="*/ 250031 w 554831"/>
                <a:gd name="connsiteY16" fmla="*/ 19050 h 1183482"/>
                <a:gd name="connsiteX17" fmla="*/ 316706 w 554831"/>
                <a:gd name="connsiteY17" fmla="*/ 40482 h 1183482"/>
                <a:gd name="connsiteX18" fmla="*/ 400050 w 554831"/>
                <a:gd name="connsiteY18" fmla="*/ 76200 h 1183482"/>
                <a:gd name="connsiteX19" fmla="*/ 476250 w 554831"/>
                <a:gd name="connsiteY19" fmla="*/ 121444 h 1183482"/>
                <a:gd name="connsiteX20" fmla="*/ 545306 w 554831"/>
                <a:gd name="connsiteY20" fmla="*/ 176213 h 1183482"/>
                <a:gd name="connsiteX21" fmla="*/ 554831 w 554831"/>
                <a:gd name="connsiteY21" fmla="*/ 195263 h 1183482"/>
                <a:gd name="connsiteX22" fmla="*/ 554831 w 554831"/>
                <a:gd name="connsiteY22" fmla="*/ 216694 h 1183482"/>
                <a:gd name="connsiteX23" fmla="*/ 550068 w 554831"/>
                <a:gd name="connsiteY23" fmla="*/ 247650 h 1183482"/>
                <a:gd name="connsiteX24" fmla="*/ 540543 w 554831"/>
                <a:gd name="connsiteY24" fmla="*/ 269082 h 1183482"/>
                <a:gd name="connsiteX25" fmla="*/ 526256 w 554831"/>
                <a:gd name="connsiteY25" fmla="*/ 292894 h 1183482"/>
                <a:gd name="connsiteX26" fmla="*/ 514350 w 554831"/>
                <a:gd name="connsiteY26" fmla="*/ 319088 h 1183482"/>
                <a:gd name="connsiteX27" fmla="*/ 502443 w 554831"/>
                <a:gd name="connsiteY27" fmla="*/ 366713 h 1183482"/>
                <a:gd name="connsiteX28" fmla="*/ 502443 w 554831"/>
                <a:gd name="connsiteY28" fmla="*/ 588169 h 1183482"/>
                <a:gd name="connsiteX29" fmla="*/ 481012 w 554831"/>
                <a:gd name="connsiteY29" fmla="*/ 759619 h 1183482"/>
                <a:gd name="connsiteX30" fmla="*/ 452437 w 554831"/>
                <a:gd name="connsiteY30" fmla="*/ 1157288 h 1183482"/>
                <a:gd name="connsiteX31" fmla="*/ 238125 w 554831"/>
                <a:gd name="connsiteY31" fmla="*/ 1183482 h 1183482"/>
                <a:gd name="connsiteX32" fmla="*/ 235743 w 554831"/>
                <a:gd name="connsiteY32" fmla="*/ 878682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4831" h="1183482">
                  <a:moveTo>
                    <a:pt x="235743" y="878682"/>
                  </a:moveTo>
                  <a:cubicBezTo>
                    <a:pt x="234949" y="710407"/>
                    <a:pt x="234156" y="542132"/>
                    <a:pt x="233362" y="373857"/>
                  </a:cubicBezTo>
                  <a:lnTo>
                    <a:pt x="223837" y="316707"/>
                  </a:lnTo>
                  <a:lnTo>
                    <a:pt x="209550" y="254794"/>
                  </a:lnTo>
                  <a:lnTo>
                    <a:pt x="190500" y="209550"/>
                  </a:lnTo>
                  <a:lnTo>
                    <a:pt x="169068" y="173832"/>
                  </a:lnTo>
                  <a:lnTo>
                    <a:pt x="133350" y="133350"/>
                  </a:lnTo>
                  <a:lnTo>
                    <a:pt x="92868" y="100013"/>
                  </a:lnTo>
                  <a:lnTo>
                    <a:pt x="35718" y="71438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4762" y="14288"/>
                  </a:lnTo>
                  <a:lnTo>
                    <a:pt x="11906" y="4763"/>
                  </a:lnTo>
                  <a:lnTo>
                    <a:pt x="33337" y="0"/>
                  </a:lnTo>
                  <a:lnTo>
                    <a:pt x="90487" y="0"/>
                  </a:lnTo>
                  <a:lnTo>
                    <a:pt x="171450" y="7144"/>
                  </a:lnTo>
                  <a:lnTo>
                    <a:pt x="250031" y="19050"/>
                  </a:lnTo>
                  <a:lnTo>
                    <a:pt x="316706" y="40482"/>
                  </a:lnTo>
                  <a:lnTo>
                    <a:pt x="400050" y="76200"/>
                  </a:lnTo>
                  <a:lnTo>
                    <a:pt x="476250" y="121444"/>
                  </a:lnTo>
                  <a:lnTo>
                    <a:pt x="545306" y="176213"/>
                  </a:lnTo>
                  <a:lnTo>
                    <a:pt x="554831" y="195263"/>
                  </a:lnTo>
                  <a:lnTo>
                    <a:pt x="554831" y="216694"/>
                  </a:lnTo>
                  <a:lnTo>
                    <a:pt x="550068" y="247650"/>
                  </a:lnTo>
                  <a:lnTo>
                    <a:pt x="540543" y="269082"/>
                  </a:lnTo>
                  <a:lnTo>
                    <a:pt x="526256" y="292894"/>
                  </a:lnTo>
                  <a:lnTo>
                    <a:pt x="514350" y="319088"/>
                  </a:lnTo>
                  <a:lnTo>
                    <a:pt x="502443" y="366713"/>
                  </a:lnTo>
                  <a:lnTo>
                    <a:pt x="502443" y="588169"/>
                  </a:lnTo>
                  <a:lnTo>
                    <a:pt x="481012" y="759619"/>
                  </a:lnTo>
                  <a:lnTo>
                    <a:pt x="452437" y="1157288"/>
                  </a:lnTo>
                  <a:lnTo>
                    <a:pt x="238125" y="1183482"/>
                  </a:lnTo>
                  <a:lnTo>
                    <a:pt x="235743" y="878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F25F2017-03F4-4431-B029-89769F638BC0}"/>
                </a:ext>
              </a:extLst>
            </p:cNvPr>
            <p:cNvSpPr/>
            <p:nvPr/>
          </p:nvSpPr>
          <p:spPr>
            <a:xfrm>
              <a:off x="4789489" y="2312988"/>
              <a:ext cx="2409825" cy="514350"/>
            </a:xfrm>
            <a:custGeom>
              <a:avLst/>
              <a:gdLst>
                <a:gd name="connsiteX0" fmla="*/ 1235869 w 2409825"/>
                <a:gd name="connsiteY0" fmla="*/ 338137 h 514350"/>
                <a:gd name="connsiteX1" fmla="*/ 912019 w 2409825"/>
                <a:gd name="connsiteY1" fmla="*/ 388144 h 514350"/>
                <a:gd name="connsiteX2" fmla="*/ 728662 w 2409825"/>
                <a:gd name="connsiteY2" fmla="*/ 423862 h 514350"/>
                <a:gd name="connsiteX3" fmla="*/ 661987 w 2409825"/>
                <a:gd name="connsiteY3" fmla="*/ 440531 h 514350"/>
                <a:gd name="connsiteX4" fmla="*/ 583406 w 2409825"/>
                <a:gd name="connsiteY4" fmla="*/ 461962 h 514350"/>
                <a:gd name="connsiteX5" fmla="*/ 431006 w 2409825"/>
                <a:gd name="connsiteY5" fmla="*/ 514350 h 514350"/>
                <a:gd name="connsiteX6" fmla="*/ 416719 w 2409825"/>
                <a:gd name="connsiteY6" fmla="*/ 514350 h 514350"/>
                <a:gd name="connsiteX7" fmla="*/ 352425 w 2409825"/>
                <a:gd name="connsiteY7" fmla="*/ 502444 h 514350"/>
                <a:gd name="connsiteX8" fmla="*/ 295275 w 2409825"/>
                <a:gd name="connsiteY8" fmla="*/ 485775 h 514350"/>
                <a:gd name="connsiteX9" fmla="*/ 240506 w 2409825"/>
                <a:gd name="connsiteY9" fmla="*/ 464344 h 514350"/>
                <a:gd name="connsiteX10" fmla="*/ 178594 w 2409825"/>
                <a:gd name="connsiteY10" fmla="*/ 433387 h 514350"/>
                <a:gd name="connsiteX11" fmla="*/ 123825 w 2409825"/>
                <a:gd name="connsiteY11" fmla="*/ 400050 h 514350"/>
                <a:gd name="connsiteX12" fmla="*/ 59531 w 2409825"/>
                <a:gd name="connsiteY12" fmla="*/ 352425 h 514350"/>
                <a:gd name="connsiteX13" fmla="*/ 21431 w 2409825"/>
                <a:gd name="connsiteY13" fmla="*/ 314325 h 514350"/>
                <a:gd name="connsiteX14" fmla="*/ 4762 w 2409825"/>
                <a:gd name="connsiteY14" fmla="*/ 290512 h 514350"/>
                <a:gd name="connsiteX15" fmla="*/ 0 w 2409825"/>
                <a:gd name="connsiteY15" fmla="*/ 266700 h 514350"/>
                <a:gd name="connsiteX16" fmla="*/ 7144 w 2409825"/>
                <a:gd name="connsiteY16" fmla="*/ 247650 h 514350"/>
                <a:gd name="connsiteX17" fmla="*/ 23812 w 2409825"/>
                <a:gd name="connsiteY17" fmla="*/ 240506 h 514350"/>
                <a:gd name="connsiteX18" fmla="*/ 54769 w 2409825"/>
                <a:gd name="connsiteY18" fmla="*/ 240506 h 514350"/>
                <a:gd name="connsiteX19" fmla="*/ 83344 w 2409825"/>
                <a:gd name="connsiteY19" fmla="*/ 247650 h 514350"/>
                <a:gd name="connsiteX20" fmla="*/ 119062 w 2409825"/>
                <a:gd name="connsiteY20" fmla="*/ 264319 h 514350"/>
                <a:gd name="connsiteX21" fmla="*/ 176212 w 2409825"/>
                <a:gd name="connsiteY21" fmla="*/ 280987 h 514350"/>
                <a:gd name="connsiteX22" fmla="*/ 230981 w 2409825"/>
                <a:gd name="connsiteY22" fmla="*/ 288131 h 514350"/>
                <a:gd name="connsiteX23" fmla="*/ 300037 w 2409825"/>
                <a:gd name="connsiteY23" fmla="*/ 290512 h 514350"/>
                <a:gd name="connsiteX24" fmla="*/ 364331 w 2409825"/>
                <a:gd name="connsiteY24" fmla="*/ 290512 h 514350"/>
                <a:gd name="connsiteX25" fmla="*/ 447675 w 2409825"/>
                <a:gd name="connsiteY25" fmla="*/ 283369 h 514350"/>
                <a:gd name="connsiteX26" fmla="*/ 654844 w 2409825"/>
                <a:gd name="connsiteY26" fmla="*/ 252412 h 514350"/>
                <a:gd name="connsiteX27" fmla="*/ 992981 w 2409825"/>
                <a:gd name="connsiteY27" fmla="*/ 204787 h 514350"/>
                <a:gd name="connsiteX28" fmla="*/ 1173956 w 2409825"/>
                <a:gd name="connsiteY28" fmla="*/ 178594 h 514350"/>
                <a:gd name="connsiteX29" fmla="*/ 1388269 w 2409825"/>
                <a:gd name="connsiteY29" fmla="*/ 140494 h 514350"/>
                <a:gd name="connsiteX30" fmla="*/ 1512094 w 2409825"/>
                <a:gd name="connsiteY30" fmla="*/ 121444 h 514350"/>
                <a:gd name="connsiteX31" fmla="*/ 1752600 w 2409825"/>
                <a:gd name="connsiteY31" fmla="*/ 88106 h 514350"/>
                <a:gd name="connsiteX32" fmla="*/ 1957387 w 2409825"/>
                <a:gd name="connsiteY32" fmla="*/ 50006 h 514350"/>
                <a:gd name="connsiteX33" fmla="*/ 2045494 w 2409825"/>
                <a:gd name="connsiteY33" fmla="*/ 21431 h 514350"/>
                <a:gd name="connsiteX34" fmla="*/ 2105025 w 2409825"/>
                <a:gd name="connsiteY34" fmla="*/ 0 h 514350"/>
                <a:gd name="connsiteX35" fmla="*/ 2126456 w 2409825"/>
                <a:gd name="connsiteY35" fmla="*/ 2381 h 514350"/>
                <a:gd name="connsiteX36" fmla="*/ 2197894 w 2409825"/>
                <a:gd name="connsiteY36" fmla="*/ 23812 h 514350"/>
                <a:gd name="connsiteX37" fmla="*/ 2245519 w 2409825"/>
                <a:gd name="connsiteY37" fmla="*/ 50006 h 514350"/>
                <a:gd name="connsiteX38" fmla="*/ 2286000 w 2409825"/>
                <a:gd name="connsiteY38" fmla="*/ 73819 h 514350"/>
                <a:gd name="connsiteX39" fmla="*/ 2321719 w 2409825"/>
                <a:gd name="connsiteY39" fmla="*/ 104775 h 514350"/>
                <a:gd name="connsiteX40" fmla="*/ 2357437 w 2409825"/>
                <a:gd name="connsiteY40" fmla="*/ 138112 h 514350"/>
                <a:gd name="connsiteX41" fmla="*/ 2383631 w 2409825"/>
                <a:gd name="connsiteY41" fmla="*/ 164306 h 514350"/>
                <a:gd name="connsiteX42" fmla="*/ 2405062 w 2409825"/>
                <a:gd name="connsiteY42" fmla="*/ 195262 h 514350"/>
                <a:gd name="connsiteX43" fmla="*/ 2409825 w 2409825"/>
                <a:gd name="connsiteY43" fmla="*/ 216694 h 514350"/>
                <a:gd name="connsiteX44" fmla="*/ 2409825 w 2409825"/>
                <a:gd name="connsiteY44" fmla="*/ 240506 h 514350"/>
                <a:gd name="connsiteX45" fmla="*/ 2402681 w 2409825"/>
                <a:gd name="connsiteY45" fmla="*/ 259556 h 514350"/>
                <a:gd name="connsiteX46" fmla="*/ 2386012 w 2409825"/>
                <a:gd name="connsiteY46" fmla="*/ 273844 h 514350"/>
                <a:gd name="connsiteX47" fmla="*/ 2357437 w 2409825"/>
                <a:gd name="connsiteY47" fmla="*/ 283369 h 514350"/>
                <a:gd name="connsiteX48" fmla="*/ 2321719 w 2409825"/>
                <a:gd name="connsiteY48" fmla="*/ 288131 h 514350"/>
                <a:gd name="connsiteX49" fmla="*/ 2257425 w 2409825"/>
                <a:gd name="connsiteY49" fmla="*/ 285750 h 514350"/>
                <a:gd name="connsiteX50" fmla="*/ 2166937 w 2409825"/>
                <a:gd name="connsiteY50" fmla="*/ 273844 h 514350"/>
                <a:gd name="connsiteX51" fmla="*/ 2033587 w 2409825"/>
                <a:gd name="connsiteY51" fmla="*/ 266700 h 514350"/>
                <a:gd name="connsiteX52" fmla="*/ 1883569 w 2409825"/>
                <a:gd name="connsiteY52" fmla="*/ 269081 h 514350"/>
                <a:gd name="connsiteX53" fmla="*/ 1666875 w 2409825"/>
                <a:gd name="connsiteY53" fmla="*/ 288131 h 514350"/>
                <a:gd name="connsiteX54" fmla="*/ 1235869 w 2409825"/>
                <a:gd name="connsiteY54" fmla="*/ 33813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9825" h="514350">
                  <a:moveTo>
                    <a:pt x="1235869" y="338137"/>
                  </a:moveTo>
                  <a:lnTo>
                    <a:pt x="912019" y="388144"/>
                  </a:lnTo>
                  <a:lnTo>
                    <a:pt x="728662" y="423862"/>
                  </a:lnTo>
                  <a:lnTo>
                    <a:pt x="661987" y="440531"/>
                  </a:lnTo>
                  <a:lnTo>
                    <a:pt x="583406" y="461962"/>
                  </a:lnTo>
                  <a:lnTo>
                    <a:pt x="431006" y="514350"/>
                  </a:lnTo>
                  <a:lnTo>
                    <a:pt x="416719" y="514350"/>
                  </a:lnTo>
                  <a:lnTo>
                    <a:pt x="352425" y="502444"/>
                  </a:lnTo>
                  <a:lnTo>
                    <a:pt x="295275" y="485775"/>
                  </a:lnTo>
                  <a:lnTo>
                    <a:pt x="240506" y="464344"/>
                  </a:lnTo>
                  <a:lnTo>
                    <a:pt x="178594" y="433387"/>
                  </a:lnTo>
                  <a:lnTo>
                    <a:pt x="123825" y="400050"/>
                  </a:lnTo>
                  <a:lnTo>
                    <a:pt x="59531" y="352425"/>
                  </a:lnTo>
                  <a:lnTo>
                    <a:pt x="21431" y="314325"/>
                  </a:lnTo>
                  <a:lnTo>
                    <a:pt x="4762" y="290512"/>
                  </a:lnTo>
                  <a:lnTo>
                    <a:pt x="0" y="266700"/>
                  </a:lnTo>
                  <a:lnTo>
                    <a:pt x="7144" y="247650"/>
                  </a:lnTo>
                  <a:lnTo>
                    <a:pt x="23812" y="240506"/>
                  </a:lnTo>
                  <a:lnTo>
                    <a:pt x="54769" y="240506"/>
                  </a:lnTo>
                  <a:lnTo>
                    <a:pt x="83344" y="247650"/>
                  </a:lnTo>
                  <a:lnTo>
                    <a:pt x="119062" y="264319"/>
                  </a:lnTo>
                  <a:lnTo>
                    <a:pt x="176212" y="280987"/>
                  </a:lnTo>
                  <a:lnTo>
                    <a:pt x="230981" y="288131"/>
                  </a:lnTo>
                  <a:lnTo>
                    <a:pt x="300037" y="290512"/>
                  </a:lnTo>
                  <a:lnTo>
                    <a:pt x="364331" y="290512"/>
                  </a:lnTo>
                  <a:lnTo>
                    <a:pt x="447675" y="283369"/>
                  </a:lnTo>
                  <a:lnTo>
                    <a:pt x="654844" y="252412"/>
                  </a:lnTo>
                  <a:lnTo>
                    <a:pt x="992981" y="204787"/>
                  </a:lnTo>
                  <a:lnTo>
                    <a:pt x="1173956" y="178594"/>
                  </a:lnTo>
                  <a:lnTo>
                    <a:pt x="1388269" y="140494"/>
                  </a:lnTo>
                  <a:lnTo>
                    <a:pt x="1512094" y="121444"/>
                  </a:lnTo>
                  <a:lnTo>
                    <a:pt x="1752600" y="88106"/>
                  </a:lnTo>
                  <a:lnTo>
                    <a:pt x="1957387" y="50006"/>
                  </a:lnTo>
                  <a:lnTo>
                    <a:pt x="2045494" y="21431"/>
                  </a:lnTo>
                  <a:lnTo>
                    <a:pt x="2105025" y="0"/>
                  </a:lnTo>
                  <a:lnTo>
                    <a:pt x="2126456" y="2381"/>
                  </a:lnTo>
                  <a:lnTo>
                    <a:pt x="2197894" y="23812"/>
                  </a:lnTo>
                  <a:lnTo>
                    <a:pt x="2245519" y="50006"/>
                  </a:lnTo>
                  <a:lnTo>
                    <a:pt x="2286000" y="73819"/>
                  </a:lnTo>
                  <a:lnTo>
                    <a:pt x="2321719" y="104775"/>
                  </a:lnTo>
                  <a:lnTo>
                    <a:pt x="2357437" y="138112"/>
                  </a:lnTo>
                  <a:lnTo>
                    <a:pt x="2383631" y="164306"/>
                  </a:lnTo>
                  <a:lnTo>
                    <a:pt x="2405062" y="195262"/>
                  </a:lnTo>
                  <a:lnTo>
                    <a:pt x="2409825" y="216694"/>
                  </a:lnTo>
                  <a:lnTo>
                    <a:pt x="2409825" y="240506"/>
                  </a:lnTo>
                  <a:lnTo>
                    <a:pt x="2402681" y="259556"/>
                  </a:lnTo>
                  <a:lnTo>
                    <a:pt x="2386012" y="273844"/>
                  </a:lnTo>
                  <a:lnTo>
                    <a:pt x="2357437" y="283369"/>
                  </a:lnTo>
                  <a:lnTo>
                    <a:pt x="2321719" y="288131"/>
                  </a:lnTo>
                  <a:lnTo>
                    <a:pt x="2257425" y="285750"/>
                  </a:lnTo>
                  <a:lnTo>
                    <a:pt x="2166937" y="273844"/>
                  </a:lnTo>
                  <a:lnTo>
                    <a:pt x="2033587" y="266700"/>
                  </a:lnTo>
                  <a:lnTo>
                    <a:pt x="1883569" y="269081"/>
                  </a:lnTo>
                  <a:lnTo>
                    <a:pt x="1666875" y="288131"/>
                  </a:lnTo>
                  <a:lnTo>
                    <a:pt x="123586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E24C6B3F-D5E3-44DE-9E98-9DF2FB48336A}"/>
                </a:ext>
              </a:extLst>
            </p:cNvPr>
            <p:cNvSpPr/>
            <p:nvPr/>
          </p:nvSpPr>
          <p:spPr>
            <a:xfrm>
              <a:off x="5062539" y="2868613"/>
              <a:ext cx="2219325" cy="920750"/>
            </a:xfrm>
            <a:custGeom>
              <a:avLst/>
              <a:gdLst>
                <a:gd name="connsiteX0" fmla="*/ 983579 w 2219448"/>
                <a:gd name="connsiteY0" fmla="*/ 309563 h 919163"/>
                <a:gd name="connsiteX1" fmla="*/ 138235 w 2219448"/>
                <a:gd name="connsiteY1" fmla="*/ 438150 h 919163"/>
                <a:gd name="connsiteX2" fmla="*/ 64416 w 2219448"/>
                <a:gd name="connsiteY2" fmla="*/ 259557 h 919163"/>
                <a:gd name="connsiteX3" fmla="*/ 195385 w 2219448"/>
                <a:gd name="connsiteY3" fmla="*/ 247650 h 919163"/>
                <a:gd name="connsiteX4" fmla="*/ 462085 w 2219448"/>
                <a:gd name="connsiteY4" fmla="*/ 214313 h 919163"/>
                <a:gd name="connsiteX5" fmla="*/ 859754 w 2219448"/>
                <a:gd name="connsiteY5" fmla="*/ 164307 h 919163"/>
                <a:gd name="connsiteX6" fmla="*/ 1228848 w 2219448"/>
                <a:gd name="connsiteY6" fmla="*/ 114300 h 919163"/>
                <a:gd name="connsiteX7" fmla="*/ 1762248 w 2219448"/>
                <a:gd name="connsiteY7" fmla="*/ 47625 h 919163"/>
                <a:gd name="connsiteX8" fmla="*/ 1797966 w 2219448"/>
                <a:gd name="connsiteY8" fmla="*/ 26194 h 919163"/>
                <a:gd name="connsiteX9" fmla="*/ 1833685 w 2219448"/>
                <a:gd name="connsiteY9" fmla="*/ 9525 h 919163"/>
                <a:gd name="connsiteX10" fmla="*/ 1857498 w 2219448"/>
                <a:gd name="connsiteY10" fmla="*/ 4763 h 919163"/>
                <a:gd name="connsiteX11" fmla="*/ 1907504 w 2219448"/>
                <a:gd name="connsiteY11" fmla="*/ 0 h 919163"/>
                <a:gd name="connsiteX12" fmla="*/ 1959891 w 2219448"/>
                <a:gd name="connsiteY12" fmla="*/ 9525 h 919163"/>
                <a:gd name="connsiteX13" fmla="*/ 2017041 w 2219448"/>
                <a:gd name="connsiteY13" fmla="*/ 47625 h 919163"/>
                <a:gd name="connsiteX14" fmla="*/ 2155154 w 2219448"/>
                <a:gd name="connsiteY14" fmla="*/ 154782 h 919163"/>
                <a:gd name="connsiteX15" fmla="*/ 2205160 w 2219448"/>
                <a:gd name="connsiteY15" fmla="*/ 195263 h 919163"/>
                <a:gd name="connsiteX16" fmla="*/ 2219448 w 2219448"/>
                <a:gd name="connsiteY16" fmla="*/ 216694 h 919163"/>
                <a:gd name="connsiteX17" fmla="*/ 2219448 w 2219448"/>
                <a:gd name="connsiteY17" fmla="*/ 242888 h 919163"/>
                <a:gd name="connsiteX18" fmla="*/ 2209923 w 2219448"/>
                <a:gd name="connsiteY18" fmla="*/ 278607 h 919163"/>
                <a:gd name="connsiteX19" fmla="*/ 2186110 w 2219448"/>
                <a:gd name="connsiteY19" fmla="*/ 316707 h 919163"/>
                <a:gd name="connsiteX20" fmla="*/ 2140866 w 2219448"/>
                <a:gd name="connsiteY20" fmla="*/ 364332 h 919163"/>
                <a:gd name="connsiteX21" fmla="*/ 2064666 w 2219448"/>
                <a:gd name="connsiteY21" fmla="*/ 533400 h 919163"/>
                <a:gd name="connsiteX22" fmla="*/ 1978941 w 2219448"/>
                <a:gd name="connsiteY22" fmla="*/ 723900 h 919163"/>
                <a:gd name="connsiteX23" fmla="*/ 1962273 w 2219448"/>
                <a:gd name="connsiteY23" fmla="*/ 804863 h 919163"/>
                <a:gd name="connsiteX24" fmla="*/ 1959891 w 2219448"/>
                <a:gd name="connsiteY24" fmla="*/ 866775 h 919163"/>
                <a:gd name="connsiteX25" fmla="*/ 1952748 w 2219448"/>
                <a:gd name="connsiteY25" fmla="*/ 883444 h 919163"/>
                <a:gd name="connsiteX26" fmla="*/ 1912266 w 2219448"/>
                <a:gd name="connsiteY26" fmla="*/ 916782 h 919163"/>
                <a:gd name="connsiteX27" fmla="*/ 1878929 w 2219448"/>
                <a:gd name="connsiteY27" fmla="*/ 919163 h 919163"/>
                <a:gd name="connsiteX28" fmla="*/ 1845591 w 2219448"/>
                <a:gd name="connsiteY28" fmla="*/ 904875 h 919163"/>
                <a:gd name="connsiteX29" fmla="*/ 1826541 w 2219448"/>
                <a:gd name="connsiteY29" fmla="*/ 892969 h 919163"/>
                <a:gd name="connsiteX30" fmla="*/ 1809873 w 2219448"/>
                <a:gd name="connsiteY30" fmla="*/ 878682 h 919163"/>
                <a:gd name="connsiteX31" fmla="*/ 1795585 w 2219448"/>
                <a:gd name="connsiteY31" fmla="*/ 857250 h 919163"/>
                <a:gd name="connsiteX32" fmla="*/ 1786060 w 2219448"/>
                <a:gd name="connsiteY32" fmla="*/ 831057 h 919163"/>
                <a:gd name="connsiteX33" fmla="*/ 1786060 w 2219448"/>
                <a:gd name="connsiteY33" fmla="*/ 809625 h 919163"/>
                <a:gd name="connsiteX34" fmla="*/ 1788441 w 2219448"/>
                <a:gd name="connsiteY34" fmla="*/ 623888 h 919163"/>
                <a:gd name="connsiteX35" fmla="*/ 1831304 w 2219448"/>
                <a:gd name="connsiteY35" fmla="*/ 378619 h 919163"/>
                <a:gd name="connsiteX36" fmla="*/ 1847973 w 2219448"/>
                <a:gd name="connsiteY36" fmla="*/ 285750 h 919163"/>
                <a:gd name="connsiteX37" fmla="*/ 1852735 w 2219448"/>
                <a:gd name="connsiteY37" fmla="*/ 245269 h 919163"/>
                <a:gd name="connsiteX38" fmla="*/ 1845591 w 2219448"/>
                <a:gd name="connsiteY38" fmla="*/ 226219 h 919163"/>
                <a:gd name="connsiteX39" fmla="*/ 1826541 w 2219448"/>
                <a:gd name="connsiteY39" fmla="*/ 214313 h 919163"/>
                <a:gd name="connsiteX40" fmla="*/ 1795585 w 2219448"/>
                <a:gd name="connsiteY40" fmla="*/ 204788 h 919163"/>
                <a:gd name="connsiteX41" fmla="*/ 1719385 w 2219448"/>
                <a:gd name="connsiteY41" fmla="*/ 209550 h 919163"/>
                <a:gd name="connsiteX42" fmla="*/ 983579 w 2219448"/>
                <a:gd name="connsiteY42" fmla="*/ 309563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9448" h="919163">
                  <a:moveTo>
                    <a:pt x="983579" y="309563"/>
                  </a:moveTo>
                  <a:lnTo>
                    <a:pt x="138235" y="438150"/>
                  </a:lnTo>
                  <a:cubicBezTo>
                    <a:pt x="112956" y="378902"/>
                    <a:pt x="0" y="259557"/>
                    <a:pt x="64416" y="259557"/>
                  </a:cubicBezTo>
                  <a:lnTo>
                    <a:pt x="195385" y="247650"/>
                  </a:lnTo>
                  <a:lnTo>
                    <a:pt x="462085" y="214313"/>
                  </a:lnTo>
                  <a:lnTo>
                    <a:pt x="859754" y="164307"/>
                  </a:lnTo>
                  <a:lnTo>
                    <a:pt x="1228848" y="114300"/>
                  </a:lnTo>
                  <a:lnTo>
                    <a:pt x="1762248" y="47625"/>
                  </a:lnTo>
                  <a:lnTo>
                    <a:pt x="1797966" y="26194"/>
                  </a:lnTo>
                  <a:lnTo>
                    <a:pt x="1833685" y="9525"/>
                  </a:lnTo>
                  <a:lnTo>
                    <a:pt x="1857498" y="4763"/>
                  </a:lnTo>
                  <a:lnTo>
                    <a:pt x="1907504" y="0"/>
                  </a:lnTo>
                  <a:lnTo>
                    <a:pt x="1959891" y="9525"/>
                  </a:lnTo>
                  <a:lnTo>
                    <a:pt x="2017041" y="47625"/>
                  </a:lnTo>
                  <a:lnTo>
                    <a:pt x="2155154" y="154782"/>
                  </a:lnTo>
                  <a:lnTo>
                    <a:pt x="2205160" y="195263"/>
                  </a:lnTo>
                  <a:lnTo>
                    <a:pt x="2219448" y="216694"/>
                  </a:lnTo>
                  <a:lnTo>
                    <a:pt x="2219448" y="242888"/>
                  </a:lnTo>
                  <a:lnTo>
                    <a:pt x="2209923" y="278607"/>
                  </a:lnTo>
                  <a:lnTo>
                    <a:pt x="2186110" y="316707"/>
                  </a:lnTo>
                  <a:lnTo>
                    <a:pt x="2140866" y="364332"/>
                  </a:lnTo>
                  <a:lnTo>
                    <a:pt x="2064666" y="533400"/>
                  </a:lnTo>
                  <a:lnTo>
                    <a:pt x="1978941" y="723900"/>
                  </a:lnTo>
                  <a:lnTo>
                    <a:pt x="1962273" y="804863"/>
                  </a:lnTo>
                  <a:lnTo>
                    <a:pt x="1959891" y="866775"/>
                  </a:lnTo>
                  <a:lnTo>
                    <a:pt x="1952748" y="883444"/>
                  </a:lnTo>
                  <a:lnTo>
                    <a:pt x="1912266" y="916782"/>
                  </a:lnTo>
                  <a:lnTo>
                    <a:pt x="1878929" y="919163"/>
                  </a:lnTo>
                  <a:lnTo>
                    <a:pt x="1845591" y="904875"/>
                  </a:lnTo>
                  <a:lnTo>
                    <a:pt x="1826541" y="892969"/>
                  </a:lnTo>
                  <a:lnTo>
                    <a:pt x="1809873" y="878682"/>
                  </a:lnTo>
                  <a:lnTo>
                    <a:pt x="1795585" y="857250"/>
                  </a:lnTo>
                  <a:lnTo>
                    <a:pt x="1786060" y="831057"/>
                  </a:lnTo>
                  <a:lnTo>
                    <a:pt x="1786060" y="809625"/>
                  </a:lnTo>
                  <a:cubicBezTo>
                    <a:pt x="1786854" y="747713"/>
                    <a:pt x="1787647" y="685800"/>
                    <a:pt x="1788441" y="623888"/>
                  </a:cubicBezTo>
                  <a:lnTo>
                    <a:pt x="1831304" y="378619"/>
                  </a:lnTo>
                  <a:lnTo>
                    <a:pt x="1847973" y="285750"/>
                  </a:lnTo>
                  <a:lnTo>
                    <a:pt x="1852735" y="245269"/>
                  </a:lnTo>
                  <a:lnTo>
                    <a:pt x="1845591" y="226219"/>
                  </a:lnTo>
                  <a:lnTo>
                    <a:pt x="1826541" y="214313"/>
                  </a:lnTo>
                  <a:lnTo>
                    <a:pt x="1795585" y="204788"/>
                  </a:lnTo>
                  <a:lnTo>
                    <a:pt x="1719385" y="209550"/>
                  </a:lnTo>
                  <a:lnTo>
                    <a:pt x="983579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3A54E0BC-96D0-42E7-91A4-8CD081A5EEB3}"/>
                </a:ext>
              </a:extLst>
            </p:cNvPr>
            <p:cNvSpPr/>
            <p:nvPr/>
          </p:nvSpPr>
          <p:spPr>
            <a:xfrm>
              <a:off x="5287963" y="3475039"/>
              <a:ext cx="1600200" cy="365125"/>
            </a:xfrm>
            <a:custGeom>
              <a:avLst/>
              <a:gdLst>
                <a:gd name="connsiteX0" fmla="*/ 697707 w 1600200"/>
                <a:gd name="connsiteY0" fmla="*/ 292894 h 366712"/>
                <a:gd name="connsiteX1" fmla="*/ 119063 w 1600200"/>
                <a:gd name="connsiteY1" fmla="*/ 366712 h 366712"/>
                <a:gd name="connsiteX2" fmla="*/ 0 w 1600200"/>
                <a:gd name="connsiteY2" fmla="*/ 157162 h 366712"/>
                <a:gd name="connsiteX3" fmla="*/ 381000 w 1600200"/>
                <a:gd name="connsiteY3" fmla="*/ 154781 h 366712"/>
                <a:gd name="connsiteX4" fmla="*/ 576263 w 1600200"/>
                <a:gd name="connsiteY4" fmla="*/ 126206 h 366712"/>
                <a:gd name="connsiteX5" fmla="*/ 888207 w 1600200"/>
                <a:gd name="connsiteY5" fmla="*/ 78581 h 366712"/>
                <a:gd name="connsiteX6" fmla="*/ 1400175 w 1600200"/>
                <a:gd name="connsiteY6" fmla="*/ 0 h 366712"/>
                <a:gd name="connsiteX7" fmla="*/ 1595438 w 1600200"/>
                <a:gd name="connsiteY7" fmla="*/ 28575 h 366712"/>
                <a:gd name="connsiteX8" fmla="*/ 1600200 w 1600200"/>
                <a:gd name="connsiteY8" fmla="*/ 197644 h 366712"/>
                <a:gd name="connsiteX9" fmla="*/ 1231107 w 1600200"/>
                <a:gd name="connsiteY9" fmla="*/ 233362 h 366712"/>
                <a:gd name="connsiteX10" fmla="*/ 697707 w 1600200"/>
                <a:gd name="connsiteY10" fmla="*/ 29289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0200" h="366712">
                  <a:moveTo>
                    <a:pt x="697707" y="292894"/>
                  </a:moveTo>
                  <a:lnTo>
                    <a:pt x="119063" y="366712"/>
                  </a:lnTo>
                  <a:lnTo>
                    <a:pt x="0" y="157162"/>
                  </a:lnTo>
                  <a:lnTo>
                    <a:pt x="381000" y="154781"/>
                  </a:lnTo>
                  <a:lnTo>
                    <a:pt x="576263" y="126206"/>
                  </a:lnTo>
                  <a:lnTo>
                    <a:pt x="888207" y="78581"/>
                  </a:lnTo>
                  <a:lnTo>
                    <a:pt x="1400175" y="0"/>
                  </a:lnTo>
                  <a:lnTo>
                    <a:pt x="1595438" y="28575"/>
                  </a:lnTo>
                  <a:lnTo>
                    <a:pt x="1600200" y="197644"/>
                  </a:lnTo>
                  <a:lnTo>
                    <a:pt x="1231107" y="233362"/>
                  </a:lnTo>
                  <a:lnTo>
                    <a:pt x="69770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A20F66AD-6796-4C45-8734-C5DB6CBF3085}"/>
                </a:ext>
              </a:extLst>
            </p:cNvPr>
            <p:cNvSpPr/>
            <p:nvPr/>
          </p:nvSpPr>
          <p:spPr>
            <a:xfrm>
              <a:off x="6542088" y="3678239"/>
              <a:ext cx="781050" cy="750887"/>
            </a:xfrm>
            <a:custGeom>
              <a:avLst/>
              <a:gdLst>
                <a:gd name="connsiteX0" fmla="*/ 240506 w 781050"/>
                <a:gd name="connsiteY0" fmla="*/ 404813 h 750094"/>
                <a:gd name="connsiteX1" fmla="*/ 309562 w 781050"/>
                <a:gd name="connsiteY1" fmla="*/ 285750 h 750094"/>
                <a:gd name="connsiteX2" fmla="*/ 404812 w 781050"/>
                <a:gd name="connsiteY2" fmla="*/ 80963 h 750094"/>
                <a:gd name="connsiteX3" fmla="*/ 419100 w 781050"/>
                <a:gd name="connsiteY3" fmla="*/ 0 h 750094"/>
                <a:gd name="connsiteX4" fmla="*/ 542925 w 781050"/>
                <a:gd name="connsiteY4" fmla="*/ 33338 h 750094"/>
                <a:gd name="connsiteX5" fmla="*/ 623887 w 781050"/>
                <a:gd name="connsiteY5" fmla="*/ 66675 h 750094"/>
                <a:gd name="connsiteX6" fmla="*/ 695325 w 781050"/>
                <a:gd name="connsiteY6" fmla="*/ 104775 h 750094"/>
                <a:gd name="connsiteX7" fmla="*/ 740569 w 781050"/>
                <a:gd name="connsiteY7" fmla="*/ 138113 h 750094"/>
                <a:gd name="connsiteX8" fmla="*/ 766762 w 781050"/>
                <a:gd name="connsiteY8" fmla="*/ 166688 h 750094"/>
                <a:gd name="connsiteX9" fmla="*/ 778669 w 781050"/>
                <a:gd name="connsiteY9" fmla="*/ 185738 h 750094"/>
                <a:gd name="connsiteX10" fmla="*/ 781050 w 781050"/>
                <a:gd name="connsiteY10" fmla="*/ 211932 h 750094"/>
                <a:gd name="connsiteX11" fmla="*/ 766762 w 781050"/>
                <a:gd name="connsiteY11" fmla="*/ 254794 h 750094"/>
                <a:gd name="connsiteX12" fmla="*/ 740569 w 781050"/>
                <a:gd name="connsiteY12" fmla="*/ 266700 h 750094"/>
                <a:gd name="connsiteX13" fmla="*/ 628650 w 781050"/>
                <a:gd name="connsiteY13" fmla="*/ 304800 h 750094"/>
                <a:gd name="connsiteX14" fmla="*/ 602456 w 781050"/>
                <a:gd name="connsiteY14" fmla="*/ 319088 h 750094"/>
                <a:gd name="connsiteX15" fmla="*/ 97631 w 781050"/>
                <a:gd name="connsiteY15" fmla="*/ 747713 h 750094"/>
                <a:gd name="connsiteX16" fmla="*/ 0 w 781050"/>
                <a:gd name="connsiteY16" fmla="*/ 750094 h 750094"/>
                <a:gd name="connsiteX17" fmla="*/ 57150 w 781050"/>
                <a:gd name="connsiteY17" fmla="*/ 652463 h 750094"/>
                <a:gd name="connsiteX18" fmla="*/ 240506 w 781050"/>
                <a:gd name="connsiteY18" fmla="*/ 4048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1050" h="750094">
                  <a:moveTo>
                    <a:pt x="240506" y="404813"/>
                  </a:moveTo>
                  <a:lnTo>
                    <a:pt x="309562" y="285750"/>
                  </a:lnTo>
                  <a:lnTo>
                    <a:pt x="404812" y="80963"/>
                  </a:lnTo>
                  <a:lnTo>
                    <a:pt x="419100" y="0"/>
                  </a:lnTo>
                  <a:lnTo>
                    <a:pt x="542925" y="33338"/>
                  </a:lnTo>
                  <a:lnTo>
                    <a:pt x="623887" y="66675"/>
                  </a:lnTo>
                  <a:lnTo>
                    <a:pt x="695325" y="104775"/>
                  </a:lnTo>
                  <a:lnTo>
                    <a:pt x="740569" y="138113"/>
                  </a:lnTo>
                  <a:lnTo>
                    <a:pt x="766762" y="166688"/>
                  </a:lnTo>
                  <a:lnTo>
                    <a:pt x="778669" y="185738"/>
                  </a:lnTo>
                  <a:lnTo>
                    <a:pt x="781050" y="211932"/>
                  </a:lnTo>
                  <a:lnTo>
                    <a:pt x="766762" y="254794"/>
                  </a:lnTo>
                  <a:lnTo>
                    <a:pt x="740569" y="266700"/>
                  </a:lnTo>
                  <a:lnTo>
                    <a:pt x="628650" y="304800"/>
                  </a:lnTo>
                  <a:lnTo>
                    <a:pt x="602456" y="319088"/>
                  </a:lnTo>
                  <a:lnTo>
                    <a:pt x="97631" y="747713"/>
                  </a:lnTo>
                  <a:lnTo>
                    <a:pt x="0" y="750094"/>
                  </a:lnTo>
                  <a:lnTo>
                    <a:pt x="57150" y="652463"/>
                  </a:lnTo>
                  <a:lnTo>
                    <a:pt x="240506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B7BC9DFB-0F49-4D58-9A8A-0774249288AC}"/>
                </a:ext>
              </a:extLst>
            </p:cNvPr>
            <p:cNvSpPr/>
            <p:nvPr/>
          </p:nvSpPr>
          <p:spPr>
            <a:xfrm>
              <a:off x="3863976" y="4160838"/>
              <a:ext cx="4479925" cy="762000"/>
            </a:xfrm>
            <a:custGeom>
              <a:avLst/>
              <a:gdLst>
                <a:gd name="connsiteX0" fmla="*/ 1912620 w 4480560"/>
                <a:gd name="connsiteY0" fmla="*/ 445770 h 762000"/>
                <a:gd name="connsiteX1" fmla="*/ 1584960 w 4480560"/>
                <a:gd name="connsiteY1" fmla="*/ 502920 h 762000"/>
                <a:gd name="connsiteX2" fmla="*/ 1253490 w 4480560"/>
                <a:gd name="connsiteY2" fmla="*/ 567690 h 762000"/>
                <a:gd name="connsiteX3" fmla="*/ 925830 w 4480560"/>
                <a:gd name="connsiteY3" fmla="*/ 643890 h 762000"/>
                <a:gd name="connsiteX4" fmla="*/ 815340 w 4480560"/>
                <a:gd name="connsiteY4" fmla="*/ 674370 h 762000"/>
                <a:gd name="connsiteX5" fmla="*/ 681990 w 4480560"/>
                <a:gd name="connsiteY5" fmla="*/ 723900 h 762000"/>
                <a:gd name="connsiteX6" fmla="*/ 582930 w 4480560"/>
                <a:gd name="connsiteY6" fmla="*/ 762000 h 762000"/>
                <a:gd name="connsiteX7" fmla="*/ 541020 w 4480560"/>
                <a:gd name="connsiteY7" fmla="*/ 762000 h 762000"/>
                <a:gd name="connsiteX8" fmla="*/ 457200 w 4480560"/>
                <a:gd name="connsiteY8" fmla="*/ 739140 h 762000"/>
                <a:gd name="connsiteX9" fmla="*/ 346710 w 4480560"/>
                <a:gd name="connsiteY9" fmla="*/ 697230 h 762000"/>
                <a:gd name="connsiteX10" fmla="*/ 232410 w 4480560"/>
                <a:gd name="connsiteY10" fmla="*/ 632460 h 762000"/>
                <a:gd name="connsiteX11" fmla="*/ 160020 w 4480560"/>
                <a:gd name="connsiteY11" fmla="*/ 575310 h 762000"/>
                <a:gd name="connsiteX12" fmla="*/ 76200 w 4480560"/>
                <a:gd name="connsiteY12" fmla="*/ 499110 h 762000"/>
                <a:gd name="connsiteX13" fmla="*/ 15240 w 4480560"/>
                <a:gd name="connsiteY13" fmla="*/ 422910 h 762000"/>
                <a:gd name="connsiteX14" fmla="*/ 0 w 4480560"/>
                <a:gd name="connsiteY14" fmla="*/ 384810 h 762000"/>
                <a:gd name="connsiteX15" fmla="*/ 0 w 4480560"/>
                <a:gd name="connsiteY15" fmla="*/ 358140 h 762000"/>
                <a:gd name="connsiteX16" fmla="*/ 11430 w 4480560"/>
                <a:gd name="connsiteY16" fmla="*/ 350520 h 762000"/>
                <a:gd name="connsiteX17" fmla="*/ 30480 w 4480560"/>
                <a:gd name="connsiteY17" fmla="*/ 350520 h 762000"/>
                <a:gd name="connsiteX18" fmla="*/ 102870 w 4480560"/>
                <a:gd name="connsiteY18" fmla="*/ 384810 h 762000"/>
                <a:gd name="connsiteX19" fmla="*/ 156210 w 4480560"/>
                <a:gd name="connsiteY19" fmla="*/ 411480 h 762000"/>
                <a:gd name="connsiteX20" fmla="*/ 217170 w 4480560"/>
                <a:gd name="connsiteY20" fmla="*/ 434340 h 762000"/>
                <a:gd name="connsiteX21" fmla="*/ 274320 w 4480560"/>
                <a:gd name="connsiteY21" fmla="*/ 453390 h 762000"/>
                <a:gd name="connsiteX22" fmla="*/ 346710 w 4480560"/>
                <a:gd name="connsiteY22" fmla="*/ 461010 h 762000"/>
                <a:gd name="connsiteX23" fmla="*/ 415290 w 4480560"/>
                <a:gd name="connsiteY23" fmla="*/ 464820 h 762000"/>
                <a:gd name="connsiteX24" fmla="*/ 521970 w 4480560"/>
                <a:gd name="connsiteY24" fmla="*/ 461010 h 762000"/>
                <a:gd name="connsiteX25" fmla="*/ 701040 w 4480560"/>
                <a:gd name="connsiteY25" fmla="*/ 441960 h 762000"/>
                <a:gd name="connsiteX26" fmla="*/ 1036320 w 4480560"/>
                <a:gd name="connsiteY26" fmla="*/ 400050 h 762000"/>
                <a:gd name="connsiteX27" fmla="*/ 1474470 w 4480560"/>
                <a:gd name="connsiteY27" fmla="*/ 331470 h 762000"/>
                <a:gd name="connsiteX28" fmla="*/ 1722120 w 4480560"/>
                <a:gd name="connsiteY28" fmla="*/ 297180 h 762000"/>
                <a:gd name="connsiteX29" fmla="*/ 2251710 w 4480560"/>
                <a:gd name="connsiteY29" fmla="*/ 228600 h 762000"/>
                <a:gd name="connsiteX30" fmla="*/ 2735580 w 4480560"/>
                <a:gd name="connsiteY30" fmla="*/ 186690 h 762000"/>
                <a:gd name="connsiteX31" fmla="*/ 2910840 w 4480560"/>
                <a:gd name="connsiteY31" fmla="*/ 160020 h 762000"/>
                <a:gd name="connsiteX32" fmla="*/ 3310890 w 4480560"/>
                <a:gd name="connsiteY32" fmla="*/ 129540 h 762000"/>
                <a:gd name="connsiteX33" fmla="*/ 3649980 w 4480560"/>
                <a:gd name="connsiteY33" fmla="*/ 99060 h 762000"/>
                <a:gd name="connsiteX34" fmla="*/ 3996690 w 4480560"/>
                <a:gd name="connsiteY34" fmla="*/ 49530 h 762000"/>
                <a:gd name="connsiteX35" fmla="*/ 4038600 w 4480560"/>
                <a:gd name="connsiteY35" fmla="*/ 15240 h 762000"/>
                <a:gd name="connsiteX36" fmla="*/ 4065270 w 4480560"/>
                <a:gd name="connsiteY36" fmla="*/ 0 h 762000"/>
                <a:gd name="connsiteX37" fmla="*/ 4099560 w 4480560"/>
                <a:gd name="connsiteY37" fmla="*/ 0 h 762000"/>
                <a:gd name="connsiteX38" fmla="*/ 4168140 w 4480560"/>
                <a:gd name="connsiteY38" fmla="*/ 15240 h 762000"/>
                <a:gd name="connsiteX39" fmla="*/ 4267200 w 4480560"/>
                <a:gd name="connsiteY39" fmla="*/ 57150 h 762000"/>
                <a:gd name="connsiteX40" fmla="*/ 4370070 w 4480560"/>
                <a:gd name="connsiteY40" fmla="*/ 118110 h 762000"/>
                <a:gd name="connsiteX41" fmla="*/ 4423410 w 4480560"/>
                <a:gd name="connsiteY41" fmla="*/ 148590 h 762000"/>
                <a:gd name="connsiteX42" fmla="*/ 4453890 w 4480560"/>
                <a:gd name="connsiteY42" fmla="*/ 182880 h 762000"/>
                <a:gd name="connsiteX43" fmla="*/ 4476750 w 4480560"/>
                <a:gd name="connsiteY43" fmla="*/ 209550 h 762000"/>
                <a:gd name="connsiteX44" fmla="*/ 4480560 w 4480560"/>
                <a:gd name="connsiteY44" fmla="*/ 236220 h 762000"/>
                <a:gd name="connsiteX45" fmla="*/ 4472940 w 4480560"/>
                <a:gd name="connsiteY45" fmla="*/ 274320 h 762000"/>
                <a:gd name="connsiteX46" fmla="*/ 4453890 w 4480560"/>
                <a:gd name="connsiteY46" fmla="*/ 300990 h 762000"/>
                <a:gd name="connsiteX47" fmla="*/ 4419600 w 4480560"/>
                <a:gd name="connsiteY47" fmla="*/ 316230 h 762000"/>
                <a:gd name="connsiteX48" fmla="*/ 4358640 w 4480560"/>
                <a:gd name="connsiteY48" fmla="*/ 320040 h 762000"/>
                <a:gd name="connsiteX49" fmla="*/ 4133850 w 4480560"/>
                <a:gd name="connsiteY49" fmla="*/ 312420 h 762000"/>
                <a:gd name="connsiteX50" fmla="*/ 3863340 w 4480560"/>
                <a:gd name="connsiteY50" fmla="*/ 293370 h 762000"/>
                <a:gd name="connsiteX51" fmla="*/ 3569970 w 4480560"/>
                <a:gd name="connsiteY51" fmla="*/ 300990 h 762000"/>
                <a:gd name="connsiteX52" fmla="*/ 3089910 w 4480560"/>
                <a:gd name="connsiteY52" fmla="*/ 320040 h 762000"/>
                <a:gd name="connsiteX53" fmla="*/ 2514600 w 4480560"/>
                <a:gd name="connsiteY53" fmla="*/ 373380 h 762000"/>
                <a:gd name="connsiteX54" fmla="*/ 1912620 w 4480560"/>
                <a:gd name="connsiteY54" fmla="*/ 44577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80560" h="762000">
                  <a:moveTo>
                    <a:pt x="1912620" y="445770"/>
                  </a:moveTo>
                  <a:lnTo>
                    <a:pt x="1584960" y="502920"/>
                  </a:lnTo>
                  <a:lnTo>
                    <a:pt x="1253490" y="567690"/>
                  </a:lnTo>
                  <a:lnTo>
                    <a:pt x="925830" y="643890"/>
                  </a:lnTo>
                  <a:lnTo>
                    <a:pt x="815340" y="674370"/>
                  </a:lnTo>
                  <a:lnTo>
                    <a:pt x="681990" y="723900"/>
                  </a:lnTo>
                  <a:lnTo>
                    <a:pt x="582930" y="762000"/>
                  </a:lnTo>
                  <a:lnTo>
                    <a:pt x="541020" y="762000"/>
                  </a:lnTo>
                  <a:lnTo>
                    <a:pt x="457200" y="739140"/>
                  </a:lnTo>
                  <a:lnTo>
                    <a:pt x="346710" y="697230"/>
                  </a:lnTo>
                  <a:lnTo>
                    <a:pt x="232410" y="632460"/>
                  </a:lnTo>
                  <a:lnTo>
                    <a:pt x="160020" y="575310"/>
                  </a:lnTo>
                  <a:lnTo>
                    <a:pt x="76200" y="499110"/>
                  </a:lnTo>
                  <a:lnTo>
                    <a:pt x="15240" y="422910"/>
                  </a:lnTo>
                  <a:lnTo>
                    <a:pt x="0" y="384810"/>
                  </a:lnTo>
                  <a:lnTo>
                    <a:pt x="0" y="358140"/>
                  </a:lnTo>
                  <a:lnTo>
                    <a:pt x="11430" y="350520"/>
                  </a:lnTo>
                  <a:lnTo>
                    <a:pt x="30480" y="350520"/>
                  </a:lnTo>
                  <a:lnTo>
                    <a:pt x="102870" y="384810"/>
                  </a:lnTo>
                  <a:lnTo>
                    <a:pt x="156210" y="411480"/>
                  </a:lnTo>
                  <a:lnTo>
                    <a:pt x="217170" y="434340"/>
                  </a:lnTo>
                  <a:lnTo>
                    <a:pt x="274320" y="453390"/>
                  </a:lnTo>
                  <a:lnTo>
                    <a:pt x="346710" y="461010"/>
                  </a:lnTo>
                  <a:cubicBezTo>
                    <a:pt x="412748" y="464895"/>
                    <a:pt x="389853" y="464820"/>
                    <a:pt x="415290" y="464820"/>
                  </a:cubicBezTo>
                  <a:lnTo>
                    <a:pt x="521970" y="461010"/>
                  </a:lnTo>
                  <a:lnTo>
                    <a:pt x="701040" y="441960"/>
                  </a:lnTo>
                  <a:lnTo>
                    <a:pt x="1036320" y="400050"/>
                  </a:lnTo>
                  <a:lnTo>
                    <a:pt x="1474470" y="331470"/>
                  </a:lnTo>
                  <a:lnTo>
                    <a:pt x="1722120" y="297180"/>
                  </a:lnTo>
                  <a:lnTo>
                    <a:pt x="2251710" y="228600"/>
                  </a:lnTo>
                  <a:lnTo>
                    <a:pt x="2735580" y="186690"/>
                  </a:lnTo>
                  <a:lnTo>
                    <a:pt x="2910840" y="160020"/>
                  </a:lnTo>
                  <a:lnTo>
                    <a:pt x="3310890" y="129540"/>
                  </a:lnTo>
                  <a:lnTo>
                    <a:pt x="3649980" y="99060"/>
                  </a:lnTo>
                  <a:lnTo>
                    <a:pt x="3996690" y="49530"/>
                  </a:lnTo>
                  <a:lnTo>
                    <a:pt x="4038600" y="15240"/>
                  </a:lnTo>
                  <a:lnTo>
                    <a:pt x="4065270" y="0"/>
                  </a:lnTo>
                  <a:lnTo>
                    <a:pt x="4099560" y="0"/>
                  </a:lnTo>
                  <a:lnTo>
                    <a:pt x="4168140" y="15240"/>
                  </a:lnTo>
                  <a:lnTo>
                    <a:pt x="4267200" y="57150"/>
                  </a:lnTo>
                  <a:lnTo>
                    <a:pt x="4370070" y="118110"/>
                  </a:lnTo>
                  <a:lnTo>
                    <a:pt x="4423410" y="148590"/>
                  </a:lnTo>
                  <a:lnTo>
                    <a:pt x="4453890" y="182880"/>
                  </a:lnTo>
                  <a:lnTo>
                    <a:pt x="4476750" y="209550"/>
                  </a:lnTo>
                  <a:lnTo>
                    <a:pt x="4480560" y="236220"/>
                  </a:lnTo>
                  <a:lnTo>
                    <a:pt x="4472940" y="274320"/>
                  </a:lnTo>
                  <a:lnTo>
                    <a:pt x="4453890" y="300990"/>
                  </a:lnTo>
                  <a:lnTo>
                    <a:pt x="4419600" y="316230"/>
                  </a:lnTo>
                  <a:lnTo>
                    <a:pt x="4358640" y="320040"/>
                  </a:lnTo>
                  <a:lnTo>
                    <a:pt x="4133850" y="312420"/>
                  </a:lnTo>
                  <a:lnTo>
                    <a:pt x="3863340" y="293370"/>
                  </a:lnTo>
                  <a:lnTo>
                    <a:pt x="3569970" y="300990"/>
                  </a:lnTo>
                  <a:lnTo>
                    <a:pt x="3089910" y="320040"/>
                  </a:lnTo>
                  <a:lnTo>
                    <a:pt x="2514600" y="373380"/>
                  </a:lnTo>
                  <a:lnTo>
                    <a:pt x="1912620" y="4457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41B65A9F-D0EB-49BA-9B6D-1F9706F14ED7}"/>
                </a:ext>
              </a:extLst>
            </p:cNvPr>
            <p:cNvSpPr/>
            <p:nvPr/>
          </p:nvSpPr>
          <p:spPr>
            <a:xfrm>
              <a:off x="5119689" y="4811713"/>
              <a:ext cx="2384425" cy="1104900"/>
            </a:xfrm>
            <a:custGeom>
              <a:avLst/>
              <a:gdLst>
                <a:gd name="connsiteX0" fmla="*/ 504825 w 2383631"/>
                <a:gd name="connsiteY0" fmla="*/ 369094 h 1104900"/>
                <a:gd name="connsiteX1" fmla="*/ 59531 w 2383631"/>
                <a:gd name="connsiteY1" fmla="*/ 435769 h 1104900"/>
                <a:gd name="connsiteX2" fmla="*/ 0 w 2383631"/>
                <a:gd name="connsiteY2" fmla="*/ 276225 h 1104900"/>
                <a:gd name="connsiteX3" fmla="*/ 130968 w 2383631"/>
                <a:gd name="connsiteY3" fmla="*/ 257175 h 1104900"/>
                <a:gd name="connsiteX4" fmla="*/ 597693 w 2383631"/>
                <a:gd name="connsiteY4" fmla="*/ 200025 h 1104900"/>
                <a:gd name="connsiteX5" fmla="*/ 1221581 w 2383631"/>
                <a:gd name="connsiteY5" fmla="*/ 130969 h 1104900"/>
                <a:gd name="connsiteX6" fmla="*/ 1626393 w 2383631"/>
                <a:gd name="connsiteY6" fmla="*/ 92869 h 1104900"/>
                <a:gd name="connsiteX7" fmla="*/ 1912143 w 2383631"/>
                <a:gd name="connsiteY7" fmla="*/ 66675 h 1104900"/>
                <a:gd name="connsiteX8" fmla="*/ 1943100 w 2383631"/>
                <a:gd name="connsiteY8" fmla="*/ 47625 h 1104900"/>
                <a:gd name="connsiteX9" fmla="*/ 1988343 w 2383631"/>
                <a:gd name="connsiteY9" fmla="*/ 23813 h 1104900"/>
                <a:gd name="connsiteX10" fmla="*/ 2062162 w 2383631"/>
                <a:gd name="connsiteY10" fmla="*/ 0 h 1104900"/>
                <a:gd name="connsiteX11" fmla="*/ 2081212 w 2383631"/>
                <a:gd name="connsiteY11" fmla="*/ 7144 h 1104900"/>
                <a:gd name="connsiteX12" fmla="*/ 2181225 w 2383631"/>
                <a:gd name="connsiteY12" fmla="*/ 80963 h 1104900"/>
                <a:gd name="connsiteX13" fmla="*/ 2307431 w 2383631"/>
                <a:gd name="connsiteY13" fmla="*/ 188119 h 1104900"/>
                <a:gd name="connsiteX14" fmla="*/ 2374106 w 2383631"/>
                <a:gd name="connsiteY14" fmla="*/ 266700 h 1104900"/>
                <a:gd name="connsiteX15" fmla="*/ 2383631 w 2383631"/>
                <a:gd name="connsiteY15" fmla="*/ 302419 h 1104900"/>
                <a:gd name="connsiteX16" fmla="*/ 2378868 w 2383631"/>
                <a:gd name="connsiteY16" fmla="*/ 347663 h 1104900"/>
                <a:gd name="connsiteX17" fmla="*/ 2357437 w 2383631"/>
                <a:gd name="connsiteY17" fmla="*/ 376238 h 1104900"/>
                <a:gd name="connsiteX18" fmla="*/ 2326481 w 2383631"/>
                <a:gd name="connsiteY18" fmla="*/ 411957 h 1104900"/>
                <a:gd name="connsiteX19" fmla="*/ 2302668 w 2383631"/>
                <a:gd name="connsiteY19" fmla="*/ 454819 h 1104900"/>
                <a:gd name="connsiteX20" fmla="*/ 2243137 w 2383631"/>
                <a:gd name="connsiteY20" fmla="*/ 628650 h 1104900"/>
                <a:gd name="connsiteX21" fmla="*/ 2143125 w 2383631"/>
                <a:gd name="connsiteY21" fmla="*/ 916782 h 1104900"/>
                <a:gd name="connsiteX22" fmla="*/ 2097881 w 2383631"/>
                <a:gd name="connsiteY22" fmla="*/ 1038225 h 1104900"/>
                <a:gd name="connsiteX23" fmla="*/ 2066925 w 2383631"/>
                <a:gd name="connsiteY23" fmla="*/ 1085850 h 1104900"/>
                <a:gd name="connsiteX24" fmla="*/ 2031206 w 2383631"/>
                <a:gd name="connsiteY24" fmla="*/ 1104900 h 1104900"/>
                <a:gd name="connsiteX25" fmla="*/ 1995487 w 2383631"/>
                <a:gd name="connsiteY25" fmla="*/ 1102519 h 1104900"/>
                <a:gd name="connsiteX26" fmla="*/ 1947862 w 2383631"/>
                <a:gd name="connsiteY26" fmla="*/ 1081088 h 1104900"/>
                <a:gd name="connsiteX27" fmla="*/ 1909762 w 2383631"/>
                <a:gd name="connsiteY27" fmla="*/ 1057275 h 1104900"/>
                <a:gd name="connsiteX28" fmla="*/ 1933575 w 2383631"/>
                <a:gd name="connsiteY28" fmla="*/ 797719 h 1104900"/>
                <a:gd name="connsiteX29" fmla="*/ 2002631 w 2383631"/>
                <a:gd name="connsiteY29" fmla="*/ 433388 h 1104900"/>
                <a:gd name="connsiteX30" fmla="*/ 2024062 w 2383631"/>
                <a:gd name="connsiteY30" fmla="*/ 319088 h 1104900"/>
                <a:gd name="connsiteX31" fmla="*/ 2021681 w 2383631"/>
                <a:gd name="connsiteY31" fmla="*/ 295275 h 1104900"/>
                <a:gd name="connsiteX32" fmla="*/ 2014537 w 2383631"/>
                <a:gd name="connsiteY32" fmla="*/ 278607 h 1104900"/>
                <a:gd name="connsiteX33" fmla="*/ 2000250 w 2383631"/>
                <a:gd name="connsiteY33" fmla="*/ 266700 h 1104900"/>
                <a:gd name="connsiteX34" fmla="*/ 1978818 w 2383631"/>
                <a:gd name="connsiteY34" fmla="*/ 257175 h 1104900"/>
                <a:gd name="connsiteX35" fmla="*/ 1938337 w 2383631"/>
                <a:gd name="connsiteY35" fmla="*/ 250032 h 1104900"/>
                <a:gd name="connsiteX36" fmla="*/ 1795462 w 2383631"/>
                <a:gd name="connsiteY36" fmla="*/ 257175 h 1104900"/>
                <a:gd name="connsiteX37" fmla="*/ 1207293 w 2383631"/>
                <a:gd name="connsiteY37" fmla="*/ 304800 h 1104900"/>
                <a:gd name="connsiteX38" fmla="*/ 504825 w 2383631"/>
                <a:gd name="connsiteY38" fmla="*/ 369094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383631" h="1104900">
                  <a:moveTo>
                    <a:pt x="504825" y="369094"/>
                  </a:moveTo>
                  <a:lnTo>
                    <a:pt x="59531" y="435769"/>
                  </a:lnTo>
                  <a:lnTo>
                    <a:pt x="0" y="276225"/>
                  </a:lnTo>
                  <a:lnTo>
                    <a:pt x="130968" y="257175"/>
                  </a:lnTo>
                  <a:lnTo>
                    <a:pt x="597693" y="200025"/>
                  </a:lnTo>
                  <a:lnTo>
                    <a:pt x="1221581" y="130969"/>
                  </a:lnTo>
                  <a:lnTo>
                    <a:pt x="1626393" y="92869"/>
                  </a:lnTo>
                  <a:lnTo>
                    <a:pt x="1912143" y="66675"/>
                  </a:lnTo>
                  <a:lnTo>
                    <a:pt x="1943100" y="47625"/>
                  </a:lnTo>
                  <a:lnTo>
                    <a:pt x="1988343" y="23813"/>
                  </a:lnTo>
                  <a:lnTo>
                    <a:pt x="2062162" y="0"/>
                  </a:lnTo>
                  <a:lnTo>
                    <a:pt x="2081212" y="7144"/>
                  </a:lnTo>
                  <a:lnTo>
                    <a:pt x="2181225" y="80963"/>
                  </a:lnTo>
                  <a:lnTo>
                    <a:pt x="2307431" y="188119"/>
                  </a:lnTo>
                  <a:lnTo>
                    <a:pt x="2374106" y="266700"/>
                  </a:lnTo>
                  <a:lnTo>
                    <a:pt x="2383631" y="302419"/>
                  </a:lnTo>
                  <a:lnTo>
                    <a:pt x="2378868" y="347663"/>
                  </a:lnTo>
                  <a:lnTo>
                    <a:pt x="2357437" y="376238"/>
                  </a:lnTo>
                  <a:lnTo>
                    <a:pt x="2326481" y="411957"/>
                  </a:lnTo>
                  <a:lnTo>
                    <a:pt x="2302668" y="454819"/>
                  </a:lnTo>
                  <a:lnTo>
                    <a:pt x="2243137" y="628650"/>
                  </a:lnTo>
                  <a:lnTo>
                    <a:pt x="2143125" y="916782"/>
                  </a:lnTo>
                  <a:lnTo>
                    <a:pt x="2097881" y="1038225"/>
                  </a:lnTo>
                  <a:lnTo>
                    <a:pt x="2066925" y="1085850"/>
                  </a:lnTo>
                  <a:lnTo>
                    <a:pt x="2031206" y="1104900"/>
                  </a:lnTo>
                  <a:lnTo>
                    <a:pt x="1995487" y="1102519"/>
                  </a:lnTo>
                  <a:lnTo>
                    <a:pt x="1947862" y="1081088"/>
                  </a:lnTo>
                  <a:lnTo>
                    <a:pt x="1909762" y="1057275"/>
                  </a:lnTo>
                  <a:lnTo>
                    <a:pt x="1933575" y="797719"/>
                  </a:lnTo>
                  <a:lnTo>
                    <a:pt x="2002631" y="433388"/>
                  </a:lnTo>
                  <a:lnTo>
                    <a:pt x="2024062" y="319088"/>
                  </a:lnTo>
                  <a:lnTo>
                    <a:pt x="2021681" y="295275"/>
                  </a:lnTo>
                  <a:lnTo>
                    <a:pt x="2014537" y="278607"/>
                  </a:lnTo>
                  <a:lnTo>
                    <a:pt x="2000250" y="266700"/>
                  </a:lnTo>
                  <a:lnTo>
                    <a:pt x="1978818" y="257175"/>
                  </a:lnTo>
                  <a:lnTo>
                    <a:pt x="1938337" y="250032"/>
                  </a:lnTo>
                  <a:lnTo>
                    <a:pt x="1795462" y="257175"/>
                  </a:lnTo>
                  <a:lnTo>
                    <a:pt x="1207293" y="304800"/>
                  </a:lnTo>
                  <a:lnTo>
                    <a:pt x="504825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D8EE2B37-0F17-43E3-9867-20C0A3A2D64F}"/>
                </a:ext>
              </a:extLst>
            </p:cNvPr>
            <p:cNvSpPr/>
            <p:nvPr/>
          </p:nvSpPr>
          <p:spPr>
            <a:xfrm>
              <a:off x="5276851" y="5611813"/>
              <a:ext cx="1795463" cy="284162"/>
            </a:xfrm>
            <a:custGeom>
              <a:avLst/>
              <a:gdLst>
                <a:gd name="connsiteX0" fmla="*/ 528638 w 1795463"/>
                <a:gd name="connsiteY0" fmla="*/ 252413 h 283369"/>
                <a:gd name="connsiteX1" fmla="*/ 38100 w 1795463"/>
                <a:gd name="connsiteY1" fmla="*/ 283369 h 283369"/>
                <a:gd name="connsiteX2" fmla="*/ 0 w 1795463"/>
                <a:gd name="connsiteY2" fmla="*/ 119063 h 283369"/>
                <a:gd name="connsiteX3" fmla="*/ 357188 w 1795463"/>
                <a:gd name="connsiteY3" fmla="*/ 114300 h 283369"/>
                <a:gd name="connsiteX4" fmla="*/ 735806 w 1795463"/>
                <a:gd name="connsiteY4" fmla="*/ 83344 h 283369"/>
                <a:gd name="connsiteX5" fmla="*/ 1400175 w 1795463"/>
                <a:gd name="connsiteY5" fmla="*/ 33338 h 283369"/>
                <a:gd name="connsiteX6" fmla="*/ 1790700 w 1795463"/>
                <a:gd name="connsiteY6" fmla="*/ 0 h 283369"/>
                <a:gd name="connsiteX7" fmla="*/ 1795463 w 1795463"/>
                <a:gd name="connsiteY7" fmla="*/ 269082 h 283369"/>
                <a:gd name="connsiteX8" fmla="*/ 1750219 w 1795463"/>
                <a:gd name="connsiteY8" fmla="*/ 257175 h 283369"/>
                <a:gd name="connsiteX9" fmla="*/ 1709738 w 1795463"/>
                <a:gd name="connsiteY9" fmla="*/ 228600 h 283369"/>
                <a:gd name="connsiteX10" fmla="*/ 1662113 w 1795463"/>
                <a:gd name="connsiteY10" fmla="*/ 188119 h 283369"/>
                <a:gd name="connsiteX11" fmla="*/ 1069181 w 1795463"/>
                <a:gd name="connsiteY11" fmla="*/ 214313 h 283369"/>
                <a:gd name="connsiteX12" fmla="*/ 528638 w 1795463"/>
                <a:gd name="connsiteY12" fmla="*/ 252413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63" h="283369">
                  <a:moveTo>
                    <a:pt x="528638" y="252413"/>
                  </a:moveTo>
                  <a:lnTo>
                    <a:pt x="38100" y="283369"/>
                  </a:lnTo>
                  <a:lnTo>
                    <a:pt x="0" y="119063"/>
                  </a:lnTo>
                  <a:lnTo>
                    <a:pt x="357188" y="114300"/>
                  </a:lnTo>
                  <a:lnTo>
                    <a:pt x="735806" y="83344"/>
                  </a:lnTo>
                  <a:lnTo>
                    <a:pt x="1400175" y="33338"/>
                  </a:lnTo>
                  <a:lnTo>
                    <a:pt x="1790700" y="0"/>
                  </a:lnTo>
                  <a:cubicBezTo>
                    <a:pt x="1792288" y="89694"/>
                    <a:pt x="1793875" y="179388"/>
                    <a:pt x="1795463" y="269082"/>
                  </a:cubicBezTo>
                  <a:lnTo>
                    <a:pt x="1750219" y="257175"/>
                  </a:lnTo>
                  <a:lnTo>
                    <a:pt x="1709738" y="228600"/>
                  </a:lnTo>
                  <a:lnTo>
                    <a:pt x="1662113" y="188119"/>
                  </a:lnTo>
                  <a:lnTo>
                    <a:pt x="1069181" y="214313"/>
                  </a:lnTo>
                  <a:lnTo>
                    <a:pt x="528638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120328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23" grpId="0" animBg="1"/>
      <p:bldP spid="24" grpId="0" animBg="1"/>
      <p:bldP spid="8" grpId="0" animBg="1"/>
      <p:bldP spid="9" grpId="0" animBg="1"/>
      <p:bldP spid="13" grpId="0" animBg="1"/>
      <p:bldP spid="14" grpId="0" animBg="1"/>
      <p:bldP spid="20" grpId="0" animBg="1"/>
      <p:bldP spid="22" grpId="0" animBg="1"/>
      <p:bldP spid="25" grpId="0" animBg="1"/>
      <p:bldP spid="26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EBF344B-77F2-4851-BF61-4C481CC98B66}"/>
              </a:ext>
            </a:extLst>
          </p:cNvPr>
          <p:cNvGrpSpPr/>
          <p:nvPr/>
        </p:nvGrpSpPr>
        <p:grpSpPr>
          <a:xfrm>
            <a:off x="3660775" y="1455738"/>
            <a:ext cx="4862513" cy="4383088"/>
            <a:chOff x="3660775" y="1455738"/>
            <a:chExt cx="4862513" cy="4383088"/>
          </a:xfrm>
          <a:solidFill>
            <a:schemeClr val="tx1"/>
          </a:solidFill>
        </p:grpSpPr>
        <p:sp>
          <p:nvSpPr>
            <p:cNvPr id="3" name="フリーフォーム 64">
              <a:extLst>
                <a:ext uri="{FF2B5EF4-FFF2-40B4-BE49-F238E27FC236}">
                  <a16:creationId xmlns:a16="http://schemas.microsoft.com/office/drawing/2014/main" id="{65F99CB1-6EFF-4E4D-8E63-4AD6309367B5}"/>
                </a:ext>
              </a:extLst>
            </p:cNvPr>
            <p:cNvSpPr/>
            <p:nvPr/>
          </p:nvSpPr>
          <p:spPr>
            <a:xfrm>
              <a:off x="3732214" y="2487614"/>
              <a:ext cx="1800225" cy="541337"/>
            </a:xfrm>
            <a:custGeom>
              <a:avLst/>
              <a:gdLst>
                <a:gd name="connsiteX0" fmla="*/ 583406 w 1800225"/>
                <a:gd name="connsiteY0" fmla="*/ 257175 h 540544"/>
                <a:gd name="connsiteX1" fmla="*/ 940594 w 1800225"/>
                <a:gd name="connsiteY1" fmla="*/ 164307 h 540544"/>
                <a:gd name="connsiteX2" fmla="*/ 1190625 w 1800225"/>
                <a:gd name="connsiteY2" fmla="*/ 90488 h 540544"/>
                <a:gd name="connsiteX3" fmla="*/ 1297781 w 1800225"/>
                <a:gd name="connsiteY3" fmla="*/ 61913 h 540544"/>
                <a:gd name="connsiteX4" fmla="*/ 1383506 w 1800225"/>
                <a:gd name="connsiteY4" fmla="*/ 35719 h 540544"/>
                <a:gd name="connsiteX5" fmla="*/ 1412081 w 1800225"/>
                <a:gd name="connsiteY5" fmla="*/ 19050 h 540544"/>
                <a:gd name="connsiteX6" fmla="*/ 1438275 w 1800225"/>
                <a:gd name="connsiteY6" fmla="*/ 0 h 540544"/>
                <a:gd name="connsiteX7" fmla="*/ 1462087 w 1800225"/>
                <a:gd name="connsiteY7" fmla="*/ 2382 h 540544"/>
                <a:gd name="connsiteX8" fmla="*/ 1547812 w 1800225"/>
                <a:gd name="connsiteY8" fmla="*/ 14288 h 540544"/>
                <a:gd name="connsiteX9" fmla="*/ 1633537 w 1800225"/>
                <a:gd name="connsiteY9" fmla="*/ 33338 h 540544"/>
                <a:gd name="connsiteX10" fmla="*/ 1700212 w 1800225"/>
                <a:gd name="connsiteY10" fmla="*/ 54769 h 540544"/>
                <a:gd name="connsiteX11" fmla="*/ 1757362 w 1800225"/>
                <a:gd name="connsiteY11" fmla="*/ 83344 h 540544"/>
                <a:gd name="connsiteX12" fmla="*/ 1783556 w 1800225"/>
                <a:gd name="connsiteY12" fmla="*/ 102394 h 540544"/>
                <a:gd name="connsiteX13" fmla="*/ 1800225 w 1800225"/>
                <a:gd name="connsiteY13" fmla="*/ 126207 h 540544"/>
                <a:gd name="connsiteX14" fmla="*/ 1793081 w 1800225"/>
                <a:gd name="connsiteY14" fmla="*/ 142875 h 540544"/>
                <a:gd name="connsiteX15" fmla="*/ 1776412 w 1800225"/>
                <a:gd name="connsiteY15" fmla="*/ 161925 h 540544"/>
                <a:gd name="connsiteX16" fmla="*/ 1740694 w 1800225"/>
                <a:gd name="connsiteY16" fmla="*/ 178594 h 540544"/>
                <a:gd name="connsiteX17" fmla="*/ 1643062 w 1800225"/>
                <a:gd name="connsiteY17" fmla="*/ 207169 h 540544"/>
                <a:gd name="connsiteX18" fmla="*/ 1281112 w 1800225"/>
                <a:gd name="connsiteY18" fmla="*/ 276225 h 540544"/>
                <a:gd name="connsiteX19" fmla="*/ 1097756 w 1800225"/>
                <a:gd name="connsiteY19" fmla="*/ 302419 h 540544"/>
                <a:gd name="connsiteX20" fmla="*/ 938212 w 1800225"/>
                <a:gd name="connsiteY20" fmla="*/ 364332 h 540544"/>
                <a:gd name="connsiteX21" fmla="*/ 850106 w 1800225"/>
                <a:gd name="connsiteY21" fmla="*/ 388144 h 540544"/>
                <a:gd name="connsiteX22" fmla="*/ 604837 w 1800225"/>
                <a:gd name="connsiteY22" fmla="*/ 452438 h 540544"/>
                <a:gd name="connsiteX23" fmla="*/ 507206 w 1800225"/>
                <a:gd name="connsiteY23" fmla="*/ 471488 h 540544"/>
                <a:gd name="connsiteX24" fmla="*/ 457200 w 1800225"/>
                <a:gd name="connsiteY24" fmla="*/ 497682 h 540544"/>
                <a:gd name="connsiteX25" fmla="*/ 376237 w 1800225"/>
                <a:gd name="connsiteY25" fmla="*/ 540544 h 540544"/>
                <a:gd name="connsiteX26" fmla="*/ 347662 w 1800225"/>
                <a:gd name="connsiteY26" fmla="*/ 540544 h 540544"/>
                <a:gd name="connsiteX27" fmla="*/ 297656 w 1800225"/>
                <a:gd name="connsiteY27" fmla="*/ 528638 h 540544"/>
                <a:gd name="connsiteX28" fmla="*/ 264319 w 1800225"/>
                <a:gd name="connsiteY28" fmla="*/ 511969 h 540544"/>
                <a:gd name="connsiteX29" fmla="*/ 207169 w 1800225"/>
                <a:gd name="connsiteY29" fmla="*/ 478632 h 540544"/>
                <a:gd name="connsiteX30" fmla="*/ 123825 w 1800225"/>
                <a:gd name="connsiteY30" fmla="*/ 404813 h 540544"/>
                <a:gd name="connsiteX31" fmla="*/ 45244 w 1800225"/>
                <a:gd name="connsiteY31" fmla="*/ 316707 h 540544"/>
                <a:gd name="connsiteX32" fmla="*/ 11906 w 1800225"/>
                <a:gd name="connsiteY32" fmla="*/ 269082 h 540544"/>
                <a:gd name="connsiteX33" fmla="*/ 2381 w 1800225"/>
                <a:gd name="connsiteY33" fmla="*/ 247650 h 540544"/>
                <a:gd name="connsiteX34" fmla="*/ 0 w 1800225"/>
                <a:gd name="connsiteY34" fmla="*/ 219075 h 540544"/>
                <a:gd name="connsiteX35" fmla="*/ 16669 w 1800225"/>
                <a:gd name="connsiteY35" fmla="*/ 211932 h 540544"/>
                <a:gd name="connsiteX36" fmla="*/ 38100 w 1800225"/>
                <a:gd name="connsiteY36" fmla="*/ 219075 h 540544"/>
                <a:gd name="connsiteX37" fmla="*/ 100012 w 1800225"/>
                <a:gd name="connsiteY37" fmla="*/ 245269 h 540544"/>
                <a:gd name="connsiteX38" fmla="*/ 164306 w 1800225"/>
                <a:gd name="connsiteY38" fmla="*/ 271463 h 540544"/>
                <a:gd name="connsiteX39" fmla="*/ 223837 w 1800225"/>
                <a:gd name="connsiteY39" fmla="*/ 285750 h 540544"/>
                <a:gd name="connsiteX40" fmla="*/ 300037 w 1800225"/>
                <a:gd name="connsiteY40" fmla="*/ 292894 h 540544"/>
                <a:gd name="connsiteX41" fmla="*/ 354806 w 1800225"/>
                <a:gd name="connsiteY41" fmla="*/ 292894 h 540544"/>
                <a:gd name="connsiteX42" fmla="*/ 440531 w 1800225"/>
                <a:gd name="connsiteY42" fmla="*/ 288132 h 540544"/>
                <a:gd name="connsiteX43" fmla="*/ 583406 w 1800225"/>
                <a:gd name="connsiteY43" fmla="*/ 2571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00225" h="540544">
                  <a:moveTo>
                    <a:pt x="583406" y="257175"/>
                  </a:moveTo>
                  <a:lnTo>
                    <a:pt x="940594" y="164307"/>
                  </a:lnTo>
                  <a:lnTo>
                    <a:pt x="1190625" y="90488"/>
                  </a:lnTo>
                  <a:lnTo>
                    <a:pt x="1297781" y="61913"/>
                  </a:lnTo>
                  <a:lnTo>
                    <a:pt x="1383506" y="35719"/>
                  </a:lnTo>
                  <a:lnTo>
                    <a:pt x="1412081" y="19050"/>
                  </a:lnTo>
                  <a:lnTo>
                    <a:pt x="1438275" y="0"/>
                  </a:lnTo>
                  <a:lnTo>
                    <a:pt x="1462087" y="2382"/>
                  </a:lnTo>
                  <a:lnTo>
                    <a:pt x="1547812" y="14288"/>
                  </a:lnTo>
                  <a:lnTo>
                    <a:pt x="1633537" y="33338"/>
                  </a:lnTo>
                  <a:lnTo>
                    <a:pt x="1700212" y="54769"/>
                  </a:lnTo>
                  <a:lnTo>
                    <a:pt x="1757362" y="83344"/>
                  </a:lnTo>
                  <a:lnTo>
                    <a:pt x="1783556" y="102394"/>
                  </a:lnTo>
                  <a:lnTo>
                    <a:pt x="1800225" y="126207"/>
                  </a:lnTo>
                  <a:lnTo>
                    <a:pt x="1793081" y="142875"/>
                  </a:lnTo>
                  <a:lnTo>
                    <a:pt x="1776412" y="161925"/>
                  </a:lnTo>
                  <a:lnTo>
                    <a:pt x="1740694" y="178594"/>
                  </a:lnTo>
                  <a:lnTo>
                    <a:pt x="1643062" y="207169"/>
                  </a:lnTo>
                  <a:lnTo>
                    <a:pt x="1281112" y="276225"/>
                  </a:lnTo>
                  <a:lnTo>
                    <a:pt x="1097756" y="302419"/>
                  </a:lnTo>
                  <a:lnTo>
                    <a:pt x="938212" y="364332"/>
                  </a:lnTo>
                  <a:lnTo>
                    <a:pt x="850106" y="388144"/>
                  </a:lnTo>
                  <a:lnTo>
                    <a:pt x="604837" y="452438"/>
                  </a:lnTo>
                  <a:lnTo>
                    <a:pt x="507206" y="471488"/>
                  </a:lnTo>
                  <a:lnTo>
                    <a:pt x="457200" y="497682"/>
                  </a:lnTo>
                  <a:lnTo>
                    <a:pt x="376237" y="540544"/>
                  </a:lnTo>
                  <a:lnTo>
                    <a:pt x="347662" y="540544"/>
                  </a:lnTo>
                  <a:lnTo>
                    <a:pt x="297656" y="528638"/>
                  </a:lnTo>
                  <a:lnTo>
                    <a:pt x="264319" y="511969"/>
                  </a:lnTo>
                  <a:lnTo>
                    <a:pt x="207169" y="478632"/>
                  </a:lnTo>
                  <a:lnTo>
                    <a:pt x="123825" y="404813"/>
                  </a:lnTo>
                  <a:lnTo>
                    <a:pt x="45244" y="316707"/>
                  </a:lnTo>
                  <a:lnTo>
                    <a:pt x="11906" y="269082"/>
                  </a:lnTo>
                  <a:lnTo>
                    <a:pt x="2381" y="247650"/>
                  </a:lnTo>
                  <a:lnTo>
                    <a:pt x="0" y="219075"/>
                  </a:lnTo>
                  <a:lnTo>
                    <a:pt x="16669" y="211932"/>
                  </a:lnTo>
                  <a:lnTo>
                    <a:pt x="38100" y="219075"/>
                  </a:lnTo>
                  <a:lnTo>
                    <a:pt x="100012" y="245269"/>
                  </a:lnTo>
                  <a:lnTo>
                    <a:pt x="164306" y="271463"/>
                  </a:lnTo>
                  <a:lnTo>
                    <a:pt x="223837" y="285750"/>
                  </a:lnTo>
                  <a:lnTo>
                    <a:pt x="300037" y="292894"/>
                  </a:lnTo>
                  <a:lnTo>
                    <a:pt x="354806" y="292894"/>
                  </a:lnTo>
                  <a:lnTo>
                    <a:pt x="440531" y="288132"/>
                  </a:lnTo>
                  <a:lnTo>
                    <a:pt x="5834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0">
              <a:extLst>
                <a:ext uri="{FF2B5EF4-FFF2-40B4-BE49-F238E27FC236}">
                  <a16:creationId xmlns:a16="http://schemas.microsoft.com/office/drawing/2014/main" id="{D62AF049-0441-4E86-AF2E-140717F1C0B8}"/>
                </a:ext>
              </a:extLst>
            </p:cNvPr>
            <p:cNvSpPr/>
            <p:nvPr/>
          </p:nvSpPr>
          <p:spPr>
            <a:xfrm>
              <a:off x="6638925" y="1455738"/>
              <a:ext cx="458788" cy="773112"/>
            </a:xfrm>
            <a:custGeom>
              <a:avLst/>
              <a:gdLst>
                <a:gd name="connsiteX0" fmla="*/ 411956 w 459581"/>
                <a:gd name="connsiteY0" fmla="*/ 476250 h 773906"/>
                <a:gd name="connsiteX1" fmla="*/ 407194 w 459581"/>
                <a:gd name="connsiteY1" fmla="*/ 557212 h 773906"/>
                <a:gd name="connsiteX2" fmla="*/ 414338 w 459581"/>
                <a:gd name="connsiteY2" fmla="*/ 685800 h 773906"/>
                <a:gd name="connsiteX3" fmla="*/ 419100 w 459581"/>
                <a:gd name="connsiteY3" fmla="*/ 750094 h 773906"/>
                <a:gd name="connsiteX4" fmla="*/ 169069 w 459581"/>
                <a:gd name="connsiteY4" fmla="*/ 773906 h 773906"/>
                <a:gd name="connsiteX5" fmla="*/ 164306 w 459581"/>
                <a:gd name="connsiteY5" fmla="*/ 666750 h 773906"/>
                <a:gd name="connsiteX6" fmla="*/ 164306 w 459581"/>
                <a:gd name="connsiteY6" fmla="*/ 314325 h 773906"/>
                <a:gd name="connsiteX7" fmla="*/ 157163 w 459581"/>
                <a:gd name="connsiteY7" fmla="*/ 226219 h 773906"/>
                <a:gd name="connsiteX8" fmla="*/ 140494 w 459581"/>
                <a:gd name="connsiteY8" fmla="*/ 180975 h 773906"/>
                <a:gd name="connsiteX9" fmla="*/ 109538 w 459581"/>
                <a:gd name="connsiteY9" fmla="*/ 140494 h 773906"/>
                <a:gd name="connsiteX10" fmla="*/ 54769 w 459581"/>
                <a:gd name="connsiteY10" fmla="*/ 92869 h 773906"/>
                <a:gd name="connsiteX11" fmla="*/ 11906 w 459581"/>
                <a:gd name="connsiteY11" fmla="*/ 59531 h 773906"/>
                <a:gd name="connsiteX12" fmla="*/ 0 w 459581"/>
                <a:gd name="connsiteY12" fmla="*/ 38100 h 773906"/>
                <a:gd name="connsiteX13" fmla="*/ 2381 w 459581"/>
                <a:gd name="connsiteY13" fmla="*/ 16669 h 773906"/>
                <a:gd name="connsiteX14" fmla="*/ 23813 w 459581"/>
                <a:gd name="connsiteY14" fmla="*/ 2381 h 773906"/>
                <a:gd name="connsiteX15" fmla="*/ 57150 w 459581"/>
                <a:gd name="connsiteY15" fmla="*/ 0 h 773906"/>
                <a:gd name="connsiteX16" fmla="*/ 133350 w 459581"/>
                <a:gd name="connsiteY16" fmla="*/ 4762 h 773906"/>
                <a:gd name="connsiteX17" fmla="*/ 188119 w 459581"/>
                <a:gd name="connsiteY17" fmla="*/ 19050 h 773906"/>
                <a:gd name="connsiteX18" fmla="*/ 250031 w 459581"/>
                <a:gd name="connsiteY18" fmla="*/ 59531 h 773906"/>
                <a:gd name="connsiteX19" fmla="*/ 321469 w 459581"/>
                <a:gd name="connsiteY19" fmla="*/ 107156 h 773906"/>
                <a:gd name="connsiteX20" fmla="*/ 378619 w 459581"/>
                <a:gd name="connsiteY20" fmla="*/ 157162 h 773906"/>
                <a:gd name="connsiteX21" fmla="*/ 433388 w 459581"/>
                <a:gd name="connsiteY21" fmla="*/ 216694 h 773906"/>
                <a:gd name="connsiteX22" fmla="*/ 457200 w 459581"/>
                <a:gd name="connsiteY22" fmla="*/ 254794 h 773906"/>
                <a:gd name="connsiteX23" fmla="*/ 459581 w 459581"/>
                <a:gd name="connsiteY23" fmla="*/ 288131 h 773906"/>
                <a:gd name="connsiteX24" fmla="*/ 438150 w 459581"/>
                <a:gd name="connsiteY24" fmla="*/ 338137 h 773906"/>
                <a:gd name="connsiteX25" fmla="*/ 421481 w 459581"/>
                <a:gd name="connsiteY25" fmla="*/ 416719 h 773906"/>
                <a:gd name="connsiteX26" fmla="*/ 411956 w 459581"/>
                <a:gd name="connsiteY26" fmla="*/ 476250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1" h="773906">
                  <a:moveTo>
                    <a:pt x="411956" y="476250"/>
                  </a:moveTo>
                  <a:lnTo>
                    <a:pt x="407194" y="557212"/>
                  </a:lnTo>
                  <a:lnTo>
                    <a:pt x="414338" y="685800"/>
                  </a:lnTo>
                  <a:lnTo>
                    <a:pt x="419100" y="750094"/>
                  </a:lnTo>
                  <a:lnTo>
                    <a:pt x="169069" y="773906"/>
                  </a:lnTo>
                  <a:lnTo>
                    <a:pt x="164306" y="666750"/>
                  </a:lnTo>
                  <a:lnTo>
                    <a:pt x="164306" y="314325"/>
                  </a:lnTo>
                  <a:lnTo>
                    <a:pt x="157163" y="226219"/>
                  </a:lnTo>
                  <a:lnTo>
                    <a:pt x="140494" y="180975"/>
                  </a:lnTo>
                  <a:lnTo>
                    <a:pt x="109538" y="140494"/>
                  </a:lnTo>
                  <a:lnTo>
                    <a:pt x="54769" y="92869"/>
                  </a:lnTo>
                  <a:lnTo>
                    <a:pt x="11906" y="59531"/>
                  </a:lnTo>
                  <a:lnTo>
                    <a:pt x="0" y="38100"/>
                  </a:lnTo>
                  <a:lnTo>
                    <a:pt x="2381" y="16669"/>
                  </a:lnTo>
                  <a:lnTo>
                    <a:pt x="23813" y="2381"/>
                  </a:lnTo>
                  <a:lnTo>
                    <a:pt x="57150" y="0"/>
                  </a:lnTo>
                  <a:lnTo>
                    <a:pt x="133350" y="4762"/>
                  </a:lnTo>
                  <a:lnTo>
                    <a:pt x="188119" y="19050"/>
                  </a:lnTo>
                  <a:lnTo>
                    <a:pt x="250031" y="59531"/>
                  </a:lnTo>
                  <a:lnTo>
                    <a:pt x="321469" y="107156"/>
                  </a:lnTo>
                  <a:lnTo>
                    <a:pt x="378619" y="157162"/>
                  </a:lnTo>
                  <a:lnTo>
                    <a:pt x="433388" y="216694"/>
                  </a:lnTo>
                  <a:lnTo>
                    <a:pt x="457200" y="254794"/>
                  </a:lnTo>
                  <a:lnTo>
                    <a:pt x="459581" y="288131"/>
                  </a:lnTo>
                  <a:lnTo>
                    <a:pt x="438150" y="338137"/>
                  </a:lnTo>
                  <a:lnTo>
                    <a:pt x="421481" y="416719"/>
                  </a:lnTo>
                  <a:lnTo>
                    <a:pt x="411956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7">
              <a:extLst>
                <a:ext uri="{FF2B5EF4-FFF2-40B4-BE49-F238E27FC236}">
                  <a16:creationId xmlns:a16="http://schemas.microsoft.com/office/drawing/2014/main" id="{98A98F40-21E2-41B2-8B50-4BBE07D222AE}"/>
                </a:ext>
              </a:extLst>
            </p:cNvPr>
            <p:cNvSpPr/>
            <p:nvPr/>
          </p:nvSpPr>
          <p:spPr>
            <a:xfrm rot="16200000">
              <a:off x="2626519" y="3388519"/>
              <a:ext cx="4216400" cy="554038"/>
            </a:xfrm>
            <a:custGeom>
              <a:avLst/>
              <a:gdLst>
                <a:gd name="connsiteX0" fmla="*/ 2383507 w 4216641"/>
                <a:gd name="connsiteY0" fmla="*/ 225350 h 554707"/>
                <a:gd name="connsiteX1" fmla="*/ 3081225 w 4216641"/>
                <a:gd name="connsiteY1" fmla="*/ 221016 h 554707"/>
                <a:gd name="connsiteX2" fmla="*/ 3453919 w 4216641"/>
                <a:gd name="connsiteY2" fmla="*/ 221016 h 554707"/>
                <a:gd name="connsiteX3" fmla="*/ 3783276 w 4216641"/>
                <a:gd name="connsiteY3" fmla="*/ 221016 h 554707"/>
                <a:gd name="connsiteX4" fmla="*/ 3904618 w 4216641"/>
                <a:gd name="connsiteY4" fmla="*/ 216683 h 554707"/>
                <a:gd name="connsiteX5" fmla="*/ 3965289 w 4216641"/>
                <a:gd name="connsiteY5" fmla="*/ 208015 h 554707"/>
                <a:gd name="connsiteX6" fmla="*/ 3991291 w 4216641"/>
                <a:gd name="connsiteY6" fmla="*/ 190681 h 554707"/>
                <a:gd name="connsiteX7" fmla="*/ 4060629 w 4216641"/>
                <a:gd name="connsiteY7" fmla="*/ 143011 h 554707"/>
                <a:gd name="connsiteX8" fmla="*/ 4103966 w 4216641"/>
                <a:gd name="connsiteY8" fmla="*/ 95340 h 554707"/>
                <a:gd name="connsiteX9" fmla="*/ 4160303 w 4216641"/>
                <a:gd name="connsiteY9" fmla="*/ 17335 h 554707"/>
                <a:gd name="connsiteX10" fmla="*/ 4181972 w 4216641"/>
                <a:gd name="connsiteY10" fmla="*/ 0 h 554707"/>
                <a:gd name="connsiteX11" fmla="*/ 4203640 w 4216641"/>
                <a:gd name="connsiteY11" fmla="*/ 0 h 554707"/>
                <a:gd name="connsiteX12" fmla="*/ 4216641 w 4216641"/>
                <a:gd name="connsiteY12" fmla="*/ 17335 h 554707"/>
                <a:gd name="connsiteX13" fmla="*/ 4216641 w 4216641"/>
                <a:gd name="connsiteY13" fmla="*/ 39003 h 554707"/>
                <a:gd name="connsiteX14" fmla="*/ 4207974 w 4216641"/>
                <a:gd name="connsiteY14" fmla="*/ 186347 h 554707"/>
                <a:gd name="connsiteX15" fmla="*/ 4194973 w 4216641"/>
                <a:gd name="connsiteY15" fmla="*/ 260019 h 554707"/>
                <a:gd name="connsiteX16" fmla="*/ 4160303 w 4216641"/>
                <a:gd name="connsiteY16" fmla="*/ 333691 h 554707"/>
                <a:gd name="connsiteX17" fmla="*/ 4086631 w 4216641"/>
                <a:gd name="connsiteY17" fmla="*/ 468034 h 554707"/>
                <a:gd name="connsiteX18" fmla="*/ 4064963 w 4216641"/>
                <a:gd name="connsiteY18" fmla="*/ 520038 h 554707"/>
                <a:gd name="connsiteX19" fmla="*/ 4043295 w 4216641"/>
                <a:gd name="connsiteY19" fmla="*/ 546040 h 554707"/>
                <a:gd name="connsiteX20" fmla="*/ 4012959 w 4216641"/>
                <a:gd name="connsiteY20" fmla="*/ 554707 h 554707"/>
                <a:gd name="connsiteX21" fmla="*/ 3978290 w 4216641"/>
                <a:gd name="connsiteY21" fmla="*/ 554707 h 554707"/>
                <a:gd name="connsiteX22" fmla="*/ 3930620 w 4216641"/>
                <a:gd name="connsiteY22" fmla="*/ 537373 h 554707"/>
                <a:gd name="connsiteX23" fmla="*/ 3887283 w 4216641"/>
                <a:gd name="connsiteY23" fmla="*/ 511371 h 554707"/>
                <a:gd name="connsiteX24" fmla="*/ 3839613 w 4216641"/>
                <a:gd name="connsiteY24" fmla="*/ 489702 h 554707"/>
                <a:gd name="connsiteX25" fmla="*/ 3735606 w 4216641"/>
                <a:gd name="connsiteY25" fmla="*/ 463701 h 554707"/>
                <a:gd name="connsiteX26" fmla="*/ 3583928 w 4216641"/>
                <a:gd name="connsiteY26" fmla="*/ 442032 h 554707"/>
                <a:gd name="connsiteX27" fmla="*/ 3146229 w 4216641"/>
                <a:gd name="connsiteY27" fmla="*/ 429031 h 554707"/>
                <a:gd name="connsiteX28" fmla="*/ 2946882 w 4216641"/>
                <a:gd name="connsiteY28" fmla="*/ 429031 h 554707"/>
                <a:gd name="connsiteX29" fmla="*/ 2127822 w 4216641"/>
                <a:gd name="connsiteY29" fmla="*/ 424698 h 554707"/>
                <a:gd name="connsiteX30" fmla="*/ 957737 w 4216641"/>
                <a:gd name="connsiteY30" fmla="*/ 446366 h 554707"/>
                <a:gd name="connsiteX31" fmla="*/ 576375 w 4216641"/>
                <a:gd name="connsiteY31" fmla="*/ 450700 h 554707"/>
                <a:gd name="connsiteX32" fmla="*/ 468034 w 4216641"/>
                <a:gd name="connsiteY32" fmla="*/ 459367 h 554707"/>
                <a:gd name="connsiteX33" fmla="*/ 390029 w 4216641"/>
                <a:gd name="connsiteY33" fmla="*/ 476702 h 554707"/>
                <a:gd name="connsiteX34" fmla="*/ 346692 w 4216641"/>
                <a:gd name="connsiteY34" fmla="*/ 463701 h 554707"/>
                <a:gd name="connsiteX35" fmla="*/ 294688 w 4216641"/>
                <a:gd name="connsiteY35" fmla="*/ 442032 h 554707"/>
                <a:gd name="connsiteX36" fmla="*/ 156011 w 4216641"/>
                <a:gd name="connsiteY36" fmla="*/ 385695 h 554707"/>
                <a:gd name="connsiteX37" fmla="*/ 86673 w 4216641"/>
                <a:gd name="connsiteY37" fmla="*/ 351026 h 554707"/>
                <a:gd name="connsiteX38" fmla="*/ 39003 w 4216641"/>
                <a:gd name="connsiteY38" fmla="*/ 312023 h 554707"/>
                <a:gd name="connsiteX39" fmla="*/ 8667 w 4216641"/>
                <a:gd name="connsiteY39" fmla="*/ 273020 h 554707"/>
                <a:gd name="connsiteX40" fmla="*/ 0 w 4216641"/>
                <a:gd name="connsiteY40" fmla="*/ 247018 h 554707"/>
                <a:gd name="connsiteX41" fmla="*/ 0 w 4216641"/>
                <a:gd name="connsiteY41" fmla="*/ 221016 h 554707"/>
                <a:gd name="connsiteX42" fmla="*/ 13001 w 4216641"/>
                <a:gd name="connsiteY42" fmla="*/ 199348 h 554707"/>
                <a:gd name="connsiteX43" fmla="*/ 65005 w 4216641"/>
                <a:gd name="connsiteY43" fmla="*/ 164679 h 554707"/>
                <a:gd name="connsiteX44" fmla="*/ 147344 w 4216641"/>
                <a:gd name="connsiteY44" fmla="*/ 125676 h 554707"/>
                <a:gd name="connsiteX45" fmla="*/ 541706 w 4216641"/>
                <a:gd name="connsiteY45" fmla="*/ 177680 h 554707"/>
                <a:gd name="connsiteX46" fmla="*/ 680383 w 4216641"/>
                <a:gd name="connsiteY46" fmla="*/ 190681 h 554707"/>
                <a:gd name="connsiteX47" fmla="*/ 1014074 w 4216641"/>
                <a:gd name="connsiteY47" fmla="*/ 212349 h 554707"/>
                <a:gd name="connsiteX48" fmla="*/ 1326097 w 4216641"/>
                <a:gd name="connsiteY48" fmla="*/ 221016 h 554707"/>
                <a:gd name="connsiteX49" fmla="*/ 1971811 w 4216641"/>
                <a:gd name="connsiteY49" fmla="*/ 225350 h 554707"/>
                <a:gd name="connsiteX50" fmla="*/ 2383507 w 4216641"/>
                <a:gd name="connsiteY50" fmla="*/ 225350 h 55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16641" h="554707">
                  <a:moveTo>
                    <a:pt x="2383507" y="225350"/>
                  </a:moveTo>
                  <a:lnTo>
                    <a:pt x="3081225" y="221016"/>
                  </a:lnTo>
                  <a:lnTo>
                    <a:pt x="3453919" y="221016"/>
                  </a:lnTo>
                  <a:lnTo>
                    <a:pt x="3783276" y="221016"/>
                  </a:lnTo>
                  <a:lnTo>
                    <a:pt x="3904618" y="216683"/>
                  </a:lnTo>
                  <a:lnTo>
                    <a:pt x="3965289" y="208015"/>
                  </a:lnTo>
                  <a:lnTo>
                    <a:pt x="3991291" y="190681"/>
                  </a:lnTo>
                  <a:lnTo>
                    <a:pt x="4060629" y="143011"/>
                  </a:lnTo>
                  <a:lnTo>
                    <a:pt x="4103966" y="95340"/>
                  </a:lnTo>
                  <a:lnTo>
                    <a:pt x="4160303" y="17335"/>
                  </a:lnTo>
                  <a:lnTo>
                    <a:pt x="4181972" y="0"/>
                  </a:lnTo>
                  <a:lnTo>
                    <a:pt x="4203640" y="0"/>
                  </a:lnTo>
                  <a:lnTo>
                    <a:pt x="4216641" y="17335"/>
                  </a:lnTo>
                  <a:lnTo>
                    <a:pt x="4216641" y="39003"/>
                  </a:lnTo>
                  <a:lnTo>
                    <a:pt x="4207974" y="186347"/>
                  </a:lnTo>
                  <a:lnTo>
                    <a:pt x="4194973" y="260019"/>
                  </a:lnTo>
                  <a:lnTo>
                    <a:pt x="4160303" y="333691"/>
                  </a:lnTo>
                  <a:lnTo>
                    <a:pt x="4086631" y="468034"/>
                  </a:lnTo>
                  <a:lnTo>
                    <a:pt x="4064963" y="520038"/>
                  </a:lnTo>
                  <a:lnTo>
                    <a:pt x="4043295" y="546040"/>
                  </a:lnTo>
                  <a:lnTo>
                    <a:pt x="4012959" y="554707"/>
                  </a:lnTo>
                  <a:lnTo>
                    <a:pt x="3978290" y="554707"/>
                  </a:lnTo>
                  <a:lnTo>
                    <a:pt x="3930620" y="537373"/>
                  </a:lnTo>
                  <a:lnTo>
                    <a:pt x="3887283" y="511371"/>
                  </a:lnTo>
                  <a:lnTo>
                    <a:pt x="3839613" y="489702"/>
                  </a:lnTo>
                  <a:lnTo>
                    <a:pt x="3735606" y="463701"/>
                  </a:lnTo>
                  <a:lnTo>
                    <a:pt x="3583928" y="442032"/>
                  </a:lnTo>
                  <a:lnTo>
                    <a:pt x="3146229" y="429031"/>
                  </a:lnTo>
                  <a:lnTo>
                    <a:pt x="2946882" y="429031"/>
                  </a:lnTo>
                  <a:lnTo>
                    <a:pt x="2127822" y="424698"/>
                  </a:lnTo>
                  <a:lnTo>
                    <a:pt x="957737" y="446366"/>
                  </a:lnTo>
                  <a:lnTo>
                    <a:pt x="576375" y="450700"/>
                  </a:lnTo>
                  <a:lnTo>
                    <a:pt x="468034" y="459367"/>
                  </a:lnTo>
                  <a:lnTo>
                    <a:pt x="390029" y="476702"/>
                  </a:lnTo>
                  <a:lnTo>
                    <a:pt x="346692" y="463701"/>
                  </a:lnTo>
                  <a:lnTo>
                    <a:pt x="294688" y="442032"/>
                  </a:lnTo>
                  <a:lnTo>
                    <a:pt x="156011" y="385695"/>
                  </a:lnTo>
                  <a:lnTo>
                    <a:pt x="86673" y="351026"/>
                  </a:lnTo>
                  <a:lnTo>
                    <a:pt x="39003" y="312023"/>
                  </a:lnTo>
                  <a:lnTo>
                    <a:pt x="8667" y="273020"/>
                  </a:lnTo>
                  <a:lnTo>
                    <a:pt x="0" y="247018"/>
                  </a:lnTo>
                  <a:lnTo>
                    <a:pt x="0" y="221016"/>
                  </a:lnTo>
                  <a:lnTo>
                    <a:pt x="13001" y="199348"/>
                  </a:lnTo>
                  <a:lnTo>
                    <a:pt x="65005" y="164679"/>
                  </a:lnTo>
                  <a:lnTo>
                    <a:pt x="147344" y="125676"/>
                  </a:lnTo>
                  <a:lnTo>
                    <a:pt x="541706" y="177680"/>
                  </a:lnTo>
                  <a:lnTo>
                    <a:pt x="680383" y="190681"/>
                  </a:lnTo>
                  <a:lnTo>
                    <a:pt x="1014074" y="212349"/>
                  </a:lnTo>
                  <a:lnTo>
                    <a:pt x="1326097" y="221016"/>
                  </a:lnTo>
                  <a:lnTo>
                    <a:pt x="1971811" y="225350"/>
                  </a:lnTo>
                  <a:lnTo>
                    <a:pt x="2383507" y="22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9">
              <a:extLst>
                <a:ext uri="{FF2B5EF4-FFF2-40B4-BE49-F238E27FC236}">
                  <a16:creationId xmlns:a16="http://schemas.microsoft.com/office/drawing/2014/main" id="{9CC0255A-A7EF-4336-9870-E32793AD120D}"/>
                </a:ext>
              </a:extLst>
            </p:cNvPr>
            <p:cNvSpPr/>
            <p:nvPr/>
          </p:nvSpPr>
          <p:spPr>
            <a:xfrm>
              <a:off x="4133850" y="5135564"/>
              <a:ext cx="522288" cy="511175"/>
            </a:xfrm>
            <a:custGeom>
              <a:avLst/>
              <a:gdLst>
                <a:gd name="connsiteX0" fmla="*/ 335756 w 521494"/>
                <a:gd name="connsiteY0" fmla="*/ 316707 h 509588"/>
                <a:gd name="connsiteX1" fmla="*/ 266700 w 521494"/>
                <a:gd name="connsiteY1" fmla="*/ 250032 h 509588"/>
                <a:gd name="connsiteX2" fmla="*/ 204788 w 521494"/>
                <a:gd name="connsiteY2" fmla="*/ 195263 h 509588"/>
                <a:gd name="connsiteX3" fmla="*/ 104775 w 521494"/>
                <a:gd name="connsiteY3" fmla="*/ 109538 h 509588"/>
                <a:gd name="connsiteX4" fmla="*/ 35719 w 521494"/>
                <a:gd name="connsiteY4" fmla="*/ 52388 h 509588"/>
                <a:gd name="connsiteX5" fmla="*/ 2381 w 521494"/>
                <a:gd name="connsiteY5" fmla="*/ 19050 h 509588"/>
                <a:gd name="connsiteX6" fmla="*/ 0 w 521494"/>
                <a:gd name="connsiteY6" fmla="*/ 0 h 509588"/>
                <a:gd name="connsiteX7" fmla="*/ 14288 w 521494"/>
                <a:gd name="connsiteY7" fmla="*/ 0 h 509588"/>
                <a:gd name="connsiteX8" fmla="*/ 85725 w 521494"/>
                <a:gd name="connsiteY8" fmla="*/ 23813 h 509588"/>
                <a:gd name="connsiteX9" fmla="*/ 200025 w 521494"/>
                <a:gd name="connsiteY9" fmla="*/ 69057 h 509588"/>
                <a:gd name="connsiteX10" fmla="*/ 361950 w 521494"/>
                <a:gd name="connsiteY10" fmla="*/ 133350 h 509588"/>
                <a:gd name="connsiteX11" fmla="*/ 416719 w 521494"/>
                <a:gd name="connsiteY11" fmla="*/ 157163 h 509588"/>
                <a:gd name="connsiteX12" fmla="*/ 445294 w 521494"/>
                <a:gd name="connsiteY12" fmla="*/ 159544 h 509588"/>
                <a:gd name="connsiteX13" fmla="*/ 464344 w 521494"/>
                <a:gd name="connsiteY13" fmla="*/ 150019 h 509588"/>
                <a:gd name="connsiteX14" fmla="*/ 483394 w 521494"/>
                <a:gd name="connsiteY14" fmla="*/ 121444 h 509588"/>
                <a:gd name="connsiteX15" fmla="*/ 507206 w 521494"/>
                <a:gd name="connsiteY15" fmla="*/ 71438 h 509588"/>
                <a:gd name="connsiteX16" fmla="*/ 521494 w 521494"/>
                <a:gd name="connsiteY16" fmla="*/ 33338 h 509588"/>
                <a:gd name="connsiteX17" fmla="*/ 469106 w 521494"/>
                <a:gd name="connsiteY17" fmla="*/ 509588 h 509588"/>
                <a:gd name="connsiteX18" fmla="*/ 450056 w 521494"/>
                <a:gd name="connsiteY18" fmla="*/ 490538 h 509588"/>
                <a:gd name="connsiteX19" fmla="*/ 435769 w 521494"/>
                <a:gd name="connsiteY19" fmla="*/ 450057 h 509588"/>
                <a:gd name="connsiteX20" fmla="*/ 414338 w 521494"/>
                <a:gd name="connsiteY20" fmla="*/ 414338 h 509588"/>
                <a:gd name="connsiteX21" fmla="*/ 383381 w 521494"/>
                <a:gd name="connsiteY21" fmla="*/ 369094 h 509588"/>
                <a:gd name="connsiteX22" fmla="*/ 335756 w 521494"/>
                <a:gd name="connsiteY22" fmla="*/ 316707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1494" h="509588">
                  <a:moveTo>
                    <a:pt x="335756" y="316707"/>
                  </a:moveTo>
                  <a:lnTo>
                    <a:pt x="266700" y="250032"/>
                  </a:lnTo>
                  <a:lnTo>
                    <a:pt x="204788" y="195263"/>
                  </a:lnTo>
                  <a:lnTo>
                    <a:pt x="104775" y="109538"/>
                  </a:lnTo>
                  <a:lnTo>
                    <a:pt x="35719" y="52388"/>
                  </a:lnTo>
                  <a:lnTo>
                    <a:pt x="2381" y="19050"/>
                  </a:lnTo>
                  <a:lnTo>
                    <a:pt x="0" y="0"/>
                  </a:lnTo>
                  <a:lnTo>
                    <a:pt x="14288" y="0"/>
                  </a:lnTo>
                  <a:lnTo>
                    <a:pt x="85725" y="23813"/>
                  </a:lnTo>
                  <a:lnTo>
                    <a:pt x="200025" y="69057"/>
                  </a:lnTo>
                  <a:lnTo>
                    <a:pt x="361950" y="133350"/>
                  </a:lnTo>
                  <a:lnTo>
                    <a:pt x="416719" y="157163"/>
                  </a:lnTo>
                  <a:lnTo>
                    <a:pt x="445294" y="159544"/>
                  </a:lnTo>
                  <a:lnTo>
                    <a:pt x="464344" y="150019"/>
                  </a:lnTo>
                  <a:lnTo>
                    <a:pt x="483394" y="121444"/>
                  </a:lnTo>
                  <a:lnTo>
                    <a:pt x="507206" y="71438"/>
                  </a:lnTo>
                  <a:lnTo>
                    <a:pt x="521494" y="33338"/>
                  </a:lnTo>
                  <a:lnTo>
                    <a:pt x="469106" y="509588"/>
                  </a:lnTo>
                  <a:lnTo>
                    <a:pt x="450056" y="490538"/>
                  </a:lnTo>
                  <a:lnTo>
                    <a:pt x="435769" y="450057"/>
                  </a:lnTo>
                  <a:lnTo>
                    <a:pt x="414338" y="414338"/>
                  </a:lnTo>
                  <a:lnTo>
                    <a:pt x="383381" y="369094"/>
                  </a:lnTo>
                  <a:lnTo>
                    <a:pt x="335756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5">
              <a:extLst>
                <a:ext uri="{FF2B5EF4-FFF2-40B4-BE49-F238E27FC236}">
                  <a16:creationId xmlns:a16="http://schemas.microsoft.com/office/drawing/2014/main" id="{BD5C8B70-7C1A-46A0-9B0D-E77EECE85E34}"/>
                </a:ext>
              </a:extLst>
            </p:cNvPr>
            <p:cNvSpPr/>
            <p:nvPr/>
          </p:nvSpPr>
          <p:spPr>
            <a:xfrm>
              <a:off x="3660775" y="3344864"/>
              <a:ext cx="1663700" cy="1089025"/>
            </a:xfrm>
            <a:custGeom>
              <a:avLst/>
              <a:gdLst>
                <a:gd name="connsiteX0" fmla="*/ 619125 w 1664494"/>
                <a:gd name="connsiteY0" fmla="*/ 604838 h 1088232"/>
                <a:gd name="connsiteX1" fmla="*/ 895350 w 1664494"/>
                <a:gd name="connsiteY1" fmla="*/ 452438 h 1088232"/>
                <a:gd name="connsiteX2" fmla="*/ 1083469 w 1664494"/>
                <a:gd name="connsiteY2" fmla="*/ 338138 h 1088232"/>
                <a:gd name="connsiteX3" fmla="*/ 1254919 w 1664494"/>
                <a:gd name="connsiteY3" fmla="*/ 223838 h 1088232"/>
                <a:gd name="connsiteX4" fmla="*/ 1557338 w 1664494"/>
                <a:gd name="connsiteY4" fmla="*/ 26194 h 1088232"/>
                <a:gd name="connsiteX5" fmla="*/ 1595438 w 1664494"/>
                <a:gd name="connsiteY5" fmla="*/ 0 h 1088232"/>
                <a:gd name="connsiteX6" fmla="*/ 1614488 w 1664494"/>
                <a:gd name="connsiteY6" fmla="*/ 0 h 1088232"/>
                <a:gd name="connsiteX7" fmla="*/ 1635919 w 1664494"/>
                <a:gd name="connsiteY7" fmla="*/ 0 h 1088232"/>
                <a:gd name="connsiteX8" fmla="*/ 1659732 w 1664494"/>
                <a:gd name="connsiteY8" fmla="*/ 9525 h 1088232"/>
                <a:gd name="connsiteX9" fmla="*/ 1664494 w 1664494"/>
                <a:gd name="connsiteY9" fmla="*/ 21432 h 1088232"/>
                <a:gd name="connsiteX10" fmla="*/ 1659732 w 1664494"/>
                <a:gd name="connsiteY10" fmla="*/ 45244 h 1088232"/>
                <a:gd name="connsiteX11" fmla="*/ 1635919 w 1664494"/>
                <a:gd name="connsiteY11" fmla="*/ 69057 h 1088232"/>
                <a:gd name="connsiteX12" fmla="*/ 1112044 w 1664494"/>
                <a:gd name="connsiteY12" fmla="*/ 511969 h 1088232"/>
                <a:gd name="connsiteX13" fmla="*/ 945357 w 1664494"/>
                <a:gd name="connsiteY13" fmla="*/ 635794 h 1088232"/>
                <a:gd name="connsiteX14" fmla="*/ 500063 w 1664494"/>
                <a:gd name="connsiteY14" fmla="*/ 985838 h 1088232"/>
                <a:gd name="connsiteX15" fmla="*/ 476250 w 1664494"/>
                <a:gd name="connsiteY15" fmla="*/ 1014413 h 1088232"/>
                <a:gd name="connsiteX16" fmla="*/ 440532 w 1664494"/>
                <a:gd name="connsiteY16" fmla="*/ 1052513 h 1088232"/>
                <a:gd name="connsiteX17" fmla="*/ 414338 w 1664494"/>
                <a:gd name="connsiteY17" fmla="*/ 1069182 h 1088232"/>
                <a:gd name="connsiteX18" fmla="*/ 378619 w 1664494"/>
                <a:gd name="connsiteY18" fmla="*/ 1088232 h 1088232"/>
                <a:gd name="connsiteX19" fmla="*/ 347663 w 1664494"/>
                <a:gd name="connsiteY19" fmla="*/ 1083469 h 1088232"/>
                <a:gd name="connsiteX20" fmla="*/ 297657 w 1664494"/>
                <a:gd name="connsiteY20" fmla="*/ 1062038 h 1088232"/>
                <a:gd name="connsiteX21" fmla="*/ 245269 w 1664494"/>
                <a:gd name="connsiteY21" fmla="*/ 1033463 h 1088232"/>
                <a:gd name="connsiteX22" fmla="*/ 195263 w 1664494"/>
                <a:gd name="connsiteY22" fmla="*/ 995363 h 1088232"/>
                <a:gd name="connsiteX23" fmla="*/ 147638 w 1664494"/>
                <a:gd name="connsiteY23" fmla="*/ 945357 h 1088232"/>
                <a:gd name="connsiteX24" fmla="*/ 88107 w 1664494"/>
                <a:gd name="connsiteY24" fmla="*/ 878682 h 1088232"/>
                <a:gd name="connsiteX25" fmla="*/ 50007 w 1664494"/>
                <a:gd name="connsiteY25" fmla="*/ 823913 h 1088232"/>
                <a:gd name="connsiteX26" fmla="*/ 7144 w 1664494"/>
                <a:gd name="connsiteY26" fmla="*/ 754857 h 1088232"/>
                <a:gd name="connsiteX27" fmla="*/ 0 w 1664494"/>
                <a:gd name="connsiteY27" fmla="*/ 731044 h 1088232"/>
                <a:gd name="connsiteX28" fmla="*/ 0 w 1664494"/>
                <a:gd name="connsiteY28" fmla="*/ 702469 h 1088232"/>
                <a:gd name="connsiteX29" fmla="*/ 4763 w 1664494"/>
                <a:gd name="connsiteY29" fmla="*/ 681038 h 1088232"/>
                <a:gd name="connsiteX30" fmla="*/ 19050 w 1664494"/>
                <a:gd name="connsiteY30" fmla="*/ 683419 h 1088232"/>
                <a:gd name="connsiteX31" fmla="*/ 38100 w 1664494"/>
                <a:gd name="connsiteY31" fmla="*/ 688182 h 1088232"/>
                <a:gd name="connsiteX32" fmla="*/ 64294 w 1664494"/>
                <a:gd name="connsiteY32" fmla="*/ 709613 h 1088232"/>
                <a:gd name="connsiteX33" fmla="*/ 85725 w 1664494"/>
                <a:gd name="connsiteY33" fmla="*/ 740569 h 1088232"/>
                <a:gd name="connsiteX34" fmla="*/ 119063 w 1664494"/>
                <a:gd name="connsiteY34" fmla="*/ 778669 h 1088232"/>
                <a:gd name="connsiteX35" fmla="*/ 142875 w 1664494"/>
                <a:gd name="connsiteY35" fmla="*/ 797719 h 1088232"/>
                <a:gd name="connsiteX36" fmla="*/ 159544 w 1664494"/>
                <a:gd name="connsiteY36" fmla="*/ 807244 h 1088232"/>
                <a:gd name="connsiteX37" fmla="*/ 190500 w 1664494"/>
                <a:gd name="connsiteY37" fmla="*/ 819150 h 1088232"/>
                <a:gd name="connsiteX38" fmla="*/ 228600 w 1664494"/>
                <a:gd name="connsiteY38" fmla="*/ 819150 h 1088232"/>
                <a:gd name="connsiteX39" fmla="*/ 261938 w 1664494"/>
                <a:gd name="connsiteY39" fmla="*/ 814388 h 1088232"/>
                <a:gd name="connsiteX40" fmla="*/ 309563 w 1664494"/>
                <a:gd name="connsiteY40" fmla="*/ 788194 h 1088232"/>
                <a:gd name="connsiteX41" fmla="*/ 619125 w 1664494"/>
                <a:gd name="connsiteY41" fmla="*/ 604838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64494" h="1088232">
                  <a:moveTo>
                    <a:pt x="619125" y="604838"/>
                  </a:moveTo>
                  <a:lnTo>
                    <a:pt x="895350" y="452438"/>
                  </a:lnTo>
                  <a:lnTo>
                    <a:pt x="1083469" y="338138"/>
                  </a:lnTo>
                  <a:lnTo>
                    <a:pt x="1254919" y="223838"/>
                  </a:lnTo>
                  <a:lnTo>
                    <a:pt x="1557338" y="26194"/>
                  </a:lnTo>
                  <a:lnTo>
                    <a:pt x="1595438" y="0"/>
                  </a:lnTo>
                  <a:lnTo>
                    <a:pt x="1614488" y="0"/>
                  </a:lnTo>
                  <a:lnTo>
                    <a:pt x="1635919" y="0"/>
                  </a:lnTo>
                  <a:lnTo>
                    <a:pt x="1659732" y="9525"/>
                  </a:lnTo>
                  <a:lnTo>
                    <a:pt x="1664494" y="21432"/>
                  </a:lnTo>
                  <a:lnTo>
                    <a:pt x="1659732" y="45244"/>
                  </a:lnTo>
                  <a:lnTo>
                    <a:pt x="1635919" y="69057"/>
                  </a:lnTo>
                  <a:lnTo>
                    <a:pt x="1112044" y="511969"/>
                  </a:lnTo>
                  <a:lnTo>
                    <a:pt x="945357" y="635794"/>
                  </a:lnTo>
                  <a:lnTo>
                    <a:pt x="500063" y="985838"/>
                  </a:lnTo>
                  <a:lnTo>
                    <a:pt x="476250" y="1014413"/>
                  </a:lnTo>
                  <a:lnTo>
                    <a:pt x="440532" y="1052513"/>
                  </a:lnTo>
                  <a:lnTo>
                    <a:pt x="414338" y="1069182"/>
                  </a:lnTo>
                  <a:lnTo>
                    <a:pt x="378619" y="1088232"/>
                  </a:lnTo>
                  <a:lnTo>
                    <a:pt x="347663" y="1083469"/>
                  </a:lnTo>
                  <a:lnTo>
                    <a:pt x="297657" y="1062038"/>
                  </a:lnTo>
                  <a:lnTo>
                    <a:pt x="245269" y="1033463"/>
                  </a:lnTo>
                  <a:lnTo>
                    <a:pt x="195263" y="995363"/>
                  </a:lnTo>
                  <a:lnTo>
                    <a:pt x="147638" y="945357"/>
                  </a:lnTo>
                  <a:lnTo>
                    <a:pt x="88107" y="878682"/>
                  </a:lnTo>
                  <a:lnTo>
                    <a:pt x="50007" y="823913"/>
                  </a:lnTo>
                  <a:lnTo>
                    <a:pt x="7144" y="754857"/>
                  </a:lnTo>
                  <a:lnTo>
                    <a:pt x="0" y="731044"/>
                  </a:lnTo>
                  <a:lnTo>
                    <a:pt x="0" y="702469"/>
                  </a:lnTo>
                  <a:lnTo>
                    <a:pt x="4763" y="681038"/>
                  </a:lnTo>
                  <a:lnTo>
                    <a:pt x="19050" y="683419"/>
                  </a:lnTo>
                  <a:lnTo>
                    <a:pt x="38100" y="688182"/>
                  </a:lnTo>
                  <a:lnTo>
                    <a:pt x="64294" y="709613"/>
                  </a:lnTo>
                  <a:lnTo>
                    <a:pt x="85725" y="740569"/>
                  </a:lnTo>
                  <a:lnTo>
                    <a:pt x="119063" y="778669"/>
                  </a:lnTo>
                  <a:lnTo>
                    <a:pt x="142875" y="797719"/>
                  </a:lnTo>
                  <a:lnTo>
                    <a:pt x="159544" y="807244"/>
                  </a:lnTo>
                  <a:lnTo>
                    <a:pt x="190500" y="819150"/>
                  </a:lnTo>
                  <a:lnTo>
                    <a:pt x="228600" y="819150"/>
                  </a:lnTo>
                  <a:lnTo>
                    <a:pt x="261938" y="814388"/>
                  </a:lnTo>
                  <a:lnTo>
                    <a:pt x="309563" y="788194"/>
                  </a:lnTo>
                  <a:lnTo>
                    <a:pt x="619125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1">
              <a:extLst>
                <a:ext uri="{FF2B5EF4-FFF2-40B4-BE49-F238E27FC236}">
                  <a16:creationId xmlns:a16="http://schemas.microsoft.com/office/drawing/2014/main" id="{621578CB-5211-4BB6-A60F-CCC5F5C623A0}"/>
                </a:ext>
              </a:extLst>
            </p:cNvPr>
            <p:cNvSpPr/>
            <p:nvPr/>
          </p:nvSpPr>
          <p:spPr>
            <a:xfrm>
              <a:off x="5810251" y="1981201"/>
              <a:ext cx="2157413" cy="466725"/>
            </a:xfrm>
            <a:custGeom>
              <a:avLst/>
              <a:gdLst>
                <a:gd name="connsiteX0" fmla="*/ 547688 w 2157413"/>
                <a:gd name="connsiteY0" fmla="*/ 254794 h 466725"/>
                <a:gd name="connsiteX1" fmla="*/ 926306 w 2157413"/>
                <a:gd name="connsiteY1" fmla="*/ 207169 h 466725"/>
                <a:gd name="connsiteX2" fmla="*/ 1300163 w 2157413"/>
                <a:gd name="connsiteY2" fmla="*/ 142875 h 466725"/>
                <a:gd name="connsiteX3" fmla="*/ 1619250 w 2157413"/>
                <a:gd name="connsiteY3" fmla="*/ 78581 h 466725"/>
                <a:gd name="connsiteX4" fmla="*/ 1709738 w 2157413"/>
                <a:gd name="connsiteY4" fmla="*/ 54769 h 466725"/>
                <a:gd name="connsiteX5" fmla="*/ 1828800 w 2157413"/>
                <a:gd name="connsiteY5" fmla="*/ 14288 h 466725"/>
                <a:gd name="connsiteX6" fmla="*/ 1862138 w 2157413"/>
                <a:gd name="connsiteY6" fmla="*/ 0 h 466725"/>
                <a:gd name="connsiteX7" fmla="*/ 1890713 w 2157413"/>
                <a:gd name="connsiteY7" fmla="*/ 0 h 466725"/>
                <a:gd name="connsiteX8" fmla="*/ 1955006 w 2157413"/>
                <a:gd name="connsiteY8" fmla="*/ 4763 h 466725"/>
                <a:gd name="connsiteX9" fmla="*/ 2045494 w 2157413"/>
                <a:gd name="connsiteY9" fmla="*/ 21431 h 466725"/>
                <a:gd name="connsiteX10" fmla="*/ 2097881 w 2157413"/>
                <a:gd name="connsiteY10" fmla="*/ 42863 h 466725"/>
                <a:gd name="connsiteX11" fmla="*/ 2140744 w 2157413"/>
                <a:gd name="connsiteY11" fmla="*/ 78581 h 466725"/>
                <a:gd name="connsiteX12" fmla="*/ 2152650 w 2157413"/>
                <a:gd name="connsiteY12" fmla="*/ 107156 h 466725"/>
                <a:gd name="connsiteX13" fmla="*/ 2157413 w 2157413"/>
                <a:gd name="connsiteY13" fmla="*/ 140494 h 466725"/>
                <a:gd name="connsiteX14" fmla="*/ 2155031 w 2157413"/>
                <a:gd name="connsiteY14" fmla="*/ 164306 h 466725"/>
                <a:gd name="connsiteX15" fmla="*/ 2135981 w 2157413"/>
                <a:gd name="connsiteY15" fmla="*/ 185738 h 466725"/>
                <a:gd name="connsiteX16" fmla="*/ 2107406 w 2157413"/>
                <a:gd name="connsiteY16" fmla="*/ 200025 h 466725"/>
                <a:gd name="connsiteX17" fmla="*/ 2031206 w 2157413"/>
                <a:gd name="connsiteY17" fmla="*/ 209550 h 466725"/>
                <a:gd name="connsiteX18" fmla="*/ 1888331 w 2157413"/>
                <a:gd name="connsiteY18" fmla="*/ 238125 h 466725"/>
                <a:gd name="connsiteX19" fmla="*/ 1804988 w 2157413"/>
                <a:gd name="connsiteY19" fmla="*/ 250031 h 466725"/>
                <a:gd name="connsiteX20" fmla="*/ 1357313 w 2157413"/>
                <a:gd name="connsiteY20" fmla="*/ 311944 h 466725"/>
                <a:gd name="connsiteX21" fmla="*/ 461963 w 2157413"/>
                <a:gd name="connsiteY21" fmla="*/ 442913 h 466725"/>
                <a:gd name="connsiteX22" fmla="*/ 376238 w 2157413"/>
                <a:gd name="connsiteY22" fmla="*/ 450056 h 466725"/>
                <a:gd name="connsiteX23" fmla="*/ 321469 w 2157413"/>
                <a:gd name="connsiteY23" fmla="*/ 466725 h 466725"/>
                <a:gd name="connsiteX24" fmla="*/ 276225 w 2157413"/>
                <a:gd name="connsiteY24" fmla="*/ 461963 h 466725"/>
                <a:gd name="connsiteX25" fmla="*/ 226219 w 2157413"/>
                <a:gd name="connsiteY25" fmla="*/ 452438 h 466725"/>
                <a:gd name="connsiteX26" fmla="*/ 159544 w 2157413"/>
                <a:gd name="connsiteY26" fmla="*/ 421481 h 466725"/>
                <a:gd name="connsiteX27" fmla="*/ 102394 w 2157413"/>
                <a:gd name="connsiteY27" fmla="*/ 385763 h 466725"/>
                <a:gd name="connsiteX28" fmla="*/ 61913 w 2157413"/>
                <a:gd name="connsiteY28" fmla="*/ 345281 h 466725"/>
                <a:gd name="connsiteX29" fmla="*/ 35719 w 2157413"/>
                <a:gd name="connsiteY29" fmla="*/ 314325 h 466725"/>
                <a:gd name="connsiteX30" fmla="*/ 0 w 2157413"/>
                <a:gd name="connsiteY30" fmla="*/ 264319 h 466725"/>
                <a:gd name="connsiteX31" fmla="*/ 0 w 2157413"/>
                <a:gd name="connsiteY31" fmla="*/ 247650 h 466725"/>
                <a:gd name="connsiteX32" fmla="*/ 0 w 2157413"/>
                <a:gd name="connsiteY32" fmla="*/ 235744 h 466725"/>
                <a:gd name="connsiteX33" fmla="*/ 14288 w 2157413"/>
                <a:gd name="connsiteY33" fmla="*/ 233363 h 466725"/>
                <a:gd name="connsiteX34" fmla="*/ 54769 w 2157413"/>
                <a:gd name="connsiteY34" fmla="*/ 245269 h 466725"/>
                <a:gd name="connsiteX35" fmla="*/ 154781 w 2157413"/>
                <a:gd name="connsiteY35" fmla="*/ 278606 h 466725"/>
                <a:gd name="connsiteX36" fmla="*/ 266700 w 2157413"/>
                <a:gd name="connsiteY36" fmla="*/ 292894 h 466725"/>
                <a:gd name="connsiteX37" fmla="*/ 407194 w 2157413"/>
                <a:gd name="connsiteY37" fmla="*/ 278606 h 466725"/>
                <a:gd name="connsiteX38" fmla="*/ 547688 w 2157413"/>
                <a:gd name="connsiteY38" fmla="*/ 254794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7413" h="466725">
                  <a:moveTo>
                    <a:pt x="547688" y="254794"/>
                  </a:moveTo>
                  <a:lnTo>
                    <a:pt x="926306" y="207169"/>
                  </a:lnTo>
                  <a:lnTo>
                    <a:pt x="1300163" y="142875"/>
                  </a:lnTo>
                  <a:lnTo>
                    <a:pt x="1619250" y="78581"/>
                  </a:lnTo>
                  <a:lnTo>
                    <a:pt x="1709738" y="54769"/>
                  </a:lnTo>
                  <a:lnTo>
                    <a:pt x="1828800" y="14288"/>
                  </a:lnTo>
                  <a:lnTo>
                    <a:pt x="1862138" y="0"/>
                  </a:lnTo>
                  <a:lnTo>
                    <a:pt x="1890713" y="0"/>
                  </a:lnTo>
                  <a:lnTo>
                    <a:pt x="1955006" y="4763"/>
                  </a:lnTo>
                  <a:lnTo>
                    <a:pt x="2045494" y="21431"/>
                  </a:lnTo>
                  <a:lnTo>
                    <a:pt x="2097881" y="42863"/>
                  </a:lnTo>
                  <a:lnTo>
                    <a:pt x="2140744" y="78581"/>
                  </a:lnTo>
                  <a:lnTo>
                    <a:pt x="2152650" y="107156"/>
                  </a:lnTo>
                  <a:lnTo>
                    <a:pt x="2157413" y="140494"/>
                  </a:lnTo>
                  <a:lnTo>
                    <a:pt x="2155031" y="164306"/>
                  </a:lnTo>
                  <a:lnTo>
                    <a:pt x="2135981" y="185738"/>
                  </a:lnTo>
                  <a:lnTo>
                    <a:pt x="2107406" y="200025"/>
                  </a:lnTo>
                  <a:lnTo>
                    <a:pt x="2031206" y="209550"/>
                  </a:lnTo>
                  <a:lnTo>
                    <a:pt x="1888331" y="238125"/>
                  </a:lnTo>
                  <a:lnTo>
                    <a:pt x="1804988" y="250031"/>
                  </a:lnTo>
                  <a:lnTo>
                    <a:pt x="1357313" y="311944"/>
                  </a:lnTo>
                  <a:lnTo>
                    <a:pt x="461963" y="442913"/>
                  </a:lnTo>
                  <a:lnTo>
                    <a:pt x="376238" y="450056"/>
                  </a:lnTo>
                  <a:lnTo>
                    <a:pt x="321469" y="466725"/>
                  </a:lnTo>
                  <a:lnTo>
                    <a:pt x="276225" y="461963"/>
                  </a:lnTo>
                  <a:lnTo>
                    <a:pt x="226219" y="452438"/>
                  </a:lnTo>
                  <a:lnTo>
                    <a:pt x="159544" y="421481"/>
                  </a:lnTo>
                  <a:lnTo>
                    <a:pt x="102394" y="385763"/>
                  </a:lnTo>
                  <a:lnTo>
                    <a:pt x="61913" y="345281"/>
                  </a:lnTo>
                  <a:lnTo>
                    <a:pt x="35719" y="314325"/>
                  </a:lnTo>
                  <a:lnTo>
                    <a:pt x="0" y="264319"/>
                  </a:lnTo>
                  <a:lnTo>
                    <a:pt x="0" y="247650"/>
                  </a:lnTo>
                  <a:lnTo>
                    <a:pt x="0" y="235744"/>
                  </a:lnTo>
                  <a:lnTo>
                    <a:pt x="14288" y="233363"/>
                  </a:lnTo>
                  <a:lnTo>
                    <a:pt x="54769" y="245269"/>
                  </a:lnTo>
                  <a:lnTo>
                    <a:pt x="154781" y="278606"/>
                  </a:lnTo>
                  <a:lnTo>
                    <a:pt x="266700" y="292894"/>
                  </a:lnTo>
                  <a:lnTo>
                    <a:pt x="407194" y="278606"/>
                  </a:lnTo>
                  <a:lnTo>
                    <a:pt x="547688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2">
              <a:extLst>
                <a:ext uri="{FF2B5EF4-FFF2-40B4-BE49-F238E27FC236}">
                  <a16:creationId xmlns:a16="http://schemas.microsoft.com/office/drawing/2014/main" id="{EF9FB158-930F-497F-AE9D-D126793C4D53}"/>
                </a:ext>
              </a:extLst>
            </p:cNvPr>
            <p:cNvSpPr/>
            <p:nvPr/>
          </p:nvSpPr>
          <p:spPr>
            <a:xfrm>
              <a:off x="6173788" y="2352675"/>
              <a:ext cx="393700" cy="890588"/>
            </a:xfrm>
            <a:custGeom>
              <a:avLst/>
              <a:gdLst>
                <a:gd name="connsiteX0" fmla="*/ 166688 w 392907"/>
                <a:gd name="connsiteY0" fmla="*/ 138113 h 890588"/>
                <a:gd name="connsiteX1" fmla="*/ 247650 w 392907"/>
                <a:gd name="connsiteY1" fmla="*/ 235744 h 890588"/>
                <a:gd name="connsiteX2" fmla="*/ 309563 w 392907"/>
                <a:gd name="connsiteY2" fmla="*/ 323850 h 890588"/>
                <a:gd name="connsiteX3" fmla="*/ 354807 w 392907"/>
                <a:gd name="connsiteY3" fmla="*/ 395288 h 890588"/>
                <a:gd name="connsiteX4" fmla="*/ 383382 w 392907"/>
                <a:gd name="connsiteY4" fmla="*/ 442913 h 890588"/>
                <a:gd name="connsiteX5" fmla="*/ 388144 w 392907"/>
                <a:gd name="connsiteY5" fmla="*/ 471488 h 890588"/>
                <a:gd name="connsiteX6" fmla="*/ 392907 w 392907"/>
                <a:gd name="connsiteY6" fmla="*/ 519113 h 890588"/>
                <a:gd name="connsiteX7" fmla="*/ 392907 w 392907"/>
                <a:gd name="connsiteY7" fmla="*/ 578644 h 890588"/>
                <a:gd name="connsiteX8" fmla="*/ 383382 w 392907"/>
                <a:gd name="connsiteY8" fmla="*/ 673894 h 890588"/>
                <a:gd name="connsiteX9" fmla="*/ 383382 w 392907"/>
                <a:gd name="connsiteY9" fmla="*/ 862013 h 890588"/>
                <a:gd name="connsiteX10" fmla="*/ 240507 w 392907"/>
                <a:gd name="connsiteY10" fmla="*/ 890588 h 890588"/>
                <a:gd name="connsiteX11" fmla="*/ 211932 w 392907"/>
                <a:gd name="connsiteY11" fmla="*/ 764381 h 890588"/>
                <a:gd name="connsiteX12" fmla="*/ 135732 w 392907"/>
                <a:gd name="connsiteY12" fmla="*/ 411956 h 890588"/>
                <a:gd name="connsiteX13" fmla="*/ 88107 w 392907"/>
                <a:gd name="connsiteY13" fmla="*/ 247650 h 890588"/>
                <a:gd name="connsiteX14" fmla="*/ 0 w 392907"/>
                <a:gd name="connsiteY14" fmla="*/ 0 h 890588"/>
                <a:gd name="connsiteX15" fmla="*/ 111919 w 392907"/>
                <a:gd name="connsiteY15" fmla="*/ 61913 h 890588"/>
                <a:gd name="connsiteX16" fmla="*/ 166688 w 392907"/>
                <a:gd name="connsiteY16" fmla="*/ 138113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2907" h="890588">
                  <a:moveTo>
                    <a:pt x="166688" y="138113"/>
                  </a:moveTo>
                  <a:lnTo>
                    <a:pt x="247650" y="235744"/>
                  </a:lnTo>
                  <a:lnTo>
                    <a:pt x="309563" y="323850"/>
                  </a:lnTo>
                  <a:lnTo>
                    <a:pt x="354807" y="395288"/>
                  </a:lnTo>
                  <a:lnTo>
                    <a:pt x="383382" y="442913"/>
                  </a:lnTo>
                  <a:lnTo>
                    <a:pt x="388144" y="471488"/>
                  </a:lnTo>
                  <a:lnTo>
                    <a:pt x="392907" y="519113"/>
                  </a:lnTo>
                  <a:lnTo>
                    <a:pt x="392907" y="578644"/>
                  </a:lnTo>
                  <a:lnTo>
                    <a:pt x="383382" y="673894"/>
                  </a:lnTo>
                  <a:lnTo>
                    <a:pt x="383382" y="862013"/>
                  </a:lnTo>
                  <a:lnTo>
                    <a:pt x="240507" y="890588"/>
                  </a:lnTo>
                  <a:lnTo>
                    <a:pt x="211932" y="764381"/>
                  </a:lnTo>
                  <a:lnTo>
                    <a:pt x="135732" y="411956"/>
                  </a:lnTo>
                  <a:lnTo>
                    <a:pt x="88107" y="247650"/>
                  </a:lnTo>
                  <a:lnTo>
                    <a:pt x="0" y="0"/>
                  </a:lnTo>
                  <a:lnTo>
                    <a:pt x="111919" y="61913"/>
                  </a:lnTo>
                  <a:lnTo>
                    <a:pt x="166688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3">
              <a:extLst>
                <a:ext uri="{FF2B5EF4-FFF2-40B4-BE49-F238E27FC236}">
                  <a16:creationId xmlns:a16="http://schemas.microsoft.com/office/drawing/2014/main" id="{5E005699-0D14-4303-AE89-CF93E0DEFF87}"/>
                </a:ext>
              </a:extLst>
            </p:cNvPr>
            <p:cNvSpPr/>
            <p:nvPr/>
          </p:nvSpPr>
          <p:spPr>
            <a:xfrm>
              <a:off x="7081839" y="2252663"/>
              <a:ext cx="479425" cy="901700"/>
            </a:xfrm>
            <a:custGeom>
              <a:avLst/>
              <a:gdLst>
                <a:gd name="connsiteX0" fmla="*/ 392906 w 478631"/>
                <a:gd name="connsiteY0" fmla="*/ 447675 h 902493"/>
                <a:gd name="connsiteX1" fmla="*/ 95250 w 478631"/>
                <a:gd name="connsiteY1" fmla="*/ 902493 h 902493"/>
                <a:gd name="connsiteX2" fmla="*/ 0 w 478631"/>
                <a:gd name="connsiteY2" fmla="*/ 897731 h 902493"/>
                <a:gd name="connsiteX3" fmla="*/ 30956 w 478631"/>
                <a:gd name="connsiteY3" fmla="*/ 802481 h 902493"/>
                <a:gd name="connsiteX4" fmla="*/ 171450 w 478631"/>
                <a:gd name="connsiteY4" fmla="*/ 416718 h 902493"/>
                <a:gd name="connsiteX5" fmla="*/ 211931 w 478631"/>
                <a:gd name="connsiteY5" fmla="*/ 309562 h 902493"/>
                <a:gd name="connsiteX6" fmla="*/ 214312 w 478631"/>
                <a:gd name="connsiteY6" fmla="*/ 264318 h 902493"/>
                <a:gd name="connsiteX7" fmla="*/ 209550 w 478631"/>
                <a:gd name="connsiteY7" fmla="*/ 188118 h 902493"/>
                <a:gd name="connsiteX8" fmla="*/ 204787 w 478631"/>
                <a:gd name="connsiteY8" fmla="*/ 130968 h 902493"/>
                <a:gd name="connsiteX9" fmla="*/ 190500 w 478631"/>
                <a:gd name="connsiteY9" fmla="*/ 97631 h 902493"/>
                <a:gd name="connsiteX10" fmla="*/ 169068 w 478631"/>
                <a:gd name="connsiteY10" fmla="*/ 69056 h 902493"/>
                <a:gd name="connsiteX11" fmla="*/ 133350 w 478631"/>
                <a:gd name="connsiteY11" fmla="*/ 45243 h 902493"/>
                <a:gd name="connsiteX12" fmla="*/ 47625 w 478631"/>
                <a:gd name="connsiteY12" fmla="*/ 2381 h 902493"/>
                <a:gd name="connsiteX13" fmla="*/ 226218 w 478631"/>
                <a:gd name="connsiteY13" fmla="*/ 0 h 902493"/>
                <a:gd name="connsiteX14" fmla="*/ 273843 w 478631"/>
                <a:gd name="connsiteY14" fmla="*/ 57150 h 902493"/>
                <a:gd name="connsiteX15" fmla="*/ 330993 w 478631"/>
                <a:gd name="connsiteY15" fmla="*/ 107156 h 902493"/>
                <a:gd name="connsiteX16" fmla="*/ 419100 w 478631"/>
                <a:gd name="connsiteY16" fmla="*/ 166687 h 902493"/>
                <a:gd name="connsiteX17" fmla="*/ 452437 w 478631"/>
                <a:gd name="connsiteY17" fmla="*/ 190500 h 902493"/>
                <a:gd name="connsiteX18" fmla="*/ 473868 w 478631"/>
                <a:gd name="connsiteY18" fmla="*/ 221456 h 902493"/>
                <a:gd name="connsiteX19" fmla="*/ 478631 w 478631"/>
                <a:gd name="connsiteY19" fmla="*/ 252412 h 902493"/>
                <a:gd name="connsiteX20" fmla="*/ 471487 w 478631"/>
                <a:gd name="connsiteY20" fmla="*/ 295275 h 902493"/>
                <a:gd name="connsiteX21" fmla="*/ 447675 w 478631"/>
                <a:gd name="connsiteY21" fmla="*/ 354806 h 902493"/>
                <a:gd name="connsiteX22" fmla="*/ 392906 w 478631"/>
                <a:gd name="connsiteY22" fmla="*/ 447675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8631" h="902493">
                  <a:moveTo>
                    <a:pt x="392906" y="447675"/>
                  </a:moveTo>
                  <a:lnTo>
                    <a:pt x="95250" y="902493"/>
                  </a:lnTo>
                  <a:lnTo>
                    <a:pt x="0" y="897731"/>
                  </a:lnTo>
                  <a:lnTo>
                    <a:pt x="30956" y="802481"/>
                  </a:lnTo>
                  <a:lnTo>
                    <a:pt x="171450" y="416718"/>
                  </a:lnTo>
                  <a:lnTo>
                    <a:pt x="211931" y="309562"/>
                  </a:lnTo>
                  <a:lnTo>
                    <a:pt x="214312" y="264318"/>
                  </a:lnTo>
                  <a:lnTo>
                    <a:pt x="209550" y="188118"/>
                  </a:lnTo>
                  <a:lnTo>
                    <a:pt x="204787" y="130968"/>
                  </a:lnTo>
                  <a:lnTo>
                    <a:pt x="190500" y="97631"/>
                  </a:lnTo>
                  <a:lnTo>
                    <a:pt x="169068" y="69056"/>
                  </a:lnTo>
                  <a:lnTo>
                    <a:pt x="133350" y="45243"/>
                  </a:lnTo>
                  <a:lnTo>
                    <a:pt x="47625" y="2381"/>
                  </a:lnTo>
                  <a:lnTo>
                    <a:pt x="226218" y="0"/>
                  </a:lnTo>
                  <a:lnTo>
                    <a:pt x="273843" y="57150"/>
                  </a:lnTo>
                  <a:lnTo>
                    <a:pt x="330993" y="107156"/>
                  </a:lnTo>
                  <a:lnTo>
                    <a:pt x="419100" y="166687"/>
                  </a:lnTo>
                  <a:lnTo>
                    <a:pt x="452437" y="190500"/>
                  </a:lnTo>
                  <a:lnTo>
                    <a:pt x="473868" y="221456"/>
                  </a:lnTo>
                  <a:lnTo>
                    <a:pt x="478631" y="252412"/>
                  </a:lnTo>
                  <a:lnTo>
                    <a:pt x="471487" y="295275"/>
                  </a:lnTo>
                  <a:lnTo>
                    <a:pt x="447675" y="354806"/>
                  </a:lnTo>
                  <a:lnTo>
                    <a:pt x="392906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4">
              <a:extLst>
                <a:ext uri="{FF2B5EF4-FFF2-40B4-BE49-F238E27FC236}">
                  <a16:creationId xmlns:a16="http://schemas.microsoft.com/office/drawing/2014/main" id="{B16A5509-74BD-4757-8B54-491E2BF6DFE6}"/>
                </a:ext>
              </a:extLst>
            </p:cNvPr>
            <p:cNvSpPr/>
            <p:nvPr/>
          </p:nvSpPr>
          <p:spPr>
            <a:xfrm>
              <a:off x="5499101" y="2981326"/>
              <a:ext cx="2828925" cy="581025"/>
            </a:xfrm>
            <a:custGeom>
              <a:avLst/>
              <a:gdLst>
                <a:gd name="connsiteX0" fmla="*/ 1146175 w 2828925"/>
                <a:gd name="connsiteY0" fmla="*/ 165100 h 581025"/>
                <a:gd name="connsiteX1" fmla="*/ 1603375 w 2828925"/>
                <a:gd name="connsiteY1" fmla="*/ 107950 h 581025"/>
                <a:gd name="connsiteX2" fmla="*/ 1920875 w 2828925"/>
                <a:gd name="connsiteY2" fmla="*/ 73025 h 581025"/>
                <a:gd name="connsiteX3" fmla="*/ 2209800 w 2828925"/>
                <a:gd name="connsiteY3" fmla="*/ 47625 h 581025"/>
                <a:gd name="connsiteX4" fmla="*/ 2263775 w 2828925"/>
                <a:gd name="connsiteY4" fmla="*/ 34925 h 581025"/>
                <a:gd name="connsiteX5" fmla="*/ 2343150 w 2828925"/>
                <a:gd name="connsiteY5" fmla="*/ 9525 h 581025"/>
                <a:gd name="connsiteX6" fmla="*/ 2378075 w 2828925"/>
                <a:gd name="connsiteY6" fmla="*/ 0 h 581025"/>
                <a:gd name="connsiteX7" fmla="*/ 2425700 w 2828925"/>
                <a:gd name="connsiteY7" fmla="*/ 6350 h 581025"/>
                <a:gd name="connsiteX8" fmla="*/ 2536825 w 2828925"/>
                <a:gd name="connsiteY8" fmla="*/ 28575 h 581025"/>
                <a:gd name="connsiteX9" fmla="*/ 2657475 w 2828925"/>
                <a:gd name="connsiteY9" fmla="*/ 66675 h 581025"/>
                <a:gd name="connsiteX10" fmla="*/ 2743200 w 2828925"/>
                <a:gd name="connsiteY10" fmla="*/ 114300 h 581025"/>
                <a:gd name="connsiteX11" fmla="*/ 2806700 w 2828925"/>
                <a:gd name="connsiteY11" fmla="*/ 161925 h 581025"/>
                <a:gd name="connsiteX12" fmla="*/ 2822575 w 2828925"/>
                <a:gd name="connsiteY12" fmla="*/ 180975 h 581025"/>
                <a:gd name="connsiteX13" fmla="*/ 2828925 w 2828925"/>
                <a:gd name="connsiteY13" fmla="*/ 209550 h 581025"/>
                <a:gd name="connsiteX14" fmla="*/ 2822575 w 2828925"/>
                <a:gd name="connsiteY14" fmla="*/ 231775 h 581025"/>
                <a:gd name="connsiteX15" fmla="*/ 2806700 w 2828925"/>
                <a:gd name="connsiteY15" fmla="*/ 254000 h 581025"/>
                <a:gd name="connsiteX16" fmla="*/ 2774950 w 2828925"/>
                <a:gd name="connsiteY16" fmla="*/ 269875 h 581025"/>
                <a:gd name="connsiteX17" fmla="*/ 2727325 w 2828925"/>
                <a:gd name="connsiteY17" fmla="*/ 279400 h 581025"/>
                <a:gd name="connsiteX18" fmla="*/ 2660650 w 2828925"/>
                <a:gd name="connsiteY18" fmla="*/ 279400 h 581025"/>
                <a:gd name="connsiteX19" fmla="*/ 2486025 w 2828925"/>
                <a:gd name="connsiteY19" fmla="*/ 273050 h 581025"/>
                <a:gd name="connsiteX20" fmla="*/ 2359025 w 2828925"/>
                <a:gd name="connsiteY20" fmla="*/ 260350 h 581025"/>
                <a:gd name="connsiteX21" fmla="*/ 2241550 w 2828925"/>
                <a:gd name="connsiteY21" fmla="*/ 257175 h 581025"/>
                <a:gd name="connsiteX22" fmla="*/ 1962150 w 2828925"/>
                <a:gd name="connsiteY22" fmla="*/ 266700 h 581025"/>
                <a:gd name="connsiteX23" fmla="*/ 1682750 w 2828925"/>
                <a:gd name="connsiteY23" fmla="*/ 282575 h 581025"/>
                <a:gd name="connsiteX24" fmla="*/ 1339850 w 2828925"/>
                <a:gd name="connsiteY24" fmla="*/ 317500 h 581025"/>
                <a:gd name="connsiteX25" fmla="*/ 1066800 w 2828925"/>
                <a:gd name="connsiteY25" fmla="*/ 355600 h 581025"/>
                <a:gd name="connsiteX26" fmla="*/ 895350 w 2828925"/>
                <a:gd name="connsiteY26" fmla="*/ 396875 h 581025"/>
                <a:gd name="connsiteX27" fmla="*/ 596900 w 2828925"/>
                <a:gd name="connsiteY27" fmla="*/ 463550 h 581025"/>
                <a:gd name="connsiteX28" fmla="*/ 460375 w 2828925"/>
                <a:gd name="connsiteY28" fmla="*/ 508000 h 581025"/>
                <a:gd name="connsiteX29" fmla="*/ 238125 w 2828925"/>
                <a:gd name="connsiteY29" fmla="*/ 581025 h 581025"/>
                <a:gd name="connsiteX30" fmla="*/ 187325 w 2828925"/>
                <a:gd name="connsiteY30" fmla="*/ 546100 h 581025"/>
                <a:gd name="connsiteX31" fmla="*/ 133350 w 2828925"/>
                <a:gd name="connsiteY31" fmla="*/ 495300 h 581025"/>
                <a:gd name="connsiteX32" fmla="*/ 82550 w 2828925"/>
                <a:gd name="connsiteY32" fmla="*/ 434975 h 581025"/>
                <a:gd name="connsiteX33" fmla="*/ 44450 w 2828925"/>
                <a:gd name="connsiteY33" fmla="*/ 371475 h 581025"/>
                <a:gd name="connsiteX34" fmla="*/ 9525 w 2828925"/>
                <a:gd name="connsiteY34" fmla="*/ 314325 h 581025"/>
                <a:gd name="connsiteX35" fmla="*/ 0 w 2828925"/>
                <a:gd name="connsiteY35" fmla="*/ 279400 h 581025"/>
                <a:gd name="connsiteX36" fmla="*/ 6350 w 2828925"/>
                <a:gd name="connsiteY36" fmla="*/ 257175 h 581025"/>
                <a:gd name="connsiteX37" fmla="*/ 28575 w 2828925"/>
                <a:gd name="connsiteY37" fmla="*/ 260350 h 581025"/>
                <a:gd name="connsiteX38" fmla="*/ 53975 w 2828925"/>
                <a:gd name="connsiteY38" fmla="*/ 273050 h 581025"/>
                <a:gd name="connsiteX39" fmla="*/ 111125 w 2828925"/>
                <a:gd name="connsiteY39" fmla="*/ 307975 h 581025"/>
                <a:gd name="connsiteX40" fmla="*/ 171450 w 2828925"/>
                <a:gd name="connsiteY40" fmla="*/ 327025 h 581025"/>
                <a:gd name="connsiteX41" fmla="*/ 244475 w 2828925"/>
                <a:gd name="connsiteY41" fmla="*/ 342900 h 581025"/>
                <a:gd name="connsiteX42" fmla="*/ 307975 w 2828925"/>
                <a:gd name="connsiteY42" fmla="*/ 342900 h 581025"/>
                <a:gd name="connsiteX43" fmla="*/ 381000 w 2828925"/>
                <a:gd name="connsiteY43" fmla="*/ 336550 h 581025"/>
                <a:gd name="connsiteX44" fmla="*/ 774700 w 2828925"/>
                <a:gd name="connsiteY44" fmla="*/ 250825 h 581025"/>
                <a:gd name="connsiteX45" fmla="*/ 984250 w 2828925"/>
                <a:gd name="connsiteY45" fmla="*/ 200025 h 581025"/>
                <a:gd name="connsiteX46" fmla="*/ 1146175 w 2828925"/>
                <a:gd name="connsiteY46" fmla="*/ 1651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28925" h="581025">
                  <a:moveTo>
                    <a:pt x="1146175" y="165100"/>
                  </a:moveTo>
                  <a:lnTo>
                    <a:pt x="1603375" y="107950"/>
                  </a:lnTo>
                  <a:lnTo>
                    <a:pt x="1920875" y="73025"/>
                  </a:lnTo>
                  <a:lnTo>
                    <a:pt x="2209800" y="47625"/>
                  </a:lnTo>
                  <a:lnTo>
                    <a:pt x="2263775" y="34925"/>
                  </a:lnTo>
                  <a:lnTo>
                    <a:pt x="2343150" y="9525"/>
                  </a:lnTo>
                  <a:lnTo>
                    <a:pt x="2378075" y="0"/>
                  </a:lnTo>
                  <a:lnTo>
                    <a:pt x="2425700" y="6350"/>
                  </a:lnTo>
                  <a:lnTo>
                    <a:pt x="2536825" y="28575"/>
                  </a:lnTo>
                  <a:lnTo>
                    <a:pt x="2657475" y="66675"/>
                  </a:lnTo>
                  <a:lnTo>
                    <a:pt x="2743200" y="114300"/>
                  </a:lnTo>
                  <a:lnTo>
                    <a:pt x="2806700" y="161925"/>
                  </a:lnTo>
                  <a:lnTo>
                    <a:pt x="2822575" y="180975"/>
                  </a:lnTo>
                  <a:lnTo>
                    <a:pt x="2828925" y="209550"/>
                  </a:lnTo>
                  <a:lnTo>
                    <a:pt x="2822575" y="231775"/>
                  </a:lnTo>
                  <a:lnTo>
                    <a:pt x="2806700" y="254000"/>
                  </a:lnTo>
                  <a:lnTo>
                    <a:pt x="2774950" y="269875"/>
                  </a:lnTo>
                  <a:lnTo>
                    <a:pt x="2727325" y="279400"/>
                  </a:lnTo>
                  <a:lnTo>
                    <a:pt x="2660650" y="279400"/>
                  </a:lnTo>
                  <a:lnTo>
                    <a:pt x="2486025" y="273050"/>
                  </a:lnTo>
                  <a:lnTo>
                    <a:pt x="2359025" y="260350"/>
                  </a:lnTo>
                  <a:lnTo>
                    <a:pt x="2241550" y="257175"/>
                  </a:lnTo>
                  <a:lnTo>
                    <a:pt x="1962150" y="266700"/>
                  </a:lnTo>
                  <a:lnTo>
                    <a:pt x="1682750" y="282575"/>
                  </a:lnTo>
                  <a:lnTo>
                    <a:pt x="1339850" y="317500"/>
                  </a:lnTo>
                  <a:lnTo>
                    <a:pt x="1066800" y="355600"/>
                  </a:lnTo>
                  <a:lnTo>
                    <a:pt x="895350" y="396875"/>
                  </a:lnTo>
                  <a:lnTo>
                    <a:pt x="596900" y="463550"/>
                  </a:lnTo>
                  <a:lnTo>
                    <a:pt x="460375" y="508000"/>
                  </a:lnTo>
                  <a:lnTo>
                    <a:pt x="238125" y="581025"/>
                  </a:lnTo>
                  <a:lnTo>
                    <a:pt x="187325" y="546100"/>
                  </a:lnTo>
                  <a:lnTo>
                    <a:pt x="133350" y="495300"/>
                  </a:lnTo>
                  <a:lnTo>
                    <a:pt x="82550" y="434975"/>
                  </a:lnTo>
                  <a:lnTo>
                    <a:pt x="44450" y="371475"/>
                  </a:lnTo>
                  <a:lnTo>
                    <a:pt x="9525" y="314325"/>
                  </a:lnTo>
                  <a:lnTo>
                    <a:pt x="0" y="279400"/>
                  </a:lnTo>
                  <a:lnTo>
                    <a:pt x="6350" y="257175"/>
                  </a:lnTo>
                  <a:lnTo>
                    <a:pt x="28575" y="260350"/>
                  </a:lnTo>
                  <a:lnTo>
                    <a:pt x="53975" y="273050"/>
                  </a:lnTo>
                  <a:lnTo>
                    <a:pt x="111125" y="307975"/>
                  </a:lnTo>
                  <a:lnTo>
                    <a:pt x="171450" y="327025"/>
                  </a:lnTo>
                  <a:lnTo>
                    <a:pt x="244475" y="342900"/>
                  </a:lnTo>
                  <a:lnTo>
                    <a:pt x="307975" y="342900"/>
                  </a:lnTo>
                  <a:lnTo>
                    <a:pt x="381000" y="336550"/>
                  </a:lnTo>
                  <a:lnTo>
                    <a:pt x="774700" y="250825"/>
                  </a:lnTo>
                  <a:lnTo>
                    <a:pt x="984250" y="200025"/>
                  </a:lnTo>
                  <a:lnTo>
                    <a:pt x="1146175" y="165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6">
              <a:extLst>
                <a:ext uri="{FF2B5EF4-FFF2-40B4-BE49-F238E27FC236}">
                  <a16:creationId xmlns:a16="http://schemas.microsoft.com/office/drawing/2014/main" id="{1093970C-8A02-4BB8-8DF1-AA395D2833F2}"/>
                </a:ext>
              </a:extLst>
            </p:cNvPr>
            <p:cNvSpPr/>
            <p:nvPr/>
          </p:nvSpPr>
          <p:spPr>
            <a:xfrm>
              <a:off x="5908675" y="3317875"/>
              <a:ext cx="1009650" cy="1703388"/>
            </a:xfrm>
            <a:custGeom>
              <a:avLst/>
              <a:gdLst>
                <a:gd name="connsiteX0" fmla="*/ 860012 w 1009579"/>
                <a:gd name="connsiteY0" fmla="*/ 611867 h 1703028"/>
                <a:gd name="connsiteX1" fmla="*/ 727441 w 1009579"/>
                <a:gd name="connsiteY1" fmla="*/ 826020 h 1703028"/>
                <a:gd name="connsiteX2" fmla="*/ 673052 w 1009579"/>
                <a:gd name="connsiteY2" fmla="*/ 982385 h 1703028"/>
                <a:gd name="connsiteX3" fmla="*/ 622064 w 1009579"/>
                <a:gd name="connsiteY3" fmla="*/ 1063968 h 1703028"/>
                <a:gd name="connsiteX4" fmla="*/ 499690 w 1009579"/>
                <a:gd name="connsiteY4" fmla="*/ 1244128 h 1703028"/>
                <a:gd name="connsiteX5" fmla="*/ 380716 w 1009579"/>
                <a:gd name="connsiteY5" fmla="*/ 1417490 h 1703028"/>
                <a:gd name="connsiteX6" fmla="*/ 319530 w 1009579"/>
                <a:gd name="connsiteY6" fmla="*/ 1502472 h 1703028"/>
                <a:gd name="connsiteX7" fmla="*/ 190358 w 1009579"/>
                <a:gd name="connsiteY7" fmla="*/ 1648640 h 1703028"/>
                <a:gd name="connsiteX8" fmla="*/ 149567 w 1009579"/>
                <a:gd name="connsiteY8" fmla="*/ 1703028 h 1703028"/>
                <a:gd name="connsiteX9" fmla="*/ 54388 w 1009579"/>
                <a:gd name="connsiteY9" fmla="*/ 1692830 h 1703028"/>
                <a:gd name="connsiteX10" fmla="*/ 27194 w 1009579"/>
                <a:gd name="connsiteY10" fmla="*/ 1686032 h 1703028"/>
                <a:gd name="connsiteX11" fmla="*/ 10197 w 1009579"/>
                <a:gd name="connsiteY11" fmla="*/ 1672435 h 1703028"/>
                <a:gd name="connsiteX12" fmla="*/ 0 w 1009579"/>
                <a:gd name="connsiteY12" fmla="*/ 1641841 h 1703028"/>
                <a:gd name="connsiteX13" fmla="*/ 6798 w 1009579"/>
                <a:gd name="connsiteY13" fmla="*/ 1601050 h 1703028"/>
                <a:gd name="connsiteX14" fmla="*/ 20395 w 1009579"/>
                <a:gd name="connsiteY14" fmla="*/ 1563658 h 1703028"/>
                <a:gd name="connsiteX15" fmla="*/ 67985 w 1009579"/>
                <a:gd name="connsiteY15" fmla="*/ 1488875 h 1703028"/>
                <a:gd name="connsiteX16" fmla="*/ 125772 w 1009579"/>
                <a:gd name="connsiteY16" fmla="*/ 1407293 h 1703028"/>
                <a:gd name="connsiteX17" fmla="*/ 319530 w 1009579"/>
                <a:gd name="connsiteY17" fmla="*/ 1159147 h 1703028"/>
                <a:gd name="connsiteX18" fmla="*/ 438504 w 1009579"/>
                <a:gd name="connsiteY18" fmla="*/ 972188 h 1703028"/>
                <a:gd name="connsiteX19" fmla="*/ 509888 w 1009579"/>
                <a:gd name="connsiteY19" fmla="*/ 815822 h 1703028"/>
                <a:gd name="connsiteX20" fmla="*/ 628862 w 1009579"/>
                <a:gd name="connsiteY20" fmla="*/ 601669 h 1703028"/>
                <a:gd name="connsiteX21" fmla="*/ 686649 w 1009579"/>
                <a:gd name="connsiteY21" fmla="*/ 496292 h 1703028"/>
                <a:gd name="connsiteX22" fmla="*/ 703646 w 1009579"/>
                <a:gd name="connsiteY22" fmla="*/ 397713 h 1703028"/>
                <a:gd name="connsiteX23" fmla="*/ 713843 w 1009579"/>
                <a:gd name="connsiteY23" fmla="*/ 278739 h 1703028"/>
                <a:gd name="connsiteX24" fmla="*/ 707045 w 1009579"/>
                <a:gd name="connsiteY24" fmla="*/ 237948 h 1703028"/>
                <a:gd name="connsiteX25" fmla="*/ 673052 w 1009579"/>
                <a:gd name="connsiteY25" fmla="*/ 186959 h 1703028"/>
                <a:gd name="connsiteX26" fmla="*/ 605067 w 1009579"/>
                <a:gd name="connsiteY26" fmla="*/ 95180 h 1703028"/>
                <a:gd name="connsiteX27" fmla="*/ 509888 w 1009579"/>
                <a:gd name="connsiteY27" fmla="*/ 0 h 1703028"/>
                <a:gd name="connsiteX28" fmla="*/ 632261 w 1009579"/>
                <a:gd name="connsiteY28" fmla="*/ 30594 h 1703028"/>
                <a:gd name="connsiteX29" fmla="*/ 683250 w 1009579"/>
                <a:gd name="connsiteY29" fmla="*/ 57788 h 1703028"/>
                <a:gd name="connsiteX30" fmla="*/ 751235 w 1009579"/>
                <a:gd name="connsiteY30" fmla="*/ 101978 h 1703028"/>
                <a:gd name="connsiteX31" fmla="*/ 839616 w 1009579"/>
                <a:gd name="connsiteY31" fmla="*/ 159765 h 1703028"/>
                <a:gd name="connsiteX32" fmla="*/ 914400 w 1009579"/>
                <a:gd name="connsiteY32" fmla="*/ 214154 h 1703028"/>
                <a:gd name="connsiteX33" fmla="*/ 975586 w 1009579"/>
                <a:gd name="connsiteY33" fmla="*/ 261743 h 1703028"/>
                <a:gd name="connsiteX34" fmla="*/ 999381 w 1009579"/>
                <a:gd name="connsiteY34" fmla="*/ 288937 h 1703028"/>
                <a:gd name="connsiteX35" fmla="*/ 1009579 w 1009579"/>
                <a:gd name="connsiteY35" fmla="*/ 316131 h 1703028"/>
                <a:gd name="connsiteX36" fmla="*/ 1009579 w 1009579"/>
                <a:gd name="connsiteY36" fmla="*/ 346725 h 1703028"/>
                <a:gd name="connsiteX37" fmla="*/ 999381 w 1009579"/>
                <a:gd name="connsiteY37" fmla="*/ 380717 h 1703028"/>
                <a:gd name="connsiteX38" fmla="*/ 965388 w 1009579"/>
                <a:gd name="connsiteY38" fmla="*/ 438504 h 1703028"/>
                <a:gd name="connsiteX39" fmla="*/ 860012 w 1009579"/>
                <a:gd name="connsiteY39" fmla="*/ 611867 h 170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9579" h="1703028">
                  <a:moveTo>
                    <a:pt x="860012" y="611867"/>
                  </a:moveTo>
                  <a:lnTo>
                    <a:pt x="727441" y="826020"/>
                  </a:lnTo>
                  <a:lnTo>
                    <a:pt x="673052" y="982385"/>
                  </a:lnTo>
                  <a:lnTo>
                    <a:pt x="622064" y="1063968"/>
                  </a:lnTo>
                  <a:lnTo>
                    <a:pt x="499690" y="1244128"/>
                  </a:lnTo>
                  <a:lnTo>
                    <a:pt x="380716" y="1417490"/>
                  </a:lnTo>
                  <a:lnTo>
                    <a:pt x="319530" y="1502472"/>
                  </a:lnTo>
                  <a:lnTo>
                    <a:pt x="190358" y="1648640"/>
                  </a:lnTo>
                  <a:lnTo>
                    <a:pt x="149567" y="1703028"/>
                  </a:lnTo>
                  <a:lnTo>
                    <a:pt x="54388" y="1692830"/>
                  </a:lnTo>
                  <a:lnTo>
                    <a:pt x="27194" y="1686032"/>
                  </a:lnTo>
                  <a:lnTo>
                    <a:pt x="10197" y="1672435"/>
                  </a:lnTo>
                  <a:lnTo>
                    <a:pt x="0" y="1641841"/>
                  </a:lnTo>
                  <a:lnTo>
                    <a:pt x="6798" y="1601050"/>
                  </a:lnTo>
                  <a:lnTo>
                    <a:pt x="20395" y="1563658"/>
                  </a:lnTo>
                  <a:lnTo>
                    <a:pt x="67985" y="1488875"/>
                  </a:lnTo>
                  <a:lnTo>
                    <a:pt x="125772" y="1407293"/>
                  </a:lnTo>
                  <a:lnTo>
                    <a:pt x="319530" y="1159147"/>
                  </a:lnTo>
                  <a:lnTo>
                    <a:pt x="438504" y="972188"/>
                  </a:lnTo>
                  <a:lnTo>
                    <a:pt x="509888" y="815822"/>
                  </a:lnTo>
                  <a:lnTo>
                    <a:pt x="628862" y="601669"/>
                  </a:lnTo>
                  <a:lnTo>
                    <a:pt x="686649" y="496292"/>
                  </a:lnTo>
                  <a:lnTo>
                    <a:pt x="703646" y="397713"/>
                  </a:lnTo>
                  <a:lnTo>
                    <a:pt x="713843" y="278739"/>
                  </a:lnTo>
                  <a:lnTo>
                    <a:pt x="707045" y="237948"/>
                  </a:lnTo>
                  <a:lnTo>
                    <a:pt x="673052" y="186959"/>
                  </a:lnTo>
                  <a:lnTo>
                    <a:pt x="605067" y="95180"/>
                  </a:lnTo>
                  <a:lnTo>
                    <a:pt x="509888" y="0"/>
                  </a:lnTo>
                  <a:lnTo>
                    <a:pt x="632261" y="30594"/>
                  </a:lnTo>
                  <a:lnTo>
                    <a:pt x="683250" y="57788"/>
                  </a:lnTo>
                  <a:lnTo>
                    <a:pt x="751235" y="101978"/>
                  </a:lnTo>
                  <a:lnTo>
                    <a:pt x="839616" y="159765"/>
                  </a:lnTo>
                  <a:lnTo>
                    <a:pt x="914400" y="214154"/>
                  </a:lnTo>
                  <a:lnTo>
                    <a:pt x="975586" y="261743"/>
                  </a:lnTo>
                  <a:lnTo>
                    <a:pt x="999381" y="288937"/>
                  </a:lnTo>
                  <a:lnTo>
                    <a:pt x="1009579" y="316131"/>
                  </a:lnTo>
                  <a:lnTo>
                    <a:pt x="1009579" y="346725"/>
                  </a:lnTo>
                  <a:lnTo>
                    <a:pt x="999381" y="380717"/>
                  </a:lnTo>
                  <a:lnTo>
                    <a:pt x="965388" y="438504"/>
                  </a:lnTo>
                  <a:lnTo>
                    <a:pt x="860012" y="6118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7">
              <a:extLst>
                <a:ext uri="{FF2B5EF4-FFF2-40B4-BE49-F238E27FC236}">
                  <a16:creationId xmlns:a16="http://schemas.microsoft.com/office/drawing/2014/main" id="{30E288D8-2423-4D8B-89BF-03D1A7EB833A}"/>
                </a:ext>
              </a:extLst>
            </p:cNvPr>
            <p:cNvSpPr/>
            <p:nvPr/>
          </p:nvSpPr>
          <p:spPr>
            <a:xfrm>
              <a:off x="6019800" y="4868863"/>
              <a:ext cx="2179638" cy="869950"/>
            </a:xfrm>
            <a:custGeom>
              <a:avLst/>
              <a:gdLst>
                <a:gd name="connsiteX0" fmla="*/ 511969 w 2178844"/>
                <a:gd name="connsiteY0" fmla="*/ 61913 h 869157"/>
                <a:gd name="connsiteX1" fmla="*/ 716756 w 2178844"/>
                <a:gd name="connsiteY1" fmla="*/ 85725 h 869157"/>
                <a:gd name="connsiteX2" fmla="*/ 835819 w 2178844"/>
                <a:gd name="connsiteY2" fmla="*/ 107157 h 869157"/>
                <a:gd name="connsiteX3" fmla="*/ 1076325 w 2178844"/>
                <a:gd name="connsiteY3" fmla="*/ 152400 h 869157"/>
                <a:gd name="connsiteX4" fmla="*/ 1409700 w 2178844"/>
                <a:gd name="connsiteY4" fmla="*/ 230982 h 869157"/>
                <a:gd name="connsiteX5" fmla="*/ 1709738 w 2178844"/>
                <a:gd name="connsiteY5" fmla="*/ 316707 h 869157"/>
                <a:gd name="connsiteX6" fmla="*/ 1809750 w 2178844"/>
                <a:gd name="connsiteY6" fmla="*/ 381000 h 869157"/>
                <a:gd name="connsiteX7" fmla="*/ 1921669 w 2178844"/>
                <a:gd name="connsiteY7" fmla="*/ 466725 h 869157"/>
                <a:gd name="connsiteX8" fmla="*/ 2024063 w 2178844"/>
                <a:gd name="connsiteY8" fmla="*/ 554832 h 869157"/>
                <a:gd name="connsiteX9" fmla="*/ 2105025 w 2178844"/>
                <a:gd name="connsiteY9" fmla="*/ 645319 h 869157"/>
                <a:gd name="connsiteX10" fmla="*/ 2155031 w 2178844"/>
                <a:gd name="connsiteY10" fmla="*/ 704850 h 869157"/>
                <a:gd name="connsiteX11" fmla="*/ 2176463 w 2178844"/>
                <a:gd name="connsiteY11" fmla="*/ 742950 h 869157"/>
                <a:gd name="connsiteX12" fmla="*/ 2178844 w 2178844"/>
                <a:gd name="connsiteY12" fmla="*/ 778669 h 869157"/>
                <a:gd name="connsiteX13" fmla="*/ 2176463 w 2178844"/>
                <a:gd name="connsiteY13" fmla="*/ 819150 h 869157"/>
                <a:gd name="connsiteX14" fmla="*/ 2157413 w 2178844"/>
                <a:gd name="connsiteY14" fmla="*/ 847725 h 869157"/>
                <a:gd name="connsiteX15" fmla="*/ 2135981 w 2178844"/>
                <a:gd name="connsiteY15" fmla="*/ 864394 h 869157"/>
                <a:gd name="connsiteX16" fmla="*/ 2116931 w 2178844"/>
                <a:gd name="connsiteY16" fmla="*/ 866775 h 869157"/>
                <a:gd name="connsiteX17" fmla="*/ 2074069 w 2178844"/>
                <a:gd name="connsiteY17" fmla="*/ 869157 h 869157"/>
                <a:gd name="connsiteX18" fmla="*/ 2040731 w 2178844"/>
                <a:gd name="connsiteY18" fmla="*/ 859632 h 869157"/>
                <a:gd name="connsiteX19" fmla="*/ 1981200 w 2178844"/>
                <a:gd name="connsiteY19" fmla="*/ 816769 h 869157"/>
                <a:gd name="connsiteX20" fmla="*/ 1871663 w 2178844"/>
                <a:gd name="connsiteY20" fmla="*/ 728663 h 869157"/>
                <a:gd name="connsiteX21" fmla="*/ 1719263 w 2178844"/>
                <a:gd name="connsiteY21" fmla="*/ 616744 h 869157"/>
                <a:gd name="connsiteX22" fmla="*/ 1571625 w 2178844"/>
                <a:gd name="connsiteY22" fmla="*/ 528638 h 869157"/>
                <a:gd name="connsiteX23" fmla="*/ 1416844 w 2178844"/>
                <a:gd name="connsiteY23" fmla="*/ 454819 h 869157"/>
                <a:gd name="connsiteX24" fmla="*/ 1247775 w 2178844"/>
                <a:gd name="connsiteY24" fmla="*/ 381000 h 869157"/>
                <a:gd name="connsiteX25" fmla="*/ 976313 w 2178844"/>
                <a:gd name="connsiteY25" fmla="*/ 292894 h 869157"/>
                <a:gd name="connsiteX26" fmla="*/ 647700 w 2178844"/>
                <a:gd name="connsiteY26" fmla="*/ 228600 h 869157"/>
                <a:gd name="connsiteX27" fmla="*/ 509588 w 2178844"/>
                <a:gd name="connsiteY27" fmla="*/ 202407 h 869157"/>
                <a:gd name="connsiteX28" fmla="*/ 226219 w 2178844"/>
                <a:gd name="connsiteY28" fmla="*/ 164307 h 869157"/>
                <a:gd name="connsiteX29" fmla="*/ 54769 w 2178844"/>
                <a:gd name="connsiteY29" fmla="*/ 147638 h 869157"/>
                <a:gd name="connsiteX30" fmla="*/ 30956 w 2178844"/>
                <a:gd name="connsiteY30" fmla="*/ 147638 h 869157"/>
                <a:gd name="connsiteX31" fmla="*/ 0 w 2178844"/>
                <a:gd name="connsiteY31" fmla="*/ 133350 h 869157"/>
                <a:gd name="connsiteX32" fmla="*/ 111919 w 2178844"/>
                <a:gd name="connsiteY32" fmla="*/ 26194 h 869157"/>
                <a:gd name="connsiteX33" fmla="*/ 152400 w 2178844"/>
                <a:gd name="connsiteY33" fmla="*/ 0 h 869157"/>
                <a:gd name="connsiteX34" fmla="*/ 145256 w 2178844"/>
                <a:gd name="connsiteY34" fmla="*/ 16669 h 869157"/>
                <a:gd name="connsiteX35" fmla="*/ 150019 w 2178844"/>
                <a:gd name="connsiteY35" fmla="*/ 28575 h 869157"/>
                <a:gd name="connsiteX36" fmla="*/ 176213 w 2178844"/>
                <a:gd name="connsiteY36" fmla="*/ 33338 h 869157"/>
                <a:gd name="connsiteX37" fmla="*/ 350044 w 2178844"/>
                <a:gd name="connsiteY37" fmla="*/ 42863 h 869157"/>
                <a:gd name="connsiteX38" fmla="*/ 511969 w 2178844"/>
                <a:gd name="connsiteY38" fmla="*/ 61913 h 869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78844" h="869157">
                  <a:moveTo>
                    <a:pt x="511969" y="61913"/>
                  </a:moveTo>
                  <a:lnTo>
                    <a:pt x="716756" y="85725"/>
                  </a:lnTo>
                  <a:lnTo>
                    <a:pt x="835819" y="107157"/>
                  </a:lnTo>
                  <a:lnTo>
                    <a:pt x="1076325" y="152400"/>
                  </a:lnTo>
                  <a:lnTo>
                    <a:pt x="1409700" y="230982"/>
                  </a:lnTo>
                  <a:lnTo>
                    <a:pt x="1709738" y="316707"/>
                  </a:lnTo>
                  <a:lnTo>
                    <a:pt x="1809750" y="381000"/>
                  </a:lnTo>
                  <a:lnTo>
                    <a:pt x="1921669" y="466725"/>
                  </a:lnTo>
                  <a:lnTo>
                    <a:pt x="2024063" y="554832"/>
                  </a:lnTo>
                  <a:lnTo>
                    <a:pt x="2105025" y="645319"/>
                  </a:lnTo>
                  <a:lnTo>
                    <a:pt x="2155031" y="704850"/>
                  </a:lnTo>
                  <a:lnTo>
                    <a:pt x="2176463" y="742950"/>
                  </a:lnTo>
                  <a:lnTo>
                    <a:pt x="2178844" y="778669"/>
                  </a:lnTo>
                  <a:lnTo>
                    <a:pt x="2176463" y="819150"/>
                  </a:lnTo>
                  <a:lnTo>
                    <a:pt x="2157413" y="847725"/>
                  </a:lnTo>
                  <a:lnTo>
                    <a:pt x="2135981" y="864394"/>
                  </a:lnTo>
                  <a:lnTo>
                    <a:pt x="2116931" y="866775"/>
                  </a:lnTo>
                  <a:lnTo>
                    <a:pt x="2074069" y="869157"/>
                  </a:lnTo>
                  <a:lnTo>
                    <a:pt x="2040731" y="859632"/>
                  </a:lnTo>
                  <a:lnTo>
                    <a:pt x="1981200" y="816769"/>
                  </a:lnTo>
                  <a:lnTo>
                    <a:pt x="1871663" y="728663"/>
                  </a:lnTo>
                  <a:lnTo>
                    <a:pt x="1719263" y="616744"/>
                  </a:lnTo>
                  <a:lnTo>
                    <a:pt x="1571625" y="528638"/>
                  </a:lnTo>
                  <a:lnTo>
                    <a:pt x="1416844" y="454819"/>
                  </a:lnTo>
                  <a:lnTo>
                    <a:pt x="1247775" y="381000"/>
                  </a:lnTo>
                  <a:lnTo>
                    <a:pt x="976313" y="292894"/>
                  </a:lnTo>
                  <a:lnTo>
                    <a:pt x="647700" y="228600"/>
                  </a:lnTo>
                  <a:lnTo>
                    <a:pt x="509588" y="202407"/>
                  </a:lnTo>
                  <a:lnTo>
                    <a:pt x="226219" y="164307"/>
                  </a:lnTo>
                  <a:lnTo>
                    <a:pt x="54769" y="147638"/>
                  </a:lnTo>
                  <a:lnTo>
                    <a:pt x="30956" y="147638"/>
                  </a:lnTo>
                  <a:lnTo>
                    <a:pt x="0" y="133350"/>
                  </a:lnTo>
                  <a:lnTo>
                    <a:pt x="111919" y="26194"/>
                  </a:lnTo>
                  <a:lnTo>
                    <a:pt x="152400" y="0"/>
                  </a:lnTo>
                  <a:lnTo>
                    <a:pt x="145256" y="16669"/>
                  </a:lnTo>
                  <a:lnTo>
                    <a:pt x="150019" y="28575"/>
                  </a:lnTo>
                  <a:lnTo>
                    <a:pt x="176213" y="33338"/>
                  </a:lnTo>
                  <a:lnTo>
                    <a:pt x="350044" y="42863"/>
                  </a:lnTo>
                  <a:lnTo>
                    <a:pt x="511969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8">
              <a:extLst>
                <a:ext uri="{FF2B5EF4-FFF2-40B4-BE49-F238E27FC236}">
                  <a16:creationId xmlns:a16="http://schemas.microsoft.com/office/drawing/2014/main" id="{60AB6BFC-3DA7-4A7C-AA3C-65CF7D541E6C}"/>
                </a:ext>
              </a:extLst>
            </p:cNvPr>
            <p:cNvSpPr/>
            <p:nvPr/>
          </p:nvSpPr>
          <p:spPr>
            <a:xfrm>
              <a:off x="5359401" y="3644901"/>
              <a:ext cx="2403475" cy="2193925"/>
            </a:xfrm>
            <a:custGeom>
              <a:avLst/>
              <a:gdLst>
                <a:gd name="connsiteX0" fmla="*/ 2147392 w 2403920"/>
                <a:gd name="connsiteY0" fmla="*/ 765448 h 2192905"/>
                <a:gd name="connsiteX1" fmla="*/ 2027403 w 2403920"/>
                <a:gd name="connsiteY1" fmla="*/ 968189 h 2192905"/>
                <a:gd name="connsiteX2" fmla="*/ 1928101 w 2403920"/>
                <a:gd name="connsiteY2" fmla="*/ 1108865 h 2192905"/>
                <a:gd name="connsiteX3" fmla="*/ 1816387 w 2403920"/>
                <a:gd name="connsiteY3" fmla="*/ 1253680 h 2192905"/>
                <a:gd name="connsiteX4" fmla="*/ 1692261 w 2403920"/>
                <a:gd name="connsiteY4" fmla="*/ 1386082 h 2192905"/>
                <a:gd name="connsiteX5" fmla="*/ 1539171 w 2403920"/>
                <a:gd name="connsiteY5" fmla="*/ 1530896 h 2192905"/>
                <a:gd name="connsiteX6" fmla="*/ 1369531 w 2403920"/>
                <a:gd name="connsiteY6" fmla="*/ 1650885 h 2192905"/>
                <a:gd name="connsiteX7" fmla="*/ 1183341 w 2403920"/>
                <a:gd name="connsiteY7" fmla="*/ 1775012 h 2192905"/>
                <a:gd name="connsiteX8" fmla="*/ 968188 w 2403920"/>
                <a:gd name="connsiteY8" fmla="*/ 1895001 h 2192905"/>
                <a:gd name="connsiteX9" fmla="*/ 699247 w 2403920"/>
                <a:gd name="connsiteY9" fmla="*/ 2023265 h 2192905"/>
                <a:gd name="connsiteX10" fmla="*/ 479957 w 2403920"/>
                <a:gd name="connsiteY10" fmla="*/ 2097742 h 2192905"/>
                <a:gd name="connsiteX11" fmla="*/ 326867 w 2403920"/>
                <a:gd name="connsiteY11" fmla="*/ 2139117 h 2192905"/>
                <a:gd name="connsiteX12" fmla="*/ 157227 w 2403920"/>
                <a:gd name="connsiteY12" fmla="*/ 2176355 h 2192905"/>
                <a:gd name="connsiteX13" fmla="*/ 62063 w 2403920"/>
                <a:gd name="connsiteY13" fmla="*/ 2192905 h 2192905"/>
                <a:gd name="connsiteX14" fmla="*/ 37238 w 2403920"/>
                <a:gd name="connsiteY14" fmla="*/ 2192905 h 2192905"/>
                <a:gd name="connsiteX15" fmla="*/ 8275 w 2403920"/>
                <a:gd name="connsiteY15" fmla="*/ 2180493 h 2192905"/>
                <a:gd name="connsiteX16" fmla="*/ 0 w 2403920"/>
                <a:gd name="connsiteY16" fmla="*/ 2151530 h 2192905"/>
                <a:gd name="connsiteX17" fmla="*/ 4138 w 2403920"/>
                <a:gd name="connsiteY17" fmla="*/ 2134980 h 2192905"/>
                <a:gd name="connsiteX18" fmla="*/ 57926 w 2403920"/>
                <a:gd name="connsiteY18" fmla="*/ 2118429 h 2192905"/>
                <a:gd name="connsiteX19" fmla="*/ 186190 w 2403920"/>
                <a:gd name="connsiteY19" fmla="*/ 2081191 h 2192905"/>
                <a:gd name="connsiteX20" fmla="*/ 388930 w 2403920"/>
                <a:gd name="connsiteY20" fmla="*/ 2006715 h 2192905"/>
                <a:gd name="connsiteX21" fmla="*/ 599946 w 2403920"/>
                <a:gd name="connsiteY21" fmla="*/ 1919827 h 2192905"/>
                <a:gd name="connsiteX22" fmla="*/ 823374 w 2403920"/>
                <a:gd name="connsiteY22" fmla="*/ 1803975 h 2192905"/>
                <a:gd name="connsiteX23" fmla="*/ 1009564 w 2403920"/>
                <a:gd name="connsiteY23" fmla="*/ 1696399 h 2192905"/>
                <a:gd name="connsiteX24" fmla="*/ 1212304 w 2403920"/>
                <a:gd name="connsiteY24" fmla="*/ 1555722 h 2192905"/>
                <a:gd name="connsiteX25" fmla="*/ 1381944 w 2403920"/>
                <a:gd name="connsiteY25" fmla="*/ 1415045 h 2192905"/>
                <a:gd name="connsiteX26" fmla="*/ 1522621 w 2403920"/>
                <a:gd name="connsiteY26" fmla="*/ 1261955 h 2192905"/>
                <a:gd name="connsiteX27" fmla="*/ 1659160 w 2403920"/>
                <a:gd name="connsiteY27" fmla="*/ 1113003 h 2192905"/>
                <a:gd name="connsiteX28" fmla="*/ 1754324 w 2403920"/>
                <a:gd name="connsiteY28" fmla="*/ 984739 h 2192905"/>
                <a:gd name="connsiteX29" fmla="*/ 1866038 w 2403920"/>
                <a:gd name="connsiteY29" fmla="*/ 815099 h 2192905"/>
                <a:gd name="connsiteX30" fmla="*/ 1965340 w 2403920"/>
                <a:gd name="connsiteY30" fmla="*/ 645459 h 2192905"/>
                <a:gd name="connsiteX31" fmla="*/ 2019128 w 2403920"/>
                <a:gd name="connsiteY31" fmla="*/ 513057 h 2192905"/>
                <a:gd name="connsiteX32" fmla="*/ 2060503 w 2403920"/>
                <a:gd name="connsiteY32" fmla="*/ 372380 h 2192905"/>
                <a:gd name="connsiteX33" fmla="*/ 2101879 w 2403920"/>
                <a:gd name="connsiteY33" fmla="*/ 227566 h 2192905"/>
                <a:gd name="connsiteX34" fmla="*/ 2101879 w 2403920"/>
                <a:gd name="connsiteY34" fmla="*/ 194465 h 2192905"/>
                <a:gd name="connsiteX35" fmla="*/ 2097741 w 2403920"/>
                <a:gd name="connsiteY35" fmla="*/ 169640 h 2192905"/>
                <a:gd name="connsiteX36" fmla="*/ 2060503 w 2403920"/>
                <a:gd name="connsiteY36" fmla="*/ 132402 h 2192905"/>
                <a:gd name="connsiteX37" fmla="*/ 2023265 w 2403920"/>
                <a:gd name="connsiteY37" fmla="*/ 99302 h 2192905"/>
                <a:gd name="connsiteX38" fmla="*/ 1998440 w 2403920"/>
                <a:gd name="connsiteY38" fmla="*/ 66201 h 2192905"/>
                <a:gd name="connsiteX39" fmla="*/ 1986027 w 2403920"/>
                <a:gd name="connsiteY39" fmla="*/ 37238 h 2192905"/>
                <a:gd name="connsiteX40" fmla="*/ 1986027 w 2403920"/>
                <a:gd name="connsiteY40" fmla="*/ 12413 h 2192905"/>
                <a:gd name="connsiteX41" fmla="*/ 2014990 w 2403920"/>
                <a:gd name="connsiteY41" fmla="*/ 0 h 2192905"/>
                <a:gd name="connsiteX42" fmla="*/ 2060503 w 2403920"/>
                <a:gd name="connsiteY42" fmla="*/ 8275 h 2192905"/>
                <a:gd name="connsiteX43" fmla="*/ 2130842 w 2403920"/>
                <a:gd name="connsiteY43" fmla="*/ 33101 h 2192905"/>
                <a:gd name="connsiteX44" fmla="*/ 2226006 w 2403920"/>
                <a:gd name="connsiteY44" fmla="*/ 82751 h 2192905"/>
                <a:gd name="connsiteX45" fmla="*/ 2337720 w 2403920"/>
                <a:gd name="connsiteY45" fmla="*/ 165503 h 2192905"/>
                <a:gd name="connsiteX46" fmla="*/ 2387370 w 2403920"/>
                <a:gd name="connsiteY46" fmla="*/ 219291 h 2192905"/>
                <a:gd name="connsiteX47" fmla="*/ 2403920 w 2403920"/>
                <a:gd name="connsiteY47" fmla="*/ 248254 h 2192905"/>
                <a:gd name="connsiteX48" fmla="*/ 2403920 w 2403920"/>
                <a:gd name="connsiteY48" fmla="*/ 289629 h 2192905"/>
                <a:gd name="connsiteX49" fmla="*/ 2383233 w 2403920"/>
                <a:gd name="connsiteY49" fmla="*/ 331005 h 2192905"/>
                <a:gd name="connsiteX50" fmla="*/ 2279794 w 2403920"/>
                <a:gd name="connsiteY50" fmla="*/ 529608 h 2192905"/>
                <a:gd name="connsiteX51" fmla="*/ 2213593 w 2403920"/>
                <a:gd name="connsiteY51" fmla="*/ 649597 h 2192905"/>
                <a:gd name="connsiteX52" fmla="*/ 2147392 w 2403920"/>
                <a:gd name="connsiteY52" fmla="*/ 765448 h 219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03920" h="2192905">
                  <a:moveTo>
                    <a:pt x="2147392" y="765448"/>
                  </a:moveTo>
                  <a:lnTo>
                    <a:pt x="2027403" y="968189"/>
                  </a:lnTo>
                  <a:lnTo>
                    <a:pt x="1928101" y="1108865"/>
                  </a:lnTo>
                  <a:lnTo>
                    <a:pt x="1816387" y="1253680"/>
                  </a:lnTo>
                  <a:lnTo>
                    <a:pt x="1692261" y="1386082"/>
                  </a:lnTo>
                  <a:lnTo>
                    <a:pt x="1539171" y="1530896"/>
                  </a:lnTo>
                  <a:lnTo>
                    <a:pt x="1369531" y="1650885"/>
                  </a:lnTo>
                  <a:lnTo>
                    <a:pt x="1183341" y="1775012"/>
                  </a:lnTo>
                  <a:lnTo>
                    <a:pt x="968188" y="1895001"/>
                  </a:lnTo>
                  <a:lnTo>
                    <a:pt x="699247" y="2023265"/>
                  </a:lnTo>
                  <a:lnTo>
                    <a:pt x="479957" y="2097742"/>
                  </a:lnTo>
                  <a:lnTo>
                    <a:pt x="326867" y="2139117"/>
                  </a:lnTo>
                  <a:lnTo>
                    <a:pt x="157227" y="2176355"/>
                  </a:lnTo>
                  <a:lnTo>
                    <a:pt x="62063" y="2192905"/>
                  </a:lnTo>
                  <a:lnTo>
                    <a:pt x="37238" y="2192905"/>
                  </a:lnTo>
                  <a:lnTo>
                    <a:pt x="8275" y="2180493"/>
                  </a:lnTo>
                  <a:lnTo>
                    <a:pt x="0" y="2151530"/>
                  </a:lnTo>
                  <a:lnTo>
                    <a:pt x="4138" y="2134980"/>
                  </a:lnTo>
                  <a:lnTo>
                    <a:pt x="57926" y="2118429"/>
                  </a:lnTo>
                  <a:lnTo>
                    <a:pt x="186190" y="2081191"/>
                  </a:lnTo>
                  <a:lnTo>
                    <a:pt x="388930" y="2006715"/>
                  </a:lnTo>
                  <a:lnTo>
                    <a:pt x="599946" y="1919827"/>
                  </a:lnTo>
                  <a:lnTo>
                    <a:pt x="823374" y="1803975"/>
                  </a:lnTo>
                  <a:lnTo>
                    <a:pt x="1009564" y="1696399"/>
                  </a:lnTo>
                  <a:lnTo>
                    <a:pt x="1212304" y="1555722"/>
                  </a:lnTo>
                  <a:lnTo>
                    <a:pt x="1381944" y="1415045"/>
                  </a:lnTo>
                  <a:lnTo>
                    <a:pt x="1522621" y="1261955"/>
                  </a:lnTo>
                  <a:lnTo>
                    <a:pt x="1659160" y="1113003"/>
                  </a:lnTo>
                  <a:lnTo>
                    <a:pt x="1754324" y="984739"/>
                  </a:lnTo>
                  <a:lnTo>
                    <a:pt x="1866038" y="815099"/>
                  </a:lnTo>
                  <a:lnTo>
                    <a:pt x="1965340" y="645459"/>
                  </a:lnTo>
                  <a:lnTo>
                    <a:pt x="2019128" y="513057"/>
                  </a:lnTo>
                  <a:lnTo>
                    <a:pt x="2060503" y="372380"/>
                  </a:lnTo>
                  <a:lnTo>
                    <a:pt x="2101879" y="227566"/>
                  </a:lnTo>
                  <a:lnTo>
                    <a:pt x="2101879" y="194465"/>
                  </a:lnTo>
                  <a:lnTo>
                    <a:pt x="2097741" y="169640"/>
                  </a:lnTo>
                  <a:lnTo>
                    <a:pt x="2060503" y="132402"/>
                  </a:lnTo>
                  <a:lnTo>
                    <a:pt x="2023265" y="99302"/>
                  </a:lnTo>
                  <a:lnTo>
                    <a:pt x="1998440" y="66201"/>
                  </a:lnTo>
                  <a:lnTo>
                    <a:pt x="1986027" y="37238"/>
                  </a:lnTo>
                  <a:lnTo>
                    <a:pt x="1986027" y="12413"/>
                  </a:lnTo>
                  <a:lnTo>
                    <a:pt x="2014990" y="0"/>
                  </a:lnTo>
                  <a:lnTo>
                    <a:pt x="2060503" y="8275"/>
                  </a:lnTo>
                  <a:lnTo>
                    <a:pt x="2130842" y="33101"/>
                  </a:lnTo>
                  <a:lnTo>
                    <a:pt x="2226006" y="82751"/>
                  </a:lnTo>
                  <a:lnTo>
                    <a:pt x="2337720" y="165503"/>
                  </a:lnTo>
                  <a:lnTo>
                    <a:pt x="2387370" y="219291"/>
                  </a:lnTo>
                  <a:lnTo>
                    <a:pt x="2403920" y="248254"/>
                  </a:lnTo>
                  <a:lnTo>
                    <a:pt x="2403920" y="289629"/>
                  </a:lnTo>
                  <a:lnTo>
                    <a:pt x="2383233" y="331005"/>
                  </a:lnTo>
                  <a:lnTo>
                    <a:pt x="2279794" y="529608"/>
                  </a:lnTo>
                  <a:lnTo>
                    <a:pt x="2213593" y="649597"/>
                  </a:lnTo>
                  <a:lnTo>
                    <a:pt x="2147392" y="7654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5">
              <a:extLst>
                <a:ext uri="{FF2B5EF4-FFF2-40B4-BE49-F238E27FC236}">
                  <a16:creationId xmlns:a16="http://schemas.microsoft.com/office/drawing/2014/main" id="{AA6184D9-B402-4EA2-A99E-D05307944F5A}"/>
                </a:ext>
              </a:extLst>
            </p:cNvPr>
            <p:cNvSpPr/>
            <p:nvPr/>
          </p:nvSpPr>
          <p:spPr>
            <a:xfrm>
              <a:off x="5208588" y="3940176"/>
              <a:ext cx="3314700" cy="557213"/>
            </a:xfrm>
            <a:custGeom>
              <a:avLst/>
              <a:gdLst>
                <a:gd name="connsiteX0" fmla="*/ 975586 w 3314275"/>
                <a:gd name="connsiteY0" fmla="*/ 251545 h 557478"/>
                <a:gd name="connsiteX1" fmla="*/ 1284919 w 3314275"/>
                <a:gd name="connsiteY1" fmla="*/ 217553 h 557478"/>
                <a:gd name="connsiteX2" fmla="*/ 1468479 w 3314275"/>
                <a:gd name="connsiteY2" fmla="*/ 183560 h 557478"/>
                <a:gd name="connsiteX3" fmla="*/ 1638441 w 3314275"/>
                <a:gd name="connsiteY3" fmla="*/ 163165 h 557478"/>
                <a:gd name="connsiteX4" fmla="*/ 2393076 w 3314275"/>
                <a:gd name="connsiteY4" fmla="*/ 98579 h 557478"/>
                <a:gd name="connsiteX5" fmla="*/ 2491655 w 3314275"/>
                <a:gd name="connsiteY5" fmla="*/ 81582 h 557478"/>
                <a:gd name="connsiteX6" fmla="*/ 2546043 w 3314275"/>
                <a:gd name="connsiteY6" fmla="*/ 74784 h 557478"/>
                <a:gd name="connsiteX7" fmla="*/ 2651420 w 3314275"/>
                <a:gd name="connsiteY7" fmla="*/ 71385 h 557478"/>
                <a:gd name="connsiteX8" fmla="*/ 2699009 w 3314275"/>
                <a:gd name="connsiteY8" fmla="*/ 64586 h 557478"/>
                <a:gd name="connsiteX9" fmla="*/ 2797588 w 3314275"/>
                <a:gd name="connsiteY9" fmla="*/ 40791 h 557478"/>
                <a:gd name="connsiteX10" fmla="*/ 2858775 w 3314275"/>
                <a:gd name="connsiteY10" fmla="*/ 16997 h 557478"/>
                <a:gd name="connsiteX11" fmla="*/ 2902965 w 3314275"/>
                <a:gd name="connsiteY11" fmla="*/ 0 h 557478"/>
                <a:gd name="connsiteX12" fmla="*/ 2933558 w 3314275"/>
                <a:gd name="connsiteY12" fmla="*/ 3400 h 557478"/>
                <a:gd name="connsiteX13" fmla="*/ 3032137 w 3314275"/>
                <a:gd name="connsiteY13" fmla="*/ 33993 h 557478"/>
                <a:gd name="connsiteX14" fmla="*/ 3202099 w 3314275"/>
                <a:gd name="connsiteY14" fmla="*/ 105377 h 557478"/>
                <a:gd name="connsiteX15" fmla="*/ 3270085 w 3314275"/>
                <a:gd name="connsiteY15" fmla="*/ 142769 h 557478"/>
                <a:gd name="connsiteX16" fmla="*/ 3300678 w 3314275"/>
                <a:gd name="connsiteY16" fmla="*/ 169963 h 557478"/>
                <a:gd name="connsiteX17" fmla="*/ 3314275 w 3314275"/>
                <a:gd name="connsiteY17" fmla="*/ 197157 h 557478"/>
                <a:gd name="connsiteX18" fmla="*/ 3310876 w 3314275"/>
                <a:gd name="connsiteY18" fmla="*/ 248146 h 557478"/>
                <a:gd name="connsiteX19" fmla="*/ 3297279 w 3314275"/>
                <a:gd name="connsiteY19" fmla="*/ 285538 h 557478"/>
                <a:gd name="connsiteX20" fmla="*/ 3270085 w 3314275"/>
                <a:gd name="connsiteY20" fmla="*/ 305933 h 557478"/>
                <a:gd name="connsiteX21" fmla="*/ 3229293 w 3314275"/>
                <a:gd name="connsiteY21" fmla="*/ 326329 h 557478"/>
                <a:gd name="connsiteX22" fmla="*/ 3164708 w 3314275"/>
                <a:gd name="connsiteY22" fmla="*/ 333127 h 557478"/>
                <a:gd name="connsiteX23" fmla="*/ 3117118 w 3314275"/>
                <a:gd name="connsiteY23" fmla="*/ 329728 h 557478"/>
                <a:gd name="connsiteX24" fmla="*/ 3028737 w 3314275"/>
                <a:gd name="connsiteY24" fmla="*/ 316131 h 557478"/>
                <a:gd name="connsiteX25" fmla="*/ 2933558 w 3314275"/>
                <a:gd name="connsiteY25" fmla="*/ 302534 h 557478"/>
                <a:gd name="connsiteX26" fmla="*/ 2712606 w 3314275"/>
                <a:gd name="connsiteY26" fmla="*/ 295736 h 557478"/>
                <a:gd name="connsiteX27" fmla="*/ 2291099 w 3314275"/>
                <a:gd name="connsiteY27" fmla="*/ 302534 h 557478"/>
                <a:gd name="connsiteX28" fmla="*/ 2063348 w 3314275"/>
                <a:gd name="connsiteY28" fmla="*/ 322930 h 557478"/>
                <a:gd name="connsiteX29" fmla="*/ 1669035 w 3314275"/>
                <a:gd name="connsiteY29" fmla="*/ 343325 h 557478"/>
                <a:gd name="connsiteX30" fmla="*/ 1227131 w 3314275"/>
                <a:gd name="connsiteY30" fmla="*/ 373919 h 557478"/>
                <a:gd name="connsiteX31" fmla="*/ 1036773 w 3314275"/>
                <a:gd name="connsiteY31" fmla="*/ 418109 h 557478"/>
                <a:gd name="connsiteX32" fmla="*/ 700247 w 3314275"/>
                <a:gd name="connsiteY32" fmla="*/ 486094 h 557478"/>
                <a:gd name="connsiteX33" fmla="*/ 540482 w 3314275"/>
                <a:gd name="connsiteY33" fmla="*/ 520087 h 557478"/>
                <a:gd name="connsiteX34" fmla="*/ 435105 w 3314275"/>
                <a:gd name="connsiteY34" fmla="*/ 557478 h 557478"/>
                <a:gd name="connsiteX35" fmla="*/ 401112 w 3314275"/>
                <a:gd name="connsiteY35" fmla="*/ 547281 h 557478"/>
                <a:gd name="connsiteX36" fmla="*/ 319530 w 3314275"/>
                <a:gd name="connsiteY36" fmla="*/ 513288 h 557478"/>
                <a:gd name="connsiteX37" fmla="*/ 251545 w 3314275"/>
                <a:gd name="connsiteY37" fmla="*/ 472497 h 557478"/>
                <a:gd name="connsiteX38" fmla="*/ 163164 w 3314275"/>
                <a:gd name="connsiteY38" fmla="*/ 411310 h 557478"/>
                <a:gd name="connsiteX39" fmla="*/ 101977 w 3314275"/>
                <a:gd name="connsiteY39" fmla="*/ 350124 h 557478"/>
                <a:gd name="connsiteX40" fmla="*/ 44190 w 3314275"/>
                <a:gd name="connsiteY40" fmla="*/ 285538 h 557478"/>
                <a:gd name="connsiteX41" fmla="*/ 10198 w 3314275"/>
                <a:gd name="connsiteY41" fmla="*/ 231150 h 557478"/>
                <a:gd name="connsiteX42" fmla="*/ 0 w 3314275"/>
                <a:gd name="connsiteY42" fmla="*/ 200556 h 557478"/>
                <a:gd name="connsiteX43" fmla="*/ 0 w 3314275"/>
                <a:gd name="connsiteY43" fmla="*/ 176762 h 557478"/>
                <a:gd name="connsiteX44" fmla="*/ 16996 w 3314275"/>
                <a:gd name="connsiteY44" fmla="*/ 169963 h 557478"/>
                <a:gd name="connsiteX45" fmla="*/ 47589 w 3314275"/>
                <a:gd name="connsiteY45" fmla="*/ 176762 h 557478"/>
                <a:gd name="connsiteX46" fmla="*/ 88380 w 3314275"/>
                <a:gd name="connsiteY46" fmla="*/ 214153 h 557478"/>
                <a:gd name="connsiteX47" fmla="*/ 152966 w 3314275"/>
                <a:gd name="connsiteY47" fmla="*/ 271941 h 557478"/>
                <a:gd name="connsiteX48" fmla="*/ 207354 w 3314275"/>
                <a:gd name="connsiteY48" fmla="*/ 299135 h 557478"/>
                <a:gd name="connsiteX49" fmla="*/ 265142 w 3314275"/>
                <a:gd name="connsiteY49" fmla="*/ 319530 h 557478"/>
                <a:gd name="connsiteX50" fmla="*/ 363720 w 3314275"/>
                <a:gd name="connsiteY50" fmla="*/ 322930 h 557478"/>
                <a:gd name="connsiteX51" fmla="*/ 506489 w 3314275"/>
                <a:gd name="connsiteY51" fmla="*/ 312732 h 557478"/>
                <a:gd name="connsiteX52" fmla="*/ 696847 w 3314275"/>
                <a:gd name="connsiteY52" fmla="*/ 285538 h 557478"/>
                <a:gd name="connsiteX53" fmla="*/ 975586 w 3314275"/>
                <a:gd name="connsiteY53" fmla="*/ 251545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14275" h="557478">
                  <a:moveTo>
                    <a:pt x="975586" y="251545"/>
                  </a:moveTo>
                  <a:lnTo>
                    <a:pt x="1284919" y="217553"/>
                  </a:lnTo>
                  <a:lnTo>
                    <a:pt x="1468479" y="183560"/>
                  </a:lnTo>
                  <a:lnTo>
                    <a:pt x="1638441" y="163165"/>
                  </a:lnTo>
                  <a:lnTo>
                    <a:pt x="2393076" y="98579"/>
                  </a:lnTo>
                  <a:lnTo>
                    <a:pt x="2491655" y="81582"/>
                  </a:lnTo>
                  <a:lnTo>
                    <a:pt x="2546043" y="74784"/>
                  </a:lnTo>
                  <a:lnTo>
                    <a:pt x="2651420" y="71385"/>
                  </a:lnTo>
                  <a:lnTo>
                    <a:pt x="2699009" y="64586"/>
                  </a:lnTo>
                  <a:lnTo>
                    <a:pt x="2797588" y="40791"/>
                  </a:lnTo>
                  <a:lnTo>
                    <a:pt x="2858775" y="16997"/>
                  </a:lnTo>
                  <a:lnTo>
                    <a:pt x="2902965" y="0"/>
                  </a:lnTo>
                  <a:lnTo>
                    <a:pt x="2933558" y="3400"/>
                  </a:lnTo>
                  <a:lnTo>
                    <a:pt x="3032137" y="33993"/>
                  </a:lnTo>
                  <a:lnTo>
                    <a:pt x="3202099" y="105377"/>
                  </a:lnTo>
                  <a:lnTo>
                    <a:pt x="3270085" y="142769"/>
                  </a:lnTo>
                  <a:lnTo>
                    <a:pt x="3300678" y="169963"/>
                  </a:lnTo>
                  <a:lnTo>
                    <a:pt x="3314275" y="197157"/>
                  </a:lnTo>
                  <a:lnTo>
                    <a:pt x="3310876" y="248146"/>
                  </a:lnTo>
                  <a:lnTo>
                    <a:pt x="3297279" y="285538"/>
                  </a:lnTo>
                  <a:lnTo>
                    <a:pt x="3270085" y="305933"/>
                  </a:lnTo>
                  <a:lnTo>
                    <a:pt x="3229293" y="326329"/>
                  </a:lnTo>
                  <a:cubicBezTo>
                    <a:pt x="3166981" y="333252"/>
                    <a:pt x="3188628" y="333127"/>
                    <a:pt x="3164708" y="333127"/>
                  </a:cubicBezTo>
                  <a:lnTo>
                    <a:pt x="3117118" y="329728"/>
                  </a:lnTo>
                  <a:lnTo>
                    <a:pt x="3028737" y="316131"/>
                  </a:lnTo>
                  <a:lnTo>
                    <a:pt x="2933558" y="302534"/>
                  </a:lnTo>
                  <a:lnTo>
                    <a:pt x="2712606" y="295736"/>
                  </a:lnTo>
                  <a:lnTo>
                    <a:pt x="2291099" y="302534"/>
                  </a:lnTo>
                  <a:lnTo>
                    <a:pt x="2063348" y="322930"/>
                  </a:lnTo>
                  <a:lnTo>
                    <a:pt x="1669035" y="343325"/>
                  </a:lnTo>
                  <a:lnTo>
                    <a:pt x="1227131" y="373919"/>
                  </a:lnTo>
                  <a:lnTo>
                    <a:pt x="1036773" y="418109"/>
                  </a:lnTo>
                  <a:lnTo>
                    <a:pt x="700247" y="486094"/>
                  </a:lnTo>
                  <a:lnTo>
                    <a:pt x="540482" y="520087"/>
                  </a:lnTo>
                  <a:lnTo>
                    <a:pt x="435105" y="557478"/>
                  </a:lnTo>
                  <a:lnTo>
                    <a:pt x="401112" y="547281"/>
                  </a:lnTo>
                  <a:lnTo>
                    <a:pt x="319530" y="513288"/>
                  </a:lnTo>
                  <a:lnTo>
                    <a:pt x="251545" y="472497"/>
                  </a:lnTo>
                  <a:lnTo>
                    <a:pt x="163164" y="411310"/>
                  </a:lnTo>
                  <a:lnTo>
                    <a:pt x="101977" y="350124"/>
                  </a:lnTo>
                  <a:lnTo>
                    <a:pt x="44190" y="285538"/>
                  </a:lnTo>
                  <a:lnTo>
                    <a:pt x="10198" y="231150"/>
                  </a:lnTo>
                  <a:lnTo>
                    <a:pt x="0" y="200556"/>
                  </a:lnTo>
                  <a:lnTo>
                    <a:pt x="0" y="176762"/>
                  </a:lnTo>
                  <a:lnTo>
                    <a:pt x="16996" y="169963"/>
                  </a:lnTo>
                  <a:lnTo>
                    <a:pt x="47589" y="176762"/>
                  </a:lnTo>
                  <a:lnTo>
                    <a:pt x="88380" y="214153"/>
                  </a:lnTo>
                  <a:lnTo>
                    <a:pt x="152966" y="271941"/>
                  </a:lnTo>
                  <a:lnTo>
                    <a:pt x="207354" y="299135"/>
                  </a:lnTo>
                  <a:lnTo>
                    <a:pt x="265142" y="319530"/>
                  </a:lnTo>
                  <a:lnTo>
                    <a:pt x="363720" y="322930"/>
                  </a:lnTo>
                  <a:lnTo>
                    <a:pt x="506489" y="312732"/>
                  </a:lnTo>
                  <a:lnTo>
                    <a:pt x="696847" y="285538"/>
                  </a:lnTo>
                  <a:lnTo>
                    <a:pt x="975586" y="251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5749173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DCEF6B9B-2E0A-4C7E-8528-A4742BF2B051}"/>
              </a:ext>
            </a:extLst>
          </p:cNvPr>
          <p:cNvSpPr/>
          <p:nvPr/>
        </p:nvSpPr>
        <p:spPr>
          <a:xfrm>
            <a:off x="3962400" y="1733550"/>
            <a:ext cx="1468438" cy="1181100"/>
          </a:xfrm>
          <a:custGeom>
            <a:avLst/>
            <a:gdLst>
              <a:gd name="connsiteX0" fmla="*/ 652463 w 1469231"/>
              <a:gd name="connsiteY0" fmla="*/ 185738 h 1181100"/>
              <a:gd name="connsiteX1" fmla="*/ 554831 w 1469231"/>
              <a:gd name="connsiteY1" fmla="*/ 211931 h 1181100"/>
              <a:gd name="connsiteX2" fmla="*/ 466725 w 1469231"/>
              <a:gd name="connsiteY2" fmla="*/ 235744 h 1181100"/>
              <a:gd name="connsiteX3" fmla="*/ 428625 w 1469231"/>
              <a:gd name="connsiteY3" fmla="*/ 245269 h 1181100"/>
              <a:gd name="connsiteX4" fmla="*/ 397669 w 1469231"/>
              <a:gd name="connsiteY4" fmla="*/ 252413 h 1181100"/>
              <a:gd name="connsiteX5" fmla="*/ 369094 w 1469231"/>
              <a:gd name="connsiteY5" fmla="*/ 254794 h 1181100"/>
              <a:gd name="connsiteX6" fmla="*/ 311944 w 1469231"/>
              <a:gd name="connsiteY6" fmla="*/ 250031 h 1181100"/>
              <a:gd name="connsiteX7" fmla="*/ 266700 w 1469231"/>
              <a:gd name="connsiteY7" fmla="*/ 238125 h 1181100"/>
              <a:gd name="connsiteX8" fmla="*/ 216694 w 1469231"/>
              <a:gd name="connsiteY8" fmla="*/ 219075 h 1181100"/>
              <a:gd name="connsiteX9" fmla="*/ 159544 w 1469231"/>
              <a:gd name="connsiteY9" fmla="*/ 188119 h 1181100"/>
              <a:gd name="connsiteX10" fmla="*/ 107156 w 1469231"/>
              <a:gd name="connsiteY10" fmla="*/ 154781 h 1181100"/>
              <a:gd name="connsiteX11" fmla="*/ 71438 w 1469231"/>
              <a:gd name="connsiteY11" fmla="*/ 128588 h 1181100"/>
              <a:gd name="connsiteX12" fmla="*/ 57150 w 1469231"/>
              <a:gd name="connsiteY12" fmla="*/ 116681 h 1181100"/>
              <a:gd name="connsiteX13" fmla="*/ 40481 w 1469231"/>
              <a:gd name="connsiteY13" fmla="*/ 109538 h 1181100"/>
              <a:gd name="connsiteX14" fmla="*/ 14288 w 1469231"/>
              <a:gd name="connsiteY14" fmla="*/ 109538 h 1181100"/>
              <a:gd name="connsiteX15" fmla="*/ 4763 w 1469231"/>
              <a:gd name="connsiteY15" fmla="*/ 114300 h 1181100"/>
              <a:gd name="connsiteX16" fmla="*/ 0 w 1469231"/>
              <a:gd name="connsiteY16" fmla="*/ 126206 h 1181100"/>
              <a:gd name="connsiteX17" fmla="*/ 4763 w 1469231"/>
              <a:gd name="connsiteY17" fmla="*/ 152400 h 1181100"/>
              <a:gd name="connsiteX18" fmla="*/ 28575 w 1469231"/>
              <a:gd name="connsiteY18" fmla="*/ 192881 h 1181100"/>
              <a:gd name="connsiteX19" fmla="*/ 69056 w 1469231"/>
              <a:gd name="connsiteY19" fmla="*/ 254794 h 1181100"/>
              <a:gd name="connsiteX20" fmla="*/ 97631 w 1469231"/>
              <a:gd name="connsiteY20" fmla="*/ 295275 h 1181100"/>
              <a:gd name="connsiteX21" fmla="*/ 138113 w 1469231"/>
              <a:gd name="connsiteY21" fmla="*/ 350044 h 1181100"/>
              <a:gd name="connsiteX22" fmla="*/ 176213 w 1469231"/>
              <a:gd name="connsiteY22" fmla="*/ 392906 h 1181100"/>
              <a:gd name="connsiteX23" fmla="*/ 207169 w 1469231"/>
              <a:gd name="connsiteY23" fmla="*/ 426244 h 1181100"/>
              <a:gd name="connsiteX24" fmla="*/ 245269 w 1469231"/>
              <a:gd name="connsiteY24" fmla="*/ 461963 h 1181100"/>
              <a:gd name="connsiteX25" fmla="*/ 269081 w 1469231"/>
              <a:gd name="connsiteY25" fmla="*/ 481013 h 1181100"/>
              <a:gd name="connsiteX26" fmla="*/ 285750 w 1469231"/>
              <a:gd name="connsiteY26" fmla="*/ 490538 h 1181100"/>
              <a:gd name="connsiteX27" fmla="*/ 316706 w 1469231"/>
              <a:gd name="connsiteY27" fmla="*/ 495300 h 1181100"/>
              <a:gd name="connsiteX28" fmla="*/ 352425 w 1469231"/>
              <a:gd name="connsiteY28" fmla="*/ 490538 h 1181100"/>
              <a:gd name="connsiteX29" fmla="*/ 390525 w 1469231"/>
              <a:gd name="connsiteY29" fmla="*/ 473869 h 1181100"/>
              <a:gd name="connsiteX30" fmla="*/ 421481 w 1469231"/>
              <a:gd name="connsiteY30" fmla="*/ 457200 h 1181100"/>
              <a:gd name="connsiteX31" fmla="*/ 469106 w 1469231"/>
              <a:gd name="connsiteY31" fmla="*/ 426244 h 1181100"/>
              <a:gd name="connsiteX32" fmla="*/ 519113 w 1469231"/>
              <a:gd name="connsiteY32" fmla="*/ 404813 h 1181100"/>
              <a:gd name="connsiteX33" fmla="*/ 609600 w 1469231"/>
              <a:gd name="connsiteY33" fmla="*/ 373856 h 1181100"/>
              <a:gd name="connsiteX34" fmla="*/ 714375 w 1469231"/>
              <a:gd name="connsiteY34" fmla="*/ 342900 h 1181100"/>
              <a:gd name="connsiteX35" fmla="*/ 845344 w 1469231"/>
              <a:gd name="connsiteY35" fmla="*/ 316706 h 1181100"/>
              <a:gd name="connsiteX36" fmla="*/ 954881 w 1469231"/>
              <a:gd name="connsiteY36" fmla="*/ 297656 h 1181100"/>
              <a:gd name="connsiteX37" fmla="*/ 1026319 w 1469231"/>
              <a:gd name="connsiteY37" fmla="*/ 288131 h 1181100"/>
              <a:gd name="connsiteX38" fmla="*/ 1076325 w 1469231"/>
              <a:gd name="connsiteY38" fmla="*/ 288131 h 1181100"/>
              <a:gd name="connsiteX39" fmla="*/ 1107281 w 1469231"/>
              <a:gd name="connsiteY39" fmla="*/ 292894 h 1181100"/>
              <a:gd name="connsiteX40" fmla="*/ 1119188 w 1469231"/>
              <a:gd name="connsiteY40" fmla="*/ 300038 h 1181100"/>
              <a:gd name="connsiteX41" fmla="*/ 1126331 w 1469231"/>
              <a:gd name="connsiteY41" fmla="*/ 311944 h 1181100"/>
              <a:gd name="connsiteX42" fmla="*/ 1128713 w 1469231"/>
              <a:gd name="connsiteY42" fmla="*/ 326231 h 1181100"/>
              <a:gd name="connsiteX43" fmla="*/ 1126331 w 1469231"/>
              <a:gd name="connsiteY43" fmla="*/ 359569 h 1181100"/>
              <a:gd name="connsiteX44" fmla="*/ 1097756 w 1469231"/>
              <a:gd name="connsiteY44" fmla="*/ 459581 h 1181100"/>
              <a:gd name="connsiteX45" fmla="*/ 1040606 w 1469231"/>
              <a:gd name="connsiteY45" fmla="*/ 635794 h 1181100"/>
              <a:gd name="connsiteX46" fmla="*/ 971550 w 1469231"/>
              <a:gd name="connsiteY46" fmla="*/ 850106 h 1181100"/>
              <a:gd name="connsiteX47" fmla="*/ 878681 w 1469231"/>
              <a:gd name="connsiteY47" fmla="*/ 1076325 h 1181100"/>
              <a:gd name="connsiteX48" fmla="*/ 916781 w 1469231"/>
              <a:gd name="connsiteY48" fmla="*/ 1114425 h 1181100"/>
              <a:gd name="connsiteX49" fmla="*/ 952500 w 1469231"/>
              <a:gd name="connsiteY49" fmla="*/ 1143000 h 1181100"/>
              <a:gd name="connsiteX50" fmla="*/ 985838 w 1469231"/>
              <a:gd name="connsiteY50" fmla="*/ 1166813 h 1181100"/>
              <a:gd name="connsiteX51" fmla="*/ 1004888 w 1469231"/>
              <a:gd name="connsiteY51" fmla="*/ 1176338 h 1181100"/>
              <a:gd name="connsiteX52" fmla="*/ 1026319 w 1469231"/>
              <a:gd name="connsiteY52" fmla="*/ 1181100 h 1181100"/>
              <a:gd name="connsiteX53" fmla="*/ 1050131 w 1469231"/>
              <a:gd name="connsiteY53" fmla="*/ 1178719 h 1181100"/>
              <a:gd name="connsiteX54" fmla="*/ 1076325 w 1469231"/>
              <a:gd name="connsiteY54" fmla="*/ 1164431 h 1181100"/>
              <a:gd name="connsiteX55" fmla="*/ 1100138 w 1469231"/>
              <a:gd name="connsiteY55" fmla="*/ 1140619 h 1181100"/>
              <a:gd name="connsiteX56" fmla="*/ 1128713 w 1469231"/>
              <a:gd name="connsiteY56" fmla="*/ 1097756 h 1181100"/>
              <a:gd name="connsiteX57" fmla="*/ 1159669 w 1469231"/>
              <a:gd name="connsiteY57" fmla="*/ 1028700 h 1181100"/>
              <a:gd name="connsiteX58" fmla="*/ 1185863 w 1469231"/>
              <a:gd name="connsiteY58" fmla="*/ 942975 h 1181100"/>
              <a:gd name="connsiteX59" fmla="*/ 1228725 w 1469231"/>
              <a:gd name="connsiteY59" fmla="*/ 816769 h 1181100"/>
              <a:gd name="connsiteX60" fmla="*/ 1266825 w 1469231"/>
              <a:gd name="connsiteY60" fmla="*/ 704850 h 1181100"/>
              <a:gd name="connsiteX61" fmla="*/ 1335881 w 1469231"/>
              <a:gd name="connsiteY61" fmla="*/ 521494 h 1181100"/>
              <a:gd name="connsiteX62" fmla="*/ 1362075 w 1469231"/>
              <a:gd name="connsiteY62" fmla="*/ 457200 h 1181100"/>
              <a:gd name="connsiteX63" fmla="*/ 1369219 w 1469231"/>
              <a:gd name="connsiteY63" fmla="*/ 442913 h 1181100"/>
              <a:gd name="connsiteX64" fmla="*/ 1388269 w 1469231"/>
              <a:gd name="connsiteY64" fmla="*/ 423863 h 1181100"/>
              <a:gd name="connsiteX65" fmla="*/ 1409700 w 1469231"/>
              <a:gd name="connsiteY65" fmla="*/ 402431 h 1181100"/>
              <a:gd name="connsiteX66" fmla="*/ 1428750 w 1469231"/>
              <a:gd name="connsiteY66" fmla="*/ 378619 h 1181100"/>
              <a:gd name="connsiteX67" fmla="*/ 1450181 w 1469231"/>
              <a:gd name="connsiteY67" fmla="*/ 347663 h 1181100"/>
              <a:gd name="connsiteX68" fmla="*/ 1464469 w 1469231"/>
              <a:gd name="connsiteY68" fmla="*/ 319088 h 1181100"/>
              <a:gd name="connsiteX69" fmla="*/ 1469231 w 1469231"/>
              <a:gd name="connsiteY69" fmla="*/ 292894 h 1181100"/>
              <a:gd name="connsiteX70" fmla="*/ 1466850 w 1469231"/>
              <a:gd name="connsiteY70" fmla="*/ 266700 h 1181100"/>
              <a:gd name="connsiteX71" fmla="*/ 1457325 w 1469231"/>
              <a:gd name="connsiteY71" fmla="*/ 245269 h 1181100"/>
              <a:gd name="connsiteX72" fmla="*/ 1433513 w 1469231"/>
              <a:gd name="connsiteY72" fmla="*/ 219075 h 1181100"/>
              <a:gd name="connsiteX73" fmla="*/ 1385888 w 1469231"/>
              <a:gd name="connsiteY73" fmla="*/ 161925 h 1181100"/>
              <a:gd name="connsiteX74" fmla="*/ 1328738 w 1469231"/>
              <a:gd name="connsiteY74" fmla="*/ 102394 h 1181100"/>
              <a:gd name="connsiteX75" fmla="*/ 1281113 w 1469231"/>
              <a:gd name="connsiteY75" fmla="*/ 57150 h 1181100"/>
              <a:gd name="connsiteX76" fmla="*/ 1257300 w 1469231"/>
              <a:gd name="connsiteY76" fmla="*/ 38100 h 1181100"/>
              <a:gd name="connsiteX77" fmla="*/ 1231106 w 1469231"/>
              <a:gd name="connsiteY77" fmla="*/ 21431 h 1181100"/>
              <a:gd name="connsiteX78" fmla="*/ 1202531 w 1469231"/>
              <a:gd name="connsiteY78" fmla="*/ 7144 h 1181100"/>
              <a:gd name="connsiteX79" fmla="*/ 1171575 w 1469231"/>
              <a:gd name="connsiteY79" fmla="*/ 0 h 1181100"/>
              <a:gd name="connsiteX80" fmla="*/ 1145381 w 1469231"/>
              <a:gd name="connsiteY80" fmla="*/ 11906 h 1181100"/>
              <a:gd name="connsiteX81" fmla="*/ 1097756 w 1469231"/>
              <a:gd name="connsiteY81" fmla="*/ 42863 h 1181100"/>
              <a:gd name="connsiteX82" fmla="*/ 1023938 w 1469231"/>
              <a:gd name="connsiteY82" fmla="*/ 83344 h 1181100"/>
              <a:gd name="connsiteX83" fmla="*/ 985838 w 1469231"/>
              <a:gd name="connsiteY83" fmla="*/ 97631 h 1181100"/>
              <a:gd name="connsiteX84" fmla="*/ 852488 w 1469231"/>
              <a:gd name="connsiteY84" fmla="*/ 130969 h 1181100"/>
              <a:gd name="connsiteX85" fmla="*/ 652463 w 1469231"/>
              <a:gd name="connsiteY85" fmla="*/ 185738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69231" h="1181100">
                <a:moveTo>
                  <a:pt x="652463" y="185738"/>
                </a:moveTo>
                <a:lnTo>
                  <a:pt x="554831" y="211931"/>
                </a:lnTo>
                <a:lnTo>
                  <a:pt x="466725" y="235744"/>
                </a:lnTo>
                <a:lnTo>
                  <a:pt x="428625" y="245269"/>
                </a:lnTo>
                <a:lnTo>
                  <a:pt x="397669" y="252413"/>
                </a:lnTo>
                <a:lnTo>
                  <a:pt x="369094" y="254794"/>
                </a:lnTo>
                <a:lnTo>
                  <a:pt x="311944" y="250031"/>
                </a:lnTo>
                <a:lnTo>
                  <a:pt x="266700" y="238125"/>
                </a:lnTo>
                <a:lnTo>
                  <a:pt x="216694" y="219075"/>
                </a:lnTo>
                <a:lnTo>
                  <a:pt x="159544" y="188119"/>
                </a:lnTo>
                <a:lnTo>
                  <a:pt x="107156" y="154781"/>
                </a:lnTo>
                <a:lnTo>
                  <a:pt x="71438" y="128588"/>
                </a:lnTo>
                <a:lnTo>
                  <a:pt x="57150" y="116681"/>
                </a:lnTo>
                <a:lnTo>
                  <a:pt x="40481" y="109538"/>
                </a:lnTo>
                <a:lnTo>
                  <a:pt x="14288" y="109538"/>
                </a:lnTo>
                <a:lnTo>
                  <a:pt x="4763" y="114300"/>
                </a:lnTo>
                <a:lnTo>
                  <a:pt x="0" y="126206"/>
                </a:lnTo>
                <a:lnTo>
                  <a:pt x="4763" y="152400"/>
                </a:lnTo>
                <a:lnTo>
                  <a:pt x="28575" y="192881"/>
                </a:lnTo>
                <a:lnTo>
                  <a:pt x="69056" y="254794"/>
                </a:lnTo>
                <a:lnTo>
                  <a:pt x="97631" y="295275"/>
                </a:lnTo>
                <a:lnTo>
                  <a:pt x="138113" y="350044"/>
                </a:lnTo>
                <a:lnTo>
                  <a:pt x="176213" y="392906"/>
                </a:lnTo>
                <a:lnTo>
                  <a:pt x="207169" y="426244"/>
                </a:lnTo>
                <a:lnTo>
                  <a:pt x="245269" y="461963"/>
                </a:lnTo>
                <a:lnTo>
                  <a:pt x="269081" y="481013"/>
                </a:lnTo>
                <a:lnTo>
                  <a:pt x="285750" y="490538"/>
                </a:lnTo>
                <a:lnTo>
                  <a:pt x="316706" y="495300"/>
                </a:lnTo>
                <a:lnTo>
                  <a:pt x="352425" y="490538"/>
                </a:lnTo>
                <a:lnTo>
                  <a:pt x="390525" y="473869"/>
                </a:lnTo>
                <a:lnTo>
                  <a:pt x="421481" y="457200"/>
                </a:lnTo>
                <a:lnTo>
                  <a:pt x="469106" y="426244"/>
                </a:lnTo>
                <a:lnTo>
                  <a:pt x="519113" y="404813"/>
                </a:lnTo>
                <a:lnTo>
                  <a:pt x="609600" y="373856"/>
                </a:lnTo>
                <a:lnTo>
                  <a:pt x="714375" y="342900"/>
                </a:lnTo>
                <a:lnTo>
                  <a:pt x="845344" y="316706"/>
                </a:lnTo>
                <a:lnTo>
                  <a:pt x="954881" y="297656"/>
                </a:lnTo>
                <a:lnTo>
                  <a:pt x="1026319" y="288131"/>
                </a:lnTo>
                <a:lnTo>
                  <a:pt x="1076325" y="288131"/>
                </a:lnTo>
                <a:lnTo>
                  <a:pt x="1107281" y="292894"/>
                </a:lnTo>
                <a:lnTo>
                  <a:pt x="1119188" y="300038"/>
                </a:lnTo>
                <a:lnTo>
                  <a:pt x="1126331" y="311944"/>
                </a:lnTo>
                <a:lnTo>
                  <a:pt x="1128713" y="326231"/>
                </a:lnTo>
                <a:lnTo>
                  <a:pt x="1126331" y="359569"/>
                </a:lnTo>
                <a:lnTo>
                  <a:pt x="1097756" y="459581"/>
                </a:lnTo>
                <a:lnTo>
                  <a:pt x="1040606" y="635794"/>
                </a:lnTo>
                <a:lnTo>
                  <a:pt x="971550" y="850106"/>
                </a:lnTo>
                <a:lnTo>
                  <a:pt x="878681" y="1076325"/>
                </a:lnTo>
                <a:lnTo>
                  <a:pt x="916781" y="1114425"/>
                </a:lnTo>
                <a:lnTo>
                  <a:pt x="952500" y="1143000"/>
                </a:lnTo>
                <a:lnTo>
                  <a:pt x="985838" y="1166813"/>
                </a:lnTo>
                <a:lnTo>
                  <a:pt x="1004888" y="1176338"/>
                </a:lnTo>
                <a:lnTo>
                  <a:pt x="1026319" y="1181100"/>
                </a:lnTo>
                <a:lnTo>
                  <a:pt x="1050131" y="1178719"/>
                </a:lnTo>
                <a:lnTo>
                  <a:pt x="1076325" y="1164431"/>
                </a:lnTo>
                <a:lnTo>
                  <a:pt x="1100138" y="1140619"/>
                </a:lnTo>
                <a:lnTo>
                  <a:pt x="1128713" y="1097756"/>
                </a:lnTo>
                <a:lnTo>
                  <a:pt x="1159669" y="1028700"/>
                </a:lnTo>
                <a:lnTo>
                  <a:pt x="1185863" y="942975"/>
                </a:lnTo>
                <a:lnTo>
                  <a:pt x="1228725" y="816769"/>
                </a:lnTo>
                <a:lnTo>
                  <a:pt x="1266825" y="704850"/>
                </a:lnTo>
                <a:lnTo>
                  <a:pt x="1335881" y="521494"/>
                </a:lnTo>
                <a:lnTo>
                  <a:pt x="1362075" y="457200"/>
                </a:lnTo>
                <a:lnTo>
                  <a:pt x="1369219" y="442913"/>
                </a:lnTo>
                <a:lnTo>
                  <a:pt x="1388269" y="423863"/>
                </a:lnTo>
                <a:lnTo>
                  <a:pt x="1409700" y="402431"/>
                </a:lnTo>
                <a:lnTo>
                  <a:pt x="1428750" y="378619"/>
                </a:lnTo>
                <a:lnTo>
                  <a:pt x="1450181" y="347663"/>
                </a:lnTo>
                <a:lnTo>
                  <a:pt x="1464469" y="319088"/>
                </a:lnTo>
                <a:lnTo>
                  <a:pt x="1469231" y="292894"/>
                </a:lnTo>
                <a:lnTo>
                  <a:pt x="1466850" y="266700"/>
                </a:lnTo>
                <a:lnTo>
                  <a:pt x="1457325" y="245269"/>
                </a:lnTo>
                <a:lnTo>
                  <a:pt x="1433513" y="219075"/>
                </a:lnTo>
                <a:lnTo>
                  <a:pt x="1385888" y="161925"/>
                </a:lnTo>
                <a:lnTo>
                  <a:pt x="1328738" y="102394"/>
                </a:lnTo>
                <a:lnTo>
                  <a:pt x="1281113" y="57150"/>
                </a:lnTo>
                <a:lnTo>
                  <a:pt x="1257300" y="38100"/>
                </a:lnTo>
                <a:lnTo>
                  <a:pt x="1231106" y="21431"/>
                </a:lnTo>
                <a:lnTo>
                  <a:pt x="1202531" y="7144"/>
                </a:lnTo>
                <a:lnTo>
                  <a:pt x="1171575" y="0"/>
                </a:lnTo>
                <a:lnTo>
                  <a:pt x="1145381" y="11906"/>
                </a:lnTo>
                <a:lnTo>
                  <a:pt x="1097756" y="42863"/>
                </a:lnTo>
                <a:lnTo>
                  <a:pt x="1023938" y="83344"/>
                </a:lnTo>
                <a:lnTo>
                  <a:pt x="985838" y="97631"/>
                </a:lnTo>
                <a:lnTo>
                  <a:pt x="852488" y="130969"/>
                </a:lnTo>
                <a:lnTo>
                  <a:pt x="652463" y="1857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66AE1F71-C1EF-4562-BABB-E58D2317C432}"/>
              </a:ext>
            </a:extLst>
          </p:cNvPr>
          <p:cNvSpPr/>
          <p:nvPr/>
        </p:nvSpPr>
        <p:spPr>
          <a:xfrm>
            <a:off x="4200526" y="2582863"/>
            <a:ext cx="792163" cy="349250"/>
          </a:xfrm>
          <a:custGeom>
            <a:avLst/>
            <a:gdLst>
              <a:gd name="connsiteX0" fmla="*/ 352425 w 792956"/>
              <a:gd name="connsiteY0" fmla="*/ 280988 h 347663"/>
              <a:gd name="connsiteX1" fmla="*/ 521494 w 792956"/>
              <a:gd name="connsiteY1" fmla="*/ 245269 h 347663"/>
              <a:gd name="connsiteX2" fmla="*/ 595313 w 792956"/>
              <a:gd name="connsiteY2" fmla="*/ 230982 h 347663"/>
              <a:gd name="connsiteX3" fmla="*/ 711994 w 792956"/>
              <a:gd name="connsiteY3" fmla="*/ 219075 h 347663"/>
              <a:gd name="connsiteX4" fmla="*/ 792956 w 792956"/>
              <a:gd name="connsiteY4" fmla="*/ 0 h 347663"/>
              <a:gd name="connsiteX5" fmla="*/ 659606 w 792956"/>
              <a:gd name="connsiteY5" fmla="*/ 38100 h 347663"/>
              <a:gd name="connsiteX6" fmla="*/ 540544 w 792956"/>
              <a:gd name="connsiteY6" fmla="*/ 66675 h 347663"/>
              <a:gd name="connsiteX7" fmla="*/ 390525 w 792956"/>
              <a:gd name="connsiteY7" fmla="*/ 95250 h 347663"/>
              <a:gd name="connsiteX8" fmla="*/ 247650 w 792956"/>
              <a:gd name="connsiteY8" fmla="*/ 116682 h 347663"/>
              <a:gd name="connsiteX9" fmla="*/ 114300 w 792956"/>
              <a:gd name="connsiteY9" fmla="*/ 130969 h 347663"/>
              <a:gd name="connsiteX10" fmla="*/ 0 w 792956"/>
              <a:gd name="connsiteY10" fmla="*/ 138113 h 347663"/>
              <a:gd name="connsiteX11" fmla="*/ 19050 w 792956"/>
              <a:gd name="connsiteY11" fmla="*/ 347663 h 347663"/>
              <a:gd name="connsiteX12" fmla="*/ 261938 w 792956"/>
              <a:gd name="connsiteY12" fmla="*/ 300038 h 347663"/>
              <a:gd name="connsiteX13" fmla="*/ 352425 w 792956"/>
              <a:gd name="connsiteY13" fmla="*/ 280988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2956" h="347663">
                <a:moveTo>
                  <a:pt x="352425" y="280988"/>
                </a:moveTo>
                <a:lnTo>
                  <a:pt x="521494" y="245269"/>
                </a:lnTo>
                <a:lnTo>
                  <a:pt x="595313" y="230982"/>
                </a:lnTo>
                <a:lnTo>
                  <a:pt x="711994" y="219075"/>
                </a:lnTo>
                <a:lnTo>
                  <a:pt x="792956" y="0"/>
                </a:lnTo>
                <a:lnTo>
                  <a:pt x="659606" y="38100"/>
                </a:lnTo>
                <a:lnTo>
                  <a:pt x="540544" y="66675"/>
                </a:lnTo>
                <a:lnTo>
                  <a:pt x="390525" y="95250"/>
                </a:lnTo>
                <a:lnTo>
                  <a:pt x="247650" y="116682"/>
                </a:lnTo>
                <a:lnTo>
                  <a:pt x="114300" y="130969"/>
                </a:lnTo>
                <a:lnTo>
                  <a:pt x="0" y="138113"/>
                </a:lnTo>
                <a:lnTo>
                  <a:pt x="19050" y="347663"/>
                </a:lnTo>
                <a:lnTo>
                  <a:pt x="261938" y="300038"/>
                </a:lnTo>
                <a:lnTo>
                  <a:pt x="352425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8947BD4E-9376-4D3E-ACCA-CF5AE686443A}"/>
              </a:ext>
            </a:extLst>
          </p:cNvPr>
          <p:cNvSpPr/>
          <p:nvPr/>
        </p:nvSpPr>
        <p:spPr>
          <a:xfrm>
            <a:off x="3849688" y="2576513"/>
            <a:ext cx="577850" cy="1479550"/>
          </a:xfrm>
          <a:custGeom>
            <a:avLst/>
            <a:gdLst>
              <a:gd name="connsiteX0" fmla="*/ 419100 w 576263"/>
              <a:gd name="connsiteY0" fmla="*/ 611981 h 1478756"/>
              <a:gd name="connsiteX1" fmla="*/ 445294 w 576263"/>
              <a:gd name="connsiteY1" fmla="*/ 507206 h 1478756"/>
              <a:gd name="connsiteX2" fmla="*/ 473869 w 576263"/>
              <a:gd name="connsiteY2" fmla="*/ 388143 h 1478756"/>
              <a:gd name="connsiteX3" fmla="*/ 483394 w 576263"/>
              <a:gd name="connsiteY3" fmla="*/ 376237 h 1478756"/>
              <a:gd name="connsiteX4" fmla="*/ 507207 w 576263"/>
              <a:gd name="connsiteY4" fmla="*/ 359568 h 1478756"/>
              <a:gd name="connsiteX5" fmla="*/ 542925 w 576263"/>
              <a:gd name="connsiteY5" fmla="*/ 330993 h 1478756"/>
              <a:gd name="connsiteX6" fmla="*/ 576263 w 576263"/>
              <a:gd name="connsiteY6" fmla="*/ 297656 h 1478756"/>
              <a:gd name="connsiteX7" fmla="*/ 461963 w 576263"/>
              <a:gd name="connsiteY7" fmla="*/ 142875 h 1478756"/>
              <a:gd name="connsiteX8" fmla="*/ 397669 w 576263"/>
              <a:gd name="connsiteY8" fmla="*/ 104775 h 1478756"/>
              <a:gd name="connsiteX9" fmla="*/ 328613 w 576263"/>
              <a:gd name="connsiteY9" fmla="*/ 64293 h 1478756"/>
              <a:gd name="connsiteX10" fmla="*/ 271463 w 576263"/>
              <a:gd name="connsiteY10" fmla="*/ 28575 h 1478756"/>
              <a:gd name="connsiteX11" fmla="*/ 230982 w 576263"/>
              <a:gd name="connsiteY11" fmla="*/ 7143 h 1478756"/>
              <a:gd name="connsiteX12" fmla="*/ 211932 w 576263"/>
              <a:gd name="connsiteY12" fmla="*/ 0 h 1478756"/>
              <a:gd name="connsiteX13" fmla="*/ 197644 w 576263"/>
              <a:gd name="connsiteY13" fmla="*/ 0 h 1478756"/>
              <a:gd name="connsiteX14" fmla="*/ 188119 w 576263"/>
              <a:gd name="connsiteY14" fmla="*/ 2381 h 1478756"/>
              <a:gd name="connsiteX15" fmla="*/ 180975 w 576263"/>
              <a:gd name="connsiteY15" fmla="*/ 16668 h 1478756"/>
              <a:gd name="connsiteX16" fmla="*/ 183357 w 576263"/>
              <a:gd name="connsiteY16" fmla="*/ 40481 h 1478756"/>
              <a:gd name="connsiteX17" fmla="*/ 192882 w 576263"/>
              <a:gd name="connsiteY17" fmla="*/ 57150 h 1478756"/>
              <a:gd name="connsiteX18" fmla="*/ 207169 w 576263"/>
              <a:gd name="connsiteY18" fmla="*/ 76200 h 1478756"/>
              <a:gd name="connsiteX19" fmla="*/ 223838 w 576263"/>
              <a:gd name="connsiteY19" fmla="*/ 104775 h 1478756"/>
              <a:gd name="connsiteX20" fmla="*/ 245269 w 576263"/>
              <a:gd name="connsiteY20" fmla="*/ 159543 h 1478756"/>
              <a:gd name="connsiteX21" fmla="*/ 257175 w 576263"/>
              <a:gd name="connsiteY21" fmla="*/ 200025 h 1478756"/>
              <a:gd name="connsiteX22" fmla="*/ 271463 w 576263"/>
              <a:gd name="connsiteY22" fmla="*/ 276225 h 1478756"/>
              <a:gd name="connsiteX23" fmla="*/ 273844 w 576263"/>
              <a:gd name="connsiteY23" fmla="*/ 330993 h 1478756"/>
              <a:gd name="connsiteX24" fmla="*/ 269082 w 576263"/>
              <a:gd name="connsiteY24" fmla="*/ 397668 h 1478756"/>
              <a:gd name="connsiteX25" fmla="*/ 257175 w 576263"/>
              <a:gd name="connsiteY25" fmla="*/ 483393 h 1478756"/>
              <a:gd name="connsiteX26" fmla="*/ 238125 w 576263"/>
              <a:gd name="connsiteY26" fmla="*/ 571500 h 1478756"/>
              <a:gd name="connsiteX27" fmla="*/ 202407 w 576263"/>
              <a:gd name="connsiteY27" fmla="*/ 690562 h 1478756"/>
              <a:gd name="connsiteX28" fmla="*/ 161925 w 576263"/>
              <a:gd name="connsiteY28" fmla="*/ 821531 h 1478756"/>
              <a:gd name="connsiteX29" fmla="*/ 102394 w 576263"/>
              <a:gd name="connsiteY29" fmla="*/ 990600 h 1478756"/>
              <a:gd name="connsiteX30" fmla="*/ 35719 w 576263"/>
              <a:gd name="connsiteY30" fmla="*/ 1143000 h 1478756"/>
              <a:gd name="connsiteX31" fmla="*/ 7144 w 576263"/>
              <a:gd name="connsiteY31" fmla="*/ 1204912 h 1478756"/>
              <a:gd name="connsiteX32" fmla="*/ 0 w 576263"/>
              <a:gd name="connsiteY32" fmla="*/ 1247775 h 1478756"/>
              <a:gd name="connsiteX33" fmla="*/ 0 w 576263"/>
              <a:gd name="connsiteY33" fmla="*/ 1304925 h 1478756"/>
              <a:gd name="connsiteX34" fmla="*/ 7144 w 576263"/>
              <a:gd name="connsiteY34" fmla="*/ 1347787 h 1478756"/>
              <a:gd name="connsiteX35" fmla="*/ 23813 w 576263"/>
              <a:gd name="connsiteY35" fmla="*/ 1404937 h 1478756"/>
              <a:gd name="connsiteX36" fmla="*/ 40482 w 576263"/>
              <a:gd name="connsiteY36" fmla="*/ 1443037 h 1478756"/>
              <a:gd name="connsiteX37" fmla="*/ 57150 w 576263"/>
              <a:gd name="connsiteY37" fmla="*/ 1462087 h 1478756"/>
              <a:gd name="connsiteX38" fmla="*/ 73819 w 576263"/>
              <a:gd name="connsiteY38" fmla="*/ 1473993 h 1478756"/>
              <a:gd name="connsiteX39" fmla="*/ 90488 w 576263"/>
              <a:gd name="connsiteY39" fmla="*/ 1478756 h 1478756"/>
              <a:gd name="connsiteX40" fmla="*/ 119063 w 576263"/>
              <a:gd name="connsiteY40" fmla="*/ 1476375 h 1478756"/>
              <a:gd name="connsiteX41" fmla="*/ 145257 w 576263"/>
              <a:gd name="connsiteY41" fmla="*/ 1466850 h 1478756"/>
              <a:gd name="connsiteX42" fmla="*/ 188119 w 576263"/>
              <a:gd name="connsiteY42" fmla="*/ 1438275 h 1478756"/>
              <a:gd name="connsiteX43" fmla="*/ 292894 w 576263"/>
              <a:gd name="connsiteY43" fmla="*/ 1145381 h 1478756"/>
              <a:gd name="connsiteX44" fmla="*/ 295275 w 576263"/>
              <a:gd name="connsiteY44" fmla="*/ 1116806 h 1478756"/>
              <a:gd name="connsiteX45" fmla="*/ 330994 w 576263"/>
              <a:gd name="connsiteY45" fmla="*/ 966787 h 1478756"/>
              <a:gd name="connsiteX46" fmla="*/ 419100 w 576263"/>
              <a:gd name="connsiteY46" fmla="*/ 611981 h 147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6263" h="1478756">
                <a:moveTo>
                  <a:pt x="419100" y="611981"/>
                </a:moveTo>
                <a:lnTo>
                  <a:pt x="445294" y="507206"/>
                </a:lnTo>
                <a:lnTo>
                  <a:pt x="473869" y="388143"/>
                </a:lnTo>
                <a:lnTo>
                  <a:pt x="483394" y="376237"/>
                </a:lnTo>
                <a:lnTo>
                  <a:pt x="507207" y="359568"/>
                </a:lnTo>
                <a:lnTo>
                  <a:pt x="542925" y="330993"/>
                </a:lnTo>
                <a:lnTo>
                  <a:pt x="576263" y="297656"/>
                </a:lnTo>
                <a:lnTo>
                  <a:pt x="461963" y="142875"/>
                </a:lnTo>
                <a:lnTo>
                  <a:pt x="397669" y="104775"/>
                </a:lnTo>
                <a:lnTo>
                  <a:pt x="328613" y="64293"/>
                </a:lnTo>
                <a:lnTo>
                  <a:pt x="271463" y="28575"/>
                </a:lnTo>
                <a:lnTo>
                  <a:pt x="230982" y="7143"/>
                </a:lnTo>
                <a:lnTo>
                  <a:pt x="211932" y="0"/>
                </a:lnTo>
                <a:lnTo>
                  <a:pt x="197644" y="0"/>
                </a:lnTo>
                <a:lnTo>
                  <a:pt x="188119" y="2381"/>
                </a:lnTo>
                <a:lnTo>
                  <a:pt x="180975" y="16668"/>
                </a:lnTo>
                <a:lnTo>
                  <a:pt x="183357" y="40481"/>
                </a:lnTo>
                <a:lnTo>
                  <a:pt x="192882" y="57150"/>
                </a:lnTo>
                <a:lnTo>
                  <a:pt x="207169" y="76200"/>
                </a:lnTo>
                <a:lnTo>
                  <a:pt x="223838" y="104775"/>
                </a:lnTo>
                <a:lnTo>
                  <a:pt x="245269" y="159543"/>
                </a:lnTo>
                <a:lnTo>
                  <a:pt x="257175" y="200025"/>
                </a:lnTo>
                <a:lnTo>
                  <a:pt x="271463" y="276225"/>
                </a:lnTo>
                <a:lnTo>
                  <a:pt x="273844" y="330993"/>
                </a:lnTo>
                <a:lnTo>
                  <a:pt x="269082" y="397668"/>
                </a:lnTo>
                <a:lnTo>
                  <a:pt x="257175" y="483393"/>
                </a:lnTo>
                <a:lnTo>
                  <a:pt x="238125" y="571500"/>
                </a:lnTo>
                <a:lnTo>
                  <a:pt x="202407" y="690562"/>
                </a:lnTo>
                <a:lnTo>
                  <a:pt x="161925" y="821531"/>
                </a:lnTo>
                <a:lnTo>
                  <a:pt x="102394" y="990600"/>
                </a:lnTo>
                <a:lnTo>
                  <a:pt x="35719" y="1143000"/>
                </a:lnTo>
                <a:lnTo>
                  <a:pt x="7144" y="1204912"/>
                </a:lnTo>
                <a:lnTo>
                  <a:pt x="0" y="1247775"/>
                </a:lnTo>
                <a:lnTo>
                  <a:pt x="0" y="1304925"/>
                </a:lnTo>
                <a:lnTo>
                  <a:pt x="7144" y="1347787"/>
                </a:lnTo>
                <a:lnTo>
                  <a:pt x="23813" y="1404937"/>
                </a:lnTo>
                <a:lnTo>
                  <a:pt x="40482" y="1443037"/>
                </a:lnTo>
                <a:lnTo>
                  <a:pt x="57150" y="1462087"/>
                </a:lnTo>
                <a:lnTo>
                  <a:pt x="73819" y="1473993"/>
                </a:lnTo>
                <a:lnTo>
                  <a:pt x="90488" y="1478756"/>
                </a:lnTo>
                <a:lnTo>
                  <a:pt x="119063" y="1476375"/>
                </a:lnTo>
                <a:lnTo>
                  <a:pt x="145257" y="1466850"/>
                </a:lnTo>
                <a:lnTo>
                  <a:pt x="188119" y="1438275"/>
                </a:lnTo>
                <a:lnTo>
                  <a:pt x="292894" y="1145381"/>
                </a:lnTo>
                <a:lnTo>
                  <a:pt x="295275" y="1116806"/>
                </a:lnTo>
                <a:lnTo>
                  <a:pt x="330994" y="966787"/>
                </a:lnTo>
                <a:lnTo>
                  <a:pt x="419100" y="611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8BF8E485-A1B5-4994-AF55-410463C0FBA5}"/>
              </a:ext>
            </a:extLst>
          </p:cNvPr>
          <p:cNvSpPr/>
          <p:nvPr/>
        </p:nvSpPr>
        <p:spPr>
          <a:xfrm>
            <a:off x="3971925" y="3402013"/>
            <a:ext cx="1257300" cy="646112"/>
          </a:xfrm>
          <a:custGeom>
            <a:avLst/>
            <a:gdLst>
              <a:gd name="connsiteX0" fmla="*/ 614363 w 1257300"/>
              <a:gd name="connsiteY0" fmla="*/ 140494 h 645319"/>
              <a:gd name="connsiteX1" fmla="*/ 350044 w 1257300"/>
              <a:gd name="connsiteY1" fmla="*/ 266700 h 645319"/>
              <a:gd name="connsiteX2" fmla="*/ 211931 w 1257300"/>
              <a:gd name="connsiteY2" fmla="*/ 330994 h 645319"/>
              <a:gd name="connsiteX3" fmla="*/ 190500 w 1257300"/>
              <a:gd name="connsiteY3" fmla="*/ 333375 h 645319"/>
              <a:gd name="connsiteX4" fmla="*/ 178594 w 1257300"/>
              <a:gd name="connsiteY4" fmla="*/ 330994 h 645319"/>
              <a:gd name="connsiteX5" fmla="*/ 171450 w 1257300"/>
              <a:gd name="connsiteY5" fmla="*/ 321469 h 645319"/>
              <a:gd name="connsiteX6" fmla="*/ 176213 w 1257300"/>
              <a:gd name="connsiteY6" fmla="*/ 278607 h 645319"/>
              <a:gd name="connsiteX7" fmla="*/ 0 w 1257300"/>
              <a:gd name="connsiteY7" fmla="*/ 645319 h 645319"/>
              <a:gd name="connsiteX8" fmla="*/ 42863 w 1257300"/>
              <a:gd name="connsiteY8" fmla="*/ 623888 h 645319"/>
              <a:gd name="connsiteX9" fmla="*/ 69056 w 1257300"/>
              <a:gd name="connsiteY9" fmla="*/ 609600 h 645319"/>
              <a:gd name="connsiteX10" fmla="*/ 119063 w 1257300"/>
              <a:gd name="connsiteY10" fmla="*/ 581025 h 645319"/>
              <a:gd name="connsiteX11" fmla="*/ 209550 w 1257300"/>
              <a:gd name="connsiteY11" fmla="*/ 531019 h 645319"/>
              <a:gd name="connsiteX12" fmla="*/ 302419 w 1257300"/>
              <a:gd name="connsiteY12" fmla="*/ 481013 h 645319"/>
              <a:gd name="connsiteX13" fmla="*/ 428625 w 1257300"/>
              <a:gd name="connsiteY13" fmla="*/ 416719 h 645319"/>
              <a:gd name="connsiteX14" fmla="*/ 535781 w 1257300"/>
              <a:gd name="connsiteY14" fmla="*/ 364332 h 645319"/>
              <a:gd name="connsiteX15" fmla="*/ 642938 w 1257300"/>
              <a:gd name="connsiteY15" fmla="*/ 316707 h 645319"/>
              <a:gd name="connsiteX16" fmla="*/ 745331 w 1257300"/>
              <a:gd name="connsiteY16" fmla="*/ 273844 h 645319"/>
              <a:gd name="connsiteX17" fmla="*/ 833438 w 1257300"/>
              <a:gd name="connsiteY17" fmla="*/ 240507 h 645319"/>
              <a:gd name="connsiteX18" fmla="*/ 857250 w 1257300"/>
              <a:gd name="connsiteY18" fmla="*/ 233363 h 645319"/>
              <a:gd name="connsiteX19" fmla="*/ 1197769 w 1257300"/>
              <a:gd name="connsiteY19" fmla="*/ 340519 h 645319"/>
              <a:gd name="connsiteX20" fmla="*/ 1228725 w 1257300"/>
              <a:gd name="connsiteY20" fmla="*/ 311944 h 645319"/>
              <a:gd name="connsiteX21" fmla="*/ 1247775 w 1257300"/>
              <a:gd name="connsiteY21" fmla="*/ 285750 h 645319"/>
              <a:gd name="connsiteX22" fmla="*/ 1257300 w 1257300"/>
              <a:gd name="connsiteY22" fmla="*/ 264319 h 645319"/>
              <a:gd name="connsiteX23" fmla="*/ 1257300 w 1257300"/>
              <a:gd name="connsiteY23" fmla="*/ 247650 h 645319"/>
              <a:gd name="connsiteX24" fmla="*/ 1252538 w 1257300"/>
              <a:gd name="connsiteY24" fmla="*/ 221457 h 645319"/>
              <a:gd name="connsiteX25" fmla="*/ 1243013 w 1257300"/>
              <a:gd name="connsiteY25" fmla="*/ 202407 h 645319"/>
              <a:gd name="connsiteX26" fmla="*/ 1219200 w 1257300"/>
              <a:gd name="connsiteY26" fmla="*/ 176213 h 645319"/>
              <a:gd name="connsiteX27" fmla="*/ 1150144 w 1257300"/>
              <a:gd name="connsiteY27" fmla="*/ 128588 h 645319"/>
              <a:gd name="connsiteX28" fmla="*/ 1076325 w 1257300"/>
              <a:gd name="connsiteY28" fmla="*/ 76200 h 645319"/>
              <a:gd name="connsiteX29" fmla="*/ 1007269 w 1257300"/>
              <a:gd name="connsiteY29" fmla="*/ 23813 h 645319"/>
              <a:gd name="connsiteX30" fmla="*/ 978694 w 1257300"/>
              <a:gd name="connsiteY30" fmla="*/ 2382 h 645319"/>
              <a:gd name="connsiteX31" fmla="*/ 959644 w 1257300"/>
              <a:gd name="connsiteY31" fmla="*/ 0 h 645319"/>
              <a:gd name="connsiteX32" fmla="*/ 938213 w 1257300"/>
              <a:gd name="connsiteY32" fmla="*/ 2382 h 645319"/>
              <a:gd name="connsiteX33" fmla="*/ 871538 w 1257300"/>
              <a:gd name="connsiteY33" fmla="*/ 23813 h 645319"/>
              <a:gd name="connsiteX34" fmla="*/ 764381 w 1257300"/>
              <a:gd name="connsiteY34" fmla="*/ 66675 h 645319"/>
              <a:gd name="connsiteX35" fmla="*/ 614363 w 1257300"/>
              <a:gd name="connsiteY35" fmla="*/ 14049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57300" h="645319">
                <a:moveTo>
                  <a:pt x="614363" y="140494"/>
                </a:moveTo>
                <a:lnTo>
                  <a:pt x="350044" y="266700"/>
                </a:lnTo>
                <a:lnTo>
                  <a:pt x="211931" y="330994"/>
                </a:lnTo>
                <a:lnTo>
                  <a:pt x="190500" y="333375"/>
                </a:lnTo>
                <a:lnTo>
                  <a:pt x="178594" y="330994"/>
                </a:lnTo>
                <a:lnTo>
                  <a:pt x="171450" y="321469"/>
                </a:lnTo>
                <a:lnTo>
                  <a:pt x="176213" y="278607"/>
                </a:lnTo>
                <a:lnTo>
                  <a:pt x="0" y="645319"/>
                </a:lnTo>
                <a:lnTo>
                  <a:pt x="42863" y="623888"/>
                </a:lnTo>
                <a:lnTo>
                  <a:pt x="69056" y="609600"/>
                </a:lnTo>
                <a:lnTo>
                  <a:pt x="119063" y="581025"/>
                </a:lnTo>
                <a:lnTo>
                  <a:pt x="209550" y="531019"/>
                </a:lnTo>
                <a:lnTo>
                  <a:pt x="302419" y="481013"/>
                </a:lnTo>
                <a:lnTo>
                  <a:pt x="428625" y="416719"/>
                </a:lnTo>
                <a:lnTo>
                  <a:pt x="535781" y="364332"/>
                </a:lnTo>
                <a:lnTo>
                  <a:pt x="642938" y="316707"/>
                </a:lnTo>
                <a:lnTo>
                  <a:pt x="745331" y="273844"/>
                </a:lnTo>
                <a:lnTo>
                  <a:pt x="833438" y="240507"/>
                </a:lnTo>
                <a:lnTo>
                  <a:pt x="857250" y="233363"/>
                </a:lnTo>
                <a:lnTo>
                  <a:pt x="1197769" y="340519"/>
                </a:lnTo>
                <a:lnTo>
                  <a:pt x="1228725" y="311944"/>
                </a:lnTo>
                <a:lnTo>
                  <a:pt x="1247775" y="285750"/>
                </a:lnTo>
                <a:lnTo>
                  <a:pt x="1257300" y="264319"/>
                </a:lnTo>
                <a:lnTo>
                  <a:pt x="1257300" y="247650"/>
                </a:lnTo>
                <a:lnTo>
                  <a:pt x="1252538" y="221457"/>
                </a:lnTo>
                <a:lnTo>
                  <a:pt x="1243013" y="202407"/>
                </a:lnTo>
                <a:lnTo>
                  <a:pt x="1219200" y="176213"/>
                </a:lnTo>
                <a:lnTo>
                  <a:pt x="1150144" y="128588"/>
                </a:lnTo>
                <a:lnTo>
                  <a:pt x="1076325" y="76200"/>
                </a:lnTo>
                <a:lnTo>
                  <a:pt x="1007269" y="23813"/>
                </a:lnTo>
                <a:lnTo>
                  <a:pt x="978694" y="2382"/>
                </a:lnTo>
                <a:lnTo>
                  <a:pt x="959644" y="0"/>
                </a:lnTo>
                <a:lnTo>
                  <a:pt x="938213" y="2382"/>
                </a:lnTo>
                <a:lnTo>
                  <a:pt x="871538" y="23813"/>
                </a:lnTo>
                <a:lnTo>
                  <a:pt x="764381" y="66675"/>
                </a:lnTo>
                <a:lnTo>
                  <a:pt x="614363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15A9524F-B05F-45E0-91F8-EDEE69115689}"/>
              </a:ext>
            </a:extLst>
          </p:cNvPr>
          <p:cNvSpPr/>
          <p:nvPr/>
        </p:nvSpPr>
        <p:spPr>
          <a:xfrm>
            <a:off x="4140201" y="3602039"/>
            <a:ext cx="1069975" cy="2244725"/>
          </a:xfrm>
          <a:custGeom>
            <a:avLst/>
            <a:gdLst>
              <a:gd name="connsiteX0" fmla="*/ 654791 w 1070165"/>
              <a:gd name="connsiteY0" fmla="*/ 724020 h 2244174"/>
              <a:gd name="connsiteX1" fmla="*/ 674983 w 1070165"/>
              <a:gd name="connsiteY1" fmla="*/ 617292 h 2244174"/>
              <a:gd name="connsiteX2" fmla="*/ 695175 w 1070165"/>
              <a:gd name="connsiteY2" fmla="*/ 487487 h 2244174"/>
              <a:gd name="connsiteX3" fmla="*/ 718251 w 1070165"/>
              <a:gd name="connsiteY3" fmla="*/ 317299 h 2244174"/>
              <a:gd name="connsiteX4" fmla="*/ 741327 w 1070165"/>
              <a:gd name="connsiteY4" fmla="*/ 126920 h 2244174"/>
              <a:gd name="connsiteX5" fmla="*/ 741327 w 1070165"/>
              <a:gd name="connsiteY5" fmla="*/ 95190 h 2244174"/>
              <a:gd name="connsiteX6" fmla="*/ 732674 w 1070165"/>
              <a:gd name="connsiteY6" fmla="*/ 74998 h 2244174"/>
              <a:gd name="connsiteX7" fmla="*/ 718251 w 1070165"/>
              <a:gd name="connsiteY7" fmla="*/ 54806 h 2244174"/>
              <a:gd name="connsiteX8" fmla="*/ 674983 w 1070165"/>
              <a:gd name="connsiteY8" fmla="*/ 0 h 2244174"/>
              <a:gd name="connsiteX9" fmla="*/ 1070165 w 1070165"/>
              <a:gd name="connsiteY9" fmla="*/ 95190 h 2244174"/>
              <a:gd name="connsiteX10" fmla="*/ 1044204 w 1070165"/>
              <a:gd name="connsiteY10" fmla="*/ 126920 h 2244174"/>
              <a:gd name="connsiteX11" fmla="*/ 1024012 w 1070165"/>
              <a:gd name="connsiteY11" fmla="*/ 147111 h 2244174"/>
              <a:gd name="connsiteX12" fmla="*/ 998051 w 1070165"/>
              <a:gd name="connsiteY12" fmla="*/ 187495 h 2244174"/>
              <a:gd name="connsiteX13" fmla="*/ 969206 w 1070165"/>
              <a:gd name="connsiteY13" fmla="*/ 248070 h 2244174"/>
              <a:gd name="connsiteX14" fmla="*/ 949014 w 1070165"/>
              <a:gd name="connsiteY14" fmla="*/ 317299 h 2244174"/>
              <a:gd name="connsiteX15" fmla="*/ 931707 w 1070165"/>
              <a:gd name="connsiteY15" fmla="*/ 435566 h 2244174"/>
              <a:gd name="connsiteX16" fmla="*/ 897092 w 1070165"/>
              <a:gd name="connsiteY16" fmla="*/ 657675 h 2244174"/>
              <a:gd name="connsiteX17" fmla="*/ 848055 w 1070165"/>
              <a:gd name="connsiteY17" fmla="*/ 897092 h 2244174"/>
              <a:gd name="connsiteX18" fmla="*/ 810556 w 1070165"/>
              <a:gd name="connsiteY18" fmla="*/ 1049973 h 2244174"/>
              <a:gd name="connsiteX19" fmla="*/ 758634 w 1070165"/>
              <a:gd name="connsiteY19" fmla="*/ 1246122 h 2244174"/>
              <a:gd name="connsiteX20" fmla="*/ 680752 w 1070165"/>
              <a:gd name="connsiteY20" fmla="*/ 1499962 h 2244174"/>
              <a:gd name="connsiteX21" fmla="*/ 640368 w 1070165"/>
              <a:gd name="connsiteY21" fmla="*/ 1612459 h 2244174"/>
              <a:gd name="connsiteX22" fmla="*/ 597100 w 1070165"/>
              <a:gd name="connsiteY22" fmla="*/ 1713418 h 2244174"/>
              <a:gd name="connsiteX23" fmla="*/ 545178 w 1070165"/>
              <a:gd name="connsiteY23" fmla="*/ 1814377 h 2244174"/>
              <a:gd name="connsiteX24" fmla="*/ 487487 w 1070165"/>
              <a:gd name="connsiteY24" fmla="*/ 1906682 h 2244174"/>
              <a:gd name="connsiteX25" fmla="*/ 444219 w 1070165"/>
              <a:gd name="connsiteY25" fmla="*/ 1967258 h 2244174"/>
              <a:gd name="connsiteX26" fmla="*/ 409605 w 1070165"/>
              <a:gd name="connsiteY26" fmla="*/ 2010526 h 2244174"/>
              <a:gd name="connsiteX27" fmla="*/ 357683 w 1070165"/>
              <a:gd name="connsiteY27" fmla="*/ 2068217 h 2244174"/>
              <a:gd name="connsiteX28" fmla="*/ 294223 w 1070165"/>
              <a:gd name="connsiteY28" fmla="*/ 2125908 h 2244174"/>
              <a:gd name="connsiteX29" fmla="*/ 230763 w 1070165"/>
              <a:gd name="connsiteY29" fmla="*/ 2172060 h 2244174"/>
              <a:gd name="connsiteX30" fmla="*/ 158650 w 1070165"/>
              <a:gd name="connsiteY30" fmla="*/ 2206675 h 2244174"/>
              <a:gd name="connsiteX31" fmla="*/ 118266 w 1070165"/>
              <a:gd name="connsiteY31" fmla="*/ 2226867 h 2244174"/>
              <a:gd name="connsiteX32" fmla="*/ 83651 w 1070165"/>
              <a:gd name="connsiteY32" fmla="*/ 2238405 h 2244174"/>
              <a:gd name="connsiteX33" fmla="*/ 49037 w 1070165"/>
              <a:gd name="connsiteY33" fmla="*/ 2244174 h 2244174"/>
              <a:gd name="connsiteX34" fmla="*/ 23076 w 1070165"/>
              <a:gd name="connsiteY34" fmla="*/ 2232636 h 2244174"/>
              <a:gd name="connsiteX35" fmla="*/ 8653 w 1070165"/>
              <a:gd name="connsiteY35" fmla="*/ 2206675 h 2244174"/>
              <a:gd name="connsiteX36" fmla="*/ 0 w 1070165"/>
              <a:gd name="connsiteY36" fmla="*/ 2172060 h 2244174"/>
              <a:gd name="connsiteX37" fmla="*/ 213456 w 1070165"/>
              <a:gd name="connsiteY37" fmla="*/ 1828800 h 2244174"/>
              <a:gd name="connsiteX38" fmla="*/ 239417 w 1070165"/>
              <a:gd name="connsiteY38" fmla="*/ 1799954 h 2244174"/>
              <a:gd name="connsiteX39" fmla="*/ 274031 w 1070165"/>
              <a:gd name="connsiteY39" fmla="*/ 1762455 h 2244174"/>
              <a:gd name="connsiteX40" fmla="*/ 328838 w 1070165"/>
              <a:gd name="connsiteY40" fmla="*/ 1687457 h 2244174"/>
              <a:gd name="connsiteX41" fmla="*/ 369221 w 1070165"/>
              <a:gd name="connsiteY41" fmla="*/ 1621113 h 2244174"/>
              <a:gd name="connsiteX42" fmla="*/ 429797 w 1070165"/>
              <a:gd name="connsiteY42" fmla="*/ 1502846 h 2244174"/>
              <a:gd name="connsiteX43" fmla="*/ 470180 w 1070165"/>
              <a:gd name="connsiteY43" fmla="*/ 1407656 h 2244174"/>
              <a:gd name="connsiteX44" fmla="*/ 501910 w 1070165"/>
              <a:gd name="connsiteY44" fmla="*/ 1321120 h 2244174"/>
              <a:gd name="connsiteX45" fmla="*/ 548063 w 1070165"/>
              <a:gd name="connsiteY45" fmla="*/ 1182662 h 2244174"/>
              <a:gd name="connsiteX46" fmla="*/ 571139 w 1070165"/>
              <a:gd name="connsiteY46" fmla="*/ 1099010 h 2244174"/>
              <a:gd name="connsiteX47" fmla="*/ 614407 w 1070165"/>
              <a:gd name="connsiteY47" fmla="*/ 928822 h 2244174"/>
              <a:gd name="connsiteX48" fmla="*/ 654791 w 1070165"/>
              <a:gd name="connsiteY48" fmla="*/ 724020 h 2244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70165" h="2244174">
                <a:moveTo>
                  <a:pt x="654791" y="724020"/>
                </a:moveTo>
                <a:lnTo>
                  <a:pt x="674983" y="617292"/>
                </a:lnTo>
                <a:lnTo>
                  <a:pt x="695175" y="487487"/>
                </a:lnTo>
                <a:lnTo>
                  <a:pt x="718251" y="317299"/>
                </a:lnTo>
                <a:lnTo>
                  <a:pt x="741327" y="126920"/>
                </a:lnTo>
                <a:lnTo>
                  <a:pt x="741327" y="95190"/>
                </a:lnTo>
                <a:lnTo>
                  <a:pt x="732674" y="74998"/>
                </a:lnTo>
                <a:lnTo>
                  <a:pt x="718251" y="54806"/>
                </a:lnTo>
                <a:lnTo>
                  <a:pt x="674983" y="0"/>
                </a:lnTo>
                <a:lnTo>
                  <a:pt x="1070165" y="95190"/>
                </a:lnTo>
                <a:lnTo>
                  <a:pt x="1044204" y="126920"/>
                </a:lnTo>
                <a:lnTo>
                  <a:pt x="1024012" y="147111"/>
                </a:lnTo>
                <a:lnTo>
                  <a:pt x="998051" y="187495"/>
                </a:lnTo>
                <a:lnTo>
                  <a:pt x="969206" y="248070"/>
                </a:lnTo>
                <a:lnTo>
                  <a:pt x="949014" y="317299"/>
                </a:lnTo>
                <a:lnTo>
                  <a:pt x="931707" y="435566"/>
                </a:lnTo>
                <a:lnTo>
                  <a:pt x="897092" y="657675"/>
                </a:lnTo>
                <a:lnTo>
                  <a:pt x="848055" y="897092"/>
                </a:lnTo>
                <a:lnTo>
                  <a:pt x="810556" y="1049973"/>
                </a:lnTo>
                <a:lnTo>
                  <a:pt x="758634" y="1246122"/>
                </a:lnTo>
                <a:lnTo>
                  <a:pt x="680752" y="1499962"/>
                </a:lnTo>
                <a:lnTo>
                  <a:pt x="640368" y="1612459"/>
                </a:lnTo>
                <a:lnTo>
                  <a:pt x="597100" y="1713418"/>
                </a:lnTo>
                <a:lnTo>
                  <a:pt x="545178" y="1814377"/>
                </a:lnTo>
                <a:lnTo>
                  <a:pt x="487487" y="1906682"/>
                </a:lnTo>
                <a:lnTo>
                  <a:pt x="444219" y="1967258"/>
                </a:lnTo>
                <a:lnTo>
                  <a:pt x="409605" y="2010526"/>
                </a:lnTo>
                <a:lnTo>
                  <a:pt x="357683" y="2068217"/>
                </a:lnTo>
                <a:lnTo>
                  <a:pt x="294223" y="2125908"/>
                </a:lnTo>
                <a:lnTo>
                  <a:pt x="230763" y="2172060"/>
                </a:lnTo>
                <a:lnTo>
                  <a:pt x="158650" y="2206675"/>
                </a:lnTo>
                <a:lnTo>
                  <a:pt x="118266" y="2226867"/>
                </a:lnTo>
                <a:lnTo>
                  <a:pt x="83651" y="2238405"/>
                </a:lnTo>
                <a:lnTo>
                  <a:pt x="49037" y="2244174"/>
                </a:lnTo>
                <a:lnTo>
                  <a:pt x="23076" y="2232636"/>
                </a:lnTo>
                <a:lnTo>
                  <a:pt x="8653" y="2206675"/>
                </a:lnTo>
                <a:lnTo>
                  <a:pt x="0" y="2172060"/>
                </a:lnTo>
                <a:lnTo>
                  <a:pt x="213456" y="1828800"/>
                </a:lnTo>
                <a:lnTo>
                  <a:pt x="239417" y="1799954"/>
                </a:lnTo>
                <a:lnTo>
                  <a:pt x="274031" y="1762455"/>
                </a:lnTo>
                <a:lnTo>
                  <a:pt x="328838" y="1687457"/>
                </a:lnTo>
                <a:lnTo>
                  <a:pt x="369221" y="1621113"/>
                </a:lnTo>
                <a:lnTo>
                  <a:pt x="429797" y="1502846"/>
                </a:lnTo>
                <a:lnTo>
                  <a:pt x="470180" y="1407656"/>
                </a:lnTo>
                <a:lnTo>
                  <a:pt x="501910" y="1321120"/>
                </a:lnTo>
                <a:lnTo>
                  <a:pt x="548063" y="1182662"/>
                </a:lnTo>
                <a:lnTo>
                  <a:pt x="571139" y="1099010"/>
                </a:lnTo>
                <a:lnTo>
                  <a:pt x="614407" y="928822"/>
                </a:lnTo>
                <a:lnTo>
                  <a:pt x="654791" y="7240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1465600-2C17-4023-A159-3B5AE4ACB906}"/>
              </a:ext>
            </a:extLst>
          </p:cNvPr>
          <p:cNvSpPr/>
          <p:nvPr/>
        </p:nvSpPr>
        <p:spPr>
          <a:xfrm>
            <a:off x="3783013" y="5211763"/>
            <a:ext cx="646112" cy="627062"/>
          </a:xfrm>
          <a:custGeom>
            <a:avLst/>
            <a:gdLst>
              <a:gd name="connsiteX0" fmla="*/ 164307 w 645319"/>
              <a:gd name="connsiteY0" fmla="*/ 71438 h 626269"/>
              <a:gd name="connsiteX1" fmla="*/ 276225 w 645319"/>
              <a:gd name="connsiteY1" fmla="*/ 135732 h 626269"/>
              <a:gd name="connsiteX2" fmla="*/ 411957 w 645319"/>
              <a:gd name="connsiteY2" fmla="*/ 216694 h 626269"/>
              <a:gd name="connsiteX3" fmla="*/ 452438 w 645319"/>
              <a:gd name="connsiteY3" fmla="*/ 238125 h 626269"/>
              <a:gd name="connsiteX4" fmla="*/ 481013 w 645319"/>
              <a:gd name="connsiteY4" fmla="*/ 245269 h 626269"/>
              <a:gd name="connsiteX5" fmla="*/ 514350 w 645319"/>
              <a:gd name="connsiteY5" fmla="*/ 242888 h 626269"/>
              <a:gd name="connsiteX6" fmla="*/ 547688 w 645319"/>
              <a:gd name="connsiteY6" fmla="*/ 230982 h 626269"/>
              <a:gd name="connsiteX7" fmla="*/ 571500 w 645319"/>
              <a:gd name="connsiteY7" fmla="*/ 214313 h 626269"/>
              <a:gd name="connsiteX8" fmla="*/ 645319 w 645319"/>
              <a:gd name="connsiteY8" fmla="*/ 145257 h 626269"/>
              <a:gd name="connsiteX9" fmla="*/ 397669 w 645319"/>
              <a:gd name="connsiteY9" fmla="*/ 626269 h 626269"/>
              <a:gd name="connsiteX10" fmla="*/ 383382 w 645319"/>
              <a:gd name="connsiteY10" fmla="*/ 619125 h 626269"/>
              <a:gd name="connsiteX11" fmla="*/ 366713 w 645319"/>
              <a:gd name="connsiteY11" fmla="*/ 592932 h 626269"/>
              <a:gd name="connsiteX12" fmla="*/ 354807 w 645319"/>
              <a:gd name="connsiteY12" fmla="*/ 559594 h 626269"/>
              <a:gd name="connsiteX13" fmla="*/ 338138 w 645319"/>
              <a:gd name="connsiteY13" fmla="*/ 497682 h 626269"/>
              <a:gd name="connsiteX14" fmla="*/ 302419 w 645319"/>
              <a:gd name="connsiteY14" fmla="*/ 381000 h 626269"/>
              <a:gd name="connsiteX15" fmla="*/ 292894 w 645319"/>
              <a:gd name="connsiteY15" fmla="*/ 361950 h 626269"/>
              <a:gd name="connsiteX16" fmla="*/ 266700 w 645319"/>
              <a:gd name="connsiteY16" fmla="*/ 328613 h 626269"/>
              <a:gd name="connsiteX17" fmla="*/ 185738 w 645319"/>
              <a:gd name="connsiteY17" fmla="*/ 245269 h 626269"/>
              <a:gd name="connsiteX18" fmla="*/ 97632 w 645319"/>
              <a:gd name="connsiteY18" fmla="*/ 147638 h 626269"/>
              <a:gd name="connsiteX19" fmla="*/ 14288 w 645319"/>
              <a:gd name="connsiteY19" fmla="*/ 57150 h 626269"/>
              <a:gd name="connsiteX20" fmla="*/ 7144 w 645319"/>
              <a:gd name="connsiteY20" fmla="*/ 45244 h 626269"/>
              <a:gd name="connsiteX21" fmla="*/ 0 w 645319"/>
              <a:gd name="connsiteY21" fmla="*/ 28575 h 626269"/>
              <a:gd name="connsiteX22" fmla="*/ 2382 w 645319"/>
              <a:gd name="connsiteY22" fmla="*/ 9525 h 626269"/>
              <a:gd name="connsiteX23" fmla="*/ 14288 w 645319"/>
              <a:gd name="connsiteY23" fmla="*/ 0 h 626269"/>
              <a:gd name="connsiteX24" fmla="*/ 35719 w 645319"/>
              <a:gd name="connsiteY24" fmla="*/ 0 h 626269"/>
              <a:gd name="connsiteX25" fmla="*/ 66675 w 645319"/>
              <a:gd name="connsiteY25" fmla="*/ 11907 h 626269"/>
              <a:gd name="connsiteX26" fmla="*/ 164307 w 645319"/>
              <a:gd name="connsiteY26" fmla="*/ 71438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5319" h="626269">
                <a:moveTo>
                  <a:pt x="164307" y="71438"/>
                </a:moveTo>
                <a:lnTo>
                  <a:pt x="276225" y="135732"/>
                </a:lnTo>
                <a:lnTo>
                  <a:pt x="411957" y="216694"/>
                </a:lnTo>
                <a:lnTo>
                  <a:pt x="452438" y="238125"/>
                </a:lnTo>
                <a:lnTo>
                  <a:pt x="481013" y="245269"/>
                </a:lnTo>
                <a:lnTo>
                  <a:pt x="514350" y="242888"/>
                </a:lnTo>
                <a:lnTo>
                  <a:pt x="547688" y="230982"/>
                </a:lnTo>
                <a:lnTo>
                  <a:pt x="571500" y="214313"/>
                </a:lnTo>
                <a:lnTo>
                  <a:pt x="645319" y="145257"/>
                </a:lnTo>
                <a:lnTo>
                  <a:pt x="397669" y="626269"/>
                </a:lnTo>
                <a:lnTo>
                  <a:pt x="383382" y="619125"/>
                </a:lnTo>
                <a:lnTo>
                  <a:pt x="366713" y="592932"/>
                </a:lnTo>
                <a:lnTo>
                  <a:pt x="354807" y="559594"/>
                </a:lnTo>
                <a:lnTo>
                  <a:pt x="338138" y="497682"/>
                </a:lnTo>
                <a:lnTo>
                  <a:pt x="302419" y="381000"/>
                </a:lnTo>
                <a:lnTo>
                  <a:pt x="292894" y="361950"/>
                </a:lnTo>
                <a:lnTo>
                  <a:pt x="266700" y="328613"/>
                </a:lnTo>
                <a:lnTo>
                  <a:pt x="185738" y="245269"/>
                </a:lnTo>
                <a:lnTo>
                  <a:pt x="97632" y="147638"/>
                </a:lnTo>
                <a:lnTo>
                  <a:pt x="14288" y="57150"/>
                </a:lnTo>
                <a:lnTo>
                  <a:pt x="7144" y="45244"/>
                </a:lnTo>
                <a:lnTo>
                  <a:pt x="0" y="28575"/>
                </a:lnTo>
                <a:lnTo>
                  <a:pt x="2382" y="9525"/>
                </a:lnTo>
                <a:lnTo>
                  <a:pt x="14288" y="0"/>
                </a:lnTo>
                <a:lnTo>
                  <a:pt x="35719" y="0"/>
                </a:lnTo>
                <a:lnTo>
                  <a:pt x="66675" y="11907"/>
                </a:lnTo>
                <a:lnTo>
                  <a:pt x="164307" y="714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D62F52A7-CC72-4023-A1BD-83C0200C7E76}"/>
              </a:ext>
            </a:extLst>
          </p:cNvPr>
          <p:cNvSpPr/>
          <p:nvPr/>
        </p:nvSpPr>
        <p:spPr>
          <a:xfrm>
            <a:off x="5784850" y="1682751"/>
            <a:ext cx="395288" cy="2132013"/>
          </a:xfrm>
          <a:custGeom>
            <a:avLst/>
            <a:gdLst>
              <a:gd name="connsiteX0" fmla="*/ 168294 w 395492"/>
              <a:gd name="connsiteY0" fmla="*/ 1035011 h 2131730"/>
              <a:gd name="connsiteX1" fmla="*/ 171099 w 395492"/>
              <a:gd name="connsiteY1" fmla="*/ 415126 h 2131730"/>
              <a:gd name="connsiteX2" fmla="*/ 165489 w 395492"/>
              <a:gd name="connsiteY2" fmla="*/ 339394 h 2131730"/>
              <a:gd name="connsiteX3" fmla="*/ 154270 w 395492"/>
              <a:gd name="connsiteY3" fmla="*/ 286100 h 2131730"/>
              <a:gd name="connsiteX4" fmla="*/ 143050 w 395492"/>
              <a:gd name="connsiteY4" fmla="*/ 244027 h 2131730"/>
              <a:gd name="connsiteX5" fmla="*/ 123416 w 395492"/>
              <a:gd name="connsiteY5" fmla="*/ 196343 h 2131730"/>
              <a:gd name="connsiteX6" fmla="*/ 95367 w 395492"/>
              <a:gd name="connsiteY6" fmla="*/ 151465 h 2131730"/>
              <a:gd name="connsiteX7" fmla="*/ 67317 w 395492"/>
              <a:gd name="connsiteY7" fmla="*/ 115001 h 2131730"/>
              <a:gd name="connsiteX8" fmla="*/ 36464 w 395492"/>
              <a:gd name="connsiteY8" fmla="*/ 86952 h 2131730"/>
              <a:gd name="connsiteX9" fmla="*/ 16829 w 395492"/>
              <a:gd name="connsiteY9" fmla="*/ 70122 h 2131730"/>
              <a:gd name="connsiteX10" fmla="*/ 0 w 395492"/>
              <a:gd name="connsiteY10" fmla="*/ 42073 h 2131730"/>
              <a:gd name="connsiteX11" fmla="*/ 0 w 395492"/>
              <a:gd name="connsiteY11" fmla="*/ 16829 h 2131730"/>
              <a:gd name="connsiteX12" fmla="*/ 5610 w 395492"/>
              <a:gd name="connsiteY12" fmla="*/ 5610 h 2131730"/>
              <a:gd name="connsiteX13" fmla="*/ 19634 w 395492"/>
              <a:gd name="connsiteY13" fmla="*/ 0 h 2131730"/>
              <a:gd name="connsiteX14" fmla="*/ 75732 w 395492"/>
              <a:gd name="connsiteY14" fmla="*/ 5610 h 2131730"/>
              <a:gd name="connsiteX15" fmla="*/ 182319 w 395492"/>
              <a:gd name="connsiteY15" fmla="*/ 25244 h 2131730"/>
              <a:gd name="connsiteX16" fmla="*/ 272076 w 395492"/>
              <a:gd name="connsiteY16" fmla="*/ 47683 h 2131730"/>
              <a:gd name="connsiteX17" fmla="*/ 359028 w 395492"/>
              <a:gd name="connsiteY17" fmla="*/ 81342 h 2131730"/>
              <a:gd name="connsiteX18" fmla="*/ 389882 w 395492"/>
              <a:gd name="connsiteY18" fmla="*/ 95367 h 2131730"/>
              <a:gd name="connsiteX19" fmla="*/ 395492 w 395492"/>
              <a:gd name="connsiteY19" fmla="*/ 333784 h 2131730"/>
              <a:gd name="connsiteX20" fmla="*/ 392687 w 395492"/>
              <a:gd name="connsiteY20" fmla="*/ 723666 h 2131730"/>
              <a:gd name="connsiteX21" fmla="*/ 395492 w 395492"/>
              <a:gd name="connsiteY21" fmla="*/ 1082694 h 2131730"/>
              <a:gd name="connsiteX22" fmla="*/ 395492 w 395492"/>
              <a:gd name="connsiteY22" fmla="*/ 1309892 h 2131730"/>
              <a:gd name="connsiteX23" fmla="*/ 392687 w 395492"/>
              <a:gd name="connsiteY23" fmla="*/ 1593188 h 2131730"/>
              <a:gd name="connsiteX24" fmla="*/ 389882 w 395492"/>
              <a:gd name="connsiteY24" fmla="*/ 1722213 h 2131730"/>
              <a:gd name="connsiteX25" fmla="*/ 384272 w 395492"/>
              <a:gd name="connsiteY25" fmla="*/ 1876483 h 2131730"/>
              <a:gd name="connsiteX26" fmla="*/ 361833 w 395492"/>
              <a:gd name="connsiteY26" fmla="*/ 2103681 h 2131730"/>
              <a:gd name="connsiteX27" fmla="*/ 171099 w 395492"/>
              <a:gd name="connsiteY27" fmla="*/ 2131730 h 2131730"/>
              <a:gd name="connsiteX28" fmla="*/ 168294 w 395492"/>
              <a:gd name="connsiteY28" fmla="*/ 1926972 h 2131730"/>
              <a:gd name="connsiteX29" fmla="*/ 168294 w 395492"/>
              <a:gd name="connsiteY29" fmla="*/ 1035011 h 213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5492" h="2131730">
                <a:moveTo>
                  <a:pt x="168294" y="1035011"/>
                </a:moveTo>
                <a:lnTo>
                  <a:pt x="171099" y="415126"/>
                </a:lnTo>
                <a:lnTo>
                  <a:pt x="165489" y="339394"/>
                </a:lnTo>
                <a:lnTo>
                  <a:pt x="154270" y="286100"/>
                </a:lnTo>
                <a:lnTo>
                  <a:pt x="143050" y="244027"/>
                </a:lnTo>
                <a:lnTo>
                  <a:pt x="123416" y="196343"/>
                </a:lnTo>
                <a:lnTo>
                  <a:pt x="95367" y="151465"/>
                </a:lnTo>
                <a:lnTo>
                  <a:pt x="67317" y="115001"/>
                </a:lnTo>
                <a:lnTo>
                  <a:pt x="36464" y="86952"/>
                </a:lnTo>
                <a:lnTo>
                  <a:pt x="16829" y="70122"/>
                </a:lnTo>
                <a:lnTo>
                  <a:pt x="0" y="42073"/>
                </a:lnTo>
                <a:lnTo>
                  <a:pt x="0" y="16829"/>
                </a:lnTo>
                <a:lnTo>
                  <a:pt x="5610" y="5610"/>
                </a:lnTo>
                <a:lnTo>
                  <a:pt x="19634" y="0"/>
                </a:lnTo>
                <a:lnTo>
                  <a:pt x="75732" y="5610"/>
                </a:lnTo>
                <a:lnTo>
                  <a:pt x="182319" y="25244"/>
                </a:lnTo>
                <a:lnTo>
                  <a:pt x="272076" y="47683"/>
                </a:lnTo>
                <a:lnTo>
                  <a:pt x="359028" y="81342"/>
                </a:lnTo>
                <a:lnTo>
                  <a:pt x="389882" y="95367"/>
                </a:lnTo>
                <a:lnTo>
                  <a:pt x="395492" y="333784"/>
                </a:lnTo>
                <a:lnTo>
                  <a:pt x="392687" y="723666"/>
                </a:lnTo>
                <a:lnTo>
                  <a:pt x="395492" y="1082694"/>
                </a:lnTo>
                <a:lnTo>
                  <a:pt x="395492" y="1309892"/>
                </a:lnTo>
                <a:lnTo>
                  <a:pt x="392687" y="1593188"/>
                </a:lnTo>
                <a:lnTo>
                  <a:pt x="389882" y="1722213"/>
                </a:lnTo>
                <a:lnTo>
                  <a:pt x="384272" y="1876483"/>
                </a:lnTo>
                <a:lnTo>
                  <a:pt x="361833" y="2103681"/>
                </a:lnTo>
                <a:lnTo>
                  <a:pt x="171099" y="2131730"/>
                </a:lnTo>
                <a:lnTo>
                  <a:pt x="168294" y="1926972"/>
                </a:lnTo>
                <a:lnTo>
                  <a:pt x="168294" y="103501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D819C249-A6AC-43F8-9B20-AC8B5D7BDBA5}"/>
              </a:ext>
            </a:extLst>
          </p:cNvPr>
          <p:cNvSpPr/>
          <p:nvPr/>
        </p:nvSpPr>
        <p:spPr>
          <a:xfrm>
            <a:off x="6046789" y="1554163"/>
            <a:ext cx="1501775" cy="419100"/>
          </a:xfrm>
          <a:custGeom>
            <a:avLst/>
            <a:gdLst>
              <a:gd name="connsiteX0" fmla="*/ 457200 w 1502569"/>
              <a:gd name="connsiteY0" fmla="*/ 352425 h 419100"/>
              <a:gd name="connsiteX1" fmla="*/ 785812 w 1502569"/>
              <a:gd name="connsiteY1" fmla="*/ 304800 h 419100"/>
              <a:gd name="connsiteX2" fmla="*/ 1062037 w 1502569"/>
              <a:gd name="connsiteY2" fmla="*/ 266700 h 419100"/>
              <a:gd name="connsiteX3" fmla="*/ 1321594 w 1502569"/>
              <a:gd name="connsiteY3" fmla="*/ 235744 h 419100"/>
              <a:gd name="connsiteX4" fmla="*/ 1435894 w 1502569"/>
              <a:gd name="connsiteY4" fmla="*/ 223838 h 419100"/>
              <a:gd name="connsiteX5" fmla="*/ 1454944 w 1502569"/>
              <a:gd name="connsiteY5" fmla="*/ 219075 h 419100"/>
              <a:gd name="connsiteX6" fmla="*/ 1481137 w 1502569"/>
              <a:gd name="connsiteY6" fmla="*/ 195263 h 419100"/>
              <a:gd name="connsiteX7" fmla="*/ 1497806 w 1502569"/>
              <a:gd name="connsiteY7" fmla="*/ 169069 h 419100"/>
              <a:gd name="connsiteX8" fmla="*/ 1502569 w 1502569"/>
              <a:gd name="connsiteY8" fmla="*/ 152400 h 419100"/>
              <a:gd name="connsiteX9" fmla="*/ 1497806 w 1502569"/>
              <a:gd name="connsiteY9" fmla="*/ 123825 h 419100"/>
              <a:gd name="connsiteX10" fmla="*/ 1483519 w 1502569"/>
              <a:gd name="connsiteY10" fmla="*/ 100013 h 419100"/>
              <a:gd name="connsiteX11" fmla="*/ 1469231 w 1502569"/>
              <a:gd name="connsiteY11" fmla="*/ 88107 h 419100"/>
              <a:gd name="connsiteX12" fmla="*/ 1416844 w 1502569"/>
              <a:gd name="connsiteY12" fmla="*/ 61913 h 419100"/>
              <a:gd name="connsiteX13" fmla="*/ 1335881 w 1502569"/>
              <a:gd name="connsiteY13" fmla="*/ 30957 h 419100"/>
              <a:gd name="connsiteX14" fmla="*/ 1264444 w 1502569"/>
              <a:gd name="connsiteY14" fmla="*/ 14288 h 419100"/>
              <a:gd name="connsiteX15" fmla="*/ 1195387 w 1502569"/>
              <a:gd name="connsiteY15" fmla="*/ 4763 h 419100"/>
              <a:gd name="connsiteX16" fmla="*/ 1097756 w 1502569"/>
              <a:gd name="connsiteY16" fmla="*/ 0 h 419100"/>
              <a:gd name="connsiteX17" fmla="*/ 1076325 w 1502569"/>
              <a:gd name="connsiteY17" fmla="*/ 11907 h 419100"/>
              <a:gd name="connsiteX18" fmla="*/ 1057275 w 1502569"/>
              <a:gd name="connsiteY18" fmla="*/ 28575 h 419100"/>
              <a:gd name="connsiteX19" fmla="*/ 1007269 w 1502569"/>
              <a:gd name="connsiteY19" fmla="*/ 61913 h 419100"/>
              <a:gd name="connsiteX20" fmla="*/ 959644 w 1502569"/>
              <a:gd name="connsiteY20" fmla="*/ 88107 h 419100"/>
              <a:gd name="connsiteX21" fmla="*/ 881062 w 1502569"/>
              <a:gd name="connsiteY21" fmla="*/ 111919 h 419100"/>
              <a:gd name="connsiteX22" fmla="*/ 735806 w 1502569"/>
              <a:gd name="connsiteY22" fmla="*/ 147638 h 419100"/>
              <a:gd name="connsiteX23" fmla="*/ 623887 w 1502569"/>
              <a:gd name="connsiteY23" fmla="*/ 161925 h 419100"/>
              <a:gd name="connsiteX24" fmla="*/ 395287 w 1502569"/>
              <a:gd name="connsiteY24" fmla="*/ 190500 h 419100"/>
              <a:gd name="connsiteX25" fmla="*/ 130969 w 1502569"/>
              <a:gd name="connsiteY25" fmla="*/ 223838 h 419100"/>
              <a:gd name="connsiteX26" fmla="*/ 0 w 1502569"/>
              <a:gd name="connsiteY26" fmla="*/ 230982 h 419100"/>
              <a:gd name="connsiteX27" fmla="*/ 28575 w 1502569"/>
              <a:gd name="connsiteY27" fmla="*/ 419100 h 419100"/>
              <a:gd name="connsiteX28" fmla="*/ 245269 w 1502569"/>
              <a:gd name="connsiteY28" fmla="*/ 383382 h 419100"/>
              <a:gd name="connsiteX29" fmla="*/ 457200 w 1502569"/>
              <a:gd name="connsiteY29" fmla="*/ 352425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02569" h="419100">
                <a:moveTo>
                  <a:pt x="457200" y="352425"/>
                </a:moveTo>
                <a:lnTo>
                  <a:pt x="785812" y="304800"/>
                </a:lnTo>
                <a:lnTo>
                  <a:pt x="1062037" y="266700"/>
                </a:lnTo>
                <a:lnTo>
                  <a:pt x="1321594" y="235744"/>
                </a:lnTo>
                <a:lnTo>
                  <a:pt x="1435894" y="223838"/>
                </a:lnTo>
                <a:lnTo>
                  <a:pt x="1454944" y="219075"/>
                </a:lnTo>
                <a:lnTo>
                  <a:pt x="1481137" y="195263"/>
                </a:lnTo>
                <a:lnTo>
                  <a:pt x="1497806" y="169069"/>
                </a:lnTo>
                <a:lnTo>
                  <a:pt x="1502569" y="152400"/>
                </a:lnTo>
                <a:lnTo>
                  <a:pt x="1497806" y="123825"/>
                </a:lnTo>
                <a:lnTo>
                  <a:pt x="1483519" y="100013"/>
                </a:lnTo>
                <a:lnTo>
                  <a:pt x="1469231" y="88107"/>
                </a:lnTo>
                <a:lnTo>
                  <a:pt x="1416844" y="61913"/>
                </a:lnTo>
                <a:lnTo>
                  <a:pt x="1335881" y="30957"/>
                </a:lnTo>
                <a:lnTo>
                  <a:pt x="1264444" y="14288"/>
                </a:lnTo>
                <a:lnTo>
                  <a:pt x="1195387" y="4763"/>
                </a:lnTo>
                <a:lnTo>
                  <a:pt x="1097756" y="0"/>
                </a:lnTo>
                <a:lnTo>
                  <a:pt x="1076325" y="11907"/>
                </a:lnTo>
                <a:lnTo>
                  <a:pt x="1057275" y="28575"/>
                </a:lnTo>
                <a:lnTo>
                  <a:pt x="1007269" y="61913"/>
                </a:lnTo>
                <a:lnTo>
                  <a:pt x="959644" y="88107"/>
                </a:lnTo>
                <a:lnTo>
                  <a:pt x="881062" y="111919"/>
                </a:lnTo>
                <a:lnTo>
                  <a:pt x="735806" y="147638"/>
                </a:lnTo>
                <a:lnTo>
                  <a:pt x="623887" y="161925"/>
                </a:lnTo>
                <a:lnTo>
                  <a:pt x="395287" y="190500"/>
                </a:lnTo>
                <a:lnTo>
                  <a:pt x="130969" y="223838"/>
                </a:lnTo>
                <a:lnTo>
                  <a:pt x="0" y="230982"/>
                </a:lnTo>
                <a:lnTo>
                  <a:pt x="28575" y="419100"/>
                </a:lnTo>
                <a:lnTo>
                  <a:pt x="245269" y="383382"/>
                </a:lnTo>
                <a:lnTo>
                  <a:pt x="457200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27596E32-9F5F-4181-A642-643C5939E946}"/>
              </a:ext>
            </a:extLst>
          </p:cNvPr>
          <p:cNvSpPr/>
          <p:nvPr/>
        </p:nvSpPr>
        <p:spPr>
          <a:xfrm>
            <a:off x="6115050" y="2246313"/>
            <a:ext cx="1366838" cy="315912"/>
          </a:xfrm>
          <a:custGeom>
            <a:avLst/>
            <a:gdLst>
              <a:gd name="connsiteX0" fmla="*/ 483394 w 1366838"/>
              <a:gd name="connsiteY0" fmla="*/ 130969 h 316706"/>
              <a:gd name="connsiteX1" fmla="*/ 290513 w 1366838"/>
              <a:gd name="connsiteY1" fmla="*/ 152400 h 316706"/>
              <a:gd name="connsiteX2" fmla="*/ 214313 w 1366838"/>
              <a:gd name="connsiteY2" fmla="*/ 159544 h 316706"/>
              <a:gd name="connsiteX3" fmla="*/ 92869 w 1366838"/>
              <a:gd name="connsiteY3" fmla="*/ 157162 h 316706"/>
              <a:gd name="connsiteX4" fmla="*/ 0 w 1366838"/>
              <a:gd name="connsiteY4" fmla="*/ 157162 h 316706"/>
              <a:gd name="connsiteX5" fmla="*/ 2381 w 1366838"/>
              <a:gd name="connsiteY5" fmla="*/ 316706 h 316706"/>
              <a:gd name="connsiteX6" fmla="*/ 214313 w 1366838"/>
              <a:gd name="connsiteY6" fmla="*/ 311944 h 316706"/>
              <a:gd name="connsiteX7" fmla="*/ 350044 w 1366838"/>
              <a:gd name="connsiteY7" fmla="*/ 304800 h 316706"/>
              <a:gd name="connsiteX8" fmla="*/ 492919 w 1366838"/>
              <a:gd name="connsiteY8" fmla="*/ 292894 h 316706"/>
              <a:gd name="connsiteX9" fmla="*/ 678656 w 1366838"/>
              <a:gd name="connsiteY9" fmla="*/ 264319 h 316706"/>
              <a:gd name="connsiteX10" fmla="*/ 895350 w 1366838"/>
              <a:gd name="connsiteY10" fmla="*/ 230981 h 316706"/>
              <a:gd name="connsiteX11" fmla="*/ 1119188 w 1366838"/>
              <a:gd name="connsiteY11" fmla="*/ 192881 h 316706"/>
              <a:gd name="connsiteX12" fmla="*/ 1288256 w 1366838"/>
              <a:gd name="connsiteY12" fmla="*/ 161925 h 316706"/>
              <a:gd name="connsiteX13" fmla="*/ 1323975 w 1366838"/>
              <a:gd name="connsiteY13" fmla="*/ 150019 h 316706"/>
              <a:gd name="connsiteX14" fmla="*/ 1345406 w 1366838"/>
              <a:gd name="connsiteY14" fmla="*/ 135731 h 316706"/>
              <a:gd name="connsiteX15" fmla="*/ 1359694 w 1366838"/>
              <a:gd name="connsiteY15" fmla="*/ 121444 h 316706"/>
              <a:gd name="connsiteX16" fmla="*/ 1366838 w 1366838"/>
              <a:gd name="connsiteY16" fmla="*/ 102394 h 316706"/>
              <a:gd name="connsiteX17" fmla="*/ 1359694 w 1366838"/>
              <a:gd name="connsiteY17" fmla="*/ 76200 h 316706"/>
              <a:gd name="connsiteX18" fmla="*/ 1343025 w 1366838"/>
              <a:gd name="connsiteY18" fmla="*/ 52387 h 316706"/>
              <a:gd name="connsiteX19" fmla="*/ 1326356 w 1366838"/>
              <a:gd name="connsiteY19" fmla="*/ 40481 h 316706"/>
              <a:gd name="connsiteX20" fmla="*/ 1285875 w 1366838"/>
              <a:gd name="connsiteY20" fmla="*/ 23812 h 316706"/>
              <a:gd name="connsiteX21" fmla="*/ 1221581 w 1366838"/>
              <a:gd name="connsiteY21" fmla="*/ 7144 h 316706"/>
              <a:gd name="connsiteX22" fmla="*/ 1147763 w 1366838"/>
              <a:gd name="connsiteY22" fmla="*/ 0 h 316706"/>
              <a:gd name="connsiteX23" fmla="*/ 1100138 w 1366838"/>
              <a:gd name="connsiteY23" fmla="*/ 4762 h 316706"/>
              <a:gd name="connsiteX24" fmla="*/ 1028700 w 1366838"/>
              <a:gd name="connsiteY24" fmla="*/ 19050 h 316706"/>
              <a:gd name="connsiteX25" fmla="*/ 892969 w 1366838"/>
              <a:gd name="connsiteY25" fmla="*/ 59531 h 316706"/>
              <a:gd name="connsiteX26" fmla="*/ 840581 w 1366838"/>
              <a:gd name="connsiteY26" fmla="*/ 71437 h 316706"/>
              <a:gd name="connsiteX27" fmla="*/ 690563 w 1366838"/>
              <a:gd name="connsiteY27" fmla="*/ 100012 h 316706"/>
              <a:gd name="connsiteX28" fmla="*/ 483394 w 1366838"/>
              <a:gd name="connsiteY28" fmla="*/ 130969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66838" h="316706">
                <a:moveTo>
                  <a:pt x="483394" y="130969"/>
                </a:moveTo>
                <a:lnTo>
                  <a:pt x="290513" y="152400"/>
                </a:lnTo>
                <a:lnTo>
                  <a:pt x="214313" y="159544"/>
                </a:lnTo>
                <a:lnTo>
                  <a:pt x="92869" y="157162"/>
                </a:lnTo>
                <a:lnTo>
                  <a:pt x="0" y="157162"/>
                </a:lnTo>
                <a:cubicBezTo>
                  <a:pt x="794" y="210343"/>
                  <a:pt x="1587" y="263525"/>
                  <a:pt x="2381" y="316706"/>
                </a:cubicBezTo>
                <a:lnTo>
                  <a:pt x="214313" y="311944"/>
                </a:lnTo>
                <a:lnTo>
                  <a:pt x="350044" y="304800"/>
                </a:lnTo>
                <a:lnTo>
                  <a:pt x="492919" y="292894"/>
                </a:lnTo>
                <a:lnTo>
                  <a:pt x="678656" y="264319"/>
                </a:lnTo>
                <a:lnTo>
                  <a:pt x="895350" y="230981"/>
                </a:lnTo>
                <a:lnTo>
                  <a:pt x="1119188" y="192881"/>
                </a:lnTo>
                <a:lnTo>
                  <a:pt x="1288256" y="161925"/>
                </a:lnTo>
                <a:lnTo>
                  <a:pt x="1323975" y="150019"/>
                </a:lnTo>
                <a:lnTo>
                  <a:pt x="1345406" y="135731"/>
                </a:lnTo>
                <a:lnTo>
                  <a:pt x="1359694" y="121444"/>
                </a:lnTo>
                <a:lnTo>
                  <a:pt x="1366838" y="102394"/>
                </a:lnTo>
                <a:lnTo>
                  <a:pt x="1359694" y="76200"/>
                </a:lnTo>
                <a:lnTo>
                  <a:pt x="1343025" y="52387"/>
                </a:lnTo>
                <a:lnTo>
                  <a:pt x="1326356" y="40481"/>
                </a:lnTo>
                <a:lnTo>
                  <a:pt x="1285875" y="23812"/>
                </a:lnTo>
                <a:lnTo>
                  <a:pt x="1221581" y="7144"/>
                </a:lnTo>
                <a:lnTo>
                  <a:pt x="1147763" y="0"/>
                </a:lnTo>
                <a:lnTo>
                  <a:pt x="1100138" y="4762"/>
                </a:lnTo>
                <a:lnTo>
                  <a:pt x="1028700" y="19050"/>
                </a:lnTo>
                <a:lnTo>
                  <a:pt x="892969" y="59531"/>
                </a:lnTo>
                <a:lnTo>
                  <a:pt x="840581" y="71437"/>
                </a:lnTo>
                <a:lnTo>
                  <a:pt x="690563" y="100012"/>
                </a:lnTo>
                <a:lnTo>
                  <a:pt x="483394" y="1309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84BE7155-C8E2-40DB-87D2-6DE364B32F48}"/>
              </a:ext>
            </a:extLst>
          </p:cNvPr>
          <p:cNvSpPr/>
          <p:nvPr/>
        </p:nvSpPr>
        <p:spPr>
          <a:xfrm>
            <a:off x="6119813" y="2805114"/>
            <a:ext cx="1395412" cy="339725"/>
          </a:xfrm>
          <a:custGeom>
            <a:avLst/>
            <a:gdLst>
              <a:gd name="connsiteX0" fmla="*/ 583406 w 1395412"/>
              <a:gd name="connsiteY0" fmla="*/ 302418 h 340518"/>
              <a:gd name="connsiteX1" fmla="*/ 445293 w 1395412"/>
              <a:gd name="connsiteY1" fmla="*/ 321468 h 340518"/>
              <a:gd name="connsiteX2" fmla="*/ 333375 w 1395412"/>
              <a:gd name="connsiteY2" fmla="*/ 335756 h 340518"/>
              <a:gd name="connsiteX3" fmla="*/ 254793 w 1395412"/>
              <a:gd name="connsiteY3" fmla="*/ 340518 h 340518"/>
              <a:gd name="connsiteX4" fmla="*/ 150018 w 1395412"/>
              <a:gd name="connsiteY4" fmla="*/ 340518 h 340518"/>
              <a:gd name="connsiteX5" fmla="*/ 0 w 1395412"/>
              <a:gd name="connsiteY5" fmla="*/ 326231 h 340518"/>
              <a:gd name="connsiteX6" fmla="*/ 2381 w 1395412"/>
              <a:gd name="connsiteY6" fmla="*/ 147637 h 340518"/>
              <a:gd name="connsiteX7" fmla="*/ 140493 w 1395412"/>
              <a:gd name="connsiteY7" fmla="*/ 171450 h 340518"/>
              <a:gd name="connsiteX8" fmla="*/ 223837 w 1395412"/>
              <a:gd name="connsiteY8" fmla="*/ 178593 h 340518"/>
              <a:gd name="connsiteX9" fmla="*/ 342900 w 1395412"/>
              <a:gd name="connsiteY9" fmla="*/ 178593 h 340518"/>
              <a:gd name="connsiteX10" fmla="*/ 471487 w 1395412"/>
              <a:gd name="connsiteY10" fmla="*/ 166687 h 340518"/>
              <a:gd name="connsiteX11" fmla="*/ 616743 w 1395412"/>
              <a:gd name="connsiteY11" fmla="*/ 145256 h 340518"/>
              <a:gd name="connsiteX12" fmla="*/ 807243 w 1395412"/>
              <a:gd name="connsiteY12" fmla="*/ 104775 h 340518"/>
              <a:gd name="connsiteX13" fmla="*/ 957262 w 1395412"/>
              <a:gd name="connsiteY13" fmla="*/ 64293 h 340518"/>
              <a:gd name="connsiteX14" fmla="*/ 1042987 w 1395412"/>
              <a:gd name="connsiteY14" fmla="*/ 30956 h 340518"/>
              <a:gd name="connsiteX15" fmla="*/ 1114425 w 1395412"/>
              <a:gd name="connsiteY15" fmla="*/ 9525 h 340518"/>
              <a:gd name="connsiteX16" fmla="*/ 1152525 w 1395412"/>
              <a:gd name="connsiteY16" fmla="*/ 0 h 340518"/>
              <a:gd name="connsiteX17" fmla="*/ 1190625 w 1395412"/>
              <a:gd name="connsiteY17" fmla="*/ 0 h 340518"/>
              <a:gd name="connsiteX18" fmla="*/ 1223962 w 1395412"/>
              <a:gd name="connsiteY18" fmla="*/ 2381 h 340518"/>
              <a:gd name="connsiteX19" fmla="*/ 1283493 w 1395412"/>
              <a:gd name="connsiteY19" fmla="*/ 23812 h 340518"/>
              <a:gd name="connsiteX20" fmla="*/ 1350168 w 1395412"/>
              <a:gd name="connsiteY20" fmla="*/ 61912 h 340518"/>
              <a:gd name="connsiteX21" fmla="*/ 1371600 w 1395412"/>
              <a:gd name="connsiteY21" fmla="*/ 73818 h 340518"/>
              <a:gd name="connsiteX22" fmla="*/ 1383506 w 1395412"/>
              <a:gd name="connsiteY22" fmla="*/ 80962 h 340518"/>
              <a:gd name="connsiteX23" fmla="*/ 1395412 w 1395412"/>
              <a:gd name="connsiteY23" fmla="*/ 95250 h 340518"/>
              <a:gd name="connsiteX24" fmla="*/ 1395412 w 1395412"/>
              <a:gd name="connsiteY24" fmla="*/ 107156 h 340518"/>
              <a:gd name="connsiteX25" fmla="*/ 1383506 w 1395412"/>
              <a:gd name="connsiteY25" fmla="*/ 128587 h 340518"/>
              <a:gd name="connsiteX26" fmla="*/ 1357312 w 1395412"/>
              <a:gd name="connsiteY26" fmla="*/ 145256 h 340518"/>
              <a:gd name="connsiteX27" fmla="*/ 1323975 w 1395412"/>
              <a:gd name="connsiteY27" fmla="*/ 159543 h 340518"/>
              <a:gd name="connsiteX28" fmla="*/ 1209675 w 1395412"/>
              <a:gd name="connsiteY28" fmla="*/ 185737 h 340518"/>
              <a:gd name="connsiteX29" fmla="*/ 1047750 w 1395412"/>
              <a:gd name="connsiteY29" fmla="*/ 219075 h 340518"/>
              <a:gd name="connsiteX30" fmla="*/ 881062 w 1395412"/>
              <a:gd name="connsiteY30" fmla="*/ 252412 h 340518"/>
              <a:gd name="connsiteX31" fmla="*/ 583406 w 1395412"/>
              <a:gd name="connsiteY31" fmla="*/ 302418 h 34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95412" h="340518">
                <a:moveTo>
                  <a:pt x="583406" y="302418"/>
                </a:moveTo>
                <a:lnTo>
                  <a:pt x="445293" y="321468"/>
                </a:lnTo>
                <a:lnTo>
                  <a:pt x="333375" y="335756"/>
                </a:lnTo>
                <a:lnTo>
                  <a:pt x="254793" y="340518"/>
                </a:lnTo>
                <a:lnTo>
                  <a:pt x="150018" y="340518"/>
                </a:lnTo>
                <a:lnTo>
                  <a:pt x="0" y="326231"/>
                </a:lnTo>
                <a:cubicBezTo>
                  <a:pt x="794" y="266700"/>
                  <a:pt x="1587" y="207168"/>
                  <a:pt x="2381" y="147637"/>
                </a:cubicBezTo>
                <a:lnTo>
                  <a:pt x="140493" y="171450"/>
                </a:lnTo>
                <a:lnTo>
                  <a:pt x="223837" y="178593"/>
                </a:lnTo>
                <a:lnTo>
                  <a:pt x="342900" y="178593"/>
                </a:lnTo>
                <a:lnTo>
                  <a:pt x="471487" y="166687"/>
                </a:lnTo>
                <a:lnTo>
                  <a:pt x="616743" y="145256"/>
                </a:lnTo>
                <a:lnTo>
                  <a:pt x="807243" y="104775"/>
                </a:lnTo>
                <a:lnTo>
                  <a:pt x="957262" y="64293"/>
                </a:lnTo>
                <a:lnTo>
                  <a:pt x="1042987" y="30956"/>
                </a:lnTo>
                <a:lnTo>
                  <a:pt x="1114425" y="9525"/>
                </a:lnTo>
                <a:lnTo>
                  <a:pt x="1152525" y="0"/>
                </a:lnTo>
                <a:lnTo>
                  <a:pt x="1190625" y="0"/>
                </a:lnTo>
                <a:lnTo>
                  <a:pt x="1223962" y="2381"/>
                </a:lnTo>
                <a:lnTo>
                  <a:pt x="1283493" y="23812"/>
                </a:lnTo>
                <a:lnTo>
                  <a:pt x="1350168" y="61912"/>
                </a:lnTo>
                <a:lnTo>
                  <a:pt x="1371600" y="73818"/>
                </a:lnTo>
                <a:lnTo>
                  <a:pt x="1383506" y="80962"/>
                </a:lnTo>
                <a:lnTo>
                  <a:pt x="1395412" y="95250"/>
                </a:lnTo>
                <a:lnTo>
                  <a:pt x="1395412" y="107156"/>
                </a:lnTo>
                <a:lnTo>
                  <a:pt x="1383506" y="128587"/>
                </a:lnTo>
                <a:lnTo>
                  <a:pt x="1357312" y="145256"/>
                </a:lnTo>
                <a:lnTo>
                  <a:pt x="1323975" y="159543"/>
                </a:lnTo>
                <a:lnTo>
                  <a:pt x="1209675" y="185737"/>
                </a:lnTo>
                <a:lnTo>
                  <a:pt x="1047750" y="219075"/>
                </a:lnTo>
                <a:lnTo>
                  <a:pt x="881062" y="252412"/>
                </a:lnTo>
                <a:lnTo>
                  <a:pt x="583406" y="3024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D19626AF-00E4-4743-8980-833269319E0E}"/>
              </a:ext>
            </a:extLst>
          </p:cNvPr>
          <p:cNvSpPr/>
          <p:nvPr/>
        </p:nvSpPr>
        <p:spPr>
          <a:xfrm>
            <a:off x="5200651" y="3362325"/>
            <a:ext cx="3076575" cy="668338"/>
          </a:xfrm>
          <a:custGeom>
            <a:avLst/>
            <a:gdLst>
              <a:gd name="connsiteX0" fmla="*/ 1417946 w 3076392"/>
              <a:gd name="connsiteY0" fmla="*/ 273067 h 668890"/>
              <a:gd name="connsiteX1" fmla="*/ 1630889 w 3076392"/>
              <a:gd name="connsiteY1" fmla="*/ 237994 h 668890"/>
              <a:gd name="connsiteX2" fmla="*/ 1868883 w 3076392"/>
              <a:gd name="connsiteY2" fmla="*/ 195406 h 668890"/>
              <a:gd name="connsiteX3" fmla="*/ 2109383 w 3076392"/>
              <a:gd name="connsiteY3" fmla="*/ 147807 h 668890"/>
              <a:gd name="connsiteX4" fmla="*/ 2282242 w 3076392"/>
              <a:gd name="connsiteY4" fmla="*/ 112734 h 668890"/>
              <a:gd name="connsiteX5" fmla="*/ 2374935 w 3076392"/>
              <a:gd name="connsiteY5" fmla="*/ 92692 h 668890"/>
              <a:gd name="connsiteX6" fmla="*/ 2417523 w 3076392"/>
              <a:gd name="connsiteY6" fmla="*/ 75156 h 668890"/>
              <a:gd name="connsiteX7" fmla="*/ 2455101 w 3076392"/>
              <a:gd name="connsiteY7" fmla="*/ 55114 h 668890"/>
              <a:gd name="connsiteX8" fmla="*/ 2502700 w 3076392"/>
              <a:gd name="connsiteY8" fmla="*/ 32567 h 668890"/>
              <a:gd name="connsiteX9" fmla="*/ 2550299 w 3076392"/>
              <a:gd name="connsiteY9" fmla="*/ 15031 h 668890"/>
              <a:gd name="connsiteX10" fmla="*/ 2600403 w 3076392"/>
              <a:gd name="connsiteY10" fmla="*/ 0 h 668890"/>
              <a:gd name="connsiteX11" fmla="*/ 2688085 w 3076392"/>
              <a:gd name="connsiteY11" fmla="*/ 7515 h 668890"/>
              <a:gd name="connsiteX12" fmla="*/ 2790799 w 3076392"/>
              <a:gd name="connsiteY12" fmla="*/ 30062 h 668890"/>
              <a:gd name="connsiteX13" fmla="*/ 2901028 w 3076392"/>
              <a:gd name="connsiteY13" fmla="*/ 62630 h 668890"/>
              <a:gd name="connsiteX14" fmla="*/ 2963658 w 3076392"/>
              <a:gd name="connsiteY14" fmla="*/ 80166 h 668890"/>
              <a:gd name="connsiteX15" fmla="*/ 3001236 w 3076392"/>
              <a:gd name="connsiteY15" fmla="*/ 97703 h 668890"/>
              <a:gd name="connsiteX16" fmla="*/ 3026288 w 3076392"/>
              <a:gd name="connsiteY16" fmla="*/ 115239 h 668890"/>
              <a:gd name="connsiteX17" fmla="*/ 3056351 w 3076392"/>
              <a:gd name="connsiteY17" fmla="*/ 142796 h 668890"/>
              <a:gd name="connsiteX18" fmla="*/ 3066371 w 3076392"/>
              <a:gd name="connsiteY18" fmla="*/ 157828 h 668890"/>
              <a:gd name="connsiteX19" fmla="*/ 3076392 w 3076392"/>
              <a:gd name="connsiteY19" fmla="*/ 182880 h 668890"/>
              <a:gd name="connsiteX20" fmla="*/ 3076392 w 3076392"/>
              <a:gd name="connsiteY20" fmla="*/ 197911 h 668890"/>
              <a:gd name="connsiteX21" fmla="*/ 3063866 w 3076392"/>
              <a:gd name="connsiteY21" fmla="*/ 217953 h 668890"/>
              <a:gd name="connsiteX22" fmla="*/ 3041319 w 3076392"/>
              <a:gd name="connsiteY22" fmla="*/ 240499 h 668890"/>
              <a:gd name="connsiteX23" fmla="*/ 3001236 w 3076392"/>
              <a:gd name="connsiteY23" fmla="*/ 265552 h 668890"/>
              <a:gd name="connsiteX24" fmla="*/ 2971174 w 3076392"/>
              <a:gd name="connsiteY24" fmla="*/ 273067 h 668890"/>
              <a:gd name="connsiteX25" fmla="*/ 2795809 w 3076392"/>
              <a:gd name="connsiteY25" fmla="*/ 283088 h 668890"/>
              <a:gd name="connsiteX26" fmla="*/ 2510216 w 3076392"/>
              <a:gd name="connsiteY26" fmla="*/ 300624 h 668890"/>
              <a:gd name="connsiteX27" fmla="*/ 2279737 w 3076392"/>
              <a:gd name="connsiteY27" fmla="*/ 310645 h 668890"/>
              <a:gd name="connsiteX28" fmla="*/ 2129425 w 3076392"/>
              <a:gd name="connsiteY28" fmla="*/ 318161 h 668890"/>
              <a:gd name="connsiteX29" fmla="*/ 1851347 w 3076392"/>
              <a:gd name="connsiteY29" fmla="*/ 363255 h 668890"/>
              <a:gd name="connsiteX30" fmla="*/ 1510639 w 3076392"/>
              <a:gd name="connsiteY30" fmla="*/ 423379 h 668890"/>
              <a:gd name="connsiteX31" fmla="*/ 1147384 w 3076392"/>
              <a:gd name="connsiteY31" fmla="*/ 493525 h 668890"/>
              <a:gd name="connsiteX32" fmla="*/ 809181 w 3076392"/>
              <a:gd name="connsiteY32" fmla="*/ 558661 h 668890"/>
              <a:gd name="connsiteX33" fmla="*/ 546135 w 3076392"/>
              <a:gd name="connsiteY33" fmla="*/ 608765 h 668890"/>
              <a:gd name="connsiteX34" fmla="*/ 460958 w 3076392"/>
              <a:gd name="connsiteY34" fmla="*/ 668890 h 668890"/>
              <a:gd name="connsiteX35" fmla="*/ 375781 w 3076392"/>
              <a:gd name="connsiteY35" fmla="*/ 658869 h 668890"/>
              <a:gd name="connsiteX36" fmla="*/ 290604 w 3076392"/>
              <a:gd name="connsiteY36" fmla="*/ 633817 h 668890"/>
              <a:gd name="connsiteX37" fmla="*/ 232984 w 3076392"/>
              <a:gd name="connsiteY37" fmla="*/ 608765 h 668890"/>
              <a:gd name="connsiteX38" fmla="*/ 177869 w 3076392"/>
              <a:gd name="connsiteY38" fmla="*/ 578702 h 668890"/>
              <a:gd name="connsiteX39" fmla="*/ 130271 w 3076392"/>
              <a:gd name="connsiteY39" fmla="*/ 546135 h 668890"/>
              <a:gd name="connsiteX40" fmla="*/ 85177 w 3076392"/>
              <a:gd name="connsiteY40" fmla="*/ 506051 h 668890"/>
              <a:gd name="connsiteX41" fmla="*/ 22547 w 3076392"/>
              <a:gd name="connsiteY41" fmla="*/ 435906 h 668890"/>
              <a:gd name="connsiteX42" fmla="*/ 5010 w 3076392"/>
              <a:gd name="connsiteY42" fmla="*/ 403338 h 668890"/>
              <a:gd name="connsiteX43" fmla="*/ 0 w 3076392"/>
              <a:gd name="connsiteY43" fmla="*/ 380791 h 668890"/>
              <a:gd name="connsiteX44" fmla="*/ 2505 w 3076392"/>
              <a:gd name="connsiteY44" fmla="*/ 368265 h 668890"/>
              <a:gd name="connsiteX45" fmla="*/ 20042 w 3076392"/>
              <a:gd name="connsiteY45" fmla="*/ 363255 h 668890"/>
              <a:gd name="connsiteX46" fmla="*/ 45094 w 3076392"/>
              <a:gd name="connsiteY46" fmla="*/ 370770 h 668890"/>
              <a:gd name="connsiteX47" fmla="*/ 92692 w 3076392"/>
              <a:gd name="connsiteY47" fmla="*/ 398327 h 668890"/>
              <a:gd name="connsiteX48" fmla="*/ 145302 w 3076392"/>
              <a:gd name="connsiteY48" fmla="*/ 420874 h 668890"/>
              <a:gd name="connsiteX49" fmla="*/ 195406 w 3076392"/>
              <a:gd name="connsiteY49" fmla="*/ 435906 h 668890"/>
              <a:gd name="connsiteX50" fmla="*/ 235489 w 3076392"/>
              <a:gd name="connsiteY50" fmla="*/ 443421 h 668890"/>
              <a:gd name="connsiteX51" fmla="*/ 290604 w 3076392"/>
              <a:gd name="connsiteY51" fmla="*/ 448432 h 668890"/>
              <a:gd name="connsiteX52" fmla="*/ 363255 w 3076392"/>
              <a:gd name="connsiteY52" fmla="*/ 445926 h 668890"/>
              <a:gd name="connsiteX53" fmla="*/ 503546 w 3076392"/>
              <a:gd name="connsiteY53" fmla="*/ 428390 h 668890"/>
              <a:gd name="connsiteX54" fmla="*/ 766593 w 3076392"/>
              <a:gd name="connsiteY54" fmla="*/ 378286 h 668890"/>
              <a:gd name="connsiteX55" fmla="*/ 949473 w 3076392"/>
              <a:gd name="connsiteY55" fmla="*/ 340708 h 668890"/>
              <a:gd name="connsiteX56" fmla="*/ 1194983 w 3076392"/>
              <a:gd name="connsiteY56" fmla="*/ 305635 h 668890"/>
              <a:gd name="connsiteX57" fmla="*/ 1417946 w 3076392"/>
              <a:gd name="connsiteY57" fmla="*/ 273067 h 668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076392" h="668890">
                <a:moveTo>
                  <a:pt x="1417946" y="273067"/>
                </a:moveTo>
                <a:lnTo>
                  <a:pt x="1630889" y="237994"/>
                </a:lnTo>
                <a:lnTo>
                  <a:pt x="1868883" y="195406"/>
                </a:lnTo>
                <a:lnTo>
                  <a:pt x="2109383" y="147807"/>
                </a:lnTo>
                <a:lnTo>
                  <a:pt x="2282242" y="112734"/>
                </a:lnTo>
                <a:lnTo>
                  <a:pt x="2374935" y="92692"/>
                </a:lnTo>
                <a:lnTo>
                  <a:pt x="2417523" y="75156"/>
                </a:lnTo>
                <a:lnTo>
                  <a:pt x="2455101" y="55114"/>
                </a:lnTo>
                <a:lnTo>
                  <a:pt x="2502700" y="32567"/>
                </a:lnTo>
                <a:lnTo>
                  <a:pt x="2550299" y="15031"/>
                </a:lnTo>
                <a:lnTo>
                  <a:pt x="2600403" y="0"/>
                </a:lnTo>
                <a:lnTo>
                  <a:pt x="2688085" y="7515"/>
                </a:lnTo>
                <a:lnTo>
                  <a:pt x="2790799" y="30062"/>
                </a:lnTo>
                <a:lnTo>
                  <a:pt x="2901028" y="62630"/>
                </a:lnTo>
                <a:lnTo>
                  <a:pt x="2963658" y="80166"/>
                </a:lnTo>
                <a:lnTo>
                  <a:pt x="3001236" y="97703"/>
                </a:lnTo>
                <a:lnTo>
                  <a:pt x="3026288" y="115239"/>
                </a:lnTo>
                <a:lnTo>
                  <a:pt x="3056351" y="142796"/>
                </a:lnTo>
                <a:lnTo>
                  <a:pt x="3066371" y="157828"/>
                </a:lnTo>
                <a:lnTo>
                  <a:pt x="3076392" y="182880"/>
                </a:lnTo>
                <a:lnTo>
                  <a:pt x="3076392" y="197911"/>
                </a:lnTo>
                <a:lnTo>
                  <a:pt x="3063866" y="217953"/>
                </a:lnTo>
                <a:lnTo>
                  <a:pt x="3041319" y="240499"/>
                </a:lnTo>
                <a:lnTo>
                  <a:pt x="3001236" y="265552"/>
                </a:lnTo>
                <a:lnTo>
                  <a:pt x="2971174" y="273067"/>
                </a:lnTo>
                <a:lnTo>
                  <a:pt x="2795809" y="283088"/>
                </a:lnTo>
                <a:lnTo>
                  <a:pt x="2510216" y="300624"/>
                </a:lnTo>
                <a:lnTo>
                  <a:pt x="2279737" y="310645"/>
                </a:lnTo>
                <a:lnTo>
                  <a:pt x="2129425" y="318161"/>
                </a:lnTo>
                <a:lnTo>
                  <a:pt x="1851347" y="363255"/>
                </a:lnTo>
                <a:lnTo>
                  <a:pt x="1510639" y="423379"/>
                </a:lnTo>
                <a:lnTo>
                  <a:pt x="1147384" y="493525"/>
                </a:lnTo>
                <a:lnTo>
                  <a:pt x="809181" y="558661"/>
                </a:lnTo>
                <a:lnTo>
                  <a:pt x="546135" y="608765"/>
                </a:lnTo>
                <a:lnTo>
                  <a:pt x="460958" y="668890"/>
                </a:lnTo>
                <a:lnTo>
                  <a:pt x="375781" y="658869"/>
                </a:lnTo>
                <a:lnTo>
                  <a:pt x="290604" y="633817"/>
                </a:lnTo>
                <a:lnTo>
                  <a:pt x="232984" y="608765"/>
                </a:lnTo>
                <a:lnTo>
                  <a:pt x="177869" y="578702"/>
                </a:lnTo>
                <a:lnTo>
                  <a:pt x="130271" y="546135"/>
                </a:lnTo>
                <a:lnTo>
                  <a:pt x="85177" y="506051"/>
                </a:lnTo>
                <a:lnTo>
                  <a:pt x="22547" y="435906"/>
                </a:lnTo>
                <a:lnTo>
                  <a:pt x="5010" y="403338"/>
                </a:lnTo>
                <a:lnTo>
                  <a:pt x="0" y="380791"/>
                </a:lnTo>
                <a:lnTo>
                  <a:pt x="2505" y="368265"/>
                </a:lnTo>
                <a:lnTo>
                  <a:pt x="20042" y="363255"/>
                </a:lnTo>
                <a:lnTo>
                  <a:pt x="45094" y="370770"/>
                </a:lnTo>
                <a:lnTo>
                  <a:pt x="92692" y="398327"/>
                </a:lnTo>
                <a:lnTo>
                  <a:pt x="145302" y="420874"/>
                </a:lnTo>
                <a:lnTo>
                  <a:pt x="195406" y="435906"/>
                </a:lnTo>
                <a:lnTo>
                  <a:pt x="235489" y="443421"/>
                </a:lnTo>
                <a:lnTo>
                  <a:pt x="290604" y="448432"/>
                </a:lnTo>
                <a:lnTo>
                  <a:pt x="363255" y="445926"/>
                </a:lnTo>
                <a:lnTo>
                  <a:pt x="503546" y="428390"/>
                </a:lnTo>
                <a:lnTo>
                  <a:pt x="766593" y="378286"/>
                </a:lnTo>
                <a:lnTo>
                  <a:pt x="949473" y="340708"/>
                </a:lnTo>
                <a:lnTo>
                  <a:pt x="1194983" y="305635"/>
                </a:lnTo>
                <a:lnTo>
                  <a:pt x="1417946" y="27306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3A0A1897-98B5-4A89-AF92-FABD08B279D2}"/>
              </a:ext>
            </a:extLst>
          </p:cNvPr>
          <p:cNvSpPr/>
          <p:nvPr/>
        </p:nvSpPr>
        <p:spPr>
          <a:xfrm>
            <a:off x="5451476" y="3929064"/>
            <a:ext cx="481013" cy="2054225"/>
          </a:xfrm>
          <a:custGeom>
            <a:avLst/>
            <a:gdLst>
              <a:gd name="connsiteX0" fmla="*/ 256349 w 480985"/>
              <a:gd name="connsiteY0" fmla="*/ 673907 h 2053436"/>
              <a:gd name="connsiteX1" fmla="*/ 269563 w 480985"/>
              <a:gd name="connsiteY1" fmla="*/ 525912 h 2053436"/>
              <a:gd name="connsiteX2" fmla="*/ 280134 w 480985"/>
              <a:gd name="connsiteY2" fmla="*/ 343560 h 2053436"/>
              <a:gd name="connsiteX3" fmla="*/ 258991 w 480985"/>
              <a:gd name="connsiteY3" fmla="*/ 269563 h 2053436"/>
              <a:gd name="connsiteX4" fmla="*/ 240492 w 480985"/>
              <a:gd name="connsiteY4" fmla="*/ 195565 h 2053436"/>
              <a:gd name="connsiteX5" fmla="*/ 192922 w 480985"/>
              <a:gd name="connsiteY5" fmla="*/ 31713 h 2053436"/>
              <a:gd name="connsiteX6" fmla="*/ 298633 w 480985"/>
              <a:gd name="connsiteY6" fmla="*/ 0 h 2053436"/>
              <a:gd name="connsiteX7" fmla="*/ 356774 w 480985"/>
              <a:gd name="connsiteY7" fmla="*/ 66069 h 2053436"/>
              <a:gd name="connsiteX8" fmla="*/ 399059 w 480985"/>
              <a:gd name="connsiteY8" fmla="*/ 121567 h 2053436"/>
              <a:gd name="connsiteX9" fmla="*/ 420201 w 480985"/>
              <a:gd name="connsiteY9" fmla="*/ 153281 h 2053436"/>
              <a:gd name="connsiteX10" fmla="*/ 446628 w 480985"/>
              <a:gd name="connsiteY10" fmla="*/ 198208 h 2053436"/>
              <a:gd name="connsiteX11" fmla="*/ 462485 w 480985"/>
              <a:gd name="connsiteY11" fmla="*/ 235207 h 2053436"/>
              <a:gd name="connsiteX12" fmla="*/ 473056 w 480985"/>
              <a:gd name="connsiteY12" fmla="*/ 274848 h 2053436"/>
              <a:gd name="connsiteX13" fmla="*/ 480985 w 480985"/>
              <a:gd name="connsiteY13" fmla="*/ 330347 h 2053436"/>
              <a:gd name="connsiteX14" fmla="*/ 480985 w 480985"/>
              <a:gd name="connsiteY14" fmla="*/ 391130 h 2053436"/>
              <a:gd name="connsiteX15" fmla="*/ 470413 w 480985"/>
              <a:gd name="connsiteY15" fmla="*/ 549697 h 2053436"/>
              <a:gd name="connsiteX16" fmla="*/ 449271 w 480985"/>
              <a:gd name="connsiteY16" fmla="*/ 747905 h 2053436"/>
              <a:gd name="connsiteX17" fmla="*/ 422843 w 480985"/>
              <a:gd name="connsiteY17" fmla="*/ 948756 h 2053436"/>
              <a:gd name="connsiteX18" fmla="*/ 399059 w 480985"/>
              <a:gd name="connsiteY18" fmla="*/ 1115251 h 2053436"/>
              <a:gd name="connsiteX19" fmla="*/ 362060 w 480985"/>
              <a:gd name="connsiteY19" fmla="*/ 1316102 h 2053436"/>
              <a:gd name="connsiteX20" fmla="*/ 309204 w 480985"/>
              <a:gd name="connsiteY20" fmla="*/ 1561880 h 2053436"/>
              <a:gd name="connsiteX21" fmla="*/ 301276 w 480985"/>
              <a:gd name="connsiteY21" fmla="*/ 1601521 h 2053436"/>
              <a:gd name="connsiteX22" fmla="*/ 343560 w 480985"/>
              <a:gd name="connsiteY22" fmla="*/ 1892226 h 2053436"/>
              <a:gd name="connsiteX23" fmla="*/ 314490 w 480985"/>
              <a:gd name="connsiteY23" fmla="*/ 1976795 h 2053436"/>
              <a:gd name="connsiteX24" fmla="*/ 295990 w 480985"/>
              <a:gd name="connsiteY24" fmla="*/ 2013794 h 2053436"/>
              <a:gd name="connsiteX25" fmla="*/ 274848 w 480985"/>
              <a:gd name="connsiteY25" fmla="*/ 2042865 h 2053436"/>
              <a:gd name="connsiteX26" fmla="*/ 253706 w 480985"/>
              <a:gd name="connsiteY26" fmla="*/ 2053436 h 2053436"/>
              <a:gd name="connsiteX27" fmla="*/ 237849 w 480985"/>
              <a:gd name="connsiteY27" fmla="*/ 2053436 h 2053436"/>
              <a:gd name="connsiteX28" fmla="*/ 208779 w 480985"/>
              <a:gd name="connsiteY28" fmla="*/ 2040222 h 2053436"/>
              <a:gd name="connsiteX29" fmla="*/ 182351 w 480985"/>
              <a:gd name="connsiteY29" fmla="*/ 2011151 h 2053436"/>
              <a:gd name="connsiteX30" fmla="*/ 118924 w 480985"/>
              <a:gd name="connsiteY30" fmla="*/ 1921297 h 2053436"/>
              <a:gd name="connsiteX31" fmla="*/ 15856 w 480985"/>
              <a:gd name="connsiteY31" fmla="*/ 1778587 h 2053436"/>
              <a:gd name="connsiteX32" fmla="*/ 2642 w 480985"/>
              <a:gd name="connsiteY32" fmla="*/ 1757445 h 2053436"/>
              <a:gd name="connsiteX33" fmla="*/ 0 w 480985"/>
              <a:gd name="connsiteY33" fmla="*/ 1736303 h 2053436"/>
              <a:gd name="connsiteX34" fmla="*/ 5285 w 480985"/>
              <a:gd name="connsiteY34" fmla="*/ 1707232 h 2053436"/>
              <a:gd name="connsiteX35" fmla="*/ 26427 w 480985"/>
              <a:gd name="connsiteY35" fmla="*/ 1659662 h 2053436"/>
              <a:gd name="connsiteX36" fmla="*/ 58141 w 480985"/>
              <a:gd name="connsiteY36" fmla="*/ 1598878 h 2053436"/>
              <a:gd name="connsiteX37" fmla="*/ 97782 w 480985"/>
              <a:gd name="connsiteY37" fmla="*/ 1538095 h 2053436"/>
              <a:gd name="connsiteX38" fmla="*/ 121567 w 480985"/>
              <a:gd name="connsiteY38" fmla="*/ 1485239 h 2053436"/>
              <a:gd name="connsiteX39" fmla="*/ 147995 w 480985"/>
              <a:gd name="connsiteY39" fmla="*/ 1400670 h 2053436"/>
              <a:gd name="connsiteX40" fmla="*/ 179708 w 480985"/>
              <a:gd name="connsiteY40" fmla="*/ 1268532 h 2053436"/>
              <a:gd name="connsiteX41" fmla="*/ 200850 w 480985"/>
              <a:gd name="connsiteY41" fmla="*/ 1144321 h 2053436"/>
              <a:gd name="connsiteX42" fmla="*/ 224635 w 480985"/>
              <a:gd name="connsiteY42" fmla="*/ 983112 h 2053436"/>
              <a:gd name="connsiteX43" fmla="*/ 256349 w 480985"/>
              <a:gd name="connsiteY43" fmla="*/ 673907 h 2053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0985" h="2053436">
                <a:moveTo>
                  <a:pt x="256349" y="673907"/>
                </a:moveTo>
                <a:lnTo>
                  <a:pt x="269563" y="525912"/>
                </a:lnTo>
                <a:lnTo>
                  <a:pt x="280134" y="343560"/>
                </a:lnTo>
                <a:lnTo>
                  <a:pt x="258991" y="269563"/>
                </a:lnTo>
                <a:lnTo>
                  <a:pt x="240492" y="195565"/>
                </a:lnTo>
                <a:lnTo>
                  <a:pt x="192922" y="31713"/>
                </a:lnTo>
                <a:lnTo>
                  <a:pt x="298633" y="0"/>
                </a:lnTo>
                <a:lnTo>
                  <a:pt x="356774" y="66069"/>
                </a:lnTo>
                <a:lnTo>
                  <a:pt x="399059" y="121567"/>
                </a:lnTo>
                <a:lnTo>
                  <a:pt x="420201" y="153281"/>
                </a:lnTo>
                <a:lnTo>
                  <a:pt x="446628" y="198208"/>
                </a:lnTo>
                <a:lnTo>
                  <a:pt x="462485" y="235207"/>
                </a:lnTo>
                <a:lnTo>
                  <a:pt x="473056" y="274848"/>
                </a:lnTo>
                <a:lnTo>
                  <a:pt x="480985" y="330347"/>
                </a:lnTo>
                <a:lnTo>
                  <a:pt x="480985" y="391130"/>
                </a:lnTo>
                <a:lnTo>
                  <a:pt x="470413" y="549697"/>
                </a:lnTo>
                <a:lnTo>
                  <a:pt x="449271" y="747905"/>
                </a:lnTo>
                <a:lnTo>
                  <a:pt x="422843" y="948756"/>
                </a:lnTo>
                <a:lnTo>
                  <a:pt x="399059" y="1115251"/>
                </a:lnTo>
                <a:lnTo>
                  <a:pt x="362060" y="1316102"/>
                </a:lnTo>
                <a:lnTo>
                  <a:pt x="309204" y="1561880"/>
                </a:lnTo>
                <a:lnTo>
                  <a:pt x="301276" y="1601521"/>
                </a:lnTo>
                <a:lnTo>
                  <a:pt x="343560" y="1892226"/>
                </a:lnTo>
                <a:lnTo>
                  <a:pt x="314490" y="1976795"/>
                </a:lnTo>
                <a:lnTo>
                  <a:pt x="295990" y="2013794"/>
                </a:lnTo>
                <a:lnTo>
                  <a:pt x="274848" y="2042865"/>
                </a:lnTo>
                <a:lnTo>
                  <a:pt x="253706" y="2053436"/>
                </a:lnTo>
                <a:lnTo>
                  <a:pt x="237849" y="2053436"/>
                </a:lnTo>
                <a:lnTo>
                  <a:pt x="208779" y="2040222"/>
                </a:lnTo>
                <a:lnTo>
                  <a:pt x="182351" y="2011151"/>
                </a:lnTo>
                <a:lnTo>
                  <a:pt x="118924" y="1921297"/>
                </a:lnTo>
                <a:lnTo>
                  <a:pt x="15856" y="1778587"/>
                </a:lnTo>
                <a:lnTo>
                  <a:pt x="2642" y="1757445"/>
                </a:lnTo>
                <a:lnTo>
                  <a:pt x="0" y="1736303"/>
                </a:lnTo>
                <a:lnTo>
                  <a:pt x="5285" y="1707232"/>
                </a:lnTo>
                <a:lnTo>
                  <a:pt x="26427" y="1659662"/>
                </a:lnTo>
                <a:lnTo>
                  <a:pt x="58141" y="1598878"/>
                </a:lnTo>
                <a:lnTo>
                  <a:pt x="97782" y="1538095"/>
                </a:lnTo>
                <a:lnTo>
                  <a:pt x="121567" y="1485239"/>
                </a:lnTo>
                <a:lnTo>
                  <a:pt x="147995" y="1400670"/>
                </a:lnTo>
                <a:lnTo>
                  <a:pt x="179708" y="1268532"/>
                </a:lnTo>
                <a:lnTo>
                  <a:pt x="200850" y="1144321"/>
                </a:lnTo>
                <a:lnTo>
                  <a:pt x="224635" y="983112"/>
                </a:lnTo>
                <a:lnTo>
                  <a:pt x="256349" y="6739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C97D8E7-B19D-4290-BE41-25DD77179E48}"/>
              </a:ext>
            </a:extLst>
          </p:cNvPr>
          <p:cNvSpPr/>
          <p:nvPr/>
        </p:nvSpPr>
        <p:spPr>
          <a:xfrm>
            <a:off x="5624514" y="4919664"/>
            <a:ext cx="1273175" cy="985837"/>
          </a:xfrm>
          <a:custGeom>
            <a:avLst/>
            <a:gdLst>
              <a:gd name="connsiteX0" fmla="*/ 526256 w 1273968"/>
              <a:gd name="connsiteY0" fmla="*/ 376237 h 985837"/>
              <a:gd name="connsiteX1" fmla="*/ 302418 w 1273968"/>
              <a:gd name="connsiteY1" fmla="*/ 495300 h 985837"/>
              <a:gd name="connsiteX2" fmla="*/ 152400 w 1273968"/>
              <a:gd name="connsiteY2" fmla="*/ 573881 h 985837"/>
              <a:gd name="connsiteX3" fmla="*/ 0 w 1273968"/>
              <a:gd name="connsiteY3" fmla="*/ 664368 h 985837"/>
              <a:gd name="connsiteX4" fmla="*/ 138112 w 1273968"/>
              <a:gd name="connsiteY4" fmla="*/ 985837 h 985837"/>
              <a:gd name="connsiteX5" fmla="*/ 169068 w 1273968"/>
              <a:gd name="connsiteY5" fmla="*/ 907256 h 985837"/>
              <a:gd name="connsiteX6" fmla="*/ 188118 w 1273968"/>
              <a:gd name="connsiteY6" fmla="*/ 888206 h 985837"/>
              <a:gd name="connsiteX7" fmla="*/ 323850 w 1273968"/>
              <a:gd name="connsiteY7" fmla="*/ 783431 h 985837"/>
              <a:gd name="connsiteX8" fmla="*/ 497681 w 1273968"/>
              <a:gd name="connsiteY8" fmla="*/ 650081 h 985837"/>
              <a:gd name="connsiteX9" fmla="*/ 692943 w 1273968"/>
              <a:gd name="connsiteY9" fmla="*/ 497681 h 985837"/>
              <a:gd name="connsiteX10" fmla="*/ 907256 w 1273968"/>
              <a:gd name="connsiteY10" fmla="*/ 330993 h 985837"/>
              <a:gd name="connsiteX11" fmla="*/ 1073943 w 1273968"/>
              <a:gd name="connsiteY11" fmla="*/ 202406 h 985837"/>
              <a:gd name="connsiteX12" fmla="*/ 1197768 w 1273968"/>
              <a:gd name="connsiteY12" fmla="*/ 104775 h 985837"/>
              <a:gd name="connsiteX13" fmla="*/ 1262062 w 1273968"/>
              <a:gd name="connsiteY13" fmla="*/ 52387 h 985837"/>
              <a:gd name="connsiteX14" fmla="*/ 1271587 w 1273968"/>
              <a:gd name="connsiteY14" fmla="*/ 40481 h 985837"/>
              <a:gd name="connsiteX15" fmla="*/ 1273968 w 1273968"/>
              <a:gd name="connsiteY15" fmla="*/ 23812 h 985837"/>
              <a:gd name="connsiteX16" fmla="*/ 1271587 w 1273968"/>
              <a:gd name="connsiteY16" fmla="*/ 7143 h 985837"/>
              <a:gd name="connsiteX17" fmla="*/ 1257300 w 1273968"/>
              <a:gd name="connsiteY17" fmla="*/ 0 h 985837"/>
              <a:gd name="connsiteX18" fmla="*/ 1235868 w 1273968"/>
              <a:gd name="connsiteY18" fmla="*/ 4762 h 985837"/>
              <a:gd name="connsiteX19" fmla="*/ 1188243 w 1273968"/>
              <a:gd name="connsiteY19" fmla="*/ 23812 h 985837"/>
              <a:gd name="connsiteX20" fmla="*/ 1040606 w 1273968"/>
              <a:gd name="connsiteY20" fmla="*/ 102393 h 985837"/>
              <a:gd name="connsiteX21" fmla="*/ 842962 w 1273968"/>
              <a:gd name="connsiteY21" fmla="*/ 207168 h 985837"/>
              <a:gd name="connsiteX22" fmla="*/ 526256 w 1273968"/>
              <a:gd name="connsiteY22" fmla="*/ 37623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73968" h="985837">
                <a:moveTo>
                  <a:pt x="526256" y="376237"/>
                </a:moveTo>
                <a:lnTo>
                  <a:pt x="302418" y="495300"/>
                </a:lnTo>
                <a:lnTo>
                  <a:pt x="152400" y="573881"/>
                </a:lnTo>
                <a:lnTo>
                  <a:pt x="0" y="664368"/>
                </a:lnTo>
                <a:lnTo>
                  <a:pt x="138112" y="985837"/>
                </a:lnTo>
                <a:lnTo>
                  <a:pt x="169068" y="907256"/>
                </a:lnTo>
                <a:lnTo>
                  <a:pt x="188118" y="888206"/>
                </a:lnTo>
                <a:lnTo>
                  <a:pt x="323850" y="783431"/>
                </a:lnTo>
                <a:lnTo>
                  <a:pt x="497681" y="650081"/>
                </a:lnTo>
                <a:lnTo>
                  <a:pt x="692943" y="497681"/>
                </a:lnTo>
                <a:lnTo>
                  <a:pt x="907256" y="330993"/>
                </a:lnTo>
                <a:lnTo>
                  <a:pt x="1073943" y="202406"/>
                </a:lnTo>
                <a:lnTo>
                  <a:pt x="1197768" y="104775"/>
                </a:lnTo>
                <a:lnTo>
                  <a:pt x="1262062" y="52387"/>
                </a:lnTo>
                <a:lnTo>
                  <a:pt x="1271587" y="40481"/>
                </a:lnTo>
                <a:lnTo>
                  <a:pt x="1273968" y="23812"/>
                </a:lnTo>
                <a:lnTo>
                  <a:pt x="1271587" y="7143"/>
                </a:lnTo>
                <a:lnTo>
                  <a:pt x="1257300" y="0"/>
                </a:lnTo>
                <a:lnTo>
                  <a:pt x="1235868" y="4762"/>
                </a:lnTo>
                <a:lnTo>
                  <a:pt x="1188243" y="23812"/>
                </a:lnTo>
                <a:lnTo>
                  <a:pt x="1040606" y="102393"/>
                </a:lnTo>
                <a:lnTo>
                  <a:pt x="842962" y="207168"/>
                </a:lnTo>
                <a:lnTo>
                  <a:pt x="526256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3E1C339B-3BCE-4A83-939D-2E59DDB8D0AF}"/>
              </a:ext>
            </a:extLst>
          </p:cNvPr>
          <p:cNvSpPr/>
          <p:nvPr/>
        </p:nvSpPr>
        <p:spPr>
          <a:xfrm>
            <a:off x="6811963" y="3638550"/>
            <a:ext cx="965200" cy="808038"/>
          </a:xfrm>
          <a:custGeom>
            <a:avLst/>
            <a:gdLst>
              <a:gd name="connsiteX0" fmla="*/ 309563 w 964407"/>
              <a:gd name="connsiteY0" fmla="*/ 545306 h 807244"/>
              <a:gd name="connsiteX1" fmla="*/ 423863 w 964407"/>
              <a:gd name="connsiteY1" fmla="*/ 466725 h 807244"/>
              <a:gd name="connsiteX2" fmla="*/ 509588 w 964407"/>
              <a:gd name="connsiteY2" fmla="*/ 402431 h 807244"/>
              <a:gd name="connsiteX3" fmla="*/ 578644 w 964407"/>
              <a:gd name="connsiteY3" fmla="*/ 345281 h 807244"/>
              <a:gd name="connsiteX4" fmla="*/ 621507 w 964407"/>
              <a:gd name="connsiteY4" fmla="*/ 300038 h 807244"/>
              <a:gd name="connsiteX5" fmla="*/ 635794 w 964407"/>
              <a:gd name="connsiteY5" fmla="*/ 276225 h 807244"/>
              <a:gd name="connsiteX6" fmla="*/ 638175 w 964407"/>
              <a:gd name="connsiteY6" fmla="*/ 264319 h 807244"/>
              <a:gd name="connsiteX7" fmla="*/ 638175 w 964407"/>
              <a:gd name="connsiteY7" fmla="*/ 242888 h 807244"/>
              <a:gd name="connsiteX8" fmla="*/ 623888 w 964407"/>
              <a:gd name="connsiteY8" fmla="*/ 188119 h 807244"/>
              <a:gd name="connsiteX9" fmla="*/ 604838 w 964407"/>
              <a:gd name="connsiteY9" fmla="*/ 147638 h 807244"/>
              <a:gd name="connsiteX10" fmla="*/ 581025 w 964407"/>
              <a:gd name="connsiteY10" fmla="*/ 97631 h 807244"/>
              <a:gd name="connsiteX11" fmla="*/ 531019 w 964407"/>
              <a:gd name="connsiteY11" fmla="*/ 2381 h 807244"/>
              <a:gd name="connsiteX12" fmla="*/ 585788 w 964407"/>
              <a:gd name="connsiteY12" fmla="*/ 0 h 807244"/>
              <a:gd name="connsiteX13" fmla="*/ 681038 w 964407"/>
              <a:gd name="connsiteY13" fmla="*/ 92869 h 807244"/>
              <a:gd name="connsiteX14" fmla="*/ 771525 w 964407"/>
              <a:gd name="connsiteY14" fmla="*/ 169069 h 807244"/>
              <a:gd name="connsiteX15" fmla="*/ 857250 w 964407"/>
              <a:gd name="connsiteY15" fmla="*/ 240506 h 807244"/>
              <a:gd name="connsiteX16" fmla="*/ 900113 w 964407"/>
              <a:gd name="connsiteY16" fmla="*/ 276225 h 807244"/>
              <a:gd name="connsiteX17" fmla="*/ 923925 w 964407"/>
              <a:gd name="connsiteY17" fmla="*/ 300038 h 807244"/>
              <a:gd name="connsiteX18" fmla="*/ 942975 w 964407"/>
              <a:gd name="connsiteY18" fmla="*/ 323850 h 807244"/>
              <a:gd name="connsiteX19" fmla="*/ 957263 w 964407"/>
              <a:gd name="connsiteY19" fmla="*/ 350044 h 807244"/>
              <a:gd name="connsiteX20" fmla="*/ 962025 w 964407"/>
              <a:gd name="connsiteY20" fmla="*/ 373856 h 807244"/>
              <a:gd name="connsiteX21" fmla="*/ 964407 w 964407"/>
              <a:gd name="connsiteY21" fmla="*/ 404813 h 807244"/>
              <a:gd name="connsiteX22" fmla="*/ 959644 w 964407"/>
              <a:gd name="connsiteY22" fmla="*/ 442913 h 807244"/>
              <a:gd name="connsiteX23" fmla="*/ 947738 w 964407"/>
              <a:gd name="connsiteY23" fmla="*/ 461963 h 807244"/>
              <a:gd name="connsiteX24" fmla="*/ 890588 w 964407"/>
              <a:gd name="connsiteY24" fmla="*/ 476250 h 807244"/>
              <a:gd name="connsiteX25" fmla="*/ 754857 w 964407"/>
              <a:gd name="connsiteY25" fmla="*/ 504825 h 807244"/>
              <a:gd name="connsiteX26" fmla="*/ 640557 w 964407"/>
              <a:gd name="connsiteY26" fmla="*/ 542925 h 807244"/>
              <a:gd name="connsiteX27" fmla="*/ 519113 w 964407"/>
              <a:gd name="connsiteY27" fmla="*/ 585788 h 807244"/>
              <a:gd name="connsiteX28" fmla="*/ 407194 w 964407"/>
              <a:gd name="connsiteY28" fmla="*/ 633413 h 807244"/>
              <a:gd name="connsiteX29" fmla="*/ 280988 w 964407"/>
              <a:gd name="connsiteY29" fmla="*/ 688181 h 807244"/>
              <a:gd name="connsiteX30" fmla="*/ 152400 w 964407"/>
              <a:gd name="connsiteY30" fmla="*/ 757238 h 807244"/>
              <a:gd name="connsiteX31" fmla="*/ 57150 w 964407"/>
              <a:gd name="connsiteY31" fmla="*/ 807244 h 807244"/>
              <a:gd name="connsiteX32" fmla="*/ 0 w 964407"/>
              <a:gd name="connsiteY32" fmla="*/ 742950 h 807244"/>
              <a:gd name="connsiteX33" fmla="*/ 116682 w 964407"/>
              <a:gd name="connsiteY33" fmla="*/ 671513 h 807244"/>
              <a:gd name="connsiteX34" fmla="*/ 309563 w 964407"/>
              <a:gd name="connsiteY34" fmla="*/ 545306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64407" h="807244">
                <a:moveTo>
                  <a:pt x="309563" y="545306"/>
                </a:moveTo>
                <a:lnTo>
                  <a:pt x="423863" y="466725"/>
                </a:lnTo>
                <a:lnTo>
                  <a:pt x="509588" y="402431"/>
                </a:lnTo>
                <a:lnTo>
                  <a:pt x="578644" y="345281"/>
                </a:lnTo>
                <a:lnTo>
                  <a:pt x="621507" y="300038"/>
                </a:lnTo>
                <a:lnTo>
                  <a:pt x="635794" y="276225"/>
                </a:lnTo>
                <a:lnTo>
                  <a:pt x="638175" y="264319"/>
                </a:lnTo>
                <a:lnTo>
                  <a:pt x="638175" y="242888"/>
                </a:lnTo>
                <a:lnTo>
                  <a:pt x="623888" y="188119"/>
                </a:lnTo>
                <a:lnTo>
                  <a:pt x="604838" y="147638"/>
                </a:lnTo>
                <a:lnTo>
                  <a:pt x="581025" y="97631"/>
                </a:lnTo>
                <a:lnTo>
                  <a:pt x="531019" y="2381"/>
                </a:lnTo>
                <a:lnTo>
                  <a:pt x="585788" y="0"/>
                </a:lnTo>
                <a:lnTo>
                  <a:pt x="681038" y="92869"/>
                </a:lnTo>
                <a:lnTo>
                  <a:pt x="771525" y="169069"/>
                </a:lnTo>
                <a:lnTo>
                  <a:pt x="857250" y="240506"/>
                </a:lnTo>
                <a:lnTo>
                  <a:pt x="900113" y="276225"/>
                </a:lnTo>
                <a:lnTo>
                  <a:pt x="923925" y="300038"/>
                </a:lnTo>
                <a:lnTo>
                  <a:pt x="942975" y="323850"/>
                </a:lnTo>
                <a:lnTo>
                  <a:pt x="957263" y="350044"/>
                </a:lnTo>
                <a:lnTo>
                  <a:pt x="962025" y="373856"/>
                </a:lnTo>
                <a:lnTo>
                  <a:pt x="964407" y="404813"/>
                </a:lnTo>
                <a:lnTo>
                  <a:pt x="959644" y="442913"/>
                </a:lnTo>
                <a:lnTo>
                  <a:pt x="947738" y="461963"/>
                </a:lnTo>
                <a:lnTo>
                  <a:pt x="890588" y="476250"/>
                </a:lnTo>
                <a:lnTo>
                  <a:pt x="754857" y="504825"/>
                </a:lnTo>
                <a:lnTo>
                  <a:pt x="640557" y="542925"/>
                </a:lnTo>
                <a:lnTo>
                  <a:pt x="519113" y="585788"/>
                </a:lnTo>
                <a:lnTo>
                  <a:pt x="407194" y="633413"/>
                </a:lnTo>
                <a:lnTo>
                  <a:pt x="280988" y="688181"/>
                </a:lnTo>
                <a:lnTo>
                  <a:pt x="152400" y="757238"/>
                </a:lnTo>
                <a:lnTo>
                  <a:pt x="57150" y="807244"/>
                </a:lnTo>
                <a:lnTo>
                  <a:pt x="0" y="742950"/>
                </a:lnTo>
                <a:lnTo>
                  <a:pt x="116682" y="671513"/>
                </a:lnTo>
                <a:lnTo>
                  <a:pt x="309563" y="545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D04D6277-3438-4CE4-8AFA-E76BEAF6ADF3}"/>
              </a:ext>
            </a:extLst>
          </p:cNvPr>
          <p:cNvSpPr/>
          <p:nvPr/>
        </p:nvSpPr>
        <p:spPr>
          <a:xfrm>
            <a:off x="6243639" y="3989389"/>
            <a:ext cx="2320925" cy="1717675"/>
          </a:xfrm>
          <a:custGeom>
            <a:avLst/>
            <a:gdLst>
              <a:gd name="connsiteX0" fmla="*/ 1071562 w 2321718"/>
              <a:gd name="connsiteY0" fmla="*/ 769144 h 1719262"/>
              <a:gd name="connsiteX1" fmla="*/ 919162 w 2321718"/>
              <a:gd name="connsiteY1" fmla="*/ 631031 h 1719262"/>
              <a:gd name="connsiteX2" fmla="*/ 726281 w 2321718"/>
              <a:gd name="connsiteY2" fmla="*/ 454819 h 1719262"/>
              <a:gd name="connsiteX3" fmla="*/ 592931 w 2321718"/>
              <a:gd name="connsiteY3" fmla="*/ 323850 h 1719262"/>
              <a:gd name="connsiteX4" fmla="*/ 445293 w 2321718"/>
              <a:gd name="connsiteY4" fmla="*/ 185737 h 1719262"/>
              <a:gd name="connsiteX5" fmla="*/ 371475 w 2321718"/>
              <a:gd name="connsiteY5" fmla="*/ 126206 h 1719262"/>
              <a:gd name="connsiteX6" fmla="*/ 316706 w 2321718"/>
              <a:gd name="connsiteY6" fmla="*/ 85725 h 1719262"/>
              <a:gd name="connsiteX7" fmla="*/ 271462 w 2321718"/>
              <a:gd name="connsiteY7" fmla="*/ 57150 h 1719262"/>
              <a:gd name="connsiteX8" fmla="*/ 230981 w 2321718"/>
              <a:gd name="connsiteY8" fmla="*/ 33337 h 1719262"/>
              <a:gd name="connsiteX9" fmla="*/ 197643 w 2321718"/>
              <a:gd name="connsiteY9" fmla="*/ 19050 h 1719262"/>
              <a:gd name="connsiteX10" fmla="*/ 157162 w 2321718"/>
              <a:gd name="connsiteY10" fmla="*/ 4762 h 1719262"/>
              <a:gd name="connsiteX11" fmla="*/ 126206 w 2321718"/>
              <a:gd name="connsiteY11" fmla="*/ 0 h 1719262"/>
              <a:gd name="connsiteX12" fmla="*/ 83343 w 2321718"/>
              <a:gd name="connsiteY12" fmla="*/ 0 h 1719262"/>
              <a:gd name="connsiteX13" fmla="*/ 30956 w 2321718"/>
              <a:gd name="connsiteY13" fmla="*/ 7144 h 1719262"/>
              <a:gd name="connsiteX14" fmla="*/ 14287 w 2321718"/>
              <a:gd name="connsiteY14" fmla="*/ 16669 h 1719262"/>
              <a:gd name="connsiteX15" fmla="*/ 7143 w 2321718"/>
              <a:gd name="connsiteY15" fmla="*/ 26194 h 1719262"/>
              <a:gd name="connsiteX16" fmla="*/ 2381 w 2321718"/>
              <a:gd name="connsiteY16" fmla="*/ 45244 h 1719262"/>
              <a:gd name="connsiteX17" fmla="*/ 0 w 2321718"/>
              <a:gd name="connsiteY17" fmla="*/ 73819 h 1719262"/>
              <a:gd name="connsiteX18" fmla="*/ 9525 w 2321718"/>
              <a:gd name="connsiteY18" fmla="*/ 97631 h 1719262"/>
              <a:gd name="connsiteX19" fmla="*/ 23812 w 2321718"/>
              <a:gd name="connsiteY19" fmla="*/ 109537 h 1719262"/>
              <a:gd name="connsiteX20" fmla="*/ 50006 w 2321718"/>
              <a:gd name="connsiteY20" fmla="*/ 121444 h 1719262"/>
              <a:gd name="connsiteX21" fmla="*/ 73818 w 2321718"/>
              <a:gd name="connsiteY21" fmla="*/ 128587 h 1719262"/>
              <a:gd name="connsiteX22" fmla="*/ 126206 w 2321718"/>
              <a:gd name="connsiteY22" fmla="*/ 133350 h 1719262"/>
              <a:gd name="connsiteX23" fmla="*/ 152400 w 2321718"/>
              <a:gd name="connsiteY23" fmla="*/ 135731 h 1719262"/>
              <a:gd name="connsiteX24" fmla="*/ 164306 w 2321718"/>
              <a:gd name="connsiteY24" fmla="*/ 138112 h 1719262"/>
              <a:gd name="connsiteX25" fmla="*/ 230981 w 2321718"/>
              <a:gd name="connsiteY25" fmla="*/ 180975 h 1719262"/>
              <a:gd name="connsiteX26" fmla="*/ 338137 w 2321718"/>
              <a:gd name="connsiteY26" fmla="*/ 259556 h 1719262"/>
              <a:gd name="connsiteX27" fmla="*/ 407193 w 2321718"/>
              <a:gd name="connsiteY27" fmla="*/ 319087 h 1719262"/>
              <a:gd name="connsiteX28" fmla="*/ 507206 w 2321718"/>
              <a:gd name="connsiteY28" fmla="*/ 411956 h 1719262"/>
              <a:gd name="connsiteX29" fmla="*/ 597693 w 2321718"/>
              <a:gd name="connsiteY29" fmla="*/ 502444 h 1719262"/>
              <a:gd name="connsiteX30" fmla="*/ 688181 w 2321718"/>
              <a:gd name="connsiteY30" fmla="*/ 611981 h 1719262"/>
              <a:gd name="connsiteX31" fmla="*/ 816768 w 2321718"/>
              <a:gd name="connsiteY31" fmla="*/ 769144 h 1719262"/>
              <a:gd name="connsiteX32" fmla="*/ 950118 w 2321718"/>
              <a:gd name="connsiteY32" fmla="*/ 935831 h 1719262"/>
              <a:gd name="connsiteX33" fmla="*/ 1050131 w 2321718"/>
              <a:gd name="connsiteY33" fmla="*/ 1062037 h 1719262"/>
              <a:gd name="connsiteX34" fmla="*/ 1162050 w 2321718"/>
              <a:gd name="connsiteY34" fmla="*/ 1204912 h 1719262"/>
              <a:gd name="connsiteX35" fmla="*/ 1307306 w 2321718"/>
              <a:gd name="connsiteY35" fmla="*/ 1395412 h 1719262"/>
              <a:gd name="connsiteX36" fmla="*/ 1428750 w 2321718"/>
              <a:gd name="connsiteY36" fmla="*/ 1552575 h 1719262"/>
              <a:gd name="connsiteX37" fmla="*/ 1454943 w 2321718"/>
              <a:gd name="connsiteY37" fmla="*/ 1588294 h 1719262"/>
              <a:gd name="connsiteX38" fmla="*/ 1481137 w 2321718"/>
              <a:gd name="connsiteY38" fmla="*/ 1626394 h 1719262"/>
              <a:gd name="connsiteX39" fmla="*/ 1500187 w 2321718"/>
              <a:gd name="connsiteY39" fmla="*/ 1650206 h 1719262"/>
              <a:gd name="connsiteX40" fmla="*/ 1526381 w 2321718"/>
              <a:gd name="connsiteY40" fmla="*/ 1674019 h 1719262"/>
              <a:gd name="connsiteX41" fmla="*/ 1545431 w 2321718"/>
              <a:gd name="connsiteY41" fmla="*/ 1688306 h 1719262"/>
              <a:gd name="connsiteX42" fmla="*/ 1569243 w 2321718"/>
              <a:gd name="connsiteY42" fmla="*/ 1702594 h 1719262"/>
              <a:gd name="connsiteX43" fmla="*/ 1595437 w 2321718"/>
              <a:gd name="connsiteY43" fmla="*/ 1714500 h 1719262"/>
              <a:gd name="connsiteX44" fmla="*/ 1640681 w 2321718"/>
              <a:gd name="connsiteY44" fmla="*/ 1719262 h 1719262"/>
              <a:gd name="connsiteX45" fmla="*/ 1902618 w 2321718"/>
              <a:gd name="connsiteY45" fmla="*/ 1714500 h 1719262"/>
              <a:gd name="connsiteX46" fmla="*/ 2240756 w 2321718"/>
              <a:gd name="connsiteY46" fmla="*/ 1716881 h 1719262"/>
              <a:gd name="connsiteX47" fmla="*/ 2278856 w 2321718"/>
              <a:gd name="connsiteY47" fmla="*/ 1716881 h 1719262"/>
              <a:gd name="connsiteX48" fmla="*/ 2302668 w 2321718"/>
              <a:gd name="connsiteY48" fmla="*/ 1704975 h 1719262"/>
              <a:gd name="connsiteX49" fmla="*/ 2316956 w 2321718"/>
              <a:gd name="connsiteY49" fmla="*/ 1690687 h 1719262"/>
              <a:gd name="connsiteX50" fmla="*/ 2321718 w 2321718"/>
              <a:gd name="connsiteY50" fmla="*/ 1676400 h 1719262"/>
              <a:gd name="connsiteX51" fmla="*/ 2321718 w 2321718"/>
              <a:gd name="connsiteY51" fmla="*/ 1666875 h 1719262"/>
              <a:gd name="connsiteX52" fmla="*/ 2314575 w 2321718"/>
              <a:gd name="connsiteY52" fmla="*/ 1650206 h 1719262"/>
              <a:gd name="connsiteX53" fmla="*/ 2288381 w 2321718"/>
              <a:gd name="connsiteY53" fmla="*/ 1633537 h 1719262"/>
              <a:gd name="connsiteX54" fmla="*/ 2231231 w 2321718"/>
              <a:gd name="connsiteY54" fmla="*/ 1607344 h 1719262"/>
              <a:gd name="connsiteX55" fmla="*/ 2150268 w 2321718"/>
              <a:gd name="connsiteY55" fmla="*/ 1569244 h 1719262"/>
              <a:gd name="connsiteX56" fmla="*/ 2035968 w 2321718"/>
              <a:gd name="connsiteY56" fmla="*/ 1504950 h 1719262"/>
              <a:gd name="connsiteX57" fmla="*/ 1857375 w 2321718"/>
              <a:gd name="connsiteY57" fmla="*/ 1390650 h 1719262"/>
              <a:gd name="connsiteX58" fmla="*/ 1702593 w 2321718"/>
              <a:gd name="connsiteY58" fmla="*/ 1281112 h 1719262"/>
              <a:gd name="connsiteX59" fmla="*/ 1519237 w 2321718"/>
              <a:gd name="connsiteY59" fmla="*/ 1143000 h 1719262"/>
              <a:gd name="connsiteX60" fmla="*/ 1226343 w 2321718"/>
              <a:gd name="connsiteY60" fmla="*/ 902494 h 1719262"/>
              <a:gd name="connsiteX61" fmla="*/ 1071562 w 2321718"/>
              <a:gd name="connsiteY61" fmla="*/ 769144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321718" h="1719262">
                <a:moveTo>
                  <a:pt x="1071562" y="769144"/>
                </a:moveTo>
                <a:lnTo>
                  <a:pt x="919162" y="631031"/>
                </a:lnTo>
                <a:lnTo>
                  <a:pt x="726281" y="454819"/>
                </a:lnTo>
                <a:lnTo>
                  <a:pt x="592931" y="323850"/>
                </a:lnTo>
                <a:lnTo>
                  <a:pt x="445293" y="185737"/>
                </a:lnTo>
                <a:lnTo>
                  <a:pt x="371475" y="126206"/>
                </a:lnTo>
                <a:lnTo>
                  <a:pt x="316706" y="85725"/>
                </a:lnTo>
                <a:lnTo>
                  <a:pt x="271462" y="57150"/>
                </a:lnTo>
                <a:lnTo>
                  <a:pt x="230981" y="33337"/>
                </a:lnTo>
                <a:lnTo>
                  <a:pt x="197643" y="19050"/>
                </a:lnTo>
                <a:lnTo>
                  <a:pt x="157162" y="4762"/>
                </a:lnTo>
                <a:lnTo>
                  <a:pt x="126206" y="0"/>
                </a:lnTo>
                <a:lnTo>
                  <a:pt x="83343" y="0"/>
                </a:lnTo>
                <a:lnTo>
                  <a:pt x="30956" y="7144"/>
                </a:lnTo>
                <a:lnTo>
                  <a:pt x="14287" y="16669"/>
                </a:lnTo>
                <a:lnTo>
                  <a:pt x="7143" y="26194"/>
                </a:lnTo>
                <a:lnTo>
                  <a:pt x="2381" y="45244"/>
                </a:lnTo>
                <a:lnTo>
                  <a:pt x="0" y="73819"/>
                </a:lnTo>
                <a:lnTo>
                  <a:pt x="9525" y="97631"/>
                </a:lnTo>
                <a:lnTo>
                  <a:pt x="23812" y="109537"/>
                </a:lnTo>
                <a:lnTo>
                  <a:pt x="50006" y="121444"/>
                </a:lnTo>
                <a:lnTo>
                  <a:pt x="73818" y="128587"/>
                </a:lnTo>
                <a:lnTo>
                  <a:pt x="126206" y="133350"/>
                </a:lnTo>
                <a:lnTo>
                  <a:pt x="152400" y="135731"/>
                </a:lnTo>
                <a:lnTo>
                  <a:pt x="164306" y="138112"/>
                </a:lnTo>
                <a:lnTo>
                  <a:pt x="230981" y="180975"/>
                </a:lnTo>
                <a:lnTo>
                  <a:pt x="338137" y="259556"/>
                </a:lnTo>
                <a:lnTo>
                  <a:pt x="407193" y="319087"/>
                </a:lnTo>
                <a:lnTo>
                  <a:pt x="507206" y="411956"/>
                </a:lnTo>
                <a:lnTo>
                  <a:pt x="597693" y="502444"/>
                </a:lnTo>
                <a:lnTo>
                  <a:pt x="688181" y="611981"/>
                </a:lnTo>
                <a:lnTo>
                  <a:pt x="816768" y="769144"/>
                </a:lnTo>
                <a:lnTo>
                  <a:pt x="950118" y="935831"/>
                </a:lnTo>
                <a:lnTo>
                  <a:pt x="1050131" y="1062037"/>
                </a:lnTo>
                <a:lnTo>
                  <a:pt x="1162050" y="1204912"/>
                </a:lnTo>
                <a:lnTo>
                  <a:pt x="1307306" y="1395412"/>
                </a:lnTo>
                <a:lnTo>
                  <a:pt x="1428750" y="1552575"/>
                </a:lnTo>
                <a:lnTo>
                  <a:pt x="1454943" y="1588294"/>
                </a:lnTo>
                <a:lnTo>
                  <a:pt x="1481137" y="1626394"/>
                </a:lnTo>
                <a:lnTo>
                  <a:pt x="1500187" y="1650206"/>
                </a:lnTo>
                <a:lnTo>
                  <a:pt x="1526381" y="1674019"/>
                </a:lnTo>
                <a:lnTo>
                  <a:pt x="1545431" y="1688306"/>
                </a:lnTo>
                <a:lnTo>
                  <a:pt x="1569243" y="1702594"/>
                </a:lnTo>
                <a:lnTo>
                  <a:pt x="1595437" y="1714500"/>
                </a:lnTo>
                <a:lnTo>
                  <a:pt x="1640681" y="1719262"/>
                </a:lnTo>
                <a:lnTo>
                  <a:pt x="1902618" y="1714500"/>
                </a:lnTo>
                <a:lnTo>
                  <a:pt x="2240756" y="1716881"/>
                </a:lnTo>
                <a:lnTo>
                  <a:pt x="2278856" y="1716881"/>
                </a:lnTo>
                <a:lnTo>
                  <a:pt x="2302668" y="1704975"/>
                </a:lnTo>
                <a:lnTo>
                  <a:pt x="2316956" y="1690687"/>
                </a:lnTo>
                <a:lnTo>
                  <a:pt x="2321718" y="1676400"/>
                </a:lnTo>
                <a:lnTo>
                  <a:pt x="2321718" y="1666875"/>
                </a:lnTo>
                <a:lnTo>
                  <a:pt x="2314575" y="1650206"/>
                </a:lnTo>
                <a:lnTo>
                  <a:pt x="2288381" y="1633537"/>
                </a:lnTo>
                <a:lnTo>
                  <a:pt x="2231231" y="1607344"/>
                </a:lnTo>
                <a:lnTo>
                  <a:pt x="2150268" y="1569244"/>
                </a:lnTo>
                <a:lnTo>
                  <a:pt x="2035968" y="1504950"/>
                </a:lnTo>
                <a:lnTo>
                  <a:pt x="1857375" y="1390650"/>
                </a:lnTo>
                <a:lnTo>
                  <a:pt x="1702593" y="1281112"/>
                </a:lnTo>
                <a:lnTo>
                  <a:pt x="1519237" y="1143000"/>
                </a:lnTo>
                <a:lnTo>
                  <a:pt x="1226343" y="902494"/>
                </a:lnTo>
                <a:lnTo>
                  <a:pt x="1071562" y="7691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89FECDF-C62F-404B-86F0-71139B0FE792}"/>
              </a:ext>
            </a:extLst>
          </p:cNvPr>
          <p:cNvGrpSpPr/>
          <p:nvPr/>
        </p:nvGrpSpPr>
        <p:grpSpPr>
          <a:xfrm>
            <a:off x="3783013" y="1554163"/>
            <a:ext cx="4781551" cy="4429126"/>
            <a:chOff x="3783013" y="1554163"/>
            <a:chExt cx="4781551" cy="4429126"/>
          </a:xfrm>
        </p:grpSpPr>
        <p:sp>
          <p:nvSpPr>
            <p:cNvPr id="18" name="フリーフォーム 98">
              <a:extLst>
                <a:ext uri="{FF2B5EF4-FFF2-40B4-BE49-F238E27FC236}">
                  <a16:creationId xmlns:a16="http://schemas.microsoft.com/office/drawing/2014/main" id="{8EB4B63F-5E34-4BA7-9EAF-861C1F093A0A}"/>
                </a:ext>
              </a:extLst>
            </p:cNvPr>
            <p:cNvSpPr/>
            <p:nvPr/>
          </p:nvSpPr>
          <p:spPr>
            <a:xfrm>
              <a:off x="3962400" y="1733550"/>
              <a:ext cx="1468438" cy="1181100"/>
            </a:xfrm>
            <a:custGeom>
              <a:avLst/>
              <a:gdLst>
                <a:gd name="connsiteX0" fmla="*/ 652463 w 1469231"/>
                <a:gd name="connsiteY0" fmla="*/ 185738 h 1181100"/>
                <a:gd name="connsiteX1" fmla="*/ 554831 w 1469231"/>
                <a:gd name="connsiteY1" fmla="*/ 211931 h 1181100"/>
                <a:gd name="connsiteX2" fmla="*/ 466725 w 1469231"/>
                <a:gd name="connsiteY2" fmla="*/ 235744 h 1181100"/>
                <a:gd name="connsiteX3" fmla="*/ 428625 w 1469231"/>
                <a:gd name="connsiteY3" fmla="*/ 245269 h 1181100"/>
                <a:gd name="connsiteX4" fmla="*/ 397669 w 1469231"/>
                <a:gd name="connsiteY4" fmla="*/ 252413 h 1181100"/>
                <a:gd name="connsiteX5" fmla="*/ 369094 w 1469231"/>
                <a:gd name="connsiteY5" fmla="*/ 254794 h 1181100"/>
                <a:gd name="connsiteX6" fmla="*/ 311944 w 1469231"/>
                <a:gd name="connsiteY6" fmla="*/ 250031 h 1181100"/>
                <a:gd name="connsiteX7" fmla="*/ 266700 w 1469231"/>
                <a:gd name="connsiteY7" fmla="*/ 238125 h 1181100"/>
                <a:gd name="connsiteX8" fmla="*/ 216694 w 1469231"/>
                <a:gd name="connsiteY8" fmla="*/ 219075 h 1181100"/>
                <a:gd name="connsiteX9" fmla="*/ 159544 w 1469231"/>
                <a:gd name="connsiteY9" fmla="*/ 188119 h 1181100"/>
                <a:gd name="connsiteX10" fmla="*/ 107156 w 1469231"/>
                <a:gd name="connsiteY10" fmla="*/ 154781 h 1181100"/>
                <a:gd name="connsiteX11" fmla="*/ 71438 w 1469231"/>
                <a:gd name="connsiteY11" fmla="*/ 128588 h 1181100"/>
                <a:gd name="connsiteX12" fmla="*/ 57150 w 1469231"/>
                <a:gd name="connsiteY12" fmla="*/ 116681 h 1181100"/>
                <a:gd name="connsiteX13" fmla="*/ 40481 w 1469231"/>
                <a:gd name="connsiteY13" fmla="*/ 109538 h 1181100"/>
                <a:gd name="connsiteX14" fmla="*/ 14288 w 1469231"/>
                <a:gd name="connsiteY14" fmla="*/ 109538 h 1181100"/>
                <a:gd name="connsiteX15" fmla="*/ 4763 w 1469231"/>
                <a:gd name="connsiteY15" fmla="*/ 114300 h 1181100"/>
                <a:gd name="connsiteX16" fmla="*/ 0 w 1469231"/>
                <a:gd name="connsiteY16" fmla="*/ 126206 h 1181100"/>
                <a:gd name="connsiteX17" fmla="*/ 4763 w 1469231"/>
                <a:gd name="connsiteY17" fmla="*/ 152400 h 1181100"/>
                <a:gd name="connsiteX18" fmla="*/ 28575 w 1469231"/>
                <a:gd name="connsiteY18" fmla="*/ 192881 h 1181100"/>
                <a:gd name="connsiteX19" fmla="*/ 69056 w 1469231"/>
                <a:gd name="connsiteY19" fmla="*/ 254794 h 1181100"/>
                <a:gd name="connsiteX20" fmla="*/ 97631 w 1469231"/>
                <a:gd name="connsiteY20" fmla="*/ 295275 h 1181100"/>
                <a:gd name="connsiteX21" fmla="*/ 138113 w 1469231"/>
                <a:gd name="connsiteY21" fmla="*/ 350044 h 1181100"/>
                <a:gd name="connsiteX22" fmla="*/ 176213 w 1469231"/>
                <a:gd name="connsiteY22" fmla="*/ 392906 h 1181100"/>
                <a:gd name="connsiteX23" fmla="*/ 207169 w 1469231"/>
                <a:gd name="connsiteY23" fmla="*/ 426244 h 1181100"/>
                <a:gd name="connsiteX24" fmla="*/ 245269 w 1469231"/>
                <a:gd name="connsiteY24" fmla="*/ 461963 h 1181100"/>
                <a:gd name="connsiteX25" fmla="*/ 269081 w 1469231"/>
                <a:gd name="connsiteY25" fmla="*/ 481013 h 1181100"/>
                <a:gd name="connsiteX26" fmla="*/ 285750 w 1469231"/>
                <a:gd name="connsiteY26" fmla="*/ 490538 h 1181100"/>
                <a:gd name="connsiteX27" fmla="*/ 316706 w 1469231"/>
                <a:gd name="connsiteY27" fmla="*/ 495300 h 1181100"/>
                <a:gd name="connsiteX28" fmla="*/ 352425 w 1469231"/>
                <a:gd name="connsiteY28" fmla="*/ 490538 h 1181100"/>
                <a:gd name="connsiteX29" fmla="*/ 390525 w 1469231"/>
                <a:gd name="connsiteY29" fmla="*/ 473869 h 1181100"/>
                <a:gd name="connsiteX30" fmla="*/ 421481 w 1469231"/>
                <a:gd name="connsiteY30" fmla="*/ 457200 h 1181100"/>
                <a:gd name="connsiteX31" fmla="*/ 469106 w 1469231"/>
                <a:gd name="connsiteY31" fmla="*/ 426244 h 1181100"/>
                <a:gd name="connsiteX32" fmla="*/ 519113 w 1469231"/>
                <a:gd name="connsiteY32" fmla="*/ 404813 h 1181100"/>
                <a:gd name="connsiteX33" fmla="*/ 609600 w 1469231"/>
                <a:gd name="connsiteY33" fmla="*/ 373856 h 1181100"/>
                <a:gd name="connsiteX34" fmla="*/ 714375 w 1469231"/>
                <a:gd name="connsiteY34" fmla="*/ 342900 h 1181100"/>
                <a:gd name="connsiteX35" fmla="*/ 845344 w 1469231"/>
                <a:gd name="connsiteY35" fmla="*/ 316706 h 1181100"/>
                <a:gd name="connsiteX36" fmla="*/ 954881 w 1469231"/>
                <a:gd name="connsiteY36" fmla="*/ 297656 h 1181100"/>
                <a:gd name="connsiteX37" fmla="*/ 1026319 w 1469231"/>
                <a:gd name="connsiteY37" fmla="*/ 288131 h 1181100"/>
                <a:gd name="connsiteX38" fmla="*/ 1076325 w 1469231"/>
                <a:gd name="connsiteY38" fmla="*/ 288131 h 1181100"/>
                <a:gd name="connsiteX39" fmla="*/ 1107281 w 1469231"/>
                <a:gd name="connsiteY39" fmla="*/ 292894 h 1181100"/>
                <a:gd name="connsiteX40" fmla="*/ 1119188 w 1469231"/>
                <a:gd name="connsiteY40" fmla="*/ 300038 h 1181100"/>
                <a:gd name="connsiteX41" fmla="*/ 1126331 w 1469231"/>
                <a:gd name="connsiteY41" fmla="*/ 311944 h 1181100"/>
                <a:gd name="connsiteX42" fmla="*/ 1128713 w 1469231"/>
                <a:gd name="connsiteY42" fmla="*/ 326231 h 1181100"/>
                <a:gd name="connsiteX43" fmla="*/ 1126331 w 1469231"/>
                <a:gd name="connsiteY43" fmla="*/ 359569 h 1181100"/>
                <a:gd name="connsiteX44" fmla="*/ 1097756 w 1469231"/>
                <a:gd name="connsiteY44" fmla="*/ 459581 h 1181100"/>
                <a:gd name="connsiteX45" fmla="*/ 1040606 w 1469231"/>
                <a:gd name="connsiteY45" fmla="*/ 635794 h 1181100"/>
                <a:gd name="connsiteX46" fmla="*/ 971550 w 1469231"/>
                <a:gd name="connsiteY46" fmla="*/ 850106 h 1181100"/>
                <a:gd name="connsiteX47" fmla="*/ 878681 w 1469231"/>
                <a:gd name="connsiteY47" fmla="*/ 1076325 h 1181100"/>
                <a:gd name="connsiteX48" fmla="*/ 916781 w 1469231"/>
                <a:gd name="connsiteY48" fmla="*/ 1114425 h 1181100"/>
                <a:gd name="connsiteX49" fmla="*/ 952500 w 1469231"/>
                <a:gd name="connsiteY49" fmla="*/ 1143000 h 1181100"/>
                <a:gd name="connsiteX50" fmla="*/ 985838 w 1469231"/>
                <a:gd name="connsiteY50" fmla="*/ 1166813 h 1181100"/>
                <a:gd name="connsiteX51" fmla="*/ 1004888 w 1469231"/>
                <a:gd name="connsiteY51" fmla="*/ 1176338 h 1181100"/>
                <a:gd name="connsiteX52" fmla="*/ 1026319 w 1469231"/>
                <a:gd name="connsiteY52" fmla="*/ 1181100 h 1181100"/>
                <a:gd name="connsiteX53" fmla="*/ 1050131 w 1469231"/>
                <a:gd name="connsiteY53" fmla="*/ 1178719 h 1181100"/>
                <a:gd name="connsiteX54" fmla="*/ 1076325 w 1469231"/>
                <a:gd name="connsiteY54" fmla="*/ 1164431 h 1181100"/>
                <a:gd name="connsiteX55" fmla="*/ 1100138 w 1469231"/>
                <a:gd name="connsiteY55" fmla="*/ 1140619 h 1181100"/>
                <a:gd name="connsiteX56" fmla="*/ 1128713 w 1469231"/>
                <a:gd name="connsiteY56" fmla="*/ 1097756 h 1181100"/>
                <a:gd name="connsiteX57" fmla="*/ 1159669 w 1469231"/>
                <a:gd name="connsiteY57" fmla="*/ 1028700 h 1181100"/>
                <a:gd name="connsiteX58" fmla="*/ 1185863 w 1469231"/>
                <a:gd name="connsiteY58" fmla="*/ 942975 h 1181100"/>
                <a:gd name="connsiteX59" fmla="*/ 1228725 w 1469231"/>
                <a:gd name="connsiteY59" fmla="*/ 816769 h 1181100"/>
                <a:gd name="connsiteX60" fmla="*/ 1266825 w 1469231"/>
                <a:gd name="connsiteY60" fmla="*/ 704850 h 1181100"/>
                <a:gd name="connsiteX61" fmla="*/ 1335881 w 1469231"/>
                <a:gd name="connsiteY61" fmla="*/ 521494 h 1181100"/>
                <a:gd name="connsiteX62" fmla="*/ 1362075 w 1469231"/>
                <a:gd name="connsiteY62" fmla="*/ 457200 h 1181100"/>
                <a:gd name="connsiteX63" fmla="*/ 1369219 w 1469231"/>
                <a:gd name="connsiteY63" fmla="*/ 442913 h 1181100"/>
                <a:gd name="connsiteX64" fmla="*/ 1388269 w 1469231"/>
                <a:gd name="connsiteY64" fmla="*/ 423863 h 1181100"/>
                <a:gd name="connsiteX65" fmla="*/ 1409700 w 1469231"/>
                <a:gd name="connsiteY65" fmla="*/ 402431 h 1181100"/>
                <a:gd name="connsiteX66" fmla="*/ 1428750 w 1469231"/>
                <a:gd name="connsiteY66" fmla="*/ 378619 h 1181100"/>
                <a:gd name="connsiteX67" fmla="*/ 1450181 w 1469231"/>
                <a:gd name="connsiteY67" fmla="*/ 347663 h 1181100"/>
                <a:gd name="connsiteX68" fmla="*/ 1464469 w 1469231"/>
                <a:gd name="connsiteY68" fmla="*/ 319088 h 1181100"/>
                <a:gd name="connsiteX69" fmla="*/ 1469231 w 1469231"/>
                <a:gd name="connsiteY69" fmla="*/ 292894 h 1181100"/>
                <a:gd name="connsiteX70" fmla="*/ 1466850 w 1469231"/>
                <a:gd name="connsiteY70" fmla="*/ 266700 h 1181100"/>
                <a:gd name="connsiteX71" fmla="*/ 1457325 w 1469231"/>
                <a:gd name="connsiteY71" fmla="*/ 245269 h 1181100"/>
                <a:gd name="connsiteX72" fmla="*/ 1433513 w 1469231"/>
                <a:gd name="connsiteY72" fmla="*/ 219075 h 1181100"/>
                <a:gd name="connsiteX73" fmla="*/ 1385888 w 1469231"/>
                <a:gd name="connsiteY73" fmla="*/ 161925 h 1181100"/>
                <a:gd name="connsiteX74" fmla="*/ 1328738 w 1469231"/>
                <a:gd name="connsiteY74" fmla="*/ 102394 h 1181100"/>
                <a:gd name="connsiteX75" fmla="*/ 1281113 w 1469231"/>
                <a:gd name="connsiteY75" fmla="*/ 57150 h 1181100"/>
                <a:gd name="connsiteX76" fmla="*/ 1257300 w 1469231"/>
                <a:gd name="connsiteY76" fmla="*/ 38100 h 1181100"/>
                <a:gd name="connsiteX77" fmla="*/ 1231106 w 1469231"/>
                <a:gd name="connsiteY77" fmla="*/ 21431 h 1181100"/>
                <a:gd name="connsiteX78" fmla="*/ 1202531 w 1469231"/>
                <a:gd name="connsiteY78" fmla="*/ 7144 h 1181100"/>
                <a:gd name="connsiteX79" fmla="*/ 1171575 w 1469231"/>
                <a:gd name="connsiteY79" fmla="*/ 0 h 1181100"/>
                <a:gd name="connsiteX80" fmla="*/ 1145381 w 1469231"/>
                <a:gd name="connsiteY80" fmla="*/ 11906 h 1181100"/>
                <a:gd name="connsiteX81" fmla="*/ 1097756 w 1469231"/>
                <a:gd name="connsiteY81" fmla="*/ 42863 h 1181100"/>
                <a:gd name="connsiteX82" fmla="*/ 1023938 w 1469231"/>
                <a:gd name="connsiteY82" fmla="*/ 83344 h 1181100"/>
                <a:gd name="connsiteX83" fmla="*/ 985838 w 1469231"/>
                <a:gd name="connsiteY83" fmla="*/ 97631 h 1181100"/>
                <a:gd name="connsiteX84" fmla="*/ 852488 w 1469231"/>
                <a:gd name="connsiteY84" fmla="*/ 130969 h 1181100"/>
                <a:gd name="connsiteX85" fmla="*/ 652463 w 1469231"/>
                <a:gd name="connsiteY85" fmla="*/ 18573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69231" h="1181100">
                  <a:moveTo>
                    <a:pt x="652463" y="185738"/>
                  </a:moveTo>
                  <a:lnTo>
                    <a:pt x="554831" y="211931"/>
                  </a:lnTo>
                  <a:lnTo>
                    <a:pt x="466725" y="235744"/>
                  </a:lnTo>
                  <a:lnTo>
                    <a:pt x="428625" y="245269"/>
                  </a:lnTo>
                  <a:lnTo>
                    <a:pt x="397669" y="252413"/>
                  </a:lnTo>
                  <a:lnTo>
                    <a:pt x="369094" y="254794"/>
                  </a:lnTo>
                  <a:lnTo>
                    <a:pt x="311944" y="250031"/>
                  </a:lnTo>
                  <a:lnTo>
                    <a:pt x="266700" y="238125"/>
                  </a:lnTo>
                  <a:lnTo>
                    <a:pt x="216694" y="219075"/>
                  </a:lnTo>
                  <a:lnTo>
                    <a:pt x="159544" y="188119"/>
                  </a:lnTo>
                  <a:lnTo>
                    <a:pt x="107156" y="154781"/>
                  </a:lnTo>
                  <a:lnTo>
                    <a:pt x="71438" y="128588"/>
                  </a:lnTo>
                  <a:lnTo>
                    <a:pt x="57150" y="116681"/>
                  </a:lnTo>
                  <a:lnTo>
                    <a:pt x="40481" y="109538"/>
                  </a:lnTo>
                  <a:lnTo>
                    <a:pt x="14288" y="109538"/>
                  </a:lnTo>
                  <a:lnTo>
                    <a:pt x="4763" y="114300"/>
                  </a:lnTo>
                  <a:lnTo>
                    <a:pt x="0" y="126206"/>
                  </a:lnTo>
                  <a:lnTo>
                    <a:pt x="4763" y="152400"/>
                  </a:lnTo>
                  <a:lnTo>
                    <a:pt x="28575" y="192881"/>
                  </a:lnTo>
                  <a:lnTo>
                    <a:pt x="69056" y="254794"/>
                  </a:lnTo>
                  <a:lnTo>
                    <a:pt x="97631" y="295275"/>
                  </a:lnTo>
                  <a:lnTo>
                    <a:pt x="138113" y="350044"/>
                  </a:lnTo>
                  <a:lnTo>
                    <a:pt x="176213" y="392906"/>
                  </a:lnTo>
                  <a:lnTo>
                    <a:pt x="207169" y="426244"/>
                  </a:lnTo>
                  <a:lnTo>
                    <a:pt x="245269" y="461963"/>
                  </a:lnTo>
                  <a:lnTo>
                    <a:pt x="269081" y="481013"/>
                  </a:lnTo>
                  <a:lnTo>
                    <a:pt x="285750" y="490538"/>
                  </a:lnTo>
                  <a:lnTo>
                    <a:pt x="316706" y="495300"/>
                  </a:lnTo>
                  <a:lnTo>
                    <a:pt x="352425" y="490538"/>
                  </a:lnTo>
                  <a:lnTo>
                    <a:pt x="390525" y="473869"/>
                  </a:lnTo>
                  <a:lnTo>
                    <a:pt x="421481" y="457200"/>
                  </a:lnTo>
                  <a:lnTo>
                    <a:pt x="469106" y="426244"/>
                  </a:lnTo>
                  <a:lnTo>
                    <a:pt x="519113" y="404813"/>
                  </a:lnTo>
                  <a:lnTo>
                    <a:pt x="609600" y="373856"/>
                  </a:lnTo>
                  <a:lnTo>
                    <a:pt x="714375" y="342900"/>
                  </a:lnTo>
                  <a:lnTo>
                    <a:pt x="845344" y="316706"/>
                  </a:lnTo>
                  <a:lnTo>
                    <a:pt x="954881" y="297656"/>
                  </a:lnTo>
                  <a:lnTo>
                    <a:pt x="1026319" y="288131"/>
                  </a:lnTo>
                  <a:lnTo>
                    <a:pt x="1076325" y="288131"/>
                  </a:lnTo>
                  <a:lnTo>
                    <a:pt x="1107281" y="292894"/>
                  </a:lnTo>
                  <a:lnTo>
                    <a:pt x="1119188" y="300038"/>
                  </a:lnTo>
                  <a:lnTo>
                    <a:pt x="1126331" y="311944"/>
                  </a:lnTo>
                  <a:lnTo>
                    <a:pt x="1128713" y="326231"/>
                  </a:lnTo>
                  <a:lnTo>
                    <a:pt x="1126331" y="359569"/>
                  </a:lnTo>
                  <a:lnTo>
                    <a:pt x="1097756" y="459581"/>
                  </a:lnTo>
                  <a:lnTo>
                    <a:pt x="1040606" y="635794"/>
                  </a:lnTo>
                  <a:lnTo>
                    <a:pt x="971550" y="850106"/>
                  </a:lnTo>
                  <a:lnTo>
                    <a:pt x="878681" y="1076325"/>
                  </a:lnTo>
                  <a:lnTo>
                    <a:pt x="916781" y="1114425"/>
                  </a:lnTo>
                  <a:lnTo>
                    <a:pt x="952500" y="1143000"/>
                  </a:lnTo>
                  <a:lnTo>
                    <a:pt x="985838" y="1166813"/>
                  </a:lnTo>
                  <a:lnTo>
                    <a:pt x="1004888" y="1176338"/>
                  </a:lnTo>
                  <a:lnTo>
                    <a:pt x="1026319" y="1181100"/>
                  </a:lnTo>
                  <a:lnTo>
                    <a:pt x="1050131" y="1178719"/>
                  </a:lnTo>
                  <a:lnTo>
                    <a:pt x="1076325" y="1164431"/>
                  </a:lnTo>
                  <a:lnTo>
                    <a:pt x="1100138" y="1140619"/>
                  </a:lnTo>
                  <a:lnTo>
                    <a:pt x="1128713" y="1097756"/>
                  </a:lnTo>
                  <a:lnTo>
                    <a:pt x="1159669" y="1028700"/>
                  </a:lnTo>
                  <a:lnTo>
                    <a:pt x="1185863" y="942975"/>
                  </a:lnTo>
                  <a:lnTo>
                    <a:pt x="1228725" y="816769"/>
                  </a:lnTo>
                  <a:lnTo>
                    <a:pt x="1266825" y="704850"/>
                  </a:lnTo>
                  <a:lnTo>
                    <a:pt x="1335881" y="521494"/>
                  </a:lnTo>
                  <a:lnTo>
                    <a:pt x="1362075" y="457200"/>
                  </a:lnTo>
                  <a:lnTo>
                    <a:pt x="1369219" y="442913"/>
                  </a:lnTo>
                  <a:lnTo>
                    <a:pt x="1388269" y="423863"/>
                  </a:lnTo>
                  <a:lnTo>
                    <a:pt x="1409700" y="402431"/>
                  </a:lnTo>
                  <a:lnTo>
                    <a:pt x="1428750" y="378619"/>
                  </a:lnTo>
                  <a:lnTo>
                    <a:pt x="1450181" y="347663"/>
                  </a:lnTo>
                  <a:lnTo>
                    <a:pt x="1464469" y="319088"/>
                  </a:lnTo>
                  <a:lnTo>
                    <a:pt x="1469231" y="292894"/>
                  </a:lnTo>
                  <a:lnTo>
                    <a:pt x="1466850" y="266700"/>
                  </a:lnTo>
                  <a:lnTo>
                    <a:pt x="1457325" y="245269"/>
                  </a:lnTo>
                  <a:lnTo>
                    <a:pt x="1433513" y="219075"/>
                  </a:lnTo>
                  <a:lnTo>
                    <a:pt x="1385888" y="161925"/>
                  </a:lnTo>
                  <a:lnTo>
                    <a:pt x="1328738" y="102394"/>
                  </a:lnTo>
                  <a:lnTo>
                    <a:pt x="1281113" y="57150"/>
                  </a:lnTo>
                  <a:lnTo>
                    <a:pt x="1257300" y="38100"/>
                  </a:lnTo>
                  <a:lnTo>
                    <a:pt x="1231106" y="21431"/>
                  </a:lnTo>
                  <a:lnTo>
                    <a:pt x="1202531" y="7144"/>
                  </a:lnTo>
                  <a:lnTo>
                    <a:pt x="1171575" y="0"/>
                  </a:lnTo>
                  <a:lnTo>
                    <a:pt x="1145381" y="11906"/>
                  </a:lnTo>
                  <a:lnTo>
                    <a:pt x="1097756" y="42863"/>
                  </a:lnTo>
                  <a:lnTo>
                    <a:pt x="1023938" y="83344"/>
                  </a:lnTo>
                  <a:lnTo>
                    <a:pt x="985838" y="97631"/>
                  </a:lnTo>
                  <a:lnTo>
                    <a:pt x="852488" y="130969"/>
                  </a:lnTo>
                  <a:lnTo>
                    <a:pt x="652463" y="1857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0">
              <a:extLst>
                <a:ext uri="{FF2B5EF4-FFF2-40B4-BE49-F238E27FC236}">
                  <a16:creationId xmlns:a16="http://schemas.microsoft.com/office/drawing/2014/main" id="{B1C17908-A1E8-41EE-B237-0E69FB038B5E}"/>
                </a:ext>
              </a:extLst>
            </p:cNvPr>
            <p:cNvSpPr/>
            <p:nvPr/>
          </p:nvSpPr>
          <p:spPr>
            <a:xfrm>
              <a:off x="4200526" y="2582863"/>
              <a:ext cx="792163" cy="349250"/>
            </a:xfrm>
            <a:custGeom>
              <a:avLst/>
              <a:gdLst>
                <a:gd name="connsiteX0" fmla="*/ 352425 w 792956"/>
                <a:gd name="connsiteY0" fmla="*/ 280988 h 347663"/>
                <a:gd name="connsiteX1" fmla="*/ 521494 w 792956"/>
                <a:gd name="connsiteY1" fmla="*/ 245269 h 347663"/>
                <a:gd name="connsiteX2" fmla="*/ 595313 w 792956"/>
                <a:gd name="connsiteY2" fmla="*/ 230982 h 347663"/>
                <a:gd name="connsiteX3" fmla="*/ 711994 w 792956"/>
                <a:gd name="connsiteY3" fmla="*/ 219075 h 347663"/>
                <a:gd name="connsiteX4" fmla="*/ 792956 w 792956"/>
                <a:gd name="connsiteY4" fmla="*/ 0 h 347663"/>
                <a:gd name="connsiteX5" fmla="*/ 659606 w 792956"/>
                <a:gd name="connsiteY5" fmla="*/ 38100 h 347663"/>
                <a:gd name="connsiteX6" fmla="*/ 540544 w 792956"/>
                <a:gd name="connsiteY6" fmla="*/ 66675 h 347663"/>
                <a:gd name="connsiteX7" fmla="*/ 390525 w 792956"/>
                <a:gd name="connsiteY7" fmla="*/ 95250 h 347663"/>
                <a:gd name="connsiteX8" fmla="*/ 247650 w 792956"/>
                <a:gd name="connsiteY8" fmla="*/ 116682 h 347663"/>
                <a:gd name="connsiteX9" fmla="*/ 114300 w 792956"/>
                <a:gd name="connsiteY9" fmla="*/ 130969 h 347663"/>
                <a:gd name="connsiteX10" fmla="*/ 0 w 792956"/>
                <a:gd name="connsiteY10" fmla="*/ 138113 h 347663"/>
                <a:gd name="connsiteX11" fmla="*/ 19050 w 792956"/>
                <a:gd name="connsiteY11" fmla="*/ 347663 h 347663"/>
                <a:gd name="connsiteX12" fmla="*/ 261938 w 792956"/>
                <a:gd name="connsiteY12" fmla="*/ 300038 h 347663"/>
                <a:gd name="connsiteX13" fmla="*/ 352425 w 792956"/>
                <a:gd name="connsiteY13" fmla="*/ 280988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2956" h="347663">
                  <a:moveTo>
                    <a:pt x="352425" y="280988"/>
                  </a:moveTo>
                  <a:lnTo>
                    <a:pt x="521494" y="245269"/>
                  </a:lnTo>
                  <a:lnTo>
                    <a:pt x="595313" y="230982"/>
                  </a:lnTo>
                  <a:lnTo>
                    <a:pt x="711994" y="219075"/>
                  </a:lnTo>
                  <a:lnTo>
                    <a:pt x="792956" y="0"/>
                  </a:lnTo>
                  <a:lnTo>
                    <a:pt x="659606" y="38100"/>
                  </a:lnTo>
                  <a:lnTo>
                    <a:pt x="540544" y="66675"/>
                  </a:lnTo>
                  <a:lnTo>
                    <a:pt x="390525" y="95250"/>
                  </a:lnTo>
                  <a:lnTo>
                    <a:pt x="247650" y="116682"/>
                  </a:lnTo>
                  <a:lnTo>
                    <a:pt x="114300" y="130969"/>
                  </a:lnTo>
                  <a:lnTo>
                    <a:pt x="0" y="138113"/>
                  </a:lnTo>
                  <a:lnTo>
                    <a:pt x="19050" y="347663"/>
                  </a:lnTo>
                  <a:lnTo>
                    <a:pt x="261938" y="300038"/>
                  </a:lnTo>
                  <a:lnTo>
                    <a:pt x="352425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1">
              <a:extLst>
                <a:ext uri="{FF2B5EF4-FFF2-40B4-BE49-F238E27FC236}">
                  <a16:creationId xmlns:a16="http://schemas.microsoft.com/office/drawing/2014/main" id="{513D00B5-EF22-4D83-8468-7AC065C0484C}"/>
                </a:ext>
              </a:extLst>
            </p:cNvPr>
            <p:cNvSpPr/>
            <p:nvPr/>
          </p:nvSpPr>
          <p:spPr>
            <a:xfrm>
              <a:off x="3849688" y="2576513"/>
              <a:ext cx="577850" cy="1479550"/>
            </a:xfrm>
            <a:custGeom>
              <a:avLst/>
              <a:gdLst>
                <a:gd name="connsiteX0" fmla="*/ 419100 w 576263"/>
                <a:gd name="connsiteY0" fmla="*/ 611981 h 1478756"/>
                <a:gd name="connsiteX1" fmla="*/ 445294 w 576263"/>
                <a:gd name="connsiteY1" fmla="*/ 507206 h 1478756"/>
                <a:gd name="connsiteX2" fmla="*/ 473869 w 576263"/>
                <a:gd name="connsiteY2" fmla="*/ 388143 h 1478756"/>
                <a:gd name="connsiteX3" fmla="*/ 483394 w 576263"/>
                <a:gd name="connsiteY3" fmla="*/ 376237 h 1478756"/>
                <a:gd name="connsiteX4" fmla="*/ 507207 w 576263"/>
                <a:gd name="connsiteY4" fmla="*/ 359568 h 1478756"/>
                <a:gd name="connsiteX5" fmla="*/ 542925 w 576263"/>
                <a:gd name="connsiteY5" fmla="*/ 330993 h 1478756"/>
                <a:gd name="connsiteX6" fmla="*/ 576263 w 576263"/>
                <a:gd name="connsiteY6" fmla="*/ 297656 h 1478756"/>
                <a:gd name="connsiteX7" fmla="*/ 461963 w 576263"/>
                <a:gd name="connsiteY7" fmla="*/ 142875 h 1478756"/>
                <a:gd name="connsiteX8" fmla="*/ 397669 w 576263"/>
                <a:gd name="connsiteY8" fmla="*/ 104775 h 1478756"/>
                <a:gd name="connsiteX9" fmla="*/ 328613 w 576263"/>
                <a:gd name="connsiteY9" fmla="*/ 64293 h 1478756"/>
                <a:gd name="connsiteX10" fmla="*/ 271463 w 576263"/>
                <a:gd name="connsiteY10" fmla="*/ 28575 h 1478756"/>
                <a:gd name="connsiteX11" fmla="*/ 230982 w 576263"/>
                <a:gd name="connsiteY11" fmla="*/ 7143 h 1478756"/>
                <a:gd name="connsiteX12" fmla="*/ 211932 w 576263"/>
                <a:gd name="connsiteY12" fmla="*/ 0 h 1478756"/>
                <a:gd name="connsiteX13" fmla="*/ 197644 w 576263"/>
                <a:gd name="connsiteY13" fmla="*/ 0 h 1478756"/>
                <a:gd name="connsiteX14" fmla="*/ 188119 w 576263"/>
                <a:gd name="connsiteY14" fmla="*/ 2381 h 1478756"/>
                <a:gd name="connsiteX15" fmla="*/ 180975 w 576263"/>
                <a:gd name="connsiteY15" fmla="*/ 16668 h 1478756"/>
                <a:gd name="connsiteX16" fmla="*/ 183357 w 576263"/>
                <a:gd name="connsiteY16" fmla="*/ 40481 h 1478756"/>
                <a:gd name="connsiteX17" fmla="*/ 192882 w 576263"/>
                <a:gd name="connsiteY17" fmla="*/ 57150 h 1478756"/>
                <a:gd name="connsiteX18" fmla="*/ 207169 w 576263"/>
                <a:gd name="connsiteY18" fmla="*/ 76200 h 1478756"/>
                <a:gd name="connsiteX19" fmla="*/ 223838 w 576263"/>
                <a:gd name="connsiteY19" fmla="*/ 104775 h 1478756"/>
                <a:gd name="connsiteX20" fmla="*/ 245269 w 576263"/>
                <a:gd name="connsiteY20" fmla="*/ 159543 h 1478756"/>
                <a:gd name="connsiteX21" fmla="*/ 257175 w 576263"/>
                <a:gd name="connsiteY21" fmla="*/ 200025 h 1478756"/>
                <a:gd name="connsiteX22" fmla="*/ 271463 w 576263"/>
                <a:gd name="connsiteY22" fmla="*/ 276225 h 1478756"/>
                <a:gd name="connsiteX23" fmla="*/ 273844 w 576263"/>
                <a:gd name="connsiteY23" fmla="*/ 330993 h 1478756"/>
                <a:gd name="connsiteX24" fmla="*/ 269082 w 576263"/>
                <a:gd name="connsiteY24" fmla="*/ 397668 h 1478756"/>
                <a:gd name="connsiteX25" fmla="*/ 257175 w 576263"/>
                <a:gd name="connsiteY25" fmla="*/ 483393 h 1478756"/>
                <a:gd name="connsiteX26" fmla="*/ 238125 w 576263"/>
                <a:gd name="connsiteY26" fmla="*/ 571500 h 1478756"/>
                <a:gd name="connsiteX27" fmla="*/ 202407 w 576263"/>
                <a:gd name="connsiteY27" fmla="*/ 690562 h 1478756"/>
                <a:gd name="connsiteX28" fmla="*/ 161925 w 576263"/>
                <a:gd name="connsiteY28" fmla="*/ 821531 h 1478756"/>
                <a:gd name="connsiteX29" fmla="*/ 102394 w 576263"/>
                <a:gd name="connsiteY29" fmla="*/ 990600 h 1478756"/>
                <a:gd name="connsiteX30" fmla="*/ 35719 w 576263"/>
                <a:gd name="connsiteY30" fmla="*/ 1143000 h 1478756"/>
                <a:gd name="connsiteX31" fmla="*/ 7144 w 576263"/>
                <a:gd name="connsiteY31" fmla="*/ 1204912 h 1478756"/>
                <a:gd name="connsiteX32" fmla="*/ 0 w 576263"/>
                <a:gd name="connsiteY32" fmla="*/ 1247775 h 1478756"/>
                <a:gd name="connsiteX33" fmla="*/ 0 w 576263"/>
                <a:gd name="connsiteY33" fmla="*/ 1304925 h 1478756"/>
                <a:gd name="connsiteX34" fmla="*/ 7144 w 576263"/>
                <a:gd name="connsiteY34" fmla="*/ 1347787 h 1478756"/>
                <a:gd name="connsiteX35" fmla="*/ 23813 w 576263"/>
                <a:gd name="connsiteY35" fmla="*/ 1404937 h 1478756"/>
                <a:gd name="connsiteX36" fmla="*/ 40482 w 576263"/>
                <a:gd name="connsiteY36" fmla="*/ 1443037 h 1478756"/>
                <a:gd name="connsiteX37" fmla="*/ 57150 w 576263"/>
                <a:gd name="connsiteY37" fmla="*/ 1462087 h 1478756"/>
                <a:gd name="connsiteX38" fmla="*/ 73819 w 576263"/>
                <a:gd name="connsiteY38" fmla="*/ 1473993 h 1478756"/>
                <a:gd name="connsiteX39" fmla="*/ 90488 w 576263"/>
                <a:gd name="connsiteY39" fmla="*/ 1478756 h 1478756"/>
                <a:gd name="connsiteX40" fmla="*/ 119063 w 576263"/>
                <a:gd name="connsiteY40" fmla="*/ 1476375 h 1478756"/>
                <a:gd name="connsiteX41" fmla="*/ 145257 w 576263"/>
                <a:gd name="connsiteY41" fmla="*/ 1466850 h 1478756"/>
                <a:gd name="connsiteX42" fmla="*/ 188119 w 576263"/>
                <a:gd name="connsiteY42" fmla="*/ 1438275 h 1478756"/>
                <a:gd name="connsiteX43" fmla="*/ 292894 w 576263"/>
                <a:gd name="connsiteY43" fmla="*/ 1145381 h 1478756"/>
                <a:gd name="connsiteX44" fmla="*/ 295275 w 576263"/>
                <a:gd name="connsiteY44" fmla="*/ 1116806 h 1478756"/>
                <a:gd name="connsiteX45" fmla="*/ 330994 w 576263"/>
                <a:gd name="connsiteY45" fmla="*/ 966787 h 1478756"/>
                <a:gd name="connsiteX46" fmla="*/ 419100 w 576263"/>
                <a:gd name="connsiteY46" fmla="*/ 611981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6263" h="1478756">
                  <a:moveTo>
                    <a:pt x="419100" y="611981"/>
                  </a:moveTo>
                  <a:lnTo>
                    <a:pt x="445294" y="507206"/>
                  </a:lnTo>
                  <a:lnTo>
                    <a:pt x="473869" y="388143"/>
                  </a:lnTo>
                  <a:lnTo>
                    <a:pt x="483394" y="376237"/>
                  </a:lnTo>
                  <a:lnTo>
                    <a:pt x="507207" y="359568"/>
                  </a:lnTo>
                  <a:lnTo>
                    <a:pt x="542925" y="330993"/>
                  </a:lnTo>
                  <a:lnTo>
                    <a:pt x="576263" y="297656"/>
                  </a:lnTo>
                  <a:lnTo>
                    <a:pt x="461963" y="142875"/>
                  </a:lnTo>
                  <a:lnTo>
                    <a:pt x="397669" y="104775"/>
                  </a:lnTo>
                  <a:lnTo>
                    <a:pt x="328613" y="64293"/>
                  </a:lnTo>
                  <a:lnTo>
                    <a:pt x="271463" y="28575"/>
                  </a:lnTo>
                  <a:lnTo>
                    <a:pt x="230982" y="7143"/>
                  </a:lnTo>
                  <a:lnTo>
                    <a:pt x="211932" y="0"/>
                  </a:lnTo>
                  <a:lnTo>
                    <a:pt x="197644" y="0"/>
                  </a:lnTo>
                  <a:lnTo>
                    <a:pt x="188119" y="2381"/>
                  </a:lnTo>
                  <a:lnTo>
                    <a:pt x="180975" y="16668"/>
                  </a:lnTo>
                  <a:lnTo>
                    <a:pt x="183357" y="40481"/>
                  </a:lnTo>
                  <a:lnTo>
                    <a:pt x="192882" y="57150"/>
                  </a:lnTo>
                  <a:lnTo>
                    <a:pt x="207169" y="76200"/>
                  </a:lnTo>
                  <a:lnTo>
                    <a:pt x="223838" y="104775"/>
                  </a:lnTo>
                  <a:lnTo>
                    <a:pt x="245269" y="159543"/>
                  </a:lnTo>
                  <a:lnTo>
                    <a:pt x="257175" y="200025"/>
                  </a:lnTo>
                  <a:lnTo>
                    <a:pt x="271463" y="276225"/>
                  </a:lnTo>
                  <a:lnTo>
                    <a:pt x="273844" y="330993"/>
                  </a:lnTo>
                  <a:lnTo>
                    <a:pt x="269082" y="397668"/>
                  </a:lnTo>
                  <a:lnTo>
                    <a:pt x="257175" y="483393"/>
                  </a:lnTo>
                  <a:lnTo>
                    <a:pt x="238125" y="571500"/>
                  </a:lnTo>
                  <a:lnTo>
                    <a:pt x="202407" y="690562"/>
                  </a:lnTo>
                  <a:lnTo>
                    <a:pt x="161925" y="821531"/>
                  </a:lnTo>
                  <a:lnTo>
                    <a:pt x="102394" y="990600"/>
                  </a:lnTo>
                  <a:lnTo>
                    <a:pt x="35719" y="1143000"/>
                  </a:lnTo>
                  <a:lnTo>
                    <a:pt x="7144" y="1204912"/>
                  </a:lnTo>
                  <a:lnTo>
                    <a:pt x="0" y="1247775"/>
                  </a:lnTo>
                  <a:lnTo>
                    <a:pt x="0" y="1304925"/>
                  </a:lnTo>
                  <a:lnTo>
                    <a:pt x="7144" y="1347787"/>
                  </a:lnTo>
                  <a:lnTo>
                    <a:pt x="23813" y="1404937"/>
                  </a:lnTo>
                  <a:lnTo>
                    <a:pt x="40482" y="1443037"/>
                  </a:lnTo>
                  <a:lnTo>
                    <a:pt x="57150" y="1462087"/>
                  </a:lnTo>
                  <a:lnTo>
                    <a:pt x="73819" y="1473993"/>
                  </a:lnTo>
                  <a:lnTo>
                    <a:pt x="90488" y="1478756"/>
                  </a:lnTo>
                  <a:lnTo>
                    <a:pt x="119063" y="1476375"/>
                  </a:lnTo>
                  <a:lnTo>
                    <a:pt x="145257" y="1466850"/>
                  </a:lnTo>
                  <a:lnTo>
                    <a:pt x="188119" y="1438275"/>
                  </a:lnTo>
                  <a:lnTo>
                    <a:pt x="292894" y="1145381"/>
                  </a:lnTo>
                  <a:lnTo>
                    <a:pt x="295275" y="1116806"/>
                  </a:lnTo>
                  <a:lnTo>
                    <a:pt x="330994" y="966787"/>
                  </a:lnTo>
                  <a:lnTo>
                    <a:pt x="419100" y="611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2">
              <a:extLst>
                <a:ext uri="{FF2B5EF4-FFF2-40B4-BE49-F238E27FC236}">
                  <a16:creationId xmlns:a16="http://schemas.microsoft.com/office/drawing/2014/main" id="{B330FE48-79C1-4832-8BA7-1CA17FF51F32}"/>
                </a:ext>
              </a:extLst>
            </p:cNvPr>
            <p:cNvSpPr/>
            <p:nvPr/>
          </p:nvSpPr>
          <p:spPr>
            <a:xfrm>
              <a:off x="3971925" y="3402013"/>
              <a:ext cx="1257300" cy="646112"/>
            </a:xfrm>
            <a:custGeom>
              <a:avLst/>
              <a:gdLst>
                <a:gd name="connsiteX0" fmla="*/ 614363 w 1257300"/>
                <a:gd name="connsiteY0" fmla="*/ 140494 h 645319"/>
                <a:gd name="connsiteX1" fmla="*/ 350044 w 1257300"/>
                <a:gd name="connsiteY1" fmla="*/ 266700 h 645319"/>
                <a:gd name="connsiteX2" fmla="*/ 211931 w 1257300"/>
                <a:gd name="connsiteY2" fmla="*/ 330994 h 645319"/>
                <a:gd name="connsiteX3" fmla="*/ 190500 w 1257300"/>
                <a:gd name="connsiteY3" fmla="*/ 333375 h 645319"/>
                <a:gd name="connsiteX4" fmla="*/ 178594 w 1257300"/>
                <a:gd name="connsiteY4" fmla="*/ 330994 h 645319"/>
                <a:gd name="connsiteX5" fmla="*/ 171450 w 1257300"/>
                <a:gd name="connsiteY5" fmla="*/ 321469 h 645319"/>
                <a:gd name="connsiteX6" fmla="*/ 176213 w 1257300"/>
                <a:gd name="connsiteY6" fmla="*/ 278607 h 645319"/>
                <a:gd name="connsiteX7" fmla="*/ 0 w 1257300"/>
                <a:gd name="connsiteY7" fmla="*/ 645319 h 645319"/>
                <a:gd name="connsiteX8" fmla="*/ 42863 w 1257300"/>
                <a:gd name="connsiteY8" fmla="*/ 623888 h 645319"/>
                <a:gd name="connsiteX9" fmla="*/ 69056 w 1257300"/>
                <a:gd name="connsiteY9" fmla="*/ 609600 h 645319"/>
                <a:gd name="connsiteX10" fmla="*/ 119063 w 1257300"/>
                <a:gd name="connsiteY10" fmla="*/ 581025 h 645319"/>
                <a:gd name="connsiteX11" fmla="*/ 209550 w 1257300"/>
                <a:gd name="connsiteY11" fmla="*/ 531019 h 645319"/>
                <a:gd name="connsiteX12" fmla="*/ 302419 w 1257300"/>
                <a:gd name="connsiteY12" fmla="*/ 481013 h 645319"/>
                <a:gd name="connsiteX13" fmla="*/ 428625 w 1257300"/>
                <a:gd name="connsiteY13" fmla="*/ 416719 h 645319"/>
                <a:gd name="connsiteX14" fmla="*/ 535781 w 1257300"/>
                <a:gd name="connsiteY14" fmla="*/ 364332 h 645319"/>
                <a:gd name="connsiteX15" fmla="*/ 642938 w 1257300"/>
                <a:gd name="connsiteY15" fmla="*/ 316707 h 645319"/>
                <a:gd name="connsiteX16" fmla="*/ 745331 w 1257300"/>
                <a:gd name="connsiteY16" fmla="*/ 273844 h 645319"/>
                <a:gd name="connsiteX17" fmla="*/ 833438 w 1257300"/>
                <a:gd name="connsiteY17" fmla="*/ 240507 h 645319"/>
                <a:gd name="connsiteX18" fmla="*/ 857250 w 1257300"/>
                <a:gd name="connsiteY18" fmla="*/ 233363 h 645319"/>
                <a:gd name="connsiteX19" fmla="*/ 1197769 w 1257300"/>
                <a:gd name="connsiteY19" fmla="*/ 340519 h 645319"/>
                <a:gd name="connsiteX20" fmla="*/ 1228725 w 1257300"/>
                <a:gd name="connsiteY20" fmla="*/ 311944 h 645319"/>
                <a:gd name="connsiteX21" fmla="*/ 1247775 w 1257300"/>
                <a:gd name="connsiteY21" fmla="*/ 285750 h 645319"/>
                <a:gd name="connsiteX22" fmla="*/ 1257300 w 1257300"/>
                <a:gd name="connsiteY22" fmla="*/ 264319 h 645319"/>
                <a:gd name="connsiteX23" fmla="*/ 1257300 w 1257300"/>
                <a:gd name="connsiteY23" fmla="*/ 247650 h 645319"/>
                <a:gd name="connsiteX24" fmla="*/ 1252538 w 1257300"/>
                <a:gd name="connsiteY24" fmla="*/ 221457 h 645319"/>
                <a:gd name="connsiteX25" fmla="*/ 1243013 w 1257300"/>
                <a:gd name="connsiteY25" fmla="*/ 202407 h 645319"/>
                <a:gd name="connsiteX26" fmla="*/ 1219200 w 1257300"/>
                <a:gd name="connsiteY26" fmla="*/ 176213 h 645319"/>
                <a:gd name="connsiteX27" fmla="*/ 1150144 w 1257300"/>
                <a:gd name="connsiteY27" fmla="*/ 128588 h 645319"/>
                <a:gd name="connsiteX28" fmla="*/ 1076325 w 1257300"/>
                <a:gd name="connsiteY28" fmla="*/ 76200 h 645319"/>
                <a:gd name="connsiteX29" fmla="*/ 1007269 w 1257300"/>
                <a:gd name="connsiteY29" fmla="*/ 23813 h 645319"/>
                <a:gd name="connsiteX30" fmla="*/ 978694 w 1257300"/>
                <a:gd name="connsiteY30" fmla="*/ 2382 h 645319"/>
                <a:gd name="connsiteX31" fmla="*/ 959644 w 1257300"/>
                <a:gd name="connsiteY31" fmla="*/ 0 h 645319"/>
                <a:gd name="connsiteX32" fmla="*/ 938213 w 1257300"/>
                <a:gd name="connsiteY32" fmla="*/ 2382 h 645319"/>
                <a:gd name="connsiteX33" fmla="*/ 871538 w 1257300"/>
                <a:gd name="connsiteY33" fmla="*/ 23813 h 645319"/>
                <a:gd name="connsiteX34" fmla="*/ 764381 w 1257300"/>
                <a:gd name="connsiteY34" fmla="*/ 66675 h 645319"/>
                <a:gd name="connsiteX35" fmla="*/ 614363 w 1257300"/>
                <a:gd name="connsiteY35" fmla="*/ 14049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7300" h="645319">
                  <a:moveTo>
                    <a:pt x="614363" y="140494"/>
                  </a:moveTo>
                  <a:lnTo>
                    <a:pt x="350044" y="266700"/>
                  </a:lnTo>
                  <a:lnTo>
                    <a:pt x="211931" y="330994"/>
                  </a:lnTo>
                  <a:lnTo>
                    <a:pt x="190500" y="333375"/>
                  </a:lnTo>
                  <a:lnTo>
                    <a:pt x="178594" y="330994"/>
                  </a:lnTo>
                  <a:lnTo>
                    <a:pt x="171450" y="321469"/>
                  </a:lnTo>
                  <a:lnTo>
                    <a:pt x="176213" y="278607"/>
                  </a:lnTo>
                  <a:lnTo>
                    <a:pt x="0" y="645319"/>
                  </a:lnTo>
                  <a:lnTo>
                    <a:pt x="42863" y="623888"/>
                  </a:lnTo>
                  <a:lnTo>
                    <a:pt x="69056" y="609600"/>
                  </a:lnTo>
                  <a:lnTo>
                    <a:pt x="119063" y="581025"/>
                  </a:lnTo>
                  <a:lnTo>
                    <a:pt x="209550" y="531019"/>
                  </a:lnTo>
                  <a:lnTo>
                    <a:pt x="302419" y="481013"/>
                  </a:lnTo>
                  <a:lnTo>
                    <a:pt x="428625" y="416719"/>
                  </a:lnTo>
                  <a:lnTo>
                    <a:pt x="535781" y="364332"/>
                  </a:lnTo>
                  <a:lnTo>
                    <a:pt x="642938" y="316707"/>
                  </a:lnTo>
                  <a:lnTo>
                    <a:pt x="745331" y="273844"/>
                  </a:lnTo>
                  <a:lnTo>
                    <a:pt x="833438" y="240507"/>
                  </a:lnTo>
                  <a:lnTo>
                    <a:pt x="857250" y="233363"/>
                  </a:lnTo>
                  <a:lnTo>
                    <a:pt x="1197769" y="340519"/>
                  </a:lnTo>
                  <a:lnTo>
                    <a:pt x="1228725" y="311944"/>
                  </a:lnTo>
                  <a:lnTo>
                    <a:pt x="1247775" y="285750"/>
                  </a:lnTo>
                  <a:lnTo>
                    <a:pt x="1257300" y="264319"/>
                  </a:lnTo>
                  <a:lnTo>
                    <a:pt x="1257300" y="247650"/>
                  </a:lnTo>
                  <a:lnTo>
                    <a:pt x="1252538" y="221457"/>
                  </a:lnTo>
                  <a:lnTo>
                    <a:pt x="1243013" y="202407"/>
                  </a:lnTo>
                  <a:lnTo>
                    <a:pt x="1219200" y="176213"/>
                  </a:lnTo>
                  <a:lnTo>
                    <a:pt x="1150144" y="128588"/>
                  </a:lnTo>
                  <a:lnTo>
                    <a:pt x="1076325" y="76200"/>
                  </a:lnTo>
                  <a:lnTo>
                    <a:pt x="1007269" y="23813"/>
                  </a:lnTo>
                  <a:lnTo>
                    <a:pt x="978694" y="2382"/>
                  </a:lnTo>
                  <a:lnTo>
                    <a:pt x="959644" y="0"/>
                  </a:lnTo>
                  <a:lnTo>
                    <a:pt x="938213" y="2382"/>
                  </a:lnTo>
                  <a:lnTo>
                    <a:pt x="871538" y="23813"/>
                  </a:lnTo>
                  <a:lnTo>
                    <a:pt x="764381" y="66675"/>
                  </a:lnTo>
                  <a:lnTo>
                    <a:pt x="614363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3">
              <a:extLst>
                <a:ext uri="{FF2B5EF4-FFF2-40B4-BE49-F238E27FC236}">
                  <a16:creationId xmlns:a16="http://schemas.microsoft.com/office/drawing/2014/main" id="{7C6AB6D1-AF39-4F08-8D46-D77F5543DB01}"/>
                </a:ext>
              </a:extLst>
            </p:cNvPr>
            <p:cNvSpPr/>
            <p:nvPr/>
          </p:nvSpPr>
          <p:spPr>
            <a:xfrm>
              <a:off x="4140201" y="3602039"/>
              <a:ext cx="1069975" cy="2244725"/>
            </a:xfrm>
            <a:custGeom>
              <a:avLst/>
              <a:gdLst>
                <a:gd name="connsiteX0" fmla="*/ 654791 w 1070165"/>
                <a:gd name="connsiteY0" fmla="*/ 724020 h 2244174"/>
                <a:gd name="connsiteX1" fmla="*/ 674983 w 1070165"/>
                <a:gd name="connsiteY1" fmla="*/ 617292 h 2244174"/>
                <a:gd name="connsiteX2" fmla="*/ 695175 w 1070165"/>
                <a:gd name="connsiteY2" fmla="*/ 487487 h 2244174"/>
                <a:gd name="connsiteX3" fmla="*/ 718251 w 1070165"/>
                <a:gd name="connsiteY3" fmla="*/ 317299 h 2244174"/>
                <a:gd name="connsiteX4" fmla="*/ 741327 w 1070165"/>
                <a:gd name="connsiteY4" fmla="*/ 126920 h 2244174"/>
                <a:gd name="connsiteX5" fmla="*/ 741327 w 1070165"/>
                <a:gd name="connsiteY5" fmla="*/ 95190 h 2244174"/>
                <a:gd name="connsiteX6" fmla="*/ 732674 w 1070165"/>
                <a:gd name="connsiteY6" fmla="*/ 74998 h 2244174"/>
                <a:gd name="connsiteX7" fmla="*/ 718251 w 1070165"/>
                <a:gd name="connsiteY7" fmla="*/ 54806 h 2244174"/>
                <a:gd name="connsiteX8" fmla="*/ 674983 w 1070165"/>
                <a:gd name="connsiteY8" fmla="*/ 0 h 2244174"/>
                <a:gd name="connsiteX9" fmla="*/ 1070165 w 1070165"/>
                <a:gd name="connsiteY9" fmla="*/ 95190 h 2244174"/>
                <a:gd name="connsiteX10" fmla="*/ 1044204 w 1070165"/>
                <a:gd name="connsiteY10" fmla="*/ 126920 h 2244174"/>
                <a:gd name="connsiteX11" fmla="*/ 1024012 w 1070165"/>
                <a:gd name="connsiteY11" fmla="*/ 147111 h 2244174"/>
                <a:gd name="connsiteX12" fmla="*/ 998051 w 1070165"/>
                <a:gd name="connsiteY12" fmla="*/ 187495 h 2244174"/>
                <a:gd name="connsiteX13" fmla="*/ 969206 w 1070165"/>
                <a:gd name="connsiteY13" fmla="*/ 248070 h 2244174"/>
                <a:gd name="connsiteX14" fmla="*/ 949014 w 1070165"/>
                <a:gd name="connsiteY14" fmla="*/ 317299 h 2244174"/>
                <a:gd name="connsiteX15" fmla="*/ 931707 w 1070165"/>
                <a:gd name="connsiteY15" fmla="*/ 435566 h 2244174"/>
                <a:gd name="connsiteX16" fmla="*/ 897092 w 1070165"/>
                <a:gd name="connsiteY16" fmla="*/ 657675 h 2244174"/>
                <a:gd name="connsiteX17" fmla="*/ 848055 w 1070165"/>
                <a:gd name="connsiteY17" fmla="*/ 897092 h 2244174"/>
                <a:gd name="connsiteX18" fmla="*/ 810556 w 1070165"/>
                <a:gd name="connsiteY18" fmla="*/ 1049973 h 2244174"/>
                <a:gd name="connsiteX19" fmla="*/ 758634 w 1070165"/>
                <a:gd name="connsiteY19" fmla="*/ 1246122 h 2244174"/>
                <a:gd name="connsiteX20" fmla="*/ 680752 w 1070165"/>
                <a:gd name="connsiteY20" fmla="*/ 1499962 h 2244174"/>
                <a:gd name="connsiteX21" fmla="*/ 640368 w 1070165"/>
                <a:gd name="connsiteY21" fmla="*/ 1612459 h 2244174"/>
                <a:gd name="connsiteX22" fmla="*/ 597100 w 1070165"/>
                <a:gd name="connsiteY22" fmla="*/ 1713418 h 2244174"/>
                <a:gd name="connsiteX23" fmla="*/ 545178 w 1070165"/>
                <a:gd name="connsiteY23" fmla="*/ 1814377 h 2244174"/>
                <a:gd name="connsiteX24" fmla="*/ 487487 w 1070165"/>
                <a:gd name="connsiteY24" fmla="*/ 1906682 h 2244174"/>
                <a:gd name="connsiteX25" fmla="*/ 444219 w 1070165"/>
                <a:gd name="connsiteY25" fmla="*/ 1967258 h 2244174"/>
                <a:gd name="connsiteX26" fmla="*/ 409605 w 1070165"/>
                <a:gd name="connsiteY26" fmla="*/ 2010526 h 2244174"/>
                <a:gd name="connsiteX27" fmla="*/ 357683 w 1070165"/>
                <a:gd name="connsiteY27" fmla="*/ 2068217 h 2244174"/>
                <a:gd name="connsiteX28" fmla="*/ 294223 w 1070165"/>
                <a:gd name="connsiteY28" fmla="*/ 2125908 h 2244174"/>
                <a:gd name="connsiteX29" fmla="*/ 230763 w 1070165"/>
                <a:gd name="connsiteY29" fmla="*/ 2172060 h 2244174"/>
                <a:gd name="connsiteX30" fmla="*/ 158650 w 1070165"/>
                <a:gd name="connsiteY30" fmla="*/ 2206675 h 2244174"/>
                <a:gd name="connsiteX31" fmla="*/ 118266 w 1070165"/>
                <a:gd name="connsiteY31" fmla="*/ 2226867 h 2244174"/>
                <a:gd name="connsiteX32" fmla="*/ 83651 w 1070165"/>
                <a:gd name="connsiteY32" fmla="*/ 2238405 h 2244174"/>
                <a:gd name="connsiteX33" fmla="*/ 49037 w 1070165"/>
                <a:gd name="connsiteY33" fmla="*/ 2244174 h 2244174"/>
                <a:gd name="connsiteX34" fmla="*/ 23076 w 1070165"/>
                <a:gd name="connsiteY34" fmla="*/ 2232636 h 2244174"/>
                <a:gd name="connsiteX35" fmla="*/ 8653 w 1070165"/>
                <a:gd name="connsiteY35" fmla="*/ 2206675 h 2244174"/>
                <a:gd name="connsiteX36" fmla="*/ 0 w 1070165"/>
                <a:gd name="connsiteY36" fmla="*/ 2172060 h 2244174"/>
                <a:gd name="connsiteX37" fmla="*/ 213456 w 1070165"/>
                <a:gd name="connsiteY37" fmla="*/ 1828800 h 2244174"/>
                <a:gd name="connsiteX38" fmla="*/ 239417 w 1070165"/>
                <a:gd name="connsiteY38" fmla="*/ 1799954 h 2244174"/>
                <a:gd name="connsiteX39" fmla="*/ 274031 w 1070165"/>
                <a:gd name="connsiteY39" fmla="*/ 1762455 h 2244174"/>
                <a:gd name="connsiteX40" fmla="*/ 328838 w 1070165"/>
                <a:gd name="connsiteY40" fmla="*/ 1687457 h 2244174"/>
                <a:gd name="connsiteX41" fmla="*/ 369221 w 1070165"/>
                <a:gd name="connsiteY41" fmla="*/ 1621113 h 2244174"/>
                <a:gd name="connsiteX42" fmla="*/ 429797 w 1070165"/>
                <a:gd name="connsiteY42" fmla="*/ 1502846 h 2244174"/>
                <a:gd name="connsiteX43" fmla="*/ 470180 w 1070165"/>
                <a:gd name="connsiteY43" fmla="*/ 1407656 h 2244174"/>
                <a:gd name="connsiteX44" fmla="*/ 501910 w 1070165"/>
                <a:gd name="connsiteY44" fmla="*/ 1321120 h 2244174"/>
                <a:gd name="connsiteX45" fmla="*/ 548063 w 1070165"/>
                <a:gd name="connsiteY45" fmla="*/ 1182662 h 2244174"/>
                <a:gd name="connsiteX46" fmla="*/ 571139 w 1070165"/>
                <a:gd name="connsiteY46" fmla="*/ 1099010 h 2244174"/>
                <a:gd name="connsiteX47" fmla="*/ 614407 w 1070165"/>
                <a:gd name="connsiteY47" fmla="*/ 928822 h 2244174"/>
                <a:gd name="connsiteX48" fmla="*/ 654791 w 1070165"/>
                <a:gd name="connsiteY48" fmla="*/ 724020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70165" h="2244174">
                  <a:moveTo>
                    <a:pt x="654791" y="724020"/>
                  </a:moveTo>
                  <a:lnTo>
                    <a:pt x="674983" y="617292"/>
                  </a:lnTo>
                  <a:lnTo>
                    <a:pt x="695175" y="487487"/>
                  </a:lnTo>
                  <a:lnTo>
                    <a:pt x="718251" y="317299"/>
                  </a:lnTo>
                  <a:lnTo>
                    <a:pt x="741327" y="126920"/>
                  </a:lnTo>
                  <a:lnTo>
                    <a:pt x="741327" y="95190"/>
                  </a:lnTo>
                  <a:lnTo>
                    <a:pt x="732674" y="74998"/>
                  </a:lnTo>
                  <a:lnTo>
                    <a:pt x="718251" y="54806"/>
                  </a:lnTo>
                  <a:lnTo>
                    <a:pt x="674983" y="0"/>
                  </a:lnTo>
                  <a:lnTo>
                    <a:pt x="1070165" y="95190"/>
                  </a:lnTo>
                  <a:lnTo>
                    <a:pt x="1044204" y="126920"/>
                  </a:lnTo>
                  <a:lnTo>
                    <a:pt x="1024012" y="147111"/>
                  </a:lnTo>
                  <a:lnTo>
                    <a:pt x="998051" y="187495"/>
                  </a:lnTo>
                  <a:lnTo>
                    <a:pt x="969206" y="248070"/>
                  </a:lnTo>
                  <a:lnTo>
                    <a:pt x="949014" y="317299"/>
                  </a:lnTo>
                  <a:lnTo>
                    <a:pt x="931707" y="435566"/>
                  </a:lnTo>
                  <a:lnTo>
                    <a:pt x="897092" y="657675"/>
                  </a:lnTo>
                  <a:lnTo>
                    <a:pt x="848055" y="897092"/>
                  </a:lnTo>
                  <a:lnTo>
                    <a:pt x="810556" y="1049973"/>
                  </a:lnTo>
                  <a:lnTo>
                    <a:pt x="758634" y="1246122"/>
                  </a:lnTo>
                  <a:lnTo>
                    <a:pt x="680752" y="1499962"/>
                  </a:lnTo>
                  <a:lnTo>
                    <a:pt x="640368" y="1612459"/>
                  </a:lnTo>
                  <a:lnTo>
                    <a:pt x="597100" y="1713418"/>
                  </a:lnTo>
                  <a:lnTo>
                    <a:pt x="545178" y="1814377"/>
                  </a:lnTo>
                  <a:lnTo>
                    <a:pt x="487487" y="1906682"/>
                  </a:lnTo>
                  <a:lnTo>
                    <a:pt x="444219" y="1967258"/>
                  </a:lnTo>
                  <a:lnTo>
                    <a:pt x="409605" y="2010526"/>
                  </a:lnTo>
                  <a:lnTo>
                    <a:pt x="357683" y="2068217"/>
                  </a:lnTo>
                  <a:lnTo>
                    <a:pt x="294223" y="2125908"/>
                  </a:lnTo>
                  <a:lnTo>
                    <a:pt x="230763" y="2172060"/>
                  </a:lnTo>
                  <a:lnTo>
                    <a:pt x="158650" y="2206675"/>
                  </a:lnTo>
                  <a:lnTo>
                    <a:pt x="118266" y="2226867"/>
                  </a:lnTo>
                  <a:lnTo>
                    <a:pt x="83651" y="2238405"/>
                  </a:lnTo>
                  <a:lnTo>
                    <a:pt x="49037" y="2244174"/>
                  </a:lnTo>
                  <a:lnTo>
                    <a:pt x="23076" y="2232636"/>
                  </a:lnTo>
                  <a:lnTo>
                    <a:pt x="8653" y="2206675"/>
                  </a:lnTo>
                  <a:lnTo>
                    <a:pt x="0" y="2172060"/>
                  </a:lnTo>
                  <a:lnTo>
                    <a:pt x="213456" y="1828800"/>
                  </a:lnTo>
                  <a:lnTo>
                    <a:pt x="239417" y="1799954"/>
                  </a:lnTo>
                  <a:lnTo>
                    <a:pt x="274031" y="1762455"/>
                  </a:lnTo>
                  <a:lnTo>
                    <a:pt x="328838" y="1687457"/>
                  </a:lnTo>
                  <a:lnTo>
                    <a:pt x="369221" y="1621113"/>
                  </a:lnTo>
                  <a:lnTo>
                    <a:pt x="429797" y="1502846"/>
                  </a:lnTo>
                  <a:lnTo>
                    <a:pt x="470180" y="1407656"/>
                  </a:lnTo>
                  <a:lnTo>
                    <a:pt x="501910" y="1321120"/>
                  </a:lnTo>
                  <a:lnTo>
                    <a:pt x="548063" y="1182662"/>
                  </a:lnTo>
                  <a:lnTo>
                    <a:pt x="571139" y="1099010"/>
                  </a:lnTo>
                  <a:lnTo>
                    <a:pt x="614407" y="928822"/>
                  </a:lnTo>
                  <a:lnTo>
                    <a:pt x="654791" y="7240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4">
              <a:extLst>
                <a:ext uri="{FF2B5EF4-FFF2-40B4-BE49-F238E27FC236}">
                  <a16:creationId xmlns:a16="http://schemas.microsoft.com/office/drawing/2014/main" id="{E2BE548F-5D72-4FD1-BAF4-F0944B801797}"/>
                </a:ext>
              </a:extLst>
            </p:cNvPr>
            <p:cNvSpPr/>
            <p:nvPr/>
          </p:nvSpPr>
          <p:spPr>
            <a:xfrm>
              <a:off x="3783013" y="5211763"/>
              <a:ext cx="646112" cy="627062"/>
            </a:xfrm>
            <a:custGeom>
              <a:avLst/>
              <a:gdLst>
                <a:gd name="connsiteX0" fmla="*/ 164307 w 645319"/>
                <a:gd name="connsiteY0" fmla="*/ 71438 h 626269"/>
                <a:gd name="connsiteX1" fmla="*/ 276225 w 645319"/>
                <a:gd name="connsiteY1" fmla="*/ 135732 h 626269"/>
                <a:gd name="connsiteX2" fmla="*/ 411957 w 645319"/>
                <a:gd name="connsiteY2" fmla="*/ 216694 h 626269"/>
                <a:gd name="connsiteX3" fmla="*/ 452438 w 645319"/>
                <a:gd name="connsiteY3" fmla="*/ 238125 h 626269"/>
                <a:gd name="connsiteX4" fmla="*/ 481013 w 645319"/>
                <a:gd name="connsiteY4" fmla="*/ 245269 h 626269"/>
                <a:gd name="connsiteX5" fmla="*/ 514350 w 645319"/>
                <a:gd name="connsiteY5" fmla="*/ 242888 h 626269"/>
                <a:gd name="connsiteX6" fmla="*/ 547688 w 645319"/>
                <a:gd name="connsiteY6" fmla="*/ 230982 h 626269"/>
                <a:gd name="connsiteX7" fmla="*/ 571500 w 645319"/>
                <a:gd name="connsiteY7" fmla="*/ 214313 h 626269"/>
                <a:gd name="connsiteX8" fmla="*/ 645319 w 645319"/>
                <a:gd name="connsiteY8" fmla="*/ 145257 h 626269"/>
                <a:gd name="connsiteX9" fmla="*/ 397669 w 645319"/>
                <a:gd name="connsiteY9" fmla="*/ 626269 h 626269"/>
                <a:gd name="connsiteX10" fmla="*/ 383382 w 645319"/>
                <a:gd name="connsiteY10" fmla="*/ 619125 h 626269"/>
                <a:gd name="connsiteX11" fmla="*/ 366713 w 645319"/>
                <a:gd name="connsiteY11" fmla="*/ 592932 h 626269"/>
                <a:gd name="connsiteX12" fmla="*/ 354807 w 645319"/>
                <a:gd name="connsiteY12" fmla="*/ 559594 h 626269"/>
                <a:gd name="connsiteX13" fmla="*/ 338138 w 645319"/>
                <a:gd name="connsiteY13" fmla="*/ 497682 h 626269"/>
                <a:gd name="connsiteX14" fmla="*/ 302419 w 645319"/>
                <a:gd name="connsiteY14" fmla="*/ 381000 h 626269"/>
                <a:gd name="connsiteX15" fmla="*/ 292894 w 645319"/>
                <a:gd name="connsiteY15" fmla="*/ 361950 h 626269"/>
                <a:gd name="connsiteX16" fmla="*/ 266700 w 645319"/>
                <a:gd name="connsiteY16" fmla="*/ 328613 h 626269"/>
                <a:gd name="connsiteX17" fmla="*/ 185738 w 645319"/>
                <a:gd name="connsiteY17" fmla="*/ 245269 h 626269"/>
                <a:gd name="connsiteX18" fmla="*/ 97632 w 645319"/>
                <a:gd name="connsiteY18" fmla="*/ 147638 h 626269"/>
                <a:gd name="connsiteX19" fmla="*/ 14288 w 645319"/>
                <a:gd name="connsiteY19" fmla="*/ 57150 h 626269"/>
                <a:gd name="connsiteX20" fmla="*/ 7144 w 645319"/>
                <a:gd name="connsiteY20" fmla="*/ 45244 h 626269"/>
                <a:gd name="connsiteX21" fmla="*/ 0 w 645319"/>
                <a:gd name="connsiteY21" fmla="*/ 28575 h 626269"/>
                <a:gd name="connsiteX22" fmla="*/ 2382 w 645319"/>
                <a:gd name="connsiteY22" fmla="*/ 9525 h 626269"/>
                <a:gd name="connsiteX23" fmla="*/ 14288 w 645319"/>
                <a:gd name="connsiteY23" fmla="*/ 0 h 626269"/>
                <a:gd name="connsiteX24" fmla="*/ 35719 w 645319"/>
                <a:gd name="connsiteY24" fmla="*/ 0 h 626269"/>
                <a:gd name="connsiteX25" fmla="*/ 66675 w 645319"/>
                <a:gd name="connsiteY25" fmla="*/ 11907 h 626269"/>
                <a:gd name="connsiteX26" fmla="*/ 164307 w 645319"/>
                <a:gd name="connsiteY26" fmla="*/ 71438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5319" h="626269">
                  <a:moveTo>
                    <a:pt x="164307" y="71438"/>
                  </a:moveTo>
                  <a:lnTo>
                    <a:pt x="276225" y="135732"/>
                  </a:lnTo>
                  <a:lnTo>
                    <a:pt x="411957" y="216694"/>
                  </a:lnTo>
                  <a:lnTo>
                    <a:pt x="452438" y="238125"/>
                  </a:lnTo>
                  <a:lnTo>
                    <a:pt x="481013" y="245269"/>
                  </a:lnTo>
                  <a:lnTo>
                    <a:pt x="514350" y="242888"/>
                  </a:lnTo>
                  <a:lnTo>
                    <a:pt x="547688" y="230982"/>
                  </a:lnTo>
                  <a:lnTo>
                    <a:pt x="571500" y="214313"/>
                  </a:lnTo>
                  <a:lnTo>
                    <a:pt x="645319" y="145257"/>
                  </a:lnTo>
                  <a:lnTo>
                    <a:pt x="397669" y="626269"/>
                  </a:lnTo>
                  <a:lnTo>
                    <a:pt x="383382" y="619125"/>
                  </a:lnTo>
                  <a:lnTo>
                    <a:pt x="366713" y="592932"/>
                  </a:lnTo>
                  <a:lnTo>
                    <a:pt x="354807" y="559594"/>
                  </a:lnTo>
                  <a:lnTo>
                    <a:pt x="338138" y="497682"/>
                  </a:lnTo>
                  <a:lnTo>
                    <a:pt x="302419" y="381000"/>
                  </a:lnTo>
                  <a:lnTo>
                    <a:pt x="292894" y="361950"/>
                  </a:lnTo>
                  <a:lnTo>
                    <a:pt x="266700" y="328613"/>
                  </a:lnTo>
                  <a:lnTo>
                    <a:pt x="185738" y="245269"/>
                  </a:lnTo>
                  <a:lnTo>
                    <a:pt x="97632" y="147638"/>
                  </a:lnTo>
                  <a:lnTo>
                    <a:pt x="14288" y="57150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66675" y="11907"/>
                  </a:lnTo>
                  <a:lnTo>
                    <a:pt x="164307" y="714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3EAC54E7-FD59-4F27-94D3-F561C522716A}"/>
                </a:ext>
              </a:extLst>
            </p:cNvPr>
            <p:cNvSpPr/>
            <p:nvPr/>
          </p:nvSpPr>
          <p:spPr>
            <a:xfrm>
              <a:off x="5784850" y="1682751"/>
              <a:ext cx="395288" cy="2132013"/>
            </a:xfrm>
            <a:custGeom>
              <a:avLst/>
              <a:gdLst>
                <a:gd name="connsiteX0" fmla="*/ 168294 w 395492"/>
                <a:gd name="connsiteY0" fmla="*/ 1035011 h 2131730"/>
                <a:gd name="connsiteX1" fmla="*/ 171099 w 395492"/>
                <a:gd name="connsiteY1" fmla="*/ 415126 h 2131730"/>
                <a:gd name="connsiteX2" fmla="*/ 165489 w 395492"/>
                <a:gd name="connsiteY2" fmla="*/ 339394 h 2131730"/>
                <a:gd name="connsiteX3" fmla="*/ 154270 w 395492"/>
                <a:gd name="connsiteY3" fmla="*/ 286100 h 2131730"/>
                <a:gd name="connsiteX4" fmla="*/ 143050 w 395492"/>
                <a:gd name="connsiteY4" fmla="*/ 244027 h 2131730"/>
                <a:gd name="connsiteX5" fmla="*/ 123416 w 395492"/>
                <a:gd name="connsiteY5" fmla="*/ 196343 h 2131730"/>
                <a:gd name="connsiteX6" fmla="*/ 95367 w 395492"/>
                <a:gd name="connsiteY6" fmla="*/ 151465 h 2131730"/>
                <a:gd name="connsiteX7" fmla="*/ 67317 w 395492"/>
                <a:gd name="connsiteY7" fmla="*/ 115001 h 2131730"/>
                <a:gd name="connsiteX8" fmla="*/ 36464 w 395492"/>
                <a:gd name="connsiteY8" fmla="*/ 86952 h 2131730"/>
                <a:gd name="connsiteX9" fmla="*/ 16829 w 395492"/>
                <a:gd name="connsiteY9" fmla="*/ 70122 h 2131730"/>
                <a:gd name="connsiteX10" fmla="*/ 0 w 395492"/>
                <a:gd name="connsiteY10" fmla="*/ 42073 h 2131730"/>
                <a:gd name="connsiteX11" fmla="*/ 0 w 395492"/>
                <a:gd name="connsiteY11" fmla="*/ 16829 h 2131730"/>
                <a:gd name="connsiteX12" fmla="*/ 5610 w 395492"/>
                <a:gd name="connsiteY12" fmla="*/ 5610 h 2131730"/>
                <a:gd name="connsiteX13" fmla="*/ 19634 w 395492"/>
                <a:gd name="connsiteY13" fmla="*/ 0 h 2131730"/>
                <a:gd name="connsiteX14" fmla="*/ 75732 w 395492"/>
                <a:gd name="connsiteY14" fmla="*/ 5610 h 2131730"/>
                <a:gd name="connsiteX15" fmla="*/ 182319 w 395492"/>
                <a:gd name="connsiteY15" fmla="*/ 25244 h 2131730"/>
                <a:gd name="connsiteX16" fmla="*/ 272076 w 395492"/>
                <a:gd name="connsiteY16" fmla="*/ 47683 h 2131730"/>
                <a:gd name="connsiteX17" fmla="*/ 359028 w 395492"/>
                <a:gd name="connsiteY17" fmla="*/ 81342 h 2131730"/>
                <a:gd name="connsiteX18" fmla="*/ 389882 w 395492"/>
                <a:gd name="connsiteY18" fmla="*/ 95367 h 2131730"/>
                <a:gd name="connsiteX19" fmla="*/ 395492 w 395492"/>
                <a:gd name="connsiteY19" fmla="*/ 333784 h 2131730"/>
                <a:gd name="connsiteX20" fmla="*/ 392687 w 395492"/>
                <a:gd name="connsiteY20" fmla="*/ 723666 h 2131730"/>
                <a:gd name="connsiteX21" fmla="*/ 395492 w 395492"/>
                <a:gd name="connsiteY21" fmla="*/ 1082694 h 2131730"/>
                <a:gd name="connsiteX22" fmla="*/ 395492 w 395492"/>
                <a:gd name="connsiteY22" fmla="*/ 1309892 h 2131730"/>
                <a:gd name="connsiteX23" fmla="*/ 392687 w 395492"/>
                <a:gd name="connsiteY23" fmla="*/ 1593188 h 2131730"/>
                <a:gd name="connsiteX24" fmla="*/ 389882 w 395492"/>
                <a:gd name="connsiteY24" fmla="*/ 1722213 h 2131730"/>
                <a:gd name="connsiteX25" fmla="*/ 384272 w 395492"/>
                <a:gd name="connsiteY25" fmla="*/ 1876483 h 2131730"/>
                <a:gd name="connsiteX26" fmla="*/ 361833 w 395492"/>
                <a:gd name="connsiteY26" fmla="*/ 2103681 h 2131730"/>
                <a:gd name="connsiteX27" fmla="*/ 171099 w 395492"/>
                <a:gd name="connsiteY27" fmla="*/ 2131730 h 2131730"/>
                <a:gd name="connsiteX28" fmla="*/ 168294 w 395492"/>
                <a:gd name="connsiteY28" fmla="*/ 1926972 h 2131730"/>
                <a:gd name="connsiteX29" fmla="*/ 168294 w 395492"/>
                <a:gd name="connsiteY29" fmla="*/ 1035011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5492" h="2131730">
                  <a:moveTo>
                    <a:pt x="168294" y="1035011"/>
                  </a:moveTo>
                  <a:lnTo>
                    <a:pt x="171099" y="415126"/>
                  </a:lnTo>
                  <a:lnTo>
                    <a:pt x="165489" y="339394"/>
                  </a:lnTo>
                  <a:lnTo>
                    <a:pt x="154270" y="286100"/>
                  </a:lnTo>
                  <a:lnTo>
                    <a:pt x="143050" y="244027"/>
                  </a:lnTo>
                  <a:lnTo>
                    <a:pt x="123416" y="196343"/>
                  </a:lnTo>
                  <a:lnTo>
                    <a:pt x="95367" y="151465"/>
                  </a:lnTo>
                  <a:lnTo>
                    <a:pt x="67317" y="115001"/>
                  </a:lnTo>
                  <a:lnTo>
                    <a:pt x="36464" y="86952"/>
                  </a:lnTo>
                  <a:lnTo>
                    <a:pt x="16829" y="70122"/>
                  </a:lnTo>
                  <a:lnTo>
                    <a:pt x="0" y="42073"/>
                  </a:lnTo>
                  <a:lnTo>
                    <a:pt x="0" y="16829"/>
                  </a:lnTo>
                  <a:lnTo>
                    <a:pt x="5610" y="5610"/>
                  </a:lnTo>
                  <a:lnTo>
                    <a:pt x="19634" y="0"/>
                  </a:lnTo>
                  <a:lnTo>
                    <a:pt x="75732" y="5610"/>
                  </a:lnTo>
                  <a:lnTo>
                    <a:pt x="182319" y="25244"/>
                  </a:lnTo>
                  <a:lnTo>
                    <a:pt x="272076" y="47683"/>
                  </a:lnTo>
                  <a:lnTo>
                    <a:pt x="359028" y="81342"/>
                  </a:lnTo>
                  <a:lnTo>
                    <a:pt x="389882" y="95367"/>
                  </a:lnTo>
                  <a:lnTo>
                    <a:pt x="395492" y="333784"/>
                  </a:lnTo>
                  <a:lnTo>
                    <a:pt x="392687" y="723666"/>
                  </a:lnTo>
                  <a:lnTo>
                    <a:pt x="395492" y="1082694"/>
                  </a:lnTo>
                  <a:lnTo>
                    <a:pt x="395492" y="1309892"/>
                  </a:lnTo>
                  <a:lnTo>
                    <a:pt x="392687" y="1593188"/>
                  </a:lnTo>
                  <a:lnTo>
                    <a:pt x="389882" y="1722213"/>
                  </a:lnTo>
                  <a:lnTo>
                    <a:pt x="384272" y="1876483"/>
                  </a:lnTo>
                  <a:lnTo>
                    <a:pt x="361833" y="2103681"/>
                  </a:lnTo>
                  <a:lnTo>
                    <a:pt x="171099" y="2131730"/>
                  </a:lnTo>
                  <a:lnTo>
                    <a:pt x="168294" y="1926972"/>
                  </a:lnTo>
                  <a:lnTo>
                    <a:pt x="168294" y="103501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5">
              <a:extLst>
                <a:ext uri="{FF2B5EF4-FFF2-40B4-BE49-F238E27FC236}">
                  <a16:creationId xmlns:a16="http://schemas.microsoft.com/office/drawing/2014/main" id="{CFF11930-8C9C-4EC3-81C9-EE6C2F58D7FB}"/>
                </a:ext>
              </a:extLst>
            </p:cNvPr>
            <p:cNvSpPr/>
            <p:nvPr/>
          </p:nvSpPr>
          <p:spPr>
            <a:xfrm>
              <a:off x="6046789" y="1554163"/>
              <a:ext cx="1501775" cy="419100"/>
            </a:xfrm>
            <a:custGeom>
              <a:avLst/>
              <a:gdLst>
                <a:gd name="connsiteX0" fmla="*/ 457200 w 1502569"/>
                <a:gd name="connsiteY0" fmla="*/ 352425 h 419100"/>
                <a:gd name="connsiteX1" fmla="*/ 785812 w 1502569"/>
                <a:gd name="connsiteY1" fmla="*/ 304800 h 419100"/>
                <a:gd name="connsiteX2" fmla="*/ 1062037 w 1502569"/>
                <a:gd name="connsiteY2" fmla="*/ 266700 h 419100"/>
                <a:gd name="connsiteX3" fmla="*/ 1321594 w 1502569"/>
                <a:gd name="connsiteY3" fmla="*/ 235744 h 419100"/>
                <a:gd name="connsiteX4" fmla="*/ 1435894 w 1502569"/>
                <a:gd name="connsiteY4" fmla="*/ 223838 h 419100"/>
                <a:gd name="connsiteX5" fmla="*/ 1454944 w 1502569"/>
                <a:gd name="connsiteY5" fmla="*/ 219075 h 419100"/>
                <a:gd name="connsiteX6" fmla="*/ 1481137 w 1502569"/>
                <a:gd name="connsiteY6" fmla="*/ 195263 h 419100"/>
                <a:gd name="connsiteX7" fmla="*/ 1497806 w 1502569"/>
                <a:gd name="connsiteY7" fmla="*/ 169069 h 419100"/>
                <a:gd name="connsiteX8" fmla="*/ 1502569 w 1502569"/>
                <a:gd name="connsiteY8" fmla="*/ 152400 h 419100"/>
                <a:gd name="connsiteX9" fmla="*/ 1497806 w 1502569"/>
                <a:gd name="connsiteY9" fmla="*/ 123825 h 419100"/>
                <a:gd name="connsiteX10" fmla="*/ 1483519 w 1502569"/>
                <a:gd name="connsiteY10" fmla="*/ 100013 h 419100"/>
                <a:gd name="connsiteX11" fmla="*/ 1469231 w 1502569"/>
                <a:gd name="connsiteY11" fmla="*/ 88107 h 419100"/>
                <a:gd name="connsiteX12" fmla="*/ 1416844 w 1502569"/>
                <a:gd name="connsiteY12" fmla="*/ 61913 h 419100"/>
                <a:gd name="connsiteX13" fmla="*/ 1335881 w 1502569"/>
                <a:gd name="connsiteY13" fmla="*/ 30957 h 419100"/>
                <a:gd name="connsiteX14" fmla="*/ 1264444 w 1502569"/>
                <a:gd name="connsiteY14" fmla="*/ 14288 h 419100"/>
                <a:gd name="connsiteX15" fmla="*/ 1195387 w 1502569"/>
                <a:gd name="connsiteY15" fmla="*/ 4763 h 419100"/>
                <a:gd name="connsiteX16" fmla="*/ 1097756 w 1502569"/>
                <a:gd name="connsiteY16" fmla="*/ 0 h 419100"/>
                <a:gd name="connsiteX17" fmla="*/ 1076325 w 1502569"/>
                <a:gd name="connsiteY17" fmla="*/ 11907 h 419100"/>
                <a:gd name="connsiteX18" fmla="*/ 1057275 w 1502569"/>
                <a:gd name="connsiteY18" fmla="*/ 28575 h 419100"/>
                <a:gd name="connsiteX19" fmla="*/ 1007269 w 1502569"/>
                <a:gd name="connsiteY19" fmla="*/ 61913 h 419100"/>
                <a:gd name="connsiteX20" fmla="*/ 959644 w 1502569"/>
                <a:gd name="connsiteY20" fmla="*/ 88107 h 419100"/>
                <a:gd name="connsiteX21" fmla="*/ 881062 w 1502569"/>
                <a:gd name="connsiteY21" fmla="*/ 111919 h 419100"/>
                <a:gd name="connsiteX22" fmla="*/ 735806 w 1502569"/>
                <a:gd name="connsiteY22" fmla="*/ 147638 h 419100"/>
                <a:gd name="connsiteX23" fmla="*/ 623887 w 1502569"/>
                <a:gd name="connsiteY23" fmla="*/ 161925 h 419100"/>
                <a:gd name="connsiteX24" fmla="*/ 395287 w 1502569"/>
                <a:gd name="connsiteY24" fmla="*/ 190500 h 419100"/>
                <a:gd name="connsiteX25" fmla="*/ 130969 w 1502569"/>
                <a:gd name="connsiteY25" fmla="*/ 223838 h 419100"/>
                <a:gd name="connsiteX26" fmla="*/ 0 w 1502569"/>
                <a:gd name="connsiteY26" fmla="*/ 230982 h 419100"/>
                <a:gd name="connsiteX27" fmla="*/ 28575 w 1502569"/>
                <a:gd name="connsiteY27" fmla="*/ 419100 h 419100"/>
                <a:gd name="connsiteX28" fmla="*/ 245269 w 1502569"/>
                <a:gd name="connsiteY28" fmla="*/ 383382 h 419100"/>
                <a:gd name="connsiteX29" fmla="*/ 457200 w 1502569"/>
                <a:gd name="connsiteY29" fmla="*/ 352425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2569" h="419100">
                  <a:moveTo>
                    <a:pt x="457200" y="352425"/>
                  </a:moveTo>
                  <a:lnTo>
                    <a:pt x="785812" y="304800"/>
                  </a:lnTo>
                  <a:lnTo>
                    <a:pt x="1062037" y="266700"/>
                  </a:lnTo>
                  <a:lnTo>
                    <a:pt x="1321594" y="235744"/>
                  </a:lnTo>
                  <a:lnTo>
                    <a:pt x="1435894" y="223838"/>
                  </a:lnTo>
                  <a:lnTo>
                    <a:pt x="1454944" y="219075"/>
                  </a:lnTo>
                  <a:lnTo>
                    <a:pt x="1481137" y="195263"/>
                  </a:lnTo>
                  <a:lnTo>
                    <a:pt x="1497806" y="169069"/>
                  </a:lnTo>
                  <a:lnTo>
                    <a:pt x="1502569" y="152400"/>
                  </a:lnTo>
                  <a:lnTo>
                    <a:pt x="1497806" y="123825"/>
                  </a:lnTo>
                  <a:lnTo>
                    <a:pt x="1483519" y="100013"/>
                  </a:lnTo>
                  <a:lnTo>
                    <a:pt x="1469231" y="88107"/>
                  </a:lnTo>
                  <a:lnTo>
                    <a:pt x="1416844" y="61913"/>
                  </a:lnTo>
                  <a:lnTo>
                    <a:pt x="1335881" y="30957"/>
                  </a:lnTo>
                  <a:lnTo>
                    <a:pt x="1264444" y="14288"/>
                  </a:lnTo>
                  <a:lnTo>
                    <a:pt x="1195387" y="4763"/>
                  </a:lnTo>
                  <a:lnTo>
                    <a:pt x="1097756" y="0"/>
                  </a:lnTo>
                  <a:lnTo>
                    <a:pt x="1076325" y="11907"/>
                  </a:lnTo>
                  <a:lnTo>
                    <a:pt x="1057275" y="28575"/>
                  </a:lnTo>
                  <a:lnTo>
                    <a:pt x="1007269" y="61913"/>
                  </a:lnTo>
                  <a:lnTo>
                    <a:pt x="959644" y="88107"/>
                  </a:lnTo>
                  <a:lnTo>
                    <a:pt x="881062" y="111919"/>
                  </a:lnTo>
                  <a:lnTo>
                    <a:pt x="735806" y="147638"/>
                  </a:lnTo>
                  <a:lnTo>
                    <a:pt x="623887" y="161925"/>
                  </a:lnTo>
                  <a:lnTo>
                    <a:pt x="395287" y="190500"/>
                  </a:lnTo>
                  <a:lnTo>
                    <a:pt x="130969" y="223838"/>
                  </a:lnTo>
                  <a:lnTo>
                    <a:pt x="0" y="230982"/>
                  </a:lnTo>
                  <a:lnTo>
                    <a:pt x="28575" y="419100"/>
                  </a:lnTo>
                  <a:lnTo>
                    <a:pt x="245269" y="383382"/>
                  </a:lnTo>
                  <a:lnTo>
                    <a:pt x="457200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7">
              <a:extLst>
                <a:ext uri="{FF2B5EF4-FFF2-40B4-BE49-F238E27FC236}">
                  <a16:creationId xmlns:a16="http://schemas.microsoft.com/office/drawing/2014/main" id="{40A5CAE2-75F8-41F3-8C06-613588AAB911}"/>
                </a:ext>
              </a:extLst>
            </p:cNvPr>
            <p:cNvSpPr/>
            <p:nvPr/>
          </p:nvSpPr>
          <p:spPr>
            <a:xfrm>
              <a:off x="6115050" y="2246313"/>
              <a:ext cx="1366838" cy="315912"/>
            </a:xfrm>
            <a:custGeom>
              <a:avLst/>
              <a:gdLst>
                <a:gd name="connsiteX0" fmla="*/ 483394 w 1366838"/>
                <a:gd name="connsiteY0" fmla="*/ 130969 h 316706"/>
                <a:gd name="connsiteX1" fmla="*/ 290513 w 1366838"/>
                <a:gd name="connsiteY1" fmla="*/ 152400 h 316706"/>
                <a:gd name="connsiteX2" fmla="*/ 214313 w 1366838"/>
                <a:gd name="connsiteY2" fmla="*/ 159544 h 316706"/>
                <a:gd name="connsiteX3" fmla="*/ 92869 w 1366838"/>
                <a:gd name="connsiteY3" fmla="*/ 157162 h 316706"/>
                <a:gd name="connsiteX4" fmla="*/ 0 w 1366838"/>
                <a:gd name="connsiteY4" fmla="*/ 157162 h 316706"/>
                <a:gd name="connsiteX5" fmla="*/ 2381 w 1366838"/>
                <a:gd name="connsiteY5" fmla="*/ 316706 h 316706"/>
                <a:gd name="connsiteX6" fmla="*/ 214313 w 1366838"/>
                <a:gd name="connsiteY6" fmla="*/ 311944 h 316706"/>
                <a:gd name="connsiteX7" fmla="*/ 350044 w 1366838"/>
                <a:gd name="connsiteY7" fmla="*/ 304800 h 316706"/>
                <a:gd name="connsiteX8" fmla="*/ 492919 w 1366838"/>
                <a:gd name="connsiteY8" fmla="*/ 292894 h 316706"/>
                <a:gd name="connsiteX9" fmla="*/ 678656 w 1366838"/>
                <a:gd name="connsiteY9" fmla="*/ 264319 h 316706"/>
                <a:gd name="connsiteX10" fmla="*/ 895350 w 1366838"/>
                <a:gd name="connsiteY10" fmla="*/ 230981 h 316706"/>
                <a:gd name="connsiteX11" fmla="*/ 1119188 w 1366838"/>
                <a:gd name="connsiteY11" fmla="*/ 192881 h 316706"/>
                <a:gd name="connsiteX12" fmla="*/ 1288256 w 1366838"/>
                <a:gd name="connsiteY12" fmla="*/ 161925 h 316706"/>
                <a:gd name="connsiteX13" fmla="*/ 1323975 w 1366838"/>
                <a:gd name="connsiteY13" fmla="*/ 150019 h 316706"/>
                <a:gd name="connsiteX14" fmla="*/ 1345406 w 1366838"/>
                <a:gd name="connsiteY14" fmla="*/ 135731 h 316706"/>
                <a:gd name="connsiteX15" fmla="*/ 1359694 w 1366838"/>
                <a:gd name="connsiteY15" fmla="*/ 121444 h 316706"/>
                <a:gd name="connsiteX16" fmla="*/ 1366838 w 1366838"/>
                <a:gd name="connsiteY16" fmla="*/ 102394 h 316706"/>
                <a:gd name="connsiteX17" fmla="*/ 1359694 w 1366838"/>
                <a:gd name="connsiteY17" fmla="*/ 76200 h 316706"/>
                <a:gd name="connsiteX18" fmla="*/ 1343025 w 1366838"/>
                <a:gd name="connsiteY18" fmla="*/ 52387 h 316706"/>
                <a:gd name="connsiteX19" fmla="*/ 1326356 w 1366838"/>
                <a:gd name="connsiteY19" fmla="*/ 40481 h 316706"/>
                <a:gd name="connsiteX20" fmla="*/ 1285875 w 1366838"/>
                <a:gd name="connsiteY20" fmla="*/ 23812 h 316706"/>
                <a:gd name="connsiteX21" fmla="*/ 1221581 w 1366838"/>
                <a:gd name="connsiteY21" fmla="*/ 7144 h 316706"/>
                <a:gd name="connsiteX22" fmla="*/ 1147763 w 1366838"/>
                <a:gd name="connsiteY22" fmla="*/ 0 h 316706"/>
                <a:gd name="connsiteX23" fmla="*/ 1100138 w 1366838"/>
                <a:gd name="connsiteY23" fmla="*/ 4762 h 316706"/>
                <a:gd name="connsiteX24" fmla="*/ 1028700 w 1366838"/>
                <a:gd name="connsiteY24" fmla="*/ 19050 h 316706"/>
                <a:gd name="connsiteX25" fmla="*/ 892969 w 1366838"/>
                <a:gd name="connsiteY25" fmla="*/ 59531 h 316706"/>
                <a:gd name="connsiteX26" fmla="*/ 840581 w 1366838"/>
                <a:gd name="connsiteY26" fmla="*/ 71437 h 316706"/>
                <a:gd name="connsiteX27" fmla="*/ 690563 w 1366838"/>
                <a:gd name="connsiteY27" fmla="*/ 100012 h 316706"/>
                <a:gd name="connsiteX28" fmla="*/ 483394 w 1366838"/>
                <a:gd name="connsiteY28" fmla="*/ 1309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6838" h="316706">
                  <a:moveTo>
                    <a:pt x="483394" y="130969"/>
                  </a:moveTo>
                  <a:lnTo>
                    <a:pt x="290513" y="152400"/>
                  </a:lnTo>
                  <a:lnTo>
                    <a:pt x="214313" y="159544"/>
                  </a:lnTo>
                  <a:lnTo>
                    <a:pt x="92869" y="157162"/>
                  </a:lnTo>
                  <a:lnTo>
                    <a:pt x="0" y="157162"/>
                  </a:lnTo>
                  <a:cubicBezTo>
                    <a:pt x="794" y="210343"/>
                    <a:pt x="1587" y="263525"/>
                    <a:pt x="2381" y="316706"/>
                  </a:cubicBezTo>
                  <a:lnTo>
                    <a:pt x="214313" y="311944"/>
                  </a:lnTo>
                  <a:lnTo>
                    <a:pt x="350044" y="304800"/>
                  </a:lnTo>
                  <a:lnTo>
                    <a:pt x="492919" y="292894"/>
                  </a:lnTo>
                  <a:lnTo>
                    <a:pt x="678656" y="264319"/>
                  </a:lnTo>
                  <a:lnTo>
                    <a:pt x="895350" y="230981"/>
                  </a:lnTo>
                  <a:lnTo>
                    <a:pt x="1119188" y="192881"/>
                  </a:lnTo>
                  <a:lnTo>
                    <a:pt x="1288256" y="161925"/>
                  </a:lnTo>
                  <a:lnTo>
                    <a:pt x="1323975" y="150019"/>
                  </a:lnTo>
                  <a:lnTo>
                    <a:pt x="1345406" y="135731"/>
                  </a:lnTo>
                  <a:lnTo>
                    <a:pt x="1359694" y="121444"/>
                  </a:lnTo>
                  <a:lnTo>
                    <a:pt x="1366838" y="102394"/>
                  </a:lnTo>
                  <a:lnTo>
                    <a:pt x="1359694" y="76200"/>
                  </a:lnTo>
                  <a:lnTo>
                    <a:pt x="1343025" y="52387"/>
                  </a:lnTo>
                  <a:lnTo>
                    <a:pt x="1326356" y="40481"/>
                  </a:lnTo>
                  <a:lnTo>
                    <a:pt x="1285875" y="23812"/>
                  </a:lnTo>
                  <a:lnTo>
                    <a:pt x="1221581" y="7144"/>
                  </a:lnTo>
                  <a:lnTo>
                    <a:pt x="1147763" y="0"/>
                  </a:lnTo>
                  <a:lnTo>
                    <a:pt x="1100138" y="4762"/>
                  </a:lnTo>
                  <a:lnTo>
                    <a:pt x="1028700" y="19050"/>
                  </a:lnTo>
                  <a:lnTo>
                    <a:pt x="892969" y="59531"/>
                  </a:lnTo>
                  <a:lnTo>
                    <a:pt x="840581" y="71437"/>
                  </a:lnTo>
                  <a:lnTo>
                    <a:pt x="690563" y="100012"/>
                  </a:lnTo>
                  <a:lnTo>
                    <a:pt x="483394" y="1309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8">
              <a:extLst>
                <a:ext uri="{FF2B5EF4-FFF2-40B4-BE49-F238E27FC236}">
                  <a16:creationId xmlns:a16="http://schemas.microsoft.com/office/drawing/2014/main" id="{883A3912-B5E7-4156-95FE-4F319FBAD039}"/>
                </a:ext>
              </a:extLst>
            </p:cNvPr>
            <p:cNvSpPr/>
            <p:nvPr/>
          </p:nvSpPr>
          <p:spPr>
            <a:xfrm>
              <a:off x="6119813" y="2805114"/>
              <a:ext cx="1395412" cy="339725"/>
            </a:xfrm>
            <a:custGeom>
              <a:avLst/>
              <a:gdLst>
                <a:gd name="connsiteX0" fmla="*/ 583406 w 1395412"/>
                <a:gd name="connsiteY0" fmla="*/ 302418 h 340518"/>
                <a:gd name="connsiteX1" fmla="*/ 445293 w 1395412"/>
                <a:gd name="connsiteY1" fmla="*/ 321468 h 340518"/>
                <a:gd name="connsiteX2" fmla="*/ 333375 w 1395412"/>
                <a:gd name="connsiteY2" fmla="*/ 335756 h 340518"/>
                <a:gd name="connsiteX3" fmla="*/ 254793 w 1395412"/>
                <a:gd name="connsiteY3" fmla="*/ 340518 h 340518"/>
                <a:gd name="connsiteX4" fmla="*/ 150018 w 1395412"/>
                <a:gd name="connsiteY4" fmla="*/ 340518 h 340518"/>
                <a:gd name="connsiteX5" fmla="*/ 0 w 1395412"/>
                <a:gd name="connsiteY5" fmla="*/ 326231 h 340518"/>
                <a:gd name="connsiteX6" fmla="*/ 2381 w 1395412"/>
                <a:gd name="connsiteY6" fmla="*/ 147637 h 340518"/>
                <a:gd name="connsiteX7" fmla="*/ 140493 w 1395412"/>
                <a:gd name="connsiteY7" fmla="*/ 171450 h 340518"/>
                <a:gd name="connsiteX8" fmla="*/ 223837 w 1395412"/>
                <a:gd name="connsiteY8" fmla="*/ 178593 h 340518"/>
                <a:gd name="connsiteX9" fmla="*/ 342900 w 1395412"/>
                <a:gd name="connsiteY9" fmla="*/ 178593 h 340518"/>
                <a:gd name="connsiteX10" fmla="*/ 471487 w 1395412"/>
                <a:gd name="connsiteY10" fmla="*/ 166687 h 340518"/>
                <a:gd name="connsiteX11" fmla="*/ 616743 w 1395412"/>
                <a:gd name="connsiteY11" fmla="*/ 145256 h 340518"/>
                <a:gd name="connsiteX12" fmla="*/ 807243 w 1395412"/>
                <a:gd name="connsiteY12" fmla="*/ 104775 h 340518"/>
                <a:gd name="connsiteX13" fmla="*/ 957262 w 1395412"/>
                <a:gd name="connsiteY13" fmla="*/ 64293 h 340518"/>
                <a:gd name="connsiteX14" fmla="*/ 1042987 w 1395412"/>
                <a:gd name="connsiteY14" fmla="*/ 30956 h 340518"/>
                <a:gd name="connsiteX15" fmla="*/ 1114425 w 1395412"/>
                <a:gd name="connsiteY15" fmla="*/ 9525 h 340518"/>
                <a:gd name="connsiteX16" fmla="*/ 1152525 w 1395412"/>
                <a:gd name="connsiteY16" fmla="*/ 0 h 340518"/>
                <a:gd name="connsiteX17" fmla="*/ 1190625 w 1395412"/>
                <a:gd name="connsiteY17" fmla="*/ 0 h 340518"/>
                <a:gd name="connsiteX18" fmla="*/ 1223962 w 1395412"/>
                <a:gd name="connsiteY18" fmla="*/ 2381 h 340518"/>
                <a:gd name="connsiteX19" fmla="*/ 1283493 w 1395412"/>
                <a:gd name="connsiteY19" fmla="*/ 23812 h 340518"/>
                <a:gd name="connsiteX20" fmla="*/ 1350168 w 1395412"/>
                <a:gd name="connsiteY20" fmla="*/ 61912 h 340518"/>
                <a:gd name="connsiteX21" fmla="*/ 1371600 w 1395412"/>
                <a:gd name="connsiteY21" fmla="*/ 73818 h 340518"/>
                <a:gd name="connsiteX22" fmla="*/ 1383506 w 1395412"/>
                <a:gd name="connsiteY22" fmla="*/ 80962 h 340518"/>
                <a:gd name="connsiteX23" fmla="*/ 1395412 w 1395412"/>
                <a:gd name="connsiteY23" fmla="*/ 95250 h 340518"/>
                <a:gd name="connsiteX24" fmla="*/ 1395412 w 1395412"/>
                <a:gd name="connsiteY24" fmla="*/ 107156 h 340518"/>
                <a:gd name="connsiteX25" fmla="*/ 1383506 w 1395412"/>
                <a:gd name="connsiteY25" fmla="*/ 128587 h 340518"/>
                <a:gd name="connsiteX26" fmla="*/ 1357312 w 1395412"/>
                <a:gd name="connsiteY26" fmla="*/ 145256 h 340518"/>
                <a:gd name="connsiteX27" fmla="*/ 1323975 w 1395412"/>
                <a:gd name="connsiteY27" fmla="*/ 159543 h 340518"/>
                <a:gd name="connsiteX28" fmla="*/ 1209675 w 1395412"/>
                <a:gd name="connsiteY28" fmla="*/ 185737 h 340518"/>
                <a:gd name="connsiteX29" fmla="*/ 1047750 w 1395412"/>
                <a:gd name="connsiteY29" fmla="*/ 219075 h 340518"/>
                <a:gd name="connsiteX30" fmla="*/ 881062 w 1395412"/>
                <a:gd name="connsiteY30" fmla="*/ 252412 h 340518"/>
                <a:gd name="connsiteX31" fmla="*/ 583406 w 1395412"/>
                <a:gd name="connsiteY31" fmla="*/ 302418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95412" h="340518">
                  <a:moveTo>
                    <a:pt x="583406" y="302418"/>
                  </a:moveTo>
                  <a:lnTo>
                    <a:pt x="445293" y="321468"/>
                  </a:lnTo>
                  <a:lnTo>
                    <a:pt x="333375" y="335756"/>
                  </a:lnTo>
                  <a:lnTo>
                    <a:pt x="254793" y="340518"/>
                  </a:lnTo>
                  <a:lnTo>
                    <a:pt x="150018" y="340518"/>
                  </a:lnTo>
                  <a:lnTo>
                    <a:pt x="0" y="326231"/>
                  </a:lnTo>
                  <a:cubicBezTo>
                    <a:pt x="794" y="266700"/>
                    <a:pt x="1587" y="207168"/>
                    <a:pt x="2381" y="147637"/>
                  </a:cubicBezTo>
                  <a:lnTo>
                    <a:pt x="140493" y="171450"/>
                  </a:lnTo>
                  <a:lnTo>
                    <a:pt x="223837" y="178593"/>
                  </a:lnTo>
                  <a:lnTo>
                    <a:pt x="342900" y="178593"/>
                  </a:lnTo>
                  <a:lnTo>
                    <a:pt x="471487" y="166687"/>
                  </a:lnTo>
                  <a:lnTo>
                    <a:pt x="616743" y="145256"/>
                  </a:lnTo>
                  <a:lnTo>
                    <a:pt x="807243" y="104775"/>
                  </a:lnTo>
                  <a:lnTo>
                    <a:pt x="957262" y="64293"/>
                  </a:lnTo>
                  <a:lnTo>
                    <a:pt x="1042987" y="30956"/>
                  </a:lnTo>
                  <a:lnTo>
                    <a:pt x="1114425" y="9525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23962" y="2381"/>
                  </a:lnTo>
                  <a:lnTo>
                    <a:pt x="1283493" y="23812"/>
                  </a:lnTo>
                  <a:lnTo>
                    <a:pt x="1350168" y="61912"/>
                  </a:lnTo>
                  <a:lnTo>
                    <a:pt x="1371600" y="73818"/>
                  </a:lnTo>
                  <a:lnTo>
                    <a:pt x="1383506" y="80962"/>
                  </a:lnTo>
                  <a:lnTo>
                    <a:pt x="1395412" y="95250"/>
                  </a:lnTo>
                  <a:lnTo>
                    <a:pt x="1395412" y="107156"/>
                  </a:lnTo>
                  <a:lnTo>
                    <a:pt x="1383506" y="128587"/>
                  </a:lnTo>
                  <a:lnTo>
                    <a:pt x="1357312" y="145256"/>
                  </a:lnTo>
                  <a:lnTo>
                    <a:pt x="1323975" y="159543"/>
                  </a:lnTo>
                  <a:lnTo>
                    <a:pt x="1209675" y="185737"/>
                  </a:lnTo>
                  <a:lnTo>
                    <a:pt x="1047750" y="219075"/>
                  </a:lnTo>
                  <a:lnTo>
                    <a:pt x="881062" y="252412"/>
                  </a:lnTo>
                  <a:lnTo>
                    <a:pt x="583406" y="3024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9">
              <a:extLst>
                <a:ext uri="{FF2B5EF4-FFF2-40B4-BE49-F238E27FC236}">
                  <a16:creationId xmlns:a16="http://schemas.microsoft.com/office/drawing/2014/main" id="{7165FE4C-0199-4095-95DA-450BA71DC083}"/>
                </a:ext>
              </a:extLst>
            </p:cNvPr>
            <p:cNvSpPr/>
            <p:nvPr/>
          </p:nvSpPr>
          <p:spPr>
            <a:xfrm>
              <a:off x="5200651" y="3362325"/>
              <a:ext cx="3076575" cy="668338"/>
            </a:xfrm>
            <a:custGeom>
              <a:avLst/>
              <a:gdLst>
                <a:gd name="connsiteX0" fmla="*/ 1417946 w 3076392"/>
                <a:gd name="connsiteY0" fmla="*/ 273067 h 668890"/>
                <a:gd name="connsiteX1" fmla="*/ 1630889 w 3076392"/>
                <a:gd name="connsiteY1" fmla="*/ 237994 h 668890"/>
                <a:gd name="connsiteX2" fmla="*/ 1868883 w 3076392"/>
                <a:gd name="connsiteY2" fmla="*/ 195406 h 668890"/>
                <a:gd name="connsiteX3" fmla="*/ 2109383 w 3076392"/>
                <a:gd name="connsiteY3" fmla="*/ 147807 h 668890"/>
                <a:gd name="connsiteX4" fmla="*/ 2282242 w 3076392"/>
                <a:gd name="connsiteY4" fmla="*/ 112734 h 668890"/>
                <a:gd name="connsiteX5" fmla="*/ 2374935 w 3076392"/>
                <a:gd name="connsiteY5" fmla="*/ 92692 h 668890"/>
                <a:gd name="connsiteX6" fmla="*/ 2417523 w 3076392"/>
                <a:gd name="connsiteY6" fmla="*/ 75156 h 668890"/>
                <a:gd name="connsiteX7" fmla="*/ 2455101 w 3076392"/>
                <a:gd name="connsiteY7" fmla="*/ 55114 h 668890"/>
                <a:gd name="connsiteX8" fmla="*/ 2502700 w 3076392"/>
                <a:gd name="connsiteY8" fmla="*/ 32567 h 668890"/>
                <a:gd name="connsiteX9" fmla="*/ 2550299 w 3076392"/>
                <a:gd name="connsiteY9" fmla="*/ 15031 h 668890"/>
                <a:gd name="connsiteX10" fmla="*/ 2600403 w 3076392"/>
                <a:gd name="connsiteY10" fmla="*/ 0 h 668890"/>
                <a:gd name="connsiteX11" fmla="*/ 2688085 w 3076392"/>
                <a:gd name="connsiteY11" fmla="*/ 7515 h 668890"/>
                <a:gd name="connsiteX12" fmla="*/ 2790799 w 3076392"/>
                <a:gd name="connsiteY12" fmla="*/ 30062 h 668890"/>
                <a:gd name="connsiteX13" fmla="*/ 2901028 w 3076392"/>
                <a:gd name="connsiteY13" fmla="*/ 62630 h 668890"/>
                <a:gd name="connsiteX14" fmla="*/ 2963658 w 3076392"/>
                <a:gd name="connsiteY14" fmla="*/ 80166 h 668890"/>
                <a:gd name="connsiteX15" fmla="*/ 3001236 w 3076392"/>
                <a:gd name="connsiteY15" fmla="*/ 97703 h 668890"/>
                <a:gd name="connsiteX16" fmla="*/ 3026288 w 3076392"/>
                <a:gd name="connsiteY16" fmla="*/ 115239 h 668890"/>
                <a:gd name="connsiteX17" fmla="*/ 3056351 w 3076392"/>
                <a:gd name="connsiteY17" fmla="*/ 142796 h 668890"/>
                <a:gd name="connsiteX18" fmla="*/ 3066371 w 3076392"/>
                <a:gd name="connsiteY18" fmla="*/ 157828 h 668890"/>
                <a:gd name="connsiteX19" fmla="*/ 3076392 w 3076392"/>
                <a:gd name="connsiteY19" fmla="*/ 182880 h 668890"/>
                <a:gd name="connsiteX20" fmla="*/ 3076392 w 3076392"/>
                <a:gd name="connsiteY20" fmla="*/ 197911 h 668890"/>
                <a:gd name="connsiteX21" fmla="*/ 3063866 w 3076392"/>
                <a:gd name="connsiteY21" fmla="*/ 217953 h 668890"/>
                <a:gd name="connsiteX22" fmla="*/ 3041319 w 3076392"/>
                <a:gd name="connsiteY22" fmla="*/ 240499 h 668890"/>
                <a:gd name="connsiteX23" fmla="*/ 3001236 w 3076392"/>
                <a:gd name="connsiteY23" fmla="*/ 265552 h 668890"/>
                <a:gd name="connsiteX24" fmla="*/ 2971174 w 3076392"/>
                <a:gd name="connsiteY24" fmla="*/ 273067 h 668890"/>
                <a:gd name="connsiteX25" fmla="*/ 2795809 w 3076392"/>
                <a:gd name="connsiteY25" fmla="*/ 283088 h 668890"/>
                <a:gd name="connsiteX26" fmla="*/ 2510216 w 3076392"/>
                <a:gd name="connsiteY26" fmla="*/ 300624 h 668890"/>
                <a:gd name="connsiteX27" fmla="*/ 2279737 w 3076392"/>
                <a:gd name="connsiteY27" fmla="*/ 310645 h 668890"/>
                <a:gd name="connsiteX28" fmla="*/ 2129425 w 3076392"/>
                <a:gd name="connsiteY28" fmla="*/ 318161 h 668890"/>
                <a:gd name="connsiteX29" fmla="*/ 1851347 w 3076392"/>
                <a:gd name="connsiteY29" fmla="*/ 363255 h 668890"/>
                <a:gd name="connsiteX30" fmla="*/ 1510639 w 3076392"/>
                <a:gd name="connsiteY30" fmla="*/ 423379 h 668890"/>
                <a:gd name="connsiteX31" fmla="*/ 1147384 w 3076392"/>
                <a:gd name="connsiteY31" fmla="*/ 493525 h 668890"/>
                <a:gd name="connsiteX32" fmla="*/ 809181 w 3076392"/>
                <a:gd name="connsiteY32" fmla="*/ 558661 h 668890"/>
                <a:gd name="connsiteX33" fmla="*/ 546135 w 3076392"/>
                <a:gd name="connsiteY33" fmla="*/ 608765 h 668890"/>
                <a:gd name="connsiteX34" fmla="*/ 460958 w 3076392"/>
                <a:gd name="connsiteY34" fmla="*/ 668890 h 668890"/>
                <a:gd name="connsiteX35" fmla="*/ 375781 w 3076392"/>
                <a:gd name="connsiteY35" fmla="*/ 658869 h 668890"/>
                <a:gd name="connsiteX36" fmla="*/ 290604 w 3076392"/>
                <a:gd name="connsiteY36" fmla="*/ 633817 h 668890"/>
                <a:gd name="connsiteX37" fmla="*/ 232984 w 3076392"/>
                <a:gd name="connsiteY37" fmla="*/ 608765 h 668890"/>
                <a:gd name="connsiteX38" fmla="*/ 177869 w 3076392"/>
                <a:gd name="connsiteY38" fmla="*/ 578702 h 668890"/>
                <a:gd name="connsiteX39" fmla="*/ 130271 w 3076392"/>
                <a:gd name="connsiteY39" fmla="*/ 546135 h 668890"/>
                <a:gd name="connsiteX40" fmla="*/ 85177 w 3076392"/>
                <a:gd name="connsiteY40" fmla="*/ 506051 h 668890"/>
                <a:gd name="connsiteX41" fmla="*/ 22547 w 3076392"/>
                <a:gd name="connsiteY41" fmla="*/ 435906 h 668890"/>
                <a:gd name="connsiteX42" fmla="*/ 5010 w 3076392"/>
                <a:gd name="connsiteY42" fmla="*/ 403338 h 668890"/>
                <a:gd name="connsiteX43" fmla="*/ 0 w 3076392"/>
                <a:gd name="connsiteY43" fmla="*/ 380791 h 668890"/>
                <a:gd name="connsiteX44" fmla="*/ 2505 w 3076392"/>
                <a:gd name="connsiteY44" fmla="*/ 368265 h 668890"/>
                <a:gd name="connsiteX45" fmla="*/ 20042 w 3076392"/>
                <a:gd name="connsiteY45" fmla="*/ 363255 h 668890"/>
                <a:gd name="connsiteX46" fmla="*/ 45094 w 3076392"/>
                <a:gd name="connsiteY46" fmla="*/ 370770 h 668890"/>
                <a:gd name="connsiteX47" fmla="*/ 92692 w 3076392"/>
                <a:gd name="connsiteY47" fmla="*/ 398327 h 668890"/>
                <a:gd name="connsiteX48" fmla="*/ 145302 w 3076392"/>
                <a:gd name="connsiteY48" fmla="*/ 420874 h 668890"/>
                <a:gd name="connsiteX49" fmla="*/ 195406 w 3076392"/>
                <a:gd name="connsiteY49" fmla="*/ 435906 h 668890"/>
                <a:gd name="connsiteX50" fmla="*/ 235489 w 3076392"/>
                <a:gd name="connsiteY50" fmla="*/ 443421 h 668890"/>
                <a:gd name="connsiteX51" fmla="*/ 290604 w 3076392"/>
                <a:gd name="connsiteY51" fmla="*/ 448432 h 668890"/>
                <a:gd name="connsiteX52" fmla="*/ 363255 w 3076392"/>
                <a:gd name="connsiteY52" fmla="*/ 445926 h 668890"/>
                <a:gd name="connsiteX53" fmla="*/ 503546 w 3076392"/>
                <a:gd name="connsiteY53" fmla="*/ 428390 h 668890"/>
                <a:gd name="connsiteX54" fmla="*/ 766593 w 3076392"/>
                <a:gd name="connsiteY54" fmla="*/ 378286 h 668890"/>
                <a:gd name="connsiteX55" fmla="*/ 949473 w 3076392"/>
                <a:gd name="connsiteY55" fmla="*/ 340708 h 668890"/>
                <a:gd name="connsiteX56" fmla="*/ 1194983 w 3076392"/>
                <a:gd name="connsiteY56" fmla="*/ 305635 h 668890"/>
                <a:gd name="connsiteX57" fmla="*/ 1417946 w 3076392"/>
                <a:gd name="connsiteY57" fmla="*/ 273067 h 6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76392" h="668890">
                  <a:moveTo>
                    <a:pt x="1417946" y="273067"/>
                  </a:moveTo>
                  <a:lnTo>
                    <a:pt x="1630889" y="237994"/>
                  </a:lnTo>
                  <a:lnTo>
                    <a:pt x="1868883" y="195406"/>
                  </a:lnTo>
                  <a:lnTo>
                    <a:pt x="2109383" y="147807"/>
                  </a:lnTo>
                  <a:lnTo>
                    <a:pt x="2282242" y="112734"/>
                  </a:lnTo>
                  <a:lnTo>
                    <a:pt x="2374935" y="92692"/>
                  </a:lnTo>
                  <a:lnTo>
                    <a:pt x="2417523" y="75156"/>
                  </a:lnTo>
                  <a:lnTo>
                    <a:pt x="2455101" y="55114"/>
                  </a:lnTo>
                  <a:lnTo>
                    <a:pt x="2502700" y="32567"/>
                  </a:lnTo>
                  <a:lnTo>
                    <a:pt x="2550299" y="15031"/>
                  </a:lnTo>
                  <a:lnTo>
                    <a:pt x="2600403" y="0"/>
                  </a:lnTo>
                  <a:lnTo>
                    <a:pt x="2688085" y="7515"/>
                  </a:lnTo>
                  <a:lnTo>
                    <a:pt x="2790799" y="30062"/>
                  </a:lnTo>
                  <a:lnTo>
                    <a:pt x="2901028" y="62630"/>
                  </a:lnTo>
                  <a:lnTo>
                    <a:pt x="2963658" y="80166"/>
                  </a:lnTo>
                  <a:lnTo>
                    <a:pt x="3001236" y="97703"/>
                  </a:lnTo>
                  <a:lnTo>
                    <a:pt x="3026288" y="115239"/>
                  </a:lnTo>
                  <a:lnTo>
                    <a:pt x="3056351" y="142796"/>
                  </a:lnTo>
                  <a:lnTo>
                    <a:pt x="3066371" y="157828"/>
                  </a:lnTo>
                  <a:lnTo>
                    <a:pt x="3076392" y="182880"/>
                  </a:lnTo>
                  <a:lnTo>
                    <a:pt x="3076392" y="197911"/>
                  </a:lnTo>
                  <a:lnTo>
                    <a:pt x="3063866" y="217953"/>
                  </a:lnTo>
                  <a:lnTo>
                    <a:pt x="3041319" y="240499"/>
                  </a:lnTo>
                  <a:lnTo>
                    <a:pt x="3001236" y="265552"/>
                  </a:lnTo>
                  <a:lnTo>
                    <a:pt x="2971174" y="273067"/>
                  </a:lnTo>
                  <a:lnTo>
                    <a:pt x="2795809" y="283088"/>
                  </a:lnTo>
                  <a:lnTo>
                    <a:pt x="2510216" y="300624"/>
                  </a:lnTo>
                  <a:lnTo>
                    <a:pt x="2279737" y="310645"/>
                  </a:lnTo>
                  <a:lnTo>
                    <a:pt x="2129425" y="318161"/>
                  </a:lnTo>
                  <a:lnTo>
                    <a:pt x="1851347" y="363255"/>
                  </a:lnTo>
                  <a:lnTo>
                    <a:pt x="1510639" y="423379"/>
                  </a:lnTo>
                  <a:lnTo>
                    <a:pt x="1147384" y="493525"/>
                  </a:lnTo>
                  <a:lnTo>
                    <a:pt x="809181" y="558661"/>
                  </a:lnTo>
                  <a:lnTo>
                    <a:pt x="546135" y="608765"/>
                  </a:lnTo>
                  <a:lnTo>
                    <a:pt x="460958" y="668890"/>
                  </a:lnTo>
                  <a:lnTo>
                    <a:pt x="375781" y="658869"/>
                  </a:lnTo>
                  <a:lnTo>
                    <a:pt x="290604" y="633817"/>
                  </a:lnTo>
                  <a:lnTo>
                    <a:pt x="232984" y="608765"/>
                  </a:lnTo>
                  <a:lnTo>
                    <a:pt x="177869" y="578702"/>
                  </a:lnTo>
                  <a:lnTo>
                    <a:pt x="130271" y="546135"/>
                  </a:lnTo>
                  <a:lnTo>
                    <a:pt x="85177" y="506051"/>
                  </a:lnTo>
                  <a:lnTo>
                    <a:pt x="22547" y="435906"/>
                  </a:lnTo>
                  <a:lnTo>
                    <a:pt x="5010" y="403338"/>
                  </a:lnTo>
                  <a:lnTo>
                    <a:pt x="0" y="380791"/>
                  </a:lnTo>
                  <a:lnTo>
                    <a:pt x="2505" y="368265"/>
                  </a:lnTo>
                  <a:lnTo>
                    <a:pt x="20042" y="363255"/>
                  </a:lnTo>
                  <a:lnTo>
                    <a:pt x="45094" y="370770"/>
                  </a:lnTo>
                  <a:lnTo>
                    <a:pt x="92692" y="398327"/>
                  </a:lnTo>
                  <a:lnTo>
                    <a:pt x="145302" y="420874"/>
                  </a:lnTo>
                  <a:lnTo>
                    <a:pt x="195406" y="435906"/>
                  </a:lnTo>
                  <a:lnTo>
                    <a:pt x="235489" y="443421"/>
                  </a:lnTo>
                  <a:lnTo>
                    <a:pt x="290604" y="448432"/>
                  </a:lnTo>
                  <a:lnTo>
                    <a:pt x="363255" y="445926"/>
                  </a:lnTo>
                  <a:lnTo>
                    <a:pt x="503546" y="428390"/>
                  </a:lnTo>
                  <a:lnTo>
                    <a:pt x="766593" y="378286"/>
                  </a:lnTo>
                  <a:lnTo>
                    <a:pt x="949473" y="340708"/>
                  </a:lnTo>
                  <a:lnTo>
                    <a:pt x="1194983" y="305635"/>
                  </a:lnTo>
                  <a:lnTo>
                    <a:pt x="1417946" y="27306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55929301-C988-4D65-A936-6E68AA03D39D}"/>
                </a:ext>
              </a:extLst>
            </p:cNvPr>
            <p:cNvSpPr/>
            <p:nvPr/>
          </p:nvSpPr>
          <p:spPr>
            <a:xfrm>
              <a:off x="5451476" y="3929064"/>
              <a:ext cx="481013" cy="2054225"/>
            </a:xfrm>
            <a:custGeom>
              <a:avLst/>
              <a:gdLst>
                <a:gd name="connsiteX0" fmla="*/ 256349 w 480985"/>
                <a:gd name="connsiteY0" fmla="*/ 673907 h 2053436"/>
                <a:gd name="connsiteX1" fmla="*/ 269563 w 480985"/>
                <a:gd name="connsiteY1" fmla="*/ 525912 h 2053436"/>
                <a:gd name="connsiteX2" fmla="*/ 280134 w 480985"/>
                <a:gd name="connsiteY2" fmla="*/ 343560 h 2053436"/>
                <a:gd name="connsiteX3" fmla="*/ 258991 w 480985"/>
                <a:gd name="connsiteY3" fmla="*/ 269563 h 2053436"/>
                <a:gd name="connsiteX4" fmla="*/ 240492 w 480985"/>
                <a:gd name="connsiteY4" fmla="*/ 195565 h 2053436"/>
                <a:gd name="connsiteX5" fmla="*/ 192922 w 480985"/>
                <a:gd name="connsiteY5" fmla="*/ 31713 h 2053436"/>
                <a:gd name="connsiteX6" fmla="*/ 298633 w 480985"/>
                <a:gd name="connsiteY6" fmla="*/ 0 h 2053436"/>
                <a:gd name="connsiteX7" fmla="*/ 356774 w 480985"/>
                <a:gd name="connsiteY7" fmla="*/ 66069 h 2053436"/>
                <a:gd name="connsiteX8" fmla="*/ 399059 w 480985"/>
                <a:gd name="connsiteY8" fmla="*/ 121567 h 2053436"/>
                <a:gd name="connsiteX9" fmla="*/ 420201 w 480985"/>
                <a:gd name="connsiteY9" fmla="*/ 153281 h 2053436"/>
                <a:gd name="connsiteX10" fmla="*/ 446628 w 480985"/>
                <a:gd name="connsiteY10" fmla="*/ 198208 h 2053436"/>
                <a:gd name="connsiteX11" fmla="*/ 462485 w 480985"/>
                <a:gd name="connsiteY11" fmla="*/ 235207 h 2053436"/>
                <a:gd name="connsiteX12" fmla="*/ 473056 w 480985"/>
                <a:gd name="connsiteY12" fmla="*/ 274848 h 2053436"/>
                <a:gd name="connsiteX13" fmla="*/ 480985 w 480985"/>
                <a:gd name="connsiteY13" fmla="*/ 330347 h 2053436"/>
                <a:gd name="connsiteX14" fmla="*/ 480985 w 480985"/>
                <a:gd name="connsiteY14" fmla="*/ 391130 h 2053436"/>
                <a:gd name="connsiteX15" fmla="*/ 470413 w 480985"/>
                <a:gd name="connsiteY15" fmla="*/ 549697 h 2053436"/>
                <a:gd name="connsiteX16" fmla="*/ 449271 w 480985"/>
                <a:gd name="connsiteY16" fmla="*/ 747905 h 2053436"/>
                <a:gd name="connsiteX17" fmla="*/ 422843 w 480985"/>
                <a:gd name="connsiteY17" fmla="*/ 948756 h 2053436"/>
                <a:gd name="connsiteX18" fmla="*/ 399059 w 480985"/>
                <a:gd name="connsiteY18" fmla="*/ 1115251 h 2053436"/>
                <a:gd name="connsiteX19" fmla="*/ 362060 w 480985"/>
                <a:gd name="connsiteY19" fmla="*/ 1316102 h 2053436"/>
                <a:gd name="connsiteX20" fmla="*/ 309204 w 480985"/>
                <a:gd name="connsiteY20" fmla="*/ 1561880 h 2053436"/>
                <a:gd name="connsiteX21" fmla="*/ 301276 w 480985"/>
                <a:gd name="connsiteY21" fmla="*/ 1601521 h 2053436"/>
                <a:gd name="connsiteX22" fmla="*/ 343560 w 480985"/>
                <a:gd name="connsiteY22" fmla="*/ 1892226 h 2053436"/>
                <a:gd name="connsiteX23" fmla="*/ 314490 w 480985"/>
                <a:gd name="connsiteY23" fmla="*/ 1976795 h 2053436"/>
                <a:gd name="connsiteX24" fmla="*/ 295990 w 480985"/>
                <a:gd name="connsiteY24" fmla="*/ 2013794 h 2053436"/>
                <a:gd name="connsiteX25" fmla="*/ 274848 w 480985"/>
                <a:gd name="connsiteY25" fmla="*/ 2042865 h 2053436"/>
                <a:gd name="connsiteX26" fmla="*/ 253706 w 480985"/>
                <a:gd name="connsiteY26" fmla="*/ 2053436 h 2053436"/>
                <a:gd name="connsiteX27" fmla="*/ 237849 w 480985"/>
                <a:gd name="connsiteY27" fmla="*/ 2053436 h 2053436"/>
                <a:gd name="connsiteX28" fmla="*/ 208779 w 480985"/>
                <a:gd name="connsiteY28" fmla="*/ 2040222 h 2053436"/>
                <a:gd name="connsiteX29" fmla="*/ 182351 w 480985"/>
                <a:gd name="connsiteY29" fmla="*/ 2011151 h 2053436"/>
                <a:gd name="connsiteX30" fmla="*/ 118924 w 480985"/>
                <a:gd name="connsiteY30" fmla="*/ 1921297 h 2053436"/>
                <a:gd name="connsiteX31" fmla="*/ 15856 w 480985"/>
                <a:gd name="connsiteY31" fmla="*/ 1778587 h 2053436"/>
                <a:gd name="connsiteX32" fmla="*/ 2642 w 480985"/>
                <a:gd name="connsiteY32" fmla="*/ 1757445 h 2053436"/>
                <a:gd name="connsiteX33" fmla="*/ 0 w 480985"/>
                <a:gd name="connsiteY33" fmla="*/ 1736303 h 2053436"/>
                <a:gd name="connsiteX34" fmla="*/ 5285 w 480985"/>
                <a:gd name="connsiteY34" fmla="*/ 1707232 h 2053436"/>
                <a:gd name="connsiteX35" fmla="*/ 26427 w 480985"/>
                <a:gd name="connsiteY35" fmla="*/ 1659662 h 2053436"/>
                <a:gd name="connsiteX36" fmla="*/ 58141 w 480985"/>
                <a:gd name="connsiteY36" fmla="*/ 1598878 h 2053436"/>
                <a:gd name="connsiteX37" fmla="*/ 97782 w 480985"/>
                <a:gd name="connsiteY37" fmla="*/ 1538095 h 2053436"/>
                <a:gd name="connsiteX38" fmla="*/ 121567 w 480985"/>
                <a:gd name="connsiteY38" fmla="*/ 1485239 h 2053436"/>
                <a:gd name="connsiteX39" fmla="*/ 147995 w 480985"/>
                <a:gd name="connsiteY39" fmla="*/ 1400670 h 2053436"/>
                <a:gd name="connsiteX40" fmla="*/ 179708 w 480985"/>
                <a:gd name="connsiteY40" fmla="*/ 1268532 h 2053436"/>
                <a:gd name="connsiteX41" fmla="*/ 200850 w 480985"/>
                <a:gd name="connsiteY41" fmla="*/ 1144321 h 2053436"/>
                <a:gd name="connsiteX42" fmla="*/ 224635 w 480985"/>
                <a:gd name="connsiteY42" fmla="*/ 983112 h 2053436"/>
                <a:gd name="connsiteX43" fmla="*/ 256349 w 480985"/>
                <a:gd name="connsiteY43" fmla="*/ 673907 h 205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0985" h="2053436">
                  <a:moveTo>
                    <a:pt x="256349" y="673907"/>
                  </a:moveTo>
                  <a:lnTo>
                    <a:pt x="269563" y="525912"/>
                  </a:lnTo>
                  <a:lnTo>
                    <a:pt x="280134" y="343560"/>
                  </a:lnTo>
                  <a:lnTo>
                    <a:pt x="258991" y="269563"/>
                  </a:lnTo>
                  <a:lnTo>
                    <a:pt x="240492" y="195565"/>
                  </a:lnTo>
                  <a:lnTo>
                    <a:pt x="192922" y="31713"/>
                  </a:lnTo>
                  <a:lnTo>
                    <a:pt x="298633" y="0"/>
                  </a:lnTo>
                  <a:lnTo>
                    <a:pt x="356774" y="66069"/>
                  </a:lnTo>
                  <a:lnTo>
                    <a:pt x="399059" y="121567"/>
                  </a:lnTo>
                  <a:lnTo>
                    <a:pt x="420201" y="153281"/>
                  </a:lnTo>
                  <a:lnTo>
                    <a:pt x="446628" y="198208"/>
                  </a:lnTo>
                  <a:lnTo>
                    <a:pt x="462485" y="235207"/>
                  </a:lnTo>
                  <a:lnTo>
                    <a:pt x="473056" y="274848"/>
                  </a:lnTo>
                  <a:lnTo>
                    <a:pt x="480985" y="330347"/>
                  </a:lnTo>
                  <a:lnTo>
                    <a:pt x="480985" y="391130"/>
                  </a:lnTo>
                  <a:lnTo>
                    <a:pt x="470413" y="549697"/>
                  </a:lnTo>
                  <a:lnTo>
                    <a:pt x="449271" y="747905"/>
                  </a:lnTo>
                  <a:lnTo>
                    <a:pt x="422843" y="948756"/>
                  </a:lnTo>
                  <a:lnTo>
                    <a:pt x="399059" y="1115251"/>
                  </a:lnTo>
                  <a:lnTo>
                    <a:pt x="362060" y="1316102"/>
                  </a:lnTo>
                  <a:lnTo>
                    <a:pt x="309204" y="1561880"/>
                  </a:lnTo>
                  <a:lnTo>
                    <a:pt x="301276" y="1601521"/>
                  </a:lnTo>
                  <a:lnTo>
                    <a:pt x="343560" y="1892226"/>
                  </a:lnTo>
                  <a:lnTo>
                    <a:pt x="314490" y="1976795"/>
                  </a:lnTo>
                  <a:lnTo>
                    <a:pt x="295990" y="2013794"/>
                  </a:lnTo>
                  <a:lnTo>
                    <a:pt x="274848" y="2042865"/>
                  </a:lnTo>
                  <a:lnTo>
                    <a:pt x="253706" y="2053436"/>
                  </a:lnTo>
                  <a:lnTo>
                    <a:pt x="237849" y="2053436"/>
                  </a:lnTo>
                  <a:lnTo>
                    <a:pt x="208779" y="2040222"/>
                  </a:lnTo>
                  <a:lnTo>
                    <a:pt x="182351" y="2011151"/>
                  </a:lnTo>
                  <a:lnTo>
                    <a:pt x="118924" y="1921297"/>
                  </a:lnTo>
                  <a:lnTo>
                    <a:pt x="15856" y="1778587"/>
                  </a:lnTo>
                  <a:lnTo>
                    <a:pt x="2642" y="1757445"/>
                  </a:lnTo>
                  <a:lnTo>
                    <a:pt x="0" y="1736303"/>
                  </a:lnTo>
                  <a:lnTo>
                    <a:pt x="5285" y="1707232"/>
                  </a:lnTo>
                  <a:lnTo>
                    <a:pt x="26427" y="1659662"/>
                  </a:lnTo>
                  <a:lnTo>
                    <a:pt x="58141" y="1598878"/>
                  </a:lnTo>
                  <a:lnTo>
                    <a:pt x="97782" y="1538095"/>
                  </a:lnTo>
                  <a:lnTo>
                    <a:pt x="121567" y="1485239"/>
                  </a:lnTo>
                  <a:lnTo>
                    <a:pt x="147995" y="1400670"/>
                  </a:lnTo>
                  <a:lnTo>
                    <a:pt x="179708" y="1268532"/>
                  </a:lnTo>
                  <a:lnTo>
                    <a:pt x="200850" y="1144321"/>
                  </a:lnTo>
                  <a:lnTo>
                    <a:pt x="224635" y="983112"/>
                  </a:lnTo>
                  <a:lnTo>
                    <a:pt x="256349" y="6739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1">
              <a:extLst>
                <a:ext uri="{FF2B5EF4-FFF2-40B4-BE49-F238E27FC236}">
                  <a16:creationId xmlns:a16="http://schemas.microsoft.com/office/drawing/2014/main" id="{837B3917-5131-4768-A6BD-175542A05384}"/>
                </a:ext>
              </a:extLst>
            </p:cNvPr>
            <p:cNvSpPr/>
            <p:nvPr/>
          </p:nvSpPr>
          <p:spPr>
            <a:xfrm>
              <a:off x="5624514" y="4919664"/>
              <a:ext cx="1273175" cy="985837"/>
            </a:xfrm>
            <a:custGeom>
              <a:avLst/>
              <a:gdLst>
                <a:gd name="connsiteX0" fmla="*/ 526256 w 1273968"/>
                <a:gd name="connsiteY0" fmla="*/ 376237 h 985837"/>
                <a:gd name="connsiteX1" fmla="*/ 302418 w 1273968"/>
                <a:gd name="connsiteY1" fmla="*/ 495300 h 985837"/>
                <a:gd name="connsiteX2" fmla="*/ 152400 w 1273968"/>
                <a:gd name="connsiteY2" fmla="*/ 573881 h 985837"/>
                <a:gd name="connsiteX3" fmla="*/ 0 w 1273968"/>
                <a:gd name="connsiteY3" fmla="*/ 664368 h 985837"/>
                <a:gd name="connsiteX4" fmla="*/ 138112 w 1273968"/>
                <a:gd name="connsiteY4" fmla="*/ 985837 h 985837"/>
                <a:gd name="connsiteX5" fmla="*/ 169068 w 1273968"/>
                <a:gd name="connsiteY5" fmla="*/ 907256 h 985837"/>
                <a:gd name="connsiteX6" fmla="*/ 188118 w 1273968"/>
                <a:gd name="connsiteY6" fmla="*/ 888206 h 985837"/>
                <a:gd name="connsiteX7" fmla="*/ 323850 w 1273968"/>
                <a:gd name="connsiteY7" fmla="*/ 783431 h 985837"/>
                <a:gd name="connsiteX8" fmla="*/ 497681 w 1273968"/>
                <a:gd name="connsiteY8" fmla="*/ 650081 h 985837"/>
                <a:gd name="connsiteX9" fmla="*/ 692943 w 1273968"/>
                <a:gd name="connsiteY9" fmla="*/ 497681 h 985837"/>
                <a:gd name="connsiteX10" fmla="*/ 907256 w 1273968"/>
                <a:gd name="connsiteY10" fmla="*/ 330993 h 985837"/>
                <a:gd name="connsiteX11" fmla="*/ 1073943 w 1273968"/>
                <a:gd name="connsiteY11" fmla="*/ 202406 h 985837"/>
                <a:gd name="connsiteX12" fmla="*/ 1197768 w 1273968"/>
                <a:gd name="connsiteY12" fmla="*/ 104775 h 985837"/>
                <a:gd name="connsiteX13" fmla="*/ 1262062 w 1273968"/>
                <a:gd name="connsiteY13" fmla="*/ 52387 h 985837"/>
                <a:gd name="connsiteX14" fmla="*/ 1271587 w 1273968"/>
                <a:gd name="connsiteY14" fmla="*/ 40481 h 985837"/>
                <a:gd name="connsiteX15" fmla="*/ 1273968 w 1273968"/>
                <a:gd name="connsiteY15" fmla="*/ 23812 h 985837"/>
                <a:gd name="connsiteX16" fmla="*/ 1271587 w 1273968"/>
                <a:gd name="connsiteY16" fmla="*/ 7143 h 985837"/>
                <a:gd name="connsiteX17" fmla="*/ 1257300 w 1273968"/>
                <a:gd name="connsiteY17" fmla="*/ 0 h 985837"/>
                <a:gd name="connsiteX18" fmla="*/ 1235868 w 1273968"/>
                <a:gd name="connsiteY18" fmla="*/ 4762 h 985837"/>
                <a:gd name="connsiteX19" fmla="*/ 1188243 w 1273968"/>
                <a:gd name="connsiteY19" fmla="*/ 23812 h 985837"/>
                <a:gd name="connsiteX20" fmla="*/ 1040606 w 1273968"/>
                <a:gd name="connsiteY20" fmla="*/ 102393 h 985837"/>
                <a:gd name="connsiteX21" fmla="*/ 842962 w 1273968"/>
                <a:gd name="connsiteY21" fmla="*/ 207168 h 985837"/>
                <a:gd name="connsiteX22" fmla="*/ 526256 w 1273968"/>
                <a:gd name="connsiteY22" fmla="*/ 3762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3968" h="985837">
                  <a:moveTo>
                    <a:pt x="526256" y="376237"/>
                  </a:moveTo>
                  <a:lnTo>
                    <a:pt x="302418" y="495300"/>
                  </a:lnTo>
                  <a:lnTo>
                    <a:pt x="152400" y="573881"/>
                  </a:lnTo>
                  <a:lnTo>
                    <a:pt x="0" y="664368"/>
                  </a:lnTo>
                  <a:lnTo>
                    <a:pt x="138112" y="985837"/>
                  </a:lnTo>
                  <a:lnTo>
                    <a:pt x="169068" y="907256"/>
                  </a:lnTo>
                  <a:lnTo>
                    <a:pt x="188118" y="888206"/>
                  </a:lnTo>
                  <a:lnTo>
                    <a:pt x="323850" y="783431"/>
                  </a:lnTo>
                  <a:lnTo>
                    <a:pt x="497681" y="650081"/>
                  </a:lnTo>
                  <a:lnTo>
                    <a:pt x="692943" y="497681"/>
                  </a:lnTo>
                  <a:lnTo>
                    <a:pt x="907256" y="330993"/>
                  </a:lnTo>
                  <a:lnTo>
                    <a:pt x="1073943" y="202406"/>
                  </a:lnTo>
                  <a:lnTo>
                    <a:pt x="1197768" y="104775"/>
                  </a:lnTo>
                  <a:lnTo>
                    <a:pt x="1262062" y="52387"/>
                  </a:lnTo>
                  <a:lnTo>
                    <a:pt x="1271587" y="40481"/>
                  </a:lnTo>
                  <a:lnTo>
                    <a:pt x="1273968" y="23812"/>
                  </a:lnTo>
                  <a:lnTo>
                    <a:pt x="1271587" y="7143"/>
                  </a:lnTo>
                  <a:lnTo>
                    <a:pt x="1257300" y="0"/>
                  </a:lnTo>
                  <a:lnTo>
                    <a:pt x="1235868" y="4762"/>
                  </a:lnTo>
                  <a:lnTo>
                    <a:pt x="1188243" y="23812"/>
                  </a:lnTo>
                  <a:lnTo>
                    <a:pt x="1040606" y="102393"/>
                  </a:lnTo>
                  <a:lnTo>
                    <a:pt x="842962" y="207168"/>
                  </a:lnTo>
                  <a:lnTo>
                    <a:pt x="526256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2">
              <a:extLst>
                <a:ext uri="{FF2B5EF4-FFF2-40B4-BE49-F238E27FC236}">
                  <a16:creationId xmlns:a16="http://schemas.microsoft.com/office/drawing/2014/main" id="{FD42F00E-BB1C-42DB-B69A-4F06B095365C}"/>
                </a:ext>
              </a:extLst>
            </p:cNvPr>
            <p:cNvSpPr/>
            <p:nvPr/>
          </p:nvSpPr>
          <p:spPr>
            <a:xfrm>
              <a:off x="6811963" y="3638550"/>
              <a:ext cx="965200" cy="808038"/>
            </a:xfrm>
            <a:custGeom>
              <a:avLst/>
              <a:gdLst>
                <a:gd name="connsiteX0" fmla="*/ 309563 w 964407"/>
                <a:gd name="connsiteY0" fmla="*/ 545306 h 807244"/>
                <a:gd name="connsiteX1" fmla="*/ 423863 w 964407"/>
                <a:gd name="connsiteY1" fmla="*/ 466725 h 807244"/>
                <a:gd name="connsiteX2" fmla="*/ 509588 w 964407"/>
                <a:gd name="connsiteY2" fmla="*/ 402431 h 807244"/>
                <a:gd name="connsiteX3" fmla="*/ 578644 w 964407"/>
                <a:gd name="connsiteY3" fmla="*/ 345281 h 807244"/>
                <a:gd name="connsiteX4" fmla="*/ 621507 w 964407"/>
                <a:gd name="connsiteY4" fmla="*/ 300038 h 807244"/>
                <a:gd name="connsiteX5" fmla="*/ 635794 w 964407"/>
                <a:gd name="connsiteY5" fmla="*/ 276225 h 807244"/>
                <a:gd name="connsiteX6" fmla="*/ 638175 w 964407"/>
                <a:gd name="connsiteY6" fmla="*/ 264319 h 807244"/>
                <a:gd name="connsiteX7" fmla="*/ 638175 w 964407"/>
                <a:gd name="connsiteY7" fmla="*/ 242888 h 807244"/>
                <a:gd name="connsiteX8" fmla="*/ 623888 w 964407"/>
                <a:gd name="connsiteY8" fmla="*/ 188119 h 807244"/>
                <a:gd name="connsiteX9" fmla="*/ 604838 w 964407"/>
                <a:gd name="connsiteY9" fmla="*/ 147638 h 807244"/>
                <a:gd name="connsiteX10" fmla="*/ 581025 w 964407"/>
                <a:gd name="connsiteY10" fmla="*/ 97631 h 807244"/>
                <a:gd name="connsiteX11" fmla="*/ 531019 w 964407"/>
                <a:gd name="connsiteY11" fmla="*/ 2381 h 807244"/>
                <a:gd name="connsiteX12" fmla="*/ 585788 w 964407"/>
                <a:gd name="connsiteY12" fmla="*/ 0 h 807244"/>
                <a:gd name="connsiteX13" fmla="*/ 681038 w 964407"/>
                <a:gd name="connsiteY13" fmla="*/ 92869 h 807244"/>
                <a:gd name="connsiteX14" fmla="*/ 771525 w 964407"/>
                <a:gd name="connsiteY14" fmla="*/ 169069 h 807244"/>
                <a:gd name="connsiteX15" fmla="*/ 857250 w 964407"/>
                <a:gd name="connsiteY15" fmla="*/ 240506 h 807244"/>
                <a:gd name="connsiteX16" fmla="*/ 900113 w 964407"/>
                <a:gd name="connsiteY16" fmla="*/ 276225 h 807244"/>
                <a:gd name="connsiteX17" fmla="*/ 923925 w 964407"/>
                <a:gd name="connsiteY17" fmla="*/ 300038 h 807244"/>
                <a:gd name="connsiteX18" fmla="*/ 942975 w 964407"/>
                <a:gd name="connsiteY18" fmla="*/ 323850 h 807244"/>
                <a:gd name="connsiteX19" fmla="*/ 957263 w 964407"/>
                <a:gd name="connsiteY19" fmla="*/ 350044 h 807244"/>
                <a:gd name="connsiteX20" fmla="*/ 962025 w 964407"/>
                <a:gd name="connsiteY20" fmla="*/ 373856 h 807244"/>
                <a:gd name="connsiteX21" fmla="*/ 964407 w 964407"/>
                <a:gd name="connsiteY21" fmla="*/ 404813 h 807244"/>
                <a:gd name="connsiteX22" fmla="*/ 959644 w 964407"/>
                <a:gd name="connsiteY22" fmla="*/ 442913 h 807244"/>
                <a:gd name="connsiteX23" fmla="*/ 947738 w 964407"/>
                <a:gd name="connsiteY23" fmla="*/ 461963 h 807244"/>
                <a:gd name="connsiteX24" fmla="*/ 890588 w 964407"/>
                <a:gd name="connsiteY24" fmla="*/ 476250 h 807244"/>
                <a:gd name="connsiteX25" fmla="*/ 754857 w 964407"/>
                <a:gd name="connsiteY25" fmla="*/ 504825 h 807244"/>
                <a:gd name="connsiteX26" fmla="*/ 640557 w 964407"/>
                <a:gd name="connsiteY26" fmla="*/ 542925 h 807244"/>
                <a:gd name="connsiteX27" fmla="*/ 519113 w 964407"/>
                <a:gd name="connsiteY27" fmla="*/ 585788 h 807244"/>
                <a:gd name="connsiteX28" fmla="*/ 407194 w 964407"/>
                <a:gd name="connsiteY28" fmla="*/ 633413 h 807244"/>
                <a:gd name="connsiteX29" fmla="*/ 280988 w 964407"/>
                <a:gd name="connsiteY29" fmla="*/ 688181 h 807244"/>
                <a:gd name="connsiteX30" fmla="*/ 152400 w 964407"/>
                <a:gd name="connsiteY30" fmla="*/ 757238 h 807244"/>
                <a:gd name="connsiteX31" fmla="*/ 57150 w 964407"/>
                <a:gd name="connsiteY31" fmla="*/ 807244 h 807244"/>
                <a:gd name="connsiteX32" fmla="*/ 0 w 964407"/>
                <a:gd name="connsiteY32" fmla="*/ 742950 h 807244"/>
                <a:gd name="connsiteX33" fmla="*/ 116682 w 964407"/>
                <a:gd name="connsiteY33" fmla="*/ 671513 h 807244"/>
                <a:gd name="connsiteX34" fmla="*/ 309563 w 964407"/>
                <a:gd name="connsiteY34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64407" h="807244">
                  <a:moveTo>
                    <a:pt x="309563" y="545306"/>
                  </a:moveTo>
                  <a:lnTo>
                    <a:pt x="423863" y="466725"/>
                  </a:lnTo>
                  <a:lnTo>
                    <a:pt x="509588" y="402431"/>
                  </a:lnTo>
                  <a:lnTo>
                    <a:pt x="578644" y="345281"/>
                  </a:lnTo>
                  <a:lnTo>
                    <a:pt x="621507" y="300038"/>
                  </a:lnTo>
                  <a:lnTo>
                    <a:pt x="635794" y="276225"/>
                  </a:lnTo>
                  <a:lnTo>
                    <a:pt x="638175" y="264319"/>
                  </a:lnTo>
                  <a:lnTo>
                    <a:pt x="638175" y="242888"/>
                  </a:lnTo>
                  <a:lnTo>
                    <a:pt x="623888" y="188119"/>
                  </a:lnTo>
                  <a:lnTo>
                    <a:pt x="604838" y="147638"/>
                  </a:lnTo>
                  <a:lnTo>
                    <a:pt x="581025" y="97631"/>
                  </a:lnTo>
                  <a:lnTo>
                    <a:pt x="531019" y="2381"/>
                  </a:lnTo>
                  <a:lnTo>
                    <a:pt x="585788" y="0"/>
                  </a:lnTo>
                  <a:lnTo>
                    <a:pt x="681038" y="92869"/>
                  </a:lnTo>
                  <a:lnTo>
                    <a:pt x="771525" y="169069"/>
                  </a:lnTo>
                  <a:lnTo>
                    <a:pt x="857250" y="240506"/>
                  </a:lnTo>
                  <a:lnTo>
                    <a:pt x="900113" y="276225"/>
                  </a:lnTo>
                  <a:lnTo>
                    <a:pt x="923925" y="300038"/>
                  </a:lnTo>
                  <a:lnTo>
                    <a:pt x="942975" y="323850"/>
                  </a:lnTo>
                  <a:lnTo>
                    <a:pt x="957263" y="350044"/>
                  </a:lnTo>
                  <a:lnTo>
                    <a:pt x="962025" y="373856"/>
                  </a:lnTo>
                  <a:lnTo>
                    <a:pt x="964407" y="404813"/>
                  </a:lnTo>
                  <a:lnTo>
                    <a:pt x="959644" y="442913"/>
                  </a:lnTo>
                  <a:lnTo>
                    <a:pt x="947738" y="461963"/>
                  </a:lnTo>
                  <a:lnTo>
                    <a:pt x="890588" y="476250"/>
                  </a:lnTo>
                  <a:lnTo>
                    <a:pt x="754857" y="504825"/>
                  </a:lnTo>
                  <a:lnTo>
                    <a:pt x="640557" y="542925"/>
                  </a:lnTo>
                  <a:lnTo>
                    <a:pt x="519113" y="585788"/>
                  </a:lnTo>
                  <a:lnTo>
                    <a:pt x="407194" y="633413"/>
                  </a:lnTo>
                  <a:lnTo>
                    <a:pt x="280988" y="688181"/>
                  </a:lnTo>
                  <a:lnTo>
                    <a:pt x="152400" y="757238"/>
                  </a:lnTo>
                  <a:lnTo>
                    <a:pt x="57150" y="807244"/>
                  </a:lnTo>
                  <a:lnTo>
                    <a:pt x="0" y="742950"/>
                  </a:lnTo>
                  <a:lnTo>
                    <a:pt x="116682" y="671513"/>
                  </a:lnTo>
                  <a:lnTo>
                    <a:pt x="309563" y="545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3">
              <a:extLst>
                <a:ext uri="{FF2B5EF4-FFF2-40B4-BE49-F238E27FC236}">
                  <a16:creationId xmlns:a16="http://schemas.microsoft.com/office/drawing/2014/main" id="{2477C9DC-1297-4E68-BC1D-B63606B22B7A}"/>
                </a:ext>
              </a:extLst>
            </p:cNvPr>
            <p:cNvSpPr/>
            <p:nvPr/>
          </p:nvSpPr>
          <p:spPr>
            <a:xfrm>
              <a:off x="6243639" y="3989389"/>
              <a:ext cx="2320925" cy="1717675"/>
            </a:xfrm>
            <a:custGeom>
              <a:avLst/>
              <a:gdLst>
                <a:gd name="connsiteX0" fmla="*/ 1071562 w 2321718"/>
                <a:gd name="connsiteY0" fmla="*/ 769144 h 1719262"/>
                <a:gd name="connsiteX1" fmla="*/ 919162 w 2321718"/>
                <a:gd name="connsiteY1" fmla="*/ 631031 h 1719262"/>
                <a:gd name="connsiteX2" fmla="*/ 726281 w 2321718"/>
                <a:gd name="connsiteY2" fmla="*/ 454819 h 1719262"/>
                <a:gd name="connsiteX3" fmla="*/ 592931 w 2321718"/>
                <a:gd name="connsiteY3" fmla="*/ 323850 h 1719262"/>
                <a:gd name="connsiteX4" fmla="*/ 445293 w 2321718"/>
                <a:gd name="connsiteY4" fmla="*/ 185737 h 1719262"/>
                <a:gd name="connsiteX5" fmla="*/ 371475 w 2321718"/>
                <a:gd name="connsiteY5" fmla="*/ 126206 h 1719262"/>
                <a:gd name="connsiteX6" fmla="*/ 316706 w 2321718"/>
                <a:gd name="connsiteY6" fmla="*/ 85725 h 1719262"/>
                <a:gd name="connsiteX7" fmla="*/ 271462 w 2321718"/>
                <a:gd name="connsiteY7" fmla="*/ 57150 h 1719262"/>
                <a:gd name="connsiteX8" fmla="*/ 230981 w 2321718"/>
                <a:gd name="connsiteY8" fmla="*/ 33337 h 1719262"/>
                <a:gd name="connsiteX9" fmla="*/ 197643 w 2321718"/>
                <a:gd name="connsiteY9" fmla="*/ 19050 h 1719262"/>
                <a:gd name="connsiteX10" fmla="*/ 157162 w 2321718"/>
                <a:gd name="connsiteY10" fmla="*/ 4762 h 1719262"/>
                <a:gd name="connsiteX11" fmla="*/ 126206 w 2321718"/>
                <a:gd name="connsiteY11" fmla="*/ 0 h 1719262"/>
                <a:gd name="connsiteX12" fmla="*/ 83343 w 2321718"/>
                <a:gd name="connsiteY12" fmla="*/ 0 h 1719262"/>
                <a:gd name="connsiteX13" fmla="*/ 30956 w 2321718"/>
                <a:gd name="connsiteY13" fmla="*/ 7144 h 1719262"/>
                <a:gd name="connsiteX14" fmla="*/ 14287 w 2321718"/>
                <a:gd name="connsiteY14" fmla="*/ 16669 h 1719262"/>
                <a:gd name="connsiteX15" fmla="*/ 7143 w 2321718"/>
                <a:gd name="connsiteY15" fmla="*/ 26194 h 1719262"/>
                <a:gd name="connsiteX16" fmla="*/ 2381 w 2321718"/>
                <a:gd name="connsiteY16" fmla="*/ 45244 h 1719262"/>
                <a:gd name="connsiteX17" fmla="*/ 0 w 2321718"/>
                <a:gd name="connsiteY17" fmla="*/ 73819 h 1719262"/>
                <a:gd name="connsiteX18" fmla="*/ 9525 w 2321718"/>
                <a:gd name="connsiteY18" fmla="*/ 97631 h 1719262"/>
                <a:gd name="connsiteX19" fmla="*/ 23812 w 2321718"/>
                <a:gd name="connsiteY19" fmla="*/ 109537 h 1719262"/>
                <a:gd name="connsiteX20" fmla="*/ 50006 w 2321718"/>
                <a:gd name="connsiteY20" fmla="*/ 121444 h 1719262"/>
                <a:gd name="connsiteX21" fmla="*/ 73818 w 2321718"/>
                <a:gd name="connsiteY21" fmla="*/ 128587 h 1719262"/>
                <a:gd name="connsiteX22" fmla="*/ 126206 w 2321718"/>
                <a:gd name="connsiteY22" fmla="*/ 133350 h 1719262"/>
                <a:gd name="connsiteX23" fmla="*/ 152400 w 2321718"/>
                <a:gd name="connsiteY23" fmla="*/ 135731 h 1719262"/>
                <a:gd name="connsiteX24" fmla="*/ 164306 w 2321718"/>
                <a:gd name="connsiteY24" fmla="*/ 138112 h 1719262"/>
                <a:gd name="connsiteX25" fmla="*/ 230981 w 2321718"/>
                <a:gd name="connsiteY25" fmla="*/ 180975 h 1719262"/>
                <a:gd name="connsiteX26" fmla="*/ 338137 w 2321718"/>
                <a:gd name="connsiteY26" fmla="*/ 259556 h 1719262"/>
                <a:gd name="connsiteX27" fmla="*/ 407193 w 2321718"/>
                <a:gd name="connsiteY27" fmla="*/ 319087 h 1719262"/>
                <a:gd name="connsiteX28" fmla="*/ 507206 w 2321718"/>
                <a:gd name="connsiteY28" fmla="*/ 411956 h 1719262"/>
                <a:gd name="connsiteX29" fmla="*/ 597693 w 2321718"/>
                <a:gd name="connsiteY29" fmla="*/ 502444 h 1719262"/>
                <a:gd name="connsiteX30" fmla="*/ 688181 w 2321718"/>
                <a:gd name="connsiteY30" fmla="*/ 611981 h 1719262"/>
                <a:gd name="connsiteX31" fmla="*/ 816768 w 2321718"/>
                <a:gd name="connsiteY31" fmla="*/ 769144 h 1719262"/>
                <a:gd name="connsiteX32" fmla="*/ 950118 w 2321718"/>
                <a:gd name="connsiteY32" fmla="*/ 935831 h 1719262"/>
                <a:gd name="connsiteX33" fmla="*/ 1050131 w 2321718"/>
                <a:gd name="connsiteY33" fmla="*/ 1062037 h 1719262"/>
                <a:gd name="connsiteX34" fmla="*/ 1162050 w 2321718"/>
                <a:gd name="connsiteY34" fmla="*/ 1204912 h 1719262"/>
                <a:gd name="connsiteX35" fmla="*/ 1307306 w 2321718"/>
                <a:gd name="connsiteY35" fmla="*/ 1395412 h 1719262"/>
                <a:gd name="connsiteX36" fmla="*/ 1428750 w 2321718"/>
                <a:gd name="connsiteY36" fmla="*/ 1552575 h 1719262"/>
                <a:gd name="connsiteX37" fmla="*/ 1454943 w 2321718"/>
                <a:gd name="connsiteY37" fmla="*/ 1588294 h 1719262"/>
                <a:gd name="connsiteX38" fmla="*/ 1481137 w 2321718"/>
                <a:gd name="connsiteY38" fmla="*/ 1626394 h 1719262"/>
                <a:gd name="connsiteX39" fmla="*/ 1500187 w 2321718"/>
                <a:gd name="connsiteY39" fmla="*/ 1650206 h 1719262"/>
                <a:gd name="connsiteX40" fmla="*/ 1526381 w 2321718"/>
                <a:gd name="connsiteY40" fmla="*/ 1674019 h 1719262"/>
                <a:gd name="connsiteX41" fmla="*/ 1545431 w 2321718"/>
                <a:gd name="connsiteY41" fmla="*/ 1688306 h 1719262"/>
                <a:gd name="connsiteX42" fmla="*/ 1569243 w 2321718"/>
                <a:gd name="connsiteY42" fmla="*/ 1702594 h 1719262"/>
                <a:gd name="connsiteX43" fmla="*/ 1595437 w 2321718"/>
                <a:gd name="connsiteY43" fmla="*/ 1714500 h 1719262"/>
                <a:gd name="connsiteX44" fmla="*/ 1640681 w 2321718"/>
                <a:gd name="connsiteY44" fmla="*/ 1719262 h 1719262"/>
                <a:gd name="connsiteX45" fmla="*/ 1902618 w 2321718"/>
                <a:gd name="connsiteY45" fmla="*/ 1714500 h 1719262"/>
                <a:gd name="connsiteX46" fmla="*/ 2240756 w 2321718"/>
                <a:gd name="connsiteY46" fmla="*/ 1716881 h 1719262"/>
                <a:gd name="connsiteX47" fmla="*/ 2278856 w 2321718"/>
                <a:gd name="connsiteY47" fmla="*/ 1716881 h 1719262"/>
                <a:gd name="connsiteX48" fmla="*/ 2302668 w 2321718"/>
                <a:gd name="connsiteY48" fmla="*/ 1704975 h 1719262"/>
                <a:gd name="connsiteX49" fmla="*/ 2316956 w 2321718"/>
                <a:gd name="connsiteY49" fmla="*/ 1690687 h 1719262"/>
                <a:gd name="connsiteX50" fmla="*/ 2321718 w 2321718"/>
                <a:gd name="connsiteY50" fmla="*/ 1676400 h 1719262"/>
                <a:gd name="connsiteX51" fmla="*/ 2321718 w 2321718"/>
                <a:gd name="connsiteY51" fmla="*/ 1666875 h 1719262"/>
                <a:gd name="connsiteX52" fmla="*/ 2314575 w 2321718"/>
                <a:gd name="connsiteY52" fmla="*/ 1650206 h 1719262"/>
                <a:gd name="connsiteX53" fmla="*/ 2288381 w 2321718"/>
                <a:gd name="connsiteY53" fmla="*/ 1633537 h 1719262"/>
                <a:gd name="connsiteX54" fmla="*/ 2231231 w 2321718"/>
                <a:gd name="connsiteY54" fmla="*/ 1607344 h 1719262"/>
                <a:gd name="connsiteX55" fmla="*/ 2150268 w 2321718"/>
                <a:gd name="connsiteY55" fmla="*/ 1569244 h 1719262"/>
                <a:gd name="connsiteX56" fmla="*/ 2035968 w 2321718"/>
                <a:gd name="connsiteY56" fmla="*/ 1504950 h 1719262"/>
                <a:gd name="connsiteX57" fmla="*/ 1857375 w 2321718"/>
                <a:gd name="connsiteY57" fmla="*/ 1390650 h 1719262"/>
                <a:gd name="connsiteX58" fmla="*/ 1702593 w 2321718"/>
                <a:gd name="connsiteY58" fmla="*/ 1281112 h 1719262"/>
                <a:gd name="connsiteX59" fmla="*/ 1519237 w 2321718"/>
                <a:gd name="connsiteY59" fmla="*/ 1143000 h 1719262"/>
                <a:gd name="connsiteX60" fmla="*/ 1226343 w 2321718"/>
                <a:gd name="connsiteY60" fmla="*/ 902494 h 1719262"/>
                <a:gd name="connsiteX61" fmla="*/ 1071562 w 2321718"/>
                <a:gd name="connsiteY61" fmla="*/ 769144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21718" h="1719262">
                  <a:moveTo>
                    <a:pt x="1071562" y="769144"/>
                  </a:moveTo>
                  <a:lnTo>
                    <a:pt x="919162" y="631031"/>
                  </a:lnTo>
                  <a:lnTo>
                    <a:pt x="726281" y="454819"/>
                  </a:lnTo>
                  <a:lnTo>
                    <a:pt x="592931" y="323850"/>
                  </a:lnTo>
                  <a:lnTo>
                    <a:pt x="445293" y="185737"/>
                  </a:lnTo>
                  <a:lnTo>
                    <a:pt x="371475" y="126206"/>
                  </a:lnTo>
                  <a:lnTo>
                    <a:pt x="316706" y="85725"/>
                  </a:lnTo>
                  <a:lnTo>
                    <a:pt x="271462" y="57150"/>
                  </a:lnTo>
                  <a:lnTo>
                    <a:pt x="230981" y="33337"/>
                  </a:lnTo>
                  <a:lnTo>
                    <a:pt x="197643" y="19050"/>
                  </a:lnTo>
                  <a:lnTo>
                    <a:pt x="157162" y="4762"/>
                  </a:lnTo>
                  <a:lnTo>
                    <a:pt x="126206" y="0"/>
                  </a:lnTo>
                  <a:lnTo>
                    <a:pt x="83343" y="0"/>
                  </a:lnTo>
                  <a:lnTo>
                    <a:pt x="30956" y="7144"/>
                  </a:lnTo>
                  <a:lnTo>
                    <a:pt x="14287" y="16669"/>
                  </a:lnTo>
                  <a:lnTo>
                    <a:pt x="7143" y="26194"/>
                  </a:lnTo>
                  <a:lnTo>
                    <a:pt x="2381" y="45244"/>
                  </a:lnTo>
                  <a:lnTo>
                    <a:pt x="0" y="73819"/>
                  </a:lnTo>
                  <a:lnTo>
                    <a:pt x="9525" y="97631"/>
                  </a:lnTo>
                  <a:lnTo>
                    <a:pt x="23812" y="109537"/>
                  </a:lnTo>
                  <a:lnTo>
                    <a:pt x="50006" y="121444"/>
                  </a:lnTo>
                  <a:lnTo>
                    <a:pt x="73818" y="128587"/>
                  </a:lnTo>
                  <a:lnTo>
                    <a:pt x="126206" y="133350"/>
                  </a:lnTo>
                  <a:lnTo>
                    <a:pt x="152400" y="135731"/>
                  </a:lnTo>
                  <a:lnTo>
                    <a:pt x="164306" y="138112"/>
                  </a:lnTo>
                  <a:lnTo>
                    <a:pt x="230981" y="180975"/>
                  </a:lnTo>
                  <a:lnTo>
                    <a:pt x="338137" y="259556"/>
                  </a:lnTo>
                  <a:lnTo>
                    <a:pt x="407193" y="319087"/>
                  </a:lnTo>
                  <a:lnTo>
                    <a:pt x="507206" y="411956"/>
                  </a:lnTo>
                  <a:lnTo>
                    <a:pt x="597693" y="502444"/>
                  </a:lnTo>
                  <a:lnTo>
                    <a:pt x="688181" y="611981"/>
                  </a:lnTo>
                  <a:lnTo>
                    <a:pt x="816768" y="769144"/>
                  </a:lnTo>
                  <a:lnTo>
                    <a:pt x="950118" y="935831"/>
                  </a:lnTo>
                  <a:lnTo>
                    <a:pt x="1050131" y="1062037"/>
                  </a:lnTo>
                  <a:lnTo>
                    <a:pt x="1162050" y="1204912"/>
                  </a:lnTo>
                  <a:lnTo>
                    <a:pt x="1307306" y="1395412"/>
                  </a:lnTo>
                  <a:lnTo>
                    <a:pt x="1428750" y="1552575"/>
                  </a:lnTo>
                  <a:lnTo>
                    <a:pt x="1454943" y="1588294"/>
                  </a:lnTo>
                  <a:lnTo>
                    <a:pt x="1481137" y="1626394"/>
                  </a:lnTo>
                  <a:lnTo>
                    <a:pt x="1500187" y="1650206"/>
                  </a:lnTo>
                  <a:lnTo>
                    <a:pt x="1526381" y="1674019"/>
                  </a:lnTo>
                  <a:lnTo>
                    <a:pt x="1545431" y="1688306"/>
                  </a:lnTo>
                  <a:lnTo>
                    <a:pt x="1569243" y="1702594"/>
                  </a:lnTo>
                  <a:lnTo>
                    <a:pt x="1595437" y="1714500"/>
                  </a:lnTo>
                  <a:lnTo>
                    <a:pt x="1640681" y="1719262"/>
                  </a:lnTo>
                  <a:lnTo>
                    <a:pt x="1902618" y="1714500"/>
                  </a:lnTo>
                  <a:lnTo>
                    <a:pt x="2240756" y="1716881"/>
                  </a:lnTo>
                  <a:lnTo>
                    <a:pt x="2278856" y="1716881"/>
                  </a:lnTo>
                  <a:lnTo>
                    <a:pt x="2302668" y="1704975"/>
                  </a:lnTo>
                  <a:lnTo>
                    <a:pt x="2316956" y="1690687"/>
                  </a:lnTo>
                  <a:lnTo>
                    <a:pt x="2321718" y="1676400"/>
                  </a:lnTo>
                  <a:lnTo>
                    <a:pt x="2321718" y="1666875"/>
                  </a:lnTo>
                  <a:lnTo>
                    <a:pt x="2314575" y="1650206"/>
                  </a:lnTo>
                  <a:lnTo>
                    <a:pt x="2288381" y="1633537"/>
                  </a:lnTo>
                  <a:lnTo>
                    <a:pt x="2231231" y="1607344"/>
                  </a:lnTo>
                  <a:lnTo>
                    <a:pt x="2150268" y="1569244"/>
                  </a:lnTo>
                  <a:lnTo>
                    <a:pt x="2035968" y="1504950"/>
                  </a:lnTo>
                  <a:lnTo>
                    <a:pt x="1857375" y="1390650"/>
                  </a:lnTo>
                  <a:lnTo>
                    <a:pt x="1702593" y="1281112"/>
                  </a:lnTo>
                  <a:lnTo>
                    <a:pt x="1519237" y="1143000"/>
                  </a:lnTo>
                  <a:lnTo>
                    <a:pt x="1226343" y="902494"/>
                  </a:lnTo>
                  <a:lnTo>
                    <a:pt x="1071562" y="7691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924F457D-3473-4EF4-8FEB-BA69290072C2}"/>
              </a:ext>
            </a:extLst>
          </p:cNvPr>
          <p:cNvGrpSpPr/>
          <p:nvPr/>
        </p:nvGrpSpPr>
        <p:grpSpPr>
          <a:xfrm>
            <a:off x="3783013" y="1554163"/>
            <a:ext cx="4781551" cy="4429126"/>
            <a:chOff x="3783013" y="1554163"/>
            <a:chExt cx="4781551" cy="4429126"/>
          </a:xfrm>
          <a:solidFill>
            <a:schemeClr val="tx1"/>
          </a:solidFill>
        </p:grpSpPr>
        <p:sp>
          <p:nvSpPr>
            <p:cNvPr id="34" name="フリーフォーム 98">
              <a:extLst>
                <a:ext uri="{FF2B5EF4-FFF2-40B4-BE49-F238E27FC236}">
                  <a16:creationId xmlns:a16="http://schemas.microsoft.com/office/drawing/2014/main" id="{6CA663F3-0401-4556-9B39-C269EE0B600A}"/>
                </a:ext>
              </a:extLst>
            </p:cNvPr>
            <p:cNvSpPr/>
            <p:nvPr/>
          </p:nvSpPr>
          <p:spPr>
            <a:xfrm>
              <a:off x="3962400" y="1733550"/>
              <a:ext cx="1468438" cy="1181100"/>
            </a:xfrm>
            <a:custGeom>
              <a:avLst/>
              <a:gdLst>
                <a:gd name="connsiteX0" fmla="*/ 652463 w 1469231"/>
                <a:gd name="connsiteY0" fmla="*/ 185738 h 1181100"/>
                <a:gd name="connsiteX1" fmla="*/ 554831 w 1469231"/>
                <a:gd name="connsiteY1" fmla="*/ 211931 h 1181100"/>
                <a:gd name="connsiteX2" fmla="*/ 466725 w 1469231"/>
                <a:gd name="connsiteY2" fmla="*/ 235744 h 1181100"/>
                <a:gd name="connsiteX3" fmla="*/ 428625 w 1469231"/>
                <a:gd name="connsiteY3" fmla="*/ 245269 h 1181100"/>
                <a:gd name="connsiteX4" fmla="*/ 397669 w 1469231"/>
                <a:gd name="connsiteY4" fmla="*/ 252413 h 1181100"/>
                <a:gd name="connsiteX5" fmla="*/ 369094 w 1469231"/>
                <a:gd name="connsiteY5" fmla="*/ 254794 h 1181100"/>
                <a:gd name="connsiteX6" fmla="*/ 311944 w 1469231"/>
                <a:gd name="connsiteY6" fmla="*/ 250031 h 1181100"/>
                <a:gd name="connsiteX7" fmla="*/ 266700 w 1469231"/>
                <a:gd name="connsiteY7" fmla="*/ 238125 h 1181100"/>
                <a:gd name="connsiteX8" fmla="*/ 216694 w 1469231"/>
                <a:gd name="connsiteY8" fmla="*/ 219075 h 1181100"/>
                <a:gd name="connsiteX9" fmla="*/ 159544 w 1469231"/>
                <a:gd name="connsiteY9" fmla="*/ 188119 h 1181100"/>
                <a:gd name="connsiteX10" fmla="*/ 107156 w 1469231"/>
                <a:gd name="connsiteY10" fmla="*/ 154781 h 1181100"/>
                <a:gd name="connsiteX11" fmla="*/ 71438 w 1469231"/>
                <a:gd name="connsiteY11" fmla="*/ 128588 h 1181100"/>
                <a:gd name="connsiteX12" fmla="*/ 57150 w 1469231"/>
                <a:gd name="connsiteY12" fmla="*/ 116681 h 1181100"/>
                <a:gd name="connsiteX13" fmla="*/ 40481 w 1469231"/>
                <a:gd name="connsiteY13" fmla="*/ 109538 h 1181100"/>
                <a:gd name="connsiteX14" fmla="*/ 14288 w 1469231"/>
                <a:gd name="connsiteY14" fmla="*/ 109538 h 1181100"/>
                <a:gd name="connsiteX15" fmla="*/ 4763 w 1469231"/>
                <a:gd name="connsiteY15" fmla="*/ 114300 h 1181100"/>
                <a:gd name="connsiteX16" fmla="*/ 0 w 1469231"/>
                <a:gd name="connsiteY16" fmla="*/ 126206 h 1181100"/>
                <a:gd name="connsiteX17" fmla="*/ 4763 w 1469231"/>
                <a:gd name="connsiteY17" fmla="*/ 152400 h 1181100"/>
                <a:gd name="connsiteX18" fmla="*/ 28575 w 1469231"/>
                <a:gd name="connsiteY18" fmla="*/ 192881 h 1181100"/>
                <a:gd name="connsiteX19" fmla="*/ 69056 w 1469231"/>
                <a:gd name="connsiteY19" fmla="*/ 254794 h 1181100"/>
                <a:gd name="connsiteX20" fmla="*/ 97631 w 1469231"/>
                <a:gd name="connsiteY20" fmla="*/ 295275 h 1181100"/>
                <a:gd name="connsiteX21" fmla="*/ 138113 w 1469231"/>
                <a:gd name="connsiteY21" fmla="*/ 350044 h 1181100"/>
                <a:gd name="connsiteX22" fmla="*/ 176213 w 1469231"/>
                <a:gd name="connsiteY22" fmla="*/ 392906 h 1181100"/>
                <a:gd name="connsiteX23" fmla="*/ 207169 w 1469231"/>
                <a:gd name="connsiteY23" fmla="*/ 426244 h 1181100"/>
                <a:gd name="connsiteX24" fmla="*/ 245269 w 1469231"/>
                <a:gd name="connsiteY24" fmla="*/ 461963 h 1181100"/>
                <a:gd name="connsiteX25" fmla="*/ 269081 w 1469231"/>
                <a:gd name="connsiteY25" fmla="*/ 481013 h 1181100"/>
                <a:gd name="connsiteX26" fmla="*/ 285750 w 1469231"/>
                <a:gd name="connsiteY26" fmla="*/ 490538 h 1181100"/>
                <a:gd name="connsiteX27" fmla="*/ 316706 w 1469231"/>
                <a:gd name="connsiteY27" fmla="*/ 495300 h 1181100"/>
                <a:gd name="connsiteX28" fmla="*/ 352425 w 1469231"/>
                <a:gd name="connsiteY28" fmla="*/ 490538 h 1181100"/>
                <a:gd name="connsiteX29" fmla="*/ 390525 w 1469231"/>
                <a:gd name="connsiteY29" fmla="*/ 473869 h 1181100"/>
                <a:gd name="connsiteX30" fmla="*/ 421481 w 1469231"/>
                <a:gd name="connsiteY30" fmla="*/ 457200 h 1181100"/>
                <a:gd name="connsiteX31" fmla="*/ 469106 w 1469231"/>
                <a:gd name="connsiteY31" fmla="*/ 426244 h 1181100"/>
                <a:gd name="connsiteX32" fmla="*/ 519113 w 1469231"/>
                <a:gd name="connsiteY32" fmla="*/ 404813 h 1181100"/>
                <a:gd name="connsiteX33" fmla="*/ 609600 w 1469231"/>
                <a:gd name="connsiteY33" fmla="*/ 373856 h 1181100"/>
                <a:gd name="connsiteX34" fmla="*/ 714375 w 1469231"/>
                <a:gd name="connsiteY34" fmla="*/ 342900 h 1181100"/>
                <a:gd name="connsiteX35" fmla="*/ 845344 w 1469231"/>
                <a:gd name="connsiteY35" fmla="*/ 316706 h 1181100"/>
                <a:gd name="connsiteX36" fmla="*/ 954881 w 1469231"/>
                <a:gd name="connsiteY36" fmla="*/ 297656 h 1181100"/>
                <a:gd name="connsiteX37" fmla="*/ 1026319 w 1469231"/>
                <a:gd name="connsiteY37" fmla="*/ 288131 h 1181100"/>
                <a:gd name="connsiteX38" fmla="*/ 1076325 w 1469231"/>
                <a:gd name="connsiteY38" fmla="*/ 288131 h 1181100"/>
                <a:gd name="connsiteX39" fmla="*/ 1107281 w 1469231"/>
                <a:gd name="connsiteY39" fmla="*/ 292894 h 1181100"/>
                <a:gd name="connsiteX40" fmla="*/ 1119188 w 1469231"/>
                <a:gd name="connsiteY40" fmla="*/ 300038 h 1181100"/>
                <a:gd name="connsiteX41" fmla="*/ 1126331 w 1469231"/>
                <a:gd name="connsiteY41" fmla="*/ 311944 h 1181100"/>
                <a:gd name="connsiteX42" fmla="*/ 1128713 w 1469231"/>
                <a:gd name="connsiteY42" fmla="*/ 326231 h 1181100"/>
                <a:gd name="connsiteX43" fmla="*/ 1126331 w 1469231"/>
                <a:gd name="connsiteY43" fmla="*/ 359569 h 1181100"/>
                <a:gd name="connsiteX44" fmla="*/ 1097756 w 1469231"/>
                <a:gd name="connsiteY44" fmla="*/ 459581 h 1181100"/>
                <a:gd name="connsiteX45" fmla="*/ 1040606 w 1469231"/>
                <a:gd name="connsiteY45" fmla="*/ 635794 h 1181100"/>
                <a:gd name="connsiteX46" fmla="*/ 971550 w 1469231"/>
                <a:gd name="connsiteY46" fmla="*/ 850106 h 1181100"/>
                <a:gd name="connsiteX47" fmla="*/ 878681 w 1469231"/>
                <a:gd name="connsiteY47" fmla="*/ 1076325 h 1181100"/>
                <a:gd name="connsiteX48" fmla="*/ 916781 w 1469231"/>
                <a:gd name="connsiteY48" fmla="*/ 1114425 h 1181100"/>
                <a:gd name="connsiteX49" fmla="*/ 952500 w 1469231"/>
                <a:gd name="connsiteY49" fmla="*/ 1143000 h 1181100"/>
                <a:gd name="connsiteX50" fmla="*/ 985838 w 1469231"/>
                <a:gd name="connsiteY50" fmla="*/ 1166813 h 1181100"/>
                <a:gd name="connsiteX51" fmla="*/ 1004888 w 1469231"/>
                <a:gd name="connsiteY51" fmla="*/ 1176338 h 1181100"/>
                <a:gd name="connsiteX52" fmla="*/ 1026319 w 1469231"/>
                <a:gd name="connsiteY52" fmla="*/ 1181100 h 1181100"/>
                <a:gd name="connsiteX53" fmla="*/ 1050131 w 1469231"/>
                <a:gd name="connsiteY53" fmla="*/ 1178719 h 1181100"/>
                <a:gd name="connsiteX54" fmla="*/ 1076325 w 1469231"/>
                <a:gd name="connsiteY54" fmla="*/ 1164431 h 1181100"/>
                <a:gd name="connsiteX55" fmla="*/ 1100138 w 1469231"/>
                <a:gd name="connsiteY55" fmla="*/ 1140619 h 1181100"/>
                <a:gd name="connsiteX56" fmla="*/ 1128713 w 1469231"/>
                <a:gd name="connsiteY56" fmla="*/ 1097756 h 1181100"/>
                <a:gd name="connsiteX57" fmla="*/ 1159669 w 1469231"/>
                <a:gd name="connsiteY57" fmla="*/ 1028700 h 1181100"/>
                <a:gd name="connsiteX58" fmla="*/ 1185863 w 1469231"/>
                <a:gd name="connsiteY58" fmla="*/ 942975 h 1181100"/>
                <a:gd name="connsiteX59" fmla="*/ 1228725 w 1469231"/>
                <a:gd name="connsiteY59" fmla="*/ 816769 h 1181100"/>
                <a:gd name="connsiteX60" fmla="*/ 1266825 w 1469231"/>
                <a:gd name="connsiteY60" fmla="*/ 704850 h 1181100"/>
                <a:gd name="connsiteX61" fmla="*/ 1335881 w 1469231"/>
                <a:gd name="connsiteY61" fmla="*/ 521494 h 1181100"/>
                <a:gd name="connsiteX62" fmla="*/ 1362075 w 1469231"/>
                <a:gd name="connsiteY62" fmla="*/ 457200 h 1181100"/>
                <a:gd name="connsiteX63" fmla="*/ 1369219 w 1469231"/>
                <a:gd name="connsiteY63" fmla="*/ 442913 h 1181100"/>
                <a:gd name="connsiteX64" fmla="*/ 1388269 w 1469231"/>
                <a:gd name="connsiteY64" fmla="*/ 423863 h 1181100"/>
                <a:gd name="connsiteX65" fmla="*/ 1409700 w 1469231"/>
                <a:gd name="connsiteY65" fmla="*/ 402431 h 1181100"/>
                <a:gd name="connsiteX66" fmla="*/ 1428750 w 1469231"/>
                <a:gd name="connsiteY66" fmla="*/ 378619 h 1181100"/>
                <a:gd name="connsiteX67" fmla="*/ 1450181 w 1469231"/>
                <a:gd name="connsiteY67" fmla="*/ 347663 h 1181100"/>
                <a:gd name="connsiteX68" fmla="*/ 1464469 w 1469231"/>
                <a:gd name="connsiteY68" fmla="*/ 319088 h 1181100"/>
                <a:gd name="connsiteX69" fmla="*/ 1469231 w 1469231"/>
                <a:gd name="connsiteY69" fmla="*/ 292894 h 1181100"/>
                <a:gd name="connsiteX70" fmla="*/ 1466850 w 1469231"/>
                <a:gd name="connsiteY70" fmla="*/ 266700 h 1181100"/>
                <a:gd name="connsiteX71" fmla="*/ 1457325 w 1469231"/>
                <a:gd name="connsiteY71" fmla="*/ 245269 h 1181100"/>
                <a:gd name="connsiteX72" fmla="*/ 1433513 w 1469231"/>
                <a:gd name="connsiteY72" fmla="*/ 219075 h 1181100"/>
                <a:gd name="connsiteX73" fmla="*/ 1385888 w 1469231"/>
                <a:gd name="connsiteY73" fmla="*/ 161925 h 1181100"/>
                <a:gd name="connsiteX74" fmla="*/ 1328738 w 1469231"/>
                <a:gd name="connsiteY74" fmla="*/ 102394 h 1181100"/>
                <a:gd name="connsiteX75" fmla="*/ 1281113 w 1469231"/>
                <a:gd name="connsiteY75" fmla="*/ 57150 h 1181100"/>
                <a:gd name="connsiteX76" fmla="*/ 1257300 w 1469231"/>
                <a:gd name="connsiteY76" fmla="*/ 38100 h 1181100"/>
                <a:gd name="connsiteX77" fmla="*/ 1231106 w 1469231"/>
                <a:gd name="connsiteY77" fmla="*/ 21431 h 1181100"/>
                <a:gd name="connsiteX78" fmla="*/ 1202531 w 1469231"/>
                <a:gd name="connsiteY78" fmla="*/ 7144 h 1181100"/>
                <a:gd name="connsiteX79" fmla="*/ 1171575 w 1469231"/>
                <a:gd name="connsiteY79" fmla="*/ 0 h 1181100"/>
                <a:gd name="connsiteX80" fmla="*/ 1145381 w 1469231"/>
                <a:gd name="connsiteY80" fmla="*/ 11906 h 1181100"/>
                <a:gd name="connsiteX81" fmla="*/ 1097756 w 1469231"/>
                <a:gd name="connsiteY81" fmla="*/ 42863 h 1181100"/>
                <a:gd name="connsiteX82" fmla="*/ 1023938 w 1469231"/>
                <a:gd name="connsiteY82" fmla="*/ 83344 h 1181100"/>
                <a:gd name="connsiteX83" fmla="*/ 985838 w 1469231"/>
                <a:gd name="connsiteY83" fmla="*/ 97631 h 1181100"/>
                <a:gd name="connsiteX84" fmla="*/ 852488 w 1469231"/>
                <a:gd name="connsiteY84" fmla="*/ 130969 h 1181100"/>
                <a:gd name="connsiteX85" fmla="*/ 652463 w 1469231"/>
                <a:gd name="connsiteY85" fmla="*/ 18573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69231" h="1181100">
                  <a:moveTo>
                    <a:pt x="652463" y="185738"/>
                  </a:moveTo>
                  <a:lnTo>
                    <a:pt x="554831" y="211931"/>
                  </a:lnTo>
                  <a:lnTo>
                    <a:pt x="466725" y="235744"/>
                  </a:lnTo>
                  <a:lnTo>
                    <a:pt x="428625" y="245269"/>
                  </a:lnTo>
                  <a:lnTo>
                    <a:pt x="397669" y="252413"/>
                  </a:lnTo>
                  <a:lnTo>
                    <a:pt x="369094" y="254794"/>
                  </a:lnTo>
                  <a:lnTo>
                    <a:pt x="311944" y="250031"/>
                  </a:lnTo>
                  <a:lnTo>
                    <a:pt x="266700" y="238125"/>
                  </a:lnTo>
                  <a:lnTo>
                    <a:pt x="216694" y="219075"/>
                  </a:lnTo>
                  <a:lnTo>
                    <a:pt x="159544" y="188119"/>
                  </a:lnTo>
                  <a:lnTo>
                    <a:pt x="107156" y="154781"/>
                  </a:lnTo>
                  <a:lnTo>
                    <a:pt x="71438" y="128588"/>
                  </a:lnTo>
                  <a:lnTo>
                    <a:pt x="57150" y="116681"/>
                  </a:lnTo>
                  <a:lnTo>
                    <a:pt x="40481" y="109538"/>
                  </a:lnTo>
                  <a:lnTo>
                    <a:pt x="14288" y="109538"/>
                  </a:lnTo>
                  <a:lnTo>
                    <a:pt x="4763" y="114300"/>
                  </a:lnTo>
                  <a:lnTo>
                    <a:pt x="0" y="126206"/>
                  </a:lnTo>
                  <a:lnTo>
                    <a:pt x="4763" y="152400"/>
                  </a:lnTo>
                  <a:lnTo>
                    <a:pt x="28575" y="192881"/>
                  </a:lnTo>
                  <a:lnTo>
                    <a:pt x="69056" y="254794"/>
                  </a:lnTo>
                  <a:lnTo>
                    <a:pt x="97631" y="295275"/>
                  </a:lnTo>
                  <a:lnTo>
                    <a:pt x="138113" y="350044"/>
                  </a:lnTo>
                  <a:lnTo>
                    <a:pt x="176213" y="392906"/>
                  </a:lnTo>
                  <a:lnTo>
                    <a:pt x="207169" y="426244"/>
                  </a:lnTo>
                  <a:lnTo>
                    <a:pt x="245269" y="461963"/>
                  </a:lnTo>
                  <a:lnTo>
                    <a:pt x="269081" y="481013"/>
                  </a:lnTo>
                  <a:lnTo>
                    <a:pt x="285750" y="490538"/>
                  </a:lnTo>
                  <a:lnTo>
                    <a:pt x="316706" y="495300"/>
                  </a:lnTo>
                  <a:lnTo>
                    <a:pt x="352425" y="490538"/>
                  </a:lnTo>
                  <a:lnTo>
                    <a:pt x="390525" y="473869"/>
                  </a:lnTo>
                  <a:lnTo>
                    <a:pt x="421481" y="457200"/>
                  </a:lnTo>
                  <a:lnTo>
                    <a:pt x="469106" y="426244"/>
                  </a:lnTo>
                  <a:lnTo>
                    <a:pt x="519113" y="404813"/>
                  </a:lnTo>
                  <a:lnTo>
                    <a:pt x="609600" y="373856"/>
                  </a:lnTo>
                  <a:lnTo>
                    <a:pt x="714375" y="342900"/>
                  </a:lnTo>
                  <a:lnTo>
                    <a:pt x="845344" y="316706"/>
                  </a:lnTo>
                  <a:lnTo>
                    <a:pt x="954881" y="297656"/>
                  </a:lnTo>
                  <a:lnTo>
                    <a:pt x="1026319" y="288131"/>
                  </a:lnTo>
                  <a:lnTo>
                    <a:pt x="1076325" y="288131"/>
                  </a:lnTo>
                  <a:lnTo>
                    <a:pt x="1107281" y="292894"/>
                  </a:lnTo>
                  <a:lnTo>
                    <a:pt x="1119188" y="300038"/>
                  </a:lnTo>
                  <a:lnTo>
                    <a:pt x="1126331" y="311944"/>
                  </a:lnTo>
                  <a:lnTo>
                    <a:pt x="1128713" y="326231"/>
                  </a:lnTo>
                  <a:lnTo>
                    <a:pt x="1126331" y="359569"/>
                  </a:lnTo>
                  <a:lnTo>
                    <a:pt x="1097756" y="459581"/>
                  </a:lnTo>
                  <a:lnTo>
                    <a:pt x="1040606" y="635794"/>
                  </a:lnTo>
                  <a:lnTo>
                    <a:pt x="971550" y="850106"/>
                  </a:lnTo>
                  <a:lnTo>
                    <a:pt x="878681" y="1076325"/>
                  </a:lnTo>
                  <a:lnTo>
                    <a:pt x="916781" y="1114425"/>
                  </a:lnTo>
                  <a:lnTo>
                    <a:pt x="952500" y="1143000"/>
                  </a:lnTo>
                  <a:lnTo>
                    <a:pt x="985838" y="1166813"/>
                  </a:lnTo>
                  <a:lnTo>
                    <a:pt x="1004888" y="1176338"/>
                  </a:lnTo>
                  <a:lnTo>
                    <a:pt x="1026319" y="1181100"/>
                  </a:lnTo>
                  <a:lnTo>
                    <a:pt x="1050131" y="1178719"/>
                  </a:lnTo>
                  <a:lnTo>
                    <a:pt x="1076325" y="1164431"/>
                  </a:lnTo>
                  <a:lnTo>
                    <a:pt x="1100138" y="1140619"/>
                  </a:lnTo>
                  <a:lnTo>
                    <a:pt x="1128713" y="1097756"/>
                  </a:lnTo>
                  <a:lnTo>
                    <a:pt x="1159669" y="1028700"/>
                  </a:lnTo>
                  <a:lnTo>
                    <a:pt x="1185863" y="942975"/>
                  </a:lnTo>
                  <a:lnTo>
                    <a:pt x="1228725" y="816769"/>
                  </a:lnTo>
                  <a:lnTo>
                    <a:pt x="1266825" y="704850"/>
                  </a:lnTo>
                  <a:lnTo>
                    <a:pt x="1335881" y="521494"/>
                  </a:lnTo>
                  <a:lnTo>
                    <a:pt x="1362075" y="457200"/>
                  </a:lnTo>
                  <a:lnTo>
                    <a:pt x="1369219" y="442913"/>
                  </a:lnTo>
                  <a:lnTo>
                    <a:pt x="1388269" y="423863"/>
                  </a:lnTo>
                  <a:lnTo>
                    <a:pt x="1409700" y="402431"/>
                  </a:lnTo>
                  <a:lnTo>
                    <a:pt x="1428750" y="378619"/>
                  </a:lnTo>
                  <a:lnTo>
                    <a:pt x="1450181" y="347663"/>
                  </a:lnTo>
                  <a:lnTo>
                    <a:pt x="1464469" y="319088"/>
                  </a:lnTo>
                  <a:lnTo>
                    <a:pt x="1469231" y="292894"/>
                  </a:lnTo>
                  <a:lnTo>
                    <a:pt x="1466850" y="266700"/>
                  </a:lnTo>
                  <a:lnTo>
                    <a:pt x="1457325" y="245269"/>
                  </a:lnTo>
                  <a:lnTo>
                    <a:pt x="1433513" y="219075"/>
                  </a:lnTo>
                  <a:lnTo>
                    <a:pt x="1385888" y="161925"/>
                  </a:lnTo>
                  <a:lnTo>
                    <a:pt x="1328738" y="102394"/>
                  </a:lnTo>
                  <a:lnTo>
                    <a:pt x="1281113" y="57150"/>
                  </a:lnTo>
                  <a:lnTo>
                    <a:pt x="1257300" y="38100"/>
                  </a:lnTo>
                  <a:lnTo>
                    <a:pt x="1231106" y="21431"/>
                  </a:lnTo>
                  <a:lnTo>
                    <a:pt x="1202531" y="7144"/>
                  </a:lnTo>
                  <a:lnTo>
                    <a:pt x="1171575" y="0"/>
                  </a:lnTo>
                  <a:lnTo>
                    <a:pt x="1145381" y="11906"/>
                  </a:lnTo>
                  <a:lnTo>
                    <a:pt x="1097756" y="42863"/>
                  </a:lnTo>
                  <a:lnTo>
                    <a:pt x="1023938" y="83344"/>
                  </a:lnTo>
                  <a:lnTo>
                    <a:pt x="985838" y="97631"/>
                  </a:lnTo>
                  <a:lnTo>
                    <a:pt x="852488" y="130969"/>
                  </a:lnTo>
                  <a:lnTo>
                    <a:pt x="652463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0">
              <a:extLst>
                <a:ext uri="{FF2B5EF4-FFF2-40B4-BE49-F238E27FC236}">
                  <a16:creationId xmlns:a16="http://schemas.microsoft.com/office/drawing/2014/main" id="{25EBF061-7896-42B6-8543-77B03D6CA762}"/>
                </a:ext>
              </a:extLst>
            </p:cNvPr>
            <p:cNvSpPr/>
            <p:nvPr/>
          </p:nvSpPr>
          <p:spPr>
            <a:xfrm>
              <a:off x="4200526" y="2582863"/>
              <a:ext cx="792163" cy="349250"/>
            </a:xfrm>
            <a:custGeom>
              <a:avLst/>
              <a:gdLst>
                <a:gd name="connsiteX0" fmla="*/ 352425 w 792956"/>
                <a:gd name="connsiteY0" fmla="*/ 280988 h 347663"/>
                <a:gd name="connsiteX1" fmla="*/ 521494 w 792956"/>
                <a:gd name="connsiteY1" fmla="*/ 245269 h 347663"/>
                <a:gd name="connsiteX2" fmla="*/ 595313 w 792956"/>
                <a:gd name="connsiteY2" fmla="*/ 230982 h 347663"/>
                <a:gd name="connsiteX3" fmla="*/ 711994 w 792956"/>
                <a:gd name="connsiteY3" fmla="*/ 219075 h 347663"/>
                <a:gd name="connsiteX4" fmla="*/ 792956 w 792956"/>
                <a:gd name="connsiteY4" fmla="*/ 0 h 347663"/>
                <a:gd name="connsiteX5" fmla="*/ 659606 w 792956"/>
                <a:gd name="connsiteY5" fmla="*/ 38100 h 347663"/>
                <a:gd name="connsiteX6" fmla="*/ 540544 w 792956"/>
                <a:gd name="connsiteY6" fmla="*/ 66675 h 347663"/>
                <a:gd name="connsiteX7" fmla="*/ 390525 w 792956"/>
                <a:gd name="connsiteY7" fmla="*/ 95250 h 347663"/>
                <a:gd name="connsiteX8" fmla="*/ 247650 w 792956"/>
                <a:gd name="connsiteY8" fmla="*/ 116682 h 347663"/>
                <a:gd name="connsiteX9" fmla="*/ 114300 w 792956"/>
                <a:gd name="connsiteY9" fmla="*/ 130969 h 347663"/>
                <a:gd name="connsiteX10" fmla="*/ 0 w 792956"/>
                <a:gd name="connsiteY10" fmla="*/ 138113 h 347663"/>
                <a:gd name="connsiteX11" fmla="*/ 19050 w 792956"/>
                <a:gd name="connsiteY11" fmla="*/ 347663 h 347663"/>
                <a:gd name="connsiteX12" fmla="*/ 261938 w 792956"/>
                <a:gd name="connsiteY12" fmla="*/ 300038 h 347663"/>
                <a:gd name="connsiteX13" fmla="*/ 352425 w 792956"/>
                <a:gd name="connsiteY13" fmla="*/ 280988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2956" h="347663">
                  <a:moveTo>
                    <a:pt x="352425" y="280988"/>
                  </a:moveTo>
                  <a:lnTo>
                    <a:pt x="521494" y="245269"/>
                  </a:lnTo>
                  <a:lnTo>
                    <a:pt x="595313" y="230982"/>
                  </a:lnTo>
                  <a:lnTo>
                    <a:pt x="711994" y="219075"/>
                  </a:lnTo>
                  <a:lnTo>
                    <a:pt x="792956" y="0"/>
                  </a:lnTo>
                  <a:lnTo>
                    <a:pt x="659606" y="38100"/>
                  </a:lnTo>
                  <a:lnTo>
                    <a:pt x="540544" y="66675"/>
                  </a:lnTo>
                  <a:lnTo>
                    <a:pt x="390525" y="95250"/>
                  </a:lnTo>
                  <a:lnTo>
                    <a:pt x="247650" y="116682"/>
                  </a:lnTo>
                  <a:lnTo>
                    <a:pt x="114300" y="130969"/>
                  </a:lnTo>
                  <a:lnTo>
                    <a:pt x="0" y="138113"/>
                  </a:lnTo>
                  <a:lnTo>
                    <a:pt x="19050" y="347663"/>
                  </a:lnTo>
                  <a:lnTo>
                    <a:pt x="261938" y="300038"/>
                  </a:lnTo>
                  <a:lnTo>
                    <a:pt x="3524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1">
              <a:extLst>
                <a:ext uri="{FF2B5EF4-FFF2-40B4-BE49-F238E27FC236}">
                  <a16:creationId xmlns:a16="http://schemas.microsoft.com/office/drawing/2014/main" id="{0CBC9EB1-8809-46B6-B0B4-BF21665F611E}"/>
                </a:ext>
              </a:extLst>
            </p:cNvPr>
            <p:cNvSpPr/>
            <p:nvPr/>
          </p:nvSpPr>
          <p:spPr>
            <a:xfrm>
              <a:off x="3849688" y="2576513"/>
              <a:ext cx="577850" cy="1479550"/>
            </a:xfrm>
            <a:custGeom>
              <a:avLst/>
              <a:gdLst>
                <a:gd name="connsiteX0" fmla="*/ 419100 w 576263"/>
                <a:gd name="connsiteY0" fmla="*/ 611981 h 1478756"/>
                <a:gd name="connsiteX1" fmla="*/ 445294 w 576263"/>
                <a:gd name="connsiteY1" fmla="*/ 507206 h 1478756"/>
                <a:gd name="connsiteX2" fmla="*/ 473869 w 576263"/>
                <a:gd name="connsiteY2" fmla="*/ 388143 h 1478756"/>
                <a:gd name="connsiteX3" fmla="*/ 483394 w 576263"/>
                <a:gd name="connsiteY3" fmla="*/ 376237 h 1478756"/>
                <a:gd name="connsiteX4" fmla="*/ 507207 w 576263"/>
                <a:gd name="connsiteY4" fmla="*/ 359568 h 1478756"/>
                <a:gd name="connsiteX5" fmla="*/ 542925 w 576263"/>
                <a:gd name="connsiteY5" fmla="*/ 330993 h 1478756"/>
                <a:gd name="connsiteX6" fmla="*/ 576263 w 576263"/>
                <a:gd name="connsiteY6" fmla="*/ 297656 h 1478756"/>
                <a:gd name="connsiteX7" fmla="*/ 461963 w 576263"/>
                <a:gd name="connsiteY7" fmla="*/ 142875 h 1478756"/>
                <a:gd name="connsiteX8" fmla="*/ 397669 w 576263"/>
                <a:gd name="connsiteY8" fmla="*/ 104775 h 1478756"/>
                <a:gd name="connsiteX9" fmla="*/ 328613 w 576263"/>
                <a:gd name="connsiteY9" fmla="*/ 64293 h 1478756"/>
                <a:gd name="connsiteX10" fmla="*/ 271463 w 576263"/>
                <a:gd name="connsiteY10" fmla="*/ 28575 h 1478756"/>
                <a:gd name="connsiteX11" fmla="*/ 230982 w 576263"/>
                <a:gd name="connsiteY11" fmla="*/ 7143 h 1478756"/>
                <a:gd name="connsiteX12" fmla="*/ 211932 w 576263"/>
                <a:gd name="connsiteY12" fmla="*/ 0 h 1478756"/>
                <a:gd name="connsiteX13" fmla="*/ 197644 w 576263"/>
                <a:gd name="connsiteY13" fmla="*/ 0 h 1478756"/>
                <a:gd name="connsiteX14" fmla="*/ 188119 w 576263"/>
                <a:gd name="connsiteY14" fmla="*/ 2381 h 1478756"/>
                <a:gd name="connsiteX15" fmla="*/ 180975 w 576263"/>
                <a:gd name="connsiteY15" fmla="*/ 16668 h 1478756"/>
                <a:gd name="connsiteX16" fmla="*/ 183357 w 576263"/>
                <a:gd name="connsiteY16" fmla="*/ 40481 h 1478756"/>
                <a:gd name="connsiteX17" fmla="*/ 192882 w 576263"/>
                <a:gd name="connsiteY17" fmla="*/ 57150 h 1478756"/>
                <a:gd name="connsiteX18" fmla="*/ 207169 w 576263"/>
                <a:gd name="connsiteY18" fmla="*/ 76200 h 1478756"/>
                <a:gd name="connsiteX19" fmla="*/ 223838 w 576263"/>
                <a:gd name="connsiteY19" fmla="*/ 104775 h 1478756"/>
                <a:gd name="connsiteX20" fmla="*/ 245269 w 576263"/>
                <a:gd name="connsiteY20" fmla="*/ 159543 h 1478756"/>
                <a:gd name="connsiteX21" fmla="*/ 257175 w 576263"/>
                <a:gd name="connsiteY21" fmla="*/ 200025 h 1478756"/>
                <a:gd name="connsiteX22" fmla="*/ 271463 w 576263"/>
                <a:gd name="connsiteY22" fmla="*/ 276225 h 1478756"/>
                <a:gd name="connsiteX23" fmla="*/ 273844 w 576263"/>
                <a:gd name="connsiteY23" fmla="*/ 330993 h 1478756"/>
                <a:gd name="connsiteX24" fmla="*/ 269082 w 576263"/>
                <a:gd name="connsiteY24" fmla="*/ 397668 h 1478756"/>
                <a:gd name="connsiteX25" fmla="*/ 257175 w 576263"/>
                <a:gd name="connsiteY25" fmla="*/ 483393 h 1478756"/>
                <a:gd name="connsiteX26" fmla="*/ 238125 w 576263"/>
                <a:gd name="connsiteY26" fmla="*/ 571500 h 1478756"/>
                <a:gd name="connsiteX27" fmla="*/ 202407 w 576263"/>
                <a:gd name="connsiteY27" fmla="*/ 690562 h 1478756"/>
                <a:gd name="connsiteX28" fmla="*/ 161925 w 576263"/>
                <a:gd name="connsiteY28" fmla="*/ 821531 h 1478756"/>
                <a:gd name="connsiteX29" fmla="*/ 102394 w 576263"/>
                <a:gd name="connsiteY29" fmla="*/ 990600 h 1478756"/>
                <a:gd name="connsiteX30" fmla="*/ 35719 w 576263"/>
                <a:gd name="connsiteY30" fmla="*/ 1143000 h 1478756"/>
                <a:gd name="connsiteX31" fmla="*/ 7144 w 576263"/>
                <a:gd name="connsiteY31" fmla="*/ 1204912 h 1478756"/>
                <a:gd name="connsiteX32" fmla="*/ 0 w 576263"/>
                <a:gd name="connsiteY32" fmla="*/ 1247775 h 1478756"/>
                <a:gd name="connsiteX33" fmla="*/ 0 w 576263"/>
                <a:gd name="connsiteY33" fmla="*/ 1304925 h 1478756"/>
                <a:gd name="connsiteX34" fmla="*/ 7144 w 576263"/>
                <a:gd name="connsiteY34" fmla="*/ 1347787 h 1478756"/>
                <a:gd name="connsiteX35" fmla="*/ 23813 w 576263"/>
                <a:gd name="connsiteY35" fmla="*/ 1404937 h 1478756"/>
                <a:gd name="connsiteX36" fmla="*/ 40482 w 576263"/>
                <a:gd name="connsiteY36" fmla="*/ 1443037 h 1478756"/>
                <a:gd name="connsiteX37" fmla="*/ 57150 w 576263"/>
                <a:gd name="connsiteY37" fmla="*/ 1462087 h 1478756"/>
                <a:gd name="connsiteX38" fmla="*/ 73819 w 576263"/>
                <a:gd name="connsiteY38" fmla="*/ 1473993 h 1478756"/>
                <a:gd name="connsiteX39" fmla="*/ 90488 w 576263"/>
                <a:gd name="connsiteY39" fmla="*/ 1478756 h 1478756"/>
                <a:gd name="connsiteX40" fmla="*/ 119063 w 576263"/>
                <a:gd name="connsiteY40" fmla="*/ 1476375 h 1478756"/>
                <a:gd name="connsiteX41" fmla="*/ 145257 w 576263"/>
                <a:gd name="connsiteY41" fmla="*/ 1466850 h 1478756"/>
                <a:gd name="connsiteX42" fmla="*/ 188119 w 576263"/>
                <a:gd name="connsiteY42" fmla="*/ 1438275 h 1478756"/>
                <a:gd name="connsiteX43" fmla="*/ 292894 w 576263"/>
                <a:gd name="connsiteY43" fmla="*/ 1145381 h 1478756"/>
                <a:gd name="connsiteX44" fmla="*/ 295275 w 576263"/>
                <a:gd name="connsiteY44" fmla="*/ 1116806 h 1478756"/>
                <a:gd name="connsiteX45" fmla="*/ 330994 w 576263"/>
                <a:gd name="connsiteY45" fmla="*/ 966787 h 1478756"/>
                <a:gd name="connsiteX46" fmla="*/ 419100 w 576263"/>
                <a:gd name="connsiteY46" fmla="*/ 611981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6263" h="1478756">
                  <a:moveTo>
                    <a:pt x="419100" y="611981"/>
                  </a:moveTo>
                  <a:lnTo>
                    <a:pt x="445294" y="507206"/>
                  </a:lnTo>
                  <a:lnTo>
                    <a:pt x="473869" y="388143"/>
                  </a:lnTo>
                  <a:lnTo>
                    <a:pt x="483394" y="376237"/>
                  </a:lnTo>
                  <a:lnTo>
                    <a:pt x="507207" y="359568"/>
                  </a:lnTo>
                  <a:lnTo>
                    <a:pt x="542925" y="330993"/>
                  </a:lnTo>
                  <a:lnTo>
                    <a:pt x="576263" y="297656"/>
                  </a:lnTo>
                  <a:lnTo>
                    <a:pt x="461963" y="142875"/>
                  </a:lnTo>
                  <a:lnTo>
                    <a:pt x="397669" y="104775"/>
                  </a:lnTo>
                  <a:lnTo>
                    <a:pt x="328613" y="64293"/>
                  </a:lnTo>
                  <a:lnTo>
                    <a:pt x="271463" y="28575"/>
                  </a:lnTo>
                  <a:lnTo>
                    <a:pt x="230982" y="7143"/>
                  </a:lnTo>
                  <a:lnTo>
                    <a:pt x="211932" y="0"/>
                  </a:lnTo>
                  <a:lnTo>
                    <a:pt x="197644" y="0"/>
                  </a:lnTo>
                  <a:lnTo>
                    <a:pt x="188119" y="2381"/>
                  </a:lnTo>
                  <a:lnTo>
                    <a:pt x="180975" y="16668"/>
                  </a:lnTo>
                  <a:lnTo>
                    <a:pt x="183357" y="40481"/>
                  </a:lnTo>
                  <a:lnTo>
                    <a:pt x="192882" y="57150"/>
                  </a:lnTo>
                  <a:lnTo>
                    <a:pt x="207169" y="76200"/>
                  </a:lnTo>
                  <a:lnTo>
                    <a:pt x="223838" y="104775"/>
                  </a:lnTo>
                  <a:lnTo>
                    <a:pt x="245269" y="159543"/>
                  </a:lnTo>
                  <a:lnTo>
                    <a:pt x="257175" y="200025"/>
                  </a:lnTo>
                  <a:lnTo>
                    <a:pt x="271463" y="276225"/>
                  </a:lnTo>
                  <a:lnTo>
                    <a:pt x="273844" y="330993"/>
                  </a:lnTo>
                  <a:lnTo>
                    <a:pt x="269082" y="397668"/>
                  </a:lnTo>
                  <a:lnTo>
                    <a:pt x="257175" y="483393"/>
                  </a:lnTo>
                  <a:lnTo>
                    <a:pt x="238125" y="571500"/>
                  </a:lnTo>
                  <a:lnTo>
                    <a:pt x="202407" y="690562"/>
                  </a:lnTo>
                  <a:lnTo>
                    <a:pt x="161925" y="821531"/>
                  </a:lnTo>
                  <a:lnTo>
                    <a:pt x="102394" y="990600"/>
                  </a:lnTo>
                  <a:lnTo>
                    <a:pt x="35719" y="1143000"/>
                  </a:lnTo>
                  <a:lnTo>
                    <a:pt x="7144" y="1204912"/>
                  </a:lnTo>
                  <a:lnTo>
                    <a:pt x="0" y="1247775"/>
                  </a:lnTo>
                  <a:lnTo>
                    <a:pt x="0" y="1304925"/>
                  </a:lnTo>
                  <a:lnTo>
                    <a:pt x="7144" y="1347787"/>
                  </a:lnTo>
                  <a:lnTo>
                    <a:pt x="23813" y="1404937"/>
                  </a:lnTo>
                  <a:lnTo>
                    <a:pt x="40482" y="1443037"/>
                  </a:lnTo>
                  <a:lnTo>
                    <a:pt x="57150" y="1462087"/>
                  </a:lnTo>
                  <a:lnTo>
                    <a:pt x="73819" y="1473993"/>
                  </a:lnTo>
                  <a:lnTo>
                    <a:pt x="90488" y="1478756"/>
                  </a:lnTo>
                  <a:lnTo>
                    <a:pt x="119063" y="1476375"/>
                  </a:lnTo>
                  <a:lnTo>
                    <a:pt x="145257" y="1466850"/>
                  </a:lnTo>
                  <a:lnTo>
                    <a:pt x="188119" y="1438275"/>
                  </a:lnTo>
                  <a:lnTo>
                    <a:pt x="292894" y="1145381"/>
                  </a:lnTo>
                  <a:lnTo>
                    <a:pt x="295275" y="1116806"/>
                  </a:lnTo>
                  <a:lnTo>
                    <a:pt x="330994" y="966787"/>
                  </a:lnTo>
                  <a:lnTo>
                    <a:pt x="419100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2">
              <a:extLst>
                <a:ext uri="{FF2B5EF4-FFF2-40B4-BE49-F238E27FC236}">
                  <a16:creationId xmlns:a16="http://schemas.microsoft.com/office/drawing/2014/main" id="{4E72EFB2-BDAC-454F-8E36-76F8DD2278AA}"/>
                </a:ext>
              </a:extLst>
            </p:cNvPr>
            <p:cNvSpPr/>
            <p:nvPr/>
          </p:nvSpPr>
          <p:spPr>
            <a:xfrm>
              <a:off x="3971925" y="3402013"/>
              <a:ext cx="1257300" cy="646112"/>
            </a:xfrm>
            <a:custGeom>
              <a:avLst/>
              <a:gdLst>
                <a:gd name="connsiteX0" fmla="*/ 614363 w 1257300"/>
                <a:gd name="connsiteY0" fmla="*/ 140494 h 645319"/>
                <a:gd name="connsiteX1" fmla="*/ 350044 w 1257300"/>
                <a:gd name="connsiteY1" fmla="*/ 266700 h 645319"/>
                <a:gd name="connsiteX2" fmla="*/ 211931 w 1257300"/>
                <a:gd name="connsiteY2" fmla="*/ 330994 h 645319"/>
                <a:gd name="connsiteX3" fmla="*/ 190500 w 1257300"/>
                <a:gd name="connsiteY3" fmla="*/ 333375 h 645319"/>
                <a:gd name="connsiteX4" fmla="*/ 178594 w 1257300"/>
                <a:gd name="connsiteY4" fmla="*/ 330994 h 645319"/>
                <a:gd name="connsiteX5" fmla="*/ 171450 w 1257300"/>
                <a:gd name="connsiteY5" fmla="*/ 321469 h 645319"/>
                <a:gd name="connsiteX6" fmla="*/ 176213 w 1257300"/>
                <a:gd name="connsiteY6" fmla="*/ 278607 h 645319"/>
                <a:gd name="connsiteX7" fmla="*/ 0 w 1257300"/>
                <a:gd name="connsiteY7" fmla="*/ 645319 h 645319"/>
                <a:gd name="connsiteX8" fmla="*/ 42863 w 1257300"/>
                <a:gd name="connsiteY8" fmla="*/ 623888 h 645319"/>
                <a:gd name="connsiteX9" fmla="*/ 69056 w 1257300"/>
                <a:gd name="connsiteY9" fmla="*/ 609600 h 645319"/>
                <a:gd name="connsiteX10" fmla="*/ 119063 w 1257300"/>
                <a:gd name="connsiteY10" fmla="*/ 581025 h 645319"/>
                <a:gd name="connsiteX11" fmla="*/ 209550 w 1257300"/>
                <a:gd name="connsiteY11" fmla="*/ 531019 h 645319"/>
                <a:gd name="connsiteX12" fmla="*/ 302419 w 1257300"/>
                <a:gd name="connsiteY12" fmla="*/ 481013 h 645319"/>
                <a:gd name="connsiteX13" fmla="*/ 428625 w 1257300"/>
                <a:gd name="connsiteY13" fmla="*/ 416719 h 645319"/>
                <a:gd name="connsiteX14" fmla="*/ 535781 w 1257300"/>
                <a:gd name="connsiteY14" fmla="*/ 364332 h 645319"/>
                <a:gd name="connsiteX15" fmla="*/ 642938 w 1257300"/>
                <a:gd name="connsiteY15" fmla="*/ 316707 h 645319"/>
                <a:gd name="connsiteX16" fmla="*/ 745331 w 1257300"/>
                <a:gd name="connsiteY16" fmla="*/ 273844 h 645319"/>
                <a:gd name="connsiteX17" fmla="*/ 833438 w 1257300"/>
                <a:gd name="connsiteY17" fmla="*/ 240507 h 645319"/>
                <a:gd name="connsiteX18" fmla="*/ 857250 w 1257300"/>
                <a:gd name="connsiteY18" fmla="*/ 233363 h 645319"/>
                <a:gd name="connsiteX19" fmla="*/ 1197769 w 1257300"/>
                <a:gd name="connsiteY19" fmla="*/ 340519 h 645319"/>
                <a:gd name="connsiteX20" fmla="*/ 1228725 w 1257300"/>
                <a:gd name="connsiteY20" fmla="*/ 311944 h 645319"/>
                <a:gd name="connsiteX21" fmla="*/ 1247775 w 1257300"/>
                <a:gd name="connsiteY21" fmla="*/ 285750 h 645319"/>
                <a:gd name="connsiteX22" fmla="*/ 1257300 w 1257300"/>
                <a:gd name="connsiteY22" fmla="*/ 264319 h 645319"/>
                <a:gd name="connsiteX23" fmla="*/ 1257300 w 1257300"/>
                <a:gd name="connsiteY23" fmla="*/ 247650 h 645319"/>
                <a:gd name="connsiteX24" fmla="*/ 1252538 w 1257300"/>
                <a:gd name="connsiteY24" fmla="*/ 221457 h 645319"/>
                <a:gd name="connsiteX25" fmla="*/ 1243013 w 1257300"/>
                <a:gd name="connsiteY25" fmla="*/ 202407 h 645319"/>
                <a:gd name="connsiteX26" fmla="*/ 1219200 w 1257300"/>
                <a:gd name="connsiteY26" fmla="*/ 176213 h 645319"/>
                <a:gd name="connsiteX27" fmla="*/ 1150144 w 1257300"/>
                <a:gd name="connsiteY27" fmla="*/ 128588 h 645319"/>
                <a:gd name="connsiteX28" fmla="*/ 1076325 w 1257300"/>
                <a:gd name="connsiteY28" fmla="*/ 76200 h 645319"/>
                <a:gd name="connsiteX29" fmla="*/ 1007269 w 1257300"/>
                <a:gd name="connsiteY29" fmla="*/ 23813 h 645319"/>
                <a:gd name="connsiteX30" fmla="*/ 978694 w 1257300"/>
                <a:gd name="connsiteY30" fmla="*/ 2382 h 645319"/>
                <a:gd name="connsiteX31" fmla="*/ 959644 w 1257300"/>
                <a:gd name="connsiteY31" fmla="*/ 0 h 645319"/>
                <a:gd name="connsiteX32" fmla="*/ 938213 w 1257300"/>
                <a:gd name="connsiteY32" fmla="*/ 2382 h 645319"/>
                <a:gd name="connsiteX33" fmla="*/ 871538 w 1257300"/>
                <a:gd name="connsiteY33" fmla="*/ 23813 h 645319"/>
                <a:gd name="connsiteX34" fmla="*/ 764381 w 1257300"/>
                <a:gd name="connsiteY34" fmla="*/ 66675 h 645319"/>
                <a:gd name="connsiteX35" fmla="*/ 614363 w 1257300"/>
                <a:gd name="connsiteY35" fmla="*/ 14049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7300" h="645319">
                  <a:moveTo>
                    <a:pt x="614363" y="140494"/>
                  </a:moveTo>
                  <a:lnTo>
                    <a:pt x="350044" y="266700"/>
                  </a:lnTo>
                  <a:lnTo>
                    <a:pt x="211931" y="330994"/>
                  </a:lnTo>
                  <a:lnTo>
                    <a:pt x="190500" y="333375"/>
                  </a:lnTo>
                  <a:lnTo>
                    <a:pt x="178594" y="330994"/>
                  </a:lnTo>
                  <a:lnTo>
                    <a:pt x="171450" y="321469"/>
                  </a:lnTo>
                  <a:lnTo>
                    <a:pt x="176213" y="278607"/>
                  </a:lnTo>
                  <a:lnTo>
                    <a:pt x="0" y="645319"/>
                  </a:lnTo>
                  <a:lnTo>
                    <a:pt x="42863" y="623888"/>
                  </a:lnTo>
                  <a:lnTo>
                    <a:pt x="69056" y="609600"/>
                  </a:lnTo>
                  <a:lnTo>
                    <a:pt x="119063" y="581025"/>
                  </a:lnTo>
                  <a:lnTo>
                    <a:pt x="209550" y="531019"/>
                  </a:lnTo>
                  <a:lnTo>
                    <a:pt x="302419" y="481013"/>
                  </a:lnTo>
                  <a:lnTo>
                    <a:pt x="428625" y="416719"/>
                  </a:lnTo>
                  <a:lnTo>
                    <a:pt x="535781" y="364332"/>
                  </a:lnTo>
                  <a:lnTo>
                    <a:pt x="642938" y="316707"/>
                  </a:lnTo>
                  <a:lnTo>
                    <a:pt x="745331" y="273844"/>
                  </a:lnTo>
                  <a:lnTo>
                    <a:pt x="833438" y="240507"/>
                  </a:lnTo>
                  <a:lnTo>
                    <a:pt x="857250" y="233363"/>
                  </a:lnTo>
                  <a:lnTo>
                    <a:pt x="1197769" y="340519"/>
                  </a:lnTo>
                  <a:lnTo>
                    <a:pt x="1228725" y="311944"/>
                  </a:lnTo>
                  <a:lnTo>
                    <a:pt x="1247775" y="285750"/>
                  </a:lnTo>
                  <a:lnTo>
                    <a:pt x="1257300" y="264319"/>
                  </a:lnTo>
                  <a:lnTo>
                    <a:pt x="1257300" y="247650"/>
                  </a:lnTo>
                  <a:lnTo>
                    <a:pt x="1252538" y="221457"/>
                  </a:lnTo>
                  <a:lnTo>
                    <a:pt x="1243013" y="202407"/>
                  </a:lnTo>
                  <a:lnTo>
                    <a:pt x="1219200" y="176213"/>
                  </a:lnTo>
                  <a:lnTo>
                    <a:pt x="1150144" y="128588"/>
                  </a:lnTo>
                  <a:lnTo>
                    <a:pt x="1076325" y="76200"/>
                  </a:lnTo>
                  <a:lnTo>
                    <a:pt x="1007269" y="23813"/>
                  </a:lnTo>
                  <a:lnTo>
                    <a:pt x="978694" y="2382"/>
                  </a:lnTo>
                  <a:lnTo>
                    <a:pt x="959644" y="0"/>
                  </a:lnTo>
                  <a:lnTo>
                    <a:pt x="938213" y="2382"/>
                  </a:lnTo>
                  <a:lnTo>
                    <a:pt x="871538" y="23813"/>
                  </a:lnTo>
                  <a:lnTo>
                    <a:pt x="764381" y="66675"/>
                  </a:lnTo>
                  <a:lnTo>
                    <a:pt x="61436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3">
              <a:extLst>
                <a:ext uri="{FF2B5EF4-FFF2-40B4-BE49-F238E27FC236}">
                  <a16:creationId xmlns:a16="http://schemas.microsoft.com/office/drawing/2014/main" id="{9E39EE7B-6B69-4C0D-AD38-5D910C07CC42}"/>
                </a:ext>
              </a:extLst>
            </p:cNvPr>
            <p:cNvSpPr/>
            <p:nvPr/>
          </p:nvSpPr>
          <p:spPr>
            <a:xfrm>
              <a:off x="4140201" y="3602039"/>
              <a:ext cx="1069975" cy="2244725"/>
            </a:xfrm>
            <a:custGeom>
              <a:avLst/>
              <a:gdLst>
                <a:gd name="connsiteX0" fmla="*/ 654791 w 1070165"/>
                <a:gd name="connsiteY0" fmla="*/ 724020 h 2244174"/>
                <a:gd name="connsiteX1" fmla="*/ 674983 w 1070165"/>
                <a:gd name="connsiteY1" fmla="*/ 617292 h 2244174"/>
                <a:gd name="connsiteX2" fmla="*/ 695175 w 1070165"/>
                <a:gd name="connsiteY2" fmla="*/ 487487 h 2244174"/>
                <a:gd name="connsiteX3" fmla="*/ 718251 w 1070165"/>
                <a:gd name="connsiteY3" fmla="*/ 317299 h 2244174"/>
                <a:gd name="connsiteX4" fmla="*/ 741327 w 1070165"/>
                <a:gd name="connsiteY4" fmla="*/ 126920 h 2244174"/>
                <a:gd name="connsiteX5" fmla="*/ 741327 w 1070165"/>
                <a:gd name="connsiteY5" fmla="*/ 95190 h 2244174"/>
                <a:gd name="connsiteX6" fmla="*/ 732674 w 1070165"/>
                <a:gd name="connsiteY6" fmla="*/ 74998 h 2244174"/>
                <a:gd name="connsiteX7" fmla="*/ 718251 w 1070165"/>
                <a:gd name="connsiteY7" fmla="*/ 54806 h 2244174"/>
                <a:gd name="connsiteX8" fmla="*/ 674983 w 1070165"/>
                <a:gd name="connsiteY8" fmla="*/ 0 h 2244174"/>
                <a:gd name="connsiteX9" fmla="*/ 1070165 w 1070165"/>
                <a:gd name="connsiteY9" fmla="*/ 95190 h 2244174"/>
                <a:gd name="connsiteX10" fmla="*/ 1044204 w 1070165"/>
                <a:gd name="connsiteY10" fmla="*/ 126920 h 2244174"/>
                <a:gd name="connsiteX11" fmla="*/ 1024012 w 1070165"/>
                <a:gd name="connsiteY11" fmla="*/ 147111 h 2244174"/>
                <a:gd name="connsiteX12" fmla="*/ 998051 w 1070165"/>
                <a:gd name="connsiteY12" fmla="*/ 187495 h 2244174"/>
                <a:gd name="connsiteX13" fmla="*/ 969206 w 1070165"/>
                <a:gd name="connsiteY13" fmla="*/ 248070 h 2244174"/>
                <a:gd name="connsiteX14" fmla="*/ 949014 w 1070165"/>
                <a:gd name="connsiteY14" fmla="*/ 317299 h 2244174"/>
                <a:gd name="connsiteX15" fmla="*/ 931707 w 1070165"/>
                <a:gd name="connsiteY15" fmla="*/ 435566 h 2244174"/>
                <a:gd name="connsiteX16" fmla="*/ 897092 w 1070165"/>
                <a:gd name="connsiteY16" fmla="*/ 657675 h 2244174"/>
                <a:gd name="connsiteX17" fmla="*/ 848055 w 1070165"/>
                <a:gd name="connsiteY17" fmla="*/ 897092 h 2244174"/>
                <a:gd name="connsiteX18" fmla="*/ 810556 w 1070165"/>
                <a:gd name="connsiteY18" fmla="*/ 1049973 h 2244174"/>
                <a:gd name="connsiteX19" fmla="*/ 758634 w 1070165"/>
                <a:gd name="connsiteY19" fmla="*/ 1246122 h 2244174"/>
                <a:gd name="connsiteX20" fmla="*/ 680752 w 1070165"/>
                <a:gd name="connsiteY20" fmla="*/ 1499962 h 2244174"/>
                <a:gd name="connsiteX21" fmla="*/ 640368 w 1070165"/>
                <a:gd name="connsiteY21" fmla="*/ 1612459 h 2244174"/>
                <a:gd name="connsiteX22" fmla="*/ 597100 w 1070165"/>
                <a:gd name="connsiteY22" fmla="*/ 1713418 h 2244174"/>
                <a:gd name="connsiteX23" fmla="*/ 545178 w 1070165"/>
                <a:gd name="connsiteY23" fmla="*/ 1814377 h 2244174"/>
                <a:gd name="connsiteX24" fmla="*/ 487487 w 1070165"/>
                <a:gd name="connsiteY24" fmla="*/ 1906682 h 2244174"/>
                <a:gd name="connsiteX25" fmla="*/ 444219 w 1070165"/>
                <a:gd name="connsiteY25" fmla="*/ 1967258 h 2244174"/>
                <a:gd name="connsiteX26" fmla="*/ 409605 w 1070165"/>
                <a:gd name="connsiteY26" fmla="*/ 2010526 h 2244174"/>
                <a:gd name="connsiteX27" fmla="*/ 357683 w 1070165"/>
                <a:gd name="connsiteY27" fmla="*/ 2068217 h 2244174"/>
                <a:gd name="connsiteX28" fmla="*/ 294223 w 1070165"/>
                <a:gd name="connsiteY28" fmla="*/ 2125908 h 2244174"/>
                <a:gd name="connsiteX29" fmla="*/ 230763 w 1070165"/>
                <a:gd name="connsiteY29" fmla="*/ 2172060 h 2244174"/>
                <a:gd name="connsiteX30" fmla="*/ 158650 w 1070165"/>
                <a:gd name="connsiteY30" fmla="*/ 2206675 h 2244174"/>
                <a:gd name="connsiteX31" fmla="*/ 118266 w 1070165"/>
                <a:gd name="connsiteY31" fmla="*/ 2226867 h 2244174"/>
                <a:gd name="connsiteX32" fmla="*/ 83651 w 1070165"/>
                <a:gd name="connsiteY32" fmla="*/ 2238405 h 2244174"/>
                <a:gd name="connsiteX33" fmla="*/ 49037 w 1070165"/>
                <a:gd name="connsiteY33" fmla="*/ 2244174 h 2244174"/>
                <a:gd name="connsiteX34" fmla="*/ 23076 w 1070165"/>
                <a:gd name="connsiteY34" fmla="*/ 2232636 h 2244174"/>
                <a:gd name="connsiteX35" fmla="*/ 8653 w 1070165"/>
                <a:gd name="connsiteY35" fmla="*/ 2206675 h 2244174"/>
                <a:gd name="connsiteX36" fmla="*/ 0 w 1070165"/>
                <a:gd name="connsiteY36" fmla="*/ 2172060 h 2244174"/>
                <a:gd name="connsiteX37" fmla="*/ 213456 w 1070165"/>
                <a:gd name="connsiteY37" fmla="*/ 1828800 h 2244174"/>
                <a:gd name="connsiteX38" fmla="*/ 239417 w 1070165"/>
                <a:gd name="connsiteY38" fmla="*/ 1799954 h 2244174"/>
                <a:gd name="connsiteX39" fmla="*/ 274031 w 1070165"/>
                <a:gd name="connsiteY39" fmla="*/ 1762455 h 2244174"/>
                <a:gd name="connsiteX40" fmla="*/ 328838 w 1070165"/>
                <a:gd name="connsiteY40" fmla="*/ 1687457 h 2244174"/>
                <a:gd name="connsiteX41" fmla="*/ 369221 w 1070165"/>
                <a:gd name="connsiteY41" fmla="*/ 1621113 h 2244174"/>
                <a:gd name="connsiteX42" fmla="*/ 429797 w 1070165"/>
                <a:gd name="connsiteY42" fmla="*/ 1502846 h 2244174"/>
                <a:gd name="connsiteX43" fmla="*/ 470180 w 1070165"/>
                <a:gd name="connsiteY43" fmla="*/ 1407656 h 2244174"/>
                <a:gd name="connsiteX44" fmla="*/ 501910 w 1070165"/>
                <a:gd name="connsiteY44" fmla="*/ 1321120 h 2244174"/>
                <a:gd name="connsiteX45" fmla="*/ 548063 w 1070165"/>
                <a:gd name="connsiteY45" fmla="*/ 1182662 h 2244174"/>
                <a:gd name="connsiteX46" fmla="*/ 571139 w 1070165"/>
                <a:gd name="connsiteY46" fmla="*/ 1099010 h 2244174"/>
                <a:gd name="connsiteX47" fmla="*/ 614407 w 1070165"/>
                <a:gd name="connsiteY47" fmla="*/ 928822 h 2244174"/>
                <a:gd name="connsiteX48" fmla="*/ 654791 w 1070165"/>
                <a:gd name="connsiteY48" fmla="*/ 724020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70165" h="2244174">
                  <a:moveTo>
                    <a:pt x="654791" y="724020"/>
                  </a:moveTo>
                  <a:lnTo>
                    <a:pt x="674983" y="617292"/>
                  </a:lnTo>
                  <a:lnTo>
                    <a:pt x="695175" y="487487"/>
                  </a:lnTo>
                  <a:lnTo>
                    <a:pt x="718251" y="317299"/>
                  </a:lnTo>
                  <a:lnTo>
                    <a:pt x="741327" y="126920"/>
                  </a:lnTo>
                  <a:lnTo>
                    <a:pt x="741327" y="95190"/>
                  </a:lnTo>
                  <a:lnTo>
                    <a:pt x="732674" y="74998"/>
                  </a:lnTo>
                  <a:lnTo>
                    <a:pt x="718251" y="54806"/>
                  </a:lnTo>
                  <a:lnTo>
                    <a:pt x="674983" y="0"/>
                  </a:lnTo>
                  <a:lnTo>
                    <a:pt x="1070165" y="95190"/>
                  </a:lnTo>
                  <a:lnTo>
                    <a:pt x="1044204" y="126920"/>
                  </a:lnTo>
                  <a:lnTo>
                    <a:pt x="1024012" y="147111"/>
                  </a:lnTo>
                  <a:lnTo>
                    <a:pt x="998051" y="187495"/>
                  </a:lnTo>
                  <a:lnTo>
                    <a:pt x="969206" y="248070"/>
                  </a:lnTo>
                  <a:lnTo>
                    <a:pt x="949014" y="317299"/>
                  </a:lnTo>
                  <a:lnTo>
                    <a:pt x="931707" y="435566"/>
                  </a:lnTo>
                  <a:lnTo>
                    <a:pt x="897092" y="657675"/>
                  </a:lnTo>
                  <a:lnTo>
                    <a:pt x="848055" y="897092"/>
                  </a:lnTo>
                  <a:lnTo>
                    <a:pt x="810556" y="1049973"/>
                  </a:lnTo>
                  <a:lnTo>
                    <a:pt x="758634" y="1246122"/>
                  </a:lnTo>
                  <a:lnTo>
                    <a:pt x="680752" y="1499962"/>
                  </a:lnTo>
                  <a:lnTo>
                    <a:pt x="640368" y="1612459"/>
                  </a:lnTo>
                  <a:lnTo>
                    <a:pt x="597100" y="1713418"/>
                  </a:lnTo>
                  <a:lnTo>
                    <a:pt x="545178" y="1814377"/>
                  </a:lnTo>
                  <a:lnTo>
                    <a:pt x="487487" y="1906682"/>
                  </a:lnTo>
                  <a:lnTo>
                    <a:pt x="444219" y="1967258"/>
                  </a:lnTo>
                  <a:lnTo>
                    <a:pt x="409605" y="2010526"/>
                  </a:lnTo>
                  <a:lnTo>
                    <a:pt x="357683" y="2068217"/>
                  </a:lnTo>
                  <a:lnTo>
                    <a:pt x="294223" y="2125908"/>
                  </a:lnTo>
                  <a:lnTo>
                    <a:pt x="230763" y="2172060"/>
                  </a:lnTo>
                  <a:lnTo>
                    <a:pt x="158650" y="2206675"/>
                  </a:lnTo>
                  <a:lnTo>
                    <a:pt x="118266" y="2226867"/>
                  </a:lnTo>
                  <a:lnTo>
                    <a:pt x="83651" y="2238405"/>
                  </a:lnTo>
                  <a:lnTo>
                    <a:pt x="49037" y="2244174"/>
                  </a:lnTo>
                  <a:lnTo>
                    <a:pt x="23076" y="2232636"/>
                  </a:lnTo>
                  <a:lnTo>
                    <a:pt x="8653" y="2206675"/>
                  </a:lnTo>
                  <a:lnTo>
                    <a:pt x="0" y="2172060"/>
                  </a:lnTo>
                  <a:lnTo>
                    <a:pt x="213456" y="1828800"/>
                  </a:lnTo>
                  <a:lnTo>
                    <a:pt x="239417" y="1799954"/>
                  </a:lnTo>
                  <a:lnTo>
                    <a:pt x="274031" y="1762455"/>
                  </a:lnTo>
                  <a:lnTo>
                    <a:pt x="328838" y="1687457"/>
                  </a:lnTo>
                  <a:lnTo>
                    <a:pt x="369221" y="1621113"/>
                  </a:lnTo>
                  <a:lnTo>
                    <a:pt x="429797" y="1502846"/>
                  </a:lnTo>
                  <a:lnTo>
                    <a:pt x="470180" y="1407656"/>
                  </a:lnTo>
                  <a:lnTo>
                    <a:pt x="501910" y="1321120"/>
                  </a:lnTo>
                  <a:lnTo>
                    <a:pt x="548063" y="1182662"/>
                  </a:lnTo>
                  <a:lnTo>
                    <a:pt x="571139" y="1099010"/>
                  </a:lnTo>
                  <a:lnTo>
                    <a:pt x="614407" y="928822"/>
                  </a:lnTo>
                  <a:lnTo>
                    <a:pt x="654791" y="724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04">
              <a:extLst>
                <a:ext uri="{FF2B5EF4-FFF2-40B4-BE49-F238E27FC236}">
                  <a16:creationId xmlns:a16="http://schemas.microsoft.com/office/drawing/2014/main" id="{2F5A2C1D-0964-442F-9B6B-66C91890D8D1}"/>
                </a:ext>
              </a:extLst>
            </p:cNvPr>
            <p:cNvSpPr/>
            <p:nvPr/>
          </p:nvSpPr>
          <p:spPr>
            <a:xfrm>
              <a:off x="3783013" y="5211763"/>
              <a:ext cx="646112" cy="627062"/>
            </a:xfrm>
            <a:custGeom>
              <a:avLst/>
              <a:gdLst>
                <a:gd name="connsiteX0" fmla="*/ 164307 w 645319"/>
                <a:gd name="connsiteY0" fmla="*/ 71438 h 626269"/>
                <a:gd name="connsiteX1" fmla="*/ 276225 w 645319"/>
                <a:gd name="connsiteY1" fmla="*/ 135732 h 626269"/>
                <a:gd name="connsiteX2" fmla="*/ 411957 w 645319"/>
                <a:gd name="connsiteY2" fmla="*/ 216694 h 626269"/>
                <a:gd name="connsiteX3" fmla="*/ 452438 w 645319"/>
                <a:gd name="connsiteY3" fmla="*/ 238125 h 626269"/>
                <a:gd name="connsiteX4" fmla="*/ 481013 w 645319"/>
                <a:gd name="connsiteY4" fmla="*/ 245269 h 626269"/>
                <a:gd name="connsiteX5" fmla="*/ 514350 w 645319"/>
                <a:gd name="connsiteY5" fmla="*/ 242888 h 626269"/>
                <a:gd name="connsiteX6" fmla="*/ 547688 w 645319"/>
                <a:gd name="connsiteY6" fmla="*/ 230982 h 626269"/>
                <a:gd name="connsiteX7" fmla="*/ 571500 w 645319"/>
                <a:gd name="connsiteY7" fmla="*/ 214313 h 626269"/>
                <a:gd name="connsiteX8" fmla="*/ 645319 w 645319"/>
                <a:gd name="connsiteY8" fmla="*/ 145257 h 626269"/>
                <a:gd name="connsiteX9" fmla="*/ 397669 w 645319"/>
                <a:gd name="connsiteY9" fmla="*/ 626269 h 626269"/>
                <a:gd name="connsiteX10" fmla="*/ 383382 w 645319"/>
                <a:gd name="connsiteY10" fmla="*/ 619125 h 626269"/>
                <a:gd name="connsiteX11" fmla="*/ 366713 w 645319"/>
                <a:gd name="connsiteY11" fmla="*/ 592932 h 626269"/>
                <a:gd name="connsiteX12" fmla="*/ 354807 w 645319"/>
                <a:gd name="connsiteY12" fmla="*/ 559594 h 626269"/>
                <a:gd name="connsiteX13" fmla="*/ 338138 w 645319"/>
                <a:gd name="connsiteY13" fmla="*/ 497682 h 626269"/>
                <a:gd name="connsiteX14" fmla="*/ 302419 w 645319"/>
                <a:gd name="connsiteY14" fmla="*/ 381000 h 626269"/>
                <a:gd name="connsiteX15" fmla="*/ 292894 w 645319"/>
                <a:gd name="connsiteY15" fmla="*/ 361950 h 626269"/>
                <a:gd name="connsiteX16" fmla="*/ 266700 w 645319"/>
                <a:gd name="connsiteY16" fmla="*/ 328613 h 626269"/>
                <a:gd name="connsiteX17" fmla="*/ 185738 w 645319"/>
                <a:gd name="connsiteY17" fmla="*/ 245269 h 626269"/>
                <a:gd name="connsiteX18" fmla="*/ 97632 w 645319"/>
                <a:gd name="connsiteY18" fmla="*/ 147638 h 626269"/>
                <a:gd name="connsiteX19" fmla="*/ 14288 w 645319"/>
                <a:gd name="connsiteY19" fmla="*/ 57150 h 626269"/>
                <a:gd name="connsiteX20" fmla="*/ 7144 w 645319"/>
                <a:gd name="connsiteY20" fmla="*/ 45244 h 626269"/>
                <a:gd name="connsiteX21" fmla="*/ 0 w 645319"/>
                <a:gd name="connsiteY21" fmla="*/ 28575 h 626269"/>
                <a:gd name="connsiteX22" fmla="*/ 2382 w 645319"/>
                <a:gd name="connsiteY22" fmla="*/ 9525 h 626269"/>
                <a:gd name="connsiteX23" fmla="*/ 14288 w 645319"/>
                <a:gd name="connsiteY23" fmla="*/ 0 h 626269"/>
                <a:gd name="connsiteX24" fmla="*/ 35719 w 645319"/>
                <a:gd name="connsiteY24" fmla="*/ 0 h 626269"/>
                <a:gd name="connsiteX25" fmla="*/ 66675 w 645319"/>
                <a:gd name="connsiteY25" fmla="*/ 11907 h 626269"/>
                <a:gd name="connsiteX26" fmla="*/ 164307 w 645319"/>
                <a:gd name="connsiteY26" fmla="*/ 71438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5319" h="626269">
                  <a:moveTo>
                    <a:pt x="164307" y="71438"/>
                  </a:moveTo>
                  <a:lnTo>
                    <a:pt x="276225" y="135732"/>
                  </a:lnTo>
                  <a:lnTo>
                    <a:pt x="411957" y="216694"/>
                  </a:lnTo>
                  <a:lnTo>
                    <a:pt x="452438" y="238125"/>
                  </a:lnTo>
                  <a:lnTo>
                    <a:pt x="481013" y="245269"/>
                  </a:lnTo>
                  <a:lnTo>
                    <a:pt x="514350" y="242888"/>
                  </a:lnTo>
                  <a:lnTo>
                    <a:pt x="547688" y="230982"/>
                  </a:lnTo>
                  <a:lnTo>
                    <a:pt x="571500" y="214313"/>
                  </a:lnTo>
                  <a:lnTo>
                    <a:pt x="645319" y="145257"/>
                  </a:lnTo>
                  <a:lnTo>
                    <a:pt x="397669" y="626269"/>
                  </a:lnTo>
                  <a:lnTo>
                    <a:pt x="383382" y="619125"/>
                  </a:lnTo>
                  <a:lnTo>
                    <a:pt x="366713" y="592932"/>
                  </a:lnTo>
                  <a:lnTo>
                    <a:pt x="354807" y="559594"/>
                  </a:lnTo>
                  <a:lnTo>
                    <a:pt x="338138" y="497682"/>
                  </a:lnTo>
                  <a:lnTo>
                    <a:pt x="302419" y="381000"/>
                  </a:lnTo>
                  <a:lnTo>
                    <a:pt x="292894" y="361950"/>
                  </a:lnTo>
                  <a:lnTo>
                    <a:pt x="266700" y="328613"/>
                  </a:lnTo>
                  <a:lnTo>
                    <a:pt x="185738" y="245269"/>
                  </a:lnTo>
                  <a:lnTo>
                    <a:pt x="97632" y="147638"/>
                  </a:lnTo>
                  <a:lnTo>
                    <a:pt x="14288" y="57150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66675" y="11907"/>
                  </a:lnTo>
                  <a:lnTo>
                    <a:pt x="164307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6">
              <a:extLst>
                <a:ext uri="{FF2B5EF4-FFF2-40B4-BE49-F238E27FC236}">
                  <a16:creationId xmlns:a16="http://schemas.microsoft.com/office/drawing/2014/main" id="{186DF460-EE3A-446F-A394-31613484032F}"/>
                </a:ext>
              </a:extLst>
            </p:cNvPr>
            <p:cNvSpPr/>
            <p:nvPr/>
          </p:nvSpPr>
          <p:spPr>
            <a:xfrm>
              <a:off x="5784850" y="1682751"/>
              <a:ext cx="395288" cy="2132013"/>
            </a:xfrm>
            <a:custGeom>
              <a:avLst/>
              <a:gdLst>
                <a:gd name="connsiteX0" fmla="*/ 168294 w 395492"/>
                <a:gd name="connsiteY0" fmla="*/ 1035011 h 2131730"/>
                <a:gd name="connsiteX1" fmla="*/ 171099 w 395492"/>
                <a:gd name="connsiteY1" fmla="*/ 415126 h 2131730"/>
                <a:gd name="connsiteX2" fmla="*/ 165489 w 395492"/>
                <a:gd name="connsiteY2" fmla="*/ 339394 h 2131730"/>
                <a:gd name="connsiteX3" fmla="*/ 154270 w 395492"/>
                <a:gd name="connsiteY3" fmla="*/ 286100 h 2131730"/>
                <a:gd name="connsiteX4" fmla="*/ 143050 w 395492"/>
                <a:gd name="connsiteY4" fmla="*/ 244027 h 2131730"/>
                <a:gd name="connsiteX5" fmla="*/ 123416 w 395492"/>
                <a:gd name="connsiteY5" fmla="*/ 196343 h 2131730"/>
                <a:gd name="connsiteX6" fmla="*/ 95367 w 395492"/>
                <a:gd name="connsiteY6" fmla="*/ 151465 h 2131730"/>
                <a:gd name="connsiteX7" fmla="*/ 67317 w 395492"/>
                <a:gd name="connsiteY7" fmla="*/ 115001 h 2131730"/>
                <a:gd name="connsiteX8" fmla="*/ 36464 w 395492"/>
                <a:gd name="connsiteY8" fmla="*/ 86952 h 2131730"/>
                <a:gd name="connsiteX9" fmla="*/ 16829 w 395492"/>
                <a:gd name="connsiteY9" fmla="*/ 70122 h 2131730"/>
                <a:gd name="connsiteX10" fmla="*/ 0 w 395492"/>
                <a:gd name="connsiteY10" fmla="*/ 42073 h 2131730"/>
                <a:gd name="connsiteX11" fmla="*/ 0 w 395492"/>
                <a:gd name="connsiteY11" fmla="*/ 16829 h 2131730"/>
                <a:gd name="connsiteX12" fmla="*/ 5610 w 395492"/>
                <a:gd name="connsiteY12" fmla="*/ 5610 h 2131730"/>
                <a:gd name="connsiteX13" fmla="*/ 19634 w 395492"/>
                <a:gd name="connsiteY13" fmla="*/ 0 h 2131730"/>
                <a:gd name="connsiteX14" fmla="*/ 75732 w 395492"/>
                <a:gd name="connsiteY14" fmla="*/ 5610 h 2131730"/>
                <a:gd name="connsiteX15" fmla="*/ 182319 w 395492"/>
                <a:gd name="connsiteY15" fmla="*/ 25244 h 2131730"/>
                <a:gd name="connsiteX16" fmla="*/ 272076 w 395492"/>
                <a:gd name="connsiteY16" fmla="*/ 47683 h 2131730"/>
                <a:gd name="connsiteX17" fmla="*/ 359028 w 395492"/>
                <a:gd name="connsiteY17" fmla="*/ 81342 h 2131730"/>
                <a:gd name="connsiteX18" fmla="*/ 389882 w 395492"/>
                <a:gd name="connsiteY18" fmla="*/ 95367 h 2131730"/>
                <a:gd name="connsiteX19" fmla="*/ 395492 w 395492"/>
                <a:gd name="connsiteY19" fmla="*/ 333784 h 2131730"/>
                <a:gd name="connsiteX20" fmla="*/ 392687 w 395492"/>
                <a:gd name="connsiteY20" fmla="*/ 723666 h 2131730"/>
                <a:gd name="connsiteX21" fmla="*/ 395492 w 395492"/>
                <a:gd name="connsiteY21" fmla="*/ 1082694 h 2131730"/>
                <a:gd name="connsiteX22" fmla="*/ 395492 w 395492"/>
                <a:gd name="connsiteY22" fmla="*/ 1309892 h 2131730"/>
                <a:gd name="connsiteX23" fmla="*/ 392687 w 395492"/>
                <a:gd name="connsiteY23" fmla="*/ 1593188 h 2131730"/>
                <a:gd name="connsiteX24" fmla="*/ 389882 w 395492"/>
                <a:gd name="connsiteY24" fmla="*/ 1722213 h 2131730"/>
                <a:gd name="connsiteX25" fmla="*/ 384272 w 395492"/>
                <a:gd name="connsiteY25" fmla="*/ 1876483 h 2131730"/>
                <a:gd name="connsiteX26" fmla="*/ 361833 w 395492"/>
                <a:gd name="connsiteY26" fmla="*/ 2103681 h 2131730"/>
                <a:gd name="connsiteX27" fmla="*/ 171099 w 395492"/>
                <a:gd name="connsiteY27" fmla="*/ 2131730 h 2131730"/>
                <a:gd name="connsiteX28" fmla="*/ 168294 w 395492"/>
                <a:gd name="connsiteY28" fmla="*/ 1926972 h 2131730"/>
                <a:gd name="connsiteX29" fmla="*/ 168294 w 395492"/>
                <a:gd name="connsiteY29" fmla="*/ 1035011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5492" h="2131730">
                  <a:moveTo>
                    <a:pt x="168294" y="1035011"/>
                  </a:moveTo>
                  <a:lnTo>
                    <a:pt x="171099" y="415126"/>
                  </a:lnTo>
                  <a:lnTo>
                    <a:pt x="165489" y="339394"/>
                  </a:lnTo>
                  <a:lnTo>
                    <a:pt x="154270" y="286100"/>
                  </a:lnTo>
                  <a:lnTo>
                    <a:pt x="143050" y="244027"/>
                  </a:lnTo>
                  <a:lnTo>
                    <a:pt x="123416" y="196343"/>
                  </a:lnTo>
                  <a:lnTo>
                    <a:pt x="95367" y="151465"/>
                  </a:lnTo>
                  <a:lnTo>
                    <a:pt x="67317" y="115001"/>
                  </a:lnTo>
                  <a:lnTo>
                    <a:pt x="36464" y="86952"/>
                  </a:lnTo>
                  <a:lnTo>
                    <a:pt x="16829" y="70122"/>
                  </a:lnTo>
                  <a:lnTo>
                    <a:pt x="0" y="42073"/>
                  </a:lnTo>
                  <a:lnTo>
                    <a:pt x="0" y="16829"/>
                  </a:lnTo>
                  <a:lnTo>
                    <a:pt x="5610" y="5610"/>
                  </a:lnTo>
                  <a:lnTo>
                    <a:pt x="19634" y="0"/>
                  </a:lnTo>
                  <a:lnTo>
                    <a:pt x="75732" y="5610"/>
                  </a:lnTo>
                  <a:lnTo>
                    <a:pt x="182319" y="25244"/>
                  </a:lnTo>
                  <a:lnTo>
                    <a:pt x="272076" y="47683"/>
                  </a:lnTo>
                  <a:lnTo>
                    <a:pt x="359028" y="81342"/>
                  </a:lnTo>
                  <a:lnTo>
                    <a:pt x="389882" y="95367"/>
                  </a:lnTo>
                  <a:lnTo>
                    <a:pt x="395492" y="333784"/>
                  </a:lnTo>
                  <a:lnTo>
                    <a:pt x="392687" y="723666"/>
                  </a:lnTo>
                  <a:lnTo>
                    <a:pt x="395492" y="1082694"/>
                  </a:lnTo>
                  <a:lnTo>
                    <a:pt x="395492" y="1309892"/>
                  </a:lnTo>
                  <a:lnTo>
                    <a:pt x="392687" y="1593188"/>
                  </a:lnTo>
                  <a:lnTo>
                    <a:pt x="389882" y="1722213"/>
                  </a:lnTo>
                  <a:lnTo>
                    <a:pt x="384272" y="1876483"/>
                  </a:lnTo>
                  <a:lnTo>
                    <a:pt x="361833" y="2103681"/>
                  </a:lnTo>
                  <a:lnTo>
                    <a:pt x="171099" y="2131730"/>
                  </a:lnTo>
                  <a:lnTo>
                    <a:pt x="168294" y="1926972"/>
                  </a:lnTo>
                  <a:lnTo>
                    <a:pt x="168294" y="10350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5">
              <a:extLst>
                <a:ext uri="{FF2B5EF4-FFF2-40B4-BE49-F238E27FC236}">
                  <a16:creationId xmlns:a16="http://schemas.microsoft.com/office/drawing/2014/main" id="{AE2F7390-BEFE-45F2-998E-4FE348D4C9FD}"/>
                </a:ext>
              </a:extLst>
            </p:cNvPr>
            <p:cNvSpPr/>
            <p:nvPr/>
          </p:nvSpPr>
          <p:spPr>
            <a:xfrm>
              <a:off x="6046789" y="1554163"/>
              <a:ext cx="1501775" cy="419100"/>
            </a:xfrm>
            <a:custGeom>
              <a:avLst/>
              <a:gdLst>
                <a:gd name="connsiteX0" fmla="*/ 457200 w 1502569"/>
                <a:gd name="connsiteY0" fmla="*/ 352425 h 419100"/>
                <a:gd name="connsiteX1" fmla="*/ 785812 w 1502569"/>
                <a:gd name="connsiteY1" fmla="*/ 304800 h 419100"/>
                <a:gd name="connsiteX2" fmla="*/ 1062037 w 1502569"/>
                <a:gd name="connsiteY2" fmla="*/ 266700 h 419100"/>
                <a:gd name="connsiteX3" fmla="*/ 1321594 w 1502569"/>
                <a:gd name="connsiteY3" fmla="*/ 235744 h 419100"/>
                <a:gd name="connsiteX4" fmla="*/ 1435894 w 1502569"/>
                <a:gd name="connsiteY4" fmla="*/ 223838 h 419100"/>
                <a:gd name="connsiteX5" fmla="*/ 1454944 w 1502569"/>
                <a:gd name="connsiteY5" fmla="*/ 219075 h 419100"/>
                <a:gd name="connsiteX6" fmla="*/ 1481137 w 1502569"/>
                <a:gd name="connsiteY6" fmla="*/ 195263 h 419100"/>
                <a:gd name="connsiteX7" fmla="*/ 1497806 w 1502569"/>
                <a:gd name="connsiteY7" fmla="*/ 169069 h 419100"/>
                <a:gd name="connsiteX8" fmla="*/ 1502569 w 1502569"/>
                <a:gd name="connsiteY8" fmla="*/ 152400 h 419100"/>
                <a:gd name="connsiteX9" fmla="*/ 1497806 w 1502569"/>
                <a:gd name="connsiteY9" fmla="*/ 123825 h 419100"/>
                <a:gd name="connsiteX10" fmla="*/ 1483519 w 1502569"/>
                <a:gd name="connsiteY10" fmla="*/ 100013 h 419100"/>
                <a:gd name="connsiteX11" fmla="*/ 1469231 w 1502569"/>
                <a:gd name="connsiteY11" fmla="*/ 88107 h 419100"/>
                <a:gd name="connsiteX12" fmla="*/ 1416844 w 1502569"/>
                <a:gd name="connsiteY12" fmla="*/ 61913 h 419100"/>
                <a:gd name="connsiteX13" fmla="*/ 1335881 w 1502569"/>
                <a:gd name="connsiteY13" fmla="*/ 30957 h 419100"/>
                <a:gd name="connsiteX14" fmla="*/ 1264444 w 1502569"/>
                <a:gd name="connsiteY14" fmla="*/ 14288 h 419100"/>
                <a:gd name="connsiteX15" fmla="*/ 1195387 w 1502569"/>
                <a:gd name="connsiteY15" fmla="*/ 4763 h 419100"/>
                <a:gd name="connsiteX16" fmla="*/ 1097756 w 1502569"/>
                <a:gd name="connsiteY16" fmla="*/ 0 h 419100"/>
                <a:gd name="connsiteX17" fmla="*/ 1076325 w 1502569"/>
                <a:gd name="connsiteY17" fmla="*/ 11907 h 419100"/>
                <a:gd name="connsiteX18" fmla="*/ 1057275 w 1502569"/>
                <a:gd name="connsiteY18" fmla="*/ 28575 h 419100"/>
                <a:gd name="connsiteX19" fmla="*/ 1007269 w 1502569"/>
                <a:gd name="connsiteY19" fmla="*/ 61913 h 419100"/>
                <a:gd name="connsiteX20" fmla="*/ 959644 w 1502569"/>
                <a:gd name="connsiteY20" fmla="*/ 88107 h 419100"/>
                <a:gd name="connsiteX21" fmla="*/ 881062 w 1502569"/>
                <a:gd name="connsiteY21" fmla="*/ 111919 h 419100"/>
                <a:gd name="connsiteX22" fmla="*/ 735806 w 1502569"/>
                <a:gd name="connsiteY22" fmla="*/ 147638 h 419100"/>
                <a:gd name="connsiteX23" fmla="*/ 623887 w 1502569"/>
                <a:gd name="connsiteY23" fmla="*/ 161925 h 419100"/>
                <a:gd name="connsiteX24" fmla="*/ 395287 w 1502569"/>
                <a:gd name="connsiteY24" fmla="*/ 190500 h 419100"/>
                <a:gd name="connsiteX25" fmla="*/ 130969 w 1502569"/>
                <a:gd name="connsiteY25" fmla="*/ 223838 h 419100"/>
                <a:gd name="connsiteX26" fmla="*/ 0 w 1502569"/>
                <a:gd name="connsiteY26" fmla="*/ 230982 h 419100"/>
                <a:gd name="connsiteX27" fmla="*/ 28575 w 1502569"/>
                <a:gd name="connsiteY27" fmla="*/ 419100 h 419100"/>
                <a:gd name="connsiteX28" fmla="*/ 245269 w 1502569"/>
                <a:gd name="connsiteY28" fmla="*/ 383382 h 419100"/>
                <a:gd name="connsiteX29" fmla="*/ 457200 w 1502569"/>
                <a:gd name="connsiteY29" fmla="*/ 352425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2569" h="419100">
                  <a:moveTo>
                    <a:pt x="457200" y="352425"/>
                  </a:moveTo>
                  <a:lnTo>
                    <a:pt x="785812" y="304800"/>
                  </a:lnTo>
                  <a:lnTo>
                    <a:pt x="1062037" y="266700"/>
                  </a:lnTo>
                  <a:lnTo>
                    <a:pt x="1321594" y="235744"/>
                  </a:lnTo>
                  <a:lnTo>
                    <a:pt x="1435894" y="223838"/>
                  </a:lnTo>
                  <a:lnTo>
                    <a:pt x="1454944" y="219075"/>
                  </a:lnTo>
                  <a:lnTo>
                    <a:pt x="1481137" y="195263"/>
                  </a:lnTo>
                  <a:lnTo>
                    <a:pt x="1497806" y="169069"/>
                  </a:lnTo>
                  <a:lnTo>
                    <a:pt x="1502569" y="152400"/>
                  </a:lnTo>
                  <a:lnTo>
                    <a:pt x="1497806" y="123825"/>
                  </a:lnTo>
                  <a:lnTo>
                    <a:pt x="1483519" y="100013"/>
                  </a:lnTo>
                  <a:lnTo>
                    <a:pt x="1469231" y="88107"/>
                  </a:lnTo>
                  <a:lnTo>
                    <a:pt x="1416844" y="61913"/>
                  </a:lnTo>
                  <a:lnTo>
                    <a:pt x="1335881" y="30957"/>
                  </a:lnTo>
                  <a:lnTo>
                    <a:pt x="1264444" y="14288"/>
                  </a:lnTo>
                  <a:lnTo>
                    <a:pt x="1195387" y="4763"/>
                  </a:lnTo>
                  <a:lnTo>
                    <a:pt x="1097756" y="0"/>
                  </a:lnTo>
                  <a:lnTo>
                    <a:pt x="1076325" y="11907"/>
                  </a:lnTo>
                  <a:lnTo>
                    <a:pt x="1057275" y="28575"/>
                  </a:lnTo>
                  <a:lnTo>
                    <a:pt x="1007269" y="61913"/>
                  </a:lnTo>
                  <a:lnTo>
                    <a:pt x="959644" y="88107"/>
                  </a:lnTo>
                  <a:lnTo>
                    <a:pt x="881062" y="111919"/>
                  </a:lnTo>
                  <a:lnTo>
                    <a:pt x="735806" y="147638"/>
                  </a:lnTo>
                  <a:lnTo>
                    <a:pt x="623887" y="161925"/>
                  </a:lnTo>
                  <a:lnTo>
                    <a:pt x="395287" y="190500"/>
                  </a:lnTo>
                  <a:lnTo>
                    <a:pt x="130969" y="223838"/>
                  </a:lnTo>
                  <a:lnTo>
                    <a:pt x="0" y="230982"/>
                  </a:lnTo>
                  <a:lnTo>
                    <a:pt x="28575" y="419100"/>
                  </a:lnTo>
                  <a:lnTo>
                    <a:pt x="245269" y="383382"/>
                  </a:lnTo>
                  <a:lnTo>
                    <a:pt x="4572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07">
              <a:extLst>
                <a:ext uri="{FF2B5EF4-FFF2-40B4-BE49-F238E27FC236}">
                  <a16:creationId xmlns:a16="http://schemas.microsoft.com/office/drawing/2014/main" id="{B8B1D244-B9E4-4E12-8E50-E4D7E3D98F52}"/>
                </a:ext>
              </a:extLst>
            </p:cNvPr>
            <p:cNvSpPr/>
            <p:nvPr/>
          </p:nvSpPr>
          <p:spPr>
            <a:xfrm>
              <a:off x="6115050" y="2246313"/>
              <a:ext cx="1366838" cy="315912"/>
            </a:xfrm>
            <a:custGeom>
              <a:avLst/>
              <a:gdLst>
                <a:gd name="connsiteX0" fmla="*/ 483394 w 1366838"/>
                <a:gd name="connsiteY0" fmla="*/ 130969 h 316706"/>
                <a:gd name="connsiteX1" fmla="*/ 290513 w 1366838"/>
                <a:gd name="connsiteY1" fmla="*/ 152400 h 316706"/>
                <a:gd name="connsiteX2" fmla="*/ 214313 w 1366838"/>
                <a:gd name="connsiteY2" fmla="*/ 159544 h 316706"/>
                <a:gd name="connsiteX3" fmla="*/ 92869 w 1366838"/>
                <a:gd name="connsiteY3" fmla="*/ 157162 h 316706"/>
                <a:gd name="connsiteX4" fmla="*/ 0 w 1366838"/>
                <a:gd name="connsiteY4" fmla="*/ 157162 h 316706"/>
                <a:gd name="connsiteX5" fmla="*/ 2381 w 1366838"/>
                <a:gd name="connsiteY5" fmla="*/ 316706 h 316706"/>
                <a:gd name="connsiteX6" fmla="*/ 214313 w 1366838"/>
                <a:gd name="connsiteY6" fmla="*/ 311944 h 316706"/>
                <a:gd name="connsiteX7" fmla="*/ 350044 w 1366838"/>
                <a:gd name="connsiteY7" fmla="*/ 304800 h 316706"/>
                <a:gd name="connsiteX8" fmla="*/ 492919 w 1366838"/>
                <a:gd name="connsiteY8" fmla="*/ 292894 h 316706"/>
                <a:gd name="connsiteX9" fmla="*/ 678656 w 1366838"/>
                <a:gd name="connsiteY9" fmla="*/ 264319 h 316706"/>
                <a:gd name="connsiteX10" fmla="*/ 895350 w 1366838"/>
                <a:gd name="connsiteY10" fmla="*/ 230981 h 316706"/>
                <a:gd name="connsiteX11" fmla="*/ 1119188 w 1366838"/>
                <a:gd name="connsiteY11" fmla="*/ 192881 h 316706"/>
                <a:gd name="connsiteX12" fmla="*/ 1288256 w 1366838"/>
                <a:gd name="connsiteY12" fmla="*/ 161925 h 316706"/>
                <a:gd name="connsiteX13" fmla="*/ 1323975 w 1366838"/>
                <a:gd name="connsiteY13" fmla="*/ 150019 h 316706"/>
                <a:gd name="connsiteX14" fmla="*/ 1345406 w 1366838"/>
                <a:gd name="connsiteY14" fmla="*/ 135731 h 316706"/>
                <a:gd name="connsiteX15" fmla="*/ 1359694 w 1366838"/>
                <a:gd name="connsiteY15" fmla="*/ 121444 h 316706"/>
                <a:gd name="connsiteX16" fmla="*/ 1366838 w 1366838"/>
                <a:gd name="connsiteY16" fmla="*/ 102394 h 316706"/>
                <a:gd name="connsiteX17" fmla="*/ 1359694 w 1366838"/>
                <a:gd name="connsiteY17" fmla="*/ 76200 h 316706"/>
                <a:gd name="connsiteX18" fmla="*/ 1343025 w 1366838"/>
                <a:gd name="connsiteY18" fmla="*/ 52387 h 316706"/>
                <a:gd name="connsiteX19" fmla="*/ 1326356 w 1366838"/>
                <a:gd name="connsiteY19" fmla="*/ 40481 h 316706"/>
                <a:gd name="connsiteX20" fmla="*/ 1285875 w 1366838"/>
                <a:gd name="connsiteY20" fmla="*/ 23812 h 316706"/>
                <a:gd name="connsiteX21" fmla="*/ 1221581 w 1366838"/>
                <a:gd name="connsiteY21" fmla="*/ 7144 h 316706"/>
                <a:gd name="connsiteX22" fmla="*/ 1147763 w 1366838"/>
                <a:gd name="connsiteY22" fmla="*/ 0 h 316706"/>
                <a:gd name="connsiteX23" fmla="*/ 1100138 w 1366838"/>
                <a:gd name="connsiteY23" fmla="*/ 4762 h 316706"/>
                <a:gd name="connsiteX24" fmla="*/ 1028700 w 1366838"/>
                <a:gd name="connsiteY24" fmla="*/ 19050 h 316706"/>
                <a:gd name="connsiteX25" fmla="*/ 892969 w 1366838"/>
                <a:gd name="connsiteY25" fmla="*/ 59531 h 316706"/>
                <a:gd name="connsiteX26" fmla="*/ 840581 w 1366838"/>
                <a:gd name="connsiteY26" fmla="*/ 71437 h 316706"/>
                <a:gd name="connsiteX27" fmla="*/ 690563 w 1366838"/>
                <a:gd name="connsiteY27" fmla="*/ 100012 h 316706"/>
                <a:gd name="connsiteX28" fmla="*/ 483394 w 1366838"/>
                <a:gd name="connsiteY28" fmla="*/ 1309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6838" h="316706">
                  <a:moveTo>
                    <a:pt x="483394" y="130969"/>
                  </a:moveTo>
                  <a:lnTo>
                    <a:pt x="290513" y="152400"/>
                  </a:lnTo>
                  <a:lnTo>
                    <a:pt x="214313" y="159544"/>
                  </a:lnTo>
                  <a:lnTo>
                    <a:pt x="92869" y="157162"/>
                  </a:lnTo>
                  <a:lnTo>
                    <a:pt x="0" y="157162"/>
                  </a:lnTo>
                  <a:cubicBezTo>
                    <a:pt x="794" y="210343"/>
                    <a:pt x="1587" y="263525"/>
                    <a:pt x="2381" y="316706"/>
                  </a:cubicBezTo>
                  <a:lnTo>
                    <a:pt x="214313" y="311944"/>
                  </a:lnTo>
                  <a:lnTo>
                    <a:pt x="350044" y="304800"/>
                  </a:lnTo>
                  <a:lnTo>
                    <a:pt x="492919" y="292894"/>
                  </a:lnTo>
                  <a:lnTo>
                    <a:pt x="678656" y="264319"/>
                  </a:lnTo>
                  <a:lnTo>
                    <a:pt x="895350" y="230981"/>
                  </a:lnTo>
                  <a:lnTo>
                    <a:pt x="1119188" y="192881"/>
                  </a:lnTo>
                  <a:lnTo>
                    <a:pt x="1288256" y="161925"/>
                  </a:lnTo>
                  <a:lnTo>
                    <a:pt x="1323975" y="150019"/>
                  </a:lnTo>
                  <a:lnTo>
                    <a:pt x="1345406" y="135731"/>
                  </a:lnTo>
                  <a:lnTo>
                    <a:pt x="1359694" y="121444"/>
                  </a:lnTo>
                  <a:lnTo>
                    <a:pt x="1366838" y="102394"/>
                  </a:lnTo>
                  <a:lnTo>
                    <a:pt x="1359694" y="76200"/>
                  </a:lnTo>
                  <a:lnTo>
                    <a:pt x="1343025" y="52387"/>
                  </a:lnTo>
                  <a:lnTo>
                    <a:pt x="1326356" y="40481"/>
                  </a:lnTo>
                  <a:lnTo>
                    <a:pt x="1285875" y="23812"/>
                  </a:lnTo>
                  <a:lnTo>
                    <a:pt x="1221581" y="7144"/>
                  </a:lnTo>
                  <a:lnTo>
                    <a:pt x="1147763" y="0"/>
                  </a:lnTo>
                  <a:lnTo>
                    <a:pt x="1100138" y="4762"/>
                  </a:lnTo>
                  <a:lnTo>
                    <a:pt x="1028700" y="19050"/>
                  </a:lnTo>
                  <a:lnTo>
                    <a:pt x="892969" y="59531"/>
                  </a:lnTo>
                  <a:lnTo>
                    <a:pt x="840581" y="71437"/>
                  </a:lnTo>
                  <a:lnTo>
                    <a:pt x="690563" y="100012"/>
                  </a:lnTo>
                  <a:lnTo>
                    <a:pt x="483394" y="1309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FBE52041-DBB4-48C6-B393-0CC4A67C058F}"/>
                </a:ext>
              </a:extLst>
            </p:cNvPr>
            <p:cNvSpPr/>
            <p:nvPr/>
          </p:nvSpPr>
          <p:spPr>
            <a:xfrm>
              <a:off x="6119813" y="2805114"/>
              <a:ext cx="1395412" cy="339725"/>
            </a:xfrm>
            <a:custGeom>
              <a:avLst/>
              <a:gdLst>
                <a:gd name="connsiteX0" fmla="*/ 583406 w 1395412"/>
                <a:gd name="connsiteY0" fmla="*/ 302418 h 340518"/>
                <a:gd name="connsiteX1" fmla="*/ 445293 w 1395412"/>
                <a:gd name="connsiteY1" fmla="*/ 321468 h 340518"/>
                <a:gd name="connsiteX2" fmla="*/ 333375 w 1395412"/>
                <a:gd name="connsiteY2" fmla="*/ 335756 h 340518"/>
                <a:gd name="connsiteX3" fmla="*/ 254793 w 1395412"/>
                <a:gd name="connsiteY3" fmla="*/ 340518 h 340518"/>
                <a:gd name="connsiteX4" fmla="*/ 150018 w 1395412"/>
                <a:gd name="connsiteY4" fmla="*/ 340518 h 340518"/>
                <a:gd name="connsiteX5" fmla="*/ 0 w 1395412"/>
                <a:gd name="connsiteY5" fmla="*/ 326231 h 340518"/>
                <a:gd name="connsiteX6" fmla="*/ 2381 w 1395412"/>
                <a:gd name="connsiteY6" fmla="*/ 147637 h 340518"/>
                <a:gd name="connsiteX7" fmla="*/ 140493 w 1395412"/>
                <a:gd name="connsiteY7" fmla="*/ 171450 h 340518"/>
                <a:gd name="connsiteX8" fmla="*/ 223837 w 1395412"/>
                <a:gd name="connsiteY8" fmla="*/ 178593 h 340518"/>
                <a:gd name="connsiteX9" fmla="*/ 342900 w 1395412"/>
                <a:gd name="connsiteY9" fmla="*/ 178593 h 340518"/>
                <a:gd name="connsiteX10" fmla="*/ 471487 w 1395412"/>
                <a:gd name="connsiteY10" fmla="*/ 166687 h 340518"/>
                <a:gd name="connsiteX11" fmla="*/ 616743 w 1395412"/>
                <a:gd name="connsiteY11" fmla="*/ 145256 h 340518"/>
                <a:gd name="connsiteX12" fmla="*/ 807243 w 1395412"/>
                <a:gd name="connsiteY12" fmla="*/ 104775 h 340518"/>
                <a:gd name="connsiteX13" fmla="*/ 957262 w 1395412"/>
                <a:gd name="connsiteY13" fmla="*/ 64293 h 340518"/>
                <a:gd name="connsiteX14" fmla="*/ 1042987 w 1395412"/>
                <a:gd name="connsiteY14" fmla="*/ 30956 h 340518"/>
                <a:gd name="connsiteX15" fmla="*/ 1114425 w 1395412"/>
                <a:gd name="connsiteY15" fmla="*/ 9525 h 340518"/>
                <a:gd name="connsiteX16" fmla="*/ 1152525 w 1395412"/>
                <a:gd name="connsiteY16" fmla="*/ 0 h 340518"/>
                <a:gd name="connsiteX17" fmla="*/ 1190625 w 1395412"/>
                <a:gd name="connsiteY17" fmla="*/ 0 h 340518"/>
                <a:gd name="connsiteX18" fmla="*/ 1223962 w 1395412"/>
                <a:gd name="connsiteY18" fmla="*/ 2381 h 340518"/>
                <a:gd name="connsiteX19" fmla="*/ 1283493 w 1395412"/>
                <a:gd name="connsiteY19" fmla="*/ 23812 h 340518"/>
                <a:gd name="connsiteX20" fmla="*/ 1350168 w 1395412"/>
                <a:gd name="connsiteY20" fmla="*/ 61912 h 340518"/>
                <a:gd name="connsiteX21" fmla="*/ 1371600 w 1395412"/>
                <a:gd name="connsiteY21" fmla="*/ 73818 h 340518"/>
                <a:gd name="connsiteX22" fmla="*/ 1383506 w 1395412"/>
                <a:gd name="connsiteY22" fmla="*/ 80962 h 340518"/>
                <a:gd name="connsiteX23" fmla="*/ 1395412 w 1395412"/>
                <a:gd name="connsiteY23" fmla="*/ 95250 h 340518"/>
                <a:gd name="connsiteX24" fmla="*/ 1395412 w 1395412"/>
                <a:gd name="connsiteY24" fmla="*/ 107156 h 340518"/>
                <a:gd name="connsiteX25" fmla="*/ 1383506 w 1395412"/>
                <a:gd name="connsiteY25" fmla="*/ 128587 h 340518"/>
                <a:gd name="connsiteX26" fmla="*/ 1357312 w 1395412"/>
                <a:gd name="connsiteY26" fmla="*/ 145256 h 340518"/>
                <a:gd name="connsiteX27" fmla="*/ 1323975 w 1395412"/>
                <a:gd name="connsiteY27" fmla="*/ 159543 h 340518"/>
                <a:gd name="connsiteX28" fmla="*/ 1209675 w 1395412"/>
                <a:gd name="connsiteY28" fmla="*/ 185737 h 340518"/>
                <a:gd name="connsiteX29" fmla="*/ 1047750 w 1395412"/>
                <a:gd name="connsiteY29" fmla="*/ 219075 h 340518"/>
                <a:gd name="connsiteX30" fmla="*/ 881062 w 1395412"/>
                <a:gd name="connsiteY30" fmla="*/ 252412 h 340518"/>
                <a:gd name="connsiteX31" fmla="*/ 583406 w 1395412"/>
                <a:gd name="connsiteY31" fmla="*/ 302418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95412" h="340518">
                  <a:moveTo>
                    <a:pt x="583406" y="302418"/>
                  </a:moveTo>
                  <a:lnTo>
                    <a:pt x="445293" y="321468"/>
                  </a:lnTo>
                  <a:lnTo>
                    <a:pt x="333375" y="335756"/>
                  </a:lnTo>
                  <a:lnTo>
                    <a:pt x="254793" y="340518"/>
                  </a:lnTo>
                  <a:lnTo>
                    <a:pt x="150018" y="340518"/>
                  </a:lnTo>
                  <a:lnTo>
                    <a:pt x="0" y="326231"/>
                  </a:lnTo>
                  <a:cubicBezTo>
                    <a:pt x="794" y="266700"/>
                    <a:pt x="1587" y="207168"/>
                    <a:pt x="2381" y="147637"/>
                  </a:cubicBezTo>
                  <a:lnTo>
                    <a:pt x="140493" y="171450"/>
                  </a:lnTo>
                  <a:lnTo>
                    <a:pt x="223837" y="178593"/>
                  </a:lnTo>
                  <a:lnTo>
                    <a:pt x="342900" y="178593"/>
                  </a:lnTo>
                  <a:lnTo>
                    <a:pt x="471487" y="166687"/>
                  </a:lnTo>
                  <a:lnTo>
                    <a:pt x="616743" y="145256"/>
                  </a:lnTo>
                  <a:lnTo>
                    <a:pt x="807243" y="104775"/>
                  </a:lnTo>
                  <a:lnTo>
                    <a:pt x="957262" y="64293"/>
                  </a:lnTo>
                  <a:lnTo>
                    <a:pt x="1042987" y="30956"/>
                  </a:lnTo>
                  <a:lnTo>
                    <a:pt x="1114425" y="9525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23962" y="2381"/>
                  </a:lnTo>
                  <a:lnTo>
                    <a:pt x="1283493" y="23812"/>
                  </a:lnTo>
                  <a:lnTo>
                    <a:pt x="1350168" y="61912"/>
                  </a:lnTo>
                  <a:lnTo>
                    <a:pt x="1371600" y="73818"/>
                  </a:lnTo>
                  <a:lnTo>
                    <a:pt x="1383506" y="80962"/>
                  </a:lnTo>
                  <a:lnTo>
                    <a:pt x="1395412" y="95250"/>
                  </a:lnTo>
                  <a:lnTo>
                    <a:pt x="1395412" y="107156"/>
                  </a:lnTo>
                  <a:lnTo>
                    <a:pt x="1383506" y="128587"/>
                  </a:lnTo>
                  <a:lnTo>
                    <a:pt x="1357312" y="145256"/>
                  </a:lnTo>
                  <a:lnTo>
                    <a:pt x="1323975" y="159543"/>
                  </a:lnTo>
                  <a:lnTo>
                    <a:pt x="1209675" y="185737"/>
                  </a:lnTo>
                  <a:lnTo>
                    <a:pt x="1047750" y="219075"/>
                  </a:lnTo>
                  <a:lnTo>
                    <a:pt x="881062" y="252412"/>
                  </a:lnTo>
                  <a:lnTo>
                    <a:pt x="583406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9">
              <a:extLst>
                <a:ext uri="{FF2B5EF4-FFF2-40B4-BE49-F238E27FC236}">
                  <a16:creationId xmlns:a16="http://schemas.microsoft.com/office/drawing/2014/main" id="{403082ED-F88A-4750-B379-29CBC1D49A75}"/>
                </a:ext>
              </a:extLst>
            </p:cNvPr>
            <p:cNvSpPr/>
            <p:nvPr/>
          </p:nvSpPr>
          <p:spPr>
            <a:xfrm>
              <a:off x="5200651" y="3362325"/>
              <a:ext cx="3076575" cy="668338"/>
            </a:xfrm>
            <a:custGeom>
              <a:avLst/>
              <a:gdLst>
                <a:gd name="connsiteX0" fmla="*/ 1417946 w 3076392"/>
                <a:gd name="connsiteY0" fmla="*/ 273067 h 668890"/>
                <a:gd name="connsiteX1" fmla="*/ 1630889 w 3076392"/>
                <a:gd name="connsiteY1" fmla="*/ 237994 h 668890"/>
                <a:gd name="connsiteX2" fmla="*/ 1868883 w 3076392"/>
                <a:gd name="connsiteY2" fmla="*/ 195406 h 668890"/>
                <a:gd name="connsiteX3" fmla="*/ 2109383 w 3076392"/>
                <a:gd name="connsiteY3" fmla="*/ 147807 h 668890"/>
                <a:gd name="connsiteX4" fmla="*/ 2282242 w 3076392"/>
                <a:gd name="connsiteY4" fmla="*/ 112734 h 668890"/>
                <a:gd name="connsiteX5" fmla="*/ 2374935 w 3076392"/>
                <a:gd name="connsiteY5" fmla="*/ 92692 h 668890"/>
                <a:gd name="connsiteX6" fmla="*/ 2417523 w 3076392"/>
                <a:gd name="connsiteY6" fmla="*/ 75156 h 668890"/>
                <a:gd name="connsiteX7" fmla="*/ 2455101 w 3076392"/>
                <a:gd name="connsiteY7" fmla="*/ 55114 h 668890"/>
                <a:gd name="connsiteX8" fmla="*/ 2502700 w 3076392"/>
                <a:gd name="connsiteY8" fmla="*/ 32567 h 668890"/>
                <a:gd name="connsiteX9" fmla="*/ 2550299 w 3076392"/>
                <a:gd name="connsiteY9" fmla="*/ 15031 h 668890"/>
                <a:gd name="connsiteX10" fmla="*/ 2600403 w 3076392"/>
                <a:gd name="connsiteY10" fmla="*/ 0 h 668890"/>
                <a:gd name="connsiteX11" fmla="*/ 2688085 w 3076392"/>
                <a:gd name="connsiteY11" fmla="*/ 7515 h 668890"/>
                <a:gd name="connsiteX12" fmla="*/ 2790799 w 3076392"/>
                <a:gd name="connsiteY12" fmla="*/ 30062 h 668890"/>
                <a:gd name="connsiteX13" fmla="*/ 2901028 w 3076392"/>
                <a:gd name="connsiteY13" fmla="*/ 62630 h 668890"/>
                <a:gd name="connsiteX14" fmla="*/ 2963658 w 3076392"/>
                <a:gd name="connsiteY14" fmla="*/ 80166 h 668890"/>
                <a:gd name="connsiteX15" fmla="*/ 3001236 w 3076392"/>
                <a:gd name="connsiteY15" fmla="*/ 97703 h 668890"/>
                <a:gd name="connsiteX16" fmla="*/ 3026288 w 3076392"/>
                <a:gd name="connsiteY16" fmla="*/ 115239 h 668890"/>
                <a:gd name="connsiteX17" fmla="*/ 3056351 w 3076392"/>
                <a:gd name="connsiteY17" fmla="*/ 142796 h 668890"/>
                <a:gd name="connsiteX18" fmla="*/ 3066371 w 3076392"/>
                <a:gd name="connsiteY18" fmla="*/ 157828 h 668890"/>
                <a:gd name="connsiteX19" fmla="*/ 3076392 w 3076392"/>
                <a:gd name="connsiteY19" fmla="*/ 182880 h 668890"/>
                <a:gd name="connsiteX20" fmla="*/ 3076392 w 3076392"/>
                <a:gd name="connsiteY20" fmla="*/ 197911 h 668890"/>
                <a:gd name="connsiteX21" fmla="*/ 3063866 w 3076392"/>
                <a:gd name="connsiteY21" fmla="*/ 217953 h 668890"/>
                <a:gd name="connsiteX22" fmla="*/ 3041319 w 3076392"/>
                <a:gd name="connsiteY22" fmla="*/ 240499 h 668890"/>
                <a:gd name="connsiteX23" fmla="*/ 3001236 w 3076392"/>
                <a:gd name="connsiteY23" fmla="*/ 265552 h 668890"/>
                <a:gd name="connsiteX24" fmla="*/ 2971174 w 3076392"/>
                <a:gd name="connsiteY24" fmla="*/ 273067 h 668890"/>
                <a:gd name="connsiteX25" fmla="*/ 2795809 w 3076392"/>
                <a:gd name="connsiteY25" fmla="*/ 283088 h 668890"/>
                <a:gd name="connsiteX26" fmla="*/ 2510216 w 3076392"/>
                <a:gd name="connsiteY26" fmla="*/ 300624 h 668890"/>
                <a:gd name="connsiteX27" fmla="*/ 2279737 w 3076392"/>
                <a:gd name="connsiteY27" fmla="*/ 310645 h 668890"/>
                <a:gd name="connsiteX28" fmla="*/ 2129425 w 3076392"/>
                <a:gd name="connsiteY28" fmla="*/ 318161 h 668890"/>
                <a:gd name="connsiteX29" fmla="*/ 1851347 w 3076392"/>
                <a:gd name="connsiteY29" fmla="*/ 363255 h 668890"/>
                <a:gd name="connsiteX30" fmla="*/ 1510639 w 3076392"/>
                <a:gd name="connsiteY30" fmla="*/ 423379 h 668890"/>
                <a:gd name="connsiteX31" fmla="*/ 1147384 w 3076392"/>
                <a:gd name="connsiteY31" fmla="*/ 493525 h 668890"/>
                <a:gd name="connsiteX32" fmla="*/ 809181 w 3076392"/>
                <a:gd name="connsiteY32" fmla="*/ 558661 h 668890"/>
                <a:gd name="connsiteX33" fmla="*/ 546135 w 3076392"/>
                <a:gd name="connsiteY33" fmla="*/ 608765 h 668890"/>
                <a:gd name="connsiteX34" fmla="*/ 460958 w 3076392"/>
                <a:gd name="connsiteY34" fmla="*/ 668890 h 668890"/>
                <a:gd name="connsiteX35" fmla="*/ 375781 w 3076392"/>
                <a:gd name="connsiteY35" fmla="*/ 658869 h 668890"/>
                <a:gd name="connsiteX36" fmla="*/ 290604 w 3076392"/>
                <a:gd name="connsiteY36" fmla="*/ 633817 h 668890"/>
                <a:gd name="connsiteX37" fmla="*/ 232984 w 3076392"/>
                <a:gd name="connsiteY37" fmla="*/ 608765 h 668890"/>
                <a:gd name="connsiteX38" fmla="*/ 177869 w 3076392"/>
                <a:gd name="connsiteY38" fmla="*/ 578702 h 668890"/>
                <a:gd name="connsiteX39" fmla="*/ 130271 w 3076392"/>
                <a:gd name="connsiteY39" fmla="*/ 546135 h 668890"/>
                <a:gd name="connsiteX40" fmla="*/ 85177 w 3076392"/>
                <a:gd name="connsiteY40" fmla="*/ 506051 h 668890"/>
                <a:gd name="connsiteX41" fmla="*/ 22547 w 3076392"/>
                <a:gd name="connsiteY41" fmla="*/ 435906 h 668890"/>
                <a:gd name="connsiteX42" fmla="*/ 5010 w 3076392"/>
                <a:gd name="connsiteY42" fmla="*/ 403338 h 668890"/>
                <a:gd name="connsiteX43" fmla="*/ 0 w 3076392"/>
                <a:gd name="connsiteY43" fmla="*/ 380791 h 668890"/>
                <a:gd name="connsiteX44" fmla="*/ 2505 w 3076392"/>
                <a:gd name="connsiteY44" fmla="*/ 368265 h 668890"/>
                <a:gd name="connsiteX45" fmla="*/ 20042 w 3076392"/>
                <a:gd name="connsiteY45" fmla="*/ 363255 h 668890"/>
                <a:gd name="connsiteX46" fmla="*/ 45094 w 3076392"/>
                <a:gd name="connsiteY46" fmla="*/ 370770 h 668890"/>
                <a:gd name="connsiteX47" fmla="*/ 92692 w 3076392"/>
                <a:gd name="connsiteY47" fmla="*/ 398327 h 668890"/>
                <a:gd name="connsiteX48" fmla="*/ 145302 w 3076392"/>
                <a:gd name="connsiteY48" fmla="*/ 420874 h 668890"/>
                <a:gd name="connsiteX49" fmla="*/ 195406 w 3076392"/>
                <a:gd name="connsiteY49" fmla="*/ 435906 h 668890"/>
                <a:gd name="connsiteX50" fmla="*/ 235489 w 3076392"/>
                <a:gd name="connsiteY50" fmla="*/ 443421 h 668890"/>
                <a:gd name="connsiteX51" fmla="*/ 290604 w 3076392"/>
                <a:gd name="connsiteY51" fmla="*/ 448432 h 668890"/>
                <a:gd name="connsiteX52" fmla="*/ 363255 w 3076392"/>
                <a:gd name="connsiteY52" fmla="*/ 445926 h 668890"/>
                <a:gd name="connsiteX53" fmla="*/ 503546 w 3076392"/>
                <a:gd name="connsiteY53" fmla="*/ 428390 h 668890"/>
                <a:gd name="connsiteX54" fmla="*/ 766593 w 3076392"/>
                <a:gd name="connsiteY54" fmla="*/ 378286 h 668890"/>
                <a:gd name="connsiteX55" fmla="*/ 949473 w 3076392"/>
                <a:gd name="connsiteY55" fmla="*/ 340708 h 668890"/>
                <a:gd name="connsiteX56" fmla="*/ 1194983 w 3076392"/>
                <a:gd name="connsiteY56" fmla="*/ 305635 h 668890"/>
                <a:gd name="connsiteX57" fmla="*/ 1417946 w 3076392"/>
                <a:gd name="connsiteY57" fmla="*/ 273067 h 6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76392" h="668890">
                  <a:moveTo>
                    <a:pt x="1417946" y="273067"/>
                  </a:moveTo>
                  <a:lnTo>
                    <a:pt x="1630889" y="237994"/>
                  </a:lnTo>
                  <a:lnTo>
                    <a:pt x="1868883" y="195406"/>
                  </a:lnTo>
                  <a:lnTo>
                    <a:pt x="2109383" y="147807"/>
                  </a:lnTo>
                  <a:lnTo>
                    <a:pt x="2282242" y="112734"/>
                  </a:lnTo>
                  <a:lnTo>
                    <a:pt x="2374935" y="92692"/>
                  </a:lnTo>
                  <a:lnTo>
                    <a:pt x="2417523" y="75156"/>
                  </a:lnTo>
                  <a:lnTo>
                    <a:pt x="2455101" y="55114"/>
                  </a:lnTo>
                  <a:lnTo>
                    <a:pt x="2502700" y="32567"/>
                  </a:lnTo>
                  <a:lnTo>
                    <a:pt x="2550299" y="15031"/>
                  </a:lnTo>
                  <a:lnTo>
                    <a:pt x="2600403" y="0"/>
                  </a:lnTo>
                  <a:lnTo>
                    <a:pt x="2688085" y="7515"/>
                  </a:lnTo>
                  <a:lnTo>
                    <a:pt x="2790799" y="30062"/>
                  </a:lnTo>
                  <a:lnTo>
                    <a:pt x="2901028" y="62630"/>
                  </a:lnTo>
                  <a:lnTo>
                    <a:pt x="2963658" y="80166"/>
                  </a:lnTo>
                  <a:lnTo>
                    <a:pt x="3001236" y="97703"/>
                  </a:lnTo>
                  <a:lnTo>
                    <a:pt x="3026288" y="115239"/>
                  </a:lnTo>
                  <a:lnTo>
                    <a:pt x="3056351" y="142796"/>
                  </a:lnTo>
                  <a:lnTo>
                    <a:pt x="3066371" y="157828"/>
                  </a:lnTo>
                  <a:lnTo>
                    <a:pt x="3076392" y="182880"/>
                  </a:lnTo>
                  <a:lnTo>
                    <a:pt x="3076392" y="197911"/>
                  </a:lnTo>
                  <a:lnTo>
                    <a:pt x="3063866" y="217953"/>
                  </a:lnTo>
                  <a:lnTo>
                    <a:pt x="3041319" y="240499"/>
                  </a:lnTo>
                  <a:lnTo>
                    <a:pt x="3001236" y="265552"/>
                  </a:lnTo>
                  <a:lnTo>
                    <a:pt x="2971174" y="273067"/>
                  </a:lnTo>
                  <a:lnTo>
                    <a:pt x="2795809" y="283088"/>
                  </a:lnTo>
                  <a:lnTo>
                    <a:pt x="2510216" y="300624"/>
                  </a:lnTo>
                  <a:lnTo>
                    <a:pt x="2279737" y="310645"/>
                  </a:lnTo>
                  <a:lnTo>
                    <a:pt x="2129425" y="318161"/>
                  </a:lnTo>
                  <a:lnTo>
                    <a:pt x="1851347" y="363255"/>
                  </a:lnTo>
                  <a:lnTo>
                    <a:pt x="1510639" y="423379"/>
                  </a:lnTo>
                  <a:lnTo>
                    <a:pt x="1147384" y="493525"/>
                  </a:lnTo>
                  <a:lnTo>
                    <a:pt x="809181" y="558661"/>
                  </a:lnTo>
                  <a:lnTo>
                    <a:pt x="546135" y="608765"/>
                  </a:lnTo>
                  <a:lnTo>
                    <a:pt x="460958" y="668890"/>
                  </a:lnTo>
                  <a:lnTo>
                    <a:pt x="375781" y="658869"/>
                  </a:lnTo>
                  <a:lnTo>
                    <a:pt x="290604" y="633817"/>
                  </a:lnTo>
                  <a:lnTo>
                    <a:pt x="232984" y="608765"/>
                  </a:lnTo>
                  <a:lnTo>
                    <a:pt x="177869" y="578702"/>
                  </a:lnTo>
                  <a:lnTo>
                    <a:pt x="130271" y="546135"/>
                  </a:lnTo>
                  <a:lnTo>
                    <a:pt x="85177" y="506051"/>
                  </a:lnTo>
                  <a:lnTo>
                    <a:pt x="22547" y="435906"/>
                  </a:lnTo>
                  <a:lnTo>
                    <a:pt x="5010" y="403338"/>
                  </a:lnTo>
                  <a:lnTo>
                    <a:pt x="0" y="380791"/>
                  </a:lnTo>
                  <a:lnTo>
                    <a:pt x="2505" y="368265"/>
                  </a:lnTo>
                  <a:lnTo>
                    <a:pt x="20042" y="363255"/>
                  </a:lnTo>
                  <a:lnTo>
                    <a:pt x="45094" y="370770"/>
                  </a:lnTo>
                  <a:lnTo>
                    <a:pt x="92692" y="398327"/>
                  </a:lnTo>
                  <a:lnTo>
                    <a:pt x="145302" y="420874"/>
                  </a:lnTo>
                  <a:lnTo>
                    <a:pt x="195406" y="435906"/>
                  </a:lnTo>
                  <a:lnTo>
                    <a:pt x="235489" y="443421"/>
                  </a:lnTo>
                  <a:lnTo>
                    <a:pt x="290604" y="448432"/>
                  </a:lnTo>
                  <a:lnTo>
                    <a:pt x="363255" y="445926"/>
                  </a:lnTo>
                  <a:lnTo>
                    <a:pt x="503546" y="428390"/>
                  </a:lnTo>
                  <a:lnTo>
                    <a:pt x="766593" y="378286"/>
                  </a:lnTo>
                  <a:lnTo>
                    <a:pt x="949473" y="340708"/>
                  </a:lnTo>
                  <a:lnTo>
                    <a:pt x="1194983" y="305635"/>
                  </a:lnTo>
                  <a:lnTo>
                    <a:pt x="1417946" y="2730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0">
              <a:extLst>
                <a:ext uri="{FF2B5EF4-FFF2-40B4-BE49-F238E27FC236}">
                  <a16:creationId xmlns:a16="http://schemas.microsoft.com/office/drawing/2014/main" id="{B31797B6-BF34-4A00-B841-8B2E3B087EC2}"/>
                </a:ext>
              </a:extLst>
            </p:cNvPr>
            <p:cNvSpPr/>
            <p:nvPr/>
          </p:nvSpPr>
          <p:spPr>
            <a:xfrm>
              <a:off x="5451476" y="3929064"/>
              <a:ext cx="481013" cy="2054225"/>
            </a:xfrm>
            <a:custGeom>
              <a:avLst/>
              <a:gdLst>
                <a:gd name="connsiteX0" fmla="*/ 256349 w 480985"/>
                <a:gd name="connsiteY0" fmla="*/ 673907 h 2053436"/>
                <a:gd name="connsiteX1" fmla="*/ 269563 w 480985"/>
                <a:gd name="connsiteY1" fmla="*/ 525912 h 2053436"/>
                <a:gd name="connsiteX2" fmla="*/ 280134 w 480985"/>
                <a:gd name="connsiteY2" fmla="*/ 343560 h 2053436"/>
                <a:gd name="connsiteX3" fmla="*/ 258991 w 480985"/>
                <a:gd name="connsiteY3" fmla="*/ 269563 h 2053436"/>
                <a:gd name="connsiteX4" fmla="*/ 240492 w 480985"/>
                <a:gd name="connsiteY4" fmla="*/ 195565 h 2053436"/>
                <a:gd name="connsiteX5" fmla="*/ 192922 w 480985"/>
                <a:gd name="connsiteY5" fmla="*/ 31713 h 2053436"/>
                <a:gd name="connsiteX6" fmla="*/ 298633 w 480985"/>
                <a:gd name="connsiteY6" fmla="*/ 0 h 2053436"/>
                <a:gd name="connsiteX7" fmla="*/ 356774 w 480985"/>
                <a:gd name="connsiteY7" fmla="*/ 66069 h 2053436"/>
                <a:gd name="connsiteX8" fmla="*/ 399059 w 480985"/>
                <a:gd name="connsiteY8" fmla="*/ 121567 h 2053436"/>
                <a:gd name="connsiteX9" fmla="*/ 420201 w 480985"/>
                <a:gd name="connsiteY9" fmla="*/ 153281 h 2053436"/>
                <a:gd name="connsiteX10" fmla="*/ 446628 w 480985"/>
                <a:gd name="connsiteY10" fmla="*/ 198208 h 2053436"/>
                <a:gd name="connsiteX11" fmla="*/ 462485 w 480985"/>
                <a:gd name="connsiteY11" fmla="*/ 235207 h 2053436"/>
                <a:gd name="connsiteX12" fmla="*/ 473056 w 480985"/>
                <a:gd name="connsiteY12" fmla="*/ 274848 h 2053436"/>
                <a:gd name="connsiteX13" fmla="*/ 480985 w 480985"/>
                <a:gd name="connsiteY13" fmla="*/ 330347 h 2053436"/>
                <a:gd name="connsiteX14" fmla="*/ 480985 w 480985"/>
                <a:gd name="connsiteY14" fmla="*/ 391130 h 2053436"/>
                <a:gd name="connsiteX15" fmla="*/ 470413 w 480985"/>
                <a:gd name="connsiteY15" fmla="*/ 549697 h 2053436"/>
                <a:gd name="connsiteX16" fmla="*/ 449271 w 480985"/>
                <a:gd name="connsiteY16" fmla="*/ 747905 h 2053436"/>
                <a:gd name="connsiteX17" fmla="*/ 422843 w 480985"/>
                <a:gd name="connsiteY17" fmla="*/ 948756 h 2053436"/>
                <a:gd name="connsiteX18" fmla="*/ 399059 w 480985"/>
                <a:gd name="connsiteY18" fmla="*/ 1115251 h 2053436"/>
                <a:gd name="connsiteX19" fmla="*/ 362060 w 480985"/>
                <a:gd name="connsiteY19" fmla="*/ 1316102 h 2053436"/>
                <a:gd name="connsiteX20" fmla="*/ 309204 w 480985"/>
                <a:gd name="connsiteY20" fmla="*/ 1561880 h 2053436"/>
                <a:gd name="connsiteX21" fmla="*/ 301276 w 480985"/>
                <a:gd name="connsiteY21" fmla="*/ 1601521 h 2053436"/>
                <a:gd name="connsiteX22" fmla="*/ 343560 w 480985"/>
                <a:gd name="connsiteY22" fmla="*/ 1892226 h 2053436"/>
                <a:gd name="connsiteX23" fmla="*/ 314490 w 480985"/>
                <a:gd name="connsiteY23" fmla="*/ 1976795 h 2053436"/>
                <a:gd name="connsiteX24" fmla="*/ 295990 w 480985"/>
                <a:gd name="connsiteY24" fmla="*/ 2013794 h 2053436"/>
                <a:gd name="connsiteX25" fmla="*/ 274848 w 480985"/>
                <a:gd name="connsiteY25" fmla="*/ 2042865 h 2053436"/>
                <a:gd name="connsiteX26" fmla="*/ 253706 w 480985"/>
                <a:gd name="connsiteY26" fmla="*/ 2053436 h 2053436"/>
                <a:gd name="connsiteX27" fmla="*/ 237849 w 480985"/>
                <a:gd name="connsiteY27" fmla="*/ 2053436 h 2053436"/>
                <a:gd name="connsiteX28" fmla="*/ 208779 w 480985"/>
                <a:gd name="connsiteY28" fmla="*/ 2040222 h 2053436"/>
                <a:gd name="connsiteX29" fmla="*/ 182351 w 480985"/>
                <a:gd name="connsiteY29" fmla="*/ 2011151 h 2053436"/>
                <a:gd name="connsiteX30" fmla="*/ 118924 w 480985"/>
                <a:gd name="connsiteY30" fmla="*/ 1921297 h 2053436"/>
                <a:gd name="connsiteX31" fmla="*/ 15856 w 480985"/>
                <a:gd name="connsiteY31" fmla="*/ 1778587 h 2053436"/>
                <a:gd name="connsiteX32" fmla="*/ 2642 w 480985"/>
                <a:gd name="connsiteY32" fmla="*/ 1757445 h 2053436"/>
                <a:gd name="connsiteX33" fmla="*/ 0 w 480985"/>
                <a:gd name="connsiteY33" fmla="*/ 1736303 h 2053436"/>
                <a:gd name="connsiteX34" fmla="*/ 5285 w 480985"/>
                <a:gd name="connsiteY34" fmla="*/ 1707232 h 2053436"/>
                <a:gd name="connsiteX35" fmla="*/ 26427 w 480985"/>
                <a:gd name="connsiteY35" fmla="*/ 1659662 h 2053436"/>
                <a:gd name="connsiteX36" fmla="*/ 58141 w 480985"/>
                <a:gd name="connsiteY36" fmla="*/ 1598878 h 2053436"/>
                <a:gd name="connsiteX37" fmla="*/ 97782 w 480985"/>
                <a:gd name="connsiteY37" fmla="*/ 1538095 h 2053436"/>
                <a:gd name="connsiteX38" fmla="*/ 121567 w 480985"/>
                <a:gd name="connsiteY38" fmla="*/ 1485239 h 2053436"/>
                <a:gd name="connsiteX39" fmla="*/ 147995 w 480985"/>
                <a:gd name="connsiteY39" fmla="*/ 1400670 h 2053436"/>
                <a:gd name="connsiteX40" fmla="*/ 179708 w 480985"/>
                <a:gd name="connsiteY40" fmla="*/ 1268532 h 2053436"/>
                <a:gd name="connsiteX41" fmla="*/ 200850 w 480985"/>
                <a:gd name="connsiteY41" fmla="*/ 1144321 h 2053436"/>
                <a:gd name="connsiteX42" fmla="*/ 224635 w 480985"/>
                <a:gd name="connsiteY42" fmla="*/ 983112 h 2053436"/>
                <a:gd name="connsiteX43" fmla="*/ 256349 w 480985"/>
                <a:gd name="connsiteY43" fmla="*/ 673907 h 205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0985" h="2053436">
                  <a:moveTo>
                    <a:pt x="256349" y="673907"/>
                  </a:moveTo>
                  <a:lnTo>
                    <a:pt x="269563" y="525912"/>
                  </a:lnTo>
                  <a:lnTo>
                    <a:pt x="280134" y="343560"/>
                  </a:lnTo>
                  <a:lnTo>
                    <a:pt x="258991" y="269563"/>
                  </a:lnTo>
                  <a:lnTo>
                    <a:pt x="240492" y="195565"/>
                  </a:lnTo>
                  <a:lnTo>
                    <a:pt x="192922" y="31713"/>
                  </a:lnTo>
                  <a:lnTo>
                    <a:pt x="298633" y="0"/>
                  </a:lnTo>
                  <a:lnTo>
                    <a:pt x="356774" y="66069"/>
                  </a:lnTo>
                  <a:lnTo>
                    <a:pt x="399059" y="121567"/>
                  </a:lnTo>
                  <a:lnTo>
                    <a:pt x="420201" y="153281"/>
                  </a:lnTo>
                  <a:lnTo>
                    <a:pt x="446628" y="198208"/>
                  </a:lnTo>
                  <a:lnTo>
                    <a:pt x="462485" y="235207"/>
                  </a:lnTo>
                  <a:lnTo>
                    <a:pt x="473056" y="274848"/>
                  </a:lnTo>
                  <a:lnTo>
                    <a:pt x="480985" y="330347"/>
                  </a:lnTo>
                  <a:lnTo>
                    <a:pt x="480985" y="391130"/>
                  </a:lnTo>
                  <a:lnTo>
                    <a:pt x="470413" y="549697"/>
                  </a:lnTo>
                  <a:lnTo>
                    <a:pt x="449271" y="747905"/>
                  </a:lnTo>
                  <a:lnTo>
                    <a:pt x="422843" y="948756"/>
                  </a:lnTo>
                  <a:lnTo>
                    <a:pt x="399059" y="1115251"/>
                  </a:lnTo>
                  <a:lnTo>
                    <a:pt x="362060" y="1316102"/>
                  </a:lnTo>
                  <a:lnTo>
                    <a:pt x="309204" y="1561880"/>
                  </a:lnTo>
                  <a:lnTo>
                    <a:pt x="301276" y="1601521"/>
                  </a:lnTo>
                  <a:lnTo>
                    <a:pt x="343560" y="1892226"/>
                  </a:lnTo>
                  <a:lnTo>
                    <a:pt x="314490" y="1976795"/>
                  </a:lnTo>
                  <a:lnTo>
                    <a:pt x="295990" y="2013794"/>
                  </a:lnTo>
                  <a:lnTo>
                    <a:pt x="274848" y="2042865"/>
                  </a:lnTo>
                  <a:lnTo>
                    <a:pt x="253706" y="2053436"/>
                  </a:lnTo>
                  <a:lnTo>
                    <a:pt x="237849" y="2053436"/>
                  </a:lnTo>
                  <a:lnTo>
                    <a:pt x="208779" y="2040222"/>
                  </a:lnTo>
                  <a:lnTo>
                    <a:pt x="182351" y="2011151"/>
                  </a:lnTo>
                  <a:lnTo>
                    <a:pt x="118924" y="1921297"/>
                  </a:lnTo>
                  <a:lnTo>
                    <a:pt x="15856" y="1778587"/>
                  </a:lnTo>
                  <a:lnTo>
                    <a:pt x="2642" y="1757445"/>
                  </a:lnTo>
                  <a:lnTo>
                    <a:pt x="0" y="1736303"/>
                  </a:lnTo>
                  <a:lnTo>
                    <a:pt x="5285" y="1707232"/>
                  </a:lnTo>
                  <a:lnTo>
                    <a:pt x="26427" y="1659662"/>
                  </a:lnTo>
                  <a:lnTo>
                    <a:pt x="58141" y="1598878"/>
                  </a:lnTo>
                  <a:lnTo>
                    <a:pt x="97782" y="1538095"/>
                  </a:lnTo>
                  <a:lnTo>
                    <a:pt x="121567" y="1485239"/>
                  </a:lnTo>
                  <a:lnTo>
                    <a:pt x="147995" y="1400670"/>
                  </a:lnTo>
                  <a:lnTo>
                    <a:pt x="179708" y="1268532"/>
                  </a:lnTo>
                  <a:lnTo>
                    <a:pt x="200850" y="1144321"/>
                  </a:lnTo>
                  <a:lnTo>
                    <a:pt x="224635" y="983112"/>
                  </a:lnTo>
                  <a:lnTo>
                    <a:pt x="256349" y="673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1">
              <a:extLst>
                <a:ext uri="{FF2B5EF4-FFF2-40B4-BE49-F238E27FC236}">
                  <a16:creationId xmlns:a16="http://schemas.microsoft.com/office/drawing/2014/main" id="{CC76EDCA-8BF9-4CA7-9ECA-3E120B6C2641}"/>
                </a:ext>
              </a:extLst>
            </p:cNvPr>
            <p:cNvSpPr/>
            <p:nvPr/>
          </p:nvSpPr>
          <p:spPr>
            <a:xfrm>
              <a:off x="5624514" y="4919664"/>
              <a:ext cx="1273175" cy="985837"/>
            </a:xfrm>
            <a:custGeom>
              <a:avLst/>
              <a:gdLst>
                <a:gd name="connsiteX0" fmla="*/ 526256 w 1273968"/>
                <a:gd name="connsiteY0" fmla="*/ 376237 h 985837"/>
                <a:gd name="connsiteX1" fmla="*/ 302418 w 1273968"/>
                <a:gd name="connsiteY1" fmla="*/ 495300 h 985837"/>
                <a:gd name="connsiteX2" fmla="*/ 152400 w 1273968"/>
                <a:gd name="connsiteY2" fmla="*/ 573881 h 985837"/>
                <a:gd name="connsiteX3" fmla="*/ 0 w 1273968"/>
                <a:gd name="connsiteY3" fmla="*/ 664368 h 985837"/>
                <a:gd name="connsiteX4" fmla="*/ 138112 w 1273968"/>
                <a:gd name="connsiteY4" fmla="*/ 985837 h 985837"/>
                <a:gd name="connsiteX5" fmla="*/ 169068 w 1273968"/>
                <a:gd name="connsiteY5" fmla="*/ 907256 h 985837"/>
                <a:gd name="connsiteX6" fmla="*/ 188118 w 1273968"/>
                <a:gd name="connsiteY6" fmla="*/ 888206 h 985837"/>
                <a:gd name="connsiteX7" fmla="*/ 323850 w 1273968"/>
                <a:gd name="connsiteY7" fmla="*/ 783431 h 985837"/>
                <a:gd name="connsiteX8" fmla="*/ 497681 w 1273968"/>
                <a:gd name="connsiteY8" fmla="*/ 650081 h 985837"/>
                <a:gd name="connsiteX9" fmla="*/ 692943 w 1273968"/>
                <a:gd name="connsiteY9" fmla="*/ 497681 h 985837"/>
                <a:gd name="connsiteX10" fmla="*/ 907256 w 1273968"/>
                <a:gd name="connsiteY10" fmla="*/ 330993 h 985837"/>
                <a:gd name="connsiteX11" fmla="*/ 1073943 w 1273968"/>
                <a:gd name="connsiteY11" fmla="*/ 202406 h 985837"/>
                <a:gd name="connsiteX12" fmla="*/ 1197768 w 1273968"/>
                <a:gd name="connsiteY12" fmla="*/ 104775 h 985837"/>
                <a:gd name="connsiteX13" fmla="*/ 1262062 w 1273968"/>
                <a:gd name="connsiteY13" fmla="*/ 52387 h 985837"/>
                <a:gd name="connsiteX14" fmla="*/ 1271587 w 1273968"/>
                <a:gd name="connsiteY14" fmla="*/ 40481 h 985837"/>
                <a:gd name="connsiteX15" fmla="*/ 1273968 w 1273968"/>
                <a:gd name="connsiteY15" fmla="*/ 23812 h 985837"/>
                <a:gd name="connsiteX16" fmla="*/ 1271587 w 1273968"/>
                <a:gd name="connsiteY16" fmla="*/ 7143 h 985837"/>
                <a:gd name="connsiteX17" fmla="*/ 1257300 w 1273968"/>
                <a:gd name="connsiteY17" fmla="*/ 0 h 985837"/>
                <a:gd name="connsiteX18" fmla="*/ 1235868 w 1273968"/>
                <a:gd name="connsiteY18" fmla="*/ 4762 h 985837"/>
                <a:gd name="connsiteX19" fmla="*/ 1188243 w 1273968"/>
                <a:gd name="connsiteY19" fmla="*/ 23812 h 985837"/>
                <a:gd name="connsiteX20" fmla="*/ 1040606 w 1273968"/>
                <a:gd name="connsiteY20" fmla="*/ 102393 h 985837"/>
                <a:gd name="connsiteX21" fmla="*/ 842962 w 1273968"/>
                <a:gd name="connsiteY21" fmla="*/ 207168 h 985837"/>
                <a:gd name="connsiteX22" fmla="*/ 526256 w 1273968"/>
                <a:gd name="connsiteY22" fmla="*/ 3762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3968" h="985837">
                  <a:moveTo>
                    <a:pt x="526256" y="376237"/>
                  </a:moveTo>
                  <a:lnTo>
                    <a:pt x="302418" y="495300"/>
                  </a:lnTo>
                  <a:lnTo>
                    <a:pt x="152400" y="573881"/>
                  </a:lnTo>
                  <a:lnTo>
                    <a:pt x="0" y="664368"/>
                  </a:lnTo>
                  <a:lnTo>
                    <a:pt x="138112" y="985837"/>
                  </a:lnTo>
                  <a:lnTo>
                    <a:pt x="169068" y="907256"/>
                  </a:lnTo>
                  <a:lnTo>
                    <a:pt x="188118" y="888206"/>
                  </a:lnTo>
                  <a:lnTo>
                    <a:pt x="323850" y="783431"/>
                  </a:lnTo>
                  <a:lnTo>
                    <a:pt x="497681" y="650081"/>
                  </a:lnTo>
                  <a:lnTo>
                    <a:pt x="692943" y="497681"/>
                  </a:lnTo>
                  <a:lnTo>
                    <a:pt x="907256" y="330993"/>
                  </a:lnTo>
                  <a:lnTo>
                    <a:pt x="1073943" y="202406"/>
                  </a:lnTo>
                  <a:lnTo>
                    <a:pt x="1197768" y="104775"/>
                  </a:lnTo>
                  <a:lnTo>
                    <a:pt x="1262062" y="52387"/>
                  </a:lnTo>
                  <a:lnTo>
                    <a:pt x="1271587" y="40481"/>
                  </a:lnTo>
                  <a:lnTo>
                    <a:pt x="1273968" y="23812"/>
                  </a:lnTo>
                  <a:lnTo>
                    <a:pt x="1271587" y="7143"/>
                  </a:lnTo>
                  <a:lnTo>
                    <a:pt x="1257300" y="0"/>
                  </a:lnTo>
                  <a:lnTo>
                    <a:pt x="1235868" y="4762"/>
                  </a:lnTo>
                  <a:lnTo>
                    <a:pt x="1188243" y="23812"/>
                  </a:lnTo>
                  <a:lnTo>
                    <a:pt x="1040606" y="102393"/>
                  </a:lnTo>
                  <a:lnTo>
                    <a:pt x="842962" y="207168"/>
                  </a:lnTo>
                  <a:lnTo>
                    <a:pt x="52625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2">
              <a:extLst>
                <a:ext uri="{FF2B5EF4-FFF2-40B4-BE49-F238E27FC236}">
                  <a16:creationId xmlns:a16="http://schemas.microsoft.com/office/drawing/2014/main" id="{E32A24D8-EAE3-4F1D-9D95-AFFA94C11C8F}"/>
                </a:ext>
              </a:extLst>
            </p:cNvPr>
            <p:cNvSpPr/>
            <p:nvPr/>
          </p:nvSpPr>
          <p:spPr>
            <a:xfrm>
              <a:off x="6811963" y="3638550"/>
              <a:ext cx="965200" cy="808038"/>
            </a:xfrm>
            <a:custGeom>
              <a:avLst/>
              <a:gdLst>
                <a:gd name="connsiteX0" fmla="*/ 309563 w 964407"/>
                <a:gd name="connsiteY0" fmla="*/ 545306 h 807244"/>
                <a:gd name="connsiteX1" fmla="*/ 423863 w 964407"/>
                <a:gd name="connsiteY1" fmla="*/ 466725 h 807244"/>
                <a:gd name="connsiteX2" fmla="*/ 509588 w 964407"/>
                <a:gd name="connsiteY2" fmla="*/ 402431 h 807244"/>
                <a:gd name="connsiteX3" fmla="*/ 578644 w 964407"/>
                <a:gd name="connsiteY3" fmla="*/ 345281 h 807244"/>
                <a:gd name="connsiteX4" fmla="*/ 621507 w 964407"/>
                <a:gd name="connsiteY4" fmla="*/ 300038 h 807244"/>
                <a:gd name="connsiteX5" fmla="*/ 635794 w 964407"/>
                <a:gd name="connsiteY5" fmla="*/ 276225 h 807244"/>
                <a:gd name="connsiteX6" fmla="*/ 638175 w 964407"/>
                <a:gd name="connsiteY6" fmla="*/ 264319 h 807244"/>
                <a:gd name="connsiteX7" fmla="*/ 638175 w 964407"/>
                <a:gd name="connsiteY7" fmla="*/ 242888 h 807244"/>
                <a:gd name="connsiteX8" fmla="*/ 623888 w 964407"/>
                <a:gd name="connsiteY8" fmla="*/ 188119 h 807244"/>
                <a:gd name="connsiteX9" fmla="*/ 604838 w 964407"/>
                <a:gd name="connsiteY9" fmla="*/ 147638 h 807244"/>
                <a:gd name="connsiteX10" fmla="*/ 581025 w 964407"/>
                <a:gd name="connsiteY10" fmla="*/ 97631 h 807244"/>
                <a:gd name="connsiteX11" fmla="*/ 531019 w 964407"/>
                <a:gd name="connsiteY11" fmla="*/ 2381 h 807244"/>
                <a:gd name="connsiteX12" fmla="*/ 585788 w 964407"/>
                <a:gd name="connsiteY12" fmla="*/ 0 h 807244"/>
                <a:gd name="connsiteX13" fmla="*/ 681038 w 964407"/>
                <a:gd name="connsiteY13" fmla="*/ 92869 h 807244"/>
                <a:gd name="connsiteX14" fmla="*/ 771525 w 964407"/>
                <a:gd name="connsiteY14" fmla="*/ 169069 h 807244"/>
                <a:gd name="connsiteX15" fmla="*/ 857250 w 964407"/>
                <a:gd name="connsiteY15" fmla="*/ 240506 h 807244"/>
                <a:gd name="connsiteX16" fmla="*/ 900113 w 964407"/>
                <a:gd name="connsiteY16" fmla="*/ 276225 h 807244"/>
                <a:gd name="connsiteX17" fmla="*/ 923925 w 964407"/>
                <a:gd name="connsiteY17" fmla="*/ 300038 h 807244"/>
                <a:gd name="connsiteX18" fmla="*/ 942975 w 964407"/>
                <a:gd name="connsiteY18" fmla="*/ 323850 h 807244"/>
                <a:gd name="connsiteX19" fmla="*/ 957263 w 964407"/>
                <a:gd name="connsiteY19" fmla="*/ 350044 h 807244"/>
                <a:gd name="connsiteX20" fmla="*/ 962025 w 964407"/>
                <a:gd name="connsiteY20" fmla="*/ 373856 h 807244"/>
                <a:gd name="connsiteX21" fmla="*/ 964407 w 964407"/>
                <a:gd name="connsiteY21" fmla="*/ 404813 h 807244"/>
                <a:gd name="connsiteX22" fmla="*/ 959644 w 964407"/>
                <a:gd name="connsiteY22" fmla="*/ 442913 h 807244"/>
                <a:gd name="connsiteX23" fmla="*/ 947738 w 964407"/>
                <a:gd name="connsiteY23" fmla="*/ 461963 h 807244"/>
                <a:gd name="connsiteX24" fmla="*/ 890588 w 964407"/>
                <a:gd name="connsiteY24" fmla="*/ 476250 h 807244"/>
                <a:gd name="connsiteX25" fmla="*/ 754857 w 964407"/>
                <a:gd name="connsiteY25" fmla="*/ 504825 h 807244"/>
                <a:gd name="connsiteX26" fmla="*/ 640557 w 964407"/>
                <a:gd name="connsiteY26" fmla="*/ 542925 h 807244"/>
                <a:gd name="connsiteX27" fmla="*/ 519113 w 964407"/>
                <a:gd name="connsiteY27" fmla="*/ 585788 h 807244"/>
                <a:gd name="connsiteX28" fmla="*/ 407194 w 964407"/>
                <a:gd name="connsiteY28" fmla="*/ 633413 h 807244"/>
                <a:gd name="connsiteX29" fmla="*/ 280988 w 964407"/>
                <a:gd name="connsiteY29" fmla="*/ 688181 h 807244"/>
                <a:gd name="connsiteX30" fmla="*/ 152400 w 964407"/>
                <a:gd name="connsiteY30" fmla="*/ 757238 h 807244"/>
                <a:gd name="connsiteX31" fmla="*/ 57150 w 964407"/>
                <a:gd name="connsiteY31" fmla="*/ 807244 h 807244"/>
                <a:gd name="connsiteX32" fmla="*/ 0 w 964407"/>
                <a:gd name="connsiteY32" fmla="*/ 742950 h 807244"/>
                <a:gd name="connsiteX33" fmla="*/ 116682 w 964407"/>
                <a:gd name="connsiteY33" fmla="*/ 671513 h 807244"/>
                <a:gd name="connsiteX34" fmla="*/ 309563 w 964407"/>
                <a:gd name="connsiteY34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64407" h="807244">
                  <a:moveTo>
                    <a:pt x="309563" y="545306"/>
                  </a:moveTo>
                  <a:lnTo>
                    <a:pt x="423863" y="466725"/>
                  </a:lnTo>
                  <a:lnTo>
                    <a:pt x="509588" y="402431"/>
                  </a:lnTo>
                  <a:lnTo>
                    <a:pt x="578644" y="345281"/>
                  </a:lnTo>
                  <a:lnTo>
                    <a:pt x="621507" y="300038"/>
                  </a:lnTo>
                  <a:lnTo>
                    <a:pt x="635794" y="276225"/>
                  </a:lnTo>
                  <a:lnTo>
                    <a:pt x="638175" y="264319"/>
                  </a:lnTo>
                  <a:lnTo>
                    <a:pt x="638175" y="242888"/>
                  </a:lnTo>
                  <a:lnTo>
                    <a:pt x="623888" y="188119"/>
                  </a:lnTo>
                  <a:lnTo>
                    <a:pt x="604838" y="147638"/>
                  </a:lnTo>
                  <a:lnTo>
                    <a:pt x="581025" y="97631"/>
                  </a:lnTo>
                  <a:lnTo>
                    <a:pt x="531019" y="2381"/>
                  </a:lnTo>
                  <a:lnTo>
                    <a:pt x="585788" y="0"/>
                  </a:lnTo>
                  <a:lnTo>
                    <a:pt x="681038" y="92869"/>
                  </a:lnTo>
                  <a:lnTo>
                    <a:pt x="771525" y="169069"/>
                  </a:lnTo>
                  <a:lnTo>
                    <a:pt x="857250" y="240506"/>
                  </a:lnTo>
                  <a:lnTo>
                    <a:pt x="900113" y="276225"/>
                  </a:lnTo>
                  <a:lnTo>
                    <a:pt x="923925" y="300038"/>
                  </a:lnTo>
                  <a:lnTo>
                    <a:pt x="942975" y="323850"/>
                  </a:lnTo>
                  <a:lnTo>
                    <a:pt x="957263" y="350044"/>
                  </a:lnTo>
                  <a:lnTo>
                    <a:pt x="962025" y="373856"/>
                  </a:lnTo>
                  <a:lnTo>
                    <a:pt x="964407" y="404813"/>
                  </a:lnTo>
                  <a:lnTo>
                    <a:pt x="959644" y="442913"/>
                  </a:lnTo>
                  <a:lnTo>
                    <a:pt x="947738" y="461963"/>
                  </a:lnTo>
                  <a:lnTo>
                    <a:pt x="890588" y="476250"/>
                  </a:lnTo>
                  <a:lnTo>
                    <a:pt x="754857" y="504825"/>
                  </a:lnTo>
                  <a:lnTo>
                    <a:pt x="640557" y="542925"/>
                  </a:lnTo>
                  <a:lnTo>
                    <a:pt x="519113" y="585788"/>
                  </a:lnTo>
                  <a:lnTo>
                    <a:pt x="407194" y="633413"/>
                  </a:lnTo>
                  <a:lnTo>
                    <a:pt x="280988" y="688181"/>
                  </a:lnTo>
                  <a:lnTo>
                    <a:pt x="152400" y="757238"/>
                  </a:lnTo>
                  <a:lnTo>
                    <a:pt x="57150" y="807244"/>
                  </a:lnTo>
                  <a:lnTo>
                    <a:pt x="0" y="742950"/>
                  </a:lnTo>
                  <a:lnTo>
                    <a:pt x="116682" y="671513"/>
                  </a:lnTo>
                  <a:lnTo>
                    <a:pt x="309563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3">
              <a:extLst>
                <a:ext uri="{FF2B5EF4-FFF2-40B4-BE49-F238E27FC236}">
                  <a16:creationId xmlns:a16="http://schemas.microsoft.com/office/drawing/2014/main" id="{3E8A56E9-C3E5-4B22-A9D2-0467E2914358}"/>
                </a:ext>
              </a:extLst>
            </p:cNvPr>
            <p:cNvSpPr/>
            <p:nvPr/>
          </p:nvSpPr>
          <p:spPr>
            <a:xfrm>
              <a:off x="6243639" y="3989389"/>
              <a:ext cx="2320925" cy="1717675"/>
            </a:xfrm>
            <a:custGeom>
              <a:avLst/>
              <a:gdLst>
                <a:gd name="connsiteX0" fmla="*/ 1071562 w 2321718"/>
                <a:gd name="connsiteY0" fmla="*/ 769144 h 1719262"/>
                <a:gd name="connsiteX1" fmla="*/ 919162 w 2321718"/>
                <a:gd name="connsiteY1" fmla="*/ 631031 h 1719262"/>
                <a:gd name="connsiteX2" fmla="*/ 726281 w 2321718"/>
                <a:gd name="connsiteY2" fmla="*/ 454819 h 1719262"/>
                <a:gd name="connsiteX3" fmla="*/ 592931 w 2321718"/>
                <a:gd name="connsiteY3" fmla="*/ 323850 h 1719262"/>
                <a:gd name="connsiteX4" fmla="*/ 445293 w 2321718"/>
                <a:gd name="connsiteY4" fmla="*/ 185737 h 1719262"/>
                <a:gd name="connsiteX5" fmla="*/ 371475 w 2321718"/>
                <a:gd name="connsiteY5" fmla="*/ 126206 h 1719262"/>
                <a:gd name="connsiteX6" fmla="*/ 316706 w 2321718"/>
                <a:gd name="connsiteY6" fmla="*/ 85725 h 1719262"/>
                <a:gd name="connsiteX7" fmla="*/ 271462 w 2321718"/>
                <a:gd name="connsiteY7" fmla="*/ 57150 h 1719262"/>
                <a:gd name="connsiteX8" fmla="*/ 230981 w 2321718"/>
                <a:gd name="connsiteY8" fmla="*/ 33337 h 1719262"/>
                <a:gd name="connsiteX9" fmla="*/ 197643 w 2321718"/>
                <a:gd name="connsiteY9" fmla="*/ 19050 h 1719262"/>
                <a:gd name="connsiteX10" fmla="*/ 157162 w 2321718"/>
                <a:gd name="connsiteY10" fmla="*/ 4762 h 1719262"/>
                <a:gd name="connsiteX11" fmla="*/ 126206 w 2321718"/>
                <a:gd name="connsiteY11" fmla="*/ 0 h 1719262"/>
                <a:gd name="connsiteX12" fmla="*/ 83343 w 2321718"/>
                <a:gd name="connsiteY12" fmla="*/ 0 h 1719262"/>
                <a:gd name="connsiteX13" fmla="*/ 30956 w 2321718"/>
                <a:gd name="connsiteY13" fmla="*/ 7144 h 1719262"/>
                <a:gd name="connsiteX14" fmla="*/ 14287 w 2321718"/>
                <a:gd name="connsiteY14" fmla="*/ 16669 h 1719262"/>
                <a:gd name="connsiteX15" fmla="*/ 7143 w 2321718"/>
                <a:gd name="connsiteY15" fmla="*/ 26194 h 1719262"/>
                <a:gd name="connsiteX16" fmla="*/ 2381 w 2321718"/>
                <a:gd name="connsiteY16" fmla="*/ 45244 h 1719262"/>
                <a:gd name="connsiteX17" fmla="*/ 0 w 2321718"/>
                <a:gd name="connsiteY17" fmla="*/ 73819 h 1719262"/>
                <a:gd name="connsiteX18" fmla="*/ 9525 w 2321718"/>
                <a:gd name="connsiteY18" fmla="*/ 97631 h 1719262"/>
                <a:gd name="connsiteX19" fmla="*/ 23812 w 2321718"/>
                <a:gd name="connsiteY19" fmla="*/ 109537 h 1719262"/>
                <a:gd name="connsiteX20" fmla="*/ 50006 w 2321718"/>
                <a:gd name="connsiteY20" fmla="*/ 121444 h 1719262"/>
                <a:gd name="connsiteX21" fmla="*/ 73818 w 2321718"/>
                <a:gd name="connsiteY21" fmla="*/ 128587 h 1719262"/>
                <a:gd name="connsiteX22" fmla="*/ 126206 w 2321718"/>
                <a:gd name="connsiteY22" fmla="*/ 133350 h 1719262"/>
                <a:gd name="connsiteX23" fmla="*/ 152400 w 2321718"/>
                <a:gd name="connsiteY23" fmla="*/ 135731 h 1719262"/>
                <a:gd name="connsiteX24" fmla="*/ 164306 w 2321718"/>
                <a:gd name="connsiteY24" fmla="*/ 138112 h 1719262"/>
                <a:gd name="connsiteX25" fmla="*/ 230981 w 2321718"/>
                <a:gd name="connsiteY25" fmla="*/ 180975 h 1719262"/>
                <a:gd name="connsiteX26" fmla="*/ 338137 w 2321718"/>
                <a:gd name="connsiteY26" fmla="*/ 259556 h 1719262"/>
                <a:gd name="connsiteX27" fmla="*/ 407193 w 2321718"/>
                <a:gd name="connsiteY27" fmla="*/ 319087 h 1719262"/>
                <a:gd name="connsiteX28" fmla="*/ 507206 w 2321718"/>
                <a:gd name="connsiteY28" fmla="*/ 411956 h 1719262"/>
                <a:gd name="connsiteX29" fmla="*/ 597693 w 2321718"/>
                <a:gd name="connsiteY29" fmla="*/ 502444 h 1719262"/>
                <a:gd name="connsiteX30" fmla="*/ 688181 w 2321718"/>
                <a:gd name="connsiteY30" fmla="*/ 611981 h 1719262"/>
                <a:gd name="connsiteX31" fmla="*/ 816768 w 2321718"/>
                <a:gd name="connsiteY31" fmla="*/ 769144 h 1719262"/>
                <a:gd name="connsiteX32" fmla="*/ 950118 w 2321718"/>
                <a:gd name="connsiteY32" fmla="*/ 935831 h 1719262"/>
                <a:gd name="connsiteX33" fmla="*/ 1050131 w 2321718"/>
                <a:gd name="connsiteY33" fmla="*/ 1062037 h 1719262"/>
                <a:gd name="connsiteX34" fmla="*/ 1162050 w 2321718"/>
                <a:gd name="connsiteY34" fmla="*/ 1204912 h 1719262"/>
                <a:gd name="connsiteX35" fmla="*/ 1307306 w 2321718"/>
                <a:gd name="connsiteY35" fmla="*/ 1395412 h 1719262"/>
                <a:gd name="connsiteX36" fmla="*/ 1428750 w 2321718"/>
                <a:gd name="connsiteY36" fmla="*/ 1552575 h 1719262"/>
                <a:gd name="connsiteX37" fmla="*/ 1454943 w 2321718"/>
                <a:gd name="connsiteY37" fmla="*/ 1588294 h 1719262"/>
                <a:gd name="connsiteX38" fmla="*/ 1481137 w 2321718"/>
                <a:gd name="connsiteY38" fmla="*/ 1626394 h 1719262"/>
                <a:gd name="connsiteX39" fmla="*/ 1500187 w 2321718"/>
                <a:gd name="connsiteY39" fmla="*/ 1650206 h 1719262"/>
                <a:gd name="connsiteX40" fmla="*/ 1526381 w 2321718"/>
                <a:gd name="connsiteY40" fmla="*/ 1674019 h 1719262"/>
                <a:gd name="connsiteX41" fmla="*/ 1545431 w 2321718"/>
                <a:gd name="connsiteY41" fmla="*/ 1688306 h 1719262"/>
                <a:gd name="connsiteX42" fmla="*/ 1569243 w 2321718"/>
                <a:gd name="connsiteY42" fmla="*/ 1702594 h 1719262"/>
                <a:gd name="connsiteX43" fmla="*/ 1595437 w 2321718"/>
                <a:gd name="connsiteY43" fmla="*/ 1714500 h 1719262"/>
                <a:gd name="connsiteX44" fmla="*/ 1640681 w 2321718"/>
                <a:gd name="connsiteY44" fmla="*/ 1719262 h 1719262"/>
                <a:gd name="connsiteX45" fmla="*/ 1902618 w 2321718"/>
                <a:gd name="connsiteY45" fmla="*/ 1714500 h 1719262"/>
                <a:gd name="connsiteX46" fmla="*/ 2240756 w 2321718"/>
                <a:gd name="connsiteY46" fmla="*/ 1716881 h 1719262"/>
                <a:gd name="connsiteX47" fmla="*/ 2278856 w 2321718"/>
                <a:gd name="connsiteY47" fmla="*/ 1716881 h 1719262"/>
                <a:gd name="connsiteX48" fmla="*/ 2302668 w 2321718"/>
                <a:gd name="connsiteY48" fmla="*/ 1704975 h 1719262"/>
                <a:gd name="connsiteX49" fmla="*/ 2316956 w 2321718"/>
                <a:gd name="connsiteY49" fmla="*/ 1690687 h 1719262"/>
                <a:gd name="connsiteX50" fmla="*/ 2321718 w 2321718"/>
                <a:gd name="connsiteY50" fmla="*/ 1676400 h 1719262"/>
                <a:gd name="connsiteX51" fmla="*/ 2321718 w 2321718"/>
                <a:gd name="connsiteY51" fmla="*/ 1666875 h 1719262"/>
                <a:gd name="connsiteX52" fmla="*/ 2314575 w 2321718"/>
                <a:gd name="connsiteY52" fmla="*/ 1650206 h 1719262"/>
                <a:gd name="connsiteX53" fmla="*/ 2288381 w 2321718"/>
                <a:gd name="connsiteY53" fmla="*/ 1633537 h 1719262"/>
                <a:gd name="connsiteX54" fmla="*/ 2231231 w 2321718"/>
                <a:gd name="connsiteY54" fmla="*/ 1607344 h 1719262"/>
                <a:gd name="connsiteX55" fmla="*/ 2150268 w 2321718"/>
                <a:gd name="connsiteY55" fmla="*/ 1569244 h 1719262"/>
                <a:gd name="connsiteX56" fmla="*/ 2035968 w 2321718"/>
                <a:gd name="connsiteY56" fmla="*/ 1504950 h 1719262"/>
                <a:gd name="connsiteX57" fmla="*/ 1857375 w 2321718"/>
                <a:gd name="connsiteY57" fmla="*/ 1390650 h 1719262"/>
                <a:gd name="connsiteX58" fmla="*/ 1702593 w 2321718"/>
                <a:gd name="connsiteY58" fmla="*/ 1281112 h 1719262"/>
                <a:gd name="connsiteX59" fmla="*/ 1519237 w 2321718"/>
                <a:gd name="connsiteY59" fmla="*/ 1143000 h 1719262"/>
                <a:gd name="connsiteX60" fmla="*/ 1226343 w 2321718"/>
                <a:gd name="connsiteY60" fmla="*/ 902494 h 1719262"/>
                <a:gd name="connsiteX61" fmla="*/ 1071562 w 2321718"/>
                <a:gd name="connsiteY61" fmla="*/ 769144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21718" h="1719262">
                  <a:moveTo>
                    <a:pt x="1071562" y="769144"/>
                  </a:moveTo>
                  <a:lnTo>
                    <a:pt x="919162" y="631031"/>
                  </a:lnTo>
                  <a:lnTo>
                    <a:pt x="726281" y="454819"/>
                  </a:lnTo>
                  <a:lnTo>
                    <a:pt x="592931" y="323850"/>
                  </a:lnTo>
                  <a:lnTo>
                    <a:pt x="445293" y="185737"/>
                  </a:lnTo>
                  <a:lnTo>
                    <a:pt x="371475" y="126206"/>
                  </a:lnTo>
                  <a:lnTo>
                    <a:pt x="316706" y="85725"/>
                  </a:lnTo>
                  <a:lnTo>
                    <a:pt x="271462" y="57150"/>
                  </a:lnTo>
                  <a:lnTo>
                    <a:pt x="230981" y="33337"/>
                  </a:lnTo>
                  <a:lnTo>
                    <a:pt x="197643" y="19050"/>
                  </a:lnTo>
                  <a:lnTo>
                    <a:pt x="157162" y="4762"/>
                  </a:lnTo>
                  <a:lnTo>
                    <a:pt x="126206" y="0"/>
                  </a:lnTo>
                  <a:lnTo>
                    <a:pt x="83343" y="0"/>
                  </a:lnTo>
                  <a:lnTo>
                    <a:pt x="30956" y="7144"/>
                  </a:lnTo>
                  <a:lnTo>
                    <a:pt x="14287" y="16669"/>
                  </a:lnTo>
                  <a:lnTo>
                    <a:pt x="7143" y="26194"/>
                  </a:lnTo>
                  <a:lnTo>
                    <a:pt x="2381" y="45244"/>
                  </a:lnTo>
                  <a:lnTo>
                    <a:pt x="0" y="73819"/>
                  </a:lnTo>
                  <a:lnTo>
                    <a:pt x="9525" y="97631"/>
                  </a:lnTo>
                  <a:lnTo>
                    <a:pt x="23812" y="109537"/>
                  </a:lnTo>
                  <a:lnTo>
                    <a:pt x="50006" y="121444"/>
                  </a:lnTo>
                  <a:lnTo>
                    <a:pt x="73818" y="128587"/>
                  </a:lnTo>
                  <a:lnTo>
                    <a:pt x="126206" y="133350"/>
                  </a:lnTo>
                  <a:lnTo>
                    <a:pt x="152400" y="135731"/>
                  </a:lnTo>
                  <a:lnTo>
                    <a:pt x="164306" y="138112"/>
                  </a:lnTo>
                  <a:lnTo>
                    <a:pt x="230981" y="180975"/>
                  </a:lnTo>
                  <a:lnTo>
                    <a:pt x="338137" y="259556"/>
                  </a:lnTo>
                  <a:lnTo>
                    <a:pt x="407193" y="319087"/>
                  </a:lnTo>
                  <a:lnTo>
                    <a:pt x="507206" y="411956"/>
                  </a:lnTo>
                  <a:lnTo>
                    <a:pt x="597693" y="502444"/>
                  </a:lnTo>
                  <a:lnTo>
                    <a:pt x="688181" y="611981"/>
                  </a:lnTo>
                  <a:lnTo>
                    <a:pt x="816768" y="769144"/>
                  </a:lnTo>
                  <a:lnTo>
                    <a:pt x="950118" y="935831"/>
                  </a:lnTo>
                  <a:lnTo>
                    <a:pt x="1050131" y="1062037"/>
                  </a:lnTo>
                  <a:lnTo>
                    <a:pt x="1162050" y="1204912"/>
                  </a:lnTo>
                  <a:lnTo>
                    <a:pt x="1307306" y="1395412"/>
                  </a:lnTo>
                  <a:lnTo>
                    <a:pt x="1428750" y="1552575"/>
                  </a:lnTo>
                  <a:lnTo>
                    <a:pt x="1454943" y="1588294"/>
                  </a:lnTo>
                  <a:lnTo>
                    <a:pt x="1481137" y="1626394"/>
                  </a:lnTo>
                  <a:lnTo>
                    <a:pt x="1500187" y="1650206"/>
                  </a:lnTo>
                  <a:lnTo>
                    <a:pt x="1526381" y="1674019"/>
                  </a:lnTo>
                  <a:lnTo>
                    <a:pt x="1545431" y="1688306"/>
                  </a:lnTo>
                  <a:lnTo>
                    <a:pt x="1569243" y="1702594"/>
                  </a:lnTo>
                  <a:lnTo>
                    <a:pt x="1595437" y="1714500"/>
                  </a:lnTo>
                  <a:lnTo>
                    <a:pt x="1640681" y="1719262"/>
                  </a:lnTo>
                  <a:lnTo>
                    <a:pt x="1902618" y="1714500"/>
                  </a:lnTo>
                  <a:lnTo>
                    <a:pt x="2240756" y="1716881"/>
                  </a:lnTo>
                  <a:lnTo>
                    <a:pt x="2278856" y="1716881"/>
                  </a:lnTo>
                  <a:lnTo>
                    <a:pt x="2302668" y="1704975"/>
                  </a:lnTo>
                  <a:lnTo>
                    <a:pt x="2316956" y="1690687"/>
                  </a:lnTo>
                  <a:lnTo>
                    <a:pt x="2321718" y="1676400"/>
                  </a:lnTo>
                  <a:lnTo>
                    <a:pt x="2321718" y="1666875"/>
                  </a:lnTo>
                  <a:lnTo>
                    <a:pt x="2314575" y="1650206"/>
                  </a:lnTo>
                  <a:lnTo>
                    <a:pt x="2288381" y="1633537"/>
                  </a:lnTo>
                  <a:lnTo>
                    <a:pt x="2231231" y="1607344"/>
                  </a:lnTo>
                  <a:lnTo>
                    <a:pt x="2150268" y="1569244"/>
                  </a:lnTo>
                  <a:lnTo>
                    <a:pt x="2035968" y="1504950"/>
                  </a:lnTo>
                  <a:lnTo>
                    <a:pt x="1857375" y="1390650"/>
                  </a:lnTo>
                  <a:lnTo>
                    <a:pt x="1702593" y="1281112"/>
                  </a:lnTo>
                  <a:lnTo>
                    <a:pt x="1519237" y="1143000"/>
                  </a:lnTo>
                  <a:lnTo>
                    <a:pt x="1226343" y="902494"/>
                  </a:lnTo>
                  <a:lnTo>
                    <a:pt x="1071562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502817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3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7" grpId="0" animBg="1"/>
      <p:bldP spid="106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9D58E52E-5633-49D7-A65A-A64A10745ECF}"/>
              </a:ext>
            </a:extLst>
          </p:cNvPr>
          <p:cNvGrpSpPr/>
          <p:nvPr/>
        </p:nvGrpSpPr>
        <p:grpSpPr>
          <a:xfrm>
            <a:off x="3783013" y="1554163"/>
            <a:ext cx="4781551" cy="4429126"/>
            <a:chOff x="3783013" y="1554163"/>
            <a:chExt cx="4781551" cy="4429126"/>
          </a:xfrm>
          <a:solidFill>
            <a:schemeClr val="tx1"/>
          </a:solidFill>
        </p:grpSpPr>
        <p:sp>
          <p:nvSpPr>
            <p:cNvPr id="18" name="フリーフォーム 98">
              <a:extLst>
                <a:ext uri="{FF2B5EF4-FFF2-40B4-BE49-F238E27FC236}">
                  <a16:creationId xmlns:a16="http://schemas.microsoft.com/office/drawing/2014/main" id="{AB076527-BE6F-456F-8094-901C3EAC4E3D}"/>
                </a:ext>
              </a:extLst>
            </p:cNvPr>
            <p:cNvSpPr/>
            <p:nvPr/>
          </p:nvSpPr>
          <p:spPr>
            <a:xfrm>
              <a:off x="3962400" y="1733550"/>
              <a:ext cx="1468438" cy="1181100"/>
            </a:xfrm>
            <a:custGeom>
              <a:avLst/>
              <a:gdLst>
                <a:gd name="connsiteX0" fmla="*/ 652463 w 1469231"/>
                <a:gd name="connsiteY0" fmla="*/ 185738 h 1181100"/>
                <a:gd name="connsiteX1" fmla="*/ 554831 w 1469231"/>
                <a:gd name="connsiteY1" fmla="*/ 211931 h 1181100"/>
                <a:gd name="connsiteX2" fmla="*/ 466725 w 1469231"/>
                <a:gd name="connsiteY2" fmla="*/ 235744 h 1181100"/>
                <a:gd name="connsiteX3" fmla="*/ 428625 w 1469231"/>
                <a:gd name="connsiteY3" fmla="*/ 245269 h 1181100"/>
                <a:gd name="connsiteX4" fmla="*/ 397669 w 1469231"/>
                <a:gd name="connsiteY4" fmla="*/ 252413 h 1181100"/>
                <a:gd name="connsiteX5" fmla="*/ 369094 w 1469231"/>
                <a:gd name="connsiteY5" fmla="*/ 254794 h 1181100"/>
                <a:gd name="connsiteX6" fmla="*/ 311944 w 1469231"/>
                <a:gd name="connsiteY6" fmla="*/ 250031 h 1181100"/>
                <a:gd name="connsiteX7" fmla="*/ 266700 w 1469231"/>
                <a:gd name="connsiteY7" fmla="*/ 238125 h 1181100"/>
                <a:gd name="connsiteX8" fmla="*/ 216694 w 1469231"/>
                <a:gd name="connsiteY8" fmla="*/ 219075 h 1181100"/>
                <a:gd name="connsiteX9" fmla="*/ 159544 w 1469231"/>
                <a:gd name="connsiteY9" fmla="*/ 188119 h 1181100"/>
                <a:gd name="connsiteX10" fmla="*/ 107156 w 1469231"/>
                <a:gd name="connsiteY10" fmla="*/ 154781 h 1181100"/>
                <a:gd name="connsiteX11" fmla="*/ 71438 w 1469231"/>
                <a:gd name="connsiteY11" fmla="*/ 128588 h 1181100"/>
                <a:gd name="connsiteX12" fmla="*/ 57150 w 1469231"/>
                <a:gd name="connsiteY12" fmla="*/ 116681 h 1181100"/>
                <a:gd name="connsiteX13" fmla="*/ 40481 w 1469231"/>
                <a:gd name="connsiteY13" fmla="*/ 109538 h 1181100"/>
                <a:gd name="connsiteX14" fmla="*/ 14288 w 1469231"/>
                <a:gd name="connsiteY14" fmla="*/ 109538 h 1181100"/>
                <a:gd name="connsiteX15" fmla="*/ 4763 w 1469231"/>
                <a:gd name="connsiteY15" fmla="*/ 114300 h 1181100"/>
                <a:gd name="connsiteX16" fmla="*/ 0 w 1469231"/>
                <a:gd name="connsiteY16" fmla="*/ 126206 h 1181100"/>
                <a:gd name="connsiteX17" fmla="*/ 4763 w 1469231"/>
                <a:gd name="connsiteY17" fmla="*/ 152400 h 1181100"/>
                <a:gd name="connsiteX18" fmla="*/ 28575 w 1469231"/>
                <a:gd name="connsiteY18" fmla="*/ 192881 h 1181100"/>
                <a:gd name="connsiteX19" fmla="*/ 69056 w 1469231"/>
                <a:gd name="connsiteY19" fmla="*/ 254794 h 1181100"/>
                <a:gd name="connsiteX20" fmla="*/ 97631 w 1469231"/>
                <a:gd name="connsiteY20" fmla="*/ 295275 h 1181100"/>
                <a:gd name="connsiteX21" fmla="*/ 138113 w 1469231"/>
                <a:gd name="connsiteY21" fmla="*/ 350044 h 1181100"/>
                <a:gd name="connsiteX22" fmla="*/ 176213 w 1469231"/>
                <a:gd name="connsiteY22" fmla="*/ 392906 h 1181100"/>
                <a:gd name="connsiteX23" fmla="*/ 207169 w 1469231"/>
                <a:gd name="connsiteY23" fmla="*/ 426244 h 1181100"/>
                <a:gd name="connsiteX24" fmla="*/ 245269 w 1469231"/>
                <a:gd name="connsiteY24" fmla="*/ 461963 h 1181100"/>
                <a:gd name="connsiteX25" fmla="*/ 269081 w 1469231"/>
                <a:gd name="connsiteY25" fmla="*/ 481013 h 1181100"/>
                <a:gd name="connsiteX26" fmla="*/ 285750 w 1469231"/>
                <a:gd name="connsiteY26" fmla="*/ 490538 h 1181100"/>
                <a:gd name="connsiteX27" fmla="*/ 316706 w 1469231"/>
                <a:gd name="connsiteY27" fmla="*/ 495300 h 1181100"/>
                <a:gd name="connsiteX28" fmla="*/ 352425 w 1469231"/>
                <a:gd name="connsiteY28" fmla="*/ 490538 h 1181100"/>
                <a:gd name="connsiteX29" fmla="*/ 390525 w 1469231"/>
                <a:gd name="connsiteY29" fmla="*/ 473869 h 1181100"/>
                <a:gd name="connsiteX30" fmla="*/ 421481 w 1469231"/>
                <a:gd name="connsiteY30" fmla="*/ 457200 h 1181100"/>
                <a:gd name="connsiteX31" fmla="*/ 469106 w 1469231"/>
                <a:gd name="connsiteY31" fmla="*/ 426244 h 1181100"/>
                <a:gd name="connsiteX32" fmla="*/ 519113 w 1469231"/>
                <a:gd name="connsiteY32" fmla="*/ 404813 h 1181100"/>
                <a:gd name="connsiteX33" fmla="*/ 609600 w 1469231"/>
                <a:gd name="connsiteY33" fmla="*/ 373856 h 1181100"/>
                <a:gd name="connsiteX34" fmla="*/ 714375 w 1469231"/>
                <a:gd name="connsiteY34" fmla="*/ 342900 h 1181100"/>
                <a:gd name="connsiteX35" fmla="*/ 845344 w 1469231"/>
                <a:gd name="connsiteY35" fmla="*/ 316706 h 1181100"/>
                <a:gd name="connsiteX36" fmla="*/ 954881 w 1469231"/>
                <a:gd name="connsiteY36" fmla="*/ 297656 h 1181100"/>
                <a:gd name="connsiteX37" fmla="*/ 1026319 w 1469231"/>
                <a:gd name="connsiteY37" fmla="*/ 288131 h 1181100"/>
                <a:gd name="connsiteX38" fmla="*/ 1076325 w 1469231"/>
                <a:gd name="connsiteY38" fmla="*/ 288131 h 1181100"/>
                <a:gd name="connsiteX39" fmla="*/ 1107281 w 1469231"/>
                <a:gd name="connsiteY39" fmla="*/ 292894 h 1181100"/>
                <a:gd name="connsiteX40" fmla="*/ 1119188 w 1469231"/>
                <a:gd name="connsiteY40" fmla="*/ 300038 h 1181100"/>
                <a:gd name="connsiteX41" fmla="*/ 1126331 w 1469231"/>
                <a:gd name="connsiteY41" fmla="*/ 311944 h 1181100"/>
                <a:gd name="connsiteX42" fmla="*/ 1128713 w 1469231"/>
                <a:gd name="connsiteY42" fmla="*/ 326231 h 1181100"/>
                <a:gd name="connsiteX43" fmla="*/ 1126331 w 1469231"/>
                <a:gd name="connsiteY43" fmla="*/ 359569 h 1181100"/>
                <a:gd name="connsiteX44" fmla="*/ 1097756 w 1469231"/>
                <a:gd name="connsiteY44" fmla="*/ 459581 h 1181100"/>
                <a:gd name="connsiteX45" fmla="*/ 1040606 w 1469231"/>
                <a:gd name="connsiteY45" fmla="*/ 635794 h 1181100"/>
                <a:gd name="connsiteX46" fmla="*/ 971550 w 1469231"/>
                <a:gd name="connsiteY46" fmla="*/ 850106 h 1181100"/>
                <a:gd name="connsiteX47" fmla="*/ 878681 w 1469231"/>
                <a:gd name="connsiteY47" fmla="*/ 1076325 h 1181100"/>
                <a:gd name="connsiteX48" fmla="*/ 916781 w 1469231"/>
                <a:gd name="connsiteY48" fmla="*/ 1114425 h 1181100"/>
                <a:gd name="connsiteX49" fmla="*/ 952500 w 1469231"/>
                <a:gd name="connsiteY49" fmla="*/ 1143000 h 1181100"/>
                <a:gd name="connsiteX50" fmla="*/ 985838 w 1469231"/>
                <a:gd name="connsiteY50" fmla="*/ 1166813 h 1181100"/>
                <a:gd name="connsiteX51" fmla="*/ 1004888 w 1469231"/>
                <a:gd name="connsiteY51" fmla="*/ 1176338 h 1181100"/>
                <a:gd name="connsiteX52" fmla="*/ 1026319 w 1469231"/>
                <a:gd name="connsiteY52" fmla="*/ 1181100 h 1181100"/>
                <a:gd name="connsiteX53" fmla="*/ 1050131 w 1469231"/>
                <a:gd name="connsiteY53" fmla="*/ 1178719 h 1181100"/>
                <a:gd name="connsiteX54" fmla="*/ 1076325 w 1469231"/>
                <a:gd name="connsiteY54" fmla="*/ 1164431 h 1181100"/>
                <a:gd name="connsiteX55" fmla="*/ 1100138 w 1469231"/>
                <a:gd name="connsiteY55" fmla="*/ 1140619 h 1181100"/>
                <a:gd name="connsiteX56" fmla="*/ 1128713 w 1469231"/>
                <a:gd name="connsiteY56" fmla="*/ 1097756 h 1181100"/>
                <a:gd name="connsiteX57" fmla="*/ 1159669 w 1469231"/>
                <a:gd name="connsiteY57" fmla="*/ 1028700 h 1181100"/>
                <a:gd name="connsiteX58" fmla="*/ 1185863 w 1469231"/>
                <a:gd name="connsiteY58" fmla="*/ 942975 h 1181100"/>
                <a:gd name="connsiteX59" fmla="*/ 1228725 w 1469231"/>
                <a:gd name="connsiteY59" fmla="*/ 816769 h 1181100"/>
                <a:gd name="connsiteX60" fmla="*/ 1266825 w 1469231"/>
                <a:gd name="connsiteY60" fmla="*/ 704850 h 1181100"/>
                <a:gd name="connsiteX61" fmla="*/ 1335881 w 1469231"/>
                <a:gd name="connsiteY61" fmla="*/ 521494 h 1181100"/>
                <a:gd name="connsiteX62" fmla="*/ 1362075 w 1469231"/>
                <a:gd name="connsiteY62" fmla="*/ 457200 h 1181100"/>
                <a:gd name="connsiteX63" fmla="*/ 1369219 w 1469231"/>
                <a:gd name="connsiteY63" fmla="*/ 442913 h 1181100"/>
                <a:gd name="connsiteX64" fmla="*/ 1388269 w 1469231"/>
                <a:gd name="connsiteY64" fmla="*/ 423863 h 1181100"/>
                <a:gd name="connsiteX65" fmla="*/ 1409700 w 1469231"/>
                <a:gd name="connsiteY65" fmla="*/ 402431 h 1181100"/>
                <a:gd name="connsiteX66" fmla="*/ 1428750 w 1469231"/>
                <a:gd name="connsiteY66" fmla="*/ 378619 h 1181100"/>
                <a:gd name="connsiteX67" fmla="*/ 1450181 w 1469231"/>
                <a:gd name="connsiteY67" fmla="*/ 347663 h 1181100"/>
                <a:gd name="connsiteX68" fmla="*/ 1464469 w 1469231"/>
                <a:gd name="connsiteY68" fmla="*/ 319088 h 1181100"/>
                <a:gd name="connsiteX69" fmla="*/ 1469231 w 1469231"/>
                <a:gd name="connsiteY69" fmla="*/ 292894 h 1181100"/>
                <a:gd name="connsiteX70" fmla="*/ 1466850 w 1469231"/>
                <a:gd name="connsiteY70" fmla="*/ 266700 h 1181100"/>
                <a:gd name="connsiteX71" fmla="*/ 1457325 w 1469231"/>
                <a:gd name="connsiteY71" fmla="*/ 245269 h 1181100"/>
                <a:gd name="connsiteX72" fmla="*/ 1433513 w 1469231"/>
                <a:gd name="connsiteY72" fmla="*/ 219075 h 1181100"/>
                <a:gd name="connsiteX73" fmla="*/ 1385888 w 1469231"/>
                <a:gd name="connsiteY73" fmla="*/ 161925 h 1181100"/>
                <a:gd name="connsiteX74" fmla="*/ 1328738 w 1469231"/>
                <a:gd name="connsiteY74" fmla="*/ 102394 h 1181100"/>
                <a:gd name="connsiteX75" fmla="*/ 1281113 w 1469231"/>
                <a:gd name="connsiteY75" fmla="*/ 57150 h 1181100"/>
                <a:gd name="connsiteX76" fmla="*/ 1257300 w 1469231"/>
                <a:gd name="connsiteY76" fmla="*/ 38100 h 1181100"/>
                <a:gd name="connsiteX77" fmla="*/ 1231106 w 1469231"/>
                <a:gd name="connsiteY77" fmla="*/ 21431 h 1181100"/>
                <a:gd name="connsiteX78" fmla="*/ 1202531 w 1469231"/>
                <a:gd name="connsiteY78" fmla="*/ 7144 h 1181100"/>
                <a:gd name="connsiteX79" fmla="*/ 1171575 w 1469231"/>
                <a:gd name="connsiteY79" fmla="*/ 0 h 1181100"/>
                <a:gd name="connsiteX80" fmla="*/ 1145381 w 1469231"/>
                <a:gd name="connsiteY80" fmla="*/ 11906 h 1181100"/>
                <a:gd name="connsiteX81" fmla="*/ 1097756 w 1469231"/>
                <a:gd name="connsiteY81" fmla="*/ 42863 h 1181100"/>
                <a:gd name="connsiteX82" fmla="*/ 1023938 w 1469231"/>
                <a:gd name="connsiteY82" fmla="*/ 83344 h 1181100"/>
                <a:gd name="connsiteX83" fmla="*/ 985838 w 1469231"/>
                <a:gd name="connsiteY83" fmla="*/ 97631 h 1181100"/>
                <a:gd name="connsiteX84" fmla="*/ 852488 w 1469231"/>
                <a:gd name="connsiteY84" fmla="*/ 130969 h 1181100"/>
                <a:gd name="connsiteX85" fmla="*/ 652463 w 1469231"/>
                <a:gd name="connsiteY85" fmla="*/ 18573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69231" h="1181100">
                  <a:moveTo>
                    <a:pt x="652463" y="185738"/>
                  </a:moveTo>
                  <a:lnTo>
                    <a:pt x="554831" y="211931"/>
                  </a:lnTo>
                  <a:lnTo>
                    <a:pt x="466725" y="235744"/>
                  </a:lnTo>
                  <a:lnTo>
                    <a:pt x="428625" y="245269"/>
                  </a:lnTo>
                  <a:lnTo>
                    <a:pt x="397669" y="252413"/>
                  </a:lnTo>
                  <a:lnTo>
                    <a:pt x="369094" y="254794"/>
                  </a:lnTo>
                  <a:lnTo>
                    <a:pt x="311944" y="250031"/>
                  </a:lnTo>
                  <a:lnTo>
                    <a:pt x="266700" y="238125"/>
                  </a:lnTo>
                  <a:lnTo>
                    <a:pt x="216694" y="219075"/>
                  </a:lnTo>
                  <a:lnTo>
                    <a:pt x="159544" y="188119"/>
                  </a:lnTo>
                  <a:lnTo>
                    <a:pt x="107156" y="154781"/>
                  </a:lnTo>
                  <a:lnTo>
                    <a:pt x="71438" y="128588"/>
                  </a:lnTo>
                  <a:lnTo>
                    <a:pt x="57150" y="116681"/>
                  </a:lnTo>
                  <a:lnTo>
                    <a:pt x="40481" y="109538"/>
                  </a:lnTo>
                  <a:lnTo>
                    <a:pt x="14288" y="109538"/>
                  </a:lnTo>
                  <a:lnTo>
                    <a:pt x="4763" y="114300"/>
                  </a:lnTo>
                  <a:lnTo>
                    <a:pt x="0" y="126206"/>
                  </a:lnTo>
                  <a:lnTo>
                    <a:pt x="4763" y="152400"/>
                  </a:lnTo>
                  <a:lnTo>
                    <a:pt x="28575" y="192881"/>
                  </a:lnTo>
                  <a:lnTo>
                    <a:pt x="69056" y="254794"/>
                  </a:lnTo>
                  <a:lnTo>
                    <a:pt x="97631" y="295275"/>
                  </a:lnTo>
                  <a:lnTo>
                    <a:pt x="138113" y="350044"/>
                  </a:lnTo>
                  <a:lnTo>
                    <a:pt x="176213" y="392906"/>
                  </a:lnTo>
                  <a:lnTo>
                    <a:pt x="207169" y="426244"/>
                  </a:lnTo>
                  <a:lnTo>
                    <a:pt x="245269" y="461963"/>
                  </a:lnTo>
                  <a:lnTo>
                    <a:pt x="269081" y="481013"/>
                  </a:lnTo>
                  <a:lnTo>
                    <a:pt x="285750" y="490538"/>
                  </a:lnTo>
                  <a:lnTo>
                    <a:pt x="316706" y="495300"/>
                  </a:lnTo>
                  <a:lnTo>
                    <a:pt x="352425" y="490538"/>
                  </a:lnTo>
                  <a:lnTo>
                    <a:pt x="390525" y="473869"/>
                  </a:lnTo>
                  <a:lnTo>
                    <a:pt x="421481" y="457200"/>
                  </a:lnTo>
                  <a:lnTo>
                    <a:pt x="469106" y="426244"/>
                  </a:lnTo>
                  <a:lnTo>
                    <a:pt x="519113" y="404813"/>
                  </a:lnTo>
                  <a:lnTo>
                    <a:pt x="609600" y="373856"/>
                  </a:lnTo>
                  <a:lnTo>
                    <a:pt x="714375" y="342900"/>
                  </a:lnTo>
                  <a:lnTo>
                    <a:pt x="845344" y="316706"/>
                  </a:lnTo>
                  <a:lnTo>
                    <a:pt x="954881" y="297656"/>
                  </a:lnTo>
                  <a:lnTo>
                    <a:pt x="1026319" y="288131"/>
                  </a:lnTo>
                  <a:lnTo>
                    <a:pt x="1076325" y="288131"/>
                  </a:lnTo>
                  <a:lnTo>
                    <a:pt x="1107281" y="292894"/>
                  </a:lnTo>
                  <a:lnTo>
                    <a:pt x="1119188" y="300038"/>
                  </a:lnTo>
                  <a:lnTo>
                    <a:pt x="1126331" y="311944"/>
                  </a:lnTo>
                  <a:lnTo>
                    <a:pt x="1128713" y="326231"/>
                  </a:lnTo>
                  <a:lnTo>
                    <a:pt x="1126331" y="359569"/>
                  </a:lnTo>
                  <a:lnTo>
                    <a:pt x="1097756" y="459581"/>
                  </a:lnTo>
                  <a:lnTo>
                    <a:pt x="1040606" y="635794"/>
                  </a:lnTo>
                  <a:lnTo>
                    <a:pt x="971550" y="850106"/>
                  </a:lnTo>
                  <a:lnTo>
                    <a:pt x="878681" y="1076325"/>
                  </a:lnTo>
                  <a:lnTo>
                    <a:pt x="916781" y="1114425"/>
                  </a:lnTo>
                  <a:lnTo>
                    <a:pt x="952500" y="1143000"/>
                  </a:lnTo>
                  <a:lnTo>
                    <a:pt x="985838" y="1166813"/>
                  </a:lnTo>
                  <a:lnTo>
                    <a:pt x="1004888" y="1176338"/>
                  </a:lnTo>
                  <a:lnTo>
                    <a:pt x="1026319" y="1181100"/>
                  </a:lnTo>
                  <a:lnTo>
                    <a:pt x="1050131" y="1178719"/>
                  </a:lnTo>
                  <a:lnTo>
                    <a:pt x="1076325" y="1164431"/>
                  </a:lnTo>
                  <a:lnTo>
                    <a:pt x="1100138" y="1140619"/>
                  </a:lnTo>
                  <a:lnTo>
                    <a:pt x="1128713" y="1097756"/>
                  </a:lnTo>
                  <a:lnTo>
                    <a:pt x="1159669" y="1028700"/>
                  </a:lnTo>
                  <a:lnTo>
                    <a:pt x="1185863" y="942975"/>
                  </a:lnTo>
                  <a:lnTo>
                    <a:pt x="1228725" y="816769"/>
                  </a:lnTo>
                  <a:lnTo>
                    <a:pt x="1266825" y="704850"/>
                  </a:lnTo>
                  <a:lnTo>
                    <a:pt x="1335881" y="521494"/>
                  </a:lnTo>
                  <a:lnTo>
                    <a:pt x="1362075" y="457200"/>
                  </a:lnTo>
                  <a:lnTo>
                    <a:pt x="1369219" y="442913"/>
                  </a:lnTo>
                  <a:lnTo>
                    <a:pt x="1388269" y="423863"/>
                  </a:lnTo>
                  <a:lnTo>
                    <a:pt x="1409700" y="402431"/>
                  </a:lnTo>
                  <a:lnTo>
                    <a:pt x="1428750" y="378619"/>
                  </a:lnTo>
                  <a:lnTo>
                    <a:pt x="1450181" y="347663"/>
                  </a:lnTo>
                  <a:lnTo>
                    <a:pt x="1464469" y="319088"/>
                  </a:lnTo>
                  <a:lnTo>
                    <a:pt x="1469231" y="292894"/>
                  </a:lnTo>
                  <a:lnTo>
                    <a:pt x="1466850" y="266700"/>
                  </a:lnTo>
                  <a:lnTo>
                    <a:pt x="1457325" y="245269"/>
                  </a:lnTo>
                  <a:lnTo>
                    <a:pt x="1433513" y="219075"/>
                  </a:lnTo>
                  <a:lnTo>
                    <a:pt x="1385888" y="161925"/>
                  </a:lnTo>
                  <a:lnTo>
                    <a:pt x="1328738" y="102394"/>
                  </a:lnTo>
                  <a:lnTo>
                    <a:pt x="1281113" y="57150"/>
                  </a:lnTo>
                  <a:lnTo>
                    <a:pt x="1257300" y="38100"/>
                  </a:lnTo>
                  <a:lnTo>
                    <a:pt x="1231106" y="21431"/>
                  </a:lnTo>
                  <a:lnTo>
                    <a:pt x="1202531" y="7144"/>
                  </a:lnTo>
                  <a:lnTo>
                    <a:pt x="1171575" y="0"/>
                  </a:lnTo>
                  <a:lnTo>
                    <a:pt x="1145381" y="11906"/>
                  </a:lnTo>
                  <a:lnTo>
                    <a:pt x="1097756" y="42863"/>
                  </a:lnTo>
                  <a:lnTo>
                    <a:pt x="1023938" y="83344"/>
                  </a:lnTo>
                  <a:lnTo>
                    <a:pt x="985838" y="97631"/>
                  </a:lnTo>
                  <a:lnTo>
                    <a:pt x="852488" y="130969"/>
                  </a:lnTo>
                  <a:lnTo>
                    <a:pt x="652463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00">
              <a:extLst>
                <a:ext uri="{FF2B5EF4-FFF2-40B4-BE49-F238E27FC236}">
                  <a16:creationId xmlns:a16="http://schemas.microsoft.com/office/drawing/2014/main" id="{EF518F88-D200-46E7-93D9-DEDA7B86ABAF}"/>
                </a:ext>
              </a:extLst>
            </p:cNvPr>
            <p:cNvSpPr/>
            <p:nvPr/>
          </p:nvSpPr>
          <p:spPr>
            <a:xfrm>
              <a:off x="4200526" y="2582863"/>
              <a:ext cx="792163" cy="349250"/>
            </a:xfrm>
            <a:custGeom>
              <a:avLst/>
              <a:gdLst>
                <a:gd name="connsiteX0" fmla="*/ 352425 w 792956"/>
                <a:gd name="connsiteY0" fmla="*/ 280988 h 347663"/>
                <a:gd name="connsiteX1" fmla="*/ 521494 w 792956"/>
                <a:gd name="connsiteY1" fmla="*/ 245269 h 347663"/>
                <a:gd name="connsiteX2" fmla="*/ 595313 w 792956"/>
                <a:gd name="connsiteY2" fmla="*/ 230982 h 347663"/>
                <a:gd name="connsiteX3" fmla="*/ 711994 w 792956"/>
                <a:gd name="connsiteY3" fmla="*/ 219075 h 347663"/>
                <a:gd name="connsiteX4" fmla="*/ 792956 w 792956"/>
                <a:gd name="connsiteY4" fmla="*/ 0 h 347663"/>
                <a:gd name="connsiteX5" fmla="*/ 659606 w 792956"/>
                <a:gd name="connsiteY5" fmla="*/ 38100 h 347663"/>
                <a:gd name="connsiteX6" fmla="*/ 540544 w 792956"/>
                <a:gd name="connsiteY6" fmla="*/ 66675 h 347663"/>
                <a:gd name="connsiteX7" fmla="*/ 390525 w 792956"/>
                <a:gd name="connsiteY7" fmla="*/ 95250 h 347663"/>
                <a:gd name="connsiteX8" fmla="*/ 247650 w 792956"/>
                <a:gd name="connsiteY8" fmla="*/ 116682 h 347663"/>
                <a:gd name="connsiteX9" fmla="*/ 114300 w 792956"/>
                <a:gd name="connsiteY9" fmla="*/ 130969 h 347663"/>
                <a:gd name="connsiteX10" fmla="*/ 0 w 792956"/>
                <a:gd name="connsiteY10" fmla="*/ 138113 h 347663"/>
                <a:gd name="connsiteX11" fmla="*/ 19050 w 792956"/>
                <a:gd name="connsiteY11" fmla="*/ 347663 h 347663"/>
                <a:gd name="connsiteX12" fmla="*/ 261938 w 792956"/>
                <a:gd name="connsiteY12" fmla="*/ 300038 h 347663"/>
                <a:gd name="connsiteX13" fmla="*/ 352425 w 792956"/>
                <a:gd name="connsiteY13" fmla="*/ 280988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2956" h="347663">
                  <a:moveTo>
                    <a:pt x="352425" y="280988"/>
                  </a:moveTo>
                  <a:lnTo>
                    <a:pt x="521494" y="245269"/>
                  </a:lnTo>
                  <a:lnTo>
                    <a:pt x="595313" y="230982"/>
                  </a:lnTo>
                  <a:lnTo>
                    <a:pt x="711994" y="219075"/>
                  </a:lnTo>
                  <a:lnTo>
                    <a:pt x="792956" y="0"/>
                  </a:lnTo>
                  <a:lnTo>
                    <a:pt x="659606" y="38100"/>
                  </a:lnTo>
                  <a:lnTo>
                    <a:pt x="540544" y="66675"/>
                  </a:lnTo>
                  <a:lnTo>
                    <a:pt x="390525" y="95250"/>
                  </a:lnTo>
                  <a:lnTo>
                    <a:pt x="247650" y="116682"/>
                  </a:lnTo>
                  <a:lnTo>
                    <a:pt x="114300" y="130969"/>
                  </a:lnTo>
                  <a:lnTo>
                    <a:pt x="0" y="138113"/>
                  </a:lnTo>
                  <a:lnTo>
                    <a:pt x="19050" y="347663"/>
                  </a:lnTo>
                  <a:lnTo>
                    <a:pt x="261938" y="300038"/>
                  </a:lnTo>
                  <a:lnTo>
                    <a:pt x="3524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1">
              <a:extLst>
                <a:ext uri="{FF2B5EF4-FFF2-40B4-BE49-F238E27FC236}">
                  <a16:creationId xmlns:a16="http://schemas.microsoft.com/office/drawing/2014/main" id="{E734BC36-74E5-47A5-9889-43797F1E0C5E}"/>
                </a:ext>
              </a:extLst>
            </p:cNvPr>
            <p:cNvSpPr/>
            <p:nvPr/>
          </p:nvSpPr>
          <p:spPr>
            <a:xfrm>
              <a:off x="3849688" y="2576513"/>
              <a:ext cx="577850" cy="1479550"/>
            </a:xfrm>
            <a:custGeom>
              <a:avLst/>
              <a:gdLst>
                <a:gd name="connsiteX0" fmla="*/ 419100 w 576263"/>
                <a:gd name="connsiteY0" fmla="*/ 611981 h 1478756"/>
                <a:gd name="connsiteX1" fmla="*/ 445294 w 576263"/>
                <a:gd name="connsiteY1" fmla="*/ 507206 h 1478756"/>
                <a:gd name="connsiteX2" fmla="*/ 473869 w 576263"/>
                <a:gd name="connsiteY2" fmla="*/ 388143 h 1478756"/>
                <a:gd name="connsiteX3" fmla="*/ 483394 w 576263"/>
                <a:gd name="connsiteY3" fmla="*/ 376237 h 1478756"/>
                <a:gd name="connsiteX4" fmla="*/ 507207 w 576263"/>
                <a:gd name="connsiteY4" fmla="*/ 359568 h 1478756"/>
                <a:gd name="connsiteX5" fmla="*/ 542925 w 576263"/>
                <a:gd name="connsiteY5" fmla="*/ 330993 h 1478756"/>
                <a:gd name="connsiteX6" fmla="*/ 576263 w 576263"/>
                <a:gd name="connsiteY6" fmla="*/ 297656 h 1478756"/>
                <a:gd name="connsiteX7" fmla="*/ 461963 w 576263"/>
                <a:gd name="connsiteY7" fmla="*/ 142875 h 1478756"/>
                <a:gd name="connsiteX8" fmla="*/ 397669 w 576263"/>
                <a:gd name="connsiteY8" fmla="*/ 104775 h 1478756"/>
                <a:gd name="connsiteX9" fmla="*/ 328613 w 576263"/>
                <a:gd name="connsiteY9" fmla="*/ 64293 h 1478756"/>
                <a:gd name="connsiteX10" fmla="*/ 271463 w 576263"/>
                <a:gd name="connsiteY10" fmla="*/ 28575 h 1478756"/>
                <a:gd name="connsiteX11" fmla="*/ 230982 w 576263"/>
                <a:gd name="connsiteY11" fmla="*/ 7143 h 1478756"/>
                <a:gd name="connsiteX12" fmla="*/ 211932 w 576263"/>
                <a:gd name="connsiteY12" fmla="*/ 0 h 1478756"/>
                <a:gd name="connsiteX13" fmla="*/ 197644 w 576263"/>
                <a:gd name="connsiteY13" fmla="*/ 0 h 1478756"/>
                <a:gd name="connsiteX14" fmla="*/ 188119 w 576263"/>
                <a:gd name="connsiteY14" fmla="*/ 2381 h 1478756"/>
                <a:gd name="connsiteX15" fmla="*/ 180975 w 576263"/>
                <a:gd name="connsiteY15" fmla="*/ 16668 h 1478756"/>
                <a:gd name="connsiteX16" fmla="*/ 183357 w 576263"/>
                <a:gd name="connsiteY16" fmla="*/ 40481 h 1478756"/>
                <a:gd name="connsiteX17" fmla="*/ 192882 w 576263"/>
                <a:gd name="connsiteY17" fmla="*/ 57150 h 1478756"/>
                <a:gd name="connsiteX18" fmla="*/ 207169 w 576263"/>
                <a:gd name="connsiteY18" fmla="*/ 76200 h 1478756"/>
                <a:gd name="connsiteX19" fmla="*/ 223838 w 576263"/>
                <a:gd name="connsiteY19" fmla="*/ 104775 h 1478756"/>
                <a:gd name="connsiteX20" fmla="*/ 245269 w 576263"/>
                <a:gd name="connsiteY20" fmla="*/ 159543 h 1478756"/>
                <a:gd name="connsiteX21" fmla="*/ 257175 w 576263"/>
                <a:gd name="connsiteY21" fmla="*/ 200025 h 1478756"/>
                <a:gd name="connsiteX22" fmla="*/ 271463 w 576263"/>
                <a:gd name="connsiteY22" fmla="*/ 276225 h 1478756"/>
                <a:gd name="connsiteX23" fmla="*/ 273844 w 576263"/>
                <a:gd name="connsiteY23" fmla="*/ 330993 h 1478756"/>
                <a:gd name="connsiteX24" fmla="*/ 269082 w 576263"/>
                <a:gd name="connsiteY24" fmla="*/ 397668 h 1478756"/>
                <a:gd name="connsiteX25" fmla="*/ 257175 w 576263"/>
                <a:gd name="connsiteY25" fmla="*/ 483393 h 1478756"/>
                <a:gd name="connsiteX26" fmla="*/ 238125 w 576263"/>
                <a:gd name="connsiteY26" fmla="*/ 571500 h 1478756"/>
                <a:gd name="connsiteX27" fmla="*/ 202407 w 576263"/>
                <a:gd name="connsiteY27" fmla="*/ 690562 h 1478756"/>
                <a:gd name="connsiteX28" fmla="*/ 161925 w 576263"/>
                <a:gd name="connsiteY28" fmla="*/ 821531 h 1478756"/>
                <a:gd name="connsiteX29" fmla="*/ 102394 w 576263"/>
                <a:gd name="connsiteY29" fmla="*/ 990600 h 1478756"/>
                <a:gd name="connsiteX30" fmla="*/ 35719 w 576263"/>
                <a:gd name="connsiteY30" fmla="*/ 1143000 h 1478756"/>
                <a:gd name="connsiteX31" fmla="*/ 7144 w 576263"/>
                <a:gd name="connsiteY31" fmla="*/ 1204912 h 1478756"/>
                <a:gd name="connsiteX32" fmla="*/ 0 w 576263"/>
                <a:gd name="connsiteY32" fmla="*/ 1247775 h 1478756"/>
                <a:gd name="connsiteX33" fmla="*/ 0 w 576263"/>
                <a:gd name="connsiteY33" fmla="*/ 1304925 h 1478756"/>
                <a:gd name="connsiteX34" fmla="*/ 7144 w 576263"/>
                <a:gd name="connsiteY34" fmla="*/ 1347787 h 1478756"/>
                <a:gd name="connsiteX35" fmla="*/ 23813 w 576263"/>
                <a:gd name="connsiteY35" fmla="*/ 1404937 h 1478756"/>
                <a:gd name="connsiteX36" fmla="*/ 40482 w 576263"/>
                <a:gd name="connsiteY36" fmla="*/ 1443037 h 1478756"/>
                <a:gd name="connsiteX37" fmla="*/ 57150 w 576263"/>
                <a:gd name="connsiteY37" fmla="*/ 1462087 h 1478756"/>
                <a:gd name="connsiteX38" fmla="*/ 73819 w 576263"/>
                <a:gd name="connsiteY38" fmla="*/ 1473993 h 1478756"/>
                <a:gd name="connsiteX39" fmla="*/ 90488 w 576263"/>
                <a:gd name="connsiteY39" fmla="*/ 1478756 h 1478756"/>
                <a:gd name="connsiteX40" fmla="*/ 119063 w 576263"/>
                <a:gd name="connsiteY40" fmla="*/ 1476375 h 1478756"/>
                <a:gd name="connsiteX41" fmla="*/ 145257 w 576263"/>
                <a:gd name="connsiteY41" fmla="*/ 1466850 h 1478756"/>
                <a:gd name="connsiteX42" fmla="*/ 188119 w 576263"/>
                <a:gd name="connsiteY42" fmla="*/ 1438275 h 1478756"/>
                <a:gd name="connsiteX43" fmla="*/ 292894 w 576263"/>
                <a:gd name="connsiteY43" fmla="*/ 1145381 h 1478756"/>
                <a:gd name="connsiteX44" fmla="*/ 295275 w 576263"/>
                <a:gd name="connsiteY44" fmla="*/ 1116806 h 1478756"/>
                <a:gd name="connsiteX45" fmla="*/ 330994 w 576263"/>
                <a:gd name="connsiteY45" fmla="*/ 966787 h 1478756"/>
                <a:gd name="connsiteX46" fmla="*/ 419100 w 576263"/>
                <a:gd name="connsiteY46" fmla="*/ 611981 h 147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6263" h="1478756">
                  <a:moveTo>
                    <a:pt x="419100" y="611981"/>
                  </a:moveTo>
                  <a:lnTo>
                    <a:pt x="445294" y="507206"/>
                  </a:lnTo>
                  <a:lnTo>
                    <a:pt x="473869" y="388143"/>
                  </a:lnTo>
                  <a:lnTo>
                    <a:pt x="483394" y="376237"/>
                  </a:lnTo>
                  <a:lnTo>
                    <a:pt x="507207" y="359568"/>
                  </a:lnTo>
                  <a:lnTo>
                    <a:pt x="542925" y="330993"/>
                  </a:lnTo>
                  <a:lnTo>
                    <a:pt x="576263" y="297656"/>
                  </a:lnTo>
                  <a:lnTo>
                    <a:pt x="461963" y="142875"/>
                  </a:lnTo>
                  <a:lnTo>
                    <a:pt x="397669" y="104775"/>
                  </a:lnTo>
                  <a:lnTo>
                    <a:pt x="328613" y="64293"/>
                  </a:lnTo>
                  <a:lnTo>
                    <a:pt x="271463" y="28575"/>
                  </a:lnTo>
                  <a:lnTo>
                    <a:pt x="230982" y="7143"/>
                  </a:lnTo>
                  <a:lnTo>
                    <a:pt x="211932" y="0"/>
                  </a:lnTo>
                  <a:lnTo>
                    <a:pt x="197644" y="0"/>
                  </a:lnTo>
                  <a:lnTo>
                    <a:pt x="188119" y="2381"/>
                  </a:lnTo>
                  <a:lnTo>
                    <a:pt x="180975" y="16668"/>
                  </a:lnTo>
                  <a:lnTo>
                    <a:pt x="183357" y="40481"/>
                  </a:lnTo>
                  <a:lnTo>
                    <a:pt x="192882" y="57150"/>
                  </a:lnTo>
                  <a:lnTo>
                    <a:pt x="207169" y="76200"/>
                  </a:lnTo>
                  <a:lnTo>
                    <a:pt x="223838" y="104775"/>
                  </a:lnTo>
                  <a:lnTo>
                    <a:pt x="245269" y="159543"/>
                  </a:lnTo>
                  <a:lnTo>
                    <a:pt x="257175" y="200025"/>
                  </a:lnTo>
                  <a:lnTo>
                    <a:pt x="271463" y="276225"/>
                  </a:lnTo>
                  <a:lnTo>
                    <a:pt x="273844" y="330993"/>
                  </a:lnTo>
                  <a:lnTo>
                    <a:pt x="269082" y="397668"/>
                  </a:lnTo>
                  <a:lnTo>
                    <a:pt x="257175" y="483393"/>
                  </a:lnTo>
                  <a:lnTo>
                    <a:pt x="238125" y="571500"/>
                  </a:lnTo>
                  <a:lnTo>
                    <a:pt x="202407" y="690562"/>
                  </a:lnTo>
                  <a:lnTo>
                    <a:pt x="161925" y="821531"/>
                  </a:lnTo>
                  <a:lnTo>
                    <a:pt x="102394" y="990600"/>
                  </a:lnTo>
                  <a:lnTo>
                    <a:pt x="35719" y="1143000"/>
                  </a:lnTo>
                  <a:lnTo>
                    <a:pt x="7144" y="1204912"/>
                  </a:lnTo>
                  <a:lnTo>
                    <a:pt x="0" y="1247775"/>
                  </a:lnTo>
                  <a:lnTo>
                    <a:pt x="0" y="1304925"/>
                  </a:lnTo>
                  <a:lnTo>
                    <a:pt x="7144" y="1347787"/>
                  </a:lnTo>
                  <a:lnTo>
                    <a:pt x="23813" y="1404937"/>
                  </a:lnTo>
                  <a:lnTo>
                    <a:pt x="40482" y="1443037"/>
                  </a:lnTo>
                  <a:lnTo>
                    <a:pt x="57150" y="1462087"/>
                  </a:lnTo>
                  <a:lnTo>
                    <a:pt x="73819" y="1473993"/>
                  </a:lnTo>
                  <a:lnTo>
                    <a:pt x="90488" y="1478756"/>
                  </a:lnTo>
                  <a:lnTo>
                    <a:pt x="119063" y="1476375"/>
                  </a:lnTo>
                  <a:lnTo>
                    <a:pt x="145257" y="1466850"/>
                  </a:lnTo>
                  <a:lnTo>
                    <a:pt x="188119" y="1438275"/>
                  </a:lnTo>
                  <a:lnTo>
                    <a:pt x="292894" y="1145381"/>
                  </a:lnTo>
                  <a:lnTo>
                    <a:pt x="295275" y="1116806"/>
                  </a:lnTo>
                  <a:lnTo>
                    <a:pt x="330994" y="966787"/>
                  </a:lnTo>
                  <a:lnTo>
                    <a:pt x="419100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2">
              <a:extLst>
                <a:ext uri="{FF2B5EF4-FFF2-40B4-BE49-F238E27FC236}">
                  <a16:creationId xmlns:a16="http://schemas.microsoft.com/office/drawing/2014/main" id="{6F15ABA5-2937-45DC-86E9-95873374B342}"/>
                </a:ext>
              </a:extLst>
            </p:cNvPr>
            <p:cNvSpPr/>
            <p:nvPr/>
          </p:nvSpPr>
          <p:spPr>
            <a:xfrm>
              <a:off x="3971925" y="3402013"/>
              <a:ext cx="1257300" cy="646112"/>
            </a:xfrm>
            <a:custGeom>
              <a:avLst/>
              <a:gdLst>
                <a:gd name="connsiteX0" fmla="*/ 614363 w 1257300"/>
                <a:gd name="connsiteY0" fmla="*/ 140494 h 645319"/>
                <a:gd name="connsiteX1" fmla="*/ 350044 w 1257300"/>
                <a:gd name="connsiteY1" fmla="*/ 266700 h 645319"/>
                <a:gd name="connsiteX2" fmla="*/ 211931 w 1257300"/>
                <a:gd name="connsiteY2" fmla="*/ 330994 h 645319"/>
                <a:gd name="connsiteX3" fmla="*/ 190500 w 1257300"/>
                <a:gd name="connsiteY3" fmla="*/ 333375 h 645319"/>
                <a:gd name="connsiteX4" fmla="*/ 178594 w 1257300"/>
                <a:gd name="connsiteY4" fmla="*/ 330994 h 645319"/>
                <a:gd name="connsiteX5" fmla="*/ 171450 w 1257300"/>
                <a:gd name="connsiteY5" fmla="*/ 321469 h 645319"/>
                <a:gd name="connsiteX6" fmla="*/ 176213 w 1257300"/>
                <a:gd name="connsiteY6" fmla="*/ 278607 h 645319"/>
                <a:gd name="connsiteX7" fmla="*/ 0 w 1257300"/>
                <a:gd name="connsiteY7" fmla="*/ 645319 h 645319"/>
                <a:gd name="connsiteX8" fmla="*/ 42863 w 1257300"/>
                <a:gd name="connsiteY8" fmla="*/ 623888 h 645319"/>
                <a:gd name="connsiteX9" fmla="*/ 69056 w 1257300"/>
                <a:gd name="connsiteY9" fmla="*/ 609600 h 645319"/>
                <a:gd name="connsiteX10" fmla="*/ 119063 w 1257300"/>
                <a:gd name="connsiteY10" fmla="*/ 581025 h 645319"/>
                <a:gd name="connsiteX11" fmla="*/ 209550 w 1257300"/>
                <a:gd name="connsiteY11" fmla="*/ 531019 h 645319"/>
                <a:gd name="connsiteX12" fmla="*/ 302419 w 1257300"/>
                <a:gd name="connsiteY12" fmla="*/ 481013 h 645319"/>
                <a:gd name="connsiteX13" fmla="*/ 428625 w 1257300"/>
                <a:gd name="connsiteY13" fmla="*/ 416719 h 645319"/>
                <a:gd name="connsiteX14" fmla="*/ 535781 w 1257300"/>
                <a:gd name="connsiteY14" fmla="*/ 364332 h 645319"/>
                <a:gd name="connsiteX15" fmla="*/ 642938 w 1257300"/>
                <a:gd name="connsiteY15" fmla="*/ 316707 h 645319"/>
                <a:gd name="connsiteX16" fmla="*/ 745331 w 1257300"/>
                <a:gd name="connsiteY16" fmla="*/ 273844 h 645319"/>
                <a:gd name="connsiteX17" fmla="*/ 833438 w 1257300"/>
                <a:gd name="connsiteY17" fmla="*/ 240507 h 645319"/>
                <a:gd name="connsiteX18" fmla="*/ 857250 w 1257300"/>
                <a:gd name="connsiteY18" fmla="*/ 233363 h 645319"/>
                <a:gd name="connsiteX19" fmla="*/ 1197769 w 1257300"/>
                <a:gd name="connsiteY19" fmla="*/ 340519 h 645319"/>
                <a:gd name="connsiteX20" fmla="*/ 1228725 w 1257300"/>
                <a:gd name="connsiteY20" fmla="*/ 311944 h 645319"/>
                <a:gd name="connsiteX21" fmla="*/ 1247775 w 1257300"/>
                <a:gd name="connsiteY21" fmla="*/ 285750 h 645319"/>
                <a:gd name="connsiteX22" fmla="*/ 1257300 w 1257300"/>
                <a:gd name="connsiteY22" fmla="*/ 264319 h 645319"/>
                <a:gd name="connsiteX23" fmla="*/ 1257300 w 1257300"/>
                <a:gd name="connsiteY23" fmla="*/ 247650 h 645319"/>
                <a:gd name="connsiteX24" fmla="*/ 1252538 w 1257300"/>
                <a:gd name="connsiteY24" fmla="*/ 221457 h 645319"/>
                <a:gd name="connsiteX25" fmla="*/ 1243013 w 1257300"/>
                <a:gd name="connsiteY25" fmla="*/ 202407 h 645319"/>
                <a:gd name="connsiteX26" fmla="*/ 1219200 w 1257300"/>
                <a:gd name="connsiteY26" fmla="*/ 176213 h 645319"/>
                <a:gd name="connsiteX27" fmla="*/ 1150144 w 1257300"/>
                <a:gd name="connsiteY27" fmla="*/ 128588 h 645319"/>
                <a:gd name="connsiteX28" fmla="*/ 1076325 w 1257300"/>
                <a:gd name="connsiteY28" fmla="*/ 76200 h 645319"/>
                <a:gd name="connsiteX29" fmla="*/ 1007269 w 1257300"/>
                <a:gd name="connsiteY29" fmla="*/ 23813 h 645319"/>
                <a:gd name="connsiteX30" fmla="*/ 978694 w 1257300"/>
                <a:gd name="connsiteY30" fmla="*/ 2382 h 645319"/>
                <a:gd name="connsiteX31" fmla="*/ 959644 w 1257300"/>
                <a:gd name="connsiteY31" fmla="*/ 0 h 645319"/>
                <a:gd name="connsiteX32" fmla="*/ 938213 w 1257300"/>
                <a:gd name="connsiteY32" fmla="*/ 2382 h 645319"/>
                <a:gd name="connsiteX33" fmla="*/ 871538 w 1257300"/>
                <a:gd name="connsiteY33" fmla="*/ 23813 h 645319"/>
                <a:gd name="connsiteX34" fmla="*/ 764381 w 1257300"/>
                <a:gd name="connsiteY34" fmla="*/ 66675 h 645319"/>
                <a:gd name="connsiteX35" fmla="*/ 614363 w 1257300"/>
                <a:gd name="connsiteY35" fmla="*/ 14049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57300" h="645319">
                  <a:moveTo>
                    <a:pt x="614363" y="140494"/>
                  </a:moveTo>
                  <a:lnTo>
                    <a:pt x="350044" y="266700"/>
                  </a:lnTo>
                  <a:lnTo>
                    <a:pt x="211931" y="330994"/>
                  </a:lnTo>
                  <a:lnTo>
                    <a:pt x="190500" y="333375"/>
                  </a:lnTo>
                  <a:lnTo>
                    <a:pt x="178594" y="330994"/>
                  </a:lnTo>
                  <a:lnTo>
                    <a:pt x="171450" y="321469"/>
                  </a:lnTo>
                  <a:lnTo>
                    <a:pt x="176213" y="278607"/>
                  </a:lnTo>
                  <a:lnTo>
                    <a:pt x="0" y="645319"/>
                  </a:lnTo>
                  <a:lnTo>
                    <a:pt x="42863" y="623888"/>
                  </a:lnTo>
                  <a:lnTo>
                    <a:pt x="69056" y="609600"/>
                  </a:lnTo>
                  <a:lnTo>
                    <a:pt x="119063" y="581025"/>
                  </a:lnTo>
                  <a:lnTo>
                    <a:pt x="209550" y="531019"/>
                  </a:lnTo>
                  <a:lnTo>
                    <a:pt x="302419" y="481013"/>
                  </a:lnTo>
                  <a:lnTo>
                    <a:pt x="428625" y="416719"/>
                  </a:lnTo>
                  <a:lnTo>
                    <a:pt x="535781" y="364332"/>
                  </a:lnTo>
                  <a:lnTo>
                    <a:pt x="642938" y="316707"/>
                  </a:lnTo>
                  <a:lnTo>
                    <a:pt x="745331" y="273844"/>
                  </a:lnTo>
                  <a:lnTo>
                    <a:pt x="833438" y="240507"/>
                  </a:lnTo>
                  <a:lnTo>
                    <a:pt x="857250" y="233363"/>
                  </a:lnTo>
                  <a:lnTo>
                    <a:pt x="1197769" y="340519"/>
                  </a:lnTo>
                  <a:lnTo>
                    <a:pt x="1228725" y="311944"/>
                  </a:lnTo>
                  <a:lnTo>
                    <a:pt x="1247775" y="285750"/>
                  </a:lnTo>
                  <a:lnTo>
                    <a:pt x="1257300" y="264319"/>
                  </a:lnTo>
                  <a:lnTo>
                    <a:pt x="1257300" y="247650"/>
                  </a:lnTo>
                  <a:lnTo>
                    <a:pt x="1252538" y="221457"/>
                  </a:lnTo>
                  <a:lnTo>
                    <a:pt x="1243013" y="202407"/>
                  </a:lnTo>
                  <a:lnTo>
                    <a:pt x="1219200" y="176213"/>
                  </a:lnTo>
                  <a:lnTo>
                    <a:pt x="1150144" y="128588"/>
                  </a:lnTo>
                  <a:lnTo>
                    <a:pt x="1076325" y="76200"/>
                  </a:lnTo>
                  <a:lnTo>
                    <a:pt x="1007269" y="23813"/>
                  </a:lnTo>
                  <a:lnTo>
                    <a:pt x="978694" y="2382"/>
                  </a:lnTo>
                  <a:lnTo>
                    <a:pt x="959644" y="0"/>
                  </a:lnTo>
                  <a:lnTo>
                    <a:pt x="938213" y="2382"/>
                  </a:lnTo>
                  <a:lnTo>
                    <a:pt x="871538" y="23813"/>
                  </a:lnTo>
                  <a:lnTo>
                    <a:pt x="764381" y="66675"/>
                  </a:lnTo>
                  <a:lnTo>
                    <a:pt x="614363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03">
              <a:extLst>
                <a:ext uri="{FF2B5EF4-FFF2-40B4-BE49-F238E27FC236}">
                  <a16:creationId xmlns:a16="http://schemas.microsoft.com/office/drawing/2014/main" id="{FD424CE3-9C1B-4520-B985-117F5C5ABA17}"/>
                </a:ext>
              </a:extLst>
            </p:cNvPr>
            <p:cNvSpPr/>
            <p:nvPr/>
          </p:nvSpPr>
          <p:spPr>
            <a:xfrm>
              <a:off x="4140201" y="3602039"/>
              <a:ext cx="1069975" cy="2244725"/>
            </a:xfrm>
            <a:custGeom>
              <a:avLst/>
              <a:gdLst>
                <a:gd name="connsiteX0" fmla="*/ 654791 w 1070165"/>
                <a:gd name="connsiteY0" fmla="*/ 724020 h 2244174"/>
                <a:gd name="connsiteX1" fmla="*/ 674983 w 1070165"/>
                <a:gd name="connsiteY1" fmla="*/ 617292 h 2244174"/>
                <a:gd name="connsiteX2" fmla="*/ 695175 w 1070165"/>
                <a:gd name="connsiteY2" fmla="*/ 487487 h 2244174"/>
                <a:gd name="connsiteX3" fmla="*/ 718251 w 1070165"/>
                <a:gd name="connsiteY3" fmla="*/ 317299 h 2244174"/>
                <a:gd name="connsiteX4" fmla="*/ 741327 w 1070165"/>
                <a:gd name="connsiteY4" fmla="*/ 126920 h 2244174"/>
                <a:gd name="connsiteX5" fmla="*/ 741327 w 1070165"/>
                <a:gd name="connsiteY5" fmla="*/ 95190 h 2244174"/>
                <a:gd name="connsiteX6" fmla="*/ 732674 w 1070165"/>
                <a:gd name="connsiteY6" fmla="*/ 74998 h 2244174"/>
                <a:gd name="connsiteX7" fmla="*/ 718251 w 1070165"/>
                <a:gd name="connsiteY7" fmla="*/ 54806 h 2244174"/>
                <a:gd name="connsiteX8" fmla="*/ 674983 w 1070165"/>
                <a:gd name="connsiteY8" fmla="*/ 0 h 2244174"/>
                <a:gd name="connsiteX9" fmla="*/ 1070165 w 1070165"/>
                <a:gd name="connsiteY9" fmla="*/ 95190 h 2244174"/>
                <a:gd name="connsiteX10" fmla="*/ 1044204 w 1070165"/>
                <a:gd name="connsiteY10" fmla="*/ 126920 h 2244174"/>
                <a:gd name="connsiteX11" fmla="*/ 1024012 w 1070165"/>
                <a:gd name="connsiteY11" fmla="*/ 147111 h 2244174"/>
                <a:gd name="connsiteX12" fmla="*/ 998051 w 1070165"/>
                <a:gd name="connsiteY12" fmla="*/ 187495 h 2244174"/>
                <a:gd name="connsiteX13" fmla="*/ 969206 w 1070165"/>
                <a:gd name="connsiteY13" fmla="*/ 248070 h 2244174"/>
                <a:gd name="connsiteX14" fmla="*/ 949014 w 1070165"/>
                <a:gd name="connsiteY14" fmla="*/ 317299 h 2244174"/>
                <a:gd name="connsiteX15" fmla="*/ 931707 w 1070165"/>
                <a:gd name="connsiteY15" fmla="*/ 435566 h 2244174"/>
                <a:gd name="connsiteX16" fmla="*/ 897092 w 1070165"/>
                <a:gd name="connsiteY16" fmla="*/ 657675 h 2244174"/>
                <a:gd name="connsiteX17" fmla="*/ 848055 w 1070165"/>
                <a:gd name="connsiteY17" fmla="*/ 897092 h 2244174"/>
                <a:gd name="connsiteX18" fmla="*/ 810556 w 1070165"/>
                <a:gd name="connsiteY18" fmla="*/ 1049973 h 2244174"/>
                <a:gd name="connsiteX19" fmla="*/ 758634 w 1070165"/>
                <a:gd name="connsiteY19" fmla="*/ 1246122 h 2244174"/>
                <a:gd name="connsiteX20" fmla="*/ 680752 w 1070165"/>
                <a:gd name="connsiteY20" fmla="*/ 1499962 h 2244174"/>
                <a:gd name="connsiteX21" fmla="*/ 640368 w 1070165"/>
                <a:gd name="connsiteY21" fmla="*/ 1612459 h 2244174"/>
                <a:gd name="connsiteX22" fmla="*/ 597100 w 1070165"/>
                <a:gd name="connsiteY22" fmla="*/ 1713418 h 2244174"/>
                <a:gd name="connsiteX23" fmla="*/ 545178 w 1070165"/>
                <a:gd name="connsiteY23" fmla="*/ 1814377 h 2244174"/>
                <a:gd name="connsiteX24" fmla="*/ 487487 w 1070165"/>
                <a:gd name="connsiteY24" fmla="*/ 1906682 h 2244174"/>
                <a:gd name="connsiteX25" fmla="*/ 444219 w 1070165"/>
                <a:gd name="connsiteY25" fmla="*/ 1967258 h 2244174"/>
                <a:gd name="connsiteX26" fmla="*/ 409605 w 1070165"/>
                <a:gd name="connsiteY26" fmla="*/ 2010526 h 2244174"/>
                <a:gd name="connsiteX27" fmla="*/ 357683 w 1070165"/>
                <a:gd name="connsiteY27" fmla="*/ 2068217 h 2244174"/>
                <a:gd name="connsiteX28" fmla="*/ 294223 w 1070165"/>
                <a:gd name="connsiteY28" fmla="*/ 2125908 h 2244174"/>
                <a:gd name="connsiteX29" fmla="*/ 230763 w 1070165"/>
                <a:gd name="connsiteY29" fmla="*/ 2172060 h 2244174"/>
                <a:gd name="connsiteX30" fmla="*/ 158650 w 1070165"/>
                <a:gd name="connsiteY30" fmla="*/ 2206675 h 2244174"/>
                <a:gd name="connsiteX31" fmla="*/ 118266 w 1070165"/>
                <a:gd name="connsiteY31" fmla="*/ 2226867 h 2244174"/>
                <a:gd name="connsiteX32" fmla="*/ 83651 w 1070165"/>
                <a:gd name="connsiteY32" fmla="*/ 2238405 h 2244174"/>
                <a:gd name="connsiteX33" fmla="*/ 49037 w 1070165"/>
                <a:gd name="connsiteY33" fmla="*/ 2244174 h 2244174"/>
                <a:gd name="connsiteX34" fmla="*/ 23076 w 1070165"/>
                <a:gd name="connsiteY34" fmla="*/ 2232636 h 2244174"/>
                <a:gd name="connsiteX35" fmla="*/ 8653 w 1070165"/>
                <a:gd name="connsiteY35" fmla="*/ 2206675 h 2244174"/>
                <a:gd name="connsiteX36" fmla="*/ 0 w 1070165"/>
                <a:gd name="connsiteY36" fmla="*/ 2172060 h 2244174"/>
                <a:gd name="connsiteX37" fmla="*/ 213456 w 1070165"/>
                <a:gd name="connsiteY37" fmla="*/ 1828800 h 2244174"/>
                <a:gd name="connsiteX38" fmla="*/ 239417 w 1070165"/>
                <a:gd name="connsiteY38" fmla="*/ 1799954 h 2244174"/>
                <a:gd name="connsiteX39" fmla="*/ 274031 w 1070165"/>
                <a:gd name="connsiteY39" fmla="*/ 1762455 h 2244174"/>
                <a:gd name="connsiteX40" fmla="*/ 328838 w 1070165"/>
                <a:gd name="connsiteY40" fmla="*/ 1687457 h 2244174"/>
                <a:gd name="connsiteX41" fmla="*/ 369221 w 1070165"/>
                <a:gd name="connsiteY41" fmla="*/ 1621113 h 2244174"/>
                <a:gd name="connsiteX42" fmla="*/ 429797 w 1070165"/>
                <a:gd name="connsiteY42" fmla="*/ 1502846 h 2244174"/>
                <a:gd name="connsiteX43" fmla="*/ 470180 w 1070165"/>
                <a:gd name="connsiteY43" fmla="*/ 1407656 h 2244174"/>
                <a:gd name="connsiteX44" fmla="*/ 501910 w 1070165"/>
                <a:gd name="connsiteY44" fmla="*/ 1321120 h 2244174"/>
                <a:gd name="connsiteX45" fmla="*/ 548063 w 1070165"/>
                <a:gd name="connsiteY45" fmla="*/ 1182662 h 2244174"/>
                <a:gd name="connsiteX46" fmla="*/ 571139 w 1070165"/>
                <a:gd name="connsiteY46" fmla="*/ 1099010 h 2244174"/>
                <a:gd name="connsiteX47" fmla="*/ 614407 w 1070165"/>
                <a:gd name="connsiteY47" fmla="*/ 928822 h 2244174"/>
                <a:gd name="connsiteX48" fmla="*/ 654791 w 1070165"/>
                <a:gd name="connsiteY48" fmla="*/ 724020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70165" h="2244174">
                  <a:moveTo>
                    <a:pt x="654791" y="724020"/>
                  </a:moveTo>
                  <a:lnTo>
                    <a:pt x="674983" y="617292"/>
                  </a:lnTo>
                  <a:lnTo>
                    <a:pt x="695175" y="487487"/>
                  </a:lnTo>
                  <a:lnTo>
                    <a:pt x="718251" y="317299"/>
                  </a:lnTo>
                  <a:lnTo>
                    <a:pt x="741327" y="126920"/>
                  </a:lnTo>
                  <a:lnTo>
                    <a:pt x="741327" y="95190"/>
                  </a:lnTo>
                  <a:lnTo>
                    <a:pt x="732674" y="74998"/>
                  </a:lnTo>
                  <a:lnTo>
                    <a:pt x="718251" y="54806"/>
                  </a:lnTo>
                  <a:lnTo>
                    <a:pt x="674983" y="0"/>
                  </a:lnTo>
                  <a:lnTo>
                    <a:pt x="1070165" y="95190"/>
                  </a:lnTo>
                  <a:lnTo>
                    <a:pt x="1044204" y="126920"/>
                  </a:lnTo>
                  <a:lnTo>
                    <a:pt x="1024012" y="147111"/>
                  </a:lnTo>
                  <a:lnTo>
                    <a:pt x="998051" y="187495"/>
                  </a:lnTo>
                  <a:lnTo>
                    <a:pt x="969206" y="248070"/>
                  </a:lnTo>
                  <a:lnTo>
                    <a:pt x="949014" y="317299"/>
                  </a:lnTo>
                  <a:lnTo>
                    <a:pt x="931707" y="435566"/>
                  </a:lnTo>
                  <a:lnTo>
                    <a:pt x="897092" y="657675"/>
                  </a:lnTo>
                  <a:lnTo>
                    <a:pt x="848055" y="897092"/>
                  </a:lnTo>
                  <a:lnTo>
                    <a:pt x="810556" y="1049973"/>
                  </a:lnTo>
                  <a:lnTo>
                    <a:pt x="758634" y="1246122"/>
                  </a:lnTo>
                  <a:lnTo>
                    <a:pt x="680752" y="1499962"/>
                  </a:lnTo>
                  <a:lnTo>
                    <a:pt x="640368" y="1612459"/>
                  </a:lnTo>
                  <a:lnTo>
                    <a:pt x="597100" y="1713418"/>
                  </a:lnTo>
                  <a:lnTo>
                    <a:pt x="545178" y="1814377"/>
                  </a:lnTo>
                  <a:lnTo>
                    <a:pt x="487487" y="1906682"/>
                  </a:lnTo>
                  <a:lnTo>
                    <a:pt x="444219" y="1967258"/>
                  </a:lnTo>
                  <a:lnTo>
                    <a:pt x="409605" y="2010526"/>
                  </a:lnTo>
                  <a:lnTo>
                    <a:pt x="357683" y="2068217"/>
                  </a:lnTo>
                  <a:lnTo>
                    <a:pt x="294223" y="2125908"/>
                  </a:lnTo>
                  <a:lnTo>
                    <a:pt x="230763" y="2172060"/>
                  </a:lnTo>
                  <a:lnTo>
                    <a:pt x="158650" y="2206675"/>
                  </a:lnTo>
                  <a:lnTo>
                    <a:pt x="118266" y="2226867"/>
                  </a:lnTo>
                  <a:lnTo>
                    <a:pt x="83651" y="2238405"/>
                  </a:lnTo>
                  <a:lnTo>
                    <a:pt x="49037" y="2244174"/>
                  </a:lnTo>
                  <a:lnTo>
                    <a:pt x="23076" y="2232636"/>
                  </a:lnTo>
                  <a:lnTo>
                    <a:pt x="8653" y="2206675"/>
                  </a:lnTo>
                  <a:lnTo>
                    <a:pt x="0" y="2172060"/>
                  </a:lnTo>
                  <a:lnTo>
                    <a:pt x="213456" y="1828800"/>
                  </a:lnTo>
                  <a:lnTo>
                    <a:pt x="239417" y="1799954"/>
                  </a:lnTo>
                  <a:lnTo>
                    <a:pt x="274031" y="1762455"/>
                  </a:lnTo>
                  <a:lnTo>
                    <a:pt x="328838" y="1687457"/>
                  </a:lnTo>
                  <a:lnTo>
                    <a:pt x="369221" y="1621113"/>
                  </a:lnTo>
                  <a:lnTo>
                    <a:pt x="429797" y="1502846"/>
                  </a:lnTo>
                  <a:lnTo>
                    <a:pt x="470180" y="1407656"/>
                  </a:lnTo>
                  <a:lnTo>
                    <a:pt x="501910" y="1321120"/>
                  </a:lnTo>
                  <a:lnTo>
                    <a:pt x="548063" y="1182662"/>
                  </a:lnTo>
                  <a:lnTo>
                    <a:pt x="571139" y="1099010"/>
                  </a:lnTo>
                  <a:lnTo>
                    <a:pt x="614407" y="928822"/>
                  </a:lnTo>
                  <a:lnTo>
                    <a:pt x="654791" y="724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04">
              <a:extLst>
                <a:ext uri="{FF2B5EF4-FFF2-40B4-BE49-F238E27FC236}">
                  <a16:creationId xmlns:a16="http://schemas.microsoft.com/office/drawing/2014/main" id="{42747633-E9F6-4565-A86D-A2A7A64CB8BB}"/>
                </a:ext>
              </a:extLst>
            </p:cNvPr>
            <p:cNvSpPr/>
            <p:nvPr/>
          </p:nvSpPr>
          <p:spPr>
            <a:xfrm>
              <a:off x="3783013" y="5211763"/>
              <a:ext cx="646112" cy="627062"/>
            </a:xfrm>
            <a:custGeom>
              <a:avLst/>
              <a:gdLst>
                <a:gd name="connsiteX0" fmla="*/ 164307 w 645319"/>
                <a:gd name="connsiteY0" fmla="*/ 71438 h 626269"/>
                <a:gd name="connsiteX1" fmla="*/ 276225 w 645319"/>
                <a:gd name="connsiteY1" fmla="*/ 135732 h 626269"/>
                <a:gd name="connsiteX2" fmla="*/ 411957 w 645319"/>
                <a:gd name="connsiteY2" fmla="*/ 216694 h 626269"/>
                <a:gd name="connsiteX3" fmla="*/ 452438 w 645319"/>
                <a:gd name="connsiteY3" fmla="*/ 238125 h 626269"/>
                <a:gd name="connsiteX4" fmla="*/ 481013 w 645319"/>
                <a:gd name="connsiteY4" fmla="*/ 245269 h 626269"/>
                <a:gd name="connsiteX5" fmla="*/ 514350 w 645319"/>
                <a:gd name="connsiteY5" fmla="*/ 242888 h 626269"/>
                <a:gd name="connsiteX6" fmla="*/ 547688 w 645319"/>
                <a:gd name="connsiteY6" fmla="*/ 230982 h 626269"/>
                <a:gd name="connsiteX7" fmla="*/ 571500 w 645319"/>
                <a:gd name="connsiteY7" fmla="*/ 214313 h 626269"/>
                <a:gd name="connsiteX8" fmla="*/ 645319 w 645319"/>
                <a:gd name="connsiteY8" fmla="*/ 145257 h 626269"/>
                <a:gd name="connsiteX9" fmla="*/ 397669 w 645319"/>
                <a:gd name="connsiteY9" fmla="*/ 626269 h 626269"/>
                <a:gd name="connsiteX10" fmla="*/ 383382 w 645319"/>
                <a:gd name="connsiteY10" fmla="*/ 619125 h 626269"/>
                <a:gd name="connsiteX11" fmla="*/ 366713 w 645319"/>
                <a:gd name="connsiteY11" fmla="*/ 592932 h 626269"/>
                <a:gd name="connsiteX12" fmla="*/ 354807 w 645319"/>
                <a:gd name="connsiteY12" fmla="*/ 559594 h 626269"/>
                <a:gd name="connsiteX13" fmla="*/ 338138 w 645319"/>
                <a:gd name="connsiteY13" fmla="*/ 497682 h 626269"/>
                <a:gd name="connsiteX14" fmla="*/ 302419 w 645319"/>
                <a:gd name="connsiteY14" fmla="*/ 381000 h 626269"/>
                <a:gd name="connsiteX15" fmla="*/ 292894 w 645319"/>
                <a:gd name="connsiteY15" fmla="*/ 361950 h 626269"/>
                <a:gd name="connsiteX16" fmla="*/ 266700 w 645319"/>
                <a:gd name="connsiteY16" fmla="*/ 328613 h 626269"/>
                <a:gd name="connsiteX17" fmla="*/ 185738 w 645319"/>
                <a:gd name="connsiteY17" fmla="*/ 245269 h 626269"/>
                <a:gd name="connsiteX18" fmla="*/ 97632 w 645319"/>
                <a:gd name="connsiteY18" fmla="*/ 147638 h 626269"/>
                <a:gd name="connsiteX19" fmla="*/ 14288 w 645319"/>
                <a:gd name="connsiteY19" fmla="*/ 57150 h 626269"/>
                <a:gd name="connsiteX20" fmla="*/ 7144 w 645319"/>
                <a:gd name="connsiteY20" fmla="*/ 45244 h 626269"/>
                <a:gd name="connsiteX21" fmla="*/ 0 w 645319"/>
                <a:gd name="connsiteY21" fmla="*/ 28575 h 626269"/>
                <a:gd name="connsiteX22" fmla="*/ 2382 w 645319"/>
                <a:gd name="connsiteY22" fmla="*/ 9525 h 626269"/>
                <a:gd name="connsiteX23" fmla="*/ 14288 w 645319"/>
                <a:gd name="connsiteY23" fmla="*/ 0 h 626269"/>
                <a:gd name="connsiteX24" fmla="*/ 35719 w 645319"/>
                <a:gd name="connsiteY24" fmla="*/ 0 h 626269"/>
                <a:gd name="connsiteX25" fmla="*/ 66675 w 645319"/>
                <a:gd name="connsiteY25" fmla="*/ 11907 h 626269"/>
                <a:gd name="connsiteX26" fmla="*/ 164307 w 645319"/>
                <a:gd name="connsiteY26" fmla="*/ 71438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5319" h="626269">
                  <a:moveTo>
                    <a:pt x="164307" y="71438"/>
                  </a:moveTo>
                  <a:lnTo>
                    <a:pt x="276225" y="135732"/>
                  </a:lnTo>
                  <a:lnTo>
                    <a:pt x="411957" y="216694"/>
                  </a:lnTo>
                  <a:lnTo>
                    <a:pt x="452438" y="238125"/>
                  </a:lnTo>
                  <a:lnTo>
                    <a:pt x="481013" y="245269"/>
                  </a:lnTo>
                  <a:lnTo>
                    <a:pt x="514350" y="242888"/>
                  </a:lnTo>
                  <a:lnTo>
                    <a:pt x="547688" y="230982"/>
                  </a:lnTo>
                  <a:lnTo>
                    <a:pt x="571500" y="214313"/>
                  </a:lnTo>
                  <a:lnTo>
                    <a:pt x="645319" y="145257"/>
                  </a:lnTo>
                  <a:lnTo>
                    <a:pt x="397669" y="626269"/>
                  </a:lnTo>
                  <a:lnTo>
                    <a:pt x="383382" y="619125"/>
                  </a:lnTo>
                  <a:lnTo>
                    <a:pt x="366713" y="592932"/>
                  </a:lnTo>
                  <a:lnTo>
                    <a:pt x="354807" y="559594"/>
                  </a:lnTo>
                  <a:lnTo>
                    <a:pt x="338138" y="497682"/>
                  </a:lnTo>
                  <a:lnTo>
                    <a:pt x="302419" y="381000"/>
                  </a:lnTo>
                  <a:lnTo>
                    <a:pt x="292894" y="361950"/>
                  </a:lnTo>
                  <a:lnTo>
                    <a:pt x="266700" y="328613"/>
                  </a:lnTo>
                  <a:lnTo>
                    <a:pt x="185738" y="245269"/>
                  </a:lnTo>
                  <a:lnTo>
                    <a:pt x="97632" y="147638"/>
                  </a:lnTo>
                  <a:lnTo>
                    <a:pt x="14288" y="57150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66675" y="11907"/>
                  </a:lnTo>
                  <a:lnTo>
                    <a:pt x="164307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87C2326A-A055-4858-9748-5E1B5BD8DA66}"/>
                </a:ext>
              </a:extLst>
            </p:cNvPr>
            <p:cNvSpPr/>
            <p:nvPr/>
          </p:nvSpPr>
          <p:spPr>
            <a:xfrm>
              <a:off x="5784850" y="1682751"/>
              <a:ext cx="395288" cy="2132013"/>
            </a:xfrm>
            <a:custGeom>
              <a:avLst/>
              <a:gdLst>
                <a:gd name="connsiteX0" fmla="*/ 168294 w 395492"/>
                <a:gd name="connsiteY0" fmla="*/ 1035011 h 2131730"/>
                <a:gd name="connsiteX1" fmla="*/ 171099 w 395492"/>
                <a:gd name="connsiteY1" fmla="*/ 415126 h 2131730"/>
                <a:gd name="connsiteX2" fmla="*/ 165489 w 395492"/>
                <a:gd name="connsiteY2" fmla="*/ 339394 h 2131730"/>
                <a:gd name="connsiteX3" fmla="*/ 154270 w 395492"/>
                <a:gd name="connsiteY3" fmla="*/ 286100 h 2131730"/>
                <a:gd name="connsiteX4" fmla="*/ 143050 w 395492"/>
                <a:gd name="connsiteY4" fmla="*/ 244027 h 2131730"/>
                <a:gd name="connsiteX5" fmla="*/ 123416 w 395492"/>
                <a:gd name="connsiteY5" fmla="*/ 196343 h 2131730"/>
                <a:gd name="connsiteX6" fmla="*/ 95367 w 395492"/>
                <a:gd name="connsiteY6" fmla="*/ 151465 h 2131730"/>
                <a:gd name="connsiteX7" fmla="*/ 67317 w 395492"/>
                <a:gd name="connsiteY7" fmla="*/ 115001 h 2131730"/>
                <a:gd name="connsiteX8" fmla="*/ 36464 w 395492"/>
                <a:gd name="connsiteY8" fmla="*/ 86952 h 2131730"/>
                <a:gd name="connsiteX9" fmla="*/ 16829 w 395492"/>
                <a:gd name="connsiteY9" fmla="*/ 70122 h 2131730"/>
                <a:gd name="connsiteX10" fmla="*/ 0 w 395492"/>
                <a:gd name="connsiteY10" fmla="*/ 42073 h 2131730"/>
                <a:gd name="connsiteX11" fmla="*/ 0 w 395492"/>
                <a:gd name="connsiteY11" fmla="*/ 16829 h 2131730"/>
                <a:gd name="connsiteX12" fmla="*/ 5610 w 395492"/>
                <a:gd name="connsiteY12" fmla="*/ 5610 h 2131730"/>
                <a:gd name="connsiteX13" fmla="*/ 19634 w 395492"/>
                <a:gd name="connsiteY13" fmla="*/ 0 h 2131730"/>
                <a:gd name="connsiteX14" fmla="*/ 75732 w 395492"/>
                <a:gd name="connsiteY14" fmla="*/ 5610 h 2131730"/>
                <a:gd name="connsiteX15" fmla="*/ 182319 w 395492"/>
                <a:gd name="connsiteY15" fmla="*/ 25244 h 2131730"/>
                <a:gd name="connsiteX16" fmla="*/ 272076 w 395492"/>
                <a:gd name="connsiteY16" fmla="*/ 47683 h 2131730"/>
                <a:gd name="connsiteX17" fmla="*/ 359028 w 395492"/>
                <a:gd name="connsiteY17" fmla="*/ 81342 h 2131730"/>
                <a:gd name="connsiteX18" fmla="*/ 389882 w 395492"/>
                <a:gd name="connsiteY18" fmla="*/ 95367 h 2131730"/>
                <a:gd name="connsiteX19" fmla="*/ 395492 w 395492"/>
                <a:gd name="connsiteY19" fmla="*/ 333784 h 2131730"/>
                <a:gd name="connsiteX20" fmla="*/ 392687 w 395492"/>
                <a:gd name="connsiteY20" fmla="*/ 723666 h 2131730"/>
                <a:gd name="connsiteX21" fmla="*/ 395492 w 395492"/>
                <a:gd name="connsiteY21" fmla="*/ 1082694 h 2131730"/>
                <a:gd name="connsiteX22" fmla="*/ 395492 w 395492"/>
                <a:gd name="connsiteY22" fmla="*/ 1309892 h 2131730"/>
                <a:gd name="connsiteX23" fmla="*/ 392687 w 395492"/>
                <a:gd name="connsiteY23" fmla="*/ 1593188 h 2131730"/>
                <a:gd name="connsiteX24" fmla="*/ 389882 w 395492"/>
                <a:gd name="connsiteY24" fmla="*/ 1722213 h 2131730"/>
                <a:gd name="connsiteX25" fmla="*/ 384272 w 395492"/>
                <a:gd name="connsiteY25" fmla="*/ 1876483 h 2131730"/>
                <a:gd name="connsiteX26" fmla="*/ 361833 w 395492"/>
                <a:gd name="connsiteY26" fmla="*/ 2103681 h 2131730"/>
                <a:gd name="connsiteX27" fmla="*/ 171099 w 395492"/>
                <a:gd name="connsiteY27" fmla="*/ 2131730 h 2131730"/>
                <a:gd name="connsiteX28" fmla="*/ 168294 w 395492"/>
                <a:gd name="connsiteY28" fmla="*/ 1926972 h 2131730"/>
                <a:gd name="connsiteX29" fmla="*/ 168294 w 395492"/>
                <a:gd name="connsiteY29" fmla="*/ 1035011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95492" h="2131730">
                  <a:moveTo>
                    <a:pt x="168294" y="1035011"/>
                  </a:moveTo>
                  <a:lnTo>
                    <a:pt x="171099" y="415126"/>
                  </a:lnTo>
                  <a:lnTo>
                    <a:pt x="165489" y="339394"/>
                  </a:lnTo>
                  <a:lnTo>
                    <a:pt x="154270" y="286100"/>
                  </a:lnTo>
                  <a:lnTo>
                    <a:pt x="143050" y="244027"/>
                  </a:lnTo>
                  <a:lnTo>
                    <a:pt x="123416" y="196343"/>
                  </a:lnTo>
                  <a:lnTo>
                    <a:pt x="95367" y="151465"/>
                  </a:lnTo>
                  <a:lnTo>
                    <a:pt x="67317" y="115001"/>
                  </a:lnTo>
                  <a:lnTo>
                    <a:pt x="36464" y="86952"/>
                  </a:lnTo>
                  <a:lnTo>
                    <a:pt x="16829" y="70122"/>
                  </a:lnTo>
                  <a:lnTo>
                    <a:pt x="0" y="42073"/>
                  </a:lnTo>
                  <a:lnTo>
                    <a:pt x="0" y="16829"/>
                  </a:lnTo>
                  <a:lnTo>
                    <a:pt x="5610" y="5610"/>
                  </a:lnTo>
                  <a:lnTo>
                    <a:pt x="19634" y="0"/>
                  </a:lnTo>
                  <a:lnTo>
                    <a:pt x="75732" y="5610"/>
                  </a:lnTo>
                  <a:lnTo>
                    <a:pt x="182319" y="25244"/>
                  </a:lnTo>
                  <a:lnTo>
                    <a:pt x="272076" y="47683"/>
                  </a:lnTo>
                  <a:lnTo>
                    <a:pt x="359028" y="81342"/>
                  </a:lnTo>
                  <a:lnTo>
                    <a:pt x="389882" y="95367"/>
                  </a:lnTo>
                  <a:lnTo>
                    <a:pt x="395492" y="333784"/>
                  </a:lnTo>
                  <a:lnTo>
                    <a:pt x="392687" y="723666"/>
                  </a:lnTo>
                  <a:lnTo>
                    <a:pt x="395492" y="1082694"/>
                  </a:lnTo>
                  <a:lnTo>
                    <a:pt x="395492" y="1309892"/>
                  </a:lnTo>
                  <a:lnTo>
                    <a:pt x="392687" y="1593188"/>
                  </a:lnTo>
                  <a:lnTo>
                    <a:pt x="389882" y="1722213"/>
                  </a:lnTo>
                  <a:lnTo>
                    <a:pt x="384272" y="1876483"/>
                  </a:lnTo>
                  <a:lnTo>
                    <a:pt x="361833" y="2103681"/>
                  </a:lnTo>
                  <a:lnTo>
                    <a:pt x="171099" y="2131730"/>
                  </a:lnTo>
                  <a:lnTo>
                    <a:pt x="168294" y="1926972"/>
                  </a:lnTo>
                  <a:lnTo>
                    <a:pt x="168294" y="10350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5">
              <a:extLst>
                <a:ext uri="{FF2B5EF4-FFF2-40B4-BE49-F238E27FC236}">
                  <a16:creationId xmlns:a16="http://schemas.microsoft.com/office/drawing/2014/main" id="{6731696F-977F-4023-A333-3552B86B683D}"/>
                </a:ext>
              </a:extLst>
            </p:cNvPr>
            <p:cNvSpPr/>
            <p:nvPr/>
          </p:nvSpPr>
          <p:spPr>
            <a:xfrm>
              <a:off x="6046789" y="1554163"/>
              <a:ext cx="1501775" cy="419100"/>
            </a:xfrm>
            <a:custGeom>
              <a:avLst/>
              <a:gdLst>
                <a:gd name="connsiteX0" fmla="*/ 457200 w 1502569"/>
                <a:gd name="connsiteY0" fmla="*/ 352425 h 419100"/>
                <a:gd name="connsiteX1" fmla="*/ 785812 w 1502569"/>
                <a:gd name="connsiteY1" fmla="*/ 304800 h 419100"/>
                <a:gd name="connsiteX2" fmla="*/ 1062037 w 1502569"/>
                <a:gd name="connsiteY2" fmla="*/ 266700 h 419100"/>
                <a:gd name="connsiteX3" fmla="*/ 1321594 w 1502569"/>
                <a:gd name="connsiteY3" fmla="*/ 235744 h 419100"/>
                <a:gd name="connsiteX4" fmla="*/ 1435894 w 1502569"/>
                <a:gd name="connsiteY4" fmla="*/ 223838 h 419100"/>
                <a:gd name="connsiteX5" fmla="*/ 1454944 w 1502569"/>
                <a:gd name="connsiteY5" fmla="*/ 219075 h 419100"/>
                <a:gd name="connsiteX6" fmla="*/ 1481137 w 1502569"/>
                <a:gd name="connsiteY6" fmla="*/ 195263 h 419100"/>
                <a:gd name="connsiteX7" fmla="*/ 1497806 w 1502569"/>
                <a:gd name="connsiteY7" fmla="*/ 169069 h 419100"/>
                <a:gd name="connsiteX8" fmla="*/ 1502569 w 1502569"/>
                <a:gd name="connsiteY8" fmla="*/ 152400 h 419100"/>
                <a:gd name="connsiteX9" fmla="*/ 1497806 w 1502569"/>
                <a:gd name="connsiteY9" fmla="*/ 123825 h 419100"/>
                <a:gd name="connsiteX10" fmla="*/ 1483519 w 1502569"/>
                <a:gd name="connsiteY10" fmla="*/ 100013 h 419100"/>
                <a:gd name="connsiteX11" fmla="*/ 1469231 w 1502569"/>
                <a:gd name="connsiteY11" fmla="*/ 88107 h 419100"/>
                <a:gd name="connsiteX12" fmla="*/ 1416844 w 1502569"/>
                <a:gd name="connsiteY12" fmla="*/ 61913 h 419100"/>
                <a:gd name="connsiteX13" fmla="*/ 1335881 w 1502569"/>
                <a:gd name="connsiteY13" fmla="*/ 30957 h 419100"/>
                <a:gd name="connsiteX14" fmla="*/ 1264444 w 1502569"/>
                <a:gd name="connsiteY14" fmla="*/ 14288 h 419100"/>
                <a:gd name="connsiteX15" fmla="*/ 1195387 w 1502569"/>
                <a:gd name="connsiteY15" fmla="*/ 4763 h 419100"/>
                <a:gd name="connsiteX16" fmla="*/ 1097756 w 1502569"/>
                <a:gd name="connsiteY16" fmla="*/ 0 h 419100"/>
                <a:gd name="connsiteX17" fmla="*/ 1076325 w 1502569"/>
                <a:gd name="connsiteY17" fmla="*/ 11907 h 419100"/>
                <a:gd name="connsiteX18" fmla="*/ 1057275 w 1502569"/>
                <a:gd name="connsiteY18" fmla="*/ 28575 h 419100"/>
                <a:gd name="connsiteX19" fmla="*/ 1007269 w 1502569"/>
                <a:gd name="connsiteY19" fmla="*/ 61913 h 419100"/>
                <a:gd name="connsiteX20" fmla="*/ 959644 w 1502569"/>
                <a:gd name="connsiteY20" fmla="*/ 88107 h 419100"/>
                <a:gd name="connsiteX21" fmla="*/ 881062 w 1502569"/>
                <a:gd name="connsiteY21" fmla="*/ 111919 h 419100"/>
                <a:gd name="connsiteX22" fmla="*/ 735806 w 1502569"/>
                <a:gd name="connsiteY22" fmla="*/ 147638 h 419100"/>
                <a:gd name="connsiteX23" fmla="*/ 623887 w 1502569"/>
                <a:gd name="connsiteY23" fmla="*/ 161925 h 419100"/>
                <a:gd name="connsiteX24" fmla="*/ 395287 w 1502569"/>
                <a:gd name="connsiteY24" fmla="*/ 190500 h 419100"/>
                <a:gd name="connsiteX25" fmla="*/ 130969 w 1502569"/>
                <a:gd name="connsiteY25" fmla="*/ 223838 h 419100"/>
                <a:gd name="connsiteX26" fmla="*/ 0 w 1502569"/>
                <a:gd name="connsiteY26" fmla="*/ 230982 h 419100"/>
                <a:gd name="connsiteX27" fmla="*/ 28575 w 1502569"/>
                <a:gd name="connsiteY27" fmla="*/ 419100 h 419100"/>
                <a:gd name="connsiteX28" fmla="*/ 245269 w 1502569"/>
                <a:gd name="connsiteY28" fmla="*/ 383382 h 419100"/>
                <a:gd name="connsiteX29" fmla="*/ 457200 w 1502569"/>
                <a:gd name="connsiteY29" fmla="*/ 352425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2569" h="419100">
                  <a:moveTo>
                    <a:pt x="457200" y="352425"/>
                  </a:moveTo>
                  <a:lnTo>
                    <a:pt x="785812" y="304800"/>
                  </a:lnTo>
                  <a:lnTo>
                    <a:pt x="1062037" y="266700"/>
                  </a:lnTo>
                  <a:lnTo>
                    <a:pt x="1321594" y="235744"/>
                  </a:lnTo>
                  <a:lnTo>
                    <a:pt x="1435894" y="223838"/>
                  </a:lnTo>
                  <a:lnTo>
                    <a:pt x="1454944" y="219075"/>
                  </a:lnTo>
                  <a:lnTo>
                    <a:pt x="1481137" y="195263"/>
                  </a:lnTo>
                  <a:lnTo>
                    <a:pt x="1497806" y="169069"/>
                  </a:lnTo>
                  <a:lnTo>
                    <a:pt x="1502569" y="152400"/>
                  </a:lnTo>
                  <a:lnTo>
                    <a:pt x="1497806" y="123825"/>
                  </a:lnTo>
                  <a:lnTo>
                    <a:pt x="1483519" y="100013"/>
                  </a:lnTo>
                  <a:lnTo>
                    <a:pt x="1469231" y="88107"/>
                  </a:lnTo>
                  <a:lnTo>
                    <a:pt x="1416844" y="61913"/>
                  </a:lnTo>
                  <a:lnTo>
                    <a:pt x="1335881" y="30957"/>
                  </a:lnTo>
                  <a:lnTo>
                    <a:pt x="1264444" y="14288"/>
                  </a:lnTo>
                  <a:lnTo>
                    <a:pt x="1195387" y="4763"/>
                  </a:lnTo>
                  <a:lnTo>
                    <a:pt x="1097756" y="0"/>
                  </a:lnTo>
                  <a:lnTo>
                    <a:pt x="1076325" y="11907"/>
                  </a:lnTo>
                  <a:lnTo>
                    <a:pt x="1057275" y="28575"/>
                  </a:lnTo>
                  <a:lnTo>
                    <a:pt x="1007269" y="61913"/>
                  </a:lnTo>
                  <a:lnTo>
                    <a:pt x="959644" y="88107"/>
                  </a:lnTo>
                  <a:lnTo>
                    <a:pt x="881062" y="111919"/>
                  </a:lnTo>
                  <a:lnTo>
                    <a:pt x="735806" y="147638"/>
                  </a:lnTo>
                  <a:lnTo>
                    <a:pt x="623887" y="161925"/>
                  </a:lnTo>
                  <a:lnTo>
                    <a:pt x="395287" y="190500"/>
                  </a:lnTo>
                  <a:lnTo>
                    <a:pt x="130969" y="223838"/>
                  </a:lnTo>
                  <a:lnTo>
                    <a:pt x="0" y="230982"/>
                  </a:lnTo>
                  <a:lnTo>
                    <a:pt x="28575" y="419100"/>
                  </a:lnTo>
                  <a:lnTo>
                    <a:pt x="245269" y="383382"/>
                  </a:lnTo>
                  <a:lnTo>
                    <a:pt x="4572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07">
              <a:extLst>
                <a:ext uri="{FF2B5EF4-FFF2-40B4-BE49-F238E27FC236}">
                  <a16:creationId xmlns:a16="http://schemas.microsoft.com/office/drawing/2014/main" id="{13D3FFF5-2F52-4421-901F-F0C1D256C77A}"/>
                </a:ext>
              </a:extLst>
            </p:cNvPr>
            <p:cNvSpPr/>
            <p:nvPr/>
          </p:nvSpPr>
          <p:spPr>
            <a:xfrm>
              <a:off x="6115050" y="2246313"/>
              <a:ext cx="1366838" cy="315912"/>
            </a:xfrm>
            <a:custGeom>
              <a:avLst/>
              <a:gdLst>
                <a:gd name="connsiteX0" fmla="*/ 483394 w 1366838"/>
                <a:gd name="connsiteY0" fmla="*/ 130969 h 316706"/>
                <a:gd name="connsiteX1" fmla="*/ 290513 w 1366838"/>
                <a:gd name="connsiteY1" fmla="*/ 152400 h 316706"/>
                <a:gd name="connsiteX2" fmla="*/ 214313 w 1366838"/>
                <a:gd name="connsiteY2" fmla="*/ 159544 h 316706"/>
                <a:gd name="connsiteX3" fmla="*/ 92869 w 1366838"/>
                <a:gd name="connsiteY3" fmla="*/ 157162 h 316706"/>
                <a:gd name="connsiteX4" fmla="*/ 0 w 1366838"/>
                <a:gd name="connsiteY4" fmla="*/ 157162 h 316706"/>
                <a:gd name="connsiteX5" fmla="*/ 2381 w 1366838"/>
                <a:gd name="connsiteY5" fmla="*/ 316706 h 316706"/>
                <a:gd name="connsiteX6" fmla="*/ 214313 w 1366838"/>
                <a:gd name="connsiteY6" fmla="*/ 311944 h 316706"/>
                <a:gd name="connsiteX7" fmla="*/ 350044 w 1366838"/>
                <a:gd name="connsiteY7" fmla="*/ 304800 h 316706"/>
                <a:gd name="connsiteX8" fmla="*/ 492919 w 1366838"/>
                <a:gd name="connsiteY8" fmla="*/ 292894 h 316706"/>
                <a:gd name="connsiteX9" fmla="*/ 678656 w 1366838"/>
                <a:gd name="connsiteY9" fmla="*/ 264319 h 316706"/>
                <a:gd name="connsiteX10" fmla="*/ 895350 w 1366838"/>
                <a:gd name="connsiteY10" fmla="*/ 230981 h 316706"/>
                <a:gd name="connsiteX11" fmla="*/ 1119188 w 1366838"/>
                <a:gd name="connsiteY11" fmla="*/ 192881 h 316706"/>
                <a:gd name="connsiteX12" fmla="*/ 1288256 w 1366838"/>
                <a:gd name="connsiteY12" fmla="*/ 161925 h 316706"/>
                <a:gd name="connsiteX13" fmla="*/ 1323975 w 1366838"/>
                <a:gd name="connsiteY13" fmla="*/ 150019 h 316706"/>
                <a:gd name="connsiteX14" fmla="*/ 1345406 w 1366838"/>
                <a:gd name="connsiteY14" fmla="*/ 135731 h 316706"/>
                <a:gd name="connsiteX15" fmla="*/ 1359694 w 1366838"/>
                <a:gd name="connsiteY15" fmla="*/ 121444 h 316706"/>
                <a:gd name="connsiteX16" fmla="*/ 1366838 w 1366838"/>
                <a:gd name="connsiteY16" fmla="*/ 102394 h 316706"/>
                <a:gd name="connsiteX17" fmla="*/ 1359694 w 1366838"/>
                <a:gd name="connsiteY17" fmla="*/ 76200 h 316706"/>
                <a:gd name="connsiteX18" fmla="*/ 1343025 w 1366838"/>
                <a:gd name="connsiteY18" fmla="*/ 52387 h 316706"/>
                <a:gd name="connsiteX19" fmla="*/ 1326356 w 1366838"/>
                <a:gd name="connsiteY19" fmla="*/ 40481 h 316706"/>
                <a:gd name="connsiteX20" fmla="*/ 1285875 w 1366838"/>
                <a:gd name="connsiteY20" fmla="*/ 23812 h 316706"/>
                <a:gd name="connsiteX21" fmla="*/ 1221581 w 1366838"/>
                <a:gd name="connsiteY21" fmla="*/ 7144 h 316706"/>
                <a:gd name="connsiteX22" fmla="*/ 1147763 w 1366838"/>
                <a:gd name="connsiteY22" fmla="*/ 0 h 316706"/>
                <a:gd name="connsiteX23" fmla="*/ 1100138 w 1366838"/>
                <a:gd name="connsiteY23" fmla="*/ 4762 h 316706"/>
                <a:gd name="connsiteX24" fmla="*/ 1028700 w 1366838"/>
                <a:gd name="connsiteY24" fmla="*/ 19050 h 316706"/>
                <a:gd name="connsiteX25" fmla="*/ 892969 w 1366838"/>
                <a:gd name="connsiteY25" fmla="*/ 59531 h 316706"/>
                <a:gd name="connsiteX26" fmla="*/ 840581 w 1366838"/>
                <a:gd name="connsiteY26" fmla="*/ 71437 h 316706"/>
                <a:gd name="connsiteX27" fmla="*/ 690563 w 1366838"/>
                <a:gd name="connsiteY27" fmla="*/ 100012 h 316706"/>
                <a:gd name="connsiteX28" fmla="*/ 483394 w 1366838"/>
                <a:gd name="connsiteY28" fmla="*/ 130969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66838" h="316706">
                  <a:moveTo>
                    <a:pt x="483394" y="130969"/>
                  </a:moveTo>
                  <a:lnTo>
                    <a:pt x="290513" y="152400"/>
                  </a:lnTo>
                  <a:lnTo>
                    <a:pt x="214313" y="159544"/>
                  </a:lnTo>
                  <a:lnTo>
                    <a:pt x="92869" y="157162"/>
                  </a:lnTo>
                  <a:lnTo>
                    <a:pt x="0" y="157162"/>
                  </a:lnTo>
                  <a:cubicBezTo>
                    <a:pt x="794" y="210343"/>
                    <a:pt x="1587" y="263525"/>
                    <a:pt x="2381" y="316706"/>
                  </a:cubicBezTo>
                  <a:lnTo>
                    <a:pt x="214313" y="311944"/>
                  </a:lnTo>
                  <a:lnTo>
                    <a:pt x="350044" y="304800"/>
                  </a:lnTo>
                  <a:lnTo>
                    <a:pt x="492919" y="292894"/>
                  </a:lnTo>
                  <a:lnTo>
                    <a:pt x="678656" y="264319"/>
                  </a:lnTo>
                  <a:lnTo>
                    <a:pt x="895350" y="230981"/>
                  </a:lnTo>
                  <a:lnTo>
                    <a:pt x="1119188" y="192881"/>
                  </a:lnTo>
                  <a:lnTo>
                    <a:pt x="1288256" y="161925"/>
                  </a:lnTo>
                  <a:lnTo>
                    <a:pt x="1323975" y="150019"/>
                  </a:lnTo>
                  <a:lnTo>
                    <a:pt x="1345406" y="135731"/>
                  </a:lnTo>
                  <a:lnTo>
                    <a:pt x="1359694" y="121444"/>
                  </a:lnTo>
                  <a:lnTo>
                    <a:pt x="1366838" y="102394"/>
                  </a:lnTo>
                  <a:lnTo>
                    <a:pt x="1359694" y="76200"/>
                  </a:lnTo>
                  <a:lnTo>
                    <a:pt x="1343025" y="52387"/>
                  </a:lnTo>
                  <a:lnTo>
                    <a:pt x="1326356" y="40481"/>
                  </a:lnTo>
                  <a:lnTo>
                    <a:pt x="1285875" y="23812"/>
                  </a:lnTo>
                  <a:lnTo>
                    <a:pt x="1221581" y="7144"/>
                  </a:lnTo>
                  <a:lnTo>
                    <a:pt x="1147763" y="0"/>
                  </a:lnTo>
                  <a:lnTo>
                    <a:pt x="1100138" y="4762"/>
                  </a:lnTo>
                  <a:lnTo>
                    <a:pt x="1028700" y="19050"/>
                  </a:lnTo>
                  <a:lnTo>
                    <a:pt x="892969" y="59531"/>
                  </a:lnTo>
                  <a:lnTo>
                    <a:pt x="840581" y="71437"/>
                  </a:lnTo>
                  <a:lnTo>
                    <a:pt x="690563" y="100012"/>
                  </a:lnTo>
                  <a:lnTo>
                    <a:pt x="483394" y="1309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8">
              <a:extLst>
                <a:ext uri="{FF2B5EF4-FFF2-40B4-BE49-F238E27FC236}">
                  <a16:creationId xmlns:a16="http://schemas.microsoft.com/office/drawing/2014/main" id="{C37FE780-6B65-4192-88D0-9068A3A79CF2}"/>
                </a:ext>
              </a:extLst>
            </p:cNvPr>
            <p:cNvSpPr/>
            <p:nvPr/>
          </p:nvSpPr>
          <p:spPr>
            <a:xfrm>
              <a:off x="6119813" y="2805114"/>
              <a:ext cx="1395412" cy="339725"/>
            </a:xfrm>
            <a:custGeom>
              <a:avLst/>
              <a:gdLst>
                <a:gd name="connsiteX0" fmla="*/ 583406 w 1395412"/>
                <a:gd name="connsiteY0" fmla="*/ 302418 h 340518"/>
                <a:gd name="connsiteX1" fmla="*/ 445293 w 1395412"/>
                <a:gd name="connsiteY1" fmla="*/ 321468 h 340518"/>
                <a:gd name="connsiteX2" fmla="*/ 333375 w 1395412"/>
                <a:gd name="connsiteY2" fmla="*/ 335756 h 340518"/>
                <a:gd name="connsiteX3" fmla="*/ 254793 w 1395412"/>
                <a:gd name="connsiteY3" fmla="*/ 340518 h 340518"/>
                <a:gd name="connsiteX4" fmla="*/ 150018 w 1395412"/>
                <a:gd name="connsiteY4" fmla="*/ 340518 h 340518"/>
                <a:gd name="connsiteX5" fmla="*/ 0 w 1395412"/>
                <a:gd name="connsiteY5" fmla="*/ 326231 h 340518"/>
                <a:gd name="connsiteX6" fmla="*/ 2381 w 1395412"/>
                <a:gd name="connsiteY6" fmla="*/ 147637 h 340518"/>
                <a:gd name="connsiteX7" fmla="*/ 140493 w 1395412"/>
                <a:gd name="connsiteY7" fmla="*/ 171450 h 340518"/>
                <a:gd name="connsiteX8" fmla="*/ 223837 w 1395412"/>
                <a:gd name="connsiteY8" fmla="*/ 178593 h 340518"/>
                <a:gd name="connsiteX9" fmla="*/ 342900 w 1395412"/>
                <a:gd name="connsiteY9" fmla="*/ 178593 h 340518"/>
                <a:gd name="connsiteX10" fmla="*/ 471487 w 1395412"/>
                <a:gd name="connsiteY10" fmla="*/ 166687 h 340518"/>
                <a:gd name="connsiteX11" fmla="*/ 616743 w 1395412"/>
                <a:gd name="connsiteY11" fmla="*/ 145256 h 340518"/>
                <a:gd name="connsiteX12" fmla="*/ 807243 w 1395412"/>
                <a:gd name="connsiteY12" fmla="*/ 104775 h 340518"/>
                <a:gd name="connsiteX13" fmla="*/ 957262 w 1395412"/>
                <a:gd name="connsiteY13" fmla="*/ 64293 h 340518"/>
                <a:gd name="connsiteX14" fmla="*/ 1042987 w 1395412"/>
                <a:gd name="connsiteY14" fmla="*/ 30956 h 340518"/>
                <a:gd name="connsiteX15" fmla="*/ 1114425 w 1395412"/>
                <a:gd name="connsiteY15" fmla="*/ 9525 h 340518"/>
                <a:gd name="connsiteX16" fmla="*/ 1152525 w 1395412"/>
                <a:gd name="connsiteY16" fmla="*/ 0 h 340518"/>
                <a:gd name="connsiteX17" fmla="*/ 1190625 w 1395412"/>
                <a:gd name="connsiteY17" fmla="*/ 0 h 340518"/>
                <a:gd name="connsiteX18" fmla="*/ 1223962 w 1395412"/>
                <a:gd name="connsiteY18" fmla="*/ 2381 h 340518"/>
                <a:gd name="connsiteX19" fmla="*/ 1283493 w 1395412"/>
                <a:gd name="connsiteY19" fmla="*/ 23812 h 340518"/>
                <a:gd name="connsiteX20" fmla="*/ 1350168 w 1395412"/>
                <a:gd name="connsiteY20" fmla="*/ 61912 h 340518"/>
                <a:gd name="connsiteX21" fmla="*/ 1371600 w 1395412"/>
                <a:gd name="connsiteY21" fmla="*/ 73818 h 340518"/>
                <a:gd name="connsiteX22" fmla="*/ 1383506 w 1395412"/>
                <a:gd name="connsiteY22" fmla="*/ 80962 h 340518"/>
                <a:gd name="connsiteX23" fmla="*/ 1395412 w 1395412"/>
                <a:gd name="connsiteY23" fmla="*/ 95250 h 340518"/>
                <a:gd name="connsiteX24" fmla="*/ 1395412 w 1395412"/>
                <a:gd name="connsiteY24" fmla="*/ 107156 h 340518"/>
                <a:gd name="connsiteX25" fmla="*/ 1383506 w 1395412"/>
                <a:gd name="connsiteY25" fmla="*/ 128587 h 340518"/>
                <a:gd name="connsiteX26" fmla="*/ 1357312 w 1395412"/>
                <a:gd name="connsiteY26" fmla="*/ 145256 h 340518"/>
                <a:gd name="connsiteX27" fmla="*/ 1323975 w 1395412"/>
                <a:gd name="connsiteY27" fmla="*/ 159543 h 340518"/>
                <a:gd name="connsiteX28" fmla="*/ 1209675 w 1395412"/>
                <a:gd name="connsiteY28" fmla="*/ 185737 h 340518"/>
                <a:gd name="connsiteX29" fmla="*/ 1047750 w 1395412"/>
                <a:gd name="connsiteY29" fmla="*/ 219075 h 340518"/>
                <a:gd name="connsiteX30" fmla="*/ 881062 w 1395412"/>
                <a:gd name="connsiteY30" fmla="*/ 252412 h 340518"/>
                <a:gd name="connsiteX31" fmla="*/ 583406 w 1395412"/>
                <a:gd name="connsiteY31" fmla="*/ 302418 h 340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95412" h="340518">
                  <a:moveTo>
                    <a:pt x="583406" y="302418"/>
                  </a:moveTo>
                  <a:lnTo>
                    <a:pt x="445293" y="321468"/>
                  </a:lnTo>
                  <a:lnTo>
                    <a:pt x="333375" y="335756"/>
                  </a:lnTo>
                  <a:lnTo>
                    <a:pt x="254793" y="340518"/>
                  </a:lnTo>
                  <a:lnTo>
                    <a:pt x="150018" y="340518"/>
                  </a:lnTo>
                  <a:lnTo>
                    <a:pt x="0" y="326231"/>
                  </a:lnTo>
                  <a:cubicBezTo>
                    <a:pt x="794" y="266700"/>
                    <a:pt x="1587" y="207168"/>
                    <a:pt x="2381" y="147637"/>
                  </a:cubicBezTo>
                  <a:lnTo>
                    <a:pt x="140493" y="171450"/>
                  </a:lnTo>
                  <a:lnTo>
                    <a:pt x="223837" y="178593"/>
                  </a:lnTo>
                  <a:lnTo>
                    <a:pt x="342900" y="178593"/>
                  </a:lnTo>
                  <a:lnTo>
                    <a:pt x="471487" y="166687"/>
                  </a:lnTo>
                  <a:lnTo>
                    <a:pt x="616743" y="145256"/>
                  </a:lnTo>
                  <a:lnTo>
                    <a:pt x="807243" y="104775"/>
                  </a:lnTo>
                  <a:lnTo>
                    <a:pt x="957262" y="64293"/>
                  </a:lnTo>
                  <a:lnTo>
                    <a:pt x="1042987" y="30956"/>
                  </a:lnTo>
                  <a:lnTo>
                    <a:pt x="1114425" y="9525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23962" y="2381"/>
                  </a:lnTo>
                  <a:lnTo>
                    <a:pt x="1283493" y="23812"/>
                  </a:lnTo>
                  <a:lnTo>
                    <a:pt x="1350168" y="61912"/>
                  </a:lnTo>
                  <a:lnTo>
                    <a:pt x="1371600" y="73818"/>
                  </a:lnTo>
                  <a:lnTo>
                    <a:pt x="1383506" y="80962"/>
                  </a:lnTo>
                  <a:lnTo>
                    <a:pt x="1395412" y="95250"/>
                  </a:lnTo>
                  <a:lnTo>
                    <a:pt x="1395412" y="107156"/>
                  </a:lnTo>
                  <a:lnTo>
                    <a:pt x="1383506" y="128587"/>
                  </a:lnTo>
                  <a:lnTo>
                    <a:pt x="1357312" y="145256"/>
                  </a:lnTo>
                  <a:lnTo>
                    <a:pt x="1323975" y="159543"/>
                  </a:lnTo>
                  <a:lnTo>
                    <a:pt x="1209675" y="185737"/>
                  </a:lnTo>
                  <a:lnTo>
                    <a:pt x="1047750" y="219075"/>
                  </a:lnTo>
                  <a:lnTo>
                    <a:pt x="881062" y="252412"/>
                  </a:lnTo>
                  <a:lnTo>
                    <a:pt x="583406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9">
              <a:extLst>
                <a:ext uri="{FF2B5EF4-FFF2-40B4-BE49-F238E27FC236}">
                  <a16:creationId xmlns:a16="http://schemas.microsoft.com/office/drawing/2014/main" id="{DC8EB8B0-EA3F-42A1-ABAC-44D777D5129E}"/>
                </a:ext>
              </a:extLst>
            </p:cNvPr>
            <p:cNvSpPr/>
            <p:nvPr/>
          </p:nvSpPr>
          <p:spPr>
            <a:xfrm>
              <a:off x="5200651" y="3362325"/>
              <a:ext cx="3076575" cy="668338"/>
            </a:xfrm>
            <a:custGeom>
              <a:avLst/>
              <a:gdLst>
                <a:gd name="connsiteX0" fmla="*/ 1417946 w 3076392"/>
                <a:gd name="connsiteY0" fmla="*/ 273067 h 668890"/>
                <a:gd name="connsiteX1" fmla="*/ 1630889 w 3076392"/>
                <a:gd name="connsiteY1" fmla="*/ 237994 h 668890"/>
                <a:gd name="connsiteX2" fmla="*/ 1868883 w 3076392"/>
                <a:gd name="connsiteY2" fmla="*/ 195406 h 668890"/>
                <a:gd name="connsiteX3" fmla="*/ 2109383 w 3076392"/>
                <a:gd name="connsiteY3" fmla="*/ 147807 h 668890"/>
                <a:gd name="connsiteX4" fmla="*/ 2282242 w 3076392"/>
                <a:gd name="connsiteY4" fmla="*/ 112734 h 668890"/>
                <a:gd name="connsiteX5" fmla="*/ 2374935 w 3076392"/>
                <a:gd name="connsiteY5" fmla="*/ 92692 h 668890"/>
                <a:gd name="connsiteX6" fmla="*/ 2417523 w 3076392"/>
                <a:gd name="connsiteY6" fmla="*/ 75156 h 668890"/>
                <a:gd name="connsiteX7" fmla="*/ 2455101 w 3076392"/>
                <a:gd name="connsiteY7" fmla="*/ 55114 h 668890"/>
                <a:gd name="connsiteX8" fmla="*/ 2502700 w 3076392"/>
                <a:gd name="connsiteY8" fmla="*/ 32567 h 668890"/>
                <a:gd name="connsiteX9" fmla="*/ 2550299 w 3076392"/>
                <a:gd name="connsiteY9" fmla="*/ 15031 h 668890"/>
                <a:gd name="connsiteX10" fmla="*/ 2600403 w 3076392"/>
                <a:gd name="connsiteY10" fmla="*/ 0 h 668890"/>
                <a:gd name="connsiteX11" fmla="*/ 2688085 w 3076392"/>
                <a:gd name="connsiteY11" fmla="*/ 7515 h 668890"/>
                <a:gd name="connsiteX12" fmla="*/ 2790799 w 3076392"/>
                <a:gd name="connsiteY12" fmla="*/ 30062 h 668890"/>
                <a:gd name="connsiteX13" fmla="*/ 2901028 w 3076392"/>
                <a:gd name="connsiteY13" fmla="*/ 62630 h 668890"/>
                <a:gd name="connsiteX14" fmla="*/ 2963658 w 3076392"/>
                <a:gd name="connsiteY14" fmla="*/ 80166 h 668890"/>
                <a:gd name="connsiteX15" fmla="*/ 3001236 w 3076392"/>
                <a:gd name="connsiteY15" fmla="*/ 97703 h 668890"/>
                <a:gd name="connsiteX16" fmla="*/ 3026288 w 3076392"/>
                <a:gd name="connsiteY16" fmla="*/ 115239 h 668890"/>
                <a:gd name="connsiteX17" fmla="*/ 3056351 w 3076392"/>
                <a:gd name="connsiteY17" fmla="*/ 142796 h 668890"/>
                <a:gd name="connsiteX18" fmla="*/ 3066371 w 3076392"/>
                <a:gd name="connsiteY18" fmla="*/ 157828 h 668890"/>
                <a:gd name="connsiteX19" fmla="*/ 3076392 w 3076392"/>
                <a:gd name="connsiteY19" fmla="*/ 182880 h 668890"/>
                <a:gd name="connsiteX20" fmla="*/ 3076392 w 3076392"/>
                <a:gd name="connsiteY20" fmla="*/ 197911 h 668890"/>
                <a:gd name="connsiteX21" fmla="*/ 3063866 w 3076392"/>
                <a:gd name="connsiteY21" fmla="*/ 217953 h 668890"/>
                <a:gd name="connsiteX22" fmla="*/ 3041319 w 3076392"/>
                <a:gd name="connsiteY22" fmla="*/ 240499 h 668890"/>
                <a:gd name="connsiteX23" fmla="*/ 3001236 w 3076392"/>
                <a:gd name="connsiteY23" fmla="*/ 265552 h 668890"/>
                <a:gd name="connsiteX24" fmla="*/ 2971174 w 3076392"/>
                <a:gd name="connsiteY24" fmla="*/ 273067 h 668890"/>
                <a:gd name="connsiteX25" fmla="*/ 2795809 w 3076392"/>
                <a:gd name="connsiteY25" fmla="*/ 283088 h 668890"/>
                <a:gd name="connsiteX26" fmla="*/ 2510216 w 3076392"/>
                <a:gd name="connsiteY26" fmla="*/ 300624 h 668890"/>
                <a:gd name="connsiteX27" fmla="*/ 2279737 w 3076392"/>
                <a:gd name="connsiteY27" fmla="*/ 310645 h 668890"/>
                <a:gd name="connsiteX28" fmla="*/ 2129425 w 3076392"/>
                <a:gd name="connsiteY28" fmla="*/ 318161 h 668890"/>
                <a:gd name="connsiteX29" fmla="*/ 1851347 w 3076392"/>
                <a:gd name="connsiteY29" fmla="*/ 363255 h 668890"/>
                <a:gd name="connsiteX30" fmla="*/ 1510639 w 3076392"/>
                <a:gd name="connsiteY30" fmla="*/ 423379 h 668890"/>
                <a:gd name="connsiteX31" fmla="*/ 1147384 w 3076392"/>
                <a:gd name="connsiteY31" fmla="*/ 493525 h 668890"/>
                <a:gd name="connsiteX32" fmla="*/ 809181 w 3076392"/>
                <a:gd name="connsiteY32" fmla="*/ 558661 h 668890"/>
                <a:gd name="connsiteX33" fmla="*/ 546135 w 3076392"/>
                <a:gd name="connsiteY33" fmla="*/ 608765 h 668890"/>
                <a:gd name="connsiteX34" fmla="*/ 460958 w 3076392"/>
                <a:gd name="connsiteY34" fmla="*/ 668890 h 668890"/>
                <a:gd name="connsiteX35" fmla="*/ 375781 w 3076392"/>
                <a:gd name="connsiteY35" fmla="*/ 658869 h 668890"/>
                <a:gd name="connsiteX36" fmla="*/ 290604 w 3076392"/>
                <a:gd name="connsiteY36" fmla="*/ 633817 h 668890"/>
                <a:gd name="connsiteX37" fmla="*/ 232984 w 3076392"/>
                <a:gd name="connsiteY37" fmla="*/ 608765 h 668890"/>
                <a:gd name="connsiteX38" fmla="*/ 177869 w 3076392"/>
                <a:gd name="connsiteY38" fmla="*/ 578702 h 668890"/>
                <a:gd name="connsiteX39" fmla="*/ 130271 w 3076392"/>
                <a:gd name="connsiteY39" fmla="*/ 546135 h 668890"/>
                <a:gd name="connsiteX40" fmla="*/ 85177 w 3076392"/>
                <a:gd name="connsiteY40" fmla="*/ 506051 h 668890"/>
                <a:gd name="connsiteX41" fmla="*/ 22547 w 3076392"/>
                <a:gd name="connsiteY41" fmla="*/ 435906 h 668890"/>
                <a:gd name="connsiteX42" fmla="*/ 5010 w 3076392"/>
                <a:gd name="connsiteY42" fmla="*/ 403338 h 668890"/>
                <a:gd name="connsiteX43" fmla="*/ 0 w 3076392"/>
                <a:gd name="connsiteY43" fmla="*/ 380791 h 668890"/>
                <a:gd name="connsiteX44" fmla="*/ 2505 w 3076392"/>
                <a:gd name="connsiteY44" fmla="*/ 368265 h 668890"/>
                <a:gd name="connsiteX45" fmla="*/ 20042 w 3076392"/>
                <a:gd name="connsiteY45" fmla="*/ 363255 h 668890"/>
                <a:gd name="connsiteX46" fmla="*/ 45094 w 3076392"/>
                <a:gd name="connsiteY46" fmla="*/ 370770 h 668890"/>
                <a:gd name="connsiteX47" fmla="*/ 92692 w 3076392"/>
                <a:gd name="connsiteY47" fmla="*/ 398327 h 668890"/>
                <a:gd name="connsiteX48" fmla="*/ 145302 w 3076392"/>
                <a:gd name="connsiteY48" fmla="*/ 420874 h 668890"/>
                <a:gd name="connsiteX49" fmla="*/ 195406 w 3076392"/>
                <a:gd name="connsiteY49" fmla="*/ 435906 h 668890"/>
                <a:gd name="connsiteX50" fmla="*/ 235489 w 3076392"/>
                <a:gd name="connsiteY50" fmla="*/ 443421 h 668890"/>
                <a:gd name="connsiteX51" fmla="*/ 290604 w 3076392"/>
                <a:gd name="connsiteY51" fmla="*/ 448432 h 668890"/>
                <a:gd name="connsiteX52" fmla="*/ 363255 w 3076392"/>
                <a:gd name="connsiteY52" fmla="*/ 445926 h 668890"/>
                <a:gd name="connsiteX53" fmla="*/ 503546 w 3076392"/>
                <a:gd name="connsiteY53" fmla="*/ 428390 h 668890"/>
                <a:gd name="connsiteX54" fmla="*/ 766593 w 3076392"/>
                <a:gd name="connsiteY54" fmla="*/ 378286 h 668890"/>
                <a:gd name="connsiteX55" fmla="*/ 949473 w 3076392"/>
                <a:gd name="connsiteY55" fmla="*/ 340708 h 668890"/>
                <a:gd name="connsiteX56" fmla="*/ 1194983 w 3076392"/>
                <a:gd name="connsiteY56" fmla="*/ 305635 h 668890"/>
                <a:gd name="connsiteX57" fmla="*/ 1417946 w 3076392"/>
                <a:gd name="connsiteY57" fmla="*/ 273067 h 668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076392" h="668890">
                  <a:moveTo>
                    <a:pt x="1417946" y="273067"/>
                  </a:moveTo>
                  <a:lnTo>
                    <a:pt x="1630889" y="237994"/>
                  </a:lnTo>
                  <a:lnTo>
                    <a:pt x="1868883" y="195406"/>
                  </a:lnTo>
                  <a:lnTo>
                    <a:pt x="2109383" y="147807"/>
                  </a:lnTo>
                  <a:lnTo>
                    <a:pt x="2282242" y="112734"/>
                  </a:lnTo>
                  <a:lnTo>
                    <a:pt x="2374935" y="92692"/>
                  </a:lnTo>
                  <a:lnTo>
                    <a:pt x="2417523" y="75156"/>
                  </a:lnTo>
                  <a:lnTo>
                    <a:pt x="2455101" y="55114"/>
                  </a:lnTo>
                  <a:lnTo>
                    <a:pt x="2502700" y="32567"/>
                  </a:lnTo>
                  <a:lnTo>
                    <a:pt x="2550299" y="15031"/>
                  </a:lnTo>
                  <a:lnTo>
                    <a:pt x="2600403" y="0"/>
                  </a:lnTo>
                  <a:lnTo>
                    <a:pt x="2688085" y="7515"/>
                  </a:lnTo>
                  <a:lnTo>
                    <a:pt x="2790799" y="30062"/>
                  </a:lnTo>
                  <a:lnTo>
                    <a:pt x="2901028" y="62630"/>
                  </a:lnTo>
                  <a:lnTo>
                    <a:pt x="2963658" y="80166"/>
                  </a:lnTo>
                  <a:lnTo>
                    <a:pt x="3001236" y="97703"/>
                  </a:lnTo>
                  <a:lnTo>
                    <a:pt x="3026288" y="115239"/>
                  </a:lnTo>
                  <a:lnTo>
                    <a:pt x="3056351" y="142796"/>
                  </a:lnTo>
                  <a:lnTo>
                    <a:pt x="3066371" y="157828"/>
                  </a:lnTo>
                  <a:lnTo>
                    <a:pt x="3076392" y="182880"/>
                  </a:lnTo>
                  <a:lnTo>
                    <a:pt x="3076392" y="197911"/>
                  </a:lnTo>
                  <a:lnTo>
                    <a:pt x="3063866" y="217953"/>
                  </a:lnTo>
                  <a:lnTo>
                    <a:pt x="3041319" y="240499"/>
                  </a:lnTo>
                  <a:lnTo>
                    <a:pt x="3001236" y="265552"/>
                  </a:lnTo>
                  <a:lnTo>
                    <a:pt x="2971174" y="273067"/>
                  </a:lnTo>
                  <a:lnTo>
                    <a:pt x="2795809" y="283088"/>
                  </a:lnTo>
                  <a:lnTo>
                    <a:pt x="2510216" y="300624"/>
                  </a:lnTo>
                  <a:lnTo>
                    <a:pt x="2279737" y="310645"/>
                  </a:lnTo>
                  <a:lnTo>
                    <a:pt x="2129425" y="318161"/>
                  </a:lnTo>
                  <a:lnTo>
                    <a:pt x="1851347" y="363255"/>
                  </a:lnTo>
                  <a:lnTo>
                    <a:pt x="1510639" y="423379"/>
                  </a:lnTo>
                  <a:lnTo>
                    <a:pt x="1147384" y="493525"/>
                  </a:lnTo>
                  <a:lnTo>
                    <a:pt x="809181" y="558661"/>
                  </a:lnTo>
                  <a:lnTo>
                    <a:pt x="546135" y="608765"/>
                  </a:lnTo>
                  <a:lnTo>
                    <a:pt x="460958" y="668890"/>
                  </a:lnTo>
                  <a:lnTo>
                    <a:pt x="375781" y="658869"/>
                  </a:lnTo>
                  <a:lnTo>
                    <a:pt x="290604" y="633817"/>
                  </a:lnTo>
                  <a:lnTo>
                    <a:pt x="232984" y="608765"/>
                  </a:lnTo>
                  <a:lnTo>
                    <a:pt x="177869" y="578702"/>
                  </a:lnTo>
                  <a:lnTo>
                    <a:pt x="130271" y="546135"/>
                  </a:lnTo>
                  <a:lnTo>
                    <a:pt x="85177" y="506051"/>
                  </a:lnTo>
                  <a:lnTo>
                    <a:pt x="22547" y="435906"/>
                  </a:lnTo>
                  <a:lnTo>
                    <a:pt x="5010" y="403338"/>
                  </a:lnTo>
                  <a:lnTo>
                    <a:pt x="0" y="380791"/>
                  </a:lnTo>
                  <a:lnTo>
                    <a:pt x="2505" y="368265"/>
                  </a:lnTo>
                  <a:lnTo>
                    <a:pt x="20042" y="363255"/>
                  </a:lnTo>
                  <a:lnTo>
                    <a:pt x="45094" y="370770"/>
                  </a:lnTo>
                  <a:lnTo>
                    <a:pt x="92692" y="398327"/>
                  </a:lnTo>
                  <a:lnTo>
                    <a:pt x="145302" y="420874"/>
                  </a:lnTo>
                  <a:lnTo>
                    <a:pt x="195406" y="435906"/>
                  </a:lnTo>
                  <a:lnTo>
                    <a:pt x="235489" y="443421"/>
                  </a:lnTo>
                  <a:lnTo>
                    <a:pt x="290604" y="448432"/>
                  </a:lnTo>
                  <a:lnTo>
                    <a:pt x="363255" y="445926"/>
                  </a:lnTo>
                  <a:lnTo>
                    <a:pt x="503546" y="428390"/>
                  </a:lnTo>
                  <a:lnTo>
                    <a:pt x="766593" y="378286"/>
                  </a:lnTo>
                  <a:lnTo>
                    <a:pt x="949473" y="340708"/>
                  </a:lnTo>
                  <a:lnTo>
                    <a:pt x="1194983" y="305635"/>
                  </a:lnTo>
                  <a:lnTo>
                    <a:pt x="1417946" y="2730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3AC552FE-413B-425C-929E-5AFBF47CF46C}"/>
                </a:ext>
              </a:extLst>
            </p:cNvPr>
            <p:cNvSpPr/>
            <p:nvPr/>
          </p:nvSpPr>
          <p:spPr>
            <a:xfrm>
              <a:off x="5451476" y="3929064"/>
              <a:ext cx="481013" cy="2054225"/>
            </a:xfrm>
            <a:custGeom>
              <a:avLst/>
              <a:gdLst>
                <a:gd name="connsiteX0" fmla="*/ 256349 w 480985"/>
                <a:gd name="connsiteY0" fmla="*/ 673907 h 2053436"/>
                <a:gd name="connsiteX1" fmla="*/ 269563 w 480985"/>
                <a:gd name="connsiteY1" fmla="*/ 525912 h 2053436"/>
                <a:gd name="connsiteX2" fmla="*/ 280134 w 480985"/>
                <a:gd name="connsiteY2" fmla="*/ 343560 h 2053436"/>
                <a:gd name="connsiteX3" fmla="*/ 258991 w 480985"/>
                <a:gd name="connsiteY3" fmla="*/ 269563 h 2053436"/>
                <a:gd name="connsiteX4" fmla="*/ 240492 w 480985"/>
                <a:gd name="connsiteY4" fmla="*/ 195565 h 2053436"/>
                <a:gd name="connsiteX5" fmla="*/ 192922 w 480985"/>
                <a:gd name="connsiteY5" fmla="*/ 31713 h 2053436"/>
                <a:gd name="connsiteX6" fmla="*/ 298633 w 480985"/>
                <a:gd name="connsiteY6" fmla="*/ 0 h 2053436"/>
                <a:gd name="connsiteX7" fmla="*/ 356774 w 480985"/>
                <a:gd name="connsiteY7" fmla="*/ 66069 h 2053436"/>
                <a:gd name="connsiteX8" fmla="*/ 399059 w 480985"/>
                <a:gd name="connsiteY8" fmla="*/ 121567 h 2053436"/>
                <a:gd name="connsiteX9" fmla="*/ 420201 w 480985"/>
                <a:gd name="connsiteY9" fmla="*/ 153281 h 2053436"/>
                <a:gd name="connsiteX10" fmla="*/ 446628 w 480985"/>
                <a:gd name="connsiteY10" fmla="*/ 198208 h 2053436"/>
                <a:gd name="connsiteX11" fmla="*/ 462485 w 480985"/>
                <a:gd name="connsiteY11" fmla="*/ 235207 h 2053436"/>
                <a:gd name="connsiteX12" fmla="*/ 473056 w 480985"/>
                <a:gd name="connsiteY12" fmla="*/ 274848 h 2053436"/>
                <a:gd name="connsiteX13" fmla="*/ 480985 w 480985"/>
                <a:gd name="connsiteY13" fmla="*/ 330347 h 2053436"/>
                <a:gd name="connsiteX14" fmla="*/ 480985 w 480985"/>
                <a:gd name="connsiteY14" fmla="*/ 391130 h 2053436"/>
                <a:gd name="connsiteX15" fmla="*/ 470413 w 480985"/>
                <a:gd name="connsiteY15" fmla="*/ 549697 h 2053436"/>
                <a:gd name="connsiteX16" fmla="*/ 449271 w 480985"/>
                <a:gd name="connsiteY16" fmla="*/ 747905 h 2053436"/>
                <a:gd name="connsiteX17" fmla="*/ 422843 w 480985"/>
                <a:gd name="connsiteY17" fmla="*/ 948756 h 2053436"/>
                <a:gd name="connsiteX18" fmla="*/ 399059 w 480985"/>
                <a:gd name="connsiteY18" fmla="*/ 1115251 h 2053436"/>
                <a:gd name="connsiteX19" fmla="*/ 362060 w 480985"/>
                <a:gd name="connsiteY19" fmla="*/ 1316102 h 2053436"/>
                <a:gd name="connsiteX20" fmla="*/ 309204 w 480985"/>
                <a:gd name="connsiteY20" fmla="*/ 1561880 h 2053436"/>
                <a:gd name="connsiteX21" fmla="*/ 301276 w 480985"/>
                <a:gd name="connsiteY21" fmla="*/ 1601521 h 2053436"/>
                <a:gd name="connsiteX22" fmla="*/ 343560 w 480985"/>
                <a:gd name="connsiteY22" fmla="*/ 1892226 h 2053436"/>
                <a:gd name="connsiteX23" fmla="*/ 314490 w 480985"/>
                <a:gd name="connsiteY23" fmla="*/ 1976795 h 2053436"/>
                <a:gd name="connsiteX24" fmla="*/ 295990 w 480985"/>
                <a:gd name="connsiteY24" fmla="*/ 2013794 h 2053436"/>
                <a:gd name="connsiteX25" fmla="*/ 274848 w 480985"/>
                <a:gd name="connsiteY25" fmla="*/ 2042865 h 2053436"/>
                <a:gd name="connsiteX26" fmla="*/ 253706 w 480985"/>
                <a:gd name="connsiteY26" fmla="*/ 2053436 h 2053436"/>
                <a:gd name="connsiteX27" fmla="*/ 237849 w 480985"/>
                <a:gd name="connsiteY27" fmla="*/ 2053436 h 2053436"/>
                <a:gd name="connsiteX28" fmla="*/ 208779 w 480985"/>
                <a:gd name="connsiteY28" fmla="*/ 2040222 h 2053436"/>
                <a:gd name="connsiteX29" fmla="*/ 182351 w 480985"/>
                <a:gd name="connsiteY29" fmla="*/ 2011151 h 2053436"/>
                <a:gd name="connsiteX30" fmla="*/ 118924 w 480985"/>
                <a:gd name="connsiteY30" fmla="*/ 1921297 h 2053436"/>
                <a:gd name="connsiteX31" fmla="*/ 15856 w 480985"/>
                <a:gd name="connsiteY31" fmla="*/ 1778587 h 2053436"/>
                <a:gd name="connsiteX32" fmla="*/ 2642 w 480985"/>
                <a:gd name="connsiteY32" fmla="*/ 1757445 h 2053436"/>
                <a:gd name="connsiteX33" fmla="*/ 0 w 480985"/>
                <a:gd name="connsiteY33" fmla="*/ 1736303 h 2053436"/>
                <a:gd name="connsiteX34" fmla="*/ 5285 w 480985"/>
                <a:gd name="connsiteY34" fmla="*/ 1707232 h 2053436"/>
                <a:gd name="connsiteX35" fmla="*/ 26427 w 480985"/>
                <a:gd name="connsiteY35" fmla="*/ 1659662 h 2053436"/>
                <a:gd name="connsiteX36" fmla="*/ 58141 w 480985"/>
                <a:gd name="connsiteY36" fmla="*/ 1598878 h 2053436"/>
                <a:gd name="connsiteX37" fmla="*/ 97782 w 480985"/>
                <a:gd name="connsiteY37" fmla="*/ 1538095 h 2053436"/>
                <a:gd name="connsiteX38" fmla="*/ 121567 w 480985"/>
                <a:gd name="connsiteY38" fmla="*/ 1485239 h 2053436"/>
                <a:gd name="connsiteX39" fmla="*/ 147995 w 480985"/>
                <a:gd name="connsiteY39" fmla="*/ 1400670 h 2053436"/>
                <a:gd name="connsiteX40" fmla="*/ 179708 w 480985"/>
                <a:gd name="connsiteY40" fmla="*/ 1268532 h 2053436"/>
                <a:gd name="connsiteX41" fmla="*/ 200850 w 480985"/>
                <a:gd name="connsiteY41" fmla="*/ 1144321 h 2053436"/>
                <a:gd name="connsiteX42" fmla="*/ 224635 w 480985"/>
                <a:gd name="connsiteY42" fmla="*/ 983112 h 2053436"/>
                <a:gd name="connsiteX43" fmla="*/ 256349 w 480985"/>
                <a:gd name="connsiteY43" fmla="*/ 673907 h 205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0985" h="2053436">
                  <a:moveTo>
                    <a:pt x="256349" y="673907"/>
                  </a:moveTo>
                  <a:lnTo>
                    <a:pt x="269563" y="525912"/>
                  </a:lnTo>
                  <a:lnTo>
                    <a:pt x="280134" y="343560"/>
                  </a:lnTo>
                  <a:lnTo>
                    <a:pt x="258991" y="269563"/>
                  </a:lnTo>
                  <a:lnTo>
                    <a:pt x="240492" y="195565"/>
                  </a:lnTo>
                  <a:lnTo>
                    <a:pt x="192922" y="31713"/>
                  </a:lnTo>
                  <a:lnTo>
                    <a:pt x="298633" y="0"/>
                  </a:lnTo>
                  <a:lnTo>
                    <a:pt x="356774" y="66069"/>
                  </a:lnTo>
                  <a:lnTo>
                    <a:pt x="399059" y="121567"/>
                  </a:lnTo>
                  <a:lnTo>
                    <a:pt x="420201" y="153281"/>
                  </a:lnTo>
                  <a:lnTo>
                    <a:pt x="446628" y="198208"/>
                  </a:lnTo>
                  <a:lnTo>
                    <a:pt x="462485" y="235207"/>
                  </a:lnTo>
                  <a:lnTo>
                    <a:pt x="473056" y="274848"/>
                  </a:lnTo>
                  <a:lnTo>
                    <a:pt x="480985" y="330347"/>
                  </a:lnTo>
                  <a:lnTo>
                    <a:pt x="480985" y="391130"/>
                  </a:lnTo>
                  <a:lnTo>
                    <a:pt x="470413" y="549697"/>
                  </a:lnTo>
                  <a:lnTo>
                    <a:pt x="449271" y="747905"/>
                  </a:lnTo>
                  <a:lnTo>
                    <a:pt x="422843" y="948756"/>
                  </a:lnTo>
                  <a:lnTo>
                    <a:pt x="399059" y="1115251"/>
                  </a:lnTo>
                  <a:lnTo>
                    <a:pt x="362060" y="1316102"/>
                  </a:lnTo>
                  <a:lnTo>
                    <a:pt x="309204" y="1561880"/>
                  </a:lnTo>
                  <a:lnTo>
                    <a:pt x="301276" y="1601521"/>
                  </a:lnTo>
                  <a:lnTo>
                    <a:pt x="343560" y="1892226"/>
                  </a:lnTo>
                  <a:lnTo>
                    <a:pt x="314490" y="1976795"/>
                  </a:lnTo>
                  <a:lnTo>
                    <a:pt x="295990" y="2013794"/>
                  </a:lnTo>
                  <a:lnTo>
                    <a:pt x="274848" y="2042865"/>
                  </a:lnTo>
                  <a:lnTo>
                    <a:pt x="253706" y="2053436"/>
                  </a:lnTo>
                  <a:lnTo>
                    <a:pt x="237849" y="2053436"/>
                  </a:lnTo>
                  <a:lnTo>
                    <a:pt x="208779" y="2040222"/>
                  </a:lnTo>
                  <a:lnTo>
                    <a:pt x="182351" y="2011151"/>
                  </a:lnTo>
                  <a:lnTo>
                    <a:pt x="118924" y="1921297"/>
                  </a:lnTo>
                  <a:lnTo>
                    <a:pt x="15856" y="1778587"/>
                  </a:lnTo>
                  <a:lnTo>
                    <a:pt x="2642" y="1757445"/>
                  </a:lnTo>
                  <a:lnTo>
                    <a:pt x="0" y="1736303"/>
                  </a:lnTo>
                  <a:lnTo>
                    <a:pt x="5285" y="1707232"/>
                  </a:lnTo>
                  <a:lnTo>
                    <a:pt x="26427" y="1659662"/>
                  </a:lnTo>
                  <a:lnTo>
                    <a:pt x="58141" y="1598878"/>
                  </a:lnTo>
                  <a:lnTo>
                    <a:pt x="97782" y="1538095"/>
                  </a:lnTo>
                  <a:lnTo>
                    <a:pt x="121567" y="1485239"/>
                  </a:lnTo>
                  <a:lnTo>
                    <a:pt x="147995" y="1400670"/>
                  </a:lnTo>
                  <a:lnTo>
                    <a:pt x="179708" y="1268532"/>
                  </a:lnTo>
                  <a:lnTo>
                    <a:pt x="200850" y="1144321"/>
                  </a:lnTo>
                  <a:lnTo>
                    <a:pt x="224635" y="983112"/>
                  </a:lnTo>
                  <a:lnTo>
                    <a:pt x="256349" y="673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1">
              <a:extLst>
                <a:ext uri="{FF2B5EF4-FFF2-40B4-BE49-F238E27FC236}">
                  <a16:creationId xmlns:a16="http://schemas.microsoft.com/office/drawing/2014/main" id="{9808BB89-8105-449F-BD1C-62C6F64C3438}"/>
                </a:ext>
              </a:extLst>
            </p:cNvPr>
            <p:cNvSpPr/>
            <p:nvPr/>
          </p:nvSpPr>
          <p:spPr>
            <a:xfrm>
              <a:off x="5624514" y="4919664"/>
              <a:ext cx="1273175" cy="985837"/>
            </a:xfrm>
            <a:custGeom>
              <a:avLst/>
              <a:gdLst>
                <a:gd name="connsiteX0" fmla="*/ 526256 w 1273968"/>
                <a:gd name="connsiteY0" fmla="*/ 376237 h 985837"/>
                <a:gd name="connsiteX1" fmla="*/ 302418 w 1273968"/>
                <a:gd name="connsiteY1" fmla="*/ 495300 h 985837"/>
                <a:gd name="connsiteX2" fmla="*/ 152400 w 1273968"/>
                <a:gd name="connsiteY2" fmla="*/ 573881 h 985837"/>
                <a:gd name="connsiteX3" fmla="*/ 0 w 1273968"/>
                <a:gd name="connsiteY3" fmla="*/ 664368 h 985837"/>
                <a:gd name="connsiteX4" fmla="*/ 138112 w 1273968"/>
                <a:gd name="connsiteY4" fmla="*/ 985837 h 985837"/>
                <a:gd name="connsiteX5" fmla="*/ 169068 w 1273968"/>
                <a:gd name="connsiteY5" fmla="*/ 907256 h 985837"/>
                <a:gd name="connsiteX6" fmla="*/ 188118 w 1273968"/>
                <a:gd name="connsiteY6" fmla="*/ 888206 h 985837"/>
                <a:gd name="connsiteX7" fmla="*/ 323850 w 1273968"/>
                <a:gd name="connsiteY7" fmla="*/ 783431 h 985837"/>
                <a:gd name="connsiteX8" fmla="*/ 497681 w 1273968"/>
                <a:gd name="connsiteY8" fmla="*/ 650081 h 985837"/>
                <a:gd name="connsiteX9" fmla="*/ 692943 w 1273968"/>
                <a:gd name="connsiteY9" fmla="*/ 497681 h 985837"/>
                <a:gd name="connsiteX10" fmla="*/ 907256 w 1273968"/>
                <a:gd name="connsiteY10" fmla="*/ 330993 h 985837"/>
                <a:gd name="connsiteX11" fmla="*/ 1073943 w 1273968"/>
                <a:gd name="connsiteY11" fmla="*/ 202406 h 985837"/>
                <a:gd name="connsiteX12" fmla="*/ 1197768 w 1273968"/>
                <a:gd name="connsiteY12" fmla="*/ 104775 h 985837"/>
                <a:gd name="connsiteX13" fmla="*/ 1262062 w 1273968"/>
                <a:gd name="connsiteY13" fmla="*/ 52387 h 985837"/>
                <a:gd name="connsiteX14" fmla="*/ 1271587 w 1273968"/>
                <a:gd name="connsiteY14" fmla="*/ 40481 h 985837"/>
                <a:gd name="connsiteX15" fmla="*/ 1273968 w 1273968"/>
                <a:gd name="connsiteY15" fmla="*/ 23812 h 985837"/>
                <a:gd name="connsiteX16" fmla="*/ 1271587 w 1273968"/>
                <a:gd name="connsiteY16" fmla="*/ 7143 h 985837"/>
                <a:gd name="connsiteX17" fmla="*/ 1257300 w 1273968"/>
                <a:gd name="connsiteY17" fmla="*/ 0 h 985837"/>
                <a:gd name="connsiteX18" fmla="*/ 1235868 w 1273968"/>
                <a:gd name="connsiteY18" fmla="*/ 4762 h 985837"/>
                <a:gd name="connsiteX19" fmla="*/ 1188243 w 1273968"/>
                <a:gd name="connsiteY19" fmla="*/ 23812 h 985837"/>
                <a:gd name="connsiteX20" fmla="*/ 1040606 w 1273968"/>
                <a:gd name="connsiteY20" fmla="*/ 102393 h 985837"/>
                <a:gd name="connsiteX21" fmla="*/ 842962 w 1273968"/>
                <a:gd name="connsiteY21" fmla="*/ 207168 h 985837"/>
                <a:gd name="connsiteX22" fmla="*/ 526256 w 1273968"/>
                <a:gd name="connsiteY22" fmla="*/ 3762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73968" h="985837">
                  <a:moveTo>
                    <a:pt x="526256" y="376237"/>
                  </a:moveTo>
                  <a:lnTo>
                    <a:pt x="302418" y="495300"/>
                  </a:lnTo>
                  <a:lnTo>
                    <a:pt x="152400" y="573881"/>
                  </a:lnTo>
                  <a:lnTo>
                    <a:pt x="0" y="664368"/>
                  </a:lnTo>
                  <a:lnTo>
                    <a:pt x="138112" y="985837"/>
                  </a:lnTo>
                  <a:lnTo>
                    <a:pt x="169068" y="907256"/>
                  </a:lnTo>
                  <a:lnTo>
                    <a:pt x="188118" y="888206"/>
                  </a:lnTo>
                  <a:lnTo>
                    <a:pt x="323850" y="783431"/>
                  </a:lnTo>
                  <a:lnTo>
                    <a:pt x="497681" y="650081"/>
                  </a:lnTo>
                  <a:lnTo>
                    <a:pt x="692943" y="497681"/>
                  </a:lnTo>
                  <a:lnTo>
                    <a:pt x="907256" y="330993"/>
                  </a:lnTo>
                  <a:lnTo>
                    <a:pt x="1073943" y="202406"/>
                  </a:lnTo>
                  <a:lnTo>
                    <a:pt x="1197768" y="104775"/>
                  </a:lnTo>
                  <a:lnTo>
                    <a:pt x="1262062" y="52387"/>
                  </a:lnTo>
                  <a:lnTo>
                    <a:pt x="1271587" y="40481"/>
                  </a:lnTo>
                  <a:lnTo>
                    <a:pt x="1273968" y="23812"/>
                  </a:lnTo>
                  <a:lnTo>
                    <a:pt x="1271587" y="7143"/>
                  </a:lnTo>
                  <a:lnTo>
                    <a:pt x="1257300" y="0"/>
                  </a:lnTo>
                  <a:lnTo>
                    <a:pt x="1235868" y="4762"/>
                  </a:lnTo>
                  <a:lnTo>
                    <a:pt x="1188243" y="23812"/>
                  </a:lnTo>
                  <a:lnTo>
                    <a:pt x="1040606" y="102393"/>
                  </a:lnTo>
                  <a:lnTo>
                    <a:pt x="842962" y="207168"/>
                  </a:lnTo>
                  <a:lnTo>
                    <a:pt x="526256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2">
              <a:extLst>
                <a:ext uri="{FF2B5EF4-FFF2-40B4-BE49-F238E27FC236}">
                  <a16:creationId xmlns:a16="http://schemas.microsoft.com/office/drawing/2014/main" id="{16C2ADE8-4C36-4152-96B6-37A5B10259DD}"/>
                </a:ext>
              </a:extLst>
            </p:cNvPr>
            <p:cNvSpPr/>
            <p:nvPr/>
          </p:nvSpPr>
          <p:spPr>
            <a:xfrm>
              <a:off x="6811963" y="3638550"/>
              <a:ext cx="965200" cy="808038"/>
            </a:xfrm>
            <a:custGeom>
              <a:avLst/>
              <a:gdLst>
                <a:gd name="connsiteX0" fmla="*/ 309563 w 964407"/>
                <a:gd name="connsiteY0" fmla="*/ 545306 h 807244"/>
                <a:gd name="connsiteX1" fmla="*/ 423863 w 964407"/>
                <a:gd name="connsiteY1" fmla="*/ 466725 h 807244"/>
                <a:gd name="connsiteX2" fmla="*/ 509588 w 964407"/>
                <a:gd name="connsiteY2" fmla="*/ 402431 h 807244"/>
                <a:gd name="connsiteX3" fmla="*/ 578644 w 964407"/>
                <a:gd name="connsiteY3" fmla="*/ 345281 h 807244"/>
                <a:gd name="connsiteX4" fmla="*/ 621507 w 964407"/>
                <a:gd name="connsiteY4" fmla="*/ 300038 h 807244"/>
                <a:gd name="connsiteX5" fmla="*/ 635794 w 964407"/>
                <a:gd name="connsiteY5" fmla="*/ 276225 h 807244"/>
                <a:gd name="connsiteX6" fmla="*/ 638175 w 964407"/>
                <a:gd name="connsiteY6" fmla="*/ 264319 h 807244"/>
                <a:gd name="connsiteX7" fmla="*/ 638175 w 964407"/>
                <a:gd name="connsiteY7" fmla="*/ 242888 h 807244"/>
                <a:gd name="connsiteX8" fmla="*/ 623888 w 964407"/>
                <a:gd name="connsiteY8" fmla="*/ 188119 h 807244"/>
                <a:gd name="connsiteX9" fmla="*/ 604838 w 964407"/>
                <a:gd name="connsiteY9" fmla="*/ 147638 h 807244"/>
                <a:gd name="connsiteX10" fmla="*/ 581025 w 964407"/>
                <a:gd name="connsiteY10" fmla="*/ 97631 h 807244"/>
                <a:gd name="connsiteX11" fmla="*/ 531019 w 964407"/>
                <a:gd name="connsiteY11" fmla="*/ 2381 h 807244"/>
                <a:gd name="connsiteX12" fmla="*/ 585788 w 964407"/>
                <a:gd name="connsiteY12" fmla="*/ 0 h 807244"/>
                <a:gd name="connsiteX13" fmla="*/ 681038 w 964407"/>
                <a:gd name="connsiteY13" fmla="*/ 92869 h 807244"/>
                <a:gd name="connsiteX14" fmla="*/ 771525 w 964407"/>
                <a:gd name="connsiteY14" fmla="*/ 169069 h 807244"/>
                <a:gd name="connsiteX15" fmla="*/ 857250 w 964407"/>
                <a:gd name="connsiteY15" fmla="*/ 240506 h 807244"/>
                <a:gd name="connsiteX16" fmla="*/ 900113 w 964407"/>
                <a:gd name="connsiteY16" fmla="*/ 276225 h 807244"/>
                <a:gd name="connsiteX17" fmla="*/ 923925 w 964407"/>
                <a:gd name="connsiteY17" fmla="*/ 300038 h 807244"/>
                <a:gd name="connsiteX18" fmla="*/ 942975 w 964407"/>
                <a:gd name="connsiteY18" fmla="*/ 323850 h 807244"/>
                <a:gd name="connsiteX19" fmla="*/ 957263 w 964407"/>
                <a:gd name="connsiteY19" fmla="*/ 350044 h 807244"/>
                <a:gd name="connsiteX20" fmla="*/ 962025 w 964407"/>
                <a:gd name="connsiteY20" fmla="*/ 373856 h 807244"/>
                <a:gd name="connsiteX21" fmla="*/ 964407 w 964407"/>
                <a:gd name="connsiteY21" fmla="*/ 404813 h 807244"/>
                <a:gd name="connsiteX22" fmla="*/ 959644 w 964407"/>
                <a:gd name="connsiteY22" fmla="*/ 442913 h 807244"/>
                <a:gd name="connsiteX23" fmla="*/ 947738 w 964407"/>
                <a:gd name="connsiteY23" fmla="*/ 461963 h 807244"/>
                <a:gd name="connsiteX24" fmla="*/ 890588 w 964407"/>
                <a:gd name="connsiteY24" fmla="*/ 476250 h 807244"/>
                <a:gd name="connsiteX25" fmla="*/ 754857 w 964407"/>
                <a:gd name="connsiteY25" fmla="*/ 504825 h 807244"/>
                <a:gd name="connsiteX26" fmla="*/ 640557 w 964407"/>
                <a:gd name="connsiteY26" fmla="*/ 542925 h 807244"/>
                <a:gd name="connsiteX27" fmla="*/ 519113 w 964407"/>
                <a:gd name="connsiteY27" fmla="*/ 585788 h 807244"/>
                <a:gd name="connsiteX28" fmla="*/ 407194 w 964407"/>
                <a:gd name="connsiteY28" fmla="*/ 633413 h 807244"/>
                <a:gd name="connsiteX29" fmla="*/ 280988 w 964407"/>
                <a:gd name="connsiteY29" fmla="*/ 688181 h 807244"/>
                <a:gd name="connsiteX30" fmla="*/ 152400 w 964407"/>
                <a:gd name="connsiteY30" fmla="*/ 757238 h 807244"/>
                <a:gd name="connsiteX31" fmla="*/ 57150 w 964407"/>
                <a:gd name="connsiteY31" fmla="*/ 807244 h 807244"/>
                <a:gd name="connsiteX32" fmla="*/ 0 w 964407"/>
                <a:gd name="connsiteY32" fmla="*/ 742950 h 807244"/>
                <a:gd name="connsiteX33" fmla="*/ 116682 w 964407"/>
                <a:gd name="connsiteY33" fmla="*/ 671513 h 807244"/>
                <a:gd name="connsiteX34" fmla="*/ 309563 w 964407"/>
                <a:gd name="connsiteY34" fmla="*/ 5453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64407" h="807244">
                  <a:moveTo>
                    <a:pt x="309563" y="545306"/>
                  </a:moveTo>
                  <a:lnTo>
                    <a:pt x="423863" y="466725"/>
                  </a:lnTo>
                  <a:lnTo>
                    <a:pt x="509588" y="402431"/>
                  </a:lnTo>
                  <a:lnTo>
                    <a:pt x="578644" y="345281"/>
                  </a:lnTo>
                  <a:lnTo>
                    <a:pt x="621507" y="300038"/>
                  </a:lnTo>
                  <a:lnTo>
                    <a:pt x="635794" y="276225"/>
                  </a:lnTo>
                  <a:lnTo>
                    <a:pt x="638175" y="264319"/>
                  </a:lnTo>
                  <a:lnTo>
                    <a:pt x="638175" y="242888"/>
                  </a:lnTo>
                  <a:lnTo>
                    <a:pt x="623888" y="188119"/>
                  </a:lnTo>
                  <a:lnTo>
                    <a:pt x="604838" y="147638"/>
                  </a:lnTo>
                  <a:lnTo>
                    <a:pt x="581025" y="97631"/>
                  </a:lnTo>
                  <a:lnTo>
                    <a:pt x="531019" y="2381"/>
                  </a:lnTo>
                  <a:lnTo>
                    <a:pt x="585788" y="0"/>
                  </a:lnTo>
                  <a:lnTo>
                    <a:pt x="681038" y="92869"/>
                  </a:lnTo>
                  <a:lnTo>
                    <a:pt x="771525" y="169069"/>
                  </a:lnTo>
                  <a:lnTo>
                    <a:pt x="857250" y="240506"/>
                  </a:lnTo>
                  <a:lnTo>
                    <a:pt x="900113" y="276225"/>
                  </a:lnTo>
                  <a:lnTo>
                    <a:pt x="923925" y="300038"/>
                  </a:lnTo>
                  <a:lnTo>
                    <a:pt x="942975" y="323850"/>
                  </a:lnTo>
                  <a:lnTo>
                    <a:pt x="957263" y="350044"/>
                  </a:lnTo>
                  <a:lnTo>
                    <a:pt x="962025" y="373856"/>
                  </a:lnTo>
                  <a:lnTo>
                    <a:pt x="964407" y="404813"/>
                  </a:lnTo>
                  <a:lnTo>
                    <a:pt x="959644" y="442913"/>
                  </a:lnTo>
                  <a:lnTo>
                    <a:pt x="947738" y="461963"/>
                  </a:lnTo>
                  <a:lnTo>
                    <a:pt x="890588" y="476250"/>
                  </a:lnTo>
                  <a:lnTo>
                    <a:pt x="754857" y="504825"/>
                  </a:lnTo>
                  <a:lnTo>
                    <a:pt x="640557" y="542925"/>
                  </a:lnTo>
                  <a:lnTo>
                    <a:pt x="519113" y="585788"/>
                  </a:lnTo>
                  <a:lnTo>
                    <a:pt x="407194" y="633413"/>
                  </a:lnTo>
                  <a:lnTo>
                    <a:pt x="280988" y="688181"/>
                  </a:lnTo>
                  <a:lnTo>
                    <a:pt x="152400" y="757238"/>
                  </a:lnTo>
                  <a:lnTo>
                    <a:pt x="57150" y="807244"/>
                  </a:lnTo>
                  <a:lnTo>
                    <a:pt x="0" y="742950"/>
                  </a:lnTo>
                  <a:lnTo>
                    <a:pt x="116682" y="671513"/>
                  </a:lnTo>
                  <a:lnTo>
                    <a:pt x="309563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3">
              <a:extLst>
                <a:ext uri="{FF2B5EF4-FFF2-40B4-BE49-F238E27FC236}">
                  <a16:creationId xmlns:a16="http://schemas.microsoft.com/office/drawing/2014/main" id="{3EE8D07A-1782-40F9-B032-5B83647B18B8}"/>
                </a:ext>
              </a:extLst>
            </p:cNvPr>
            <p:cNvSpPr/>
            <p:nvPr/>
          </p:nvSpPr>
          <p:spPr>
            <a:xfrm>
              <a:off x="6243639" y="3989389"/>
              <a:ext cx="2320925" cy="1717675"/>
            </a:xfrm>
            <a:custGeom>
              <a:avLst/>
              <a:gdLst>
                <a:gd name="connsiteX0" fmla="*/ 1071562 w 2321718"/>
                <a:gd name="connsiteY0" fmla="*/ 769144 h 1719262"/>
                <a:gd name="connsiteX1" fmla="*/ 919162 w 2321718"/>
                <a:gd name="connsiteY1" fmla="*/ 631031 h 1719262"/>
                <a:gd name="connsiteX2" fmla="*/ 726281 w 2321718"/>
                <a:gd name="connsiteY2" fmla="*/ 454819 h 1719262"/>
                <a:gd name="connsiteX3" fmla="*/ 592931 w 2321718"/>
                <a:gd name="connsiteY3" fmla="*/ 323850 h 1719262"/>
                <a:gd name="connsiteX4" fmla="*/ 445293 w 2321718"/>
                <a:gd name="connsiteY4" fmla="*/ 185737 h 1719262"/>
                <a:gd name="connsiteX5" fmla="*/ 371475 w 2321718"/>
                <a:gd name="connsiteY5" fmla="*/ 126206 h 1719262"/>
                <a:gd name="connsiteX6" fmla="*/ 316706 w 2321718"/>
                <a:gd name="connsiteY6" fmla="*/ 85725 h 1719262"/>
                <a:gd name="connsiteX7" fmla="*/ 271462 w 2321718"/>
                <a:gd name="connsiteY7" fmla="*/ 57150 h 1719262"/>
                <a:gd name="connsiteX8" fmla="*/ 230981 w 2321718"/>
                <a:gd name="connsiteY8" fmla="*/ 33337 h 1719262"/>
                <a:gd name="connsiteX9" fmla="*/ 197643 w 2321718"/>
                <a:gd name="connsiteY9" fmla="*/ 19050 h 1719262"/>
                <a:gd name="connsiteX10" fmla="*/ 157162 w 2321718"/>
                <a:gd name="connsiteY10" fmla="*/ 4762 h 1719262"/>
                <a:gd name="connsiteX11" fmla="*/ 126206 w 2321718"/>
                <a:gd name="connsiteY11" fmla="*/ 0 h 1719262"/>
                <a:gd name="connsiteX12" fmla="*/ 83343 w 2321718"/>
                <a:gd name="connsiteY12" fmla="*/ 0 h 1719262"/>
                <a:gd name="connsiteX13" fmla="*/ 30956 w 2321718"/>
                <a:gd name="connsiteY13" fmla="*/ 7144 h 1719262"/>
                <a:gd name="connsiteX14" fmla="*/ 14287 w 2321718"/>
                <a:gd name="connsiteY14" fmla="*/ 16669 h 1719262"/>
                <a:gd name="connsiteX15" fmla="*/ 7143 w 2321718"/>
                <a:gd name="connsiteY15" fmla="*/ 26194 h 1719262"/>
                <a:gd name="connsiteX16" fmla="*/ 2381 w 2321718"/>
                <a:gd name="connsiteY16" fmla="*/ 45244 h 1719262"/>
                <a:gd name="connsiteX17" fmla="*/ 0 w 2321718"/>
                <a:gd name="connsiteY17" fmla="*/ 73819 h 1719262"/>
                <a:gd name="connsiteX18" fmla="*/ 9525 w 2321718"/>
                <a:gd name="connsiteY18" fmla="*/ 97631 h 1719262"/>
                <a:gd name="connsiteX19" fmla="*/ 23812 w 2321718"/>
                <a:gd name="connsiteY19" fmla="*/ 109537 h 1719262"/>
                <a:gd name="connsiteX20" fmla="*/ 50006 w 2321718"/>
                <a:gd name="connsiteY20" fmla="*/ 121444 h 1719262"/>
                <a:gd name="connsiteX21" fmla="*/ 73818 w 2321718"/>
                <a:gd name="connsiteY21" fmla="*/ 128587 h 1719262"/>
                <a:gd name="connsiteX22" fmla="*/ 126206 w 2321718"/>
                <a:gd name="connsiteY22" fmla="*/ 133350 h 1719262"/>
                <a:gd name="connsiteX23" fmla="*/ 152400 w 2321718"/>
                <a:gd name="connsiteY23" fmla="*/ 135731 h 1719262"/>
                <a:gd name="connsiteX24" fmla="*/ 164306 w 2321718"/>
                <a:gd name="connsiteY24" fmla="*/ 138112 h 1719262"/>
                <a:gd name="connsiteX25" fmla="*/ 230981 w 2321718"/>
                <a:gd name="connsiteY25" fmla="*/ 180975 h 1719262"/>
                <a:gd name="connsiteX26" fmla="*/ 338137 w 2321718"/>
                <a:gd name="connsiteY26" fmla="*/ 259556 h 1719262"/>
                <a:gd name="connsiteX27" fmla="*/ 407193 w 2321718"/>
                <a:gd name="connsiteY27" fmla="*/ 319087 h 1719262"/>
                <a:gd name="connsiteX28" fmla="*/ 507206 w 2321718"/>
                <a:gd name="connsiteY28" fmla="*/ 411956 h 1719262"/>
                <a:gd name="connsiteX29" fmla="*/ 597693 w 2321718"/>
                <a:gd name="connsiteY29" fmla="*/ 502444 h 1719262"/>
                <a:gd name="connsiteX30" fmla="*/ 688181 w 2321718"/>
                <a:gd name="connsiteY30" fmla="*/ 611981 h 1719262"/>
                <a:gd name="connsiteX31" fmla="*/ 816768 w 2321718"/>
                <a:gd name="connsiteY31" fmla="*/ 769144 h 1719262"/>
                <a:gd name="connsiteX32" fmla="*/ 950118 w 2321718"/>
                <a:gd name="connsiteY32" fmla="*/ 935831 h 1719262"/>
                <a:gd name="connsiteX33" fmla="*/ 1050131 w 2321718"/>
                <a:gd name="connsiteY33" fmla="*/ 1062037 h 1719262"/>
                <a:gd name="connsiteX34" fmla="*/ 1162050 w 2321718"/>
                <a:gd name="connsiteY34" fmla="*/ 1204912 h 1719262"/>
                <a:gd name="connsiteX35" fmla="*/ 1307306 w 2321718"/>
                <a:gd name="connsiteY35" fmla="*/ 1395412 h 1719262"/>
                <a:gd name="connsiteX36" fmla="*/ 1428750 w 2321718"/>
                <a:gd name="connsiteY36" fmla="*/ 1552575 h 1719262"/>
                <a:gd name="connsiteX37" fmla="*/ 1454943 w 2321718"/>
                <a:gd name="connsiteY37" fmla="*/ 1588294 h 1719262"/>
                <a:gd name="connsiteX38" fmla="*/ 1481137 w 2321718"/>
                <a:gd name="connsiteY38" fmla="*/ 1626394 h 1719262"/>
                <a:gd name="connsiteX39" fmla="*/ 1500187 w 2321718"/>
                <a:gd name="connsiteY39" fmla="*/ 1650206 h 1719262"/>
                <a:gd name="connsiteX40" fmla="*/ 1526381 w 2321718"/>
                <a:gd name="connsiteY40" fmla="*/ 1674019 h 1719262"/>
                <a:gd name="connsiteX41" fmla="*/ 1545431 w 2321718"/>
                <a:gd name="connsiteY41" fmla="*/ 1688306 h 1719262"/>
                <a:gd name="connsiteX42" fmla="*/ 1569243 w 2321718"/>
                <a:gd name="connsiteY42" fmla="*/ 1702594 h 1719262"/>
                <a:gd name="connsiteX43" fmla="*/ 1595437 w 2321718"/>
                <a:gd name="connsiteY43" fmla="*/ 1714500 h 1719262"/>
                <a:gd name="connsiteX44" fmla="*/ 1640681 w 2321718"/>
                <a:gd name="connsiteY44" fmla="*/ 1719262 h 1719262"/>
                <a:gd name="connsiteX45" fmla="*/ 1902618 w 2321718"/>
                <a:gd name="connsiteY45" fmla="*/ 1714500 h 1719262"/>
                <a:gd name="connsiteX46" fmla="*/ 2240756 w 2321718"/>
                <a:gd name="connsiteY46" fmla="*/ 1716881 h 1719262"/>
                <a:gd name="connsiteX47" fmla="*/ 2278856 w 2321718"/>
                <a:gd name="connsiteY47" fmla="*/ 1716881 h 1719262"/>
                <a:gd name="connsiteX48" fmla="*/ 2302668 w 2321718"/>
                <a:gd name="connsiteY48" fmla="*/ 1704975 h 1719262"/>
                <a:gd name="connsiteX49" fmla="*/ 2316956 w 2321718"/>
                <a:gd name="connsiteY49" fmla="*/ 1690687 h 1719262"/>
                <a:gd name="connsiteX50" fmla="*/ 2321718 w 2321718"/>
                <a:gd name="connsiteY50" fmla="*/ 1676400 h 1719262"/>
                <a:gd name="connsiteX51" fmla="*/ 2321718 w 2321718"/>
                <a:gd name="connsiteY51" fmla="*/ 1666875 h 1719262"/>
                <a:gd name="connsiteX52" fmla="*/ 2314575 w 2321718"/>
                <a:gd name="connsiteY52" fmla="*/ 1650206 h 1719262"/>
                <a:gd name="connsiteX53" fmla="*/ 2288381 w 2321718"/>
                <a:gd name="connsiteY53" fmla="*/ 1633537 h 1719262"/>
                <a:gd name="connsiteX54" fmla="*/ 2231231 w 2321718"/>
                <a:gd name="connsiteY54" fmla="*/ 1607344 h 1719262"/>
                <a:gd name="connsiteX55" fmla="*/ 2150268 w 2321718"/>
                <a:gd name="connsiteY55" fmla="*/ 1569244 h 1719262"/>
                <a:gd name="connsiteX56" fmla="*/ 2035968 w 2321718"/>
                <a:gd name="connsiteY56" fmla="*/ 1504950 h 1719262"/>
                <a:gd name="connsiteX57" fmla="*/ 1857375 w 2321718"/>
                <a:gd name="connsiteY57" fmla="*/ 1390650 h 1719262"/>
                <a:gd name="connsiteX58" fmla="*/ 1702593 w 2321718"/>
                <a:gd name="connsiteY58" fmla="*/ 1281112 h 1719262"/>
                <a:gd name="connsiteX59" fmla="*/ 1519237 w 2321718"/>
                <a:gd name="connsiteY59" fmla="*/ 1143000 h 1719262"/>
                <a:gd name="connsiteX60" fmla="*/ 1226343 w 2321718"/>
                <a:gd name="connsiteY60" fmla="*/ 902494 h 1719262"/>
                <a:gd name="connsiteX61" fmla="*/ 1071562 w 2321718"/>
                <a:gd name="connsiteY61" fmla="*/ 769144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21718" h="1719262">
                  <a:moveTo>
                    <a:pt x="1071562" y="769144"/>
                  </a:moveTo>
                  <a:lnTo>
                    <a:pt x="919162" y="631031"/>
                  </a:lnTo>
                  <a:lnTo>
                    <a:pt x="726281" y="454819"/>
                  </a:lnTo>
                  <a:lnTo>
                    <a:pt x="592931" y="323850"/>
                  </a:lnTo>
                  <a:lnTo>
                    <a:pt x="445293" y="185737"/>
                  </a:lnTo>
                  <a:lnTo>
                    <a:pt x="371475" y="126206"/>
                  </a:lnTo>
                  <a:lnTo>
                    <a:pt x="316706" y="85725"/>
                  </a:lnTo>
                  <a:lnTo>
                    <a:pt x="271462" y="57150"/>
                  </a:lnTo>
                  <a:lnTo>
                    <a:pt x="230981" y="33337"/>
                  </a:lnTo>
                  <a:lnTo>
                    <a:pt x="197643" y="19050"/>
                  </a:lnTo>
                  <a:lnTo>
                    <a:pt x="157162" y="4762"/>
                  </a:lnTo>
                  <a:lnTo>
                    <a:pt x="126206" y="0"/>
                  </a:lnTo>
                  <a:lnTo>
                    <a:pt x="83343" y="0"/>
                  </a:lnTo>
                  <a:lnTo>
                    <a:pt x="30956" y="7144"/>
                  </a:lnTo>
                  <a:lnTo>
                    <a:pt x="14287" y="16669"/>
                  </a:lnTo>
                  <a:lnTo>
                    <a:pt x="7143" y="26194"/>
                  </a:lnTo>
                  <a:lnTo>
                    <a:pt x="2381" y="45244"/>
                  </a:lnTo>
                  <a:lnTo>
                    <a:pt x="0" y="73819"/>
                  </a:lnTo>
                  <a:lnTo>
                    <a:pt x="9525" y="97631"/>
                  </a:lnTo>
                  <a:lnTo>
                    <a:pt x="23812" y="109537"/>
                  </a:lnTo>
                  <a:lnTo>
                    <a:pt x="50006" y="121444"/>
                  </a:lnTo>
                  <a:lnTo>
                    <a:pt x="73818" y="128587"/>
                  </a:lnTo>
                  <a:lnTo>
                    <a:pt x="126206" y="133350"/>
                  </a:lnTo>
                  <a:lnTo>
                    <a:pt x="152400" y="135731"/>
                  </a:lnTo>
                  <a:lnTo>
                    <a:pt x="164306" y="138112"/>
                  </a:lnTo>
                  <a:lnTo>
                    <a:pt x="230981" y="180975"/>
                  </a:lnTo>
                  <a:lnTo>
                    <a:pt x="338137" y="259556"/>
                  </a:lnTo>
                  <a:lnTo>
                    <a:pt x="407193" y="319087"/>
                  </a:lnTo>
                  <a:lnTo>
                    <a:pt x="507206" y="411956"/>
                  </a:lnTo>
                  <a:lnTo>
                    <a:pt x="597693" y="502444"/>
                  </a:lnTo>
                  <a:lnTo>
                    <a:pt x="688181" y="611981"/>
                  </a:lnTo>
                  <a:lnTo>
                    <a:pt x="816768" y="769144"/>
                  </a:lnTo>
                  <a:lnTo>
                    <a:pt x="950118" y="935831"/>
                  </a:lnTo>
                  <a:lnTo>
                    <a:pt x="1050131" y="1062037"/>
                  </a:lnTo>
                  <a:lnTo>
                    <a:pt x="1162050" y="1204912"/>
                  </a:lnTo>
                  <a:lnTo>
                    <a:pt x="1307306" y="1395412"/>
                  </a:lnTo>
                  <a:lnTo>
                    <a:pt x="1428750" y="1552575"/>
                  </a:lnTo>
                  <a:lnTo>
                    <a:pt x="1454943" y="1588294"/>
                  </a:lnTo>
                  <a:lnTo>
                    <a:pt x="1481137" y="1626394"/>
                  </a:lnTo>
                  <a:lnTo>
                    <a:pt x="1500187" y="1650206"/>
                  </a:lnTo>
                  <a:lnTo>
                    <a:pt x="1526381" y="1674019"/>
                  </a:lnTo>
                  <a:lnTo>
                    <a:pt x="1545431" y="1688306"/>
                  </a:lnTo>
                  <a:lnTo>
                    <a:pt x="1569243" y="1702594"/>
                  </a:lnTo>
                  <a:lnTo>
                    <a:pt x="1595437" y="1714500"/>
                  </a:lnTo>
                  <a:lnTo>
                    <a:pt x="1640681" y="1719262"/>
                  </a:lnTo>
                  <a:lnTo>
                    <a:pt x="1902618" y="1714500"/>
                  </a:lnTo>
                  <a:lnTo>
                    <a:pt x="2240756" y="1716881"/>
                  </a:lnTo>
                  <a:lnTo>
                    <a:pt x="2278856" y="1716881"/>
                  </a:lnTo>
                  <a:lnTo>
                    <a:pt x="2302668" y="1704975"/>
                  </a:lnTo>
                  <a:lnTo>
                    <a:pt x="2316956" y="1690687"/>
                  </a:lnTo>
                  <a:lnTo>
                    <a:pt x="2321718" y="1676400"/>
                  </a:lnTo>
                  <a:lnTo>
                    <a:pt x="2321718" y="1666875"/>
                  </a:lnTo>
                  <a:lnTo>
                    <a:pt x="2314575" y="1650206"/>
                  </a:lnTo>
                  <a:lnTo>
                    <a:pt x="2288381" y="1633537"/>
                  </a:lnTo>
                  <a:lnTo>
                    <a:pt x="2231231" y="1607344"/>
                  </a:lnTo>
                  <a:lnTo>
                    <a:pt x="2150268" y="1569244"/>
                  </a:lnTo>
                  <a:lnTo>
                    <a:pt x="2035968" y="1504950"/>
                  </a:lnTo>
                  <a:lnTo>
                    <a:pt x="1857375" y="1390650"/>
                  </a:lnTo>
                  <a:lnTo>
                    <a:pt x="1702593" y="1281112"/>
                  </a:lnTo>
                  <a:lnTo>
                    <a:pt x="1519237" y="1143000"/>
                  </a:lnTo>
                  <a:lnTo>
                    <a:pt x="1226343" y="902494"/>
                  </a:lnTo>
                  <a:lnTo>
                    <a:pt x="1071562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0255203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「古典」を楽しむ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師 枝 似 統 演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73559368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539A28A-0B45-4919-A01E-772569A12168}"/>
              </a:ext>
            </a:extLst>
          </p:cNvPr>
          <p:cNvSpPr/>
          <p:nvPr/>
        </p:nvSpPr>
        <p:spPr>
          <a:xfrm>
            <a:off x="4115595" y="1371600"/>
            <a:ext cx="1201738" cy="1100138"/>
          </a:xfrm>
          <a:custGeom>
            <a:avLst/>
            <a:gdLst>
              <a:gd name="connsiteX0" fmla="*/ 450057 w 1202532"/>
              <a:gd name="connsiteY0" fmla="*/ 816769 h 1100138"/>
              <a:gd name="connsiteX1" fmla="*/ 61913 w 1202532"/>
              <a:gd name="connsiteY1" fmla="*/ 1100138 h 1100138"/>
              <a:gd name="connsiteX2" fmla="*/ 0 w 1202532"/>
              <a:gd name="connsiteY2" fmla="*/ 1047750 h 1100138"/>
              <a:gd name="connsiteX3" fmla="*/ 116682 w 1202532"/>
              <a:gd name="connsiteY3" fmla="*/ 931069 h 1100138"/>
              <a:gd name="connsiteX4" fmla="*/ 252413 w 1202532"/>
              <a:gd name="connsiteY4" fmla="*/ 800100 h 1100138"/>
              <a:gd name="connsiteX5" fmla="*/ 383382 w 1202532"/>
              <a:gd name="connsiteY5" fmla="*/ 671513 h 1100138"/>
              <a:gd name="connsiteX6" fmla="*/ 495300 w 1202532"/>
              <a:gd name="connsiteY6" fmla="*/ 557213 h 1100138"/>
              <a:gd name="connsiteX7" fmla="*/ 581025 w 1202532"/>
              <a:gd name="connsiteY7" fmla="*/ 459581 h 1100138"/>
              <a:gd name="connsiteX8" fmla="*/ 647700 w 1202532"/>
              <a:gd name="connsiteY8" fmla="*/ 381000 h 1100138"/>
              <a:gd name="connsiteX9" fmla="*/ 685800 w 1202532"/>
              <a:gd name="connsiteY9" fmla="*/ 330994 h 1100138"/>
              <a:gd name="connsiteX10" fmla="*/ 707232 w 1202532"/>
              <a:gd name="connsiteY10" fmla="*/ 295275 h 1100138"/>
              <a:gd name="connsiteX11" fmla="*/ 721519 w 1202532"/>
              <a:gd name="connsiteY11" fmla="*/ 266700 h 1100138"/>
              <a:gd name="connsiteX12" fmla="*/ 728663 w 1202532"/>
              <a:gd name="connsiteY12" fmla="*/ 245269 h 1100138"/>
              <a:gd name="connsiteX13" fmla="*/ 731044 w 1202532"/>
              <a:gd name="connsiteY13" fmla="*/ 216694 h 1100138"/>
              <a:gd name="connsiteX14" fmla="*/ 723900 w 1202532"/>
              <a:gd name="connsiteY14" fmla="*/ 176213 h 1100138"/>
              <a:gd name="connsiteX15" fmla="*/ 714375 w 1202532"/>
              <a:gd name="connsiteY15" fmla="*/ 145256 h 1100138"/>
              <a:gd name="connsiteX16" fmla="*/ 690563 w 1202532"/>
              <a:gd name="connsiteY16" fmla="*/ 114300 h 1100138"/>
              <a:gd name="connsiteX17" fmla="*/ 673894 w 1202532"/>
              <a:gd name="connsiteY17" fmla="*/ 97631 h 1100138"/>
              <a:gd name="connsiteX18" fmla="*/ 647700 w 1202532"/>
              <a:gd name="connsiteY18" fmla="*/ 78581 h 1100138"/>
              <a:gd name="connsiteX19" fmla="*/ 626269 w 1202532"/>
              <a:gd name="connsiteY19" fmla="*/ 69056 h 1100138"/>
              <a:gd name="connsiteX20" fmla="*/ 609600 w 1202532"/>
              <a:gd name="connsiteY20" fmla="*/ 57150 h 1100138"/>
              <a:gd name="connsiteX21" fmla="*/ 600075 w 1202532"/>
              <a:gd name="connsiteY21" fmla="*/ 40481 h 1100138"/>
              <a:gd name="connsiteX22" fmla="*/ 602457 w 1202532"/>
              <a:gd name="connsiteY22" fmla="*/ 28575 h 1100138"/>
              <a:gd name="connsiteX23" fmla="*/ 607219 w 1202532"/>
              <a:gd name="connsiteY23" fmla="*/ 16669 h 1100138"/>
              <a:gd name="connsiteX24" fmla="*/ 621507 w 1202532"/>
              <a:gd name="connsiteY24" fmla="*/ 4763 h 1100138"/>
              <a:gd name="connsiteX25" fmla="*/ 652463 w 1202532"/>
              <a:gd name="connsiteY25" fmla="*/ 0 h 1100138"/>
              <a:gd name="connsiteX26" fmla="*/ 711994 w 1202532"/>
              <a:gd name="connsiteY26" fmla="*/ 9525 h 1100138"/>
              <a:gd name="connsiteX27" fmla="*/ 773907 w 1202532"/>
              <a:gd name="connsiteY27" fmla="*/ 30956 h 1100138"/>
              <a:gd name="connsiteX28" fmla="*/ 878682 w 1202532"/>
              <a:gd name="connsiteY28" fmla="*/ 73819 h 1100138"/>
              <a:gd name="connsiteX29" fmla="*/ 978694 w 1202532"/>
              <a:gd name="connsiteY29" fmla="*/ 121444 h 1100138"/>
              <a:gd name="connsiteX30" fmla="*/ 1107282 w 1202532"/>
              <a:gd name="connsiteY30" fmla="*/ 188119 h 1100138"/>
              <a:gd name="connsiteX31" fmla="*/ 1169194 w 1202532"/>
              <a:gd name="connsiteY31" fmla="*/ 221456 h 1100138"/>
              <a:gd name="connsiteX32" fmla="*/ 1185863 w 1202532"/>
              <a:gd name="connsiteY32" fmla="*/ 238125 h 1100138"/>
              <a:gd name="connsiteX33" fmla="*/ 1197769 w 1202532"/>
              <a:gd name="connsiteY33" fmla="*/ 259556 h 1100138"/>
              <a:gd name="connsiteX34" fmla="*/ 1202532 w 1202532"/>
              <a:gd name="connsiteY34" fmla="*/ 283369 h 1100138"/>
              <a:gd name="connsiteX35" fmla="*/ 1197769 w 1202532"/>
              <a:gd name="connsiteY35" fmla="*/ 300038 h 1100138"/>
              <a:gd name="connsiteX36" fmla="*/ 1188244 w 1202532"/>
              <a:gd name="connsiteY36" fmla="*/ 319088 h 1100138"/>
              <a:gd name="connsiteX37" fmla="*/ 1152525 w 1202532"/>
              <a:gd name="connsiteY37" fmla="*/ 350044 h 1100138"/>
              <a:gd name="connsiteX38" fmla="*/ 1119188 w 1202532"/>
              <a:gd name="connsiteY38" fmla="*/ 366713 h 1100138"/>
              <a:gd name="connsiteX39" fmla="*/ 1076325 w 1202532"/>
              <a:gd name="connsiteY39" fmla="*/ 378619 h 1100138"/>
              <a:gd name="connsiteX40" fmla="*/ 1042988 w 1202532"/>
              <a:gd name="connsiteY40" fmla="*/ 392906 h 1100138"/>
              <a:gd name="connsiteX41" fmla="*/ 1002507 w 1202532"/>
              <a:gd name="connsiteY41" fmla="*/ 419100 h 1100138"/>
              <a:gd name="connsiteX42" fmla="*/ 966788 w 1202532"/>
              <a:gd name="connsiteY42" fmla="*/ 454819 h 1100138"/>
              <a:gd name="connsiteX43" fmla="*/ 735807 w 1202532"/>
              <a:gd name="connsiteY43" fmla="*/ 611981 h 1100138"/>
              <a:gd name="connsiteX44" fmla="*/ 450057 w 1202532"/>
              <a:gd name="connsiteY44" fmla="*/ 816769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02532" h="1100138">
                <a:moveTo>
                  <a:pt x="450057" y="816769"/>
                </a:moveTo>
                <a:lnTo>
                  <a:pt x="61913" y="1100138"/>
                </a:lnTo>
                <a:lnTo>
                  <a:pt x="0" y="1047750"/>
                </a:lnTo>
                <a:lnTo>
                  <a:pt x="116682" y="931069"/>
                </a:lnTo>
                <a:lnTo>
                  <a:pt x="252413" y="800100"/>
                </a:lnTo>
                <a:lnTo>
                  <a:pt x="383382" y="671513"/>
                </a:lnTo>
                <a:lnTo>
                  <a:pt x="495300" y="557213"/>
                </a:lnTo>
                <a:lnTo>
                  <a:pt x="581025" y="459581"/>
                </a:lnTo>
                <a:lnTo>
                  <a:pt x="647700" y="381000"/>
                </a:lnTo>
                <a:lnTo>
                  <a:pt x="685800" y="330994"/>
                </a:lnTo>
                <a:lnTo>
                  <a:pt x="707232" y="295275"/>
                </a:lnTo>
                <a:lnTo>
                  <a:pt x="721519" y="266700"/>
                </a:lnTo>
                <a:lnTo>
                  <a:pt x="728663" y="245269"/>
                </a:lnTo>
                <a:lnTo>
                  <a:pt x="731044" y="216694"/>
                </a:lnTo>
                <a:lnTo>
                  <a:pt x="723900" y="176213"/>
                </a:lnTo>
                <a:lnTo>
                  <a:pt x="714375" y="145256"/>
                </a:lnTo>
                <a:lnTo>
                  <a:pt x="690563" y="114300"/>
                </a:lnTo>
                <a:lnTo>
                  <a:pt x="673894" y="97631"/>
                </a:lnTo>
                <a:lnTo>
                  <a:pt x="647700" y="78581"/>
                </a:lnTo>
                <a:lnTo>
                  <a:pt x="626269" y="69056"/>
                </a:lnTo>
                <a:lnTo>
                  <a:pt x="609600" y="57150"/>
                </a:lnTo>
                <a:lnTo>
                  <a:pt x="600075" y="40481"/>
                </a:lnTo>
                <a:lnTo>
                  <a:pt x="602457" y="28575"/>
                </a:lnTo>
                <a:lnTo>
                  <a:pt x="607219" y="16669"/>
                </a:lnTo>
                <a:lnTo>
                  <a:pt x="621507" y="4763"/>
                </a:lnTo>
                <a:lnTo>
                  <a:pt x="652463" y="0"/>
                </a:lnTo>
                <a:lnTo>
                  <a:pt x="711994" y="9525"/>
                </a:lnTo>
                <a:lnTo>
                  <a:pt x="773907" y="30956"/>
                </a:lnTo>
                <a:lnTo>
                  <a:pt x="878682" y="73819"/>
                </a:lnTo>
                <a:lnTo>
                  <a:pt x="978694" y="121444"/>
                </a:lnTo>
                <a:lnTo>
                  <a:pt x="1107282" y="188119"/>
                </a:lnTo>
                <a:lnTo>
                  <a:pt x="1169194" y="221456"/>
                </a:lnTo>
                <a:lnTo>
                  <a:pt x="1185863" y="238125"/>
                </a:lnTo>
                <a:lnTo>
                  <a:pt x="1197769" y="259556"/>
                </a:lnTo>
                <a:lnTo>
                  <a:pt x="1202532" y="283369"/>
                </a:lnTo>
                <a:lnTo>
                  <a:pt x="1197769" y="300038"/>
                </a:lnTo>
                <a:lnTo>
                  <a:pt x="1188244" y="319088"/>
                </a:lnTo>
                <a:lnTo>
                  <a:pt x="1152525" y="350044"/>
                </a:lnTo>
                <a:lnTo>
                  <a:pt x="1119188" y="366713"/>
                </a:lnTo>
                <a:lnTo>
                  <a:pt x="1076325" y="378619"/>
                </a:lnTo>
                <a:lnTo>
                  <a:pt x="1042988" y="392906"/>
                </a:lnTo>
                <a:lnTo>
                  <a:pt x="1002507" y="419100"/>
                </a:lnTo>
                <a:lnTo>
                  <a:pt x="966788" y="454819"/>
                </a:lnTo>
                <a:lnTo>
                  <a:pt x="735807" y="611981"/>
                </a:lnTo>
                <a:lnTo>
                  <a:pt x="450057" y="816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D729C28-F955-4A69-A40A-4C630101D9D1}"/>
              </a:ext>
            </a:extLst>
          </p:cNvPr>
          <p:cNvSpPr/>
          <p:nvPr/>
        </p:nvSpPr>
        <p:spPr>
          <a:xfrm>
            <a:off x="5674520" y="1643064"/>
            <a:ext cx="2686050" cy="536575"/>
          </a:xfrm>
          <a:custGeom>
            <a:avLst/>
            <a:gdLst>
              <a:gd name="connsiteX0" fmla="*/ 1688306 w 2686050"/>
              <a:gd name="connsiteY0" fmla="*/ 314325 h 535781"/>
              <a:gd name="connsiteX1" fmla="*/ 1247775 w 2686050"/>
              <a:gd name="connsiteY1" fmla="*/ 361950 h 535781"/>
              <a:gd name="connsiteX2" fmla="*/ 1112044 w 2686050"/>
              <a:gd name="connsiteY2" fmla="*/ 392906 h 535781"/>
              <a:gd name="connsiteX3" fmla="*/ 771525 w 2686050"/>
              <a:gd name="connsiteY3" fmla="*/ 442912 h 535781"/>
              <a:gd name="connsiteX4" fmla="*/ 638175 w 2686050"/>
              <a:gd name="connsiteY4" fmla="*/ 466725 h 535781"/>
              <a:gd name="connsiteX5" fmla="*/ 540544 w 2686050"/>
              <a:gd name="connsiteY5" fmla="*/ 488156 h 535781"/>
              <a:gd name="connsiteX6" fmla="*/ 466725 w 2686050"/>
              <a:gd name="connsiteY6" fmla="*/ 511968 h 535781"/>
              <a:gd name="connsiteX7" fmla="*/ 414338 w 2686050"/>
              <a:gd name="connsiteY7" fmla="*/ 535781 h 535781"/>
              <a:gd name="connsiteX8" fmla="*/ 376238 w 2686050"/>
              <a:gd name="connsiteY8" fmla="*/ 535781 h 535781"/>
              <a:gd name="connsiteX9" fmla="*/ 326231 w 2686050"/>
              <a:gd name="connsiteY9" fmla="*/ 526256 h 535781"/>
              <a:gd name="connsiteX10" fmla="*/ 278606 w 2686050"/>
              <a:gd name="connsiteY10" fmla="*/ 511968 h 535781"/>
              <a:gd name="connsiteX11" fmla="*/ 247650 w 2686050"/>
              <a:gd name="connsiteY11" fmla="*/ 495300 h 535781"/>
              <a:gd name="connsiteX12" fmla="*/ 200025 w 2686050"/>
              <a:gd name="connsiteY12" fmla="*/ 464343 h 535781"/>
              <a:gd name="connsiteX13" fmla="*/ 152400 w 2686050"/>
              <a:gd name="connsiteY13" fmla="*/ 423862 h 535781"/>
              <a:gd name="connsiteX14" fmla="*/ 97631 w 2686050"/>
              <a:gd name="connsiteY14" fmla="*/ 366712 h 535781"/>
              <a:gd name="connsiteX15" fmla="*/ 52388 w 2686050"/>
              <a:gd name="connsiteY15" fmla="*/ 309562 h 535781"/>
              <a:gd name="connsiteX16" fmla="*/ 26194 w 2686050"/>
              <a:gd name="connsiteY16" fmla="*/ 271462 h 535781"/>
              <a:gd name="connsiteX17" fmla="*/ 7144 w 2686050"/>
              <a:gd name="connsiteY17" fmla="*/ 235743 h 535781"/>
              <a:gd name="connsiteX18" fmla="*/ 0 w 2686050"/>
              <a:gd name="connsiteY18" fmla="*/ 209550 h 535781"/>
              <a:gd name="connsiteX19" fmla="*/ 2381 w 2686050"/>
              <a:gd name="connsiteY19" fmla="*/ 192881 h 535781"/>
              <a:gd name="connsiteX20" fmla="*/ 11906 w 2686050"/>
              <a:gd name="connsiteY20" fmla="*/ 185737 h 535781"/>
              <a:gd name="connsiteX21" fmla="*/ 21431 w 2686050"/>
              <a:gd name="connsiteY21" fmla="*/ 183356 h 535781"/>
              <a:gd name="connsiteX22" fmla="*/ 47625 w 2686050"/>
              <a:gd name="connsiteY22" fmla="*/ 190500 h 535781"/>
              <a:gd name="connsiteX23" fmla="*/ 73819 w 2686050"/>
              <a:gd name="connsiteY23" fmla="*/ 207168 h 535781"/>
              <a:gd name="connsiteX24" fmla="*/ 90488 w 2686050"/>
              <a:gd name="connsiteY24" fmla="*/ 226218 h 535781"/>
              <a:gd name="connsiteX25" fmla="*/ 116681 w 2686050"/>
              <a:gd name="connsiteY25" fmla="*/ 247650 h 535781"/>
              <a:gd name="connsiteX26" fmla="*/ 157163 w 2686050"/>
              <a:gd name="connsiteY26" fmla="*/ 269081 h 535781"/>
              <a:gd name="connsiteX27" fmla="*/ 197644 w 2686050"/>
              <a:gd name="connsiteY27" fmla="*/ 285750 h 535781"/>
              <a:gd name="connsiteX28" fmla="*/ 235744 w 2686050"/>
              <a:gd name="connsiteY28" fmla="*/ 295275 h 535781"/>
              <a:gd name="connsiteX29" fmla="*/ 271463 w 2686050"/>
              <a:gd name="connsiteY29" fmla="*/ 300037 h 535781"/>
              <a:gd name="connsiteX30" fmla="*/ 314325 w 2686050"/>
              <a:gd name="connsiteY30" fmla="*/ 302418 h 535781"/>
              <a:gd name="connsiteX31" fmla="*/ 388144 w 2686050"/>
              <a:gd name="connsiteY31" fmla="*/ 295275 h 535781"/>
              <a:gd name="connsiteX32" fmla="*/ 683419 w 2686050"/>
              <a:gd name="connsiteY32" fmla="*/ 252412 h 535781"/>
              <a:gd name="connsiteX33" fmla="*/ 1092994 w 2686050"/>
              <a:gd name="connsiteY33" fmla="*/ 195262 h 535781"/>
              <a:gd name="connsiteX34" fmla="*/ 1393031 w 2686050"/>
              <a:gd name="connsiteY34" fmla="*/ 152400 h 535781"/>
              <a:gd name="connsiteX35" fmla="*/ 1678781 w 2686050"/>
              <a:gd name="connsiteY35" fmla="*/ 111918 h 535781"/>
              <a:gd name="connsiteX36" fmla="*/ 1902619 w 2686050"/>
              <a:gd name="connsiteY36" fmla="*/ 80962 h 535781"/>
              <a:gd name="connsiteX37" fmla="*/ 2005013 w 2686050"/>
              <a:gd name="connsiteY37" fmla="*/ 66675 h 535781"/>
              <a:gd name="connsiteX38" fmla="*/ 2107406 w 2686050"/>
              <a:gd name="connsiteY38" fmla="*/ 45243 h 535781"/>
              <a:gd name="connsiteX39" fmla="*/ 2209800 w 2686050"/>
              <a:gd name="connsiteY39" fmla="*/ 16668 h 535781"/>
              <a:gd name="connsiteX40" fmla="*/ 2255044 w 2686050"/>
              <a:gd name="connsiteY40" fmla="*/ 0 h 535781"/>
              <a:gd name="connsiteX41" fmla="*/ 2324100 w 2686050"/>
              <a:gd name="connsiteY41" fmla="*/ 19050 h 535781"/>
              <a:gd name="connsiteX42" fmla="*/ 2426494 w 2686050"/>
              <a:gd name="connsiteY42" fmla="*/ 54768 h 535781"/>
              <a:gd name="connsiteX43" fmla="*/ 2493169 w 2686050"/>
              <a:gd name="connsiteY43" fmla="*/ 80962 h 535781"/>
              <a:gd name="connsiteX44" fmla="*/ 2562225 w 2686050"/>
              <a:gd name="connsiteY44" fmla="*/ 111918 h 535781"/>
              <a:gd name="connsiteX45" fmla="*/ 2626519 w 2686050"/>
              <a:gd name="connsiteY45" fmla="*/ 145256 h 535781"/>
              <a:gd name="connsiteX46" fmla="*/ 2650331 w 2686050"/>
              <a:gd name="connsiteY46" fmla="*/ 161925 h 535781"/>
              <a:gd name="connsiteX47" fmla="*/ 2674144 w 2686050"/>
              <a:gd name="connsiteY47" fmla="*/ 188118 h 535781"/>
              <a:gd name="connsiteX48" fmla="*/ 2683669 w 2686050"/>
              <a:gd name="connsiteY48" fmla="*/ 207168 h 535781"/>
              <a:gd name="connsiteX49" fmla="*/ 2686050 w 2686050"/>
              <a:gd name="connsiteY49" fmla="*/ 235743 h 535781"/>
              <a:gd name="connsiteX50" fmla="*/ 2674144 w 2686050"/>
              <a:gd name="connsiteY50" fmla="*/ 257175 h 535781"/>
              <a:gd name="connsiteX51" fmla="*/ 2636044 w 2686050"/>
              <a:gd name="connsiteY51" fmla="*/ 280987 h 535781"/>
              <a:gd name="connsiteX52" fmla="*/ 2588419 w 2686050"/>
              <a:gd name="connsiteY52" fmla="*/ 304800 h 535781"/>
              <a:gd name="connsiteX53" fmla="*/ 2547938 w 2686050"/>
              <a:gd name="connsiteY53" fmla="*/ 311943 h 535781"/>
              <a:gd name="connsiteX54" fmla="*/ 2431256 w 2686050"/>
              <a:gd name="connsiteY54" fmla="*/ 300037 h 535781"/>
              <a:gd name="connsiteX55" fmla="*/ 2231231 w 2686050"/>
              <a:gd name="connsiteY55" fmla="*/ 290512 h 535781"/>
              <a:gd name="connsiteX56" fmla="*/ 2024063 w 2686050"/>
              <a:gd name="connsiteY56" fmla="*/ 290512 h 535781"/>
              <a:gd name="connsiteX57" fmla="*/ 1874044 w 2686050"/>
              <a:gd name="connsiteY57" fmla="*/ 300037 h 535781"/>
              <a:gd name="connsiteX58" fmla="*/ 1688306 w 2686050"/>
              <a:gd name="connsiteY58" fmla="*/ 314325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86050" h="535781">
                <a:moveTo>
                  <a:pt x="1688306" y="314325"/>
                </a:moveTo>
                <a:lnTo>
                  <a:pt x="1247775" y="361950"/>
                </a:lnTo>
                <a:lnTo>
                  <a:pt x="1112044" y="392906"/>
                </a:lnTo>
                <a:lnTo>
                  <a:pt x="771525" y="442912"/>
                </a:lnTo>
                <a:lnTo>
                  <a:pt x="638175" y="466725"/>
                </a:lnTo>
                <a:lnTo>
                  <a:pt x="540544" y="488156"/>
                </a:lnTo>
                <a:lnTo>
                  <a:pt x="466725" y="511968"/>
                </a:lnTo>
                <a:lnTo>
                  <a:pt x="414338" y="535781"/>
                </a:lnTo>
                <a:lnTo>
                  <a:pt x="376238" y="535781"/>
                </a:lnTo>
                <a:lnTo>
                  <a:pt x="326231" y="526256"/>
                </a:lnTo>
                <a:lnTo>
                  <a:pt x="278606" y="511968"/>
                </a:lnTo>
                <a:lnTo>
                  <a:pt x="247650" y="495300"/>
                </a:lnTo>
                <a:lnTo>
                  <a:pt x="200025" y="464343"/>
                </a:lnTo>
                <a:lnTo>
                  <a:pt x="152400" y="423862"/>
                </a:lnTo>
                <a:lnTo>
                  <a:pt x="97631" y="366712"/>
                </a:lnTo>
                <a:lnTo>
                  <a:pt x="52388" y="309562"/>
                </a:lnTo>
                <a:lnTo>
                  <a:pt x="26194" y="271462"/>
                </a:lnTo>
                <a:lnTo>
                  <a:pt x="7144" y="235743"/>
                </a:lnTo>
                <a:lnTo>
                  <a:pt x="0" y="209550"/>
                </a:lnTo>
                <a:lnTo>
                  <a:pt x="2381" y="192881"/>
                </a:lnTo>
                <a:lnTo>
                  <a:pt x="11906" y="185737"/>
                </a:lnTo>
                <a:lnTo>
                  <a:pt x="21431" y="183356"/>
                </a:lnTo>
                <a:lnTo>
                  <a:pt x="47625" y="190500"/>
                </a:lnTo>
                <a:lnTo>
                  <a:pt x="73819" y="207168"/>
                </a:lnTo>
                <a:lnTo>
                  <a:pt x="90488" y="226218"/>
                </a:lnTo>
                <a:lnTo>
                  <a:pt x="116681" y="247650"/>
                </a:lnTo>
                <a:lnTo>
                  <a:pt x="157163" y="269081"/>
                </a:lnTo>
                <a:lnTo>
                  <a:pt x="197644" y="285750"/>
                </a:lnTo>
                <a:lnTo>
                  <a:pt x="235744" y="295275"/>
                </a:lnTo>
                <a:lnTo>
                  <a:pt x="271463" y="300037"/>
                </a:lnTo>
                <a:lnTo>
                  <a:pt x="314325" y="302418"/>
                </a:lnTo>
                <a:lnTo>
                  <a:pt x="388144" y="295275"/>
                </a:lnTo>
                <a:lnTo>
                  <a:pt x="683419" y="252412"/>
                </a:lnTo>
                <a:lnTo>
                  <a:pt x="1092994" y="195262"/>
                </a:lnTo>
                <a:lnTo>
                  <a:pt x="1393031" y="152400"/>
                </a:lnTo>
                <a:lnTo>
                  <a:pt x="1678781" y="111918"/>
                </a:lnTo>
                <a:lnTo>
                  <a:pt x="1902619" y="80962"/>
                </a:lnTo>
                <a:lnTo>
                  <a:pt x="2005013" y="66675"/>
                </a:lnTo>
                <a:lnTo>
                  <a:pt x="2107406" y="45243"/>
                </a:lnTo>
                <a:lnTo>
                  <a:pt x="2209800" y="16668"/>
                </a:lnTo>
                <a:lnTo>
                  <a:pt x="2255044" y="0"/>
                </a:lnTo>
                <a:lnTo>
                  <a:pt x="2324100" y="19050"/>
                </a:lnTo>
                <a:lnTo>
                  <a:pt x="2426494" y="54768"/>
                </a:lnTo>
                <a:lnTo>
                  <a:pt x="2493169" y="80962"/>
                </a:lnTo>
                <a:lnTo>
                  <a:pt x="2562225" y="111918"/>
                </a:lnTo>
                <a:lnTo>
                  <a:pt x="2626519" y="145256"/>
                </a:lnTo>
                <a:lnTo>
                  <a:pt x="2650331" y="161925"/>
                </a:lnTo>
                <a:lnTo>
                  <a:pt x="2674144" y="188118"/>
                </a:lnTo>
                <a:lnTo>
                  <a:pt x="2683669" y="207168"/>
                </a:lnTo>
                <a:lnTo>
                  <a:pt x="2686050" y="235743"/>
                </a:lnTo>
                <a:lnTo>
                  <a:pt x="2674144" y="257175"/>
                </a:lnTo>
                <a:lnTo>
                  <a:pt x="2636044" y="280987"/>
                </a:lnTo>
                <a:lnTo>
                  <a:pt x="2588419" y="304800"/>
                </a:lnTo>
                <a:lnTo>
                  <a:pt x="2547938" y="311943"/>
                </a:lnTo>
                <a:lnTo>
                  <a:pt x="2431256" y="300037"/>
                </a:lnTo>
                <a:lnTo>
                  <a:pt x="2231231" y="290512"/>
                </a:lnTo>
                <a:lnTo>
                  <a:pt x="2024063" y="290512"/>
                </a:lnTo>
                <a:lnTo>
                  <a:pt x="1874044" y="300037"/>
                </a:lnTo>
                <a:lnTo>
                  <a:pt x="1688306" y="3143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F00E216-2E58-45A2-8290-D9199BFC7570}"/>
              </a:ext>
            </a:extLst>
          </p:cNvPr>
          <p:cNvSpPr/>
          <p:nvPr/>
        </p:nvSpPr>
        <p:spPr>
          <a:xfrm rot="16200000">
            <a:off x="2574927" y="3655220"/>
            <a:ext cx="3101975" cy="411162"/>
          </a:xfrm>
          <a:custGeom>
            <a:avLst/>
            <a:gdLst>
              <a:gd name="connsiteX0" fmla="*/ 1618363 w 3101445"/>
              <a:gd name="connsiteY0" fmla="*/ 373275 h 410853"/>
              <a:gd name="connsiteX1" fmla="*/ 1295192 w 3101445"/>
              <a:gd name="connsiteY1" fmla="*/ 363254 h 410853"/>
              <a:gd name="connsiteX2" fmla="*/ 1112312 w 3101445"/>
              <a:gd name="connsiteY2" fmla="*/ 360749 h 410853"/>
              <a:gd name="connsiteX3" fmla="*/ 511062 w 3101445"/>
              <a:gd name="connsiteY3" fmla="*/ 340707 h 410853"/>
              <a:gd name="connsiteX4" fmla="*/ 335698 w 3101445"/>
              <a:gd name="connsiteY4" fmla="*/ 343213 h 410853"/>
              <a:gd name="connsiteX5" fmla="*/ 230479 w 3101445"/>
              <a:gd name="connsiteY5" fmla="*/ 323171 h 410853"/>
              <a:gd name="connsiteX6" fmla="*/ 160334 w 3101445"/>
              <a:gd name="connsiteY6" fmla="*/ 305635 h 410853"/>
              <a:gd name="connsiteX7" fmla="*/ 112735 w 3101445"/>
              <a:gd name="connsiteY7" fmla="*/ 290603 h 410853"/>
              <a:gd name="connsiteX8" fmla="*/ 57620 w 3101445"/>
              <a:gd name="connsiteY8" fmla="*/ 265551 h 410853"/>
              <a:gd name="connsiteX9" fmla="*/ 25052 w 3101445"/>
              <a:gd name="connsiteY9" fmla="*/ 248015 h 410853"/>
              <a:gd name="connsiteX10" fmla="*/ 10021 w 3101445"/>
              <a:gd name="connsiteY10" fmla="*/ 232984 h 410853"/>
              <a:gd name="connsiteX11" fmla="*/ 0 w 3101445"/>
              <a:gd name="connsiteY11" fmla="*/ 210437 h 410853"/>
              <a:gd name="connsiteX12" fmla="*/ 5011 w 3101445"/>
              <a:gd name="connsiteY12" fmla="*/ 187890 h 410853"/>
              <a:gd name="connsiteX13" fmla="*/ 25052 w 3101445"/>
              <a:gd name="connsiteY13" fmla="*/ 160333 h 410853"/>
              <a:gd name="connsiteX14" fmla="*/ 55115 w 3101445"/>
              <a:gd name="connsiteY14" fmla="*/ 137786 h 410853"/>
              <a:gd name="connsiteX15" fmla="*/ 127766 w 3101445"/>
              <a:gd name="connsiteY15" fmla="*/ 100208 h 410853"/>
              <a:gd name="connsiteX16" fmla="*/ 202922 w 3101445"/>
              <a:gd name="connsiteY16" fmla="*/ 72650 h 410853"/>
              <a:gd name="connsiteX17" fmla="*/ 278078 w 3101445"/>
              <a:gd name="connsiteY17" fmla="*/ 45093 h 410853"/>
              <a:gd name="connsiteX18" fmla="*/ 355740 w 3101445"/>
              <a:gd name="connsiteY18" fmla="*/ 27557 h 410853"/>
              <a:gd name="connsiteX19" fmla="*/ 428391 w 3101445"/>
              <a:gd name="connsiteY19" fmla="*/ 22546 h 410853"/>
              <a:gd name="connsiteX20" fmla="*/ 491021 w 3101445"/>
              <a:gd name="connsiteY20" fmla="*/ 27557 h 410853"/>
              <a:gd name="connsiteX21" fmla="*/ 608765 w 3101445"/>
              <a:gd name="connsiteY21" fmla="*/ 52609 h 410853"/>
              <a:gd name="connsiteX22" fmla="*/ 711479 w 3101445"/>
              <a:gd name="connsiteY22" fmla="*/ 75156 h 410853"/>
              <a:gd name="connsiteX23" fmla="*/ 1022124 w 3101445"/>
              <a:gd name="connsiteY23" fmla="*/ 105218 h 410853"/>
              <a:gd name="connsiteX24" fmla="*/ 1352811 w 3101445"/>
              <a:gd name="connsiteY24" fmla="*/ 135281 h 410853"/>
              <a:gd name="connsiteX25" fmla="*/ 1758655 w 3101445"/>
              <a:gd name="connsiteY25" fmla="*/ 160333 h 410853"/>
              <a:gd name="connsiteX26" fmla="*/ 1991639 w 3101445"/>
              <a:gd name="connsiteY26" fmla="*/ 165343 h 410853"/>
              <a:gd name="connsiteX27" fmla="*/ 2394977 w 3101445"/>
              <a:gd name="connsiteY27" fmla="*/ 162838 h 410853"/>
              <a:gd name="connsiteX28" fmla="*/ 2745706 w 3101445"/>
              <a:gd name="connsiteY28" fmla="*/ 162838 h 410853"/>
              <a:gd name="connsiteX29" fmla="*/ 2825872 w 3101445"/>
              <a:gd name="connsiteY29" fmla="*/ 157827 h 410853"/>
              <a:gd name="connsiteX30" fmla="*/ 2875976 w 3101445"/>
              <a:gd name="connsiteY30" fmla="*/ 142796 h 410853"/>
              <a:gd name="connsiteX31" fmla="*/ 2928586 w 3101445"/>
              <a:gd name="connsiteY31" fmla="*/ 102713 h 410853"/>
              <a:gd name="connsiteX32" fmla="*/ 3008752 w 3101445"/>
              <a:gd name="connsiteY32" fmla="*/ 25052 h 410853"/>
              <a:gd name="connsiteX33" fmla="*/ 3023783 w 3101445"/>
              <a:gd name="connsiteY33" fmla="*/ 10020 h 410853"/>
              <a:gd name="connsiteX34" fmla="*/ 3038815 w 3101445"/>
              <a:gd name="connsiteY34" fmla="*/ 2505 h 410853"/>
              <a:gd name="connsiteX35" fmla="*/ 3063867 w 3101445"/>
              <a:gd name="connsiteY35" fmla="*/ 0 h 410853"/>
              <a:gd name="connsiteX36" fmla="*/ 3083908 w 3101445"/>
              <a:gd name="connsiteY36" fmla="*/ 5010 h 410853"/>
              <a:gd name="connsiteX37" fmla="*/ 3096434 w 3101445"/>
              <a:gd name="connsiteY37" fmla="*/ 15031 h 410853"/>
              <a:gd name="connsiteX38" fmla="*/ 3101445 w 3101445"/>
              <a:gd name="connsiteY38" fmla="*/ 35072 h 410853"/>
              <a:gd name="connsiteX39" fmla="*/ 3096434 w 3101445"/>
              <a:gd name="connsiteY39" fmla="*/ 65135 h 410853"/>
              <a:gd name="connsiteX40" fmla="*/ 3046330 w 3101445"/>
              <a:gd name="connsiteY40" fmla="*/ 263046 h 410853"/>
              <a:gd name="connsiteX41" fmla="*/ 2983700 w 3101445"/>
              <a:gd name="connsiteY41" fmla="*/ 310645 h 410853"/>
              <a:gd name="connsiteX42" fmla="*/ 2963658 w 3101445"/>
              <a:gd name="connsiteY42" fmla="*/ 350728 h 410853"/>
              <a:gd name="connsiteX43" fmla="*/ 2941112 w 3101445"/>
              <a:gd name="connsiteY43" fmla="*/ 378286 h 410853"/>
              <a:gd name="connsiteX44" fmla="*/ 2913554 w 3101445"/>
              <a:gd name="connsiteY44" fmla="*/ 393317 h 410853"/>
              <a:gd name="connsiteX45" fmla="*/ 2868461 w 3101445"/>
              <a:gd name="connsiteY45" fmla="*/ 405843 h 410853"/>
              <a:gd name="connsiteX46" fmla="*/ 2783284 w 3101445"/>
              <a:gd name="connsiteY46" fmla="*/ 410853 h 410853"/>
              <a:gd name="connsiteX47" fmla="*/ 2645497 w 3101445"/>
              <a:gd name="connsiteY47" fmla="*/ 408348 h 410853"/>
              <a:gd name="connsiteX48" fmla="*/ 2039238 w 3101445"/>
              <a:gd name="connsiteY48" fmla="*/ 410853 h 410853"/>
              <a:gd name="connsiteX49" fmla="*/ 1898946 w 3101445"/>
              <a:gd name="connsiteY49" fmla="*/ 383296 h 410853"/>
              <a:gd name="connsiteX50" fmla="*/ 1618363 w 3101445"/>
              <a:gd name="connsiteY50" fmla="*/ 373275 h 41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101445" h="410853">
                <a:moveTo>
                  <a:pt x="1618363" y="373275"/>
                </a:moveTo>
                <a:lnTo>
                  <a:pt x="1295192" y="363254"/>
                </a:lnTo>
                <a:lnTo>
                  <a:pt x="1112312" y="360749"/>
                </a:lnTo>
                <a:lnTo>
                  <a:pt x="511062" y="340707"/>
                </a:lnTo>
                <a:lnTo>
                  <a:pt x="335698" y="343213"/>
                </a:lnTo>
                <a:lnTo>
                  <a:pt x="230479" y="323171"/>
                </a:lnTo>
                <a:lnTo>
                  <a:pt x="160334" y="305635"/>
                </a:lnTo>
                <a:lnTo>
                  <a:pt x="112735" y="290603"/>
                </a:lnTo>
                <a:lnTo>
                  <a:pt x="57620" y="265551"/>
                </a:lnTo>
                <a:lnTo>
                  <a:pt x="25052" y="248015"/>
                </a:lnTo>
                <a:lnTo>
                  <a:pt x="10021" y="232984"/>
                </a:lnTo>
                <a:lnTo>
                  <a:pt x="0" y="210437"/>
                </a:lnTo>
                <a:lnTo>
                  <a:pt x="5011" y="187890"/>
                </a:lnTo>
                <a:lnTo>
                  <a:pt x="25052" y="160333"/>
                </a:lnTo>
                <a:lnTo>
                  <a:pt x="55115" y="137786"/>
                </a:lnTo>
                <a:lnTo>
                  <a:pt x="127766" y="100208"/>
                </a:lnTo>
                <a:lnTo>
                  <a:pt x="202922" y="72650"/>
                </a:lnTo>
                <a:lnTo>
                  <a:pt x="278078" y="45093"/>
                </a:lnTo>
                <a:lnTo>
                  <a:pt x="355740" y="27557"/>
                </a:lnTo>
                <a:lnTo>
                  <a:pt x="428391" y="22546"/>
                </a:lnTo>
                <a:lnTo>
                  <a:pt x="491021" y="27557"/>
                </a:lnTo>
                <a:lnTo>
                  <a:pt x="608765" y="52609"/>
                </a:lnTo>
                <a:lnTo>
                  <a:pt x="711479" y="75156"/>
                </a:lnTo>
                <a:lnTo>
                  <a:pt x="1022124" y="105218"/>
                </a:lnTo>
                <a:lnTo>
                  <a:pt x="1352811" y="135281"/>
                </a:lnTo>
                <a:lnTo>
                  <a:pt x="1758655" y="160333"/>
                </a:lnTo>
                <a:lnTo>
                  <a:pt x="1991639" y="165343"/>
                </a:lnTo>
                <a:lnTo>
                  <a:pt x="2394977" y="162838"/>
                </a:lnTo>
                <a:lnTo>
                  <a:pt x="2745706" y="162838"/>
                </a:lnTo>
                <a:lnTo>
                  <a:pt x="2825872" y="157827"/>
                </a:lnTo>
                <a:lnTo>
                  <a:pt x="2875976" y="142796"/>
                </a:lnTo>
                <a:lnTo>
                  <a:pt x="2928586" y="102713"/>
                </a:lnTo>
                <a:lnTo>
                  <a:pt x="3008752" y="25052"/>
                </a:lnTo>
                <a:lnTo>
                  <a:pt x="3023783" y="10020"/>
                </a:lnTo>
                <a:lnTo>
                  <a:pt x="3038815" y="2505"/>
                </a:lnTo>
                <a:lnTo>
                  <a:pt x="3063867" y="0"/>
                </a:lnTo>
                <a:lnTo>
                  <a:pt x="3083908" y="5010"/>
                </a:lnTo>
                <a:lnTo>
                  <a:pt x="3096434" y="15031"/>
                </a:lnTo>
                <a:lnTo>
                  <a:pt x="3101445" y="35072"/>
                </a:lnTo>
                <a:lnTo>
                  <a:pt x="3096434" y="65135"/>
                </a:lnTo>
                <a:lnTo>
                  <a:pt x="3046330" y="263046"/>
                </a:lnTo>
                <a:lnTo>
                  <a:pt x="2983700" y="310645"/>
                </a:lnTo>
                <a:lnTo>
                  <a:pt x="2963658" y="350728"/>
                </a:lnTo>
                <a:lnTo>
                  <a:pt x="2941112" y="378286"/>
                </a:lnTo>
                <a:lnTo>
                  <a:pt x="2913554" y="393317"/>
                </a:lnTo>
                <a:lnTo>
                  <a:pt x="2868461" y="405843"/>
                </a:lnTo>
                <a:lnTo>
                  <a:pt x="2783284" y="410853"/>
                </a:lnTo>
                <a:lnTo>
                  <a:pt x="2645497" y="408348"/>
                </a:lnTo>
                <a:lnTo>
                  <a:pt x="2039238" y="410853"/>
                </a:lnTo>
                <a:lnTo>
                  <a:pt x="1898946" y="383296"/>
                </a:lnTo>
                <a:lnTo>
                  <a:pt x="1618363" y="373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3B21B56-ECAB-4686-B361-D75A5E0FBAE1}"/>
              </a:ext>
            </a:extLst>
          </p:cNvPr>
          <p:cNvSpPr/>
          <p:nvPr/>
        </p:nvSpPr>
        <p:spPr>
          <a:xfrm>
            <a:off x="4245770" y="2360613"/>
            <a:ext cx="1284288" cy="1162050"/>
          </a:xfrm>
          <a:custGeom>
            <a:avLst/>
            <a:gdLst>
              <a:gd name="connsiteX0" fmla="*/ 323850 w 1283494"/>
              <a:gd name="connsiteY0" fmla="*/ 352425 h 1162050"/>
              <a:gd name="connsiteX1" fmla="*/ 2381 w 1283494"/>
              <a:gd name="connsiteY1" fmla="*/ 421481 h 1162050"/>
              <a:gd name="connsiteX2" fmla="*/ 0 w 1283494"/>
              <a:gd name="connsiteY2" fmla="*/ 257175 h 1162050"/>
              <a:gd name="connsiteX3" fmla="*/ 219075 w 1283494"/>
              <a:gd name="connsiteY3" fmla="*/ 214312 h 1162050"/>
              <a:gd name="connsiteX4" fmla="*/ 481013 w 1283494"/>
              <a:gd name="connsiteY4" fmla="*/ 154781 h 1162050"/>
              <a:gd name="connsiteX5" fmla="*/ 752475 w 1283494"/>
              <a:gd name="connsiteY5" fmla="*/ 85725 h 1162050"/>
              <a:gd name="connsiteX6" fmla="*/ 921544 w 1283494"/>
              <a:gd name="connsiteY6" fmla="*/ 0 h 1162050"/>
              <a:gd name="connsiteX7" fmla="*/ 938213 w 1283494"/>
              <a:gd name="connsiteY7" fmla="*/ 0 h 1162050"/>
              <a:gd name="connsiteX8" fmla="*/ 1007269 w 1283494"/>
              <a:gd name="connsiteY8" fmla="*/ 35719 h 1162050"/>
              <a:gd name="connsiteX9" fmla="*/ 1152525 w 1283494"/>
              <a:gd name="connsiteY9" fmla="*/ 123825 h 1162050"/>
              <a:gd name="connsiteX10" fmla="*/ 1259681 w 1283494"/>
              <a:gd name="connsiteY10" fmla="*/ 190500 h 1162050"/>
              <a:gd name="connsiteX11" fmla="*/ 1273969 w 1283494"/>
              <a:gd name="connsiteY11" fmla="*/ 202406 h 1162050"/>
              <a:gd name="connsiteX12" fmla="*/ 1281113 w 1283494"/>
              <a:gd name="connsiteY12" fmla="*/ 216694 h 1162050"/>
              <a:gd name="connsiteX13" fmla="*/ 1283494 w 1283494"/>
              <a:gd name="connsiteY13" fmla="*/ 238125 h 1162050"/>
              <a:gd name="connsiteX14" fmla="*/ 1278731 w 1283494"/>
              <a:gd name="connsiteY14" fmla="*/ 269081 h 1162050"/>
              <a:gd name="connsiteX15" fmla="*/ 1259681 w 1283494"/>
              <a:gd name="connsiteY15" fmla="*/ 309562 h 1162050"/>
              <a:gd name="connsiteX16" fmla="*/ 1240631 w 1283494"/>
              <a:gd name="connsiteY16" fmla="*/ 335756 h 1162050"/>
              <a:gd name="connsiteX17" fmla="*/ 1185863 w 1283494"/>
              <a:gd name="connsiteY17" fmla="*/ 547687 h 1162050"/>
              <a:gd name="connsiteX18" fmla="*/ 1133475 w 1283494"/>
              <a:gd name="connsiteY18" fmla="*/ 740569 h 1162050"/>
              <a:gd name="connsiteX19" fmla="*/ 1092994 w 1283494"/>
              <a:gd name="connsiteY19" fmla="*/ 883444 h 1162050"/>
              <a:gd name="connsiteX20" fmla="*/ 1066800 w 1283494"/>
              <a:gd name="connsiteY20" fmla="*/ 969169 h 1162050"/>
              <a:gd name="connsiteX21" fmla="*/ 1035844 w 1283494"/>
              <a:gd name="connsiteY21" fmla="*/ 1040606 h 1162050"/>
              <a:gd name="connsiteX22" fmla="*/ 1012031 w 1283494"/>
              <a:gd name="connsiteY22" fmla="*/ 1090612 h 1162050"/>
              <a:gd name="connsiteX23" fmla="*/ 973931 w 1283494"/>
              <a:gd name="connsiteY23" fmla="*/ 1140619 h 1162050"/>
              <a:gd name="connsiteX24" fmla="*/ 959644 w 1283494"/>
              <a:gd name="connsiteY24" fmla="*/ 1157287 h 1162050"/>
              <a:gd name="connsiteX25" fmla="*/ 945356 w 1283494"/>
              <a:gd name="connsiteY25" fmla="*/ 1162050 h 1162050"/>
              <a:gd name="connsiteX26" fmla="*/ 900113 w 1283494"/>
              <a:gd name="connsiteY26" fmla="*/ 1147762 h 1162050"/>
              <a:gd name="connsiteX27" fmla="*/ 862013 w 1283494"/>
              <a:gd name="connsiteY27" fmla="*/ 1121569 h 1162050"/>
              <a:gd name="connsiteX28" fmla="*/ 835819 w 1283494"/>
              <a:gd name="connsiteY28" fmla="*/ 1092994 h 1162050"/>
              <a:gd name="connsiteX29" fmla="*/ 821531 w 1283494"/>
              <a:gd name="connsiteY29" fmla="*/ 1064419 h 1162050"/>
              <a:gd name="connsiteX30" fmla="*/ 809625 w 1283494"/>
              <a:gd name="connsiteY30" fmla="*/ 1023937 h 1162050"/>
              <a:gd name="connsiteX31" fmla="*/ 814388 w 1283494"/>
              <a:gd name="connsiteY31" fmla="*/ 919162 h 1162050"/>
              <a:gd name="connsiteX32" fmla="*/ 857250 w 1283494"/>
              <a:gd name="connsiteY32" fmla="*/ 635794 h 1162050"/>
              <a:gd name="connsiteX33" fmla="*/ 892969 w 1283494"/>
              <a:gd name="connsiteY33" fmla="*/ 400050 h 1162050"/>
              <a:gd name="connsiteX34" fmla="*/ 904875 w 1283494"/>
              <a:gd name="connsiteY34" fmla="*/ 321469 h 1162050"/>
              <a:gd name="connsiteX35" fmla="*/ 907256 w 1283494"/>
              <a:gd name="connsiteY35" fmla="*/ 290512 h 1162050"/>
              <a:gd name="connsiteX36" fmla="*/ 897731 w 1283494"/>
              <a:gd name="connsiteY36" fmla="*/ 257175 h 1162050"/>
              <a:gd name="connsiteX37" fmla="*/ 881063 w 1283494"/>
              <a:gd name="connsiteY37" fmla="*/ 242887 h 1162050"/>
              <a:gd name="connsiteX38" fmla="*/ 850106 w 1283494"/>
              <a:gd name="connsiteY38" fmla="*/ 238125 h 1162050"/>
              <a:gd name="connsiteX39" fmla="*/ 652463 w 1283494"/>
              <a:gd name="connsiteY39" fmla="*/ 280987 h 1162050"/>
              <a:gd name="connsiteX40" fmla="*/ 323850 w 1283494"/>
              <a:gd name="connsiteY40" fmla="*/ 352425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83494" h="1162050">
                <a:moveTo>
                  <a:pt x="323850" y="352425"/>
                </a:moveTo>
                <a:lnTo>
                  <a:pt x="2381" y="421481"/>
                </a:lnTo>
                <a:cubicBezTo>
                  <a:pt x="1587" y="366712"/>
                  <a:pt x="794" y="311944"/>
                  <a:pt x="0" y="257175"/>
                </a:cubicBezTo>
                <a:lnTo>
                  <a:pt x="219075" y="214312"/>
                </a:lnTo>
                <a:lnTo>
                  <a:pt x="481013" y="154781"/>
                </a:lnTo>
                <a:lnTo>
                  <a:pt x="752475" y="85725"/>
                </a:lnTo>
                <a:lnTo>
                  <a:pt x="921544" y="0"/>
                </a:lnTo>
                <a:lnTo>
                  <a:pt x="938213" y="0"/>
                </a:lnTo>
                <a:lnTo>
                  <a:pt x="1007269" y="35719"/>
                </a:lnTo>
                <a:lnTo>
                  <a:pt x="1152525" y="123825"/>
                </a:lnTo>
                <a:lnTo>
                  <a:pt x="1259681" y="190500"/>
                </a:lnTo>
                <a:lnTo>
                  <a:pt x="1273969" y="202406"/>
                </a:lnTo>
                <a:lnTo>
                  <a:pt x="1281113" y="216694"/>
                </a:lnTo>
                <a:lnTo>
                  <a:pt x="1283494" y="238125"/>
                </a:lnTo>
                <a:lnTo>
                  <a:pt x="1278731" y="269081"/>
                </a:lnTo>
                <a:lnTo>
                  <a:pt x="1259681" y="309562"/>
                </a:lnTo>
                <a:lnTo>
                  <a:pt x="1240631" y="335756"/>
                </a:lnTo>
                <a:lnTo>
                  <a:pt x="1185863" y="547687"/>
                </a:lnTo>
                <a:lnTo>
                  <a:pt x="1133475" y="740569"/>
                </a:lnTo>
                <a:lnTo>
                  <a:pt x="1092994" y="883444"/>
                </a:lnTo>
                <a:lnTo>
                  <a:pt x="1066800" y="969169"/>
                </a:lnTo>
                <a:lnTo>
                  <a:pt x="1035844" y="1040606"/>
                </a:lnTo>
                <a:lnTo>
                  <a:pt x="1012031" y="1090612"/>
                </a:lnTo>
                <a:lnTo>
                  <a:pt x="973931" y="1140619"/>
                </a:lnTo>
                <a:lnTo>
                  <a:pt x="959644" y="1157287"/>
                </a:lnTo>
                <a:lnTo>
                  <a:pt x="945356" y="1162050"/>
                </a:lnTo>
                <a:lnTo>
                  <a:pt x="900113" y="1147762"/>
                </a:lnTo>
                <a:lnTo>
                  <a:pt x="862013" y="1121569"/>
                </a:lnTo>
                <a:lnTo>
                  <a:pt x="835819" y="1092994"/>
                </a:lnTo>
                <a:lnTo>
                  <a:pt x="821531" y="1064419"/>
                </a:lnTo>
                <a:lnTo>
                  <a:pt x="809625" y="1023937"/>
                </a:lnTo>
                <a:lnTo>
                  <a:pt x="814388" y="919162"/>
                </a:lnTo>
                <a:lnTo>
                  <a:pt x="857250" y="635794"/>
                </a:lnTo>
                <a:lnTo>
                  <a:pt x="892969" y="400050"/>
                </a:lnTo>
                <a:lnTo>
                  <a:pt x="904875" y="321469"/>
                </a:lnTo>
                <a:lnTo>
                  <a:pt x="907256" y="290512"/>
                </a:lnTo>
                <a:lnTo>
                  <a:pt x="897731" y="257175"/>
                </a:lnTo>
                <a:lnTo>
                  <a:pt x="881063" y="242887"/>
                </a:lnTo>
                <a:lnTo>
                  <a:pt x="850106" y="238125"/>
                </a:lnTo>
                <a:lnTo>
                  <a:pt x="652463" y="280987"/>
                </a:lnTo>
                <a:lnTo>
                  <a:pt x="323850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51AF7DA-225D-4D7C-A6E9-E8C43855F002}"/>
              </a:ext>
            </a:extLst>
          </p:cNvPr>
          <p:cNvSpPr/>
          <p:nvPr/>
        </p:nvSpPr>
        <p:spPr>
          <a:xfrm>
            <a:off x="4231484" y="3243264"/>
            <a:ext cx="884237" cy="288925"/>
          </a:xfrm>
          <a:custGeom>
            <a:avLst/>
            <a:gdLst>
              <a:gd name="connsiteX0" fmla="*/ 414337 w 883443"/>
              <a:gd name="connsiteY0" fmla="*/ 226218 h 288131"/>
              <a:gd name="connsiteX1" fmla="*/ 0 w 883443"/>
              <a:gd name="connsiteY1" fmla="*/ 288131 h 288131"/>
              <a:gd name="connsiteX2" fmla="*/ 7143 w 883443"/>
              <a:gd name="connsiteY2" fmla="*/ 100012 h 288131"/>
              <a:gd name="connsiteX3" fmla="*/ 235743 w 883443"/>
              <a:gd name="connsiteY3" fmla="*/ 76200 h 288131"/>
              <a:gd name="connsiteX4" fmla="*/ 538162 w 883443"/>
              <a:gd name="connsiteY4" fmla="*/ 42862 h 288131"/>
              <a:gd name="connsiteX5" fmla="*/ 883443 w 883443"/>
              <a:gd name="connsiteY5" fmla="*/ 0 h 288131"/>
              <a:gd name="connsiteX6" fmla="*/ 883443 w 883443"/>
              <a:gd name="connsiteY6" fmla="*/ 154781 h 288131"/>
              <a:gd name="connsiteX7" fmla="*/ 414337 w 883443"/>
              <a:gd name="connsiteY7" fmla="*/ 226218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3443" h="288131">
                <a:moveTo>
                  <a:pt x="414337" y="226218"/>
                </a:moveTo>
                <a:lnTo>
                  <a:pt x="0" y="288131"/>
                </a:lnTo>
                <a:lnTo>
                  <a:pt x="7143" y="100012"/>
                </a:lnTo>
                <a:lnTo>
                  <a:pt x="235743" y="76200"/>
                </a:lnTo>
                <a:lnTo>
                  <a:pt x="538162" y="42862"/>
                </a:lnTo>
                <a:lnTo>
                  <a:pt x="883443" y="0"/>
                </a:lnTo>
                <a:lnTo>
                  <a:pt x="883443" y="154781"/>
                </a:lnTo>
                <a:lnTo>
                  <a:pt x="414337" y="2262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B79DC63-9D92-4826-AC6F-54932AED11DF}"/>
              </a:ext>
            </a:extLst>
          </p:cNvPr>
          <p:cNvSpPr/>
          <p:nvPr/>
        </p:nvSpPr>
        <p:spPr>
          <a:xfrm>
            <a:off x="4210846" y="3913188"/>
            <a:ext cx="1323975" cy="1155700"/>
          </a:xfrm>
          <a:custGeom>
            <a:avLst/>
            <a:gdLst>
              <a:gd name="connsiteX0" fmla="*/ 264319 w 1323975"/>
              <a:gd name="connsiteY0" fmla="*/ 350044 h 1157287"/>
              <a:gd name="connsiteX1" fmla="*/ 0 w 1323975"/>
              <a:gd name="connsiteY1" fmla="*/ 407194 h 1157287"/>
              <a:gd name="connsiteX2" fmla="*/ 7144 w 1323975"/>
              <a:gd name="connsiteY2" fmla="*/ 192881 h 1157287"/>
              <a:gd name="connsiteX3" fmla="*/ 200025 w 1323975"/>
              <a:gd name="connsiteY3" fmla="*/ 164306 h 1157287"/>
              <a:gd name="connsiteX4" fmla="*/ 442913 w 1323975"/>
              <a:gd name="connsiteY4" fmla="*/ 123825 h 1157287"/>
              <a:gd name="connsiteX5" fmla="*/ 631032 w 1323975"/>
              <a:gd name="connsiteY5" fmla="*/ 85725 h 1157287"/>
              <a:gd name="connsiteX6" fmla="*/ 800100 w 1323975"/>
              <a:gd name="connsiteY6" fmla="*/ 45244 h 1157287"/>
              <a:gd name="connsiteX7" fmla="*/ 890588 w 1323975"/>
              <a:gd name="connsiteY7" fmla="*/ 19050 h 1157287"/>
              <a:gd name="connsiteX8" fmla="*/ 945357 w 1323975"/>
              <a:gd name="connsiteY8" fmla="*/ 2381 h 1157287"/>
              <a:gd name="connsiteX9" fmla="*/ 973932 w 1323975"/>
              <a:gd name="connsiteY9" fmla="*/ 0 h 1157287"/>
              <a:gd name="connsiteX10" fmla="*/ 1007269 w 1323975"/>
              <a:gd name="connsiteY10" fmla="*/ 7144 h 1157287"/>
              <a:gd name="connsiteX11" fmla="*/ 1038225 w 1323975"/>
              <a:gd name="connsiteY11" fmla="*/ 26194 h 1157287"/>
              <a:gd name="connsiteX12" fmla="*/ 1112044 w 1323975"/>
              <a:gd name="connsiteY12" fmla="*/ 71437 h 1157287"/>
              <a:gd name="connsiteX13" fmla="*/ 1173957 w 1323975"/>
              <a:gd name="connsiteY13" fmla="*/ 111919 h 1157287"/>
              <a:gd name="connsiteX14" fmla="*/ 1290638 w 1323975"/>
              <a:gd name="connsiteY14" fmla="*/ 197644 h 1157287"/>
              <a:gd name="connsiteX15" fmla="*/ 1304925 w 1323975"/>
              <a:gd name="connsiteY15" fmla="*/ 209550 h 1157287"/>
              <a:gd name="connsiteX16" fmla="*/ 1316832 w 1323975"/>
              <a:gd name="connsiteY16" fmla="*/ 226219 h 1157287"/>
              <a:gd name="connsiteX17" fmla="*/ 1323975 w 1323975"/>
              <a:gd name="connsiteY17" fmla="*/ 254794 h 1157287"/>
              <a:gd name="connsiteX18" fmla="*/ 1323975 w 1323975"/>
              <a:gd name="connsiteY18" fmla="*/ 278606 h 1157287"/>
              <a:gd name="connsiteX19" fmla="*/ 1319213 w 1323975"/>
              <a:gd name="connsiteY19" fmla="*/ 311944 h 1157287"/>
              <a:gd name="connsiteX20" fmla="*/ 1304925 w 1323975"/>
              <a:gd name="connsiteY20" fmla="*/ 354806 h 1157287"/>
              <a:gd name="connsiteX21" fmla="*/ 1266825 w 1323975"/>
              <a:gd name="connsiteY21" fmla="*/ 402431 h 1157287"/>
              <a:gd name="connsiteX22" fmla="*/ 1223963 w 1323975"/>
              <a:gd name="connsiteY22" fmla="*/ 473869 h 1157287"/>
              <a:gd name="connsiteX23" fmla="*/ 1197769 w 1323975"/>
              <a:gd name="connsiteY23" fmla="*/ 531019 h 1157287"/>
              <a:gd name="connsiteX24" fmla="*/ 1173957 w 1323975"/>
              <a:gd name="connsiteY24" fmla="*/ 626269 h 1157287"/>
              <a:gd name="connsiteX25" fmla="*/ 1131094 w 1323975"/>
              <a:gd name="connsiteY25" fmla="*/ 842962 h 1157287"/>
              <a:gd name="connsiteX26" fmla="*/ 1102519 w 1323975"/>
              <a:gd name="connsiteY26" fmla="*/ 992981 h 1157287"/>
              <a:gd name="connsiteX27" fmla="*/ 1088232 w 1323975"/>
              <a:gd name="connsiteY27" fmla="*/ 1059656 h 1157287"/>
              <a:gd name="connsiteX28" fmla="*/ 1076325 w 1323975"/>
              <a:gd name="connsiteY28" fmla="*/ 1095375 h 1157287"/>
              <a:gd name="connsiteX29" fmla="*/ 1057275 w 1323975"/>
              <a:gd name="connsiteY29" fmla="*/ 1128712 h 1157287"/>
              <a:gd name="connsiteX30" fmla="*/ 1045369 w 1323975"/>
              <a:gd name="connsiteY30" fmla="*/ 1143000 h 1157287"/>
              <a:gd name="connsiteX31" fmla="*/ 1023938 w 1323975"/>
              <a:gd name="connsiteY31" fmla="*/ 1152525 h 1157287"/>
              <a:gd name="connsiteX32" fmla="*/ 997744 w 1323975"/>
              <a:gd name="connsiteY32" fmla="*/ 1157287 h 1157287"/>
              <a:gd name="connsiteX33" fmla="*/ 969169 w 1323975"/>
              <a:gd name="connsiteY33" fmla="*/ 1152525 h 1157287"/>
              <a:gd name="connsiteX34" fmla="*/ 947738 w 1323975"/>
              <a:gd name="connsiteY34" fmla="*/ 1145381 h 1157287"/>
              <a:gd name="connsiteX35" fmla="*/ 926307 w 1323975"/>
              <a:gd name="connsiteY35" fmla="*/ 1131094 h 1157287"/>
              <a:gd name="connsiteX36" fmla="*/ 902494 w 1323975"/>
              <a:gd name="connsiteY36" fmla="*/ 1107281 h 1157287"/>
              <a:gd name="connsiteX37" fmla="*/ 876300 w 1323975"/>
              <a:gd name="connsiteY37" fmla="*/ 1071562 h 1157287"/>
              <a:gd name="connsiteX38" fmla="*/ 862013 w 1323975"/>
              <a:gd name="connsiteY38" fmla="*/ 1045369 h 1157287"/>
              <a:gd name="connsiteX39" fmla="*/ 852488 w 1323975"/>
              <a:gd name="connsiteY39" fmla="*/ 1009650 h 1157287"/>
              <a:gd name="connsiteX40" fmla="*/ 878682 w 1323975"/>
              <a:gd name="connsiteY40" fmla="*/ 878681 h 1157287"/>
              <a:gd name="connsiteX41" fmla="*/ 926307 w 1323975"/>
              <a:gd name="connsiteY41" fmla="*/ 523875 h 1157287"/>
              <a:gd name="connsiteX42" fmla="*/ 942975 w 1323975"/>
              <a:gd name="connsiteY42" fmla="*/ 364331 h 1157287"/>
              <a:gd name="connsiteX43" fmla="*/ 950119 w 1323975"/>
              <a:gd name="connsiteY43" fmla="*/ 266700 h 1157287"/>
              <a:gd name="connsiteX44" fmla="*/ 947738 w 1323975"/>
              <a:gd name="connsiteY44" fmla="*/ 250031 h 1157287"/>
              <a:gd name="connsiteX45" fmla="*/ 940594 w 1323975"/>
              <a:gd name="connsiteY45" fmla="*/ 235744 h 1157287"/>
              <a:gd name="connsiteX46" fmla="*/ 919163 w 1323975"/>
              <a:gd name="connsiteY46" fmla="*/ 228600 h 1157287"/>
              <a:gd name="connsiteX47" fmla="*/ 845344 w 1323975"/>
              <a:gd name="connsiteY47" fmla="*/ 233362 h 1157287"/>
              <a:gd name="connsiteX48" fmla="*/ 733425 w 1323975"/>
              <a:gd name="connsiteY48" fmla="*/ 247650 h 1157287"/>
              <a:gd name="connsiteX49" fmla="*/ 566738 w 1323975"/>
              <a:gd name="connsiteY49" fmla="*/ 285750 h 1157287"/>
              <a:gd name="connsiteX50" fmla="*/ 264319 w 1323975"/>
              <a:gd name="connsiteY50" fmla="*/ 350044 h 115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23975" h="1157287">
                <a:moveTo>
                  <a:pt x="264319" y="350044"/>
                </a:moveTo>
                <a:lnTo>
                  <a:pt x="0" y="407194"/>
                </a:lnTo>
                <a:lnTo>
                  <a:pt x="7144" y="192881"/>
                </a:lnTo>
                <a:lnTo>
                  <a:pt x="200025" y="164306"/>
                </a:lnTo>
                <a:lnTo>
                  <a:pt x="442913" y="123825"/>
                </a:lnTo>
                <a:lnTo>
                  <a:pt x="631032" y="85725"/>
                </a:lnTo>
                <a:lnTo>
                  <a:pt x="800100" y="45244"/>
                </a:lnTo>
                <a:lnTo>
                  <a:pt x="890588" y="19050"/>
                </a:lnTo>
                <a:lnTo>
                  <a:pt x="945357" y="2381"/>
                </a:lnTo>
                <a:lnTo>
                  <a:pt x="973932" y="0"/>
                </a:lnTo>
                <a:lnTo>
                  <a:pt x="1007269" y="7144"/>
                </a:lnTo>
                <a:lnTo>
                  <a:pt x="1038225" y="26194"/>
                </a:lnTo>
                <a:lnTo>
                  <a:pt x="1112044" y="71437"/>
                </a:lnTo>
                <a:lnTo>
                  <a:pt x="1173957" y="111919"/>
                </a:lnTo>
                <a:lnTo>
                  <a:pt x="1290638" y="197644"/>
                </a:lnTo>
                <a:lnTo>
                  <a:pt x="1304925" y="209550"/>
                </a:lnTo>
                <a:lnTo>
                  <a:pt x="1316832" y="226219"/>
                </a:lnTo>
                <a:lnTo>
                  <a:pt x="1323975" y="254794"/>
                </a:lnTo>
                <a:lnTo>
                  <a:pt x="1323975" y="278606"/>
                </a:lnTo>
                <a:lnTo>
                  <a:pt x="1319213" y="311944"/>
                </a:lnTo>
                <a:lnTo>
                  <a:pt x="1304925" y="354806"/>
                </a:lnTo>
                <a:lnTo>
                  <a:pt x="1266825" y="402431"/>
                </a:lnTo>
                <a:lnTo>
                  <a:pt x="1223963" y="473869"/>
                </a:lnTo>
                <a:lnTo>
                  <a:pt x="1197769" y="531019"/>
                </a:lnTo>
                <a:lnTo>
                  <a:pt x="1173957" y="626269"/>
                </a:lnTo>
                <a:lnTo>
                  <a:pt x="1131094" y="842962"/>
                </a:lnTo>
                <a:lnTo>
                  <a:pt x="1102519" y="992981"/>
                </a:lnTo>
                <a:lnTo>
                  <a:pt x="1088232" y="1059656"/>
                </a:lnTo>
                <a:lnTo>
                  <a:pt x="1076325" y="1095375"/>
                </a:lnTo>
                <a:lnTo>
                  <a:pt x="1057275" y="1128712"/>
                </a:lnTo>
                <a:lnTo>
                  <a:pt x="1045369" y="1143000"/>
                </a:lnTo>
                <a:lnTo>
                  <a:pt x="1023938" y="1152525"/>
                </a:lnTo>
                <a:lnTo>
                  <a:pt x="997744" y="1157287"/>
                </a:lnTo>
                <a:lnTo>
                  <a:pt x="969169" y="1152525"/>
                </a:lnTo>
                <a:lnTo>
                  <a:pt x="947738" y="1145381"/>
                </a:lnTo>
                <a:lnTo>
                  <a:pt x="926307" y="1131094"/>
                </a:lnTo>
                <a:lnTo>
                  <a:pt x="902494" y="1107281"/>
                </a:lnTo>
                <a:lnTo>
                  <a:pt x="876300" y="1071562"/>
                </a:lnTo>
                <a:lnTo>
                  <a:pt x="862013" y="1045369"/>
                </a:lnTo>
                <a:lnTo>
                  <a:pt x="852488" y="1009650"/>
                </a:lnTo>
                <a:lnTo>
                  <a:pt x="878682" y="878681"/>
                </a:lnTo>
                <a:lnTo>
                  <a:pt x="926307" y="523875"/>
                </a:lnTo>
                <a:lnTo>
                  <a:pt x="942975" y="364331"/>
                </a:lnTo>
                <a:lnTo>
                  <a:pt x="950119" y="266700"/>
                </a:lnTo>
                <a:lnTo>
                  <a:pt x="947738" y="250031"/>
                </a:lnTo>
                <a:lnTo>
                  <a:pt x="940594" y="235744"/>
                </a:lnTo>
                <a:lnTo>
                  <a:pt x="919163" y="228600"/>
                </a:lnTo>
                <a:lnTo>
                  <a:pt x="845344" y="233362"/>
                </a:lnTo>
                <a:lnTo>
                  <a:pt x="733425" y="247650"/>
                </a:lnTo>
                <a:lnTo>
                  <a:pt x="566738" y="285750"/>
                </a:lnTo>
                <a:lnTo>
                  <a:pt x="264319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FEAAE7E-0B53-44BE-BC77-35A506E2B24C}"/>
              </a:ext>
            </a:extLst>
          </p:cNvPr>
          <p:cNvSpPr/>
          <p:nvPr/>
        </p:nvSpPr>
        <p:spPr>
          <a:xfrm>
            <a:off x="4177509" y="4762501"/>
            <a:ext cx="949325" cy="333375"/>
          </a:xfrm>
          <a:custGeom>
            <a:avLst/>
            <a:gdLst>
              <a:gd name="connsiteX0" fmla="*/ 390525 w 950119"/>
              <a:gd name="connsiteY0" fmla="*/ 264319 h 333375"/>
              <a:gd name="connsiteX1" fmla="*/ 0 w 950119"/>
              <a:gd name="connsiteY1" fmla="*/ 333375 h 333375"/>
              <a:gd name="connsiteX2" fmla="*/ 14287 w 950119"/>
              <a:gd name="connsiteY2" fmla="*/ 121444 h 333375"/>
              <a:gd name="connsiteX3" fmla="*/ 252412 w 950119"/>
              <a:gd name="connsiteY3" fmla="*/ 92869 h 333375"/>
              <a:gd name="connsiteX4" fmla="*/ 604837 w 950119"/>
              <a:gd name="connsiteY4" fmla="*/ 50006 h 333375"/>
              <a:gd name="connsiteX5" fmla="*/ 947737 w 950119"/>
              <a:gd name="connsiteY5" fmla="*/ 0 h 333375"/>
              <a:gd name="connsiteX6" fmla="*/ 950119 w 950119"/>
              <a:gd name="connsiteY6" fmla="*/ 171450 h 333375"/>
              <a:gd name="connsiteX7" fmla="*/ 628650 w 950119"/>
              <a:gd name="connsiteY7" fmla="*/ 228600 h 333375"/>
              <a:gd name="connsiteX8" fmla="*/ 390525 w 950119"/>
              <a:gd name="connsiteY8" fmla="*/ 264319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119" h="333375">
                <a:moveTo>
                  <a:pt x="390525" y="264319"/>
                </a:moveTo>
                <a:lnTo>
                  <a:pt x="0" y="333375"/>
                </a:lnTo>
                <a:lnTo>
                  <a:pt x="14287" y="121444"/>
                </a:lnTo>
                <a:lnTo>
                  <a:pt x="252412" y="92869"/>
                </a:lnTo>
                <a:lnTo>
                  <a:pt x="604837" y="50006"/>
                </a:lnTo>
                <a:lnTo>
                  <a:pt x="947737" y="0"/>
                </a:lnTo>
                <a:lnTo>
                  <a:pt x="950119" y="171450"/>
                </a:lnTo>
                <a:lnTo>
                  <a:pt x="628650" y="228600"/>
                </a:lnTo>
                <a:lnTo>
                  <a:pt x="390525" y="2643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2CC5FA9-2116-41C6-8246-1CCDB88F1B19}"/>
              </a:ext>
            </a:extLst>
          </p:cNvPr>
          <p:cNvSpPr/>
          <p:nvPr/>
        </p:nvSpPr>
        <p:spPr>
          <a:xfrm rot="16200000">
            <a:off x="5070477" y="3698082"/>
            <a:ext cx="1912938" cy="365125"/>
          </a:xfrm>
          <a:custGeom>
            <a:avLst/>
            <a:gdLst>
              <a:gd name="connsiteX0" fmla="*/ 1016794 w 1912144"/>
              <a:gd name="connsiteY0" fmla="*/ 359569 h 364331"/>
              <a:gd name="connsiteX1" fmla="*/ 492919 w 1912144"/>
              <a:gd name="connsiteY1" fmla="*/ 361950 h 364331"/>
              <a:gd name="connsiteX2" fmla="*/ 316706 w 1912144"/>
              <a:gd name="connsiteY2" fmla="*/ 359569 h 364331"/>
              <a:gd name="connsiteX3" fmla="*/ 254794 w 1912144"/>
              <a:gd name="connsiteY3" fmla="*/ 354806 h 364331"/>
              <a:gd name="connsiteX4" fmla="*/ 173831 w 1912144"/>
              <a:gd name="connsiteY4" fmla="*/ 340519 h 364331"/>
              <a:gd name="connsiteX5" fmla="*/ 114300 w 1912144"/>
              <a:gd name="connsiteY5" fmla="*/ 321469 h 364331"/>
              <a:gd name="connsiteX6" fmla="*/ 61912 w 1912144"/>
              <a:gd name="connsiteY6" fmla="*/ 297656 h 364331"/>
              <a:gd name="connsiteX7" fmla="*/ 21431 w 1912144"/>
              <a:gd name="connsiteY7" fmla="*/ 276225 h 364331"/>
              <a:gd name="connsiteX8" fmla="*/ 7144 w 1912144"/>
              <a:gd name="connsiteY8" fmla="*/ 261938 h 364331"/>
              <a:gd name="connsiteX9" fmla="*/ 0 w 1912144"/>
              <a:gd name="connsiteY9" fmla="*/ 240506 h 364331"/>
              <a:gd name="connsiteX10" fmla="*/ 0 w 1912144"/>
              <a:gd name="connsiteY10" fmla="*/ 197644 h 364331"/>
              <a:gd name="connsiteX11" fmla="*/ 9525 w 1912144"/>
              <a:gd name="connsiteY11" fmla="*/ 159544 h 364331"/>
              <a:gd name="connsiteX12" fmla="*/ 21431 w 1912144"/>
              <a:gd name="connsiteY12" fmla="*/ 130969 h 364331"/>
              <a:gd name="connsiteX13" fmla="*/ 42862 w 1912144"/>
              <a:gd name="connsiteY13" fmla="*/ 114300 h 364331"/>
              <a:gd name="connsiteX14" fmla="*/ 80962 w 1912144"/>
              <a:gd name="connsiteY14" fmla="*/ 90488 h 364331"/>
              <a:gd name="connsiteX15" fmla="*/ 138112 w 1912144"/>
              <a:gd name="connsiteY15" fmla="*/ 64294 h 364331"/>
              <a:gd name="connsiteX16" fmla="*/ 216694 w 1912144"/>
              <a:gd name="connsiteY16" fmla="*/ 40481 h 364331"/>
              <a:gd name="connsiteX17" fmla="*/ 326231 w 1912144"/>
              <a:gd name="connsiteY17" fmla="*/ 14288 h 364331"/>
              <a:gd name="connsiteX18" fmla="*/ 402431 w 1912144"/>
              <a:gd name="connsiteY18" fmla="*/ 0 h 364331"/>
              <a:gd name="connsiteX19" fmla="*/ 471487 w 1912144"/>
              <a:gd name="connsiteY19" fmla="*/ 21431 h 364331"/>
              <a:gd name="connsiteX20" fmla="*/ 597694 w 1912144"/>
              <a:gd name="connsiteY20" fmla="*/ 54769 h 364331"/>
              <a:gd name="connsiteX21" fmla="*/ 692944 w 1912144"/>
              <a:gd name="connsiteY21" fmla="*/ 78581 h 364331"/>
              <a:gd name="connsiteX22" fmla="*/ 773906 w 1912144"/>
              <a:gd name="connsiteY22" fmla="*/ 92869 h 364331"/>
              <a:gd name="connsiteX23" fmla="*/ 895350 w 1912144"/>
              <a:gd name="connsiteY23" fmla="*/ 102394 h 364331"/>
              <a:gd name="connsiteX24" fmla="*/ 1404937 w 1912144"/>
              <a:gd name="connsiteY24" fmla="*/ 114300 h 364331"/>
              <a:gd name="connsiteX25" fmla="*/ 1619250 w 1912144"/>
              <a:gd name="connsiteY25" fmla="*/ 114300 h 364331"/>
              <a:gd name="connsiteX26" fmla="*/ 1669256 w 1912144"/>
              <a:gd name="connsiteY26" fmla="*/ 107156 h 364331"/>
              <a:gd name="connsiteX27" fmla="*/ 1743075 w 1912144"/>
              <a:gd name="connsiteY27" fmla="*/ 85725 h 364331"/>
              <a:gd name="connsiteX28" fmla="*/ 1812131 w 1912144"/>
              <a:gd name="connsiteY28" fmla="*/ 50006 h 364331"/>
              <a:gd name="connsiteX29" fmla="*/ 1850231 w 1912144"/>
              <a:gd name="connsiteY29" fmla="*/ 26194 h 364331"/>
              <a:gd name="connsiteX30" fmla="*/ 1878806 w 1912144"/>
              <a:gd name="connsiteY30" fmla="*/ 9525 h 364331"/>
              <a:gd name="connsiteX31" fmla="*/ 1902619 w 1912144"/>
              <a:gd name="connsiteY31" fmla="*/ 9525 h 364331"/>
              <a:gd name="connsiteX32" fmla="*/ 1909762 w 1912144"/>
              <a:gd name="connsiteY32" fmla="*/ 14288 h 364331"/>
              <a:gd name="connsiteX33" fmla="*/ 1912144 w 1912144"/>
              <a:gd name="connsiteY33" fmla="*/ 26194 h 364331"/>
              <a:gd name="connsiteX34" fmla="*/ 1907381 w 1912144"/>
              <a:gd name="connsiteY34" fmla="*/ 61913 h 364331"/>
              <a:gd name="connsiteX35" fmla="*/ 1895475 w 1912144"/>
              <a:gd name="connsiteY35" fmla="*/ 104775 h 364331"/>
              <a:gd name="connsiteX36" fmla="*/ 1878806 w 1912144"/>
              <a:gd name="connsiteY36" fmla="*/ 173831 h 364331"/>
              <a:gd name="connsiteX37" fmla="*/ 1862137 w 1912144"/>
              <a:gd name="connsiteY37" fmla="*/ 223838 h 364331"/>
              <a:gd name="connsiteX38" fmla="*/ 1835944 w 1912144"/>
              <a:gd name="connsiteY38" fmla="*/ 283369 h 364331"/>
              <a:gd name="connsiteX39" fmla="*/ 1802606 w 1912144"/>
              <a:gd name="connsiteY39" fmla="*/ 345281 h 364331"/>
              <a:gd name="connsiteX40" fmla="*/ 1631156 w 1912144"/>
              <a:gd name="connsiteY40" fmla="*/ 364331 h 364331"/>
              <a:gd name="connsiteX41" fmla="*/ 1016794 w 1912144"/>
              <a:gd name="connsiteY41" fmla="*/ 35956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12144" h="364331">
                <a:moveTo>
                  <a:pt x="1016794" y="359569"/>
                </a:moveTo>
                <a:lnTo>
                  <a:pt x="492919" y="361950"/>
                </a:lnTo>
                <a:lnTo>
                  <a:pt x="316706" y="359569"/>
                </a:lnTo>
                <a:lnTo>
                  <a:pt x="254794" y="354806"/>
                </a:lnTo>
                <a:lnTo>
                  <a:pt x="173831" y="340519"/>
                </a:lnTo>
                <a:lnTo>
                  <a:pt x="114300" y="321469"/>
                </a:lnTo>
                <a:lnTo>
                  <a:pt x="61912" y="297656"/>
                </a:lnTo>
                <a:lnTo>
                  <a:pt x="21431" y="276225"/>
                </a:lnTo>
                <a:lnTo>
                  <a:pt x="7144" y="261938"/>
                </a:lnTo>
                <a:lnTo>
                  <a:pt x="0" y="240506"/>
                </a:lnTo>
                <a:lnTo>
                  <a:pt x="0" y="197644"/>
                </a:lnTo>
                <a:lnTo>
                  <a:pt x="9525" y="159544"/>
                </a:lnTo>
                <a:lnTo>
                  <a:pt x="21431" y="130969"/>
                </a:lnTo>
                <a:lnTo>
                  <a:pt x="42862" y="114300"/>
                </a:lnTo>
                <a:lnTo>
                  <a:pt x="80962" y="90488"/>
                </a:lnTo>
                <a:lnTo>
                  <a:pt x="138112" y="64294"/>
                </a:lnTo>
                <a:lnTo>
                  <a:pt x="216694" y="40481"/>
                </a:lnTo>
                <a:lnTo>
                  <a:pt x="326231" y="14288"/>
                </a:lnTo>
                <a:lnTo>
                  <a:pt x="402431" y="0"/>
                </a:lnTo>
                <a:lnTo>
                  <a:pt x="471487" y="21431"/>
                </a:lnTo>
                <a:lnTo>
                  <a:pt x="597694" y="54769"/>
                </a:lnTo>
                <a:lnTo>
                  <a:pt x="692944" y="78581"/>
                </a:lnTo>
                <a:lnTo>
                  <a:pt x="773906" y="92869"/>
                </a:lnTo>
                <a:lnTo>
                  <a:pt x="895350" y="102394"/>
                </a:lnTo>
                <a:lnTo>
                  <a:pt x="1404937" y="114300"/>
                </a:lnTo>
                <a:lnTo>
                  <a:pt x="1619250" y="114300"/>
                </a:lnTo>
                <a:lnTo>
                  <a:pt x="1669256" y="107156"/>
                </a:lnTo>
                <a:lnTo>
                  <a:pt x="1743075" y="85725"/>
                </a:lnTo>
                <a:lnTo>
                  <a:pt x="1812131" y="50006"/>
                </a:lnTo>
                <a:lnTo>
                  <a:pt x="1850231" y="26194"/>
                </a:lnTo>
                <a:lnTo>
                  <a:pt x="1878806" y="9525"/>
                </a:lnTo>
                <a:lnTo>
                  <a:pt x="1902619" y="9525"/>
                </a:lnTo>
                <a:lnTo>
                  <a:pt x="1909762" y="14288"/>
                </a:lnTo>
                <a:lnTo>
                  <a:pt x="1912144" y="26194"/>
                </a:lnTo>
                <a:lnTo>
                  <a:pt x="1907381" y="61913"/>
                </a:lnTo>
                <a:lnTo>
                  <a:pt x="1895475" y="104775"/>
                </a:lnTo>
                <a:lnTo>
                  <a:pt x="1878806" y="173831"/>
                </a:lnTo>
                <a:lnTo>
                  <a:pt x="1862137" y="223838"/>
                </a:lnTo>
                <a:lnTo>
                  <a:pt x="1835944" y="283369"/>
                </a:lnTo>
                <a:lnTo>
                  <a:pt x="1802606" y="345281"/>
                </a:lnTo>
                <a:lnTo>
                  <a:pt x="1631156" y="364331"/>
                </a:lnTo>
                <a:lnTo>
                  <a:pt x="1016794" y="359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E349108-AA5C-44D5-8BAD-CA00D55AAD7F}"/>
              </a:ext>
            </a:extLst>
          </p:cNvPr>
          <p:cNvSpPr/>
          <p:nvPr/>
        </p:nvSpPr>
        <p:spPr>
          <a:xfrm>
            <a:off x="6084094" y="2781300"/>
            <a:ext cx="2198688" cy="2139950"/>
          </a:xfrm>
          <a:custGeom>
            <a:avLst/>
            <a:gdLst>
              <a:gd name="connsiteX0" fmla="*/ 1378811 w 2198021"/>
              <a:gd name="connsiteY0" fmla="*/ 250955 h 2140331"/>
              <a:gd name="connsiteX1" fmla="*/ 1047089 w 2198021"/>
              <a:gd name="connsiteY1" fmla="*/ 274032 h 2140331"/>
              <a:gd name="connsiteX2" fmla="*/ 836517 w 2198021"/>
              <a:gd name="connsiteY2" fmla="*/ 308646 h 2140331"/>
              <a:gd name="connsiteX3" fmla="*/ 611523 w 2198021"/>
              <a:gd name="connsiteY3" fmla="*/ 343261 h 2140331"/>
              <a:gd name="connsiteX4" fmla="*/ 412489 w 2198021"/>
              <a:gd name="connsiteY4" fmla="*/ 374991 h 2140331"/>
              <a:gd name="connsiteX5" fmla="*/ 49037 w 2198021"/>
              <a:gd name="connsiteY5" fmla="*/ 438451 h 2140331"/>
              <a:gd name="connsiteX6" fmla="*/ 0 w 2198021"/>
              <a:gd name="connsiteY6" fmla="*/ 259609 h 2140331"/>
              <a:gd name="connsiteX7" fmla="*/ 115381 w 2198021"/>
              <a:gd name="connsiteY7" fmla="*/ 242302 h 2140331"/>
              <a:gd name="connsiteX8" fmla="*/ 349029 w 2198021"/>
              <a:gd name="connsiteY8" fmla="*/ 204803 h 2140331"/>
              <a:gd name="connsiteX9" fmla="*/ 562485 w 2198021"/>
              <a:gd name="connsiteY9" fmla="*/ 173073 h 2140331"/>
              <a:gd name="connsiteX10" fmla="*/ 839401 w 2198021"/>
              <a:gd name="connsiteY10" fmla="*/ 132689 h 2140331"/>
              <a:gd name="connsiteX11" fmla="*/ 1047089 w 2198021"/>
              <a:gd name="connsiteY11" fmla="*/ 95190 h 2140331"/>
              <a:gd name="connsiteX12" fmla="*/ 1124971 w 2198021"/>
              <a:gd name="connsiteY12" fmla="*/ 89421 h 2140331"/>
              <a:gd name="connsiteX13" fmla="*/ 1326889 w 2198021"/>
              <a:gd name="connsiteY13" fmla="*/ 72114 h 2140331"/>
              <a:gd name="connsiteX14" fmla="*/ 1499962 w 2198021"/>
              <a:gd name="connsiteY14" fmla="*/ 57691 h 2140331"/>
              <a:gd name="connsiteX15" fmla="*/ 1678803 w 2198021"/>
              <a:gd name="connsiteY15" fmla="*/ 46153 h 2140331"/>
              <a:gd name="connsiteX16" fmla="*/ 1750917 w 2198021"/>
              <a:gd name="connsiteY16" fmla="*/ 31730 h 2140331"/>
              <a:gd name="connsiteX17" fmla="*/ 1857645 w 2198021"/>
              <a:gd name="connsiteY17" fmla="*/ 0 h 2140331"/>
              <a:gd name="connsiteX18" fmla="*/ 1866299 w 2198021"/>
              <a:gd name="connsiteY18" fmla="*/ 0 h 2140331"/>
              <a:gd name="connsiteX19" fmla="*/ 1926874 w 2198021"/>
              <a:gd name="connsiteY19" fmla="*/ 28845 h 2140331"/>
              <a:gd name="connsiteX20" fmla="*/ 2001872 w 2198021"/>
              <a:gd name="connsiteY20" fmla="*/ 69229 h 2140331"/>
              <a:gd name="connsiteX21" fmla="*/ 2073986 w 2198021"/>
              <a:gd name="connsiteY21" fmla="*/ 109613 h 2140331"/>
              <a:gd name="connsiteX22" fmla="*/ 2128792 w 2198021"/>
              <a:gd name="connsiteY22" fmla="*/ 144227 h 2140331"/>
              <a:gd name="connsiteX23" fmla="*/ 2166291 w 2198021"/>
              <a:gd name="connsiteY23" fmla="*/ 175957 h 2140331"/>
              <a:gd name="connsiteX24" fmla="*/ 2183598 w 2198021"/>
              <a:gd name="connsiteY24" fmla="*/ 193264 h 2140331"/>
              <a:gd name="connsiteX25" fmla="*/ 2192252 w 2198021"/>
              <a:gd name="connsiteY25" fmla="*/ 213456 h 2140331"/>
              <a:gd name="connsiteX26" fmla="*/ 2198021 w 2198021"/>
              <a:gd name="connsiteY26" fmla="*/ 233648 h 2140331"/>
              <a:gd name="connsiteX27" fmla="*/ 2195136 w 2198021"/>
              <a:gd name="connsiteY27" fmla="*/ 256724 h 2140331"/>
              <a:gd name="connsiteX28" fmla="*/ 2177829 w 2198021"/>
              <a:gd name="connsiteY28" fmla="*/ 299992 h 2140331"/>
              <a:gd name="connsiteX29" fmla="*/ 2151868 w 2198021"/>
              <a:gd name="connsiteY29" fmla="*/ 349030 h 2140331"/>
              <a:gd name="connsiteX30" fmla="*/ 2134561 w 2198021"/>
              <a:gd name="connsiteY30" fmla="*/ 389413 h 2140331"/>
              <a:gd name="connsiteX31" fmla="*/ 2125907 w 2198021"/>
              <a:gd name="connsiteY31" fmla="*/ 452873 h 2140331"/>
              <a:gd name="connsiteX32" fmla="*/ 2128792 w 2198021"/>
              <a:gd name="connsiteY32" fmla="*/ 669214 h 2140331"/>
              <a:gd name="connsiteX33" fmla="*/ 2128792 w 2198021"/>
              <a:gd name="connsiteY33" fmla="*/ 940361 h 2140331"/>
              <a:gd name="connsiteX34" fmla="*/ 2128792 w 2198021"/>
              <a:gd name="connsiteY34" fmla="*/ 1251892 h 2140331"/>
              <a:gd name="connsiteX35" fmla="*/ 2128792 w 2198021"/>
              <a:gd name="connsiteY35" fmla="*/ 1442271 h 2140331"/>
              <a:gd name="connsiteX36" fmla="*/ 2125907 w 2198021"/>
              <a:gd name="connsiteY36" fmla="*/ 1566307 h 2140331"/>
              <a:gd name="connsiteX37" fmla="*/ 2128792 w 2198021"/>
              <a:gd name="connsiteY37" fmla="*/ 1647074 h 2140331"/>
              <a:gd name="connsiteX38" fmla="*/ 2123023 w 2198021"/>
              <a:gd name="connsiteY38" fmla="*/ 1722072 h 2140331"/>
              <a:gd name="connsiteX39" fmla="*/ 2105716 w 2198021"/>
              <a:gd name="connsiteY39" fmla="*/ 1808608 h 2140331"/>
              <a:gd name="connsiteX40" fmla="*/ 2071101 w 2198021"/>
              <a:gd name="connsiteY40" fmla="*/ 1889375 h 2140331"/>
              <a:gd name="connsiteX41" fmla="*/ 2042256 w 2198021"/>
              <a:gd name="connsiteY41" fmla="*/ 1952835 h 2140331"/>
              <a:gd name="connsiteX42" fmla="*/ 2007641 w 2198021"/>
              <a:gd name="connsiteY42" fmla="*/ 2004757 h 2140331"/>
              <a:gd name="connsiteX43" fmla="*/ 1955719 w 2198021"/>
              <a:gd name="connsiteY43" fmla="*/ 2068217 h 2140331"/>
              <a:gd name="connsiteX44" fmla="*/ 1918220 w 2198021"/>
              <a:gd name="connsiteY44" fmla="*/ 2108601 h 2140331"/>
              <a:gd name="connsiteX45" fmla="*/ 1880721 w 2198021"/>
              <a:gd name="connsiteY45" fmla="*/ 2134562 h 2140331"/>
              <a:gd name="connsiteX46" fmla="*/ 1857645 w 2198021"/>
              <a:gd name="connsiteY46" fmla="*/ 2140331 h 2140331"/>
              <a:gd name="connsiteX47" fmla="*/ 1828800 w 2198021"/>
              <a:gd name="connsiteY47" fmla="*/ 2140331 h 2140331"/>
              <a:gd name="connsiteX48" fmla="*/ 1808608 w 2198021"/>
              <a:gd name="connsiteY48" fmla="*/ 2128792 h 2140331"/>
              <a:gd name="connsiteX49" fmla="*/ 1782647 w 2198021"/>
              <a:gd name="connsiteY49" fmla="*/ 2082640 h 2140331"/>
              <a:gd name="connsiteX50" fmla="*/ 1748032 w 2198021"/>
              <a:gd name="connsiteY50" fmla="*/ 2013411 h 2140331"/>
              <a:gd name="connsiteX51" fmla="*/ 1799954 w 2198021"/>
              <a:gd name="connsiteY51" fmla="*/ 1592268 h 2140331"/>
              <a:gd name="connsiteX52" fmla="*/ 1837453 w 2198021"/>
              <a:gd name="connsiteY52" fmla="*/ 1554769 h 2140331"/>
              <a:gd name="connsiteX53" fmla="*/ 1854760 w 2198021"/>
              <a:gd name="connsiteY53" fmla="*/ 1523039 h 2140331"/>
              <a:gd name="connsiteX54" fmla="*/ 1869183 w 2198021"/>
              <a:gd name="connsiteY54" fmla="*/ 1485539 h 2140331"/>
              <a:gd name="connsiteX55" fmla="*/ 1880721 w 2198021"/>
              <a:gd name="connsiteY55" fmla="*/ 1436502 h 2140331"/>
              <a:gd name="connsiteX56" fmla="*/ 1880721 w 2198021"/>
              <a:gd name="connsiteY56" fmla="*/ 1182663 h 2140331"/>
              <a:gd name="connsiteX57" fmla="*/ 1883606 w 2198021"/>
              <a:gd name="connsiteY57" fmla="*/ 842286 h 2140331"/>
              <a:gd name="connsiteX58" fmla="*/ 1880721 w 2198021"/>
              <a:gd name="connsiteY58" fmla="*/ 625946 h 2140331"/>
              <a:gd name="connsiteX59" fmla="*/ 1880721 w 2198021"/>
              <a:gd name="connsiteY59" fmla="*/ 400951 h 2140331"/>
              <a:gd name="connsiteX60" fmla="*/ 1880721 w 2198021"/>
              <a:gd name="connsiteY60" fmla="*/ 314415 h 2140331"/>
              <a:gd name="connsiteX61" fmla="*/ 1874952 w 2198021"/>
              <a:gd name="connsiteY61" fmla="*/ 282685 h 2140331"/>
              <a:gd name="connsiteX62" fmla="*/ 1857645 w 2198021"/>
              <a:gd name="connsiteY62" fmla="*/ 256724 h 2140331"/>
              <a:gd name="connsiteX63" fmla="*/ 1843222 w 2198021"/>
              <a:gd name="connsiteY63" fmla="*/ 239417 h 2140331"/>
              <a:gd name="connsiteX64" fmla="*/ 1814377 w 2198021"/>
              <a:gd name="connsiteY64" fmla="*/ 227879 h 2140331"/>
              <a:gd name="connsiteX65" fmla="*/ 1756686 w 2198021"/>
              <a:gd name="connsiteY65" fmla="*/ 227879 h 2140331"/>
              <a:gd name="connsiteX66" fmla="*/ 1378811 w 2198021"/>
              <a:gd name="connsiteY66" fmla="*/ 250955 h 214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198021" h="2140331">
                <a:moveTo>
                  <a:pt x="1378811" y="250955"/>
                </a:moveTo>
                <a:lnTo>
                  <a:pt x="1047089" y="274032"/>
                </a:lnTo>
                <a:lnTo>
                  <a:pt x="836517" y="308646"/>
                </a:lnTo>
                <a:lnTo>
                  <a:pt x="611523" y="343261"/>
                </a:lnTo>
                <a:lnTo>
                  <a:pt x="412489" y="374991"/>
                </a:lnTo>
                <a:lnTo>
                  <a:pt x="49037" y="438451"/>
                </a:lnTo>
                <a:lnTo>
                  <a:pt x="0" y="259609"/>
                </a:lnTo>
                <a:lnTo>
                  <a:pt x="115381" y="242302"/>
                </a:lnTo>
                <a:lnTo>
                  <a:pt x="349029" y="204803"/>
                </a:lnTo>
                <a:lnTo>
                  <a:pt x="562485" y="173073"/>
                </a:lnTo>
                <a:lnTo>
                  <a:pt x="839401" y="132689"/>
                </a:lnTo>
                <a:lnTo>
                  <a:pt x="1047089" y="95190"/>
                </a:lnTo>
                <a:lnTo>
                  <a:pt x="1124971" y="89421"/>
                </a:lnTo>
                <a:lnTo>
                  <a:pt x="1326889" y="72114"/>
                </a:lnTo>
                <a:lnTo>
                  <a:pt x="1499962" y="57691"/>
                </a:lnTo>
                <a:lnTo>
                  <a:pt x="1678803" y="46153"/>
                </a:lnTo>
                <a:lnTo>
                  <a:pt x="1750917" y="31730"/>
                </a:lnTo>
                <a:lnTo>
                  <a:pt x="1857645" y="0"/>
                </a:lnTo>
                <a:lnTo>
                  <a:pt x="1866299" y="0"/>
                </a:lnTo>
                <a:lnTo>
                  <a:pt x="1926874" y="28845"/>
                </a:lnTo>
                <a:lnTo>
                  <a:pt x="2001872" y="69229"/>
                </a:lnTo>
                <a:lnTo>
                  <a:pt x="2073986" y="109613"/>
                </a:lnTo>
                <a:lnTo>
                  <a:pt x="2128792" y="144227"/>
                </a:lnTo>
                <a:lnTo>
                  <a:pt x="2166291" y="175957"/>
                </a:lnTo>
                <a:lnTo>
                  <a:pt x="2183598" y="193264"/>
                </a:lnTo>
                <a:lnTo>
                  <a:pt x="2192252" y="213456"/>
                </a:lnTo>
                <a:lnTo>
                  <a:pt x="2198021" y="233648"/>
                </a:lnTo>
                <a:lnTo>
                  <a:pt x="2195136" y="256724"/>
                </a:lnTo>
                <a:lnTo>
                  <a:pt x="2177829" y="299992"/>
                </a:lnTo>
                <a:lnTo>
                  <a:pt x="2151868" y="349030"/>
                </a:lnTo>
                <a:lnTo>
                  <a:pt x="2134561" y="389413"/>
                </a:lnTo>
                <a:lnTo>
                  <a:pt x="2125907" y="452873"/>
                </a:lnTo>
                <a:cubicBezTo>
                  <a:pt x="2126869" y="524987"/>
                  <a:pt x="2127830" y="597100"/>
                  <a:pt x="2128792" y="669214"/>
                </a:cubicBezTo>
                <a:lnTo>
                  <a:pt x="2128792" y="940361"/>
                </a:lnTo>
                <a:lnTo>
                  <a:pt x="2128792" y="1251892"/>
                </a:lnTo>
                <a:lnTo>
                  <a:pt x="2128792" y="1442271"/>
                </a:lnTo>
                <a:cubicBezTo>
                  <a:pt x="2127830" y="1483616"/>
                  <a:pt x="2126869" y="1524962"/>
                  <a:pt x="2125907" y="1566307"/>
                </a:cubicBezTo>
                <a:cubicBezTo>
                  <a:pt x="2126869" y="1593229"/>
                  <a:pt x="2127830" y="1620152"/>
                  <a:pt x="2128792" y="1647074"/>
                </a:cubicBezTo>
                <a:lnTo>
                  <a:pt x="2123023" y="1722072"/>
                </a:lnTo>
                <a:lnTo>
                  <a:pt x="2105716" y="1808608"/>
                </a:lnTo>
                <a:lnTo>
                  <a:pt x="2071101" y="1889375"/>
                </a:lnTo>
                <a:lnTo>
                  <a:pt x="2042256" y="1952835"/>
                </a:lnTo>
                <a:lnTo>
                  <a:pt x="2007641" y="2004757"/>
                </a:lnTo>
                <a:lnTo>
                  <a:pt x="1955719" y="2068217"/>
                </a:lnTo>
                <a:lnTo>
                  <a:pt x="1918220" y="2108601"/>
                </a:lnTo>
                <a:lnTo>
                  <a:pt x="1880721" y="2134562"/>
                </a:lnTo>
                <a:lnTo>
                  <a:pt x="1857645" y="2140331"/>
                </a:lnTo>
                <a:lnTo>
                  <a:pt x="1828800" y="2140331"/>
                </a:lnTo>
                <a:lnTo>
                  <a:pt x="1808608" y="2128792"/>
                </a:lnTo>
                <a:lnTo>
                  <a:pt x="1782647" y="2082640"/>
                </a:lnTo>
                <a:lnTo>
                  <a:pt x="1748032" y="2013411"/>
                </a:lnTo>
                <a:lnTo>
                  <a:pt x="1799954" y="1592268"/>
                </a:lnTo>
                <a:lnTo>
                  <a:pt x="1837453" y="1554769"/>
                </a:lnTo>
                <a:lnTo>
                  <a:pt x="1854760" y="1523039"/>
                </a:lnTo>
                <a:lnTo>
                  <a:pt x="1869183" y="1485539"/>
                </a:lnTo>
                <a:lnTo>
                  <a:pt x="1880721" y="1436502"/>
                </a:lnTo>
                <a:lnTo>
                  <a:pt x="1880721" y="1182663"/>
                </a:lnTo>
                <a:cubicBezTo>
                  <a:pt x="1881683" y="1069204"/>
                  <a:pt x="1882644" y="955745"/>
                  <a:pt x="1883606" y="842286"/>
                </a:cubicBezTo>
                <a:cubicBezTo>
                  <a:pt x="1882644" y="770173"/>
                  <a:pt x="1881683" y="698059"/>
                  <a:pt x="1880721" y="625946"/>
                </a:cubicBezTo>
                <a:lnTo>
                  <a:pt x="1880721" y="400951"/>
                </a:lnTo>
                <a:lnTo>
                  <a:pt x="1880721" y="314415"/>
                </a:lnTo>
                <a:lnTo>
                  <a:pt x="1874952" y="282685"/>
                </a:lnTo>
                <a:lnTo>
                  <a:pt x="1857645" y="256724"/>
                </a:lnTo>
                <a:lnTo>
                  <a:pt x="1843222" y="239417"/>
                </a:lnTo>
                <a:lnTo>
                  <a:pt x="1814377" y="227879"/>
                </a:lnTo>
                <a:lnTo>
                  <a:pt x="1756686" y="227879"/>
                </a:lnTo>
                <a:lnTo>
                  <a:pt x="1378811" y="2509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1ABC5A9-9410-46C1-9C0B-DFDC232285BD}"/>
              </a:ext>
            </a:extLst>
          </p:cNvPr>
          <p:cNvSpPr/>
          <p:nvPr/>
        </p:nvSpPr>
        <p:spPr>
          <a:xfrm>
            <a:off x="7405689" y="4268789"/>
            <a:ext cx="498475" cy="555625"/>
          </a:xfrm>
          <a:custGeom>
            <a:avLst/>
            <a:gdLst>
              <a:gd name="connsiteX0" fmla="*/ 178593 w 497681"/>
              <a:gd name="connsiteY0" fmla="*/ 76200 h 554832"/>
              <a:gd name="connsiteX1" fmla="*/ 254793 w 497681"/>
              <a:gd name="connsiteY1" fmla="*/ 104775 h 554832"/>
              <a:gd name="connsiteX2" fmla="*/ 297656 w 497681"/>
              <a:gd name="connsiteY2" fmla="*/ 114300 h 554832"/>
              <a:gd name="connsiteX3" fmla="*/ 335756 w 497681"/>
              <a:gd name="connsiteY3" fmla="*/ 119063 h 554832"/>
              <a:gd name="connsiteX4" fmla="*/ 378618 w 497681"/>
              <a:gd name="connsiteY4" fmla="*/ 121444 h 554832"/>
              <a:gd name="connsiteX5" fmla="*/ 411956 w 497681"/>
              <a:gd name="connsiteY5" fmla="*/ 116682 h 554832"/>
              <a:gd name="connsiteX6" fmla="*/ 497681 w 497681"/>
              <a:gd name="connsiteY6" fmla="*/ 88107 h 554832"/>
              <a:gd name="connsiteX7" fmla="*/ 447675 w 497681"/>
              <a:gd name="connsiteY7" fmla="*/ 554832 h 554832"/>
              <a:gd name="connsiteX8" fmla="*/ 402431 w 497681"/>
              <a:gd name="connsiteY8" fmla="*/ 531019 h 554832"/>
              <a:gd name="connsiteX9" fmla="*/ 373856 w 497681"/>
              <a:gd name="connsiteY9" fmla="*/ 485775 h 554832"/>
              <a:gd name="connsiteX10" fmla="*/ 342900 w 497681"/>
              <a:gd name="connsiteY10" fmla="*/ 428625 h 554832"/>
              <a:gd name="connsiteX11" fmla="*/ 283368 w 497681"/>
              <a:gd name="connsiteY11" fmla="*/ 342900 h 554832"/>
              <a:gd name="connsiteX12" fmla="*/ 192881 w 497681"/>
              <a:gd name="connsiteY12" fmla="*/ 228600 h 554832"/>
              <a:gd name="connsiteX13" fmla="*/ 104775 w 497681"/>
              <a:gd name="connsiteY13" fmla="*/ 135732 h 554832"/>
              <a:gd name="connsiteX14" fmla="*/ 30956 w 497681"/>
              <a:gd name="connsiteY14" fmla="*/ 64294 h 554832"/>
              <a:gd name="connsiteX15" fmla="*/ 9525 w 497681"/>
              <a:gd name="connsiteY15" fmla="*/ 42863 h 554832"/>
              <a:gd name="connsiteX16" fmla="*/ 0 w 497681"/>
              <a:gd name="connsiteY16" fmla="*/ 23813 h 554832"/>
              <a:gd name="connsiteX17" fmla="*/ 0 w 497681"/>
              <a:gd name="connsiteY17" fmla="*/ 7144 h 554832"/>
              <a:gd name="connsiteX18" fmla="*/ 7143 w 497681"/>
              <a:gd name="connsiteY18" fmla="*/ 0 h 554832"/>
              <a:gd name="connsiteX19" fmla="*/ 30956 w 497681"/>
              <a:gd name="connsiteY19" fmla="*/ 0 h 554832"/>
              <a:gd name="connsiteX20" fmla="*/ 69056 w 497681"/>
              <a:gd name="connsiteY20" fmla="*/ 16669 h 554832"/>
              <a:gd name="connsiteX21" fmla="*/ 178593 w 497681"/>
              <a:gd name="connsiteY21" fmla="*/ 76200 h 554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97681" h="554832">
                <a:moveTo>
                  <a:pt x="178593" y="76200"/>
                </a:moveTo>
                <a:lnTo>
                  <a:pt x="254793" y="104775"/>
                </a:lnTo>
                <a:lnTo>
                  <a:pt x="297656" y="114300"/>
                </a:lnTo>
                <a:lnTo>
                  <a:pt x="335756" y="119063"/>
                </a:lnTo>
                <a:lnTo>
                  <a:pt x="378618" y="121444"/>
                </a:lnTo>
                <a:lnTo>
                  <a:pt x="411956" y="116682"/>
                </a:lnTo>
                <a:lnTo>
                  <a:pt x="497681" y="88107"/>
                </a:lnTo>
                <a:lnTo>
                  <a:pt x="447675" y="554832"/>
                </a:lnTo>
                <a:lnTo>
                  <a:pt x="402431" y="531019"/>
                </a:lnTo>
                <a:lnTo>
                  <a:pt x="373856" y="485775"/>
                </a:lnTo>
                <a:lnTo>
                  <a:pt x="342900" y="428625"/>
                </a:lnTo>
                <a:lnTo>
                  <a:pt x="283368" y="342900"/>
                </a:lnTo>
                <a:lnTo>
                  <a:pt x="192881" y="228600"/>
                </a:lnTo>
                <a:lnTo>
                  <a:pt x="104775" y="135732"/>
                </a:lnTo>
                <a:lnTo>
                  <a:pt x="30956" y="64294"/>
                </a:lnTo>
                <a:lnTo>
                  <a:pt x="9525" y="42863"/>
                </a:lnTo>
                <a:lnTo>
                  <a:pt x="0" y="23813"/>
                </a:lnTo>
                <a:lnTo>
                  <a:pt x="0" y="7144"/>
                </a:lnTo>
                <a:lnTo>
                  <a:pt x="7143" y="0"/>
                </a:lnTo>
                <a:lnTo>
                  <a:pt x="30956" y="0"/>
                </a:lnTo>
                <a:lnTo>
                  <a:pt x="69056" y="16669"/>
                </a:lnTo>
                <a:lnTo>
                  <a:pt x="178593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4AD31B0-2270-4E76-B335-FFD12E4415C3}"/>
              </a:ext>
            </a:extLst>
          </p:cNvPr>
          <p:cNvSpPr/>
          <p:nvPr/>
        </p:nvSpPr>
        <p:spPr>
          <a:xfrm rot="16200000">
            <a:off x="4874419" y="3718719"/>
            <a:ext cx="4102100" cy="515938"/>
          </a:xfrm>
          <a:custGeom>
            <a:avLst/>
            <a:gdLst>
              <a:gd name="connsiteX0" fmla="*/ 1895880 w 4102444"/>
              <a:gd name="connsiteY0" fmla="*/ 473087 h 515453"/>
              <a:gd name="connsiteX1" fmla="*/ 1055620 w 4102444"/>
              <a:gd name="connsiteY1" fmla="*/ 473087 h 515453"/>
              <a:gd name="connsiteX2" fmla="*/ 402477 w 4102444"/>
              <a:gd name="connsiteY2" fmla="*/ 469557 h 515453"/>
              <a:gd name="connsiteX3" fmla="*/ 307154 w 4102444"/>
              <a:gd name="connsiteY3" fmla="*/ 473087 h 515453"/>
              <a:gd name="connsiteX4" fmla="*/ 215361 w 4102444"/>
              <a:gd name="connsiteY4" fmla="*/ 466026 h 515453"/>
              <a:gd name="connsiteX5" fmla="*/ 155342 w 4102444"/>
              <a:gd name="connsiteY5" fmla="*/ 455435 h 515453"/>
              <a:gd name="connsiteX6" fmla="*/ 112976 w 4102444"/>
              <a:gd name="connsiteY6" fmla="*/ 444843 h 515453"/>
              <a:gd name="connsiteX7" fmla="*/ 77671 w 4102444"/>
              <a:gd name="connsiteY7" fmla="*/ 427191 h 515453"/>
              <a:gd name="connsiteX8" fmla="*/ 42366 w 4102444"/>
              <a:gd name="connsiteY8" fmla="*/ 402477 h 515453"/>
              <a:gd name="connsiteX9" fmla="*/ 14122 w 4102444"/>
              <a:gd name="connsiteY9" fmla="*/ 374233 h 515453"/>
              <a:gd name="connsiteX10" fmla="*/ 0 w 4102444"/>
              <a:gd name="connsiteY10" fmla="*/ 349520 h 515453"/>
              <a:gd name="connsiteX11" fmla="*/ 0 w 4102444"/>
              <a:gd name="connsiteY11" fmla="*/ 317745 h 515453"/>
              <a:gd name="connsiteX12" fmla="*/ 10592 w 4102444"/>
              <a:gd name="connsiteY12" fmla="*/ 285971 h 515453"/>
              <a:gd name="connsiteX13" fmla="*/ 35305 w 4102444"/>
              <a:gd name="connsiteY13" fmla="*/ 268318 h 515453"/>
              <a:gd name="connsiteX14" fmla="*/ 95324 w 4102444"/>
              <a:gd name="connsiteY14" fmla="*/ 250666 h 515453"/>
              <a:gd name="connsiteX15" fmla="*/ 169464 w 4102444"/>
              <a:gd name="connsiteY15" fmla="*/ 233013 h 515453"/>
              <a:gd name="connsiteX16" fmla="*/ 268318 w 4102444"/>
              <a:gd name="connsiteY16" fmla="*/ 215361 h 515453"/>
              <a:gd name="connsiteX17" fmla="*/ 377764 w 4102444"/>
              <a:gd name="connsiteY17" fmla="*/ 204769 h 515453"/>
              <a:gd name="connsiteX18" fmla="*/ 653143 w 4102444"/>
              <a:gd name="connsiteY18" fmla="*/ 201239 h 515453"/>
              <a:gd name="connsiteX19" fmla="*/ 1447506 w 4102444"/>
              <a:gd name="connsiteY19" fmla="*/ 204769 h 515453"/>
              <a:gd name="connsiteX20" fmla="*/ 2086527 w 4102444"/>
              <a:gd name="connsiteY20" fmla="*/ 204769 h 515453"/>
              <a:gd name="connsiteX21" fmla="*/ 2714956 w 4102444"/>
              <a:gd name="connsiteY21" fmla="*/ 201239 h 515453"/>
              <a:gd name="connsiteX22" fmla="*/ 2944439 w 4102444"/>
              <a:gd name="connsiteY22" fmla="*/ 204769 h 515453"/>
              <a:gd name="connsiteX23" fmla="*/ 3096250 w 4102444"/>
              <a:gd name="connsiteY23" fmla="*/ 204769 h 515453"/>
              <a:gd name="connsiteX24" fmla="*/ 3329264 w 4102444"/>
              <a:gd name="connsiteY24" fmla="*/ 204769 h 515453"/>
              <a:gd name="connsiteX25" fmla="*/ 3710558 w 4102444"/>
              <a:gd name="connsiteY25" fmla="*/ 204769 h 515453"/>
              <a:gd name="connsiteX26" fmla="*/ 3781168 w 4102444"/>
              <a:gd name="connsiteY26" fmla="*/ 201239 h 515453"/>
              <a:gd name="connsiteX27" fmla="*/ 3827064 w 4102444"/>
              <a:gd name="connsiteY27" fmla="*/ 190647 h 515453"/>
              <a:gd name="connsiteX28" fmla="*/ 3869430 w 4102444"/>
              <a:gd name="connsiteY28" fmla="*/ 172995 h 515453"/>
              <a:gd name="connsiteX29" fmla="*/ 3915327 w 4102444"/>
              <a:gd name="connsiteY29" fmla="*/ 141220 h 515453"/>
              <a:gd name="connsiteX30" fmla="*/ 4031833 w 4102444"/>
              <a:gd name="connsiteY30" fmla="*/ 0 h 515453"/>
              <a:gd name="connsiteX31" fmla="*/ 4102444 w 4102444"/>
              <a:gd name="connsiteY31" fmla="*/ 208300 h 515453"/>
              <a:gd name="connsiteX32" fmla="*/ 4003589 w 4102444"/>
              <a:gd name="connsiteY32" fmla="*/ 303623 h 515453"/>
              <a:gd name="connsiteX33" fmla="*/ 3968284 w 4102444"/>
              <a:gd name="connsiteY33" fmla="*/ 360111 h 515453"/>
              <a:gd name="connsiteX34" fmla="*/ 3915327 w 4102444"/>
              <a:gd name="connsiteY34" fmla="*/ 430721 h 515453"/>
              <a:gd name="connsiteX35" fmla="*/ 3872961 w 4102444"/>
              <a:gd name="connsiteY35" fmla="*/ 473087 h 515453"/>
              <a:gd name="connsiteX36" fmla="*/ 3837656 w 4102444"/>
              <a:gd name="connsiteY36" fmla="*/ 504862 h 515453"/>
              <a:gd name="connsiteX37" fmla="*/ 3809412 w 4102444"/>
              <a:gd name="connsiteY37" fmla="*/ 511923 h 515453"/>
              <a:gd name="connsiteX38" fmla="*/ 3777637 w 4102444"/>
              <a:gd name="connsiteY38" fmla="*/ 515453 h 515453"/>
              <a:gd name="connsiteX39" fmla="*/ 3735271 w 4102444"/>
              <a:gd name="connsiteY39" fmla="*/ 504862 h 515453"/>
              <a:gd name="connsiteX40" fmla="*/ 3675253 w 4102444"/>
              <a:gd name="connsiteY40" fmla="*/ 473087 h 515453"/>
              <a:gd name="connsiteX41" fmla="*/ 3544624 w 4102444"/>
              <a:gd name="connsiteY41" fmla="*/ 469557 h 515453"/>
              <a:gd name="connsiteX42" fmla="*/ 2760853 w 4102444"/>
              <a:gd name="connsiteY42" fmla="*/ 473087 h 515453"/>
              <a:gd name="connsiteX43" fmla="*/ 1895880 w 4102444"/>
              <a:gd name="connsiteY43" fmla="*/ 473087 h 51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102444" h="515453">
                <a:moveTo>
                  <a:pt x="1895880" y="473087"/>
                </a:moveTo>
                <a:lnTo>
                  <a:pt x="1055620" y="473087"/>
                </a:lnTo>
                <a:lnTo>
                  <a:pt x="402477" y="469557"/>
                </a:lnTo>
                <a:lnTo>
                  <a:pt x="307154" y="473087"/>
                </a:lnTo>
                <a:lnTo>
                  <a:pt x="215361" y="466026"/>
                </a:lnTo>
                <a:lnTo>
                  <a:pt x="155342" y="455435"/>
                </a:lnTo>
                <a:lnTo>
                  <a:pt x="112976" y="444843"/>
                </a:lnTo>
                <a:lnTo>
                  <a:pt x="77671" y="427191"/>
                </a:lnTo>
                <a:lnTo>
                  <a:pt x="42366" y="402477"/>
                </a:lnTo>
                <a:lnTo>
                  <a:pt x="14122" y="374233"/>
                </a:lnTo>
                <a:lnTo>
                  <a:pt x="0" y="349520"/>
                </a:lnTo>
                <a:lnTo>
                  <a:pt x="0" y="317745"/>
                </a:lnTo>
                <a:lnTo>
                  <a:pt x="10592" y="285971"/>
                </a:lnTo>
                <a:lnTo>
                  <a:pt x="35305" y="268318"/>
                </a:lnTo>
                <a:lnTo>
                  <a:pt x="95324" y="250666"/>
                </a:lnTo>
                <a:lnTo>
                  <a:pt x="169464" y="233013"/>
                </a:lnTo>
                <a:lnTo>
                  <a:pt x="268318" y="215361"/>
                </a:lnTo>
                <a:lnTo>
                  <a:pt x="377764" y="204769"/>
                </a:lnTo>
                <a:lnTo>
                  <a:pt x="653143" y="201239"/>
                </a:lnTo>
                <a:lnTo>
                  <a:pt x="1447506" y="204769"/>
                </a:lnTo>
                <a:lnTo>
                  <a:pt x="2086527" y="204769"/>
                </a:lnTo>
                <a:lnTo>
                  <a:pt x="2714956" y="201239"/>
                </a:lnTo>
                <a:lnTo>
                  <a:pt x="2944439" y="204769"/>
                </a:lnTo>
                <a:lnTo>
                  <a:pt x="3096250" y="204769"/>
                </a:lnTo>
                <a:lnTo>
                  <a:pt x="3329264" y="204769"/>
                </a:lnTo>
                <a:lnTo>
                  <a:pt x="3710558" y="204769"/>
                </a:lnTo>
                <a:lnTo>
                  <a:pt x="3781168" y="201239"/>
                </a:lnTo>
                <a:lnTo>
                  <a:pt x="3827064" y="190647"/>
                </a:lnTo>
                <a:lnTo>
                  <a:pt x="3869430" y="172995"/>
                </a:lnTo>
                <a:lnTo>
                  <a:pt x="3915327" y="141220"/>
                </a:lnTo>
                <a:lnTo>
                  <a:pt x="4031833" y="0"/>
                </a:lnTo>
                <a:lnTo>
                  <a:pt x="4102444" y="208300"/>
                </a:lnTo>
                <a:lnTo>
                  <a:pt x="4003589" y="303623"/>
                </a:lnTo>
                <a:lnTo>
                  <a:pt x="3968284" y="360111"/>
                </a:lnTo>
                <a:lnTo>
                  <a:pt x="3915327" y="430721"/>
                </a:lnTo>
                <a:lnTo>
                  <a:pt x="3872961" y="473087"/>
                </a:lnTo>
                <a:lnTo>
                  <a:pt x="3837656" y="504862"/>
                </a:lnTo>
                <a:lnTo>
                  <a:pt x="3809412" y="511923"/>
                </a:lnTo>
                <a:lnTo>
                  <a:pt x="3777637" y="515453"/>
                </a:lnTo>
                <a:lnTo>
                  <a:pt x="3735271" y="504862"/>
                </a:lnTo>
                <a:lnTo>
                  <a:pt x="3675253" y="473087"/>
                </a:lnTo>
                <a:lnTo>
                  <a:pt x="3544624" y="469557"/>
                </a:lnTo>
                <a:lnTo>
                  <a:pt x="2760853" y="473087"/>
                </a:lnTo>
                <a:lnTo>
                  <a:pt x="1895880" y="4730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C6DABA4-97AB-4929-8E3D-3119EA4E8E0F}"/>
              </a:ext>
            </a:extLst>
          </p:cNvPr>
          <p:cNvGrpSpPr/>
          <p:nvPr/>
        </p:nvGrpSpPr>
        <p:grpSpPr>
          <a:xfrm>
            <a:off x="3920334" y="1371600"/>
            <a:ext cx="4440236" cy="4656138"/>
            <a:chOff x="3920334" y="1371600"/>
            <a:chExt cx="4440236" cy="4656138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4052F1DF-1783-4984-9D83-4325950C3896}"/>
                </a:ext>
              </a:extLst>
            </p:cNvPr>
            <p:cNvSpPr/>
            <p:nvPr/>
          </p:nvSpPr>
          <p:spPr>
            <a:xfrm>
              <a:off x="4115595" y="1371600"/>
              <a:ext cx="1201738" cy="1100138"/>
            </a:xfrm>
            <a:custGeom>
              <a:avLst/>
              <a:gdLst>
                <a:gd name="connsiteX0" fmla="*/ 450057 w 1202532"/>
                <a:gd name="connsiteY0" fmla="*/ 816769 h 1100138"/>
                <a:gd name="connsiteX1" fmla="*/ 61913 w 1202532"/>
                <a:gd name="connsiteY1" fmla="*/ 1100138 h 1100138"/>
                <a:gd name="connsiteX2" fmla="*/ 0 w 1202532"/>
                <a:gd name="connsiteY2" fmla="*/ 1047750 h 1100138"/>
                <a:gd name="connsiteX3" fmla="*/ 116682 w 1202532"/>
                <a:gd name="connsiteY3" fmla="*/ 931069 h 1100138"/>
                <a:gd name="connsiteX4" fmla="*/ 252413 w 1202532"/>
                <a:gd name="connsiteY4" fmla="*/ 800100 h 1100138"/>
                <a:gd name="connsiteX5" fmla="*/ 383382 w 1202532"/>
                <a:gd name="connsiteY5" fmla="*/ 671513 h 1100138"/>
                <a:gd name="connsiteX6" fmla="*/ 495300 w 1202532"/>
                <a:gd name="connsiteY6" fmla="*/ 557213 h 1100138"/>
                <a:gd name="connsiteX7" fmla="*/ 581025 w 1202532"/>
                <a:gd name="connsiteY7" fmla="*/ 459581 h 1100138"/>
                <a:gd name="connsiteX8" fmla="*/ 647700 w 1202532"/>
                <a:gd name="connsiteY8" fmla="*/ 381000 h 1100138"/>
                <a:gd name="connsiteX9" fmla="*/ 685800 w 1202532"/>
                <a:gd name="connsiteY9" fmla="*/ 330994 h 1100138"/>
                <a:gd name="connsiteX10" fmla="*/ 707232 w 1202532"/>
                <a:gd name="connsiteY10" fmla="*/ 295275 h 1100138"/>
                <a:gd name="connsiteX11" fmla="*/ 721519 w 1202532"/>
                <a:gd name="connsiteY11" fmla="*/ 266700 h 1100138"/>
                <a:gd name="connsiteX12" fmla="*/ 728663 w 1202532"/>
                <a:gd name="connsiteY12" fmla="*/ 245269 h 1100138"/>
                <a:gd name="connsiteX13" fmla="*/ 731044 w 1202532"/>
                <a:gd name="connsiteY13" fmla="*/ 216694 h 1100138"/>
                <a:gd name="connsiteX14" fmla="*/ 723900 w 1202532"/>
                <a:gd name="connsiteY14" fmla="*/ 176213 h 1100138"/>
                <a:gd name="connsiteX15" fmla="*/ 714375 w 1202532"/>
                <a:gd name="connsiteY15" fmla="*/ 145256 h 1100138"/>
                <a:gd name="connsiteX16" fmla="*/ 690563 w 1202532"/>
                <a:gd name="connsiteY16" fmla="*/ 114300 h 1100138"/>
                <a:gd name="connsiteX17" fmla="*/ 673894 w 1202532"/>
                <a:gd name="connsiteY17" fmla="*/ 97631 h 1100138"/>
                <a:gd name="connsiteX18" fmla="*/ 647700 w 1202532"/>
                <a:gd name="connsiteY18" fmla="*/ 78581 h 1100138"/>
                <a:gd name="connsiteX19" fmla="*/ 626269 w 1202532"/>
                <a:gd name="connsiteY19" fmla="*/ 69056 h 1100138"/>
                <a:gd name="connsiteX20" fmla="*/ 609600 w 1202532"/>
                <a:gd name="connsiteY20" fmla="*/ 57150 h 1100138"/>
                <a:gd name="connsiteX21" fmla="*/ 600075 w 1202532"/>
                <a:gd name="connsiteY21" fmla="*/ 40481 h 1100138"/>
                <a:gd name="connsiteX22" fmla="*/ 602457 w 1202532"/>
                <a:gd name="connsiteY22" fmla="*/ 28575 h 1100138"/>
                <a:gd name="connsiteX23" fmla="*/ 607219 w 1202532"/>
                <a:gd name="connsiteY23" fmla="*/ 16669 h 1100138"/>
                <a:gd name="connsiteX24" fmla="*/ 621507 w 1202532"/>
                <a:gd name="connsiteY24" fmla="*/ 4763 h 1100138"/>
                <a:gd name="connsiteX25" fmla="*/ 652463 w 1202532"/>
                <a:gd name="connsiteY25" fmla="*/ 0 h 1100138"/>
                <a:gd name="connsiteX26" fmla="*/ 711994 w 1202532"/>
                <a:gd name="connsiteY26" fmla="*/ 9525 h 1100138"/>
                <a:gd name="connsiteX27" fmla="*/ 773907 w 1202532"/>
                <a:gd name="connsiteY27" fmla="*/ 30956 h 1100138"/>
                <a:gd name="connsiteX28" fmla="*/ 878682 w 1202532"/>
                <a:gd name="connsiteY28" fmla="*/ 73819 h 1100138"/>
                <a:gd name="connsiteX29" fmla="*/ 978694 w 1202532"/>
                <a:gd name="connsiteY29" fmla="*/ 121444 h 1100138"/>
                <a:gd name="connsiteX30" fmla="*/ 1107282 w 1202532"/>
                <a:gd name="connsiteY30" fmla="*/ 188119 h 1100138"/>
                <a:gd name="connsiteX31" fmla="*/ 1169194 w 1202532"/>
                <a:gd name="connsiteY31" fmla="*/ 221456 h 1100138"/>
                <a:gd name="connsiteX32" fmla="*/ 1185863 w 1202532"/>
                <a:gd name="connsiteY32" fmla="*/ 238125 h 1100138"/>
                <a:gd name="connsiteX33" fmla="*/ 1197769 w 1202532"/>
                <a:gd name="connsiteY33" fmla="*/ 259556 h 1100138"/>
                <a:gd name="connsiteX34" fmla="*/ 1202532 w 1202532"/>
                <a:gd name="connsiteY34" fmla="*/ 283369 h 1100138"/>
                <a:gd name="connsiteX35" fmla="*/ 1197769 w 1202532"/>
                <a:gd name="connsiteY35" fmla="*/ 300038 h 1100138"/>
                <a:gd name="connsiteX36" fmla="*/ 1188244 w 1202532"/>
                <a:gd name="connsiteY36" fmla="*/ 319088 h 1100138"/>
                <a:gd name="connsiteX37" fmla="*/ 1152525 w 1202532"/>
                <a:gd name="connsiteY37" fmla="*/ 350044 h 1100138"/>
                <a:gd name="connsiteX38" fmla="*/ 1119188 w 1202532"/>
                <a:gd name="connsiteY38" fmla="*/ 366713 h 1100138"/>
                <a:gd name="connsiteX39" fmla="*/ 1076325 w 1202532"/>
                <a:gd name="connsiteY39" fmla="*/ 378619 h 1100138"/>
                <a:gd name="connsiteX40" fmla="*/ 1042988 w 1202532"/>
                <a:gd name="connsiteY40" fmla="*/ 392906 h 1100138"/>
                <a:gd name="connsiteX41" fmla="*/ 1002507 w 1202532"/>
                <a:gd name="connsiteY41" fmla="*/ 419100 h 1100138"/>
                <a:gd name="connsiteX42" fmla="*/ 966788 w 1202532"/>
                <a:gd name="connsiteY42" fmla="*/ 454819 h 1100138"/>
                <a:gd name="connsiteX43" fmla="*/ 735807 w 1202532"/>
                <a:gd name="connsiteY43" fmla="*/ 611981 h 1100138"/>
                <a:gd name="connsiteX44" fmla="*/ 450057 w 1202532"/>
                <a:gd name="connsiteY44" fmla="*/ 8167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02532" h="1100138">
                  <a:moveTo>
                    <a:pt x="450057" y="816769"/>
                  </a:moveTo>
                  <a:lnTo>
                    <a:pt x="61913" y="1100138"/>
                  </a:lnTo>
                  <a:lnTo>
                    <a:pt x="0" y="1047750"/>
                  </a:lnTo>
                  <a:lnTo>
                    <a:pt x="116682" y="931069"/>
                  </a:lnTo>
                  <a:lnTo>
                    <a:pt x="252413" y="800100"/>
                  </a:lnTo>
                  <a:lnTo>
                    <a:pt x="383382" y="671513"/>
                  </a:lnTo>
                  <a:lnTo>
                    <a:pt x="495300" y="557213"/>
                  </a:lnTo>
                  <a:lnTo>
                    <a:pt x="581025" y="459581"/>
                  </a:lnTo>
                  <a:lnTo>
                    <a:pt x="647700" y="381000"/>
                  </a:lnTo>
                  <a:lnTo>
                    <a:pt x="685800" y="330994"/>
                  </a:lnTo>
                  <a:lnTo>
                    <a:pt x="707232" y="295275"/>
                  </a:lnTo>
                  <a:lnTo>
                    <a:pt x="721519" y="266700"/>
                  </a:lnTo>
                  <a:lnTo>
                    <a:pt x="728663" y="245269"/>
                  </a:lnTo>
                  <a:lnTo>
                    <a:pt x="731044" y="216694"/>
                  </a:lnTo>
                  <a:lnTo>
                    <a:pt x="723900" y="176213"/>
                  </a:lnTo>
                  <a:lnTo>
                    <a:pt x="714375" y="145256"/>
                  </a:lnTo>
                  <a:lnTo>
                    <a:pt x="690563" y="114300"/>
                  </a:lnTo>
                  <a:lnTo>
                    <a:pt x="673894" y="97631"/>
                  </a:lnTo>
                  <a:lnTo>
                    <a:pt x="647700" y="78581"/>
                  </a:lnTo>
                  <a:lnTo>
                    <a:pt x="626269" y="69056"/>
                  </a:lnTo>
                  <a:lnTo>
                    <a:pt x="609600" y="57150"/>
                  </a:lnTo>
                  <a:lnTo>
                    <a:pt x="600075" y="40481"/>
                  </a:lnTo>
                  <a:lnTo>
                    <a:pt x="602457" y="28575"/>
                  </a:lnTo>
                  <a:lnTo>
                    <a:pt x="607219" y="16669"/>
                  </a:lnTo>
                  <a:lnTo>
                    <a:pt x="621507" y="4763"/>
                  </a:lnTo>
                  <a:lnTo>
                    <a:pt x="652463" y="0"/>
                  </a:lnTo>
                  <a:lnTo>
                    <a:pt x="711994" y="9525"/>
                  </a:lnTo>
                  <a:lnTo>
                    <a:pt x="773907" y="30956"/>
                  </a:lnTo>
                  <a:lnTo>
                    <a:pt x="878682" y="73819"/>
                  </a:lnTo>
                  <a:lnTo>
                    <a:pt x="978694" y="121444"/>
                  </a:lnTo>
                  <a:lnTo>
                    <a:pt x="1107282" y="188119"/>
                  </a:lnTo>
                  <a:lnTo>
                    <a:pt x="1169194" y="221456"/>
                  </a:lnTo>
                  <a:lnTo>
                    <a:pt x="1185863" y="238125"/>
                  </a:lnTo>
                  <a:lnTo>
                    <a:pt x="1197769" y="259556"/>
                  </a:lnTo>
                  <a:lnTo>
                    <a:pt x="1202532" y="283369"/>
                  </a:lnTo>
                  <a:lnTo>
                    <a:pt x="1197769" y="300038"/>
                  </a:lnTo>
                  <a:lnTo>
                    <a:pt x="1188244" y="319088"/>
                  </a:lnTo>
                  <a:lnTo>
                    <a:pt x="1152525" y="350044"/>
                  </a:lnTo>
                  <a:lnTo>
                    <a:pt x="1119188" y="366713"/>
                  </a:lnTo>
                  <a:lnTo>
                    <a:pt x="1076325" y="378619"/>
                  </a:lnTo>
                  <a:lnTo>
                    <a:pt x="1042988" y="392906"/>
                  </a:lnTo>
                  <a:lnTo>
                    <a:pt x="1002507" y="419100"/>
                  </a:lnTo>
                  <a:lnTo>
                    <a:pt x="966788" y="454819"/>
                  </a:lnTo>
                  <a:lnTo>
                    <a:pt x="735807" y="611981"/>
                  </a:lnTo>
                  <a:lnTo>
                    <a:pt x="450057" y="816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36132FB6-225D-43F2-B99E-0EB3ED8DD835}"/>
                </a:ext>
              </a:extLst>
            </p:cNvPr>
            <p:cNvSpPr/>
            <p:nvPr/>
          </p:nvSpPr>
          <p:spPr>
            <a:xfrm>
              <a:off x="5674520" y="1643064"/>
              <a:ext cx="2686050" cy="536575"/>
            </a:xfrm>
            <a:custGeom>
              <a:avLst/>
              <a:gdLst>
                <a:gd name="connsiteX0" fmla="*/ 1688306 w 2686050"/>
                <a:gd name="connsiteY0" fmla="*/ 314325 h 535781"/>
                <a:gd name="connsiteX1" fmla="*/ 1247775 w 2686050"/>
                <a:gd name="connsiteY1" fmla="*/ 361950 h 535781"/>
                <a:gd name="connsiteX2" fmla="*/ 1112044 w 2686050"/>
                <a:gd name="connsiteY2" fmla="*/ 392906 h 535781"/>
                <a:gd name="connsiteX3" fmla="*/ 771525 w 2686050"/>
                <a:gd name="connsiteY3" fmla="*/ 442912 h 535781"/>
                <a:gd name="connsiteX4" fmla="*/ 638175 w 2686050"/>
                <a:gd name="connsiteY4" fmla="*/ 466725 h 535781"/>
                <a:gd name="connsiteX5" fmla="*/ 540544 w 2686050"/>
                <a:gd name="connsiteY5" fmla="*/ 488156 h 535781"/>
                <a:gd name="connsiteX6" fmla="*/ 466725 w 2686050"/>
                <a:gd name="connsiteY6" fmla="*/ 511968 h 535781"/>
                <a:gd name="connsiteX7" fmla="*/ 414338 w 2686050"/>
                <a:gd name="connsiteY7" fmla="*/ 535781 h 535781"/>
                <a:gd name="connsiteX8" fmla="*/ 376238 w 2686050"/>
                <a:gd name="connsiteY8" fmla="*/ 535781 h 535781"/>
                <a:gd name="connsiteX9" fmla="*/ 326231 w 2686050"/>
                <a:gd name="connsiteY9" fmla="*/ 526256 h 535781"/>
                <a:gd name="connsiteX10" fmla="*/ 278606 w 2686050"/>
                <a:gd name="connsiteY10" fmla="*/ 511968 h 535781"/>
                <a:gd name="connsiteX11" fmla="*/ 247650 w 2686050"/>
                <a:gd name="connsiteY11" fmla="*/ 495300 h 535781"/>
                <a:gd name="connsiteX12" fmla="*/ 200025 w 2686050"/>
                <a:gd name="connsiteY12" fmla="*/ 464343 h 535781"/>
                <a:gd name="connsiteX13" fmla="*/ 152400 w 2686050"/>
                <a:gd name="connsiteY13" fmla="*/ 423862 h 535781"/>
                <a:gd name="connsiteX14" fmla="*/ 97631 w 2686050"/>
                <a:gd name="connsiteY14" fmla="*/ 366712 h 535781"/>
                <a:gd name="connsiteX15" fmla="*/ 52388 w 2686050"/>
                <a:gd name="connsiteY15" fmla="*/ 309562 h 535781"/>
                <a:gd name="connsiteX16" fmla="*/ 26194 w 2686050"/>
                <a:gd name="connsiteY16" fmla="*/ 271462 h 535781"/>
                <a:gd name="connsiteX17" fmla="*/ 7144 w 2686050"/>
                <a:gd name="connsiteY17" fmla="*/ 235743 h 535781"/>
                <a:gd name="connsiteX18" fmla="*/ 0 w 2686050"/>
                <a:gd name="connsiteY18" fmla="*/ 209550 h 535781"/>
                <a:gd name="connsiteX19" fmla="*/ 2381 w 2686050"/>
                <a:gd name="connsiteY19" fmla="*/ 192881 h 535781"/>
                <a:gd name="connsiteX20" fmla="*/ 11906 w 2686050"/>
                <a:gd name="connsiteY20" fmla="*/ 185737 h 535781"/>
                <a:gd name="connsiteX21" fmla="*/ 21431 w 2686050"/>
                <a:gd name="connsiteY21" fmla="*/ 183356 h 535781"/>
                <a:gd name="connsiteX22" fmla="*/ 47625 w 2686050"/>
                <a:gd name="connsiteY22" fmla="*/ 190500 h 535781"/>
                <a:gd name="connsiteX23" fmla="*/ 73819 w 2686050"/>
                <a:gd name="connsiteY23" fmla="*/ 207168 h 535781"/>
                <a:gd name="connsiteX24" fmla="*/ 90488 w 2686050"/>
                <a:gd name="connsiteY24" fmla="*/ 226218 h 535781"/>
                <a:gd name="connsiteX25" fmla="*/ 116681 w 2686050"/>
                <a:gd name="connsiteY25" fmla="*/ 247650 h 535781"/>
                <a:gd name="connsiteX26" fmla="*/ 157163 w 2686050"/>
                <a:gd name="connsiteY26" fmla="*/ 269081 h 535781"/>
                <a:gd name="connsiteX27" fmla="*/ 197644 w 2686050"/>
                <a:gd name="connsiteY27" fmla="*/ 285750 h 535781"/>
                <a:gd name="connsiteX28" fmla="*/ 235744 w 2686050"/>
                <a:gd name="connsiteY28" fmla="*/ 295275 h 535781"/>
                <a:gd name="connsiteX29" fmla="*/ 271463 w 2686050"/>
                <a:gd name="connsiteY29" fmla="*/ 300037 h 535781"/>
                <a:gd name="connsiteX30" fmla="*/ 314325 w 2686050"/>
                <a:gd name="connsiteY30" fmla="*/ 302418 h 535781"/>
                <a:gd name="connsiteX31" fmla="*/ 388144 w 2686050"/>
                <a:gd name="connsiteY31" fmla="*/ 295275 h 535781"/>
                <a:gd name="connsiteX32" fmla="*/ 683419 w 2686050"/>
                <a:gd name="connsiteY32" fmla="*/ 252412 h 535781"/>
                <a:gd name="connsiteX33" fmla="*/ 1092994 w 2686050"/>
                <a:gd name="connsiteY33" fmla="*/ 195262 h 535781"/>
                <a:gd name="connsiteX34" fmla="*/ 1393031 w 2686050"/>
                <a:gd name="connsiteY34" fmla="*/ 152400 h 535781"/>
                <a:gd name="connsiteX35" fmla="*/ 1678781 w 2686050"/>
                <a:gd name="connsiteY35" fmla="*/ 111918 h 535781"/>
                <a:gd name="connsiteX36" fmla="*/ 1902619 w 2686050"/>
                <a:gd name="connsiteY36" fmla="*/ 80962 h 535781"/>
                <a:gd name="connsiteX37" fmla="*/ 2005013 w 2686050"/>
                <a:gd name="connsiteY37" fmla="*/ 66675 h 535781"/>
                <a:gd name="connsiteX38" fmla="*/ 2107406 w 2686050"/>
                <a:gd name="connsiteY38" fmla="*/ 45243 h 535781"/>
                <a:gd name="connsiteX39" fmla="*/ 2209800 w 2686050"/>
                <a:gd name="connsiteY39" fmla="*/ 16668 h 535781"/>
                <a:gd name="connsiteX40" fmla="*/ 2255044 w 2686050"/>
                <a:gd name="connsiteY40" fmla="*/ 0 h 535781"/>
                <a:gd name="connsiteX41" fmla="*/ 2324100 w 2686050"/>
                <a:gd name="connsiteY41" fmla="*/ 19050 h 535781"/>
                <a:gd name="connsiteX42" fmla="*/ 2426494 w 2686050"/>
                <a:gd name="connsiteY42" fmla="*/ 54768 h 535781"/>
                <a:gd name="connsiteX43" fmla="*/ 2493169 w 2686050"/>
                <a:gd name="connsiteY43" fmla="*/ 80962 h 535781"/>
                <a:gd name="connsiteX44" fmla="*/ 2562225 w 2686050"/>
                <a:gd name="connsiteY44" fmla="*/ 111918 h 535781"/>
                <a:gd name="connsiteX45" fmla="*/ 2626519 w 2686050"/>
                <a:gd name="connsiteY45" fmla="*/ 145256 h 535781"/>
                <a:gd name="connsiteX46" fmla="*/ 2650331 w 2686050"/>
                <a:gd name="connsiteY46" fmla="*/ 161925 h 535781"/>
                <a:gd name="connsiteX47" fmla="*/ 2674144 w 2686050"/>
                <a:gd name="connsiteY47" fmla="*/ 188118 h 535781"/>
                <a:gd name="connsiteX48" fmla="*/ 2683669 w 2686050"/>
                <a:gd name="connsiteY48" fmla="*/ 207168 h 535781"/>
                <a:gd name="connsiteX49" fmla="*/ 2686050 w 2686050"/>
                <a:gd name="connsiteY49" fmla="*/ 235743 h 535781"/>
                <a:gd name="connsiteX50" fmla="*/ 2674144 w 2686050"/>
                <a:gd name="connsiteY50" fmla="*/ 257175 h 535781"/>
                <a:gd name="connsiteX51" fmla="*/ 2636044 w 2686050"/>
                <a:gd name="connsiteY51" fmla="*/ 280987 h 535781"/>
                <a:gd name="connsiteX52" fmla="*/ 2588419 w 2686050"/>
                <a:gd name="connsiteY52" fmla="*/ 304800 h 535781"/>
                <a:gd name="connsiteX53" fmla="*/ 2547938 w 2686050"/>
                <a:gd name="connsiteY53" fmla="*/ 311943 h 535781"/>
                <a:gd name="connsiteX54" fmla="*/ 2431256 w 2686050"/>
                <a:gd name="connsiteY54" fmla="*/ 300037 h 535781"/>
                <a:gd name="connsiteX55" fmla="*/ 2231231 w 2686050"/>
                <a:gd name="connsiteY55" fmla="*/ 290512 h 535781"/>
                <a:gd name="connsiteX56" fmla="*/ 2024063 w 2686050"/>
                <a:gd name="connsiteY56" fmla="*/ 290512 h 535781"/>
                <a:gd name="connsiteX57" fmla="*/ 1874044 w 2686050"/>
                <a:gd name="connsiteY57" fmla="*/ 300037 h 535781"/>
                <a:gd name="connsiteX58" fmla="*/ 1688306 w 2686050"/>
                <a:gd name="connsiteY58" fmla="*/ 31432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86050" h="535781">
                  <a:moveTo>
                    <a:pt x="1688306" y="314325"/>
                  </a:moveTo>
                  <a:lnTo>
                    <a:pt x="1247775" y="361950"/>
                  </a:lnTo>
                  <a:lnTo>
                    <a:pt x="1112044" y="392906"/>
                  </a:lnTo>
                  <a:lnTo>
                    <a:pt x="771525" y="442912"/>
                  </a:lnTo>
                  <a:lnTo>
                    <a:pt x="638175" y="466725"/>
                  </a:lnTo>
                  <a:lnTo>
                    <a:pt x="540544" y="488156"/>
                  </a:lnTo>
                  <a:lnTo>
                    <a:pt x="466725" y="511968"/>
                  </a:lnTo>
                  <a:lnTo>
                    <a:pt x="414338" y="535781"/>
                  </a:lnTo>
                  <a:lnTo>
                    <a:pt x="376238" y="535781"/>
                  </a:lnTo>
                  <a:lnTo>
                    <a:pt x="326231" y="526256"/>
                  </a:lnTo>
                  <a:lnTo>
                    <a:pt x="278606" y="511968"/>
                  </a:lnTo>
                  <a:lnTo>
                    <a:pt x="247650" y="495300"/>
                  </a:lnTo>
                  <a:lnTo>
                    <a:pt x="200025" y="464343"/>
                  </a:lnTo>
                  <a:lnTo>
                    <a:pt x="152400" y="423862"/>
                  </a:lnTo>
                  <a:lnTo>
                    <a:pt x="97631" y="366712"/>
                  </a:lnTo>
                  <a:lnTo>
                    <a:pt x="52388" y="309562"/>
                  </a:lnTo>
                  <a:lnTo>
                    <a:pt x="26194" y="271462"/>
                  </a:lnTo>
                  <a:lnTo>
                    <a:pt x="7144" y="235743"/>
                  </a:lnTo>
                  <a:lnTo>
                    <a:pt x="0" y="209550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1431" y="183356"/>
                  </a:lnTo>
                  <a:lnTo>
                    <a:pt x="47625" y="190500"/>
                  </a:lnTo>
                  <a:lnTo>
                    <a:pt x="73819" y="207168"/>
                  </a:lnTo>
                  <a:lnTo>
                    <a:pt x="90488" y="226218"/>
                  </a:lnTo>
                  <a:lnTo>
                    <a:pt x="116681" y="247650"/>
                  </a:lnTo>
                  <a:lnTo>
                    <a:pt x="157163" y="269081"/>
                  </a:lnTo>
                  <a:lnTo>
                    <a:pt x="197644" y="285750"/>
                  </a:lnTo>
                  <a:lnTo>
                    <a:pt x="235744" y="295275"/>
                  </a:lnTo>
                  <a:lnTo>
                    <a:pt x="271463" y="300037"/>
                  </a:lnTo>
                  <a:lnTo>
                    <a:pt x="314325" y="302418"/>
                  </a:lnTo>
                  <a:lnTo>
                    <a:pt x="388144" y="295275"/>
                  </a:lnTo>
                  <a:lnTo>
                    <a:pt x="683419" y="252412"/>
                  </a:lnTo>
                  <a:lnTo>
                    <a:pt x="1092994" y="195262"/>
                  </a:lnTo>
                  <a:lnTo>
                    <a:pt x="1393031" y="152400"/>
                  </a:lnTo>
                  <a:lnTo>
                    <a:pt x="1678781" y="111918"/>
                  </a:lnTo>
                  <a:lnTo>
                    <a:pt x="1902619" y="80962"/>
                  </a:lnTo>
                  <a:lnTo>
                    <a:pt x="2005013" y="66675"/>
                  </a:lnTo>
                  <a:lnTo>
                    <a:pt x="2107406" y="45243"/>
                  </a:lnTo>
                  <a:lnTo>
                    <a:pt x="2209800" y="16668"/>
                  </a:lnTo>
                  <a:lnTo>
                    <a:pt x="2255044" y="0"/>
                  </a:lnTo>
                  <a:lnTo>
                    <a:pt x="2324100" y="19050"/>
                  </a:lnTo>
                  <a:lnTo>
                    <a:pt x="2426494" y="54768"/>
                  </a:lnTo>
                  <a:lnTo>
                    <a:pt x="2493169" y="80962"/>
                  </a:lnTo>
                  <a:lnTo>
                    <a:pt x="2562225" y="111918"/>
                  </a:lnTo>
                  <a:lnTo>
                    <a:pt x="2626519" y="145256"/>
                  </a:lnTo>
                  <a:lnTo>
                    <a:pt x="2650331" y="161925"/>
                  </a:lnTo>
                  <a:lnTo>
                    <a:pt x="2674144" y="188118"/>
                  </a:lnTo>
                  <a:lnTo>
                    <a:pt x="2683669" y="207168"/>
                  </a:lnTo>
                  <a:lnTo>
                    <a:pt x="2686050" y="235743"/>
                  </a:lnTo>
                  <a:lnTo>
                    <a:pt x="2674144" y="257175"/>
                  </a:lnTo>
                  <a:lnTo>
                    <a:pt x="2636044" y="280987"/>
                  </a:lnTo>
                  <a:lnTo>
                    <a:pt x="2588419" y="304800"/>
                  </a:lnTo>
                  <a:lnTo>
                    <a:pt x="2547938" y="311943"/>
                  </a:lnTo>
                  <a:lnTo>
                    <a:pt x="2431256" y="300037"/>
                  </a:lnTo>
                  <a:lnTo>
                    <a:pt x="2231231" y="290512"/>
                  </a:lnTo>
                  <a:lnTo>
                    <a:pt x="2024063" y="290512"/>
                  </a:lnTo>
                  <a:lnTo>
                    <a:pt x="1874044" y="300037"/>
                  </a:lnTo>
                  <a:lnTo>
                    <a:pt x="1688306" y="3143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A70F4515-C7AB-4296-A811-17F59CCB518F}"/>
                </a:ext>
              </a:extLst>
            </p:cNvPr>
            <p:cNvSpPr/>
            <p:nvPr/>
          </p:nvSpPr>
          <p:spPr>
            <a:xfrm rot="16200000">
              <a:off x="2574927" y="3655220"/>
              <a:ext cx="3101975" cy="411162"/>
            </a:xfrm>
            <a:custGeom>
              <a:avLst/>
              <a:gdLst>
                <a:gd name="connsiteX0" fmla="*/ 1618363 w 3101445"/>
                <a:gd name="connsiteY0" fmla="*/ 373275 h 410853"/>
                <a:gd name="connsiteX1" fmla="*/ 1295192 w 3101445"/>
                <a:gd name="connsiteY1" fmla="*/ 363254 h 410853"/>
                <a:gd name="connsiteX2" fmla="*/ 1112312 w 3101445"/>
                <a:gd name="connsiteY2" fmla="*/ 360749 h 410853"/>
                <a:gd name="connsiteX3" fmla="*/ 511062 w 3101445"/>
                <a:gd name="connsiteY3" fmla="*/ 340707 h 410853"/>
                <a:gd name="connsiteX4" fmla="*/ 335698 w 3101445"/>
                <a:gd name="connsiteY4" fmla="*/ 343213 h 410853"/>
                <a:gd name="connsiteX5" fmla="*/ 230479 w 3101445"/>
                <a:gd name="connsiteY5" fmla="*/ 323171 h 410853"/>
                <a:gd name="connsiteX6" fmla="*/ 160334 w 3101445"/>
                <a:gd name="connsiteY6" fmla="*/ 305635 h 410853"/>
                <a:gd name="connsiteX7" fmla="*/ 112735 w 3101445"/>
                <a:gd name="connsiteY7" fmla="*/ 290603 h 410853"/>
                <a:gd name="connsiteX8" fmla="*/ 57620 w 3101445"/>
                <a:gd name="connsiteY8" fmla="*/ 265551 h 410853"/>
                <a:gd name="connsiteX9" fmla="*/ 25052 w 3101445"/>
                <a:gd name="connsiteY9" fmla="*/ 248015 h 410853"/>
                <a:gd name="connsiteX10" fmla="*/ 10021 w 3101445"/>
                <a:gd name="connsiteY10" fmla="*/ 232984 h 410853"/>
                <a:gd name="connsiteX11" fmla="*/ 0 w 3101445"/>
                <a:gd name="connsiteY11" fmla="*/ 210437 h 410853"/>
                <a:gd name="connsiteX12" fmla="*/ 5011 w 3101445"/>
                <a:gd name="connsiteY12" fmla="*/ 187890 h 410853"/>
                <a:gd name="connsiteX13" fmla="*/ 25052 w 3101445"/>
                <a:gd name="connsiteY13" fmla="*/ 160333 h 410853"/>
                <a:gd name="connsiteX14" fmla="*/ 55115 w 3101445"/>
                <a:gd name="connsiteY14" fmla="*/ 137786 h 410853"/>
                <a:gd name="connsiteX15" fmla="*/ 127766 w 3101445"/>
                <a:gd name="connsiteY15" fmla="*/ 100208 h 410853"/>
                <a:gd name="connsiteX16" fmla="*/ 202922 w 3101445"/>
                <a:gd name="connsiteY16" fmla="*/ 72650 h 410853"/>
                <a:gd name="connsiteX17" fmla="*/ 278078 w 3101445"/>
                <a:gd name="connsiteY17" fmla="*/ 45093 h 410853"/>
                <a:gd name="connsiteX18" fmla="*/ 355740 w 3101445"/>
                <a:gd name="connsiteY18" fmla="*/ 27557 h 410853"/>
                <a:gd name="connsiteX19" fmla="*/ 428391 w 3101445"/>
                <a:gd name="connsiteY19" fmla="*/ 22546 h 410853"/>
                <a:gd name="connsiteX20" fmla="*/ 491021 w 3101445"/>
                <a:gd name="connsiteY20" fmla="*/ 27557 h 410853"/>
                <a:gd name="connsiteX21" fmla="*/ 608765 w 3101445"/>
                <a:gd name="connsiteY21" fmla="*/ 52609 h 410853"/>
                <a:gd name="connsiteX22" fmla="*/ 711479 w 3101445"/>
                <a:gd name="connsiteY22" fmla="*/ 75156 h 410853"/>
                <a:gd name="connsiteX23" fmla="*/ 1022124 w 3101445"/>
                <a:gd name="connsiteY23" fmla="*/ 105218 h 410853"/>
                <a:gd name="connsiteX24" fmla="*/ 1352811 w 3101445"/>
                <a:gd name="connsiteY24" fmla="*/ 135281 h 410853"/>
                <a:gd name="connsiteX25" fmla="*/ 1758655 w 3101445"/>
                <a:gd name="connsiteY25" fmla="*/ 160333 h 410853"/>
                <a:gd name="connsiteX26" fmla="*/ 1991639 w 3101445"/>
                <a:gd name="connsiteY26" fmla="*/ 165343 h 410853"/>
                <a:gd name="connsiteX27" fmla="*/ 2394977 w 3101445"/>
                <a:gd name="connsiteY27" fmla="*/ 162838 h 410853"/>
                <a:gd name="connsiteX28" fmla="*/ 2745706 w 3101445"/>
                <a:gd name="connsiteY28" fmla="*/ 162838 h 410853"/>
                <a:gd name="connsiteX29" fmla="*/ 2825872 w 3101445"/>
                <a:gd name="connsiteY29" fmla="*/ 157827 h 410853"/>
                <a:gd name="connsiteX30" fmla="*/ 2875976 w 3101445"/>
                <a:gd name="connsiteY30" fmla="*/ 142796 h 410853"/>
                <a:gd name="connsiteX31" fmla="*/ 2928586 w 3101445"/>
                <a:gd name="connsiteY31" fmla="*/ 102713 h 410853"/>
                <a:gd name="connsiteX32" fmla="*/ 3008752 w 3101445"/>
                <a:gd name="connsiteY32" fmla="*/ 25052 h 410853"/>
                <a:gd name="connsiteX33" fmla="*/ 3023783 w 3101445"/>
                <a:gd name="connsiteY33" fmla="*/ 10020 h 410853"/>
                <a:gd name="connsiteX34" fmla="*/ 3038815 w 3101445"/>
                <a:gd name="connsiteY34" fmla="*/ 2505 h 410853"/>
                <a:gd name="connsiteX35" fmla="*/ 3063867 w 3101445"/>
                <a:gd name="connsiteY35" fmla="*/ 0 h 410853"/>
                <a:gd name="connsiteX36" fmla="*/ 3083908 w 3101445"/>
                <a:gd name="connsiteY36" fmla="*/ 5010 h 410853"/>
                <a:gd name="connsiteX37" fmla="*/ 3096434 w 3101445"/>
                <a:gd name="connsiteY37" fmla="*/ 15031 h 410853"/>
                <a:gd name="connsiteX38" fmla="*/ 3101445 w 3101445"/>
                <a:gd name="connsiteY38" fmla="*/ 35072 h 410853"/>
                <a:gd name="connsiteX39" fmla="*/ 3096434 w 3101445"/>
                <a:gd name="connsiteY39" fmla="*/ 65135 h 410853"/>
                <a:gd name="connsiteX40" fmla="*/ 3046330 w 3101445"/>
                <a:gd name="connsiteY40" fmla="*/ 263046 h 410853"/>
                <a:gd name="connsiteX41" fmla="*/ 2983700 w 3101445"/>
                <a:gd name="connsiteY41" fmla="*/ 310645 h 410853"/>
                <a:gd name="connsiteX42" fmla="*/ 2963658 w 3101445"/>
                <a:gd name="connsiteY42" fmla="*/ 350728 h 410853"/>
                <a:gd name="connsiteX43" fmla="*/ 2941112 w 3101445"/>
                <a:gd name="connsiteY43" fmla="*/ 378286 h 410853"/>
                <a:gd name="connsiteX44" fmla="*/ 2913554 w 3101445"/>
                <a:gd name="connsiteY44" fmla="*/ 393317 h 410853"/>
                <a:gd name="connsiteX45" fmla="*/ 2868461 w 3101445"/>
                <a:gd name="connsiteY45" fmla="*/ 405843 h 410853"/>
                <a:gd name="connsiteX46" fmla="*/ 2783284 w 3101445"/>
                <a:gd name="connsiteY46" fmla="*/ 410853 h 410853"/>
                <a:gd name="connsiteX47" fmla="*/ 2645497 w 3101445"/>
                <a:gd name="connsiteY47" fmla="*/ 408348 h 410853"/>
                <a:gd name="connsiteX48" fmla="*/ 2039238 w 3101445"/>
                <a:gd name="connsiteY48" fmla="*/ 410853 h 410853"/>
                <a:gd name="connsiteX49" fmla="*/ 1898946 w 3101445"/>
                <a:gd name="connsiteY49" fmla="*/ 383296 h 410853"/>
                <a:gd name="connsiteX50" fmla="*/ 1618363 w 3101445"/>
                <a:gd name="connsiteY50" fmla="*/ 373275 h 4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101445" h="410853">
                  <a:moveTo>
                    <a:pt x="1618363" y="373275"/>
                  </a:moveTo>
                  <a:lnTo>
                    <a:pt x="1295192" y="363254"/>
                  </a:lnTo>
                  <a:lnTo>
                    <a:pt x="1112312" y="360749"/>
                  </a:lnTo>
                  <a:lnTo>
                    <a:pt x="511062" y="340707"/>
                  </a:lnTo>
                  <a:lnTo>
                    <a:pt x="335698" y="343213"/>
                  </a:lnTo>
                  <a:lnTo>
                    <a:pt x="230479" y="323171"/>
                  </a:lnTo>
                  <a:lnTo>
                    <a:pt x="160334" y="305635"/>
                  </a:lnTo>
                  <a:lnTo>
                    <a:pt x="112735" y="290603"/>
                  </a:lnTo>
                  <a:lnTo>
                    <a:pt x="57620" y="265551"/>
                  </a:lnTo>
                  <a:lnTo>
                    <a:pt x="25052" y="248015"/>
                  </a:lnTo>
                  <a:lnTo>
                    <a:pt x="10021" y="232984"/>
                  </a:lnTo>
                  <a:lnTo>
                    <a:pt x="0" y="210437"/>
                  </a:lnTo>
                  <a:lnTo>
                    <a:pt x="5011" y="187890"/>
                  </a:lnTo>
                  <a:lnTo>
                    <a:pt x="25052" y="160333"/>
                  </a:lnTo>
                  <a:lnTo>
                    <a:pt x="55115" y="137786"/>
                  </a:lnTo>
                  <a:lnTo>
                    <a:pt x="127766" y="100208"/>
                  </a:lnTo>
                  <a:lnTo>
                    <a:pt x="202922" y="72650"/>
                  </a:lnTo>
                  <a:lnTo>
                    <a:pt x="278078" y="45093"/>
                  </a:lnTo>
                  <a:lnTo>
                    <a:pt x="355740" y="27557"/>
                  </a:lnTo>
                  <a:lnTo>
                    <a:pt x="428391" y="22546"/>
                  </a:lnTo>
                  <a:lnTo>
                    <a:pt x="491021" y="27557"/>
                  </a:lnTo>
                  <a:lnTo>
                    <a:pt x="608765" y="52609"/>
                  </a:lnTo>
                  <a:lnTo>
                    <a:pt x="711479" y="75156"/>
                  </a:lnTo>
                  <a:lnTo>
                    <a:pt x="1022124" y="105218"/>
                  </a:lnTo>
                  <a:lnTo>
                    <a:pt x="1352811" y="135281"/>
                  </a:lnTo>
                  <a:lnTo>
                    <a:pt x="1758655" y="160333"/>
                  </a:lnTo>
                  <a:lnTo>
                    <a:pt x="1991639" y="165343"/>
                  </a:lnTo>
                  <a:lnTo>
                    <a:pt x="2394977" y="162838"/>
                  </a:lnTo>
                  <a:lnTo>
                    <a:pt x="2745706" y="162838"/>
                  </a:lnTo>
                  <a:lnTo>
                    <a:pt x="2825872" y="157827"/>
                  </a:lnTo>
                  <a:lnTo>
                    <a:pt x="2875976" y="142796"/>
                  </a:lnTo>
                  <a:lnTo>
                    <a:pt x="2928586" y="102713"/>
                  </a:lnTo>
                  <a:lnTo>
                    <a:pt x="3008752" y="25052"/>
                  </a:lnTo>
                  <a:lnTo>
                    <a:pt x="3023783" y="10020"/>
                  </a:lnTo>
                  <a:lnTo>
                    <a:pt x="3038815" y="2505"/>
                  </a:lnTo>
                  <a:lnTo>
                    <a:pt x="3063867" y="0"/>
                  </a:lnTo>
                  <a:lnTo>
                    <a:pt x="3083908" y="5010"/>
                  </a:lnTo>
                  <a:lnTo>
                    <a:pt x="3096434" y="15031"/>
                  </a:lnTo>
                  <a:lnTo>
                    <a:pt x="3101445" y="35072"/>
                  </a:lnTo>
                  <a:lnTo>
                    <a:pt x="3096434" y="65135"/>
                  </a:lnTo>
                  <a:lnTo>
                    <a:pt x="3046330" y="263046"/>
                  </a:lnTo>
                  <a:lnTo>
                    <a:pt x="2983700" y="310645"/>
                  </a:lnTo>
                  <a:lnTo>
                    <a:pt x="2963658" y="350728"/>
                  </a:lnTo>
                  <a:lnTo>
                    <a:pt x="2941112" y="378286"/>
                  </a:lnTo>
                  <a:lnTo>
                    <a:pt x="2913554" y="393317"/>
                  </a:lnTo>
                  <a:lnTo>
                    <a:pt x="2868461" y="405843"/>
                  </a:lnTo>
                  <a:lnTo>
                    <a:pt x="2783284" y="410853"/>
                  </a:lnTo>
                  <a:lnTo>
                    <a:pt x="2645497" y="408348"/>
                  </a:lnTo>
                  <a:lnTo>
                    <a:pt x="2039238" y="410853"/>
                  </a:lnTo>
                  <a:lnTo>
                    <a:pt x="1898946" y="383296"/>
                  </a:lnTo>
                  <a:lnTo>
                    <a:pt x="1618363" y="373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0D32BDEA-837C-4B2C-A6AE-7E96E33870F5}"/>
                </a:ext>
              </a:extLst>
            </p:cNvPr>
            <p:cNvSpPr/>
            <p:nvPr/>
          </p:nvSpPr>
          <p:spPr>
            <a:xfrm>
              <a:off x="4245770" y="2360613"/>
              <a:ext cx="1284288" cy="1162050"/>
            </a:xfrm>
            <a:custGeom>
              <a:avLst/>
              <a:gdLst>
                <a:gd name="connsiteX0" fmla="*/ 323850 w 1283494"/>
                <a:gd name="connsiteY0" fmla="*/ 352425 h 1162050"/>
                <a:gd name="connsiteX1" fmla="*/ 2381 w 1283494"/>
                <a:gd name="connsiteY1" fmla="*/ 421481 h 1162050"/>
                <a:gd name="connsiteX2" fmla="*/ 0 w 1283494"/>
                <a:gd name="connsiteY2" fmla="*/ 257175 h 1162050"/>
                <a:gd name="connsiteX3" fmla="*/ 219075 w 1283494"/>
                <a:gd name="connsiteY3" fmla="*/ 214312 h 1162050"/>
                <a:gd name="connsiteX4" fmla="*/ 481013 w 1283494"/>
                <a:gd name="connsiteY4" fmla="*/ 154781 h 1162050"/>
                <a:gd name="connsiteX5" fmla="*/ 752475 w 1283494"/>
                <a:gd name="connsiteY5" fmla="*/ 85725 h 1162050"/>
                <a:gd name="connsiteX6" fmla="*/ 921544 w 1283494"/>
                <a:gd name="connsiteY6" fmla="*/ 0 h 1162050"/>
                <a:gd name="connsiteX7" fmla="*/ 938213 w 1283494"/>
                <a:gd name="connsiteY7" fmla="*/ 0 h 1162050"/>
                <a:gd name="connsiteX8" fmla="*/ 1007269 w 1283494"/>
                <a:gd name="connsiteY8" fmla="*/ 35719 h 1162050"/>
                <a:gd name="connsiteX9" fmla="*/ 1152525 w 1283494"/>
                <a:gd name="connsiteY9" fmla="*/ 123825 h 1162050"/>
                <a:gd name="connsiteX10" fmla="*/ 1259681 w 1283494"/>
                <a:gd name="connsiteY10" fmla="*/ 190500 h 1162050"/>
                <a:gd name="connsiteX11" fmla="*/ 1273969 w 1283494"/>
                <a:gd name="connsiteY11" fmla="*/ 202406 h 1162050"/>
                <a:gd name="connsiteX12" fmla="*/ 1281113 w 1283494"/>
                <a:gd name="connsiteY12" fmla="*/ 216694 h 1162050"/>
                <a:gd name="connsiteX13" fmla="*/ 1283494 w 1283494"/>
                <a:gd name="connsiteY13" fmla="*/ 238125 h 1162050"/>
                <a:gd name="connsiteX14" fmla="*/ 1278731 w 1283494"/>
                <a:gd name="connsiteY14" fmla="*/ 269081 h 1162050"/>
                <a:gd name="connsiteX15" fmla="*/ 1259681 w 1283494"/>
                <a:gd name="connsiteY15" fmla="*/ 309562 h 1162050"/>
                <a:gd name="connsiteX16" fmla="*/ 1240631 w 1283494"/>
                <a:gd name="connsiteY16" fmla="*/ 335756 h 1162050"/>
                <a:gd name="connsiteX17" fmla="*/ 1185863 w 1283494"/>
                <a:gd name="connsiteY17" fmla="*/ 547687 h 1162050"/>
                <a:gd name="connsiteX18" fmla="*/ 1133475 w 1283494"/>
                <a:gd name="connsiteY18" fmla="*/ 740569 h 1162050"/>
                <a:gd name="connsiteX19" fmla="*/ 1092994 w 1283494"/>
                <a:gd name="connsiteY19" fmla="*/ 883444 h 1162050"/>
                <a:gd name="connsiteX20" fmla="*/ 1066800 w 1283494"/>
                <a:gd name="connsiteY20" fmla="*/ 969169 h 1162050"/>
                <a:gd name="connsiteX21" fmla="*/ 1035844 w 1283494"/>
                <a:gd name="connsiteY21" fmla="*/ 1040606 h 1162050"/>
                <a:gd name="connsiteX22" fmla="*/ 1012031 w 1283494"/>
                <a:gd name="connsiteY22" fmla="*/ 1090612 h 1162050"/>
                <a:gd name="connsiteX23" fmla="*/ 973931 w 1283494"/>
                <a:gd name="connsiteY23" fmla="*/ 1140619 h 1162050"/>
                <a:gd name="connsiteX24" fmla="*/ 959644 w 1283494"/>
                <a:gd name="connsiteY24" fmla="*/ 1157287 h 1162050"/>
                <a:gd name="connsiteX25" fmla="*/ 945356 w 1283494"/>
                <a:gd name="connsiteY25" fmla="*/ 1162050 h 1162050"/>
                <a:gd name="connsiteX26" fmla="*/ 900113 w 1283494"/>
                <a:gd name="connsiteY26" fmla="*/ 1147762 h 1162050"/>
                <a:gd name="connsiteX27" fmla="*/ 862013 w 1283494"/>
                <a:gd name="connsiteY27" fmla="*/ 1121569 h 1162050"/>
                <a:gd name="connsiteX28" fmla="*/ 835819 w 1283494"/>
                <a:gd name="connsiteY28" fmla="*/ 1092994 h 1162050"/>
                <a:gd name="connsiteX29" fmla="*/ 821531 w 1283494"/>
                <a:gd name="connsiteY29" fmla="*/ 1064419 h 1162050"/>
                <a:gd name="connsiteX30" fmla="*/ 809625 w 1283494"/>
                <a:gd name="connsiteY30" fmla="*/ 1023937 h 1162050"/>
                <a:gd name="connsiteX31" fmla="*/ 814388 w 1283494"/>
                <a:gd name="connsiteY31" fmla="*/ 919162 h 1162050"/>
                <a:gd name="connsiteX32" fmla="*/ 857250 w 1283494"/>
                <a:gd name="connsiteY32" fmla="*/ 635794 h 1162050"/>
                <a:gd name="connsiteX33" fmla="*/ 892969 w 1283494"/>
                <a:gd name="connsiteY33" fmla="*/ 400050 h 1162050"/>
                <a:gd name="connsiteX34" fmla="*/ 904875 w 1283494"/>
                <a:gd name="connsiteY34" fmla="*/ 321469 h 1162050"/>
                <a:gd name="connsiteX35" fmla="*/ 907256 w 1283494"/>
                <a:gd name="connsiteY35" fmla="*/ 290512 h 1162050"/>
                <a:gd name="connsiteX36" fmla="*/ 897731 w 1283494"/>
                <a:gd name="connsiteY36" fmla="*/ 257175 h 1162050"/>
                <a:gd name="connsiteX37" fmla="*/ 881063 w 1283494"/>
                <a:gd name="connsiteY37" fmla="*/ 242887 h 1162050"/>
                <a:gd name="connsiteX38" fmla="*/ 850106 w 1283494"/>
                <a:gd name="connsiteY38" fmla="*/ 238125 h 1162050"/>
                <a:gd name="connsiteX39" fmla="*/ 652463 w 1283494"/>
                <a:gd name="connsiteY39" fmla="*/ 280987 h 1162050"/>
                <a:gd name="connsiteX40" fmla="*/ 323850 w 1283494"/>
                <a:gd name="connsiteY40" fmla="*/ 35242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83494" h="1162050">
                  <a:moveTo>
                    <a:pt x="323850" y="352425"/>
                  </a:moveTo>
                  <a:lnTo>
                    <a:pt x="2381" y="421481"/>
                  </a:lnTo>
                  <a:cubicBezTo>
                    <a:pt x="1587" y="366712"/>
                    <a:pt x="794" y="311944"/>
                    <a:pt x="0" y="257175"/>
                  </a:cubicBezTo>
                  <a:lnTo>
                    <a:pt x="219075" y="214312"/>
                  </a:lnTo>
                  <a:lnTo>
                    <a:pt x="481013" y="154781"/>
                  </a:lnTo>
                  <a:lnTo>
                    <a:pt x="752475" y="85725"/>
                  </a:lnTo>
                  <a:lnTo>
                    <a:pt x="921544" y="0"/>
                  </a:lnTo>
                  <a:lnTo>
                    <a:pt x="938213" y="0"/>
                  </a:lnTo>
                  <a:lnTo>
                    <a:pt x="1007269" y="35719"/>
                  </a:lnTo>
                  <a:lnTo>
                    <a:pt x="1152525" y="123825"/>
                  </a:lnTo>
                  <a:lnTo>
                    <a:pt x="1259681" y="190500"/>
                  </a:lnTo>
                  <a:lnTo>
                    <a:pt x="1273969" y="202406"/>
                  </a:lnTo>
                  <a:lnTo>
                    <a:pt x="1281113" y="216694"/>
                  </a:lnTo>
                  <a:lnTo>
                    <a:pt x="1283494" y="238125"/>
                  </a:lnTo>
                  <a:lnTo>
                    <a:pt x="1278731" y="269081"/>
                  </a:lnTo>
                  <a:lnTo>
                    <a:pt x="1259681" y="309562"/>
                  </a:lnTo>
                  <a:lnTo>
                    <a:pt x="1240631" y="335756"/>
                  </a:lnTo>
                  <a:lnTo>
                    <a:pt x="1185863" y="547687"/>
                  </a:lnTo>
                  <a:lnTo>
                    <a:pt x="1133475" y="740569"/>
                  </a:lnTo>
                  <a:lnTo>
                    <a:pt x="1092994" y="883444"/>
                  </a:lnTo>
                  <a:lnTo>
                    <a:pt x="1066800" y="969169"/>
                  </a:lnTo>
                  <a:lnTo>
                    <a:pt x="1035844" y="1040606"/>
                  </a:lnTo>
                  <a:lnTo>
                    <a:pt x="1012031" y="1090612"/>
                  </a:lnTo>
                  <a:lnTo>
                    <a:pt x="973931" y="1140619"/>
                  </a:lnTo>
                  <a:lnTo>
                    <a:pt x="959644" y="1157287"/>
                  </a:lnTo>
                  <a:lnTo>
                    <a:pt x="945356" y="1162050"/>
                  </a:lnTo>
                  <a:lnTo>
                    <a:pt x="900113" y="1147762"/>
                  </a:lnTo>
                  <a:lnTo>
                    <a:pt x="862013" y="1121569"/>
                  </a:lnTo>
                  <a:lnTo>
                    <a:pt x="835819" y="1092994"/>
                  </a:lnTo>
                  <a:lnTo>
                    <a:pt x="821531" y="1064419"/>
                  </a:lnTo>
                  <a:lnTo>
                    <a:pt x="809625" y="1023937"/>
                  </a:lnTo>
                  <a:lnTo>
                    <a:pt x="814388" y="919162"/>
                  </a:lnTo>
                  <a:lnTo>
                    <a:pt x="857250" y="635794"/>
                  </a:lnTo>
                  <a:lnTo>
                    <a:pt x="892969" y="400050"/>
                  </a:lnTo>
                  <a:lnTo>
                    <a:pt x="904875" y="321469"/>
                  </a:lnTo>
                  <a:lnTo>
                    <a:pt x="907256" y="290512"/>
                  </a:lnTo>
                  <a:lnTo>
                    <a:pt x="897731" y="257175"/>
                  </a:lnTo>
                  <a:lnTo>
                    <a:pt x="881063" y="242887"/>
                  </a:lnTo>
                  <a:lnTo>
                    <a:pt x="850106" y="238125"/>
                  </a:lnTo>
                  <a:lnTo>
                    <a:pt x="652463" y="280987"/>
                  </a:lnTo>
                  <a:lnTo>
                    <a:pt x="323850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77ED5E47-EF24-4CB8-80AD-C53238F7B4EB}"/>
                </a:ext>
              </a:extLst>
            </p:cNvPr>
            <p:cNvSpPr/>
            <p:nvPr/>
          </p:nvSpPr>
          <p:spPr>
            <a:xfrm>
              <a:off x="4231484" y="3243264"/>
              <a:ext cx="884237" cy="288925"/>
            </a:xfrm>
            <a:custGeom>
              <a:avLst/>
              <a:gdLst>
                <a:gd name="connsiteX0" fmla="*/ 414337 w 883443"/>
                <a:gd name="connsiteY0" fmla="*/ 226218 h 288131"/>
                <a:gd name="connsiteX1" fmla="*/ 0 w 883443"/>
                <a:gd name="connsiteY1" fmla="*/ 288131 h 288131"/>
                <a:gd name="connsiteX2" fmla="*/ 7143 w 883443"/>
                <a:gd name="connsiteY2" fmla="*/ 100012 h 288131"/>
                <a:gd name="connsiteX3" fmla="*/ 235743 w 883443"/>
                <a:gd name="connsiteY3" fmla="*/ 76200 h 288131"/>
                <a:gd name="connsiteX4" fmla="*/ 538162 w 883443"/>
                <a:gd name="connsiteY4" fmla="*/ 42862 h 288131"/>
                <a:gd name="connsiteX5" fmla="*/ 883443 w 883443"/>
                <a:gd name="connsiteY5" fmla="*/ 0 h 288131"/>
                <a:gd name="connsiteX6" fmla="*/ 883443 w 883443"/>
                <a:gd name="connsiteY6" fmla="*/ 154781 h 288131"/>
                <a:gd name="connsiteX7" fmla="*/ 414337 w 883443"/>
                <a:gd name="connsiteY7" fmla="*/ 226218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3443" h="288131">
                  <a:moveTo>
                    <a:pt x="414337" y="226218"/>
                  </a:moveTo>
                  <a:lnTo>
                    <a:pt x="0" y="288131"/>
                  </a:lnTo>
                  <a:lnTo>
                    <a:pt x="7143" y="100012"/>
                  </a:lnTo>
                  <a:lnTo>
                    <a:pt x="235743" y="76200"/>
                  </a:lnTo>
                  <a:lnTo>
                    <a:pt x="538162" y="42862"/>
                  </a:lnTo>
                  <a:lnTo>
                    <a:pt x="883443" y="0"/>
                  </a:lnTo>
                  <a:lnTo>
                    <a:pt x="883443" y="154781"/>
                  </a:lnTo>
                  <a:lnTo>
                    <a:pt x="414337" y="2262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BFC34464-180A-4AC8-8801-0F68F1291B02}"/>
                </a:ext>
              </a:extLst>
            </p:cNvPr>
            <p:cNvSpPr/>
            <p:nvPr/>
          </p:nvSpPr>
          <p:spPr>
            <a:xfrm>
              <a:off x="4210846" y="3913188"/>
              <a:ext cx="1323975" cy="1155700"/>
            </a:xfrm>
            <a:custGeom>
              <a:avLst/>
              <a:gdLst>
                <a:gd name="connsiteX0" fmla="*/ 264319 w 1323975"/>
                <a:gd name="connsiteY0" fmla="*/ 350044 h 1157287"/>
                <a:gd name="connsiteX1" fmla="*/ 0 w 1323975"/>
                <a:gd name="connsiteY1" fmla="*/ 407194 h 1157287"/>
                <a:gd name="connsiteX2" fmla="*/ 7144 w 1323975"/>
                <a:gd name="connsiteY2" fmla="*/ 192881 h 1157287"/>
                <a:gd name="connsiteX3" fmla="*/ 200025 w 1323975"/>
                <a:gd name="connsiteY3" fmla="*/ 164306 h 1157287"/>
                <a:gd name="connsiteX4" fmla="*/ 442913 w 1323975"/>
                <a:gd name="connsiteY4" fmla="*/ 123825 h 1157287"/>
                <a:gd name="connsiteX5" fmla="*/ 631032 w 1323975"/>
                <a:gd name="connsiteY5" fmla="*/ 85725 h 1157287"/>
                <a:gd name="connsiteX6" fmla="*/ 800100 w 1323975"/>
                <a:gd name="connsiteY6" fmla="*/ 45244 h 1157287"/>
                <a:gd name="connsiteX7" fmla="*/ 890588 w 1323975"/>
                <a:gd name="connsiteY7" fmla="*/ 19050 h 1157287"/>
                <a:gd name="connsiteX8" fmla="*/ 945357 w 1323975"/>
                <a:gd name="connsiteY8" fmla="*/ 2381 h 1157287"/>
                <a:gd name="connsiteX9" fmla="*/ 973932 w 1323975"/>
                <a:gd name="connsiteY9" fmla="*/ 0 h 1157287"/>
                <a:gd name="connsiteX10" fmla="*/ 1007269 w 1323975"/>
                <a:gd name="connsiteY10" fmla="*/ 7144 h 1157287"/>
                <a:gd name="connsiteX11" fmla="*/ 1038225 w 1323975"/>
                <a:gd name="connsiteY11" fmla="*/ 26194 h 1157287"/>
                <a:gd name="connsiteX12" fmla="*/ 1112044 w 1323975"/>
                <a:gd name="connsiteY12" fmla="*/ 71437 h 1157287"/>
                <a:gd name="connsiteX13" fmla="*/ 1173957 w 1323975"/>
                <a:gd name="connsiteY13" fmla="*/ 111919 h 1157287"/>
                <a:gd name="connsiteX14" fmla="*/ 1290638 w 1323975"/>
                <a:gd name="connsiteY14" fmla="*/ 197644 h 1157287"/>
                <a:gd name="connsiteX15" fmla="*/ 1304925 w 1323975"/>
                <a:gd name="connsiteY15" fmla="*/ 209550 h 1157287"/>
                <a:gd name="connsiteX16" fmla="*/ 1316832 w 1323975"/>
                <a:gd name="connsiteY16" fmla="*/ 226219 h 1157287"/>
                <a:gd name="connsiteX17" fmla="*/ 1323975 w 1323975"/>
                <a:gd name="connsiteY17" fmla="*/ 254794 h 1157287"/>
                <a:gd name="connsiteX18" fmla="*/ 1323975 w 1323975"/>
                <a:gd name="connsiteY18" fmla="*/ 278606 h 1157287"/>
                <a:gd name="connsiteX19" fmla="*/ 1319213 w 1323975"/>
                <a:gd name="connsiteY19" fmla="*/ 311944 h 1157287"/>
                <a:gd name="connsiteX20" fmla="*/ 1304925 w 1323975"/>
                <a:gd name="connsiteY20" fmla="*/ 354806 h 1157287"/>
                <a:gd name="connsiteX21" fmla="*/ 1266825 w 1323975"/>
                <a:gd name="connsiteY21" fmla="*/ 402431 h 1157287"/>
                <a:gd name="connsiteX22" fmla="*/ 1223963 w 1323975"/>
                <a:gd name="connsiteY22" fmla="*/ 473869 h 1157287"/>
                <a:gd name="connsiteX23" fmla="*/ 1197769 w 1323975"/>
                <a:gd name="connsiteY23" fmla="*/ 531019 h 1157287"/>
                <a:gd name="connsiteX24" fmla="*/ 1173957 w 1323975"/>
                <a:gd name="connsiteY24" fmla="*/ 626269 h 1157287"/>
                <a:gd name="connsiteX25" fmla="*/ 1131094 w 1323975"/>
                <a:gd name="connsiteY25" fmla="*/ 842962 h 1157287"/>
                <a:gd name="connsiteX26" fmla="*/ 1102519 w 1323975"/>
                <a:gd name="connsiteY26" fmla="*/ 992981 h 1157287"/>
                <a:gd name="connsiteX27" fmla="*/ 1088232 w 1323975"/>
                <a:gd name="connsiteY27" fmla="*/ 1059656 h 1157287"/>
                <a:gd name="connsiteX28" fmla="*/ 1076325 w 1323975"/>
                <a:gd name="connsiteY28" fmla="*/ 1095375 h 1157287"/>
                <a:gd name="connsiteX29" fmla="*/ 1057275 w 1323975"/>
                <a:gd name="connsiteY29" fmla="*/ 1128712 h 1157287"/>
                <a:gd name="connsiteX30" fmla="*/ 1045369 w 1323975"/>
                <a:gd name="connsiteY30" fmla="*/ 1143000 h 1157287"/>
                <a:gd name="connsiteX31" fmla="*/ 1023938 w 1323975"/>
                <a:gd name="connsiteY31" fmla="*/ 1152525 h 1157287"/>
                <a:gd name="connsiteX32" fmla="*/ 997744 w 1323975"/>
                <a:gd name="connsiteY32" fmla="*/ 1157287 h 1157287"/>
                <a:gd name="connsiteX33" fmla="*/ 969169 w 1323975"/>
                <a:gd name="connsiteY33" fmla="*/ 1152525 h 1157287"/>
                <a:gd name="connsiteX34" fmla="*/ 947738 w 1323975"/>
                <a:gd name="connsiteY34" fmla="*/ 1145381 h 1157287"/>
                <a:gd name="connsiteX35" fmla="*/ 926307 w 1323975"/>
                <a:gd name="connsiteY35" fmla="*/ 1131094 h 1157287"/>
                <a:gd name="connsiteX36" fmla="*/ 902494 w 1323975"/>
                <a:gd name="connsiteY36" fmla="*/ 1107281 h 1157287"/>
                <a:gd name="connsiteX37" fmla="*/ 876300 w 1323975"/>
                <a:gd name="connsiteY37" fmla="*/ 1071562 h 1157287"/>
                <a:gd name="connsiteX38" fmla="*/ 862013 w 1323975"/>
                <a:gd name="connsiteY38" fmla="*/ 1045369 h 1157287"/>
                <a:gd name="connsiteX39" fmla="*/ 852488 w 1323975"/>
                <a:gd name="connsiteY39" fmla="*/ 1009650 h 1157287"/>
                <a:gd name="connsiteX40" fmla="*/ 878682 w 1323975"/>
                <a:gd name="connsiteY40" fmla="*/ 878681 h 1157287"/>
                <a:gd name="connsiteX41" fmla="*/ 926307 w 1323975"/>
                <a:gd name="connsiteY41" fmla="*/ 523875 h 1157287"/>
                <a:gd name="connsiteX42" fmla="*/ 942975 w 1323975"/>
                <a:gd name="connsiteY42" fmla="*/ 364331 h 1157287"/>
                <a:gd name="connsiteX43" fmla="*/ 950119 w 1323975"/>
                <a:gd name="connsiteY43" fmla="*/ 266700 h 1157287"/>
                <a:gd name="connsiteX44" fmla="*/ 947738 w 1323975"/>
                <a:gd name="connsiteY44" fmla="*/ 250031 h 1157287"/>
                <a:gd name="connsiteX45" fmla="*/ 940594 w 1323975"/>
                <a:gd name="connsiteY45" fmla="*/ 235744 h 1157287"/>
                <a:gd name="connsiteX46" fmla="*/ 919163 w 1323975"/>
                <a:gd name="connsiteY46" fmla="*/ 228600 h 1157287"/>
                <a:gd name="connsiteX47" fmla="*/ 845344 w 1323975"/>
                <a:gd name="connsiteY47" fmla="*/ 233362 h 1157287"/>
                <a:gd name="connsiteX48" fmla="*/ 733425 w 1323975"/>
                <a:gd name="connsiteY48" fmla="*/ 247650 h 1157287"/>
                <a:gd name="connsiteX49" fmla="*/ 566738 w 1323975"/>
                <a:gd name="connsiteY49" fmla="*/ 285750 h 1157287"/>
                <a:gd name="connsiteX50" fmla="*/ 264319 w 1323975"/>
                <a:gd name="connsiteY50" fmla="*/ 350044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23975" h="1157287">
                  <a:moveTo>
                    <a:pt x="264319" y="350044"/>
                  </a:moveTo>
                  <a:lnTo>
                    <a:pt x="0" y="407194"/>
                  </a:lnTo>
                  <a:lnTo>
                    <a:pt x="7144" y="192881"/>
                  </a:lnTo>
                  <a:lnTo>
                    <a:pt x="200025" y="164306"/>
                  </a:lnTo>
                  <a:lnTo>
                    <a:pt x="442913" y="123825"/>
                  </a:lnTo>
                  <a:lnTo>
                    <a:pt x="631032" y="85725"/>
                  </a:lnTo>
                  <a:lnTo>
                    <a:pt x="800100" y="45244"/>
                  </a:lnTo>
                  <a:lnTo>
                    <a:pt x="890588" y="19050"/>
                  </a:lnTo>
                  <a:lnTo>
                    <a:pt x="945357" y="2381"/>
                  </a:lnTo>
                  <a:lnTo>
                    <a:pt x="973932" y="0"/>
                  </a:lnTo>
                  <a:lnTo>
                    <a:pt x="1007269" y="7144"/>
                  </a:lnTo>
                  <a:lnTo>
                    <a:pt x="1038225" y="26194"/>
                  </a:lnTo>
                  <a:lnTo>
                    <a:pt x="1112044" y="71437"/>
                  </a:lnTo>
                  <a:lnTo>
                    <a:pt x="1173957" y="111919"/>
                  </a:lnTo>
                  <a:lnTo>
                    <a:pt x="1290638" y="197644"/>
                  </a:lnTo>
                  <a:lnTo>
                    <a:pt x="1304925" y="209550"/>
                  </a:lnTo>
                  <a:lnTo>
                    <a:pt x="1316832" y="226219"/>
                  </a:lnTo>
                  <a:lnTo>
                    <a:pt x="1323975" y="254794"/>
                  </a:lnTo>
                  <a:lnTo>
                    <a:pt x="1323975" y="278606"/>
                  </a:lnTo>
                  <a:lnTo>
                    <a:pt x="1319213" y="311944"/>
                  </a:lnTo>
                  <a:lnTo>
                    <a:pt x="1304925" y="354806"/>
                  </a:lnTo>
                  <a:lnTo>
                    <a:pt x="1266825" y="402431"/>
                  </a:lnTo>
                  <a:lnTo>
                    <a:pt x="1223963" y="473869"/>
                  </a:lnTo>
                  <a:lnTo>
                    <a:pt x="1197769" y="531019"/>
                  </a:lnTo>
                  <a:lnTo>
                    <a:pt x="1173957" y="626269"/>
                  </a:lnTo>
                  <a:lnTo>
                    <a:pt x="1131094" y="842962"/>
                  </a:lnTo>
                  <a:lnTo>
                    <a:pt x="1102519" y="992981"/>
                  </a:lnTo>
                  <a:lnTo>
                    <a:pt x="1088232" y="1059656"/>
                  </a:lnTo>
                  <a:lnTo>
                    <a:pt x="1076325" y="1095375"/>
                  </a:lnTo>
                  <a:lnTo>
                    <a:pt x="1057275" y="1128712"/>
                  </a:lnTo>
                  <a:lnTo>
                    <a:pt x="1045369" y="1143000"/>
                  </a:lnTo>
                  <a:lnTo>
                    <a:pt x="1023938" y="1152525"/>
                  </a:lnTo>
                  <a:lnTo>
                    <a:pt x="997744" y="1157287"/>
                  </a:lnTo>
                  <a:lnTo>
                    <a:pt x="969169" y="1152525"/>
                  </a:lnTo>
                  <a:lnTo>
                    <a:pt x="947738" y="1145381"/>
                  </a:lnTo>
                  <a:lnTo>
                    <a:pt x="926307" y="1131094"/>
                  </a:lnTo>
                  <a:lnTo>
                    <a:pt x="902494" y="1107281"/>
                  </a:lnTo>
                  <a:lnTo>
                    <a:pt x="876300" y="1071562"/>
                  </a:lnTo>
                  <a:lnTo>
                    <a:pt x="862013" y="1045369"/>
                  </a:lnTo>
                  <a:lnTo>
                    <a:pt x="852488" y="1009650"/>
                  </a:lnTo>
                  <a:lnTo>
                    <a:pt x="878682" y="878681"/>
                  </a:lnTo>
                  <a:lnTo>
                    <a:pt x="926307" y="523875"/>
                  </a:lnTo>
                  <a:lnTo>
                    <a:pt x="942975" y="364331"/>
                  </a:lnTo>
                  <a:lnTo>
                    <a:pt x="950119" y="266700"/>
                  </a:lnTo>
                  <a:lnTo>
                    <a:pt x="947738" y="250031"/>
                  </a:lnTo>
                  <a:lnTo>
                    <a:pt x="940594" y="235744"/>
                  </a:lnTo>
                  <a:lnTo>
                    <a:pt x="919163" y="228600"/>
                  </a:lnTo>
                  <a:lnTo>
                    <a:pt x="845344" y="233362"/>
                  </a:lnTo>
                  <a:lnTo>
                    <a:pt x="733425" y="247650"/>
                  </a:lnTo>
                  <a:lnTo>
                    <a:pt x="566738" y="285750"/>
                  </a:lnTo>
                  <a:lnTo>
                    <a:pt x="264319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AA027081-CDDA-466B-AA33-C7D0FE0FEE83}"/>
                </a:ext>
              </a:extLst>
            </p:cNvPr>
            <p:cNvSpPr/>
            <p:nvPr/>
          </p:nvSpPr>
          <p:spPr>
            <a:xfrm>
              <a:off x="4177509" y="4762501"/>
              <a:ext cx="949325" cy="333375"/>
            </a:xfrm>
            <a:custGeom>
              <a:avLst/>
              <a:gdLst>
                <a:gd name="connsiteX0" fmla="*/ 390525 w 950119"/>
                <a:gd name="connsiteY0" fmla="*/ 264319 h 333375"/>
                <a:gd name="connsiteX1" fmla="*/ 0 w 950119"/>
                <a:gd name="connsiteY1" fmla="*/ 333375 h 333375"/>
                <a:gd name="connsiteX2" fmla="*/ 14287 w 950119"/>
                <a:gd name="connsiteY2" fmla="*/ 121444 h 333375"/>
                <a:gd name="connsiteX3" fmla="*/ 252412 w 950119"/>
                <a:gd name="connsiteY3" fmla="*/ 92869 h 333375"/>
                <a:gd name="connsiteX4" fmla="*/ 604837 w 950119"/>
                <a:gd name="connsiteY4" fmla="*/ 50006 h 333375"/>
                <a:gd name="connsiteX5" fmla="*/ 947737 w 950119"/>
                <a:gd name="connsiteY5" fmla="*/ 0 h 333375"/>
                <a:gd name="connsiteX6" fmla="*/ 950119 w 950119"/>
                <a:gd name="connsiteY6" fmla="*/ 171450 h 333375"/>
                <a:gd name="connsiteX7" fmla="*/ 628650 w 950119"/>
                <a:gd name="connsiteY7" fmla="*/ 228600 h 333375"/>
                <a:gd name="connsiteX8" fmla="*/ 390525 w 950119"/>
                <a:gd name="connsiteY8" fmla="*/ 2643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0119" h="333375">
                  <a:moveTo>
                    <a:pt x="390525" y="264319"/>
                  </a:moveTo>
                  <a:lnTo>
                    <a:pt x="0" y="333375"/>
                  </a:lnTo>
                  <a:lnTo>
                    <a:pt x="14287" y="121444"/>
                  </a:lnTo>
                  <a:lnTo>
                    <a:pt x="252412" y="92869"/>
                  </a:lnTo>
                  <a:lnTo>
                    <a:pt x="604837" y="50006"/>
                  </a:lnTo>
                  <a:lnTo>
                    <a:pt x="947737" y="0"/>
                  </a:lnTo>
                  <a:lnTo>
                    <a:pt x="950119" y="171450"/>
                  </a:lnTo>
                  <a:lnTo>
                    <a:pt x="628650" y="228600"/>
                  </a:lnTo>
                  <a:lnTo>
                    <a:pt x="390525" y="2643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1">
              <a:extLst>
                <a:ext uri="{FF2B5EF4-FFF2-40B4-BE49-F238E27FC236}">
                  <a16:creationId xmlns:a16="http://schemas.microsoft.com/office/drawing/2014/main" id="{3E527AB1-6F0D-43A9-A5FE-8BE9AAF6B1E6}"/>
                </a:ext>
              </a:extLst>
            </p:cNvPr>
            <p:cNvSpPr/>
            <p:nvPr/>
          </p:nvSpPr>
          <p:spPr>
            <a:xfrm rot="16200000">
              <a:off x="5070477" y="3698082"/>
              <a:ext cx="1912938" cy="365125"/>
            </a:xfrm>
            <a:custGeom>
              <a:avLst/>
              <a:gdLst>
                <a:gd name="connsiteX0" fmla="*/ 1016794 w 1912144"/>
                <a:gd name="connsiteY0" fmla="*/ 359569 h 364331"/>
                <a:gd name="connsiteX1" fmla="*/ 492919 w 1912144"/>
                <a:gd name="connsiteY1" fmla="*/ 361950 h 364331"/>
                <a:gd name="connsiteX2" fmla="*/ 316706 w 1912144"/>
                <a:gd name="connsiteY2" fmla="*/ 359569 h 364331"/>
                <a:gd name="connsiteX3" fmla="*/ 254794 w 1912144"/>
                <a:gd name="connsiteY3" fmla="*/ 354806 h 364331"/>
                <a:gd name="connsiteX4" fmla="*/ 173831 w 1912144"/>
                <a:gd name="connsiteY4" fmla="*/ 340519 h 364331"/>
                <a:gd name="connsiteX5" fmla="*/ 114300 w 1912144"/>
                <a:gd name="connsiteY5" fmla="*/ 321469 h 364331"/>
                <a:gd name="connsiteX6" fmla="*/ 61912 w 1912144"/>
                <a:gd name="connsiteY6" fmla="*/ 297656 h 364331"/>
                <a:gd name="connsiteX7" fmla="*/ 21431 w 1912144"/>
                <a:gd name="connsiteY7" fmla="*/ 276225 h 364331"/>
                <a:gd name="connsiteX8" fmla="*/ 7144 w 1912144"/>
                <a:gd name="connsiteY8" fmla="*/ 261938 h 364331"/>
                <a:gd name="connsiteX9" fmla="*/ 0 w 1912144"/>
                <a:gd name="connsiteY9" fmla="*/ 240506 h 364331"/>
                <a:gd name="connsiteX10" fmla="*/ 0 w 1912144"/>
                <a:gd name="connsiteY10" fmla="*/ 197644 h 364331"/>
                <a:gd name="connsiteX11" fmla="*/ 9525 w 1912144"/>
                <a:gd name="connsiteY11" fmla="*/ 159544 h 364331"/>
                <a:gd name="connsiteX12" fmla="*/ 21431 w 1912144"/>
                <a:gd name="connsiteY12" fmla="*/ 130969 h 364331"/>
                <a:gd name="connsiteX13" fmla="*/ 42862 w 1912144"/>
                <a:gd name="connsiteY13" fmla="*/ 114300 h 364331"/>
                <a:gd name="connsiteX14" fmla="*/ 80962 w 1912144"/>
                <a:gd name="connsiteY14" fmla="*/ 90488 h 364331"/>
                <a:gd name="connsiteX15" fmla="*/ 138112 w 1912144"/>
                <a:gd name="connsiteY15" fmla="*/ 64294 h 364331"/>
                <a:gd name="connsiteX16" fmla="*/ 216694 w 1912144"/>
                <a:gd name="connsiteY16" fmla="*/ 40481 h 364331"/>
                <a:gd name="connsiteX17" fmla="*/ 326231 w 1912144"/>
                <a:gd name="connsiteY17" fmla="*/ 14288 h 364331"/>
                <a:gd name="connsiteX18" fmla="*/ 402431 w 1912144"/>
                <a:gd name="connsiteY18" fmla="*/ 0 h 364331"/>
                <a:gd name="connsiteX19" fmla="*/ 471487 w 1912144"/>
                <a:gd name="connsiteY19" fmla="*/ 21431 h 364331"/>
                <a:gd name="connsiteX20" fmla="*/ 597694 w 1912144"/>
                <a:gd name="connsiteY20" fmla="*/ 54769 h 364331"/>
                <a:gd name="connsiteX21" fmla="*/ 692944 w 1912144"/>
                <a:gd name="connsiteY21" fmla="*/ 78581 h 364331"/>
                <a:gd name="connsiteX22" fmla="*/ 773906 w 1912144"/>
                <a:gd name="connsiteY22" fmla="*/ 92869 h 364331"/>
                <a:gd name="connsiteX23" fmla="*/ 895350 w 1912144"/>
                <a:gd name="connsiteY23" fmla="*/ 102394 h 364331"/>
                <a:gd name="connsiteX24" fmla="*/ 1404937 w 1912144"/>
                <a:gd name="connsiteY24" fmla="*/ 114300 h 364331"/>
                <a:gd name="connsiteX25" fmla="*/ 1619250 w 1912144"/>
                <a:gd name="connsiteY25" fmla="*/ 114300 h 364331"/>
                <a:gd name="connsiteX26" fmla="*/ 1669256 w 1912144"/>
                <a:gd name="connsiteY26" fmla="*/ 107156 h 364331"/>
                <a:gd name="connsiteX27" fmla="*/ 1743075 w 1912144"/>
                <a:gd name="connsiteY27" fmla="*/ 85725 h 364331"/>
                <a:gd name="connsiteX28" fmla="*/ 1812131 w 1912144"/>
                <a:gd name="connsiteY28" fmla="*/ 50006 h 364331"/>
                <a:gd name="connsiteX29" fmla="*/ 1850231 w 1912144"/>
                <a:gd name="connsiteY29" fmla="*/ 26194 h 364331"/>
                <a:gd name="connsiteX30" fmla="*/ 1878806 w 1912144"/>
                <a:gd name="connsiteY30" fmla="*/ 9525 h 364331"/>
                <a:gd name="connsiteX31" fmla="*/ 1902619 w 1912144"/>
                <a:gd name="connsiteY31" fmla="*/ 9525 h 364331"/>
                <a:gd name="connsiteX32" fmla="*/ 1909762 w 1912144"/>
                <a:gd name="connsiteY32" fmla="*/ 14288 h 364331"/>
                <a:gd name="connsiteX33" fmla="*/ 1912144 w 1912144"/>
                <a:gd name="connsiteY33" fmla="*/ 26194 h 364331"/>
                <a:gd name="connsiteX34" fmla="*/ 1907381 w 1912144"/>
                <a:gd name="connsiteY34" fmla="*/ 61913 h 364331"/>
                <a:gd name="connsiteX35" fmla="*/ 1895475 w 1912144"/>
                <a:gd name="connsiteY35" fmla="*/ 104775 h 364331"/>
                <a:gd name="connsiteX36" fmla="*/ 1878806 w 1912144"/>
                <a:gd name="connsiteY36" fmla="*/ 173831 h 364331"/>
                <a:gd name="connsiteX37" fmla="*/ 1862137 w 1912144"/>
                <a:gd name="connsiteY37" fmla="*/ 223838 h 364331"/>
                <a:gd name="connsiteX38" fmla="*/ 1835944 w 1912144"/>
                <a:gd name="connsiteY38" fmla="*/ 283369 h 364331"/>
                <a:gd name="connsiteX39" fmla="*/ 1802606 w 1912144"/>
                <a:gd name="connsiteY39" fmla="*/ 345281 h 364331"/>
                <a:gd name="connsiteX40" fmla="*/ 1631156 w 1912144"/>
                <a:gd name="connsiteY40" fmla="*/ 364331 h 364331"/>
                <a:gd name="connsiteX41" fmla="*/ 1016794 w 1912144"/>
                <a:gd name="connsiteY41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2144" h="364331">
                  <a:moveTo>
                    <a:pt x="1016794" y="359569"/>
                  </a:moveTo>
                  <a:lnTo>
                    <a:pt x="492919" y="361950"/>
                  </a:lnTo>
                  <a:lnTo>
                    <a:pt x="316706" y="359569"/>
                  </a:lnTo>
                  <a:lnTo>
                    <a:pt x="254794" y="354806"/>
                  </a:lnTo>
                  <a:lnTo>
                    <a:pt x="173831" y="340519"/>
                  </a:lnTo>
                  <a:lnTo>
                    <a:pt x="114300" y="321469"/>
                  </a:lnTo>
                  <a:lnTo>
                    <a:pt x="61912" y="297656"/>
                  </a:lnTo>
                  <a:lnTo>
                    <a:pt x="21431" y="276225"/>
                  </a:lnTo>
                  <a:lnTo>
                    <a:pt x="7144" y="261938"/>
                  </a:lnTo>
                  <a:lnTo>
                    <a:pt x="0" y="240506"/>
                  </a:lnTo>
                  <a:lnTo>
                    <a:pt x="0" y="197644"/>
                  </a:lnTo>
                  <a:lnTo>
                    <a:pt x="9525" y="159544"/>
                  </a:lnTo>
                  <a:lnTo>
                    <a:pt x="21431" y="130969"/>
                  </a:lnTo>
                  <a:lnTo>
                    <a:pt x="42862" y="114300"/>
                  </a:lnTo>
                  <a:lnTo>
                    <a:pt x="80962" y="90488"/>
                  </a:lnTo>
                  <a:lnTo>
                    <a:pt x="138112" y="64294"/>
                  </a:lnTo>
                  <a:lnTo>
                    <a:pt x="216694" y="40481"/>
                  </a:lnTo>
                  <a:lnTo>
                    <a:pt x="326231" y="14288"/>
                  </a:lnTo>
                  <a:lnTo>
                    <a:pt x="402431" y="0"/>
                  </a:lnTo>
                  <a:lnTo>
                    <a:pt x="471487" y="21431"/>
                  </a:lnTo>
                  <a:lnTo>
                    <a:pt x="597694" y="54769"/>
                  </a:lnTo>
                  <a:lnTo>
                    <a:pt x="692944" y="78581"/>
                  </a:lnTo>
                  <a:lnTo>
                    <a:pt x="773906" y="92869"/>
                  </a:lnTo>
                  <a:lnTo>
                    <a:pt x="895350" y="102394"/>
                  </a:lnTo>
                  <a:lnTo>
                    <a:pt x="1404937" y="114300"/>
                  </a:lnTo>
                  <a:lnTo>
                    <a:pt x="1619250" y="114300"/>
                  </a:lnTo>
                  <a:lnTo>
                    <a:pt x="1669256" y="107156"/>
                  </a:lnTo>
                  <a:lnTo>
                    <a:pt x="1743075" y="85725"/>
                  </a:lnTo>
                  <a:lnTo>
                    <a:pt x="1812131" y="50006"/>
                  </a:lnTo>
                  <a:lnTo>
                    <a:pt x="1850231" y="26194"/>
                  </a:lnTo>
                  <a:lnTo>
                    <a:pt x="1878806" y="9525"/>
                  </a:lnTo>
                  <a:lnTo>
                    <a:pt x="1902619" y="9525"/>
                  </a:lnTo>
                  <a:lnTo>
                    <a:pt x="1909762" y="14288"/>
                  </a:lnTo>
                  <a:lnTo>
                    <a:pt x="1912144" y="26194"/>
                  </a:lnTo>
                  <a:lnTo>
                    <a:pt x="1907381" y="61913"/>
                  </a:lnTo>
                  <a:lnTo>
                    <a:pt x="1895475" y="104775"/>
                  </a:lnTo>
                  <a:lnTo>
                    <a:pt x="1878806" y="173831"/>
                  </a:lnTo>
                  <a:lnTo>
                    <a:pt x="1862137" y="223838"/>
                  </a:lnTo>
                  <a:lnTo>
                    <a:pt x="1835944" y="283369"/>
                  </a:lnTo>
                  <a:lnTo>
                    <a:pt x="1802606" y="345281"/>
                  </a:lnTo>
                  <a:lnTo>
                    <a:pt x="1631156" y="364331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3D29A242-0F85-463B-A198-EDFE814C04B3}"/>
                </a:ext>
              </a:extLst>
            </p:cNvPr>
            <p:cNvSpPr/>
            <p:nvPr/>
          </p:nvSpPr>
          <p:spPr>
            <a:xfrm>
              <a:off x="6084094" y="2781300"/>
              <a:ext cx="2198688" cy="2139950"/>
            </a:xfrm>
            <a:custGeom>
              <a:avLst/>
              <a:gdLst>
                <a:gd name="connsiteX0" fmla="*/ 1378811 w 2198021"/>
                <a:gd name="connsiteY0" fmla="*/ 250955 h 2140331"/>
                <a:gd name="connsiteX1" fmla="*/ 1047089 w 2198021"/>
                <a:gd name="connsiteY1" fmla="*/ 274032 h 2140331"/>
                <a:gd name="connsiteX2" fmla="*/ 836517 w 2198021"/>
                <a:gd name="connsiteY2" fmla="*/ 308646 h 2140331"/>
                <a:gd name="connsiteX3" fmla="*/ 611523 w 2198021"/>
                <a:gd name="connsiteY3" fmla="*/ 343261 h 2140331"/>
                <a:gd name="connsiteX4" fmla="*/ 412489 w 2198021"/>
                <a:gd name="connsiteY4" fmla="*/ 374991 h 2140331"/>
                <a:gd name="connsiteX5" fmla="*/ 49037 w 2198021"/>
                <a:gd name="connsiteY5" fmla="*/ 438451 h 2140331"/>
                <a:gd name="connsiteX6" fmla="*/ 0 w 2198021"/>
                <a:gd name="connsiteY6" fmla="*/ 259609 h 2140331"/>
                <a:gd name="connsiteX7" fmla="*/ 115381 w 2198021"/>
                <a:gd name="connsiteY7" fmla="*/ 242302 h 2140331"/>
                <a:gd name="connsiteX8" fmla="*/ 349029 w 2198021"/>
                <a:gd name="connsiteY8" fmla="*/ 204803 h 2140331"/>
                <a:gd name="connsiteX9" fmla="*/ 562485 w 2198021"/>
                <a:gd name="connsiteY9" fmla="*/ 173073 h 2140331"/>
                <a:gd name="connsiteX10" fmla="*/ 839401 w 2198021"/>
                <a:gd name="connsiteY10" fmla="*/ 132689 h 2140331"/>
                <a:gd name="connsiteX11" fmla="*/ 1047089 w 2198021"/>
                <a:gd name="connsiteY11" fmla="*/ 95190 h 2140331"/>
                <a:gd name="connsiteX12" fmla="*/ 1124971 w 2198021"/>
                <a:gd name="connsiteY12" fmla="*/ 89421 h 2140331"/>
                <a:gd name="connsiteX13" fmla="*/ 1326889 w 2198021"/>
                <a:gd name="connsiteY13" fmla="*/ 72114 h 2140331"/>
                <a:gd name="connsiteX14" fmla="*/ 1499962 w 2198021"/>
                <a:gd name="connsiteY14" fmla="*/ 57691 h 2140331"/>
                <a:gd name="connsiteX15" fmla="*/ 1678803 w 2198021"/>
                <a:gd name="connsiteY15" fmla="*/ 46153 h 2140331"/>
                <a:gd name="connsiteX16" fmla="*/ 1750917 w 2198021"/>
                <a:gd name="connsiteY16" fmla="*/ 31730 h 2140331"/>
                <a:gd name="connsiteX17" fmla="*/ 1857645 w 2198021"/>
                <a:gd name="connsiteY17" fmla="*/ 0 h 2140331"/>
                <a:gd name="connsiteX18" fmla="*/ 1866299 w 2198021"/>
                <a:gd name="connsiteY18" fmla="*/ 0 h 2140331"/>
                <a:gd name="connsiteX19" fmla="*/ 1926874 w 2198021"/>
                <a:gd name="connsiteY19" fmla="*/ 28845 h 2140331"/>
                <a:gd name="connsiteX20" fmla="*/ 2001872 w 2198021"/>
                <a:gd name="connsiteY20" fmla="*/ 69229 h 2140331"/>
                <a:gd name="connsiteX21" fmla="*/ 2073986 w 2198021"/>
                <a:gd name="connsiteY21" fmla="*/ 109613 h 2140331"/>
                <a:gd name="connsiteX22" fmla="*/ 2128792 w 2198021"/>
                <a:gd name="connsiteY22" fmla="*/ 144227 h 2140331"/>
                <a:gd name="connsiteX23" fmla="*/ 2166291 w 2198021"/>
                <a:gd name="connsiteY23" fmla="*/ 175957 h 2140331"/>
                <a:gd name="connsiteX24" fmla="*/ 2183598 w 2198021"/>
                <a:gd name="connsiteY24" fmla="*/ 193264 h 2140331"/>
                <a:gd name="connsiteX25" fmla="*/ 2192252 w 2198021"/>
                <a:gd name="connsiteY25" fmla="*/ 213456 h 2140331"/>
                <a:gd name="connsiteX26" fmla="*/ 2198021 w 2198021"/>
                <a:gd name="connsiteY26" fmla="*/ 233648 h 2140331"/>
                <a:gd name="connsiteX27" fmla="*/ 2195136 w 2198021"/>
                <a:gd name="connsiteY27" fmla="*/ 256724 h 2140331"/>
                <a:gd name="connsiteX28" fmla="*/ 2177829 w 2198021"/>
                <a:gd name="connsiteY28" fmla="*/ 299992 h 2140331"/>
                <a:gd name="connsiteX29" fmla="*/ 2151868 w 2198021"/>
                <a:gd name="connsiteY29" fmla="*/ 349030 h 2140331"/>
                <a:gd name="connsiteX30" fmla="*/ 2134561 w 2198021"/>
                <a:gd name="connsiteY30" fmla="*/ 389413 h 2140331"/>
                <a:gd name="connsiteX31" fmla="*/ 2125907 w 2198021"/>
                <a:gd name="connsiteY31" fmla="*/ 452873 h 2140331"/>
                <a:gd name="connsiteX32" fmla="*/ 2128792 w 2198021"/>
                <a:gd name="connsiteY32" fmla="*/ 669214 h 2140331"/>
                <a:gd name="connsiteX33" fmla="*/ 2128792 w 2198021"/>
                <a:gd name="connsiteY33" fmla="*/ 940361 h 2140331"/>
                <a:gd name="connsiteX34" fmla="*/ 2128792 w 2198021"/>
                <a:gd name="connsiteY34" fmla="*/ 1251892 h 2140331"/>
                <a:gd name="connsiteX35" fmla="*/ 2128792 w 2198021"/>
                <a:gd name="connsiteY35" fmla="*/ 1442271 h 2140331"/>
                <a:gd name="connsiteX36" fmla="*/ 2125907 w 2198021"/>
                <a:gd name="connsiteY36" fmla="*/ 1566307 h 2140331"/>
                <a:gd name="connsiteX37" fmla="*/ 2128792 w 2198021"/>
                <a:gd name="connsiteY37" fmla="*/ 1647074 h 2140331"/>
                <a:gd name="connsiteX38" fmla="*/ 2123023 w 2198021"/>
                <a:gd name="connsiteY38" fmla="*/ 1722072 h 2140331"/>
                <a:gd name="connsiteX39" fmla="*/ 2105716 w 2198021"/>
                <a:gd name="connsiteY39" fmla="*/ 1808608 h 2140331"/>
                <a:gd name="connsiteX40" fmla="*/ 2071101 w 2198021"/>
                <a:gd name="connsiteY40" fmla="*/ 1889375 h 2140331"/>
                <a:gd name="connsiteX41" fmla="*/ 2042256 w 2198021"/>
                <a:gd name="connsiteY41" fmla="*/ 1952835 h 2140331"/>
                <a:gd name="connsiteX42" fmla="*/ 2007641 w 2198021"/>
                <a:gd name="connsiteY42" fmla="*/ 2004757 h 2140331"/>
                <a:gd name="connsiteX43" fmla="*/ 1955719 w 2198021"/>
                <a:gd name="connsiteY43" fmla="*/ 2068217 h 2140331"/>
                <a:gd name="connsiteX44" fmla="*/ 1918220 w 2198021"/>
                <a:gd name="connsiteY44" fmla="*/ 2108601 h 2140331"/>
                <a:gd name="connsiteX45" fmla="*/ 1880721 w 2198021"/>
                <a:gd name="connsiteY45" fmla="*/ 2134562 h 2140331"/>
                <a:gd name="connsiteX46" fmla="*/ 1857645 w 2198021"/>
                <a:gd name="connsiteY46" fmla="*/ 2140331 h 2140331"/>
                <a:gd name="connsiteX47" fmla="*/ 1828800 w 2198021"/>
                <a:gd name="connsiteY47" fmla="*/ 2140331 h 2140331"/>
                <a:gd name="connsiteX48" fmla="*/ 1808608 w 2198021"/>
                <a:gd name="connsiteY48" fmla="*/ 2128792 h 2140331"/>
                <a:gd name="connsiteX49" fmla="*/ 1782647 w 2198021"/>
                <a:gd name="connsiteY49" fmla="*/ 2082640 h 2140331"/>
                <a:gd name="connsiteX50" fmla="*/ 1748032 w 2198021"/>
                <a:gd name="connsiteY50" fmla="*/ 2013411 h 2140331"/>
                <a:gd name="connsiteX51" fmla="*/ 1799954 w 2198021"/>
                <a:gd name="connsiteY51" fmla="*/ 1592268 h 2140331"/>
                <a:gd name="connsiteX52" fmla="*/ 1837453 w 2198021"/>
                <a:gd name="connsiteY52" fmla="*/ 1554769 h 2140331"/>
                <a:gd name="connsiteX53" fmla="*/ 1854760 w 2198021"/>
                <a:gd name="connsiteY53" fmla="*/ 1523039 h 2140331"/>
                <a:gd name="connsiteX54" fmla="*/ 1869183 w 2198021"/>
                <a:gd name="connsiteY54" fmla="*/ 1485539 h 2140331"/>
                <a:gd name="connsiteX55" fmla="*/ 1880721 w 2198021"/>
                <a:gd name="connsiteY55" fmla="*/ 1436502 h 2140331"/>
                <a:gd name="connsiteX56" fmla="*/ 1880721 w 2198021"/>
                <a:gd name="connsiteY56" fmla="*/ 1182663 h 2140331"/>
                <a:gd name="connsiteX57" fmla="*/ 1883606 w 2198021"/>
                <a:gd name="connsiteY57" fmla="*/ 842286 h 2140331"/>
                <a:gd name="connsiteX58" fmla="*/ 1880721 w 2198021"/>
                <a:gd name="connsiteY58" fmla="*/ 625946 h 2140331"/>
                <a:gd name="connsiteX59" fmla="*/ 1880721 w 2198021"/>
                <a:gd name="connsiteY59" fmla="*/ 400951 h 2140331"/>
                <a:gd name="connsiteX60" fmla="*/ 1880721 w 2198021"/>
                <a:gd name="connsiteY60" fmla="*/ 314415 h 2140331"/>
                <a:gd name="connsiteX61" fmla="*/ 1874952 w 2198021"/>
                <a:gd name="connsiteY61" fmla="*/ 282685 h 2140331"/>
                <a:gd name="connsiteX62" fmla="*/ 1857645 w 2198021"/>
                <a:gd name="connsiteY62" fmla="*/ 256724 h 2140331"/>
                <a:gd name="connsiteX63" fmla="*/ 1843222 w 2198021"/>
                <a:gd name="connsiteY63" fmla="*/ 239417 h 2140331"/>
                <a:gd name="connsiteX64" fmla="*/ 1814377 w 2198021"/>
                <a:gd name="connsiteY64" fmla="*/ 227879 h 2140331"/>
                <a:gd name="connsiteX65" fmla="*/ 1756686 w 2198021"/>
                <a:gd name="connsiteY65" fmla="*/ 227879 h 2140331"/>
                <a:gd name="connsiteX66" fmla="*/ 1378811 w 2198021"/>
                <a:gd name="connsiteY66" fmla="*/ 250955 h 214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98021" h="2140331">
                  <a:moveTo>
                    <a:pt x="1378811" y="250955"/>
                  </a:moveTo>
                  <a:lnTo>
                    <a:pt x="1047089" y="274032"/>
                  </a:lnTo>
                  <a:lnTo>
                    <a:pt x="836517" y="308646"/>
                  </a:lnTo>
                  <a:lnTo>
                    <a:pt x="611523" y="343261"/>
                  </a:lnTo>
                  <a:lnTo>
                    <a:pt x="412489" y="374991"/>
                  </a:lnTo>
                  <a:lnTo>
                    <a:pt x="49037" y="438451"/>
                  </a:lnTo>
                  <a:lnTo>
                    <a:pt x="0" y="259609"/>
                  </a:lnTo>
                  <a:lnTo>
                    <a:pt x="115381" y="242302"/>
                  </a:lnTo>
                  <a:lnTo>
                    <a:pt x="349029" y="204803"/>
                  </a:lnTo>
                  <a:lnTo>
                    <a:pt x="562485" y="173073"/>
                  </a:lnTo>
                  <a:lnTo>
                    <a:pt x="839401" y="132689"/>
                  </a:lnTo>
                  <a:lnTo>
                    <a:pt x="1047089" y="95190"/>
                  </a:lnTo>
                  <a:lnTo>
                    <a:pt x="1124971" y="89421"/>
                  </a:lnTo>
                  <a:lnTo>
                    <a:pt x="1326889" y="72114"/>
                  </a:lnTo>
                  <a:lnTo>
                    <a:pt x="1499962" y="57691"/>
                  </a:lnTo>
                  <a:lnTo>
                    <a:pt x="1678803" y="46153"/>
                  </a:lnTo>
                  <a:lnTo>
                    <a:pt x="1750917" y="31730"/>
                  </a:lnTo>
                  <a:lnTo>
                    <a:pt x="1857645" y="0"/>
                  </a:lnTo>
                  <a:lnTo>
                    <a:pt x="1866299" y="0"/>
                  </a:lnTo>
                  <a:lnTo>
                    <a:pt x="1926874" y="28845"/>
                  </a:lnTo>
                  <a:lnTo>
                    <a:pt x="2001872" y="69229"/>
                  </a:lnTo>
                  <a:lnTo>
                    <a:pt x="2073986" y="109613"/>
                  </a:lnTo>
                  <a:lnTo>
                    <a:pt x="2128792" y="144227"/>
                  </a:lnTo>
                  <a:lnTo>
                    <a:pt x="2166291" y="175957"/>
                  </a:lnTo>
                  <a:lnTo>
                    <a:pt x="2183598" y="193264"/>
                  </a:lnTo>
                  <a:lnTo>
                    <a:pt x="2192252" y="213456"/>
                  </a:lnTo>
                  <a:lnTo>
                    <a:pt x="2198021" y="233648"/>
                  </a:lnTo>
                  <a:lnTo>
                    <a:pt x="2195136" y="256724"/>
                  </a:lnTo>
                  <a:lnTo>
                    <a:pt x="2177829" y="299992"/>
                  </a:lnTo>
                  <a:lnTo>
                    <a:pt x="2151868" y="349030"/>
                  </a:lnTo>
                  <a:lnTo>
                    <a:pt x="2134561" y="389413"/>
                  </a:lnTo>
                  <a:lnTo>
                    <a:pt x="2125907" y="452873"/>
                  </a:lnTo>
                  <a:cubicBezTo>
                    <a:pt x="2126869" y="524987"/>
                    <a:pt x="2127830" y="597100"/>
                    <a:pt x="2128792" y="669214"/>
                  </a:cubicBezTo>
                  <a:lnTo>
                    <a:pt x="2128792" y="940361"/>
                  </a:lnTo>
                  <a:lnTo>
                    <a:pt x="2128792" y="1251892"/>
                  </a:lnTo>
                  <a:lnTo>
                    <a:pt x="2128792" y="1442271"/>
                  </a:lnTo>
                  <a:cubicBezTo>
                    <a:pt x="2127830" y="1483616"/>
                    <a:pt x="2126869" y="1524962"/>
                    <a:pt x="2125907" y="1566307"/>
                  </a:cubicBezTo>
                  <a:cubicBezTo>
                    <a:pt x="2126869" y="1593229"/>
                    <a:pt x="2127830" y="1620152"/>
                    <a:pt x="2128792" y="1647074"/>
                  </a:cubicBezTo>
                  <a:lnTo>
                    <a:pt x="2123023" y="1722072"/>
                  </a:lnTo>
                  <a:lnTo>
                    <a:pt x="2105716" y="1808608"/>
                  </a:lnTo>
                  <a:lnTo>
                    <a:pt x="2071101" y="1889375"/>
                  </a:lnTo>
                  <a:lnTo>
                    <a:pt x="2042256" y="1952835"/>
                  </a:lnTo>
                  <a:lnTo>
                    <a:pt x="2007641" y="2004757"/>
                  </a:lnTo>
                  <a:lnTo>
                    <a:pt x="1955719" y="2068217"/>
                  </a:lnTo>
                  <a:lnTo>
                    <a:pt x="1918220" y="2108601"/>
                  </a:lnTo>
                  <a:lnTo>
                    <a:pt x="1880721" y="2134562"/>
                  </a:lnTo>
                  <a:lnTo>
                    <a:pt x="1857645" y="2140331"/>
                  </a:lnTo>
                  <a:lnTo>
                    <a:pt x="1828800" y="2140331"/>
                  </a:lnTo>
                  <a:lnTo>
                    <a:pt x="1808608" y="2128792"/>
                  </a:lnTo>
                  <a:lnTo>
                    <a:pt x="1782647" y="2082640"/>
                  </a:lnTo>
                  <a:lnTo>
                    <a:pt x="1748032" y="2013411"/>
                  </a:lnTo>
                  <a:lnTo>
                    <a:pt x="1799954" y="1592268"/>
                  </a:lnTo>
                  <a:lnTo>
                    <a:pt x="1837453" y="1554769"/>
                  </a:lnTo>
                  <a:lnTo>
                    <a:pt x="1854760" y="1523039"/>
                  </a:lnTo>
                  <a:lnTo>
                    <a:pt x="1869183" y="1485539"/>
                  </a:lnTo>
                  <a:lnTo>
                    <a:pt x="1880721" y="1436502"/>
                  </a:lnTo>
                  <a:lnTo>
                    <a:pt x="1880721" y="1182663"/>
                  </a:lnTo>
                  <a:cubicBezTo>
                    <a:pt x="1881683" y="1069204"/>
                    <a:pt x="1882644" y="955745"/>
                    <a:pt x="1883606" y="842286"/>
                  </a:cubicBezTo>
                  <a:cubicBezTo>
                    <a:pt x="1882644" y="770173"/>
                    <a:pt x="1881683" y="698059"/>
                    <a:pt x="1880721" y="625946"/>
                  </a:cubicBezTo>
                  <a:lnTo>
                    <a:pt x="1880721" y="400951"/>
                  </a:lnTo>
                  <a:lnTo>
                    <a:pt x="1880721" y="314415"/>
                  </a:lnTo>
                  <a:lnTo>
                    <a:pt x="1874952" y="282685"/>
                  </a:lnTo>
                  <a:lnTo>
                    <a:pt x="1857645" y="256724"/>
                  </a:lnTo>
                  <a:lnTo>
                    <a:pt x="1843222" y="239417"/>
                  </a:lnTo>
                  <a:lnTo>
                    <a:pt x="1814377" y="227879"/>
                  </a:lnTo>
                  <a:lnTo>
                    <a:pt x="1756686" y="227879"/>
                  </a:lnTo>
                  <a:lnTo>
                    <a:pt x="1378811" y="2509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C70D4CE8-B962-4FE9-84F7-69732C294045}"/>
                </a:ext>
              </a:extLst>
            </p:cNvPr>
            <p:cNvSpPr/>
            <p:nvPr/>
          </p:nvSpPr>
          <p:spPr>
            <a:xfrm>
              <a:off x="7405689" y="4268789"/>
              <a:ext cx="498475" cy="555625"/>
            </a:xfrm>
            <a:custGeom>
              <a:avLst/>
              <a:gdLst>
                <a:gd name="connsiteX0" fmla="*/ 178593 w 497681"/>
                <a:gd name="connsiteY0" fmla="*/ 76200 h 554832"/>
                <a:gd name="connsiteX1" fmla="*/ 254793 w 497681"/>
                <a:gd name="connsiteY1" fmla="*/ 104775 h 554832"/>
                <a:gd name="connsiteX2" fmla="*/ 297656 w 497681"/>
                <a:gd name="connsiteY2" fmla="*/ 114300 h 554832"/>
                <a:gd name="connsiteX3" fmla="*/ 335756 w 497681"/>
                <a:gd name="connsiteY3" fmla="*/ 119063 h 554832"/>
                <a:gd name="connsiteX4" fmla="*/ 378618 w 497681"/>
                <a:gd name="connsiteY4" fmla="*/ 121444 h 554832"/>
                <a:gd name="connsiteX5" fmla="*/ 411956 w 497681"/>
                <a:gd name="connsiteY5" fmla="*/ 116682 h 554832"/>
                <a:gd name="connsiteX6" fmla="*/ 497681 w 497681"/>
                <a:gd name="connsiteY6" fmla="*/ 88107 h 554832"/>
                <a:gd name="connsiteX7" fmla="*/ 447675 w 497681"/>
                <a:gd name="connsiteY7" fmla="*/ 554832 h 554832"/>
                <a:gd name="connsiteX8" fmla="*/ 402431 w 497681"/>
                <a:gd name="connsiteY8" fmla="*/ 531019 h 554832"/>
                <a:gd name="connsiteX9" fmla="*/ 373856 w 497681"/>
                <a:gd name="connsiteY9" fmla="*/ 485775 h 554832"/>
                <a:gd name="connsiteX10" fmla="*/ 342900 w 497681"/>
                <a:gd name="connsiteY10" fmla="*/ 428625 h 554832"/>
                <a:gd name="connsiteX11" fmla="*/ 283368 w 497681"/>
                <a:gd name="connsiteY11" fmla="*/ 342900 h 554832"/>
                <a:gd name="connsiteX12" fmla="*/ 192881 w 497681"/>
                <a:gd name="connsiteY12" fmla="*/ 228600 h 554832"/>
                <a:gd name="connsiteX13" fmla="*/ 104775 w 497681"/>
                <a:gd name="connsiteY13" fmla="*/ 135732 h 554832"/>
                <a:gd name="connsiteX14" fmla="*/ 30956 w 497681"/>
                <a:gd name="connsiteY14" fmla="*/ 64294 h 554832"/>
                <a:gd name="connsiteX15" fmla="*/ 9525 w 497681"/>
                <a:gd name="connsiteY15" fmla="*/ 42863 h 554832"/>
                <a:gd name="connsiteX16" fmla="*/ 0 w 497681"/>
                <a:gd name="connsiteY16" fmla="*/ 23813 h 554832"/>
                <a:gd name="connsiteX17" fmla="*/ 0 w 497681"/>
                <a:gd name="connsiteY17" fmla="*/ 7144 h 554832"/>
                <a:gd name="connsiteX18" fmla="*/ 7143 w 497681"/>
                <a:gd name="connsiteY18" fmla="*/ 0 h 554832"/>
                <a:gd name="connsiteX19" fmla="*/ 30956 w 497681"/>
                <a:gd name="connsiteY19" fmla="*/ 0 h 554832"/>
                <a:gd name="connsiteX20" fmla="*/ 69056 w 497681"/>
                <a:gd name="connsiteY20" fmla="*/ 16669 h 554832"/>
                <a:gd name="connsiteX21" fmla="*/ 178593 w 497681"/>
                <a:gd name="connsiteY21" fmla="*/ 76200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7681" h="554832">
                  <a:moveTo>
                    <a:pt x="178593" y="76200"/>
                  </a:moveTo>
                  <a:lnTo>
                    <a:pt x="254793" y="104775"/>
                  </a:lnTo>
                  <a:lnTo>
                    <a:pt x="297656" y="114300"/>
                  </a:lnTo>
                  <a:lnTo>
                    <a:pt x="335756" y="119063"/>
                  </a:lnTo>
                  <a:lnTo>
                    <a:pt x="378618" y="121444"/>
                  </a:lnTo>
                  <a:lnTo>
                    <a:pt x="411956" y="116682"/>
                  </a:lnTo>
                  <a:lnTo>
                    <a:pt x="497681" y="88107"/>
                  </a:lnTo>
                  <a:lnTo>
                    <a:pt x="447675" y="554832"/>
                  </a:lnTo>
                  <a:lnTo>
                    <a:pt x="402431" y="531019"/>
                  </a:lnTo>
                  <a:lnTo>
                    <a:pt x="373856" y="485775"/>
                  </a:lnTo>
                  <a:lnTo>
                    <a:pt x="342900" y="428625"/>
                  </a:lnTo>
                  <a:lnTo>
                    <a:pt x="283368" y="342900"/>
                  </a:lnTo>
                  <a:lnTo>
                    <a:pt x="192881" y="228600"/>
                  </a:lnTo>
                  <a:lnTo>
                    <a:pt x="104775" y="135732"/>
                  </a:lnTo>
                  <a:lnTo>
                    <a:pt x="30956" y="64294"/>
                  </a:lnTo>
                  <a:lnTo>
                    <a:pt x="9525" y="42863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30956" y="0"/>
                  </a:lnTo>
                  <a:lnTo>
                    <a:pt x="69056" y="16669"/>
                  </a:lnTo>
                  <a:lnTo>
                    <a:pt x="178593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4DB84B3F-FBAC-4EFE-907A-709AA7AC4517}"/>
                </a:ext>
              </a:extLst>
            </p:cNvPr>
            <p:cNvSpPr/>
            <p:nvPr/>
          </p:nvSpPr>
          <p:spPr>
            <a:xfrm rot="16200000">
              <a:off x="4874419" y="3718719"/>
              <a:ext cx="4102100" cy="515938"/>
            </a:xfrm>
            <a:custGeom>
              <a:avLst/>
              <a:gdLst>
                <a:gd name="connsiteX0" fmla="*/ 1895880 w 4102444"/>
                <a:gd name="connsiteY0" fmla="*/ 473087 h 515453"/>
                <a:gd name="connsiteX1" fmla="*/ 1055620 w 4102444"/>
                <a:gd name="connsiteY1" fmla="*/ 473087 h 515453"/>
                <a:gd name="connsiteX2" fmla="*/ 402477 w 4102444"/>
                <a:gd name="connsiteY2" fmla="*/ 469557 h 515453"/>
                <a:gd name="connsiteX3" fmla="*/ 307154 w 4102444"/>
                <a:gd name="connsiteY3" fmla="*/ 473087 h 515453"/>
                <a:gd name="connsiteX4" fmla="*/ 215361 w 4102444"/>
                <a:gd name="connsiteY4" fmla="*/ 466026 h 515453"/>
                <a:gd name="connsiteX5" fmla="*/ 155342 w 4102444"/>
                <a:gd name="connsiteY5" fmla="*/ 455435 h 515453"/>
                <a:gd name="connsiteX6" fmla="*/ 112976 w 4102444"/>
                <a:gd name="connsiteY6" fmla="*/ 444843 h 515453"/>
                <a:gd name="connsiteX7" fmla="*/ 77671 w 4102444"/>
                <a:gd name="connsiteY7" fmla="*/ 427191 h 515453"/>
                <a:gd name="connsiteX8" fmla="*/ 42366 w 4102444"/>
                <a:gd name="connsiteY8" fmla="*/ 402477 h 515453"/>
                <a:gd name="connsiteX9" fmla="*/ 14122 w 4102444"/>
                <a:gd name="connsiteY9" fmla="*/ 374233 h 515453"/>
                <a:gd name="connsiteX10" fmla="*/ 0 w 4102444"/>
                <a:gd name="connsiteY10" fmla="*/ 349520 h 515453"/>
                <a:gd name="connsiteX11" fmla="*/ 0 w 4102444"/>
                <a:gd name="connsiteY11" fmla="*/ 317745 h 515453"/>
                <a:gd name="connsiteX12" fmla="*/ 10592 w 4102444"/>
                <a:gd name="connsiteY12" fmla="*/ 285971 h 515453"/>
                <a:gd name="connsiteX13" fmla="*/ 35305 w 4102444"/>
                <a:gd name="connsiteY13" fmla="*/ 268318 h 515453"/>
                <a:gd name="connsiteX14" fmla="*/ 95324 w 4102444"/>
                <a:gd name="connsiteY14" fmla="*/ 250666 h 515453"/>
                <a:gd name="connsiteX15" fmla="*/ 169464 w 4102444"/>
                <a:gd name="connsiteY15" fmla="*/ 233013 h 515453"/>
                <a:gd name="connsiteX16" fmla="*/ 268318 w 4102444"/>
                <a:gd name="connsiteY16" fmla="*/ 215361 h 515453"/>
                <a:gd name="connsiteX17" fmla="*/ 377764 w 4102444"/>
                <a:gd name="connsiteY17" fmla="*/ 204769 h 515453"/>
                <a:gd name="connsiteX18" fmla="*/ 653143 w 4102444"/>
                <a:gd name="connsiteY18" fmla="*/ 201239 h 515453"/>
                <a:gd name="connsiteX19" fmla="*/ 1447506 w 4102444"/>
                <a:gd name="connsiteY19" fmla="*/ 204769 h 515453"/>
                <a:gd name="connsiteX20" fmla="*/ 2086527 w 4102444"/>
                <a:gd name="connsiteY20" fmla="*/ 204769 h 515453"/>
                <a:gd name="connsiteX21" fmla="*/ 2714956 w 4102444"/>
                <a:gd name="connsiteY21" fmla="*/ 201239 h 515453"/>
                <a:gd name="connsiteX22" fmla="*/ 2944439 w 4102444"/>
                <a:gd name="connsiteY22" fmla="*/ 204769 h 515453"/>
                <a:gd name="connsiteX23" fmla="*/ 3096250 w 4102444"/>
                <a:gd name="connsiteY23" fmla="*/ 204769 h 515453"/>
                <a:gd name="connsiteX24" fmla="*/ 3329264 w 4102444"/>
                <a:gd name="connsiteY24" fmla="*/ 204769 h 515453"/>
                <a:gd name="connsiteX25" fmla="*/ 3710558 w 4102444"/>
                <a:gd name="connsiteY25" fmla="*/ 204769 h 515453"/>
                <a:gd name="connsiteX26" fmla="*/ 3781168 w 4102444"/>
                <a:gd name="connsiteY26" fmla="*/ 201239 h 515453"/>
                <a:gd name="connsiteX27" fmla="*/ 3827064 w 4102444"/>
                <a:gd name="connsiteY27" fmla="*/ 190647 h 515453"/>
                <a:gd name="connsiteX28" fmla="*/ 3869430 w 4102444"/>
                <a:gd name="connsiteY28" fmla="*/ 172995 h 515453"/>
                <a:gd name="connsiteX29" fmla="*/ 3915327 w 4102444"/>
                <a:gd name="connsiteY29" fmla="*/ 141220 h 515453"/>
                <a:gd name="connsiteX30" fmla="*/ 4031833 w 4102444"/>
                <a:gd name="connsiteY30" fmla="*/ 0 h 515453"/>
                <a:gd name="connsiteX31" fmla="*/ 4102444 w 4102444"/>
                <a:gd name="connsiteY31" fmla="*/ 208300 h 515453"/>
                <a:gd name="connsiteX32" fmla="*/ 4003589 w 4102444"/>
                <a:gd name="connsiteY32" fmla="*/ 303623 h 515453"/>
                <a:gd name="connsiteX33" fmla="*/ 3968284 w 4102444"/>
                <a:gd name="connsiteY33" fmla="*/ 360111 h 515453"/>
                <a:gd name="connsiteX34" fmla="*/ 3915327 w 4102444"/>
                <a:gd name="connsiteY34" fmla="*/ 430721 h 515453"/>
                <a:gd name="connsiteX35" fmla="*/ 3872961 w 4102444"/>
                <a:gd name="connsiteY35" fmla="*/ 473087 h 515453"/>
                <a:gd name="connsiteX36" fmla="*/ 3837656 w 4102444"/>
                <a:gd name="connsiteY36" fmla="*/ 504862 h 515453"/>
                <a:gd name="connsiteX37" fmla="*/ 3809412 w 4102444"/>
                <a:gd name="connsiteY37" fmla="*/ 511923 h 515453"/>
                <a:gd name="connsiteX38" fmla="*/ 3777637 w 4102444"/>
                <a:gd name="connsiteY38" fmla="*/ 515453 h 515453"/>
                <a:gd name="connsiteX39" fmla="*/ 3735271 w 4102444"/>
                <a:gd name="connsiteY39" fmla="*/ 504862 h 515453"/>
                <a:gd name="connsiteX40" fmla="*/ 3675253 w 4102444"/>
                <a:gd name="connsiteY40" fmla="*/ 473087 h 515453"/>
                <a:gd name="connsiteX41" fmla="*/ 3544624 w 4102444"/>
                <a:gd name="connsiteY41" fmla="*/ 469557 h 515453"/>
                <a:gd name="connsiteX42" fmla="*/ 2760853 w 4102444"/>
                <a:gd name="connsiteY42" fmla="*/ 473087 h 515453"/>
                <a:gd name="connsiteX43" fmla="*/ 1895880 w 4102444"/>
                <a:gd name="connsiteY43" fmla="*/ 473087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02444" h="515453">
                  <a:moveTo>
                    <a:pt x="1895880" y="473087"/>
                  </a:moveTo>
                  <a:lnTo>
                    <a:pt x="1055620" y="473087"/>
                  </a:lnTo>
                  <a:lnTo>
                    <a:pt x="402477" y="469557"/>
                  </a:lnTo>
                  <a:lnTo>
                    <a:pt x="307154" y="473087"/>
                  </a:lnTo>
                  <a:lnTo>
                    <a:pt x="215361" y="466026"/>
                  </a:lnTo>
                  <a:lnTo>
                    <a:pt x="155342" y="455435"/>
                  </a:lnTo>
                  <a:lnTo>
                    <a:pt x="112976" y="444843"/>
                  </a:lnTo>
                  <a:lnTo>
                    <a:pt x="77671" y="427191"/>
                  </a:lnTo>
                  <a:lnTo>
                    <a:pt x="42366" y="402477"/>
                  </a:lnTo>
                  <a:lnTo>
                    <a:pt x="14122" y="374233"/>
                  </a:lnTo>
                  <a:lnTo>
                    <a:pt x="0" y="349520"/>
                  </a:lnTo>
                  <a:lnTo>
                    <a:pt x="0" y="317745"/>
                  </a:lnTo>
                  <a:lnTo>
                    <a:pt x="10592" y="285971"/>
                  </a:lnTo>
                  <a:lnTo>
                    <a:pt x="35305" y="268318"/>
                  </a:lnTo>
                  <a:lnTo>
                    <a:pt x="95324" y="250666"/>
                  </a:lnTo>
                  <a:lnTo>
                    <a:pt x="169464" y="233013"/>
                  </a:lnTo>
                  <a:lnTo>
                    <a:pt x="268318" y="215361"/>
                  </a:lnTo>
                  <a:lnTo>
                    <a:pt x="377764" y="204769"/>
                  </a:lnTo>
                  <a:lnTo>
                    <a:pt x="653143" y="201239"/>
                  </a:lnTo>
                  <a:lnTo>
                    <a:pt x="1447506" y="204769"/>
                  </a:lnTo>
                  <a:lnTo>
                    <a:pt x="2086527" y="204769"/>
                  </a:lnTo>
                  <a:lnTo>
                    <a:pt x="2714956" y="201239"/>
                  </a:lnTo>
                  <a:lnTo>
                    <a:pt x="2944439" y="204769"/>
                  </a:lnTo>
                  <a:lnTo>
                    <a:pt x="3096250" y="204769"/>
                  </a:lnTo>
                  <a:lnTo>
                    <a:pt x="3329264" y="204769"/>
                  </a:lnTo>
                  <a:lnTo>
                    <a:pt x="3710558" y="204769"/>
                  </a:lnTo>
                  <a:lnTo>
                    <a:pt x="3781168" y="201239"/>
                  </a:lnTo>
                  <a:lnTo>
                    <a:pt x="3827064" y="190647"/>
                  </a:lnTo>
                  <a:lnTo>
                    <a:pt x="3869430" y="172995"/>
                  </a:lnTo>
                  <a:lnTo>
                    <a:pt x="3915327" y="141220"/>
                  </a:lnTo>
                  <a:lnTo>
                    <a:pt x="4031833" y="0"/>
                  </a:lnTo>
                  <a:lnTo>
                    <a:pt x="4102444" y="208300"/>
                  </a:lnTo>
                  <a:lnTo>
                    <a:pt x="4003589" y="303623"/>
                  </a:lnTo>
                  <a:lnTo>
                    <a:pt x="3968284" y="360111"/>
                  </a:lnTo>
                  <a:lnTo>
                    <a:pt x="3915327" y="430721"/>
                  </a:lnTo>
                  <a:lnTo>
                    <a:pt x="3872961" y="473087"/>
                  </a:lnTo>
                  <a:lnTo>
                    <a:pt x="3837656" y="504862"/>
                  </a:lnTo>
                  <a:lnTo>
                    <a:pt x="3809412" y="511923"/>
                  </a:lnTo>
                  <a:lnTo>
                    <a:pt x="3777637" y="515453"/>
                  </a:lnTo>
                  <a:lnTo>
                    <a:pt x="3735271" y="504862"/>
                  </a:lnTo>
                  <a:lnTo>
                    <a:pt x="3675253" y="473087"/>
                  </a:lnTo>
                  <a:lnTo>
                    <a:pt x="3544624" y="469557"/>
                  </a:lnTo>
                  <a:lnTo>
                    <a:pt x="2760853" y="473087"/>
                  </a:lnTo>
                  <a:lnTo>
                    <a:pt x="1895880" y="4730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097FBC13-332E-46D6-8F19-978E3E81961E}"/>
              </a:ext>
            </a:extLst>
          </p:cNvPr>
          <p:cNvGrpSpPr/>
          <p:nvPr/>
        </p:nvGrpSpPr>
        <p:grpSpPr>
          <a:xfrm>
            <a:off x="3934495" y="1371600"/>
            <a:ext cx="4440236" cy="4656138"/>
            <a:chOff x="3920334" y="1371600"/>
            <a:chExt cx="4440236" cy="4656138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92E2A6EC-02C5-422B-A671-E3D5D55376AE}"/>
                </a:ext>
              </a:extLst>
            </p:cNvPr>
            <p:cNvSpPr/>
            <p:nvPr/>
          </p:nvSpPr>
          <p:spPr>
            <a:xfrm>
              <a:off x="4115595" y="1371600"/>
              <a:ext cx="1201738" cy="1100138"/>
            </a:xfrm>
            <a:custGeom>
              <a:avLst/>
              <a:gdLst>
                <a:gd name="connsiteX0" fmla="*/ 450057 w 1202532"/>
                <a:gd name="connsiteY0" fmla="*/ 816769 h 1100138"/>
                <a:gd name="connsiteX1" fmla="*/ 61913 w 1202532"/>
                <a:gd name="connsiteY1" fmla="*/ 1100138 h 1100138"/>
                <a:gd name="connsiteX2" fmla="*/ 0 w 1202532"/>
                <a:gd name="connsiteY2" fmla="*/ 1047750 h 1100138"/>
                <a:gd name="connsiteX3" fmla="*/ 116682 w 1202532"/>
                <a:gd name="connsiteY3" fmla="*/ 931069 h 1100138"/>
                <a:gd name="connsiteX4" fmla="*/ 252413 w 1202532"/>
                <a:gd name="connsiteY4" fmla="*/ 800100 h 1100138"/>
                <a:gd name="connsiteX5" fmla="*/ 383382 w 1202532"/>
                <a:gd name="connsiteY5" fmla="*/ 671513 h 1100138"/>
                <a:gd name="connsiteX6" fmla="*/ 495300 w 1202532"/>
                <a:gd name="connsiteY6" fmla="*/ 557213 h 1100138"/>
                <a:gd name="connsiteX7" fmla="*/ 581025 w 1202532"/>
                <a:gd name="connsiteY7" fmla="*/ 459581 h 1100138"/>
                <a:gd name="connsiteX8" fmla="*/ 647700 w 1202532"/>
                <a:gd name="connsiteY8" fmla="*/ 381000 h 1100138"/>
                <a:gd name="connsiteX9" fmla="*/ 685800 w 1202532"/>
                <a:gd name="connsiteY9" fmla="*/ 330994 h 1100138"/>
                <a:gd name="connsiteX10" fmla="*/ 707232 w 1202532"/>
                <a:gd name="connsiteY10" fmla="*/ 295275 h 1100138"/>
                <a:gd name="connsiteX11" fmla="*/ 721519 w 1202532"/>
                <a:gd name="connsiteY11" fmla="*/ 266700 h 1100138"/>
                <a:gd name="connsiteX12" fmla="*/ 728663 w 1202532"/>
                <a:gd name="connsiteY12" fmla="*/ 245269 h 1100138"/>
                <a:gd name="connsiteX13" fmla="*/ 731044 w 1202532"/>
                <a:gd name="connsiteY13" fmla="*/ 216694 h 1100138"/>
                <a:gd name="connsiteX14" fmla="*/ 723900 w 1202532"/>
                <a:gd name="connsiteY14" fmla="*/ 176213 h 1100138"/>
                <a:gd name="connsiteX15" fmla="*/ 714375 w 1202532"/>
                <a:gd name="connsiteY15" fmla="*/ 145256 h 1100138"/>
                <a:gd name="connsiteX16" fmla="*/ 690563 w 1202532"/>
                <a:gd name="connsiteY16" fmla="*/ 114300 h 1100138"/>
                <a:gd name="connsiteX17" fmla="*/ 673894 w 1202532"/>
                <a:gd name="connsiteY17" fmla="*/ 97631 h 1100138"/>
                <a:gd name="connsiteX18" fmla="*/ 647700 w 1202532"/>
                <a:gd name="connsiteY18" fmla="*/ 78581 h 1100138"/>
                <a:gd name="connsiteX19" fmla="*/ 626269 w 1202532"/>
                <a:gd name="connsiteY19" fmla="*/ 69056 h 1100138"/>
                <a:gd name="connsiteX20" fmla="*/ 609600 w 1202532"/>
                <a:gd name="connsiteY20" fmla="*/ 57150 h 1100138"/>
                <a:gd name="connsiteX21" fmla="*/ 600075 w 1202532"/>
                <a:gd name="connsiteY21" fmla="*/ 40481 h 1100138"/>
                <a:gd name="connsiteX22" fmla="*/ 602457 w 1202532"/>
                <a:gd name="connsiteY22" fmla="*/ 28575 h 1100138"/>
                <a:gd name="connsiteX23" fmla="*/ 607219 w 1202532"/>
                <a:gd name="connsiteY23" fmla="*/ 16669 h 1100138"/>
                <a:gd name="connsiteX24" fmla="*/ 621507 w 1202532"/>
                <a:gd name="connsiteY24" fmla="*/ 4763 h 1100138"/>
                <a:gd name="connsiteX25" fmla="*/ 652463 w 1202532"/>
                <a:gd name="connsiteY25" fmla="*/ 0 h 1100138"/>
                <a:gd name="connsiteX26" fmla="*/ 711994 w 1202532"/>
                <a:gd name="connsiteY26" fmla="*/ 9525 h 1100138"/>
                <a:gd name="connsiteX27" fmla="*/ 773907 w 1202532"/>
                <a:gd name="connsiteY27" fmla="*/ 30956 h 1100138"/>
                <a:gd name="connsiteX28" fmla="*/ 878682 w 1202532"/>
                <a:gd name="connsiteY28" fmla="*/ 73819 h 1100138"/>
                <a:gd name="connsiteX29" fmla="*/ 978694 w 1202532"/>
                <a:gd name="connsiteY29" fmla="*/ 121444 h 1100138"/>
                <a:gd name="connsiteX30" fmla="*/ 1107282 w 1202532"/>
                <a:gd name="connsiteY30" fmla="*/ 188119 h 1100138"/>
                <a:gd name="connsiteX31" fmla="*/ 1169194 w 1202532"/>
                <a:gd name="connsiteY31" fmla="*/ 221456 h 1100138"/>
                <a:gd name="connsiteX32" fmla="*/ 1185863 w 1202532"/>
                <a:gd name="connsiteY32" fmla="*/ 238125 h 1100138"/>
                <a:gd name="connsiteX33" fmla="*/ 1197769 w 1202532"/>
                <a:gd name="connsiteY33" fmla="*/ 259556 h 1100138"/>
                <a:gd name="connsiteX34" fmla="*/ 1202532 w 1202532"/>
                <a:gd name="connsiteY34" fmla="*/ 283369 h 1100138"/>
                <a:gd name="connsiteX35" fmla="*/ 1197769 w 1202532"/>
                <a:gd name="connsiteY35" fmla="*/ 300038 h 1100138"/>
                <a:gd name="connsiteX36" fmla="*/ 1188244 w 1202532"/>
                <a:gd name="connsiteY36" fmla="*/ 319088 h 1100138"/>
                <a:gd name="connsiteX37" fmla="*/ 1152525 w 1202532"/>
                <a:gd name="connsiteY37" fmla="*/ 350044 h 1100138"/>
                <a:gd name="connsiteX38" fmla="*/ 1119188 w 1202532"/>
                <a:gd name="connsiteY38" fmla="*/ 366713 h 1100138"/>
                <a:gd name="connsiteX39" fmla="*/ 1076325 w 1202532"/>
                <a:gd name="connsiteY39" fmla="*/ 378619 h 1100138"/>
                <a:gd name="connsiteX40" fmla="*/ 1042988 w 1202532"/>
                <a:gd name="connsiteY40" fmla="*/ 392906 h 1100138"/>
                <a:gd name="connsiteX41" fmla="*/ 1002507 w 1202532"/>
                <a:gd name="connsiteY41" fmla="*/ 419100 h 1100138"/>
                <a:gd name="connsiteX42" fmla="*/ 966788 w 1202532"/>
                <a:gd name="connsiteY42" fmla="*/ 454819 h 1100138"/>
                <a:gd name="connsiteX43" fmla="*/ 735807 w 1202532"/>
                <a:gd name="connsiteY43" fmla="*/ 611981 h 1100138"/>
                <a:gd name="connsiteX44" fmla="*/ 450057 w 1202532"/>
                <a:gd name="connsiteY44" fmla="*/ 8167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02532" h="1100138">
                  <a:moveTo>
                    <a:pt x="450057" y="816769"/>
                  </a:moveTo>
                  <a:lnTo>
                    <a:pt x="61913" y="1100138"/>
                  </a:lnTo>
                  <a:lnTo>
                    <a:pt x="0" y="1047750"/>
                  </a:lnTo>
                  <a:lnTo>
                    <a:pt x="116682" y="931069"/>
                  </a:lnTo>
                  <a:lnTo>
                    <a:pt x="252413" y="800100"/>
                  </a:lnTo>
                  <a:lnTo>
                    <a:pt x="383382" y="671513"/>
                  </a:lnTo>
                  <a:lnTo>
                    <a:pt x="495300" y="557213"/>
                  </a:lnTo>
                  <a:lnTo>
                    <a:pt x="581025" y="459581"/>
                  </a:lnTo>
                  <a:lnTo>
                    <a:pt x="647700" y="381000"/>
                  </a:lnTo>
                  <a:lnTo>
                    <a:pt x="685800" y="330994"/>
                  </a:lnTo>
                  <a:lnTo>
                    <a:pt x="707232" y="295275"/>
                  </a:lnTo>
                  <a:lnTo>
                    <a:pt x="721519" y="266700"/>
                  </a:lnTo>
                  <a:lnTo>
                    <a:pt x="728663" y="245269"/>
                  </a:lnTo>
                  <a:lnTo>
                    <a:pt x="731044" y="216694"/>
                  </a:lnTo>
                  <a:lnTo>
                    <a:pt x="723900" y="176213"/>
                  </a:lnTo>
                  <a:lnTo>
                    <a:pt x="714375" y="145256"/>
                  </a:lnTo>
                  <a:lnTo>
                    <a:pt x="690563" y="114300"/>
                  </a:lnTo>
                  <a:lnTo>
                    <a:pt x="673894" y="97631"/>
                  </a:lnTo>
                  <a:lnTo>
                    <a:pt x="647700" y="78581"/>
                  </a:lnTo>
                  <a:lnTo>
                    <a:pt x="626269" y="69056"/>
                  </a:lnTo>
                  <a:lnTo>
                    <a:pt x="609600" y="57150"/>
                  </a:lnTo>
                  <a:lnTo>
                    <a:pt x="600075" y="40481"/>
                  </a:lnTo>
                  <a:lnTo>
                    <a:pt x="602457" y="28575"/>
                  </a:lnTo>
                  <a:lnTo>
                    <a:pt x="607219" y="16669"/>
                  </a:lnTo>
                  <a:lnTo>
                    <a:pt x="621507" y="4763"/>
                  </a:lnTo>
                  <a:lnTo>
                    <a:pt x="652463" y="0"/>
                  </a:lnTo>
                  <a:lnTo>
                    <a:pt x="711994" y="9525"/>
                  </a:lnTo>
                  <a:lnTo>
                    <a:pt x="773907" y="30956"/>
                  </a:lnTo>
                  <a:lnTo>
                    <a:pt x="878682" y="73819"/>
                  </a:lnTo>
                  <a:lnTo>
                    <a:pt x="978694" y="121444"/>
                  </a:lnTo>
                  <a:lnTo>
                    <a:pt x="1107282" y="188119"/>
                  </a:lnTo>
                  <a:lnTo>
                    <a:pt x="1169194" y="221456"/>
                  </a:lnTo>
                  <a:lnTo>
                    <a:pt x="1185863" y="238125"/>
                  </a:lnTo>
                  <a:lnTo>
                    <a:pt x="1197769" y="259556"/>
                  </a:lnTo>
                  <a:lnTo>
                    <a:pt x="1202532" y="283369"/>
                  </a:lnTo>
                  <a:lnTo>
                    <a:pt x="1197769" y="300038"/>
                  </a:lnTo>
                  <a:lnTo>
                    <a:pt x="1188244" y="319088"/>
                  </a:lnTo>
                  <a:lnTo>
                    <a:pt x="1152525" y="350044"/>
                  </a:lnTo>
                  <a:lnTo>
                    <a:pt x="1119188" y="366713"/>
                  </a:lnTo>
                  <a:lnTo>
                    <a:pt x="1076325" y="378619"/>
                  </a:lnTo>
                  <a:lnTo>
                    <a:pt x="1042988" y="392906"/>
                  </a:lnTo>
                  <a:lnTo>
                    <a:pt x="1002507" y="419100"/>
                  </a:lnTo>
                  <a:lnTo>
                    <a:pt x="966788" y="454819"/>
                  </a:lnTo>
                  <a:lnTo>
                    <a:pt x="735807" y="611981"/>
                  </a:lnTo>
                  <a:lnTo>
                    <a:pt x="450057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9F2D23D9-F5E7-48CA-BC85-572DDDBB5125}"/>
                </a:ext>
              </a:extLst>
            </p:cNvPr>
            <p:cNvSpPr/>
            <p:nvPr/>
          </p:nvSpPr>
          <p:spPr>
            <a:xfrm>
              <a:off x="5674520" y="1643064"/>
              <a:ext cx="2686050" cy="536575"/>
            </a:xfrm>
            <a:custGeom>
              <a:avLst/>
              <a:gdLst>
                <a:gd name="connsiteX0" fmla="*/ 1688306 w 2686050"/>
                <a:gd name="connsiteY0" fmla="*/ 314325 h 535781"/>
                <a:gd name="connsiteX1" fmla="*/ 1247775 w 2686050"/>
                <a:gd name="connsiteY1" fmla="*/ 361950 h 535781"/>
                <a:gd name="connsiteX2" fmla="*/ 1112044 w 2686050"/>
                <a:gd name="connsiteY2" fmla="*/ 392906 h 535781"/>
                <a:gd name="connsiteX3" fmla="*/ 771525 w 2686050"/>
                <a:gd name="connsiteY3" fmla="*/ 442912 h 535781"/>
                <a:gd name="connsiteX4" fmla="*/ 638175 w 2686050"/>
                <a:gd name="connsiteY4" fmla="*/ 466725 h 535781"/>
                <a:gd name="connsiteX5" fmla="*/ 540544 w 2686050"/>
                <a:gd name="connsiteY5" fmla="*/ 488156 h 535781"/>
                <a:gd name="connsiteX6" fmla="*/ 466725 w 2686050"/>
                <a:gd name="connsiteY6" fmla="*/ 511968 h 535781"/>
                <a:gd name="connsiteX7" fmla="*/ 414338 w 2686050"/>
                <a:gd name="connsiteY7" fmla="*/ 535781 h 535781"/>
                <a:gd name="connsiteX8" fmla="*/ 376238 w 2686050"/>
                <a:gd name="connsiteY8" fmla="*/ 535781 h 535781"/>
                <a:gd name="connsiteX9" fmla="*/ 326231 w 2686050"/>
                <a:gd name="connsiteY9" fmla="*/ 526256 h 535781"/>
                <a:gd name="connsiteX10" fmla="*/ 278606 w 2686050"/>
                <a:gd name="connsiteY10" fmla="*/ 511968 h 535781"/>
                <a:gd name="connsiteX11" fmla="*/ 247650 w 2686050"/>
                <a:gd name="connsiteY11" fmla="*/ 495300 h 535781"/>
                <a:gd name="connsiteX12" fmla="*/ 200025 w 2686050"/>
                <a:gd name="connsiteY12" fmla="*/ 464343 h 535781"/>
                <a:gd name="connsiteX13" fmla="*/ 152400 w 2686050"/>
                <a:gd name="connsiteY13" fmla="*/ 423862 h 535781"/>
                <a:gd name="connsiteX14" fmla="*/ 97631 w 2686050"/>
                <a:gd name="connsiteY14" fmla="*/ 366712 h 535781"/>
                <a:gd name="connsiteX15" fmla="*/ 52388 w 2686050"/>
                <a:gd name="connsiteY15" fmla="*/ 309562 h 535781"/>
                <a:gd name="connsiteX16" fmla="*/ 26194 w 2686050"/>
                <a:gd name="connsiteY16" fmla="*/ 271462 h 535781"/>
                <a:gd name="connsiteX17" fmla="*/ 7144 w 2686050"/>
                <a:gd name="connsiteY17" fmla="*/ 235743 h 535781"/>
                <a:gd name="connsiteX18" fmla="*/ 0 w 2686050"/>
                <a:gd name="connsiteY18" fmla="*/ 209550 h 535781"/>
                <a:gd name="connsiteX19" fmla="*/ 2381 w 2686050"/>
                <a:gd name="connsiteY19" fmla="*/ 192881 h 535781"/>
                <a:gd name="connsiteX20" fmla="*/ 11906 w 2686050"/>
                <a:gd name="connsiteY20" fmla="*/ 185737 h 535781"/>
                <a:gd name="connsiteX21" fmla="*/ 21431 w 2686050"/>
                <a:gd name="connsiteY21" fmla="*/ 183356 h 535781"/>
                <a:gd name="connsiteX22" fmla="*/ 47625 w 2686050"/>
                <a:gd name="connsiteY22" fmla="*/ 190500 h 535781"/>
                <a:gd name="connsiteX23" fmla="*/ 73819 w 2686050"/>
                <a:gd name="connsiteY23" fmla="*/ 207168 h 535781"/>
                <a:gd name="connsiteX24" fmla="*/ 90488 w 2686050"/>
                <a:gd name="connsiteY24" fmla="*/ 226218 h 535781"/>
                <a:gd name="connsiteX25" fmla="*/ 116681 w 2686050"/>
                <a:gd name="connsiteY25" fmla="*/ 247650 h 535781"/>
                <a:gd name="connsiteX26" fmla="*/ 157163 w 2686050"/>
                <a:gd name="connsiteY26" fmla="*/ 269081 h 535781"/>
                <a:gd name="connsiteX27" fmla="*/ 197644 w 2686050"/>
                <a:gd name="connsiteY27" fmla="*/ 285750 h 535781"/>
                <a:gd name="connsiteX28" fmla="*/ 235744 w 2686050"/>
                <a:gd name="connsiteY28" fmla="*/ 295275 h 535781"/>
                <a:gd name="connsiteX29" fmla="*/ 271463 w 2686050"/>
                <a:gd name="connsiteY29" fmla="*/ 300037 h 535781"/>
                <a:gd name="connsiteX30" fmla="*/ 314325 w 2686050"/>
                <a:gd name="connsiteY30" fmla="*/ 302418 h 535781"/>
                <a:gd name="connsiteX31" fmla="*/ 388144 w 2686050"/>
                <a:gd name="connsiteY31" fmla="*/ 295275 h 535781"/>
                <a:gd name="connsiteX32" fmla="*/ 683419 w 2686050"/>
                <a:gd name="connsiteY32" fmla="*/ 252412 h 535781"/>
                <a:gd name="connsiteX33" fmla="*/ 1092994 w 2686050"/>
                <a:gd name="connsiteY33" fmla="*/ 195262 h 535781"/>
                <a:gd name="connsiteX34" fmla="*/ 1393031 w 2686050"/>
                <a:gd name="connsiteY34" fmla="*/ 152400 h 535781"/>
                <a:gd name="connsiteX35" fmla="*/ 1678781 w 2686050"/>
                <a:gd name="connsiteY35" fmla="*/ 111918 h 535781"/>
                <a:gd name="connsiteX36" fmla="*/ 1902619 w 2686050"/>
                <a:gd name="connsiteY36" fmla="*/ 80962 h 535781"/>
                <a:gd name="connsiteX37" fmla="*/ 2005013 w 2686050"/>
                <a:gd name="connsiteY37" fmla="*/ 66675 h 535781"/>
                <a:gd name="connsiteX38" fmla="*/ 2107406 w 2686050"/>
                <a:gd name="connsiteY38" fmla="*/ 45243 h 535781"/>
                <a:gd name="connsiteX39" fmla="*/ 2209800 w 2686050"/>
                <a:gd name="connsiteY39" fmla="*/ 16668 h 535781"/>
                <a:gd name="connsiteX40" fmla="*/ 2255044 w 2686050"/>
                <a:gd name="connsiteY40" fmla="*/ 0 h 535781"/>
                <a:gd name="connsiteX41" fmla="*/ 2324100 w 2686050"/>
                <a:gd name="connsiteY41" fmla="*/ 19050 h 535781"/>
                <a:gd name="connsiteX42" fmla="*/ 2426494 w 2686050"/>
                <a:gd name="connsiteY42" fmla="*/ 54768 h 535781"/>
                <a:gd name="connsiteX43" fmla="*/ 2493169 w 2686050"/>
                <a:gd name="connsiteY43" fmla="*/ 80962 h 535781"/>
                <a:gd name="connsiteX44" fmla="*/ 2562225 w 2686050"/>
                <a:gd name="connsiteY44" fmla="*/ 111918 h 535781"/>
                <a:gd name="connsiteX45" fmla="*/ 2626519 w 2686050"/>
                <a:gd name="connsiteY45" fmla="*/ 145256 h 535781"/>
                <a:gd name="connsiteX46" fmla="*/ 2650331 w 2686050"/>
                <a:gd name="connsiteY46" fmla="*/ 161925 h 535781"/>
                <a:gd name="connsiteX47" fmla="*/ 2674144 w 2686050"/>
                <a:gd name="connsiteY47" fmla="*/ 188118 h 535781"/>
                <a:gd name="connsiteX48" fmla="*/ 2683669 w 2686050"/>
                <a:gd name="connsiteY48" fmla="*/ 207168 h 535781"/>
                <a:gd name="connsiteX49" fmla="*/ 2686050 w 2686050"/>
                <a:gd name="connsiteY49" fmla="*/ 235743 h 535781"/>
                <a:gd name="connsiteX50" fmla="*/ 2674144 w 2686050"/>
                <a:gd name="connsiteY50" fmla="*/ 257175 h 535781"/>
                <a:gd name="connsiteX51" fmla="*/ 2636044 w 2686050"/>
                <a:gd name="connsiteY51" fmla="*/ 280987 h 535781"/>
                <a:gd name="connsiteX52" fmla="*/ 2588419 w 2686050"/>
                <a:gd name="connsiteY52" fmla="*/ 304800 h 535781"/>
                <a:gd name="connsiteX53" fmla="*/ 2547938 w 2686050"/>
                <a:gd name="connsiteY53" fmla="*/ 311943 h 535781"/>
                <a:gd name="connsiteX54" fmla="*/ 2431256 w 2686050"/>
                <a:gd name="connsiteY54" fmla="*/ 300037 h 535781"/>
                <a:gd name="connsiteX55" fmla="*/ 2231231 w 2686050"/>
                <a:gd name="connsiteY55" fmla="*/ 290512 h 535781"/>
                <a:gd name="connsiteX56" fmla="*/ 2024063 w 2686050"/>
                <a:gd name="connsiteY56" fmla="*/ 290512 h 535781"/>
                <a:gd name="connsiteX57" fmla="*/ 1874044 w 2686050"/>
                <a:gd name="connsiteY57" fmla="*/ 300037 h 535781"/>
                <a:gd name="connsiteX58" fmla="*/ 1688306 w 2686050"/>
                <a:gd name="connsiteY58" fmla="*/ 31432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86050" h="535781">
                  <a:moveTo>
                    <a:pt x="1688306" y="314325"/>
                  </a:moveTo>
                  <a:lnTo>
                    <a:pt x="1247775" y="361950"/>
                  </a:lnTo>
                  <a:lnTo>
                    <a:pt x="1112044" y="392906"/>
                  </a:lnTo>
                  <a:lnTo>
                    <a:pt x="771525" y="442912"/>
                  </a:lnTo>
                  <a:lnTo>
                    <a:pt x="638175" y="466725"/>
                  </a:lnTo>
                  <a:lnTo>
                    <a:pt x="540544" y="488156"/>
                  </a:lnTo>
                  <a:lnTo>
                    <a:pt x="466725" y="511968"/>
                  </a:lnTo>
                  <a:lnTo>
                    <a:pt x="414338" y="535781"/>
                  </a:lnTo>
                  <a:lnTo>
                    <a:pt x="376238" y="535781"/>
                  </a:lnTo>
                  <a:lnTo>
                    <a:pt x="326231" y="526256"/>
                  </a:lnTo>
                  <a:lnTo>
                    <a:pt x="278606" y="511968"/>
                  </a:lnTo>
                  <a:lnTo>
                    <a:pt x="247650" y="495300"/>
                  </a:lnTo>
                  <a:lnTo>
                    <a:pt x="200025" y="464343"/>
                  </a:lnTo>
                  <a:lnTo>
                    <a:pt x="152400" y="423862"/>
                  </a:lnTo>
                  <a:lnTo>
                    <a:pt x="97631" y="366712"/>
                  </a:lnTo>
                  <a:lnTo>
                    <a:pt x="52388" y="309562"/>
                  </a:lnTo>
                  <a:lnTo>
                    <a:pt x="26194" y="271462"/>
                  </a:lnTo>
                  <a:lnTo>
                    <a:pt x="7144" y="235743"/>
                  </a:lnTo>
                  <a:lnTo>
                    <a:pt x="0" y="209550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1431" y="183356"/>
                  </a:lnTo>
                  <a:lnTo>
                    <a:pt x="47625" y="190500"/>
                  </a:lnTo>
                  <a:lnTo>
                    <a:pt x="73819" y="207168"/>
                  </a:lnTo>
                  <a:lnTo>
                    <a:pt x="90488" y="226218"/>
                  </a:lnTo>
                  <a:lnTo>
                    <a:pt x="116681" y="247650"/>
                  </a:lnTo>
                  <a:lnTo>
                    <a:pt x="157163" y="269081"/>
                  </a:lnTo>
                  <a:lnTo>
                    <a:pt x="197644" y="285750"/>
                  </a:lnTo>
                  <a:lnTo>
                    <a:pt x="235744" y="295275"/>
                  </a:lnTo>
                  <a:lnTo>
                    <a:pt x="271463" y="300037"/>
                  </a:lnTo>
                  <a:lnTo>
                    <a:pt x="314325" y="302418"/>
                  </a:lnTo>
                  <a:lnTo>
                    <a:pt x="388144" y="295275"/>
                  </a:lnTo>
                  <a:lnTo>
                    <a:pt x="683419" y="252412"/>
                  </a:lnTo>
                  <a:lnTo>
                    <a:pt x="1092994" y="195262"/>
                  </a:lnTo>
                  <a:lnTo>
                    <a:pt x="1393031" y="152400"/>
                  </a:lnTo>
                  <a:lnTo>
                    <a:pt x="1678781" y="111918"/>
                  </a:lnTo>
                  <a:lnTo>
                    <a:pt x="1902619" y="80962"/>
                  </a:lnTo>
                  <a:lnTo>
                    <a:pt x="2005013" y="66675"/>
                  </a:lnTo>
                  <a:lnTo>
                    <a:pt x="2107406" y="45243"/>
                  </a:lnTo>
                  <a:lnTo>
                    <a:pt x="2209800" y="16668"/>
                  </a:lnTo>
                  <a:lnTo>
                    <a:pt x="2255044" y="0"/>
                  </a:lnTo>
                  <a:lnTo>
                    <a:pt x="2324100" y="19050"/>
                  </a:lnTo>
                  <a:lnTo>
                    <a:pt x="2426494" y="54768"/>
                  </a:lnTo>
                  <a:lnTo>
                    <a:pt x="2493169" y="80962"/>
                  </a:lnTo>
                  <a:lnTo>
                    <a:pt x="2562225" y="111918"/>
                  </a:lnTo>
                  <a:lnTo>
                    <a:pt x="2626519" y="145256"/>
                  </a:lnTo>
                  <a:lnTo>
                    <a:pt x="2650331" y="161925"/>
                  </a:lnTo>
                  <a:lnTo>
                    <a:pt x="2674144" y="188118"/>
                  </a:lnTo>
                  <a:lnTo>
                    <a:pt x="2683669" y="207168"/>
                  </a:lnTo>
                  <a:lnTo>
                    <a:pt x="2686050" y="235743"/>
                  </a:lnTo>
                  <a:lnTo>
                    <a:pt x="2674144" y="257175"/>
                  </a:lnTo>
                  <a:lnTo>
                    <a:pt x="2636044" y="280987"/>
                  </a:lnTo>
                  <a:lnTo>
                    <a:pt x="2588419" y="304800"/>
                  </a:lnTo>
                  <a:lnTo>
                    <a:pt x="2547938" y="311943"/>
                  </a:lnTo>
                  <a:lnTo>
                    <a:pt x="2431256" y="300037"/>
                  </a:lnTo>
                  <a:lnTo>
                    <a:pt x="2231231" y="290512"/>
                  </a:lnTo>
                  <a:lnTo>
                    <a:pt x="2024063" y="290512"/>
                  </a:lnTo>
                  <a:lnTo>
                    <a:pt x="1874044" y="300037"/>
                  </a:lnTo>
                  <a:lnTo>
                    <a:pt x="1688306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0A48E06F-EDC5-4F24-AAD6-82081061A897}"/>
                </a:ext>
              </a:extLst>
            </p:cNvPr>
            <p:cNvSpPr/>
            <p:nvPr/>
          </p:nvSpPr>
          <p:spPr>
            <a:xfrm rot="16200000">
              <a:off x="2574927" y="3655220"/>
              <a:ext cx="3101975" cy="411162"/>
            </a:xfrm>
            <a:custGeom>
              <a:avLst/>
              <a:gdLst>
                <a:gd name="connsiteX0" fmla="*/ 1618363 w 3101445"/>
                <a:gd name="connsiteY0" fmla="*/ 373275 h 410853"/>
                <a:gd name="connsiteX1" fmla="*/ 1295192 w 3101445"/>
                <a:gd name="connsiteY1" fmla="*/ 363254 h 410853"/>
                <a:gd name="connsiteX2" fmla="*/ 1112312 w 3101445"/>
                <a:gd name="connsiteY2" fmla="*/ 360749 h 410853"/>
                <a:gd name="connsiteX3" fmla="*/ 511062 w 3101445"/>
                <a:gd name="connsiteY3" fmla="*/ 340707 h 410853"/>
                <a:gd name="connsiteX4" fmla="*/ 335698 w 3101445"/>
                <a:gd name="connsiteY4" fmla="*/ 343213 h 410853"/>
                <a:gd name="connsiteX5" fmla="*/ 230479 w 3101445"/>
                <a:gd name="connsiteY5" fmla="*/ 323171 h 410853"/>
                <a:gd name="connsiteX6" fmla="*/ 160334 w 3101445"/>
                <a:gd name="connsiteY6" fmla="*/ 305635 h 410853"/>
                <a:gd name="connsiteX7" fmla="*/ 112735 w 3101445"/>
                <a:gd name="connsiteY7" fmla="*/ 290603 h 410853"/>
                <a:gd name="connsiteX8" fmla="*/ 57620 w 3101445"/>
                <a:gd name="connsiteY8" fmla="*/ 265551 h 410853"/>
                <a:gd name="connsiteX9" fmla="*/ 25052 w 3101445"/>
                <a:gd name="connsiteY9" fmla="*/ 248015 h 410853"/>
                <a:gd name="connsiteX10" fmla="*/ 10021 w 3101445"/>
                <a:gd name="connsiteY10" fmla="*/ 232984 h 410853"/>
                <a:gd name="connsiteX11" fmla="*/ 0 w 3101445"/>
                <a:gd name="connsiteY11" fmla="*/ 210437 h 410853"/>
                <a:gd name="connsiteX12" fmla="*/ 5011 w 3101445"/>
                <a:gd name="connsiteY12" fmla="*/ 187890 h 410853"/>
                <a:gd name="connsiteX13" fmla="*/ 25052 w 3101445"/>
                <a:gd name="connsiteY13" fmla="*/ 160333 h 410853"/>
                <a:gd name="connsiteX14" fmla="*/ 55115 w 3101445"/>
                <a:gd name="connsiteY14" fmla="*/ 137786 h 410853"/>
                <a:gd name="connsiteX15" fmla="*/ 127766 w 3101445"/>
                <a:gd name="connsiteY15" fmla="*/ 100208 h 410853"/>
                <a:gd name="connsiteX16" fmla="*/ 202922 w 3101445"/>
                <a:gd name="connsiteY16" fmla="*/ 72650 h 410853"/>
                <a:gd name="connsiteX17" fmla="*/ 278078 w 3101445"/>
                <a:gd name="connsiteY17" fmla="*/ 45093 h 410853"/>
                <a:gd name="connsiteX18" fmla="*/ 355740 w 3101445"/>
                <a:gd name="connsiteY18" fmla="*/ 27557 h 410853"/>
                <a:gd name="connsiteX19" fmla="*/ 428391 w 3101445"/>
                <a:gd name="connsiteY19" fmla="*/ 22546 h 410853"/>
                <a:gd name="connsiteX20" fmla="*/ 491021 w 3101445"/>
                <a:gd name="connsiteY20" fmla="*/ 27557 h 410853"/>
                <a:gd name="connsiteX21" fmla="*/ 608765 w 3101445"/>
                <a:gd name="connsiteY21" fmla="*/ 52609 h 410853"/>
                <a:gd name="connsiteX22" fmla="*/ 711479 w 3101445"/>
                <a:gd name="connsiteY22" fmla="*/ 75156 h 410853"/>
                <a:gd name="connsiteX23" fmla="*/ 1022124 w 3101445"/>
                <a:gd name="connsiteY23" fmla="*/ 105218 h 410853"/>
                <a:gd name="connsiteX24" fmla="*/ 1352811 w 3101445"/>
                <a:gd name="connsiteY24" fmla="*/ 135281 h 410853"/>
                <a:gd name="connsiteX25" fmla="*/ 1758655 w 3101445"/>
                <a:gd name="connsiteY25" fmla="*/ 160333 h 410853"/>
                <a:gd name="connsiteX26" fmla="*/ 1991639 w 3101445"/>
                <a:gd name="connsiteY26" fmla="*/ 165343 h 410853"/>
                <a:gd name="connsiteX27" fmla="*/ 2394977 w 3101445"/>
                <a:gd name="connsiteY27" fmla="*/ 162838 h 410853"/>
                <a:gd name="connsiteX28" fmla="*/ 2745706 w 3101445"/>
                <a:gd name="connsiteY28" fmla="*/ 162838 h 410853"/>
                <a:gd name="connsiteX29" fmla="*/ 2825872 w 3101445"/>
                <a:gd name="connsiteY29" fmla="*/ 157827 h 410853"/>
                <a:gd name="connsiteX30" fmla="*/ 2875976 w 3101445"/>
                <a:gd name="connsiteY30" fmla="*/ 142796 h 410853"/>
                <a:gd name="connsiteX31" fmla="*/ 2928586 w 3101445"/>
                <a:gd name="connsiteY31" fmla="*/ 102713 h 410853"/>
                <a:gd name="connsiteX32" fmla="*/ 3008752 w 3101445"/>
                <a:gd name="connsiteY32" fmla="*/ 25052 h 410853"/>
                <a:gd name="connsiteX33" fmla="*/ 3023783 w 3101445"/>
                <a:gd name="connsiteY33" fmla="*/ 10020 h 410853"/>
                <a:gd name="connsiteX34" fmla="*/ 3038815 w 3101445"/>
                <a:gd name="connsiteY34" fmla="*/ 2505 h 410853"/>
                <a:gd name="connsiteX35" fmla="*/ 3063867 w 3101445"/>
                <a:gd name="connsiteY35" fmla="*/ 0 h 410853"/>
                <a:gd name="connsiteX36" fmla="*/ 3083908 w 3101445"/>
                <a:gd name="connsiteY36" fmla="*/ 5010 h 410853"/>
                <a:gd name="connsiteX37" fmla="*/ 3096434 w 3101445"/>
                <a:gd name="connsiteY37" fmla="*/ 15031 h 410853"/>
                <a:gd name="connsiteX38" fmla="*/ 3101445 w 3101445"/>
                <a:gd name="connsiteY38" fmla="*/ 35072 h 410853"/>
                <a:gd name="connsiteX39" fmla="*/ 3096434 w 3101445"/>
                <a:gd name="connsiteY39" fmla="*/ 65135 h 410853"/>
                <a:gd name="connsiteX40" fmla="*/ 3046330 w 3101445"/>
                <a:gd name="connsiteY40" fmla="*/ 263046 h 410853"/>
                <a:gd name="connsiteX41" fmla="*/ 2983700 w 3101445"/>
                <a:gd name="connsiteY41" fmla="*/ 310645 h 410853"/>
                <a:gd name="connsiteX42" fmla="*/ 2963658 w 3101445"/>
                <a:gd name="connsiteY42" fmla="*/ 350728 h 410853"/>
                <a:gd name="connsiteX43" fmla="*/ 2941112 w 3101445"/>
                <a:gd name="connsiteY43" fmla="*/ 378286 h 410853"/>
                <a:gd name="connsiteX44" fmla="*/ 2913554 w 3101445"/>
                <a:gd name="connsiteY44" fmla="*/ 393317 h 410853"/>
                <a:gd name="connsiteX45" fmla="*/ 2868461 w 3101445"/>
                <a:gd name="connsiteY45" fmla="*/ 405843 h 410853"/>
                <a:gd name="connsiteX46" fmla="*/ 2783284 w 3101445"/>
                <a:gd name="connsiteY46" fmla="*/ 410853 h 410853"/>
                <a:gd name="connsiteX47" fmla="*/ 2645497 w 3101445"/>
                <a:gd name="connsiteY47" fmla="*/ 408348 h 410853"/>
                <a:gd name="connsiteX48" fmla="*/ 2039238 w 3101445"/>
                <a:gd name="connsiteY48" fmla="*/ 410853 h 410853"/>
                <a:gd name="connsiteX49" fmla="*/ 1898946 w 3101445"/>
                <a:gd name="connsiteY49" fmla="*/ 383296 h 410853"/>
                <a:gd name="connsiteX50" fmla="*/ 1618363 w 3101445"/>
                <a:gd name="connsiteY50" fmla="*/ 373275 h 4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101445" h="410853">
                  <a:moveTo>
                    <a:pt x="1618363" y="373275"/>
                  </a:moveTo>
                  <a:lnTo>
                    <a:pt x="1295192" y="363254"/>
                  </a:lnTo>
                  <a:lnTo>
                    <a:pt x="1112312" y="360749"/>
                  </a:lnTo>
                  <a:lnTo>
                    <a:pt x="511062" y="340707"/>
                  </a:lnTo>
                  <a:lnTo>
                    <a:pt x="335698" y="343213"/>
                  </a:lnTo>
                  <a:lnTo>
                    <a:pt x="230479" y="323171"/>
                  </a:lnTo>
                  <a:lnTo>
                    <a:pt x="160334" y="305635"/>
                  </a:lnTo>
                  <a:lnTo>
                    <a:pt x="112735" y="290603"/>
                  </a:lnTo>
                  <a:lnTo>
                    <a:pt x="57620" y="265551"/>
                  </a:lnTo>
                  <a:lnTo>
                    <a:pt x="25052" y="248015"/>
                  </a:lnTo>
                  <a:lnTo>
                    <a:pt x="10021" y="232984"/>
                  </a:lnTo>
                  <a:lnTo>
                    <a:pt x="0" y="210437"/>
                  </a:lnTo>
                  <a:lnTo>
                    <a:pt x="5011" y="187890"/>
                  </a:lnTo>
                  <a:lnTo>
                    <a:pt x="25052" y="160333"/>
                  </a:lnTo>
                  <a:lnTo>
                    <a:pt x="55115" y="137786"/>
                  </a:lnTo>
                  <a:lnTo>
                    <a:pt x="127766" y="100208"/>
                  </a:lnTo>
                  <a:lnTo>
                    <a:pt x="202922" y="72650"/>
                  </a:lnTo>
                  <a:lnTo>
                    <a:pt x="278078" y="45093"/>
                  </a:lnTo>
                  <a:lnTo>
                    <a:pt x="355740" y="27557"/>
                  </a:lnTo>
                  <a:lnTo>
                    <a:pt x="428391" y="22546"/>
                  </a:lnTo>
                  <a:lnTo>
                    <a:pt x="491021" y="27557"/>
                  </a:lnTo>
                  <a:lnTo>
                    <a:pt x="608765" y="52609"/>
                  </a:lnTo>
                  <a:lnTo>
                    <a:pt x="711479" y="75156"/>
                  </a:lnTo>
                  <a:lnTo>
                    <a:pt x="1022124" y="105218"/>
                  </a:lnTo>
                  <a:lnTo>
                    <a:pt x="1352811" y="135281"/>
                  </a:lnTo>
                  <a:lnTo>
                    <a:pt x="1758655" y="160333"/>
                  </a:lnTo>
                  <a:lnTo>
                    <a:pt x="1991639" y="165343"/>
                  </a:lnTo>
                  <a:lnTo>
                    <a:pt x="2394977" y="162838"/>
                  </a:lnTo>
                  <a:lnTo>
                    <a:pt x="2745706" y="162838"/>
                  </a:lnTo>
                  <a:lnTo>
                    <a:pt x="2825872" y="157827"/>
                  </a:lnTo>
                  <a:lnTo>
                    <a:pt x="2875976" y="142796"/>
                  </a:lnTo>
                  <a:lnTo>
                    <a:pt x="2928586" y="102713"/>
                  </a:lnTo>
                  <a:lnTo>
                    <a:pt x="3008752" y="25052"/>
                  </a:lnTo>
                  <a:lnTo>
                    <a:pt x="3023783" y="10020"/>
                  </a:lnTo>
                  <a:lnTo>
                    <a:pt x="3038815" y="2505"/>
                  </a:lnTo>
                  <a:lnTo>
                    <a:pt x="3063867" y="0"/>
                  </a:lnTo>
                  <a:lnTo>
                    <a:pt x="3083908" y="5010"/>
                  </a:lnTo>
                  <a:lnTo>
                    <a:pt x="3096434" y="15031"/>
                  </a:lnTo>
                  <a:lnTo>
                    <a:pt x="3101445" y="35072"/>
                  </a:lnTo>
                  <a:lnTo>
                    <a:pt x="3096434" y="65135"/>
                  </a:lnTo>
                  <a:lnTo>
                    <a:pt x="3046330" y="263046"/>
                  </a:lnTo>
                  <a:lnTo>
                    <a:pt x="2983700" y="310645"/>
                  </a:lnTo>
                  <a:lnTo>
                    <a:pt x="2963658" y="350728"/>
                  </a:lnTo>
                  <a:lnTo>
                    <a:pt x="2941112" y="378286"/>
                  </a:lnTo>
                  <a:lnTo>
                    <a:pt x="2913554" y="393317"/>
                  </a:lnTo>
                  <a:lnTo>
                    <a:pt x="2868461" y="405843"/>
                  </a:lnTo>
                  <a:lnTo>
                    <a:pt x="2783284" y="410853"/>
                  </a:lnTo>
                  <a:lnTo>
                    <a:pt x="2645497" y="408348"/>
                  </a:lnTo>
                  <a:lnTo>
                    <a:pt x="2039238" y="410853"/>
                  </a:lnTo>
                  <a:lnTo>
                    <a:pt x="1898946" y="383296"/>
                  </a:lnTo>
                  <a:lnTo>
                    <a:pt x="1618363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A91BB301-188B-43DF-89C9-AD67734505A3}"/>
                </a:ext>
              </a:extLst>
            </p:cNvPr>
            <p:cNvSpPr/>
            <p:nvPr/>
          </p:nvSpPr>
          <p:spPr>
            <a:xfrm>
              <a:off x="4245770" y="2360613"/>
              <a:ext cx="1284288" cy="1162050"/>
            </a:xfrm>
            <a:custGeom>
              <a:avLst/>
              <a:gdLst>
                <a:gd name="connsiteX0" fmla="*/ 323850 w 1283494"/>
                <a:gd name="connsiteY0" fmla="*/ 352425 h 1162050"/>
                <a:gd name="connsiteX1" fmla="*/ 2381 w 1283494"/>
                <a:gd name="connsiteY1" fmla="*/ 421481 h 1162050"/>
                <a:gd name="connsiteX2" fmla="*/ 0 w 1283494"/>
                <a:gd name="connsiteY2" fmla="*/ 257175 h 1162050"/>
                <a:gd name="connsiteX3" fmla="*/ 219075 w 1283494"/>
                <a:gd name="connsiteY3" fmla="*/ 214312 h 1162050"/>
                <a:gd name="connsiteX4" fmla="*/ 481013 w 1283494"/>
                <a:gd name="connsiteY4" fmla="*/ 154781 h 1162050"/>
                <a:gd name="connsiteX5" fmla="*/ 752475 w 1283494"/>
                <a:gd name="connsiteY5" fmla="*/ 85725 h 1162050"/>
                <a:gd name="connsiteX6" fmla="*/ 921544 w 1283494"/>
                <a:gd name="connsiteY6" fmla="*/ 0 h 1162050"/>
                <a:gd name="connsiteX7" fmla="*/ 938213 w 1283494"/>
                <a:gd name="connsiteY7" fmla="*/ 0 h 1162050"/>
                <a:gd name="connsiteX8" fmla="*/ 1007269 w 1283494"/>
                <a:gd name="connsiteY8" fmla="*/ 35719 h 1162050"/>
                <a:gd name="connsiteX9" fmla="*/ 1152525 w 1283494"/>
                <a:gd name="connsiteY9" fmla="*/ 123825 h 1162050"/>
                <a:gd name="connsiteX10" fmla="*/ 1259681 w 1283494"/>
                <a:gd name="connsiteY10" fmla="*/ 190500 h 1162050"/>
                <a:gd name="connsiteX11" fmla="*/ 1273969 w 1283494"/>
                <a:gd name="connsiteY11" fmla="*/ 202406 h 1162050"/>
                <a:gd name="connsiteX12" fmla="*/ 1281113 w 1283494"/>
                <a:gd name="connsiteY12" fmla="*/ 216694 h 1162050"/>
                <a:gd name="connsiteX13" fmla="*/ 1283494 w 1283494"/>
                <a:gd name="connsiteY13" fmla="*/ 238125 h 1162050"/>
                <a:gd name="connsiteX14" fmla="*/ 1278731 w 1283494"/>
                <a:gd name="connsiteY14" fmla="*/ 269081 h 1162050"/>
                <a:gd name="connsiteX15" fmla="*/ 1259681 w 1283494"/>
                <a:gd name="connsiteY15" fmla="*/ 309562 h 1162050"/>
                <a:gd name="connsiteX16" fmla="*/ 1240631 w 1283494"/>
                <a:gd name="connsiteY16" fmla="*/ 335756 h 1162050"/>
                <a:gd name="connsiteX17" fmla="*/ 1185863 w 1283494"/>
                <a:gd name="connsiteY17" fmla="*/ 547687 h 1162050"/>
                <a:gd name="connsiteX18" fmla="*/ 1133475 w 1283494"/>
                <a:gd name="connsiteY18" fmla="*/ 740569 h 1162050"/>
                <a:gd name="connsiteX19" fmla="*/ 1092994 w 1283494"/>
                <a:gd name="connsiteY19" fmla="*/ 883444 h 1162050"/>
                <a:gd name="connsiteX20" fmla="*/ 1066800 w 1283494"/>
                <a:gd name="connsiteY20" fmla="*/ 969169 h 1162050"/>
                <a:gd name="connsiteX21" fmla="*/ 1035844 w 1283494"/>
                <a:gd name="connsiteY21" fmla="*/ 1040606 h 1162050"/>
                <a:gd name="connsiteX22" fmla="*/ 1012031 w 1283494"/>
                <a:gd name="connsiteY22" fmla="*/ 1090612 h 1162050"/>
                <a:gd name="connsiteX23" fmla="*/ 973931 w 1283494"/>
                <a:gd name="connsiteY23" fmla="*/ 1140619 h 1162050"/>
                <a:gd name="connsiteX24" fmla="*/ 959644 w 1283494"/>
                <a:gd name="connsiteY24" fmla="*/ 1157287 h 1162050"/>
                <a:gd name="connsiteX25" fmla="*/ 945356 w 1283494"/>
                <a:gd name="connsiteY25" fmla="*/ 1162050 h 1162050"/>
                <a:gd name="connsiteX26" fmla="*/ 900113 w 1283494"/>
                <a:gd name="connsiteY26" fmla="*/ 1147762 h 1162050"/>
                <a:gd name="connsiteX27" fmla="*/ 862013 w 1283494"/>
                <a:gd name="connsiteY27" fmla="*/ 1121569 h 1162050"/>
                <a:gd name="connsiteX28" fmla="*/ 835819 w 1283494"/>
                <a:gd name="connsiteY28" fmla="*/ 1092994 h 1162050"/>
                <a:gd name="connsiteX29" fmla="*/ 821531 w 1283494"/>
                <a:gd name="connsiteY29" fmla="*/ 1064419 h 1162050"/>
                <a:gd name="connsiteX30" fmla="*/ 809625 w 1283494"/>
                <a:gd name="connsiteY30" fmla="*/ 1023937 h 1162050"/>
                <a:gd name="connsiteX31" fmla="*/ 814388 w 1283494"/>
                <a:gd name="connsiteY31" fmla="*/ 919162 h 1162050"/>
                <a:gd name="connsiteX32" fmla="*/ 857250 w 1283494"/>
                <a:gd name="connsiteY32" fmla="*/ 635794 h 1162050"/>
                <a:gd name="connsiteX33" fmla="*/ 892969 w 1283494"/>
                <a:gd name="connsiteY33" fmla="*/ 400050 h 1162050"/>
                <a:gd name="connsiteX34" fmla="*/ 904875 w 1283494"/>
                <a:gd name="connsiteY34" fmla="*/ 321469 h 1162050"/>
                <a:gd name="connsiteX35" fmla="*/ 907256 w 1283494"/>
                <a:gd name="connsiteY35" fmla="*/ 290512 h 1162050"/>
                <a:gd name="connsiteX36" fmla="*/ 897731 w 1283494"/>
                <a:gd name="connsiteY36" fmla="*/ 257175 h 1162050"/>
                <a:gd name="connsiteX37" fmla="*/ 881063 w 1283494"/>
                <a:gd name="connsiteY37" fmla="*/ 242887 h 1162050"/>
                <a:gd name="connsiteX38" fmla="*/ 850106 w 1283494"/>
                <a:gd name="connsiteY38" fmla="*/ 238125 h 1162050"/>
                <a:gd name="connsiteX39" fmla="*/ 652463 w 1283494"/>
                <a:gd name="connsiteY39" fmla="*/ 280987 h 1162050"/>
                <a:gd name="connsiteX40" fmla="*/ 323850 w 1283494"/>
                <a:gd name="connsiteY40" fmla="*/ 35242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83494" h="1162050">
                  <a:moveTo>
                    <a:pt x="323850" y="352425"/>
                  </a:moveTo>
                  <a:lnTo>
                    <a:pt x="2381" y="421481"/>
                  </a:lnTo>
                  <a:cubicBezTo>
                    <a:pt x="1587" y="366712"/>
                    <a:pt x="794" y="311944"/>
                    <a:pt x="0" y="257175"/>
                  </a:cubicBezTo>
                  <a:lnTo>
                    <a:pt x="219075" y="214312"/>
                  </a:lnTo>
                  <a:lnTo>
                    <a:pt x="481013" y="154781"/>
                  </a:lnTo>
                  <a:lnTo>
                    <a:pt x="752475" y="85725"/>
                  </a:lnTo>
                  <a:lnTo>
                    <a:pt x="921544" y="0"/>
                  </a:lnTo>
                  <a:lnTo>
                    <a:pt x="938213" y="0"/>
                  </a:lnTo>
                  <a:lnTo>
                    <a:pt x="1007269" y="35719"/>
                  </a:lnTo>
                  <a:lnTo>
                    <a:pt x="1152525" y="123825"/>
                  </a:lnTo>
                  <a:lnTo>
                    <a:pt x="1259681" y="190500"/>
                  </a:lnTo>
                  <a:lnTo>
                    <a:pt x="1273969" y="202406"/>
                  </a:lnTo>
                  <a:lnTo>
                    <a:pt x="1281113" y="216694"/>
                  </a:lnTo>
                  <a:lnTo>
                    <a:pt x="1283494" y="238125"/>
                  </a:lnTo>
                  <a:lnTo>
                    <a:pt x="1278731" y="269081"/>
                  </a:lnTo>
                  <a:lnTo>
                    <a:pt x="1259681" y="309562"/>
                  </a:lnTo>
                  <a:lnTo>
                    <a:pt x="1240631" y="335756"/>
                  </a:lnTo>
                  <a:lnTo>
                    <a:pt x="1185863" y="547687"/>
                  </a:lnTo>
                  <a:lnTo>
                    <a:pt x="1133475" y="740569"/>
                  </a:lnTo>
                  <a:lnTo>
                    <a:pt x="1092994" y="883444"/>
                  </a:lnTo>
                  <a:lnTo>
                    <a:pt x="1066800" y="969169"/>
                  </a:lnTo>
                  <a:lnTo>
                    <a:pt x="1035844" y="1040606"/>
                  </a:lnTo>
                  <a:lnTo>
                    <a:pt x="1012031" y="1090612"/>
                  </a:lnTo>
                  <a:lnTo>
                    <a:pt x="973931" y="1140619"/>
                  </a:lnTo>
                  <a:lnTo>
                    <a:pt x="959644" y="1157287"/>
                  </a:lnTo>
                  <a:lnTo>
                    <a:pt x="945356" y="1162050"/>
                  </a:lnTo>
                  <a:lnTo>
                    <a:pt x="900113" y="1147762"/>
                  </a:lnTo>
                  <a:lnTo>
                    <a:pt x="862013" y="1121569"/>
                  </a:lnTo>
                  <a:lnTo>
                    <a:pt x="835819" y="1092994"/>
                  </a:lnTo>
                  <a:lnTo>
                    <a:pt x="821531" y="1064419"/>
                  </a:lnTo>
                  <a:lnTo>
                    <a:pt x="809625" y="1023937"/>
                  </a:lnTo>
                  <a:lnTo>
                    <a:pt x="814388" y="919162"/>
                  </a:lnTo>
                  <a:lnTo>
                    <a:pt x="857250" y="635794"/>
                  </a:lnTo>
                  <a:lnTo>
                    <a:pt x="892969" y="400050"/>
                  </a:lnTo>
                  <a:lnTo>
                    <a:pt x="904875" y="321469"/>
                  </a:lnTo>
                  <a:lnTo>
                    <a:pt x="907256" y="290512"/>
                  </a:lnTo>
                  <a:lnTo>
                    <a:pt x="897731" y="257175"/>
                  </a:lnTo>
                  <a:lnTo>
                    <a:pt x="881063" y="242887"/>
                  </a:lnTo>
                  <a:lnTo>
                    <a:pt x="850106" y="238125"/>
                  </a:lnTo>
                  <a:lnTo>
                    <a:pt x="652463" y="280987"/>
                  </a:lnTo>
                  <a:lnTo>
                    <a:pt x="3238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0D7FB783-C867-4E91-B945-C9A542FA9D23}"/>
                </a:ext>
              </a:extLst>
            </p:cNvPr>
            <p:cNvSpPr/>
            <p:nvPr/>
          </p:nvSpPr>
          <p:spPr>
            <a:xfrm>
              <a:off x="4231484" y="3243264"/>
              <a:ext cx="884237" cy="288925"/>
            </a:xfrm>
            <a:custGeom>
              <a:avLst/>
              <a:gdLst>
                <a:gd name="connsiteX0" fmla="*/ 414337 w 883443"/>
                <a:gd name="connsiteY0" fmla="*/ 226218 h 288131"/>
                <a:gd name="connsiteX1" fmla="*/ 0 w 883443"/>
                <a:gd name="connsiteY1" fmla="*/ 288131 h 288131"/>
                <a:gd name="connsiteX2" fmla="*/ 7143 w 883443"/>
                <a:gd name="connsiteY2" fmla="*/ 100012 h 288131"/>
                <a:gd name="connsiteX3" fmla="*/ 235743 w 883443"/>
                <a:gd name="connsiteY3" fmla="*/ 76200 h 288131"/>
                <a:gd name="connsiteX4" fmla="*/ 538162 w 883443"/>
                <a:gd name="connsiteY4" fmla="*/ 42862 h 288131"/>
                <a:gd name="connsiteX5" fmla="*/ 883443 w 883443"/>
                <a:gd name="connsiteY5" fmla="*/ 0 h 288131"/>
                <a:gd name="connsiteX6" fmla="*/ 883443 w 883443"/>
                <a:gd name="connsiteY6" fmla="*/ 154781 h 288131"/>
                <a:gd name="connsiteX7" fmla="*/ 414337 w 883443"/>
                <a:gd name="connsiteY7" fmla="*/ 226218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3443" h="288131">
                  <a:moveTo>
                    <a:pt x="414337" y="226218"/>
                  </a:moveTo>
                  <a:lnTo>
                    <a:pt x="0" y="288131"/>
                  </a:lnTo>
                  <a:lnTo>
                    <a:pt x="7143" y="100012"/>
                  </a:lnTo>
                  <a:lnTo>
                    <a:pt x="235743" y="76200"/>
                  </a:lnTo>
                  <a:lnTo>
                    <a:pt x="538162" y="42862"/>
                  </a:lnTo>
                  <a:lnTo>
                    <a:pt x="883443" y="0"/>
                  </a:lnTo>
                  <a:lnTo>
                    <a:pt x="883443" y="154781"/>
                  </a:lnTo>
                  <a:lnTo>
                    <a:pt x="414337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ADE30AAF-1609-4AB4-B9D2-6A36997B0775}"/>
                </a:ext>
              </a:extLst>
            </p:cNvPr>
            <p:cNvSpPr/>
            <p:nvPr/>
          </p:nvSpPr>
          <p:spPr>
            <a:xfrm>
              <a:off x="4210846" y="3913188"/>
              <a:ext cx="1323975" cy="1155700"/>
            </a:xfrm>
            <a:custGeom>
              <a:avLst/>
              <a:gdLst>
                <a:gd name="connsiteX0" fmla="*/ 264319 w 1323975"/>
                <a:gd name="connsiteY0" fmla="*/ 350044 h 1157287"/>
                <a:gd name="connsiteX1" fmla="*/ 0 w 1323975"/>
                <a:gd name="connsiteY1" fmla="*/ 407194 h 1157287"/>
                <a:gd name="connsiteX2" fmla="*/ 7144 w 1323975"/>
                <a:gd name="connsiteY2" fmla="*/ 192881 h 1157287"/>
                <a:gd name="connsiteX3" fmla="*/ 200025 w 1323975"/>
                <a:gd name="connsiteY3" fmla="*/ 164306 h 1157287"/>
                <a:gd name="connsiteX4" fmla="*/ 442913 w 1323975"/>
                <a:gd name="connsiteY4" fmla="*/ 123825 h 1157287"/>
                <a:gd name="connsiteX5" fmla="*/ 631032 w 1323975"/>
                <a:gd name="connsiteY5" fmla="*/ 85725 h 1157287"/>
                <a:gd name="connsiteX6" fmla="*/ 800100 w 1323975"/>
                <a:gd name="connsiteY6" fmla="*/ 45244 h 1157287"/>
                <a:gd name="connsiteX7" fmla="*/ 890588 w 1323975"/>
                <a:gd name="connsiteY7" fmla="*/ 19050 h 1157287"/>
                <a:gd name="connsiteX8" fmla="*/ 945357 w 1323975"/>
                <a:gd name="connsiteY8" fmla="*/ 2381 h 1157287"/>
                <a:gd name="connsiteX9" fmla="*/ 973932 w 1323975"/>
                <a:gd name="connsiteY9" fmla="*/ 0 h 1157287"/>
                <a:gd name="connsiteX10" fmla="*/ 1007269 w 1323975"/>
                <a:gd name="connsiteY10" fmla="*/ 7144 h 1157287"/>
                <a:gd name="connsiteX11" fmla="*/ 1038225 w 1323975"/>
                <a:gd name="connsiteY11" fmla="*/ 26194 h 1157287"/>
                <a:gd name="connsiteX12" fmla="*/ 1112044 w 1323975"/>
                <a:gd name="connsiteY12" fmla="*/ 71437 h 1157287"/>
                <a:gd name="connsiteX13" fmla="*/ 1173957 w 1323975"/>
                <a:gd name="connsiteY13" fmla="*/ 111919 h 1157287"/>
                <a:gd name="connsiteX14" fmla="*/ 1290638 w 1323975"/>
                <a:gd name="connsiteY14" fmla="*/ 197644 h 1157287"/>
                <a:gd name="connsiteX15" fmla="*/ 1304925 w 1323975"/>
                <a:gd name="connsiteY15" fmla="*/ 209550 h 1157287"/>
                <a:gd name="connsiteX16" fmla="*/ 1316832 w 1323975"/>
                <a:gd name="connsiteY16" fmla="*/ 226219 h 1157287"/>
                <a:gd name="connsiteX17" fmla="*/ 1323975 w 1323975"/>
                <a:gd name="connsiteY17" fmla="*/ 254794 h 1157287"/>
                <a:gd name="connsiteX18" fmla="*/ 1323975 w 1323975"/>
                <a:gd name="connsiteY18" fmla="*/ 278606 h 1157287"/>
                <a:gd name="connsiteX19" fmla="*/ 1319213 w 1323975"/>
                <a:gd name="connsiteY19" fmla="*/ 311944 h 1157287"/>
                <a:gd name="connsiteX20" fmla="*/ 1304925 w 1323975"/>
                <a:gd name="connsiteY20" fmla="*/ 354806 h 1157287"/>
                <a:gd name="connsiteX21" fmla="*/ 1266825 w 1323975"/>
                <a:gd name="connsiteY21" fmla="*/ 402431 h 1157287"/>
                <a:gd name="connsiteX22" fmla="*/ 1223963 w 1323975"/>
                <a:gd name="connsiteY22" fmla="*/ 473869 h 1157287"/>
                <a:gd name="connsiteX23" fmla="*/ 1197769 w 1323975"/>
                <a:gd name="connsiteY23" fmla="*/ 531019 h 1157287"/>
                <a:gd name="connsiteX24" fmla="*/ 1173957 w 1323975"/>
                <a:gd name="connsiteY24" fmla="*/ 626269 h 1157287"/>
                <a:gd name="connsiteX25" fmla="*/ 1131094 w 1323975"/>
                <a:gd name="connsiteY25" fmla="*/ 842962 h 1157287"/>
                <a:gd name="connsiteX26" fmla="*/ 1102519 w 1323975"/>
                <a:gd name="connsiteY26" fmla="*/ 992981 h 1157287"/>
                <a:gd name="connsiteX27" fmla="*/ 1088232 w 1323975"/>
                <a:gd name="connsiteY27" fmla="*/ 1059656 h 1157287"/>
                <a:gd name="connsiteX28" fmla="*/ 1076325 w 1323975"/>
                <a:gd name="connsiteY28" fmla="*/ 1095375 h 1157287"/>
                <a:gd name="connsiteX29" fmla="*/ 1057275 w 1323975"/>
                <a:gd name="connsiteY29" fmla="*/ 1128712 h 1157287"/>
                <a:gd name="connsiteX30" fmla="*/ 1045369 w 1323975"/>
                <a:gd name="connsiteY30" fmla="*/ 1143000 h 1157287"/>
                <a:gd name="connsiteX31" fmla="*/ 1023938 w 1323975"/>
                <a:gd name="connsiteY31" fmla="*/ 1152525 h 1157287"/>
                <a:gd name="connsiteX32" fmla="*/ 997744 w 1323975"/>
                <a:gd name="connsiteY32" fmla="*/ 1157287 h 1157287"/>
                <a:gd name="connsiteX33" fmla="*/ 969169 w 1323975"/>
                <a:gd name="connsiteY33" fmla="*/ 1152525 h 1157287"/>
                <a:gd name="connsiteX34" fmla="*/ 947738 w 1323975"/>
                <a:gd name="connsiteY34" fmla="*/ 1145381 h 1157287"/>
                <a:gd name="connsiteX35" fmla="*/ 926307 w 1323975"/>
                <a:gd name="connsiteY35" fmla="*/ 1131094 h 1157287"/>
                <a:gd name="connsiteX36" fmla="*/ 902494 w 1323975"/>
                <a:gd name="connsiteY36" fmla="*/ 1107281 h 1157287"/>
                <a:gd name="connsiteX37" fmla="*/ 876300 w 1323975"/>
                <a:gd name="connsiteY37" fmla="*/ 1071562 h 1157287"/>
                <a:gd name="connsiteX38" fmla="*/ 862013 w 1323975"/>
                <a:gd name="connsiteY38" fmla="*/ 1045369 h 1157287"/>
                <a:gd name="connsiteX39" fmla="*/ 852488 w 1323975"/>
                <a:gd name="connsiteY39" fmla="*/ 1009650 h 1157287"/>
                <a:gd name="connsiteX40" fmla="*/ 878682 w 1323975"/>
                <a:gd name="connsiteY40" fmla="*/ 878681 h 1157287"/>
                <a:gd name="connsiteX41" fmla="*/ 926307 w 1323975"/>
                <a:gd name="connsiteY41" fmla="*/ 523875 h 1157287"/>
                <a:gd name="connsiteX42" fmla="*/ 942975 w 1323975"/>
                <a:gd name="connsiteY42" fmla="*/ 364331 h 1157287"/>
                <a:gd name="connsiteX43" fmla="*/ 950119 w 1323975"/>
                <a:gd name="connsiteY43" fmla="*/ 266700 h 1157287"/>
                <a:gd name="connsiteX44" fmla="*/ 947738 w 1323975"/>
                <a:gd name="connsiteY44" fmla="*/ 250031 h 1157287"/>
                <a:gd name="connsiteX45" fmla="*/ 940594 w 1323975"/>
                <a:gd name="connsiteY45" fmla="*/ 235744 h 1157287"/>
                <a:gd name="connsiteX46" fmla="*/ 919163 w 1323975"/>
                <a:gd name="connsiteY46" fmla="*/ 228600 h 1157287"/>
                <a:gd name="connsiteX47" fmla="*/ 845344 w 1323975"/>
                <a:gd name="connsiteY47" fmla="*/ 233362 h 1157287"/>
                <a:gd name="connsiteX48" fmla="*/ 733425 w 1323975"/>
                <a:gd name="connsiteY48" fmla="*/ 247650 h 1157287"/>
                <a:gd name="connsiteX49" fmla="*/ 566738 w 1323975"/>
                <a:gd name="connsiteY49" fmla="*/ 285750 h 1157287"/>
                <a:gd name="connsiteX50" fmla="*/ 264319 w 1323975"/>
                <a:gd name="connsiteY50" fmla="*/ 350044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23975" h="1157287">
                  <a:moveTo>
                    <a:pt x="264319" y="350044"/>
                  </a:moveTo>
                  <a:lnTo>
                    <a:pt x="0" y="407194"/>
                  </a:lnTo>
                  <a:lnTo>
                    <a:pt x="7144" y="192881"/>
                  </a:lnTo>
                  <a:lnTo>
                    <a:pt x="200025" y="164306"/>
                  </a:lnTo>
                  <a:lnTo>
                    <a:pt x="442913" y="123825"/>
                  </a:lnTo>
                  <a:lnTo>
                    <a:pt x="631032" y="85725"/>
                  </a:lnTo>
                  <a:lnTo>
                    <a:pt x="800100" y="45244"/>
                  </a:lnTo>
                  <a:lnTo>
                    <a:pt x="890588" y="19050"/>
                  </a:lnTo>
                  <a:lnTo>
                    <a:pt x="945357" y="2381"/>
                  </a:lnTo>
                  <a:lnTo>
                    <a:pt x="973932" y="0"/>
                  </a:lnTo>
                  <a:lnTo>
                    <a:pt x="1007269" y="7144"/>
                  </a:lnTo>
                  <a:lnTo>
                    <a:pt x="1038225" y="26194"/>
                  </a:lnTo>
                  <a:lnTo>
                    <a:pt x="1112044" y="71437"/>
                  </a:lnTo>
                  <a:lnTo>
                    <a:pt x="1173957" y="111919"/>
                  </a:lnTo>
                  <a:lnTo>
                    <a:pt x="1290638" y="197644"/>
                  </a:lnTo>
                  <a:lnTo>
                    <a:pt x="1304925" y="209550"/>
                  </a:lnTo>
                  <a:lnTo>
                    <a:pt x="1316832" y="226219"/>
                  </a:lnTo>
                  <a:lnTo>
                    <a:pt x="1323975" y="254794"/>
                  </a:lnTo>
                  <a:lnTo>
                    <a:pt x="1323975" y="278606"/>
                  </a:lnTo>
                  <a:lnTo>
                    <a:pt x="1319213" y="311944"/>
                  </a:lnTo>
                  <a:lnTo>
                    <a:pt x="1304925" y="354806"/>
                  </a:lnTo>
                  <a:lnTo>
                    <a:pt x="1266825" y="402431"/>
                  </a:lnTo>
                  <a:lnTo>
                    <a:pt x="1223963" y="473869"/>
                  </a:lnTo>
                  <a:lnTo>
                    <a:pt x="1197769" y="531019"/>
                  </a:lnTo>
                  <a:lnTo>
                    <a:pt x="1173957" y="626269"/>
                  </a:lnTo>
                  <a:lnTo>
                    <a:pt x="1131094" y="842962"/>
                  </a:lnTo>
                  <a:lnTo>
                    <a:pt x="1102519" y="992981"/>
                  </a:lnTo>
                  <a:lnTo>
                    <a:pt x="1088232" y="1059656"/>
                  </a:lnTo>
                  <a:lnTo>
                    <a:pt x="1076325" y="1095375"/>
                  </a:lnTo>
                  <a:lnTo>
                    <a:pt x="1057275" y="1128712"/>
                  </a:lnTo>
                  <a:lnTo>
                    <a:pt x="1045369" y="1143000"/>
                  </a:lnTo>
                  <a:lnTo>
                    <a:pt x="1023938" y="1152525"/>
                  </a:lnTo>
                  <a:lnTo>
                    <a:pt x="997744" y="1157287"/>
                  </a:lnTo>
                  <a:lnTo>
                    <a:pt x="969169" y="1152525"/>
                  </a:lnTo>
                  <a:lnTo>
                    <a:pt x="947738" y="1145381"/>
                  </a:lnTo>
                  <a:lnTo>
                    <a:pt x="926307" y="1131094"/>
                  </a:lnTo>
                  <a:lnTo>
                    <a:pt x="902494" y="1107281"/>
                  </a:lnTo>
                  <a:lnTo>
                    <a:pt x="876300" y="1071562"/>
                  </a:lnTo>
                  <a:lnTo>
                    <a:pt x="862013" y="1045369"/>
                  </a:lnTo>
                  <a:lnTo>
                    <a:pt x="852488" y="1009650"/>
                  </a:lnTo>
                  <a:lnTo>
                    <a:pt x="878682" y="878681"/>
                  </a:lnTo>
                  <a:lnTo>
                    <a:pt x="926307" y="523875"/>
                  </a:lnTo>
                  <a:lnTo>
                    <a:pt x="942975" y="364331"/>
                  </a:lnTo>
                  <a:lnTo>
                    <a:pt x="950119" y="266700"/>
                  </a:lnTo>
                  <a:lnTo>
                    <a:pt x="947738" y="250031"/>
                  </a:lnTo>
                  <a:lnTo>
                    <a:pt x="940594" y="235744"/>
                  </a:lnTo>
                  <a:lnTo>
                    <a:pt x="919163" y="228600"/>
                  </a:lnTo>
                  <a:lnTo>
                    <a:pt x="845344" y="233362"/>
                  </a:lnTo>
                  <a:lnTo>
                    <a:pt x="733425" y="247650"/>
                  </a:lnTo>
                  <a:lnTo>
                    <a:pt x="566738" y="285750"/>
                  </a:lnTo>
                  <a:lnTo>
                    <a:pt x="264319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CF1BAD32-14D8-40C7-A921-B2DBDCC33373}"/>
                </a:ext>
              </a:extLst>
            </p:cNvPr>
            <p:cNvSpPr/>
            <p:nvPr/>
          </p:nvSpPr>
          <p:spPr>
            <a:xfrm>
              <a:off x="4177509" y="4762501"/>
              <a:ext cx="949325" cy="333375"/>
            </a:xfrm>
            <a:custGeom>
              <a:avLst/>
              <a:gdLst>
                <a:gd name="connsiteX0" fmla="*/ 390525 w 950119"/>
                <a:gd name="connsiteY0" fmla="*/ 264319 h 333375"/>
                <a:gd name="connsiteX1" fmla="*/ 0 w 950119"/>
                <a:gd name="connsiteY1" fmla="*/ 333375 h 333375"/>
                <a:gd name="connsiteX2" fmla="*/ 14287 w 950119"/>
                <a:gd name="connsiteY2" fmla="*/ 121444 h 333375"/>
                <a:gd name="connsiteX3" fmla="*/ 252412 w 950119"/>
                <a:gd name="connsiteY3" fmla="*/ 92869 h 333375"/>
                <a:gd name="connsiteX4" fmla="*/ 604837 w 950119"/>
                <a:gd name="connsiteY4" fmla="*/ 50006 h 333375"/>
                <a:gd name="connsiteX5" fmla="*/ 947737 w 950119"/>
                <a:gd name="connsiteY5" fmla="*/ 0 h 333375"/>
                <a:gd name="connsiteX6" fmla="*/ 950119 w 950119"/>
                <a:gd name="connsiteY6" fmla="*/ 171450 h 333375"/>
                <a:gd name="connsiteX7" fmla="*/ 628650 w 950119"/>
                <a:gd name="connsiteY7" fmla="*/ 228600 h 333375"/>
                <a:gd name="connsiteX8" fmla="*/ 390525 w 950119"/>
                <a:gd name="connsiteY8" fmla="*/ 2643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0119" h="333375">
                  <a:moveTo>
                    <a:pt x="390525" y="264319"/>
                  </a:moveTo>
                  <a:lnTo>
                    <a:pt x="0" y="333375"/>
                  </a:lnTo>
                  <a:lnTo>
                    <a:pt x="14287" y="121444"/>
                  </a:lnTo>
                  <a:lnTo>
                    <a:pt x="252412" y="92869"/>
                  </a:lnTo>
                  <a:lnTo>
                    <a:pt x="604837" y="50006"/>
                  </a:lnTo>
                  <a:lnTo>
                    <a:pt x="947737" y="0"/>
                  </a:lnTo>
                  <a:lnTo>
                    <a:pt x="950119" y="171450"/>
                  </a:lnTo>
                  <a:lnTo>
                    <a:pt x="628650" y="228600"/>
                  </a:lnTo>
                  <a:lnTo>
                    <a:pt x="3905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28466853-580D-42B5-A884-1B6B236D94C4}"/>
                </a:ext>
              </a:extLst>
            </p:cNvPr>
            <p:cNvSpPr/>
            <p:nvPr/>
          </p:nvSpPr>
          <p:spPr>
            <a:xfrm rot="16200000">
              <a:off x="5070477" y="3698082"/>
              <a:ext cx="1912938" cy="365125"/>
            </a:xfrm>
            <a:custGeom>
              <a:avLst/>
              <a:gdLst>
                <a:gd name="connsiteX0" fmla="*/ 1016794 w 1912144"/>
                <a:gd name="connsiteY0" fmla="*/ 359569 h 364331"/>
                <a:gd name="connsiteX1" fmla="*/ 492919 w 1912144"/>
                <a:gd name="connsiteY1" fmla="*/ 361950 h 364331"/>
                <a:gd name="connsiteX2" fmla="*/ 316706 w 1912144"/>
                <a:gd name="connsiteY2" fmla="*/ 359569 h 364331"/>
                <a:gd name="connsiteX3" fmla="*/ 254794 w 1912144"/>
                <a:gd name="connsiteY3" fmla="*/ 354806 h 364331"/>
                <a:gd name="connsiteX4" fmla="*/ 173831 w 1912144"/>
                <a:gd name="connsiteY4" fmla="*/ 340519 h 364331"/>
                <a:gd name="connsiteX5" fmla="*/ 114300 w 1912144"/>
                <a:gd name="connsiteY5" fmla="*/ 321469 h 364331"/>
                <a:gd name="connsiteX6" fmla="*/ 61912 w 1912144"/>
                <a:gd name="connsiteY6" fmla="*/ 297656 h 364331"/>
                <a:gd name="connsiteX7" fmla="*/ 21431 w 1912144"/>
                <a:gd name="connsiteY7" fmla="*/ 276225 h 364331"/>
                <a:gd name="connsiteX8" fmla="*/ 7144 w 1912144"/>
                <a:gd name="connsiteY8" fmla="*/ 261938 h 364331"/>
                <a:gd name="connsiteX9" fmla="*/ 0 w 1912144"/>
                <a:gd name="connsiteY9" fmla="*/ 240506 h 364331"/>
                <a:gd name="connsiteX10" fmla="*/ 0 w 1912144"/>
                <a:gd name="connsiteY10" fmla="*/ 197644 h 364331"/>
                <a:gd name="connsiteX11" fmla="*/ 9525 w 1912144"/>
                <a:gd name="connsiteY11" fmla="*/ 159544 h 364331"/>
                <a:gd name="connsiteX12" fmla="*/ 21431 w 1912144"/>
                <a:gd name="connsiteY12" fmla="*/ 130969 h 364331"/>
                <a:gd name="connsiteX13" fmla="*/ 42862 w 1912144"/>
                <a:gd name="connsiteY13" fmla="*/ 114300 h 364331"/>
                <a:gd name="connsiteX14" fmla="*/ 80962 w 1912144"/>
                <a:gd name="connsiteY14" fmla="*/ 90488 h 364331"/>
                <a:gd name="connsiteX15" fmla="*/ 138112 w 1912144"/>
                <a:gd name="connsiteY15" fmla="*/ 64294 h 364331"/>
                <a:gd name="connsiteX16" fmla="*/ 216694 w 1912144"/>
                <a:gd name="connsiteY16" fmla="*/ 40481 h 364331"/>
                <a:gd name="connsiteX17" fmla="*/ 326231 w 1912144"/>
                <a:gd name="connsiteY17" fmla="*/ 14288 h 364331"/>
                <a:gd name="connsiteX18" fmla="*/ 402431 w 1912144"/>
                <a:gd name="connsiteY18" fmla="*/ 0 h 364331"/>
                <a:gd name="connsiteX19" fmla="*/ 471487 w 1912144"/>
                <a:gd name="connsiteY19" fmla="*/ 21431 h 364331"/>
                <a:gd name="connsiteX20" fmla="*/ 597694 w 1912144"/>
                <a:gd name="connsiteY20" fmla="*/ 54769 h 364331"/>
                <a:gd name="connsiteX21" fmla="*/ 692944 w 1912144"/>
                <a:gd name="connsiteY21" fmla="*/ 78581 h 364331"/>
                <a:gd name="connsiteX22" fmla="*/ 773906 w 1912144"/>
                <a:gd name="connsiteY22" fmla="*/ 92869 h 364331"/>
                <a:gd name="connsiteX23" fmla="*/ 895350 w 1912144"/>
                <a:gd name="connsiteY23" fmla="*/ 102394 h 364331"/>
                <a:gd name="connsiteX24" fmla="*/ 1404937 w 1912144"/>
                <a:gd name="connsiteY24" fmla="*/ 114300 h 364331"/>
                <a:gd name="connsiteX25" fmla="*/ 1619250 w 1912144"/>
                <a:gd name="connsiteY25" fmla="*/ 114300 h 364331"/>
                <a:gd name="connsiteX26" fmla="*/ 1669256 w 1912144"/>
                <a:gd name="connsiteY26" fmla="*/ 107156 h 364331"/>
                <a:gd name="connsiteX27" fmla="*/ 1743075 w 1912144"/>
                <a:gd name="connsiteY27" fmla="*/ 85725 h 364331"/>
                <a:gd name="connsiteX28" fmla="*/ 1812131 w 1912144"/>
                <a:gd name="connsiteY28" fmla="*/ 50006 h 364331"/>
                <a:gd name="connsiteX29" fmla="*/ 1850231 w 1912144"/>
                <a:gd name="connsiteY29" fmla="*/ 26194 h 364331"/>
                <a:gd name="connsiteX30" fmla="*/ 1878806 w 1912144"/>
                <a:gd name="connsiteY30" fmla="*/ 9525 h 364331"/>
                <a:gd name="connsiteX31" fmla="*/ 1902619 w 1912144"/>
                <a:gd name="connsiteY31" fmla="*/ 9525 h 364331"/>
                <a:gd name="connsiteX32" fmla="*/ 1909762 w 1912144"/>
                <a:gd name="connsiteY32" fmla="*/ 14288 h 364331"/>
                <a:gd name="connsiteX33" fmla="*/ 1912144 w 1912144"/>
                <a:gd name="connsiteY33" fmla="*/ 26194 h 364331"/>
                <a:gd name="connsiteX34" fmla="*/ 1907381 w 1912144"/>
                <a:gd name="connsiteY34" fmla="*/ 61913 h 364331"/>
                <a:gd name="connsiteX35" fmla="*/ 1895475 w 1912144"/>
                <a:gd name="connsiteY35" fmla="*/ 104775 h 364331"/>
                <a:gd name="connsiteX36" fmla="*/ 1878806 w 1912144"/>
                <a:gd name="connsiteY36" fmla="*/ 173831 h 364331"/>
                <a:gd name="connsiteX37" fmla="*/ 1862137 w 1912144"/>
                <a:gd name="connsiteY37" fmla="*/ 223838 h 364331"/>
                <a:gd name="connsiteX38" fmla="*/ 1835944 w 1912144"/>
                <a:gd name="connsiteY38" fmla="*/ 283369 h 364331"/>
                <a:gd name="connsiteX39" fmla="*/ 1802606 w 1912144"/>
                <a:gd name="connsiteY39" fmla="*/ 345281 h 364331"/>
                <a:gd name="connsiteX40" fmla="*/ 1631156 w 1912144"/>
                <a:gd name="connsiteY40" fmla="*/ 364331 h 364331"/>
                <a:gd name="connsiteX41" fmla="*/ 1016794 w 1912144"/>
                <a:gd name="connsiteY41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2144" h="364331">
                  <a:moveTo>
                    <a:pt x="1016794" y="359569"/>
                  </a:moveTo>
                  <a:lnTo>
                    <a:pt x="492919" y="361950"/>
                  </a:lnTo>
                  <a:lnTo>
                    <a:pt x="316706" y="359569"/>
                  </a:lnTo>
                  <a:lnTo>
                    <a:pt x="254794" y="354806"/>
                  </a:lnTo>
                  <a:lnTo>
                    <a:pt x="173831" y="340519"/>
                  </a:lnTo>
                  <a:lnTo>
                    <a:pt x="114300" y="321469"/>
                  </a:lnTo>
                  <a:lnTo>
                    <a:pt x="61912" y="297656"/>
                  </a:lnTo>
                  <a:lnTo>
                    <a:pt x="21431" y="276225"/>
                  </a:lnTo>
                  <a:lnTo>
                    <a:pt x="7144" y="261938"/>
                  </a:lnTo>
                  <a:lnTo>
                    <a:pt x="0" y="240506"/>
                  </a:lnTo>
                  <a:lnTo>
                    <a:pt x="0" y="197644"/>
                  </a:lnTo>
                  <a:lnTo>
                    <a:pt x="9525" y="159544"/>
                  </a:lnTo>
                  <a:lnTo>
                    <a:pt x="21431" y="130969"/>
                  </a:lnTo>
                  <a:lnTo>
                    <a:pt x="42862" y="114300"/>
                  </a:lnTo>
                  <a:lnTo>
                    <a:pt x="80962" y="90488"/>
                  </a:lnTo>
                  <a:lnTo>
                    <a:pt x="138112" y="64294"/>
                  </a:lnTo>
                  <a:lnTo>
                    <a:pt x="216694" y="40481"/>
                  </a:lnTo>
                  <a:lnTo>
                    <a:pt x="326231" y="14288"/>
                  </a:lnTo>
                  <a:lnTo>
                    <a:pt x="402431" y="0"/>
                  </a:lnTo>
                  <a:lnTo>
                    <a:pt x="471487" y="21431"/>
                  </a:lnTo>
                  <a:lnTo>
                    <a:pt x="597694" y="54769"/>
                  </a:lnTo>
                  <a:lnTo>
                    <a:pt x="692944" y="78581"/>
                  </a:lnTo>
                  <a:lnTo>
                    <a:pt x="773906" y="92869"/>
                  </a:lnTo>
                  <a:lnTo>
                    <a:pt x="895350" y="102394"/>
                  </a:lnTo>
                  <a:lnTo>
                    <a:pt x="1404937" y="114300"/>
                  </a:lnTo>
                  <a:lnTo>
                    <a:pt x="1619250" y="114300"/>
                  </a:lnTo>
                  <a:lnTo>
                    <a:pt x="1669256" y="107156"/>
                  </a:lnTo>
                  <a:lnTo>
                    <a:pt x="1743075" y="85725"/>
                  </a:lnTo>
                  <a:lnTo>
                    <a:pt x="1812131" y="50006"/>
                  </a:lnTo>
                  <a:lnTo>
                    <a:pt x="1850231" y="26194"/>
                  </a:lnTo>
                  <a:lnTo>
                    <a:pt x="1878806" y="9525"/>
                  </a:lnTo>
                  <a:lnTo>
                    <a:pt x="1902619" y="9525"/>
                  </a:lnTo>
                  <a:lnTo>
                    <a:pt x="1909762" y="14288"/>
                  </a:lnTo>
                  <a:lnTo>
                    <a:pt x="1912144" y="26194"/>
                  </a:lnTo>
                  <a:lnTo>
                    <a:pt x="1907381" y="61913"/>
                  </a:lnTo>
                  <a:lnTo>
                    <a:pt x="1895475" y="104775"/>
                  </a:lnTo>
                  <a:lnTo>
                    <a:pt x="1878806" y="173831"/>
                  </a:lnTo>
                  <a:lnTo>
                    <a:pt x="1862137" y="223838"/>
                  </a:lnTo>
                  <a:lnTo>
                    <a:pt x="1835944" y="283369"/>
                  </a:lnTo>
                  <a:lnTo>
                    <a:pt x="1802606" y="345281"/>
                  </a:lnTo>
                  <a:lnTo>
                    <a:pt x="1631156" y="364331"/>
                  </a:lnTo>
                  <a:lnTo>
                    <a:pt x="101679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E65171B8-1FBA-4858-90DD-C181633A6073}"/>
                </a:ext>
              </a:extLst>
            </p:cNvPr>
            <p:cNvSpPr/>
            <p:nvPr/>
          </p:nvSpPr>
          <p:spPr>
            <a:xfrm>
              <a:off x="6084094" y="2781300"/>
              <a:ext cx="2198688" cy="2139950"/>
            </a:xfrm>
            <a:custGeom>
              <a:avLst/>
              <a:gdLst>
                <a:gd name="connsiteX0" fmla="*/ 1378811 w 2198021"/>
                <a:gd name="connsiteY0" fmla="*/ 250955 h 2140331"/>
                <a:gd name="connsiteX1" fmla="*/ 1047089 w 2198021"/>
                <a:gd name="connsiteY1" fmla="*/ 274032 h 2140331"/>
                <a:gd name="connsiteX2" fmla="*/ 836517 w 2198021"/>
                <a:gd name="connsiteY2" fmla="*/ 308646 h 2140331"/>
                <a:gd name="connsiteX3" fmla="*/ 611523 w 2198021"/>
                <a:gd name="connsiteY3" fmla="*/ 343261 h 2140331"/>
                <a:gd name="connsiteX4" fmla="*/ 412489 w 2198021"/>
                <a:gd name="connsiteY4" fmla="*/ 374991 h 2140331"/>
                <a:gd name="connsiteX5" fmla="*/ 49037 w 2198021"/>
                <a:gd name="connsiteY5" fmla="*/ 438451 h 2140331"/>
                <a:gd name="connsiteX6" fmla="*/ 0 w 2198021"/>
                <a:gd name="connsiteY6" fmla="*/ 259609 h 2140331"/>
                <a:gd name="connsiteX7" fmla="*/ 115381 w 2198021"/>
                <a:gd name="connsiteY7" fmla="*/ 242302 h 2140331"/>
                <a:gd name="connsiteX8" fmla="*/ 349029 w 2198021"/>
                <a:gd name="connsiteY8" fmla="*/ 204803 h 2140331"/>
                <a:gd name="connsiteX9" fmla="*/ 562485 w 2198021"/>
                <a:gd name="connsiteY9" fmla="*/ 173073 h 2140331"/>
                <a:gd name="connsiteX10" fmla="*/ 839401 w 2198021"/>
                <a:gd name="connsiteY10" fmla="*/ 132689 h 2140331"/>
                <a:gd name="connsiteX11" fmla="*/ 1047089 w 2198021"/>
                <a:gd name="connsiteY11" fmla="*/ 95190 h 2140331"/>
                <a:gd name="connsiteX12" fmla="*/ 1124971 w 2198021"/>
                <a:gd name="connsiteY12" fmla="*/ 89421 h 2140331"/>
                <a:gd name="connsiteX13" fmla="*/ 1326889 w 2198021"/>
                <a:gd name="connsiteY13" fmla="*/ 72114 h 2140331"/>
                <a:gd name="connsiteX14" fmla="*/ 1499962 w 2198021"/>
                <a:gd name="connsiteY14" fmla="*/ 57691 h 2140331"/>
                <a:gd name="connsiteX15" fmla="*/ 1678803 w 2198021"/>
                <a:gd name="connsiteY15" fmla="*/ 46153 h 2140331"/>
                <a:gd name="connsiteX16" fmla="*/ 1750917 w 2198021"/>
                <a:gd name="connsiteY16" fmla="*/ 31730 h 2140331"/>
                <a:gd name="connsiteX17" fmla="*/ 1857645 w 2198021"/>
                <a:gd name="connsiteY17" fmla="*/ 0 h 2140331"/>
                <a:gd name="connsiteX18" fmla="*/ 1866299 w 2198021"/>
                <a:gd name="connsiteY18" fmla="*/ 0 h 2140331"/>
                <a:gd name="connsiteX19" fmla="*/ 1926874 w 2198021"/>
                <a:gd name="connsiteY19" fmla="*/ 28845 h 2140331"/>
                <a:gd name="connsiteX20" fmla="*/ 2001872 w 2198021"/>
                <a:gd name="connsiteY20" fmla="*/ 69229 h 2140331"/>
                <a:gd name="connsiteX21" fmla="*/ 2073986 w 2198021"/>
                <a:gd name="connsiteY21" fmla="*/ 109613 h 2140331"/>
                <a:gd name="connsiteX22" fmla="*/ 2128792 w 2198021"/>
                <a:gd name="connsiteY22" fmla="*/ 144227 h 2140331"/>
                <a:gd name="connsiteX23" fmla="*/ 2166291 w 2198021"/>
                <a:gd name="connsiteY23" fmla="*/ 175957 h 2140331"/>
                <a:gd name="connsiteX24" fmla="*/ 2183598 w 2198021"/>
                <a:gd name="connsiteY24" fmla="*/ 193264 h 2140331"/>
                <a:gd name="connsiteX25" fmla="*/ 2192252 w 2198021"/>
                <a:gd name="connsiteY25" fmla="*/ 213456 h 2140331"/>
                <a:gd name="connsiteX26" fmla="*/ 2198021 w 2198021"/>
                <a:gd name="connsiteY26" fmla="*/ 233648 h 2140331"/>
                <a:gd name="connsiteX27" fmla="*/ 2195136 w 2198021"/>
                <a:gd name="connsiteY27" fmla="*/ 256724 h 2140331"/>
                <a:gd name="connsiteX28" fmla="*/ 2177829 w 2198021"/>
                <a:gd name="connsiteY28" fmla="*/ 299992 h 2140331"/>
                <a:gd name="connsiteX29" fmla="*/ 2151868 w 2198021"/>
                <a:gd name="connsiteY29" fmla="*/ 349030 h 2140331"/>
                <a:gd name="connsiteX30" fmla="*/ 2134561 w 2198021"/>
                <a:gd name="connsiteY30" fmla="*/ 389413 h 2140331"/>
                <a:gd name="connsiteX31" fmla="*/ 2125907 w 2198021"/>
                <a:gd name="connsiteY31" fmla="*/ 452873 h 2140331"/>
                <a:gd name="connsiteX32" fmla="*/ 2128792 w 2198021"/>
                <a:gd name="connsiteY32" fmla="*/ 669214 h 2140331"/>
                <a:gd name="connsiteX33" fmla="*/ 2128792 w 2198021"/>
                <a:gd name="connsiteY33" fmla="*/ 940361 h 2140331"/>
                <a:gd name="connsiteX34" fmla="*/ 2128792 w 2198021"/>
                <a:gd name="connsiteY34" fmla="*/ 1251892 h 2140331"/>
                <a:gd name="connsiteX35" fmla="*/ 2128792 w 2198021"/>
                <a:gd name="connsiteY35" fmla="*/ 1442271 h 2140331"/>
                <a:gd name="connsiteX36" fmla="*/ 2125907 w 2198021"/>
                <a:gd name="connsiteY36" fmla="*/ 1566307 h 2140331"/>
                <a:gd name="connsiteX37" fmla="*/ 2128792 w 2198021"/>
                <a:gd name="connsiteY37" fmla="*/ 1647074 h 2140331"/>
                <a:gd name="connsiteX38" fmla="*/ 2123023 w 2198021"/>
                <a:gd name="connsiteY38" fmla="*/ 1722072 h 2140331"/>
                <a:gd name="connsiteX39" fmla="*/ 2105716 w 2198021"/>
                <a:gd name="connsiteY39" fmla="*/ 1808608 h 2140331"/>
                <a:gd name="connsiteX40" fmla="*/ 2071101 w 2198021"/>
                <a:gd name="connsiteY40" fmla="*/ 1889375 h 2140331"/>
                <a:gd name="connsiteX41" fmla="*/ 2042256 w 2198021"/>
                <a:gd name="connsiteY41" fmla="*/ 1952835 h 2140331"/>
                <a:gd name="connsiteX42" fmla="*/ 2007641 w 2198021"/>
                <a:gd name="connsiteY42" fmla="*/ 2004757 h 2140331"/>
                <a:gd name="connsiteX43" fmla="*/ 1955719 w 2198021"/>
                <a:gd name="connsiteY43" fmla="*/ 2068217 h 2140331"/>
                <a:gd name="connsiteX44" fmla="*/ 1918220 w 2198021"/>
                <a:gd name="connsiteY44" fmla="*/ 2108601 h 2140331"/>
                <a:gd name="connsiteX45" fmla="*/ 1880721 w 2198021"/>
                <a:gd name="connsiteY45" fmla="*/ 2134562 h 2140331"/>
                <a:gd name="connsiteX46" fmla="*/ 1857645 w 2198021"/>
                <a:gd name="connsiteY46" fmla="*/ 2140331 h 2140331"/>
                <a:gd name="connsiteX47" fmla="*/ 1828800 w 2198021"/>
                <a:gd name="connsiteY47" fmla="*/ 2140331 h 2140331"/>
                <a:gd name="connsiteX48" fmla="*/ 1808608 w 2198021"/>
                <a:gd name="connsiteY48" fmla="*/ 2128792 h 2140331"/>
                <a:gd name="connsiteX49" fmla="*/ 1782647 w 2198021"/>
                <a:gd name="connsiteY49" fmla="*/ 2082640 h 2140331"/>
                <a:gd name="connsiteX50" fmla="*/ 1748032 w 2198021"/>
                <a:gd name="connsiteY50" fmla="*/ 2013411 h 2140331"/>
                <a:gd name="connsiteX51" fmla="*/ 1799954 w 2198021"/>
                <a:gd name="connsiteY51" fmla="*/ 1592268 h 2140331"/>
                <a:gd name="connsiteX52" fmla="*/ 1837453 w 2198021"/>
                <a:gd name="connsiteY52" fmla="*/ 1554769 h 2140331"/>
                <a:gd name="connsiteX53" fmla="*/ 1854760 w 2198021"/>
                <a:gd name="connsiteY53" fmla="*/ 1523039 h 2140331"/>
                <a:gd name="connsiteX54" fmla="*/ 1869183 w 2198021"/>
                <a:gd name="connsiteY54" fmla="*/ 1485539 h 2140331"/>
                <a:gd name="connsiteX55" fmla="*/ 1880721 w 2198021"/>
                <a:gd name="connsiteY55" fmla="*/ 1436502 h 2140331"/>
                <a:gd name="connsiteX56" fmla="*/ 1880721 w 2198021"/>
                <a:gd name="connsiteY56" fmla="*/ 1182663 h 2140331"/>
                <a:gd name="connsiteX57" fmla="*/ 1883606 w 2198021"/>
                <a:gd name="connsiteY57" fmla="*/ 842286 h 2140331"/>
                <a:gd name="connsiteX58" fmla="*/ 1880721 w 2198021"/>
                <a:gd name="connsiteY58" fmla="*/ 625946 h 2140331"/>
                <a:gd name="connsiteX59" fmla="*/ 1880721 w 2198021"/>
                <a:gd name="connsiteY59" fmla="*/ 400951 h 2140331"/>
                <a:gd name="connsiteX60" fmla="*/ 1880721 w 2198021"/>
                <a:gd name="connsiteY60" fmla="*/ 314415 h 2140331"/>
                <a:gd name="connsiteX61" fmla="*/ 1874952 w 2198021"/>
                <a:gd name="connsiteY61" fmla="*/ 282685 h 2140331"/>
                <a:gd name="connsiteX62" fmla="*/ 1857645 w 2198021"/>
                <a:gd name="connsiteY62" fmla="*/ 256724 h 2140331"/>
                <a:gd name="connsiteX63" fmla="*/ 1843222 w 2198021"/>
                <a:gd name="connsiteY63" fmla="*/ 239417 h 2140331"/>
                <a:gd name="connsiteX64" fmla="*/ 1814377 w 2198021"/>
                <a:gd name="connsiteY64" fmla="*/ 227879 h 2140331"/>
                <a:gd name="connsiteX65" fmla="*/ 1756686 w 2198021"/>
                <a:gd name="connsiteY65" fmla="*/ 227879 h 2140331"/>
                <a:gd name="connsiteX66" fmla="*/ 1378811 w 2198021"/>
                <a:gd name="connsiteY66" fmla="*/ 250955 h 214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98021" h="2140331">
                  <a:moveTo>
                    <a:pt x="1378811" y="250955"/>
                  </a:moveTo>
                  <a:lnTo>
                    <a:pt x="1047089" y="274032"/>
                  </a:lnTo>
                  <a:lnTo>
                    <a:pt x="836517" y="308646"/>
                  </a:lnTo>
                  <a:lnTo>
                    <a:pt x="611523" y="343261"/>
                  </a:lnTo>
                  <a:lnTo>
                    <a:pt x="412489" y="374991"/>
                  </a:lnTo>
                  <a:lnTo>
                    <a:pt x="49037" y="438451"/>
                  </a:lnTo>
                  <a:lnTo>
                    <a:pt x="0" y="259609"/>
                  </a:lnTo>
                  <a:lnTo>
                    <a:pt x="115381" y="242302"/>
                  </a:lnTo>
                  <a:lnTo>
                    <a:pt x="349029" y="204803"/>
                  </a:lnTo>
                  <a:lnTo>
                    <a:pt x="562485" y="173073"/>
                  </a:lnTo>
                  <a:lnTo>
                    <a:pt x="839401" y="132689"/>
                  </a:lnTo>
                  <a:lnTo>
                    <a:pt x="1047089" y="95190"/>
                  </a:lnTo>
                  <a:lnTo>
                    <a:pt x="1124971" y="89421"/>
                  </a:lnTo>
                  <a:lnTo>
                    <a:pt x="1326889" y="72114"/>
                  </a:lnTo>
                  <a:lnTo>
                    <a:pt x="1499962" y="57691"/>
                  </a:lnTo>
                  <a:lnTo>
                    <a:pt x="1678803" y="46153"/>
                  </a:lnTo>
                  <a:lnTo>
                    <a:pt x="1750917" y="31730"/>
                  </a:lnTo>
                  <a:lnTo>
                    <a:pt x="1857645" y="0"/>
                  </a:lnTo>
                  <a:lnTo>
                    <a:pt x="1866299" y="0"/>
                  </a:lnTo>
                  <a:lnTo>
                    <a:pt x="1926874" y="28845"/>
                  </a:lnTo>
                  <a:lnTo>
                    <a:pt x="2001872" y="69229"/>
                  </a:lnTo>
                  <a:lnTo>
                    <a:pt x="2073986" y="109613"/>
                  </a:lnTo>
                  <a:lnTo>
                    <a:pt x="2128792" y="144227"/>
                  </a:lnTo>
                  <a:lnTo>
                    <a:pt x="2166291" y="175957"/>
                  </a:lnTo>
                  <a:lnTo>
                    <a:pt x="2183598" y="193264"/>
                  </a:lnTo>
                  <a:lnTo>
                    <a:pt x="2192252" y="213456"/>
                  </a:lnTo>
                  <a:lnTo>
                    <a:pt x="2198021" y="233648"/>
                  </a:lnTo>
                  <a:lnTo>
                    <a:pt x="2195136" y="256724"/>
                  </a:lnTo>
                  <a:lnTo>
                    <a:pt x="2177829" y="299992"/>
                  </a:lnTo>
                  <a:lnTo>
                    <a:pt x="2151868" y="349030"/>
                  </a:lnTo>
                  <a:lnTo>
                    <a:pt x="2134561" y="389413"/>
                  </a:lnTo>
                  <a:lnTo>
                    <a:pt x="2125907" y="452873"/>
                  </a:lnTo>
                  <a:cubicBezTo>
                    <a:pt x="2126869" y="524987"/>
                    <a:pt x="2127830" y="597100"/>
                    <a:pt x="2128792" y="669214"/>
                  </a:cubicBezTo>
                  <a:lnTo>
                    <a:pt x="2128792" y="940361"/>
                  </a:lnTo>
                  <a:lnTo>
                    <a:pt x="2128792" y="1251892"/>
                  </a:lnTo>
                  <a:lnTo>
                    <a:pt x="2128792" y="1442271"/>
                  </a:lnTo>
                  <a:cubicBezTo>
                    <a:pt x="2127830" y="1483616"/>
                    <a:pt x="2126869" y="1524962"/>
                    <a:pt x="2125907" y="1566307"/>
                  </a:cubicBezTo>
                  <a:cubicBezTo>
                    <a:pt x="2126869" y="1593229"/>
                    <a:pt x="2127830" y="1620152"/>
                    <a:pt x="2128792" y="1647074"/>
                  </a:cubicBezTo>
                  <a:lnTo>
                    <a:pt x="2123023" y="1722072"/>
                  </a:lnTo>
                  <a:lnTo>
                    <a:pt x="2105716" y="1808608"/>
                  </a:lnTo>
                  <a:lnTo>
                    <a:pt x="2071101" y="1889375"/>
                  </a:lnTo>
                  <a:lnTo>
                    <a:pt x="2042256" y="1952835"/>
                  </a:lnTo>
                  <a:lnTo>
                    <a:pt x="2007641" y="2004757"/>
                  </a:lnTo>
                  <a:lnTo>
                    <a:pt x="1955719" y="2068217"/>
                  </a:lnTo>
                  <a:lnTo>
                    <a:pt x="1918220" y="2108601"/>
                  </a:lnTo>
                  <a:lnTo>
                    <a:pt x="1880721" y="2134562"/>
                  </a:lnTo>
                  <a:lnTo>
                    <a:pt x="1857645" y="2140331"/>
                  </a:lnTo>
                  <a:lnTo>
                    <a:pt x="1828800" y="2140331"/>
                  </a:lnTo>
                  <a:lnTo>
                    <a:pt x="1808608" y="2128792"/>
                  </a:lnTo>
                  <a:lnTo>
                    <a:pt x="1782647" y="2082640"/>
                  </a:lnTo>
                  <a:lnTo>
                    <a:pt x="1748032" y="2013411"/>
                  </a:lnTo>
                  <a:lnTo>
                    <a:pt x="1799954" y="1592268"/>
                  </a:lnTo>
                  <a:lnTo>
                    <a:pt x="1837453" y="1554769"/>
                  </a:lnTo>
                  <a:lnTo>
                    <a:pt x="1854760" y="1523039"/>
                  </a:lnTo>
                  <a:lnTo>
                    <a:pt x="1869183" y="1485539"/>
                  </a:lnTo>
                  <a:lnTo>
                    <a:pt x="1880721" y="1436502"/>
                  </a:lnTo>
                  <a:lnTo>
                    <a:pt x="1880721" y="1182663"/>
                  </a:lnTo>
                  <a:cubicBezTo>
                    <a:pt x="1881683" y="1069204"/>
                    <a:pt x="1882644" y="955745"/>
                    <a:pt x="1883606" y="842286"/>
                  </a:cubicBezTo>
                  <a:cubicBezTo>
                    <a:pt x="1882644" y="770173"/>
                    <a:pt x="1881683" y="698059"/>
                    <a:pt x="1880721" y="625946"/>
                  </a:cubicBezTo>
                  <a:lnTo>
                    <a:pt x="1880721" y="400951"/>
                  </a:lnTo>
                  <a:lnTo>
                    <a:pt x="1880721" y="314415"/>
                  </a:lnTo>
                  <a:lnTo>
                    <a:pt x="1874952" y="282685"/>
                  </a:lnTo>
                  <a:lnTo>
                    <a:pt x="1857645" y="256724"/>
                  </a:lnTo>
                  <a:lnTo>
                    <a:pt x="1843222" y="239417"/>
                  </a:lnTo>
                  <a:lnTo>
                    <a:pt x="1814377" y="227879"/>
                  </a:lnTo>
                  <a:lnTo>
                    <a:pt x="1756686" y="227879"/>
                  </a:lnTo>
                  <a:lnTo>
                    <a:pt x="1378811" y="2509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BB6AA3B9-C88C-4343-A202-70061E9DF09E}"/>
                </a:ext>
              </a:extLst>
            </p:cNvPr>
            <p:cNvSpPr/>
            <p:nvPr/>
          </p:nvSpPr>
          <p:spPr>
            <a:xfrm>
              <a:off x="7405689" y="4268789"/>
              <a:ext cx="498475" cy="555625"/>
            </a:xfrm>
            <a:custGeom>
              <a:avLst/>
              <a:gdLst>
                <a:gd name="connsiteX0" fmla="*/ 178593 w 497681"/>
                <a:gd name="connsiteY0" fmla="*/ 76200 h 554832"/>
                <a:gd name="connsiteX1" fmla="*/ 254793 w 497681"/>
                <a:gd name="connsiteY1" fmla="*/ 104775 h 554832"/>
                <a:gd name="connsiteX2" fmla="*/ 297656 w 497681"/>
                <a:gd name="connsiteY2" fmla="*/ 114300 h 554832"/>
                <a:gd name="connsiteX3" fmla="*/ 335756 w 497681"/>
                <a:gd name="connsiteY3" fmla="*/ 119063 h 554832"/>
                <a:gd name="connsiteX4" fmla="*/ 378618 w 497681"/>
                <a:gd name="connsiteY4" fmla="*/ 121444 h 554832"/>
                <a:gd name="connsiteX5" fmla="*/ 411956 w 497681"/>
                <a:gd name="connsiteY5" fmla="*/ 116682 h 554832"/>
                <a:gd name="connsiteX6" fmla="*/ 497681 w 497681"/>
                <a:gd name="connsiteY6" fmla="*/ 88107 h 554832"/>
                <a:gd name="connsiteX7" fmla="*/ 447675 w 497681"/>
                <a:gd name="connsiteY7" fmla="*/ 554832 h 554832"/>
                <a:gd name="connsiteX8" fmla="*/ 402431 w 497681"/>
                <a:gd name="connsiteY8" fmla="*/ 531019 h 554832"/>
                <a:gd name="connsiteX9" fmla="*/ 373856 w 497681"/>
                <a:gd name="connsiteY9" fmla="*/ 485775 h 554832"/>
                <a:gd name="connsiteX10" fmla="*/ 342900 w 497681"/>
                <a:gd name="connsiteY10" fmla="*/ 428625 h 554832"/>
                <a:gd name="connsiteX11" fmla="*/ 283368 w 497681"/>
                <a:gd name="connsiteY11" fmla="*/ 342900 h 554832"/>
                <a:gd name="connsiteX12" fmla="*/ 192881 w 497681"/>
                <a:gd name="connsiteY12" fmla="*/ 228600 h 554832"/>
                <a:gd name="connsiteX13" fmla="*/ 104775 w 497681"/>
                <a:gd name="connsiteY13" fmla="*/ 135732 h 554832"/>
                <a:gd name="connsiteX14" fmla="*/ 30956 w 497681"/>
                <a:gd name="connsiteY14" fmla="*/ 64294 h 554832"/>
                <a:gd name="connsiteX15" fmla="*/ 9525 w 497681"/>
                <a:gd name="connsiteY15" fmla="*/ 42863 h 554832"/>
                <a:gd name="connsiteX16" fmla="*/ 0 w 497681"/>
                <a:gd name="connsiteY16" fmla="*/ 23813 h 554832"/>
                <a:gd name="connsiteX17" fmla="*/ 0 w 497681"/>
                <a:gd name="connsiteY17" fmla="*/ 7144 h 554832"/>
                <a:gd name="connsiteX18" fmla="*/ 7143 w 497681"/>
                <a:gd name="connsiteY18" fmla="*/ 0 h 554832"/>
                <a:gd name="connsiteX19" fmla="*/ 30956 w 497681"/>
                <a:gd name="connsiteY19" fmla="*/ 0 h 554832"/>
                <a:gd name="connsiteX20" fmla="*/ 69056 w 497681"/>
                <a:gd name="connsiteY20" fmla="*/ 16669 h 554832"/>
                <a:gd name="connsiteX21" fmla="*/ 178593 w 497681"/>
                <a:gd name="connsiteY21" fmla="*/ 76200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7681" h="554832">
                  <a:moveTo>
                    <a:pt x="178593" y="76200"/>
                  </a:moveTo>
                  <a:lnTo>
                    <a:pt x="254793" y="104775"/>
                  </a:lnTo>
                  <a:lnTo>
                    <a:pt x="297656" y="114300"/>
                  </a:lnTo>
                  <a:lnTo>
                    <a:pt x="335756" y="119063"/>
                  </a:lnTo>
                  <a:lnTo>
                    <a:pt x="378618" y="121444"/>
                  </a:lnTo>
                  <a:lnTo>
                    <a:pt x="411956" y="116682"/>
                  </a:lnTo>
                  <a:lnTo>
                    <a:pt x="497681" y="88107"/>
                  </a:lnTo>
                  <a:lnTo>
                    <a:pt x="447675" y="554832"/>
                  </a:lnTo>
                  <a:lnTo>
                    <a:pt x="402431" y="531019"/>
                  </a:lnTo>
                  <a:lnTo>
                    <a:pt x="373856" y="485775"/>
                  </a:lnTo>
                  <a:lnTo>
                    <a:pt x="342900" y="428625"/>
                  </a:lnTo>
                  <a:lnTo>
                    <a:pt x="283368" y="342900"/>
                  </a:lnTo>
                  <a:lnTo>
                    <a:pt x="192881" y="228600"/>
                  </a:lnTo>
                  <a:lnTo>
                    <a:pt x="104775" y="135732"/>
                  </a:lnTo>
                  <a:lnTo>
                    <a:pt x="30956" y="64294"/>
                  </a:lnTo>
                  <a:lnTo>
                    <a:pt x="9525" y="42863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30956" y="0"/>
                  </a:lnTo>
                  <a:lnTo>
                    <a:pt x="69056" y="16669"/>
                  </a:lnTo>
                  <a:lnTo>
                    <a:pt x="17859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39697349-CD8B-4654-9A66-644795525145}"/>
                </a:ext>
              </a:extLst>
            </p:cNvPr>
            <p:cNvSpPr/>
            <p:nvPr/>
          </p:nvSpPr>
          <p:spPr>
            <a:xfrm rot="16200000">
              <a:off x="4874419" y="3718719"/>
              <a:ext cx="4102100" cy="515938"/>
            </a:xfrm>
            <a:custGeom>
              <a:avLst/>
              <a:gdLst>
                <a:gd name="connsiteX0" fmla="*/ 1895880 w 4102444"/>
                <a:gd name="connsiteY0" fmla="*/ 473087 h 515453"/>
                <a:gd name="connsiteX1" fmla="*/ 1055620 w 4102444"/>
                <a:gd name="connsiteY1" fmla="*/ 473087 h 515453"/>
                <a:gd name="connsiteX2" fmla="*/ 402477 w 4102444"/>
                <a:gd name="connsiteY2" fmla="*/ 469557 h 515453"/>
                <a:gd name="connsiteX3" fmla="*/ 307154 w 4102444"/>
                <a:gd name="connsiteY3" fmla="*/ 473087 h 515453"/>
                <a:gd name="connsiteX4" fmla="*/ 215361 w 4102444"/>
                <a:gd name="connsiteY4" fmla="*/ 466026 h 515453"/>
                <a:gd name="connsiteX5" fmla="*/ 155342 w 4102444"/>
                <a:gd name="connsiteY5" fmla="*/ 455435 h 515453"/>
                <a:gd name="connsiteX6" fmla="*/ 112976 w 4102444"/>
                <a:gd name="connsiteY6" fmla="*/ 444843 h 515453"/>
                <a:gd name="connsiteX7" fmla="*/ 77671 w 4102444"/>
                <a:gd name="connsiteY7" fmla="*/ 427191 h 515453"/>
                <a:gd name="connsiteX8" fmla="*/ 42366 w 4102444"/>
                <a:gd name="connsiteY8" fmla="*/ 402477 h 515453"/>
                <a:gd name="connsiteX9" fmla="*/ 14122 w 4102444"/>
                <a:gd name="connsiteY9" fmla="*/ 374233 h 515453"/>
                <a:gd name="connsiteX10" fmla="*/ 0 w 4102444"/>
                <a:gd name="connsiteY10" fmla="*/ 349520 h 515453"/>
                <a:gd name="connsiteX11" fmla="*/ 0 w 4102444"/>
                <a:gd name="connsiteY11" fmla="*/ 317745 h 515453"/>
                <a:gd name="connsiteX12" fmla="*/ 10592 w 4102444"/>
                <a:gd name="connsiteY12" fmla="*/ 285971 h 515453"/>
                <a:gd name="connsiteX13" fmla="*/ 35305 w 4102444"/>
                <a:gd name="connsiteY13" fmla="*/ 268318 h 515453"/>
                <a:gd name="connsiteX14" fmla="*/ 95324 w 4102444"/>
                <a:gd name="connsiteY14" fmla="*/ 250666 h 515453"/>
                <a:gd name="connsiteX15" fmla="*/ 169464 w 4102444"/>
                <a:gd name="connsiteY15" fmla="*/ 233013 h 515453"/>
                <a:gd name="connsiteX16" fmla="*/ 268318 w 4102444"/>
                <a:gd name="connsiteY16" fmla="*/ 215361 h 515453"/>
                <a:gd name="connsiteX17" fmla="*/ 377764 w 4102444"/>
                <a:gd name="connsiteY17" fmla="*/ 204769 h 515453"/>
                <a:gd name="connsiteX18" fmla="*/ 653143 w 4102444"/>
                <a:gd name="connsiteY18" fmla="*/ 201239 h 515453"/>
                <a:gd name="connsiteX19" fmla="*/ 1447506 w 4102444"/>
                <a:gd name="connsiteY19" fmla="*/ 204769 h 515453"/>
                <a:gd name="connsiteX20" fmla="*/ 2086527 w 4102444"/>
                <a:gd name="connsiteY20" fmla="*/ 204769 h 515453"/>
                <a:gd name="connsiteX21" fmla="*/ 2714956 w 4102444"/>
                <a:gd name="connsiteY21" fmla="*/ 201239 h 515453"/>
                <a:gd name="connsiteX22" fmla="*/ 2944439 w 4102444"/>
                <a:gd name="connsiteY22" fmla="*/ 204769 h 515453"/>
                <a:gd name="connsiteX23" fmla="*/ 3096250 w 4102444"/>
                <a:gd name="connsiteY23" fmla="*/ 204769 h 515453"/>
                <a:gd name="connsiteX24" fmla="*/ 3329264 w 4102444"/>
                <a:gd name="connsiteY24" fmla="*/ 204769 h 515453"/>
                <a:gd name="connsiteX25" fmla="*/ 3710558 w 4102444"/>
                <a:gd name="connsiteY25" fmla="*/ 204769 h 515453"/>
                <a:gd name="connsiteX26" fmla="*/ 3781168 w 4102444"/>
                <a:gd name="connsiteY26" fmla="*/ 201239 h 515453"/>
                <a:gd name="connsiteX27" fmla="*/ 3827064 w 4102444"/>
                <a:gd name="connsiteY27" fmla="*/ 190647 h 515453"/>
                <a:gd name="connsiteX28" fmla="*/ 3869430 w 4102444"/>
                <a:gd name="connsiteY28" fmla="*/ 172995 h 515453"/>
                <a:gd name="connsiteX29" fmla="*/ 3915327 w 4102444"/>
                <a:gd name="connsiteY29" fmla="*/ 141220 h 515453"/>
                <a:gd name="connsiteX30" fmla="*/ 4031833 w 4102444"/>
                <a:gd name="connsiteY30" fmla="*/ 0 h 515453"/>
                <a:gd name="connsiteX31" fmla="*/ 4102444 w 4102444"/>
                <a:gd name="connsiteY31" fmla="*/ 208300 h 515453"/>
                <a:gd name="connsiteX32" fmla="*/ 4003589 w 4102444"/>
                <a:gd name="connsiteY32" fmla="*/ 303623 h 515453"/>
                <a:gd name="connsiteX33" fmla="*/ 3968284 w 4102444"/>
                <a:gd name="connsiteY33" fmla="*/ 360111 h 515453"/>
                <a:gd name="connsiteX34" fmla="*/ 3915327 w 4102444"/>
                <a:gd name="connsiteY34" fmla="*/ 430721 h 515453"/>
                <a:gd name="connsiteX35" fmla="*/ 3872961 w 4102444"/>
                <a:gd name="connsiteY35" fmla="*/ 473087 h 515453"/>
                <a:gd name="connsiteX36" fmla="*/ 3837656 w 4102444"/>
                <a:gd name="connsiteY36" fmla="*/ 504862 h 515453"/>
                <a:gd name="connsiteX37" fmla="*/ 3809412 w 4102444"/>
                <a:gd name="connsiteY37" fmla="*/ 511923 h 515453"/>
                <a:gd name="connsiteX38" fmla="*/ 3777637 w 4102444"/>
                <a:gd name="connsiteY38" fmla="*/ 515453 h 515453"/>
                <a:gd name="connsiteX39" fmla="*/ 3735271 w 4102444"/>
                <a:gd name="connsiteY39" fmla="*/ 504862 h 515453"/>
                <a:gd name="connsiteX40" fmla="*/ 3675253 w 4102444"/>
                <a:gd name="connsiteY40" fmla="*/ 473087 h 515453"/>
                <a:gd name="connsiteX41" fmla="*/ 3544624 w 4102444"/>
                <a:gd name="connsiteY41" fmla="*/ 469557 h 515453"/>
                <a:gd name="connsiteX42" fmla="*/ 2760853 w 4102444"/>
                <a:gd name="connsiteY42" fmla="*/ 473087 h 515453"/>
                <a:gd name="connsiteX43" fmla="*/ 1895880 w 4102444"/>
                <a:gd name="connsiteY43" fmla="*/ 473087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02444" h="515453">
                  <a:moveTo>
                    <a:pt x="1895880" y="473087"/>
                  </a:moveTo>
                  <a:lnTo>
                    <a:pt x="1055620" y="473087"/>
                  </a:lnTo>
                  <a:lnTo>
                    <a:pt x="402477" y="469557"/>
                  </a:lnTo>
                  <a:lnTo>
                    <a:pt x="307154" y="473087"/>
                  </a:lnTo>
                  <a:lnTo>
                    <a:pt x="215361" y="466026"/>
                  </a:lnTo>
                  <a:lnTo>
                    <a:pt x="155342" y="455435"/>
                  </a:lnTo>
                  <a:lnTo>
                    <a:pt x="112976" y="444843"/>
                  </a:lnTo>
                  <a:lnTo>
                    <a:pt x="77671" y="427191"/>
                  </a:lnTo>
                  <a:lnTo>
                    <a:pt x="42366" y="402477"/>
                  </a:lnTo>
                  <a:lnTo>
                    <a:pt x="14122" y="374233"/>
                  </a:lnTo>
                  <a:lnTo>
                    <a:pt x="0" y="349520"/>
                  </a:lnTo>
                  <a:lnTo>
                    <a:pt x="0" y="317745"/>
                  </a:lnTo>
                  <a:lnTo>
                    <a:pt x="10592" y="285971"/>
                  </a:lnTo>
                  <a:lnTo>
                    <a:pt x="35305" y="268318"/>
                  </a:lnTo>
                  <a:lnTo>
                    <a:pt x="95324" y="250666"/>
                  </a:lnTo>
                  <a:lnTo>
                    <a:pt x="169464" y="233013"/>
                  </a:lnTo>
                  <a:lnTo>
                    <a:pt x="268318" y="215361"/>
                  </a:lnTo>
                  <a:lnTo>
                    <a:pt x="377764" y="204769"/>
                  </a:lnTo>
                  <a:lnTo>
                    <a:pt x="653143" y="201239"/>
                  </a:lnTo>
                  <a:lnTo>
                    <a:pt x="1447506" y="204769"/>
                  </a:lnTo>
                  <a:lnTo>
                    <a:pt x="2086527" y="204769"/>
                  </a:lnTo>
                  <a:lnTo>
                    <a:pt x="2714956" y="201239"/>
                  </a:lnTo>
                  <a:lnTo>
                    <a:pt x="2944439" y="204769"/>
                  </a:lnTo>
                  <a:lnTo>
                    <a:pt x="3096250" y="204769"/>
                  </a:lnTo>
                  <a:lnTo>
                    <a:pt x="3329264" y="204769"/>
                  </a:lnTo>
                  <a:lnTo>
                    <a:pt x="3710558" y="204769"/>
                  </a:lnTo>
                  <a:lnTo>
                    <a:pt x="3781168" y="201239"/>
                  </a:lnTo>
                  <a:lnTo>
                    <a:pt x="3827064" y="190647"/>
                  </a:lnTo>
                  <a:lnTo>
                    <a:pt x="3869430" y="172995"/>
                  </a:lnTo>
                  <a:lnTo>
                    <a:pt x="3915327" y="141220"/>
                  </a:lnTo>
                  <a:lnTo>
                    <a:pt x="4031833" y="0"/>
                  </a:lnTo>
                  <a:lnTo>
                    <a:pt x="4102444" y="208300"/>
                  </a:lnTo>
                  <a:lnTo>
                    <a:pt x="4003589" y="303623"/>
                  </a:lnTo>
                  <a:lnTo>
                    <a:pt x="3968284" y="360111"/>
                  </a:lnTo>
                  <a:lnTo>
                    <a:pt x="3915327" y="430721"/>
                  </a:lnTo>
                  <a:lnTo>
                    <a:pt x="3872961" y="473087"/>
                  </a:lnTo>
                  <a:lnTo>
                    <a:pt x="3837656" y="504862"/>
                  </a:lnTo>
                  <a:lnTo>
                    <a:pt x="3809412" y="511923"/>
                  </a:lnTo>
                  <a:lnTo>
                    <a:pt x="3777637" y="515453"/>
                  </a:lnTo>
                  <a:lnTo>
                    <a:pt x="3735271" y="504862"/>
                  </a:lnTo>
                  <a:lnTo>
                    <a:pt x="3675253" y="473087"/>
                  </a:lnTo>
                  <a:lnTo>
                    <a:pt x="3544624" y="469557"/>
                  </a:lnTo>
                  <a:lnTo>
                    <a:pt x="2760853" y="473087"/>
                  </a:lnTo>
                  <a:lnTo>
                    <a:pt x="1895880" y="473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21485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4" grpId="0" animBg="1"/>
      <p:bldP spid="20" grpId="0" animBg="1"/>
      <p:bldP spid="8" grpId="0" animBg="1"/>
      <p:bldP spid="9" grpId="0" animBg="1"/>
      <p:bldP spid="10" grpId="0" animBg="1"/>
      <p:bldP spid="11" grpId="0" animBg="1"/>
      <p:bldP spid="22" grpId="0" animBg="1"/>
      <p:bldP spid="12" grpId="0" animBg="1"/>
      <p:bldP spid="13" grpId="0" animBg="1"/>
      <p:bldP spid="23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4CB4E2B0-B0F4-423E-B92E-E8B6CF08ABB7}"/>
              </a:ext>
            </a:extLst>
          </p:cNvPr>
          <p:cNvGrpSpPr/>
          <p:nvPr/>
        </p:nvGrpSpPr>
        <p:grpSpPr>
          <a:xfrm>
            <a:off x="3875882" y="1371600"/>
            <a:ext cx="4440236" cy="4656138"/>
            <a:chOff x="3920334" y="1371600"/>
            <a:chExt cx="4440236" cy="465613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ACABA771-B3EC-4C17-ADD5-00595D8ACF57}"/>
                </a:ext>
              </a:extLst>
            </p:cNvPr>
            <p:cNvSpPr/>
            <p:nvPr/>
          </p:nvSpPr>
          <p:spPr>
            <a:xfrm>
              <a:off x="4115595" y="1371600"/>
              <a:ext cx="1201738" cy="1100138"/>
            </a:xfrm>
            <a:custGeom>
              <a:avLst/>
              <a:gdLst>
                <a:gd name="connsiteX0" fmla="*/ 450057 w 1202532"/>
                <a:gd name="connsiteY0" fmla="*/ 816769 h 1100138"/>
                <a:gd name="connsiteX1" fmla="*/ 61913 w 1202532"/>
                <a:gd name="connsiteY1" fmla="*/ 1100138 h 1100138"/>
                <a:gd name="connsiteX2" fmla="*/ 0 w 1202532"/>
                <a:gd name="connsiteY2" fmla="*/ 1047750 h 1100138"/>
                <a:gd name="connsiteX3" fmla="*/ 116682 w 1202532"/>
                <a:gd name="connsiteY3" fmla="*/ 931069 h 1100138"/>
                <a:gd name="connsiteX4" fmla="*/ 252413 w 1202532"/>
                <a:gd name="connsiteY4" fmla="*/ 800100 h 1100138"/>
                <a:gd name="connsiteX5" fmla="*/ 383382 w 1202532"/>
                <a:gd name="connsiteY5" fmla="*/ 671513 h 1100138"/>
                <a:gd name="connsiteX6" fmla="*/ 495300 w 1202532"/>
                <a:gd name="connsiteY6" fmla="*/ 557213 h 1100138"/>
                <a:gd name="connsiteX7" fmla="*/ 581025 w 1202532"/>
                <a:gd name="connsiteY7" fmla="*/ 459581 h 1100138"/>
                <a:gd name="connsiteX8" fmla="*/ 647700 w 1202532"/>
                <a:gd name="connsiteY8" fmla="*/ 381000 h 1100138"/>
                <a:gd name="connsiteX9" fmla="*/ 685800 w 1202532"/>
                <a:gd name="connsiteY9" fmla="*/ 330994 h 1100138"/>
                <a:gd name="connsiteX10" fmla="*/ 707232 w 1202532"/>
                <a:gd name="connsiteY10" fmla="*/ 295275 h 1100138"/>
                <a:gd name="connsiteX11" fmla="*/ 721519 w 1202532"/>
                <a:gd name="connsiteY11" fmla="*/ 266700 h 1100138"/>
                <a:gd name="connsiteX12" fmla="*/ 728663 w 1202532"/>
                <a:gd name="connsiteY12" fmla="*/ 245269 h 1100138"/>
                <a:gd name="connsiteX13" fmla="*/ 731044 w 1202532"/>
                <a:gd name="connsiteY13" fmla="*/ 216694 h 1100138"/>
                <a:gd name="connsiteX14" fmla="*/ 723900 w 1202532"/>
                <a:gd name="connsiteY14" fmla="*/ 176213 h 1100138"/>
                <a:gd name="connsiteX15" fmla="*/ 714375 w 1202532"/>
                <a:gd name="connsiteY15" fmla="*/ 145256 h 1100138"/>
                <a:gd name="connsiteX16" fmla="*/ 690563 w 1202532"/>
                <a:gd name="connsiteY16" fmla="*/ 114300 h 1100138"/>
                <a:gd name="connsiteX17" fmla="*/ 673894 w 1202532"/>
                <a:gd name="connsiteY17" fmla="*/ 97631 h 1100138"/>
                <a:gd name="connsiteX18" fmla="*/ 647700 w 1202532"/>
                <a:gd name="connsiteY18" fmla="*/ 78581 h 1100138"/>
                <a:gd name="connsiteX19" fmla="*/ 626269 w 1202532"/>
                <a:gd name="connsiteY19" fmla="*/ 69056 h 1100138"/>
                <a:gd name="connsiteX20" fmla="*/ 609600 w 1202532"/>
                <a:gd name="connsiteY20" fmla="*/ 57150 h 1100138"/>
                <a:gd name="connsiteX21" fmla="*/ 600075 w 1202532"/>
                <a:gd name="connsiteY21" fmla="*/ 40481 h 1100138"/>
                <a:gd name="connsiteX22" fmla="*/ 602457 w 1202532"/>
                <a:gd name="connsiteY22" fmla="*/ 28575 h 1100138"/>
                <a:gd name="connsiteX23" fmla="*/ 607219 w 1202532"/>
                <a:gd name="connsiteY23" fmla="*/ 16669 h 1100138"/>
                <a:gd name="connsiteX24" fmla="*/ 621507 w 1202532"/>
                <a:gd name="connsiteY24" fmla="*/ 4763 h 1100138"/>
                <a:gd name="connsiteX25" fmla="*/ 652463 w 1202532"/>
                <a:gd name="connsiteY25" fmla="*/ 0 h 1100138"/>
                <a:gd name="connsiteX26" fmla="*/ 711994 w 1202532"/>
                <a:gd name="connsiteY26" fmla="*/ 9525 h 1100138"/>
                <a:gd name="connsiteX27" fmla="*/ 773907 w 1202532"/>
                <a:gd name="connsiteY27" fmla="*/ 30956 h 1100138"/>
                <a:gd name="connsiteX28" fmla="*/ 878682 w 1202532"/>
                <a:gd name="connsiteY28" fmla="*/ 73819 h 1100138"/>
                <a:gd name="connsiteX29" fmla="*/ 978694 w 1202532"/>
                <a:gd name="connsiteY29" fmla="*/ 121444 h 1100138"/>
                <a:gd name="connsiteX30" fmla="*/ 1107282 w 1202532"/>
                <a:gd name="connsiteY30" fmla="*/ 188119 h 1100138"/>
                <a:gd name="connsiteX31" fmla="*/ 1169194 w 1202532"/>
                <a:gd name="connsiteY31" fmla="*/ 221456 h 1100138"/>
                <a:gd name="connsiteX32" fmla="*/ 1185863 w 1202532"/>
                <a:gd name="connsiteY32" fmla="*/ 238125 h 1100138"/>
                <a:gd name="connsiteX33" fmla="*/ 1197769 w 1202532"/>
                <a:gd name="connsiteY33" fmla="*/ 259556 h 1100138"/>
                <a:gd name="connsiteX34" fmla="*/ 1202532 w 1202532"/>
                <a:gd name="connsiteY34" fmla="*/ 283369 h 1100138"/>
                <a:gd name="connsiteX35" fmla="*/ 1197769 w 1202532"/>
                <a:gd name="connsiteY35" fmla="*/ 300038 h 1100138"/>
                <a:gd name="connsiteX36" fmla="*/ 1188244 w 1202532"/>
                <a:gd name="connsiteY36" fmla="*/ 319088 h 1100138"/>
                <a:gd name="connsiteX37" fmla="*/ 1152525 w 1202532"/>
                <a:gd name="connsiteY37" fmla="*/ 350044 h 1100138"/>
                <a:gd name="connsiteX38" fmla="*/ 1119188 w 1202532"/>
                <a:gd name="connsiteY38" fmla="*/ 366713 h 1100138"/>
                <a:gd name="connsiteX39" fmla="*/ 1076325 w 1202532"/>
                <a:gd name="connsiteY39" fmla="*/ 378619 h 1100138"/>
                <a:gd name="connsiteX40" fmla="*/ 1042988 w 1202532"/>
                <a:gd name="connsiteY40" fmla="*/ 392906 h 1100138"/>
                <a:gd name="connsiteX41" fmla="*/ 1002507 w 1202532"/>
                <a:gd name="connsiteY41" fmla="*/ 419100 h 1100138"/>
                <a:gd name="connsiteX42" fmla="*/ 966788 w 1202532"/>
                <a:gd name="connsiteY42" fmla="*/ 454819 h 1100138"/>
                <a:gd name="connsiteX43" fmla="*/ 735807 w 1202532"/>
                <a:gd name="connsiteY43" fmla="*/ 611981 h 1100138"/>
                <a:gd name="connsiteX44" fmla="*/ 450057 w 1202532"/>
                <a:gd name="connsiteY44" fmla="*/ 8167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02532" h="1100138">
                  <a:moveTo>
                    <a:pt x="450057" y="816769"/>
                  </a:moveTo>
                  <a:lnTo>
                    <a:pt x="61913" y="1100138"/>
                  </a:lnTo>
                  <a:lnTo>
                    <a:pt x="0" y="1047750"/>
                  </a:lnTo>
                  <a:lnTo>
                    <a:pt x="116682" y="931069"/>
                  </a:lnTo>
                  <a:lnTo>
                    <a:pt x="252413" y="800100"/>
                  </a:lnTo>
                  <a:lnTo>
                    <a:pt x="383382" y="671513"/>
                  </a:lnTo>
                  <a:lnTo>
                    <a:pt x="495300" y="557213"/>
                  </a:lnTo>
                  <a:lnTo>
                    <a:pt x="581025" y="459581"/>
                  </a:lnTo>
                  <a:lnTo>
                    <a:pt x="647700" y="381000"/>
                  </a:lnTo>
                  <a:lnTo>
                    <a:pt x="685800" y="330994"/>
                  </a:lnTo>
                  <a:lnTo>
                    <a:pt x="707232" y="295275"/>
                  </a:lnTo>
                  <a:lnTo>
                    <a:pt x="721519" y="266700"/>
                  </a:lnTo>
                  <a:lnTo>
                    <a:pt x="728663" y="245269"/>
                  </a:lnTo>
                  <a:lnTo>
                    <a:pt x="731044" y="216694"/>
                  </a:lnTo>
                  <a:lnTo>
                    <a:pt x="723900" y="176213"/>
                  </a:lnTo>
                  <a:lnTo>
                    <a:pt x="714375" y="145256"/>
                  </a:lnTo>
                  <a:lnTo>
                    <a:pt x="690563" y="114300"/>
                  </a:lnTo>
                  <a:lnTo>
                    <a:pt x="673894" y="97631"/>
                  </a:lnTo>
                  <a:lnTo>
                    <a:pt x="647700" y="78581"/>
                  </a:lnTo>
                  <a:lnTo>
                    <a:pt x="626269" y="69056"/>
                  </a:lnTo>
                  <a:lnTo>
                    <a:pt x="609600" y="57150"/>
                  </a:lnTo>
                  <a:lnTo>
                    <a:pt x="600075" y="40481"/>
                  </a:lnTo>
                  <a:lnTo>
                    <a:pt x="602457" y="28575"/>
                  </a:lnTo>
                  <a:lnTo>
                    <a:pt x="607219" y="16669"/>
                  </a:lnTo>
                  <a:lnTo>
                    <a:pt x="621507" y="4763"/>
                  </a:lnTo>
                  <a:lnTo>
                    <a:pt x="652463" y="0"/>
                  </a:lnTo>
                  <a:lnTo>
                    <a:pt x="711994" y="9525"/>
                  </a:lnTo>
                  <a:lnTo>
                    <a:pt x="773907" y="30956"/>
                  </a:lnTo>
                  <a:lnTo>
                    <a:pt x="878682" y="73819"/>
                  </a:lnTo>
                  <a:lnTo>
                    <a:pt x="978694" y="121444"/>
                  </a:lnTo>
                  <a:lnTo>
                    <a:pt x="1107282" y="188119"/>
                  </a:lnTo>
                  <a:lnTo>
                    <a:pt x="1169194" y="221456"/>
                  </a:lnTo>
                  <a:lnTo>
                    <a:pt x="1185863" y="238125"/>
                  </a:lnTo>
                  <a:lnTo>
                    <a:pt x="1197769" y="259556"/>
                  </a:lnTo>
                  <a:lnTo>
                    <a:pt x="1202532" y="283369"/>
                  </a:lnTo>
                  <a:lnTo>
                    <a:pt x="1197769" y="300038"/>
                  </a:lnTo>
                  <a:lnTo>
                    <a:pt x="1188244" y="319088"/>
                  </a:lnTo>
                  <a:lnTo>
                    <a:pt x="1152525" y="350044"/>
                  </a:lnTo>
                  <a:lnTo>
                    <a:pt x="1119188" y="366713"/>
                  </a:lnTo>
                  <a:lnTo>
                    <a:pt x="1076325" y="378619"/>
                  </a:lnTo>
                  <a:lnTo>
                    <a:pt x="1042988" y="392906"/>
                  </a:lnTo>
                  <a:lnTo>
                    <a:pt x="1002507" y="419100"/>
                  </a:lnTo>
                  <a:lnTo>
                    <a:pt x="966788" y="454819"/>
                  </a:lnTo>
                  <a:lnTo>
                    <a:pt x="735807" y="611981"/>
                  </a:lnTo>
                  <a:lnTo>
                    <a:pt x="450057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3">
              <a:extLst>
                <a:ext uri="{FF2B5EF4-FFF2-40B4-BE49-F238E27FC236}">
                  <a16:creationId xmlns:a16="http://schemas.microsoft.com/office/drawing/2014/main" id="{0BCA5CFD-6046-486A-9671-5D9E7F23A973}"/>
                </a:ext>
              </a:extLst>
            </p:cNvPr>
            <p:cNvSpPr/>
            <p:nvPr/>
          </p:nvSpPr>
          <p:spPr>
            <a:xfrm>
              <a:off x="5674520" y="1643064"/>
              <a:ext cx="2686050" cy="536575"/>
            </a:xfrm>
            <a:custGeom>
              <a:avLst/>
              <a:gdLst>
                <a:gd name="connsiteX0" fmla="*/ 1688306 w 2686050"/>
                <a:gd name="connsiteY0" fmla="*/ 314325 h 535781"/>
                <a:gd name="connsiteX1" fmla="*/ 1247775 w 2686050"/>
                <a:gd name="connsiteY1" fmla="*/ 361950 h 535781"/>
                <a:gd name="connsiteX2" fmla="*/ 1112044 w 2686050"/>
                <a:gd name="connsiteY2" fmla="*/ 392906 h 535781"/>
                <a:gd name="connsiteX3" fmla="*/ 771525 w 2686050"/>
                <a:gd name="connsiteY3" fmla="*/ 442912 h 535781"/>
                <a:gd name="connsiteX4" fmla="*/ 638175 w 2686050"/>
                <a:gd name="connsiteY4" fmla="*/ 466725 h 535781"/>
                <a:gd name="connsiteX5" fmla="*/ 540544 w 2686050"/>
                <a:gd name="connsiteY5" fmla="*/ 488156 h 535781"/>
                <a:gd name="connsiteX6" fmla="*/ 466725 w 2686050"/>
                <a:gd name="connsiteY6" fmla="*/ 511968 h 535781"/>
                <a:gd name="connsiteX7" fmla="*/ 414338 w 2686050"/>
                <a:gd name="connsiteY7" fmla="*/ 535781 h 535781"/>
                <a:gd name="connsiteX8" fmla="*/ 376238 w 2686050"/>
                <a:gd name="connsiteY8" fmla="*/ 535781 h 535781"/>
                <a:gd name="connsiteX9" fmla="*/ 326231 w 2686050"/>
                <a:gd name="connsiteY9" fmla="*/ 526256 h 535781"/>
                <a:gd name="connsiteX10" fmla="*/ 278606 w 2686050"/>
                <a:gd name="connsiteY10" fmla="*/ 511968 h 535781"/>
                <a:gd name="connsiteX11" fmla="*/ 247650 w 2686050"/>
                <a:gd name="connsiteY11" fmla="*/ 495300 h 535781"/>
                <a:gd name="connsiteX12" fmla="*/ 200025 w 2686050"/>
                <a:gd name="connsiteY12" fmla="*/ 464343 h 535781"/>
                <a:gd name="connsiteX13" fmla="*/ 152400 w 2686050"/>
                <a:gd name="connsiteY13" fmla="*/ 423862 h 535781"/>
                <a:gd name="connsiteX14" fmla="*/ 97631 w 2686050"/>
                <a:gd name="connsiteY14" fmla="*/ 366712 h 535781"/>
                <a:gd name="connsiteX15" fmla="*/ 52388 w 2686050"/>
                <a:gd name="connsiteY15" fmla="*/ 309562 h 535781"/>
                <a:gd name="connsiteX16" fmla="*/ 26194 w 2686050"/>
                <a:gd name="connsiteY16" fmla="*/ 271462 h 535781"/>
                <a:gd name="connsiteX17" fmla="*/ 7144 w 2686050"/>
                <a:gd name="connsiteY17" fmla="*/ 235743 h 535781"/>
                <a:gd name="connsiteX18" fmla="*/ 0 w 2686050"/>
                <a:gd name="connsiteY18" fmla="*/ 209550 h 535781"/>
                <a:gd name="connsiteX19" fmla="*/ 2381 w 2686050"/>
                <a:gd name="connsiteY19" fmla="*/ 192881 h 535781"/>
                <a:gd name="connsiteX20" fmla="*/ 11906 w 2686050"/>
                <a:gd name="connsiteY20" fmla="*/ 185737 h 535781"/>
                <a:gd name="connsiteX21" fmla="*/ 21431 w 2686050"/>
                <a:gd name="connsiteY21" fmla="*/ 183356 h 535781"/>
                <a:gd name="connsiteX22" fmla="*/ 47625 w 2686050"/>
                <a:gd name="connsiteY22" fmla="*/ 190500 h 535781"/>
                <a:gd name="connsiteX23" fmla="*/ 73819 w 2686050"/>
                <a:gd name="connsiteY23" fmla="*/ 207168 h 535781"/>
                <a:gd name="connsiteX24" fmla="*/ 90488 w 2686050"/>
                <a:gd name="connsiteY24" fmla="*/ 226218 h 535781"/>
                <a:gd name="connsiteX25" fmla="*/ 116681 w 2686050"/>
                <a:gd name="connsiteY25" fmla="*/ 247650 h 535781"/>
                <a:gd name="connsiteX26" fmla="*/ 157163 w 2686050"/>
                <a:gd name="connsiteY26" fmla="*/ 269081 h 535781"/>
                <a:gd name="connsiteX27" fmla="*/ 197644 w 2686050"/>
                <a:gd name="connsiteY27" fmla="*/ 285750 h 535781"/>
                <a:gd name="connsiteX28" fmla="*/ 235744 w 2686050"/>
                <a:gd name="connsiteY28" fmla="*/ 295275 h 535781"/>
                <a:gd name="connsiteX29" fmla="*/ 271463 w 2686050"/>
                <a:gd name="connsiteY29" fmla="*/ 300037 h 535781"/>
                <a:gd name="connsiteX30" fmla="*/ 314325 w 2686050"/>
                <a:gd name="connsiteY30" fmla="*/ 302418 h 535781"/>
                <a:gd name="connsiteX31" fmla="*/ 388144 w 2686050"/>
                <a:gd name="connsiteY31" fmla="*/ 295275 h 535781"/>
                <a:gd name="connsiteX32" fmla="*/ 683419 w 2686050"/>
                <a:gd name="connsiteY32" fmla="*/ 252412 h 535781"/>
                <a:gd name="connsiteX33" fmla="*/ 1092994 w 2686050"/>
                <a:gd name="connsiteY33" fmla="*/ 195262 h 535781"/>
                <a:gd name="connsiteX34" fmla="*/ 1393031 w 2686050"/>
                <a:gd name="connsiteY34" fmla="*/ 152400 h 535781"/>
                <a:gd name="connsiteX35" fmla="*/ 1678781 w 2686050"/>
                <a:gd name="connsiteY35" fmla="*/ 111918 h 535781"/>
                <a:gd name="connsiteX36" fmla="*/ 1902619 w 2686050"/>
                <a:gd name="connsiteY36" fmla="*/ 80962 h 535781"/>
                <a:gd name="connsiteX37" fmla="*/ 2005013 w 2686050"/>
                <a:gd name="connsiteY37" fmla="*/ 66675 h 535781"/>
                <a:gd name="connsiteX38" fmla="*/ 2107406 w 2686050"/>
                <a:gd name="connsiteY38" fmla="*/ 45243 h 535781"/>
                <a:gd name="connsiteX39" fmla="*/ 2209800 w 2686050"/>
                <a:gd name="connsiteY39" fmla="*/ 16668 h 535781"/>
                <a:gd name="connsiteX40" fmla="*/ 2255044 w 2686050"/>
                <a:gd name="connsiteY40" fmla="*/ 0 h 535781"/>
                <a:gd name="connsiteX41" fmla="*/ 2324100 w 2686050"/>
                <a:gd name="connsiteY41" fmla="*/ 19050 h 535781"/>
                <a:gd name="connsiteX42" fmla="*/ 2426494 w 2686050"/>
                <a:gd name="connsiteY42" fmla="*/ 54768 h 535781"/>
                <a:gd name="connsiteX43" fmla="*/ 2493169 w 2686050"/>
                <a:gd name="connsiteY43" fmla="*/ 80962 h 535781"/>
                <a:gd name="connsiteX44" fmla="*/ 2562225 w 2686050"/>
                <a:gd name="connsiteY44" fmla="*/ 111918 h 535781"/>
                <a:gd name="connsiteX45" fmla="*/ 2626519 w 2686050"/>
                <a:gd name="connsiteY45" fmla="*/ 145256 h 535781"/>
                <a:gd name="connsiteX46" fmla="*/ 2650331 w 2686050"/>
                <a:gd name="connsiteY46" fmla="*/ 161925 h 535781"/>
                <a:gd name="connsiteX47" fmla="*/ 2674144 w 2686050"/>
                <a:gd name="connsiteY47" fmla="*/ 188118 h 535781"/>
                <a:gd name="connsiteX48" fmla="*/ 2683669 w 2686050"/>
                <a:gd name="connsiteY48" fmla="*/ 207168 h 535781"/>
                <a:gd name="connsiteX49" fmla="*/ 2686050 w 2686050"/>
                <a:gd name="connsiteY49" fmla="*/ 235743 h 535781"/>
                <a:gd name="connsiteX50" fmla="*/ 2674144 w 2686050"/>
                <a:gd name="connsiteY50" fmla="*/ 257175 h 535781"/>
                <a:gd name="connsiteX51" fmla="*/ 2636044 w 2686050"/>
                <a:gd name="connsiteY51" fmla="*/ 280987 h 535781"/>
                <a:gd name="connsiteX52" fmla="*/ 2588419 w 2686050"/>
                <a:gd name="connsiteY52" fmla="*/ 304800 h 535781"/>
                <a:gd name="connsiteX53" fmla="*/ 2547938 w 2686050"/>
                <a:gd name="connsiteY53" fmla="*/ 311943 h 535781"/>
                <a:gd name="connsiteX54" fmla="*/ 2431256 w 2686050"/>
                <a:gd name="connsiteY54" fmla="*/ 300037 h 535781"/>
                <a:gd name="connsiteX55" fmla="*/ 2231231 w 2686050"/>
                <a:gd name="connsiteY55" fmla="*/ 290512 h 535781"/>
                <a:gd name="connsiteX56" fmla="*/ 2024063 w 2686050"/>
                <a:gd name="connsiteY56" fmla="*/ 290512 h 535781"/>
                <a:gd name="connsiteX57" fmla="*/ 1874044 w 2686050"/>
                <a:gd name="connsiteY57" fmla="*/ 300037 h 535781"/>
                <a:gd name="connsiteX58" fmla="*/ 1688306 w 2686050"/>
                <a:gd name="connsiteY58" fmla="*/ 31432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86050" h="535781">
                  <a:moveTo>
                    <a:pt x="1688306" y="314325"/>
                  </a:moveTo>
                  <a:lnTo>
                    <a:pt x="1247775" y="361950"/>
                  </a:lnTo>
                  <a:lnTo>
                    <a:pt x="1112044" y="392906"/>
                  </a:lnTo>
                  <a:lnTo>
                    <a:pt x="771525" y="442912"/>
                  </a:lnTo>
                  <a:lnTo>
                    <a:pt x="638175" y="466725"/>
                  </a:lnTo>
                  <a:lnTo>
                    <a:pt x="540544" y="488156"/>
                  </a:lnTo>
                  <a:lnTo>
                    <a:pt x="466725" y="511968"/>
                  </a:lnTo>
                  <a:lnTo>
                    <a:pt x="414338" y="535781"/>
                  </a:lnTo>
                  <a:lnTo>
                    <a:pt x="376238" y="535781"/>
                  </a:lnTo>
                  <a:lnTo>
                    <a:pt x="326231" y="526256"/>
                  </a:lnTo>
                  <a:lnTo>
                    <a:pt x="278606" y="511968"/>
                  </a:lnTo>
                  <a:lnTo>
                    <a:pt x="247650" y="495300"/>
                  </a:lnTo>
                  <a:lnTo>
                    <a:pt x="200025" y="464343"/>
                  </a:lnTo>
                  <a:lnTo>
                    <a:pt x="152400" y="423862"/>
                  </a:lnTo>
                  <a:lnTo>
                    <a:pt x="97631" y="366712"/>
                  </a:lnTo>
                  <a:lnTo>
                    <a:pt x="52388" y="309562"/>
                  </a:lnTo>
                  <a:lnTo>
                    <a:pt x="26194" y="271462"/>
                  </a:lnTo>
                  <a:lnTo>
                    <a:pt x="7144" y="235743"/>
                  </a:lnTo>
                  <a:lnTo>
                    <a:pt x="0" y="209550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1431" y="183356"/>
                  </a:lnTo>
                  <a:lnTo>
                    <a:pt x="47625" y="190500"/>
                  </a:lnTo>
                  <a:lnTo>
                    <a:pt x="73819" y="207168"/>
                  </a:lnTo>
                  <a:lnTo>
                    <a:pt x="90488" y="226218"/>
                  </a:lnTo>
                  <a:lnTo>
                    <a:pt x="116681" y="247650"/>
                  </a:lnTo>
                  <a:lnTo>
                    <a:pt x="157163" y="269081"/>
                  </a:lnTo>
                  <a:lnTo>
                    <a:pt x="197644" y="285750"/>
                  </a:lnTo>
                  <a:lnTo>
                    <a:pt x="235744" y="295275"/>
                  </a:lnTo>
                  <a:lnTo>
                    <a:pt x="271463" y="300037"/>
                  </a:lnTo>
                  <a:lnTo>
                    <a:pt x="314325" y="302418"/>
                  </a:lnTo>
                  <a:lnTo>
                    <a:pt x="388144" y="295275"/>
                  </a:lnTo>
                  <a:lnTo>
                    <a:pt x="683419" y="252412"/>
                  </a:lnTo>
                  <a:lnTo>
                    <a:pt x="1092994" y="195262"/>
                  </a:lnTo>
                  <a:lnTo>
                    <a:pt x="1393031" y="152400"/>
                  </a:lnTo>
                  <a:lnTo>
                    <a:pt x="1678781" y="111918"/>
                  </a:lnTo>
                  <a:lnTo>
                    <a:pt x="1902619" y="80962"/>
                  </a:lnTo>
                  <a:lnTo>
                    <a:pt x="2005013" y="66675"/>
                  </a:lnTo>
                  <a:lnTo>
                    <a:pt x="2107406" y="45243"/>
                  </a:lnTo>
                  <a:lnTo>
                    <a:pt x="2209800" y="16668"/>
                  </a:lnTo>
                  <a:lnTo>
                    <a:pt x="2255044" y="0"/>
                  </a:lnTo>
                  <a:lnTo>
                    <a:pt x="2324100" y="19050"/>
                  </a:lnTo>
                  <a:lnTo>
                    <a:pt x="2426494" y="54768"/>
                  </a:lnTo>
                  <a:lnTo>
                    <a:pt x="2493169" y="80962"/>
                  </a:lnTo>
                  <a:lnTo>
                    <a:pt x="2562225" y="111918"/>
                  </a:lnTo>
                  <a:lnTo>
                    <a:pt x="2626519" y="145256"/>
                  </a:lnTo>
                  <a:lnTo>
                    <a:pt x="2650331" y="161925"/>
                  </a:lnTo>
                  <a:lnTo>
                    <a:pt x="2674144" y="188118"/>
                  </a:lnTo>
                  <a:lnTo>
                    <a:pt x="2683669" y="207168"/>
                  </a:lnTo>
                  <a:lnTo>
                    <a:pt x="2686050" y="235743"/>
                  </a:lnTo>
                  <a:lnTo>
                    <a:pt x="2674144" y="257175"/>
                  </a:lnTo>
                  <a:lnTo>
                    <a:pt x="2636044" y="280987"/>
                  </a:lnTo>
                  <a:lnTo>
                    <a:pt x="2588419" y="304800"/>
                  </a:lnTo>
                  <a:lnTo>
                    <a:pt x="2547938" y="311943"/>
                  </a:lnTo>
                  <a:lnTo>
                    <a:pt x="2431256" y="300037"/>
                  </a:lnTo>
                  <a:lnTo>
                    <a:pt x="2231231" y="290512"/>
                  </a:lnTo>
                  <a:lnTo>
                    <a:pt x="2024063" y="290512"/>
                  </a:lnTo>
                  <a:lnTo>
                    <a:pt x="1874044" y="300037"/>
                  </a:lnTo>
                  <a:lnTo>
                    <a:pt x="1688306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807773B0-78A6-477E-9E0D-06C854DDCEA5}"/>
                </a:ext>
              </a:extLst>
            </p:cNvPr>
            <p:cNvSpPr/>
            <p:nvPr/>
          </p:nvSpPr>
          <p:spPr>
            <a:xfrm rot="16200000">
              <a:off x="2574927" y="3655220"/>
              <a:ext cx="3101975" cy="411162"/>
            </a:xfrm>
            <a:custGeom>
              <a:avLst/>
              <a:gdLst>
                <a:gd name="connsiteX0" fmla="*/ 1618363 w 3101445"/>
                <a:gd name="connsiteY0" fmla="*/ 373275 h 410853"/>
                <a:gd name="connsiteX1" fmla="*/ 1295192 w 3101445"/>
                <a:gd name="connsiteY1" fmla="*/ 363254 h 410853"/>
                <a:gd name="connsiteX2" fmla="*/ 1112312 w 3101445"/>
                <a:gd name="connsiteY2" fmla="*/ 360749 h 410853"/>
                <a:gd name="connsiteX3" fmla="*/ 511062 w 3101445"/>
                <a:gd name="connsiteY3" fmla="*/ 340707 h 410853"/>
                <a:gd name="connsiteX4" fmla="*/ 335698 w 3101445"/>
                <a:gd name="connsiteY4" fmla="*/ 343213 h 410853"/>
                <a:gd name="connsiteX5" fmla="*/ 230479 w 3101445"/>
                <a:gd name="connsiteY5" fmla="*/ 323171 h 410853"/>
                <a:gd name="connsiteX6" fmla="*/ 160334 w 3101445"/>
                <a:gd name="connsiteY6" fmla="*/ 305635 h 410853"/>
                <a:gd name="connsiteX7" fmla="*/ 112735 w 3101445"/>
                <a:gd name="connsiteY7" fmla="*/ 290603 h 410853"/>
                <a:gd name="connsiteX8" fmla="*/ 57620 w 3101445"/>
                <a:gd name="connsiteY8" fmla="*/ 265551 h 410853"/>
                <a:gd name="connsiteX9" fmla="*/ 25052 w 3101445"/>
                <a:gd name="connsiteY9" fmla="*/ 248015 h 410853"/>
                <a:gd name="connsiteX10" fmla="*/ 10021 w 3101445"/>
                <a:gd name="connsiteY10" fmla="*/ 232984 h 410853"/>
                <a:gd name="connsiteX11" fmla="*/ 0 w 3101445"/>
                <a:gd name="connsiteY11" fmla="*/ 210437 h 410853"/>
                <a:gd name="connsiteX12" fmla="*/ 5011 w 3101445"/>
                <a:gd name="connsiteY12" fmla="*/ 187890 h 410853"/>
                <a:gd name="connsiteX13" fmla="*/ 25052 w 3101445"/>
                <a:gd name="connsiteY13" fmla="*/ 160333 h 410853"/>
                <a:gd name="connsiteX14" fmla="*/ 55115 w 3101445"/>
                <a:gd name="connsiteY14" fmla="*/ 137786 h 410853"/>
                <a:gd name="connsiteX15" fmla="*/ 127766 w 3101445"/>
                <a:gd name="connsiteY15" fmla="*/ 100208 h 410853"/>
                <a:gd name="connsiteX16" fmla="*/ 202922 w 3101445"/>
                <a:gd name="connsiteY16" fmla="*/ 72650 h 410853"/>
                <a:gd name="connsiteX17" fmla="*/ 278078 w 3101445"/>
                <a:gd name="connsiteY17" fmla="*/ 45093 h 410853"/>
                <a:gd name="connsiteX18" fmla="*/ 355740 w 3101445"/>
                <a:gd name="connsiteY18" fmla="*/ 27557 h 410853"/>
                <a:gd name="connsiteX19" fmla="*/ 428391 w 3101445"/>
                <a:gd name="connsiteY19" fmla="*/ 22546 h 410853"/>
                <a:gd name="connsiteX20" fmla="*/ 491021 w 3101445"/>
                <a:gd name="connsiteY20" fmla="*/ 27557 h 410853"/>
                <a:gd name="connsiteX21" fmla="*/ 608765 w 3101445"/>
                <a:gd name="connsiteY21" fmla="*/ 52609 h 410853"/>
                <a:gd name="connsiteX22" fmla="*/ 711479 w 3101445"/>
                <a:gd name="connsiteY22" fmla="*/ 75156 h 410853"/>
                <a:gd name="connsiteX23" fmla="*/ 1022124 w 3101445"/>
                <a:gd name="connsiteY23" fmla="*/ 105218 h 410853"/>
                <a:gd name="connsiteX24" fmla="*/ 1352811 w 3101445"/>
                <a:gd name="connsiteY24" fmla="*/ 135281 h 410853"/>
                <a:gd name="connsiteX25" fmla="*/ 1758655 w 3101445"/>
                <a:gd name="connsiteY25" fmla="*/ 160333 h 410853"/>
                <a:gd name="connsiteX26" fmla="*/ 1991639 w 3101445"/>
                <a:gd name="connsiteY26" fmla="*/ 165343 h 410853"/>
                <a:gd name="connsiteX27" fmla="*/ 2394977 w 3101445"/>
                <a:gd name="connsiteY27" fmla="*/ 162838 h 410853"/>
                <a:gd name="connsiteX28" fmla="*/ 2745706 w 3101445"/>
                <a:gd name="connsiteY28" fmla="*/ 162838 h 410853"/>
                <a:gd name="connsiteX29" fmla="*/ 2825872 w 3101445"/>
                <a:gd name="connsiteY29" fmla="*/ 157827 h 410853"/>
                <a:gd name="connsiteX30" fmla="*/ 2875976 w 3101445"/>
                <a:gd name="connsiteY30" fmla="*/ 142796 h 410853"/>
                <a:gd name="connsiteX31" fmla="*/ 2928586 w 3101445"/>
                <a:gd name="connsiteY31" fmla="*/ 102713 h 410853"/>
                <a:gd name="connsiteX32" fmla="*/ 3008752 w 3101445"/>
                <a:gd name="connsiteY32" fmla="*/ 25052 h 410853"/>
                <a:gd name="connsiteX33" fmla="*/ 3023783 w 3101445"/>
                <a:gd name="connsiteY33" fmla="*/ 10020 h 410853"/>
                <a:gd name="connsiteX34" fmla="*/ 3038815 w 3101445"/>
                <a:gd name="connsiteY34" fmla="*/ 2505 h 410853"/>
                <a:gd name="connsiteX35" fmla="*/ 3063867 w 3101445"/>
                <a:gd name="connsiteY35" fmla="*/ 0 h 410853"/>
                <a:gd name="connsiteX36" fmla="*/ 3083908 w 3101445"/>
                <a:gd name="connsiteY36" fmla="*/ 5010 h 410853"/>
                <a:gd name="connsiteX37" fmla="*/ 3096434 w 3101445"/>
                <a:gd name="connsiteY37" fmla="*/ 15031 h 410853"/>
                <a:gd name="connsiteX38" fmla="*/ 3101445 w 3101445"/>
                <a:gd name="connsiteY38" fmla="*/ 35072 h 410853"/>
                <a:gd name="connsiteX39" fmla="*/ 3096434 w 3101445"/>
                <a:gd name="connsiteY39" fmla="*/ 65135 h 410853"/>
                <a:gd name="connsiteX40" fmla="*/ 3046330 w 3101445"/>
                <a:gd name="connsiteY40" fmla="*/ 263046 h 410853"/>
                <a:gd name="connsiteX41" fmla="*/ 2983700 w 3101445"/>
                <a:gd name="connsiteY41" fmla="*/ 310645 h 410853"/>
                <a:gd name="connsiteX42" fmla="*/ 2963658 w 3101445"/>
                <a:gd name="connsiteY42" fmla="*/ 350728 h 410853"/>
                <a:gd name="connsiteX43" fmla="*/ 2941112 w 3101445"/>
                <a:gd name="connsiteY43" fmla="*/ 378286 h 410853"/>
                <a:gd name="connsiteX44" fmla="*/ 2913554 w 3101445"/>
                <a:gd name="connsiteY44" fmla="*/ 393317 h 410853"/>
                <a:gd name="connsiteX45" fmla="*/ 2868461 w 3101445"/>
                <a:gd name="connsiteY45" fmla="*/ 405843 h 410853"/>
                <a:gd name="connsiteX46" fmla="*/ 2783284 w 3101445"/>
                <a:gd name="connsiteY46" fmla="*/ 410853 h 410853"/>
                <a:gd name="connsiteX47" fmla="*/ 2645497 w 3101445"/>
                <a:gd name="connsiteY47" fmla="*/ 408348 h 410853"/>
                <a:gd name="connsiteX48" fmla="*/ 2039238 w 3101445"/>
                <a:gd name="connsiteY48" fmla="*/ 410853 h 410853"/>
                <a:gd name="connsiteX49" fmla="*/ 1898946 w 3101445"/>
                <a:gd name="connsiteY49" fmla="*/ 383296 h 410853"/>
                <a:gd name="connsiteX50" fmla="*/ 1618363 w 3101445"/>
                <a:gd name="connsiteY50" fmla="*/ 373275 h 410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101445" h="410853">
                  <a:moveTo>
                    <a:pt x="1618363" y="373275"/>
                  </a:moveTo>
                  <a:lnTo>
                    <a:pt x="1295192" y="363254"/>
                  </a:lnTo>
                  <a:lnTo>
                    <a:pt x="1112312" y="360749"/>
                  </a:lnTo>
                  <a:lnTo>
                    <a:pt x="511062" y="340707"/>
                  </a:lnTo>
                  <a:lnTo>
                    <a:pt x="335698" y="343213"/>
                  </a:lnTo>
                  <a:lnTo>
                    <a:pt x="230479" y="323171"/>
                  </a:lnTo>
                  <a:lnTo>
                    <a:pt x="160334" y="305635"/>
                  </a:lnTo>
                  <a:lnTo>
                    <a:pt x="112735" y="290603"/>
                  </a:lnTo>
                  <a:lnTo>
                    <a:pt x="57620" y="265551"/>
                  </a:lnTo>
                  <a:lnTo>
                    <a:pt x="25052" y="248015"/>
                  </a:lnTo>
                  <a:lnTo>
                    <a:pt x="10021" y="232984"/>
                  </a:lnTo>
                  <a:lnTo>
                    <a:pt x="0" y="210437"/>
                  </a:lnTo>
                  <a:lnTo>
                    <a:pt x="5011" y="187890"/>
                  </a:lnTo>
                  <a:lnTo>
                    <a:pt x="25052" y="160333"/>
                  </a:lnTo>
                  <a:lnTo>
                    <a:pt x="55115" y="137786"/>
                  </a:lnTo>
                  <a:lnTo>
                    <a:pt x="127766" y="100208"/>
                  </a:lnTo>
                  <a:lnTo>
                    <a:pt x="202922" y="72650"/>
                  </a:lnTo>
                  <a:lnTo>
                    <a:pt x="278078" y="45093"/>
                  </a:lnTo>
                  <a:lnTo>
                    <a:pt x="355740" y="27557"/>
                  </a:lnTo>
                  <a:lnTo>
                    <a:pt x="428391" y="22546"/>
                  </a:lnTo>
                  <a:lnTo>
                    <a:pt x="491021" y="27557"/>
                  </a:lnTo>
                  <a:lnTo>
                    <a:pt x="608765" y="52609"/>
                  </a:lnTo>
                  <a:lnTo>
                    <a:pt x="711479" y="75156"/>
                  </a:lnTo>
                  <a:lnTo>
                    <a:pt x="1022124" y="105218"/>
                  </a:lnTo>
                  <a:lnTo>
                    <a:pt x="1352811" y="135281"/>
                  </a:lnTo>
                  <a:lnTo>
                    <a:pt x="1758655" y="160333"/>
                  </a:lnTo>
                  <a:lnTo>
                    <a:pt x="1991639" y="165343"/>
                  </a:lnTo>
                  <a:lnTo>
                    <a:pt x="2394977" y="162838"/>
                  </a:lnTo>
                  <a:lnTo>
                    <a:pt x="2745706" y="162838"/>
                  </a:lnTo>
                  <a:lnTo>
                    <a:pt x="2825872" y="157827"/>
                  </a:lnTo>
                  <a:lnTo>
                    <a:pt x="2875976" y="142796"/>
                  </a:lnTo>
                  <a:lnTo>
                    <a:pt x="2928586" y="102713"/>
                  </a:lnTo>
                  <a:lnTo>
                    <a:pt x="3008752" y="25052"/>
                  </a:lnTo>
                  <a:lnTo>
                    <a:pt x="3023783" y="10020"/>
                  </a:lnTo>
                  <a:lnTo>
                    <a:pt x="3038815" y="2505"/>
                  </a:lnTo>
                  <a:lnTo>
                    <a:pt x="3063867" y="0"/>
                  </a:lnTo>
                  <a:lnTo>
                    <a:pt x="3083908" y="5010"/>
                  </a:lnTo>
                  <a:lnTo>
                    <a:pt x="3096434" y="15031"/>
                  </a:lnTo>
                  <a:lnTo>
                    <a:pt x="3101445" y="35072"/>
                  </a:lnTo>
                  <a:lnTo>
                    <a:pt x="3096434" y="65135"/>
                  </a:lnTo>
                  <a:lnTo>
                    <a:pt x="3046330" y="263046"/>
                  </a:lnTo>
                  <a:lnTo>
                    <a:pt x="2983700" y="310645"/>
                  </a:lnTo>
                  <a:lnTo>
                    <a:pt x="2963658" y="350728"/>
                  </a:lnTo>
                  <a:lnTo>
                    <a:pt x="2941112" y="378286"/>
                  </a:lnTo>
                  <a:lnTo>
                    <a:pt x="2913554" y="393317"/>
                  </a:lnTo>
                  <a:lnTo>
                    <a:pt x="2868461" y="405843"/>
                  </a:lnTo>
                  <a:lnTo>
                    <a:pt x="2783284" y="410853"/>
                  </a:lnTo>
                  <a:lnTo>
                    <a:pt x="2645497" y="408348"/>
                  </a:lnTo>
                  <a:lnTo>
                    <a:pt x="2039238" y="410853"/>
                  </a:lnTo>
                  <a:lnTo>
                    <a:pt x="1898946" y="383296"/>
                  </a:lnTo>
                  <a:lnTo>
                    <a:pt x="1618363" y="373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D8A700C5-9847-471F-BBB9-644496CB74D1}"/>
                </a:ext>
              </a:extLst>
            </p:cNvPr>
            <p:cNvSpPr/>
            <p:nvPr/>
          </p:nvSpPr>
          <p:spPr>
            <a:xfrm>
              <a:off x="4245770" y="2360613"/>
              <a:ext cx="1284288" cy="1162050"/>
            </a:xfrm>
            <a:custGeom>
              <a:avLst/>
              <a:gdLst>
                <a:gd name="connsiteX0" fmla="*/ 323850 w 1283494"/>
                <a:gd name="connsiteY0" fmla="*/ 352425 h 1162050"/>
                <a:gd name="connsiteX1" fmla="*/ 2381 w 1283494"/>
                <a:gd name="connsiteY1" fmla="*/ 421481 h 1162050"/>
                <a:gd name="connsiteX2" fmla="*/ 0 w 1283494"/>
                <a:gd name="connsiteY2" fmla="*/ 257175 h 1162050"/>
                <a:gd name="connsiteX3" fmla="*/ 219075 w 1283494"/>
                <a:gd name="connsiteY3" fmla="*/ 214312 h 1162050"/>
                <a:gd name="connsiteX4" fmla="*/ 481013 w 1283494"/>
                <a:gd name="connsiteY4" fmla="*/ 154781 h 1162050"/>
                <a:gd name="connsiteX5" fmla="*/ 752475 w 1283494"/>
                <a:gd name="connsiteY5" fmla="*/ 85725 h 1162050"/>
                <a:gd name="connsiteX6" fmla="*/ 921544 w 1283494"/>
                <a:gd name="connsiteY6" fmla="*/ 0 h 1162050"/>
                <a:gd name="connsiteX7" fmla="*/ 938213 w 1283494"/>
                <a:gd name="connsiteY7" fmla="*/ 0 h 1162050"/>
                <a:gd name="connsiteX8" fmla="*/ 1007269 w 1283494"/>
                <a:gd name="connsiteY8" fmla="*/ 35719 h 1162050"/>
                <a:gd name="connsiteX9" fmla="*/ 1152525 w 1283494"/>
                <a:gd name="connsiteY9" fmla="*/ 123825 h 1162050"/>
                <a:gd name="connsiteX10" fmla="*/ 1259681 w 1283494"/>
                <a:gd name="connsiteY10" fmla="*/ 190500 h 1162050"/>
                <a:gd name="connsiteX11" fmla="*/ 1273969 w 1283494"/>
                <a:gd name="connsiteY11" fmla="*/ 202406 h 1162050"/>
                <a:gd name="connsiteX12" fmla="*/ 1281113 w 1283494"/>
                <a:gd name="connsiteY12" fmla="*/ 216694 h 1162050"/>
                <a:gd name="connsiteX13" fmla="*/ 1283494 w 1283494"/>
                <a:gd name="connsiteY13" fmla="*/ 238125 h 1162050"/>
                <a:gd name="connsiteX14" fmla="*/ 1278731 w 1283494"/>
                <a:gd name="connsiteY14" fmla="*/ 269081 h 1162050"/>
                <a:gd name="connsiteX15" fmla="*/ 1259681 w 1283494"/>
                <a:gd name="connsiteY15" fmla="*/ 309562 h 1162050"/>
                <a:gd name="connsiteX16" fmla="*/ 1240631 w 1283494"/>
                <a:gd name="connsiteY16" fmla="*/ 335756 h 1162050"/>
                <a:gd name="connsiteX17" fmla="*/ 1185863 w 1283494"/>
                <a:gd name="connsiteY17" fmla="*/ 547687 h 1162050"/>
                <a:gd name="connsiteX18" fmla="*/ 1133475 w 1283494"/>
                <a:gd name="connsiteY18" fmla="*/ 740569 h 1162050"/>
                <a:gd name="connsiteX19" fmla="*/ 1092994 w 1283494"/>
                <a:gd name="connsiteY19" fmla="*/ 883444 h 1162050"/>
                <a:gd name="connsiteX20" fmla="*/ 1066800 w 1283494"/>
                <a:gd name="connsiteY20" fmla="*/ 969169 h 1162050"/>
                <a:gd name="connsiteX21" fmla="*/ 1035844 w 1283494"/>
                <a:gd name="connsiteY21" fmla="*/ 1040606 h 1162050"/>
                <a:gd name="connsiteX22" fmla="*/ 1012031 w 1283494"/>
                <a:gd name="connsiteY22" fmla="*/ 1090612 h 1162050"/>
                <a:gd name="connsiteX23" fmla="*/ 973931 w 1283494"/>
                <a:gd name="connsiteY23" fmla="*/ 1140619 h 1162050"/>
                <a:gd name="connsiteX24" fmla="*/ 959644 w 1283494"/>
                <a:gd name="connsiteY24" fmla="*/ 1157287 h 1162050"/>
                <a:gd name="connsiteX25" fmla="*/ 945356 w 1283494"/>
                <a:gd name="connsiteY25" fmla="*/ 1162050 h 1162050"/>
                <a:gd name="connsiteX26" fmla="*/ 900113 w 1283494"/>
                <a:gd name="connsiteY26" fmla="*/ 1147762 h 1162050"/>
                <a:gd name="connsiteX27" fmla="*/ 862013 w 1283494"/>
                <a:gd name="connsiteY27" fmla="*/ 1121569 h 1162050"/>
                <a:gd name="connsiteX28" fmla="*/ 835819 w 1283494"/>
                <a:gd name="connsiteY28" fmla="*/ 1092994 h 1162050"/>
                <a:gd name="connsiteX29" fmla="*/ 821531 w 1283494"/>
                <a:gd name="connsiteY29" fmla="*/ 1064419 h 1162050"/>
                <a:gd name="connsiteX30" fmla="*/ 809625 w 1283494"/>
                <a:gd name="connsiteY30" fmla="*/ 1023937 h 1162050"/>
                <a:gd name="connsiteX31" fmla="*/ 814388 w 1283494"/>
                <a:gd name="connsiteY31" fmla="*/ 919162 h 1162050"/>
                <a:gd name="connsiteX32" fmla="*/ 857250 w 1283494"/>
                <a:gd name="connsiteY32" fmla="*/ 635794 h 1162050"/>
                <a:gd name="connsiteX33" fmla="*/ 892969 w 1283494"/>
                <a:gd name="connsiteY33" fmla="*/ 400050 h 1162050"/>
                <a:gd name="connsiteX34" fmla="*/ 904875 w 1283494"/>
                <a:gd name="connsiteY34" fmla="*/ 321469 h 1162050"/>
                <a:gd name="connsiteX35" fmla="*/ 907256 w 1283494"/>
                <a:gd name="connsiteY35" fmla="*/ 290512 h 1162050"/>
                <a:gd name="connsiteX36" fmla="*/ 897731 w 1283494"/>
                <a:gd name="connsiteY36" fmla="*/ 257175 h 1162050"/>
                <a:gd name="connsiteX37" fmla="*/ 881063 w 1283494"/>
                <a:gd name="connsiteY37" fmla="*/ 242887 h 1162050"/>
                <a:gd name="connsiteX38" fmla="*/ 850106 w 1283494"/>
                <a:gd name="connsiteY38" fmla="*/ 238125 h 1162050"/>
                <a:gd name="connsiteX39" fmla="*/ 652463 w 1283494"/>
                <a:gd name="connsiteY39" fmla="*/ 280987 h 1162050"/>
                <a:gd name="connsiteX40" fmla="*/ 323850 w 1283494"/>
                <a:gd name="connsiteY40" fmla="*/ 35242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83494" h="1162050">
                  <a:moveTo>
                    <a:pt x="323850" y="352425"/>
                  </a:moveTo>
                  <a:lnTo>
                    <a:pt x="2381" y="421481"/>
                  </a:lnTo>
                  <a:cubicBezTo>
                    <a:pt x="1587" y="366712"/>
                    <a:pt x="794" y="311944"/>
                    <a:pt x="0" y="257175"/>
                  </a:cubicBezTo>
                  <a:lnTo>
                    <a:pt x="219075" y="214312"/>
                  </a:lnTo>
                  <a:lnTo>
                    <a:pt x="481013" y="154781"/>
                  </a:lnTo>
                  <a:lnTo>
                    <a:pt x="752475" y="85725"/>
                  </a:lnTo>
                  <a:lnTo>
                    <a:pt x="921544" y="0"/>
                  </a:lnTo>
                  <a:lnTo>
                    <a:pt x="938213" y="0"/>
                  </a:lnTo>
                  <a:lnTo>
                    <a:pt x="1007269" y="35719"/>
                  </a:lnTo>
                  <a:lnTo>
                    <a:pt x="1152525" y="123825"/>
                  </a:lnTo>
                  <a:lnTo>
                    <a:pt x="1259681" y="190500"/>
                  </a:lnTo>
                  <a:lnTo>
                    <a:pt x="1273969" y="202406"/>
                  </a:lnTo>
                  <a:lnTo>
                    <a:pt x="1281113" y="216694"/>
                  </a:lnTo>
                  <a:lnTo>
                    <a:pt x="1283494" y="238125"/>
                  </a:lnTo>
                  <a:lnTo>
                    <a:pt x="1278731" y="269081"/>
                  </a:lnTo>
                  <a:lnTo>
                    <a:pt x="1259681" y="309562"/>
                  </a:lnTo>
                  <a:lnTo>
                    <a:pt x="1240631" y="335756"/>
                  </a:lnTo>
                  <a:lnTo>
                    <a:pt x="1185863" y="547687"/>
                  </a:lnTo>
                  <a:lnTo>
                    <a:pt x="1133475" y="740569"/>
                  </a:lnTo>
                  <a:lnTo>
                    <a:pt x="1092994" y="883444"/>
                  </a:lnTo>
                  <a:lnTo>
                    <a:pt x="1066800" y="969169"/>
                  </a:lnTo>
                  <a:lnTo>
                    <a:pt x="1035844" y="1040606"/>
                  </a:lnTo>
                  <a:lnTo>
                    <a:pt x="1012031" y="1090612"/>
                  </a:lnTo>
                  <a:lnTo>
                    <a:pt x="973931" y="1140619"/>
                  </a:lnTo>
                  <a:lnTo>
                    <a:pt x="959644" y="1157287"/>
                  </a:lnTo>
                  <a:lnTo>
                    <a:pt x="945356" y="1162050"/>
                  </a:lnTo>
                  <a:lnTo>
                    <a:pt x="900113" y="1147762"/>
                  </a:lnTo>
                  <a:lnTo>
                    <a:pt x="862013" y="1121569"/>
                  </a:lnTo>
                  <a:lnTo>
                    <a:pt x="835819" y="1092994"/>
                  </a:lnTo>
                  <a:lnTo>
                    <a:pt x="821531" y="1064419"/>
                  </a:lnTo>
                  <a:lnTo>
                    <a:pt x="809625" y="1023937"/>
                  </a:lnTo>
                  <a:lnTo>
                    <a:pt x="814388" y="919162"/>
                  </a:lnTo>
                  <a:lnTo>
                    <a:pt x="857250" y="635794"/>
                  </a:lnTo>
                  <a:lnTo>
                    <a:pt x="892969" y="400050"/>
                  </a:lnTo>
                  <a:lnTo>
                    <a:pt x="904875" y="321469"/>
                  </a:lnTo>
                  <a:lnTo>
                    <a:pt x="907256" y="290512"/>
                  </a:lnTo>
                  <a:lnTo>
                    <a:pt x="897731" y="257175"/>
                  </a:lnTo>
                  <a:lnTo>
                    <a:pt x="881063" y="242887"/>
                  </a:lnTo>
                  <a:lnTo>
                    <a:pt x="850106" y="238125"/>
                  </a:lnTo>
                  <a:lnTo>
                    <a:pt x="652463" y="280987"/>
                  </a:lnTo>
                  <a:lnTo>
                    <a:pt x="3238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AB1904E8-1D1D-4F31-80DB-D30C1FD8FE01}"/>
                </a:ext>
              </a:extLst>
            </p:cNvPr>
            <p:cNvSpPr/>
            <p:nvPr/>
          </p:nvSpPr>
          <p:spPr>
            <a:xfrm>
              <a:off x="4231484" y="3243264"/>
              <a:ext cx="884237" cy="288925"/>
            </a:xfrm>
            <a:custGeom>
              <a:avLst/>
              <a:gdLst>
                <a:gd name="connsiteX0" fmla="*/ 414337 w 883443"/>
                <a:gd name="connsiteY0" fmla="*/ 226218 h 288131"/>
                <a:gd name="connsiteX1" fmla="*/ 0 w 883443"/>
                <a:gd name="connsiteY1" fmla="*/ 288131 h 288131"/>
                <a:gd name="connsiteX2" fmla="*/ 7143 w 883443"/>
                <a:gd name="connsiteY2" fmla="*/ 100012 h 288131"/>
                <a:gd name="connsiteX3" fmla="*/ 235743 w 883443"/>
                <a:gd name="connsiteY3" fmla="*/ 76200 h 288131"/>
                <a:gd name="connsiteX4" fmla="*/ 538162 w 883443"/>
                <a:gd name="connsiteY4" fmla="*/ 42862 h 288131"/>
                <a:gd name="connsiteX5" fmla="*/ 883443 w 883443"/>
                <a:gd name="connsiteY5" fmla="*/ 0 h 288131"/>
                <a:gd name="connsiteX6" fmla="*/ 883443 w 883443"/>
                <a:gd name="connsiteY6" fmla="*/ 154781 h 288131"/>
                <a:gd name="connsiteX7" fmla="*/ 414337 w 883443"/>
                <a:gd name="connsiteY7" fmla="*/ 226218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3443" h="288131">
                  <a:moveTo>
                    <a:pt x="414337" y="226218"/>
                  </a:moveTo>
                  <a:lnTo>
                    <a:pt x="0" y="288131"/>
                  </a:lnTo>
                  <a:lnTo>
                    <a:pt x="7143" y="100012"/>
                  </a:lnTo>
                  <a:lnTo>
                    <a:pt x="235743" y="76200"/>
                  </a:lnTo>
                  <a:lnTo>
                    <a:pt x="538162" y="42862"/>
                  </a:lnTo>
                  <a:lnTo>
                    <a:pt x="883443" y="0"/>
                  </a:lnTo>
                  <a:lnTo>
                    <a:pt x="883443" y="154781"/>
                  </a:lnTo>
                  <a:lnTo>
                    <a:pt x="414337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A050AE1A-6B01-483E-B073-359D91AD5A01}"/>
                </a:ext>
              </a:extLst>
            </p:cNvPr>
            <p:cNvSpPr/>
            <p:nvPr/>
          </p:nvSpPr>
          <p:spPr>
            <a:xfrm>
              <a:off x="4210846" y="3913188"/>
              <a:ext cx="1323975" cy="1155700"/>
            </a:xfrm>
            <a:custGeom>
              <a:avLst/>
              <a:gdLst>
                <a:gd name="connsiteX0" fmla="*/ 264319 w 1323975"/>
                <a:gd name="connsiteY0" fmla="*/ 350044 h 1157287"/>
                <a:gd name="connsiteX1" fmla="*/ 0 w 1323975"/>
                <a:gd name="connsiteY1" fmla="*/ 407194 h 1157287"/>
                <a:gd name="connsiteX2" fmla="*/ 7144 w 1323975"/>
                <a:gd name="connsiteY2" fmla="*/ 192881 h 1157287"/>
                <a:gd name="connsiteX3" fmla="*/ 200025 w 1323975"/>
                <a:gd name="connsiteY3" fmla="*/ 164306 h 1157287"/>
                <a:gd name="connsiteX4" fmla="*/ 442913 w 1323975"/>
                <a:gd name="connsiteY4" fmla="*/ 123825 h 1157287"/>
                <a:gd name="connsiteX5" fmla="*/ 631032 w 1323975"/>
                <a:gd name="connsiteY5" fmla="*/ 85725 h 1157287"/>
                <a:gd name="connsiteX6" fmla="*/ 800100 w 1323975"/>
                <a:gd name="connsiteY6" fmla="*/ 45244 h 1157287"/>
                <a:gd name="connsiteX7" fmla="*/ 890588 w 1323975"/>
                <a:gd name="connsiteY7" fmla="*/ 19050 h 1157287"/>
                <a:gd name="connsiteX8" fmla="*/ 945357 w 1323975"/>
                <a:gd name="connsiteY8" fmla="*/ 2381 h 1157287"/>
                <a:gd name="connsiteX9" fmla="*/ 973932 w 1323975"/>
                <a:gd name="connsiteY9" fmla="*/ 0 h 1157287"/>
                <a:gd name="connsiteX10" fmla="*/ 1007269 w 1323975"/>
                <a:gd name="connsiteY10" fmla="*/ 7144 h 1157287"/>
                <a:gd name="connsiteX11" fmla="*/ 1038225 w 1323975"/>
                <a:gd name="connsiteY11" fmla="*/ 26194 h 1157287"/>
                <a:gd name="connsiteX12" fmla="*/ 1112044 w 1323975"/>
                <a:gd name="connsiteY12" fmla="*/ 71437 h 1157287"/>
                <a:gd name="connsiteX13" fmla="*/ 1173957 w 1323975"/>
                <a:gd name="connsiteY13" fmla="*/ 111919 h 1157287"/>
                <a:gd name="connsiteX14" fmla="*/ 1290638 w 1323975"/>
                <a:gd name="connsiteY14" fmla="*/ 197644 h 1157287"/>
                <a:gd name="connsiteX15" fmla="*/ 1304925 w 1323975"/>
                <a:gd name="connsiteY15" fmla="*/ 209550 h 1157287"/>
                <a:gd name="connsiteX16" fmla="*/ 1316832 w 1323975"/>
                <a:gd name="connsiteY16" fmla="*/ 226219 h 1157287"/>
                <a:gd name="connsiteX17" fmla="*/ 1323975 w 1323975"/>
                <a:gd name="connsiteY17" fmla="*/ 254794 h 1157287"/>
                <a:gd name="connsiteX18" fmla="*/ 1323975 w 1323975"/>
                <a:gd name="connsiteY18" fmla="*/ 278606 h 1157287"/>
                <a:gd name="connsiteX19" fmla="*/ 1319213 w 1323975"/>
                <a:gd name="connsiteY19" fmla="*/ 311944 h 1157287"/>
                <a:gd name="connsiteX20" fmla="*/ 1304925 w 1323975"/>
                <a:gd name="connsiteY20" fmla="*/ 354806 h 1157287"/>
                <a:gd name="connsiteX21" fmla="*/ 1266825 w 1323975"/>
                <a:gd name="connsiteY21" fmla="*/ 402431 h 1157287"/>
                <a:gd name="connsiteX22" fmla="*/ 1223963 w 1323975"/>
                <a:gd name="connsiteY22" fmla="*/ 473869 h 1157287"/>
                <a:gd name="connsiteX23" fmla="*/ 1197769 w 1323975"/>
                <a:gd name="connsiteY23" fmla="*/ 531019 h 1157287"/>
                <a:gd name="connsiteX24" fmla="*/ 1173957 w 1323975"/>
                <a:gd name="connsiteY24" fmla="*/ 626269 h 1157287"/>
                <a:gd name="connsiteX25" fmla="*/ 1131094 w 1323975"/>
                <a:gd name="connsiteY25" fmla="*/ 842962 h 1157287"/>
                <a:gd name="connsiteX26" fmla="*/ 1102519 w 1323975"/>
                <a:gd name="connsiteY26" fmla="*/ 992981 h 1157287"/>
                <a:gd name="connsiteX27" fmla="*/ 1088232 w 1323975"/>
                <a:gd name="connsiteY27" fmla="*/ 1059656 h 1157287"/>
                <a:gd name="connsiteX28" fmla="*/ 1076325 w 1323975"/>
                <a:gd name="connsiteY28" fmla="*/ 1095375 h 1157287"/>
                <a:gd name="connsiteX29" fmla="*/ 1057275 w 1323975"/>
                <a:gd name="connsiteY29" fmla="*/ 1128712 h 1157287"/>
                <a:gd name="connsiteX30" fmla="*/ 1045369 w 1323975"/>
                <a:gd name="connsiteY30" fmla="*/ 1143000 h 1157287"/>
                <a:gd name="connsiteX31" fmla="*/ 1023938 w 1323975"/>
                <a:gd name="connsiteY31" fmla="*/ 1152525 h 1157287"/>
                <a:gd name="connsiteX32" fmla="*/ 997744 w 1323975"/>
                <a:gd name="connsiteY32" fmla="*/ 1157287 h 1157287"/>
                <a:gd name="connsiteX33" fmla="*/ 969169 w 1323975"/>
                <a:gd name="connsiteY33" fmla="*/ 1152525 h 1157287"/>
                <a:gd name="connsiteX34" fmla="*/ 947738 w 1323975"/>
                <a:gd name="connsiteY34" fmla="*/ 1145381 h 1157287"/>
                <a:gd name="connsiteX35" fmla="*/ 926307 w 1323975"/>
                <a:gd name="connsiteY35" fmla="*/ 1131094 h 1157287"/>
                <a:gd name="connsiteX36" fmla="*/ 902494 w 1323975"/>
                <a:gd name="connsiteY36" fmla="*/ 1107281 h 1157287"/>
                <a:gd name="connsiteX37" fmla="*/ 876300 w 1323975"/>
                <a:gd name="connsiteY37" fmla="*/ 1071562 h 1157287"/>
                <a:gd name="connsiteX38" fmla="*/ 862013 w 1323975"/>
                <a:gd name="connsiteY38" fmla="*/ 1045369 h 1157287"/>
                <a:gd name="connsiteX39" fmla="*/ 852488 w 1323975"/>
                <a:gd name="connsiteY39" fmla="*/ 1009650 h 1157287"/>
                <a:gd name="connsiteX40" fmla="*/ 878682 w 1323975"/>
                <a:gd name="connsiteY40" fmla="*/ 878681 h 1157287"/>
                <a:gd name="connsiteX41" fmla="*/ 926307 w 1323975"/>
                <a:gd name="connsiteY41" fmla="*/ 523875 h 1157287"/>
                <a:gd name="connsiteX42" fmla="*/ 942975 w 1323975"/>
                <a:gd name="connsiteY42" fmla="*/ 364331 h 1157287"/>
                <a:gd name="connsiteX43" fmla="*/ 950119 w 1323975"/>
                <a:gd name="connsiteY43" fmla="*/ 266700 h 1157287"/>
                <a:gd name="connsiteX44" fmla="*/ 947738 w 1323975"/>
                <a:gd name="connsiteY44" fmla="*/ 250031 h 1157287"/>
                <a:gd name="connsiteX45" fmla="*/ 940594 w 1323975"/>
                <a:gd name="connsiteY45" fmla="*/ 235744 h 1157287"/>
                <a:gd name="connsiteX46" fmla="*/ 919163 w 1323975"/>
                <a:gd name="connsiteY46" fmla="*/ 228600 h 1157287"/>
                <a:gd name="connsiteX47" fmla="*/ 845344 w 1323975"/>
                <a:gd name="connsiteY47" fmla="*/ 233362 h 1157287"/>
                <a:gd name="connsiteX48" fmla="*/ 733425 w 1323975"/>
                <a:gd name="connsiteY48" fmla="*/ 247650 h 1157287"/>
                <a:gd name="connsiteX49" fmla="*/ 566738 w 1323975"/>
                <a:gd name="connsiteY49" fmla="*/ 285750 h 1157287"/>
                <a:gd name="connsiteX50" fmla="*/ 264319 w 1323975"/>
                <a:gd name="connsiteY50" fmla="*/ 350044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23975" h="1157287">
                  <a:moveTo>
                    <a:pt x="264319" y="350044"/>
                  </a:moveTo>
                  <a:lnTo>
                    <a:pt x="0" y="407194"/>
                  </a:lnTo>
                  <a:lnTo>
                    <a:pt x="7144" y="192881"/>
                  </a:lnTo>
                  <a:lnTo>
                    <a:pt x="200025" y="164306"/>
                  </a:lnTo>
                  <a:lnTo>
                    <a:pt x="442913" y="123825"/>
                  </a:lnTo>
                  <a:lnTo>
                    <a:pt x="631032" y="85725"/>
                  </a:lnTo>
                  <a:lnTo>
                    <a:pt x="800100" y="45244"/>
                  </a:lnTo>
                  <a:lnTo>
                    <a:pt x="890588" y="19050"/>
                  </a:lnTo>
                  <a:lnTo>
                    <a:pt x="945357" y="2381"/>
                  </a:lnTo>
                  <a:lnTo>
                    <a:pt x="973932" y="0"/>
                  </a:lnTo>
                  <a:lnTo>
                    <a:pt x="1007269" y="7144"/>
                  </a:lnTo>
                  <a:lnTo>
                    <a:pt x="1038225" y="26194"/>
                  </a:lnTo>
                  <a:lnTo>
                    <a:pt x="1112044" y="71437"/>
                  </a:lnTo>
                  <a:lnTo>
                    <a:pt x="1173957" y="111919"/>
                  </a:lnTo>
                  <a:lnTo>
                    <a:pt x="1290638" y="197644"/>
                  </a:lnTo>
                  <a:lnTo>
                    <a:pt x="1304925" y="209550"/>
                  </a:lnTo>
                  <a:lnTo>
                    <a:pt x="1316832" y="226219"/>
                  </a:lnTo>
                  <a:lnTo>
                    <a:pt x="1323975" y="254794"/>
                  </a:lnTo>
                  <a:lnTo>
                    <a:pt x="1323975" y="278606"/>
                  </a:lnTo>
                  <a:lnTo>
                    <a:pt x="1319213" y="311944"/>
                  </a:lnTo>
                  <a:lnTo>
                    <a:pt x="1304925" y="354806"/>
                  </a:lnTo>
                  <a:lnTo>
                    <a:pt x="1266825" y="402431"/>
                  </a:lnTo>
                  <a:lnTo>
                    <a:pt x="1223963" y="473869"/>
                  </a:lnTo>
                  <a:lnTo>
                    <a:pt x="1197769" y="531019"/>
                  </a:lnTo>
                  <a:lnTo>
                    <a:pt x="1173957" y="626269"/>
                  </a:lnTo>
                  <a:lnTo>
                    <a:pt x="1131094" y="842962"/>
                  </a:lnTo>
                  <a:lnTo>
                    <a:pt x="1102519" y="992981"/>
                  </a:lnTo>
                  <a:lnTo>
                    <a:pt x="1088232" y="1059656"/>
                  </a:lnTo>
                  <a:lnTo>
                    <a:pt x="1076325" y="1095375"/>
                  </a:lnTo>
                  <a:lnTo>
                    <a:pt x="1057275" y="1128712"/>
                  </a:lnTo>
                  <a:lnTo>
                    <a:pt x="1045369" y="1143000"/>
                  </a:lnTo>
                  <a:lnTo>
                    <a:pt x="1023938" y="1152525"/>
                  </a:lnTo>
                  <a:lnTo>
                    <a:pt x="997744" y="1157287"/>
                  </a:lnTo>
                  <a:lnTo>
                    <a:pt x="969169" y="1152525"/>
                  </a:lnTo>
                  <a:lnTo>
                    <a:pt x="947738" y="1145381"/>
                  </a:lnTo>
                  <a:lnTo>
                    <a:pt x="926307" y="1131094"/>
                  </a:lnTo>
                  <a:lnTo>
                    <a:pt x="902494" y="1107281"/>
                  </a:lnTo>
                  <a:lnTo>
                    <a:pt x="876300" y="1071562"/>
                  </a:lnTo>
                  <a:lnTo>
                    <a:pt x="862013" y="1045369"/>
                  </a:lnTo>
                  <a:lnTo>
                    <a:pt x="852488" y="1009650"/>
                  </a:lnTo>
                  <a:lnTo>
                    <a:pt x="878682" y="878681"/>
                  </a:lnTo>
                  <a:lnTo>
                    <a:pt x="926307" y="523875"/>
                  </a:lnTo>
                  <a:lnTo>
                    <a:pt x="942975" y="364331"/>
                  </a:lnTo>
                  <a:lnTo>
                    <a:pt x="950119" y="266700"/>
                  </a:lnTo>
                  <a:lnTo>
                    <a:pt x="947738" y="250031"/>
                  </a:lnTo>
                  <a:lnTo>
                    <a:pt x="940594" y="235744"/>
                  </a:lnTo>
                  <a:lnTo>
                    <a:pt x="919163" y="228600"/>
                  </a:lnTo>
                  <a:lnTo>
                    <a:pt x="845344" y="233362"/>
                  </a:lnTo>
                  <a:lnTo>
                    <a:pt x="733425" y="247650"/>
                  </a:lnTo>
                  <a:lnTo>
                    <a:pt x="566738" y="285750"/>
                  </a:lnTo>
                  <a:lnTo>
                    <a:pt x="264319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65847608-A718-4A68-8291-0961A1FD04B9}"/>
                </a:ext>
              </a:extLst>
            </p:cNvPr>
            <p:cNvSpPr/>
            <p:nvPr/>
          </p:nvSpPr>
          <p:spPr>
            <a:xfrm>
              <a:off x="4177509" y="4762501"/>
              <a:ext cx="949325" cy="333375"/>
            </a:xfrm>
            <a:custGeom>
              <a:avLst/>
              <a:gdLst>
                <a:gd name="connsiteX0" fmla="*/ 390525 w 950119"/>
                <a:gd name="connsiteY0" fmla="*/ 264319 h 333375"/>
                <a:gd name="connsiteX1" fmla="*/ 0 w 950119"/>
                <a:gd name="connsiteY1" fmla="*/ 333375 h 333375"/>
                <a:gd name="connsiteX2" fmla="*/ 14287 w 950119"/>
                <a:gd name="connsiteY2" fmla="*/ 121444 h 333375"/>
                <a:gd name="connsiteX3" fmla="*/ 252412 w 950119"/>
                <a:gd name="connsiteY3" fmla="*/ 92869 h 333375"/>
                <a:gd name="connsiteX4" fmla="*/ 604837 w 950119"/>
                <a:gd name="connsiteY4" fmla="*/ 50006 h 333375"/>
                <a:gd name="connsiteX5" fmla="*/ 947737 w 950119"/>
                <a:gd name="connsiteY5" fmla="*/ 0 h 333375"/>
                <a:gd name="connsiteX6" fmla="*/ 950119 w 950119"/>
                <a:gd name="connsiteY6" fmla="*/ 171450 h 333375"/>
                <a:gd name="connsiteX7" fmla="*/ 628650 w 950119"/>
                <a:gd name="connsiteY7" fmla="*/ 228600 h 333375"/>
                <a:gd name="connsiteX8" fmla="*/ 390525 w 950119"/>
                <a:gd name="connsiteY8" fmla="*/ 2643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0119" h="333375">
                  <a:moveTo>
                    <a:pt x="390525" y="264319"/>
                  </a:moveTo>
                  <a:lnTo>
                    <a:pt x="0" y="333375"/>
                  </a:lnTo>
                  <a:lnTo>
                    <a:pt x="14287" y="121444"/>
                  </a:lnTo>
                  <a:lnTo>
                    <a:pt x="252412" y="92869"/>
                  </a:lnTo>
                  <a:lnTo>
                    <a:pt x="604837" y="50006"/>
                  </a:lnTo>
                  <a:lnTo>
                    <a:pt x="947737" y="0"/>
                  </a:lnTo>
                  <a:lnTo>
                    <a:pt x="950119" y="171450"/>
                  </a:lnTo>
                  <a:lnTo>
                    <a:pt x="628650" y="228600"/>
                  </a:lnTo>
                  <a:lnTo>
                    <a:pt x="390525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7248F6D1-FF1C-4496-8D94-C15F89AE671C}"/>
                </a:ext>
              </a:extLst>
            </p:cNvPr>
            <p:cNvSpPr/>
            <p:nvPr/>
          </p:nvSpPr>
          <p:spPr>
            <a:xfrm rot="16200000">
              <a:off x="5070477" y="3698082"/>
              <a:ext cx="1912938" cy="365125"/>
            </a:xfrm>
            <a:custGeom>
              <a:avLst/>
              <a:gdLst>
                <a:gd name="connsiteX0" fmla="*/ 1016794 w 1912144"/>
                <a:gd name="connsiteY0" fmla="*/ 359569 h 364331"/>
                <a:gd name="connsiteX1" fmla="*/ 492919 w 1912144"/>
                <a:gd name="connsiteY1" fmla="*/ 361950 h 364331"/>
                <a:gd name="connsiteX2" fmla="*/ 316706 w 1912144"/>
                <a:gd name="connsiteY2" fmla="*/ 359569 h 364331"/>
                <a:gd name="connsiteX3" fmla="*/ 254794 w 1912144"/>
                <a:gd name="connsiteY3" fmla="*/ 354806 h 364331"/>
                <a:gd name="connsiteX4" fmla="*/ 173831 w 1912144"/>
                <a:gd name="connsiteY4" fmla="*/ 340519 h 364331"/>
                <a:gd name="connsiteX5" fmla="*/ 114300 w 1912144"/>
                <a:gd name="connsiteY5" fmla="*/ 321469 h 364331"/>
                <a:gd name="connsiteX6" fmla="*/ 61912 w 1912144"/>
                <a:gd name="connsiteY6" fmla="*/ 297656 h 364331"/>
                <a:gd name="connsiteX7" fmla="*/ 21431 w 1912144"/>
                <a:gd name="connsiteY7" fmla="*/ 276225 h 364331"/>
                <a:gd name="connsiteX8" fmla="*/ 7144 w 1912144"/>
                <a:gd name="connsiteY8" fmla="*/ 261938 h 364331"/>
                <a:gd name="connsiteX9" fmla="*/ 0 w 1912144"/>
                <a:gd name="connsiteY9" fmla="*/ 240506 h 364331"/>
                <a:gd name="connsiteX10" fmla="*/ 0 w 1912144"/>
                <a:gd name="connsiteY10" fmla="*/ 197644 h 364331"/>
                <a:gd name="connsiteX11" fmla="*/ 9525 w 1912144"/>
                <a:gd name="connsiteY11" fmla="*/ 159544 h 364331"/>
                <a:gd name="connsiteX12" fmla="*/ 21431 w 1912144"/>
                <a:gd name="connsiteY12" fmla="*/ 130969 h 364331"/>
                <a:gd name="connsiteX13" fmla="*/ 42862 w 1912144"/>
                <a:gd name="connsiteY13" fmla="*/ 114300 h 364331"/>
                <a:gd name="connsiteX14" fmla="*/ 80962 w 1912144"/>
                <a:gd name="connsiteY14" fmla="*/ 90488 h 364331"/>
                <a:gd name="connsiteX15" fmla="*/ 138112 w 1912144"/>
                <a:gd name="connsiteY15" fmla="*/ 64294 h 364331"/>
                <a:gd name="connsiteX16" fmla="*/ 216694 w 1912144"/>
                <a:gd name="connsiteY16" fmla="*/ 40481 h 364331"/>
                <a:gd name="connsiteX17" fmla="*/ 326231 w 1912144"/>
                <a:gd name="connsiteY17" fmla="*/ 14288 h 364331"/>
                <a:gd name="connsiteX18" fmla="*/ 402431 w 1912144"/>
                <a:gd name="connsiteY18" fmla="*/ 0 h 364331"/>
                <a:gd name="connsiteX19" fmla="*/ 471487 w 1912144"/>
                <a:gd name="connsiteY19" fmla="*/ 21431 h 364331"/>
                <a:gd name="connsiteX20" fmla="*/ 597694 w 1912144"/>
                <a:gd name="connsiteY20" fmla="*/ 54769 h 364331"/>
                <a:gd name="connsiteX21" fmla="*/ 692944 w 1912144"/>
                <a:gd name="connsiteY21" fmla="*/ 78581 h 364331"/>
                <a:gd name="connsiteX22" fmla="*/ 773906 w 1912144"/>
                <a:gd name="connsiteY22" fmla="*/ 92869 h 364331"/>
                <a:gd name="connsiteX23" fmla="*/ 895350 w 1912144"/>
                <a:gd name="connsiteY23" fmla="*/ 102394 h 364331"/>
                <a:gd name="connsiteX24" fmla="*/ 1404937 w 1912144"/>
                <a:gd name="connsiteY24" fmla="*/ 114300 h 364331"/>
                <a:gd name="connsiteX25" fmla="*/ 1619250 w 1912144"/>
                <a:gd name="connsiteY25" fmla="*/ 114300 h 364331"/>
                <a:gd name="connsiteX26" fmla="*/ 1669256 w 1912144"/>
                <a:gd name="connsiteY26" fmla="*/ 107156 h 364331"/>
                <a:gd name="connsiteX27" fmla="*/ 1743075 w 1912144"/>
                <a:gd name="connsiteY27" fmla="*/ 85725 h 364331"/>
                <a:gd name="connsiteX28" fmla="*/ 1812131 w 1912144"/>
                <a:gd name="connsiteY28" fmla="*/ 50006 h 364331"/>
                <a:gd name="connsiteX29" fmla="*/ 1850231 w 1912144"/>
                <a:gd name="connsiteY29" fmla="*/ 26194 h 364331"/>
                <a:gd name="connsiteX30" fmla="*/ 1878806 w 1912144"/>
                <a:gd name="connsiteY30" fmla="*/ 9525 h 364331"/>
                <a:gd name="connsiteX31" fmla="*/ 1902619 w 1912144"/>
                <a:gd name="connsiteY31" fmla="*/ 9525 h 364331"/>
                <a:gd name="connsiteX32" fmla="*/ 1909762 w 1912144"/>
                <a:gd name="connsiteY32" fmla="*/ 14288 h 364331"/>
                <a:gd name="connsiteX33" fmla="*/ 1912144 w 1912144"/>
                <a:gd name="connsiteY33" fmla="*/ 26194 h 364331"/>
                <a:gd name="connsiteX34" fmla="*/ 1907381 w 1912144"/>
                <a:gd name="connsiteY34" fmla="*/ 61913 h 364331"/>
                <a:gd name="connsiteX35" fmla="*/ 1895475 w 1912144"/>
                <a:gd name="connsiteY35" fmla="*/ 104775 h 364331"/>
                <a:gd name="connsiteX36" fmla="*/ 1878806 w 1912144"/>
                <a:gd name="connsiteY36" fmla="*/ 173831 h 364331"/>
                <a:gd name="connsiteX37" fmla="*/ 1862137 w 1912144"/>
                <a:gd name="connsiteY37" fmla="*/ 223838 h 364331"/>
                <a:gd name="connsiteX38" fmla="*/ 1835944 w 1912144"/>
                <a:gd name="connsiteY38" fmla="*/ 283369 h 364331"/>
                <a:gd name="connsiteX39" fmla="*/ 1802606 w 1912144"/>
                <a:gd name="connsiteY39" fmla="*/ 345281 h 364331"/>
                <a:gd name="connsiteX40" fmla="*/ 1631156 w 1912144"/>
                <a:gd name="connsiteY40" fmla="*/ 364331 h 364331"/>
                <a:gd name="connsiteX41" fmla="*/ 1016794 w 1912144"/>
                <a:gd name="connsiteY41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12144" h="364331">
                  <a:moveTo>
                    <a:pt x="1016794" y="359569"/>
                  </a:moveTo>
                  <a:lnTo>
                    <a:pt x="492919" y="361950"/>
                  </a:lnTo>
                  <a:lnTo>
                    <a:pt x="316706" y="359569"/>
                  </a:lnTo>
                  <a:lnTo>
                    <a:pt x="254794" y="354806"/>
                  </a:lnTo>
                  <a:lnTo>
                    <a:pt x="173831" y="340519"/>
                  </a:lnTo>
                  <a:lnTo>
                    <a:pt x="114300" y="321469"/>
                  </a:lnTo>
                  <a:lnTo>
                    <a:pt x="61912" y="297656"/>
                  </a:lnTo>
                  <a:lnTo>
                    <a:pt x="21431" y="276225"/>
                  </a:lnTo>
                  <a:lnTo>
                    <a:pt x="7144" y="261938"/>
                  </a:lnTo>
                  <a:lnTo>
                    <a:pt x="0" y="240506"/>
                  </a:lnTo>
                  <a:lnTo>
                    <a:pt x="0" y="197644"/>
                  </a:lnTo>
                  <a:lnTo>
                    <a:pt x="9525" y="159544"/>
                  </a:lnTo>
                  <a:lnTo>
                    <a:pt x="21431" y="130969"/>
                  </a:lnTo>
                  <a:lnTo>
                    <a:pt x="42862" y="114300"/>
                  </a:lnTo>
                  <a:lnTo>
                    <a:pt x="80962" y="90488"/>
                  </a:lnTo>
                  <a:lnTo>
                    <a:pt x="138112" y="64294"/>
                  </a:lnTo>
                  <a:lnTo>
                    <a:pt x="216694" y="40481"/>
                  </a:lnTo>
                  <a:lnTo>
                    <a:pt x="326231" y="14288"/>
                  </a:lnTo>
                  <a:lnTo>
                    <a:pt x="402431" y="0"/>
                  </a:lnTo>
                  <a:lnTo>
                    <a:pt x="471487" y="21431"/>
                  </a:lnTo>
                  <a:lnTo>
                    <a:pt x="597694" y="54769"/>
                  </a:lnTo>
                  <a:lnTo>
                    <a:pt x="692944" y="78581"/>
                  </a:lnTo>
                  <a:lnTo>
                    <a:pt x="773906" y="92869"/>
                  </a:lnTo>
                  <a:lnTo>
                    <a:pt x="895350" y="102394"/>
                  </a:lnTo>
                  <a:lnTo>
                    <a:pt x="1404937" y="114300"/>
                  </a:lnTo>
                  <a:lnTo>
                    <a:pt x="1619250" y="114300"/>
                  </a:lnTo>
                  <a:lnTo>
                    <a:pt x="1669256" y="107156"/>
                  </a:lnTo>
                  <a:lnTo>
                    <a:pt x="1743075" y="85725"/>
                  </a:lnTo>
                  <a:lnTo>
                    <a:pt x="1812131" y="50006"/>
                  </a:lnTo>
                  <a:lnTo>
                    <a:pt x="1850231" y="26194"/>
                  </a:lnTo>
                  <a:lnTo>
                    <a:pt x="1878806" y="9525"/>
                  </a:lnTo>
                  <a:lnTo>
                    <a:pt x="1902619" y="9525"/>
                  </a:lnTo>
                  <a:lnTo>
                    <a:pt x="1909762" y="14288"/>
                  </a:lnTo>
                  <a:lnTo>
                    <a:pt x="1912144" y="26194"/>
                  </a:lnTo>
                  <a:lnTo>
                    <a:pt x="1907381" y="61913"/>
                  </a:lnTo>
                  <a:lnTo>
                    <a:pt x="1895475" y="104775"/>
                  </a:lnTo>
                  <a:lnTo>
                    <a:pt x="1878806" y="173831"/>
                  </a:lnTo>
                  <a:lnTo>
                    <a:pt x="1862137" y="223838"/>
                  </a:lnTo>
                  <a:lnTo>
                    <a:pt x="1835944" y="283369"/>
                  </a:lnTo>
                  <a:lnTo>
                    <a:pt x="1802606" y="345281"/>
                  </a:lnTo>
                  <a:lnTo>
                    <a:pt x="1631156" y="364331"/>
                  </a:lnTo>
                  <a:lnTo>
                    <a:pt x="101679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5D409030-04D4-440B-A024-28B2869EB23E}"/>
                </a:ext>
              </a:extLst>
            </p:cNvPr>
            <p:cNvSpPr/>
            <p:nvPr/>
          </p:nvSpPr>
          <p:spPr>
            <a:xfrm>
              <a:off x="6084094" y="2781300"/>
              <a:ext cx="2198688" cy="2139950"/>
            </a:xfrm>
            <a:custGeom>
              <a:avLst/>
              <a:gdLst>
                <a:gd name="connsiteX0" fmla="*/ 1378811 w 2198021"/>
                <a:gd name="connsiteY0" fmla="*/ 250955 h 2140331"/>
                <a:gd name="connsiteX1" fmla="*/ 1047089 w 2198021"/>
                <a:gd name="connsiteY1" fmla="*/ 274032 h 2140331"/>
                <a:gd name="connsiteX2" fmla="*/ 836517 w 2198021"/>
                <a:gd name="connsiteY2" fmla="*/ 308646 h 2140331"/>
                <a:gd name="connsiteX3" fmla="*/ 611523 w 2198021"/>
                <a:gd name="connsiteY3" fmla="*/ 343261 h 2140331"/>
                <a:gd name="connsiteX4" fmla="*/ 412489 w 2198021"/>
                <a:gd name="connsiteY4" fmla="*/ 374991 h 2140331"/>
                <a:gd name="connsiteX5" fmla="*/ 49037 w 2198021"/>
                <a:gd name="connsiteY5" fmla="*/ 438451 h 2140331"/>
                <a:gd name="connsiteX6" fmla="*/ 0 w 2198021"/>
                <a:gd name="connsiteY6" fmla="*/ 259609 h 2140331"/>
                <a:gd name="connsiteX7" fmla="*/ 115381 w 2198021"/>
                <a:gd name="connsiteY7" fmla="*/ 242302 h 2140331"/>
                <a:gd name="connsiteX8" fmla="*/ 349029 w 2198021"/>
                <a:gd name="connsiteY8" fmla="*/ 204803 h 2140331"/>
                <a:gd name="connsiteX9" fmla="*/ 562485 w 2198021"/>
                <a:gd name="connsiteY9" fmla="*/ 173073 h 2140331"/>
                <a:gd name="connsiteX10" fmla="*/ 839401 w 2198021"/>
                <a:gd name="connsiteY10" fmla="*/ 132689 h 2140331"/>
                <a:gd name="connsiteX11" fmla="*/ 1047089 w 2198021"/>
                <a:gd name="connsiteY11" fmla="*/ 95190 h 2140331"/>
                <a:gd name="connsiteX12" fmla="*/ 1124971 w 2198021"/>
                <a:gd name="connsiteY12" fmla="*/ 89421 h 2140331"/>
                <a:gd name="connsiteX13" fmla="*/ 1326889 w 2198021"/>
                <a:gd name="connsiteY13" fmla="*/ 72114 h 2140331"/>
                <a:gd name="connsiteX14" fmla="*/ 1499962 w 2198021"/>
                <a:gd name="connsiteY14" fmla="*/ 57691 h 2140331"/>
                <a:gd name="connsiteX15" fmla="*/ 1678803 w 2198021"/>
                <a:gd name="connsiteY15" fmla="*/ 46153 h 2140331"/>
                <a:gd name="connsiteX16" fmla="*/ 1750917 w 2198021"/>
                <a:gd name="connsiteY16" fmla="*/ 31730 h 2140331"/>
                <a:gd name="connsiteX17" fmla="*/ 1857645 w 2198021"/>
                <a:gd name="connsiteY17" fmla="*/ 0 h 2140331"/>
                <a:gd name="connsiteX18" fmla="*/ 1866299 w 2198021"/>
                <a:gd name="connsiteY18" fmla="*/ 0 h 2140331"/>
                <a:gd name="connsiteX19" fmla="*/ 1926874 w 2198021"/>
                <a:gd name="connsiteY19" fmla="*/ 28845 h 2140331"/>
                <a:gd name="connsiteX20" fmla="*/ 2001872 w 2198021"/>
                <a:gd name="connsiteY20" fmla="*/ 69229 h 2140331"/>
                <a:gd name="connsiteX21" fmla="*/ 2073986 w 2198021"/>
                <a:gd name="connsiteY21" fmla="*/ 109613 h 2140331"/>
                <a:gd name="connsiteX22" fmla="*/ 2128792 w 2198021"/>
                <a:gd name="connsiteY22" fmla="*/ 144227 h 2140331"/>
                <a:gd name="connsiteX23" fmla="*/ 2166291 w 2198021"/>
                <a:gd name="connsiteY23" fmla="*/ 175957 h 2140331"/>
                <a:gd name="connsiteX24" fmla="*/ 2183598 w 2198021"/>
                <a:gd name="connsiteY24" fmla="*/ 193264 h 2140331"/>
                <a:gd name="connsiteX25" fmla="*/ 2192252 w 2198021"/>
                <a:gd name="connsiteY25" fmla="*/ 213456 h 2140331"/>
                <a:gd name="connsiteX26" fmla="*/ 2198021 w 2198021"/>
                <a:gd name="connsiteY26" fmla="*/ 233648 h 2140331"/>
                <a:gd name="connsiteX27" fmla="*/ 2195136 w 2198021"/>
                <a:gd name="connsiteY27" fmla="*/ 256724 h 2140331"/>
                <a:gd name="connsiteX28" fmla="*/ 2177829 w 2198021"/>
                <a:gd name="connsiteY28" fmla="*/ 299992 h 2140331"/>
                <a:gd name="connsiteX29" fmla="*/ 2151868 w 2198021"/>
                <a:gd name="connsiteY29" fmla="*/ 349030 h 2140331"/>
                <a:gd name="connsiteX30" fmla="*/ 2134561 w 2198021"/>
                <a:gd name="connsiteY30" fmla="*/ 389413 h 2140331"/>
                <a:gd name="connsiteX31" fmla="*/ 2125907 w 2198021"/>
                <a:gd name="connsiteY31" fmla="*/ 452873 h 2140331"/>
                <a:gd name="connsiteX32" fmla="*/ 2128792 w 2198021"/>
                <a:gd name="connsiteY32" fmla="*/ 669214 h 2140331"/>
                <a:gd name="connsiteX33" fmla="*/ 2128792 w 2198021"/>
                <a:gd name="connsiteY33" fmla="*/ 940361 h 2140331"/>
                <a:gd name="connsiteX34" fmla="*/ 2128792 w 2198021"/>
                <a:gd name="connsiteY34" fmla="*/ 1251892 h 2140331"/>
                <a:gd name="connsiteX35" fmla="*/ 2128792 w 2198021"/>
                <a:gd name="connsiteY35" fmla="*/ 1442271 h 2140331"/>
                <a:gd name="connsiteX36" fmla="*/ 2125907 w 2198021"/>
                <a:gd name="connsiteY36" fmla="*/ 1566307 h 2140331"/>
                <a:gd name="connsiteX37" fmla="*/ 2128792 w 2198021"/>
                <a:gd name="connsiteY37" fmla="*/ 1647074 h 2140331"/>
                <a:gd name="connsiteX38" fmla="*/ 2123023 w 2198021"/>
                <a:gd name="connsiteY38" fmla="*/ 1722072 h 2140331"/>
                <a:gd name="connsiteX39" fmla="*/ 2105716 w 2198021"/>
                <a:gd name="connsiteY39" fmla="*/ 1808608 h 2140331"/>
                <a:gd name="connsiteX40" fmla="*/ 2071101 w 2198021"/>
                <a:gd name="connsiteY40" fmla="*/ 1889375 h 2140331"/>
                <a:gd name="connsiteX41" fmla="*/ 2042256 w 2198021"/>
                <a:gd name="connsiteY41" fmla="*/ 1952835 h 2140331"/>
                <a:gd name="connsiteX42" fmla="*/ 2007641 w 2198021"/>
                <a:gd name="connsiteY42" fmla="*/ 2004757 h 2140331"/>
                <a:gd name="connsiteX43" fmla="*/ 1955719 w 2198021"/>
                <a:gd name="connsiteY43" fmla="*/ 2068217 h 2140331"/>
                <a:gd name="connsiteX44" fmla="*/ 1918220 w 2198021"/>
                <a:gd name="connsiteY44" fmla="*/ 2108601 h 2140331"/>
                <a:gd name="connsiteX45" fmla="*/ 1880721 w 2198021"/>
                <a:gd name="connsiteY45" fmla="*/ 2134562 h 2140331"/>
                <a:gd name="connsiteX46" fmla="*/ 1857645 w 2198021"/>
                <a:gd name="connsiteY46" fmla="*/ 2140331 h 2140331"/>
                <a:gd name="connsiteX47" fmla="*/ 1828800 w 2198021"/>
                <a:gd name="connsiteY47" fmla="*/ 2140331 h 2140331"/>
                <a:gd name="connsiteX48" fmla="*/ 1808608 w 2198021"/>
                <a:gd name="connsiteY48" fmla="*/ 2128792 h 2140331"/>
                <a:gd name="connsiteX49" fmla="*/ 1782647 w 2198021"/>
                <a:gd name="connsiteY49" fmla="*/ 2082640 h 2140331"/>
                <a:gd name="connsiteX50" fmla="*/ 1748032 w 2198021"/>
                <a:gd name="connsiteY50" fmla="*/ 2013411 h 2140331"/>
                <a:gd name="connsiteX51" fmla="*/ 1799954 w 2198021"/>
                <a:gd name="connsiteY51" fmla="*/ 1592268 h 2140331"/>
                <a:gd name="connsiteX52" fmla="*/ 1837453 w 2198021"/>
                <a:gd name="connsiteY52" fmla="*/ 1554769 h 2140331"/>
                <a:gd name="connsiteX53" fmla="*/ 1854760 w 2198021"/>
                <a:gd name="connsiteY53" fmla="*/ 1523039 h 2140331"/>
                <a:gd name="connsiteX54" fmla="*/ 1869183 w 2198021"/>
                <a:gd name="connsiteY54" fmla="*/ 1485539 h 2140331"/>
                <a:gd name="connsiteX55" fmla="*/ 1880721 w 2198021"/>
                <a:gd name="connsiteY55" fmla="*/ 1436502 h 2140331"/>
                <a:gd name="connsiteX56" fmla="*/ 1880721 w 2198021"/>
                <a:gd name="connsiteY56" fmla="*/ 1182663 h 2140331"/>
                <a:gd name="connsiteX57" fmla="*/ 1883606 w 2198021"/>
                <a:gd name="connsiteY57" fmla="*/ 842286 h 2140331"/>
                <a:gd name="connsiteX58" fmla="*/ 1880721 w 2198021"/>
                <a:gd name="connsiteY58" fmla="*/ 625946 h 2140331"/>
                <a:gd name="connsiteX59" fmla="*/ 1880721 w 2198021"/>
                <a:gd name="connsiteY59" fmla="*/ 400951 h 2140331"/>
                <a:gd name="connsiteX60" fmla="*/ 1880721 w 2198021"/>
                <a:gd name="connsiteY60" fmla="*/ 314415 h 2140331"/>
                <a:gd name="connsiteX61" fmla="*/ 1874952 w 2198021"/>
                <a:gd name="connsiteY61" fmla="*/ 282685 h 2140331"/>
                <a:gd name="connsiteX62" fmla="*/ 1857645 w 2198021"/>
                <a:gd name="connsiteY62" fmla="*/ 256724 h 2140331"/>
                <a:gd name="connsiteX63" fmla="*/ 1843222 w 2198021"/>
                <a:gd name="connsiteY63" fmla="*/ 239417 h 2140331"/>
                <a:gd name="connsiteX64" fmla="*/ 1814377 w 2198021"/>
                <a:gd name="connsiteY64" fmla="*/ 227879 h 2140331"/>
                <a:gd name="connsiteX65" fmla="*/ 1756686 w 2198021"/>
                <a:gd name="connsiteY65" fmla="*/ 227879 h 2140331"/>
                <a:gd name="connsiteX66" fmla="*/ 1378811 w 2198021"/>
                <a:gd name="connsiteY66" fmla="*/ 250955 h 2140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198021" h="2140331">
                  <a:moveTo>
                    <a:pt x="1378811" y="250955"/>
                  </a:moveTo>
                  <a:lnTo>
                    <a:pt x="1047089" y="274032"/>
                  </a:lnTo>
                  <a:lnTo>
                    <a:pt x="836517" y="308646"/>
                  </a:lnTo>
                  <a:lnTo>
                    <a:pt x="611523" y="343261"/>
                  </a:lnTo>
                  <a:lnTo>
                    <a:pt x="412489" y="374991"/>
                  </a:lnTo>
                  <a:lnTo>
                    <a:pt x="49037" y="438451"/>
                  </a:lnTo>
                  <a:lnTo>
                    <a:pt x="0" y="259609"/>
                  </a:lnTo>
                  <a:lnTo>
                    <a:pt x="115381" y="242302"/>
                  </a:lnTo>
                  <a:lnTo>
                    <a:pt x="349029" y="204803"/>
                  </a:lnTo>
                  <a:lnTo>
                    <a:pt x="562485" y="173073"/>
                  </a:lnTo>
                  <a:lnTo>
                    <a:pt x="839401" y="132689"/>
                  </a:lnTo>
                  <a:lnTo>
                    <a:pt x="1047089" y="95190"/>
                  </a:lnTo>
                  <a:lnTo>
                    <a:pt x="1124971" y="89421"/>
                  </a:lnTo>
                  <a:lnTo>
                    <a:pt x="1326889" y="72114"/>
                  </a:lnTo>
                  <a:lnTo>
                    <a:pt x="1499962" y="57691"/>
                  </a:lnTo>
                  <a:lnTo>
                    <a:pt x="1678803" y="46153"/>
                  </a:lnTo>
                  <a:lnTo>
                    <a:pt x="1750917" y="31730"/>
                  </a:lnTo>
                  <a:lnTo>
                    <a:pt x="1857645" y="0"/>
                  </a:lnTo>
                  <a:lnTo>
                    <a:pt x="1866299" y="0"/>
                  </a:lnTo>
                  <a:lnTo>
                    <a:pt x="1926874" y="28845"/>
                  </a:lnTo>
                  <a:lnTo>
                    <a:pt x="2001872" y="69229"/>
                  </a:lnTo>
                  <a:lnTo>
                    <a:pt x="2073986" y="109613"/>
                  </a:lnTo>
                  <a:lnTo>
                    <a:pt x="2128792" y="144227"/>
                  </a:lnTo>
                  <a:lnTo>
                    <a:pt x="2166291" y="175957"/>
                  </a:lnTo>
                  <a:lnTo>
                    <a:pt x="2183598" y="193264"/>
                  </a:lnTo>
                  <a:lnTo>
                    <a:pt x="2192252" y="213456"/>
                  </a:lnTo>
                  <a:lnTo>
                    <a:pt x="2198021" y="233648"/>
                  </a:lnTo>
                  <a:lnTo>
                    <a:pt x="2195136" y="256724"/>
                  </a:lnTo>
                  <a:lnTo>
                    <a:pt x="2177829" y="299992"/>
                  </a:lnTo>
                  <a:lnTo>
                    <a:pt x="2151868" y="349030"/>
                  </a:lnTo>
                  <a:lnTo>
                    <a:pt x="2134561" y="389413"/>
                  </a:lnTo>
                  <a:lnTo>
                    <a:pt x="2125907" y="452873"/>
                  </a:lnTo>
                  <a:cubicBezTo>
                    <a:pt x="2126869" y="524987"/>
                    <a:pt x="2127830" y="597100"/>
                    <a:pt x="2128792" y="669214"/>
                  </a:cubicBezTo>
                  <a:lnTo>
                    <a:pt x="2128792" y="940361"/>
                  </a:lnTo>
                  <a:lnTo>
                    <a:pt x="2128792" y="1251892"/>
                  </a:lnTo>
                  <a:lnTo>
                    <a:pt x="2128792" y="1442271"/>
                  </a:lnTo>
                  <a:cubicBezTo>
                    <a:pt x="2127830" y="1483616"/>
                    <a:pt x="2126869" y="1524962"/>
                    <a:pt x="2125907" y="1566307"/>
                  </a:cubicBezTo>
                  <a:cubicBezTo>
                    <a:pt x="2126869" y="1593229"/>
                    <a:pt x="2127830" y="1620152"/>
                    <a:pt x="2128792" y="1647074"/>
                  </a:cubicBezTo>
                  <a:lnTo>
                    <a:pt x="2123023" y="1722072"/>
                  </a:lnTo>
                  <a:lnTo>
                    <a:pt x="2105716" y="1808608"/>
                  </a:lnTo>
                  <a:lnTo>
                    <a:pt x="2071101" y="1889375"/>
                  </a:lnTo>
                  <a:lnTo>
                    <a:pt x="2042256" y="1952835"/>
                  </a:lnTo>
                  <a:lnTo>
                    <a:pt x="2007641" y="2004757"/>
                  </a:lnTo>
                  <a:lnTo>
                    <a:pt x="1955719" y="2068217"/>
                  </a:lnTo>
                  <a:lnTo>
                    <a:pt x="1918220" y="2108601"/>
                  </a:lnTo>
                  <a:lnTo>
                    <a:pt x="1880721" y="2134562"/>
                  </a:lnTo>
                  <a:lnTo>
                    <a:pt x="1857645" y="2140331"/>
                  </a:lnTo>
                  <a:lnTo>
                    <a:pt x="1828800" y="2140331"/>
                  </a:lnTo>
                  <a:lnTo>
                    <a:pt x="1808608" y="2128792"/>
                  </a:lnTo>
                  <a:lnTo>
                    <a:pt x="1782647" y="2082640"/>
                  </a:lnTo>
                  <a:lnTo>
                    <a:pt x="1748032" y="2013411"/>
                  </a:lnTo>
                  <a:lnTo>
                    <a:pt x="1799954" y="1592268"/>
                  </a:lnTo>
                  <a:lnTo>
                    <a:pt x="1837453" y="1554769"/>
                  </a:lnTo>
                  <a:lnTo>
                    <a:pt x="1854760" y="1523039"/>
                  </a:lnTo>
                  <a:lnTo>
                    <a:pt x="1869183" y="1485539"/>
                  </a:lnTo>
                  <a:lnTo>
                    <a:pt x="1880721" y="1436502"/>
                  </a:lnTo>
                  <a:lnTo>
                    <a:pt x="1880721" y="1182663"/>
                  </a:lnTo>
                  <a:cubicBezTo>
                    <a:pt x="1881683" y="1069204"/>
                    <a:pt x="1882644" y="955745"/>
                    <a:pt x="1883606" y="842286"/>
                  </a:cubicBezTo>
                  <a:cubicBezTo>
                    <a:pt x="1882644" y="770173"/>
                    <a:pt x="1881683" y="698059"/>
                    <a:pt x="1880721" y="625946"/>
                  </a:cubicBezTo>
                  <a:lnTo>
                    <a:pt x="1880721" y="400951"/>
                  </a:lnTo>
                  <a:lnTo>
                    <a:pt x="1880721" y="314415"/>
                  </a:lnTo>
                  <a:lnTo>
                    <a:pt x="1874952" y="282685"/>
                  </a:lnTo>
                  <a:lnTo>
                    <a:pt x="1857645" y="256724"/>
                  </a:lnTo>
                  <a:lnTo>
                    <a:pt x="1843222" y="239417"/>
                  </a:lnTo>
                  <a:lnTo>
                    <a:pt x="1814377" y="227879"/>
                  </a:lnTo>
                  <a:lnTo>
                    <a:pt x="1756686" y="227879"/>
                  </a:lnTo>
                  <a:lnTo>
                    <a:pt x="1378811" y="2509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F67E4B33-81CE-47CA-B7EF-2D49346D4502}"/>
                </a:ext>
              </a:extLst>
            </p:cNvPr>
            <p:cNvSpPr/>
            <p:nvPr/>
          </p:nvSpPr>
          <p:spPr>
            <a:xfrm>
              <a:off x="7405689" y="4268789"/>
              <a:ext cx="498475" cy="555625"/>
            </a:xfrm>
            <a:custGeom>
              <a:avLst/>
              <a:gdLst>
                <a:gd name="connsiteX0" fmla="*/ 178593 w 497681"/>
                <a:gd name="connsiteY0" fmla="*/ 76200 h 554832"/>
                <a:gd name="connsiteX1" fmla="*/ 254793 w 497681"/>
                <a:gd name="connsiteY1" fmla="*/ 104775 h 554832"/>
                <a:gd name="connsiteX2" fmla="*/ 297656 w 497681"/>
                <a:gd name="connsiteY2" fmla="*/ 114300 h 554832"/>
                <a:gd name="connsiteX3" fmla="*/ 335756 w 497681"/>
                <a:gd name="connsiteY3" fmla="*/ 119063 h 554832"/>
                <a:gd name="connsiteX4" fmla="*/ 378618 w 497681"/>
                <a:gd name="connsiteY4" fmla="*/ 121444 h 554832"/>
                <a:gd name="connsiteX5" fmla="*/ 411956 w 497681"/>
                <a:gd name="connsiteY5" fmla="*/ 116682 h 554832"/>
                <a:gd name="connsiteX6" fmla="*/ 497681 w 497681"/>
                <a:gd name="connsiteY6" fmla="*/ 88107 h 554832"/>
                <a:gd name="connsiteX7" fmla="*/ 447675 w 497681"/>
                <a:gd name="connsiteY7" fmla="*/ 554832 h 554832"/>
                <a:gd name="connsiteX8" fmla="*/ 402431 w 497681"/>
                <a:gd name="connsiteY8" fmla="*/ 531019 h 554832"/>
                <a:gd name="connsiteX9" fmla="*/ 373856 w 497681"/>
                <a:gd name="connsiteY9" fmla="*/ 485775 h 554832"/>
                <a:gd name="connsiteX10" fmla="*/ 342900 w 497681"/>
                <a:gd name="connsiteY10" fmla="*/ 428625 h 554832"/>
                <a:gd name="connsiteX11" fmla="*/ 283368 w 497681"/>
                <a:gd name="connsiteY11" fmla="*/ 342900 h 554832"/>
                <a:gd name="connsiteX12" fmla="*/ 192881 w 497681"/>
                <a:gd name="connsiteY12" fmla="*/ 228600 h 554832"/>
                <a:gd name="connsiteX13" fmla="*/ 104775 w 497681"/>
                <a:gd name="connsiteY13" fmla="*/ 135732 h 554832"/>
                <a:gd name="connsiteX14" fmla="*/ 30956 w 497681"/>
                <a:gd name="connsiteY14" fmla="*/ 64294 h 554832"/>
                <a:gd name="connsiteX15" fmla="*/ 9525 w 497681"/>
                <a:gd name="connsiteY15" fmla="*/ 42863 h 554832"/>
                <a:gd name="connsiteX16" fmla="*/ 0 w 497681"/>
                <a:gd name="connsiteY16" fmla="*/ 23813 h 554832"/>
                <a:gd name="connsiteX17" fmla="*/ 0 w 497681"/>
                <a:gd name="connsiteY17" fmla="*/ 7144 h 554832"/>
                <a:gd name="connsiteX18" fmla="*/ 7143 w 497681"/>
                <a:gd name="connsiteY18" fmla="*/ 0 h 554832"/>
                <a:gd name="connsiteX19" fmla="*/ 30956 w 497681"/>
                <a:gd name="connsiteY19" fmla="*/ 0 h 554832"/>
                <a:gd name="connsiteX20" fmla="*/ 69056 w 497681"/>
                <a:gd name="connsiteY20" fmla="*/ 16669 h 554832"/>
                <a:gd name="connsiteX21" fmla="*/ 178593 w 497681"/>
                <a:gd name="connsiteY21" fmla="*/ 76200 h 5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97681" h="554832">
                  <a:moveTo>
                    <a:pt x="178593" y="76200"/>
                  </a:moveTo>
                  <a:lnTo>
                    <a:pt x="254793" y="104775"/>
                  </a:lnTo>
                  <a:lnTo>
                    <a:pt x="297656" y="114300"/>
                  </a:lnTo>
                  <a:lnTo>
                    <a:pt x="335756" y="119063"/>
                  </a:lnTo>
                  <a:lnTo>
                    <a:pt x="378618" y="121444"/>
                  </a:lnTo>
                  <a:lnTo>
                    <a:pt x="411956" y="116682"/>
                  </a:lnTo>
                  <a:lnTo>
                    <a:pt x="497681" y="88107"/>
                  </a:lnTo>
                  <a:lnTo>
                    <a:pt x="447675" y="554832"/>
                  </a:lnTo>
                  <a:lnTo>
                    <a:pt x="402431" y="531019"/>
                  </a:lnTo>
                  <a:lnTo>
                    <a:pt x="373856" y="485775"/>
                  </a:lnTo>
                  <a:lnTo>
                    <a:pt x="342900" y="428625"/>
                  </a:lnTo>
                  <a:lnTo>
                    <a:pt x="283368" y="342900"/>
                  </a:lnTo>
                  <a:lnTo>
                    <a:pt x="192881" y="228600"/>
                  </a:lnTo>
                  <a:lnTo>
                    <a:pt x="104775" y="135732"/>
                  </a:lnTo>
                  <a:lnTo>
                    <a:pt x="30956" y="64294"/>
                  </a:lnTo>
                  <a:lnTo>
                    <a:pt x="9525" y="42863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30956" y="0"/>
                  </a:lnTo>
                  <a:lnTo>
                    <a:pt x="69056" y="16669"/>
                  </a:lnTo>
                  <a:lnTo>
                    <a:pt x="17859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60D6EDCA-8D8D-4836-8783-E7FD0B8A34E9}"/>
                </a:ext>
              </a:extLst>
            </p:cNvPr>
            <p:cNvSpPr/>
            <p:nvPr/>
          </p:nvSpPr>
          <p:spPr>
            <a:xfrm rot="16200000">
              <a:off x="4874419" y="3718719"/>
              <a:ext cx="4102100" cy="515938"/>
            </a:xfrm>
            <a:custGeom>
              <a:avLst/>
              <a:gdLst>
                <a:gd name="connsiteX0" fmla="*/ 1895880 w 4102444"/>
                <a:gd name="connsiteY0" fmla="*/ 473087 h 515453"/>
                <a:gd name="connsiteX1" fmla="*/ 1055620 w 4102444"/>
                <a:gd name="connsiteY1" fmla="*/ 473087 h 515453"/>
                <a:gd name="connsiteX2" fmla="*/ 402477 w 4102444"/>
                <a:gd name="connsiteY2" fmla="*/ 469557 h 515453"/>
                <a:gd name="connsiteX3" fmla="*/ 307154 w 4102444"/>
                <a:gd name="connsiteY3" fmla="*/ 473087 h 515453"/>
                <a:gd name="connsiteX4" fmla="*/ 215361 w 4102444"/>
                <a:gd name="connsiteY4" fmla="*/ 466026 h 515453"/>
                <a:gd name="connsiteX5" fmla="*/ 155342 w 4102444"/>
                <a:gd name="connsiteY5" fmla="*/ 455435 h 515453"/>
                <a:gd name="connsiteX6" fmla="*/ 112976 w 4102444"/>
                <a:gd name="connsiteY6" fmla="*/ 444843 h 515453"/>
                <a:gd name="connsiteX7" fmla="*/ 77671 w 4102444"/>
                <a:gd name="connsiteY7" fmla="*/ 427191 h 515453"/>
                <a:gd name="connsiteX8" fmla="*/ 42366 w 4102444"/>
                <a:gd name="connsiteY8" fmla="*/ 402477 h 515453"/>
                <a:gd name="connsiteX9" fmla="*/ 14122 w 4102444"/>
                <a:gd name="connsiteY9" fmla="*/ 374233 h 515453"/>
                <a:gd name="connsiteX10" fmla="*/ 0 w 4102444"/>
                <a:gd name="connsiteY10" fmla="*/ 349520 h 515453"/>
                <a:gd name="connsiteX11" fmla="*/ 0 w 4102444"/>
                <a:gd name="connsiteY11" fmla="*/ 317745 h 515453"/>
                <a:gd name="connsiteX12" fmla="*/ 10592 w 4102444"/>
                <a:gd name="connsiteY12" fmla="*/ 285971 h 515453"/>
                <a:gd name="connsiteX13" fmla="*/ 35305 w 4102444"/>
                <a:gd name="connsiteY13" fmla="*/ 268318 h 515453"/>
                <a:gd name="connsiteX14" fmla="*/ 95324 w 4102444"/>
                <a:gd name="connsiteY14" fmla="*/ 250666 h 515453"/>
                <a:gd name="connsiteX15" fmla="*/ 169464 w 4102444"/>
                <a:gd name="connsiteY15" fmla="*/ 233013 h 515453"/>
                <a:gd name="connsiteX16" fmla="*/ 268318 w 4102444"/>
                <a:gd name="connsiteY16" fmla="*/ 215361 h 515453"/>
                <a:gd name="connsiteX17" fmla="*/ 377764 w 4102444"/>
                <a:gd name="connsiteY17" fmla="*/ 204769 h 515453"/>
                <a:gd name="connsiteX18" fmla="*/ 653143 w 4102444"/>
                <a:gd name="connsiteY18" fmla="*/ 201239 h 515453"/>
                <a:gd name="connsiteX19" fmla="*/ 1447506 w 4102444"/>
                <a:gd name="connsiteY19" fmla="*/ 204769 h 515453"/>
                <a:gd name="connsiteX20" fmla="*/ 2086527 w 4102444"/>
                <a:gd name="connsiteY20" fmla="*/ 204769 h 515453"/>
                <a:gd name="connsiteX21" fmla="*/ 2714956 w 4102444"/>
                <a:gd name="connsiteY21" fmla="*/ 201239 h 515453"/>
                <a:gd name="connsiteX22" fmla="*/ 2944439 w 4102444"/>
                <a:gd name="connsiteY22" fmla="*/ 204769 h 515453"/>
                <a:gd name="connsiteX23" fmla="*/ 3096250 w 4102444"/>
                <a:gd name="connsiteY23" fmla="*/ 204769 h 515453"/>
                <a:gd name="connsiteX24" fmla="*/ 3329264 w 4102444"/>
                <a:gd name="connsiteY24" fmla="*/ 204769 h 515453"/>
                <a:gd name="connsiteX25" fmla="*/ 3710558 w 4102444"/>
                <a:gd name="connsiteY25" fmla="*/ 204769 h 515453"/>
                <a:gd name="connsiteX26" fmla="*/ 3781168 w 4102444"/>
                <a:gd name="connsiteY26" fmla="*/ 201239 h 515453"/>
                <a:gd name="connsiteX27" fmla="*/ 3827064 w 4102444"/>
                <a:gd name="connsiteY27" fmla="*/ 190647 h 515453"/>
                <a:gd name="connsiteX28" fmla="*/ 3869430 w 4102444"/>
                <a:gd name="connsiteY28" fmla="*/ 172995 h 515453"/>
                <a:gd name="connsiteX29" fmla="*/ 3915327 w 4102444"/>
                <a:gd name="connsiteY29" fmla="*/ 141220 h 515453"/>
                <a:gd name="connsiteX30" fmla="*/ 4031833 w 4102444"/>
                <a:gd name="connsiteY30" fmla="*/ 0 h 515453"/>
                <a:gd name="connsiteX31" fmla="*/ 4102444 w 4102444"/>
                <a:gd name="connsiteY31" fmla="*/ 208300 h 515453"/>
                <a:gd name="connsiteX32" fmla="*/ 4003589 w 4102444"/>
                <a:gd name="connsiteY32" fmla="*/ 303623 h 515453"/>
                <a:gd name="connsiteX33" fmla="*/ 3968284 w 4102444"/>
                <a:gd name="connsiteY33" fmla="*/ 360111 h 515453"/>
                <a:gd name="connsiteX34" fmla="*/ 3915327 w 4102444"/>
                <a:gd name="connsiteY34" fmla="*/ 430721 h 515453"/>
                <a:gd name="connsiteX35" fmla="*/ 3872961 w 4102444"/>
                <a:gd name="connsiteY35" fmla="*/ 473087 h 515453"/>
                <a:gd name="connsiteX36" fmla="*/ 3837656 w 4102444"/>
                <a:gd name="connsiteY36" fmla="*/ 504862 h 515453"/>
                <a:gd name="connsiteX37" fmla="*/ 3809412 w 4102444"/>
                <a:gd name="connsiteY37" fmla="*/ 511923 h 515453"/>
                <a:gd name="connsiteX38" fmla="*/ 3777637 w 4102444"/>
                <a:gd name="connsiteY38" fmla="*/ 515453 h 515453"/>
                <a:gd name="connsiteX39" fmla="*/ 3735271 w 4102444"/>
                <a:gd name="connsiteY39" fmla="*/ 504862 h 515453"/>
                <a:gd name="connsiteX40" fmla="*/ 3675253 w 4102444"/>
                <a:gd name="connsiteY40" fmla="*/ 473087 h 515453"/>
                <a:gd name="connsiteX41" fmla="*/ 3544624 w 4102444"/>
                <a:gd name="connsiteY41" fmla="*/ 469557 h 515453"/>
                <a:gd name="connsiteX42" fmla="*/ 2760853 w 4102444"/>
                <a:gd name="connsiteY42" fmla="*/ 473087 h 515453"/>
                <a:gd name="connsiteX43" fmla="*/ 1895880 w 4102444"/>
                <a:gd name="connsiteY43" fmla="*/ 473087 h 51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102444" h="515453">
                  <a:moveTo>
                    <a:pt x="1895880" y="473087"/>
                  </a:moveTo>
                  <a:lnTo>
                    <a:pt x="1055620" y="473087"/>
                  </a:lnTo>
                  <a:lnTo>
                    <a:pt x="402477" y="469557"/>
                  </a:lnTo>
                  <a:lnTo>
                    <a:pt x="307154" y="473087"/>
                  </a:lnTo>
                  <a:lnTo>
                    <a:pt x="215361" y="466026"/>
                  </a:lnTo>
                  <a:lnTo>
                    <a:pt x="155342" y="455435"/>
                  </a:lnTo>
                  <a:lnTo>
                    <a:pt x="112976" y="444843"/>
                  </a:lnTo>
                  <a:lnTo>
                    <a:pt x="77671" y="427191"/>
                  </a:lnTo>
                  <a:lnTo>
                    <a:pt x="42366" y="402477"/>
                  </a:lnTo>
                  <a:lnTo>
                    <a:pt x="14122" y="374233"/>
                  </a:lnTo>
                  <a:lnTo>
                    <a:pt x="0" y="349520"/>
                  </a:lnTo>
                  <a:lnTo>
                    <a:pt x="0" y="317745"/>
                  </a:lnTo>
                  <a:lnTo>
                    <a:pt x="10592" y="285971"/>
                  </a:lnTo>
                  <a:lnTo>
                    <a:pt x="35305" y="268318"/>
                  </a:lnTo>
                  <a:lnTo>
                    <a:pt x="95324" y="250666"/>
                  </a:lnTo>
                  <a:lnTo>
                    <a:pt x="169464" y="233013"/>
                  </a:lnTo>
                  <a:lnTo>
                    <a:pt x="268318" y="215361"/>
                  </a:lnTo>
                  <a:lnTo>
                    <a:pt x="377764" y="204769"/>
                  </a:lnTo>
                  <a:lnTo>
                    <a:pt x="653143" y="201239"/>
                  </a:lnTo>
                  <a:lnTo>
                    <a:pt x="1447506" y="204769"/>
                  </a:lnTo>
                  <a:lnTo>
                    <a:pt x="2086527" y="204769"/>
                  </a:lnTo>
                  <a:lnTo>
                    <a:pt x="2714956" y="201239"/>
                  </a:lnTo>
                  <a:lnTo>
                    <a:pt x="2944439" y="204769"/>
                  </a:lnTo>
                  <a:lnTo>
                    <a:pt x="3096250" y="204769"/>
                  </a:lnTo>
                  <a:lnTo>
                    <a:pt x="3329264" y="204769"/>
                  </a:lnTo>
                  <a:lnTo>
                    <a:pt x="3710558" y="204769"/>
                  </a:lnTo>
                  <a:lnTo>
                    <a:pt x="3781168" y="201239"/>
                  </a:lnTo>
                  <a:lnTo>
                    <a:pt x="3827064" y="190647"/>
                  </a:lnTo>
                  <a:lnTo>
                    <a:pt x="3869430" y="172995"/>
                  </a:lnTo>
                  <a:lnTo>
                    <a:pt x="3915327" y="141220"/>
                  </a:lnTo>
                  <a:lnTo>
                    <a:pt x="4031833" y="0"/>
                  </a:lnTo>
                  <a:lnTo>
                    <a:pt x="4102444" y="208300"/>
                  </a:lnTo>
                  <a:lnTo>
                    <a:pt x="4003589" y="303623"/>
                  </a:lnTo>
                  <a:lnTo>
                    <a:pt x="3968284" y="360111"/>
                  </a:lnTo>
                  <a:lnTo>
                    <a:pt x="3915327" y="430721"/>
                  </a:lnTo>
                  <a:lnTo>
                    <a:pt x="3872961" y="473087"/>
                  </a:lnTo>
                  <a:lnTo>
                    <a:pt x="3837656" y="504862"/>
                  </a:lnTo>
                  <a:lnTo>
                    <a:pt x="3809412" y="511923"/>
                  </a:lnTo>
                  <a:lnTo>
                    <a:pt x="3777637" y="515453"/>
                  </a:lnTo>
                  <a:lnTo>
                    <a:pt x="3735271" y="504862"/>
                  </a:lnTo>
                  <a:lnTo>
                    <a:pt x="3675253" y="473087"/>
                  </a:lnTo>
                  <a:lnTo>
                    <a:pt x="3544624" y="469557"/>
                  </a:lnTo>
                  <a:lnTo>
                    <a:pt x="2760853" y="473087"/>
                  </a:lnTo>
                  <a:lnTo>
                    <a:pt x="1895880" y="473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5713875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2646A86-55EB-4496-97CF-16DE86029B08}"/>
              </a:ext>
            </a:extLst>
          </p:cNvPr>
          <p:cNvSpPr/>
          <p:nvPr/>
        </p:nvSpPr>
        <p:spPr>
          <a:xfrm>
            <a:off x="3684591" y="2519362"/>
            <a:ext cx="2024062" cy="623888"/>
          </a:xfrm>
          <a:custGeom>
            <a:avLst/>
            <a:gdLst>
              <a:gd name="connsiteX0" fmla="*/ 1754981 w 2024062"/>
              <a:gd name="connsiteY0" fmla="*/ 247650 h 623888"/>
              <a:gd name="connsiteX1" fmla="*/ 1459706 w 2024062"/>
              <a:gd name="connsiteY1" fmla="*/ 295275 h 623888"/>
              <a:gd name="connsiteX2" fmla="*/ 1181100 w 2024062"/>
              <a:gd name="connsiteY2" fmla="*/ 390525 h 623888"/>
              <a:gd name="connsiteX3" fmla="*/ 871537 w 2024062"/>
              <a:gd name="connsiteY3" fmla="*/ 490538 h 623888"/>
              <a:gd name="connsiteX4" fmla="*/ 611981 w 2024062"/>
              <a:gd name="connsiteY4" fmla="*/ 569119 h 623888"/>
              <a:gd name="connsiteX5" fmla="*/ 402431 w 2024062"/>
              <a:gd name="connsiteY5" fmla="*/ 623888 h 623888"/>
              <a:gd name="connsiteX6" fmla="*/ 383381 w 2024062"/>
              <a:gd name="connsiteY6" fmla="*/ 623888 h 623888"/>
              <a:gd name="connsiteX7" fmla="*/ 352425 w 2024062"/>
              <a:gd name="connsiteY7" fmla="*/ 621506 h 623888"/>
              <a:gd name="connsiteX8" fmla="*/ 321469 w 2024062"/>
              <a:gd name="connsiteY8" fmla="*/ 611981 h 623888"/>
              <a:gd name="connsiteX9" fmla="*/ 285750 w 2024062"/>
              <a:gd name="connsiteY9" fmla="*/ 592931 h 623888"/>
              <a:gd name="connsiteX10" fmla="*/ 238125 w 2024062"/>
              <a:gd name="connsiteY10" fmla="*/ 564356 h 623888"/>
              <a:gd name="connsiteX11" fmla="*/ 176212 w 2024062"/>
              <a:gd name="connsiteY11" fmla="*/ 514350 h 623888"/>
              <a:gd name="connsiteX12" fmla="*/ 95250 w 2024062"/>
              <a:gd name="connsiteY12" fmla="*/ 435769 h 623888"/>
              <a:gd name="connsiteX13" fmla="*/ 35719 w 2024062"/>
              <a:gd name="connsiteY13" fmla="*/ 369094 h 623888"/>
              <a:gd name="connsiteX14" fmla="*/ 19050 w 2024062"/>
              <a:gd name="connsiteY14" fmla="*/ 345281 h 623888"/>
              <a:gd name="connsiteX15" fmla="*/ 9525 w 2024062"/>
              <a:gd name="connsiteY15" fmla="*/ 326231 h 623888"/>
              <a:gd name="connsiteX16" fmla="*/ 0 w 2024062"/>
              <a:gd name="connsiteY16" fmla="*/ 304800 h 623888"/>
              <a:gd name="connsiteX17" fmla="*/ 2381 w 2024062"/>
              <a:gd name="connsiteY17" fmla="*/ 285750 h 623888"/>
              <a:gd name="connsiteX18" fmla="*/ 9525 w 2024062"/>
              <a:gd name="connsiteY18" fmla="*/ 276225 h 623888"/>
              <a:gd name="connsiteX19" fmla="*/ 23812 w 2024062"/>
              <a:gd name="connsiteY19" fmla="*/ 271463 h 623888"/>
              <a:gd name="connsiteX20" fmla="*/ 40481 w 2024062"/>
              <a:gd name="connsiteY20" fmla="*/ 276225 h 623888"/>
              <a:gd name="connsiteX21" fmla="*/ 90487 w 2024062"/>
              <a:gd name="connsiteY21" fmla="*/ 309563 h 623888"/>
              <a:gd name="connsiteX22" fmla="*/ 116681 w 2024062"/>
              <a:gd name="connsiteY22" fmla="*/ 330994 h 623888"/>
              <a:gd name="connsiteX23" fmla="*/ 152400 w 2024062"/>
              <a:gd name="connsiteY23" fmla="*/ 352425 h 623888"/>
              <a:gd name="connsiteX24" fmla="*/ 192881 w 2024062"/>
              <a:gd name="connsiteY24" fmla="*/ 371475 h 623888"/>
              <a:gd name="connsiteX25" fmla="*/ 233362 w 2024062"/>
              <a:gd name="connsiteY25" fmla="*/ 383381 h 623888"/>
              <a:gd name="connsiteX26" fmla="*/ 285750 w 2024062"/>
              <a:gd name="connsiteY26" fmla="*/ 392906 h 623888"/>
              <a:gd name="connsiteX27" fmla="*/ 321469 w 2024062"/>
              <a:gd name="connsiteY27" fmla="*/ 392906 h 623888"/>
              <a:gd name="connsiteX28" fmla="*/ 388144 w 2024062"/>
              <a:gd name="connsiteY28" fmla="*/ 383381 h 623888"/>
              <a:gd name="connsiteX29" fmla="*/ 640556 w 2024062"/>
              <a:gd name="connsiteY29" fmla="*/ 323850 h 623888"/>
              <a:gd name="connsiteX30" fmla="*/ 926306 w 2024062"/>
              <a:gd name="connsiteY30" fmla="*/ 252413 h 623888"/>
              <a:gd name="connsiteX31" fmla="*/ 1121569 w 2024062"/>
              <a:gd name="connsiteY31" fmla="*/ 197644 h 623888"/>
              <a:gd name="connsiteX32" fmla="*/ 1293019 w 2024062"/>
              <a:gd name="connsiteY32" fmla="*/ 147638 h 623888"/>
              <a:gd name="connsiteX33" fmla="*/ 1462087 w 2024062"/>
              <a:gd name="connsiteY33" fmla="*/ 95250 h 623888"/>
              <a:gd name="connsiteX34" fmla="*/ 1545431 w 2024062"/>
              <a:gd name="connsiteY34" fmla="*/ 80963 h 623888"/>
              <a:gd name="connsiteX35" fmla="*/ 1645444 w 2024062"/>
              <a:gd name="connsiteY35" fmla="*/ 59531 h 623888"/>
              <a:gd name="connsiteX36" fmla="*/ 1724025 w 2024062"/>
              <a:gd name="connsiteY36" fmla="*/ 35719 h 623888"/>
              <a:gd name="connsiteX37" fmla="*/ 1802606 w 2024062"/>
              <a:gd name="connsiteY37" fmla="*/ 0 h 623888"/>
              <a:gd name="connsiteX38" fmla="*/ 1819275 w 2024062"/>
              <a:gd name="connsiteY38" fmla="*/ 0 h 623888"/>
              <a:gd name="connsiteX39" fmla="*/ 1866900 w 2024062"/>
              <a:gd name="connsiteY39" fmla="*/ 14288 h 623888"/>
              <a:gd name="connsiteX40" fmla="*/ 1926431 w 2024062"/>
              <a:gd name="connsiteY40" fmla="*/ 38100 h 623888"/>
              <a:gd name="connsiteX41" fmla="*/ 1974056 w 2024062"/>
              <a:gd name="connsiteY41" fmla="*/ 66675 h 623888"/>
              <a:gd name="connsiteX42" fmla="*/ 2005012 w 2024062"/>
              <a:gd name="connsiteY42" fmla="*/ 88106 h 623888"/>
              <a:gd name="connsiteX43" fmla="*/ 2016919 w 2024062"/>
              <a:gd name="connsiteY43" fmla="*/ 109538 h 623888"/>
              <a:gd name="connsiteX44" fmla="*/ 2024062 w 2024062"/>
              <a:gd name="connsiteY44" fmla="*/ 145256 h 623888"/>
              <a:gd name="connsiteX45" fmla="*/ 2021681 w 2024062"/>
              <a:gd name="connsiteY45" fmla="*/ 164306 h 623888"/>
              <a:gd name="connsiteX46" fmla="*/ 2014537 w 2024062"/>
              <a:gd name="connsiteY46" fmla="*/ 188119 h 623888"/>
              <a:gd name="connsiteX47" fmla="*/ 1997869 w 2024062"/>
              <a:gd name="connsiteY47" fmla="*/ 202406 h 623888"/>
              <a:gd name="connsiteX48" fmla="*/ 1940719 w 2024062"/>
              <a:gd name="connsiteY48" fmla="*/ 221456 h 623888"/>
              <a:gd name="connsiteX49" fmla="*/ 1754981 w 2024062"/>
              <a:gd name="connsiteY49" fmla="*/ 247650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24062" h="623888">
                <a:moveTo>
                  <a:pt x="1754981" y="247650"/>
                </a:moveTo>
                <a:lnTo>
                  <a:pt x="1459706" y="295275"/>
                </a:lnTo>
                <a:lnTo>
                  <a:pt x="1181100" y="390525"/>
                </a:lnTo>
                <a:lnTo>
                  <a:pt x="871537" y="490538"/>
                </a:lnTo>
                <a:lnTo>
                  <a:pt x="611981" y="569119"/>
                </a:lnTo>
                <a:lnTo>
                  <a:pt x="402431" y="623888"/>
                </a:lnTo>
                <a:lnTo>
                  <a:pt x="383381" y="623888"/>
                </a:lnTo>
                <a:lnTo>
                  <a:pt x="352425" y="621506"/>
                </a:lnTo>
                <a:lnTo>
                  <a:pt x="321469" y="611981"/>
                </a:lnTo>
                <a:lnTo>
                  <a:pt x="285750" y="592931"/>
                </a:lnTo>
                <a:lnTo>
                  <a:pt x="238125" y="564356"/>
                </a:lnTo>
                <a:lnTo>
                  <a:pt x="176212" y="514350"/>
                </a:lnTo>
                <a:lnTo>
                  <a:pt x="95250" y="435769"/>
                </a:lnTo>
                <a:lnTo>
                  <a:pt x="35719" y="369094"/>
                </a:lnTo>
                <a:lnTo>
                  <a:pt x="19050" y="345281"/>
                </a:lnTo>
                <a:lnTo>
                  <a:pt x="9525" y="326231"/>
                </a:lnTo>
                <a:lnTo>
                  <a:pt x="0" y="304800"/>
                </a:lnTo>
                <a:lnTo>
                  <a:pt x="2381" y="285750"/>
                </a:lnTo>
                <a:lnTo>
                  <a:pt x="9525" y="276225"/>
                </a:lnTo>
                <a:lnTo>
                  <a:pt x="23812" y="271463"/>
                </a:lnTo>
                <a:lnTo>
                  <a:pt x="40481" y="276225"/>
                </a:lnTo>
                <a:lnTo>
                  <a:pt x="90487" y="309563"/>
                </a:lnTo>
                <a:lnTo>
                  <a:pt x="116681" y="330994"/>
                </a:lnTo>
                <a:lnTo>
                  <a:pt x="152400" y="352425"/>
                </a:lnTo>
                <a:lnTo>
                  <a:pt x="192881" y="371475"/>
                </a:lnTo>
                <a:lnTo>
                  <a:pt x="233362" y="383381"/>
                </a:lnTo>
                <a:lnTo>
                  <a:pt x="285750" y="392906"/>
                </a:lnTo>
                <a:lnTo>
                  <a:pt x="321469" y="392906"/>
                </a:lnTo>
                <a:lnTo>
                  <a:pt x="388144" y="383381"/>
                </a:lnTo>
                <a:lnTo>
                  <a:pt x="640556" y="323850"/>
                </a:lnTo>
                <a:lnTo>
                  <a:pt x="926306" y="252413"/>
                </a:lnTo>
                <a:lnTo>
                  <a:pt x="1121569" y="197644"/>
                </a:lnTo>
                <a:lnTo>
                  <a:pt x="1293019" y="147638"/>
                </a:lnTo>
                <a:lnTo>
                  <a:pt x="1462087" y="95250"/>
                </a:lnTo>
                <a:lnTo>
                  <a:pt x="1545431" y="80963"/>
                </a:lnTo>
                <a:lnTo>
                  <a:pt x="1645444" y="59531"/>
                </a:lnTo>
                <a:lnTo>
                  <a:pt x="1724025" y="35719"/>
                </a:lnTo>
                <a:lnTo>
                  <a:pt x="1802606" y="0"/>
                </a:lnTo>
                <a:lnTo>
                  <a:pt x="1819275" y="0"/>
                </a:lnTo>
                <a:lnTo>
                  <a:pt x="1866900" y="14288"/>
                </a:lnTo>
                <a:lnTo>
                  <a:pt x="1926431" y="38100"/>
                </a:lnTo>
                <a:lnTo>
                  <a:pt x="1974056" y="66675"/>
                </a:lnTo>
                <a:lnTo>
                  <a:pt x="2005012" y="88106"/>
                </a:lnTo>
                <a:lnTo>
                  <a:pt x="2016919" y="109538"/>
                </a:lnTo>
                <a:lnTo>
                  <a:pt x="2024062" y="145256"/>
                </a:lnTo>
                <a:lnTo>
                  <a:pt x="2021681" y="164306"/>
                </a:lnTo>
                <a:lnTo>
                  <a:pt x="2014537" y="188119"/>
                </a:lnTo>
                <a:lnTo>
                  <a:pt x="1997869" y="202406"/>
                </a:lnTo>
                <a:lnTo>
                  <a:pt x="1940719" y="221456"/>
                </a:lnTo>
                <a:lnTo>
                  <a:pt x="1754981" y="247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6251899-41C2-47EF-993B-8FFAEE72F2E1}"/>
              </a:ext>
            </a:extLst>
          </p:cNvPr>
          <p:cNvSpPr/>
          <p:nvPr/>
        </p:nvSpPr>
        <p:spPr>
          <a:xfrm>
            <a:off x="5829302" y="2406651"/>
            <a:ext cx="2393950" cy="541337"/>
          </a:xfrm>
          <a:custGeom>
            <a:avLst/>
            <a:gdLst>
              <a:gd name="connsiteX0" fmla="*/ 1640681 w 2393156"/>
              <a:gd name="connsiteY0" fmla="*/ 314325 h 540544"/>
              <a:gd name="connsiteX1" fmla="*/ 1257300 w 2393156"/>
              <a:gd name="connsiteY1" fmla="*/ 364332 h 540544"/>
              <a:gd name="connsiteX2" fmla="*/ 1069181 w 2393156"/>
              <a:gd name="connsiteY2" fmla="*/ 397669 h 540544"/>
              <a:gd name="connsiteX3" fmla="*/ 871538 w 2393156"/>
              <a:gd name="connsiteY3" fmla="*/ 428625 h 540544"/>
              <a:gd name="connsiteX4" fmla="*/ 731044 w 2393156"/>
              <a:gd name="connsiteY4" fmla="*/ 457200 h 540544"/>
              <a:gd name="connsiteX5" fmla="*/ 566738 w 2393156"/>
              <a:gd name="connsiteY5" fmla="*/ 492919 h 540544"/>
              <a:gd name="connsiteX6" fmla="*/ 466725 w 2393156"/>
              <a:gd name="connsiteY6" fmla="*/ 519113 h 540544"/>
              <a:gd name="connsiteX7" fmla="*/ 431006 w 2393156"/>
              <a:gd name="connsiteY7" fmla="*/ 531019 h 540544"/>
              <a:gd name="connsiteX8" fmla="*/ 404813 w 2393156"/>
              <a:gd name="connsiteY8" fmla="*/ 535782 h 540544"/>
              <a:gd name="connsiteX9" fmla="*/ 359569 w 2393156"/>
              <a:gd name="connsiteY9" fmla="*/ 540544 h 540544"/>
              <a:gd name="connsiteX10" fmla="*/ 328613 w 2393156"/>
              <a:gd name="connsiteY10" fmla="*/ 535782 h 540544"/>
              <a:gd name="connsiteX11" fmla="*/ 307181 w 2393156"/>
              <a:gd name="connsiteY11" fmla="*/ 531019 h 540544"/>
              <a:gd name="connsiteX12" fmla="*/ 285750 w 2393156"/>
              <a:gd name="connsiteY12" fmla="*/ 523875 h 540544"/>
              <a:gd name="connsiteX13" fmla="*/ 242888 w 2393156"/>
              <a:gd name="connsiteY13" fmla="*/ 500063 h 540544"/>
              <a:gd name="connsiteX14" fmla="*/ 176213 w 2393156"/>
              <a:gd name="connsiteY14" fmla="*/ 450057 h 540544"/>
              <a:gd name="connsiteX15" fmla="*/ 116681 w 2393156"/>
              <a:gd name="connsiteY15" fmla="*/ 395288 h 540544"/>
              <a:gd name="connsiteX16" fmla="*/ 50006 w 2393156"/>
              <a:gd name="connsiteY16" fmla="*/ 319088 h 540544"/>
              <a:gd name="connsiteX17" fmla="*/ 16669 w 2393156"/>
              <a:gd name="connsiteY17" fmla="*/ 276225 h 540544"/>
              <a:gd name="connsiteX18" fmla="*/ 4763 w 2393156"/>
              <a:gd name="connsiteY18" fmla="*/ 257175 h 540544"/>
              <a:gd name="connsiteX19" fmla="*/ 0 w 2393156"/>
              <a:gd name="connsiteY19" fmla="*/ 230982 h 540544"/>
              <a:gd name="connsiteX20" fmla="*/ 0 w 2393156"/>
              <a:gd name="connsiteY20" fmla="*/ 216694 h 540544"/>
              <a:gd name="connsiteX21" fmla="*/ 4763 w 2393156"/>
              <a:gd name="connsiteY21" fmla="*/ 204788 h 540544"/>
              <a:gd name="connsiteX22" fmla="*/ 23813 w 2393156"/>
              <a:gd name="connsiteY22" fmla="*/ 202407 h 540544"/>
              <a:gd name="connsiteX23" fmla="*/ 57150 w 2393156"/>
              <a:gd name="connsiteY23" fmla="*/ 216694 h 540544"/>
              <a:gd name="connsiteX24" fmla="*/ 142875 w 2393156"/>
              <a:gd name="connsiteY24" fmla="*/ 261938 h 540544"/>
              <a:gd name="connsiteX25" fmla="*/ 207169 w 2393156"/>
              <a:gd name="connsiteY25" fmla="*/ 295275 h 540544"/>
              <a:gd name="connsiteX26" fmla="*/ 269081 w 2393156"/>
              <a:gd name="connsiteY26" fmla="*/ 316707 h 540544"/>
              <a:gd name="connsiteX27" fmla="*/ 330994 w 2393156"/>
              <a:gd name="connsiteY27" fmla="*/ 333375 h 540544"/>
              <a:gd name="connsiteX28" fmla="*/ 371475 w 2393156"/>
              <a:gd name="connsiteY28" fmla="*/ 335757 h 540544"/>
              <a:gd name="connsiteX29" fmla="*/ 423863 w 2393156"/>
              <a:gd name="connsiteY29" fmla="*/ 323850 h 540544"/>
              <a:gd name="connsiteX30" fmla="*/ 711994 w 2393156"/>
              <a:gd name="connsiteY30" fmla="*/ 266700 h 540544"/>
              <a:gd name="connsiteX31" fmla="*/ 1069181 w 2393156"/>
              <a:gd name="connsiteY31" fmla="*/ 195263 h 540544"/>
              <a:gd name="connsiteX32" fmla="*/ 1250156 w 2393156"/>
              <a:gd name="connsiteY32" fmla="*/ 159544 h 540544"/>
              <a:gd name="connsiteX33" fmla="*/ 1412081 w 2393156"/>
              <a:gd name="connsiteY33" fmla="*/ 133350 h 540544"/>
              <a:gd name="connsiteX34" fmla="*/ 1571625 w 2393156"/>
              <a:gd name="connsiteY34" fmla="*/ 109538 h 540544"/>
              <a:gd name="connsiteX35" fmla="*/ 1766888 w 2393156"/>
              <a:gd name="connsiteY35" fmla="*/ 85725 h 540544"/>
              <a:gd name="connsiteX36" fmla="*/ 2043113 w 2393156"/>
              <a:gd name="connsiteY36" fmla="*/ 0 h 540544"/>
              <a:gd name="connsiteX37" fmla="*/ 2074069 w 2393156"/>
              <a:gd name="connsiteY37" fmla="*/ 0 h 540544"/>
              <a:gd name="connsiteX38" fmla="*/ 2147888 w 2393156"/>
              <a:gd name="connsiteY38" fmla="*/ 14288 h 540544"/>
              <a:gd name="connsiteX39" fmla="*/ 2212181 w 2393156"/>
              <a:gd name="connsiteY39" fmla="*/ 33338 h 540544"/>
              <a:gd name="connsiteX40" fmla="*/ 2266950 w 2393156"/>
              <a:gd name="connsiteY40" fmla="*/ 52388 h 540544"/>
              <a:gd name="connsiteX41" fmla="*/ 2314575 w 2393156"/>
              <a:gd name="connsiteY41" fmla="*/ 76200 h 540544"/>
              <a:gd name="connsiteX42" fmla="*/ 2338388 w 2393156"/>
              <a:gd name="connsiteY42" fmla="*/ 90488 h 540544"/>
              <a:gd name="connsiteX43" fmla="*/ 2369344 w 2393156"/>
              <a:gd name="connsiteY43" fmla="*/ 119063 h 540544"/>
              <a:gd name="connsiteX44" fmla="*/ 2381250 w 2393156"/>
              <a:gd name="connsiteY44" fmla="*/ 135732 h 540544"/>
              <a:gd name="connsiteX45" fmla="*/ 2390775 w 2393156"/>
              <a:gd name="connsiteY45" fmla="*/ 157163 h 540544"/>
              <a:gd name="connsiteX46" fmla="*/ 2393156 w 2393156"/>
              <a:gd name="connsiteY46" fmla="*/ 178594 h 540544"/>
              <a:gd name="connsiteX47" fmla="*/ 2383631 w 2393156"/>
              <a:gd name="connsiteY47" fmla="*/ 195263 h 540544"/>
              <a:gd name="connsiteX48" fmla="*/ 2362200 w 2393156"/>
              <a:gd name="connsiteY48" fmla="*/ 214313 h 540544"/>
              <a:gd name="connsiteX49" fmla="*/ 2319338 w 2393156"/>
              <a:gd name="connsiteY49" fmla="*/ 230982 h 540544"/>
              <a:gd name="connsiteX50" fmla="*/ 2164556 w 2393156"/>
              <a:gd name="connsiteY50" fmla="*/ 254794 h 540544"/>
              <a:gd name="connsiteX51" fmla="*/ 2019300 w 2393156"/>
              <a:gd name="connsiteY51" fmla="*/ 273844 h 540544"/>
              <a:gd name="connsiteX52" fmla="*/ 1640681 w 2393156"/>
              <a:gd name="connsiteY52" fmla="*/ 31432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93156" h="540544">
                <a:moveTo>
                  <a:pt x="1640681" y="314325"/>
                </a:moveTo>
                <a:lnTo>
                  <a:pt x="1257300" y="364332"/>
                </a:lnTo>
                <a:lnTo>
                  <a:pt x="1069181" y="397669"/>
                </a:lnTo>
                <a:lnTo>
                  <a:pt x="871538" y="428625"/>
                </a:lnTo>
                <a:lnTo>
                  <a:pt x="731044" y="457200"/>
                </a:lnTo>
                <a:lnTo>
                  <a:pt x="566738" y="492919"/>
                </a:lnTo>
                <a:lnTo>
                  <a:pt x="466725" y="519113"/>
                </a:lnTo>
                <a:lnTo>
                  <a:pt x="431006" y="531019"/>
                </a:lnTo>
                <a:lnTo>
                  <a:pt x="404813" y="535782"/>
                </a:lnTo>
                <a:lnTo>
                  <a:pt x="359569" y="540544"/>
                </a:lnTo>
                <a:lnTo>
                  <a:pt x="328613" y="535782"/>
                </a:lnTo>
                <a:lnTo>
                  <a:pt x="307181" y="531019"/>
                </a:lnTo>
                <a:lnTo>
                  <a:pt x="285750" y="523875"/>
                </a:lnTo>
                <a:lnTo>
                  <a:pt x="242888" y="500063"/>
                </a:lnTo>
                <a:lnTo>
                  <a:pt x="176213" y="450057"/>
                </a:lnTo>
                <a:lnTo>
                  <a:pt x="116681" y="395288"/>
                </a:lnTo>
                <a:lnTo>
                  <a:pt x="50006" y="319088"/>
                </a:lnTo>
                <a:lnTo>
                  <a:pt x="16669" y="276225"/>
                </a:lnTo>
                <a:lnTo>
                  <a:pt x="4763" y="257175"/>
                </a:lnTo>
                <a:lnTo>
                  <a:pt x="0" y="230982"/>
                </a:lnTo>
                <a:lnTo>
                  <a:pt x="0" y="216694"/>
                </a:lnTo>
                <a:lnTo>
                  <a:pt x="4763" y="204788"/>
                </a:lnTo>
                <a:lnTo>
                  <a:pt x="23813" y="202407"/>
                </a:lnTo>
                <a:lnTo>
                  <a:pt x="57150" y="216694"/>
                </a:lnTo>
                <a:lnTo>
                  <a:pt x="142875" y="261938"/>
                </a:lnTo>
                <a:lnTo>
                  <a:pt x="207169" y="295275"/>
                </a:lnTo>
                <a:lnTo>
                  <a:pt x="269081" y="316707"/>
                </a:lnTo>
                <a:lnTo>
                  <a:pt x="330994" y="333375"/>
                </a:lnTo>
                <a:lnTo>
                  <a:pt x="371475" y="335757"/>
                </a:lnTo>
                <a:lnTo>
                  <a:pt x="423863" y="323850"/>
                </a:lnTo>
                <a:lnTo>
                  <a:pt x="711994" y="266700"/>
                </a:lnTo>
                <a:lnTo>
                  <a:pt x="1069181" y="195263"/>
                </a:lnTo>
                <a:lnTo>
                  <a:pt x="1250156" y="159544"/>
                </a:lnTo>
                <a:lnTo>
                  <a:pt x="1412081" y="133350"/>
                </a:lnTo>
                <a:lnTo>
                  <a:pt x="1571625" y="109538"/>
                </a:lnTo>
                <a:lnTo>
                  <a:pt x="1766888" y="85725"/>
                </a:lnTo>
                <a:lnTo>
                  <a:pt x="2043113" y="0"/>
                </a:lnTo>
                <a:lnTo>
                  <a:pt x="2074069" y="0"/>
                </a:lnTo>
                <a:lnTo>
                  <a:pt x="2147888" y="14288"/>
                </a:lnTo>
                <a:lnTo>
                  <a:pt x="2212181" y="33338"/>
                </a:lnTo>
                <a:lnTo>
                  <a:pt x="2266950" y="52388"/>
                </a:lnTo>
                <a:lnTo>
                  <a:pt x="2314575" y="76200"/>
                </a:lnTo>
                <a:lnTo>
                  <a:pt x="2338388" y="90488"/>
                </a:lnTo>
                <a:lnTo>
                  <a:pt x="2369344" y="119063"/>
                </a:lnTo>
                <a:lnTo>
                  <a:pt x="2381250" y="135732"/>
                </a:lnTo>
                <a:lnTo>
                  <a:pt x="2390775" y="157163"/>
                </a:lnTo>
                <a:lnTo>
                  <a:pt x="2393156" y="178594"/>
                </a:lnTo>
                <a:lnTo>
                  <a:pt x="2383631" y="195263"/>
                </a:lnTo>
                <a:lnTo>
                  <a:pt x="2362200" y="214313"/>
                </a:lnTo>
                <a:lnTo>
                  <a:pt x="2319338" y="230982"/>
                </a:lnTo>
                <a:lnTo>
                  <a:pt x="2164556" y="254794"/>
                </a:lnTo>
                <a:lnTo>
                  <a:pt x="2019300" y="273844"/>
                </a:lnTo>
                <a:lnTo>
                  <a:pt x="1640681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C395998-9D02-439D-94A6-FF461EED1D22}"/>
              </a:ext>
            </a:extLst>
          </p:cNvPr>
          <p:cNvSpPr/>
          <p:nvPr/>
        </p:nvSpPr>
        <p:spPr>
          <a:xfrm rot="16200000">
            <a:off x="2855916" y="3376613"/>
            <a:ext cx="4268788" cy="585787"/>
          </a:xfrm>
          <a:custGeom>
            <a:avLst/>
            <a:gdLst>
              <a:gd name="connsiteX0" fmla="*/ 1835861 w 4268377"/>
              <a:gd name="connsiteY0" fmla="*/ 420130 h 586063"/>
              <a:gd name="connsiteX1" fmla="*/ 1398079 w 4268377"/>
              <a:gd name="connsiteY1" fmla="*/ 409538 h 586063"/>
              <a:gd name="connsiteX2" fmla="*/ 1034437 w 4268377"/>
              <a:gd name="connsiteY2" fmla="*/ 406008 h 586063"/>
              <a:gd name="connsiteX3" fmla="*/ 656673 w 4268377"/>
              <a:gd name="connsiteY3" fmla="*/ 409538 h 586063"/>
              <a:gd name="connsiteX4" fmla="*/ 427191 w 4268377"/>
              <a:gd name="connsiteY4" fmla="*/ 409538 h 586063"/>
              <a:gd name="connsiteX5" fmla="*/ 349520 w 4268377"/>
              <a:gd name="connsiteY5" fmla="*/ 409538 h 586063"/>
              <a:gd name="connsiteX6" fmla="*/ 257727 w 4268377"/>
              <a:gd name="connsiteY6" fmla="*/ 398947 h 586063"/>
              <a:gd name="connsiteX7" fmla="*/ 172994 w 4268377"/>
              <a:gd name="connsiteY7" fmla="*/ 377764 h 586063"/>
              <a:gd name="connsiteX8" fmla="*/ 88262 w 4268377"/>
              <a:gd name="connsiteY8" fmla="*/ 349520 h 586063"/>
              <a:gd name="connsiteX9" fmla="*/ 35305 w 4268377"/>
              <a:gd name="connsiteY9" fmla="*/ 324806 h 586063"/>
              <a:gd name="connsiteX10" fmla="*/ 14122 w 4268377"/>
              <a:gd name="connsiteY10" fmla="*/ 310684 h 586063"/>
              <a:gd name="connsiteX11" fmla="*/ 7061 w 4268377"/>
              <a:gd name="connsiteY11" fmla="*/ 296562 h 586063"/>
              <a:gd name="connsiteX12" fmla="*/ 0 w 4268377"/>
              <a:gd name="connsiteY12" fmla="*/ 275379 h 586063"/>
              <a:gd name="connsiteX13" fmla="*/ 7061 w 4268377"/>
              <a:gd name="connsiteY13" fmla="*/ 243605 h 586063"/>
              <a:gd name="connsiteX14" fmla="*/ 28244 w 4268377"/>
              <a:gd name="connsiteY14" fmla="*/ 204769 h 586063"/>
              <a:gd name="connsiteX15" fmla="*/ 60018 w 4268377"/>
              <a:gd name="connsiteY15" fmla="*/ 180056 h 586063"/>
              <a:gd name="connsiteX16" fmla="*/ 84732 w 4268377"/>
              <a:gd name="connsiteY16" fmla="*/ 165934 h 586063"/>
              <a:gd name="connsiteX17" fmla="*/ 141220 w 4268377"/>
              <a:gd name="connsiteY17" fmla="*/ 148281 h 586063"/>
              <a:gd name="connsiteX18" fmla="*/ 208299 w 4268377"/>
              <a:gd name="connsiteY18" fmla="*/ 130629 h 586063"/>
              <a:gd name="connsiteX19" fmla="*/ 321276 w 4268377"/>
              <a:gd name="connsiteY19" fmla="*/ 120037 h 586063"/>
              <a:gd name="connsiteX20" fmla="*/ 416599 w 4268377"/>
              <a:gd name="connsiteY20" fmla="*/ 116507 h 586063"/>
              <a:gd name="connsiteX21" fmla="*/ 526045 w 4268377"/>
              <a:gd name="connsiteY21" fmla="*/ 134159 h 586063"/>
              <a:gd name="connsiteX22" fmla="*/ 727283 w 4268377"/>
              <a:gd name="connsiteY22" fmla="*/ 162403 h 586063"/>
              <a:gd name="connsiteX23" fmla="*/ 903808 w 4268377"/>
              <a:gd name="connsiteY23" fmla="*/ 180056 h 586063"/>
              <a:gd name="connsiteX24" fmla="*/ 1097986 w 4268377"/>
              <a:gd name="connsiteY24" fmla="*/ 190647 h 586063"/>
              <a:gd name="connsiteX25" fmla="*/ 1359243 w 4268377"/>
              <a:gd name="connsiteY25" fmla="*/ 201239 h 586063"/>
              <a:gd name="connsiteX26" fmla="*/ 1556951 w 4268377"/>
              <a:gd name="connsiteY26" fmla="*/ 208300 h 586063"/>
              <a:gd name="connsiteX27" fmla="*/ 1729946 w 4268377"/>
              <a:gd name="connsiteY27" fmla="*/ 218891 h 586063"/>
              <a:gd name="connsiteX28" fmla="*/ 1895879 w 4268377"/>
              <a:gd name="connsiteY28" fmla="*/ 233013 h 586063"/>
              <a:gd name="connsiteX29" fmla="*/ 2259521 w 4268377"/>
              <a:gd name="connsiteY29" fmla="*/ 243605 h 586063"/>
              <a:gd name="connsiteX30" fmla="*/ 2626693 w 4268377"/>
              <a:gd name="connsiteY30" fmla="*/ 254196 h 586063"/>
              <a:gd name="connsiteX31" fmla="*/ 3113903 w 4268377"/>
              <a:gd name="connsiteY31" fmla="*/ 250666 h 586063"/>
              <a:gd name="connsiteX32" fmla="*/ 3459892 w 4268377"/>
              <a:gd name="connsiteY32" fmla="*/ 254196 h 586063"/>
              <a:gd name="connsiteX33" fmla="*/ 3795289 w 4268377"/>
              <a:gd name="connsiteY33" fmla="*/ 250666 h 586063"/>
              <a:gd name="connsiteX34" fmla="*/ 3858838 w 4268377"/>
              <a:gd name="connsiteY34" fmla="*/ 247135 h 586063"/>
              <a:gd name="connsiteX35" fmla="*/ 3908266 w 4268377"/>
              <a:gd name="connsiteY35" fmla="*/ 240074 h 586063"/>
              <a:gd name="connsiteX36" fmla="*/ 3964754 w 4268377"/>
              <a:gd name="connsiteY36" fmla="*/ 225952 h 586063"/>
              <a:gd name="connsiteX37" fmla="*/ 4035364 w 4268377"/>
              <a:gd name="connsiteY37" fmla="*/ 194178 h 586063"/>
              <a:gd name="connsiteX38" fmla="*/ 4098913 w 4268377"/>
              <a:gd name="connsiteY38" fmla="*/ 148281 h 586063"/>
              <a:gd name="connsiteX39" fmla="*/ 4158931 w 4268377"/>
              <a:gd name="connsiteY39" fmla="*/ 88263 h 586063"/>
              <a:gd name="connsiteX40" fmla="*/ 4197767 w 4268377"/>
              <a:gd name="connsiteY40" fmla="*/ 35305 h 586063"/>
              <a:gd name="connsiteX41" fmla="*/ 4222480 w 4268377"/>
              <a:gd name="connsiteY41" fmla="*/ 7061 h 586063"/>
              <a:gd name="connsiteX42" fmla="*/ 4250724 w 4268377"/>
              <a:gd name="connsiteY42" fmla="*/ 0 h 586063"/>
              <a:gd name="connsiteX43" fmla="*/ 4261316 w 4268377"/>
              <a:gd name="connsiteY43" fmla="*/ 10592 h 586063"/>
              <a:gd name="connsiteX44" fmla="*/ 4268377 w 4268377"/>
              <a:gd name="connsiteY44" fmla="*/ 28244 h 586063"/>
              <a:gd name="connsiteX45" fmla="*/ 4268377 w 4268377"/>
              <a:gd name="connsiteY45" fmla="*/ 77671 h 586063"/>
              <a:gd name="connsiteX46" fmla="*/ 4250724 w 4268377"/>
              <a:gd name="connsiteY46" fmla="*/ 158873 h 586063"/>
              <a:gd name="connsiteX47" fmla="*/ 4226011 w 4268377"/>
              <a:gd name="connsiteY47" fmla="*/ 236544 h 586063"/>
              <a:gd name="connsiteX48" fmla="*/ 4194236 w 4268377"/>
              <a:gd name="connsiteY48" fmla="*/ 314215 h 586063"/>
              <a:gd name="connsiteX49" fmla="*/ 4144809 w 4268377"/>
              <a:gd name="connsiteY49" fmla="*/ 402477 h 586063"/>
              <a:gd name="connsiteX50" fmla="*/ 4088321 w 4268377"/>
              <a:gd name="connsiteY50" fmla="*/ 487209 h 586063"/>
              <a:gd name="connsiteX51" fmla="*/ 4024772 w 4268377"/>
              <a:gd name="connsiteY51" fmla="*/ 564880 h 586063"/>
              <a:gd name="connsiteX52" fmla="*/ 3996528 w 4268377"/>
              <a:gd name="connsiteY52" fmla="*/ 582533 h 586063"/>
              <a:gd name="connsiteX53" fmla="*/ 3964754 w 4268377"/>
              <a:gd name="connsiteY53" fmla="*/ 586063 h 586063"/>
              <a:gd name="connsiteX54" fmla="*/ 3929449 w 4268377"/>
              <a:gd name="connsiteY54" fmla="*/ 575472 h 586063"/>
              <a:gd name="connsiteX55" fmla="*/ 3887083 w 4268377"/>
              <a:gd name="connsiteY55" fmla="*/ 543697 h 586063"/>
              <a:gd name="connsiteX56" fmla="*/ 3834125 w 4268377"/>
              <a:gd name="connsiteY56" fmla="*/ 526045 h 586063"/>
              <a:gd name="connsiteX57" fmla="*/ 3745862 w 4268377"/>
              <a:gd name="connsiteY57" fmla="*/ 508392 h 586063"/>
              <a:gd name="connsiteX58" fmla="*/ 3678783 w 4268377"/>
              <a:gd name="connsiteY58" fmla="*/ 497801 h 586063"/>
              <a:gd name="connsiteX59" fmla="*/ 3590520 w 4268377"/>
              <a:gd name="connsiteY59" fmla="*/ 497801 h 586063"/>
              <a:gd name="connsiteX60" fmla="*/ 3452831 w 4268377"/>
              <a:gd name="connsiteY60" fmla="*/ 494270 h 586063"/>
              <a:gd name="connsiteX61" fmla="*/ 3170391 w 4268377"/>
              <a:gd name="connsiteY61" fmla="*/ 480148 h 586063"/>
              <a:gd name="connsiteX62" fmla="*/ 3018579 w 4268377"/>
              <a:gd name="connsiteY62" fmla="*/ 476618 h 586063"/>
              <a:gd name="connsiteX63" fmla="*/ 2513717 w 4268377"/>
              <a:gd name="connsiteY63" fmla="*/ 455435 h 586063"/>
              <a:gd name="connsiteX64" fmla="*/ 2206564 w 4268377"/>
              <a:gd name="connsiteY64" fmla="*/ 437782 h 586063"/>
              <a:gd name="connsiteX65" fmla="*/ 1835861 w 4268377"/>
              <a:gd name="connsiteY65" fmla="*/ 420130 h 586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268377" h="586063">
                <a:moveTo>
                  <a:pt x="1835861" y="420130"/>
                </a:moveTo>
                <a:lnTo>
                  <a:pt x="1398079" y="409538"/>
                </a:lnTo>
                <a:lnTo>
                  <a:pt x="1034437" y="406008"/>
                </a:lnTo>
                <a:lnTo>
                  <a:pt x="656673" y="409538"/>
                </a:lnTo>
                <a:lnTo>
                  <a:pt x="427191" y="409538"/>
                </a:lnTo>
                <a:lnTo>
                  <a:pt x="349520" y="409538"/>
                </a:lnTo>
                <a:lnTo>
                  <a:pt x="257727" y="398947"/>
                </a:lnTo>
                <a:lnTo>
                  <a:pt x="172994" y="377764"/>
                </a:lnTo>
                <a:lnTo>
                  <a:pt x="88262" y="349520"/>
                </a:lnTo>
                <a:lnTo>
                  <a:pt x="35305" y="324806"/>
                </a:lnTo>
                <a:lnTo>
                  <a:pt x="14122" y="310684"/>
                </a:lnTo>
                <a:lnTo>
                  <a:pt x="7061" y="296562"/>
                </a:lnTo>
                <a:lnTo>
                  <a:pt x="0" y="275379"/>
                </a:lnTo>
                <a:lnTo>
                  <a:pt x="7061" y="243605"/>
                </a:lnTo>
                <a:lnTo>
                  <a:pt x="28244" y="204769"/>
                </a:lnTo>
                <a:lnTo>
                  <a:pt x="60018" y="180056"/>
                </a:lnTo>
                <a:lnTo>
                  <a:pt x="84732" y="165934"/>
                </a:lnTo>
                <a:lnTo>
                  <a:pt x="141220" y="148281"/>
                </a:lnTo>
                <a:lnTo>
                  <a:pt x="208299" y="130629"/>
                </a:lnTo>
                <a:lnTo>
                  <a:pt x="321276" y="120037"/>
                </a:lnTo>
                <a:lnTo>
                  <a:pt x="416599" y="116507"/>
                </a:lnTo>
                <a:lnTo>
                  <a:pt x="526045" y="134159"/>
                </a:lnTo>
                <a:lnTo>
                  <a:pt x="727283" y="162403"/>
                </a:lnTo>
                <a:lnTo>
                  <a:pt x="903808" y="180056"/>
                </a:lnTo>
                <a:lnTo>
                  <a:pt x="1097986" y="190647"/>
                </a:lnTo>
                <a:lnTo>
                  <a:pt x="1359243" y="201239"/>
                </a:lnTo>
                <a:lnTo>
                  <a:pt x="1556951" y="208300"/>
                </a:lnTo>
                <a:lnTo>
                  <a:pt x="1729946" y="218891"/>
                </a:lnTo>
                <a:lnTo>
                  <a:pt x="1895879" y="233013"/>
                </a:lnTo>
                <a:lnTo>
                  <a:pt x="2259521" y="243605"/>
                </a:lnTo>
                <a:lnTo>
                  <a:pt x="2626693" y="254196"/>
                </a:lnTo>
                <a:lnTo>
                  <a:pt x="3113903" y="250666"/>
                </a:lnTo>
                <a:lnTo>
                  <a:pt x="3459892" y="254196"/>
                </a:lnTo>
                <a:lnTo>
                  <a:pt x="3795289" y="250666"/>
                </a:lnTo>
                <a:lnTo>
                  <a:pt x="3858838" y="247135"/>
                </a:lnTo>
                <a:lnTo>
                  <a:pt x="3908266" y="240074"/>
                </a:lnTo>
                <a:lnTo>
                  <a:pt x="3964754" y="225952"/>
                </a:lnTo>
                <a:lnTo>
                  <a:pt x="4035364" y="194178"/>
                </a:lnTo>
                <a:lnTo>
                  <a:pt x="4098913" y="148281"/>
                </a:lnTo>
                <a:lnTo>
                  <a:pt x="4158931" y="88263"/>
                </a:lnTo>
                <a:lnTo>
                  <a:pt x="4197767" y="35305"/>
                </a:lnTo>
                <a:lnTo>
                  <a:pt x="4222480" y="7061"/>
                </a:lnTo>
                <a:lnTo>
                  <a:pt x="4250724" y="0"/>
                </a:lnTo>
                <a:lnTo>
                  <a:pt x="4261316" y="10592"/>
                </a:lnTo>
                <a:lnTo>
                  <a:pt x="4268377" y="28244"/>
                </a:lnTo>
                <a:lnTo>
                  <a:pt x="4268377" y="77671"/>
                </a:lnTo>
                <a:lnTo>
                  <a:pt x="4250724" y="158873"/>
                </a:lnTo>
                <a:lnTo>
                  <a:pt x="4226011" y="236544"/>
                </a:lnTo>
                <a:lnTo>
                  <a:pt x="4194236" y="314215"/>
                </a:lnTo>
                <a:lnTo>
                  <a:pt x="4144809" y="402477"/>
                </a:lnTo>
                <a:lnTo>
                  <a:pt x="4088321" y="487209"/>
                </a:lnTo>
                <a:lnTo>
                  <a:pt x="4024772" y="564880"/>
                </a:lnTo>
                <a:lnTo>
                  <a:pt x="3996528" y="582533"/>
                </a:lnTo>
                <a:lnTo>
                  <a:pt x="3964754" y="586063"/>
                </a:lnTo>
                <a:lnTo>
                  <a:pt x="3929449" y="575472"/>
                </a:lnTo>
                <a:lnTo>
                  <a:pt x="3887083" y="543697"/>
                </a:lnTo>
                <a:lnTo>
                  <a:pt x="3834125" y="526045"/>
                </a:lnTo>
                <a:lnTo>
                  <a:pt x="3745862" y="508392"/>
                </a:lnTo>
                <a:lnTo>
                  <a:pt x="3678783" y="497801"/>
                </a:lnTo>
                <a:lnTo>
                  <a:pt x="3590520" y="497801"/>
                </a:lnTo>
                <a:lnTo>
                  <a:pt x="3452831" y="494270"/>
                </a:lnTo>
                <a:lnTo>
                  <a:pt x="3170391" y="480148"/>
                </a:lnTo>
                <a:lnTo>
                  <a:pt x="3018579" y="476618"/>
                </a:lnTo>
                <a:lnTo>
                  <a:pt x="2513717" y="455435"/>
                </a:lnTo>
                <a:lnTo>
                  <a:pt x="2206564" y="437782"/>
                </a:lnTo>
                <a:lnTo>
                  <a:pt x="1835861" y="42013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6F30225-B0A1-41FB-868D-A76812E05B10}"/>
              </a:ext>
            </a:extLst>
          </p:cNvPr>
          <p:cNvSpPr/>
          <p:nvPr/>
        </p:nvSpPr>
        <p:spPr>
          <a:xfrm rot="16200000">
            <a:off x="3348040" y="3130550"/>
            <a:ext cx="2062162" cy="1306512"/>
          </a:xfrm>
          <a:custGeom>
            <a:avLst/>
            <a:gdLst>
              <a:gd name="connsiteX0" fmla="*/ 1323975 w 2062162"/>
              <a:gd name="connsiteY0" fmla="*/ 835819 h 1307307"/>
              <a:gd name="connsiteX1" fmla="*/ 1581150 w 2062162"/>
              <a:gd name="connsiteY1" fmla="*/ 969169 h 1307307"/>
              <a:gd name="connsiteX2" fmla="*/ 1778793 w 2062162"/>
              <a:gd name="connsiteY2" fmla="*/ 1062038 h 1307307"/>
              <a:gd name="connsiteX3" fmla="*/ 2043112 w 2062162"/>
              <a:gd name="connsiteY3" fmla="*/ 1171575 h 1307307"/>
              <a:gd name="connsiteX4" fmla="*/ 2062162 w 2062162"/>
              <a:gd name="connsiteY4" fmla="*/ 1307307 h 1307307"/>
              <a:gd name="connsiteX5" fmla="*/ 1690687 w 2062162"/>
              <a:gd name="connsiteY5" fmla="*/ 1269207 h 1307307"/>
              <a:gd name="connsiteX6" fmla="*/ 1547812 w 2062162"/>
              <a:gd name="connsiteY6" fmla="*/ 1193007 h 1307307"/>
              <a:gd name="connsiteX7" fmla="*/ 1259681 w 2062162"/>
              <a:gd name="connsiteY7" fmla="*/ 1021557 h 1307307"/>
              <a:gd name="connsiteX8" fmla="*/ 1014412 w 2062162"/>
              <a:gd name="connsiteY8" fmla="*/ 864394 h 1307307"/>
              <a:gd name="connsiteX9" fmla="*/ 866775 w 2062162"/>
              <a:gd name="connsiteY9" fmla="*/ 769144 h 1307307"/>
              <a:gd name="connsiteX10" fmla="*/ 642937 w 2062162"/>
              <a:gd name="connsiteY10" fmla="*/ 607219 h 1307307"/>
              <a:gd name="connsiteX11" fmla="*/ 509587 w 2062162"/>
              <a:gd name="connsiteY11" fmla="*/ 502444 h 1307307"/>
              <a:gd name="connsiteX12" fmla="*/ 364331 w 2062162"/>
              <a:gd name="connsiteY12" fmla="*/ 383382 h 1307307"/>
              <a:gd name="connsiteX13" fmla="*/ 219075 w 2062162"/>
              <a:gd name="connsiteY13" fmla="*/ 257175 h 1307307"/>
              <a:gd name="connsiteX14" fmla="*/ 95250 w 2062162"/>
              <a:gd name="connsiteY14" fmla="*/ 145257 h 1307307"/>
              <a:gd name="connsiteX15" fmla="*/ 26193 w 2062162"/>
              <a:gd name="connsiteY15" fmla="*/ 80963 h 1307307"/>
              <a:gd name="connsiteX16" fmla="*/ 9525 w 2062162"/>
              <a:gd name="connsiteY16" fmla="*/ 59532 h 1307307"/>
              <a:gd name="connsiteX17" fmla="*/ 0 w 2062162"/>
              <a:gd name="connsiteY17" fmla="*/ 38100 h 1307307"/>
              <a:gd name="connsiteX18" fmla="*/ 0 w 2062162"/>
              <a:gd name="connsiteY18" fmla="*/ 19050 h 1307307"/>
              <a:gd name="connsiteX19" fmla="*/ 2381 w 2062162"/>
              <a:gd name="connsiteY19" fmla="*/ 9525 h 1307307"/>
              <a:gd name="connsiteX20" fmla="*/ 16668 w 2062162"/>
              <a:gd name="connsiteY20" fmla="*/ 0 h 1307307"/>
              <a:gd name="connsiteX21" fmla="*/ 38100 w 2062162"/>
              <a:gd name="connsiteY21" fmla="*/ 2382 h 1307307"/>
              <a:gd name="connsiteX22" fmla="*/ 88106 w 2062162"/>
              <a:gd name="connsiteY22" fmla="*/ 35719 h 1307307"/>
              <a:gd name="connsiteX23" fmla="*/ 254793 w 2062162"/>
              <a:gd name="connsiteY23" fmla="*/ 164307 h 1307307"/>
              <a:gd name="connsiteX24" fmla="*/ 419100 w 2062162"/>
              <a:gd name="connsiteY24" fmla="*/ 280988 h 1307307"/>
              <a:gd name="connsiteX25" fmla="*/ 592931 w 2062162"/>
              <a:gd name="connsiteY25" fmla="*/ 397669 h 1307307"/>
              <a:gd name="connsiteX26" fmla="*/ 740568 w 2062162"/>
              <a:gd name="connsiteY26" fmla="*/ 497682 h 1307307"/>
              <a:gd name="connsiteX27" fmla="*/ 914400 w 2062162"/>
              <a:gd name="connsiteY27" fmla="*/ 602457 h 1307307"/>
              <a:gd name="connsiteX28" fmla="*/ 1081087 w 2062162"/>
              <a:gd name="connsiteY28" fmla="*/ 702469 h 1307307"/>
              <a:gd name="connsiteX29" fmla="*/ 1323975 w 2062162"/>
              <a:gd name="connsiteY29" fmla="*/ 835819 h 130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62162" h="1307307">
                <a:moveTo>
                  <a:pt x="1323975" y="835819"/>
                </a:moveTo>
                <a:lnTo>
                  <a:pt x="1581150" y="969169"/>
                </a:lnTo>
                <a:lnTo>
                  <a:pt x="1778793" y="1062038"/>
                </a:lnTo>
                <a:lnTo>
                  <a:pt x="2043112" y="1171575"/>
                </a:lnTo>
                <a:lnTo>
                  <a:pt x="2062162" y="1307307"/>
                </a:lnTo>
                <a:lnTo>
                  <a:pt x="1690687" y="1269207"/>
                </a:lnTo>
                <a:lnTo>
                  <a:pt x="1547812" y="1193007"/>
                </a:lnTo>
                <a:lnTo>
                  <a:pt x="1259681" y="1021557"/>
                </a:lnTo>
                <a:lnTo>
                  <a:pt x="1014412" y="864394"/>
                </a:lnTo>
                <a:lnTo>
                  <a:pt x="866775" y="769144"/>
                </a:lnTo>
                <a:lnTo>
                  <a:pt x="642937" y="607219"/>
                </a:lnTo>
                <a:lnTo>
                  <a:pt x="509587" y="502444"/>
                </a:lnTo>
                <a:lnTo>
                  <a:pt x="364331" y="383382"/>
                </a:lnTo>
                <a:lnTo>
                  <a:pt x="219075" y="257175"/>
                </a:lnTo>
                <a:lnTo>
                  <a:pt x="95250" y="145257"/>
                </a:lnTo>
                <a:lnTo>
                  <a:pt x="26193" y="80963"/>
                </a:lnTo>
                <a:lnTo>
                  <a:pt x="9525" y="59532"/>
                </a:lnTo>
                <a:lnTo>
                  <a:pt x="0" y="38100"/>
                </a:lnTo>
                <a:lnTo>
                  <a:pt x="0" y="19050"/>
                </a:lnTo>
                <a:lnTo>
                  <a:pt x="2381" y="9525"/>
                </a:lnTo>
                <a:lnTo>
                  <a:pt x="16668" y="0"/>
                </a:lnTo>
                <a:lnTo>
                  <a:pt x="38100" y="2382"/>
                </a:lnTo>
                <a:lnTo>
                  <a:pt x="88106" y="35719"/>
                </a:lnTo>
                <a:lnTo>
                  <a:pt x="254793" y="164307"/>
                </a:lnTo>
                <a:lnTo>
                  <a:pt x="419100" y="280988"/>
                </a:lnTo>
                <a:lnTo>
                  <a:pt x="592931" y="397669"/>
                </a:lnTo>
                <a:lnTo>
                  <a:pt x="740568" y="497682"/>
                </a:lnTo>
                <a:lnTo>
                  <a:pt x="914400" y="602457"/>
                </a:lnTo>
                <a:lnTo>
                  <a:pt x="1081087" y="702469"/>
                </a:lnTo>
                <a:lnTo>
                  <a:pt x="1323975" y="8358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85D34D9-306C-4999-BA25-2B888DFCD778}"/>
              </a:ext>
            </a:extLst>
          </p:cNvPr>
          <p:cNvSpPr/>
          <p:nvPr/>
        </p:nvSpPr>
        <p:spPr>
          <a:xfrm>
            <a:off x="5080002" y="3270251"/>
            <a:ext cx="630238" cy="536575"/>
          </a:xfrm>
          <a:custGeom>
            <a:avLst/>
            <a:gdLst>
              <a:gd name="connsiteX0" fmla="*/ 164307 w 631032"/>
              <a:gd name="connsiteY0" fmla="*/ 140494 h 538162"/>
              <a:gd name="connsiteX1" fmla="*/ 2382 w 631032"/>
              <a:gd name="connsiteY1" fmla="*/ 35719 h 538162"/>
              <a:gd name="connsiteX2" fmla="*/ 0 w 631032"/>
              <a:gd name="connsiteY2" fmla="*/ 0 h 538162"/>
              <a:gd name="connsiteX3" fmla="*/ 119063 w 631032"/>
              <a:gd name="connsiteY3" fmla="*/ 9525 h 538162"/>
              <a:gd name="connsiteX4" fmla="*/ 171450 w 631032"/>
              <a:gd name="connsiteY4" fmla="*/ 16669 h 538162"/>
              <a:gd name="connsiteX5" fmla="*/ 247650 w 631032"/>
              <a:gd name="connsiteY5" fmla="*/ 30956 h 538162"/>
              <a:gd name="connsiteX6" fmla="*/ 307182 w 631032"/>
              <a:gd name="connsiteY6" fmla="*/ 45244 h 538162"/>
              <a:gd name="connsiteX7" fmla="*/ 357188 w 631032"/>
              <a:gd name="connsiteY7" fmla="*/ 59531 h 538162"/>
              <a:gd name="connsiteX8" fmla="*/ 411957 w 631032"/>
              <a:gd name="connsiteY8" fmla="*/ 78581 h 538162"/>
              <a:gd name="connsiteX9" fmla="*/ 454819 w 631032"/>
              <a:gd name="connsiteY9" fmla="*/ 97631 h 538162"/>
              <a:gd name="connsiteX10" fmla="*/ 473869 w 631032"/>
              <a:gd name="connsiteY10" fmla="*/ 111919 h 538162"/>
              <a:gd name="connsiteX11" fmla="*/ 502444 w 631032"/>
              <a:gd name="connsiteY11" fmla="*/ 145256 h 538162"/>
              <a:gd name="connsiteX12" fmla="*/ 535782 w 631032"/>
              <a:gd name="connsiteY12" fmla="*/ 192881 h 538162"/>
              <a:gd name="connsiteX13" fmla="*/ 552450 w 631032"/>
              <a:gd name="connsiteY13" fmla="*/ 221456 h 538162"/>
              <a:gd name="connsiteX14" fmla="*/ 576263 w 631032"/>
              <a:gd name="connsiteY14" fmla="*/ 269081 h 538162"/>
              <a:gd name="connsiteX15" fmla="*/ 597694 w 631032"/>
              <a:gd name="connsiteY15" fmla="*/ 326231 h 538162"/>
              <a:gd name="connsiteX16" fmla="*/ 621507 w 631032"/>
              <a:gd name="connsiteY16" fmla="*/ 392906 h 538162"/>
              <a:gd name="connsiteX17" fmla="*/ 631032 w 631032"/>
              <a:gd name="connsiteY17" fmla="*/ 435769 h 538162"/>
              <a:gd name="connsiteX18" fmla="*/ 621507 w 631032"/>
              <a:gd name="connsiteY18" fmla="*/ 476250 h 538162"/>
              <a:gd name="connsiteX19" fmla="*/ 604838 w 631032"/>
              <a:gd name="connsiteY19" fmla="*/ 511969 h 538162"/>
              <a:gd name="connsiteX20" fmla="*/ 585788 w 631032"/>
              <a:gd name="connsiteY20" fmla="*/ 528637 h 538162"/>
              <a:gd name="connsiteX21" fmla="*/ 559594 w 631032"/>
              <a:gd name="connsiteY21" fmla="*/ 538162 h 538162"/>
              <a:gd name="connsiteX22" fmla="*/ 514350 w 631032"/>
              <a:gd name="connsiteY22" fmla="*/ 531019 h 538162"/>
              <a:gd name="connsiteX23" fmla="*/ 473869 w 631032"/>
              <a:gd name="connsiteY23" fmla="*/ 516731 h 538162"/>
              <a:gd name="connsiteX24" fmla="*/ 433388 w 631032"/>
              <a:gd name="connsiteY24" fmla="*/ 492919 h 538162"/>
              <a:gd name="connsiteX25" fmla="*/ 411957 w 631032"/>
              <a:gd name="connsiteY25" fmla="*/ 471487 h 538162"/>
              <a:gd name="connsiteX26" fmla="*/ 381000 w 631032"/>
              <a:gd name="connsiteY26" fmla="*/ 433387 h 538162"/>
              <a:gd name="connsiteX27" fmla="*/ 359569 w 631032"/>
              <a:gd name="connsiteY27" fmla="*/ 392906 h 538162"/>
              <a:gd name="connsiteX28" fmla="*/ 338138 w 631032"/>
              <a:gd name="connsiteY28" fmla="*/ 340519 h 538162"/>
              <a:gd name="connsiteX29" fmla="*/ 307182 w 631032"/>
              <a:gd name="connsiteY29" fmla="*/ 290512 h 538162"/>
              <a:gd name="connsiteX30" fmla="*/ 254794 w 631032"/>
              <a:gd name="connsiteY30" fmla="*/ 226219 h 538162"/>
              <a:gd name="connsiteX31" fmla="*/ 204788 w 631032"/>
              <a:gd name="connsiteY31" fmla="*/ 176212 h 538162"/>
              <a:gd name="connsiteX32" fmla="*/ 164307 w 631032"/>
              <a:gd name="connsiteY32" fmla="*/ 140494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31032" h="538162">
                <a:moveTo>
                  <a:pt x="164307" y="140494"/>
                </a:moveTo>
                <a:lnTo>
                  <a:pt x="2382" y="35719"/>
                </a:lnTo>
                <a:lnTo>
                  <a:pt x="0" y="0"/>
                </a:lnTo>
                <a:lnTo>
                  <a:pt x="119063" y="9525"/>
                </a:lnTo>
                <a:lnTo>
                  <a:pt x="171450" y="16669"/>
                </a:lnTo>
                <a:lnTo>
                  <a:pt x="247650" y="30956"/>
                </a:lnTo>
                <a:lnTo>
                  <a:pt x="307182" y="45244"/>
                </a:lnTo>
                <a:lnTo>
                  <a:pt x="357188" y="59531"/>
                </a:lnTo>
                <a:lnTo>
                  <a:pt x="411957" y="78581"/>
                </a:lnTo>
                <a:lnTo>
                  <a:pt x="454819" y="97631"/>
                </a:lnTo>
                <a:lnTo>
                  <a:pt x="473869" y="111919"/>
                </a:lnTo>
                <a:lnTo>
                  <a:pt x="502444" y="145256"/>
                </a:lnTo>
                <a:lnTo>
                  <a:pt x="535782" y="192881"/>
                </a:lnTo>
                <a:lnTo>
                  <a:pt x="552450" y="221456"/>
                </a:lnTo>
                <a:lnTo>
                  <a:pt x="576263" y="269081"/>
                </a:lnTo>
                <a:lnTo>
                  <a:pt x="597694" y="326231"/>
                </a:lnTo>
                <a:lnTo>
                  <a:pt x="621507" y="392906"/>
                </a:lnTo>
                <a:lnTo>
                  <a:pt x="631032" y="435769"/>
                </a:lnTo>
                <a:lnTo>
                  <a:pt x="621507" y="476250"/>
                </a:lnTo>
                <a:lnTo>
                  <a:pt x="604838" y="511969"/>
                </a:lnTo>
                <a:lnTo>
                  <a:pt x="585788" y="528637"/>
                </a:lnTo>
                <a:lnTo>
                  <a:pt x="559594" y="538162"/>
                </a:lnTo>
                <a:lnTo>
                  <a:pt x="514350" y="531019"/>
                </a:lnTo>
                <a:lnTo>
                  <a:pt x="473869" y="516731"/>
                </a:lnTo>
                <a:lnTo>
                  <a:pt x="433388" y="492919"/>
                </a:lnTo>
                <a:lnTo>
                  <a:pt x="411957" y="471487"/>
                </a:lnTo>
                <a:lnTo>
                  <a:pt x="381000" y="433387"/>
                </a:lnTo>
                <a:lnTo>
                  <a:pt x="359569" y="392906"/>
                </a:lnTo>
                <a:lnTo>
                  <a:pt x="338138" y="340519"/>
                </a:lnTo>
                <a:lnTo>
                  <a:pt x="307182" y="290512"/>
                </a:lnTo>
                <a:lnTo>
                  <a:pt x="254794" y="226219"/>
                </a:lnTo>
                <a:lnTo>
                  <a:pt x="204788" y="176212"/>
                </a:lnTo>
                <a:lnTo>
                  <a:pt x="164307" y="1404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2F1A830-D1B0-4482-A6D1-73880A8B643C}"/>
              </a:ext>
            </a:extLst>
          </p:cNvPr>
          <p:cNvSpPr/>
          <p:nvPr/>
        </p:nvSpPr>
        <p:spPr>
          <a:xfrm rot="16200000">
            <a:off x="5885659" y="2194719"/>
            <a:ext cx="2036762" cy="581025"/>
          </a:xfrm>
          <a:custGeom>
            <a:avLst/>
            <a:gdLst>
              <a:gd name="connsiteX0" fmla="*/ 421482 w 2035969"/>
              <a:gd name="connsiteY0" fmla="*/ 490537 h 581025"/>
              <a:gd name="connsiteX1" fmla="*/ 59532 w 2035969"/>
              <a:gd name="connsiteY1" fmla="*/ 481012 h 581025"/>
              <a:gd name="connsiteX2" fmla="*/ 0 w 2035969"/>
              <a:gd name="connsiteY2" fmla="*/ 257175 h 581025"/>
              <a:gd name="connsiteX3" fmla="*/ 400050 w 2035969"/>
              <a:gd name="connsiteY3" fmla="*/ 254793 h 581025"/>
              <a:gd name="connsiteX4" fmla="*/ 702469 w 2035969"/>
              <a:gd name="connsiteY4" fmla="*/ 257175 h 581025"/>
              <a:gd name="connsiteX5" fmla="*/ 878682 w 2035969"/>
              <a:gd name="connsiteY5" fmla="*/ 259556 h 581025"/>
              <a:gd name="connsiteX6" fmla="*/ 1188244 w 2035969"/>
              <a:gd name="connsiteY6" fmla="*/ 259556 h 581025"/>
              <a:gd name="connsiteX7" fmla="*/ 1524000 w 2035969"/>
              <a:gd name="connsiteY7" fmla="*/ 259556 h 581025"/>
              <a:gd name="connsiteX8" fmla="*/ 1588294 w 2035969"/>
              <a:gd name="connsiteY8" fmla="*/ 257175 h 581025"/>
              <a:gd name="connsiteX9" fmla="*/ 1650207 w 2035969"/>
              <a:gd name="connsiteY9" fmla="*/ 252412 h 581025"/>
              <a:gd name="connsiteX10" fmla="*/ 1700213 w 2035969"/>
              <a:gd name="connsiteY10" fmla="*/ 242887 h 581025"/>
              <a:gd name="connsiteX11" fmla="*/ 1752600 w 2035969"/>
              <a:gd name="connsiteY11" fmla="*/ 226218 h 581025"/>
              <a:gd name="connsiteX12" fmla="*/ 1814513 w 2035969"/>
              <a:gd name="connsiteY12" fmla="*/ 197643 h 581025"/>
              <a:gd name="connsiteX13" fmla="*/ 1859757 w 2035969"/>
              <a:gd name="connsiteY13" fmla="*/ 164306 h 581025"/>
              <a:gd name="connsiteX14" fmla="*/ 1905000 w 2035969"/>
              <a:gd name="connsiteY14" fmla="*/ 123825 h 581025"/>
              <a:gd name="connsiteX15" fmla="*/ 1940719 w 2035969"/>
              <a:gd name="connsiteY15" fmla="*/ 78581 h 581025"/>
              <a:gd name="connsiteX16" fmla="*/ 1962150 w 2035969"/>
              <a:gd name="connsiteY16" fmla="*/ 42862 h 581025"/>
              <a:gd name="connsiteX17" fmla="*/ 1976438 w 2035969"/>
              <a:gd name="connsiteY17" fmla="*/ 21431 h 581025"/>
              <a:gd name="connsiteX18" fmla="*/ 1993107 w 2035969"/>
              <a:gd name="connsiteY18" fmla="*/ 7143 h 581025"/>
              <a:gd name="connsiteX19" fmla="*/ 2012157 w 2035969"/>
              <a:gd name="connsiteY19" fmla="*/ 0 h 581025"/>
              <a:gd name="connsiteX20" fmla="*/ 2024063 w 2035969"/>
              <a:gd name="connsiteY20" fmla="*/ 4762 h 581025"/>
              <a:gd name="connsiteX21" fmla="*/ 2031207 w 2035969"/>
              <a:gd name="connsiteY21" fmla="*/ 14287 h 581025"/>
              <a:gd name="connsiteX22" fmla="*/ 2035969 w 2035969"/>
              <a:gd name="connsiteY22" fmla="*/ 35718 h 581025"/>
              <a:gd name="connsiteX23" fmla="*/ 2035969 w 2035969"/>
              <a:gd name="connsiteY23" fmla="*/ 64293 h 581025"/>
              <a:gd name="connsiteX24" fmla="*/ 2028825 w 2035969"/>
              <a:gd name="connsiteY24" fmla="*/ 109537 h 581025"/>
              <a:gd name="connsiteX25" fmla="*/ 2014538 w 2035969"/>
              <a:gd name="connsiteY25" fmla="*/ 157162 h 581025"/>
              <a:gd name="connsiteX26" fmla="*/ 1990725 w 2035969"/>
              <a:gd name="connsiteY26" fmla="*/ 223837 h 581025"/>
              <a:gd name="connsiteX27" fmla="*/ 1950244 w 2035969"/>
              <a:gd name="connsiteY27" fmla="*/ 330993 h 581025"/>
              <a:gd name="connsiteX28" fmla="*/ 1912144 w 2035969"/>
              <a:gd name="connsiteY28" fmla="*/ 409575 h 581025"/>
              <a:gd name="connsiteX29" fmla="*/ 1885950 w 2035969"/>
              <a:gd name="connsiteY29" fmla="*/ 461962 h 581025"/>
              <a:gd name="connsiteX30" fmla="*/ 1852613 w 2035969"/>
              <a:gd name="connsiteY30" fmla="*/ 504825 h 581025"/>
              <a:gd name="connsiteX31" fmla="*/ 1814513 w 2035969"/>
              <a:gd name="connsiteY31" fmla="*/ 545306 h 581025"/>
              <a:gd name="connsiteX32" fmla="*/ 1783557 w 2035969"/>
              <a:gd name="connsiteY32" fmla="*/ 571500 h 581025"/>
              <a:gd name="connsiteX33" fmla="*/ 1766888 w 2035969"/>
              <a:gd name="connsiteY33" fmla="*/ 578643 h 581025"/>
              <a:gd name="connsiteX34" fmla="*/ 1743075 w 2035969"/>
              <a:gd name="connsiteY34" fmla="*/ 581025 h 581025"/>
              <a:gd name="connsiteX35" fmla="*/ 1719263 w 2035969"/>
              <a:gd name="connsiteY35" fmla="*/ 573881 h 581025"/>
              <a:gd name="connsiteX36" fmla="*/ 1690688 w 2035969"/>
              <a:gd name="connsiteY36" fmla="*/ 557212 h 581025"/>
              <a:gd name="connsiteX37" fmla="*/ 1659732 w 2035969"/>
              <a:gd name="connsiteY37" fmla="*/ 540543 h 581025"/>
              <a:gd name="connsiteX38" fmla="*/ 1626394 w 2035969"/>
              <a:gd name="connsiteY38" fmla="*/ 531018 h 581025"/>
              <a:gd name="connsiteX39" fmla="*/ 1578769 w 2035969"/>
              <a:gd name="connsiteY39" fmla="*/ 521493 h 581025"/>
              <a:gd name="connsiteX40" fmla="*/ 1524000 w 2035969"/>
              <a:gd name="connsiteY40" fmla="*/ 519112 h 581025"/>
              <a:gd name="connsiteX41" fmla="*/ 1483519 w 2035969"/>
              <a:gd name="connsiteY41" fmla="*/ 523875 h 581025"/>
              <a:gd name="connsiteX42" fmla="*/ 909638 w 2035969"/>
              <a:gd name="connsiteY42" fmla="*/ 500062 h 581025"/>
              <a:gd name="connsiteX43" fmla="*/ 762000 w 2035969"/>
              <a:gd name="connsiteY43" fmla="*/ 504825 h 581025"/>
              <a:gd name="connsiteX44" fmla="*/ 421482 w 2035969"/>
              <a:gd name="connsiteY44" fmla="*/ 490537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35969" h="581025">
                <a:moveTo>
                  <a:pt x="421482" y="490537"/>
                </a:moveTo>
                <a:lnTo>
                  <a:pt x="59532" y="481012"/>
                </a:lnTo>
                <a:lnTo>
                  <a:pt x="0" y="257175"/>
                </a:lnTo>
                <a:lnTo>
                  <a:pt x="400050" y="254793"/>
                </a:lnTo>
                <a:lnTo>
                  <a:pt x="702469" y="257175"/>
                </a:lnTo>
                <a:lnTo>
                  <a:pt x="878682" y="259556"/>
                </a:lnTo>
                <a:lnTo>
                  <a:pt x="1188244" y="259556"/>
                </a:lnTo>
                <a:lnTo>
                  <a:pt x="1524000" y="259556"/>
                </a:lnTo>
                <a:lnTo>
                  <a:pt x="1588294" y="257175"/>
                </a:lnTo>
                <a:lnTo>
                  <a:pt x="1650207" y="252412"/>
                </a:lnTo>
                <a:lnTo>
                  <a:pt x="1700213" y="242887"/>
                </a:lnTo>
                <a:lnTo>
                  <a:pt x="1752600" y="226218"/>
                </a:lnTo>
                <a:lnTo>
                  <a:pt x="1814513" y="197643"/>
                </a:lnTo>
                <a:lnTo>
                  <a:pt x="1859757" y="164306"/>
                </a:lnTo>
                <a:lnTo>
                  <a:pt x="1905000" y="123825"/>
                </a:lnTo>
                <a:lnTo>
                  <a:pt x="1940719" y="78581"/>
                </a:lnTo>
                <a:lnTo>
                  <a:pt x="1962150" y="42862"/>
                </a:lnTo>
                <a:lnTo>
                  <a:pt x="1976438" y="21431"/>
                </a:lnTo>
                <a:lnTo>
                  <a:pt x="1993107" y="7143"/>
                </a:lnTo>
                <a:lnTo>
                  <a:pt x="2012157" y="0"/>
                </a:lnTo>
                <a:lnTo>
                  <a:pt x="2024063" y="4762"/>
                </a:lnTo>
                <a:lnTo>
                  <a:pt x="2031207" y="14287"/>
                </a:lnTo>
                <a:lnTo>
                  <a:pt x="2035969" y="35718"/>
                </a:lnTo>
                <a:lnTo>
                  <a:pt x="2035969" y="64293"/>
                </a:lnTo>
                <a:lnTo>
                  <a:pt x="2028825" y="109537"/>
                </a:lnTo>
                <a:lnTo>
                  <a:pt x="2014538" y="157162"/>
                </a:lnTo>
                <a:lnTo>
                  <a:pt x="1990725" y="223837"/>
                </a:lnTo>
                <a:lnTo>
                  <a:pt x="1950244" y="330993"/>
                </a:lnTo>
                <a:lnTo>
                  <a:pt x="1912144" y="409575"/>
                </a:lnTo>
                <a:lnTo>
                  <a:pt x="1885950" y="461962"/>
                </a:lnTo>
                <a:lnTo>
                  <a:pt x="1852613" y="504825"/>
                </a:lnTo>
                <a:lnTo>
                  <a:pt x="1814513" y="545306"/>
                </a:lnTo>
                <a:lnTo>
                  <a:pt x="1783557" y="571500"/>
                </a:lnTo>
                <a:lnTo>
                  <a:pt x="1766888" y="578643"/>
                </a:lnTo>
                <a:lnTo>
                  <a:pt x="1743075" y="581025"/>
                </a:lnTo>
                <a:lnTo>
                  <a:pt x="1719263" y="573881"/>
                </a:lnTo>
                <a:lnTo>
                  <a:pt x="1690688" y="557212"/>
                </a:lnTo>
                <a:lnTo>
                  <a:pt x="1659732" y="540543"/>
                </a:lnTo>
                <a:lnTo>
                  <a:pt x="1626394" y="531018"/>
                </a:lnTo>
                <a:lnTo>
                  <a:pt x="1578769" y="521493"/>
                </a:lnTo>
                <a:lnTo>
                  <a:pt x="1524000" y="519112"/>
                </a:lnTo>
                <a:lnTo>
                  <a:pt x="1483519" y="523875"/>
                </a:lnTo>
                <a:lnTo>
                  <a:pt x="909638" y="500062"/>
                </a:lnTo>
                <a:lnTo>
                  <a:pt x="762000" y="504825"/>
                </a:lnTo>
                <a:lnTo>
                  <a:pt x="421482" y="4905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2DA062D-D439-4607-8DE3-D1EF592941ED}"/>
              </a:ext>
            </a:extLst>
          </p:cNvPr>
          <p:cNvSpPr/>
          <p:nvPr/>
        </p:nvSpPr>
        <p:spPr>
          <a:xfrm>
            <a:off x="5956302" y="3276601"/>
            <a:ext cx="1914525" cy="549275"/>
          </a:xfrm>
          <a:custGeom>
            <a:avLst/>
            <a:gdLst>
              <a:gd name="connsiteX0" fmla="*/ 1169194 w 1914525"/>
              <a:gd name="connsiteY0" fmla="*/ 273843 h 550068"/>
              <a:gd name="connsiteX1" fmla="*/ 957263 w 1914525"/>
              <a:gd name="connsiteY1" fmla="*/ 323850 h 550068"/>
              <a:gd name="connsiteX2" fmla="*/ 816769 w 1914525"/>
              <a:gd name="connsiteY2" fmla="*/ 364331 h 550068"/>
              <a:gd name="connsiteX3" fmla="*/ 709613 w 1914525"/>
              <a:gd name="connsiteY3" fmla="*/ 402431 h 550068"/>
              <a:gd name="connsiteX4" fmla="*/ 619125 w 1914525"/>
              <a:gd name="connsiteY4" fmla="*/ 435768 h 550068"/>
              <a:gd name="connsiteX5" fmla="*/ 528638 w 1914525"/>
              <a:gd name="connsiteY5" fmla="*/ 473868 h 550068"/>
              <a:gd name="connsiteX6" fmla="*/ 423863 w 1914525"/>
              <a:gd name="connsiteY6" fmla="*/ 528637 h 550068"/>
              <a:gd name="connsiteX7" fmla="*/ 392907 w 1914525"/>
              <a:gd name="connsiteY7" fmla="*/ 540543 h 550068"/>
              <a:gd name="connsiteX8" fmla="*/ 366713 w 1914525"/>
              <a:gd name="connsiteY8" fmla="*/ 547687 h 550068"/>
              <a:gd name="connsiteX9" fmla="*/ 345282 w 1914525"/>
              <a:gd name="connsiteY9" fmla="*/ 550068 h 550068"/>
              <a:gd name="connsiteX10" fmla="*/ 307182 w 1914525"/>
              <a:gd name="connsiteY10" fmla="*/ 550068 h 550068"/>
              <a:gd name="connsiteX11" fmla="*/ 271463 w 1914525"/>
              <a:gd name="connsiteY11" fmla="*/ 542925 h 550068"/>
              <a:gd name="connsiteX12" fmla="*/ 235744 w 1914525"/>
              <a:gd name="connsiteY12" fmla="*/ 523875 h 550068"/>
              <a:gd name="connsiteX13" fmla="*/ 185738 w 1914525"/>
              <a:gd name="connsiteY13" fmla="*/ 492918 h 550068"/>
              <a:gd name="connsiteX14" fmla="*/ 104775 w 1914525"/>
              <a:gd name="connsiteY14" fmla="*/ 428625 h 550068"/>
              <a:gd name="connsiteX15" fmla="*/ 64294 w 1914525"/>
              <a:gd name="connsiteY15" fmla="*/ 392906 h 550068"/>
              <a:gd name="connsiteX16" fmla="*/ 30957 w 1914525"/>
              <a:gd name="connsiteY16" fmla="*/ 352425 h 550068"/>
              <a:gd name="connsiteX17" fmla="*/ 14288 w 1914525"/>
              <a:gd name="connsiteY17" fmla="*/ 326231 h 550068"/>
              <a:gd name="connsiteX18" fmla="*/ 2382 w 1914525"/>
              <a:gd name="connsiteY18" fmla="*/ 292893 h 550068"/>
              <a:gd name="connsiteX19" fmla="*/ 0 w 1914525"/>
              <a:gd name="connsiteY19" fmla="*/ 266700 h 550068"/>
              <a:gd name="connsiteX20" fmla="*/ 2382 w 1914525"/>
              <a:gd name="connsiteY20" fmla="*/ 242887 h 550068"/>
              <a:gd name="connsiteX21" fmla="*/ 7144 w 1914525"/>
              <a:gd name="connsiteY21" fmla="*/ 221456 h 550068"/>
              <a:gd name="connsiteX22" fmla="*/ 19050 w 1914525"/>
              <a:gd name="connsiteY22" fmla="*/ 214312 h 550068"/>
              <a:gd name="connsiteX23" fmla="*/ 30957 w 1914525"/>
              <a:gd name="connsiteY23" fmla="*/ 216693 h 550068"/>
              <a:gd name="connsiteX24" fmla="*/ 64294 w 1914525"/>
              <a:gd name="connsiteY24" fmla="*/ 250031 h 550068"/>
              <a:gd name="connsiteX25" fmla="*/ 100013 w 1914525"/>
              <a:gd name="connsiteY25" fmla="*/ 278606 h 550068"/>
              <a:gd name="connsiteX26" fmla="*/ 130969 w 1914525"/>
              <a:gd name="connsiteY26" fmla="*/ 297656 h 550068"/>
              <a:gd name="connsiteX27" fmla="*/ 157163 w 1914525"/>
              <a:gd name="connsiteY27" fmla="*/ 311943 h 550068"/>
              <a:gd name="connsiteX28" fmla="*/ 192882 w 1914525"/>
              <a:gd name="connsiteY28" fmla="*/ 323850 h 550068"/>
              <a:gd name="connsiteX29" fmla="*/ 230982 w 1914525"/>
              <a:gd name="connsiteY29" fmla="*/ 330993 h 550068"/>
              <a:gd name="connsiteX30" fmla="*/ 288132 w 1914525"/>
              <a:gd name="connsiteY30" fmla="*/ 323850 h 550068"/>
              <a:gd name="connsiteX31" fmla="*/ 476250 w 1914525"/>
              <a:gd name="connsiteY31" fmla="*/ 271462 h 550068"/>
              <a:gd name="connsiteX32" fmla="*/ 723900 w 1914525"/>
              <a:gd name="connsiteY32" fmla="*/ 207168 h 550068"/>
              <a:gd name="connsiteX33" fmla="*/ 942975 w 1914525"/>
              <a:gd name="connsiteY33" fmla="*/ 150018 h 550068"/>
              <a:gd name="connsiteX34" fmla="*/ 1104900 w 1914525"/>
              <a:gd name="connsiteY34" fmla="*/ 100012 h 550068"/>
              <a:gd name="connsiteX35" fmla="*/ 1314450 w 1914525"/>
              <a:gd name="connsiteY35" fmla="*/ 52387 h 550068"/>
              <a:gd name="connsiteX36" fmla="*/ 1535907 w 1914525"/>
              <a:gd name="connsiteY36" fmla="*/ 0 h 550068"/>
              <a:gd name="connsiteX37" fmla="*/ 1585913 w 1914525"/>
              <a:gd name="connsiteY37" fmla="*/ 4762 h 550068"/>
              <a:gd name="connsiteX38" fmla="*/ 1647825 w 1914525"/>
              <a:gd name="connsiteY38" fmla="*/ 21431 h 550068"/>
              <a:gd name="connsiteX39" fmla="*/ 1712119 w 1914525"/>
              <a:gd name="connsiteY39" fmla="*/ 47625 h 550068"/>
              <a:gd name="connsiteX40" fmla="*/ 1764507 w 1914525"/>
              <a:gd name="connsiteY40" fmla="*/ 76200 h 550068"/>
              <a:gd name="connsiteX41" fmla="*/ 1788319 w 1914525"/>
              <a:gd name="connsiteY41" fmla="*/ 90487 h 550068"/>
              <a:gd name="connsiteX42" fmla="*/ 1828800 w 1914525"/>
              <a:gd name="connsiteY42" fmla="*/ 114300 h 550068"/>
              <a:gd name="connsiteX43" fmla="*/ 1857375 w 1914525"/>
              <a:gd name="connsiteY43" fmla="*/ 130968 h 550068"/>
              <a:gd name="connsiteX44" fmla="*/ 1881188 w 1914525"/>
              <a:gd name="connsiteY44" fmla="*/ 154781 h 550068"/>
              <a:gd name="connsiteX45" fmla="*/ 1900238 w 1914525"/>
              <a:gd name="connsiteY45" fmla="*/ 178593 h 550068"/>
              <a:gd name="connsiteX46" fmla="*/ 1909763 w 1914525"/>
              <a:gd name="connsiteY46" fmla="*/ 204787 h 550068"/>
              <a:gd name="connsiteX47" fmla="*/ 1914525 w 1914525"/>
              <a:gd name="connsiteY47" fmla="*/ 230981 h 550068"/>
              <a:gd name="connsiteX48" fmla="*/ 1909763 w 1914525"/>
              <a:gd name="connsiteY48" fmla="*/ 259556 h 550068"/>
              <a:gd name="connsiteX49" fmla="*/ 1893094 w 1914525"/>
              <a:gd name="connsiteY49" fmla="*/ 288131 h 550068"/>
              <a:gd name="connsiteX50" fmla="*/ 1847850 w 1914525"/>
              <a:gd name="connsiteY50" fmla="*/ 345281 h 550068"/>
              <a:gd name="connsiteX51" fmla="*/ 1804988 w 1914525"/>
              <a:gd name="connsiteY51" fmla="*/ 400050 h 550068"/>
              <a:gd name="connsiteX52" fmla="*/ 1514475 w 1914525"/>
              <a:gd name="connsiteY52" fmla="*/ 219075 h 550068"/>
              <a:gd name="connsiteX53" fmla="*/ 1407319 w 1914525"/>
              <a:gd name="connsiteY53" fmla="*/ 228600 h 550068"/>
              <a:gd name="connsiteX54" fmla="*/ 1169194 w 1914525"/>
              <a:gd name="connsiteY54" fmla="*/ 273843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14525" h="550068">
                <a:moveTo>
                  <a:pt x="1169194" y="273843"/>
                </a:moveTo>
                <a:lnTo>
                  <a:pt x="957263" y="323850"/>
                </a:lnTo>
                <a:lnTo>
                  <a:pt x="816769" y="364331"/>
                </a:lnTo>
                <a:lnTo>
                  <a:pt x="709613" y="402431"/>
                </a:lnTo>
                <a:lnTo>
                  <a:pt x="619125" y="435768"/>
                </a:lnTo>
                <a:lnTo>
                  <a:pt x="528638" y="473868"/>
                </a:lnTo>
                <a:lnTo>
                  <a:pt x="423863" y="528637"/>
                </a:lnTo>
                <a:lnTo>
                  <a:pt x="392907" y="540543"/>
                </a:lnTo>
                <a:lnTo>
                  <a:pt x="366713" y="547687"/>
                </a:lnTo>
                <a:lnTo>
                  <a:pt x="345282" y="550068"/>
                </a:lnTo>
                <a:lnTo>
                  <a:pt x="307182" y="550068"/>
                </a:lnTo>
                <a:lnTo>
                  <a:pt x="271463" y="542925"/>
                </a:lnTo>
                <a:lnTo>
                  <a:pt x="235744" y="523875"/>
                </a:lnTo>
                <a:lnTo>
                  <a:pt x="185738" y="492918"/>
                </a:lnTo>
                <a:lnTo>
                  <a:pt x="104775" y="428625"/>
                </a:lnTo>
                <a:lnTo>
                  <a:pt x="64294" y="392906"/>
                </a:lnTo>
                <a:lnTo>
                  <a:pt x="30957" y="352425"/>
                </a:lnTo>
                <a:lnTo>
                  <a:pt x="14288" y="326231"/>
                </a:lnTo>
                <a:lnTo>
                  <a:pt x="2382" y="292893"/>
                </a:lnTo>
                <a:lnTo>
                  <a:pt x="0" y="266700"/>
                </a:lnTo>
                <a:lnTo>
                  <a:pt x="2382" y="242887"/>
                </a:lnTo>
                <a:lnTo>
                  <a:pt x="7144" y="221456"/>
                </a:lnTo>
                <a:lnTo>
                  <a:pt x="19050" y="214312"/>
                </a:lnTo>
                <a:lnTo>
                  <a:pt x="30957" y="216693"/>
                </a:lnTo>
                <a:lnTo>
                  <a:pt x="64294" y="250031"/>
                </a:lnTo>
                <a:lnTo>
                  <a:pt x="100013" y="278606"/>
                </a:lnTo>
                <a:lnTo>
                  <a:pt x="130969" y="297656"/>
                </a:lnTo>
                <a:lnTo>
                  <a:pt x="157163" y="311943"/>
                </a:lnTo>
                <a:lnTo>
                  <a:pt x="192882" y="323850"/>
                </a:lnTo>
                <a:lnTo>
                  <a:pt x="230982" y="330993"/>
                </a:lnTo>
                <a:lnTo>
                  <a:pt x="288132" y="323850"/>
                </a:lnTo>
                <a:lnTo>
                  <a:pt x="476250" y="271462"/>
                </a:lnTo>
                <a:lnTo>
                  <a:pt x="723900" y="207168"/>
                </a:lnTo>
                <a:lnTo>
                  <a:pt x="942975" y="150018"/>
                </a:lnTo>
                <a:lnTo>
                  <a:pt x="1104900" y="100012"/>
                </a:lnTo>
                <a:lnTo>
                  <a:pt x="1314450" y="52387"/>
                </a:lnTo>
                <a:lnTo>
                  <a:pt x="1535907" y="0"/>
                </a:lnTo>
                <a:lnTo>
                  <a:pt x="1585913" y="4762"/>
                </a:lnTo>
                <a:lnTo>
                  <a:pt x="1647825" y="21431"/>
                </a:lnTo>
                <a:lnTo>
                  <a:pt x="1712119" y="47625"/>
                </a:lnTo>
                <a:lnTo>
                  <a:pt x="1764507" y="76200"/>
                </a:lnTo>
                <a:lnTo>
                  <a:pt x="1788319" y="90487"/>
                </a:lnTo>
                <a:lnTo>
                  <a:pt x="1828800" y="114300"/>
                </a:lnTo>
                <a:lnTo>
                  <a:pt x="1857375" y="130968"/>
                </a:lnTo>
                <a:lnTo>
                  <a:pt x="1881188" y="154781"/>
                </a:lnTo>
                <a:lnTo>
                  <a:pt x="1900238" y="178593"/>
                </a:lnTo>
                <a:lnTo>
                  <a:pt x="1909763" y="204787"/>
                </a:lnTo>
                <a:lnTo>
                  <a:pt x="1914525" y="230981"/>
                </a:lnTo>
                <a:lnTo>
                  <a:pt x="1909763" y="259556"/>
                </a:lnTo>
                <a:lnTo>
                  <a:pt x="1893094" y="288131"/>
                </a:lnTo>
                <a:lnTo>
                  <a:pt x="1847850" y="345281"/>
                </a:lnTo>
                <a:lnTo>
                  <a:pt x="1804988" y="400050"/>
                </a:lnTo>
                <a:lnTo>
                  <a:pt x="1514475" y="219075"/>
                </a:lnTo>
                <a:lnTo>
                  <a:pt x="1407319" y="228600"/>
                </a:lnTo>
                <a:lnTo>
                  <a:pt x="1169194" y="2738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988281A-926F-48F9-80F5-9AC1B11995B5}"/>
              </a:ext>
            </a:extLst>
          </p:cNvPr>
          <p:cNvSpPr/>
          <p:nvPr/>
        </p:nvSpPr>
        <p:spPr>
          <a:xfrm rot="16200000">
            <a:off x="5435602" y="3411538"/>
            <a:ext cx="2330450" cy="2365375"/>
          </a:xfrm>
          <a:custGeom>
            <a:avLst/>
            <a:gdLst>
              <a:gd name="connsiteX0" fmla="*/ 1746250 w 2330450"/>
              <a:gd name="connsiteY0" fmla="*/ 2130425 h 2365375"/>
              <a:gd name="connsiteX1" fmla="*/ 1885950 w 2330450"/>
              <a:gd name="connsiteY1" fmla="*/ 2216150 h 2365375"/>
              <a:gd name="connsiteX2" fmla="*/ 1990725 w 2330450"/>
              <a:gd name="connsiteY2" fmla="*/ 2282825 h 2365375"/>
              <a:gd name="connsiteX3" fmla="*/ 2120900 w 2330450"/>
              <a:gd name="connsiteY3" fmla="*/ 2365375 h 2365375"/>
              <a:gd name="connsiteX4" fmla="*/ 2330450 w 2330450"/>
              <a:gd name="connsiteY4" fmla="*/ 1917700 h 2365375"/>
              <a:gd name="connsiteX5" fmla="*/ 2247900 w 2330450"/>
              <a:gd name="connsiteY5" fmla="*/ 2016125 h 2365375"/>
              <a:gd name="connsiteX6" fmla="*/ 2219325 w 2330450"/>
              <a:gd name="connsiteY6" fmla="*/ 2032000 h 2365375"/>
              <a:gd name="connsiteX7" fmla="*/ 2184400 w 2330450"/>
              <a:gd name="connsiteY7" fmla="*/ 2038350 h 2365375"/>
              <a:gd name="connsiteX8" fmla="*/ 2133600 w 2330450"/>
              <a:gd name="connsiteY8" fmla="*/ 2032000 h 2365375"/>
              <a:gd name="connsiteX9" fmla="*/ 1984375 w 2330450"/>
              <a:gd name="connsiteY9" fmla="*/ 1974850 h 2365375"/>
              <a:gd name="connsiteX10" fmla="*/ 1863725 w 2330450"/>
              <a:gd name="connsiteY10" fmla="*/ 1917700 h 2365375"/>
              <a:gd name="connsiteX11" fmla="*/ 1685925 w 2330450"/>
              <a:gd name="connsiteY11" fmla="*/ 1809750 h 2365375"/>
              <a:gd name="connsiteX12" fmla="*/ 1416050 w 2330450"/>
              <a:gd name="connsiteY12" fmla="*/ 1619250 h 2365375"/>
              <a:gd name="connsiteX13" fmla="*/ 1241425 w 2330450"/>
              <a:gd name="connsiteY13" fmla="*/ 1473200 h 2365375"/>
              <a:gd name="connsiteX14" fmla="*/ 1104900 w 2330450"/>
              <a:gd name="connsiteY14" fmla="*/ 1371600 h 2365375"/>
              <a:gd name="connsiteX15" fmla="*/ 946150 w 2330450"/>
              <a:gd name="connsiteY15" fmla="*/ 1241425 h 2365375"/>
              <a:gd name="connsiteX16" fmla="*/ 841375 w 2330450"/>
              <a:gd name="connsiteY16" fmla="*/ 1136650 h 2365375"/>
              <a:gd name="connsiteX17" fmla="*/ 730250 w 2330450"/>
              <a:gd name="connsiteY17" fmla="*/ 1022350 h 2365375"/>
              <a:gd name="connsiteX18" fmla="*/ 644525 w 2330450"/>
              <a:gd name="connsiteY18" fmla="*/ 923925 h 2365375"/>
              <a:gd name="connsiteX19" fmla="*/ 536575 w 2330450"/>
              <a:gd name="connsiteY19" fmla="*/ 781050 h 2365375"/>
              <a:gd name="connsiteX20" fmla="*/ 457200 w 2330450"/>
              <a:gd name="connsiteY20" fmla="*/ 673100 h 2365375"/>
              <a:gd name="connsiteX21" fmla="*/ 377825 w 2330450"/>
              <a:gd name="connsiteY21" fmla="*/ 549275 h 2365375"/>
              <a:gd name="connsiteX22" fmla="*/ 285750 w 2330450"/>
              <a:gd name="connsiteY22" fmla="*/ 409575 h 2365375"/>
              <a:gd name="connsiteX23" fmla="*/ 215900 w 2330450"/>
              <a:gd name="connsiteY23" fmla="*/ 292100 h 2365375"/>
              <a:gd name="connsiteX24" fmla="*/ 95250 w 2330450"/>
              <a:gd name="connsiteY24" fmla="*/ 73025 h 2365375"/>
              <a:gd name="connsiteX25" fmla="*/ 69850 w 2330450"/>
              <a:gd name="connsiteY25" fmla="*/ 25400 h 2365375"/>
              <a:gd name="connsiteX26" fmla="*/ 50800 w 2330450"/>
              <a:gd name="connsiteY26" fmla="*/ 6350 h 2365375"/>
              <a:gd name="connsiteX27" fmla="*/ 28575 w 2330450"/>
              <a:gd name="connsiteY27" fmla="*/ 0 h 2365375"/>
              <a:gd name="connsiteX28" fmla="*/ 9525 w 2330450"/>
              <a:gd name="connsiteY28" fmla="*/ 3175 h 2365375"/>
              <a:gd name="connsiteX29" fmla="*/ 0 w 2330450"/>
              <a:gd name="connsiteY29" fmla="*/ 22225 h 2365375"/>
              <a:gd name="connsiteX30" fmla="*/ 12700 w 2330450"/>
              <a:gd name="connsiteY30" fmla="*/ 76200 h 2365375"/>
              <a:gd name="connsiteX31" fmla="*/ 79375 w 2330450"/>
              <a:gd name="connsiteY31" fmla="*/ 222250 h 2365375"/>
              <a:gd name="connsiteX32" fmla="*/ 165100 w 2330450"/>
              <a:gd name="connsiteY32" fmla="*/ 415925 h 2365375"/>
              <a:gd name="connsiteX33" fmla="*/ 250825 w 2330450"/>
              <a:gd name="connsiteY33" fmla="*/ 587375 h 2365375"/>
              <a:gd name="connsiteX34" fmla="*/ 346075 w 2330450"/>
              <a:gd name="connsiteY34" fmla="*/ 755650 h 2365375"/>
              <a:gd name="connsiteX35" fmla="*/ 431800 w 2330450"/>
              <a:gd name="connsiteY35" fmla="*/ 885825 h 2365375"/>
              <a:gd name="connsiteX36" fmla="*/ 523875 w 2330450"/>
              <a:gd name="connsiteY36" fmla="*/ 1009650 h 2365375"/>
              <a:gd name="connsiteX37" fmla="*/ 606425 w 2330450"/>
              <a:gd name="connsiteY37" fmla="*/ 1117600 h 2365375"/>
              <a:gd name="connsiteX38" fmla="*/ 742950 w 2330450"/>
              <a:gd name="connsiteY38" fmla="*/ 1276350 h 2365375"/>
              <a:gd name="connsiteX39" fmla="*/ 854075 w 2330450"/>
              <a:gd name="connsiteY39" fmla="*/ 1400175 h 2365375"/>
              <a:gd name="connsiteX40" fmla="*/ 962025 w 2330450"/>
              <a:gd name="connsiteY40" fmla="*/ 1517650 h 2365375"/>
              <a:gd name="connsiteX41" fmla="*/ 1095375 w 2330450"/>
              <a:gd name="connsiteY41" fmla="*/ 1651000 h 2365375"/>
              <a:gd name="connsiteX42" fmla="*/ 1228725 w 2330450"/>
              <a:gd name="connsiteY42" fmla="*/ 1765300 h 2365375"/>
              <a:gd name="connsiteX43" fmla="*/ 1368425 w 2330450"/>
              <a:gd name="connsiteY43" fmla="*/ 1873250 h 2365375"/>
              <a:gd name="connsiteX44" fmla="*/ 1504950 w 2330450"/>
              <a:gd name="connsiteY44" fmla="*/ 1971675 h 2365375"/>
              <a:gd name="connsiteX45" fmla="*/ 1606550 w 2330450"/>
              <a:gd name="connsiteY45" fmla="*/ 2041525 h 2365375"/>
              <a:gd name="connsiteX46" fmla="*/ 1746250 w 2330450"/>
              <a:gd name="connsiteY46" fmla="*/ 2130425 h 236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30450" h="2365375">
                <a:moveTo>
                  <a:pt x="1746250" y="2130425"/>
                </a:moveTo>
                <a:lnTo>
                  <a:pt x="1885950" y="2216150"/>
                </a:lnTo>
                <a:lnTo>
                  <a:pt x="1990725" y="2282825"/>
                </a:lnTo>
                <a:lnTo>
                  <a:pt x="2120900" y="2365375"/>
                </a:lnTo>
                <a:lnTo>
                  <a:pt x="2330450" y="1917700"/>
                </a:lnTo>
                <a:lnTo>
                  <a:pt x="2247900" y="2016125"/>
                </a:lnTo>
                <a:lnTo>
                  <a:pt x="2219325" y="2032000"/>
                </a:lnTo>
                <a:lnTo>
                  <a:pt x="2184400" y="2038350"/>
                </a:lnTo>
                <a:lnTo>
                  <a:pt x="2133600" y="2032000"/>
                </a:lnTo>
                <a:lnTo>
                  <a:pt x="1984375" y="1974850"/>
                </a:lnTo>
                <a:lnTo>
                  <a:pt x="1863725" y="1917700"/>
                </a:lnTo>
                <a:lnTo>
                  <a:pt x="1685925" y="1809750"/>
                </a:lnTo>
                <a:lnTo>
                  <a:pt x="1416050" y="1619250"/>
                </a:lnTo>
                <a:lnTo>
                  <a:pt x="1241425" y="1473200"/>
                </a:lnTo>
                <a:lnTo>
                  <a:pt x="1104900" y="1371600"/>
                </a:lnTo>
                <a:lnTo>
                  <a:pt x="946150" y="1241425"/>
                </a:lnTo>
                <a:lnTo>
                  <a:pt x="841375" y="1136650"/>
                </a:lnTo>
                <a:lnTo>
                  <a:pt x="730250" y="1022350"/>
                </a:lnTo>
                <a:lnTo>
                  <a:pt x="644525" y="923925"/>
                </a:lnTo>
                <a:lnTo>
                  <a:pt x="536575" y="781050"/>
                </a:lnTo>
                <a:lnTo>
                  <a:pt x="457200" y="673100"/>
                </a:lnTo>
                <a:lnTo>
                  <a:pt x="377825" y="549275"/>
                </a:lnTo>
                <a:lnTo>
                  <a:pt x="285750" y="409575"/>
                </a:lnTo>
                <a:lnTo>
                  <a:pt x="215900" y="292100"/>
                </a:lnTo>
                <a:lnTo>
                  <a:pt x="95250" y="73025"/>
                </a:lnTo>
                <a:lnTo>
                  <a:pt x="69850" y="25400"/>
                </a:lnTo>
                <a:lnTo>
                  <a:pt x="50800" y="6350"/>
                </a:lnTo>
                <a:lnTo>
                  <a:pt x="28575" y="0"/>
                </a:lnTo>
                <a:lnTo>
                  <a:pt x="9525" y="3175"/>
                </a:lnTo>
                <a:lnTo>
                  <a:pt x="0" y="22225"/>
                </a:lnTo>
                <a:lnTo>
                  <a:pt x="12700" y="76200"/>
                </a:lnTo>
                <a:lnTo>
                  <a:pt x="79375" y="222250"/>
                </a:lnTo>
                <a:lnTo>
                  <a:pt x="165100" y="415925"/>
                </a:lnTo>
                <a:lnTo>
                  <a:pt x="250825" y="587375"/>
                </a:lnTo>
                <a:lnTo>
                  <a:pt x="346075" y="755650"/>
                </a:lnTo>
                <a:lnTo>
                  <a:pt x="431800" y="885825"/>
                </a:lnTo>
                <a:lnTo>
                  <a:pt x="523875" y="1009650"/>
                </a:lnTo>
                <a:lnTo>
                  <a:pt x="606425" y="1117600"/>
                </a:lnTo>
                <a:lnTo>
                  <a:pt x="742950" y="1276350"/>
                </a:lnTo>
                <a:lnTo>
                  <a:pt x="854075" y="1400175"/>
                </a:lnTo>
                <a:lnTo>
                  <a:pt x="962025" y="1517650"/>
                </a:lnTo>
                <a:lnTo>
                  <a:pt x="1095375" y="1651000"/>
                </a:lnTo>
                <a:lnTo>
                  <a:pt x="1228725" y="1765300"/>
                </a:lnTo>
                <a:lnTo>
                  <a:pt x="1368425" y="1873250"/>
                </a:lnTo>
                <a:lnTo>
                  <a:pt x="1504950" y="1971675"/>
                </a:lnTo>
                <a:lnTo>
                  <a:pt x="1606550" y="2041525"/>
                </a:lnTo>
                <a:lnTo>
                  <a:pt x="1746250" y="2130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59D30DB-FA61-461D-A7C6-2BCB2CF8483B}"/>
              </a:ext>
            </a:extLst>
          </p:cNvPr>
          <p:cNvSpPr/>
          <p:nvPr/>
        </p:nvSpPr>
        <p:spPr>
          <a:xfrm>
            <a:off x="6013451" y="3938588"/>
            <a:ext cx="2640013" cy="1903412"/>
          </a:xfrm>
          <a:custGeom>
            <a:avLst/>
            <a:gdLst>
              <a:gd name="connsiteX0" fmla="*/ 1120462 w 2640169"/>
              <a:gd name="connsiteY0" fmla="*/ 1115311 h 1903498"/>
              <a:gd name="connsiteX1" fmla="*/ 886066 w 2640169"/>
              <a:gd name="connsiteY1" fmla="*/ 857733 h 1903498"/>
              <a:gd name="connsiteX2" fmla="*/ 790763 w 2640169"/>
              <a:gd name="connsiteY2" fmla="*/ 741824 h 1903498"/>
              <a:gd name="connsiteX3" fmla="*/ 641368 w 2640169"/>
              <a:gd name="connsiteY3" fmla="*/ 597580 h 1903498"/>
              <a:gd name="connsiteX4" fmla="*/ 553791 w 2640169"/>
              <a:gd name="connsiteY4" fmla="*/ 512580 h 1903498"/>
              <a:gd name="connsiteX5" fmla="*/ 437882 w 2640169"/>
              <a:gd name="connsiteY5" fmla="*/ 404397 h 1903498"/>
              <a:gd name="connsiteX6" fmla="*/ 347729 w 2640169"/>
              <a:gd name="connsiteY6" fmla="*/ 324548 h 1903498"/>
              <a:gd name="connsiteX7" fmla="*/ 213789 w 2640169"/>
              <a:gd name="connsiteY7" fmla="*/ 213790 h 1903498"/>
              <a:gd name="connsiteX8" fmla="*/ 133940 w 2640169"/>
              <a:gd name="connsiteY8" fmla="*/ 154547 h 1903498"/>
              <a:gd name="connsiteX9" fmla="*/ 72122 w 2640169"/>
              <a:gd name="connsiteY9" fmla="*/ 115910 h 1903498"/>
              <a:gd name="connsiteX10" fmla="*/ 25758 w 2640169"/>
              <a:gd name="connsiteY10" fmla="*/ 92728 h 1903498"/>
              <a:gd name="connsiteX11" fmla="*/ 10303 w 2640169"/>
              <a:gd name="connsiteY11" fmla="*/ 74698 h 1903498"/>
              <a:gd name="connsiteX12" fmla="*/ 2576 w 2640169"/>
              <a:gd name="connsiteY12" fmla="*/ 56667 h 1903498"/>
              <a:gd name="connsiteX13" fmla="*/ 0 w 2640169"/>
              <a:gd name="connsiteY13" fmla="*/ 36061 h 1903498"/>
              <a:gd name="connsiteX14" fmla="*/ 10303 w 2640169"/>
              <a:gd name="connsiteY14" fmla="*/ 18031 h 1903498"/>
              <a:gd name="connsiteX15" fmla="*/ 30909 w 2640169"/>
              <a:gd name="connsiteY15" fmla="*/ 7728 h 1903498"/>
              <a:gd name="connsiteX16" fmla="*/ 64394 w 2640169"/>
              <a:gd name="connsiteY16" fmla="*/ 0 h 1903498"/>
              <a:gd name="connsiteX17" fmla="*/ 92728 w 2640169"/>
              <a:gd name="connsiteY17" fmla="*/ 7728 h 1903498"/>
              <a:gd name="connsiteX18" fmla="*/ 180304 w 2640169"/>
              <a:gd name="connsiteY18" fmla="*/ 51516 h 1903498"/>
              <a:gd name="connsiteX19" fmla="*/ 280759 w 2640169"/>
              <a:gd name="connsiteY19" fmla="*/ 110759 h 1903498"/>
              <a:gd name="connsiteX20" fmla="*/ 455912 w 2640169"/>
              <a:gd name="connsiteY20" fmla="*/ 229244 h 1903498"/>
              <a:gd name="connsiteX21" fmla="*/ 595004 w 2640169"/>
              <a:gd name="connsiteY21" fmla="*/ 329700 h 1903498"/>
              <a:gd name="connsiteX22" fmla="*/ 754702 w 2640169"/>
              <a:gd name="connsiteY22" fmla="*/ 455913 h 1903498"/>
              <a:gd name="connsiteX23" fmla="*/ 901521 w 2640169"/>
              <a:gd name="connsiteY23" fmla="*/ 576974 h 1903498"/>
              <a:gd name="connsiteX24" fmla="*/ 1038037 w 2640169"/>
              <a:gd name="connsiteY24" fmla="*/ 698035 h 1903498"/>
              <a:gd name="connsiteX25" fmla="*/ 1316221 w 2640169"/>
              <a:gd name="connsiteY25" fmla="*/ 927279 h 1903498"/>
              <a:gd name="connsiteX26" fmla="*/ 1496525 w 2640169"/>
              <a:gd name="connsiteY26" fmla="*/ 1071523 h 1903498"/>
              <a:gd name="connsiteX27" fmla="*/ 1594404 w 2640169"/>
              <a:gd name="connsiteY27" fmla="*/ 1151372 h 1903498"/>
              <a:gd name="connsiteX28" fmla="*/ 1723193 w 2640169"/>
              <a:gd name="connsiteY28" fmla="*/ 1256978 h 1903498"/>
              <a:gd name="connsiteX29" fmla="*/ 1882891 w 2640169"/>
              <a:gd name="connsiteY29" fmla="*/ 1388343 h 1903498"/>
              <a:gd name="connsiteX30" fmla="*/ 2029710 w 2640169"/>
              <a:gd name="connsiteY30" fmla="*/ 1501677 h 1903498"/>
              <a:gd name="connsiteX31" fmla="*/ 2135317 w 2640169"/>
              <a:gd name="connsiteY31" fmla="*/ 1586678 h 1903498"/>
              <a:gd name="connsiteX32" fmla="*/ 2222893 w 2640169"/>
              <a:gd name="connsiteY32" fmla="*/ 1643345 h 1903498"/>
              <a:gd name="connsiteX33" fmla="*/ 2295015 w 2640169"/>
              <a:gd name="connsiteY33" fmla="*/ 1684557 h 1903498"/>
              <a:gd name="connsiteX34" fmla="*/ 2390319 w 2640169"/>
              <a:gd name="connsiteY34" fmla="*/ 1733497 h 1903498"/>
              <a:gd name="connsiteX35" fmla="*/ 2524259 w 2640169"/>
              <a:gd name="connsiteY35" fmla="*/ 1787588 h 1903498"/>
              <a:gd name="connsiteX36" fmla="*/ 2604108 w 2640169"/>
              <a:gd name="connsiteY36" fmla="*/ 1813346 h 1903498"/>
              <a:gd name="connsiteX37" fmla="*/ 2619563 w 2640169"/>
              <a:gd name="connsiteY37" fmla="*/ 1821073 h 1903498"/>
              <a:gd name="connsiteX38" fmla="*/ 2632442 w 2640169"/>
              <a:gd name="connsiteY38" fmla="*/ 1833952 h 1903498"/>
              <a:gd name="connsiteX39" fmla="*/ 2637593 w 2640169"/>
              <a:gd name="connsiteY39" fmla="*/ 1844255 h 1903498"/>
              <a:gd name="connsiteX40" fmla="*/ 2640169 w 2640169"/>
              <a:gd name="connsiteY40" fmla="*/ 1857134 h 1903498"/>
              <a:gd name="connsiteX41" fmla="*/ 2632442 w 2640169"/>
              <a:gd name="connsiteY41" fmla="*/ 1875164 h 1903498"/>
              <a:gd name="connsiteX42" fmla="*/ 2609260 w 2640169"/>
              <a:gd name="connsiteY42" fmla="*/ 1890619 h 1903498"/>
              <a:gd name="connsiteX43" fmla="*/ 2570623 w 2640169"/>
              <a:gd name="connsiteY43" fmla="*/ 1903498 h 1903498"/>
              <a:gd name="connsiteX44" fmla="*/ 2320773 w 2640169"/>
              <a:gd name="connsiteY44" fmla="*/ 1903498 h 1903498"/>
              <a:gd name="connsiteX45" fmla="*/ 1965316 w 2640169"/>
              <a:gd name="connsiteY45" fmla="*/ 1900922 h 1903498"/>
              <a:gd name="connsiteX46" fmla="*/ 1864861 w 2640169"/>
              <a:gd name="connsiteY46" fmla="*/ 1898346 h 1903498"/>
              <a:gd name="connsiteX47" fmla="*/ 1826224 w 2640169"/>
              <a:gd name="connsiteY47" fmla="*/ 1895771 h 1903498"/>
              <a:gd name="connsiteX48" fmla="*/ 1797891 w 2640169"/>
              <a:gd name="connsiteY48" fmla="*/ 1888043 h 1903498"/>
              <a:gd name="connsiteX49" fmla="*/ 1761830 w 2640169"/>
              <a:gd name="connsiteY49" fmla="*/ 1867437 h 1903498"/>
              <a:gd name="connsiteX50" fmla="*/ 1728345 w 2640169"/>
              <a:gd name="connsiteY50" fmla="*/ 1841679 h 1903498"/>
              <a:gd name="connsiteX51" fmla="*/ 1689708 w 2640169"/>
              <a:gd name="connsiteY51" fmla="*/ 1795315 h 1903498"/>
              <a:gd name="connsiteX52" fmla="*/ 1584101 w 2640169"/>
              <a:gd name="connsiteY52" fmla="*/ 1658799 h 1903498"/>
              <a:gd name="connsiteX53" fmla="*/ 1432131 w 2640169"/>
              <a:gd name="connsiteY53" fmla="*/ 1473344 h 1903498"/>
              <a:gd name="connsiteX54" fmla="*/ 1311069 w 2640169"/>
              <a:gd name="connsiteY54" fmla="*/ 1329100 h 1903498"/>
              <a:gd name="connsiteX55" fmla="*/ 1120462 w 2640169"/>
              <a:gd name="connsiteY55" fmla="*/ 1115311 h 1903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40169" h="1903498">
                <a:moveTo>
                  <a:pt x="1120462" y="1115311"/>
                </a:moveTo>
                <a:lnTo>
                  <a:pt x="886066" y="857733"/>
                </a:lnTo>
                <a:lnTo>
                  <a:pt x="790763" y="741824"/>
                </a:lnTo>
                <a:lnTo>
                  <a:pt x="641368" y="597580"/>
                </a:lnTo>
                <a:lnTo>
                  <a:pt x="553791" y="512580"/>
                </a:lnTo>
                <a:lnTo>
                  <a:pt x="437882" y="404397"/>
                </a:lnTo>
                <a:lnTo>
                  <a:pt x="347729" y="324548"/>
                </a:lnTo>
                <a:lnTo>
                  <a:pt x="213789" y="213790"/>
                </a:lnTo>
                <a:lnTo>
                  <a:pt x="133940" y="154547"/>
                </a:lnTo>
                <a:lnTo>
                  <a:pt x="72122" y="115910"/>
                </a:lnTo>
                <a:lnTo>
                  <a:pt x="25758" y="92728"/>
                </a:lnTo>
                <a:lnTo>
                  <a:pt x="10303" y="74698"/>
                </a:lnTo>
                <a:lnTo>
                  <a:pt x="2576" y="56667"/>
                </a:lnTo>
                <a:lnTo>
                  <a:pt x="0" y="36061"/>
                </a:lnTo>
                <a:lnTo>
                  <a:pt x="10303" y="18031"/>
                </a:lnTo>
                <a:lnTo>
                  <a:pt x="30909" y="7728"/>
                </a:lnTo>
                <a:lnTo>
                  <a:pt x="64394" y="0"/>
                </a:lnTo>
                <a:lnTo>
                  <a:pt x="92728" y="7728"/>
                </a:lnTo>
                <a:lnTo>
                  <a:pt x="180304" y="51516"/>
                </a:lnTo>
                <a:lnTo>
                  <a:pt x="280759" y="110759"/>
                </a:lnTo>
                <a:lnTo>
                  <a:pt x="455912" y="229244"/>
                </a:lnTo>
                <a:lnTo>
                  <a:pt x="595004" y="329700"/>
                </a:lnTo>
                <a:lnTo>
                  <a:pt x="754702" y="455913"/>
                </a:lnTo>
                <a:lnTo>
                  <a:pt x="901521" y="576974"/>
                </a:lnTo>
                <a:lnTo>
                  <a:pt x="1038037" y="698035"/>
                </a:lnTo>
                <a:lnTo>
                  <a:pt x="1316221" y="927279"/>
                </a:lnTo>
                <a:lnTo>
                  <a:pt x="1496525" y="1071523"/>
                </a:lnTo>
                <a:lnTo>
                  <a:pt x="1594404" y="1151372"/>
                </a:lnTo>
                <a:lnTo>
                  <a:pt x="1723193" y="1256978"/>
                </a:lnTo>
                <a:lnTo>
                  <a:pt x="1882891" y="1388343"/>
                </a:lnTo>
                <a:lnTo>
                  <a:pt x="2029710" y="1501677"/>
                </a:lnTo>
                <a:lnTo>
                  <a:pt x="2135317" y="1586678"/>
                </a:lnTo>
                <a:lnTo>
                  <a:pt x="2222893" y="1643345"/>
                </a:lnTo>
                <a:lnTo>
                  <a:pt x="2295015" y="1684557"/>
                </a:lnTo>
                <a:lnTo>
                  <a:pt x="2390319" y="1733497"/>
                </a:lnTo>
                <a:lnTo>
                  <a:pt x="2524259" y="1787588"/>
                </a:lnTo>
                <a:lnTo>
                  <a:pt x="2604108" y="1813346"/>
                </a:lnTo>
                <a:lnTo>
                  <a:pt x="2619563" y="1821073"/>
                </a:lnTo>
                <a:lnTo>
                  <a:pt x="2632442" y="1833952"/>
                </a:lnTo>
                <a:lnTo>
                  <a:pt x="2637593" y="1844255"/>
                </a:lnTo>
                <a:lnTo>
                  <a:pt x="2640169" y="1857134"/>
                </a:lnTo>
                <a:lnTo>
                  <a:pt x="2632442" y="1875164"/>
                </a:lnTo>
                <a:lnTo>
                  <a:pt x="2609260" y="1890619"/>
                </a:lnTo>
                <a:lnTo>
                  <a:pt x="2570623" y="1903498"/>
                </a:lnTo>
                <a:lnTo>
                  <a:pt x="2320773" y="1903498"/>
                </a:lnTo>
                <a:lnTo>
                  <a:pt x="1965316" y="1900922"/>
                </a:lnTo>
                <a:lnTo>
                  <a:pt x="1864861" y="1898346"/>
                </a:lnTo>
                <a:lnTo>
                  <a:pt x="1826224" y="1895771"/>
                </a:lnTo>
                <a:lnTo>
                  <a:pt x="1797891" y="1888043"/>
                </a:lnTo>
                <a:lnTo>
                  <a:pt x="1761830" y="1867437"/>
                </a:lnTo>
                <a:lnTo>
                  <a:pt x="1728345" y="1841679"/>
                </a:lnTo>
                <a:lnTo>
                  <a:pt x="1689708" y="1795315"/>
                </a:lnTo>
                <a:lnTo>
                  <a:pt x="1584101" y="1658799"/>
                </a:lnTo>
                <a:lnTo>
                  <a:pt x="1432131" y="1473344"/>
                </a:lnTo>
                <a:lnTo>
                  <a:pt x="1311069" y="1329100"/>
                </a:lnTo>
                <a:lnTo>
                  <a:pt x="1120462" y="111531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A762C946-517F-4DDC-8AD9-D08AFE34FB0E}"/>
              </a:ext>
            </a:extLst>
          </p:cNvPr>
          <p:cNvGrpSpPr/>
          <p:nvPr/>
        </p:nvGrpSpPr>
        <p:grpSpPr>
          <a:xfrm>
            <a:off x="3684591" y="1466851"/>
            <a:ext cx="4968873" cy="4375149"/>
            <a:chOff x="3684591" y="1466851"/>
            <a:chExt cx="4968873" cy="437514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13415D4-13C9-42AA-8C89-770847748BEB}"/>
                </a:ext>
              </a:extLst>
            </p:cNvPr>
            <p:cNvSpPr/>
            <p:nvPr/>
          </p:nvSpPr>
          <p:spPr>
            <a:xfrm>
              <a:off x="3684591" y="2519362"/>
              <a:ext cx="2024062" cy="623888"/>
            </a:xfrm>
            <a:custGeom>
              <a:avLst/>
              <a:gdLst>
                <a:gd name="connsiteX0" fmla="*/ 1754981 w 2024062"/>
                <a:gd name="connsiteY0" fmla="*/ 247650 h 623888"/>
                <a:gd name="connsiteX1" fmla="*/ 1459706 w 2024062"/>
                <a:gd name="connsiteY1" fmla="*/ 295275 h 623888"/>
                <a:gd name="connsiteX2" fmla="*/ 1181100 w 2024062"/>
                <a:gd name="connsiteY2" fmla="*/ 390525 h 623888"/>
                <a:gd name="connsiteX3" fmla="*/ 871537 w 2024062"/>
                <a:gd name="connsiteY3" fmla="*/ 490538 h 623888"/>
                <a:gd name="connsiteX4" fmla="*/ 611981 w 2024062"/>
                <a:gd name="connsiteY4" fmla="*/ 569119 h 623888"/>
                <a:gd name="connsiteX5" fmla="*/ 402431 w 2024062"/>
                <a:gd name="connsiteY5" fmla="*/ 623888 h 623888"/>
                <a:gd name="connsiteX6" fmla="*/ 383381 w 2024062"/>
                <a:gd name="connsiteY6" fmla="*/ 623888 h 623888"/>
                <a:gd name="connsiteX7" fmla="*/ 352425 w 2024062"/>
                <a:gd name="connsiteY7" fmla="*/ 621506 h 623888"/>
                <a:gd name="connsiteX8" fmla="*/ 321469 w 2024062"/>
                <a:gd name="connsiteY8" fmla="*/ 611981 h 623888"/>
                <a:gd name="connsiteX9" fmla="*/ 285750 w 2024062"/>
                <a:gd name="connsiteY9" fmla="*/ 592931 h 623888"/>
                <a:gd name="connsiteX10" fmla="*/ 238125 w 2024062"/>
                <a:gd name="connsiteY10" fmla="*/ 564356 h 623888"/>
                <a:gd name="connsiteX11" fmla="*/ 176212 w 2024062"/>
                <a:gd name="connsiteY11" fmla="*/ 514350 h 623888"/>
                <a:gd name="connsiteX12" fmla="*/ 95250 w 2024062"/>
                <a:gd name="connsiteY12" fmla="*/ 435769 h 623888"/>
                <a:gd name="connsiteX13" fmla="*/ 35719 w 2024062"/>
                <a:gd name="connsiteY13" fmla="*/ 369094 h 623888"/>
                <a:gd name="connsiteX14" fmla="*/ 19050 w 2024062"/>
                <a:gd name="connsiteY14" fmla="*/ 345281 h 623888"/>
                <a:gd name="connsiteX15" fmla="*/ 9525 w 2024062"/>
                <a:gd name="connsiteY15" fmla="*/ 326231 h 623888"/>
                <a:gd name="connsiteX16" fmla="*/ 0 w 2024062"/>
                <a:gd name="connsiteY16" fmla="*/ 304800 h 623888"/>
                <a:gd name="connsiteX17" fmla="*/ 2381 w 2024062"/>
                <a:gd name="connsiteY17" fmla="*/ 285750 h 623888"/>
                <a:gd name="connsiteX18" fmla="*/ 9525 w 2024062"/>
                <a:gd name="connsiteY18" fmla="*/ 276225 h 623888"/>
                <a:gd name="connsiteX19" fmla="*/ 23812 w 2024062"/>
                <a:gd name="connsiteY19" fmla="*/ 271463 h 623888"/>
                <a:gd name="connsiteX20" fmla="*/ 40481 w 2024062"/>
                <a:gd name="connsiteY20" fmla="*/ 276225 h 623888"/>
                <a:gd name="connsiteX21" fmla="*/ 90487 w 2024062"/>
                <a:gd name="connsiteY21" fmla="*/ 309563 h 623888"/>
                <a:gd name="connsiteX22" fmla="*/ 116681 w 2024062"/>
                <a:gd name="connsiteY22" fmla="*/ 330994 h 623888"/>
                <a:gd name="connsiteX23" fmla="*/ 152400 w 2024062"/>
                <a:gd name="connsiteY23" fmla="*/ 352425 h 623888"/>
                <a:gd name="connsiteX24" fmla="*/ 192881 w 2024062"/>
                <a:gd name="connsiteY24" fmla="*/ 371475 h 623888"/>
                <a:gd name="connsiteX25" fmla="*/ 233362 w 2024062"/>
                <a:gd name="connsiteY25" fmla="*/ 383381 h 623888"/>
                <a:gd name="connsiteX26" fmla="*/ 285750 w 2024062"/>
                <a:gd name="connsiteY26" fmla="*/ 392906 h 623888"/>
                <a:gd name="connsiteX27" fmla="*/ 321469 w 2024062"/>
                <a:gd name="connsiteY27" fmla="*/ 392906 h 623888"/>
                <a:gd name="connsiteX28" fmla="*/ 388144 w 2024062"/>
                <a:gd name="connsiteY28" fmla="*/ 383381 h 623888"/>
                <a:gd name="connsiteX29" fmla="*/ 640556 w 2024062"/>
                <a:gd name="connsiteY29" fmla="*/ 323850 h 623888"/>
                <a:gd name="connsiteX30" fmla="*/ 926306 w 2024062"/>
                <a:gd name="connsiteY30" fmla="*/ 252413 h 623888"/>
                <a:gd name="connsiteX31" fmla="*/ 1121569 w 2024062"/>
                <a:gd name="connsiteY31" fmla="*/ 197644 h 623888"/>
                <a:gd name="connsiteX32" fmla="*/ 1293019 w 2024062"/>
                <a:gd name="connsiteY32" fmla="*/ 147638 h 623888"/>
                <a:gd name="connsiteX33" fmla="*/ 1462087 w 2024062"/>
                <a:gd name="connsiteY33" fmla="*/ 95250 h 623888"/>
                <a:gd name="connsiteX34" fmla="*/ 1545431 w 2024062"/>
                <a:gd name="connsiteY34" fmla="*/ 80963 h 623888"/>
                <a:gd name="connsiteX35" fmla="*/ 1645444 w 2024062"/>
                <a:gd name="connsiteY35" fmla="*/ 59531 h 623888"/>
                <a:gd name="connsiteX36" fmla="*/ 1724025 w 2024062"/>
                <a:gd name="connsiteY36" fmla="*/ 35719 h 623888"/>
                <a:gd name="connsiteX37" fmla="*/ 1802606 w 2024062"/>
                <a:gd name="connsiteY37" fmla="*/ 0 h 623888"/>
                <a:gd name="connsiteX38" fmla="*/ 1819275 w 2024062"/>
                <a:gd name="connsiteY38" fmla="*/ 0 h 623888"/>
                <a:gd name="connsiteX39" fmla="*/ 1866900 w 2024062"/>
                <a:gd name="connsiteY39" fmla="*/ 14288 h 623888"/>
                <a:gd name="connsiteX40" fmla="*/ 1926431 w 2024062"/>
                <a:gd name="connsiteY40" fmla="*/ 38100 h 623888"/>
                <a:gd name="connsiteX41" fmla="*/ 1974056 w 2024062"/>
                <a:gd name="connsiteY41" fmla="*/ 66675 h 623888"/>
                <a:gd name="connsiteX42" fmla="*/ 2005012 w 2024062"/>
                <a:gd name="connsiteY42" fmla="*/ 88106 h 623888"/>
                <a:gd name="connsiteX43" fmla="*/ 2016919 w 2024062"/>
                <a:gd name="connsiteY43" fmla="*/ 109538 h 623888"/>
                <a:gd name="connsiteX44" fmla="*/ 2024062 w 2024062"/>
                <a:gd name="connsiteY44" fmla="*/ 145256 h 623888"/>
                <a:gd name="connsiteX45" fmla="*/ 2021681 w 2024062"/>
                <a:gd name="connsiteY45" fmla="*/ 164306 h 623888"/>
                <a:gd name="connsiteX46" fmla="*/ 2014537 w 2024062"/>
                <a:gd name="connsiteY46" fmla="*/ 188119 h 623888"/>
                <a:gd name="connsiteX47" fmla="*/ 1997869 w 2024062"/>
                <a:gd name="connsiteY47" fmla="*/ 202406 h 623888"/>
                <a:gd name="connsiteX48" fmla="*/ 1940719 w 2024062"/>
                <a:gd name="connsiteY48" fmla="*/ 221456 h 623888"/>
                <a:gd name="connsiteX49" fmla="*/ 1754981 w 2024062"/>
                <a:gd name="connsiteY49" fmla="*/ 247650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24062" h="623888">
                  <a:moveTo>
                    <a:pt x="1754981" y="247650"/>
                  </a:moveTo>
                  <a:lnTo>
                    <a:pt x="1459706" y="295275"/>
                  </a:lnTo>
                  <a:lnTo>
                    <a:pt x="1181100" y="390525"/>
                  </a:lnTo>
                  <a:lnTo>
                    <a:pt x="871537" y="490538"/>
                  </a:lnTo>
                  <a:lnTo>
                    <a:pt x="611981" y="569119"/>
                  </a:lnTo>
                  <a:lnTo>
                    <a:pt x="402431" y="623888"/>
                  </a:lnTo>
                  <a:lnTo>
                    <a:pt x="383381" y="623888"/>
                  </a:lnTo>
                  <a:lnTo>
                    <a:pt x="352425" y="621506"/>
                  </a:lnTo>
                  <a:lnTo>
                    <a:pt x="321469" y="611981"/>
                  </a:lnTo>
                  <a:lnTo>
                    <a:pt x="285750" y="592931"/>
                  </a:lnTo>
                  <a:lnTo>
                    <a:pt x="238125" y="564356"/>
                  </a:lnTo>
                  <a:lnTo>
                    <a:pt x="176212" y="514350"/>
                  </a:lnTo>
                  <a:lnTo>
                    <a:pt x="95250" y="435769"/>
                  </a:lnTo>
                  <a:lnTo>
                    <a:pt x="35719" y="369094"/>
                  </a:lnTo>
                  <a:lnTo>
                    <a:pt x="19050" y="345281"/>
                  </a:lnTo>
                  <a:lnTo>
                    <a:pt x="9525" y="326231"/>
                  </a:lnTo>
                  <a:lnTo>
                    <a:pt x="0" y="304800"/>
                  </a:lnTo>
                  <a:lnTo>
                    <a:pt x="2381" y="285750"/>
                  </a:lnTo>
                  <a:lnTo>
                    <a:pt x="9525" y="276225"/>
                  </a:lnTo>
                  <a:lnTo>
                    <a:pt x="23812" y="271463"/>
                  </a:lnTo>
                  <a:lnTo>
                    <a:pt x="40481" y="276225"/>
                  </a:lnTo>
                  <a:lnTo>
                    <a:pt x="90487" y="309563"/>
                  </a:lnTo>
                  <a:lnTo>
                    <a:pt x="116681" y="330994"/>
                  </a:lnTo>
                  <a:lnTo>
                    <a:pt x="152400" y="352425"/>
                  </a:lnTo>
                  <a:lnTo>
                    <a:pt x="192881" y="371475"/>
                  </a:lnTo>
                  <a:lnTo>
                    <a:pt x="233362" y="383381"/>
                  </a:lnTo>
                  <a:lnTo>
                    <a:pt x="285750" y="392906"/>
                  </a:lnTo>
                  <a:lnTo>
                    <a:pt x="321469" y="392906"/>
                  </a:lnTo>
                  <a:lnTo>
                    <a:pt x="388144" y="383381"/>
                  </a:lnTo>
                  <a:lnTo>
                    <a:pt x="640556" y="323850"/>
                  </a:lnTo>
                  <a:lnTo>
                    <a:pt x="926306" y="252413"/>
                  </a:lnTo>
                  <a:lnTo>
                    <a:pt x="1121569" y="197644"/>
                  </a:lnTo>
                  <a:lnTo>
                    <a:pt x="1293019" y="147638"/>
                  </a:lnTo>
                  <a:lnTo>
                    <a:pt x="1462087" y="95250"/>
                  </a:lnTo>
                  <a:lnTo>
                    <a:pt x="1545431" y="80963"/>
                  </a:lnTo>
                  <a:lnTo>
                    <a:pt x="1645444" y="59531"/>
                  </a:lnTo>
                  <a:lnTo>
                    <a:pt x="1724025" y="35719"/>
                  </a:lnTo>
                  <a:lnTo>
                    <a:pt x="1802606" y="0"/>
                  </a:lnTo>
                  <a:lnTo>
                    <a:pt x="1819275" y="0"/>
                  </a:lnTo>
                  <a:lnTo>
                    <a:pt x="1866900" y="14288"/>
                  </a:lnTo>
                  <a:lnTo>
                    <a:pt x="1926431" y="38100"/>
                  </a:lnTo>
                  <a:lnTo>
                    <a:pt x="1974056" y="66675"/>
                  </a:lnTo>
                  <a:lnTo>
                    <a:pt x="2005012" y="88106"/>
                  </a:lnTo>
                  <a:lnTo>
                    <a:pt x="2016919" y="109538"/>
                  </a:lnTo>
                  <a:lnTo>
                    <a:pt x="2024062" y="145256"/>
                  </a:lnTo>
                  <a:lnTo>
                    <a:pt x="2021681" y="164306"/>
                  </a:lnTo>
                  <a:lnTo>
                    <a:pt x="2014537" y="188119"/>
                  </a:lnTo>
                  <a:lnTo>
                    <a:pt x="1997869" y="202406"/>
                  </a:lnTo>
                  <a:lnTo>
                    <a:pt x="1940719" y="221456"/>
                  </a:lnTo>
                  <a:lnTo>
                    <a:pt x="1754981" y="247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DADD29A8-08AE-4ACB-BB2A-FAAC32C7F3D0}"/>
                </a:ext>
              </a:extLst>
            </p:cNvPr>
            <p:cNvSpPr/>
            <p:nvPr/>
          </p:nvSpPr>
          <p:spPr>
            <a:xfrm>
              <a:off x="5829302" y="2406651"/>
              <a:ext cx="2393950" cy="541337"/>
            </a:xfrm>
            <a:custGeom>
              <a:avLst/>
              <a:gdLst>
                <a:gd name="connsiteX0" fmla="*/ 1640681 w 2393156"/>
                <a:gd name="connsiteY0" fmla="*/ 314325 h 540544"/>
                <a:gd name="connsiteX1" fmla="*/ 1257300 w 2393156"/>
                <a:gd name="connsiteY1" fmla="*/ 364332 h 540544"/>
                <a:gd name="connsiteX2" fmla="*/ 1069181 w 2393156"/>
                <a:gd name="connsiteY2" fmla="*/ 397669 h 540544"/>
                <a:gd name="connsiteX3" fmla="*/ 871538 w 2393156"/>
                <a:gd name="connsiteY3" fmla="*/ 428625 h 540544"/>
                <a:gd name="connsiteX4" fmla="*/ 731044 w 2393156"/>
                <a:gd name="connsiteY4" fmla="*/ 457200 h 540544"/>
                <a:gd name="connsiteX5" fmla="*/ 566738 w 2393156"/>
                <a:gd name="connsiteY5" fmla="*/ 492919 h 540544"/>
                <a:gd name="connsiteX6" fmla="*/ 466725 w 2393156"/>
                <a:gd name="connsiteY6" fmla="*/ 519113 h 540544"/>
                <a:gd name="connsiteX7" fmla="*/ 431006 w 2393156"/>
                <a:gd name="connsiteY7" fmla="*/ 531019 h 540544"/>
                <a:gd name="connsiteX8" fmla="*/ 404813 w 2393156"/>
                <a:gd name="connsiteY8" fmla="*/ 535782 h 540544"/>
                <a:gd name="connsiteX9" fmla="*/ 359569 w 2393156"/>
                <a:gd name="connsiteY9" fmla="*/ 540544 h 540544"/>
                <a:gd name="connsiteX10" fmla="*/ 328613 w 2393156"/>
                <a:gd name="connsiteY10" fmla="*/ 535782 h 540544"/>
                <a:gd name="connsiteX11" fmla="*/ 307181 w 2393156"/>
                <a:gd name="connsiteY11" fmla="*/ 531019 h 540544"/>
                <a:gd name="connsiteX12" fmla="*/ 285750 w 2393156"/>
                <a:gd name="connsiteY12" fmla="*/ 523875 h 540544"/>
                <a:gd name="connsiteX13" fmla="*/ 242888 w 2393156"/>
                <a:gd name="connsiteY13" fmla="*/ 500063 h 540544"/>
                <a:gd name="connsiteX14" fmla="*/ 176213 w 2393156"/>
                <a:gd name="connsiteY14" fmla="*/ 450057 h 540544"/>
                <a:gd name="connsiteX15" fmla="*/ 116681 w 2393156"/>
                <a:gd name="connsiteY15" fmla="*/ 395288 h 540544"/>
                <a:gd name="connsiteX16" fmla="*/ 50006 w 2393156"/>
                <a:gd name="connsiteY16" fmla="*/ 319088 h 540544"/>
                <a:gd name="connsiteX17" fmla="*/ 16669 w 2393156"/>
                <a:gd name="connsiteY17" fmla="*/ 276225 h 540544"/>
                <a:gd name="connsiteX18" fmla="*/ 4763 w 2393156"/>
                <a:gd name="connsiteY18" fmla="*/ 257175 h 540544"/>
                <a:gd name="connsiteX19" fmla="*/ 0 w 2393156"/>
                <a:gd name="connsiteY19" fmla="*/ 230982 h 540544"/>
                <a:gd name="connsiteX20" fmla="*/ 0 w 2393156"/>
                <a:gd name="connsiteY20" fmla="*/ 216694 h 540544"/>
                <a:gd name="connsiteX21" fmla="*/ 4763 w 2393156"/>
                <a:gd name="connsiteY21" fmla="*/ 204788 h 540544"/>
                <a:gd name="connsiteX22" fmla="*/ 23813 w 2393156"/>
                <a:gd name="connsiteY22" fmla="*/ 202407 h 540544"/>
                <a:gd name="connsiteX23" fmla="*/ 57150 w 2393156"/>
                <a:gd name="connsiteY23" fmla="*/ 216694 h 540544"/>
                <a:gd name="connsiteX24" fmla="*/ 142875 w 2393156"/>
                <a:gd name="connsiteY24" fmla="*/ 261938 h 540544"/>
                <a:gd name="connsiteX25" fmla="*/ 207169 w 2393156"/>
                <a:gd name="connsiteY25" fmla="*/ 295275 h 540544"/>
                <a:gd name="connsiteX26" fmla="*/ 269081 w 2393156"/>
                <a:gd name="connsiteY26" fmla="*/ 316707 h 540544"/>
                <a:gd name="connsiteX27" fmla="*/ 330994 w 2393156"/>
                <a:gd name="connsiteY27" fmla="*/ 333375 h 540544"/>
                <a:gd name="connsiteX28" fmla="*/ 371475 w 2393156"/>
                <a:gd name="connsiteY28" fmla="*/ 335757 h 540544"/>
                <a:gd name="connsiteX29" fmla="*/ 423863 w 2393156"/>
                <a:gd name="connsiteY29" fmla="*/ 323850 h 540544"/>
                <a:gd name="connsiteX30" fmla="*/ 711994 w 2393156"/>
                <a:gd name="connsiteY30" fmla="*/ 266700 h 540544"/>
                <a:gd name="connsiteX31" fmla="*/ 1069181 w 2393156"/>
                <a:gd name="connsiteY31" fmla="*/ 195263 h 540544"/>
                <a:gd name="connsiteX32" fmla="*/ 1250156 w 2393156"/>
                <a:gd name="connsiteY32" fmla="*/ 159544 h 540544"/>
                <a:gd name="connsiteX33" fmla="*/ 1412081 w 2393156"/>
                <a:gd name="connsiteY33" fmla="*/ 133350 h 540544"/>
                <a:gd name="connsiteX34" fmla="*/ 1571625 w 2393156"/>
                <a:gd name="connsiteY34" fmla="*/ 109538 h 540544"/>
                <a:gd name="connsiteX35" fmla="*/ 1766888 w 2393156"/>
                <a:gd name="connsiteY35" fmla="*/ 85725 h 540544"/>
                <a:gd name="connsiteX36" fmla="*/ 2043113 w 2393156"/>
                <a:gd name="connsiteY36" fmla="*/ 0 h 540544"/>
                <a:gd name="connsiteX37" fmla="*/ 2074069 w 2393156"/>
                <a:gd name="connsiteY37" fmla="*/ 0 h 540544"/>
                <a:gd name="connsiteX38" fmla="*/ 2147888 w 2393156"/>
                <a:gd name="connsiteY38" fmla="*/ 14288 h 540544"/>
                <a:gd name="connsiteX39" fmla="*/ 2212181 w 2393156"/>
                <a:gd name="connsiteY39" fmla="*/ 33338 h 540544"/>
                <a:gd name="connsiteX40" fmla="*/ 2266950 w 2393156"/>
                <a:gd name="connsiteY40" fmla="*/ 52388 h 540544"/>
                <a:gd name="connsiteX41" fmla="*/ 2314575 w 2393156"/>
                <a:gd name="connsiteY41" fmla="*/ 76200 h 540544"/>
                <a:gd name="connsiteX42" fmla="*/ 2338388 w 2393156"/>
                <a:gd name="connsiteY42" fmla="*/ 90488 h 540544"/>
                <a:gd name="connsiteX43" fmla="*/ 2369344 w 2393156"/>
                <a:gd name="connsiteY43" fmla="*/ 119063 h 540544"/>
                <a:gd name="connsiteX44" fmla="*/ 2381250 w 2393156"/>
                <a:gd name="connsiteY44" fmla="*/ 135732 h 540544"/>
                <a:gd name="connsiteX45" fmla="*/ 2390775 w 2393156"/>
                <a:gd name="connsiteY45" fmla="*/ 157163 h 540544"/>
                <a:gd name="connsiteX46" fmla="*/ 2393156 w 2393156"/>
                <a:gd name="connsiteY46" fmla="*/ 178594 h 540544"/>
                <a:gd name="connsiteX47" fmla="*/ 2383631 w 2393156"/>
                <a:gd name="connsiteY47" fmla="*/ 195263 h 540544"/>
                <a:gd name="connsiteX48" fmla="*/ 2362200 w 2393156"/>
                <a:gd name="connsiteY48" fmla="*/ 214313 h 540544"/>
                <a:gd name="connsiteX49" fmla="*/ 2319338 w 2393156"/>
                <a:gd name="connsiteY49" fmla="*/ 230982 h 540544"/>
                <a:gd name="connsiteX50" fmla="*/ 2164556 w 2393156"/>
                <a:gd name="connsiteY50" fmla="*/ 254794 h 540544"/>
                <a:gd name="connsiteX51" fmla="*/ 2019300 w 2393156"/>
                <a:gd name="connsiteY51" fmla="*/ 273844 h 540544"/>
                <a:gd name="connsiteX52" fmla="*/ 1640681 w 2393156"/>
                <a:gd name="connsiteY52" fmla="*/ 3143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93156" h="540544">
                  <a:moveTo>
                    <a:pt x="1640681" y="314325"/>
                  </a:moveTo>
                  <a:lnTo>
                    <a:pt x="1257300" y="364332"/>
                  </a:lnTo>
                  <a:lnTo>
                    <a:pt x="1069181" y="397669"/>
                  </a:lnTo>
                  <a:lnTo>
                    <a:pt x="871538" y="428625"/>
                  </a:lnTo>
                  <a:lnTo>
                    <a:pt x="731044" y="457200"/>
                  </a:lnTo>
                  <a:lnTo>
                    <a:pt x="566738" y="492919"/>
                  </a:lnTo>
                  <a:lnTo>
                    <a:pt x="466725" y="519113"/>
                  </a:lnTo>
                  <a:lnTo>
                    <a:pt x="431006" y="531019"/>
                  </a:lnTo>
                  <a:lnTo>
                    <a:pt x="404813" y="535782"/>
                  </a:lnTo>
                  <a:lnTo>
                    <a:pt x="359569" y="540544"/>
                  </a:lnTo>
                  <a:lnTo>
                    <a:pt x="328613" y="535782"/>
                  </a:lnTo>
                  <a:lnTo>
                    <a:pt x="307181" y="531019"/>
                  </a:lnTo>
                  <a:lnTo>
                    <a:pt x="285750" y="523875"/>
                  </a:lnTo>
                  <a:lnTo>
                    <a:pt x="242888" y="500063"/>
                  </a:lnTo>
                  <a:lnTo>
                    <a:pt x="176213" y="450057"/>
                  </a:lnTo>
                  <a:lnTo>
                    <a:pt x="116681" y="395288"/>
                  </a:lnTo>
                  <a:lnTo>
                    <a:pt x="50006" y="319088"/>
                  </a:lnTo>
                  <a:lnTo>
                    <a:pt x="16669" y="276225"/>
                  </a:lnTo>
                  <a:lnTo>
                    <a:pt x="4763" y="257175"/>
                  </a:lnTo>
                  <a:lnTo>
                    <a:pt x="0" y="230982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23813" y="202407"/>
                  </a:lnTo>
                  <a:lnTo>
                    <a:pt x="57150" y="216694"/>
                  </a:lnTo>
                  <a:lnTo>
                    <a:pt x="142875" y="261938"/>
                  </a:lnTo>
                  <a:lnTo>
                    <a:pt x="207169" y="295275"/>
                  </a:lnTo>
                  <a:lnTo>
                    <a:pt x="269081" y="316707"/>
                  </a:lnTo>
                  <a:lnTo>
                    <a:pt x="330994" y="333375"/>
                  </a:lnTo>
                  <a:lnTo>
                    <a:pt x="371475" y="335757"/>
                  </a:lnTo>
                  <a:lnTo>
                    <a:pt x="423863" y="323850"/>
                  </a:lnTo>
                  <a:lnTo>
                    <a:pt x="711994" y="266700"/>
                  </a:lnTo>
                  <a:lnTo>
                    <a:pt x="1069181" y="195263"/>
                  </a:lnTo>
                  <a:lnTo>
                    <a:pt x="1250156" y="159544"/>
                  </a:lnTo>
                  <a:lnTo>
                    <a:pt x="1412081" y="133350"/>
                  </a:lnTo>
                  <a:lnTo>
                    <a:pt x="1571625" y="109538"/>
                  </a:lnTo>
                  <a:lnTo>
                    <a:pt x="1766888" y="85725"/>
                  </a:lnTo>
                  <a:lnTo>
                    <a:pt x="2043113" y="0"/>
                  </a:lnTo>
                  <a:lnTo>
                    <a:pt x="2074069" y="0"/>
                  </a:lnTo>
                  <a:lnTo>
                    <a:pt x="2147888" y="14288"/>
                  </a:lnTo>
                  <a:lnTo>
                    <a:pt x="2212181" y="33338"/>
                  </a:lnTo>
                  <a:lnTo>
                    <a:pt x="2266950" y="52388"/>
                  </a:lnTo>
                  <a:lnTo>
                    <a:pt x="2314575" y="76200"/>
                  </a:lnTo>
                  <a:lnTo>
                    <a:pt x="2338388" y="90488"/>
                  </a:lnTo>
                  <a:lnTo>
                    <a:pt x="2369344" y="119063"/>
                  </a:lnTo>
                  <a:lnTo>
                    <a:pt x="2381250" y="135732"/>
                  </a:lnTo>
                  <a:lnTo>
                    <a:pt x="2390775" y="157163"/>
                  </a:lnTo>
                  <a:lnTo>
                    <a:pt x="2393156" y="178594"/>
                  </a:lnTo>
                  <a:lnTo>
                    <a:pt x="2383631" y="195263"/>
                  </a:lnTo>
                  <a:lnTo>
                    <a:pt x="2362200" y="214313"/>
                  </a:lnTo>
                  <a:lnTo>
                    <a:pt x="2319338" y="230982"/>
                  </a:lnTo>
                  <a:lnTo>
                    <a:pt x="2164556" y="254794"/>
                  </a:lnTo>
                  <a:lnTo>
                    <a:pt x="2019300" y="273844"/>
                  </a:lnTo>
                  <a:lnTo>
                    <a:pt x="1640681" y="314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52255277-B423-4A0F-958E-E57C18D8E666}"/>
                </a:ext>
              </a:extLst>
            </p:cNvPr>
            <p:cNvSpPr/>
            <p:nvPr/>
          </p:nvSpPr>
          <p:spPr>
            <a:xfrm rot="16200000">
              <a:off x="2855916" y="3376613"/>
              <a:ext cx="4268788" cy="585787"/>
            </a:xfrm>
            <a:custGeom>
              <a:avLst/>
              <a:gdLst>
                <a:gd name="connsiteX0" fmla="*/ 1835861 w 4268377"/>
                <a:gd name="connsiteY0" fmla="*/ 420130 h 586063"/>
                <a:gd name="connsiteX1" fmla="*/ 1398079 w 4268377"/>
                <a:gd name="connsiteY1" fmla="*/ 409538 h 586063"/>
                <a:gd name="connsiteX2" fmla="*/ 1034437 w 4268377"/>
                <a:gd name="connsiteY2" fmla="*/ 406008 h 586063"/>
                <a:gd name="connsiteX3" fmla="*/ 656673 w 4268377"/>
                <a:gd name="connsiteY3" fmla="*/ 409538 h 586063"/>
                <a:gd name="connsiteX4" fmla="*/ 427191 w 4268377"/>
                <a:gd name="connsiteY4" fmla="*/ 409538 h 586063"/>
                <a:gd name="connsiteX5" fmla="*/ 349520 w 4268377"/>
                <a:gd name="connsiteY5" fmla="*/ 409538 h 586063"/>
                <a:gd name="connsiteX6" fmla="*/ 257727 w 4268377"/>
                <a:gd name="connsiteY6" fmla="*/ 398947 h 586063"/>
                <a:gd name="connsiteX7" fmla="*/ 172994 w 4268377"/>
                <a:gd name="connsiteY7" fmla="*/ 377764 h 586063"/>
                <a:gd name="connsiteX8" fmla="*/ 88262 w 4268377"/>
                <a:gd name="connsiteY8" fmla="*/ 349520 h 586063"/>
                <a:gd name="connsiteX9" fmla="*/ 35305 w 4268377"/>
                <a:gd name="connsiteY9" fmla="*/ 324806 h 586063"/>
                <a:gd name="connsiteX10" fmla="*/ 14122 w 4268377"/>
                <a:gd name="connsiteY10" fmla="*/ 310684 h 586063"/>
                <a:gd name="connsiteX11" fmla="*/ 7061 w 4268377"/>
                <a:gd name="connsiteY11" fmla="*/ 296562 h 586063"/>
                <a:gd name="connsiteX12" fmla="*/ 0 w 4268377"/>
                <a:gd name="connsiteY12" fmla="*/ 275379 h 586063"/>
                <a:gd name="connsiteX13" fmla="*/ 7061 w 4268377"/>
                <a:gd name="connsiteY13" fmla="*/ 243605 h 586063"/>
                <a:gd name="connsiteX14" fmla="*/ 28244 w 4268377"/>
                <a:gd name="connsiteY14" fmla="*/ 204769 h 586063"/>
                <a:gd name="connsiteX15" fmla="*/ 60018 w 4268377"/>
                <a:gd name="connsiteY15" fmla="*/ 180056 h 586063"/>
                <a:gd name="connsiteX16" fmla="*/ 84732 w 4268377"/>
                <a:gd name="connsiteY16" fmla="*/ 165934 h 586063"/>
                <a:gd name="connsiteX17" fmla="*/ 141220 w 4268377"/>
                <a:gd name="connsiteY17" fmla="*/ 148281 h 586063"/>
                <a:gd name="connsiteX18" fmla="*/ 208299 w 4268377"/>
                <a:gd name="connsiteY18" fmla="*/ 130629 h 586063"/>
                <a:gd name="connsiteX19" fmla="*/ 321276 w 4268377"/>
                <a:gd name="connsiteY19" fmla="*/ 120037 h 586063"/>
                <a:gd name="connsiteX20" fmla="*/ 416599 w 4268377"/>
                <a:gd name="connsiteY20" fmla="*/ 116507 h 586063"/>
                <a:gd name="connsiteX21" fmla="*/ 526045 w 4268377"/>
                <a:gd name="connsiteY21" fmla="*/ 134159 h 586063"/>
                <a:gd name="connsiteX22" fmla="*/ 727283 w 4268377"/>
                <a:gd name="connsiteY22" fmla="*/ 162403 h 586063"/>
                <a:gd name="connsiteX23" fmla="*/ 903808 w 4268377"/>
                <a:gd name="connsiteY23" fmla="*/ 180056 h 586063"/>
                <a:gd name="connsiteX24" fmla="*/ 1097986 w 4268377"/>
                <a:gd name="connsiteY24" fmla="*/ 190647 h 586063"/>
                <a:gd name="connsiteX25" fmla="*/ 1359243 w 4268377"/>
                <a:gd name="connsiteY25" fmla="*/ 201239 h 586063"/>
                <a:gd name="connsiteX26" fmla="*/ 1556951 w 4268377"/>
                <a:gd name="connsiteY26" fmla="*/ 208300 h 586063"/>
                <a:gd name="connsiteX27" fmla="*/ 1729946 w 4268377"/>
                <a:gd name="connsiteY27" fmla="*/ 218891 h 586063"/>
                <a:gd name="connsiteX28" fmla="*/ 1895879 w 4268377"/>
                <a:gd name="connsiteY28" fmla="*/ 233013 h 586063"/>
                <a:gd name="connsiteX29" fmla="*/ 2259521 w 4268377"/>
                <a:gd name="connsiteY29" fmla="*/ 243605 h 586063"/>
                <a:gd name="connsiteX30" fmla="*/ 2626693 w 4268377"/>
                <a:gd name="connsiteY30" fmla="*/ 254196 h 586063"/>
                <a:gd name="connsiteX31" fmla="*/ 3113903 w 4268377"/>
                <a:gd name="connsiteY31" fmla="*/ 250666 h 586063"/>
                <a:gd name="connsiteX32" fmla="*/ 3459892 w 4268377"/>
                <a:gd name="connsiteY32" fmla="*/ 254196 h 586063"/>
                <a:gd name="connsiteX33" fmla="*/ 3795289 w 4268377"/>
                <a:gd name="connsiteY33" fmla="*/ 250666 h 586063"/>
                <a:gd name="connsiteX34" fmla="*/ 3858838 w 4268377"/>
                <a:gd name="connsiteY34" fmla="*/ 247135 h 586063"/>
                <a:gd name="connsiteX35" fmla="*/ 3908266 w 4268377"/>
                <a:gd name="connsiteY35" fmla="*/ 240074 h 586063"/>
                <a:gd name="connsiteX36" fmla="*/ 3964754 w 4268377"/>
                <a:gd name="connsiteY36" fmla="*/ 225952 h 586063"/>
                <a:gd name="connsiteX37" fmla="*/ 4035364 w 4268377"/>
                <a:gd name="connsiteY37" fmla="*/ 194178 h 586063"/>
                <a:gd name="connsiteX38" fmla="*/ 4098913 w 4268377"/>
                <a:gd name="connsiteY38" fmla="*/ 148281 h 586063"/>
                <a:gd name="connsiteX39" fmla="*/ 4158931 w 4268377"/>
                <a:gd name="connsiteY39" fmla="*/ 88263 h 586063"/>
                <a:gd name="connsiteX40" fmla="*/ 4197767 w 4268377"/>
                <a:gd name="connsiteY40" fmla="*/ 35305 h 586063"/>
                <a:gd name="connsiteX41" fmla="*/ 4222480 w 4268377"/>
                <a:gd name="connsiteY41" fmla="*/ 7061 h 586063"/>
                <a:gd name="connsiteX42" fmla="*/ 4250724 w 4268377"/>
                <a:gd name="connsiteY42" fmla="*/ 0 h 586063"/>
                <a:gd name="connsiteX43" fmla="*/ 4261316 w 4268377"/>
                <a:gd name="connsiteY43" fmla="*/ 10592 h 586063"/>
                <a:gd name="connsiteX44" fmla="*/ 4268377 w 4268377"/>
                <a:gd name="connsiteY44" fmla="*/ 28244 h 586063"/>
                <a:gd name="connsiteX45" fmla="*/ 4268377 w 4268377"/>
                <a:gd name="connsiteY45" fmla="*/ 77671 h 586063"/>
                <a:gd name="connsiteX46" fmla="*/ 4250724 w 4268377"/>
                <a:gd name="connsiteY46" fmla="*/ 158873 h 586063"/>
                <a:gd name="connsiteX47" fmla="*/ 4226011 w 4268377"/>
                <a:gd name="connsiteY47" fmla="*/ 236544 h 586063"/>
                <a:gd name="connsiteX48" fmla="*/ 4194236 w 4268377"/>
                <a:gd name="connsiteY48" fmla="*/ 314215 h 586063"/>
                <a:gd name="connsiteX49" fmla="*/ 4144809 w 4268377"/>
                <a:gd name="connsiteY49" fmla="*/ 402477 h 586063"/>
                <a:gd name="connsiteX50" fmla="*/ 4088321 w 4268377"/>
                <a:gd name="connsiteY50" fmla="*/ 487209 h 586063"/>
                <a:gd name="connsiteX51" fmla="*/ 4024772 w 4268377"/>
                <a:gd name="connsiteY51" fmla="*/ 564880 h 586063"/>
                <a:gd name="connsiteX52" fmla="*/ 3996528 w 4268377"/>
                <a:gd name="connsiteY52" fmla="*/ 582533 h 586063"/>
                <a:gd name="connsiteX53" fmla="*/ 3964754 w 4268377"/>
                <a:gd name="connsiteY53" fmla="*/ 586063 h 586063"/>
                <a:gd name="connsiteX54" fmla="*/ 3929449 w 4268377"/>
                <a:gd name="connsiteY54" fmla="*/ 575472 h 586063"/>
                <a:gd name="connsiteX55" fmla="*/ 3887083 w 4268377"/>
                <a:gd name="connsiteY55" fmla="*/ 543697 h 586063"/>
                <a:gd name="connsiteX56" fmla="*/ 3834125 w 4268377"/>
                <a:gd name="connsiteY56" fmla="*/ 526045 h 586063"/>
                <a:gd name="connsiteX57" fmla="*/ 3745862 w 4268377"/>
                <a:gd name="connsiteY57" fmla="*/ 508392 h 586063"/>
                <a:gd name="connsiteX58" fmla="*/ 3678783 w 4268377"/>
                <a:gd name="connsiteY58" fmla="*/ 497801 h 586063"/>
                <a:gd name="connsiteX59" fmla="*/ 3590520 w 4268377"/>
                <a:gd name="connsiteY59" fmla="*/ 497801 h 586063"/>
                <a:gd name="connsiteX60" fmla="*/ 3452831 w 4268377"/>
                <a:gd name="connsiteY60" fmla="*/ 494270 h 586063"/>
                <a:gd name="connsiteX61" fmla="*/ 3170391 w 4268377"/>
                <a:gd name="connsiteY61" fmla="*/ 480148 h 586063"/>
                <a:gd name="connsiteX62" fmla="*/ 3018579 w 4268377"/>
                <a:gd name="connsiteY62" fmla="*/ 476618 h 586063"/>
                <a:gd name="connsiteX63" fmla="*/ 2513717 w 4268377"/>
                <a:gd name="connsiteY63" fmla="*/ 455435 h 586063"/>
                <a:gd name="connsiteX64" fmla="*/ 2206564 w 4268377"/>
                <a:gd name="connsiteY64" fmla="*/ 437782 h 586063"/>
                <a:gd name="connsiteX65" fmla="*/ 1835861 w 4268377"/>
                <a:gd name="connsiteY65" fmla="*/ 420130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268377" h="586063">
                  <a:moveTo>
                    <a:pt x="1835861" y="420130"/>
                  </a:moveTo>
                  <a:lnTo>
                    <a:pt x="1398079" y="409538"/>
                  </a:lnTo>
                  <a:lnTo>
                    <a:pt x="1034437" y="406008"/>
                  </a:lnTo>
                  <a:lnTo>
                    <a:pt x="656673" y="409538"/>
                  </a:lnTo>
                  <a:lnTo>
                    <a:pt x="427191" y="409538"/>
                  </a:lnTo>
                  <a:lnTo>
                    <a:pt x="349520" y="409538"/>
                  </a:lnTo>
                  <a:lnTo>
                    <a:pt x="257727" y="398947"/>
                  </a:lnTo>
                  <a:lnTo>
                    <a:pt x="172994" y="377764"/>
                  </a:lnTo>
                  <a:lnTo>
                    <a:pt x="88262" y="349520"/>
                  </a:lnTo>
                  <a:lnTo>
                    <a:pt x="35305" y="324806"/>
                  </a:lnTo>
                  <a:lnTo>
                    <a:pt x="14122" y="310684"/>
                  </a:lnTo>
                  <a:lnTo>
                    <a:pt x="7061" y="296562"/>
                  </a:lnTo>
                  <a:lnTo>
                    <a:pt x="0" y="275379"/>
                  </a:lnTo>
                  <a:lnTo>
                    <a:pt x="7061" y="243605"/>
                  </a:lnTo>
                  <a:lnTo>
                    <a:pt x="28244" y="204769"/>
                  </a:lnTo>
                  <a:lnTo>
                    <a:pt x="60018" y="180056"/>
                  </a:lnTo>
                  <a:lnTo>
                    <a:pt x="84732" y="165934"/>
                  </a:lnTo>
                  <a:lnTo>
                    <a:pt x="141220" y="148281"/>
                  </a:lnTo>
                  <a:lnTo>
                    <a:pt x="208299" y="130629"/>
                  </a:lnTo>
                  <a:lnTo>
                    <a:pt x="321276" y="120037"/>
                  </a:lnTo>
                  <a:lnTo>
                    <a:pt x="416599" y="116507"/>
                  </a:lnTo>
                  <a:lnTo>
                    <a:pt x="526045" y="134159"/>
                  </a:lnTo>
                  <a:lnTo>
                    <a:pt x="727283" y="162403"/>
                  </a:lnTo>
                  <a:lnTo>
                    <a:pt x="903808" y="180056"/>
                  </a:lnTo>
                  <a:lnTo>
                    <a:pt x="1097986" y="190647"/>
                  </a:lnTo>
                  <a:lnTo>
                    <a:pt x="1359243" y="201239"/>
                  </a:lnTo>
                  <a:lnTo>
                    <a:pt x="1556951" y="208300"/>
                  </a:lnTo>
                  <a:lnTo>
                    <a:pt x="1729946" y="218891"/>
                  </a:lnTo>
                  <a:lnTo>
                    <a:pt x="1895879" y="233013"/>
                  </a:lnTo>
                  <a:lnTo>
                    <a:pt x="2259521" y="243605"/>
                  </a:lnTo>
                  <a:lnTo>
                    <a:pt x="2626693" y="254196"/>
                  </a:lnTo>
                  <a:lnTo>
                    <a:pt x="3113903" y="250666"/>
                  </a:lnTo>
                  <a:lnTo>
                    <a:pt x="3459892" y="254196"/>
                  </a:lnTo>
                  <a:lnTo>
                    <a:pt x="3795289" y="250666"/>
                  </a:lnTo>
                  <a:lnTo>
                    <a:pt x="3858838" y="247135"/>
                  </a:lnTo>
                  <a:lnTo>
                    <a:pt x="3908266" y="240074"/>
                  </a:lnTo>
                  <a:lnTo>
                    <a:pt x="3964754" y="225952"/>
                  </a:lnTo>
                  <a:lnTo>
                    <a:pt x="4035364" y="194178"/>
                  </a:lnTo>
                  <a:lnTo>
                    <a:pt x="4098913" y="148281"/>
                  </a:lnTo>
                  <a:lnTo>
                    <a:pt x="4158931" y="88263"/>
                  </a:lnTo>
                  <a:lnTo>
                    <a:pt x="4197767" y="35305"/>
                  </a:lnTo>
                  <a:lnTo>
                    <a:pt x="4222480" y="7061"/>
                  </a:lnTo>
                  <a:lnTo>
                    <a:pt x="4250724" y="0"/>
                  </a:lnTo>
                  <a:lnTo>
                    <a:pt x="4261316" y="10592"/>
                  </a:lnTo>
                  <a:lnTo>
                    <a:pt x="4268377" y="28244"/>
                  </a:lnTo>
                  <a:lnTo>
                    <a:pt x="4268377" y="77671"/>
                  </a:lnTo>
                  <a:lnTo>
                    <a:pt x="4250724" y="158873"/>
                  </a:lnTo>
                  <a:lnTo>
                    <a:pt x="4226011" y="236544"/>
                  </a:lnTo>
                  <a:lnTo>
                    <a:pt x="4194236" y="314215"/>
                  </a:lnTo>
                  <a:lnTo>
                    <a:pt x="4144809" y="402477"/>
                  </a:lnTo>
                  <a:lnTo>
                    <a:pt x="4088321" y="487209"/>
                  </a:lnTo>
                  <a:lnTo>
                    <a:pt x="4024772" y="564880"/>
                  </a:lnTo>
                  <a:lnTo>
                    <a:pt x="3996528" y="582533"/>
                  </a:lnTo>
                  <a:lnTo>
                    <a:pt x="3964754" y="586063"/>
                  </a:lnTo>
                  <a:lnTo>
                    <a:pt x="3929449" y="575472"/>
                  </a:lnTo>
                  <a:lnTo>
                    <a:pt x="3887083" y="543697"/>
                  </a:lnTo>
                  <a:lnTo>
                    <a:pt x="3834125" y="526045"/>
                  </a:lnTo>
                  <a:lnTo>
                    <a:pt x="3745862" y="508392"/>
                  </a:lnTo>
                  <a:lnTo>
                    <a:pt x="3678783" y="497801"/>
                  </a:lnTo>
                  <a:lnTo>
                    <a:pt x="3590520" y="497801"/>
                  </a:lnTo>
                  <a:lnTo>
                    <a:pt x="3452831" y="494270"/>
                  </a:lnTo>
                  <a:lnTo>
                    <a:pt x="3170391" y="480148"/>
                  </a:lnTo>
                  <a:lnTo>
                    <a:pt x="3018579" y="476618"/>
                  </a:lnTo>
                  <a:lnTo>
                    <a:pt x="2513717" y="455435"/>
                  </a:lnTo>
                  <a:lnTo>
                    <a:pt x="2206564" y="437782"/>
                  </a:lnTo>
                  <a:lnTo>
                    <a:pt x="1835861" y="42013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0372611E-8D73-4DCF-AFE8-1B92955124FE}"/>
                </a:ext>
              </a:extLst>
            </p:cNvPr>
            <p:cNvSpPr/>
            <p:nvPr/>
          </p:nvSpPr>
          <p:spPr>
            <a:xfrm rot="16200000">
              <a:off x="3348040" y="3130550"/>
              <a:ext cx="2062162" cy="1306512"/>
            </a:xfrm>
            <a:custGeom>
              <a:avLst/>
              <a:gdLst>
                <a:gd name="connsiteX0" fmla="*/ 1323975 w 2062162"/>
                <a:gd name="connsiteY0" fmla="*/ 835819 h 1307307"/>
                <a:gd name="connsiteX1" fmla="*/ 1581150 w 2062162"/>
                <a:gd name="connsiteY1" fmla="*/ 969169 h 1307307"/>
                <a:gd name="connsiteX2" fmla="*/ 1778793 w 2062162"/>
                <a:gd name="connsiteY2" fmla="*/ 1062038 h 1307307"/>
                <a:gd name="connsiteX3" fmla="*/ 2043112 w 2062162"/>
                <a:gd name="connsiteY3" fmla="*/ 1171575 h 1307307"/>
                <a:gd name="connsiteX4" fmla="*/ 2062162 w 2062162"/>
                <a:gd name="connsiteY4" fmla="*/ 1307307 h 1307307"/>
                <a:gd name="connsiteX5" fmla="*/ 1690687 w 2062162"/>
                <a:gd name="connsiteY5" fmla="*/ 1269207 h 1307307"/>
                <a:gd name="connsiteX6" fmla="*/ 1547812 w 2062162"/>
                <a:gd name="connsiteY6" fmla="*/ 1193007 h 1307307"/>
                <a:gd name="connsiteX7" fmla="*/ 1259681 w 2062162"/>
                <a:gd name="connsiteY7" fmla="*/ 1021557 h 1307307"/>
                <a:gd name="connsiteX8" fmla="*/ 1014412 w 2062162"/>
                <a:gd name="connsiteY8" fmla="*/ 864394 h 1307307"/>
                <a:gd name="connsiteX9" fmla="*/ 866775 w 2062162"/>
                <a:gd name="connsiteY9" fmla="*/ 769144 h 1307307"/>
                <a:gd name="connsiteX10" fmla="*/ 642937 w 2062162"/>
                <a:gd name="connsiteY10" fmla="*/ 607219 h 1307307"/>
                <a:gd name="connsiteX11" fmla="*/ 509587 w 2062162"/>
                <a:gd name="connsiteY11" fmla="*/ 502444 h 1307307"/>
                <a:gd name="connsiteX12" fmla="*/ 364331 w 2062162"/>
                <a:gd name="connsiteY12" fmla="*/ 383382 h 1307307"/>
                <a:gd name="connsiteX13" fmla="*/ 219075 w 2062162"/>
                <a:gd name="connsiteY13" fmla="*/ 257175 h 1307307"/>
                <a:gd name="connsiteX14" fmla="*/ 95250 w 2062162"/>
                <a:gd name="connsiteY14" fmla="*/ 145257 h 1307307"/>
                <a:gd name="connsiteX15" fmla="*/ 26193 w 2062162"/>
                <a:gd name="connsiteY15" fmla="*/ 80963 h 1307307"/>
                <a:gd name="connsiteX16" fmla="*/ 9525 w 2062162"/>
                <a:gd name="connsiteY16" fmla="*/ 59532 h 1307307"/>
                <a:gd name="connsiteX17" fmla="*/ 0 w 2062162"/>
                <a:gd name="connsiteY17" fmla="*/ 38100 h 1307307"/>
                <a:gd name="connsiteX18" fmla="*/ 0 w 2062162"/>
                <a:gd name="connsiteY18" fmla="*/ 19050 h 1307307"/>
                <a:gd name="connsiteX19" fmla="*/ 2381 w 2062162"/>
                <a:gd name="connsiteY19" fmla="*/ 9525 h 1307307"/>
                <a:gd name="connsiteX20" fmla="*/ 16668 w 2062162"/>
                <a:gd name="connsiteY20" fmla="*/ 0 h 1307307"/>
                <a:gd name="connsiteX21" fmla="*/ 38100 w 2062162"/>
                <a:gd name="connsiteY21" fmla="*/ 2382 h 1307307"/>
                <a:gd name="connsiteX22" fmla="*/ 88106 w 2062162"/>
                <a:gd name="connsiteY22" fmla="*/ 35719 h 1307307"/>
                <a:gd name="connsiteX23" fmla="*/ 254793 w 2062162"/>
                <a:gd name="connsiteY23" fmla="*/ 164307 h 1307307"/>
                <a:gd name="connsiteX24" fmla="*/ 419100 w 2062162"/>
                <a:gd name="connsiteY24" fmla="*/ 280988 h 1307307"/>
                <a:gd name="connsiteX25" fmla="*/ 592931 w 2062162"/>
                <a:gd name="connsiteY25" fmla="*/ 397669 h 1307307"/>
                <a:gd name="connsiteX26" fmla="*/ 740568 w 2062162"/>
                <a:gd name="connsiteY26" fmla="*/ 497682 h 1307307"/>
                <a:gd name="connsiteX27" fmla="*/ 914400 w 2062162"/>
                <a:gd name="connsiteY27" fmla="*/ 602457 h 1307307"/>
                <a:gd name="connsiteX28" fmla="*/ 1081087 w 2062162"/>
                <a:gd name="connsiteY28" fmla="*/ 702469 h 1307307"/>
                <a:gd name="connsiteX29" fmla="*/ 1323975 w 2062162"/>
                <a:gd name="connsiteY29" fmla="*/ 835819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62162" h="1307307">
                  <a:moveTo>
                    <a:pt x="1323975" y="835819"/>
                  </a:moveTo>
                  <a:lnTo>
                    <a:pt x="1581150" y="969169"/>
                  </a:lnTo>
                  <a:lnTo>
                    <a:pt x="1778793" y="1062038"/>
                  </a:lnTo>
                  <a:lnTo>
                    <a:pt x="2043112" y="1171575"/>
                  </a:lnTo>
                  <a:lnTo>
                    <a:pt x="2062162" y="1307307"/>
                  </a:lnTo>
                  <a:lnTo>
                    <a:pt x="1690687" y="1269207"/>
                  </a:lnTo>
                  <a:lnTo>
                    <a:pt x="1547812" y="1193007"/>
                  </a:lnTo>
                  <a:lnTo>
                    <a:pt x="1259681" y="1021557"/>
                  </a:lnTo>
                  <a:lnTo>
                    <a:pt x="1014412" y="864394"/>
                  </a:lnTo>
                  <a:lnTo>
                    <a:pt x="866775" y="769144"/>
                  </a:lnTo>
                  <a:lnTo>
                    <a:pt x="642937" y="607219"/>
                  </a:lnTo>
                  <a:lnTo>
                    <a:pt x="509587" y="502444"/>
                  </a:lnTo>
                  <a:lnTo>
                    <a:pt x="364331" y="383382"/>
                  </a:lnTo>
                  <a:lnTo>
                    <a:pt x="219075" y="257175"/>
                  </a:lnTo>
                  <a:lnTo>
                    <a:pt x="95250" y="145257"/>
                  </a:lnTo>
                  <a:lnTo>
                    <a:pt x="26193" y="80963"/>
                  </a:lnTo>
                  <a:lnTo>
                    <a:pt x="9525" y="5953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8100" y="2382"/>
                  </a:lnTo>
                  <a:lnTo>
                    <a:pt x="88106" y="35719"/>
                  </a:lnTo>
                  <a:lnTo>
                    <a:pt x="254793" y="164307"/>
                  </a:lnTo>
                  <a:lnTo>
                    <a:pt x="419100" y="280988"/>
                  </a:lnTo>
                  <a:lnTo>
                    <a:pt x="592931" y="397669"/>
                  </a:lnTo>
                  <a:lnTo>
                    <a:pt x="740568" y="497682"/>
                  </a:lnTo>
                  <a:lnTo>
                    <a:pt x="914400" y="602457"/>
                  </a:lnTo>
                  <a:lnTo>
                    <a:pt x="1081087" y="702469"/>
                  </a:lnTo>
                  <a:lnTo>
                    <a:pt x="1323975" y="8358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5E2300A5-5D3E-4CDC-BD81-51E7772E3D0F}"/>
                </a:ext>
              </a:extLst>
            </p:cNvPr>
            <p:cNvSpPr/>
            <p:nvPr/>
          </p:nvSpPr>
          <p:spPr>
            <a:xfrm>
              <a:off x="5080002" y="3270251"/>
              <a:ext cx="630238" cy="536575"/>
            </a:xfrm>
            <a:custGeom>
              <a:avLst/>
              <a:gdLst>
                <a:gd name="connsiteX0" fmla="*/ 164307 w 631032"/>
                <a:gd name="connsiteY0" fmla="*/ 140494 h 538162"/>
                <a:gd name="connsiteX1" fmla="*/ 2382 w 631032"/>
                <a:gd name="connsiteY1" fmla="*/ 35719 h 538162"/>
                <a:gd name="connsiteX2" fmla="*/ 0 w 631032"/>
                <a:gd name="connsiteY2" fmla="*/ 0 h 538162"/>
                <a:gd name="connsiteX3" fmla="*/ 119063 w 631032"/>
                <a:gd name="connsiteY3" fmla="*/ 9525 h 538162"/>
                <a:gd name="connsiteX4" fmla="*/ 171450 w 631032"/>
                <a:gd name="connsiteY4" fmla="*/ 16669 h 538162"/>
                <a:gd name="connsiteX5" fmla="*/ 247650 w 631032"/>
                <a:gd name="connsiteY5" fmla="*/ 30956 h 538162"/>
                <a:gd name="connsiteX6" fmla="*/ 307182 w 631032"/>
                <a:gd name="connsiteY6" fmla="*/ 45244 h 538162"/>
                <a:gd name="connsiteX7" fmla="*/ 357188 w 631032"/>
                <a:gd name="connsiteY7" fmla="*/ 59531 h 538162"/>
                <a:gd name="connsiteX8" fmla="*/ 411957 w 631032"/>
                <a:gd name="connsiteY8" fmla="*/ 78581 h 538162"/>
                <a:gd name="connsiteX9" fmla="*/ 454819 w 631032"/>
                <a:gd name="connsiteY9" fmla="*/ 97631 h 538162"/>
                <a:gd name="connsiteX10" fmla="*/ 473869 w 631032"/>
                <a:gd name="connsiteY10" fmla="*/ 111919 h 538162"/>
                <a:gd name="connsiteX11" fmla="*/ 502444 w 631032"/>
                <a:gd name="connsiteY11" fmla="*/ 145256 h 538162"/>
                <a:gd name="connsiteX12" fmla="*/ 535782 w 631032"/>
                <a:gd name="connsiteY12" fmla="*/ 192881 h 538162"/>
                <a:gd name="connsiteX13" fmla="*/ 552450 w 631032"/>
                <a:gd name="connsiteY13" fmla="*/ 221456 h 538162"/>
                <a:gd name="connsiteX14" fmla="*/ 576263 w 631032"/>
                <a:gd name="connsiteY14" fmla="*/ 269081 h 538162"/>
                <a:gd name="connsiteX15" fmla="*/ 597694 w 631032"/>
                <a:gd name="connsiteY15" fmla="*/ 326231 h 538162"/>
                <a:gd name="connsiteX16" fmla="*/ 621507 w 631032"/>
                <a:gd name="connsiteY16" fmla="*/ 392906 h 538162"/>
                <a:gd name="connsiteX17" fmla="*/ 631032 w 631032"/>
                <a:gd name="connsiteY17" fmla="*/ 435769 h 538162"/>
                <a:gd name="connsiteX18" fmla="*/ 621507 w 631032"/>
                <a:gd name="connsiteY18" fmla="*/ 476250 h 538162"/>
                <a:gd name="connsiteX19" fmla="*/ 604838 w 631032"/>
                <a:gd name="connsiteY19" fmla="*/ 511969 h 538162"/>
                <a:gd name="connsiteX20" fmla="*/ 585788 w 631032"/>
                <a:gd name="connsiteY20" fmla="*/ 528637 h 538162"/>
                <a:gd name="connsiteX21" fmla="*/ 559594 w 631032"/>
                <a:gd name="connsiteY21" fmla="*/ 538162 h 538162"/>
                <a:gd name="connsiteX22" fmla="*/ 514350 w 631032"/>
                <a:gd name="connsiteY22" fmla="*/ 531019 h 538162"/>
                <a:gd name="connsiteX23" fmla="*/ 473869 w 631032"/>
                <a:gd name="connsiteY23" fmla="*/ 516731 h 538162"/>
                <a:gd name="connsiteX24" fmla="*/ 433388 w 631032"/>
                <a:gd name="connsiteY24" fmla="*/ 492919 h 538162"/>
                <a:gd name="connsiteX25" fmla="*/ 411957 w 631032"/>
                <a:gd name="connsiteY25" fmla="*/ 471487 h 538162"/>
                <a:gd name="connsiteX26" fmla="*/ 381000 w 631032"/>
                <a:gd name="connsiteY26" fmla="*/ 433387 h 538162"/>
                <a:gd name="connsiteX27" fmla="*/ 359569 w 631032"/>
                <a:gd name="connsiteY27" fmla="*/ 392906 h 538162"/>
                <a:gd name="connsiteX28" fmla="*/ 338138 w 631032"/>
                <a:gd name="connsiteY28" fmla="*/ 340519 h 538162"/>
                <a:gd name="connsiteX29" fmla="*/ 307182 w 631032"/>
                <a:gd name="connsiteY29" fmla="*/ 290512 h 538162"/>
                <a:gd name="connsiteX30" fmla="*/ 254794 w 631032"/>
                <a:gd name="connsiteY30" fmla="*/ 226219 h 538162"/>
                <a:gd name="connsiteX31" fmla="*/ 204788 w 631032"/>
                <a:gd name="connsiteY31" fmla="*/ 176212 h 538162"/>
                <a:gd name="connsiteX32" fmla="*/ 164307 w 631032"/>
                <a:gd name="connsiteY32" fmla="*/ 1404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1032" h="538162">
                  <a:moveTo>
                    <a:pt x="164307" y="140494"/>
                  </a:moveTo>
                  <a:lnTo>
                    <a:pt x="2382" y="35719"/>
                  </a:lnTo>
                  <a:lnTo>
                    <a:pt x="0" y="0"/>
                  </a:lnTo>
                  <a:lnTo>
                    <a:pt x="119063" y="9525"/>
                  </a:lnTo>
                  <a:lnTo>
                    <a:pt x="171450" y="16669"/>
                  </a:lnTo>
                  <a:lnTo>
                    <a:pt x="247650" y="30956"/>
                  </a:lnTo>
                  <a:lnTo>
                    <a:pt x="307182" y="45244"/>
                  </a:lnTo>
                  <a:lnTo>
                    <a:pt x="357188" y="59531"/>
                  </a:lnTo>
                  <a:lnTo>
                    <a:pt x="411957" y="78581"/>
                  </a:lnTo>
                  <a:lnTo>
                    <a:pt x="454819" y="97631"/>
                  </a:lnTo>
                  <a:lnTo>
                    <a:pt x="473869" y="111919"/>
                  </a:lnTo>
                  <a:lnTo>
                    <a:pt x="502444" y="145256"/>
                  </a:lnTo>
                  <a:lnTo>
                    <a:pt x="535782" y="192881"/>
                  </a:lnTo>
                  <a:lnTo>
                    <a:pt x="552450" y="221456"/>
                  </a:lnTo>
                  <a:lnTo>
                    <a:pt x="576263" y="269081"/>
                  </a:lnTo>
                  <a:lnTo>
                    <a:pt x="597694" y="326231"/>
                  </a:lnTo>
                  <a:lnTo>
                    <a:pt x="621507" y="392906"/>
                  </a:lnTo>
                  <a:lnTo>
                    <a:pt x="631032" y="435769"/>
                  </a:lnTo>
                  <a:lnTo>
                    <a:pt x="621507" y="476250"/>
                  </a:lnTo>
                  <a:lnTo>
                    <a:pt x="604838" y="511969"/>
                  </a:lnTo>
                  <a:lnTo>
                    <a:pt x="585788" y="528637"/>
                  </a:lnTo>
                  <a:lnTo>
                    <a:pt x="559594" y="538162"/>
                  </a:lnTo>
                  <a:lnTo>
                    <a:pt x="514350" y="531019"/>
                  </a:lnTo>
                  <a:lnTo>
                    <a:pt x="473869" y="516731"/>
                  </a:lnTo>
                  <a:lnTo>
                    <a:pt x="433388" y="492919"/>
                  </a:lnTo>
                  <a:lnTo>
                    <a:pt x="411957" y="471487"/>
                  </a:lnTo>
                  <a:lnTo>
                    <a:pt x="381000" y="433387"/>
                  </a:lnTo>
                  <a:lnTo>
                    <a:pt x="359569" y="392906"/>
                  </a:lnTo>
                  <a:lnTo>
                    <a:pt x="338138" y="340519"/>
                  </a:lnTo>
                  <a:lnTo>
                    <a:pt x="307182" y="290512"/>
                  </a:lnTo>
                  <a:lnTo>
                    <a:pt x="254794" y="226219"/>
                  </a:lnTo>
                  <a:lnTo>
                    <a:pt x="204788" y="176212"/>
                  </a:lnTo>
                  <a:lnTo>
                    <a:pt x="164307" y="1404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ADD975CD-BEE4-4554-934F-9473080F3E4A}"/>
                </a:ext>
              </a:extLst>
            </p:cNvPr>
            <p:cNvSpPr/>
            <p:nvPr/>
          </p:nvSpPr>
          <p:spPr>
            <a:xfrm rot="16200000">
              <a:off x="5885659" y="2194719"/>
              <a:ext cx="2036762" cy="581025"/>
            </a:xfrm>
            <a:custGeom>
              <a:avLst/>
              <a:gdLst>
                <a:gd name="connsiteX0" fmla="*/ 421482 w 2035969"/>
                <a:gd name="connsiteY0" fmla="*/ 490537 h 581025"/>
                <a:gd name="connsiteX1" fmla="*/ 59532 w 2035969"/>
                <a:gd name="connsiteY1" fmla="*/ 481012 h 581025"/>
                <a:gd name="connsiteX2" fmla="*/ 0 w 2035969"/>
                <a:gd name="connsiteY2" fmla="*/ 257175 h 581025"/>
                <a:gd name="connsiteX3" fmla="*/ 400050 w 2035969"/>
                <a:gd name="connsiteY3" fmla="*/ 254793 h 581025"/>
                <a:gd name="connsiteX4" fmla="*/ 702469 w 2035969"/>
                <a:gd name="connsiteY4" fmla="*/ 257175 h 581025"/>
                <a:gd name="connsiteX5" fmla="*/ 878682 w 2035969"/>
                <a:gd name="connsiteY5" fmla="*/ 259556 h 581025"/>
                <a:gd name="connsiteX6" fmla="*/ 1188244 w 2035969"/>
                <a:gd name="connsiteY6" fmla="*/ 259556 h 581025"/>
                <a:gd name="connsiteX7" fmla="*/ 1524000 w 2035969"/>
                <a:gd name="connsiteY7" fmla="*/ 259556 h 581025"/>
                <a:gd name="connsiteX8" fmla="*/ 1588294 w 2035969"/>
                <a:gd name="connsiteY8" fmla="*/ 257175 h 581025"/>
                <a:gd name="connsiteX9" fmla="*/ 1650207 w 2035969"/>
                <a:gd name="connsiteY9" fmla="*/ 252412 h 581025"/>
                <a:gd name="connsiteX10" fmla="*/ 1700213 w 2035969"/>
                <a:gd name="connsiteY10" fmla="*/ 242887 h 581025"/>
                <a:gd name="connsiteX11" fmla="*/ 1752600 w 2035969"/>
                <a:gd name="connsiteY11" fmla="*/ 226218 h 581025"/>
                <a:gd name="connsiteX12" fmla="*/ 1814513 w 2035969"/>
                <a:gd name="connsiteY12" fmla="*/ 197643 h 581025"/>
                <a:gd name="connsiteX13" fmla="*/ 1859757 w 2035969"/>
                <a:gd name="connsiteY13" fmla="*/ 164306 h 581025"/>
                <a:gd name="connsiteX14" fmla="*/ 1905000 w 2035969"/>
                <a:gd name="connsiteY14" fmla="*/ 123825 h 581025"/>
                <a:gd name="connsiteX15" fmla="*/ 1940719 w 2035969"/>
                <a:gd name="connsiteY15" fmla="*/ 78581 h 581025"/>
                <a:gd name="connsiteX16" fmla="*/ 1962150 w 2035969"/>
                <a:gd name="connsiteY16" fmla="*/ 42862 h 581025"/>
                <a:gd name="connsiteX17" fmla="*/ 1976438 w 2035969"/>
                <a:gd name="connsiteY17" fmla="*/ 21431 h 581025"/>
                <a:gd name="connsiteX18" fmla="*/ 1993107 w 2035969"/>
                <a:gd name="connsiteY18" fmla="*/ 7143 h 581025"/>
                <a:gd name="connsiteX19" fmla="*/ 2012157 w 2035969"/>
                <a:gd name="connsiteY19" fmla="*/ 0 h 581025"/>
                <a:gd name="connsiteX20" fmla="*/ 2024063 w 2035969"/>
                <a:gd name="connsiteY20" fmla="*/ 4762 h 581025"/>
                <a:gd name="connsiteX21" fmla="*/ 2031207 w 2035969"/>
                <a:gd name="connsiteY21" fmla="*/ 14287 h 581025"/>
                <a:gd name="connsiteX22" fmla="*/ 2035969 w 2035969"/>
                <a:gd name="connsiteY22" fmla="*/ 35718 h 581025"/>
                <a:gd name="connsiteX23" fmla="*/ 2035969 w 2035969"/>
                <a:gd name="connsiteY23" fmla="*/ 64293 h 581025"/>
                <a:gd name="connsiteX24" fmla="*/ 2028825 w 2035969"/>
                <a:gd name="connsiteY24" fmla="*/ 109537 h 581025"/>
                <a:gd name="connsiteX25" fmla="*/ 2014538 w 2035969"/>
                <a:gd name="connsiteY25" fmla="*/ 157162 h 581025"/>
                <a:gd name="connsiteX26" fmla="*/ 1990725 w 2035969"/>
                <a:gd name="connsiteY26" fmla="*/ 223837 h 581025"/>
                <a:gd name="connsiteX27" fmla="*/ 1950244 w 2035969"/>
                <a:gd name="connsiteY27" fmla="*/ 330993 h 581025"/>
                <a:gd name="connsiteX28" fmla="*/ 1912144 w 2035969"/>
                <a:gd name="connsiteY28" fmla="*/ 409575 h 581025"/>
                <a:gd name="connsiteX29" fmla="*/ 1885950 w 2035969"/>
                <a:gd name="connsiteY29" fmla="*/ 461962 h 581025"/>
                <a:gd name="connsiteX30" fmla="*/ 1852613 w 2035969"/>
                <a:gd name="connsiteY30" fmla="*/ 504825 h 581025"/>
                <a:gd name="connsiteX31" fmla="*/ 1814513 w 2035969"/>
                <a:gd name="connsiteY31" fmla="*/ 545306 h 581025"/>
                <a:gd name="connsiteX32" fmla="*/ 1783557 w 2035969"/>
                <a:gd name="connsiteY32" fmla="*/ 571500 h 581025"/>
                <a:gd name="connsiteX33" fmla="*/ 1766888 w 2035969"/>
                <a:gd name="connsiteY33" fmla="*/ 578643 h 581025"/>
                <a:gd name="connsiteX34" fmla="*/ 1743075 w 2035969"/>
                <a:gd name="connsiteY34" fmla="*/ 581025 h 581025"/>
                <a:gd name="connsiteX35" fmla="*/ 1719263 w 2035969"/>
                <a:gd name="connsiteY35" fmla="*/ 573881 h 581025"/>
                <a:gd name="connsiteX36" fmla="*/ 1690688 w 2035969"/>
                <a:gd name="connsiteY36" fmla="*/ 557212 h 581025"/>
                <a:gd name="connsiteX37" fmla="*/ 1659732 w 2035969"/>
                <a:gd name="connsiteY37" fmla="*/ 540543 h 581025"/>
                <a:gd name="connsiteX38" fmla="*/ 1626394 w 2035969"/>
                <a:gd name="connsiteY38" fmla="*/ 531018 h 581025"/>
                <a:gd name="connsiteX39" fmla="*/ 1578769 w 2035969"/>
                <a:gd name="connsiteY39" fmla="*/ 521493 h 581025"/>
                <a:gd name="connsiteX40" fmla="*/ 1524000 w 2035969"/>
                <a:gd name="connsiteY40" fmla="*/ 519112 h 581025"/>
                <a:gd name="connsiteX41" fmla="*/ 1483519 w 2035969"/>
                <a:gd name="connsiteY41" fmla="*/ 523875 h 581025"/>
                <a:gd name="connsiteX42" fmla="*/ 909638 w 2035969"/>
                <a:gd name="connsiteY42" fmla="*/ 500062 h 581025"/>
                <a:gd name="connsiteX43" fmla="*/ 762000 w 2035969"/>
                <a:gd name="connsiteY43" fmla="*/ 504825 h 581025"/>
                <a:gd name="connsiteX44" fmla="*/ 421482 w 2035969"/>
                <a:gd name="connsiteY44" fmla="*/ 49053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35969" h="581025">
                  <a:moveTo>
                    <a:pt x="421482" y="490537"/>
                  </a:moveTo>
                  <a:lnTo>
                    <a:pt x="59532" y="481012"/>
                  </a:lnTo>
                  <a:lnTo>
                    <a:pt x="0" y="257175"/>
                  </a:lnTo>
                  <a:lnTo>
                    <a:pt x="400050" y="254793"/>
                  </a:lnTo>
                  <a:lnTo>
                    <a:pt x="702469" y="257175"/>
                  </a:lnTo>
                  <a:lnTo>
                    <a:pt x="878682" y="259556"/>
                  </a:lnTo>
                  <a:lnTo>
                    <a:pt x="1188244" y="259556"/>
                  </a:lnTo>
                  <a:lnTo>
                    <a:pt x="1524000" y="259556"/>
                  </a:lnTo>
                  <a:lnTo>
                    <a:pt x="1588294" y="257175"/>
                  </a:lnTo>
                  <a:lnTo>
                    <a:pt x="1650207" y="252412"/>
                  </a:lnTo>
                  <a:lnTo>
                    <a:pt x="1700213" y="242887"/>
                  </a:lnTo>
                  <a:lnTo>
                    <a:pt x="1752600" y="226218"/>
                  </a:lnTo>
                  <a:lnTo>
                    <a:pt x="1814513" y="197643"/>
                  </a:lnTo>
                  <a:lnTo>
                    <a:pt x="1859757" y="164306"/>
                  </a:lnTo>
                  <a:lnTo>
                    <a:pt x="1905000" y="123825"/>
                  </a:lnTo>
                  <a:lnTo>
                    <a:pt x="1940719" y="78581"/>
                  </a:lnTo>
                  <a:lnTo>
                    <a:pt x="1962150" y="42862"/>
                  </a:lnTo>
                  <a:lnTo>
                    <a:pt x="1976438" y="21431"/>
                  </a:lnTo>
                  <a:lnTo>
                    <a:pt x="1993107" y="7143"/>
                  </a:lnTo>
                  <a:lnTo>
                    <a:pt x="2012157" y="0"/>
                  </a:lnTo>
                  <a:lnTo>
                    <a:pt x="2024063" y="4762"/>
                  </a:lnTo>
                  <a:lnTo>
                    <a:pt x="2031207" y="14287"/>
                  </a:lnTo>
                  <a:lnTo>
                    <a:pt x="2035969" y="35718"/>
                  </a:lnTo>
                  <a:lnTo>
                    <a:pt x="2035969" y="64293"/>
                  </a:lnTo>
                  <a:lnTo>
                    <a:pt x="2028825" y="109537"/>
                  </a:lnTo>
                  <a:lnTo>
                    <a:pt x="2014538" y="157162"/>
                  </a:lnTo>
                  <a:lnTo>
                    <a:pt x="1990725" y="223837"/>
                  </a:lnTo>
                  <a:lnTo>
                    <a:pt x="1950244" y="330993"/>
                  </a:lnTo>
                  <a:lnTo>
                    <a:pt x="1912144" y="409575"/>
                  </a:lnTo>
                  <a:lnTo>
                    <a:pt x="1885950" y="461962"/>
                  </a:lnTo>
                  <a:lnTo>
                    <a:pt x="1852613" y="504825"/>
                  </a:lnTo>
                  <a:lnTo>
                    <a:pt x="1814513" y="545306"/>
                  </a:lnTo>
                  <a:lnTo>
                    <a:pt x="1783557" y="571500"/>
                  </a:lnTo>
                  <a:lnTo>
                    <a:pt x="1766888" y="578643"/>
                  </a:lnTo>
                  <a:lnTo>
                    <a:pt x="1743075" y="581025"/>
                  </a:lnTo>
                  <a:lnTo>
                    <a:pt x="1719263" y="573881"/>
                  </a:lnTo>
                  <a:lnTo>
                    <a:pt x="1690688" y="557212"/>
                  </a:lnTo>
                  <a:lnTo>
                    <a:pt x="1659732" y="540543"/>
                  </a:lnTo>
                  <a:lnTo>
                    <a:pt x="1626394" y="531018"/>
                  </a:lnTo>
                  <a:lnTo>
                    <a:pt x="1578769" y="521493"/>
                  </a:lnTo>
                  <a:lnTo>
                    <a:pt x="1524000" y="519112"/>
                  </a:lnTo>
                  <a:lnTo>
                    <a:pt x="1483519" y="523875"/>
                  </a:lnTo>
                  <a:lnTo>
                    <a:pt x="909638" y="500062"/>
                  </a:lnTo>
                  <a:lnTo>
                    <a:pt x="762000" y="504825"/>
                  </a:lnTo>
                  <a:lnTo>
                    <a:pt x="421482" y="4905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FE749068-0D5F-4783-A3BF-D5B88D05D11C}"/>
                </a:ext>
              </a:extLst>
            </p:cNvPr>
            <p:cNvSpPr/>
            <p:nvPr/>
          </p:nvSpPr>
          <p:spPr>
            <a:xfrm>
              <a:off x="5956302" y="3276601"/>
              <a:ext cx="1914525" cy="549275"/>
            </a:xfrm>
            <a:custGeom>
              <a:avLst/>
              <a:gdLst>
                <a:gd name="connsiteX0" fmla="*/ 1169194 w 1914525"/>
                <a:gd name="connsiteY0" fmla="*/ 273843 h 550068"/>
                <a:gd name="connsiteX1" fmla="*/ 957263 w 1914525"/>
                <a:gd name="connsiteY1" fmla="*/ 323850 h 550068"/>
                <a:gd name="connsiteX2" fmla="*/ 816769 w 1914525"/>
                <a:gd name="connsiteY2" fmla="*/ 364331 h 550068"/>
                <a:gd name="connsiteX3" fmla="*/ 709613 w 1914525"/>
                <a:gd name="connsiteY3" fmla="*/ 402431 h 550068"/>
                <a:gd name="connsiteX4" fmla="*/ 619125 w 1914525"/>
                <a:gd name="connsiteY4" fmla="*/ 435768 h 550068"/>
                <a:gd name="connsiteX5" fmla="*/ 528638 w 1914525"/>
                <a:gd name="connsiteY5" fmla="*/ 473868 h 550068"/>
                <a:gd name="connsiteX6" fmla="*/ 423863 w 1914525"/>
                <a:gd name="connsiteY6" fmla="*/ 528637 h 550068"/>
                <a:gd name="connsiteX7" fmla="*/ 392907 w 1914525"/>
                <a:gd name="connsiteY7" fmla="*/ 540543 h 550068"/>
                <a:gd name="connsiteX8" fmla="*/ 366713 w 1914525"/>
                <a:gd name="connsiteY8" fmla="*/ 547687 h 550068"/>
                <a:gd name="connsiteX9" fmla="*/ 345282 w 1914525"/>
                <a:gd name="connsiteY9" fmla="*/ 550068 h 550068"/>
                <a:gd name="connsiteX10" fmla="*/ 307182 w 1914525"/>
                <a:gd name="connsiteY10" fmla="*/ 550068 h 550068"/>
                <a:gd name="connsiteX11" fmla="*/ 271463 w 1914525"/>
                <a:gd name="connsiteY11" fmla="*/ 542925 h 550068"/>
                <a:gd name="connsiteX12" fmla="*/ 235744 w 1914525"/>
                <a:gd name="connsiteY12" fmla="*/ 523875 h 550068"/>
                <a:gd name="connsiteX13" fmla="*/ 185738 w 1914525"/>
                <a:gd name="connsiteY13" fmla="*/ 492918 h 550068"/>
                <a:gd name="connsiteX14" fmla="*/ 104775 w 1914525"/>
                <a:gd name="connsiteY14" fmla="*/ 428625 h 550068"/>
                <a:gd name="connsiteX15" fmla="*/ 64294 w 1914525"/>
                <a:gd name="connsiteY15" fmla="*/ 392906 h 550068"/>
                <a:gd name="connsiteX16" fmla="*/ 30957 w 1914525"/>
                <a:gd name="connsiteY16" fmla="*/ 352425 h 550068"/>
                <a:gd name="connsiteX17" fmla="*/ 14288 w 1914525"/>
                <a:gd name="connsiteY17" fmla="*/ 326231 h 550068"/>
                <a:gd name="connsiteX18" fmla="*/ 2382 w 1914525"/>
                <a:gd name="connsiteY18" fmla="*/ 292893 h 550068"/>
                <a:gd name="connsiteX19" fmla="*/ 0 w 1914525"/>
                <a:gd name="connsiteY19" fmla="*/ 266700 h 550068"/>
                <a:gd name="connsiteX20" fmla="*/ 2382 w 1914525"/>
                <a:gd name="connsiteY20" fmla="*/ 242887 h 550068"/>
                <a:gd name="connsiteX21" fmla="*/ 7144 w 1914525"/>
                <a:gd name="connsiteY21" fmla="*/ 221456 h 550068"/>
                <a:gd name="connsiteX22" fmla="*/ 19050 w 1914525"/>
                <a:gd name="connsiteY22" fmla="*/ 214312 h 550068"/>
                <a:gd name="connsiteX23" fmla="*/ 30957 w 1914525"/>
                <a:gd name="connsiteY23" fmla="*/ 216693 h 550068"/>
                <a:gd name="connsiteX24" fmla="*/ 64294 w 1914525"/>
                <a:gd name="connsiteY24" fmla="*/ 250031 h 550068"/>
                <a:gd name="connsiteX25" fmla="*/ 100013 w 1914525"/>
                <a:gd name="connsiteY25" fmla="*/ 278606 h 550068"/>
                <a:gd name="connsiteX26" fmla="*/ 130969 w 1914525"/>
                <a:gd name="connsiteY26" fmla="*/ 297656 h 550068"/>
                <a:gd name="connsiteX27" fmla="*/ 157163 w 1914525"/>
                <a:gd name="connsiteY27" fmla="*/ 311943 h 550068"/>
                <a:gd name="connsiteX28" fmla="*/ 192882 w 1914525"/>
                <a:gd name="connsiteY28" fmla="*/ 323850 h 550068"/>
                <a:gd name="connsiteX29" fmla="*/ 230982 w 1914525"/>
                <a:gd name="connsiteY29" fmla="*/ 330993 h 550068"/>
                <a:gd name="connsiteX30" fmla="*/ 288132 w 1914525"/>
                <a:gd name="connsiteY30" fmla="*/ 323850 h 550068"/>
                <a:gd name="connsiteX31" fmla="*/ 476250 w 1914525"/>
                <a:gd name="connsiteY31" fmla="*/ 271462 h 550068"/>
                <a:gd name="connsiteX32" fmla="*/ 723900 w 1914525"/>
                <a:gd name="connsiteY32" fmla="*/ 207168 h 550068"/>
                <a:gd name="connsiteX33" fmla="*/ 942975 w 1914525"/>
                <a:gd name="connsiteY33" fmla="*/ 150018 h 550068"/>
                <a:gd name="connsiteX34" fmla="*/ 1104900 w 1914525"/>
                <a:gd name="connsiteY34" fmla="*/ 100012 h 550068"/>
                <a:gd name="connsiteX35" fmla="*/ 1314450 w 1914525"/>
                <a:gd name="connsiteY35" fmla="*/ 52387 h 550068"/>
                <a:gd name="connsiteX36" fmla="*/ 1535907 w 1914525"/>
                <a:gd name="connsiteY36" fmla="*/ 0 h 550068"/>
                <a:gd name="connsiteX37" fmla="*/ 1585913 w 1914525"/>
                <a:gd name="connsiteY37" fmla="*/ 4762 h 550068"/>
                <a:gd name="connsiteX38" fmla="*/ 1647825 w 1914525"/>
                <a:gd name="connsiteY38" fmla="*/ 21431 h 550068"/>
                <a:gd name="connsiteX39" fmla="*/ 1712119 w 1914525"/>
                <a:gd name="connsiteY39" fmla="*/ 47625 h 550068"/>
                <a:gd name="connsiteX40" fmla="*/ 1764507 w 1914525"/>
                <a:gd name="connsiteY40" fmla="*/ 76200 h 550068"/>
                <a:gd name="connsiteX41" fmla="*/ 1788319 w 1914525"/>
                <a:gd name="connsiteY41" fmla="*/ 90487 h 550068"/>
                <a:gd name="connsiteX42" fmla="*/ 1828800 w 1914525"/>
                <a:gd name="connsiteY42" fmla="*/ 114300 h 550068"/>
                <a:gd name="connsiteX43" fmla="*/ 1857375 w 1914525"/>
                <a:gd name="connsiteY43" fmla="*/ 130968 h 550068"/>
                <a:gd name="connsiteX44" fmla="*/ 1881188 w 1914525"/>
                <a:gd name="connsiteY44" fmla="*/ 154781 h 550068"/>
                <a:gd name="connsiteX45" fmla="*/ 1900238 w 1914525"/>
                <a:gd name="connsiteY45" fmla="*/ 178593 h 550068"/>
                <a:gd name="connsiteX46" fmla="*/ 1909763 w 1914525"/>
                <a:gd name="connsiteY46" fmla="*/ 204787 h 550068"/>
                <a:gd name="connsiteX47" fmla="*/ 1914525 w 1914525"/>
                <a:gd name="connsiteY47" fmla="*/ 230981 h 550068"/>
                <a:gd name="connsiteX48" fmla="*/ 1909763 w 1914525"/>
                <a:gd name="connsiteY48" fmla="*/ 259556 h 550068"/>
                <a:gd name="connsiteX49" fmla="*/ 1893094 w 1914525"/>
                <a:gd name="connsiteY49" fmla="*/ 288131 h 550068"/>
                <a:gd name="connsiteX50" fmla="*/ 1847850 w 1914525"/>
                <a:gd name="connsiteY50" fmla="*/ 345281 h 550068"/>
                <a:gd name="connsiteX51" fmla="*/ 1804988 w 1914525"/>
                <a:gd name="connsiteY51" fmla="*/ 400050 h 550068"/>
                <a:gd name="connsiteX52" fmla="*/ 1514475 w 1914525"/>
                <a:gd name="connsiteY52" fmla="*/ 219075 h 550068"/>
                <a:gd name="connsiteX53" fmla="*/ 1407319 w 1914525"/>
                <a:gd name="connsiteY53" fmla="*/ 228600 h 550068"/>
                <a:gd name="connsiteX54" fmla="*/ 1169194 w 1914525"/>
                <a:gd name="connsiteY54" fmla="*/ 273843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14525" h="550068">
                  <a:moveTo>
                    <a:pt x="1169194" y="273843"/>
                  </a:moveTo>
                  <a:lnTo>
                    <a:pt x="957263" y="323850"/>
                  </a:lnTo>
                  <a:lnTo>
                    <a:pt x="816769" y="364331"/>
                  </a:lnTo>
                  <a:lnTo>
                    <a:pt x="709613" y="402431"/>
                  </a:lnTo>
                  <a:lnTo>
                    <a:pt x="619125" y="435768"/>
                  </a:lnTo>
                  <a:lnTo>
                    <a:pt x="528638" y="473868"/>
                  </a:lnTo>
                  <a:lnTo>
                    <a:pt x="423863" y="528637"/>
                  </a:lnTo>
                  <a:lnTo>
                    <a:pt x="392907" y="540543"/>
                  </a:lnTo>
                  <a:lnTo>
                    <a:pt x="366713" y="547687"/>
                  </a:lnTo>
                  <a:lnTo>
                    <a:pt x="345282" y="550068"/>
                  </a:lnTo>
                  <a:lnTo>
                    <a:pt x="307182" y="550068"/>
                  </a:lnTo>
                  <a:lnTo>
                    <a:pt x="271463" y="542925"/>
                  </a:lnTo>
                  <a:lnTo>
                    <a:pt x="235744" y="523875"/>
                  </a:lnTo>
                  <a:lnTo>
                    <a:pt x="185738" y="492918"/>
                  </a:lnTo>
                  <a:lnTo>
                    <a:pt x="104775" y="428625"/>
                  </a:lnTo>
                  <a:lnTo>
                    <a:pt x="64294" y="392906"/>
                  </a:lnTo>
                  <a:lnTo>
                    <a:pt x="30957" y="352425"/>
                  </a:lnTo>
                  <a:lnTo>
                    <a:pt x="14288" y="326231"/>
                  </a:lnTo>
                  <a:lnTo>
                    <a:pt x="2382" y="292893"/>
                  </a:lnTo>
                  <a:lnTo>
                    <a:pt x="0" y="266700"/>
                  </a:lnTo>
                  <a:lnTo>
                    <a:pt x="2382" y="242887"/>
                  </a:lnTo>
                  <a:lnTo>
                    <a:pt x="7144" y="221456"/>
                  </a:lnTo>
                  <a:lnTo>
                    <a:pt x="19050" y="214312"/>
                  </a:lnTo>
                  <a:lnTo>
                    <a:pt x="30957" y="216693"/>
                  </a:lnTo>
                  <a:lnTo>
                    <a:pt x="64294" y="250031"/>
                  </a:lnTo>
                  <a:lnTo>
                    <a:pt x="100013" y="278606"/>
                  </a:lnTo>
                  <a:lnTo>
                    <a:pt x="130969" y="297656"/>
                  </a:lnTo>
                  <a:lnTo>
                    <a:pt x="157163" y="311943"/>
                  </a:lnTo>
                  <a:lnTo>
                    <a:pt x="192882" y="323850"/>
                  </a:lnTo>
                  <a:lnTo>
                    <a:pt x="230982" y="330993"/>
                  </a:lnTo>
                  <a:lnTo>
                    <a:pt x="288132" y="323850"/>
                  </a:lnTo>
                  <a:lnTo>
                    <a:pt x="476250" y="271462"/>
                  </a:lnTo>
                  <a:lnTo>
                    <a:pt x="723900" y="207168"/>
                  </a:lnTo>
                  <a:lnTo>
                    <a:pt x="942975" y="150018"/>
                  </a:lnTo>
                  <a:lnTo>
                    <a:pt x="1104900" y="100012"/>
                  </a:lnTo>
                  <a:lnTo>
                    <a:pt x="1314450" y="52387"/>
                  </a:lnTo>
                  <a:lnTo>
                    <a:pt x="1535907" y="0"/>
                  </a:lnTo>
                  <a:lnTo>
                    <a:pt x="1585913" y="4762"/>
                  </a:lnTo>
                  <a:lnTo>
                    <a:pt x="1647825" y="21431"/>
                  </a:lnTo>
                  <a:lnTo>
                    <a:pt x="1712119" y="47625"/>
                  </a:lnTo>
                  <a:lnTo>
                    <a:pt x="1764507" y="76200"/>
                  </a:lnTo>
                  <a:lnTo>
                    <a:pt x="1788319" y="90487"/>
                  </a:lnTo>
                  <a:lnTo>
                    <a:pt x="1828800" y="114300"/>
                  </a:lnTo>
                  <a:lnTo>
                    <a:pt x="1857375" y="130968"/>
                  </a:lnTo>
                  <a:lnTo>
                    <a:pt x="1881188" y="154781"/>
                  </a:lnTo>
                  <a:lnTo>
                    <a:pt x="1900238" y="178593"/>
                  </a:lnTo>
                  <a:lnTo>
                    <a:pt x="1909763" y="204787"/>
                  </a:lnTo>
                  <a:lnTo>
                    <a:pt x="1914525" y="230981"/>
                  </a:lnTo>
                  <a:lnTo>
                    <a:pt x="1909763" y="259556"/>
                  </a:lnTo>
                  <a:lnTo>
                    <a:pt x="1893094" y="288131"/>
                  </a:lnTo>
                  <a:lnTo>
                    <a:pt x="1847850" y="345281"/>
                  </a:lnTo>
                  <a:lnTo>
                    <a:pt x="1804988" y="400050"/>
                  </a:lnTo>
                  <a:lnTo>
                    <a:pt x="1514475" y="219075"/>
                  </a:lnTo>
                  <a:lnTo>
                    <a:pt x="1407319" y="228600"/>
                  </a:lnTo>
                  <a:lnTo>
                    <a:pt x="1169194" y="2738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A353799E-48A6-4B1F-8C9E-6745F65A091C}"/>
                </a:ext>
              </a:extLst>
            </p:cNvPr>
            <p:cNvSpPr/>
            <p:nvPr/>
          </p:nvSpPr>
          <p:spPr>
            <a:xfrm rot="16200000">
              <a:off x="5435602" y="3411538"/>
              <a:ext cx="2330450" cy="2365375"/>
            </a:xfrm>
            <a:custGeom>
              <a:avLst/>
              <a:gdLst>
                <a:gd name="connsiteX0" fmla="*/ 1746250 w 2330450"/>
                <a:gd name="connsiteY0" fmla="*/ 2130425 h 2365375"/>
                <a:gd name="connsiteX1" fmla="*/ 1885950 w 2330450"/>
                <a:gd name="connsiteY1" fmla="*/ 2216150 h 2365375"/>
                <a:gd name="connsiteX2" fmla="*/ 1990725 w 2330450"/>
                <a:gd name="connsiteY2" fmla="*/ 2282825 h 2365375"/>
                <a:gd name="connsiteX3" fmla="*/ 2120900 w 2330450"/>
                <a:gd name="connsiteY3" fmla="*/ 2365375 h 2365375"/>
                <a:gd name="connsiteX4" fmla="*/ 2330450 w 2330450"/>
                <a:gd name="connsiteY4" fmla="*/ 1917700 h 2365375"/>
                <a:gd name="connsiteX5" fmla="*/ 2247900 w 2330450"/>
                <a:gd name="connsiteY5" fmla="*/ 2016125 h 2365375"/>
                <a:gd name="connsiteX6" fmla="*/ 2219325 w 2330450"/>
                <a:gd name="connsiteY6" fmla="*/ 2032000 h 2365375"/>
                <a:gd name="connsiteX7" fmla="*/ 2184400 w 2330450"/>
                <a:gd name="connsiteY7" fmla="*/ 2038350 h 2365375"/>
                <a:gd name="connsiteX8" fmla="*/ 2133600 w 2330450"/>
                <a:gd name="connsiteY8" fmla="*/ 2032000 h 2365375"/>
                <a:gd name="connsiteX9" fmla="*/ 1984375 w 2330450"/>
                <a:gd name="connsiteY9" fmla="*/ 1974850 h 2365375"/>
                <a:gd name="connsiteX10" fmla="*/ 1863725 w 2330450"/>
                <a:gd name="connsiteY10" fmla="*/ 1917700 h 2365375"/>
                <a:gd name="connsiteX11" fmla="*/ 1685925 w 2330450"/>
                <a:gd name="connsiteY11" fmla="*/ 1809750 h 2365375"/>
                <a:gd name="connsiteX12" fmla="*/ 1416050 w 2330450"/>
                <a:gd name="connsiteY12" fmla="*/ 1619250 h 2365375"/>
                <a:gd name="connsiteX13" fmla="*/ 1241425 w 2330450"/>
                <a:gd name="connsiteY13" fmla="*/ 1473200 h 2365375"/>
                <a:gd name="connsiteX14" fmla="*/ 1104900 w 2330450"/>
                <a:gd name="connsiteY14" fmla="*/ 1371600 h 2365375"/>
                <a:gd name="connsiteX15" fmla="*/ 946150 w 2330450"/>
                <a:gd name="connsiteY15" fmla="*/ 1241425 h 2365375"/>
                <a:gd name="connsiteX16" fmla="*/ 841375 w 2330450"/>
                <a:gd name="connsiteY16" fmla="*/ 1136650 h 2365375"/>
                <a:gd name="connsiteX17" fmla="*/ 730250 w 2330450"/>
                <a:gd name="connsiteY17" fmla="*/ 1022350 h 2365375"/>
                <a:gd name="connsiteX18" fmla="*/ 644525 w 2330450"/>
                <a:gd name="connsiteY18" fmla="*/ 923925 h 2365375"/>
                <a:gd name="connsiteX19" fmla="*/ 536575 w 2330450"/>
                <a:gd name="connsiteY19" fmla="*/ 781050 h 2365375"/>
                <a:gd name="connsiteX20" fmla="*/ 457200 w 2330450"/>
                <a:gd name="connsiteY20" fmla="*/ 673100 h 2365375"/>
                <a:gd name="connsiteX21" fmla="*/ 377825 w 2330450"/>
                <a:gd name="connsiteY21" fmla="*/ 549275 h 2365375"/>
                <a:gd name="connsiteX22" fmla="*/ 285750 w 2330450"/>
                <a:gd name="connsiteY22" fmla="*/ 409575 h 2365375"/>
                <a:gd name="connsiteX23" fmla="*/ 215900 w 2330450"/>
                <a:gd name="connsiteY23" fmla="*/ 292100 h 2365375"/>
                <a:gd name="connsiteX24" fmla="*/ 95250 w 2330450"/>
                <a:gd name="connsiteY24" fmla="*/ 73025 h 2365375"/>
                <a:gd name="connsiteX25" fmla="*/ 69850 w 2330450"/>
                <a:gd name="connsiteY25" fmla="*/ 25400 h 2365375"/>
                <a:gd name="connsiteX26" fmla="*/ 50800 w 2330450"/>
                <a:gd name="connsiteY26" fmla="*/ 6350 h 2365375"/>
                <a:gd name="connsiteX27" fmla="*/ 28575 w 2330450"/>
                <a:gd name="connsiteY27" fmla="*/ 0 h 2365375"/>
                <a:gd name="connsiteX28" fmla="*/ 9525 w 2330450"/>
                <a:gd name="connsiteY28" fmla="*/ 3175 h 2365375"/>
                <a:gd name="connsiteX29" fmla="*/ 0 w 2330450"/>
                <a:gd name="connsiteY29" fmla="*/ 22225 h 2365375"/>
                <a:gd name="connsiteX30" fmla="*/ 12700 w 2330450"/>
                <a:gd name="connsiteY30" fmla="*/ 76200 h 2365375"/>
                <a:gd name="connsiteX31" fmla="*/ 79375 w 2330450"/>
                <a:gd name="connsiteY31" fmla="*/ 222250 h 2365375"/>
                <a:gd name="connsiteX32" fmla="*/ 165100 w 2330450"/>
                <a:gd name="connsiteY32" fmla="*/ 415925 h 2365375"/>
                <a:gd name="connsiteX33" fmla="*/ 250825 w 2330450"/>
                <a:gd name="connsiteY33" fmla="*/ 587375 h 2365375"/>
                <a:gd name="connsiteX34" fmla="*/ 346075 w 2330450"/>
                <a:gd name="connsiteY34" fmla="*/ 755650 h 2365375"/>
                <a:gd name="connsiteX35" fmla="*/ 431800 w 2330450"/>
                <a:gd name="connsiteY35" fmla="*/ 885825 h 2365375"/>
                <a:gd name="connsiteX36" fmla="*/ 523875 w 2330450"/>
                <a:gd name="connsiteY36" fmla="*/ 1009650 h 2365375"/>
                <a:gd name="connsiteX37" fmla="*/ 606425 w 2330450"/>
                <a:gd name="connsiteY37" fmla="*/ 1117600 h 2365375"/>
                <a:gd name="connsiteX38" fmla="*/ 742950 w 2330450"/>
                <a:gd name="connsiteY38" fmla="*/ 1276350 h 2365375"/>
                <a:gd name="connsiteX39" fmla="*/ 854075 w 2330450"/>
                <a:gd name="connsiteY39" fmla="*/ 1400175 h 2365375"/>
                <a:gd name="connsiteX40" fmla="*/ 962025 w 2330450"/>
                <a:gd name="connsiteY40" fmla="*/ 1517650 h 2365375"/>
                <a:gd name="connsiteX41" fmla="*/ 1095375 w 2330450"/>
                <a:gd name="connsiteY41" fmla="*/ 1651000 h 2365375"/>
                <a:gd name="connsiteX42" fmla="*/ 1228725 w 2330450"/>
                <a:gd name="connsiteY42" fmla="*/ 1765300 h 2365375"/>
                <a:gd name="connsiteX43" fmla="*/ 1368425 w 2330450"/>
                <a:gd name="connsiteY43" fmla="*/ 1873250 h 2365375"/>
                <a:gd name="connsiteX44" fmla="*/ 1504950 w 2330450"/>
                <a:gd name="connsiteY44" fmla="*/ 1971675 h 2365375"/>
                <a:gd name="connsiteX45" fmla="*/ 1606550 w 2330450"/>
                <a:gd name="connsiteY45" fmla="*/ 2041525 h 2365375"/>
                <a:gd name="connsiteX46" fmla="*/ 1746250 w 2330450"/>
                <a:gd name="connsiteY46" fmla="*/ 2130425 h 236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30450" h="2365375">
                  <a:moveTo>
                    <a:pt x="1746250" y="2130425"/>
                  </a:moveTo>
                  <a:lnTo>
                    <a:pt x="1885950" y="2216150"/>
                  </a:lnTo>
                  <a:lnTo>
                    <a:pt x="1990725" y="2282825"/>
                  </a:lnTo>
                  <a:lnTo>
                    <a:pt x="2120900" y="2365375"/>
                  </a:lnTo>
                  <a:lnTo>
                    <a:pt x="2330450" y="1917700"/>
                  </a:lnTo>
                  <a:lnTo>
                    <a:pt x="2247900" y="2016125"/>
                  </a:lnTo>
                  <a:lnTo>
                    <a:pt x="2219325" y="2032000"/>
                  </a:lnTo>
                  <a:lnTo>
                    <a:pt x="2184400" y="2038350"/>
                  </a:lnTo>
                  <a:lnTo>
                    <a:pt x="2133600" y="2032000"/>
                  </a:lnTo>
                  <a:lnTo>
                    <a:pt x="1984375" y="1974850"/>
                  </a:lnTo>
                  <a:lnTo>
                    <a:pt x="1863725" y="1917700"/>
                  </a:lnTo>
                  <a:lnTo>
                    <a:pt x="1685925" y="1809750"/>
                  </a:lnTo>
                  <a:lnTo>
                    <a:pt x="1416050" y="1619250"/>
                  </a:lnTo>
                  <a:lnTo>
                    <a:pt x="1241425" y="1473200"/>
                  </a:lnTo>
                  <a:lnTo>
                    <a:pt x="1104900" y="1371600"/>
                  </a:lnTo>
                  <a:lnTo>
                    <a:pt x="946150" y="1241425"/>
                  </a:lnTo>
                  <a:lnTo>
                    <a:pt x="841375" y="1136650"/>
                  </a:lnTo>
                  <a:lnTo>
                    <a:pt x="730250" y="1022350"/>
                  </a:lnTo>
                  <a:lnTo>
                    <a:pt x="644525" y="923925"/>
                  </a:lnTo>
                  <a:lnTo>
                    <a:pt x="536575" y="781050"/>
                  </a:lnTo>
                  <a:lnTo>
                    <a:pt x="457200" y="673100"/>
                  </a:lnTo>
                  <a:lnTo>
                    <a:pt x="377825" y="549275"/>
                  </a:lnTo>
                  <a:lnTo>
                    <a:pt x="285750" y="409575"/>
                  </a:lnTo>
                  <a:lnTo>
                    <a:pt x="215900" y="292100"/>
                  </a:lnTo>
                  <a:lnTo>
                    <a:pt x="95250" y="73025"/>
                  </a:lnTo>
                  <a:lnTo>
                    <a:pt x="69850" y="25400"/>
                  </a:lnTo>
                  <a:lnTo>
                    <a:pt x="50800" y="635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22225"/>
                  </a:lnTo>
                  <a:lnTo>
                    <a:pt x="12700" y="76200"/>
                  </a:lnTo>
                  <a:lnTo>
                    <a:pt x="79375" y="222250"/>
                  </a:lnTo>
                  <a:lnTo>
                    <a:pt x="165100" y="415925"/>
                  </a:lnTo>
                  <a:lnTo>
                    <a:pt x="250825" y="587375"/>
                  </a:lnTo>
                  <a:lnTo>
                    <a:pt x="346075" y="755650"/>
                  </a:lnTo>
                  <a:lnTo>
                    <a:pt x="431800" y="885825"/>
                  </a:lnTo>
                  <a:lnTo>
                    <a:pt x="523875" y="1009650"/>
                  </a:lnTo>
                  <a:lnTo>
                    <a:pt x="606425" y="1117600"/>
                  </a:lnTo>
                  <a:lnTo>
                    <a:pt x="742950" y="1276350"/>
                  </a:lnTo>
                  <a:lnTo>
                    <a:pt x="854075" y="1400175"/>
                  </a:lnTo>
                  <a:lnTo>
                    <a:pt x="962025" y="1517650"/>
                  </a:lnTo>
                  <a:lnTo>
                    <a:pt x="1095375" y="1651000"/>
                  </a:lnTo>
                  <a:lnTo>
                    <a:pt x="1228725" y="1765300"/>
                  </a:lnTo>
                  <a:lnTo>
                    <a:pt x="1368425" y="1873250"/>
                  </a:lnTo>
                  <a:lnTo>
                    <a:pt x="1504950" y="1971675"/>
                  </a:lnTo>
                  <a:lnTo>
                    <a:pt x="1606550" y="2041525"/>
                  </a:lnTo>
                  <a:lnTo>
                    <a:pt x="1746250" y="2130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2240A6C2-1382-428F-BA94-91B533D17455}"/>
                </a:ext>
              </a:extLst>
            </p:cNvPr>
            <p:cNvSpPr/>
            <p:nvPr/>
          </p:nvSpPr>
          <p:spPr>
            <a:xfrm>
              <a:off x="6013451" y="3938588"/>
              <a:ext cx="2640013" cy="1903412"/>
            </a:xfrm>
            <a:custGeom>
              <a:avLst/>
              <a:gdLst>
                <a:gd name="connsiteX0" fmla="*/ 1120462 w 2640169"/>
                <a:gd name="connsiteY0" fmla="*/ 1115311 h 1903498"/>
                <a:gd name="connsiteX1" fmla="*/ 886066 w 2640169"/>
                <a:gd name="connsiteY1" fmla="*/ 857733 h 1903498"/>
                <a:gd name="connsiteX2" fmla="*/ 790763 w 2640169"/>
                <a:gd name="connsiteY2" fmla="*/ 741824 h 1903498"/>
                <a:gd name="connsiteX3" fmla="*/ 641368 w 2640169"/>
                <a:gd name="connsiteY3" fmla="*/ 597580 h 1903498"/>
                <a:gd name="connsiteX4" fmla="*/ 553791 w 2640169"/>
                <a:gd name="connsiteY4" fmla="*/ 512580 h 1903498"/>
                <a:gd name="connsiteX5" fmla="*/ 437882 w 2640169"/>
                <a:gd name="connsiteY5" fmla="*/ 404397 h 1903498"/>
                <a:gd name="connsiteX6" fmla="*/ 347729 w 2640169"/>
                <a:gd name="connsiteY6" fmla="*/ 324548 h 1903498"/>
                <a:gd name="connsiteX7" fmla="*/ 213789 w 2640169"/>
                <a:gd name="connsiteY7" fmla="*/ 213790 h 1903498"/>
                <a:gd name="connsiteX8" fmla="*/ 133940 w 2640169"/>
                <a:gd name="connsiteY8" fmla="*/ 154547 h 1903498"/>
                <a:gd name="connsiteX9" fmla="*/ 72122 w 2640169"/>
                <a:gd name="connsiteY9" fmla="*/ 115910 h 1903498"/>
                <a:gd name="connsiteX10" fmla="*/ 25758 w 2640169"/>
                <a:gd name="connsiteY10" fmla="*/ 92728 h 1903498"/>
                <a:gd name="connsiteX11" fmla="*/ 10303 w 2640169"/>
                <a:gd name="connsiteY11" fmla="*/ 74698 h 1903498"/>
                <a:gd name="connsiteX12" fmla="*/ 2576 w 2640169"/>
                <a:gd name="connsiteY12" fmla="*/ 56667 h 1903498"/>
                <a:gd name="connsiteX13" fmla="*/ 0 w 2640169"/>
                <a:gd name="connsiteY13" fmla="*/ 36061 h 1903498"/>
                <a:gd name="connsiteX14" fmla="*/ 10303 w 2640169"/>
                <a:gd name="connsiteY14" fmla="*/ 18031 h 1903498"/>
                <a:gd name="connsiteX15" fmla="*/ 30909 w 2640169"/>
                <a:gd name="connsiteY15" fmla="*/ 7728 h 1903498"/>
                <a:gd name="connsiteX16" fmla="*/ 64394 w 2640169"/>
                <a:gd name="connsiteY16" fmla="*/ 0 h 1903498"/>
                <a:gd name="connsiteX17" fmla="*/ 92728 w 2640169"/>
                <a:gd name="connsiteY17" fmla="*/ 7728 h 1903498"/>
                <a:gd name="connsiteX18" fmla="*/ 180304 w 2640169"/>
                <a:gd name="connsiteY18" fmla="*/ 51516 h 1903498"/>
                <a:gd name="connsiteX19" fmla="*/ 280759 w 2640169"/>
                <a:gd name="connsiteY19" fmla="*/ 110759 h 1903498"/>
                <a:gd name="connsiteX20" fmla="*/ 455912 w 2640169"/>
                <a:gd name="connsiteY20" fmla="*/ 229244 h 1903498"/>
                <a:gd name="connsiteX21" fmla="*/ 595004 w 2640169"/>
                <a:gd name="connsiteY21" fmla="*/ 329700 h 1903498"/>
                <a:gd name="connsiteX22" fmla="*/ 754702 w 2640169"/>
                <a:gd name="connsiteY22" fmla="*/ 455913 h 1903498"/>
                <a:gd name="connsiteX23" fmla="*/ 901521 w 2640169"/>
                <a:gd name="connsiteY23" fmla="*/ 576974 h 1903498"/>
                <a:gd name="connsiteX24" fmla="*/ 1038037 w 2640169"/>
                <a:gd name="connsiteY24" fmla="*/ 698035 h 1903498"/>
                <a:gd name="connsiteX25" fmla="*/ 1316221 w 2640169"/>
                <a:gd name="connsiteY25" fmla="*/ 927279 h 1903498"/>
                <a:gd name="connsiteX26" fmla="*/ 1496525 w 2640169"/>
                <a:gd name="connsiteY26" fmla="*/ 1071523 h 1903498"/>
                <a:gd name="connsiteX27" fmla="*/ 1594404 w 2640169"/>
                <a:gd name="connsiteY27" fmla="*/ 1151372 h 1903498"/>
                <a:gd name="connsiteX28" fmla="*/ 1723193 w 2640169"/>
                <a:gd name="connsiteY28" fmla="*/ 1256978 h 1903498"/>
                <a:gd name="connsiteX29" fmla="*/ 1882891 w 2640169"/>
                <a:gd name="connsiteY29" fmla="*/ 1388343 h 1903498"/>
                <a:gd name="connsiteX30" fmla="*/ 2029710 w 2640169"/>
                <a:gd name="connsiteY30" fmla="*/ 1501677 h 1903498"/>
                <a:gd name="connsiteX31" fmla="*/ 2135317 w 2640169"/>
                <a:gd name="connsiteY31" fmla="*/ 1586678 h 1903498"/>
                <a:gd name="connsiteX32" fmla="*/ 2222893 w 2640169"/>
                <a:gd name="connsiteY32" fmla="*/ 1643345 h 1903498"/>
                <a:gd name="connsiteX33" fmla="*/ 2295015 w 2640169"/>
                <a:gd name="connsiteY33" fmla="*/ 1684557 h 1903498"/>
                <a:gd name="connsiteX34" fmla="*/ 2390319 w 2640169"/>
                <a:gd name="connsiteY34" fmla="*/ 1733497 h 1903498"/>
                <a:gd name="connsiteX35" fmla="*/ 2524259 w 2640169"/>
                <a:gd name="connsiteY35" fmla="*/ 1787588 h 1903498"/>
                <a:gd name="connsiteX36" fmla="*/ 2604108 w 2640169"/>
                <a:gd name="connsiteY36" fmla="*/ 1813346 h 1903498"/>
                <a:gd name="connsiteX37" fmla="*/ 2619563 w 2640169"/>
                <a:gd name="connsiteY37" fmla="*/ 1821073 h 1903498"/>
                <a:gd name="connsiteX38" fmla="*/ 2632442 w 2640169"/>
                <a:gd name="connsiteY38" fmla="*/ 1833952 h 1903498"/>
                <a:gd name="connsiteX39" fmla="*/ 2637593 w 2640169"/>
                <a:gd name="connsiteY39" fmla="*/ 1844255 h 1903498"/>
                <a:gd name="connsiteX40" fmla="*/ 2640169 w 2640169"/>
                <a:gd name="connsiteY40" fmla="*/ 1857134 h 1903498"/>
                <a:gd name="connsiteX41" fmla="*/ 2632442 w 2640169"/>
                <a:gd name="connsiteY41" fmla="*/ 1875164 h 1903498"/>
                <a:gd name="connsiteX42" fmla="*/ 2609260 w 2640169"/>
                <a:gd name="connsiteY42" fmla="*/ 1890619 h 1903498"/>
                <a:gd name="connsiteX43" fmla="*/ 2570623 w 2640169"/>
                <a:gd name="connsiteY43" fmla="*/ 1903498 h 1903498"/>
                <a:gd name="connsiteX44" fmla="*/ 2320773 w 2640169"/>
                <a:gd name="connsiteY44" fmla="*/ 1903498 h 1903498"/>
                <a:gd name="connsiteX45" fmla="*/ 1965316 w 2640169"/>
                <a:gd name="connsiteY45" fmla="*/ 1900922 h 1903498"/>
                <a:gd name="connsiteX46" fmla="*/ 1864861 w 2640169"/>
                <a:gd name="connsiteY46" fmla="*/ 1898346 h 1903498"/>
                <a:gd name="connsiteX47" fmla="*/ 1826224 w 2640169"/>
                <a:gd name="connsiteY47" fmla="*/ 1895771 h 1903498"/>
                <a:gd name="connsiteX48" fmla="*/ 1797891 w 2640169"/>
                <a:gd name="connsiteY48" fmla="*/ 1888043 h 1903498"/>
                <a:gd name="connsiteX49" fmla="*/ 1761830 w 2640169"/>
                <a:gd name="connsiteY49" fmla="*/ 1867437 h 1903498"/>
                <a:gd name="connsiteX50" fmla="*/ 1728345 w 2640169"/>
                <a:gd name="connsiteY50" fmla="*/ 1841679 h 1903498"/>
                <a:gd name="connsiteX51" fmla="*/ 1689708 w 2640169"/>
                <a:gd name="connsiteY51" fmla="*/ 1795315 h 1903498"/>
                <a:gd name="connsiteX52" fmla="*/ 1584101 w 2640169"/>
                <a:gd name="connsiteY52" fmla="*/ 1658799 h 1903498"/>
                <a:gd name="connsiteX53" fmla="*/ 1432131 w 2640169"/>
                <a:gd name="connsiteY53" fmla="*/ 1473344 h 1903498"/>
                <a:gd name="connsiteX54" fmla="*/ 1311069 w 2640169"/>
                <a:gd name="connsiteY54" fmla="*/ 1329100 h 1903498"/>
                <a:gd name="connsiteX55" fmla="*/ 1120462 w 2640169"/>
                <a:gd name="connsiteY55" fmla="*/ 1115311 h 1903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0169" h="1903498">
                  <a:moveTo>
                    <a:pt x="1120462" y="1115311"/>
                  </a:moveTo>
                  <a:lnTo>
                    <a:pt x="886066" y="857733"/>
                  </a:lnTo>
                  <a:lnTo>
                    <a:pt x="790763" y="741824"/>
                  </a:lnTo>
                  <a:lnTo>
                    <a:pt x="641368" y="597580"/>
                  </a:lnTo>
                  <a:lnTo>
                    <a:pt x="553791" y="512580"/>
                  </a:lnTo>
                  <a:lnTo>
                    <a:pt x="437882" y="404397"/>
                  </a:lnTo>
                  <a:lnTo>
                    <a:pt x="347729" y="324548"/>
                  </a:lnTo>
                  <a:lnTo>
                    <a:pt x="213789" y="213790"/>
                  </a:lnTo>
                  <a:lnTo>
                    <a:pt x="133940" y="154547"/>
                  </a:lnTo>
                  <a:lnTo>
                    <a:pt x="72122" y="115910"/>
                  </a:lnTo>
                  <a:lnTo>
                    <a:pt x="25758" y="92728"/>
                  </a:lnTo>
                  <a:lnTo>
                    <a:pt x="10303" y="74698"/>
                  </a:lnTo>
                  <a:lnTo>
                    <a:pt x="2576" y="56667"/>
                  </a:lnTo>
                  <a:lnTo>
                    <a:pt x="0" y="36061"/>
                  </a:lnTo>
                  <a:lnTo>
                    <a:pt x="10303" y="18031"/>
                  </a:lnTo>
                  <a:lnTo>
                    <a:pt x="30909" y="7728"/>
                  </a:lnTo>
                  <a:lnTo>
                    <a:pt x="64394" y="0"/>
                  </a:lnTo>
                  <a:lnTo>
                    <a:pt x="92728" y="7728"/>
                  </a:lnTo>
                  <a:lnTo>
                    <a:pt x="180304" y="51516"/>
                  </a:lnTo>
                  <a:lnTo>
                    <a:pt x="280759" y="110759"/>
                  </a:lnTo>
                  <a:lnTo>
                    <a:pt x="455912" y="229244"/>
                  </a:lnTo>
                  <a:lnTo>
                    <a:pt x="595004" y="329700"/>
                  </a:lnTo>
                  <a:lnTo>
                    <a:pt x="754702" y="455913"/>
                  </a:lnTo>
                  <a:lnTo>
                    <a:pt x="901521" y="576974"/>
                  </a:lnTo>
                  <a:lnTo>
                    <a:pt x="1038037" y="698035"/>
                  </a:lnTo>
                  <a:lnTo>
                    <a:pt x="1316221" y="927279"/>
                  </a:lnTo>
                  <a:lnTo>
                    <a:pt x="1496525" y="1071523"/>
                  </a:lnTo>
                  <a:lnTo>
                    <a:pt x="1594404" y="1151372"/>
                  </a:lnTo>
                  <a:lnTo>
                    <a:pt x="1723193" y="1256978"/>
                  </a:lnTo>
                  <a:lnTo>
                    <a:pt x="1882891" y="1388343"/>
                  </a:lnTo>
                  <a:lnTo>
                    <a:pt x="2029710" y="1501677"/>
                  </a:lnTo>
                  <a:lnTo>
                    <a:pt x="2135317" y="1586678"/>
                  </a:lnTo>
                  <a:lnTo>
                    <a:pt x="2222893" y="1643345"/>
                  </a:lnTo>
                  <a:lnTo>
                    <a:pt x="2295015" y="1684557"/>
                  </a:lnTo>
                  <a:lnTo>
                    <a:pt x="2390319" y="1733497"/>
                  </a:lnTo>
                  <a:lnTo>
                    <a:pt x="2524259" y="1787588"/>
                  </a:lnTo>
                  <a:lnTo>
                    <a:pt x="2604108" y="1813346"/>
                  </a:lnTo>
                  <a:lnTo>
                    <a:pt x="2619563" y="1821073"/>
                  </a:lnTo>
                  <a:lnTo>
                    <a:pt x="2632442" y="1833952"/>
                  </a:lnTo>
                  <a:lnTo>
                    <a:pt x="2637593" y="1844255"/>
                  </a:lnTo>
                  <a:lnTo>
                    <a:pt x="2640169" y="1857134"/>
                  </a:lnTo>
                  <a:lnTo>
                    <a:pt x="2632442" y="1875164"/>
                  </a:lnTo>
                  <a:lnTo>
                    <a:pt x="2609260" y="1890619"/>
                  </a:lnTo>
                  <a:lnTo>
                    <a:pt x="2570623" y="1903498"/>
                  </a:lnTo>
                  <a:lnTo>
                    <a:pt x="2320773" y="1903498"/>
                  </a:lnTo>
                  <a:lnTo>
                    <a:pt x="1965316" y="1900922"/>
                  </a:lnTo>
                  <a:lnTo>
                    <a:pt x="1864861" y="1898346"/>
                  </a:lnTo>
                  <a:lnTo>
                    <a:pt x="1826224" y="1895771"/>
                  </a:lnTo>
                  <a:lnTo>
                    <a:pt x="1797891" y="1888043"/>
                  </a:lnTo>
                  <a:lnTo>
                    <a:pt x="1761830" y="1867437"/>
                  </a:lnTo>
                  <a:lnTo>
                    <a:pt x="1728345" y="1841679"/>
                  </a:lnTo>
                  <a:lnTo>
                    <a:pt x="1689708" y="1795315"/>
                  </a:lnTo>
                  <a:lnTo>
                    <a:pt x="1584101" y="1658799"/>
                  </a:lnTo>
                  <a:lnTo>
                    <a:pt x="1432131" y="1473344"/>
                  </a:lnTo>
                  <a:lnTo>
                    <a:pt x="1311069" y="1329100"/>
                  </a:lnTo>
                  <a:lnTo>
                    <a:pt x="1120462" y="111531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FD15EC8E-3D81-4FF0-A265-093E701DB2AF}"/>
              </a:ext>
            </a:extLst>
          </p:cNvPr>
          <p:cNvGrpSpPr/>
          <p:nvPr/>
        </p:nvGrpSpPr>
        <p:grpSpPr>
          <a:xfrm>
            <a:off x="3684591" y="1466851"/>
            <a:ext cx="4968873" cy="4375149"/>
            <a:chOff x="3684591" y="1466851"/>
            <a:chExt cx="4968873" cy="4375149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B4E87714-968E-4CAD-AFED-BC41C998AA98}"/>
                </a:ext>
              </a:extLst>
            </p:cNvPr>
            <p:cNvSpPr/>
            <p:nvPr/>
          </p:nvSpPr>
          <p:spPr>
            <a:xfrm>
              <a:off x="3684591" y="2519362"/>
              <a:ext cx="2024062" cy="623888"/>
            </a:xfrm>
            <a:custGeom>
              <a:avLst/>
              <a:gdLst>
                <a:gd name="connsiteX0" fmla="*/ 1754981 w 2024062"/>
                <a:gd name="connsiteY0" fmla="*/ 247650 h 623888"/>
                <a:gd name="connsiteX1" fmla="*/ 1459706 w 2024062"/>
                <a:gd name="connsiteY1" fmla="*/ 295275 h 623888"/>
                <a:gd name="connsiteX2" fmla="*/ 1181100 w 2024062"/>
                <a:gd name="connsiteY2" fmla="*/ 390525 h 623888"/>
                <a:gd name="connsiteX3" fmla="*/ 871537 w 2024062"/>
                <a:gd name="connsiteY3" fmla="*/ 490538 h 623888"/>
                <a:gd name="connsiteX4" fmla="*/ 611981 w 2024062"/>
                <a:gd name="connsiteY4" fmla="*/ 569119 h 623888"/>
                <a:gd name="connsiteX5" fmla="*/ 402431 w 2024062"/>
                <a:gd name="connsiteY5" fmla="*/ 623888 h 623888"/>
                <a:gd name="connsiteX6" fmla="*/ 383381 w 2024062"/>
                <a:gd name="connsiteY6" fmla="*/ 623888 h 623888"/>
                <a:gd name="connsiteX7" fmla="*/ 352425 w 2024062"/>
                <a:gd name="connsiteY7" fmla="*/ 621506 h 623888"/>
                <a:gd name="connsiteX8" fmla="*/ 321469 w 2024062"/>
                <a:gd name="connsiteY8" fmla="*/ 611981 h 623888"/>
                <a:gd name="connsiteX9" fmla="*/ 285750 w 2024062"/>
                <a:gd name="connsiteY9" fmla="*/ 592931 h 623888"/>
                <a:gd name="connsiteX10" fmla="*/ 238125 w 2024062"/>
                <a:gd name="connsiteY10" fmla="*/ 564356 h 623888"/>
                <a:gd name="connsiteX11" fmla="*/ 176212 w 2024062"/>
                <a:gd name="connsiteY11" fmla="*/ 514350 h 623888"/>
                <a:gd name="connsiteX12" fmla="*/ 95250 w 2024062"/>
                <a:gd name="connsiteY12" fmla="*/ 435769 h 623888"/>
                <a:gd name="connsiteX13" fmla="*/ 35719 w 2024062"/>
                <a:gd name="connsiteY13" fmla="*/ 369094 h 623888"/>
                <a:gd name="connsiteX14" fmla="*/ 19050 w 2024062"/>
                <a:gd name="connsiteY14" fmla="*/ 345281 h 623888"/>
                <a:gd name="connsiteX15" fmla="*/ 9525 w 2024062"/>
                <a:gd name="connsiteY15" fmla="*/ 326231 h 623888"/>
                <a:gd name="connsiteX16" fmla="*/ 0 w 2024062"/>
                <a:gd name="connsiteY16" fmla="*/ 304800 h 623888"/>
                <a:gd name="connsiteX17" fmla="*/ 2381 w 2024062"/>
                <a:gd name="connsiteY17" fmla="*/ 285750 h 623888"/>
                <a:gd name="connsiteX18" fmla="*/ 9525 w 2024062"/>
                <a:gd name="connsiteY18" fmla="*/ 276225 h 623888"/>
                <a:gd name="connsiteX19" fmla="*/ 23812 w 2024062"/>
                <a:gd name="connsiteY19" fmla="*/ 271463 h 623888"/>
                <a:gd name="connsiteX20" fmla="*/ 40481 w 2024062"/>
                <a:gd name="connsiteY20" fmla="*/ 276225 h 623888"/>
                <a:gd name="connsiteX21" fmla="*/ 90487 w 2024062"/>
                <a:gd name="connsiteY21" fmla="*/ 309563 h 623888"/>
                <a:gd name="connsiteX22" fmla="*/ 116681 w 2024062"/>
                <a:gd name="connsiteY22" fmla="*/ 330994 h 623888"/>
                <a:gd name="connsiteX23" fmla="*/ 152400 w 2024062"/>
                <a:gd name="connsiteY23" fmla="*/ 352425 h 623888"/>
                <a:gd name="connsiteX24" fmla="*/ 192881 w 2024062"/>
                <a:gd name="connsiteY24" fmla="*/ 371475 h 623888"/>
                <a:gd name="connsiteX25" fmla="*/ 233362 w 2024062"/>
                <a:gd name="connsiteY25" fmla="*/ 383381 h 623888"/>
                <a:gd name="connsiteX26" fmla="*/ 285750 w 2024062"/>
                <a:gd name="connsiteY26" fmla="*/ 392906 h 623888"/>
                <a:gd name="connsiteX27" fmla="*/ 321469 w 2024062"/>
                <a:gd name="connsiteY27" fmla="*/ 392906 h 623888"/>
                <a:gd name="connsiteX28" fmla="*/ 388144 w 2024062"/>
                <a:gd name="connsiteY28" fmla="*/ 383381 h 623888"/>
                <a:gd name="connsiteX29" fmla="*/ 640556 w 2024062"/>
                <a:gd name="connsiteY29" fmla="*/ 323850 h 623888"/>
                <a:gd name="connsiteX30" fmla="*/ 926306 w 2024062"/>
                <a:gd name="connsiteY30" fmla="*/ 252413 h 623888"/>
                <a:gd name="connsiteX31" fmla="*/ 1121569 w 2024062"/>
                <a:gd name="connsiteY31" fmla="*/ 197644 h 623888"/>
                <a:gd name="connsiteX32" fmla="*/ 1293019 w 2024062"/>
                <a:gd name="connsiteY32" fmla="*/ 147638 h 623888"/>
                <a:gd name="connsiteX33" fmla="*/ 1462087 w 2024062"/>
                <a:gd name="connsiteY33" fmla="*/ 95250 h 623888"/>
                <a:gd name="connsiteX34" fmla="*/ 1545431 w 2024062"/>
                <a:gd name="connsiteY34" fmla="*/ 80963 h 623888"/>
                <a:gd name="connsiteX35" fmla="*/ 1645444 w 2024062"/>
                <a:gd name="connsiteY35" fmla="*/ 59531 h 623888"/>
                <a:gd name="connsiteX36" fmla="*/ 1724025 w 2024062"/>
                <a:gd name="connsiteY36" fmla="*/ 35719 h 623888"/>
                <a:gd name="connsiteX37" fmla="*/ 1802606 w 2024062"/>
                <a:gd name="connsiteY37" fmla="*/ 0 h 623888"/>
                <a:gd name="connsiteX38" fmla="*/ 1819275 w 2024062"/>
                <a:gd name="connsiteY38" fmla="*/ 0 h 623888"/>
                <a:gd name="connsiteX39" fmla="*/ 1866900 w 2024062"/>
                <a:gd name="connsiteY39" fmla="*/ 14288 h 623888"/>
                <a:gd name="connsiteX40" fmla="*/ 1926431 w 2024062"/>
                <a:gd name="connsiteY40" fmla="*/ 38100 h 623888"/>
                <a:gd name="connsiteX41" fmla="*/ 1974056 w 2024062"/>
                <a:gd name="connsiteY41" fmla="*/ 66675 h 623888"/>
                <a:gd name="connsiteX42" fmla="*/ 2005012 w 2024062"/>
                <a:gd name="connsiteY42" fmla="*/ 88106 h 623888"/>
                <a:gd name="connsiteX43" fmla="*/ 2016919 w 2024062"/>
                <a:gd name="connsiteY43" fmla="*/ 109538 h 623888"/>
                <a:gd name="connsiteX44" fmla="*/ 2024062 w 2024062"/>
                <a:gd name="connsiteY44" fmla="*/ 145256 h 623888"/>
                <a:gd name="connsiteX45" fmla="*/ 2021681 w 2024062"/>
                <a:gd name="connsiteY45" fmla="*/ 164306 h 623888"/>
                <a:gd name="connsiteX46" fmla="*/ 2014537 w 2024062"/>
                <a:gd name="connsiteY46" fmla="*/ 188119 h 623888"/>
                <a:gd name="connsiteX47" fmla="*/ 1997869 w 2024062"/>
                <a:gd name="connsiteY47" fmla="*/ 202406 h 623888"/>
                <a:gd name="connsiteX48" fmla="*/ 1940719 w 2024062"/>
                <a:gd name="connsiteY48" fmla="*/ 221456 h 623888"/>
                <a:gd name="connsiteX49" fmla="*/ 1754981 w 2024062"/>
                <a:gd name="connsiteY49" fmla="*/ 247650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24062" h="623888">
                  <a:moveTo>
                    <a:pt x="1754981" y="247650"/>
                  </a:moveTo>
                  <a:lnTo>
                    <a:pt x="1459706" y="295275"/>
                  </a:lnTo>
                  <a:lnTo>
                    <a:pt x="1181100" y="390525"/>
                  </a:lnTo>
                  <a:lnTo>
                    <a:pt x="871537" y="490538"/>
                  </a:lnTo>
                  <a:lnTo>
                    <a:pt x="611981" y="569119"/>
                  </a:lnTo>
                  <a:lnTo>
                    <a:pt x="402431" y="623888"/>
                  </a:lnTo>
                  <a:lnTo>
                    <a:pt x="383381" y="623888"/>
                  </a:lnTo>
                  <a:lnTo>
                    <a:pt x="352425" y="621506"/>
                  </a:lnTo>
                  <a:lnTo>
                    <a:pt x="321469" y="611981"/>
                  </a:lnTo>
                  <a:lnTo>
                    <a:pt x="285750" y="592931"/>
                  </a:lnTo>
                  <a:lnTo>
                    <a:pt x="238125" y="564356"/>
                  </a:lnTo>
                  <a:lnTo>
                    <a:pt x="176212" y="514350"/>
                  </a:lnTo>
                  <a:lnTo>
                    <a:pt x="95250" y="435769"/>
                  </a:lnTo>
                  <a:lnTo>
                    <a:pt x="35719" y="369094"/>
                  </a:lnTo>
                  <a:lnTo>
                    <a:pt x="19050" y="345281"/>
                  </a:lnTo>
                  <a:lnTo>
                    <a:pt x="9525" y="326231"/>
                  </a:lnTo>
                  <a:lnTo>
                    <a:pt x="0" y="304800"/>
                  </a:lnTo>
                  <a:lnTo>
                    <a:pt x="2381" y="285750"/>
                  </a:lnTo>
                  <a:lnTo>
                    <a:pt x="9525" y="276225"/>
                  </a:lnTo>
                  <a:lnTo>
                    <a:pt x="23812" y="271463"/>
                  </a:lnTo>
                  <a:lnTo>
                    <a:pt x="40481" y="276225"/>
                  </a:lnTo>
                  <a:lnTo>
                    <a:pt x="90487" y="309563"/>
                  </a:lnTo>
                  <a:lnTo>
                    <a:pt x="116681" y="330994"/>
                  </a:lnTo>
                  <a:lnTo>
                    <a:pt x="152400" y="352425"/>
                  </a:lnTo>
                  <a:lnTo>
                    <a:pt x="192881" y="371475"/>
                  </a:lnTo>
                  <a:lnTo>
                    <a:pt x="233362" y="383381"/>
                  </a:lnTo>
                  <a:lnTo>
                    <a:pt x="285750" y="392906"/>
                  </a:lnTo>
                  <a:lnTo>
                    <a:pt x="321469" y="392906"/>
                  </a:lnTo>
                  <a:lnTo>
                    <a:pt x="388144" y="383381"/>
                  </a:lnTo>
                  <a:lnTo>
                    <a:pt x="640556" y="323850"/>
                  </a:lnTo>
                  <a:lnTo>
                    <a:pt x="926306" y="252413"/>
                  </a:lnTo>
                  <a:lnTo>
                    <a:pt x="1121569" y="197644"/>
                  </a:lnTo>
                  <a:lnTo>
                    <a:pt x="1293019" y="147638"/>
                  </a:lnTo>
                  <a:lnTo>
                    <a:pt x="1462087" y="95250"/>
                  </a:lnTo>
                  <a:lnTo>
                    <a:pt x="1545431" y="80963"/>
                  </a:lnTo>
                  <a:lnTo>
                    <a:pt x="1645444" y="59531"/>
                  </a:lnTo>
                  <a:lnTo>
                    <a:pt x="1724025" y="35719"/>
                  </a:lnTo>
                  <a:lnTo>
                    <a:pt x="1802606" y="0"/>
                  </a:lnTo>
                  <a:lnTo>
                    <a:pt x="1819275" y="0"/>
                  </a:lnTo>
                  <a:lnTo>
                    <a:pt x="1866900" y="14288"/>
                  </a:lnTo>
                  <a:lnTo>
                    <a:pt x="1926431" y="38100"/>
                  </a:lnTo>
                  <a:lnTo>
                    <a:pt x="1974056" y="66675"/>
                  </a:lnTo>
                  <a:lnTo>
                    <a:pt x="2005012" y="88106"/>
                  </a:lnTo>
                  <a:lnTo>
                    <a:pt x="2016919" y="109538"/>
                  </a:lnTo>
                  <a:lnTo>
                    <a:pt x="2024062" y="145256"/>
                  </a:lnTo>
                  <a:lnTo>
                    <a:pt x="2021681" y="164306"/>
                  </a:lnTo>
                  <a:lnTo>
                    <a:pt x="2014537" y="188119"/>
                  </a:lnTo>
                  <a:lnTo>
                    <a:pt x="1997869" y="202406"/>
                  </a:lnTo>
                  <a:lnTo>
                    <a:pt x="1940719" y="221456"/>
                  </a:lnTo>
                  <a:lnTo>
                    <a:pt x="175498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D5AF6862-105F-47A2-A826-33AA63A5AED0}"/>
                </a:ext>
              </a:extLst>
            </p:cNvPr>
            <p:cNvSpPr/>
            <p:nvPr/>
          </p:nvSpPr>
          <p:spPr>
            <a:xfrm>
              <a:off x="5829302" y="2406651"/>
              <a:ext cx="2393950" cy="541337"/>
            </a:xfrm>
            <a:custGeom>
              <a:avLst/>
              <a:gdLst>
                <a:gd name="connsiteX0" fmla="*/ 1640681 w 2393156"/>
                <a:gd name="connsiteY0" fmla="*/ 314325 h 540544"/>
                <a:gd name="connsiteX1" fmla="*/ 1257300 w 2393156"/>
                <a:gd name="connsiteY1" fmla="*/ 364332 h 540544"/>
                <a:gd name="connsiteX2" fmla="*/ 1069181 w 2393156"/>
                <a:gd name="connsiteY2" fmla="*/ 397669 h 540544"/>
                <a:gd name="connsiteX3" fmla="*/ 871538 w 2393156"/>
                <a:gd name="connsiteY3" fmla="*/ 428625 h 540544"/>
                <a:gd name="connsiteX4" fmla="*/ 731044 w 2393156"/>
                <a:gd name="connsiteY4" fmla="*/ 457200 h 540544"/>
                <a:gd name="connsiteX5" fmla="*/ 566738 w 2393156"/>
                <a:gd name="connsiteY5" fmla="*/ 492919 h 540544"/>
                <a:gd name="connsiteX6" fmla="*/ 466725 w 2393156"/>
                <a:gd name="connsiteY6" fmla="*/ 519113 h 540544"/>
                <a:gd name="connsiteX7" fmla="*/ 431006 w 2393156"/>
                <a:gd name="connsiteY7" fmla="*/ 531019 h 540544"/>
                <a:gd name="connsiteX8" fmla="*/ 404813 w 2393156"/>
                <a:gd name="connsiteY8" fmla="*/ 535782 h 540544"/>
                <a:gd name="connsiteX9" fmla="*/ 359569 w 2393156"/>
                <a:gd name="connsiteY9" fmla="*/ 540544 h 540544"/>
                <a:gd name="connsiteX10" fmla="*/ 328613 w 2393156"/>
                <a:gd name="connsiteY10" fmla="*/ 535782 h 540544"/>
                <a:gd name="connsiteX11" fmla="*/ 307181 w 2393156"/>
                <a:gd name="connsiteY11" fmla="*/ 531019 h 540544"/>
                <a:gd name="connsiteX12" fmla="*/ 285750 w 2393156"/>
                <a:gd name="connsiteY12" fmla="*/ 523875 h 540544"/>
                <a:gd name="connsiteX13" fmla="*/ 242888 w 2393156"/>
                <a:gd name="connsiteY13" fmla="*/ 500063 h 540544"/>
                <a:gd name="connsiteX14" fmla="*/ 176213 w 2393156"/>
                <a:gd name="connsiteY14" fmla="*/ 450057 h 540544"/>
                <a:gd name="connsiteX15" fmla="*/ 116681 w 2393156"/>
                <a:gd name="connsiteY15" fmla="*/ 395288 h 540544"/>
                <a:gd name="connsiteX16" fmla="*/ 50006 w 2393156"/>
                <a:gd name="connsiteY16" fmla="*/ 319088 h 540544"/>
                <a:gd name="connsiteX17" fmla="*/ 16669 w 2393156"/>
                <a:gd name="connsiteY17" fmla="*/ 276225 h 540544"/>
                <a:gd name="connsiteX18" fmla="*/ 4763 w 2393156"/>
                <a:gd name="connsiteY18" fmla="*/ 257175 h 540544"/>
                <a:gd name="connsiteX19" fmla="*/ 0 w 2393156"/>
                <a:gd name="connsiteY19" fmla="*/ 230982 h 540544"/>
                <a:gd name="connsiteX20" fmla="*/ 0 w 2393156"/>
                <a:gd name="connsiteY20" fmla="*/ 216694 h 540544"/>
                <a:gd name="connsiteX21" fmla="*/ 4763 w 2393156"/>
                <a:gd name="connsiteY21" fmla="*/ 204788 h 540544"/>
                <a:gd name="connsiteX22" fmla="*/ 23813 w 2393156"/>
                <a:gd name="connsiteY22" fmla="*/ 202407 h 540544"/>
                <a:gd name="connsiteX23" fmla="*/ 57150 w 2393156"/>
                <a:gd name="connsiteY23" fmla="*/ 216694 h 540544"/>
                <a:gd name="connsiteX24" fmla="*/ 142875 w 2393156"/>
                <a:gd name="connsiteY24" fmla="*/ 261938 h 540544"/>
                <a:gd name="connsiteX25" fmla="*/ 207169 w 2393156"/>
                <a:gd name="connsiteY25" fmla="*/ 295275 h 540544"/>
                <a:gd name="connsiteX26" fmla="*/ 269081 w 2393156"/>
                <a:gd name="connsiteY26" fmla="*/ 316707 h 540544"/>
                <a:gd name="connsiteX27" fmla="*/ 330994 w 2393156"/>
                <a:gd name="connsiteY27" fmla="*/ 333375 h 540544"/>
                <a:gd name="connsiteX28" fmla="*/ 371475 w 2393156"/>
                <a:gd name="connsiteY28" fmla="*/ 335757 h 540544"/>
                <a:gd name="connsiteX29" fmla="*/ 423863 w 2393156"/>
                <a:gd name="connsiteY29" fmla="*/ 323850 h 540544"/>
                <a:gd name="connsiteX30" fmla="*/ 711994 w 2393156"/>
                <a:gd name="connsiteY30" fmla="*/ 266700 h 540544"/>
                <a:gd name="connsiteX31" fmla="*/ 1069181 w 2393156"/>
                <a:gd name="connsiteY31" fmla="*/ 195263 h 540544"/>
                <a:gd name="connsiteX32" fmla="*/ 1250156 w 2393156"/>
                <a:gd name="connsiteY32" fmla="*/ 159544 h 540544"/>
                <a:gd name="connsiteX33" fmla="*/ 1412081 w 2393156"/>
                <a:gd name="connsiteY33" fmla="*/ 133350 h 540544"/>
                <a:gd name="connsiteX34" fmla="*/ 1571625 w 2393156"/>
                <a:gd name="connsiteY34" fmla="*/ 109538 h 540544"/>
                <a:gd name="connsiteX35" fmla="*/ 1766888 w 2393156"/>
                <a:gd name="connsiteY35" fmla="*/ 85725 h 540544"/>
                <a:gd name="connsiteX36" fmla="*/ 2043113 w 2393156"/>
                <a:gd name="connsiteY36" fmla="*/ 0 h 540544"/>
                <a:gd name="connsiteX37" fmla="*/ 2074069 w 2393156"/>
                <a:gd name="connsiteY37" fmla="*/ 0 h 540544"/>
                <a:gd name="connsiteX38" fmla="*/ 2147888 w 2393156"/>
                <a:gd name="connsiteY38" fmla="*/ 14288 h 540544"/>
                <a:gd name="connsiteX39" fmla="*/ 2212181 w 2393156"/>
                <a:gd name="connsiteY39" fmla="*/ 33338 h 540544"/>
                <a:gd name="connsiteX40" fmla="*/ 2266950 w 2393156"/>
                <a:gd name="connsiteY40" fmla="*/ 52388 h 540544"/>
                <a:gd name="connsiteX41" fmla="*/ 2314575 w 2393156"/>
                <a:gd name="connsiteY41" fmla="*/ 76200 h 540544"/>
                <a:gd name="connsiteX42" fmla="*/ 2338388 w 2393156"/>
                <a:gd name="connsiteY42" fmla="*/ 90488 h 540544"/>
                <a:gd name="connsiteX43" fmla="*/ 2369344 w 2393156"/>
                <a:gd name="connsiteY43" fmla="*/ 119063 h 540544"/>
                <a:gd name="connsiteX44" fmla="*/ 2381250 w 2393156"/>
                <a:gd name="connsiteY44" fmla="*/ 135732 h 540544"/>
                <a:gd name="connsiteX45" fmla="*/ 2390775 w 2393156"/>
                <a:gd name="connsiteY45" fmla="*/ 157163 h 540544"/>
                <a:gd name="connsiteX46" fmla="*/ 2393156 w 2393156"/>
                <a:gd name="connsiteY46" fmla="*/ 178594 h 540544"/>
                <a:gd name="connsiteX47" fmla="*/ 2383631 w 2393156"/>
                <a:gd name="connsiteY47" fmla="*/ 195263 h 540544"/>
                <a:gd name="connsiteX48" fmla="*/ 2362200 w 2393156"/>
                <a:gd name="connsiteY48" fmla="*/ 214313 h 540544"/>
                <a:gd name="connsiteX49" fmla="*/ 2319338 w 2393156"/>
                <a:gd name="connsiteY49" fmla="*/ 230982 h 540544"/>
                <a:gd name="connsiteX50" fmla="*/ 2164556 w 2393156"/>
                <a:gd name="connsiteY50" fmla="*/ 254794 h 540544"/>
                <a:gd name="connsiteX51" fmla="*/ 2019300 w 2393156"/>
                <a:gd name="connsiteY51" fmla="*/ 273844 h 540544"/>
                <a:gd name="connsiteX52" fmla="*/ 1640681 w 2393156"/>
                <a:gd name="connsiteY52" fmla="*/ 3143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93156" h="540544">
                  <a:moveTo>
                    <a:pt x="1640681" y="314325"/>
                  </a:moveTo>
                  <a:lnTo>
                    <a:pt x="1257300" y="364332"/>
                  </a:lnTo>
                  <a:lnTo>
                    <a:pt x="1069181" y="397669"/>
                  </a:lnTo>
                  <a:lnTo>
                    <a:pt x="871538" y="428625"/>
                  </a:lnTo>
                  <a:lnTo>
                    <a:pt x="731044" y="457200"/>
                  </a:lnTo>
                  <a:lnTo>
                    <a:pt x="566738" y="492919"/>
                  </a:lnTo>
                  <a:lnTo>
                    <a:pt x="466725" y="519113"/>
                  </a:lnTo>
                  <a:lnTo>
                    <a:pt x="431006" y="531019"/>
                  </a:lnTo>
                  <a:lnTo>
                    <a:pt x="404813" y="535782"/>
                  </a:lnTo>
                  <a:lnTo>
                    <a:pt x="359569" y="540544"/>
                  </a:lnTo>
                  <a:lnTo>
                    <a:pt x="328613" y="535782"/>
                  </a:lnTo>
                  <a:lnTo>
                    <a:pt x="307181" y="531019"/>
                  </a:lnTo>
                  <a:lnTo>
                    <a:pt x="285750" y="523875"/>
                  </a:lnTo>
                  <a:lnTo>
                    <a:pt x="242888" y="500063"/>
                  </a:lnTo>
                  <a:lnTo>
                    <a:pt x="176213" y="450057"/>
                  </a:lnTo>
                  <a:lnTo>
                    <a:pt x="116681" y="395288"/>
                  </a:lnTo>
                  <a:lnTo>
                    <a:pt x="50006" y="319088"/>
                  </a:lnTo>
                  <a:lnTo>
                    <a:pt x="16669" y="276225"/>
                  </a:lnTo>
                  <a:lnTo>
                    <a:pt x="4763" y="257175"/>
                  </a:lnTo>
                  <a:lnTo>
                    <a:pt x="0" y="230982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23813" y="202407"/>
                  </a:lnTo>
                  <a:lnTo>
                    <a:pt x="57150" y="216694"/>
                  </a:lnTo>
                  <a:lnTo>
                    <a:pt x="142875" y="261938"/>
                  </a:lnTo>
                  <a:lnTo>
                    <a:pt x="207169" y="295275"/>
                  </a:lnTo>
                  <a:lnTo>
                    <a:pt x="269081" y="316707"/>
                  </a:lnTo>
                  <a:lnTo>
                    <a:pt x="330994" y="333375"/>
                  </a:lnTo>
                  <a:lnTo>
                    <a:pt x="371475" y="335757"/>
                  </a:lnTo>
                  <a:lnTo>
                    <a:pt x="423863" y="323850"/>
                  </a:lnTo>
                  <a:lnTo>
                    <a:pt x="711994" y="266700"/>
                  </a:lnTo>
                  <a:lnTo>
                    <a:pt x="1069181" y="195263"/>
                  </a:lnTo>
                  <a:lnTo>
                    <a:pt x="1250156" y="159544"/>
                  </a:lnTo>
                  <a:lnTo>
                    <a:pt x="1412081" y="133350"/>
                  </a:lnTo>
                  <a:lnTo>
                    <a:pt x="1571625" y="109538"/>
                  </a:lnTo>
                  <a:lnTo>
                    <a:pt x="1766888" y="85725"/>
                  </a:lnTo>
                  <a:lnTo>
                    <a:pt x="2043113" y="0"/>
                  </a:lnTo>
                  <a:lnTo>
                    <a:pt x="2074069" y="0"/>
                  </a:lnTo>
                  <a:lnTo>
                    <a:pt x="2147888" y="14288"/>
                  </a:lnTo>
                  <a:lnTo>
                    <a:pt x="2212181" y="33338"/>
                  </a:lnTo>
                  <a:lnTo>
                    <a:pt x="2266950" y="52388"/>
                  </a:lnTo>
                  <a:lnTo>
                    <a:pt x="2314575" y="76200"/>
                  </a:lnTo>
                  <a:lnTo>
                    <a:pt x="2338388" y="90488"/>
                  </a:lnTo>
                  <a:lnTo>
                    <a:pt x="2369344" y="119063"/>
                  </a:lnTo>
                  <a:lnTo>
                    <a:pt x="2381250" y="135732"/>
                  </a:lnTo>
                  <a:lnTo>
                    <a:pt x="2390775" y="157163"/>
                  </a:lnTo>
                  <a:lnTo>
                    <a:pt x="2393156" y="178594"/>
                  </a:lnTo>
                  <a:lnTo>
                    <a:pt x="2383631" y="195263"/>
                  </a:lnTo>
                  <a:lnTo>
                    <a:pt x="2362200" y="214313"/>
                  </a:lnTo>
                  <a:lnTo>
                    <a:pt x="2319338" y="230982"/>
                  </a:lnTo>
                  <a:lnTo>
                    <a:pt x="2164556" y="254794"/>
                  </a:lnTo>
                  <a:lnTo>
                    <a:pt x="2019300" y="273844"/>
                  </a:lnTo>
                  <a:lnTo>
                    <a:pt x="1640681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C0FCED67-489E-4BD8-8333-F7F4FD12CA9D}"/>
                </a:ext>
              </a:extLst>
            </p:cNvPr>
            <p:cNvSpPr/>
            <p:nvPr/>
          </p:nvSpPr>
          <p:spPr>
            <a:xfrm rot="16200000">
              <a:off x="2855916" y="3376613"/>
              <a:ext cx="4268788" cy="585787"/>
            </a:xfrm>
            <a:custGeom>
              <a:avLst/>
              <a:gdLst>
                <a:gd name="connsiteX0" fmla="*/ 1835861 w 4268377"/>
                <a:gd name="connsiteY0" fmla="*/ 420130 h 586063"/>
                <a:gd name="connsiteX1" fmla="*/ 1398079 w 4268377"/>
                <a:gd name="connsiteY1" fmla="*/ 409538 h 586063"/>
                <a:gd name="connsiteX2" fmla="*/ 1034437 w 4268377"/>
                <a:gd name="connsiteY2" fmla="*/ 406008 h 586063"/>
                <a:gd name="connsiteX3" fmla="*/ 656673 w 4268377"/>
                <a:gd name="connsiteY3" fmla="*/ 409538 h 586063"/>
                <a:gd name="connsiteX4" fmla="*/ 427191 w 4268377"/>
                <a:gd name="connsiteY4" fmla="*/ 409538 h 586063"/>
                <a:gd name="connsiteX5" fmla="*/ 349520 w 4268377"/>
                <a:gd name="connsiteY5" fmla="*/ 409538 h 586063"/>
                <a:gd name="connsiteX6" fmla="*/ 257727 w 4268377"/>
                <a:gd name="connsiteY6" fmla="*/ 398947 h 586063"/>
                <a:gd name="connsiteX7" fmla="*/ 172994 w 4268377"/>
                <a:gd name="connsiteY7" fmla="*/ 377764 h 586063"/>
                <a:gd name="connsiteX8" fmla="*/ 88262 w 4268377"/>
                <a:gd name="connsiteY8" fmla="*/ 349520 h 586063"/>
                <a:gd name="connsiteX9" fmla="*/ 35305 w 4268377"/>
                <a:gd name="connsiteY9" fmla="*/ 324806 h 586063"/>
                <a:gd name="connsiteX10" fmla="*/ 14122 w 4268377"/>
                <a:gd name="connsiteY10" fmla="*/ 310684 h 586063"/>
                <a:gd name="connsiteX11" fmla="*/ 7061 w 4268377"/>
                <a:gd name="connsiteY11" fmla="*/ 296562 h 586063"/>
                <a:gd name="connsiteX12" fmla="*/ 0 w 4268377"/>
                <a:gd name="connsiteY12" fmla="*/ 275379 h 586063"/>
                <a:gd name="connsiteX13" fmla="*/ 7061 w 4268377"/>
                <a:gd name="connsiteY13" fmla="*/ 243605 h 586063"/>
                <a:gd name="connsiteX14" fmla="*/ 28244 w 4268377"/>
                <a:gd name="connsiteY14" fmla="*/ 204769 h 586063"/>
                <a:gd name="connsiteX15" fmla="*/ 60018 w 4268377"/>
                <a:gd name="connsiteY15" fmla="*/ 180056 h 586063"/>
                <a:gd name="connsiteX16" fmla="*/ 84732 w 4268377"/>
                <a:gd name="connsiteY16" fmla="*/ 165934 h 586063"/>
                <a:gd name="connsiteX17" fmla="*/ 141220 w 4268377"/>
                <a:gd name="connsiteY17" fmla="*/ 148281 h 586063"/>
                <a:gd name="connsiteX18" fmla="*/ 208299 w 4268377"/>
                <a:gd name="connsiteY18" fmla="*/ 130629 h 586063"/>
                <a:gd name="connsiteX19" fmla="*/ 321276 w 4268377"/>
                <a:gd name="connsiteY19" fmla="*/ 120037 h 586063"/>
                <a:gd name="connsiteX20" fmla="*/ 416599 w 4268377"/>
                <a:gd name="connsiteY20" fmla="*/ 116507 h 586063"/>
                <a:gd name="connsiteX21" fmla="*/ 526045 w 4268377"/>
                <a:gd name="connsiteY21" fmla="*/ 134159 h 586063"/>
                <a:gd name="connsiteX22" fmla="*/ 727283 w 4268377"/>
                <a:gd name="connsiteY22" fmla="*/ 162403 h 586063"/>
                <a:gd name="connsiteX23" fmla="*/ 903808 w 4268377"/>
                <a:gd name="connsiteY23" fmla="*/ 180056 h 586063"/>
                <a:gd name="connsiteX24" fmla="*/ 1097986 w 4268377"/>
                <a:gd name="connsiteY24" fmla="*/ 190647 h 586063"/>
                <a:gd name="connsiteX25" fmla="*/ 1359243 w 4268377"/>
                <a:gd name="connsiteY25" fmla="*/ 201239 h 586063"/>
                <a:gd name="connsiteX26" fmla="*/ 1556951 w 4268377"/>
                <a:gd name="connsiteY26" fmla="*/ 208300 h 586063"/>
                <a:gd name="connsiteX27" fmla="*/ 1729946 w 4268377"/>
                <a:gd name="connsiteY27" fmla="*/ 218891 h 586063"/>
                <a:gd name="connsiteX28" fmla="*/ 1895879 w 4268377"/>
                <a:gd name="connsiteY28" fmla="*/ 233013 h 586063"/>
                <a:gd name="connsiteX29" fmla="*/ 2259521 w 4268377"/>
                <a:gd name="connsiteY29" fmla="*/ 243605 h 586063"/>
                <a:gd name="connsiteX30" fmla="*/ 2626693 w 4268377"/>
                <a:gd name="connsiteY30" fmla="*/ 254196 h 586063"/>
                <a:gd name="connsiteX31" fmla="*/ 3113903 w 4268377"/>
                <a:gd name="connsiteY31" fmla="*/ 250666 h 586063"/>
                <a:gd name="connsiteX32" fmla="*/ 3459892 w 4268377"/>
                <a:gd name="connsiteY32" fmla="*/ 254196 h 586063"/>
                <a:gd name="connsiteX33" fmla="*/ 3795289 w 4268377"/>
                <a:gd name="connsiteY33" fmla="*/ 250666 h 586063"/>
                <a:gd name="connsiteX34" fmla="*/ 3858838 w 4268377"/>
                <a:gd name="connsiteY34" fmla="*/ 247135 h 586063"/>
                <a:gd name="connsiteX35" fmla="*/ 3908266 w 4268377"/>
                <a:gd name="connsiteY35" fmla="*/ 240074 h 586063"/>
                <a:gd name="connsiteX36" fmla="*/ 3964754 w 4268377"/>
                <a:gd name="connsiteY36" fmla="*/ 225952 h 586063"/>
                <a:gd name="connsiteX37" fmla="*/ 4035364 w 4268377"/>
                <a:gd name="connsiteY37" fmla="*/ 194178 h 586063"/>
                <a:gd name="connsiteX38" fmla="*/ 4098913 w 4268377"/>
                <a:gd name="connsiteY38" fmla="*/ 148281 h 586063"/>
                <a:gd name="connsiteX39" fmla="*/ 4158931 w 4268377"/>
                <a:gd name="connsiteY39" fmla="*/ 88263 h 586063"/>
                <a:gd name="connsiteX40" fmla="*/ 4197767 w 4268377"/>
                <a:gd name="connsiteY40" fmla="*/ 35305 h 586063"/>
                <a:gd name="connsiteX41" fmla="*/ 4222480 w 4268377"/>
                <a:gd name="connsiteY41" fmla="*/ 7061 h 586063"/>
                <a:gd name="connsiteX42" fmla="*/ 4250724 w 4268377"/>
                <a:gd name="connsiteY42" fmla="*/ 0 h 586063"/>
                <a:gd name="connsiteX43" fmla="*/ 4261316 w 4268377"/>
                <a:gd name="connsiteY43" fmla="*/ 10592 h 586063"/>
                <a:gd name="connsiteX44" fmla="*/ 4268377 w 4268377"/>
                <a:gd name="connsiteY44" fmla="*/ 28244 h 586063"/>
                <a:gd name="connsiteX45" fmla="*/ 4268377 w 4268377"/>
                <a:gd name="connsiteY45" fmla="*/ 77671 h 586063"/>
                <a:gd name="connsiteX46" fmla="*/ 4250724 w 4268377"/>
                <a:gd name="connsiteY46" fmla="*/ 158873 h 586063"/>
                <a:gd name="connsiteX47" fmla="*/ 4226011 w 4268377"/>
                <a:gd name="connsiteY47" fmla="*/ 236544 h 586063"/>
                <a:gd name="connsiteX48" fmla="*/ 4194236 w 4268377"/>
                <a:gd name="connsiteY48" fmla="*/ 314215 h 586063"/>
                <a:gd name="connsiteX49" fmla="*/ 4144809 w 4268377"/>
                <a:gd name="connsiteY49" fmla="*/ 402477 h 586063"/>
                <a:gd name="connsiteX50" fmla="*/ 4088321 w 4268377"/>
                <a:gd name="connsiteY50" fmla="*/ 487209 h 586063"/>
                <a:gd name="connsiteX51" fmla="*/ 4024772 w 4268377"/>
                <a:gd name="connsiteY51" fmla="*/ 564880 h 586063"/>
                <a:gd name="connsiteX52" fmla="*/ 3996528 w 4268377"/>
                <a:gd name="connsiteY52" fmla="*/ 582533 h 586063"/>
                <a:gd name="connsiteX53" fmla="*/ 3964754 w 4268377"/>
                <a:gd name="connsiteY53" fmla="*/ 586063 h 586063"/>
                <a:gd name="connsiteX54" fmla="*/ 3929449 w 4268377"/>
                <a:gd name="connsiteY54" fmla="*/ 575472 h 586063"/>
                <a:gd name="connsiteX55" fmla="*/ 3887083 w 4268377"/>
                <a:gd name="connsiteY55" fmla="*/ 543697 h 586063"/>
                <a:gd name="connsiteX56" fmla="*/ 3834125 w 4268377"/>
                <a:gd name="connsiteY56" fmla="*/ 526045 h 586063"/>
                <a:gd name="connsiteX57" fmla="*/ 3745862 w 4268377"/>
                <a:gd name="connsiteY57" fmla="*/ 508392 h 586063"/>
                <a:gd name="connsiteX58" fmla="*/ 3678783 w 4268377"/>
                <a:gd name="connsiteY58" fmla="*/ 497801 h 586063"/>
                <a:gd name="connsiteX59" fmla="*/ 3590520 w 4268377"/>
                <a:gd name="connsiteY59" fmla="*/ 497801 h 586063"/>
                <a:gd name="connsiteX60" fmla="*/ 3452831 w 4268377"/>
                <a:gd name="connsiteY60" fmla="*/ 494270 h 586063"/>
                <a:gd name="connsiteX61" fmla="*/ 3170391 w 4268377"/>
                <a:gd name="connsiteY61" fmla="*/ 480148 h 586063"/>
                <a:gd name="connsiteX62" fmla="*/ 3018579 w 4268377"/>
                <a:gd name="connsiteY62" fmla="*/ 476618 h 586063"/>
                <a:gd name="connsiteX63" fmla="*/ 2513717 w 4268377"/>
                <a:gd name="connsiteY63" fmla="*/ 455435 h 586063"/>
                <a:gd name="connsiteX64" fmla="*/ 2206564 w 4268377"/>
                <a:gd name="connsiteY64" fmla="*/ 437782 h 586063"/>
                <a:gd name="connsiteX65" fmla="*/ 1835861 w 4268377"/>
                <a:gd name="connsiteY65" fmla="*/ 420130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268377" h="586063">
                  <a:moveTo>
                    <a:pt x="1835861" y="420130"/>
                  </a:moveTo>
                  <a:lnTo>
                    <a:pt x="1398079" y="409538"/>
                  </a:lnTo>
                  <a:lnTo>
                    <a:pt x="1034437" y="406008"/>
                  </a:lnTo>
                  <a:lnTo>
                    <a:pt x="656673" y="409538"/>
                  </a:lnTo>
                  <a:lnTo>
                    <a:pt x="427191" y="409538"/>
                  </a:lnTo>
                  <a:lnTo>
                    <a:pt x="349520" y="409538"/>
                  </a:lnTo>
                  <a:lnTo>
                    <a:pt x="257727" y="398947"/>
                  </a:lnTo>
                  <a:lnTo>
                    <a:pt x="172994" y="377764"/>
                  </a:lnTo>
                  <a:lnTo>
                    <a:pt x="88262" y="349520"/>
                  </a:lnTo>
                  <a:lnTo>
                    <a:pt x="35305" y="324806"/>
                  </a:lnTo>
                  <a:lnTo>
                    <a:pt x="14122" y="310684"/>
                  </a:lnTo>
                  <a:lnTo>
                    <a:pt x="7061" y="296562"/>
                  </a:lnTo>
                  <a:lnTo>
                    <a:pt x="0" y="275379"/>
                  </a:lnTo>
                  <a:lnTo>
                    <a:pt x="7061" y="243605"/>
                  </a:lnTo>
                  <a:lnTo>
                    <a:pt x="28244" y="204769"/>
                  </a:lnTo>
                  <a:lnTo>
                    <a:pt x="60018" y="180056"/>
                  </a:lnTo>
                  <a:lnTo>
                    <a:pt x="84732" y="165934"/>
                  </a:lnTo>
                  <a:lnTo>
                    <a:pt x="141220" y="148281"/>
                  </a:lnTo>
                  <a:lnTo>
                    <a:pt x="208299" y="130629"/>
                  </a:lnTo>
                  <a:lnTo>
                    <a:pt x="321276" y="120037"/>
                  </a:lnTo>
                  <a:lnTo>
                    <a:pt x="416599" y="116507"/>
                  </a:lnTo>
                  <a:lnTo>
                    <a:pt x="526045" y="134159"/>
                  </a:lnTo>
                  <a:lnTo>
                    <a:pt x="727283" y="162403"/>
                  </a:lnTo>
                  <a:lnTo>
                    <a:pt x="903808" y="180056"/>
                  </a:lnTo>
                  <a:lnTo>
                    <a:pt x="1097986" y="190647"/>
                  </a:lnTo>
                  <a:lnTo>
                    <a:pt x="1359243" y="201239"/>
                  </a:lnTo>
                  <a:lnTo>
                    <a:pt x="1556951" y="208300"/>
                  </a:lnTo>
                  <a:lnTo>
                    <a:pt x="1729946" y="218891"/>
                  </a:lnTo>
                  <a:lnTo>
                    <a:pt x="1895879" y="233013"/>
                  </a:lnTo>
                  <a:lnTo>
                    <a:pt x="2259521" y="243605"/>
                  </a:lnTo>
                  <a:lnTo>
                    <a:pt x="2626693" y="254196"/>
                  </a:lnTo>
                  <a:lnTo>
                    <a:pt x="3113903" y="250666"/>
                  </a:lnTo>
                  <a:lnTo>
                    <a:pt x="3459892" y="254196"/>
                  </a:lnTo>
                  <a:lnTo>
                    <a:pt x="3795289" y="250666"/>
                  </a:lnTo>
                  <a:lnTo>
                    <a:pt x="3858838" y="247135"/>
                  </a:lnTo>
                  <a:lnTo>
                    <a:pt x="3908266" y="240074"/>
                  </a:lnTo>
                  <a:lnTo>
                    <a:pt x="3964754" y="225952"/>
                  </a:lnTo>
                  <a:lnTo>
                    <a:pt x="4035364" y="194178"/>
                  </a:lnTo>
                  <a:lnTo>
                    <a:pt x="4098913" y="148281"/>
                  </a:lnTo>
                  <a:lnTo>
                    <a:pt x="4158931" y="88263"/>
                  </a:lnTo>
                  <a:lnTo>
                    <a:pt x="4197767" y="35305"/>
                  </a:lnTo>
                  <a:lnTo>
                    <a:pt x="4222480" y="7061"/>
                  </a:lnTo>
                  <a:lnTo>
                    <a:pt x="4250724" y="0"/>
                  </a:lnTo>
                  <a:lnTo>
                    <a:pt x="4261316" y="10592"/>
                  </a:lnTo>
                  <a:lnTo>
                    <a:pt x="4268377" y="28244"/>
                  </a:lnTo>
                  <a:lnTo>
                    <a:pt x="4268377" y="77671"/>
                  </a:lnTo>
                  <a:lnTo>
                    <a:pt x="4250724" y="158873"/>
                  </a:lnTo>
                  <a:lnTo>
                    <a:pt x="4226011" y="236544"/>
                  </a:lnTo>
                  <a:lnTo>
                    <a:pt x="4194236" y="314215"/>
                  </a:lnTo>
                  <a:lnTo>
                    <a:pt x="4144809" y="402477"/>
                  </a:lnTo>
                  <a:lnTo>
                    <a:pt x="4088321" y="487209"/>
                  </a:lnTo>
                  <a:lnTo>
                    <a:pt x="4024772" y="564880"/>
                  </a:lnTo>
                  <a:lnTo>
                    <a:pt x="3996528" y="582533"/>
                  </a:lnTo>
                  <a:lnTo>
                    <a:pt x="3964754" y="586063"/>
                  </a:lnTo>
                  <a:lnTo>
                    <a:pt x="3929449" y="575472"/>
                  </a:lnTo>
                  <a:lnTo>
                    <a:pt x="3887083" y="543697"/>
                  </a:lnTo>
                  <a:lnTo>
                    <a:pt x="3834125" y="526045"/>
                  </a:lnTo>
                  <a:lnTo>
                    <a:pt x="3745862" y="508392"/>
                  </a:lnTo>
                  <a:lnTo>
                    <a:pt x="3678783" y="497801"/>
                  </a:lnTo>
                  <a:lnTo>
                    <a:pt x="3590520" y="497801"/>
                  </a:lnTo>
                  <a:lnTo>
                    <a:pt x="3452831" y="494270"/>
                  </a:lnTo>
                  <a:lnTo>
                    <a:pt x="3170391" y="480148"/>
                  </a:lnTo>
                  <a:lnTo>
                    <a:pt x="3018579" y="476618"/>
                  </a:lnTo>
                  <a:lnTo>
                    <a:pt x="2513717" y="455435"/>
                  </a:lnTo>
                  <a:lnTo>
                    <a:pt x="2206564" y="437782"/>
                  </a:lnTo>
                  <a:lnTo>
                    <a:pt x="1835861" y="420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5B82CD1B-0E7A-4751-AA8E-96480884629F}"/>
                </a:ext>
              </a:extLst>
            </p:cNvPr>
            <p:cNvSpPr/>
            <p:nvPr/>
          </p:nvSpPr>
          <p:spPr>
            <a:xfrm rot="16200000">
              <a:off x="3348040" y="3130550"/>
              <a:ext cx="2062162" cy="1306512"/>
            </a:xfrm>
            <a:custGeom>
              <a:avLst/>
              <a:gdLst>
                <a:gd name="connsiteX0" fmla="*/ 1323975 w 2062162"/>
                <a:gd name="connsiteY0" fmla="*/ 835819 h 1307307"/>
                <a:gd name="connsiteX1" fmla="*/ 1581150 w 2062162"/>
                <a:gd name="connsiteY1" fmla="*/ 969169 h 1307307"/>
                <a:gd name="connsiteX2" fmla="*/ 1778793 w 2062162"/>
                <a:gd name="connsiteY2" fmla="*/ 1062038 h 1307307"/>
                <a:gd name="connsiteX3" fmla="*/ 2043112 w 2062162"/>
                <a:gd name="connsiteY3" fmla="*/ 1171575 h 1307307"/>
                <a:gd name="connsiteX4" fmla="*/ 2062162 w 2062162"/>
                <a:gd name="connsiteY4" fmla="*/ 1307307 h 1307307"/>
                <a:gd name="connsiteX5" fmla="*/ 1690687 w 2062162"/>
                <a:gd name="connsiteY5" fmla="*/ 1269207 h 1307307"/>
                <a:gd name="connsiteX6" fmla="*/ 1547812 w 2062162"/>
                <a:gd name="connsiteY6" fmla="*/ 1193007 h 1307307"/>
                <a:gd name="connsiteX7" fmla="*/ 1259681 w 2062162"/>
                <a:gd name="connsiteY7" fmla="*/ 1021557 h 1307307"/>
                <a:gd name="connsiteX8" fmla="*/ 1014412 w 2062162"/>
                <a:gd name="connsiteY8" fmla="*/ 864394 h 1307307"/>
                <a:gd name="connsiteX9" fmla="*/ 866775 w 2062162"/>
                <a:gd name="connsiteY9" fmla="*/ 769144 h 1307307"/>
                <a:gd name="connsiteX10" fmla="*/ 642937 w 2062162"/>
                <a:gd name="connsiteY10" fmla="*/ 607219 h 1307307"/>
                <a:gd name="connsiteX11" fmla="*/ 509587 w 2062162"/>
                <a:gd name="connsiteY11" fmla="*/ 502444 h 1307307"/>
                <a:gd name="connsiteX12" fmla="*/ 364331 w 2062162"/>
                <a:gd name="connsiteY12" fmla="*/ 383382 h 1307307"/>
                <a:gd name="connsiteX13" fmla="*/ 219075 w 2062162"/>
                <a:gd name="connsiteY13" fmla="*/ 257175 h 1307307"/>
                <a:gd name="connsiteX14" fmla="*/ 95250 w 2062162"/>
                <a:gd name="connsiteY14" fmla="*/ 145257 h 1307307"/>
                <a:gd name="connsiteX15" fmla="*/ 26193 w 2062162"/>
                <a:gd name="connsiteY15" fmla="*/ 80963 h 1307307"/>
                <a:gd name="connsiteX16" fmla="*/ 9525 w 2062162"/>
                <a:gd name="connsiteY16" fmla="*/ 59532 h 1307307"/>
                <a:gd name="connsiteX17" fmla="*/ 0 w 2062162"/>
                <a:gd name="connsiteY17" fmla="*/ 38100 h 1307307"/>
                <a:gd name="connsiteX18" fmla="*/ 0 w 2062162"/>
                <a:gd name="connsiteY18" fmla="*/ 19050 h 1307307"/>
                <a:gd name="connsiteX19" fmla="*/ 2381 w 2062162"/>
                <a:gd name="connsiteY19" fmla="*/ 9525 h 1307307"/>
                <a:gd name="connsiteX20" fmla="*/ 16668 w 2062162"/>
                <a:gd name="connsiteY20" fmla="*/ 0 h 1307307"/>
                <a:gd name="connsiteX21" fmla="*/ 38100 w 2062162"/>
                <a:gd name="connsiteY21" fmla="*/ 2382 h 1307307"/>
                <a:gd name="connsiteX22" fmla="*/ 88106 w 2062162"/>
                <a:gd name="connsiteY22" fmla="*/ 35719 h 1307307"/>
                <a:gd name="connsiteX23" fmla="*/ 254793 w 2062162"/>
                <a:gd name="connsiteY23" fmla="*/ 164307 h 1307307"/>
                <a:gd name="connsiteX24" fmla="*/ 419100 w 2062162"/>
                <a:gd name="connsiteY24" fmla="*/ 280988 h 1307307"/>
                <a:gd name="connsiteX25" fmla="*/ 592931 w 2062162"/>
                <a:gd name="connsiteY25" fmla="*/ 397669 h 1307307"/>
                <a:gd name="connsiteX26" fmla="*/ 740568 w 2062162"/>
                <a:gd name="connsiteY26" fmla="*/ 497682 h 1307307"/>
                <a:gd name="connsiteX27" fmla="*/ 914400 w 2062162"/>
                <a:gd name="connsiteY27" fmla="*/ 602457 h 1307307"/>
                <a:gd name="connsiteX28" fmla="*/ 1081087 w 2062162"/>
                <a:gd name="connsiteY28" fmla="*/ 702469 h 1307307"/>
                <a:gd name="connsiteX29" fmla="*/ 1323975 w 2062162"/>
                <a:gd name="connsiteY29" fmla="*/ 835819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62162" h="1307307">
                  <a:moveTo>
                    <a:pt x="1323975" y="835819"/>
                  </a:moveTo>
                  <a:lnTo>
                    <a:pt x="1581150" y="969169"/>
                  </a:lnTo>
                  <a:lnTo>
                    <a:pt x="1778793" y="1062038"/>
                  </a:lnTo>
                  <a:lnTo>
                    <a:pt x="2043112" y="1171575"/>
                  </a:lnTo>
                  <a:lnTo>
                    <a:pt x="2062162" y="1307307"/>
                  </a:lnTo>
                  <a:lnTo>
                    <a:pt x="1690687" y="1269207"/>
                  </a:lnTo>
                  <a:lnTo>
                    <a:pt x="1547812" y="1193007"/>
                  </a:lnTo>
                  <a:lnTo>
                    <a:pt x="1259681" y="1021557"/>
                  </a:lnTo>
                  <a:lnTo>
                    <a:pt x="1014412" y="864394"/>
                  </a:lnTo>
                  <a:lnTo>
                    <a:pt x="866775" y="769144"/>
                  </a:lnTo>
                  <a:lnTo>
                    <a:pt x="642937" y="607219"/>
                  </a:lnTo>
                  <a:lnTo>
                    <a:pt x="509587" y="502444"/>
                  </a:lnTo>
                  <a:lnTo>
                    <a:pt x="364331" y="383382"/>
                  </a:lnTo>
                  <a:lnTo>
                    <a:pt x="219075" y="257175"/>
                  </a:lnTo>
                  <a:lnTo>
                    <a:pt x="95250" y="145257"/>
                  </a:lnTo>
                  <a:lnTo>
                    <a:pt x="26193" y="80963"/>
                  </a:lnTo>
                  <a:lnTo>
                    <a:pt x="9525" y="5953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8100" y="2382"/>
                  </a:lnTo>
                  <a:lnTo>
                    <a:pt x="88106" y="35719"/>
                  </a:lnTo>
                  <a:lnTo>
                    <a:pt x="254793" y="164307"/>
                  </a:lnTo>
                  <a:lnTo>
                    <a:pt x="419100" y="280988"/>
                  </a:lnTo>
                  <a:lnTo>
                    <a:pt x="592931" y="397669"/>
                  </a:lnTo>
                  <a:lnTo>
                    <a:pt x="740568" y="497682"/>
                  </a:lnTo>
                  <a:lnTo>
                    <a:pt x="914400" y="602457"/>
                  </a:lnTo>
                  <a:lnTo>
                    <a:pt x="1081087" y="702469"/>
                  </a:lnTo>
                  <a:lnTo>
                    <a:pt x="1323975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616780FC-8A8B-467D-9BA5-CE928BA765D3}"/>
                </a:ext>
              </a:extLst>
            </p:cNvPr>
            <p:cNvSpPr/>
            <p:nvPr/>
          </p:nvSpPr>
          <p:spPr>
            <a:xfrm>
              <a:off x="5080002" y="3270251"/>
              <a:ext cx="630238" cy="536575"/>
            </a:xfrm>
            <a:custGeom>
              <a:avLst/>
              <a:gdLst>
                <a:gd name="connsiteX0" fmla="*/ 164307 w 631032"/>
                <a:gd name="connsiteY0" fmla="*/ 140494 h 538162"/>
                <a:gd name="connsiteX1" fmla="*/ 2382 w 631032"/>
                <a:gd name="connsiteY1" fmla="*/ 35719 h 538162"/>
                <a:gd name="connsiteX2" fmla="*/ 0 w 631032"/>
                <a:gd name="connsiteY2" fmla="*/ 0 h 538162"/>
                <a:gd name="connsiteX3" fmla="*/ 119063 w 631032"/>
                <a:gd name="connsiteY3" fmla="*/ 9525 h 538162"/>
                <a:gd name="connsiteX4" fmla="*/ 171450 w 631032"/>
                <a:gd name="connsiteY4" fmla="*/ 16669 h 538162"/>
                <a:gd name="connsiteX5" fmla="*/ 247650 w 631032"/>
                <a:gd name="connsiteY5" fmla="*/ 30956 h 538162"/>
                <a:gd name="connsiteX6" fmla="*/ 307182 w 631032"/>
                <a:gd name="connsiteY6" fmla="*/ 45244 h 538162"/>
                <a:gd name="connsiteX7" fmla="*/ 357188 w 631032"/>
                <a:gd name="connsiteY7" fmla="*/ 59531 h 538162"/>
                <a:gd name="connsiteX8" fmla="*/ 411957 w 631032"/>
                <a:gd name="connsiteY8" fmla="*/ 78581 h 538162"/>
                <a:gd name="connsiteX9" fmla="*/ 454819 w 631032"/>
                <a:gd name="connsiteY9" fmla="*/ 97631 h 538162"/>
                <a:gd name="connsiteX10" fmla="*/ 473869 w 631032"/>
                <a:gd name="connsiteY10" fmla="*/ 111919 h 538162"/>
                <a:gd name="connsiteX11" fmla="*/ 502444 w 631032"/>
                <a:gd name="connsiteY11" fmla="*/ 145256 h 538162"/>
                <a:gd name="connsiteX12" fmla="*/ 535782 w 631032"/>
                <a:gd name="connsiteY12" fmla="*/ 192881 h 538162"/>
                <a:gd name="connsiteX13" fmla="*/ 552450 w 631032"/>
                <a:gd name="connsiteY13" fmla="*/ 221456 h 538162"/>
                <a:gd name="connsiteX14" fmla="*/ 576263 w 631032"/>
                <a:gd name="connsiteY14" fmla="*/ 269081 h 538162"/>
                <a:gd name="connsiteX15" fmla="*/ 597694 w 631032"/>
                <a:gd name="connsiteY15" fmla="*/ 326231 h 538162"/>
                <a:gd name="connsiteX16" fmla="*/ 621507 w 631032"/>
                <a:gd name="connsiteY16" fmla="*/ 392906 h 538162"/>
                <a:gd name="connsiteX17" fmla="*/ 631032 w 631032"/>
                <a:gd name="connsiteY17" fmla="*/ 435769 h 538162"/>
                <a:gd name="connsiteX18" fmla="*/ 621507 w 631032"/>
                <a:gd name="connsiteY18" fmla="*/ 476250 h 538162"/>
                <a:gd name="connsiteX19" fmla="*/ 604838 w 631032"/>
                <a:gd name="connsiteY19" fmla="*/ 511969 h 538162"/>
                <a:gd name="connsiteX20" fmla="*/ 585788 w 631032"/>
                <a:gd name="connsiteY20" fmla="*/ 528637 h 538162"/>
                <a:gd name="connsiteX21" fmla="*/ 559594 w 631032"/>
                <a:gd name="connsiteY21" fmla="*/ 538162 h 538162"/>
                <a:gd name="connsiteX22" fmla="*/ 514350 w 631032"/>
                <a:gd name="connsiteY22" fmla="*/ 531019 h 538162"/>
                <a:gd name="connsiteX23" fmla="*/ 473869 w 631032"/>
                <a:gd name="connsiteY23" fmla="*/ 516731 h 538162"/>
                <a:gd name="connsiteX24" fmla="*/ 433388 w 631032"/>
                <a:gd name="connsiteY24" fmla="*/ 492919 h 538162"/>
                <a:gd name="connsiteX25" fmla="*/ 411957 w 631032"/>
                <a:gd name="connsiteY25" fmla="*/ 471487 h 538162"/>
                <a:gd name="connsiteX26" fmla="*/ 381000 w 631032"/>
                <a:gd name="connsiteY26" fmla="*/ 433387 h 538162"/>
                <a:gd name="connsiteX27" fmla="*/ 359569 w 631032"/>
                <a:gd name="connsiteY27" fmla="*/ 392906 h 538162"/>
                <a:gd name="connsiteX28" fmla="*/ 338138 w 631032"/>
                <a:gd name="connsiteY28" fmla="*/ 340519 h 538162"/>
                <a:gd name="connsiteX29" fmla="*/ 307182 w 631032"/>
                <a:gd name="connsiteY29" fmla="*/ 290512 h 538162"/>
                <a:gd name="connsiteX30" fmla="*/ 254794 w 631032"/>
                <a:gd name="connsiteY30" fmla="*/ 226219 h 538162"/>
                <a:gd name="connsiteX31" fmla="*/ 204788 w 631032"/>
                <a:gd name="connsiteY31" fmla="*/ 176212 h 538162"/>
                <a:gd name="connsiteX32" fmla="*/ 164307 w 631032"/>
                <a:gd name="connsiteY32" fmla="*/ 1404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1032" h="538162">
                  <a:moveTo>
                    <a:pt x="164307" y="140494"/>
                  </a:moveTo>
                  <a:lnTo>
                    <a:pt x="2382" y="35719"/>
                  </a:lnTo>
                  <a:lnTo>
                    <a:pt x="0" y="0"/>
                  </a:lnTo>
                  <a:lnTo>
                    <a:pt x="119063" y="9525"/>
                  </a:lnTo>
                  <a:lnTo>
                    <a:pt x="171450" y="16669"/>
                  </a:lnTo>
                  <a:lnTo>
                    <a:pt x="247650" y="30956"/>
                  </a:lnTo>
                  <a:lnTo>
                    <a:pt x="307182" y="45244"/>
                  </a:lnTo>
                  <a:lnTo>
                    <a:pt x="357188" y="59531"/>
                  </a:lnTo>
                  <a:lnTo>
                    <a:pt x="411957" y="78581"/>
                  </a:lnTo>
                  <a:lnTo>
                    <a:pt x="454819" y="97631"/>
                  </a:lnTo>
                  <a:lnTo>
                    <a:pt x="473869" y="111919"/>
                  </a:lnTo>
                  <a:lnTo>
                    <a:pt x="502444" y="145256"/>
                  </a:lnTo>
                  <a:lnTo>
                    <a:pt x="535782" y="192881"/>
                  </a:lnTo>
                  <a:lnTo>
                    <a:pt x="552450" y="221456"/>
                  </a:lnTo>
                  <a:lnTo>
                    <a:pt x="576263" y="269081"/>
                  </a:lnTo>
                  <a:lnTo>
                    <a:pt x="597694" y="326231"/>
                  </a:lnTo>
                  <a:lnTo>
                    <a:pt x="621507" y="392906"/>
                  </a:lnTo>
                  <a:lnTo>
                    <a:pt x="631032" y="435769"/>
                  </a:lnTo>
                  <a:lnTo>
                    <a:pt x="621507" y="476250"/>
                  </a:lnTo>
                  <a:lnTo>
                    <a:pt x="604838" y="511969"/>
                  </a:lnTo>
                  <a:lnTo>
                    <a:pt x="585788" y="528637"/>
                  </a:lnTo>
                  <a:lnTo>
                    <a:pt x="559594" y="538162"/>
                  </a:lnTo>
                  <a:lnTo>
                    <a:pt x="514350" y="531019"/>
                  </a:lnTo>
                  <a:lnTo>
                    <a:pt x="473869" y="516731"/>
                  </a:lnTo>
                  <a:lnTo>
                    <a:pt x="433388" y="492919"/>
                  </a:lnTo>
                  <a:lnTo>
                    <a:pt x="411957" y="471487"/>
                  </a:lnTo>
                  <a:lnTo>
                    <a:pt x="381000" y="433387"/>
                  </a:lnTo>
                  <a:lnTo>
                    <a:pt x="359569" y="392906"/>
                  </a:lnTo>
                  <a:lnTo>
                    <a:pt x="338138" y="340519"/>
                  </a:lnTo>
                  <a:lnTo>
                    <a:pt x="307182" y="290512"/>
                  </a:lnTo>
                  <a:lnTo>
                    <a:pt x="254794" y="226219"/>
                  </a:lnTo>
                  <a:lnTo>
                    <a:pt x="204788" y="176212"/>
                  </a:lnTo>
                  <a:lnTo>
                    <a:pt x="164307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A8F3B5D1-BCD0-4BB7-A5AB-5C7738AA7E0A}"/>
                </a:ext>
              </a:extLst>
            </p:cNvPr>
            <p:cNvSpPr/>
            <p:nvPr/>
          </p:nvSpPr>
          <p:spPr>
            <a:xfrm rot="16200000">
              <a:off x="5885659" y="2194719"/>
              <a:ext cx="2036762" cy="581025"/>
            </a:xfrm>
            <a:custGeom>
              <a:avLst/>
              <a:gdLst>
                <a:gd name="connsiteX0" fmla="*/ 421482 w 2035969"/>
                <a:gd name="connsiteY0" fmla="*/ 490537 h 581025"/>
                <a:gd name="connsiteX1" fmla="*/ 59532 w 2035969"/>
                <a:gd name="connsiteY1" fmla="*/ 481012 h 581025"/>
                <a:gd name="connsiteX2" fmla="*/ 0 w 2035969"/>
                <a:gd name="connsiteY2" fmla="*/ 257175 h 581025"/>
                <a:gd name="connsiteX3" fmla="*/ 400050 w 2035969"/>
                <a:gd name="connsiteY3" fmla="*/ 254793 h 581025"/>
                <a:gd name="connsiteX4" fmla="*/ 702469 w 2035969"/>
                <a:gd name="connsiteY4" fmla="*/ 257175 h 581025"/>
                <a:gd name="connsiteX5" fmla="*/ 878682 w 2035969"/>
                <a:gd name="connsiteY5" fmla="*/ 259556 h 581025"/>
                <a:gd name="connsiteX6" fmla="*/ 1188244 w 2035969"/>
                <a:gd name="connsiteY6" fmla="*/ 259556 h 581025"/>
                <a:gd name="connsiteX7" fmla="*/ 1524000 w 2035969"/>
                <a:gd name="connsiteY7" fmla="*/ 259556 h 581025"/>
                <a:gd name="connsiteX8" fmla="*/ 1588294 w 2035969"/>
                <a:gd name="connsiteY8" fmla="*/ 257175 h 581025"/>
                <a:gd name="connsiteX9" fmla="*/ 1650207 w 2035969"/>
                <a:gd name="connsiteY9" fmla="*/ 252412 h 581025"/>
                <a:gd name="connsiteX10" fmla="*/ 1700213 w 2035969"/>
                <a:gd name="connsiteY10" fmla="*/ 242887 h 581025"/>
                <a:gd name="connsiteX11" fmla="*/ 1752600 w 2035969"/>
                <a:gd name="connsiteY11" fmla="*/ 226218 h 581025"/>
                <a:gd name="connsiteX12" fmla="*/ 1814513 w 2035969"/>
                <a:gd name="connsiteY12" fmla="*/ 197643 h 581025"/>
                <a:gd name="connsiteX13" fmla="*/ 1859757 w 2035969"/>
                <a:gd name="connsiteY13" fmla="*/ 164306 h 581025"/>
                <a:gd name="connsiteX14" fmla="*/ 1905000 w 2035969"/>
                <a:gd name="connsiteY14" fmla="*/ 123825 h 581025"/>
                <a:gd name="connsiteX15" fmla="*/ 1940719 w 2035969"/>
                <a:gd name="connsiteY15" fmla="*/ 78581 h 581025"/>
                <a:gd name="connsiteX16" fmla="*/ 1962150 w 2035969"/>
                <a:gd name="connsiteY16" fmla="*/ 42862 h 581025"/>
                <a:gd name="connsiteX17" fmla="*/ 1976438 w 2035969"/>
                <a:gd name="connsiteY17" fmla="*/ 21431 h 581025"/>
                <a:gd name="connsiteX18" fmla="*/ 1993107 w 2035969"/>
                <a:gd name="connsiteY18" fmla="*/ 7143 h 581025"/>
                <a:gd name="connsiteX19" fmla="*/ 2012157 w 2035969"/>
                <a:gd name="connsiteY19" fmla="*/ 0 h 581025"/>
                <a:gd name="connsiteX20" fmla="*/ 2024063 w 2035969"/>
                <a:gd name="connsiteY20" fmla="*/ 4762 h 581025"/>
                <a:gd name="connsiteX21" fmla="*/ 2031207 w 2035969"/>
                <a:gd name="connsiteY21" fmla="*/ 14287 h 581025"/>
                <a:gd name="connsiteX22" fmla="*/ 2035969 w 2035969"/>
                <a:gd name="connsiteY22" fmla="*/ 35718 h 581025"/>
                <a:gd name="connsiteX23" fmla="*/ 2035969 w 2035969"/>
                <a:gd name="connsiteY23" fmla="*/ 64293 h 581025"/>
                <a:gd name="connsiteX24" fmla="*/ 2028825 w 2035969"/>
                <a:gd name="connsiteY24" fmla="*/ 109537 h 581025"/>
                <a:gd name="connsiteX25" fmla="*/ 2014538 w 2035969"/>
                <a:gd name="connsiteY25" fmla="*/ 157162 h 581025"/>
                <a:gd name="connsiteX26" fmla="*/ 1990725 w 2035969"/>
                <a:gd name="connsiteY26" fmla="*/ 223837 h 581025"/>
                <a:gd name="connsiteX27" fmla="*/ 1950244 w 2035969"/>
                <a:gd name="connsiteY27" fmla="*/ 330993 h 581025"/>
                <a:gd name="connsiteX28" fmla="*/ 1912144 w 2035969"/>
                <a:gd name="connsiteY28" fmla="*/ 409575 h 581025"/>
                <a:gd name="connsiteX29" fmla="*/ 1885950 w 2035969"/>
                <a:gd name="connsiteY29" fmla="*/ 461962 h 581025"/>
                <a:gd name="connsiteX30" fmla="*/ 1852613 w 2035969"/>
                <a:gd name="connsiteY30" fmla="*/ 504825 h 581025"/>
                <a:gd name="connsiteX31" fmla="*/ 1814513 w 2035969"/>
                <a:gd name="connsiteY31" fmla="*/ 545306 h 581025"/>
                <a:gd name="connsiteX32" fmla="*/ 1783557 w 2035969"/>
                <a:gd name="connsiteY32" fmla="*/ 571500 h 581025"/>
                <a:gd name="connsiteX33" fmla="*/ 1766888 w 2035969"/>
                <a:gd name="connsiteY33" fmla="*/ 578643 h 581025"/>
                <a:gd name="connsiteX34" fmla="*/ 1743075 w 2035969"/>
                <a:gd name="connsiteY34" fmla="*/ 581025 h 581025"/>
                <a:gd name="connsiteX35" fmla="*/ 1719263 w 2035969"/>
                <a:gd name="connsiteY35" fmla="*/ 573881 h 581025"/>
                <a:gd name="connsiteX36" fmla="*/ 1690688 w 2035969"/>
                <a:gd name="connsiteY36" fmla="*/ 557212 h 581025"/>
                <a:gd name="connsiteX37" fmla="*/ 1659732 w 2035969"/>
                <a:gd name="connsiteY37" fmla="*/ 540543 h 581025"/>
                <a:gd name="connsiteX38" fmla="*/ 1626394 w 2035969"/>
                <a:gd name="connsiteY38" fmla="*/ 531018 h 581025"/>
                <a:gd name="connsiteX39" fmla="*/ 1578769 w 2035969"/>
                <a:gd name="connsiteY39" fmla="*/ 521493 h 581025"/>
                <a:gd name="connsiteX40" fmla="*/ 1524000 w 2035969"/>
                <a:gd name="connsiteY40" fmla="*/ 519112 h 581025"/>
                <a:gd name="connsiteX41" fmla="*/ 1483519 w 2035969"/>
                <a:gd name="connsiteY41" fmla="*/ 523875 h 581025"/>
                <a:gd name="connsiteX42" fmla="*/ 909638 w 2035969"/>
                <a:gd name="connsiteY42" fmla="*/ 500062 h 581025"/>
                <a:gd name="connsiteX43" fmla="*/ 762000 w 2035969"/>
                <a:gd name="connsiteY43" fmla="*/ 504825 h 581025"/>
                <a:gd name="connsiteX44" fmla="*/ 421482 w 2035969"/>
                <a:gd name="connsiteY44" fmla="*/ 49053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35969" h="581025">
                  <a:moveTo>
                    <a:pt x="421482" y="490537"/>
                  </a:moveTo>
                  <a:lnTo>
                    <a:pt x="59532" y="481012"/>
                  </a:lnTo>
                  <a:lnTo>
                    <a:pt x="0" y="257175"/>
                  </a:lnTo>
                  <a:lnTo>
                    <a:pt x="400050" y="254793"/>
                  </a:lnTo>
                  <a:lnTo>
                    <a:pt x="702469" y="257175"/>
                  </a:lnTo>
                  <a:lnTo>
                    <a:pt x="878682" y="259556"/>
                  </a:lnTo>
                  <a:lnTo>
                    <a:pt x="1188244" y="259556"/>
                  </a:lnTo>
                  <a:lnTo>
                    <a:pt x="1524000" y="259556"/>
                  </a:lnTo>
                  <a:lnTo>
                    <a:pt x="1588294" y="257175"/>
                  </a:lnTo>
                  <a:lnTo>
                    <a:pt x="1650207" y="252412"/>
                  </a:lnTo>
                  <a:lnTo>
                    <a:pt x="1700213" y="242887"/>
                  </a:lnTo>
                  <a:lnTo>
                    <a:pt x="1752600" y="226218"/>
                  </a:lnTo>
                  <a:lnTo>
                    <a:pt x="1814513" y="197643"/>
                  </a:lnTo>
                  <a:lnTo>
                    <a:pt x="1859757" y="164306"/>
                  </a:lnTo>
                  <a:lnTo>
                    <a:pt x="1905000" y="123825"/>
                  </a:lnTo>
                  <a:lnTo>
                    <a:pt x="1940719" y="78581"/>
                  </a:lnTo>
                  <a:lnTo>
                    <a:pt x="1962150" y="42862"/>
                  </a:lnTo>
                  <a:lnTo>
                    <a:pt x="1976438" y="21431"/>
                  </a:lnTo>
                  <a:lnTo>
                    <a:pt x="1993107" y="7143"/>
                  </a:lnTo>
                  <a:lnTo>
                    <a:pt x="2012157" y="0"/>
                  </a:lnTo>
                  <a:lnTo>
                    <a:pt x="2024063" y="4762"/>
                  </a:lnTo>
                  <a:lnTo>
                    <a:pt x="2031207" y="14287"/>
                  </a:lnTo>
                  <a:lnTo>
                    <a:pt x="2035969" y="35718"/>
                  </a:lnTo>
                  <a:lnTo>
                    <a:pt x="2035969" y="64293"/>
                  </a:lnTo>
                  <a:lnTo>
                    <a:pt x="2028825" y="109537"/>
                  </a:lnTo>
                  <a:lnTo>
                    <a:pt x="2014538" y="157162"/>
                  </a:lnTo>
                  <a:lnTo>
                    <a:pt x="1990725" y="223837"/>
                  </a:lnTo>
                  <a:lnTo>
                    <a:pt x="1950244" y="330993"/>
                  </a:lnTo>
                  <a:lnTo>
                    <a:pt x="1912144" y="409575"/>
                  </a:lnTo>
                  <a:lnTo>
                    <a:pt x="1885950" y="461962"/>
                  </a:lnTo>
                  <a:lnTo>
                    <a:pt x="1852613" y="504825"/>
                  </a:lnTo>
                  <a:lnTo>
                    <a:pt x="1814513" y="545306"/>
                  </a:lnTo>
                  <a:lnTo>
                    <a:pt x="1783557" y="571500"/>
                  </a:lnTo>
                  <a:lnTo>
                    <a:pt x="1766888" y="578643"/>
                  </a:lnTo>
                  <a:lnTo>
                    <a:pt x="1743075" y="581025"/>
                  </a:lnTo>
                  <a:lnTo>
                    <a:pt x="1719263" y="573881"/>
                  </a:lnTo>
                  <a:lnTo>
                    <a:pt x="1690688" y="557212"/>
                  </a:lnTo>
                  <a:lnTo>
                    <a:pt x="1659732" y="540543"/>
                  </a:lnTo>
                  <a:lnTo>
                    <a:pt x="1626394" y="531018"/>
                  </a:lnTo>
                  <a:lnTo>
                    <a:pt x="1578769" y="521493"/>
                  </a:lnTo>
                  <a:lnTo>
                    <a:pt x="1524000" y="519112"/>
                  </a:lnTo>
                  <a:lnTo>
                    <a:pt x="1483519" y="523875"/>
                  </a:lnTo>
                  <a:lnTo>
                    <a:pt x="909638" y="500062"/>
                  </a:lnTo>
                  <a:lnTo>
                    <a:pt x="762000" y="504825"/>
                  </a:lnTo>
                  <a:lnTo>
                    <a:pt x="421482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FF8FC994-0512-43B7-9F1F-4866B9B2054D}"/>
                </a:ext>
              </a:extLst>
            </p:cNvPr>
            <p:cNvSpPr/>
            <p:nvPr/>
          </p:nvSpPr>
          <p:spPr>
            <a:xfrm>
              <a:off x="5956302" y="3276601"/>
              <a:ext cx="1914525" cy="549275"/>
            </a:xfrm>
            <a:custGeom>
              <a:avLst/>
              <a:gdLst>
                <a:gd name="connsiteX0" fmla="*/ 1169194 w 1914525"/>
                <a:gd name="connsiteY0" fmla="*/ 273843 h 550068"/>
                <a:gd name="connsiteX1" fmla="*/ 957263 w 1914525"/>
                <a:gd name="connsiteY1" fmla="*/ 323850 h 550068"/>
                <a:gd name="connsiteX2" fmla="*/ 816769 w 1914525"/>
                <a:gd name="connsiteY2" fmla="*/ 364331 h 550068"/>
                <a:gd name="connsiteX3" fmla="*/ 709613 w 1914525"/>
                <a:gd name="connsiteY3" fmla="*/ 402431 h 550068"/>
                <a:gd name="connsiteX4" fmla="*/ 619125 w 1914525"/>
                <a:gd name="connsiteY4" fmla="*/ 435768 h 550068"/>
                <a:gd name="connsiteX5" fmla="*/ 528638 w 1914525"/>
                <a:gd name="connsiteY5" fmla="*/ 473868 h 550068"/>
                <a:gd name="connsiteX6" fmla="*/ 423863 w 1914525"/>
                <a:gd name="connsiteY6" fmla="*/ 528637 h 550068"/>
                <a:gd name="connsiteX7" fmla="*/ 392907 w 1914525"/>
                <a:gd name="connsiteY7" fmla="*/ 540543 h 550068"/>
                <a:gd name="connsiteX8" fmla="*/ 366713 w 1914525"/>
                <a:gd name="connsiteY8" fmla="*/ 547687 h 550068"/>
                <a:gd name="connsiteX9" fmla="*/ 345282 w 1914525"/>
                <a:gd name="connsiteY9" fmla="*/ 550068 h 550068"/>
                <a:gd name="connsiteX10" fmla="*/ 307182 w 1914525"/>
                <a:gd name="connsiteY10" fmla="*/ 550068 h 550068"/>
                <a:gd name="connsiteX11" fmla="*/ 271463 w 1914525"/>
                <a:gd name="connsiteY11" fmla="*/ 542925 h 550068"/>
                <a:gd name="connsiteX12" fmla="*/ 235744 w 1914525"/>
                <a:gd name="connsiteY12" fmla="*/ 523875 h 550068"/>
                <a:gd name="connsiteX13" fmla="*/ 185738 w 1914525"/>
                <a:gd name="connsiteY13" fmla="*/ 492918 h 550068"/>
                <a:gd name="connsiteX14" fmla="*/ 104775 w 1914525"/>
                <a:gd name="connsiteY14" fmla="*/ 428625 h 550068"/>
                <a:gd name="connsiteX15" fmla="*/ 64294 w 1914525"/>
                <a:gd name="connsiteY15" fmla="*/ 392906 h 550068"/>
                <a:gd name="connsiteX16" fmla="*/ 30957 w 1914525"/>
                <a:gd name="connsiteY16" fmla="*/ 352425 h 550068"/>
                <a:gd name="connsiteX17" fmla="*/ 14288 w 1914525"/>
                <a:gd name="connsiteY17" fmla="*/ 326231 h 550068"/>
                <a:gd name="connsiteX18" fmla="*/ 2382 w 1914525"/>
                <a:gd name="connsiteY18" fmla="*/ 292893 h 550068"/>
                <a:gd name="connsiteX19" fmla="*/ 0 w 1914525"/>
                <a:gd name="connsiteY19" fmla="*/ 266700 h 550068"/>
                <a:gd name="connsiteX20" fmla="*/ 2382 w 1914525"/>
                <a:gd name="connsiteY20" fmla="*/ 242887 h 550068"/>
                <a:gd name="connsiteX21" fmla="*/ 7144 w 1914525"/>
                <a:gd name="connsiteY21" fmla="*/ 221456 h 550068"/>
                <a:gd name="connsiteX22" fmla="*/ 19050 w 1914525"/>
                <a:gd name="connsiteY22" fmla="*/ 214312 h 550068"/>
                <a:gd name="connsiteX23" fmla="*/ 30957 w 1914525"/>
                <a:gd name="connsiteY23" fmla="*/ 216693 h 550068"/>
                <a:gd name="connsiteX24" fmla="*/ 64294 w 1914525"/>
                <a:gd name="connsiteY24" fmla="*/ 250031 h 550068"/>
                <a:gd name="connsiteX25" fmla="*/ 100013 w 1914525"/>
                <a:gd name="connsiteY25" fmla="*/ 278606 h 550068"/>
                <a:gd name="connsiteX26" fmla="*/ 130969 w 1914525"/>
                <a:gd name="connsiteY26" fmla="*/ 297656 h 550068"/>
                <a:gd name="connsiteX27" fmla="*/ 157163 w 1914525"/>
                <a:gd name="connsiteY27" fmla="*/ 311943 h 550068"/>
                <a:gd name="connsiteX28" fmla="*/ 192882 w 1914525"/>
                <a:gd name="connsiteY28" fmla="*/ 323850 h 550068"/>
                <a:gd name="connsiteX29" fmla="*/ 230982 w 1914525"/>
                <a:gd name="connsiteY29" fmla="*/ 330993 h 550068"/>
                <a:gd name="connsiteX30" fmla="*/ 288132 w 1914525"/>
                <a:gd name="connsiteY30" fmla="*/ 323850 h 550068"/>
                <a:gd name="connsiteX31" fmla="*/ 476250 w 1914525"/>
                <a:gd name="connsiteY31" fmla="*/ 271462 h 550068"/>
                <a:gd name="connsiteX32" fmla="*/ 723900 w 1914525"/>
                <a:gd name="connsiteY32" fmla="*/ 207168 h 550068"/>
                <a:gd name="connsiteX33" fmla="*/ 942975 w 1914525"/>
                <a:gd name="connsiteY33" fmla="*/ 150018 h 550068"/>
                <a:gd name="connsiteX34" fmla="*/ 1104900 w 1914525"/>
                <a:gd name="connsiteY34" fmla="*/ 100012 h 550068"/>
                <a:gd name="connsiteX35" fmla="*/ 1314450 w 1914525"/>
                <a:gd name="connsiteY35" fmla="*/ 52387 h 550068"/>
                <a:gd name="connsiteX36" fmla="*/ 1535907 w 1914525"/>
                <a:gd name="connsiteY36" fmla="*/ 0 h 550068"/>
                <a:gd name="connsiteX37" fmla="*/ 1585913 w 1914525"/>
                <a:gd name="connsiteY37" fmla="*/ 4762 h 550068"/>
                <a:gd name="connsiteX38" fmla="*/ 1647825 w 1914525"/>
                <a:gd name="connsiteY38" fmla="*/ 21431 h 550068"/>
                <a:gd name="connsiteX39" fmla="*/ 1712119 w 1914525"/>
                <a:gd name="connsiteY39" fmla="*/ 47625 h 550068"/>
                <a:gd name="connsiteX40" fmla="*/ 1764507 w 1914525"/>
                <a:gd name="connsiteY40" fmla="*/ 76200 h 550068"/>
                <a:gd name="connsiteX41" fmla="*/ 1788319 w 1914525"/>
                <a:gd name="connsiteY41" fmla="*/ 90487 h 550068"/>
                <a:gd name="connsiteX42" fmla="*/ 1828800 w 1914525"/>
                <a:gd name="connsiteY42" fmla="*/ 114300 h 550068"/>
                <a:gd name="connsiteX43" fmla="*/ 1857375 w 1914525"/>
                <a:gd name="connsiteY43" fmla="*/ 130968 h 550068"/>
                <a:gd name="connsiteX44" fmla="*/ 1881188 w 1914525"/>
                <a:gd name="connsiteY44" fmla="*/ 154781 h 550068"/>
                <a:gd name="connsiteX45" fmla="*/ 1900238 w 1914525"/>
                <a:gd name="connsiteY45" fmla="*/ 178593 h 550068"/>
                <a:gd name="connsiteX46" fmla="*/ 1909763 w 1914525"/>
                <a:gd name="connsiteY46" fmla="*/ 204787 h 550068"/>
                <a:gd name="connsiteX47" fmla="*/ 1914525 w 1914525"/>
                <a:gd name="connsiteY47" fmla="*/ 230981 h 550068"/>
                <a:gd name="connsiteX48" fmla="*/ 1909763 w 1914525"/>
                <a:gd name="connsiteY48" fmla="*/ 259556 h 550068"/>
                <a:gd name="connsiteX49" fmla="*/ 1893094 w 1914525"/>
                <a:gd name="connsiteY49" fmla="*/ 288131 h 550068"/>
                <a:gd name="connsiteX50" fmla="*/ 1847850 w 1914525"/>
                <a:gd name="connsiteY50" fmla="*/ 345281 h 550068"/>
                <a:gd name="connsiteX51" fmla="*/ 1804988 w 1914525"/>
                <a:gd name="connsiteY51" fmla="*/ 400050 h 550068"/>
                <a:gd name="connsiteX52" fmla="*/ 1514475 w 1914525"/>
                <a:gd name="connsiteY52" fmla="*/ 219075 h 550068"/>
                <a:gd name="connsiteX53" fmla="*/ 1407319 w 1914525"/>
                <a:gd name="connsiteY53" fmla="*/ 228600 h 550068"/>
                <a:gd name="connsiteX54" fmla="*/ 1169194 w 1914525"/>
                <a:gd name="connsiteY54" fmla="*/ 273843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14525" h="550068">
                  <a:moveTo>
                    <a:pt x="1169194" y="273843"/>
                  </a:moveTo>
                  <a:lnTo>
                    <a:pt x="957263" y="323850"/>
                  </a:lnTo>
                  <a:lnTo>
                    <a:pt x="816769" y="364331"/>
                  </a:lnTo>
                  <a:lnTo>
                    <a:pt x="709613" y="402431"/>
                  </a:lnTo>
                  <a:lnTo>
                    <a:pt x="619125" y="435768"/>
                  </a:lnTo>
                  <a:lnTo>
                    <a:pt x="528638" y="473868"/>
                  </a:lnTo>
                  <a:lnTo>
                    <a:pt x="423863" y="528637"/>
                  </a:lnTo>
                  <a:lnTo>
                    <a:pt x="392907" y="540543"/>
                  </a:lnTo>
                  <a:lnTo>
                    <a:pt x="366713" y="547687"/>
                  </a:lnTo>
                  <a:lnTo>
                    <a:pt x="345282" y="550068"/>
                  </a:lnTo>
                  <a:lnTo>
                    <a:pt x="307182" y="550068"/>
                  </a:lnTo>
                  <a:lnTo>
                    <a:pt x="271463" y="542925"/>
                  </a:lnTo>
                  <a:lnTo>
                    <a:pt x="235744" y="523875"/>
                  </a:lnTo>
                  <a:lnTo>
                    <a:pt x="185738" y="492918"/>
                  </a:lnTo>
                  <a:lnTo>
                    <a:pt x="104775" y="428625"/>
                  </a:lnTo>
                  <a:lnTo>
                    <a:pt x="64294" y="392906"/>
                  </a:lnTo>
                  <a:lnTo>
                    <a:pt x="30957" y="352425"/>
                  </a:lnTo>
                  <a:lnTo>
                    <a:pt x="14288" y="326231"/>
                  </a:lnTo>
                  <a:lnTo>
                    <a:pt x="2382" y="292893"/>
                  </a:lnTo>
                  <a:lnTo>
                    <a:pt x="0" y="266700"/>
                  </a:lnTo>
                  <a:lnTo>
                    <a:pt x="2382" y="242887"/>
                  </a:lnTo>
                  <a:lnTo>
                    <a:pt x="7144" y="221456"/>
                  </a:lnTo>
                  <a:lnTo>
                    <a:pt x="19050" y="214312"/>
                  </a:lnTo>
                  <a:lnTo>
                    <a:pt x="30957" y="216693"/>
                  </a:lnTo>
                  <a:lnTo>
                    <a:pt x="64294" y="250031"/>
                  </a:lnTo>
                  <a:lnTo>
                    <a:pt x="100013" y="278606"/>
                  </a:lnTo>
                  <a:lnTo>
                    <a:pt x="130969" y="297656"/>
                  </a:lnTo>
                  <a:lnTo>
                    <a:pt x="157163" y="311943"/>
                  </a:lnTo>
                  <a:lnTo>
                    <a:pt x="192882" y="323850"/>
                  </a:lnTo>
                  <a:lnTo>
                    <a:pt x="230982" y="330993"/>
                  </a:lnTo>
                  <a:lnTo>
                    <a:pt x="288132" y="323850"/>
                  </a:lnTo>
                  <a:lnTo>
                    <a:pt x="476250" y="271462"/>
                  </a:lnTo>
                  <a:lnTo>
                    <a:pt x="723900" y="207168"/>
                  </a:lnTo>
                  <a:lnTo>
                    <a:pt x="942975" y="150018"/>
                  </a:lnTo>
                  <a:lnTo>
                    <a:pt x="1104900" y="100012"/>
                  </a:lnTo>
                  <a:lnTo>
                    <a:pt x="1314450" y="52387"/>
                  </a:lnTo>
                  <a:lnTo>
                    <a:pt x="1535907" y="0"/>
                  </a:lnTo>
                  <a:lnTo>
                    <a:pt x="1585913" y="4762"/>
                  </a:lnTo>
                  <a:lnTo>
                    <a:pt x="1647825" y="21431"/>
                  </a:lnTo>
                  <a:lnTo>
                    <a:pt x="1712119" y="47625"/>
                  </a:lnTo>
                  <a:lnTo>
                    <a:pt x="1764507" y="76200"/>
                  </a:lnTo>
                  <a:lnTo>
                    <a:pt x="1788319" y="90487"/>
                  </a:lnTo>
                  <a:lnTo>
                    <a:pt x="1828800" y="114300"/>
                  </a:lnTo>
                  <a:lnTo>
                    <a:pt x="1857375" y="130968"/>
                  </a:lnTo>
                  <a:lnTo>
                    <a:pt x="1881188" y="154781"/>
                  </a:lnTo>
                  <a:lnTo>
                    <a:pt x="1900238" y="178593"/>
                  </a:lnTo>
                  <a:lnTo>
                    <a:pt x="1909763" y="204787"/>
                  </a:lnTo>
                  <a:lnTo>
                    <a:pt x="1914525" y="230981"/>
                  </a:lnTo>
                  <a:lnTo>
                    <a:pt x="1909763" y="259556"/>
                  </a:lnTo>
                  <a:lnTo>
                    <a:pt x="1893094" y="288131"/>
                  </a:lnTo>
                  <a:lnTo>
                    <a:pt x="1847850" y="345281"/>
                  </a:lnTo>
                  <a:lnTo>
                    <a:pt x="1804988" y="400050"/>
                  </a:lnTo>
                  <a:lnTo>
                    <a:pt x="1514475" y="219075"/>
                  </a:lnTo>
                  <a:lnTo>
                    <a:pt x="1407319" y="228600"/>
                  </a:lnTo>
                  <a:lnTo>
                    <a:pt x="1169194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A4B7371-1CC5-4E95-BDFA-0E6F5D79E99A}"/>
                </a:ext>
              </a:extLst>
            </p:cNvPr>
            <p:cNvSpPr/>
            <p:nvPr/>
          </p:nvSpPr>
          <p:spPr>
            <a:xfrm rot="16200000">
              <a:off x="5435602" y="3411538"/>
              <a:ext cx="2330450" cy="2365375"/>
            </a:xfrm>
            <a:custGeom>
              <a:avLst/>
              <a:gdLst>
                <a:gd name="connsiteX0" fmla="*/ 1746250 w 2330450"/>
                <a:gd name="connsiteY0" fmla="*/ 2130425 h 2365375"/>
                <a:gd name="connsiteX1" fmla="*/ 1885950 w 2330450"/>
                <a:gd name="connsiteY1" fmla="*/ 2216150 h 2365375"/>
                <a:gd name="connsiteX2" fmla="*/ 1990725 w 2330450"/>
                <a:gd name="connsiteY2" fmla="*/ 2282825 h 2365375"/>
                <a:gd name="connsiteX3" fmla="*/ 2120900 w 2330450"/>
                <a:gd name="connsiteY3" fmla="*/ 2365375 h 2365375"/>
                <a:gd name="connsiteX4" fmla="*/ 2330450 w 2330450"/>
                <a:gd name="connsiteY4" fmla="*/ 1917700 h 2365375"/>
                <a:gd name="connsiteX5" fmla="*/ 2247900 w 2330450"/>
                <a:gd name="connsiteY5" fmla="*/ 2016125 h 2365375"/>
                <a:gd name="connsiteX6" fmla="*/ 2219325 w 2330450"/>
                <a:gd name="connsiteY6" fmla="*/ 2032000 h 2365375"/>
                <a:gd name="connsiteX7" fmla="*/ 2184400 w 2330450"/>
                <a:gd name="connsiteY7" fmla="*/ 2038350 h 2365375"/>
                <a:gd name="connsiteX8" fmla="*/ 2133600 w 2330450"/>
                <a:gd name="connsiteY8" fmla="*/ 2032000 h 2365375"/>
                <a:gd name="connsiteX9" fmla="*/ 1984375 w 2330450"/>
                <a:gd name="connsiteY9" fmla="*/ 1974850 h 2365375"/>
                <a:gd name="connsiteX10" fmla="*/ 1863725 w 2330450"/>
                <a:gd name="connsiteY10" fmla="*/ 1917700 h 2365375"/>
                <a:gd name="connsiteX11" fmla="*/ 1685925 w 2330450"/>
                <a:gd name="connsiteY11" fmla="*/ 1809750 h 2365375"/>
                <a:gd name="connsiteX12" fmla="*/ 1416050 w 2330450"/>
                <a:gd name="connsiteY12" fmla="*/ 1619250 h 2365375"/>
                <a:gd name="connsiteX13" fmla="*/ 1241425 w 2330450"/>
                <a:gd name="connsiteY13" fmla="*/ 1473200 h 2365375"/>
                <a:gd name="connsiteX14" fmla="*/ 1104900 w 2330450"/>
                <a:gd name="connsiteY14" fmla="*/ 1371600 h 2365375"/>
                <a:gd name="connsiteX15" fmla="*/ 946150 w 2330450"/>
                <a:gd name="connsiteY15" fmla="*/ 1241425 h 2365375"/>
                <a:gd name="connsiteX16" fmla="*/ 841375 w 2330450"/>
                <a:gd name="connsiteY16" fmla="*/ 1136650 h 2365375"/>
                <a:gd name="connsiteX17" fmla="*/ 730250 w 2330450"/>
                <a:gd name="connsiteY17" fmla="*/ 1022350 h 2365375"/>
                <a:gd name="connsiteX18" fmla="*/ 644525 w 2330450"/>
                <a:gd name="connsiteY18" fmla="*/ 923925 h 2365375"/>
                <a:gd name="connsiteX19" fmla="*/ 536575 w 2330450"/>
                <a:gd name="connsiteY19" fmla="*/ 781050 h 2365375"/>
                <a:gd name="connsiteX20" fmla="*/ 457200 w 2330450"/>
                <a:gd name="connsiteY20" fmla="*/ 673100 h 2365375"/>
                <a:gd name="connsiteX21" fmla="*/ 377825 w 2330450"/>
                <a:gd name="connsiteY21" fmla="*/ 549275 h 2365375"/>
                <a:gd name="connsiteX22" fmla="*/ 285750 w 2330450"/>
                <a:gd name="connsiteY22" fmla="*/ 409575 h 2365375"/>
                <a:gd name="connsiteX23" fmla="*/ 215900 w 2330450"/>
                <a:gd name="connsiteY23" fmla="*/ 292100 h 2365375"/>
                <a:gd name="connsiteX24" fmla="*/ 95250 w 2330450"/>
                <a:gd name="connsiteY24" fmla="*/ 73025 h 2365375"/>
                <a:gd name="connsiteX25" fmla="*/ 69850 w 2330450"/>
                <a:gd name="connsiteY25" fmla="*/ 25400 h 2365375"/>
                <a:gd name="connsiteX26" fmla="*/ 50800 w 2330450"/>
                <a:gd name="connsiteY26" fmla="*/ 6350 h 2365375"/>
                <a:gd name="connsiteX27" fmla="*/ 28575 w 2330450"/>
                <a:gd name="connsiteY27" fmla="*/ 0 h 2365375"/>
                <a:gd name="connsiteX28" fmla="*/ 9525 w 2330450"/>
                <a:gd name="connsiteY28" fmla="*/ 3175 h 2365375"/>
                <a:gd name="connsiteX29" fmla="*/ 0 w 2330450"/>
                <a:gd name="connsiteY29" fmla="*/ 22225 h 2365375"/>
                <a:gd name="connsiteX30" fmla="*/ 12700 w 2330450"/>
                <a:gd name="connsiteY30" fmla="*/ 76200 h 2365375"/>
                <a:gd name="connsiteX31" fmla="*/ 79375 w 2330450"/>
                <a:gd name="connsiteY31" fmla="*/ 222250 h 2365375"/>
                <a:gd name="connsiteX32" fmla="*/ 165100 w 2330450"/>
                <a:gd name="connsiteY32" fmla="*/ 415925 h 2365375"/>
                <a:gd name="connsiteX33" fmla="*/ 250825 w 2330450"/>
                <a:gd name="connsiteY33" fmla="*/ 587375 h 2365375"/>
                <a:gd name="connsiteX34" fmla="*/ 346075 w 2330450"/>
                <a:gd name="connsiteY34" fmla="*/ 755650 h 2365375"/>
                <a:gd name="connsiteX35" fmla="*/ 431800 w 2330450"/>
                <a:gd name="connsiteY35" fmla="*/ 885825 h 2365375"/>
                <a:gd name="connsiteX36" fmla="*/ 523875 w 2330450"/>
                <a:gd name="connsiteY36" fmla="*/ 1009650 h 2365375"/>
                <a:gd name="connsiteX37" fmla="*/ 606425 w 2330450"/>
                <a:gd name="connsiteY37" fmla="*/ 1117600 h 2365375"/>
                <a:gd name="connsiteX38" fmla="*/ 742950 w 2330450"/>
                <a:gd name="connsiteY38" fmla="*/ 1276350 h 2365375"/>
                <a:gd name="connsiteX39" fmla="*/ 854075 w 2330450"/>
                <a:gd name="connsiteY39" fmla="*/ 1400175 h 2365375"/>
                <a:gd name="connsiteX40" fmla="*/ 962025 w 2330450"/>
                <a:gd name="connsiteY40" fmla="*/ 1517650 h 2365375"/>
                <a:gd name="connsiteX41" fmla="*/ 1095375 w 2330450"/>
                <a:gd name="connsiteY41" fmla="*/ 1651000 h 2365375"/>
                <a:gd name="connsiteX42" fmla="*/ 1228725 w 2330450"/>
                <a:gd name="connsiteY42" fmla="*/ 1765300 h 2365375"/>
                <a:gd name="connsiteX43" fmla="*/ 1368425 w 2330450"/>
                <a:gd name="connsiteY43" fmla="*/ 1873250 h 2365375"/>
                <a:gd name="connsiteX44" fmla="*/ 1504950 w 2330450"/>
                <a:gd name="connsiteY44" fmla="*/ 1971675 h 2365375"/>
                <a:gd name="connsiteX45" fmla="*/ 1606550 w 2330450"/>
                <a:gd name="connsiteY45" fmla="*/ 2041525 h 2365375"/>
                <a:gd name="connsiteX46" fmla="*/ 1746250 w 2330450"/>
                <a:gd name="connsiteY46" fmla="*/ 2130425 h 236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30450" h="2365375">
                  <a:moveTo>
                    <a:pt x="1746250" y="2130425"/>
                  </a:moveTo>
                  <a:lnTo>
                    <a:pt x="1885950" y="2216150"/>
                  </a:lnTo>
                  <a:lnTo>
                    <a:pt x="1990725" y="2282825"/>
                  </a:lnTo>
                  <a:lnTo>
                    <a:pt x="2120900" y="2365375"/>
                  </a:lnTo>
                  <a:lnTo>
                    <a:pt x="2330450" y="1917700"/>
                  </a:lnTo>
                  <a:lnTo>
                    <a:pt x="2247900" y="2016125"/>
                  </a:lnTo>
                  <a:lnTo>
                    <a:pt x="2219325" y="2032000"/>
                  </a:lnTo>
                  <a:lnTo>
                    <a:pt x="2184400" y="2038350"/>
                  </a:lnTo>
                  <a:lnTo>
                    <a:pt x="2133600" y="2032000"/>
                  </a:lnTo>
                  <a:lnTo>
                    <a:pt x="1984375" y="1974850"/>
                  </a:lnTo>
                  <a:lnTo>
                    <a:pt x="1863725" y="1917700"/>
                  </a:lnTo>
                  <a:lnTo>
                    <a:pt x="1685925" y="1809750"/>
                  </a:lnTo>
                  <a:lnTo>
                    <a:pt x="1416050" y="1619250"/>
                  </a:lnTo>
                  <a:lnTo>
                    <a:pt x="1241425" y="1473200"/>
                  </a:lnTo>
                  <a:lnTo>
                    <a:pt x="1104900" y="1371600"/>
                  </a:lnTo>
                  <a:lnTo>
                    <a:pt x="946150" y="1241425"/>
                  </a:lnTo>
                  <a:lnTo>
                    <a:pt x="841375" y="1136650"/>
                  </a:lnTo>
                  <a:lnTo>
                    <a:pt x="730250" y="1022350"/>
                  </a:lnTo>
                  <a:lnTo>
                    <a:pt x="644525" y="923925"/>
                  </a:lnTo>
                  <a:lnTo>
                    <a:pt x="536575" y="781050"/>
                  </a:lnTo>
                  <a:lnTo>
                    <a:pt x="457200" y="673100"/>
                  </a:lnTo>
                  <a:lnTo>
                    <a:pt x="377825" y="549275"/>
                  </a:lnTo>
                  <a:lnTo>
                    <a:pt x="285750" y="409575"/>
                  </a:lnTo>
                  <a:lnTo>
                    <a:pt x="215900" y="292100"/>
                  </a:lnTo>
                  <a:lnTo>
                    <a:pt x="95250" y="73025"/>
                  </a:lnTo>
                  <a:lnTo>
                    <a:pt x="69850" y="25400"/>
                  </a:lnTo>
                  <a:lnTo>
                    <a:pt x="50800" y="635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22225"/>
                  </a:lnTo>
                  <a:lnTo>
                    <a:pt x="12700" y="76200"/>
                  </a:lnTo>
                  <a:lnTo>
                    <a:pt x="79375" y="222250"/>
                  </a:lnTo>
                  <a:lnTo>
                    <a:pt x="165100" y="415925"/>
                  </a:lnTo>
                  <a:lnTo>
                    <a:pt x="250825" y="587375"/>
                  </a:lnTo>
                  <a:lnTo>
                    <a:pt x="346075" y="755650"/>
                  </a:lnTo>
                  <a:lnTo>
                    <a:pt x="431800" y="885825"/>
                  </a:lnTo>
                  <a:lnTo>
                    <a:pt x="523875" y="1009650"/>
                  </a:lnTo>
                  <a:lnTo>
                    <a:pt x="606425" y="1117600"/>
                  </a:lnTo>
                  <a:lnTo>
                    <a:pt x="742950" y="1276350"/>
                  </a:lnTo>
                  <a:lnTo>
                    <a:pt x="854075" y="1400175"/>
                  </a:lnTo>
                  <a:lnTo>
                    <a:pt x="962025" y="1517650"/>
                  </a:lnTo>
                  <a:lnTo>
                    <a:pt x="1095375" y="1651000"/>
                  </a:lnTo>
                  <a:lnTo>
                    <a:pt x="1228725" y="1765300"/>
                  </a:lnTo>
                  <a:lnTo>
                    <a:pt x="1368425" y="1873250"/>
                  </a:lnTo>
                  <a:lnTo>
                    <a:pt x="1504950" y="1971675"/>
                  </a:lnTo>
                  <a:lnTo>
                    <a:pt x="1606550" y="2041525"/>
                  </a:lnTo>
                  <a:lnTo>
                    <a:pt x="1746250" y="213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7A06A0A0-7013-4D18-BF6A-7A8FEB0DB7DB}"/>
                </a:ext>
              </a:extLst>
            </p:cNvPr>
            <p:cNvSpPr/>
            <p:nvPr/>
          </p:nvSpPr>
          <p:spPr>
            <a:xfrm>
              <a:off x="6013451" y="3938588"/>
              <a:ext cx="2640013" cy="1903412"/>
            </a:xfrm>
            <a:custGeom>
              <a:avLst/>
              <a:gdLst>
                <a:gd name="connsiteX0" fmla="*/ 1120462 w 2640169"/>
                <a:gd name="connsiteY0" fmla="*/ 1115311 h 1903498"/>
                <a:gd name="connsiteX1" fmla="*/ 886066 w 2640169"/>
                <a:gd name="connsiteY1" fmla="*/ 857733 h 1903498"/>
                <a:gd name="connsiteX2" fmla="*/ 790763 w 2640169"/>
                <a:gd name="connsiteY2" fmla="*/ 741824 h 1903498"/>
                <a:gd name="connsiteX3" fmla="*/ 641368 w 2640169"/>
                <a:gd name="connsiteY3" fmla="*/ 597580 h 1903498"/>
                <a:gd name="connsiteX4" fmla="*/ 553791 w 2640169"/>
                <a:gd name="connsiteY4" fmla="*/ 512580 h 1903498"/>
                <a:gd name="connsiteX5" fmla="*/ 437882 w 2640169"/>
                <a:gd name="connsiteY5" fmla="*/ 404397 h 1903498"/>
                <a:gd name="connsiteX6" fmla="*/ 347729 w 2640169"/>
                <a:gd name="connsiteY6" fmla="*/ 324548 h 1903498"/>
                <a:gd name="connsiteX7" fmla="*/ 213789 w 2640169"/>
                <a:gd name="connsiteY7" fmla="*/ 213790 h 1903498"/>
                <a:gd name="connsiteX8" fmla="*/ 133940 w 2640169"/>
                <a:gd name="connsiteY8" fmla="*/ 154547 h 1903498"/>
                <a:gd name="connsiteX9" fmla="*/ 72122 w 2640169"/>
                <a:gd name="connsiteY9" fmla="*/ 115910 h 1903498"/>
                <a:gd name="connsiteX10" fmla="*/ 25758 w 2640169"/>
                <a:gd name="connsiteY10" fmla="*/ 92728 h 1903498"/>
                <a:gd name="connsiteX11" fmla="*/ 10303 w 2640169"/>
                <a:gd name="connsiteY11" fmla="*/ 74698 h 1903498"/>
                <a:gd name="connsiteX12" fmla="*/ 2576 w 2640169"/>
                <a:gd name="connsiteY12" fmla="*/ 56667 h 1903498"/>
                <a:gd name="connsiteX13" fmla="*/ 0 w 2640169"/>
                <a:gd name="connsiteY13" fmla="*/ 36061 h 1903498"/>
                <a:gd name="connsiteX14" fmla="*/ 10303 w 2640169"/>
                <a:gd name="connsiteY14" fmla="*/ 18031 h 1903498"/>
                <a:gd name="connsiteX15" fmla="*/ 30909 w 2640169"/>
                <a:gd name="connsiteY15" fmla="*/ 7728 h 1903498"/>
                <a:gd name="connsiteX16" fmla="*/ 64394 w 2640169"/>
                <a:gd name="connsiteY16" fmla="*/ 0 h 1903498"/>
                <a:gd name="connsiteX17" fmla="*/ 92728 w 2640169"/>
                <a:gd name="connsiteY17" fmla="*/ 7728 h 1903498"/>
                <a:gd name="connsiteX18" fmla="*/ 180304 w 2640169"/>
                <a:gd name="connsiteY18" fmla="*/ 51516 h 1903498"/>
                <a:gd name="connsiteX19" fmla="*/ 280759 w 2640169"/>
                <a:gd name="connsiteY19" fmla="*/ 110759 h 1903498"/>
                <a:gd name="connsiteX20" fmla="*/ 455912 w 2640169"/>
                <a:gd name="connsiteY20" fmla="*/ 229244 h 1903498"/>
                <a:gd name="connsiteX21" fmla="*/ 595004 w 2640169"/>
                <a:gd name="connsiteY21" fmla="*/ 329700 h 1903498"/>
                <a:gd name="connsiteX22" fmla="*/ 754702 w 2640169"/>
                <a:gd name="connsiteY22" fmla="*/ 455913 h 1903498"/>
                <a:gd name="connsiteX23" fmla="*/ 901521 w 2640169"/>
                <a:gd name="connsiteY23" fmla="*/ 576974 h 1903498"/>
                <a:gd name="connsiteX24" fmla="*/ 1038037 w 2640169"/>
                <a:gd name="connsiteY24" fmla="*/ 698035 h 1903498"/>
                <a:gd name="connsiteX25" fmla="*/ 1316221 w 2640169"/>
                <a:gd name="connsiteY25" fmla="*/ 927279 h 1903498"/>
                <a:gd name="connsiteX26" fmla="*/ 1496525 w 2640169"/>
                <a:gd name="connsiteY26" fmla="*/ 1071523 h 1903498"/>
                <a:gd name="connsiteX27" fmla="*/ 1594404 w 2640169"/>
                <a:gd name="connsiteY27" fmla="*/ 1151372 h 1903498"/>
                <a:gd name="connsiteX28" fmla="*/ 1723193 w 2640169"/>
                <a:gd name="connsiteY28" fmla="*/ 1256978 h 1903498"/>
                <a:gd name="connsiteX29" fmla="*/ 1882891 w 2640169"/>
                <a:gd name="connsiteY29" fmla="*/ 1388343 h 1903498"/>
                <a:gd name="connsiteX30" fmla="*/ 2029710 w 2640169"/>
                <a:gd name="connsiteY30" fmla="*/ 1501677 h 1903498"/>
                <a:gd name="connsiteX31" fmla="*/ 2135317 w 2640169"/>
                <a:gd name="connsiteY31" fmla="*/ 1586678 h 1903498"/>
                <a:gd name="connsiteX32" fmla="*/ 2222893 w 2640169"/>
                <a:gd name="connsiteY32" fmla="*/ 1643345 h 1903498"/>
                <a:gd name="connsiteX33" fmla="*/ 2295015 w 2640169"/>
                <a:gd name="connsiteY33" fmla="*/ 1684557 h 1903498"/>
                <a:gd name="connsiteX34" fmla="*/ 2390319 w 2640169"/>
                <a:gd name="connsiteY34" fmla="*/ 1733497 h 1903498"/>
                <a:gd name="connsiteX35" fmla="*/ 2524259 w 2640169"/>
                <a:gd name="connsiteY35" fmla="*/ 1787588 h 1903498"/>
                <a:gd name="connsiteX36" fmla="*/ 2604108 w 2640169"/>
                <a:gd name="connsiteY36" fmla="*/ 1813346 h 1903498"/>
                <a:gd name="connsiteX37" fmla="*/ 2619563 w 2640169"/>
                <a:gd name="connsiteY37" fmla="*/ 1821073 h 1903498"/>
                <a:gd name="connsiteX38" fmla="*/ 2632442 w 2640169"/>
                <a:gd name="connsiteY38" fmla="*/ 1833952 h 1903498"/>
                <a:gd name="connsiteX39" fmla="*/ 2637593 w 2640169"/>
                <a:gd name="connsiteY39" fmla="*/ 1844255 h 1903498"/>
                <a:gd name="connsiteX40" fmla="*/ 2640169 w 2640169"/>
                <a:gd name="connsiteY40" fmla="*/ 1857134 h 1903498"/>
                <a:gd name="connsiteX41" fmla="*/ 2632442 w 2640169"/>
                <a:gd name="connsiteY41" fmla="*/ 1875164 h 1903498"/>
                <a:gd name="connsiteX42" fmla="*/ 2609260 w 2640169"/>
                <a:gd name="connsiteY42" fmla="*/ 1890619 h 1903498"/>
                <a:gd name="connsiteX43" fmla="*/ 2570623 w 2640169"/>
                <a:gd name="connsiteY43" fmla="*/ 1903498 h 1903498"/>
                <a:gd name="connsiteX44" fmla="*/ 2320773 w 2640169"/>
                <a:gd name="connsiteY44" fmla="*/ 1903498 h 1903498"/>
                <a:gd name="connsiteX45" fmla="*/ 1965316 w 2640169"/>
                <a:gd name="connsiteY45" fmla="*/ 1900922 h 1903498"/>
                <a:gd name="connsiteX46" fmla="*/ 1864861 w 2640169"/>
                <a:gd name="connsiteY46" fmla="*/ 1898346 h 1903498"/>
                <a:gd name="connsiteX47" fmla="*/ 1826224 w 2640169"/>
                <a:gd name="connsiteY47" fmla="*/ 1895771 h 1903498"/>
                <a:gd name="connsiteX48" fmla="*/ 1797891 w 2640169"/>
                <a:gd name="connsiteY48" fmla="*/ 1888043 h 1903498"/>
                <a:gd name="connsiteX49" fmla="*/ 1761830 w 2640169"/>
                <a:gd name="connsiteY49" fmla="*/ 1867437 h 1903498"/>
                <a:gd name="connsiteX50" fmla="*/ 1728345 w 2640169"/>
                <a:gd name="connsiteY50" fmla="*/ 1841679 h 1903498"/>
                <a:gd name="connsiteX51" fmla="*/ 1689708 w 2640169"/>
                <a:gd name="connsiteY51" fmla="*/ 1795315 h 1903498"/>
                <a:gd name="connsiteX52" fmla="*/ 1584101 w 2640169"/>
                <a:gd name="connsiteY52" fmla="*/ 1658799 h 1903498"/>
                <a:gd name="connsiteX53" fmla="*/ 1432131 w 2640169"/>
                <a:gd name="connsiteY53" fmla="*/ 1473344 h 1903498"/>
                <a:gd name="connsiteX54" fmla="*/ 1311069 w 2640169"/>
                <a:gd name="connsiteY54" fmla="*/ 1329100 h 1903498"/>
                <a:gd name="connsiteX55" fmla="*/ 1120462 w 2640169"/>
                <a:gd name="connsiteY55" fmla="*/ 1115311 h 1903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0169" h="1903498">
                  <a:moveTo>
                    <a:pt x="1120462" y="1115311"/>
                  </a:moveTo>
                  <a:lnTo>
                    <a:pt x="886066" y="857733"/>
                  </a:lnTo>
                  <a:lnTo>
                    <a:pt x="790763" y="741824"/>
                  </a:lnTo>
                  <a:lnTo>
                    <a:pt x="641368" y="597580"/>
                  </a:lnTo>
                  <a:lnTo>
                    <a:pt x="553791" y="512580"/>
                  </a:lnTo>
                  <a:lnTo>
                    <a:pt x="437882" y="404397"/>
                  </a:lnTo>
                  <a:lnTo>
                    <a:pt x="347729" y="324548"/>
                  </a:lnTo>
                  <a:lnTo>
                    <a:pt x="213789" y="213790"/>
                  </a:lnTo>
                  <a:lnTo>
                    <a:pt x="133940" y="154547"/>
                  </a:lnTo>
                  <a:lnTo>
                    <a:pt x="72122" y="115910"/>
                  </a:lnTo>
                  <a:lnTo>
                    <a:pt x="25758" y="92728"/>
                  </a:lnTo>
                  <a:lnTo>
                    <a:pt x="10303" y="74698"/>
                  </a:lnTo>
                  <a:lnTo>
                    <a:pt x="2576" y="56667"/>
                  </a:lnTo>
                  <a:lnTo>
                    <a:pt x="0" y="36061"/>
                  </a:lnTo>
                  <a:lnTo>
                    <a:pt x="10303" y="18031"/>
                  </a:lnTo>
                  <a:lnTo>
                    <a:pt x="30909" y="7728"/>
                  </a:lnTo>
                  <a:lnTo>
                    <a:pt x="64394" y="0"/>
                  </a:lnTo>
                  <a:lnTo>
                    <a:pt x="92728" y="7728"/>
                  </a:lnTo>
                  <a:lnTo>
                    <a:pt x="180304" y="51516"/>
                  </a:lnTo>
                  <a:lnTo>
                    <a:pt x="280759" y="110759"/>
                  </a:lnTo>
                  <a:lnTo>
                    <a:pt x="455912" y="229244"/>
                  </a:lnTo>
                  <a:lnTo>
                    <a:pt x="595004" y="329700"/>
                  </a:lnTo>
                  <a:lnTo>
                    <a:pt x="754702" y="455913"/>
                  </a:lnTo>
                  <a:lnTo>
                    <a:pt x="901521" y="576974"/>
                  </a:lnTo>
                  <a:lnTo>
                    <a:pt x="1038037" y="698035"/>
                  </a:lnTo>
                  <a:lnTo>
                    <a:pt x="1316221" y="927279"/>
                  </a:lnTo>
                  <a:lnTo>
                    <a:pt x="1496525" y="1071523"/>
                  </a:lnTo>
                  <a:lnTo>
                    <a:pt x="1594404" y="1151372"/>
                  </a:lnTo>
                  <a:lnTo>
                    <a:pt x="1723193" y="1256978"/>
                  </a:lnTo>
                  <a:lnTo>
                    <a:pt x="1882891" y="1388343"/>
                  </a:lnTo>
                  <a:lnTo>
                    <a:pt x="2029710" y="1501677"/>
                  </a:lnTo>
                  <a:lnTo>
                    <a:pt x="2135317" y="1586678"/>
                  </a:lnTo>
                  <a:lnTo>
                    <a:pt x="2222893" y="1643345"/>
                  </a:lnTo>
                  <a:lnTo>
                    <a:pt x="2295015" y="1684557"/>
                  </a:lnTo>
                  <a:lnTo>
                    <a:pt x="2390319" y="1733497"/>
                  </a:lnTo>
                  <a:lnTo>
                    <a:pt x="2524259" y="1787588"/>
                  </a:lnTo>
                  <a:lnTo>
                    <a:pt x="2604108" y="1813346"/>
                  </a:lnTo>
                  <a:lnTo>
                    <a:pt x="2619563" y="1821073"/>
                  </a:lnTo>
                  <a:lnTo>
                    <a:pt x="2632442" y="1833952"/>
                  </a:lnTo>
                  <a:lnTo>
                    <a:pt x="2637593" y="1844255"/>
                  </a:lnTo>
                  <a:lnTo>
                    <a:pt x="2640169" y="1857134"/>
                  </a:lnTo>
                  <a:lnTo>
                    <a:pt x="2632442" y="1875164"/>
                  </a:lnTo>
                  <a:lnTo>
                    <a:pt x="2609260" y="1890619"/>
                  </a:lnTo>
                  <a:lnTo>
                    <a:pt x="2570623" y="1903498"/>
                  </a:lnTo>
                  <a:lnTo>
                    <a:pt x="2320773" y="1903498"/>
                  </a:lnTo>
                  <a:lnTo>
                    <a:pt x="1965316" y="1900922"/>
                  </a:lnTo>
                  <a:lnTo>
                    <a:pt x="1864861" y="1898346"/>
                  </a:lnTo>
                  <a:lnTo>
                    <a:pt x="1826224" y="1895771"/>
                  </a:lnTo>
                  <a:lnTo>
                    <a:pt x="1797891" y="1888043"/>
                  </a:lnTo>
                  <a:lnTo>
                    <a:pt x="1761830" y="1867437"/>
                  </a:lnTo>
                  <a:lnTo>
                    <a:pt x="1728345" y="1841679"/>
                  </a:lnTo>
                  <a:lnTo>
                    <a:pt x="1689708" y="1795315"/>
                  </a:lnTo>
                  <a:lnTo>
                    <a:pt x="1584101" y="1658799"/>
                  </a:lnTo>
                  <a:lnTo>
                    <a:pt x="1432131" y="1473344"/>
                  </a:lnTo>
                  <a:lnTo>
                    <a:pt x="1311069" y="1329100"/>
                  </a:lnTo>
                  <a:lnTo>
                    <a:pt x="1120462" y="11153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40240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4" grpId="0" animBg="1"/>
      <p:bldP spid="13" grpId="0" animBg="1"/>
      <p:bldP spid="8" grpId="0" animBg="1"/>
      <p:bldP spid="19" grpId="0" animBg="1"/>
      <p:bldP spid="10" grpId="0" animBg="1"/>
      <p:bldP spid="20" grpId="0" animBg="1"/>
      <p:bldP spid="11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5B8CD816-6C4A-47BD-B00D-AC13775DF477}"/>
              </a:ext>
            </a:extLst>
          </p:cNvPr>
          <p:cNvGrpSpPr/>
          <p:nvPr/>
        </p:nvGrpSpPr>
        <p:grpSpPr>
          <a:xfrm>
            <a:off x="3684591" y="1466851"/>
            <a:ext cx="4968873" cy="4375149"/>
            <a:chOff x="3684591" y="1466851"/>
            <a:chExt cx="4968873" cy="43751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423F24A-98EC-4933-A0E5-B7FD8B9C4308}"/>
                </a:ext>
              </a:extLst>
            </p:cNvPr>
            <p:cNvSpPr/>
            <p:nvPr/>
          </p:nvSpPr>
          <p:spPr>
            <a:xfrm>
              <a:off x="3684591" y="2519362"/>
              <a:ext cx="2024062" cy="623888"/>
            </a:xfrm>
            <a:custGeom>
              <a:avLst/>
              <a:gdLst>
                <a:gd name="connsiteX0" fmla="*/ 1754981 w 2024062"/>
                <a:gd name="connsiteY0" fmla="*/ 247650 h 623888"/>
                <a:gd name="connsiteX1" fmla="*/ 1459706 w 2024062"/>
                <a:gd name="connsiteY1" fmla="*/ 295275 h 623888"/>
                <a:gd name="connsiteX2" fmla="*/ 1181100 w 2024062"/>
                <a:gd name="connsiteY2" fmla="*/ 390525 h 623888"/>
                <a:gd name="connsiteX3" fmla="*/ 871537 w 2024062"/>
                <a:gd name="connsiteY3" fmla="*/ 490538 h 623888"/>
                <a:gd name="connsiteX4" fmla="*/ 611981 w 2024062"/>
                <a:gd name="connsiteY4" fmla="*/ 569119 h 623888"/>
                <a:gd name="connsiteX5" fmla="*/ 402431 w 2024062"/>
                <a:gd name="connsiteY5" fmla="*/ 623888 h 623888"/>
                <a:gd name="connsiteX6" fmla="*/ 383381 w 2024062"/>
                <a:gd name="connsiteY6" fmla="*/ 623888 h 623888"/>
                <a:gd name="connsiteX7" fmla="*/ 352425 w 2024062"/>
                <a:gd name="connsiteY7" fmla="*/ 621506 h 623888"/>
                <a:gd name="connsiteX8" fmla="*/ 321469 w 2024062"/>
                <a:gd name="connsiteY8" fmla="*/ 611981 h 623888"/>
                <a:gd name="connsiteX9" fmla="*/ 285750 w 2024062"/>
                <a:gd name="connsiteY9" fmla="*/ 592931 h 623888"/>
                <a:gd name="connsiteX10" fmla="*/ 238125 w 2024062"/>
                <a:gd name="connsiteY10" fmla="*/ 564356 h 623888"/>
                <a:gd name="connsiteX11" fmla="*/ 176212 w 2024062"/>
                <a:gd name="connsiteY11" fmla="*/ 514350 h 623888"/>
                <a:gd name="connsiteX12" fmla="*/ 95250 w 2024062"/>
                <a:gd name="connsiteY12" fmla="*/ 435769 h 623888"/>
                <a:gd name="connsiteX13" fmla="*/ 35719 w 2024062"/>
                <a:gd name="connsiteY13" fmla="*/ 369094 h 623888"/>
                <a:gd name="connsiteX14" fmla="*/ 19050 w 2024062"/>
                <a:gd name="connsiteY14" fmla="*/ 345281 h 623888"/>
                <a:gd name="connsiteX15" fmla="*/ 9525 w 2024062"/>
                <a:gd name="connsiteY15" fmla="*/ 326231 h 623888"/>
                <a:gd name="connsiteX16" fmla="*/ 0 w 2024062"/>
                <a:gd name="connsiteY16" fmla="*/ 304800 h 623888"/>
                <a:gd name="connsiteX17" fmla="*/ 2381 w 2024062"/>
                <a:gd name="connsiteY17" fmla="*/ 285750 h 623888"/>
                <a:gd name="connsiteX18" fmla="*/ 9525 w 2024062"/>
                <a:gd name="connsiteY18" fmla="*/ 276225 h 623888"/>
                <a:gd name="connsiteX19" fmla="*/ 23812 w 2024062"/>
                <a:gd name="connsiteY19" fmla="*/ 271463 h 623888"/>
                <a:gd name="connsiteX20" fmla="*/ 40481 w 2024062"/>
                <a:gd name="connsiteY20" fmla="*/ 276225 h 623888"/>
                <a:gd name="connsiteX21" fmla="*/ 90487 w 2024062"/>
                <a:gd name="connsiteY21" fmla="*/ 309563 h 623888"/>
                <a:gd name="connsiteX22" fmla="*/ 116681 w 2024062"/>
                <a:gd name="connsiteY22" fmla="*/ 330994 h 623888"/>
                <a:gd name="connsiteX23" fmla="*/ 152400 w 2024062"/>
                <a:gd name="connsiteY23" fmla="*/ 352425 h 623888"/>
                <a:gd name="connsiteX24" fmla="*/ 192881 w 2024062"/>
                <a:gd name="connsiteY24" fmla="*/ 371475 h 623888"/>
                <a:gd name="connsiteX25" fmla="*/ 233362 w 2024062"/>
                <a:gd name="connsiteY25" fmla="*/ 383381 h 623888"/>
                <a:gd name="connsiteX26" fmla="*/ 285750 w 2024062"/>
                <a:gd name="connsiteY26" fmla="*/ 392906 h 623888"/>
                <a:gd name="connsiteX27" fmla="*/ 321469 w 2024062"/>
                <a:gd name="connsiteY27" fmla="*/ 392906 h 623888"/>
                <a:gd name="connsiteX28" fmla="*/ 388144 w 2024062"/>
                <a:gd name="connsiteY28" fmla="*/ 383381 h 623888"/>
                <a:gd name="connsiteX29" fmla="*/ 640556 w 2024062"/>
                <a:gd name="connsiteY29" fmla="*/ 323850 h 623888"/>
                <a:gd name="connsiteX30" fmla="*/ 926306 w 2024062"/>
                <a:gd name="connsiteY30" fmla="*/ 252413 h 623888"/>
                <a:gd name="connsiteX31" fmla="*/ 1121569 w 2024062"/>
                <a:gd name="connsiteY31" fmla="*/ 197644 h 623888"/>
                <a:gd name="connsiteX32" fmla="*/ 1293019 w 2024062"/>
                <a:gd name="connsiteY32" fmla="*/ 147638 h 623888"/>
                <a:gd name="connsiteX33" fmla="*/ 1462087 w 2024062"/>
                <a:gd name="connsiteY33" fmla="*/ 95250 h 623888"/>
                <a:gd name="connsiteX34" fmla="*/ 1545431 w 2024062"/>
                <a:gd name="connsiteY34" fmla="*/ 80963 h 623888"/>
                <a:gd name="connsiteX35" fmla="*/ 1645444 w 2024062"/>
                <a:gd name="connsiteY35" fmla="*/ 59531 h 623888"/>
                <a:gd name="connsiteX36" fmla="*/ 1724025 w 2024062"/>
                <a:gd name="connsiteY36" fmla="*/ 35719 h 623888"/>
                <a:gd name="connsiteX37" fmla="*/ 1802606 w 2024062"/>
                <a:gd name="connsiteY37" fmla="*/ 0 h 623888"/>
                <a:gd name="connsiteX38" fmla="*/ 1819275 w 2024062"/>
                <a:gd name="connsiteY38" fmla="*/ 0 h 623888"/>
                <a:gd name="connsiteX39" fmla="*/ 1866900 w 2024062"/>
                <a:gd name="connsiteY39" fmla="*/ 14288 h 623888"/>
                <a:gd name="connsiteX40" fmla="*/ 1926431 w 2024062"/>
                <a:gd name="connsiteY40" fmla="*/ 38100 h 623888"/>
                <a:gd name="connsiteX41" fmla="*/ 1974056 w 2024062"/>
                <a:gd name="connsiteY41" fmla="*/ 66675 h 623888"/>
                <a:gd name="connsiteX42" fmla="*/ 2005012 w 2024062"/>
                <a:gd name="connsiteY42" fmla="*/ 88106 h 623888"/>
                <a:gd name="connsiteX43" fmla="*/ 2016919 w 2024062"/>
                <a:gd name="connsiteY43" fmla="*/ 109538 h 623888"/>
                <a:gd name="connsiteX44" fmla="*/ 2024062 w 2024062"/>
                <a:gd name="connsiteY44" fmla="*/ 145256 h 623888"/>
                <a:gd name="connsiteX45" fmla="*/ 2021681 w 2024062"/>
                <a:gd name="connsiteY45" fmla="*/ 164306 h 623888"/>
                <a:gd name="connsiteX46" fmla="*/ 2014537 w 2024062"/>
                <a:gd name="connsiteY46" fmla="*/ 188119 h 623888"/>
                <a:gd name="connsiteX47" fmla="*/ 1997869 w 2024062"/>
                <a:gd name="connsiteY47" fmla="*/ 202406 h 623888"/>
                <a:gd name="connsiteX48" fmla="*/ 1940719 w 2024062"/>
                <a:gd name="connsiteY48" fmla="*/ 221456 h 623888"/>
                <a:gd name="connsiteX49" fmla="*/ 1754981 w 2024062"/>
                <a:gd name="connsiteY49" fmla="*/ 247650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24062" h="623888">
                  <a:moveTo>
                    <a:pt x="1754981" y="247650"/>
                  </a:moveTo>
                  <a:lnTo>
                    <a:pt x="1459706" y="295275"/>
                  </a:lnTo>
                  <a:lnTo>
                    <a:pt x="1181100" y="390525"/>
                  </a:lnTo>
                  <a:lnTo>
                    <a:pt x="871537" y="490538"/>
                  </a:lnTo>
                  <a:lnTo>
                    <a:pt x="611981" y="569119"/>
                  </a:lnTo>
                  <a:lnTo>
                    <a:pt x="402431" y="623888"/>
                  </a:lnTo>
                  <a:lnTo>
                    <a:pt x="383381" y="623888"/>
                  </a:lnTo>
                  <a:lnTo>
                    <a:pt x="352425" y="621506"/>
                  </a:lnTo>
                  <a:lnTo>
                    <a:pt x="321469" y="611981"/>
                  </a:lnTo>
                  <a:lnTo>
                    <a:pt x="285750" y="592931"/>
                  </a:lnTo>
                  <a:lnTo>
                    <a:pt x="238125" y="564356"/>
                  </a:lnTo>
                  <a:lnTo>
                    <a:pt x="176212" y="514350"/>
                  </a:lnTo>
                  <a:lnTo>
                    <a:pt x="95250" y="435769"/>
                  </a:lnTo>
                  <a:lnTo>
                    <a:pt x="35719" y="369094"/>
                  </a:lnTo>
                  <a:lnTo>
                    <a:pt x="19050" y="345281"/>
                  </a:lnTo>
                  <a:lnTo>
                    <a:pt x="9525" y="326231"/>
                  </a:lnTo>
                  <a:lnTo>
                    <a:pt x="0" y="304800"/>
                  </a:lnTo>
                  <a:lnTo>
                    <a:pt x="2381" y="285750"/>
                  </a:lnTo>
                  <a:lnTo>
                    <a:pt x="9525" y="276225"/>
                  </a:lnTo>
                  <a:lnTo>
                    <a:pt x="23812" y="271463"/>
                  </a:lnTo>
                  <a:lnTo>
                    <a:pt x="40481" y="276225"/>
                  </a:lnTo>
                  <a:lnTo>
                    <a:pt x="90487" y="309563"/>
                  </a:lnTo>
                  <a:lnTo>
                    <a:pt x="116681" y="330994"/>
                  </a:lnTo>
                  <a:lnTo>
                    <a:pt x="152400" y="352425"/>
                  </a:lnTo>
                  <a:lnTo>
                    <a:pt x="192881" y="371475"/>
                  </a:lnTo>
                  <a:lnTo>
                    <a:pt x="233362" y="383381"/>
                  </a:lnTo>
                  <a:lnTo>
                    <a:pt x="285750" y="392906"/>
                  </a:lnTo>
                  <a:lnTo>
                    <a:pt x="321469" y="392906"/>
                  </a:lnTo>
                  <a:lnTo>
                    <a:pt x="388144" y="383381"/>
                  </a:lnTo>
                  <a:lnTo>
                    <a:pt x="640556" y="323850"/>
                  </a:lnTo>
                  <a:lnTo>
                    <a:pt x="926306" y="252413"/>
                  </a:lnTo>
                  <a:lnTo>
                    <a:pt x="1121569" y="197644"/>
                  </a:lnTo>
                  <a:lnTo>
                    <a:pt x="1293019" y="147638"/>
                  </a:lnTo>
                  <a:lnTo>
                    <a:pt x="1462087" y="95250"/>
                  </a:lnTo>
                  <a:lnTo>
                    <a:pt x="1545431" y="80963"/>
                  </a:lnTo>
                  <a:lnTo>
                    <a:pt x="1645444" y="59531"/>
                  </a:lnTo>
                  <a:lnTo>
                    <a:pt x="1724025" y="35719"/>
                  </a:lnTo>
                  <a:lnTo>
                    <a:pt x="1802606" y="0"/>
                  </a:lnTo>
                  <a:lnTo>
                    <a:pt x="1819275" y="0"/>
                  </a:lnTo>
                  <a:lnTo>
                    <a:pt x="1866900" y="14288"/>
                  </a:lnTo>
                  <a:lnTo>
                    <a:pt x="1926431" y="38100"/>
                  </a:lnTo>
                  <a:lnTo>
                    <a:pt x="1974056" y="66675"/>
                  </a:lnTo>
                  <a:lnTo>
                    <a:pt x="2005012" y="88106"/>
                  </a:lnTo>
                  <a:lnTo>
                    <a:pt x="2016919" y="109538"/>
                  </a:lnTo>
                  <a:lnTo>
                    <a:pt x="2024062" y="145256"/>
                  </a:lnTo>
                  <a:lnTo>
                    <a:pt x="2021681" y="164306"/>
                  </a:lnTo>
                  <a:lnTo>
                    <a:pt x="2014537" y="188119"/>
                  </a:lnTo>
                  <a:lnTo>
                    <a:pt x="1997869" y="202406"/>
                  </a:lnTo>
                  <a:lnTo>
                    <a:pt x="1940719" y="221456"/>
                  </a:lnTo>
                  <a:lnTo>
                    <a:pt x="1754981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2C22CE07-EF93-43D4-B31C-1DC098F12E9B}"/>
                </a:ext>
              </a:extLst>
            </p:cNvPr>
            <p:cNvSpPr/>
            <p:nvPr/>
          </p:nvSpPr>
          <p:spPr>
            <a:xfrm>
              <a:off x="5829302" y="2406651"/>
              <a:ext cx="2393950" cy="541337"/>
            </a:xfrm>
            <a:custGeom>
              <a:avLst/>
              <a:gdLst>
                <a:gd name="connsiteX0" fmla="*/ 1640681 w 2393156"/>
                <a:gd name="connsiteY0" fmla="*/ 314325 h 540544"/>
                <a:gd name="connsiteX1" fmla="*/ 1257300 w 2393156"/>
                <a:gd name="connsiteY1" fmla="*/ 364332 h 540544"/>
                <a:gd name="connsiteX2" fmla="*/ 1069181 w 2393156"/>
                <a:gd name="connsiteY2" fmla="*/ 397669 h 540544"/>
                <a:gd name="connsiteX3" fmla="*/ 871538 w 2393156"/>
                <a:gd name="connsiteY3" fmla="*/ 428625 h 540544"/>
                <a:gd name="connsiteX4" fmla="*/ 731044 w 2393156"/>
                <a:gd name="connsiteY4" fmla="*/ 457200 h 540544"/>
                <a:gd name="connsiteX5" fmla="*/ 566738 w 2393156"/>
                <a:gd name="connsiteY5" fmla="*/ 492919 h 540544"/>
                <a:gd name="connsiteX6" fmla="*/ 466725 w 2393156"/>
                <a:gd name="connsiteY6" fmla="*/ 519113 h 540544"/>
                <a:gd name="connsiteX7" fmla="*/ 431006 w 2393156"/>
                <a:gd name="connsiteY7" fmla="*/ 531019 h 540544"/>
                <a:gd name="connsiteX8" fmla="*/ 404813 w 2393156"/>
                <a:gd name="connsiteY8" fmla="*/ 535782 h 540544"/>
                <a:gd name="connsiteX9" fmla="*/ 359569 w 2393156"/>
                <a:gd name="connsiteY9" fmla="*/ 540544 h 540544"/>
                <a:gd name="connsiteX10" fmla="*/ 328613 w 2393156"/>
                <a:gd name="connsiteY10" fmla="*/ 535782 h 540544"/>
                <a:gd name="connsiteX11" fmla="*/ 307181 w 2393156"/>
                <a:gd name="connsiteY11" fmla="*/ 531019 h 540544"/>
                <a:gd name="connsiteX12" fmla="*/ 285750 w 2393156"/>
                <a:gd name="connsiteY12" fmla="*/ 523875 h 540544"/>
                <a:gd name="connsiteX13" fmla="*/ 242888 w 2393156"/>
                <a:gd name="connsiteY13" fmla="*/ 500063 h 540544"/>
                <a:gd name="connsiteX14" fmla="*/ 176213 w 2393156"/>
                <a:gd name="connsiteY14" fmla="*/ 450057 h 540544"/>
                <a:gd name="connsiteX15" fmla="*/ 116681 w 2393156"/>
                <a:gd name="connsiteY15" fmla="*/ 395288 h 540544"/>
                <a:gd name="connsiteX16" fmla="*/ 50006 w 2393156"/>
                <a:gd name="connsiteY16" fmla="*/ 319088 h 540544"/>
                <a:gd name="connsiteX17" fmla="*/ 16669 w 2393156"/>
                <a:gd name="connsiteY17" fmla="*/ 276225 h 540544"/>
                <a:gd name="connsiteX18" fmla="*/ 4763 w 2393156"/>
                <a:gd name="connsiteY18" fmla="*/ 257175 h 540544"/>
                <a:gd name="connsiteX19" fmla="*/ 0 w 2393156"/>
                <a:gd name="connsiteY19" fmla="*/ 230982 h 540544"/>
                <a:gd name="connsiteX20" fmla="*/ 0 w 2393156"/>
                <a:gd name="connsiteY20" fmla="*/ 216694 h 540544"/>
                <a:gd name="connsiteX21" fmla="*/ 4763 w 2393156"/>
                <a:gd name="connsiteY21" fmla="*/ 204788 h 540544"/>
                <a:gd name="connsiteX22" fmla="*/ 23813 w 2393156"/>
                <a:gd name="connsiteY22" fmla="*/ 202407 h 540544"/>
                <a:gd name="connsiteX23" fmla="*/ 57150 w 2393156"/>
                <a:gd name="connsiteY23" fmla="*/ 216694 h 540544"/>
                <a:gd name="connsiteX24" fmla="*/ 142875 w 2393156"/>
                <a:gd name="connsiteY24" fmla="*/ 261938 h 540544"/>
                <a:gd name="connsiteX25" fmla="*/ 207169 w 2393156"/>
                <a:gd name="connsiteY25" fmla="*/ 295275 h 540544"/>
                <a:gd name="connsiteX26" fmla="*/ 269081 w 2393156"/>
                <a:gd name="connsiteY26" fmla="*/ 316707 h 540544"/>
                <a:gd name="connsiteX27" fmla="*/ 330994 w 2393156"/>
                <a:gd name="connsiteY27" fmla="*/ 333375 h 540544"/>
                <a:gd name="connsiteX28" fmla="*/ 371475 w 2393156"/>
                <a:gd name="connsiteY28" fmla="*/ 335757 h 540544"/>
                <a:gd name="connsiteX29" fmla="*/ 423863 w 2393156"/>
                <a:gd name="connsiteY29" fmla="*/ 323850 h 540544"/>
                <a:gd name="connsiteX30" fmla="*/ 711994 w 2393156"/>
                <a:gd name="connsiteY30" fmla="*/ 266700 h 540544"/>
                <a:gd name="connsiteX31" fmla="*/ 1069181 w 2393156"/>
                <a:gd name="connsiteY31" fmla="*/ 195263 h 540544"/>
                <a:gd name="connsiteX32" fmla="*/ 1250156 w 2393156"/>
                <a:gd name="connsiteY32" fmla="*/ 159544 h 540544"/>
                <a:gd name="connsiteX33" fmla="*/ 1412081 w 2393156"/>
                <a:gd name="connsiteY33" fmla="*/ 133350 h 540544"/>
                <a:gd name="connsiteX34" fmla="*/ 1571625 w 2393156"/>
                <a:gd name="connsiteY34" fmla="*/ 109538 h 540544"/>
                <a:gd name="connsiteX35" fmla="*/ 1766888 w 2393156"/>
                <a:gd name="connsiteY35" fmla="*/ 85725 h 540544"/>
                <a:gd name="connsiteX36" fmla="*/ 2043113 w 2393156"/>
                <a:gd name="connsiteY36" fmla="*/ 0 h 540544"/>
                <a:gd name="connsiteX37" fmla="*/ 2074069 w 2393156"/>
                <a:gd name="connsiteY37" fmla="*/ 0 h 540544"/>
                <a:gd name="connsiteX38" fmla="*/ 2147888 w 2393156"/>
                <a:gd name="connsiteY38" fmla="*/ 14288 h 540544"/>
                <a:gd name="connsiteX39" fmla="*/ 2212181 w 2393156"/>
                <a:gd name="connsiteY39" fmla="*/ 33338 h 540544"/>
                <a:gd name="connsiteX40" fmla="*/ 2266950 w 2393156"/>
                <a:gd name="connsiteY40" fmla="*/ 52388 h 540544"/>
                <a:gd name="connsiteX41" fmla="*/ 2314575 w 2393156"/>
                <a:gd name="connsiteY41" fmla="*/ 76200 h 540544"/>
                <a:gd name="connsiteX42" fmla="*/ 2338388 w 2393156"/>
                <a:gd name="connsiteY42" fmla="*/ 90488 h 540544"/>
                <a:gd name="connsiteX43" fmla="*/ 2369344 w 2393156"/>
                <a:gd name="connsiteY43" fmla="*/ 119063 h 540544"/>
                <a:gd name="connsiteX44" fmla="*/ 2381250 w 2393156"/>
                <a:gd name="connsiteY44" fmla="*/ 135732 h 540544"/>
                <a:gd name="connsiteX45" fmla="*/ 2390775 w 2393156"/>
                <a:gd name="connsiteY45" fmla="*/ 157163 h 540544"/>
                <a:gd name="connsiteX46" fmla="*/ 2393156 w 2393156"/>
                <a:gd name="connsiteY46" fmla="*/ 178594 h 540544"/>
                <a:gd name="connsiteX47" fmla="*/ 2383631 w 2393156"/>
                <a:gd name="connsiteY47" fmla="*/ 195263 h 540544"/>
                <a:gd name="connsiteX48" fmla="*/ 2362200 w 2393156"/>
                <a:gd name="connsiteY48" fmla="*/ 214313 h 540544"/>
                <a:gd name="connsiteX49" fmla="*/ 2319338 w 2393156"/>
                <a:gd name="connsiteY49" fmla="*/ 230982 h 540544"/>
                <a:gd name="connsiteX50" fmla="*/ 2164556 w 2393156"/>
                <a:gd name="connsiteY50" fmla="*/ 254794 h 540544"/>
                <a:gd name="connsiteX51" fmla="*/ 2019300 w 2393156"/>
                <a:gd name="connsiteY51" fmla="*/ 273844 h 540544"/>
                <a:gd name="connsiteX52" fmla="*/ 1640681 w 2393156"/>
                <a:gd name="connsiteY52" fmla="*/ 31432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93156" h="540544">
                  <a:moveTo>
                    <a:pt x="1640681" y="314325"/>
                  </a:moveTo>
                  <a:lnTo>
                    <a:pt x="1257300" y="364332"/>
                  </a:lnTo>
                  <a:lnTo>
                    <a:pt x="1069181" y="397669"/>
                  </a:lnTo>
                  <a:lnTo>
                    <a:pt x="871538" y="428625"/>
                  </a:lnTo>
                  <a:lnTo>
                    <a:pt x="731044" y="457200"/>
                  </a:lnTo>
                  <a:lnTo>
                    <a:pt x="566738" y="492919"/>
                  </a:lnTo>
                  <a:lnTo>
                    <a:pt x="466725" y="519113"/>
                  </a:lnTo>
                  <a:lnTo>
                    <a:pt x="431006" y="531019"/>
                  </a:lnTo>
                  <a:lnTo>
                    <a:pt x="404813" y="535782"/>
                  </a:lnTo>
                  <a:lnTo>
                    <a:pt x="359569" y="540544"/>
                  </a:lnTo>
                  <a:lnTo>
                    <a:pt x="328613" y="535782"/>
                  </a:lnTo>
                  <a:lnTo>
                    <a:pt x="307181" y="531019"/>
                  </a:lnTo>
                  <a:lnTo>
                    <a:pt x="285750" y="523875"/>
                  </a:lnTo>
                  <a:lnTo>
                    <a:pt x="242888" y="500063"/>
                  </a:lnTo>
                  <a:lnTo>
                    <a:pt x="176213" y="450057"/>
                  </a:lnTo>
                  <a:lnTo>
                    <a:pt x="116681" y="395288"/>
                  </a:lnTo>
                  <a:lnTo>
                    <a:pt x="50006" y="319088"/>
                  </a:lnTo>
                  <a:lnTo>
                    <a:pt x="16669" y="276225"/>
                  </a:lnTo>
                  <a:lnTo>
                    <a:pt x="4763" y="257175"/>
                  </a:lnTo>
                  <a:lnTo>
                    <a:pt x="0" y="230982"/>
                  </a:lnTo>
                  <a:lnTo>
                    <a:pt x="0" y="216694"/>
                  </a:lnTo>
                  <a:lnTo>
                    <a:pt x="4763" y="204788"/>
                  </a:lnTo>
                  <a:lnTo>
                    <a:pt x="23813" y="202407"/>
                  </a:lnTo>
                  <a:lnTo>
                    <a:pt x="57150" y="216694"/>
                  </a:lnTo>
                  <a:lnTo>
                    <a:pt x="142875" y="261938"/>
                  </a:lnTo>
                  <a:lnTo>
                    <a:pt x="207169" y="295275"/>
                  </a:lnTo>
                  <a:lnTo>
                    <a:pt x="269081" y="316707"/>
                  </a:lnTo>
                  <a:lnTo>
                    <a:pt x="330994" y="333375"/>
                  </a:lnTo>
                  <a:lnTo>
                    <a:pt x="371475" y="335757"/>
                  </a:lnTo>
                  <a:lnTo>
                    <a:pt x="423863" y="323850"/>
                  </a:lnTo>
                  <a:lnTo>
                    <a:pt x="711994" y="266700"/>
                  </a:lnTo>
                  <a:lnTo>
                    <a:pt x="1069181" y="195263"/>
                  </a:lnTo>
                  <a:lnTo>
                    <a:pt x="1250156" y="159544"/>
                  </a:lnTo>
                  <a:lnTo>
                    <a:pt x="1412081" y="133350"/>
                  </a:lnTo>
                  <a:lnTo>
                    <a:pt x="1571625" y="109538"/>
                  </a:lnTo>
                  <a:lnTo>
                    <a:pt x="1766888" y="85725"/>
                  </a:lnTo>
                  <a:lnTo>
                    <a:pt x="2043113" y="0"/>
                  </a:lnTo>
                  <a:lnTo>
                    <a:pt x="2074069" y="0"/>
                  </a:lnTo>
                  <a:lnTo>
                    <a:pt x="2147888" y="14288"/>
                  </a:lnTo>
                  <a:lnTo>
                    <a:pt x="2212181" y="33338"/>
                  </a:lnTo>
                  <a:lnTo>
                    <a:pt x="2266950" y="52388"/>
                  </a:lnTo>
                  <a:lnTo>
                    <a:pt x="2314575" y="76200"/>
                  </a:lnTo>
                  <a:lnTo>
                    <a:pt x="2338388" y="90488"/>
                  </a:lnTo>
                  <a:lnTo>
                    <a:pt x="2369344" y="119063"/>
                  </a:lnTo>
                  <a:lnTo>
                    <a:pt x="2381250" y="135732"/>
                  </a:lnTo>
                  <a:lnTo>
                    <a:pt x="2390775" y="157163"/>
                  </a:lnTo>
                  <a:lnTo>
                    <a:pt x="2393156" y="178594"/>
                  </a:lnTo>
                  <a:lnTo>
                    <a:pt x="2383631" y="195263"/>
                  </a:lnTo>
                  <a:lnTo>
                    <a:pt x="2362200" y="214313"/>
                  </a:lnTo>
                  <a:lnTo>
                    <a:pt x="2319338" y="230982"/>
                  </a:lnTo>
                  <a:lnTo>
                    <a:pt x="2164556" y="254794"/>
                  </a:lnTo>
                  <a:lnTo>
                    <a:pt x="2019300" y="273844"/>
                  </a:lnTo>
                  <a:lnTo>
                    <a:pt x="1640681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6B84F7A9-0F97-4CDA-8BD9-3A54A4E981C2}"/>
                </a:ext>
              </a:extLst>
            </p:cNvPr>
            <p:cNvSpPr/>
            <p:nvPr/>
          </p:nvSpPr>
          <p:spPr>
            <a:xfrm rot="16200000">
              <a:off x="2855916" y="3376613"/>
              <a:ext cx="4268788" cy="585787"/>
            </a:xfrm>
            <a:custGeom>
              <a:avLst/>
              <a:gdLst>
                <a:gd name="connsiteX0" fmla="*/ 1835861 w 4268377"/>
                <a:gd name="connsiteY0" fmla="*/ 420130 h 586063"/>
                <a:gd name="connsiteX1" fmla="*/ 1398079 w 4268377"/>
                <a:gd name="connsiteY1" fmla="*/ 409538 h 586063"/>
                <a:gd name="connsiteX2" fmla="*/ 1034437 w 4268377"/>
                <a:gd name="connsiteY2" fmla="*/ 406008 h 586063"/>
                <a:gd name="connsiteX3" fmla="*/ 656673 w 4268377"/>
                <a:gd name="connsiteY3" fmla="*/ 409538 h 586063"/>
                <a:gd name="connsiteX4" fmla="*/ 427191 w 4268377"/>
                <a:gd name="connsiteY4" fmla="*/ 409538 h 586063"/>
                <a:gd name="connsiteX5" fmla="*/ 349520 w 4268377"/>
                <a:gd name="connsiteY5" fmla="*/ 409538 h 586063"/>
                <a:gd name="connsiteX6" fmla="*/ 257727 w 4268377"/>
                <a:gd name="connsiteY6" fmla="*/ 398947 h 586063"/>
                <a:gd name="connsiteX7" fmla="*/ 172994 w 4268377"/>
                <a:gd name="connsiteY7" fmla="*/ 377764 h 586063"/>
                <a:gd name="connsiteX8" fmla="*/ 88262 w 4268377"/>
                <a:gd name="connsiteY8" fmla="*/ 349520 h 586063"/>
                <a:gd name="connsiteX9" fmla="*/ 35305 w 4268377"/>
                <a:gd name="connsiteY9" fmla="*/ 324806 h 586063"/>
                <a:gd name="connsiteX10" fmla="*/ 14122 w 4268377"/>
                <a:gd name="connsiteY10" fmla="*/ 310684 h 586063"/>
                <a:gd name="connsiteX11" fmla="*/ 7061 w 4268377"/>
                <a:gd name="connsiteY11" fmla="*/ 296562 h 586063"/>
                <a:gd name="connsiteX12" fmla="*/ 0 w 4268377"/>
                <a:gd name="connsiteY12" fmla="*/ 275379 h 586063"/>
                <a:gd name="connsiteX13" fmla="*/ 7061 w 4268377"/>
                <a:gd name="connsiteY13" fmla="*/ 243605 h 586063"/>
                <a:gd name="connsiteX14" fmla="*/ 28244 w 4268377"/>
                <a:gd name="connsiteY14" fmla="*/ 204769 h 586063"/>
                <a:gd name="connsiteX15" fmla="*/ 60018 w 4268377"/>
                <a:gd name="connsiteY15" fmla="*/ 180056 h 586063"/>
                <a:gd name="connsiteX16" fmla="*/ 84732 w 4268377"/>
                <a:gd name="connsiteY16" fmla="*/ 165934 h 586063"/>
                <a:gd name="connsiteX17" fmla="*/ 141220 w 4268377"/>
                <a:gd name="connsiteY17" fmla="*/ 148281 h 586063"/>
                <a:gd name="connsiteX18" fmla="*/ 208299 w 4268377"/>
                <a:gd name="connsiteY18" fmla="*/ 130629 h 586063"/>
                <a:gd name="connsiteX19" fmla="*/ 321276 w 4268377"/>
                <a:gd name="connsiteY19" fmla="*/ 120037 h 586063"/>
                <a:gd name="connsiteX20" fmla="*/ 416599 w 4268377"/>
                <a:gd name="connsiteY20" fmla="*/ 116507 h 586063"/>
                <a:gd name="connsiteX21" fmla="*/ 526045 w 4268377"/>
                <a:gd name="connsiteY21" fmla="*/ 134159 h 586063"/>
                <a:gd name="connsiteX22" fmla="*/ 727283 w 4268377"/>
                <a:gd name="connsiteY22" fmla="*/ 162403 h 586063"/>
                <a:gd name="connsiteX23" fmla="*/ 903808 w 4268377"/>
                <a:gd name="connsiteY23" fmla="*/ 180056 h 586063"/>
                <a:gd name="connsiteX24" fmla="*/ 1097986 w 4268377"/>
                <a:gd name="connsiteY24" fmla="*/ 190647 h 586063"/>
                <a:gd name="connsiteX25" fmla="*/ 1359243 w 4268377"/>
                <a:gd name="connsiteY25" fmla="*/ 201239 h 586063"/>
                <a:gd name="connsiteX26" fmla="*/ 1556951 w 4268377"/>
                <a:gd name="connsiteY26" fmla="*/ 208300 h 586063"/>
                <a:gd name="connsiteX27" fmla="*/ 1729946 w 4268377"/>
                <a:gd name="connsiteY27" fmla="*/ 218891 h 586063"/>
                <a:gd name="connsiteX28" fmla="*/ 1895879 w 4268377"/>
                <a:gd name="connsiteY28" fmla="*/ 233013 h 586063"/>
                <a:gd name="connsiteX29" fmla="*/ 2259521 w 4268377"/>
                <a:gd name="connsiteY29" fmla="*/ 243605 h 586063"/>
                <a:gd name="connsiteX30" fmla="*/ 2626693 w 4268377"/>
                <a:gd name="connsiteY30" fmla="*/ 254196 h 586063"/>
                <a:gd name="connsiteX31" fmla="*/ 3113903 w 4268377"/>
                <a:gd name="connsiteY31" fmla="*/ 250666 h 586063"/>
                <a:gd name="connsiteX32" fmla="*/ 3459892 w 4268377"/>
                <a:gd name="connsiteY32" fmla="*/ 254196 h 586063"/>
                <a:gd name="connsiteX33" fmla="*/ 3795289 w 4268377"/>
                <a:gd name="connsiteY33" fmla="*/ 250666 h 586063"/>
                <a:gd name="connsiteX34" fmla="*/ 3858838 w 4268377"/>
                <a:gd name="connsiteY34" fmla="*/ 247135 h 586063"/>
                <a:gd name="connsiteX35" fmla="*/ 3908266 w 4268377"/>
                <a:gd name="connsiteY35" fmla="*/ 240074 h 586063"/>
                <a:gd name="connsiteX36" fmla="*/ 3964754 w 4268377"/>
                <a:gd name="connsiteY36" fmla="*/ 225952 h 586063"/>
                <a:gd name="connsiteX37" fmla="*/ 4035364 w 4268377"/>
                <a:gd name="connsiteY37" fmla="*/ 194178 h 586063"/>
                <a:gd name="connsiteX38" fmla="*/ 4098913 w 4268377"/>
                <a:gd name="connsiteY38" fmla="*/ 148281 h 586063"/>
                <a:gd name="connsiteX39" fmla="*/ 4158931 w 4268377"/>
                <a:gd name="connsiteY39" fmla="*/ 88263 h 586063"/>
                <a:gd name="connsiteX40" fmla="*/ 4197767 w 4268377"/>
                <a:gd name="connsiteY40" fmla="*/ 35305 h 586063"/>
                <a:gd name="connsiteX41" fmla="*/ 4222480 w 4268377"/>
                <a:gd name="connsiteY41" fmla="*/ 7061 h 586063"/>
                <a:gd name="connsiteX42" fmla="*/ 4250724 w 4268377"/>
                <a:gd name="connsiteY42" fmla="*/ 0 h 586063"/>
                <a:gd name="connsiteX43" fmla="*/ 4261316 w 4268377"/>
                <a:gd name="connsiteY43" fmla="*/ 10592 h 586063"/>
                <a:gd name="connsiteX44" fmla="*/ 4268377 w 4268377"/>
                <a:gd name="connsiteY44" fmla="*/ 28244 h 586063"/>
                <a:gd name="connsiteX45" fmla="*/ 4268377 w 4268377"/>
                <a:gd name="connsiteY45" fmla="*/ 77671 h 586063"/>
                <a:gd name="connsiteX46" fmla="*/ 4250724 w 4268377"/>
                <a:gd name="connsiteY46" fmla="*/ 158873 h 586063"/>
                <a:gd name="connsiteX47" fmla="*/ 4226011 w 4268377"/>
                <a:gd name="connsiteY47" fmla="*/ 236544 h 586063"/>
                <a:gd name="connsiteX48" fmla="*/ 4194236 w 4268377"/>
                <a:gd name="connsiteY48" fmla="*/ 314215 h 586063"/>
                <a:gd name="connsiteX49" fmla="*/ 4144809 w 4268377"/>
                <a:gd name="connsiteY49" fmla="*/ 402477 h 586063"/>
                <a:gd name="connsiteX50" fmla="*/ 4088321 w 4268377"/>
                <a:gd name="connsiteY50" fmla="*/ 487209 h 586063"/>
                <a:gd name="connsiteX51" fmla="*/ 4024772 w 4268377"/>
                <a:gd name="connsiteY51" fmla="*/ 564880 h 586063"/>
                <a:gd name="connsiteX52" fmla="*/ 3996528 w 4268377"/>
                <a:gd name="connsiteY52" fmla="*/ 582533 h 586063"/>
                <a:gd name="connsiteX53" fmla="*/ 3964754 w 4268377"/>
                <a:gd name="connsiteY53" fmla="*/ 586063 h 586063"/>
                <a:gd name="connsiteX54" fmla="*/ 3929449 w 4268377"/>
                <a:gd name="connsiteY54" fmla="*/ 575472 h 586063"/>
                <a:gd name="connsiteX55" fmla="*/ 3887083 w 4268377"/>
                <a:gd name="connsiteY55" fmla="*/ 543697 h 586063"/>
                <a:gd name="connsiteX56" fmla="*/ 3834125 w 4268377"/>
                <a:gd name="connsiteY56" fmla="*/ 526045 h 586063"/>
                <a:gd name="connsiteX57" fmla="*/ 3745862 w 4268377"/>
                <a:gd name="connsiteY57" fmla="*/ 508392 h 586063"/>
                <a:gd name="connsiteX58" fmla="*/ 3678783 w 4268377"/>
                <a:gd name="connsiteY58" fmla="*/ 497801 h 586063"/>
                <a:gd name="connsiteX59" fmla="*/ 3590520 w 4268377"/>
                <a:gd name="connsiteY59" fmla="*/ 497801 h 586063"/>
                <a:gd name="connsiteX60" fmla="*/ 3452831 w 4268377"/>
                <a:gd name="connsiteY60" fmla="*/ 494270 h 586063"/>
                <a:gd name="connsiteX61" fmla="*/ 3170391 w 4268377"/>
                <a:gd name="connsiteY61" fmla="*/ 480148 h 586063"/>
                <a:gd name="connsiteX62" fmla="*/ 3018579 w 4268377"/>
                <a:gd name="connsiteY62" fmla="*/ 476618 h 586063"/>
                <a:gd name="connsiteX63" fmla="*/ 2513717 w 4268377"/>
                <a:gd name="connsiteY63" fmla="*/ 455435 h 586063"/>
                <a:gd name="connsiteX64" fmla="*/ 2206564 w 4268377"/>
                <a:gd name="connsiteY64" fmla="*/ 437782 h 586063"/>
                <a:gd name="connsiteX65" fmla="*/ 1835861 w 4268377"/>
                <a:gd name="connsiteY65" fmla="*/ 420130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268377" h="586063">
                  <a:moveTo>
                    <a:pt x="1835861" y="420130"/>
                  </a:moveTo>
                  <a:lnTo>
                    <a:pt x="1398079" y="409538"/>
                  </a:lnTo>
                  <a:lnTo>
                    <a:pt x="1034437" y="406008"/>
                  </a:lnTo>
                  <a:lnTo>
                    <a:pt x="656673" y="409538"/>
                  </a:lnTo>
                  <a:lnTo>
                    <a:pt x="427191" y="409538"/>
                  </a:lnTo>
                  <a:lnTo>
                    <a:pt x="349520" y="409538"/>
                  </a:lnTo>
                  <a:lnTo>
                    <a:pt x="257727" y="398947"/>
                  </a:lnTo>
                  <a:lnTo>
                    <a:pt x="172994" y="377764"/>
                  </a:lnTo>
                  <a:lnTo>
                    <a:pt x="88262" y="349520"/>
                  </a:lnTo>
                  <a:lnTo>
                    <a:pt x="35305" y="324806"/>
                  </a:lnTo>
                  <a:lnTo>
                    <a:pt x="14122" y="310684"/>
                  </a:lnTo>
                  <a:lnTo>
                    <a:pt x="7061" y="296562"/>
                  </a:lnTo>
                  <a:lnTo>
                    <a:pt x="0" y="275379"/>
                  </a:lnTo>
                  <a:lnTo>
                    <a:pt x="7061" y="243605"/>
                  </a:lnTo>
                  <a:lnTo>
                    <a:pt x="28244" y="204769"/>
                  </a:lnTo>
                  <a:lnTo>
                    <a:pt x="60018" y="180056"/>
                  </a:lnTo>
                  <a:lnTo>
                    <a:pt x="84732" y="165934"/>
                  </a:lnTo>
                  <a:lnTo>
                    <a:pt x="141220" y="148281"/>
                  </a:lnTo>
                  <a:lnTo>
                    <a:pt x="208299" y="130629"/>
                  </a:lnTo>
                  <a:lnTo>
                    <a:pt x="321276" y="120037"/>
                  </a:lnTo>
                  <a:lnTo>
                    <a:pt x="416599" y="116507"/>
                  </a:lnTo>
                  <a:lnTo>
                    <a:pt x="526045" y="134159"/>
                  </a:lnTo>
                  <a:lnTo>
                    <a:pt x="727283" y="162403"/>
                  </a:lnTo>
                  <a:lnTo>
                    <a:pt x="903808" y="180056"/>
                  </a:lnTo>
                  <a:lnTo>
                    <a:pt x="1097986" y="190647"/>
                  </a:lnTo>
                  <a:lnTo>
                    <a:pt x="1359243" y="201239"/>
                  </a:lnTo>
                  <a:lnTo>
                    <a:pt x="1556951" y="208300"/>
                  </a:lnTo>
                  <a:lnTo>
                    <a:pt x="1729946" y="218891"/>
                  </a:lnTo>
                  <a:lnTo>
                    <a:pt x="1895879" y="233013"/>
                  </a:lnTo>
                  <a:lnTo>
                    <a:pt x="2259521" y="243605"/>
                  </a:lnTo>
                  <a:lnTo>
                    <a:pt x="2626693" y="254196"/>
                  </a:lnTo>
                  <a:lnTo>
                    <a:pt x="3113903" y="250666"/>
                  </a:lnTo>
                  <a:lnTo>
                    <a:pt x="3459892" y="254196"/>
                  </a:lnTo>
                  <a:lnTo>
                    <a:pt x="3795289" y="250666"/>
                  </a:lnTo>
                  <a:lnTo>
                    <a:pt x="3858838" y="247135"/>
                  </a:lnTo>
                  <a:lnTo>
                    <a:pt x="3908266" y="240074"/>
                  </a:lnTo>
                  <a:lnTo>
                    <a:pt x="3964754" y="225952"/>
                  </a:lnTo>
                  <a:lnTo>
                    <a:pt x="4035364" y="194178"/>
                  </a:lnTo>
                  <a:lnTo>
                    <a:pt x="4098913" y="148281"/>
                  </a:lnTo>
                  <a:lnTo>
                    <a:pt x="4158931" y="88263"/>
                  </a:lnTo>
                  <a:lnTo>
                    <a:pt x="4197767" y="35305"/>
                  </a:lnTo>
                  <a:lnTo>
                    <a:pt x="4222480" y="7061"/>
                  </a:lnTo>
                  <a:lnTo>
                    <a:pt x="4250724" y="0"/>
                  </a:lnTo>
                  <a:lnTo>
                    <a:pt x="4261316" y="10592"/>
                  </a:lnTo>
                  <a:lnTo>
                    <a:pt x="4268377" y="28244"/>
                  </a:lnTo>
                  <a:lnTo>
                    <a:pt x="4268377" y="77671"/>
                  </a:lnTo>
                  <a:lnTo>
                    <a:pt x="4250724" y="158873"/>
                  </a:lnTo>
                  <a:lnTo>
                    <a:pt x="4226011" y="236544"/>
                  </a:lnTo>
                  <a:lnTo>
                    <a:pt x="4194236" y="314215"/>
                  </a:lnTo>
                  <a:lnTo>
                    <a:pt x="4144809" y="402477"/>
                  </a:lnTo>
                  <a:lnTo>
                    <a:pt x="4088321" y="487209"/>
                  </a:lnTo>
                  <a:lnTo>
                    <a:pt x="4024772" y="564880"/>
                  </a:lnTo>
                  <a:lnTo>
                    <a:pt x="3996528" y="582533"/>
                  </a:lnTo>
                  <a:lnTo>
                    <a:pt x="3964754" y="586063"/>
                  </a:lnTo>
                  <a:lnTo>
                    <a:pt x="3929449" y="575472"/>
                  </a:lnTo>
                  <a:lnTo>
                    <a:pt x="3887083" y="543697"/>
                  </a:lnTo>
                  <a:lnTo>
                    <a:pt x="3834125" y="526045"/>
                  </a:lnTo>
                  <a:lnTo>
                    <a:pt x="3745862" y="508392"/>
                  </a:lnTo>
                  <a:lnTo>
                    <a:pt x="3678783" y="497801"/>
                  </a:lnTo>
                  <a:lnTo>
                    <a:pt x="3590520" y="497801"/>
                  </a:lnTo>
                  <a:lnTo>
                    <a:pt x="3452831" y="494270"/>
                  </a:lnTo>
                  <a:lnTo>
                    <a:pt x="3170391" y="480148"/>
                  </a:lnTo>
                  <a:lnTo>
                    <a:pt x="3018579" y="476618"/>
                  </a:lnTo>
                  <a:lnTo>
                    <a:pt x="2513717" y="455435"/>
                  </a:lnTo>
                  <a:lnTo>
                    <a:pt x="2206564" y="437782"/>
                  </a:lnTo>
                  <a:lnTo>
                    <a:pt x="1835861" y="4201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B8CD4857-A8A4-453C-AB29-E4D9F97B806E}"/>
                </a:ext>
              </a:extLst>
            </p:cNvPr>
            <p:cNvSpPr/>
            <p:nvPr/>
          </p:nvSpPr>
          <p:spPr>
            <a:xfrm rot="16200000">
              <a:off x="3348040" y="3130550"/>
              <a:ext cx="2062162" cy="1306512"/>
            </a:xfrm>
            <a:custGeom>
              <a:avLst/>
              <a:gdLst>
                <a:gd name="connsiteX0" fmla="*/ 1323975 w 2062162"/>
                <a:gd name="connsiteY0" fmla="*/ 835819 h 1307307"/>
                <a:gd name="connsiteX1" fmla="*/ 1581150 w 2062162"/>
                <a:gd name="connsiteY1" fmla="*/ 969169 h 1307307"/>
                <a:gd name="connsiteX2" fmla="*/ 1778793 w 2062162"/>
                <a:gd name="connsiteY2" fmla="*/ 1062038 h 1307307"/>
                <a:gd name="connsiteX3" fmla="*/ 2043112 w 2062162"/>
                <a:gd name="connsiteY3" fmla="*/ 1171575 h 1307307"/>
                <a:gd name="connsiteX4" fmla="*/ 2062162 w 2062162"/>
                <a:gd name="connsiteY4" fmla="*/ 1307307 h 1307307"/>
                <a:gd name="connsiteX5" fmla="*/ 1690687 w 2062162"/>
                <a:gd name="connsiteY5" fmla="*/ 1269207 h 1307307"/>
                <a:gd name="connsiteX6" fmla="*/ 1547812 w 2062162"/>
                <a:gd name="connsiteY6" fmla="*/ 1193007 h 1307307"/>
                <a:gd name="connsiteX7" fmla="*/ 1259681 w 2062162"/>
                <a:gd name="connsiteY7" fmla="*/ 1021557 h 1307307"/>
                <a:gd name="connsiteX8" fmla="*/ 1014412 w 2062162"/>
                <a:gd name="connsiteY8" fmla="*/ 864394 h 1307307"/>
                <a:gd name="connsiteX9" fmla="*/ 866775 w 2062162"/>
                <a:gd name="connsiteY9" fmla="*/ 769144 h 1307307"/>
                <a:gd name="connsiteX10" fmla="*/ 642937 w 2062162"/>
                <a:gd name="connsiteY10" fmla="*/ 607219 h 1307307"/>
                <a:gd name="connsiteX11" fmla="*/ 509587 w 2062162"/>
                <a:gd name="connsiteY11" fmla="*/ 502444 h 1307307"/>
                <a:gd name="connsiteX12" fmla="*/ 364331 w 2062162"/>
                <a:gd name="connsiteY12" fmla="*/ 383382 h 1307307"/>
                <a:gd name="connsiteX13" fmla="*/ 219075 w 2062162"/>
                <a:gd name="connsiteY13" fmla="*/ 257175 h 1307307"/>
                <a:gd name="connsiteX14" fmla="*/ 95250 w 2062162"/>
                <a:gd name="connsiteY14" fmla="*/ 145257 h 1307307"/>
                <a:gd name="connsiteX15" fmla="*/ 26193 w 2062162"/>
                <a:gd name="connsiteY15" fmla="*/ 80963 h 1307307"/>
                <a:gd name="connsiteX16" fmla="*/ 9525 w 2062162"/>
                <a:gd name="connsiteY16" fmla="*/ 59532 h 1307307"/>
                <a:gd name="connsiteX17" fmla="*/ 0 w 2062162"/>
                <a:gd name="connsiteY17" fmla="*/ 38100 h 1307307"/>
                <a:gd name="connsiteX18" fmla="*/ 0 w 2062162"/>
                <a:gd name="connsiteY18" fmla="*/ 19050 h 1307307"/>
                <a:gd name="connsiteX19" fmla="*/ 2381 w 2062162"/>
                <a:gd name="connsiteY19" fmla="*/ 9525 h 1307307"/>
                <a:gd name="connsiteX20" fmla="*/ 16668 w 2062162"/>
                <a:gd name="connsiteY20" fmla="*/ 0 h 1307307"/>
                <a:gd name="connsiteX21" fmla="*/ 38100 w 2062162"/>
                <a:gd name="connsiteY21" fmla="*/ 2382 h 1307307"/>
                <a:gd name="connsiteX22" fmla="*/ 88106 w 2062162"/>
                <a:gd name="connsiteY22" fmla="*/ 35719 h 1307307"/>
                <a:gd name="connsiteX23" fmla="*/ 254793 w 2062162"/>
                <a:gd name="connsiteY23" fmla="*/ 164307 h 1307307"/>
                <a:gd name="connsiteX24" fmla="*/ 419100 w 2062162"/>
                <a:gd name="connsiteY24" fmla="*/ 280988 h 1307307"/>
                <a:gd name="connsiteX25" fmla="*/ 592931 w 2062162"/>
                <a:gd name="connsiteY25" fmla="*/ 397669 h 1307307"/>
                <a:gd name="connsiteX26" fmla="*/ 740568 w 2062162"/>
                <a:gd name="connsiteY26" fmla="*/ 497682 h 1307307"/>
                <a:gd name="connsiteX27" fmla="*/ 914400 w 2062162"/>
                <a:gd name="connsiteY27" fmla="*/ 602457 h 1307307"/>
                <a:gd name="connsiteX28" fmla="*/ 1081087 w 2062162"/>
                <a:gd name="connsiteY28" fmla="*/ 702469 h 1307307"/>
                <a:gd name="connsiteX29" fmla="*/ 1323975 w 2062162"/>
                <a:gd name="connsiteY29" fmla="*/ 835819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62162" h="1307307">
                  <a:moveTo>
                    <a:pt x="1323975" y="835819"/>
                  </a:moveTo>
                  <a:lnTo>
                    <a:pt x="1581150" y="969169"/>
                  </a:lnTo>
                  <a:lnTo>
                    <a:pt x="1778793" y="1062038"/>
                  </a:lnTo>
                  <a:lnTo>
                    <a:pt x="2043112" y="1171575"/>
                  </a:lnTo>
                  <a:lnTo>
                    <a:pt x="2062162" y="1307307"/>
                  </a:lnTo>
                  <a:lnTo>
                    <a:pt x="1690687" y="1269207"/>
                  </a:lnTo>
                  <a:lnTo>
                    <a:pt x="1547812" y="1193007"/>
                  </a:lnTo>
                  <a:lnTo>
                    <a:pt x="1259681" y="1021557"/>
                  </a:lnTo>
                  <a:lnTo>
                    <a:pt x="1014412" y="864394"/>
                  </a:lnTo>
                  <a:lnTo>
                    <a:pt x="866775" y="769144"/>
                  </a:lnTo>
                  <a:lnTo>
                    <a:pt x="642937" y="607219"/>
                  </a:lnTo>
                  <a:lnTo>
                    <a:pt x="509587" y="502444"/>
                  </a:lnTo>
                  <a:lnTo>
                    <a:pt x="364331" y="383382"/>
                  </a:lnTo>
                  <a:lnTo>
                    <a:pt x="219075" y="257175"/>
                  </a:lnTo>
                  <a:lnTo>
                    <a:pt x="95250" y="145257"/>
                  </a:lnTo>
                  <a:lnTo>
                    <a:pt x="26193" y="80963"/>
                  </a:lnTo>
                  <a:lnTo>
                    <a:pt x="9525" y="59532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6668" y="0"/>
                  </a:lnTo>
                  <a:lnTo>
                    <a:pt x="38100" y="2382"/>
                  </a:lnTo>
                  <a:lnTo>
                    <a:pt x="88106" y="35719"/>
                  </a:lnTo>
                  <a:lnTo>
                    <a:pt x="254793" y="164307"/>
                  </a:lnTo>
                  <a:lnTo>
                    <a:pt x="419100" y="280988"/>
                  </a:lnTo>
                  <a:lnTo>
                    <a:pt x="592931" y="397669"/>
                  </a:lnTo>
                  <a:lnTo>
                    <a:pt x="740568" y="497682"/>
                  </a:lnTo>
                  <a:lnTo>
                    <a:pt x="914400" y="602457"/>
                  </a:lnTo>
                  <a:lnTo>
                    <a:pt x="1081087" y="702469"/>
                  </a:lnTo>
                  <a:lnTo>
                    <a:pt x="1323975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DF8EFC7F-4828-458D-978D-F2D7181433FD}"/>
                </a:ext>
              </a:extLst>
            </p:cNvPr>
            <p:cNvSpPr/>
            <p:nvPr/>
          </p:nvSpPr>
          <p:spPr>
            <a:xfrm>
              <a:off x="5080002" y="3270251"/>
              <a:ext cx="630238" cy="536575"/>
            </a:xfrm>
            <a:custGeom>
              <a:avLst/>
              <a:gdLst>
                <a:gd name="connsiteX0" fmla="*/ 164307 w 631032"/>
                <a:gd name="connsiteY0" fmla="*/ 140494 h 538162"/>
                <a:gd name="connsiteX1" fmla="*/ 2382 w 631032"/>
                <a:gd name="connsiteY1" fmla="*/ 35719 h 538162"/>
                <a:gd name="connsiteX2" fmla="*/ 0 w 631032"/>
                <a:gd name="connsiteY2" fmla="*/ 0 h 538162"/>
                <a:gd name="connsiteX3" fmla="*/ 119063 w 631032"/>
                <a:gd name="connsiteY3" fmla="*/ 9525 h 538162"/>
                <a:gd name="connsiteX4" fmla="*/ 171450 w 631032"/>
                <a:gd name="connsiteY4" fmla="*/ 16669 h 538162"/>
                <a:gd name="connsiteX5" fmla="*/ 247650 w 631032"/>
                <a:gd name="connsiteY5" fmla="*/ 30956 h 538162"/>
                <a:gd name="connsiteX6" fmla="*/ 307182 w 631032"/>
                <a:gd name="connsiteY6" fmla="*/ 45244 h 538162"/>
                <a:gd name="connsiteX7" fmla="*/ 357188 w 631032"/>
                <a:gd name="connsiteY7" fmla="*/ 59531 h 538162"/>
                <a:gd name="connsiteX8" fmla="*/ 411957 w 631032"/>
                <a:gd name="connsiteY8" fmla="*/ 78581 h 538162"/>
                <a:gd name="connsiteX9" fmla="*/ 454819 w 631032"/>
                <a:gd name="connsiteY9" fmla="*/ 97631 h 538162"/>
                <a:gd name="connsiteX10" fmla="*/ 473869 w 631032"/>
                <a:gd name="connsiteY10" fmla="*/ 111919 h 538162"/>
                <a:gd name="connsiteX11" fmla="*/ 502444 w 631032"/>
                <a:gd name="connsiteY11" fmla="*/ 145256 h 538162"/>
                <a:gd name="connsiteX12" fmla="*/ 535782 w 631032"/>
                <a:gd name="connsiteY12" fmla="*/ 192881 h 538162"/>
                <a:gd name="connsiteX13" fmla="*/ 552450 w 631032"/>
                <a:gd name="connsiteY13" fmla="*/ 221456 h 538162"/>
                <a:gd name="connsiteX14" fmla="*/ 576263 w 631032"/>
                <a:gd name="connsiteY14" fmla="*/ 269081 h 538162"/>
                <a:gd name="connsiteX15" fmla="*/ 597694 w 631032"/>
                <a:gd name="connsiteY15" fmla="*/ 326231 h 538162"/>
                <a:gd name="connsiteX16" fmla="*/ 621507 w 631032"/>
                <a:gd name="connsiteY16" fmla="*/ 392906 h 538162"/>
                <a:gd name="connsiteX17" fmla="*/ 631032 w 631032"/>
                <a:gd name="connsiteY17" fmla="*/ 435769 h 538162"/>
                <a:gd name="connsiteX18" fmla="*/ 621507 w 631032"/>
                <a:gd name="connsiteY18" fmla="*/ 476250 h 538162"/>
                <a:gd name="connsiteX19" fmla="*/ 604838 w 631032"/>
                <a:gd name="connsiteY19" fmla="*/ 511969 h 538162"/>
                <a:gd name="connsiteX20" fmla="*/ 585788 w 631032"/>
                <a:gd name="connsiteY20" fmla="*/ 528637 h 538162"/>
                <a:gd name="connsiteX21" fmla="*/ 559594 w 631032"/>
                <a:gd name="connsiteY21" fmla="*/ 538162 h 538162"/>
                <a:gd name="connsiteX22" fmla="*/ 514350 w 631032"/>
                <a:gd name="connsiteY22" fmla="*/ 531019 h 538162"/>
                <a:gd name="connsiteX23" fmla="*/ 473869 w 631032"/>
                <a:gd name="connsiteY23" fmla="*/ 516731 h 538162"/>
                <a:gd name="connsiteX24" fmla="*/ 433388 w 631032"/>
                <a:gd name="connsiteY24" fmla="*/ 492919 h 538162"/>
                <a:gd name="connsiteX25" fmla="*/ 411957 w 631032"/>
                <a:gd name="connsiteY25" fmla="*/ 471487 h 538162"/>
                <a:gd name="connsiteX26" fmla="*/ 381000 w 631032"/>
                <a:gd name="connsiteY26" fmla="*/ 433387 h 538162"/>
                <a:gd name="connsiteX27" fmla="*/ 359569 w 631032"/>
                <a:gd name="connsiteY27" fmla="*/ 392906 h 538162"/>
                <a:gd name="connsiteX28" fmla="*/ 338138 w 631032"/>
                <a:gd name="connsiteY28" fmla="*/ 340519 h 538162"/>
                <a:gd name="connsiteX29" fmla="*/ 307182 w 631032"/>
                <a:gd name="connsiteY29" fmla="*/ 290512 h 538162"/>
                <a:gd name="connsiteX30" fmla="*/ 254794 w 631032"/>
                <a:gd name="connsiteY30" fmla="*/ 226219 h 538162"/>
                <a:gd name="connsiteX31" fmla="*/ 204788 w 631032"/>
                <a:gd name="connsiteY31" fmla="*/ 176212 h 538162"/>
                <a:gd name="connsiteX32" fmla="*/ 164307 w 631032"/>
                <a:gd name="connsiteY32" fmla="*/ 140494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31032" h="538162">
                  <a:moveTo>
                    <a:pt x="164307" y="140494"/>
                  </a:moveTo>
                  <a:lnTo>
                    <a:pt x="2382" y="35719"/>
                  </a:lnTo>
                  <a:lnTo>
                    <a:pt x="0" y="0"/>
                  </a:lnTo>
                  <a:lnTo>
                    <a:pt x="119063" y="9525"/>
                  </a:lnTo>
                  <a:lnTo>
                    <a:pt x="171450" y="16669"/>
                  </a:lnTo>
                  <a:lnTo>
                    <a:pt x="247650" y="30956"/>
                  </a:lnTo>
                  <a:lnTo>
                    <a:pt x="307182" y="45244"/>
                  </a:lnTo>
                  <a:lnTo>
                    <a:pt x="357188" y="59531"/>
                  </a:lnTo>
                  <a:lnTo>
                    <a:pt x="411957" y="78581"/>
                  </a:lnTo>
                  <a:lnTo>
                    <a:pt x="454819" y="97631"/>
                  </a:lnTo>
                  <a:lnTo>
                    <a:pt x="473869" y="111919"/>
                  </a:lnTo>
                  <a:lnTo>
                    <a:pt x="502444" y="145256"/>
                  </a:lnTo>
                  <a:lnTo>
                    <a:pt x="535782" y="192881"/>
                  </a:lnTo>
                  <a:lnTo>
                    <a:pt x="552450" y="221456"/>
                  </a:lnTo>
                  <a:lnTo>
                    <a:pt x="576263" y="269081"/>
                  </a:lnTo>
                  <a:lnTo>
                    <a:pt x="597694" y="326231"/>
                  </a:lnTo>
                  <a:lnTo>
                    <a:pt x="621507" y="392906"/>
                  </a:lnTo>
                  <a:lnTo>
                    <a:pt x="631032" y="435769"/>
                  </a:lnTo>
                  <a:lnTo>
                    <a:pt x="621507" y="476250"/>
                  </a:lnTo>
                  <a:lnTo>
                    <a:pt x="604838" y="511969"/>
                  </a:lnTo>
                  <a:lnTo>
                    <a:pt x="585788" y="528637"/>
                  </a:lnTo>
                  <a:lnTo>
                    <a:pt x="559594" y="538162"/>
                  </a:lnTo>
                  <a:lnTo>
                    <a:pt x="514350" y="531019"/>
                  </a:lnTo>
                  <a:lnTo>
                    <a:pt x="473869" y="516731"/>
                  </a:lnTo>
                  <a:lnTo>
                    <a:pt x="433388" y="492919"/>
                  </a:lnTo>
                  <a:lnTo>
                    <a:pt x="411957" y="471487"/>
                  </a:lnTo>
                  <a:lnTo>
                    <a:pt x="381000" y="433387"/>
                  </a:lnTo>
                  <a:lnTo>
                    <a:pt x="359569" y="392906"/>
                  </a:lnTo>
                  <a:lnTo>
                    <a:pt x="338138" y="340519"/>
                  </a:lnTo>
                  <a:lnTo>
                    <a:pt x="307182" y="290512"/>
                  </a:lnTo>
                  <a:lnTo>
                    <a:pt x="254794" y="226219"/>
                  </a:lnTo>
                  <a:lnTo>
                    <a:pt x="204788" y="176212"/>
                  </a:lnTo>
                  <a:lnTo>
                    <a:pt x="164307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5B908E79-0743-4366-B4D4-73BD18207BA0}"/>
                </a:ext>
              </a:extLst>
            </p:cNvPr>
            <p:cNvSpPr/>
            <p:nvPr/>
          </p:nvSpPr>
          <p:spPr>
            <a:xfrm rot="16200000">
              <a:off x="5885659" y="2194719"/>
              <a:ext cx="2036762" cy="581025"/>
            </a:xfrm>
            <a:custGeom>
              <a:avLst/>
              <a:gdLst>
                <a:gd name="connsiteX0" fmla="*/ 421482 w 2035969"/>
                <a:gd name="connsiteY0" fmla="*/ 490537 h 581025"/>
                <a:gd name="connsiteX1" fmla="*/ 59532 w 2035969"/>
                <a:gd name="connsiteY1" fmla="*/ 481012 h 581025"/>
                <a:gd name="connsiteX2" fmla="*/ 0 w 2035969"/>
                <a:gd name="connsiteY2" fmla="*/ 257175 h 581025"/>
                <a:gd name="connsiteX3" fmla="*/ 400050 w 2035969"/>
                <a:gd name="connsiteY3" fmla="*/ 254793 h 581025"/>
                <a:gd name="connsiteX4" fmla="*/ 702469 w 2035969"/>
                <a:gd name="connsiteY4" fmla="*/ 257175 h 581025"/>
                <a:gd name="connsiteX5" fmla="*/ 878682 w 2035969"/>
                <a:gd name="connsiteY5" fmla="*/ 259556 h 581025"/>
                <a:gd name="connsiteX6" fmla="*/ 1188244 w 2035969"/>
                <a:gd name="connsiteY6" fmla="*/ 259556 h 581025"/>
                <a:gd name="connsiteX7" fmla="*/ 1524000 w 2035969"/>
                <a:gd name="connsiteY7" fmla="*/ 259556 h 581025"/>
                <a:gd name="connsiteX8" fmla="*/ 1588294 w 2035969"/>
                <a:gd name="connsiteY8" fmla="*/ 257175 h 581025"/>
                <a:gd name="connsiteX9" fmla="*/ 1650207 w 2035969"/>
                <a:gd name="connsiteY9" fmla="*/ 252412 h 581025"/>
                <a:gd name="connsiteX10" fmla="*/ 1700213 w 2035969"/>
                <a:gd name="connsiteY10" fmla="*/ 242887 h 581025"/>
                <a:gd name="connsiteX11" fmla="*/ 1752600 w 2035969"/>
                <a:gd name="connsiteY11" fmla="*/ 226218 h 581025"/>
                <a:gd name="connsiteX12" fmla="*/ 1814513 w 2035969"/>
                <a:gd name="connsiteY12" fmla="*/ 197643 h 581025"/>
                <a:gd name="connsiteX13" fmla="*/ 1859757 w 2035969"/>
                <a:gd name="connsiteY13" fmla="*/ 164306 h 581025"/>
                <a:gd name="connsiteX14" fmla="*/ 1905000 w 2035969"/>
                <a:gd name="connsiteY14" fmla="*/ 123825 h 581025"/>
                <a:gd name="connsiteX15" fmla="*/ 1940719 w 2035969"/>
                <a:gd name="connsiteY15" fmla="*/ 78581 h 581025"/>
                <a:gd name="connsiteX16" fmla="*/ 1962150 w 2035969"/>
                <a:gd name="connsiteY16" fmla="*/ 42862 h 581025"/>
                <a:gd name="connsiteX17" fmla="*/ 1976438 w 2035969"/>
                <a:gd name="connsiteY17" fmla="*/ 21431 h 581025"/>
                <a:gd name="connsiteX18" fmla="*/ 1993107 w 2035969"/>
                <a:gd name="connsiteY18" fmla="*/ 7143 h 581025"/>
                <a:gd name="connsiteX19" fmla="*/ 2012157 w 2035969"/>
                <a:gd name="connsiteY19" fmla="*/ 0 h 581025"/>
                <a:gd name="connsiteX20" fmla="*/ 2024063 w 2035969"/>
                <a:gd name="connsiteY20" fmla="*/ 4762 h 581025"/>
                <a:gd name="connsiteX21" fmla="*/ 2031207 w 2035969"/>
                <a:gd name="connsiteY21" fmla="*/ 14287 h 581025"/>
                <a:gd name="connsiteX22" fmla="*/ 2035969 w 2035969"/>
                <a:gd name="connsiteY22" fmla="*/ 35718 h 581025"/>
                <a:gd name="connsiteX23" fmla="*/ 2035969 w 2035969"/>
                <a:gd name="connsiteY23" fmla="*/ 64293 h 581025"/>
                <a:gd name="connsiteX24" fmla="*/ 2028825 w 2035969"/>
                <a:gd name="connsiteY24" fmla="*/ 109537 h 581025"/>
                <a:gd name="connsiteX25" fmla="*/ 2014538 w 2035969"/>
                <a:gd name="connsiteY25" fmla="*/ 157162 h 581025"/>
                <a:gd name="connsiteX26" fmla="*/ 1990725 w 2035969"/>
                <a:gd name="connsiteY26" fmla="*/ 223837 h 581025"/>
                <a:gd name="connsiteX27" fmla="*/ 1950244 w 2035969"/>
                <a:gd name="connsiteY27" fmla="*/ 330993 h 581025"/>
                <a:gd name="connsiteX28" fmla="*/ 1912144 w 2035969"/>
                <a:gd name="connsiteY28" fmla="*/ 409575 h 581025"/>
                <a:gd name="connsiteX29" fmla="*/ 1885950 w 2035969"/>
                <a:gd name="connsiteY29" fmla="*/ 461962 h 581025"/>
                <a:gd name="connsiteX30" fmla="*/ 1852613 w 2035969"/>
                <a:gd name="connsiteY30" fmla="*/ 504825 h 581025"/>
                <a:gd name="connsiteX31" fmla="*/ 1814513 w 2035969"/>
                <a:gd name="connsiteY31" fmla="*/ 545306 h 581025"/>
                <a:gd name="connsiteX32" fmla="*/ 1783557 w 2035969"/>
                <a:gd name="connsiteY32" fmla="*/ 571500 h 581025"/>
                <a:gd name="connsiteX33" fmla="*/ 1766888 w 2035969"/>
                <a:gd name="connsiteY33" fmla="*/ 578643 h 581025"/>
                <a:gd name="connsiteX34" fmla="*/ 1743075 w 2035969"/>
                <a:gd name="connsiteY34" fmla="*/ 581025 h 581025"/>
                <a:gd name="connsiteX35" fmla="*/ 1719263 w 2035969"/>
                <a:gd name="connsiteY35" fmla="*/ 573881 h 581025"/>
                <a:gd name="connsiteX36" fmla="*/ 1690688 w 2035969"/>
                <a:gd name="connsiteY36" fmla="*/ 557212 h 581025"/>
                <a:gd name="connsiteX37" fmla="*/ 1659732 w 2035969"/>
                <a:gd name="connsiteY37" fmla="*/ 540543 h 581025"/>
                <a:gd name="connsiteX38" fmla="*/ 1626394 w 2035969"/>
                <a:gd name="connsiteY38" fmla="*/ 531018 h 581025"/>
                <a:gd name="connsiteX39" fmla="*/ 1578769 w 2035969"/>
                <a:gd name="connsiteY39" fmla="*/ 521493 h 581025"/>
                <a:gd name="connsiteX40" fmla="*/ 1524000 w 2035969"/>
                <a:gd name="connsiteY40" fmla="*/ 519112 h 581025"/>
                <a:gd name="connsiteX41" fmla="*/ 1483519 w 2035969"/>
                <a:gd name="connsiteY41" fmla="*/ 523875 h 581025"/>
                <a:gd name="connsiteX42" fmla="*/ 909638 w 2035969"/>
                <a:gd name="connsiteY42" fmla="*/ 500062 h 581025"/>
                <a:gd name="connsiteX43" fmla="*/ 762000 w 2035969"/>
                <a:gd name="connsiteY43" fmla="*/ 504825 h 581025"/>
                <a:gd name="connsiteX44" fmla="*/ 421482 w 2035969"/>
                <a:gd name="connsiteY44" fmla="*/ 490537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35969" h="581025">
                  <a:moveTo>
                    <a:pt x="421482" y="490537"/>
                  </a:moveTo>
                  <a:lnTo>
                    <a:pt x="59532" y="481012"/>
                  </a:lnTo>
                  <a:lnTo>
                    <a:pt x="0" y="257175"/>
                  </a:lnTo>
                  <a:lnTo>
                    <a:pt x="400050" y="254793"/>
                  </a:lnTo>
                  <a:lnTo>
                    <a:pt x="702469" y="257175"/>
                  </a:lnTo>
                  <a:lnTo>
                    <a:pt x="878682" y="259556"/>
                  </a:lnTo>
                  <a:lnTo>
                    <a:pt x="1188244" y="259556"/>
                  </a:lnTo>
                  <a:lnTo>
                    <a:pt x="1524000" y="259556"/>
                  </a:lnTo>
                  <a:lnTo>
                    <a:pt x="1588294" y="257175"/>
                  </a:lnTo>
                  <a:lnTo>
                    <a:pt x="1650207" y="252412"/>
                  </a:lnTo>
                  <a:lnTo>
                    <a:pt x="1700213" y="242887"/>
                  </a:lnTo>
                  <a:lnTo>
                    <a:pt x="1752600" y="226218"/>
                  </a:lnTo>
                  <a:lnTo>
                    <a:pt x="1814513" y="197643"/>
                  </a:lnTo>
                  <a:lnTo>
                    <a:pt x="1859757" y="164306"/>
                  </a:lnTo>
                  <a:lnTo>
                    <a:pt x="1905000" y="123825"/>
                  </a:lnTo>
                  <a:lnTo>
                    <a:pt x="1940719" y="78581"/>
                  </a:lnTo>
                  <a:lnTo>
                    <a:pt x="1962150" y="42862"/>
                  </a:lnTo>
                  <a:lnTo>
                    <a:pt x="1976438" y="21431"/>
                  </a:lnTo>
                  <a:lnTo>
                    <a:pt x="1993107" y="7143"/>
                  </a:lnTo>
                  <a:lnTo>
                    <a:pt x="2012157" y="0"/>
                  </a:lnTo>
                  <a:lnTo>
                    <a:pt x="2024063" y="4762"/>
                  </a:lnTo>
                  <a:lnTo>
                    <a:pt x="2031207" y="14287"/>
                  </a:lnTo>
                  <a:lnTo>
                    <a:pt x="2035969" y="35718"/>
                  </a:lnTo>
                  <a:lnTo>
                    <a:pt x="2035969" y="64293"/>
                  </a:lnTo>
                  <a:lnTo>
                    <a:pt x="2028825" y="109537"/>
                  </a:lnTo>
                  <a:lnTo>
                    <a:pt x="2014538" y="157162"/>
                  </a:lnTo>
                  <a:lnTo>
                    <a:pt x="1990725" y="223837"/>
                  </a:lnTo>
                  <a:lnTo>
                    <a:pt x="1950244" y="330993"/>
                  </a:lnTo>
                  <a:lnTo>
                    <a:pt x="1912144" y="409575"/>
                  </a:lnTo>
                  <a:lnTo>
                    <a:pt x="1885950" y="461962"/>
                  </a:lnTo>
                  <a:lnTo>
                    <a:pt x="1852613" y="504825"/>
                  </a:lnTo>
                  <a:lnTo>
                    <a:pt x="1814513" y="545306"/>
                  </a:lnTo>
                  <a:lnTo>
                    <a:pt x="1783557" y="571500"/>
                  </a:lnTo>
                  <a:lnTo>
                    <a:pt x="1766888" y="578643"/>
                  </a:lnTo>
                  <a:lnTo>
                    <a:pt x="1743075" y="581025"/>
                  </a:lnTo>
                  <a:lnTo>
                    <a:pt x="1719263" y="573881"/>
                  </a:lnTo>
                  <a:lnTo>
                    <a:pt x="1690688" y="557212"/>
                  </a:lnTo>
                  <a:lnTo>
                    <a:pt x="1659732" y="540543"/>
                  </a:lnTo>
                  <a:lnTo>
                    <a:pt x="1626394" y="531018"/>
                  </a:lnTo>
                  <a:lnTo>
                    <a:pt x="1578769" y="521493"/>
                  </a:lnTo>
                  <a:lnTo>
                    <a:pt x="1524000" y="519112"/>
                  </a:lnTo>
                  <a:lnTo>
                    <a:pt x="1483519" y="523875"/>
                  </a:lnTo>
                  <a:lnTo>
                    <a:pt x="909638" y="500062"/>
                  </a:lnTo>
                  <a:lnTo>
                    <a:pt x="762000" y="504825"/>
                  </a:lnTo>
                  <a:lnTo>
                    <a:pt x="421482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1BAE7D70-6C0B-4700-AA0F-044264882559}"/>
                </a:ext>
              </a:extLst>
            </p:cNvPr>
            <p:cNvSpPr/>
            <p:nvPr/>
          </p:nvSpPr>
          <p:spPr>
            <a:xfrm>
              <a:off x="5956302" y="3276601"/>
              <a:ext cx="1914525" cy="549275"/>
            </a:xfrm>
            <a:custGeom>
              <a:avLst/>
              <a:gdLst>
                <a:gd name="connsiteX0" fmla="*/ 1169194 w 1914525"/>
                <a:gd name="connsiteY0" fmla="*/ 273843 h 550068"/>
                <a:gd name="connsiteX1" fmla="*/ 957263 w 1914525"/>
                <a:gd name="connsiteY1" fmla="*/ 323850 h 550068"/>
                <a:gd name="connsiteX2" fmla="*/ 816769 w 1914525"/>
                <a:gd name="connsiteY2" fmla="*/ 364331 h 550068"/>
                <a:gd name="connsiteX3" fmla="*/ 709613 w 1914525"/>
                <a:gd name="connsiteY3" fmla="*/ 402431 h 550068"/>
                <a:gd name="connsiteX4" fmla="*/ 619125 w 1914525"/>
                <a:gd name="connsiteY4" fmla="*/ 435768 h 550068"/>
                <a:gd name="connsiteX5" fmla="*/ 528638 w 1914525"/>
                <a:gd name="connsiteY5" fmla="*/ 473868 h 550068"/>
                <a:gd name="connsiteX6" fmla="*/ 423863 w 1914525"/>
                <a:gd name="connsiteY6" fmla="*/ 528637 h 550068"/>
                <a:gd name="connsiteX7" fmla="*/ 392907 w 1914525"/>
                <a:gd name="connsiteY7" fmla="*/ 540543 h 550068"/>
                <a:gd name="connsiteX8" fmla="*/ 366713 w 1914525"/>
                <a:gd name="connsiteY8" fmla="*/ 547687 h 550068"/>
                <a:gd name="connsiteX9" fmla="*/ 345282 w 1914525"/>
                <a:gd name="connsiteY9" fmla="*/ 550068 h 550068"/>
                <a:gd name="connsiteX10" fmla="*/ 307182 w 1914525"/>
                <a:gd name="connsiteY10" fmla="*/ 550068 h 550068"/>
                <a:gd name="connsiteX11" fmla="*/ 271463 w 1914525"/>
                <a:gd name="connsiteY11" fmla="*/ 542925 h 550068"/>
                <a:gd name="connsiteX12" fmla="*/ 235744 w 1914525"/>
                <a:gd name="connsiteY12" fmla="*/ 523875 h 550068"/>
                <a:gd name="connsiteX13" fmla="*/ 185738 w 1914525"/>
                <a:gd name="connsiteY13" fmla="*/ 492918 h 550068"/>
                <a:gd name="connsiteX14" fmla="*/ 104775 w 1914525"/>
                <a:gd name="connsiteY14" fmla="*/ 428625 h 550068"/>
                <a:gd name="connsiteX15" fmla="*/ 64294 w 1914525"/>
                <a:gd name="connsiteY15" fmla="*/ 392906 h 550068"/>
                <a:gd name="connsiteX16" fmla="*/ 30957 w 1914525"/>
                <a:gd name="connsiteY16" fmla="*/ 352425 h 550068"/>
                <a:gd name="connsiteX17" fmla="*/ 14288 w 1914525"/>
                <a:gd name="connsiteY17" fmla="*/ 326231 h 550068"/>
                <a:gd name="connsiteX18" fmla="*/ 2382 w 1914525"/>
                <a:gd name="connsiteY18" fmla="*/ 292893 h 550068"/>
                <a:gd name="connsiteX19" fmla="*/ 0 w 1914525"/>
                <a:gd name="connsiteY19" fmla="*/ 266700 h 550068"/>
                <a:gd name="connsiteX20" fmla="*/ 2382 w 1914525"/>
                <a:gd name="connsiteY20" fmla="*/ 242887 h 550068"/>
                <a:gd name="connsiteX21" fmla="*/ 7144 w 1914525"/>
                <a:gd name="connsiteY21" fmla="*/ 221456 h 550068"/>
                <a:gd name="connsiteX22" fmla="*/ 19050 w 1914525"/>
                <a:gd name="connsiteY22" fmla="*/ 214312 h 550068"/>
                <a:gd name="connsiteX23" fmla="*/ 30957 w 1914525"/>
                <a:gd name="connsiteY23" fmla="*/ 216693 h 550068"/>
                <a:gd name="connsiteX24" fmla="*/ 64294 w 1914525"/>
                <a:gd name="connsiteY24" fmla="*/ 250031 h 550068"/>
                <a:gd name="connsiteX25" fmla="*/ 100013 w 1914525"/>
                <a:gd name="connsiteY25" fmla="*/ 278606 h 550068"/>
                <a:gd name="connsiteX26" fmla="*/ 130969 w 1914525"/>
                <a:gd name="connsiteY26" fmla="*/ 297656 h 550068"/>
                <a:gd name="connsiteX27" fmla="*/ 157163 w 1914525"/>
                <a:gd name="connsiteY27" fmla="*/ 311943 h 550068"/>
                <a:gd name="connsiteX28" fmla="*/ 192882 w 1914525"/>
                <a:gd name="connsiteY28" fmla="*/ 323850 h 550068"/>
                <a:gd name="connsiteX29" fmla="*/ 230982 w 1914525"/>
                <a:gd name="connsiteY29" fmla="*/ 330993 h 550068"/>
                <a:gd name="connsiteX30" fmla="*/ 288132 w 1914525"/>
                <a:gd name="connsiteY30" fmla="*/ 323850 h 550068"/>
                <a:gd name="connsiteX31" fmla="*/ 476250 w 1914525"/>
                <a:gd name="connsiteY31" fmla="*/ 271462 h 550068"/>
                <a:gd name="connsiteX32" fmla="*/ 723900 w 1914525"/>
                <a:gd name="connsiteY32" fmla="*/ 207168 h 550068"/>
                <a:gd name="connsiteX33" fmla="*/ 942975 w 1914525"/>
                <a:gd name="connsiteY33" fmla="*/ 150018 h 550068"/>
                <a:gd name="connsiteX34" fmla="*/ 1104900 w 1914525"/>
                <a:gd name="connsiteY34" fmla="*/ 100012 h 550068"/>
                <a:gd name="connsiteX35" fmla="*/ 1314450 w 1914525"/>
                <a:gd name="connsiteY35" fmla="*/ 52387 h 550068"/>
                <a:gd name="connsiteX36" fmla="*/ 1535907 w 1914525"/>
                <a:gd name="connsiteY36" fmla="*/ 0 h 550068"/>
                <a:gd name="connsiteX37" fmla="*/ 1585913 w 1914525"/>
                <a:gd name="connsiteY37" fmla="*/ 4762 h 550068"/>
                <a:gd name="connsiteX38" fmla="*/ 1647825 w 1914525"/>
                <a:gd name="connsiteY38" fmla="*/ 21431 h 550068"/>
                <a:gd name="connsiteX39" fmla="*/ 1712119 w 1914525"/>
                <a:gd name="connsiteY39" fmla="*/ 47625 h 550068"/>
                <a:gd name="connsiteX40" fmla="*/ 1764507 w 1914525"/>
                <a:gd name="connsiteY40" fmla="*/ 76200 h 550068"/>
                <a:gd name="connsiteX41" fmla="*/ 1788319 w 1914525"/>
                <a:gd name="connsiteY41" fmla="*/ 90487 h 550068"/>
                <a:gd name="connsiteX42" fmla="*/ 1828800 w 1914525"/>
                <a:gd name="connsiteY42" fmla="*/ 114300 h 550068"/>
                <a:gd name="connsiteX43" fmla="*/ 1857375 w 1914525"/>
                <a:gd name="connsiteY43" fmla="*/ 130968 h 550068"/>
                <a:gd name="connsiteX44" fmla="*/ 1881188 w 1914525"/>
                <a:gd name="connsiteY44" fmla="*/ 154781 h 550068"/>
                <a:gd name="connsiteX45" fmla="*/ 1900238 w 1914525"/>
                <a:gd name="connsiteY45" fmla="*/ 178593 h 550068"/>
                <a:gd name="connsiteX46" fmla="*/ 1909763 w 1914525"/>
                <a:gd name="connsiteY46" fmla="*/ 204787 h 550068"/>
                <a:gd name="connsiteX47" fmla="*/ 1914525 w 1914525"/>
                <a:gd name="connsiteY47" fmla="*/ 230981 h 550068"/>
                <a:gd name="connsiteX48" fmla="*/ 1909763 w 1914525"/>
                <a:gd name="connsiteY48" fmla="*/ 259556 h 550068"/>
                <a:gd name="connsiteX49" fmla="*/ 1893094 w 1914525"/>
                <a:gd name="connsiteY49" fmla="*/ 288131 h 550068"/>
                <a:gd name="connsiteX50" fmla="*/ 1847850 w 1914525"/>
                <a:gd name="connsiteY50" fmla="*/ 345281 h 550068"/>
                <a:gd name="connsiteX51" fmla="*/ 1804988 w 1914525"/>
                <a:gd name="connsiteY51" fmla="*/ 400050 h 550068"/>
                <a:gd name="connsiteX52" fmla="*/ 1514475 w 1914525"/>
                <a:gd name="connsiteY52" fmla="*/ 219075 h 550068"/>
                <a:gd name="connsiteX53" fmla="*/ 1407319 w 1914525"/>
                <a:gd name="connsiteY53" fmla="*/ 228600 h 550068"/>
                <a:gd name="connsiteX54" fmla="*/ 1169194 w 1914525"/>
                <a:gd name="connsiteY54" fmla="*/ 273843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14525" h="550068">
                  <a:moveTo>
                    <a:pt x="1169194" y="273843"/>
                  </a:moveTo>
                  <a:lnTo>
                    <a:pt x="957263" y="323850"/>
                  </a:lnTo>
                  <a:lnTo>
                    <a:pt x="816769" y="364331"/>
                  </a:lnTo>
                  <a:lnTo>
                    <a:pt x="709613" y="402431"/>
                  </a:lnTo>
                  <a:lnTo>
                    <a:pt x="619125" y="435768"/>
                  </a:lnTo>
                  <a:lnTo>
                    <a:pt x="528638" y="473868"/>
                  </a:lnTo>
                  <a:lnTo>
                    <a:pt x="423863" y="528637"/>
                  </a:lnTo>
                  <a:lnTo>
                    <a:pt x="392907" y="540543"/>
                  </a:lnTo>
                  <a:lnTo>
                    <a:pt x="366713" y="547687"/>
                  </a:lnTo>
                  <a:lnTo>
                    <a:pt x="345282" y="550068"/>
                  </a:lnTo>
                  <a:lnTo>
                    <a:pt x="307182" y="550068"/>
                  </a:lnTo>
                  <a:lnTo>
                    <a:pt x="271463" y="542925"/>
                  </a:lnTo>
                  <a:lnTo>
                    <a:pt x="235744" y="523875"/>
                  </a:lnTo>
                  <a:lnTo>
                    <a:pt x="185738" y="492918"/>
                  </a:lnTo>
                  <a:lnTo>
                    <a:pt x="104775" y="428625"/>
                  </a:lnTo>
                  <a:lnTo>
                    <a:pt x="64294" y="392906"/>
                  </a:lnTo>
                  <a:lnTo>
                    <a:pt x="30957" y="352425"/>
                  </a:lnTo>
                  <a:lnTo>
                    <a:pt x="14288" y="326231"/>
                  </a:lnTo>
                  <a:lnTo>
                    <a:pt x="2382" y="292893"/>
                  </a:lnTo>
                  <a:lnTo>
                    <a:pt x="0" y="266700"/>
                  </a:lnTo>
                  <a:lnTo>
                    <a:pt x="2382" y="242887"/>
                  </a:lnTo>
                  <a:lnTo>
                    <a:pt x="7144" y="221456"/>
                  </a:lnTo>
                  <a:lnTo>
                    <a:pt x="19050" y="214312"/>
                  </a:lnTo>
                  <a:lnTo>
                    <a:pt x="30957" y="216693"/>
                  </a:lnTo>
                  <a:lnTo>
                    <a:pt x="64294" y="250031"/>
                  </a:lnTo>
                  <a:lnTo>
                    <a:pt x="100013" y="278606"/>
                  </a:lnTo>
                  <a:lnTo>
                    <a:pt x="130969" y="297656"/>
                  </a:lnTo>
                  <a:lnTo>
                    <a:pt x="157163" y="311943"/>
                  </a:lnTo>
                  <a:lnTo>
                    <a:pt x="192882" y="323850"/>
                  </a:lnTo>
                  <a:lnTo>
                    <a:pt x="230982" y="330993"/>
                  </a:lnTo>
                  <a:lnTo>
                    <a:pt x="288132" y="323850"/>
                  </a:lnTo>
                  <a:lnTo>
                    <a:pt x="476250" y="271462"/>
                  </a:lnTo>
                  <a:lnTo>
                    <a:pt x="723900" y="207168"/>
                  </a:lnTo>
                  <a:lnTo>
                    <a:pt x="942975" y="150018"/>
                  </a:lnTo>
                  <a:lnTo>
                    <a:pt x="1104900" y="100012"/>
                  </a:lnTo>
                  <a:lnTo>
                    <a:pt x="1314450" y="52387"/>
                  </a:lnTo>
                  <a:lnTo>
                    <a:pt x="1535907" y="0"/>
                  </a:lnTo>
                  <a:lnTo>
                    <a:pt x="1585913" y="4762"/>
                  </a:lnTo>
                  <a:lnTo>
                    <a:pt x="1647825" y="21431"/>
                  </a:lnTo>
                  <a:lnTo>
                    <a:pt x="1712119" y="47625"/>
                  </a:lnTo>
                  <a:lnTo>
                    <a:pt x="1764507" y="76200"/>
                  </a:lnTo>
                  <a:lnTo>
                    <a:pt x="1788319" y="90487"/>
                  </a:lnTo>
                  <a:lnTo>
                    <a:pt x="1828800" y="114300"/>
                  </a:lnTo>
                  <a:lnTo>
                    <a:pt x="1857375" y="130968"/>
                  </a:lnTo>
                  <a:lnTo>
                    <a:pt x="1881188" y="154781"/>
                  </a:lnTo>
                  <a:lnTo>
                    <a:pt x="1900238" y="178593"/>
                  </a:lnTo>
                  <a:lnTo>
                    <a:pt x="1909763" y="204787"/>
                  </a:lnTo>
                  <a:lnTo>
                    <a:pt x="1914525" y="230981"/>
                  </a:lnTo>
                  <a:lnTo>
                    <a:pt x="1909763" y="259556"/>
                  </a:lnTo>
                  <a:lnTo>
                    <a:pt x="1893094" y="288131"/>
                  </a:lnTo>
                  <a:lnTo>
                    <a:pt x="1847850" y="345281"/>
                  </a:lnTo>
                  <a:lnTo>
                    <a:pt x="1804988" y="400050"/>
                  </a:lnTo>
                  <a:lnTo>
                    <a:pt x="1514475" y="219075"/>
                  </a:lnTo>
                  <a:lnTo>
                    <a:pt x="1407319" y="228600"/>
                  </a:lnTo>
                  <a:lnTo>
                    <a:pt x="1169194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55BA6A95-3E24-4585-820C-EFFCC1D5F531}"/>
                </a:ext>
              </a:extLst>
            </p:cNvPr>
            <p:cNvSpPr/>
            <p:nvPr/>
          </p:nvSpPr>
          <p:spPr>
            <a:xfrm rot="16200000">
              <a:off x="5435602" y="3411538"/>
              <a:ext cx="2330450" cy="2365375"/>
            </a:xfrm>
            <a:custGeom>
              <a:avLst/>
              <a:gdLst>
                <a:gd name="connsiteX0" fmla="*/ 1746250 w 2330450"/>
                <a:gd name="connsiteY0" fmla="*/ 2130425 h 2365375"/>
                <a:gd name="connsiteX1" fmla="*/ 1885950 w 2330450"/>
                <a:gd name="connsiteY1" fmla="*/ 2216150 h 2365375"/>
                <a:gd name="connsiteX2" fmla="*/ 1990725 w 2330450"/>
                <a:gd name="connsiteY2" fmla="*/ 2282825 h 2365375"/>
                <a:gd name="connsiteX3" fmla="*/ 2120900 w 2330450"/>
                <a:gd name="connsiteY3" fmla="*/ 2365375 h 2365375"/>
                <a:gd name="connsiteX4" fmla="*/ 2330450 w 2330450"/>
                <a:gd name="connsiteY4" fmla="*/ 1917700 h 2365375"/>
                <a:gd name="connsiteX5" fmla="*/ 2247900 w 2330450"/>
                <a:gd name="connsiteY5" fmla="*/ 2016125 h 2365375"/>
                <a:gd name="connsiteX6" fmla="*/ 2219325 w 2330450"/>
                <a:gd name="connsiteY6" fmla="*/ 2032000 h 2365375"/>
                <a:gd name="connsiteX7" fmla="*/ 2184400 w 2330450"/>
                <a:gd name="connsiteY7" fmla="*/ 2038350 h 2365375"/>
                <a:gd name="connsiteX8" fmla="*/ 2133600 w 2330450"/>
                <a:gd name="connsiteY8" fmla="*/ 2032000 h 2365375"/>
                <a:gd name="connsiteX9" fmla="*/ 1984375 w 2330450"/>
                <a:gd name="connsiteY9" fmla="*/ 1974850 h 2365375"/>
                <a:gd name="connsiteX10" fmla="*/ 1863725 w 2330450"/>
                <a:gd name="connsiteY10" fmla="*/ 1917700 h 2365375"/>
                <a:gd name="connsiteX11" fmla="*/ 1685925 w 2330450"/>
                <a:gd name="connsiteY11" fmla="*/ 1809750 h 2365375"/>
                <a:gd name="connsiteX12" fmla="*/ 1416050 w 2330450"/>
                <a:gd name="connsiteY12" fmla="*/ 1619250 h 2365375"/>
                <a:gd name="connsiteX13" fmla="*/ 1241425 w 2330450"/>
                <a:gd name="connsiteY13" fmla="*/ 1473200 h 2365375"/>
                <a:gd name="connsiteX14" fmla="*/ 1104900 w 2330450"/>
                <a:gd name="connsiteY14" fmla="*/ 1371600 h 2365375"/>
                <a:gd name="connsiteX15" fmla="*/ 946150 w 2330450"/>
                <a:gd name="connsiteY15" fmla="*/ 1241425 h 2365375"/>
                <a:gd name="connsiteX16" fmla="*/ 841375 w 2330450"/>
                <a:gd name="connsiteY16" fmla="*/ 1136650 h 2365375"/>
                <a:gd name="connsiteX17" fmla="*/ 730250 w 2330450"/>
                <a:gd name="connsiteY17" fmla="*/ 1022350 h 2365375"/>
                <a:gd name="connsiteX18" fmla="*/ 644525 w 2330450"/>
                <a:gd name="connsiteY18" fmla="*/ 923925 h 2365375"/>
                <a:gd name="connsiteX19" fmla="*/ 536575 w 2330450"/>
                <a:gd name="connsiteY19" fmla="*/ 781050 h 2365375"/>
                <a:gd name="connsiteX20" fmla="*/ 457200 w 2330450"/>
                <a:gd name="connsiteY20" fmla="*/ 673100 h 2365375"/>
                <a:gd name="connsiteX21" fmla="*/ 377825 w 2330450"/>
                <a:gd name="connsiteY21" fmla="*/ 549275 h 2365375"/>
                <a:gd name="connsiteX22" fmla="*/ 285750 w 2330450"/>
                <a:gd name="connsiteY22" fmla="*/ 409575 h 2365375"/>
                <a:gd name="connsiteX23" fmla="*/ 215900 w 2330450"/>
                <a:gd name="connsiteY23" fmla="*/ 292100 h 2365375"/>
                <a:gd name="connsiteX24" fmla="*/ 95250 w 2330450"/>
                <a:gd name="connsiteY24" fmla="*/ 73025 h 2365375"/>
                <a:gd name="connsiteX25" fmla="*/ 69850 w 2330450"/>
                <a:gd name="connsiteY25" fmla="*/ 25400 h 2365375"/>
                <a:gd name="connsiteX26" fmla="*/ 50800 w 2330450"/>
                <a:gd name="connsiteY26" fmla="*/ 6350 h 2365375"/>
                <a:gd name="connsiteX27" fmla="*/ 28575 w 2330450"/>
                <a:gd name="connsiteY27" fmla="*/ 0 h 2365375"/>
                <a:gd name="connsiteX28" fmla="*/ 9525 w 2330450"/>
                <a:gd name="connsiteY28" fmla="*/ 3175 h 2365375"/>
                <a:gd name="connsiteX29" fmla="*/ 0 w 2330450"/>
                <a:gd name="connsiteY29" fmla="*/ 22225 h 2365375"/>
                <a:gd name="connsiteX30" fmla="*/ 12700 w 2330450"/>
                <a:gd name="connsiteY30" fmla="*/ 76200 h 2365375"/>
                <a:gd name="connsiteX31" fmla="*/ 79375 w 2330450"/>
                <a:gd name="connsiteY31" fmla="*/ 222250 h 2365375"/>
                <a:gd name="connsiteX32" fmla="*/ 165100 w 2330450"/>
                <a:gd name="connsiteY32" fmla="*/ 415925 h 2365375"/>
                <a:gd name="connsiteX33" fmla="*/ 250825 w 2330450"/>
                <a:gd name="connsiteY33" fmla="*/ 587375 h 2365375"/>
                <a:gd name="connsiteX34" fmla="*/ 346075 w 2330450"/>
                <a:gd name="connsiteY34" fmla="*/ 755650 h 2365375"/>
                <a:gd name="connsiteX35" fmla="*/ 431800 w 2330450"/>
                <a:gd name="connsiteY35" fmla="*/ 885825 h 2365375"/>
                <a:gd name="connsiteX36" fmla="*/ 523875 w 2330450"/>
                <a:gd name="connsiteY36" fmla="*/ 1009650 h 2365375"/>
                <a:gd name="connsiteX37" fmla="*/ 606425 w 2330450"/>
                <a:gd name="connsiteY37" fmla="*/ 1117600 h 2365375"/>
                <a:gd name="connsiteX38" fmla="*/ 742950 w 2330450"/>
                <a:gd name="connsiteY38" fmla="*/ 1276350 h 2365375"/>
                <a:gd name="connsiteX39" fmla="*/ 854075 w 2330450"/>
                <a:gd name="connsiteY39" fmla="*/ 1400175 h 2365375"/>
                <a:gd name="connsiteX40" fmla="*/ 962025 w 2330450"/>
                <a:gd name="connsiteY40" fmla="*/ 1517650 h 2365375"/>
                <a:gd name="connsiteX41" fmla="*/ 1095375 w 2330450"/>
                <a:gd name="connsiteY41" fmla="*/ 1651000 h 2365375"/>
                <a:gd name="connsiteX42" fmla="*/ 1228725 w 2330450"/>
                <a:gd name="connsiteY42" fmla="*/ 1765300 h 2365375"/>
                <a:gd name="connsiteX43" fmla="*/ 1368425 w 2330450"/>
                <a:gd name="connsiteY43" fmla="*/ 1873250 h 2365375"/>
                <a:gd name="connsiteX44" fmla="*/ 1504950 w 2330450"/>
                <a:gd name="connsiteY44" fmla="*/ 1971675 h 2365375"/>
                <a:gd name="connsiteX45" fmla="*/ 1606550 w 2330450"/>
                <a:gd name="connsiteY45" fmla="*/ 2041525 h 2365375"/>
                <a:gd name="connsiteX46" fmla="*/ 1746250 w 2330450"/>
                <a:gd name="connsiteY46" fmla="*/ 2130425 h 236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30450" h="2365375">
                  <a:moveTo>
                    <a:pt x="1746250" y="2130425"/>
                  </a:moveTo>
                  <a:lnTo>
                    <a:pt x="1885950" y="2216150"/>
                  </a:lnTo>
                  <a:lnTo>
                    <a:pt x="1990725" y="2282825"/>
                  </a:lnTo>
                  <a:lnTo>
                    <a:pt x="2120900" y="2365375"/>
                  </a:lnTo>
                  <a:lnTo>
                    <a:pt x="2330450" y="1917700"/>
                  </a:lnTo>
                  <a:lnTo>
                    <a:pt x="2247900" y="2016125"/>
                  </a:lnTo>
                  <a:lnTo>
                    <a:pt x="2219325" y="2032000"/>
                  </a:lnTo>
                  <a:lnTo>
                    <a:pt x="2184400" y="2038350"/>
                  </a:lnTo>
                  <a:lnTo>
                    <a:pt x="2133600" y="2032000"/>
                  </a:lnTo>
                  <a:lnTo>
                    <a:pt x="1984375" y="1974850"/>
                  </a:lnTo>
                  <a:lnTo>
                    <a:pt x="1863725" y="1917700"/>
                  </a:lnTo>
                  <a:lnTo>
                    <a:pt x="1685925" y="1809750"/>
                  </a:lnTo>
                  <a:lnTo>
                    <a:pt x="1416050" y="1619250"/>
                  </a:lnTo>
                  <a:lnTo>
                    <a:pt x="1241425" y="1473200"/>
                  </a:lnTo>
                  <a:lnTo>
                    <a:pt x="1104900" y="1371600"/>
                  </a:lnTo>
                  <a:lnTo>
                    <a:pt x="946150" y="1241425"/>
                  </a:lnTo>
                  <a:lnTo>
                    <a:pt x="841375" y="1136650"/>
                  </a:lnTo>
                  <a:lnTo>
                    <a:pt x="730250" y="1022350"/>
                  </a:lnTo>
                  <a:lnTo>
                    <a:pt x="644525" y="923925"/>
                  </a:lnTo>
                  <a:lnTo>
                    <a:pt x="536575" y="781050"/>
                  </a:lnTo>
                  <a:lnTo>
                    <a:pt x="457200" y="673100"/>
                  </a:lnTo>
                  <a:lnTo>
                    <a:pt x="377825" y="549275"/>
                  </a:lnTo>
                  <a:lnTo>
                    <a:pt x="285750" y="409575"/>
                  </a:lnTo>
                  <a:lnTo>
                    <a:pt x="215900" y="292100"/>
                  </a:lnTo>
                  <a:lnTo>
                    <a:pt x="95250" y="73025"/>
                  </a:lnTo>
                  <a:lnTo>
                    <a:pt x="69850" y="25400"/>
                  </a:lnTo>
                  <a:lnTo>
                    <a:pt x="50800" y="6350"/>
                  </a:lnTo>
                  <a:lnTo>
                    <a:pt x="28575" y="0"/>
                  </a:lnTo>
                  <a:lnTo>
                    <a:pt x="9525" y="3175"/>
                  </a:lnTo>
                  <a:lnTo>
                    <a:pt x="0" y="22225"/>
                  </a:lnTo>
                  <a:lnTo>
                    <a:pt x="12700" y="76200"/>
                  </a:lnTo>
                  <a:lnTo>
                    <a:pt x="79375" y="222250"/>
                  </a:lnTo>
                  <a:lnTo>
                    <a:pt x="165100" y="415925"/>
                  </a:lnTo>
                  <a:lnTo>
                    <a:pt x="250825" y="587375"/>
                  </a:lnTo>
                  <a:lnTo>
                    <a:pt x="346075" y="755650"/>
                  </a:lnTo>
                  <a:lnTo>
                    <a:pt x="431800" y="885825"/>
                  </a:lnTo>
                  <a:lnTo>
                    <a:pt x="523875" y="1009650"/>
                  </a:lnTo>
                  <a:lnTo>
                    <a:pt x="606425" y="1117600"/>
                  </a:lnTo>
                  <a:lnTo>
                    <a:pt x="742950" y="1276350"/>
                  </a:lnTo>
                  <a:lnTo>
                    <a:pt x="854075" y="1400175"/>
                  </a:lnTo>
                  <a:lnTo>
                    <a:pt x="962025" y="1517650"/>
                  </a:lnTo>
                  <a:lnTo>
                    <a:pt x="1095375" y="1651000"/>
                  </a:lnTo>
                  <a:lnTo>
                    <a:pt x="1228725" y="1765300"/>
                  </a:lnTo>
                  <a:lnTo>
                    <a:pt x="1368425" y="1873250"/>
                  </a:lnTo>
                  <a:lnTo>
                    <a:pt x="1504950" y="1971675"/>
                  </a:lnTo>
                  <a:lnTo>
                    <a:pt x="1606550" y="2041525"/>
                  </a:lnTo>
                  <a:lnTo>
                    <a:pt x="1746250" y="213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D8B0D58-5EA9-4FA1-B4D0-477E0B1375B3}"/>
                </a:ext>
              </a:extLst>
            </p:cNvPr>
            <p:cNvSpPr/>
            <p:nvPr/>
          </p:nvSpPr>
          <p:spPr>
            <a:xfrm>
              <a:off x="6013451" y="3938588"/>
              <a:ext cx="2640013" cy="1903412"/>
            </a:xfrm>
            <a:custGeom>
              <a:avLst/>
              <a:gdLst>
                <a:gd name="connsiteX0" fmla="*/ 1120462 w 2640169"/>
                <a:gd name="connsiteY0" fmla="*/ 1115311 h 1903498"/>
                <a:gd name="connsiteX1" fmla="*/ 886066 w 2640169"/>
                <a:gd name="connsiteY1" fmla="*/ 857733 h 1903498"/>
                <a:gd name="connsiteX2" fmla="*/ 790763 w 2640169"/>
                <a:gd name="connsiteY2" fmla="*/ 741824 h 1903498"/>
                <a:gd name="connsiteX3" fmla="*/ 641368 w 2640169"/>
                <a:gd name="connsiteY3" fmla="*/ 597580 h 1903498"/>
                <a:gd name="connsiteX4" fmla="*/ 553791 w 2640169"/>
                <a:gd name="connsiteY4" fmla="*/ 512580 h 1903498"/>
                <a:gd name="connsiteX5" fmla="*/ 437882 w 2640169"/>
                <a:gd name="connsiteY5" fmla="*/ 404397 h 1903498"/>
                <a:gd name="connsiteX6" fmla="*/ 347729 w 2640169"/>
                <a:gd name="connsiteY6" fmla="*/ 324548 h 1903498"/>
                <a:gd name="connsiteX7" fmla="*/ 213789 w 2640169"/>
                <a:gd name="connsiteY7" fmla="*/ 213790 h 1903498"/>
                <a:gd name="connsiteX8" fmla="*/ 133940 w 2640169"/>
                <a:gd name="connsiteY8" fmla="*/ 154547 h 1903498"/>
                <a:gd name="connsiteX9" fmla="*/ 72122 w 2640169"/>
                <a:gd name="connsiteY9" fmla="*/ 115910 h 1903498"/>
                <a:gd name="connsiteX10" fmla="*/ 25758 w 2640169"/>
                <a:gd name="connsiteY10" fmla="*/ 92728 h 1903498"/>
                <a:gd name="connsiteX11" fmla="*/ 10303 w 2640169"/>
                <a:gd name="connsiteY11" fmla="*/ 74698 h 1903498"/>
                <a:gd name="connsiteX12" fmla="*/ 2576 w 2640169"/>
                <a:gd name="connsiteY12" fmla="*/ 56667 h 1903498"/>
                <a:gd name="connsiteX13" fmla="*/ 0 w 2640169"/>
                <a:gd name="connsiteY13" fmla="*/ 36061 h 1903498"/>
                <a:gd name="connsiteX14" fmla="*/ 10303 w 2640169"/>
                <a:gd name="connsiteY14" fmla="*/ 18031 h 1903498"/>
                <a:gd name="connsiteX15" fmla="*/ 30909 w 2640169"/>
                <a:gd name="connsiteY15" fmla="*/ 7728 h 1903498"/>
                <a:gd name="connsiteX16" fmla="*/ 64394 w 2640169"/>
                <a:gd name="connsiteY16" fmla="*/ 0 h 1903498"/>
                <a:gd name="connsiteX17" fmla="*/ 92728 w 2640169"/>
                <a:gd name="connsiteY17" fmla="*/ 7728 h 1903498"/>
                <a:gd name="connsiteX18" fmla="*/ 180304 w 2640169"/>
                <a:gd name="connsiteY18" fmla="*/ 51516 h 1903498"/>
                <a:gd name="connsiteX19" fmla="*/ 280759 w 2640169"/>
                <a:gd name="connsiteY19" fmla="*/ 110759 h 1903498"/>
                <a:gd name="connsiteX20" fmla="*/ 455912 w 2640169"/>
                <a:gd name="connsiteY20" fmla="*/ 229244 h 1903498"/>
                <a:gd name="connsiteX21" fmla="*/ 595004 w 2640169"/>
                <a:gd name="connsiteY21" fmla="*/ 329700 h 1903498"/>
                <a:gd name="connsiteX22" fmla="*/ 754702 w 2640169"/>
                <a:gd name="connsiteY22" fmla="*/ 455913 h 1903498"/>
                <a:gd name="connsiteX23" fmla="*/ 901521 w 2640169"/>
                <a:gd name="connsiteY23" fmla="*/ 576974 h 1903498"/>
                <a:gd name="connsiteX24" fmla="*/ 1038037 w 2640169"/>
                <a:gd name="connsiteY24" fmla="*/ 698035 h 1903498"/>
                <a:gd name="connsiteX25" fmla="*/ 1316221 w 2640169"/>
                <a:gd name="connsiteY25" fmla="*/ 927279 h 1903498"/>
                <a:gd name="connsiteX26" fmla="*/ 1496525 w 2640169"/>
                <a:gd name="connsiteY26" fmla="*/ 1071523 h 1903498"/>
                <a:gd name="connsiteX27" fmla="*/ 1594404 w 2640169"/>
                <a:gd name="connsiteY27" fmla="*/ 1151372 h 1903498"/>
                <a:gd name="connsiteX28" fmla="*/ 1723193 w 2640169"/>
                <a:gd name="connsiteY28" fmla="*/ 1256978 h 1903498"/>
                <a:gd name="connsiteX29" fmla="*/ 1882891 w 2640169"/>
                <a:gd name="connsiteY29" fmla="*/ 1388343 h 1903498"/>
                <a:gd name="connsiteX30" fmla="*/ 2029710 w 2640169"/>
                <a:gd name="connsiteY30" fmla="*/ 1501677 h 1903498"/>
                <a:gd name="connsiteX31" fmla="*/ 2135317 w 2640169"/>
                <a:gd name="connsiteY31" fmla="*/ 1586678 h 1903498"/>
                <a:gd name="connsiteX32" fmla="*/ 2222893 w 2640169"/>
                <a:gd name="connsiteY32" fmla="*/ 1643345 h 1903498"/>
                <a:gd name="connsiteX33" fmla="*/ 2295015 w 2640169"/>
                <a:gd name="connsiteY33" fmla="*/ 1684557 h 1903498"/>
                <a:gd name="connsiteX34" fmla="*/ 2390319 w 2640169"/>
                <a:gd name="connsiteY34" fmla="*/ 1733497 h 1903498"/>
                <a:gd name="connsiteX35" fmla="*/ 2524259 w 2640169"/>
                <a:gd name="connsiteY35" fmla="*/ 1787588 h 1903498"/>
                <a:gd name="connsiteX36" fmla="*/ 2604108 w 2640169"/>
                <a:gd name="connsiteY36" fmla="*/ 1813346 h 1903498"/>
                <a:gd name="connsiteX37" fmla="*/ 2619563 w 2640169"/>
                <a:gd name="connsiteY37" fmla="*/ 1821073 h 1903498"/>
                <a:gd name="connsiteX38" fmla="*/ 2632442 w 2640169"/>
                <a:gd name="connsiteY38" fmla="*/ 1833952 h 1903498"/>
                <a:gd name="connsiteX39" fmla="*/ 2637593 w 2640169"/>
                <a:gd name="connsiteY39" fmla="*/ 1844255 h 1903498"/>
                <a:gd name="connsiteX40" fmla="*/ 2640169 w 2640169"/>
                <a:gd name="connsiteY40" fmla="*/ 1857134 h 1903498"/>
                <a:gd name="connsiteX41" fmla="*/ 2632442 w 2640169"/>
                <a:gd name="connsiteY41" fmla="*/ 1875164 h 1903498"/>
                <a:gd name="connsiteX42" fmla="*/ 2609260 w 2640169"/>
                <a:gd name="connsiteY42" fmla="*/ 1890619 h 1903498"/>
                <a:gd name="connsiteX43" fmla="*/ 2570623 w 2640169"/>
                <a:gd name="connsiteY43" fmla="*/ 1903498 h 1903498"/>
                <a:gd name="connsiteX44" fmla="*/ 2320773 w 2640169"/>
                <a:gd name="connsiteY44" fmla="*/ 1903498 h 1903498"/>
                <a:gd name="connsiteX45" fmla="*/ 1965316 w 2640169"/>
                <a:gd name="connsiteY45" fmla="*/ 1900922 h 1903498"/>
                <a:gd name="connsiteX46" fmla="*/ 1864861 w 2640169"/>
                <a:gd name="connsiteY46" fmla="*/ 1898346 h 1903498"/>
                <a:gd name="connsiteX47" fmla="*/ 1826224 w 2640169"/>
                <a:gd name="connsiteY47" fmla="*/ 1895771 h 1903498"/>
                <a:gd name="connsiteX48" fmla="*/ 1797891 w 2640169"/>
                <a:gd name="connsiteY48" fmla="*/ 1888043 h 1903498"/>
                <a:gd name="connsiteX49" fmla="*/ 1761830 w 2640169"/>
                <a:gd name="connsiteY49" fmla="*/ 1867437 h 1903498"/>
                <a:gd name="connsiteX50" fmla="*/ 1728345 w 2640169"/>
                <a:gd name="connsiteY50" fmla="*/ 1841679 h 1903498"/>
                <a:gd name="connsiteX51" fmla="*/ 1689708 w 2640169"/>
                <a:gd name="connsiteY51" fmla="*/ 1795315 h 1903498"/>
                <a:gd name="connsiteX52" fmla="*/ 1584101 w 2640169"/>
                <a:gd name="connsiteY52" fmla="*/ 1658799 h 1903498"/>
                <a:gd name="connsiteX53" fmla="*/ 1432131 w 2640169"/>
                <a:gd name="connsiteY53" fmla="*/ 1473344 h 1903498"/>
                <a:gd name="connsiteX54" fmla="*/ 1311069 w 2640169"/>
                <a:gd name="connsiteY54" fmla="*/ 1329100 h 1903498"/>
                <a:gd name="connsiteX55" fmla="*/ 1120462 w 2640169"/>
                <a:gd name="connsiteY55" fmla="*/ 1115311 h 1903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40169" h="1903498">
                  <a:moveTo>
                    <a:pt x="1120462" y="1115311"/>
                  </a:moveTo>
                  <a:lnTo>
                    <a:pt x="886066" y="857733"/>
                  </a:lnTo>
                  <a:lnTo>
                    <a:pt x="790763" y="741824"/>
                  </a:lnTo>
                  <a:lnTo>
                    <a:pt x="641368" y="597580"/>
                  </a:lnTo>
                  <a:lnTo>
                    <a:pt x="553791" y="512580"/>
                  </a:lnTo>
                  <a:lnTo>
                    <a:pt x="437882" y="404397"/>
                  </a:lnTo>
                  <a:lnTo>
                    <a:pt x="347729" y="324548"/>
                  </a:lnTo>
                  <a:lnTo>
                    <a:pt x="213789" y="213790"/>
                  </a:lnTo>
                  <a:lnTo>
                    <a:pt x="133940" y="154547"/>
                  </a:lnTo>
                  <a:lnTo>
                    <a:pt x="72122" y="115910"/>
                  </a:lnTo>
                  <a:lnTo>
                    <a:pt x="25758" y="92728"/>
                  </a:lnTo>
                  <a:lnTo>
                    <a:pt x="10303" y="74698"/>
                  </a:lnTo>
                  <a:lnTo>
                    <a:pt x="2576" y="56667"/>
                  </a:lnTo>
                  <a:lnTo>
                    <a:pt x="0" y="36061"/>
                  </a:lnTo>
                  <a:lnTo>
                    <a:pt x="10303" y="18031"/>
                  </a:lnTo>
                  <a:lnTo>
                    <a:pt x="30909" y="7728"/>
                  </a:lnTo>
                  <a:lnTo>
                    <a:pt x="64394" y="0"/>
                  </a:lnTo>
                  <a:lnTo>
                    <a:pt x="92728" y="7728"/>
                  </a:lnTo>
                  <a:lnTo>
                    <a:pt x="180304" y="51516"/>
                  </a:lnTo>
                  <a:lnTo>
                    <a:pt x="280759" y="110759"/>
                  </a:lnTo>
                  <a:lnTo>
                    <a:pt x="455912" y="229244"/>
                  </a:lnTo>
                  <a:lnTo>
                    <a:pt x="595004" y="329700"/>
                  </a:lnTo>
                  <a:lnTo>
                    <a:pt x="754702" y="455913"/>
                  </a:lnTo>
                  <a:lnTo>
                    <a:pt x="901521" y="576974"/>
                  </a:lnTo>
                  <a:lnTo>
                    <a:pt x="1038037" y="698035"/>
                  </a:lnTo>
                  <a:lnTo>
                    <a:pt x="1316221" y="927279"/>
                  </a:lnTo>
                  <a:lnTo>
                    <a:pt x="1496525" y="1071523"/>
                  </a:lnTo>
                  <a:lnTo>
                    <a:pt x="1594404" y="1151372"/>
                  </a:lnTo>
                  <a:lnTo>
                    <a:pt x="1723193" y="1256978"/>
                  </a:lnTo>
                  <a:lnTo>
                    <a:pt x="1882891" y="1388343"/>
                  </a:lnTo>
                  <a:lnTo>
                    <a:pt x="2029710" y="1501677"/>
                  </a:lnTo>
                  <a:lnTo>
                    <a:pt x="2135317" y="1586678"/>
                  </a:lnTo>
                  <a:lnTo>
                    <a:pt x="2222893" y="1643345"/>
                  </a:lnTo>
                  <a:lnTo>
                    <a:pt x="2295015" y="1684557"/>
                  </a:lnTo>
                  <a:lnTo>
                    <a:pt x="2390319" y="1733497"/>
                  </a:lnTo>
                  <a:lnTo>
                    <a:pt x="2524259" y="1787588"/>
                  </a:lnTo>
                  <a:lnTo>
                    <a:pt x="2604108" y="1813346"/>
                  </a:lnTo>
                  <a:lnTo>
                    <a:pt x="2619563" y="1821073"/>
                  </a:lnTo>
                  <a:lnTo>
                    <a:pt x="2632442" y="1833952"/>
                  </a:lnTo>
                  <a:lnTo>
                    <a:pt x="2637593" y="1844255"/>
                  </a:lnTo>
                  <a:lnTo>
                    <a:pt x="2640169" y="1857134"/>
                  </a:lnTo>
                  <a:lnTo>
                    <a:pt x="2632442" y="1875164"/>
                  </a:lnTo>
                  <a:lnTo>
                    <a:pt x="2609260" y="1890619"/>
                  </a:lnTo>
                  <a:lnTo>
                    <a:pt x="2570623" y="1903498"/>
                  </a:lnTo>
                  <a:lnTo>
                    <a:pt x="2320773" y="1903498"/>
                  </a:lnTo>
                  <a:lnTo>
                    <a:pt x="1965316" y="1900922"/>
                  </a:lnTo>
                  <a:lnTo>
                    <a:pt x="1864861" y="1898346"/>
                  </a:lnTo>
                  <a:lnTo>
                    <a:pt x="1826224" y="1895771"/>
                  </a:lnTo>
                  <a:lnTo>
                    <a:pt x="1797891" y="1888043"/>
                  </a:lnTo>
                  <a:lnTo>
                    <a:pt x="1761830" y="1867437"/>
                  </a:lnTo>
                  <a:lnTo>
                    <a:pt x="1728345" y="1841679"/>
                  </a:lnTo>
                  <a:lnTo>
                    <a:pt x="1689708" y="1795315"/>
                  </a:lnTo>
                  <a:lnTo>
                    <a:pt x="1584101" y="1658799"/>
                  </a:lnTo>
                  <a:lnTo>
                    <a:pt x="1432131" y="1473344"/>
                  </a:lnTo>
                  <a:lnTo>
                    <a:pt x="1311069" y="1329100"/>
                  </a:lnTo>
                  <a:lnTo>
                    <a:pt x="1120462" y="11153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22135582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8E155AF-422E-49A6-BE84-64D08EFE9A8A}"/>
              </a:ext>
            </a:extLst>
          </p:cNvPr>
          <p:cNvSpPr/>
          <p:nvPr/>
        </p:nvSpPr>
        <p:spPr>
          <a:xfrm>
            <a:off x="5999163" y="2998788"/>
            <a:ext cx="715962" cy="723900"/>
          </a:xfrm>
          <a:custGeom>
            <a:avLst/>
            <a:gdLst>
              <a:gd name="connsiteX0" fmla="*/ 383381 w 716756"/>
              <a:gd name="connsiteY0" fmla="*/ 473869 h 723900"/>
              <a:gd name="connsiteX1" fmla="*/ 297656 w 716756"/>
              <a:gd name="connsiteY1" fmla="*/ 335756 h 723900"/>
              <a:gd name="connsiteX2" fmla="*/ 252412 w 716756"/>
              <a:gd name="connsiteY2" fmla="*/ 266700 h 723900"/>
              <a:gd name="connsiteX3" fmla="*/ 214312 w 716756"/>
              <a:gd name="connsiteY3" fmla="*/ 214312 h 723900"/>
              <a:gd name="connsiteX4" fmla="*/ 166687 w 716756"/>
              <a:gd name="connsiteY4" fmla="*/ 164306 h 723900"/>
              <a:gd name="connsiteX5" fmla="*/ 102394 w 716756"/>
              <a:gd name="connsiteY5" fmla="*/ 107156 h 723900"/>
              <a:gd name="connsiteX6" fmla="*/ 42862 w 716756"/>
              <a:gd name="connsiteY6" fmla="*/ 66675 h 723900"/>
              <a:gd name="connsiteX7" fmla="*/ 19050 w 716756"/>
              <a:gd name="connsiteY7" fmla="*/ 50006 h 723900"/>
              <a:gd name="connsiteX8" fmla="*/ 2381 w 716756"/>
              <a:gd name="connsiteY8" fmla="*/ 28575 h 723900"/>
              <a:gd name="connsiteX9" fmla="*/ 0 w 716756"/>
              <a:gd name="connsiteY9" fmla="*/ 7144 h 723900"/>
              <a:gd name="connsiteX10" fmla="*/ 9525 w 716756"/>
              <a:gd name="connsiteY10" fmla="*/ 0 h 723900"/>
              <a:gd name="connsiteX11" fmla="*/ 47625 w 716756"/>
              <a:gd name="connsiteY11" fmla="*/ 2381 h 723900"/>
              <a:gd name="connsiteX12" fmla="*/ 111919 w 716756"/>
              <a:gd name="connsiteY12" fmla="*/ 19050 h 723900"/>
              <a:gd name="connsiteX13" fmla="*/ 219075 w 716756"/>
              <a:gd name="connsiteY13" fmla="*/ 54769 h 723900"/>
              <a:gd name="connsiteX14" fmla="*/ 290512 w 716756"/>
              <a:gd name="connsiteY14" fmla="*/ 85725 h 723900"/>
              <a:gd name="connsiteX15" fmla="*/ 361950 w 716756"/>
              <a:gd name="connsiteY15" fmla="*/ 116681 h 723900"/>
              <a:gd name="connsiteX16" fmla="*/ 431006 w 716756"/>
              <a:gd name="connsiteY16" fmla="*/ 159544 h 723900"/>
              <a:gd name="connsiteX17" fmla="*/ 502444 w 716756"/>
              <a:gd name="connsiteY17" fmla="*/ 209550 h 723900"/>
              <a:gd name="connsiteX18" fmla="*/ 566737 w 716756"/>
              <a:gd name="connsiteY18" fmla="*/ 257175 h 723900"/>
              <a:gd name="connsiteX19" fmla="*/ 595312 w 716756"/>
              <a:gd name="connsiteY19" fmla="*/ 288131 h 723900"/>
              <a:gd name="connsiteX20" fmla="*/ 647700 w 716756"/>
              <a:gd name="connsiteY20" fmla="*/ 373856 h 723900"/>
              <a:gd name="connsiteX21" fmla="*/ 676275 w 716756"/>
              <a:gd name="connsiteY21" fmla="*/ 442912 h 723900"/>
              <a:gd name="connsiteX22" fmla="*/ 690562 w 716756"/>
              <a:gd name="connsiteY22" fmla="*/ 478631 h 723900"/>
              <a:gd name="connsiteX23" fmla="*/ 707231 w 716756"/>
              <a:gd name="connsiteY23" fmla="*/ 528637 h 723900"/>
              <a:gd name="connsiteX24" fmla="*/ 716756 w 716756"/>
              <a:gd name="connsiteY24" fmla="*/ 571500 h 723900"/>
              <a:gd name="connsiteX25" fmla="*/ 714375 w 716756"/>
              <a:gd name="connsiteY25" fmla="*/ 600075 h 723900"/>
              <a:gd name="connsiteX26" fmla="*/ 702469 w 716756"/>
              <a:gd name="connsiteY26" fmla="*/ 633412 h 723900"/>
              <a:gd name="connsiteX27" fmla="*/ 659606 w 716756"/>
              <a:gd name="connsiteY27" fmla="*/ 685800 h 723900"/>
              <a:gd name="connsiteX28" fmla="*/ 638175 w 716756"/>
              <a:gd name="connsiteY28" fmla="*/ 709612 h 723900"/>
              <a:gd name="connsiteX29" fmla="*/ 611981 w 716756"/>
              <a:gd name="connsiteY29" fmla="*/ 723900 h 723900"/>
              <a:gd name="connsiteX30" fmla="*/ 581025 w 716756"/>
              <a:gd name="connsiteY30" fmla="*/ 723900 h 723900"/>
              <a:gd name="connsiteX31" fmla="*/ 547687 w 716756"/>
              <a:gd name="connsiteY31" fmla="*/ 714375 h 723900"/>
              <a:gd name="connsiteX32" fmla="*/ 521494 w 716756"/>
              <a:gd name="connsiteY32" fmla="*/ 695325 h 723900"/>
              <a:gd name="connsiteX33" fmla="*/ 485775 w 716756"/>
              <a:gd name="connsiteY33" fmla="*/ 650081 h 723900"/>
              <a:gd name="connsiteX34" fmla="*/ 459581 w 716756"/>
              <a:gd name="connsiteY34" fmla="*/ 597694 h 723900"/>
              <a:gd name="connsiteX35" fmla="*/ 426244 w 716756"/>
              <a:gd name="connsiteY35" fmla="*/ 542925 h 723900"/>
              <a:gd name="connsiteX36" fmla="*/ 383381 w 716756"/>
              <a:gd name="connsiteY36" fmla="*/ 473869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16756" h="723900">
                <a:moveTo>
                  <a:pt x="383381" y="473869"/>
                </a:moveTo>
                <a:lnTo>
                  <a:pt x="297656" y="335756"/>
                </a:lnTo>
                <a:lnTo>
                  <a:pt x="252412" y="266700"/>
                </a:lnTo>
                <a:lnTo>
                  <a:pt x="214312" y="214312"/>
                </a:lnTo>
                <a:lnTo>
                  <a:pt x="166687" y="164306"/>
                </a:lnTo>
                <a:lnTo>
                  <a:pt x="102394" y="107156"/>
                </a:lnTo>
                <a:lnTo>
                  <a:pt x="42862" y="66675"/>
                </a:lnTo>
                <a:lnTo>
                  <a:pt x="19050" y="50006"/>
                </a:lnTo>
                <a:lnTo>
                  <a:pt x="2381" y="28575"/>
                </a:lnTo>
                <a:lnTo>
                  <a:pt x="0" y="7144"/>
                </a:lnTo>
                <a:lnTo>
                  <a:pt x="9525" y="0"/>
                </a:lnTo>
                <a:lnTo>
                  <a:pt x="47625" y="2381"/>
                </a:lnTo>
                <a:lnTo>
                  <a:pt x="111919" y="19050"/>
                </a:lnTo>
                <a:lnTo>
                  <a:pt x="219075" y="54769"/>
                </a:lnTo>
                <a:lnTo>
                  <a:pt x="290512" y="85725"/>
                </a:lnTo>
                <a:lnTo>
                  <a:pt x="361950" y="116681"/>
                </a:lnTo>
                <a:lnTo>
                  <a:pt x="431006" y="159544"/>
                </a:lnTo>
                <a:lnTo>
                  <a:pt x="502444" y="209550"/>
                </a:lnTo>
                <a:lnTo>
                  <a:pt x="566737" y="257175"/>
                </a:lnTo>
                <a:lnTo>
                  <a:pt x="595312" y="288131"/>
                </a:lnTo>
                <a:lnTo>
                  <a:pt x="647700" y="373856"/>
                </a:lnTo>
                <a:lnTo>
                  <a:pt x="676275" y="442912"/>
                </a:lnTo>
                <a:lnTo>
                  <a:pt x="690562" y="478631"/>
                </a:lnTo>
                <a:lnTo>
                  <a:pt x="707231" y="528637"/>
                </a:lnTo>
                <a:lnTo>
                  <a:pt x="716756" y="571500"/>
                </a:lnTo>
                <a:lnTo>
                  <a:pt x="714375" y="600075"/>
                </a:lnTo>
                <a:lnTo>
                  <a:pt x="702469" y="633412"/>
                </a:lnTo>
                <a:lnTo>
                  <a:pt x="659606" y="685800"/>
                </a:lnTo>
                <a:lnTo>
                  <a:pt x="638175" y="709612"/>
                </a:lnTo>
                <a:lnTo>
                  <a:pt x="611981" y="723900"/>
                </a:lnTo>
                <a:lnTo>
                  <a:pt x="581025" y="723900"/>
                </a:lnTo>
                <a:lnTo>
                  <a:pt x="547687" y="714375"/>
                </a:lnTo>
                <a:lnTo>
                  <a:pt x="521494" y="695325"/>
                </a:lnTo>
                <a:lnTo>
                  <a:pt x="485775" y="650081"/>
                </a:lnTo>
                <a:lnTo>
                  <a:pt x="459581" y="597694"/>
                </a:lnTo>
                <a:lnTo>
                  <a:pt x="426244" y="542925"/>
                </a:lnTo>
                <a:lnTo>
                  <a:pt x="383381" y="4738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56BC6C7-9223-4D85-89FF-87602B817929}"/>
              </a:ext>
            </a:extLst>
          </p:cNvPr>
          <p:cNvSpPr/>
          <p:nvPr/>
        </p:nvSpPr>
        <p:spPr>
          <a:xfrm rot="16200000">
            <a:off x="3194845" y="2140744"/>
            <a:ext cx="2330450" cy="1398588"/>
          </a:xfrm>
          <a:custGeom>
            <a:avLst/>
            <a:gdLst>
              <a:gd name="connsiteX0" fmla="*/ 1235869 w 2331244"/>
              <a:gd name="connsiteY0" fmla="*/ 992981 h 1397793"/>
              <a:gd name="connsiteX1" fmla="*/ 1045369 w 2331244"/>
              <a:gd name="connsiteY1" fmla="*/ 878681 h 1397793"/>
              <a:gd name="connsiteX2" fmla="*/ 919163 w 2331244"/>
              <a:gd name="connsiteY2" fmla="*/ 795337 h 1397793"/>
              <a:gd name="connsiteX3" fmla="*/ 762000 w 2331244"/>
              <a:gd name="connsiteY3" fmla="*/ 700087 h 1397793"/>
              <a:gd name="connsiteX4" fmla="*/ 607219 w 2331244"/>
              <a:gd name="connsiteY4" fmla="*/ 597693 h 1397793"/>
              <a:gd name="connsiteX5" fmla="*/ 488156 w 2331244"/>
              <a:gd name="connsiteY5" fmla="*/ 509587 h 1397793"/>
              <a:gd name="connsiteX6" fmla="*/ 381000 w 2331244"/>
              <a:gd name="connsiteY6" fmla="*/ 419100 h 1397793"/>
              <a:gd name="connsiteX7" fmla="*/ 297656 w 2331244"/>
              <a:gd name="connsiteY7" fmla="*/ 345281 h 1397793"/>
              <a:gd name="connsiteX8" fmla="*/ 195263 w 2331244"/>
              <a:gd name="connsiteY8" fmla="*/ 252412 h 1397793"/>
              <a:gd name="connsiteX9" fmla="*/ 130969 w 2331244"/>
              <a:gd name="connsiteY9" fmla="*/ 188118 h 1397793"/>
              <a:gd name="connsiteX10" fmla="*/ 57150 w 2331244"/>
              <a:gd name="connsiteY10" fmla="*/ 109537 h 1397793"/>
              <a:gd name="connsiteX11" fmla="*/ 23813 w 2331244"/>
              <a:gd name="connsiteY11" fmla="*/ 73818 h 1397793"/>
              <a:gd name="connsiteX12" fmla="*/ 11906 w 2331244"/>
              <a:gd name="connsiteY12" fmla="*/ 57150 h 1397793"/>
              <a:gd name="connsiteX13" fmla="*/ 0 w 2331244"/>
              <a:gd name="connsiteY13" fmla="*/ 30956 h 1397793"/>
              <a:gd name="connsiteX14" fmla="*/ 2381 w 2331244"/>
              <a:gd name="connsiteY14" fmla="*/ 11906 h 1397793"/>
              <a:gd name="connsiteX15" fmla="*/ 11906 w 2331244"/>
              <a:gd name="connsiteY15" fmla="*/ 0 h 1397793"/>
              <a:gd name="connsiteX16" fmla="*/ 35719 w 2331244"/>
              <a:gd name="connsiteY16" fmla="*/ 2381 h 1397793"/>
              <a:gd name="connsiteX17" fmla="*/ 95250 w 2331244"/>
              <a:gd name="connsiteY17" fmla="*/ 38100 h 1397793"/>
              <a:gd name="connsiteX18" fmla="*/ 259556 w 2331244"/>
              <a:gd name="connsiteY18" fmla="*/ 145256 h 1397793"/>
              <a:gd name="connsiteX19" fmla="*/ 438150 w 2331244"/>
              <a:gd name="connsiteY19" fmla="*/ 259556 h 1397793"/>
              <a:gd name="connsiteX20" fmla="*/ 600075 w 2331244"/>
              <a:gd name="connsiteY20" fmla="*/ 359568 h 1397793"/>
              <a:gd name="connsiteX21" fmla="*/ 773906 w 2331244"/>
              <a:gd name="connsiteY21" fmla="*/ 464343 h 1397793"/>
              <a:gd name="connsiteX22" fmla="*/ 926306 w 2331244"/>
              <a:gd name="connsiteY22" fmla="*/ 554831 h 1397793"/>
              <a:gd name="connsiteX23" fmla="*/ 1178719 w 2331244"/>
              <a:gd name="connsiteY23" fmla="*/ 695325 h 1397793"/>
              <a:gd name="connsiteX24" fmla="*/ 1357313 w 2331244"/>
              <a:gd name="connsiteY24" fmla="*/ 783431 h 1397793"/>
              <a:gd name="connsiteX25" fmla="*/ 1612106 w 2331244"/>
              <a:gd name="connsiteY25" fmla="*/ 897731 h 1397793"/>
              <a:gd name="connsiteX26" fmla="*/ 1826419 w 2331244"/>
              <a:gd name="connsiteY26" fmla="*/ 983456 h 1397793"/>
              <a:gd name="connsiteX27" fmla="*/ 1952625 w 2331244"/>
              <a:gd name="connsiteY27" fmla="*/ 1026318 h 1397793"/>
              <a:gd name="connsiteX28" fmla="*/ 2009775 w 2331244"/>
              <a:gd name="connsiteY28" fmla="*/ 1040606 h 1397793"/>
              <a:gd name="connsiteX29" fmla="*/ 2047875 w 2331244"/>
              <a:gd name="connsiteY29" fmla="*/ 1042987 h 1397793"/>
              <a:gd name="connsiteX30" fmla="*/ 2076450 w 2331244"/>
              <a:gd name="connsiteY30" fmla="*/ 1038225 h 1397793"/>
              <a:gd name="connsiteX31" fmla="*/ 2112169 w 2331244"/>
              <a:gd name="connsiteY31" fmla="*/ 1026318 h 1397793"/>
              <a:gd name="connsiteX32" fmla="*/ 2190750 w 2331244"/>
              <a:gd name="connsiteY32" fmla="*/ 973931 h 1397793"/>
              <a:gd name="connsiteX33" fmla="*/ 2262188 w 2331244"/>
              <a:gd name="connsiteY33" fmla="*/ 919162 h 1397793"/>
              <a:gd name="connsiteX34" fmla="*/ 2283619 w 2331244"/>
              <a:gd name="connsiteY34" fmla="*/ 904875 h 1397793"/>
              <a:gd name="connsiteX35" fmla="*/ 2307431 w 2331244"/>
              <a:gd name="connsiteY35" fmla="*/ 892968 h 1397793"/>
              <a:gd name="connsiteX36" fmla="*/ 2321719 w 2331244"/>
              <a:gd name="connsiteY36" fmla="*/ 895350 h 1397793"/>
              <a:gd name="connsiteX37" fmla="*/ 2331244 w 2331244"/>
              <a:gd name="connsiteY37" fmla="*/ 907256 h 1397793"/>
              <a:gd name="connsiteX38" fmla="*/ 2328863 w 2331244"/>
              <a:gd name="connsiteY38" fmla="*/ 928687 h 1397793"/>
              <a:gd name="connsiteX39" fmla="*/ 2297906 w 2331244"/>
              <a:gd name="connsiteY39" fmla="*/ 1002506 h 1397793"/>
              <a:gd name="connsiteX40" fmla="*/ 2250281 w 2331244"/>
              <a:gd name="connsiteY40" fmla="*/ 1088231 h 1397793"/>
              <a:gd name="connsiteX41" fmla="*/ 2214563 w 2331244"/>
              <a:gd name="connsiteY41" fmla="*/ 1147762 h 1397793"/>
              <a:gd name="connsiteX42" fmla="*/ 2150269 w 2331244"/>
              <a:gd name="connsiteY42" fmla="*/ 1226343 h 1397793"/>
              <a:gd name="connsiteX43" fmla="*/ 2055019 w 2331244"/>
              <a:gd name="connsiteY43" fmla="*/ 1316831 h 1397793"/>
              <a:gd name="connsiteX44" fmla="*/ 1990725 w 2331244"/>
              <a:gd name="connsiteY44" fmla="*/ 1371600 h 1397793"/>
              <a:gd name="connsiteX45" fmla="*/ 1962150 w 2331244"/>
              <a:gd name="connsiteY45" fmla="*/ 1393031 h 1397793"/>
              <a:gd name="connsiteX46" fmla="*/ 1945481 w 2331244"/>
              <a:gd name="connsiteY46" fmla="*/ 1397793 h 1397793"/>
              <a:gd name="connsiteX47" fmla="*/ 1928813 w 2331244"/>
              <a:gd name="connsiteY47" fmla="*/ 1390650 h 1397793"/>
              <a:gd name="connsiteX48" fmla="*/ 1912144 w 2331244"/>
              <a:gd name="connsiteY48" fmla="*/ 1371600 h 1397793"/>
              <a:gd name="connsiteX49" fmla="*/ 1895475 w 2331244"/>
              <a:gd name="connsiteY49" fmla="*/ 1335881 h 1397793"/>
              <a:gd name="connsiteX50" fmla="*/ 1850231 w 2331244"/>
              <a:gd name="connsiteY50" fmla="*/ 1297781 h 1397793"/>
              <a:gd name="connsiteX51" fmla="*/ 1793081 w 2331244"/>
              <a:gd name="connsiteY51" fmla="*/ 1254918 h 1397793"/>
              <a:gd name="connsiteX52" fmla="*/ 1735931 w 2331244"/>
              <a:gd name="connsiteY52" fmla="*/ 1223962 h 1397793"/>
              <a:gd name="connsiteX53" fmla="*/ 1600200 w 2331244"/>
              <a:gd name="connsiteY53" fmla="*/ 1166812 h 1397793"/>
              <a:gd name="connsiteX54" fmla="*/ 1428750 w 2331244"/>
              <a:gd name="connsiteY54" fmla="*/ 1090612 h 1397793"/>
              <a:gd name="connsiteX55" fmla="*/ 1235869 w 2331244"/>
              <a:gd name="connsiteY55" fmla="*/ 992981 h 1397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31244" h="1397793">
                <a:moveTo>
                  <a:pt x="1235869" y="992981"/>
                </a:moveTo>
                <a:lnTo>
                  <a:pt x="1045369" y="878681"/>
                </a:lnTo>
                <a:lnTo>
                  <a:pt x="919163" y="795337"/>
                </a:lnTo>
                <a:lnTo>
                  <a:pt x="762000" y="700087"/>
                </a:lnTo>
                <a:lnTo>
                  <a:pt x="607219" y="597693"/>
                </a:lnTo>
                <a:lnTo>
                  <a:pt x="488156" y="509587"/>
                </a:lnTo>
                <a:lnTo>
                  <a:pt x="381000" y="419100"/>
                </a:lnTo>
                <a:lnTo>
                  <a:pt x="297656" y="345281"/>
                </a:lnTo>
                <a:lnTo>
                  <a:pt x="195263" y="252412"/>
                </a:lnTo>
                <a:lnTo>
                  <a:pt x="130969" y="188118"/>
                </a:lnTo>
                <a:lnTo>
                  <a:pt x="57150" y="109537"/>
                </a:lnTo>
                <a:lnTo>
                  <a:pt x="23813" y="73818"/>
                </a:lnTo>
                <a:lnTo>
                  <a:pt x="11906" y="57150"/>
                </a:lnTo>
                <a:lnTo>
                  <a:pt x="0" y="30956"/>
                </a:lnTo>
                <a:lnTo>
                  <a:pt x="2381" y="11906"/>
                </a:lnTo>
                <a:lnTo>
                  <a:pt x="11906" y="0"/>
                </a:lnTo>
                <a:lnTo>
                  <a:pt x="35719" y="2381"/>
                </a:lnTo>
                <a:lnTo>
                  <a:pt x="95250" y="38100"/>
                </a:lnTo>
                <a:lnTo>
                  <a:pt x="259556" y="145256"/>
                </a:lnTo>
                <a:lnTo>
                  <a:pt x="438150" y="259556"/>
                </a:lnTo>
                <a:lnTo>
                  <a:pt x="600075" y="359568"/>
                </a:lnTo>
                <a:lnTo>
                  <a:pt x="773906" y="464343"/>
                </a:lnTo>
                <a:lnTo>
                  <a:pt x="926306" y="554831"/>
                </a:lnTo>
                <a:lnTo>
                  <a:pt x="1178719" y="695325"/>
                </a:lnTo>
                <a:lnTo>
                  <a:pt x="1357313" y="783431"/>
                </a:lnTo>
                <a:lnTo>
                  <a:pt x="1612106" y="897731"/>
                </a:lnTo>
                <a:lnTo>
                  <a:pt x="1826419" y="983456"/>
                </a:lnTo>
                <a:lnTo>
                  <a:pt x="1952625" y="1026318"/>
                </a:lnTo>
                <a:lnTo>
                  <a:pt x="2009775" y="1040606"/>
                </a:lnTo>
                <a:lnTo>
                  <a:pt x="2047875" y="1042987"/>
                </a:lnTo>
                <a:lnTo>
                  <a:pt x="2076450" y="1038225"/>
                </a:lnTo>
                <a:lnTo>
                  <a:pt x="2112169" y="1026318"/>
                </a:lnTo>
                <a:lnTo>
                  <a:pt x="2190750" y="973931"/>
                </a:lnTo>
                <a:lnTo>
                  <a:pt x="2262188" y="919162"/>
                </a:lnTo>
                <a:lnTo>
                  <a:pt x="2283619" y="904875"/>
                </a:lnTo>
                <a:lnTo>
                  <a:pt x="2307431" y="892968"/>
                </a:lnTo>
                <a:lnTo>
                  <a:pt x="2321719" y="895350"/>
                </a:lnTo>
                <a:lnTo>
                  <a:pt x="2331244" y="907256"/>
                </a:lnTo>
                <a:lnTo>
                  <a:pt x="2328863" y="928687"/>
                </a:lnTo>
                <a:lnTo>
                  <a:pt x="2297906" y="1002506"/>
                </a:lnTo>
                <a:lnTo>
                  <a:pt x="2250281" y="1088231"/>
                </a:lnTo>
                <a:lnTo>
                  <a:pt x="2214563" y="1147762"/>
                </a:lnTo>
                <a:lnTo>
                  <a:pt x="2150269" y="1226343"/>
                </a:lnTo>
                <a:lnTo>
                  <a:pt x="2055019" y="1316831"/>
                </a:lnTo>
                <a:lnTo>
                  <a:pt x="1990725" y="1371600"/>
                </a:lnTo>
                <a:lnTo>
                  <a:pt x="1962150" y="1393031"/>
                </a:lnTo>
                <a:lnTo>
                  <a:pt x="1945481" y="1397793"/>
                </a:lnTo>
                <a:lnTo>
                  <a:pt x="1928813" y="1390650"/>
                </a:lnTo>
                <a:lnTo>
                  <a:pt x="1912144" y="1371600"/>
                </a:lnTo>
                <a:lnTo>
                  <a:pt x="1895475" y="1335881"/>
                </a:lnTo>
                <a:lnTo>
                  <a:pt x="1850231" y="1297781"/>
                </a:lnTo>
                <a:lnTo>
                  <a:pt x="1793081" y="1254918"/>
                </a:lnTo>
                <a:lnTo>
                  <a:pt x="1735931" y="1223962"/>
                </a:lnTo>
                <a:lnTo>
                  <a:pt x="1600200" y="1166812"/>
                </a:lnTo>
                <a:lnTo>
                  <a:pt x="1428750" y="1090612"/>
                </a:lnTo>
                <a:lnTo>
                  <a:pt x="1235869" y="992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BD6CEB1-0654-4585-AF47-681A61CB854B}"/>
              </a:ext>
            </a:extLst>
          </p:cNvPr>
          <p:cNvSpPr/>
          <p:nvPr/>
        </p:nvSpPr>
        <p:spPr>
          <a:xfrm rot="16200000">
            <a:off x="4386264" y="3473451"/>
            <a:ext cx="2117725" cy="438150"/>
          </a:xfrm>
          <a:custGeom>
            <a:avLst/>
            <a:gdLst>
              <a:gd name="connsiteX0" fmla="*/ 976312 w 2116931"/>
              <a:gd name="connsiteY0" fmla="*/ 321469 h 438150"/>
              <a:gd name="connsiteX1" fmla="*/ 592931 w 2116931"/>
              <a:gd name="connsiteY1" fmla="*/ 302419 h 438150"/>
              <a:gd name="connsiteX2" fmla="*/ 111919 w 2116931"/>
              <a:gd name="connsiteY2" fmla="*/ 283369 h 438150"/>
              <a:gd name="connsiteX3" fmla="*/ 0 w 2116931"/>
              <a:gd name="connsiteY3" fmla="*/ 130969 h 438150"/>
              <a:gd name="connsiteX4" fmla="*/ 319087 w 2116931"/>
              <a:gd name="connsiteY4" fmla="*/ 126206 h 438150"/>
              <a:gd name="connsiteX5" fmla="*/ 892969 w 2116931"/>
              <a:gd name="connsiteY5" fmla="*/ 126206 h 438150"/>
              <a:gd name="connsiteX6" fmla="*/ 1266825 w 2116931"/>
              <a:gd name="connsiteY6" fmla="*/ 130969 h 438150"/>
              <a:gd name="connsiteX7" fmla="*/ 1476375 w 2116931"/>
              <a:gd name="connsiteY7" fmla="*/ 135731 h 438150"/>
              <a:gd name="connsiteX8" fmla="*/ 1585912 w 2116931"/>
              <a:gd name="connsiteY8" fmla="*/ 142875 h 438150"/>
              <a:gd name="connsiteX9" fmla="*/ 1709737 w 2116931"/>
              <a:gd name="connsiteY9" fmla="*/ 150019 h 438150"/>
              <a:gd name="connsiteX10" fmla="*/ 1764506 w 2116931"/>
              <a:gd name="connsiteY10" fmla="*/ 150019 h 438150"/>
              <a:gd name="connsiteX11" fmla="*/ 1809750 w 2116931"/>
              <a:gd name="connsiteY11" fmla="*/ 142875 h 438150"/>
              <a:gd name="connsiteX12" fmla="*/ 1852612 w 2116931"/>
              <a:gd name="connsiteY12" fmla="*/ 133350 h 438150"/>
              <a:gd name="connsiteX13" fmla="*/ 1900237 w 2116931"/>
              <a:gd name="connsiteY13" fmla="*/ 114300 h 438150"/>
              <a:gd name="connsiteX14" fmla="*/ 1955006 w 2116931"/>
              <a:gd name="connsiteY14" fmla="*/ 88106 h 438150"/>
              <a:gd name="connsiteX15" fmla="*/ 2007394 w 2116931"/>
              <a:gd name="connsiteY15" fmla="*/ 52387 h 438150"/>
              <a:gd name="connsiteX16" fmla="*/ 2047875 w 2116931"/>
              <a:gd name="connsiteY16" fmla="*/ 23812 h 438150"/>
              <a:gd name="connsiteX17" fmla="*/ 2076450 w 2116931"/>
              <a:gd name="connsiteY17" fmla="*/ 2381 h 438150"/>
              <a:gd name="connsiteX18" fmla="*/ 2097881 w 2116931"/>
              <a:gd name="connsiteY18" fmla="*/ 0 h 438150"/>
              <a:gd name="connsiteX19" fmla="*/ 2112169 w 2116931"/>
              <a:gd name="connsiteY19" fmla="*/ 7144 h 438150"/>
              <a:gd name="connsiteX20" fmla="*/ 2116931 w 2116931"/>
              <a:gd name="connsiteY20" fmla="*/ 14287 h 438150"/>
              <a:gd name="connsiteX21" fmla="*/ 2116931 w 2116931"/>
              <a:gd name="connsiteY21" fmla="*/ 38100 h 438150"/>
              <a:gd name="connsiteX22" fmla="*/ 2102644 w 2116931"/>
              <a:gd name="connsiteY22" fmla="*/ 85725 h 438150"/>
              <a:gd name="connsiteX23" fmla="*/ 2071687 w 2116931"/>
              <a:gd name="connsiteY23" fmla="*/ 157162 h 438150"/>
              <a:gd name="connsiteX24" fmla="*/ 2026444 w 2116931"/>
              <a:gd name="connsiteY24" fmla="*/ 235744 h 438150"/>
              <a:gd name="connsiteX25" fmla="*/ 1976437 w 2116931"/>
              <a:gd name="connsiteY25" fmla="*/ 307181 h 438150"/>
              <a:gd name="connsiteX26" fmla="*/ 1914525 w 2116931"/>
              <a:gd name="connsiteY26" fmla="*/ 366712 h 438150"/>
              <a:gd name="connsiteX27" fmla="*/ 1843087 w 2116931"/>
              <a:gd name="connsiteY27" fmla="*/ 426244 h 438150"/>
              <a:gd name="connsiteX28" fmla="*/ 1824037 w 2116931"/>
              <a:gd name="connsiteY28" fmla="*/ 438150 h 438150"/>
              <a:gd name="connsiteX29" fmla="*/ 1814512 w 2116931"/>
              <a:gd name="connsiteY29" fmla="*/ 438150 h 438150"/>
              <a:gd name="connsiteX30" fmla="*/ 1795462 w 2116931"/>
              <a:gd name="connsiteY30" fmla="*/ 431006 h 438150"/>
              <a:gd name="connsiteX31" fmla="*/ 1781175 w 2116931"/>
              <a:gd name="connsiteY31" fmla="*/ 414337 h 438150"/>
              <a:gd name="connsiteX32" fmla="*/ 1754981 w 2116931"/>
              <a:gd name="connsiteY32" fmla="*/ 383381 h 438150"/>
              <a:gd name="connsiteX33" fmla="*/ 1735931 w 2116931"/>
              <a:gd name="connsiteY33" fmla="*/ 373856 h 438150"/>
              <a:gd name="connsiteX34" fmla="*/ 1707356 w 2116931"/>
              <a:gd name="connsiteY34" fmla="*/ 361950 h 438150"/>
              <a:gd name="connsiteX35" fmla="*/ 1662112 w 2116931"/>
              <a:gd name="connsiteY35" fmla="*/ 352425 h 438150"/>
              <a:gd name="connsiteX36" fmla="*/ 1604962 w 2116931"/>
              <a:gd name="connsiteY36" fmla="*/ 350044 h 438150"/>
              <a:gd name="connsiteX37" fmla="*/ 976312 w 2116931"/>
              <a:gd name="connsiteY37" fmla="*/ 321469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16931" h="438150">
                <a:moveTo>
                  <a:pt x="976312" y="321469"/>
                </a:moveTo>
                <a:lnTo>
                  <a:pt x="592931" y="302419"/>
                </a:lnTo>
                <a:lnTo>
                  <a:pt x="111919" y="283369"/>
                </a:lnTo>
                <a:lnTo>
                  <a:pt x="0" y="130969"/>
                </a:lnTo>
                <a:lnTo>
                  <a:pt x="319087" y="126206"/>
                </a:lnTo>
                <a:lnTo>
                  <a:pt x="892969" y="126206"/>
                </a:lnTo>
                <a:lnTo>
                  <a:pt x="1266825" y="130969"/>
                </a:lnTo>
                <a:lnTo>
                  <a:pt x="1476375" y="135731"/>
                </a:lnTo>
                <a:lnTo>
                  <a:pt x="1585912" y="142875"/>
                </a:lnTo>
                <a:lnTo>
                  <a:pt x="1709737" y="150019"/>
                </a:lnTo>
                <a:lnTo>
                  <a:pt x="1764506" y="150019"/>
                </a:lnTo>
                <a:lnTo>
                  <a:pt x="1809750" y="142875"/>
                </a:lnTo>
                <a:lnTo>
                  <a:pt x="1852612" y="133350"/>
                </a:lnTo>
                <a:lnTo>
                  <a:pt x="1900237" y="114300"/>
                </a:lnTo>
                <a:lnTo>
                  <a:pt x="1955006" y="88106"/>
                </a:lnTo>
                <a:lnTo>
                  <a:pt x="2007394" y="52387"/>
                </a:lnTo>
                <a:lnTo>
                  <a:pt x="2047875" y="23812"/>
                </a:lnTo>
                <a:lnTo>
                  <a:pt x="2076450" y="2381"/>
                </a:lnTo>
                <a:lnTo>
                  <a:pt x="2097881" y="0"/>
                </a:lnTo>
                <a:lnTo>
                  <a:pt x="2112169" y="7144"/>
                </a:lnTo>
                <a:lnTo>
                  <a:pt x="2116931" y="14287"/>
                </a:lnTo>
                <a:lnTo>
                  <a:pt x="2116931" y="38100"/>
                </a:lnTo>
                <a:lnTo>
                  <a:pt x="2102644" y="85725"/>
                </a:lnTo>
                <a:lnTo>
                  <a:pt x="2071687" y="157162"/>
                </a:lnTo>
                <a:lnTo>
                  <a:pt x="2026444" y="235744"/>
                </a:lnTo>
                <a:lnTo>
                  <a:pt x="1976437" y="307181"/>
                </a:lnTo>
                <a:lnTo>
                  <a:pt x="1914525" y="366712"/>
                </a:lnTo>
                <a:lnTo>
                  <a:pt x="1843087" y="426244"/>
                </a:lnTo>
                <a:lnTo>
                  <a:pt x="1824037" y="438150"/>
                </a:lnTo>
                <a:lnTo>
                  <a:pt x="1814512" y="438150"/>
                </a:lnTo>
                <a:lnTo>
                  <a:pt x="1795462" y="431006"/>
                </a:lnTo>
                <a:lnTo>
                  <a:pt x="1781175" y="414337"/>
                </a:lnTo>
                <a:lnTo>
                  <a:pt x="1754981" y="383381"/>
                </a:lnTo>
                <a:lnTo>
                  <a:pt x="1735931" y="373856"/>
                </a:lnTo>
                <a:lnTo>
                  <a:pt x="1707356" y="361950"/>
                </a:lnTo>
                <a:lnTo>
                  <a:pt x="1662112" y="352425"/>
                </a:lnTo>
                <a:lnTo>
                  <a:pt x="1604962" y="350044"/>
                </a:lnTo>
                <a:lnTo>
                  <a:pt x="976312" y="321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6490A33-5C40-4A2F-A460-1B4F16FF6024}"/>
              </a:ext>
            </a:extLst>
          </p:cNvPr>
          <p:cNvSpPr/>
          <p:nvPr/>
        </p:nvSpPr>
        <p:spPr>
          <a:xfrm rot="16200000">
            <a:off x="5280819" y="2718594"/>
            <a:ext cx="3189288" cy="1949450"/>
          </a:xfrm>
          <a:custGeom>
            <a:avLst/>
            <a:gdLst>
              <a:gd name="connsiteX0" fmla="*/ 1709057 w 3189514"/>
              <a:gd name="connsiteY0" fmla="*/ 1621971 h 1948542"/>
              <a:gd name="connsiteX1" fmla="*/ 1480457 w 3189514"/>
              <a:gd name="connsiteY1" fmla="*/ 1534885 h 1948542"/>
              <a:gd name="connsiteX2" fmla="*/ 1281793 w 3189514"/>
              <a:gd name="connsiteY2" fmla="*/ 1453242 h 1948542"/>
              <a:gd name="connsiteX3" fmla="*/ 1211036 w 3189514"/>
              <a:gd name="connsiteY3" fmla="*/ 1412421 h 1948542"/>
              <a:gd name="connsiteX4" fmla="*/ 1143000 w 3189514"/>
              <a:gd name="connsiteY4" fmla="*/ 1374321 h 1948542"/>
              <a:gd name="connsiteX5" fmla="*/ 1025979 w 3189514"/>
              <a:gd name="connsiteY5" fmla="*/ 1300842 h 1948542"/>
              <a:gd name="connsiteX6" fmla="*/ 928007 w 3189514"/>
              <a:gd name="connsiteY6" fmla="*/ 1232807 h 1948542"/>
              <a:gd name="connsiteX7" fmla="*/ 830036 w 3189514"/>
              <a:gd name="connsiteY7" fmla="*/ 1159328 h 1948542"/>
              <a:gd name="connsiteX8" fmla="*/ 726622 w 3189514"/>
              <a:gd name="connsiteY8" fmla="*/ 1074964 h 1948542"/>
              <a:gd name="connsiteX9" fmla="*/ 634093 w 3189514"/>
              <a:gd name="connsiteY9" fmla="*/ 996042 h 1948542"/>
              <a:gd name="connsiteX10" fmla="*/ 560614 w 3189514"/>
              <a:gd name="connsiteY10" fmla="*/ 928007 h 1948542"/>
              <a:gd name="connsiteX11" fmla="*/ 478972 w 3189514"/>
              <a:gd name="connsiteY11" fmla="*/ 843642 h 1948542"/>
              <a:gd name="connsiteX12" fmla="*/ 402772 w 3189514"/>
              <a:gd name="connsiteY12" fmla="*/ 756557 h 1948542"/>
              <a:gd name="connsiteX13" fmla="*/ 337457 w 3189514"/>
              <a:gd name="connsiteY13" fmla="*/ 677635 h 1948542"/>
              <a:gd name="connsiteX14" fmla="*/ 258536 w 3189514"/>
              <a:gd name="connsiteY14" fmla="*/ 571500 h 1948542"/>
              <a:gd name="connsiteX15" fmla="*/ 193222 w 3189514"/>
              <a:gd name="connsiteY15" fmla="*/ 470807 h 1948542"/>
              <a:gd name="connsiteX16" fmla="*/ 141514 w 3189514"/>
              <a:gd name="connsiteY16" fmla="*/ 381000 h 1948542"/>
              <a:gd name="connsiteX17" fmla="*/ 100693 w 3189514"/>
              <a:gd name="connsiteY17" fmla="*/ 307521 h 1948542"/>
              <a:gd name="connsiteX18" fmla="*/ 54429 w 3189514"/>
              <a:gd name="connsiteY18" fmla="*/ 201385 h 1948542"/>
              <a:gd name="connsiteX19" fmla="*/ 19050 w 3189514"/>
              <a:gd name="connsiteY19" fmla="*/ 111578 h 1948542"/>
              <a:gd name="connsiteX20" fmla="*/ 2722 w 3189514"/>
              <a:gd name="connsiteY20" fmla="*/ 62592 h 1948542"/>
              <a:gd name="connsiteX21" fmla="*/ 0 w 3189514"/>
              <a:gd name="connsiteY21" fmla="*/ 43542 h 1948542"/>
              <a:gd name="connsiteX22" fmla="*/ 2722 w 3189514"/>
              <a:gd name="connsiteY22" fmla="*/ 24492 h 1948542"/>
              <a:gd name="connsiteX23" fmla="*/ 8164 w 3189514"/>
              <a:gd name="connsiteY23" fmla="*/ 10885 h 1948542"/>
              <a:gd name="connsiteX24" fmla="*/ 27214 w 3189514"/>
              <a:gd name="connsiteY24" fmla="*/ 0 h 1948542"/>
              <a:gd name="connsiteX25" fmla="*/ 40822 w 3189514"/>
              <a:gd name="connsiteY25" fmla="*/ 2721 h 1948542"/>
              <a:gd name="connsiteX26" fmla="*/ 68036 w 3189514"/>
              <a:gd name="connsiteY26" fmla="*/ 21771 h 1948542"/>
              <a:gd name="connsiteX27" fmla="*/ 92529 w 3189514"/>
              <a:gd name="connsiteY27" fmla="*/ 70757 h 1948542"/>
              <a:gd name="connsiteX28" fmla="*/ 163286 w 3189514"/>
              <a:gd name="connsiteY28" fmla="*/ 190500 h 1948542"/>
              <a:gd name="connsiteX29" fmla="*/ 209550 w 3189514"/>
              <a:gd name="connsiteY29" fmla="*/ 266700 h 1948542"/>
              <a:gd name="connsiteX30" fmla="*/ 255814 w 3189514"/>
              <a:gd name="connsiteY30" fmla="*/ 334735 h 1948542"/>
              <a:gd name="connsiteX31" fmla="*/ 315686 w 3189514"/>
              <a:gd name="connsiteY31" fmla="*/ 419100 h 1948542"/>
              <a:gd name="connsiteX32" fmla="*/ 375557 w 3189514"/>
              <a:gd name="connsiteY32" fmla="*/ 492578 h 1948542"/>
              <a:gd name="connsiteX33" fmla="*/ 459922 w 3189514"/>
              <a:gd name="connsiteY33" fmla="*/ 590550 h 1948542"/>
              <a:gd name="connsiteX34" fmla="*/ 544286 w 3189514"/>
              <a:gd name="connsiteY34" fmla="*/ 677635 h 1948542"/>
              <a:gd name="connsiteX35" fmla="*/ 623207 w 3189514"/>
              <a:gd name="connsiteY35" fmla="*/ 753835 h 1948542"/>
              <a:gd name="connsiteX36" fmla="*/ 721179 w 3189514"/>
              <a:gd name="connsiteY36" fmla="*/ 835478 h 1948542"/>
              <a:gd name="connsiteX37" fmla="*/ 816429 w 3189514"/>
              <a:gd name="connsiteY37" fmla="*/ 908957 h 1948542"/>
              <a:gd name="connsiteX38" fmla="*/ 906236 w 3189514"/>
              <a:gd name="connsiteY38" fmla="*/ 974271 h 1948542"/>
              <a:gd name="connsiteX39" fmla="*/ 1006929 w 3189514"/>
              <a:gd name="connsiteY39" fmla="*/ 1034142 h 1948542"/>
              <a:gd name="connsiteX40" fmla="*/ 1094014 w 3189514"/>
              <a:gd name="connsiteY40" fmla="*/ 1088571 h 1948542"/>
              <a:gd name="connsiteX41" fmla="*/ 1240972 w 3189514"/>
              <a:gd name="connsiteY41" fmla="*/ 1162050 h 1948542"/>
              <a:gd name="connsiteX42" fmla="*/ 1349829 w 3189514"/>
              <a:gd name="connsiteY42" fmla="*/ 1211035 h 1948542"/>
              <a:gd name="connsiteX43" fmla="*/ 1515836 w 3189514"/>
              <a:gd name="connsiteY43" fmla="*/ 1279071 h 1948542"/>
              <a:gd name="connsiteX44" fmla="*/ 1660072 w 3189514"/>
              <a:gd name="connsiteY44" fmla="*/ 1333500 h 1948542"/>
              <a:gd name="connsiteX45" fmla="*/ 1807029 w 3189514"/>
              <a:gd name="connsiteY45" fmla="*/ 1387928 h 1948542"/>
              <a:gd name="connsiteX46" fmla="*/ 2019300 w 3189514"/>
              <a:gd name="connsiteY46" fmla="*/ 1455964 h 1948542"/>
              <a:gd name="connsiteX47" fmla="*/ 2160814 w 3189514"/>
              <a:gd name="connsiteY47" fmla="*/ 1494064 h 1948542"/>
              <a:gd name="connsiteX48" fmla="*/ 2266950 w 3189514"/>
              <a:gd name="connsiteY48" fmla="*/ 1521278 h 1948542"/>
              <a:gd name="connsiteX49" fmla="*/ 2476500 w 3189514"/>
              <a:gd name="connsiteY49" fmla="*/ 1564821 h 1948542"/>
              <a:gd name="connsiteX50" fmla="*/ 2607129 w 3189514"/>
              <a:gd name="connsiteY50" fmla="*/ 1583871 h 1948542"/>
              <a:gd name="connsiteX51" fmla="*/ 2751364 w 3189514"/>
              <a:gd name="connsiteY51" fmla="*/ 1594757 h 1948542"/>
              <a:gd name="connsiteX52" fmla="*/ 2824843 w 3189514"/>
              <a:gd name="connsiteY52" fmla="*/ 1597478 h 1948542"/>
              <a:gd name="connsiteX53" fmla="*/ 2873829 w 3189514"/>
              <a:gd name="connsiteY53" fmla="*/ 1589314 h 1948542"/>
              <a:gd name="connsiteX54" fmla="*/ 2960914 w 3189514"/>
              <a:gd name="connsiteY54" fmla="*/ 1556657 h 1948542"/>
              <a:gd name="connsiteX55" fmla="*/ 3056164 w 3189514"/>
              <a:gd name="connsiteY55" fmla="*/ 1504950 h 1948542"/>
              <a:gd name="connsiteX56" fmla="*/ 3118757 w 3189514"/>
              <a:gd name="connsiteY56" fmla="*/ 1466850 h 1948542"/>
              <a:gd name="connsiteX57" fmla="*/ 3140529 w 3189514"/>
              <a:gd name="connsiteY57" fmla="*/ 1453242 h 1948542"/>
              <a:gd name="connsiteX58" fmla="*/ 3165022 w 3189514"/>
              <a:gd name="connsiteY58" fmla="*/ 1447800 h 1948542"/>
              <a:gd name="connsiteX59" fmla="*/ 3178629 w 3189514"/>
              <a:gd name="connsiteY59" fmla="*/ 1447800 h 1948542"/>
              <a:gd name="connsiteX60" fmla="*/ 3184072 w 3189514"/>
              <a:gd name="connsiteY60" fmla="*/ 1450521 h 1948542"/>
              <a:gd name="connsiteX61" fmla="*/ 3189514 w 3189514"/>
              <a:gd name="connsiteY61" fmla="*/ 1458685 h 1948542"/>
              <a:gd name="connsiteX62" fmla="*/ 3181350 w 3189514"/>
              <a:gd name="connsiteY62" fmla="*/ 1496785 h 1948542"/>
              <a:gd name="connsiteX63" fmla="*/ 3148693 w 3189514"/>
              <a:gd name="connsiteY63" fmla="*/ 1583871 h 1948542"/>
              <a:gd name="connsiteX64" fmla="*/ 3091543 w 3189514"/>
              <a:gd name="connsiteY64" fmla="*/ 1673678 h 1948542"/>
              <a:gd name="connsiteX65" fmla="*/ 2996293 w 3189514"/>
              <a:gd name="connsiteY65" fmla="*/ 1782535 h 1948542"/>
              <a:gd name="connsiteX66" fmla="*/ 2909207 w 3189514"/>
              <a:gd name="connsiteY66" fmla="*/ 1858735 h 1948542"/>
              <a:gd name="connsiteX67" fmla="*/ 2816679 w 3189514"/>
              <a:gd name="connsiteY67" fmla="*/ 1926771 h 1948542"/>
              <a:gd name="connsiteX68" fmla="*/ 2792186 w 3189514"/>
              <a:gd name="connsiteY68" fmla="*/ 1943100 h 1948542"/>
              <a:gd name="connsiteX69" fmla="*/ 2770414 w 3189514"/>
              <a:gd name="connsiteY69" fmla="*/ 1948542 h 1948542"/>
              <a:gd name="connsiteX70" fmla="*/ 2740479 w 3189514"/>
              <a:gd name="connsiteY70" fmla="*/ 1945821 h 1948542"/>
              <a:gd name="connsiteX71" fmla="*/ 2707822 w 3189514"/>
              <a:gd name="connsiteY71" fmla="*/ 1926771 h 1948542"/>
              <a:gd name="connsiteX72" fmla="*/ 2661557 w 3189514"/>
              <a:gd name="connsiteY72" fmla="*/ 1896835 h 1948542"/>
              <a:gd name="connsiteX73" fmla="*/ 2604407 w 3189514"/>
              <a:gd name="connsiteY73" fmla="*/ 1866900 h 1948542"/>
              <a:gd name="connsiteX74" fmla="*/ 2481943 w 3189514"/>
              <a:gd name="connsiteY74" fmla="*/ 1834242 h 1948542"/>
              <a:gd name="connsiteX75" fmla="*/ 2158093 w 3189514"/>
              <a:gd name="connsiteY75" fmla="*/ 1758042 h 1948542"/>
              <a:gd name="connsiteX76" fmla="*/ 1709057 w 3189514"/>
              <a:gd name="connsiteY76" fmla="*/ 1621971 h 194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189514" h="1948542">
                <a:moveTo>
                  <a:pt x="1709057" y="1621971"/>
                </a:moveTo>
                <a:lnTo>
                  <a:pt x="1480457" y="1534885"/>
                </a:lnTo>
                <a:lnTo>
                  <a:pt x="1281793" y="1453242"/>
                </a:lnTo>
                <a:lnTo>
                  <a:pt x="1211036" y="1412421"/>
                </a:lnTo>
                <a:lnTo>
                  <a:pt x="1143000" y="1374321"/>
                </a:lnTo>
                <a:lnTo>
                  <a:pt x="1025979" y="1300842"/>
                </a:lnTo>
                <a:lnTo>
                  <a:pt x="928007" y="1232807"/>
                </a:lnTo>
                <a:lnTo>
                  <a:pt x="830036" y="1159328"/>
                </a:lnTo>
                <a:lnTo>
                  <a:pt x="726622" y="1074964"/>
                </a:lnTo>
                <a:lnTo>
                  <a:pt x="634093" y="996042"/>
                </a:lnTo>
                <a:lnTo>
                  <a:pt x="560614" y="928007"/>
                </a:lnTo>
                <a:lnTo>
                  <a:pt x="478972" y="843642"/>
                </a:lnTo>
                <a:lnTo>
                  <a:pt x="402772" y="756557"/>
                </a:lnTo>
                <a:lnTo>
                  <a:pt x="337457" y="677635"/>
                </a:lnTo>
                <a:lnTo>
                  <a:pt x="258536" y="571500"/>
                </a:lnTo>
                <a:lnTo>
                  <a:pt x="193222" y="470807"/>
                </a:lnTo>
                <a:lnTo>
                  <a:pt x="141514" y="381000"/>
                </a:lnTo>
                <a:lnTo>
                  <a:pt x="100693" y="307521"/>
                </a:lnTo>
                <a:lnTo>
                  <a:pt x="54429" y="201385"/>
                </a:lnTo>
                <a:lnTo>
                  <a:pt x="19050" y="111578"/>
                </a:lnTo>
                <a:lnTo>
                  <a:pt x="2722" y="62592"/>
                </a:lnTo>
                <a:lnTo>
                  <a:pt x="0" y="43542"/>
                </a:lnTo>
                <a:lnTo>
                  <a:pt x="2722" y="24492"/>
                </a:lnTo>
                <a:lnTo>
                  <a:pt x="8164" y="10885"/>
                </a:lnTo>
                <a:lnTo>
                  <a:pt x="27214" y="0"/>
                </a:lnTo>
                <a:lnTo>
                  <a:pt x="40822" y="2721"/>
                </a:lnTo>
                <a:lnTo>
                  <a:pt x="68036" y="21771"/>
                </a:lnTo>
                <a:lnTo>
                  <a:pt x="92529" y="70757"/>
                </a:lnTo>
                <a:lnTo>
                  <a:pt x="163286" y="190500"/>
                </a:lnTo>
                <a:lnTo>
                  <a:pt x="209550" y="266700"/>
                </a:lnTo>
                <a:lnTo>
                  <a:pt x="255814" y="334735"/>
                </a:lnTo>
                <a:lnTo>
                  <a:pt x="315686" y="419100"/>
                </a:lnTo>
                <a:lnTo>
                  <a:pt x="375557" y="492578"/>
                </a:lnTo>
                <a:lnTo>
                  <a:pt x="459922" y="590550"/>
                </a:lnTo>
                <a:lnTo>
                  <a:pt x="544286" y="677635"/>
                </a:lnTo>
                <a:lnTo>
                  <a:pt x="623207" y="753835"/>
                </a:lnTo>
                <a:lnTo>
                  <a:pt x="721179" y="835478"/>
                </a:lnTo>
                <a:lnTo>
                  <a:pt x="816429" y="908957"/>
                </a:lnTo>
                <a:lnTo>
                  <a:pt x="906236" y="974271"/>
                </a:lnTo>
                <a:lnTo>
                  <a:pt x="1006929" y="1034142"/>
                </a:lnTo>
                <a:lnTo>
                  <a:pt x="1094014" y="1088571"/>
                </a:lnTo>
                <a:lnTo>
                  <a:pt x="1240972" y="1162050"/>
                </a:lnTo>
                <a:lnTo>
                  <a:pt x="1349829" y="1211035"/>
                </a:lnTo>
                <a:lnTo>
                  <a:pt x="1515836" y="1279071"/>
                </a:lnTo>
                <a:lnTo>
                  <a:pt x="1660072" y="1333500"/>
                </a:lnTo>
                <a:lnTo>
                  <a:pt x="1807029" y="1387928"/>
                </a:lnTo>
                <a:lnTo>
                  <a:pt x="2019300" y="1455964"/>
                </a:lnTo>
                <a:lnTo>
                  <a:pt x="2160814" y="1494064"/>
                </a:lnTo>
                <a:lnTo>
                  <a:pt x="2266950" y="1521278"/>
                </a:lnTo>
                <a:lnTo>
                  <a:pt x="2476500" y="1564821"/>
                </a:lnTo>
                <a:lnTo>
                  <a:pt x="2607129" y="1583871"/>
                </a:lnTo>
                <a:lnTo>
                  <a:pt x="2751364" y="1594757"/>
                </a:lnTo>
                <a:lnTo>
                  <a:pt x="2824843" y="1597478"/>
                </a:lnTo>
                <a:lnTo>
                  <a:pt x="2873829" y="1589314"/>
                </a:lnTo>
                <a:lnTo>
                  <a:pt x="2960914" y="1556657"/>
                </a:lnTo>
                <a:lnTo>
                  <a:pt x="3056164" y="1504950"/>
                </a:lnTo>
                <a:lnTo>
                  <a:pt x="3118757" y="1466850"/>
                </a:lnTo>
                <a:lnTo>
                  <a:pt x="3140529" y="1453242"/>
                </a:lnTo>
                <a:lnTo>
                  <a:pt x="3165022" y="1447800"/>
                </a:lnTo>
                <a:lnTo>
                  <a:pt x="3178629" y="1447800"/>
                </a:lnTo>
                <a:lnTo>
                  <a:pt x="3184072" y="1450521"/>
                </a:lnTo>
                <a:lnTo>
                  <a:pt x="3189514" y="1458685"/>
                </a:lnTo>
                <a:lnTo>
                  <a:pt x="3181350" y="1496785"/>
                </a:lnTo>
                <a:lnTo>
                  <a:pt x="3148693" y="1583871"/>
                </a:lnTo>
                <a:lnTo>
                  <a:pt x="3091543" y="1673678"/>
                </a:lnTo>
                <a:lnTo>
                  <a:pt x="2996293" y="1782535"/>
                </a:lnTo>
                <a:lnTo>
                  <a:pt x="2909207" y="1858735"/>
                </a:lnTo>
                <a:lnTo>
                  <a:pt x="2816679" y="1926771"/>
                </a:lnTo>
                <a:lnTo>
                  <a:pt x="2792186" y="1943100"/>
                </a:lnTo>
                <a:lnTo>
                  <a:pt x="2770414" y="1948542"/>
                </a:lnTo>
                <a:lnTo>
                  <a:pt x="2740479" y="1945821"/>
                </a:lnTo>
                <a:lnTo>
                  <a:pt x="2707822" y="1926771"/>
                </a:lnTo>
                <a:lnTo>
                  <a:pt x="2661557" y="1896835"/>
                </a:lnTo>
                <a:lnTo>
                  <a:pt x="2604407" y="1866900"/>
                </a:lnTo>
                <a:lnTo>
                  <a:pt x="2481943" y="1834242"/>
                </a:lnTo>
                <a:lnTo>
                  <a:pt x="2158093" y="1758042"/>
                </a:lnTo>
                <a:lnTo>
                  <a:pt x="1709057" y="162197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0341ADA-C1CB-48AB-AC55-D9E300F0CE3E}"/>
              </a:ext>
            </a:extLst>
          </p:cNvPr>
          <p:cNvSpPr/>
          <p:nvPr/>
        </p:nvSpPr>
        <p:spPr>
          <a:xfrm rot="16200000">
            <a:off x="3082927" y="4135439"/>
            <a:ext cx="2836863" cy="357187"/>
          </a:xfrm>
          <a:custGeom>
            <a:avLst/>
            <a:gdLst>
              <a:gd name="connsiteX0" fmla="*/ 1357312 w 2836069"/>
              <a:gd name="connsiteY0" fmla="*/ 314325 h 357188"/>
              <a:gd name="connsiteX1" fmla="*/ 816769 w 2836069"/>
              <a:gd name="connsiteY1" fmla="*/ 314325 h 357188"/>
              <a:gd name="connsiteX2" fmla="*/ 411956 w 2836069"/>
              <a:gd name="connsiteY2" fmla="*/ 316706 h 357188"/>
              <a:gd name="connsiteX3" fmla="*/ 252412 w 2836069"/>
              <a:gd name="connsiteY3" fmla="*/ 314325 h 357188"/>
              <a:gd name="connsiteX4" fmla="*/ 197644 w 2836069"/>
              <a:gd name="connsiteY4" fmla="*/ 302419 h 357188"/>
              <a:gd name="connsiteX5" fmla="*/ 152400 w 2836069"/>
              <a:gd name="connsiteY5" fmla="*/ 288131 h 357188"/>
              <a:gd name="connsiteX6" fmla="*/ 102394 w 2836069"/>
              <a:gd name="connsiteY6" fmla="*/ 266700 h 357188"/>
              <a:gd name="connsiteX7" fmla="*/ 61912 w 2836069"/>
              <a:gd name="connsiteY7" fmla="*/ 242888 h 357188"/>
              <a:gd name="connsiteX8" fmla="*/ 30956 w 2836069"/>
              <a:gd name="connsiteY8" fmla="*/ 219075 h 357188"/>
              <a:gd name="connsiteX9" fmla="*/ 9525 w 2836069"/>
              <a:gd name="connsiteY9" fmla="*/ 192881 h 357188"/>
              <a:gd name="connsiteX10" fmla="*/ 0 w 2836069"/>
              <a:gd name="connsiteY10" fmla="*/ 171450 h 357188"/>
              <a:gd name="connsiteX11" fmla="*/ 2381 w 2836069"/>
              <a:gd name="connsiteY11" fmla="*/ 140494 h 357188"/>
              <a:gd name="connsiteX12" fmla="*/ 9525 w 2836069"/>
              <a:gd name="connsiteY12" fmla="*/ 126206 h 357188"/>
              <a:gd name="connsiteX13" fmla="*/ 30956 w 2836069"/>
              <a:gd name="connsiteY13" fmla="*/ 107156 h 357188"/>
              <a:gd name="connsiteX14" fmla="*/ 83344 w 2836069"/>
              <a:gd name="connsiteY14" fmla="*/ 78581 h 357188"/>
              <a:gd name="connsiteX15" fmla="*/ 176212 w 2836069"/>
              <a:gd name="connsiteY15" fmla="*/ 40481 h 357188"/>
              <a:gd name="connsiteX16" fmla="*/ 278606 w 2836069"/>
              <a:gd name="connsiteY16" fmla="*/ 11906 h 357188"/>
              <a:gd name="connsiteX17" fmla="*/ 340519 w 2836069"/>
              <a:gd name="connsiteY17" fmla="*/ 0 h 357188"/>
              <a:gd name="connsiteX18" fmla="*/ 404812 w 2836069"/>
              <a:gd name="connsiteY18" fmla="*/ 16669 h 357188"/>
              <a:gd name="connsiteX19" fmla="*/ 511969 w 2836069"/>
              <a:gd name="connsiteY19" fmla="*/ 42863 h 357188"/>
              <a:gd name="connsiteX20" fmla="*/ 633412 w 2836069"/>
              <a:gd name="connsiteY20" fmla="*/ 61913 h 357188"/>
              <a:gd name="connsiteX21" fmla="*/ 792956 w 2836069"/>
              <a:gd name="connsiteY21" fmla="*/ 73819 h 357188"/>
              <a:gd name="connsiteX22" fmla="*/ 1254919 w 2836069"/>
              <a:gd name="connsiteY22" fmla="*/ 90488 h 357188"/>
              <a:gd name="connsiteX23" fmla="*/ 1683544 w 2836069"/>
              <a:gd name="connsiteY23" fmla="*/ 109538 h 357188"/>
              <a:gd name="connsiteX24" fmla="*/ 2145506 w 2836069"/>
              <a:gd name="connsiteY24" fmla="*/ 128588 h 357188"/>
              <a:gd name="connsiteX25" fmla="*/ 2378869 w 2836069"/>
              <a:gd name="connsiteY25" fmla="*/ 138113 h 357188"/>
              <a:gd name="connsiteX26" fmla="*/ 2447925 w 2836069"/>
              <a:gd name="connsiteY26" fmla="*/ 142875 h 357188"/>
              <a:gd name="connsiteX27" fmla="*/ 2516981 w 2836069"/>
              <a:gd name="connsiteY27" fmla="*/ 140494 h 357188"/>
              <a:gd name="connsiteX28" fmla="*/ 2555081 w 2836069"/>
              <a:gd name="connsiteY28" fmla="*/ 135731 h 357188"/>
              <a:gd name="connsiteX29" fmla="*/ 2588419 w 2836069"/>
              <a:gd name="connsiteY29" fmla="*/ 123825 h 357188"/>
              <a:gd name="connsiteX30" fmla="*/ 2647950 w 2836069"/>
              <a:gd name="connsiteY30" fmla="*/ 80963 h 357188"/>
              <a:gd name="connsiteX31" fmla="*/ 2836069 w 2836069"/>
              <a:gd name="connsiteY31" fmla="*/ 159544 h 357188"/>
              <a:gd name="connsiteX32" fmla="*/ 2778919 w 2836069"/>
              <a:gd name="connsiteY32" fmla="*/ 238125 h 357188"/>
              <a:gd name="connsiteX33" fmla="*/ 2747962 w 2836069"/>
              <a:gd name="connsiteY33" fmla="*/ 273844 h 357188"/>
              <a:gd name="connsiteX34" fmla="*/ 2709862 w 2836069"/>
              <a:gd name="connsiteY34" fmla="*/ 309563 h 357188"/>
              <a:gd name="connsiteX35" fmla="*/ 2657475 w 2836069"/>
              <a:gd name="connsiteY35" fmla="*/ 342900 h 357188"/>
              <a:gd name="connsiteX36" fmla="*/ 2609850 w 2836069"/>
              <a:gd name="connsiteY36" fmla="*/ 357188 h 357188"/>
              <a:gd name="connsiteX37" fmla="*/ 2512219 w 2836069"/>
              <a:gd name="connsiteY37" fmla="*/ 342900 h 357188"/>
              <a:gd name="connsiteX38" fmla="*/ 2336006 w 2836069"/>
              <a:gd name="connsiteY38" fmla="*/ 328613 h 357188"/>
              <a:gd name="connsiteX39" fmla="*/ 2164556 w 2836069"/>
              <a:gd name="connsiteY39" fmla="*/ 316706 h 357188"/>
              <a:gd name="connsiteX40" fmla="*/ 1950244 w 2836069"/>
              <a:gd name="connsiteY40" fmla="*/ 311944 h 357188"/>
              <a:gd name="connsiteX41" fmla="*/ 1643062 w 2836069"/>
              <a:gd name="connsiteY41" fmla="*/ 314325 h 357188"/>
              <a:gd name="connsiteX42" fmla="*/ 1357312 w 2836069"/>
              <a:gd name="connsiteY42" fmla="*/ 314325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836069" h="357188">
                <a:moveTo>
                  <a:pt x="1357312" y="314325"/>
                </a:moveTo>
                <a:lnTo>
                  <a:pt x="816769" y="314325"/>
                </a:lnTo>
                <a:lnTo>
                  <a:pt x="411956" y="316706"/>
                </a:lnTo>
                <a:lnTo>
                  <a:pt x="252412" y="314325"/>
                </a:lnTo>
                <a:lnTo>
                  <a:pt x="197644" y="302419"/>
                </a:lnTo>
                <a:lnTo>
                  <a:pt x="152400" y="288131"/>
                </a:lnTo>
                <a:lnTo>
                  <a:pt x="102394" y="266700"/>
                </a:lnTo>
                <a:lnTo>
                  <a:pt x="61912" y="242888"/>
                </a:lnTo>
                <a:lnTo>
                  <a:pt x="30956" y="219075"/>
                </a:lnTo>
                <a:lnTo>
                  <a:pt x="9525" y="192881"/>
                </a:lnTo>
                <a:lnTo>
                  <a:pt x="0" y="171450"/>
                </a:lnTo>
                <a:lnTo>
                  <a:pt x="2381" y="140494"/>
                </a:lnTo>
                <a:lnTo>
                  <a:pt x="9525" y="126206"/>
                </a:lnTo>
                <a:lnTo>
                  <a:pt x="30956" y="107156"/>
                </a:lnTo>
                <a:lnTo>
                  <a:pt x="83344" y="78581"/>
                </a:lnTo>
                <a:lnTo>
                  <a:pt x="176212" y="40481"/>
                </a:lnTo>
                <a:lnTo>
                  <a:pt x="278606" y="11906"/>
                </a:lnTo>
                <a:lnTo>
                  <a:pt x="340519" y="0"/>
                </a:lnTo>
                <a:lnTo>
                  <a:pt x="404812" y="16669"/>
                </a:lnTo>
                <a:lnTo>
                  <a:pt x="511969" y="42863"/>
                </a:lnTo>
                <a:lnTo>
                  <a:pt x="633412" y="61913"/>
                </a:lnTo>
                <a:lnTo>
                  <a:pt x="792956" y="73819"/>
                </a:lnTo>
                <a:lnTo>
                  <a:pt x="1254919" y="90488"/>
                </a:lnTo>
                <a:lnTo>
                  <a:pt x="1683544" y="109538"/>
                </a:lnTo>
                <a:lnTo>
                  <a:pt x="2145506" y="128588"/>
                </a:lnTo>
                <a:lnTo>
                  <a:pt x="2378869" y="138113"/>
                </a:lnTo>
                <a:lnTo>
                  <a:pt x="2447925" y="142875"/>
                </a:lnTo>
                <a:lnTo>
                  <a:pt x="2516981" y="140494"/>
                </a:lnTo>
                <a:lnTo>
                  <a:pt x="2555081" y="135731"/>
                </a:lnTo>
                <a:lnTo>
                  <a:pt x="2588419" y="123825"/>
                </a:lnTo>
                <a:lnTo>
                  <a:pt x="2647950" y="80963"/>
                </a:lnTo>
                <a:lnTo>
                  <a:pt x="2836069" y="159544"/>
                </a:lnTo>
                <a:lnTo>
                  <a:pt x="2778919" y="238125"/>
                </a:lnTo>
                <a:lnTo>
                  <a:pt x="2747962" y="273844"/>
                </a:lnTo>
                <a:lnTo>
                  <a:pt x="2709862" y="309563"/>
                </a:lnTo>
                <a:lnTo>
                  <a:pt x="2657475" y="342900"/>
                </a:lnTo>
                <a:lnTo>
                  <a:pt x="2609850" y="357188"/>
                </a:lnTo>
                <a:lnTo>
                  <a:pt x="2512219" y="342900"/>
                </a:lnTo>
                <a:lnTo>
                  <a:pt x="2336006" y="328613"/>
                </a:lnTo>
                <a:lnTo>
                  <a:pt x="2164556" y="316706"/>
                </a:lnTo>
                <a:lnTo>
                  <a:pt x="1950244" y="311944"/>
                </a:lnTo>
                <a:lnTo>
                  <a:pt x="1643062" y="314325"/>
                </a:lnTo>
                <a:lnTo>
                  <a:pt x="1357312" y="3143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39BF2E0-5482-4331-A833-1E7BEE10940B}"/>
              </a:ext>
            </a:extLst>
          </p:cNvPr>
          <p:cNvSpPr/>
          <p:nvPr/>
        </p:nvSpPr>
        <p:spPr>
          <a:xfrm>
            <a:off x="5008563" y="3990975"/>
            <a:ext cx="1320800" cy="1093788"/>
          </a:xfrm>
          <a:custGeom>
            <a:avLst/>
            <a:gdLst>
              <a:gd name="connsiteX0" fmla="*/ 985837 w 1321594"/>
              <a:gd name="connsiteY0" fmla="*/ 416719 h 1092994"/>
              <a:gd name="connsiteX1" fmla="*/ 759619 w 1321594"/>
              <a:gd name="connsiteY1" fmla="*/ 650081 h 1092994"/>
              <a:gd name="connsiteX2" fmla="*/ 600075 w 1321594"/>
              <a:gd name="connsiteY2" fmla="*/ 802481 h 1092994"/>
              <a:gd name="connsiteX3" fmla="*/ 411956 w 1321594"/>
              <a:gd name="connsiteY3" fmla="*/ 978694 h 1092994"/>
              <a:gd name="connsiteX4" fmla="*/ 369094 w 1321594"/>
              <a:gd name="connsiteY4" fmla="*/ 1042988 h 1092994"/>
              <a:gd name="connsiteX5" fmla="*/ 340519 w 1321594"/>
              <a:gd name="connsiteY5" fmla="*/ 1073944 h 1092994"/>
              <a:gd name="connsiteX6" fmla="*/ 321469 w 1321594"/>
              <a:gd name="connsiteY6" fmla="*/ 1088231 h 1092994"/>
              <a:gd name="connsiteX7" fmla="*/ 302419 w 1321594"/>
              <a:gd name="connsiteY7" fmla="*/ 1092994 h 1092994"/>
              <a:gd name="connsiteX8" fmla="*/ 280987 w 1321594"/>
              <a:gd name="connsiteY8" fmla="*/ 1088231 h 1092994"/>
              <a:gd name="connsiteX9" fmla="*/ 247650 w 1321594"/>
              <a:gd name="connsiteY9" fmla="*/ 1069181 h 1092994"/>
              <a:gd name="connsiteX10" fmla="*/ 185737 w 1321594"/>
              <a:gd name="connsiteY10" fmla="*/ 1007269 h 1092994"/>
              <a:gd name="connsiteX11" fmla="*/ 119062 w 1321594"/>
              <a:gd name="connsiteY11" fmla="*/ 923925 h 1092994"/>
              <a:gd name="connsiteX12" fmla="*/ 59531 w 1321594"/>
              <a:gd name="connsiteY12" fmla="*/ 828675 h 1092994"/>
              <a:gd name="connsiteX13" fmla="*/ 19050 w 1321594"/>
              <a:gd name="connsiteY13" fmla="*/ 757238 h 1092994"/>
              <a:gd name="connsiteX14" fmla="*/ 7144 w 1321594"/>
              <a:gd name="connsiteY14" fmla="*/ 735806 h 1092994"/>
              <a:gd name="connsiteX15" fmla="*/ 0 w 1321594"/>
              <a:gd name="connsiteY15" fmla="*/ 707231 h 1092994"/>
              <a:gd name="connsiteX16" fmla="*/ 4762 w 1321594"/>
              <a:gd name="connsiteY16" fmla="*/ 676275 h 1092994"/>
              <a:gd name="connsiteX17" fmla="*/ 9525 w 1321594"/>
              <a:gd name="connsiteY17" fmla="*/ 664369 h 1092994"/>
              <a:gd name="connsiteX18" fmla="*/ 21431 w 1321594"/>
              <a:gd name="connsiteY18" fmla="*/ 659606 h 1092994"/>
              <a:gd name="connsiteX19" fmla="*/ 33337 w 1321594"/>
              <a:gd name="connsiteY19" fmla="*/ 659606 h 1092994"/>
              <a:gd name="connsiteX20" fmla="*/ 71437 w 1321594"/>
              <a:gd name="connsiteY20" fmla="*/ 681038 h 1092994"/>
              <a:gd name="connsiteX21" fmla="*/ 88106 w 1321594"/>
              <a:gd name="connsiteY21" fmla="*/ 692944 h 1092994"/>
              <a:gd name="connsiteX22" fmla="*/ 121444 w 1321594"/>
              <a:gd name="connsiteY22" fmla="*/ 702469 h 1092994"/>
              <a:gd name="connsiteX23" fmla="*/ 152400 w 1321594"/>
              <a:gd name="connsiteY23" fmla="*/ 707231 h 1092994"/>
              <a:gd name="connsiteX24" fmla="*/ 195262 w 1321594"/>
              <a:gd name="connsiteY24" fmla="*/ 709613 h 1092994"/>
              <a:gd name="connsiteX25" fmla="*/ 226219 w 1321594"/>
              <a:gd name="connsiteY25" fmla="*/ 707231 h 1092994"/>
              <a:gd name="connsiteX26" fmla="*/ 264319 w 1321594"/>
              <a:gd name="connsiteY26" fmla="*/ 702469 h 1092994"/>
              <a:gd name="connsiteX27" fmla="*/ 366712 w 1321594"/>
              <a:gd name="connsiteY27" fmla="*/ 657225 h 1092994"/>
              <a:gd name="connsiteX28" fmla="*/ 485775 w 1321594"/>
              <a:gd name="connsiteY28" fmla="*/ 588169 h 1092994"/>
              <a:gd name="connsiteX29" fmla="*/ 702469 w 1321594"/>
              <a:gd name="connsiteY29" fmla="*/ 433388 h 1092994"/>
              <a:gd name="connsiteX30" fmla="*/ 850106 w 1321594"/>
              <a:gd name="connsiteY30" fmla="*/ 328613 h 1092994"/>
              <a:gd name="connsiteX31" fmla="*/ 988219 w 1321594"/>
              <a:gd name="connsiteY31" fmla="*/ 226219 h 1092994"/>
              <a:gd name="connsiteX32" fmla="*/ 1128712 w 1321594"/>
              <a:gd name="connsiteY32" fmla="*/ 119063 h 1092994"/>
              <a:gd name="connsiteX33" fmla="*/ 1243012 w 1321594"/>
              <a:gd name="connsiteY33" fmla="*/ 30956 h 1092994"/>
              <a:gd name="connsiteX34" fmla="*/ 1266825 w 1321594"/>
              <a:gd name="connsiteY34" fmla="*/ 11906 h 1092994"/>
              <a:gd name="connsiteX35" fmla="*/ 1290637 w 1321594"/>
              <a:gd name="connsiteY35" fmla="*/ 0 h 1092994"/>
              <a:gd name="connsiteX36" fmla="*/ 1302544 w 1321594"/>
              <a:gd name="connsiteY36" fmla="*/ 0 h 1092994"/>
              <a:gd name="connsiteX37" fmla="*/ 1316831 w 1321594"/>
              <a:gd name="connsiteY37" fmla="*/ 4763 h 1092994"/>
              <a:gd name="connsiteX38" fmla="*/ 1321594 w 1321594"/>
              <a:gd name="connsiteY38" fmla="*/ 14288 h 1092994"/>
              <a:gd name="connsiteX39" fmla="*/ 1321594 w 1321594"/>
              <a:gd name="connsiteY39" fmla="*/ 30956 h 1092994"/>
              <a:gd name="connsiteX40" fmla="*/ 1309687 w 1321594"/>
              <a:gd name="connsiteY40" fmla="*/ 59531 h 1092994"/>
              <a:gd name="connsiteX41" fmla="*/ 1254919 w 1321594"/>
              <a:gd name="connsiteY41" fmla="*/ 121444 h 1092994"/>
              <a:gd name="connsiteX42" fmla="*/ 1159669 w 1321594"/>
              <a:gd name="connsiteY42" fmla="*/ 223838 h 1092994"/>
              <a:gd name="connsiteX43" fmla="*/ 985837 w 1321594"/>
              <a:gd name="connsiteY43" fmla="*/ 416719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321594" h="1092994">
                <a:moveTo>
                  <a:pt x="985837" y="416719"/>
                </a:moveTo>
                <a:lnTo>
                  <a:pt x="759619" y="650081"/>
                </a:lnTo>
                <a:lnTo>
                  <a:pt x="600075" y="802481"/>
                </a:lnTo>
                <a:lnTo>
                  <a:pt x="411956" y="978694"/>
                </a:lnTo>
                <a:lnTo>
                  <a:pt x="369094" y="1042988"/>
                </a:lnTo>
                <a:lnTo>
                  <a:pt x="340519" y="1073944"/>
                </a:lnTo>
                <a:lnTo>
                  <a:pt x="321469" y="1088231"/>
                </a:lnTo>
                <a:lnTo>
                  <a:pt x="302419" y="1092994"/>
                </a:lnTo>
                <a:lnTo>
                  <a:pt x="280987" y="1088231"/>
                </a:lnTo>
                <a:lnTo>
                  <a:pt x="247650" y="1069181"/>
                </a:lnTo>
                <a:lnTo>
                  <a:pt x="185737" y="1007269"/>
                </a:lnTo>
                <a:lnTo>
                  <a:pt x="119062" y="923925"/>
                </a:lnTo>
                <a:lnTo>
                  <a:pt x="59531" y="828675"/>
                </a:lnTo>
                <a:lnTo>
                  <a:pt x="19050" y="757238"/>
                </a:lnTo>
                <a:lnTo>
                  <a:pt x="7144" y="735806"/>
                </a:lnTo>
                <a:lnTo>
                  <a:pt x="0" y="707231"/>
                </a:lnTo>
                <a:lnTo>
                  <a:pt x="4762" y="676275"/>
                </a:lnTo>
                <a:lnTo>
                  <a:pt x="9525" y="664369"/>
                </a:lnTo>
                <a:lnTo>
                  <a:pt x="21431" y="659606"/>
                </a:lnTo>
                <a:lnTo>
                  <a:pt x="33337" y="659606"/>
                </a:lnTo>
                <a:lnTo>
                  <a:pt x="71437" y="681038"/>
                </a:lnTo>
                <a:lnTo>
                  <a:pt x="88106" y="692944"/>
                </a:lnTo>
                <a:lnTo>
                  <a:pt x="121444" y="702469"/>
                </a:lnTo>
                <a:lnTo>
                  <a:pt x="152400" y="707231"/>
                </a:lnTo>
                <a:lnTo>
                  <a:pt x="195262" y="709613"/>
                </a:lnTo>
                <a:lnTo>
                  <a:pt x="226219" y="707231"/>
                </a:lnTo>
                <a:lnTo>
                  <a:pt x="264319" y="702469"/>
                </a:lnTo>
                <a:lnTo>
                  <a:pt x="366712" y="657225"/>
                </a:lnTo>
                <a:lnTo>
                  <a:pt x="485775" y="588169"/>
                </a:lnTo>
                <a:lnTo>
                  <a:pt x="702469" y="433388"/>
                </a:lnTo>
                <a:lnTo>
                  <a:pt x="850106" y="328613"/>
                </a:lnTo>
                <a:lnTo>
                  <a:pt x="988219" y="226219"/>
                </a:lnTo>
                <a:lnTo>
                  <a:pt x="1128712" y="119063"/>
                </a:lnTo>
                <a:lnTo>
                  <a:pt x="1243012" y="30956"/>
                </a:lnTo>
                <a:lnTo>
                  <a:pt x="1266825" y="11906"/>
                </a:lnTo>
                <a:lnTo>
                  <a:pt x="1290637" y="0"/>
                </a:lnTo>
                <a:lnTo>
                  <a:pt x="1302544" y="0"/>
                </a:lnTo>
                <a:lnTo>
                  <a:pt x="1316831" y="4763"/>
                </a:lnTo>
                <a:lnTo>
                  <a:pt x="1321594" y="14288"/>
                </a:lnTo>
                <a:lnTo>
                  <a:pt x="1321594" y="30956"/>
                </a:lnTo>
                <a:lnTo>
                  <a:pt x="1309687" y="59531"/>
                </a:lnTo>
                <a:lnTo>
                  <a:pt x="1254919" y="121444"/>
                </a:lnTo>
                <a:lnTo>
                  <a:pt x="1159669" y="223838"/>
                </a:lnTo>
                <a:lnTo>
                  <a:pt x="985837" y="4167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55B504D-8516-4AE2-BFB9-F8BD16611F4B}"/>
              </a:ext>
            </a:extLst>
          </p:cNvPr>
          <p:cNvSpPr/>
          <p:nvPr/>
        </p:nvSpPr>
        <p:spPr>
          <a:xfrm>
            <a:off x="7246938" y="3941764"/>
            <a:ext cx="1211262" cy="1457325"/>
          </a:xfrm>
          <a:custGeom>
            <a:avLst/>
            <a:gdLst>
              <a:gd name="connsiteX0" fmla="*/ 481012 w 1212056"/>
              <a:gd name="connsiteY0" fmla="*/ 600075 h 1457325"/>
              <a:gd name="connsiteX1" fmla="*/ 283369 w 1212056"/>
              <a:gd name="connsiteY1" fmla="*/ 366712 h 1457325"/>
              <a:gd name="connsiteX2" fmla="*/ 147637 w 1212056"/>
              <a:gd name="connsiteY2" fmla="*/ 219075 h 1457325"/>
              <a:gd name="connsiteX3" fmla="*/ 0 w 1212056"/>
              <a:gd name="connsiteY3" fmla="*/ 73819 h 1457325"/>
              <a:gd name="connsiteX4" fmla="*/ 19050 w 1212056"/>
              <a:gd name="connsiteY4" fmla="*/ 0 h 1457325"/>
              <a:gd name="connsiteX5" fmla="*/ 128587 w 1212056"/>
              <a:gd name="connsiteY5" fmla="*/ 57150 h 1457325"/>
              <a:gd name="connsiteX6" fmla="*/ 214312 w 1212056"/>
              <a:gd name="connsiteY6" fmla="*/ 114300 h 1457325"/>
              <a:gd name="connsiteX7" fmla="*/ 359569 w 1212056"/>
              <a:gd name="connsiteY7" fmla="*/ 214312 h 1457325"/>
              <a:gd name="connsiteX8" fmla="*/ 452437 w 1212056"/>
              <a:gd name="connsiteY8" fmla="*/ 288131 h 1457325"/>
              <a:gd name="connsiteX9" fmla="*/ 573881 w 1212056"/>
              <a:gd name="connsiteY9" fmla="*/ 381000 h 1457325"/>
              <a:gd name="connsiteX10" fmla="*/ 661987 w 1212056"/>
              <a:gd name="connsiteY10" fmla="*/ 452437 h 1457325"/>
              <a:gd name="connsiteX11" fmla="*/ 723900 w 1212056"/>
              <a:gd name="connsiteY11" fmla="*/ 504825 h 1457325"/>
              <a:gd name="connsiteX12" fmla="*/ 790575 w 1212056"/>
              <a:gd name="connsiteY12" fmla="*/ 564356 h 1457325"/>
              <a:gd name="connsiteX13" fmla="*/ 862012 w 1212056"/>
              <a:gd name="connsiteY13" fmla="*/ 631031 h 1457325"/>
              <a:gd name="connsiteX14" fmla="*/ 926306 w 1212056"/>
              <a:gd name="connsiteY14" fmla="*/ 695325 h 1457325"/>
              <a:gd name="connsiteX15" fmla="*/ 997744 w 1212056"/>
              <a:gd name="connsiteY15" fmla="*/ 781050 h 1457325"/>
              <a:gd name="connsiteX16" fmla="*/ 1050131 w 1212056"/>
              <a:gd name="connsiteY16" fmla="*/ 850106 h 1457325"/>
              <a:gd name="connsiteX17" fmla="*/ 1097756 w 1212056"/>
              <a:gd name="connsiteY17" fmla="*/ 931069 h 1457325"/>
              <a:gd name="connsiteX18" fmla="*/ 1145381 w 1212056"/>
              <a:gd name="connsiteY18" fmla="*/ 1023937 h 1457325"/>
              <a:gd name="connsiteX19" fmla="*/ 1178719 w 1212056"/>
              <a:gd name="connsiteY19" fmla="*/ 1109662 h 1457325"/>
              <a:gd name="connsiteX20" fmla="*/ 1197769 w 1212056"/>
              <a:gd name="connsiteY20" fmla="*/ 1171575 h 1457325"/>
              <a:gd name="connsiteX21" fmla="*/ 1207294 w 1212056"/>
              <a:gd name="connsiteY21" fmla="*/ 1221581 h 1457325"/>
              <a:gd name="connsiteX22" fmla="*/ 1212056 w 1212056"/>
              <a:gd name="connsiteY22" fmla="*/ 1262062 h 1457325"/>
              <a:gd name="connsiteX23" fmla="*/ 1207294 w 1212056"/>
              <a:gd name="connsiteY23" fmla="*/ 1304925 h 1457325"/>
              <a:gd name="connsiteX24" fmla="*/ 1193006 w 1212056"/>
              <a:gd name="connsiteY24" fmla="*/ 1364456 h 1457325"/>
              <a:gd name="connsiteX25" fmla="*/ 1173956 w 1212056"/>
              <a:gd name="connsiteY25" fmla="*/ 1412081 h 1457325"/>
              <a:gd name="connsiteX26" fmla="*/ 1143000 w 1212056"/>
              <a:gd name="connsiteY26" fmla="*/ 1447800 h 1457325"/>
              <a:gd name="connsiteX27" fmla="*/ 1116806 w 1212056"/>
              <a:gd name="connsiteY27" fmla="*/ 1457325 h 1457325"/>
              <a:gd name="connsiteX28" fmla="*/ 1081087 w 1212056"/>
              <a:gd name="connsiteY28" fmla="*/ 1454944 h 1457325"/>
              <a:gd name="connsiteX29" fmla="*/ 1023937 w 1212056"/>
              <a:gd name="connsiteY29" fmla="*/ 1440656 h 1457325"/>
              <a:gd name="connsiteX30" fmla="*/ 983456 w 1212056"/>
              <a:gd name="connsiteY30" fmla="*/ 1416844 h 1457325"/>
              <a:gd name="connsiteX31" fmla="*/ 945356 w 1212056"/>
              <a:gd name="connsiteY31" fmla="*/ 1383506 h 1457325"/>
              <a:gd name="connsiteX32" fmla="*/ 916781 w 1212056"/>
              <a:gd name="connsiteY32" fmla="*/ 1340644 h 1457325"/>
              <a:gd name="connsiteX33" fmla="*/ 897731 w 1212056"/>
              <a:gd name="connsiteY33" fmla="*/ 1295400 h 1457325"/>
              <a:gd name="connsiteX34" fmla="*/ 842962 w 1212056"/>
              <a:gd name="connsiteY34" fmla="*/ 1178719 h 1457325"/>
              <a:gd name="connsiteX35" fmla="*/ 766762 w 1212056"/>
              <a:gd name="connsiteY35" fmla="*/ 1031081 h 1457325"/>
              <a:gd name="connsiteX36" fmla="*/ 657225 w 1212056"/>
              <a:gd name="connsiteY36" fmla="*/ 847725 h 1457325"/>
              <a:gd name="connsiteX37" fmla="*/ 481012 w 1212056"/>
              <a:gd name="connsiteY37" fmla="*/ 600075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12056" h="1457325">
                <a:moveTo>
                  <a:pt x="481012" y="600075"/>
                </a:moveTo>
                <a:lnTo>
                  <a:pt x="283369" y="366712"/>
                </a:lnTo>
                <a:lnTo>
                  <a:pt x="147637" y="219075"/>
                </a:lnTo>
                <a:lnTo>
                  <a:pt x="0" y="73819"/>
                </a:lnTo>
                <a:lnTo>
                  <a:pt x="19050" y="0"/>
                </a:lnTo>
                <a:lnTo>
                  <a:pt x="128587" y="57150"/>
                </a:lnTo>
                <a:lnTo>
                  <a:pt x="214312" y="114300"/>
                </a:lnTo>
                <a:lnTo>
                  <a:pt x="359569" y="214312"/>
                </a:lnTo>
                <a:lnTo>
                  <a:pt x="452437" y="288131"/>
                </a:lnTo>
                <a:lnTo>
                  <a:pt x="573881" y="381000"/>
                </a:lnTo>
                <a:lnTo>
                  <a:pt x="661987" y="452437"/>
                </a:lnTo>
                <a:lnTo>
                  <a:pt x="723900" y="504825"/>
                </a:lnTo>
                <a:lnTo>
                  <a:pt x="790575" y="564356"/>
                </a:lnTo>
                <a:lnTo>
                  <a:pt x="862012" y="631031"/>
                </a:lnTo>
                <a:lnTo>
                  <a:pt x="926306" y="695325"/>
                </a:lnTo>
                <a:lnTo>
                  <a:pt x="997744" y="781050"/>
                </a:lnTo>
                <a:lnTo>
                  <a:pt x="1050131" y="850106"/>
                </a:lnTo>
                <a:lnTo>
                  <a:pt x="1097756" y="931069"/>
                </a:lnTo>
                <a:lnTo>
                  <a:pt x="1145381" y="1023937"/>
                </a:lnTo>
                <a:lnTo>
                  <a:pt x="1178719" y="1109662"/>
                </a:lnTo>
                <a:lnTo>
                  <a:pt x="1197769" y="1171575"/>
                </a:lnTo>
                <a:lnTo>
                  <a:pt x="1207294" y="1221581"/>
                </a:lnTo>
                <a:lnTo>
                  <a:pt x="1212056" y="1262062"/>
                </a:lnTo>
                <a:lnTo>
                  <a:pt x="1207294" y="1304925"/>
                </a:lnTo>
                <a:lnTo>
                  <a:pt x="1193006" y="1364456"/>
                </a:lnTo>
                <a:lnTo>
                  <a:pt x="1173956" y="1412081"/>
                </a:lnTo>
                <a:lnTo>
                  <a:pt x="1143000" y="1447800"/>
                </a:lnTo>
                <a:lnTo>
                  <a:pt x="1116806" y="1457325"/>
                </a:lnTo>
                <a:lnTo>
                  <a:pt x="1081087" y="1454944"/>
                </a:lnTo>
                <a:lnTo>
                  <a:pt x="1023937" y="1440656"/>
                </a:lnTo>
                <a:lnTo>
                  <a:pt x="983456" y="1416844"/>
                </a:lnTo>
                <a:lnTo>
                  <a:pt x="945356" y="1383506"/>
                </a:lnTo>
                <a:lnTo>
                  <a:pt x="916781" y="1340644"/>
                </a:lnTo>
                <a:lnTo>
                  <a:pt x="897731" y="1295400"/>
                </a:lnTo>
                <a:lnTo>
                  <a:pt x="842962" y="1178719"/>
                </a:lnTo>
                <a:lnTo>
                  <a:pt x="766762" y="1031081"/>
                </a:lnTo>
                <a:lnTo>
                  <a:pt x="657225" y="847725"/>
                </a:lnTo>
                <a:lnTo>
                  <a:pt x="481012" y="600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462A77A5-510D-4DB7-8DA6-A5FDC3D54866}"/>
              </a:ext>
            </a:extLst>
          </p:cNvPr>
          <p:cNvGrpSpPr/>
          <p:nvPr/>
        </p:nvGrpSpPr>
        <p:grpSpPr>
          <a:xfrm>
            <a:off x="3660776" y="1674813"/>
            <a:ext cx="4797424" cy="4057651"/>
            <a:chOff x="3660776" y="1674813"/>
            <a:chExt cx="4797424" cy="4057651"/>
          </a:xfrm>
        </p:grpSpPr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F3B4089E-5629-4808-8EC2-CF7C801CD91C}"/>
                </a:ext>
              </a:extLst>
            </p:cNvPr>
            <p:cNvSpPr/>
            <p:nvPr/>
          </p:nvSpPr>
          <p:spPr>
            <a:xfrm>
              <a:off x="5999163" y="2998788"/>
              <a:ext cx="715962" cy="723900"/>
            </a:xfrm>
            <a:custGeom>
              <a:avLst/>
              <a:gdLst>
                <a:gd name="connsiteX0" fmla="*/ 383381 w 716756"/>
                <a:gd name="connsiteY0" fmla="*/ 473869 h 723900"/>
                <a:gd name="connsiteX1" fmla="*/ 297656 w 716756"/>
                <a:gd name="connsiteY1" fmla="*/ 335756 h 723900"/>
                <a:gd name="connsiteX2" fmla="*/ 252412 w 716756"/>
                <a:gd name="connsiteY2" fmla="*/ 266700 h 723900"/>
                <a:gd name="connsiteX3" fmla="*/ 214312 w 716756"/>
                <a:gd name="connsiteY3" fmla="*/ 214312 h 723900"/>
                <a:gd name="connsiteX4" fmla="*/ 166687 w 716756"/>
                <a:gd name="connsiteY4" fmla="*/ 164306 h 723900"/>
                <a:gd name="connsiteX5" fmla="*/ 102394 w 716756"/>
                <a:gd name="connsiteY5" fmla="*/ 107156 h 723900"/>
                <a:gd name="connsiteX6" fmla="*/ 42862 w 716756"/>
                <a:gd name="connsiteY6" fmla="*/ 66675 h 723900"/>
                <a:gd name="connsiteX7" fmla="*/ 19050 w 716756"/>
                <a:gd name="connsiteY7" fmla="*/ 50006 h 723900"/>
                <a:gd name="connsiteX8" fmla="*/ 2381 w 716756"/>
                <a:gd name="connsiteY8" fmla="*/ 28575 h 723900"/>
                <a:gd name="connsiteX9" fmla="*/ 0 w 716756"/>
                <a:gd name="connsiteY9" fmla="*/ 7144 h 723900"/>
                <a:gd name="connsiteX10" fmla="*/ 9525 w 716756"/>
                <a:gd name="connsiteY10" fmla="*/ 0 h 723900"/>
                <a:gd name="connsiteX11" fmla="*/ 47625 w 716756"/>
                <a:gd name="connsiteY11" fmla="*/ 2381 h 723900"/>
                <a:gd name="connsiteX12" fmla="*/ 111919 w 716756"/>
                <a:gd name="connsiteY12" fmla="*/ 19050 h 723900"/>
                <a:gd name="connsiteX13" fmla="*/ 219075 w 716756"/>
                <a:gd name="connsiteY13" fmla="*/ 54769 h 723900"/>
                <a:gd name="connsiteX14" fmla="*/ 290512 w 716756"/>
                <a:gd name="connsiteY14" fmla="*/ 85725 h 723900"/>
                <a:gd name="connsiteX15" fmla="*/ 361950 w 716756"/>
                <a:gd name="connsiteY15" fmla="*/ 116681 h 723900"/>
                <a:gd name="connsiteX16" fmla="*/ 431006 w 716756"/>
                <a:gd name="connsiteY16" fmla="*/ 159544 h 723900"/>
                <a:gd name="connsiteX17" fmla="*/ 502444 w 716756"/>
                <a:gd name="connsiteY17" fmla="*/ 209550 h 723900"/>
                <a:gd name="connsiteX18" fmla="*/ 566737 w 716756"/>
                <a:gd name="connsiteY18" fmla="*/ 257175 h 723900"/>
                <a:gd name="connsiteX19" fmla="*/ 595312 w 716756"/>
                <a:gd name="connsiteY19" fmla="*/ 288131 h 723900"/>
                <a:gd name="connsiteX20" fmla="*/ 647700 w 716756"/>
                <a:gd name="connsiteY20" fmla="*/ 373856 h 723900"/>
                <a:gd name="connsiteX21" fmla="*/ 676275 w 716756"/>
                <a:gd name="connsiteY21" fmla="*/ 442912 h 723900"/>
                <a:gd name="connsiteX22" fmla="*/ 690562 w 716756"/>
                <a:gd name="connsiteY22" fmla="*/ 478631 h 723900"/>
                <a:gd name="connsiteX23" fmla="*/ 707231 w 716756"/>
                <a:gd name="connsiteY23" fmla="*/ 528637 h 723900"/>
                <a:gd name="connsiteX24" fmla="*/ 716756 w 716756"/>
                <a:gd name="connsiteY24" fmla="*/ 571500 h 723900"/>
                <a:gd name="connsiteX25" fmla="*/ 714375 w 716756"/>
                <a:gd name="connsiteY25" fmla="*/ 600075 h 723900"/>
                <a:gd name="connsiteX26" fmla="*/ 702469 w 716756"/>
                <a:gd name="connsiteY26" fmla="*/ 633412 h 723900"/>
                <a:gd name="connsiteX27" fmla="*/ 659606 w 716756"/>
                <a:gd name="connsiteY27" fmla="*/ 685800 h 723900"/>
                <a:gd name="connsiteX28" fmla="*/ 638175 w 716756"/>
                <a:gd name="connsiteY28" fmla="*/ 709612 h 723900"/>
                <a:gd name="connsiteX29" fmla="*/ 611981 w 716756"/>
                <a:gd name="connsiteY29" fmla="*/ 723900 h 723900"/>
                <a:gd name="connsiteX30" fmla="*/ 581025 w 716756"/>
                <a:gd name="connsiteY30" fmla="*/ 723900 h 723900"/>
                <a:gd name="connsiteX31" fmla="*/ 547687 w 716756"/>
                <a:gd name="connsiteY31" fmla="*/ 714375 h 723900"/>
                <a:gd name="connsiteX32" fmla="*/ 521494 w 716756"/>
                <a:gd name="connsiteY32" fmla="*/ 695325 h 723900"/>
                <a:gd name="connsiteX33" fmla="*/ 485775 w 716756"/>
                <a:gd name="connsiteY33" fmla="*/ 650081 h 723900"/>
                <a:gd name="connsiteX34" fmla="*/ 459581 w 716756"/>
                <a:gd name="connsiteY34" fmla="*/ 597694 h 723900"/>
                <a:gd name="connsiteX35" fmla="*/ 426244 w 716756"/>
                <a:gd name="connsiteY35" fmla="*/ 542925 h 723900"/>
                <a:gd name="connsiteX36" fmla="*/ 383381 w 716756"/>
                <a:gd name="connsiteY36" fmla="*/ 4738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723900">
                  <a:moveTo>
                    <a:pt x="383381" y="473869"/>
                  </a:moveTo>
                  <a:lnTo>
                    <a:pt x="297656" y="335756"/>
                  </a:lnTo>
                  <a:lnTo>
                    <a:pt x="252412" y="266700"/>
                  </a:lnTo>
                  <a:lnTo>
                    <a:pt x="214312" y="214312"/>
                  </a:lnTo>
                  <a:lnTo>
                    <a:pt x="166687" y="164306"/>
                  </a:lnTo>
                  <a:lnTo>
                    <a:pt x="102394" y="107156"/>
                  </a:lnTo>
                  <a:lnTo>
                    <a:pt x="42862" y="66675"/>
                  </a:lnTo>
                  <a:lnTo>
                    <a:pt x="19050" y="50006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47625" y="2381"/>
                  </a:lnTo>
                  <a:lnTo>
                    <a:pt x="111919" y="19050"/>
                  </a:lnTo>
                  <a:lnTo>
                    <a:pt x="219075" y="54769"/>
                  </a:lnTo>
                  <a:lnTo>
                    <a:pt x="290512" y="85725"/>
                  </a:lnTo>
                  <a:lnTo>
                    <a:pt x="361950" y="116681"/>
                  </a:lnTo>
                  <a:lnTo>
                    <a:pt x="431006" y="159544"/>
                  </a:lnTo>
                  <a:lnTo>
                    <a:pt x="502444" y="209550"/>
                  </a:lnTo>
                  <a:lnTo>
                    <a:pt x="566737" y="257175"/>
                  </a:lnTo>
                  <a:lnTo>
                    <a:pt x="595312" y="288131"/>
                  </a:lnTo>
                  <a:lnTo>
                    <a:pt x="647700" y="373856"/>
                  </a:lnTo>
                  <a:lnTo>
                    <a:pt x="676275" y="442912"/>
                  </a:lnTo>
                  <a:lnTo>
                    <a:pt x="690562" y="478631"/>
                  </a:lnTo>
                  <a:lnTo>
                    <a:pt x="707231" y="528637"/>
                  </a:lnTo>
                  <a:lnTo>
                    <a:pt x="716756" y="571500"/>
                  </a:lnTo>
                  <a:lnTo>
                    <a:pt x="714375" y="600075"/>
                  </a:lnTo>
                  <a:lnTo>
                    <a:pt x="702469" y="633412"/>
                  </a:lnTo>
                  <a:lnTo>
                    <a:pt x="659606" y="685800"/>
                  </a:lnTo>
                  <a:lnTo>
                    <a:pt x="638175" y="709612"/>
                  </a:lnTo>
                  <a:lnTo>
                    <a:pt x="611981" y="723900"/>
                  </a:lnTo>
                  <a:lnTo>
                    <a:pt x="581025" y="723900"/>
                  </a:lnTo>
                  <a:lnTo>
                    <a:pt x="547687" y="714375"/>
                  </a:lnTo>
                  <a:lnTo>
                    <a:pt x="521494" y="695325"/>
                  </a:lnTo>
                  <a:lnTo>
                    <a:pt x="485775" y="650081"/>
                  </a:lnTo>
                  <a:lnTo>
                    <a:pt x="459581" y="597694"/>
                  </a:lnTo>
                  <a:lnTo>
                    <a:pt x="426244" y="542925"/>
                  </a:lnTo>
                  <a:lnTo>
                    <a:pt x="383381" y="4738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6EA75A06-8A7F-4C00-9AC7-3285B859C48F}"/>
                </a:ext>
              </a:extLst>
            </p:cNvPr>
            <p:cNvSpPr/>
            <p:nvPr/>
          </p:nvSpPr>
          <p:spPr>
            <a:xfrm rot="16200000">
              <a:off x="3194845" y="2140744"/>
              <a:ext cx="2330450" cy="1398588"/>
            </a:xfrm>
            <a:custGeom>
              <a:avLst/>
              <a:gdLst>
                <a:gd name="connsiteX0" fmla="*/ 1235869 w 2331244"/>
                <a:gd name="connsiteY0" fmla="*/ 992981 h 1397793"/>
                <a:gd name="connsiteX1" fmla="*/ 1045369 w 2331244"/>
                <a:gd name="connsiteY1" fmla="*/ 878681 h 1397793"/>
                <a:gd name="connsiteX2" fmla="*/ 919163 w 2331244"/>
                <a:gd name="connsiteY2" fmla="*/ 795337 h 1397793"/>
                <a:gd name="connsiteX3" fmla="*/ 762000 w 2331244"/>
                <a:gd name="connsiteY3" fmla="*/ 700087 h 1397793"/>
                <a:gd name="connsiteX4" fmla="*/ 607219 w 2331244"/>
                <a:gd name="connsiteY4" fmla="*/ 597693 h 1397793"/>
                <a:gd name="connsiteX5" fmla="*/ 488156 w 2331244"/>
                <a:gd name="connsiteY5" fmla="*/ 509587 h 1397793"/>
                <a:gd name="connsiteX6" fmla="*/ 381000 w 2331244"/>
                <a:gd name="connsiteY6" fmla="*/ 419100 h 1397793"/>
                <a:gd name="connsiteX7" fmla="*/ 297656 w 2331244"/>
                <a:gd name="connsiteY7" fmla="*/ 345281 h 1397793"/>
                <a:gd name="connsiteX8" fmla="*/ 195263 w 2331244"/>
                <a:gd name="connsiteY8" fmla="*/ 252412 h 1397793"/>
                <a:gd name="connsiteX9" fmla="*/ 130969 w 2331244"/>
                <a:gd name="connsiteY9" fmla="*/ 188118 h 1397793"/>
                <a:gd name="connsiteX10" fmla="*/ 57150 w 2331244"/>
                <a:gd name="connsiteY10" fmla="*/ 109537 h 1397793"/>
                <a:gd name="connsiteX11" fmla="*/ 23813 w 2331244"/>
                <a:gd name="connsiteY11" fmla="*/ 73818 h 1397793"/>
                <a:gd name="connsiteX12" fmla="*/ 11906 w 2331244"/>
                <a:gd name="connsiteY12" fmla="*/ 57150 h 1397793"/>
                <a:gd name="connsiteX13" fmla="*/ 0 w 2331244"/>
                <a:gd name="connsiteY13" fmla="*/ 30956 h 1397793"/>
                <a:gd name="connsiteX14" fmla="*/ 2381 w 2331244"/>
                <a:gd name="connsiteY14" fmla="*/ 11906 h 1397793"/>
                <a:gd name="connsiteX15" fmla="*/ 11906 w 2331244"/>
                <a:gd name="connsiteY15" fmla="*/ 0 h 1397793"/>
                <a:gd name="connsiteX16" fmla="*/ 35719 w 2331244"/>
                <a:gd name="connsiteY16" fmla="*/ 2381 h 1397793"/>
                <a:gd name="connsiteX17" fmla="*/ 95250 w 2331244"/>
                <a:gd name="connsiteY17" fmla="*/ 38100 h 1397793"/>
                <a:gd name="connsiteX18" fmla="*/ 259556 w 2331244"/>
                <a:gd name="connsiteY18" fmla="*/ 145256 h 1397793"/>
                <a:gd name="connsiteX19" fmla="*/ 438150 w 2331244"/>
                <a:gd name="connsiteY19" fmla="*/ 259556 h 1397793"/>
                <a:gd name="connsiteX20" fmla="*/ 600075 w 2331244"/>
                <a:gd name="connsiteY20" fmla="*/ 359568 h 1397793"/>
                <a:gd name="connsiteX21" fmla="*/ 773906 w 2331244"/>
                <a:gd name="connsiteY21" fmla="*/ 464343 h 1397793"/>
                <a:gd name="connsiteX22" fmla="*/ 926306 w 2331244"/>
                <a:gd name="connsiteY22" fmla="*/ 554831 h 1397793"/>
                <a:gd name="connsiteX23" fmla="*/ 1178719 w 2331244"/>
                <a:gd name="connsiteY23" fmla="*/ 695325 h 1397793"/>
                <a:gd name="connsiteX24" fmla="*/ 1357313 w 2331244"/>
                <a:gd name="connsiteY24" fmla="*/ 783431 h 1397793"/>
                <a:gd name="connsiteX25" fmla="*/ 1612106 w 2331244"/>
                <a:gd name="connsiteY25" fmla="*/ 897731 h 1397793"/>
                <a:gd name="connsiteX26" fmla="*/ 1826419 w 2331244"/>
                <a:gd name="connsiteY26" fmla="*/ 983456 h 1397793"/>
                <a:gd name="connsiteX27" fmla="*/ 1952625 w 2331244"/>
                <a:gd name="connsiteY27" fmla="*/ 1026318 h 1397793"/>
                <a:gd name="connsiteX28" fmla="*/ 2009775 w 2331244"/>
                <a:gd name="connsiteY28" fmla="*/ 1040606 h 1397793"/>
                <a:gd name="connsiteX29" fmla="*/ 2047875 w 2331244"/>
                <a:gd name="connsiteY29" fmla="*/ 1042987 h 1397793"/>
                <a:gd name="connsiteX30" fmla="*/ 2076450 w 2331244"/>
                <a:gd name="connsiteY30" fmla="*/ 1038225 h 1397793"/>
                <a:gd name="connsiteX31" fmla="*/ 2112169 w 2331244"/>
                <a:gd name="connsiteY31" fmla="*/ 1026318 h 1397793"/>
                <a:gd name="connsiteX32" fmla="*/ 2190750 w 2331244"/>
                <a:gd name="connsiteY32" fmla="*/ 973931 h 1397793"/>
                <a:gd name="connsiteX33" fmla="*/ 2262188 w 2331244"/>
                <a:gd name="connsiteY33" fmla="*/ 919162 h 1397793"/>
                <a:gd name="connsiteX34" fmla="*/ 2283619 w 2331244"/>
                <a:gd name="connsiteY34" fmla="*/ 904875 h 1397793"/>
                <a:gd name="connsiteX35" fmla="*/ 2307431 w 2331244"/>
                <a:gd name="connsiteY35" fmla="*/ 892968 h 1397793"/>
                <a:gd name="connsiteX36" fmla="*/ 2321719 w 2331244"/>
                <a:gd name="connsiteY36" fmla="*/ 895350 h 1397793"/>
                <a:gd name="connsiteX37" fmla="*/ 2331244 w 2331244"/>
                <a:gd name="connsiteY37" fmla="*/ 907256 h 1397793"/>
                <a:gd name="connsiteX38" fmla="*/ 2328863 w 2331244"/>
                <a:gd name="connsiteY38" fmla="*/ 928687 h 1397793"/>
                <a:gd name="connsiteX39" fmla="*/ 2297906 w 2331244"/>
                <a:gd name="connsiteY39" fmla="*/ 1002506 h 1397793"/>
                <a:gd name="connsiteX40" fmla="*/ 2250281 w 2331244"/>
                <a:gd name="connsiteY40" fmla="*/ 1088231 h 1397793"/>
                <a:gd name="connsiteX41" fmla="*/ 2214563 w 2331244"/>
                <a:gd name="connsiteY41" fmla="*/ 1147762 h 1397793"/>
                <a:gd name="connsiteX42" fmla="*/ 2150269 w 2331244"/>
                <a:gd name="connsiteY42" fmla="*/ 1226343 h 1397793"/>
                <a:gd name="connsiteX43" fmla="*/ 2055019 w 2331244"/>
                <a:gd name="connsiteY43" fmla="*/ 1316831 h 1397793"/>
                <a:gd name="connsiteX44" fmla="*/ 1990725 w 2331244"/>
                <a:gd name="connsiteY44" fmla="*/ 1371600 h 1397793"/>
                <a:gd name="connsiteX45" fmla="*/ 1962150 w 2331244"/>
                <a:gd name="connsiteY45" fmla="*/ 1393031 h 1397793"/>
                <a:gd name="connsiteX46" fmla="*/ 1945481 w 2331244"/>
                <a:gd name="connsiteY46" fmla="*/ 1397793 h 1397793"/>
                <a:gd name="connsiteX47" fmla="*/ 1928813 w 2331244"/>
                <a:gd name="connsiteY47" fmla="*/ 1390650 h 1397793"/>
                <a:gd name="connsiteX48" fmla="*/ 1912144 w 2331244"/>
                <a:gd name="connsiteY48" fmla="*/ 1371600 h 1397793"/>
                <a:gd name="connsiteX49" fmla="*/ 1895475 w 2331244"/>
                <a:gd name="connsiteY49" fmla="*/ 1335881 h 1397793"/>
                <a:gd name="connsiteX50" fmla="*/ 1850231 w 2331244"/>
                <a:gd name="connsiteY50" fmla="*/ 1297781 h 1397793"/>
                <a:gd name="connsiteX51" fmla="*/ 1793081 w 2331244"/>
                <a:gd name="connsiteY51" fmla="*/ 1254918 h 1397793"/>
                <a:gd name="connsiteX52" fmla="*/ 1735931 w 2331244"/>
                <a:gd name="connsiteY52" fmla="*/ 1223962 h 1397793"/>
                <a:gd name="connsiteX53" fmla="*/ 1600200 w 2331244"/>
                <a:gd name="connsiteY53" fmla="*/ 1166812 h 1397793"/>
                <a:gd name="connsiteX54" fmla="*/ 1428750 w 2331244"/>
                <a:gd name="connsiteY54" fmla="*/ 1090612 h 1397793"/>
                <a:gd name="connsiteX55" fmla="*/ 1235869 w 2331244"/>
                <a:gd name="connsiteY55" fmla="*/ 992981 h 139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31244" h="1397793">
                  <a:moveTo>
                    <a:pt x="1235869" y="992981"/>
                  </a:moveTo>
                  <a:lnTo>
                    <a:pt x="1045369" y="878681"/>
                  </a:lnTo>
                  <a:lnTo>
                    <a:pt x="919163" y="795337"/>
                  </a:lnTo>
                  <a:lnTo>
                    <a:pt x="762000" y="700087"/>
                  </a:lnTo>
                  <a:lnTo>
                    <a:pt x="607219" y="597693"/>
                  </a:lnTo>
                  <a:lnTo>
                    <a:pt x="488156" y="509587"/>
                  </a:lnTo>
                  <a:lnTo>
                    <a:pt x="381000" y="419100"/>
                  </a:lnTo>
                  <a:lnTo>
                    <a:pt x="297656" y="345281"/>
                  </a:lnTo>
                  <a:lnTo>
                    <a:pt x="195263" y="252412"/>
                  </a:lnTo>
                  <a:lnTo>
                    <a:pt x="130969" y="188118"/>
                  </a:lnTo>
                  <a:lnTo>
                    <a:pt x="57150" y="109537"/>
                  </a:lnTo>
                  <a:lnTo>
                    <a:pt x="23813" y="73818"/>
                  </a:lnTo>
                  <a:lnTo>
                    <a:pt x="11906" y="57150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5719" y="2381"/>
                  </a:lnTo>
                  <a:lnTo>
                    <a:pt x="95250" y="38100"/>
                  </a:lnTo>
                  <a:lnTo>
                    <a:pt x="259556" y="145256"/>
                  </a:lnTo>
                  <a:lnTo>
                    <a:pt x="438150" y="259556"/>
                  </a:lnTo>
                  <a:lnTo>
                    <a:pt x="600075" y="359568"/>
                  </a:lnTo>
                  <a:lnTo>
                    <a:pt x="773906" y="464343"/>
                  </a:lnTo>
                  <a:lnTo>
                    <a:pt x="926306" y="554831"/>
                  </a:lnTo>
                  <a:lnTo>
                    <a:pt x="1178719" y="695325"/>
                  </a:lnTo>
                  <a:lnTo>
                    <a:pt x="1357313" y="783431"/>
                  </a:lnTo>
                  <a:lnTo>
                    <a:pt x="1612106" y="897731"/>
                  </a:lnTo>
                  <a:lnTo>
                    <a:pt x="1826419" y="983456"/>
                  </a:lnTo>
                  <a:lnTo>
                    <a:pt x="1952625" y="1026318"/>
                  </a:lnTo>
                  <a:lnTo>
                    <a:pt x="2009775" y="1040606"/>
                  </a:lnTo>
                  <a:lnTo>
                    <a:pt x="2047875" y="1042987"/>
                  </a:lnTo>
                  <a:lnTo>
                    <a:pt x="2076450" y="1038225"/>
                  </a:lnTo>
                  <a:lnTo>
                    <a:pt x="2112169" y="1026318"/>
                  </a:lnTo>
                  <a:lnTo>
                    <a:pt x="2190750" y="973931"/>
                  </a:lnTo>
                  <a:lnTo>
                    <a:pt x="2262188" y="919162"/>
                  </a:lnTo>
                  <a:lnTo>
                    <a:pt x="2283619" y="904875"/>
                  </a:lnTo>
                  <a:lnTo>
                    <a:pt x="2307431" y="892968"/>
                  </a:lnTo>
                  <a:lnTo>
                    <a:pt x="2321719" y="895350"/>
                  </a:lnTo>
                  <a:lnTo>
                    <a:pt x="2331244" y="907256"/>
                  </a:lnTo>
                  <a:lnTo>
                    <a:pt x="2328863" y="928687"/>
                  </a:lnTo>
                  <a:lnTo>
                    <a:pt x="2297906" y="1002506"/>
                  </a:lnTo>
                  <a:lnTo>
                    <a:pt x="2250281" y="1088231"/>
                  </a:lnTo>
                  <a:lnTo>
                    <a:pt x="2214563" y="1147762"/>
                  </a:lnTo>
                  <a:lnTo>
                    <a:pt x="2150269" y="1226343"/>
                  </a:lnTo>
                  <a:lnTo>
                    <a:pt x="2055019" y="1316831"/>
                  </a:lnTo>
                  <a:lnTo>
                    <a:pt x="1990725" y="1371600"/>
                  </a:lnTo>
                  <a:lnTo>
                    <a:pt x="1962150" y="1393031"/>
                  </a:lnTo>
                  <a:lnTo>
                    <a:pt x="1945481" y="1397793"/>
                  </a:lnTo>
                  <a:lnTo>
                    <a:pt x="1928813" y="1390650"/>
                  </a:lnTo>
                  <a:lnTo>
                    <a:pt x="1912144" y="1371600"/>
                  </a:lnTo>
                  <a:lnTo>
                    <a:pt x="1895475" y="1335881"/>
                  </a:lnTo>
                  <a:lnTo>
                    <a:pt x="1850231" y="1297781"/>
                  </a:lnTo>
                  <a:lnTo>
                    <a:pt x="1793081" y="1254918"/>
                  </a:lnTo>
                  <a:lnTo>
                    <a:pt x="1735931" y="1223962"/>
                  </a:lnTo>
                  <a:lnTo>
                    <a:pt x="1600200" y="1166812"/>
                  </a:lnTo>
                  <a:lnTo>
                    <a:pt x="1428750" y="1090612"/>
                  </a:lnTo>
                  <a:lnTo>
                    <a:pt x="1235869" y="992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02632FAC-D0C9-4B82-A9A0-77BB61A98A11}"/>
                </a:ext>
              </a:extLst>
            </p:cNvPr>
            <p:cNvSpPr/>
            <p:nvPr/>
          </p:nvSpPr>
          <p:spPr>
            <a:xfrm rot="16200000">
              <a:off x="4386264" y="3473451"/>
              <a:ext cx="2117725" cy="438150"/>
            </a:xfrm>
            <a:custGeom>
              <a:avLst/>
              <a:gdLst>
                <a:gd name="connsiteX0" fmla="*/ 976312 w 2116931"/>
                <a:gd name="connsiteY0" fmla="*/ 321469 h 438150"/>
                <a:gd name="connsiteX1" fmla="*/ 592931 w 2116931"/>
                <a:gd name="connsiteY1" fmla="*/ 302419 h 438150"/>
                <a:gd name="connsiteX2" fmla="*/ 111919 w 2116931"/>
                <a:gd name="connsiteY2" fmla="*/ 283369 h 438150"/>
                <a:gd name="connsiteX3" fmla="*/ 0 w 2116931"/>
                <a:gd name="connsiteY3" fmla="*/ 130969 h 438150"/>
                <a:gd name="connsiteX4" fmla="*/ 319087 w 2116931"/>
                <a:gd name="connsiteY4" fmla="*/ 126206 h 438150"/>
                <a:gd name="connsiteX5" fmla="*/ 892969 w 2116931"/>
                <a:gd name="connsiteY5" fmla="*/ 126206 h 438150"/>
                <a:gd name="connsiteX6" fmla="*/ 1266825 w 2116931"/>
                <a:gd name="connsiteY6" fmla="*/ 130969 h 438150"/>
                <a:gd name="connsiteX7" fmla="*/ 1476375 w 2116931"/>
                <a:gd name="connsiteY7" fmla="*/ 135731 h 438150"/>
                <a:gd name="connsiteX8" fmla="*/ 1585912 w 2116931"/>
                <a:gd name="connsiteY8" fmla="*/ 142875 h 438150"/>
                <a:gd name="connsiteX9" fmla="*/ 1709737 w 2116931"/>
                <a:gd name="connsiteY9" fmla="*/ 150019 h 438150"/>
                <a:gd name="connsiteX10" fmla="*/ 1764506 w 2116931"/>
                <a:gd name="connsiteY10" fmla="*/ 150019 h 438150"/>
                <a:gd name="connsiteX11" fmla="*/ 1809750 w 2116931"/>
                <a:gd name="connsiteY11" fmla="*/ 142875 h 438150"/>
                <a:gd name="connsiteX12" fmla="*/ 1852612 w 2116931"/>
                <a:gd name="connsiteY12" fmla="*/ 133350 h 438150"/>
                <a:gd name="connsiteX13" fmla="*/ 1900237 w 2116931"/>
                <a:gd name="connsiteY13" fmla="*/ 114300 h 438150"/>
                <a:gd name="connsiteX14" fmla="*/ 1955006 w 2116931"/>
                <a:gd name="connsiteY14" fmla="*/ 88106 h 438150"/>
                <a:gd name="connsiteX15" fmla="*/ 2007394 w 2116931"/>
                <a:gd name="connsiteY15" fmla="*/ 52387 h 438150"/>
                <a:gd name="connsiteX16" fmla="*/ 2047875 w 2116931"/>
                <a:gd name="connsiteY16" fmla="*/ 23812 h 438150"/>
                <a:gd name="connsiteX17" fmla="*/ 2076450 w 2116931"/>
                <a:gd name="connsiteY17" fmla="*/ 2381 h 438150"/>
                <a:gd name="connsiteX18" fmla="*/ 2097881 w 2116931"/>
                <a:gd name="connsiteY18" fmla="*/ 0 h 438150"/>
                <a:gd name="connsiteX19" fmla="*/ 2112169 w 2116931"/>
                <a:gd name="connsiteY19" fmla="*/ 7144 h 438150"/>
                <a:gd name="connsiteX20" fmla="*/ 2116931 w 2116931"/>
                <a:gd name="connsiteY20" fmla="*/ 14287 h 438150"/>
                <a:gd name="connsiteX21" fmla="*/ 2116931 w 2116931"/>
                <a:gd name="connsiteY21" fmla="*/ 38100 h 438150"/>
                <a:gd name="connsiteX22" fmla="*/ 2102644 w 2116931"/>
                <a:gd name="connsiteY22" fmla="*/ 85725 h 438150"/>
                <a:gd name="connsiteX23" fmla="*/ 2071687 w 2116931"/>
                <a:gd name="connsiteY23" fmla="*/ 157162 h 438150"/>
                <a:gd name="connsiteX24" fmla="*/ 2026444 w 2116931"/>
                <a:gd name="connsiteY24" fmla="*/ 235744 h 438150"/>
                <a:gd name="connsiteX25" fmla="*/ 1976437 w 2116931"/>
                <a:gd name="connsiteY25" fmla="*/ 307181 h 438150"/>
                <a:gd name="connsiteX26" fmla="*/ 1914525 w 2116931"/>
                <a:gd name="connsiteY26" fmla="*/ 366712 h 438150"/>
                <a:gd name="connsiteX27" fmla="*/ 1843087 w 2116931"/>
                <a:gd name="connsiteY27" fmla="*/ 426244 h 438150"/>
                <a:gd name="connsiteX28" fmla="*/ 1824037 w 2116931"/>
                <a:gd name="connsiteY28" fmla="*/ 438150 h 438150"/>
                <a:gd name="connsiteX29" fmla="*/ 1814512 w 2116931"/>
                <a:gd name="connsiteY29" fmla="*/ 438150 h 438150"/>
                <a:gd name="connsiteX30" fmla="*/ 1795462 w 2116931"/>
                <a:gd name="connsiteY30" fmla="*/ 431006 h 438150"/>
                <a:gd name="connsiteX31" fmla="*/ 1781175 w 2116931"/>
                <a:gd name="connsiteY31" fmla="*/ 414337 h 438150"/>
                <a:gd name="connsiteX32" fmla="*/ 1754981 w 2116931"/>
                <a:gd name="connsiteY32" fmla="*/ 383381 h 438150"/>
                <a:gd name="connsiteX33" fmla="*/ 1735931 w 2116931"/>
                <a:gd name="connsiteY33" fmla="*/ 373856 h 438150"/>
                <a:gd name="connsiteX34" fmla="*/ 1707356 w 2116931"/>
                <a:gd name="connsiteY34" fmla="*/ 361950 h 438150"/>
                <a:gd name="connsiteX35" fmla="*/ 1662112 w 2116931"/>
                <a:gd name="connsiteY35" fmla="*/ 352425 h 438150"/>
                <a:gd name="connsiteX36" fmla="*/ 1604962 w 2116931"/>
                <a:gd name="connsiteY36" fmla="*/ 350044 h 438150"/>
                <a:gd name="connsiteX37" fmla="*/ 976312 w 2116931"/>
                <a:gd name="connsiteY37" fmla="*/ 32146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16931" h="438150">
                  <a:moveTo>
                    <a:pt x="976312" y="321469"/>
                  </a:moveTo>
                  <a:lnTo>
                    <a:pt x="592931" y="302419"/>
                  </a:lnTo>
                  <a:lnTo>
                    <a:pt x="111919" y="283369"/>
                  </a:lnTo>
                  <a:lnTo>
                    <a:pt x="0" y="130969"/>
                  </a:lnTo>
                  <a:lnTo>
                    <a:pt x="319087" y="126206"/>
                  </a:lnTo>
                  <a:lnTo>
                    <a:pt x="892969" y="126206"/>
                  </a:lnTo>
                  <a:lnTo>
                    <a:pt x="1266825" y="130969"/>
                  </a:lnTo>
                  <a:lnTo>
                    <a:pt x="1476375" y="135731"/>
                  </a:lnTo>
                  <a:lnTo>
                    <a:pt x="1585912" y="142875"/>
                  </a:lnTo>
                  <a:lnTo>
                    <a:pt x="1709737" y="150019"/>
                  </a:lnTo>
                  <a:lnTo>
                    <a:pt x="1764506" y="150019"/>
                  </a:lnTo>
                  <a:lnTo>
                    <a:pt x="1809750" y="142875"/>
                  </a:lnTo>
                  <a:lnTo>
                    <a:pt x="1852612" y="133350"/>
                  </a:lnTo>
                  <a:lnTo>
                    <a:pt x="1900237" y="114300"/>
                  </a:lnTo>
                  <a:lnTo>
                    <a:pt x="1955006" y="88106"/>
                  </a:lnTo>
                  <a:lnTo>
                    <a:pt x="2007394" y="52387"/>
                  </a:lnTo>
                  <a:lnTo>
                    <a:pt x="2047875" y="23812"/>
                  </a:lnTo>
                  <a:lnTo>
                    <a:pt x="2076450" y="2381"/>
                  </a:lnTo>
                  <a:lnTo>
                    <a:pt x="2097881" y="0"/>
                  </a:lnTo>
                  <a:lnTo>
                    <a:pt x="2112169" y="7144"/>
                  </a:lnTo>
                  <a:lnTo>
                    <a:pt x="2116931" y="14287"/>
                  </a:lnTo>
                  <a:lnTo>
                    <a:pt x="2116931" y="38100"/>
                  </a:lnTo>
                  <a:lnTo>
                    <a:pt x="2102644" y="85725"/>
                  </a:lnTo>
                  <a:lnTo>
                    <a:pt x="2071687" y="157162"/>
                  </a:lnTo>
                  <a:lnTo>
                    <a:pt x="2026444" y="235744"/>
                  </a:lnTo>
                  <a:lnTo>
                    <a:pt x="1976437" y="307181"/>
                  </a:lnTo>
                  <a:lnTo>
                    <a:pt x="1914525" y="366712"/>
                  </a:lnTo>
                  <a:lnTo>
                    <a:pt x="1843087" y="426244"/>
                  </a:lnTo>
                  <a:lnTo>
                    <a:pt x="1824037" y="438150"/>
                  </a:lnTo>
                  <a:lnTo>
                    <a:pt x="1814512" y="438150"/>
                  </a:lnTo>
                  <a:lnTo>
                    <a:pt x="1795462" y="431006"/>
                  </a:lnTo>
                  <a:lnTo>
                    <a:pt x="1781175" y="414337"/>
                  </a:lnTo>
                  <a:lnTo>
                    <a:pt x="1754981" y="383381"/>
                  </a:lnTo>
                  <a:lnTo>
                    <a:pt x="1735931" y="373856"/>
                  </a:lnTo>
                  <a:lnTo>
                    <a:pt x="1707356" y="361950"/>
                  </a:lnTo>
                  <a:lnTo>
                    <a:pt x="1662112" y="352425"/>
                  </a:lnTo>
                  <a:lnTo>
                    <a:pt x="1604962" y="350044"/>
                  </a:lnTo>
                  <a:lnTo>
                    <a:pt x="976312" y="321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BF640493-ECB5-4633-8C7A-0EA2ADFF6211}"/>
                </a:ext>
              </a:extLst>
            </p:cNvPr>
            <p:cNvSpPr/>
            <p:nvPr/>
          </p:nvSpPr>
          <p:spPr>
            <a:xfrm rot="16200000">
              <a:off x="5280819" y="2718594"/>
              <a:ext cx="3189288" cy="1949450"/>
            </a:xfrm>
            <a:custGeom>
              <a:avLst/>
              <a:gdLst>
                <a:gd name="connsiteX0" fmla="*/ 1709057 w 3189514"/>
                <a:gd name="connsiteY0" fmla="*/ 1621971 h 1948542"/>
                <a:gd name="connsiteX1" fmla="*/ 1480457 w 3189514"/>
                <a:gd name="connsiteY1" fmla="*/ 1534885 h 1948542"/>
                <a:gd name="connsiteX2" fmla="*/ 1281793 w 3189514"/>
                <a:gd name="connsiteY2" fmla="*/ 1453242 h 1948542"/>
                <a:gd name="connsiteX3" fmla="*/ 1211036 w 3189514"/>
                <a:gd name="connsiteY3" fmla="*/ 1412421 h 1948542"/>
                <a:gd name="connsiteX4" fmla="*/ 1143000 w 3189514"/>
                <a:gd name="connsiteY4" fmla="*/ 1374321 h 1948542"/>
                <a:gd name="connsiteX5" fmla="*/ 1025979 w 3189514"/>
                <a:gd name="connsiteY5" fmla="*/ 1300842 h 1948542"/>
                <a:gd name="connsiteX6" fmla="*/ 928007 w 3189514"/>
                <a:gd name="connsiteY6" fmla="*/ 1232807 h 1948542"/>
                <a:gd name="connsiteX7" fmla="*/ 830036 w 3189514"/>
                <a:gd name="connsiteY7" fmla="*/ 1159328 h 1948542"/>
                <a:gd name="connsiteX8" fmla="*/ 726622 w 3189514"/>
                <a:gd name="connsiteY8" fmla="*/ 1074964 h 1948542"/>
                <a:gd name="connsiteX9" fmla="*/ 634093 w 3189514"/>
                <a:gd name="connsiteY9" fmla="*/ 996042 h 1948542"/>
                <a:gd name="connsiteX10" fmla="*/ 560614 w 3189514"/>
                <a:gd name="connsiteY10" fmla="*/ 928007 h 1948542"/>
                <a:gd name="connsiteX11" fmla="*/ 478972 w 3189514"/>
                <a:gd name="connsiteY11" fmla="*/ 843642 h 1948542"/>
                <a:gd name="connsiteX12" fmla="*/ 402772 w 3189514"/>
                <a:gd name="connsiteY12" fmla="*/ 756557 h 1948542"/>
                <a:gd name="connsiteX13" fmla="*/ 337457 w 3189514"/>
                <a:gd name="connsiteY13" fmla="*/ 677635 h 1948542"/>
                <a:gd name="connsiteX14" fmla="*/ 258536 w 3189514"/>
                <a:gd name="connsiteY14" fmla="*/ 571500 h 1948542"/>
                <a:gd name="connsiteX15" fmla="*/ 193222 w 3189514"/>
                <a:gd name="connsiteY15" fmla="*/ 470807 h 1948542"/>
                <a:gd name="connsiteX16" fmla="*/ 141514 w 3189514"/>
                <a:gd name="connsiteY16" fmla="*/ 381000 h 1948542"/>
                <a:gd name="connsiteX17" fmla="*/ 100693 w 3189514"/>
                <a:gd name="connsiteY17" fmla="*/ 307521 h 1948542"/>
                <a:gd name="connsiteX18" fmla="*/ 54429 w 3189514"/>
                <a:gd name="connsiteY18" fmla="*/ 201385 h 1948542"/>
                <a:gd name="connsiteX19" fmla="*/ 19050 w 3189514"/>
                <a:gd name="connsiteY19" fmla="*/ 111578 h 1948542"/>
                <a:gd name="connsiteX20" fmla="*/ 2722 w 3189514"/>
                <a:gd name="connsiteY20" fmla="*/ 62592 h 1948542"/>
                <a:gd name="connsiteX21" fmla="*/ 0 w 3189514"/>
                <a:gd name="connsiteY21" fmla="*/ 43542 h 1948542"/>
                <a:gd name="connsiteX22" fmla="*/ 2722 w 3189514"/>
                <a:gd name="connsiteY22" fmla="*/ 24492 h 1948542"/>
                <a:gd name="connsiteX23" fmla="*/ 8164 w 3189514"/>
                <a:gd name="connsiteY23" fmla="*/ 10885 h 1948542"/>
                <a:gd name="connsiteX24" fmla="*/ 27214 w 3189514"/>
                <a:gd name="connsiteY24" fmla="*/ 0 h 1948542"/>
                <a:gd name="connsiteX25" fmla="*/ 40822 w 3189514"/>
                <a:gd name="connsiteY25" fmla="*/ 2721 h 1948542"/>
                <a:gd name="connsiteX26" fmla="*/ 68036 w 3189514"/>
                <a:gd name="connsiteY26" fmla="*/ 21771 h 1948542"/>
                <a:gd name="connsiteX27" fmla="*/ 92529 w 3189514"/>
                <a:gd name="connsiteY27" fmla="*/ 70757 h 1948542"/>
                <a:gd name="connsiteX28" fmla="*/ 163286 w 3189514"/>
                <a:gd name="connsiteY28" fmla="*/ 190500 h 1948542"/>
                <a:gd name="connsiteX29" fmla="*/ 209550 w 3189514"/>
                <a:gd name="connsiteY29" fmla="*/ 266700 h 1948542"/>
                <a:gd name="connsiteX30" fmla="*/ 255814 w 3189514"/>
                <a:gd name="connsiteY30" fmla="*/ 334735 h 1948542"/>
                <a:gd name="connsiteX31" fmla="*/ 315686 w 3189514"/>
                <a:gd name="connsiteY31" fmla="*/ 419100 h 1948542"/>
                <a:gd name="connsiteX32" fmla="*/ 375557 w 3189514"/>
                <a:gd name="connsiteY32" fmla="*/ 492578 h 1948542"/>
                <a:gd name="connsiteX33" fmla="*/ 459922 w 3189514"/>
                <a:gd name="connsiteY33" fmla="*/ 590550 h 1948542"/>
                <a:gd name="connsiteX34" fmla="*/ 544286 w 3189514"/>
                <a:gd name="connsiteY34" fmla="*/ 677635 h 1948542"/>
                <a:gd name="connsiteX35" fmla="*/ 623207 w 3189514"/>
                <a:gd name="connsiteY35" fmla="*/ 753835 h 1948542"/>
                <a:gd name="connsiteX36" fmla="*/ 721179 w 3189514"/>
                <a:gd name="connsiteY36" fmla="*/ 835478 h 1948542"/>
                <a:gd name="connsiteX37" fmla="*/ 816429 w 3189514"/>
                <a:gd name="connsiteY37" fmla="*/ 908957 h 1948542"/>
                <a:gd name="connsiteX38" fmla="*/ 906236 w 3189514"/>
                <a:gd name="connsiteY38" fmla="*/ 974271 h 1948542"/>
                <a:gd name="connsiteX39" fmla="*/ 1006929 w 3189514"/>
                <a:gd name="connsiteY39" fmla="*/ 1034142 h 1948542"/>
                <a:gd name="connsiteX40" fmla="*/ 1094014 w 3189514"/>
                <a:gd name="connsiteY40" fmla="*/ 1088571 h 1948542"/>
                <a:gd name="connsiteX41" fmla="*/ 1240972 w 3189514"/>
                <a:gd name="connsiteY41" fmla="*/ 1162050 h 1948542"/>
                <a:gd name="connsiteX42" fmla="*/ 1349829 w 3189514"/>
                <a:gd name="connsiteY42" fmla="*/ 1211035 h 1948542"/>
                <a:gd name="connsiteX43" fmla="*/ 1515836 w 3189514"/>
                <a:gd name="connsiteY43" fmla="*/ 1279071 h 1948542"/>
                <a:gd name="connsiteX44" fmla="*/ 1660072 w 3189514"/>
                <a:gd name="connsiteY44" fmla="*/ 1333500 h 1948542"/>
                <a:gd name="connsiteX45" fmla="*/ 1807029 w 3189514"/>
                <a:gd name="connsiteY45" fmla="*/ 1387928 h 1948542"/>
                <a:gd name="connsiteX46" fmla="*/ 2019300 w 3189514"/>
                <a:gd name="connsiteY46" fmla="*/ 1455964 h 1948542"/>
                <a:gd name="connsiteX47" fmla="*/ 2160814 w 3189514"/>
                <a:gd name="connsiteY47" fmla="*/ 1494064 h 1948542"/>
                <a:gd name="connsiteX48" fmla="*/ 2266950 w 3189514"/>
                <a:gd name="connsiteY48" fmla="*/ 1521278 h 1948542"/>
                <a:gd name="connsiteX49" fmla="*/ 2476500 w 3189514"/>
                <a:gd name="connsiteY49" fmla="*/ 1564821 h 1948542"/>
                <a:gd name="connsiteX50" fmla="*/ 2607129 w 3189514"/>
                <a:gd name="connsiteY50" fmla="*/ 1583871 h 1948542"/>
                <a:gd name="connsiteX51" fmla="*/ 2751364 w 3189514"/>
                <a:gd name="connsiteY51" fmla="*/ 1594757 h 1948542"/>
                <a:gd name="connsiteX52" fmla="*/ 2824843 w 3189514"/>
                <a:gd name="connsiteY52" fmla="*/ 1597478 h 1948542"/>
                <a:gd name="connsiteX53" fmla="*/ 2873829 w 3189514"/>
                <a:gd name="connsiteY53" fmla="*/ 1589314 h 1948542"/>
                <a:gd name="connsiteX54" fmla="*/ 2960914 w 3189514"/>
                <a:gd name="connsiteY54" fmla="*/ 1556657 h 1948542"/>
                <a:gd name="connsiteX55" fmla="*/ 3056164 w 3189514"/>
                <a:gd name="connsiteY55" fmla="*/ 1504950 h 1948542"/>
                <a:gd name="connsiteX56" fmla="*/ 3118757 w 3189514"/>
                <a:gd name="connsiteY56" fmla="*/ 1466850 h 1948542"/>
                <a:gd name="connsiteX57" fmla="*/ 3140529 w 3189514"/>
                <a:gd name="connsiteY57" fmla="*/ 1453242 h 1948542"/>
                <a:gd name="connsiteX58" fmla="*/ 3165022 w 3189514"/>
                <a:gd name="connsiteY58" fmla="*/ 1447800 h 1948542"/>
                <a:gd name="connsiteX59" fmla="*/ 3178629 w 3189514"/>
                <a:gd name="connsiteY59" fmla="*/ 1447800 h 1948542"/>
                <a:gd name="connsiteX60" fmla="*/ 3184072 w 3189514"/>
                <a:gd name="connsiteY60" fmla="*/ 1450521 h 1948542"/>
                <a:gd name="connsiteX61" fmla="*/ 3189514 w 3189514"/>
                <a:gd name="connsiteY61" fmla="*/ 1458685 h 1948542"/>
                <a:gd name="connsiteX62" fmla="*/ 3181350 w 3189514"/>
                <a:gd name="connsiteY62" fmla="*/ 1496785 h 1948542"/>
                <a:gd name="connsiteX63" fmla="*/ 3148693 w 3189514"/>
                <a:gd name="connsiteY63" fmla="*/ 1583871 h 1948542"/>
                <a:gd name="connsiteX64" fmla="*/ 3091543 w 3189514"/>
                <a:gd name="connsiteY64" fmla="*/ 1673678 h 1948542"/>
                <a:gd name="connsiteX65" fmla="*/ 2996293 w 3189514"/>
                <a:gd name="connsiteY65" fmla="*/ 1782535 h 1948542"/>
                <a:gd name="connsiteX66" fmla="*/ 2909207 w 3189514"/>
                <a:gd name="connsiteY66" fmla="*/ 1858735 h 1948542"/>
                <a:gd name="connsiteX67" fmla="*/ 2816679 w 3189514"/>
                <a:gd name="connsiteY67" fmla="*/ 1926771 h 1948542"/>
                <a:gd name="connsiteX68" fmla="*/ 2792186 w 3189514"/>
                <a:gd name="connsiteY68" fmla="*/ 1943100 h 1948542"/>
                <a:gd name="connsiteX69" fmla="*/ 2770414 w 3189514"/>
                <a:gd name="connsiteY69" fmla="*/ 1948542 h 1948542"/>
                <a:gd name="connsiteX70" fmla="*/ 2740479 w 3189514"/>
                <a:gd name="connsiteY70" fmla="*/ 1945821 h 1948542"/>
                <a:gd name="connsiteX71" fmla="*/ 2707822 w 3189514"/>
                <a:gd name="connsiteY71" fmla="*/ 1926771 h 1948542"/>
                <a:gd name="connsiteX72" fmla="*/ 2661557 w 3189514"/>
                <a:gd name="connsiteY72" fmla="*/ 1896835 h 1948542"/>
                <a:gd name="connsiteX73" fmla="*/ 2604407 w 3189514"/>
                <a:gd name="connsiteY73" fmla="*/ 1866900 h 1948542"/>
                <a:gd name="connsiteX74" fmla="*/ 2481943 w 3189514"/>
                <a:gd name="connsiteY74" fmla="*/ 1834242 h 1948542"/>
                <a:gd name="connsiteX75" fmla="*/ 2158093 w 3189514"/>
                <a:gd name="connsiteY75" fmla="*/ 1758042 h 1948542"/>
                <a:gd name="connsiteX76" fmla="*/ 1709057 w 3189514"/>
                <a:gd name="connsiteY76" fmla="*/ 1621971 h 19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189514" h="1948542">
                  <a:moveTo>
                    <a:pt x="1709057" y="1621971"/>
                  </a:moveTo>
                  <a:lnTo>
                    <a:pt x="1480457" y="1534885"/>
                  </a:lnTo>
                  <a:lnTo>
                    <a:pt x="1281793" y="1453242"/>
                  </a:lnTo>
                  <a:lnTo>
                    <a:pt x="1211036" y="1412421"/>
                  </a:lnTo>
                  <a:lnTo>
                    <a:pt x="1143000" y="1374321"/>
                  </a:lnTo>
                  <a:lnTo>
                    <a:pt x="1025979" y="1300842"/>
                  </a:lnTo>
                  <a:lnTo>
                    <a:pt x="928007" y="1232807"/>
                  </a:lnTo>
                  <a:lnTo>
                    <a:pt x="830036" y="1159328"/>
                  </a:lnTo>
                  <a:lnTo>
                    <a:pt x="726622" y="1074964"/>
                  </a:lnTo>
                  <a:lnTo>
                    <a:pt x="634093" y="996042"/>
                  </a:lnTo>
                  <a:lnTo>
                    <a:pt x="560614" y="928007"/>
                  </a:lnTo>
                  <a:lnTo>
                    <a:pt x="478972" y="843642"/>
                  </a:lnTo>
                  <a:lnTo>
                    <a:pt x="402772" y="756557"/>
                  </a:lnTo>
                  <a:lnTo>
                    <a:pt x="337457" y="677635"/>
                  </a:lnTo>
                  <a:lnTo>
                    <a:pt x="258536" y="571500"/>
                  </a:lnTo>
                  <a:lnTo>
                    <a:pt x="193222" y="470807"/>
                  </a:lnTo>
                  <a:lnTo>
                    <a:pt x="141514" y="381000"/>
                  </a:lnTo>
                  <a:lnTo>
                    <a:pt x="100693" y="307521"/>
                  </a:lnTo>
                  <a:lnTo>
                    <a:pt x="54429" y="201385"/>
                  </a:lnTo>
                  <a:lnTo>
                    <a:pt x="19050" y="111578"/>
                  </a:lnTo>
                  <a:lnTo>
                    <a:pt x="2722" y="62592"/>
                  </a:lnTo>
                  <a:lnTo>
                    <a:pt x="0" y="43542"/>
                  </a:lnTo>
                  <a:lnTo>
                    <a:pt x="2722" y="24492"/>
                  </a:lnTo>
                  <a:lnTo>
                    <a:pt x="8164" y="10885"/>
                  </a:lnTo>
                  <a:lnTo>
                    <a:pt x="27214" y="0"/>
                  </a:lnTo>
                  <a:lnTo>
                    <a:pt x="40822" y="2721"/>
                  </a:lnTo>
                  <a:lnTo>
                    <a:pt x="68036" y="21771"/>
                  </a:lnTo>
                  <a:lnTo>
                    <a:pt x="92529" y="70757"/>
                  </a:lnTo>
                  <a:lnTo>
                    <a:pt x="163286" y="190500"/>
                  </a:lnTo>
                  <a:lnTo>
                    <a:pt x="209550" y="266700"/>
                  </a:lnTo>
                  <a:lnTo>
                    <a:pt x="255814" y="334735"/>
                  </a:lnTo>
                  <a:lnTo>
                    <a:pt x="315686" y="419100"/>
                  </a:lnTo>
                  <a:lnTo>
                    <a:pt x="375557" y="492578"/>
                  </a:lnTo>
                  <a:lnTo>
                    <a:pt x="459922" y="590550"/>
                  </a:lnTo>
                  <a:lnTo>
                    <a:pt x="544286" y="677635"/>
                  </a:lnTo>
                  <a:lnTo>
                    <a:pt x="623207" y="753835"/>
                  </a:lnTo>
                  <a:lnTo>
                    <a:pt x="721179" y="835478"/>
                  </a:lnTo>
                  <a:lnTo>
                    <a:pt x="816429" y="908957"/>
                  </a:lnTo>
                  <a:lnTo>
                    <a:pt x="906236" y="974271"/>
                  </a:lnTo>
                  <a:lnTo>
                    <a:pt x="1006929" y="1034142"/>
                  </a:lnTo>
                  <a:lnTo>
                    <a:pt x="1094014" y="1088571"/>
                  </a:lnTo>
                  <a:lnTo>
                    <a:pt x="1240972" y="1162050"/>
                  </a:lnTo>
                  <a:lnTo>
                    <a:pt x="1349829" y="1211035"/>
                  </a:lnTo>
                  <a:lnTo>
                    <a:pt x="1515836" y="1279071"/>
                  </a:lnTo>
                  <a:lnTo>
                    <a:pt x="1660072" y="1333500"/>
                  </a:lnTo>
                  <a:lnTo>
                    <a:pt x="1807029" y="1387928"/>
                  </a:lnTo>
                  <a:lnTo>
                    <a:pt x="2019300" y="1455964"/>
                  </a:lnTo>
                  <a:lnTo>
                    <a:pt x="2160814" y="1494064"/>
                  </a:lnTo>
                  <a:lnTo>
                    <a:pt x="2266950" y="1521278"/>
                  </a:lnTo>
                  <a:lnTo>
                    <a:pt x="2476500" y="1564821"/>
                  </a:lnTo>
                  <a:lnTo>
                    <a:pt x="2607129" y="1583871"/>
                  </a:lnTo>
                  <a:lnTo>
                    <a:pt x="2751364" y="1594757"/>
                  </a:lnTo>
                  <a:lnTo>
                    <a:pt x="2824843" y="1597478"/>
                  </a:lnTo>
                  <a:lnTo>
                    <a:pt x="2873829" y="1589314"/>
                  </a:lnTo>
                  <a:lnTo>
                    <a:pt x="2960914" y="1556657"/>
                  </a:lnTo>
                  <a:lnTo>
                    <a:pt x="3056164" y="1504950"/>
                  </a:lnTo>
                  <a:lnTo>
                    <a:pt x="3118757" y="1466850"/>
                  </a:lnTo>
                  <a:lnTo>
                    <a:pt x="3140529" y="1453242"/>
                  </a:lnTo>
                  <a:lnTo>
                    <a:pt x="3165022" y="1447800"/>
                  </a:lnTo>
                  <a:lnTo>
                    <a:pt x="3178629" y="1447800"/>
                  </a:lnTo>
                  <a:lnTo>
                    <a:pt x="3184072" y="1450521"/>
                  </a:lnTo>
                  <a:lnTo>
                    <a:pt x="3189514" y="1458685"/>
                  </a:lnTo>
                  <a:lnTo>
                    <a:pt x="3181350" y="1496785"/>
                  </a:lnTo>
                  <a:lnTo>
                    <a:pt x="3148693" y="1583871"/>
                  </a:lnTo>
                  <a:lnTo>
                    <a:pt x="3091543" y="1673678"/>
                  </a:lnTo>
                  <a:lnTo>
                    <a:pt x="2996293" y="1782535"/>
                  </a:lnTo>
                  <a:lnTo>
                    <a:pt x="2909207" y="1858735"/>
                  </a:lnTo>
                  <a:lnTo>
                    <a:pt x="2816679" y="1926771"/>
                  </a:lnTo>
                  <a:lnTo>
                    <a:pt x="2792186" y="1943100"/>
                  </a:lnTo>
                  <a:lnTo>
                    <a:pt x="2770414" y="1948542"/>
                  </a:lnTo>
                  <a:lnTo>
                    <a:pt x="2740479" y="1945821"/>
                  </a:lnTo>
                  <a:lnTo>
                    <a:pt x="2707822" y="1926771"/>
                  </a:lnTo>
                  <a:lnTo>
                    <a:pt x="2661557" y="1896835"/>
                  </a:lnTo>
                  <a:lnTo>
                    <a:pt x="2604407" y="1866900"/>
                  </a:lnTo>
                  <a:lnTo>
                    <a:pt x="2481943" y="1834242"/>
                  </a:lnTo>
                  <a:lnTo>
                    <a:pt x="2158093" y="1758042"/>
                  </a:lnTo>
                  <a:lnTo>
                    <a:pt x="1709057" y="162197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0A9D1757-842F-42BE-AD76-BE4F187A40D3}"/>
                </a:ext>
              </a:extLst>
            </p:cNvPr>
            <p:cNvSpPr/>
            <p:nvPr/>
          </p:nvSpPr>
          <p:spPr>
            <a:xfrm rot="16200000">
              <a:off x="3082927" y="4135439"/>
              <a:ext cx="2836863" cy="357187"/>
            </a:xfrm>
            <a:custGeom>
              <a:avLst/>
              <a:gdLst>
                <a:gd name="connsiteX0" fmla="*/ 1357312 w 2836069"/>
                <a:gd name="connsiteY0" fmla="*/ 314325 h 357188"/>
                <a:gd name="connsiteX1" fmla="*/ 816769 w 2836069"/>
                <a:gd name="connsiteY1" fmla="*/ 314325 h 357188"/>
                <a:gd name="connsiteX2" fmla="*/ 411956 w 2836069"/>
                <a:gd name="connsiteY2" fmla="*/ 316706 h 357188"/>
                <a:gd name="connsiteX3" fmla="*/ 252412 w 2836069"/>
                <a:gd name="connsiteY3" fmla="*/ 314325 h 357188"/>
                <a:gd name="connsiteX4" fmla="*/ 197644 w 2836069"/>
                <a:gd name="connsiteY4" fmla="*/ 302419 h 357188"/>
                <a:gd name="connsiteX5" fmla="*/ 152400 w 2836069"/>
                <a:gd name="connsiteY5" fmla="*/ 288131 h 357188"/>
                <a:gd name="connsiteX6" fmla="*/ 102394 w 2836069"/>
                <a:gd name="connsiteY6" fmla="*/ 266700 h 357188"/>
                <a:gd name="connsiteX7" fmla="*/ 61912 w 2836069"/>
                <a:gd name="connsiteY7" fmla="*/ 242888 h 357188"/>
                <a:gd name="connsiteX8" fmla="*/ 30956 w 2836069"/>
                <a:gd name="connsiteY8" fmla="*/ 219075 h 357188"/>
                <a:gd name="connsiteX9" fmla="*/ 9525 w 2836069"/>
                <a:gd name="connsiteY9" fmla="*/ 192881 h 357188"/>
                <a:gd name="connsiteX10" fmla="*/ 0 w 2836069"/>
                <a:gd name="connsiteY10" fmla="*/ 171450 h 357188"/>
                <a:gd name="connsiteX11" fmla="*/ 2381 w 2836069"/>
                <a:gd name="connsiteY11" fmla="*/ 140494 h 357188"/>
                <a:gd name="connsiteX12" fmla="*/ 9525 w 2836069"/>
                <a:gd name="connsiteY12" fmla="*/ 126206 h 357188"/>
                <a:gd name="connsiteX13" fmla="*/ 30956 w 2836069"/>
                <a:gd name="connsiteY13" fmla="*/ 107156 h 357188"/>
                <a:gd name="connsiteX14" fmla="*/ 83344 w 2836069"/>
                <a:gd name="connsiteY14" fmla="*/ 78581 h 357188"/>
                <a:gd name="connsiteX15" fmla="*/ 176212 w 2836069"/>
                <a:gd name="connsiteY15" fmla="*/ 40481 h 357188"/>
                <a:gd name="connsiteX16" fmla="*/ 278606 w 2836069"/>
                <a:gd name="connsiteY16" fmla="*/ 11906 h 357188"/>
                <a:gd name="connsiteX17" fmla="*/ 340519 w 2836069"/>
                <a:gd name="connsiteY17" fmla="*/ 0 h 357188"/>
                <a:gd name="connsiteX18" fmla="*/ 404812 w 2836069"/>
                <a:gd name="connsiteY18" fmla="*/ 16669 h 357188"/>
                <a:gd name="connsiteX19" fmla="*/ 511969 w 2836069"/>
                <a:gd name="connsiteY19" fmla="*/ 42863 h 357188"/>
                <a:gd name="connsiteX20" fmla="*/ 633412 w 2836069"/>
                <a:gd name="connsiteY20" fmla="*/ 61913 h 357188"/>
                <a:gd name="connsiteX21" fmla="*/ 792956 w 2836069"/>
                <a:gd name="connsiteY21" fmla="*/ 73819 h 357188"/>
                <a:gd name="connsiteX22" fmla="*/ 1254919 w 2836069"/>
                <a:gd name="connsiteY22" fmla="*/ 90488 h 357188"/>
                <a:gd name="connsiteX23" fmla="*/ 1683544 w 2836069"/>
                <a:gd name="connsiteY23" fmla="*/ 109538 h 357188"/>
                <a:gd name="connsiteX24" fmla="*/ 2145506 w 2836069"/>
                <a:gd name="connsiteY24" fmla="*/ 128588 h 357188"/>
                <a:gd name="connsiteX25" fmla="*/ 2378869 w 2836069"/>
                <a:gd name="connsiteY25" fmla="*/ 138113 h 357188"/>
                <a:gd name="connsiteX26" fmla="*/ 2447925 w 2836069"/>
                <a:gd name="connsiteY26" fmla="*/ 142875 h 357188"/>
                <a:gd name="connsiteX27" fmla="*/ 2516981 w 2836069"/>
                <a:gd name="connsiteY27" fmla="*/ 140494 h 357188"/>
                <a:gd name="connsiteX28" fmla="*/ 2555081 w 2836069"/>
                <a:gd name="connsiteY28" fmla="*/ 135731 h 357188"/>
                <a:gd name="connsiteX29" fmla="*/ 2588419 w 2836069"/>
                <a:gd name="connsiteY29" fmla="*/ 123825 h 357188"/>
                <a:gd name="connsiteX30" fmla="*/ 2647950 w 2836069"/>
                <a:gd name="connsiteY30" fmla="*/ 80963 h 357188"/>
                <a:gd name="connsiteX31" fmla="*/ 2836069 w 2836069"/>
                <a:gd name="connsiteY31" fmla="*/ 159544 h 357188"/>
                <a:gd name="connsiteX32" fmla="*/ 2778919 w 2836069"/>
                <a:gd name="connsiteY32" fmla="*/ 238125 h 357188"/>
                <a:gd name="connsiteX33" fmla="*/ 2747962 w 2836069"/>
                <a:gd name="connsiteY33" fmla="*/ 273844 h 357188"/>
                <a:gd name="connsiteX34" fmla="*/ 2709862 w 2836069"/>
                <a:gd name="connsiteY34" fmla="*/ 309563 h 357188"/>
                <a:gd name="connsiteX35" fmla="*/ 2657475 w 2836069"/>
                <a:gd name="connsiteY35" fmla="*/ 342900 h 357188"/>
                <a:gd name="connsiteX36" fmla="*/ 2609850 w 2836069"/>
                <a:gd name="connsiteY36" fmla="*/ 357188 h 357188"/>
                <a:gd name="connsiteX37" fmla="*/ 2512219 w 2836069"/>
                <a:gd name="connsiteY37" fmla="*/ 342900 h 357188"/>
                <a:gd name="connsiteX38" fmla="*/ 2336006 w 2836069"/>
                <a:gd name="connsiteY38" fmla="*/ 328613 h 357188"/>
                <a:gd name="connsiteX39" fmla="*/ 2164556 w 2836069"/>
                <a:gd name="connsiteY39" fmla="*/ 316706 h 357188"/>
                <a:gd name="connsiteX40" fmla="*/ 1950244 w 2836069"/>
                <a:gd name="connsiteY40" fmla="*/ 311944 h 357188"/>
                <a:gd name="connsiteX41" fmla="*/ 1643062 w 2836069"/>
                <a:gd name="connsiteY41" fmla="*/ 314325 h 357188"/>
                <a:gd name="connsiteX42" fmla="*/ 1357312 w 2836069"/>
                <a:gd name="connsiteY42" fmla="*/ 31432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36069" h="357188">
                  <a:moveTo>
                    <a:pt x="1357312" y="314325"/>
                  </a:moveTo>
                  <a:lnTo>
                    <a:pt x="816769" y="314325"/>
                  </a:lnTo>
                  <a:lnTo>
                    <a:pt x="411956" y="316706"/>
                  </a:lnTo>
                  <a:lnTo>
                    <a:pt x="252412" y="314325"/>
                  </a:lnTo>
                  <a:lnTo>
                    <a:pt x="197644" y="302419"/>
                  </a:lnTo>
                  <a:lnTo>
                    <a:pt x="152400" y="288131"/>
                  </a:lnTo>
                  <a:lnTo>
                    <a:pt x="102394" y="266700"/>
                  </a:lnTo>
                  <a:lnTo>
                    <a:pt x="61912" y="242888"/>
                  </a:lnTo>
                  <a:lnTo>
                    <a:pt x="30956" y="219075"/>
                  </a:lnTo>
                  <a:lnTo>
                    <a:pt x="9525" y="192881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9525" y="126206"/>
                  </a:lnTo>
                  <a:lnTo>
                    <a:pt x="30956" y="107156"/>
                  </a:lnTo>
                  <a:lnTo>
                    <a:pt x="83344" y="78581"/>
                  </a:lnTo>
                  <a:lnTo>
                    <a:pt x="176212" y="40481"/>
                  </a:lnTo>
                  <a:lnTo>
                    <a:pt x="278606" y="11906"/>
                  </a:lnTo>
                  <a:lnTo>
                    <a:pt x="340519" y="0"/>
                  </a:lnTo>
                  <a:lnTo>
                    <a:pt x="404812" y="16669"/>
                  </a:lnTo>
                  <a:lnTo>
                    <a:pt x="511969" y="42863"/>
                  </a:lnTo>
                  <a:lnTo>
                    <a:pt x="633412" y="61913"/>
                  </a:lnTo>
                  <a:lnTo>
                    <a:pt x="792956" y="73819"/>
                  </a:lnTo>
                  <a:lnTo>
                    <a:pt x="1254919" y="90488"/>
                  </a:lnTo>
                  <a:lnTo>
                    <a:pt x="1683544" y="109538"/>
                  </a:lnTo>
                  <a:lnTo>
                    <a:pt x="2145506" y="128588"/>
                  </a:lnTo>
                  <a:lnTo>
                    <a:pt x="2378869" y="138113"/>
                  </a:lnTo>
                  <a:lnTo>
                    <a:pt x="2447925" y="142875"/>
                  </a:lnTo>
                  <a:lnTo>
                    <a:pt x="2516981" y="140494"/>
                  </a:lnTo>
                  <a:lnTo>
                    <a:pt x="2555081" y="135731"/>
                  </a:lnTo>
                  <a:lnTo>
                    <a:pt x="2588419" y="123825"/>
                  </a:lnTo>
                  <a:lnTo>
                    <a:pt x="2647950" y="80963"/>
                  </a:lnTo>
                  <a:lnTo>
                    <a:pt x="2836069" y="159544"/>
                  </a:lnTo>
                  <a:lnTo>
                    <a:pt x="2778919" y="238125"/>
                  </a:lnTo>
                  <a:lnTo>
                    <a:pt x="2747962" y="273844"/>
                  </a:lnTo>
                  <a:lnTo>
                    <a:pt x="2709862" y="309563"/>
                  </a:lnTo>
                  <a:lnTo>
                    <a:pt x="2657475" y="342900"/>
                  </a:lnTo>
                  <a:lnTo>
                    <a:pt x="2609850" y="357188"/>
                  </a:lnTo>
                  <a:lnTo>
                    <a:pt x="2512219" y="342900"/>
                  </a:lnTo>
                  <a:lnTo>
                    <a:pt x="2336006" y="328613"/>
                  </a:lnTo>
                  <a:lnTo>
                    <a:pt x="2164556" y="316706"/>
                  </a:lnTo>
                  <a:lnTo>
                    <a:pt x="1950244" y="311944"/>
                  </a:lnTo>
                  <a:lnTo>
                    <a:pt x="1643062" y="314325"/>
                  </a:lnTo>
                  <a:lnTo>
                    <a:pt x="1357312" y="3143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8B59D2C0-6DBF-4314-81A7-09862A431B1D}"/>
                </a:ext>
              </a:extLst>
            </p:cNvPr>
            <p:cNvSpPr/>
            <p:nvPr/>
          </p:nvSpPr>
          <p:spPr>
            <a:xfrm>
              <a:off x="5008563" y="3990975"/>
              <a:ext cx="1320800" cy="1093788"/>
            </a:xfrm>
            <a:custGeom>
              <a:avLst/>
              <a:gdLst>
                <a:gd name="connsiteX0" fmla="*/ 985837 w 1321594"/>
                <a:gd name="connsiteY0" fmla="*/ 416719 h 1092994"/>
                <a:gd name="connsiteX1" fmla="*/ 759619 w 1321594"/>
                <a:gd name="connsiteY1" fmla="*/ 650081 h 1092994"/>
                <a:gd name="connsiteX2" fmla="*/ 600075 w 1321594"/>
                <a:gd name="connsiteY2" fmla="*/ 802481 h 1092994"/>
                <a:gd name="connsiteX3" fmla="*/ 411956 w 1321594"/>
                <a:gd name="connsiteY3" fmla="*/ 978694 h 1092994"/>
                <a:gd name="connsiteX4" fmla="*/ 369094 w 1321594"/>
                <a:gd name="connsiteY4" fmla="*/ 1042988 h 1092994"/>
                <a:gd name="connsiteX5" fmla="*/ 340519 w 1321594"/>
                <a:gd name="connsiteY5" fmla="*/ 1073944 h 1092994"/>
                <a:gd name="connsiteX6" fmla="*/ 321469 w 1321594"/>
                <a:gd name="connsiteY6" fmla="*/ 1088231 h 1092994"/>
                <a:gd name="connsiteX7" fmla="*/ 302419 w 1321594"/>
                <a:gd name="connsiteY7" fmla="*/ 1092994 h 1092994"/>
                <a:gd name="connsiteX8" fmla="*/ 280987 w 1321594"/>
                <a:gd name="connsiteY8" fmla="*/ 1088231 h 1092994"/>
                <a:gd name="connsiteX9" fmla="*/ 247650 w 1321594"/>
                <a:gd name="connsiteY9" fmla="*/ 1069181 h 1092994"/>
                <a:gd name="connsiteX10" fmla="*/ 185737 w 1321594"/>
                <a:gd name="connsiteY10" fmla="*/ 1007269 h 1092994"/>
                <a:gd name="connsiteX11" fmla="*/ 119062 w 1321594"/>
                <a:gd name="connsiteY11" fmla="*/ 923925 h 1092994"/>
                <a:gd name="connsiteX12" fmla="*/ 59531 w 1321594"/>
                <a:gd name="connsiteY12" fmla="*/ 828675 h 1092994"/>
                <a:gd name="connsiteX13" fmla="*/ 19050 w 1321594"/>
                <a:gd name="connsiteY13" fmla="*/ 757238 h 1092994"/>
                <a:gd name="connsiteX14" fmla="*/ 7144 w 1321594"/>
                <a:gd name="connsiteY14" fmla="*/ 735806 h 1092994"/>
                <a:gd name="connsiteX15" fmla="*/ 0 w 1321594"/>
                <a:gd name="connsiteY15" fmla="*/ 707231 h 1092994"/>
                <a:gd name="connsiteX16" fmla="*/ 4762 w 1321594"/>
                <a:gd name="connsiteY16" fmla="*/ 676275 h 1092994"/>
                <a:gd name="connsiteX17" fmla="*/ 9525 w 1321594"/>
                <a:gd name="connsiteY17" fmla="*/ 664369 h 1092994"/>
                <a:gd name="connsiteX18" fmla="*/ 21431 w 1321594"/>
                <a:gd name="connsiteY18" fmla="*/ 659606 h 1092994"/>
                <a:gd name="connsiteX19" fmla="*/ 33337 w 1321594"/>
                <a:gd name="connsiteY19" fmla="*/ 659606 h 1092994"/>
                <a:gd name="connsiteX20" fmla="*/ 71437 w 1321594"/>
                <a:gd name="connsiteY20" fmla="*/ 681038 h 1092994"/>
                <a:gd name="connsiteX21" fmla="*/ 88106 w 1321594"/>
                <a:gd name="connsiteY21" fmla="*/ 692944 h 1092994"/>
                <a:gd name="connsiteX22" fmla="*/ 121444 w 1321594"/>
                <a:gd name="connsiteY22" fmla="*/ 702469 h 1092994"/>
                <a:gd name="connsiteX23" fmla="*/ 152400 w 1321594"/>
                <a:gd name="connsiteY23" fmla="*/ 707231 h 1092994"/>
                <a:gd name="connsiteX24" fmla="*/ 195262 w 1321594"/>
                <a:gd name="connsiteY24" fmla="*/ 709613 h 1092994"/>
                <a:gd name="connsiteX25" fmla="*/ 226219 w 1321594"/>
                <a:gd name="connsiteY25" fmla="*/ 707231 h 1092994"/>
                <a:gd name="connsiteX26" fmla="*/ 264319 w 1321594"/>
                <a:gd name="connsiteY26" fmla="*/ 702469 h 1092994"/>
                <a:gd name="connsiteX27" fmla="*/ 366712 w 1321594"/>
                <a:gd name="connsiteY27" fmla="*/ 657225 h 1092994"/>
                <a:gd name="connsiteX28" fmla="*/ 485775 w 1321594"/>
                <a:gd name="connsiteY28" fmla="*/ 588169 h 1092994"/>
                <a:gd name="connsiteX29" fmla="*/ 702469 w 1321594"/>
                <a:gd name="connsiteY29" fmla="*/ 433388 h 1092994"/>
                <a:gd name="connsiteX30" fmla="*/ 850106 w 1321594"/>
                <a:gd name="connsiteY30" fmla="*/ 328613 h 1092994"/>
                <a:gd name="connsiteX31" fmla="*/ 988219 w 1321594"/>
                <a:gd name="connsiteY31" fmla="*/ 226219 h 1092994"/>
                <a:gd name="connsiteX32" fmla="*/ 1128712 w 1321594"/>
                <a:gd name="connsiteY32" fmla="*/ 119063 h 1092994"/>
                <a:gd name="connsiteX33" fmla="*/ 1243012 w 1321594"/>
                <a:gd name="connsiteY33" fmla="*/ 30956 h 1092994"/>
                <a:gd name="connsiteX34" fmla="*/ 1266825 w 1321594"/>
                <a:gd name="connsiteY34" fmla="*/ 11906 h 1092994"/>
                <a:gd name="connsiteX35" fmla="*/ 1290637 w 1321594"/>
                <a:gd name="connsiteY35" fmla="*/ 0 h 1092994"/>
                <a:gd name="connsiteX36" fmla="*/ 1302544 w 1321594"/>
                <a:gd name="connsiteY36" fmla="*/ 0 h 1092994"/>
                <a:gd name="connsiteX37" fmla="*/ 1316831 w 1321594"/>
                <a:gd name="connsiteY37" fmla="*/ 4763 h 1092994"/>
                <a:gd name="connsiteX38" fmla="*/ 1321594 w 1321594"/>
                <a:gd name="connsiteY38" fmla="*/ 14288 h 1092994"/>
                <a:gd name="connsiteX39" fmla="*/ 1321594 w 1321594"/>
                <a:gd name="connsiteY39" fmla="*/ 30956 h 1092994"/>
                <a:gd name="connsiteX40" fmla="*/ 1309687 w 1321594"/>
                <a:gd name="connsiteY40" fmla="*/ 59531 h 1092994"/>
                <a:gd name="connsiteX41" fmla="*/ 1254919 w 1321594"/>
                <a:gd name="connsiteY41" fmla="*/ 121444 h 1092994"/>
                <a:gd name="connsiteX42" fmla="*/ 1159669 w 1321594"/>
                <a:gd name="connsiteY42" fmla="*/ 223838 h 1092994"/>
                <a:gd name="connsiteX43" fmla="*/ 985837 w 1321594"/>
                <a:gd name="connsiteY43" fmla="*/ 416719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1594" h="1092994">
                  <a:moveTo>
                    <a:pt x="985837" y="416719"/>
                  </a:moveTo>
                  <a:lnTo>
                    <a:pt x="759619" y="650081"/>
                  </a:lnTo>
                  <a:lnTo>
                    <a:pt x="600075" y="802481"/>
                  </a:lnTo>
                  <a:lnTo>
                    <a:pt x="411956" y="978694"/>
                  </a:lnTo>
                  <a:lnTo>
                    <a:pt x="369094" y="1042988"/>
                  </a:lnTo>
                  <a:lnTo>
                    <a:pt x="340519" y="1073944"/>
                  </a:lnTo>
                  <a:lnTo>
                    <a:pt x="321469" y="1088231"/>
                  </a:lnTo>
                  <a:lnTo>
                    <a:pt x="302419" y="1092994"/>
                  </a:lnTo>
                  <a:lnTo>
                    <a:pt x="280987" y="1088231"/>
                  </a:lnTo>
                  <a:lnTo>
                    <a:pt x="247650" y="1069181"/>
                  </a:lnTo>
                  <a:lnTo>
                    <a:pt x="185737" y="1007269"/>
                  </a:lnTo>
                  <a:lnTo>
                    <a:pt x="119062" y="923925"/>
                  </a:lnTo>
                  <a:lnTo>
                    <a:pt x="59531" y="828675"/>
                  </a:lnTo>
                  <a:lnTo>
                    <a:pt x="19050" y="757238"/>
                  </a:lnTo>
                  <a:lnTo>
                    <a:pt x="7144" y="735806"/>
                  </a:lnTo>
                  <a:lnTo>
                    <a:pt x="0" y="707231"/>
                  </a:lnTo>
                  <a:lnTo>
                    <a:pt x="4762" y="676275"/>
                  </a:lnTo>
                  <a:lnTo>
                    <a:pt x="9525" y="664369"/>
                  </a:lnTo>
                  <a:lnTo>
                    <a:pt x="21431" y="659606"/>
                  </a:lnTo>
                  <a:lnTo>
                    <a:pt x="33337" y="659606"/>
                  </a:lnTo>
                  <a:lnTo>
                    <a:pt x="71437" y="681038"/>
                  </a:lnTo>
                  <a:lnTo>
                    <a:pt x="88106" y="692944"/>
                  </a:lnTo>
                  <a:lnTo>
                    <a:pt x="121444" y="702469"/>
                  </a:lnTo>
                  <a:lnTo>
                    <a:pt x="152400" y="707231"/>
                  </a:lnTo>
                  <a:lnTo>
                    <a:pt x="195262" y="709613"/>
                  </a:lnTo>
                  <a:lnTo>
                    <a:pt x="226219" y="707231"/>
                  </a:lnTo>
                  <a:lnTo>
                    <a:pt x="264319" y="702469"/>
                  </a:lnTo>
                  <a:lnTo>
                    <a:pt x="366712" y="657225"/>
                  </a:lnTo>
                  <a:lnTo>
                    <a:pt x="485775" y="588169"/>
                  </a:lnTo>
                  <a:lnTo>
                    <a:pt x="702469" y="433388"/>
                  </a:lnTo>
                  <a:lnTo>
                    <a:pt x="850106" y="328613"/>
                  </a:lnTo>
                  <a:lnTo>
                    <a:pt x="988219" y="226219"/>
                  </a:lnTo>
                  <a:lnTo>
                    <a:pt x="1128712" y="119063"/>
                  </a:lnTo>
                  <a:lnTo>
                    <a:pt x="1243012" y="30956"/>
                  </a:lnTo>
                  <a:lnTo>
                    <a:pt x="1266825" y="11906"/>
                  </a:lnTo>
                  <a:lnTo>
                    <a:pt x="1290637" y="0"/>
                  </a:lnTo>
                  <a:lnTo>
                    <a:pt x="1302544" y="0"/>
                  </a:lnTo>
                  <a:lnTo>
                    <a:pt x="1316831" y="4763"/>
                  </a:lnTo>
                  <a:lnTo>
                    <a:pt x="1321594" y="14288"/>
                  </a:lnTo>
                  <a:lnTo>
                    <a:pt x="1321594" y="30956"/>
                  </a:lnTo>
                  <a:lnTo>
                    <a:pt x="1309687" y="59531"/>
                  </a:lnTo>
                  <a:lnTo>
                    <a:pt x="1254919" y="121444"/>
                  </a:lnTo>
                  <a:lnTo>
                    <a:pt x="1159669" y="223838"/>
                  </a:lnTo>
                  <a:lnTo>
                    <a:pt x="985837" y="4167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1AE27A5C-3F6F-4FE6-BBCE-B705F92AF8FC}"/>
                </a:ext>
              </a:extLst>
            </p:cNvPr>
            <p:cNvSpPr/>
            <p:nvPr/>
          </p:nvSpPr>
          <p:spPr>
            <a:xfrm>
              <a:off x="7246938" y="3941764"/>
              <a:ext cx="1211262" cy="1457325"/>
            </a:xfrm>
            <a:custGeom>
              <a:avLst/>
              <a:gdLst>
                <a:gd name="connsiteX0" fmla="*/ 481012 w 1212056"/>
                <a:gd name="connsiteY0" fmla="*/ 600075 h 1457325"/>
                <a:gd name="connsiteX1" fmla="*/ 283369 w 1212056"/>
                <a:gd name="connsiteY1" fmla="*/ 366712 h 1457325"/>
                <a:gd name="connsiteX2" fmla="*/ 147637 w 1212056"/>
                <a:gd name="connsiteY2" fmla="*/ 219075 h 1457325"/>
                <a:gd name="connsiteX3" fmla="*/ 0 w 1212056"/>
                <a:gd name="connsiteY3" fmla="*/ 73819 h 1457325"/>
                <a:gd name="connsiteX4" fmla="*/ 19050 w 1212056"/>
                <a:gd name="connsiteY4" fmla="*/ 0 h 1457325"/>
                <a:gd name="connsiteX5" fmla="*/ 128587 w 1212056"/>
                <a:gd name="connsiteY5" fmla="*/ 57150 h 1457325"/>
                <a:gd name="connsiteX6" fmla="*/ 214312 w 1212056"/>
                <a:gd name="connsiteY6" fmla="*/ 114300 h 1457325"/>
                <a:gd name="connsiteX7" fmla="*/ 359569 w 1212056"/>
                <a:gd name="connsiteY7" fmla="*/ 214312 h 1457325"/>
                <a:gd name="connsiteX8" fmla="*/ 452437 w 1212056"/>
                <a:gd name="connsiteY8" fmla="*/ 288131 h 1457325"/>
                <a:gd name="connsiteX9" fmla="*/ 573881 w 1212056"/>
                <a:gd name="connsiteY9" fmla="*/ 381000 h 1457325"/>
                <a:gd name="connsiteX10" fmla="*/ 661987 w 1212056"/>
                <a:gd name="connsiteY10" fmla="*/ 452437 h 1457325"/>
                <a:gd name="connsiteX11" fmla="*/ 723900 w 1212056"/>
                <a:gd name="connsiteY11" fmla="*/ 504825 h 1457325"/>
                <a:gd name="connsiteX12" fmla="*/ 790575 w 1212056"/>
                <a:gd name="connsiteY12" fmla="*/ 564356 h 1457325"/>
                <a:gd name="connsiteX13" fmla="*/ 862012 w 1212056"/>
                <a:gd name="connsiteY13" fmla="*/ 631031 h 1457325"/>
                <a:gd name="connsiteX14" fmla="*/ 926306 w 1212056"/>
                <a:gd name="connsiteY14" fmla="*/ 695325 h 1457325"/>
                <a:gd name="connsiteX15" fmla="*/ 997744 w 1212056"/>
                <a:gd name="connsiteY15" fmla="*/ 781050 h 1457325"/>
                <a:gd name="connsiteX16" fmla="*/ 1050131 w 1212056"/>
                <a:gd name="connsiteY16" fmla="*/ 850106 h 1457325"/>
                <a:gd name="connsiteX17" fmla="*/ 1097756 w 1212056"/>
                <a:gd name="connsiteY17" fmla="*/ 931069 h 1457325"/>
                <a:gd name="connsiteX18" fmla="*/ 1145381 w 1212056"/>
                <a:gd name="connsiteY18" fmla="*/ 1023937 h 1457325"/>
                <a:gd name="connsiteX19" fmla="*/ 1178719 w 1212056"/>
                <a:gd name="connsiteY19" fmla="*/ 1109662 h 1457325"/>
                <a:gd name="connsiteX20" fmla="*/ 1197769 w 1212056"/>
                <a:gd name="connsiteY20" fmla="*/ 1171575 h 1457325"/>
                <a:gd name="connsiteX21" fmla="*/ 1207294 w 1212056"/>
                <a:gd name="connsiteY21" fmla="*/ 1221581 h 1457325"/>
                <a:gd name="connsiteX22" fmla="*/ 1212056 w 1212056"/>
                <a:gd name="connsiteY22" fmla="*/ 1262062 h 1457325"/>
                <a:gd name="connsiteX23" fmla="*/ 1207294 w 1212056"/>
                <a:gd name="connsiteY23" fmla="*/ 1304925 h 1457325"/>
                <a:gd name="connsiteX24" fmla="*/ 1193006 w 1212056"/>
                <a:gd name="connsiteY24" fmla="*/ 1364456 h 1457325"/>
                <a:gd name="connsiteX25" fmla="*/ 1173956 w 1212056"/>
                <a:gd name="connsiteY25" fmla="*/ 1412081 h 1457325"/>
                <a:gd name="connsiteX26" fmla="*/ 1143000 w 1212056"/>
                <a:gd name="connsiteY26" fmla="*/ 1447800 h 1457325"/>
                <a:gd name="connsiteX27" fmla="*/ 1116806 w 1212056"/>
                <a:gd name="connsiteY27" fmla="*/ 1457325 h 1457325"/>
                <a:gd name="connsiteX28" fmla="*/ 1081087 w 1212056"/>
                <a:gd name="connsiteY28" fmla="*/ 1454944 h 1457325"/>
                <a:gd name="connsiteX29" fmla="*/ 1023937 w 1212056"/>
                <a:gd name="connsiteY29" fmla="*/ 1440656 h 1457325"/>
                <a:gd name="connsiteX30" fmla="*/ 983456 w 1212056"/>
                <a:gd name="connsiteY30" fmla="*/ 1416844 h 1457325"/>
                <a:gd name="connsiteX31" fmla="*/ 945356 w 1212056"/>
                <a:gd name="connsiteY31" fmla="*/ 1383506 h 1457325"/>
                <a:gd name="connsiteX32" fmla="*/ 916781 w 1212056"/>
                <a:gd name="connsiteY32" fmla="*/ 1340644 h 1457325"/>
                <a:gd name="connsiteX33" fmla="*/ 897731 w 1212056"/>
                <a:gd name="connsiteY33" fmla="*/ 1295400 h 1457325"/>
                <a:gd name="connsiteX34" fmla="*/ 842962 w 1212056"/>
                <a:gd name="connsiteY34" fmla="*/ 1178719 h 1457325"/>
                <a:gd name="connsiteX35" fmla="*/ 766762 w 1212056"/>
                <a:gd name="connsiteY35" fmla="*/ 1031081 h 1457325"/>
                <a:gd name="connsiteX36" fmla="*/ 657225 w 1212056"/>
                <a:gd name="connsiteY36" fmla="*/ 847725 h 1457325"/>
                <a:gd name="connsiteX37" fmla="*/ 481012 w 1212056"/>
                <a:gd name="connsiteY37" fmla="*/ 6000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2056" h="1457325">
                  <a:moveTo>
                    <a:pt x="481012" y="600075"/>
                  </a:moveTo>
                  <a:lnTo>
                    <a:pt x="283369" y="366712"/>
                  </a:lnTo>
                  <a:lnTo>
                    <a:pt x="147637" y="219075"/>
                  </a:lnTo>
                  <a:lnTo>
                    <a:pt x="0" y="73819"/>
                  </a:lnTo>
                  <a:lnTo>
                    <a:pt x="19050" y="0"/>
                  </a:lnTo>
                  <a:lnTo>
                    <a:pt x="128587" y="57150"/>
                  </a:lnTo>
                  <a:lnTo>
                    <a:pt x="214312" y="114300"/>
                  </a:lnTo>
                  <a:lnTo>
                    <a:pt x="359569" y="214312"/>
                  </a:lnTo>
                  <a:lnTo>
                    <a:pt x="452437" y="288131"/>
                  </a:lnTo>
                  <a:lnTo>
                    <a:pt x="573881" y="381000"/>
                  </a:lnTo>
                  <a:lnTo>
                    <a:pt x="661987" y="452437"/>
                  </a:lnTo>
                  <a:lnTo>
                    <a:pt x="723900" y="504825"/>
                  </a:lnTo>
                  <a:lnTo>
                    <a:pt x="790575" y="564356"/>
                  </a:lnTo>
                  <a:lnTo>
                    <a:pt x="862012" y="631031"/>
                  </a:lnTo>
                  <a:lnTo>
                    <a:pt x="926306" y="695325"/>
                  </a:lnTo>
                  <a:lnTo>
                    <a:pt x="997744" y="781050"/>
                  </a:lnTo>
                  <a:lnTo>
                    <a:pt x="1050131" y="850106"/>
                  </a:lnTo>
                  <a:lnTo>
                    <a:pt x="1097756" y="931069"/>
                  </a:lnTo>
                  <a:lnTo>
                    <a:pt x="1145381" y="1023937"/>
                  </a:lnTo>
                  <a:lnTo>
                    <a:pt x="1178719" y="1109662"/>
                  </a:lnTo>
                  <a:lnTo>
                    <a:pt x="1197769" y="1171575"/>
                  </a:lnTo>
                  <a:lnTo>
                    <a:pt x="1207294" y="1221581"/>
                  </a:lnTo>
                  <a:lnTo>
                    <a:pt x="1212056" y="1262062"/>
                  </a:lnTo>
                  <a:lnTo>
                    <a:pt x="1207294" y="1304925"/>
                  </a:lnTo>
                  <a:lnTo>
                    <a:pt x="1193006" y="1364456"/>
                  </a:lnTo>
                  <a:lnTo>
                    <a:pt x="1173956" y="1412081"/>
                  </a:lnTo>
                  <a:lnTo>
                    <a:pt x="1143000" y="1447800"/>
                  </a:lnTo>
                  <a:lnTo>
                    <a:pt x="1116806" y="1457325"/>
                  </a:lnTo>
                  <a:lnTo>
                    <a:pt x="1081087" y="1454944"/>
                  </a:lnTo>
                  <a:lnTo>
                    <a:pt x="1023937" y="1440656"/>
                  </a:lnTo>
                  <a:lnTo>
                    <a:pt x="983456" y="1416844"/>
                  </a:lnTo>
                  <a:lnTo>
                    <a:pt x="945356" y="1383506"/>
                  </a:lnTo>
                  <a:lnTo>
                    <a:pt x="916781" y="1340644"/>
                  </a:lnTo>
                  <a:lnTo>
                    <a:pt x="897731" y="1295400"/>
                  </a:lnTo>
                  <a:lnTo>
                    <a:pt x="842962" y="1178719"/>
                  </a:lnTo>
                  <a:lnTo>
                    <a:pt x="766762" y="1031081"/>
                  </a:lnTo>
                  <a:lnTo>
                    <a:pt x="657225" y="847725"/>
                  </a:lnTo>
                  <a:lnTo>
                    <a:pt x="481012" y="600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530DB4B6-6C9A-4FC5-B421-FBEED5B5102A}"/>
              </a:ext>
            </a:extLst>
          </p:cNvPr>
          <p:cNvGrpSpPr/>
          <p:nvPr/>
        </p:nvGrpSpPr>
        <p:grpSpPr>
          <a:xfrm>
            <a:off x="3660776" y="1674813"/>
            <a:ext cx="4797424" cy="4057651"/>
            <a:chOff x="3660776" y="1674813"/>
            <a:chExt cx="4797424" cy="4057651"/>
          </a:xfrm>
          <a:solidFill>
            <a:schemeClr val="tx1"/>
          </a:solidFill>
        </p:grpSpPr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2F1BA8ED-E3B3-443D-898C-FF2FA5D9A410}"/>
                </a:ext>
              </a:extLst>
            </p:cNvPr>
            <p:cNvSpPr/>
            <p:nvPr/>
          </p:nvSpPr>
          <p:spPr>
            <a:xfrm>
              <a:off x="5999163" y="2998788"/>
              <a:ext cx="715962" cy="723900"/>
            </a:xfrm>
            <a:custGeom>
              <a:avLst/>
              <a:gdLst>
                <a:gd name="connsiteX0" fmla="*/ 383381 w 716756"/>
                <a:gd name="connsiteY0" fmla="*/ 473869 h 723900"/>
                <a:gd name="connsiteX1" fmla="*/ 297656 w 716756"/>
                <a:gd name="connsiteY1" fmla="*/ 335756 h 723900"/>
                <a:gd name="connsiteX2" fmla="*/ 252412 w 716756"/>
                <a:gd name="connsiteY2" fmla="*/ 266700 h 723900"/>
                <a:gd name="connsiteX3" fmla="*/ 214312 w 716756"/>
                <a:gd name="connsiteY3" fmla="*/ 214312 h 723900"/>
                <a:gd name="connsiteX4" fmla="*/ 166687 w 716756"/>
                <a:gd name="connsiteY4" fmla="*/ 164306 h 723900"/>
                <a:gd name="connsiteX5" fmla="*/ 102394 w 716756"/>
                <a:gd name="connsiteY5" fmla="*/ 107156 h 723900"/>
                <a:gd name="connsiteX6" fmla="*/ 42862 w 716756"/>
                <a:gd name="connsiteY6" fmla="*/ 66675 h 723900"/>
                <a:gd name="connsiteX7" fmla="*/ 19050 w 716756"/>
                <a:gd name="connsiteY7" fmla="*/ 50006 h 723900"/>
                <a:gd name="connsiteX8" fmla="*/ 2381 w 716756"/>
                <a:gd name="connsiteY8" fmla="*/ 28575 h 723900"/>
                <a:gd name="connsiteX9" fmla="*/ 0 w 716756"/>
                <a:gd name="connsiteY9" fmla="*/ 7144 h 723900"/>
                <a:gd name="connsiteX10" fmla="*/ 9525 w 716756"/>
                <a:gd name="connsiteY10" fmla="*/ 0 h 723900"/>
                <a:gd name="connsiteX11" fmla="*/ 47625 w 716756"/>
                <a:gd name="connsiteY11" fmla="*/ 2381 h 723900"/>
                <a:gd name="connsiteX12" fmla="*/ 111919 w 716756"/>
                <a:gd name="connsiteY12" fmla="*/ 19050 h 723900"/>
                <a:gd name="connsiteX13" fmla="*/ 219075 w 716756"/>
                <a:gd name="connsiteY13" fmla="*/ 54769 h 723900"/>
                <a:gd name="connsiteX14" fmla="*/ 290512 w 716756"/>
                <a:gd name="connsiteY14" fmla="*/ 85725 h 723900"/>
                <a:gd name="connsiteX15" fmla="*/ 361950 w 716756"/>
                <a:gd name="connsiteY15" fmla="*/ 116681 h 723900"/>
                <a:gd name="connsiteX16" fmla="*/ 431006 w 716756"/>
                <a:gd name="connsiteY16" fmla="*/ 159544 h 723900"/>
                <a:gd name="connsiteX17" fmla="*/ 502444 w 716756"/>
                <a:gd name="connsiteY17" fmla="*/ 209550 h 723900"/>
                <a:gd name="connsiteX18" fmla="*/ 566737 w 716756"/>
                <a:gd name="connsiteY18" fmla="*/ 257175 h 723900"/>
                <a:gd name="connsiteX19" fmla="*/ 595312 w 716756"/>
                <a:gd name="connsiteY19" fmla="*/ 288131 h 723900"/>
                <a:gd name="connsiteX20" fmla="*/ 647700 w 716756"/>
                <a:gd name="connsiteY20" fmla="*/ 373856 h 723900"/>
                <a:gd name="connsiteX21" fmla="*/ 676275 w 716756"/>
                <a:gd name="connsiteY21" fmla="*/ 442912 h 723900"/>
                <a:gd name="connsiteX22" fmla="*/ 690562 w 716756"/>
                <a:gd name="connsiteY22" fmla="*/ 478631 h 723900"/>
                <a:gd name="connsiteX23" fmla="*/ 707231 w 716756"/>
                <a:gd name="connsiteY23" fmla="*/ 528637 h 723900"/>
                <a:gd name="connsiteX24" fmla="*/ 716756 w 716756"/>
                <a:gd name="connsiteY24" fmla="*/ 571500 h 723900"/>
                <a:gd name="connsiteX25" fmla="*/ 714375 w 716756"/>
                <a:gd name="connsiteY25" fmla="*/ 600075 h 723900"/>
                <a:gd name="connsiteX26" fmla="*/ 702469 w 716756"/>
                <a:gd name="connsiteY26" fmla="*/ 633412 h 723900"/>
                <a:gd name="connsiteX27" fmla="*/ 659606 w 716756"/>
                <a:gd name="connsiteY27" fmla="*/ 685800 h 723900"/>
                <a:gd name="connsiteX28" fmla="*/ 638175 w 716756"/>
                <a:gd name="connsiteY28" fmla="*/ 709612 h 723900"/>
                <a:gd name="connsiteX29" fmla="*/ 611981 w 716756"/>
                <a:gd name="connsiteY29" fmla="*/ 723900 h 723900"/>
                <a:gd name="connsiteX30" fmla="*/ 581025 w 716756"/>
                <a:gd name="connsiteY30" fmla="*/ 723900 h 723900"/>
                <a:gd name="connsiteX31" fmla="*/ 547687 w 716756"/>
                <a:gd name="connsiteY31" fmla="*/ 714375 h 723900"/>
                <a:gd name="connsiteX32" fmla="*/ 521494 w 716756"/>
                <a:gd name="connsiteY32" fmla="*/ 695325 h 723900"/>
                <a:gd name="connsiteX33" fmla="*/ 485775 w 716756"/>
                <a:gd name="connsiteY33" fmla="*/ 650081 h 723900"/>
                <a:gd name="connsiteX34" fmla="*/ 459581 w 716756"/>
                <a:gd name="connsiteY34" fmla="*/ 597694 h 723900"/>
                <a:gd name="connsiteX35" fmla="*/ 426244 w 716756"/>
                <a:gd name="connsiteY35" fmla="*/ 542925 h 723900"/>
                <a:gd name="connsiteX36" fmla="*/ 383381 w 716756"/>
                <a:gd name="connsiteY36" fmla="*/ 4738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723900">
                  <a:moveTo>
                    <a:pt x="383381" y="473869"/>
                  </a:moveTo>
                  <a:lnTo>
                    <a:pt x="297656" y="335756"/>
                  </a:lnTo>
                  <a:lnTo>
                    <a:pt x="252412" y="266700"/>
                  </a:lnTo>
                  <a:lnTo>
                    <a:pt x="214312" y="214312"/>
                  </a:lnTo>
                  <a:lnTo>
                    <a:pt x="166687" y="164306"/>
                  </a:lnTo>
                  <a:lnTo>
                    <a:pt x="102394" y="107156"/>
                  </a:lnTo>
                  <a:lnTo>
                    <a:pt x="42862" y="66675"/>
                  </a:lnTo>
                  <a:lnTo>
                    <a:pt x="19050" y="50006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47625" y="2381"/>
                  </a:lnTo>
                  <a:lnTo>
                    <a:pt x="111919" y="19050"/>
                  </a:lnTo>
                  <a:lnTo>
                    <a:pt x="219075" y="54769"/>
                  </a:lnTo>
                  <a:lnTo>
                    <a:pt x="290512" y="85725"/>
                  </a:lnTo>
                  <a:lnTo>
                    <a:pt x="361950" y="116681"/>
                  </a:lnTo>
                  <a:lnTo>
                    <a:pt x="431006" y="159544"/>
                  </a:lnTo>
                  <a:lnTo>
                    <a:pt x="502444" y="209550"/>
                  </a:lnTo>
                  <a:lnTo>
                    <a:pt x="566737" y="257175"/>
                  </a:lnTo>
                  <a:lnTo>
                    <a:pt x="595312" y="288131"/>
                  </a:lnTo>
                  <a:lnTo>
                    <a:pt x="647700" y="373856"/>
                  </a:lnTo>
                  <a:lnTo>
                    <a:pt x="676275" y="442912"/>
                  </a:lnTo>
                  <a:lnTo>
                    <a:pt x="690562" y="478631"/>
                  </a:lnTo>
                  <a:lnTo>
                    <a:pt x="707231" y="528637"/>
                  </a:lnTo>
                  <a:lnTo>
                    <a:pt x="716756" y="571500"/>
                  </a:lnTo>
                  <a:lnTo>
                    <a:pt x="714375" y="600075"/>
                  </a:lnTo>
                  <a:lnTo>
                    <a:pt x="702469" y="633412"/>
                  </a:lnTo>
                  <a:lnTo>
                    <a:pt x="659606" y="685800"/>
                  </a:lnTo>
                  <a:lnTo>
                    <a:pt x="638175" y="709612"/>
                  </a:lnTo>
                  <a:lnTo>
                    <a:pt x="611981" y="723900"/>
                  </a:lnTo>
                  <a:lnTo>
                    <a:pt x="581025" y="723900"/>
                  </a:lnTo>
                  <a:lnTo>
                    <a:pt x="547687" y="714375"/>
                  </a:lnTo>
                  <a:lnTo>
                    <a:pt x="521494" y="695325"/>
                  </a:lnTo>
                  <a:lnTo>
                    <a:pt x="485775" y="650081"/>
                  </a:lnTo>
                  <a:lnTo>
                    <a:pt x="459581" y="597694"/>
                  </a:lnTo>
                  <a:lnTo>
                    <a:pt x="426244" y="542925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FDB162C9-0E42-4A27-A121-6858FDDCF64B}"/>
                </a:ext>
              </a:extLst>
            </p:cNvPr>
            <p:cNvSpPr/>
            <p:nvPr/>
          </p:nvSpPr>
          <p:spPr>
            <a:xfrm rot="16200000">
              <a:off x="3194845" y="2140744"/>
              <a:ext cx="2330450" cy="1398588"/>
            </a:xfrm>
            <a:custGeom>
              <a:avLst/>
              <a:gdLst>
                <a:gd name="connsiteX0" fmla="*/ 1235869 w 2331244"/>
                <a:gd name="connsiteY0" fmla="*/ 992981 h 1397793"/>
                <a:gd name="connsiteX1" fmla="*/ 1045369 w 2331244"/>
                <a:gd name="connsiteY1" fmla="*/ 878681 h 1397793"/>
                <a:gd name="connsiteX2" fmla="*/ 919163 w 2331244"/>
                <a:gd name="connsiteY2" fmla="*/ 795337 h 1397793"/>
                <a:gd name="connsiteX3" fmla="*/ 762000 w 2331244"/>
                <a:gd name="connsiteY3" fmla="*/ 700087 h 1397793"/>
                <a:gd name="connsiteX4" fmla="*/ 607219 w 2331244"/>
                <a:gd name="connsiteY4" fmla="*/ 597693 h 1397793"/>
                <a:gd name="connsiteX5" fmla="*/ 488156 w 2331244"/>
                <a:gd name="connsiteY5" fmla="*/ 509587 h 1397793"/>
                <a:gd name="connsiteX6" fmla="*/ 381000 w 2331244"/>
                <a:gd name="connsiteY6" fmla="*/ 419100 h 1397793"/>
                <a:gd name="connsiteX7" fmla="*/ 297656 w 2331244"/>
                <a:gd name="connsiteY7" fmla="*/ 345281 h 1397793"/>
                <a:gd name="connsiteX8" fmla="*/ 195263 w 2331244"/>
                <a:gd name="connsiteY8" fmla="*/ 252412 h 1397793"/>
                <a:gd name="connsiteX9" fmla="*/ 130969 w 2331244"/>
                <a:gd name="connsiteY9" fmla="*/ 188118 h 1397793"/>
                <a:gd name="connsiteX10" fmla="*/ 57150 w 2331244"/>
                <a:gd name="connsiteY10" fmla="*/ 109537 h 1397793"/>
                <a:gd name="connsiteX11" fmla="*/ 23813 w 2331244"/>
                <a:gd name="connsiteY11" fmla="*/ 73818 h 1397793"/>
                <a:gd name="connsiteX12" fmla="*/ 11906 w 2331244"/>
                <a:gd name="connsiteY12" fmla="*/ 57150 h 1397793"/>
                <a:gd name="connsiteX13" fmla="*/ 0 w 2331244"/>
                <a:gd name="connsiteY13" fmla="*/ 30956 h 1397793"/>
                <a:gd name="connsiteX14" fmla="*/ 2381 w 2331244"/>
                <a:gd name="connsiteY14" fmla="*/ 11906 h 1397793"/>
                <a:gd name="connsiteX15" fmla="*/ 11906 w 2331244"/>
                <a:gd name="connsiteY15" fmla="*/ 0 h 1397793"/>
                <a:gd name="connsiteX16" fmla="*/ 35719 w 2331244"/>
                <a:gd name="connsiteY16" fmla="*/ 2381 h 1397793"/>
                <a:gd name="connsiteX17" fmla="*/ 95250 w 2331244"/>
                <a:gd name="connsiteY17" fmla="*/ 38100 h 1397793"/>
                <a:gd name="connsiteX18" fmla="*/ 259556 w 2331244"/>
                <a:gd name="connsiteY18" fmla="*/ 145256 h 1397793"/>
                <a:gd name="connsiteX19" fmla="*/ 438150 w 2331244"/>
                <a:gd name="connsiteY19" fmla="*/ 259556 h 1397793"/>
                <a:gd name="connsiteX20" fmla="*/ 600075 w 2331244"/>
                <a:gd name="connsiteY20" fmla="*/ 359568 h 1397793"/>
                <a:gd name="connsiteX21" fmla="*/ 773906 w 2331244"/>
                <a:gd name="connsiteY21" fmla="*/ 464343 h 1397793"/>
                <a:gd name="connsiteX22" fmla="*/ 926306 w 2331244"/>
                <a:gd name="connsiteY22" fmla="*/ 554831 h 1397793"/>
                <a:gd name="connsiteX23" fmla="*/ 1178719 w 2331244"/>
                <a:gd name="connsiteY23" fmla="*/ 695325 h 1397793"/>
                <a:gd name="connsiteX24" fmla="*/ 1357313 w 2331244"/>
                <a:gd name="connsiteY24" fmla="*/ 783431 h 1397793"/>
                <a:gd name="connsiteX25" fmla="*/ 1612106 w 2331244"/>
                <a:gd name="connsiteY25" fmla="*/ 897731 h 1397793"/>
                <a:gd name="connsiteX26" fmla="*/ 1826419 w 2331244"/>
                <a:gd name="connsiteY26" fmla="*/ 983456 h 1397793"/>
                <a:gd name="connsiteX27" fmla="*/ 1952625 w 2331244"/>
                <a:gd name="connsiteY27" fmla="*/ 1026318 h 1397793"/>
                <a:gd name="connsiteX28" fmla="*/ 2009775 w 2331244"/>
                <a:gd name="connsiteY28" fmla="*/ 1040606 h 1397793"/>
                <a:gd name="connsiteX29" fmla="*/ 2047875 w 2331244"/>
                <a:gd name="connsiteY29" fmla="*/ 1042987 h 1397793"/>
                <a:gd name="connsiteX30" fmla="*/ 2076450 w 2331244"/>
                <a:gd name="connsiteY30" fmla="*/ 1038225 h 1397793"/>
                <a:gd name="connsiteX31" fmla="*/ 2112169 w 2331244"/>
                <a:gd name="connsiteY31" fmla="*/ 1026318 h 1397793"/>
                <a:gd name="connsiteX32" fmla="*/ 2190750 w 2331244"/>
                <a:gd name="connsiteY32" fmla="*/ 973931 h 1397793"/>
                <a:gd name="connsiteX33" fmla="*/ 2262188 w 2331244"/>
                <a:gd name="connsiteY33" fmla="*/ 919162 h 1397793"/>
                <a:gd name="connsiteX34" fmla="*/ 2283619 w 2331244"/>
                <a:gd name="connsiteY34" fmla="*/ 904875 h 1397793"/>
                <a:gd name="connsiteX35" fmla="*/ 2307431 w 2331244"/>
                <a:gd name="connsiteY35" fmla="*/ 892968 h 1397793"/>
                <a:gd name="connsiteX36" fmla="*/ 2321719 w 2331244"/>
                <a:gd name="connsiteY36" fmla="*/ 895350 h 1397793"/>
                <a:gd name="connsiteX37" fmla="*/ 2331244 w 2331244"/>
                <a:gd name="connsiteY37" fmla="*/ 907256 h 1397793"/>
                <a:gd name="connsiteX38" fmla="*/ 2328863 w 2331244"/>
                <a:gd name="connsiteY38" fmla="*/ 928687 h 1397793"/>
                <a:gd name="connsiteX39" fmla="*/ 2297906 w 2331244"/>
                <a:gd name="connsiteY39" fmla="*/ 1002506 h 1397793"/>
                <a:gd name="connsiteX40" fmla="*/ 2250281 w 2331244"/>
                <a:gd name="connsiteY40" fmla="*/ 1088231 h 1397793"/>
                <a:gd name="connsiteX41" fmla="*/ 2214563 w 2331244"/>
                <a:gd name="connsiteY41" fmla="*/ 1147762 h 1397793"/>
                <a:gd name="connsiteX42" fmla="*/ 2150269 w 2331244"/>
                <a:gd name="connsiteY42" fmla="*/ 1226343 h 1397793"/>
                <a:gd name="connsiteX43" fmla="*/ 2055019 w 2331244"/>
                <a:gd name="connsiteY43" fmla="*/ 1316831 h 1397793"/>
                <a:gd name="connsiteX44" fmla="*/ 1990725 w 2331244"/>
                <a:gd name="connsiteY44" fmla="*/ 1371600 h 1397793"/>
                <a:gd name="connsiteX45" fmla="*/ 1962150 w 2331244"/>
                <a:gd name="connsiteY45" fmla="*/ 1393031 h 1397793"/>
                <a:gd name="connsiteX46" fmla="*/ 1945481 w 2331244"/>
                <a:gd name="connsiteY46" fmla="*/ 1397793 h 1397793"/>
                <a:gd name="connsiteX47" fmla="*/ 1928813 w 2331244"/>
                <a:gd name="connsiteY47" fmla="*/ 1390650 h 1397793"/>
                <a:gd name="connsiteX48" fmla="*/ 1912144 w 2331244"/>
                <a:gd name="connsiteY48" fmla="*/ 1371600 h 1397793"/>
                <a:gd name="connsiteX49" fmla="*/ 1895475 w 2331244"/>
                <a:gd name="connsiteY49" fmla="*/ 1335881 h 1397793"/>
                <a:gd name="connsiteX50" fmla="*/ 1850231 w 2331244"/>
                <a:gd name="connsiteY50" fmla="*/ 1297781 h 1397793"/>
                <a:gd name="connsiteX51" fmla="*/ 1793081 w 2331244"/>
                <a:gd name="connsiteY51" fmla="*/ 1254918 h 1397793"/>
                <a:gd name="connsiteX52" fmla="*/ 1735931 w 2331244"/>
                <a:gd name="connsiteY52" fmla="*/ 1223962 h 1397793"/>
                <a:gd name="connsiteX53" fmla="*/ 1600200 w 2331244"/>
                <a:gd name="connsiteY53" fmla="*/ 1166812 h 1397793"/>
                <a:gd name="connsiteX54" fmla="*/ 1428750 w 2331244"/>
                <a:gd name="connsiteY54" fmla="*/ 1090612 h 1397793"/>
                <a:gd name="connsiteX55" fmla="*/ 1235869 w 2331244"/>
                <a:gd name="connsiteY55" fmla="*/ 992981 h 139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31244" h="1397793">
                  <a:moveTo>
                    <a:pt x="1235869" y="992981"/>
                  </a:moveTo>
                  <a:lnTo>
                    <a:pt x="1045369" y="878681"/>
                  </a:lnTo>
                  <a:lnTo>
                    <a:pt x="919163" y="795337"/>
                  </a:lnTo>
                  <a:lnTo>
                    <a:pt x="762000" y="700087"/>
                  </a:lnTo>
                  <a:lnTo>
                    <a:pt x="607219" y="597693"/>
                  </a:lnTo>
                  <a:lnTo>
                    <a:pt x="488156" y="509587"/>
                  </a:lnTo>
                  <a:lnTo>
                    <a:pt x="381000" y="419100"/>
                  </a:lnTo>
                  <a:lnTo>
                    <a:pt x="297656" y="345281"/>
                  </a:lnTo>
                  <a:lnTo>
                    <a:pt x="195263" y="252412"/>
                  </a:lnTo>
                  <a:lnTo>
                    <a:pt x="130969" y="188118"/>
                  </a:lnTo>
                  <a:lnTo>
                    <a:pt x="57150" y="109537"/>
                  </a:lnTo>
                  <a:lnTo>
                    <a:pt x="23813" y="73818"/>
                  </a:lnTo>
                  <a:lnTo>
                    <a:pt x="11906" y="57150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5719" y="2381"/>
                  </a:lnTo>
                  <a:lnTo>
                    <a:pt x="95250" y="38100"/>
                  </a:lnTo>
                  <a:lnTo>
                    <a:pt x="259556" y="145256"/>
                  </a:lnTo>
                  <a:lnTo>
                    <a:pt x="438150" y="259556"/>
                  </a:lnTo>
                  <a:lnTo>
                    <a:pt x="600075" y="359568"/>
                  </a:lnTo>
                  <a:lnTo>
                    <a:pt x="773906" y="464343"/>
                  </a:lnTo>
                  <a:lnTo>
                    <a:pt x="926306" y="554831"/>
                  </a:lnTo>
                  <a:lnTo>
                    <a:pt x="1178719" y="695325"/>
                  </a:lnTo>
                  <a:lnTo>
                    <a:pt x="1357313" y="783431"/>
                  </a:lnTo>
                  <a:lnTo>
                    <a:pt x="1612106" y="897731"/>
                  </a:lnTo>
                  <a:lnTo>
                    <a:pt x="1826419" y="983456"/>
                  </a:lnTo>
                  <a:lnTo>
                    <a:pt x="1952625" y="1026318"/>
                  </a:lnTo>
                  <a:lnTo>
                    <a:pt x="2009775" y="1040606"/>
                  </a:lnTo>
                  <a:lnTo>
                    <a:pt x="2047875" y="1042987"/>
                  </a:lnTo>
                  <a:lnTo>
                    <a:pt x="2076450" y="1038225"/>
                  </a:lnTo>
                  <a:lnTo>
                    <a:pt x="2112169" y="1026318"/>
                  </a:lnTo>
                  <a:lnTo>
                    <a:pt x="2190750" y="973931"/>
                  </a:lnTo>
                  <a:lnTo>
                    <a:pt x="2262188" y="919162"/>
                  </a:lnTo>
                  <a:lnTo>
                    <a:pt x="2283619" y="904875"/>
                  </a:lnTo>
                  <a:lnTo>
                    <a:pt x="2307431" y="892968"/>
                  </a:lnTo>
                  <a:lnTo>
                    <a:pt x="2321719" y="895350"/>
                  </a:lnTo>
                  <a:lnTo>
                    <a:pt x="2331244" y="907256"/>
                  </a:lnTo>
                  <a:lnTo>
                    <a:pt x="2328863" y="928687"/>
                  </a:lnTo>
                  <a:lnTo>
                    <a:pt x="2297906" y="1002506"/>
                  </a:lnTo>
                  <a:lnTo>
                    <a:pt x="2250281" y="1088231"/>
                  </a:lnTo>
                  <a:lnTo>
                    <a:pt x="2214563" y="1147762"/>
                  </a:lnTo>
                  <a:lnTo>
                    <a:pt x="2150269" y="1226343"/>
                  </a:lnTo>
                  <a:lnTo>
                    <a:pt x="2055019" y="1316831"/>
                  </a:lnTo>
                  <a:lnTo>
                    <a:pt x="1990725" y="1371600"/>
                  </a:lnTo>
                  <a:lnTo>
                    <a:pt x="1962150" y="1393031"/>
                  </a:lnTo>
                  <a:lnTo>
                    <a:pt x="1945481" y="1397793"/>
                  </a:lnTo>
                  <a:lnTo>
                    <a:pt x="1928813" y="1390650"/>
                  </a:lnTo>
                  <a:lnTo>
                    <a:pt x="1912144" y="1371600"/>
                  </a:lnTo>
                  <a:lnTo>
                    <a:pt x="1895475" y="1335881"/>
                  </a:lnTo>
                  <a:lnTo>
                    <a:pt x="1850231" y="1297781"/>
                  </a:lnTo>
                  <a:lnTo>
                    <a:pt x="1793081" y="1254918"/>
                  </a:lnTo>
                  <a:lnTo>
                    <a:pt x="1735931" y="1223962"/>
                  </a:lnTo>
                  <a:lnTo>
                    <a:pt x="1600200" y="1166812"/>
                  </a:lnTo>
                  <a:lnTo>
                    <a:pt x="1428750" y="1090612"/>
                  </a:lnTo>
                  <a:lnTo>
                    <a:pt x="1235869" y="992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D08033F7-38ED-4D8C-A6C8-FF8DCF0E3C01}"/>
                </a:ext>
              </a:extLst>
            </p:cNvPr>
            <p:cNvSpPr/>
            <p:nvPr/>
          </p:nvSpPr>
          <p:spPr>
            <a:xfrm rot="16200000">
              <a:off x="4386264" y="3473451"/>
              <a:ext cx="2117725" cy="438150"/>
            </a:xfrm>
            <a:custGeom>
              <a:avLst/>
              <a:gdLst>
                <a:gd name="connsiteX0" fmla="*/ 976312 w 2116931"/>
                <a:gd name="connsiteY0" fmla="*/ 321469 h 438150"/>
                <a:gd name="connsiteX1" fmla="*/ 592931 w 2116931"/>
                <a:gd name="connsiteY1" fmla="*/ 302419 h 438150"/>
                <a:gd name="connsiteX2" fmla="*/ 111919 w 2116931"/>
                <a:gd name="connsiteY2" fmla="*/ 283369 h 438150"/>
                <a:gd name="connsiteX3" fmla="*/ 0 w 2116931"/>
                <a:gd name="connsiteY3" fmla="*/ 130969 h 438150"/>
                <a:gd name="connsiteX4" fmla="*/ 319087 w 2116931"/>
                <a:gd name="connsiteY4" fmla="*/ 126206 h 438150"/>
                <a:gd name="connsiteX5" fmla="*/ 892969 w 2116931"/>
                <a:gd name="connsiteY5" fmla="*/ 126206 h 438150"/>
                <a:gd name="connsiteX6" fmla="*/ 1266825 w 2116931"/>
                <a:gd name="connsiteY6" fmla="*/ 130969 h 438150"/>
                <a:gd name="connsiteX7" fmla="*/ 1476375 w 2116931"/>
                <a:gd name="connsiteY7" fmla="*/ 135731 h 438150"/>
                <a:gd name="connsiteX8" fmla="*/ 1585912 w 2116931"/>
                <a:gd name="connsiteY8" fmla="*/ 142875 h 438150"/>
                <a:gd name="connsiteX9" fmla="*/ 1709737 w 2116931"/>
                <a:gd name="connsiteY9" fmla="*/ 150019 h 438150"/>
                <a:gd name="connsiteX10" fmla="*/ 1764506 w 2116931"/>
                <a:gd name="connsiteY10" fmla="*/ 150019 h 438150"/>
                <a:gd name="connsiteX11" fmla="*/ 1809750 w 2116931"/>
                <a:gd name="connsiteY11" fmla="*/ 142875 h 438150"/>
                <a:gd name="connsiteX12" fmla="*/ 1852612 w 2116931"/>
                <a:gd name="connsiteY12" fmla="*/ 133350 h 438150"/>
                <a:gd name="connsiteX13" fmla="*/ 1900237 w 2116931"/>
                <a:gd name="connsiteY13" fmla="*/ 114300 h 438150"/>
                <a:gd name="connsiteX14" fmla="*/ 1955006 w 2116931"/>
                <a:gd name="connsiteY14" fmla="*/ 88106 h 438150"/>
                <a:gd name="connsiteX15" fmla="*/ 2007394 w 2116931"/>
                <a:gd name="connsiteY15" fmla="*/ 52387 h 438150"/>
                <a:gd name="connsiteX16" fmla="*/ 2047875 w 2116931"/>
                <a:gd name="connsiteY16" fmla="*/ 23812 h 438150"/>
                <a:gd name="connsiteX17" fmla="*/ 2076450 w 2116931"/>
                <a:gd name="connsiteY17" fmla="*/ 2381 h 438150"/>
                <a:gd name="connsiteX18" fmla="*/ 2097881 w 2116931"/>
                <a:gd name="connsiteY18" fmla="*/ 0 h 438150"/>
                <a:gd name="connsiteX19" fmla="*/ 2112169 w 2116931"/>
                <a:gd name="connsiteY19" fmla="*/ 7144 h 438150"/>
                <a:gd name="connsiteX20" fmla="*/ 2116931 w 2116931"/>
                <a:gd name="connsiteY20" fmla="*/ 14287 h 438150"/>
                <a:gd name="connsiteX21" fmla="*/ 2116931 w 2116931"/>
                <a:gd name="connsiteY21" fmla="*/ 38100 h 438150"/>
                <a:gd name="connsiteX22" fmla="*/ 2102644 w 2116931"/>
                <a:gd name="connsiteY22" fmla="*/ 85725 h 438150"/>
                <a:gd name="connsiteX23" fmla="*/ 2071687 w 2116931"/>
                <a:gd name="connsiteY23" fmla="*/ 157162 h 438150"/>
                <a:gd name="connsiteX24" fmla="*/ 2026444 w 2116931"/>
                <a:gd name="connsiteY24" fmla="*/ 235744 h 438150"/>
                <a:gd name="connsiteX25" fmla="*/ 1976437 w 2116931"/>
                <a:gd name="connsiteY25" fmla="*/ 307181 h 438150"/>
                <a:gd name="connsiteX26" fmla="*/ 1914525 w 2116931"/>
                <a:gd name="connsiteY26" fmla="*/ 366712 h 438150"/>
                <a:gd name="connsiteX27" fmla="*/ 1843087 w 2116931"/>
                <a:gd name="connsiteY27" fmla="*/ 426244 h 438150"/>
                <a:gd name="connsiteX28" fmla="*/ 1824037 w 2116931"/>
                <a:gd name="connsiteY28" fmla="*/ 438150 h 438150"/>
                <a:gd name="connsiteX29" fmla="*/ 1814512 w 2116931"/>
                <a:gd name="connsiteY29" fmla="*/ 438150 h 438150"/>
                <a:gd name="connsiteX30" fmla="*/ 1795462 w 2116931"/>
                <a:gd name="connsiteY30" fmla="*/ 431006 h 438150"/>
                <a:gd name="connsiteX31" fmla="*/ 1781175 w 2116931"/>
                <a:gd name="connsiteY31" fmla="*/ 414337 h 438150"/>
                <a:gd name="connsiteX32" fmla="*/ 1754981 w 2116931"/>
                <a:gd name="connsiteY32" fmla="*/ 383381 h 438150"/>
                <a:gd name="connsiteX33" fmla="*/ 1735931 w 2116931"/>
                <a:gd name="connsiteY33" fmla="*/ 373856 h 438150"/>
                <a:gd name="connsiteX34" fmla="*/ 1707356 w 2116931"/>
                <a:gd name="connsiteY34" fmla="*/ 361950 h 438150"/>
                <a:gd name="connsiteX35" fmla="*/ 1662112 w 2116931"/>
                <a:gd name="connsiteY35" fmla="*/ 352425 h 438150"/>
                <a:gd name="connsiteX36" fmla="*/ 1604962 w 2116931"/>
                <a:gd name="connsiteY36" fmla="*/ 350044 h 438150"/>
                <a:gd name="connsiteX37" fmla="*/ 976312 w 2116931"/>
                <a:gd name="connsiteY37" fmla="*/ 32146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16931" h="438150">
                  <a:moveTo>
                    <a:pt x="976312" y="321469"/>
                  </a:moveTo>
                  <a:lnTo>
                    <a:pt x="592931" y="302419"/>
                  </a:lnTo>
                  <a:lnTo>
                    <a:pt x="111919" y="283369"/>
                  </a:lnTo>
                  <a:lnTo>
                    <a:pt x="0" y="130969"/>
                  </a:lnTo>
                  <a:lnTo>
                    <a:pt x="319087" y="126206"/>
                  </a:lnTo>
                  <a:lnTo>
                    <a:pt x="892969" y="126206"/>
                  </a:lnTo>
                  <a:lnTo>
                    <a:pt x="1266825" y="130969"/>
                  </a:lnTo>
                  <a:lnTo>
                    <a:pt x="1476375" y="135731"/>
                  </a:lnTo>
                  <a:lnTo>
                    <a:pt x="1585912" y="142875"/>
                  </a:lnTo>
                  <a:lnTo>
                    <a:pt x="1709737" y="150019"/>
                  </a:lnTo>
                  <a:lnTo>
                    <a:pt x="1764506" y="150019"/>
                  </a:lnTo>
                  <a:lnTo>
                    <a:pt x="1809750" y="142875"/>
                  </a:lnTo>
                  <a:lnTo>
                    <a:pt x="1852612" y="133350"/>
                  </a:lnTo>
                  <a:lnTo>
                    <a:pt x="1900237" y="114300"/>
                  </a:lnTo>
                  <a:lnTo>
                    <a:pt x="1955006" y="88106"/>
                  </a:lnTo>
                  <a:lnTo>
                    <a:pt x="2007394" y="52387"/>
                  </a:lnTo>
                  <a:lnTo>
                    <a:pt x="2047875" y="23812"/>
                  </a:lnTo>
                  <a:lnTo>
                    <a:pt x="2076450" y="2381"/>
                  </a:lnTo>
                  <a:lnTo>
                    <a:pt x="2097881" y="0"/>
                  </a:lnTo>
                  <a:lnTo>
                    <a:pt x="2112169" y="7144"/>
                  </a:lnTo>
                  <a:lnTo>
                    <a:pt x="2116931" y="14287"/>
                  </a:lnTo>
                  <a:lnTo>
                    <a:pt x="2116931" y="38100"/>
                  </a:lnTo>
                  <a:lnTo>
                    <a:pt x="2102644" y="85725"/>
                  </a:lnTo>
                  <a:lnTo>
                    <a:pt x="2071687" y="157162"/>
                  </a:lnTo>
                  <a:lnTo>
                    <a:pt x="2026444" y="235744"/>
                  </a:lnTo>
                  <a:lnTo>
                    <a:pt x="1976437" y="307181"/>
                  </a:lnTo>
                  <a:lnTo>
                    <a:pt x="1914525" y="366712"/>
                  </a:lnTo>
                  <a:lnTo>
                    <a:pt x="1843087" y="426244"/>
                  </a:lnTo>
                  <a:lnTo>
                    <a:pt x="1824037" y="438150"/>
                  </a:lnTo>
                  <a:lnTo>
                    <a:pt x="1814512" y="438150"/>
                  </a:lnTo>
                  <a:lnTo>
                    <a:pt x="1795462" y="431006"/>
                  </a:lnTo>
                  <a:lnTo>
                    <a:pt x="1781175" y="414337"/>
                  </a:lnTo>
                  <a:lnTo>
                    <a:pt x="1754981" y="383381"/>
                  </a:lnTo>
                  <a:lnTo>
                    <a:pt x="1735931" y="373856"/>
                  </a:lnTo>
                  <a:lnTo>
                    <a:pt x="1707356" y="361950"/>
                  </a:lnTo>
                  <a:lnTo>
                    <a:pt x="1662112" y="352425"/>
                  </a:lnTo>
                  <a:lnTo>
                    <a:pt x="1604962" y="350044"/>
                  </a:lnTo>
                  <a:lnTo>
                    <a:pt x="976312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8259EFD5-3BFE-441D-8F1A-557EC4E8BD88}"/>
                </a:ext>
              </a:extLst>
            </p:cNvPr>
            <p:cNvSpPr/>
            <p:nvPr/>
          </p:nvSpPr>
          <p:spPr>
            <a:xfrm rot="16200000">
              <a:off x="5280819" y="2718594"/>
              <a:ext cx="3189288" cy="1949450"/>
            </a:xfrm>
            <a:custGeom>
              <a:avLst/>
              <a:gdLst>
                <a:gd name="connsiteX0" fmla="*/ 1709057 w 3189514"/>
                <a:gd name="connsiteY0" fmla="*/ 1621971 h 1948542"/>
                <a:gd name="connsiteX1" fmla="*/ 1480457 w 3189514"/>
                <a:gd name="connsiteY1" fmla="*/ 1534885 h 1948542"/>
                <a:gd name="connsiteX2" fmla="*/ 1281793 w 3189514"/>
                <a:gd name="connsiteY2" fmla="*/ 1453242 h 1948542"/>
                <a:gd name="connsiteX3" fmla="*/ 1211036 w 3189514"/>
                <a:gd name="connsiteY3" fmla="*/ 1412421 h 1948542"/>
                <a:gd name="connsiteX4" fmla="*/ 1143000 w 3189514"/>
                <a:gd name="connsiteY4" fmla="*/ 1374321 h 1948542"/>
                <a:gd name="connsiteX5" fmla="*/ 1025979 w 3189514"/>
                <a:gd name="connsiteY5" fmla="*/ 1300842 h 1948542"/>
                <a:gd name="connsiteX6" fmla="*/ 928007 w 3189514"/>
                <a:gd name="connsiteY6" fmla="*/ 1232807 h 1948542"/>
                <a:gd name="connsiteX7" fmla="*/ 830036 w 3189514"/>
                <a:gd name="connsiteY7" fmla="*/ 1159328 h 1948542"/>
                <a:gd name="connsiteX8" fmla="*/ 726622 w 3189514"/>
                <a:gd name="connsiteY8" fmla="*/ 1074964 h 1948542"/>
                <a:gd name="connsiteX9" fmla="*/ 634093 w 3189514"/>
                <a:gd name="connsiteY9" fmla="*/ 996042 h 1948542"/>
                <a:gd name="connsiteX10" fmla="*/ 560614 w 3189514"/>
                <a:gd name="connsiteY10" fmla="*/ 928007 h 1948542"/>
                <a:gd name="connsiteX11" fmla="*/ 478972 w 3189514"/>
                <a:gd name="connsiteY11" fmla="*/ 843642 h 1948542"/>
                <a:gd name="connsiteX12" fmla="*/ 402772 w 3189514"/>
                <a:gd name="connsiteY12" fmla="*/ 756557 h 1948542"/>
                <a:gd name="connsiteX13" fmla="*/ 337457 w 3189514"/>
                <a:gd name="connsiteY13" fmla="*/ 677635 h 1948542"/>
                <a:gd name="connsiteX14" fmla="*/ 258536 w 3189514"/>
                <a:gd name="connsiteY14" fmla="*/ 571500 h 1948542"/>
                <a:gd name="connsiteX15" fmla="*/ 193222 w 3189514"/>
                <a:gd name="connsiteY15" fmla="*/ 470807 h 1948542"/>
                <a:gd name="connsiteX16" fmla="*/ 141514 w 3189514"/>
                <a:gd name="connsiteY16" fmla="*/ 381000 h 1948542"/>
                <a:gd name="connsiteX17" fmla="*/ 100693 w 3189514"/>
                <a:gd name="connsiteY17" fmla="*/ 307521 h 1948542"/>
                <a:gd name="connsiteX18" fmla="*/ 54429 w 3189514"/>
                <a:gd name="connsiteY18" fmla="*/ 201385 h 1948542"/>
                <a:gd name="connsiteX19" fmla="*/ 19050 w 3189514"/>
                <a:gd name="connsiteY19" fmla="*/ 111578 h 1948542"/>
                <a:gd name="connsiteX20" fmla="*/ 2722 w 3189514"/>
                <a:gd name="connsiteY20" fmla="*/ 62592 h 1948542"/>
                <a:gd name="connsiteX21" fmla="*/ 0 w 3189514"/>
                <a:gd name="connsiteY21" fmla="*/ 43542 h 1948542"/>
                <a:gd name="connsiteX22" fmla="*/ 2722 w 3189514"/>
                <a:gd name="connsiteY22" fmla="*/ 24492 h 1948542"/>
                <a:gd name="connsiteX23" fmla="*/ 8164 w 3189514"/>
                <a:gd name="connsiteY23" fmla="*/ 10885 h 1948542"/>
                <a:gd name="connsiteX24" fmla="*/ 27214 w 3189514"/>
                <a:gd name="connsiteY24" fmla="*/ 0 h 1948542"/>
                <a:gd name="connsiteX25" fmla="*/ 40822 w 3189514"/>
                <a:gd name="connsiteY25" fmla="*/ 2721 h 1948542"/>
                <a:gd name="connsiteX26" fmla="*/ 68036 w 3189514"/>
                <a:gd name="connsiteY26" fmla="*/ 21771 h 1948542"/>
                <a:gd name="connsiteX27" fmla="*/ 92529 w 3189514"/>
                <a:gd name="connsiteY27" fmla="*/ 70757 h 1948542"/>
                <a:gd name="connsiteX28" fmla="*/ 163286 w 3189514"/>
                <a:gd name="connsiteY28" fmla="*/ 190500 h 1948542"/>
                <a:gd name="connsiteX29" fmla="*/ 209550 w 3189514"/>
                <a:gd name="connsiteY29" fmla="*/ 266700 h 1948542"/>
                <a:gd name="connsiteX30" fmla="*/ 255814 w 3189514"/>
                <a:gd name="connsiteY30" fmla="*/ 334735 h 1948542"/>
                <a:gd name="connsiteX31" fmla="*/ 315686 w 3189514"/>
                <a:gd name="connsiteY31" fmla="*/ 419100 h 1948542"/>
                <a:gd name="connsiteX32" fmla="*/ 375557 w 3189514"/>
                <a:gd name="connsiteY32" fmla="*/ 492578 h 1948542"/>
                <a:gd name="connsiteX33" fmla="*/ 459922 w 3189514"/>
                <a:gd name="connsiteY33" fmla="*/ 590550 h 1948542"/>
                <a:gd name="connsiteX34" fmla="*/ 544286 w 3189514"/>
                <a:gd name="connsiteY34" fmla="*/ 677635 h 1948542"/>
                <a:gd name="connsiteX35" fmla="*/ 623207 w 3189514"/>
                <a:gd name="connsiteY35" fmla="*/ 753835 h 1948542"/>
                <a:gd name="connsiteX36" fmla="*/ 721179 w 3189514"/>
                <a:gd name="connsiteY36" fmla="*/ 835478 h 1948542"/>
                <a:gd name="connsiteX37" fmla="*/ 816429 w 3189514"/>
                <a:gd name="connsiteY37" fmla="*/ 908957 h 1948542"/>
                <a:gd name="connsiteX38" fmla="*/ 906236 w 3189514"/>
                <a:gd name="connsiteY38" fmla="*/ 974271 h 1948542"/>
                <a:gd name="connsiteX39" fmla="*/ 1006929 w 3189514"/>
                <a:gd name="connsiteY39" fmla="*/ 1034142 h 1948542"/>
                <a:gd name="connsiteX40" fmla="*/ 1094014 w 3189514"/>
                <a:gd name="connsiteY40" fmla="*/ 1088571 h 1948542"/>
                <a:gd name="connsiteX41" fmla="*/ 1240972 w 3189514"/>
                <a:gd name="connsiteY41" fmla="*/ 1162050 h 1948542"/>
                <a:gd name="connsiteX42" fmla="*/ 1349829 w 3189514"/>
                <a:gd name="connsiteY42" fmla="*/ 1211035 h 1948542"/>
                <a:gd name="connsiteX43" fmla="*/ 1515836 w 3189514"/>
                <a:gd name="connsiteY43" fmla="*/ 1279071 h 1948542"/>
                <a:gd name="connsiteX44" fmla="*/ 1660072 w 3189514"/>
                <a:gd name="connsiteY44" fmla="*/ 1333500 h 1948542"/>
                <a:gd name="connsiteX45" fmla="*/ 1807029 w 3189514"/>
                <a:gd name="connsiteY45" fmla="*/ 1387928 h 1948542"/>
                <a:gd name="connsiteX46" fmla="*/ 2019300 w 3189514"/>
                <a:gd name="connsiteY46" fmla="*/ 1455964 h 1948542"/>
                <a:gd name="connsiteX47" fmla="*/ 2160814 w 3189514"/>
                <a:gd name="connsiteY47" fmla="*/ 1494064 h 1948542"/>
                <a:gd name="connsiteX48" fmla="*/ 2266950 w 3189514"/>
                <a:gd name="connsiteY48" fmla="*/ 1521278 h 1948542"/>
                <a:gd name="connsiteX49" fmla="*/ 2476500 w 3189514"/>
                <a:gd name="connsiteY49" fmla="*/ 1564821 h 1948542"/>
                <a:gd name="connsiteX50" fmla="*/ 2607129 w 3189514"/>
                <a:gd name="connsiteY50" fmla="*/ 1583871 h 1948542"/>
                <a:gd name="connsiteX51" fmla="*/ 2751364 w 3189514"/>
                <a:gd name="connsiteY51" fmla="*/ 1594757 h 1948542"/>
                <a:gd name="connsiteX52" fmla="*/ 2824843 w 3189514"/>
                <a:gd name="connsiteY52" fmla="*/ 1597478 h 1948542"/>
                <a:gd name="connsiteX53" fmla="*/ 2873829 w 3189514"/>
                <a:gd name="connsiteY53" fmla="*/ 1589314 h 1948542"/>
                <a:gd name="connsiteX54" fmla="*/ 2960914 w 3189514"/>
                <a:gd name="connsiteY54" fmla="*/ 1556657 h 1948542"/>
                <a:gd name="connsiteX55" fmla="*/ 3056164 w 3189514"/>
                <a:gd name="connsiteY55" fmla="*/ 1504950 h 1948542"/>
                <a:gd name="connsiteX56" fmla="*/ 3118757 w 3189514"/>
                <a:gd name="connsiteY56" fmla="*/ 1466850 h 1948542"/>
                <a:gd name="connsiteX57" fmla="*/ 3140529 w 3189514"/>
                <a:gd name="connsiteY57" fmla="*/ 1453242 h 1948542"/>
                <a:gd name="connsiteX58" fmla="*/ 3165022 w 3189514"/>
                <a:gd name="connsiteY58" fmla="*/ 1447800 h 1948542"/>
                <a:gd name="connsiteX59" fmla="*/ 3178629 w 3189514"/>
                <a:gd name="connsiteY59" fmla="*/ 1447800 h 1948542"/>
                <a:gd name="connsiteX60" fmla="*/ 3184072 w 3189514"/>
                <a:gd name="connsiteY60" fmla="*/ 1450521 h 1948542"/>
                <a:gd name="connsiteX61" fmla="*/ 3189514 w 3189514"/>
                <a:gd name="connsiteY61" fmla="*/ 1458685 h 1948542"/>
                <a:gd name="connsiteX62" fmla="*/ 3181350 w 3189514"/>
                <a:gd name="connsiteY62" fmla="*/ 1496785 h 1948542"/>
                <a:gd name="connsiteX63" fmla="*/ 3148693 w 3189514"/>
                <a:gd name="connsiteY63" fmla="*/ 1583871 h 1948542"/>
                <a:gd name="connsiteX64" fmla="*/ 3091543 w 3189514"/>
                <a:gd name="connsiteY64" fmla="*/ 1673678 h 1948542"/>
                <a:gd name="connsiteX65" fmla="*/ 2996293 w 3189514"/>
                <a:gd name="connsiteY65" fmla="*/ 1782535 h 1948542"/>
                <a:gd name="connsiteX66" fmla="*/ 2909207 w 3189514"/>
                <a:gd name="connsiteY66" fmla="*/ 1858735 h 1948542"/>
                <a:gd name="connsiteX67" fmla="*/ 2816679 w 3189514"/>
                <a:gd name="connsiteY67" fmla="*/ 1926771 h 1948542"/>
                <a:gd name="connsiteX68" fmla="*/ 2792186 w 3189514"/>
                <a:gd name="connsiteY68" fmla="*/ 1943100 h 1948542"/>
                <a:gd name="connsiteX69" fmla="*/ 2770414 w 3189514"/>
                <a:gd name="connsiteY69" fmla="*/ 1948542 h 1948542"/>
                <a:gd name="connsiteX70" fmla="*/ 2740479 w 3189514"/>
                <a:gd name="connsiteY70" fmla="*/ 1945821 h 1948542"/>
                <a:gd name="connsiteX71" fmla="*/ 2707822 w 3189514"/>
                <a:gd name="connsiteY71" fmla="*/ 1926771 h 1948542"/>
                <a:gd name="connsiteX72" fmla="*/ 2661557 w 3189514"/>
                <a:gd name="connsiteY72" fmla="*/ 1896835 h 1948542"/>
                <a:gd name="connsiteX73" fmla="*/ 2604407 w 3189514"/>
                <a:gd name="connsiteY73" fmla="*/ 1866900 h 1948542"/>
                <a:gd name="connsiteX74" fmla="*/ 2481943 w 3189514"/>
                <a:gd name="connsiteY74" fmla="*/ 1834242 h 1948542"/>
                <a:gd name="connsiteX75" fmla="*/ 2158093 w 3189514"/>
                <a:gd name="connsiteY75" fmla="*/ 1758042 h 1948542"/>
                <a:gd name="connsiteX76" fmla="*/ 1709057 w 3189514"/>
                <a:gd name="connsiteY76" fmla="*/ 1621971 h 19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189514" h="1948542">
                  <a:moveTo>
                    <a:pt x="1709057" y="1621971"/>
                  </a:moveTo>
                  <a:lnTo>
                    <a:pt x="1480457" y="1534885"/>
                  </a:lnTo>
                  <a:lnTo>
                    <a:pt x="1281793" y="1453242"/>
                  </a:lnTo>
                  <a:lnTo>
                    <a:pt x="1211036" y="1412421"/>
                  </a:lnTo>
                  <a:lnTo>
                    <a:pt x="1143000" y="1374321"/>
                  </a:lnTo>
                  <a:lnTo>
                    <a:pt x="1025979" y="1300842"/>
                  </a:lnTo>
                  <a:lnTo>
                    <a:pt x="928007" y="1232807"/>
                  </a:lnTo>
                  <a:lnTo>
                    <a:pt x="830036" y="1159328"/>
                  </a:lnTo>
                  <a:lnTo>
                    <a:pt x="726622" y="1074964"/>
                  </a:lnTo>
                  <a:lnTo>
                    <a:pt x="634093" y="996042"/>
                  </a:lnTo>
                  <a:lnTo>
                    <a:pt x="560614" y="928007"/>
                  </a:lnTo>
                  <a:lnTo>
                    <a:pt x="478972" y="843642"/>
                  </a:lnTo>
                  <a:lnTo>
                    <a:pt x="402772" y="756557"/>
                  </a:lnTo>
                  <a:lnTo>
                    <a:pt x="337457" y="677635"/>
                  </a:lnTo>
                  <a:lnTo>
                    <a:pt x="258536" y="571500"/>
                  </a:lnTo>
                  <a:lnTo>
                    <a:pt x="193222" y="470807"/>
                  </a:lnTo>
                  <a:lnTo>
                    <a:pt x="141514" y="381000"/>
                  </a:lnTo>
                  <a:lnTo>
                    <a:pt x="100693" y="307521"/>
                  </a:lnTo>
                  <a:lnTo>
                    <a:pt x="54429" y="201385"/>
                  </a:lnTo>
                  <a:lnTo>
                    <a:pt x="19050" y="111578"/>
                  </a:lnTo>
                  <a:lnTo>
                    <a:pt x="2722" y="62592"/>
                  </a:lnTo>
                  <a:lnTo>
                    <a:pt x="0" y="43542"/>
                  </a:lnTo>
                  <a:lnTo>
                    <a:pt x="2722" y="24492"/>
                  </a:lnTo>
                  <a:lnTo>
                    <a:pt x="8164" y="10885"/>
                  </a:lnTo>
                  <a:lnTo>
                    <a:pt x="27214" y="0"/>
                  </a:lnTo>
                  <a:lnTo>
                    <a:pt x="40822" y="2721"/>
                  </a:lnTo>
                  <a:lnTo>
                    <a:pt x="68036" y="21771"/>
                  </a:lnTo>
                  <a:lnTo>
                    <a:pt x="92529" y="70757"/>
                  </a:lnTo>
                  <a:lnTo>
                    <a:pt x="163286" y="190500"/>
                  </a:lnTo>
                  <a:lnTo>
                    <a:pt x="209550" y="266700"/>
                  </a:lnTo>
                  <a:lnTo>
                    <a:pt x="255814" y="334735"/>
                  </a:lnTo>
                  <a:lnTo>
                    <a:pt x="315686" y="419100"/>
                  </a:lnTo>
                  <a:lnTo>
                    <a:pt x="375557" y="492578"/>
                  </a:lnTo>
                  <a:lnTo>
                    <a:pt x="459922" y="590550"/>
                  </a:lnTo>
                  <a:lnTo>
                    <a:pt x="544286" y="677635"/>
                  </a:lnTo>
                  <a:lnTo>
                    <a:pt x="623207" y="753835"/>
                  </a:lnTo>
                  <a:lnTo>
                    <a:pt x="721179" y="835478"/>
                  </a:lnTo>
                  <a:lnTo>
                    <a:pt x="816429" y="908957"/>
                  </a:lnTo>
                  <a:lnTo>
                    <a:pt x="906236" y="974271"/>
                  </a:lnTo>
                  <a:lnTo>
                    <a:pt x="1006929" y="1034142"/>
                  </a:lnTo>
                  <a:lnTo>
                    <a:pt x="1094014" y="1088571"/>
                  </a:lnTo>
                  <a:lnTo>
                    <a:pt x="1240972" y="1162050"/>
                  </a:lnTo>
                  <a:lnTo>
                    <a:pt x="1349829" y="1211035"/>
                  </a:lnTo>
                  <a:lnTo>
                    <a:pt x="1515836" y="1279071"/>
                  </a:lnTo>
                  <a:lnTo>
                    <a:pt x="1660072" y="1333500"/>
                  </a:lnTo>
                  <a:lnTo>
                    <a:pt x="1807029" y="1387928"/>
                  </a:lnTo>
                  <a:lnTo>
                    <a:pt x="2019300" y="1455964"/>
                  </a:lnTo>
                  <a:lnTo>
                    <a:pt x="2160814" y="1494064"/>
                  </a:lnTo>
                  <a:lnTo>
                    <a:pt x="2266950" y="1521278"/>
                  </a:lnTo>
                  <a:lnTo>
                    <a:pt x="2476500" y="1564821"/>
                  </a:lnTo>
                  <a:lnTo>
                    <a:pt x="2607129" y="1583871"/>
                  </a:lnTo>
                  <a:lnTo>
                    <a:pt x="2751364" y="1594757"/>
                  </a:lnTo>
                  <a:lnTo>
                    <a:pt x="2824843" y="1597478"/>
                  </a:lnTo>
                  <a:lnTo>
                    <a:pt x="2873829" y="1589314"/>
                  </a:lnTo>
                  <a:lnTo>
                    <a:pt x="2960914" y="1556657"/>
                  </a:lnTo>
                  <a:lnTo>
                    <a:pt x="3056164" y="1504950"/>
                  </a:lnTo>
                  <a:lnTo>
                    <a:pt x="3118757" y="1466850"/>
                  </a:lnTo>
                  <a:lnTo>
                    <a:pt x="3140529" y="1453242"/>
                  </a:lnTo>
                  <a:lnTo>
                    <a:pt x="3165022" y="1447800"/>
                  </a:lnTo>
                  <a:lnTo>
                    <a:pt x="3178629" y="1447800"/>
                  </a:lnTo>
                  <a:lnTo>
                    <a:pt x="3184072" y="1450521"/>
                  </a:lnTo>
                  <a:lnTo>
                    <a:pt x="3189514" y="1458685"/>
                  </a:lnTo>
                  <a:lnTo>
                    <a:pt x="3181350" y="1496785"/>
                  </a:lnTo>
                  <a:lnTo>
                    <a:pt x="3148693" y="1583871"/>
                  </a:lnTo>
                  <a:lnTo>
                    <a:pt x="3091543" y="1673678"/>
                  </a:lnTo>
                  <a:lnTo>
                    <a:pt x="2996293" y="1782535"/>
                  </a:lnTo>
                  <a:lnTo>
                    <a:pt x="2909207" y="1858735"/>
                  </a:lnTo>
                  <a:lnTo>
                    <a:pt x="2816679" y="1926771"/>
                  </a:lnTo>
                  <a:lnTo>
                    <a:pt x="2792186" y="1943100"/>
                  </a:lnTo>
                  <a:lnTo>
                    <a:pt x="2770414" y="1948542"/>
                  </a:lnTo>
                  <a:lnTo>
                    <a:pt x="2740479" y="1945821"/>
                  </a:lnTo>
                  <a:lnTo>
                    <a:pt x="2707822" y="1926771"/>
                  </a:lnTo>
                  <a:lnTo>
                    <a:pt x="2661557" y="1896835"/>
                  </a:lnTo>
                  <a:lnTo>
                    <a:pt x="2604407" y="1866900"/>
                  </a:lnTo>
                  <a:lnTo>
                    <a:pt x="2481943" y="1834242"/>
                  </a:lnTo>
                  <a:lnTo>
                    <a:pt x="2158093" y="1758042"/>
                  </a:lnTo>
                  <a:lnTo>
                    <a:pt x="1709057" y="16219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2DEE68A7-0C79-45EB-8D42-13CC2C25636E}"/>
                </a:ext>
              </a:extLst>
            </p:cNvPr>
            <p:cNvSpPr/>
            <p:nvPr/>
          </p:nvSpPr>
          <p:spPr>
            <a:xfrm rot="16200000">
              <a:off x="3082927" y="4135439"/>
              <a:ext cx="2836863" cy="357187"/>
            </a:xfrm>
            <a:custGeom>
              <a:avLst/>
              <a:gdLst>
                <a:gd name="connsiteX0" fmla="*/ 1357312 w 2836069"/>
                <a:gd name="connsiteY0" fmla="*/ 314325 h 357188"/>
                <a:gd name="connsiteX1" fmla="*/ 816769 w 2836069"/>
                <a:gd name="connsiteY1" fmla="*/ 314325 h 357188"/>
                <a:gd name="connsiteX2" fmla="*/ 411956 w 2836069"/>
                <a:gd name="connsiteY2" fmla="*/ 316706 h 357188"/>
                <a:gd name="connsiteX3" fmla="*/ 252412 w 2836069"/>
                <a:gd name="connsiteY3" fmla="*/ 314325 h 357188"/>
                <a:gd name="connsiteX4" fmla="*/ 197644 w 2836069"/>
                <a:gd name="connsiteY4" fmla="*/ 302419 h 357188"/>
                <a:gd name="connsiteX5" fmla="*/ 152400 w 2836069"/>
                <a:gd name="connsiteY5" fmla="*/ 288131 h 357188"/>
                <a:gd name="connsiteX6" fmla="*/ 102394 w 2836069"/>
                <a:gd name="connsiteY6" fmla="*/ 266700 h 357188"/>
                <a:gd name="connsiteX7" fmla="*/ 61912 w 2836069"/>
                <a:gd name="connsiteY7" fmla="*/ 242888 h 357188"/>
                <a:gd name="connsiteX8" fmla="*/ 30956 w 2836069"/>
                <a:gd name="connsiteY8" fmla="*/ 219075 h 357188"/>
                <a:gd name="connsiteX9" fmla="*/ 9525 w 2836069"/>
                <a:gd name="connsiteY9" fmla="*/ 192881 h 357188"/>
                <a:gd name="connsiteX10" fmla="*/ 0 w 2836069"/>
                <a:gd name="connsiteY10" fmla="*/ 171450 h 357188"/>
                <a:gd name="connsiteX11" fmla="*/ 2381 w 2836069"/>
                <a:gd name="connsiteY11" fmla="*/ 140494 h 357188"/>
                <a:gd name="connsiteX12" fmla="*/ 9525 w 2836069"/>
                <a:gd name="connsiteY12" fmla="*/ 126206 h 357188"/>
                <a:gd name="connsiteX13" fmla="*/ 30956 w 2836069"/>
                <a:gd name="connsiteY13" fmla="*/ 107156 h 357188"/>
                <a:gd name="connsiteX14" fmla="*/ 83344 w 2836069"/>
                <a:gd name="connsiteY14" fmla="*/ 78581 h 357188"/>
                <a:gd name="connsiteX15" fmla="*/ 176212 w 2836069"/>
                <a:gd name="connsiteY15" fmla="*/ 40481 h 357188"/>
                <a:gd name="connsiteX16" fmla="*/ 278606 w 2836069"/>
                <a:gd name="connsiteY16" fmla="*/ 11906 h 357188"/>
                <a:gd name="connsiteX17" fmla="*/ 340519 w 2836069"/>
                <a:gd name="connsiteY17" fmla="*/ 0 h 357188"/>
                <a:gd name="connsiteX18" fmla="*/ 404812 w 2836069"/>
                <a:gd name="connsiteY18" fmla="*/ 16669 h 357188"/>
                <a:gd name="connsiteX19" fmla="*/ 511969 w 2836069"/>
                <a:gd name="connsiteY19" fmla="*/ 42863 h 357188"/>
                <a:gd name="connsiteX20" fmla="*/ 633412 w 2836069"/>
                <a:gd name="connsiteY20" fmla="*/ 61913 h 357188"/>
                <a:gd name="connsiteX21" fmla="*/ 792956 w 2836069"/>
                <a:gd name="connsiteY21" fmla="*/ 73819 h 357188"/>
                <a:gd name="connsiteX22" fmla="*/ 1254919 w 2836069"/>
                <a:gd name="connsiteY22" fmla="*/ 90488 h 357188"/>
                <a:gd name="connsiteX23" fmla="*/ 1683544 w 2836069"/>
                <a:gd name="connsiteY23" fmla="*/ 109538 h 357188"/>
                <a:gd name="connsiteX24" fmla="*/ 2145506 w 2836069"/>
                <a:gd name="connsiteY24" fmla="*/ 128588 h 357188"/>
                <a:gd name="connsiteX25" fmla="*/ 2378869 w 2836069"/>
                <a:gd name="connsiteY25" fmla="*/ 138113 h 357188"/>
                <a:gd name="connsiteX26" fmla="*/ 2447925 w 2836069"/>
                <a:gd name="connsiteY26" fmla="*/ 142875 h 357188"/>
                <a:gd name="connsiteX27" fmla="*/ 2516981 w 2836069"/>
                <a:gd name="connsiteY27" fmla="*/ 140494 h 357188"/>
                <a:gd name="connsiteX28" fmla="*/ 2555081 w 2836069"/>
                <a:gd name="connsiteY28" fmla="*/ 135731 h 357188"/>
                <a:gd name="connsiteX29" fmla="*/ 2588419 w 2836069"/>
                <a:gd name="connsiteY29" fmla="*/ 123825 h 357188"/>
                <a:gd name="connsiteX30" fmla="*/ 2647950 w 2836069"/>
                <a:gd name="connsiteY30" fmla="*/ 80963 h 357188"/>
                <a:gd name="connsiteX31" fmla="*/ 2836069 w 2836069"/>
                <a:gd name="connsiteY31" fmla="*/ 159544 h 357188"/>
                <a:gd name="connsiteX32" fmla="*/ 2778919 w 2836069"/>
                <a:gd name="connsiteY32" fmla="*/ 238125 h 357188"/>
                <a:gd name="connsiteX33" fmla="*/ 2747962 w 2836069"/>
                <a:gd name="connsiteY33" fmla="*/ 273844 h 357188"/>
                <a:gd name="connsiteX34" fmla="*/ 2709862 w 2836069"/>
                <a:gd name="connsiteY34" fmla="*/ 309563 h 357188"/>
                <a:gd name="connsiteX35" fmla="*/ 2657475 w 2836069"/>
                <a:gd name="connsiteY35" fmla="*/ 342900 h 357188"/>
                <a:gd name="connsiteX36" fmla="*/ 2609850 w 2836069"/>
                <a:gd name="connsiteY36" fmla="*/ 357188 h 357188"/>
                <a:gd name="connsiteX37" fmla="*/ 2512219 w 2836069"/>
                <a:gd name="connsiteY37" fmla="*/ 342900 h 357188"/>
                <a:gd name="connsiteX38" fmla="*/ 2336006 w 2836069"/>
                <a:gd name="connsiteY38" fmla="*/ 328613 h 357188"/>
                <a:gd name="connsiteX39" fmla="*/ 2164556 w 2836069"/>
                <a:gd name="connsiteY39" fmla="*/ 316706 h 357188"/>
                <a:gd name="connsiteX40" fmla="*/ 1950244 w 2836069"/>
                <a:gd name="connsiteY40" fmla="*/ 311944 h 357188"/>
                <a:gd name="connsiteX41" fmla="*/ 1643062 w 2836069"/>
                <a:gd name="connsiteY41" fmla="*/ 314325 h 357188"/>
                <a:gd name="connsiteX42" fmla="*/ 1357312 w 2836069"/>
                <a:gd name="connsiteY42" fmla="*/ 31432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36069" h="357188">
                  <a:moveTo>
                    <a:pt x="1357312" y="314325"/>
                  </a:moveTo>
                  <a:lnTo>
                    <a:pt x="816769" y="314325"/>
                  </a:lnTo>
                  <a:lnTo>
                    <a:pt x="411956" y="316706"/>
                  </a:lnTo>
                  <a:lnTo>
                    <a:pt x="252412" y="314325"/>
                  </a:lnTo>
                  <a:lnTo>
                    <a:pt x="197644" y="302419"/>
                  </a:lnTo>
                  <a:lnTo>
                    <a:pt x="152400" y="288131"/>
                  </a:lnTo>
                  <a:lnTo>
                    <a:pt x="102394" y="266700"/>
                  </a:lnTo>
                  <a:lnTo>
                    <a:pt x="61912" y="242888"/>
                  </a:lnTo>
                  <a:lnTo>
                    <a:pt x="30956" y="219075"/>
                  </a:lnTo>
                  <a:lnTo>
                    <a:pt x="9525" y="192881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9525" y="126206"/>
                  </a:lnTo>
                  <a:lnTo>
                    <a:pt x="30956" y="107156"/>
                  </a:lnTo>
                  <a:lnTo>
                    <a:pt x="83344" y="78581"/>
                  </a:lnTo>
                  <a:lnTo>
                    <a:pt x="176212" y="40481"/>
                  </a:lnTo>
                  <a:lnTo>
                    <a:pt x="278606" y="11906"/>
                  </a:lnTo>
                  <a:lnTo>
                    <a:pt x="340519" y="0"/>
                  </a:lnTo>
                  <a:lnTo>
                    <a:pt x="404812" y="16669"/>
                  </a:lnTo>
                  <a:lnTo>
                    <a:pt x="511969" y="42863"/>
                  </a:lnTo>
                  <a:lnTo>
                    <a:pt x="633412" y="61913"/>
                  </a:lnTo>
                  <a:lnTo>
                    <a:pt x="792956" y="73819"/>
                  </a:lnTo>
                  <a:lnTo>
                    <a:pt x="1254919" y="90488"/>
                  </a:lnTo>
                  <a:lnTo>
                    <a:pt x="1683544" y="109538"/>
                  </a:lnTo>
                  <a:lnTo>
                    <a:pt x="2145506" y="128588"/>
                  </a:lnTo>
                  <a:lnTo>
                    <a:pt x="2378869" y="138113"/>
                  </a:lnTo>
                  <a:lnTo>
                    <a:pt x="2447925" y="142875"/>
                  </a:lnTo>
                  <a:lnTo>
                    <a:pt x="2516981" y="140494"/>
                  </a:lnTo>
                  <a:lnTo>
                    <a:pt x="2555081" y="135731"/>
                  </a:lnTo>
                  <a:lnTo>
                    <a:pt x="2588419" y="123825"/>
                  </a:lnTo>
                  <a:lnTo>
                    <a:pt x="2647950" y="80963"/>
                  </a:lnTo>
                  <a:lnTo>
                    <a:pt x="2836069" y="159544"/>
                  </a:lnTo>
                  <a:lnTo>
                    <a:pt x="2778919" y="238125"/>
                  </a:lnTo>
                  <a:lnTo>
                    <a:pt x="2747962" y="273844"/>
                  </a:lnTo>
                  <a:lnTo>
                    <a:pt x="2709862" y="309563"/>
                  </a:lnTo>
                  <a:lnTo>
                    <a:pt x="2657475" y="342900"/>
                  </a:lnTo>
                  <a:lnTo>
                    <a:pt x="2609850" y="357188"/>
                  </a:lnTo>
                  <a:lnTo>
                    <a:pt x="2512219" y="342900"/>
                  </a:lnTo>
                  <a:lnTo>
                    <a:pt x="2336006" y="328613"/>
                  </a:lnTo>
                  <a:lnTo>
                    <a:pt x="2164556" y="316706"/>
                  </a:lnTo>
                  <a:lnTo>
                    <a:pt x="1950244" y="311944"/>
                  </a:lnTo>
                  <a:lnTo>
                    <a:pt x="1643062" y="314325"/>
                  </a:lnTo>
                  <a:lnTo>
                    <a:pt x="13573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C5A9983F-3DD7-4330-8CC1-DAAA1D21A0D7}"/>
                </a:ext>
              </a:extLst>
            </p:cNvPr>
            <p:cNvSpPr/>
            <p:nvPr/>
          </p:nvSpPr>
          <p:spPr>
            <a:xfrm>
              <a:off x="5008563" y="3990975"/>
              <a:ext cx="1320800" cy="1093788"/>
            </a:xfrm>
            <a:custGeom>
              <a:avLst/>
              <a:gdLst>
                <a:gd name="connsiteX0" fmla="*/ 985837 w 1321594"/>
                <a:gd name="connsiteY0" fmla="*/ 416719 h 1092994"/>
                <a:gd name="connsiteX1" fmla="*/ 759619 w 1321594"/>
                <a:gd name="connsiteY1" fmla="*/ 650081 h 1092994"/>
                <a:gd name="connsiteX2" fmla="*/ 600075 w 1321594"/>
                <a:gd name="connsiteY2" fmla="*/ 802481 h 1092994"/>
                <a:gd name="connsiteX3" fmla="*/ 411956 w 1321594"/>
                <a:gd name="connsiteY3" fmla="*/ 978694 h 1092994"/>
                <a:gd name="connsiteX4" fmla="*/ 369094 w 1321594"/>
                <a:gd name="connsiteY4" fmla="*/ 1042988 h 1092994"/>
                <a:gd name="connsiteX5" fmla="*/ 340519 w 1321594"/>
                <a:gd name="connsiteY5" fmla="*/ 1073944 h 1092994"/>
                <a:gd name="connsiteX6" fmla="*/ 321469 w 1321594"/>
                <a:gd name="connsiteY6" fmla="*/ 1088231 h 1092994"/>
                <a:gd name="connsiteX7" fmla="*/ 302419 w 1321594"/>
                <a:gd name="connsiteY7" fmla="*/ 1092994 h 1092994"/>
                <a:gd name="connsiteX8" fmla="*/ 280987 w 1321594"/>
                <a:gd name="connsiteY8" fmla="*/ 1088231 h 1092994"/>
                <a:gd name="connsiteX9" fmla="*/ 247650 w 1321594"/>
                <a:gd name="connsiteY9" fmla="*/ 1069181 h 1092994"/>
                <a:gd name="connsiteX10" fmla="*/ 185737 w 1321594"/>
                <a:gd name="connsiteY10" fmla="*/ 1007269 h 1092994"/>
                <a:gd name="connsiteX11" fmla="*/ 119062 w 1321594"/>
                <a:gd name="connsiteY11" fmla="*/ 923925 h 1092994"/>
                <a:gd name="connsiteX12" fmla="*/ 59531 w 1321594"/>
                <a:gd name="connsiteY12" fmla="*/ 828675 h 1092994"/>
                <a:gd name="connsiteX13" fmla="*/ 19050 w 1321594"/>
                <a:gd name="connsiteY13" fmla="*/ 757238 h 1092994"/>
                <a:gd name="connsiteX14" fmla="*/ 7144 w 1321594"/>
                <a:gd name="connsiteY14" fmla="*/ 735806 h 1092994"/>
                <a:gd name="connsiteX15" fmla="*/ 0 w 1321594"/>
                <a:gd name="connsiteY15" fmla="*/ 707231 h 1092994"/>
                <a:gd name="connsiteX16" fmla="*/ 4762 w 1321594"/>
                <a:gd name="connsiteY16" fmla="*/ 676275 h 1092994"/>
                <a:gd name="connsiteX17" fmla="*/ 9525 w 1321594"/>
                <a:gd name="connsiteY17" fmla="*/ 664369 h 1092994"/>
                <a:gd name="connsiteX18" fmla="*/ 21431 w 1321594"/>
                <a:gd name="connsiteY18" fmla="*/ 659606 h 1092994"/>
                <a:gd name="connsiteX19" fmla="*/ 33337 w 1321594"/>
                <a:gd name="connsiteY19" fmla="*/ 659606 h 1092994"/>
                <a:gd name="connsiteX20" fmla="*/ 71437 w 1321594"/>
                <a:gd name="connsiteY20" fmla="*/ 681038 h 1092994"/>
                <a:gd name="connsiteX21" fmla="*/ 88106 w 1321594"/>
                <a:gd name="connsiteY21" fmla="*/ 692944 h 1092994"/>
                <a:gd name="connsiteX22" fmla="*/ 121444 w 1321594"/>
                <a:gd name="connsiteY22" fmla="*/ 702469 h 1092994"/>
                <a:gd name="connsiteX23" fmla="*/ 152400 w 1321594"/>
                <a:gd name="connsiteY23" fmla="*/ 707231 h 1092994"/>
                <a:gd name="connsiteX24" fmla="*/ 195262 w 1321594"/>
                <a:gd name="connsiteY24" fmla="*/ 709613 h 1092994"/>
                <a:gd name="connsiteX25" fmla="*/ 226219 w 1321594"/>
                <a:gd name="connsiteY25" fmla="*/ 707231 h 1092994"/>
                <a:gd name="connsiteX26" fmla="*/ 264319 w 1321594"/>
                <a:gd name="connsiteY26" fmla="*/ 702469 h 1092994"/>
                <a:gd name="connsiteX27" fmla="*/ 366712 w 1321594"/>
                <a:gd name="connsiteY27" fmla="*/ 657225 h 1092994"/>
                <a:gd name="connsiteX28" fmla="*/ 485775 w 1321594"/>
                <a:gd name="connsiteY28" fmla="*/ 588169 h 1092994"/>
                <a:gd name="connsiteX29" fmla="*/ 702469 w 1321594"/>
                <a:gd name="connsiteY29" fmla="*/ 433388 h 1092994"/>
                <a:gd name="connsiteX30" fmla="*/ 850106 w 1321594"/>
                <a:gd name="connsiteY30" fmla="*/ 328613 h 1092994"/>
                <a:gd name="connsiteX31" fmla="*/ 988219 w 1321594"/>
                <a:gd name="connsiteY31" fmla="*/ 226219 h 1092994"/>
                <a:gd name="connsiteX32" fmla="*/ 1128712 w 1321594"/>
                <a:gd name="connsiteY32" fmla="*/ 119063 h 1092994"/>
                <a:gd name="connsiteX33" fmla="*/ 1243012 w 1321594"/>
                <a:gd name="connsiteY33" fmla="*/ 30956 h 1092994"/>
                <a:gd name="connsiteX34" fmla="*/ 1266825 w 1321594"/>
                <a:gd name="connsiteY34" fmla="*/ 11906 h 1092994"/>
                <a:gd name="connsiteX35" fmla="*/ 1290637 w 1321594"/>
                <a:gd name="connsiteY35" fmla="*/ 0 h 1092994"/>
                <a:gd name="connsiteX36" fmla="*/ 1302544 w 1321594"/>
                <a:gd name="connsiteY36" fmla="*/ 0 h 1092994"/>
                <a:gd name="connsiteX37" fmla="*/ 1316831 w 1321594"/>
                <a:gd name="connsiteY37" fmla="*/ 4763 h 1092994"/>
                <a:gd name="connsiteX38" fmla="*/ 1321594 w 1321594"/>
                <a:gd name="connsiteY38" fmla="*/ 14288 h 1092994"/>
                <a:gd name="connsiteX39" fmla="*/ 1321594 w 1321594"/>
                <a:gd name="connsiteY39" fmla="*/ 30956 h 1092994"/>
                <a:gd name="connsiteX40" fmla="*/ 1309687 w 1321594"/>
                <a:gd name="connsiteY40" fmla="*/ 59531 h 1092994"/>
                <a:gd name="connsiteX41" fmla="*/ 1254919 w 1321594"/>
                <a:gd name="connsiteY41" fmla="*/ 121444 h 1092994"/>
                <a:gd name="connsiteX42" fmla="*/ 1159669 w 1321594"/>
                <a:gd name="connsiteY42" fmla="*/ 223838 h 1092994"/>
                <a:gd name="connsiteX43" fmla="*/ 985837 w 1321594"/>
                <a:gd name="connsiteY43" fmla="*/ 416719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1594" h="1092994">
                  <a:moveTo>
                    <a:pt x="985837" y="416719"/>
                  </a:moveTo>
                  <a:lnTo>
                    <a:pt x="759619" y="650081"/>
                  </a:lnTo>
                  <a:lnTo>
                    <a:pt x="600075" y="802481"/>
                  </a:lnTo>
                  <a:lnTo>
                    <a:pt x="411956" y="978694"/>
                  </a:lnTo>
                  <a:lnTo>
                    <a:pt x="369094" y="1042988"/>
                  </a:lnTo>
                  <a:lnTo>
                    <a:pt x="340519" y="1073944"/>
                  </a:lnTo>
                  <a:lnTo>
                    <a:pt x="321469" y="1088231"/>
                  </a:lnTo>
                  <a:lnTo>
                    <a:pt x="302419" y="1092994"/>
                  </a:lnTo>
                  <a:lnTo>
                    <a:pt x="280987" y="1088231"/>
                  </a:lnTo>
                  <a:lnTo>
                    <a:pt x="247650" y="1069181"/>
                  </a:lnTo>
                  <a:lnTo>
                    <a:pt x="185737" y="1007269"/>
                  </a:lnTo>
                  <a:lnTo>
                    <a:pt x="119062" y="923925"/>
                  </a:lnTo>
                  <a:lnTo>
                    <a:pt x="59531" y="828675"/>
                  </a:lnTo>
                  <a:lnTo>
                    <a:pt x="19050" y="757238"/>
                  </a:lnTo>
                  <a:lnTo>
                    <a:pt x="7144" y="735806"/>
                  </a:lnTo>
                  <a:lnTo>
                    <a:pt x="0" y="707231"/>
                  </a:lnTo>
                  <a:lnTo>
                    <a:pt x="4762" y="676275"/>
                  </a:lnTo>
                  <a:lnTo>
                    <a:pt x="9525" y="664369"/>
                  </a:lnTo>
                  <a:lnTo>
                    <a:pt x="21431" y="659606"/>
                  </a:lnTo>
                  <a:lnTo>
                    <a:pt x="33337" y="659606"/>
                  </a:lnTo>
                  <a:lnTo>
                    <a:pt x="71437" y="681038"/>
                  </a:lnTo>
                  <a:lnTo>
                    <a:pt x="88106" y="692944"/>
                  </a:lnTo>
                  <a:lnTo>
                    <a:pt x="121444" y="702469"/>
                  </a:lnTo>
                  <a:lnTo>
                    <a:pt x="152400" y="707231"/>
                  </a:lnTo>
                  <a:lnTo>
                    <a:pt x="195262" y="709613"/>
                  </a:lnTo>
                  <a:lnTo>
                    <a:pt x="226219" y="707231"/>
                  </a:lnTo>
                  <a:lnTo>
                    <a:pt x="264319" y="702469"/>
                  </a:lnTo>
                  <a:lnTo>
                    <a:pt x="366712" y="657225"/>
                  </a:lnTo>
                  <a:lnTo>
                    <a:pt x="485775" y="588169"/>
                  </a:lnTo>
                  <a:lnTo>
                    <a:pt x="702469" y="433388"/>
                  </a:lnTo>
                  <a:lnTo>
                    <a:pt x="850106" y="328613"/>
                  </a:lnTo>
                  <a:lnTo>
                    <a:pt x="988219" y="226219"/>
                  </a:lnTo>
                  <a:lnTo>
                    <a:pt x="1128712" y="119063"/>
                  </a:lnTo>
                  <a:lnTo>
                    <a:pt x="1243012" y="30956"/>
                  </a:lnTo>
                  <a:lnTo>
                    <a:pt x="1266825" y="11906"/>
                  </a:lnTo>
                  <a:lnTo>
                    <a:pt x="1290637" y="0"/>
                  </a:lnTo>
                  <a:lnTo>
                    <a:pt x="1302544" y="0"/>
                  </a:lnTo>
                  <a:lnTo>
                    <a:pt x="1316831" y="4763"/>
                  </a:lnTo>
                  <a:lnTo>
                    <a:pt x="1321594" y="14288"/>
                  </a:lnTo>
                  <a:lnTo>
                    <a:pt x="1321594" y="30956"/>
                  </a:lnTo>
                  <a:lnTo>
                    <a:pt x="1309687" y="59531"/>
                  </a:lnTo>
                  <a:lnTo>
                    <a:pt x="1254919" y="121444"/>
                  </a:lnTo>
                  <a:lnTo>
                    <a:pt x="1159669" y="223838"/>
                  </a:lnTo>
                  <a:lnTo>
                    <a:pt x="985837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1E1A4E11-105A-4CAE-B411-FE53C5B8B9DE}"/>
                </a:ext>
              </a:extLst>
            </p:cNvPr>
            <p:cNvSpPr/>
            <p:nvPr/>
          </p:nvSpPr>
          <p:spPr>
            <a:xfrm>
              <a:off x="7246938" y="3941764"/>
              <a:ext cx="1211262" cy="1457325"/>
            </a:xfrm>
            <a:custGeom>
              <a:avLst/>
              <a:gdLst>
                <a:gd name="connsiteX0" fmla="*/ 481012 w 1212056"/>
                <a:gd name="connsiteY0" fmla="*/ 600075 h 1457325"/>
                <a:gd name="connsiteX1" fmla="*/ 283369 w 1212056"/>
                <a:gd name="connsiteY1" fmla="*/ 366712 h 1457325"/>
                <a:gd name="connsiteX2" fmla="*/ 147637 w 1212056"/>
                <a:gd name="connsiteY2" fmla="*/ 219075 h 1457325"/>
                <a:gd name="connsiteX3" fmla="*/ 0 w 1212056"/>
                <a:gd name="connsiteY3" fmla="*/ 73819 h 1457325"/>
                <a:gd name="connsiteX4" fmla="*/ 19050 w 1212056"/>
                <a:gd name="connsiteY4" fmla="*/ 0 h 1457325"/>
                <a:gd name="connsiteX5" fmla="*/ 128587 w 1212056"/>
                <a:gd name="connsiteY5" fmla="*/ 57150 h 1457325"/>
                <a:gd name="connsiteX6" fmla="*/ 214312 w 1212056"/>
                <a:gd name="connsiteY6" fmla="*/ 114300 h 1457325"/>
                <a:gd name="connsiteX7" fmla="*/ 359569 w 1212056"/>
                <a:gd name="connsiteY7" fmla="*/ 214312 h 1457325"/>
                <a:gd name="connsiteX8" fmla="*/ 452437 w 1212056"/>
                <a:gd name="connsiteY8" fmla="*/ 288131 h 1457325"/>
                <a:gd name="connsiteX9" fmla="*/ 573881 w 1212056"/>
                <a:gd name="connsiteY9" fmla="*/ 381000 h 1457325"/>
                <a:gd name="connsiteX10" fmla="*/ 661987 w 1212056"/>
                <a:gd name="connsiteY10" fmla="*/ 452437 h 1457325"/>
                <a:gd name="connsiteX11" fmla="*/ 723900 w 1212056"/>
                <a:gd name="connsiteY11" fmla="*/ 504825 h 1457325"/>
                <a:gd name="connsiteX12" fmla="*/ 790575 w 1212056"/>
                <a:gd name="connsiteY12" fmla="*/ 564356 h 1457325"/>
                <a:gd name="connsiteX13" fmla="*/ 862012 w 1212056"/>
                <a:gd name="connsiteY13" fmla="*/ 631031 h 1457325"/>
                <a:gd name="connsiteX14" fmla="*/ 926306 w 1212056"/>
                <a:gd name="connsiteY14" fmla="*/ 695325 h 1457325"/>
                <a:gd name="connsiteX15" fmla="*/ 997744 w 1212056"/>
                <a:gd name="connsiteY15" fmla="*/ 781050 h 1457325"/>
                <a:gd name="connsiteX16" fmla="*/ 1050131 w 1212056"/>
                <a:gd name="connsiteY16" fmla="*/ 850106 h 1457325"/>
                <a:gd name="connsiteX17" fmla="*/ 1097756 w 1212056"/>
                <a:gd name="connsiteY17" fmla="*/ 931069 h 1457325"/>
                <a:gd name="connsiteX18" fmla="*/ 1145381 w 1212056"/>
                <a:gd name="connsiteY18" fmla="*/ 1023937 h 1457325"/>
                <a:gd name="connsiteX19" fmla="*/ 1178719 w 1212056"/>
                <a:gd name="connsiteY19" fmla="*/ 1109662 h 1457325"/>
                <a:gd name="connsiteX20" fmla="*/ 1197769 w 1212056"/>
                <a:gd name="connsiteY20" fmla="*/ 1171575 h 1457325"/>
                <a:gd name="connsiteX21" fmla="*/ 1207294 w 1212056"/>
                <a:gd name="connsiteY21" fmla="*/ 1221581 h 1457325"/>
                <a:gd name="connsiteX22" fmla="*/ 1212056 w 1212056"/>
                <a:gd name="connsiteY22" fmla="*/ 1262062 h 1457325"/>
                <a:gd name="connsiteX23" fmla="*/ 1207294 w 1212056"/>
                <a:gd name="connsiteY23" fmla="*/ 1304925 h 1457325"/>
                <a:gd name="connsiteX24" fmla="*/ 1193006 w 1212056"/>
                <a:gd name="connsiteY24" fmla="*/ 1364456 h 1457325"/>
                <a:gd name="connsiteX25" fmla="*/ 1173956 w 1212056"/>
                <a:gd name="connsiteY25" fmla="*/ 1412081 h 1457325"/>
                <a:gd name="connsiteX26" fmla="*/ 1143000 w 1212056"/>
                <a:gd name="connsiteY26" fmla="*/ 1447800 h 1457325"/>
                <a:gd name="connsiteX27" fmla="*/ 1116806 w 1212056"/>
                <a:gd name="connsiteY27" fmla="*/ 1457325 h 1457325"/>
                <a:gd name="connsiteX28" fmla="*/ 1081087 w 1212056"/>
                <a:gd name="connsiteY28" fmla="*/ 1454944 h 1457325"/>
                <a:gd name="connsiteX29" fmla="*/ 1023937 w 1212056"/>
                <a:gd name="connsiteY29" fmla="*/ 1440656 h 1457325"/>
                <a:gd name="connsiteX30" fmla="*/ 983456 w 1212056"/>
                <a:gd name="connsiteY30" fmla="*/ 1416844 h 1457325"/>
                <a:gd name="connsiteX31" fmla="*/ 945356 w 1212056"/>
                <a:gd name="connsiteY31" fmla="*/ 1383506 h 1457325"/>
                <a:gd name="connsiteX32" fmla="*/ 916781 w 1212056"/>
                <a:gd name="connsiteY32" fmla="*/ 1340644 h 1457325"/>
                <a:gd name="connsiteX33" fmla="*/ 897731 w 1212056"/>
                <a:gd name="connsiteY33" fmla="*/ 1295400 h 1457325"/>
                <a:gd name="connsiteX34" fmla="*/ 842962 w 1212056"/>
                <a:gd name="connsiteY34" fmla="*/ 1178719 h 1457325"/>
                <a:gd name="connsiteX35" fmla="*/ 766762 w 1212056"/>
                <a:gd name="connsiteY35" fmla="*/ 1031081 h 1457325"/>
                <a:gd name="connsiteX36" fmla="*/ 657225 w 1212056"/>
                <a:gd name="connsiteY36" fmla="*/ 847725 h 1457325"/>
                <a:gd name="connsiteX37" fmla="*/ 481012 w 1212056"/>
                <a:gd name="connsiteY37" fmla="*/ 6000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2056" h="1457325">
                  <a:moveTo>
                    <a:pt x="481012" y="600075"/>
                  </a:moveTo>
                  <a:lnTo>
                    <a:pt x="283369" y="366712"/>
                  </a:lnTo>
                  <a:lnTo>
                    <a:pt x="147637" y="219075"/>
                  </a:lnTo>
                  <a:lnTo>
                    <a:pt x="0" y="73819"/>
                  </a:lnTo>
                  <a:lnTo>
                    <a:pt x="19050" y="0"/>
                  </a:lnTo>
                  <a:lnTo>
                    <a:pt x="128587" y="57150"/>
                  </a:lnTo>
                  <a:lnTo>
                    <a:pt x="214312" y="114300"/>
                  </a:lnTo>
                  <a:lnTo>
                    <a:pt x="359569" y="214312"/>
                  </a:lnTo>
                  <a:lnTo>
                    <a:pt x="452437" y="288131"/>
                  </a:lnTo>
                  <a:lnTo>
                    <a:pt x="573881" y="381000"/>
                  </a:lnTo>
                  <a:lnTo>
                    <a:pt x="661987" y="452437"/>
                  </a:lnTo>
                  <a:lnTo>
                    <a:pt x="723900" y="504825"/>
                  </a:lnTo>
                  <a:lnTo>
                    <a:pt x="790575" y="564356"/>
                  </a:lnTo>
                  <a:lnTo>
                    <a:pt x="862012" y="631031"/>
                  </a:lnTo>
                  <a:lnTo>
                    <a:pt x="926306" y="695325"/>
                  </a:lnTo>
                  <a:lnTo>
                    <a:pt x="997744" y="781050"/>
                  </a:lnTo>
                  <a:lnTo>
                    <a:pt x="1050131" y="850106"/>
                  </a:lnTo>
                  <a:lnTo>
                    <a:pt x="1097756" y="931069"/>
                  </a:lnTo>
                  <a:lnTo>
                    <a:pt x="1145381" y="1023937"/>
                  </a:lnTo>
                  <a:lnTo>
                    <a:pt x="1178719" y="1109662"/>
                  </a:lnTo>
                  <a:lnTo>
                    <a:pt x="1197769" y="1171575"/>
                  </a:lnTo>
                  <a:lnTo>
                    <a:pt x="1207294" y="1221581"/>
                  </a:lnTo>
                  <a:lnTo>
                    <a:pt x="1212056" y="1262062"/>
                  </a:lnTo>
                  <a:lnTo>
                    <a:pt x="1207294" y="1304925"/>
                  </a:lnTo>
                  <a:lnTo>
                    <a:pt x="1193006" y="1364456"/>
                  </a:lnTo>
                  <a:lnTo>
                    <a:pt x="1173956" y="1412081"/>
                  </a:lnTo>
                  <a:lnTo>
                    <a:pt x="1143000" y="1447800"/>
                  </a:lnTo>
                  <a:lnTo>
                    <a:pt x="1116806" y="1457325"/>
                  </a:lnTo>
                  <a:lnTo>
                    <a:pt x="1081087" y="1454944"/>
                  </a:lnTo>
                  <a:lnTo>
                    <a:pt x="1023937" y="1440656"/>
                  </a:lnTo>
                  <a:lnTo>
                    <a:pt x="983456" y="1416844"/>
                  </a:lnTo>
                  <a:lnTo>
                    <a:pt x="945356" y="1383506"/>
                  </a:lnTo>
                  <a:lnTo>
                    <a:pt x="916781" y="1340644"/>
                  </a:lnTo>
                  <a:lnTo>
                    <a:pt x="897731" y="1295400"/>
                  </a:lnTo>
                  <a:lnTo>
                    <a:pt x="842962" y="1178719"/>
                  </a:lnTo>
                  <a:lnTo>
                    <a:pt x="766762" y="1031081"/>
                  </a:lnTo>
                  <a:lnTo>
                    <a:pt x="657225" y="847725"/>
                  </a:lnTo>
                  <a:lnTo>
                    <a:pt x="48101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5979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 animBg="1"/>
      <p:bldP spid="13" grpId="0" animBg="1"/>
      <p:bldP spid="14" grpId="0" animBg="1"/>
      <p:bldP spid="12" grpId="0" animBg="1"/>
      <p:bldP spid="7" grpId="0" animBg="1"/>
      <p:bldP spid="9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95BAAA52-0744-4ACA-8279-1F284484C001}"/>
              </a:ext>
            </a:extLst>
          </p:cNvPr>
          <p:cNvGrpSpPr/>
          <p:nvPr/>
        </p:nvGrpSpPr>
        <p:grpSpPr>
          <a:xfrm>
            <a:off x="3660776" y="1674813"/>
            <a:ext cx="4797424" cy="4057651"/>
            <a:chOff x="3660776" y="1674813"/>
            <a:chExt cx="4797424" cy="4057651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07A6D562-7E40-4B44-B561-9B6FC74D04BE}"/>
                </a:ext>
              </a:extLst>
            </p:cNvPr>
            <p:cNvSpPr/>
            <p:nvPr/>
          </p:nvSpPr>
          <p:spPr>
            <a:xfrm>
              <a:off x="5999163" y="2998788"/>
              <a:ext cx="715962" cy="723900"/>
            </a:xfrm>
            <a:custGeom>
              <a:avLst/>
              <a:gdLst>
                <a:gd name="connsiteX0" fmla="*/ 383381 w 716756"/>
                <a:gd name="connsiteY0" fmla="*/ 473869 h 723900"/>
                <a:gd name="connsiteX1" fmla="*/ 297656 w 716756"/>
                <a:gd name="connsiteY1" fmla="*/ 335756 h 723900"/>
                <a:gd name="connsiteX2" fmla="*/ 252412 w 716756"/>
                <a:gd name="connsiteY2" fmla="*/ 266700 h 723900"/>
                <a:gd name="connsiteX3" fmla="*/ 214312 w 716756"/>
                <a:gd name="connsiteY3" fmla="*/ 214312 h 723900"/>
                <a:gd name="connsiteX4" fmla="*/ 166687 w 716756"/>
                <a:gd name="connsiteY4" fmla="*/ 164306 h 723900"/>
                <a:gd name="connsiteX5" fmla="*/ 102394 w 716756"/>
                <a:gd name="connsiteY5" fmla="*/ 107156 h 723900"/>
                <a:gd name="connsiteX6" fmla="*/ 42862 w 716756"/>
                <a:gd name="connsiteY6" fmla="*/ 66675 h 723900"/>
                <a:gd name="connsiteX7" fmla="*/ 19050 w 716756"/>
                <a:gd name="connsiteY7" fmla="*/ 50006 h 723900"/>
                <a:gd name="connsiteX8" fmla="*/ 2381 w 716756"/>
                <a:gd name="connsiteY8" fmla="*/ 28575 h 723900"/>
                <a:gd name="connsiteX9" fmla="*/ 0 w 716756"/>
                <a:gd name="connsiteY9" fmla="*/ 7144 h 723900"/>
                <a:gd name="connsiteX10" fmla="*/ 9525 w 716756"/>
                <a:gd name="connsiteY10" fmla="*/ 0 h 723900"/>
                <a:gd name="connsiteX11" fmla="*/ 47625 w 716756"/>
                <a:gd name="connsiteY11" fmla="*/ 2381 h 723900"/>
                <a:gd name="connsiteX12" fmla="*/ 111919 w 716756"/>
                <a:gd name="connsiteY12" fmla="*/ 19050 h 723900"/>
                <a:gd name="connsiteX13" fmla="*/ 219075 w 716756"/>
                <a:gd name="connsiteY13" fmla="*/ 54769 h 723900"/>
                <a:gd name="connsiteX14" fmla="*/ 290512 w 716756"/>
                <a:gd name="connsiteY14" fmla="*/ 85725 h 723900"/>
                <a:gd name="connsiteX15" fmla="*/ 361950 w 716756"/>
                <a:gd name="connsiteY15" fmla="*/ 116681 h 723900"/>
                <a:gd name="connsiteX16" fmla="*/ 431006 w 716756"/>
                <a:gd name="connsiteY16" fmla="*/ 159544 h 723900"/>
                <a:gd name="connsiteX17" fmla="*/ 502444 w 716756"/>
                <a:gd name="connsiteY17" fmla="*/ 209550 h 723900"/>
                <a:gd name="connsiteX18" fmla="*/ 566737 w 716756"/>
                <a:gd name="connsiteY18" fmla="*/ 257175 h 723900"/>
                <a:gd name="connsiteX19" fmla="*/ 595312 w 716756"/>
                <a:gd name="connsiteY19" fmla="*/ 288131 h 723900"/>
                <a:gd name="connsiteX20" fmla="*/ 647700 w 716756"/>
                <a:gd name="connsiteY20" fmla="*/ 373856 h 723900"/>
                <a:gd name="connsiteX21" fmla="*/ 676275 w 716756"/>
                <a:gd name="connsiteY21" fmla="*/ 442912 h 723900"/>
                <a:gd name="connsiteX22" fmla="*/ 690562 w 716756"/>
                <a:gd name="connsiteY22" fmla="*/ 478631 h 723900"/>
                <a:gd name="connsiteX23" fmla="*/ 707231 w 716756"/>
                <a:gd name="connsiteY23" fmla="*/ 528637 h 723900"/>
                <a:gd name="connsiteX24" fmla="*/ 716756 w 716756"/>
                <a:gd name="connsiteY24" fmla="*/ 571500 h 723900"/>
                <a:gd name="connsiteX25" fmla="*/ 714375 w 716756"/>
                <a:gd name="connsiteY25" fmla="*/ 600075 h 723900"/>
                <a:gd name="connsiteX26" fmla="*/ 702469 w 716756"/>
                <a:gd name="connsiteY26" fmla="*/ 633412 h 723900"/>
                <a:gd name="connsiteX27" fmla="*/ 659606 w 716756"/>
                <a:gd name="connsiteY27" fmla="*/ 685800 h 723900"/>
                <a:gd name="connsiteX28" fmla="*/ 638175 w 716756"/>
                <a:gd name="connsiteY28" fmla="*/ 709612 h 723900"/>
                <a:gd name="connsiteX29" fmla="*/ 611981 w 716756"/>
                <a:gd name="connsiteY29" fmla="*/ 723900 h 723900"/>
                <a:gd name="connsiteX30" fmla="*/ 581025 w 716756"/>
                <a:gd name="connsiteY30" fmla="*/ 723900 h 723900"/>
                <a:gd name="connsiteX31" fmla="*/ 547687 w 716756"/>
                <a:gd name="connsiteY31" fmla="*/ 714375 h 723900"/>
                <a:gd name="connsiteX32" fmla="*/ 521494 w 716756"/>
                <a:gd name="connsiteY32" fmla="*/ 695325 h 723900"/>
                <a:gd name="connsiteX33" fmla="*/ 485775 w 716756"/>
                <a:gd name="connsiteY33" fmla="*/ 650081 h 723900"/>
                <a:gd name="connsiteX34" fmla="*/ 459581 w 716756"/>
                <a:gd name="connsiteY34" fmla="*/ 597694 h 723900"/>
                <a:gd name="connsiteX35" fmla="*/ 426244 w 716756"/>
                <a:gd name="connsiteY35" fmla="*/ 542925 h 723900"/>
                <a:gd name="connsiteX36" fmla="*/ 383381 w 716756"/>
                <a:gd name="connsiteY36" fmla="*/ 4738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723900">
                  <a:moveTo>
                    <a:pt x="383381" y="473869"/>
                  </a:moveTo>
                  <a:lnTo>
                    <a:pt x="297656" y="335756"/>
                  </a:lnTo>
                  <a:lnTo>
                    <a:pt x="252412" y="266700"/>
                  </a:lnTo>
                  <a:lnTo>
                    <a:pt x="214312" y="214312"/>
                  </a:lnTo>
                  <a:lnTo>
                    <a:pt x="166687" y="164306"/>
                  </a:lnTo>
                  <a:lnTo>
                    <a:pt x="102394" y="107156"/>
                  </a:lnTo>
                  <a:lnTo>
                    <a:pt x="42862" y="66675"/>
                  </a:lnTo>
                  <a:lnTo>
                    <a:pt x="19050" y="50006"/>
                  </a:lnTo>
                  <a:lnTo>
                    <a:pt x="2381" y="28575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47625" y="2381"/>
                  </a:lnTo>
                  <a:lnTo>
                    <a:pt x="111919" y="19050"/>
                  </a:lnTo>
                  <a:lnTo>
                    <a:pt x="219075" y="54769"/>
                  </a:lnTo>
                  <a:lnTo>
                    <a:pt x="290512" y="85725"/>
                  </a:lnTo>
                  <a:lnTo>
                    <a:pt x="361950" y="116681"/>
                  </a:lnTo>
                  <a:lnTo>
                    <a:pt x="431006" y="159544"/>
                  </a:lnTo>
                  <a:lnTo>
                    <a:pt x="502444" y="209550"/>
                  </a:lnTo>
                  <a:lnTo>
                    <a:pt x="566737" y="257175"/>
                  </a:lnTo>
                  <a:lnTo>
                    <a:pt x="595312" y="288131"/>
                  </a:lnTo>
                  <a:lnTo>
                    <a:pt x="647700" y="373856"/>
                  </a:lnTo>
                  <a:lnTo>
                    <a:pt x="676275" y="442912"/>
                  </a:lnTo>
                  <a:lnTo>
                    <a:pt x="690562" y="478631"/>
                  </a:lnTo>
                  <a:lnTo>
                    <a:pt x="707231" y="528637"/>
                  </a:lnTo>
                  <a:lnTo>
                    <a:pt x="716756" y="571500"/>
                  </a:lnTo>
                  <a:lnTo>
                    <a:pt x="714375" y="600075"/>
                  </a:lnTo>
                  <a:lnTo>
                    <a:pt x="702469" y="633412"/>
                  </a:lnTo>
                  <a:lnTo>
                    <a:pt x="659606" y="685800"/>
                  </a:lnTo>
                  <a:lnTo>
                    <a:pt x="638175" y="709612"/>
                  </a:lnTo>
                  <a:lnTo>
                    <a:pt x="611981" y="723900"/>
                  </a:lnTo>
                  <a:lnTo>
                    <a:pt x="581025" y="723900"/>
                  </a:lnTo>
                  <a:lnTo>
                    <a:pt x="547687" y="714375"/>
                  </a:lnTo>
                  <a:lnTo>
                    <a:pt x="521494" y="695325"/>
                  </a:lnTo>
                  <a:lnTo>
                    <a:pt x="485775" y="650081"/>
                  </a:lnTo>
                  <a:lnTo>
                    <a:pt x="459581" y="597694"/>
                  </a:lnTo>
                  <a:lnTo>
                    <a:pt x="426244" y="542925"/>
                  </a:lnTo>
                  <a:lnTo>
                    <a:pt x="383381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1453F5E5-2F97-4F16-90FB-DDF00386CB4E}"/>
                </a:ext>
              </a:extLst>
            </p:cNvPr>
            <p:cNvSpPr/>
            <p:nvPr/>
          </p:nvSpPr>
          <p:spPr>
            <a:xfrm rot="16200000">
              <a:off x="3194845" y="2140744"/>
              <a:ext cx="2330450" cy="1398588"/>
            </a:xfrm>
            <a:custGeom>
              <a:avLst/>
              <a:gdLst>
                <a:gd name="connsiteX0" fmla="*/ 1235869 w 2331244"/>
                <a:gd name="connsiteY0" fmla="*/ 992981 h 1397793"/>
                <a:gd name="connsiteX1" fmla="*/ 1045369 w 2331244"/>
                <a:gd name="connsiteY1" fmla="*/ 878681 h 1397793"/>
                <a:gd name="connsiteX2" fmla="*/ 919163 w 2331244"/>
                <a:gd name="connsiteY2" fmla="*/ 795337 h 1397793"/>
                <a:gd name="connsiteX3" fmla="*/ 762000 w 2331244"/>
                <a:gd name="connsiteY3" fmla="*/ 700087 h 1397793"/>
                <a:gd name="connsiteX4" fmla="*/ 607219 w 2331244"/>
                <a:gd name="connsiteY4" fmla="*/ 597693 h 1397793"/>
                <a:gd name="connsiteX5" fmla="*/ 488156 w 2331244"/>
                <a:gd name="connsiteY5" fmla="*/ 509587 h 1397793"/>
                <a:gd name="connsiteX6" fmla="*/ 381000 w 2331244"/>
                <a:gd name="connsiteY6" fmla="*/ 419100 h 1397793"/>
                <a:gd name="connsiteX7" fmla="*/ 297656 w 2331244"/>
                <a:gd name="connsiteY7" fmla="*/ 345281 h 1397793"/>
                <a:gd name="connsiteX8" fmla="*/ 195263 w 2331244"/>
                <a:gd name="connsiteY8" fmla="*/ 252412 h 1397793"/>
                <a:gd name="connsiteX9" fmla="*/ 130969 w 2331244"/>
                <a:gd name="connsiteY9" fmla="*/ 188118 h 1397793"/>
                <a:gd name="connsiteX10" fmla="*/ 57150 w 2331244"/>
                <a:gd name="connsiteY10" fmla="*/ 109537 h 1397793"/>
                <a:gd name="connsiteX11" fmla="*/ 23813 w 2331244"/>
                <a:gd name="connsiteY11" fmla="*/ 73818 h 1397793"/>
                <a:gd name="connsiteX12" fmla="*/ 11906 w 2331244"/>
                <a:gd name="connsiteY12" fmla="*/ 57150 h 1397793"/>
                <a:gd name="connsiteX13" fmla="*/ 0 w 2331244"/>
                <a:gd name="connsiteY13" fmla="*/ 30956 h 1397793"/>
                <a:gd name="connsiteX14" fmla="*/ 2381 w 2331244"/>
                <a:gd name="connsiteY14" fmla="*/ 11906 h 1397793"/>
                <a:gd name="connsiteX15" fmla="*/ 11906 w 2331244"/>
                <a:gd name="connsiteY15" fmla="*/ 0 h 1397793"/>
                <a:gd name="connsiteX16" fmla="*/ 35719 w 2331244"/>
                <a:gd name="connsiteY16" fmla="*/ 2381 h 1397793"/>
                <a:gd name="connsiteX17" fmla="*/ 95250 w 2331244"/>
                <a:gd name="connsiteY17" fmla="*/ 38100 h 1397793"/>
                <a:gd name="connsiteX18" fmla="*/ 259556 w 2331244"/>
                <a:gd name="connsiteY18" fmla="*/ 145256 h 1397793"/>
                <a:gd name="connsiteX19" fmla="*/ 438150 w 2331244"/>
                <a:gd name="connsiteY19" fmla="*/ 259556 h 1397793"/>
                <a:gd name="connsiteX20" fmla="*/ 600075 w 2331244"/>
                <a:gd name="connsiteY20" fmla="*/ 359568 h 1397793"/>
                <a:gd name="connsiteX21" fmla="*/ 773906 w 2331244"/>
                <a:gd name="connsiteY21" fmla="*/ 464343 h 1397793"/>
                <a:gd name="connsiteX22" fmla="*/ 926306 w 2331244"/>
                <a:gd name="connsiteY22" fmla="*/ 554831 h 1397793"/>
                <a:gd name="connsiteX23" fmla="*/ 1178719 w 2331244"/>
                <a:gd name="connsiteY23" fmla="*/ 695325 h 1397793"/>
                <a:gd name="connsiteX24" fmla="*/ 1357313 w 2331244"/>
                <a:gd name="connsiteY24" fmla="*/ 783431 h 1397793"/>
                <a:gd name="connsiteX25" fmla="*/ 1612106 w 2331244"/>
                <a:gd name="connsiteY25" fmla="*/ 897731 h 1397793"/>
                <a:gd name="connsiteX26" fmla="*/ 1826419 w 2331244"/>
                <a:gd name="connsiteY26" fmla="*/ 983456 h 1397793"/>
                <a:gd name="connsiteX27" fmla="*/ 1952625 w 2331244"/>
                <a:gd name="connsiteY27" fmla="*/ 1026318 h 1397793"/>
                <a:gd name="connsiteX28" fmla="*/ 2009775 w 2331244"/>
                <a:gd name="connsiteY28" fmla="*/ 1040606 h 1397793"/>
                <a:gd name="connsiteX29" fmla="*/ 2047875 w 2331244"/>
                <a:gd name="connsiteY29" fmla="*/ 1042987 h 1397793"/>
                <a:gd name="connsiteX30" fmla="*/ 2076450 w 2331244"/>
                <a:gd name="connsiteY30" fmla="*/ 1038225 h 1397793"/>
                <a:gd name="connsiteX31" fmla="*/ 2112169 w 2331244"/>
                <a:gd name="connsiteY31" fmla="*/ 1026318 h 1397793"/>
                <a:gd name="connsiteX32" fmla="*/ 2190750 w 2331244"/>
                <a:gd name="connsiteY32" fmla="*/ 973931 h 1397793"/>
                <a:gd name="connsiteX33" fmla="*/ 2262188 w 2331244"/>
                <a:gd name="connsiteY33" fmla="*/ 919162 h 1397793"/>
                <a:gd name="connsiteX34" fmla="*/ 2283619 w 2331244"/>
                <a:gd name="connsiteY34" fmla="*/ 904875 h 1397793"/>
                <a:gd name="connsiteX35" fmla="*/ 2307431 w 2331244"/>
                <a:gd name="connsiteY35" fmla="*/ 892968 h 1397793"/>
                <a:gd name="connsiteX36" fmla="*/ 2321719 w 2331244"/>
                <a:gd name="connsiteY36" fmla="*/ 895350 h 1397793"/>
                <a:gd name="connsiteX37" fmla="*/ 2331244 w 2331244"/>
                <a:gd name="connsiteY37" fmla="*/ 907256 h 1397793"/>
                <a:gd name="connsiteX38" fmla="*/ 2328863 w 2331244"/>
                <a:gd name="connsiteY38" fmla="*/ 928687 h 1397793"/>
                <a:gd name="connsiteX39" fmla="*/ 2297906 w 2331244"/>
                <a:gd name="connsiteY39" fmla="*/ 1002506 h 1397793"/>
                <a:gd name="connsiteX40" fmla="*/ 2250281 w 2331244"/>
                <a:gd name="connsiteY40" fmla="*/ 1088231 h 1397793"/>
                <a:gd name="connsiteX41" fmla="*/ 2214563 w 2331244"/>
                <a:gd name="connsiteY41" fmla="*/ 1147762 h 1397793"/>
                <a:gd name="connsiteX42" fmla="*/ 2150269 w 2331244"/>
                <a:gd name="connsiteY42" fmla="*/ 1226343 h 1397793"/>
                <a:gd name="connsiteX43" fmla="*/ 2055019 w 2331244"/>
                <a:gd name="connsiteY43" fmla="*/ 1316831 h 1397793"/>
                <a:gd name="connsiteX44" fmla="*/ 1990725 w 2331244"/>
                <a:gd name="connsiteY44" fmla="*/ 1371600 h 1397793"/>
                <a:gd name="connsiteX45" fmla="*/ 1962150 w 2331244"/>
                <a:gd name="connsiteY45" fmla="*/ 1393031 h 1397793"/>
                <a:gd name="connsiteX46" fmla="*/ 1945481 w 2331244"/>
                <a:gd name="connsiteY46" fmla="*/ 1397793 h 1397793"/>
                <a:gd name="connsiteX47" fmla="*/ 1928813 w 2331244"/>
                <a:gd name="connsiteY47" fmla="*/ 1390650 h 1397793"/>
                <a:gd name="connsiteX48" fmla="*/ 1912144 w 2331244"/>
                <a:gd name="connsiteY48" fmla="*/ 1371600 h 1397793"/>
                <a:gd name="connsiteX49" fmla="*/ 1895475 w 2331244"/>
                <a:gd name="connsiteY49" fmla="*/ 1335881 h 1397793"/>
                <a:gd name="connsiteX50" fmla="*/ 1850231 w 2331244"/>
                <a:gd name="connsiteY50" fmla="*/ 1297781 h 1397793"/>
                <a:gd name="connsiteX51" fmla="*/ 1793081 w 2331244"/>
                <a:gd name="connsiteY51" fmla="*/ 1254918 h 1397793"/>
                <a:gd name="connsiteX52" fmla="*/ 1735931 w 2331244"/>
                <a:gd name="connsiteY52" fmla="*/ 1223962 h 1397793"/>
                <a:gd name="connsiteX53" fmla="*/ 1600200 w 2331244"/>
                <a:gd name="connsiteY53" fmla="*/ 1166812 h 1397793"/>
                <a:gd name="connsiteX54" fmla="*/ 1428750 w 2331244"/>
                <a:gd name="connsiteY54" fmla="*/ 1090612 h 1397793"/>
                <a:gd name="connsiteX55" fmla="*/ 1235869 w 2331244"/>
                <a:gd name="connsiteY55" fmla="*/ 992981 h 1397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31244" h="1397793">
                  <a:moveTo>
                    <a:pt x="1235869" y="992981"/>
                  </a:moveTo>
                  <a:lnTo>
                    <a:pt x="1045369" y="878681"/>
                  </a:lnTo>
                  <a:lnTo>
                    <a:pt x="919163" y="795337"/>
                  </a:lnTo>
                  <a:lnTo>
                    <a:pt x="762000" y="700087"/>
                  </a:lnTo>
                  <a:lnTo>
                    <a:pt x="607219" y="597693"/>
                  </a:lnTo>
                  <a:lnTo>
                    <a:pt x="488156" y="509587"/>
                  </a:lnTo>
                  <a:lnTo>
                    <a:pt x="381000" y="419100"/>
                  </a:lnTo>
                  <a:lnTo>
                    <a:pt x="297656" y="345281"/>
                  </a:lnTo>
                  <a:lnTo>
                    <a:pt x="195263" y="252412"/>
                  </a:lnTo>
                  <a:lnTo>
                    <a:pt x="130969" y="188118"/>
                  </a:lnTo>
                  <a:lnTo>
                    <a:pt x="57150" y="109537"/>
                  </a:lnTo>
                  <a:lnTo>
                    <a:pt x="23813" y="73818"/>
                  </a:lnTo>
                  <a:lnTo>
                    <a:pt x="11906" y="57150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1906" y="0"/>
                  </a:lnTo>
                  <a:lnTo>
                    <a:pt x="35719" y="2381"/>
                  </a:lnTo>
                  <a:lnTo>
                    <a:pt x="95250" y="38100"/>
                  </a:lnTo>
                  <a:lnTo>
                    <a:pt x="259556" y="145256"/>
                  </a:lnTo>
                  <a:lnTo>
                    <a:pt x="438150" y="259556"/>
                  </a:lnTo>
                  <a:lnTo>
                    <a:pt x="600075" y="359568"/>
                  </a:lnTo>
                  <a:lnTo>
                    <a:pt x="773906" y="464343"/>
                  </a:lnTo>
                  <a:lnTo>
                    <a:pt x="926306" y="554831"/>
                  </a:lnTo>
                  <a:lnTo>
                    <a:pt x="1178719" y="695325"/>
                  </a:lnTo>
                  <a:lnTo>
                    <a:pt x="1357313" y="783431"/>
                  </a:lnTo>
                  <a:lnTo>
                    <a:pt x="1612106" y="897731"/>
                  </a:lnTo>
                  <a:lnTo>
                    <a:pt x="1826419" y="983456"/>
                  </a:lnTo>
                  <a:lnTo>
                    <a:pt x="1952625" y="1026318"/>
                  </a:lnTo>
                  <a:lnTo>
                    <a:pt x="2009775" y="1040606"/>
                  </a:lnTo>
                  <a:lnTo>
                    <a:pt x="2047875" y="1042987"/>
                  </a:lnTo>
                  <a:lnTo>
                    <a:pt x="2076450" y="1038225"/>
                  </a:lnTo>
                  <a:lnTo>
                    <a:pt x="2112169" y="1026318"/>
                  </a:lnTo>
                  <a:lnTo>
                    <a:pt x="2190750" y="973931"/>
                  </a:lnTo>
                  <a:lnTo>
                    <a:pt x="2262188" y="919162"/>
                  </a:lnTo>
                  <a:lnTo>
                    <a:pt x="2283619" y="904875"/>
                  </a:lnTo>
                  <a:lnTo>
                    <a:pt x="2307431" y="892968"/>
                  </a:lnTo>
                  <a:lnTo>
                    <a:pt x="2321719" y="895350"/>
                  </a:lnTo>
                  <a:lnTo>
                    <a:pt x="2331244" y="907256"/>
                  </a:lnTo>
                  <a:lnTo>
                    <a:pt x="2328863" y="928687"/>
                  </a:lnTo>
                  <a:lnTo>
                    <a:pt x="2297906" y="1002506"/>
                  </a:lnTo>
                  <a:lnTo>
                    <a:pt x="2250281" y="1088231"/>
                  </a:lnTo>
                  <a:lnTo>
                    <a:pt x="2214563" y="1147762"/>
                  </a:lnTo>
                  <a:lnTo>
                    <a:pt x="2150269" y="1226343"/>
                  </a:lnTo>
                  <a:lnTo>
                    <a:pt x="2055019" y="1316831"/>
                  </a:lnTo>
                  <a:lnTo>
                    <a:pt x="1990725" y="1371600"/>
                  </a:lnTo>
                  <a:lnTo>
                    <a:pt x="1962150" y="1393031"/>
                  </a:lnTo>
                  <a:lnTo>
                    <a:pt x="1945481" y="1397793"/>
                  </a:lnTo>
                  <a:lnTo>
                    <a:pt x="1928813" y="1390650"/>
                  </a:lnTo>
                  <a:lnTo>
                    <a:pt x="1912144" y="1371600"/>
                  </a:lnTo>
                  <a:lnTo>
                    <a:pt x="1895475" y="1335881"/>
                  </a:lnTo>
                  <a:lnTo>
                    <a:pt x="1850231" y="1297781"/>
                  </a:lnTo>
                  <a:lnTo>
                    <a:pt x="1793081" y="1254918"/>
                  </a:lnTo>
                  <a:lnTo>
                    <a:pt x="1735931" y="1223962"/>
                  </a:lnTo>
                  <a:lnTo>
                    <a:pt x="1600200" y="1166812"/>
                  </a:lnTo>
                  <a:lnTo>
                    <a:pt x="1428750" y="1090612"/>
                  </a:lnTo>
                  <a:lnTo>
                    <a:pt x="1235869" y="992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0D1EE2BA-8988-49B1-823C-36A0CAB7BE36}"/>
                </a:ext>
              </a:extLst>
            </p:cNvPr>
            <p:cNvSpPr/>
            <p:nvPr/>
          </p:nvSpPr>
          <p:spPr>
            <a:xfrm rot="16200000">
              <a:off x="4386264" y="3473451"/>
              <a:ext cx="2117725" cy="438150"/>
            </a:xfrm>
            <a:custGeom>
              <a:avLst/>
              <a:gdLst>
                <a:gd name="connsiteX0" fmla="*/ 976312 w 2116931"/>
                <a:gd name="connsiteY0" fmla="*/ 321469 h 438150"/>
                <a:gd name="connsiteX1" fmla="*/ 592931 w 2116931"/>
                <a:gd name="connsiteY1" fmla="*/ 302419 h 438150"/>
                <a:gd name="connsiteX2" fmla="*/ 111919 w 2116931"/>
                <a:gd name="connsiteY2" fmla="*/ 283369 h 438150"/>
                <a:gd name="connsiteX3" fmla="*/ 0 w 2116931"/>
                <a:gd name="connsiteY3" fmla="*/ 130969 h 438150"/>
                <a:gd name="connsiteX4" fmla="*/ 319087 w 2116931"/>
                <a:gd name="connsiteY4" fmla="*/ 126206 h 438150"/>
                <a:gd name="connsiteX5" fmla="*/ 892969 w 2116931"/>
                <a:gd name="connsiteY5" fmla="*/ 126206 h 438150"/>
                <a:gd name="connsiteX6" fmla="*/ 1266825 w 2116931"/>
                <a:gd name="connsiteY6" fmla="*/ 130969 h 438150"/>
                <a:gd name="connsiteX7" fmla="*/ 1476375 w 2116931"/>
                <a:gd name="connsiteY7" fmla="*/ 135731 h 438150"/>
                <a:gd name="connsiteX8" fmla="*/ 1585912 w 2116931"/>
                <a:gd name="connsiteY8" fmla="*/ 142875 h 438150"/>
                <a:gd name="connsiteX9" fmla="*/ 1709737 w 2116931"/>
                <a:gd name="connsiteY9" fmla="*/ 150019 h 438150"/>
                <a:gd name="connsiteX10" fmla="*/ 1764506 w 2116931"/>
                <a:gd name="connsiteY10" fmla="*/ 150019 h 438150"/>
                <a:gd name="connsiteX11" fmla="*/ 1809750 w 2116931"/>
                <a:gd name="connsiteY11" fmla="*/ 142875 h 438150"/>
                <a:gd name="connsiteX12" fmla="*/ 1852612 w 2116931"/>
                <a:gd name="connsiteY12" fmla="*/ 133350 h 438150"/>
                <a:gd name="connsiteX13" fmla="*/ 1900237 w 2116931"/>
                <a:gd name="connsiteY13" fmla="*/ 114300 h 438150"/>
                <a:gd name="connsiteX14" fmla="*/ 1955006 w 2116931"/>
                <a:gd name="connsiteY14" fmla="*/ 88106 h 438150"/>
                <a:gd name="connsiteX15" fmla="*/ 2007394 w 2116931"/>
                <a:gd name="connsiteY15" fmla="*/ 52387 h 438150"/>
                <a:gd name="connsiteX16" fmla="*/ 2047875 w 2116931"/>
                <a:gd name="connsiteY16" fmla="*/ 23812 h 438150"/>
                <a:gd name="connsiteX17" fmla="*/ 2076450 w 2116931"/>
                <a:gd name="connsiteY17" fmla="*/ 2381 h 438150"/>
                <a:gd name="connsiteX18" fmla="*/ 2097881 w 2116931"/>
                <a:gd name="connsiteY18" fmla="*/ 0 h 438150"/>
                <a:gd name="connsiteX19" fmla="*/ 2112169 w 2116931"/>
                <a:gd name="connsiteY19" fmla="*/ 7144 h 438150"/>
                <a:gd name="connsiteX20" fmla="*/ 2116931 w 2116931"/>
                <a:gd name="connsiteY20" fmla="*/ 14287 h 438150"/>
                <a:gd name="connsiteX21" fmla="*/ 2116931 w 2116931"/>
                <a:gd name="connsiteY21" fmla="*/ 38100 h 438150"/>
                <a:gd name="connsiteX22" fmla="*/ 2102644 w 2116931"/>
                <a:gd name="connsiteY22" fmla="*/ 85725 h 438150"/>
                <a:gd name="connsiteX23" fmla="*/ 2071687 w 2116931"/>
                <a:gd name="connsiteY23" fmla="*/ 157162 h 438150"/>
                <a:gd name="connsiteX24" fmla="*/ 2026444 w 2116931"/>
                <a:gd name="connsiteY24" fmla="*/ 235744 h 438150"/>
                <a:gd name="connsiteX25" fmla="*/ 1976437 w 2116931"/>
                <a:gd name="connsiteY25" fmla="*/ 307181 h 438150"/>
                <a:gd name="connsiteX26" fmla="*/ 1914525 w 2116931"/>
                <a:gd name="connsiteY26" fmla="*/ 366712 h 438150"/>
                <a:gd name="connsiteX27" fmla="*/ 1843087 w 2116931"/>
                <a:gd name="connsiteY27" fmla="*/ 426244 h 438150"/>
                <a:gd name="connsiteX28" fmla="*/ 1824037 w 2116931"/>
                <a:gd name="connsiteY28" fmla="*/ 438150 h 438150"/>
                <a:gd name="connsiteX29" fmla="*/ 1814512 w 2116931"/>
                <a:gd name="connsiteY29" fmla="*/ 438150 h 438150"/>
                <a:gd name="connsiteX30" fmla="*/ 1795462 w 2116931"/>
                <a:gd name="connsiteY30" fmla="*/ 431006 h 438150"/>
                <a:gd name="connsiteX31" fmla="*/ 1781175 w 2116931"/>
                <a:gd name="connsiteY31" fmla="*/ 414337 h 438150"/>
                <a:gd name="connsiteX32" fmla="*/ 1754981 w 2116931"/>
                <a:gd name="connsiteY32" fmla="*/ 383381 h 438150"/>
                <a:gd name="connsiteX33" fmla="*/ 1735931 w 2116931"/>
                <a:gd name="connsiteY33" fmla="*/ 373856 h 438150"/>
                <a:gd name="connsiteX34" fmla="*/ 1707356 w 2116931"/>
                <a:gd name="connsiteY34" fmla="*/ 361950 h 438150"/>
                <a:gd name="connsiteX35" fmla="*/ 1662112 w 2116931"/>
                <a:gd name="connsiteY35" fmla="*/ 352425 h 438150"/>
                <a:gd name="connsiteX36" fmla="*/ 1604962 w 2116931"/>
                <a:gd name="connsiteY36" fmla="*/ 350044 h 438150"/>
                <a:gd name="connsiteX37" fmla="*/ 976312 w 2116931"/>
                <a:gd name="connsiteY37" fmla="*/ 32146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16931" h="438150">
                  <a:moveTo>
                    <a:pt x="976312" y="321469"/>
                  </a:moveTo>
                  <a:lnTo>
                    <a:pt x="592931" y="302419"/>
                  </a:lnTo>
                  <a:lnTo>
                    <a:pt x="111919" y="283369"/>
                  </a:lnTo>
                  <a:lnTo>
                    <a:pt x="0" y="130969"/>
                  </a:lnTo>
                  <a:lnTo>
                    <a:pt x="319087" y="126206"/>
                  </a:lnTo>
                  <a:lnTo>
                    <a:pt x="892969" y="126206"/>
                  </a:lnTo>
                  <a:lnTo>
                    <a:pt x="1266825" y="130969"/>
                  </a:lnTo>
                  <a:lnTo>
                    <a:pt x="1476375" y="135731"/>
                  </a:lnTo>
                  <a:lnTo>
                    <a:pt x="1585912" y="142875"/>
                  </a:lnTo>
                  <a:lnTo>
                    <a:pt x="1709737" y="150019"/>
                  </a:lnTo>
                  <a:lnTo>
                    <a:pt x="1764506" y="150019"/>
                  </a:lnTo>
                  <a:lnTo>
                    <a:pt x="1809750" y="142875"/>
                  </a:lnTo>
                  <a:lnTo>
                    <a:pt x="1852612" y="133350"/>
                  </a:lnTo>
                  <a:lnTo>
                    <a:pt x="1900237" y="114300"/>
                  </a:lnTo>
                  <a:lnTo>
                    <a:pt x="1955006" y="88106"/>
                  </a:lnTo>
                  <a:lnTo>
                    <a:pt x="2007394" y="52387"/>
                  </a:lnTo>
                  <a:lnTo>
                    <a:pt x="2047875" y="23812"/>
                  </a:lnTo>
                  <a:lnTo>
                    <a:pt x="2076450" y="2381"/>
                  </a:lnTo>
                  <a:lnTo>
                    <a:pt x="2097881" y="0"/>
                  </a:lnTo>
                  <a:lnTo>
                    <a:pt x="2112169" y="7144"/>
                  </a:lnTo>
                  <a:lnTo>
                    <a:pt x="2116931" y="14287"/>
                  </a:lnTo>
                  <a:lnTo>
                    <a:pt x="2116931" y="38100"/>
                  </a:lnTo>
                  <a:lnTo>
                    <a:pt x="2102644" y="85725"/>
                  </a:lnTo>
                  <a:lnTo>
                    <a:pt x="2071687" y="157162"/>
                  </a:lnTo>
                  <a:lnTo>
                    <a:pt x="2026444" y="235744"/>
                  </a:lnTo>
                  <a:lnTo>
                    <a:pt x="1976437" y="307181"/>
                  </a:lnTo>
                  <a:lnTo>
                    <a:pt x="1914525" y="366712"/>
                  </a:lnTo>
                  <a:lnTo>
                    <a:pt x="1843087" y="426244"/>
                  </a:lnTo>
                  <a:lnTo>
                    <a:pt x="1824037" y="438150"/>
                  </a:lnTo>
                  <a:lnTo>
                    <a:pt x="1814512" y="438150"/>
                  </a:lnTo>
                  <a:lnTo>
                    <a:pt x="1795462" y="431006"/>
                  </a:lnTo>
                  <a:lnTo>
                    <a:pt x="1781175" y="414337"/>
                  </a:lnTo>
                  <a:lnTo>
                    <a:pt x="1754981" y="383381"/>
                  </a:lnTo>
                  <a:lnTo>
                    <a:pt x="1735931" y="373856"/>
                  </a:lnTo>
                  <a:lnTo>
                    <a:pt x="1707356" y="361950"/>
                  </a:lnTo>
                  <a:lnTo>
                    <a:pt x="1662112" y="352425"/>
                  </a:lnTo>
                  <a:lnTo>
                    <a:pt x="1604962" y="350044"/>
                  </a:lnTo>
                  <a:lnTo>
                    <a:pt x="976312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D16F696B-B39E-4869-9119-00C87C110F44}"/>
                </a:ext>
              </a:extLst>
            </p:cNvPr>
            <p:cNvSpPr/>
            <p:nvPr/>
          </p:nvSpPr>
          <p:spPr>
            <a:xfrm rot="16200000">
              <a:off x="5280819" y="2718594"/>
              <a:ext cx="3189288" cy="1949450"/>
            </a:xfrm>
            <a:custGeom>
              <a:avLst/>
              <a:gdLst>
                <a:gd name="connsiteX0" fmla="*/ 1709057 w 3189514"/>
                <a:gd name="connsiteY0" fmla="*/ 1621971 h 1948542"/>
                <a:gd name="connsiteX1" fmla="*/ 1480457 w 3189514"/>
                <a:gd name="connsiteY1" fmla="*/ 1534885 h 1948542"/>
                <a:gd name="connsiteX2" fmla="*/ 1281793 w 3189514"/>
                <a:gd name="connsiteY2" fmla="*/ 1453242 h 1948542"/>
                <a:gd name="connsiteX3" fmla="*/ 1211036 w 3189514"/>
                <a:gd name="connsiteY3" fmla="*/ 1412421 h 1948542"/>
                <a:gd name="connsiteX4" fmla="*/ 1143000 w 3189514"/>
                <a:gd name="connsiteY4" fmla="*/ 1374321 h 1948542"/>
                <a:gd name="connsiteX5" fmla="*/ 1025979 w 3189514"/>
                <a:gd name="connsiteY5" fmla="*/ 1300842 h 1948542"/>
                <a:gd name="connsiteX6" fmla="*/ 928007 w 3189514"/>
                <a:gd name="connsiteY6" fmla="*/ 1232807 h 1948542"/>
                <a:gd name="connsiteX7" fmla="*/ 830036 w 3189514"/>
                <a:gd name="connsiteY7" fmla="*/ 1159328 h 1948542"/>
                <a:gd name="connsiteX8" fmla="*/ 726622 w 3189514"/>
                <a:gd name="connsiteY8" fmla="*/ 1074964 h 1948542"/>
                <a:gd name="connsiteX9" fmla="*/ 634093 w 3189514"/>
                <a:gd name="connsiteY9" fmla="*/ 996042 h 1948542"/>
                <a:gd name="connsiteX10" fmla="*/ 560614 w 3189514"/>
                <a:gd name="connsiteY10" fmla="*/ 928007 h 1948542"/>
                <a:gd name="connsiteX11" fmla="*/ 478972 w 3189514"/>
                <a:gd name="connsiteY11" fmla="*/ 843642 h 1948542"/>
                <a:gd name="connsiteX12" fmla="*/ 402772 w 3189514"/>
                <a:gd name="connsiteY12" fmla="*/ 756557 h 1948542"/>
                <a:gd name="connsiteX13" fmla="*/ 337457 w 3189514"/>
                <a:gd name="connsiteY13" fmla="*/ 677635 h 1948542"/>
                <a:gd name="connsiteX14" fmla="*/ 258536 w 3189514"/>
                <a:gd name="connsiteY14" fmla="*/ 571500 h 1948542"/>
                <a:gd name="connsiteX15" fmla="*/ 193222 w 3189514"/>
                <a:gd name="connsiteY15" fmla="*/ 470807 h 1948542"/>
                <a:gd name="connsiteX16" fmla="*/ 141514 w 3189514"/>
                <a:gd name="connsiteY16" fmla="*/ 381000 h 1948542"/>
                <a:gd name="connsiteX17" fmla="*/ 100693 w 3189514"/>
                <a:gd name="connsiteY17" fmla="*/ 307521 h 1948542"/>
                <a:gd name="connsiteX18" fmla="*/ 54429 w 3189514"/>
                <a:gd name="connsiteY18" fmla="*/ 201385 h 1948542"/>
                <a:gd name="connsiteX19" fmla="*/ 19050 w 3189514"/>
                <a:gd name="connsiteY19" fmla="*/ 111578 h 1948542"/>
                <a:gd name="connsiteX20" fmla="*/ 2722 w 3189514"/>
                <a:gd name="connsiteY20" fmla="*/ 62592 h 1948542"/>
                <a:gd name="connsiteX21" fmla="*/ 0 w 3189514"/>
                <a:gd name="connsiteY21" fmla="*/ 43542 h 1948542"/>
                <a:gd name="connsiteX22" fmla="*/ 2722 w 3189514"/>
                <a:gd name="connsiteY22" fmla="*/ 24492 h 1948542"/>
                <a:gd name="connsiteX23" fmla="*/ 8164 w 3189514"/>
                <a:gd name="connsiteY23" fmla="*/ 10885 h 1948542"/>
                <a:gd name="connsiteX24" fmla="*/ 27214 w 3189514"/>
                <a:gd name="connsiteY24" fmla="*/ 0 h 1948542"/>
                <a:gd name="connsiteX25" fmla="*/ 40822 w 3189514"/>
                <a:gd name="connsiteY25" fmla="*/ 2721 h 1948542"/>
                <a:gd name="connsiteX26" fmla="*/ 68036 w 3189514"/>
                <a:gd name="connsiteY26" fmla="*/ 21771 h 1948542"/>
                <a:gd name="connsiteX27" fmla="*/ 92529 w 3189514"/>
                <a:gd name="connsiteY27" fmla="*/ 70757 h 1948542"/>
                <a:gd name="connsiteX28" fmla="*/ 163286 w 3189514"/>
                <a:gd name="connsiteY28" fmla="*/ 190500 h 1948542"/>
                <a:gd name="connsiteX29" fmla="*/ 209550 w 3189514"/>
                <a:gd name="connsiteY29" fmla="*/ 266700 h 1948542"/>
                <a:gd name="connsiteX30" fmla="*/ 255814 w 3189514"/>
                <a:gd name="connsiteY30" fmla="*/ 334735 h 1948542"/>
                <a:gd name="connsiteX31" fmla="*/ 315686 w 3189514"/>
                <a:gd name="connsiteY31" fmla="*/ 419100 h 1948542"/>
                <a:gd name="connsiteX32" fmla="*/ 375557 w 3189514"/>
                <a:gd name="connsiteY32" fmla="*/ 492578 h 1948542"/>
                <a:gd name="connsiteX33" fmla="*/ 459922 w 3189514"/>
                <a:gd name="connsiteY33" fmla="*/ 590550 h 1948542"/>
                <a:gd name="connsiteX34" fmla="*/ 544286 w 3189514"/>
                <a:gd name="connsiteY34" fmla="*/ 677635 h 1948542"/>
                <a:gd name="connsiteX35" fmla="*/ 623207 w 3189514"/>
                <a:gd name="connsiteY35" fmla="*/ 753835 h 1948542"/>
                <a:gd name="connsiteX36" fmla="*/ 721179 w 3189514"/>
                <a:gd name="connsiteY36" fmla="*/ 835478 h 1948542"/>
                <a:gd name="connsiteX37" fmla="*/ 816429 w 3189514"/>
                <a:gd name="connsiteY37" fmla="*/ 908957 h 1948542"/>
                <a:gd name="connsiteX38" fmla="*/ 906236 w 3189514"/>
                <a:gd name="connsiteY38" fmla="*/ 974271 h 1948542"/>
                <a:gd name="connsiteX39" fmla="*/ 1006929 w 3189514"/>
                <a:gd name="connsiteY39" fmla="*/ 1034142 h 1948542"/>
                <a:gd name="connsiteX40" fmla="*/ 1094014 w 3189514"/>
                <a:gd name="connsiteY40" fmla="*/ 1088571 h 1948542"/>
                <a:gd name="connsiteX41" fmla="*/ 1240972 w 3189514"/>
                <a:gd name="connsiteY41" fmla="*/ 1162050 h 1948542"/>
                <a:gd name="connsiteX42" fmla="*/ 1349829 w 3189514"/>
                <a:gd name="connsiteY42" fmla="*/ 1211035 h 1948542"/>
                <a:gd name="connsiteX43" fmla="*/ 1515836 w 3189514"/>
                <a:gd name="connsiteY43" fmla="*/ 1279071 h 1948542"/>
                <a:gd name="connsiteX44" fmla="*/ 1660072 w 3189514"/>
                <a:gd name="connsiteY44" fmla="*/ 1333500 h 1948542"/>
                <a:gd name="connsiteX45" fmla="*/ 1807029 w 3189514"/>
                <a:gd name="connsiteY45" fmla="*/ 1387928 h 1948542"/>
                <a:gd name="connsiteX46" fmla="*/ 2019300 w 3189514"/>
                <a:gd name="connsiteY46" fmla="*/ 1455964 h 1948542"/>
                <a:gd name="connsiteX47" fmla="*/ 2160814 w 3189514"/>
                <a:gd name="connsiteY47" fmla="*/ 1494064 h 1948542"/>
                <a:gd name="connsiteX48" fmla="*/ 2266950 w 3189514"/>
                <a:gd name="connsiteY48" fmla="*/ 1521278 h 1948542"/>
                <a:gd name="connsiteX49" fmla="*/ 2476500 w 3189514"/>
                <a:gd name="connsiteY49" fmla="*/ 1564821 h 1948542"/>
                <a:gd name="connsiteX50" fmla="*/ 2607129 w 3189514"/>
                <a:gd name="connsiteY50" fmla="*/ 1583871 h 1948542"/>
                <a:gd name="connsiteX51" fmla="*/ 2751364 w 3189514"/>
                <a:gd name="connsiteY51" fmla="*/ 1594757 h 1948542"/>
                <a:gd name="connsiteX52" fmla="*/ 2824843 w 3189514"/>
                <a:gd name="connsiteY52" fmla="*/ 1597478 h 1948542"/>
                <a:gd name="connsiteX53" fmla="*/ 2873829 w 3189514"/>
                <a:gd name="connsiteY53" fmla="*/ 1589314 h 1948542"/>
                <a:gd name="connsiteX54" fmla="*/ 2960914 w 3189514"/>
                <a:gd name="connsiteY54" fmla="*/ 1556657 h 1948542"/>
                <a:gd name="connsiteX55" fmla="*/ 3056164 w 3189514"/>
                <a:gd name="connsiteY55" fmla="*/ 1504950 h 1948542"/>
                <a:gd name="connsiteX56" fmla="*/ 3118757 w 3189514"/>
                <a:gd name="connsiteY56" fmla="*/ 1466850 h 1948542"/>
                <a:gd name="connsiteX57" fmla="*/ 3140529 w 3189514"/>
                <a:gd name="connsiteY57" fmla="*/ 1453242 h 1948542"/>
                <a:gd name="connsiteX58" fmla="*/ 3165022 w 3189514"/>
                <a:gd name="connsiteY58" fmla="*/ 1447800 h 1948542"/>
                <a:gd name="connsiteX59" fmla="*/ 3178629 w 3189514"/>
                <a:gd name="connsiteY59" fmla="*/ 1447800 h 1948542"/>
                <a:gd name="connsiteX60" fmla="*/ 3184072 w 3189514"/>
                <a:gd name="connsiteY60" fmla="*/ 1450521 h 1948542"/>
                <a:gd name="connsiteX61" fmla="*/ 3189514 w 3189514"/>
                <a:gd name="connsiteY61" fmla="*/ 1458685 h 1948542"/>
                <a:gd name="connsiteX62" fmla="*/ 3181350 w 3189514"/>
                <a:gd name="connsiteY62" fmla="*/ 1496785 h 1948542"/>
                <a:gd name="connsiteX63" fmla="*/ 3148693 w 3189514"/>
                <a:gd name="connsiteY63" fmla="*/ 1583871 h 1948542"/>
                <a:gd name="connsiteX64" fmla="*/ 3091543 w 3189514"/>
                <a:gd name="connsiteY64" fmla="*/ 1673678 h 1948542"/>
                <a:gd name="connsiteX65" fmla="*/ 2996293 w 3189514"/>
                <a:gd name="connsiteY65" fmla="*/ 1782535 h 1948542"/>
                <a:gd name="connsiteX66" fmla="*/ 2909207 w 3189514"/>
                <a:gd name="connsiteY66" fmla="*/ 1858735 h 1948542"/>
                <a:gd name="connsiteX67" fmla="*/ 2816679 w 3189514"/>
                <a:gd name="connsiteY67" fmla="*/ 1926771 h 1948542"/>
                <a:gd name="connsiteX68" fmla="*/ 2792186 w 3189514"/>
                <a:gd name="connsiteY68" fmla="*/ 1943100 h 1948542"/>
                <a:gd name="connsiteX69" fmla="*/ 2770414 w 3189514"/>
                <a:gd name="connsiteY69" fmla="*/ 1948542 h 1948542"/>
                <a:gd name="connsiteX70" fmla="*/ 2740479 w 3189514"/>
                <a:gd name="connsiteY70" fmla="*/ 1945821 h 1948542"/>
                <a:gd name="connsiteX71" fmla="*/ 2707822 w 3189514"/>
                <a:gd name="connsiteY71" fmla="*/ 1926771 h 1948542"/>
                <a:gd name="connsiteX72" fmla="*/ 2661557 w 3189514"/>
                <a:gd name="connsiteY72" fmla="*/ 1896835 h 1948542"/>
                <a:gd name="connsiteX73" fmla="*/ 2604407 w 3189514"/>
                <a:gd name="connsiteY73" fmla="*/ 1866900 h 1948542"/>
                <a:gd name="connsiteX74" fmla="*/ 2481943 w 3189514"/>
                <a:gd name="connsiteY74" fmla="*/ 1834242 h 1948542"/>
                <a:gd name="connsiteX75" fmla="*/ 2158093 w 3189514"/>
                <a:gd name="connsiteY75" fmla="*/ 1758042 h 1948542"/>
                <a:gd name="connsiteX76" fmla="*/ 1709057 w 3189514"/>
                <a:gd name="connsiteY76" fmla="*/ 1621971 h 194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189514" h="1948542">
                  <a:moveTo>
                    <a:pt x="1709057" y="1621971"/>
                  </a:moveTo>
                  <a:lnTo>
                    <a:pt x="1480457" y="1534885"/>
                  </a:lnTo>
                  <a:lnTo>
                    <a:pt x="1281793" y="1453242"/>
                  </a:lnTo>
                  <a:lnTo>
                    <a:pt x="1211036" y="1412421"/>
                  </a:lnTo>
                  <a:lnTo>
                    <a:pt x="1143000" y="1374321"/>
                  </a:lnTo>
                  <a:lnTo>
                    <a:pt x="1025979" y="1300842"/>
                  </a:lnTo>
                  <a:lnTo>
                    <a:pt x="928007" y="1232807"/>
                  </a:lnTo>
                  <a:lnTo>
                    <a:pt x="830036" y="1159328"/>
                  </a:lnTo>
                  <a:lnTo>
                    <a:pt x="726622" y="1074964"/>
                  </a:lnTo>
                  <a:lnTo>
                    <a:pt x="634093" y="996042"/>
                  </a:lnTo>
                  <a:lnTo>
                    <a:pt x="560614" y="928007"/>
                  </a:lnTo>
                  <a:lnTo>
                    <a:pt x="478972" y="843642"/>
                  </a:lnTo>
                  <a:lnTo>
                    <a:pt x="402772" y="756557"/>
                  </a:lnTo>
                  <a:lnTo>
                    <a:pt x="337457" y="677635"/>
                  </a:lnTo>
                  <a:lnTo>
                    <a:pt x="258536" y="571500"/>
                  </a:lnTo>
                  <a:lnTo>
                    <a:pt x="193222" y="470807"/>
                  </a:lnTo>
                  <a:lnTo>
                    <a:pt x="141514" y="381000"/>
                  </a:lnTo>
                  <a:lnTo>
                    <a:pt x="100693" y="307521"/>
                  </a:lnTo>
                  <a:lnTo>
                    <a:pt x="54429" y="201385"/>
                  </a:lnTo>
                  <a:lnTo>
                    <a:pt x="19050" y="111578"/>
                  </a:lnTo>
                  <a:lnTo>
                    <a:pt x="2722" y="62592"/>
                  </a:lnTo>
                  <a:lnTo>
                    <a:pt x="0" y="43542"/>
                  </a:lnTo>
                  <a:lnTo>
                    <a:pt x="2722" y="24492"/>
                  </a:lnTo>
                  <a:lnTo>
                    <a:pt x="8164" y="10885"/>
                  </a:lnTo>
                  <a:lnTo>
                    <a:pt x="27214" y="0"/>
                  </a:lnTo>
                  <a:lnTo>
                    <a:pt x="40822" y="2721"/>
                  </a:lnTo>
                  <a:lnTo>
                    <a:pt x="68036" y="21771"/>
                  </a:lnTo>
                  <a:lnTo>
                    <a:pt x="92529" y="70757"/>
                  </a:lnTo>
                  <a:lnTo>
                    <a:pt x="163286" y="190500"/>
                  </a:lnTo>
                  <a:lnTo>
                    <a:pt x="209550" y="266700"/>
                  </a:lnTo>
                  <a:lnTo>
                    <a:pt x="255814" y="334735"/>
                  </a:lnTo>
                  <a:lnTo>
                    <a:pt x="315686" y="419100"/>
                  </a:lnTo>
                  <a:lnTo>
                    <a:pt x="375557" y="492578"/>
                  </a:lnTo>
                  <a:lnTo>
                    <a:pt x="459922" y="590550"/>
                  </a:lnTo>
                  <a:lnTo>
                    <a:pt x="544286" y="677635"/>
                  </a:lnTo>
                  <a:lnTo>
                    <a:pt x="623207" y="753835"/>
                  </a:lnTo>
                  <a:lnTo>
                    <a:pt x="721179" y="835478"/>
                  </a:lnTo>
                  <a:lnTo>
                    <a:pt x="816429" y="908957"/>
                  </a:lnTo>
                  <a:lnTo>
                    <a:pt x="906236" y="974271"/>
                  </a:lnTo>
                  <a:lnTo>
                    <a:pt x="1006929" y="1034142"/>
                  </a:lnTo>
                  <a:lnTo>
                    <a:pt x="1094014" y="1088571"/>
                  </a:lnTo>
                  <a:lnTo>
                    <a:pt x="1240972" y="1162050"/>
                  </a:lnTo>
                  <a:lnTo>
                    <a:pt x="1349829" y="1211035"/>
                  </a:lnTo>
                  <a:lnTo>
                    <a:pt x="1515836" y="1279071"/>
                  </a:lnTo>
                  <a:lnTo>
                    <a:pt x="1660072" y="1333500"/>
                  </a:lnTo>
                  <a:lnTo>
                    <a:pt x="1807029" y="1387928"/>
                  </a:lnTo>
                  <a:lnTo>
                    <a:pt x="2019300" y="1455964"/>
                  </a:lnTo>
                  <a:lnTo>
                    <a:pt x="2160814" y="1494064"/>
                  </a:lnTo>
                  <a:lnTo>
                    <a:pt x="2266950" y="1521278"/>
                  </a:lnTo>
                  <a:lnTo>
                    <a:pt x="2476500" y="1564821"/>
                  </a:lnTo>
                  <a:lnTo>
                    <a:pt x="2607129" y="1583871"/>
                  </a:lnTo>
                  <a:lnTo>
                    <a:pt x="2751364" y="1594757"/>
                  </a:lnTo>
                  <a:lnTo>
                    <a:pt x="2824843" y="1597478"/>
                  </a:lnTo>
                  <a:lnTo>
                    <a:pt x="2873829" y="1589314"/>
                  </a:lnTo>
                  <a:lnTo>
                    <a:pt x="2960914" y="1556657"/>
                  </a:lnTo>
                  <a:lnTo>
                    <a:pt x="3056164" y="1504950"/>
                  </a:lnTo>
                  <a:lnTo>
                    <a:pt x="3118757" y="1466850"/>
                  </a:lnTo>
                  <a:lnTo>
                    <a:pt x="3140529" y="1453242"/>
                  </a:lnTo>
                  <a:lnTo>
                    <a:pt x="3165022" y="1447800"/>
                  </a:lnTo>
                  <a:lnTo>
                    <a:pt x="3178629" y="1447800"/>
                  </a:lnTo>
                  <a:lnTo>
                    <a:pt x="3184072" y="1450521"/>
                  </a:lnTo>
                  <a:lnTo>
                    <a:pt x="3189514" y="1458685"/>
                  </a:lnTo>
                  <a:lnTo>
                    <a:pt x="3181350" y="1496785"/>
                  </a:lnTo>
                  <a:lnTo>
                    <a:pt x="3148693" y="1583871"/>
                  </a:lnTo>
                  <a:lnTo>
                    <a:pt x="3091543" y="1673678"/>
                  </a:lnTo>
                  <a:lnTo>
                    <a:pt x="2996293" y="1782535"/>
                  </a:lnTo>
                  <a:lnTo>
                    <a:pt x="2909207" y="1858735"/>
                  </a:lnTo>
                  <a:lnTo>
                    <a:pt x="2816679" y="1926771"/>
                  </a:lnTo>
                  <a:lnTo>
                    <a:pt x="2792186" y="1943100"/>
                  </a:lnTo>
                  <a:lnTo>
                    <a:pt x="2770414" y="1948542"/>
                  </a:lnTo>
                  <a:lnTo>
                    <a:pt x="2740479" y="1945821"/>
                  </a:lnTo>
                  <a:lnTo>
                    <a:pt x="2707822" y="1926771"/>
                  </a:lnTo>
                  <a:lnTo>
                    <a:pt x="2661557" y="1896835"/>
                  </a:lnTo>
                  <a:lnTo>
                    <a:pt x="2604407" y="1866900"/>
                  </a:lnTo>
                  <a:lnTo>
                    <a:pt x="2481943" y="1834242"/>
                  </a:lnTo>
                  <a:lnTo>
                    <a:pt x="2158093" y="1758042"/>
                  </a:lnTo>
                  <a:lnTo>
                    <a:pt x="1709057" y="16219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F24402CF-8525-43C4-906E-79B855FBC5A6}"/>
                </a:ext>
              </a:extLst>
            </p:cNvPr>
            <p:cNvSpPr/>
            <p:nvPr/>
          </p:nvSpPr>
          <p:spPr>
            <a:xfrm rot="16200000">
              <a:off x="3082927" y="4135439"/>
              <a:ext cx="2836863" cy="357187"/>
            </a:xfrm>
            <a:custGeom>
              <a:avLst/>
              <a:gdLst>
                <a:gd name="connsiteX0" fmla="*/ 1357312 w 2836069"/>
                <a:gd name="connsiteY0" fmla="*/ 314325 h 357188"/>
                <a:gd name="connsiteX1" fmla="*/ 816769 w 2836069"/>
                <a:gd name="connsiteY1" fmla="*/ 314325 h 357188"/>
                <a:gd name="connsiteX2" fmla="*/ 411956 w 2836069"/>
                <a:gd name="connsiteY2" fmla="*/ 316706 h 357188"/>
                <a:gd name="connsiteX3" fmla="*/ 252412 w 2836069"/>
                <a:gd name="connsiteY3" fmla="*/ 314325 h 357188"/>
                <a:gd name="connsiteX4" fmla="*/ 197644 w 2836069"/>
                <a:gd name="connsiteY4" fmla="*/ 302419 h 357188"/>
                <a:gd name="connsiteX5" fmla="*/ 152400 w 2836069"/>
                <a:gd name="connsiteY5" fmla="*/ 288131 h 357188"/>
                <a:gd name="connsiteX6" fmla="*/ 102394 w 2836069"/>
                <a:gd name="connsiteY6" fmla="*/ 266700 h 357188"/>
                <a:gd name="connsiteX7" fmla="*/ 61912 w 2836069"/>
                <a:gd name="connsiteY7" fmla="*/ 242888 h 357188"/>
                <a:gd name="connsiteX8" fmla="*/ 30956 w 2836069"/>
                <a:gd name="connsiteY8" fmla="*/ 219075 h 357188"/>
                <a:gd name="connsiteX9" fmla="*/ 9525 w 2836069"/>
                <a:gd name="connsiteY9" fmla="*/ 192881 h 357188"/>
                <a:gd name="connsiteX10" fmla="*/ 0 w 2836069"/>
                <a:gd name="connsiteY10" fmla="*/ 171450 h 357188"/>
                <a:gd name="connsiteX11" fmla="*/ 2381 w 2836069"/>
                <a:gd name="connsiteY11" fmla="*/ 140494 h 357188"/>
                <a:gd name="connsiteX12" fmla="*/ 9525 w 2836069"/>
                <a:gd name="connsiteY12" fmla="*/ 126206 h 357188"/>
                <a:gd name="connsiteX13" fmla="*/ 30956 w 2836069"/>
                <a:gd name="connsiteY13" fmla="*/ 107156 h 357188"/>
                <a:gd name="connsiteX14" fmla="*/ 83344 w 2836069"/>
                <a:gd name="connsiteY14" fmla="*/ 78581 h 357188"/>
                <a:gd name="connsiteX15" fmla="*/ 176212 w 2836069"/>
                <a:gd name="connsiteY15" fmla="*/ 40481 h 357188"/>
                <a:gd name="connsiteX16" fmla="*/ 278606 w 2836069"/>
                <a:gd name="connsiteY16" fmla="*/ 11906 h 357188"/>
                <a:gd name="connsiteX17" fmla="*/ 340519 w 2836069"/>
                <a:gd name="connsiteY17" fmla="*/ 0 h 357188"/>
                <a:gd name="connsiteX18" fmla="*/ 404812 w 2836069"/>
                <a:gd name="connsiteY18" fmla="*/ 16669 h 357188"/>
                <a:gd name="connsiteX19" fmla="*/ 511969 w 2836069"/>
                <a:gd name="connsiteY19" fmla="*/ 42863 h 357188"/>
                <a:gd name="connsiteX20" fmla="*/ 633412 w 2836069"/>
                <a:gd name="connsiteY20" fmla="*/ 61913 h 357188"/>
                <a:gd name="connsiteX21" fmla="*/ 792956 w 2836069"/>
                <a:gd name="connsiteY21" fmla="*/ 73819 h 357188"/>
                <a:gd name="connsiteX22" fmla="*/ 1254919 w 2836069"/>
                <a:gd name="connsiteY22" fmla="*/ 90488 h 357188"/>
                <a:gd name="connsiteX23" fmla="*/ 1683544 w 2836069"/>
                <a:gd name="connsiteY23" fmla="*/ 109538 h 357188"/>
                <a:gd name="connsiteX24" fmla="*/ 2145506 w 2836069"/>
                <a:gd name="connsiteY24" fmla="*/ 128588 h 357188"/>
                <a:gd name="connsiteX25" fmla="*/ 2378869 w 2836069"/>
                <a:gd name="connsiteY25" fmla="*/ 138113 h 357188"/>
                <a:gd name="connsiteX26" fmla="*/ 2447925 w 2836069"/>
                <a:gd name="connsiteY26" fmla="*/ 142875 h 357188"/>
                <a:gd name="connsiteX27" fmla="*/ 2516981 w 2836069"/>
                <a:gd name="connsiteY27" fmla="*/ 140494 h 357188"/>
                <a:gd name="connsiteX28" fmla="*/ 2555081 w 2836069"/>
                <a:gd name="connsiteY28" fmla="*/ 135731 h 357188"/>
                <a:gd name="connsiteX29" fmla="*/ 2588419 w 2836069"/>
                <a:gd name="connsiteY29" fmla="*/ 123825 h 357188"/>
                <a:gd name="connsiteX30" fmla="*/ 2647950 w 2836069"/>
                <a:gd name="connsiteY30" fmla="*/ 80963 h 357188"/>
                <a:gd name="connsiteX31" fmla="*/ 2836069 w 2836069"/>
                <a:gd name="connsiteY31" fmla="*/ 159544 h 357188"/>
                <a:gd name="connsiteX32" fmla="*/ 2778919 w 2836069"/>
                <a:gd name="connsiteY32" fmla="*/ 238125 h 357188"/>
                <a:gd name="connsiteX33" fmla="*/ 2747962 w 2836069"/>
                <a:gd name="connsiteY33" fmla="*/ 273844 h 357188"/>
                <a:gd name="connsiteX34" fmla="*/ 2709862 w 2836069"/>
                <a:gd name="connsiteY34" fmla="*/ 309563 h 357188"/>
                <a:gd name="connsiteX35" fmla="*/ 2657475 w 2836069"/>
                <a:gd name="connsiteY35" fmla="*/ 342900 h 357188"/>
                <a:gd name="connsiteX36" fmla="*/ 2609850 w 2836069"/>
                <a:gd name="connsiteY36" fmla="*/ 357188 h 357188"/>
                <a:gd name="connsiteX37" fmla="*/ 2512219 w 2836069"/>
                <a:gd name="connsiteY37" fmla="*/ 342900 h 357188"/>
                <a:gd name="connsiteX38" fmla="*/ 2336006 w 2836069"/>
                <a:gd name="connsiteY38" fmla="*/ 328613 h 357188"/>
                <a:gd name="connsiteX39" fmla="*/ 2164556 w 2836069"/>
                <a:gd name="connsiteY39" fmla="*/ 316706 h 357188"/>
                <a:gd name="connsiteX40" fmla="*/ 1950244 w 2836069"/>
                <a:gd name="connsiteY40" fmla="*/ 311944 h 357188"/>
                <a:gd name="connsiteX41" fmla="*/ 1643062 w 2836069"/>
                <a:gd name="connsiteY41" fmla="*/ 314325 h 357188"/>
                <a:gd name="connsiteX42" fmla="*/ 1357312 w 2836069"/>
                <a:gd name="connsiteY42" fmla="*/ 31432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36069" h="357188">
                  <a:moveTo>
                    <a:pt x="1357312" y="314325"/>
                  </a:moveTo>
                  <a:lnTo>
                    <a:pt x="816769" y="314325"/>
                  </a:lnTo>
                  <a:lnTo>
                    <a:pt x="411956" y="316706"/>
                  </a:lnTo>
                  <a:lnTo>
                    <a:pt x="252412" y="314325"/>
                  </a:lnTo>
                  <a:lnTo>
                    <a:pt x="197644" y="302419"/>
                  </a:lnTo>
                  <a:lnTo>
                    <a:pt x="152400" y="288131"/>
                  </a:lnTo>
                  <a:lnTo>
                    <a:pt x="102394" y="266700"/>
                  </a:lnTo>
                  <a:lnTo>
                    <a:pt x="61912" y="242888"/>
                  </a:lnTo>
                  <a:lnTo>
                    <a:pt x="30956" y="219075"/>
                  </a:lnTo>
                  <a:lnTo>
                    <a:pt x="9525" y="192881"/>
                  </a:lnTo>
                  <a:lnTo>
                    <a:pt x="0" y="171450"/>
                  </a:lnTo>
                  <a:lnTo>
                    <a:pt x="2381" y="140494"/>
                  </a:lnTo>
                  <a:lnTo>
                    <a:pt x="9525" y="126206"/>
                  </a:lnTo>
                  <a:lnTo>
                    <a:pt x="30956" y="107156"/>
                  </a:lnTo>
                  <a:lnTo>
                    <a:pt x="83344" y="78581"/>
                  </a:lnTo>
                  <a:lnTo>
                    <a:pt x="176212" y="40481"/>
                  </a:lnTo>
                  <a:lnTo>
                    <a:pt x="278606" y="11906"/>
                  </a:lnTo>
                  <a:lnTo>
                    <a:pt x="340519" y="0"/>
                  </a:lnTo>
                  <a:lnTo>
                    <a:pt x="404812" y="16669"/>
                  </a:lnTo>
                  <a:lnTo>
                    <a:pt x="511969" y="42863"/>
                  </a:lnTo>
                  <a:lnTo>
                    <a:pt x="633412" y="61913"/>
                  </a:lnTo>
                  <a:lnTo>
                    <a:pt x="792956" y="73819"/>
                  </a:lnTo>
                  <a:lnTo>
                    <a:pt x="1254919" y="90488"/>
                  </a:lnTo>
                  <a:lnTo>
                    <a:pt x="1683544" y="109538"/>
                  </a:lnTo>
                  <a:lnTo>
                    <a:pt x="2145506" y="128588"/>
                  </a:lnTo>
                  <a:lnTo>
                    <a:pt x="2378869" y="138113"/>
                  </a:lnTo>
                  <a:lnTo>
                    <a:pt x="2447925" y="142875"/>
                  </a:lnTo>
                  <a:lnTo>
                    <a:pt x="2516981" y="140494"/>
                  </a:lnTo>
                  <a:lnTo>
                    <a:pt x="2555081" y="135731"/>
                  </a:lnTo>
                  <a:lnTo>
                    <a:pt x="2588419" y="123825"/>
                  </a:lnTo>
                  <a:lnTo>
                    <a:pt x="2647950" y="80963"/>
                  </a:lnTo>
                  <a:lnTo>
                    <a:pt x="2836069" y="159544"/>
                  </a:lnTo>
                  <a:lnTo>
                    <a:pt x="2778919" y="238125"/>
                  </a:lnTo>
                  <a:lnTo>
                    <a:pt x="2747962" y="273844"/>
                  </a:lnTo>
                  <a:lnTo>
                    <a:pt x="2709862" y="309563"/>
                  </a:lnTo>
                  <a:lnTo>
                    <a:pt x="2657475" y="342900"/>
                  </a:lnTo>
                  <a:lnTo>
                    <a:pt x="2609850" y="357188"/>
                  </a:lnTo>
                  <a:lnTo>
                    <a:pt x="2512219" y="342900"/>
                  </a:lnTo>
                  <a:lnTo>
                    <a:pt x="2336006" y="328613"/>
                  </a:lnTo>
                  <a:lnTo>
                    <a:pt x="2164556" y="316706"/>
                  </a:lnTo>
                  <a:lnTo>
                    <a:pt x="1950244" y="311944"/>
                  </a:lnTo>
                  <a:lnTo>
                    <a:pt x="1643062" y="314325"/>
                  </a:lnTo>
                  <a:lnTo>
                    <a:pt x="13573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">
              <a:extLst>
                <a:ext uri="{FF2B5EF4-FFF2-40B4-BE49-F238E27FC236}">
                  <a16:creationId xmlns:a16="http://schemas.microsoft.com/office/drawing/2014/main" id="{959CD594-C401-4CCA-B044-2CC162318F03}"/>
                </a:ext>
              </a:extLst>
            </p:cNvPr>
            <p:cNvSpPr/>
            <p:nvPr/>
          </p:nvSpPr>
          <p:spPr>
            <a:xfrm>
              <a:off x="5008563" y="3990975"/>
              <a:ext cx="1320800" cy="1093788"/>
            </a:xfrm>
            <a:custGeom>
              <a:avLst/>
              <a:gdLst>
                <a:gd name="connsiteX0" fmla="*/ 985837 w 1321594"/>
                <a:gd name="connsiteY0" fmla="*/ 416719 h 1092994"/>
                <a:gd name="connsiteX1" fmla="*/ 759619 w 1321594"/>
                <a:gd name="connsiteY1" fmla="*/ 650081 h 1092994"/>
                <a:gd name="connsiteX2" fmla="*/ 600075 w 1321594"/>
                <a:gd name="connsiteY2" fmla="*/ 802481 h 1092994"/>
                <a:gd name="connsiteX3" fmla="*/ 411956 w 1321594"/>
                <a:gd name="connsiteY3" fmla="*/ 978694 h 1092994"/>
                <a:gd name="connsiteX4" fmla="*/ 369094 w 1321594"/>
                <a:gd name="connsiteY4" fmla="*/ 1042988 h 1092994"/>
                <a:gd name="connsiteX5" fmla="*/ 340519 w 1321594"/>
                <a:gd name="connsiteY5" fmla="*/ 1073944 h 1092994"/>
                <a:gd name="connsiteX6" fmla="*/ 321469 w 1321594"/>
                <a:gd name="connsiteY6" fmla="*/ 1088231 h 1092994"/>
                <a:gd name="connsiteX7" fmla="*/ 302419 w 1321594"/>
                <a:gd name="connsiteY7" fmla="*/ 1092994 h 1092994"/>
                <a:gd name="connsiteX8" fmla="*/ 280987 w 1321594"/>
                <a:gd name="connsiteY8" fmla="*/ 1088231 h 1092994"/>
                <a:gd name="connsiteX9" fmla="*/ 247650 w 1321594"/>
                <a:gd name="connsiteY9" fmla="*/ 1069181 h 1092994"/>
                <a:gd name="connsiteX10" fmla="*/ 185737 w 1321594"/>
                <a:gd name="connsiteY10" fmla="*/ 1007269 h 1092994"/>
                <a:gd name="connsiteX11" fmla="*/ 119062 w 1321594"/>
                <a:gd name="connsiteY11" fmla="*/ 923925 h 1092994"/>
                <a:gd name="connsiteX12" fmla="*/ 59531 w 1321594"/>
                <a:gd name="connsiteY12" fmla="*/ 828675 h 1092994"/>
                <a:gd name="connsiteX13" fmla="*/ 19050 w 1321594"/>
                <a:gd name="connsiteY13" fmla="*/ 757238 h 1092994"/>
                <a:gd name="connsiteX14" fmla="*/ 7144 w 1321594"/>
                <a:gd name="connsiteY14" fmla="*/ 735806 h 1092994"/>
                <a:gd name="connsiteX15" fmla="*/ 0 w 1321594"/>
                <a:gd name="connsiteY15" fmla="*/ 707231 h 1092994"/>
                <a:gd name="connsiteX16" fmla="*/ 4762 w 1321594"/>
                <a:gd name="connsiteY16" fmla="*/ 676275 h 1092994"/>
                <a:gd name="connsiteX17" fmla="*/ 9525 w 1321594"/>
                <a:gd name="connsiteY17" fmla="*/ 664369 h 1092994"/>
                <a:gd name="connsiteX18" fmla="*/ 21431 w 1321594"/>
                <a:gd name="connsiteY18" fmla="*/ 659606 h 1092994"/>
                <a:gd name="connsiteX19" fmla="*/ 33337 w 1321594"/>
                <a:gd name="connsiteY19" fmla="*/ 659606 h 1092994"/>
                <a:gd name="connsiteX20" fmla="*/ 71437 w 1321594"/>
                <a:gd name="connsiteY20" fmla="*/ 681038 h 1092994"/>
                <a:gd name="connsiteX21" fmla="*/ 88106 w 1321594"/>
                <a:gd name="connsiteY21" fmla="*/ 692944 h 1092994"/>
                <a:gd name="connsiteX22" fmla="*/ 121444 w 1321594"/>
                <a:gd name="connsiteY22" fmla="*/ 702469 h 1092994"/>
                <a:gd name="connsiteX23" fmla="*/ 152400 w 1321594"/>
                <a:gd name="connsiteY23" fmla="*/ 707231 h 1092994"/>
                <a:gd name="connsiteX24" fmla="*/ 195262 w 1321594"/>
                <a:gd name="connsiteY24" fmla="*/ 709613 h 1092994"/>
                <a:gd name="connsiteX25" fmla="*/ 226219 w 1321594"/>
                <a:gd name="connsiteY25" fmla="*/ 707231 h 1092994"/>
                <a:gd name="connsiteX26" fmla="*/ 264319 w 1321594"/>
                <a:gd name="connsiteY26" fmla="*/ 702469 h 1092994"/>
                <a:gd name="connsiteX27" fmla="*/ 366712 w 1321594"/>
                <a:gd name="connsiteY27" fmla="*/ 657225 h 1092994"/>
                <a:gd name="connsiteX28" fmla="*/ 485775 w 1321594"/>
                <a:gd name="connsiteY28" fmla="*/ 588169 h 1092994"/>
                <a:gd name="connsiteX29" fmla="*/ 702469 w 1321594"/>
                <a:gd name="connsiteY29" fmla="*/ 433388 h 1092994"/>
                <a:gd name="connsiteX30" fmla="*/ 850106 w 1321594"/>
                <a:gd name="connsiteY30" fmla="*/ 328613 h 1092994"/>
                <a:gd name="connsiteX31" fmla="*/ 988219 w 1321594"/>
                <a:gd name="connsiteY31" fmla="*/ 226219 h 1092994"/>
                <a:gd name="connsiteX32" fmla="*/ 1128712 w 1321594"/>
                <a:gd name="connsiteY32" fmla="*/ 119063 h 1092994"/>
                <a:gd name="connsiteX33" fmla="*/ 1243012 w 1321594"/>
                <a:gd name="connsiteY33" fmla="*/ 30956 h 1092994"/>
                <a:gd name="connsiteX34" fmla="*/ 1266825 w 1321594"/>
                <a:gd name="connsiteY34" fmla="*/ 11906 h 1092994"/>
                <a:gd name="connsiteX35" fmla="*/ 1290637 w 1321594"/>
                <a:gd name="connsiteY35" fmla="*/ 0 h 1092994"/>
                <a:gd name="connsiteX36" fmla="*/ 1302544 w 1321594"/>
                <a:gd name="connsiteY36" fmla="*/ 0 h 1092994"/>
                <a:gd name="connsiteX37" fmla="*/ 1316831 w 1321594"/>
                <a:gd name="connsiteY37" fmla="*/ 4763 h 1092994"/>
                <a:gd name="connsiteX38" fmla="*/ 1321594 w 1321594"/>
                <a:gd name="connsiteY38" fmla="*/ 14288 h 1092994"/>
                <a:gd name="connsiteX39" fmla="*/ 1321594 w 1321594"/>
                <a:gd name="connsiteY39" fmla="*/ 30956 h 1092994"/>
                <a:gd name="connsiteX40" fmla="*/ 1309687 w 1321594"/>
                <a:gd name="connsiteY40" fmla="*/ 59531 h 1092994"/>
                <a:gd name="connsiteX41" fmla="*/ 1254919 w 1321594"/>
                <a:gd name="connsiteY41" fmla="*/ 121444 h 1092994"/>
                <a:gd name="connsiteX42" fmla="*/ 1159669 w 1321594"/>
                <a:gd name="connsiteY42" fmla="*/ 223838 h 1092994"/>
                <a:gd name="connsiteX43" fmla="*/ 985837 w 1321594"/>
                <a:gd name="connsiteY43" fmla="*/ 416719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21594" h="1092994">
                  <a:moveTo>
                    <a:pt x="985837" y="416719"/>
                  </a:moveTo>
                  <a:lnTo>
                    <a:pt x="759619" y="650081"/>
                  </a:lnTo>
                  <a:lnTo>
                    <a:pt x="600075" y="802481"/>
                  </a:lnTo>
                  <a:lnTo>
                    <a:pt x="411956" y="978694"/>
                  </a:lnTo>
                  <a:lnTo>
                    <a:pt x="369094" y="1042988"/>
                  </a:lnTo>
                  <a:lnTo>
                    <a:pt x="340519" y="1073944"/>
                  </a:lnTo>
                  <a:lnTo>
                    <a:pt x="321469" y="1088231"/>
                  </a:lnTo>
                  <a:lnTo>
                    <a:pt x="302419" y="1092994"/>
                  </a:lnTo>
                  <a:lnTo>
                    <a:pt x="280987" y="1088231"/>
                  </a:lnTo>
                  <a:lnTo>
                    <a:pt x="247650" y="1069181"/>
                  </a:lnTo>
                  <a:lnTo>
                    <a:pt x="185737" y="1007269"/>
                  </a:lnTo>
                  <a:lnTo>
                    <a:pt x="119062" y="923925"/>
                  </a:lnTo>
                  <a:lnTo>
                    <a:pt x="59531" y="828675"/>
                  </a:lnTo>
                  <a:lnTo>
                    <a:pt x="19050" y="757238"/>
                  </a:lnTo>
                  <a:lnTo>
                    <a:pt x="7144" y="735806"/>
                  </a:lnTo>
                  <a:lnTo>
                    <a:pt x="0" y="707231"/>
                  </a:lnTo>
                  <a:lnTo>
                    <a:pt x="4762" y="676275"/>
                  </a:lnTo>
                  <a:lnTo>
                    <a:pt x="9525" y="664369"/>
                  </a:lnTo>
                  <a:lnTo>
                    <a:pt x="21431" y="659606"/>
                  </a:lnTo>
                  <a:lnTo>
                    <a:pt x="33337" y="659606"/>
                  </a:lnTo>
                  <a:lnTo>
                    <a:pt x="71437" y="681038"/>
                  </a:lnTo>
                  <a:lnTo>
                    <a:pt x="88106" y="692944"/>
                  </a:lnTo>
                  <a:lnTo>
                    <a:pt x="121444" y="702469"/>
                  </a:lnTo>
                  <a:lnTo>
                    <a:pt x="152400" y="707231"/>
                  </a:lnTo>
                  <a:lnTo>
                    <a:pt x="195262" y="709613"/>
                  </a:lnTo>
                  <a:lnTo>
                    <a:pt x="226219" y="707231"/>
                  </a:lnTo>
                  <a:lnTo>
                    <a:pt x="264319" y="702469"/>
                  </a:lnTo>
                  <a:lnTo>
                    <a:pt x="366712" y="657225"/>
                  </a:lnTo>
                  <a:lnTo>
                    <a:pt x="485775" y="588169"/>
                  </a:lnTo>
                  <a:lnTo>
                    <a:pt x="702469" y="433388"/>
                  </a:lnTo>
                  <a:lnTo>
                    <a:pt x="850106" y="328613"/>
                  </a:lnTo>
                  <a:lnTo>
                    <a:pt x="988219" y="226219"/>
                  </a:lnTo>
                  <a:lnTo>
                    <a:pt x="1128712" y="119063"/>
                  </a:lnTo>
                  <a:lnTo>
                    <a:pt x="1243012" y="30956"/>
                  </a:lnTo>
                  <a:lnTo>
                    <a:pt x="1266825" y="11906"/>
                  </a:lnTo>
                  <a:lnTo>
                    <a:pt x="1290637" y="0"/>
                  </a:lnTo>
                  <a:lnTo>
                    <a:pt x="1302544" y="0"/>
                  </a:lnTo>
                  <a:lnTo>
                    <a:pt x="1316831" y="4763"/>
                  </a:lnTo>
                  <a:lnTo>
                    <a:pt x="1321594" y="14288"/>
                  </a:lnTo>
                  <a:lnTo>
                    <a:pt x="1321594" y="30956"/>
                  </a:lnTo>
                  <a:lnTo>
                    <a:pt x="1309687" y="59531"/>
                  </a:lnTo>
                  <a:lnTo>
                    <a:pt x="1254919" y="121444"/>
                  </a:lnTo>
                  <a:lnTo>
                    <a:pt x="1159669" y="223838"/>
                  </a:lnTo>
                  <a:lnTo>
                    <a:pt x="985837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C559A69-14E9-4FFB-9D23-96A07968A7BF}"/>
                </a:ext>
              </a:extLst>
            </p:cNvPr>
            <p:cNvSpPr/>
            <p:nvPr/>
          </p:nvSpPr>
          <p:spPr>
            <a:xfrm>
              <a:off x="7246938" y="3941764"/>
              <a:ext cx="1211262" cy="1457325"/>
            </a:xfrm>
            <a:custGeom>
              <a:avLst/>
              <a:gdLst>
                <a:gd name="connsiteX0" fmla="*/ 481012 w 1212056"/>
                <a:gd name="connsiteY0" fmla="*/ 600075 h 1457325"/>
                <a:gd name="connsiteX1" fmla="*/ 283369 w 1212056"/>
                <a:gd name="connsiteY1" fmla="*/ 366712 h 1457325"/>
                <a:gd name="connsiteX2" fmla="*/ 147637 w 1212056"/>
                <a:gd name="connsiteY2" fmla="*/ 219075 h 1457325"/>
                <a:gd name="connsiteX3" fmla="*/ 0 w 1212056"/>
                <a:gd name="connsiteY3" fmla="*/ 73819 h 1457325"/>
                <a:gd name="connsiteX4" fmla="*/ 19050 w 1212056"/>
                <a:gd name="connsiteY4" fmla="*/ 0 h 1457325"/>
                <a:gd name="connsiteX5" fmla="*/ 128587 w 1212056"/>
                <a:gd name="connsiteY5" fmla="*/ 57150 h 1457325"/>
                <a:gd name="connsiteX6" fmla="*/ 214312 w 1212056"/>
                <a:gd name="connsiteY6" fmla="*/ 114300 h 1457325"/>
                <a:gd name="connsiteX7" fmla="*/ 359569 w 1212056"/>
                <a:gd name="connsiteY7" fmla="*/ 214312 h 1457325"/>
                <a:gd name="connsiteX8" fmla="*/ 452437 w 1212056"/>
                <a:gd name="connsiteY8" fmla="*/ 288131 h 1457325"/>
                <a:gd name="connsiteX9" fmla="*/ 573881 w 1212056"/>
                <a:gd name="connsiteY9" fmla="*/ 381000 h 1457325"/>
                <a:gd name="connsiteX10" fmla="*/ 661987 w 1212056"/>
                <a:gd name="connsiteY10" fmla="*/ 452437 h 1457325"/>
                <a:gd name="connsiteX11" fmla="*/ 723900 w 1212056"/>
                <a:gd name="connsiteY11" fmla="*/ 504825 h 1457325"/>
                <a:gd name="connsiteX12" fmla="*/ 790575 w 1212056"/>
                <a:gd name="connsiteY12" fmla="*/ 564356 h 1457325"/>
                <a:gd name="connsiteX13" fmla="*/ 862012 w 1212056"/>
                <a:gd name="connsiteY13" fmla="*/ 631031 h 1457325"/>
                <a:gd name="connsiteX14" fmla="*/ 926306 w 1212056"/>
                <a:gd name="connsiteY14" fmla="*/ 695325 h 1457325"/>
                <a:gd name="connsiteX15" fmla="*/ 997744 w 1212056"/>
                <a:gd name="connsiteY15" fmla="*/ 781050 h 1457325"/>
                <a:gd name="connsiteX16" fmla="*/ 1050131 w 1212056"/>
                <a:gd name="connsiteY16" fmla="*/ 850106 h 1457325"/>
                <a:gd name="connsiteX17" fmla="*/ 1097756 w 1212056"/>
                <a:gd name="connsiteY17" fmla="*/ 931069 h 1457325"/>
                <a:gd name="connsiteX18" fmla="*/ 1145381 w 1212056"/>
                <a:gd name="connsiteY18" fmla="*/ 1023937 h 1457325"/>
                <a:gd name="connsiteX19" fmla="*/ 1178719 w 1212056"/>
                <a:gd name="connsiteY19" fmla="*/ 1109662 h 1457325"/>
                <a:gd name="connsiteX20" fmla="*/ 1197769 w 1212056"/>
                <a:gd name="connsiteY20" fmla="*/ 1171575 h 1457325"/>
                <a:gd name="connsiteX21" fmla="*/ 1207294 w 1212056"/>
                <a:gd name="connsiteY21" fmla="*/ 1221581 h 1457325"/>
                <a:gd name="connsiteX22" fmla="*/ 1212056 w 1212056"/>
                <a:gd name="connsiteY22" fmla="*/ 1262062 h 1457325"/>
                <a:gd name="connsiteX23" fmla="*/ 1207294 w 1212056"/>
                <a:gd name="connsiteY23" fmla="*/ 1304925 h 1457325"/>
                <a:gd name="connsiteX24" fmla="*/ 1193006 w 1212056"/>
                <a:gd name="connsiteY24" fmla="*/ 1364456 h 1457325"/>
                <a:gd name="connsiteX25" fmla="*/ 1173956 w 1212056"/>
                <a:gd name="connsiteY25" fmla="*/ 1412081 h 1457325"/>
                <a:gd name="connsiteX26" fmla="*/ 1143000 w 1212056"/>
                <a:gd name="connsiteY26" fmla="*/ 1447800 h 1457325"/>
                <a:gd name="connsiteX27" fmla="*/ 1116806 w 1212056"/>
                <a:gd name="connsiteY27" fmla="*/ 1457325 h 1457325"/>
                <a:gd name="connsiteX28" fmla="*/ 1081087 w 1212056"/>
                <a:gd name="connsiteY28" fmla="*/ 1454944 h 1457325"/>
                <a:gd name="connsiteX29" fmla="*/ 1023937 w 1212056"/>
                <a:gd name="connsiteY29" fmla="*/ 1440656 h 1457325"/>
                <a:gd name="connsiteX30" fmla="*/ 983456 w 1212056"/>
                <a:gd name="connsiteY30" fmla="*/ 1416844 h 1457325"/>
                <a:gd name="connsiteX31" fmla="*/ 945356 w 1212056"/>
                <a:gd name="connsiteY31" fmla="*/ 1383506 h 1457325"/>
                <a:gd name="connsiteX32" fmla="*/ 916781 w 1212056"/>
                <a:gd name="connsiteY32" fmla="*/ 1340644 h 1457325"/>
                <a:gd name="connsiteX33" fmla="*/ 897731 w 1212056"/>
                <a:gd name="connsiteY33" fmla="*/ 1295400 h 1457325"/>
                <a:gd name="connsiteX34" fmla="*/ 842962 w 1212056"/>
                <a:gd name="connsiteY34" fmla="*/ 1178719 h 1457325"/>
                <a:gd name="connsiteX35" fmla="*/ 766762 w 1212056"/>
                <a:gd name="connsiteY35" fmla="*/ 1031081 h 1457325"/>
                <a:gd name="connsiteX36" fmla="*/ 657225 w 1212056"/>
                <a:gd name="connsiteY36" fmla="*/ 847725 h 1457325"/>
                <a:gd name="connsiteX37" fmla="*/ 481012 w 1212056"/>
                <a:gd name="connsiteY37" fmla="*/ 6000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12056" h="1457325">
                  <a:moveTo>
                    <a:pt x="481012" y="600075"/>
                  </a:moveTo>
                  <a:lnTo>
                    <a:pt x="283369" y="366712"/>
                  </a:lnTo>
                  <a:lnTo>
                    <a:pt x="147637" y="219075"/>
                  </a:lnTo>
                  <a:lnTo>
                    <a:pt x="0" y="73819"/>
                  </a:lnTo>
                  <a:lnTo>
                    <a:pt x="19050" y="0"/>
                  </a:lnTo>
                  <a:lnTo>
                    <a:pt x="128587" y="57150"/>
                  </a:lnTo>
                  <a:lnTo>
                    <a:pt x="214312" y="114300"/>
                  </a:lnTo>
                  <a:lnTo>
                    <a:pt x="359569" y="214312"/>
                  </a:lnTo>
                  <a:lnTo>
                    <a:pt x="452437" y="288131"/>
                  </a:lnTo>
                  <a:lnTo>
                    <a:pt x="573881" y="381000"/>
                  </a:lnTo>
                  <a:lnTo>
                    <a:pt x="661987" y="452437"/>
                  </a:lnTo>
                  <a:lnTo>
                    <a:pt x="723900" y="504825"/>
                  </a:lnTo>
                  <a:lnTo>
                    <a:pt x="790575" y="564356"/>
                  </a:lnTo>
                  <a:lnTo>
                    <a:pt x="862012" y="631031"/>
                  </a:lnTo>
                  <a:lnTo>
                    <a:pt x="926306" y="695325"/>
                  </a:lnTo>
                  <a:lnTo>
                    <a:pt x="997744" y="781050"/>
                  </a:lnTo>
                  <a:lnTo>
                    <a:pt x="1050131" y="850106"/>
                  </a:lnTo>
                  <a:lnTo>
                    <a:pt x="1097756" y="931069"/>
                  </a:lnTo>
                  <a:lnTo>
                    <a:pt x="1145381" y="1023937"/>
                  </a:lnTo>
                  <a:lnTo>
                    <a:pt x="1178719" y="1109662"/>
                  </a:lnTo>
                  <a:lnTo>
                    <a:pt x="1197769" y="1171575"/>
                  </a:lnTo>
                  <a:lnTo>
                    <a:pt x="1207294" y="1221581"/>
                  </a:lnTo>
                  <a:lnTo>
                    <a:pt x="1212056" y="1262062"/>
                  </a:lnTo>
                  <a:lnTo>
                    <a:pt x="1207294" y="1304925"/>
                  </a:lnTo>
                  <a:lnTo>
                    <a:pt x="1193006" y="1364456"/>
                  </a:lnTo>
                  <a:lnTo>
                    <a:pt x="1173956" y="1412081"/>
                  </a:lnTo>
                  <a:lnTo>
                    <a:pt x="1143000" y="1447800"/>
                  </a:lnTo>
                  <a:lnTo>
                    <a:pt x="1116806" y="1457325"/>
                  </a:lnTo>
                  <a:lnTo>
                    <a:pt x="1081087" y="1454944"/>
                  </a:lnTo>
                  <a:lnTo>
                    <a:pt x="1023937" y="1440656"/>
                  </a:lnTo>
                  <a:lnTo>
                    <a:pt x="983456" y="1416844"/>
                  </a:lnTo>
                  <a:lnTo>
                    <a:pt x="945356" y="1383506"/>
                  </a:lnTo>
                  <a:lnTo>
                    <a:pt x="916781" y="1340644"/>
                  </a:lnTo>
                  <a:lnTo>
                    <a:pt x="897731" y="1295400"/>
                  </a:lnTo>
                  <a:lnTo>
                    <a:pt x="842962" y="1178719"/>
                  </a:lnTo>
                  <a:lnTo>
                    <a:pt x="766762" y="1031081"/>
                  </a:lnTo>
                  <a:lnTo>
                    <a:pt x="657225" y="847725"/>
                  </a:lnTo>
                  <a:lnTo>
                    <a:pt x="481012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980374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24AD4BA-3B63-46B6-9C47-98DB4479B559}"/>
              </a:ext>
            </a:extLst>
          </p:cNvPr>
          <p:cNvGrpSpPr/>
          <p:nvPr/>
        </p:nvGrpSpPr>
        <p:grpSpPr>
          <a:xfrm>
            <a:off x="3863976" y="1373189"/>
            <a:ext cx="4479925" cy="4695825"/>
            <a:chOff x="3863976" y="1373189"/>
            <a:chExt cx="4479925" cy="46958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E890158-1AC3-4192-89E9-585C45862B40}"/>
                </a:ext>
              </a:extLst>
            </p:cNvPr>
            <p:cNvSpPr/>
            <p:nvPr/>
          </p:nvSpPr>
          <p:spPr>
            <a:xfrm>
              <a:off x="4535488" y="1776413"/>
              <a:ext cx="2901950" cy="533400"/>
            </a:xfrm>
            <a:custGeom>
              <a:avLst/>
              <a:gdLst>
                <a:gd name="connsiteX0" fmla="*/ 2121694 w 2900363"/>
                <a:gd name="connsiteY0" fmla="*/ 295275 h 533400"/>
                <a:gd name="connsiteX1" fmla="*/ 1666875 w 2900363"/>
                <a:gd name="connsiteY1" fmla="*/ 335756 h 533400"/>
                <a:gd name="connsiteX2" fmla="*/ 1404938 w 2900363"/>
                <a:gd name="connsiteY2" fmla="*/ 359568 h 533400"/>
                <a:gd name="connsiteX3" fmla="*/ 1035844 w 2900363"/>
                <a:gd name="connsiteY3" fmla="*/ 419100 h 533400"/>
                <a:gd name="connsiteX4" fmla="*/ 854869 w 2900363"/>
                <a:gd name="connsiteY4" fmla="*/ 447675 h 533400"/>
                <a:gd name="connsiteX5" fmla="*/ 752475 w 2900363"/>
                <a:gd name="connsiteY5" fmla="*/ 473868 h 533400"/>
                <a:gd name="connsiteX6" fmla="*/ 531019 w 2900363"/>
                <a:gd name="connsiteY6" fmla="*/ 533400 h 533400"/>
                <a:gd name="connsiteX7" fmla="*/ 495300 w 2900363"/>
                <a:gd name="connsiteY7" fmla="*/ 531018 h 533400"/>
                <a:gd name="connsiteX8" fmla="*/ 435769 w 2900363"/>
                <a:gd name="connsiteY8" fmla="*/ 521493 h 533400"/>
                <a:gd name="connsiteX9" fmla="*/ 378619 w 2900363"/>
                <a:gd name="connsiteY9" fmla="*/ 504825 h 533400"/>
                <a:gd name="connsiteX10" fmla="*/ 323850 w 2900363"/>
                <a:gd name="connsiteY10" fmla="*/ 485775 h 533400"/>
                <a:gd name="connsiteX11" fmla="*/ 245269 w 2900363"/>
                <a:gd name="connsiteY11" fmla="*/ 447675 h 533400"/>
                <a:gd name="connsiteX12" fmla="*/ 180975 w 2900363"/>
                <a:gd name="connsiteY12" fmla="*/ 409575 h 533400"/>
                <a:gd name="connsiteX13" fmla="*/ 102394 w 2900363"/>
                <a:gd name="connsiteY13" fmla="*/ 357187 h 533400"/>
                <a:gd name="connsiteX14" fmla="*/ 40482 w 2900363"/>
                <a:gd name="connsiteY14" fmla="*/ 304800 h 533400"/>
                <a:gd name="connsiteX15" fmla="*/ 11907 w 2900363"/>
                <a:gd name="connsiteY15" fmla="*/ 273843 h 533400"/>
                <a:gd name="connsiteX16" fmla="*/ 0 w 2900363"/>
                <a:gd name="connsiteY16" fmla="*/ 242887 h 533400"/>
                <a:gd name="connsiteX17" fmla="*/ 0 w 2900363"/>
                <a:gd name="connsiteY17" fmla="*/ 223837 h 533400"/>
                <a:gd name="connsiteX18" fmla="*/ 7144 w 2900363"/>
                <a:gd name="connsiteY18" fmla="*/ 216693 h 533400"/>
                <a:gd name="connsiteX19" fmla="*/ 21432 w 2900363"/>
                <a:gd name="connsiteY19" fmla="*/ 209550 h 533400"/>
                <a:gd name="connsiteX20" fmla="*/ 52388 w 2900363"/>
                <a:gd name="connsiteY20" fmla="*/ 211931 h 533400"/>
                <a:gd name="connsiteX21" fmla="*/ 121444 w 2900363"/>
                <a:gd name="connsiteY21" fmla="*/ 242887 h 533400"/>
                <a:gd name="connsiteX22" fmla="*/ 202407 w 2900363"/>
                <a:gd name="connsiteY22" fmla="*/ 266700 h 533400"/>
                <a:gd name="connsiteX23" fmla="*/ 264319 w 2900363"/>
                <a:gd name="connsiteY23" fmla="*/ 283368 h 533400"/>
                <a:gd name="connsiteX24" fmla="*/ 350044 w 2900363"/>
                <a:gd name="connsiteY24" fmla="*/ 290512 h 533400"/>
                <a:gd name="connsiteX25" fmla="*/ 438150 w 2900363"/>
                <a:gd name="connsiteY25" fmla="*/ 290512 h 533400"/>
                <a:gd name="connsiteX26" fmla="*/ 609600 w 2900363"/>
                <a:gd name="connsiteY26" fmla="*/ 280987 h 533400"/>
                <a:gd name="connsiteX27" fmla="*/ 940594 w 2900363"/>
                <a:gd name="connsiteY27" fmla="*/ 254793 h 533400"/>
                <a:gd name="connsiteX28" fmla="*/ 1407319 w 2900363"/>
                <a:gd name="connsiteY28" fmla="*/ 202406 h 533400"/>
                <a:gd name="connsiteX29" fmla="*/ 1693069 w 2900363"/>
                <a:gd name="connsiteY29" fmla="*/ 157162 h 533400"/>
                <a:gd name="connsiteX30" fmla="*/ 1912144 w 2900363"/>
                <a:gd name="connsiteY30" fmla="*/ 147637 h 533400"/>
                <a:gd name="connsiteX31" fmla="*/ 2005013 w 2900363"/>
                <a:gd name="connsiteY31" fmla="*/ 138112 h 533400"/>
                <a:gd name="connsiteX32" fmla="*/ 2112169 w 2900363"/>
                <a:gd name="connsiteY32" fmla="*/ 123825 h 533400"/>
                <a:gd name="connsiteX33" fmla="*/ 2174082 w 2900363"/>
                <a:gd name="connsiteY33" fmla="*/ 109537 h 533400"/>
                <a:gd name="connsiteX34" fmla="*/ 2352675 w 2900363"/>
                <a:gd name="connsiteY34" fmla="*/ 42862 h 533400"/>
                <a:gd name="connsiteX35" fmla="*/ 2447925 w 2900363"/>
                <a:gd name="connsiteY35" fmla="*/ 0 h 533400"/>
                <a:gd name="connsiteX36" fmla="*/ 2555082 w 2900363"/>
                <a:gd name="connsiteY36" fmla="*/ 21431 h 533400"/>
                <a:gd name="connsiteX37" fmla="*/ 2645569 w 2900363"/>
                <a:gd name="connsiteY37" fmla="*/ 50006 h 533400"/>
                <a:gd name="connsiteX38" fmla="*/ 2745582 w 2900363"/>
                <a:gd name="connsiteY38" fmla="*/ 95250 h 533400"/>
                <a:gd name="connsiteX39" fmla="*/ 2833688 w 2900363"/>
                <a:gd name="connsiteY39" fmla="*/ 147637 h 533400"/>
                <a:gd name="connsiteX40" fmla="*/ 2874169 w 2900363"/>
                <a:gd name="connsiteY40" fmla="*/ 183356 h 533400"/>
                <a:gd name="connsiteX41" fmla="*/ 2890838 w 2900363"/>
                <a:gd name="connsiteY41" fmla="*/ 219075 h 533400"/>
                <a:gd name="connsiteX42" fmla="*/ 2900363 w 2900363"/>
                <a:gd name="connsiteY42" fmla="*/ 269081 h 533400"/>
                <a:gd name="connsiteX43" fmla="*/ 2893219 w 2900363"/>
                <a:gd name="connsiteY43" fmla="*/ 290512 h 533400"/>
                <a:gd name="connsiteX44" fmla="*/ 2874169 w 2900363"/>
                <a:gd name="connsiteY44" fmla="*/ 304800 h 533400"/>
                <a:gd name="connsiteX45" fmla="*/ 2850357 w 2900363"/>
                <a:gd name="connsiteY45" fmla="*/ 311943 h 533400"/>
                <a:gd name="connsiteX46" fmla="*/ 2807494 w 2900363"/>
                <a:gd name="connsiteY46" fmla="*/ 311943 h 533400"/>
                <a:gd name="connsiteX47" fmla="*/ 2736057 w 2900363"/>
                <a:gd name="connsiteY47" fmla="*/ 302418 h 533400"/>
                <a:gd name="connsiteX48" fmla="*/ 2614613 w 2900363"/>
                <a:gd name="connsiteY48" fmla="*/ 290512 h 533400"/>
                <a:gd name="connsiteX49" fmla="*/ 2488407 w 2900363"/>
                <a:gd name="connsiteY49" fmla="*/ 283368 h 533400"/>
                <a:gd name="connsiteX50" fmla="*/ 2121694 w 2900363"/>
                <a:gd name="connsiteY50" fmla="*/ 2952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900363" h="533400">
                  <a:moveTo>
                    <a:pt x="2121694" y="295275"/>
                  </a:moveTo>
                  <a:lnTo>
                    <a:pt x="1666875" y="335756"/>
                  </a:lnTo>
                  <a:lnTo>
                    <a:pt x="1404938" y="359568"/>
                  </a:lnTo>
                  <a:lnTo>
                    <a:pt x="1035844" y="419100"/>
                  </a:lnTo>
                  <a:lnTo>
                    <a:pt x="854869" y="447675"/>
                  </a:lnTo>
                  <a:lnTo>
                    <a:pt x="752475" y="473868"/>
                  </a:lnTo>
                  <a:lnTo>
                    <a:pt x="531019" y="533400"/>
                  </a:lnTo>
                  <a:lnTo>
                    <a:pt x="495300" y="531018"/>
                  </a:lnTo>
                  <a:lnTo>
                    <a:pt x="435769" y="521493"/>
                  </a:lnTo>
                  <a:lnTo>
                    <a:pt x="378619" y="504825"/>
                  </a:lnTo>
                  <a:lnTo>
                    <a:pt x="323850" y="485775"/>
                  </a:lnTo>
                  <a:lnTo>
                    <a:pt x="245269" y="447675"/>
                  </a:lnTo>
                  <a:lnTo>
                    <a:pt x="180975" y="409575"/>
                  </a:lnTo>
                  <a:lnTo>
                    <a:pt x="102394" y="357187"/>
                  </a:lnTo>
                  <a:lnTo>
                    <a:pt x="40482" y="304800"/>
                  </a:lnTo>
                  <a:lnTo>
                    <a:pt x="11907" y="273843"/>
                  </a:lnTo>
                  <a:lnTo>
                    <a:pt x="0" y="242887"/>
                  </a:lnTo>
                  <a:lnTo>
                    <a:pt x="0" y="223837"/>
                  </a:lnTo>
                  <a:lnTo>
                    <a:pt x="7144" y="216693"/>
                  </a:lnTo>
                  <a:lnTo>
                    <a:pt x="21432" y="209550"/>
                  </a:lnTo>
                  <a:lnTo>
                    <a:pt x="52388" y="211931"/>
                  </a:lnTo>
                  <a:lnTo>
                    <a:pt x="121444" y="242887"/>
                  </a:lnTo>
                  <a:lnTo>
                    <a:pt x="202407" y="266700"/>
                  </a:lnTo>
                  <a:lnTo>
                    <a:pt x="264319" y="283368"/>
                  </a:lnTo>
                  <a:lnTo>
                    <a:pt x="350044" y="290512"/>
                  </a:lnTo>
                  <a:lnTo>
                    <a:pt x="438150" y="290512"/>
                  </a:lnTo>
                  <a:lnTo>
                    <a:pt x="609600" y="280987"/>
                  </a:lnTo>
                  <a:lnTo>
                    <a:pt x="940594" y="254793"/>
                  </a:lnTo>
                  <a:lnTo>
                    <a:pt x="1407319" y="202406"/>
                  </a:lnTo>
                  <a:lnTo>
                    <a:pt x="1693069" y="157162"/>
                  </a:lnTo>
                  <a:lnTo>
                    <a:pt x="1912144" y="147637"/>
                  </a:lnTo>
                  <a:lnTo>
                    <a:pt x="2005013" y="138112"/>
                  </a:lnTo>
                  <a:lnTo>
                    <a:pt x="2112169" y="123825"/>
                  </a:lnTo>
                  <a:lnTo>
                    <a:pt x="2174082" y="109537"/>
                  </a:lnTo>
                  <a:lnTo>
                    <a:pt x="2352675" y="42862"/>
                  </a:lnTo>
                  <a:lnTo>
                    <a:pt x="2447925" y="0"/>
                  </a:lnTo>
                  <a:lnTo>
                    <a:pt x="2555082" y="21431"/>
                  </a:lnTo>
                  <a:lnTo>
                    <a:pt x="2645569" y="50006"/>
                  </a:lnTo>
                  <a:lnTo>
                    <a:pt x="2745582" y="95250"/>
                  </a:lnTo>
                  <a:lnTo>
                    <a:pt x="2833688" y="147637"/>
                  </a:lnTo>
                  <a:lnTo>
                    <a:pt x="2874169" y="183356"/>
                  </a:lnTo>
                  <a:lnTo>
                    <a:pt x="2890838" y="219075"/>
                  </a:lnTo>
                  <a:lnTo>
                    <a:pt x="2900363" y="269081"/>
                  </a:lnTo>
                  <a:lnTo>
                    <a:pt x="2893219" y="290512"/>
                  </a:lnTo>
                  <a:lnTo>
                    <a:pt x="2874169" y="304800"/>
                  </a:lnTo>
                  <a:lnTo>
                    <a:pt x="2850357" y="311943"/>
                  </a:lnTo>
                  <a:lnTo>
                    <a:pt x="2807494" y="311943"/>
                  </a:lnTo>
                  <a:lnTo>
                    <a:pt x="2736057" y="302418"/>
                  </a:lnTo>
                  <a:lnTo>
                    <a:pt x="2614613" y="290512"/>
                  </a:lnTo>
                  <a:lnTo>
                    <a:pt x="2488407" y="283368"/>
                  </a:lnTo>
                  <a:lnTo>
                    <a:pt x="2121694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8CDC3F3A-1703-4276-B6BF-88653DE0E64E}"/>
                </a:ext>
              </a:extLst>
            </p:cNvPr>
            <p:cNvSpPr/>
            <p:nvPr/>
          </p:nvSpPr>
          <p:spPr>
            <a:xfrm>
              <a:off x="4924425" y="3067050"/>
              <a:ext cx="515938" cy="857250"/>
            </a:xfrm>
            <a:custGeom>
              <a:avLst/>
              <a:gdLst>
                <a:gd name="connsiteX0" fmla="*/ 188119 w 516731"/>
                <a:gd name="connsiteY0" fmla="*/ 547688 h 857250"/>
                <a:gd name="connsiteX1" fmla="*/ 116681 w 516731"/>
                <a:gd name="connsiteY1" fmla="*/ 257175 h 857250"/>
                <a:gd name="connsiteX2" fmla="*/ 109538 w 516731"/>
                <a:gd name="connsiteY2" fmla="*/ 233363 h 857250"/>
                <a:gd name="connsiteX3" fmla="*/ 85725 w 516731"/>
                <a:gd name="connsiteY3" fmla="*/ 190500 h 857250"/>
                <a:gd name="connsiteX4" fmla="*/ 40481 w 516731"/>
                <a:gd name="connsiteY4" fmla="*/ 119063 h 857250"/>
                <a:gd name="connsiteX5" fmla="*/ 4763 w 516731"/>
                <a:gd name="connsiteY5" fmla="*/ 80963 h 857250"/>
                <a:gd name="connsiteX6" fmla="*/ 0 w 516731"/>
                <a:gd name="connsiteY6" fmla="*/ 64294 h 857250"/>
                <a:gd name="connsiteX7" fmla="*/ 0 w 516731"/>
                <a:gd name="connsiteY7" fmla="*/ 38100 h 857250"/>
                <a:gd name="connsiteX8" fmla="*/ 7144 w 516731"/>
                <a:gd name="connsiteY8" fmla="*/ 9525 h 857250"/>
                <a:gd name="connsiteX9" fmla="*/ 23813 w 516731"/>
                <a:gd name="connsiteY9" fmla="*/ 0 h 857250"/>
                <a:gd name="connsiteX10" fmla="*/ 57150 w 516731"/>
                <a:gd name="connsiteY10" fmla="*/ 0 h 857250"/>
                <a:gd name="connsiteX11" fmla="*/ 78581 w 516731"/>
                <a:gd name="connsiteY11" fmla="*/ 7144 h 857250"/>
                <a:gd name="connsiteX12" fmla="*/ 109538 w 516731"/>
                <a:gd name="connsiteY12" fmla="*/ 21431 h 857250"/>
                <a:gd name="connsiteX13" fmla="*/ 159544 w 516731"/>
                <a:gd name="connsiteY13" fmla="*/ 40481 h 857250"/>
                <a:gd name="connsiteX14" fmla="*/ 204788 w 516731"/>
                <a:gd name="connsiteY14" fmla="*/ 50006 h 857250"/>
                <a:gd name="connsiteX15" fmla="*/ 283369 w 516731"/>
                <a:gd name="connsiteY15" fmla="*/ 54769 h 857250"/>
                <a:gd name="connsiteX16" fmla="*/ 335756 w 516731"/>
                <a:gd name="connsiteY16" fmla="*/ 238125 h 857250"/>
                <a:gd name="connsiteX17" fmla="*/ 428625 w 516731"/>
                <a:gd name="connsiteY17" fmla="*/ 566738 h 857250"/>
                <a:gd name="connsiteX18" fmla="*/ 516731 w 516731"/>
                <a:gd name="connsiteY18" fmla="*/ 764381 h 857250"/>
                <a:gd name="connsiteX19" fmla="*/ 492919 w 516731"/>
                <a:gd name="connsiteY19" fmla="*/ 812006 h 857250"/>
                <a:gd name="connsiteX20" fmla="*/ 471488 w 516731"/>
                <a:gd name="connsiteY20" fmla="*/ 842963 h 857250"/>
                <a:gd name="connsiteX21" fmla="*/ 450056 w 516731"/>
                <a:gd name="connsiteY21" fmla="*/ 854869 h 857250"/>
                <a:gd name="connsiteX22" fmla="*/ 419100 w 516731"/>
                <a:gd name="connsiteY22" fmla="*/ 857250 h 857250"/>
                <a:gd name="connsiteX23" fmla="*/ 390525 w 516731"/>
                <a:gd name="connsiteY23" fmla="*/ 857250 h 857250"/>
                <a:gd name="connsiteX24" fmla="*/ 352425 w 516731"/>
                <a:gd name="connsiteY24" fmla="*/ 845344 h 857250"/>
                <a:gd name="connsiteX25" fmla="*/ 326231 w 516731"/>
                <a:gd name="connsiteY25" fmla="*/ 826294 h 857250"/>
                <a:gd name="connsiteX26" fmla="*/ 285750 w 516731"/>
                <a:gd name="connsiteY26" fmla="*/ 778669 h 857250"/>
                <a:gd name="connsiteX27" fmla="*/ 226219 w 516731"/>
                <a:gd name="connsiteY27" fmla="*/ 685800 h 857250"/>
                <a:gd name="connsiteX28" fmla="*/ 188119 w 516731"/>
                <a:gd name="connsiteY28" fmla="*/ 54768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6731" h="857250">
                  <a:moveTo>
                    <a:pt x="188119" y="547688"/>
                  </a:moveTo>
                  <a:lnTo>
                    <a:pt x="116681" y="257175"/>
                  </a:lnTo>
                  <a:lnTo>
                    <a:pt x="109538" y="233363"/>
                  </a:lnTo>
                  <a:lnTo>
                    <a:pt x="85725" y="190500"/>
                  </a:lnTo>
                  <a:lnTo>
                    <a:pt x="40481" y="119063"/>
                  </a:lnTo>
                  <a:lnTo>
                    <a:pt x="4763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7144" y="9525"/>
                  </a:lnTo>
                  <a:lnTo>
                    <a:pt x="23813" y="0"/>
                  </a:lnTo>
                  <a:lnTo>
                    <a:pt x="57150" y="0"/>
                  </a:lnTo>
                  <a:lnTo>
                    <a:pt x="78581" y="7144"/>
                  </a:lnTo>
                  <a:lnTo>
                    <a:pt x="109538" y="21431"/>
                  </a:lnTo>
                  <a:lnTo>
                    <a:pt x="159544" y="40481"/>
                  </a:lnTo>
                  <a:lnTo>
                    <a:pt x="204788" y="50006"/>
                  </a:lnTo>
                  <a:lnTo>
                    <a:pt x="283369" y="54769"/>
                  </a:lnTo>
                  <a:lnTo>
                    <a:pt x="335756" y="238125"/>
                  </a:lnTo>
                  <a:lnTo>
                    <a:pt x="428625" y="566738"/>
                  </a:lnTo>
                  <a:lnTo>
                    <a:pt x="516731" y="764381"/>
                  </a:lnTo>
                  <a:lnTo>
                    <a:pt x="492919" y="812006"/>
                  </a:lnTo>
                  <a:lnTo>
                    <a:pt x="471488" y="842963"/>
                  </a:lnTo>
                  <a:lnTo>
                    <a:pt x="450056" y="854869"/>
                  </a:lnTo>
                  <a:lnTo>
                    <a:pt x="419100" y="857250"/>
                  </a:lnTo>
                  <a:lnTo>
                    <a:pt x="390525" y="857250"/>
                  </a:lnTo>
                  <a:lnTo>
                    <a:pt x="352425" y="845344"/>
                  </a:lnTo>
                  <a:lnTo>
                    <a:pt x="326231" y="826294"/>
                  </a:lnTo>
                  <a:lnTo>
                    <a:pt x="285750" y="778669"/>
                  </a:lnTo>
                  <a:lnTo>
                    <a:pt x="226219" y="685800"/>
                  </a:lnTo>
                  <a:lnTo>
                    <a:pt x="188119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06A1A280-1ACC-4673-B9B9-46CA4036D276}"/>
                </a:ext>
              </a:extLst>
            </p:cNvPr>
            <p:cNvSpPr/>
            <p:nvPr/>
          </p:nvSpPr>
          <p:spPr>
            <a:xfrm>
              <a:off x="4824414" y="3840163"/>
              <a:ext cx="676275" cy="703262"/>
            </a:xfrm>
            <a:custGeom>
              <a:avLst/>
              <a:gdLst>
                <a:gd name="connsiteX0" fmla="*/ 359568 w 676275"/>
                <a:gd name="connsiteY0" fmla="*/ 411957 h 702469"/>
                <a:gd name="connsiteX1" fmla="*/ 261937 w 676275"/>
                <a:gd name="connsiteY1" fmla="*/ 300038 h 702469"/>
                <a:gd name="connsiteX2" fmla="*/ 152400 w 676275"/>
                <a:gd name="connsiteY2" fmla="*/ 190500 h 702469"/>
                <a:gd name="connsiteX3" fmla="*/ 14287 w 676275"/>
                <a:gd name="connsiteY3" fmla="*/ 64294 h 702469"/>
                <a:gd name="connsiteX4" fmla="*/ 4762 w 676275"/>
                <a:gd name="connsiteY4" fmla="*/ 40482 h 702469"/>
                <a:gd name="connsiteX5" fmla="*/ 0 w 676275"/>
                <a:gd name="connsiteY5" fmla="*/ 19050 h 702469"/>
                <a:gd name="connsiteX6" fmla="*/ 4762 w 676275"/>
                <a:gd name="connsiteY6" fmla="*/ 4763 h 702469"/>
                <a:gd name="connsiteX7" fmla="*/ 16668 w 676275"/>
                <a:gd name="connsiteY7" fmla="*/ 0 h 702469"/>
                <a:gd name="connsiteX8" fmla="*/ 47625 w 676275"/>
                <a:gd name="connsiteY8" fmla="*/ 7144 h 702469"/>
                <a:gd name="connsiteX9" fmla="*/ 166687 w 676275"/>
                <a:gd name="connsiteY9" fmla="*/ 45244 h 702469"/>
                <a:gd name="connsiteX10" fmla="*/ 316706 w 676275"/>
                <a:gd name="connsiteY10" fmla="*/ 102394 h 702469"/>
                <a:gd name="connsiteX11" fmla="*/ 433387 w 676275"/>
                <a:gd name="connsiteY11" fmla="*/ 159544 h 702469"/>
                <a:gd name="connsiteX12" fmla="*/ 502443 w 676275"/>
                <a:gd name="connsiteY12" fmla="*/ 202407 h 702469"/>
                <a:gd name="connsiteX13" fmla="*/ 576262 w 676275"/>
                <a:gd name="connsiteY13" fmla="*/ 269082 h 702469"/>
                <a:gd name="connsiteX14" fmla="*/ 652462 w 676275"/>
                <a:gd name="connsiteY14" fmla="*/ 352425 h 702469"/>
                <a:gd name="connsiteX15" fmla="*/ 669131 w 676275"/>
                <a:gd name="connsiteY15" fmla="*/ 385763 h 702469"/>
                <a:gd name="connsiteX16" fmla="*/ 676275 w 676275"/>
                <a:gd name="connsiteY16" fmla="*/ 423863 h 702469"/>
                <a:gd name="connsiteX17" fmla="*/ 676275 w 676275"/>
                <a:gd name="connsiteY17" fmla="*/ 466725 h 702469"/>
                <a:gd name="connsiteX18" fmla="*/ 661987 w 676275"/>
                <a:gd name="connsiteY18" fmla="*/ 519113 h 702469"/>
                <a:gd name="connsiteX19" fmla="*/ 604837 w 676275"/>
                <a:gd name="connsiteY19" fmla="*/ 695325 h 702469"/>
                <a:gd name="connsiteX20" fmla="*/ 533400 w 676275"/>
                <a:gd name="connsiteY20" fmla="*/ 702469 h 702469"/>
                <a:gd name="connsiteX21" fmla="*/ 359568 w 676275"/>
                <a:gd name="connsiteY21" fmla="*/ 411957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76275" h="702469">
                  <a:moveTo>
                    <a:pt x="359568" y="411957"/>
                  </a:moveTo>
                  <a:lnTo>
                    <a:pt x="261937" y="300038"/>
                  </a:lnTo>
                  <a:lnTo>
                    <a:pt x="152400" y="190500"/>
                  </a:lnTo>
                  <a:lnTo>
                    <a:pt x="14287" y="64294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6668" y="0"/>
                  </a:lnTo>
                  <a:lnTo>
                    <a:pt x="47625" y="7144"/>
                  </a:lnTo>
                  <a:lnTo>
                    <a:pt x="166687" y="45244"/>
                  </a:lnTo>
                  <a:lnTo>
                    <a:pt x="316706" y="102394"/>
                  </a:lnTo>
                  <a:lnTo>
                    <a:pt x="433387" y="159544"/>
                  </a:lnTo>
                  <a:lnTo>
                    <a:pt x="502443" y="202407"/>
                  </a:lnTo>
                  <a:lnTo>
                    <a:pt x="576262" y="269082"/>
                  </a:lnTo>
                  <a:lnTo>
                    <a:pt x="652462" y="352425"/>
                  </a:lnTo>
                  <a:lnTo>
                    <a:pt x="669131" y="385763"/>
                  </a:lnTo>
                  <a:lnTo>
                    <a:pt x="676275" y="423863"/>
                  </a:lnTo>
                  <a:lnTo>
                    <a:pt x="676275" y="466725"/>
                  </a:lnTo>
                  <a:lnTo>
                    <a:pt x="661987" y="519113"/>
                  </a:lnTo>
                  <a:lnTo>
                    <a:pt x="604837" y="695325"/>
                  </a:lnTo>
                  <a:lnTo>
                    <a:pt x="533400" y="702469"/>
                  </a:lnTo>
                  <a:lnTo>
                    <a:pt x="359568" y="4119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21BAAD64-D814-4058-98B8-DBDBAC09951D}"/>
                </a:ext>
              </a:extLst>
            </p:cNvPr>
            <p:cNvSpPr/>
            <p:nvPr/>
          </p:nvSpPr>
          <p:spPr>
            <a:xfrm>
              <a:off x="4808539" y="5010151"/>
              <a:ext cx="561975" cy="1058863"/>
            </a:xfrm>
            <a:custGeom>
              <a:avLst/>
              <a:gdLst>
                <a:gd name="connsiteX0" fmla="*/ 292894 w 561975"/>
                <a:gd name="connsiteY0" fmla="*/ 678656 h 1059656"/>
                <a:gd name="connsiteX1" fmla="*/ 252412 w 561975"/>
                <a:gd name="connsiteY1" fmla="*/ 381000 h 1059656"/>
                <a:gd name="connsiteX2" fmla="*/ 226219 w 561975"/>
                <a:gd name="connsiteY2" fmla="*/ 307181 h 1059656"/>
                <a:gd name="connsiteX3" fmla="*/ 178594 w 561975"/>
                <a:gd name="connsiteY3" fmla="*/ 223838 h 1059656"/>
                <a:gd name="connsiteX4" fmla="*/ 126206 w 561975"/>
                <a:gd name="connsiteY4" fmla="*/ 164306 h 1059656"/>
                <a:gd name="connsiteX5" fmla="*/ 64294 w 561975"/>
                <a:gd name="connsiteY5" fmla="*/ 104775 h 1059656"/>
                <a:gd name="connsiteX6" fmla="*/ 7144 w 561975"/>
                <a:gd name="connsiteY6" fmla="*/ 73819 h 1059656"/>
                <a:gd name="connsiteX7" fmla="*/ 0 w 561975"/>
                <a:gd name="connsiteY7" fmla="*/ 50006 h 1059656"/>
                <a:gd name="connsiteX8" fmla="*/ 9525 w 561975"/>
                <a:gd name="connsiteY8" fmla="*/ 23813 h 1059656"/>
                <a:gd name="connsiteX9" fmla="*/ 33337 w 561975"/>
                <a:gd name="connsiteY9" fmla="*/ 4763 h 1059656"/>
                <a:gd name="connsiteX10" fmla="*/ 71437 w 561975"/>
                <a:gd name="connsiteY10" fmla="*/ 0 h 1059656"/>
                <a:gd name="connsiteX11" fmla="*/ 157162 w 561975"/>
                <a:gd name="connsiteY11" fmla="*/ 9525 h 1059656"/>
                <a:gd name="connsiteX12" fmla="*/ 242887 w 561975"/>
                <a:gd name="connsiteY12" fmla="*/ 23813 h 1059656"/>
                <a:gd name="connsiteX13" fmla="*/ 383381 w 561975"/>
                <a:gd name="connsiteY13" fmla="*/ 69056 h 1059656"/>
                <a:gd name="connsiteX14" fmla="*/ 431006 w 561975"/>
                <a:gd name="connsiteY14" fmla="*/ 235744 h 1059656"/>
                <a:gd name="connsiteX15" fmla="*/ 540544 w 561975"/>
                <a:gd name="connsiteY15" fmla="*/ 711994 h 1059656"/>
                <a:gd name="connsiteX16" fmla="*/ 561975 w 561975"/>
                <a:gd name="connsiteY16" fmla="*/ 881063 h 1059656"/>
                <a:gd name="connsiteX17" fmla="*/ 521494 w 561975"/>
                <a:gd name="connsiteY17" fmla="*/ 1035844 h 1059656"/>
                <a:gd name="connsiteX18" fmla="*/ 504825 w 561975"/>
                <a:gd name="connsiteY18" fmla="*/ 1052513 h 1059656"/>
                <a:gd name="connsiteX19" fmla="*/ 481012 w 561975"/>
                <a:gd name="connsiteY19" fmla="*/ 1059656 h 1059656"/>
                <a:gd name="connsiteX20" fmla="*/ 457200 w 561975"/>
                <a:gd name="connsiteY20" fmla="*/ 1052513 h 1059656"/>
                <a:gd name="connsiteX21" fmla="*/ 416719 w 561975"/>
                <a:gd name="connsiteY21" fmla="*/ 1023938 h 1059656"/>
                <a:gd name="connsiteX22" fmla="*/ 366712 w 561975"/>
                <a:gd name="connsiteY22" fmla="*/ 976313 h 1059656"/>
                <a:gd name="connsiteX23" fmla="*/ 340519 w 561975"/>
                <a:gd name="connsiteY23" fmla="*/ 940594 h 1059656"/>
                <a:gd name="connsiteX24" fmla="*/ 323850 w 561975"/>
                <a:gd name="connsiteY24" fmla="*/ 885825 h 1059656"/>
                <a:gd name="connsiteX25" fmla="*/ 316706 w 561975"/>
                <a:gd name="connsiteY25" fmla="*/ 828675 h 1059656"/>
                <a:gd name="connsiteX26" fmla="*/ 292894 w 561975"/>
                <a:gd name="connsiteY26" fmla="*/ 6786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61975" h="1059656">
                  <a:moveTo>
                    <a:pt x="292894" y="678656"/>
                  </a:moveTo>
                  <a:lnTo>
                    <a:pt x="252412" y="381000"/>
                  </a:lnTo>
                  <a:lnTo>
                    <a:pt x="226219" y="307181"/>
                  </a:lnTo>
                  <a:lnTo>
                    <a:pt x="178594" y="223838"/>
                  </a:lnTo>
                  <a:lnTo>
                    <a:pt x="126206" y="164306"/>
                  </a:lnTo>
                  <a:lnTo>
                    <a:pt x="64294" y="104775"/>
                  </a:lnTo>
                  <a:lnTo>
                    <a:pt x="7144" y="73819"/>
                  </a:lnTo>
                  <a:lnTo>
                    <a:pt x="0" y="50006"/>
                  </a:lnTo>
                  <a:lnTo>
                    <a:pt x="9525" y="23813"/>
                  </a:lnTo>
                  <a:lnTo>
                    <a:pt x="33337" y="4763"/>
                  </a:lnTo>
                  <a:lnTo>
                    <a:pt x="71437" y="0"/>
                  </a:lnTo>
                  <a:lnTo>
                    <a:pt x="157162" y="9525"/>
                  </a:lnTo>
                  <a:lnTo>
                    <a:pt x="242887" y="23813"/>
                  </a:lnTo>
                  <a:lnTo>
                    <a:pt x="383381" y="69056"/>
                  </a:lnTo>
                  <a:lnTo>
                    <a:pt x="431006" y="235744"/>
                  </a:lnTo>
                  <a:lnTo>
                    <a:pt x="540544" y="711994"/>
                  </a:lnTo>
                  <a:lnTo>
                    <a:pt x="561975" y="881063"/>
                  </a:lnTo>
                  <a:lnTo>
                    <a:pt x="521494" y="1035844"/>
                  </a:lnTo>
                  <a:lnTo>
                    <a:pt x="504825" y="1052513"/>
                  </a:lnTo>
                  <a:lnTo>
                    <a:pt x="481012" y="1059656"/>
                  </a:lnTo>
                  <a:lnTo>
                    <a:pt x="457200" y="1052513"/>
                  </a:lnTo>
                  <a:lnTo>
                    <a:pt x="416719" y="1023938"/>
                  </a:lnTo>
                  <a:lnTo>
                    <a:pt x="366712" y="976313"/>
                  </a:lnTo>
                  <a:lnTo>
                    <a:pt x="340519" y="940594"/>
                  </a:lnTo>
                  <a:lnTo>
                    <a:pt x="323850" y="885825"/>
                  </a:lnTo>
                  <a:lnTo>
                    <a:pt x="316706" y="828675"/>
                  </a:lnTo>
                  <a:lnTo>
                    <a:pt x="292894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AAAAF633-12E4-4CDC-8ACE-FE695ED3BC71}"/>
                </a:ext>
              </a:extLst>
            </p:cNvPr>
            <p:cNvSpPr/>
            <p:nvPr/>
          </p:nvSpPr>
          <p:spPr>
            <a:xfrm>
              <a:off x="5719764" y="1373189"/>
              <a:ext cx="555625" cy="1184275"/>
            </a:xfrm>
            <a:custGeom>
              <a:avLst/>
              <a:gdLst>
                <a:gd name="connsiteX0" fmla="*/ 235743 w 554831"/>
                <a:gd name="connsiteY0" fmla="*/ 878682 h 1183482"/>
                <a:gd name="connsiteX1" fmla="*/ 233362 w 554831"/>
                <a:gd name="connsiteY1" fmla="*/ 373857 h 1183482"/>
                <a:gd name="connsiteX2" fmla="*/ 223837 w 554831"/>
                <a:gd name="connsiteY2" fmla="*/ 316707 h 1183482"/>
                <a:gd name="connsiteX3" fmla="*/ 209550 w 554831"/>
                <a:gd name="connsiteY3" fmla="*/ 254794 h 1183482"/>
                <a:gd name="connsiteX4" fmla="*/ 190500 w 554831"/>
                <a:gd name="connsiteY4" fmla="*/ 209550 h 1183482"/>
                <a:gd name="connsiteX5" fmla="*/ 169068 w 554831"/>
                <a:gd name="connsiteY5" fmla="*/ 173832 h 1183482"/>
                <a:gd name="connsiteX6" fmla="*/ 133350 w 554831"/>
                <a:gd name="connsiteY6" fmla="*/ 133350 h 1183482"/>
                <a:gd name="connsiteX7" fmla="*/ 92868 w 554831"/>
                <a:gd name="connsiteY7" fmla="*/ 100013 h 1183482"/>
                <a:gd name="connsiteX8" fmla="*/ 35718 w 554831"/>
                <a:gd name="connsiteY8" fmla="*/ 71438 h 1183482"/>
                <a:gd name="connsiteX9" fmla="*/ 9525 w 554831"/>
                <a:gd name="connsiteY9" fmla="*/ 47625 h 1183482"/>
                <a:gd name="connsiteX10" fmla="*/ 0 w 554831"/>
                <a:gd name="connsiteY10" fmla="*/ 28575 h 1183482"/>
                <a:gd name="connsiteX11" fmla="*/ 4762 w 554831"/>
                <a:gd name="connsiteY11" fmla="*/ 14288 h 1183482"/>
                <a:gd name="connsiteX12" fmla="*/ 11906 w 554831"/>
                <a:gd name="connsiteY12" fmla="*/ 4763 h 1183482"/>
                <a:gd name="connsiteX13" fmla="*/ 33337 w 554831"/>
                <a:gd name="connsiteY13" fmla="*/ 0 h 1183482"/>
                <a:gd name="connsiteX14" fmla="*/ 90487 w 554831"/>
                <a:gd name="connsiteY14" fmla="*/ 0 h 1183482"/>
                <a:gd name="connsiteX15" fmla="*/ 171450 w 554831"/>
                <a:gd name="connsiteY15" fmla="*/ 7144 h 1183482"/>
                <a:gd name="connsiteX16" fmla="*/ 250031 w 554831"/>
                <a:gd name="connsiteY16" fmla="*/ 19050 h 1183482"/>
                <a:gd name="connsiteX17" fmla="*/ 316706 w 554831"/>
                <a:gd name="connsiteY17" fmla="*/ 40482 h 1183482"/>
                <a:gd name="connsiteX18" fmla="*/ 400050 w 554831"/>
                <a:gd name="connsiteY18" fmla="*/ 76200 h 1183482"/>
                <a:gd name="connsiteX19" fmla="*/ 476250 w 554831"/>
                <a:gd name="connsiteY19" fmla="*/ 121444 h 1183482"/>
                <a:gd name="connsiteX20" fmla="*/ 545306 w 554831"/>
                <a:gd name="connsiteY20" fmla="*/ 176213 h 1183482"/>
                <a:gd name="connsiteX21" fmla="*/ 554831 w 554831"/>
                <a:gd name="connsiteY21" fmla="*/ 195263 h 1183482"/>
                <a:gd name="connsiteX22" fmla="*/ 554831 w 554831"/>
                <a:gd name="connsiteY22" fmla="*/ 216694 h 1183482"/>
                <a:gd name="connsiteX23" fmla="*/ 550068 w 554831"/>
                <a:gd name="connsiteY23" fmla="*/ 247650 h 1183482"/>
                <a:gd name="connsiteX24" fmla="*/ 540543 w 554831"/>
                <a:gd name="connsiteY24" fmla="*/ 269082 h 1183482"/>
                <a:gd name="connsiteX25" fmla="*/ 526256 w 554831"/>
                <a:gd name="connsiteY25" fmla="*/ 292894 h 1183482"/>
                <a:gd name="connsiteX26" fmla="*/ 514350 w 554831"/>
                <a:gd name="connsiteY26" fmla="*/ 319088 h 1183482"/>
                <a:gd name="connsiteX27" fmla="*/ 502443 w 554831"/>
                <a:gd name="connsiteY27" fmla="*/ 366713 h 1183482"/>
                <a:gd name="connsiteX28" fmla="*/ 502443 w 554831"/>
                <a:gd name="connsiteY28" fmla="*/ 588169 h 1183482"/>
                <a:gd name="connsiteX29" fmla="*/ 481012 w 554831"/>
                <a:gd name="connsiteY29" fmla="*/ 759619 h 1183482"/>
                <a:gd name="connsiteX30" fmla="*/ 452437 w 554831"/>
                <a:gd name="connsiteY30" fmla="*/ 1157288 h 1183482"/>
                <a:gd name="connsiteX31" fmla="*/ 238125 w 554831"/>
                <a:gd name="connsiteY31" fmla="*/ 1183482 h 1183482"/>
                <a:gd name="connsiteX32" fmla="*/ 235743 w 554831"/>
                <a:gd name="connsiteY32" fmla="*/ 878682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4831" h="1183482">
                  <a:moveTo>
                    <a:pt x="235743" y="878682"/>
                  </a:moveTo>
                  <a:cubicBezTo>
                    <a:pt x="234949" y="710407"/>
                    <a:pt x="234156" y="542132"/>
                    <a:pt x="233362" y="373857"/>
                  </a:cubicBezTo>
                  <a:lnTo>
                    <a:pt x="223837" y="316707"/>
                  </a:lnTo>
                  <a:lnTo>
                    <a:pt x="209550" y="254794"/>
                  </a:lnTo>
                  <a:lnTo>
                    <a:pt x="190500" y="209550"/>
                  </a:lnTo>
                  <a:lnTo>
                    <a:pt x="169068" y="173832"/>
                  </a:lnTo>
                  <a:lnTo>
                    <a:pt x="133350" y="133350"/>
                  </a:lnTo>
                  <a:lnTo>
                    <a:pt x="92868" y="100013"/>
                  </a:lnTo>
                  <a:lnTo>
                    <a:pt x="35718" y="71438"/>
                  </a:lnTo>
                  <a:lnTo>
                    <a:pt x="9525" y="47625"/>
                  </a:lnTo>
                  <a:lnTo>
                    <a:pt x="0" y="28575"/>
                  </a:lnTo>
                  <a:lnTo>
                    <a:pt x="4762" y="14288"/>
                  </a:lnTo>
                  <a:lnTo>
                    <a:pt x="11906" y="4763"/>
                  </a:lnTo>
                  <a:lnTo>
                    <a:pt x="33337" y="0"/>
                  </a:lnTo>
                  <a:lnTo>
                    <a:pt x="90487" y="0"/>
                  </a:lnTo>
                  <a:lnTo>
                    <a:pt x="171450" y="7144"/>
                  </a:lnTo>
                  <a:lnTo>
                    <a:pt x="250031" y="19050"/>
                  </a:lnTo>
                  <a:lnTo>
                    <a:pt x="316706" y="40482"/>
                  </a:lnTo>
                  <a:lnTo>
                    <a:pt x="400050" y="76200"/>
                  </a:lnTo>
                  <a:lnTo>
                    <a:pt x="476250" y="121444"/>
                  </a:lnTo>
                  <a:lnTo>
                    <a:pt x="545306" y="176213"/>
                  </a:lnTo>
                  <a:lnTo>
                    <a:pt x="554831" y="195263"/>
                  </a:lnTo>
                  <a:lnTo>
                    <a:pt x="554831" y="216694"/>
                  </a:lnTo>
                  <a:lnTo>
                    <a:pt x="550068" y="247650"/>
                  </a:lnTo>
                  <a:lnTo>
                    <a:pt x="540543" y="269082"/>
                  </a:lnTo>
                  <a:lnTo>
                    <a:pt x="526256" y="292894"/>
                  </a:lnTo>
                  <a:lnTo>
                    <a:pt x="514350" y="319088"/>
                  </a:lnTo>
                  <a:lnTo>
                    <a:pt x="502443" y="366713"/>
                  </a:lnTo>
                  <a:lnTo>
                    <a:pt x="502443" y="588169"/>
                  </a:lnTo>
                  <a:lnTo>
                    <a:pt x="481012" y="759619"/>
                  </a:lnTo>
                  <a:lnTo>
                    <a:pt x="452437" y="1157288"/>
                  </a:lnTo>
                  <a:lnTo>
                    <a:pt x="238125" y="1183482"/>
                  </a:lnTo>
                  <a:lnTo>
                    <a:pt x="235743" y="878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F313540B-AFA2-4013-B516-13C4EA3F9A02}"/>
                </a:ext>
              </a:extLst>
            </p:cNvPr>
            <p:cNvSpPr/>
            <p:nvPr/>
          </p:nvSpPr>
          <p:spPr>
            <a:xfrm>
              <a:off x="4789489" y="2312988"/>
              <a:ext cx="2409825" cy="514350"/>
            </a:xfrm>
            <a:custGeom>
              <a:avLst/>
              <a:gdLst>
                <a:gd name="connsiteX0" fmla="*/ 1235869 w 2409825"/>
                <a:gd name="connsiteY0" fmla="*/ 338137 h 514350"/>
                <a:gd name="connsiteX1" fmla="*/ 912019 w 2409825"/>
                <a:gd name="connsiteY1" fmla="*/ 388144 h 514350"/>
                <a:gd name="connsiteX2" fmla="*/ 728662 w 2409825"/>
                <a:gd name="connsiteY2" fmla="*/ 423862 h 514350"/>
                <a:gd name="connsiteX3" fmla="*/ 661987 w 2409825"/>
                <a:gd name="connsiteY3" fmla="*/ 440531 h 514350"/>
                <a:gd name="connsiteX4" fmla="*/ 583406 w 2409825"/>
                <a:gd name="connsiteY4" fmla="*/ 461962 h 514350"/>
                <a:gd name="connsiteX5" fmla="*/ 431006 w 2409825"/>
                <a:gd name="connsiteY5" fmla="*/ 514350 h 514350"/>
                <a:gd name="connsiteX6" fmla="*/ 416719 w 2409825"/>
                <a:gd name="connsiteY6" fmla="*/ 514350 h 514350"/>
                <a:gd name="connsiteX7" fmla="*/ 352425 w 2409825"/>
                <a:gd name="connsiteY7" fmla="*/ 502444 h 514350"/>
                <a:gd name="connsiteX8" fmla="*/ 295275 w 2409825"/>
                <a:gd name="connsiteY8" fmla="*/ 485775 h 514350"/>
                <a:gd name="connsiteX9" fmla="*/ 240506 w 2409825"/>
                <a:gd name="connsiteY9" fmla="*/ 464344 h 514350"/>
                <a:gd name="connsiteX10" fmla="*/ 178594 w 2409825"/>
                <a:gd name="connsiteY10" fmla="*/ 433387 h 514350"/>
                <a:gd name="connsiteX11" fmla="*/ 123825 w 2409825"/>
                <a:gd name="connsiteY11" fmla="*/ 400050 h 514350"/>
                <a:gd name="connsiteX12" fmla="*/ 59531 w 2409825"/>
                <a:gd name="connsiteY12" fmla="*/ 352425 h 514350"/>
                <a:gd name="connsiteX13" fmla="*/ 21431 w 2409825"/>
                <a:gd name="connsiteY13" fmla="*/ 314325 h 514350"/>
                <a:gd name="connsiteX14" fmla="*/ 4762 w 2409825"/>
                <a:gd name="connsiteY14" fmla="*/ 290512 h 514350"/>
                <a:gd name="connsiteX15" fmla="*/ 0 w 2409825"/>
                <a:gd name="connsiteY15" fmla="*/ 266700 h 514350"/>
                <a:gd name="connsiteX16" fmla="*/ 7144 w 2409825"/>
                <a:gd name="connsiteY16" fmla="*/ 247650 h 514350"/>
                <a:gd name="connsiteX17" fmla="*/ 23812 w 2409825"/>
                <a:gd name="connsiteY17" fmla="*/ 240506 h 514350"/>
                <a:gd name="connsiteX18" fmla="*/ 54769 w 2409825"/>
                <a:gd name="connsiteY18" fmla="*/ 240506 h 514350"/>
                <a:gd name="connsiteX19" fmla="*/ 83344 w 2409825"/>
                <a:gd name="connsiteY19" fmla="*/ 247650 h 514350"/>
                <a:gd name="connsiteX20" fmla="*/ 119062 w 2409825"/>
                <a:gd name="connsiteY20" fmla="*/ 264319 h 514350"/>
                <a:gd name="connsiteX21" fmla="*/ 176212 w 2409825"/>
                <a:gd name="connsiteY21" fmla="*/ 280987 h 514350"/>
                <a:gd name="connsiteX22" fmla="*/ 230981 w 2409825"/>
                <a:gd name="connsiteY22" fmla="*/ 288131 h 514350"/>
                <a:gd name="connsiteX23" fmla="*/ 300037 w 2409825"/>
                <a:gd name="connsiteY23" fmla="*/ 290512 h 514350"/>
                <a:gd name="connsiteX24" fmla="*/ 364331 w 2409825"/>
                <a:gd name="connsiteY24" fmla="*/ 290512 h 514350"/>
                <a:gd name="connsiteX25" fmla="*/ 447675 w 2409825"/>
                <a:gd name="connsiteY25" fmla="*/ 283369 h 514350"/>
                <a:gd name="connsiteX26" fmla="*/ 654844 w 2409825"/>
                <a:gd name="connsiteY26" fmla="*/ 252412 h 514350"/>
                <a:gd name="connsiteX27" fmla="*/ 992981 w 2409825"/>
                <a:gd name="connsiteY27" fmla="*/ 204787 h 514350"/>
                <a:gd name="connsiteX28" fmla="*/ 1173956 w 2409825"/>
                <a:gd name="connsiteY28" fmla="*/ 178594 h 514350"/>
                <a:gd name="connsiteX29" fmla="*/ 1388269 w 2409825"/>
                <a:gd name="connsiteY29" fmla="*/ 140494 h 514350"/>
                <a:gd name="connsiteX30" fmla="*/ 1512094 w 2409825"/>
                <a:gd name="connsiteY30" fmla="*/ 121444 h 514350"/>
                <a:gd name="connsiteX31" fmla="*/ 1752600 w 2409825"/>
                <a:gd name="connsiteY31" fmla="*/ 88106 h 514350"/>
                <a:gd name="connsiteX32" fmla="*/ 1957387 w 2409825"/>
                <a:gd name="connsiteY32" fmla="*/ 50006 h 514350"/>
                <a:gd name="connsiteX33" fmla="*/ 2045494 w 2409825"/>
                <a:gd name="connsiteY33" fmla="*/ 21431 h 514350"/>
                <a:gd name="connsiteX34" fmla="*/ 2105025 w 2409825"/>
                <a:gd name="connsiteY34" fmla="*/ 0 h 514350"/>
                <a:gd name="connsiteX35" fmla="*/ 2126456 w 2409825"/>
                <a:gd name="connsiteY35" fmla="*/ 2381 h 514350"/>
                <a:gd name="connsiteX36" fmla="*/ 2197894 w 2409825"/>
                <a:gd name="connsiteY36" fmla="*/ 23812 h 514350"/>
                <a:gd name="connsiteX37" fmla="*/ 2245519 w 2409825"/>
                <a:gd name="connsiteY37" fmla="*/ 50006 h 514350"/>
                <a:gd name="connsiteX38" fmla="*/ 2286000 w 2409825"/>
                <a:gd name="connsiteY38" fmla="*/ 73819 h 514350"/>
                <a:gd name="connsiteX39" fmla="*/ 2321719 w 2409825"/>
                <a:gd name="connsiteY39" fmla="*/ 104775 h 514350"/>
                <a:gd name="connsiteX40" fmla="*/ 2357437 w 2409825"/>
                <a:gd name="connsiteY40" fmla="*/ 138112 h 514350"/>
                <a:gd name="connsiteX41" fmla="*/ 2383631 w 2409825"/>
                <a:gd name="connsiteY41" fmla="*/ 164306 h 514350"/>
                <a:gd name="connsiteX42" fmla="*/ 2405062 w 2409825"/>
                <a:gd name="connsiteY42" fmla="*/ 195262 h 514350"/>
                <a:gd name="connsiteX43" fmla="*/ 2409825 w 2409825"/>
                <a:gd name="connsiteY43" fmla="*/ 216694 h 514350"/>
                <a:gd name="connsiteX44" fmla="*/ 2409825 w 2409825"/>
                <a:gd name="connsiteY44" fmla="*/ 240506 h 514350"/>
                <a:gd name="connsiteX45" fmla="*/ 2402681 w 2409825"/>
                <a:gd name="connsiteY45" fmla="*/ 259556 h 514350"/>
                <a:gd name="connsiteX46" fmla="*/ 2386012 w 2409825"/>
                <a:gd name="connsiteY46" fmla="*/ 273844 h 514350"/>
                <a:gd name="connsiteX47" fmla="*/ 2357437 w 2409825"/>
                <a:gd name="connsiteY47" fmla="*/ 283369 h 514350"/>
                <a:gd name="connsiteX48" fmla="*/ 2321719 w 2409825"/>
                <a:gd name="connsiteY48" fmla="*/ 288131 h 514350"/>
                <a:gd name="connsiteX49" fmla="*/ 2257425 w 2409825"/>
                <a:gd name="connsiteY49" fmla="*/ 285750 h 514350"/>
                <a:gd name="connsiteX50" fmla="*/ 2166937 w 2409825"/>
                <a:gd name="connsiteY50" fmla="*/ 273844 h 514350"/>
                <a:gd name="connsiteX51" fmla="*/ 2033587 w 2409825"/>
                <a:gd name="connsiteY51" fmla="*/ 266700 h 514350"/>
                <a:gd name="connsiteX52" fmla="*/ 1883569 w 2409825"/>
                <a:gd name="connsiteY52" fmla="*/ 269081 h 514350"/>
                <a:gd name="connsiteX53" fmla="*/ 1666875 w 2409825"/>
                <a:gd name="connsiteY53" fmla="*/ 288131 h 514350"/>
                <a:gd name="connsiteX54" fmla="*/ 1235869 w 2409825"/>
                <a:gd name="connsiteY54" fmla="*/ 33813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09825" h="514350">
                  <a:moveTo>
                    <a:pt x="1235869" y="338137"/>
                  </a:moveTo>
                  <a:lnTo>
                    <a:pt x="912019" y="388144"/>
                  </a:lnTo>
                  <a:lnTo>
                    <a:pt x="728662" y="423862"/>
                  </a:lnTo>
                  <a:lnTo>
                    <a:pt x="661987" y="440531"/>
                  </a:lnTo>
                  <a:lnTo>
                    <a:pt x="583406" y="461962"/>
                  </a:lnTo>
                  <a:lnTo>
                    <a:pt x="431006" y="514350"/>
                  </a:lnTo>
                  <a:lnTo>
                    <a:pt x="416719" y="514350"/>
                  </a:lnTo>
                  <a:lnTo>
                    <a:pt x="352425" y="502444"/>
                  </a:lnTo>
                  <a:lnTo>
                    <a:pt x="295275" y="485775"/>
                  </a:lnTo>
                  <a:lnTo>
                    <a:pt x="240506" y="464344"/>
                  </a:lnTo>
                  <a:lnTo>
                    <a:pt x="178594" y="433387"/>
                  </a:lnTo>
                  <a:lnTo>
                    <a:pt x="123825" y="400050"/>
                  </a:lnTo>
                  <a:lnTo>
                    <a:pt x="59531" y="352425"/>
                  </a:lnTo>
                  <a:lnTo>
                    <a:pt x="21431" y="314325"/>
                  </a:lnTo>
                  <a:lnTo>
                    <a:pt x="4762" y="290512"/>
                  </a:lnTo>
                  <a:lnTo>
                    <a:pt x="0" y="266700"/>
                  </a:lnTo>
                  <a:lnTo>
                    <a:pt x="7144" y="247650"/>
                  </a:lnTo>
                  <a:lnTo>
                    <a:pt x="23812" y="240506"/>
                  </a:lnTo>
                  <a:lnTo>
                    <a:pt x="54769" y="240506"/>
                  </a:lnTo>
                  <a:lnTo>
                    <a:pt x="83344" y="247650"/>
                  </a:lnTo>
                  <a:lnTo>
                    <a:pt x="119062" y="264319"/>
                  </a:lnTo>
                  <a:lnTo>
                    <a:pt x="176212" y="280987"/>
                  </a:lnTo>
                  <a:lnTo>
                    <a:pt x="230981" y="288131"/>
                  </a:lnTo>
                  <a:lnTo>
                    <a:pt x="300037" y="290512"/>
                  </a:lnTo>
                  <a:lnTo>
                    <a:pt x="364331" y="290512"/>
                  </a:lnTo>
                  <a:lnTo>
                    <a:pt x="447675" y="283369"/>
                  </a:lnTo>
                  <a:lnTo>
                    <a:pt x="654844" y="252412"/>
                  </a:lnTo>
                  <a:lnTo>
                    <a:pt x="992981" y="204787"/>
                  </a:lnTo>
                  <a:lnTo>
                    <a:pt x="1173956" y="178594"/>
                  </a:lnTo>
                  <a:lnTo>
                    <a:pt x="1388269" y="140494"/>
                  </a:lnTo>
                  <a:lnTo>
                    <a:pt x="1512094" y="121444"/>
                  </a:lnTo>
                  <a:lnTo>
                    <a:pt x="1752600" y="88106"/>
                  </a:lnTo>
                  <a:lnTo>
                    <a:pt x="1957387" y="50006"/>
                  </a:lnTo>
                  <a:lnTo>
                    <a:pt x="2045494" y="21431"/>
                  </a:lnTo>
                  <a:lnTo>
                    <a:pt x="2105025" y="0"/>
                  </a:lnTo>
                  <a:lnTo>
                    <a:pt x="2126456" y="2381"/>
                  </a:lnTo>
                  <a:lnTo>
                    <a:pt x="2197894" y="23812"/>
                  </a:lnTo>
                  <a:lnTo>
                    <a:pt x="2245519" y="50006"/>
                  </a:lnTo>
                  <a:lnTo>
                    <a:pt x="2286000" y="73819"/>
                  </a:lnTo>
                  <a:lnTo>
                    <a:pt x="2321719" y="104775"/>
                  </a:lnTo>
                  <a:lnTo>
                    <a:pt x="2357437" y="138112"/>
                  </a:lnTo>
                  <a:lnTo>
                    <a:pt x="2383631" y="164306"/>
                  </a:lnTo>
                  <a:lnTo>
                    <a:pt x="2405062" y="195262"/>
                  </a:lnTo>
                  <a:lnTo>
                    <a:pt x="2409825" y="216694"/>
                  </a:lnTo>
                  <a:lnTo>
                    <a:pt x="2409825" y="240506"/>
                  </a:lnTo>
                  <a:lnTo>
                    <a:pt x="2402681" y="259556"/>
                  </a:lnTo>
                  <a:lnTo>
                    <a:pt x="2386012" y="273844"/>
                  </a:lnTo>
                  <a:lnTo>
                    <a:pt x="2357437" y="283369"/>
                  </a:lnTo>
                  <a:lnTo>
                    <a:pt x="2321719" y="288131"/>
                  </a:lnTo>
                  <a:lnTo>
                    <a:pt x="2257425" y="285750"/>
                  </a:lnTo>
                  <a:lnTo>
                    <a:pt x="2166937" y="273844"/>
                  </a:lnTo>
                  <a:lnTo>
                    <a:pt x="2033587" y="266700"/>
                  </a:lnTo>
                  <a:lnTo>
                    <a:pt x="1883569" y="269081"/>
                  </a:lnTo>
                  <a:lnTo>
                    <a:pt x="1666875" y="288131"/>
                  </a:lnTo>
                  <a:lnTo>
                    <a:pt x="1235869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19242939-33C9-4D20-BDB1-E0D2459CA20F}"/>
                </a:ext>
              </a:extLst>
            </p:cNvPr>
            <p:cNvSpPr/>
            <p:nvPr/>
          </p:nvSpPr>
          <p:spPr>
            <a:xfrm>
              <a:off x="5062539" y="2868613"/>
              <a:ext cx="2219325" cy="920750"/>
            </a:xfrm>
            <a:custGeom>
              <a:avLst/>
              <a:gdLst>
                <a:gd name="connsiteX0" fmla="*/ 983579 w 2219448"/>
                <a:gd name="connsiteY0" fmla="*/ 309563 h 919163"/>
                <a:gd name="connsiteX1" fmla="*/ 138235 w 2219448"/>
                <a:gd name="connsiteY1" fmla="*/ 438150 h 919163"/>
                <a:gd name="connsiteX2" fmla="*/ 64416 w 2219448"/>
                <a:gd name="connsiteY2" fmla="*/ 259557 h 919163"/>
                <a:gd name="connsiteX3" fmla="*/ 195385 w 2219448"/>
                <a:gd name="connsiteY3" fmla="*/ 247650 h 919163"/>
                <a:gd name="connsiteX4" fmla="*/ 462085 w 2219448"/>
                <a:gd name="connsiteY4" fmla="*/ 214313 h 919163"/>
                <a:gd name="connsiteX5" fmla="*/ 859754 w 2219448"/>
                <a:gd name="connsiteY5" fmla="*/ 164307 h 919163"/>
                <a:gd name="connsiteX6" fmla="*/ 1228848 w 2219448"/>
                <a:gd name="connsiteY6" fmla="*/ 114300 h 919163"/>
                <a:gd name="connsiteX7" fmla="*/ 1762248 w 2219448"/>
                <a:gd name="connsiteY7" fmla="*/ 47625 h 919163"/>
                <a:gd name="connsiteX8" fmla="*/ 1797966 w 2219448"/>
                <a:gd name="connsiteY8" fmla="*/ 26194 h 919163"/>
                <a:gd name="connsiteX9" fmla="*/ 1833685 w 2219448"/>
                <a:gd name="connsiteY9" fmla="*/ 9525 h 919163"/>
                <a:gd name="connsiteX10" fmla="*/ 1857498 w 2219448"/>
                <a:gd name="connsiteY10" fmla="*/ 4763 h 919163"/>
                <a:gd name="connsiteX11" fmla="*/ 1907504 w 2219448"/>
                <a:gd name="connsiteY11" fmla="*/ 0 h 919163"/>
                <a:gd name="connsiteX12" fmla="*/ 1959891 w 2219448"/>
                <a:gd name="connsiteY12" fmla="*/ 9525 h 919163"/>
                <a:gd name="connsiteX13" fmla="*/ 2017041 w 2219448"/>
                <a:gd name="connsiteY13" fmla="*/ 47625 h 919163"/>
                <a:gd name="connsiteX14" fmla="*/ 2155154 w 2219448"/>
                <a:gd name="connsiteY14" fmla="*/ 154782 h 919163"/>
                <a:gd name="connsiteX15" fmla="*/ 2205160 w 2219448"/>
                <a:gd name="connsiteY15" fmla="*/ 195263 h 919163"/>
                <a:gd name="connsiteX16" fmla="*/ 2219448 w 2219448"/>
                <a:gd name="connsiteY16" fmla="*/ 216694 h 919163"/>
                <a:gd name="connsiteX17" fmla="*/ 2219448 w 2219448"/>
                <a:gd name="connsiteY17" fmla="*/ 242888 h 919163"/>
                <a:gd name="connsiteX18" fmla="*/ 2209923 w 2219448"/>
                <a:gd name="connsiteY18" fmla="*/ 278607 h 919163"/>
                <a:gd name="connsiteX19" fmla="*/ 2186110 w 2219448"/>
                <a:gd name="connsiteY19" fmla="*/ 316707 h 919163"/>
                <a:gd name="connsiteX20" fmla="*/ 2140866 w 2219448"/>
                <a:gd name="connsiteY20" fmla="*/ 364332 h 919163"/>
                <a:gd name="connsiteX21" fmla="*/ 2064666 w 2219448"/>
                <a:gd name="connsiteY21" fmla="*/ 533400 h 919163"/>
                <a:gd name="connsiteX22" fmla="*/ 1978941 w 2219448"/>
                <a:gd name="connsiteY22" fmla="*/ 723900 h 919163"/>
                <a:gd name="connsiteX23" fmla="*/ 1962273 w 2219448"/>
                <a:gd name="connsiteY23" fmla="*/ 804863 h 919163"/>
                <a:gd name="connsiteX24" fmla="*/ 1959891 w 2219448"/>
                <a:gd name="connsiteY24" fmla="*/ 866775 h 919163"/>
                <a:gd name="connsiteX25" fmla="*/ 1952748 w 2219448"/>
                <a:gd name="connsiteY25" fmla="*/ 883444 h 919163"/>
                <a:gd name="connsiteX26" fmla="*/ 1912266 w 2219448"/>
                <a:gd name="connsiteY26" fmla="*/ 916782 h 919163"/>
                <a:gd name="connsiteX27" fmla="*/ 1878929 w 2219448"/>
                <a:gd name="connsiteY27" fmla="*/ 919163 h 919163"/>
                <a:gd name="connsiteX28" fmla="*/ 1845591 w 2219448"/>
                <a:gd name="connsiteY28" fmla="*/ 904875 h 919163"/>
                <a:gd name="connsiteX29" fmla="*/ 1826541 w 2219448"/>
                <a:gd name="connsiteY29" fmla="*/ 892969 h 919163"/>
                <a:gd name="connsiteX30" fmla="*/ 1809873 w 2219448"/>
                <a:gd name="connsiteY30" fmla="*/ 878682 h 919163"/>
                <a:gd name="connsiteX31" fmla="*/ 1795585 w 2219448"/>
                <a:gd name="connsiteY31" fmla="*/ 857250 h 919163"/>
                <a:gd name="connsiteX32" fmla="*/ 1786060 w 2219448"/>
                <a:gd name="connsiteY32" fmla="*/ 831057 h 919163"/>
                <a:gd name="connsiteX33" fmla="*/ 1786060 w 2219448"/>
                <a:gd name="connsiteY33" fmla="*/ 809625 h 919163"/>
                <a:gd name="connsiteX34" fmla="*/ 1788441 w 2219448"/>
                <a:gd name="connsiteY34" fmla="*/ 623888 h 919163"/>
                <a:gd name="connsiteX35" fmla="*/ 1831304 w 2219448"/>
                <a:gd name="connsiteY35" fmla="*/ 378619 h 919163"/>
                <a:gd name="connsiteX36" fmla="*/ 1847973 w 2219448"/>
                <a:gd name="connsiteY36" fmla="*/ 285750 h 919163"/>
                <a:gd name="connsiteX37" fmla="*/ 1852735 w 2219448"/>
                <a:gd name="connsiteY37" fmla="*/ 245269 h 919163"/>
                <a:gd name="connsiteX38" fmla="*/ 1845591 w 2219448"/>
                <a:gd name="connsiteY38" fmla="*/ 226219 h 919163"/>
                <a:gd name="connsiteX39" fmla="*/ 1826541 w 2219448"/>
                <a:gd name="connsiteY39" fmla="*/ 214313 h 919163"/>
                <a:gd name="connsiteX40" fmla="*/ 1795585 w 2219448"/>
                <a:gd name="connsiteY40" fmla="*/ 204788 h 919163"/>
                <a:gd name="connsiteX41" fmla="*/ 1719385 w 2219448"/>
                <a:gd name="connsiteY41" fmla="*/ 209550 h 919163"/>
                <a:gd name="connsiteX42" fmla="*/ 983579 w 2219448"/>
                <a:gd name="connsiteY42" fmla="*/ 309563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9448" h="919163">
                  <a:moveTo>
                    <a:pt x="983579" y="309563"/>
                  </a:moveTo>
                  <a:lnTo>
                    <a:pt x="138235" y="438150"/>
                  </a:lnTo>
                  <a:cubicBezTo>
                    <a:pt x="112956" y="378902"/>
                    <a:pt x="0" y="259557"/>
                    <a:pt x="64416" y="259557"/>
                  </a:cubicBezTo>
                  <a:lnTo>
                    <a:pt x="195385" y="247650"/>
                  </a:lnTo>
                  <a:lnTo>
                    <a:pt x="462085" y="214313"/>
                  </a:lnTo>
                  <a:lnTo>
                    <a:pt x="859754" y="164307"/>
                  </a:lnTo>
                  <a:lnTo>
                    <a:pt x="1228848" y="114300"/>
                  </a:lnTo>
                  <a:lnTo>
                    <a:pt x="1762248" y="47625"/>
                  </a:lnTo>
                  <a:lnTo>
                    <a:pt x="1797966" y="26194"/>
                  </a:lnTo>
                  <a:lnTo>
                    <a:pt x="1833685" y="9525"/>
                  </a:lnTo>
                  <a:lnTo>
                    <a:pt x="1857498" y="4763"/>
                  </a:lnTo>
                  <a:lnTo>
                    <a:pt x="1907504" y="0"/>
                  </a:lnTo>
                  <a:lnTo>
                    <a:pt x="1959891" y="9525"/>
                  </a:lnTo>
                  <a:lnTo>
                    <a:pt x="2017041" y="47625"/>
                  </a:lnTo>
                  <a:lnTo>
                    <a:pt x="2155154" y="154782"/>
                  </a:lnTo>
                  <a:lnTo>
                    <a:pt x="2205160" y="195263"/>
                  </a:lnTo>
                  <a:lnTo>
                    <a:pt x="2219448" y="216694"/>
                  </a:lnTo>
                  <a:lnTo>
                    <a:pt x="2219448" y="242888"/>
                  </a:lnTo>
                  <a:lnTo>
                    <a:pt x="2209923" y="278607"/>
                  </a:lnTo>
                  <a:lnTo>
                    <a:pt x="2186110" y="316707"/>
                  </a:lnTo>
                  <a:lnTo>
                    <a:pt x="2140866" y="364332"/>
                  </a:lnTo>
                  <a:lnTo>
                    <a:pt x="2064666" y="533400"/>
                  </a:lnTo>
                  <a:lnTo>
                    <a:pt x="1978941" y="723900"/>
                  </a:lnTo>
                  <a:lnTo>
                    <a:pt x="1962273" y="804863"/>
                  </a:lnTo>
                  <a:lnTo>
                    <a:pt x="1959891" y="866775"/>
                  </a:lnTo>
                  <a:lnTo>
                    <a:pt x="1952748" y="883444"/>
                  </a:lnTo>
                  <a:lnTo>
                    <a:pt x="1912266" y="916782"/>
                  </a:lnTo>
                  <a:lnTo>
                    <a:pt x="1878929" y="919163"/>
                  </a:lnTo>
                  <a:lnTo>
                    <a:pt x="1845591" y="904875"/>
                  </a:lnTo>
                  <a:lnTo>
                    <a:pt x="1826541" y="892969"/>
                  </a:lnTo>
                  <a:lnTo>
                    <a:pt x="1809873" y="878682"/>
                  </a:lnTo>
                  <a:lnTo>
                    <a:pt x="1795585" y="857250"/>
                  </a:lnTo>
                  <a:lnTo>
                    <a:pt x="1786060" y="831057"/>
                  </a:lnTo>
                  <a:lnTo>
                    <a:pt x="1786060" y="809625"/>
                  </a:lnTo>
                  <a:cubicBezTo>
                    <a:pt x="1786854" y="747713"/>
                    <a:pt x="1787647" y="685800"/>
                    <a:pt x="1788441" y="623888"/>
                  </a:cubicBezTo>
                  <a:lnTo>
                    <a:pt x="1831304" y="378619"/>
                  </a:lnTo>
                  <a:lnTo>
                    <a:pt x="1847973" y="285750"/>
                  </a:lnTo>
                  <a:lnTo>
                    <a:pt x="1852735" y="245269"/>
                  </a:lnTo>
                  <a:lnTo>
                    <a:pt x="1845591" y="226219"/>
                  </a:lnTo>
                  <a:lnTo>
                    <a:pt x="1826541" y="214313"/>
                  </a:lnTo>
                  <a:lnTo>
                    <a:pt x="1795585" y="204788"/>
                  </a:lnTo>
                  <a:lnTo>
                    <a:pt x="1719385" y="209550"/>
                  </a:lnTo>
                  <a:lnTo>
                    <a:pt x="983579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26BFC3A1-F6B6-4A58-B291-C3806B36E4F8}"/>
                </a:ext>
              </a:extLst>
            </p:cNvPr>
            <p:cNvSpPr/>
            <p:nvPr/>
          </p:nvSpPr>
          <p:spPr>
            <a:xfrm>
              <a:off x="5287963" y="3475039"/>
              <a:ext cx="1600200" cy="365125"/>
            </a:xfrm>
            <a:custGeom>
              <a:avLst/>
              <a:gdLst>
                <a:gd name="connsiteX0" fmla="*/ 697707 w 1600200"/>
                <a:gd name="connsiteY0" fmla="*/ 292894 h 366712"/>
                <a:gd name="connsiteX1" fmla="*/ 119063 w 1600200"/>
                <a:gd name="connsiteY1" fmla="*/ 366712 h 366712"/>
                <a:gd name="connsiteX2" fmla="*/ 0 w 1600200"/>
                <a:gd name="connsiteY2" fmla="*/ 157162 h 366712"/>
                <a:gd name="connsiteX3" fmla="*/ 381000 w 1600200"/>
                <a:gd name="connsiteY3" fmla="*/ 154781 h 366712"/>
                <a:gd name="connsiteX4" fmla="*/ 576263 w 1600200"/>
                <a:gd name="connsiteY4" fmla="*/ 126206 h 366712"/>
                <a:gd name="connsiteX5" fmla="*/ 888207 w 1600200"/>
                <a:gd name="connsiteY5" fmla="*/ 78581 h 366712"/>
                <a:gd name="connsiteX6" fmla="*/ 1400175 w 1600200"/>
                <a:gd name="connsiteY6" fmla="*/ 0 h 366712"/>
                <a:gd name="connsiteX7" fmla="*/ 1595438 w 1600200"/>
                <a:gd name="connsiteY7" fmla="*/ 28575 h 366712"/>
                <a:gd name="connsiteX8" fmla="*/ 1600200 w 1600200"/>
                <a:gd name="connsiteY8" fmla="*/ 197644 h 366712"/>
                <a:gd name="connsiteX9" fmla="*/ 1231107 w 1600200"/>
                <a:gd name="connsiteY9" fmla="*/ 233362 h 366712"/>
                <a:gd name="connsiteX10" fmla="*/ 697707 w 1600200"/>
                <a:gd name="connsiteY10" fmla="*/ 29289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0200" h="366712">
                  <a:moveTo>
                    <a:pt x="697707" y="292894"/>
                  </a:moveTo>
                  <a:lnTo>
                    <a:pt x="119063" y="366712"/>
                  </a:lnTo>
                  <a:lnTo>
                    <a:pt x="0" y="157162"/>
                  </a:lnTo>
                  <a:lnTo>
                    <a:pt x="381000" y="154781"/>
                  </a:lnTo>
                  <a:lnTo>
                    <a:pt x="576263" y="126206"/>
                  </a:lnTo>
                  <a:lnTo>
                    <a:pt x="888207" y="78581"/>
                  </a:lnTo>
                  <a:lnTo>
                    <a:pt x="1400175" y="0"/>
                  </a:lnTo>
                  <a:lnTo>
                    <a:pt x="1595438" y="28575"/>
                  </a:lnTo>
                  <a:lnTo>
                    <a:pt x="1600200" y="197644"/>
                  </a:lnTo>
                  <a:lnTo>
                    <a:pt x="1231107" y="233362"/>
                  </a:lnTo>
                  <a:lnTo>
                    <a:pt x="69770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D3CDCBC7-A189-4F63-BD0C-F3D7A4D68CA0}"/>
                </a:ext>
              </a:extLst>
            </p:cNvPr>
            <p:cNvSpPr/>
            <p:nvPr/>
          </p:nvSpPr>
          <p:spPr>
            <a:xfrm>
              <a:off x="6542088" y="3678239"/>
              <a:ext cx="781050" cy="750887"/>
            </a:xfrm>
            <a:custGeom>
              <a:avLst/>
              <a:gdLst>
                <a:gd name="connsiteX0" fmla="*/ 240506 w 781050"/>
                <a:gd name="connsiteY0" fmla="*/ 404813 h 750094"/>
                <a:gd name="connsiteX1" fmla="*/ 309562 w 781050"/>
                <a:gd name="connsiteY1" fmla="*/ 285750 h 750094"/>
                <a:gd name="connsiteX2" fmla="*/ 404812 w 781050"/>
                <a:gd name="connsiteY2" fmla="*/ 80963 h 750094"/>
                <a:gd name="connsiteX3" fmla="*/ 419100 w 781050"/>
                <a:gd name="connsiteY3" fmla="*/ 0 h 750094"/>
                <a:gd name="connsiteX4" fmla="*/ 542925 w 781050"/>
                <a:gd name="connsiteY4" fmla="*/ 33338 h 750094"/>
                <a:gd name="connsiteX5" fmla="*/ 623887 w 781050"/>
                <a:gd name="connsiteY5" fmla="*/ 66675 h 750094"/>
                <a:gd name="connsiteX6" fmla="*/ 695325 w 781050"/>
                <a:gd name="connsiteY6" fmla="*/ 104775 h 750094"/>
                <a:gd name="connsiteX7" fmla="*/ 740569 w 781050"/>
                <a:gd name="connsiteY7" fmla="*/ 138113 h 750094"/>
                <a:gd name="connsiteX8" fmla="*/ 766762 w 781050"/>
                <a:gd name="connsiteY8" fmla="*/ 166688 h 750094"/>
                <a:gd name="connsiteX9" fmla="*/ 778669 w 781050"/>
                <a:gd name="connsiteY9" fmla="*/ 185738 h 750094"/>
                <a:gd name="connsiteX10" fmla="*/ 781050 w 781050"/>
                <a:gd name="connsiteY10" fmla="*/ 211932 h 750094"/>
                <a:gd name="connsiteX11" fmla="*/ 766762 w 781050"/>
                <a:gd name="connsiteY11" fmla="*/ 254794 h 750094"/>
                <a:gd name="connsiteX12" fmla="*/ 740569 w 781050"/>
                <a:gd name="connsiteY12" fmla="*/ 266700 h 750094"/>
                <a:gd name="connsiteX13" fmla="*/ 628650 w 781050"/>
                <a:gd name="connsiteY13" fmla="*/ 304800 h 750094"/>
                <a:gd name="connsiteX14" fmla="*/ 602456 w 781050"/>
                <a:gd name="connsiteY14" fmla="*/ 319088 h 750094"/>
                <a:gd name="connsiteX15" fmla="*/ 97631 w 781050"/>
                <a:gd name="connsiteY15" fmla="*/ 747713 h 750094"/>
                <a:gd name="connsiteX16" fmla="*/ 0 w 781050"/>
                <a:gd name="connsiteY16" fmla="*/ 750094 h 750094"/>
                <a:gd name="connsiteX17" fmla="*/ 57150 w 781050"/>
                <a:gd name="connsiteY17" fmla="*/ 652463 h 750094"/>
                <a:gd name="connsiteX18" fmla="*/ 240506 w 781050"/>
                <a:gd name="connsiteY18" fmla="*/ 4048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1050" h="750094">
                  <a:moveTo>
                    <a:pt x="240506" y="404813"/>
                  </a:moveTo>
                  <a:lnTo>
                    <a:pt x="309562" y="285750"/>
                  </a:lnTo>
                  <a:lnTo>
                    <a:pt x="404812" y="80963"/>
                  </a:lnTo>
                  <a:lnTo>
                    <a:pt x="419100" y="0"/>
                  </a:lnTo>
                  <a:lnTo>
                    <a:pt x="542925" y="33338"/>
                  </a:lnTo>
                  <a:lnTo>
                    <a:pt x="623887" y="66675"/>
                  </a:lnTo>
                  <a:lnTo>
                    <a:pt x="695325" y="104775"/>
                  </a:lnTo>
                  <a:lnTo>
                    <a:pt x="740569" y="138113"/>
                  </a:lnTo>
                  <a:lnTo>
                    <a:pt x="766762" y="166688"/>
                  </a:lnTo>
                  <a:lnTo>
                    <a:pt x="778669" y="185738"/>
                  </a:lnTo>
                  <a:lnTo>
                    <a:pt x="781050" y="211932"/>
                  </a:lnTo>
                  <a:lnTo>
                    <a:pt x="766762" y="254794"/>
                  </a:lnTo>
                  <a:lnTo>
                    <a:pt x="740569" y="266700"/>
                  </a:lnTo>
                  <a:lnTo>
                    <a:pt x="628650" y="304800"/>
                  </a:lnTo>
                  <a:lnTo>
                    <a:pt x="602456" y="319088"/>
                  </a:lnTo>
                  <a:lnTo>
                    <a:pt x="97631" y="747713"/>
                  </a:lnTo>
                  <a:lnTo>
                    <a:pt x="0" y="750094"/>
                  </a:lnTo>
                  <a:lnTo>
                    <a:pt x="57150" y="652463"/>
                  </a:lnTo>
                  <a:lnTo>
                    <a:pt x="240506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1">
              <a:extLst>
                <a:ext uri="{FF2B5EF4-FFF2-40B4-BE49-F238E27FC236}">
                  <a16:creationId xmlns:a16="http://schemas.microsoft.com/office/drawing/2014/main" id="{240CFB91-523B-4F6A-8EAB-7A6386A8F45E}"/>
                </a:ext>
              </a:extLst>
            </p:cNvPr>
            <p:cNvSpPr/>
            <p:nvPr/>
          </p:nvSpPr>
          <p:spPr>
            <a:xfrm>
              <a:off x="3863976" y="4160838"/>
              <a:ext cx="4479925" cy="762000"/>
            </a:xfrm>
            <a:custGeom>
              <a:avLst/>
              <a:gdLst>
                <a:gd name="connsiteX0" fmla="*/ 1912620 w 4480560"/>
                <a:gd name="connsiteY0" fmla="*/ 445770 h 762000"/>
                <a:gd name="connsiteX1" fmla="*/ 1584960 w 4480560"/>
                <a:gd name="connsiteY1" fmla="*/ 502920 h 762000"/>
                <a:gd name="connsiteX2" fmla="*/ 1253490 w 4480560"/>
                <a:gd name="connsiteY2" fmla="*/ 567690 h 762000"/>
                <a:gd name="connsiteX3" fmla="*/ 925830 w 4480560"/>
                <a:gd name="connsiteY3" fmla="*/ 643890 h 762000"/>
                <a:gd name="connsiteX4" fmla="*/ 815340 w 4480560"/>
                <a:gd name="connsiteY4" fmla="*/ 674370 h 762000"/>
                <a:gd name="connsiteX5" fmla="*/ 681990 w 4480560"/>
                <a:gd name="connsiteY5" fmla="*/ 723900 h 762000"/>
                <a:gd name="connsiteX6" fmla="*/ 582930 w 4480560"/>
                <a:gd name="connsiteY6" fmla="*/ 762000 h 762000"/>
                <a:gd name="connsiteX7" fmla="*/ 541020 w 4480560"/>
                <a:gd name="connsiteY7" fmla="*/ 762000 h 762000"/>
                <a:gd name="connsiteX8" fmla="*/ 457200 w 4480560"/>
                <a:gd name="connsiteY8" fmla="*/ 739140 h 762000"/>
                <a:gd name="connsiteX9" fmla="*/ 346710 w 4480560"/>
                <a:gd name="connsiteY9" fmla="*/ 697230 h 762000"/>
                <a:gd name="connsiteX10" fmla="*/ 232410 w 4480560"/>
                <a:gd name="connsiteY10" fmla="*/ 632460 h 762000"/>
                <a:gd name="connsiteX11" fmla="*/ 160020 w 4480560"/>
                <a:gd name="connsiteY11" fmla="*/ 575310 h 762000"/>
                <a:gd name="connsiteX12" fmla="*/ 76200 w 4480560"/>
                <a:gd name="connsiteY12" fmla="*/ 499110 h 762000"/>
                <a:gd name="connsiteX13" fmla="*/ 15240 w 4480560"/>
                <a:gd name="connsiteY13" fmla="*/ 422910 h 762000"/>
                <a:gd name="connsiteX14" fmla="*/ 0 w 4480560"/>
                <a:gd name="connsiteY14" fmla="*/ 384810 h 762000"/>
                <a:gd name="connsiteX15" fmla="*/ 0 w 4480560"/>
                <a:gd name="connsiteY15" fmla="*/ 358140 h 762000"/>
                <a:gd name="connsiteX16" fmla="*/ 11430 w 4480560"/>
                <a:gd name="connsiteY16" fmla="*/ 350520 h 762000"/>
                <a:gd name="connsiteX17" fmla="*/ 30480 w 4480560"/>
                <a:gd name="connsiteY17" fmla="*/ 350520 h 762000"/>
                <a:gd name="connsiteX18" fmla="*/ 102870 w 4480560"/>
                <a:gd name="connsiteY18" fmla="*/ 384810 h 762000"/>
                <a:gd name="connsiteX19" fmla="*/ 156210 w 4480560"/>
                <a:gd name="connsiteY19" fmla="*/ 411480 h 762000"/>
                <a:gd name="connsiteX20" fmla="*/ 217170 w 4480560"/>
                <a:gd name="connsiteY20" fmla="*/ 434340 h 762000"/>
                <a:gd name="connsiteX21" fmla="*/ 274320 w 4480560"/>
                <a:gd name="connsiteY21" fmla="*/ 453390 h 762000"/>
                <a:gd name="connsiteX22" fmla="*/ 346710 w 4480560"/>
                <a:gd name="connsiteY22" fmla="*/ 461010 h 762000"/>
                <a:gd name="connsiteX23" fmla="*/ 415290 w 4480560"/>
                <a:gd name="connsiteY23" fmla="*/ 464820 h 762000"/>
                <a:gd name="connsiteX24" fmla="*/ 521970 w 4480560"/>
                <a:gd name="connsiteY24" fmla="*/ 461010 h 762000"/>
                <a:gd name="connsiteX25" fmla="*/ 701040 w 4480560"/>
                <a:gd name="connsiteY25" fmla="*/ 441960 h 762000"/>
                <a:gd name="connsiteX26" fmla="*/ 1036320 w 4480560"/>
                <a:gd name="connsiteY26" fmla="*/ 400050 h 762000"/>
                <a:gd name="connsiteX27" fmla="*/ 1474470 w 4480560"/>
                <a:gd name="connsiteY27" fmla="*/ 331470 h 762000"/>
                <a:gd name="connsiteX28" fmla="*/ 1722120 w 4480560"/>
                <a:gd name="connsiteY28" fmla="*/ 297180 h 762000"/>
                <a:gd name="connsiteX29" fmla="*/ 2251710 w 4480560"/>
                <a:gd name="connsiteY29" fmla="*/ 228600 h 762000"/>
                <a:gd name="connsiteX30" fmla="*/ 2735580 w 4480560"/>
                <a:gd name="connsiteY30" fmla="*/ 186690 h 762000"/>
                <a:gd name="connsiteX31" fmla="*/ 2910840 w 4480560"/>
                <a:gd name="connsiteY31" fmla="*/ 160020 h 762000"/>
                <a:gd name="connsiteX32" fmla="*/ 3310890 w 4480560"/>
                <a:gd name="connsiteY32" fmla="*/ 129540 h 762000"/>
                <a:gd name="connsiteX33" fmla="*/ 3649980 w 4480560"/>
                <a:gd name="connsiteY33" fmla="*/ 99060 h 762000"/>
                <a:gd name="connsiteX34" fmla="*/ 3996690 w 4480560"/>
                <a:gd name="connsiteY34" fmla="*/ 49530 h 762000"/>
                <a:gd name="connsiteX35" fmla="*/ 4038600 w 4480560"/>
                <a:gd name="connsiteY35" fmla="*/ 15240 h 762000"/>
                <a:gd name="connsiteX36" fmla="*/ 4065270 w 4480560"/>
                <a:gd name="connsiteY36" fmla="*/ 0 h 762000"/>
                <a:gd name="connsiteX37" fmla="*/ 4099560 w 4480560"/>
                <a:gd name="connsiteY37" fmla="*/ 0 h 762000"/>
                <a:gd name="connsiteX38" fmla="*/ 4168140 w 4480560"/>
                <a:gd name="connsiteY38" fmla="*/ 15240 h 762000"/>
                <a:gd name="connsiteX39" fmla="*/ 4267200 w 4480560"/>
                <a:gd name="connsiteY39" fmla="*/ 57150 h 762000"/>
                <a:gd name="connsiteX40" fmla="*/ 4370070 w 4480560"/>
                <a:gd name="connsiteY40" fmla="*/ 118110 h 762000"/>
                <a:gd name="connsiteX41" fmla="*/ 4423410 w 4480560"/>
                <a:gd name="connsiteY41" fmla="*/ 148590 h 762000"/>
                <a:gd name="connsiteX42" fmla="*/ 4453890 w 4480560"/>
                <a:gd name="connsiteY42" fmla="*/ 182880 h 762000"/>
                <a:gd name="connsiteX43" fmla="*/ 4476750 w 4480560"/>
                <a:gd name="connsiteY43" fmla="*/ 209550 h 762000"/>
                <a:gd name="connsiteX44" fmla="*/ 4480560 w 4480560"/>
                <a:gd name="connsiteY44" fmla="*/ 236220 h 762000"/>
                <a:gd name="connsiteX45" fmla="*/ 4472940 w 4480560"/>
                <a:gd name="connsiteY45" fmla="*/ 274320 h 762000"/>
                <a:gd name="connsiteX46" fmla="*/ 4453890 w 4480560"/>
                <a:gd name="connsiteY46" fmla="*/ 300990 h 762000"/>
                <a:gd name="connsiteX47" fmla="*/ 4419600 w 4480560"/>
                <a:gd name="connsiteY47" fmla="*/ 316230 h 762000"/>
                <a:gd name="connsiteX48" fmla="*/ 4358640 w 4480560"/>
                <a:gd name="connsiteY48" fmla="*/ 320040 h 762000"/>
                <a:gd name="connsiteX49" fmla="*/ 4133850 w 4480560"/>
                <a:gd name="connsiteY49" fmla="*/ 312420 h 762000"/>
                <a:gd name="connsiteX50" fmla="*/ 3863340 w 4480560"/>
                <a:gd name="connsiteY50" fmla="*/ 293370 h 762000"/>
                <a:gd name="connsiteX51" fmla="*/ 3569970 w 4480560"/>
                <a:gd name="connsiteY51" fmla="*/ 300990 h 762000"/>
                <a:gd name="connsiteX52" fmla="*/ 3089910 w 4480560"/>
                <a:gd name="connsiteY52" fmla="*/ 320040 h 762000"/>
                <a:gd name="connsiteX53" fmla="*/ 2514600 w 4480560"/>
                <a:gd name="connsiteY53" fmla="*/ 373380 h 762000"/>
                <a:gd name="connsiteX54" fmla="*/ 1912620 w 4480560"/>
                <a:gd name="connsiteY54" fmla="*/ 44577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80560" h="762000">
                  <a:moveTo>
                    <a:pt x="1912620" y="445770"/>
                  </a:moveTo>
                  <a:lnTo>
                    <a:pt x="1584960" y="502920"/>
                  </a:lnTo>
                  <a:lnTo>
                    <a:pt x="1253490" y="567690"/>
                  </a:lnTo>
                  <a:lnTo>
                    <a:pt x="925830" y="643890"/>
                  </a:lnTo>
                  <a:lnTo>
                    <a:pt x="815340" y="674370"/>
                  </a:lnTo>
                  <a:lnTo>
                    <a:pt x="681990" y="723900"/>
                  </a:lnTo>
                  <a:lnTo>
                    <a:pt x="582930" y="762000"/>
                  </a:lnTo>
                  <a:lnTo>
                    <a:pt x="541020" y="762000"/>
                  </a:lnTo>
                  <a:lnTo>
                    <a:pt x="457200" y="739140"/>
                  </a:lnTo>
                  <a:lnTo>
                    <a:pt x="346710" y="697230"/>
                  </a:lnTo>
                  <a:lnTo>
                    <a:pt x="232410" y="632460"/>
                  </a:lnTo>
                  <a:lnTo>
                    <a:pt x="160020" y="575310"/>
                  </a:lnTo>
                  <a:lnTo>
                    <a:pt x="76200" y="499110"/>
                  </a:lnTo>
                  <a:lnTo>
                    <a:pt x="15240" y="422910"/>
                  </a:lnTo>
                  <a:lnTo>
                    <a:pt x="0" y="384810"/>
                  </a:lnTo>
                  <a:lnTo>
                    <a:pt x="0" y="358140"/>
                  </a:lnTo>
                  <a:lnTo>
                    <a:pt x="11430" y="350520"/>
                  </a:lnTo>
                  <a:lnTo>
                    <a:pt x="30480" y="350520"/>
                  </a:lnTo>
                  <a:lnTo>
                    <a:pt x="102870" y="384810"/>
                  </a:lnTo>
                  <a:lnTo>
                    <a:pt x="156210" y="411480"/>
                  </a:lnTo>
                  <a:lnTo>
                    <a:pt x="217170" y="434340"/>
                  </a:lnTo>
                  <a:lnTo>
                    <a:pt x="274320" y="453390"/>
                  </a:lnTo>
                  <a:lnTo>
                    <a:pt x="346710" y="461010"/>
                  </a:lnTo>
                  <a:cubicBezTo>
                    <a:pt x="412748" y="464895"/>
                    <a:pt x="389853" y="464820"/>
                    <a:pt x="415290" y="464820"/>
                  </a:cubicBezTo>
                  <a:lnTo>
                    <a:pt x="521970" y="461010"/>
                  </a:lnTo>
                  <a:lnTo>
                    <a:pt x="701040" y="441960"/>
                  </a:lnTo>
                  <a:lnTo>
                    <a:pt x="1036320" y="400050"/>
                  </a:lnTo>
                  <a:lnTo>
                    <a:pt x="1474470" y="331470"/>
                  </a:lnTo>
                  <a:lnTo>
                    <a:pt x="1722120" y="297180"/>
                  </a:lnTo>
                  <a:lnTo>
                    <a:pt x="2251710" y="228600"/>
                  </a:lnTo>
                  <a:lnTo>
                    <a:pt x="2735580" y="186690"/>
                  </a:lnTo>
                  <a:lnTo>
                    <a:pt x="2910840" y="160020"/>
                  </a:lnTo>
                  <a:lnTo>
                    <a:pt x="3310890" y="129540"/>
                  </a:lnTo>
                  <a:lnTo>
                    <a:pt x="3649980" y="99060"/>
                  </a:lnTo>
                  <a:lnTo>
                    <a:pt x="3996690" y="49530"/>
                  </a:lnTo>
                  <a:lnTo>
                    <a:pt x="4038600" y="15240"/>
                  </a:lnTo>
                  <a:lnTo>
                    <a:pt x="4065270" y="0"/>
                  </a:lnTo>
                  <a:lnTo>
                    <a:pt x="4099560" y="0"/>
                  </a:lnTo>
                  <a:lnTo>
                    <a:pt x="4168140" y="15240"/>
                  </a:lnTo>
                  <a:lnTo>
                    <a:pt x="4267200" y="57150"/>
                  </a:lnTo>
                  <a:lnTo>
                    <a:pt x="4370070" y="118110"/>
                  </a:lnTo>
                  <a:lnTo>
                    <a:pt x="4423410" y="148590"/>
                  </a:lnTo>
                  <a:lnTo>
                    <a:pt x="4453890" y="182880"/>
                  </a:lnTo>
                  <a:lnTo>
                    <a:pt x="4476750" y="209550"/>
                  </a:lnTo>
                  <a:lnTo>
                    <a:pt x="4480560" y="236220"/>
                  </a:lnTo>
                  <a:lnTo>
                    <a:pt x="4472940" y="274320"/>
                  </a:lnTo>
                  <a:lnTo>
                    <a:pt x="4453890" y="300990"/>
                  </a:lnTo>
                  <a:lnTo>
                    <a:pt x="4419600" y="316230"/>
                  </a:lnTo>
                  <a:lnTo>
                    <a:pt x="4358640" y="320040"/>
                  </a:lnTo>
                  <a:lnTo>
                    <a:pt x="4133850" y="312420"/>
                  </a:lnTo>
                  <a:lnTo>
                    <a:pt x="3863340" y="293370"/>
                  </a:lnTo>
                  <a:lnTo>
                    <a:pt x="3569970" y="300990"/>
                  </a:lnTo>
                  <a:lnTo>
                    <a:pt x="3089910" y="320040"/>
                  </a:lnTo>
                  <a:lnTo>
                    <a:pt x="2514600" y="373380"/>
                  </a:lnTo>
                  <a:lnTo>
                    <a:pt x="1912620" y="4457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69ADC5CF-C275-446D-8004-6ACBA421034C}"/>
                </a:ext>
              </a:extLst>
            </p:cNvPr>
            <p:cNvSpPr/>
            <p:nvPr/>
          </p:nvSpPr>
          <p:spPr>
            <a:xfrm>
              <a:off x="5119689" y="4811713"/>
              <a:ext cx="2384425" cy="1104900"/>
            </a:xfrm>
            <a:custGeom>
              <a:avLst/>
              <a:gdLst>
                <a:gd name="connsiteX0" fmla="*/ 504825 w 2383631"/>
                <a:gd name="connsiteY0" fmla="*/ 369094 h 1104900"/>
                <a:gd name="connsiteX1" fmla="*/ 59531 w 2383631"/>
                <a:gd name="connsiteY1" fmla="*/ 435769 h 1104900"/>
                <a:gd name="connsiteX2" fmla="*/ 0 w 2383631"/>
                <a:gd name="connsiteY2" fmla="*/ 276225 h 1104900"/>
                <a:gd name="connsiteX3" fmla="*/ 130968 w 2383631"/>
                <a:gd name="connsiteY3" fmla="*/ 257175 h 1104900"/>
                <a:gd name="connsiteX4" fmla="*/ 597693 w 2383631"/>
                <a:gd name="connsiteY4" fmla="*/ 200025 h 1104900"/>
                <a:gd name="connsiteX5" fmla="*/ 1221581 w 2383631"/>
                <a:gd name="connsiteY5" fmla="*/ 130969 h 1104900"/>
                <a:gd name="connsiteX6" fmla="*/ 1626393 w 2383631"/>
                <a:gd name="connsiteY6" fmla="*/ 92869 h 1104900"/>
                <a:gd name="connsiteX7" fmla="*/ 1912143 w 2383631"/>
                <a:gd name="connsiteY7" fmla="*/ 66675 h 1104900"/>
                <a:gd name="connsiteX8" fmla="*/ 1943100 w 2383631"/>
                <a:gd name="connsiteY8" fmla="*/ 47625 h 1104900"/>
                <a:gd name="connsiteX9" fmla="*/ 1988343 w 2383631"/>
                <a:gd name="connsiteY9" fmla="*/ 23813 h 1104900"/>
                <a:gd name="connsiteX10" fmla="*/ 2062162 w 2383631"/>
                <a:gd name="connsiteY10" fmla="*/ 0 h 1104900"/>
                <a:gd name="connsiteX11" fmla="*/ 2081212 w 2383631"/>
                <a:gd name="connsiteY11" fmla="*/ 7144 h 1104900"/>
                <a:gd name="connsiteX12" fmla="*/ 2181225 w 2383631"/>
                <a:gd name="connsiteY12" fmla="*/ 80963 h 1104900"/>
                <a:gd name="connsiteX13" fmla="*/ 2307431 w 2383631"/>
                <a:gd name="connsiteY13" fmla="*/ 188119 h 1104900"/>
                <a:gd name="connsiteX14" fmla="*/ 2374106 w 2383631"/>
                <a:gd name="connsiteY14" fmla="*/ 266700 h 1104900"/>
                <a:gd name="connsiteX15" fmla="*/ 2383631 w 2383631"/>
                <a:gd name="connsiteY15" fmla="*/ 302419 h 1104900"/>
                <a:gd name="connsiteX16" fmla="*/ 2378868 w 2383631"/>
                <a:gd name="connsiteY16" fmla="*/ 347663 h 1104900"/>
                <a:gd name="connsiteX17" fmla="*/ 2357437 w 2383631"/>
                <a:gd name="connsiteY17" fmla="*/ 376238 h 1104900"/>
                <a:gd name="connsiteX18" fmla="*/ 2326481 w 2383631"/>
                <a:gd name="connsiteY18" fmla="*/ 411957 h 1104900"/>
                <a:gd name="connsiteX19" fmla="*/ 2302668 w 2383631"/>
                <a:gd name="connsiteY19" fmla="*/ 454819 h 1104900"/>
                <a:gd name="connsiteX20" fmla="*/ 2243137 w 2383631"/>
                <a:gd name="connsiteY20" fmla="*/ 628650 h 1104900"/>
                <a:gd name="connsiteX21" fmla="*/ 2143125 w 2383631"/>
                <a:gd name="connsiteY21" fmla="*/ 916782 h 1104900"/>
                <a:gd name="connsiteX22" fmla="*/ 2097881 w 2383631"/>
                <a:gd name="connsiteY22" fmla="*/ 1038225 h 1104900"/>
                <a:gd name="connsiteX23" fmla="*/ 2066925 w 2383631"/>
                <a:gd name="connsiteY23" fmla="*/ 1085850 h 1104900"/>
                <a:gd name="connsiteX24" fmla="*/ 2031206 w 2383631"/>
                <a:gd name="connsiteY24" fmla="*/ 1104900 h 1104900"/>
                <a:gd name="connsiteX25" fmla="*/ 1995487 w 2383631"/>
                <a:gd name="connsiteY25" fmla="*/ 1102519 h 1104900"/>
                <a:gd name="connsiteX26" fmla="*/ 1947862 w 2383631"/>
                <a:gd name="connsiteY26" fmla="*/ 1081088 h 1104900"/>
                <a:gd name="connsiteX27" fmla="*/ 1909762 w 2383631"/>
                <a:gd name="connsiteY27" fmla="*/ 1057275 h 1104900"/>
                <a:gd name="connsiteX28" fmla="*/ 1933575 w 2383631"/>
                <a:gd name="connsiteY28" fmla="*/ 797719 h 1104900"/>
                <a:gd name="connsiteX29" fmla="*/ 2002631 w 2383631"/>
                <a:gd name="connsiteY29" fmla="*/ 433388 h 1104900"/>
                <a:gd name="connsiteX30" fmla="*/ 2024062 w 2383631"/>
                <a:gd name="connsiteY30" fmla="*/ 319088 h 1104900"/>
                <a:gd name="connsiteX31" fmla="*/ 2021681 w 2383631"/>
                <a:gd name="connsiteY31" fmla="*/ 295275 h 1104900"/>
                <a:gd name="connsiteX32" fmla="*/ 2014537 w 2383631"/>
                <a:gd name="connsiteY32" fmla="*/ 278607 h 1104900"/>
                <a:gd name="connsiteX33" fmla="*/ 2000250 w 2383631"/>
                <a:gd name="connsiteY33" fmla="*/ 266700 h 1104900"/>
                <a:gd name="connsiteX34" fmla="*/ 1978818 w 2383631"/>
                <a:gd name="connsiteY34" fmla="*/ 257175 h 1104900"/>
                <a:gd name="connsiteX35" fmla="*/ 1938337 w 2383631"/>
                <a:gd name="connsiteY35" fmla="*/ 250032 h 1104900"/>
                <a:gd name="connsiteX36" fmla="*/ 1795462 w 2383631"/>
                <a:gd name="connsiteY36" fmla="*/ 257175 h 1104900"/>
                <a:gd name="connsiteX37" fmla="*/ 1207293 w 2383631"/>
                <a:gd name="connsiteY37" fmla="*/ 304800 h 1104900"/>
                <a:gd name="connsiteX38" fmla="*/ 504825 w 2383631"/>
                <a:gd name="connsiteY38" fmla="*/ 369094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383631" h="1104900">
                  <a:moveTo>
                    <a:pt x="504825" y="369094"/>
                  </a:moveTo>
                  <a:lnTo>
                    <a:pt x="59531" y="435769"/>
                  </a:lnTo>
                  <a:lnTo>
                    <a:pt x="0" y="276225"/>
                  </a:lnTo>
                  <a:lnTo>
                    <a:pt x="130968" y="257175"/>
                  </a:lnTo>
                  <a:lnTo>
                    <a:pt x="597693" y="200025"/>
                  </a:lnTo>
                  <a:lnTo>
                    <a:pt x="1221581" y="130969"/>
                  </a:lnTo>
                  <a:lnTo>
                    <a:pt x="1626393" y="92869"/>
                  </a:lnTo>
                  <a:lnTo>
                    <a:pt x="1912143" y="66675"/>
                  </a:lnTo>
                  <a:lnTo>
                    <a:pt x="1943100" y="47625"/>
                  </a:lnTo>
                  <a:lnTo>
                    <a:pt x="1988343" y="23813"/>
                  </a:lnTo>
                  <a:lnTo>
                    <a:pt x="2062162" y="0"/>
                  </a:lnTo>
                  <a:lnTo>
                    <a:pt x="2081212" y="7144"/>
                  </a:lnTo>
                  <a:lnTo>
                    <a:pt x="2181225" y="80963"/>
                  </a:lnTo>
                  <a:lnTo>
                    <a:pt x="2307431" y="188119"/>
                  </a:lnTo>
                  <a:lnTo>
                    <a:pt x="2374106" y="266700"/>
                  </a:lnTo>
                  <a:lnTo>
                    <a:pt x="2383631" y="302419"/>
                  </a:lnTo>
                  <a:lnTo>
                    <a:pt x="2378868" y="347663"/>
                  </a:lnTo>
                  <a:lnTo>
                    <a:pt x="2357437" y="376238"/>
                  </a:lnTo>
                  <a:lnTo>
                    <a:pt x="2326481" y="411957"/>
                  </a:lnTo>
                  <a:lnTo>
                    <a:pt x="2302668" y="454819"/>
                  </a:lnTo>
                  <a:lnTo>
                    <a:pt x="2243137" y="628650"/>
                  </a:lnTo>
                  <a:lnTo>
                    <a:pt x="2143125" y="916782"/>
                  </a:lnTo>
                  <a:lnTo>
                    <a:pt x="2097881" y="1038225"/>
                  </a:lnTo>
                  <a:lnTo>
                    <a:pt x="2066925" y="1085850"/>
                  </a:lnTo>
                  <a:lnTo>
                    <a:pt x="2031206" y="1104900"/>
                  </a:lnTo>
                  <a:lnTo>
                    <a:pt x="1995487" y="1102519"/>
                  </a:lnTo>
                  <a:lnTo>
                    <a:pt x="1947862" y="1081088"/>
                  </a:lnTo>
                  <a:lnTo>
                    <a:pt x="1909762" y="1057275"/>
                  </a:lnTo>
                  <a:lnTo>
                    <a:pt x="1933575" y="797719"/>
                  </a:lnTo>
                  <a:lnTo>
                    <a:pt x="2002631" y="433388"/>
                  </a:lnTo>
                  <a:lnTo>
                    <a:pt x="2024062" y="319088"/>
                  </a:lnTo>
                  <a:lnTo>
                    <a:pt x="2021681" y="295275"/>
                  </a:lnTo>
                  <a:lnTo>
                    <a:pt x="2014537" y="278607"/>
                  </a:lnTo>
                  <a:lnTo>
                    <a:pt x="2000250" y="266700"/>
                  </a:lnTo>
                  <a:lnTo>
                    <a:pt x="1978818" y="257175"/>
                  </a:lnTo>
                  <a:lnTo>
                    <a:pt x="1938337" y="250032"/>
                  </a:lnTo>
                  <a:lnTo>
                    <a:pt x="1795462" y="257175"/>
                  </a:lnTo>
                  <a:lnTo>
                    <a:pt x="1207293" y="304800"/>
                  </a:lnTo>
                  <a:lnTo>
                    <a:pt x="504825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5">
              <a:extLst>
                <a:ext uri="{FF2B5EF4-FFF2-40B4-BE49-F238E27FC236}">
                  <a16:creationId xmlns:a16="http://schemas.microsoft.com/office/drawing/2014/main" id="{21977BA2-DDFE-43B3-A5FF-85C14E248B38}"/>
                </a:ext>
              </a:extLst>
            </p:cNvPr>
            <p:cNvSpPr/>
            <p:nvPr/>
          </p:nvSpPr>
          <p:spPr>
            <a:xfrm>
              <a:off x="5276851" y="5611813"/>
              <a:ext cx="1795463" cy="284162"/>
            </a:xfrm>
            <a:custGeom>
              <a:avLst/>
              <a:gdLst>
                <a:gd name="connsiteX0" fmla="*/ 528638 w 1795463"/>
                <a:gd name="connsiteY0" fmla="*/ 252413 h 283369"/>
                <a:gd name="connsiteX1" fmla="*/ 38100 w 1795463"/>
                <a:gd name="connsiteY1" fmla="*/ 283369 h 283369"/>
                <a:gd name="connsiteX2" fmla="*/ 0 w 1795463"/>
                <a:gd name="connsiteY2" fmla="*/ 119063 h 283369"/>
                <a:gd name="connsiteX3" fmla="*/ 357188 w 1795463"/>
                <a:gd name="connsiteY3" fmla="*/ 114300 h 283369"/>
                <a:gd name="connsiteX4" fmla="*/ 735806 w 1795463"/>
                <a:gd name="connsiteY4" fmla="*/ 83344 h 283369"/>
                <a:gd name="connsiteX5" fmla="*/ 1400175 w 1795463"/>
                <a:gd name="connsiteY5" fmla="*/ 33338 h 283369"/>
                <a:gd name="connsiteX6" fmla="*/ 1790700 w 1795463"/>
                <a:gd name="connsiteY6" fmla="*/ 0 h 283369"/>
                <a:gd name="connsiteX7" fmla="*/ 1795463 w 1795463"/>
                <a:gd name="connsiteY7" fmla="*/ 269082 h 283369"/>
                <a:gd name="connsiteX8" fmla="*/ 1750219 w 1795463"/>
                <a:gd name="connsiteY8" fmla="*/ 257175 h 283369"/>
                <a:gd name="connsiteX9" fmla="*/ 1709738 w 1795463"/>
                <a:gd name="connsiteY9" fmla="*/ 228600 h 283369"/>
                <a:gd name="connsiteX10" fmla="*/ 1662113 w 1795463"/>
                <a:gd name="connsiteY10" fmla="*/ 188119 h 283369"/>
                <a:gd name="connsiteX11" fmla="*/ 1069181 w 1795463"/>
                <a:gd name="connsiteY11" fmla="*/ 214313 h 283369"/>
                <a:gd name="connsiteX12" fmla="*/ 528638 w 1795463"/>
                <a:gd name="connsiteY12" fmla="*/ 252413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95463" h="283369">
                  <a:moveTo>
                    <a:pt x="528638" y="252413"/>
                  </a:moveTo>
                  <a:lnTo>
                    <a:pt x="38100" y="283369"/>
                  </a:lnTo>
                  <a:lnTo>
                    <a:pt x="0" y="119063"/>
                  </a:lnTo>
                  <a:lnTo>
                    <a:pt x="357188" y="114300"/>
                  </a:lnTo>
                  <a:lnTo>
                    <a:pt x="735806" y="83344"/>
                  </a:lnTo>
                  <a:lnTo>
                    <a:pt x="1400175" y="33338"/>
                  </a:lnTo>
                  <a:lnTo>
                    <a:pt x="1790700" y="0"/>
                  </a:lnTo>
                  <a:cubicBezTo>
                    <a:pt x="1792288" y="89694"/>
                    <a:pt x="1793875" y="179388"/>
                    <a:pt x="1795463" y="269082"/>
                  </a:cubicBezTo>
                  <a:lnTo>
                    <a:pt x="1750219" y="257175"/>
                  </a:lnTo>
                  <a:lnTo>
                    <a:pt x="1709738" y="228600"/>
                  </a:lnTo>
                  <a:lnTo>
                    <a:pt x="1662113" y="188119"/>
                  </a:lnTo>
                  <a:lnTo>
                    <a:pt x="1069181" y="214313"/>
                  </a:lnTo>
                  <a:lnTo>
                    <a:pt x="528638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9686277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8BE9E5AB-5B7A-4596-8DD5-AA25A2236FC9}"/>
              </a:ext>
            </a:extLst>
          </p:cNvPr>
          <p:cNvSpPr/>
          <p:nvPr/>
        </p:nvSpPr>
        <p:spPr>
          <a:xfrm>
            <a:off x="4056063" y="1579564"/>
            <a:ext cx="963612" cy="1266825"/>
          </a:xfrm>
          <a:custGeom>
            <a:avLst/>
            <a:gdLst>
              <a:gd name="connsiteX0" fmla="*/ 566737 w 964406"/>
              <a:gd name="connsiteY0" fmla="*/ 719137 h 1266825"/>
              <a:gd name="connsiteX1" fmla="*/ 654844 w 964406"/>
              <a:gd name="connsiteY1" fmla="*/ 609600 h 1266825"/>
              <a:gd name="connsiteX2" fmla="*/ 719137 w 964406"/>
              <a:gd name="connsiteY2" fmla="*/ 526256 h 1266825"/>
              <a:gd name="connsiteX3" fmla="*/ 764381 w 964406"/>
              <a:gd name="connsiteY3" fmla="*/ 469106 h 1266825"/>
              <a:gd name="connsiteX4" fmla="*/ 795337 w 964406"/>
              <a:gd name="connsiteY4" fmla="*/ 428625 h 1266825"/>
              <a:gd name="connsiteX5" fmla="*/ 812006 w 964406"/>
              <a:gd name="connsiteY5" fmla="*/ 409575 h 1266825"/>
              <a:gd name="connsiteX6" fmla="*/ 838200 w 964406"/>
              <a:gd name="connsiteY6" fmla="*/ 392906 h 1266825"/>
              <a:gd name="connsiteX7" fmla="*/ 864394 w 964406"/>
              <a:gd name="connsiteY7" fmla="*/ 378619 h 1266825"/>
              <a:gd name="connsiteX8" fmla="*/ 914400 w 964406"/>
              <a:gd name="connsiteY8" fmla="*/ 359569 h 1266825"/>
              <a:gd name="connsiteX9" fmla="*/ 945356 w 964406"/>
              <a:gd name="connsiteY9" fmla="*/ 352425 h 1266825"/>
              <a:gd name="connsiteX10" fmla="*/ 954881 w 964406"/>
              <a:gd name="connsiteY10" fmla="*/ 342900 h 1266825"/>
              <a:gd name="connsiteX11" fmla="*/ 962025 w 964406"/>
              <a:gd name="connsiteY11" fmla="*/ 328612 h 1266825"/>
              <a:gd name="connsiteX12" fmla="*/ 964406 w 964406"/>
              <a:gd name="connsiteY12" fmla="*/ 311944 h 1266825"/>
              <a:gd name="connsiteX13" fmla="*/ 962025 w 964406"/>
              <a:gd name="connsiteY13" fmla="*/ 288131 h 1266825"/>
              <a:gd name="connsiteX14" fmla="*/ 947737 w 964406"/>
              <a:gd name="connsiteY14" fmla="*/ 250031 h 1266825"/>
              <a:gd name="connsiteX15" fmla="*/ 914400 w 964406"/>
              <a:gd name="connsiteY15" fmla="*/ 197644 h 1266825"/>
              <a:gd name="connsiteX16" fmla="*/ 888206 w 964406"/>
              <a:gd name="connsiteY16" fmla="*/ 164306 h 1266825"/>
              <a:gd name="connsiteX17" fmla="*/ 854869 w 964406"/>
              <a:gd name="connsiteY17" fmla="*/ 130969 h 1266825"/>
              <a:gd name="connsiteX18" fmla="*/ 819150 w 964406"/>
              <a:gd name="connsiteY18" fmla="*/ 102394 h 1266825"/>
              <a:gd name="connsiteX19" fmla="*/ 783431 w 964406"/>
              <a:gd name="connsiteY19" fmla="*/ 78581 h 1266825"/>
              <a:gd name="connsiteX20" fmla="*/ 738187 w 964406"/>
              <a:gd name="connsiteY20" fmla="*/ 52387 h 1266825"/>
              <a:gd name="connsiteX21" fmla="*/ 700087 w 964406"/>
              <a:gd name="connsiteY21" fmla="*/ 33337 h 1266825"/>
              <a:gd name="connsiteX22" fmla="*/ 654844 w 964406"/>
              <a:gd name="connsiteY22" fmla="*/ 14287 h 1266825"/>
              <a:gd name="connsiteX23" fmla="*/ 614362 w 964406"/>
              <a:gd name="connsiteY23" fmla="*/ 4762 h 1266825"/>
              <a:gd name="connsiteX24" fmla="*/ 588169 w 964406"/>
              <a:gd name="connsiteY24" fmla="*/ 0 h 1266825"/>
              <a:gd name="connsiteX25" fmla="*/ 564356 w 964406"/>
              <a:gd name="connsiteY25" fmla="*/ 2381 h 1266825"/>
              <a:gd name="connsiteX26" fmla="*/ 552450 w 964406"/>
              <a:gd name="connsiteY26" fmla="*/ 9525 h 1266825"/>
              <a:gd name="connsiteX27" fmla="*/ 550069 w 964406"/>
              <a:gd name="connsiteY27" fmla="*/ 19050 h 1266825"/>
              <a:gd name="connsiteX28" fmla="*/ 550069 w 964406"/>
              <a:gd name="connsiteY28" fmla="*/ 35719 h 1266825"/>
              <a:gd name="connsiteX29" fmla="*/ 554831 w 964406"/>
              <a:gd name="connsiteY29" fmla="*/ 54769 h 1266825"/>
              <a:gd name="connsiteX30" fmla="*/ 576262 w 964406"/>
              <a:gd name="connsiteY30" fmla="*/ 97631 h 1266825"/>
              <a:gd name="connsiteX31" fmla="*/ 595312 w 964406"/>
              <a:gd name="connsiteY31" fmla="*/ 121444 h 1266825"/>
              <a:gd name="connsiteX32" fmla="*/ 604837 w 964406"/>
              <a:gd name="connsiteY32" fmla="*/ 138112 h 1266825"/>
              <a:gd name="connsiteX33" fmla="*/ 616744 w 964406"/>
              <a:gd name="connsiteY33" fmla="*/ 164306 h 1266825"/>
              <a:gd name="connsiteX34" fmla="*/ 621506 w 964406"/>
              <a:gd name="connsiteY34" fmla="*/ 188119 h 1266825"/>
              <a:gd name="connsiteX35" fmla="*/ 619125 w 964406"/>
              <a:gd name="connsiteY35" fmla="*/ 226219 h 1266825"/>
              <a:gd name="connsiteX36" fmla="*/ 604837 w 964406"/>
              <a:gd name="connsiteY36" fmla="*/ 259556 h 1266825"/>
              <a:gd name="connsiteX37" fmla="*/ 564356 w 964406"/>
              <a:gd name="connsiteY37" fmla="*/ 335756 h 1266825"/>
              <a:gd name="connsiteX38" fmla="*/ 495300 w 964406"/>
              <a:gd name="connsiteY38" fmla="*/ 459581 h 1266825"/>
              <a:gd name="connsiteX39" fmla="*/ 392906 w 964406"/>
              <a:gd name="connsiteY39" fmla="*/ 633412 h 1266825"/>
              <a:gd name="connsiteX40" fmla="*/ 266700 w 964406"/>
              <a:gd name="connsiteY40" fmla="*/ 835819 h 1266825"/>
              <a:gd name="connsiteX41" fmla="*/ 111919 w 964406"/>
              <a:gd name="connsiteY41" fmla="*/ 1064419 h 1266825"/>
              <a:gd name="connsiteX42" fmla="*/ 0 w 964406"/>
              <a:gd name="connsiteY42" fmla="*/ 1207294 h 1266825"/>
              <a:gd name="connsiteX43" fmla="*/ 95250 w 964406"/>
              <a:gd name="connsiteY43" fmla="*/ 1266825 h 1266825"/>
              <a:gd name="connsiteX44" fmla="*/ 197644 w 964406"/>
              <a:gd name="connsiteY44" fmla="*/ 1159669 h 1266825"/>
              <a:gd name="connsiteX45" fmla="*/ 304800 w 964406"/>
              <a:gd name="connsiteY45" fmla="*/ 1035844 h 1266825"/>
              <a:gd name="connsiteX46" fmla="*/ 454819 w 964406"/>
              <a:gd name="connsiteY46" fmla="*/ 857250 h 1266825"/>
              <a:gd name="connsiteX47" fmla="*/ 566737 w 964406"/>
              <a:gd name="connsiteY47" fmla="*/ 719137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64406" h="1266825">
                <a:moveTo>
                  <a:pt x="566737" y="719137"/>
                </a:moveTo>
                <a:lnTo>
                  <a:pt x="654844" y="609600"/>
                </a:lnTo>
                <a:lnTo>
                  <a:pt x="719137" y="526256"/>
                </a:lnTo>
                <a:lnTo>
                  <a:pt x="764381" y="469106"/>
                </a:lnTo>
                <a:lnTo>
                  <a:pt x="795337" y="428625"/>
                </a:lnTo>
                <a:lnTo>
                  <a:pt x="812006" y="409575"/>
                </a:lnTo>
                <a:lnTo>
                  <a:pt x="838200" y="392906"/>
                </a:lnTo>
                <a:lnTo>
                  <a:pt x="864394" y="378619"/>
                </a:lnTo>
                <a:lnTo>
                  <a:pt x="914400" y="359569"/>
                </a:lnTo>
                <a:lnTo>
                  <a:pt x="945356" y="352425"/>
                </a:lnTo>
                <a:lnTo>
                  <a:pt x="954881" y="342900"/>
                </a:lnTo>
                <a:lnTo>
                  <a:pt x="962025" y="328612"/>
                </a:lnTo>
                <a:lnTo>
                  <a:pt x="964406" y="311944"/>
                </a:lnTo>
                <a:lnTo>
                  <a:pt x="962025" y="288131"/>
                </a:lnTo>
                <a:lnTo>
                  <a:pt x="947737" y="250031"/>
                </a:lnTo>
                <a:lnTo>
                  <a:pt x="914400" y="197644"/>
                </a:lnTo>
                <a:lnTo>
                  <a:pt x="888206" y="164306"/>
                </a:lnTo>
                <a:lnTo>
                  <a:pt x="854869" y="130969"/>
                </a:lnTo>
                <a:lnTo>
                  <a:pt x="819150" y="102394"/>
                </a:lnTo>
                <a:lnTo>
                  <a:pt x="783431" y="78581"/>
                </a:lnTo>
                <a:lnTo>
                  <a:pt x="738187" y="52387"/>
                </a:lnTo>
                <a:lnTo>
                  <a:pt x="700087" y="33337"/>
                </a:lnTo>
                <a:lnTo>
                  <a:pt x="654844" y="14287"/>
                </a:lnTo>
                <a:lnTo>
                  <a:pt x="614362" y="4762"/>
                </a:lnTo>
                <a:lnTo>
                  <a:pt x="588169" y="0"/>
                </a:lnTo>
                <a:lnTo>
                  <a:pt x="564356" y="2381"/>
                </a:lnTo>
                <a:lnTo>
                  <a:pt x="552450" y="9525"/>
                </a:lnTo>
                <a:lnTo>
                  <a:pt x="550069" y="19050"/>
                </a:lnTo>
                <a:lnTo>
                  <a:pt x="550069" y="35719"/>
                </a:lnTo>
                <a:lnTo>
                  <a:pt x="554831" y="54769"/>
                </a:lnTo>
                <a:lnTo>
                  <a:pt x="576262" y="97631"/>
                </a:lnTo>
                <a:lnTo>
                  <a:pt x="595312" y="121444"/>
                </a:lnTo>
                <a:lnTo>
                  <a:pt x="604837" y="138112"/>
                </a:lnTo>
                <a:lnTo>
                  <a:pt x="616744" y="164306"/>
                </a:lnTo>
                <a:lnTo>
                  <a:pt x="621506" y="188119"/>
                </a:lnTo>
                <a:lnTo>
                  <a:pt x="619125" y="226219"/>
                </a:lnTo>
                <a:lnTo>
                  <a:pt x="604837" y="259556"/>
                </a:lnTo>
                <a:lnTo>
                  <a:pt x="564356" y="335756"/>
                </a:lnTo>
                <a:lnTo>
                  <a:pt x="495300" y="459581"/>
                </a:lnTo>
                <a:lnTo>
                  <a:pt x="392906" y="633412"/>
                </a:lnTo>
                <a:lnTo>
                  <a:pt x="266700" y="835819"/>
                </a:lnTo>
                <a:lnTo>
                  <a:pt x="111919" y="1064419"/>
                </a:lnTo>
                <a:lnTo>
                  <a:pt x="0" y="1207294"/>
                </a:lnTo>
                <a:lnTo>
                  <a:pt x="95250" y="1266825"/>
                </a:lnTo>
                <a:lnTo>
                  <a:pt x="197644" y="1159669"/>
                </a:lnTo>
                <a:lnTo>
                  <a:pt x="304800" y="1035844"/>
                </a:lnTo>
                <a:lnTo>
                  <a:pt x="454819" y="857250"/>
                </a:lnTo>
                <a:lnTo>
                  <a:pt x="566737" y="7191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9B62F90A-DB8F-481A-BCA9-ECB72B4837EC}"/>
              </a:ext>
            </a:extLst>
          </p:cNvPr>
          <p:cNvSpPr/>
          <p:nvPr/>
        </p:nvSpPr>
        <p:spPr>
          <a:xfrm>
            <a:off x="5111751" y="4254501"/>
            <a:ext cx="512763" cy="873125"/>
          </a:xfrm>
          <a:custGeom>
            <a:avLst/>
            <a:gdLst>
              <a:gd name="connsiteX0" fmla="*/ 239547 w 512579"/>
              <a:gd name="connsiteY0" fmla="*/ 489397 h 873187"/>
              <a:gd name="connsiteX1" fmla="*/ 216365 w 512579"/>
              <a:gd name="connsiteY1" fmla="*/ 404396 h 873187"/>
              <a:gd name="connsiteX2" fmla="*/ 188031 w 512579"/>
              <a:gd name="connsiteY2" fmla="*/ 350305 h 873187"/>
              <a:gd name="connsiteX3" fmla="*/ 123637 w 512579"/>
              <a:gd name="connsiteY3" fmla="*/ 239547 h 873187"/>
              <a:gd name="connsiteX4" fmla="*/ 28333 w 512579"/>
              <a:gd name="connsiteY4" fmla="*/ 77273 h 873187"/>
              <a:gd name="connsiteX5" fmla="*/ 7727 w 512579"/>
              <a:gd name="connsiteY5" fmla="*/ 38636 h 873187"/>
              <a:gd name="connsiteX6" fmla="*/ 0 w 512579"/>
              <a:gd name="connsiteY6" fmla="*/ 25757 h 873187"/>
              <a:gd name="connsiteX7" fmla="*/ 0 w 512579"/>
              <a:gd name="connsiteY7" fmla="*/ 15454 h 873187"/>
              <a:gd name="connsiteX8" fmla="*/ 10303 w 512579"/>
              <a:gd name="connsiteY8" fmla="*/ 2575 h 873187"/>
              <a:gd name="connsiteX9" fmla="*/ 30909 w 512579"/>
              <a:gd name="connsiteY9" fmla="*/ 0 h 873187"/>
              <a:gd name="connsiteX10" fmla="*/ 54091 w 512579"/>
              <a:gd name="connsiteY10" fmla="*/ 10303 h 873187"/>
              <a:gd name="connsiteX11" fmla="*/ 154546 w 512579"/>
              <a:gd name="connsiteY11" fmla="*/ 92728 h 873187"/>
              <a:gd name="connsiteX12" fmla="*/ 368336 w 512579"/>
              <a:gd name="connsiteY12" fmla="*/ 283335 h 873187"/>
              <a:gd name="connsiteX13" fmla="*/ 461063 w 512579"/>
              <a:gd name="connsiteY13" fmla="*/ 376063 h 873187"/>
              <a:gd name="connsiteX14" fmla="*/ 479094 w 512579"/>
              <a:gd name="connsiteY14" fmla="*/ 419851 h 873187"/>
              <a:gd name="connsiteX15" fmla="*/ 502276 w 512579"/>
              <a:gd name="connsiteY15" fmla="*/ 489397 h 873187"/>
              <a:gd name="connsiteX16" fmla="*/ 512579 w 512579"/>
              <a:gd name="connsiteY16" fmla="*/ 564094 h 873187"/>
              <a:gd name="connsiteX17" fmla="*/ 512579 w 512579"/>
              <a:gd name="connsiteY17" fmla="*/ 620761 h 873187"/>
              <a:gd name="connsiteX18" fmla="*/ 507427 w 512579"/>
              <a:gd name="connsiteY18" fmla="*/ 695459 h 873187"/>
              <a:gd name="connsiteX19" fmla="*/ 494548 w 512579"/>
              <a:gd name="connsiteY19" fmla="*/ 759853 h 873187"/>
              <a:gd name="connsiteX20" fmla="*/ 473942 w 512579"/>
              <a:gd name="connsiteY20" fmla="*/ 806217 h 873187"/>
              <a:gd name="connsiteX21" fmla="*/ 448185 w 512579"/>
              <a:gd name="connsiteY21" fmla="*/ 847430 h 873187"/>
              <a:gd name="connsiteX22" fmla="*/ 425003 w 512579"/>
              <a:gd name="connsiteY22" fmla="*/ 868036 h 873187"/>
              <a:gd name="connsiteX23" fmla="*/ 406972 w 512579"/>
              <a:gd name="connsiteY23" fmla="*/ 873187 h 873187"/>
              <a:gd name="connsiteX24" fmla="*/ 388942 w 512579"/>
              <a:gd name="connsiteY24" fmla="*/ 873187 h 873187"/>
              <a:gd name="connsiteX25" fmla="*/ 352881 w 512579"/>
              <a:gd name="connsiteY25" fmla="*/ 855157 h 873187"/>
              <a:gd name="connsiteX26" fmla="*/ 332275 w 512579"/>
              <a:gd name="connsiteY26" fmla="*/ 834551 h 873187"/>
              <a:gd name="connsiteX27" fmla="*/ 309093 w 512579"/>
              <a:gd name="connsiteY27" fmla="*/ 757277 h 873187"/>
              <a:gd name="connsiteX28" fmla="*/ 239547 w 512579"/>
              <a:gd name="connsiteY28" fmla="*/ 489397 h 873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12579" h="873187">
                <a:moveTo>
                  <a:pt x="239547" y="489397"/>
                </a:moveTo>
                <a:lnTo>
                  <a:pt x="216365" y="404396"/>
                </a:lnTo>
                <a:lnTo>
                  <a:pt x="188031" y="350305"/>
                </a:lnTo>
                <a:lnTo>
                  <a:pt x="123637" y="239547"/>
                </a:lnTo>
                <a:lnTo>
                  <a:pt x="28333" y="77273"/>
                </a:lnTo>
                <a:lnTo>
                  <a:pt x="7727" y="38636"/>
                </a:lnTo>
                <a:lnTo>
                  <a:pt x="0" y="25757"/>
                </a:lnTo>
                <a:lnTo>
                  <a:pt x="0" y="15454"/>
                </a:lnTo>
                <a:lnTo>
                  <a:pt x="10303" y="2575"/>
                </a:lnTo>
                <a:lnTo>
                  <a:pt x="30909" y="0"/>
                </a:lnTo>
                <a:lnTo>
                  <a:pt x="54091" y="10303"/>
                </a:lnTo>
                <a:lnTo>
                  <a:pt x="154546" y="92728"/>
                </a:lnTo>
                <a:lnTo>
                  <a:pt x="368336" y="283335"/>
                </a:lnTo>
                <a:lnTo>
                  <a:pt x="461063" y="376063"/>
                </a:lnTo>
                <a:lnTo>
                  <a:pt x="479094" y="419851"/>
                </a:lnTo>
                <a:lnTo>
                  <a:pt x="502276" y="489397"/>
                </a:lnTo>
                <a:lnTo>
                  <a:pt x="512579" y="564094"/>
                </a:lnTo>
                <a:lnTo>
                  <a:pt x="512579" y="620761"/>
                </a:lnTo>
                <a:lnTo>
                  <a:pt x="507427" y="695459"/>
                </a:lnTo>
                <a:lnTo>
                  <a:pt x="494548" y="759853"/>
                </a:lnTo>
                <a:lnTo>
                  <a:pt x="473942" y="806217"/>
                </a:lnTo>
                <a:lnTo>
                  <a:pt x="448185" y="847430"/>
                </a:lnTo>
                <a:lnTo>
                  <a:pt x="425003" y="868036"/>
                </a:lnTo>
                <a:lnTo>
                  <a:pt x="406972" y="873187"/>
                </a:lnTo>
                <a:lnTo>
                  <a:pt x="388942" y="873187"/>
                </a:lnTo>
                <a:lnTo>
                  <a:pt x="352881" y="855157"/>
                </a:lnTo>
                <a:lnTo>
                  <a:pt x="332275" y="834551"/>
                </a:lnTo>
                <a:lnTo>
                  <a:pt x="309093" y="757277"/>
                </a:lnTo>
                <a:lnTo>
                  <a:pt x="239547" y="48939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E047A4E6-B8C5-43A7-BC1B-6FA557F11E94}"/>
              </a:ext>
            </a:extLst>
          </p:cNvPr>
          <p:cNvSpPr/>
          <p:nvPr/>
        </p:nvSpPr>
        <p:spPr>
          <a:xfrm>
            <a:off x="3621089" y="4357688"/>
            <a:ext cx="852487" cy="1249362"/>
          </a:xfrm>
          <a:custGeom>
            <a:avLst/>
            <a:gdLst>
              <a:gd name="connsiteX0" fmla="*/ 584701 w 852582"/>
              <a:gd name="connsiteY0" fmla="*/ 687732 h 1249250"/>
              <a:gd name="connsiteX1" fmla="*/ 628489 w 852582"/>
              <a:gd name="connsiteY1" fmla="*/ 631064 h 1249250"/>
              <a:gd name="connsiteX2" fmla="*/ 687732 w 852582"/>
              <a:gd name="connsiteY2" fmla="*/ 553791 h 1249250"/>
              <a:gd name="connsiteX3" fmla="*/ 746975 w 852582"/>
              <a:gd name="connsiteY3" fmla="*/ 471366 h 1249250"/>
              <a:gd name="connsiteX4" fmla="*/ 765005 w 852582"/>
              <a:gd name="connsiteY4" fmla="*/ 440457 h 1249250"/>
              <a:gd name="connsiteX5" fmla="*/ 790763 w 852582"/>
              <a:gd name="connsiteY5" fmla="*/ 427578 h 1249250"/>
              <a:gd name="connsiteX6" fmla="*/ 816521 w 852582"/>
              <a:gd name="connsiteY6" fmla="*/ 414699 h 1249250"/>
              <a:gd name="connsiteX7" fmla="*/ 837127 w 852582"/>
              <a:gd name="connsiteY7" fmla="*/ 396669 h 1249250"/>
              <a:gd name="connsiteX8" fmla="*/ 850006 w 852582"/>
              <a:gd name="connsiteY8" fmla="*/ 376063 h 1249250"/>
              <a:gd name="connsiteX9" fmla="*/ 852582 w 852582"/>
              <a:gd name="connsiteY9" fmla="*/ 352881 h 1249250"/>
              <a:gd name="connsiteX10" fmla="*/ 852582 w 852582"/>
              <a:gd name="connsiteY10" fmla="*/ 329699 h 1249250"/>
              <a:gd name="connsiteX11" fmla="*/ 844854 w 852582"/>
              <a:gd name="connsiteY11" fmla="*/ 293638 h 1249250"/>
              <a:gd name="connsiteX12" fmla="*/ 831975 w 852582"/>
              <a:gd name="connsiteY12" fmla="*/ 257577 h 1249250"/>
              <a:gd name="connsiteX13" fmla="*/ 808793 w 852582"/>
              <a:gd name="connsiteY13" fmla="*/ 218941 h 1249250"/>
              <a:gd name="connsiteX14" fmla="*/ 777884 w 852582"/>
              <a:gd name="connsiteY14" fmla="*/ 180304 h 1249250"/>
              <a:gd name="connsiteX15" fmla="*/ 710914 w 852582"/>
              <a:gd name="connsiteY15" fmla="*/ 126213 h 1249250"/>
              <a:gd name="connsiteX16" fmla="*/ 628489 w 852582"/>
              <a:gd name="connsiteY16" fmla="*/ 72121 h 1249250"/>
              <a:gd name="connsiteX17" fmla="*/ 571822 w 852582"/>
              <a:gd name="connsiteY17" fmla="*/ 41212 h 1249250"/>
              <a:gd name="connsiteX18" fmla="*/ 520307 w 852582"/>
              <a:gd name="connsiteY18" fmla="*/ 18030 h 1249250"/>
              <a:gd name="connsiteX19" fmla="*/ 479094 w 852582"/>
              <a:gd name="connsiteY19" fmla="*/ 0 h 1249250"/>
              <a:gd name="connsiteX20" fmla="*/ 458488 w 852582"/>
              <a:gd name="connsiteY20" fmla="*/ 0 h 1249250"/>
              <a:gd name="connsiteX21" fmla="*/ 445609 w 852582"/>
              <a:gd name="connsiteY21" fmla="*/ 10303 h 1249250"/>
              <a:gd name="connsiteX22" fmla="*/ 445609 w 852582"/>
              <a:gd name="connsiteY22" fmla="*/ 23182 h 1249250"/>
              <a:gd name="connsiteX23" fmla="*/ 453337 w 852582"/>
              <a:gd name="connsiteY23" fmla="*/ 61818 h 1249250"/>
              <a:gd name="connsiteX24" fmla="*/ 468791 w 852582"/>
              <a:gd name="connsiteY24" fmla="*/ 79849 h 1249250"/>
              <a:gd name="connsiteX25" fmla="*/ 491973 w 852582"/>
              <a:gd name="connsiteY25" fmla="*/ 103031 h 1249250"/>
              <a:gd name="connsiteX26" fmla="*/ 515155 w 852582"/>
              <a:gd name="connsiteY26" fmla="*/ 131364 h 1249250"/>
              <a:gd name="connsiteX27" fmla="*/ 530610 w 852582"/>
              <a:gd name="connsiteY27" fmla="*/ 159698 h 1249250"/>
              <a:gd name="connsiteX28" fmla="*/ 543489 w 852582"/>
              <a:gd name="connsiteY28" fmla="*/ 195759 h 1249250"/>
              <a:gd name="connsiteX29" fmla="*/ 546064 w 852582"/>
              <a:gd name="connsiteY29" fmla="*/ 231819 h 1249250"/>
              <a:gd name="connsiteX30" fmla="*/ 540913 w 852582"/>
              <a:gd name="connsiteY30" fmla="*/ 278183 h 1249250"/>
              <a:gd name="connsiteX31" fmla="*/ 520307 w 852582"/>
              <a:gd name="connsiteY31" fmla="*/ 337426 h 1249250"/>
              <a:gd name="connsiteX32" fmla="*/ 489397 w 852582"/>
              <a:gd name="connsiteY32" fmla="*/ 409548 h 1249250"/>
              <a:gd name="connsiteX33" fmla="*/ 414700 w 852582"/>
              <a:gd name="connsiteY33" fmla="*/ 546064 h 1249250"/>
              <a:gd name="connsiteX34" fmla="*/ 296214 w 852582"/>
              <a:gd name="connsiteY34" fmla="*/ 739247 h 1249250"/>
              <a:gd name="connsiteX35" fmla="*/ 157122 w 852582"/>
              <a:gd name="connsiteY35" fmla="*/ 965915 h 1249250"/>
              <a:gd name="connsiteX36" fmla="*/ 64395 w 852582"/>
              <a:gd name="connsiteY36" fmla="*/ 1107583 h 1249250"/>
              <a:gd name="connsiteX37" fmla="*/ 12879 w 852582"/>
              <a:gd name="connsiteY37" fmla="*/ 1184856 h 1249250"/>
              <a:gd name="connsiteX38" fmla="*/ 0 w 852582"/>
              <a:gd name="connsiteY38" fmla="*/ 1220917 h 1249250"/>
              <a:gd name="connsiteX39" fmla="*/ 0 w 852582"/>
              <a:gd name="connsiteY39" fmla="*/ 1238947 h 1249250"/>
              <a:gd name="connsiteX40" fmla="*/ 7728 w 852582"/>
              <a:gd name="connsiteY40" fmla="*/ 1246675 h 1249250"/>
              <a:gd name="connsiteX41" fmla="*/ 25758 w 852582"/>
              <a:gd name="connsiteY41" fmla="*/ 1249250 h 1249250"/>
              <a:gd name="connsiteX42" fmla="*/ 56667 w 852582"/>
              <a:gd name="connsiteY42" fmla="*/ 1236372 h 1249250"/>
              <a:gd name="connsiteX43" fmla="*/ 136516 w 852582"/>
              <a:gd name="connsiteY43" fmla="*/ 1171977 h 1249250"/>
              <a:gd name="connsiteX44" fmla="*/ 306517 w 852582"/>
              <a:gd name="connsiteY44" fmla="*/ 1007128 h 1249250"/>
              <a:gd name="connsiteX45" fmla="*/ 448185 w 852582"/>
              <a:gd name="connsiteY45" fmla="*/ 852581 h 1249250"/>
              <a:gd name="connsiteX46" fmla="*/ 584701 w 852582"/>
              <a:gd name="connsiteY46" fmla="*/ 687732 h 124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52582" h="1249250">
                <a:moveTo>
                  <a:pt x="584701" y="687732"/>
                </a:moveTo>
                <a:lnTo>
                  <a:pt x="628489" y="631064"/>
                </a:lnTo>
                <a:lnTo>
                  <a:pt x="687732" y="553791"/>
                </a:lnTo>
                <a:lnTo>
                  <a:pt x="746975" y="471366"/>
                </a:lnTo>
                <a:lnTo>
                  <a:pt x="765005" y="440457"/>
                </a:lnTo>
                <a:lnTo>
                  <a:pt x="790763" y="427578"/>
                </a:lnTo>
                <a:lnTo>
                  <a:pt x="816521" y="414699"/>
                </a:lnTo>
                <a:lnTo>
                  <a:pt x="837127" y="396669"/>
                </a:lnTo>
                <a:lnTo>
                  <a:pt x="850006" y="376063"/>
                </a:lnTo>
                <a:lnTo>
                  <a:pt x="852582" y="352881"/>
                </a:lnTo>
                <a:lnTo>
                  <a:pt x="852582" y="329699"/>
                </a:lnTo>
                <a:lnTo>
                  <a:pt x="844854" y="293638"/>
                </a:lnTo>
                <a:lnTo>
                  <a:pt x="831975" y="257577"/>
                </a:lnTo>
                <a:lnTo>
                  <a:pt x="808793" y="218941"/>
                </a:lnTo>
                <a:lnTo>
                  <a:pt x="777884" y="180304"/>
                </a:lnTo>
                <a:lnTo>
                  <a:pt x="710914" y="126213"/>
                </a:lnTo>
                <a:lnTo>
                  <a:pt x="628489" y="72121"/>
                </a:lnTo>
                <a:lnTo>
                  <a:pt x="571822" y="41212"/>
                </a:lnTo>
                <a:lnTo>
                  <a:pt x="520307" y="18030"/>
                </a:lnTo>
                <a:lnTo>
                  <a:pt x="479094" y="0"/>
                </a:lnTo>
                <a:lnTo>
                  <a:pt x="458488" y="0"/>
                </a:lnTo>
                <a:lnTo>
                  <a:pt x="445609" y="10303"/>
                </a:lnTo>
                <a:lnTo>
                  <a:pt x="445609" y="23182"/>
                </a:lnTo>
                <a:lnTo>
                  <a:pt x="453337" y="61818"/>
                </a:lnTo>
                <a:lnTo>
                  <a:pt x="468791" y="79849"/>
                </a:lnTo>
                <a:lnTo>
                  <a:pt x="491973" y="103031"/>
                </a:lnTo>
                <a:lnTo>
                  <a:pt x="515155" y="131364"/>
                </a:lnTo>
                <a:lnTo>
                  <a:pt x="530610" y="159698"/>
                </a:lnTo>
                <a:lnTo>
                  <a:pt x="543489" y="195759"/>
                </a:lnTo>
                <a:lnTo>
                  <a:pt x="546064" y="231819"/>
                </a:lnTo>
                <a:lnTo>
                  <a:pt x="540913" y="278183"/>
                </a:lnTo>
                <a:lnTo>
                  <a:pt x="520307" y="337426"/>
                </a:lnTo>
                <a:lnTo>
                  <a:pt x="489397" y="409548"/>
                </a:lnTo>
                <a:lnTo>
                  <a:pt x="414700" y="546064"/>
                </a:lnTo>
                <a:lnTo>
                  <a:pt x="296214" y="739247"/>
                </a:lnTo>
                <a:lnTo>
                  <a:pt x="157122" y="965915"/>
                </a:lnTo>
                <a:lnTo>
                  <a:pt x="64395" y="1107583"/>
                </a:lnTo>
                <a:lnTo>
                  <a:pt x="12879" y="1184856"/>
                </a:lnTo>
                <a:lnTo>
                  <a:pt x="0" y="1220917"/>
                </a:lnTo>
                <a:lnTo>
                  <a:pt x="0" y="1238947"/>
                </a:lnTo>
                <a:lnTo>
                  <a:pt x="7728" y="1246675"/>
                </a:lnTo>
                <a:lnTo>
                  <a:pt x="25758" y="1249250"/>
                </a:lnTo>
                <a:lnTo>
                  <a:pt x="56667" y="1236372"/>
                </a:lnTo>
                <a:lnTo>
                  <a:pt x="136516" y="1171977"/>
                </a:lnTo>
                <a:lnTo>
                  <a:pt x="306517" y="1007128"/>
                </a:lnTo>
                <a:lnTo>
                  <a:pt x="448185" y="852581"/>
                </a:lnTo>
                <a:lnTo>
                  <a:pt x="584701" y="6877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429EB4BF-ADEC-4A0D-A927-C0CE1EB9A8CB}"/>
              </a:ext>
            </a:extLst>
          </p:cNvPr>
          <p:cNvSpPr/>
          <p:nvPr/>
        </p:nvSpPr>
        <p:spPr>
          <a:xfrm>
            <a:off x="6423025" y="1489075"/>
            <a:ext cx="565150" cy="857250"/>
          </a:xfrm>
          <a:custGeom>
            <a:avLst/>
            <a:gdLst>
              <a:gd name="connsiteX0" fmla="*/ 244929 w 566058"/>
              <a:gd name="connsiteY0" fmla="*/ 459922 h 857250"/>
              <a:gd name="connsiteX1" fmla="*/ 242208 w 566058"/>
              <a:gd name="connsiteY1" fmla="*/ 318408 h 857250"/>
              <a:gd name="connsiteX2" fmla="*/ 236765 w 566058"/>
              <a:gd name="connsiteY2" fmla="*/ 285750 h 857250"/>
              <a:gd name="connsiteX3" fmla="*/ 223158 w 566058"/>
              <a:gd name="connsiteY3" fmla="*/ 247650 h 857250"/>
              <a:gd name="connsiteX4" fmla="*/ 195943 w 566058"/>
              <a:gd name="connsiteY4" fmla="*/ 204108 h 857250"/>
              <a:gd name="connsiteX5" fmla="*/ 160565 w 566058"/>
              <a:gd name="connsiteY5" fmla="*/ 168729 h 857250"/>
              <a:gd name="connsiteX6" fmla="*/ 127908 w 566058"/>
              <a:gd name="connsiteY6" fmla="*/ 144236 h 857250"/>
              <a:gd name="connsiteX7" fmla="*/ 89808 w 566058"/>
              <a:gd name="connsiteY7" fmla="*/ 119743 h 857250"/>
              <a:gd name="connsiteX8" fmla="*/ 48986 w 566058"/>
              <a:gd name="connsiteY8" fmla="*/ 95250 h 857250"/>
              <a:gd name="connsiteX9" fmla="*/ 19050 w 566058"/>
              <a:gd name="connsiteY9" fmla="*/ 70758 h 857250"/>
              <a:gd name="connsiteX10" fmla="*/ 2722 w 566058"/>
              <a:gd name="connsiteY10" fmla="*/ 51708 h 857250"/>
              <a:gd name="connsiteX11" fmla="*/ 0 w 566058"/>
              <a:gd name="connsiteY11" fmla="*/ 32658 h 857250"/>
              <a:gd name="connsiteX12" fmla="*/ 8165 w 566058"/>
              <a:gd name="connsiteY12" fmla="*/ 19050 h 857250"/>
              <a:gd name="connsiteX13" fmla="*/ 38100 w 566058"/>
              <a:gd name="connsiteY13" fmla="*/ 8165 h 857250"/>
              <a:gd name="connsiteX14" fmla="*/ 95250 w 566058"/>
              <a:gd name="connsiteY14" fmla="*/ 0 h 857250"/>
              <a:gd name="connsiteX15" fmla="*/ 182336 w 566058"/>
              <a:gd name="connsiteY15" fmla="*/ 0 h 857250"/>
              <a:gd name="connsiteX16" fmla="*/ 244929 w 566058"/>
              <a:gd name="connsiteY16" fmla="*/ 5443 h 857250"/>
              <a:gd name="connsiteX17" fmla="*/ 304800 w 566058"/>
              <a:gd name="connsiteY17" fmla="*/ 16329 h 857250"/>
              <a:gd name="connsiteX18" fmla="*/ 353786 w 566058"/>
              <a:gd name="connsiteY18" fmla="*/ 29936 h 857250"/>
              <a:gd name="connsiteX19" fmla="*/ 419100 w 566058"/>
              <a:gd name="connsiteY19" fmla="*/ 59872 h 857250"/>
              <a:gd name="connsiteX20" fmla="*/ 473529 w 566058"/>
              <a:gd name="connsiteY20" fmla="*/ 95250 h 857250"/>
              <a:gd name="connsiteX21" fmla="*/ 492579 w 566058"/>
              <a:gd name="connsiteY21" fmla="*/ 111579 h 857250"/>
              <a:gd name="connsiteX22" fmla="*/ 533400 w 566058"/>
              <a:gd name="connsiteY22" fmla="*/ 127908 h 857250"/>
              <a:gd name="connsiteX23" fmla="*/ 555172 w 566058"/>
              <a:gd name="connsiteY23" fmla="*/ 144236 h 857250"/>
              <a:gd name="connsiteX24" fmla="*/ 566058 w 566058"/>
              <a:gd name="connsiteY24" fmla="*/ 166008 h 857250"/>
              <a:gd name="connsiteX25" fmla="*/ 563336 w 566058"/>
              <a:gd name="connsiteY25" fmla="*/ 195943 h 857250"/>
              <a:gd name="connsiteX26" fmla="*/ 552450 w 566058"/>
              <a:gd name="connsiteY26" fmla="*/ 220436 h 857250"/>
              <a:gd name="connsiteX27" fmla="*/ 527958 w 566058"/>
              <a:gd name="connsiteY27" fmla="*/ 250372 h 857250"/>
              <a:gd name="connsiteX28" fmla="*/ 508908 w 566058"/>
              <a:gd name="connsiteY28" fmla="*/ 274865 h 857250"/>
              <a:gd name="connsiteX29" fmla="*/ 492579 w 566058"/>
              <a:gd name="connsiteY29" fmla="*/ 321129 h 857250"/>
              <a:gd name="connsiteX30" fmla="*/ 470808 w 566058"/>
              <a:gd name="connsiteY30" fmla="*/ 416379 h 857250"/>
              <a:gd name="connsiteX31" fmla="*/ 459922 w 566058"/>
              <a:gd name="connsiteY31" fmla="*/ 498022 h 857250"/>
              <a:gd name="connsiteX32" fmla="*/ 451758 w 566058"/>
              <a:gd name="connsiteY32" fmla="*/ 590550 h 857250"/>
              <a:gd name="connsiteX33" fmla="*/ 446315 w 566058"/>
              <a:gd name="connsiteY33" fmla="*/ 723900 h 857250"/>
              <a:gd name="connsiteX34" fmla="*/ 446315 w 566058"/>
              <a:gd name="connsiteY34" fmla="*/ 838200 h 857250"/>
              <a:gd name="connsiteX35" fmla="*/ 247650 w 566058"/>
              <a:gd name="connsiteY35" fmla="*/ 857250 h 857250"/>
              <a:gd name="connsiteX36" fmla="*/ 244929 w 566058"/>
              <a:gd name="connsiteY36" fmla="*/ 748393 h 857250"/>
              <a:gd name="connsiteX37" fmla="*/ 244929 w 566058"/>
              <a:gd name="connsiteY37" fmla="*/ 459922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66058" h="857250">
                <a:moveTo>
                  <a:pt x="244929" y="459922"/>
                </a:moveTo>
                <a:lnTo>
                  <a:pt x="242208" y="318408"/>
                </a:lnTo>
                <a:lnTo>
                  <a:pt x="236765" y="285750"/>
                </a:lnTo>
                <a:lnTo>
                  <a:pt x="223158" y="247650"/>
                </a:lnTo>
                <a:lnTo>
                  <a:pt x="195943" y="204108"/>
                </a:lnTo>
                <a:lnTo>
                  <a:pt x="160565" y="168729"/>
                </a:lnTo>
                <a:lnTo>
                  <a:pt x="127908" y="144236"/>
                </a:lnTo>
                <a:lnTo>
                  <a:pt x="89808" y="119743"/>
                </a:lnTo>
                <a:lnTo>
                  <a:pt x="48986" y="95250"/>
                </a:lnTo>
                <a:lnTo>
                  <a:pt x="19050" y="70758"/>
                </a:lnTo>
                <a:lnTo>
                  <a:pt x="2722" y="51708"/>
                </a:lnTo>
                <a:lnTo>
                  <a:pt x="0" y="32658"/>
                </a:lnTo>
                <a:lnTo>
                  <a:pt x="8165" y="19050"/>
                </a:lnTo>
                <a:lnTo>
                  <a:pt x="38100" y="8165"/>
                </a:lnTo>
                <a:lnTo>
                  <a:pt x="95250" y="0"/>
                </a:lnTo>
                <a:lnTo>
                  <a:pt x="182336" y="0"/>
                </a:lnTo>
                <a:lnTo>
                  <a:pt x="244929" y="5443"/>
                </a:lnTo>
                <a:lnTo>
                  <a:pt x="304800" y="16329"/>
                </a:lnTo>
                <a:lnTo>
                  <a:pt x="353786" y="29936"/>
                </a:lnTo>
                <a:lnTo>
                  <a:pt x="419100" y="59872"/>
                </a:lnTo>
                <a:lnTo>
                  <a:pt x="473529" y="95250"/>
                </a:lnTo>
                <a:lnTo>
                  <a:pt x="492579" y="111579"/>
                </a:lnTo>
                <a:lnTo>
                  <a:pt x="533400" y="127908"/>
                </a:lnTo>
                <a:lnTo>
                  <a:pt x="555172" y="144236"/>
                </a:lnTo>
                <a:lnTo>
                  <a:pt x="566058" y="166008"/>
                </a:lnTo>
                <a:lnTo>
                  <a:pt x="563336" y="195943"/>
                </a:lnTo>
                <a:lnTo>
                  <a:pt x="552450" y="220436"/>
                </a:lnTo>
                <a:lnTo>
                  <a:pt x="527958" y="250372"/>
                </a:lnTo>
                <a:lnTo>
                  <a:pt x="508908" y="274865"/>
                </a:lnTo>
                <a:lnTo>
                  <a:pt x="492579" y="321129"/>
                </a:lnTo>
                <a:lnTo>
                  <a:pt x="470808" y="416379"/>
                </a:lnTo>
                <a:lnTo>
                  <a:pt x="459922" y="498022"/>
                </a:lnTo>
                <a:lnTo>
                  <a:pt x="451758" y="590550"/>
                </a:lnTo>
                <a:lnTo>
                  <a:pt x="446315" y="723900"/>
                </a:lnTo>
                <a:lnTo>
                  <a:pt x="446315" y="838200"/>
                </a:lnTo>
                <a:lnTo>
                  <a:pt x="247650" y="857250"/>
                </a:lnTo>
                <a:lnTo>
                  <a:pt x="244929" y="748393"/>
                </a:lnTo>
                <a:lnTo>
                  <a:pt x="244929" y="45992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E1C336E5-919D-4828-8E9F-F3A4AE69D653}"/>
              </a:ext>
            </a:extLst>
          </p:cNvPr>
          <p:cNvSpPr/>
          <p:nvPr/>
        </p:nvSpPr>
        <p:spPr>
          <a:xfrm>
            <a:off x="3976689" y="2678113"/>
            <a:ext cx="758825" cy="622300"/>
          </a:xfrm>
          <a:custGeom>
            <a:avLst/>
            <a:gdLst>
              <a:gd name="connsiteX0" fmla="*/ 471487 w 759618"/>
              <a:gd name="connsiteY0" fmla="*/ 295275 h 621507"/>
              <a:gd name="connsiteX1" fmla="*/ 411956 w 759618"/>
              <a:gd name="connsiteY1" fmla="*/ 235744 h 621507"/>
              <a:gd name="connsiteX2" fmla="*/ 326231 w 759618"/>
              <a:gd name="connsiteY2" fmla="*/ 150019 h 621507"/>
              <a:gd name="connsiteX3" fmla="*/ 247650 w 759618"/>
              <a:gd name="connsiteY3" fmla="*/ 66675 h 621507"/>
              <a:gd name="connsiteX4" fmla="*/ 166687 w 759618"/>
              <a:gd name="connsiteY4" fmla="*/ 0 h 621507"/>
              <a:gd name="connsiteX5" fmla="*/ 126206 w 759618"/>
              <a:gd name="connsiteY5" fmla="*/ 11907 h 621507"/>
              <a:gd name="connsiteX6" fmla="*/ 69056 w 759618"/>
              <a:gd name="connsiteY6" fmla="*/ 47625 h 621507"/>
              <a:gd name="connsiteX7" fmla="*/ 40481 w 759618"/>
              <a:gd name="connsiteY7" fmla="*/ 71438 h 621507"/>
              <a:gd name="connsiteX8" fmla="*/ 14287 w 759618"/>
              <a:gd name="connsiteY8" fmla="*/ 100013 h 621507"/>
              <a:gd name="connsiteX9" fmla="*/ 0 w 759618"/>
              <a:gd name="connsiteY9" fmla="*/ 130969 h 621507"/>
              <a:gd name="connsiteX10" fmla="*/ 0 w 759618"/>
              <a:gd name="connsiteY10" fmla="*/ 154782 h 621507"/>
              <a:gd name="connsiteX11" fmla="*/ 16668 w 759618"/>
              <a:gd name="connsiteY11" fmla="*/ 178594 h 621507"/>
              <a:gd name="connsiteX12" fmla="*/ 47625 w 759618"/>
              <a:gd name="connsiteY12" fmla="*/ 200025 h 621507"/>
              <a:gd name="connsiteX13" fmla="*/ 78581 w 759618"/>
              <a:gd name="connsiteY13" fmla="*/ 214313 h 621507"/>
              <a:gd name="connsiteX14" fmla="*/ 166687 w 759618"/>
              <a:gd name="connsiteY14" fmla="*/ 278607 h 621507"/>
              <a:gd name="connsiteX15" fmla="*/ 354806 w 759618"/>
              <a:gd name="connsiteY15" fmla="*/ 414338 h 621507"/>
              <a:gd name="connsiteX16" fmla="*/ 528637 w 759618"/>
              <a:gd name="connsiteY16" fmla="*/ 535782 h 621507"/>
              <a:gd name="connsiteX17" fmla="*/ 664368 w 759618"/>
              <a:gd name="connsiteY17" fmla="*/ 621507 h 621507"/>
              <a:gd name="connsiteX18" fmla="*/ 759618 w 759618"/>
              <a:gd name="connsiteY18" fmla="*/ 488157 h 621507"/>
              <a:gd name="connsiteX19" fmla="*/ 676275 w 759618"/>
              <a:gd name="connsiteY19" fmla="*/ 459582 h 621507"/>
              <a:gd name="connsiteX20" fmla="*/ 616743 w 759618"/>
              <a:gd name="connsiteY20" fmla="*/ 426244 h 621507"/>
              <a:gd name="connsiteX21" fmla="*/ 557212 w 759618"/>
              <a:gd name="connsiteY21" fmla="*/ 378619 h 621507"/>
              <a:gd name="connsiteX22" fmla="*/ 471487 w 759618"/>
              <a:gd name="connsiteY22" fmla="*/ 295275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59618" h="621507">
                <a:moveTo>
                  <a:pt x="471487" y="295275"/>
                </a:moveTo>
                <a:lnTo>
                  <a:pt x="411956" y="235744"/>
                </a:lnTo>
                <a:lnTo>
                  <a:pt x="326231" y="150019"/>
                </a:lnTo>
                <a:lnTo>
                  <a:pt x="247650" y="66675"/>
                </a:lnTo>
                <a:lnTo>
                  <a:pt x="166687" y="0"/>
                </a:lnTo>
                <a:lnTo>
                  <a:pt x="126206" y="11907"/>
                </a:lnTo>
                <a:lnTo>
                  <a:pt x="69056" y="47625"/>
                </a:lnTo>
                <a:lnTo>
                  <a:pt x="40481" y="71438"/>
                </a:lnTo>
                <a:lnTo>
                  <a:pt x="14287" y="100013"/>
                </a:lnTo>
                <a:lnTo>
                  <a:pt x="0" y="130969"/>
                </a:lnTo>
                <a:lnTo>
                  <a:pt x="0" y="154782"/>
                </a:lnTo>
                <a:lnTo>
                  <a:pt x="16668" y="178594"/>
                </a:lnTo>
                <a:lnTo>
                  <a:pt x="47625" y="200025"/>
                </a:lnTo>
                <a:lnTo>
                  <a:pt x="78581" y="214313"/>
                </a:lnTo>
                <a:lnTo>
                  <a:pt x="166687" y="278607"/>
                </a:lnTo>
                <a:lnTo>
                  <a:pt x="354806" y="414338"/>
                </a:lnTo>
                <a:lnTo>
                  <a:pt x="528637" y="535782"/>
                </a:lnTo>
                <a:lnTo>
                  <a:pt x="664368" y="621507"/>
                </a:lnTo>
                <a:lnTo>
                  <a:pt x="759618" y="488157"/>
                </a:lnTo>
                <a:lnTo>
                  <a:pt x="676275" y="459582"/>
                </a:lnTo>
                <a:lnTo>
                  <a:pt x="616743" y="426244"/>
                </a:lnTo>
                <a:lnTo>
                  <a:pt x="557212" y="378619"/>
                </a:lnTo>
                <a:lnTo>
                  <a:pt x="471487" y="2952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AE729CF6-881C-449C-8146-0C5157EAAED3}"/>
              </a:ext>
            </a:extLst>
          </p:cNvPr>
          <p:cNvSpPr/>
          <p:nvPr/>
        </p:nvSpPr>
        <p:spPr>
          <a:xfrm>
            <a:off x="4046538" y="2143126"/>
            <a:ext cx="1458912" cy="1871663"/>
          </a:xfrm>
          <a:custGeom>
            <a:avLst/>
            <a:gdLst>
              <a:gd name="connsiteX0" fmla="*/ 909637 w 1459706"/>
              <a:gd name="connsiteY0" fmla="*/ 573881 h 1871663"/>
              <a:gd name="connsiteX1" fmla="*/ 821531 w 1459706"/>
              <a:gd name="connsiteY1" fmla="*/ 716756 h 1871663"/>
              <a:gd name="connsiteX2" fmla="*/ 745331 w 1459706"/>
              <a:gd name="connsiteY2" fmla="*/ 845344 h 1871663"/>
              <a:gd name="connsiteX3" fmla="*/ 647700 w 1459706"/>
              <a:gd name="connsiteY3" fmla="*/ 962025 h 1871663"/>
              <a:gd name="connsiteX4" fmla="*/ 602456 w 1459706"/>
              <a:gd name="connsiteY4" fmla="*/ 1012031 h 1871663"/>
              <a:gd name="connsiteX5" fmla="*/ 531019 w 1459706"/>
              <a:gd name="connsiteY5" fmla="*/ 1152525 h 1871663"/>
              <a:gd name="connsiteX6" fmla="*/ 438150 w 1459706"/>
              <a:gd name="connsiteY6" fmla="*/ 1288256 h 1871663"/>
              <a:gd name="connsiteX7" fmla="*/ 335756 w 1459706"/>
              <a:gd name="connsiteY7" fmla="*/ 1435894 h 1871663"/>
              <a:gd name="connsiteX8" fmla="*/ 195262 w 1459706"/>
              <a:gd name="connsiteY8" fmla="*/ 1624013 h 1871663"/>
              <a:gd name="connsiteX9" fmla="*/ 54769 w 1459706"/>
              <a:gd name="connsiteY9" fmla="*/ 1807369 h 1871663"/>
              <a:gd name="connsiteX10" fmla="*/ 0 w 1459706"/>
              <a:gd name="connsiteY10" fmla="*/ 1871663 h 1871663"/>
              <a:gd name="connsiteX11" fmla="*/ 159544 w 1459706"/>
              <a:gd name="connsiteY11" fmla="*/ 1866900 h 1871663"/>
              <a:gd name="connsiteX12" fmla="*/ 264319 w 1459706"/>
              <a:gd name="connsiteY12" fmla="*/ 1726406 h 1871663"/>
              <a:gd name="connsiteX13" fmla="*/ 357187 w 1459706"/>
              <a:gd name="connsiteY13" fmla="*/ 1597819 h 1871663"/>
              <a:gd name="connsiteX14" fmla="*/ 481012 w 1459706"/>
              <a:gd name="connsiteY14" fmla="*/ 1428750 h 1871663"/>
              <a:gd name="connsiteX15" fmla="*/ 578644 w 1459706"/>
              <a:gd name="connsiteY15" fmla="*/ 1300163 h 1871663"/>
              <a:gd name="connsiteX16" fmla="*/ 650081 w 1459706"/>
              <a:gd name="connsiteY16" fmla="*/ 1207294 h 1871663"/>
              <a:gd name="connsiteX17" fmla="*/ 702469 w 1459706"/>
              <a:gd name="connsiteY17" fmla="*/ 1140619 h 1871663"/>
              <a:gd name="connsiteX18" fmla="*/ 750094 w 1459706"/>
              <a:gd name="connsiteY18" fmla="*/ 1085850 h 1871663"/>
              <a:gd name="connsiteX19" fmla="*/ 809625 w 1459706"/>
              <a:gd name="connsiteY19" fmla="*/ 1019175 h 1871663"/>
              <a:gd name="connsiteX20" fmla="*/ 869156 w 1459706"/>
              <a:gd name="connsiteY20" fmla="*/ 952500 h 1871663"/>
              <a:gd name="connsiteX21" fmla="*/ 962025 w 1459706"/>
              <a:gd name="connsiteY21" fmla="*/ 847725 h 1871663"/>
              <a:gd name="connsiteX22" fmla="*/ 1050131 w 1459706"/>
              <a:gd name="connsiteY22" fmla="*/ 750094 h 1871663"/>
              <a:gd name="connsiteX23" fmla="*/ 1131094 w 1459706"/>
              <a:gd name="connsiteY23" fmla="*/ 659606 h 1871663"/>
              <a:gd name="connsiteX24" fmla="*/ 1209675 w 1459706"/>
              <a:gd name="connsiteY24" fmla="*/ 573881 h 1871663"/>
              <a:gd name="connsiteX25" fmla="*/ 1309687 w 1459706"/>
              <a:gd name="connsiteY25" fmla="*/ 461963 h 1871663"/>
              <a:gd name="connsiteX26" fmla="*/ 1343025 w 1459706"/>
              <a:gd name="connsiteY26" fmla="*/ 423863 h 1871663"/>
              <a:gd name="connsiteX27" fmla="*/ 1354931 w 1459706"/>
              <a:gd name="connsiteY27" fmla="*/ 414338 h 1871663"/>
              <a:gd name="connsiteX28" fmla="*/ 1378744 w 1459706"/>
              <a:gd name="connsiteY28" fmla="*/ 404813 h 1871663"/>
              <a:gd name="connsiteX29" fmla="*/ 1414462 w 1459706"/>
              <a:gd name="connsiteY29" fmla="*/ 385763 h 1871663"/>
              <a:gd name="connsiteX30" fmla="*/ 1435894 w 1459706"/>
              <a:gd name="connsiteY30" fmla="*/ 369094 h 1871663"/>
              <a:gd name="connsiteX31" fmla="*/ 1452562 w 1459706"/>
              <a:gd name="connsiteY31" fmla="*/ 350044 h 1871663"/>
              <a:gd name="connsiteX32" fmla="*/ 1459706 w 1459706"/>
              <a:gd name="connsiteY32" fmla="*/ 323850 h 1871663"/>
              <a:gd name="connsiteX33" fmla="*/ 1459706 w 1459706"/>
              <a:gd name="connsiteY33" fmla="*/ 300038 h 1871663"/>
              <a:gd name="connsiteX34" fmla="*/ 1452562 w 1459706"/>
              <a:gd name="connsiteY34" fmla="*/ 271463 h 1871663"/>
              <a:gd name="connsiteX35" fmla="*/ 1440656 w 1459706"/>
              <a:gd name="connsiteY35" fmla="*/ 245269 h 1871663"/>
              <a:gd name="connsiteX36" fmla="*/ 1419225 w 1459706"/>
              <a:gd name="connsiteY36" fmla="*/ 216694 h 1871663"/>
              <a:gd name="connsiteX37" fmla="*/ 1381125 w 1459706"/>
              <a:gd name="connsiteY37" fmla="*/ 178594 h 1871663"/>
              <a:gd name="connsiteX38" fmla="*/ 1309687 w 1459706"/>
              <a:gd name="connsiteY38" fmla="*/ 123825 h 1871663"/>
              <a:gd name="connsiteX39" fmla="*/ 1238250 w 1459706"/>
              <a:gd name="connsiteY39" fmla="*/ 78581 h 1871663"/>
              <a:gd name="connsiteX40" fmla="*/ 1154906 w 1459706"/>
              <a:gd name="connsiteY40" fmla="*/ 35719 h 1871663"/>
              <a:gd name="connsiteX41" fmla="*/ 1097756 w 1459706"/>
              <a:gd name="connsiteY41" fmla="*/ 9525 h 1871663"/>
              <a:gd name="connsiteX42" fmla="*/ 1064419 w 1459706"/>
              <a:gd name="connsiteY42" fmla="*/ 0 h 1871663"/>
              <a:gd name="connsiteX43" fmla="*/ 1047750 w 1459706"/>
              <a:gd name="connsiteY43" fmla="*/ 0 h 1871663"/>
              <a:gd name="connsiteX44" fmla="*/ 1035844 w 1459706"/>
              <a:gd name="connsiteY44" fmla="*/ 2381 h 1871663"/>
              <a:gd name="connsiteX45" fmla="*/ 1023937 w 1459706"/>
              <a:gd name="connsiteY45" fmla="*/ 16669 h 1871663"/>
              <a:gd name="connsiteX46" fmla="*/ 1026319 w 1459706"/>
              <a:gd name="connsiteY46" fmla="*/ 38100 h 1871663"/>
              <a:gd name="connsiteX47" fmla="*/ 1045369 w 1459706"/>
              <a:gd name="connsiteY47" fmla="*/ 66675 h 1871663"/>
              <a:gd name="connsiteX48" fmla="*/ 1076325 w 1459706"/>
              <a:gd name="connsiteY48" fmla="*/ 100013 h 1871663"/>
              <a:gd name="connsiteX49" fmla="*/ 1097756 w 1459706"/>
              <a:gd name="connsiteY49" fmla="*/ 133350 h 1871663"/>
              <a:gd name="connsiteX50" fmla="*/ 1114425 w 1459706"/>
              <a:gd name="connsiteY50" fmla="*/ 164306 h 1871663"/>
              <a:gd name="connsiteX51" fmla="*/ 1116806 w 1459706"/>
              <a:gd name="connsiteY51" fmla="*/ 200025 h 1871663"/>
              <a:gd name="connsiteX52" fmla="*/ 1107281 w 1459706"/>
              <a:gd name="connsiteY52" fmla="*/ 233363 h 1871663"/>
              <a:gd name="connsiteX53" fmla="*/ 1016794 w 1459706"/>
              <a:gd name="connsiteY53" fmla="*/ 390525 h 1871663"/>
              <a:gd name="connsiteX54" fmla="*/ 909637 w 1459706"/>
              <a:gd name="connsiteY54" fmla="*/ 573881 h 1871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59706" h="1871663">
                <a:moveTo>
                  <a:pt x="909637" y="573881"/>
                </a:moveTo>
                <a:lnTo>
                  <a:pt x="821531" y="716756"/>
                </a:lnTo>
                <a:lnTo>
                  <a:pt x="745331" y="845344"/>
                </a:lnTo>
                <a:lnTo>
                  <a:pt x="647700" y="962025"/>
                </a:lnTo>
                <a:lnTo>
                  <a:pt x="602456" y="1012031"/>
                </a:lnTo>
                <a:lnTo>
                  <a:pt x="531019" y="1152525"/>
                </a:lnTo>
                <a:lnTo>
                  <a:pt x="438150" y="1288256"/>
                </a:lnTo>
                <a:lnTo>
                  <a:pt x="335756" y="1435894"/>
                </a:lnTo>
                <a:lnTo>
                  <a:pt x="195262" y="1624013"/>
                </a:lnTo>
                <a:lnTo>
                  <a:pt x="54769" y="1807369"/>
                </a:lnTo>
                <a:lnTo>
                  <a:pt x="0" y="1871663"/>
                </a:lnTo>
                <a:lnTo>
                  <a:pt x="159544" y="1866900"/>
                </a:lnTo>
                <a:lnTo>
                  <a:pt x="264319" y="1726406"/>
                </a:lnTo>
                <a:lnTo>
                  <a:pt x="357187" y="1597819"/>
                </a:lnTo>
                <a:lnTo>
                  <a:pt x="481012" y="1428750"/>
                </a:lnTo>
                <a:lnTo>
                  <a:pt x="578644" y="1300163"/>
                </a:lnTo>
                <a:lnTo>
                  <a:pt x="650081" y="1207294"/>
                </a:lnTo>
                <a:lnTo>
                  <a:pt x="702469" y="1140619"/>
                </a:lnTo>
                <a:lnTo>
                  <a:pt x="750094" y="1085850"/>
                </a:lnTo>
                <a:lnTo>
                  <a:pt x="809625" y="1019175"/>
                </a:lnTo>
                <a:lnTo>
                  <a:pt x="869156" y="952500"/>
                </a:lnTo>
                <a:lnTo>
                  <a:pt x="962025" y="847725"/>
                </a:lnTo>
                <a:lnTo>
                  <a:pt x="1050131" y="750094"/>
                </a:lnTo>
                <a:lnTo>
                  <a:pt x="1131094" y="659606"/>
                </a:lnTo>
                <a:lnTo>
                  <a:pt x="1209675" y="573881"/>
                </a:lnTo>
                <a:lnTo>
                  <a:pt x="1309687" y="461963"/>
                </a:lnTo>
                <a:lnTo>
                  <a:pt x="1343025" y="423863"/>
                </a:lnTo>
                <a:lnTo>
                  <a:pt x="1354931" y="414338"/>
                </a:lnTo>
                <a:lnTo>
                  <a:pt x="1378744" y="404813"/>
                </a:lnTo>
                <a:lnTo>
                  <a:pt x="1414462" y="385763"/>
                </a:lnTo>
                <a:lnTo>
                  <a:pt x="1435894" y="369094"/>
                </a:lnTo>
                <a:lnTo>
                  <a:pt x="1452562" y="350044"/>
                </a:lnTo>
                <a:lnTo>
                  <a:pt x="1459706" y="323850"/>
                </a:lnTo>
                <a:lnTo>
                  <a:pt x="1459706" y="300038"/>
                </a:lnTo>
                <a:lnTo>
                  <a:pt x="1452562" y="271463"/>
                </a:lnTo>
                <a:lnTo>
                  <a:pt x="1440656" y="245269"/>
                </a:lnTo>
                <a:lnTo>
                  <a:pt x="1419225" y="216694"/>
                </a:lnTo>
                <a:lnTo>
                  <a:pt x="1381125" y="178594"/>
                </a:lnTo>
                <a:lnTo>
                  <a:pt x="1309687" y="123825"/>
                </a:lnTo>
                <a:lnTo>
                  <a:pt x="1238250" y="78581"/>
                </a:lnTo>
                <a:lnTo>
                  <a:pt x="1154906" y="35719"/>
                </a:lnTo>
                <a:lnTo>
                  <a:pt x="1097756" y="9525"/>
                </a:lnTo>
                <a:lnTo>
                  <a:pt x="1064419" y="0"/>
                </a:lnTo>
                <a:lnTo>
                  <a:pt x="1047750" y="0"/>
                </a:lnTo>
                <a:lnTo>
                  <a:pt x="1035844" y="2381"/>
                </a:lnTo>
                <a:lnTo>
                  <a:pt x="1023937" y="16669"/>
                </a:lnTo>
                <a:lnTo>
                  <a:pt x="1026319" y="38100"/>
                </a:lnTo>
                <a:lnTo>
                  <a:pt x="1045369" y="66675"/>
                </a:lnTo>
                <a:lnTo>
                  <a:pt x="1076325" y="100013"/>
                </a:lnTo>
                <a:lnTo>
                  <a:pt x="1097756" y="133350"/>
                </a:lnTo>
                <a:lnTo>
                  <a:pt x="1114425" y="164306"/>
                </a:lnTo>
                <a:lnTo>
                  <a:pt x="1116806" y="200025"/>
                </a:lnTo>
                <a:lnTo>
                  <a:pt x="1107281" y="233363"/>
                </a:lnTo>
                <a:lnTo>
                  <a:pt x="1016794" y="390525"/>
                </a:lnTo>
                <a:lnTo>
                  <a:pt x="909637" y="5738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F13241D1-1840-433E-8309-24E6EC6A80B2}"/>
              </a:ext>
            </a:extLst>
          </p:cNvPr>
          <p:cNvSpPr/>
          <p:nvPr/>
        </p:nvSpPr>
        <p:spPr>
          <a:xfrm>
            <a:off x="3925888" y="3648076"/>
            <a:ext cx="1484312" cy="600075"/>
          </a:xfrm>
          <a:custGeom>
            <a:avLst/>
            <a:gdLst>
              <a:gd name="connsiteX0" fmla="*/ 778669 w 1483519"/>
              <a:gd name="connsiteY0" fmla="*/ 176213 h 600075"/>
              <a:gd name="connsiteX1" fmla="*/ 576263 w 1483519"/>
              <a:gd name="connsiteY1" fmla="*/ 230981 h 600075"/>
              <a:gd name="connsiteX2" fmla="*/ 361950 w 1483519"/>
              <a:gd name="connsiteY2" fmla="*/ 285750 h 600075"/>
              <a:gd name="connsiteX3" fmla="*/ 307182 w 1483519"/>
              <a:gd name="connsiteY3" fmla="*/ 292894 h 600075"/>
              <a:gd name="connsiteX4" fmla="*/ 150019 w 1483519"/>
              <a:gd name="connsiteY4" fmla="*/ 295275 h 600075"/>
              <a:gd name="connsiteX5" fmla="*/ 78582 w 1483519"/>
              <a:gd name="connsiteY5" fmla="*/ 300038 h 600075"/>
              <a:gd name="connsiteX6" fmla="*/ 33338 w 1483519"/>
              <a:gd name="connsiteY6" fmla="*/ 307181 h 600075"/>
              <a:gd name="connsiteX7" fmla="*/ 2382 w 1483519"/>
              <a:gd name="connsiteY7" fmla="*/ 316706 h 600075"/>
              <a:gd name="connsiteX8" fmla="*/ 0 w 1483519"/>
              <a:gd name="connsiteY8" fmla="*/ 328613 h 600075"/>
              <a:gd name="connsiteX9" fmla="*/ 9525 w 1483519"/>
              <a:gd name="connsiteY9" fmla="*/ 371475 h 600075"/>
              <a:gd name="connsiteX10" fmla="*/ 35719 w 1483519"/>
              <a:gd name="connsiteY10" fmla="*/ 431006 h 600075"/>
              <a:gd name="connsiteX11" fmla="*/ 76200 w 1483519"/>
              <a:gd name="connsiteY11" fmla="*/ 495300 h 600075"/>
              <a:gd name="connsiteX12" fmla="*/ 119063 w 1483519"/>
              <a:gd name="connsiteY12" fmla="*/ 547688 h 600075"/>
              <a:gd name="connsiteX13" fmla="*/ 154782 w 1483519"/>
              <a:gd name="connsiteY13" fmla="*/ 583406 h 600075"/>
              <a:gd name="connsiteX14" fmla="*/ 173832 w 1483519"/>
              <a:gd name="connsiteY14" fmla="*/ 592931 h 600075"/>
              <a:gd name="connsiteX15" fmla="*/ 202407 w 1483519"/>
              <a:gd name="connsiteY15" fmla="*/ 600075 h 600075"/>
              <a:gd name="connsiteX16" fmla="*/ 223838 w 1483519"/>
              <a:gd name="connsiteY16" fmla="*/ 600075 h 600075"/>
              <a:gd name="connsiteX17" fmla="*/ 240507 w 1483519"/>
              <a:gd name="connsiteY17" fmla="*/ 588169 h 600075"/>
              <a:gd name="connsiteX18" fmla="*/ 254794 w 1483519"/>
              <a:gd name="connsiteY18" fmla="*/ 569119 h 600075"/>
              <a:gd name="connsiteX19" fmla="*/ 266700 w 1483519"/>
              <a:gd name="connsiteY19" fmla="*/ 540544 h 600075"/>
              <a:gd name="connsiteX20" fmla="*/ 404813 w 1483519"/>
              <a:gd name="connsiteY20" fmla="*/ 490538 h 600075"/>
              <a:gd name="connsiteX21" fmla="*/ 600075 w 1483519"/>
              <a:gd name="connsiteY21" fmla="*/ 421481 h 600075"/>
              <a:gd name="connsiteX22" fmla="*/ 731044 w 1483519"/>
              <a:gd name="connsiteY22" fmla="*/ 378619 h 600075"/>
              <a:gd name="connsiteX23" fmla="*/ 883444 w 1483519"/>
              <a:gd name="connsiteY23" fmla="*/ 311944 h 600075"/>
              <a:gd name="connsiteX24" fmla="*/ 1059657 w 1483519"/>
              <a:gd name="connsiteY24" fmla="*/ 247650 h 600075"/>
              <a:gd name="connsiteX25" fmla="*/ 1228725 w 1483519"/>
              <a:gd name="connsiteY25" fmla="*/ 190500 h 600075"/>
              <a:gd name="connsiteX26" fmla="*/ 1369219 w 1483519"/>
              <a:gd name="connsiteY26" fmla="*/ 140494 h 600075"/>
              <a:gd name="connsiteX27" fmla="*/ 1483519 w 1483519"/>
              <a:gd name="connsiteY27" fmla="*/ 102394 h 600075"/>
              <a:gd name="connsiteX28" fmla="*/ 1433513 w 1483519"/>
              <a:gd name="connsiteY28" fmla="*/ 0 h 600075"/>
              <a:gd name="connsiteX29" fmla="*/ 1288257 w 1483519"/>
              <a:gd name="connsiteY29" fmla="*/ 40481 h 600075"/>
              <a:gd name="connsiteX30" fmla="*/ 1135857 w 1483519"/>
              <a:gd name="connsiteY30" fmla="*/ 80963 h 600075"/>
              <a:gd name="connsiteX31" fmla="*/ 976313 w 1483519"/>
              <a:gd name="connsiteY31" fmla="*/ 121444 h 600075"/>
              <a:gd name="connsiteX32" fmla="*/ 778669 w 1483519"/>
              <a:gd name="connsiteY32" fmla="*/ 176213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83519" h="600075">
                <a:moveTo>
                  <a:pt x="778669" y="176213"/>
                </a:moveTo>
                <a:lnTo>
                  <a:pt x="576263" y="230981"/>
                </a:lnTo>
                <a:lnTo>
                  <a:pt x="361950" y="285750"/>
                </a:lnTo>
                <a:lnTo>
                  <a:pt x="307182" y="292894"/>
                </a:lnTo>
                <a:lnTo>
                  <a:pt x="150019" y="295275"/>
                </a:lnTo>
                <a:lnTo>
                  <a:pt x="78582" y="300038"/>
                </a:lnTo>
                <a:lnTo>
                  <a:pt x="33338" y="307181"/>
                </a:lnTo>
                <a:lnTo>
                  <a:pt x="2382" y="316706"/>
                </a:lnTo>
                <a:lnTo>
                  <a:pt x="0" y="328613"/>
                </a:lnTo>
                <a:lnTo>
                  <a:pt x="9525" y="371475"/>
                </a:lnTo>
                <a:lnTo>
                  <a:pt x="35719" y="431006"/>
                </a:lnTo>
                <a:lnTo>
                  <a:pt x="76200" y="495300"/>
                </a:lnTo>
                <a:lnTo>
                  <a:pt x="119063" y="547688"/>
                </a:lnTo>
                <a:lnTo>
                  <a:pt x="154782" y="583406"/>
                </a:lnTo>
                <a:lnTo>
                  <a:pt x="173832" y="592931"/>
                </a:lnTo>
                <a:lnTo>
                  <a:pt x="202407" y="600075"/>
                </a:lnTo>
                <a:lnTo>
                  <a:pt x="223838" y="600075"/>
                </a:lnTo>
                <a:lnTo>
                  <a:pt x="240507" y="588169"/>
                </a:lnTo>
                <a:lnTo>
                  <a:pt x="254794" y="569119"/>
                </a:lnTo>
                <a:lnTo>
                  <a:pt x="266700" y="540544"/>
                </a:lnTo>
                <a:lnTo>
                  <a:pt x="404813" y="490538"/>
                </a:lnTo>
                <a:lnTo>
                  <a:pt x="600075" y="421481"/>
                </a:lnTo>
                <a:lnTo>
                  <a:pt x="731044" y="378619"/>
                </a:lnTo>
                <a:lnTo>
                  <a:pt x="883444" y="311944"/>
                </a:lnTo>
                <a:lnTo>
                  <a:pt x="1059657" y="247650"/>
                </a:lnTo>
                <a:lnTo>
                  <a:pt x="1228725" y="190500"/>
                </a:lnTo>
                <a:lnTo>
                  <a:pt x="1369219" y="140494"/>
                </a:lnTo>
                <a:lnTo>
                  <a:pt x="1483519" y="102394"/>
                </a:lnTo>
                <a:lnTo>
                  <a:pt x="1433513" y="0"/>
                </a:lnTo>
                <a:lnTo>
                  <a:pt x="1288257" y="40481"/>
                </a:lnTo>
                <a:lnTo>
                  <a:pt x="1135857" y="80963"/>
                </a:lnTo>
                <a:lnTo>
                  <a:pt x="976313" y="121444"/>
                </a:lnTo>
                <a:lnTo>
                  <a:pt x="778669" y="1762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C07761A6-8B4C-4F4F-940A-7F1EBF37C7C0}"/>
              </a:ext>
            </a:extLst>
          </p:cNvPr>
          <p:cNvSpPr/>
          <p:nvPr/>
        </p:nvSpPr>
        <p:spPr>
          <a:xfrm>
            <a:off x="5114925" y="3303588"/>
            <a:ext cx="484188" cy="754062"/>
          </a:xfrm>
          <a:custGeom>
            <a:avLst/>
            <a:gdLst>
              <a:gd name="connsiteX0" fmla="*/ 90488 w 483394"/>
              <a:gd name="connsiteY0" fmla="*/ 228600 h 754856"/>
              <a:gd name="connsiteX1" fmla="*/ 50006 w 483394"/>
              <a:gd name="connsiteY1" fmla="*/ 133350 h 754856"/>
              <a:gd name="connsiteX2" fmla="*/ 16669 w 483394"/>
              <a:gd name="connsiteY2" fmla="*/ 66675 h 754856"/>
              <a:gd name="connsiteX3" fmla="*/ 2381 w 483394"/>
              <a:gd name="connsiteY3" fmla="*/ 30956 h 754856"/>
              <a:gd name="connsiteX4" fmla="*/ 0 w 483394"/>
              <a:gd name="connsiteY4" fmla="*/ 14287 h 754856"/>
              <a:gd name="connsiteX5" fmla="*/ 4763 w 483394"/>
              <a:gd name="connsiteY5" fmla="*/ 2381 h 754856"/>
              <a:gd name="connsiteX6" fmla="*/ 21431 w 483394"/>
              <a:gd name="connsiteY6" fmla="*/ 0 h 754856"/>
              <a:gd name="connsiteX7" fmla="*/ 52388 w 483394"/>
              <a:gd name="connsiteY7" fmla="*/ 11906 h 754856"/>
              <a:gd name="connsiteX8" fmla="*/ 116681 w 483394"/>
              <a:gd name="connsiteY8" fmla="*/ 54769 h 754856"/>
              <a:gd name="connsiteX9" fmla="*/ 216694 w 483394"/>
              <a:gd name="connsiteY9" fmla="*/ 130969 h 754856"/>
              <a:gd name="connsiteX10" fmla="*/ 302419 w 483394"/>
              <a:gd name="connsiteY10" fmla="*/ 200025 h 754856"/>
              <a:gd name="connsiteX11" fmla="*/ 364331 w 483394"/>
              <a:gd name="connsiteY11" fmla="*/ 259556 h 754856"/>
              <a:gd name="connsiteX12" fmla="*/ 404813 w 483394"/>
              <a:gd name="connsiteY12" fmla="*/ 304800 h 754856"/>
              <a:gd name="connsiteX13" fmla="*/ 426244 w 483394"/>
              <a:gd name="connsiteY13" fmla="*/ 338137 h 754856"/>
              <a:gd name="connsiteX14" fmla="*/ 447675 w 483394"/>
              <a:gd name="connsiteY14" fmla="*/ 381000 h 754856"/>
              <a:gd name="connsiteX15" fmla="*/ 464344 w 483394"/>
              <a:gd name="connsiteY15" fmla="*/ 450056 h 754856"/>
              <a:gd name="connsiteX16" fmla="*/ 476250 w 483394"/>
              <a:gd name="connsiteY16" fmla="*/ 552450 h 754856"/>
              <a:gd name="connsiteX17" fmla="*/ 483394 w 483394"/>
              <a:gd name="connsiteY17" fmla="*/ 673894 h 754856"/>
              <a:gd name="connsiteX18" fmla="*/ 471488 w 483394"/>
              <a:gd name="connsiteY18" fmla="*/ 704850 h 754856"/>
              <a:gd name="connsiteX19" fmla="*/ 447675 w 483394"/>
              <a:gd name="connsiteY19" fmla="*/ 733425 h 754856"/>
              <a:gd name="connsiteX20" fmla="*/ 421481 w 483394"/>
              <a:gd name="connsiteY20" fmla="*/ 750094 h 754856"/>
              <a:gd name="connsiteX21" fmla="*/ 397669 w 483394"/>
              <a:gd name="connsiteY21" fmla="*/ 754856 h 754856"/>
              <a:gd name="connsiteX22" fmla="*/ 378619 w 483394"/>
              <a:gd name="connsiteY22" fmla="*/ 752475 h 754856"/>
              <a:gd name="connsiteX23" fmla="*/ 357188 w 483394"/>
              <a:gd name="connsiteY23" fmla="*/ 738187 h 754856"/>
              <a:gd name="connsiteX24" fmla="*/ 321469 w 483394"/>
              <a:gd name="connsiteY24" fmla="*/ 697706 h 754856"/>
              <a:gd name="connsiteX25" fmla="*/ 261938 w 483394"/>
              <a:gd name="connsiteY25" fmla="*/ 609600 h 754856"/>
              <a:gd name="connsiteX26" fmla="*/ 200025 w 483394"/>
              <a:gd name="connsiteY26" fmla="*/ 502444 h 754856"/>
              <a:gd name="connsiteX27" fmla="*/ 90488 w 483394"/>
              <a:gd name="connsiteY27" fmla="*/ 228600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83394" h="754856">
                <a:moveTo>
                  <a:pt x="90488" y="228600"/>
                </a:moveTo>
                <a:lnTo>
                  <a:pt x="50006" y="133350"/>
                </a:lnTo>
                <a:lnTo>
                  <a:pt x="16669" y="66675"/>
                </a:lnTo>
                <a:lnTo>
                  <a:pt x="2381" y="30956"/>
                </a:lnTo>
                <a:lnTo>
                  <a:pt x="0" y="14287"/>
                </a:lnTo>
                <a:lnTo>
                  <a:pt x="4763" y="2381"/>
                </a:lnTo>
                <a:lnTo>
                  <a:pt x="21431" y="0"/>
                </a:lnTo>
                <a:lnTo>
                  <a:pt x="52388" y="11906"/>
                </a:lnTo>
                <a:lnTo>
                  <a:pt x="116681" y="54769"/>
                </a:lnTo>
                <a:lnTo>
                  <a:pt x="216694" y="130969"/>
                </a:lnTo>
                <a:lnTo>
                  <a:pt x="302419" y="200025"/>
                </a:lnTo>
                <a:lnTo>
                  <a:pt x="364331" y="259556"/>
                </a:lnTo>
                <a:lnTo>
                  <a:pt x="404813" y="304800"/>
                </a:lnTo>
                <a:lnTo>
                  <a:pt x="426244" y="338137"/>
                </a:lnTo>
                <a:lnTo>
                  <a:pt x="447675" y="381000"/>
                </a:lnTo>
                <a:lnTo>
                  <a:pt x="464344" y="450056"/>
                </a:lnTo>
                <a:lnTo>
                  <a:pt x="476250" y="552450"/>
                </a:lnTo>
                <a:lnTo>
                  <a:pt x="483394" y="673894"/>
                </a:lnTo>
                <a:lnTo>
                  <a:pt x="471488" y="704850"/>
                </a:lnTo>
                <a:lnTo>
                  <a:pt x="447675" y="733425"/>
                </a:lnTo>
                <a:lnTo>
                  <a:pt x="421481" y="750094"/>
                </a:lnTo>
                <a:lnTo>
                  <a:pt x="397669" y="754856"/>
                </a:lnTo>
                <a:lnTo>
                  <a:pt x="378619" y="752475"/>
                </a:lnTo>
                <a:lnTo>
                  <a:pt x="357188" y="738187"/>
                </a:lnTo>
                <a:lnTo>
                  <a:pt x="321469" y="697706"/>
                </a:lnTo>
                <a:lnTo>
                  <a:pt x="261938" y="609600"/>
                </a:lnTo>
                <a:lnTo>
                  <a:pt x="200025" y="502444"/>
                </a:lnTo>
                <a:lnTo>
                  <a:pt x="90488" y="2286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8C039CC-47B5-4E92-A309-41BCE48E8470}"/>
              </a:ext>
            </a:extLst>
          </p:cNvPr>
          <p:cNvSpPr/>
          <p:nvPr/>
        </p:nvSpPr>
        <p:spPr>
          <a:xfrm>
            <a:off x="4591051" y="3932239"/>
            <a:ext cx="290513" cy="2111375"/>
          </a:xfrm>
          <a:custGeom>
            <a:avLst/>
            <a:gdLst>
              <a:gd name="connsiteX0" fmla="*/ 89807 w 291193"/>
              <a:gd name="connsiteY0" fmla="*/ 492579 h 2111829"/>
              <a:gd name="connsiteX1" fmla="*/ 89807 w 291193"/>
              <a:gd name="connsiteY1" fmla="*/ 239486 h 2111829"/>
              <a:gd name="connsiteX2" fmla="*/ 84364 w 291193"/>
              <a:gd name="connsiteY2" fmla="*/ 187779 h 2111829"/>
              <a:gd name="connsiteX3" fmla="*/ 70757 w 291193"/>
              <a:gd name="connsiteY3" fmla="*/ 136072 h 2111829"/>
              <a:gd name="connsiteX4" fmla="*/ 16329 w 291193"/>
              <a:gd name="connsiteY4" fmla="*/ 57150 h 2111829"/>
              <a:gd name="connsiteX5" fmla="*/ 190500 w 291193"/>
              <a:gd name="connsiteY5" fmla="*/ 0 h 2111829"/>
              <a:gd name="connsiteX6" fmla="*/ 214993 w 291193"/>
              <a:gd name="connsiteY6" fmla="*/ 65315 h 2111829"/>
              <a:gd name="connsiteX7" fmla="*/ 228600 w 291193"/>
              <a:gd name="connsiteY7" fmla="*/ 87086 h 2111829"/>
              <a:gd name="connsiteX8" fmla="*/ 258536 w 291193"/>
              <a:gd name="connsiteY8" fmla="*/ 117022 h 2111829"/>
              <a:gd name="connsiteX9" fmla="*/ 291193 w 291193"/>
              <a:gd name="connsiteY9" fmla="*/ 144236 h 2111829"/>
              <a:gd name="connsiteX10" fmla="*/ 291193 w 291193"/>
              <a:gd name="connsiteY10" fmla="*/ 225879 h 2111829"/>
              <a:gd name="connsiteX11" fmla="*/ 280307 w 291193"/>
              <a:gd name="connsiteY11" fmla="*/ 666750 h 2111829"/>
              <a:gd name="connsiteX12" fmla="*/ 272143 w 291193"/>
              <a:gd name="connsiteY12" fmla="*/ 1238250 h 2111829"/>
              <a:gd name="connsiteX13" fmla="*/ 269421 w 291193"/>
              <a:gd name="connsiteY13" fmla="*/ 1679122 h 2111829"/>
              <a:gd name="connsiteX14" fmla="*/ 269421 w 291193"/>
              <a:gd name="connsiteY14" fmla="*/ 1853293 h 2111829"/>
              <a:gd name="connsiteX15" fmla="*/ 266700 w 291193"/>
              <a:gd name="connsiteY15" fmla="*/ 1945822 h 2111829"/>
              <a:gd name="connsiteX16" fmla="*/ 258536 w 291193"/>
              <a:gd name="connsiteY16" fmla="*/ 2043793 h 2111829"/>
              <a:gd name="connsiteX17" fmla="*/ 247650 w 291193"/>
              <a:gd name="connsiteY17" fmla="*/ 2087336 h 2111829"/>
              <a:gd name="connsiteX18" fmla="*/ 231321 w 291193"/>
              <a:gd name="connsiteY18" fmla="*/ 2103665 h 2111829"/>
              <a:gd name="connsiteX19" fmla="*/ 201386 w 291193"/>
              <a:gd name="connsiteY19" fmla="*/ 2111829 h 2111829"/>
              <a:gd name="connsiteX20" fmla="*/ 182336 w 291193"/>
              <a:gd name="connsiteY20" fmla="*/ 2109107 h 2111829"/>
              <a:gd name="connsiteX21" fmla="*/ 160564 w 291193"/>
              <a:gd name="connsiteY21" fmla="*/ 2103665 h 2111829"/>
              <a:gd name="connsiteX22" fmla="*/ 136071 w 291193"/>
              <a:gd name="connsiteY22" fmla="*/ 2090057 h 2111829"/>
              <a:gd name="connsiteX23" fmla="*/ 117021 w 291193"/>
              <a:gd name="connsiteY23" fmla="*/ 2073729 h 2111829"/>
              <a:gd name="connsiteX24" fmla="*/ 89807 w 291193"/>
              <a:gd name="connsiteY24" fmla="*/ 2041072 h 2111829"/>
              <a:gd name="connsiteX25" fmla="*/ 70757 w 291193"/>
              <a:gd name="connsiteY25" fmla="*/ 2005693 h 2111829"/>
              <a:gd name="connsiteX26" fmla="*/ 51707 w 291193"/>
              <a:gd name="connsiteY26" fmla="*/ 1956707 h 2111829"/>
              <a:gd name="connsiteX27" fmla="*/ 32657 w 291193"/>
              <a:gd name="connsiteY27" fmla="*/ 1896836 h 2111829"/>
              <a:gd name="connsiteX28" fmla="*/ 21771 w 291193"/>
              <a:gd name="connsiteY28" fmla="*/ 1842407 h 2111829"/>
              <a:gd name="connsiteX29" fmla="*/ 8164 w 291193"/>
              <a:gd name="connsiteY29" fmla="*/ 1768929 h 2111829"/>
              <a:gd name="connsiteX30" fmla="*/ 0 w 291193"/>
              <a:gd name="connsiteY30" fmla="*/ 1676400 h 2111829"/>
              <a:gd name="connsiteX31" fmla="*/ 2721 w 291193"/>
              <a:gd name="connsiteY31" fmla="*/ 1643743 h 2111829"/>
              <a:gd name="connsiteX32" fmla="*/ 13607 w 291193"/>
              <a:gd name="connsiteY32" fmla="*/ 1611086 h 2111829"/>
              <a:gd name="connsiteX33" fmla="*/ 43543 w 291193"/>
              <a:gd name="connsiteY33" fmla="*/ 1526722 h 2111829"/>
              <a:gd name="connsiteX34" fmla="*/ 68036 w 291193"/>
              <a:gd name="connsiteY34" fmla="*/ 1431472 h 2111829"/>
              <a:gd name="connsiteX35" fmla="*/ 84364 w 291193"/>
              <a:gd name="connsiteY35" fmla="*/ 1328057 h 2111829"/>
              <a:gd name="connsiteX36" fmla="*/ 89807 w 291193"/>
              <a:gd name="connsiteY36" fmla="*/ 1243693 h 2111829"/>
              <a:gd name="connsiteX37" fmla="*/ 89807 w 291193"/>
              <a:gd name="connsiteY37" fmla="*/ 987879 h 2111829"/>
              <a:gd name="connsiteX38" fmla="*/ 89807 w 291193"/>
              <a:gd name="connsiteY38" fmla="*/ 557893 h 2111829"/>
              <a:gd name="connsiteX39" fmla="*/ 89807 w 291193"/>
              <a:gd name="connsiteY39" fmla="*/ 492579 h 211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91193" h="2111829">
                <a:moveTo>
                  <a:pt x="89807" y="492579"/>
                </a:moveTo>
                <a:lnTo>
                  <a:pt x="89807" y="239486"/>
                </a:lnTo>
                <a:lnTo>
                  <a:pt x="84364" y="187779"/>
                </a:lnTo>
                <a:lnTo>
                  <a:pt x="70757" y="136072"/>
                </a:lnTo>
                <a:lnTo>
                  <a:pt x="16329" y="57150"/>
                </a:lnTo>
                <a:lnTo>
                  <a:pt x="190500" y="0"/>
                </a:lnTo>
                <a:lnTo>
                  <a:pt x="214993" y="65315"/>
                </a:lnTo>
                <a:lnTo>
                  <a:pt x="228600" y="87086"/>
                </a:lnTo>
                <a:lnTo>
                  <a:pt x="258536" y="117022"/>
                </a:lnTo>
                <a:lnTo>
                  <a:pt x="291193" y="144236"/>
                </a:lnTo>
                <a:lnTo>
                  <a:pt x="291193" y="225879"/>
                </a:lnTo>
                <a:lnTo>
                  <a:pt x="280307" y="666750"/>
                </a:lnTo>
                <a:lnTo>
                  <a:pt x="272143" y="1238250"/>
                </a:lnTo>
                <a:cubicBezTo>
                  <a:pt x="271236" y="1385207"/>
                  <a:pt x="270328" y="1532165"/>
                  <a:pt x="269421" y="1679122"/>
                </a:cubicBezTo>
                <a:lnTo>
                  <a:pt x="269421" y="1853293"/>
                </a:lnTo>
                <a:lnTo>
                  <a:pt x="266700" y="1945822"/>
                </a:lnTo>
                <a:lnTo>
                  <a:pt x="258536" y="2043793"/>
                </a:lnTo>
                <a:lnTo>
                  <a:pt x="247650" y="2087336"/>
                </a:lnTo>
                <a:lnTo>
                  <a:pt x="231321" y="2103665"/>
                </a:lnTo>
                <a:lnTo>
                  <a:pt x="201386" y="2111829"/>
                </a:lnTo>
                <a:lnTo>
                  <a:pt x="182336" y="2109107"/>
                </a:lnTo>
                <a:lnTo>
                  <a:pt x="160564" y="2103665"/>
                </a:lnTo>
                <a:lnTo>
                  <a:pt x="136071" y="2090057"/>
                </a:lnTo>
                <a:lnTo>
                  <a:pt x="117021" y="2073729"/>
                </a:lnTo>
                <a:lnTo>
                  <a:pt x="89807" y="2041072"/>
                </a:lnTo>
                <a:lnTo>
                  <a:pt x="70757" y="2005693"/>
                </a:lnTo>
                <a:lnTo>
                  <a:pt x="51707" y="1956707"/>
                </a:lnTo>
                <a:lnTo>
                  <a:pt x="32657" y="1896836"/>
                </a:lnTo>
                <a:lnTo>
                  <a:pt x="21771" y="1842407"/>
                </a:lnTo>
                <a:lnTo>
                  <a:pt x="8164" y="1768929"/>
                </a:lnTo>
                <a:lnTo>
                  <a:pt x="0" y="1676400"/>
                </a:lnTo>
                <a:lnTo>
                  <a:pt x="2721" y="1643743"/>
                </a:lnTo>
                <a:lnTo>
                  <a:pt x="13607" y="1611086"/>
                </a:lnTo>
                <a:lnTo>
                  <a:pt x="43543" y="1526722"/>
                </a:lnTo>
                <a:lnTo>
                  <a:pt x="68036" y="1431472"/>
                </a:lnTo>
                <a:lnTo>
                  <a:pt x="84364" y="1328057"/>
                </a:lnTo>
                <a:cubicBezTo>
                  <a:pt x="89932" y="1247326"/>
                  <a:pt x="89807" y="1275505"/>
                  <a:pt x="89807" y="1243693"/>
                </a:cubicBezTo>
                <a:lnTo>
                  <a:pt x="89807" y="987879"/>
                </a:lnTo>
                <a:lnTo>
                  <a:pt x="89807" y="557893"/>
                </a:lnTo>
                <a:lnTo>
                  <a:pt x="89807" y="49257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4F4E98EA-927F-4C53-8F8D-2BBCAC1E6FE6}"/>
              </a:ext>
            </a:extLst>
          </p:cNvPr>
          <p:cNvSpPr/>
          <p:nvPr/>
        </p:nvSpPr>
        <p:spPr>
          <a:xfrm>
            <a:off x="5516564" y="2049464"/>
            <a:ext cx="2727325" cy="511175"/>
          </a:xfrm>
          <a:custGeom>
            <a:avLst/>
            <a:gdLst>
              <a:gd name="connsiteX0" fmla="*/ 900793 w 2726871"/>
              <a:gd name="connsiteY0" fmla="*/ 255814 h 511628"/>
              <a:gd name="connsiteX1" fmla="*/ 1004207 w 2726871"/>
              <a:gd name="connsiteY1" fmla="*/ 242207 h 511628"/>
              <a:gd name="connsiteX2" fmla="*/ 1156607 w 2726871"/>
              <a:gd name="connsiteY2" fmla="*/ 220435 h 511628"/>
              <a:gd name="connsiteX3" fmla="*/ 1464128 w 2726871"/>
              <a:gd name="connsiteY3" fmla="*/ 185057 h 511628"/>
              <a:gd name="connsiteX4" fmla="*/ 1700893 w 2726871"/>
              <a:gd name="connsiteY4" fmla="*/ 152400 h 511628"/>
              <a:gd name="connsiteX5" fmla="*/ 1902278 w 2726871"/>
              <a:gd name="connsiteY5" fmla="*/ 119743 h 511628"/>
              <a:gd name="connsiteX6" fmla="*/ 2081893 w 2726871"/>
              <a:gd name="connsiteY6" fmla="*/ 89807 h 511628"/>
              <a:gd name="connsiteX7" fmla="*/ 2119993 w 2726871"/>
              <a:gd name="connsiteY7" fmla="*/ 70757 h 511628"/>
              <a:gd name="connsiteX8" fmla="*/ 2177143 w 2726871"/>
              <a:gd name="connsiteY8" fmla="*/ 35378 h 511628"/>
              <a:gd name="connsiteX9" fmla="*/ 2231571 w 2726871"/>
              <a:gd name="connsiteY9" fmla="*/ 10885 h 511628"/>
              <a:gd name="connsiteX10" fmla="*/ 2264228 w 2726871"/>
              <a:gd name="connsiteY10" fmla="*/ 0 h 511628"/>
              <a:gd name="connsiteX11" fmla="*/ 2283278 w 2726871"/>
              <a:gd name="connsiteY11" fmla="*/ 0 h 511628"/>
              <a:gd name="connsiteX12" fmla="*/ 2356757 w 2726871"/>
              <a:gd name="connsiteY12" fmla="*/ 10885 h 511628"/>
              <a:gd name="connsiteX13" fmla="*/ 2452007 w 2726871"/>
              <a:gd name="connsiteY13" fmla="*/ 35378 h 511628"/>
              <a:gd name="connsiteX14" fmla="*/ 2566307 w 2726871"/>
              <a:gd name="connsiteY14" fmla="*/ 78921 h 511628"/>
              <a:gd name="connsiteX15" fmla="*/ 2650671 w 2726871"/>
              <a:gd name="connsiteY15" fmla="*/ 119743 h 511628"/>
              <a:gd name="connsiteX16" fmla="*/ 2677885 w 2726871"/>
              <a:gd name="connsiteY16" fmla="*/ 138793 h 511628"/>
              <a:gd name="connsiteX17" fmla="*/ 2702378 w 2726871"/>
              <a:gd name="connsiteY17" fmla="*/ 171450 h 511628"/>
              <a:gd name="connsiteX18" fmla="*/ 2721428 w 2726871"/>
              <a:gd name="connsiteY18" fmla="*/ 204107 h 511628"/>
              <a:gd name="connsiteX19" fmla="*/ 2726871 w 2726871"/>
              <a:gd name="connsiteY19" fmla="*/ 231321 h 511628"/>
              <a:gd name="connsiteX20" fmla="*/ 2724150 w 2726871"/>
              <a:gd name="connsiteY20" fmla="*/ 253093 h 511628"/>
              <a:gd name="connsiteX21" fmla="*/ 2715985 w 2726871"/>
              <a:gd name="connsiteY21" fmla="*/ 274864 h 511628"/>
              <a:gd name="connsiteX22" fmla="*/ 2691493 w 2726871"/>
              <a:gd name="connsiteY22" fmla="*/ 293914 h 511628"/>
              <a:gd name="connsiteX23" fmla="*/ 2667000 w 2726871"/>
              <a:gd name="connsiteY23" fmla="*/ 304800 h 511628"/>
              <a:gd name="connsiteX24" fmla="*/ 2628900 w 2726871"/>
              <a:gd name="connsiteY24" fmla="*/ 310243 h 511628"/>
              <a:gd name="connsiteX25" fmla="*/ 2560864 w 2726871"/>
              <a:gd name="connsiteY25" fmla="*/ 307521 h 511628"/>
              <a:gd name="connsiteX26" fmla="*/ 2383971 w 2726871"/>
              <a:gd name="connsiteY26" fmla="*/ 302078 h 511628"/>
              <a:gd name="connsiteX27" fmla="*/ 2158093 w 2726871"/>
              <a:gd name="connsiteY27" fmla="*/ 304800 h 511628"/>
              <a:gd name="connsiteX28" fmla="*/ 1834243 w 2726871"/>
              <a:gd name="connsiteY28" fmla="*/ 315685 h 511628"/>
              <a:gd name="connsiteX29" fmla="*/ 1494064 w 2726871"/>
              <a:gd name="connsiteY29" fmla="*/ 337457 h 511628"/>
              <a:gd name="connsiteX30" fmla="*/ 1265464 w 2726871"/>
              <a:gd name="connsiteY30" fmla="*/ 356507 h 511628"/>
              <a:gd name="connsiteX31" fmla="*/ 1077685 w 2726871"/>
              <a:gd name="connsiteY31" fmla="*/ 381000 h 511628"/>
              <a:gd name="connsiteX32" fmla="*/ 862693 w 2726871"/>
              <a:gd name="connsiteY32" fmla="*/ 419100 h 511628"/>
              <a:gd name="connsiteX33" fmla="*/ 615043 w 2726871"/>
              <a:gd name="connsiteY33" fmla="*/ 468085 h 511628"/>
              <a:gd name="connsiteX34" fmla="*/ 438150 w 2726871"/>
              <a:gd name="connsiteY34" fmla="*/ 511628 h 511628"/>
              <a:gd name="connsiteX35" fmla="*/ 370114 w 2726871"/>
              <a:gd name="connsiteY35" fmla="*/ 495300 h 511628"/>
              <a:gd name="connsiteX36" fmla="*/ 312964 w 2726871"/>
              <a:gd name="connsiteY36" fmla="*/ 473528 h 511628"/>
              <a:gd name="connsiteX37" fmla="*/ 239485 w 2726871"/>
              <a:gd name="connsiteY37" fmla="*/ 435428 h 511628"/>
              <a:gd name="connsiteX38" fmla="*/ 201385 w 2726871"/>
              <a:gd name="connsiteY38" fmla="*/ 416378 h 511628"/>
              <a:gd name="connsiteX39" fmla="*/ 146957 w 2726871"/>
              <a:gd name="connsiteY39" fmla="*/ 391885 h 511628"/>
              <a:gd name="connsiteX40" fmla="*/ 119743 w 2726871"/>
              <a:gd name="connsiteY40" fmla="*/ 375557 h 511628"/>
              <a:gd name="connsiteX41" fmla="*/ 92528 w 2726871"/>
              <a:gd name="connsiteY41" fmla="*/ 353785 h 511628"/>
              <a:gd name="connsiteX42" fmla="*/ 68035 w 2726871"/>
              <a:gd name="connsiteY42" fmla="*/ 332014 h 511628"/>
              <a:gd name="connsiteX43" fmla="*/ 40821 w 2726871"/>
              <a:gd name="connsiteY43" fmla="*/ 299357 h 511628"/>
              <a:gd name="connsiteX44" fmla="*/ 21771 w 2726871"/>
              <a:gd name="connsiteY44" fmla="*/ 255814 h 511628"/>
              <a:gd name="connsiteX45" fmla="*/ 13607 w 2726871"/>
              <a:gd name="connsiteY45" fmla="*/ 217714 h 511628"/>
              <a:gd name="connsiteX46" fmla="*/ 0 w 2726871"/>
              <a:gd name="connsiteY46" fmla="*/ 182335 h 511628"/>
              <a:gd name="connsiteX47" fmla="*/ 2721 w 2726871"/>
              <a:gd name="connsiteY47" fmla="*/ 168728 h 511628"/>
              <a:gd name="connsiteX48" fmla="*/ 13607 w 2726871"/>
              <a:gd name="connsiteY48" fmla="*/ 160564 h 511628"/>
              <a:gd name="connsiteX49" fmla="*/ 35378 w 2726871"/>
              <a:gd name="connsiteY49" fmla="*/ 163285 h 511628"/>
              <a:gd name="connsiteX50" fmla="*/ 62593 w 2726871"/>
              <a:gd name="connsiteY50" fmla="*/ 176893 h 511628"/>
              <a:gd name="connsiteX51" fmla="*/ 95250 w 2726871"/>
              <a:gd name="connsiteY51" fmla="*/ 209550 h 511628"/>
              <a:gd name="connsiteX52" fmla="*/ 146957 w 2726871"/>
              <a:gd name="connsiteY52" fmla="*/ 242207 h 511628"/>
              <a:gd name="connsiteX53" fmla="*/ 187778 w 2726871"/>
              <a:gd name="connsiteY53" fmla="*/ 261257 h 511628"/>
              <a:gd name="connsiteX54" fmla="*/ 231321 w 2726871"/>
              <a:gd name="connsiteY54" fmla="*/ 274864 h 511628"/>
              <a:gd name="connsiteX55" fmla="*/ 285750 w 2726871"/>
              <a:gd name="connsiteY55" fmla="*/ 285750 h 511628"/>
              <a:gd name="connsiteX56" fmla="*/ 375557 w 2726871"/>
              <a:gd name="connsiteY56" fmla="*/ 288471 h 511628"/>
              <a:gd name="connsiteX57" fmla="*/ 508907 w 2726871"/>
              <a:gd name="connsiteY57" fmla="*/ 285750 h 511628"/>
              <a:gd name="connsiteX58" fmla="*/ 582385 w 2726871"/>
              <a:gd name="connsiteY58" fmla="*/ 283028 h 511628"/>
              <a:gd name="connsiteX59" fmla="*/ 704850 w 2726871"/>
              <a:gd name="connsiteY59" fmla="*/ 274864 h 511628"/>
              <a:gd name="connsiteX60" fmla="*/ 900793 w 2726871"/>
              <a:gd name="connsiteY60" fmla="*/ 255814 h 511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726871" h="511628">
                <a:moveTo>
                  <a:pt x="900793" y="255814"/>
                </a:moveTo>
                <a:lnTo>
                  <a:pt x="1004207" y="242207"/>
                </a:lnTo>
                <a:lnTo>
                  <a:pt x="1156607" y="220435"/>
                </a:lnTo>
                <a:lnTo>
                  <a:pt x="1464128" y="185057"/>
                </a:lnTo>
                <a:lnTo>
                  <a:pt x="1700893" y="152400"/>
                </a:lnTo>
                <a:lnTo>
                  <a:pt x="1902278" y="119743"/>
                </a:lnTo>
                <a:lnTo>
                  <a:pt x="2081893" y="89807"/>
                </a:lnTo>
                <a:lnTo>
                  <a:pt x="2119993" y="70757"/>
                </a:lnTo>
                <a:lnTo>
                  <a:pt x="2177143" y="35378"/>
                </a:lnTo>
                <a:lnTo>
                  <a:pt x="2231571" y="10885"/>
                </a:lnTo>
                <a:lnTo>
                  <a:pt x="2264228" y="0"/>
                </a:lnTo>
                <a:lnTo>
                  <a:pt x="2283278" y="0"/>
                </a:lnTo>
                <a:lnTo>
                  <a:pt x="2356757" y="10885"/>
                </a:lnTo>
                <a:lnTo>
                  <a:pt x="2452007" y="35378"/>
                </a:lnTo>
                <a:lnTo>
                  <a:pt x="2566307" y="78921"/>
                </a:lnTo>
                <a:lnTo>
                  <a:pt x="2650671" y="119743"/>
                </a:lnTo>
                <a:lnTo>
                  <a:pt x="2677885" y="138793"/>
                </a:lnTo>
                <a:lnTo>
                  <a:pt x="2702378" y="171450"/>
                </a:lnTo>
                <a:lnTo>
                  <a:pt x="2721428" y="204107"/>
                </a:lnTo>
                <a:lnTo>
                  <a:pt x="2726871" y="231321"/>
                </a:lnTo>
                <a:lnTo>
                  <a:pt x="2724150" y="253093"/>
                </a:lnTo>
                <a:lnTo>
                  <a:pt x="2715985" y="274864"/>
                </a:lnTo>
                <a:lnTo>
                  <a:pt x="2691493" y="293914"/>
                </a:lnTo>
                <a:lnTo>
                  <a:pt x="2667000" y="304800"/>
                </a:lnTo>
                <a:lnTo>
                  <a:pt x="2628900" y="310243"/>
                </a:lnTo>
                <a:lnTo>
                  <a:pt x="2560864" y="307521"/>
                </a:lnTo>
                <a:lnTo>
                  <a:pt x="2383971" y="302078"/>
                </a:lnTo>
                <a:lnTo>
                  <a:pt x="2158093" y="304800"/>
                </a:lnTo>
                <a:lnTo>
                  <a:pt x="1834243" y="315685"/>
                </a:lnTo>
                <a:lnTo>
                  <a:pt x="1494064" y="337457"/>
                </a:lnTo>
                <a:lnTo>
                  <a:pt x="1265464" y="356507"/>
                </a:lnTo>
                <a:lnTo>
                  <a:pt x="1077685" y="381000"/>
                </a:lnTo>
                <a:lnTo>
                  <a:pt x="862693" y="419100"/>
                </a:lnTo>
                <a:lnTo>
                  <a:pt x="615043" y="468085"/>
                </a:lnTo>
                <a:lnTo>
                  <a:pt x="438150" y="511628"/>
                </a:lnTo>
                <a:lnTo>
                  <a:pt x="370114" y="495300"/>
                </a:lnTo>
                <a:lnTo>
                  <a:pt x="312964" y="473528"/>
                </a:lnTo>
                <a:lnTo>
                  <a:pt x="239485" y="435428"/>
                </a:lnTo>
                <a:lnTo>
                  <a:pt x="201385" y="416378"/>
                </a:lnTo>
                <a:lnTo>
                  <a:pt x="146957" y="391885"/>
                </a:lnTo>
                <a:lnTo>
                  <a:pt x="119743" y="375557"/>
                </a:lnTo>
                <a:lnTo>
                  <a:pt x="92528" y="353785"/>
                </a:lnTo>
                <a:lnTo>
                  <a:pt x="68035" y="332014"/>
                </a:lnTo>
                <a:lnTo>
                  <a:pt x="40821" y="299357"/>
                </a:lnTo>
                <a:lnTo>
                  <a:pt x="21771" y="255814"/>
                </a:lnTo>
                <a:lnTo>
                  <a:pt x="13607" y="217714"/>
                </a:lnTo>
                <a:lnTo>
                  <a:pt x="0" y="182335"/>
                </a:lnTo>
                <a:lnTo>
                  <a:pt x="2721" y="168728"/>
                </a:lnTo>
                <a:lnTo>
                  <a:pt x="13607" y="160564"/>
                </a:lnTo>
                <a:lnTo>
                  <a:pt x="35378" y="163285"/>
                </a:lnTo>
                <a:lnTo>
                  <a:pt x="62593" y="176893"/>
                </a:lnTo>
                <a:lnTo>
                  <a:pt x="95250" y="209550"/>
                </a:lnTo>
                <a:lnTo>
                  <a:pt x="146957" y="242207"/>
                </a:lnTo>
                <a:lnTo>
                  <a:pt x="187778" y="261257"/>
                </a:lnTo>
                <a:lnTo>
                  <a:pt x="231321" y="274864"/>
                </a:lnTo>
                <a:lnTo>
                  <a:pt x="285750" y="285750"/>
                </a:lnTo>
                <a:lnTo>
                  <a:pt x="375557" y="288471"/>
                </a:lnTo>
                <a:lnTo>
                  <a:pt x="508907" y="285750"/>
                </a:lnTo>
                <a:lnTo>
                  <a:pt x="582385" y="283028"/>
                </a:lnTo>
                <a:lnTo>
                  <a:pt x="704850" y="274864"/>
                </a:lnTo>
                <a:lnTo>
                  <a:pt x="900793" y="25581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3BDE10A-983E-433C-B808-73B8A9A8C55B}"/>
              </a:ext>
            </a:extLst>
          </p:cNvPr>
          <p:cNvSpPr/>
          <p:nvPr/>
        </p:nvSpPr>
        <p:spPr>
          <a:xfrm>
            <a:off x="5840413" y="2343151"/>
            <a:ext cx="1116012" cy="1319213"/>
          </a:xfrm>
          <a:custGeom>
            <a:avLst/>
            <a:gdLst>
              <a:gd name="connsiteX0" fmla="*/ 802821 w 1115785"/>
              <a:gd name="connsiteY0" fmla="*/ 587829 h 1319893"/>
              <a:gd name="connsiteX1" fmla="*/ 908957 w 1115785"/>
              <a:gd name="connsiteY1" fmla="*/ 470807 h 1319893"/>
              <a:gd name="connsiteX2" fmla="*/ 963385 w 1115785"/>
              <a:gd name="connsiteY2" fmla="*/ 416379 h 1319893"/>
              <a:gd name="connsiteX3" fmla="*/ 1023257 w 1115785"/>
              <a:gd name="connsiteY3" fmla="*/ 356507 h 1319893"/>
              <a:gd name="connsiteX4" fmla="*/ 1074964 w 1115785"/>
              <a:gd name="connsiteY4" fmla="*/ 307521 h 1319893"/>
              <a:gd name="connsiteX5" fmla="*/ 1094014 w 1115785"/>
              <a:gd name="connsiteY5" fmla="*/ 293914 h 1319893"/>
              <a:gd name="connsiteX6" fmla="*/ 1107621 w 1115785"/>
              <a:gd name="connsiteY6" fmla="*/ 280307 h 1319893"/>
              <a:gd name="connsiteX7" fmla="*/ 1115785 w 1115785"/>
              <a:gd name="connsiteY7" fmla="*/ 269421 h 1319893"/>
              <a:gd name="connsiteX8" fmla="*/ 1115785 w 1115785"/>
              <a:gd name="connsiteY8" fmla="*/ 255814 h 1319893"/>
              <a:gd name="connsiteX9" fmla="*/ 1107621 w 1115785"/>
              <a:gd name="connsiteY9" fmla="*/ 228600 h 1319893"/>
              <a:gd name="connsiteX10" fmla="*/ 1091293 w 1115785"/>
              <a:gd name="connsiteY10" fmla="*/ 206829 h 1319893"/>
              <a:gd name="connsiteX11" fmla="*/ 1066800 w 1115785"/>
              <a:gd name="connsiteY11" fmla="*/ 185057 h 1319893"/>
              <a:gd name="connsiteX12" fmla="*/ 1042307 w 1115785"/>
              <a:gd name="connsiteY12" fmla="*/ 157843 h 1319893"/>
              <a:gd name="connsiteX13" fmla="*/ 1012371 w 1115785"/>
              <a:gd name="connsiteY13" fmla="*/ 114300 h 1319893"/>
              <a:gd name="connsiteX14" fmla="*/ 974271 w 1115785"/>
              <a:gd name="connsiteY14" fmla="*/ 68036 h 1319893"/>
              <a:gd name="connsiteX15" fmla="*/ 903514 w 1115785"/>
              <a:gd name="connsiteY15" fmla="*/ 0 h 1319893"/>
              <a:gd name="connsiteX16" fmla="*/ 783771 w 1115785"/>
              <a:gd name="connsiteY16" fmla="*/ 32657 h 1319893"/>
              <a:gd name="connsiteX17" fmla="*/ 781050 w 1115785"/>
              <a:gd name="connsiteY17" fmla="*/ 100693 h 1319893"/>
              <a:gd name="connsiteX18" fmla="*/ 778328 w 1115785"/>
              <a:gd name="connsiteY18" fmla="*/ 174171 h 1319893"/>
              <a:gd name="connsiteX19" fmla="*/ 767443 w 1115785"/>
              <a:gd name="connsiteY19" fmla="*/ 234043 h 1319893"/>
              <a:gd name="connsiteX20" fmla="*/ 748393 w 1115785"/>
              <a:gd name="connsiteY20" fmla="*/ 296636 h 1319893"/>
              <a:gd name="connsiteX21" fmla="*/ 693964 w 1115785"/>
              <a:gd name="connsiteY21" fmla="*/ 386443 h 1319893"/>
              <a:gd name="connsiteX22" fmla="*/ 489857 w 1115785"/>
              <a:gd name="connsiteY22" fmla="*/ 669471 h 1319893"/>
              <a:gd name="connsiteX23" fmla="*/ 253093 w 1115785"/>
              <a:gd name="connsiteY23" fmla="*/ 990600 h 1319893"/>
              <a:gd name="connsiteX24" fmla="*/ 87085 w 1115785"/>
              <a:gd name="connsiteY24" fmla="*/ 1205593 h 1319893"/>
              <a:gd name="connsiteX25" fmla="*/ 0 w 1115785"/>
              <a:gd name="connsiteY25" fmla="*/ 1319893 h 1319893"/>
              <a:gd name="connsiteX26" fmla="*/ 141514 w 1115785"/>
              <a:gd name="connsiteY26" fmla="*/ 1319893 h 1319893"/>
              <a:gd name="connsiteX27" fmla="*/ 307521 w 1115785"/>
              <a:gd name="connsiteY27" fmla="*/ 1132114 h 1319893"/>
              <a:gd name="connsiteX28" fmla="*/ 438150 w 1115785"/>
              <a:gd name="connsiteY28" fmla="*/ 987879 h 1319893"/>
              <a:gd name="connsiteX29" fmla="*/ 576943 w 1115785"/>
              <a:gd name="connsiteY29" fmla="*/ 838200 h 1319893"/>
              <a:gd name="connsiteX30" fmla="*/ 683078 w 1115785"/>
              <a:gd name="connsiteY30" fmla="*/ 718457 h 1319893"/>
              <a:gd name="connsiteX31" fmla="*/ 802821 w 1115785"/>
              <a:gd name="connsiteY31" fmla="*/ 587829 h 1319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15785" h="1319893">
                <a:moveTo>
                  <a:pt x="802821" y="587829"/>
                </a:moveTo>
                <a:lnTo>
                  <a:pt x="908957" y="470807"/>
                </a:lnTo>
                <a:lnTo>
                  <a:pt x="963385" y="416379"/>
                </a:lnTo>
                <a:lnTo>
                  <a:pt x="1023257" y="356507"/>
                </a:lnTo>
                <a:lnTo>
                  <a:pt x="1074964" y="307521"/>
                </a:lnTo>
                <a:lnTo>
                  <a:pt x="1094014" y="293914"/>
                </a:lnTo>
                <a:lnTo>
                  <a:pt x="1107621" y="280307"/>
                </a:lnTo>
                <a:lnTo>
                  <a:pt x="1115785" y="269421"/>
                </a:lnTo>
                <a:lnTo>
                  <a:pt x="1115785" y="255814"/>
                </a:lnTo>
                <a:lnTo>
                  <a:pt x="1107621" y="228600"/>
                </a:lnTo>
                <a:lnTo>
                  <a:pt x="1091293" y="206829"/>
                </a:lnTo>
                <a:lnTo>
                  <a:pt x="1066800" y="185057"/>
                </a:lnTo>
                <a:lnTo>
                  <a:pt x="1042307" y="157843"/>
                </a:lnTo>
                <a:lnTo>
                  <a:pt x="1012371" y="114300"/>
                </a:lnTo>
                <a:lnTo>
                  <a:pt x="974271" y="68036"/>
                </a:lnTo>
                <a:lnTo>
                  <a:pt x="903514" y="0"/>
                </a:lnTo>
                <a:lnTo>
                  <a:pt x="783771" y="32657"/>
                </a:lnTo>
                <a:lnTo>
                  <a:pt x="781050" y="100693"/>
                </a:lnTo>
                <a:cubicBezTo>
                  <a:pt x="780143" y="125186"/>
                  <a:pt x="779235" y="149678"/>
                  <a:pt x="778328" y="174171"/>
                </a:cubicBezTo>
                <a:lnTo>
                  <a:pt x="767443" y="234043"/>
                </a:lnTo>
                <a:lnTo>
                  <a:pt x="748393" y="296636"/>
                </a:lnTo>
                <a:lnTo>
                  <a:pt x="693964" y="386443"/>
                </a:lnTo>
                <a:lnTo>
                  <a:pt x="489857" y="669471"/>
                </a:lnTo>
                <a:lnTo>
                  <a:pt x="253093" y="990600"/>
                </a:lnTo>
                <a:lnTo>
                  <a:pt x="87085" y="1205593"/>
                </a:lnTo>
                <a:lnTo>
                  <a:pt x="0" y="1319893"/>
                </a:lnTo>
                <a:lnTo>
                  <a:pt x="141514" y="1319893"/>
                </a:lnTo>
                <a:lnTo>
                  <a:pt x="307521" y="1132114"/>
                </a:lnTo>
                <a:lnTo>
                  <a:pt x="438150" y="987879"/>
                </a:lnTo>
                <a:lnTo>
                  <a:pt x="576943" y="838200"/>
                </a:lnTo>
                <a:lnTo>
                  <a:pt x="683078" y="718457"/>
                </a:lnTo>
                <a:lnTo>
                  <a:pt x="802821" y="5878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EABE674B-A460-4A8C-9BE7-0BC015F57A3B}"/>
              </a:ext>
            </a:extLst>
          </p:cNvPr>
          <p:cNvSpPr/>
          <p:nvPr/>
        </p:nvSpPr>
        <p:spPr>
          <a:xfrm>
            <a:off x="5680076" y="3216276"/>
            <a:ext cx="1973263" cy="639763"/>
          </a:xfrm>
          <a:custGeom>
            <a:avLst/>
            <a:gdLst>
              <a:gd name="connsiteX0" fmla="*/ 1311729 w 1973036"/>
              <a:gd name="connsiteY0" fmla="*/ 136071 h 639535"/>
              <a:gd name="connsiteX1" fmla="*/ 1061358 w 1973036"/>
              <a:gd name="connsiteY1" fmla="*/ 193221 h 639535"/>
              <a:gd name="connsiteX2" fmla="*/ 808265 w 1973036"/>
              <a:gd name="connsiteY2" fmla="*/ 253092 h 639535"/>
              <a:gd name="connsiteX3" fmla="*/ 557893 w 1973036"/>
              <a:gd name="connsiteY3" fmla="*/ 310242 h 639535"/>
              <a:gd name="connsiteX4" fmla="*/ 495300 w 1973036"/>
              <a:gd name="connsiteY4" fmla="*/ 321128 h 639535"/>
              <a:gd name="connsiteX5" fmla="*/ 416379 w 1973036"/>
              <a:gd name="connsiteY5" fmla="*/ 323850 h 639535"/>
              <a:gd name="connsiteX6" fmla="*/ 269422 w 1973036"/>
              <a:gd name="connsiteY6" fmla="*/ 323850 h 639535"/>
              <a:gd name="connsiteX7" fmla="*/ 193222 w 1973036"/>
              <a:gd name="connsiteY7" fmla="*/ 337457 h 639535"/>
              <a:gd name="connsiteX8" fmla="*/ 122465 w 1973036"/>
              <a:gd name="connsiteY8" fmla="*/ 345621 h 639535"/>
              <a:gd name="connsiteX9" fmla="*/ 48986 w 1973036"/>
              <a:gd name="connsiteY9" fmla="*/ 348342 h 639535"/>
              <a:gd name="connsiteX10" fmla="*/ 16329 w 1973036"/>
              <a:gd name="connsiteY10" fmla="*/ 348342 h 639535"/>
              <a:gd name="connsiteX11" fmla="*/ 8165 w 1973036"/>
              <a:gd name="connsiteY11" fmla="*/ 356507 h 639535"/>
              <a:gd name="connsiteX12" fmla="*/ 0 w 1973036"/>
              <a:gd name="connsiteY12" fmla="*/ 386442 h 639535"/>
              <a:gd name="connsiteX13" fmla="*/ 2722 w 1973036"/>
              <a:gd name="connsiteY13" fmla="*/ 432707 h 639535"/>
              <a:gd name="connsiteX14" fmla="*/ 13608 w 1973036"/>
              <a:gd name="connsiteY14" fmla="*/ 476250 h 639535"/>
              <a:gd name="connsiteX15" fmla="*/ 32658 w 1973036"/>
              <a:gd name="connsiteY15" fmla="*/ 514350 h 639535"/>
              <a:gd name="connsiteX16" fmla="*/ 73479 w 1973036"/>
              <a:gd name="connsiteY16" fmla="*/ 552450 h 639535"/>
              <a:gd name="connsiteX17" fmla="*/ 146958 w 1973036"/>
              <a:gd name="connsiteY17" fmla="*/ 601435 h 639535"/>
              <a:gd name="connsiteX18" fmla="*/ 187779 w 1973036"/>
              <a:gd name="connsiteY18" fmla="*/ 625928 h 639535"/>
              <a:gd name="connsiteX19" fmla="*/ 201386 w 1973036"/>
              <a:gd name="connsiteY19" fmla="*/ 631371 h 639535"/>
              <a:gd name="connsiteX20" fmla="*/ 225879 w 1973036"/>
              <a:gd name="connsiteY20" fmla="*/ 639535 h 639535"/>
              <a:gd name="connsiteX21" fmla="*/ 244929 w 1973036"/>
              <a:gd name="connsiteY21" fmla="*/ 639535 h 639535"/>
              <a:gd name="connsiteX22" fmla="*/ 285750 w 1973036"/>
              <a:gd name="connsiteY22" fmla="*/ 631371 h 639535"/>
              <a:gd name="connsiteX23" fmla="*/ 304800 w 1973036"/>
              <a:gd name="connsiteY23" fmla="*/ 612321 h 639535"/>
              <a:gd name="connsiteX24" fmla="*/ 318408 w 1973036"/>
              <a:gd name="connsiteY24" fmla="*/ 593271 h 639535"/>
              <a:gd name="connsiteX25" fmla="*/ 400050 w 1973036"/>
              <a:gd name="connsiteY25" fmla="*/ 557892 h 639535"/>
              <a:gd name="connsiteX26" fmla="*/ 487136 w 1973036"/>
              <a:gd name="connsiteY26" fmla="*/ 525235 h 639535"/>
              <a:gd name="connsiteX27" fmla="*/ 609600 w 1973036"/>
              <a:gd name="connsiteY27" fmla="*/ 481692 h 639535"/>
              <a:gd name="connsiteX28" fmla="*/ 713015 w 1973036"/>
              <a:gd name="connsiteY28" fmla="*/ 451757 h 639535"/>
              <a:gd name="connsiteX29" fmla="*/ 870858 w 1973036"/>
              <a:gd name="connsiteY29" fmla="*/ 408214 h 639535"/>
              <a:gd name="connsiteX30" fmla="*/ 1023258 w 1973036"/>
              <a:gd name="connsiteY30" fmla="*/ 370114 h 639535"/>
              <a:gd name="connsiteX31" fmla="*/ 1156608 w 1973036"/>
              <a:gd name="connsiteY31" fmla="*/ 337457 h 639535"/>
              <a:gd name="connsiteX32" fmla="*/ 1246415 w 1973036"/>
              <a:gd name="connsiteY32" fmla="*/ 318407 h 639535"/>
              <a:gd name="connsiteX33" fmla="*/ 1322615 w 1973036"/>
              <a:gd name="connsiteY33" fmla="*/ 285750 h 639535"/>
              <a:gd name="connsiteX34" fmla="*/ 1447800 w 1973036"/>
              <a:gd name="connsiteY34" fmla="*/ 244928 h 639535"/>
              <a:gd name="connsiteX35" fmla="*/ 1608365 w 1973036"/>
              <a:gd name="connsiteY35" fmla="*/ 198664 h 639535"/>
              <a:gd name="connsiteX36" fmla="*/ 1779815 w 1973036"/>
              <a:gd name="connsiteY36" fmla="*/ 146957 h 639535"/>
              <a:gd name="connsiteX37" fmla="*/ 1973036 w 1973036"/>
              <a:gd name="connsiteY37" fmla="*/ 81642 h 639535"/>
              <a:gd name="connsiteX38" fmla="*/ 1924050 w 1973036"/>
              <a:gd name="connsiteY38" fmla="*/ 0 h 639535"/>
              <a:gd name="connsiteX39" fmla="*/ 1736272 w 1973036"/>
              <a:gd name="connsiteY39" fmla="*/ 43542 h 639535"/>
              <a:gd name="connsiteX40" fmla="*/ 1524000 w 1973036"/>
              <a:gd name="connsiteY40" fmla="*/ 89807 h 639535"/>
              <a:gd name="connsiteX41" fmla="*/ 1311729 w 1973036"/>
              <a:gd name="connsiteY41" fmla="*/ 136071 h 63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73036" h="639535">
                <a:moveTo>
                  <a:pt x="1311729" y="136071"/>
                </a:moveTo>
                <a:lnTo>
                  <a:pt x="1061358" y="193221"/>
                </a:lnTo>
                <a:lnTo>
                  <a:pt x="808265" y="253092"/>
                </a:lnTo>
                <a:lnTo>
                  <a:pt x="557893" y="310242"/>
                </a:lnTo>
                <a:lnTo>
                  <a:pt x="495300" y="321128"/>
                </a:lnTo>
                <a:lnTo>
                  <a:pt x="416379" y="323850"/>
                </a:lnTo>
                <a:lnTo>
                  <a:pt x="269422" y="323850"/>
                </a:lnTo>
                <a:lnTo>
                  <a:pt x="193222" y="337457"/>
                </a:lnTo>
                <a:lnTo>
                  <a:pt x="122465" y="345621"/>
                </a:lnTo>
                <a:lnTo>
                  <a:pt x="48986" y="348342"/>
                </a:lnTo>
                <a:lnTo>
                  <a:pt x="16329" y="348342"/>
                </a:lnTo>
                <a:lnTo>
                  <a:pt x="8165" y="356507"/>
                </a:lnTo>
                <a:lnTo>
                  <a:pt x="0" y="386442"/>
                </a:lnTo>
                <a:lnTo>
                  <a:pt x="2722" y="432707"/>
                </a:lnTo>
                <a:lnTo>
                  <a:pt x="13608" y="476250"/>
                </a:lnTo>
                <a:lnTo>
                  <a:pt x="32658" y="514350"/>
                </a:lnTo>
                <a:lnTo>
                  <a:pt x="73479" y="552450"/>
                </a:lnTo>
                <a:lnTo>
                  <a:pt x="146958" y="601435"/>
                </a:lnTo>
                <a:lnTo>
                  <a:pt x="187779" y="625928"/>
                </a:lnTo>
                <a:lnTo>
                  <a:pt x="201386" y="631371"/>
                </a:lnTo>
                <a:lnTo>
                  <a:pt x="225879" y="639535"/>
                </a:lnTo>
                <a:lnTo>
                  <a:pt x="244929" y="639535"/>
                </a:lnTo>
                <a:lnTo>
                  <a:pt x="285750" y="631371"/>
                </a:lnTo>
                <a:lnTo>
                  <a:pt x="304800" y="612321"/>
                </a:lnTo>
                <a:lnTo>
                  <a:pt x="318408" y="593271"/>
                </a:lnTo>
                <a:lnTo>
                  <a:pt x="400050" y="557892"/>
                </a:lnTo>
                <a:lnTo>
                  <a:pt x="487136" y="525235"/>
                </a:lnTo>
                <a:lnTo>
                  <a:pt x="609600" y="481692"/>
                </a:lnTo>
                <a:lnTo>
                  <a:pt x="713015" y="451757"/>
                </a:lnTo>
                <a:lnTo>
                  <a:pt x="870858" y="408214"/>
                </a:lnTo>
                <a:lnTo>
                  <a:pt x="1023258" y="370114"/>
                </a:lnTo>
                <a:lnTo>
                  <a:pt x="1156608" y="337457"/>
                </a:lnTo>
                <a:lnTo>
                  <a:pt x="1246415" y="318407"/>
                </a:lnTo>
                <a:lnTo>
                  <a:pt x="1322615" y="285750"/>
                </a:lnTo>
                <a:lnTo>
                  <a:pt x="1447800" y="244928"/>
                </a:lnTo>
                <a:lnTo>
                  <a:pt x="1608365" y="198664"/>
                </a:lnTo>
                <a:lnTo>
                  <a:pt x="1779815" y="146957"/>
                </a:lnTo>
                <a:lnTo>
                  <a:pt x="1973036" y="81642"/>
                </a:lnTo>
                <a:lnTo>
                  <a:pt x="1924050" y="0"/>
                </a:lnTo>
                <a:lnTo>
                  <a:pt x="1736272" y="43542"/>
                </a:lnTo>
                <a:lnTo>
                  <a:pt x="1524000" y="89807"/>
                </a:lnTo>
                <a:lnTo>
                  <a:pt x="1311729" y="1360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11A26481-8909-46C6-97B8-41D1F74AFE8B}"/>
              </a:ext>
            </a:extLst>
          </p:cNvPr>
          <p:cNvSpPr/>
          <p:nvPr/>
        </p:nvSpPr>
        <p:spPr>
          <a:xfrm>
            <a:off x="7143751" y="2778126"/>
            <a:ext cx="842963" cy="982663"/>
          </a:xfrm>
          <a:custGeom>
            <a:avLst/>
            <a:gdLst>
              <a:gd name="connsiteX0" fmla="*/ 468086 w 843643"/>
              <a:gd name="connsiteY0" fmla="*/ 696685 h 982435"/>
              <a:gd name="connsiteX1" fmla="*/ 413657 w 843643"/>
              <a:gd name="connsiteY1" fmla="*/ 617764 h 982435"/>
              <a:gd name="connsiteX2" fmla="*/ 361950 w 843643"/>
              <a:gd name="connsiteY2" fmla="*/ 549728 h 982435"/>
              <a:gd name="connsiteX3" fmla="*/ 302079 w 843643"/>
              <a:gd name="connsiteY3" fmla="*/ 468085 h 982435"/>
              <a:gd name="connsiteX4" fmla="*/ 250371 w 843643"/>
              <a:gd name="connsiteY4" fmla="*/ 378278 h 982435"/>
              <a:gd name="connsiteX5" fmla="*/ 201386 w 843643"/>
              <a:gd name="connsiteY5" fmla="*/ 304800 h 982435"/>
              <a:gd name="connsiteX6" fmla="*/ 174171 w 843643"/>
              <a:gd name="connsiteY6" fmla="*/ 272142 h 982435"/>
              <a:gd name="connsiteX7" fmla="*/ 152400 w 843643"/>
              <a:gd name="connsiteY7" fmla="*/ 250371 h 982435"/>
              <a:gd name="connsiteX8" fmla="*/ 119743 w 843643"/>
              <a:gd name="connsiteY8" fmla="*/ 209550 h 982435"/>
              <a:gd name="connsiteX9" fmla="*/ 76200 w 843643"/>
              <a:gd name="connsiteY9" fmla="*/ 149678 h 982435"/>
              <a:gd name="connsiteX10" fmla="*/ 54429 w 843643"/>
              <a:gd name="connsiteY10" fmla="*/ 106135 h 982435"/>
              <a:gd name="connsiteX11" fmla="*/ 19050 w 843643"/>
              <a:gd name="connsiteY11" fmla="*/ 57150 h 982435"/>
              <a:gd name="connsiteX12" fmla="*/ 5443 w 843643"/>
              <a:gd name="connsiteY12" fmla="*/ 32657 h 982435"/>
              <a:gd name="connsiteX13" fmla="*/ 0 w 843643"/>
              <a:gd name="connsiteY13" fmla="*/ 10885 h 982435"/>
              <a:gd name="connsiteX14" fmla="*/ 5443 w 843643"/>
              <a:gd name="connsiteY14" fmla="*/ 0 h 982435"/>
              <a:gd name="connsiteX15" fmla="*/ 32657 w 843643"/>
              <a:gd name="connsiteY15" fmla="*/ 2721 h 982435"/>
              <a:gd name="connsiteX16" fmla="*/ 92529 w 843643"/>
              <a:gd name="connsiteY16" fmla="*/ 29935 h 982435"/>
              <a:gd name="connsiteX17" fmla="*/ 146957 w 843643"/>
              <a:gd name="connsiteY17" fmla="*/ 59871 h 982435"/>
              <a:gd name="connsiteX18" fmla="*/ 231321 w 843643"/>
              <a:gd name="connsiteY18" fmla="*/ 127907 h 982435"/>
              <a:gd name="connsiteX19" fmla="*/ 348343 w 843643"/>
              <a:gd name="connsiteY19" fmla="*/ 214992 h 982435"/>
              <a:gd name="connsiteX20" fmla="*/ 511629 w 843643"/>
              <a:gd name="connsiteY20" fmla="*/ 340178 h 982435"/>
              <a:gd name="connsiteX21" fmla="*/ 587829 w 843643"/>
              <a:gd name="connsiteY21" fmla="*/ 400050 h 982435"/>
              <a:gd name="connsiteX22" fmla="*/ 639536 w 843643"/>
              <a:gd name="connsiteY22" fmla="*/ 438150 h 982435"/>
              <a:gd name="connsiteX23" fmla="*/ 669471 w 843643"/>
              <a:gd name="connsiteY23" fmla="*/ 465364 h 982435"/>
              <a:gd name="connsiteX24" fmla="*/ 699407 w 843643"/>
              <a:gd name="connsiteY24" fmla="*/ 500742 h 982435"/>
              <a:gd name="connsiteX25" fmla="*/ 729343 w 843643"/>
              <a:gd name="connsiteY25" fmla="*/ 544285 h 982435"/>
              <a:gd name="connsiteX26" fmla="*/ 753836 w 843643"/>
              <a:gd name="connsiteY26" fmla="*/ 587828 h 982435"/>
              <a:gd name="connsiteX27" fmla="*/ 786493 w 843643"/>
              <a:gd name="connsiteY27" fmla="*/ 655864 h 982435"/>
              <a:gd name="connsiteX28" fmla="*/ 821871 w 843643"/>
              <a:gd name="connsiteY28" fmla="*/ 753835 h 982435"/>
              <a:gd name="connsiteX29" fmla="*/ 838200 w 843643"/>
              <a:gd name="connsiteY29" fmla="*/ 819150 h 982435"/>
              <a:gd name="connsiteX30" fmla="*/ 843643 w 843643"/>
              <a:gd name="connsiteY30" fmla="*/ 870857 h 982435"/>
              <a:gd name="connsiteX31" fmla="*/ 838200 w 843643"/>
              <a:gd name="connsiteY31" fmla="*/ 903514 h 982435"/>
              <a:gd name="connsiteX32" fmla="*/ 810986 w 843643"/>
              <a:gd name="connsiteY32" fmla="*/ 944335 h 982435"/>
              <a:gd name="connsiteX33" fmla="*/ 775607 w 843643"/>
              <a:gd name="connsiteY33" fmla="*/ 971550 h 982435"/>
              <a:gd name="connsiteX34" fmla="*/ 753836 w 843643"/>
              <a:gd name="connsiteY34" fmla="*/ 979714 h 982435"/>
              <a:gd name="connsiteX35" fmla="*/ 729343 w 843643"/>
              <a:gd name="connsiteY35" fmla="*/ 982435 h 982435"/>
              <a:gd name="connsiteX36" fmla="*/ 691243 w 843643"/>
              <a:gd name="connsiteY36" fmla="*/ 971550 h 982435"/>
              <a:gd name="connsiteX37" fmla="*/ 658586 w 843643"/>
              <a:gd name="connsiteY37" fmla="*/ 955221 h 982435"/>
              <a:gd name="connsiteX38" fmla="*/ 625929 w 843643"/>
              <a:gd name="connsiteY38" fmla="*/ 928007 h 982435"/>
              <a:gd name="connsiteX39" fmla="*/ 582386 w 843643"/>
              <a:gd name="connsiteY39" fmla="*/ 868135 h 982435"/>
              <a:gd name="connsiteX40" fmla="*/ 468086 w 843643"/>
              <a:gd name="connsiteY40" fmla="*/ 696685 h 982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43643" h="982435">
                <a:moveTo>
                  <a:pt x="468086" y="696685"/>
                </a:moveTo>
                <a:lnTo>
                  <a:pt x="413657" y="617764"/>
                </a:lnTo>
                <a:lnTo>
                  <a:pt x="361950" y="549728"/>
                </a:lnTo>
                <a:lnTo>
                  <a:pt x="302079" y="468085"/>
                </a:lnTo>
                <a:lnTo>
                  <a:pt x="250371" y="378278"/>
                </a:lnTo>
                <a:lnTo>
                  <a:pt x="201386" y="304800"/>
                </a:lnTo>
                <a:lnTo>
                  <a:pt x="174171" y="272142"/>
                </a:lnTo>
                <a:lnTo>
                  <a:pt x="152400" y="250371"/>
                </a:lnTo>
                <a:lnTo>
                  <a:pt x="119743" y="209550"/>
                </a:lnTo>
                <a:lnTo>
                  <a:pt x="76200" y="149678"/>
                </a:lnTo>
                <a:lnTo>
                  <a:pt x="54429" y="106135"/>
                </a:lnTo>
                <a:lnTo>
                  <a:pt x="19050" y="57150"/>
                </a:lnTo>
                <a:lnTo>
                  <a:pt x="5443" y="32657"/>
                </a:lnTo>
                <a:lnTo>
                  <a:pt x="0" y="10885"/>
                </a:lnTo>
                <a:lnTo>
                  <a:pt x="5443" y="0"/>
                </a:lnTo>
                <a:lnTo>
                  <a:pt x="32657" y="2721"/>
                </a:lnTo>
                <a:lnTo>
                  <a:pt x="92529" y="29935"/>
                </a:lnTo>
                <a:lnTo>
                  <a:pt x="146957" y="59871"/>
                </a:lnTo>
                <a:lnTo>
                  <a:pt x="231321" y="127907"/>
                </a:lnTo>
                <a:lnTo>
                  <a:pt x="348343" y="214992"/>
                </a:lnTo>
                <a:lnTo>
                  <a:pt x="511629" y="340178"/>
                </a:lnTo>
                <a:lnTo>
                  <a:pt x="587829" y="400050"/>
                </a:lnTo>
                <a:lnTo>
                  <a:pt x="639536" y="438150"/>
                </a:lnTo>
                <a:lnTo>
                  <a:pt x="669471" y="465364"/>
                </a:lnTo>
                <a:lnTo>
                  <a:pt x="699407" y="500742"/>
                </a:lnTo>
                <a:lnTo>
                  <a:pt x="729343" y="544285"/>
                </a:lnTo>
                <a:lnTo>
                  <a:pt x="753836" y="587828"/>
                </a:lnTo>
                <a:lnTo>
                  <a:pt x="786493" y="655864"/>
                </a:lnTo>
                <a:lnTo>
                  <a:pt x="821871" y="753835"/>
                </a:lnTo>
                <a:lnTo>
                  <a:pt x="838200" y="819150"/>
                </a:lnTo>
                <a:lnTo>
                  <a:pt x="843643" y="870857"/>
                </a:lnTo>
                <a:lnTo>
                  <a:pt x="838200" y="903514"/>
                </a:lnTo>
                <a:lnTo>
                  <a:pt x="810986" y="944335"/>
                </a:lnTo>
                <a:lnTo>
                  <a:pt x="775607" y="971550"/>
                </a:lnTo>
                <a:lnTo>
                  <a:pt x="753836" y="979714"/>
                </a:lnTo>
                <a:lnTo>
                  <a:pt x="729343" y="982435"/>
                </a:lnTo>
                <a:lnTo>
                  <a:pt x="691243" y="971550"/>
                </a:lnTo>
                <a:lnTo>
                  <a:pt x="658586" y="955221"/>
                </a:lnTo>
                <a:lnTo>
                  <a:pt x="625929" y="928007"/>
                </a:lnTo>
                <a:lnTo>
                  <a:pt x="582386" y="868135"/>
                </a:lnTo>
                <a:lnTo>
                  <a:pt x="468086" y="6966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1742372D-388B-4D70-9944-80E86E0CFB1A}"/>
              </a:ext>
            </a:extLst>
          </p:cNvPr>
          <p:cNvSpPr/>
          <p:nvPr/>
        </p:nvSpPr>
        <p:spPr>
          <a:xfrm>
            <a:off x="5184775" y="3789363"/>
            <a:ext cx="1430338" cy="2197100"/>
          </a:xfrm>
          <a:custGeom>
            <a:avLst/>
            <a:gdLst>
              <a:gd name="connsiteX0" fmla="*/ 982905 w 1429680"/>
              <a:gd name="connsiteY0" fmla="*/ 819088 h 2198134"/>
              <a:gd name="connsiteX1" fmla="*/ 1012690 w 1429680"/>
              <a:gd name="connsiteY1" fmla="*/ 717819 h 2198134"/>
              <a:gd name="connsiteX2" fmla="*/ 1033540 w 1429680"/>
              <a:gd name="connsiteY2" fmla="*/ 619528 h 2198134"/>
              <a:gd name="connsiteX3" fmla="*/ 1054389 w 1429680"/>
              <a:gd name="connsiteY3" fmla="*/ 518259 h 2198134"/>
              <a:gd name="connsiteX4" fmla="*/ 1066303 w 1429680"/>
              <a:gd name="connsiteY4" fmla="*/ 437840 h 2198134"/>
              <a:gd name="connsiteX5" fmla="*/ 1078217 w 1429680"/>
              <a:gd name="connsiteY5" fmla="*/ 360399 h 2198134"/>
              <a:gd name="connsiteX6" fmla="*/ 1081196 w 1429680"/>
              <a:gd name="connsiteY6" fmla="*/ 324657 h 2198134"/>
              <a:gd name="connsiteX7" fmla="*/ 1081196 w 1429680"/>
              <a:gd name="connsiteY7" fmla="*/ 271044 h 2198134"/>
              <a:gd name="connsiteX8" fmla="*/ 1078217 w 1429680"/>
              <a:gd name="connsiteY8" fmla="*/ 244237 h 2198134"/>
              <a:gd name="connsiteX9" fmla="*/ 1072260 w 1429680"/>
              <a:gd name="connsiteY9" fmla="*/ 190624 h 2198134"/>
              <a:gd name="connsiteX10" fmla="*/ 1048432 w 1429680"/>
              <a:gd name="connsiteY10" fmla="*/ 128076 h 2198134"/>
              <a:gd name="connsiteX11" fmla="*/ 1021626 w 1429680"/>
              <a:gd name="connsiteY11" fmla="*/ 92334 h 2198134"/>
              <a:gd name="connsiteX12" fmla="*/ 991841 w 1429680"/>
              <a:gd name="connsiteY12" fmla="*/ 65527 h 2198134"/>
              <a:gd name="connsiteX13" fmla="*/ 970991 w 1429680"/>
              <a:gd name="connsiteY13" fmla="*/ 44678 h 2198134"/>
              <a:gd name="connsiteX14" fmla="*/ 956099 w 1429680"/>
              <a:gd name="connsiteY14" fmla="*/ 20850 h 2198134"/>
              <a:gd name="connsiteX15" fmla="*/ 962056 w 1429680"/>
              <a:gd name="connsiteY15" fmla="*/ 5957 h 2198134"/>
              <a:gd name="connsiteX16" fmla="*/ 994819 w 1429680"/>
              <a:gd name="connsiteY16" fmla="*/ 0 h 2198134"/>
              <a:gd name="connsiteX17" fmla="*/ 1048432 w 1429680"/>
              <a:gd name="connsiteY17" fmla="*/ 8936 h 2198134"/>
              <a:gd name="connsiteX18" fmla="*/ 1110981 w 1429680"/>
              <a:gd name="connsiteY18" fmla="*/ 32764 h 2198134"/>
              <a:gd name="connsiteX19" fmla="*/ 1236078 w 1429680"/>
              <a:gd name="connsiteY19" fmla="*/ 92334 h 2198134"/>
              <a:gd name="connsiteX20" fmla="*/ 1310540 w 1429680"/>
              <a:gd name="connsiteY20" fmla="*/ 134033 h 2198134"/>
              <a:gd name="connsiteX21" fmla="*/ 1370110 w 1429680"/>
              <a:gd name="connsiteY21" fmla="*/ 172753 h 2198134"/>
              <a:gd name="connsiteX22" fmla="*/ 1402874 w 1429680"/>
              <a:gd name="connsiteY22" fmla="*/ 202538 h 2198134"/>
              <a:gd name="connsiteX23" fmla="*/ 1423723 w 1429680"/>
              <a:gd name="connsiteY23" fmla="*/ 229345 h 2198134"/>
              <a:gd name="connsiteX24" fmla="*/ 1429680 w 1429680"/>
              <a:gd name="connsiteY24" fmla="*/ 247216 h 2198134"/>
              <a:gd name="connsiteX25" fmla="*/ 1423723 w 1429680"/>
              <a:gd name="connsiteY25" fmla="*/ 268065 h 2198134"/>
              <a:gd name="connsiteX26" fmla="*/ 1399895 w 1429680"/>
              <a:gd name="connsiteY26" fmla="*/ 291893 h 2198134"/>
              <a:gd name="connsiteX27" fmla="*/ 1364153 w 1429680"/>
              <a:gd name="connsiteY27" fmla="*/ 315721 h 2198134"/>
              <a:gd name="connsiteX28" fmla="*/ 1346282 w 1429680"/>
              <a:gd name="connsiteY28" fmla="*/ 339549 h 2198134"/>
              <a:gd name="connsiteX29" fmla="*/ 1322454 w 1429680"/>
              <a:gd name="connsiteY29" fmla="*/ 387205 h 2198134"/>
              <a:gd name="connsiteX30" fmla="*/ 1307562 w 1429680"/>
              <a:gd name="connsiteY30" fmla="*/ 428904 h 2198134"/>
              <a:gd name="connsiteX31" fmla="*/ 1292669 w 1429680"/>
              <a:gd name="connsiteY31" fmla="*/ 488474 h 2198134"/>
              <a:gd name="connsiteX32" fmla="*/ 1280755 w 1429680"/>
              <a:gd name="connsiteY32" fmla="*/ 571872 h 2198134"/>
              <a:gd name="connsiteX33" fmla="*/ 1250970 w 1429680"/>
              <a:gd name="connsiteY33" fmla="*/ 688034 h 2198134"/>
              <a:gd name="connsiteX34" fmla="*/ 1206293 w 1429680"/>
              <a:gd name="connsiteY34" fmla="*/ 842916 h 2198134"/>
              <a:gd name="connsiteX35" fmla="*/ 1143744 w 1429680"/>
              <a:gd name="connsiteY35" fmla="*/ 1027583 h 2198134"/>
              <a:gd name="connsiteX36" fmla="*/ 1048432 w 1429680"/>
              <a:gd name="connsiteY36" fmla="*/ 1242035 h 2198134"/>
              <a:gd name="connsiteX37" fmla="*/ 979927 w 1429680"/>
              <a:gd name="connsiteY37" fmla="*/ 1361175 h 2198134"/>
              <a:gd name="connsiteX38" fmla="*/ 875679 w 1429680"/>
              <a:gd name="connsiteY38" fmla="*/ 1522014 h 2198134"/>
              <a:gd name="connsiteX39" fmla="*/ 786324 w 1429680"/>
              <a:gd name="connsiteY39" fmla="*/ 1632219 h 2198134"/>
              <a:gd name="connsiteX40" fmla="*/ 658249 w 1429680"/>
              <a:gd name="connsiteY40" fmla="*/ 1754338 h 2198134"/>
              <a:gd name="connsiteX41" fmla="*/ 527194 w 1429680"/>
              <a:gd name="connsiteY41" fmla="*/ 1861564 h 2198134"/>
              <a:gd name="connsiteX42" fmla="*/ 336570 w 1429680"/>
              <a:gd name="connsiteY42" fmla="*/ 2004532 h 2198134"/>
              <a:gd name="connsiteX43" fmla="*/ 205516 w 1429680"/>
              <a:gd name="connsiteY43" fmla="*/ 2093887 h 2198134"/>
              <a:gd name="connsiteX44" fmla="*/ 65527 w 1429680"/>
              <a:gd name="connsiteY44" fmla="*/ 2180263 h 2198134"/>
              <a:gd name="connsiteX45" fmla="*/ 23828 w 1429680"/>
              <a:gd name="connsiteY45" fmla="*/ 2198134 h 2198134"/>
              <a:gd name="connsiteX46" fmla="*/ 11914 w 1429680"/>
              <a:gd name="connsiteY46" fmla="*/ 2198134 h 2198134"/>
              <a:gd name="connsiteX47" fmla="*/ 0 w 1429680"/>
              <a:gd name="connsiteY47" fmla="*/ 2189199 h 2198134"/>
              <a:gd name="connsiteX48" fmla="*/ 0 w 1429680"/>
              <a:gd name="connsiteY48" fmla="*/ 2171328 h 2198134"/>
              <a:gd name="connsiteX49" fmla="*/ 8935 w 1429680"/>
              <a:gd name="connsiteY49" fmla="*/ 2144521 h 2198134"/>
              <a:gd name="connsiteX50" fmla="*/ 44677 w 1429680"/>
              <a:gd name="connsiteY50" fmla="*/ 2114736 h 2198134"/>
              <a:gd name="connsiteX51" fmla="*/ 125097 w 1429680"/>
              <a:gd name="connsiteY51" fmla="*/ 2049209 h 2198134"/>
              <a:gd name="connsiteX52" fmla="*/ 211473 w 1429680"/>
              <a:gd name="connsiteY52" fmla="*/ 1980704 h 2198134"/>
              <a:gd name="connsiteX53" fmla="*/ 309764 w 1429680"/>
              <a:gd name="connsiteY53" fmla="*/ 1894327 h 2198134"/>
              <a:gd name="connsiteX54" fmla="*/ 408054 w 1429680"/>
              <a:gd name="connsiteY54" fmla="*/ 1799015 h 2198134"/>
              <a:gd name="connsiteX55" fmla="*/ 512302 w 1429680"/>
              <a:gd name="connsiteY55" fmla="*/ 1691789 h 2198134"/>
              <a:gd name="connsiteX56" fmla="*/ 595700 w 1429680"/>
              <a:gd name="connsiteY56" fmla="*/ 1590520 h 2198134"/>
              <a:gd name="connsiteX57" fmla="*/ 655270 w 1429680"/>
              <a:gd name="connsiteY57" fmla="*/ 1513079 h 2198134"/>
              <a:gd name="connsiteX58" fmla="*/ 693991 w 1429680"/>
              <a:gd name="connsiteY58" fmla="*/ 1462444 h 2198134"/>
              <a:gd name="connsiteX59" fmla="*/ 744625 w 1429680"/>
              <a:gd name="connsiteY59" fmla="*/ 1390960 h 2198134"/>
              <a:gd name="connsiteX60" fmla="*/ 789303 w 1429680"/>
              <a:gd name="connsiteY60" fmla="*/ 1319476 h 2198134"/>
              <a:gd name="connsiteX61" fmla="*/ 825045 w 1429680"/>
              <a:gd name="connsiteY61" fmla="*/ 1253949 h 2198134"/>
              <a:gd name="connsiteX62" fmla="*/ 863765 w 1429680"/>
              <a:gd name="connsiteY62" fmla="*/ 1161616 h 2198134"/>
              <a:gd name="connsiteX63" fmla="*/ 899507 w 1429680"/>
              <a:gd name="connsiteY63" fmla="*/ 1072261 h 2198134"/>
              <a:gd name="connsiteX64" fmla="*/ 947163 w 1429680"/>
              <a:gd name="connsiteY64" fmla="*/ 938228 h 2198134"/>
              <a:gd name="connsiteX65" fmla="*/ 982905 w 1429680"/>
              <a:gd name="connsiteY65" fmla="*/ 819088 h 2198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429680" h="2198134">
                <a:moveTo>
                  <a:pt x="982905" y="819088"/>
                </a:moveTo>
                <a:lnTo>
                  <a:pt x="1012690" y="717819"/>
                </a:lnTo>
                <a:lnTo>
                  <a:pt x="1033540" y="619528"/>
                </a:lnTo>
                <a:lnTo>
                  <a:pt x="1054389" y="518259"/>
                </a:lnTo>
                <a:lnTo>
                  <a:pt x="1066303" y="437840"/>
                </a:lnTo>
                <a:lnTo>
                  <a:pt x="1078217" y="360399"/>
                </a:lnTo>
                <a:lnTo>
                  <a:pt x="1081196" y="324657"/>
                </a:lnTo>
                <a:lnTo>
                  <a:pt x="1081196" y="271044"/>
                </a:lnTo>
                <a:lnTo>
                  <a:pt x="1078217" y="244237"/>
                </a:lnTo>
                <a:lnTo>
                  <a:pt x="1072260" y="190624"/>
                </a:lnTo>
                <a:lnTo>
                  <a:pt x="1048432" y="128076"/>
                </a:lnTo>
                <a:lnTo>
                  <a:pt x="1021626" y="92334"/>
                </a:lnTo>
                <a:lnTo>
                  <a:pt x="991841" y="65527"/>
                </a:lnTo>
                <a:lnTo>
                  <a:pt x="970991" y="44678"/>
                </a:lnTo>
                <a:lnTo>
                  <a:pt x="956099" y="20850"/>
                </a:lnTo>
                <a:lnTo>
                  <a:pt x="962056" y="5957"/>
                </a:lnTo>
                <a:lnTo>
                  <a:pt x="994819" y="0"/>
                </a:lnTo>
                <a:lnTo>
                  <a:pt x="1048432" y="8936"/>
                </a:lnTo>
                <a:lnTo>
                  <a:pt x="1110981" y="32764"/>
                </a:lnTo>
                <a:lnTo>
                  <a:pt x="1236078" y="92334"/>
                </a:lnTo>
                <a:lnTo>
                  <a:pt x="1310540" y="134033"/>
                </a:lnTo>
                <a:lnTo>
                  <a:pt x="1370110" y="172753"/>
                </a:lnTo>
                <a:lnTo>
                  <a:pt x="1402874" y="202538"/>
                </a:lnTo>
                <a:lnTo>
                  <a:pt x="1423723" y="229345"/>
                </a:lnTo>
                <a:lnTo>
                  <a:pt x="1429680" y="247216"/>
                </a:lnTo>
                <a:lnTo>
                  <a:pt x="1423723" y="268065"/>
                </a:lnTo>
                <a:lnTo>
                  <a:pt x="1399895" y="291893"/>
                </a:lnTo>
                <a:lnTo>
                  <a:pt x="1364153" y="315721"/>
                </a:lnTo>
                <a:lnTo>
                  <a:pt x="1346282" y="339549"/>
                </a:lnTo>
                <a:lnTo>
                  <a:pt x="1322454" y="387205"/>
                </a:lnTo>
                <a:lnTo>
                  <a:pt x="1307562" y="428904"/>
                </a:lnTo>
                <a:lnTo>
                  <a:pt x="1292669" y="488474"/>
                </a:lnTo>
                <a:lnTo>
                  <a:pt x="1280755" y="571872"/>
                </a:lnTo>
                <a:lnTo>
                  <a:pt x="1250970" y="688034"/>
                </a:lnTo>
                <a:lnTo>
                  <a:pt x="1206293" y="842916"/>
                </a:lnTo>
                <a:lnTo>
                  <a:pt x="1143744" y="1027583"/>
                </a:lnTo>
                <a:lnTo>
                  <a:pt x="1048432" y="1242035"/>
                </a:lnTo>
                <a:lnTo>
                  <a:pt x="979927" y="1361175"/>
                </a:lnTo>
                <a:lnTo>
                  <a:pt x="875679" y="1522014"/>
                </a:lnTo>
                <a:lnTo>
                  <a:pt x="786324" y="1632219"/>
                </a:lnTo>
                <a:lnTo>
                  <a:pt x="658249" y="1754338"/>
                </a:lnTo>
                <a:lnTo>
                  <a:pt x="527194" y="1861564"/>
                </a:lnTo>
                <a:lnTo>
                  <a:pt x="336570" y="2004532"/>
                </a:lnTo>
                <a:lnTo>
                  <a:pt x="205516" y="2093887"/>
                </a:lnTo>
                <a:lnTo>
                  <a:pt x="65527" y="2180263"/>
                </a:lnTo>
                <a:lnTo>
                  <a:pt x="23828" y="2198134"/>
                </a:lnTo>
                <a:lnTo>
                  <a:pt x="11914" y="2198134"/>
                </a:lnTo>
                <a:lnTo>
                  <a:pt x="0" y="2189199"/>
                </a:lnTo>
                <a:lnTo>
                  <a:pt x="0" y="2171328"/>
                </a:lnTo>
                <a:lnTo>
                  <a:pt x="8935" y="2144521"/>
                </a:lnTo>
                <a:lnTo>
                  <a:pt x="44677" y="2114736"/>
                </a:lnTo>
                <a:lnTo>
                  <a:pt x="125097" y="2049209"/>
                </a:lnTo>
                <a:lnTo>
                  <a:pt x="211473" y="1980704"/>
                </a:lnTo>
                <a:lnTo>
                  <a:pt x="309764" y="1894327"/>
                </a:lnTo>
                <a:lnTo>
                  <a:pt x="408054" y="1799015"/>
                </a:lnTo>
                <a:lnTo>
                  <a:pt x="512302" y="1691789"/>
                </a:lnTo>
                <a:lnTo>
                  <a:pt x="595700" y="1590520"/>
                </a:lnTo>
                <a:lnTo>
                  <a:pt x="655270" y="1513079"/>
                </a:lnTo>
                <a:lnTo>
                  <a:pt x="693991" y="1462444"/>
                </a:lnTo>
                <a:lnTo>
                  <a:pt x="744625" y="1390960"/>
                </a:lnTo>
                <a:lnTo>
                  <a:pt x="789303" y="1319476"/>
                </a:lnTo>
                <a:lnTo>
                  <a:pt x="825045" y="1253949"/>
                </a:lnTo>
                <a:lnTo>
                  <a:pt x="863765" y="1161616"/>
                </a:lnTo>
                <a:lnTo>
                  <a:pt x="899507" y="1072261"/>
                </a:lnTo>
                <a:lnTo>
                  <a:pt x="947163" y="938228"/>
                </a:lnTo>
                <a:lnTo>
                  <a:pt x="982905" y="8190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7331E4A7-D591-4221-9CFF-540BBD0ABAA7}"/>
              </a:ext>
            </a:extLst>
          </p:cNvPr>
          <p:cNvSpPr/>
          <p:nvPr/>
        </p:nvSpPr>
        <p:spPr>
          <a:xfrm>
            <a:off x="6751639" y="3509963"/>
            <a:ext cx="1690687" cy="2335212"/>
          </a:xfrm>
          <a:custGeom>
            <a:avLst/>
            <a:gdLst>
              <a:gd name="connsiteX0" fmla="*/ 205587 w 1690720"/>
              <a:gd name="connsiteY0" fmla="*/ 892921 h 2335095"/>
              <a:gd name="connsiteX1" fmla="*/ 205587 w 1690720"/>
              <a:gd name="connsiteY1" fmla="*/ 518569 h 2335095"/>
              <a:gd name="connsiteX2" fmla="*/ 205587 w 1690720"/>
              <a:gd name="connsiteY2" fmla="*/ 273093 h 2335095"/>
              <a:gd name="connsiteX3" fmla="*/ 199450 w 1690720"/>
              <a:gd name="connsiteY3" fmla="*/ 236271 h 2335095"/>
              <a:gd name="connsiteX4" fmla="*/ 187176 w 1690720"/>
              <a:gd name="connsiteY4" fmla="*/ 199450 h 2335095"/>
              <a:gd name="connsiteX5" fmla="*/ 168765 w 1690720"/>
              <a:gd name="connsiteY5" fmla="*/ 168765 h 2335095"/>
              <a:gd name="connsiteX6" fmla="*/ 150355 w 1690720"/>
              <a:gd name="connsiteY6" fmla="*/ 144218 h 2335095"/>
              <a:gd name="connsiteX7" fmla="*/ 107396 w 1690720"/>
              <a:gd name="connsiteY7" fmla="*/ 101259 h 2335095"/>
              <a:gd name="connsiteX8" fmla="*/ 52164 w 1690720"/>
              <a:gd name="connsiteY8" fmla="*/ 52164 h 2335095"/>
              <a:gd name="connsiteX9" fmla="*/ 0 w 1690720"/>
              <a:gd name="connsiteY9" fmla="*/ 9205 h 2335095"/>
              <a:gd name="connsiteX10" fmla="*/ 88985 w 1690720"/>
              <a:gd name="connsiteY10" fmla="*/ 0 h 2335095"/>
              <a:gd name="connsiteX11" fmla="*/ 202518 w 1690720"/>
              <a:gd name="connsiteY11" fmla="*/ 49095 h 2335095"/>
              <a:gd name="connsiteX12" fmla="*/ 279230 w 1690720"/>
              <a:gd name="connsiteY12" fmla="*/ 82848 h 2335095"/>
              <a:gd name="connsiteX13" fmla="*/ 334462 w 1690720"/>
              <a:gd name="connsiteY13" fmla="*/ 107396 h 2335095"/>
              <a:gd name="connsiteX14" fmla="*/ 368215 w 1690720"/>
              <a:gd name="connsiteY14" fmla="*/ 125807 h 2335095"/>
              <a:gd name="connsiteX15" fmla="*/ 401968 w 1690720"/>
              <a:gd name="connsiteY15" fmla="*/ 150354 h 2335095"/>
              <a:gd name="connsiteX16" fmla="*/ 429584 w 1690720"/>
              <a:gd name="connsiteY16" fmla="*/ 174902 h 2335095"/>
              <a:gd name="connsiteX17" fmla="*/ 463337 w 1690720"/>
              <a:gd name="connsiteY17" fmla="*/ 208655 h 2335095"/>
              <a:gd name="connsiteX18" fmla="*/ 481748 w 1690720"/>
              <a:gd name="connsiteY18" fmla="*/ 236271 h 2335095"/>
              <a:gd name="connsiteX19" fmla="*/ 494022 w 1690720"/>
              <a:gd name="connsiteY19" fmla="*/ 276161 h 2335095"/>
              <a:gd name="connsiteX20" fmla="*/ 494022 w 1690720"/>
              <a:gd name="connsiteY20" fmla="*/ 309914 h 2335095"/>
              <a:gd name="connsiteX21" fmla="*/ 475611 w 1690720"/>
              <a:gd name="connsiteY21" fmla="*/ 432652 h 2335095"/>
              <a:gd name="connsiteX22" fmla="*/ 435721 w 1690720"/>
              <a:gd name="connsiteY22" fmla="*/ 714950 h 2335095"/>
              <a:gd name="connsiteX23" fmla="*/ 423447 w 1690720"/>
              <a:gd name="connsiteY23" fmla="*/ 828483 h 2335095"/>
              <a:gd name="connsiteX24" fmla="*/ 411173 w 1690720"/>
              <a:gd name="connsiteY24" fmla="*/ 1098507 h 2335095"/>
              <a:gd name="connsiteX25" fmla="*/ 395831 w 1690720"/>
              <a:gd name="connsiteY25" fmla="*/ 1377737 h 2335095"/>
              <a:gd name="connsiteX26" fmla="*/ 377420 w 1690720"/>
              <a:gd name="connsiteY26" fmla="*/ 1712199 h 2335095"/>
              <a:gd name="connsiteX27" fmla="*/ 377420 w 1690720"/>
              <a:gd name="connsiteY27" fmla="*/ 1785842 h 2335095"/>
              <a:gd name="connsiteX28" fmla="*/ 377420 w 1690720"/>
              <a:gd name="connsiteY28" fmla="*/ 1884032 h 2335095"/>
              <a:gd name="connsiteX29" fmla="*/ 386626 w 1690720"/>
              <a:gd name="connsiteY29" fmla="*/ 1979154 h 2335095"/>
              <a:gd name="connsiteX30" fmla="*/ 395831 w 1690720"/>
              <a:gd name="connsiteY30" fmla="*/ 2019044 h 2335095"/>
              <a:gd name="connsiteX31" fmla="*/ 411173 w 1690720"/>
              <a:gd name="connsiteY31" fmla="*/ 2046660 h 2335095"/>
              <a:gd name="connsiteX32" fmla="*/ 451063 w 1690720"/>
              <a:gd name="connsiteY32" fmla="*/ 2077345 h 2335095"/>
              <a:gd name="connsiteX33" fmla="*/ 512432 w 1690720"/>
              <a:gd name="connsiteY33" fmla="*/ 2098824 h 2335095"/>
              <a:gd name="connsiteX34" fmla="*/ 567665 w 1690720"/>
              <a:gd name="connsiteY34" fmla="*/ 2114167 h 2335095"/>
              <a:gd name="connsiteX35" fmla="*/ 675061 w 1690720"/>
              <a:gd name="connsiteY35" fmla="*/ 2126440 h 2335095"/>
              <a:gd name="connsiteX36" fmla="*/ 825415 w 1690720"/>
              <a:gd name="connsiteY36" fmla="*/ 2129509 h 2335095"/>
              <a:gd name="connsiteX37" fmla="*/ 911332 w 1690720"/>
              <a:gd name="connsiteY37" fmla="*/ 2129509 h 2335095"/>
              <a:gd name="connsiteX38" fmla="*/ 1003385 w 1690720"/>
              <a:gd name="connsiteY38" fmla="*/ 2123372 h 2335095"/>
              <a:gd name="connsiteX39" fmla="*/ 1110781 w 1690720"/>
              <a:gd name="connsiteY39" fmla="*/ 2111098 h 2335095"/>
              <a:gd name="connsiteX40" fmla="*/ 1162945 w 1690720"/>
              <a:gd name="connsiteY40" fmla="*/ 2095756 h 2335095"/>
              <a:gd name="connsiteX41" fmla="*/ 1215109 w 1690720"/>
              <a:gd name="connsiteY41" fmla="*/ 2074277 h 2335095"/>
              <a:gd name="connsiteX42" fmla="*/ 1626282 w 1690720"/>
              <a:gd name="connsiteY42" fmla="*/ 2083482 h 2335095"/>
              <a:gd name="connsiteX43" fmla="*/ 1666172 w 1690720"/>
              <a:gd name="connsiteY43" fmla="*/ 2120303 h 2335095"/>
              <a:gd name="connsiteX44" fmla="*/ 1681514 w 1690720"/>
              <a:gd name="connsiteY44" fmla="*/ 2144851 h 2335095"/>
              <a:gd name="connsiteX45" fmla="*/ 1687651 w 1690720"/>
              <a:gd name="connsiteY45" fmla="*/ 2163262 h 2335095"/>
              <a:gd name="connsiteX46" fmla="*/ 1690720 w 1690720"/>
              <a:gd name="connsiteY46" fmla="*/ 2175536 h 2335095"/>
              <a:gd name="connsiteX47" fmla="*/ 1687651 w 1690720"/>
              <a:gd name="connsiteY47" fmla="*/ 2197015 h 2335095"/>
              <a:gd name="connsiteX48" fmla="*/ 1678446 w 1690720"/>
              <a:gd name="connsiteY48" fmla="*/ 2221563 h 2335095"/>
              <a:gd name="connsiteX49" fmla="*/ 1660035 w 1690720"/>
              <a:gd name="connsiteY49" fmla="*/ 2243042 h 2335095"/>
              <a:gd name="connsiteX50" fmla="*/ 1610940 w 1690720"/>
              <a:gd name="connsiteY50" fmla="*/ 2267589 h 2335095"/>
              <a:gd name="connsiteX51" fmla="*/ 1540365 w 1690720"/>
              <a:gd name="connsiteY51" fmla="*/ 2286000 h 2335095"/>
              <a:gd name="connsiteX52" fmla="*/ 1359326 w 1690720"/>
              <a:gd name="connsiteY52" fmla="*/ 2313616 h 2335095"/>
              <a:gd name="connsiteX53" fmla="*/ 1169082 w 1690720"/>
              <a:gd name="connsiteY53" fmla="*/ 2328958 h 2335095"/>
              <a:gd name="connsiteX54" fmla="*/ 975769 w 1690720"/>
              <a:gd name="connsiteY54" fmla="*/ 2335095 h 2335095"/>
              <a:gd name="connsiteX55" fmla="*/ 807004 w 1690720"/>
              <a:gd name="connsiteY55" fmla="*/ 2328958 h 2335095"/>
              <a:gd name="connsiteX56" fmla="*/ 675061 w 1690720"/>
              <a:gd name="connsiteY56" fmla="*/ 2319753 h 2335095"/>
              <a:gd name="connsiteX57" fmla="*/ 509364 w 1690720"/>
              <a:gd name="connsiteY57" fmla="*/ 2292137 h 2335095"/>
              <a:gd name="connsiteX58" fmla="*/ 411173 w 1690720"/>
              <a:gd name="connsiteY58" fmla="*/ 2261452 h 2335095"/>
              <a:gd name="connsiteX59" fmla="*/ 343667 w 1690720"/>
              <a:gd name="connsiteY59" fmla="*/ 2233836 h 2335095"/>
              <a:gd name="connsiteX60" fmla="*/ 294572 w 1690720"/>
              <a:gd name="connsiteY60" fmla="*/ 2200083 h 2335095"/>
              <a:gd name="connsiteX61" fmla="*/ 263888 w 1690720"/>
              <a:gd name="connsiteY61" fmla="*/ 2166330 h 2335095"/>
              <a:gd name="connsiteX62" fmla="*/ 239340 w 1690720"/>
              <a:gd name="connsiteY62" fmla="*/ 2117235 h 2335095"/>
              <a:gd name="connsiteX63" fmla="*/ 214792 w 1690720"/>
              <a:gd name="connsiteY63" fmla="*/ 2046660 h 2335095"/>
              <a:gd name="connsiteX64" fmla="*/ 199450 w 1690720"/>
              <a:gd name="connsiteY64" fmla="*/ 1969949 h 2335095"/>
              <a:gd name="connsiteX65" fmla="*/ 187176 w 1690720"/>
              <a:gd name="connsiteY65" fmla="*/ 1859485 h 2335095"/>
              <a:gd name="connsiteX66" fmla="*/ 181039 w 1690720"/>
              <a:gd name="connsiteY66" fmla="*/ 1718336 h 2335095"/>
              <a:gd name="connsiteX67" fmla="*/ 181039 w 1690720"/>
              <a:gd name="connsiteY67" fmla="*/ 1558776 h 2335095"/>
              <a:gd name="connsiteX68" fmla="*/ 187176 w 1690720"/>
              <a:gd name="connsiteY68" fmla="*/ 1377737 h 2335095"/>
              <a:gd name="connsiteX69" fmla="*/ 205587 w 1690720"/>
              <a:gd name="connsiteY69" fmla="*/ 892921 h 2335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90720" h="2335095">
                <a:moveTo>
                  <a:pt x="205587" y="892921"/>
                </a:moveTo>
                <a:lnTo>
                  <a:pt x="205587" y="518569"/>
                </a:lnTo>
                <a:lnTo>
                  <a:pt x="205587" y="273093"/>
                </a:lnTo>
                <a:lnTo>
                  <a:pt x="199450" y="236271"/>
                </a:lnTo>
                <a:lnTo>
                  <a:pt x="187176" y="199450"/>
                </a:lnTo>
                <a:lnTo>
                  <a:pt x="168765" y="168765"/>
                </a:lnTo>
                <a:lnTo>
                  <a:pt x="150355" y="144218"/>
                </a:lnTo>
                <a:lnTo>
                  <a:pt x="107396" y="101259"/>
                </a:lnTo>
                <a:lnTo>
                  <a:pt x="52164" y="52164"/>
                </a:lnTo>
                <a:lnTo>
                  <a:pt x="0" y="9205"/>
                </a:lnTo>
                <a:lnTo>
                  <a:pt x="88985" y="0"/>
                </a:lnTo>
                <a:lnTo>
                  <a:pt x="202518" y="49095"/>
                </a:lnTo>
                <a:lnTo>
                  <a:pt x="279230" y="82848"/>
                </a:lnTo>
                <a:lnTo>
                  <a:pt x="334462" y="107396"/>
                </a:lnTo>
                <a:lnTo>
                  <a:pt x="368215" y="125807"/>
                </a:lnTo>
                <a:lnTo>
                  <a:pt x="401968" y="150354"/>
                </a:lnTo>
                <a:lnTo>
                  <a:pt x="429584" y="174902"/>
                </a:lnTo>
                <a:lnTo>
                  <a:pt x="463337" y="208655"/>
                </a:lnTo>
                <a:lnTo>
                  <a:pt x="481748" y="236271"/>
                </a:lnTo>
                <a:lnTo>
                  <a:pt x="494022" y="276161"/>
                </a:lnTo>
                <a:lnTo>
                  <a:pt x="494022" y="309914"/>
                </a:lnTo>
                <a:lnTo>
                  <a:pt x="475611" y="432652"/>
                </a:lnTo>
                <a:lnTo>
                  <a:pt x="435721" y="714950"/>
                </a:lnTo>
                <a:lnTo>
                  <a:pt x="423447" y="828483"/>
                </a:lnTo>
                <a:lnTo>
                  <a:pt x="411173" y="1098507"/>
                </a:lnTo>
                <a:lnTo>
                  <a:pt x="395831" y="1377737"/>
                </a:lnTo>
                <a:lnTo>
                  <a:pt x="377420" y="1712199"/>
                </a:lnTo>
                <a:lnTo>
                  <a:pt x="377420" y="1785842"/>
                </a:lnTo>
                <a:lnTo>
                  <a:pt x="377420" y="1884032"/>
                </a:lnTo>
                <a:lnTo>
                  <a:pt x="386626" y="1979154"/>
                </a:lnTo>
                <a:lnTo>
                  <a:pt x="395831" y="2019044"/>
                </a:lnTo>
                <a:lnTo>
                  <a:pt x="411173" y="2046660"/>
                </a:lnTo>
                <a:lnTo>
                  <a:pt x="451063" y="2077345"/>
                </a:lnTo>
                <a:lnTo>
                  <a:pt x="512432" y="2098824"/>
                </a:lnTo>
                <a:lnTo>
                  <a:pt x="567665" y="2114167"/>
                </a:lnTo>
                <a:lnTo>
                  <a:pt x="675061" y="2126440"/>
                </a:lnTo>
                <a:lnTo>
                  <a:pt x="825415" y="2129509"/>
                </a:lnTo>
                <a:lnTo>
                  <a:pt x="911332" y="2129509"/>
                </a:lnTo>
                <a:lnTo>
                  <a:pt x="1003385" y="2123372"/>
                </a:lnTo>
                <a:lnTo>
                  <a:pt x="1110781" y="2111098"/>
                </a:lnTo>
                <a:lnTo>
                  <a:pt x="1162945" y="2095756"/>
                </a:lnTo>
                <a:lnTo>
                  <a:pt x="1215109" y="2074277"/>
                </a:lnTo>
                <a:lnTo>
                  <a:pt x="1626282" y="2083482"/>
                </a:lnTo>
                <a:lnTo>
                  <a:pt x="1666172" y="2120303"/>
                </a:lnTo>
                <a:lnTo>
                  <a:pt x="1681514" y="2144851"/>
                </a:lnTo>
                <a:lnTo>
                  <a:pt x="1687651" y="2163262"/>
                </a:lnTo>
                <a:lnTo>
                  <a:pt x="1690720" y="2175536"/>
                </a:lnTo>
                <a:lnTo>
                  <a:pt x="1687651" y="2197015"/>
                </a:lnTo>
                <a:lnTo>
                  <a:pt x="1678446" y="2221563"/>
                </a:lnTo>
                <a:lnTo>
                  <a:pt x="1660035" y="2243042"/>
                </a:lnTo>
                <a:lnTo>
                  <a:pt x="1610940" y="2267589"/>
                </a:lnTo>
                <a:lnTo>
                  <a:pt x="1540365" y="2286000"/>
                </a:lnTo>
                <a:lnTo>
                  <a:pt x="1359326" y="2313616"/>
                </a:lnTo>
                <a:lnTo>
                  <a:pt x="1169082" y="2328958"/>
                </a:lnTo>
                <a:lnTo>
                  <a:pt x="975769" y="2335095"/>
                </a:lnTo>
                <a:lnTo>
                  <a:pt x="807004" y="2328958"/>
                </a:lnTo>
                <a:lnTo>
                  <a:pt x="675061" y="2319753"/>
                </a:lnTo>
                <a:lnTo>
                  <a:pt x="509364" y="2292137"/>
                </a:lnTo>
                <a:lnTo>
                  <a:pt x="411173" y="2261452"/>
                </a:lnTo>
                <a:lnTo>
                  <a:pt x="343667" y="2233836"/>
                </a:lnTo>
                <a:lnTo>
                  <a:pt x="294572" y="2200083"/>
                </a:lnTo>
                <a:lnTo>
                  <a:pt x="263888" y="2166330"/>
                </a:lnTo>
                <a:lnTo>
                  <a:pt x="239340" y="2117235"/>
                </a:lnTo>
                <a:lnTo>
                  <a:pt x="214792" y="2046660"/>
                </a:lnTo>
                <a:lnTo>
                  <a:pt x="199450" y="1969949"/>
                </a:lnTo>
                <a:lnTo>
                  <a:pt x="187176" y="1859485"/>
                </a:lnTo>
                <a:lnTo>
                  <a:pt x="181039" y="1718336"/>
                </a:lnTo>
                <a:lnTo>
                  <a:pt x="181039" y="1558776"/>
                </a:lnTo>
                <a:lnTo>
                  <a:pt x="187176" y="1377737"/>
                </a:lnTo>
                <a:lnTo>
                  <a:pt x="205587" y="89292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90265BB6-AE9C-402F-8DD6-8AE1B7B77960}"/>
              </a:ext>
            </a:extLst>
          </p:cNvPr>
          <p:cNvSpPr/>
          <p:nvPr/>
        </p:nvSpPr>
        <p:spPr>
          <a:xfrm>
            <a:off x="7904163" y="4783139"/>
            <a:ext cx="533400" cy="892175"/>
          </a:xfrm>
          <a:custGeom>
            <a:avLst/>
            <a:gdLst>
              <a:gd name="connsiteX0" fmla="*/ 333375 w 533400"/>
              <a:gd name="connsiteY0" fmla="*/ 235744 h 890588"/>
              <a:gd name="connsiteX1" fmla="*/ 352425 w 533400"/>
              <a:gd name="connsiteY1" fmla="*/ 392907 h 890588"/>
              <a:gd name="connsiteX2" fmla="*/ 364331 w 533400"/>
              <a:gd name="connsiteY2" fmla="*/ 547688 h 890588"/>
              <a:gd name="connsiteX3" fmla="*/ 371475 w 533400"/>
              <a:gd name="connsiteY3" fmla="*/ 645319 h 890588"/>
              <a:gd name="connsiteX4" fmla="*/ 390525 w 533400"/>
              <a:gd name="connsiteY4" fmla="*/ 695325 h 890588"/>
              <a:gd name="connsiteX5" fmla="*/ 438150 w 533400"/>
              <a:gd name="connsiteY5" fmla="*/ 762000 h 890588"/>
              <a:gd name="connsiteX6" fmla="*/ 469106 w 533400"/>
              <a:gd name="connsiteY6" fmla="*/ 800100 h 890588"/>
              <a:gd name="connsiteX7" fmla="*/ 478631 w 533400"/>
              <a:gd name="connsiteY7" fmla="*/ 812007 h 890588"/>
              <a:gd name="connsiteX8" fmla="*/ 516731 w 533400"/>
              <a:gd name="connsiteY8" fmla="*/ 852488 h 890588"/>
              <a:gd name="connsiteX9" fmla="*/ 533400 w 533400"/>
              <a:gd name="connsiteY9" fmla="*/ 890588 h 890588"/>
              <a:gd name="connsiteX10" fmla="*/ 0 w 533400"/>
              <a:gd name="connsiteY10" fmla="*/ 828675 h 890588"/>
              <a:gd name="connsiteX11" fmla="*/ 40481 w 533400"/>
              <a:gd name="connsiteY11" fmla="*/ 812007 h 890588"/>
              <a:gd name="connsiteX12" fmla="*/ 66675 w 533400"/>
              <a:gd name="connsiteY12" fmla="*/ 797719 h 890588"/>
              <a:gd name="connsiteX13" fmla="*/ 100012 w 533400"/>
              <a:gd name="connsiteY13" fmla="*/ 771525 h 890588"/>
              <a:gd name="connsiteX14" fmla="*/ 121444 w 533400"/>
              <a:gd name="connsiteY14" fmla="*/ 752475 h 890588"/>
              <a:gd name="connsiteX15" fmla="*/ 147637 w 533400"/>
              <a:gd name="connsiteY15" fmla="*/ 711994 h 890588"/>
              <a:gd name="connsiteX16" fmla="*/ 169069 w 533400"/>
              <a:gd name="connsiteY16" fmla="*/ 661988 h 890588"/>
              <a:gd name="connsiteX17" fmla="*/ 190500 w 533400"/>
              <a:gd name="connsiteY17" fmla="*/ 583407 h 890588"/>
              <a:gd name="connsiteX18" fmla="*/ 216694 w 533400"/>
              <a:gd name="connsiteY18" fmla="*/ 407194 h 890588"/>
              <a:gd name="connsiteX19" fmla="*/ 250031 w 533400"/>
              <a:gd name="connsiteY19" fmla="*/ 121444 h 890588"/>
              <a:gd name="connsiteX20" fmla="*/ 257175 w 533400"/>
              <a:gd name="connsiteY20" fmla="*/ 30957 h 890588"/>
              <a:gd name="connsiteX21" fmla="*/ 264319 w 533400"/>
              <a:gd name="connsiteY21" fmla="*/ 7144 h 890588"/>
              <a:gd name="connsiteX22" fmla="*/ 278606 w 533400"/>
              <a:gd name="connsiteY22" fmla="*/ 0 h 890588"/>
              <a:gd name="connsiteX23" fmla="*/ 290512 w 533400"/>
              <a:gd name="connsiteY23" fmla="*/ 0 h 890588"/>
              <a:gd name="connsiteX24" fmla="*/ 295275 w 533400"/>
              <a:gd name="connsiteY24" fmla="*/ 2382 h 890588"/>
              <a:gd name="connsiteX25" fmla="*/ 304800 w 533400"/>
              <a:gd name="connsiteY25" fmla="*/ 9525 h 890588"/>
              <a:gd name="connsiteX26" fmla="*/ 309562 w 533400"/>
              <a:gd name="connsiteY26" fmla="*/ 33338 h 890588"/>
              <a:gd name="connsiteX27" fmla="*/ 321469 w 533400"/>
              <a:gd name="connsiteY27" fmla="*/ 128588 h 890588"/>
              <a:gd name="connsiteX28" fmla="*/ 333375 w 533400"/>
              <a:gd name="connsiteY28" fmla="*/ 235744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33400" h="890588">
                <a:moveTo>
                  <a:pt x="333375" y="235744"/>
                </a:moveTo>
                <a:lnTo>
                  <a:pt x="352425" y="392907"/>
                </a:lnTo>
                <a:lnTo>
                  <a:pt x="364331" y="547688"/>
                </a:lnTo>
                <a:lnTo>
                  <a:pt x="371475" y="645319"/>
                </a:lnTo>
                <a:lnTo>
                  <a:pt x="390525" y="695325"/>
                </a:lnTo>
                <a:lnTo>
                  <a:pt x="438150" y="762000"/>
                </a:lnTo>
                <a:lnTo>
                  <a:pt x="469106" y="800100"/>
                </a:lnTo>
                <a:lnTo>
                  <a:pt x="478631" y="812007"/>
                </a:lnTo>
                <a:lnTo>
                  <a:pt x="516731" y="852488"/>
                </a:lnTo>
                <a:lnTo>
                  <a:pt x="533400" y="890588"/>
                </a:lnTo>
                <a:lnTo>
                  <a:pt x="0" y="828675"/>
                </a:lnTo>
                <a:lnTo>
                  <a:pt x="40481" y="812007"/>
                </a:lnTo>
                <a:lnTo>
                  <a:pt x="66675" y="797719"/>
                </a:lnTo>
                <a:lnTo>
                  <a:pt x="100012" y="771525"/>
                </a:lnTo>
                <a:lnTo>
                  <a:pt x="121444" y="752475"/>
                </a:lnTo>
                <a:lnTo>
                  <a:pt x="147637" y="711994"/>
                </a:lnTo>
                <a:lnTo>
                  <a:pt x="169069" y="661988"/>
                </a:lnTo>
                <a:lnTo>
                  <a:pt x="190500" y="583407"/>
                </a:lnTo>
                <a:lnTo>
                  <a:pt x="216694" y="407194"/>
                </a:lnTo>
                <a:lnTo>
                  <a:pt x="250031" y="121444"/>
                </a:lnTo>
                <a:lnTo>
                  <a:pt x="257175" y="30957"/>
                </a:lnTo>
                <a:lnTo>
                  <a:pt x="264319" y="7144"/>
                </a:lnTo>
                <a:lnTo>
                  <a:pt x="278606" y="0"/>
                </a:lnTo>
                <a:lnTo>
                  <a:pt x="290512" y="0"/>
                </a:lnTo>
                <a:lnTo>
                  <a:pt x="295275" y="2382"/>
                </a:lnTo>
                <a:lnTo>
                  <a:pt x="304800" y="9525"/>
                </a:lnTo>
                <a:lnTo>
                  <a:pt x="309562" y="33338"/>
                </a:lnTo>
                <a:lnTo>
                  <a:pt x="321469" y="128588"/>
                </a:lnTo>
                <a:lnTo>
                  <a:pt x="333375" y="2357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680C7EC4-B96C-4119-96CE-A2D3EBADA760}"/>
              </a:ext>
            </a:extLst>
          </p:cNvPr>
          <p:cNvGrpSpPr/>
          <p:nvPr/>
        </p:nvGrpSpPr>
        <p:grpSpPr>
          <a:xfrm>
            <a:off x="3621089" y="1489075"/>
            <a:ext cx="4821237" cy="4554539"/>
            <a:chOff x="3621089" y="1489075"/>
            <a:chExt cx="4821237" cy="4554539"/>
          </a:xfrm>
        </p:grpSpPr>
        <p:sp>
          <p:nvSpPr>
            <p:cNvPr id="19" name="フリーフォーム 62">
              <a:extLst>
                <a:ext uri="{FF2B5EF4-FFF2-40B4-BE49-F238E27FC236}">
                  <a16:creationId xmlns:a16="http://schemas.microsoft.com/office/drawing/2014/main" id="{5EF18868-61A6-4136-9457-77D172B45561}"/>
                </a:ext>
              </a:extLst>
            </p:cNvPr>
            <p:cNvSpPr/>
            <p:nvPr/>
          </p:nvSpPr>
          <p:spPr>
            <a:xfrm>
              <a:off x="4056063" y="1579564"/>
              <a:ext cx="963612" cy="1266825"/>
            </a:xfrm>
            <a:custGeom>
              <a:avLst/>
              <a:gdLst>
                <a:gd name="connsiteX0" fmla="*/ 566737 w 964406"/>
                <a:gd name="connsiteY0" fmla="*/ 719137 h 1266825"/>
                <a:gd name="connsiteX1" fmla="*/ 654844 w 964406"/>
                <a:gd name="connsiteY1" fmla="*/ 609600 h 1266825"/>
                <a:gd name="connsiteX2" fmla="*/ 719137 w 964406"/>
                <a:gd name="connsiteY2" fmla="*/ 526256 h 1266825"/>
                <a:gd name="connsiteX3" fmla="*/ 764381 w 964406"/>
                <a:gd name="connsiteY3" fmla="*/ 469106 h 1266825"/>
                <a:gd name="connsiteX4" fmla="*/ 795337 w 964406"/>
                <a:gd name="connsiteY4" fmla="*/ 428625 h 1266825"/>
                <a:gd name="connsiteX5" fmla="*/ 812006 w 964406"/>
                <a:gd name="connsiteY5" fmla="*/ 409575 h 1266825"/>
                <a:gd name="connsiteX6" fmla="*/ 838200 w 964406"/>
                <a:gd name="connsiteY6" fmla="*/ 392906 h 1266825"/>
                <a:gd name="connsiteX7" fmla="*/ 864394 w 964406"/>
                <a:gd name="connsiteY7" fmla="*/ 378619 h 1266825"/>
                <a:gd name="connsiteX8" fmla="*/ 914400 w 964406"/>
                <a:gd name="connsiteY8" fmla="*/ 359569 h 1266825"/>
                <a:gd name="connsiteX9" fmla="*/ 945356 w 964406"/>
                <a:gd name="connsiteY9" fmla="*/ 352425 h 1266825"/>
                <a:gd name="connsiteX10" fmla="*/ 954881 w 964406"/>
                <a:gd name="connsiteY10" fmla="*/ 342900 h 1266825"/>
                <a:gd name="connsiteX11" fmla="*/ 962025 w 964406"/>
                <a:gd name="connsiteY11" fmla="*/ 328612 h 1266825"/>
                <a:gd name="connsiteX12" fmla="*/ 964406 w 964406"/>
                <a:gd name="connsiteY12" fmla="*/ 311944 h 1266825"/>
                <a:gd name="connsiteX13" fmla="*/ 962025 w 964406"/>
                <a:gd name="connsiteY13" fmla="*/ 288131 h 1266825"/>
                <a:gd name="connsiteX14" fmla="*/ 947737 w 964406"/>
                <a:gd name="connsiteY14" fmla="*/ 250031 h 1266825"/>
                <a:gd name="connsiteX15" fmla="*/ 914400 w 964406"/>
                <a:gd name="connsiteY15" fmla="*/ 197644 h 1266825"/>
                <a:gd name="connsiteX16" fmla="*/ 888206 w 964406"/>
                <a:gd name="connsiteY16" fmla="*/ 164306 h 1266825"/>
                <a:gd name="connsiteX17" fmla="*/ 854869 w 964406"/>
                <a:gd name="connsiteY17" fmla="*/ 130969 h 1266825"/>
                <a:gd name="connsiteX18" fmla="*/ 819150 w 964406"/>
                <a:gd name="connsiteY18" fmla="*/ 102394 h 1266825"/>
                <a:gd name="connsiteX19" fmla="*/ 783431 w 964406"/>
                <a:gd name="connsiteY19" fmla="*/ 78581 h 1266825"/>
                <a:gd name="connsiteX20" fmla="*/ 738187 w 964406"/>
                <a:gd name="connsiteY20" fmla="*/ 52387 h 1266825"/>
                <a:gd name="connsiteX21" fmla="*/ 700087 w 964406"/>
                <a:gd name="connsiteY21" fmla="*/ 33337 h 1266825"/>
                <a:gd name="connsiteX22" fmla="*/ 654844 w 964406"/>
                <a:gd name="connsiteY22" fmla="*/ 14287 h 1266825"/>
                <a:gd name="connsiteX23" fmla="*/ 614362 w 964406"/>
                <a:gd name="connsiteY23" fmla="*/ 4762 h 1266825"/>
                <a:gd name="connsiteX24" fmla="*/ 588169 w 964406"/>
                <a:gd name="connsiteY24" fmla="*/ 0 h 1266825"/>
                <a:gd name="connsiteX25" fmla="*/ 564356 w 964406"/>
                <a:gd name="connsiteY25" fmla="*/ 2381 h 1266825"/>
                <a:gd name="connsiteX26" fmla="*/ 552450 w 964406"/>
                <a:gd name="connsiteY26" fmla="*/ 9525 h 1266825"/>
                <a:gd name="connsiteX27" fmla="*/ 550069 w 964406"/>
                <a:gd name="connsiteY27" fmla="*/ 19050 h 1266825"/>
                <a:gd name="connsiteX28" fmla="*/ 550069 w 964406"/>
                <a:gd name="connsiteY28" fmla="*/ 35719 h 1266825"/>
                <a:gd name="connsiteX29" fmla="*/ 554831 w 964406"/>
                <a:gd name="connsiteY29" fmla="*/ 54769 h 1266825"/>
                <a:gd name="connsiteX30" fmla="*/ 576262 w 964406"/>
                <a:gd name="connsiteY30" fmla="*/ 97631 h 1266825"/>
                <a:gd name="connsiteX31" fmla="*/ 595312 w 964406"/>
                <a:gd name="connsiteY31" fmla="*/ 121444 h 1266825"/>
                <a:gd name="connsiteX32" fmla="*/ 604837 w 964406"/>
                <a:gd name="connsiteY32" fmla="*/ 138112 h 1266825"/>
                <a:gd name="connsiteX33" fmla="*/ 616744 w 964406"/>
                <a:gd name="connsiteY33" fmla="*/ 164306 h 1266825"/>
                <a:gd name="connsiteX34" fmla="*/ 621506 w 964406"/>
                <a:gd name="connsiteY34" fmla="*/ 188119 h 1266825"/>
                <a:gd name="connsiteX35" fmla="*/ 619125 w 964406"/>
                <a:gd name="connsiteY35" fmla="*/ 226219 h 1266825"/>
                <a:gd name="connsiteX36" fmla="*/ 604837 w 964406"/>
                <a:gd name="connsiteY36" fmla="*/ 259556 h 1266825"/>
                <a:gd name="connsiteX37" fmla="*/ 564356 w 964406"/>
                <a:gd name="connsiteY37" fmla="*/ 335756 h 1266825"/>
                <a:gd name="connsiteX38" fmla="*/ 495300 w 964406"/>
                <a:gd name="connsiteY38" fmla="*/ 459581 h 1266825"/>
                <a:gd name="connsiteX39" fmla="*/ 392906 w 964406"/>
                <a:gd name="connsiteY39" fmla="*/ 633412 h 1266825"/>
                <a:gd name="connsiteX40" fmla="*/ 266700 w 964406"/>
                <a:gd name="connsiteY40" fmla="*/ 835819 h 1266825"/>
                <a:gd name="connsiteX41" fmla="*/ 111919 w 964406"/>
                <a:gd name="connsiteY41" fmla="*/ 1064419 h 1266825"/>
                <a:gd name="connsiteX42" fmla="*/ 0 w 964406"/>
                <a:gd name="connsiteY42" fmla="*/ 1207294 h 1266825"/>
                <a:gd name="connsiteX43" fmla="*/ 95250 w 964406"/>
                <a:gd name="connsiteY43" fmla="*/ 1266825 h 1266825"/>
                <a:gd name="connsiteX44" fmla="*/ 197644 w 964406"/>
                <a:gd name="connsiteY44" fmla="*/ 1159669 h 1266825"/>
                <a:gd name="connsiteX45" fmla="*/ 304800 w 964406"/>
                <a:gd name="connsiteY45" fmla="*/ 1035844 h 1266825"/>
                <a:gd name="connsiteX46" fmla="*/ 454819 w 964406"/>
                <a:gd name="connsiteY46" fmla="*/ 857250 h 1266825"/>
                <a:gd name="connsiteX47" fmla="*/ 566737 w 964406"/>
                <a:gd name="connsiteY47" fmla="*/ 719137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4406" h="1266825">
                  <a:moveTo>
                    <a:pt x="566737" y="719137"/>
                  </a:moveTo>
                  <a:lnTo>
                    <a:pt x="654844" y="609600"/>
                  </a:lnTo>
                  <a:lnTo>
                    <a:pt x="719137" y="526256"/>
                  </a:lnTo>
                  <a:lnTo>
                    <a:pt x="764381" y="469106"/>
                  </a:lnTo>
                  <a:lnTo>
                    <a:pt x="795337" y="428625"/>
                  </a:lnTo>
                  <a:lnTo>
                    <a:pt x="812006" y="409575"/>
                  </a:lnTo>
                  <a:lnTo>
                    <a:pt x="838200" y="392906"/>
                  </a:lnTo>
                  <a:lnTo>
                    <a:pt x="864394" y="378619"/>
                  </a:lnTo>
                  <a:lnTo>
                    <a:pt x="914400" y="359569"/>
                  </a:lnTo>
                  <a:lnTo>
                    <a:pt x="945356" y="352425"/>
                  </a:lnTo>
                  <a:lnTo>
                    <a:pt x="954881" y="342900"/>
                  </a:lnTo>
                  <a:lnTo>
                    <a:pt x="962025" y="328612"/>
                  </a:lnTo>
                  <a:lnTo>
                    <a:pt x="964406" y="311944"/>
                  </a:lnTo>
                  <a:lnTo>
                    <a:pt x="962025" y="288131"/>
                  </a:lnTo>
                  <a:lnTo>
                    <a:pt x="947737" y="250031"/>
                  </a:lnTo>
                  <a:lnTo>
                    <a:pt x="914400" y="197644"/>
                  </a:lnTo>
                  <a:lnTo>
                    <a:pt x="888206" y="164306"/>
                  </a:lnTo>
                  <a:lnTo>
                    <a:pt x="854869" y="130969"/>
                  </a:lnTo>
                  <a:lnTo>
                    <a:pt x="819150" y="102394"/>
                  </a:lnTo>
                  <a:lnTo>
                    <a:pt x="783431" y="78581"/>
                  </a:lnTo>
                  <a:lnTo>
                    <a:pt x="738187" y="52387"/>
                  </a:lnTo>
                  <a:lnTo>
                    <a:pt x="700087" y="33337"/>
                  </a:lnTo>
                  <a:lnTo>
                    <a:pt x="654844" y="14287"/>
                  </a:lnTo>
                  <a:lnTo>
                    <a:pt x="614362" y="4762"/>
                  </a:lnTo>
                  <a:lnTo>
                    <a:pt x="588169" y="0"/>
                  </a:lnTo>
                  <a:lnTo>
                    <a:pt x="564356" y="2381"/>
                  </a:lnTo>
                  <a:lnTo>
                    <a:pt x="552450" y="9525"/>
                  </a:lnTo>
                  <a:lnTo>
                    <a:pt x="550069" y="19050"/>
                  </a:lnTo>
                  <a:lnTo>
                    <a:pt x="550069" y="35719"/>
                  </a:lnTo>
                  <a:lnTo>
                    <a:pt x="554831" y="54769"/>
                  </a:lnTo>
                  <a:lnTo>
                    <a:pt x="576262" y="97631"/>
                  </a:lnTo>
                  <a:lnTo>
                    <a:pt x="595312" y="121444"/>
                  </a:lnTo>
                  <a:lnTo>
                    <a:pt x="604837" y="138112"/>
                  </a:lnTo>
                  <a:lnTo>
                    <a:pt x="616744" y="164306"/>
                  </a:lnTo>
                  <a:lnTo>
                    <a:pt x="621506" y="188119"/>
                  </a:lnTo>
                  <a:lnTo>
                    <a:pt x="619125" y="226219"/>
                  </a:lnTo>
                  <a:lnTo>
                    <a:pt x="604837" y="259556"/>
                  </a:lnTo>
                  <a:lnTo>
                    <a:pt x="564356" y="335756"/>
                  </a:lnTo>
                  <a:lnTo>
                    <a:pt x="495300" y="459581"/>
                  </a:lnTo>
                  <a:lnTo>
                    <a:pt x="392906" y="633412"/>
                  </a:lnTo>
                  <a:lnTo>
                    <a:pt x="266700" y="835819"/>
                  </a:lnTo>
                  <a:lnTo>
                    <a:pt x="111919" y="1064419"/>
                  </a:lnTo>
                  <a:lnTo>
                    <a:pt x="0" y="1207294"/>
                  </a:lnTo>
                  <a:lnTo>
                    <a:pt x="95250" y="1266825"/>
                  </a:lnTo>
                  <a:lnTo>
                    <a:pt x="197644" y="1159669"/>
                  </a:lnTo>
                  <a:lnTo>
                    <a:pt x="304800" y="1035844"/>
                  </a:lnTo>
                  <a:lnTo>
                    <a:pt x="454819" y="857250"/>
                  </a:lnTo>
                  <a:lnTo>
                    <a:pt x="566737" y="7191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7">
              <a:extLst>
                <a:ext uri="{FF2B5EF4-FFF2-40B4-BE49-F238E27FC236}">
                  <a16:creationId xmlns:a16="http://schemas.microsoft.com/office/drawing/2014/main" id="{8FD50B7A-84E1-4D99-BAA2-5090612AC9D9}"/>
                </a:ext>
              </a:extLst>
            </p:cNvPr>
            <p:cNvSpPr/>
            <p:nvPr/>
          </p:nvSpPr>
          <p:spPr>
            <a:xfrm>
              <a:off x="5111751" y="4254501"/>
              <a:ext cx="512763" cy="873125"/>
            </a:xfrm>
            <a:custGeom>
              <a:avLst/>
              <a:gdLst>
                <a:gd name="connsiteX0" fmla="*/ 239547 w 512579"/>
                <a:gd name="connsiteY0" fmla="*/ 489397 h 873187"/>
                <a:gd name="connsiteX1" fmla="*/ 216365 w 512579"/>
                <a:gd name="connsiteY1" fmla="*/ 404396 h 873187"/>
                <a:gd name="connsiteX2" fmla="*/ 188031 w 512579"/>
                <a:gd name="connsiteY2" fmla="*/ 350305 h 873187"/>
                <a:gd name="connsiteX3" fmla="*/ 123637 w 512579"/>
                <a:gd name="connsiteY3" fmla="*/ 239547 h 873187"/>
                <a:gd name="connsiteX4" fmla="*/ 28333 w 512579"/>
                <a:gd name="connsiteY4" fmla="*/ 77273 h 873187"/>
                <a:gd name="connsiteX5" fmla="*/ 7727 w 512579"/>
                <a:gd name="connsiteY5" fmla="*/ 38636 h 873187"/>
                <a:gd name="connsiteX6" fmla="*/ 0 w 512579"/>
                <a:gd name="connsiteY6" fmla="*/ 25757 h 873187"/>
                <a:gd name="connsiteX7" fmla="*/ 0 w 512579"/>
                <a:gd name="connsiteY7" fmla="*/ 15454 h 873187"/>
                <a:gd name="connsiteX8" fmla="*/ 10303 w 512579"/>
                <a:gd name="connsiteY8" fmla="*/ 2575 h 873187"/>
                <a:gd name="connsiteX9" fmla="*/ 30909 w 512579"/>
                <a:gd name="connsiteY9" fmla="*/ 0 h 873187"/>
                <a:gd name="connsiteX10" fmla="*/ 54091 w 512579"/>
                <a:gd name="connsiteY10" fmla="*/ 10303 h 873187"/>
                <a:gd name="connsiteX11" fmla="*/ 154546 w 512579"/>
                <a:gd name="connsiteY11" fmla="*/ 92728 h 873187"/>
                <a:gd name="connsiteX12" fmla="*/ 368336 w 512579"/>
                <a:gd name="connsiteY12" fmla="*/ 283335 h 873187"/>
                <a:gd name="connsiteX13" fmla="*/ 461063 w 512579"/>
                <a:gd name="connsiteY13" fmla="*/ 376063 h 873187"/>
                <a:gd name="connsiteX14" fmla="*/ 479094 w 512579"/>
                <a:gd name="connsiteY14" fmla="*/ 419851 h 873187"/>
                <a:gd name="connsiteX15" fmla="*/ 502276 w 512579"/>
                <a:gd name="connsiteY15" fmla="*/ 489397 h 873187"/>
                <a:gd name="connsiteX16" fmla="*/ 512579 w 512579"/>
                <a:gd name="connsiteY16" fmla="*/ 564094 h 873187"/>
                <a:gd name="connsiteX17" fmla="*/ 512579 w 512579"/>
                <a:gd name="connsiteY17" fmla="*/ 620761 h 873187"/>
                <a:gd name="connsiteX18" fmla="*/ 507427 w 512579"/>
                <a:gd name="connsiteY18" fmla="*/ 695459 h 873187"/>
                <a:gd name="connsiteX19" fmla="*/ 494548 w 512579"/>
                <a:gd name="connsiteY19" fmla="*/ 759853 h 873187"/>
                <a:gd name="connsiteX20" fmla="*/ 473942 w 512579"/>
                <a:gd name="connsiteY20" fmla="*/ 806217 h 873187"/>
                <a:gd name="connsiteX21" fmla="*/ 448185 w 512579"/>
                <a:gd name="connsiteY21" fmla="*/ 847430 h 873187"/>
                <a:gd name="connsiteX22" fmla="*/ 425003 w 512579"/>
                <a:gd name="connsiteY22" fmla="*/ 868036 h 873187"/>
                <a:gd name="connsiteX23" fmla="*/ 406972 w 512579"/>
                <a:gd name="connsiteY23" fmla="*/ 873187 h 873187"/>
                <a:gd name="connsiteX24" fmla="*/ 388942 w 512579"/>
                <a:gd name="connsiteY24" fmla="*/ 873187 h 873187"/>
                <a:gd name="connsiteX25" fmla="*/ 352881 w 512579"/>
                <a:gd name="connsiteY25" fmla="*/ 855157 h 873187"/>
                <a:gd name="connsiteX26" fmla="*/ 332275 w 512579"/>
                <a:gd name="connsiteY26" fmla="*/ 834551 h 873187"/>
                <a:gd name="connsiteX27" fmla="*/ 309093 w 512579"/>
                <a:gd name="connsiteY27" fmla="*/ 757277 h 873187"/>
                <a:gd name="connsiteX28" fmla="*/ 239547 w 512579"/>
                <a:gd name="connsiteY28" fmla="*/ 489397 h 87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579" h="873187">
                  <a:moveTo>
                    <a:pt x="239547" y="489397"/>
                  </a:moveTo>
                  <a:lnTo>
                    <a:pt x="216365" y="404396"/>
                  </a:lnTo>
                  <a:lnTo>
                    <a:pt x="188031" y="350305"/>
                  </a:lnTo>
                  <a:lnTo>
                    <a:pt x="123637" y="239547"/>
                  </a:lnTo>
                  <a:lnTo>
                    <a:pt x="28333" y="77273"/>
                  </a:lnTo>
                  <a:lnTo>
                    <a:pt x="7727" y="38636"/>
                  </a:lnTo>
                  <a:lnTo>
                    <a:pt x="0" y="25757"/>
                  </a:lnTo>
                  <a:lnTo>
                    <a:pt x="0" y="15454"/>
                  </a:lnTo>
                  <a:lnTo>
                    <a:pt x="10303" y="2575"/>
                  </a:lnTo>
                  <a:lnTo>
                    <a:pt x="30909" y="0"/>
                  </a:lnTo>
                  <a:lnTo>
                    <a:pt x="54091" y="10303"/>
                  </a:lnTo>
                  <a:lnTo>
                    <a:pt x="154546" y="92728"/>
                  </a:lnTo>
                  <a:lnTo>
                    <a:pt x="368336" y="283335"/>
                  </a:lnTo>
                  <a:lnTo>
                    <a:pt x="461063" y="376063"/>
                  </a:lnTo>
                  <a:lnTo>
                    <a:pt x="479094" y="419851"/>
                  </a:lnTo>
                  <a:lnTo>
                    <a:pt x="502276" y="489397"/>
                  </a:lnTo>
                  <a:lnTo>
                    <a:pt x="512579" y="564094"/>
                  </a:lnTo>
                  <a:lnTo>
                    <a:pt x="512579" y="620761"/>
                  </a:lnTo>
                  <a:lnTo>
                    <a:pt x="507427" y="695459"/>
                  </a:lnTo>
                  <a:lnTo>
                    <a:pt x="494548" y="759853"/>
                  </a:lnTo>
                  <a:lnTo>
                    <a:pt x="473942" y="806217"/>
                  </a:lnTo>
                  <a:lnTo>
                    <a:pt x="448185" y="847430"/>
                  </a:lnTo>
                  <a:lnTo>
                    <a:pt x="425003" y="868036"/>
                  </a:lnTo>
                  <a:lnTo>
                    <a:pt x="406972" y="873187"/>
                  </a:lnTo>
                  <a:lnTo>
                    <a:pt x="388942" y="873187"/>
                  </a:lnTo>
                  <a:lnTo>
                    <a:pt x="352881" y="855157"/>
                  </a:lnTo>
                  <a:lnTo>
                    <a:pt x="332275" y="834551"/>
                  </a:lnTo>
                  <a:lnTo>
                    <a:pt x="309093" y="757277"/>
                  </a:lnTo>
                  <a:lnTo>
                    <a:pt x="239547" y="48939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48181A83-CA4C-46E7-BFB6-BE84B813B09B}"/>
                </a:ext>
              </a:extLst>
            </p:cNvPr>
            <p:cNvSpPr/>
            <p:nvPr/>
          </p:nvSpPr>
          <p:spPr>
            <a:xfrm>
              <a:off x="3621089" y="4357688"/>
              <a:ext cx="852487" cy="1249362"/>
            </a:xfrm>
            <a:custGeom>
              <a:avLst/>
              <a:gdLst>
                <a:gd name="connsiteX0" fmla="*/ 584701 w 852582"/>
                <a:gd name="connsiteY0" fmla="*/ 687732 h 1249250"/>
                <a:gd name="connsiteX1" fmla="*/ 628489 w 852582"/>
                <a:gd name="connsiteY1" fmla="*/ 631064 h 1249250"/>
                <a:gd name="connsiteX2" fmla="*/ 687732 w 852582"/>
                <a:gd name="connsiteY2" fmla="*/ 553791 h 1249250"/>
                <a:gd name="connsiteX3" fmla="*/ 746975 w 852582"/>
                <a:gd name="connsiteY3" fmla="*/ 471366 h 1249250"/>
                <a:gd name="connsiteX4" fmla="*/ 765005 w 852582"/>
                <a:gd name="connsiteY4" fmla="*/ 440457 h 1249250"/>
                <a:gd name="connsiteX5" fmla="*/ 790763 w 852582"/>
                <a:gd name="connsiteY5" fmla="*/ 427578 h 1249250"/>
                <a:gd name="connsiteX6" fmla="*/ 816521 w 852582"/>
                <a:gd name="connsiteY6" fmla="*/ 414699 h 1249250"/>
                <a:gd name="connsiteX7" fmla="*/ 837127 w 852582"/>
                <a:gd name="connsiteY7" fmla="*/ 396669 h 1249250"/>
                <a:gd name="connsiteX8" fmla="*/ 850006 w 852582"/>
                <a:gd name="connsiteY8" fmla="*/ 376063 h 1249250"/>
                <a:gd name="connsiteX9" fmla="*/ 852582 w 852582"/>
                <a:gd name="connsiteY9" fmla="*/ 352881 h 1249250"/>
                <a:gd name="connsiteX10" fmla="*/ 852582 w 852582"/>
                <a:gd name="connsiteY10" fmla="*/ 329699 h 1249250"/>
                <a:gd name="connsiteX11" fmla="*/ 844854 w 852582"/>
                <a:gd name="connsiteY11" fmla="*/ 293638 h 1249250"/>
                <a:gd name="connsiteX12" fmla="*/ 831975 w 852582"/>
                <a:gd name="connsiteY12" fmla="*/ 257577 h 1249250"/>
                <a:gd name="connsiteX13" fmla="*/ 808793 w 852582"/>
                <a:gd name="connsiteY13" fmla="*/ 218941 h 1249250"/>
                <a:gd name="connsiteX14" fmla="*/ 777884 w 852582"/>
                <a:gd name="connsiteY14" fmla="*/ 180304 h 1249250"/>
                <a:gd name="connsiteX15" fmla="*/ 710914 w 852582"/>
                <a:gd name="connsiteY15" fmla="*/ 126213 h 1249250"/>
                <a:gd name="connsiteX16" fmla="*/ 628489 w 852582"/>
                <a:gd name="connsiteY16" fmla="*/ 72121 h 1249250"/>
                <a:gd name="connsiteX17" fmla="*/ 571822 w 852582"/>
                <a:gd name="connsiteY17" fmla="*/ 41212 h 1249250"/>
                <a:gd name="connsiteX18" fmla="*/ 520307 w 852582"/>
                <a:gd name="connsiteY18" fmla="*/ 18030 h 1249250"/>
                <a:gd name="connsiteX19" fmla="*/ 479094 w 852582"/>
                <a:gd name="connsiteY19" fmla="*/ 0 h 1249250"/>
                <a:gd name="connsiteX20" fmla="*/ 458488 w 852582"/>
                <a:gd name="connsiteY20" fmla="*/ 0 h 1249250"/>
                <a:gd name="connsiteX21" fmla="*/ 445609 w 852582"/>
                <a:gd name="connsiteY21" fmla="*/ 10303 h 1249250"/>
                <a:gd name="connsiteX22" fmla="*/ 445609 w 852582"/>
                <a:gd name="connsiteY22" fmla="*/ 23182 h 1249250"/>
                <a:gd name="connsiteX23" fmla="*/ 453337 w 852582"/>
                <a:gd name="connsiteY23" fmla="*/ 61818 h 1249250"/>
                <a:gd name="connsiteX24" fmla="*/ 468791 w 852582"/>
                <a:gd name="connsiteY24" fmla="*/ 79849 h 1249250"/>
                <a:gd name="connsiteX25" fmla="*/ 491973 w 852582"/>
                <a:gd name="connsiteY25" fmla="*/ 103031 h 1249250"/>
                <a:gd name="connsiteX26" fmla="*/ 515155 w 852582"/>
                <a:gd name="connsiteY26" fmla="*/ 131364 h 1249250"/>
                <a:gd name="connsiteX27" fmla="*/ 530610 w 852582"/>
                <a:gd name="connsiteY27" fmla="*/ 159698 h 1249250"/>
                <a:gd name="connsiteX28" fmla="*/ 543489 w 852582"/>
                <a:gd name="connsiteY28" fmla="*/ 195759 h 1249250"/>
                <a:gd name="connsiteX29" fmla="*/ 546064 w 852582"/>
                <a:gd name="connsiteY29" fmla="*/ 231819 h 1249250"/>
                <a:gd name="connsiteX30" fmla="*/ 540913 w 852582"/>
                <a:gd name="connsiteY30" fmla="*/ 278183 h 1249250"/>
                <a:gd name="connsiteX31" fmla="*/ 520307 w 852582"/>
                <a:gd name="connsiteY31" fmla="*/ 337426 h 1249250"/>
                <a:gd name="connsiteX32" fmla="*/ 489397 w 852582"/>
                <a:gd name="connsiteY32" fmla="*/ 409548 h 1249250"/>
                <a:gd name="connsiteX33" fmla="*/ 414700 w 852582"/>
                <a:gd name="connsiteY33" fmla="*/ 546064 h 1249250"/>
                <a:gd name="connsiteX34" fmla="*/ 296214 w 852582"/>
                <a:gd name="connsiteY34" fmla="*/ 739247 h 1249250"/>
                <a:gd name="connsiteX35" fmla="*/ 157122 w 852582"/>
                <a:gd name="connsiteY35" fmla="*/ 965915 h 1249250"/>
                <a:gd name="connsiteX36" fmla="*/ 64395 w 852582"/>
                <a:gd name="connsiteY36" fmla="*/ 1107583 h 1249250"/>
                <a:gd name="connsiteX37" fmla="*/ 12879 w 852582"/>
                <a:gd name="connsiteY37" fmla="*/ 1184856 h 1249250"/>
                <a:gd name="connsiteX38" fmla="*/ 0 w 852582"/>
                <a:gd name="connsiteY38" fmla="*/ 1220917 h 1249250"/>
                <a:gd name="connsiteX39" fmla="*/ 0 w 852582"/>
                <a:gd name="connsiteY39" fmla="*/ 1238947 h 1249250"/>
                <a:gd name="connsiteX40" fmla="*/ 7728 w 852582"/>
                <a:gd name="connsiteY40" fmla="*/ 1246675 h 1249250"/>
                <a:gd name="connsiteX41" fmla="*/ 25758 w 852582"/>
                <a:gd name="connsiteY41" fmla="*/ 1249250 h 1249250"/>
                <a:gd name="connsiteX42" fmla="*/ 56667 w 852582"/>
                <a:gd name="connsiteY42" fmla="*/ 1236372 h 1249250"/>
                <a:gd name="connsiteX43" fmla="*/ 136516 w 852582"/>
                <a:gd name="connsiteY43" fmla="*/ 1171977 h 1249250"/>
                <a:gd name="connsiteX44" fmla="*/ 306517 w 852582"/>
                <a:gd name="connsiteY44" fmla="*/ 1007128 h 1249250"/>
                <a:gd name="connsiteX45" fmla="*/ 448185 w 852582"/>
                <a:gd name="connsiteY45" fmla="*/ 852581 h 1249250"/>
                <a:gd name="connsiteX46" fmla="*/ 584701 w 852582"/>
                <a:gd name="connsiteY46" fmla="*/ 687732 h 124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52582" h="1249250">
                  <a:moveTo>
                    <a:pt x="584701" y="687732"/>
                  </a:moveTo>
                  <a:lnTo>
                    <a:pt x="628489" y="631064"/>
                  </a:lnTo>
                  <a:lnTo>
                    <a:pt x="687732" y="553791"/>
                  </a:lnTo>
                  <a:lnTo>
                    <a:pt x="746975" y="471366"/>
                  </a:lnTo>
                  <a:lnTo>
                    <a:pt x="765005" y="440457"/>
                  </a:lnTo>
                  <a:lnTo>
                    <a:pt x="790763" y="427578"/>
                  </a:lnTo>
                  <a:lnTo>
                    <a:pt x="816521" y="414699"/>
                  </a:lnTo>
                  <a:lnTo>
                    <a:pt x="837127" y="396669"/>
                  </a:lnTo>
                  <a:lnTo>
                    <a:pt x="850006" y="376063"/>
                  </a:lnTo>
                  <a:lnTo>
                    <a:pt x="852582" y="352881"/>
                  </a:lnTo>
                  <a:lnTo>
                    <a:pt x="852582" y="329699"/>
                  </a:lnTo>
                  <a:lnTo>
                    <a:pt x="844854" y="293638"/>
                  </a:lnTo>
                  <a:lnTo>
                    <a:pt x="831975" y="257577"/>
                  </a:lnTo>
                  <a:lnTo>
                    <a:pt x="808793" y="218941"/>
                  </a:lnTo>
                  <a:lnTo>
                    <a:pt x="777884" y="180304"/>
                  </a:lnTo>
                  <a:lnTo>
                    <a:pt x="710914" y="126213"/>
                  </a:lnTo>
                  <a:lnTo>
                    <a:pt x="628489" y="72121"/>
                  </a:lnTo>
                  <a:lnTo>
                    <a:pt x="571822" y="41212"/>
                  </a:lnTo>
                  <a:lnTo>
                    <a:pt x="520307" y="18030"/>
                  </a:lnTo>
                  <a:lnTo>
                    <a:pt x="479094" y="0"/>
                  </a:lnTo>
                  <a:lnTo>
                    <a:pt x="458488" y="0"/>
                  </a:lnTo>
                  <a:lnTo>
                    <a:pt x="445609" y="10303"/>
                  </a:lnTo>
                  <a:lnTo>
                    <a:pt x="445609" y="23182"/>
                  </a:lnTo>
                  <a:lnTo>
                    <a:pt x="453337" y="61818"/>
                  </a:lnTo>
                  <a:lnTo>
                    <a:pt x="468791" y="79849"/>
                  </a:lnTo>
                  <a:lnTo>
                    <a:pt x="491973" y="103031"/>
                  </a:lnTo>
                  <a:lnTo>
                    <a:pt x="515155" y="131364"/>
                  </a:lnTo>
                  <a:lnTo>
                    <a:pt x="530610" y="159698"/>
                  </a:lnTo>
                  <a:lnTo>
                    <a:pt x="543489" y="195759"/>
                  </a:lnTo>
                  <a:lnTo>
                    <a:pt x="546064" y="231819"/>
                  </a:lnTo>
                  <a:lnTo>
                    <a:pt x="540913" y="278183"/>
                  </a:lnTo>
                  <a:lnTo>
                    <a:pt x="520307" y="337426"/>
                  </a:lnTo>
                  <a:lnTo>
                    <a:pt x="489397" y="409548"/>
                  </a:lnTo>
                  <a:lnTo>
                    <a:pt x="414700" y="546064"/>
                  </a:lnTo>
                  <a:lnTo>
                    <a:pt x="296214" y="739247"/>
                  </a:lnTo>
                  <a:lnTo>
                    <a:pt x="157122" y="965915"/>
                  </a:lnTo>
                  <a:lnTo>
                    <a:pt x="64395" y="1107583"/>
                  </a:lnTo>
                  <a:lnTo>
                    <a:pt x="12879" y="1184856"/>
                  </a:lnTo>
                  <a:lnTo>
                    <a:pt x="0" y="1220917"/>
                  </a:lnTo>
                  <a:lnTo>
                    <a:pt x="0" y="1238947"/>
                  </a:lnTo>
                  <a:lnTo>
                    <a:pt x="7728" y="1246675"/>
                  </a:lnTo>
                  <a:lnTo>
                    <a:pt x="25758" y="1249250"/>
                  </a:lnTo>
                  <a:lnTo>
                    <a:pt x="56667" y="1236372"/>
                  </a:lnTo>
                  <a:lnTo>
                    <a:pt x="136516" y="1171977"/>
                  </a:lnTo>
                  <a:lnTo>
                    <a:pt x="306517" y="1007128"/>
                  </a:lnTo>
                  <a:lnTo>
                    <a:pt x="448185" y="852581"/>
                  </a:lnTo>
                  <a:lnTo>
                    <a:pt x="584701" y="6877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0">
              <a:extLst>
                <a:ext uri="{FF2B5EF4-FFF2-40B4-BE49-F238E27FC236}">
                  <a16:creationId xmlns:a16="http://schemas.microsoft.com/office/drawing/2014/main" id="{EAC39F84-F7D2-44C1-81CD-F01831C0364C}"/>
                </a:ext>
              </a:extLst>
            </p:cNvPr>
            <p:cNvSpPr/>
            <p:nvPr/>
          </p:nvSpPr>
          <p:spPr>
            <a:xfrm>
              <a:off x="6423025" y="1489075"/>
              <a:ext cx="565150" cy="857250"/>
            </a:xfrm>
            <a:custGeom>
              <a:avLst/>
              <a:gdLst>
                <a:gd name="connsiteX0" fmla="*/ 244929 w 566058"/>
                <a:gd name="connsiteY0" fmla="*/ 459922 h 857250"/>
                <a:gd name="connsiteX1" fmla="*/ 242208 w 566058"/>
                <a:gd name="connsiteY1" fmla="*/ 318408 h 857250"/>
                <a:gd name="connsiteX2" fmla="*/ 236765 w 566058"/>
                <a:gd name="connsiteY2" fmla="*/ 285750 h 857250"/>
                <a:gd name="connsiteX3" fmla="*/ 223158 w 566058"/>
                <a:gd name="connsiteY3" fmla="*/ 247650 h 857250"/>
                <a:gd name="connsiteX4" fmla="*/ 195943 w 566058"/>
                <a:gd name="connsiteY4" fmla="*/ 204108 h 857250"/>
                <a:gd name="connsiteX5" fmla="*/ 160565 w 566058"/>
                <a:gd name="connsiteY5" fmla="*/ 168729 h 857250"/>
                <a:gd name="connsiteX6" fmla="*/ 127908 w 566058"/>
                <a:gd name="connsiteY6" fmla="*/ 144236 h 857250"/>
                <a:gd name="connsiteX7" fmla="*/ 89808 w 566058"/>
                <a:gd name="connsiteY7" fmla="*/ 119743 h 857250"/>
                <a:gd name="connsiteX8" fmla="*/ 48986 w 566058"/>
                <a:gd name="connsiteY8" fmla="*/ 95250 h 857250"/>
                <a:gd name="connsiteX9" fmla="*/ 19050 w 566058"/>
                <a:gd name="connsiteY9" fmla="*/ 70758 h 857250"/>
                <a:gd name="connsiteX10" fmla="*/ 2722 w 566058"/>
                <a:gd name="connsiteY10" fmla="*/ 51708 h 857250"/>
                <a:gd name="connsiteX11" fmla="*/ 0 w 566058"/>
                <a:gd name="connsiteY11" fmla="*/ 32658 h 857250"/>
                <a:gd name="connsiteX12" fmla="*/ 8165 w 566058"/>
                <a:gd name="connsiteY12" fmla="*/ 19050 h 857250"/>
                <a:gd name="connsiteX13" fmla="*/ 38100 w 566058"/>
                <a:gd name="connsiteY13" fmla="*/ 8165 h 857250"/>
                <a:gd name="connsiteX14" fmla="*/ 95250 w 566058"/>
                <a:gd name="connsiteY14" fmla="*/ 0 h 857250"/>
                <a:gd name="connsiteX15" fmla="*/ 182336 w 566058"/>
                <a:gd name="connsiteY15" fmla="*/ 0 h 857250"/>
                <a:gd name="connsiteX16" fmla="*/ 244929 w 566058"/>
                <a:gd name="connsiteY16" fmla="*/ 5443 h 857250"/>
                <a:gd name="connsiteX17" fmla="*/ 304800 w 566058"/>
                <a:gd name="connsiteY17" fmla="*/ 16329 h 857250"/>
                <a:gd name="connsiteX18" fmla="*/ 353786 w 566058"/>
                <a:gd name="connsiteY18" fmla="*/ 29936 h 857250"/>
                <a:gd name="connsiteX19" fmla="*/ 419100 w 566058"/>
                <a:gd name="connsiteY19" fmla="*/ 59872 h 857250"/>
                <a:gd name="connsiteX20" fmla="*/ 473529 w 566058"/>
                <a:gd name="connsiteY20" fmla="*/ 95250 h 857250"/>
                <a:gd name="connsiteX21" fmla="*/ 492579 w 566058"/>
                <a:gd name="connsiteY21" fmla="*/ 111579 h 857250"/>
                <a:gd name="connsiteX22" fmla="*/ 533400 w 566058"/>
                <a:gd name="connsiteY22" fmla="*/ 127908 h 857250"/>
                <a:gd name="connsiteX23" fmla="*/ 555172 w 566058"/>
                <a:gd name="connsiteY23" fmla="*/ 144236 h 857250"/>
                <a:gd name="connsiteX24" fmla="*/ 566058 w 566058"/>
                <a:gd name="connsiteY24" fmla="*/ 166008 h 857250"/>
                <a:gd name="connsiteX25" fmla="*/ 563336 w 566058"/>
                <a:gd name="connsiteY25" fmla="*/ 195943 h 857250"/>
                <a:gd name="connsiteX26" fmla="*/ 552450 w 566058"/>
                <a:gd name="connsiteY26" fmla="*/ 220436 h 857250"/>
                <a:gd name="connsiteX27" fmla="*/ 527958 w 566058"/>
                <a:gd name="connsiteY27" fmla="*/ 250372 h 857250"/>
                <a:gd name="connsiteX28" fmla="*/ 508908 w 566058"/>
                <a:gd name="connsiteY28" fmla="*/ 274865 h 857250"/>
                <a:gd name="connsiteX29" fmla="*/ 492579 w 566058"/>
                <a:gd name="connsiteY29" fmla="*/ 321129 h 857250"/>
                <a:gd name="connsiteX30" fmla="*/ 470808 w 566058"/>
                <a:gd name="connsiteY30" fmla="*/ 416379 h 857250"/>
                <a:gd name="connsiteX31" fmla="*/ 459922 w 566058"/>
                <a:gd name="connsiteY31" fmla="*/ 498022 h 857250"/>
                <a:gd name="connsiteX32" fmla="*/ 451758 w 566058"/>
                <a:gd name="connsiteY32" fmla="*/ 590550 h 857250"/>
                <a:gd name="connsiteX33" fmla="*/ 446315 w 566058"/>
                <a:gd name="connsiteY33" fmla="*/ 723900 h 857250"/>
                <a:gd name="connsiteX34" fmla="*/ 446315 w 566058"/>
                <a:gd name="connsiteY34" fmla="*/ 838200 h 857250"/>
                <a:gd name="connsiteX35" fmla="*/ 247650 w 566058"/>
                <a:gd name="connsiteY35" fmla="*/ 857250 h 857250"/>
                <a:gd name="connsiteX36" fmla="*/ 244929 w 566058"/>
                <a:gd name="connsiteY36" fmla="*/ 748393 h 857250"/>
                <a:gd name="connsiteX37" fmla="*/ 244929 w 566058"/>
                <a:gd name="connsiteY37" fmla="*/ 459922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66058" h="857250">
                  <a:moveTo>
                    <a:pt x="244929" y="459922"/>
                  </a:moveTo>
                  <a:lnTo>
                    <a:pt x="242208" y="318408"/>
                  </a:lnTo>
                  <a:lnTo>
                    <a:pt x="236765" y="285750"/>
                  </a:lnTo>
                  <a:lnTo>
                    <a:pt x="223158" y="247650"/>
                  </a:lnTo>
                  <a:lnTo>
                    <a:pt x="195943" y="204108"/>
                  </a:lnTo>
                  <a:lnTo>
                    <a:pt x="160565" y="168729"/>
                  </a:lnTo>
                  <a:lnTo>
                    <a:pt x="127908" y="144236"/>
                  </a:lnTo>
                  <a:lnTo>
                    <a:pt x="89808" y="119743"/>
                  </a:lnTo>
                  <a:lnTo>
                    <a:pt x="48986" y="95250"/>
                  </a:lnTo>
                  <a:lnTo>
                    <a:pt x="19050" y="70758"/>
                  </a:lnTo>
                  <a:lnTo>
                    <a:pt x="2722" y="51708"/>
                  </a:lnTo>
                  <a:lnTo>
                    <a:pt x="0" y="32658"/>
                  </a:lnTo>
                  <a:lnTo>
                    <a:pt x="8165" y="19050"/>
                  </a:lnTo>
                  <a:lnTo>
                    <a:pt x="38100" y="8165"/>
                  </a:lnTo>
                  <a:lnTo>
                    <a:pt x="95250" y="0"/>
                  </a:lnTo>
                  <a:lnTo>
                    <a:pt x="182336" y="0"/>
                  </a:lnTo>
                  <a:lnTo>
                    <a:pt x="244929" y="5443"/>
                  </a:lnTo>
                  <a:lnTo>
                    <a:pt x="304800" y="16329"/>
                  </a:lnTo>
                  <a:lnTo>
                    <a:pt x="353786" y="29936"/>
                  </a:lnTo>
                  <a:lnTo>
                    <a:pt x="419100" y="59872"/>
                  </a:lnTo>
                  <a:lnTo>
                    <a:pt x="473529" y="95250"/>
                  </a:lnTo>
                  <a:lnTo>
                    <a:pt x="492579" y="111579"/>
                  </a:lnTo>
                  <a:lnTo>
                    <a:pt x="533400" y="127908"/>
                  </a:lnTo>
                  <a:lnTo>
                    <a:pt x="555172" y="144236"/>
                  </a:lnTo>
                  <a:lnTo>
                    <a:pt x="566058" y="166008"/>
                  </a:lnTo>
                  <a:lnTo>
                    <a:pt x="563336" y="195943"/>
                  </a:lnTo>
                  <a:lnTo>
                    <a:pt x="552450" y="220436"/>
                  </a:lnTo>
                  <a:lnTo>
                    <a:pt x="527958" y="250372"/>
                  </a:lnTo>
                  <a:lnTo>
                    <a:pt x="508908" y="274865"/>
                  </a:lnTo>
                  <a:lnTo>
                    <a:pt x="492579" y="321129"/>
                  </a:lnTo>
                  <a:lnTo>
                    <a:pt x="470808" y="416379"/>
                  </a:lnTo>
                  <a:lnTo>
                    <a:pt x="459922" y="498022"/>
                  </a:lnTo>
                  <a:lnTo>
                    <a:pt x="451758" y="590550"/>
                  </a:lnTo>
                  <a:lnTo>
                    <a:pt x="446315" y="723900"/>
                  </a:lnTo>
                  <a:lnTo>
                    <a:pt x="446315" y="838200"/>
                  </a:lnTo>
                  <a:lnTo>
                    <a:pt x="247650" y="857250"/>
                  </a:lnTo>
                  <a:lnTo>
                    <a:pt x="244929" y="748393"/>
                  </a:lnTo>
                  <a:lnTo>
                    <a:pt x="244929" y="45992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3">
              <a:extLst>
                <a:ext uri="{FF2B5EF4-FFF2-40B4-BE49-F238E27FC236}">
                  <a16:creationId xmlns:a16="http://schemas.microsoft.com/office/drawing/2014/main" id="{40452FF3-E092-423F-8B43-6D07E733E92F}"/>
                </a:ext>
              </a:extLst>
            </p:cNvPr>
            <p:cNvSpPr/>
            <p:nvPr/>
          </p:nvSpPr>
          <p:spPr>
            <a:xfrm>
              <a:off x="3976689" y="2678113"/>
              <a:ext cx="758825" cy="622300"/>
            </a:xfrm>
            <a:custGeom>
              <a:avLst/>
              <a:gdLst>
                <a:gd name="connsiteX0" fmla="*/ 471487 w 759618"/>
                <a:gd name="connsiteY0" fmla="*/ 295275 h 621507"/>
                <a:gd name="connsiteX1" fmla="*/ 411956 w 759618"/>
                <a:gd name="connsiteY1" fmla="*/ 235744 h 621507"/>
                <a:gd name="connsiteX2" fmla="*/ 326231 w 759618"/>
                <a:gd name="connsiteY2" fmla="*/ 150019 h 621507"/>
                <a:gd name="connsiteX3" fmla="*/ 247650 w 759618"/>
                <a:gd name="connsiteY3" fmla="*/ 66675 h 621507"/>
                <a:gd name="connsiteX4" fmla="*/ 166687 w 759618"/>
                <a:gd name="connsiteY4" fmla="*/ 0 h 621507"/>
                <a:gd name="connsiteX5" fmla="*/ 126206 w 759618"/>
                <a:gd name="connsiteY5" fmla="*/ 11907 h 621507"/>
                <a:gd name="connsiteX6" fmla="*/ 69056 w 759618"/>
                <a:gd name="connsiteY6" fmla="*/ 47625 h 621507"/>
                <a:gd name="connsiteX7" fmla="*/ 40481 w 759618"/>
                <a:gd name="connsiteY7" fmla="*/ 71438 h 621507"/>
                <a:gd name="connsiteX8" fmla="*/ 14287 w 759618"/>
                <a:gd name="connsiteY8" fmla="*/ 100013 h 621507"/>
                <a:gd name="connsiteX9" fmla="*/ 0 w 759618"/>
                <a:gd name="connsiteY9" fmla="*/ 130969 h 621507"/>
                <a:gd name="connsiteX10" fmla="*/ 0 w 759618"/>
                <a:gd name="connsiteY10" fmla="*/ 154782 h 621507"/>
                <a:gd name="connsiteX11" fmla="*/ 16668 w 759618"/>
                <a:gd name="connsiteY11" fmla="*/ 178594 h 621507"/>
                <a:gd name="connsiteX12" fmla="*/ 47625 w 759618"/>
                <a:gd name="connsiteY12" fmla="*/ 200025 h 621507"/>
                <a:gd name="connsiteX13" fmla="*/ 78581 w 759618"/>
                <a:gd name="connsiteY13" fmla="*/ 214313 h 621507"/>
                <a:gd name="connsiteX14" fmla="*/ 166687 w 759618"/>
                <a:gd name="connsiteY14" fmla="*/ 278607 h 621507"/>
                <a:gd name="connsiteX15" fmla="*/ 354806 w 759618"/>
                <a:gd name="connsiteY15" fmla="*/ 414338 h 621507"/>
                <a:gd name="connsiteX16" fmla="*/ 528637 w 759618"/>
                <a:gd name="connsiteY16" fmla="*/ 535782 h 621507"/>
                <a:gd name="connsiteX17" fmla="*/ 664368 w 759618"/>
                <a:gd name="connsiteY17" fmla="*/ 621507 h 621507"/>
                <a:gd name="connsiteX18" fmla="*/ 759618 w 759618"/>
                <a:gd name="connsiteY18" fmla="*/ 488157 h 621507"/>
                <a:gd name="connsiteX19" fmla="*/ 676275 w 759618"/>
                <a:gd name="connsiteY19" fmla="*/ 459582 h 621507"/>
                <a:gd name="connsiteX20" fmla="*/ 616743 w 759618"/>
                <a:gd name="connsiteY20" fmla="*/ 426244 h 621507"/>
                <a:gd name="connsiteX21" fmla="*/ 557212 w 759618"/>
                <a:gd name="connsiteY21" fmla="*/ 378619 h 621507"/>
                <a:gd name="connsiteX22" fmla="*/ 471487 w 759618"/>
                <a:gd name="connsiteY22" fmla="*/ 295275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621507">
                  <a:moveTo>
                    <a:pt x="471487" y="295275"/>
                  </a:moveTo>
                  <a:lnTo>
                    <a:pt x="411956" y="235744"/>
                  </a:lnTo>
                  <a:lnTo>
                    <a:pt x="326231" y="150019"/>
                  </a:lnTo>
                  <a:lnTo>
                    <a:pt x="247650" y="66675"/>
                  </a:lnTo>
                  <a:lnTo>
                    <a:pt x="166687" y="0"/>
                  </a:lnTo>
                  <a:lnTo>
                    <a:pt x="126206" y="11907"/>
                  </a:lnTo>
                  <a:lnTo>
                    <a:pt x="69056" y="47625"/>
                  </a:lnTo>
                  <a:lnTo>
                    <a:pt x="40481" y="71438"/>
                  </a:lnTo>
                  <a:lnTo>
                    <a:pt x="14287" y="100013"/>
                  </a:lnTo>
                  <a:lnTo>
                    <a:pt x="0" y="130969"/>
                  </a:lnTo>
                  <a:lnTo>
                    <a:pt x="0" y="154782"/>
                  </a:lnTo>
                  <a:lnTo>
                    <a:pt x="16668" y="178594"/>
                  </a:lnTo>
                  <a:lnTo>
                    <a:pt x="47625" y="200025"/>
                  </a:lnTo>
                  <a:lnTo>
                    <a:pt x="78581" y="214313"/>
                  </a:lnTo>
                  <a:lnTo>
                    <a:pt x="166687" y="278607"/>
                  </a:lnTo>
                  <a:lnTo>
                    <a:pt x="354806" y="414338"/>
                  </a:lnTo>
                  <a:lnTo>
                    <a:pt x="528637" y="535782"/>
                  </a:lnTo>
                  <a:lnTo>
                    <a:pt x="664368" y="621507"/>
                  </a:lnTo>
                  <a:lnTo>
                    <a:pt x="759618" y="488157"/>
                  </a:lnTo>
                  <a:lnTo>
                    <a:pt x="676275" y="459582"/>
                  </a:lnTo>
                  <a:lnTo>
                    <a:pt x="616743" y="426244"/>
                  </a:lnTo>
                  <a:lnTo>
                    <a:pt x="557212" y="378619"/>
                  </a:lnTo>
                  <a:lnTo>
                    <a:pt x="471487" y="2952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EB7641CA-688E-4180-9400-5D7D03BFA643}"/>
                </a:ext>
              </a:extLst>
            </p:cNvPr>
            <p:cNvSpPr/>
            <p:nvPr/>
          </p:nvSpPr>
          <p:spPr>
            <a:xfrm>
              <a:off x="4046538" y="2143126"/>
              <a:ext cx="1458912" cy="1871663"/>
            </a:xfrm>
            <a:custGeom>
              <a:avLst/>
              <a:gdLst>
                <a:gd name="connsiteX0" fmla="*/ 909637 w 1459706"/>
                <a:gd name="connsiteY0" fmla="*/ 573881 h 1871663"/>
                <a:gd name="connsiteX1" fmla="*/ 821531 w 1459706"/>
                <a:gd name="connsiteY1" fmla="*/ 716756 h 1871663"/>
                <a:gd name="connsiteX2" fmla="*/ 745331 w 1459706"/>
                <a:gd name="connsiteY2" fmla="*/ 845344 h 1871663"/>
                <a:gd name="connsiteX3" fmla="*/ 647700 w 1459706"/>
                <a:gd name="connsiteY3" fmla="*/ 962025 h 1871663"/>
                <a:gd name="connsiteX4" fmla="*/ 602456 w 1459706"/>
                <a:gd name="connsiteY4" fmla="*/ 1012031 h 1871663"/>
                <a:gd name="connsiteX5" fmla="*/ 531019 w 1459706"/>
                <a:gd name="connsiteY5" fmla="*/ 1152525 h 1871663"/>
                <a:gd name="connsiteX6" fmla="*/ 438150 w 1459706"/>
                <a:gd name="connsiteY6" fmla="*/ 1288256 h 1871663"/>
                <a:gd name="connsiteX7" fmla="*/ 335756 w 1459706"/>
                <a:gd name="connsiteY7" fmla="*/ 1435894 h 1871663"/>
                <a:gd name="connsiteX8" fmla="*/ 195262 w 1459706"/>
                <a:gd name="connsiteY8" fmla="*/ 1624013 h 1871663"/>
                <a:gd name="connsiteX9" fmla="*/ 54769 w 1459706"/>
                <a:gd name="connsiteY9" fmla="*/ 1807369 h 1871663"/>
                <a:gd name="connsiteX10" fmla="*/ 0 w 1459706"/>
                <a:gd name="connsiteY10" fmla="*/ 1871663 h 1871663"/>
                <a:gd name="connsiteX11" fmla="*/ 159544 w 1459706"/>
                <a:gd name="connsiteY11" fmla="*/ 1866900 h 1871663"/>
                <a:gd name="connsiteX12" fmla="*/ 264319 w 1459706"/>
                <a:gd name="connsiteY12" fmla="*/ 1726406 h 1871663"/>
                <a:gd name="connsiteX13" fmla="*/ 357187 w 1459706"/>
                <a:gd name="connsiteY13" fmla="*/ 1597819 h 1871663"/>
                <a:gd name="connsiteX14" fmla="*/ 481012 w 1459706"/>
                <a:gd name="connsiteY14" fmla="*/ 1428750 h 1871663"/>
                <a:gd name="connsiteX15" fmla="*/ 578644 w 1459706"/>
                <a:gd name="connsiteY15" fmla="*/ 1300163 h 1871663"/>
                <a:gd name="connsiteX16" fmla="*/ 650081 w 1459706"/>
                <a:gd name="connsiteY16" fmla="*/ 1207294 h 1871663"/>
                <a:gd name="connsiteX17" fmla="*/ 702469 w 1459706"/>
                <a:gd name="connsiteY17" fmla="*/ 1140619 h 1871663"/>
                <a:gd name="connsiteX18" fmla="*/ 750094 w 1459706"/>
                <a:gd name="connsiteY18" fmla="*/ 1085850 h 1871663"/>
                <a:gd name="connsiteX19" fmla="*/ 809625 w 1459706"/>
                <a:gd name="connsiteY19" fmla="*/ 1019175 h 1871663"/>
                <a:gd name="connsiteX20" fmla="*/ 869156 w 1459706"/>
                <a:gd name="connsiteY20" fmla="*/ 952500 h 1871663"/>
                <a:gd name="connsiteX21" fmla="*/ 962025 w 1459706"/>
                <a:gd name="connsiteY21" fmla="*/ 847725 h 1871663"/>
                <a:gd name="connsiteX22" fmla="*/ 1050131 w 1459706"/>
                <a:gd name="connsiteY22" fmla="*/ 750094 h 1871663"/>
                <a:gd name="connsiteX23" fmla="*/ 1131094 w 1459706"/>
                <a:gd name="connsiteY23" fmla="*/ 659606 h 1871663"/>
                <a:gd name="connsiteX24" fmla="*/ 1209675 w 1459706"/>
                <a:gd name="connsiteY24" fmla="*/ 573881 h 1871663"/>
                <a:gd name="connsiteX25" fmla="*/ 1309687 w 1459706"/>
                <a:gd name="connsiteY25" fmla="*/ 461963 h 1871663"/>
                <a:gd name="connsiteX26" fmla="*/ 1343025 w 1459706"/>
                <a:gd name="connsiteY26" fmla="*/ 423863 h 1871663"/>
                <a:gd name="connsiteX27" fmla="*/ 1354931 w 1459706"/>
                <a:gd name="connsiteY27" fmla="*/ 414338 h 1871663"/>
                <a:gd name="connsiteX28" fmla="*/ 1378744 w 1459706"/>
                <a:gd name="connsiteY28" fmla="*/ 404813 h 1871663"/>
                <a:gd name="connsiteX29" fmla="*/ 1414462 w 1459706"/>
                <a:gd name="connsiteY29" fmla="*/ 385763 h 1871663"/>
                <a:gd name="connsiteX30" fmla="*/ 1435894 w 1459706"/>
                <a:gd name="connsiteY30" fmla="*/ 369094 h 1871663"/>
                <a:gd name="connsiteX31" fmla="*/ 1452562 w 1459706"/>
                <a:gd name="connsiteY31" fmla="*/ 350044 h 1871663"/>
                <a:gd name="connsiteX32" fmla="*/ 1459706 w 1459706"/>
                <a:gd name="connsiteY32" fmla="*/ 323850 h 1871663"/>
                <a:gd name="connsiteX33" fmla="*/ 1459706 w 1459706"/>
                <a:gd name="connsiteY33" fmla="*/ 300038 h 1871663"/>
                <a:gd name="connsiteX34" fmla="*/ 1452562 w 1459706"/>
                <a:gd name="connsiteY34" fmla="*/ 271463 h 1871663"/>
                <a:gd name="connsiteX35" fmla="*/ 1440656 w 1459706"/>
                <a:gd name="connsiteY35" fmla="*/ 245269 h 1871663"/>
                <a:gd name="connsiteX36" fmla="*/ 1419225 w 1459706"/>
                <a:gd name="connsiteY36" fmla="*/ 216694 h 1871663"/>
                <a:gd name="connsiteX37" fmla="*/ 1381125 w 1459706"/>
                <a:gd name="connsiteY37" fmla="*/ 178594 h 1871663"/>
                <a:gd name="connsiteX38" fmla="*/ 1309687 w 1459706"/>
                <a:gd name="connsiteY38" fmla="*/ 123825 h 1871663"/>
                <a:gd name="connsiteX39" fmla="*/ 1238250 w 1459706"/>
                <a:gd name="connsiteY39" fmla="*/ 78581 h 1871663"/>
                <a:gd name="connsiteX40" fmla="*/ 1154906 w 1459706"/>
                <a:gd name="connsiteY40" fmla="*/ 35719 h 1871663"/>
                <a:gd name="connsiteX41" fmla="*/ 1097756 w 1459706"/>
                <a:gd name="connsiteY41" fmla="*/ 9525 h 1871663"/>
                <a:gd name="connsiteX42" fmla="*/ 1064419 w 1459706"/>
                <a:gd name="connsiteY42" fmla="*/ 0 h 1871663"/>
                <a:gd name="connsiteX43" fmla="*/ 1047750 w 1459706"/>
                <a:gd name="connsiteY43" fmla="*/ 0 h 1871663"/>
                <a:gd name="connsiteX44" fmla="*/ 1035844 w 1459706"/>
                <a:gd name="connsiteY44" fmla="*/ 2381 h 1871663"/>
                <a:gd name="connsiteX45" fmla="*/ 1023937 w 1459706"/>
                <a:gd name="connsiteY45" fmla="*/ 16669 h 1871663"/>
                <a:gd name="connsiteX46" fmla="*/ 1026319 w 1459706"/>
                <a:gd name="connsiteY46" fmla="*/ 38100 h 1871663"/>
                <a:gd name="connsiteX47" fmla="*/ 1045369 w 1459706"/>
                <a:gd name="connsiteY47" fmla="*/ 66675 h 1871663"/>
                <a:gd name="connsiteX48" fmla="*/ 1076325 w 1459706"/>
                <a:gd name="connsiteY48" fmla="*/ 100013 h 1871663"/>
                <a:gd name="connsiteX49" fmla="*/ 1097756 w 1459706"/>
                <a:gd name="connsiteY49" fmla="*/ 133350 h 1871663"/>
                <a:gd name="connsiteX50" fmla="*/ 1114425 w 1459706"/>
                <a:gd name="connsiteY50" fmla="*/ 164306 h 1871663"/>
                <a:gd name="connsiteX51" fmla="*/ 1116806 w 1459706"/>
                <a:gd name="connsiteY51" fmla="*/ 200025 h 1871663"/>
                <a:gd name="connsiteX52" fmla="*/ 1107281 w 1459706"/>
                <a:gd name="connsiteY52" fmla="*/ 233363 h 1871663"/>
                <a:gd name="connsiteX53" fmla="*/ 1016794 w 1459706"/>
                <a:gd name="connsiteY53" fmla="*/ 390525 h 1871663"/>
                <a:gd name="connsiteX54" fmla="*/ 909637 w 1459706"/>
                <a:gd name="connsiteY54" fmla="*/ 573881 h 187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706" h="1871663">
                  <a:moveTo>
                    <a:pt x="909637" y="573881"/>
                  </a:moveTo>
                  <a:lnTo>
                    <a:pt x="821531" y="716756"/>
                  </a:lnTo>
                  <a:lnTo>
                    <a:pt x="745331" y="845344"/>
                  </a:lnTo>
                  <a:lnTo>
                    <a:pt x="647700" y="962025"/>
                  </a:lnTo>
                  <a:lnTo>
                    <a:pt x="602456" y="1012031"/>
                  </a:lnTo>
                  <a:lnTo>
                    <a:pt x="531019" y="1152525"/>
                  </a:lnTo>
                  <a:lnTo>
                    <a:pt x="438150" y="1288256"/>
                  </a:lnTo>
                  <a:lnTo>
                    <a:pt x="335756" y="1435894"/>
                  </a:lnTo>
                  <a:lnTo>
                    <a:pt x="195262" y="1624013"/>
                  </a:lnTo>
                  <a:lnTo>
                    <a:pt x="54769" y="1807369"/>
                  </a:lnTo>
                  <a:lnTo>
                    <a:pt x="0" y="1871663"/>
                  </a:lnTo>
                  <a:lnTo>
                    <a:pt x="159544" y="1866900"/>
                  </a:lnTo>
                  <a:lnTo>
                    <a:pt x="264319" y="1726406"/>
                  </a:lnTo>
                  <a:lnTo>
                    <a:pt x="357187" y="1597819"/>
                  </a:lnTo>
                  <a:lnTo>
                    <a:pt x="481012" y="1428750"/>
                  </a:lnTo>
                  <a:lnTo>
                    <a:pt x="578644" y="1300163"/>
                  </a:lnTo>
                  <a:lnTo>
                    <a:pt x="650081" y="1207294"/>
                  </a:lnTo>
                  <a:lnTo>
                    <a:pt x="702469" y="1140619"/>
                  </a:lnTo>
                  <a:lnTo>
                    <a:pt x="750094" y="1085850"/>
                  </a:lnTo>
                  <a:lnTo>
                    <a:pt x="809625" y="1019175"/>
                  </a:lnTo>
                  <a:lnTo>
                    <a:pt x="869156" y="952500"/>
                  </a:lnTo>
                  <a:lnTo>
                    <a:pt x="962025" y="847725"/>
                  </a:lnTo>
                  <a:lnTo>
                    <a:pt x="1050131" y="750094"/>
                  </a:lnTo>
                  <a:lnTo>
                    <a:pt x="1131094" y="659606"/>
                  </a:lnTo>
                  <a:lnTo>
                    <a:pt x="1209675" y="573881"/>
                  </a:lnTo>
                  <a:lnTo>
                    <a:pt x="1309687" y="461963"/>
                  </a:lnTo>
                  <a:lnTo>
                    <a:pt x="1343025" y="423863"/>
                  </a:lnTo>
                  <a:lnTo>
                    <a:pt x="1354931" y="414338"/>
                  </a:lnTo>
                  <a:lnTo>
                    <a:pt x="1378744" y="404813"/>
                  </a:lnTo>
                  <a:lnTo>
                    <a:pt x="1414462" y="385763"/>
                  </a:lnTo>
                  <a:lnTo>
                    <a:pt x="1435894" y="369094"/>
                  </a:lnTo>
                  <a:lnTo>
                    <a:pt x="1452562" y="350044"/>
                  </a:lnTo>
                  <a:lnTo>
                    <a:pt x="1459706" y="323850"/>
                  </a:lnTo>
                  <a:lnTo>
                    <a:pt x="1459706" y="300038"/>
                  </a:lnTo>
                  <a:lnTo>
                    <a:pt x="1452562" y="271463"/>
                  </a:lnTo>
                  <a:lnTo>
                    <a:pt x="1440656" y="245269"/>
                  </a:lnTo>
                  <a:lnTo>
                    <a:pt x="1419225" y="216694"/>
                  </a:lnTo>
                  <a:lnTo>
                    <a:pt x="1381125" y="178594"/>
                  </a:lnTo>
                  <a:lnTo>
                    <a:pt x="1309687" y="123825"/>
                  </a:lnTo>
                  <a:lnTo>
                    <a:pt x="1238250" y="78581"/>
                  </a:lnTo>
                  <a:lnTo>
                    <a:pt x="1154906" y="35719"/>
                  </a:lnTo>
                  <a:lnTo>
                    <a:pt x="1097756" y="9525"/>
                  </a:lnTo>
                  <a:lnTo>
                    <a:pt x="1064419" y="0"/>
                  </a:lnTo>
                  <a:lnTo>
                    <a:pt x="1047750" y="0"/>
                  </a:lnTo>
                  <a:lnTo>
                    <a:pt x="1035844" y="2381"/>
                  </a:lnTo>
                  <a:lnTo>
                    <a:pt x="1023937" y="16669"/>
                  </a:lnTo>
                  <a:lnTo>
                    <a:pt x="1026319" y="38100"/>
                  </a:lnTo>
                  <a:lnTo>
                    <a:pt x="1045369" y="66675"/>
                  </a:lnTo>
                  <a:lnTo>
                    <a:pt x="1076325" y="100013"/>
                  </a:lnTo>
                  <a:lnTo>
                    <a:pt x="1097756" y="133350"/>
                  </a:lnTo>
                  <a:lnTo>
                    <a:pt x="1114425" y="164306"/>
                  </a:lnTo>
                  <a:lnTo>
                    <a:pt x="1116806" y="200025"/>
                  </a:lnTo>
                  <a:lnTo>
                    <a:pt x="1107281" y="233363"/>
                  </a:lnTo>
                  <a:lnTo>
                    <a:pt x="1016794" y="390525"/>
                  </a:lnTo>
                  <a:lnTo>
                    <a:pt x="909637" y="5738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7CA777B4-337D-4A97-858E-FE1F571DAEDA}"/>
                </a:ext>
              </a:extLst>
            </p:cNvPr>
            <p:cNvSpPr/>
            <p:nvPr/>
          </p:nvSpPr>
          <p:spPr>
            <a:xfrm>
              <a:off x="3925888" y="3648076"/>
              <a:ext cx="1484312" cy="600075"/>
            </a:xfrm>
            <a:custGeom>
              <a:avLst/>
              <a:gdLst>
                <a:gd name="connsiteX0" fmla="*/ 778669 w 1483519"/>
                <a:gd name="connsiteY0" fmla="*/ 176213 h 600075"/>
                <a:gd name="connsiteX1" fmla="*/ 576263 w 1483519"/>
                <a:gd name="connsiteY1" fmla="*/ 230981 h 600075"/>
                <a:gd name="connsiteX2" fmla="*/ 361950 w 1483519"/>
                <a:gd name="connsiteY2" fmla="*/ 285750 h 600075"/>
                <a:gd name="connsiteX3" fmla="*/ 307182 w 1483519"/>
                <a:gd name="connsiteY3" fmla="*/ 292894 h 600075"/>
                <a:gd name="connsiteX4" fmla="*/ 150019 w 1483519"/>
                <a:gd name="connsiteY4" fmla="*/ 295275 h 600075"/>
                <a:gd name="connsiteX5" fmla="*/ 78582 w 1483519"/>
                <a:gd name="connsiteY5" fmla="*/ 300038 h 600075"/>
                <a:gd name="connsiteX6" fmla="*/ 33338 w 1483519"/>
                <a:gd name="connsiteY6" fmla="*/ 307181 h 600075"/>
                <a:gd name="connsiteX7" fmla="*/ 2382 w 1483519"/>
                <a:gd name="connsiteY7" fmla="*/ 316706 h 600075"/>
                <a:gd name="connsiteX8" fmla="*/ 0 w 1483519"/>
                <a:gd name="connsiteY8" fmla="*/ 328613 h 600075"/>
                <a:gd name="connsiteX9" fmla="*/ 9525 w 1483519"/>
                <a:gd name="connsiteY9" fmla="*/ 371475 h 600075"/>
                <a:gd name="connsiteX10" fmla="*/ 35719 w 1483519"/>
                <a:gd name="connsiteY10" fmla="*/ 431006 h 600075"/>
                <a:gd name="connsiteX11" fmla="*/ 76200 w 1483519"/>
                <a:gd name="connsiteY11" fmla="*/ 495300 h 600075"/>
                <a:gd name="connsiteX12" fmla="*/ 119063 w 1483519"/>
                <a:gd name="connsiteY12" fmla="*/ 547688 h 600075"/>
                <a:gd name="connsiteX13" fmla="*/ 154782 w 1483519"/>
                <a:gd name="connsiteY13" fmla="*/ 583406 h 600075"/>
                <a:gd name="connsiteX14" fmla="*/ 173832 w 1483519"/>
                <a:gd name="connsiteY14" fmla="*/ 592931 h 600075"/>
                <a:gd name="connsiteX15" fmla="*/ 202407 w 1483519"/>
                <a:gd name="connsiteY15" fmla="*/ 600075 h 600075"/>
                <a:gd name="connsiteX16" fmla="*/ 223838 w 1483519"/>
                <a:gd name="connsiteY16" fmla="*/ 600075 h 600075"/>
                <a:gd name="connsiteX17" fmla="*/ 240507 w 1483519"/>
                <a:gd name="connsiteY17" fmla="*/ 588169 h 600075"/>
                <a:gd name="connsiteX18" fmla="*/ 254794 w 1483519"/>
                <a:gd name="connsiteY18" fmla="*/ 569119 h 600075"/>
                <a:gd name="connsiteX19" fmla="*/ 266700 w 1483519"/>
                <a:gd name="connsiteY19" fmla="*/ 540544 h 600075"/>
                <a:gd name="connsiteX20" fmla="*/ 404813 w 1483519"/>
                <a:gd name="connsiteY20" fmla="*/ 490538 h 600075"/>
                <a:gd name="connsiteX21" fmla="*/ 600075 w 1483519"/>
                <a:gd name="connsiteY21" fmla="*/ 421481 h 600075"/>
                <a:gd name="connsiteX22" fmla="*/ 731044 w 1483519"/>
                <a:gd name="connsiteY22" fmla="*/ 378619 h 600075"/>
                <a:gd name="connsiteX23" fmla="*/ 883444 w 1483519"/>
                <a:gd name="connsiteY23" fmla="*/ 311944 h 600075"/>
                <a:gd name="connsiteX24" fmla="*/ 1059657 w 1483519"/>
                <a:gd name="connsiteY24" fmla="*/ 247650 h 600075"/>
                <a:gd name="connsiteX25" fmla="*/ 1228725 w 1483519"/>
                <a:gd name="connsiteY25" fmla="*/ 190500 h 600075"/>
                <a:gd name="connsiteX26" fmla="*/ 1369219 w 1483519"/>
                <a:gd name="connsiteY26" fmla="*/ 140494 h 600075"/>
                <a:gd name="connsiteX27" fmla="*/ 1483519 w 1483519"/>
                <a:gd name="connsiteY27" fmla="*/ 102394 h 600075"/>
                <a:gd name="connsiteX28" fmla="*/ 1433513 w 1483519"/>
                <a:gd name="connsiteY28" fmla="*/ 0 h 600075"/>
                <a:gd name="connsiteX29" fmla="*/ 1288257 w 1483519"/>
                <a:gd name="connsiteY29" fmla="*/ 40481 h 600075"/>
                <a:gd name="connsiteX30" fmla="*/ 1135857 w 1483519"/>
                <a:gd name="connsiteY30" fmla="*/ 80963 h 600075"/>
                <a:gd name="connsiteX31" fmla="*/ 976313 w 1483519"/>
                <a:gd name="connsiteY31" fmla="*/ 121444 h 600075"/>
                <a:gd name="connsiteX32" fmla="*/ 778669 w 1483519"/>
                <a:gd name="connsiteY32" fmla="*/ 176213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3519" h="600075">
                  <a:moveTo>
                    <a:pt x="778669" y="176213"/>
                  </a:moveTo>
                  <a:lnTo>
                    <a:pt x="576263" y="230981"/>
                  </a:lnTo>
                  <a:lnTo>
                    <a:pt x="361950" y="285750"/>
                  </a:lnTo>
                  <a:lnTo>
                    <a:pt x="307182" y="292894"/>
                  </a:lnTo>
                  <a:lnTo>
                    <a:pt x="150019" y="295275"/>
                  </a:lnTo>
                  <a:lnTo>
                    <a:pt x="78582" y="300038"/>
                  </a:lnTo>
                  <a:lnTo>
                    <a:pt x="33338" y="307181"/>
                  </a:lnTo>
                  <a:lnTo>
                    <a:pt x="2382" y="316706"/>
                  </a:lnTo>
                  <a:lnTo>
                    <a:pt x="0" y="328613"/>
                  </a:lnTo>
                  <a:lnTo>
                    <a:pt x="9525" y="371475"/>
                  </a:lnTo>
                  <a:lnTo>
                    <a:pt x="35719" y="431006"/>
                  </a:lnTo>
                  <a:lnTo>
                    <a:pt x="76200" y="495300"/>
                  </a:lnTo>
                  <a:lnTo>
                    <a:pt x="119063" y="547688"/>
                  </a:lnTo>
                  <a:lnTo>
                    <a:pt x="154782" y="583406"/>
                  </a:lnTo>
                  <a:lnTo>
                    <a:pt x="173832" y="592931"/>
                  </a:lnTo>
                  <a:lnTo>
                    <a:pt x="202407" y="600075"/>
                  </a:lnTo>
                  <a:lnTo>
                    <a:pt x="223838" y="600075"/>
                  </a:lnTo>
                  <a:lnTo>
                    <a:pt x="240507" y="588169"/>
                  </a:lnTo>
                  <a:lnTo>
                    <a:pt x="254794" y="569119"/>
                  </a:lnTo>
                  <a:lnTo>
                    <a:pt x="266700" y="540544"/>
                  </a:lnTo>
                  <a:lnTo>
                    <a:pt x="404813" y="490538"/>
                  </a:lnTo>
                  <a:lnTo>
                    <a:pt x="600075" y="421481"/>
                  </a:lnTo>
                  <a:lnTo>
                    <a:pt x="731044" y="378619"/>
                  </a:lnTo>
                  <a:lnTo>
                    <a:pt x="883444" y="311944"/>
                  </a:lnTo>
                  <a:lnTo>
                    <a:pt x="1059657" y="247650"/>
                  </a:lnTo>
                  <a:lnTo>
                    <a:pt x="1228725" y="190500"/>
                  </a:lnTo>
                  <a:lnTo>
                    <a:pt x="1369219" y="140494"/>
                  </a:lnTo>
                  <a:lnTo>
                    <a:pt x="1483519" y="102394"/>
                  </a:lnTo>
                  <a:lnTo>
                    <a:pt x="1433513" y="0"/>
                  </a:lnTo>
                  <a:lnTo>
                    <a:pt x="1288257" y="40481"/>
                  </a:lnTo>
                  <a:lnTo>
                    <a:pt x="1135857" y="80963"/>
                  </a:lnTo>
                  <a:lnTo>
                    <a:pt x="976313" y="121444"/>
                  </a:lnTo>
                  <a:lnTo>
                    <a:pt x="778669" y="1762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6">
              <a:extLst>
                <a:ext uri="{FF2B5EF4-FFF2-40B4-BE49-F238E27FC236}">
                  <a16:creationId xmlns:a16="http://schemas.microsoft.com/office/drawing/2014/main" id="{9730A241-014A-457B-88E6-A43F29D29B93}"/>
                </a:ext>
              </a:extLst>
            </p:cNvPr>
            <p:cNvSpPr/>
            <p:nvPr/>
          </p:nvSpPr>
          <p:spPr>
            <a:xfrm>
              <a:off x="5114925" y="3303588"/>
              <a:ext cx="484188" cy="754062"/>
            </a:xfrm>
            <a:custGeom>
              <a:avLst/>
              <a:gdLst>
                <a:gd name="connsiteX0" fmla="*/ 90488 w 483394"/>
                <a:gd name="connsiteY0" fmla="*/ 228600 h 754856"/>
                <a:gd name="connsiteX1" fmla="*/ 50006 w 483394"/>
                <a:gd name="connsiteY1" fmla="*/ 133350 h 754856"/>
                <a:gd name="connsiteX2" fmla="*/ 16669 w 483394"/>
                <a:gd name="connsiteY2" fmla="*/ 66675 h 754856"/>
                <a:gd name="connsiteX3" fmla="*/ 2381 w 483394"/>
                <a:gd name="connsiteY3" fmla="*/ 30956 h 754856"/>
                <a:gd name="connsiteX4" fmla="*/ 0 w 483394"/>
                <a:gd name="connsiteY4" fmla="*/ 14287 h 754856"/>
                <a:gd name="connsiteX5" fmla="*/ 4763 w 483394"/>
                <a:gd name="connsiteY5" fmla="*/ 2381 h 754856"/>
                <a:gd name="connsiteX6" fmla="*/ 21431 w 483394"/>
                <a:gd name="connsiteY6" fmla="*/ 0 h 754856"/>
                <a:gd name="connsiteX7" fmla="*/ 52388 w 483394"/>
                <a:gd name="connsiteY7" fmla="*/ 11906 h 754856"/>
                <a:gd name="connsiteX8" fmla="*/ 116681 w 483394"/>
                <a:gd name="connsiteY8" fmla="*/ 54769 h 754856"/>
                <a:gd name="connsiteX9" fmla="*/ 216694 w 483394"/>
                <a:gd name="connsiteY9" fmla="*/ 130969 h 754856"/>
                <a:gd name="connsiteX10" fmla="*/ 302419 w 483394"/>
                <a:gd name="connsiteY10" fmla="*/ 200025 h 754856"/>
                <a:gd name="connsiteX11" fmla="*/ 364331 w 483394"/>
                <a:gd name="connsiteY11" fmla="*/ 259556 h 754856"/>
                <a:gd name="connsiteX12" fmla="*/ 404813 w 483394"/>
                <a:gd name="connsiteY12" fmla="*/ 304800 h 754856"/>
                <a:gd name="connsiteX13" fmla="*/ 426244 w 483394"/>
                <a:gd name="connsiteY13" fmla="*/ 338137 h 754856"/>
                <a:gd name="connsiteX14" fmla="*/ 447675 w 483394"/>
                <a:gd name="connsiteY14" fmla="*/ 381000 h 754856"/>
                <a:gd name="connsiteX15" fmla="*/ 464344 w 483394"/>
                <a:gd name="connsiteY15" fmla="*/ 450056 h 754856"/>
                <a:gd name="connsiteX16" fmla="*/ 476250 w 483394"/>
                <a:gd name="connsiteY16" fmla="*/ 552450 h 754856"/>
                <a:gd name="connsiteX17" fmla="*/ 483394 w 483394"/>
                <a:gd name="connsiteY17" fmla="*/ 673894 h 754856"/>
                <a:gd name="connsiteX18" fmla="*/ 471488 w 483394"/>
                <a:gd name="connsiteY18" fmla="*/ 704850 h 754856"/>
                <a:gd name="connsiteX19" fmla="*/ 447675 w 483394"/>
                <a:gd name="connsiteY19" fmla="*/ 733425 h 754856"/>
                <a:gd name="connsiteX20" fmla="*/ 421481 w 483394"/>
                <a:gd name="connsiteY20" fmla="*/ 750094 h 754856"/>
                <a:gd name="connsiteX21" fmla="*/ 397669 w 483394"/>
                <a:gd name="connsiteY21" fmla="*/ 754856 h 754856"/>
                <a:gd name="connsiteX22" fmla="*/ 378619 w 483394"/>
                <a:gd name="connsiteY22" fmla="*/ 752475 h 754856"/>
                <a:gd name="connsiteX23" fmla="*/ 357188 w 483394"/>
                <a:gd name="connsiteY23" fmla="*/ 738187 h 754856"/>
                <a:gd name="connsiteX24" fmla="*/ 321469 w 483394"/>
                <a:gd name="connsiteY24" fmla="*/ 697706 h 754856"/>
                <a:gd name="connsiteX25" fmla="*/ 261938 w 483394"/>
                <a:gd name="connsiteY25" fmla="*/ 609600 h 754856"/>
                <a:gd name="connsiteX26" fmla="*/ 200025 w 483394"/>
                <a:gd name="connsiteY26" fmla="*/ 502444 h 754856"/>
                <a:gd name="connsiteX27" fmla="*/ 90488 w 483394"/>
                <a:gd name="connsiteY27" fmla="*/ 228600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754856">
                  <a:moveTo>
                    <a:pt x="90488" y="228600"/>
                  </a:moveTo>
                  <a:lnTo>
                    <a:pt x="50006" y="133350"/>
                  </a:lnTo>
                  <a:lnTo>
                    <a:pt x="16669" y="66675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16681" y="54769"/>
                  </a:lnTo>
                  <a:lnTo>
                    <a:pt x="216694" y="130969"/>
                  </a:lnTo>
                  <a:lnTo>
                    <a:pt x="302419" y="200025"/>
                  </a:lnTo>
                  <a:lnTo>
                    <a:pt x="364331" y="259556"/>
                  </a:lnTo>
                  <a:lnTo>
                    <a:pt x="404813" y="304800"/>
                  </a:lnTo>
                  <a:lnTo>
                    <a:pt x="426244" y="338137"/>
                  </a:lnTo>
                  <a:lnTo>
                    <a:pt x="447675" y="381000"/>
                  </a:lnTo>
                  <a:lnTo>
                    <a:pt x="464344" y="450056"/>
                  </a:lnTo>
                  <a:lnTo>
                    <a:pt x="476250" y="552450"/>
                  </a:lnTo>
                  <a:lnTo>
                    <a:pt x="483394" y="673894"/>
                  </a:lnTo>
                  <a:lnTo>
                    <a:pt x="471488" y="704850"/>
                  </a:lnTo>
                  <a:lnTo>
                    <a:pt x="447675" y="733425"/>
                  </a:lnTo>
                  <a:lnTo>
                    <a:pt x="421481" y="750094"/>
                  </a:lnTo>
                  <a:lnTo>
                    <a:pt x="397669" y="754856"/>
                  </a:lnTo>
                  <a:lnTo>
                    <a:pt x="378619" y="752475"/>
                  </a:lnTo>
                  <a:lnTo>
                    <a:pt x="357188" y="738187"/>
                  </a:lnTo>
                  <a:lnTo>
                    <a:pt x="321469" y="697706"/>
                  </a:lnTo>
                  <a:lnTo>
                    <a:pt x="261938" y="609600"/>
                  </a:lnTo>
                  <a:lnTo>
                    <a:pt x="200025" y="502444"/>
                  </a:lnTo>
                  <a:lnTo>
                    <a:pt x="90488" y="2286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9">
              <a:extLst>
                <a:ext uri="{FF2B5EF4-FFF2-40B4-BE49-F238E27FC236}">
                  <a16:creationId xmlns:a16="http://schemas.microsoft.com/office/drawing/2014/main" id="{3878601D-11F9-43D3-AA73-32F412C6D931}"/>
                </a:ext>
              </a:extLst>
            </p:cNvPr>
            <p:cNvSpPr/>
            <p:nvPr/>
          </p:nvSpPr>
          <p:spPr>
            <a:xfrm>
              <a:off x="4591051" y="3932239"/>
              <a:ext cx="290513" cy="2111375"/>
            </a:xfrm>
            <a:custGeom>
              <a:avLst/>
              <a:gdLst>
                <a:gd name="connsiteX0" fmla="*/ 89807 w 291193"/>
                <a:gd name="connsiteY0" fmla="*/ 492579 h 2111829"/>
                <a:gd name="connsiteX1" fmla="*/ 89807 w 291193"/>
                <a:gd name="connsiteY1" fmla="*/ 239486 h 2111829"/>
                <a:gd name="connsiteX2" fmla="*/ 84364 w 291193"/>
                <a:gd name="connsiteY2" fmla="*/ 187779 h 2111829"/>
                <a:gd name="connsiteX3" fmla="*/ 70757 w 291193"/>
                <a:gd name="connsiteY3" fmla="*/ 136072 h 2111829"/>
                <a:gd name="connsiteX4" fmla="*/ 16329 w 291193"/>
                <a:gd name="connsiteY4" fmla="*/ 57150 h 2111829"/>
                <a:gd name="connsiteX5" fmla="*/ 190500 w 291193"/>
                <a:gd name="connsiteY5" fmla="*/ 0 h 2111829"/>
                <a:gd name="connsiteX6" fmla="*/ 214993 w 291193"/>
                <a:gd name="connsiteY6" fmla="*/ 65315 h 2111829"/>
                <a:gd name="connsiteX7" fmla="*/ 228600 w 291193"/>
                <a:gd name="connsiteY7" fmla="*/ 87086 h 2111829"/>
                <a:gd name="connsiteX8" fmla="*/ 258536 w 291193"/>
                <a:gd name="connsiteY8" fmla="*/ 117022 h 2111829"/>
                <a:gd name="connsiteX9" fmla="*/ 291193 w 291193"/>
                <a:gd name="connsiteY9" fmla="*/ 144236 h 2111829"/>
                <a:gd name="connsiteX10" fmla="*/ 291193 w 291193"/>
                <a:gd name="connsiteY10" fmla="*/ 225879 h 2111829"/>
                <a:gd name="connsiteX11" fmla="*/ 280307 w 291193"/>
                <a:gd name="connsiteY11" fmla="*/ 666750 h 2111829"/>
                <a:gd name="connsiteX12" fmla="*/ 272143 w 291193"/>
                <a:gd name="connsiteY12" fmla="*/ 1238250 h 2111829"/>
                <a:gd name="connsiteX13" fmla="*/ 269421 w 291193"/>
                <a:gd name="connsiteY13" fmla="*/ 1679122 h 2111829"/>
                <a:gd name="connsiteX14" fmla="*/ 269421 w 291193"/>
                <a:gd name="connsiteY14" fmla="*/ 1853293 h 2111829"/>
                <a:gd name="connsiteX15" fmla="*/ 266700 w 291193"/>
                <a:gd name="connsiteY15" fmla="*/ 1945822 h 2111829"/>
                <a:gd name="connsiteX16" fmla="*/ 258536 w 291193"/>
                <a:gd name="connsiteY16" fmla="*/ 2043793 h 2111829"/>
                <a:gd name="connsiteX17" fmla="*/ 247650 w 291193"/>
                <a:gd name="connsiteY17" fmla="*/ 2087336 h 2111829"/>
                <a:gd name="connsiteX18" fmla="*/ 231321 w 291193"/>
                <a:gd name="connsiteY18" fmla="*/ 2103665 h 2111829"/>
                <a:gd name="connsiteX19" fmla="*/ 201386 w 291193"/>
                <a:gd name="connsiteY19" fmla="*/ 2111829 h 2111829"/>
                <a:gd name="connsiteX20" fmla="*/ 182336 w 291193"/>
                <a:gd name="connsiteY20" fmla="*/ 2109107 h 2111829"/>
                <a:gd name="connsiteX21" fmla="*/ 160564 w 291193"/>
                <a:gd name="connsiteY21" fmla="*/ 2103665 h 2111829"/>
                <a:gd name="connsiteX22" fmla="*/ 136071 w 291193"/>
                <a:gd name="connsiteY22" fmla="*/ 2090057 h 2111829"/>
                <a:gd name="connsiteX23" fmla="*/ 117021 w 291193"/>
                <a:gd name="connsiteY23" fmla="*/ 2073729 h 2111829"/>
                <a:gd name="connsiteX24" fmla="*/ 89807 w 291193"/>
                <a:gd name="connsiteY24" fmla="*/ 2041072 h 2111829"/>
                <a:gd name="connsiteX25" fmla="*/ 70757 w 291193"/>
                <a:gd name="connsiteY25" fmla="*/ 2005693 h 2111829"/>
                <a:gd name="connsiteX26" fmla="*/ 51707 w 291193"/>
                <a:gd name="connsiteY26" fmla="*/ 1956707 h 2111829"/>
                <a:gd name="connsiteX27" fmla="*/ 32657 w 291193"/>
                <a:gd name="connsiteY27" fmla="*/ 1896836 h 2111829"/>
                <a:gd name="connsiteX28" fmla="*/ 21771 w 291193"/>
                <a:gd name="connsiteY28" fmla="*/ 1842407 h 2111829"/>
                <a:gd name="connsiteX29" fmla="*/ 8164 w 291193"/>
                <a:gd name="connsiteY29" fmla="*/ 1768929 h 2111829"/>
                <a:gd name="connsiteX30" fmla="*/ 0 w 291193"/>
                <a:gd name="connsiteY30" fmla="*/ 1676400 h 2111829"/>
                <a:gd name="connsiteX31" fmla="*/ 2721 w 291193"/>
                <a:gd name="connsiteY31" fmla="*/ 1643743 h 2111829"/>
                <a:gd name="connsiteX32" fmla="*/ 13607 w 291193"/>
                <a:gd name="connsiteY32" fmla="*/ 1611086 h 2111829"/>
                <a:gd name="connsiteX33" fmla="*/ 43543 w 291193"/>
                <a:gd name="connsiteY33" fmla="*/ 1526722 h 2111829"/>
                <a:gd name="connsiteX34" fmla="*/ 68036 w 291193"/>
                <a:gd name="connsiteY34" fmla="*/ 1431472 h 2111829"/>
                <a:gd name="connsiteX35" fmla="*/ 84364 w 291193"/>
                <a:gd name="connsiteY35" fmla="*/ 1328057 h 2111829"/>
                <a:gd name="connsiteX36" fmla="*/ 89807 w 291193"/>
                <a:gd name="connsiteY36" fmla="*/ 1243693 h 2111829"/>
                <a:gd name="connsiteX37" fmla="*/ 89807 w 291193"/>
                <a:gd name="connsiteY37" fmla="*/ 987879 h 2111829"/>
                <a:gd name="connsiteX38" fmla="*/ 89807 w 291193"/>
                <a:gd name="connsiteY38" fmla="*/ 557893 h 2111829"/>
                <a:gd name="connsiteX39" fmla="*/ 89807 w 291193"/>
                <a:gd name="connsiteY39" fmla="*/ 492579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1193" h="2111829">
                  <a:moveTo>
                    <a:pt x="89807" y="492579"/>
                  </a:moveTo>
                  <a:lnTo>
                    <a:pt x="89807" y="239486"/>
                  </a:lnTo>
                  <a:lnTo>
                    <a:pt x="84364" y="187779"/>
                  </a:lnTo>
                  <a:lnTo>
                    <a:pt x="70757" y="136072"/>
                  </a:lnTo>
                  <a:lnTo>
                    <a:pt x="16329" y="57150"/>
                  </a:lnTo>
                  <a:lnTo>
                    <a:pt x="190500" y="0"/>
                  </a:lnTo>
                  <a:lnTo>
                    <a:pt x="214993" y="65315"/>
                  </a:lnTo>
                  <a:lnTo>
                    <a:pt x="228600" y="87086"/>
                  </a:lnTo>
                  <a:lnTo>
                    <a:pt x="258536" y="117022"/>
                  </a:lnTo>
                  <a:lnTo>
                    <a:pt x="291193" y="144236"/>
                  </a:lnTo>
                  <a:lnTo>
                    <a:pt x="291193" y="225879"/>
                  </a:lnTo>
                  <a:lnTo>
                    <a:pt x="280307" y="666750"/>
                  </a:lnTo>
                  <a:lnTo>
                    <a:pt x="272143" y="1238250"/>
                  </a:lnTo>
                  <a:cubicBezTo>
                    <a:pt x="271236" y="1385207"/>
                    <a:pt x="270328" y="1532165"/>
                    <a:pt x="269421" y="1679122"/>
                  </a:cubicBezTo>
                  <a:lnTo>
                    <a:pt x="269421" y="1853293"/>
                  </a:lnTo>
                  <a:lnTo>
                    <a:pt x="266700" y="1945822"/>
                  </a:lnTo>
                  <a:lnTo>
                    <a:pt x="258536" y="2043793"/>
                  </a:lnTo>
                  <a:lnTo>
                    <a:pt x="247650" y="2087336"/>
                  </a:lnTo>
                  <a:lnTo>
                    <a:pt x="231321" y="2103665"/>
                  </a:lnTo>
                  <a:lnTo>
                    <a:pt x="201386" y="2111829"/>
                  </a:lnTo>
                  <a:lnTo>
                    <a:pt x="182336" y="2109107"/>
                  </a:lnTo>
                  <a:lnTo>
                    <a:pt x="160564" y="2103665"/>
                  </a:lnTo>
                  <a:lnTo>
                    <a:pt x="136071" y="2090057"/>
                  </a:lnTo>
                  <a:lnTo>
                    <a:pt x="117021" y="2073729"/>
                  </a:lnTo>
                  <a:lnTo>
                    <a:pt x="89807" y="2041072"/>
                  </a:lnTo>
                  <a:lnTo>
                    <a:pt x="70757" y="2005693"/>
                  </a:lnTo>
                  <a:lnTo>
                    <a:pt x="51707" y="1956707"/>
                  </a:lnTo>
                  <a:lnTo>
                    <a:pt x="32657" y="1896836"/>
                  </a:lnTo>
                  <a:lnTo>
                    <a:pt x="21771" y="1842407"/>
                  </a:lnTo>
                  <a:lnTo>
                    <a:pt x="8164" y="1768929"/>
                  </a:lnTo>
                  <a:lnTo>
                    <a:pt x="0" y="1676400"/>
                  </a:lnTo>
                  <a:lnTo>
                    <a:pt x="2721" y="1643743"/>
                  </a:lnTo>
                  <a:lnTo>
                    <a:pt x="13607" y="1611086"/>
                  </a:lnTo>
                  <a:lnTo>
                    <a:pt x="43543" y="1526722"/>
                  </a:lnTo>
                  <a:lnTo>
                    <a:pt x="68036" y="1431472"/>
                  </a:lnTo>
                  <a:lnTo>
                    <a:pt x="84364" y="1328057"/>
                  </a:lnTo>
                  <a:cubicBezTo>
                    <a:pt x="89932" y="1247326"/>
                    <a:pt x="89807" y="1275505"/>
                    <a:pt x="89807" y="1243693"/>
                  </a:cubicBezTo>
                  <a:lnTo>
                    <a:pt x="89807" y="987879"/>
                  </a:lnTo>
                  <a:lnTo>
                    <a:pt x="89807" y="557893"/>
                  </a:lnTo>
                  <a:lnTo>
                    <a:pt x="89807" y="49257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A3AB8E4F-3D97-466D-A551-8124D921F04C}"/>
                </a:ext>
              </a:extLst>
            </p:cNvPr>
            <p:cNvSpPr/>
            <p:nvPr/>
          </p:nvSpPr>
          <p:spPr>
            <a:xfrm>
              <a:off x="5516564" y="2049464"/>
              <a:ext cx="2727325" cy="511175"/>
            </a:xfrm>
            <a:custGeom>
              <a:avLst/>
              <a:gdLst>
                <a:gd name="connsiteX0" fmla="*/ 900793 w 2726871"/>
                <a:gd name="connsiteY0" fmla="*/ 255814 h 511628"/>
                <a:gd name="connsiteX1" fmla="*/ 1004207 w 2726871"/>
                <a:gd name="connsiteY1" fmla="*/ 242207 h 511628"/>
                <a:gd name="connsiteX2" fmla="*/ 1156607 w 2726871"/>
                <a:gd name="connsiteY2" fmla="*/ 220435 h 511628"/>
                <a:gd name="connsiteX3" fmla="*/ 1464128 w 2726871"/>
                <a:gd name="connsiteY3" fmla="*/ 185057 h 511628"/>
                <a:gd name="connsiteX4" fmla="*/ 1700893 w 2726871"/>
                <a:gd name="connsiteY4" fmla="*/ 152400 h 511628"/>
                <a:gd name="connsiteX5" fmla="*/ 1902278 w 2726871"/>
                <a:gd name="connsiteY5" fmla="*/ 119743 h 511628"/>
                <a:gd name="connsiteX6" fmla="*/ 2081893 w 2726871"/>
                <a:gd name="connsiteY6" fmla="*/ 89807 h 511628"/>
                <a:gd name="connsiteX7" fmla="*/ 2119993 w 2726871"/>
                <a:gd name="connsiteY7" fmla="*/ 70757 h 511628"/>
                <a:gd name="connsiteX8" fmla="*/ 2177143 w 2726871"/>
                <a:gd name="connsiteY8" fmla="*/ 35378 h 511628"/>
                <a:gd name="connsiteX9" fmla="*/ 2231571 w 2726871"/>
                <a:gd name="connsiteY9" fmla="*/ 10885 h 511628"/>
                <a:gd name="connsiteX10" fmla="*/ 2264228 w 2726871"/>
                <a:gd name="connsiteY10" fmla="*/ 0 h 511628"/>
                <a:gd name="connsiteX11" fmla="*/ 2283278 w 2726871"/>
                <a:gd name="connsiteY11" fmla="*/ 0 h 511628"/>
                <a:gd name="connsiteX12" fmla="*/ 2356757 w 2726871"/>
                <a:gd name="connsiteY12" fmla="*/ 10885 h 511628"/>
                <a:gd name="connsiteX13" fmla="*/ 2452007 w 2726871"/>
                <a:gd name="connsiteY13" fmla="*/ 35378 h 511628"/>
                <a:gd name="connsiteX14" fmla="*/ 2566307 w 2726871"/>
                <a:gd name="connsiteY14" fmla="*/ 78921 h 511628"/>
                <a:gd name="connsiteX15" fmla="*/ 2650671 w 2726871"/>
                <a:gd name="connsiteY15" fmla="*/ 119743 h 511628"/>
                <a:gd name="connsiteX16" fmla="*/ 2677885 w 2726871"/>
                <a:gd name="connsiteY16" fmla="*/ 138793 h 511628"/>
                <a:gd name="connsiteX17" fmla="*/ 2702378 w 2726871"/>
                <a:gd name="connsiteY17" fmla="*/ 171450 h 511628"/>
                <a:gd name="connsiteX18" fmla="*/ 2721428 w 2726871"/>
                <a:gd name="connsiteY18" fmla="*/ 204107 h 511628"/>
                <a:gd name="connsiteX19" fmla="*/ 2726871 w 2726871"/>
                <a:gd name="connsiteY19" fmla="*/ 231321 h 511628"/>
                <a:gd name="connsiteX20" fmla="*/ 2724150 w 2726871"/>
                <a:gd name="connsiteY20" fmla="*/ 253093 h 511628"/>
                <a:gd name="connsiteX21" fmla="*/ 2715985 w 2726871"/>
                <a:gd name="connsiteY21" fmla="*/ 274864 h 511628"/>
                <a:gd name="connsiteX22" fmla="*/ 2691493 w 2726871"/>
                <a:gd name="connsiteY22" fmla="*/ 293914 h 511628"/>
                <a:gd name="connsiteX23" fmla="*/ 2667000 w 2726871"/>
                <a:gd name="connsiteY23" fmla="*/ 304800 h 511628"/>
                <a:gd name="connsiteX24" fmla="*/ 2628900 w 2726871"/>
                <a:gd name="connsiteY24" fmla="*/ 310243 h 511628"/>
                <a:gd name="connsiteX25" fmla="*/ 2560864 w 2726871"/>
                <a:gd name="connsiteY25" fmla="*/ 307521 h 511628"/>
                <a:gd name="connsiteX26" fmla="*/ 2383971 w 2726871"/>
                <a:gd name="connsiteY26" fmla="*/ 302078 h 511628"/>
                <a:gd name="connsiteX27" fmla="*/ 2158093 w 2726871"/>
                <a:gd name="connsiteY27" fmla="*/ 304800 h 511628"/>
                <a:gd name="connsiteX28" fmla="*/ 1834243 w 2726871"/>
                <a:gd name="connsiteY28" fmla="*/ 315685 h 511628"/>
                <a:gd name="connsiteX29" fmla="*/ 1494064 w 2726871"/>
                <a:gd name="connsiteY29" fmla="*/ 337457 h 511628"/>
                <a:gd name="connsiteX30" fmla="*/ 1265464 w 2726871"/>
                <a:gd name="connsiteY30" fmla="*/ 356507 h 511628"/>
                <a:gd name="connsiteX31" fmla="*/ 1077685 w 2726871"/>
                <a:gd name="connsiteY31" fmla="*/ 381000 h 511628"/>
                <a:gd name="connsiteX32" fmla="*/ 862693 w 2726871"/>
                <a:gd name="connsiteY32" fmla="*/ 419100 h 511628"/>
                <a:gd name="connsiteX33" fmla="*/ 615043 w 2726871"/>
                <a:gd name="connsiteY33" fmla="*/ 468085 h 511628"/>
                <a:gd name="connsiteX34" fmla="*/ 438150 w 2726871"/>
                <a:gd name="connsiteY34" fmla="*/ 511628 h 511628"/>
                <a:gd name="connsiteX35" fmla="*/ 370114 w 2726871"/>
                <a:gd name="connsiteY35" fmla="*/ 495300 h 511628"/>
                <a:gd name="connsiteX36" fmla="*/ 312964 w 2726871"/>
                <a:gd name="connsiteY36" fmla="*/ 473528 h 511628"/>
                <a:gd name="connsiteX37" fmla="*/ 239485 w 2726871"/>
                <a:gd name="connsiteY37" fmla="*/ 435428 h 511628"/>
                <a:gd name="connsiteX38" fmla="*/ 201385 w 2726871"/>
                <a:gd name="connsiteY38" fmla="*/ 416378 h 511628"/>
                <a:gd name="connsiteX39" fmla="*/ 146957 w 2726871"/>
                <a:gd name="connsiteY39" fmla="*/ 391885 h 511628"/>
                <a:gd name="connsiteX40" fmla="*/ 119743 w 2726871"/>
                <a:gd name="connsiteY40" fmla="*/ 375557 h 511628"/>
                <a:gd name="connsiteX41" fmla="*/ 92528 w 2726871"/>
                <a:gd name="connsiteY41" fmla="*/ 353785 h 511628"/>
                <a:gd name="connsiteX42" fmla="*/ 68035 w 2726871"/>
                <a:gd name="connsiteY42" fmla="*/ 332014 h 511628"/>
                <a:gd name="connsiteX43" fmla="*/ 40821 w 2726871"/>
                <a:gd name="connsiteY43" fmla="*/ 299357 h 511628"/>
                <a:gd name="connsiteX44" fmla="*/ 21771 w 2726871"/>
                <a:gd name="connsiteY44" fmla="*/ 255814 h 511628"/>
                <a:gd name="connsiteX45" fmla="*/ 13607 w 2726871"/>
                <a:gd name="connsiteY45" fmla="*/ 217714 h 511628"/>
                <a:gd name="connsiteX46" fmla="*/ 0 w 2726871"/>
                <a:gd name="connsiteY46" fmla="*/ 182335 h 511628"/>
                <a:gd name="connsiteX47" fmla="*/ 2721 w 2726871"/>
                <a:gd name="connsiteY47" fmla="*/ 168728 h 511628"/>
                <a:gd name="connsiteX48" fmla="*/ 13607 w 2726871"/>
                <a:gd name="connsiteY48" fmla="*/ 160564 h 511628"/>
                <a:gd name="connsiteX49" fmla="*/ 35378 w 2726871"/>
                <a:gd name="connsiteY49" fmla="*/ 163285 h 511628"/>
                <a:gd name="connsiteX50" fmla="*/ 62593 w 2726871"/>
                <a:gd name="connsiteY50" fmla="*/ 176893 h 511628"/>
                <a:gd name="connsiteX51" fmla="*/ 95250 w 2726871"/>
                <a:gd name="connsiteY51" fmla="*/ 209550 h 511628"/>
                <a:gd name="connsiteX52" fmla="*/ 146957 w 2726871"/>
                <a:gd name="connsiteY52" fmla="*/ 242207 h 511628"/>
                <a:gd name="connsiteX53" fmla="*/ 187778 w 2726871"/>
                <a:gd name="connsiteY53" fmla="*/ 261257 h 511628"/>
                <a:gd name="connsiteX54" fmla="*/ 231321 w 2726871"/>
                <a:gd name="connsiteY54" fmla="*/ 274864 h 511628"/>
                <a:gd name="connsiteX55" fmla="*/ 285750 w 2726871"/>
                <a:gd name="connsiteY55" fmla="*/ 285750 h 511628"/>
                <a:gd name="connsiteX56" fmla="*/ 375557 w 2726871"/>
                <a:gd name="connsiteY56" fmla="*/ 288471 h 511628"/>
                <a:gd name="connsiteX57" fmla="*/ 508907 w 2726871"/>
                <a:gd name="connsiteY57" fmla="*/ 285750 h 511628"/>
                <a:gd name="connsiteX58" fmla="*/ 582385 w 2726871"/>
                <a:gd name="connsiteY58" fmla="*/ 283028 h 511628"/>
                <a:gd name="connsiteX59" fmla="*/ 704850 w 2726871"/>
                <a:gd name="connsiteY59" fmla="*/ 274864 h 511628"/>
                <a:gd name="connsiteX60" fmla="*/ 900793 w 2726871"/>
                <a:gd name="connsiteY60" fmla="*/ 255814 h 51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26871" h="511628">
                  <a:moveTo>
                    <a:pt x="900793" y="255814"/>
                  </a:moveTo>
                  <a:lnTo>
                    <a:pt x="1004207" y="242207"/>
                  </a:lnTo>
                  <a:lnTo>
                    <a:pt x="1156607" y="220435"/>
                  </a:lnTo>
                  <a:lnTo>
                    <a:pt x="1464128" y="185057"/>
                  </a:lnTo>
                  <a:lnTo>
                    <a:pt x="1700893" y="152400"/>
                  </a:lnTo>
                  <a:lnTo>
                    <a:pt x="1902278" y="119743"/>
                  </a:lnTo>
                  <a:lnTo>
                    <a:pt x="2081893" y="89807"/>
                  </a:lnTo>
                  <a:lnTo>
                    <a:pt x="2119993" y="70757"/>
                  </a:lnTo>
                  <a:lnTo>
                    <a:pt x="2177143" y="35378"/>
                  </a:lnTo>
                  <a:lnTo>
                    <a:pt x="2231571" y="10885"/>
                  </a:lnTo>
                  <a:lnTo>
                    <a:pt x="2264228" y="0"/>
                  </a:lnTo>
                  <a:lnTo>
                    <a:pt x="2283278" y="0"/>
                  </a:lnTo>
                  <a:lnTo>
                    <a:pt x="2356757" y="10885"/>
                  </a:lnTo>
                  <a:lnTo>
                    <a:pt x="2452007" y="35378"/>
                  </a:lnTo>
                  <a:lnTo>
                    <a:pt x="2566307" y="78921"/>
                  </a:lnTo>
                  <a:lnTo>
                    <a:pt x="2650671" y="119743"/>
                  </a:lnTo>
                  <a:lnTo>
                    <a:pt x="2677885" y="138793"/>
                  </a:lnTo>
                  <a:lnTo>
                    <a:pt x="2702378" y="171450"/>
                  </a:lnTo>
                  <a:lnTo>
                    <a:pt x="2721428" y="204107"/>
                  </a:lnTo>
                  <a:lnTo>
                    <a:pt x="2726871" y="231321"/>
                  </a:lnTo>
                  <a:lnTo>
                    <a:pt x="2724150" y="253093"/>
                  </a:lnTo>
                  <a:lnTo>
                    <a:pt x="2715985" y="274864"/>
                  </a:lnTo>
                  <a:lnTo>
                    <a:pt x="2691493" y="293914"/>
                  </a:lnTo>
                  <a:lnTo>
                    <a:pt x="2667000" y="304800"/>
                  </a:lnTo>
                  <a:lnTo>
                    <a:pt x="2628900" y="310243"/>
                  </a:lnTo>
                  <a:lnTo>
                    <a:pt x="2560864" y="307521"/>
                  </a:lnTo>
                  <a:lnTo>
                    <a:pt x="2383971" y="302078"/>
                  </a:lnTo>
                  <a:lnTo>
                    <a:pt x="2158093" y="304800"/>
                  </a:lnTo>
                  <a:lnTo>
                    <a:pt x="1834243" y="315685"/>
                  </a:lnTo>
                  <a:lnTo>
                    <a:pt x="1494064" y="337457"/>
                  </a:lnTo>
                  <a:lnTo>
                    <a:pt x="1265464" y="356507"/>
                  </a:lnTo>
                  <a:lnTo>
                    <a:pt x="1077685" y="381000"/>
                  </a:lnTo>
                  <a:lnTo>
                    <a:pt x="862693" y="419100"/>
                  </a:lnTo>
                  <a:lnTo>
                    <a:pt x="615043" y="468085"/>
                  </a:lnTo>
                  <a:lnTo>
                    <a:pt x="438150" y="511628"/>
                  </a:lnTo>
                  <a:lnTo>
                    <a:pt x="370114" y="495300"/>
                  </a:lnTo>
                  <a:lnTo>
                    <a:pt x="312964" y="473528"/>
                  </a:lnTo>
                  <a:lnTo>
                    <a:pt x="239485" y="435428"/>
                  </a:lnTo>
                  <a:lnTo>
                    <a:pt x="201385" y="416378"/>
                  </a:lnTo>
                  <a:lnTo>
                    <a:pt x="146957" y="391885"/>
                  </a:lnTo>
                  <a:lnTo>
                    <a:pt x="119743" y="375557"/>
                  </a:lnTo>
                  <a:lnTo>
                    <a:pt x="92528" y="353785"/>
                  </a:lnTo>
                  <a:lnTo>
                    <a:pt x="68035" y="332014"/>
                  </a:lnTo>
                  <a:lnTo>
                    <a:pt x="40821" y="299357"/>
                  </a:lnTo>
                  <a:lnTo>
                    <a:pt x="21771" y="255814"/>
                  </a:lnTo>
                  <a:lnTo>
                    <a:pt x="13607" y="217714"/>
                  </a:lnTo>
                  <a:lnTo>
                    <a:pt x="0" y="182335"/>
                  </a:lnTo>
                  <a:lnTo>
                    <a:pt x="2721" y="168728"/>
                  </a:lnTo>
                  <a:lnTo>
                    <a:pt x="13607" y="160564"/>
                  </a:lnTo>
                  <a:lnTo>
                    <a:pt x="35378" y="163285"/>
                  </a:lnTo>
                  <a:lnTo>
                    <a:pt x="62593" y="176893"/>
                  </a:lnTo>
                  <a:lnTo>
                    <a:pt x="95250" y="209550"/>
                  </a:lnTo>
                  <a:lnTo>
                    <a:pt x="146957" y="242207"/>
                  </a:lnTo>
                  <a:lnTo>
                    <a:pt x="187778" y="261257"/>
                  </a:lnTo>
                  <a:lnTo>
                    <a:pt x="231321" y="274864"/>
                  </a:lnTo>
                  <a:lnTo>
                    <a:pt x="285750" y="285750"/>
                  </a:lnTo>
                  <a:lnTo>
                    <a:pt x="375557" y="288471"/>
                  </a:lnTo>
                  <a:lnTo>
                    <a:pt x="508907" y="285750"/>
                  </a:lnTo>
                  <a:lnTo>
                    <a:pt x="582385" y="283028"/>
                  </a:lnTo>
                  <a:lnTo>
                    <a:pt x="704850" y="274864"/>
                  </a:lnTo>
                  <a:lnTo>
                    <a:pt x="900793" y="25581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2">
              <a:extLst>
                <a:ext uri="{FF2B5EF4-FFF2-40B4-BE49-F238E27FC236}">
                  <a16:creationId xmlns:a16="http://schemas.microsoft.com/office/drawing/2014/main" id="{937BFD1B-9E40-41CC-B882-5071FA7E2616}"/>
                </a:ext>
              </a:extLst>
            </p:cNvPr>
            <p:cNvSpPr/>
            <p:nvPr/>
          </p:nvSpPr>
          <p:spPr>
            <a:xfrm>
              <a:off x="5840413" y="2343151"/>
              <a:ext cx="1116012" cy="1319213"/>
            </a:xfrm>
            <a:custGeom>
              <a:avLst/>
              <a:gdLst>
                <a:gd name="connsiteX0" fmla="*/ 802821 w 1115785"/>
                <a:gd name="connsiteY0" fmla="*/ 587829 h 1319893"/>
                <a:gd name="connsiteX1" fmla="*/ 908957 w 1115785"/>
                <a:gd name="connsiteY1" fmla="*/ 470807 h 1319893"/>
                <a:gd name="connsiteX2" fmla="*/ 963385 w 1115785"/>
                <a:gd name="connsiteY2" fmla="*/ 416379 h 1319893"/>
                <a:gd name="connsiteX3" fmla="*/ 1023257 w 1115785"/>
                <a:gd name="connsiteY3" fmla="*/ 356507 h 1319893"/>
                <a:gd name="connsiteX4" fmla="*/ 1074964 w 1115785"/>
                <a:gd name="connsiteY4" fmla="*/ 307521 h 1319893"/>
                <a:gd name="connsiteX5" fmla="*/ 1094014 w 1115785"/>
                <a:gd name="connsiteY5" fmla="*/ 293914 h 1319893"/>
                <a:gd name="connsiteX6" fmla="*/ 1107621 w 1115785"/>
                <a:gd name="connsiteY6" fmla="*/ 280307 h 1319893"/>
                <a:gd name="connsiteX7" fmla="*/ 1115785 w 1115785"/>
                <a:gd name="connsiteY7" fmla="*/ 269421 h 1319893"/>
                <a:gd name="connsiteX8" fmla="*/ 1115785 w 1115785"/>
                <a:gd name="connsiteY8" fmla="*/ 255814 h 1319893"/>
                <a:gd name="connsiteX9" fmla="*/ 1107621 w 1115785"/>
                <a:gd name="connsiteY9" fmla="*/ 228600 h 1319893"/>
                <a:gd name="connsiteX10" fmla="*/ 1091293 w 1115785"/>
                <a:gd name="connsiteY10" fmla="*/ 206829 h 1319893"/>
                <a:gd name="connsiteX11" fmla="*/ 1066800 w 1115785"/>
                <a:gd name="connsiteY11" fmla="*/ 185057 h 1319893"/>
                <a:gd name="connsiteX12" fmla="*/ 1042307 w 1115785"/>
                <a:gd name="connsiteY12" fmla="*/ 157843 h 1319893"/>
                <a:gd name="connsiteX13" fmla="*/ 1012371 w 1115785"/>
                <a:gd name="connsiteY13" fmla="*/ 114300 h 1319893"/>
                <a:gd name="connsiteX14" fmla="*/ 974271 w 1115785"/>
                <a:gd name="connsiteY14" fmla="*/ 68036 h 1319893"/>
                <a:gd name="connsiteX15" fmla="*/ 903514 w 1115785"/>
                <a:gd name="connsiteY15" fmla="*/ 0 h 1319893"/>
                <a:gd name="connsiteX16" fmla="*/ 783771 w 1115785"/>
                <a:gd name="connsiteY16" fmla="*/ 32657 h 1319893"/>
                <a:gd name="connsiteX17" fmla="*/ 781050 w 1115785"/>
                <a:gd name="connsiteY17" fmla="*/ 100693 h 1319893"/>
                <a:gd name="connsiteX18" fmla="*/ 778328 w 1115785"/>
                <a:gd name="connsiteY18" fmla="*/ 174171 h 1319893"/>
                <a:gd name="connsiteX19" fmla="*/ 767443 w 1115785"/>
                <a:gd name="connsiteY19" fmla="*/ 234043 h 1319893"/>
                <a:gd name="connsiteX20" fmla="*/ 748393 w 1115785"/>
                <a:gd name="connsiteY20" fmla="*/ 296636 h 1319893"/>
                <a:gd name="connsiteX21" fmla="*/ 693964 w 1115785"/>
                <a:gd name="connsiteY21" fmla="*/ 386443 h 1319893"/>
                <a:gd name="connsiteX22" fmla="*/ 489857 w 1115785"/>
                <a:gd name="connsiteY22" fmla="*/ 669471 h 1319893"/>
                <a:gd name="connsiteX23" fmla="*/ 253093 w 1115785"/>
                <a:gd name="connsiteY23" fmla="*/ 990600 h 1319893"/>
                <a:gd name="connsiteX24" fmla="*/ 87085 w 1115785"/>
                <a:gd name="connsiteY24" fmla="*/ 1205593 h 1319893"/>
                <a:gd name="connsiteX25" fmla="*/ 0 w 1115785"/>
                <a:gd name="connsiteY25" fmla="*/ 1319893 h 1319893"/>
                <a:gd name="connsiteX26" fmla="*/ 141514 w 1115785"/>
                <a:gd name="connsiteY26" fmla="*/ 1319893 h 1319893"/>
                <a:gd name="connsiteX27" fmla="*/ 307521 w 1115785"/>
                <a:gd name="connsiteY27" fmla="*/ 1132114 h 1319893"/>
                <a:gd name="connsiteX28" fmla="*/ 438150 w 1115785"/>
                <a:gd name="connsiteY28" fmla="*/ 987879 h 1319893"/>
                <a:gd name="connsiteX29" fmla="*/ 576943 w 1115785"/>
                <a:gd name="connsiteY29" fmla="*/ 838200 h 1319893"/>
                <a:gd name="connsiteX30" fmla="*/ 683078 w 1115785"/>
                <a:gd name="connsiteY30" fmla="*/ 718457 h 1319893"/>
                <a:gd name="connsiteX31" fmla="*/ 802821 w 1115785"/>
                <a:gd name="connsiteY31" fmla="*/ 587829 h 131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15785" h="1319893">
                  <a:moveTo>
                    <a:pt x="802821" y="587829"/>
                  </a:moveTo>
                  <a:lnTo>
                    <a:pt x="908957" y="470807"/>
                  </a:lnTo>
                  <a:lnTo>
                    <a:pt x="963385" y="416379"/>
                  </a:lnTo>
                  <a:lnTo>
                    <a:pt x="1023257" y="356507"/>
                  </a:lnTo>
                  <a:lnTo>
                    <a:pt x="1074964" y="307521"/>
                  </a:lnTo>
                  <a:lnTo>
                    <a:pt x="1094014" y="293914"/>
                  </a:lnTo>
                  <a:lnTo>
                    <a:pt x="1107621" y="280307"/>
                  </a:lnTo>
                  <a:lnTo>
                    <a:pt x="1115785" y="269421"/>
                  </a:lnTo>
                  <a:lnTo>
                    <a:pt x="1115785" y="255814"/>
                  </a:lnTo>
                  <a:lnTo>
                    <a:pt x="1107621" y="228600"/>
                  </a:lnTo>
                  <a:lnTo>
                    <a:pt x="1091293" y="206829"/>
                  </a:lnTo>
                  <a:lnTo>
                    <a:pt x="1066800" y="185057"/>
                  </a:lnTo>
                  <a:lnTo>
                    <a:pt x="1042307" y="157843"/>
                  </a:lnTo>
                  <a:lnTo>
                    <a:pt x="1012371" y="114300"/>
                  </a:lnTo>
                  <a:lnTo>
                    <a:pt x="974271" y="68036"/>
                  </a:lnTo>
                  <a:lnTo>
                    <a:pt x="903514" y="0"/>
                  </a:lnTo>
                  <a:lnTo>
                    <a:pt x="783771" y="32657"/>
                  </a:lnTo>
                  <a:lnTo>
                    <a:pt x="781050" y="100693"/>
                  </a:lnTo>
                  <a:cubicBezTo>
                    <a:pt x="780143" y="125186"/>
                    <a:pt x="779235" y="149678"/>
                    <a:pt x="778328" y="174171"/>
                  </a:cubicBezTo>
                  <a:lnTo>
                    <a:pt x="767443" y="234043"/>
                  </a:lnTo>
                  <a:lnTo>
                    <a:pt x="748393" y="296636"/>
                  </a:lnTo>
                  <a:lnTo>
                    <a:pt x="693964" y="386443"/>
                  </a:lnTo>
                  <a:lnTo>
                    <a:pt x="489857" y="669471"/>
                  </a:lnTo>
                  <a:lnTo>
                    <a:pt x="253093" y="990600"/>
                  </a:lnTo>
                  <a:lnTo>
                    <a:pt x="87085" y="1205593"/>
                  </a:lnTo>
                  <a:lnTo>
                    <a:pt x="0" y="1319893"/>
                  </a:lnTo>
                  <a:lnTo>
                    <a:pt x="141514" y="1319893"/>
                  </a:lnTo>
                  <a:lnTo>
                    <a:pt x="307521" y="1132114"/>
                  </a:lnTo>
                  <a:lnTo>
                    <a:pt x="438150" y="987879"/>
                  </a:lnTo>
                  <a:lnTo>
                    <a:pt x="576943" y="838200"/>
                  </a:lnTo>
                  <a:lnTo>
                    <a:pt x="683078" y="718457"/>
                  </a:lnTo>
                  <a:lnTo>
                    <a:pt x="802821" y="5878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62423ED7-5DC9-4E06-BCE5-2A7F485ACB6F}"/>
                </a:ext>
              </a:extLst>
            </p:cNvPr>
            <p:cNvSpPr/>
            <p:nvPr/>
          </p:nvSpPr>
          <p:spPr>
            <a:xfrm>
              <a:off x="5680076" y="3216276"/>
              <a:ext cx="1973263" cy="639763"/>
            </a:xfrm>
            <a:custGeom>
              <a:avLst/>
              <a:gdLst>
                <a:gd name="connsiteX0" fmla="*/ 1311729 w 1973036"/>
                <a:gd name="connsiteY0" fmla="*/ 136071 h 639535"/>
                <a:gd name="connsiteX1" fmla="*/ 1061358 w 1973036"/>
                <a:gd name="connsiteY1" fmla="*/ 193221 h 639535"/>
                <a:gd name="connsiteX2" fmla="*/ 808265 w 1973036"/>
                <a:gd name="connsiteY2" fmla="*/ 253092 h 639535"/>
                <a:gd name="connsiteX3" fmla="*/ 557893 w 1973036"/>
                <a:gd name="connsiteY3" fmla="*/ 310242 h 639535"/>
                <a:gd name="connsiteX4" fmla="*/ 495300 w 1973036"/>
                <a:gd name="connsiteY4" fmla="*/ 321128 h 639535"/>
                <a:gd name="connsiteX5" fmla="*/ 416379 w 1973036"/>
                <a:gd name="connsiteY5" fmla="*/ 323850 h 639535"/>
                <a:gd name="connsiteX6" fmla="*/ 269422 w 1973036"/>
                <a:gd name="connsiteY6" fmla="*/ 323850 h 639535"/>
                <a:gd name="connsiteX7" fmla="*/ 193222 w 1973036"/>
                <a:gd name="connsiteY7" fmla="*/ 337457 h 639535"/>
                <a:gd name="connsiteX8" fmla="*/ 122465 w 1973036"/>
                <a:gd name="connsiteY8" fmla="*/ 345621 h 639535"/>
                <a:gd name="connsiteX9" fmla="*/ 48986 w 1973036"/>
                <a:gd name="connsiteY9" fmla="*/ 348342 h 639535"/>
                <a:gd name="connsiteX10" fmla="*/ 16329 w 1973036"/>
                <a:gd name="connsiteY10" fmla="*/ 348342 h 639535"/>
                <a:gd name="connsiteX11" fmla="*/ 8165 w 1973036"/>
                <a:gd name="connsiteY11" fmla="*/ 356507 h 639535"/>
                <a:gd name="connsiteX12" fmla="*/ 0 w 1973036"/>
                <a:gd name="connsiteY12" fmla="*/ 386442 h 639535"/>
                <a:gd name="connsiteX13" fmla="*/ 2722 w 1973036"/>
                <a:gd name="connsiteY13" fmla="*/ 432707 h 639535"/>
                <a:gd name="connsiteX14" fmla="*/ 13608 w 1973036"/>
                <a:gd name="connsiteY14" fmla="*/ 476250 h 639535"/>
                <a:gd name="connsiteX15" fmla="*/ 32658 w 1973036"/>
                <a:gd name="connsiteY15" fmla="*/ 514350 h 639535"/>
                <a:gd name="connsiteX16" fmla="*/ 73479 w 1973036"/>
                <a:gd name="connsiteY16" fmla="*/ 552450 h 639535"/>
                <a:gd name="connsiteX17" fmla="*/ 146958 w 1973036"/>
                <a:gd name="connsiteY17" fmla="*/ 601435 h 639535"/>
                <a:gd name="connsiteX18" fmla="*/ 187779 w 1973036"/>
                <a:gd name="connsiteY18" fmla="*/ 625928 h 639535"/>
                <a:gd name="connsiteX19" fmla="*/ 201386 w 1973036"/>
                <a:gd name="connsiteY19" fmla="*/ 631371 h 639535"/>
                <a:gd name="connsiteX20" fmla="*/ 225879 w 1973036"/>
                <a:gd name="connsiteY20" fmla="*/ 639535 h 639535"/>
                <a:gd name="connsiteX21" fmla="*/ 244929 w 1973036"/>
                <a:gd name="connsiteY21" fmla="*/ 639535 h 639535"/>
                <a:gd name="connsiteX22" fmla="*/ 285750 w 1973036"/>
                <a:gd name="connsiteY22" fmla="*/ 631371 h 639535"/>
                <a:gd name="connsiteX23" fmla="*/ 304800 w 1973036"/>
                <a:gd name="connsiteY23" fmla="*/ 612321 h 639535"/>
                <a:gd name="connsiteX24" fmla="*/ 318408 w 1973036"/>
                <a:gd name="connsiteY24" fmla="*/ 593271 h 639535"/>
                <a:gd name="connsiteX25" fmla="*/ 400050 w 1973036"/>
                <a:gd name="connsiteY25" fmla="*/ 557892 h 639535"/>
                <a:gd name="connsiteX26" fmla="*/ 487136 w 1973036"/>
                <a:gd name="connsiteY26" fmla="*/ 525235 h 639535"/>
                <a:gd name="connsiteX27" fmla="*/ 609600 w 1973036"/>
                <a:gd name="connsiteY27" fmla="*/ 481692 h 639535"/>
                <a:gd name="connsiteX28" fmla="*/ 713015 w 1973036"/>
                <a:gd name="connsiteY28" fmla="*/ 451757 h 639535"/>
                <a:gd name="connsiteX29" fmla="*/ 870858 w 1973036"/>
                <a:gd name="connsiteY29" fmla="*/ 408214 h 639535"/>
                <a:gd name="connsiteX30" fmla="*/ 1023258 w 1973036"/>
                <a:gd name="connsiteY30" fmla="*/ 370114 h 639535"/>
                <a:gd name="connsiteX31" fmla="*/ 1156608 w 1973036"/>
                <a:gd name="connsiteY31" fmla="*/ 337457 h 639535"/>
                <a:gd name="connsiteX32" fmla="*/ 1246415 w 1973036"/>
                <a:gd name="connsiteY32" fmla="*/ 318407 h 639535"/>
                <a:gd name="connsiteX33" fmla="*/ 1322615 w 1973036"/>
                <a:gd name="connsiteY33" fmla="*/ 285750 h 639535"/>
                <a:gd name="connsiteX34" fmla="*/ 1447800 w 1973036"/>
                <a:gd name="connsiteY34" fmla="*/ 244928 h 639535"/>
                <a:gd name="connsiteX35" fmla="*/ 1608365 w 1973036"/>
                <a:gd name="connsiteY35" fmla="*/ 198664 h 639535"/>
                <a:gd name="connsiteX36" fmla="*/ 1779815 w 1973036"/>
                <a:gd name="connsiteY36" fmla="*/ 146957 h 639535"/>
                <a:gd name="connsiteX37" fmla="*/ 1973036 w 1973036"/>
                <a:gd name="connsiteY37" fmla="*/ 81642 h 639535"/>
                <a:gd name="connsiteX38" fmla="*/ 1924050 w 1973036"/>
                <a:gd name="connsiteY38" fmla="*/ 0 h 639535"/>
                <a:gd name="connsiteX39" fmla="*/ 1736272 w 1973036"/>
                <a:gd name="connsiteY39" fmla="*/ 43542 h 639535"/>
                <a:gd name="connsiteX40" fmla="*/ 1524000 w 1973036"/>
                <a:gd name="connsiteY40" fmla="*/ 89807 h 639535"/>
                <a:gd name="connsiteX41" fmla="*/ 1311729 w 1973036"/>
                <a:gd name="connsiteY41" fmla="*/ 136071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3036" h="639535">
                  <a:moveTo>
                    <a:pt x="1311729" y="136071"/>
                  </a:moveTo>
                  <a:lnTo>
                    <a:pt x="1061358" y="193221"/>
                  </a:lnTo>
                  <a:lnTo>
                    <a:pt x="808265" y="253092"/>
                  </a:lnTo>
                  <a:lnTo>
                    <a:pt x="557893" y="310242"/>
                  </a:lnTo>
                  <a:lnTo>
                    <a:pt x="495300" y="321128"/>
                  </a:lnTo>
                  <a:lnTo>
                    <a:pt x="416379" y="323850"/>
                  </a:lnTo>
                  <a:lnTo>
                    <a:pt x="269422" y="323850"/>
                  </a:lnTo>
                  <a:lnTo>
                    <a:pt x="193222" y="337457"/>
                  </a:lnTo>
                  <a:lnTo>
                    <a:pt x="122465" y="345621"/>
                  </a:lnTo>
                  <a:lnTo>
                    <a:pt x="48986" y="348342"/>
                  </a:lnTo>
                  <a:lnTo>
                    <a:pt x="16329" y="348342"/>
                  </a:lnTo>
                  <a:lnTo>
                    <a:pt x="8165" y="356507"/>
                  </a:lnTo>
                  <a:lnTo>
                    <a:pt x="0" y="386442"/>
                  </a:lnTo>
                  <a:lnTo>
                    <a:pt x="2722" y="432707"/>
                  </a:lnTo>
                  <a:lnTo>
                    <a:pt x="13608" y="476250"/>
                  </a:lnTo>
                  <a:lnTo>
                    <a:pt x="32658" y="514350"/>
                  </a:lnTo>
                  <a:lnTo>
                    <a:pt x="73479" y="552450"/>
                  </a:lnTo>
                  <a:lnTo>
                    <a:pt x="146958" y="601435"/>
                  </a:lnTo>
                  <a:lnTo>
                    <a:pt x="187779" y="625928"/>
                  </a:lnTo>
                  <a:lnTo>
                    <a:pt x="201386" y="631371"/>
                  </a:lnTo>
                  <a:lnTo>
                    <a:pt x="225879" y="639535"/>
                  </a:lnTo>
                  <a:lnTo>
                    <a:pt x="244929" y="639535"/>
                  </a:lnTo>
                  <a:lnTo>
                    <a:pt x="285750" y="631371"/>
                  </a:lnTo>
                  <a:lnTo>
                    <a:pt x="304800" y="612321"/>
                  </a:lnTo>
                  <a:lnTo>
                    <a:pt x="318408" y="593271"/>
                  </a:lnTo>
                  <a:lnTo>
                    <a:pt x="400050" y="557892"/>
                  </a:lnTo>
                  <a:lnTo>
                    <a:pt x="487136" y="525235"/>
                  </a:lnTo>
                  <a:lnTo>
                    <a:pt x="609600" y="481692"/>
                  </a:lnTo>
                  <a:lnTo>
                    <a:pt x="713015" y="451757"/>
                  </a:lnTo>
                  <a:lnTo>
                    <a:pt x="870858" y="408214"/>
                  </a:lnTo>
                  <a:lnTo>
                    <a:pt x="1023258" y="370114"/>
                  </a:lnTo>
                  <a:lnTo>
                    <a:pt x="1156608" y="337457"/>
                  </a:lnTo>
                  <a:lnTo>
                    <a:pt x="1246415" y="318407"/>
                  </a:lnTo>
                  <a:lnTo>
                    <a:pt x="1322615" y="285750"/>
                  </a:lnTo>
                  <a:lnTo>
                    <a:pt x="1447800" y="244928"/>
                  </a:lnTo>
                  <a:lnTo>
                    <a:pt x="1608365" y="198664"/>
                  </a:lnTo>
                  <a:lnTo>
                    <a:pt x="1779815" y="146957"/>
                  </a:lnTo>
                  <a:lnTo>
                    <a:pt x="1973036" y="81642"/>
                  </a:lnTo>
                  <a:lnTo>
                    <a:pt x="1924050" y="0"/>
                  </a:lnTo>
                  <a:lnTo>
                    <a:pt x="1736272" y="43542"/>
                  </a:lnTo>
                  <a:lnTo>
                    <a:pt x="1524000" y="89807"/>
                  </a:lnTo>
                  <a:lnTo>
                    <a:pt x="1311729" y="1360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1" name="フリーフォーム 74">
              <a:extLst>
                <a:ext uri="{FF2B5EF4-FFF2-40B4-BE49-F238E27FC236}">
                  <a16:creationId xmlns:a16="http://schemas.microsoft.com/office/drawing/2014/main" id="{5FF07C13-53F0-445C-8F6A-C21C48AD3F92}"/>
                </a:ext>
              </a:extLst>
            </p:cNvPr>
            <p:cNvSpPr/>
            <p:nvPr/>
          </p:nvSpPr>
          <p:spPr>
            <a:xfrm>
              <a:off x="7143751" y="2778126"/>
              <a:ext cx="842963" cy="982663"/>
            </a:xfrm>
            <a:custGeom>
              <a:avLst/>
              <a:gdLst>
                <a:gd name="connsiteX0" fmla="*/ 468086 w 843643"/>
                <a:gd name="connsiteY0" fmla="*/ 696685 h 982435"/>
                <a:gd name="connsiteX1" fmla="*/ 413657 w 843643"/>
                <a:gd name="connsiteY1" fmla="*/ 617764 h 982435"/>
                <a:gd name="connsiteX2" fmla="*/ 361950 w 843643"/>
                <a:gd name="connsiteY2" fmla="*/ 549728 h 982435"/>
                <a:gd name="connsiteX3" fmla="*/ 302079 w 843643"/>
                <a:gd name="connsiteY3" fmla="*/ 468085 h 982435"/>
                <a:gd name="connsiteX4" fmla="*/ 250371 w 843643"/>
                <a:gd name="connsiteY4" fmla="*/ 378278 h 982435"/>
                <a:gd name="connsiteX5" fmla="*/ 201386 w 843643"/>
                <a:gd name="connsiteY5" fmla="*/ 304800 h 982435"/>
                <a:gd name="connsiteX6" fmla="*/ 174171 w 843643"/>
                <a:gd name="connsiteY6" fmla="*/ 272142 h 982435"/>
                <a:gd name="connsiteX7" fmla="*/ 152400 w 843643"/>
                <a:gd name="connsiteY7" fmla="*/ 250371 h 982435"/>
                <a:gd name="connsiteX8" fmla="*/ 119743 w 843643"/>
                <a:gd name="connsiteY8" fmla="*/ 209550 h 982435"/>
                <a:gd name="connsiteX9" fmla="*/ 76200 w 843643"/>
                <a:gd name="connsiteY9" fmla="*/ 149678 h 982435"/>
                <a:gd name="connsiteX10" fmla="*/ 54429 w 843643"/>
                <a:gd name="connsiteY10" fmla="*/ 106135 h 982435"/>
                <a:gd name="connsiteX11" fmla="*/ 19050 w 843643"/>
                <a:gd name="connsiteY11" fmla="*/ 57150 h 982435"/>
                <a:gd name="connsiteX12" fmla="*/ 5443 w 843643"/>
                <a:gd name="connsiteY12" fmla="*/ 32657 h 982435"/>
                <a:gd name="connsiteX13" fmla="*/ 0 w 843643"/>
                <a:gd name="connsiteY13" fmla="*/ 10885 h 982435"/>
                <a:gd name="connsiteX14" fmla="*/ 5443 w 843643"/>
                <a:gd name="connsiteY14" fmla="*/ 0 h 982435"/>
                <a:gd name="connsiteX15" fmla="*/ 32657 w 843643"/>
                <a:gd name="connsiteY15" fmla="*/ 2721 h 982435"/>
                <a:gd name="connsiteX16" fmla="*/ 92529 w 843643"/>
                <a:gd name="connsiteY16" fmla="*/ 29935 h 982435"/>
                <a:gd name="connsiteX17" fmla="*/ 146957 w 843643"/>
                <a:gd name="connsiteY17" fmla="*/ 59871 h 982435"/>
                <a:gd name="connsiteX18" fmla="*/ 231321 w 843643"/>
                <a:gd name="connsiteY18" fmla="*/ 127907 h 982435"/>
                <a:gd name="connsiteX19" fmla="*/ 348343 w 843643"/>
                <a:gd name="connsiteY19" fmla="*/ 214992 h 982435"/>
                <a:gd name="connsiteX20" fmla="*/ 511629 w 843643"/>
                <a:gd name="connsiteY20" fmla="*/ 340178 h 982435"/>
                <a:gd name="connsiteX21" fmla="*/ 587829 w 843643"/>
                <a:gd name="connsiteY21" fmla="*/ 400050 h 982435"/>
                <a:gd name="connsiteX22" fmla="*/ 639536 w 843643"/>
                <a:gd name="connsiteY22" fmla="*/ 438150 h 982435"/>
                <a:gd name="connsiteX23" fmla="*/ 669471 w 843643"/>
                <a:gd name="connsiteY23" fmla="*/ 465364 h 982435"/>
                <a:gd name="connsiteX24" fmla="*/ 699407 w 843643"/>
                <a:gd name="connsiteY24" fmla="*/ 500742 h 982435"/>
                <a:gd name="connsiteX25" fmla="*/ 729343 w 843643"/>
                <a:gd name="connsiteY25" fmla="*/ 544285 h 982435"/>
                <a:gd name="connsiteX26" fmla="*/ 753836 w 843643"/>
                <a:gd name="connsiteY26" fmla="*/ 587828 h 982435"/>
                <a:gd name="connsiteX27" fmla="*/ 786493 w 843643"/>
                <a:gd name="connsiteY27" fmla="*/ 655864 h 982435"/>
                <a:gd name="connsiteX28" fmla="*/ 821871 w 843643"/>
                <a:gd name="connsiteY28" fmla="*/ 753835 h 982435"/>
                <a:gd name="connsiteX29" fmla="*/ 838200 w 843643"/>
                <a:gd name="connsiteY29" fmla="*/ 819150 h 982435"/>
                <a:gd name="connsiteX30" fmla="*/ 843643 w 843643"/>
                <a:gd name="connsiteY30" fmla="*/ 870857 h 982435"/>
                <a:gd name="connsiteX31" fmla="*/ 838200 w 843643"/>
                <a:gd name="connsiteY31" fmla="*/ 903514 h 982435"/>
                <a:gd name="connsiteX32" fmla="*/ 810986 w 843643"/>
                <a:gd name="connsiteY32" fmla="*/ 944335 h 982435"/>
                <a:gd name="connsiteX33" fmla="*/ 775607 w 843643"/>
                <a:gd name="connsiteY33" fmla="*/ 971550 h 982435"/>
                <a:gd name="connsiteX34" fmla="*/ 753836 w 843643"/>
                <a:gd name="connsiteY34" fmla="*/ 979714 h 982435"/>
                <a:gd name="connsiteX35" fmla="*/ 729343 w 843643"/>
                <a:gd name="connsiteY35" fmla="*/ 982435 h 982435"/>
                <a:gd name="connsiteX36" fmla="*/ 691243 w 843643"/>
                <a:gd name="connsiteY36" fmla="*/ 971550 h 982435"/>
                <a:gd name="connsiteX37" fmla="*/ 658586 w 843643"/>
                <a:gd name="connsiteY37" fmla="*/ 955221 h 982435"/>
                <a:gd name="connsiteX38" fmla="*/ 625929 w 843643"/>
                <a:gd name="connsiteY38" fmla="*/ 928007 h 982435"/>
                <a:gd name="connsiteX39" fmla="*/ 582386 w 843643"/>
                <a:gd name="connsiteY39" fmla="*/ 868135 h 982435"/>
                <a:gd name="connsiteX40" fmla="*/ 468086 w 843643"/>
                <a:gd name="connsiteY40" fmla="*/ 696685 h 98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3643" h="982435">
                  <a:moveTo>
                    <a:pt x="468086" y="696685"/>
                  </a:moveTo>
                  <a:lnTo>
                    <a:pt x="413657" y="617764"/>
                  </a:lnTo>
                  <a:lnTo>
                    <a:pt x="361950" y="549728"/>
                  </a:lnTo>
                  <a:lnTo>
                    <a:pt x="302079" y="468085"/>
                  </a:lnTo>
                  <a:lnTo>
                    <a:pt x="250371" y="378278"/>
                  </a:lnTo>
                  <a:lnTo>
                    <a:pt x="201386" y="304800"/>
                  </a:lnTo>
                  <a:lnTo>
                    <a:pt x="174171" y="272142"/>
                  </a:lnTo>
                  <a:lnTo>
                    <a:pt x="152400" y="250371"/>
                  </a:lnTo>
                  <a:lnTo>
                    <a:pt x="119743" y="209550"/>
                  </a:lnTo>
                  <a:lnTo>
                    <a:pt x="76200" y="149678"/>
                  </a:lnTo>
                  <a:lnTo>
                    <a:pt x="54429" y="106135"/>
                  </a:lnTo>
                  <a:lnTo>
                    <a:pt x="19050" y="57150"/>
                  </a:lnTo>
                  <a:lnTo>
                    <a:pt x="5443" y="32657"/>
                  </a:lnTo>
                  <a:lnTo>
                    <a:pt x="0" y="10885"/>
                  </a:lnTo>
                  <a:lnTo>
                    <a:pt x="5443" y="0"/>
                  </a:lnTo>
                  <a:lnTo>
                    <a:pt x="32657" y="2721"/>
                  </a:lnTo>
                  <a:lnTo>
                    <a:pt x="92529" y="29935"/>
                  </a:lnTo>
                  <a:lnTo>
                    <a:pt x="146957" y="59871"/>
                  </a:lnTo>
                  <a:lnTo>
                    <a:pt x="231321" y="127907"/>
                  </a:lnTo>
                  <a:lnTo>
                    <a:pt x="348343" y="214992"/>
                  </a:lnTo>
                  <a:lnTo>
                    <a:pt x="511629" y="340178"/>
                  </a:lnTo>
                  <a:lnTo>
                    <a:pt x="587829" y="400050"/>
                  </a:lnTo>
                  <a:lnTo>
                    <a:pt x="639536" y="438150"/>
                  </a:lnTo>
                  <a:lnTo>
                    <a:pt x="669471" y="465364"/>
                  </a:lnTo>
                  <a:lnTo>
                    <a:pt x="699407" y="500742"/>
                  </a:lnTo>
                  <a:lnTo>
                    <a:pt x="729343" y="544285"/>
                  </a:lnTo>
                  <a:lnTo>
                    <a:pt x="753836" y="587828"/>
                  </a:lnTo>
                  <a:lnTo>
                    <a:pt x="786493" y="655864"/>
                  </a:lnTo>
                  <a:lnTo>
                    <a:pt x="821871" y="753835"/>
                  </a:lnTo>
                  <a:lnTo>
                    <a:pt x="838200" y="819150"/>
                  </a:lnTo>
                  <a:lnTo>
                    <a:pt x="843643" y="870857"/>
                  </a:lnTo>
                  <a:lnTo>
                    <a:pt x="838200" y="903514"/>
                  </a:lnTo>
                  <a:lnTo>
                    <a:pt x="810986" y="944335"/>
                  </a:lnTo>
                  <a:lnTo>
                    <a:pt x="775607" y="971550"/>
                  </a:lnTo>
                  <a:lnTo>
                    <a:pt x="753836" y="979714"/>
                  </a:lnTo>
                  <a:lnTo>
                    <a:pt x="729343" y="982435"/>
                  </a:lnTo>
                  <a:lnTo>
                    <a:pt x="691243" y="971550"/>
                  </a:lnTo>
                  <a:lnTo>
                    <a:pt x="658586" y="955221"/>
                  </a:lnTo>
                  <a:lnTo>
                    <a:pt x="625929" y="928007"/>
                  </a:lnTo>
                  <a:lnTo>
                    <a:pt x="582386" y="868135"/>
                  </a:lnTo>
                  <a:lnTo>
                    <a:pt x="468086" y="6966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5">
              <a:extLst>
                <a:ext uri="{FF2B5EF4-FFF2-40B4-BE49-F238E27FC236}">
                  <a16:creationId xmlns:a16="http://schemas.microsoft.com/office/drawing/2014/main" id="{20F657DA-8AA7-4073-A91B-F0D2EF65C30D}"/>
                </a:ext>
              </a:extLst>
            </p:cNvPr>
            <p:cNvSpPr/>
            <p:nvPr/>
          </p:nvSpPr>
          <p:spPr>
            <a:xfrm>
              <a:off x="5184775" y="3789363"/>
              <a:ext cx="1430338" cy="2197100"/>
            </a:xfrm>
            <a:custGeom>
              <a:avLst/>
              <a:gdLst>
                <a:gd name="connsiteX0" fmla="*/ 982905 w 1429680"/>
                <a:gd name="connsiteY0" fmla="*/ 819088 h 2198134"/>
                <a:gd name="connsiteX1" fmla="*/ 1012690 w 1429680"/>
                <a:gd name="connsiteY1" fmla="*/ 717819 h 2198134"/>
                <a:gd name="connsiteX2" fmla="*/ 1033540 w 1429680"/>
                <a:gd name="connsiteY2" fmla="*/ 619528 h 2198134"/>
                <a:gd name="connsiteX3" fmla="*/ 1054389 w 1429680"/>
                <a:gd name="connsiteY3" fmla="*/ 518259 h 2198134"/>
                <a:gd name="connsiteX4" fmla="*/ 1066303 w 1429680"/>
                <a:gd name="connsiteY4" fmla="*/ 437840 h 2198134"/>
                <a:gd name="connsiteX5" fmla="*/ 1078217 w 1429680"/>
                <a:gd name="connsiteY5" fmla="*/ 360399 h 2198134"/>
                <a:gd name="connsiteX6" fmla="*/ 1081196 w 1429680"/>
                <a:gd name="connsiteY6" fmla="*/ 324657 h 2198134"/>
                <a:gd name="connsiteX7" fmla="*/ 1081196 w 1429680"/>
                <a:gd name="connsiteY7" fmla="*/ 271044 h 2198134"/>
                <a:gd name="connsiteX8" fmla="*/ 1078217 w 1429680"/>
                <a:gd name="connsiteY8" fmla="*/ 244237 h 2198134"/>
                <a:gd name="connsiteX9" fmla="*/ 1072260 w 1429680"/>
                <a:gd name="connsiteY9" fmla="*/ 190624 h 2198134"/>
                <a:gd name="connsiteX10" fmla="*/ 1048432 w 1429680"/>
                <a:gd name="connsiteY10" fmla="*/ 128076 h 2198134"/>
                <a:gd name="connsiteX11" fmla="*/ 1021626 w 1429680"/>
                <a:gd name="connsiteY11" fmla="*/ 92334 h 2198134"/>
                <a:gd name="connsiteX12" fmla="*/ 991841 w 1429680"/>
                <a:gd name="connsiteY12" fmla="*/ 65527 h 2198134"/>
                <a:gd name="connsiteX13" fmla="*/ 970991 w 1429680"/>
                <a:gd name="connsiteY13" fmla="*/ 44678 h 2198134"/>
                <a:gd name="connsiteX14" fmla="*/ 956099 w 1429680"/>
                <a:gd name="connsiteY14" fmla="*/ 20850 h 2198134"/>
                <a:gd name="connsiteX15" fmla="*/ 962056 w 1429680"/>
                <a:gd name="connsiteY15" fmla="*/ 5957 h 2198134"/>
                <a:gd name="connsiteX16" fmla="*/ 994819 w 1429680"/>
                <a:gd name="connsiteY16" fmla="*/ 0 h 2198134"/>
                <a:gd name="connsiteX17" fmla="*/ 1048432 w 1429680"/>
                <a:gd name="connsiteY17" fmla="*/ 8936 h 2198134"/>
                <a:gd name="connsiteX18" fmla="*/ 1110981 w 1429680"/>
                <a:gd name="connsiteY18" fmla="*/ 32764 h 2198134"/>
                <a:gd name="connsiteX19" fmla="*/ 1236078 w 1429680"/>
                <a:gd name="connsiteY19" fmla="*/ 92334 h 2198134"/>
                <a:gd name="connsiteX20" fmla="*/ 1310540 w 1429680"/>
                <a:gd name="connsiteY20" fmla="*/ 134033 h 2198134"/>
                <a:gd name="connsiteX21" fmla="*/ 1370110 w 1429680"/>
                <a:gd name="connsiteY21" fmla="*/ 172753 h 2198134"/>
                <a:gd name="connsiteX22" fmla="*/ 1402874 w 1429680"/>
                <a:gd name="connsiteY22" fmla="*/ 202538 h 2198134"/>
                <a:gd name="connsiteX23" fmla="*/ 1423723 w 1429680"/>
                <a:gd name="connsiteY23" fmla="*/ 229345 h 2198134"/>
                <a:gd name="connsiteX24" fmla="*/ 1429680 w 1429680"/>
                <a:gd name="connsiteY24" fmla="*/ 247216 h 2198134"/>
                <a:gd name="connsiteX25" fmla="*/ 1423723 w 1429680"/>
                <a:gd name="connsiteY25" fmla="*/ 268065 h 2198134"/>
                <a:gd name="connsiteX26" fmla="*/ 1399895 w 1429680"/>
                <a:gd name="connsiteY26" fmla="*/ 291893 h 2198134"/>
                <a:gd name="connsiteX27" fmla="*/ 1364153 w 1429680"/>
                <a:gd name="connsiteY27" fmla="*/ 315721 h 2198134"/>
                <a:gd name="connsiteX28" fmla="*/ 1346282 w 1429680"/>
                <a:gd name="connsiteY28" fmla="*/ 339549 h 2198134"/>
                <a:gd name="connsiteX29" fmla="*/ 1322454 w 1429680"/>
                <a:gd name="connsiteY29" fmla="*/ 387205 h 2198134"/>
                <a:gd name="connsiteX30" fmla="*/ 1307562 w 1429680"/>
                <a:gd name="connsiteY30" fmla="*/ 428904 h 2198134"/>
                <a:gd name="connsiteX31" fmla="*/ 1292669 w 1429680"/>
                <a:gd name="connsiteY31" fmla="*/ 488474 h 2198134"/>
                <a:gd name="connsiteX32" fmla="*/ 1280755 w 1429680"/>
                <a:gd name="connsiteY32" fmla="*/ 571872 h 2198134"/>
                <a:gd name="connsiteX33" fmla="*/ 1250970 w 1429680"/>
                <a:gd name="connsiteY33" fmla="*/ 688034 h 2198134"/>
                <a:gd name="connsiteX34" fmla="*/ 1206293 w 1429680"/>
                <a:gd name="connsiteY34" fmla="*/ 842916 h 2198134"/>
                <a:gd name="connsiteX35" fmla="*/ 1143744 w 1429680"/>
                <a:gd name="connsiteY35" fmla="*/ 1027583 h 2198134"/>
                <a:gd name="connsiteX36" fmla="*/ 1048432 w 1429680"/>
                <a:gd name="connsiteY36" fmla="*/ 1242035 h 2198134"/>
                <a:gd name="connsiteX37" fmla="*/ 979927 w 1429680"/>
                <a:gd name="connsiteY37" fmla="*/ 1361175 h 2198134"/>
                <a:gd name="connsiteX38" fmla="*/ 875679 w 1429680"/>
                <a:gd name="connsiteY38" fmla="*/ 1522014 h 2198134"/>
                <a:gd name="connsiteX39" fmla="*/ 786324 w 1429680"/>
                <a:gd name="connsiteY39" fmla="*/ 1632219 h 2198134"/>
                <a:gd name="connsiteX40" fmla="*/ 658249 w 1429680"/>
                <a:gd name="connsiteY40" fmla="*/ 1754338 h 2198134"/>
                <a:gd name="connsiteX41" fmla="*/ 527194 w 1429680"/>
                <a:gd name="connsiteY41" fmla="*/ 1861564 h 2198134"/>
                <a:gd name="connsiteX42" fmla="*/ 336570 w 1429680"/>
                <a:gd name="connsiteY42" fmla="*/ 2004532 h 2198134"/>
                <a:gd name="connsiteX43" fmla="*/ 205516 w 1429680"/>
                <a:gd name="connsiteY43" fmla="*/ 2093887 h 2198134"/>
                <a:gd name="connsiteX44" fmla="*/ 65527 w 1429680"/>
                <a:gd name="connsiteY44" fmla="*/ 2180263 h 2198134"/>
                <a:gd name="connsiteX45" fmla="*/ 23828 w 1429680"/>
                <a:gd name="connsiteY45" fmla="*/ 2198134 h 2198134"/>
                <a:gd name="connsiteX46" fmla="*/ 11914 w 1429680"/>
                <a:gd name="connsiteY46" fmla="*/ 2198134 h 2198134"/>
                <a:gd name="connsiteX47" fmla="*/ 0 w 1429680"/>
                <a:gd name="connsiteY47" fmla="*/ 2189199 h 2198134"/>
                <a:gd name="connsiteX48" fmla="*/ 0 w 1429680"/>
                <a:gd name="connsiteY48" fmla="*/ 2171328 h 2198134"/>
                <a:gd name="connsiteX49" fmla="*/ 8935 w 1429680"/>
                <a:gd name="connsiteY49" fmla="*/ 2144521 h 2198134"/>
                <a:gd name="connsiteX50" fmla="*/ 44677 w 1429680"/>
                <a:gd name="connsiteY50" fmla="*/ 2114736 h 2198134"/>
                <a:gd name="connsiteX51" fmla="*/ 125097 w 1429680"/>
                <a:gd name="connsiteY51" fmla="*/ 2049209 h 2198134"/>
                <a:gd name="connsiteX52" fmla="*/ 211473 w 1429680"/>
                <a:gd name="connsiteY52" fmla="*/ 1980704 h 2198134"/>
                <a:gd name="connsiteX53" fmla="*/ 309764 w 1429680"/>
                <a:gd name="connsiteY53" fmla="*/ 1894327 h 2198134"/>
                <a:gd name="connsiteX54" fmla="*/ 408054 w 1429680"/>
                <a:gd name="connsiteY54" fmla="*/ 1799015 h 2198134"/>
                <a:gd name="connsiteX55" fmla="*/ 512302 w 1429680"/>
                <a:gd name="connsiteY55" fmla="*/ 1691789 h 2198134"/>
                <a:gd name="connsiteX56" fmla="*/ 595700 w 1429680"/>
                <a:gd name="connsiteY56" fmla="*/ 1590520 h 2198134"/>
                <a:gd name="connsiteX57" fmla="*/ 655270 w 1429680"/>
                <a:gd name="connsiteY57" fmla="*/ 1513079 h 2198134"/>
                <a:gd name="connsiteX58" fmla="*/ 693991 w 1429680"/>
                <a:gd name="connsiteY58" fmla="*/ 1462444 h 2198134"/>
                <a:gd name="connsiteX59" fmla="*/ 744625 w 1429680"/>
                <a:gd name="connsiteY59" fmla="*/ 1390960 h 2198134"/>
                <a:gd name="connsiteX60" fmla="*/ 789303 w 1429680"/>
                <a:gd name="connsiteY60" fmla="*/ 1319476 h 2198134"/>
                <a:gd name="connsiteX61" fmla="*/ 825045 w 1429680"/>
                <a:gd name="connsiteY61" fmla="*/ 1253949 h 2198134"/>
                <a:gd name="connsiteX62" fmla="*/ 863765 w 1429680"/>
                <a:gd name="connsiteY62" fmla="*/ 1161616 h 2198134"/>
                <a:gd name="connsiteX63" fmla="*/ 899507 w 1429680"/>
                <a:gd name="connsiteY63" fmla="*/ 1072261 h 2198134"/>
                <a:gd name="connsiteX64" fmla="*/ 947163 w 1429680"/>
                <a:gd name="connsiteY64" fmla="*/ 938228 h 2198134"/>
                <a:gd name="connsiteX65" fmla="*/ 982905 w 1429680"/>
                <a:gd name="connsiteY65" fmla="*/ 819088 h 219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29680" h="2198134">
                  <a:moveTo>
                    <a:pt x="982905" y="819088"/>
                  </a:moveTo>
                  <a:lnTo>
                    <a:pt x="1012690" y="717819"/>
                  </a:lnTo>
                  <a:lnTo>
                    <a:pt x="1033540" y="619528"/>
                  </a:lnTo>
                  <a:lnTo>
                    <a:pt x="1054389" y="518259"/>
                  </a:lnTo>
                  <a:lnTo>
                    <a:pt x="1066303" y="437840"/>
                  </a:lnTo>
                  <a:lnTo>
                    <a:pt x="1078217" y="360399"/>
                  </a:lnTo>
                  <a:lnTo>
                    <a:pt x="1081196" y="324657"/>
                  </a:lnTo>
                  <a:lnTo>
                    <a:pt x="1081196" y="271044"/>
                  </a:lnTo>
                  <a:lnTo>
                    <a:pt x="1078217" y="244237"/>
                  </a:lnTo>
                  <a:lnTo>
                    <a:pt x="1072260" y="190624"/>
                  </a:lnTo>
                  <a:lnTo>
                    <a:pt x="1048432" y="128076"/>
                  </a:lnTo>
                  <a:lnTo>
                    <a:pt x="1021626" y="92334"/>
                  </a:lnTo>
                  <a:lnTo>
                    <a:pt x="991841" y="65527"/>
                  </a:lnTo>
                  <a:lnTo>
                    <a:pt x="970991" y="44678"/>
                  </a:lnTo>
                  <a:lnTo>
                    <a:pt x="956099" y="20850"/>
                  </a:lnTo>
                  <a:lnTo>
                    <a:pt x="962056" y="5957"/>
                  </a:lnTo>
                  <a:lnTo>
                    <a:pt x="994819" y="0"/>
                  </a:lnTo>
                  <a:lnTo>
                    <a:pt x="1048432" y="8936"/>
                  </a:lnTo>
                  <a:lnTo>
                    <a:pt x="1110981" y="32764"/>
                  </a:lnTo>
                  <a:lnTo>
                    <a:pt x="1236078" y="92334"/>
                  </a:lnTo>
                  <a:lnTo>
                    <a:pt x="1310540" y="134033"/>
                  </a:lnTo>
                  <a:lnTo>
                    <a:pt x="1370110" y="172753"/>
                  </a:lnTo>
                  <a:lnTo>
                    <a:pt x="1402874" y="202538"/>
                  </a:lnTo>
                  <a:lnTo>
                    <a:pt x="1423723" y="229345"/>
                  </a:lnTo>
                  <a:lnTo>
                    <a:pt x="1429680" y="247216"/>
                  </a:lnTo>
                  <a:lnTo>
                    <a:pt x="1423723" y="268065"/>
                  </a:lnTo>
                  <a:lnTo>
                    <a:pt x="1399895" y="291893"/>
                  </a:lnTo>
                  <a:lnTo>
                    <a:pt x="1364153" y="315721"/>
                  </a:lnTo>
                  <a:lnTo>
                    <a:pt x="1346282" y="339549"/>
                  </a:lnTo>
                  <a:lnTo>
                    <a:pt x="1322454" y="387205"/>
                  </a:lnTo>
                  <a:lnTo>
                    <a:pt x="1307562" y="428904"/>
                  </a:lnTo>
                  <a:lnTo>
                    <a:pt x="1292669" y="488474"/>
                  </a:lnTo>
                  <a:lnTo>
                    <a:pt x="1280755" y="571872"/>
                  </a:lnTo>
                  <a:lnTo>
                    <a:pt x="1250970" y="688034"/>
                  </a:lnTo>
                  <a:lnTo>
                    <a:pt x="1206293" y="842916"/>
                  </a:lnTo>
                  <a:lnTo>
                    <a:pt x="1143744" y="1027583"/>
                  </a:lnTo>
                  <a:lnTo>
                    <a:pt x="1048432" y="1242035"/>
                  </a:lnTo>
                  <a:lnTo>
                    <a:pt x="979927" y="1361175"/>
                  </a:lnTo>
                  <a:lnTo>
                    <a:pt x="875679" y="1522014"/>
                  </a:lnTo>
                  <a:lnTo>
                    <a:pt x="786324" y="1632219"/>
                  </a:lnTo>
                  <a:lnTo>
                    <a:pt x="658249" y="1754338"/>
                  </a:lnTo>
                  <a:lnTo>
                    <a:pt x="527194" y="1861564"/>
                  </a:lnTo>
                  <a:lnTo>
                    <a:pt x="336570" y="2004532"/>
                  </a:lnTo>
                  <a:lnTo>
                    <a:pt x="205516" y="2093887"/>
                  </a:lnTo>
                  <a:lnTo>
                    <a:pt x="65527" y="2180263"/>
                  </a:lnTo>
                  <a:lnTo>
                    <a:pt x="23828" y="2198134"/>
                  </a:lnTo>
                  <a:lnTo>
                    <a:pt x="11914" y="2198134"/>
                  </a:lnTo>
                  <a:lnTo>
                    <a:pt x="0" y="2189199"/>
                  </a:lnTo>
                  <a:lnTo>
                    <a:pt x="0" y="2171328"/>
                  </a:lnTo>
                  <a:lnTo>
                    <a:pt x="8935" y="2144521"/>
                  </a:lnTo>
                  <a:lnTo>
                    <a:pt x="44677" y="2114736"/>
                  </a:lnTo>
                  <a:lnTo>
                    <a:pt x="125097" y="2049209"/>
                  </a:lnTo>
                  <a:lnTo>
                    <a:pt x="211473" y="1980704"/>
                  </a:lnTo>
                  <a:lnTo>
                    <a:pt x="309764" y="1894327"/>
                  </a:lnTo>
                  <a:lnTo>
                    <a:pt x="408054" y="1799015"/>
                  </a:lnTo>
                  <a:lnTo>
                    <a:pt x="512302" y="1691789"/>
                  </a:lnTo>
                  <a:lnTo>
                    <a:pt x="595700" y="1590520"/>
                  </a:lnTo>
                  <a:lnTo>
                    <a:pt x="655270" y="1513079"/>
                  </a:lnTo>
                  <a:lnTo>
                    <a:pt x="693991" y="1462444"/>
                  </a:lnTo>
                  <a:lnTo>
                    <a:pt x="744625" y="1390960"/>
                  </a:lnTo>
                  <a:lnTo>
                    <a:pt x="789303" y="1319476"/>
                  </a:lnTo>
                  <a:lnTo>
                    <a:pt x="825045" y="1253949"/>
                  </a:lnTo>
                  <a:lnTo>
                    <a:pt x="863765" y="1161616"/>
                  </a:lnTo>
                  <a:lnTo>
                    <a:pt x="899507" y="1072261"/>
                  </a:lnTo>
                  <a:lnTo>
                    <a:pt x="947163" y="938228"/>
                  </a:lnTo>
                  <a:lnTo>
                    <a:pt x="982905" y="8190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6">
              <a:extLst>
                <a:ext uri="{FF2B5EF4-FFF2-40B4-BE49-F238E27FC236}">
                  <a16:creationId xmlns:a16="http://schemas.microsoft.com/office/drawing/2014/main" id="{981F5C2C-6D91-4EE8-B5E8-FE51FAEA795A}"/>
                </a:ext>
              </a:extLst>
            </p:cNvPr>
            <p:cNvSpPr/>
            <p:nvPr/>
          </p:nvSpPr>
          <p:spPr>
            <a:xfrm>
              <a:off x="6751639" y="3509963"/>
              <a:ext cx="1690687" cy="2335212"/>
            </a:xfrm>
            <a:custGeom>
              <a:avLst/>
              <a:gdLst>
                <a:gd name="connsiteX0" fmla="*/ 205587 w 1690720"/>
                <a:gd name="connsiteY0" fmla="*/ 892921 h 2335095"/>
                <a:gd name="connsiteX1" fmla="*/ 205587 w 1690720"/>
                <a:gd name="connsiteY1" fmla="*/ 518569 h 2335095"/>
                <a:gd name="connsiteX2" fmla="*/ 205587 w 1690720"/>
                <a:gd name="connsiteY2" fmla="*/ 273093 h 2335095"/>
                <a:gd name="connsiteX3" fmla="*/ 199450 w 1690720"/>
                <a:gd name="connsiteY3" fmla="*/ 236271 h 2335095"/>
                <a:gd name="connsiteX4" fmla="*/ 187176 w 1690720"/>
                <a:gd name="connsiteY4" fmla="*/ 199450 h 2335095"/>
                <a:gd name="connsiteX5" fmla="*/ 168765 w 1690720"/>
                <a:gd name="connsiteY5" fmla="*/ 168765 h 2335095"/>
                <a:gd name="connsiteX6" fmla="*/ 150355 w 1690720"/>
                <a:gd name="connsiteY6" fmla="*/ 144218 h 2335095"/>
                <a:gd name="connsiteX7" fmla="*/ 107396 w 1690720"/>
                <a:gd name="connsiteY7" fmla="*/ 101259 h 2335095"/>
                <a:gd name="connsiteX8" fmla="*/ 52164 w 1690720"/>
                <a:gd name="connsiteY8" fmla="*/ 52164 h 2335095"/>
                <a:gd name="connsiteX9" fmla="*/ 0 w 1690720"/>
                <a:gd name="connsiteY9" fmla="*/ 9205 h 2335095"/>
                <a:gd name="connsiteX10" fmla="*/ 88985 w 1690720"/>
                <a:gd name="connsiteY10" fmla="*/ 0 h 2335095"/>
                <a:gd name="connsiteX11" fmla="*/ 202518 w 1690720"/>
                <a:gd name="connsiteY11" fmla="*/ 49095 h 2335095"/>
                <a:gd name="connsiteX12" fmla="*/ 279230 w 1690720"/>
                <a:gd name="connsiteY12" fmla="*/ 82848 h 2335095"/>
                <a:gd name="connsiteX13" fmla="*/ 334462 w 1690720"/>
                <a:gd name="connsiteY13" fmla="*/ 107396 h 2335095"/>
                <a:gd name="connsiteX14" fmla="*/ 368215 w 1690720"/>
                <a:gd name="connsiteY14" fmla="*/ 125807 h 2335095"/>
                <a:gd name="connsiteX15" fmla="*/ 401968 w 1690720"/>
                <a:gd name="connsiteY15" fmla="*/ 150354 h 2335095"/>
                <a:gd name="connsiteX16" fmla="*/ 429584 w 1690720"/>
                <a:gd name="connsiteY16" fmla="*/ 174902 h 2335095"/>
                <a:gd name="connsiteX17" fmla="*/ 463337 w 1690720"/>
                <a:gd name="connsiteY17" fmla="*/ 208655 h 2335095"/>
                <a:gd name="connsiteX18" fmla="*/ 481748 w 1690720"/>
                <a:gd name="connsiteY18" fmla="*/ 236271 h 2335095"/>
                <a:gd name="connsiteX19" fmla="*/ 494022 w 1690720"/>
                <a:gd name="connsiteY19" fmla="*/ 276161 h 2335095"/>
                <a:gd name="connsiteX20" fmla="*/ 494022 w 1690720"/>
                <a:gd name="connsiteY20" fmla="*/ 309914 h 2335095"/>
                <a:gd name="connsiteX21" fmla="*/ 475611 w 1690720"/>
                <a:gd name="connsiteY21" fmla="*/ 432652 h 2335095"/>
                <a:gd name="connsiteX22" fmla="*/ 435721 w 1690720"/>
                <a:gd name="connsiteY22" fmla="*/ 714950 h 2335095"/>
                <a:gd name="connsiteX23" fmla="*/ 423447 w 1690720"/>
                <a:gd name="connsiteY23" fmla="*/ 828483 h 2335095"/>
                <a:gd name="connsiteX24" fmla="*/ 411173 w 1690720"/>
                <a:gd name="connsiteY24" fmla="*/ 1098507 h 2335095"/>
                <a:gd name="connsiteX25" fmla="*/ 395831 w 1690720"/>
                <a:gd name="connsiteY25" fmla="*/ 1377737 h 2335095"/>
                <a:gd name="connsiteX26" fmla="*/ 377420 w 1690720"/>
                <a:gd name="connsiteY26" fmla="*/ 1712199 h 2335095"/>
                <a:gd name="connsiteX27" fmla="*/ 377420 w 1690720"/>
                <a:gd name="connsiteY27" fmla="*/ 1785842 h 2335095"/>
                <a:gd name="connsiteX28" fmla="*/ 377420 w 1690720"/>
                <a:gd name="connsiteY28" fmla="*/ 1884032 h 2335095"/>
                <a:gd name="connsiteX29" fmla="*/ 386626 w 1690720"/>
                <a:gd name="connsiteY29" fmla="*/ 1979154 h 2335095"/>
                <a:gd name="connsiteX30" fmla="*/ 395831 w 1690720"/>
                <a:gd name="connsiteY30" fmla="*/ 2019044 h 2335095"/>
                <a:gd name="connsiteX31" fmla="*/ 411173 w 1690720"/>
                <a:gd name="connsiteY31" fmla="*/ 2046660 h 2335095"/>
                <a:gd name="connsiteX32" fmla="*/ 451063 w 1690720"/>
                <a:gd name="connsiteY32" fmla="*/ 2077345 h 2335095"/>
                <a:gd name="connsiteX33" fmla="*/ 512432 w 1690720"/>
                <a:gd name="connsiteY33" fmla="*/ 2098824 h 2335095"/>
                <a:gd name="connsiteX34" fmla="*/ 567665 w 1690720"/>
                <a:gd name="connsiteY34" fmla="*/ 2114167 h 2335095"/>
                <a:gd name="connsiteX35" fmla="*/ 675061 w 1690720"/>
                <a:gd name="connsiteY35" fmla="*/ 2126440 h 2335095"/>
                <a:gd name="connsiteX36" fmla="*/ 825415 w 1690720"/>
                <a:gd name="connsiteY36" fmla="*/ 2129509 h 2335095"/>
                <a:gd name="connsiteX37" fmla="*/ 911332 w 1690720"/>
                <a:gd name="connsiteY37" fmla="*/ 2129509 h 2335095"/>
                <a:gd name="connsiteX38" fmla="*/ 1003385 w 1690720"/>
                <a:gd name="connsiteY38" fmla="*/ 2123372 h 2335095"/>
                <a:gd name="connsiteX39" fmla="*/ 1110781 w 1690720"/>
                <a:gd name="connsiteY39" fmla="*/ 2111098 h 2335095"/>
                <a:gd name="connsiteX40" fmla="*/ 1162945 w 1690720"/>
                <a:gd name="connsiteY40" fmla="*/ 2095756 h 2335095"/>
                <a:gd name="connsiteX41" fmla="*/ 1215109 w 1690720"/>
                <a:gd name="connsiteY41" fmla="*/ 2074277 h 2335095"/>
                <a:gd name="connsiteX42" fmla="*/ 1626282 w 1690720"/>
                <a:gd name="connsiteY42" fmla="*/ 2083482 h 2335095"/>
                <a:gd name="connsiteX43" fmla="*/ 1666172 w 1690720"/>
                <a:gd name="connsiteY43" fmla="*/ 2120303 h 2335095"/>
                <a:gd name="connsiteX44" fmla="*/ 1681514 w 1690720"/>
                <a:gd name="connsiteY44" fmla="*/ 2144851 h 2335095"/>
                <a:gd name="connsiteX45" fmla="*/ 1687651 w 1690720"/>
                <a:gd name="connsiteY45" fmla="*/ 2163262 h 2335095"/>
                <a:gd name="connsiteX46" fmla="*/ 1690720 w 1690720"/>
                <a:gd name="connsiteY46" fmla="*/ 2175536 h 2335095"/>
                <a:gd name="connsiteX47" fmla="*/ 1687651 w 1690720"/>
                <a:gd name="connsiteY47" fmla="*/ 2197015 h 2335095"/>
                <a:gd name="connsiteX48" fmla="*/ 1678446 w 1690720"/>
                <a:gd name="connsiteY48" fmla="*/ 2221563 h 2335095"/>
                <a:gd name="connsiteX49" fmla="*/ 1660035 w 1690720"/>
                <a:gd name="connsiteY49" fmla="*/ 2243042 h 2335095"/>
                <a:gd name="connsiteX50" fmla="*/ 1610940 w 1690720"/>
                <a:gd name="connsiteY50" fmla="*/ 2267589 h 2335095"/>
                <a:gd name="connsiteX51" fmla="*/ 1540365 w 1690720"/>
                <a:gd name="connsiteY51" fmla="*/ 2286000 h 2335095"/>
                <a:gd name="connsiteX52" fmla="*/ 1359326 w 1690720"/>
                <a:gd name="connsiteY52" fmla="*/ 2313616 h 2335095"/>
                <a:gd name="connsiteX53" fmla="*/ 1169082 w 1690720"/>
                <a:gd name="connsiteY53" fmla="*/ 2328958 h 2335095"/>
                <a:gd name="connsiteX54" fmla="*/ 975769 w 1690720"/>
                <a:gd name="connsiteY54" fmla="*/ 2335095 h 2335095"/>
                <a:gd name="connsiteX55" fmla="*/ 807004 w 1690720"/>
                <a:gd name="connsiteY55" fmla="*/ 2328958 h 2335095"/>
                <a:gd name="connsiteX56" fmla="*/ 675061 w 1690720"/>
                <a:gd name="connsiteY56" fmla="*/ 2319753 h 2335095"/>
                <a:gd name="connsiteX57" fmla="*/ 509364 w 1690720"/>
                <a:gd name="connsiteY57" fmla="*/ 2292137 h 2335095"/>
                <a:gd name="connsiteX58" fmla="*/ 411173 w 1690720"/>
                <a:gd name="connsiteY58" fmla="*/ 2261452 h 2335095"/>
                <a:gd name="connsiteX59" fmla="*/ 343667 w 1690720"/>
                <a:gd name="connsiteY59" fmla="*/ 2233836 h 2335095"/>
                <a:gd name="connsiteX60" fmla="*/ 294572 w 1690720"/>
                <a:gd name="connsiteY60" fmla="*/ 2200083 h 2335095"/>
                <a:gd name="connsiteX61" fmla="*/ 263888 w 1690720"/>
                <a:gd name="connsiteY61" fmla="*/ 2166330 h 2335095"/>
                <a:gd name="connsiteX62" fmla="*/ 239340 w 1690720"/>
                <a:gd name="connsiteY62" fmla="*/ 2117235 h 2335095"/>
                <a:gd name="connsiteX63" fmla="*/ 214792 w 1690720"/>
                <a:gd name="connsiteY63" fmla="*/ 2046660 h 2335095"/>
                <a:gd name="connsiteX64" fmla="*/ 199450 w 1690720"/>
                <a:gd name="connsiteY64" fmla="*/ 1969949 h 2335095"/>
                <a:gd name="connsiteX65" fmla="*/ 187176 w 1690720"/>
                <a:gd name="connsiteY65" fmla="*/ 1859485 h 2335095"/>
                <a:gd name="connsiteX66" fmla="*/ 181039 w 1690720"/>
                <a:gd name="connsiteY66" fmla="*/ 1718336 h 2335095"/>
                <a:gd name="connsiteX67" fmla="*/ 181039 w 1690720"/>
                <a:gd name="connsiteY67" fmla="*/ 1558776 h 2335095"/>
                <a:gd name="connsiteX68" fmla="*/ 187176 w 1690720"/>
                <a:gd name="connsiteY68" fmla="*/ 1377737 h 2335095"/>
                <a:gd name="connsiteX69" fmla="*/ 205587 w 1690720"/>
                <a:gd name="connsiteY69" fmla="*/ 892921 h 23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0720" h="2335095">
                  <a:moveTo>
                    <a:pt x="205587" y="892921"/>
                  </a:moveTo>
                  <a:lnTo>
                    <a:pt x="205587" y="518569"/>
                  </a:lnTo>
                  <a:lnTo>
                    <a:pt x="205587" y="273093"/>
                  </a:lnTo>
                  <a:lnTo>
                    <a:pt x="199450" y="236271"/>
                  </a:lnTo>
                  <a:lnTo>
                    <a:pt x="187176" y="199450"/>
                  </a:lnTo>
                  <a:lnTo>
                    <a:pt x="168765" y="168765"/>
                  </a:lnTo>
                  <a:lnTo>
                    <a:pt x="150355" y="144218"/>
                  </a:lnTo>
                  <a:lnTo>
                    <a:pt x="107396" y="101259"/>
                  </a:lnTo>
                  <a:lnTo>
                    <a:pt x="52164" y="52164"/>
                  </a:lnTo>
                  <a:lnTo>
                    <a:pt x="0" y="9205"/>
                  </a:lnTo>
                  <a:lnTo>
                    <a:pt x="88985" y="0"/>
                  </a:lnTo>
                  <a:lnTo>
                    <a:pt x="202518" y="49095"/>
                  </a:lnTo>
                  <a:lnTo>
                    <a:pt x="279230" y="82848"/>
                  </a:lnTo>
                  <a:lnTo>
                    <a:pt x="334462" y="107396"/>
                  </a:lnTo>
                  <a:lnTo>
                    <a:pt x="368215" y="125807"/>
                  </a:lnTo>
                  <a:lnTo>
                    <a:pt x="401968" y="150354"/>
                  </a:lnTo>
                  <a:lnTo>
                    <a:pt x="429584" y="174902"/>
                  </a:lnTo>
                  <a:lnTo>
                    <a:pt x="463337" y="208655"/>
                  </a:lnTo>
                  <a:lnTo>
                    <a:pt x="481748" y="236271"/>
                  </a:lnTo>
                  <a:lnTo>
                    <a:pt x="494022" y="276161"/>
                  </a:lnTo>
                  <a:lnTo>
                    <a:pt x="494022" y="309914"/>
                  </a:lnTo>
                  <a:lnTo>
                    <a:pt x="475611" y="432652"/>
                  </a:lnTo>
                  <a:lnTo>
                    <a:pt x="435721" y="714950"/>
                  </a:lnTo>
                  <a:lnTo>
                    <a:pt x="423447" y="828483"/>
                  </a:lnTo>
                  <a:lnTo>
                    <a:pt x="411173" y="1098507"/>
                  </a:lnTo>
                  <a:lnTo>
                    <a:pt x="395831" y="1377737"/>
                  </a:lnTo>
                  <a:lnTo>
                    <a:pt x="377420" y="1712199"/>
                  </a:lnTo>
                  <a:lnTo>
                    <a:pt x="377420" y="1785842"/>
                  </a:lnTo>
                  <a:lnTo>
                    <a:pt x="377420" y="1884032"/>
                  </a:lnTo>
                  <a:lnTo>
                    <a:pt x="386626" y="1979154"/>
                  </a:lnTo>
                  <a:lnTo>
                    <a:pt x="395831" y="2019044"/>
                  </a:lnTo>
                  <a:lnTo>
                    <a:pt x="411173" y="2046660"/>
                  </a:lnTo>
                  <a:lnTo>
                    <a:pt x="451063" y="2077345"/>
                  </a:lnTo>
                  <a:lnTo>
                    <a:pt x="512432" y="2098824"/>
                  </a:lnTo>
                  <a:lnTo>
                    <a:pt x="567665" y="2114167"/>
                  </a:lnTo>
                  <a:lnTo>
                    <a:pt x="675061" y="2126440"/>
                  </a:lnTo>
                  <a:lnTo>
                    <a:pt x="825415" y="2129509"/>
                  </a:lnTo>
                  <a:lnTo>
                    <a:pt x="911332" y="2129509"/>
                  </a:lnTo>
                  <a:lnTo>
                    <a:pt x="1003385" y="2123372"/>
                  </a:lnTo>
                  <a:lnTo>
                    <a:pt x="1110781" y="2111098"/>
                  </a:lnTo>
                  <a:lnTo>
                    <a:pt x="1162945" y="2095756"/>
                  </a:lnTo>
                  <a:lnTo>
                    <a:pt x="1215109" y="2074277"/>
                  </a:lnTo>
                  <a:lnTo>
                    <a:pt x="1626282" y="2083482"/>
                  </a:lnTo>
                  <a:lnTo>
                    <a:pt x="1666172" y="2120303"/>
                  </a:lnTo>
                  <a:lnTo>
                    <a:pt x="1681514" y="2144851"/>
                  </a:lnTo>
                  <a:lnTo>
                    <a:pt x="1687651" y="2163262"/>
                  </a:lnTo>
                  <a:lnTo>
                    <a:pt x="1690720" y="2175536"/>
                  </a:lnTo>
                  <a:lnTo>
                    <a:pt x="1687651" y="2197015"/>
                  </a:lnTo>
                  <a:lnTo>
                    <a:pt x="1678446" y="2221563"/>
                  </a:lnTo>
                  <a:lnTo>
                    <a:pt x="1660035" y="2243042"/>
                  </a:lnTo>
                  <a:lnTo>
                    <a:pt x="1610940" y="2267589"/>
                  </a:lnTo>
                  <a:lnTo>
                    <a:pt x="1540365" y="2286000"/>
                  </a:lnTo>
                  <a:lnTo>
                    <a:pt x="1359326" y="2313616"/>
                  </a:lnTo>
                  <a:lnTo>
                    <a:pt x="1169082" y="2328958"/>
                  </a:lnTo>
                  <a:lnTo>
                    <a:pt x="975769" y="2335095"/>
                  </a:lnTo>
                  <a:lnTo>
                    <a:pt x="807004" y="2328958"/>
                  </a:lnTo>
                  <a:lnTo>
                    <a:pt x="675061" y="2319753"/>
                  </a:lnTo>
                  <a:lnTo>
                    <a:pt x="509364" y="2292137"/>
                  </a:lnTo>
                  <a:lnTo>
                    <a:pt x="411173" y="2261452"/>
                  </a:lnTo>
                  <a:lnTo>
                    <a:pt x="343667" y="2233836"/>
                  </a:lnTo>
                  <a:lnTo>
                    <a:pt x="294572" y="2200083"/>
                  </a:lnTo>
                  <a:lnTo>
                    <a:pt x="263888" y="2166330"/>
                  </a:lnTo>
                  <a:lnTo>
                    <a:pt x="239340" y="2117235"/>
                  </a:lnTo>
                  <a:lnTo>
                    <a:pt x="214792" y="2046660"/>
                  </a:lnTo>
                  <a:lnTo>
                    <a:pt x="199450" y="1969949"/>
                  </a:lnTo>
                  <a:lnTo>
                    <a:pt x="187176" y="1859485"/>
                  </a:lnTo>
                  <a:lnTo>
                    <a:pt x="181039" y="1718336"/>
                  </a:lnTo>
                  <a:lnTo>
                    <a:pt x="181039" y="1558776"/>
                  </a:lnTo>
                  <a:lnTo>
                    <a:pt x="187176" y="1377737"/>
                  </a:lnTo>
                  <a:lnTo>
                    <a:pt x="205587" y="89292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7">
              <a:extLst>
                <a:ext uri="{FF2B5EF4-FFF2-40B4-BE49-F238E27FC236}">
                  <a16:creationId xmlns:a16="http://schemas.microsoft.com/office/drawing/2014/main" id="{21031B2E-2741-48D6-81C9-99981C0248C7}"/>
                </a:ext>
              </a:extLst>
            </p:cNvPr>
            <p:cNvSpPr/>
            <p:nvPr/>
          </p:nvSpPr>
          <p:spPr>
            <a:xfrm>
              <a:off x="7904163" y="4783139"/>
              <a:ext cx="533400" cy="892175"/>
            </a:xfrm>
            <a:custGeom>
              <a:avLst/>
              <a:gdLst>
                <a:gd name="connsiteX0" fmla="*/ 333375 w 533400"/>
                <a:gd name="connsiteY0" fmla="*/ 235744 h 890588"/>
                <a:gd name="connsiteX1" fmla="*/ 352425 w 533400"/>
                <a:gd name="connsiteY1" fmla="*/ 392907 h 890588"/>
                <a:gd name="connsiteX2" fmla="*/ 364331 w 533400"/>
                <a:gd name="connsiteY2" fmla="*/ 547688 h 890588"/>
                <a:gd name="connsiteX3" fmla="*/ 371475 w 533400"/>
                <a:gd name="connsiteY3" fmla="*/ 645319 h 890588"/>
                <a:gd name="connsiteX4" fmla="*/ 390525 w 533400"/>
                <a:gd name="connsiteY4" fmla="*/ 695325 h 890588"/>
                <a:gd name="connsiteX5" fmla="*/ 438150 w 533400"/>
                <a:gd name="connsiteY5" fmla="*/ 762000 h 890588"/>
                <a:gd name="connsiteX6" fmla="*/ 469106 w 533400"/>
                <a:gd name="connsiteY6" fmla="*/ 800100 h 890588"/>
                <a:gd name="connsiteX7" fmla="*/ 478631 w 533400"/>
                <a:gd name="connsiteY7" fmla="*/ 812007 h 890588"/>
                <a:gd name="connsiteX8" fmla="*/ 516731 w 533400"/>
                <a:gd name="connsiteY8" fmla="*/ 852488 h 890588"/>
                <a:gd name="connsiteX9" fmla="*/ 533400 w 533400"/>
                <a:gd name="connsiteY9" fmla="*/ 890588 h 890588"/>
                <a:gd name="connsiteX10" fmla="*/ 0 w 533400"/>
                <a:gd name="connsiteY10" fmla="*/ 828675 h 890588"/>
                <a:gd name="connsiteX11" fmla="*/ 40481 w 533400"/>
                <a:gd name="connsiteY11" fmla="*/ 812007 h 890588"/>
                <a:gd name="connsiteX12" fmla="*/ 66675 w 533400"/>
                <a:gd name="connsiteY12" fmla="*/ 797719 h 890588"/>
                <a:gd name="connsiteX13" fmla="*/ 100012 w 533400"/>
                <a:gd name="connsiteY13" fmla="*/ 771525 h 890588"/>
                <a:gd name="connsiteX14" fmla="*/ 121444 w 533400"/>
                <a:gd name="connsiteY14" fmla="*/ 752475 h 890588"/>
                <a:gd name="connsiteX15" fmla="*/ 147637 w 533400"/>
                <a:gd name="connsiteY15" fmla="*/ 711994 h 890588"/>
                <a:gd name="connsiteX16" fmla="*/ 169069 w 533400"/>
                <a:gd name="connsiteY16" fmla="*/ 661988 h 890588"/>
                <a:gd name="connsiteX17" fmla="*/ 190500 w 533400"/>
                <a:gd name="connsiteY17" fmla="*/ 583407 h 890588"/>
                <a:gd name="connsiteX18" fmla="*/ 216694 w 533400"/>
                <a:gd name="connsiteY18" fmla="*/ 407194 h 890588"/>
                <a:gd name="connsiteX19" fmla="*/ 250031 w 533400"/>
                <a:gd name="connsiteY19" fmla="*/ 121444 h 890588"/>
                <a:gd name="connsiteX20" fmla="*/ 257175 w 533400"/>
                <a:gd name="connsiteY20" fmla="*/ 30957 h 890588"/>
                <a:gd name="connsiteX21" fmla="*/ 264319 w 533400"/>
                <a:gd name="connsiteY21" fmla="*/ 7144 h 890588"/>
                <a:gd name="connsiteX22" fmla="*/ 278606 w 533400"/>
                <a:gd name="connsiteY22" fmla="*/ 0 h 890588"/>
                <a:gd name="connsiteX23" fmla="*/ 290512 w 533400"/>
                <a:gd name="connsiteY23" fmla="*/ 0 h 890588"/>
                <a:gd name="connsiteX24" fmla="*/ 295275 w 533400"/>
                <a:gd name="connsiteY24" fmla="*/ 2382 h 890588"/>
                <a:gd name="connsiteX25" fmla="*/ 304800 w 533400"/>
                <a:gd name="connsiteY25" fmla="*/ 9525 h 890588"/>
                <a:gd name="connsiteX26" fmla="*/ 309562 w 533400"/>
                <a:gd name="connsiteY26" fmla="*/ 33338 h 890588"/>
                <a:gd name="connsiteX27" fmla="*/ 321469 w 533400"/>
                <a:gd name="connsiteY27" fmla="*/ 128588 h 890588"/>
                <a:gd name="connsiteX28" fmla="*/ 333375 w 533400"/>
                <a:gd name="connsiteY28" fmla="*/ 235744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3400" h="890588">
                  <a:moveTo>
                    <a:pt x="333375" y="235744"/>
                  </a:moveTo>
                  <a:lnTo>
                    <a:pt x="352425" y="392907"/>
                  </a:lnTo>
                  <a:lnTo>
                    <a:pt x="364331" y="547688"/>
                  </a:lnTo>
                  <a:lnTo>
                    <a:pt x="371475" y="645319"/>
                  </a:lnTo>
                  <a:lnTo>
                    <a:pt x="390525" y="695325"/>
                  </a:lnTo>
                  <a:lnTo>
                    <a:pt x="438150" y="762000"/>
                  </a:lnTo>
                  <a:lnTo>
                    <a:pt x="469106" y="800100"/>
                  </a:lnTo>
                  <a:lnTo>
                    <a:pt x="478631" y="812007"/>
                  </a:lnTo>
                  <a:lnTo>
                    <a:pt x="516731" y="852488"/>
                  </a:lnTo>
                  <a:lnTo>
                    <a:pt x="533400" y="890588"/>
                  </a:lnTo>
                  <a:lnTo>
                    <a:pt x="0" y="828675"/>
                  </a:lnTo>
                  <a:lnTo>
                    <a:pt x="40481" y="812007"/>
                  </a:lnTo>
                  <a:lnTo>
                    <a:pt x="66675" y="797719"/>
                  </a:lnTo>
                  <a:lnTo>
                    <a:pt x="100012" y="771525"/>
                  </a:lnTo>
                  <a:lnTo>
                    <a:pt x="121444" y="752475"/>
                  </a:lnTo>
                  <a:lnTo>
                    <a:pt x="147637" y="711994"/>
                  </a:lnTo>
                  <a:lnTo>
                    <a:pt x="169069" y="661988"/>
                  </a:lnTo>
                  <a:lnTo>
                    <a:pt x="190500" y="583407"/>
                  </a:lnTo>
                  <a:lnTo>
                    <a:pt x="216694" y="407194"/>
                  </a:lnTo>
                  <a:lnTo>
                    <a:pt x="250031" y="121444"/>
                  </a:lnTo>
                  <a:lnTo>
                    <a:pt x="257175" y="30957"/>
                  </a:lnTo>
                  <a:lnTo>
                    <a:pt x="264319" y="7144"/>
                  </a:lnTo>
                  <a:lnTo>
                    <a:pt x="278606" y="0"/>
                  </a:lnTo>
                  <a:lnTo>
                    <a:pt x="290512" y="0"/>
                  </a:lnTo>
                  <a:lnTo>
                    <a:pt x="295275" y="2382"/>
                  </a:lnTo>
                  <a:lnTo>
                    <a:pt x="304800" y="9525"/>
                  </a:lnTo>
                  <a:lnTo>
                    <a:pt x="309562" y="33338"/>
                  </a:lnTo>
                  <a:lnTo>
                    <a:pt x="321469" y="128588"/>
                  </a:lnTo>
                  <a:lnTo>
                    <a:pt x="333375" y="2357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83517E8-0DA8-4E94-889E-0794FD8FAB81}"/>
              </a:ext>
            </a:extLst>
          </p:cNvPr>
          <p:cNvGrpSpPr/>
          <p:nvPr/>
        </p:nvGrpSpPr>
        <p:grpSpPr>
          <a:xfrm>
            <a:off x="3621089" y="1483519"/>
            <a:ext cx="4821237" cy="4554539"/>
            <a:chOff x="3621089" y="1489075"/>
            <a:chExt cx="4821237" cy="4554539"/>
          </a:xfrm>
          <a:solidFill>
            <a:schemeClr val="tx1"/>
          </a:solidFill>
        </p:grpSpPr>
        <p:sp>
          <p:nvSpPr>
            <p:cNvPr id="36" name="フリーフォーム 62">
              <a:extLst>
                <a:ext uri="{FF2B5EF4-FFF2-40B4-BE49-F238E27FC236}">
                  <a16:creationId xmlns:a16="http://schemas.microsoft.com/office/drawing/2014/main" id="{E5AD4BE5-AB6B-4E37-8865-692FF30F6E98}"/>
                </a:ext>
              </a:extLst>
            </p:cNvPr>
            <p:cNvSpPr/>
            <p:nvPr/>
          </p:nvSpPr>
          <p:spPr>
            <a:xfrm>
              <a:off x="4056063" y="1579564"/>
              <a:ext cx="963612" cy="1266825"/>
            </a:xfrm>
            <a:custGeom>
              <a:avLst/>
              <a:gdLst>
                <a:gd name="connsiteX0" fmla="*/ 566737 w 964406"/>
                <a:gd name="connsiteY0" fmla="*/ 719137 h 1266825"/>
                <a:gd name="connsiteX1" fmla="*/ 654844 w 964406"/>
                <a:gd name="connsiteY1" fmla="*/ 609600 h 1266825"/>
                <a:gd name="connsiteX2" fmla="*/ 719137 w 964406"/>
                <a:gd name="connsiteY2" fmla="*/ 526256 h 1266825"/>
                <a:gd name="connsiteX3" fmla="*/ 764381 w 964406"/>
                <a:gd name="connsiteY3" fmla="*/ 469106 h 1266825"/>
                <a:gd name="connsiteX4" fmla="*/ 795337 w 964406"/>
                <a:gd name="connsiteY4" fmla="*/ 428625 h 1266825"/>
                <a:gd name="connsiteX5" fmla="*/ 812006 w 964406"/>
                <a:gd name="connsiteY5" fmla="*/ 409575 h 1266825"/>
                <a:gd name="connsiteX6" fmla="*/ 838200 w 964406"/>
                <a:gd name="connsiteY6" fmla="*/ 392906 h 1266825"/>
                <a:gd name="connsiteX7" fmla="*/ 864394 w 964406"/>
                <a:gd name="connsiteY7" fmla="*/ 378619 h 1266825"/>
                <a:gd name="connsiteX8" fmla="*/ 914400 w 964406"/>
                <a:gd name="connsiteY8" fmla="*/ 359569 h 1266825"/>
                <a:gd name="connsiteX9" fmla="*/ 945356 w 964406"/>
                <a:gd name="connsiteY9" fmla="*/ 352425 h 1266825"/>
                <a:gd name="connsiteX10" fmla="*/ 954881 w 964406"/>
                <a:gd name="connsiteY10" fmla="*/ 342900 h 1266825"/>
                <a:gd name="connsiteX11" fmla="*/ 962025 w 964406"/>
                <a:gd name="connsiteY11" fmla="*/ 328612 h 1266825"/>
                <a:gd name="connsiteX12" fmla="*/ 964406 w 964406"/>
                <a:gd name="connsiteY12" fmla="*/ 311944 h 1266825"/>
                <a:gd name="connsiteX13" fmla="*/ 962025 w 964406"/>
                <a:gd name="connsiteY13" fmla="*/ 288131 h 1266825"/>
                <a:gd name="connsiteX14" fmla="*/ 947737 w 964406"/>
                <a:gd name="connsiteY14" fmla="*/ 250031 h 1266825"/>
                <a:gd name="connsiteX15" fmla="*/ 914400 w 964406"/>
                <a:gd name="connsiteY15" fmla="*/ 197644 h 1266825"/>
                <a:gd name="connsiteX16" fmla="*/ 888206 w 964406"/>
                <a:gd name="connsiteY16" fmla="*/ 164306 h 1266825"/>
                <a:gd name="connsiteX17" fmla="*/ 854869 w 964406"/>
                <a:gd name="connsiteY17" fmla="*/ 130969 h 1266825"/>
                <a:gd name="connsiteX18" fmla="*/ 819150 w 964406"/>
                <a:gd name="connsiteY18" fmla="*/ 102394 h 1266825"/>
                <a:gd name="connsiteX19" fmla="*/ 783431 w 964406"/>
                <a:gd name="connsiteY19" fmla="*/ 78581 h 1266825"/>
                <a:gd name="connsiteX20" fmla="*/ 738187 w 964406"/>
                <a:gd name="connsiteY20" fmla="*/ 52387 h 1266825"/>
                <a:gd name="connsiteX21" fmla="*/ 700087 w 964406"/>
                <a:gd name="connsiteY21" fmla="*/ 33337 h 1266825"/>
                <a:gd name="connsiteX22" fmla="*/ 654844 w 964406"/>
                <a:gd name="connsiteY22" fmla="*/ 14287 h 1266825"/>
                <a:gd name="connsiteX23" fmla="*/ 614362 w 964406"/>
                <a:gd name="connsiteY23" fmla="*/ 4762 h 1266825"/>
                <a:gd name="connsiteX24" fmla="*/ 588169 w 964406"/>
                <a:gd name="connsiteY24" fmla="*/ 0 h 1266825"/>
                <a:gd name="connsiteX25" fmla="*/ 564356 w 964406"/>
                <a:gd name="connsiteY25" fmla="*/ 2381 h 1266825"/>
                <a:gd name="connsiteX26" fmla="*/ 552450 w 964406"/>
                <a:gd name="connsiteY26" fmla="*/ 9525 h 1266825"/>
                <a:gd name="connsiteX27" fmla="*/ 550069 w 964406"/>
                <a:gd name="connsiteY27" fmla="*/ 19050 h 1266825"/>
                <a:gd name="connsiteX28" fmla="*/ 550069 w 964406"/>
                <a:gd name="connsiteY28" fmla="*/ 35719 h 1266825"/>
                <a:gd name="connsiteX29" fmla="*/ 554831 w 964406"/>
                <a:gd name="connsiteY29" fmla="*/ 54769 h 1266825"/>
                <a:gd name="connsiteX30" fmla="*/ 576262 w 964406"/>
                <a:gd name="connsiteY30" fmla="*/ 97631 h 1266825"/>
                <a:gd name="connsiteX31" fmla="*/ 595312 w 964406"/>
                <a:gd name="connsiteY31" fmla="*/ 121444 h 1266825"/>
                <a:gd name="connsiteX32" fmla="*/ 604837 w 964406"/>
                <a:gd name="connsiteY32" fmla="*/ 138112 h 1266825"/>
                <a:gd name="connsiteX33" fmla="*/ 616744 w 964406"/>
                <a:gd name="connsiteY33" fmla="*/ 164306 h 1266825"/>
                <a:gd name="connsiteX34" fmla="*/ 621506 w 964406"/>
                <a:gd name="connsiteY34" fmla="*/ 188119 h 1266825"/>
                <a:gd name="connsiteX35" fmla="*/ 619125 w 964406"/>
                <a:gd name="connsiteY35" fmla="*/ 226219 h 1266825"/>
                <a:gd name="connsiteX36" fmla="*/ 604837 w 964406"/>
                <a:gd name="connsiteY36" fmla="*/ 259556 h 1266825"/>
                <a:gd name="connsiteX37" fmla="*/ 564356 w 964406"/>
                <a:gd name="connsiteY37" fmla="*/ 335756 h 1266825"/>
                <a:gd name="connsiteX38" fmla="*/ 495300 w 964406"/>
                <a:gd name="connsiteY38" fmla="*/ 459581 h 1266825"/>
                <a:gd name="connsiteX39" fmla="*/ 392906 w 964406"/>
                <a:gd name="connsiteY39" fmla="*/ 633412 h 1266825"/>
                <a:gd name="connsiteX40" fmla="*/ 266700 w 964406"/>
                <a:gd name="connsiteY40" fmla="*/ 835819 h 1266825"/>
                <a:gd name="connsiteX41" fmla="*/ 111919 w 964406"/>
                <a:gd name="connsiteY41" fmla="*/ 1064419 h 1266825"/>
                <a:gd name="connsiteX42" fmla="*/ 0 w 964406"/>
                <a:gd name="connsiteY42" fmla="*/ 1207294 h 1266825"/>
                <a:gd name="connsiteX43" fmla="*/ 95250 w 964406"/>
                <a:gd name="connsiteY43" fmla="*/ 1266825 h 1266825"/>
                <a:gd name="connsiteX44" fmla="*/ 197644 w 964406"/>
                <a:gd name="connsiteY44" fmla="*/ 1159669 h 1266825"/>
                <a:gd name="connsiteX45" fmla="*/ 304800 w 964406"/>
                <a:gd name="connsiteY45" fmla="*/ 1035844 h 1266825"/>
                <a:gd name="connsiteX46" fmla="*/ 454819 w 964406"/>
                <a:gd name="connsiteY46" fmla="*/ 857250 h 1266825"/>
                <a:gd name="connsiteX47" fmla="*/ 566737 w 964406"/>
                <a:gd name="connsiteY47" fmla="*/ 719137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4406" h="1266825">
                  <a:moveTo>
                    <a:pt x="566737" y="719137"/>
                  </a:moveTo>
                  <a:lnTo>
                    <a:pt x="654844" y="609600"/>
                  </a:lnTo>
                  <a:lnTo>
                    <a:pt x="719137" y="526256"/>
                  </a:lnTo>
                  <a:lnTo>
                    <a:pt x="764381" y="469106"/>
                  </a:lnTo>
                  <a:lnTo>
                    <a:pt x="795337" y="428625"/>
                  </a:lnTo>
                  <a:lnTo>
                    <a:pt x="812006" y="409575"/>
                  </a:lnTo>
                  <a:lnTo>
                    <a:pt x="838200" y="392906"/>
                  </a:lnTo>
                  <a:lnTo>
                    <a:pt x="864394" y="378619"/>
                  </a:lnTo>
                  <a:lnTo>
                    <a:pt x="914400" y="359569"/>
                  </a:lnTo>
                  <a:lnTo>
                    <a:pt x="945356" y="352425"/>
                  </a:lnTo>
                  <a:lnTo>
                    <a:pt x="954881" y="342900"/>
                  </a:lnTo>
                  <a:lnTo>
                    <a:pt x="962025" y="328612"/>
                  </a:lnTo>
                  <a:lnTo>
                    <a:pt x="964406" y="311944"/>
                  </a:lnTo>
                  <a:lnTo>
                    <a:pt x="962025" y="288131"/>
                  </a:lnTo>
                  <a:lnTo>
                    <a:pt x="947737" y="250031"/>
                  </a:lnTo>
                  <a:lnTo>
                    <a:pt x="914400" y="197644"/>
                  </a:lnTo>
                  <a:lnTo>
                    <a:pt x="888206" y="164306"/>
                  </a:lnTo>
                  <a:lnTo>
                    <a:pt x="854869" y="130969"/>
                  </a:lnTo>
                  <a:lnTo>
                    <a:pt x="819150" y="102394"/>
                  </a:lnTo>
                  <a:lnTo>
                    <a:pt x="783431" y="78581"/>
                  </a:lnTo>
                  <a:lnTo>
                    <a:pt x="738187" y="52387"/>
                  </a:lnTo>
                  <a:lnTo>
                    <a:pt x="700087" y="33337"/>
                  </a:lnTo>
                  <a:lnTo>
                    <a:pt x="654844" y="14287"/>
                  </a:lnTo>
                  <a:lnTo>
                    <a:pt x="614362" y="4762"/>
                  </a:lnTo>
                  <a:lnTo>
                    <a:pt x="588169" y="0"/>
                  </a:lnTo>
                  <a:lnTo>
                    <a:pt x="564356" y="2381"/>
                  </a:lnTo>
                  <a:lnTo>
                    <a:pt x="552450" y="9525"/>
                  </a:lnTo>
                  <a:lnTo>
                    <a:pt x="550069" y="19050"/>
                  </a:lnTo>
                  <a:lnTo>
                    <a:pt x="550069" y="35719"/>
                  </a:lnTo>
                  <a:lnTo>
                    <a:pt x="554831" y="54769"/>
                  </a:lnTo>
                  <a:lnTo>
                    <a:pt x="576262" y="97631"/>
                  </a:lnTo>
                  <a:lnTo>
                    <a:pt x="595312" y="121444"/>
                  </a:lnTo>
                  <a:lnTo>
                    <a:pt x="604837" y="138112"/>
                  </a:lnTo>
                  <a:lnTo>
                    <a:pt x="616744" y="164306"/>
                  </a:lnTo>
                  <a:lnTo>
                    <a:pt x="621506" y="188119"/>
                  </a:lnTo>
                  <a:lnTo>
                    <a:pt x="619125" y="226219"/>
                  </a:lnTo>
                  <a:lnTo>
                    <a:pt x="604837" y="259556"/>
                  </a:lnTo>
                  <a:lnTo>
                    <a:pt x="564356" y="335756"/>
                  </a:lnTo>
                  <a:lnTo>
                    <a:pt x="495300" y="459581"/>
                  </a:lnTo>
                  <a:lnTo>
                    <a:pt x="392906" y="633412"/>
                  </a:lnTo>
                  <a:lnTo>
                    <a:pt x="266700" y="835819"/>
                  </a:lnTo>
                  <a:lnTo>
                    <a:pt x="111919" y="1064419"/>
                  </a:lnTo>
                  <a:lnTo>
                    <a:pt x="0" y="1207294"/>
                  </a:lnTo>
                  <a:lnTo>
                    <a:pt x="95250" y="1266825"/>
                  </a:lnTo>
                  <a:lnTo>
                    <a:pt x="197644" y="1159669"/>
                  </a:lnTo>
                  <a:lnTo>
                    <a:pt x="304800" y="1035844"/>
                  </a:lnTo>
                  <a:lnTo>
                    <a:pt x="454819" y="857250"/>
                  </a:lnTo>
                  <a:lnTo>
                    <a:pt x="566737" y="719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7">
              <a:extLst>
                <a:ext uri="{FF2B5EF4-FFF2-40B4-BE49-F238E27FC236}">
                  <a16:creationId xmlns:a16="http://schemas.microsoft.com/office/drawing/2014/main" id="{6C8FBF20-A1BD-49EB-BC36-7968BAE47E69}"/>
                </a:ext>
              </a:extLst>
            </p:cNvPr>
            <p:cNvSpPr/>
            <p:nvPr/>
          </p:nvSpPr>
          <p:spPr>
            <a:xfrm>
              <a:off x="5111751" y="4254501"/>
              <a:ext cx="512763" cy="873125"/>
            </a:xfrm>
            <a:custGeom>
              <a:avLst/>
              <a:gdLst>
                <a:gd name="connsiteX0" fmla="*/ 239547 w 512579"/>
                <a:gd name="connsiteY0" fmla="*/ 489397 h 873187"/>
                <a:gd name="connsiteX1" fmla="*/ 216365 w 512579"/>
                <a:gd name="connsiteY1" fmla="*/ 404396 h 873187"/>
                <a:gd name="connsiteX2" fmla="*/ 188031 w 512579"/>
                <a:gd name="connsiteY2" fmla="*/ 350305 h 873187"/>
                <a:gd name="connsiteX3" fmla="*/ 123637 w 512579"/>
                <a:gd name="connsiteY3" fmla="*/ 239547 h 873187"/>
                <a:gd name="connsiteX4" fmla="*/ 28333 w 512579"/>
                <a:gd name="connsiteY4" fmla="*/ 77273 h 873187"/>
                <a:gd name="connsiteX5" fmla="*/ 7727 w 512579"/>
                <a:gd name="connsiteY5" fmla="*/ 38636 h 873187"/>
                <a:gd name="connsiteX6" fmla="*/ 0 w 512579"/>
                <a:gd name="connsiteY6" fmla="*/ 25757 h 873187"/>
                <a:gd name="connsiteX7" fmla="*/ 0 w 512579"/>
                <a:gd name="connsiteY7" fmla="*/ 15454 h 873187"/>
                <a:gd name="connsiteX8" fmla="*/ 10303 w 512579"/>
                <a:gd name="connsiteY8" fmla="*/ 2575 h 873187"/>
                <a:gd name="connsiteX9" fmla="*/ 30909 w 512579"/>
                <a:gd name="connsiteY9" fmla="*/ 0 h 873187"/>
                <a:gd name="connsiteX10" fmla="*/ 54091 w 512579"/>
                <a:gd name="connsiteY10" fmla="*/ 10303 h 873187"/>
                <a:gd name="connsiteX11" fmla="*/ 154546 w 512579"/>
                <a:gd name="connsiteY11" fmla="*/ 92728 h 873187"/>
                <a:gd name="connsiteX12" fmla="*/ 368336 w 512579"/>
                <a:gd name="connsiteY12" fmla="*/ 283335 h 873187"/>
                <a:gd name="connsiteX13" fmla="*/ 461063 w 512579"/>
                <a:gd name="connsiteY13" fmla="*/ 376063 h 873187"/>
                <a:gd name="connsiteX14" fmla="*/ 479094 w 512579"/>
                <a:gd name="connsiteY14" fmla="*/ 419851 h 873187"/>
                <a:gd name="connsiteX15" fmla="*/ 502276 w 512579"/>
                <a:gd name="connsiteY15" fmla="*/ 489397 h 873187"/>
                <a:gd name="connsiteX16" fmla="*/ 512579 w 512579"/>
                <a:gd name="connsiteY16" fmla="*/ 564094 h 873187"/>
                <a:gd name="connsiteX17" fmla="*/ 512579 w 512579"/>
                <a:gd name="connsiteY17" fmla="*/ 620761 h 873187"/>
                <a:gd name="connsiteX18" fmla="*/ 507427 w 512579"/>
                <a:gd name="connsiteY18" fmla="*/ 695459 h 873187"/>
                <a:gd name="connsiteX19" fmla="*/ 494548 w 512579"/>
                <a:gd name="connsiteY19" fmla="*/ 759853 h 873187"/>
                <a:gd name="connsiteX20" fmla="*/ 473942 w 512579"/>
                <a:gd name="connsiteY20" fmla="*/ 806217 h 873187"/>
                <a:gd name="connsiteX21" fmla="*/ 448185 w 512579"/>
                <a:gd name="connsiteY21" fmla="*/ 847430 h 873187"/>
                <a:gd name="connsiteX22" fmla="*/ 425003 w 512579"/>
                <a:gd name="connsiteY22" fmla="*/ 868036 h 873187"/>
                <a:gd name="connsiteX23" fmla="*/ 406972 w 512579"/>
                <a:gd name="connsiteY23" fmla="*/ 873187 h 873187"/>
                <a:gd name="connsiteX24" fmla="*/ 388942 w 512579"/>
                <a:gd name="connsiteY24" fmla="*/ 873187 h 873187"/>
                <a:gd name="connsiteX25" fmla="*/ 352881 w 512579"/>
                <a:gd name="connsiteY25" fmla="*/ 855157 h 873187"/>
                <a:gd name="connsiteX26" fmla="*/ 332275 w 512579"/>
                <a:gd name="connsiteY26" fmla="*/ 834551 h 873187"/>
                <a:gd name="connsiteX27" fmla="*/ 309093 w 512579"/>
                <a:gd name="connsiteY27" fmla="*/ 757277 h 873187"/>
                <a:gd name="connsiteX28" fmla="*/ 239547 w 512579"/>
                <a:gd name="connsiteY28" fmla="*/ 489397 h 87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579" h="873187">
                  <a:moveTo>
                    <a:pt x="239547" y="489397"/>
                  </a:moveTo>
                  <a:lnTo>
                    <a:pt x="216365" y="404396"/>
                  </a:lnTo>
                  <a:lnTo>
                    <a:pt x="188031" y="350305"/>
                  </a:lnTo>
                  <a:lnTo>
                    <a:pt x="123637" y="239547"/>
                  </a:lnTo>
                  <a:lnTo>
                    <a:pt x="28333" y="77273"/>
                  </a:lnTo>
                  <a:lnTo>
                    <a:pt x="7727" y="38636"/>
                  </a:lnTo>
                  <a:lnTo>
                    <a:pt x="0" y="25757"/>
                  </a:lnTo>
                  <a:lnTo>
                    <a:pt x="0" y="15454"/>
                  </a:lnTo>
                  <a:lnTo>
                    <a:pt x="10303" y="2575"/>
                  </a:lnTo>
                  <a:lnTo>
                    <a:pt x="30909" y="0"/>
                  </a:lnTo>
                  <a:lnTo>
                    <a:pt x="54091" y="10303"/>
                  </a:lnTo>
                  <a:lnTo>
                    <a:pt x="154546" y="92728"/>
                  </a:lnTo>
                  <a:lnTo>
                    <a:pt x="368336" y="283335"/>
                  </a:lnTo>
                  <a:lnTo>
                    <a:pt x="461063" y="376063"/>
                  </a:lnTo>
                  <a:lnTo>
                    <a:pt x="479094" y="419851"/>
                  </a:lnTo>
                  <a:lnTo>
                    <a:pt x="502276" y="489397"/>
                  </a:lnTo>
                  <a:lnTo>
                    <a:pt x="512579" y="564094"/>
                  </a:lnTo>
                  <a:lnTo>
                    <a:pt x="512579" y="620761"/>
                  </a:lnTo>
                  <a:lnTo>
                    <a:pt x="507427" y="695459"/>
                  </a:lnTo>
                  <a:lnTo>
                    <a:pt x="494548" y="759853"/>
                  </a:lnTo>
                  <a:lnTo>
                    <a:pt x="473942" y="806217"/>
                  </a:lnTo>
                  <a:lnTo>
                    <a:pt x="448185" y="847430"/>
                  </a:lnTo>
                  <a:lnTo>
                    <a:pt x="425003" y="868036"/>
                  </a:lnTo>
                  <a:lnTo>
                    <a:pt x="406972" y="873187"/>
                  </a:lnTo>
                  <a:lnTo>
                    <a:pt x="388942" y="873187"/>
                  </a:lnTo>
                  <a:lnTo>
                    <a:pt x="352881" y="855157"/>
                  </a:lnTo>
                  <a:lnTo>
                    <a:pt x="332275" y="834551"/>
                  </a:lnTo>
                  <a:lnTo>
                    <a:pt x="309093" y="757277"/>
                  </a:lnTo>
                  <a:lnTo>
                    <a:pt x="239547" y="4893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8">
              <a:extLst>
                <a:ext uri="{FF2B5EF4-FFF2-40B4-BE49-F238E27FC236}">
                  <a16:creationId xmlns:a16="http://schemas.microsoft.com/office/drawing/2014/main" id="{FE791007-6DFE-440A-A210-FE4ED175FD05}"/>
                </a:ext>
              </a:extLst>
            </p:cNvPr>
            <p:cNvSpPr/>
            <p:nvPr/>
          </p:nvSpPr>
          <p:spPr>
            <a:xfrm>
              <a:off x="3621089" y="4357688"/>
              <a:ext cx="852487" cy="1249362"/>
            </a:xfrm>
            <a:custGeom>
              <a:avLst/>
              <a:gdLst>
                <a:gd name="connsiteX0" fmla="*/ 584701 w 852582"/>
                <a:gd name="connsiteY0" fmla="*/ 687732 h 1249250"/>
                <a:gd name="connsiteX1" fmla="*/ 628489 w 852582"/>
                <a:gd name="connsiteY1" fmla="*/ 631064 h 1249250"/>
                <a:gd name="connsiteX2" fmla="*/ 687732 w 852582"/>
                <a:gd name="connsiteY2" fmla="*/ 553791 h 1249250"/>
                <a:gd name="connsiteX3" fmla="*/ 746975 w 852582"/>
                <a:gd name="connsiteY3" fmla="*/ 471366 h 1249250"/>
                <a:gd name="connsiteX4" fmla="*/ 765005 w 852582"/>
                <a:gd name="connsiteY4" fmla="*/ 440457 h 1249250"/>
                <a:gd name="connsiteX5" fmla="*/ 790763 w 852582"/>
                <a:gd name="connsiteY5" fmla="*/ 427578 h 1249250"/>
                <a:gd name="connsiteX6" fmla="*/ 816521 w 852582"/>
                <a:gd name="connsiteY6" fmla="*/ 414699 h 1249250"/>
                <a:gd name="connsiteX7" fmla="*/ 837127 w 852582"/>
                <a:gd name="connsiteY7" fmla="*/ 396669 h 1249250"/>
                <a:gd name="connsiteX8" fmla="*/ 850006 w 852582"/>
                <a:gd name="connsiteY8" fmla="*/ 376063 h 1249250"/>
                <a:gd name="connsiteX9" fmla="*/ 852582 w 852582"/>
                <a:gd name="connsiteY9" fmla="*/ 352881 h 1249250"/>
                <a:gd name="connsiteX10" fmla="*/ 852582 w 852582"/>
                <a:gd name="connsiteY10" fmla="*/ 329699 h 1249250"/>
                <a:gd name="connsiteX11" fmla="*/ 844854 w 852582"/>
                <a:gd name="connsiteY11" fmla="*/ 293638 h 1249250"/>
                <a:gd name="connsiteX12" fmla="*/ 831975 w 852582"/>
                <a:gd name="connsiteY12" fmla="*/ 257577 h 1249250"/>
                <a:gd name="connsiteX13" fmla="*/ 808793 w 852582"/>
                <a:gd name="connsiteY13" fmla="*/ 218941 h 1249250"/>
                <a:gd name="connsiteX14" fmla="*/ 777884 w 852582"/>
                <a:gd name="connsiteY14" fmla="*/ 180304 h 1249250"/>
                <a:gd name="connsiteX15" fmla="*/ 710914 w 852582"/>
                <a:gd name="connsiteY15" fmla="*/ 126213 h 1249250"/>
                <a:gd name="connsiteX16" fmla="*/ 628489 w 852582"/>
                <a:gd name="connsiteY16" fmla="*/ 72121 h 1249250"/>
                <a:gd name="connsiteX17" fmla="*/ 571822 w 852582"/>
                <a:gd name="connsiteY17" fmla="*/ 41212 h 1249250"/>
                <a:gd name="connsiteX18" fmla="*/ 520307 w 852582"/>
                <a:gd name="connsiteY18" fmla="*/ 18030 h 1249250"/>
                <a:gd name="connsiteX19" fmla="*/ 479094 w 852582"/>
                <a:gd name="connsiteY19" fmla="*/ 0 h 1249250"/>
                <a:gd name="connsiteX20" fmla="*/ 458488 w 852582"/>
                <a:gd name="connsiteY20" fmla="*/ 0 h 1249250"/>
                <a:gd name="connsiteX21" fmla="*/ 445609 w 852582"/>
                <a:gd name="connsiteY21" fmla="*/ 10303 h 1249250"/>
                <a:gd name="connsiteX22" fmla="*/ 445609 w 852582"/>
                <a:gd name="connsiteY22" fmla="*/ 23182 h 1249250"/>
                <a:gd name="connsiteX23" fmla="*/ 453337 w 852582"/>
                <a:gd name="connsiteY23" fmla="*/ 61818 h 1249250"/>
                <a:gd name="connsiteX24" fmla="*/ 468791 w 852582"/>
                <a:gd name="connsiteY24" fmla="*/ 79849 h 1249250"/>
                <a:gd name="connsiteX25" fmla="*/ 491973 w 852582"/>
                <a:gd name="connsiteY25" fmla="*/ 103031 h 1249250"/>
                <a:gd name="connsiteX26" fmla="*/ 515155 w 852582"/>
                <a:gd name="connsiteY26" fmla="*/ 131364 h 1249250"/>
                <a:gd name="connsiteX27" fmla="*/ 530610 w 852582"/>
                <a:gd name="connsiteY27" fmla="*/ 159698 h 1249250"/>
                <a:gd name="connsiteX28" fmla="*/ 543489 w 852582"/>
                <a:gd name="connsiteY28" fmla="*/ 195759 h 1249250"/>
                <a:gd name="connsiteX29" fmla="*/ 546064 w 852582"/>
                <a:gd name="connsiteY29" fmla="*/ 231819 h 1249250"/>
                <a:gd name="connsiteX30" fmla="*/ 540913 w 852582"/>
                <a:gd name="connsiteY30" fmla="*/ 278183 h 1249250"/>
                <a:gd name="connsiteX31" fmla="*/ 520307 w 852582"/>
                <a:gd name="connsiteY31" fmla="*/ 337426 h 1249250"/>
                <a:gd name="connsiteX32" fmla="*/ 489397 w 852582"/>
                <a:gd name="connsiteY32" fmla="*/ 409548 h 1249250"/>
                <a:gd name="connsiteX33" fmla="*/ 414700 w 852582"/>
                <a:gd name="connsiteY33" fmla="*/ 546064 h 1249250"/>
                <a:gd name="connsiteX34" fmla="*/ 296214 w 852582"/>
                <a:gd name="connsiteY34" fmla="*/ 739247 h 1249250"/>
                <a:gd name="connsiteX35" fmla="*/ 157122 w 852582"/>
                <a:gd name="connsiteY35" fmla="*/ 965915 h 1249250"/>
                <a:gd name="connsiteX36" fmla="*/ 64395 w 852582"/>
                <a:gd name="connsiteY36" fmla="*/ 1107583 h 1249250"/>
                <a:gd name="connsiteX37" fmla="*/ 12879 w 852582"/>
                <a:gd name="connsiteY37" fmla="*/ 1184856 h 1249250"/>
                <a:gd name="connsiteX38" fmla="*/ 0 w 852582"/>
                <a:gd name="connsiteY38" fmla="*/ 1220917 h 1249250"/>
                <a:gd name="connsiteX39" fmla="*/ 0 w 852582"/>
                <a:gd name="connsiteY39" fmla="*/ 1238947 h 1249250"/>
                <a:gd name="connsiteX40" fmla="*/ 7728 w 852582"/>
                <a:gd name="connsiteY40" fmla="*/ 1246675 h 1249250"/>
                <a:gd name="connsiteX41" fmla="*/ 25758 w 852582"/>
                <a:gd name="connsiteY41" fmla="*/ 1249250 h 1249250"/>
                <a:gd name="connsiteX42" fmla="*/ 56667 w 852582"/>
                <a:gd name="connsiteY42" fmla="*/ 1236372 h 1249250"/>
                <a:gd name="connsiteX43" fmla="*/ 136516 w 852582"/>
                <a:gd name="connsiteY43" fmla="*/ 1171977 h 1249250"/>
                <a:gd name="connsiteX44" fmla="*/ 306517 w 852582"/>
                <a:gd name="connsiteY44" fmla="*/ 1007128 h 1249250"/>
                <a:gd name="connsiteX45" fmla="*/ 448185 w 852582"/>
                <a:gd name="connsiteY45" fmla="*/ 852581 h 1249250"/>
                <a:gd name="connsiteX46" fmla="*/ 584701 w 852582"/>
                <a:gd name="connsiteY46" fmla="*/ 687732 h 124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52582" h="1249250">
                  <a:moveTo>
                    <a:pt x="584701" y="687732"/>
                  </a:moveTo>
                  <a:lnTo>
                    <a:pt x="628489" y="631064"/>
                  </a:lnTo>
                  <a:lnTo>
                    <a:pt x="687732" y="553791"/>
                  </a:lnTo>
                  <a:lnTo>
                    <a:pt x="746975" y="471366"/>
                  </a:lnTo>
                  <a:lnTo>
                    <a:pt x="765005" y="440457"/>
                  </a:lnTo>
                  <a:lnTo>
                    <a:pt x="790763" y="427578"/>
                  </a:lnTo>
                  <a:lnTo>
                    <a:pt x="816521" y="414699"/>
                  </a:lnTo>
                  <a:lnTo>
                    <a:pt x="837127" y="396669"/>
                  </a:lnTo>
                  <a:lnTo>
                    <a:pt x="850006" y="376063"/>
                  </a:lnTo>
                  <a:lnTo>
                    <a:pt x="852582" y="352881"/>
                  </a:lnTo>
                  <a:lnTo>
                    <a:pt x="852582" y="329699"/>
                  </a:lnTo>
                  <a:lnTo>
                    <a:pt x="844854" y="293638"/>
                  </a:lnTo>
                  <a:lnTo>
                    <a:pt x="831975" y="257577"/>
                  </a:lnTo>
                  <a:lnTo>
                    <a:pt x="808793" y="218941"/>
                  </a:lnTo>
                  <a:lnTo>
                    <a:pt x="777884" y="180304"/>
                  </a:lnTo>
                  <a:lnTo>
                    <a:pt x="710914" y="126213"/>
                  </a:lnTo>
                  <a:lnTo>
                    <a:pt x="628489" y="72121"/>
                  </a:lnTo>
                  <a:lnTo>
                    <a:pt x="571822" y="41212"/>
                  </a:lnTo>
                  <a:lnTo>
                    <a:pt x="520307" y="18030"/>
                  </a:lnTo>
                  <a:lnTo>
                    <a:pt x="479094" y="0"/>
                  </a:lnTo>
                  <a:lnTo>
                    <a:pt x="458488" y="0"/>
                  </a:lnTo>
                  <a:lnTo>
                    <a:pt x="445609" y="10303"/>
                  </a:lnTo>
                  <a:lnTo>
                    <a:pt x="445609" y="23182"/>
                  </a:lnTo>
                  <a:lnTo>
                    <a:pt x="453337" y="61818"/>
                  </a:lnTo>
                  <a:lnTo>
                    <a:pt x="468791" y="79849"/>
                  </a:lnTo>
                  <a:lnTo>
                    <a:pt x="491973" y="103031"/>
                  </a:lnTo>
                  <a:lnTo>
                    <a:pt x="515155" y="131364"/>
                  </a:lnTo>
                  <a:lnTo>
                    <a:pt x="530610" y="159698"/>
                  </a:lnTo>
                  <a:lnTo>
                    <a:pt x="543489" y="195759"/>
                  </a:lnTo>
                  <a:lnTo>
                    <a:pt x="546064" y="231819"/>
                  </a:lnTo>
                  <a:lnTo>
                    <a:pt x="540913" y="278183"/>
                  </a:lnTo>
                  <a:lnTo>
                    <a:pt x="520307" y="337426"/>
                  </a:lnTo>
                  <a:lnTo>
                    <a:pt x="489397" y="409548"/>
                  </a:lnTo>
                  <a:lnTo>
                    <a:pt x="414700" y="546064"/>
                  </a:lnTo>
                  <a:lnTo>
                    <a:pt x="296214" y="739247"/>
                  </a:lnTo>
                  <a:lnTo>
                    <a:pt x="157122" y="965915"/>
                  </a:lnTo>
                  <a:lnTo>
                    <a:pt x="64395" y="1107583"/>
                  </a:lnTo>
                  <a:lnTo>
                    <a:pt x="12879" y="1184856"/>
                  </a:lnTo>
                  <a:lnTo>
                    <a:pt x="0" y="1220917"/>
                  </a:lnTo>
                  <a:lnTo>
                    <a:pt x="0" y="1238947"/>
                  </a:lnTo>
                  <a:lnTo>
                    <a:pt x="7728" y="1246675"/>
                  </a:lnTo>
                  <a:lnTo>
                    <a:pt x="25758" y="1249250"/>
                  </a:lnTo>
                  <a:lnTo>
                    <a:pt x="56667" y="1236372"/>
                  </a:lnTo>
                  <a:lnTo>
                    <a:pt x="136516" y="1171977"/>
                  </a:lnTo>
                  <a:lnTo>
                    <a:pt x="306517" y="1007128"/>
                  </a:lnTo>
                  <a:lnTo>
                    <a:pt x="448185" y="852581"/>
                  </a:lnTo>
                  <a:lnTo>
                    <a:pt x="584701" y="687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0">
              <a:extLst>
                <a:ext uri="{FF2B5EF4-FFF2-40B4-BE49-F238E27FC236}">
                  <a16:creationId xmlns:a16="http://schemas.microsoft.com/office/drawing/2014/main" id="{5A606F06-2F29-485C-B72B-9D4A92F6D3BD}"/>
                </a:ext>
              </a:extLst>
            </p:cNvPr>
            <p:cNvSpPr/>
            <p:nvPr/>
          </p:nvSpPr>
          <p:spPr>
            <a:xfrm>
              <a:off x="6423025" y="1489075"/>
              <a:ext cx="565150" cy="857250"/>
            </a:xfrm>
            <a:custGeom>
              <a:avLst/>
              <a:gdLst>
                <a:gd name="connsiteX0" fmla="*/ 244929 w 566058"/>
                <a:gd name="connsiteY0" fmla="*/ 459922 h 857250"/>
                <a:gd name="connsiteX1" fmla="*/ 242208 w 566058"/>
                <a:gd name="connsiteY1" fmla="*/ 318408 h 857250"/>
                <a:gd name="connsiteX2" fmla="*/ 236765 w 566058"/>
                <a:gd name="connsiteY2" fmla="*/ 285750 h 857250"/>
                <a:gd name="connsiteX3" fmla="*/ 223158 w 566058"/>
                <a:gd name="connsiteY3" fmla="*/ 247650 h 857250"/>
                <a:gd name="connsiteX4" fmla="*/ 195943 w 566058"/>
                <a:gd name="connsiteY4" fmla="*/ 204108 h 857250"/>
                <a:gd name="connsiteX5" fmla="*/ 160565 w 566058"/>
                <a:gd name="connsiteY5" fmla="*/ 168729 h 857250"/>
                <a:gd name="connsiteX6" fmla="*/ 127908 w 566058"/>
                <a:gd name="connsiteY6" fmla="*/ 144236 h 857250"/>
                <a:gd name="connsiteX7" fmla="*/ 89808 w 566058"/>
                <a:gd name="connsiteY7" fmla="*/ 119743 h 857250"/>
                <a:gd name="connsiteX8" fmla="*/ 48986 w 566058"/>
                <a:gd name="connsiteY8" fmla="*/ 95250 h 857250"/>
                <a:gd name="connsiteX9" fmla="*/ 19050 w 566058"/>
                <a:gd name="connsiteY9" fmla="*/ 70758 h 857250"/>
                <a:gd name="connsiteX10" fmla="*/ 2722 w 566058"/>
                <a:gd name="connsiteY10" fmla="*/ 51708 h 857250"/>
                <a:gd name="connsiteX11" fmla="*/ 0 w 566058"/>
                <a:gd name="connsiteY11" fmla="*/ 32658 h 857250"/>
                <a:gd name="connsiteX12" fmla="*/ 8165 w 566058"/>
                <a:gd name="connsiteY12" fmla="*/ 19050 h 857250"/>
                <a:gd name="connsiteX13" fmla="*/ 38100 w 566058"/>
                <a:gd name="connsiteY13" fmla="*/ 8165 h 857250"/>
                <a:gd name="connsiteX14" fmla="*/ 95250 w 566058"/>
                <a:gd name="connsiteY14" fmla="*/ 0 h 857250"/>
                <a:gd name="connsiteX15" fmla="*/ 182336 w 566058"/>
                <a:gd name="connsiteY15" fmla="*/ 0 h 857250"/>
                <a:gd name="connsiteX16" fmla="*/ 244929 w 566058"/>
                <a:gd name="connsiteY16" fmla="*/ 5443 h 857250"/>
                <a:gd name="connsiteX17" fmla="*/ 304800 w 566058"/>
                <a:gd name="connsiteY17" fmla="*/ 16329 h 857250"/>
                <a:gd name="connsiteX18" fmla="*/ 353786 w 566058"/>
                <a:gd name="connsiteY18" fmla="*/ 29936 h 857250"/>
                <a:gd name="connsiteX19" fmla="*/ 419100 w 566058"/>
                <a:gd name="connsiteY19" fmla="*/ 59872 h 857250"/>
                <a:gd name="connsiteX20" fmla="*/ 473529 w 566058"/>
                <a:gd name="connsiteY20" fmla="*/ 95250 h 857250"/>
                <a:gd name="connsiteX21" fmla="*/ 492579 w 566058"/>
                <a:gd name="connsiteY21" fmla="*/ 111579 h 857250"/>
                <a:gd name="connsiteX22" fmla="*/ 533400 w 566058"/>
                <a:gd name="connsiteY22" fmla="*/ 127908 h 857250"/>
                <a:gd name="connsiteX23" fmla="*/ 555172 w 566058"/>
                <a:gd name="connsiteY23" fmla="*/ 144236 h 857250"/>
                <a:gd name="connsiteX24" fmla="*/ 566058 w 566058"/>
                <a:gd name="connsiteY24" fmla="*/ 166008 h 857250"/>
                <a:gd name="connsiteX25" fmla="*/ 563336 w 566058"/>
                <a:gd name="connsiteY25" fmla="*/ 195943 h 857250"/>
                <a:gd name="connsiteX26" fmla="*/ 552450 w 566058"/>
                <a:gd name="connsiteY26" fmla="*/ 220436 h 857250"/>
                <a:gd name="connsiteX27" fmla="*/ 527958 w 566058"/>
                <a:gd name="connsiteY27" fmla="*/ 250372 h 857250"/>
                <a:gd name="connsiteX28" fmla="*/ 508908 w 566058"/>
                <a:gd name="connsiteY28" fmla="*/ 274865 h 857250"/>
                <a:gd name="connsiteX29" fmla="*/ 492579 w 566058"/>
                <a:gd name="connsiteY29" fmla="*/ 321129 h 857250"/>
                <a:gd name="connsiteX30" fmla="*/ 470808 w 566058"/>
                <a:gd name="connsiteY30" fmla="*/ 416379 h 857250"/>
                <a:gd name="connsiteX31" fmla="*/ 459922 w 566058"/>
                <a:gd name="connsiteY31" fmla="*/ 498022 h 857250"/>
                <a:gd name="connsiteX32" fmla="*/ 451758 w 566058"/>
                <a:gd name="connsiteY32" fmla="*/ 590550 h 857250"/>
                <a:gd name="connsiteX33" fmla="*/ 446315 w 566058"/>
                <a:gd name="connsiteY33" fmla="*/ 723900 h 857250"/>
                <a:gd name="connsiteX34" fmla="*/ 446315 w 566058"/>
                <a:gd name="connsiteY34" fmla="*/ 838200 h 857250"/>
                <a:gd name="connsiteX35" fmla="*/ 247650 w 566058"/>
                <a:gd name="connsiteY35" fmla="*/ 857250 h 857250"/>
                <a:gd name="connsiteX36" fmla="*/ 244929 w 566058"/>
                <a:gd name="connsiteY36" fmla="*/ 748393 h 857250"/>
                <a:gd name="connsiteX37" fmla="*/ 244929 w 566058"/>
                <a:gd name="connsiteY37" fmla="*/ 459922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66058" h="857250">
                  <a:moveTo>
                    <a:pt x="244929" y="459922"/>
                  </a:moveTo>
                  <a:lnTo>
                    <a:pt x="242208" y="318408"/>
                  </a:lnTo>
                  <a:lnTo>
                    <a:pt x="236765" y="285750"/>
                  </a:lnTo>
                  <a:lnTo>
                    <a:pt x="223158" y="247650"/>
                  </a:lnTo>
                  <a:lnTo>
                    <a:pt x="195943" y="204108"/>
                  </a:lnTo>
                  <a:lnTo>
                    <a:pt x="160565" y="168729"/>
                  </a:lnTo>
                  <a:lnTo>
                    <a:pt x="127908" y="144236"/>
                  </a:lnTo>
                  <a:lnTo>
                    <a:pt x="89808" y="119743"/>
                  </a:lnTo>
                  <a:lnTo>
                    <a:pt x="48986" y="95250"/>
                  </a:lnTo>
                  <a:lnTo>
                    <a:pt x="19050" y="70758"/>
                  </a:lnTo>
                  <a:lnTo>
                    <a:pt x="2722" y="51708"/>
                  </a:lnTo>
                  <a:lnTo>
                    <a:pt x="0" y="32658"/>
                  </a:lnTo>
                  <a:lnTo>
                    <a:pt x="8165" y="19050"/>
                  </a:lnTo>
                  <a:lnTo>
                    <a:pt x="38100" y="8165"/>
                  </a:lnTo>
                  <a:lnTo>
                    <a:pt x="95250" y="0"/>
                  </a:lnTo>
                  <a:lnTo>
                    <a:pt x="182336" y="0"/>
                  </a:lnTo>
                  <a:lnTo>
                    <a:pt x="244929" y="5443"/>
                  </a:lnTo>
                  <a:lnTo>
                    <a:pt x="304800" y="16329"/>
                  </a:lnTo>
                  <a:lnTo>
                    <a:pt x="353786" y="29936"/>
                  </a:lnTo>
                  <a:lnTo>
                    <a:pt x="419100" y="59872"/>
                  </a:lnTo>
                  <a:lnTo>
                    <a:pt x="473529" y="95250"/>
                  </a:lnTo>
                  <a:lnTo>
                    <a:pt x="492579" y="111579"/>
                  </a:lnTo>
                  <a:lnTo>
                    <a:pt x="533400" y="127908"/>
                  </a:lnTo>
                  <a:lnTo>
                    <a:pt x="555172" y="144236"/>
                  </a:lnTo>
                  <a:lnTo>
                    <a:pt x="566058" y="166008"/>
                  </a:lnTo>
                  <a:lnTo>
                    <a:pt x="563336" y="195943"/>
                  </a:lnTo>
                  <a:lnTo>
                    <a:pt x="552450" y="220436"/>
                  </a:lnTo>
                  <a:lnTo>
                    <a:pt x="527958" y="250372"/>
                  </a:lnTo>
                  <a:lnTo>
                    <a:pt x="508908" y="274865"/>
                  </a:lnTo>
                  <a:lnTo>
                    <a:pt x="492579" y="321129"/>
                  </a:lnTo>
                  <a:lnTo>
                    <a:pt x="470808" y="416379"/>
                  </a:lnTo>
                  <a:lnTo>
                    <a:pt x="459922" y="498022"/>
                  </a:lnTo>
                  <a:lnTo>
                    <a:pt x="451758" y="590550"/>
                  </a:lnTo>
                  <a:lnTo>
                    <a:pt x="446315" y="723900"/>
                  </a:lnTo>
                  <a:lnTo>
                    <a:pt x="446315" y="838200"/>
                  </a:lnTo>
                  <a:lnTo>
                    <a:pt x="247650" y="857250"/>
                  </a:lnTo>
                  <a:lnTo>
                    <a:pt x="244929" y="748393"/>
                  </a:lnTo>
                  <a:lnTo>
                    <a:pt x="244929" y="459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3">
              <a:extLst>
                <a:ext uri="{FF2B5EF4-FFF2-40B4-BE49-F238E27FC236}">
                  <a16:creationId xmlns:a16="http://schemas.microsoft.com/office/drawing/2014/main" id="{F204F297-5886-44FB-913E-5E082EC8CBC2}"/>
                </a:ext>
              </a:extLst>
            </p:cNvPr>
            <p:cNvSpPr/>
            <p:nvPr/>
          </p:nvSpPr>
          <p:spPr>
            <a:xfrm>
              <a:off x="3976689" y="2678113"/>
              <a:ext cx="758825" cy="622300"/>
            </a:xfrm>
            <a:custGeom>
              <a:avLst/>
              <a:gdLst>
                <a:gd name="connsiteX0" fmla="*/ 471487 w 759618"/>
                <a:gd name="connsiteY0" fmla="*/ 295275 h 621507"/>
                <a:gd name="connsiteX1" fmla="*/ 411956 w 759618"/>
                <a:gd name="connsiteY1" fmla="*/ 235744 h 621507"/>
                <a:gd name="connsiteX2" fmla="*/ 326231 w 759618"/>
                <a:gd name="connsiteY2" fmla="*/ 150019 h 621507"/>
                <a:gd name="connsiteX3" fmla="*/ 247650 w 759618"/>
                <a:gd name="connsiteY3" fmla="*/ 66675 h 621507"/>
                <a:gd name="connsiteX4" fmla="*/ 166687 w 759618"/>
                <a:gd name="connsiteY4" fmla="*/ 0 h 621507"/>
                <a:gd name="connsiteX5" fmla="*/ 126206 w 759618"/>
                <a:gd name="connsiteY5" fmla="*/ 11907 h 621507"/>
                <a:gd name="connsiteX6" fmla="*/ 69056 w 759618"/>
                <a:gd name="connsiteY6" fmla="*/ 47625 h 621507"/>
                <a:gd name="connsiteX7" fmla="*/ 40481 w 759618"/>
                <a:gd name="connsiteY7" fmla="*/ 71438 h 621507"/>
                <a:gd name="connsiteX8" fmla="*/ 14287 w 759618"/>
                <a:gd name="connsiteY8" fmla="*/ 100013 h 621507"/>
                <a:gd name="connsiteX9" fmla="*/ 0 w 759618"/>
                <a:gd name="connsiteY9" fmla="*/ 130969 h 621507"/>
                <a:gd name="connsiteX10" fmla="*/ 0 w 759618"/>
                <a:gd name="connsiteY10" fmla="*/ 154782 h 621507"/>
                <a:gd name="connsiteX11" fmla="*/ 16668 w 759618"/>
                <a:gd name="connsiteY11" fmla="*/ 178594 h 621507"/>
                <a:gd name="connsiteX12" fmla="*/ 47625 w 759618"/>
                <a:gd name="connsiteY12" fmla="*/ 200025 h 621507"/>
                <a:gd name="connsiteX13" fmla="*/ 78581 w 759618"/>
                <a:gd name="connsiteY13" fmla="*/ 214313 h 621507"/>
                <a:gd name="connsiteX14" fmla="*/ 166687 w 759618"/>
                <a:gd name="connsiteY14" fmla="*/ 278607 h 621507"/>
                <a:gd name="connsiteX15" fmla="*/ 354806 w 759618"/>
                <a:gd name="connsiteY15" fmla="*/ 414338 h 621507"/>
                <a:gd name="connsiteX16" fmla="*/ 528637 w 759618"/>
                <a:gd name="connsiteY16" fmla="*/ 535782 h 621507"/>
                <a:gd name="connsiteX17" fmla="*/ 664368 w 759618"/>
                <a:gd name="connsiteY17" fmla="*/ 621507 h 621507"/>
                <a:gd name="connsiteX18" fmla="*/ 759618 w 759618"/>
                <a:gd name="connsiteY18" fmla="*/ 488157 h 621507"/>
                <a:gd name="connsiteX19" fmla="*/ 676275 w 759618"/>
                <a:gd name="connsiteY19" fmla="*/ 459582 h 621507"/>
                <a:gd name="connsiteX20" fmla="*/ 616743 w 759618"/>
                <a:gd name="connsiteY20" fmla="*/ 426244 h 621507"/>
                <a:gd name="connsiteX21" fmla="*/ 557212 w 759618"/>
                <a:gd name="connsiteY21" fmla="*/ 378619 h 621507"/>
                <a:gd name="connsiteX22" fmla="*/ 471487 w 759618"/>
                <a:gd name="connsiteY22" fmla="*/ 295275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621507">
                  <a:moveTo>
                    <a:pt x="471487" y="295275"/>
                  </a:moveTo>
                  <a:lnTo>
                    <a:pt x="411956" y="235744"/>
                  </a:lnTo>
                  <a:lnTo>
                    <a:pt x="326231" y="150019"/>
                  </a:lnTo>
                  <a:lnTo>
                    <a:pt x="247650" y="66675"/>
                  </a:lnTo>
                  <a:lnTo>
                    <a:pt x="166687" y="0"/>
                  </a:lnTo>
                  <a:lnTo>
                    <a:pt x="126206" y="11907"/>
                  </a:lnTo>
                  <a:lnTo>
                    <a:pt x="69056" y="47625"/>
                  </a:lnTo>
                  <a:lnTo>
                    <a:pt x="40481" y="71438"/>
                  </a:lnTo>
                  <a:lnTo>
                    <a:pt x="14287" y="100013"/>
                  </a:lnTo>
                  <a:lnTo>
                    <a:pt x="0" y="130969"/>
                  </a:lnTo>
                  <a:lnTo>
                    <a:pt x="0" y="154782"/>
                  </a:lnTo>
                  <a:lnTo>
                    <a:pt x="16668" y="178594"/>
                  </a:lnTo>
                  <a:lnTo>
                    <a:pt x="47625" y="200025"/>
                  </a:lnTo>
                  <a:lnTo>
                    <a:pt x="78581" y="214313"/>
                  </a:lnTo>
                  <a:lnTo>
                    <a:pt x="166687" y="278607"/>
                  </a:lnTo>
                  <a:lnTo>
                    <a:pt x="354806" y="414338"/>
                  </a:lnTo>
                  <a:lnTo>
                    <a:pt x="528637" y="535782"/>
                  </a:lnTo>
                  <a:lnTo>
                    <a:pt x="664368" y="621507"/>
                  </a:lnTo>
                  <a:lnTo>
                    <a:pt x="759618" y="488157"/>
                  </a:lnTo>
                  <a:lnTo>
                    <a:pt x="676275" y="459582"/>
                  </a:lnTo>
                  <a:lnTo>
                    <a:pt x="616743" y="426244"/>
                  </a:lnTo>
                  <a:lnTo>
                    <a:pt x="557212" y="378619"/>
                  </a:lnTo>
                  <a:lnTo>
                    <a:pt x="47148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4">
              <a:extLst>
                <a:ext uri="{FF2B5EF4-FFF2-40B4-BE49-F238E27FC236}">
                  <a16:creationId xmlns:a16="http://schemas.microsoft.com/office/drawing/2014/main" id="{BA8B1611-AA41-4872-84AA-8951B7C11156}"/>
                </a:ext>
              </a:extLst>
            </p:cNvPr>
            <p:cNvSpPr/>
            <p:nvPr/>
          </p:nvSpPr>
          <p:spPr>
            <a:xfrm>
              <a:off x="4046538" y="2143126"/>
              <a:ext cx="1458912" cy="1871663"/>
            </a:xfrm>
            <a:custGeom>
              <a:avLst/>
              <a:gdLst>
                <a:gd name="connsiteX0" fmla="*/ 909637 w 1459706"/>
                <a:gd name="connsiteY0" fmla="*/ 573881 h 1871663"/>
                <a:gd name="connsiteX1" fmla="*/ 821531 w 1459706"/>
                <a:gd name="connsiteY1" fmla="*/ 716756 h 1871663"/>
                <a:gd name="connsiteX2" fmla="*/ 745331 w 1459706"/>
                <a:gd name="connsiteY2" fmla="*/ 845344 h 1871663"/>
                <a:gd name="connsiteX3" fmla="*/ 647700 w 1459706"/>
                <a:gd name="connsiteY3" fmla="*/ 962025 h 1871663"/>
                <a:gd name="connsiteX4" fmla="*/ 602456 w 1459706"/>
                <a:gd name="connsiteY4" fmla="*/ 1012031 h 1871663"/>
                <a:gd name="connsiteX5" fmla="*/ 531019 w 1459706"/>
                <a:gd name="connsiteY5" fmla="*/ 1152525 h 1871663"/>
                <a:gd name="connsiteX6" fmla="*/ 438150 w 1459706"/>
                <a:gd name="connsiteY6" fmla="*/ 1288256 h 1871663"/>
                <a:gd name="connsiteX7" fmla="*/ 335756 w 1459706"/>
                <a:gd name="connsiteY7" fmla="*/ 1435894 h 1871663"/>
                <a:gd name="connsiteX8" fmla="*/ 195262 w 1459706"/>
                <a:gd name="connsiteY8" fmla="*/ 1624013 h 1871663"/>
                <a:gd name="connsiteX9" fmla="*/ 54769 w 1459706"/>
                <a:gd name="connsiteY9" fmla="*/ 1807369 h 1871663"/>
                <a:gd name="connsiteX10" fmla="*/ 0 w 1459706"/>
                <a:gd name="connsiteY10" fmla="*/ 1871663 h 1871663"/>
                <a:gd name="connsiteX11" fmla="*/ 159544 w 1459706"/>
                <a:gd name="connsiteY11" fmla="*/ 1866900 h 1871663"/>
                <a:gd name="connsiteX12" fmla="*/ 264319 w 1459706"/>
                <a:gd name="connsiteY12" fmla="*/ 1726406 h 1871663"/>
                <a:gd name="connsiteX13" fmla="*/ 357187 w 1459706"/>
                <a:gd name="connsiteY13" fmla="*/ 1597819 h 1871663"/>
                <a:gd name="connsiteX14" fmla="*/ 481012 w 1459706"/>
                <a:gd name="connsiteY14" fmla="*/ 1428750 h 1871663"/>
                <a:gd name="connsiteX15" fmla="*/ 578644 w 1459706"/>
                <a:gd name="connsiteY15" fmla="*/ 1300163 h 1871663"/>
                <a:gd name="connsiteX16" fmla="*/ 650081 w 1459706"/>
                <a:gd name="connsiteY16" fmla="*/ 1207294 h 1871663"/>
                <a:gd name="connsiteX17" fmla="*/ 702469 w 1459706"/>
                <a:gd name="connsiteY17" fmla="*/ 1140619 h 1871663"/>
                <a:gd name="connsiteX18" fmla="*/ 750094 w 1459706"/>
                <a:gd name="connsiteY18" fmla="*/ 1085850 h 1871663"/>
                <a:gd name="connsiteX19" fmla="*/ 809625 w 1459706"/>
                <a:gd name="connsiteY19" fmla="*/ 1019175 h 1871663"/>
                <a:gd name="connsiteX20" fmla="*/ 869156 w 1459706"/>
                <a:gd name="connsiteY20" fmla="*/ 952500 h 1871663"/>
                <a:gd name="connsiteX21" fmla="*/ 962025 w 1459706"/>
                <a:gd name="connsiteY21" fmla="*/ 847725 h 1871663"/>
                <a:gd name="connsiteX22" fmla="*/ 1050131 w 1459706"/>
                <a:gd name="connsiteY22" fmla="*/ 750094 h 1871663"/>
                <a:gd name="connsiteX23" fmla="*/ 1131094 w 1459706"/>
                <a:gd name="connsiteY23" fmla="*/ 659606 h 1871663"/>
                <a:gd name="connsiteX24" fmla="*/ 1209675 w 1459706"/>
                <a:gd name="connsiteY24" fmla="*/ 573881 h 1871663"/>
                <a:gd name="connsiteX25" fmla="*/ 1309687 w 1459706"/>
                <a:gd name="connsiteY25" fmla="*/ 461963 h 1871663"/>
                <a:gd name="connsiteX26" fmla="*/ 1343025 w 1459706"/>
                <a:gd name="connsiteY26" fmla="*/ 423863 h 1871663"/>
                <a:gd name="connsiteX27" fmla="*/ 1354931 w 1459706"/>
                <a:gd name="connsiteY27" fmla="*/ 414338 h 1871663"/>
                <a:gd name="connsiteX28" fmla="*/ 1378744 w 1459706"/>
                <a:gd name="connsiteY28" fmla="*/ 404813 h 1871663"/>
                <a:gd name="connsiteX29" fmla="*/ 1414462 w 1459706"/>
                <a:gd name="connsiteY29" fmla="*/ 385763 h 1871663"/>
                <a:gd name="connsiteX30" fmla="*/ 1435894 w 1459706"/>
                <a:gd name="connsiteY30" fmla="*/ 369094 h 1871663"/>
                <a:gd name="connsiteX31" fmla="*/ 1452562 w 1459706"/>
                <a:gd name="connsiteY31" fmla="*/ 350044 h 1871663"/>
                <a:gd name="connsiteX32" fmla="*/ 1459706 w 1459706"/>
                <a:gd name="connsiteY32" fmla="*/ 323850 h 1871663"/>
                <a:gd name="connsiteX33" fmla="*/ 1459706 w 1459706"/>
                <a:gd name="connsiteY33" fmla="*/ 300038 h 1871663"/>
                <a:gd name="connsiteX34" fmla="*/ 1452562 w 1459706"/>
                <a:gd name="connsiteY34" fmla="*/ 271463 h 1871663"/>
                <a:gd name="connsiteX35" fmla="*/ 1440656 w 1459706"/>
                <a:gd name="connsiteY35" fmla="*/ 245269 h 1871663"/>
                <a:gd name="connsiteX36" fmla="*/ 1419225 w 1459706"/>
                <a:gd name="connsiteY36" fmla="*/ 216694 h 1871663"/>
                <a:gd name="connsiteX37" fmla="*/ 1381125 w 1459706"/>
                <a:gd name="connsiteY37" fmla="*/ 178594 h 1871663"/>
                <a:gd name="connsiteX38" fmla="*/ 1309687 w 1459706"/>
                <a:gd name="connsiteY38" fmla="*/ 123825 h 1871663"/>
                <a:gd name="connsiteX39" fmla="*/ 1238250 w 1459706"/>
                <a:gd name="connsiteY39" fmla="*/ 78581 h 1871663"/>
                <a:gd name="connsiteX40" fmla="*/ 1154906 w 1459706"/>
                <a:gd name="connsiteY40" fmla="*/ 35719 h 1871663"/>
                <a:gd name="connsiteX41" fmla="*/ 1097756 w 1459706"/>
                <a:gd name="connsiteY41" fmla="*/ 9525 h 1871663"/>
                <a:gd name="connsiteX42" fmla="*/ 1064419 w 1459706"/>
                <a:gd name="connsiteY42" fmla="*/ 0 h 1871663"/>
                <a:gd name="connsiteX43" fmla="*/ 1047750 w 1459706"/>
                <a:gd name="connsiteY43" fmla="*/ 0 h 1871663"/>
                <a:gd name="connsiteX44" fmla="*/ 1035844 w 1459706"/>
                <a:gd name="connsiteY44" fmla="*/ 2381 h 1871663"/>
                <a:gd name="connsiteX45" fmla="*/ 1023937 w 1459706"/>
                <a:gd name="connsiteY45" fmla="*/ 16669 h 1871663"/>
                <a:gd name="connsiteX46" fmla="*/ 1026319 w 1459706"/>
                <a:gd name="connsiteY46" fmla="*/ 38100 h 1871663"/>
                <a:gd name="connsiteX47" fmla="*/ 1045369 w 1459706"/>
                <a:gd name="connsiteY47" fmla="*/ 66675 h 1871663"/>
                <a:gd name="connsiteX48" fmla="*/ 1076325 w 1459706"/>
                <a:gd name="connsiteY48" fmla="*/ 100013 h 1871663"/>
                <a:gd name="connsiteX49" fmla="*/ 1097756 w 1459706"/>
                <a:gd name="connsiteY49" fmla="*/ 133350 h 1871663"/>
                <a:gd name="connsiteX50" fmla="*/ 1114425 w 1459706"/>
                <a:gd name="connsiteY50" fmla="*/ 164306 h 1871663"/>
                <a:gd name="connsiteX51" fmla="*/ 1116806 w 1459706"/>
                <a:gd name="connsiteY51" fmla="*/ 200025 h 1871663"/>
                <a:gd name="connsiteX52" fmla="*/ 1107281 w 1459706"/>
                <a:gd name="connsiteY52" fmla="*/ 233363 h 1871663"/>
                <a:gd name="connsiteX53" fmla="*/ 1016794 w 1459706"/>
                <a:gd name="connsiteY53" fmla="*/ 390525 h 1871663"/>
                <a:gd name="connsiteX54" fmla="*/ 909637 w 1459706"/>
                <a:gd name="connsiteY54" fmla="*/ 573881 h 187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706" h="1871663">
                  <a:moveTo>
                    <a:pt x="909637" y="573881"/>
                  </a:moveTo>
                  <a:lnTo>
                    <a:pt x="821531" y="716756"/>
                  </a:lnTo>
                  <a:lnTo>
                    <a:pt x="745331" y="845344"/>
                  </a:lnTo>
                  <a:lnTo>
                    <a:pt x="647700" y="962025"/>
                  </a:lnTo>
                  <a:lnTo>
                    <a:pt x="602456" y="1012031"/>
                  </a:lnTo>
                  <a:lnTo>
                    <a:pt x="531019" y="1152525"/>
                  </a:lnTo>
                  <a:lnTo>
                    <a:pt x="438150" y="1288256"/>
                  </a:lnTo>
                  <a:lnTo>
                    <a:pt x="335756" y="1435894"/>
                  </a:lnTo>
                  <a:lnTo>
                    <a:pt x="195262" y="1624013"/>
                  </a:lnTo>
                  <a:lnTo>
                    <a:pt x="54769" y="1807369"/>
                  </a:lnTo>
                  <a:lnTo>
                    <a:pt x="0" y="1871663"/>
                  </a:lnTo>
                  <a:lnTo>
                    <a:pt x="159544" y="1866900"/>
                  </a:lnTo>
                  <a:lnTo>
                    <a:pt x="264319" y="1726406"/>
                  </a:lnTo>
                  <a:lnTo>
                    <a:pt x="357187" y="1597819"/>
                  </a:lnTo>
                  <a:lnTo>
                    <a:pt x="481012" y="1428750"/>
                  </a:lnTo>
                  <a:lnTo>
                    <a:pt x="578644" y="1300163"/>
                  </a:lnTo>
                  <a:lnTo>
                    <a:pt x="650081" y="1207294"/>
                  </a:lnTo>
                  <a:lnTo>
                    <a:pt x="702469" y="1140619"/>
                  </a:lnTo>
                  <a:lnTo>
                    <a:pt x="750094" y="1085850"/>
                  </a:lnTo>
                  <a:lnTo>
                    <a:pt x="809625" y="1019175"/>
                  </a:lnTo>
                  <a:lnTo>
                    <a:pt x="869156" y="952500"/>
                  </a:lnTo>
                  <a:lnTo>
                    <a:pt x="962025" y="847725"/>
                  </a:lnTo>
                  <a:lnTo>
                    <a:pt x="1050131" y="750094"/>
                  </a:lnTo>
                  <a:lnTo>
                    <a:pt x="1131094" y="659606"/>
                  </a:lnTo>
                  <a:lnTo>
                    <a:pt x="1209675" y="573881"/>
                  </a:lnTo>
                  <a:lnTo>
                    <a:pt x="1309687" y="461963"/>
                  </a:lnTo>
                  <a:lnTo>
                    <a:pt x="1343025" y="423863"/>
                  </a:lnTo>
                  <a:lnTo>
                    <a:pt x="1354931" y="414338"/>
                  </a:lnTo>
                  <a:lnTo>
                    <a:pt x="1378744" y="404813"/>
                  </a:lnTo>
                  <a:lnTo>
                    <a:pt x="1414462" y="385763"/>
                  </a:lnTo>
                  <a:lnTo>
                    <a:pt x="1435894" y="369094"/>
                  </a:lnTo>
                  <a:lnTo>
                    <a:pt x="1452562" y="350044"/>
                  </a:lnTo>
                  <a:lnTo>
                    <a:pt x="1459706" y="323850"/>
                  </a:lnTo>
                  <a:lnTo>
                    <a:pt x="1459706" y="300038"/>
                  </a:lnTo>
                  <a:lnTo>
                    <a:pt x="1452562" y="271463"/>
                  </a:lnTo>
                  <a:lnTo>
                    <a:pt x="1440656" y="245269"/>
                  </a:lnTo>
                  <a:lnTo>
                    <a:pt x="1419225" y="216694"/>
                  </a:lnTo>
                  <a:lnTo>
                    <a:pt x="1381125" y="178594"/>
                  </a:lnTo>
                  <a:lnTo>
                    <a:pt x="1309687" y="123825"/>
                  </a:lnTo>
                  <a:lnTo>
                    <a:pt x="1238250" y="78581"/>
                  </a:lnTo>
                  <a:lnTo>
                    <a:pt x="1154906" y="35719"/>
                  </a:lnTo>
                  <a:lnTo>
                    <a:pt x="1097756" y="9525"/>
                  </a:lnTo>
                  <a:lnTo>
                    <a:pt x="1064419" y="0"/>
                  </a:lnTo>
                  <a:lnTo>
                    <a:pt x="1047750" y="0"/>
                  </a:lnTo>
                  <a:lnTo>
                    <a:pt x="1035844" y="2381"/>
                  </a:lnTo>
                  <a:lnTo>
                    <a:pt x="1023937" y="16669"/>
                  </a:lnTo>
                  <a:lnTo>
                    <a:pt x="1026319" y="38100"/>
                  </a:lnTo>
                  <a:lnTo>
                    <a:pt x="1045369" y="66675"/>
                  </a:lnTo>
                  <a:lnTo>
                    <a:pt x="1076325" y="100013"/>
                  </a:lnTo>
                  <a:lnTo>
                    <a:pt x="1097756" y="133350"/>
                  </a:lnTo>
                  <a:lnTo>
                    <a:pt x="1114425" y="164306"/>
                  </a:lnTo>
                  <a:lnTo>
                    <a:pt x="1116806" y="200025"/>
                  </a:lnTo>
                  <a:lnTo>
                    <a:pt x="1107281" y="233363"/>
                  </a:lnTo>
                  <a:lnTo>
                    <a:pt x="1016794" y="390525"/>
                  </a:lnTo>
                  <a:lnTo>
                    <a:pt x="909637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5">
              <a:extLst>
                <a:ext uri="{FF2B5EF4-FFF2-40B4-BE49-F238E27FC236}">
                  <a16:creationId xmlns:a16="http://schemas.microsoft.com/office/drawing/2014/main" id="{4A24749A-163C-4112-B059-60C6C6597ABA}"/>
                </a:ext>
              </a:extLst>
            </p:cNvPr>
            <p:cNvSpPr/>
            <p:nvPr/>
          </p:nvSpPr>
          <p:spPr>
            <a:xfrm>
              <a:off x="3925888" y="3648076"/>
              <a:ext cx="1484312" cy="600075"/>
            </a:xfrm>
            <a:custGeom>
              <a:avLst/>
              <a:gdLst>
                <a:gd name="connsiteX0" fmla="*/ 778669 w 1483519"/>
                <a:gd name="connsiteY0" fmla="*/ 176213 h 600075"/>
                <a:gd name="connsiteX1" fmla="*/ 576263 w 1483519"/>
                <a:gd name="connsiteY1" fmla="*/ 230981 h 600075"/>
                <a:gd name="connsiteX2" fmla="*/ 361950 w 1483519"/>
                <a:gd name="connsiteY2" fmla="*/ 285750 h 600075"/>
                <a:gd name="connsiteX3" fmla="*/ 307182 w 1483519"/>
                <a:gd name="connsiteY3" fmla="*/ 292894 h 600075"/>
                <a:gd name="connsiteX4" fmla="*/ 150019 w 1483519"/>
                <a:gd name="connsiteY4" fmla="*/ 295275 h 600075"/>
                <a:gd name="connsiteX5" fmla="*/ 78582 w 1483519"/>
                <a:gd name="connsiteY5" fmla="*/ 300038 h 600075"/>
                <a:gd name="connsiteX6" fmla="*/ 33338 w 1483519"/>
                <a:gd name="connsiteY6" fmla="*/ 307181 h 600075"/>
                <a:gd name="connsiteX7" fmla="*/ 2382 w 1483519"/>
                <a:gd name="connsiteY7" fmla="*/ 316706 h 600075"/>
                <a:gd name="connsiteX8" fmla="*/ 0 w 1483519"/>
                <a:gd name="connsiteY8" fmla="*/ 328613 h 600075"/>
                <a:gd name="connsiteX9" fmla="*/ 9525 w 1483519"/>
                <a:gd name="connsiteY9" fmla="*/ 371475 h 600075"/>
                <a:gd name="connsiteX10" fmla="*/ 35719 w 1483519"/>
                <a:gd name="connsiteY10" fmla="*/ 431006 h 600075"/>
                <a:gd name="connsiteX11" fmla="*/ 76200 w 1483519"/>
                <a:gd name="connsiteY11" fmla="*/ 495300 h 600075"/>
                <a:gd name="connsiteX12" fmla="*/ 119063 w 1483519"/>
                <a:gd name="connsiteY12" fmla="*/ 547688 h 600075"/>
                <a:gd name="connsiteX13" fmla="*/ 154782 w 1483519"/>
                <a:gd name="connsiteY13" fmla="*/ 583406 h 600075"/>
                <a:gd name="connsiteX14" fmla="*/ 173832 w 1483519"/>
                <a:gd name="connsiteY14" fmla="*/ 592931 h 600075"/>
                <a:gd name="connsiteX15" fmla="*/ 202407 w 1483519"/>
                <a:gd name="connsiteY15" fmla="*/ 600075 h 600075"/>
                <a:gd name="connsiteX16" fmla="*/ 223838 w 1483519"/>
                <a:gd name="connsiteY16" fmla="*/ 600075 h 600075"/>
                <a:gd name="connsiteX17" fmla="*/ 240507 w 1483519"/>
                <a:gd name="connsiteY17" fmla="*/ 588169 h 600075"/>
                <a:gd name="connsiteX18" fmla="*/ 254794 w 1483519"/>
                <a:gd name="connsiteY18" fmla="*/ 569119 h 600075"/>
                <a:gd name="connsiteX19" fmla="*/ 266700 w 1483519"/>
                <a:gd name="connsiteY19" fmla="*/ 540544 h 600075"/>
                <a:gd name="connsiteX20" fmla="*/ 404813 w 1483519"/>
                <a:gd name="connsiteY20" fmla="*/ 490538 h 600075"/>
                <a:gd name="connsiteX21" fmla="*/ 600075 w 1483519"/>
                <a:gd name="connsiteY21" fmla="*/ 421481 h 600075"/>
                <a:gd name="connsiteX22" fmla="*/ 731044 w 1483519"/>
                <a:gd name="connsiteY22" fmla="*/ 378619 h 600075"/>
                <a:gd name="connsiteX23" fmla="*/ 883444 w 1483519"/>
                <a:gd name="connsiteY23" fmla="*/ 311944 h 600075"/>
                <a:gd name="connsiteX24" fmla="*/ 1059657 w 1483519"/>
                <a:gd name="connsiteY24" fmla="*/ 247650 h 600075"/>
                <a:gd name="connsiteX25" fmla="*/ 1228725 w 1483519"/>
                <a:gd name="connsiteY25" fmla="*/ 190500 h 600075"/>
                <a:gd name="connsiteX26" fmla="*/ 1369219 w 1483519"/>
                <a:gd name="connsiteY26" fmla="*/ 140494 h 600075"/>
                <a:gd name="connsiteX27" fmla="*/ 1483519 w 1483519"/>
                <a:gd name="connsiteY27" fmla="*/ 102394 h 600075"/>
                <a:gd name="connsiteX28" fmla="*/ 1433513 w 1483519"/>
                <a:gd name="connsiteY28" fmla="*/ 0 h 600075"/>
                <a:gd name="connsiteX29" fmla="*/ 1288257 w 1483519"/>
                <a:gd name="connsiteY29" fmla="*/ 40481 h 600075"/>
                <a:gd name="connsiteX30" fmla="*/ 1135857 w 1483519"/>
                <a:gd name="connsiteY30" fmla="*/ 80963 h 600075"/>
                <a:gd name="connsiteX31" fmla="*/ 976313 w 1483519"/>
                <a:gd name="connsiteY31" fmla="*/ 121444 h 600075"/>
                <a:gd name="connsiteX32" fmla="*/ 778669 w 1483519"/>
                <a:gd name="connsiteY32" fmla="*/ 176213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3519" h="600075">
                  <a:moveTo>
                    <a:pt x="778669" y="176213"/>
                  </a:moveTo>
                  <a:lnTo>
                    <a:pt x="576263" y="230981"/>
                  </a:lnTo>
                  <a:lnTo>
                    <a:pt x="361950" y="285750"/>
                  </a:lnTo>
                  <a:lnTo>
                    <a:pt x="307182" y="292894"/>
                  </a:lnTo>
                  <a:lnTo>
                    <a:pt x="150019" y="295275"/>
                  </a:lnTo>
                  <a:lnTo>
                    <a:pt x="78582" y="300038"/>
                  </a:lnTo>
                  <a:lnTo>
                    <a:pt x="33338" y="307181"/>
                  </a:lnTo>
                  <a:lnTo>
                    <a:pt x="2382" y="316706"/>
                  </a:lnTo>
                  <a:lnTo>
                    <a:pt x="0" y="328613"/>
                  </a:lnTo>
                  <a:lnTo>
                    <a:pt x="9525" y="371475"/>
                  </a:lnTo>
                  <a:lnTo>
                    <a:pt x="35719" y="431006"/>
                  </a:lnTo>
                  <a:lnTo>
                    <a:pt x="76200" y="495300"/>
                  </a:lnTo>
                  <a:lnTo>
                    <a:pt x="119063" y="547688"/>
                  </a:lnTo>
                  <a:lnTo>
                    <a:pt x="154782" y="583406"/>
                  </a:lnTo>
                  <a:lnTo>
                    <a:pt x="173832" y="592931"/>
                  </a:lnTo>
                  <a:lnTo>
                    <a:pt x="202407" y="600075"/>
                  </a:lnTo>
                  <a:lnTo>
                    <a:pt x="223838" y="600075"/>
                  </a:lnTo>
                  <a:lnTo>
                    <a:pt x="240507" y="588169"/>
                  </a:lnTo>
                  <a:lnTo>
                    <a:pt x="254794" y="569119"/>
                  </a:lnTo>
                  <a:lnTo>
                    <a:pt x="266700" y="540544"/>
                  </a:lnTo>
                  <a:lnTo>
                    <a:pt x="404813" y="490538"/>
                  </a:lnTo>
                  <a:lnTo>
                    <a:pt x="600075" y="421481"/>
                  </a:lnTo>
                  <a:lnTo>
                    <a:pt x="731044" y="378619"/>
                  </a:lnTo>
                  <a:lnTo>
                    <a:pt x="883444" y="311944"/>
                  </a:lnTo>
                  <a:lnTo>
                    <a:pt x="1059657" y="247650"/>
                  </a:lnTo>
                  <a:lnTo>
                    <a:pt x="1228725" y="190500"/>
                  </a:lnTo>
                  <a:lnTo>
                    <a:pt x="1369219" y="140494"/>
                  </a:lnTo>
                  <a:lnTo>
                    <a:pt x="1483519" y="102394"/>
                  </a:lnTo>
                  <a:lnTo>
                    <a:pt x="1433513" y="0"/>
                  </a:lnTo>
                  <a:lnTo>
                    <a:pt x="1288257" y="40481"/>
                  </a:lnTo>
                  <a:lnTo>
                    <a:pt x="1135857" y="80963"/>
                  </a:lnTo>
                  <a:lnTo>
                    <a:pt x="976313" y="121444"/>
                  </a:lnTo>
                  <a:lnTo>
                    <a:pt x="778669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6">
              <a:extLst>
                <a:ext uri="{FF2B5EF4-FFF2-40B4-BE49-F238E27FC236}">
                  <a16:creationId xmlns:a16="http://schemas.microsoft.com/office/drawing/2014/main" id="{990578AE-5FA5-4D04-B46A-1A5442325355}"/>
                </a:ext>
              </a:extLst>
            </p:cNvPr>
            <p:cNvSpPr/>
            <p:nvPr/>
          </p:nvSpPr>
          <p:spPr>
            <a:xfrm>
              <a:off x="5114925" y="3303588"/>
              <a:ext cx="484188" cy="754062"/>
            </a:xfrm>
            <a:custGeom>
              <a:avLst/>
              <a:gdLst>
                <a:gd name="connsiteX0" fmla="*/ 90488 w 483394"/>
                <a:gd name="connsiteY0" fmla="*/ 228600 h 754856"/>
                <a:gd name="connsiteX1" fmla="*/ 50006 w 483394"/>
                <a:gd name="connsiteY1" fmla="*/ 133350 h 754856"/>
                <a:gd name="connsiteX2" fmla="*/ 16669 w 483394"/>
                <a:gd name="connsiteY2" fmla="*/ 66675 h 754856"/>
                <a:gd name="connsiteX3" fmla="*/ 2381 w 483394"/>
                <a:gd name="connsiteY3" fmla="*/ 30956 h 754856"/>
                <a:gd name="connsiteX4" fmla="*/ 0 w 483394"/>
                <a:gd name="connsiteY4" fmla="*/ 14287 h 754856"/>
                <a:gd name="connsiteX5" fmla="*/ 4763 w 483394"/>
                <a:gd name="connsiteY5" fmla="*/ 2381 h 754856"/>
                <a:gd name="connsiteX6" fmla="*/ 21431 w 483394"/>
                <a:gd name="connsiteY6" fmla="*/ 0 h 754856"/>
                <a:gd name="connsiteX7" fmla="*/ 52388 w 483394"/>
                <a:gd name="connsiteY7" fmla="*/ 11906 h 754856"/>
                <a:gd name="connsiteX8" fmla="*/ 116681 w 483394"/>
                <a:gd name="connsiteY8" fmla="*/ 54769 h 754856"/>
                <a:gd name="connsiteX9" fmla="*/ 216694 w 483394"/>
                <a:gd name="connsiteY9" fmla="*/ 130969 h 754856"/>
                <a:gd name="connsiteX10" fmla="*/ 302419 w 483394"/>
                <a:gd name="connsiteY10" fmla="*/ 200025 h 754856"/>
                <a:gd name="connsiteX11" fmla="*/ 364331 w 483394"/>
                <a:gd name="connsiteY11" fmla="*/ 259556 h 754856"/>
                <a:gd name="connsiteX12" fmla="*/ 404813 w 483394"/>
                <a:gd name="connsiteY12" fmla="*/ 304800 h 754856"/>
                <a:gd name="connsiteX13" fmla="*/ 426244 w 483394"/>
                <a:gd name="connsiteY13" fmla="*/ 338137 h 754856"/>
                <a:gd name="connsiteX14" fmla="*/ 447675 w 483394"/>
                <a:gd name="connsiteY14" fmla="*/ 381000 h 754856"/>
                <a:gd name="connsiteX15" fmla="*/ 464344 w 483394"/>
                <a:gd name="connsiteY15" fmla="*/ 450056 h 754856"/>
                <a:gd name="connsiteX16" fmla="*/ 476250 w 483394"/>
                <a:gd name="connsiteY16" fmla="*/ 552450 h 754856"/>
                <a:gd name="connsiteX17" fmla="*/ 483394 w 483394"/>
                <a:gd name="connsiteY17" fmla="*/ 673894 h 754856"/>
                <a:gd name="connsiteX18" fmla="*/ 471488 w 483394"/>
                <a:gd name="connsiteY18" fmla="*/ 704850 h 754856"/>
                <a:gd name="connsiteX19" fmla="*/ 447675 w 483394"/>
                <a:gd name="connsiteY19" fmla="*/ 733425 h 754856"/>
                <a:gd name="connsiteX20" fmla="*/ 421481 w 483394"/>
                <a:gd name="connsiteY20" fmla="*/ 750094 h 754856"/>
                <a:gd name="connsiteX21" fmla="*/ 397669 w 483394"/>
                <a:gd name="connsiteY21" fmla="*/ 754856 h 754856"/>
                <a:gd name="connsiteX22" fmla="*/ 378619 w 483394"/>
                <a:gd name="connsiteY22" fmla="*/ 752475 h 754856"/>
                <a:gd name="connsiteX23" fmla="*/ 357188 w 483394"/>
                <a:gd name="connsiteY23" fmla="*/ 738187 h 754856"/>
                <a:gd name="connsiteX24" fmla="*/ 321469 w 483394"/>
                <a:gd name="connsiteY24" fmla="*/ 697706 h 754856"/>
                <a:gd name="connsiteX25" fmla="*/ 261938 w 483394"/>
                <a:gd name="connsiteY25" fmla="*/ 609600 h 754856"/>
                <a:gd name="connsiteX26" fmla="*/ 200025 w 483394"/>
                <a:gd name="connsiteY26" fmla="*/ 502444 h 754856"/>
                <a:gd name="connsiteX27" fmla="*/ 90488 w 483394"/>
                <a:gd name="connsiteY27" fmla="*/ 228600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754856">
                  <a:moveTo>
                    <a:pt x="90488" y="228600"/>
                  </a:moveTo>
                  <a:lnTo>
                    <a:pt x="50006" y="133350"/>
                  </a:lnTo>
                  <a:lnTo>
                    <a:pt x="16669" y="66675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16681" y="54769"/>
                  </a:lnTo>
                  <a:lnTo>
                    <a:pt x="216694" y="130969"/>
                  </a:lnTo>
                  <a:lnTo>
                    <a:pt x="302419" y="200025"/>
                  </a:lnTo>
                  <a:lnTo>
                    <a:pt x="364331" y="259556"/>
                  </a:lnTo>
                  <a:lnTo>
                    <a:pt x="404813" y="304800"/>
                  </a:lnTo>
                  <a:lnTo>
                    <a:pt x="426244" y="338137"/>
                  </a:lnTo>
                  <a:lnTo>
                    <a:pt x="447675" y="381000"/>
                  </a:lnTo>
                  <a:lnTo>
                    <a:pt x="464344" y="450056"/>
                  </a:lnTo>
                  <a:lnTo>
                    <a:pt x="476250" y="552450"/>
                  </a:lnTo>
                  <a:lnTo>
                    <a:pt x="483394" y="673894"/>
                  </a:lnTo>
                  <a:lnTo>
                    <a:pt x="471488" y="704850"/>
                  </a:lnTo>
                  <a:lnTo>
                    <a:pt x="447675" y="733425"/>
                  </a:lnTo>
                  <a:lnTo>
                    <a:pt x="421481" y="750094"/>
                  </a:lnTo>
                  <a:lnTo>
                    <a:pt x="397669" y="754856"/>
                  </a:lnTo>
                  <a:lnTo>
                    <a:pt x="378619" y="752475"/>
                  </a:lnTo>
                  <a:lnTo>
                    <a:pt x="357188" y="738187"/>
                  </a:lnTo>
                  <a:lnTo>
                    <a:pt x="321469" y="697706"/>
                  </a:lnTo>
                  <a:lnTo>
                    <a:pt x="261938" y="609600"/>
                  </a:lnTo>
                  <a:lnTo>
                    <a:pt x="200025" y="502444"/>
                  </a:lnTo>
                  <a:lnTo>
                    <a:pt x="904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9">
              <a:extLst>
                <a:ext uri="{FF2B5EF4-FFF2-40B4-BE49-F238E27FC236}">
                  <a16:creationId xmlns:a16="http://schemas.microsoft.com/office/drawing/2014/main" id="{C436913D-1CDC-4B76-820D-E5E894C640F1}"/>
                </a:ext>
              </a:extLst>
            </p:cNvPr>
            <p:cNvSpPr/>
            <p:nvPr/>
          </p:nvSpPr>
          <p:spPr>
            <a:xfrm>
              <a:off x="4591051" y="3932239"/>
              <a:ext cx="290513" cy="2111375"/>
            </a:xfrm>
            <a:custGeom>
              <a:avLst/>
              <a:gdLst>
                <a:gd name="connsiteX0" fmla="*/ 89807 w 291193"/>
                <a:gd name="connsiteY0" fmla="*/ 492579 h 2111829"/>
                <a:gd name="connsiteX1" fmla="*/ 89807 w 291193"/>
                <a:gd name="connsiteY1" fmla="*/ 239486 h 2111829"/>
                <a:gd name="connsiteX2" fmla="*/ 84364 w 291193"/>
                <a:gd name="connsiteY2" fmla="*/ 187779 h 2111829"/>
                <a:gd name="connsiteX3" fmla="*/ 70757 w 291193"/>
                <a:gd name="connsiteY3" fmla="*/ 136072 h 2111829"/>
                <a:gd name="connsiteX4" fmla="*/ 16329 w 291193"/>
                <a:gd name="connsiteY4" fmla="*/ 57150 h 2111829"/>
                <a:gd name="connsiteX5" fmla="*/ 190500 w 291193"/>
                <a:gd name="connsiteY5" fmla="*/ 0 h 2111829"/>
                <a:gd name="connsiteX6" fmla="*/ 214993 w 291193"/>
                <a:gd name="connsiteY6" fmla="*/ 65315 h 2111829"/>
                <a:gd name="connsiteX7" fmla="*/ 228600 w 291193"/>
                <a:gd name="connsiteY7" fmla="*/ 87086 h 2111829"/>
                <a:gd name="connsiteX8" fmla="*/ 258536 w 291193"/>
                <a:gd name="connsiteY8" fmla="*/ 117022 h 2111829"/>
                <a:gd name="connsiteX9" fmla="*/ 291193 w 291193"/>
                <a:gd name="connsiteY9" fmla="*/ 144236 h 2111829"/>
                <a:gd name="connsiteX10" fmla="*/ 291193 w 291193"/>
                <a:gd name="connsiteY10" fmla="*/ 225879 h 2111829"/>
                <a:gd name="connsiteX11" fmla="*/ 280307 w 291193"/>
                <a:gd name="connsiteY11" fmla="*/ 666750 h 2111829"/>
                <a:gd name="connsiteX12" fmla="*/ 272143 w 291193"/>
                <a:gd name="connsiteY12" fmla="*/ 1238250 h 2111829"/>
                <a:gd name="connsiteX13" fmla="*/ 269421 w 291193"/>
                <a:gd name="connsiteY13" fmla="*/ 1679122 h 2111829"/>
                <a:gd name="connsiteX14" fmla="*/ 269421 w 291193"/>
                <a:gd name="connsiteY14" fmla="*/ 1853293 h 2111829"/>
                <a:gd name="connsiteX15" fmla="*/ 266700 w 291193"/>
                <a:gd name="connsiteY15" fmla="*/ 1945822 h 2111829"/>
                <a:gd name="connsiteX16" fmla="*/ 258536 w 291193"/>
                <a:gd name="connsiteY16" fmla="*/ 2043793 h 2111829"/>
                <a:gd name="connsiteX17" fmla="*/ 247650 w 291193"/>
                <a:gd name="connsiteY17" fmla="*/ 2087336 h 2111829"/>
                <a:gd name="connsiteX18" fmla="*/ 231321 w 291193"/>
                <a:gd name="connsiteY18" fmla="*/ 2103665 h 2111829"/>
                <a:gd name="connsiteX19" fmla="*/ 201386 w 291193"/>
                <a:gd name="connsiteY19" fmla="*/ 2111829 h 2111829"/>
                <a:gd name="connsiteX20" fmla="*/ 182336 w 291193"/>
                <a:gd name="connsiteY20" fmla="*/ 2109107 h 2111829"/>
                <a:gd name="connsiteX21" fmla="*/ 160564 w 291193"/>
                <a:gd name="connsiteY21" fmla="*/ 2103665 h 2111829"/>
                <a:gd name="connsiteX22" fmla="*/ 136071 w 291193"/>
                <a:gd name="connsiteY22" fmla="*/ 2090057 h 2111829"/>
                <a:gd name="connsiteX23" fmla="*/ 117021 w 291193"/>
                <a:gd name="connsiteY23" fmla="*/ 2073729 h 2111829"/>
                <a:gd name="connsiteX24" fmla="*/ 89807 w 291193"/>
                <a:gd name="connsiteY24" fmla="*/ 2041072 h 2111829"/>
                <a:gd name="connsiteX25" fmla="*/ 70757 w 291193"/>
                <a:gd name="connsiteY25" fmla="*/ 2005693 h 2111829"/>
                <a:gd name="connsiteX26" fmla="*/ 51707 w 291193"/>
                <a:gd name="connsiteY26" fmla="*/ 1956707 h 2111829"/>
                <a:gd name="connsiteX27" fmla="*/ 32657 w 291193"/>
                <a:gd name="connsiteY27" fmla="*/ 1896836 h 2111829"/>
                <a:gd name="connsiteX28" fmla="*/ 21771 w 291193"/>
                <a:gd name="connsiteY28" fmla="*/ 1842407 h 2111829"/>
                <a:gd name="connsiteX29" fmla="*/ 8164 w 291193"/>
                <a:gd name="connsiteY29" fmla="*/ 1768929 h 2111829"/>
                <a:gd name="connsiteX30" fmla="*/ 0 w 291193"/>
                <a:gd name="connsiteY30" fmla="*/ 1676400 h 2111829"/>
                <a:gd name="connsiteX31" fmla="*/ 2721 w 291193"/>
                <a:gd name="connsiteY31" fmla="*/ 1643743 h 2111829"/>
                <a:gd name="connsiteX32" fmla="*/ 13607 w 291193"/>
                <a:gd name="connsiteY32" fmla="*/ 1611086 h 2111829"/>
                <a:gd name="connsiteX33" fmla="*/ 43543 w 291193"/>
                <a:gd name="connsiteY33" fmla="*/ 1526722 h 2111829"/>
                <a:gd name="connsiteX34" fmla="*/ 68036 w 291193"/>
                <a:gd name="connsiteY34" fmla="*/ 1431472 h 2111829"/>
                <a:gd name="connsiteX35" fmla="*/ 84364 w 291193"/>
                <a:gd name="connsiteY35" fmla="*/ 1328057 h 2111829"/>
                <a:gd name="connsiteX36" fmla="*/ 89807 w 291193"/>
                <a:gd name="connsiteY36" fmla="*/ 1243693 h 2111829"/>
                <a:gd name="connsiteX37" fmla="*/ 89807 w 291193"/>
                <a:gd name="connsiteY37" fmla="*/ 987879 h 2111829"/>
                <a:gd name="connsiteX38" fmla="*/ 89807 w 291193"/>
                <a:gd name="connsiteY38" fmla="*/ 557893 h 2111829"/>
                <a:gd name="connsiteX39" fmla="*/ 89807 w 291193"/>
                <a:gd name="connsiteY39" fmla="*/ 492579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1193" h="2111829">
                  <a:moveTo>
                    <a:pt x="89807" y="492579"/>
                  </a:moveTo>
                  <a:lnTo>
                    <a:pt x="89807" y="239486"/>
                  </a:lnTo>
                  <a:lnTo>
                    <a:pt x="84364" y="187779"/>
                  </a:lnTo>
                  <a:lnTo>
                    <a:pt x="70757" y="136072"/>
                  </a:lnTo>
                  <a:lnTo>
                    <a:pt x="16329" y="57150"/>
                  </a:lnTo>
                  <a:lnTo>
                    <a:pt x="190500" y="0"/>
                  </a:lnTo>
                  <a:lnTo>
                    <a:pt x="214993" y="65315"/>
                  </a:lnTo>
                  <a:lnTo>
                    <a:pt x="228600" y="87086"/>
                  </a:lnTo>
                  <a:lnTo>
                    <a:pt x="258536" y="117022"/>
                  </a:lnTo>
                  <a:lnTo>
                    <a:pt x="291193" y="144236"/>
                  </a:lnTo>
                  <a:lnTo>
                    <a:pt x="291193" y="225879"/>
                  </a:lnTo>
                  <a:lnTo>
                    <a:pt x="280307" y="666750"/>
                  </a:lnTo>
                  <a:lnTo>
                    <a:pt x="272143" y="1238250"/>
                  </a:lnTo>
                  <a:cubicBezTo>
                    <a:pt x="271236" y="1385207"/>
                    <a:pt x="270328" y="1532165"/>
                    <a:pt x="269421" y="1679122"/>
                  </a:cubicBezTo>
                  <a:lnTo>
                    <a:pt x="269421" y="1853293"/>
                  </a:lnTo>
                  <a:lnTo>
                    <a:pt x="266700" y="1945822"/>
                  </a:lnTo>
                  <a:lnTo>
                    <a:pt x="258536" y="2043793"/>
                  </a:lnTo>
                  <a:lnTo>
                    <a:pt x="247650" y="2087336"/>
                  </a:lnTo>
                  <a:lnTo>
                    <a:pt x="231321" y="2103665"/>
                  </a:lnTo>
                  <a:lnTo>
                    <a:pt x="201386" y="2111829"/>
                  </a:lnTo>
                  <a:lnTo>
                    <a:pt x="182336" y="2109107"/>
                  </a:lnTo>
                  <a:lnTo>
                    <a:pt x="160564" y="2103665"/>
                  </a:lnTo>
                  <a:lnTo>
                    <a:pt x="136071" y="2090057"/>
                  </a:lnTo>
                  <a:lnTo>
                    <a:pt x="117021" y="2073729"/>
                  </a:lnTo>
                  <a:lnTo>
                    <a:pt x="89807" y="2041072"/>
                  </a:lnTo>
                  <a:lnTo>
                    <a:pt x="70757" y="2005693"/>
                  </a:lnTo>
                  <a:lnTo>
                    <a:pt x="51707" y="1956707"/>
                  </a:lnTo>
                  <a:lnTo>
                    <a:pt x="32657" y="1896836"/>
                  </a:lnTo>
                  <a:lnTo>
                    <a:pt x="21771" y="1842407"/>
                  </a:lnTo>
                  <a:lnTo>
                    <a:pt x="8164" y="1768929"/>
                  </a:lnTo>
                  <a:lnTo>
                    <a:pt x="0" y="1676400"/>
                  </a:lnTo>
                  <a:lnTo>
                    <a:pt x="2721" y="1643743"/>
                  </a:lnTo>
                  <a:lnTo>
                    <a:pt x="13607" y="1611086"/>
                  </a:lnTo>
                  <a:lnTo>
                    <a:pt x="43543" y="1526722"/>
                  </a:lnTo>
                  <a:lnTo>
                    <a:pt x="68036" y="1431472"/>
                  </a:lnTo>
                  <a:lnTo>
                    <a:pt x="84364" y="1328057"/>
                  </a:lnTo>
                  <a:cubicBezTo>
                    <a:pt x="89932" y="1247326"/>
                    <a:pt x="89807" y="1275505"/>
                    <a:pt x="89807" y="1243693"/>
                  </a:cubicBezTo>
                  <a:lnTo>
                    <a:pt x="89807" y="987879"/>
                  </a:lnTo>
                  <a:lnTo>
                    <a:pt x="89807" y="557893"/>
                  </a:lnTo>
                  <a:lnTo>
                    <a:pt x="89807" y="4925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E51762A3-4C03-48C8-889D-8A21AE86B67A}"/>
                </a:ext>
              </a:extLst>
            </p:cNvPr>
            <p:cNvSpPr/>
            <p:nvPr/>
          </p:nvSpPr>
          <p:spPr>
            <a:xfrm>
              <a:off x="5516564" y="2049464"/>
              <a:ext cx="2727325" cy="511175"/>
            </a:xfrm>
            <a:custGeom>
              <a:avLst/>
              <a:gdLst>
                <a:gd name="connsiteX0" fmla="*/ 900793 w 2726871"/>
                <a:gd name="connsiteY0" fmla="*/ 255814 h 511628"/>
                <a:gd name="connsiteX1" fmla="*/ 1004207 w 2726871"/>
                <a:gd name="connsiteY1" fmla="*/ 242207 h 511628"/>
                <a:gd name="connsiteX2" fmla="*/ 1156607 w 2726871"/>
                <a:gd name="connsiteY2" fmla="*/ 220435 h 511628"/>
                <a:gd name="connsiteX3" fmla="*/ 1464128 w 2726871"/>
                <a:gd name="connsiteY3" fmla="*/ 185057 h 511628"/>
                <a:gd name="connsiteX4" fmla="*/ 1700893 w 2726871"/>
                <a:gd name="connsiteY4" fmla="*/ 152400 h 511628"/>
                <a:gd name="connsiteX5" fmla="*/ 1902278 w 2726871"/>
                <a:gd name="connsiteY5" fmla="*/ 119743 h 511628"/>
                <a:gd name="connsiteX6" fmla="*/ 2081893 w 2726871"/>
                <a:gd name="connsiteY6" fmla="*/ 89807 h 511628"/>
                <a:gd name="connsiteX7" fmla="*/ 2119993 w 2726871"/>
                <a:gd name="connsiteY7" fmla="*/ 70757 h 511628"/>
                <a:gd name="connsiteX8" fmla="*/ 2177143 w 2726871"/>
                <a:gd name="connsiteY8" fmla="*/ 35378 h 511628"/>
                <a:gd name="connsiteX9" fmla="*/ 2231571 w 2726871"/>
                <a:gd name="connsiteY9" fmla="*/ 10885 h 511628"/>
                <a:gd name="connsiteX10" fmla="*/ 2264228 w 2726871"/>
                <a:gd name="connsiteY10" fmla="*/ 0 h 511628"/>
                <a:gd name="connsiteX11" fmla="*/ 2283278 w 2726871"/>
                <a:gd name="connsiteY11" fmla="*/ 0 h 511628"/>
                <a:gd name="connsiteX12" fmla="*/ 2356757 w 2726871"/>
                <a:gd name="connsiteY12" fmla="*/ 10885 h 511628"/>
                <a:gd name="connsiteX13" fmla="*/ 2452007 w 2726871"/>
                <a:gd name="connsiteY13" fmla="*/ 35378 h 511628"/>
                <a:gd name="connsiteX14" fmla="*/ 2566307 w 2726871"/>
                <a:gd name="connsiteY14" fmla="*/ 78921 h 511628"/>
                <a:gd name="connsiteX15" fmla="*/ 2650671 w 2726871"/>
                <a:gd name="connsiteY15" fmla="*/ 119743 h 511628"/>
                <a:gd name="connsiteX16" fmla="*/ 2677885 w 2726871"/>
                <a:gd name="connsiteY16" fmla="*/ 138793 h 511628"/>
                <a:gd name="connsiteX17" fmla="*/ 2702378 w 2726871"/>
                <a:gd name="connsiteY17" fmla="*/ 171450 h 511628"/>
                <a:gd name="connsiteX18" fmla="*/ 2721428 w 2726871"/>
                <a:gd name="connsiteY18" fmla="*/ 204107 h 511628"/>
                <a:gd name="connsiteX19" fmla="*/ 2726871 w 2726871"/>
                <a:gd name="connsiteY19" fmla="*/ 231321 h 511628"/>
                <a:gd name="connsiteX20" fmla="*/ 2724150 w 2726871"/>
                <a:gd name="connsiteY20" fmla="*/ 253093 h 511628"/>
                <a:gd name="connsiteX21" fmla="*/ 2715985 w 2726871"/>
                <a:gd name="connsiteY21" fmla="*/ 274864 h 511628"/>
                <a:gd name="connsiteX22" fmla="*/ 2691493 w 2726871"/>
                <a:gd name="connsiteY22" fmla="*/ 293914 h 511628"/>
                <a:gd name="connsiteX23" fmla="*/ 2667000 w 2726871"/>
                <a:gd name="connsiteY23" fmla="*/ 304800 h 511628"/>
                <a:gd name="connsiteX24" fmla="*/ 2628900 w 2726871"/>
                <a:gd name="connsiteY24" fmla="*/ 310243 h 511628"/>
                <a:gd name="connsiteX25" fmla="*/ 2560864 w 2726871"/>
                <a:gd name="connsiteY25" fmla="*/ 307521 h 511628"/>
                <a:gd name="connsiteX26" fmla="*/ 2383971 w 2726871"/>
                <a:gd name="connsiteY26" fmla="*/ 302078 h 511628"/>
                <a:gd name="connsiteX27" fmla="*/ 2158093 w 2726871"/>
                <a:gd name="connsiteY27" fmla="*/ 304800 h 511628"/>
                <a:gd name="connsiteX28" fmla="*/ 1834243 w 2726871"/>
                <a:gd name="connsiteY28" fmla="*/ 315685 h 511628"/>
                <a:gd name="connsiteX29" fmla="*/ 1494064 w 2726871"/>
                <a:gd name="connsiteY29" fmla="*/ 337457 h 511628"/>
                <a:gd name="connsiteX30" fmla="*/ 1265464 w 2726871"/>
                <a:gd name="connsiteY30" fmla="*/ 356507 h 511628"/>
                <a:gd name="connsiteX31" fmla="*/ 1077685 w 2726871"/>
                <a:gd name="connsiteY31" fmla="*/ 381000 h 511628"/>
                <a:gd name="connsiteX32" fmla="*/ 862693 w 2726871"/>
                <a:gd name="connsiteY32" fmla="*/ 419100 h 511628"/>
                <a:gd name="connsiteX33" fmla="*/ 615043 w 2726871"/>
                <a:gd name="connsiteY33" fmla="*/ 468085 h 511628"/>
                <a:gd name="connsiteX34" fmla="*/ 438150 w 2726871"/>
                <a:gd name="connsiteY34" fmla="*/ 511628 h 511628"/>
                <a:gd name="connsiteX35" fmla="*/ 370114 w 2726871"/>
                <a:gd name="connsiteY35" fmla="*/ 495300 h 511628"/>
                <a:gd name="connsiteX36" fmla="*/ 312964 w 2726871"/>
                <a:gd name="connsiteY36" fmla="*/ 473528 h 511628"/>
                <a:gd name="connsiteX37" fmla="*/ 239485 w 2726871"/>
                <a:gd name="connsiteY37" fmla="*/ 435428 h 511628"/>
                <a:gd name="connsiteX38" fmla="*/ 201385 w 2726871"/>
                <a:gd name="connsiteY38" fmla="*/ 416378 h 511628"/>
                <a:gd name="connsiteX39" fmla="*/ 146957 w 2726871"/>
                <a:gd name="connsiteY39" fmla="*/ 391885 h 511628"/>
                <a:gd name="connsiteX40" fmla="*/ 119743 w 2726871"/>
                <a:gd name="connsiteY40" fmla="*/ 375557 h 511628"/>
                <a:gd name="connsiteX41" fmla="*/ 92528 w 2726871"/>
                <a:gd name="connsiteY41" fmla="*/ 353785 h 511628"/>
                <a:gd name="connsiteX42" fmla="*/ 68035 w 2726871"/>
                <a:gd name="connsiteY42" fmla="*/ 332014 h 511628"/>
                <a:gd name="connsiteX43" fmla="*/ 40821 w 2726871"/>
                <a:gd name="connsiteY43" fmla="*/ 299357 h 511628"/>
                <a:gd name="connsiteX44" fmla="*/ 21771 w 2726871"/>
                <a:gd name="connsiteY44" fmla="*/ 255814 h 511628"/>
                <a:gd name="connsiteX45" fmla="*/ 13607 w 2726871"/>
                <a:gd name="connsiteY45" fmla="*/ 217714 h 511628"/>
                <a:gd name="connsiteX46" fmla="*/ 0 w 2726871"/>
                <a:gd name="connsiteY46" fmla="*/ 182335 h 511628"/>
                <a:gd name="connsiteX47" fmla="*/ 2721 w 2726871"/>
                <a:gd name="connsiteY47" fmla="*/ 168728 h 511628"/>
                <a:gd name="connsiteX48" fmla="*/ 13607 w 2726871"/>
                <a:gd name="connsiteY48" fmla="*/ 160564 h 511628"/>
                <a:gd name="connsiteX49" fmla="*/ 35378 w 2726871"/>
                <a:gd name="connsiteY49" fmla="*/ 163285 h 511628"/>
                <a:gd name="connsiteX50" fmla="*/ 62593 w 2726871"/>
                <a:gd name="connsiteY50" fmla="*/ 176893 h 511628"/>
                <a:gd name="connsiteX51" fmla="*/ 95250 w 2726871"/>
                <a:gd name="connsiteY51" fmla="*/ 209550 h 511628"/>
                <a:gd name="connsiteX52" fmla="*/ 146957 w 2726871"/>
                <a:gd name="connsiteY52" fmla="*/ 242207 h 511628"/>
                <a:gd name="connsiteX53" fmla="*/ 187778 w 2726871"/>
                <a:gd name="connsiteY53" fmla="*/ 261257 h 511628"/>
                <a:gd name="connsiteX54" fmla="*/ 231321 w 2726871"/>
                <a:gd name="connsiteY54" fmla="*/ 274864 h 511628"/>
                <a:gd name="connsiteX55" fmla="*/ 285750 w 2726871"/>
                <a:gd name="connsiteY55" fmla="*/ 285750 h 511628"/>
                <a:gd name="connsiteX56" fmla="*/ 375557 w 2726871"/>
                <a:gd name="connsiteY56" fmla="*/ 288471 h 511628"/>
                <a:gd name="connsiteX57" fmla="*/ 508907 w 2726871"/>
                <a:gd name="connsiteY57" fmla="*/ 285750 h 511628"/>
                <a:gd name="connsiteX58" fmla="*/ 582385 w 2726871"/>
                <a:gd name="connsiteY58" fmla="*/ 283028 h 511628"/>
                <a:gd name="connsiteX59" fmla="*/ 704850 w 2726871"/>
                <a:gd name="connsiteY59" fmla="*/ 274864 h 511628"/>
                <a:gd name="connsiteX60" fmla="*/ 900793 w 2726871"/>
                <a:gd name="connsiteY60" fmla="*/ 255814 h 51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26871" h="511628">
                  <a:moveTo>
                    <a:pt x="900793" y="255814"/>
                  </a:moveTo>
                  <a:lnTo>
                    <a:pt x="1004207" y="242207"/>
                  </a:lnTo>
                  <a:lnTo>
                    <a:pt x="1156607" y="220435"/>
                  </a:lnTo>
                  <a:lnTo>
                    <a:pt x="1464128" y="185057"/>
                  </a:lnTo>
                  <a:lnTo>
                    <a:pt x="1700893" y="152400"/>
                  </a:lnTo>
                  <a:lnTo>
                    <a:pt x="1902278" y="119743"/>
                  </a:lnTo>
                  <a:lnTo>
                    <a:pt x="2081893" y="89807"/>
                  </a:lnTo>
                  <a:lnTo>
                    <a:pt x="2119993" y="70757"/>
                  </a:lnTo>
                  <a:lnTo>
                    <a:pt x="2177143" y="35378"/>
                  </a:lnTo>
                  <a:lnTo>
                    <a:pt x="2231571" y="10885"/>
                  </a:lnTo>
                  <a:lnTo>
                    <a:pt x="2264228" y="0"/>
                  </a:lnTo>
                  <a:lnTo>
                    <a:pt x="2283278" y="0"/>
                  </a:lnTo>
                  <a:lnTo>
                    <a:pt x="2356757" y="10885"/>
                  </a:lnTo>
                  <a:lnTo>
                    <a:pt x="2452007" y="35378"/>
                  </a:lnTo>
                  <a:lnTo>
                    <a:pt x="2566307" y="78921"/>
                  </a:lnTo>
                  <a:lnTo>
                    <a:pt x="2650671" y="119743"/>
                  </a:lnTo>
                  <a:lnTo>
                    <a:pt x="2677885" y="138793"/>
                  </a:lnTo>
                  <a:lnTo>
                    <a:pt x="2702378" y="171450"/>
                  </a:lnTo>
                  <a:lnTo>
                    <a:pt x="2721428" y="204107"/>
                  </a:lnTo>
                  <a:lnTo>
                    <a:pt x="2726871" y="231321"/>
                  </a:lnTo>
                  <a:lnTo>
                    <a:pt x="2724150" y="253093"/>
                  </a:lnTo>
                  <a:lnTo>
                    <a:pt x="2715985" y="274864"/>
                  </a:lnTo>
                  <a:lnTo>
                    <a:pt x="2691493" y="293914"/>
                  </a:lnTo>
                  <a:lnTo>
                    <a:pt x="2667000" y="304800"/>
                  </a:lnTo>
                  <a:lnTo>
                    <a:pt x="2628900" y="310243"/>
                  </a:lnTo>
                  <a:lnTo>
                    <a:pt x="2560864" y="307521"/>
                  </a:lnTo>
                  <a:lnTo>
                    <a:pt x="2383971" y="302078"/>
                  </a:lnTo>
                  <a:lnTo>
                    <a:pt x="2158093" y="304800"/>
                  </a:lnTo>
                  <a:lnTo>
                    <a:pt x="1834243" y="315685"/>
                  </a:lnTo>
                  <a:lnTo>
                    <a:pt x="1494064" y="337457"/>
                  </a:lnTo>
                  <a:lnTo>
                    <a:pt x="1265464" y="356507"/>
                  </a:lnTo>
                  <a:lnTo>
                    <a:pt x="1077685" y="381000"/>
                  </a:lnTo>
                  <a:lnTo>
                    <a:pt x="862693" y="419100"/>
                  </a:lnTo>
                  <a:lnTo>
                    <a:pt x="615043" y="468085"/>
                  </a:lnTo>
                  <a:lnTo>
                    <a:pt x="438150" y="511628"/>
                  </a:lnTo>
                  <a:lnTo>
                    <a:pt x="370114" y="495300"/>
                  </a:lnTo>
                  <a:lnTo>
                    <a:pt x="312964" y="473528"/>
                  </a:lnTo>
                  <a:lnTo>
                    <a:pt x="239485" y="435428"/>
                  </a:lnTo>
                  <a:lnTo>
                    <a:pt x="201385" y="416378"/>
                  </a:lnTo>
                  <a:lnTo>
                    <a:pt x="146957" y="391885"/>
                  </a:lnTo>
                  <a:lnTo>
                    <a:pt x="119743" y="375557"/>
                  </a:lnTo>
                  <a:lnTo>
                    <a:pt x="92528" y="353785"/>
                  </a:lnTo>
                  <a:lnTo>
                    <a:pt x="68035" y="332014"/>
                  </a:lnTo>
                  <a:lnTo>
                    <a:pt x="40821" y="299357"/>
                  </a:lnTo>
                  <a:lnTo>
                    <a:pt x="21771" y="255814"/>
                  </a:lnTo>
                  <a:lnTo>
                    <a:pt x="13607" y="217714"/>
                  </a:lnTo>
                  <a:lnTo>
                    <a:pt x="0" y="182335"/>
                  </a:lnTo>
                  <a:lnTo>
                    <a:pt x="2721" y="168728"/>
                  </a:lnTo>
                  <a:lnTo>
                    <a:pt x="13607" y="160564"/>
                  </a:lnTo>
                  <a:lnTo>
                    <a:pt x="35378" y="163285"/>
                  </a:lnTo>
                  <a:lnTo>
                    <a:pt x="62593" y="176893"/>
                  </a:lnTo>
                  <a:lnTo>
                    <a:pt x="95250" y="209550"/>
                  </a:lnTo>
                  <a:lnTo>
                    <a:pt x="146957" y="242207"/>
                  </a:lnTo>
                  <a:lnTo>
                    <a:pt x="187778" y="261257"/>
                  </a:lnTo>
                  <a:lnTo>
                    <a:pt x="231321" y="274864"/>
                  </a:lnTo>
                  <a:lnTo>
                    <a:pt x="285750" y="285750"/>
                  </a:lnTo>
                  <a:lnTo>
                    <a:pt x="375557" y="288471"/>
                  </a:lnTo>
                  <a:lnTo>
                    <a:pt x="508907" y="285750"/>
                  </a:lnTo>
                  <a:lnTo>
                    <a:pt x="582385" y="283028"/>
                  </a:lnTo>
                  <a:lnTo>
                    <a:pt x="704850" y="274864"/>
                  </a:lnTo>
                  <a:lnTo>
                    <a:pt x="900793" y="25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2">
              <a:extLst>
                <a:ext uri="{FF2B5EF4-FFF2-40B4-BE49-F238E27FC236}">
                  <a16:creationId xmlns:a16="http://schemas.microsoft.com/office/drawing/2014/main" id="{43433492-3615-4FB7-9B5C-C92CBDCB1C7F}"/>
                </a:ext>
              </a:extLst>
            </p:cNvPr>
            <p:cNvSpPr/>
            <p:nvPr/>
          </p:nvSpPr>
          <p:spPr>
            <a:xfrm>
              <a:off x="5840413" y="2343151"/>
              <a:ext cx="1116012" cy="1319213"/>
            </a:xfrm>
            <a:custGeom>
              <a:avLst/>
              <a:gdLst>
                <a:gd name="connsiteX0" fmla="*/ 802821 w 1115785"/>
                <a:gd name="connsiteY0" fmla="*/ 587829 h 1319893"/>
                <a:gd name="connsiteX1" fmla="*/ 908957 w 1115785"/>
                <a:gd name="connsiteY1" fmla="*/ 470807 h 1319893"/>
                <a:gd name="connsiteX2" fmla="*/ 963385 w 1115785"/>
                <a:gd name="connsiteY2" fmla="*/ 416379 h 1319893"/>
                <a:gd name="connsiteX3" fmla="*/ 1023257 w 1115785"/>
                <a:gd name="connsiteY3" fmla="*/ 356507 h 1319893"/>
                <a:gd name="connsiteX4" fmla="*/ 1074964 w 1115785"/>
                <a:gd name="connsiteY4" fmla="*/ 307521 h 1319893"/>
                <a:gd name="connsiteX5" fmla="*/ 1094014 w 1115785"/>
                <a:gd name="connsiteY5" fmla="*/ 293914 h 1319893"/>
                <a:gd name="connsiteX6" fmla="*/ 1107621 w 1115785"/>
                <a:gd name="connsiteY6" fmla="*/ 280307 h 1319893"/>
                <a:gd name="connsiteX7" fmla="*/ 1115785 w 1115785"/>
                <a:gd name="connsiteY7" fmla="*/ 269421 h 1319893"/>
                <a:gd name="connsiteX8" fmla="*/ 1115785 w 1115785"/>
                <a:gd name="connsiteY8" fmla="*/ 255814 h 1319893"/>
                <a:gd name="connsiteX9" fmla="*/ 1107621 w 1115785"/>
                <a:gd name="connsiteY9" fmla="*/ 228600 h 1319893"/>
                <a:gd name="connsiteX10" fmla="*/ 1091293 w 1115785"/>
                <a:gd name="connsiteY10" fmla="*/ 206829 h 1319893"/>
                <a:gd name="connsiteX11" fmla="*/ 1066800 w 1115785"/>
                <a:gd name="connsiteY11" fmla="*/ 185057 h 1319893"/>
                <a:gd name="connsiteX12" fmla="*/ 1042307 w 1115785"/>
                <a:gd name="connsiteY12" fmla="*/ 157843 h 1319893"/>
                <a:gd name="connsiteX13" fmla="*/ 1012371 w 1115785"/>
                <a:gd name="connsiteY13" fmla="*/ 114300 h 1319893"/>
                <a:gd name="connsiteX14" fmla="*/ 974271 w 1115785"/>
                <a:gd name="connsiteY14" fmla="*/ 68036 h 1319893"/>
                <a:gd name="connsiteX15" fmla="*/ 903514 w 1115785"/>
                <a:gd name="connsiteY15" fmla="*/ 0 h 1319893"/>
                <a:gd name="connsiteX16" fmla="*/ 783771 w 1115785"/>
                <a:gd name="connsiteY16" fmla="*/ 32657 h 1319893"/>
                <a:gd name="connsiteX17" fmla="*/ 781050 w 1115785"/>
                <a:gd name="connsiteY17" fmla="*/ 100693 h 1319893"/>
                <a:gd name="connsiteX18" fmla="*/ 778328 w 1115785"/>
                <a:gd name="connsiteY18" fmla="*/ 174171 h 1319893"/>
                <a:gd name="connsiteX19" fmla="*/ 767443 w 1115785"/>
                <a:gd name="connsiteY19" fmla="*/ 234043 h 1319893"/>
                <a:gd name="connsiteX20" fmla="*/ 748393 w 1115785"/>
                <a:gd name="connsiteY20" fmla="*/ 296636 h 1319893"/>
                <a:gd name="connsiteX21" fmla="*/ 693964 w 1115785"/>
                <a:gd name="connsiteY21" fmla="*/ 386443 h 1319893"/>
                <a:gd name="connsiteX22" fmla="*/ 489857 w 1115785"/>
                <a:gd name="connsiteY22" fmla="*/ 669471 h 1319893"/>
                <a:gd name="connsiteX23" fmla="*/ 253093 w 1115785"/>
                <a:gd name="connsiteY23" fmla="*/ 990600 h 1319893"/>
                <a:gd name="connsiteX24" fmla="*/ 87085 w 1115785"/>
                <a:gd name="connsiteY24" fmla="*/ 1205593 h 1319893"/>
                <a:gd name="connsiteX25" fmla="*/ 0 w 1115785"/>
                <a:gd name="connsiteY25" fmla="*/ 1319893 h 1319893"/>
                <a:gd name="connsiteX26" fmla="*/ 141514 w 1115785"/>
                <a:gd name="connsiteY26" fmla="*/ 1319893 h 1319893"/>
                <a:gd name="connsiteX27" fmla="*/ 307521 w 1115785"/>
                <a:gd name="connsiteY27" fmla="*/ 1132114 h 1319893"/>
                <a:gd name="connsiteX28" fmla="*/ 438150 w 1115785"/>
                <a:gd name="connsiteY28" fmla="*/ 987879 h 1319893"/>
                <a:gd name="connsiteX29" fmla="*/ 576943 w 1115785"/>
                <a:gd name="connsiteY29" fmla="*/ 838200 h 1319893"/>
                <a:gd name="connsiteX30" fmla="*/ 683078 w 1115785"/>
                <a:gd name="connsiteY30" fmla="*/ 718457 h 1319893"/>
                <a:gd name="connsiteX31" fmla="*/ 802821 w 1115785"/>
                <a:gd name="connsiteY31" fmla="*/ 587829 h 131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15785" h="1319893">
                  <a:moveTo>
                    <a:pt x="802821" y="587829"/>
                  </a:moveTo>
                  <a:lnTo>
                    <a:pt x="908957" y="470807"/>
                  </a:lnTo>
                  <a:lnTo>
                    <a:pt x="963385" y="416379"/>
                  </a:lnTo>
                  <a:lnTo>
                    <a:pt x="1023257" y="356507"/>
                  </a:lnTo>
                  <a:lnTo>
                    <a:pt x="1074964" y="307521"/>
                  </a:lnTo>
                  <a:lnTo>
                    <a:pt x="1094014" y="293914"/>
                  </a:lnTo>
                  <a:lnTo>
                    <a:pt x="1107621" y="280307"/>
                  </a:lnTo>
                  <a:lnTo>
                    <a:pt x="1115785" y="269421"/>
                  </a:lnTo>
                  <a:lnTo>
                    <a:pt x="1115785" y="255814"/>
                  </a:lnTo>
                  <a:lnTo>
                    <a:pt x="1107621" y="228600"/>
                  </a:lnTo>
                  <a:lnTo>
                    <a:pt x="1091293" y="206829"/>
                  </a:lnTo>
                  <a:lnTo>
                    <a:pt x="1066800" y="185057"/>
                  </a:lnTo>
                  <a:lnTo>
                    <a:pt x="1042307" y="157843"/>
                  </a:lnTo>
                  <a:lnTo>
                    <a:pt x="1012371" y="114300"/>
                  </a:lnTo>
                  <a:lnTo>
                    <a:pt x="974271" y="68036"/>
                  </a:lnTo>
                  <a:lnTo>
                    <a:pt x="903514" y="0"/>
                  </a:lnTo>
                  <a:lnTo>
                    <a:pt x="783771" y="32657"/>
                  </a:lnTo>
                  <a:lnTo>
                    <a:pt x="781050" y="100693"/>
                  </a:lnTo>
                  <a:cubicBezTo>
                    <a:pt x="780143" y="125186"/>
                    <a:pt x="779235" y="149678"/>
                    <a:pt x="778328" y="174171"/>
                  </a:cubicBezTo>
                  <a:lnTo>
                    <a:pt x="767443" y="234043"/>
                  </a:lnTo>
                  <a:lnTo>
                    <a:pt x="748393" y="296636"/>
                  </a:lnTo>
                  <a:lnTo>
                    <a:pt x="693964" y="386443"/>
                  </a:lnTo>
                  <a:lnTo>
                    <a:pt x="489857" y="669471"/>
                  </a:lnTo>
                  <a:lnTo>
                    <a:pt x="253093" y="990600"/>
                  </a:lnTo>
                  <a:lnTo>
                    <a:pt x="87085" y="1205593"/>
                  </a:lnTo>
                  <a:lnTo>
                    <a:pt x="0" y="1319893"/>
                  </a:lnTo>
                  <a:lnTo>
                    <a:pt x="141514" y="1319893"/>
                  </a:lnTo>
                  <a:lnTo>
                    <a:pt x="307521" y="1132114"/>
                  </a:lnTo>
                  <a:lnTo>
                    <a:pt x="438150" y="987879"/>
                  </a:lnTo>
                  <a:lnTo>
                    <a:pt x="576943" y="838200"/>
                  </a:lnTo>
                  <a:lnTo>
                    <a:pt x="683078" y="718457"/>
                  </a:lnTo>
                  <a:lnTo>
                    <a:pt x="802821" y="587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7" name="フリーフォーム 73">
              <a:extLst>
                <a:ext uri="{FF2B5EF4-FFF2-40B4-BE49-F238E27FC236}">
                  <a16:creationId xmlns:a16="http://schemas.microsoft.com/office/drawing/2014/main" id="{836ED4C3-861D-41D0-B443-9D1CD931C60A}"/>
                </a:ext>
              </a:extLst>
            </p:cNvPr>
            <p:cNvSpPr/>
            <p:nvPr/>
          </p:nvSpPr>
          <p:spPr>
            <a:xfrm>
              <a:off x="5680076" y="3216276"/>
              <a:ext cx="1973263" cy="639763"/>
            </a:xfrm>
            <a:custGeom>
              <a:avLst/>
              <a:gdLst>
                <a:gd name="connsiteX0" fmla="*/ 1311729 w 1973036"/>
                <a:gd name="connsiteY0" fmla="*/ 136071 h 639535"/>
                <a:gd name="connsiteX1" fmla="*/ 1061358 w 1973036"/>
                <a:gd name="connsiteY1" fmla="*/ 193221 h 639535"/>
                <a:gd name="connsiteX2" fmla="*/ 808265 w 1973036"/>
                <a:gd name="connsiteY2" fmla="*/ 253092 h 639535"/>
                <a:gd name="connsiteX3" fmla="*/ 557893 w 1973036"/>
                <a:gd name="connsiteY3" fmla="*/ 310242 h 639535"/>
                <a:gd name="connsiteX4" fmla="*/ 495300 w 1973036"/>
                <a:gd name="connsiteY4" fmla="*/ 321128 h 639535"/>
                <a:gd name="connsiteX5" fmla="*/ 416379 w 1973036"/>
                <a:gd name="connsiteY5" fmla="*/ 323850 h 639535"/>
                <a:gd name="connsiteX6" fmla="*/ 269422 w 1973036"/>
                <a:gd name="connsiteY6" fmla="*/ 323850 h 639535"/>
                <a:gd name="connsiteX7" fmla="*/ 193222 w 1973036"/>
                <a:gd name="connsiteY7" fmla="*/ 337457 h 639535"/>
                <a:gd name="connsiteX8" fmla="*/ 122465 w 1973036"/>
                <a:gd name="connsiteY8" fmla="*/ 345621 h 639535"/>
                <a:gd name="connsiteX9" fmla="*/ 48986 w 1973036"/>
                <a:gd name="connsiteY9" fmla="*/ 348342 h 639535"/>
                <a:gd name="connsiteX10" fmla="*/ 16329 w 1973036"/>
                <a:gd name="connsiteY10" fmla="*/ 348342 h 639535"/>
                <a:gd name="connsiteX11" fmla="*/ 8165 w 1973036"/>
                <a:gd name="connsiteY11" fmla="*/ 356507 h 639535"/>
                <a:gd name="connsiteX12" fmla="*/ 0 w 1973036"/>
                <a:gd name="connsiteY12" fmla="*/ 386442 h 639535"/>
                <a:gd name="connsiteX13" fmla="*/ 2722 w 1973036"/>
                <a:gd name="connsiteY13" fmla="*/ 432707 h 639535"/>
                <a:gd name="connsiteX14" fmla="*/ 13608 w 1973036"/>
                <a:gd name="connsiteY14" fmla="*/ 476250 h 639535"/>
                <a:gd name="connsiteX15" fmla="*/ 32658 w 1973036"/>
                <a:gd name="connsiteY15" fmla="*/ 514350 h 639535"/>
                <a:gd name="connsiteX16" fmla="*/ 73479 w 1973036"/>
                <a:gd name="connsiteY16" fmla="*/ 552450 h 639535"/>
                <a:gd name="connsiteX17" fmla="*/ 146958 w 1973036"/>
                <a:gd name="connsiteY17" fmla="*/ 601435 h 639535"/>
                <a:gd name="connsiteX18" fmla="*/ 187779 w 1973036"/>
                <a:gd name="connsiteY18" fmla="*/ 625928 h 639535"/>
                <a:gd name="connsiteX19" fmla="*/ 201386 w 1973036"/>
                <a:gd name="connsiteY19" fmla="*/ 631371 h 639535"/>
                <a:gd name="connsiteX20" fmla="*/ 225879 w 1973036"/>
                <a:gd name="connsiteY20" fmla="*/ 639535 h 639535"/>
                <a:gd name="connsiteX21" fmla="*/ 244929 w 1973036"/>
                <a:gd name="connsiteY21" fmla="*/ 639535 h 639535"/>
                <a:gd name="connsiteX22" fmla="*/ 285750 w 1973036"/>
                <a:gd name="connsiteY22" fmla="*/ 631371 h 639535"/>
                <a:gd name="connsiteX23" fmla="*/ 304800 w 1973036"/>
                <a:gd name="connsiteY23" fmla="*/ 612321 h 639535"/>
                <a:gd name="connsiteX24" fmla="*/ 318408 w 1973036"/>
                <a:gd name="connsiteY24" fmla="*/ 593271 h 639535"/>
                <a:gd name="connsiteX25" fmla="*/ 400050 w 1973036"/>
                <a:gd name="connsiteY25" fmla="*/ 557892 h 639535"/>
                <a:gd name="connsiteX26" fmla="*/ 487136 w 1973036"/>
                <a:gd name="connsiteY26" fmla="*/ 525235 h 639535"/>
                <a:gd name="connsiteX27" fmla="*/ 609600 w 1973036"/>
                <a:gd name="connsiteY27" fmla="*/ 481692 h 639535"/>
                <a:gd name="connsiteX28" fmla="*/ 713015 w 1973036"/>
                <a:gd name="connsiteY28" fmla="*/ 451757 h 639535"/>
                <a:gd name="connsiteX29" fmla="*/ 870858 w 1973036"/>
                <a:gd name="connsiteY29" fmla="*/ 408214 h 639535"/>
                <a:gd name="connsiteX30" fmla="*/ 1023258 w 1973036"/>
                <a:gd name="connsiteY30" fmla="*/ 370114 h 639535"/>
                <a:gd name="connsiteX31" fmla="*/ 1156608 w 1973036"/>
                <a:gd name="connsiteY31" fmla="*/ 337457 h 639535"/>
                <a:gd name="connsiteX32" fmla="*/ 1246415 w 1973036"/>
                <a:gd name="connsiteY32" fmla="*/ 318407 h 639535"/>
                <a:gd name="connsiteX33" fmla="*/ 1322615 w 1973036"/>
                <a:gd name="connsiteY33" fmla="*/ 285750 h 639535"/>
                <a:gd name="connsiteX34" fmla="*/ 1447800 w 1973036"/>
                <a:gd name="connsiteY34" fmla="*/ 244928 h 639535"/>
                <a:gd name="connsiteX35" fmla="*/ 1608365 w 1973036"/>
                <a:gd name="connsiteY35" fmla="*/ 198664 h 639535"/>
                <a:gd name="connsiteX36" fmla="*/ 1779815 w 1973036"/>
                <a:gd name="connsiteY36" fmla="*/ 146957 h 639535"/>
                <a:gd name="connsiteX37" fmla="*/ 1973036 w 1973036"/>
                <a:gd name="connsiteY37" fmla="*/ 81642 h 639535"/>
                <a:gd name="connsiteX38" fmla="*/ 1924050 w 1973036"/>
                <a:gd name="connsiteY38" fmla="*/ 0 h 639535"/>
                <a:gd name="connsiteX39" fmla="*/ 1736272 w 1973036"/>
                <a:gd name="connsiteY39" fmla="*/ 43542 h 639535"/>
                <a:gd name="connsiteX40" fmla="*/ 1524000 w 1973036"/>
                <a:gd name="connsiteY40" fmla="*/ 89807 h 639535"/>
                <a:gd name="connsiteX41" fmla="*/ 1311729 w 1973036"/>
                <a:gd name="connsiteY41" fmla="*/ 136071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3036" h="639535">
                  <a:moveTo>
                    <a:pt x="1311729" y="136071"/>
                  </a:moveTo>
                  <a:lnTo>
                    <a:pt x="1061358" y="193221"/>
                  </a:lnTo>
                  <a:lnTo>
                    <a:pt x="808265" y="253092"/>
                  </a:lnTo>
                  <a:lnTo>
                    <a:pt x="557893" y="310242"/>
                  </a:lnTo>
                  <a:lnTo>
                    <a:pt x="495300" y="321128"/>
                  </a:lnTo>
                  <a:lnTo>
                    <a:pt x="416379" y="323850"/>
                  </a:lnTo>
                  <a:lnTo>
                    <a:pt x="269422" y="323850"/>
                  </a:lnTo>
                  <a:lnTo>
                    <a:pt x="193222" y="337457"/>
                  </a:lnTo>
                  <a:lnTo>
                    <a:pt x="122465" y="345621"/>
                  </a:lnTo>
                  <a:lnTo>
                    <a:pt x="48986" y="348342"/>
                  </a:lnTo>
                  <a:lnTo>
                    <a:pt x="16329" y="348342"/>
                  </a:lnTo>
                  <a:lnTo>
                    <a:pt x="8165" y="356507"/>
                  </a:lnTo>
                  <a:lnTo>
                    <a:pt x="0" y="386442"/>
                  </a:lnTo>
                  <a:lnTo>
                    <a:pt x="2722" y="432707"/>
                  </a:lnTo>
                  <a:lnTo>
                    <a:pt x="13608" y="476250"/>
                  </a:lnTo>
                  <a:lnTo>
                    <a:pt x="32658" y="514350"/>
                  </a:lnTo>
                  <a:lnTo>
                    <a:pt x="73479" y="552450"/>
                  </a:lnTo>
                  <a:lnTo>
                    <a:pt x="146958" y="601435"/>
                  </a:lnTo>
                  <a:lnTo>
                    <a:pt x="187779" y="625928"/>
                  </a:lnTo>
                  <a:lnTo>
                    <a:pt x="201386" y="631371"/>
                  </a:lnTo>
                  <a:lnTo>
                    <a:pt x="225879" y="639535"/>
                  </a:lnTo>
                  <a:lnTo>
                    <a:pt x="244929" y="639535"/>
                  </a:lnTo>
                  <a:lnTo>
                    <a:pt x="285750" y="631371"/>
                  </a:lnTo>
                  <a:lnTo>
                    <a:pt x="304800" y="612321"/>
                  </a:lnTo>
                  <a:lnTo>
                    <a:pt x="318408" y="593271"/>
                  </a:lnTo>
                  <a:lnTo>
                    <a:pt x="400050" y="557892"/>
                  </a:lnTo>
                  <a:lnTo>
                    <a:pt x="487136" y="525235"/>
                  </a:lnTo>
                  <a:lnTo>
                    <a:pt x="609600" y="481692"/>
                  </a:lnTo>
                  <a:lnTo>
                    <a:pt x="713015" y="451757"/>
                  </a:lnTo>
                  <a:lnTo>
                    <a:pt x="870858" y="408214"/>
                  </a:lnTo>
                  <a:lnTo>
                    <a:pt x="1023258" y="370114"/>
                  </a:lnTo>
                  <a:lnTo>
                    <a:pt x="1156608" y="337457"/>
                  </a:lnTo>
                  <a:lnTo>
                    <a:pt x="1246415" y="318407"/>
                  </a:lnTo>
                  <a:lnTo>
                    <a:pt x="1322615" y="285750"/>
                  </a:lnTo>
                  <a:lnTo>
                    <a:pt x="1447800" y="244928"/>
                  </a:lnTo>
                  <a:lnTo>
                    <a:pt x="1608365" y="198664"/>
                  </a:lnTo>
                  <a:lnTo>
                    <a:pt x="1779815" y="146957"/>
                  </a:lnTo>
                  <a:lnTo>
                    <a:pt x="1973036" y="81642"/>
                  </a:lnTo>
                  <a:lnTo>
                    <a:pt x="1924050" y="0"/>
                  </a:lnTo>
                  <a:lnTo>
                    <a:pt x="1736272" y="43542"/>
                  </a:lnTo>
                  <a:lnTo>
                    <a:pt x="1524000" y="89807"/>
                  </a:lnTo>
                  <a:lnTo>
                    <a:pt x="1311729" y="136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8" name="フリーフォーム 74">
              <a:extLst>
                <a:ext uri="{FF2B5EF4-FFF2-40B4-BE49-F238E27FC236}">
                  <a16:creationId xmlns:a16="http://schemas.microsoft.com/office/drawing/2014/main" id="{BE0F0F8B-1D7D-4798-A714-961360EAABBB}"/>
                </a:ext>
              </a:extLst>
            </p:cNvPr>
            <p:cNvSpPr/>
            <p:nvPr/>
          </p:nvSpPr>
          <p:spPr>
            <a:xfrm>
              <a:off x="7143751" y="2778126"/>
              <a:ext cx="842963" cy="982663"/>
            </a:xfrm>
            <a:custGeom>
              <a:avLst/>
              <a:gdLst>
                <a:gd name="connsiteX0" fmla="*/ 468086 w 843643"/>
                <a:gd name="connsiteY0" fmla="*/ 696685 h 982435"/>
                <a:gd name="connsiteX1" fmla="*/ 413657 w 843643"/>
                <a:gd name="connsiteY1" fmla="*/ 617764 h 982435"/>
                <a:gd name="connsiteX2" fmla="*/ 361950 w 843643"/>
                <a:gd name="connsiteY2" fmla="*/ 549728 h 982435"/>
                <a:gd name="connsiteX3" fmla="*/ 302079 w 843643"/>
                <a:gd name="connsiteY3" fmla="*/ 468085 h 982435"/>
                <a:gd name="connsiteX4" fmla="*/ 250371 w 843643"/>
                <a:gd name="connsiteY4" fmla="*/ 378278 h 982435"/>
                <a:gd name="connsiteX5" fmla="*/ 201386 w 843643"/>
                <a:gd name="connsiteY5" fmla="*/ 304800 h 982435"/>
                <a:gd name="connsiteX6" fmla="*/ 174171 w 843643"/>
                <a:gd name="connsiteY6" fmla="*/ 272142 h 982435"/>
                <a:gd name="connsiteX7" fmla="*/ 152400 w 843643"/>
                <a:gd name="connsiteY7" fmla="*/ 250371 h 982435"/>
                <a:gd name="connsiteX8" fmla="*/ 119743 w 843643"/>
                <a:gd name="connsiteY8" fmla="*/ 209550 h 982435"/>
                <a:gd name="connsiteX9" fmla="*/ 76200 w 843643"/>
                <a:gd name="connsiteY9" fmla="*/ 149678 h 982435"/>
                <a:gd name="connsiteX10" fmla="*/ 54429 w 843643"/>
                <a:gd name="connsiteY10" fmla="*/ 106135 h 982435"/>
                <a:gd name="connsiteX11" fmla="*/ 19050 w 843643"/>
                <a:gd name="connsiteY11" fmla="*/ 57150 h 982435"/>
                <a:gd name="connsiteX12" fmla="*/ 5443 w 843643"/>
                <a:gd name="connsiteY12" fmla="*/ 32657 h 982435"/>
                <a:gd name="connsiteX13" fmla="*/ 0 w 843643"/>
                <a:gd name="connsiteY13" fmla="*/ 10885 h 982435"/>
                <a:gd name="connsiteX14" fmla="*/ 5443 w 843643"/>
                <a:gd name="connsiteY14" fmla="*/ 0 h 982435"/>
                <a:gd name="connsiteX15" fmla="*/ 32657 w 843643"/>
                <a:gd name="connsiteY15" fmla="*/ 2721 h 982435"/>
                <a:gd name="connsiteX16" fmla="*/ 92529 w 843643"/>
                <a:gd name="connsiteY16" fmla="*/ 29935 h 982435"/>
                <a:gd name="connsiteX17" fmla="*/ 146957 w 843643"/>
                <a:gd name="connsiteY17" fmla="*/ 59871 h 982435"/>
                <a:gd name="connsiteX18" fmla="*/ 231321 w 843643"/>
                <a:gd name="connsiteY18" fmla="*/ 127907 h 982435"/>
                <a:gd name="connsiteX19" fmla="*/ 348343 w 843643"/>
                <a:gd name="connsiteY19" fmla="*/ 214992 h 982435"/>
                <a:gd name="connsiteX20" fmla="*/ 511629 w 843643"/>
                <a:gd name="connsiteY20" fmla="*/ 340178 h 982435"/>
                <a:gd name="connsiteX21" fmla="*/ 587829 w 843643"/>
                <a:gd name="connsiteY21" fmla="*/ 400050 h 982435"/>
                <a:gd name="connsiteX22" fmla="*/ 639536 w 843643"/>
                <a:gd name="connsiteY22" fmla="*/ 438150 h 982435"/>
                <a:gd name="connsiteX23" fmla="*/ 669471 w 843643"/>
                <a:gd name="connsiteY23" fmla="*/ 465364 h 982435"/>
                <a:gd name="connsiteX24" fmla="*/ 699407 w 843643"/>
                <a:gd name="connsiteY24" fmla="*/ 500742 h 982435"/>
                <a:gd name="connsiteX25" fmla="*/ 729343 w 843643"/>
                <a:gd name="connsiteY25" fmla="*/ 544285 h 982435"/>
                <a:gd name="connsiteX26" fmla="*/ 753836 w 843643"/>
                <a:gd name="connsiteY26" fmla="*/ 587828 h 982435"/>
                <a:gd name="connsiteX27" fmla="*/ 786493 w 843643"/>
                <a:gd name="connsiteY27" fmla="*/ 655864 h 982435"/>
                <a:gd name="connsiteX28" fmla="*/ 821871 w 843643"/>
                <a:gd name="connsiteY28" fmla="*/ 753835 h 982435"/>
                <a:gd name="connsiteX29" fmla="*/ 838200 w 843643"/>
                <a:gd name="connsiteY29" fmla="*/ 819150 h 982435"/>
                <a:gd name="connsiteX30" fmla="*/ 843643 w 843643"/>
                <a:gd name="connsiteY30" fmla="*/ 870857 h 982435"/>
                <a:gd name="connsiteX31" fmla="*/ 838200 w 843643"/>
                <a:gd name="connsiteY31" fmla="*/ 903514 h 982435"/>
                <a:gd name="connsiteX32" fmla="*/ 810986 w 843643"/>
                <a:gd name="connsiteY32" fmla="*/ 944335 h 982435"/>
                <a:gd name="connsiteX33" fmla="*/ 775607 w 843643"/>
                <a:gd name="connsiteY33" fmla="*/ 971550 h 982435"/>
                <a:gd name="connsiteX34" fmla="*/ 753836 w 843643"/>
                <a:gd name="connsiteY34" fmla="*/ 979714 h 982435"/>
                <a:gd name="connsiteX35" fmla="*/ 729343 w 843643"/>
                <a:gd name="connsiteY35" fmla="*/ 982435 h 982435"/>
                <a:gd name="connsiteX36" fmla="*/ 691243 w 843643"/>
                <a:gd name="connsiteY36" fmla="*/ 971550 h 982435"/>
                <a:gd name="connsiteX37" fmla="*/ 658586 w 843643"/>
                <a:gd name="connsiteY37" fmla="*/ 955221 h 982435"/>
                <a:gd name="connsiteX38" fmla="*/ 625929 w 843643"/>
                <a:gd name="connsiteY38" fmla="*/ 928007 h 982435"/>
                <a:gd name="connsiteX39" fmla="*/ 582386 w 843643"/>
                <a:gd name="connsiteY39" fmla="*/ 868135 h 982435"/>
                <a:gd name="connsiteX40" fmla="*/ 468086 w 843643"/>
                <a:gd name="connsiteY40" fmla="*/ 696685 h 98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3643" h="982435">
                  <a:moveTo>
                    <a:pt x="468086" y="696685"/>
                  </a:moveTo>
                  <a:lnTo>
                    <a:pt x="413657" y="617764"/>
                  </a:lnTo>
                  <a:lnTo>
                    <a:pt x="361950" y="549728"/>
                  </a:lnTo>
                  <a:lnTo>
                    <a:pt x="302079" y="468085"/>
                  </a:lnTo>
                  <a:lnTo>
                    <a:pt x="250371" y="378278"/>
                  </a:lnTo>
                  <a:lnTo>
                    <a:pt x="201386" y="304800"/>
                  </a:lnTo>
                  <a:lnTo>
                    <a:pt x="174171" y="272142"/>
                  </a:lnTo>
                  <a:lnTo>
                    <a:pt x="152400" y="250371"/>
                  </a:lnTo>
                  <a:lnTo>
                    <a:pt x="119743" y="209550"/>
                  </a:lnTo>
                  <a:lnTo>
                    <a:pt x="76200" y="149678"/>
                  </a:lnTo>
                  <a:lnTo>
                    <a:pt x="54429" y="106135"/>
                  </a:lnTo>
                  <a:lnTo>
                    <a:pt x="19050" y="57150"/>
                  </a:lnTo>
                  <a:lnTo>
                    <a:pt x="5443" y="32657"/>
                  </a:lnTo>
                  <a:lnTo>
                    <a:pt x="0" y="10885"/>
                  </a:lnTo>
                  <a:lnTo>
                    <a:pt x="5443" y="0"/>
                  </a:lnTo>
                  <a:lnTo>
                    <a:pt x="32657" y="2721"/>
                  </a:lnTo>
                  <a:lnTo>
                    <a:pt x="92529" y="29935"/>
                  </a:lnTo>
                  <a:lnTo>
                    <a:pt x="146957" y="59871"/>
                  </a:lnTo>
                  <a:lnTo>
                    <a:pt x="231321" y="127907"/>
                  </a:lnTo>
                  <a:lnTo>
                    <a:pt x="348343" y="214992"/>
                  </a:lnTo>
                  <a:lnTo>
                    <a:pt x="511629" y="340178"/>
                  </a:lnTo>
                  <a:lnTo>
                    <a:pt x="587829" y="400050"/>
                  </a:lnTo>
                  <a:lnTo>
                    <a:pt x="639536" y="438150"/>
                  </a:lnTo>
                  <a:lnTo>
                    <a:pt x="669471" y="465364"/>
                  </a:lnTo>
                  <a:lnTo>
                    <a:pt x="699407" y="500742"/>
                  </a:lnTo>
                  <a:lnTo>
                    <a:pt x="729343" y="544285"/>
                  </a:lnTo>
                  <a:lnTo>
                    <a:pt x="753836" y="587828"/>
                  </a:lnTo>
                  <a:lnTo>
                    <a:pt x="786493" y="655864"/>
                  </a:lnTo>
                  <a:lnTo>
                    <a:pt x="821871" y="753835"/>
                  </a:lnTo>
                  <a:lnTo>
                    <a:pt x="838200" y="819150"/>
                  </a:lnTo>
                  <a:lnTo>
                    <a:pt x="843643" y="870857"/>
                  </a:lnTo>
                  <a:lnTo>
                    <a:pt x="838200" y="903514"/>
                  </a:lnTo>
                  <a:lnTo>
                    <a:pt x="810986" y="944335"/>
                  </a:lnTo>
                  <a:lnTo>
                    <a:pt x="775607" y="971550"/>
                  </a:lnTo>
                  <a:lnTo>
                    <a:pt x="753836" y="979714"/>
                  </a:lnTo>
                  <a:lnTo>
                    <a:pt x="729343" y="982435"/>
                  </a:lnTo>
                  <a:lnTo>
                    <a:pt x="691243" y="971550"/>
                  </a:lnTo>
                  <a:lnTo>
                    <a:pt x="658586" y="955221"/>
                  </a:lnTo>
                  <a:lnTo>
                    <a:pt x="625929" y="928007"/>
                  </a:lnTo>
                  <a:lnTo>
                    <a:pt x="582386" y="868135"/>
                  </a:lnTo>
                  <a:lnTo>
                    <a:pt x="468086" y="6966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5">
              <a:extLst>
                <a:ext uri="{FF2B5EF4-FFF2-40B4-BE49-F238E27FC236}">
                  <a16:creationId xmlns:a16="http://schemas.microsoft.com/office/drawing/2014/main" id="{8776DEC2-1945-4B40-90B2-3E31C829CFC9}"/>
                </a:ext>
              </a:extLst>
            </p:cNvPr>
            <p:cNvSpPr/>
            <p:nvPr/>
          </p:nvSpPr>
          <p:spPr>
            <a:xfrm>
              <a:off x="5184775" y="3789363"/>
              <a:ext cx="1430338" cy="2197100"/>
            </a:xfrm>
            <a:custGeom>
              <a:avLst/>
              <a:gdLst>
                <a:gd name="connsiteX0" fmla="*/ 982905 w 1429680"/>
                <a:gd name="connsiteY0" fmla="*/ 819088 h 2198134"/>
                <a:gd name="connsiteX1" fmla="*/ 1012690 w 1429680"/>
                <a:gd name="connsiteY1" fmla="*/ 717819 h 2198134"/>
                <a:gd name="connsiteX2" fmla="*/ 1033540 w 1429680"/>
                <a:gd name="connsiteY2" fmla="*/ 619528 h 2198134"/>
                <a:gd name="connsiteX3" fmla="*/ 1054389 w 1429680"/>
                <a:gd name="connsiteY3" fmla="*/ 518259 h 2198134"/>
                <a:gd name="connsiteX4" fmla="*/ 1066303 w 1429680"/>
                <a:gd name="connsiteY4" fmla="*/ 437840 h 2198134"/>
                <a:gd name="connsiteX5" fmla="*/ 1078217 w 1429680"/>
                <a:gd name="connsiteY5" fmla="*/ 360399 h 2198134"/>
                <a:gd name="connsiteX6" fmla="*/ 1081196 w 1429680"/>
                <a:gd name="connsiteY6" fmla="*/ 324657 h 2198134"/>
                <a:gd name="connsiteX7" fmla="*/ 1081196 w 1429680"/>
                <a:gd name="connsiteY7" fmla="*/ 271044 h 2198134"/>
                <a:gd name="connsiteX8" fmla="*/ 1078217 w 1429680"/>
                <a:gd name="connsiteY8" fmla="*/ 244237 h 2198134"/>
                <a:gd name="connsiteX9" fmla="*/ 1072260 w 1429680"/>
                <a:gd name="connsiteY9" fmla="*/ 190624 h 2198134"/>
                <a:gd name="connsiteX10" fmla="*/ 1048432 w 1429680"/>
                <a:gd name="connsiteY10" fmla="*/ 128076 h 2198134"/>
                <a:gd name="connsiteX11" fmla="*/ 1021626 w 1429680"/>
                <a:gd name="connsiteY11" fmla="*/ 92334 h 2198134"/>
                <a:gd name="connsiteX12" fmla="*/ 991841 w 1429680"/>
                <a:gd name="connsiteY12" fmla="*/ 65527 h 2198134"/>
                <a:gd name="connsiteX13" fmla="*/ 970991 w 1429680"/>
                <a:gd name="connsiteY13" fmla="*/ 44678 h 2198134"/>
                <a:gd name="connsiteX14" fmla="*/ 956099 w 1429680"/>
                <a:gd name="connsiteY14" fmla="*/ 20850 h 2198134"/>
                <a:gd name="connsiteX15" fmla="*/ 962056 w 1429680"/>
                <a:gd name="connsiteY15" fmla="*/ 5957 h 2198134"/>
                <a:gd name="connsiteX16" fmla="*/ 994819 w 1429680"/>
                <a:gd name="connsiteY16" fmla="*/ 0 h 2198134"/>
                <a:gd name="connsiteX17" fmla="*/ 1048432 w 1429680"/>
                <a:gd name="connsiteY17" fmla="*/ 8936 h 2198134"/>
                <a:gd name="connsiteX18" fmla="*/ 1110981 w 1429680"/>
                <a:gd name="connsiteY18" fmla="*/ 32764 h 2198134"/>
                <a:gd name="connsiteX19" fmla="*/ 1236078 w 1429680"/>
                <a:gd name="connsiteY19" fmla="*/ 92334 h 2198134"/>
                <a:gd name="connsiteX20" fmla="*/ 1310540 w 1429680"/>
                <a:gd name="connsiteY20" fmla="*/ 134033 h 2198134"/>
                <a:gd name="connsiteX21" fmla="*/ 1370110 w 1429680"/>
                <a:gd name="connsiteY21" fmla="*/ 172753 h 2198134"/>
                <a:gd name="connsiteX22" fmla="*/ 1402874 w 1429680"/>
                <a:gd name="connsiteY22" fmla="*/ 202538 h 2198134"/>
                <a:gd name="connsiteX23" fmla="*/ 1423723 w 1429680"/>
                <a:gd name="connsiteY23" fmla="*/ 229345 h 2198134"/>
                <a:gd name="connsiteX24" fmla="*/ 1429680 w 1429680"/>
                <a:gd name="connsiteY24" fmla="*/ 247216 h 2198134"/>
                <a:gd name="connsiteX25" fmla="*/ 1423723 w 1429680"/>
                <a:gd name="connsiteY25" fmla="*/ 268065 h 2198134"/>
                <a:gd name="connsiteX26" fmla="*/ 1399895 w 1429680"/>
                <a:gd name="connsiteY26" fmla="*/ 291893 h 2198134"/>
                <a:gd name="connsiteX27" fmla="*/ 1364153 w 1429680"/>
                <a:gd name="connsiteY27" fmla="*/ 315721 h 2198134"/>
                <a:gd name="connsiteX28" fmla="*/ 1346282 w 1429680"/>
                <a:gd name="connsiteY28" fmla="*/ 339549 h 2198134"/>
                <a:gd name="connsiteX29" fmla="*/ 1322454 w 1429680"/>
                <a:gd name="connsiteY29" fmla="*/ 387205 h 2198134"/>
                <a:gd name="connsiteX30" fmla="*/ 1307562 w 1429680"/>
                <a:gd name="connsiteY30" fmla="*/ 428904 h 2198134"/>
                <a:gd name="connsiteX31" fmla="*/ 1292669 w 1429680"/>
                <a:gd name="connsiteY31" fmla="*/ 488474 h 2198134"/>
                <a:gd name="connsiteX32" fmla="*/ 1280755 w 1429680"/>
                <a:gd name="connsiteY32" fmla="*/ 571872 h 2198134"/>
                <a:gd name="connsiteX33" fmla="*/ 1250970 w 1429680"/>
                <a:gd name="connsiteY33" fmla="*/ 688034 h 2198134"/>
                <a:gd name="connsiteX34" fmla="*/ 1206293 w 1429680"/>
                <a:gd name="connsiteY34" fmla="*/ 842916 h 2198134"/>
                <a:gd name="connsiteX35" fmla="*/ 1143744 w 1429680"/>
                <a:gd name="connsiteY35" fmla="*/ 1027583 h 2198134"/>
                <a:gd name="connsiteX36" fmla="*/ 1048432 w 1429680"/>
                <a:gd name="connsiteY36" fmla="*/ 1242035 h 2198134"/>
                <a:gd name="connsiteX37" fmla="*/ 979927 w 1429680"/>
                <a:gd name="connsiteY37" fmla="*/ 1361175 h 2198134"/>
                <a:gd name="connsiteX38" fmla="*/ 875679 w 1429680"/>
                <a:gd name="connsiteY38" fmla="*/ 1522014 h 2198134"/>
                <a:gd name="connsiteX39" fmla="*/ 786324 w 1429680"/>
                <a:gd name="connsiteY39" fmla="*/ 1632219 h 2198134"/>
                <a:gd name="connsiteX40" fmla="*/ 658249 w 1429680"/>
                <a:gd name="connsiteY40" fmla="*/ 1754338 h 2198134"/>
                <a:gd name="connsiteX41" fmla="*/ 527194 w 1429680"/>
                <a:gd name="connsiteY41" fmla="*/ 1861564 h 2198134"/>
                <a:gd name="connsiteX42" fmla="*/ 336570 w 1429680"/>
                <a:gd name="connsiteY42" fmla="*/ 2004532 h 2198134"/>
                <a:gd name="connsiteX43" fmla="*/ 205516 w 1429680"/>
                <a:gd name="connsiteY43" fmla="*/ 2093887 h 2198134"/>
                <a:gd name="connsiteX44" fmla="*/ 65527 w 1429680"/>
                <a:gd name="connsiteY44" fmla="*/ 2180263 h 2198134"/>
                <a:gd name="connsiteX45" fmla="*/ 23828 w 1429680"/>
                <a:gd name="connsiteY45" fmla="*/ 2198134 h 2198134"/>
                <a:gd name="connsiteX46" fmla="*/ 11914 w 1429680"/>
                <a:gd name="connsiteY46" fmla="*/ 2198134 h 2198134"/>
                <a:gd name="connsiteX47" fmla="*/ 0 w 1429680"/>
                <a:gd name="connsiteY47" fmla="*/ 2189199 h 2198134"/>
                <a:gd name="connsiteX48" fmla="*/ 0 w 1429680"/>
                <a:gd name="connsiteY48" fmla="*/ 2171328 h 2198134"/>
                <a:gd name="connsiteX49" fmla="*/ 8935 w 1429680"/>
                <a:gd name="connsiteY49" fmla="*/ 2144521 h 2198134"/>
                <a:gd name="connsiteX50" fmla="*/ 44677 w 1429680"/>
                <a:gd name="connsiteY50" fmla="*/ 2114736 h 2198134"/>
                <a:gd name="connsiteX51" fmla="*/ 125097 w 1429680"/>
                <a:gd name="connsiteY51" fmla="*/ 2049209 h 2198134"/>
                <a:gd name="connsiteX52" fmla="*/ 211473 w 1429680"/>
                <a:gd name="connsiteY52" fmla="*/ 1980704 h 2198134"/>
                <a:gd name="connsiteX53" fmla="*/ 309764 w 1429680"/>
                <a:gd name="connsiteY53" fmla="*/ 1894327 h 2198134"/>
                <a:gd name="connsiteX54" fmla="*/ 408054 w 1429680"/>
                <a:gd name="connsiteY54" fmla="*/ 1799015 h 2198134"/>
                <a:gd name="connsiteX55" fmla="*/ 512302 w 1429680"/>
                <a:gd name="connsiteY55" fmla="*/ 1691789 h 2198134"/>
                <a:gd name="connsiteX56" fmla="*/ 595700 w 1429680"/>
                <a:gd name="connsiteY56" fmla="*/ 1590520 h 2198134"/>
                <a:gd name="connsiteX57" fmla="*/ 655270 w 1429680"/>
                <a:gd name="connsiteY57" fmla="*/ 1513079 h 2198134"/>
                <a:gd name="connsiteX58" fmla="*/ 693991 w 1429680"/>
                <a:gd name="connsiteY58" fmla="*/ 1462444 h 2198134"/>
                <a:gd name="connsiteX59" fmla="*/ 744625 w 1429680"/>
                <a:gd name="connsiteY59" fmla="*/ 1390960 h 2198134"/>
                <a:gd name="connsiteX60" fmla="*/ 789303 w 1429680"/>
                <a:gd name="connsiteY60" fmla="*/ 1319476 h 2198134"/>
                <a:gd name="connsiteX61" fmla="*/ 825045 w 1429680"/>
                <a:gd name="connsiteY61" fmla="*/ 1253949 h 2198134"/>
                <a:gd name="connsiteX62" fmla="*/ 863765 w 1429680"/>
                <a:gd name="connsiteY62" fmla="*/ 1161616 h 2198134"/>
                <a:gd name="connsiteX63" fmla="*/ 899507 w 1429680"/>
                <a:gd name="connsiteY63" fmla="*/ 1072261 h 2198134"/>
                <a:gd name="connsiteX64" fmla="*/ 947163 w 1429680"/>
                <a:gd name="connsiteY64" fmla="*/ 938228 h 2198134"/>
                <a:gd name="connsiteX65" fmla="*/ 982905 w 1429680"/>
                <a:gd name="connsiteY65" fmla="*/ 819088 h 219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29680" h="2198134">
                  <a:moveTo>
                    <a:pt x="982905" y="819088"/>
                  </a:moveTo>
                  <a:lnTo>
                    <a:pt x="1012690" y="717819"/>
                  </a:lnTo>
                  <a:lnTo>
                    <a:pt x="1033540" y="619528"/>
                  </a:lnTo>
                  <a:lnTo>
                    <a:pt x="1054389" y="518259"/>
                  </a:lnTo>
                  <a:lnTo>
                    <a:pt x="1066303" y="437840"/>
                  </a:lnTo>
                  <a:lnTo>
                    <a:pt x="1078217" y="360399"/>
                  </a:lnTo>
                  <a:lnTo>
                    <a:pt x="1081196" y="324657"/>
                  </a:lnTo>
                  <a:lnTo>
                    <a:pt x="1081196" y="271044"/>
                  </a:lnTo>
                  <a:lnTo>
                    <a:pt x="1078217" y="244237"/>
                  </a:lnTo>
                  <a:lnTo>
                    <a:pt x="1072260" y="190624"/>
                  </a:lnTo>
                  <a:lnTo>
                    <a:pt x="1048432" y="128076"/>
                  </a:lnTo>
                  <a:lnTo>
                    <a:pt x="1021626" y="92334"/>
                  </a:lnTo>
                  <a:lnTo>
                    <a:pt x="991841" y="65527"/>
                  </a:lnTo>
                  <a:lnTo>
                    <a:pt x="970991" y="44678"/>
                  </a:lnTo>
                  <a:lnTo>
                    <a:pt x="956099" y="20850"/>
                  </a:lnTo>
                  <a:lnTo>
                    <a:pt x="962056" y="5957"/>
                  </a:lnTo>
                  <a:lnTo>
                    <a:pt x="994819" y="0"/>
                  </a:lnTo>
                  <a:lnTo>
                    <a:pt x="1048432" y="8936"/>
                  </a:lnTo>
                  <a:lnTo>
                    <a:pt x="1110981" y="32764"/>
                  </a:lnTo>
                  <a:lnTo>
                    <a:pt x="1236078" y="92334"/>
                  </a:lnTo>
                  <a:lnTo>
                    <a:pt x="1310540" y="134033"/>
                  </a:lnTo>
                  <a:lnTo>
                    <a:pt x="1370110" y="172753"/>
                  </a:lnTo>
                  <a:lnTo>
                    <a:pt x="1402874" y="202538"/>
                  </a:lnTo>
                  <a:lnTo>
                    <a:pt x="1423723" y="229345"/>
                  </a:lnTo>
                  <a:lnTo>
                    <a:pt x="1429680" y="247216"/>
                  </a:lnTo>
                  <a:lnTo>
                    <a:pt x="1423723" y="268065"/>
                  </a:lnTo>
                  <a:lnTo>
                    <a:pt x="1399895" y="291893"/>
                  </a:lnTo>
                  <a:lnTo>
                    <a:pt x="1364153" y="315721"/>
                  </a:lnTo>
                  <a:lnTo>
                    <a:pt x="1346282" y="339549"/>
                  </a:lnTo>
                  <a:lnTo>
                    <a:pt x="1322454" y="387205"/>
                  </a:lnTo>
                  <a:lnTo>
                    <a:pt x="1307562" y="428904"/>
                  </a:lnTo>
                  <a:lnTo>
                    <a:pt x="1292669" y="488474"/>
                  </a:lnTo>
                  <a:lnTo>
                    <a:pt x="1280755" y="571872"/>
                  </a:lnTo>
                  <a:lnTo>
                    <a:pt x="1250970" y="688034"/>
                  </a:lnTo>
                  <a:lnTo>
                    <a:pt x="1206293" y="842916"/>
                  </a:lnTo>
                  <a:lnTo>
                    <a:pt x="1143744" y="1027583"/>
                  </a:lnTo>
                  <a:lnTo>
                    <a:pt x="1048432" y="1242035"/>
                  </a:lnTo>
                  <a:lnTo>
                    <a:pt x="979927" y="1361175"/>
                  </a:lnTo>
                  <a:lnTo>
                    <a:pt x="875679" y="1522014"/>
                  </a:lnTo>
                  <a:lnTo>
                    <a:pt x="786324" y="1632219"/>
                  </a:lnTo>
                  <a:lnTo>
                    <a:pt x="658249" y="1754338"/>
                  </a:lnTo>
                  <a:lnTo>
                    <a:pt x="527194" y="1861564"/>
                  </a:lnTo>
                  <a:lnTo>
                    <a:pt x="336570" y="2004532"/>
                  </a:lnTo>
                  <a:lnTo>
                    <a:pt x="205516" y="2093887"/>
                  </a:lnTo>
                  <a:lnTo>
                    <a:pt x="65527" y="2180263"/>
                  </a:lnTo>
                  <a:lnTo>
                    <a:pt x="23828" y="2198134"/>
                  </a:lnTo>
                  <a:lnTo>
                    <a:pt x="11914" y="2198134"/>
                  </a:lnTo>
                  <a:lnTo>
                    <a:pt x="0" y="2189199"/>
                  </a:lnTo>
                  <a:lnTo>
                    <a:pt x="0" y="2171328"/>
                  </a:lnTo>
                  <a:lnTo>
                    <a:pt x="8935" y="2144521"/>
                  </a:lnTo>
                  <a:lnTo>
                    <a:pt x="44677" y="2114736"/>
                  </a:lnTo>
                  <a:lnTo>
                    <a:pt x="125097" y="2049209"/>
                  </a:lnTo>
                  <a:lnTo>
                    <a:pt x="211473" y="1980704"/>
                  </a:lnTo>
                  <a:lnTo>
                    <a:pt x="309764" y="1894327"/>
                  </a:lnTo>
                  <a:lnTo>
                    <a:pt x="408054" y="1799015"/>
                  </a:lnTo>
                  <a:lnTo>
                    <a:pt x="512302" y="1691789"/>
                  </a:lnTo>
                  <a:lnTo>
                    <a:pt x="595700" y="1590520"/>
                  </a:lnTo>
                  <a:lnTo>
                    <a:pt x="655270" y="1513079"/>
                  </a:lnTo>
                  <a:lnTo>
                    <a:pt x="693991" y="1462444"/>
                  </a:lnTo>
                  <a:lnTo>
                    <a:pt x="744625" y="1390960"/>
                  </a:lnTo>
                  <a:lnTo>
                    <a:pt x="789303" y="1319476"/>
                  </a:lnTo>
                  <a:lnTo>
                    <a:pt x="825045" y="1253949"/>
                  </a:lnTo>
                  <a:lnTo>
                    <a:pt x="863765" y="1161616"/>
                  </a:lnTo>
                  <a:lnTo>
                    <a:pt x="899507" y="1072261"/>
                  </a:lnTo>
                  <a:lnTo>
                    <a:pt x="947163" y="938228"/>
                  </a:lnTo>
                  <a:lnTo>
                    <a:pt x="982905" y="8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76">
              <a:extLst>
                <a:ext uri="{FF2B5EF4-FFF2-40B4-BE49-F238E27FC236}">
                  <a16:creationId xmlns:a16="http://schemas.microsoft.com/office/drawing/2014/main" id="{23391DC9-1889-4505-9F39-073EFD100E06}"/>
                </a:ext>
              </a:extLst>
            </p:cNvPr>
            <p:cNvSpPr/>
            <p:nvPr/>
          </p:nvSpPr>
          <p:spPr>
            <a:xfrm>
              <a:off x="6751639" y="3509963"/>
              <a:ext cx="1690687" cy="2335212"/>
            </a:xfrm>
            <a:custGeom>
              <a:avLst/>
              <a:gdLst>
                <a:gd name="connsiteX0" fmla="*/ 205587 w 1690720"/>
                <a:gd name="connsiteY0" fmla="*/ 892921 h 2335095"/>
                <a:gd name="connsiteX1" fmla="*/ 205587 w 1690720"/>
                <a:gd name="connsiteY1" fmla="*/ 518569 h 2335095"/>
                <a:gd name="connsiteX2" fmla="*/ 205587 w 1690720"/>
                <a:gd name="connsiteY2" fmla="*/ 273093 h 2335095"/>
                <a:gd name="connsiteX3" fmla="*/ 199450 w 1690720"/>
                <a:gd name="connsiteY3" fmla="*/ 236271 h 2335095"/>
                <a:gd name="connsiteX4" fmla="*/ 187176 w 1690720"/>
                <a:gd name="connsiteY4" fmla="*/ 199450 h 2335095"/>
                <a:gd name="connsiteX5" fmla="*/ 168765 w 1690720"/>
                <a:gd name="connsiteY5" fmla="*/ 168765 h 2335095"/>
                <a:gd name="connsiteX6" fmla="*/ 150355 w 1690720"/>
                <a:gd name="connsiteY6" fmla="*/ 144218 h 2335095"/>
                <a:gd name="connsiteX7" fmla="*/ 107396 w 1690720"/>
                <a:gd name="connsiteY7" fmla="*/ 101259 h 2335095"/>
                <a:gd name="connsiteX8" fmla="*/ 52164 w 1690720"/>
                <a:gd name="connsiteY8" fmla="*/ 52164 h 2335095"/>
                <a:gd name="connsiteX9" fmla="*/ 0 w 1690720"/>
                <a:gd name="connsiteY9" fmla="*/ 9205 h 2335095"/>
                <a:gd name="connsiteX10" fmla="*/ 88985 w 1690720"/>
                <a:gd name="connsiteY10" fmla="*/ 0 h 2335095"/>
                <a:gd name="connsiteX11" fmla="*/ 202518 w 1690720"/>
                <a:gd name="connsiteY11" fmla="*/ 49095 h 2335095"/>
                <a:gd name="connsiteX12" fmla="*/ 279230 w 1690720"/>
                <a:gd name="connsiteY12" fmla="*/ 82848 h 2335095"/>
                <a:gd name="connsiteX13" fmla="*/ 334462 w 1690720"/>
                <a:gd name="connsiteY13" fmla="*/ 107396 h 2335095"/>
                <a:gd name="connsiteX14" fmla="*/ 368215 w 1690720"/>
                <a:gd name="connsiteY14" fmla="*/ 125807 h 2335095"/>
                <a:gd name="connsiteX15" fmla="*/ 401968 w 1690720"/>
                <a:gd name="connsiteY15" fmla="*/ 150354 h 2335095"/>
                <a:gd name="connsiteX16" fmla="*/ 429584 w 1690720"/>
                <a:gd name="connsiteY16" fmla="*/ 174902 h 2335095"/>
                <a:gd name="connsiteX17" fmla="*/ 463337 w 1690720"/>
                <a:gd name="connsiteY17" fmla="*/ 208655 h 2335095"/>
                <a:gd name="connsiteX18" fmla="*/ 481748 w 1690720"/>
                <a:gd name="connsiteY18" fmla="*/ 236271 h 2335095"/>
                <a:gd name="connsiteX19" fmla="*/ 494022 w 1690720"/>
                <a:gd name="connsiteY19" fmla="*/ 276161 h 2335095"/>
                <a:gd name="connsiteX20" fmla="*/ 494022 w 1690720"/>
                <a:gd name="connsiteY20" fmla="*/ 309914 h 2335095"/>
                <a:gd name="connsiteX21" fmla="*/ 475611 w 1690720"/>
                <a:gd name="connsiteY21" fmla="*/ 432652 h 2335095"/>
                <a:gd name="connsiteX22" fmla="*/ 435721 w 1690720"/>
                <a:gd name="connsiteY22" fmla="*/ 714950 h 2335095"/>
                <a:gd name="connsiteX23" fmla="*/ 423447 w 1690720"/>
                <a:gd name="connsiteY23" fmla="*/ 828483 h 2335095"/>
                <a:gd name="connsiteX24" fmla="*/ 411173 w 1690720"/>
                <a:gd name="connsiteY24" fmla="*/ 1098507 h 2335095"/>
                <a:gd name="connsiteX25" fmla="*/ 395831 w 1690720"/>
                <a:gd name="connsiteY25" fmla="*/ 1377737 h 2335095"/>
                <a:gd name="connsiteX26" fmla="*/ 377420 w 1690720"/>
                <a:gd name="connsiteY26" fmla="*/ 1712199 h 2335095"/>
                <a:gd name="connsiteX27" fmla="*/ 377420 w 1690720"/>
                <a:gd name="connsiteY27" fmla="*/ 1785842 h 2335095"/>
                <a:gd name="connsiteX28" fmla="*/ 377420 w 1690720"/>
                <a:gd name="connsiteY28" fmla="*/ 1884032 h 2335095"/>
                <a:gd name="connsiteX29" fmla="*/ 386626 w 1690720"/>
                <a:gd name="connsiteY29" fmla="*/ 1979154 h 2335095"/>
                <a:gd name="connsiteX30" fmla="*/ 395831 w 1690720"/>
                <a:gd name="connsiteY30" fmla="*/ 2019044 h 2335095"/>
                <a:gd name="connsiteX31" fmla="*/ 411173 w 1690720"/>
                <a:gd name="connsiteY31" fmla="*/ 2046660 h 2335095"/>
                <a:gd name="connsiteX32" fmla="*/ 451063 w 1690720"/>
                <a:gd name="connsiteY32" fmla="*/ 2077345 h 2335095"/>
                <a:gd name="connsiteX33" fmla="*/ 512432 w 1690720"/>
                <a:gd name="connsiteY33" fmla="*/ 2098824 h 2335095"/>
                <a:gd name="connsiteX34" fmla="*/ 567665 w 1690720"/>
                <a:gd name="connsiteY34" fmla="*/ 2114167 h 2335095"/>
                <a:gd name="connsiteX35" fmla="*/ 675061 w 1690720"/>
                <a:gd name="connsiteY35" fmla="*/ 2126440 h 2335095"/>
                <a:gd name="connsiteX36" fmla="*/ 825415 w 1690720"/>
                <a:gd name="connsiteY36" fmla="*/ 2129509 h 2335095"/>
                <a:gd name="connsiteX37" fmla="*/ 911332 w 1690720"/>
                <a:gd name="connsiteY37" fmla="*/ 2129509 h 2335095"/>
                <a:gd name="connsiteX38" fmla="*/ 1003385 w 1690720"/>
                <a:gd name="connsiteY38" fmla="*/ 2123372 h 2335095"/>
                <a:gd name="connsiteX39" fmla="*/ 1110781 w 1690720"/>
                <a:gd name="connsiteY39" fmla="*/ 2111098 h 2335095"/>
                <a:gd name="connsiteX40" fmla="*/ 1162945 w 1690720"/>
                <a:gd name="connsiteY40" fmla="*/ 2095756 h 2335095"/>
                <a:gd name="connsiteX41" fmla="*/ 1215109 w 1690720"/>
                <a:gd name="connsiteY41" fmla="*/ 2074277 h 2335095"/>
                <a:gd name="connsiteX42" fmla="*/ 1626282 w 1690720"/>
                <a:gd name="connsiteY42" fmla="*/ 2083482 h 2335095"/>
                <a:gd name="connsiteX43" fmla="*/ 1666172 w 1690720"/>
                <a:gd name="connsiteY43" fmla="*/ 2120303 h 2335095"/>
                <a:gd name="connsiteX44" fmla="*/ 1681514 w 1690720"/>
                <a:gd name="connsiteY44" fmla="*/ 2144851 h 2335095"/>
                <a:gd name="connsiteX45" fmla="*/ 1687651 w 1690720"/>
                <a:gd name="connsiteY45" fmla="*/ 2163262 h 2335095"/>
                <a:gd name="connsiteX46" fmla="*/ 1690720 w 1690720"/>
                <a:gd name="connsiteY46" fmla="*/ 2175536 h 2335095"/>
                <a:gd name="connsiteX47" fmla="*/ 1687651 w 1690720"/>
                <a:gd name="connsiteY47" fmla="*/ 2197015 h 2335095"/>
                <a:gd name="connsiteX48" fmla="*/ 1678446 w 1690720"/>
                <a:gd name="connsiteY48" fmla="*/ 2221563 h 2335095"/>
                <a:gd name="connsiteX49" fmla="*/ 1660035 w 1690720"/>
                <a:gd name="connsiteY49" fmla="*/ 2243042 h 2335095"/>
                <a:gd name="connsiteX50" fmla="*/ 1610940 w 1690720"/>
                <a:gd name="connsiteY50" fmla="*/ 2267589 h 2335095"/>
                <a:gd name="connsiteX51" fmla="*/ 1540365 w 1690720"/>
                <a:gd name="connsiteY51" fmla="*/ 2286000 h 2335095"/>
                <a:gd name="connsiteX52" fmla="*/ 1359326 w 1690720"/>
                <a:gd name="connsiteY52" fmla="*/ 2313616 h 2335095"/>
                <a:gd name="connsiteX53" fmla="*/ 1169082 w 1690720"/>
                <a:gd name="connsiteY53" fmla="*/ 2328958 h 2335095"/>
                <a:gd name="connsiteX54" fmla="*/ 975769 w 1690720"/>
                <a:gd name="connsiteY54" fmla="*/ 2335095 h 2335095"/>
                <a:gd name="connsiteX55" fmla="*/ 807004 w 1690720"/>
                <a:gd name="connsiteY55" fmla="*/ 2328958 h 2335095"/>
                <a:gd name="connsiteX56" fmla="*/ 675061 w 1690720"/>
                <a:gd name="connsiteY56" fmla="*/ 2319753 h 2335095"/>
                <a:gd name="connsiteX57" fmla="*/ 509364 w 1690720"/>
                <a:gd name="connsiteY57" fmla="*/ 2292137 h 2335095"/>
                <a:gd name="connsiteX58" fmla="*/ 411173 w 1690720"/>
                <a:gd name="connsiteY58" fmla="*/ 2261452 h 2335095"/>
                <a:gd name="connsiteX59" fmla="*/ 343667 w 1690720"/>
                <a:gd name="connsiteY59" fmla="*/ 2233836 h 2335095"/>
                <a:gd name="connsiteX60" fmla="*/ 294572 w 1690720"/>
                <a:gd name="connsiteY60" fmla="*/ 2200083 h 2335095"/>
                <a:gd name="connsiteX61" fmla="*/ 263888 w 1690720"/>
                <a:gd name="connsiteY61" fmla="*/ 2166330 h 2335095"/>
                <a:gd name="connsiteX62" fmla="*/ 239340 w 1690720"/>
                <a:gd name="connsiteY62" fmla="*/ 2117235 h 2335095"/>
                <a:gd name="connsiteX63" fmla="*/ 214792 w 1690720"/>
                <a:gd name="connsiteY63" fmla="*/ 2046660 h 2335095"/>
                <a:gd name="connsiteX64" fmla="*/ 199450 w 1690720"/>
                <a:gd name="connsiteY64" fmla="*/ 1969949 h 2335095"/>
                <a:gd name="connsiteX65" fmla="*/ 187176 w 1690720"/>
                <a:gd name="connsiteY65" fmla="*/ 1859485 h 2335095"/>
                <a:gd name="connsiteX66" fmla="*/ 181039 w 1690720"/>
                <a:gd name="connsiteY66" fmla="*/ 1718336 h 2335095"/>
                <a:gd name="connsiteX67" fmla="*/ 181039 w 1690720"/>
                <a:gd name="connsiteY67" fmla="*/ 1558776 h 2335095"/>
                <a:gd name="connsiteX68" fmla="*/ 187176 w 1690720"/>
                <a:gd name="connsiteY68" fmla="*/ 1377737 h 2335095"/>
                <a:gd name="connsiteX69" fmla="*/ 205587 w 1690720"/>
                <a:gd name="connsiteY69" fmla="*/ 892921 h 23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0720" h="2335095">
                  <a:moveTo>
                    <a:pt x="205587" y="892921"/>
                  </a:moveTo>
                  <a:lnTo>
                    <a:pt x="205587" y="518569"/>
                  </a:lnTo>
                  <a:lnTo>
                    <a:pt x="205587" y="273093"/>
                  </a:lnTo>
                  <a:lnTo>
                    <a:pt x="199450" y="236271"/>
                  </a:lnTo>
                  <a:lnTo>
                    <a:pt x="187176" y="199450"/>
                  </a:lnTo>
                  <a:lnTo>
                    <a:pt x="168765" y="168765"/>
                  </a:lnTo>
                  <a:lnTo>
                    <a:pt x="150355" y="144218"/>
                  </a:lnTo>
                  <a:lnTo>
                    <a:pt x="107396" y="101259"/>
                  </a:lnTo>
                  <a:lnTo>
                    <a:pt x="52164" y="52164"/>
                  </a:lnTo>
                  <a:lnTo>
                    <a:pt x="0" y="9205"/>
                  </a:lnTo>
                  <a:lnTo>
                    <a:pt x="88985" y="0"/>
                  </a:lnTo>
                  <a:lnTo>
                    <a:pt x="202518" y="49095"/>
                  </a:lnTo>
                  <a:lnTo>
                    <a:pt x="279230" y="82848"/>
                  </a:lnTo>
                  <a:lnTo>
                    <a:pt x="334462" y="107396"/>
                  </a:lnTo>
                  <a:lnTo>
                    <a:pt x="368215" y="125807"/>
                  </a:lnTo>
                  <a:lnTo>
                    <a:pt x="401968" y="150354"/>
                  </a:lnTo>
                  <a:lnTo>
                    <a:pt x="429584" y="174902"/>
                  </a:lnTo>
                  <a:lnTo>
                    <a:pt x="463337" y="208655"/>
                  </a:lnTo>
                  <a:lnTo>
                    <a:pt x="481748" y="236271"/>
                  </a:lnTo>
                  <a:lnTo>
                    <a:pt x="494022" y="276161"/>
                  </a:lnTo>
                  <a:lnTo>
                    <a:pt x="494022" y="309914"/>
                  </a:lnTo>
                  <a:lnTo>
                    <a:pt x="475611" y="432652"/>
                  </a:lnTo>
                  <a:lnTo>
                    <a:pt x="435721" y="714950"/>
                  </a:lnTo>
                  <a:lnTo>
                    <a:pt x="423447" y="828483"/>
                  </a:lnTo>
                  <a:lnTo>
                    <a:pt x="411173" y="1098507"/>
                  </a:lnTo>
                  <a:lnTo>
                    <a:pt x="395831" y="1377737"/>
                  </a:lnTo>
                  <a:lnTo>
                    <a:pt x="377420" y="1712199"/>
                  </a:lnTo>
                  <a:lnTo>
                    <a:pt x="377420" y="1785842"/>
                  </a:lnTo>
                  <a:lnTo>
                    <a:pt x="377420" y="1884032"/>
                  </a:lnTo>
                  <a:lnTo>
                    <a:pt x="386626" y="1979154"/>
                  </a:lnTo>
                  <a:lnTo>
                    <a:pt x="395831" y="2019044"/>
                  </a:lnTo>
                  <a:lnTo>
                    <a:pt x="411173" y="2046660"/>
                  </a:lnTo>
                  <a:lnTo>
                    <a:pt x="451063" y="2077345"/>
                  </a:lnTo>
                  <a:lnTo>
                    <a:pt x="512432" y="2098824"/>
                  </a:lnTo>
                  <a:lnTo>
                    <a:pt x="567665" y="2114167"/>
                  </a:lnTo>
                  <a:lnTo>
                    <a:pt x="675061" y="2126440"/>
                  </a:lnTo>
                  <a:lnTo>
                    <a:pt x="825415" y="2129509"/>
                  </a:lnTo>
                  <a:lnTo>
                    <a:pt x="911332" y="2129509"/>
                  </a:lnTo>
                  <a:lnTo>
                    <a:pt x="1003385" y="2123372"/>
                  </a:lnTo>
                  <a:lnTo>
                    <a:pt x="1110781" y="2111098"/>
                  </a:lnTo>
                  <a:lnTo>
                    <a:pt x="1162945" y="2095756"/>
                  </a:lnTo>
                  <a:lnTo>
                    <a:pt x="1215109" y="2074277"/>
                  </a:lnTo>
                  <a:lnTo>
                    <a:pt x="1626282" y="2083482"/>
                  </a:lnTo>
                  <a:lnTo>
                    <a:pt x="1666172" y="2120303"/>
                  </a:lnTo>
                  <a:lnTo>
                    <a:pt x="1681514" y="2144851"/>
                  </a:lnTo>
                  <a:lnTo>
                    <a:pt x="1687651" y="2163262"/>
                  </a:lnTo>
                  <a:lnTo>
                    <a:pt x="1690720" y="2175536"/>
                  </a:lnTo>
                  <a:lnTo>
                    <a:pt x="1687651" y="2197015"/>
                  </a:lnTo>
                  <a:lnTo>
                    <a:pt x="1678446" y="2221563"/>
                  </a:lnTo>
                  <a:lnTo>
                    <a:pt x="1660035" y="2243042"/>
                  </a:lnTo>
                  <a:lnTo>
                    <a:pt x="1610940" y="2267589"/>
                  </a:lnTo>
                  <a:lnTo>
                    <a:pt x="1540365" y="2286000"/>
                  </a:lnTo>
                  <a:lnTo>
                    <a:pt x="1359326" y="2313616"/>
                  </a:lnTo>
                  <a:lnTo>
                    <a:pt x="1169082" y="2328958"/>
                  </a:lnTo>
                  <a:lnTo>
                    <a:pt x="975769" y="2335095"/>
                  </a:lnTo>
                  <a:lnTo>
                    <a:pt x="807004" y="2328958"/>
                  </a:lnTo>
                  <a:lnTo>
                    <a:pt x="675061" y="2319753"/>
                  </a:lnTo>
                  <a:lnTo>
                    <a:pt x="509364" y="2292137"/>
                  </a:lnTo>
                  <a:lnTo>
                    <a:pt x="411173" y="2261452"/>
                  </a:lnTo>
                  <a:lnTo>
                    <a:pt x="343667" y="2233836"/>
                  </a:lnTo>
                  <a:lnTo>
                    <a:pt x="294572" y="2200083"/>
                  </a:lnTo>
                  <a:lnTo>
                    <a:pt x="263888" y="2166330"/>
                  </a:lnTo>
                  <a:lnTo>
                    <a:pt x="239340" y="2117235"/>
                  </a:lnTo>
                  <a:lnTo>
                    <a:pt x="214792" y="2046660"/>
                  </a:lnTo>
                  <a:lnTo>
                    <a:pt x="199450" y="1969949"/>
                  </a:lnTo>
                  <a:lnTo>
                    <a:pt x="187176" y="1859485"/>
                  </a:lnTo>
                  <a:lnTo>
                    <a:pt x="181039" y="1718336"/>
                  </a:lnTo>
                  <a:lnTo>
                    <a:pt x="181039" y="1558776"/>
                  </a:lnTo>
                  <a:lnTo>
                    <a:pt x="187176" y="1377737"/>
                  </a:lnTo>
                  <a:lnTo>
                    <a:pt x="205587" y="8929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77">
              <a:extLst>
                <a:ext uri="{FF2B5EF4-FFF2-40B4-BE49-F238E27FC236}">
                  <a16:creationId xmlns:a16="http://schemas.microsoft.com/office/drawing/2014/main" id="{2136BD63-C374-4334-A8E7-42C94165B2C4}"/>
                </a:ext>
              </a:extLst>
            </p:cNvPr>
            <p:cNvSpPr/>
            <p:nvPr/>
          </p:nvSpPr>
          <p:spPr>
            <a:xfrm>
              <a:off x="7904163" y="4783139"/>
              <a:ext cx="533400" cy="892175"/>
            </a:xfrm>
            <a:custGeom>
              <a:avLst/>
              <a:gdLst>
                <a:gd name="connsiteX0" fmla="*/ 333375 w 533400"/>
                <a:gd name="connsiteY0" fmla="*/ 235744 h 890588"/>
                <a:gd name="connsiteX1" fmla="*/ 352425 w 533400"/>
                <a:gd name="connsiteY1" fmla="*/ 392907 h 890588"/>
                <a:gd name="connsiteX2" fmla="*/ 364331 w 533400"/>
                <a:gd name="connsiteY2" fmla="*/ 547688 h 890588"/>
                <a:gd name="connsiteX3" fmla="*/ 371475 w 533400"/>
                <a:gd name="connsiteY3" fmla="*/ 645319 h 890588"/>
                <a:gd name="connsiteX4" fmla="*/ 390525 w 533400"/>
                <a:gd name="connsiteY4" fmla="*/ 695325 h 890588"/>
                <a:gd name="connsiteX5" fmla="*/ 438150 w 533400"/>
                <a:gd name="connsiteY5" fmla="*/ 762000 h 890588"/>
                <a:gd name="connsiteX6" fmla="*/ 469106 w 533400"/>
                <a:gd name="connsiteY6" fmla="*/ 800100 h 890588"/>
                <a:gd name="connsiteX7" fmla="*/ 478631 w 533400"/>
                <a:gd name="connsiteY7" fmla="*/ 812007 h 890588"/>
                <a:gd name="connsiteX8" fmla="*/ 516731 w 533400"/>
                <a:gd name="connsiteY8" fmla="*/ 852488 h 890588"/>
                <a:gd name="connsiteX9" fmla="*/ 533400 w 533400"/>
                <a:gd name="connsiteY9" fmla="*/ 890588 h 890588"/>
                <a:gd name="connsiteX10" fmla="*/ 0 w 533400"/>
                <a:gd name="connsiteY10" fmla="*/ 828675 h 890588"/>
                <a:gd name="connsiteX11" fmla="*/ 40481 w 533400"/>
                <a:gd name="connsiteY11" fmla="*/ 812007 h 890588"/>
                <a:gd name="connsiteX12" fmla="*/ 66675 w 533400"/>
                <a:gd name="connsiteY12" fmla="*/ 797719 h 890588"/>
                <a:gd name="connsiteX13" fmla="*/ 100012 w 533400"/>
                <a:gd name="connsiteY13" fmla="*/ 771525 h 890588"/>
                <a:gd name="connsiteX14" fmla="*/ 121444 w 533400"/>
                <a:gd name="connsiteY14" fmla="*/ 752475 h 890588"/>
                <a:gd name="connsiteX15" fmla="*/ 147637 w 533400"/>
                <a:gd name="connsiteY15" fmla="*/ 711994 h 890588"/>
                <a:gd name="connsiteX16" fmla="*/ 169069 w 533400"/>
                <a:gd name="connsiteY16" fmla="*/ 661988 h 890588"/>
                <a:gd name="connsiteX17" fmla="*/ 190500 w 533400"/>
                <a:gd name="connsiteY17" fmla="*/ 583407 h 890588"/>
                <a:gd name="connsiteX18" fmla="*/ 216694 w 533400"/>
                <a:gd name="connsiteY18" fmla="*/ 407194 h 890588"/>
                <a:gd name="connsiteX19" fmla="*/ 250031 w 533400"/>
                <a:gd name="connsiteY19" fmla="*/ 121444 h 890588"/>
                <a:gd name="connsiteX20" fmla="*/ 257175 w 533400"/>
                <a:gd name="connsiteY20" fmla="*/ 30957 h 890588"/>
                <a:gd name="connsiteX21" fmla="*/ 264319 w 533400"/>
                <a:gd name="connsiteY21" fmla="*/ 7144 h 890588"/>
                <a:gd name="connsiteX22" fmla="*/ 278606 w 533400"/>
                <a:gd name="connsiteY22" fmla="*/ 0 h 890588"/>
                <a:gd name="connsiteX23" fmla="*/ 290512 w 533400"/>
                <a:gd name="connsiteY23" fmla="*/ 0 h 890588"/>
                <a:gd name="connsiteX24" fmla="*/ 295275 w 533400"/>
                <a:gd name="connsiteY24" fmla="*/ 2382 h 890588"/>
                <a:gd name="connsiteX25" fmla="*/ 304800 w 533400"/>
                <a:gd name="connsiteY25" fmla="*/ 9525 h 890588"/>
                <a:gd name="connsiteX26" fmla="*/ 309562 w 533400"/>
                <a:gd name="connsiteY26" fmla="*/ 33338 h 890588"/>
                <a:gd name="connsiteX27" fmla="*/ 321469 w 533400"/>
                <a:gd name="connsiteY27" fmla="*/ 128588 h 890588"/>
                <a:gd name="connsiteX28" fmla="*/ 333375 w 533400"/>
                <a:gd name="connsiteY28" fmla="*/ 235744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3400" h="890588">
                  <a:moveTo>
                    <a:pt x="333375" y="235744"/>
                  </a:moveTo>
                  <a:lnTo>
                    <a:pt x="352425" y="392907"/>
                  </a:lnTo>
                  <a:lnTo>
                    <a:pt x="364331" y="547688"/>
                  </a:lnTo>
                  <a:lnTo>
                    <a:pt x="371475" y="645319"/>
                  </a:lnTo>
                  <a:lnTo>
                    <a:pt x="390525" y="695325"/>
                  </a:lnTo>
                  <a:lnTo>
                    <a:pt x="438150" y="762000"/>
                  </a:lnTo>
                  <a:lnTo>
                    <a:pt x="469106" y="800100"/>
                  </a:lnTo>
                  <a:lnTo>
                    <a:pt x="478631" y="812007"/>
                  </a:lnTo>
                  <a:lnTo>
                    <a:pt x="516731" y="852488"/>
                  </a:lnTo>
                  <a:lnTo>
                    <a:pt x="533400" y="890588"/>
                  </a:lnTo>
                  <a:lnTo>
                    <a:pt x="0" y="828675"/>
                  </a:lnTo>
                  <a:lnTo>
                    <a:pt x="40481" y="812007"/>
                  </a:lnTo>
                  <a:lnTo>
                    <a:pt x="66675" y="797719"/>
                  </a:lnTo>
                  <a:lnTo>
                    <a:pt x="100012" y="771525"/>
                  </a:lnTo>
                  <a:lnTo>
                    <a:pt x="121444" y="752475"/>
                  </a:lnTo>
                  <a:lnTo>
                    <a:pt x="147637" y="711994"/>
                  </a:lnTo>
                  <a:lnTo>
                    <a:pt x="169069" y="661988"/>
                  </a:lnTo>
                  <a:lnTo>
                    <a:pt x="190500" y="583407"/>
                  </a:lnTo>
                  <a:lnTo>
                    <a:pt x="216694" y="407194"/>
                  </a:lnTo>
                  <a:lnTo>
                    <a:pt x="250031" y="121444"/>
                  </a:lnTo>
                  <a:lnTo>
                    <a:pt x="257175" y="30957"/>
                  </a:lnTo>
                  <a:lnTo>
                    <a:pt x="264319" y="7144"/>
                  </a:lnTo>
                  <a:lnTo>
                    <a:pt x="278606" y="0"/>
                  </a:lnTo>
                  <a:lnTo>
                    <a:pt x="290512" y="0"/>
                  </a:lnTo>
                  <a:lnTo>
                    <a:pt x="295275" y="2382"/>
                  </a:lnTo>
                  <a:lnTo>
                    <a:pt x="304800" y="9525"/>
                  </a:lnTo>
                  <a:lnTo>
                    <a:pt x="309562" y="33338"/>
                  </a:lnTo>
                  <a:lnTo>
                    <a:pt x="321469" y="128588"/>
                  </a:lnTo>
                  <a:lnTo>
                    <a:pt x="33337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3398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8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8" grpId="0" animBg="1"/>
      <p:bldP spid="69" grpId="0" animBg="1"/>
      <p:bldP spid="71" grpId="0" animBg="1"/>
      <p:bldP spid="64" grpId="0" animBg="1"/>
      <p:bldP spid="65" grpId="0" animBg="1"/>
      <p:bldP spid="66" grpId="0" animBg="1"/>
      <p:bldP spid="67" grpId="0" animBg="1"/>
      <p:bldP spid="70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F7ADD75F-CAAA-4FD3-B676-ACD584413751}"/>
              </a:ext>
            </a:extLst>
          </p:cNvPr>
          <p:cNvGrpSpPr/>
          <p:nvPr/>
        </p:nvGrpSpPr>
        <p:grpSpPr>
          <a:xfrm>
            <a:off x="3621089" y="1489075"/>
            <a:ext cx="4821237" cy="4554539"/>
            <a:chOff x="3621089" y="1489075"/>
            <a:chExt cx="4821237" cy="4554539"/>
          </a:xfrm>
          <a:solidFill>
            <a:schemeClr val="tx1"/>
          </a:solidFill>
        </p:grpSpPr>
        <p:sp>
          <p:nvSpPr>
            <p:cNvPr id="3" name="フリーフォーム 62">
              <a:extLst>
                <a:ext uri="{FF2B5EF4-FFF2-40B4-BE49-F238E27FC236}">
                  <a16:creationId xmlns:a16="http://schemas.microsoft.com/office/drawing/2014/main" id="{99F33F2C-D7A3-4083-8EB5-7DDC0AA6542C}"/>
                </a:ext>
              </a:extLst>
            </p:cNvPr>
            <p:cNvSpPr/>
            <p:nvPr/>
          </p:nvSpPr>
          <p:spPr>
            <a:xfrm>
              <a:off x="4056063" y="1579564"/>
              <a:ext cx="963612" cy="1266825"/>
            </a:xfrm>
            <a:custGeom>
              <a:avLst/>
              <a:gdLst>
                <a:gd name="connsiteX0" fmla="*/ 566737 w 964406"/>
                <a:gd name="connsiteY0" fmla="*/ 719137 h 1266825"/>
                <a:gd name="connsiteX1" fmla="*/ 654844 w 964406"/>
                <a:gd name="connsiteY1" fmla="*/ 609600 h 1266825"/>
                <a:gd name="connsiteX2" fmla="*/ 719137 w 964406"/>
                <a:gd name="connsiteY2" fmla="*/ 526256 h 1266825"/>
                <a:gd name="connsiteX3" fmla="*/ 764381 w 964406"/>
                <a:gd name="connsiteY3" fmla="*/ 469106 h 1266825"/>
                <a:gd name="connsiteX4" fmla="*/ 795337 w 964406"/>
                <a:gd name="connsiteY4" fmla="*/ 428625 h 1266825"/>
                <a:gd name="connsiteX5" fmla="*/ 812006 w 964406"/>
                <a:gd name="connsiteY5" fmla="*/ 409575 h 1266825"/>
                <a:gd name="connsiteX6" fmla="*/ 838200 w 964406"/>
                <a:gd name="connsiteY6" fmla="*/ 392906 h 1266825"/>
                <a:gd name="connsiteX7" fmla="*/ 864394 w 964406"/>
                <a:gd name="connsiteY7" fmla="*/ 378619 h 1266825"/>
                <a:gd name="connsiteX8" fmla="*/ 914400 w 964406"/>
                <a:gd name="connsiteY8" fmla="*/ 359569 h 1266825"/>
                <a:gd name="connsiteX9" fmla="*/ 945356 w 964406"/>
                <a:gd name="connsiteY9" fmla="*/ 352425 h 1266825"/>
                <a:gd name="connsiteX10" fmla="*/ 954881 w 964406"/>
                <a:gd name="connsiteY10" fmla="*/ 342900 h 1266825"/>
                <a:gd name="connsiteX11" fmla="*/ 962025 w 964406"/>
                <a:gd name="connsiteY11" fmla="*/ 328612 h 1266825"/>
                <a:gd name="connsiteX12" fmla="*/ 964406 w 964406"/>
                <a:gd name="connsiteY12" fmla="*/ 311944 h 1266825"/>
                <a:gd name="connsiteX13" fmla="*/ 962025 w 964406"/>
                <a:gd name="connsiteY13" fmla="*/ 288131 h 1266825"/>
                <a:gd name="connsiteX14" fmla="*/ 947737 w 964406"/>
                <a:gd name="connsiteY14" fmla="*/ 250031 h 1266825"/>
                <a:gd name="connsiteX15" fmla="*/ 914400 w 964406"/>
                <a:gd name="connsiteY15" fmla="*/ 197644 h 1266825"/>
                <a:gd name="connsiteX16" fmla="*/ 888206 w 964406"/>
                <a:gd name="connsiteY16" fmla="*/ 164306 h 1266825"/>
                <a:gd name="connsiteX17" fmla="*/ 854869 w 964406"/>
                <a:gd name="connsiteY17" fmla="*/ 130969 h 1266825"/>
                <a:gd name="connsiteX18" fmla="*/ 819150 w 964406"/>
                <a:gd name="connsiteY18" fmla="*/ 102394 h 1266825"/>
                <a:gd name="connsiteX19" fmla="*/ 783431 w 964406"/>
                <a:gd name="connsiteY19" fmla="*/ 78581 h 1266825"/>
                <a:gd name="connsiteX20" fmla="*/ 738187 w 964406"/>
                <a:gd name="connsiteY20" fmla="*/ 52387 h 1266825"/>
                <a:gd name="connsiteX21" fmla="*/ 700087 w 964406"/>
                <a:gd name="connsiteY21" fmla="*/ 33337 h 1266825"/>
                <a:gd name="connsiteX22" fmla="*/ 654844 w 964406"/>
                <a:gd name="connsiteY22" fmla="*/ 14287 h 1266825"/>
                <a:gd name="connsiteX23" fmla="*/ 614362 w 964406"/>
                <a:gd name="connsiteY23" fmla="*/ 4762 h 1266825"/>
                <a:gd name="connsiteX24" fmla="*/ 588169 w 964406"/>
                <a:gd name="connsiteY24" fmla="*/ 0 h 1266825"/>
                <a:gd name="connsiteX25" fmla="*/ 564356 w 964406"/>
                <a:gd name="connsiteY25" fmla="*/ 2381 h 1266825"/>
                <a:gd name="connsiteX26" fmla="*/ 552450 w 964406"/>
                <a:gd name="connsiteY26" fmla="*/ 9525 h 1266825"/>
                <a:gd name="connsiteX27" fmla="*/ 550069 w 964406"/>
                <a:gd name="connsiteY27" fmla="*/ 19050 h 1266825"/>
                <a:gd name="connsiteX28" fmla="*/ 550069 w 964406"/>
                <a:gd name="connsiteY28" fmla="*/ 35719 h 1266825"/>
                <a:gd name="connsiteX29" fmla="*/ 554831 w 964406"/>
                <a:gd name="connsiteY29" fmla="*/ 54769 h 1266825"/>
                <a:gd name="connsiteX30" fmla="*/ 576262 w 964406"/>
                <a:gd name="connsiteY30" fmla="*/ 97631 h 1266825"/>
                <a:gd name="connsiteX31" fmla="*/ 595312 w 964406"/>
                <a:gd name="connsiteY31" fmla="*/ 121444 h 1266825"/>
                <a:gd name="connsiteX32" fmla="*/ 604837 w 964406"/>
                <a:gd name="connsiteY32" fmla="*/ 138112 h 1266825"/>
                <a:gd name="connsiteX33" fmla="*/ 616744 w 964406"/>
                <a:gd name="connsiteY33" fmla="*/ 164306 h 1266825"/>
                <a:gd name="connsiteX34" fmla="*/ 621506 w 964406"/>
                <a:gd name="connsiteY34" fmla="*/ 188119 h 1266825"/>
                <a:gd name="connsiteX35" fmla="*/ 619125 w 964406"/>
                <a:gd name="connsiteY35" fmla="*/ 226219 h 1266825"/>
                <a:gd name="connsiteX36" fmla="*/ 604837 w 964406"/>
                <a:gd name="connsiteY36" fmla="*/ 259556 h 1266825"/>
                <a:gd name="connsiteX37" fmla="*/ 564356 w 964406"/>
                <a:gd name="connsiteY37" fmla="*/ 335756 h 1266825"/>
                <a:gd name="connsiteX38" fmla="*/ 495300 w 964406"/>
                <a:gd name="connsiteY38" fmla="*/ 459581 h 1266825"/>
                <a:gd name="connsiteX39" fmla="*/ 392906 w 964406"/>
                <a:gd name="connsiteY39" fmla="*/ 633412 h 1266825"/>
                <a:gd name="connsiteX40" fmla="*/ 266700 w 964406"/>
                <a:gd name="connsiteY40" fmla="*/ 835819 h 1266825"/>
                <a:gd name="connsiteX41" fmla="*/ 111919 w 964406"/>
                <a:gd name="connsiteY41" fmla="*/ 1064419 h 1266825"/>
                <a:gd name="connsiteX42" fmla="*/ 0 w 964406"/>
                <a:gd name="connsiteY42" fmla="*/ 1207294 h 1266825"/>
                <a:gd name="connsiteX43" fmla="*/ 95250 w 964406"/>
                <a:gd name="connsiteY43" fmla="*/ 1266825 h 1266825"/>
                <a:gd name="connsiteX44" fmla="*/ 197644 w 964406"/>
                <a:gd name="connsiteY44" fmla="*/ 1159669 h 1266825"/>
                <a:gd name="connsiteX45" fmla="*/ 304800 w 964406"/>
                <a:gd name="connsiteY45" fmla="*/ 1035844 h 1266825"/>
                <a:gd name="connsiteX46" fmla="*/ 454819 w 964406"/>
                <a:gd name="connsiteY46" fmla="*/ 857250 h 1266825"/>
                <a:gd name="connsiteX47" fmla="*/ 566737 w 964406"/>
                <a:gd name="connsiteY47" fmla="*/ 719137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64406" h="1266825">
                  <a:moveTo>
                    <a:pt x="566737" y="719137"/>
                  </a:moveTo>
                  <a:lnTo>
                    <a:pt x="654844" y="609600"/>
                  </a:lnTo>
                  <a:lnTo>
                    <a:pt x="719137" y="526256"/>
                  </a:lnTo>
                  <a:lnTo>
                    <a:pt x="764381" y="469106"/>
                  </a:lnTo>
                  <a:lnTo>
                    <a:pt x="795337" y="428625"/>
                  </a:lnTo>
                  <a:lnTo>
                    <a:pt x="812006" y="409575"/>
                  </a:lnTo>
                  <a:lnTo>
                    <a:pt x="838200" y="392906"/>
                  </a:lnTo>
                  <a:lnTo>
                    <a:pt x="864394" y="378619"/>
                  </a:lnTo>
                  <a:lnTo>
                    <a:pt x="914400" y="359569"/>
                  </a:lnTo>
                  <a:lnTo>
                    <a:pt x="945356" y="352425"/>
                  </a:lnTo>
                  <a:lnTo>
                    <a:pt x="954881" y="342900"/>
                  </a:lnTo>
                  <a:lnTo>
                    <a:pt x="962025" y="328612"/>
                  </a:lnTo>
                  <a:lnTo>
                    <a:pt x="964406" y="311944"/>
                  </a:lnTo>
                  <a:lnTo>
                    <a:pt x="962025" y="288131"/>
                  </a:lnTo>
                  <a:lnTo>
                    <a:pt x="947737" y="250031"/>
                  </a:lnTo>
                  <a:lnTo>
                    <a:pt x="914400" y="197644"/>
                  </a:lnTo>
                  <a:lnTo>
                    <a:pt x="888206" y="164306"/>
                  </a:lnTo>
                  <a:lnTo>
                    <a:pt x="854869" y="130969"/>
                  </a:lnTo>
                  <a:lnTo>
                    <a:pt x="819150" y="102394"/>
                  </a:lnTo>
                  <a:lnTo>
                    <a:pt x="783431" y="78581"/>
                  </a:lnTo>
                  <a:lnTo>
                    <a:pt x="738187" y="52387"/>
                  </a:lnTo>
                  <a:lnTo>
                    <a:pt x="700087" y="33337"/>
                  </a:lnTo>
                  <a:lnTo>
                    <a:pt x="654844" y="14287"/>
                  </a:lnTo>
                  <a:lnTo>
                    <a:pt x="614362" y="4762"/>
                  </a:lnTo>
                  <a:lnTo>
                    <a:pt x="588169" y="0"/>
                  </a:lnTo>
                  <a:lnTo>
                    <a:pt x="564356" y="2381"/>
                  </a:lnTo>
                  <a:lnTo>
                    <a:pt x="552450" y="9525"/>
                  </a:lnTo>
                  <a:lnTo>
                    <a:pt x="550069" y="19050"/>
                  </a:lnTo>
                  <a:lnTo>
                    <a:pt x="550069" y="35719"/>
                  </a:lnTo>
                  <a:lnTo>
                    <a:pt x="554831" y="54769"/>
                  </a:lnTo>
                  <a:lnTo>
                    <a:pt x="576262" y="97631"/>
                  </a:lnTo>
                  <a:lnTo>
                    <a:pt x="595312" y="121444"/>
                  </a:lnTo>
                  <a:lnTo>
                    <a:pt x="604837" y="138112"/>
                  </a:lnTo>
                  <a:lnTo>
                    <a:pt x="616744" y="164306"/>
                  </a:lnTo>
                  <a:lnTo>
                    <a:pt x="621506" y="188119"/>
                  </a:lnTo>
                  <a:lnTo>
                    <a:pt x="619125" y="226219"/>
                  </a:lnTo>
                  <a:lnTo>
                    <a:pt x="604837" y="259556"/>
                  </a:lnTo>
                  <a:lnTo>
                    <a:pt x="564356" y="335756"/>
                  </a:lnTo>
                  <a:lnTo>
                    <a:pt x="495300" y="459581"/>
                  </a:lnTo>
                  <a:lnTo>
                    <a:pt x="392906" y="633412"/>
                  </a:lnTo>
                  <a:lnTo>
                    <a:pt x="266700" y="835819"/>
                  </a:lnTo>
                  <a:lnTo>
                    <a:pt x="111919" y="1064419"/>
                  </a:lnTo>
                  <a:lnTo>
                    <a:pt x="0" y="1207294"/>
                  </a:lnTo>
                  <a:lnTo>
                    <a:pt x="95250" y="1266825"/>
                  </a:lnTo>
                  <a:lnTo>
                    <a:pt x="197644" y="1159669"/>
                  </a:lnTo>
                  <a:lnTo>
                    <a:pt x="304800" y="1035844"/>
                  </a:lnTo>
                  <a:lnTo>
                    <a:pt x="454819" y="857250"/>
                  </a:lnTo>
                  <a:lnTo>
                    <a:pt x="566737" y="719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7">
              <a:extLst>
                <a:ext uri="{FF2B5EF4-FFF2-40B4-BE49-F238E27FC236}">
                  <a16:creationId xmlns:a16="http://schemas.microsoft.com/office/drawing/2014/main" id="{D3DD313E-42D9-44C6-A67F-2AB1DACD9F4F}"/>
                </a:ext>
              </a:extLst>
            </p:cNvPr>
            <p:cNvSpPr/>
            <p:nvPr/>
          </p:nvSpPr>
          <p:spPr>
            <a:xfrm>
              <a:off x="5111751" y="4254501"/>
              <a:ext cx="512763" cy="873125"/>
            </a:xfrm>
            <a:custGeom>
              <a:avLst/>
              <a:gdLst>
                <a:gd name="connsiteX0" fmla="*/ 239547 w 512579"/>
                <a:gd name="connsiteY0" fmla="*/ 489397 h 873187"/>
                <a:gd name="connsiteX1" fmla="*/ 216365 w 512579"/>
                <a:gd name="connsiteY1" fmla="*/ 404396 h 873187"/>
                <a:gd name="connsiteX2" fmla="*/ 188031 w 512579"/>
                <a:gd name="connsiteY2" fmla="*/ 350305 h 873187"/>
                <a:gd name="connsiteX3" fmla="*/ 123637 w 512579"/>
                <a:gd name="connsiteY3" fmla="*/ 239547 h 873187"/>
                <a:gd name="connsiteX4" fmla="*/ 28333 w 512579"/>
                <a:gd name="connsiteY4" fmla="*/ 77273 h 873187"/>
                <a:gd name="connsiteX5" fmla="*/ 7727 w 512579"/>
                <a:gd name="connsiteY5" fmla="*/ 38636 h 873187"/>
                <a:gd name="connsiteX6" fmla="*/ 0 w 512579"/>
                <a:gd name="connsiteY6" fmla="*/ 25757 h 873187"/>
                <a:gd name="connsiteX7" fmla="*/ 0 w 512579"/>
                <a:gd name="connsiteY7" fmla="*/ 15454 h 873187"/>
                <a:gd name="connsiteX8" fmla="*/ 10303 w 512579"/>
                <a:gd name="connsiteY8" fmla="*/ 2575 h 873187"/>
                <a:gd name="connsiteX9" fmla="*/ 30909 w 512579"/>
                <a:gd name="connsiteY9" fmla="*/ 0 h 873187"/>
                <a:gd name="connsiteX10" fmla="*/ 54091 w 512579"/>
                <a:gd name="connsiteY10" fmla="*/ 10303 h 873187"/>
                <a:gd name="connsiteX11" fmla="*/ 154546 w 512579"/>
                <a:gd name="connsiteY11" fmla="*/ 92728 h 873187"/>
                <a:gd name="connsiteX12" fmla="*/ 368336 w 512579"/>
                <a:gd name="connsiteY12" fmla="*/ 283335 h 873187"/>
                <a:gd name="connsiteX13" fmla="*/ 461063 w 512579"/>
                <a:gd name="connsiteY13" fmla="*/ 376063 h 873187"/>
                <a:gd name="connsiteX14" fmla="*/ 479094 w 512579"/>
                <a:gd name="connsiteY14" fmla="*/ 419851 h 873187"/>
                <a:gd name="connsiteX15" fmla="*/ 502276 w 512579"/>
                <a:gd name="connsiteY15" fmla="*/ 489397 h 873187"/>
                <a:gd name="connsiteX16" fmla="*/ 512579 w 512579"/>
                <a:gd name="connsiteY16" fmla="*/ 564094 h 873187"/>
                <a:gd name="connsiteX17" fmla="*/ 512579 w 512579"/>
                <a:gd name="connsiteY17" fmla="*/ 620761 h 873187"/>
                <a:gd name="connsiteX18" fmla="*/ 507427 w 512579"/>
                <a:gd name="connsiteY18" fmla="*/ 695459 h 873187"/>
                <a:gd name="connsiteX19" fmla="*/ 494548 w 512579"/>
                <a:gd name="connsiteY19" fmla="*/ 759853 h 873187"/>
                <a:gd name="connsiteX20" fmla="*/ 473942 w 512579"/>
                <a:gd name="connsiteY20" fmla="*/ 806217 h 873187"/>
                <a:gd name="connsiteX21" fmla="*/ 448185 w 512579"/>
                <a:gd name="connsiteY21" fmla="*/ 847430 h 873187"/>
                <a:gd name="connsiteX22" fmla="*/ 425003 w 512579"/>
                <a:gd name="connsiteY22" fmla="*/ 868036 h 873187"/>
                <a:gd name="connsiteX23" fmla="*/ 406972 w 512579"/>
                <a:gd name="connsiteY23" fmla="*/ 873187 h 873187"/>
                <a:gd name="connsiteX24" fmla="*/ 388942 w 512579"/>
                <a:gd name="connsiteY24" fmla="*/ 873187 h 873187"/>
                <a:gd name="connsiteX25" fmla="*/ 352881 w 512579"/>
                <a:gd name="connsiteY25" fmla="*/ 855157 h 873187"/>
                <a:gd name="connsiteX26" fmla="*/ 332275 w 512579"/>
                <a:gd name="connsiteY26" fmla="*/ 834551 h 873187"/>
                <a:gd name="connsiteX27" fmla="*/ 309093 w 512579"/>
                <a:gd name="connsiteY27" fmla="*/ 757277 h 873187"/>
                <a:gd name="connsiteX28" fmla="*/ 239547 w 512579"/>
                <a:gd name="connsiteY28" fmla="*/ 489397 h 873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12579" h="873187">
                  <a:moveTo>
                    <a:pt x="239547" y="489397"/>
                  </a:moveTo>
                  <a:lnTo>
                    <a:pt x="216365" y="404396"/>
                  </a:lnTo>
                  <a:lnTo>
                    <a:pt x="188031" y="350305"/>
                  </a:lnTo>
                  <a:lnTo>
                    <a:pt x="123637" y="239547"/>
                  </a:lnTo>
                  <a:lnTo>
                    <a:pt x="28333" y="77273"/>
                  </a:lnTo>
                  <a:lnTo>
                    <a:pt x="7727" y="38636"/>
                  </a:lnTo>
                  <a:lnTo>
                    <a:pt x="0" y="25757"/>
                  </a:lnTo>
                  <a:lnTo>
                    <a:pt x="0" y="15454"/>
                  </a:lnTo>
                  <a:lnTo>
                    <a:pt x="10303" y="2575"/>
                  </a:lnTo>
                  <a:lnTo>
                    <a:pt x="30909" y="0"/>
                  </a:lnTo>
                  <a:lnTo>
                    <a:pt x="54091" y="10303"/>
                  </a:lnTo>
                  <a:lnTo>
                    <a:pt x="154546" y="92728"/>
                  </a:lnTo>
                  <a:lnTo>
                    <a:pt x="368336" y="283335"/>
                  </a:lnTo>
                  <a:lnTo>
                    <a:pt x="461063" y="376063"/>
                  </a:lnTo>
                  <a:lnTo>
                    <a:pt x="479094" y="419851"/>
                  </a:lnTo>
                  <a:lnTo>
                    <a:pt x="502276" y="489397"/>
                  </a:lnTo>
                  <a:lnTo>
                    <a:pt x="512579" y="564094"/>
                  </a:lnTo>
                  <a:lnTo>
                    <a:pt x="512579" y="620761"/>
                  </a:lnTo>
                  <a:lnTo>
                    <a:pt x="507427" y="695459"/>
                  </a:lnTo>
                  <a:lnTo>
                    <a:pt x="494548" y="759853"/>
                  </a:lnTo>
                  <a:lnTo>
                    <a:pt x="473942" y="806217"/>
                  </a:lnTo>
                  <a:lnTo>
                    <a:pt x="448185" y="847430"/>
                  </a:lnTo>
                  <a:lnTo>
                    <a:pt x="425003" y="868036"/>
                  </a:lnTo>
                  <a:lnTo>
                    <a:pt x="406972" y="873187"/>
                  </a:lnTo>
                  <a:lnTo>
                    <a:pt x="388942" y="873187"/>
                  </a:lnTo>
                  <a:lnTo>
                    <a:pt x="352881" y="855157"/>
                  </a:lnTo>
                  <a:lnTo>
                    <a:pt x="332275" y="834551"/>
                  </a:lnTo>
                  <a:lnTo>
                    <a:pt x="309093" y="757277"/>
                  </a:lnTo>
                  <a:lnTo>
                    <a:pt x="239547" y="48939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8">
              <a:extLst>
                <a:ext uri="{FF2B5EF4-FFF2-40B4-BE49-F238E27FC236}">
                  <a16:creationId xmlns:a16="http://schemas.microsoft.com/office/drawing/2014/main" id="{7B64D643-5642-4026-8FAD-C8131E6ED012}"/>
                </a:ext>
              </a:extLst>
            </p:cNvPr>
            <p:cNvSpPr/>
            <p:nvPr/>
          </p:nvSpPr>
          <p:spPr>
            <a:xfrm>
              <a:off x="3621089" y="4357688"/>
              <a:ext cx="852487" cy="1249362"/>
            </a:xfrm>
            <a:custGeom>
              <a:avLst/>
              <a:gdLst>
                <a:gd name="connsiteX0" fmla="*/ 584701 w 852582"/>
                <a:gd name="connsiteY0" fmla="*/ 687732 h 1249250"/>
                <a:gd name="connsiteX1" fmla="*/ 628489 w 852582"/>
                <a:gd name="connsiteY1" fmla="*/ 631064 h 1249250"/>
                <a:gd name="connsiteX2" fmla="*/ 687732 w 852582"/>
                <a:gd name="connsiteY2" fmla="*/ 553791 h 1249250"/>
                <a:gd name="connsiteX3" fmla="*/ 746975 w 852582"/>
                <a:gd name="connsiteY3" fmla="*/ 471366 h 1249250"/>
                <a:gd name="connsiteX4" fmla="*/ 765005 w 852582"/>
                <a:gd name="connsiteY4" fmla="*/ 440457 h 1249250"/>
                <a:gd name="connsiteX5" fmla="*/ 790763 w 852582"/>
                <a:gd name="connsiteY5" fmla="*/ 427578 h 1249250"/>
                <a:gd name="connsiteX6" fmla="*/ 816521 w 852582"/>
                <a:gd name="connsiteY6" fmla="*/ 414699 h 1249250"/>
                <a:gd name="connsiteX7" fmla="*/ 837127 w 852582"/>
                <a:gd name="connsiteY7" fmla="*/ 396669 h 1249250"/>
                <a:gd name="connsiteX8" fmla="*/ 850006 w 852582"/>
                <a:gd name="connsiteY8" fmla="*/ 376063 h 1249250"/>
                <a:gd name="connsiteX9" fmla="*/ 852582 w 852582"/>
                <a:gd name="connsiteY9" fmla="*/ 352881 h 1249250"/>
                <a:gd name="connsiteX10" fmla="*/ 852582 w 852582"/>
                <a:gd name="connsiteY10" fmla="*/ 329699 h 1249250"/>
                <a:gd name="connsiteX11" fmla="*/ 844854 w 852582"/>
                <a:gd name="connsiteY11" fmla="*/ 293638 h 1249250"/>
                <a:gd name="connsiteX12" fmla="*/ 831975 w 852582"/>
                <a:gd name="connsiteY12" fmla="*/ 257577 h 1249250"/>
                <a:gd name="connsiteX13" fmla="*/ 808793 w 852582"/>
                <a:gd name="connsiteY13" fmla="*/ 218941 h 1249250"/>
                <a:gd name="connsiteX14" fmla="*/ 777884 w 852582"/>
                <a:gd name="connsiteY14" fmla="*/ 180304 h 1249250"/>
                <a:gd name="connsiteX15" fmla="*/ 710914 w 852582"/>
                <a:gd name="connsiteY15" fmla="*/ 126213 h 1249250"/>
                <a:gd name="connsiteX16" fmla="*/ 628489 w 852582"/>
                <a:gd name="connsiteY16" fmla="*/ 72121 h 1249250"/>
                <a:gd name="connsiteX17" fmla="*/ 571822 w 852582"/>
                <a:gd name="connsiteY17" fmla="*/ 41212 h 1249250"/>
                <a:gd name="connsiteX18" fmla="*/ 520307 w 852582"/>
                <a:gd name="connsiteY18" fmla="*/ 18030 h 1249250"/>
                <a:gd name="connsiteX19" fmla="*/ 479094 w 852582"/>
                <a:gd name="connsiteY19" fmla="*/ 0 h 1249250"/>
                <a:gd name="connsiteX20" fmla="*/ 458488 w 852582"/>
                <a:gd name="connsiteY20" fmla="*/ 0 h 1249250"/>
                <a:gd name="connsiteX21" fmla="*/ 445609 w 852582"/>
                <a:gd name="connsiteY21" fmla="*/ 10303 h 1249250"/>
                <a:gd name="connsiteX22" fmla="*/ 445609 w 852582"/>
                <a:gd name="connsiteY22" fmla="*/ 23182 h 1249250"/>
                <a:gd name="connsiteX23" fmla="*/ 453337 w 852582"/>
                <a:gd name="connsiteY23" fmla="*/ 61818 h 1249250"/>
                <a:gd name="connsiteX24" fmla="*/ 468791 w 852582"/>
                <a:gd name="connsiteY24" fmla="*/ 79849 h 1249250"/>
                <a:gd name="connsiteX25" fmla="*/ 491973 w 852582"/>
                <a:gd name="connsiteY25" fmla="*/ 103031 h 1249250"/>
                <a:gd name="connsiteX26" fmla="*/ 515155 w 852582"/>
                <a:gd name="connsiteY26" fmla="*/ 131364 h 1249250"/>
                <a:gd name="connsiteX27" fmla="*/ 530610 w 852582"/>
                <a:gd name="connsiteY27" fmla="*/ 159698 h 1249250"/>
                <a:gd name="connsiteX28" fmla="*/ 543489 w 852582"/>
                <a:gd name="connsiteY28" fmla="*/ 195759 h 1249250"/>
                <a:gd name="connsiteX29" fmla="*/ 546064 w 852582"/>
                <a:gd name="connsiteY29" fmla="*/ 231819 h 1249250"/>
                <a:gd name="connsiteX30" fmla="*/ 540913 w 852582"/>
                <a:gd name="connsiteY30" fmla="*/ 278183 h 1249250"/>
                <a:gd name="connsiteX31" fmla="*/ 520307 w 852582"/>
                <a:gd name="connsiteY31" fmla="*/ 337426 h 1249250"/>
                <a:gd name="connsiteX32" fmla="*/ 489397 w 852582"/>
                <a:gd name="connsiteY32" fmla="*/ 409548 h 1249250"/>
                <a:gd name="connsiteX33" fmla="*/ 414700 w 852582"/>
                <a:gd name="connsiteY33" fmla="*/ 546064 h 1249250"/>
                <a:gd name="connsiteX34" fmla="*/ 296214 w 852582"/>
                <a:gd name="connsiteY34" fmla="*/ 739247 h 1249250"/>
                <a:gd name="connsiteX35" fmla="*/ 157122 w 852582"/>
                <a:gd name="connsiteY35" fmla="*/ 965915 h 1249250"/>
                <a:gd name="connsiteX36" fmla="*/ 64395 w 852582"/>
                <a:gd name="connsiteY36" fmla="*/ 1107583 h 1249250"/>
                <a:gd name="connsiteX37" fmla="*/ 12879 w 852582"/>
                <a:gd name="connsiteY37" fmla="*/ 1184856 h 1249250"/>
                <a:gd name="connsiteX38" fmla="*/ 0 w 852582"/>
                <a:gd name="connsiteY38" fmla="*/ 1220917 h 1249250"/>
                <a:gd name="connsiteX39" fmla="*/ 0 w 852582"/>
                <a:gd name="connsiteY39" fmla="*/ 1238947 h 1249250"/>
                <a:gd name="connsiteX40" fmla="*/ 7728 w 852582"/>
                <a:gd name="connsiteY40" fmla="*/ 1246675 h 1249250"/>
                <a:gd name="connsiteX41" fmla="*/ 25758 w 852582"/>
                <a:gd name="connsiteY41" fmla="*/ 1249250 h 1249250"/>
                <a:gd name="connsiteX42" fmla="*/ 56667 w 852582"/>
                <a:gd name="connsiteY42" fmla="*/ 1236372 h 1249250"/>
                <a:gd name="connsiteX43" fmla="*/ 136516 w 852582"/>
                <a:gd name="connsiteY43" fmla="*/ 1171977 h 1249250"/>
                <a:gd name="connsiteX44" fmla="*/ 306517 w 852582"/>
                <a:gd name="connsiteY44" fmla="*/ 1007128 h 1249250"/>
                <a:gd name="connsiteX45" fmla="*/ 448185 w 852582"/>
                <a:gd name="connsiteY45" fmla="*/ 852581 h 1249250"/>
                <a:gd name="connsiteX46" fmla="*/ 584701 w 852582"/>
                <a:gd name="connsiteY46" fmla="*/ 687732 h 124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52582" h="1249250">
                  <a:moveTo>
                    <a:pt x="584701" y="687732"/>
                  </a:moveTo>
                  <a:lnTo>
                    <a:pt x="628489" y="631064"/>
                  </a:lnTo>
                  <a:lnTo>
                    <a:pt x="687732" y="553791"/>
                  </a:lnTo>
                  <a:lnTo>
                    <a:pt x="746975" y="471366"/>
                  </a:lnTo>
                  <a:lnTo>
                    <a:pt x="765005" y="440457"/>
                  </a:lnTo>
                  <a:lnTo>
                    <a:pt x="790763" y="427578"/>
                  </a:lnTo>
                  <a:lnTo>
                    <a:pt x="816521" y="414699"/>
                  </a:lnTo>
                  <a:lnTo>
                    <a:pt x="837127" y="396669"/>
                  </a:lnTo>
                  <a:lnTo>
                    <a:pt x="850006" y="376063"/>
                  </a:lnTo>
                  <a:lnTo>
                    <a:pt x="852582" y="352881"/>
                  </a:lnTo>
                  <a:lnTo>
                    <a:pt x="852582" y="329699"/>
                  </a:lnTo>
                  <a:lnTo>
                    <a:pt x="844854" y="293638"/>
                  </a:lnTo>
                  <a:lnTo>
                    <a:pt x="831975" y="257577"/>
                  </a:lnTo>
                  <a:lnTo>
                    <a:pt x="808793" y="218941"/>
                  </a:lnTo>
                  <a:lnTo>
                    <a:pt x="777884" y="180304"/>
                  </a:lnTo>
                  <a:lnTo>
                    <a:pt x="710914" y="126213"/>
                  </a:lnTo>
                  <a:lnTo>
                    <a:pt x="628489" y="72121"/>
                  </a:lnTo>
                  <a:lnTo>
                    <a:pt x="571822" y="41212"/>
                  </a:lnTo>
                  <a:lnTo>
                    <a:pt x="520307" y="18030"/>
                  </a:lnTo>
                  <a:lnTo>
                    <a:pt x="479094" y="0"/>
                  </a:lnTo>
                  <a:lnTo>
                    <a:pt x="458488" y="0"/>
                  </a:lnTo>
                  <a:lnTo>
                    <a:pt x="445609" y="10303"/>
                  </a:lnTo>
                  <a:lnTo>
                    <a:pt x="445609" y="23182"/>
                  </a:lnTo>
                  <a:lnTo>
                    <a:pt x="453337" y="61818"/>
                  </a:lnTo>
                  <a:lnTo>
                    <a:pt x="468791" y="79849"/>
                  </a:lnTo>
                  <a:lnTo>
                    <a:pt x="491973" y="103031"/>
                  </a:lnTo>
                  <a:lnTo>
                    <a:pt x="515155" y="131364"/>
                  </a:lnTo>
                  <a:lnTo>
                    <a:pt x="530610" y="159698"/>
                  </a:lnTo>
                  <a:lnTo>
                    <a:pt x="543489" y="195759"/>
                  </a:lnTo>
                  <a:lnTo>
                    <a:pt x="546064" y="231819"/>
                  </a:lnTo>
                  <a:lnTo>
                    <a:pt x="540913" y="278183"/>
                  </a:lnTo>
                  <a:lnTo>
                    <a:pt x="520307" y="337426"/>
                  </a:lnTo>
                  <a:lnTo>
                    <a:pt x="489397" y="409548"/>
                  </a:lnTo>
                  <a:lnTo>
                    <a:pt x="414700" y="546064"/>
                  </a:lnTo>
                  <a:lnTo>
                    <a:pt x="296214" y="739247"/>
                  </a:lnTo>
                  <a:lnTo>
                    <a:pt x="157122" y="965915"/>
                  </a:lnTo>
                  <a:lnTo>
                    <a:pt x="64395" y="1107583"/>
                  </a:lnTo>
                  <a:lnTo>
                    <a:pt x="12879" y="1184856"/>
                  </a:lnTo>
                  <a:lnTo>
                    <a:pt x="0" y="1220917"/>
                  </a:lnTo>
                  <a:lnTo>
                    <a:pt x="0" y="1238947"/>
                  </a:lnTo>
                  <a:lnTo>
                    <a:pt x="7728" y="1246675"/>
                  </a:lnTo>
                  <a:lnTo>
                    <a:pt x="25758" y="1249250"/>
                  </a:lnTo>
                  <a:lnTo>
                    <a:pt x="56667" y="1236372"/>
                  </a:lnTo>
                  <a:lnTo>
                    <a:pt x="136516" y="1171977"/>
                  </a:lnTo>
                  <a:lnTo>
                    <a:pt x="306517" y="1007128"/>
                  </a:lnTo>
                  <a:lnTo>
                    <a:pt x="448185" y="852581"/>
                  </a:lnTo>
                  <a:lnTo>
                    <a:pt x="584701" y="687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0">
              <a:extLst>
                <a:ext uri="{FF2B5EF4-FFF2-40B4-BE49-F238E27FC236}">
                  <a16:creationId xmlns:a16="http://schemas.microsoft.com/office/drawing/2014/main" id="{D36679F9-8490-40C4-81A3-A383668EA3E2}"/>
                </a:ext>
              </a:extLst>
            </p:cNvPr>
            <p:cNvSpPr/>
            <p:nvPr/>
          </p:nvSpPr>
          <p:spPr>
            <a:xfrm>
              <a:off x="6423025" y="1489075"/>
              <a:ext cx="565150" cy="857250"/>
            </a:xfrm>
            <a:custGeom>
              <a:avLst/>
              <a:gdLst>
                <a:gd name="connsiteX0" fmla="*/ 244929 w 566058"/>
                <a:gd name="connsiteY0" fmla="*/ 459922 h 857250"/>
                <a:gd name="connsiteX1" fmla="*/ 242208 w 566058"/>
                <a:gd name="connsiteY1" fmla="*/ 318408 h 857250"/>
                <a:gd name="connsiteX2" fmla="*/ 236765 w 566058"/>
                <a:gd name="connsiteY2" fmla="*/ 285750 h 857250"/>
                <a:gd name="connsiteX3" fmla="*/ 223158 w 566058"/>
                <a:gd name="connsiteY3" fmla="*/ 247650 h 857250"/>
                <a:gd name="connsiteX4" fmla="*/ 195943 w 566058"/>
                <a:gd name="connsiteY4" fmla="*/ 204108 h 857250"/>
                <a:gd name="connsiteX5" fmla="*/ 160565 w 566058"/>
                <a:gd name="connsiteY5" fmla="*/ 168729 h 857250"/>
                <a:gd name="connsiteX6" fmla="*/ 127908 w 566058"/>
                <a:gd name="connsiteY6" fmla="*/ 144236 h 857250"/>
                <a:gd name="connsiteX7" fmla="*/ 89808 w 566058"/>
                <a:gd name="connsiteY7" fmla="*/ 119743 h 857250"/>
                <a:gd name="connsiteX8" fmla="*/ 48986 w 566058"/>
                <a:gd name="connsiteY8" fmla="*/ 95250 h 857250"/>
                <a:gd name="connsiteX9" fmla="*/ 19050 w 566058"/>
                <a:gd name="connsiteY9" fmla="*/ 70758 h 857250"/>
                <a:gd name="connsiteX10" fmla="*/ 2722 w 566058"/>
                <a:gd name="connsiteY10" fmla="*/ 51708 h 857250"/>
                <a:gd name="connsiteX11" fmla="*/ 0 w 566058"/>
                <a:gd name="connsiteY11" fmla="*/ 32658 h 857250"/>
                <a:gd name="connsiteX12" fmla="*/ 8165 w 566058"/>
                <a:gd name="connsiteY12" fmla="*/ 19050 h 857250"/>
                <a:gd name="connsiteX13" fmla="*/ 38100 w 566058"/>
                <a:gd name="connsiteY13" fmla="*/ 8165 h 857250"/>
                <a:gd name="connsiteX14" fmla="*/ 95250 w 566058"/>
                <a:gd name="connsiteY14" fmla="*/ 0 h 857250"/>
                <a:gd name="connsiteX15" fmla="*/ 182336 w 566058"/>
                <a:gd name="connsiteY15" fmla="*/ 0 h 857250"/>
                <a:gd name="connsiteX16" fmla="*/ 244929 w 566058"/>
                <a:gd name="connsiteY16" fmla="*/ 5443 h 857250"/>
                <a:gd name="connsiteX17" fmla="*/ 304800 w 566058"/>
                <a:gd name="connsiteY17" fmla="*/ 16329 h 857250"/>
                <a:gd name="connsiteX18" fmla="*/ 353786 w 566058"/>
                <a:gd name="connsiteY18" fmla="*/ 29936 h 857250"/>
                <a:gd name="connsiteX19" fmla="*/ 419100 w 566058"/>
                <a:gd name="connsiteY19" fmla="*/ 59872 h 857250"/>
                <a:gd name="connsiteX20" fmla="*/ 473529 w 566058"/>
                <a:gd name="connsiteY20" fmla="*/ 95250 h 857250"/>
                <a:gd name="connsiteX21" fmla="*/ 492579 w 566058"/>
                <a:gd name="connsiteY21" fmla="*/ 111579 h 857250"/>
                <a:gd name="connsiteX22" fmla="*/ 533400 w 566058"/>
                <a:gd name="connsiteY22" fmla="*/ 127908 h 857250"/>
                <a:gd name="connsiteX23" fmla="*/ 555172 w 566058"/>
                <a:gd name="connsiteY23" fmla="*/ 144236 h 857250"/>
                <a:gd name="connsiteX24" fmla="*/ 566058 w 566058"/>
                <a:gd name="connsiteY24" fmla="*/ 166008 h 857250"/>
                <a:gd name="connsiteX25" fmla="*/ 563336 w 566058"/>
                <a:gd name="connsiteY25" fmla="*/ 195943 h 857250"/>
                <a:gd name="connsiteX26" fmla="*/ 552450 w 566058"/>
                <a:gd name="connsiteY26" fmla="*/ 220436 h 857250"/>
                <a:gd name="connsiteX27" fmla="*/ 527958 w 566058"/>
                <a:gd name="connsiteY27" fmla="*/ 250372 h 857250"/>
                <a:gd name="connsiteX28" fmla="*/ 508908 w 566058"/>
                <a:gd name="connsiteY28" fmla="*/ 274865 h 857250"/>
                <a:gd name="connsiteX29" fmla="*/ 492579 w 566058"/>
                <a:gd name="connsiteY29" fmla="*/ 321129 h 857250"/>
                <a:gd name="connsiteX30" fmla="*/ 470808 w 566058"/>
                <a:gd name="connsiteY30" fmla="*/ 416379 h 857250"/>
                <a:gd name="connsiteX31" fmla="*/ 459922 w 566058"/>
                <a:gd name="connsiteY31" fmla="*/ 498022 h 857250"/>
                <a:gd name="connsiteX32" fmla="*/ 451758 w 566058"/>
                <a:gd name="connsiteY32" fmla="*/ 590550 h 857250"/>
                <a:gd name="connsiteX33" fmla="*/ 446315 w 566058"/>
                <a:gd name="connsiteY33" fmla="*/ 723900 h 857250"/>
                <a:gd name="connsiteX34" fmla="*/ 446315 w 566058"/>
                <a:gd name="connsiteY34" fmla="*/ 838200 h 857250"/>
                <a:gd name="connsiteX35" fmla="*/ 247650 w 566058"/>
                <a:gd name="connsiteY35" fmla="*/ 857250 h 857250"/>
                <a:gd name="connsiteX36" fmla="*/ 244929 w 566058"/>
                <a:gd name="connsiteY36" fmla="*/ 748393 h 857250"/>
                <a:gd name="connsiteX37" fmla="*/ 244929 w 566058"/>
                <a:gd name="connsiteY37" fmla="*/ 459922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66058" h="857250">
                  <a:moveTo>
                    <a:pt x="244929" y="459922"/>
                  </a:moveTo>
                  <a:lnTo>
                    <a:pt x="242208" y="318408"/>
                  </a:lnTo>
                  <a:lnTo>
                    <a:pt x="236765" y="285750"/>
                  </a:lnTo>
                  <a:lnTo>
                    <a:pt x="223158" y="247650"/>
                  </a:lnTo>
                  <a:lnTo>
                    <a:pt x="195943" y="204108"/>
                  </a:lnTo>
                  <a:lnTo>
                    <a:pt x="160565" y="168729"/>
                  </a:lnTo>
                  <a:lnTo>
                    <a:pt x="127908" y="144236"/>
                  </a:lnTo>
                  <a:lnTo>
                    <a:pt x="89808" y="119743"/>
                  </a:lnTo>
                  <a:lnTo>
                    <a:pt x="48986" y="95250"/>
                  </a:lnTo>
                  <a:lnTo>
                    <a:pt x="19050" y="70758"/>
                  </a:lnTo>
                  <a:lnTo>
                    <a:pt x="2722" y="51708"/>
                  </a:lnTo>
                  <a:lnTo>
                    <a:pt x="0" y="32658"/>
                  </a:lnTo>
                  <a:lnTo>
                    <a:pt x="8165" y="19050"/>
                  </a:lnTo>
                  <a:lnTo>
                    <a:pt x="38100" y="8165"/>
                  </a:lnTo>
                  <a:lnTo>
                    <a:pt x="95250" y="0"/>
                  </a:lnTo>
                  <a:lnTo>
                    <a:pt x="182336" y="0"/>
                  </a:lnTo>
                  <a:lnTo>
                    <a:pt x="244929" y="5443"/>
                  </a:lnTo>
                  <a:lnTo>
                    <a:pt x="304800" y="16329"/>
                  </a:lnTo>
                  <a:lnTo>
                    <a:pt x="353786" y="29936"/>
                  </a:lnTo>
                  <a:lnTo>
                    <a:pt x="419100" y="59872"/>
                  </a:lnTo>
                  <a:lnTo>
                    <a:pt x="473529" y="95250"/>
                  </a:lnTo>
                  <a:lnTo>
                    <a:pt x="492579" y="111579"/>
                  </a:lnTo>
                  <a:lnTo>
                    <a:pt x="533400" y="127908"/>
                  </a:lnTo>
                  <a:lnTo>
                    <a:pt x="555172" y="144236"/>
                  </a:lnTo>
                  <a:lnTo>
                    <a:pt x="566058" y="166008"/>
                  </a:lnTo>
                  <a:lnTo>
                    <a:pt x="563336" y="195943"/>
                  </a:lnTo>
                  <a:lnTo>
                    <a:pt x="552450" y="220436"/>
                  </a:lnTo>
                  <a:lnTo>
                    <a:pt x="527958" y="250372"/>
                  </a:lnTo>
                  <a:lnTo>
                    <a:pt x="508908" y="274865"/>
                  </a:lnTo>
                  <a:lnTo>
                    <a:pt x="492579" y="321129"/>
                  </a:lnTo>
                  <a:lnTo>
                    <a:pt x="470808" y="416379"/>
                  </a:lnTo>
                  <a:lnTo>
                    <a:pt x="459922" y="498022"/>
                  </a:lnTo>
                  <a:lnTo>
                    <a:pt x="451758" y="590550"/>
                  </a:lnTo>
                  <a:lnTo>
                    <a:pt x="446315" y="723900"/>
                  </a:lnTo>
                  <a:lnTo>
                    <a:pt x="446315" y="838200"/>
                  </a:lnTo>
                  <a:lnTo>
                    <a:pt x="247650" y="857250"/>
                  </a:lnTo>
                  <a:lnTo>
                    <a:pt x="244929" y="748393"/>
                  </a:lnTo>
                  <a:lnTo>
                    <a:pt x="244929" y="459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3">
              <a:extLst>
                <a:ext uri="{FF2B5EF4-FFF2-40B4-BE49-F238E27FC236}">
                  <a16:creationId xmlns:a16="http://schemas.microsoft.com/office/drawing/2014/main" id="{711B9872-10AF-41BF-94EB-313296FF076D}"/>
                </a:ext>
              </a:extLst>
            </p:cNvPr>
            <p:cNvSpPr/>
            <p:nvPr/>
          </p:nvSpPr>
          <p:spPr>
            <a:xfrm>
              <a:off x="3976689" y="2678113"/>
              <a:ext cx="758825" cy="622300"/>
            </a:xfrm>
            <a:custGeom>
              <a:avLst/>
              <a:gdLst>
                <a:gd name="connsiteX0" fmla="*/ 471487 w 759618"/>
                <a:gd name="connsiteY0" fmla="*/ 295275 h 621507"/>
                <a:gd name="connsiteX1" fmla="*/ 411956 w 759618"/>
                <a:gd name="connsiteY1" fmla="*/ 235744 h 621507"/>
                <a:gd name="connsiteX2" fmla="*/ 326231 w 759618"/>
                <a:gd name="connsiteY2" fmla="*/ 150019 h 621507"/>
                <a:gd name="connsiteX3" fmla="*/ 247650 w 759618"/>
                <a:gd name="connsiteY3" fmla="*/ 66675 h 621507"/>
                <a:gd name="connsiteX4" fmla="*/ 166687 w 759618"/>
                <a:gd name="connsiteY4" fmla="*/ 0 h 621507"/>
                <a:gd name="connsiteX5" fmla="*/ 126206 w 759618"/>
                <a:gd name="connsiteY5" fmla="*/ 11907 h 621507"/>
                <a:gd name="connsiteX6" fmla="*/ 69056 w 759618"/>
                <a:gd name="connsiteY6" fmla="*/ 47625 h 621507"/>
                <a:gd name="connsiteX7" fmla="*/ 40481 w 759618"/>
                <a:gd name="connsiteY7" fmla="*/ 71438 h 621507"/>
                <a:gd name="connsiteX8" fmla="*/ 14287 w 759618"/>
                <a:gd name="connsiteY8" fmla="*/ 100013 h 621507"/>
                <a:gd name="connsiteX9" fmla="*/ 0 w 759618"/>
                <a:gd name="connsiteY9" fmla="*/ 130969 h 621507"/>
                <a:gd name="connsiteX10" fmla="*/ 0 w 759618"/>
                <a:gd name="connsiteY10" fmla="*/ 154782 h 621507"/>
                <a:gd name="connsiteX11" fmla="*/ 16668 w 759618"/>
                <a:gd name="connsiteY11" fmla="*/ 178594 h 621507"/>
                <a:gd name="connsiteX12" fmla="*/ 47625 w 759618"/>
                <a:gd name="connsiteY12" fmla="*/ 200025 h 621507"/>
                <a:gd name="connsiteX13" fmla="*/ 78581 w 759618"/>
                <a:gd name="connsiteY13" fmla="*/ 214313 h 621507"/>
                <a:gd name="connsiteX14" fmla="*/ 166687 w 759618"/>
                <a:gd name="connsiteY14" fmla="*/ 278607 h 621507"/>
                <a:gd name="connsiteX15" fmla="*/ 354806 w 759618"/>
                <a:gd name="connsiteY15" fmla="*/ 414338 h 621507"/>
                <a:gd name="connsiteX16" fmla="*/ 528637 w 759618"/>
                <a:gd name="connsiteY16" fmla="*/ 535782 h 621507"/>
                <a:gd name="connsiteX17" fmla="*/ 664368 w 759618"/>
                <a:gd name="connsiteY17" fmla="*/ 621507 h 621507"/>
                <a:gd name="connsiteX18" fmla="*/ 759618 w 759618"/>
                <a:gd name="connsiteY18" fmla="*/ 488157 h 621507"/>
                <a:gd name="connsiteX19" fmla="*/ 676275 w 759618"/>
                <a:gd name="connsiteY19" fmla="*/ 459582 h 621507"/>
                <a:gd name="connsiteX20" fmla="*/ 616743 w 759618"/>
                <a:gd name="connsiteY20" fmla="*/ 426244 h 621507"/>
                <a:gd name="connsiteX21" fmla="*/ 557212 w 759618"/>
                <a:gd name="connsiteY21" fmla="*/ 378619 h 621507"/>
                <a:gd name="connsiteX22" fmla="*/ 471487 w 759618"/>
                <a:gd name="connsiteY22" fmla="*/ 295275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9618" h="621507">
                  <a:moveTo>
                    <a:pt x="471487" y="295275"/>
                  </a:moveTo>
                  <a:lnTo>
                    <a:pt x="411956" y="235744"/>
                  </a:lnTo>
                  <a:lnTo>
                    <a:pt x="326231" y="150019"/>
                  </a:lnTo>
                  <a:lnTo>
                    <a:pt x="247650" y="66675"/>
                  </a:lnTo>
                  <a:lnTo>
                    <a:pt x="166687" y="0"/>
                  </a:lnTo>
                  <a:lnTo>
                    <a:pt x="126206" y="11907"/>
                  </a:lnTo>
                  <a:lnTo>
                    <a:pt x="69056" y="47625"/>
                  </a:lnTo>
                  <a:lnTo>
                    <a:pt x="40481" y="71438"/>
                  </a:lnTo>
                  <a:lnTo>
                    <a:pt x="14287" y="100013"/>
                  </a:lnTo>
                  <a:lnTo>
                    <a:pt x="0" y="130969"/>
                  </a:lnTo>
                  <a:lnTo>
                    <a:pt x="0" y="154782"/>
                  </a:lnTo>
                  <a:lnTo>
                    <a:pt x="16668" y="178594"/>
                  </a:lnTo>
                  <a:lnTo>
                    <a:pt x="47625" y="200025"/>
                  </a:lnTo>
                  <a:lnTo>
                    <a:pt x="78581" y="214313"/>
                  </a:lnTo>
                  <a:lnTo>
                    <a:pt x="166687" y="278607"/>
                  </a:lnTo>
                  <a:lnTo>
                    <a:pt x="354806" y="414338"/>
                  </a:lnTo>
                  <a:lnTo>
                    <a:pt x="528637" y="535782"/>
                  </a:lnTo>
                  <a:lnTo>
                    <a:pt x="664368" y="621507"/>
                  </a:lnTo>
                  <a:lnTo>
                    <a:pt x="759618" y="488157"/>
                  </a:lnTo>
                  <a:lnTo>
                    <a:pt x="676275" y="459582"/>
                  </a:lnTo>
                  <a:lnTo>
                    <a:pt x="616743" y="426244"/>
                  </a:lnTo>
                  <a:lnTo>
                    <a:pt x="557212" y="378619"/>
                  </a:lnTo>
                  <a:lnTo>
                    <a:pt x="47148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4">
              <a:extLst>
                <a:ext uri="{FF2B5EF4-FFF2-40B4-BE49-F238E27FC236}">
                  <a16:creationId xmlns:a16="http://schemas.microsoft.com/office/drawing/2014/main" id="{51EDF95F-8C93-458E-A701-4CF8C8DA5FBF}"/>
                </a:ext>
              </a:extLst>
            </p:cNvPr>
            <p:cNvSpPr/>
            <p:nvPr/>
          </p:nvSpPr>
          <p:spPr>
            <a:xfrm>
              <a:off x="4046538" y="2143126"/>
              <a:ext cx="1458912" cy="1871663"/>
            </a:xfrm>
            <a:custGeom>
              <a:avLst/>
              <a:gdLst>
                <a:gd name="connsiteX0" fmla="*/ 909637 w 1459706"/>
                <a:gd name="connsiteY0" fmla="*/ 573881 h 1871663"/>
                <a:gd name="connsiteX1" fmla="*/ 821531 w 1459706"/>
                <a:gd name="connsiteY1" fmla="*/ 716756 h 1871663"/>
                <a:gd name="connsiteX2" fmla="*/ 745331 w 1459706"/>
                <a:gd name="connsiteY2" fmla="*/ 845344 h 1871663"/>
                <a:gd name="connsiteX3" fmla="*/ 647700 w 1459706"/>
                <a:gd name="connsiteY3" fmla="*/ 962025 h 1871663"/>
                <a:gd name="connsiteX4" fmla="*/ 602456 w 1459706"/>
                <a:gd name="connsiteY4" fmla="*/ 1012031 h 1871663"/>
                <a:gd name="connsiteX5" fmla="*/ 531019 w 1459706"/>
                <a:gd name="connsiteY5" fmla="*/ 1152525 h 1871663"/>
                <a:gd name="connsiteX6" fmla="*/ 438150 w 1459706"/>
                <a:gd name="connsiteY6" fmla="*/ 1288256 h 1871663"/>
                <a:gd name="connsiteX7" fmla="*/ 335756 w 1459706"/>
                <a:gd name="connsiteY7" fmla="*/ 1435894 h 1871663"/>
                <a:gd name="connsiteX8" fmla="*/ 195262 w 1459706"/>
                <a:gd name="connsiteY8" fmla="*/ 1624013 h 1871663"/>
                <a:gd name="connsiteX9" fmla="*/ 54769 w 1459706"/>
                <a:gd name="connsiteY9" fmla="*/ 1807369 h 1871663"/>
                <a:gd name="connsiteX10" fmla="*/ 0 w 1459706"/>
                <a:gd name="connsiteY10" fmla="*/ 1871663 h 1871663"/>
                <a:gd name="connsiteX11" fmla="*/ 159544 w 1459706"/>
                <a:gd name="connsiteY11" fmla="*/ 1866900 h 1871663"/>
                <a:gd name="connsiteX12" fmla="*/ 264319 w 1459706"/>
                <a:gd name="connsiteY12" fmla="*/ 1726406 h 1871663"/>
                <a:gd name="connsiteX13" fmla="*/ 357187 w 1459706"/>
                <a:gd name="connsiteY13" fmla="*/ 1597819 h 1871663"/>
                <a:gd name="connsiteX14" fmla="*/ 481012 w 1459706"/>
                <a:gd name="connsiteY14" fmla="*/ 1428750 h 1871663"/>
                <a:gd name="connsiteX15" fmla="*/ 578644 w 1459706"/>
                <a:gd name="connsiteY15" fmla="*/ 1300163 h 1871663"/>
                <a:gd name="connsiteX16" fmla="*/ 650081 w 1459706"/>
                <a:gd name="connsiteY16" fmla="*/ 1207294 h 1871663"/>
                <a:gd name="connsiteX17" fmla="*/ 702469 w 1459706"/>
                <a:gd name="connsiteY17" fmla="*/ 1140619 h 1871663"/>
                <a:gd name="connsiteX18" fmla="*/ 750094 w 1459706"/>
                <a:gd name="connsiteY18" fmla="*/ 1085850 h 1871663"/>
                <a:gd name="connsiteX19" fmla="*/ 809625 w 1459706"/>
                <a:gd name="connsiteY19" fmla="*/ 1019175 h 1871663"/>
                <a:gd name="connsiteX20" fmla="*/ 869156 w 1459706"/>
                <a:gd name="connsiteY20" fmla="*/ 952500 h 1871663"/>
                <a:gd name="connsiteX21" fmla="*/ 962025 w 1459706"/>
                <a:gd name="connsiteY21" fmla="*/ 847725 h 1871663"/>
                <a:gd name="connsiteX22" fmla="*/ 1050131 w 1459706"/>
                <a:gd name="connsiteY22" fmla="*/ 750094 h 1871663"/>
                <a:gd name="connsiteX23" fmla="*/ 1131094 w 1459706"/>
                <a:gd name="connsiteY23" fmla="*/ 659606 h 1871663"/>
                <a:gd name="connsiteX24" fmla="*/ 1209675 w 1459706"/>
                <a:gd name="connsiteY24" fmla="*/ 573881 h 1871663"/>
                <a:gd name="connsiteX25" fmla="*/ 1309687 w 1459706"/>
                <a:gd name="connsiteY25" fmla="*/ 461963 h 1871663"/>
                <a:gd name="connsiteX26" fmla="*/ 1343025 w 1459706"/>
                <a:gd name="connsiteY26" fmla="*/ 423863 h 1871663"/>
                <a:gd name="connsiteX27" fmla="*/ 1354931 w 1459706"/>
                <a:gd name="connsiteY27" fmla="*/ 414338 h 1871663"/>
                <a:gd name="connsiteX28" fmla="*/ 1378744 w 1459706"/>
                <a:gd name="connsiteY28" fmla="*/ 404813 h 1871663"/>
                <a:gd name="connsiteX29" fmla="*/ 1414462 w 1459706"/>
                <a:gd name="connsiteY29" fmla="*/ 385763 h 1871663"/>
                <a:gd name="connsiteX30" fmla="*/ 1435894 w 1459706"/>
                <a:gd name="connsiteY30" fmla="*/ 369094 h 1871663"/>
                <a:gd name="connsiteX31" fmla="*/ 1452562 w 1459706"/>
                <a:gd name="connsiteY31" fmla="*/ 350044 h 1871663"/>
                <a:gd name="connsiteX32" fmla="*/ 1459706 w 1459706"/>
                <a:gd name="connsiteY32" fmla="*/ 323850 h 1871663"/>
                <a:gd name="connsiteX33" fmla="*/ 1459706 w 1459706"/>
                <a:gd name="connsiteY33" fmla="*/ 300038 h 1871663"/>
                <a:gd name="connsiteX34" fmla="*/ 1452562 w 1459706"/>
                <a:gd name="connsiteY34" fmla="*/ 271463 h 1871663"/>
                <a:gd name="connsiteX35" fmla="*/ 1440656 w 1459706"/>
                <a:gd name="connsiteY35" fmla="*/ 245269 h 1871663"/>
                <a:gd name="connsiteX36" fmla="*/ 1419225 w 1459706"/>
                <a:gd name="connsiteY36" fmla="*/ 216694 h 1871663"/>
                <a:gd name="connsiteX37" fmla="*/ 1381125 w 1459706"/>
                <a:gd name="connsiteY37" fmla="*/ 178594 h 1871663"/>
                <a:gd name="connsiteX38" fmla="*/ 1309687 w 1459706"/>
                <a:gd name="connsiteY38" fmla="*/ 123825 h 1871663"/>
                <a:gd name="connsiteX39" fmla="*/ 1238250 w 1459706"/>
                <a:gd name="connsiteY39" fmla="*/ 78581 h 1871663"/>
                <a:gd name="connsiteX40" fmla="*/ 1154906 w 1459706"/>
                <a:gd name="connsiteY40" fmla="*/ 35719 h 1871663"/>
                <a:gd name="connsiteX41" fmla="*/ 1097756 w 1459706"/>
                <a:gd name="connsiteY41" fmla="*/ 9525 h 1871663"/>
                <a:gd name="connsiteX42" fmla="*/ 1064419 w 1459706"/>
                <a:gd name="connsiteY42" fmla="*/ 0 h 1871663"/>
                <a:gd name="connsiteX43" fmla="*/ 1047750 w 1459706"/>
                <a:gd name="connsiteY43" fmla="*/ 0 h 1871663"/>
                <a:gd name="connsiteX44" fmla="*/ 1035844 w 1459706"/>
                <a:gd name="connsiteY44" fmla="*/ 2381 h 1871663"/>
                <a:gd name="connsiteX45" fmla="*/ 1023937 w 1459706"/>
                <a:gd name="connsiteY45" fmla="*/ 16669 h 1871663"/>
                <a:gd name="connsiteX46" fmla="*/ 1026319 w 1459706"/>
                <a:gd name="connsiteY46" fmla="*/ 38100 h 1871663"/>
                <a:gd name="connsiteX47" fmla="*/ 1045369 w 1459706"/>
                <a:gd name="connsiteY47" fmla="*/ 66675 h 1871663"/>
                <a:gd name="connsiteX48" fmla="*/ 1076325 w 1459706"/>
                <a:gd name="connsiteY48" fmla="*/ 100013 h 1871663"/>
                <a:gd name="connsiteX49" fmla="*/ 1097756 w 1459706"/>
                <a:gd name="connsiteY49" fmla="*/ 133350 h 1871663"/>
                <a:gd name="connsiteX50" fmla="*/ 1114425 w 1459706"/>
                <a:gd name="connsiteY50" fmla="*/ 164306 h 1871663"/>
                <a:gd name="connsiteX51" fmla="*/ 1116806 w 1459706"/>
                <a:gd name="connsiteY51" fmla="*/ 200025 h 1871663"/>
                <a:gd name="connsiteX52" fmla="*/ 1107281 w 1459706"/>
                <a:gd name="connsiteY52" fmla="*/ 233363 h 1871663"/>
                <a:gd name="connsiteX53" fmla="*/ 1016794 w 1459706"/>
                <a:gd name="connsiteY53" fmla="*/ 390525 h 1871663"/>
                <a:gd name="connsiteX54" fmla="*/ 909637 w 1459706"/>
                <a:gd name="connsiteY54" fmla="*/ 573881 h 1871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706" h="1871663">
                  <a:moveTo>
                    <a:pt x="909637" y="573881"/>
                  </a:moveTo>
                  <a:lnTo>
                    <a:pt x="821531" y="716756"/>
                  </a:lnTo>
                  <a:lnTo>
                    <a:pt x="745331" y="845344"/>
                  </a:lnTo>
                  <a:lnTo>
                    <a:pt x="647700" y="962025"/>
                  </a:lnTo>
                  <a:lnTo>
                    <a:pt x="602456" y="1012031"/>
                  </a:lnTo>
                  <a:lnTo>
                    <a:pt x="531019" y="1152525"/>
                  </a:lnTo>
                  <a:lnTo>
                    <a:pt x="438150" y="1288256"/>
                  </a:lnTo>
                  <a:lnTo>
                    <a:pt x="335756" y="1435894"/>
                  </a:lnTo>
                  <a:lnTo>
                    <a:pt x="195262" y="1624013"/>
                  </a:lnTo>
                  <a:lnTo>
                    <a:pt x="54769" y="1807369"/>
                  </a:lnTo>
                  <a:lnTo>
                    <a:pt x="0" y="1871663"/>
                  </a:lnTo>
                  <a:lnTo>
                    <a:pt x="159544" y="1866900"/>
                  </a:lnTo>
                  <a:lnTo>
                    <a:pt x="264319" y="1726406"/>
                  </a:lnTo>
                  <a:lnTo>
                    <a:pt x="357187" y="1597819"/>
                  </a:lnTo>
                  <a:lnTo>
                    <a:pt x="481012" y="1428750"/>
                  </a:lnTo>
                  <a:lnTo>
                    <a:pt x="578644" y="1300163"/>
                  </a:lnTo>
                  <a:lnTo>
                    <a:pt x="650081" y="1207294"/>
                  </a:lnTo>
                  <a:lnTo>
                    <a:pt x="702469" y="1140619"/>
                  </a:lnTo>
                  <a:lnTo>
                    <a:pt x="750094" y="1085850"/>
                  </a:lnTo>
                  <a:lnTo>
                    <a:pt x="809625" y="1019175"/>
                  </a:lnTo>
                  <a:lnTo>
                    <a:pt x="869156" y="952500"/>
                  </a:lnTo>
                  <a:lnTo>
                    <a:pt x="962025" y="847725"/>
                  </a:lnTo>
                  <a:lnTo>
                    <a:pt x="1050131" y="750094"/>
                  </a:lnTo>
                  <a:lnTo>
                    <a:pt x="1131094" y="659606"/>
                  </a:lnTo>
                  <a:lnTo>
                    <a:pt x="1209675" y="573881"/>
                  </a:lnTo>
                  <a:lnTo>
                    <a:pt x="1309687" y="461963"/>
                  </a:lnTo>
                  <a:lnTo>
                    <a:pt x="1343025" y="423863"/>
                  </a:lnTo>
                  <a:lnTo>
                    <a:pt x="1354931" y="414338"/>
                  </a:lnTo>
                  <a:lnTo>
                    <a:pt x="1378744" y="404813"/>
                  </a:lnTo>
                  <a:lnTo>
                    <a:pt x="1414462" y="385763"/>
                  </a:lnTo>
                  <a:lnTo>
                    <a:pt x="1435894" y="369094"/>
                  </a:lnTo>
                  <a:lnTo>
                    <a:pt x="1452562" y="350044"/>
                  </a:lnTo>
                  <a:lnTo>
                    <a:pt x="1459706" y="323850"/>
                  </a:lnTo>
                  <a:lnTo>
                    <a:pt x="1459706" y="300038"/>
                  </a:lnTo>
                  <a:lnTo>
                    <a:pt x="1452562" y="271463"/>
                  </a:lnTo>
                  <a:lnTo>
                    <a:pt x="1440656" y="245269"/>
                  </a:lnTo>
                  <a:lnTo>
                    <a:pt x="1419225" y="216694"/>
                  </a:lnTo>
                  <a:lnTo>
                    <a:pt x="1381125" y="178594"/>
                  </a:lnTo>
                  <a:lnTo>
                    <a:pt x="1309687" y="123825"/>
                  </a:lnTo>
                  <a:lnTo>
                    <a:pt x="1238250" y="78581"/>
                  </a:lnTo>
                  <a:lnTo>
                    <a:pt x="1154906" y="35719"/>
                  </a:lnTo>
                  <a:lnTo>
                    <a:pt x="1097756" y="9525"/>
                  </a:lnTo>
                  <a:lnTo>
                    <a:pt x="1064419" y="0"/>
                  </a:lnTo>
                  <a:lnTo>
                    <a:pt x="1047750" y="0"/>
                  </a:lnTo>
                  <a:lnTo>
                    <a:pt x="1035844" y="2381"/>
                  </a:lnTo>
                  <a:lnTo>
                    <a:pt x="1023937" y="16669"/>
                  </a:lnTo>
                  <a:lnTo>
                    <a:pt x="1026319" y="38100"/>
                  </a:lnTo>
                  <a:lnTo>
                    <a:pt x="1045369" y="66675"/>
                  </a:lnTo>
                  <a:lnTo>
                    <a:pt x="1076325" y="100013"/>
                  </a:lnTo>
                  <a:lnTo>
                    <a:pt x="1097756" y="133350"/>
                  </a:lnTo>
                  <a:lnTo>
                    <a:pt x="1114425" y="164306"/>
                  </a:lnTo>
                  <a:lnTo>
                    <a:pt x="1116806" y="200025"/>
                  </a:lnTo>
                  <a:lnTo>
                    <a:pt x="1107281" y="233363"/>
                  </a:lnTo>
                  <a:lnTo>
                    <a:pt x="1016794" y="390525"/>
                  </a:lnTo>
                  <a:lnTo>
                    <a:pt x="909637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5">
              <a:extLst>
                <a:ext uri="{FF2B5EF4-FFF2-40B4-BE49-F238E27FC236}">
                  <a16:creationId xmlns:a16="http://schemas.microsoft.com/office/drawing/2014/main" id="{1FBE2A6B-173A-4068-AF0C-D26CFFC08BF0}"/>
                </a:ext>
              </a:extLst>
            </p:cNvPr>
            <p:cNvSpPr/>
            <p:nvPr/>
          </p:nvSpPr>
          <p:spPr>
            <a:xfrm>
              <a:off x="3925888" y="3648076"/>
              <a:ext cx="1484312" cy="600075"/>
            </a:xfrm>
            <a:custGeom>
              <a:avLst/>
              <a:gdLst>
                <a:gd name="connsiteX0" fmla="*/ 778669 w 1483519"/>
                <a:gd name="connsiteY0" fmla="*/ 176213 h 600075"/>
                <a:gd name="connsiteX1" fmla="*/ 576263 w 1483519"/>
                <a:gd name="connsiteY1" fmla="*/ 230981 h 600075"/>
                <a:gd name="connsiteX2" fmla="*/ 361950 w 1483519"/>
                <a:gd name="connsiteY2" fmla="*/ 285750 h 600075"/>
                <a:gd name="connsiteX3" fmla="*/ 307182 w 1483519"/>
                <a:gd name="connsiteY3" fmla="*/ 292894 h 600075"/>
                <a:gd name="connsiteX4" fmla="*/ 150019 w 1483519"/>
                <a:gd name="connsiteY4" fmla="*/ 295275 h 600075"/>
                <a:gd name="connsiteX5" fmla="*/ 78582 w 1483519"/>
                <a:gd name="connsiteY5" fmla="*/ 300038 h 600075"/>
                <a:gd name="connsiteX6" fmla="*/ 33338 w 1483519"/>
                <a:gd name="connsiteY6" fmla="*/ 307181 h 600075"/>
                <a:gd name="connsiteX7" fmla="*/ 2382 w 1483519"/>
                <a:gd name="connsiteY7" fmla="*/ 316706 h 600075"/>
                <a:gd name="connsiteX8" fmla="*/ 0 w 1483519"/>
                <a:gd name="connsiteY8" fmla="*/ 328613 h 600075"/>
                <a:gd name="connsiteX9" fmla="*/ 9525 w 1483519"/>
                <a:gd name="connsiteY9" fmla="*/ 371475 h 600075"/>
                <a:gd name="connsiteX10" fmla="*/ 35719 w 1483519"/>
                <a:gd name="connsiteY10" fmla="*/ 431006 h 600075"/>
                <a:gd name="connsiteX11" fmla="*/ 76200 w 1483519"/>
                <a:gd name="connsiteY11" fmla="*/ 495300 h 600075"/>
                <a:gd name="connsiteX12" fmla="*/ 119063 w 1483519"/>
                <a:gd name="connsiteY12" fmla="*/ 547688 h 600075"/>
                <a:gd name="connsiteX13" fmla="*/ 154782 w 1483519"/>
                <a:gd name="connsiteY13" fmla="*/ 583406 h 600075"/>
                <a:gd name="connsiteX14" fmla="*/ 173832 w 1483519"/>
                <a:gd name="connsiteY14" fmla="*/ 592931 h 600075"/>
                <a:gd name="connsiteX15" fmla="*/ 202407 w 1483519"/>
                <a:gd name="connsiteY15" fmla="*/ 600075 h 600075"/>
                <a:gd name="connsiteX16" fmla="*/ 223838 w 1483519"/>
                <a:gd name="connsiteY16" fmla="*/ 600075 h 600075"/>
                <a:gd name="connsiteX17" fmla="*/ 240507 w 1483519"/>
                <a:gd name="connsiteY17" fmla="*/ 588169 h 600075"/>
                <a:gd name="connsiteX18" fmla="*/ 254794 w 1483519"/>
                <a:gd name="connsiteY18" fmla="*/ 569119 h 600075"/>
                <a:gd name="connsiteX19" fmla="*/ 266700 w 1483519"/>
                <a:gd name="connsiteY19" fmla="*/ 540544 h 600075"/>
                <a:gd name="connsiteX20" fmla="*/ 404813 w 1483519"/>
                <a:gd name="connsiteY20" fmla="*/ 490538 h 600075"/>
                <a:gd name="connsiteX21" fmla="*/ 600075 w 1483519"/>
                <a:gd name="connsiteY21" fmla="*/ 421481 h 600075"/>
                <a:gd name="connsiteX22" fmla="*/ 731044 w 1483519"/>
                <a:gd name="connsiteY22" fmla="*/ 378619 h 600075"/>
                <a:gd name="connsiteX23" fmla="*/ 883444 w 1483519"/>
                <a:gd name="connsiteY23" fmla="*/ 311944 h 600075"/>
                <a:gd name="connsiteX24" fmla="*/ 1059657 w 1483519"/>
                <a:gd name="connsiteY24" fmla="*/ 247650 h 600075"/>
                <a:gd name="connsiteX25" fmla="*/ 1228725 w 1483519"/>
                <a:gd name="connsiteY25" fmla="*/ 190500 h 600075"/>
                <a:gd name="connsiteX26" fmla="*/ 1369219 w 1483519"/>
                <a:gd name="connsiteY26" fmla="*/ 140494 h 600075"/>
                <a:gd name="connsiteX27" fmla="*/ 1483519 w 1483519"/>
                <a:gd name="connsiteY27" fmla="*/ 102394 h 600075"/>
                <a:gd name="connsiteX28" fmla="*/ 1433513 w 1483519"/>
                <a:gd name="connsiteY28" fmla="*/ 0 h 600075"/>
                <a:gd name="connsiteX29" fmla="*/ 1288257 w 1483519"/>
                <a:gd name="connsiteY29" fmla="*/ 40481 h 600075"/>
                <a:gd name="connsiteX30" fmla="*/ 1135857 w 1483519"/>
                <a:gd name="connsiteY30" fmla="*/ 80963 h 600075"/>
                <a:gd name="connsiteX31" fmla="*/ 976313 w 1483519"/>
                <a:gd name="connsiteY31" fmla="*/ 121444 h 600075"/>
                <a:gd name="connsiteX32" fmla="*/ 778669 w 1483519"/>
                <a:gd name="connsiteY32" fmla="*/ 176213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83519" h="600075">
                  <a:moveTo>
                    <a:pt x="778669" y="176213"/>
                  </a:moveTo>
                  <a:lnTo>
                    <a:pt x="576263" y="230981"/>
                  </a:lnTo>
                  <a:lnTo>
                    <a:pt x="361950" y="285750"/>
                  </a:lnTo>
                  <a:lnTo>
                    <a:pt x="307182" y="292894"/>
                  </a:lnTo>
                  <a:lnTo>
                    <a:pt x="150019" y="295275"/>
                  </a:lnTo>
                  <a:lnTo>
                    <a:pt x="78582" y="300038"/>
                  </a:lnTo>
                  <a:lnTo>
                    <a:pt x="33338" y="307181"/>
                  </a:lnTo>
                  <a:lnTo>
                    <a:pt x="2382" y="316706"/>
                  </a:lnTo>
                  <a:lnTo>
                    <a:pt x="0" y="328613"/>
                  </a:lnTo>
                  <a:lnTo>
                    <a:pt x="9525" y="371475"/>
                  </a:lnTo>
                  <a:lnTo>
                    <a:pt x="35719" y="431006"/>
                  </a:lnTo>
                  <a:lnTo>
                    <a:pt x="76200" y="495300"/>
                  </a:lnTo>
                  <a:lnTo>
                    <a:pt x="119063" y="547688"/>
                  </a:lnTo>
                  <a:lnTo>
                    <a:pt x="154782" y="583406"/>
                  </a:lnTo>
                  <a:lnTo>
                    <a:pt x="173832" y="592931"/>
                  </a:lnTo>
                  <a:lnTo>
                    <a:pt x="202407" y="600075"/>
                  </a:lnTo>
                  <a:lnTo>
                    <a:pt x="223838" y="600075"/>
                  </a:lnTo>
                  <a:lnTo>
                    <a:pt x="240507" y="588169"/>
                  </a:lnTo>
                  <a:lnTo>
                    <a:pt x="254794" y="569119"/>
                  </a:lnTo>
                  <a:lnTo>
                    <a:pt x="266700" y="540544"/>
                  </a:lnTo>
                  <a:lnTo>
                    <a:pt x="404813" y="490538"/>
                  </a:lnTo>
                  <a:lnTo>
                    <a:pt x="600075" y="421481"/>
                  </a:lnTo>
                  <a:lnTo>
                    <a:pt x="731044" y="378619"/>
                  </a:lnTo>
                  <a:lnTo>
                    <a:pt x="883444" y="311944"/>
                  </a:lnTo>
                  <a:lnTo>
                    <a:pt x="1059657" y="247650"/>
                  </a:lnTo>
                  <a:lnTo>
                    <a:pt x="1228725" y="190500"/>
                  </a:lnTo>
                  <a:lnTo>
                    <a:pt x="1369219" y="140494"/>
                  </a:lnTo>
                  <a:lnTo>
                    <a:pt x="1483519" y="102394"/>
                  </a:lnTo>
                  <a:lnTo>
                    <a:pt x="1433513" y="0"/>
                  </a:lnTo>
                  <a:lnTo>
                    <a:pt x="1288257" y="40481"/>
                  </a:lnTo>
                  <a:lnTo>
                    <a:pt x="1135857" y="80963"/>
                  </a:lnTo>
                  <a:lnTo>
                    <a:pt x="976313" y="121444"/>
                  </a:lnTo>
                  <a:lnTo>
                    <a:pt x="778669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6">
              <a:extLst>
                <a:ext uri="{FF2B5EF4-FFF2-40B4-BE49-F238E27FC236}">
                  <a16:creationId xmlns:a16="http://schemas.microsoft.com/office/drawing/2014/main" id="{15F032AD-CB5E-42A1-9F2B-D83B4323CFC2}"/>
                </a:ext>
              </a:extLst>
            </p:cNvPr>
            <p:cNvSpPr/>
            <p:nvPr/>
          </p:nvSpPr>
          <p:spPr>
            <a:xfrm>
              <a:off x="5114925" y="3303588"/>
              <a:ext cx="484188" cy="754062"/>
            </a:xfrm>
            <a:custGeom>
              <a:avLst/>
              <a:gdLst>
                <a:gd name="connsiteX0" fmla="*/ 90488 w 483394"/>
                <a:gd name="connsiteY0" fmla="*/ 228600 h 754856"/>
                <a:gd name="connsiteX1" fmla="*/ 50006 w 483394"/>
                <a:gd name="connsiteY1" fmla="*/ 133350 h 754856"/>
                <a:gd name="connsiteX2" fmla="*/ 16669 w 483394"/>
                <a:gd name="connsiteY2" fmla="*/ 66675 h 754856"/>
                <a:gd name="connsiteX3" fmla="*/ 2381 w 483394"/>
                <a:gd name="connsiteY3" fmla="*/ 30956 h 754856"/>
                <a:gd name="connsiteX4" fmla="*/ 0 w 483394"/>
                <a:gd name="connsiteY4" fmla="*/ 14287 h 754856"/>
                <a:gd name="connsiteX5" fmla="*/ 4763 w 483394"/>
                <a:gd name="connsiteY5" fmla="*/ 2381 h 754856"/>
                <a:gd name="connsiteX6" fmla="*/ 21431 w 483394"/>
                <a:gd name="connsiteY6" fmla="*/ 0 h 754856"/>
                <a:gd name="connsiteX7" fmla="*/ 52388 w 483394"/>
                <a:gd name="connsiteY7" fmla="*/ 11906 h 754856"/>
                <a:gd name="connsiteX8" fmla="*/ 116681 w 483394"/>
                <a:gd name="connsiteY8" fmla="*/ 54769 h 754856"/>
                <a:gd name="connsiteX9" fmla="*/ 216694 w 483394"/>
                <a:gd name="connsiteY9" fmla="*/ 130969 h 754856"/>
                <a:gd name="connsiteX10" fmla="*/ 302419 w 483394"/>
                <a:gd name="connsiteY10" fmla="*/ 200025 h 754856"/>
                <a:gd name="connsiteX11" fmla="*/ 364331 w 483394"/>
                <a:gd name="connsiteY11" fmla="*/ 259556 h 754856"/>
                <a:gd name="connsiteX12" fmla="*/ 404813 w 483394"/>
                <a:gd name="connsiteY12" fmla="*/ 304800 h 754856"/>
                <a:gd name="connsiteX13" fmla="*/ 426244 w 483394"/>
                <a:gd name="connsiteY13" fmla="*/ 338137 h 754856"/>
                <a:gd name="connsiteX14" fmla="*/ 447675 w 483394"/>
                <a:gd name="connsiteY14" fmla="*/ 381000 h 754856"/>
                <a:gd name="connsiteX15" fmla="*/ 464344 w 483394"/>
                <a:gd name="connsiteY15" fmla="*/ 450056 h 754856"/>
                <a:gd name="connsiteX16" fmla="*/ 476250 w 483394"/>
                <a:gd name="connsiteY16" fmla="*/ 552450 h 754856"/>
                <a:gd name="connsiteX17" fmla="*/ 483394 w 483394"/>
                <a:gd name="connsiteY17" fmla="*/ 673894 h 754856"/>
                <a:gd name="connsiteX18" fmla="*/ 471488 w 483394"/>
                <a:gd name="connsiteY18" fmla="*/ 704850 h 754856"/>
                <a:gd name="connsiteX19" fmla="*/ 447675 w 483394"/>
                <a:gd name="connsiteY19" fmla="*/ 733425 h 754856"/>
                <a:gd name="connsiteX20" fmla="*/ 421481 w 483394"/>
                <a:gd name="connsiteY20" fmla="*/ 750094 h 754856"/>
                <a:gd name="connsiteX21" fmla="*/ 397669 w 483394"/>
                <a:gd name="connsiteY21" fmla="*/ 754856 h 754856"/>
                <a:gd name="connsiteX22" fmla="*/ 378619 w 483394"/>
                <a:gd name="connsiteY22" fmla="*/ 752475 h 754856"/>
                <a:gd name="connsiteX23" fmla="*/ 357188 w 483394"/>
                <a:gd name="connsiteY23" fmla="*/ 738187 h 754856"/>
                <a:gd name="connsiteX24" fmla="*/ 321469 w 483394"/>
                <a:gd name="connsiteY24" fmla="*/ 697706 h 754856"/>
                <a:gd name="connsiteX25" fmla="*/ 261938 w 483394"/>
                <a:gd name="connsiteY25" fmla="*/ 609600 h 754856"/>
                <a:gd name="connsiteX26" fmla="*/ 200025 w 483394"/>
                <a:gd name="connsiteY26" fmla="*/ 502444 h 754856"/>
                <a:gd name="connsiteX27" fmla="*/ 90488 w 483394"/>
                <a:gd name="connsiteY27" fmla="*/ 228600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754856">
                  <a:moveTo>
                    <a:pt x="90488" y="228600"/>
                  </a:moveTo>
                  <a:lnTo>
                    <a:pt x="50006" y="133350"/>
                  </a:lnTo>
                  <a:lnTo>
                    <a:pt x="16669" y="66675"/>
                  </a:lnTo>
                  <a:lnTo>
                    <a:pt x="2381" y="30956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1431" y="0"/>
                  </a:lnTo>
                  <a:lnTo>
                    <a:pt x="52388" y="11906"/>
                  </a:lnTo>
                  <a:lnTo>
                    <a:pt x="116681" y="54769"/>
                  </a:lnTo>
                  <a:lnTo>
                    <a:pt x="216694" y="130969"/>
                  </a:lnTo>
                  <a:lnTo>
                    <a:pt x="302419" y="200025"/>
                  </a:lnTo>
                  <a:lnTo>
                    <a:pt x="364331" y="259556"/>
                  </a:lnTo>
                  <a:lnTo>
                    <a:pt x="404813" y="304800"/>
                  </a:lnTo>
                  <a:lnTo>
                    <a:pt x="426244" y="338137"/>
                  </a:lnTo>
                  <a:lnTo>
                    <a:pt x="447675" y="381000"/>
                  </a:lnTo>
                  <a:lnTo>
                    <a:pt x="464344" y="450056"/>
                  </a:lnTo>
                  <a:lnTo>
                    <a:pt x="476250" y="552450"/>
                  </a:lnTo>
                  <a:lnTo>
                    <a:pt x="483394" y="673894"/>
                  </a:lnTo>
                  <a:lnTo>
                    <a:pt x="471488" y="704850"/>
                  </a:lnTo>
                  <a:lnTo>
                    <a:pt x="447675" y="733425"/>
                  </a:lnTo>
                  <a:lnTo>
                    <a:pt x="421481" y="750094"/>
                  </a:lnTo>
                  <a:lnTo>
                    <a:pt x="397669" y="754856"/>
                  </a:lnTo>
                  <a:lnTo>
                    <a:pt x="378619" y="752475"/>
                  </a:lnTo>
                  <a:lnTo>
                    <a:pt x="357188" y="738187"/>
                  </a:lnTo>
                  <a:lnTo>
                    <a:pt x="321469" y="697706"/>
                  </a:lnTo>
                  <a:lnTo>
                    <a:pt x="261938" y="609600"/>
                  </a:lnTo>
                  <a:lnTo>
                    <a:pt x="200025" y="502444"/>
                  </a:lnTo>
                  <a:lnTo>
                    <a:pt x="904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9">
              <a:extLst>
                <a:ext uri="{FF2B5EF4-FFF2-40B4-BE49-F238E27FC236}">
                  <a16:creationId xmlns:a16="http://schemas.microsoft.com/office/drawing/2014/main" id="{1D2F9772-90C8-4573-AF57-D43C6C7635A2}"/>
                </a:ext>
              </a:extLst>
            </p:cNvPr>
            <p:cNvSpPr/>
            <p:nvPr/>
          </p:nvSpPr>
          <p:spPr>
            <a:xfrm>
              <a:off x="4591051" y="3932239"/>
              <a:ext cx="290513" cy="2111375"/>
            </a:xfrm>
            <a:custGeom>
              <a:avLst/>
              <a:gdLst>
                <a:gd name="connsiteX0" fmla="*/ 89807 w 291193"/>
                <a:gd name="connsiteY0" fmla="*/ 492579 h 2111829"/>
                <a:gd name="connsiteX1" fmla="*/ 89807 w 291193"/>
                <a:gd name="connsiteY1" fmla="*/ 239486 h 2111829"/>
                <a:gd name="connsiteX2" fmla="*/ 84364 w 291193"/>
                <a:gd name="connsiteY2" fmla="*/ 187779 h 2111829"/>
                <a:gd name="connsiteX3" fmla="*/ 70757 w 291193"/>
                <a:gd name="connsiteY3" fmla="*/ 136072 h 2111829"/>
                <a:gd name="connsiteX4" fmla="*/ 16329 w 291193"/>
                <a:gd name="connsiteY4" fmla="*/ 57150 h 2111829"/>
                <a:gd name="connsiteX5" fmla="*/ 190500 w 291193"/>
                <a:gd name="connsiteY5" fmla="*/ 0 h 2111829"/>
                <a:gd name="connsiteX6" fmla="*/ 214993 w 291193"/>
                <a:gd name="connsiteY6" fmla="*/ 65315 h 2111829"/>
                <a:gd name="connsiteX7" fmla="*/ 228600 w 291193"/>
                <a:gd name="connsiteY7" fmla="*/ 87086 h 2111829"/>
                <a:gd name="connsiteX8" fmla="*/ 258536 w 291193"/>
                <a:gd name="connsiteY8" fmla="*/ 117022 h 2111829"/>
                <a:gd name="connsiteX9" fmla="*/ 291193 w 291193"/>
                <a:gd name="connsiteY9" fmla="*/ 144236 h 2111829"/>
                <a:gd name="connsiteX10" fmla="*/ 291193 w 291193"/>
                <a:gd name="connsiteY10" fmla="*/ 225879 h 2111829"/>
                <a:gd name="connsiteX11" fmla="*/ 280307 w 291193"/>
                <a:gd name="connsiteY11" fmla="*/ 666750 h 2111829"/>
                <a:gd name="connsiteX12" fmla="*/ 272143 w 291193"/>
                <a:gd name="connsiteY12" fmla="*/ 1238250 h 2111829"/>
                <a:gd name="connsiteX13" fmla="*/ 269421 w 291193"/>
                <a:gd name="connsiteY13" fmla="*/ 1679122 h 2111829"/>
                <a:gd name="connsiteX14" fmla="*/ 269421 w 291193"/>
                <a:gd name="connsiteY14" fmla="*/ 1853293 h 2111829"/>
                <a:gd name="connsiteX15" fmla="*/ 266700 w 291193"/>
                <a:gd name="connsiteY15" fmla="*/ 1945822 h 2111829"/>
                <a:gd name="connsiteX16" fmla="*/ 258536 w 291193"/>
                <a:gd name="connsiteY16" fmla="*/ 2043793 h 2111829"/>
                <a:gd name="connsiteX17" fmla="*/ 247650 w 291193"/>
                <a:gd name="connsiteY17" fmla="*/ 2087336 h 2111829"/>
                <a:gd name="connsiteX18" fmla="*/ 231321 w 291193"/>
                <a:gd name="connsiteY18" fmla="*/ 2103665 h 2111829"/>
                <a:gd name="connsiteX19" fmla="*/ 201386 w 291193"/>
                <a:gd name="connsiteY19" fmla="*/ 2111829 h 2111829"/>
                <a:gd name="connsiteX20" fmla="*/ 182336 w 291193"/>
                <a:gd name="connsiteY20" fmla="*/ 2109107 h 2111829"/>
                <a:gd name="connsiteX21" fmla="*/ 160564 w 291193"/>
                <a:gd name="connsiteY21" fmla="*/ 2103665 h 2111829"/>
                <a:gd name="connsiteX22" fmla="*/ 136071 w 291193"/>
                <a:gd name="connsiteY22" fmla="*/ 2090057 h 2111829"/>
                <a:gd name="connsiteX23" fmla="*/ 117021 w 291193"/>
                <a:gd name="connsiteY23" fmla="*/ 2073729 h 2111829"/>
                <a:gd name="connsiteX24" fmla="*/ 89807 w 291193"/>
                <a:gd name="connsiteY24" fmla="*/ 2041072 h 2111829"/>
                <a:gd name="connsiteX25" fmla="*/ 70757 w 291193"/>
                <a:gd name="connsiteY25" fmla="*/ 2005693 h 2111829"/>
                <a:gd name="connsiteX26" fmla="*/ 51707 w 291193"/>
                <a:gd name="connsiteY26" fmla="*/ 1956707 h 2111829"/>
                <a:gd name="connsiteX27" fmla="*/ 32657 w 291193"/>
                <a:gd name="connsiteY27" fmla="*/ 1896836 h 2111829"/>
                <a:gd name="connsiteX28" fmla="*/ 21771 w 291193"/>
                <a:gd name="connsiteY28" fmla="*/ 1842407 h 2111829"/>
                <a:gd name="connsiteX29" fmla="*/ 8164 w 291193"/>
                <a:gd name="connsiteY29" fmla="*/ 1768929 h 2111829"/>
                <a:gd name="connsiteX30" fmla="*/ 0 w 291193"/>
                <a:gd name="connsiteY30" fmla="*/ 1676400 h 2111829"/>
                <a:gd name="connsiteX31" fmla="*/ 2721 w 291193"/>
                <a:gd name="connsiteY31" fmla="*/ 1643743 h 2111829"/>
                <a:gd name="connsiteX32" fmla="*/ 13607 w 291193"/>
                <a:gd name="connsiteY32" fmla="*/ 1611086 h 2111829"/>
                <a:gd name="connsiteX33" fmla="*/ 43543 w 291193"/>
                <a:gd name="connsiteY33" fmla="*/ 1526722 h 2111829"/>
                <a:gd name="connsiteX34" fmla="*/ 68036 w 291193"/>
                <a:gd name="connsiteY34" fmla="*/ 1431472 h 2111829"/>
                <a:gd name="connsiteX35" fmla="*/ 84364 w 291193"/>
                <a:gd name="connsiteY35" fmla="*/ 1328057 h 2111829"/>
                <a:gd name="connsiteX36" fmla="*/ 89807 w 291193"/>
                <a:gd name="connsiteY36" fmla="*/ 1243693 h 2111829"/>
                <a:gd name="connsiteX37" fmla="*/ 89807 w 291193"/>
                <a:gd name="connsiteY37" fmla="*/ 987879 h 2111829"/>
                <a:gd name="connsiteX38" fmla="*/ 89807 w 291193"/>
                <a:gd name="connsiteY38" fmla="*/ 557893 h 2111829"/>
                <a:gd name="connsiteX39" fmla="*/ 89807 w 291193"/>
                <a:gd name="connsiteY39" fmla="*/ 492579 h 2111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1193" h="2111829">
                  <a:moveTo>
                    <a:pt x="89807" y="492579"/>
                  </a:moveTo>
                  <a:lnTo>
                    <a:pt x="89807" y="239486"/>
                  </a:lnTo>
                  <a:lnTo>
                    <a:pt x="84364" y="187779"/>
                  </a:lnTo>
                  <a:lnTo>
                    <a:pt x="70757" y="136072"/>
                  </a:lnTo>
                  <a:lnTo>
                    <a:pt x="16329" y="57150"/>
                  </a:lnTo>
                  <a:lnTo>
                    <a:pt x="190500" y="0"/>
                  </a:lnTo>
                  <a:lnTo>
                    <a:pt x="214993" y="65315"/>
                  </a:lnTo>
                  <a:lnTo>
                    <a:pt x="228600" y="87086"/>
                  </a:lnTo>
                  <a:lnTo>
                    <a:pt x="258536" y="117022"/>
                  </a:lnTo>
                  <a:lnTo>
                    <a:pt x="291193" y="144236"/>
                  </a:lnTo>
                  <a:lnTo>
                    <a:pt x="291193" y="225879"/>
                  </a:lnTo>
                  <a:lnTo>
                    <a:pt x="280307" y="666750"/>
                  </a:lnTo>
                  <a:lnTo>
                    <a:pt x="272143" y="1238250"/>
                  </a:lnTo>
                  <a:cubicBezTo>
                    <a:pt x="271236" y="1385207"/>
                    <a:pt x="270328" y="1532165"/>
                    <a:pt x="269421" y="1679122"/>
                  </a:cubicBezTo>
                  <a:lnTo>
                    <a:pt x="269421" y="1853293"/>
                  </a:lnTo>
                  <a:lnTo>
                    <a:pt x="266700" y="1945822"/>
                  </a:lnTo>
                  <a:lnTo>
                    <a:pt x="258536" y="2043793"/>
                  </a:lnTo>
                  <a:lnTo>
                    <a:pt x="247650" y="2087336"/>
                  </a:lnTo>
                  <a:lnTo>
                    <a:pt x="231321" y="2103665"/>
                  </a:lnTo>
                  <a:lnTo>
                    <a:pt x="201386" y="2111829"/>
                  </a:lnTo>
                  <a:lnTo>
                    <a:pt x="182336" y="2109107"/>
                  </a:lnTo>
                  <a:lnTo>
                    <a:pt x="160564" y="2103665"/>
                  </a:lnTo>
                  <a:lnTo>
                    <a:pt x="136071" y="2090057"/>
                  </a:lnTo>
                  <a:lnTo>
                    <a:pt x="117021" y="2073729"/>
                  </a:lnTo>
                  <a:lnTo>
                    <a:pt x="89807" y="2041072"/>
                  </a:lnTo>
                  <a:lnTo>
                    <a:pt x="70757" y="2005693"/>
                  </a:lnTo>
                  <a:lnTo>
                    <a:pt x="51707" y="1956707"/>
                  </a:lnTo>
                  <a:lnTo>
                    <a:pt x="32657" y="1896836"/>
                  </a:lnTo>
                  <a:lnTo>
                    <a:pt x="21771" y="1842407"/>
                  </a:lnTo>
                  <a:lnTo>
                    <a:pt x="8164" y="1768929"/>
                  </a:lnTo>
                  <a:lnTo>
                    <a:pt x="0" y="1676400"/>
                  </a:lnTo>
                  <a:lnTo>
                    <a:pt x="2721" y="1643743"/>
                  </a:lnTo>
                  <a:lnTo>
                    <a:pt x="13607" y="1611086"/>
                  </a:lnTo>
                  <a:lnTo>
                    <a:pt x="43543" y="1526722"/>
                  </a:lnTo>
                  <a:lnTo>
                    <a:pt x="68036" y="1431472"/>
                  </a:lnTo>
                  <a:lnTo>
                    <a:pt x="84364" y="1328057"/>
                  </a:lnTo>
                  <a:cubicBezTo>
                    <a:pt x="89932" y="1247326"/>
                    <a:pt x="89807" y="1275505"/>
                    <a:pt x="89807" y="1243693"/>
                  </a:cubicBezTo>
                  <a:lnTo>
                    <a:pt x="89807" y="987879"/>
                  </a:lnTo>
                  <a:lnTo>
                    <a:pt x="89807" y="557893"/>
                  </a:lnTo>
                  <a:lnTo>
                    <a:pt x="89807" y="4925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1">
              <a:extLst>
                <a:ext uri="{FF2B5EF4-FFF2-40B4-BE49-F238E27FC236}">
                  <a16:creationId xmlns:a16="http://schemas.microsoft.com/office/drawing/2014/main" id="{D5CCD3F5-1488-430C-B804-59F150334867}"/>
                </a:ext>
              </a:extLst>
            </p:cNvPr>
            <p:cNvSpPr/>
            <p:nvPr/>
          </p:nvSpPr>
          <p:spPr>
            <a:xfrm>
              <a:off x="5516564" y="2049464"/>
              <a:ext cx="2727325" cy="511175"/>
            </a:xfrm>
            <a:custGeom>
              <a:avLst/>
              <a:gdLst>
                <a:gd name="connsiteX0" fmla="*/ 900793 w 2726871"/>
                <a:gd name="connsiteY0" fmla="*/ 255814 h 511628"/>
                <a:gd name="connsiteX1" fmla="*/ 1004207 w 2726871"/>
                <a:gd name="connsiteY1" fmla="*/ 242207 h 511628"/>
                <a:gd name="connsiteX2" fmla="*/ 1156607 w 2726871"/>
                <a:gd name="connsiteY2" fmla="*/ 220435 h 511628"/>
                <a:gd name="connsiteX3" fmla="*/ 1464128 w 2726871"/>
                <a:gd name="connsiteY3" fmla="*/ 185057 h 511628"/>
                <a:gd name="connsiteX4" fmla="*/ 1700893 w 2726871"/>
                <a:gd name="connsiteY4" fmla="*/ 152400 h 511628"/>
                <a:gd name="connsiteX5" fmla="*/ 1902278 w 2726871"/>
                <a:gd name="connsiteY5" fmla="*/ 119743 h 511628"/>
                <a:gd name="connsiteX6" fmla="*/ 2081893 w 2726871"/>
                <a:gd name="connsiteY6" fmla="*/ 89807 h 511628"/>
                <a:gd name="connsiteX7" fmla="*/ 2119993 w 2726871"/>
                <a:gd name="connsiteY7" fmla="*/ 70757 h 511628"/>
                <a:gd name="connsiteX8" fmla="*/ 2177143 w 2726871"/>
                <a:gd name="connsiteY8" fmla="*/ 35378 h 511628"/>
                <a:gd name="connsiteX9" fmla="*/ 2231571 w 2726871"/>
                <a:gd name="connsiteY9" fmla="*/ 10885 h 511628"/>
                <a:gd name="connsiteX10" fmla="*/ 2264228 w 2726871"/>
                <a:gd name="connsiteY10" fmla="*/ 0 h 511628"/>
                <a:gd name="connsiteX11" fmla="*/ 2283278 w 2726871"/>
                <a:gd name="connsiteY11" fmla="*/ 0 h 511628"/>
                <a:gd name="connsiteX12" fmla="*/ 2356757 w 2726871"/>
                <a:gd name="connsiteY12" fmla="*/ 10885 h 511628"/>
                <a:gd name="connsiteX13" fmla="*/ 2452007 w 2726871"/>
                <a:gd name="connsiteY13" fmla="*/ 35378 h 511628"/>
                <a:gd name="connsiteX14" fmla="*/ 2566307 w 2726871"/>
                <a:gd name="connsiteY14" fmla="*/ 78921 h 511628"/>
                <a:gd name="connsiteX15" fmla="*/ 2650671 w 2726871"/>
                <a:gd name="connsiteY15" fmla="*/ 119743 h 511628"/>
                <a:gd name="connsiteX16" fmla="*/ 2677885 w 2726871"/>
                <a:gd name="connsiteY16" fmla="*/ 138793 h 511628"/>
                <a:gd name="connsiteX17" fmla="*/ 2702378 w 2726871"/>
                <a:gd name="connsiteY17" fmla="*/ 171450 h 511628"/>
                <a:gd name="connsiteX18" fmla="*/ 2721428 w 2726871"/>
                <a:gd name="connsiteY18" fmla="*/ 204107 h 511628"/>
                <a:gd name="connsiteX19" fmla="*/ 2726871 w 2726871"/>
                <a:gd name="connsiteY19" fmla="*/ 231321 h 511628"/>
                <a:gd name="connsiteX20" fmla="*/ 2724150 w 2726871"/>
                <a:gd name="connsiteY20" fmla="*/ 253093 h 511628"/>
                <a:gd name="connsiteX21" fmla="*/ 2715985 w 2726871"/>
                <a:gd name="connsiteY21" fmla="*/ 274864 h 511628"/>
                <a:gd name="connsiteX22" fmla="*/ 2691493 w 2726871"/>
                <a:gd name="connsiteY22" fmla="*/ 293914 h 511628"/>
                <a:gd name="connsiteX23" fmla="*/ 2667000 w 2726871"/>
                <a:gd name="connsiteY23" fmla="*/ 304800 h 511628"/>
                <a:gd name="connsiteX24" fmla="*/ 2628900 w 2726871"/>
                <a:gd name="connsiteY24" fmla="*/ 310243 h 511628"/>
                <a:gd name="connsiteX25" fmla="*/ 2560864 w 2726871"/>
                <a:gd name="connsiteY25" fmla="*/ 307521 h 511628"/>
                <a:gd name="connsiteX26" fmla="*/ 2383971 w 2726871"/>
                <a:gd name="connsiteY26" fmla="*/ 302078 h 511628"/>
                <a:gd name="connsiteX27" fmla="*/ 2158093 w 2726871"/>
                <a:gd name="connsiteY27" fmla="*/ 304800 h 511628"/>
                <a:gd name="connsiteX28" fmla="*/ 1834243 w 2726871"/>
                <a:gd name="connsiteY28" fmla="*/ 315685 h 511628"/>
                <a:gd name="connsiteX29" fmla="*/ 1494064 w 2726871"/>
                <a:gd name="connsiteY29" fmla="*/ 337457 h 511628"/>
                <a:gd name="connsiteX30" fmla="*/ 1265464 w 2726871"/>
                <a:gd name="connsiteY30" fmla="*/ 356507 h 511628"/>
                <a:gd name="connsiteX31" fmla="*/ 1077685 w 2726871"/>
                <a:gd name="connsiteY31" fmla="*/ 381000 h 511628"/>
                <a:gd name="connsiteX32" fmla="*/ 862693 w 2726871"/>
                <a:gd name="connsiteY32" fmla="*/ 419100 h 511628"/>
                <a:gd name="connsiteX33" fmla="*/ 615043 w 2726871"/>
                <a:gd name="connsiteY33" fmla="*/ 468085 h 511628"/>
                <a:gd name="connsiteX34" fmla="*/ 438150 w 2726871"/>
                <a:gd name="connsiteY34" fmla="*/ 511628 h 511628"/>
                <a:gd name="connsiteX35" fmla="*/ 370114 w 2726871"/>
                <a:gd name="connsiteY35" fmla="*/ 495300 h 511628"/>
                <a:gd name="connsiteX36" fmla="*/ 312964 w 2726871"/>
                <a:gd name="connsiteY36" fmla="*/ 473528 h 511628"/>
                <a:gd name="connsiteX37" fmla="*/ 239485 w 2726871"/>
                <a:gd name="connsiteY37" fmla="*/ 435428 h 511628"/>
                <a:gd name="connsiteX38" fmla="*/ 201385 w 2726871"/>
                <a:gd name="connsiteY38" fmla="*/ 416378 h 511628"/>
                <a:gd name="connsiteX39" fmla="*/ 146957 w 2726871"/>
                <a:gd name="connsiteY39" fmla="*/ 391885 h 511628"/>
                <a:gd name="connsiteX40" fmla="*/ 119743 w 2726871"/>
                <a:gd name="connsiteY40" fmla="*/ 375557 h 511628"/>
                <a:gd name="connsiteX41" fmla="*/ 92528 w 2726871"/>
                <a:gd name="connsiteY41" fmla="*/ 353785 h 511628"/>
                <a:gd name="connsiteX42" fmla="*/ 68035 w 2726871"/>
                <a:gd name="connsiteY42" fmla="*/ 332014 h 511628"/>
                <a:gd name="connsiteX43" fmla="*/ 40821 w 2726871"/>
                <a:gd name="connsiteY43" fmla="*/ 299357 h 511628"/>
                <a:gd name="connsiteX44" fmla="*/ 21771 w 2726871"/>
                <a:gd name="connsiteY44" fmla="*/ 255814 h 511628"/>
                <a:gd name="connsiteX45" fmla="*/ 13607 w 2726871"/>
                <a:gd name="connsiteY45" fmla="*/ 217714 h 511628"/>
                <a:gd name="connsiteX46" fmla="*/ 0 w 2726871"/>
                <a:gd name="connsiteY46" fmla="*/ 182335 h 511628"/>
                <a:gd name="connsiteX47" fmla="*/ 2721 w 2726871"/>
                <a:gd name="connsiteY47" fmla="*/ 168728 h 511628"/>
                <a:gd name="connsiteX48" fmla="*/ 13607 w 2726871"/>
                <a:gd name="connsiteY48" fmla="*/ 160564 h 511628"/>
                <a:gd name="connsiteX49" fmla="*/ 35378 w 2726871"/>
                <a:gd name="connsiteY49" fmla="*/ 163285 h 511628"/>
                <a:gd name="connsiteX50" fmla="*/ 62593 w 2726871"/>
                <a:gd name="connsiteY50" fmla="*/ 176893 h 511628"/>
                <a:gd name="connsiteX51" fmla="*/ 95250 w 2726871"/>
                <a:gd name="connsiteY51" fmla="*/ 209550 h 511628"/>
                <a:gd name="connsiteX52" fmla="*/ 146957 w 2726871"/>
                <a:gd name="connsiteY52" fmla="*/ 242207 h 511628"/>
                <a:gd name="connsiteX53" fmla="*/ 187778 w 2726871"/>
                <a:gd name="connsiteY53" fmla="*/ 261257 h 511628"/>
                <a:gd name="connsiteX54" fmla="*/ 231321 w 2726871"/>
                <a:gd name="connsiteY54" fmla="*/ 274864 h 511628"/>
                <a:gd name="connsiteX55" fmla="*/ 285750 w 2726871"/>
                <a:gd name="connsiteY55" fmla="*/ 285750 h 511628"/>
                <a:gd name="connsiteX56" fmla="*/ 375557 w 2726871"/>
                <a:gd name="connsiteY56" fmla="*/ 288471 h 511628"/>
                <a:gd name="connsiteX57" fmla="*/ 508907 w 2726871"/>
                <a:gd name="connsiteY57" fmla="*/ 285750 h 511628"/>
                <a:gd name="connsiteX58" fmla="*/ 582385 w 2726871"/>
                <a:gd name="connsiteY58" fmla="*/ 283028 h 511628"/>
                <a:gd name="connsiteX59" fmla="*/ 704850 w 2726871"/>
                <a:gd name="connsiteY59" fmla="*/ 274864 h 511628"/>
                <a:gd name="connsiteX60" fmla="*/ 900793 w 2726871"/>
                <a:gd name="connsiteY60" fmla="*/ 255814 h 51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726871" h="511628">
                  <a:moveTo>
                    <a:pt x="900793" y="255814"/>
                  </a:moveTo>
                  <a:lnTo>
                    <a:pt x="1004207" y="242207"/>
                  </a:lnTo>
                  <a:lnTo>
                    <a:pt x="1156607" y="220435"/>
                  </a:lnTo>
                  <a:lnTo>
                    <a:pt x="1464128" y="185057"/>
                  </a:lnTo>
                  <a:lnTo>
                    <a:pt x="1700893" y="152400"/>
                  </a:lnTo>
                  <a:lnTo>
                    <a:pt x="1902278" y="119743"/>
                  </a:lnTo>
                  <a:lnTo>
                    <a:pt x="2081893" y="89807"/>
                  </a:lnTo>
                  <a:lnTo>
                    <a:pt x="2119993" y="70757"/>
                  </a:lnTo>
                  <a:lnTo>
                    <a:pt x="2177143" y="35378"/>
                  </a:lnTo>
                  <a:lnTo>
                    <a:pt x="2231571" y="10885"/>
                  </a:lnTo>
                  <a:lnTo>
                    <a:pt x="2264228" y="0"/>
                  </a:lnTo>
                  <a:lnTo>
                    <a:pt x="2283278" y="0"/>
                  </a:lnTo>
                  <a:lnTo>
                    <a:pt x="2356757" y="10885"/>
                  </a:lnTo>
                  <a:lnTo>
                    <a:pt x="2452007" y="35378"/>
                  </a:lnTo>
                  <a:lnTo>
                    <a:pt x="2566307" y="78921"/>
                  </a:lnTo>
                  <a:lnTo>
                    <a:pt x="2650671" y="119743"/>
                  </a:lnTo>
                  <a:lnTo>
                    <a:pt x="2677885" y="138793"/>
                  </a:lnTo>
                  <a:lnTo>
                    <a:pt x="2702378" y="171450"/>
                  </a:lnTo>
                  <a:lnTo>
                    <a:pt x="2721428" y="204107"/>
                  </a:lnTo>
                  <a:lnTo>
                    <a:pt x="2726871" y="231321"/>
                  </a:lnTo>
                  <a:lnTo>
                    <a:pt x="2724150" y="253093"/>
                  </a:lnTo>
                  <a:lnTo>
                    <a:pt x="2715985" y="274864"/>
                  </a:lnTo>
                  <a:lnTo>
                    <a:pt x="2691493" y="293914"/>
                  </a:lnTo>
                  <a:lnTo>
                    <a:pt x="2667000" y="304800"/>
                  </a:lnTo>
                  <a:lnTo>
                    <a:pt x="2628900" y="310243"/>
                  </a:lnTo>
                  <a:lnTo>
                    <a:pt x="2560864" y="307521"/>
                  </a:lnTo>
                  <a:lnTo>
                    <a:pt x="2383971" y="302078"/>
                  </a:lnTo>
                  <a:lnTo>
                    <a:pt x="2158093" y="304800"/>
                  </a:lnTo>
                  <a:lnTo>
                    <a:pt x="1834243" y="315685"/>
                  </a:lnTo>
                  <a:lnTo>
                    <a:pt x="1494064" y="337457"/>
                  </a:lnTo>
                  <a:lnTo>
                    <a:pt x="1265464" y="356507"/>
                  </a:lnTo>
                  <a:lnTo>
                    <a:pt x="1077685" y="381000"/>
                  </a:lnTo>
                  <a:lnTo>
                    <a:pt x="862693" y="419100"/>
                  </a:lnTo>
                  <a:lnTo>
                    <a:pt x="615043" y="468085"/>
                  </a:lnTo>
                  <a:lnTo>
                    <a:pt x="438150" y="511628"/>
                  </a:lnTo>
                  <a:lnTo>
                    <a:pt x="370114" y="495300"/>
                  </a:lnTo>
                  <a:lnTo>
                    <a:pt x="312964" y="473528"/>
                  </a:lnTo>
                  <a:lnTo>
                    <a:pt x="239485" y="435428"/>
                  </a:lnTo>
                  <a:lnTo>
                    <a:pt x="201385" y="416378"/>
                  </a:lnTo>
                  <a:lnTo>
                    <a:pt x="146957" y="391885"/>
                  </a:lnTo>
                  <a:lnTo>
                    <a:pt x="119743" y="375557"/>
                  </a:lnTo>
                  <a:lnTo>
                    <a:pt x="92528" y="353785"/>
                  </a:lnTo>
                  <a:lnTo>
                    <a:pt x="68035" y="332014"/>
                  </a:lnTo>
                  <a:lnTo>
                    <a:pt x="40821" y="299357"/>
                  </a:lnTo>
                  <a:lnTo>
                    <a:pt x="21771" y="255814"/>
                  </a:lnTo>
                  <a:lnTo>
                    <a:pt x="13607" y="217714"/>
                  </a:lnTo>
                  <a:lnTo>
                    <a:pt x="0" y="182335"/>
                  </a:lnTo>
                  <a:lnTo>
                    <a:pt x="2721" y="168728"/>
                  </a:lnTo>
                  <a:lnTo>
                    <a:pt x="13607" y="160564"/>
                  </a:lnTo>
                  <a:lnTo>
                    <a:pt x="35378" y="163285"/>
                  </a:lnTo>
                  <a:lnTo>
                    <a:pt x="62593" y="176893"/>
                  </a:lnTo>
                  <a:lnTo>
                    <a:pt x="95250" y="209550"/>
                  </a:lnTo>
                  <a:lnTo>
                    <a:pt x="146957" y="242207"/>
                  </a:lnTo>
                  <a:lnTo>
                    <a:pt x="187778" y="261257"/>
                  </a:lnTo>
                  <a:lnTo>
                    <a:pt x="231321" y="274864"/>
                  </a:lnTo>
                  <a:lnTo>
                    <a:pt x="285750" y="285750"/>
                  </a:lnTo>
                  <a:lnTo>
                    <a:pt x="375557" y="288471"/>
                  </a:lnTo>
                  <a:lnTo>
                    <a:pt x="508907" y="285750"/>
                  </a:lnTo>
                  <a:lnTo>
                    <a:pt x="582385" y="283028"/>
                  </a:lnTo>
                  <a:lnTo>
                    <a:pt x="704850" y="274864"/>
                  </a:lnTo>
                  <a:lnTo>
                    <a:pt x="900793" y="2558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2">
              <a:extLst>
                <a:ext uri="{FF2B5EF4-FFF2-40B4-BE49-F238E27FC236}">
                  <a16:creationId xmlns:a16="http://schemas.microsoft.com/office/drawing/2014/main" id="{5A7AA153-3ECC-4B0D-AA8A-AAA98B82247B}"/>
                </a:ext>
              </a:extLst>
            </p:cNvPr>
            <p:cNvSpPr/>
            <p:nvPr/>
          </p:nvSpPr>
          <p:spPr>
            <a:xfrm>
              <a:off x="5840413" y="2343151"/>
              <a:ext cx="1116012" cy="1319213"/>
            </a:xfrm>
            <a:custGeom>
              <a:avLst/>
              <a:gdLst>
                <a:gd name="connsiteX0" fmla="*/ 802821 w 1115785"/>
                <a:gd name="connsiteY0" fmla="*/ 587829 h 1319893"/>
                <a:gd name="connsiteX1" fmla="*/ 908957 w 1115785"/>
                <a:gd name="connsiteY1" fmla="*/ 470807 h 1319893"/>
                <a:gd name="connsiteX2" fmla="*/ 963385 w 1115785"/>
                <a:gd name="connsiteY2" fmla="*/ 416379 h 1319893"/>
                <a:gd name="connsiteX3" fmla="*/ 1023257 w 1115785"/>
                <a:gd name="connsiteY3" fmla="*/ 356507 h 1319893"/>
                <a:gd name="connsiteX4" fmla="*/ 1074964 w 1115785"/>
                <a:gd name="connsiteY4" fmla="*/ 307521 h 1319893"/>
                <a:gd name="connsiteX5" fmla="*/ 1094014 w 1115785"/>
                <a:gd name="connsiteY5" fmla="*/ 293914 h 1319893"/>
                <a:gd name="connsiteX6" fmla="*/ 1107621 w 1115785"/>
                <a:gd name="connsiteY6" fmla="*/ 280307 h 1319893"/>
                <a:gd name="connsiteX7" fmla="*/ 1115785 w 1115785"/>
                <a:gd name="connsiteY7" fmla="*/ 269421 h 1319893"/>
                <a:gd name="connsiteX8" fmla="*/ 1115785 w 1115785"/>
                <a:gd name="connsiteY8" fmla="*/ 255814 h 1319893"/>
                <a:gd name="connsiteX9" fmla="*/ 1107621 w 1115785"/>
                <a:gd name="connsiteY9" fmla="*/ 228600 h 1319893"/>
                <a:gd name="connsiteX10" fmla="*/ 1091293 w 1115785"/>
                <a:gd name="connsiteY10" fmla="*/ 206829 h 1319893"/>
                <a:gd name="connsiteX11" fmla="*/ 1066800 w 1115785"/>
                <a:gd name="connsiteY11" fmla="*/ 185057 h 1319893"/>
                <a:gd name="connsiteX12" fmla="*/ 1042307 w 1115785"/>
                <a:gd name="connsiteY12" fmla="*/ 157843 h 1319893"/>
                <a:gd name="connsiteX13" fmla="*/ 1012371 w 1115785"/>
                <a:gd name="connsiteY13" fmla="*/ 114300 h 1319893"/>
                <a:gd name="connsiteX14" fmla="*/ 974271 w 1115785"/>
                <a:gd name="connsiteY14" fmla="*/ 68036 h 1319893"/>
                <a:gd name="connsiteX15" fmla="*/ 903514 w 1115785"/>
                <a:gd name="connsiteY15" fmla="*/ 0 h 1319893"/>
                <a:gd name="connsiteX16" fmla="*/ 783771 w 1115785"/>
                <a:gd name="connsiteY16" fmla="*/ 32657 h 1319893"/>
                <a:gd name="connsiteX17" fmla="*/ 781050 w 1115785"/>
                <a:gd name="connsiteY17" fmla="*/ 100693 h 1319893"/>
                <a:gd name="connsiteX18" fmla="*/ 778328 w 1115785"/>
                <a:gd name="connsiteY18" fmla="*/ 174171 h 1319893"/>
                <a:gd name="connsiteX19" fmla="*/ 767443 w 1115785"/>
                <a:gd name="connsiteY19" fmla="*/ 234043 h 1319893"/>
                <a:gd name="connsiteX20" fmla="*/ 748393 w 1115785"/>
                <a:gd name="connsiteY20" fmla="*/ 296636 h 1319893"/>
                <a:gd name="connsiteX21" fmla="*/ 693964 w 1115785"/>
                <a:gd name="connsiteY21" fmla="*/ 386443 h 1319893"/>
                <a:gd name="connsiteX22" fmla="*/ 489857 w 1115785"/>
                <a:gd name="connsiteY22" fmla="*/ 669471 h 1319893"/>
                <a:gd name="connsiteX23" fmla="*/ 253093 w 1115785"/>
                <a:gd name="connsiteY23" fmla="*/ 990600 h 1319893"/>
                <a:gd name="connsiteX24" fmla="*/ 87085 w 1115785"/>
                <a:gd name="connsiteY24" fmla="*/ 1205593 h 1319893"/>
                <a:gd name="connsiteX25" fmla="*/ 0 w 1115785"/>
                <a:gd name="connsiteY25" fmla="*/ 1319893 h 1319893"/>
                <a:gd name="connsiteX26" fmla="*/ 141514 w 1115785"/>
                <a:gd name="connsiteY26" fmla="*/ 1319893 h 1319893"/>
                <a:gd name="connsiteX27" fmla="*/ 307521 w 1115785"/>
                <a:gd name="connsiteY27" fmla="*/ 1132114 h 1319893"/>
                <a:gd name="connsiteX28" fmla="*/ 438150 w 1115785"/>
                <a:gd name="connsiteY28" fmla="*/ 987879 h 1319893"/>
                <a:gd name="connsiteX29" fmla="*/ 576943 w 1115785"/>
                <a:gd name="connsiteY29" fmla="*/ 838200 h 1319893"/>
                <a:gd name="connsiteX30" fmla="*/ 683078 w 1115785"/>
                <a:gd name="connsiteY30" fmla="*/ 718457 h 1319893"/>
                <a:gd name="connsiteX31" fmla="*/ 802821 w 1115785"/>
                <a:gd name="connsiteY31" fmla="*/ 587829 h 1319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15785" h="1319893">
                  <a:moveTo>
                    <a:pt x="802821" y="587829"/>
                  </a:moveTo>
                  <a:lnTo>
                    <a:pt x="908957" y="470807"/>
                  </a:lnTo>
                  <a:lnTo>
                    <a:pt x="963385" y="416379"/>
                  </a:lnTo>
                  <a:lnTo>
                    <a:pt x="1023257" y="356507"/>
                  </a:lnTo>
                  <a:lnTo>
                    <a:pt x="1074964" y="307521"/>
                  </a:lnTo>
                  <a:lnTo>
                    <a:pt x="1094014" y="293914"/>
                  </a:lnTo>
                  <a:lnTo>
                    <a:pt x="1107621" y="280307"/>
                  </a:lnTo>
                  <a:lnTo>
                    <a:pt x="1115785" y="269421"/>
                  </a:lnTo>
                  <a:lnTo>
                    <a:pt x="1115785" y="255814"/>
                  </a:lnTo>
                  <a:lnTo>
                    <a:pt x="1107621" y="228600"/>
                  </a:lnTo>
                  <a:lnTo>
                    <a:pt x="1091293" y="206829"/>
                  </a:lnTo>
                  <a:lnTo>
                    <a:pt x="1066800" y="185057"/>
                  </a:lnTo>
                  <a:lnTo>
                    <a:pt x="1042307" y="157843"/>
                  </a:lnTo>
                  <a:lnTo>
                    <a:pt x="1012371" y="114300"/>
                  </a:lnTo>
                  <a:lnTo>
                    <a:pt x="974271" y="68036"/>
                  </a:lnTo>
                  <a:lnTo>
                    <a:pt x="903514" y="0"/>
                  </a:lnTo>
                  <a:lnTo>
                    <a:pt x="783771" y="32657"/>
                  </a:lnTo>
                  <a:lnTo>
                    <a:pt x="781050" y="100693"/>
                  </a:lnTo>
                  <a:cubicBezTo>
                    <a:pt x="780143" y="125186"/>
                    <a:pt x="779235" y="149678"/>
                    <a:pt x="778328" y="174171"/>
                  </a:cubicBezTo>
                  <a:lnTo>
                    <a:pt x="767443" y="234043"/>
                  </a:lnTo>
                  <a:lnTo>
                    <a:pt x="748393" y="296636"/>
                  </a:lnTo>
                  <a:lnTo>
                    <a:pt x="693964" y="386443"/>
                  </a:lnTo>
                  <a:lnTo>
                    <a:pt x="489857" y="669471"/>
                  </a:lnTo>
                  <a:lnTo>
                    <a:pt x="253093" y="990600"/>
                  </a:lnTo>
                  <a:lnTo>
                    <a:pt x="87085" y="1205593"/>
                  </a:lnTo>
                  <a:lnTo>
                    <a:pt x="0" y="1319893"/>
                  </a:lnTo>
                  <a:lnTo>
                    <a:pt x="141514" y="1319893"/>
                  </a:lnTo>
                  <a:lnTo>
                    <a:pt x="307521" y="1132114"/>
                  </a:lnTo>
                  <a:lnTo>
                    <a:pt x="438150" y="987879"/>
                  </a:lnTo>
                  <a:lnTo>
                    <a:pt x="576943" y="838200"/>
                  </a:lnTo>
                  <a:lnTo>
                    <a:pt x="683078" y="718457"/>
                  </a:lnTo>
                  <a:lnTo>
                    <a:pt x="802821" y="5878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4" name="フリーフォーム 73">
              <a:extLst>
                <a:ext uri="{FF2B5EF4-FFF2-40B4-BE49-F238E27FC236}">
                  <a16:creationId xmlns:a16="http://schemas.microsoft.com/office/drawing/2014/main" id="{B86A9942-8FBE-453E-AA82-BC0B9F21D8D0}"/>
                </a:ext>
              </a:extLst>
            </p:cNvPr>
            <p:cNvSpPr/>
            <p:nvPr/>
          </p:nvSpPr>
          <p:spPr>
            <a:xfrm>
              <a:off x="5680076" y="3216276"/>
              <a:ext cx="1973263" cy="639763"/>
            </a:xfrm>
            <a:custGeom>
              <a:avLst/>
              <a:gdLst>
                <a:gd name="connsiteX0" fmla="*/ 1311729 w 1973036"/>
                <a:gd name="connsiteY0" fmla="*/ 136071 h 639535"/>
                <a:gd name="connsiteX1" fmla="*/ 1061358 w 1973036"/>
                <a:gd name="connsiteY1" fmla="*/ 193221 h 639535"/>
                <a:gd name="connsiteX2" fmla="*/ 808265 w 1973036"/>
                <a:gd name="connsiteY2" fmla="*/ 253092 h 639535"/>
                <a:gd name="connsiteX3" fmla="*/ 557893 w 1973036"/>
                <a:gd name="connsiteY3" fmla="*/ 310242 h 639535"/>
                <a:gd name="connsiteX4" fmla="*/ 495300 w 1973036"/>
                <a:gd name="connsiteY4" fmla="*/ 321128 h 639535"/>
                <a:gd name="connsiteX5" fmla="*/ 416379 w 1973036"/>
                <a:gd name="connsiteY5" fmla="*/ 323850 h 639535"/>
                <a:gd name="connsiteX6" fmla="*/ 269422 w 1973036"/>
                <a:gd name="connsiteY6" fmla="*/ 323850 h 639535"/>
                <a:gd name="connsiteX7" fmla="*/ 193222 w 1973036"/>
                <a:gd name="connsiteY7" fmla="*/ 337457 h 639535"/>
                <a:gd name="connsiteX8" fmla="*/ 122465 w 1973036"/>
                <a:gd name="connsiteY8" fmla="*/ 345621 h 639535"/>
                <a:gd name="connsiteX9" fmla="*/ 48986 w 1973036"/>
                <a:gd name="connsiteY9" fmla="*/ 348342 h 639535"/>
                <a:gd name="connsiteX10" fmla="*/ 16329 w 1973036"/>
                <a:gd name="connsiteY10" fmla="*/ 348342 h 639535"/>
                <a:gd name="connsiteX11" fmla="*/ 8165 w 1973036"/>
                <a:gd name="connsiteY11" fmla="*/ 356507 h 639535"/>
                <a:gd name="connsiteX12" fmla="*/ 0 w 1973036"/>
                <a:gd name="connsiteY12" fmla="*/ 386442 h 639535"/>
                <a:gd name="connsiteX13" fmla="*/ 2722 w 1973036"/>
                <a:gd name="connsiteY13" fmla="*/ 432707 h 639535"/>
                <a:gd name="connsiteX14" fmla="*/ 13608 w 1973036"/>
                <a:gd name="connsiteY14" fmla="*/ 476250 h 639535"/>
                <a:gd name="connsiteX15" fmla="*/ 32658 w 1973036"/>
                <a:gd name="connsiteY15" fmla="*/ 514350 h 639535"/>
                <a:gd name="connsiteX16" fmla="*/ 73479 w 1973036"/>
                <a:gd name="connsiteY16" fmla="*/ 552450 h 639535"/>
                <a:gd name="connsiteX17" fmla="*/ 146958 w 1973036"/>
                <a:gd name="connsiteY17" fmla="*/ 601435 h 639535"/>
                <a:gd name="connsiteX18" fmla="*/ 187779 w 1973036"/>
                <a:gd name="connsiteY18" fmla="*/ 625928 h 639535"/>
                <a:gd name="connsiteX19" fmla="*/ 201386 w 1973036"/>
                <a:gd name="connsiteY19" fmla="*/ 631371 h 639535"/>
                <a:gd name="connsiteX20" fmla="*/ 225879 w 1973036"/>
                <a:gd name="connsiteY20" fmla="*/ 639535 h 639535"/>
                <a:gd name="connsiteX21" fmla="*/ 244929 w 1973036"/>
                <a:gd name="connsiteY21" fmla="*/ 639535 h 639535"/>
                <a:gd name="connsiteX22" fmla="*/ 285750 w 1973036"/>
                <a:gd name="connsiteY22" fmla="*/ 631371 h 639535"/>
                <a:gd name="connsiteX23" fmla="*/ 304800 w 1973036"/>
                <a:gd name="connsiteY23" fmla="*/ 612321 h 639535"/>
                <a:gd name="connsiteX24" fmla="*/ 318408 w 1973036"/>
                <a:gd name="connsiteY24" fmla="*/ 593271 h 639535"/>
                <a:gd name="connsiteX25" fmla="*/ 400050 w 1973036"/>
                <a:gd name="connsiteY25" fmla="*/ 557892 h 639535"/>
                <a:gd name="connsiteX26" fmla="*/ 487136 w 1973036"/>
                <a:gd name="connsiteY26" fmla="*/ 525235 h 639535"/>
                <a:gd name="connsiteX27" fmla="*/ 609600 w 1973036"/>
                <a:gd name="connsiteY27" fmla="*/ 481692 h 639535"/>
                <a:gd name="connsiteX28" fmla="*/ 713015 w 1973036"/>
                <a:gd name="connsiteY28" fmla="*/ 451757 h 639535"/>
                <a:gd name="connsiteX29" fmla="*/ 870858 w 1973036"/>
                <a:gd name="connsiteY29" fmla="*/ 408214 h 639535"/>
                <a:gd name="connsiteX30" fmla="*/ 1023258 w 1973036"/>
                <a:gd name="connsiteY30" fmla="*/ 370114 h 639535"/>
                <a:gd name="connsiteX31" fmla="*/ 1156608 w 1973036"/>
                <a:gd name="connsiteY31" fmla="*/ 337457 h 639535"/>
                <a:gd name="connsiteX32" fmla="*/ 1246415 w 1973036"/>
                <a:gd name="connsiteY32" fmla="*/ 318407 h 639535"/>
                <a:gd name="connsiteX33" fmla="*/ 1322615 w 1973036"/>
                <a:gd name="connsiteY33" fmla="*/ 285750 h 639535"/>
                <a:gd name="connsiteX34" fmla="*/ 1447800 w 1973036"/>
                <a:gd name="connsiteY34" fmla="*/ 244928 h 639535"/>
                <a:gd name="connsiteX35" fmla="*/ 1608365 w 1973036"/>
                <a:gd name="connsiteY35" fmla="*/ 198664 h 639535"/>
                <a:gd name="connsiteX36" fmla="*/ 1779815 w 1973036"/>
                <a:gd name="connsiteY36" fmla="*/ 146957 h 639535"/>
                <a:gd name="connsiteX37" fmla="*/ 1973036 w 1973036"/>
                <a:gd name="connsiteY37" fmla="*/ 81642 h 639535"/>
                <a:gd name="connsiteX38" fmla="*/ 1924050 w 1973036"/>
                <a:gd name="connsiteY38" fmla="*/ 0 h 639535"/>
                <a:gd name="connsiteX39" fmla="*/ 1736272 w 1973036"/>
                <a:gd name="connsiteY39" fmla="*/ 43542 h 639535"/>
                <a:gd name="connsiteX40" fmla="*/ 1524000 w 1973036"/>
                <a:gd name="connsiteY40" fmla="*/ 89807 h 639535"/>
                <a:gd name="connsiteX41" fmla="*/ 1311729 w 1973036"/>
                <a:gd name="connsiteY41" fmla="*/ 136071 h 639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73036" h="639535">
                  <a:moveTo>
                    <a:pt x="1311729" y="136071"/>
                  </a:moveTo>
                  <a:lnTo>
                    <a:pt x="1061358" y="193221"/>
                  </a:lnTo>
                  <a:lnTo>
                    <a:pt x="808265" y="253092"/>
                  </a:lnTo>
                  <a:lnTo>
                    <a:pt x="557893" y="310242"/>
                  </a:lnTo>
                  <a:lnTo>
                    <a:pt x="495300" y="321128"/>
                  </a:lnTo>
                  <a:lnTo>
                    <a:pt x="416379" y="323850"/>
                  </a:lnTo>
                  <a:lnTo>
                    <a:pt x="269422" y="323850"/>
                  </a:lnTo>
                  <a:lnTo>
                    <a:pt x="193222" y="337457"/>
                  </a:lnTo>
                  <a:lnTo>
                    <a:pt x="122465" y="345621"/>
                  </a:lnTo>
                  <a:lnTo>
                    <a:pt x="48986" y="348342"/>
                  </a:lnTo>
                  <a:lnTo>
                    <a:pt x="16329" y="348342"/>
                  </a:lnTo>
                  <a:lnTo>
                    <a:pt x="8165" y="356507"/>
                  </a:lnTo>
                  <a:lnTo>
                    <a:pt x="0" y="386442"/>
                  </a:lnTo>
                  <a:lnTo>
                    <a:pt x="2722" y="432707"/>
                  </a:lnTo>
                  <a:lnTo>
                    <a:pt x="13608" y="476250"/>
                  </a:lnTo>
                  <a:lnTo>
                    <a:pt x="32658" y="514350"/>
                  </a:lnTo>
                  <a:lnTo>
                    <a:pt x="73479" y="552450"/>
                  </a:lnTo>
                  <a:lnTo>
                    <a:pt x="146958" y="601435"/>
                  </a:lnTo>
                  <a:lnTo>
                    <a:pt x="187779" y="625928"/>
                  </a:lnTo>
                  <a:lnTo>
                    <a:pt x="201386" y="631371"/>
                  </a:lnTo>
                  <a:lnTo>
                    <a:pt x="225879" y="639535"/>
                  </a:lnTo>
                  <a:lnTo>
                    <a:pt x="244929" y="639535"/>
                  </a:lnTo>
                  <a:lnTo>
                    <a:pt x="285750" y="631371"/>
                  </a:lnTo>
                  <a:lnTo>
                    <a:pt x="304800" y="612321"/>
                  </a:lnTo>
                  <a:lnTo>
                    <a:pt x="318408" y="593271"/>
                  </a:lnTo>
                  <a:lnTo>
                    <a:pt x="400050" y="557892"/>
                  </a:lnTo>
                  <a:lnTo>
                    <a:pt x="487136" y="525235"/>
                  </a:lnTo>
                  <a:lnTo>
                    <a:pt x="609600" y="481692"/>
                  </a:lnTo>
                  <a:lnTo>
                    <a:pt x="713015" y="451757"/>
                  </a:lnTo>
                  <a:lnTo>
                    <a:pt x="870858" y="408214"/>
                  </a:lnTo>
                  <a:lnTo>
                    <a:pt x="1023258" y="370114"/>
                  </a:lnTo>
                  <a:lnTo>
                    <a:pt x="1156608" y="337457"/>
                  </a:lnTo>
                  <a:lnTo>
                    <a:pt x="1246415" y="318407"/>
                  </a:lnTo>
                  <a:lnTo>
                    <a:pt x="1322615" y="285750"/>
                  </a:lnTo>
                  <a:lnTo>
                    <a:pt x="1447800" y="244928"/>
                  </a:lnTo>
                  <a:lnTo>
                    <a:pt x="1608365" y="198664"/>
                  </a:lnTo>
                  <a:lnTo>
                    <a:pt x="1779815" y="146957"/>
                  </a:lnTo>
                  <a:lnTo>
                    <a:pt x="1973036" y="81642"/>
                  </a:lnTo>
                  <a:lnTo>
                    <a:pt x="1924050" y="0"/>
                  </a:lnTo>
                  <a:lnTo>
                    <a:pt x="1736272" y="43542"/>
                  </a:lnTo>
                  <a:lnTo>
                    <a:pt x="1524000" y="89807"/>
                  </a:lnTo>
                  <a:lnTo>
                    <a:pt x="1311729" y="136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5" name="フリーフォーム 74">
              <a:extLst>
                <a:ext uri="{FF2B5EF4-FFF2-40B4-BE49-F238E27FC236}">
                  <a16:creationId xmlns:a16="http://schemas.microsoft.com/office/drawing/2014/main" id="{E33466B7-1EED-4A10-BFFF-0B318124D7A1}"/>
                </a:ext>
              </a:extLst>
            </p:cNvPr>
            <p:cNvSpPr/>
            <p:nvPr/>
          </p:nvSpPr>
          <p:spPr>
            <a:xfrm>
              <a:off x="7143751" y="2778126"/>
              <a:ext cx="842963" cy="982663"/>
            </a:xfrm>
            <a:custGeom>
              <a:avLst/>
              <a:gdLst>
                <a:gd name="connsiteX0" fmla="*/ 468086 w 843643"/>
                <a:gd name="connsiteY0" fmla="*/ 696685 h 982435"/>
                <a:gd name="connsiteX1" fmla="*/ 413657 w 843643"/>
                <a:gd name="connsiteY1" fmla="*/ 617764 h 982435"/>
                <a:gd name="connsiteX2" fmla="*/ 361950 w 843643"/>
                <a:gd name="connsiteY2" fmla="*/ 549728 h 982435"/>
                <a:gd name="connsiteX3" fmla="*/ 302079 w 843643"/>
                <a:gd name="connsiteY3" fmla="*/ 468085 h 982435"/>
                <a:gd name="connsiteX4" fmla="*/ 250371 w 843643"/>
                <a:gd name="connsiteY4" fmla="*/ 378278 h 982435"/>
                <a:gd name="connsiteX5" fmla="*/ 201386 w 843643"/>
                <a:gd name="connsiteY5" fmla="*/ 304800 h 982435"/>
                <a:gd name="connsiteX6" fmla="*/ 174171 w 843643"/>
                <a:gd name="connsiteY6" fmla="*/ 272142 h 982435"/>
                <a:gd name="connsiteX7" fmla="*/ 152400 w 843643"/>
                <a:gd name="connsiteY7" fmla="*/ 250371 h 982435"/>
                <a:gd name="connsiteX8" fmla="*/ 119743 w 843643"/>
                <a:gd name="connsiteY8" fmla="*/ 209550 h 982435"/>
                <a:gd name="connsiteX9" fmla="*/ 76200 w 843643"/>
                <a:gd name="connsiteY9" fmla="*/ 149678 h 982435"/>
                <a:gd name="connsiteX10" fmla="*/ 54429 w 843643"/>
                <a:gd name="connsiteY10" fmla="*/ 106135 h 982435"/>
                <a:gd name="connsiteX11" fmla="*/ 19050 w 843643"/>
                <a:gd name="connsiteY11" fmla="*/ 57150 h 982435"/>
                <a:gd name="connsiteX12" fmla="*/ 5443 w 843643"/>
                <a:gd name="connsiteY12" fmla="*/ 32657 h 982435"/>
                <a:gd name="connsiteX13" fmla="*/ 0 w 843643"/>
                <a:gd name="connsiteY13" fmla="*/ 10885 h 982435"/>
                <a:gd name="connsiteX14" fmla="*/ 5443 w 843643"/>
                <a:gd name="connsiteY14" fmla="*/ 0 h 982435"/>
                <a:gd name="connsiteX15" fmla="*/ 32657 w 843643"/>
                <a:gd name="connsiteY15" fmla="*/ 2721 h 982435"/>
                <a:gd name="connsiteX16" fmla="*/ 92529 w 843643"/>
                <a:gd name="connsiteY16" fmla="*/ 29935 h 982435"/>
                <a:gd name="connsiteX17" fmla="*/ 146957 w 843643"/>
                <a:gd name="connsiteY17" fmla="*/ 59871 h 982435"/>
                <a:gd name="connsiteX18" fmla="*/ 231321 w 843643"/>
                <a:gd name="connsiteY18" fmla="*/ 127907 h 982435"/>
                <a:gd name="connsiteX19" fmla="*/ 348343 w 843643"/>
                <a:gd name="connsiteY19" fmla="*/ 214992 h 982435"/>
                <a:gd name="connsiteX20" fmla="*/ 511629 w 843643"/>
                <a:gd name="connsiteY20" fmla="*/ 340178 h 982435"/>
                <a:gd name="connsiteX21" fmla="*/ 587829 w 843643"/>
                <a:gd name="connsiteY21" fmla="*/ 400050 h 982435"/>
                <a:gd name="connsiteX22" fmla="*/ 639536 w 843643"/>
                <a:gd name="connsiteY22" fmla="*/ 438150 h 982435"/>
                <a:gd name="connsiteX23" fmla="*/ 669471 w 843643"/>
                <a:gd name="connsiteY23" fmla="*/ 465364 h 982435"/>
                <a:gd name="connsiteX24" fmla="*/ 699407 w 843643"/>
                <a:gd name="connsiteY24" fmla="*/ 500742 h 982435"/>
                <a:gd name="connsiteX25" fmla="*/ 729343 w 843643"/>
                <a:gd name="connsiteY25" fmla="*/ 544285 h 982435"/>
                <a:gd name="connsiteX26" fmla="*/ 753836 w 843643"/>
                <a:gd name="connsiteY26" fmla="*/ 587828 h 982435"/>
                <a:gd name="connsiteX27" fmla="*/ 786493 w 843643"/>
                <a:gd name="connsiteY27" fmla="*/ 655864 h 982435"/>
                <a:gd name="connsiteX28" fmla="*/ 821871 w 843643"/>
                <a:gd name="connsiteY28" fmla="*/ 753835 h 982435"/>
                <a:gd name="connsiteX29" fmla="*/ 838200 w 843643"/>
                <a:gd name="connsiteY29" fmla="*/ 819150 h 982435"/>
                <a:gd name="connsiteX30" fmla="*/ 843643 w 843643"/>
                <a:gd name="connsiteY30" fmla="*/ 870857 h 982435"/>
                <a:gd name="connsiteX31" fmla="*/ 838200 w 843643"/>
                <a:gd name="connsiteY31" fmla="*/ 903514 h 982435"/>
                <a:gd name="connsiteX32" fmla="*/ 810986 w 843643"/>
                <a:gd name="connsiteY32" fmla="*/ 944335 h 982435"/>
                <a:gd name="connsiteX33" fmla="*/ 775607 w 843643"/>
                <a:gd name="connsiteY33" fmla="*/ 971550 h 982435"/>
                <a:gd name="connsiteX34" fmla="*/ 753836 w 843643"/>
                <a:gd name="connsiteY34" fmla="*/ 979714 h 982435"/>
                <a:gd name="connsiteX35" fmla="*/ 729343 w 843643"/>
                <a:gd name="connsiteY35" fmla="*/ 982435 h 982435"/>
                <a:gd name="connsiteX36" fmla="*/ 691243 w 843643"/>
                <a:gd name="connsiteY36" fmla="*/ 971550 h 982435"/>
                <a:gd name="connsiteX37" fmla="*/ 658586 w 843643"/>
                <a:gd name="connsiteY37" fmla="*/ 955221 h 982435"/>
                <a:gd name="connsiteX38" fmla="*/ 625929 w 843643"/>
                <a:gd name="connsiteY38" fmla="*/ 928007 h 982435"/>
                <a:gd name="connsiteX39" fmla="*/ 582386 w 843643"/>
                <a:gd name="connsiteY39" fmla="*/ 868135 h 982435"/>
                <a:gd name="connsiteX40" fmla="*/ 468086 w 843643"/>
                <a:gd name="connsiteY40" fmla="*/ 696685 h 98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43643" h="982435">
                  <a:moveTo>
                    <a:pt x="468086" y="696685"/>
                  </a:moveTo>
                  <a:lnTo>
                    <a:pt x="413657" y="617764"/>
                  </a:lnTo>
                  <a:lnTo>
                    <a:pt x="361950" y="549728"/>
                  </a:lnTo>
                  <a:lnTo>
                    <a:pt x="302079" y="468085"/>
                  </a:lnTo>
                  <a:lnTo>
                    <a:pt x="250371" y="378278"/>
                  </a:lnTo>
                  <a:lnTo>
                    <a:pt x="201386" y="304800"/>
                  </a:lnTo>
                  <a:lnTo>
                    <a:pt x="174171" y="272142"/>
                  </a:lnTo>
                  <a:lnTo>
                    <a:pt x="152400" y="250371"/>
                  </a:lnTo>
                  <a:lnTo>
                    <a:pt x="119743" y="209550"/>
                  </a:lnTo>
                  <a:lnTo>
                    <a:pt x="76200" y="149678"/>
                  </a:lnTo>
                  <a:lnTo>
                    <a:pt x="54429" y="106135"/>
                  </a:lnTo>
                  <a:lnTo>
                    <a:pt x="19050" y="57150"/>
                  </a:lnTo>
                  <a:lnTo>
                    <a:pt x="5443" y="32657"/>
                  </a:lnTo>
                  <a:lnTo>
                    <a:pt x="0" y="10885"/>
                  </a:lnTo>
                  <a:lnTo>
                    <a:pt x="5443" y="0"/>
                  </a:lnTo>
                  <a:lnTo>
                    <a:pt x="32657" y="2721"/>
                  </a:lnTo>
                  <a:lnTo>
                    <a:pt x="92529" y="29935"/>
                  </a:lnTo>
                  <a:lnTo>
                    <a:pt x="146957" y="59871"/>
                  </a:lnTo>
                  <a:lnTo>
                    <a:pt x="231321" y="127907"/>
                  </a:lnTo>
                  <a:lnTo>
                    <a:pt x="348343" y="214992"/>
                  </a:lnTo>
                  <a:lnTo>
                    <a:pt x="511629" y="340178"/>
                  </a:lnTo>
                  <a:lnTo>
                    <a:pt x="587829" y="400050"/>
                  </a:lnTo>
                  <a:lnTo>
                    <a:pt x="639536" y="438150"/>
                  </a:lnTo>
                  <a:lnTo>
                    <a:pt x="669471" y="465364"/>
                  </a:lnTo>
                  <a:lnTo>
                    <a:pt x="699407" y="500742"/>
                  </a:lnTo>
                  <a:lnTo>
                    <a:pt x="729343" y="544285"/>
                  </a:lnTo>
                  <a:lnTo>
                    <a:pt x="753836" y="587828"/>
                  </a:lnTo>
                  <a:lnTo>
                    <a:pt x="786493" y="655864"/>
                  </a:lnTo>
                  <a:lnTo>
                    <a:pt x="821871" y="753835"/>
                  </a:lnTo>
                  <a:lnTo>
                    <a:pt x="838200" y="819150"/>
                  </a:lnTo>
                  <a:lnTo>
                    <a:pt x="843643" y="870857"/>
                  </a:lnTo>
                  <a:lnTo>
                    <a:pt x="838200" y="903514"/>
                  </a:lnTo>
                  <a:lnTo>
                    <a:pt x="810986" y="944335"/>
                  </a:lnTo>
                  <a:lnTo>
                    <a:pt x="775607" y="971550"/>
                  </a:lnTo>
                  <a:lnTo>
                    <a:pt x="753836" y="979714"/>
                  </a:lnTo>
                  <a:lnTo>
                    <a:pt x="729343" y="982435"/>
                  </a:lnTo>
                  <a:lnTo>
                    <a:pt x="691243" y="971550"/>
                  </a:lnTo>
                  <a:lnTo>
                    <a:pt x="658586" y="955221"/>
                  </a:lnTo>
                  <a:lnTo>
                    <a:pt x="625929" y="928007"/>
                  </a:lnTo>
                  <a:lnTo>
                    <a:pt x="582386" y="868135"/>
                  </a:lnTo>
                  <a:lnTo>
                    <a:pt x="468086" y="6966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5">
              <a:extLst>
                <a:ext uri="{FF2B5EF4-FFF2-40B4-BE49-F238E27FC236}">
                  <a16:creationId xmlns:a16="http://schemas.microsoft.com/office/drawing/2014/main" id="{B04F7E52-7321-472F-BF8F-CE8F19608C92}"/>
                </a:ext>
              </a:extLst>
            </p:cNvPr>
            <p:cNvSpPr/>
            <p:nvPr/>
          </p:nvSpPr>
          <p:spPr>
            <a:xfrm>
              <a:off x="5184775" y="3789363"/>
              <a:ext cx="1430338" cy="2197100"/>
            </a:xfrm>
            <a:custGeom>
              <a:avLst/>
              <a:gdLst>
                <a:gd name="connsiteX0" fmla="*/ 982905 w 1429680"/>
                <a:gd name="connsiteY0" fmla="*/ 819088 h 2198134"/>
                <a:gd name="connsiteX1" fmla="*/ 1012690 w 1429680"/>
                <a:gd name="connsiteY1" fmla="*/ 717819 h 2198134"/>
                <a:gd name="connsiteX2" fmla="*/ 1033540 w 1429680"/>
                <a:gd name="connsiteY2" fmla="*/ 619528 h 2198134"/>
                <a:gd name="connsiteX3" fmla="*/ 1054389 w 1429680"/>
                <a:gd name="connsiteY3" fmla="*/ 518259 h 2198134"/>
                <a:gd name="connsiteX4" fmla="*/ 1066303 w 1429680"/>
                <a:gd name="connsiteY4" fmla="*/ 437840 h 2198134"/>
                <a:gd name="connsiteX5" fmla="*/ 1078217 w 1429680"/>
                <a:gd name="connsiteY5" fmla="*/ 360399 h 2198134"/>
                <a:gd name="connsiteX6" fmla="*/ 1081196 w 1429680"/>
                <a:gd name="connsiteY6" fmla="*/ 324657 h 2198134"/>
                <a:gd name="connsiteX7" fmla="*/ 1081196 w 1429680"/>
                <a:gd name="connsiteY7" fmla="*/ 271044 h 2198134"/>
                <a:gd name="connsiteX8" fmla="*/ 1078217 w 1429680"/>
                <a:gd name="connsiteY8" fmla="*/ 244237 h 2198134"/>
                <a:gd name="connsiteX9" fmla="*/ 1072260 w 1429680"/>
                <a:gd name="connsiteY9" fmla="*/ 190624 h 2198134"/>
                <a:gd name="connsiteX10" fmla="*/ 1048432 w 1429680"/>
                <a:gd name="connsiteY10" fmla="*/ 128076 h 2198134"/>
                <a:gd name="connsiteX11" fmla="*/ 1021626 w 1429680"/>
                <a:gd name="connsiteY11" fmla="*/ 92334 h 2198134"/>
                <a:gd name="connsiteX12" fmla="*/ 991841 w 1429680"/>
                <a:gd name="connsiteY12" fmla="*/ 65527 h 2198134"/>
                <a:gd name="connsiteX13" fmla="*/ 970991 w 1429680"/>
                <a:gd name="connsiteY13" fmla="*/ 44678 h 2198134"/>
                <a:gd name="connsiteX14" fmla="*/ 956099 w 1429680"/>
                <a:gd name="connsiteY14" fmla="*/ 20850 h 2198134"/>
                <a:gd name="connsiteX15" fmla="*/ 962056 w 1429680"/>
                <a:gd name="connsiteY15" fmla="*/ 5957 h 2198134"/>
                <a:gd name="connsiteX16" fmla="*/ 994819 w 1429680"/>
                <a:gd name="connsiteY16" fmla="*/ 0 h 2198134"/>
                <a:gd name="connsiteX17" fmla="*/ 1048432 w 1429680"/>
                <a:gd name="connsiteY17" fmla="*/ 8936 h 2198134"/>
                <a:gd name="connsiteX18" fmla="*/ 1110981 w 1429680"/>
                <a:gd name="connsiteY18" fmla="*/ 32764 h 2198134"/>
                <a:gd name="connsiteX19" fmla="*/ 1236078 w 1429680"/>
                <a:gd name="connsiteY19" fmla="*/ 92334 h 2198134"/>
                <a:gd name="connsiteX20" fmla="*/ 1310540 w 1429680"/>
                <a:gd name="connsiteY20" fmla="*/ 134033 h 2198134"/>
                <a:gd name="connsiteX21" fmla="*/ 1370110 w 1429680"/>
                <a:gd name="connsiteY21" fmla="*/ 172753 h 2198134"/>
                <a:gd name="connsiteX22" fmla="*/ 1402874 w 1429680"/>
                <a:gd name="connsiteY22" fmla="*/ 202538 h 2198134"/>
                <a:gd name="connsiteX23" fmla="*/ 1423723 w 1429680"/>
                <a:gd name="connsiteY23" fmla="*/ 229345 h 2198134"/>
                <a:gd name="connsiteX24" fmla="*/ 1429680 w 1429680"/>
                <a:gd name="connsiteY24" fmla="*/ 247216 h 2198134"/>
                <a:gd name="connsiteX25" fmla="*/ 1423723 w 1429680"/>
                <a:gd name="connsiteY25" fmla="*/ 268065 h 2198134"/>
                <a:gd name="connsiteX26" fmla="*/ 1399895 w 1429680"/>
                <a:gd name="connsiteY26" fmla="*/ 291893 h 2198134"/>
                <a:gd name="connsiteX27" fmla="*/ 1364153 w 1429680"/>
                <a:gd name="connsiteY27" fmla="*/ 315721 h 2198134"/>
                <a:gd name="connsiteX28" fmla="*/ 1346282 w 1429680"/>
                <a:gd name="connsiteY28" fmla="*/ 339549 h 2198134"/>
                <a:gd name="connsiteX29" fmla="*/ 1322454 w 1429680"/>
                <a:gd name="connsiteY29" fmla="*/ 387205 h 2198134"/>
                <a:gd name="connsiteX30" fmla="*/ 1307562 w 1429680"/>
                <a:gd name="connsiteY30" fmla="*/ 428904 h 2198134"/>
                <a:gd name="connsiteX31" fmla="*/ 1292669 w 1429680"/>
                <a:gd name="connsiteY31" fmla="*/ 488474 h 2198134"/>
                <a:gd name="connsiteX32" fmla="*/ 1280755 w 1429680"/>
                <a:gd name="connsiteY32" fmla="*/ 571872 h 2198134"/>
                <a:gd name="connsiteX33" fmla="*/ 1250970 w 1429680"/>
                <a:gd name="connsiteY33" fmla="*/ 688034 h 2198134"/>
                <a:gd name="connsiteX34" fmla="*/ 1206293 w 1429680"/>
                <a:gd name="connsiteY34" fmla="*/ 842916 h 2198134"/>
                <a:gd name="connsiteX35" fmla="*/ 1143744 w 1429680"/>
                <a:gd name="connsiteY35" fmla="*/ 1027583 h 2198134"/>
                <a:gd name="connsiteX36" fmla="*/ 1048432 w 1429680"/>
                <a:gd name="connsiteY36" fmla="*/ 1242035 h 2198134"/>
                <a:gd name="connsiteX37" fmla="*/ 979927 w 1429680"/>
                <a:gd name="connsiteY37" fmla="*/ 1361175 h 2198134"/>
                <a:gd name="connsiteX38" fmla="*/ 875679 w 1429680"/>
                <a:gd name="connsiteY38" fmla="*/ 1522014 h 2198134"/>
                <a:gd name="connsiteX39" fmla="*/ 786324 w 1429680"/>
                <a:gd name="connsiteY39" fmla="*/ 1632219 h 2198134"/>
                <a:gd name="connsiteX40" fmla="*/ 658249 w 1429680"/>
                <a:gd name="connsiteY40" fmla="*/ 1754338 h 2198134"/>
                <a:gd name="connsiteX41" fmla="*/ 527194 w 1429680"/>
                <a:gd name="connsiteY41" fmla="*/ 1861564 h 2198134"/>
                <a:gd name="connsiteX42" fmla="*/ 336570 w 1429680"/>
                <a:gd name="connsiteY42" fmla="*/ 2004532 h 2198134"/>
                <a:gd name="connsiteX43" fmla="*/ 205516 w 1429680"/>
                <a:gd name="connsiteY43" fmla="*/ 2093887 h 2198134"/>
                <a:gd name="connsiteX44" fmla="*/ 65527 w 1429680"/>
                <a:gd name="connsiteY44" fmla="*/ 2180263 h 2198134"/>
                <a:gd name="connsiteX45" fmla="*/ 23828 w 1429680"/>
                <a:gd name="connsiteY45" fmla="*/ 2198134 h 2198134"/>
                <a:gd name="connsiteX46" fmla="*/ 11914 w 1429680"/>
                <a:gd name="connsiteY46" fmla="*/ 2198134 h 2198134"/>
                <a:gd name="connsiteX47" fmla="*/ 0 w 1429680"/>
                <a:gd name="connsiteY47" fmla="*/ 2189199 h 2198134"/>
                <a:gd name="connsiteX48" fmla="*/ 0 w 1429680"/>
                <a:gd name="connsiteY48" fmla="*/ 2171328 h 2198134"/>
                <a:gd name="connsiteX49" fmla="*/ 8935 w 1429680"/>
                <a:gd name="connsiteY49" fmla="*/ 2144521 h 2198134"/>
                <a:gd name="connsiteX50" fmla="*/ 44677 w 1429680"/>
                <a:gd name="connsiteY50" fmla="*/ 2114736 h 2198134"/>
                <a:gd name="connsiteX51" fmla="*/ 125097 w 1429680"/>
                <a:gd name="connsiteY51" fmla="*/ 2049209 h 2198134"/>
                <a:gd name="connsiteX52" fmla="*/ 211473 w 1429680"/>
                <a:gd name="connsiteY52" fmla="*/ 1980704 h 2198134"/>
                <a:gd name="connsiteX53" fmla="*/ 309764 w 1429680"/>
                <a:gd name="connsiteY53" fmla="*/ 1894327 h 2198134"/>
                <a:gd name="connsiteX54" fmla="*/ 408054 w 1429680"/>
                <a:gd name="connsiteY54" fmla="*/ 1799015 h 2198134"/>
                <a:gd name="connsiteX55" fmla="*/ 512302 w 1429680"/>
                <a:gd name="connsiteY55" fmla="*/ 1691789 h 2198134"/>
                <a:gd name="connsiteX56" fmla="*/ 595700 w 1429680"/>
                <a:gd name="connsiteY56" fmla="*/ 1590520 h 2198134"/>
                <a:gd name="connsiteX57" fmla="*/ 655270 w 1429680"/>
                <a:gd name="connsiteY57" fmla="*/ 1513079 h 2198134"/>
                <a:gd name="connsiteX58" fmla="*/ 693991 w 1429680"/>
                <a:gd name="connsiteY58" fmla="*/ 1462444 h 2198134"/>
                <a:gd name="connsiteX59" fmla="*/ 744625 w 1429680"/>
                <a:gd name="connsiteY59" fmla="*/ 1390960 h 2198134"/>
                <a:gd name="connsiteX60" fmla="*/ 789303 w 1429680"/>
                <a:gd name="connsiteY60" fmla="*/ 1319476 h 2198134"/>
                <a:gd name="connsiteX61" fmla="*/ 825045 w 1429680"/>
                <a:gd name="connsiteY61" fmla="*/ 1253949 h 2198134"/>
                <a:gd name="connsiteX62" fmla="*/ 863765 w 1429680"/>
                <a:gd name="connsiteY62" fmla="*/ 1161616 h 2198134"/>
                <a:gd name="connsiteX63" fmla="*/ 899507 w 1429680"/>
                <a:gd name="connsiteY63" fmla="*/ 1072261 h 2198134"/>
                <a:gd name="connsiteX64" fmla="*/ 947163 w 1429680"/>
                <a:gd name="connsiteY64" fmla="*/ 938228 h 2198134"/>
                <a:gd name="connsiteX65" fmla="*/ 982905 w 1429680"/>
                <a:gd name="connsiteY65" fmla="*/ 819088 h 219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29680" h="2198134">
                  <a:moveTo>
                    <a:pt x="982905" y="819088"/>
                  </a:moveTo>
                  <a:lnTo>
                    <a:pt x="1012690" y="717819"/>
                  </a:lnTo>
                  <a:lnTo>
                    <a:pt x="1033540" y="619528"/>
                  </a:lnTo>
                  <a:lnTo>
                    <a:pt x="1054389" y="518259"/>
                  </a:lnTo>
                  <a:lnTo>
                    <a:pt x="1066303" y="437840"/>
                  </a:lnTo>
                  <a:lnTo>
                    <a:pt x="1078217" y="360399"/>
                  </a:lnTo>
                  <a:lnTo>
                    <a:pt x="1081196" y="324657"/>
                  </a:lnTo>
                  <a:lnTo>
                    <a:pt x="1081196" y="271044"/>
                  </a:lnTo>
                  <a:lnTo>
                    <a:pt x="1078217" y="244237"/>
                  </a:lnTo>
                  <a:lnTo>
                    <a:pt x="1072260" y="190624"/>
                  </a:lnTo>
                  <a:lnTo>
                    <a:pt x="1048432" y="128076"/>
                  </a:lnTo>
                  <a:lnTo>
                    <a:pt x="1021626" y="92334"/>
                  </a:lnTo>
                  <a:lnTo>
                    <a:pt x="991841" y="65527"/>
                  </a:lnTo>
                  <a:lnTo>
                    <a:pt x="970991" y="44678"/>
                  </a:lnTo>
                  <a:lnTo>
                    <a:pt x="956099" y="20850"/>
                  </a:lnTo>
                  <a:lnTo>
                    <a:pt x="962056" y="5957"/>
                  </a:lnTo>
                  <a:lnTo>
                    <a:pt x="994819" y="0"/>
                  </a:lnTo>
                  <a:lnTo>
                    <a:pt x="1048432" y="8936"/>
                  </a:lnTo>
                  <a:lnTo>
                    <a:pt x="1110981" y="32764"/>
                  </a:lnTo>
                  <a:lnTo>
                    <a:pt x="1236078" y="92334"/>
                  </a:lnTo>
                  <a:lnTo>
                    <a:pt x="1310540" y="134033"/>
                  </a:lnTo>
                  <a:lnTo>
                    <a:pt x="1370110" y="172753"/>
                  </a:lnTo>
                  <a:lnTo>
                    <a:pt x="1402874" y="202538"/>
                  </a:lnTo>
                  <a:lnTo>
                    <a:pt x="1423723" y="229345"/>
                  </a:lnTo>
                  <a:lnTo>
                    <a:pt x="1429680" y="247216"/>
                  </a:lnTo>
                  <a:lnTo>
                    <a:pt x="1423723" y="268065"/>
                  </a:lnTo>
                  <a:lnTo>
                    <a:pt x="1399895" y="291893"/>
                  </a:lnTo>
                  <a:lnTo>
                    <a:pt x="1364153" y="315721"/>
                  </a:lnTo>
                  <a:lnTo>
                    <a:pt x="1346282" y="339549"/>
                  </a:lnTo>
                  <a:lnTo>
                    <a:pt x="1322454" y="387205"/>
                  </a:lnTo>
                  <a:lnTo>
                    <a:pt x="1307562" y="428904"/>
                  </a:lnTo>
                  <a:lnTo>
                    <a:pt x="1292669" y="488474"/>
                  </a:lnTo>
                  <a:lnTo>
                    <a:pt x="1280755" y="571872"/>
                  </a:lnTo>
                  <a:lnTo>
                    <a:pt x="1250970" y="688034"/>
                  </a:lnTo>
                  <a:lnTo>
                    <a:pt x="1206293" y="842916"/>
                  </a:lnTo>
                  <a:lnTo>
                    <a:pt x="1143744" y="1027583"/>
                  </a:lnTo>
                  <a:lnTo>
                    <a:pt x="1048432" y="1242035"/>
                  </a:lnTo>
                  <a:lnTo>
                    <a:pt x="979927" y="1361175"/>
                  </a:lnTo>
                  <a:lnTo>
                    <a:pt x="875679" y="1522014"/>
                  </a:lnTo>
                  <a:lnTo>
                    <a:pt x="786324" y="1632219"/>
                  </a:lnTo>
                  <a:lnTo>
                    <a:pt x="658249" y="1754338"/>
                  </a:lnTo>
                  <a:lnTo>
                    <a:pt x="527194" y="1861564"/>
                  </a:lnTo>
                  <a:lnTo>
                    <a:pt x="336570" y="2004532"/>
                  </a:lnTo>
                  <a:lnTo>
                    <a:pt x="205516" y="2093887"/>
                  </a:lnTo>
                  <a:lnTo>
                    <a:pt x="65527" y="2180263"/>
                  </a:lnTo>
                  <a:lnTo>
                    <a:pt x="23828" y="2198134"/>
                  </a:lnTo>
                  <a:lnTo>
                    <a:pt x="11914" y="2198134"/>
                  </a:lnTo>
                  <a:lnTo>
                    <a:pt x="0" y="2189199"/>
                  </a:lnTo>
                  <a:lnTo>
                    <a:pt x="0" y="2171328"/>
                  </a:lnTo>
                  <a:lnTo>
                    <a:pt x="8935" y="2144521"/>
                  </a:lnTo>
                  <a:lnTo>
                    <a:pt x="44677" y="2114736"/>
                  </a:lnTo>
                  <a:lnTo>
                    <a:pt x="125097" y="2049209"/>
                  </a:lnTo>
                  <a:lnTo>
                    <a:pt x="211473" y="1980704"/>
                  </a:lnTo>
                  <a:lnTo>
                    <a:pt x="309764" y="1894327"/>
                  </a:lnTo>
                  <a:lnTo>
                    <a:pt x="408054" y="1799015"/>
                  </a:lnTo>
                  <a:lnTo>
                    <a:pt x="512302" y="1691789"/>
                  </a:lnTo>
                  <a:lnTo>
                    <a:pt x="595700" y="1590520"/>
                  </a:lnTo>
                  <a:lnTo>
                    <a:pt x="655270" y="1513079"/>
                  </a:lnTo>
                  <a:lnTo>
                    <a:pt x="693991" y="1462444"/>
                  </a:lnTo>
                  <a:lnTo>
                    <a:pt x="744625" y="1390960"/>
                  </a:lnTo>
                  <a:lnTo>
                    <a:pt x="789303" y="1319476"/>
                  </a:lnTo>
                  <a:lnTo>
                    <a:pt x="825045" y="1253949"/>
                  </a:lnTo>
                  <a:lnTo>
                    <a:pt x="863765" y="1161616"/>
                  </a:lnTo>
                  <a:lnTo>
                    <a:pt x="899507" y="1072261"/>
                  </a:lnTo>
                  <a:lnTo>
                    <a:pt x="947163" y="938228"/>
                  </a:lnTo>
                  <a:lnTo>
                    <a:pt x="982905" y="8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13279AA1-75D9-4B3C-90B5-9794EBBF6507}"/>
                </a:ext>
              </a:extLst>
            </p:cNvPr>
            <p:cNvSpPr/>
            <p:nvPr/>
          </p:nvSpPr>
          <p:spPr>
            <a:xfrm>
              <a:off x="6751639" y="3509963"/>
              <a:ext cx="1690687" cy="2335212"/>
            </a:xfrm>
            <a:custGeom>
              <a:avLst/>
              <a:gdLst>
                <a:gd name="connsiteX0" fmla="*/ 205587 w 1690720"/>
                <a:gd name="connsiteY0" fmla="*/ 892921 h 2335095"/>
                <a:gd name="connsiteX1" fmla="*/ 205587 w 1690720"/>
                <a:gd name="connsiteY1" fmla="*/ 518569 h 2335095"/>
                <a:gd name="connsiteX2" fmla="*/ 205587 w 1690720"/>
                <a:gd name="connsiteY2" fmla="*/ 273093 h 2335095"/>
                <a:gd name="connsiteX3" fmla="*/ 199450 w 1690720"/>
                <a:gd name="connsiteY3" fmla="*/ 236271 h 2335095"/>
                <a:gd name="connsiteX4" fmla="*/ 187176 w 1690720"/>
                <a:gd name="connsiteY4" fmla="*/ 199450 h 2335095"/>
                <a:gd name="connsiteX5" fmla="*/ 168765 w 1690720"/>
                <a:gd name="connsiteY5" fmla="*/ 168765 h 2335095"/>
                <a:gd name="connsiteX6" fmla="*/ 150355 w 1690720"/>
                <a:gd name="connsiteY6" fmla="*/ 144218 h 2335095"/>
                <a:gd name="connsiteX7" fmla="*/ 107396 w 1690720"/>
                <a:gd name="connsiteY7" fmla="*/ 101259 h 2335095"/>
                <a:gd name="connsiteX8" fmla="*/ 52164 w 1690720"/>
                <a:gd name="connsiteY8" fmla="*/ 52164 h 2335095"/>
                <a:gd name="connsiteX9" fmla="*/ 0 w 1690720"/>
                <a:gd name="connsiteY9" fmla="*/ 9205 h 2335095"/>
                <a:gd name="connsiteX10" fmla="*/ 88985 w 1690720"/>
                <a:gd name="connsiteY10" fmla="*/ 0 h 2335095"/>
                <a:gd name="connsiteX11" fmla="*/ 202518 w 1690720"/>
                <a:gd name="connsiteY11" fmla="*/ 49095 h 2335095"/>
                <a:gd name="connsiteX12" fmla="*/ 279230 w 1690720"/>
                <a:gd name="connsiteY12" fmla="*/ 82848 h 2335095"/>
                <a:gd name="connsiteX13" fmla="*/ 334462 w 1690720"/>
                <a:gd name="connsiteY13" fmla="*/ 107396 h 2335095"/>
                <a:gd name="connsiteX14" fmla="*/ 368215 w 1690720"/>
                <a:gd name="connsiteY14" fmla="*/ 125807 h 2335095"/>
                <a:gd name="connsiteX15" fmla="*/ 401968 w 1690720"/>
                <a:gd name="connsiteY15" fmla="*/ 150354 h 2335095"/>
                <a:gd name="connsiteX16" fmla="*/ 429584 w 1690720"/>
                <a:gd name="connsiteY16" fmla="*/ 174902 h 2335095"/>
                <a:gd name="connsiteX17" fmla="*/ 463337 w 1690720"/>
                <a:gd name="connsiteY17" fmla="*/ 208655 h 2335095"/>
                <a:gd name="connsiteX18" fmla="*/ 481748 w 1690720"/>
                <a:gd name="connsiteY18" fmla="*/ 236271 h 2335095"/>
                <a:gd name="connsiteX19" fmla="*/ 494022 w 1690720"/>
                <a:gd name="connsiteY19" fmla="*/ 276161 h 2335095"/>
                <a:gd name="connsiteX20" fmla="*/ 494022 w 1690720"/>
                <a:gd name="connsiteY20" fmla="*/ 309914 h 2335095"/>
                <a:gd name="connsiteX21" fmla="*/ 475611 w 1690720"/>
                <a:gd name="connsiteY21" fmla="*/ 432652 h 2335095"/>
                <a:gd name="connsiteX22" fmla="*/ 435721 w 1690720"/>
                <a:gd name="connsiteY22" fmla="*/ 714950 h 2335095"/>
                <a:gd name="connsiteX23" fmla="*/ 423447 w 1690720"/>
                <a:gd name="connsiteY23" fmla="*/ 828483 h 2335095"/>
                <a:gd name="connsiteX24" fmla="*/ 411173 w 1690720"/>
                <a:gd name="connsiteY24" fmla="*/ 1098507 h 2335095"/>
                <a:gd name="connsiteX25" fmla="*/ 395831 w 1690720"/>
                <a:gd name="connsiteY25" fmla="*/ 1377737 h 2335095"/>
                <a:gd name="connsiteX26" fmla="*/ 377420 w 1690720"/>
                <a:gd name="connsiteY26" fmla="*/ 1712199 h 2335095"/>
                <a:gd name="connsiteX27" fmla="*/ 377420 w 1690720"/>
                <a:gd name="connsiteY27" fmla="*/ 1785842 h 2335095"/>
                <a:gd name="connsiteX28" fmla="*/ 377420 w 1690720"/>
                <a:gd name="connsiteY28" fmla="*/ 1884032 h 2335095"/>
                <a:gd name="connsiteX29" fmla="*/ 386626 w 1690720"/>
                <a:gd name="connsiteY29" fmla="*/ 1979154 h 2335095"/>
                <a:gd name="connsiteX30" fmla="*/ 395831 w 1690720"/>
                <a:gd name="connsiteY30" fmla="*/ 2019044 h 2335095"/>
                <a:gd name="connsiteX31" fmla="*/ 411173 w 1690720"/>
                <a:gd name="connsiteY31" fmla="*/ 2046660 h 2335095"/>
                <a:gd name="connsiteX32" fmla="*/ 451063 w 1690720"/>
                <a:gd name="connsiteY32" fmla="*/ 2077345 h 2335095"/>
                <a:gd name="connsiteX33" fmla="*/ 512432 w 1690720"/>
                <a:gd name="connsiteY33" fmla="*/ 2098824 h 2335095"/>
                <a:gd name="connsiteX34" fmla="*/ 567665 w 1690720"/>
                <a:gd name="connsiteY34" fmla="*/ 2114167 h 2335095"/>
                <a:gd name="connsiteX35" fmla="*/ 675061 w 1690720"/>
                <a:gd name="connsiteY35" fmla="*/ 2126440 h 2335095"/>
                <a:gd name="connsiteX36" fmla="*/ 825415 w 1690720"/>
                <a:gd name="connsiteY36" fmla="*/ 2129509 h 2335095"/>
                <a:gd name="connsiteX37" fmla="*/ 911332 w 1690720"/>
                <a:gd name="connsiteY37" fmla="*/ 2129509 h 2335095"/>
                <a:gd name="connsiteX38" fmla="*/ 1003385 w 1690720"/>
                <a:gd name="connsiteY38" fmla="*/ 2123372 h 2335095"/>
                <a:gd name="connsiteX39" fmla="*/ 1110781 w 1690720"/>
                <a:gd name="connsiteY39" fmla="*/ 2111098 h 2335095"/>
                <a:gd name="connsiteX40" fmla="*/ 1162945 w 1690720"/>
                <a:gd name="connsiteY40" fmla="*/ 2095756 h 2335095"/>
                <a:gd name="connsiteX41" fmla="*/ 1215109 w 1690720"/>
                <a:gd name="connsiteY41" fmla="*/ 2074277 h 2335095"/>
                <a:gd name="connsiteX42" fmla="*/ 1626282 w 1690720"/>
                <a:gd name="connsiteY42" fmla="*/ 2083482 h 2335095"/>
                <a:gd name="connsiteX43" fmla="*/ 1666172 w 1690720"/>
                <a:gd name="connsiteY43" fmla="*/ 2120303 h 2335095"/>
                <a:gd name="connsiteX44" fmla="*/ 1681514 w 1690720"/>
                <a:gd name="connsiteY44" fmla="*/ 2144851 h 2335095"/>
                <a:gd name="connsiteX45" fmla="*/ 1687651 w 1690720"/>
                <a:gd name="connsiteY45" fmla="*/ 2163262 h 2335095"/>
                <a:gd name="connsiteX46" fmla="*/ 1690720 w 1690720"/>
                <a:gd name="connsiteY46" fmla="*/ 2175536 h 2335095"/>
                <a:gd name="connsiteX47" fmla="*/ 1687651 w 1690720"/>
                <a:gd name="connsiteY47" fmla="*/ 2197015 h 2335095"/>
                <a:gd name="connsiteX48" fmla="*/ 1678446 w 1690720"/>
                <a:gd name="connsiteY48" fmla="*/ 2221563 h 2335095"/>
                <a:gd name="connsiteX49" fmla="*/ 1660035 w 1690720"/>
                <a:gd name="connsiteY49" fmla="*/ 2243042 h 2335095"/>
                <a:gd name="connsiteX50" fmla="*/ 1610940 w 1690720"/>
                <a:gd name="connsiteY50" fmla="*/ 2267589 h 2335095"/>
                <a:gd name="connsiteX51" fmla="*/ 1540365 w 1690720"/>
                <a:gd name="connsiteY51" fmla="*/ 2286000 h 2335095"/>
                <a:gd name="connsiteX52" fmla="*/ 1359326 w 1690720"/>
                <a:gd name="connsiteY52" fmla="*/ 2313616 h 2335095"/>
                <a:gd name="connsiteX53" fmla="*/ 1169082 w 1690720"/>
                <a:gd name="connsiteY53" fmla="*/ 2328958 h 2335095"/>
                <a:gd name="connsiteX54" fmla="*/ 975769 w 1690720"/>
                <a:gd name="connsiteY54" fmla="*/ 2335095 h 2335095"/>
                <a:gd name="connsiteX55" fmla="*/ 807004 w 1690720"/>
                <a:gd name="connsiteY55" fmla="*/ 2328958 h 2335095"/>
                <a:gd name="connsiteX56" fmla="*/ 675061 w 1690720"/>
                <a:gd name="connsiteY56" fmla="*/ 2319753 h 2335095"/>
                <a:gd name="connsiteX57" fmla="*/ 509364 w 1690720"/>
                <a:gd name="connsiteY57" fmla="*/ 2292137 h 2335095"/>
                <a:gd name="connsiteX58" fmla="*/ 411173 w 1690720"/>
                <a:gd name="connsiteY58" fmla="*/ 2261452 h 2335095"/>
                <a:gd name="connsiteX59" fmla="*/ 343667 w 1690720"/>
                <a:gd name="connsiteY59" fmla="*/ 2233836 h 2335095"/>
                <a:gd name="connsiteX60" fmla="*/ 294572 w 1690720"/>
                <a:gd name="connsiteY60" fmla="*/ 2200083 h 2335095"/>
                <a:gd name="connsiteX61" fmla="*/ 263888 w 1690720"/>
                <a:gd name="connsiteY61" fmla="*/ 2166330 h 2335095"/>
                <a:gd name="connsiteX62" fmla="*/ 239340 w 1690720"/>
                <a:gd name="connsiteY62" fmla="*/ 2117235 h 2335095"/>
                <a:gd name="connsiteX63" fmla="*/ 214792 w 1690720"/>
                <a:gd name="connsiteY63" fmla="*/ 2046660 h 2335095"/>
                <a:gd name="connsiteX64" fmla="*/ 199450 w 1690720"/>
                <a:gd name="connsiteY64" fmla="*/ 1969949 h 2335095"/>
                <a:gd name="connsiteX65" fmla="*/ 187176 w 1690720"/>
                <a:gd name="connsiteY65" fmla="*/ 1859485 h 2335095"/>
                <a:gd name="connsiteX66" fmla="*/ 181039 w 1690720"/>
                <a:gd name="connsiteY66" fmla="*/ 1718336 h 2335095"/>
                <a:gd name="connsiteX67" fmla="*/ 181039 w 1690720"/>
                <a:gd name="connsiteY67" fmla="*/ 1558776 h 2335095"/>
                <a:gd name="connsiteX68" fmla="*/ 187176 w 1690720"/>
                <a:gd name="connsiteY68" fmla="*/ 1377737 h 2335095"/>
                <a:gd name="connsiteX69" fmla="*/ 205587 w 1690720"/>
                <a:gd name="connsiteY69" fmla="*/ 892921 h 2335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0720" h="2335095">
                  <a:moveTo>
                    <a:pt x="205587" y="892921"/>
                  </a:moveTo>
                  <a:lnTo>
                    <a:pt x="205587" y="518569"/>
                  </a:lnTo>
                  <a:lnTo>
                    <a:pt x="205587" y="273093"/>
                  </a:lnTo>
                  <a:lnTo>
                    <a:pt x="199450" y="236271"/>
                  </a:lnTo>
                  <a:lnTo>
                    <a:pt x="187176" y="199450"/>
                  </a:lnTo>
                  <a:lnTo>
                    <a:pt x="168765" y="168765"/>
                  </a:lnTo>
                  <a:lnTo>
                    <a:pt x="150355" y="144218"/>
                  </a:lnTo>
                  <a:lnTo>
                    <a:pt x="107396" y="101259"/>
                  </a:lnTo>
                  <a:lnTo>
                    <a:pt x="52164" y="52164"/>
                  </a:lnTo>
                  <a:lnTo>
                    <a:pt x="0" y="9205"/>
                  </a:lnTo>
                  <a:lnTo>
                    <a:pt x="88985" y="0"/>
                  </a:lnTo>
                  <a:lnTo>
                    <a:pt x="202518" y="49095"/>
                  </a:lnTo>
                  <a:lnTo>
                    <a:pt x="279230" y="82848"/>
                  </a:lnTo>
                  <a:lnTo>
                    <a:pt x="334462" y="107396"/>
                  </a:lnTo>
                  <a:lnTo>
                    <a:pt x="368215" y="125807"/>
                  </a:lnTo>
                  <a:lnTo>
                    <a:pt x="401968" y="150354"/>
                  </a:lnTo>
                  <a:lnTo>
                    <a:pt x="429584" y="174902"/>
                  </a:lnTo>
                  <a:lnTo>
                    <a:pt x="463337" y="208655"/>
                  </a:lnTo>
                  <a:lnTo>
                    <a:pt x="481748" y="236271"/>
                  </a:lnTo>
                  <a:lnTo>
                    <a:pt x="494022" y="276161"/>
                  </a:lnTo>
                  <a:lnTo>
                    <a:pt x="494022" y="309914"/>
                  </a:lnTo>
                  <a:lnTo>
                    <a:pt x="475611" y="432652"/>
                  </a:lnTo>
                  <a:lnTo>
                    <a:pt x="435721" y="714950"/>
                  </a:lnTo>
                  <a:lnTo>
                    <a:pt x="423447" y="828483"/>
                  </a:lnTo>
                  <a:lnTo>
                    <a:pt x="411173" y="1098507"/>
                  </a:lnTo>
                  <a:lnTo>
                    <a:pt x="395831" y="1377737"/>
                  </a:lnTo>
                  <a:lnTo>
                    <a:pt x="377420" y="1712199"/>
                  </a:lnTo>
                  <a:lnTo>
                    <a:pt x="377420" y="1785842"/>
                  </a:lnTo>
                  <a:lnTo>
                    <a:pt x="377420" y="1884032"/>
                  </a:lnTo>
                  <a:lnTo>
                    <a:pt x="386626" y="1979154"/>
                  </a:lnTo>
                  <a:lnTo>
                    <a:pt x="395831" y="2019044"/>
                  </a:lnTo>
                  <a:lnTo>
                    <a:pt x="411173" y="2046660"/>
                  </a:lnTo>
                  <a:lnTo>
                    <a:pt x="451063" y="2077345"/>
                  </a:lnTo>
                  <a:lnTo>
                    <a:pt x="512432" y="2098824"/>
                  </a:lnTo>
                  <a:lnTo>
                    <a:pt x="567665" y="2114167"/>
                  </a:lnTo>
                  <a:lnTo>
                    <a:pt x="675061" y="2126440"/>
                  </a:lnTo>
                  <a:lnTo>
                    <a:pt x="825415" y="2129509"/>
                  </a:lnTo>
                  <a:lnTo>
                    <a:pt x="911332" y="2129509"/>
                  </a:lnTo>
                  <a:lnTo>
                    <a:pt x="1003385" y="2123372"/>
                  </a:lnTo>
                  <a:lnTo>
                    <a:pt x="1110781" y="2111098"/>
                  </a:lnTo>
                  <a:lnTo>
                    <a:pt x="1162945" y="2095756"/>
                  </a:lnTo>
                  <a:lnTo>
                    <a:pt x="1215109" y="2074277"/>
                  </a:lnTo>
                  <a:lnTo>
                    <a:pt x="1626282" y="2083482"/>
                  </a:lnTo>
                  <a:lnTo>
                    <a:pt x="1666172" y="2120303"/>
                  </a:lnTo>
                  <a:lnTo>
                    <a:pt x="1681514" y="2144851"/>
                  </a:lnTo>
                  <a:lnTo>
                    <a:pt x="1687651" y="2163262"/>
                  </a:lnTo>
                  <a:lnTo>
                    <a:pt x="1690720" y="2175536"/>
                  </a:lnTo>
                  <a:lnTo>
                    <a:pt x="1687651" y="2197015"/>
                  </a:lnTo>
                  <a:lnTo>
                    <a:pt x="1678446" y="2221563"/>
                  </a:lnTo>
                  <a:lnTo>
                    <a:pt x="1660035" y="2243042"/>
                  </a:lnTo>
                  <a:lnTo>
                    <a:pt x="1610940" y="2267589"/>
                  </a:lnTo>
                  <a:lnTo>
                    <a:pt x="1540365" y="2286000"/>
                  </a:lnTo>
                  <a:lnTo>
                    <a:pt x="1359326" y="2313616"/>
                  </a:lnTo>
                  <a:lnTo>
                    <a:pt x="1169082" y="2328958"/>
                  </a:lnTo>
                  <a:lnTo>
                    <a:pt x="975769" y="2335095"/>
                  </a:lnTo>
                  <a:lnTo>
                    <a:pt x="807004" y="2328958"/>
                  </a:lnTo>
                  <a:lnTo>
                    <a:pt x="675061" y="2319753"/>
                  </a:lnTo>
                  <a:lnTo>
                    <a:pt x="509364" y="2292137"/>
                  </a:lnTo>
                  <a:lnTo>
                    <a:pt x="411173" y="2261452"/>
                  </a:lnTo>
                  <a:lnTo>
                    <a:pt x="343667" y="2233836"/>
                  </a:lnTo>
                  <a:lnTo>
                    <a:pt x="294572" y="2200083"/>
                  </a:lnTo>
                  <a:lnTo>
                    <a:pt x="263888" y="2166330"/>
                  </a:lnTo>
                  <a:lnTo>
                    <a:pt x="239340" y="2117235"/>
                  </a:lnTo>
                  <a:lnTo>
                    <a:pt x="214792" y="2046660"/>
                  </a:lnTo>
                  <a:lnTo>
                    <a:pt x="199450" y="1969949"/>
                  </a:lnTo>
                  <a:lnTo>
                    <a:pt x="187176" y="1859485"/>
                  </a:lnTo>
                  <a:lnTo>
                    <a:pt x="181039" y="1718336"/>
                  </a:lnTo>
                  <a:lnTo>
                    <a:pt x="181039" y="1558776"/>
                  </a:lnTo>
                  <a:lnTo>
                    <a:pt x="187176" y="1377737"/>
                  </a:lnTo>
                  <a:lnTo>
                    <a:pt x="205587" y="8929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7">
              <a:extLst>
                <a:ext uri="{FF2B5EF4-FFF2-40B4-BE49-F238E27FC236}">
                  <a16:creationId xmlns:a16="http://schemas.microsoft.com/office/drawing/2014/main" id="{A505152D-5BCA-4BFE-8100-267FEE601B60}"/>
                </a:ext>
              </a:extLst>
            </p:cNvPr>
            <p:cNvSpPr/>
            <p:nvPr/>
          </p:nvSpPr>
          <p:spPr>
            <a:xfrm>
              <a:off x="7904163" y="4783139"/>
              <a:ext cx="533400" cy="892175"/>
            </a:xfrm>
            <a:custGeom>
              <a:avLst/>
              <a:gdLst>
                <a:gd name="connsiteX0" fmla="*/ 333375 w 533400"/>
                <a:gd name="connsiteY0" fmla="*/ 235744 h 890588"/>
                <a:gd name="connsiteX1" fmla="*/ 352425 w 533400"/>
                <a:gd name="connsiteY1" fmla="*/ 392907 h 890588"/>
                <a:gd name="connsiteX2" fmla="*/ 364331 w 533400"/>
                <a:gd name="connsiteY2" fmla="*/ 547688 h 890588"/>
                <a:gd name="connsiteX3" fmla="*/ 371475 w 533400"/>
                <a:gd name="connsiteY3" fmla="*/ 645319 h 890588"/>
                <a:gd name="connsiteX4" fmla="*/ 390525 w 533400"/>
                <a:gd name="connsiteY4" fmla="*/ 695325 h 890588"/>
                <a:gd name="connsiteX5" fmla="*/ 438150 w 533400"/>
                <a:gd name="connsiteY5" fmla="*/ 762000 h 890588"/>
                <a:gd name="connsiteX6" fmla="*/ 469106 w 533400"/>
                <a:gd name="connsiteY6" fmla="*/ 800100 h 890588"/>
                <a:gd name="connsiteX7" fmla="*/ 478631 w 533400"/>
                <a:gd name="connsiteY7" fmla="*/ 812007 h 890588"/>
                <a:gd name="connsiteX8" fmla="*/ 516731 w 533400"/>
                <a:gd name="connsiteY8" fmla="*/ 852488 h 890588"/>
                <a:gd name="connsiteX9" fmla="*/ 533400 w 533400"/>
                <a:gd name="connsiteY9" fmla="*/ 890588 h 890588"/>
                <a:gd name="connsiteX10" fmla="*/ 0 w 533400"/>
                <a:gd name="connsiteY10" fmla="*/ 828675 h 890588"/>
                <a:gd name="connsiteX11" fmla="*/ 40481 w 533400"/>
                <a:gd name="connsiteY11" fmla="*/ 812007 h 890588"/>
                <a:gd name="connsiteX12" fmla="*/ 66675 w 533400"/>
                <a:gd name="connsiteY12" fmla="*/ 797719 h 890588"/>
                <a:gd name="connsiteX13" fmla="*/ 100012 w 533400"/>
                <a:gd name="connsiteY13" fmla="*/ 771525 h 890588"/>
                <a:gd name="connsiteX14" fmla="*/ 121444 w 533400"/>
                <a:gd name="connsiteY14" fmla="*/ 752475 h 890588"/>
                <a:gd name="connsiteX15" fmla="*/ 147637 w 533400"/>
                <a:gd name="connsiteY15" fmla="*/ 711994 h 890588"/>
                <a:gd name="connsiteX16" fmla="*/ 169069 w 533400"/>
                <a:gd name="connsiteY16" fmla="*/ 661988 h 890588"/>
                <a:gd name="connsiteX17" fmla="*/ 190500 w 533400"/>
                <a:gd name="connsiteY17" fmla="*/ 583407 h 890588"/>
                <a:gd name="connsiteX18" fmla="*/ 216694 w 533400"/>
                <a:gd name="connsiteY18" fmla="*/ 407194 h 890588"/>
                <a:gd name="connsiteX19" fmla="*/ 250031 w 533400"/>
                <a:gd name="connsiteY19" fmla="*/ 121444 h 890588"/>
                <a:gd name="connsiteX20" fmla="*/ 257175 w 533400"/>
                <a:gd name="connsiteY20" fmla="*/ 30957 h 890588"/>
                <a:gd name="connsiteX21" fmla="*/ 264319 w 533400"/>
                <a:gd name="connsiteY21" fmla="*/ 7144 h 890588"/>
                <a:gd name="connsiteX22" fmla="*/ 278606 w 533400"/>
                <a:gd name="connsiteY22" fmla="*/ 0 h 890588"/>
                <a:gd name="connsiteX23" fmla="*/ 290512 w 533400"/>
                <a:gd name="connsiteY23" fmla="*/ 0 h 890588"/>
                <a:gd name="connsiteX24" fmla="*/ 295275 w 533400"/>
                <a:gd name="connsiteY24" fmla="*/ 2382 h 890588"/>
                <a:gd name="connsiteX25" fmla="*/ 304800 w 533400"/>
                <a:gd name="connsiteY25" fmla="*/ 9525 h 890588"/>
                <a:gd name="connsiteX26" fmla="*/ 309562 w 533400"/>
                <a:gd name="connsiteY26" fmla="*/ 33338 h 890588"/>
                <a:gd name="connsiteX27" fmla="*/ 321469 w 533400"/>
                <a:gd name="connsiteY27" fmla="*/ 128588 h 890588"/>
                <a:gd name="connsiteX28" fmla="*/ 333375 w 533400"/>
                <a:gd name="connsiteY28" fmla="*/ 235744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3400" h="890588">
                  <a:moveTo>
                    <a:pt x="333375" y="235744"/>
                  </a:moveTo>
                  <a:lnTo>
                    <a:pt x="352425" y="392907"/>
                  </a:lnTo>
                  <a:lnTo>
                    <a:pt x="364331" y="547688"/>
                  </a:lnTo>
                  <a:lnTo>
                    <a:pt x="371475" y="645319"/>
                  </a:lnTo>
                  <a:lnTo>
                    <a:pt x="390525" y="695325"/>
                  </a:lnTo>
                  <a:lnTo>
                    <a:pt x="438150" y="762000"/>
                  </a:lnTo>
                  <a:lnTo>
                    <a:pt x="469106" y="800100"/>
                  </a:lnTo>
                  <a:lnTo>
                    <a:pt x="478631" y="812007"/>
                  </a:lnTo>
                  <a:lnTo>
                    <a:pt x="516731" y="852488"/>
                  </a:lnTo>
                  <a:lnTo>
                    <a:pt x="533400" y="890588"/>
                  </a:lnTo>
                  <a:lnTo>
                    <a:pt x="0" y="828675"/>
                  </a:lnTo>
                  <a:lnTo>
                    <a:pt x="40481" y="812007"/>
                  </a:lnTo>
                  <a:lnTo>
                    <a:pt x="66675" y="797719"/>
                  </a:lnTo>
                  <a:lnTo>
                    <a:pt x="100012" y="771525"/>
                  </a:lnTo>
                  <a:lnTo>
                    <a:pt x="121444" y="752475"/>
                  </a:lnTo>
                  <a:lnTo>
                    <a:pt x="147637" y="711994"/>
                  </a:lnTo>
                  <a:lnTo>
                    <a:pt x="169069" y="661988"/>
                  </a:lnTo>
                  <a:lnTo>
                    <a:pt x="190500" y="583407"/>
                  </a:lnTo>
                  <a:lnTo>
                    <a:pt x="216694" y="407194"/>
                  </a:lnTo>
                  <a:lnTo>
                    <a:pt x="250031" y="121444"/>
                  </a:lnTo>
                  <a:lnTo>
                    <a:pt x="257175" y="30957"/>
                  </a:lnTo>
                  <a:lnTo>
                    <a:pt x="264319" y="7144"/>
                  </a:lnTo>
                  <a:lnTo>
                    <a:pt x="278606" y="0"/>
                  </a:lnTo>
                  <a:lnTo>
                    <a:pt x="290512" y="0"/>
                  </a:lnTo>
                  <a:lnTo>
                    <a:pt x="295275" y="2382"/>
                  </a:lnTo>
                  <a:lnTo>
                    <a:pt x="304800" y="9525"/>
                  </a:lnTo>
                  <a:lnTo>
                    <a:pt x="309562" y="33338"/>
                  </a:lnTo>
                  <a:lnTo>
                    <a:pt x="321469" y="128588"/>
                  </a:lnTo>
                  <a:lnTo>
                    <a:pt x="33337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8455355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B4B883F-E67E-41B0-9C6D-CF33980B2959}"/>
              </a:ext>
            </a:extLst>
          </p:cNvPr>
          <p:cNvSpPr/>
          <p:nvPr/>
        </p:nvSpPr>
        <p:spPr>
          <a:xfrm>
            <a:off x="4157664" y="1674252"/>
            <a:ext cx="795337" cy="671513"/>
          </a:xfrm>
          <a:custGeom>
            <a:avLst/>
            <a:gdLst>
              <a:gd name="connsiteX0" fmla="*/ 485775 w 795337"/>
              <a:gd name="connsiteY0" fmla="*/ 514350 h 671513"/>
              <a:gd name="connsiteX1" fmla="*/ 411956 w 795337"/>
              <a:gd name="connsiteY1" fmla="*/ 395288 h 671513"/>
              <a:gd name="connsiteX2" fmla="*/ 373856 w 795337"/>
              <a:gd name="connsiteY2" fmla="*/ 338138 h 671513"/>
              <a:gd name="connsiteX3" fmla="*/ 316706 w 795337"/>
              <a:gd name="connsiteY3" fmla="*/ 273844 h 671513"/>
              <a:gd name="connsiteX4" fmla="*/ 261937 w 795337"/>
              <a:gd name="connsiteY4" fmla="*/ 219075 h 671513"/>
              <a:gd name="connsiteX5" fmla="*/ 209550 w 795337"/>
              <a:gd name="connsiteY5" fmla="*/ 176213 h 671513"/>
              <a:gd name="connsiteX6" fmla="*/ 135731 w 795337"/>
              <a:gd name="connsiteY6" fmla="*/ 126206 h 671513"/>
              <a:gd name="connsiteX7" fmla="*/ 80962 w 795337"/>
              <a:gd name="connsiteY7" fmla="*/ 92869 h 671513"/>
              <a:gd name="connsiteX8" fmla="*/ 30956 w 795337"/>
              <a:gd name="connsiteY8" fmla="*/ 71438 h 671513"/>
              <a:gd name="connsiteX9" fmla="*/ 9525 w 795337"/>
              <a:gd name="connsiteY9" fmla="*/ 52388 h 671513"/>
              <a:gd name="connsiteX10" fmla="*/ 2381 w 795337"/>
              <a:gd name="connsiteY10" fmla="*/ 40481 h 671513"/>
              <a:gd name="connsiteX11" fmla="*/ 0 w 795337"/>
              <a:gd name="connsiteY11" fmla="*/ 26194 h 671513"/>
              <a:gd name="connsiteX12" fmla="*/ 7143 w 795337"/>
              <a:gd name="connsiteY12" fmla="*/ 9525 h 671513"/>
              <a:gd name="connsiteX13" fmla="*/ 26193 w 795337"/>
              <a:gd name="connsiteY13" fmla="*/ 2381 h 671513"/>
              <a:gd name="connsiteX14" fmla="*/ 61912 w 795337"/>
              <a:gd name="connsiteY14" fmla="*/ 0 h 671513"/>
              <a:gd name="connsiteX15" fmla="*/ 145256 w 795337"/>
              <a:gd name="connsiteY15" fmla="*/ 21431 h 671513"/>
              <a:gd name="connsiteX16" fmla="*/ 290512 w 795337"/>
              <a:gd name="connsiteY16" fmla="*/ 59531 h 671513"/>
              <a:gd name="connsiteX17" fmla="*/ 400050 w 795337"/>
              <a:gd name="connsiteY17" fmla="*/ 95250 h 671513"/>
              <a:gd name="connsiteX18" fmla="*/ 488156 w 795337"/>
              <a:gd name="connsiteY18" fmla="*/ 128588 h 671513"/>
              <a:gd name="connsiteX19" fmla="*/ 542925 w 795337"/>
              <a:gd name="connsiteY19" fmla="*/ 152400 h 671513"/>
              <a:gd name="connsiteX20" fmla="*/ 581025 w 795337"/>
              <a:gd name="connsiteY20" fmla="*/ 171450 h 671513"/>
              <a:gd name="connsiteX21" fmla="*/ 619125 w 795337"/>
              <a:gd name="connsiteY21" fmla="*/ 195263 h 671513"/>
              <a:gd name="connsiteX22" fmla="*/ 640556 w 795337"/>
              <a:gd name="connsiteY22" fmla="*/ 214313 h 671513"/>
              <a:gd name="connsiteX23" fmla="*/ 688181 w 795337"/>
              <a:gd name="connsiteY23" fmla="*/ 266700 h 671513"/>
              <a:gd name="connsiteX24" fmla="*/ 747712 w 795337"/>
              <a:gd name="connsiteY24" fmla="*/ 354806 h 671513"/>
              <a:gd name="connsiteX25" fmla="*/ 766762 w 795337"/>
              <a:gd name="connsiteY25" fmla="*/ 390525 h 671513"/>
              <a:gd name="connsiteX26" fmla="*/ 788193 w 795337"/>
              <a:gd name="connsiteY26" fmla="*/ 433388 h 671513"/>
              <a:gd name="connsiteX27" fmla="*/ 795337 w 795337"/>
              <a:gd name="connsiteY27" fmla="*/ 471488 h 671513"/>
              <a:gd name="connsiteX28" fmla="*/ 792956 w 795337"/>
              <a:gd name="connsiteY28" fmla="*/ 521494 h 671513"/>
              <a:gd name="connsiteX29" fmla="*/ 785812 w 795337"/>
              <a:gd name="connsiteY29" fmla="*/ 564356 h 671513"/>
              <a:gd name="connsiteX30" fmla="*/ 769143 w 795337"/>
              <a:gd name="connsiteY30" fmla="*/ 607219 h 671513"/>
              <a:gd name="connsiteX31" fmla="*/ 740568 w 795337"/>
              <a:gd name="connsiteY31" fmla="*/ 638175 h 671513"/>
              <a:gd name="connsiteX32" fmla="*/ 709612 w 795337"/>
              <a:gd name="connsiteY32" fmla="*/ 657225 h 671513"/>
              <a:gd name="connsiteX33" fmla="*/ 664368 w 795337"/>
              <a:gd name="connsiteY33" fmla="*/ 669131 h 671513"/>
              <a:gd name="connsiteX34" fmla="*/ 633412 w 795337"/>
              <a:gd name="connsiteY34" fmla="*/ 671513 h 671513"/>
              <a:gd name="connsiteX35" fmla="*/ 602456 w 795337"/>
              <a:gd name="connsiteY35" fmla="*/ 657225 h 671513"/>
              <a:gd name="connsiteX36" fmla="*/ 557212 w 795337"/>
              <a:gd name="connsiteY36" fmla="*/ 611981 h 671513"/>
              <a:gd name="connsiteX37" fmla="*/ 485775 w 795337"/>
              <a:gd name="connsiteY37" fmla="*/ 514350 h 671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95337" h="671513">
                <a:moveTo>
                  <a:pt x="485775" y="514350"/>
                </a:moveTo>
                <a:lnTo>
                  <a:pt x="411956" y="395288"/>
                </a:lnTo>
                <a:lnTo>
                  <a:pt x="373856" y="338138"/>
                </a:lnTo>
                <a:lnTo>
                  <a:pt x="316706" y="273844"/>
                </a:lnTo>
                <a:lnTo>
                  <a:pt x="261937" y="219075"/>
                </a:lnTo>
                <a:lnTo>
                  <a:pt x="209550" y="176213"/>
                </a:lnTo>
                <a:lnTo>
                  <a:pt x="135731" y="126206"/>
                </a:lnTo>
                <a:lnTo>
                  <a:pt x="80962" y="92869"/>
                </a:lnTo>
                <a:lnTo>
                  <a:pt x="30956" y="71438"/>
                </a:lnTo>
                <a:lnTo>
                  <a:pt x="9525" y="52388"/>
                </a:lnTo>
                <a:lnTo>
                  <a:pt x="2381" y="40481"/>
                </a:lnTo>
                <a:lnTo>
                  <a:pt x="0" y="26194"/>
                </a:lnTo>
                <a:lnTo>
                  <a:pt x="7143" y="9525"/>
                </a:lnTo>
                <a:lnTo>
                  <a:pt x="26193" y="2381"/>
                </a:lnTo>
                <a:lnTo>
                  <a:pt x="61912" y="0"/>
                </a:lnTo>
                <a:lnTo>
                  <a:pt x="145256" y="21431"/>
                </a:lnTo>
                <a:lnTo>
                  <a:pt x="290512" y="59531"/>
                </a:lnTo>
                <a:lnTo>
                  <a:pt x="400050" y="95250"/>
                </a:lnTo>
                <a:lnTo>
                  <a:pt x="488156" y="128588"/>
                </a:lnTo>
                <a:lnTo>
                  <a:pt x="542925" y="152400"/>
                </a:lnTo>
                <a:lnTo>
                  <a:pt x="581025" y="171450"/>
                </a:lnTo>
                <a:lnTo>
                  <a:pt x="619125" y="195263"/>
                </a:lnTo>
                <a:lnTo>
                  <a:pt x="640556" y="214313"/>
                </a:lnTo>
                <a:lnTo>
                  <a:pt x="688181" y="266700"/>
                </a:lnTo>
                <a:lnTo>
                  <a:pt x="747712" y="354806"/>
                </a:lnTo>
                <a:lnTo>
                  <a:pt x="766762" y="390525"/>
                </a:lnTo>
                <a:lnTo>
                  <a:pt x="788193" y="433388"/>
                </a:lnTo>
                <a:lnTo>
                  <a:pt x="795337" y="471488"/>
                </a:lnTo>
                <a:lnTo>
                  <a:pt x="792956" y="521494"/>
                </a:lnTo>
                <a:lnTo>
                  <a:pt x="785812" y="564356"/>
                </a:lnTo>
                <a:lnTo>
                  <a:pt x="769143" y="607219"/>
                </a:lnTo>
                <a:lnTo>
                  <a:pt x="740568" y="638175"/>
                </a:lnTo>
                <a:lnTo>
                  <a:pt x="709612" y="657225"/>
                </a:lnTo>
                <a:lnTo>
                  <a:pt x="664368" y="669131"/>
                </a:lnTo>
                <a:lnTo>
                  <a:pt x="633412" y="671513"/>
                </a:lnTo>
                <a:lnTo>
                  <a:pt x="602456" y="657225"/>
                </a:lnTo>
                <a:lnTo>
                  <a:pt x="557212" y="611981"/>
                </a:lnTo>
                <a:lnTo>
                  <a:pt x="485775" y="514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08EAFEE-34A7-418A-8AB8-E0DD0D579FF6}"/>
              </a:ext>
            </a:extLst>
          </p:cNvPr>
          <p:cNvSpPr/>
          <p:nvPr/>
        </p:nvSpPr>
        <p:spPr>
          <a:xfrm>
            <a:off x="3792538" y="2901389"/>
            <a:ext cx="800100" cy="563562"/>
          </a:xfrm>
          <a:custGeom>
            <a:avLst/>
            <a:gdLst>
              <a:gd name="connsiteX0" fmla="*/ 478632 w 800100"/>
              <a:gd name="connsiteY0" fmla="*/ 400050 h 564356"/>
              <a:gd name="connsiteX1" fmla="*/ 290513 w 800100"/>
              <a:gd name="connsiteY1" fmla="*/ 233362 h 564356"/>
              <a:gd name="connsiteX2" fmla="*/ 250032 w 800100"/>
              <a:gd name="connsiteY2" fmla="*/ 200025 h 564356"/>
              <a:gd name="connsiteX3" fmla="*/ 138113 w 800100"/>
              <a:gd name="connsiteY3" fmla="*/ 121444 h 564356"/>
              <a:gd name="connsiteX4" fmla="*/ 33338 w 800100"/>
              <a:gd name="connsiteY4" fmla="*/ 59531 h 564356"/>
              <a:gd name="connsiteX5" fmla="*/ 11907 w 800100"/>
              <a:gd name="connsiteY5" fmla="*/ 45244 h 564356"/>
              <a:gd name="connsiteX6" fmla="*/ 0 w 800100"/>
              <a:gd name="connsiteY6" fmla="*/ 28575 h 564356"/>
              <a:gd name="connsiteX7" fmla="*/ 4763 w 800100"/>
              <a:gd name="connsiteY7" fmla="*/ 14287 h 564356"/>
              <a:gd name="connsiteX8" fmla="*/ 19050 w 800100"/>
              <a:gd name="connsiteY8" fmla="*/ 4762 h 564356"/>
              <a:gd name="connsiteX9" fmla="*/ 45244 w 800100"/>
              <a:gd name="connsiteY9" fmla="*/ 0 h 564356"/>
              <a:gd name="connsiteX10" fmla="*/ 80963 w 800100"/>
              <a:gd name="connsiteY10" fmla="*/ 0 h 564356"/>
              <a:gd name="connsiteX11" fmla="*/ 157163 w 800100"/>
              <a:gd name="connsiteY11" fmla="*/ 16669 h 564356"/>
              <a:gd name="connsiteX12" fmla="*/ 319088 w 800100"/>
              <a:gd name="connsiteY12" fmla="*/ 52387 h 564356"/>
              <a:gd name="connsiteX13" fmla="*/ 435769 w 800100"/>
              <a:gd name="connsiteY13" fmla="*/ 80962 h 564356"/>
              <a:gd name="connsiteX14" fmla="*/ 531019 w 800100"/>
              <a:gd name="connsiteY14" fmla="*/ 111919 h 564356"/>
              <a:gd name="connsiteX15" fmla="*/ 614363 w 800100"/>
              <a:gd name="connsiteY15" fmla="*/ 150019 h 564356"/>
              <a:gd name="connsiteX16" fmla="*/ 657225 w 800100"/>
              <a:gd name="connsiteY16" fmla="*/ 173831 h 564356"/>
              <a:gd name="connsiteX17" fmla="*/ 678657 w 800100"/>
              <a:gd name="connsiteY17" fmla="*/ 188119 h 564356"/>
              <a:gd name="connsiteX18" fmla="*/ 702469 w 800100"/>
              <a:gd name="connsiteY18" fmla="*/ 211931 h 564356"/>
              <a:gd name="connsiteX19" fmla="*/ 726282 w 800100"/>
              <a:gd name="connsiteY19" fmla="*/ 242887 h 564356"/>
              <a:gd name="connsiteX20" fmla="*/ 752475 w 800100"/>
              <a:gd name="connsiteY20" fmla="*/ 283369 h 564356"/>
              <a:gd name="connsiteX21" fmla="*/ 778669 w 800100"/>
              <a:gd name="connsiteY21" fmla="*/ 330994 h 564356"/>
              <a:gd name="connsiteX22" fmla="*/ 788194 w 800100"/>
              <a:gd name="connsiteY22" fmla="*/ 371475 h 564356"/>
              <a:gd name="connsiteX23" fmla="*/ 800100 w 800100"/>
              <a:gd name="connsiteY23" fmla="*/ 450056 h 564356"/>
              <a:gd name="connsiteX24" fmla="*/ 800100 w 800100"/>
              <a:gd name="connsiteY24" fmla="*/ 485775 h 564356"/>
              <a:gd name="connsiteX25" fmla="*/ 792957 w 800100"/>
              <a:gd name="connsiteY25" fmla="*/ 511969 h 564356"/>
              <a:gd name="connsiteX26" fmla="*/ 769144 w 800100"/>
              <a:gd name="connsiteY26" fmla="*/ 542925 h 564356"/>
              <a:gd name="connsiteX27" fmla="*/ 738188 w 800100"/>
              <a:gd name="connsiteY27" fmla="*/ 559594 h 564356"/>
              <a:gd name="connsiteX28" fmla="*/ 707232 w 800100"/>
              <a:gd name="connsiteY28" fmla="*/ 564356 h 564356"/>
              <a:gd name="connsiteX29" fmla="*/ 671513 w 800100"/>
              <a:gd name="connsiteY29" fmla="*/ 564356 h 564356"/>
              <a:gd name="connsiteX30" fmla="*/ 647700 w 800100"/>
              <a:gd name="connsiteY30" fmla="*/ 552450 h 564356"/>
              <a:gd name="connsiteX31" fmla="*/ 478632 w 800100"/>
              <a:gd name="connsiteY31" fmla="*/ 400050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0100" h="564356">
                <a:moveTo>
                  <a:pt x="478632" y="400050"/>
                </a:moveTo>
                <a:lnTo>
                  <a:pt x="290513" y="233362"/>
                </a:lnTo>
                <a:lnTo>
                  <a:pt x="250032" y="200025"/>
                </a:lnTo>
                <a:lnTo>
                  <a:pt x="138113" y="121444"/>
                </a:lnTo>
                <a:lnTo>
                  <a:pt x="33338" y="59531"/>
                </a:lnTo>
                <a:lnTo>
                  <a:pt x="11907" y="45244"/>
                </a:lnTo>
                <a:lnTo>
                  <a:pt x="0" y="28575"/>
                </a:lnTo>
                <a:lnTo>
                  <a:pt x="4763" y="14287"/>
                </a:lnTo>
                <a:lnTo>
                  <a:pt x="19050" y="4762"/>
                </a:lnTo>
                <a:lnTo>
                  <a:pt x="45244" y="0"/>
                </a:lnTo>
                <a:lnTo>
                  <a:pt x="80963" y="0"/>
                </a:lnTo>
                <a:lnTo>
                  <a:pt x="157163" y="16669"/>
                </a:lnTo>
                <a:lnTo>
                  <a:pt x="319088" y="52387"/>
                </a:lnTo>
                <a:lnTo>
                  <a:pt x="435769" y="80962"/>
                </a:lnTo>
                <a:lnTo>
                  <a:pt x="531019" y="111919"/>
                </a:lnTo>
                <a:lnTo>
                  <a:pt x="614363" y="150019"/>
                </a:lnTo>
                <a:lnTo>
                  <a:pt x="657225" y="173831"/>
                </a:lnTo>
                <a:lnTo>
                  <a:pt x="678657" y="188119"/>
                </a:lnTo>
                <a:lnTo>
                  <a:pt x="702469" y="211931"/>
                </a:lnTo>
                <a:lnTo>
                  <a:pt x="726282" y="242887"/>
                </a:lnTo>
                <a:lnTo>
                  <a:pt x="752475" y="283369"/>
                </a:lnTo>
                <a:lnTo>
                  <a:pt x="778669" y="330994"/>
                </a:lnTo>
                <a:lnTo>
                  <a:pt x="788194" y="371475"/>
                </a:lnTo>
                <a:lnTo>
                  <a:pt x="800100" y="450056"/>
                </a:lnTo>
                <a:lnTo>
                  <a:pt x="800100" y="485775"/>
                </a:lnTo>
                <a:lnTo>
                  <a:pt x="792957" y="511969"/>
                </a:lnTo>
                <a:lnTo>
                  <a:pt x="769144" y="542925"/>
                </a:lnTo>
                <a:lnTo>
                  <a:pt x="738188" y="559594"/>
                </a:lnTo>
                <a:lnTo>
                  <a:pt x="707232" y="564356"/>
                </a:lnTo>
                <a:lnTo>
                  <a:pt x="671513" y="564356"/>
                </a:lnTo>
                <a:lnTo>
                  <a:pt x="647700" y="552450"/>
                </a:lnTo>
                <a:lnTo>
                  <a:pt x="478632" y="4000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2E6269E-5C32-4AE8-B439-44037161C640}"/>
              </a:ext>
            </a:extLst>
          </p:cNvPr>
          <p:cNvSpPr/>
          <p:nvPr/>
        </p:nvSpPr>
        <p:spPr>
          <a:xfrm>
            <a:off x="3649663" y="5171514"/>
            <a:ext cx="615950" cy="615950"/>
          </a:xfrm>
          <a:custGeom>
            <a:avLst/>
            <a:gdLst>
              <a:gd name="connsiteX0" fmla="*/ 269082 w 614363"/>
              <a:gd name="connsiteY0" fmla="*/ 476250 h 614363"/>
              <a:gd name="connsiteX1" fmla="*/ 171450 w 614363"/>
              <a:gd name="connsiteY1" fmla="*/ 390525 h 614363"/>
              <a:gd name="connsiteX2" fmla="*/ 126207 w 614363"/>
              <a:gd name="connsiteY2" fmla="*/ 333375 h 614363"/>
              <a:gd name="connsiteX3" fmla="*/ 78582 w 614363"/>
              <a:gd name="connsiteY3" fmla="*/ 261938 h 614363"/>
              <a:gd name="connsiteX4" fmla="*/ 50007 w 614363"/>
              <a:gd name="connsiteY4" fmla="*/ 207169 h 614363"/>
              <a:gd name="connsiteX5" fmla="*/ 26194 w 614363"/>
              <a:gd name="connsiteY5" fmla="*/ 147638 h 614363"/>
              <a:gd name="connsiteX6" fmla="*/ 7144 w 614363"/>
              <a:gd name="connsiteY6" fmla="*/ 90488 h 614363"/>
              <a:gd name="connsiteX7" fmla="*/ 0 w 614363"/>
              <a:gd name="connsiteY7" fmla="*/ 45244 h 614363"/>
              <a:gd name="connsiteX8" fmla="*/ 0 w 614363"/>
              <a:gd name="connsiteY8" fmla="*/ 21432 h 614363"/>
              <a:gd name="connsiteX9" fmla="*/ 2382 w 614363"/>
              <a:gd name="connsiteY9" fmla="*/ 11907 h 614363"/>
              <a:gd name="connsiteX10" fmla="*/ 9525 w 614363"/>
              <a:gd name="connsiteY10" fmla="*/ 2382 h 614363"/>
              <a:gd name="connsiteX11" fmla="*/ 23813 w 614363"/>
              <a:gd name="connsiteY11" fmla="*/ 0 h 614363"/>
              <a:gd name="connsiteX12" fmla="*/ 42863 w 614363"/>
              <a:gd name="connsiteY12" fmla="*/ 4763 h 614363"/>
              <a:gd name="connsiteX13" fmla="*/ 97632 w 614363"/>
              <a:gd name="connsiteY13" fmla="*/ 40482 h 614363"/>
              <a:gd name="connsiteX14" fmla="*/ 166688 w 614363"/>
              <a:gd name="connsiteY14" fmla="*/ 76200 h 614363"/>
              <a:gd name="connsiteX15" fmla="*/ 252413 w 614363"/>
              <a:gd name="connsiteY15" fmla="*/ 114300 h 614363"/>
              <a:gd name="connsiteX16" fmla="*/ 288132 w 614363"/>
              <a:gd name="connsiteY16" fmla="*/ 119063 h 614363"/>
              <a:gd name="connsiteX17" fmla="*/ 316707 w 614363"/>
              <a:gd name="connsiteY17" fmla="*/ 114300 h 614363"/>
              <a:gd name="connsiteX18" fmla="*/ 614363 w 614363"/>
              <a:gd name="connsiteY18" fmla="*/ 438150 h 614363"/>
              <a:gd name="connsiteX19" fmla="*/ 590550 w 614363"/>
              <a:gd name="connsiteY19" fmla="*/ 509588 h 614363"/>
              <a:gd name="connsiteX20" fmla="*/ 583407 w 614363"/>
              <a:gd name="connsiteY20" fmla="*/ 561975 h 614363"/>
              <a:gd name="connsiteX21" fmla="*/ 576263 w 614363"/>
              <a:gd name="connsiteY21" fmla="*/ 592932 h 614363"/>
              <a:gd name="connsiteX22" fmla="*/ 566738 w 614363"/>
              <a:gd name="connsiteY22" fmla="*/ 602457 h 614363"/>
              <a:gd name="connsiteX23" fmla="*/ 542925 w 614363"/>
              <a:gd name="connsiteY23" fmla="*/ 611982 h 614363"/>
              <a:gd name="connsiteX24" fmla="*/ 507207 w 614363"/>
              <a:gd name="connsiteY24" fmla="*/ 614363 h 614363"/>
              <a:gd name="connsiteX25" fmla="*/ 459582 w 614363"/>
              <a:gd name="connsiteY25" fmla="*/ 600075 h 614363"/>
              <a:gd name="connsiteX26" fmla="*/ 385763 w 614363"/>
              <a:gd name="connsiteY26" fmla="*/ 561975 h 614363"/>
              <a:gd name="connsiteX27" fmla="*/ 269082 w 614363"/>
              <a:gd name="connsiteY27" fmla="*/ 476250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14363" h="614363">
                <a:moveTo>
                  <a:pt x="269082" y="476250"/>
                </a:moveTo>
                <a:lnTo>
                  <a:pt x="171450" y="390525"/>
                </a:lnTo>
                <a:lnTo>
                  <a:pt x="126207" y="333375"/>
                </a:lnTo>
                <a:lnTo>
                  <a:pt x="78582" y="261938"/>
                </a:lnTo>
                <a:lnTo>
                  <a:pt x="50007" y="207169"/>
                </a:lnTo>
                <a:lnTo>
                  <a:pt x="26194" y="147638"/>
                </a:lnTo>
                <a:lnTo>
                  <a:pt x="7144" y="90488"/>
                </a:lnTo>
                <a:lnTo>
                  <a:pt x="0" y="45244"/>
                </a:lnTo>
                <a:lnTo>
                  <a:pt x="0" y="21432"/>
                </a:lnTo>
                <a:lnTo>
                  <a:pt x="2382" y="11907"/>
                </a:lnTo>
                <a:lnTo>
                  <a:pt x="9525" y="2382"/>
                </a:lnTo>
                <a:lnTo>
                  <a:pt x="23813" y="0"/>
                </a:lnTo>
                <a:lnTo>
                  <a:pt x="42863" y="4763"/>
                </a:lnTo>
                <a:lnTo>
                  <a:pt x="97632" y="40482"/>
                </a:lnTo>
                <a:lnTo>
                  <a:pt x="166688" y="76200"/>
                </a:lnTo>
                <a:lnTo>
                  <a:pt x="252413" y="114300"/>
                </a:lnTo>
                <a:lnTo>
                  <a:pt x="288132" y="119063"/>
                </a:lnTo>
                <a:lnTo>
                  <a:pt x="316707" y="114300"/>
                </a:lnTo>
                <a:lnTo>
                  <a:pt x="614363" y="438150"/>
                </a:lnTo>
                <a:lnTo>
                  <a:pt x="590550" y="509588"/>
                </a:lnTo>
                <a:lnTo>
                  <a:pt x="583407" y="561975"/>
                </a:lnTo>
                <a:lnTo>
                  <a:pt x="576263" y="592932"/>
                </a:lnTo>
                <a:lnTo>
                  <a:pt x="566738" y="602457"/>
                </a:lnTo>
                <a:lnTo>
                  <a:pt x="542925" y="611982"/>
                </a:lnTo>
                <a:lnTo>
                  <a:pt x="507207" y="614363"/>
                </a:lnTo>
                <a:lnTo>
                  <a:pt x="459582" y="600075"/>
                </a:lnTo>
                <a:lnTo>
                  <a:pt x="385763" y="561975"/>
                </a:lnTo>
                <a:lnTo>
                  <a:pt x="269082" y="476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517ACFA-B108-4B1A-9CA0-2411B6BE9EA2}"/>
              </a:ext>
            </a:extLst>
          </p:cNvPr>
          <p:cNvSpPr/>
          <p:nvPr/>
        </p:nvSpPr>
        <p:spPr>
          <a:xfrm>
            <a:off x="6215063" y="1469465"/>
            <a:ext cx="595312" cy="631825"/>
          </a:xfrm>
          <a:custGeom>
            <a:avLst/>
            <a:gdLst>
              <a:gd name="connsiteX0" fmla="*/ 230981 w 595312"/>
              <a:gd name="connsiteY0" fmla="*/ 428625 h 631031"/>
              <a:gd name="connsiteX1" fmla="*/ 228600 w 595312"/>
              <a:gd name="connsiteY1" fmla="*/ 309562 h 631031"/>
              <a:gd name="connsiteX2" fmla="*/ 219075 w 595312"/>
              <a:gd name="connsiteY2" fmla="*/ 266700 h 631031"/>
              <a:gd name="connsiteX3" fmla="*/ 200025 w 595312"/>
              <a:gd name="connsiteY3" fmla="*/ 226218 h 631031"/>
              <a:gd name="connsiteX4" fmla="*/ 180975 w 595312"/>
              <a:gd name="connsiteY4" fmla="*/ 197643 h 631031"/>
              <a:gd name="connsiteX5" fmla="*/ 152400 w 595312"/>
              <a:gd name="connsiteY5" fmla="*/ 166687 h 631031"/>
              <a:gd name="connsiteX6" fmla="*/ 116681 w 595312"/>
              <a:gd name="connsiteY6" fmla="*/ 133350 h 631031"/>
              <a:gd name="connsiteX7" fmla="*/ 71437 w 595312"/>
              <a:gd name="connsiteY7" fmla="*/ 100012 h 631031"/>
              <a:gd name="connsiteX8" fmla="*/ 35718 w 595312"/>
              <a:gd name="connsiteY8" fmla="*/ 78581 h 631031"/>
              <a:gd name="connsiteX9" fmla="*/ 16668 w 595312"/>
              <a:gd name="connsiteY9" fmla="*/ 66675 h 631031"/>
              <a:gd name="connsiteX10" fmla="*/ 0 w 595312"/>
              <a:gd name="connsiteY10" fmla="*/ 45243 h 631031"/>
              <a:gd name="connsiteX11" fmla="*/ 0 w 595312"/>
              <a:gd name="connsiteY11" fmla="*/ 28575 h 631031"/>
              <a:gd name="connsiteX12" fmla="*/ 4762 w 595312"/>
              <a:gd name="connsiteY12" fmla="*/ 14287 h 631031"/>
              <a:gd name="connsiteX13" fmla="*/ 21431 w 595312"/>
              <a:gd name="connsiteY13" fmla="*/ 4762 h 631031"/>
              <a:gd name="connsiteX14" fmla="*/ 73818 w 595312"/>
              <a:gd name="connsiteY14" fmla="*/ 0 h 631031"/>
              <a:gd name="connsiteX15" fmla="*/ 185737 w 595312"/>
              <a:gd name="connsiteY15" fmla="*/ 4762 h 631031"/>
              <a:gd name="connsiteX16" fmla="*/ 245268 w 595312"/>
              <a:gd name="connsiteY16" fmla="*/ 9525 h 631031"/>
              <a:gd name="connsiteX17" fmla="*/ 316706 w 595312"/>
              <a:gd name="connsiteY17" fmla="*/ 21431 h 631031"/>
              <a:gd name="connsiteX18" fmla="*/ 385762 w 595312"/>
              <a:gd name="connsiteY18" fmla="*/ 40481 h 631031"/>
              <a:gd name="connsiteX19" fmla="*/ 481012 w 595312"/>
              <a:gd name="connsiteY19" fmla="*/ 83343 h 631031"/>
              <a:gd name="connsiteX20" fmla="*/ 535781 w 595312"/>
              <a:gd name="connsiteY20" fmla="*/ 111918 h 631031"/>
              <a:gd name="connsiteX21" fmla="*/ 569118 w 595312"/>
              <a:gd name="connsiteY21" fmla="*/ 140493 h 631031"/>
              <a:gd name="connsiteX22" fmla="*/ 588168 w 595312"/>
              <a:gd name="connsiteY22" fmla="*/ 164306 h 631031"/>
              <a:gd name="connsiteX23" fmla="*/ 595312 w 595312"/>
              <a:gd name="connsiteY23" fmla="*/ 188118 h 631031"/>
              <a:gd name="connsiteX24" fmla="*/ 590550 w 595312"/>
              <a:gd name="connsiteY24" fmla="*/ 219075 h 631031"/>
              <a:gd name="connsiteX25" fmla="*/ 573881 w 595312"/>
              <a:gd name="connsiteY25" fmla="*/ 240506 h 631031"/>
              <a:gd name="connsiteX26" fmla="*/ 545306 w 595312"/>
              <a:gd name="connsiteY26" fmla="*/ 269081 h 631031"/>
              <a:gd name="connsiteX27" fmla="*/ 514350 w 595312"/>
              <a:gd name="connsiteY27" fmla="*/ 311943 h 631031"/>
              <a:gd name="connsiteX28" fmla="*/ 497681 w 595312"/>
              <a:gd name="connsiteY28" fmla="*/ 342900 h 631031"/>
              <a:gd name="connsiteX29" fmla="*/ 481012 w 595312"/>
              <a:gd name="connsiteY29" fmla="*/ 388143 h 631031"/>
              <a:gd name="connsiteX30" fmla="*/ 473868 w 595312"/>
              <a:gd name="connsiteY30" fmla="*/ 433387 h 631031"/>
              <a:gd name="connsiteX31" fmla="*/ 473868 w 595312"/>
              <a:gd name="connsiteY31" fmla="*/ 466725 h 631031"/>
              <a:gd name="connsiteX32" fmla="*/ 473868 w 595312"/>
              <a:gd name="connsiteY32" fmla="*/ 590550 h 631031"/>
              <a:gd name="connsiteX33" fmla="*/ 223837 w 595312"/>
              <a:gd name="connsiteY33" fmla="*/ 631031 h 631031"/>
              <a:gd name="connsiteX34" fmla="*/ 230981 w 595312"/>
              <a:gd name="connsiteY34" fmla="*/ 428625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95312" h="631031">
                <a:moveTo>
                  <a:pt x="230981" y="428625"/>
                </a:moveTo>
                <a:cubicBezTo>
                  <a:pt x="230187" y="388937"/>
                  <a:pt x="229394" y="349250"/>
                  <a:pt x="228600" y="309562"/>
                </a:cubicBezTo>
                <a:lnTo>
                  <a:pt x="219075" y="266700"/>
                </a:lnTo>
                <a:lnTo>
                  <a:pt x="200025" y="226218"/>
                </a:lnTo>
                <a:lnTo>
                  <a:pt x="180975" y="197643"/>
                </a:lnTo>
                <a:lnTo>
                  <a:pt x="152400" y="166687"/>
                </a:lnTo>
                <a:lnTo>
                  <a:pt x="116681" y="133350"/>
                </a:lnTo>
                <a:lnTo>
                  <a:pt x="71437" y="100012"/>
                </a:lnTo>
                <a:lnTo>
                  <a:pt x="35718" y="78581"/>
                </a:lnTo>
                <a:lnTo>
                  <a:pt x="16668" y="66675"/>
                </a:lnTo>
                <a:lnTo>
                  <a:pt x="0" y="45243"/>
                </a:lnTo>
                <a:lnTo>
                  <a:pt x="0" y="28575"/>
                </a:lnTo>
                <a:lnTo>
                  <a:pt x="4762" y="14287"/>
                </a:lnTo>
                <a:lnTo>
                  <a:pt x="21431" y="4762"/>
                </a:lnTo>
                <a:lnTo>
                  <a:pt x="73818" y="0"/>
                </a:lnTo>
                <a:lnTo>
                  <a:pt x="185737" y="4762"/>
                </a:lnTo>
                <a:lnTo>
                  <a:pt x="245268" y="9525"/>
                </a:lnTo>
                <a:lnTo>
                  <a:pt x="316706" y="21431"/>
                </a:lnTo>
                <a:lnTo>
                  <a:pt x="385762" y="40481"/>
                </a:lnTo>
                <a:lnTo>
                  <a:pt x="481012" y="83343"/>
                </a:lnTo>
                <a:lnTo>
                  <a:pt x="535781" y="111918"/>
                </a:lnTo>
                <a:lnTo>
                  <a:pt x="569118" y="140493"/>
                </a:lnTo>
                <a:lnTo>
                  <a:pt x="588168" y="164306"/>
                </a:lnTo>
                <a:lnTo>
                  <a:pt x="595312" y="188118"/>
                </a:lnTo>
                <a:lnTo>
                  <a:pt x="590550" y="219075"/>
                </a:lnTo>
                <a:lnTo>
                  <a:pt x="573881" y="240506"/>
                </a:lnTo>
                <a:lnTo>
                  <a:pt x="545306" y="269081"/>
                </a:lnTo>
                <a:lnTo>
                  <a:pt x="514350" y="311943"/>
                </a:lnTo>
                <a:lnTo>
                  <a:pt x="497681" y="342900"/>
                </a:lnTo>
                <a:lnTo>
                  <a:pt x="481012" y="388143"/>
                </a:lnTo>
                <a:lnTo>
                  <a:pt x="473868" y="433387"/>
                </a:lnTo>
                <a:lnTo>
                  <a:pt x="473868" y="466725"/>
                </a:lnTo>
                <a:lnTo>
                  <a:pt x="473868" y="590550"/>
                </a:lnTo>
                <a:lnTo>
                  <a:pt x="223837" y="631031"/>
                </a:lnTo>
                <a:lnTo>
                  <a:pt x="230981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B2BB380-242B-4807-A2FF-1A6888170EEF}"/>
              </a:ext>
            </a:extLst>
          </p:cNvPr>
          <p:cNvSpPr/>
          <p:nvPr/>
        </p:nvSpPr>
        <p:spPr>
          <a:xfrm>
            <a:off x="5170488" y="1788552"/>
            <a:ext cx="438150" cy="1173163"/>
          </a:xfrm>
          <a:custGeom>
            <a:avLst/>
            <a:gdLst>
              <a:gd name="connsiteX0" fmla="*/ 102394 w 438150"/>
              <a:gd name="connsiteY0" fmla="*/ 707231 h 1173956"/>
              <a:gd name="connsiteX1" fmla="*/ 154781 w 438150"/>
              <a:gd name="connsiteY1" fmla="*/ 614363 h 1173956"/>
              <a:gd name="connsiteX2" fmla="*/ 178594 w 438150"/>
              <a:gd name="connsiteY2" fmla="*/ 559594 h 1173956"/>
              <a:gd name="connsiteX3" fmla="*/ 209550 w 438150"/>
              <a:gd name="connsiteY3" fmla="*/ 466725 h 1173956"/>
              <a:gd name="connsiteX4" fmla="*/ 221456 w 438150"/>
              <a:gd name="connsiteY4" fmla="*/ 388144 h 1173956"/>
              <a:gd name="connsiteX5" fmla="*/ 228600 w 438150"/>
              <a:gd name="connsiteY5" fmla="*/ 302419 h 1173956"/>
              <a:gd name="connsiteX6" fmla="*/ 226219 w 438150"/>
              <a:gd name="connsiteY6" fmla="*/ 240506 h 1173956"/>
              <a:gd name="connsiteX7" fmla="*/ 219075 w 438150"/>
              <a:gd name="connsiteY7" fmla="*/ 188119 h 1173956"/>
              <a:gd name="connsiteX8" fmla="*/ 207169 w 438150"/>
              <a:gd name="connsiteY8" fmla="*/ 135731 h 1173956"/>
              <a:gd name="connsiteX9" fmla="*/ 183356 w 438150"/>
              <a:gd name="connsiteY9" fmla="*/ 71438 h 1173956"/>
              <a:gd name="connsiteX10" fmla="*/ 173831 w 438150"/>
              <a:gd name="connsiteY10" fmla="*/ 47625 h 1173956"/>
              <a:gd name="connsiteX11" fmla="*/ 169069 w 438150"/>
              <a:gd name="connsiteY11" fmla="*/ 28575 h 1173956"/>
              <a:gd name="connsiteX12" fmla="*/ 169069 w 438150"/>
              <a:gd name="connsiteY12" fmla="*/ 19050 h 1173956"/>
              <a:gd name="connsiteX13" fmla="*/ 173831 w 438150"/>
              <a:gd name="connsiteY13" fmla="*/ 4763 h 1173956"/>
              <a:gd name="connsiteX14" fmla="*/ 183356 w 438150"/>
              <a:gd name="connsiteY14" fmla="*/ 0 h 1173956"/>
              <a:gd name="connsiteX15" fmla="*/ 202406 w 438150"/>
              <a:gd name="connsiteY15" fmla="*/ 4763 h 1173956"/>
              <a:gd name="connsiteX16" fmla="*/ 228600 w 438150"/>
              <a:gd name="connsiteY16" fmla="*/ 19050 h 1173956"/>
              <a:gd name="connsiteX17" fmla="*/ 266700 w 438150"/>
              <a:gd name="connsiteY17" fmla="*/ 59531 h 1173956"/>
              <a:gd name="connsiteX18" fmla="*/ 309562 w 438150"/>
              <a:gd name="connsiteY18" fmla="*/ 107156 h 1173956"/>
              <a:gd name="connsiteX19" fmla="*/ 352425 w 438150"/>
              <a:gd name="connsiteY19" fmla="*/ 169069 h 1173956"/>
              <a:gd name="connsiteX20" fmla="*/ 383381 w 438150"/>
              <a:gd name="connsiteY20" fmla="*/ 223838 h 1173956"/>
              <a:gd name="connsiteX21" fmla="*/ 407194 w 438150"/>
              <a:gd name="connsiteY21" fmla="*/ 276225 h 1173956"/>
              <a:gd name="connsiteX22" fmla="*/ 438150 w 438150"/>
              <a:gd name="connsiteY22" fmla="*/ 364331 h 1173956"/>
              <a:gd name="connsiteX23" fmla="*/ 433387 w 438150"/>
              <a:gd name="connsiteY23" fmla="*/ 483394 h 1173956"/>
              <a:gd name="connsiteX24" fmla="*/ 409575 w 438150"/>
              <a:gd name="connsiteY24" fmla="*/ 611981 h 1173956"/>
              <a:gd name="connsiteX25" fmla="*/ 385762 w 438150"/>
              <a:gd name="connsiteY25" fmla="*/ 716756 h 1173956"/>
              <a:gd name="connsiteX26" fmla="*/ 361950 w 438150"/>
              <a:gd name="connsiteY26" fmla="*/ 812006 h 1173956"/>
              <a:gd name="connsiteX27" fmla="*/ 328612 w 438150"/>
              <a:gd name="connsiteY27" fmla="*/ 921544 h 1173956"/>
              <a:gd name="connsiteX28" fmla="*/ 278606 w 438150"/>
              <a:gd name="connsiteY28" fmla="*/ 1031081 h 1173956"/>
              <a:gd name="connsiteX29" fmla="*/ 240506 w 438150"/>
              <a:gd name="connsiteY29" fmla="*/ 1107281 h 1173956"/>
              <a:gd name="connsiteX30" fmla="*/ 202406 w 438150"/>
              <a:gd name="connsiteY30" fmla="*/ 1152525 h 1173956"/>
              <a:gd name="connsiteX31" fmla="*/ 180975 w 438150"/>
              <a:gd name="connsiteY31" fmla="*/ 1169194 h 1173956"/>
              <a:gd name="connsiteX32" fmla="*/ 157162 w 438150"/>
              <a:gd name="connsiteY32" fmla="*/ 1173956 h 1173956"/>
              <a:gd name="connsiteX33" fmla="*/ 135731 w 438150"/>
              <a:gd name="connsiteY33" fmla="*/ 1171575 h 1173956"/>
              <a:gd name="connsiteX34" fmla="*/ 111919 w 438150"/>
              <a:gd name="connsiteY34" fmla="*/ 1164431 h 1173956"/>
              <a:gd name="connsiteX35" fmla="*/ 73819 w 438150"/>
              <a:gd name="connsiteY35" fmla="*/ 1131094 h 1173956"/>
              <a:gd name="connsiteX36" fmla="*/ 40481 w 438150"/>
              <a:gd name="connsiteY36" fmla="*/ 1092994 h 1173956"/>
              <a:gd name="connsiteX37" fmla="*/ 16669 w 438150"/>
              <a:gd name="connsiteY37" fmla="*/ 1054894 h 1173956"/>
              <a:gd name="connsiteX38" fmla="*/ 2381 w 438150"/>
              <a:gd name="connsiteY38" fmla="*/ 1009650 h 1173956"/>
              <a:gd name="connsiteX39" fmla="*/ 0 w 438150"/>
              <a:gd name="connsiteY39" fmla="*/ 947738 h 1173956"/>
              <a:gd name="connsiteX40" fmla="*/ 7144 w 438150"/>
              <a:gd name="connsiteY40" fmla="*/ 907256 h 1173956"/>
              <a:gd name="connsiteX41" fmla="*/ 45244 w 438150"/>
              <a:gd name="connsiteY41" fmla="*/ 819150 h 1173956"/>
              <a:gd name="connsiteX42" fmla="*/ 102394 w 438150"/>
              <a:gd name="connsiteY42" fmla="*/ 707231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38150" h="1173956">
                <a:moveTo>
                  <a:pt x="102394" y="707231"/>
                </a:moveTo>
                <a:lnTo>
                  <a:pt x="154781" y="614363"/>
                </a:lnTo>
                <a:lnTo>
                  <a:pt x="178594" y="559594"/>
                </a:lnTo>
                <a:lnTo>
                  <a:pt x="209550" y="466725"/>
                </a:lnTo>
                <a:lnTo>
                  <a:pt x="221456" y="388144"/>
                </a:lnTo>
                <a:lnTo>
                  <a:pt x="228600" y="302419"/>
                </a:lnTo>
                <a:cubicBezTo>
                  <a:pt x="227806" y="281781"/>
                  <a:pt x="227013" y="261144"/>
                  <a:pt x="226219" y="240506"/>
                </a:cubicBezTo>
                <a:lnTo>
                  <a:pt x="219075" y="188119"/>
                </a:lnTo>
                <a:lnTo>
                  <a:pt x="207169" y="135731"/>
                </a:lnTo>
                <a:lnTo>
                  <a:pt x="183356" y="71438"/>
                </a:lnTo>
                <a:lnTo>
                  <a:pt x="173831" y="47625"/>
                </a:lnTo>
                <a:lnTo>
                  <a:pt x="169069" y="28575"/>
                </a:lnTo>
                <a:lnTo>
                  <a:pt x="169069" y="19050"/>
                </a:lnTo>
                <a:lnTo>
                  <a:pt x="173831" y="4763"/>
                </a:lnTo>
                <a:lnTo>
                  <a:pt x="183356" y="0"/>
                </a:lnTo>
                <a:lnTo>
                  <a:pt x="202406" y="4763"/>
                </a:lnTo>
                <a:lnTo>
                  <a:pt x="228600" y="19050"/>
                </a:lnTo>
                <a:lnTo>
                  <a:pt x="266700" y="59531"/>
                </a:lnTo>
                <a:lnTo>
                  <a:pt x="309562" y="107156"/>
                </a:lnTo>
                <a:lnTo>
                  <a:pt x="352425" y="169069"/>
                </a:lnTo>
                <a:lnTo>
                  <a:pt x="383381" y="223838"/>
                </a:lnTo>
                <a:lnTo>
                  <a:pt x="407194" y="276225"/>
                </a:lnTo>
                <a:lnTo>
                  <a:pt x="438150" y="364331"/>
                </a:lnTo>
                <a:lnTo>
                  <a:pt x="433387" y="483394"/>
                </a:lnTo>
                <a:lnTo>
                  <a:pt x="409575" y="611981"/>
                </a:lnTo>
                <a:lnTo>
                  <a:pt x="385762" y="716756"/>
                </a:lnTo>
                <a:lnTo>
                  <a:pt x="361950" y="812006"/>
                </a:lnTo>
                <a:lnTo>
                  <a:pt x="328612" y="921544"/>
                </a:lnTo>
                <a:lnTo>
                  <a:pt x="278606" y="1031081"/>
                </a:lnTo>
                <a:lnTo>
                  <a:pt x="240506" y="1107281"/>
                </a:lnTo>
                <a:lnTo>
                  <a:pt x="202406" y="1152525"/>
                </a:lnTo>
                <a:lnTo>
                  <a:pt x="180975" y="1169194"/>
                </a:lnTo>
                <a:lnTo>
                  <a:pt x="157162" y="1173956"/>
                </a:lnTo>
                <a:lnTo>
                  <a:pt x="135731" y="1171575"/>
                </a:lnTo>
                <a:lnTo>
                  <a:pt x="111919" y="1164431"/>
                </a:lnTo>
                <a:lnTo>
                  <a:pt x="73819" y="1131094"/>
                </a:lnTo>
                <a:lnTo>
                  <a:pt x="40481" y="1092994"/>
                </a:lnTo>
                <a:lnTo>
                  <a:pt x="16669" y="1054894"/>
                </a:lnTo>
                <a:lnTo>
                  <a:pt x="2381" y="1009650"/>
                </a:lnTo>
                <a:cubicBezTo>
                  <a:pt x="1587" y="989013"/>
                  <a:pt x="794" y="968375"/>
                  <a:pt x="0" y="947738"/>
                </a:cubicBezTo>
                <a:lnTo>
                  <a:pt x="7144" y="907256"/>
                </a:lnTo>
                <a:lnTo>
                  <a:pt x="45244" y="819150"/>
                </a:lnTo>
                <a:lnTo>
                  <a:pt x="102394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6EA047B-E777-4A74-821E-91C558958E7E}"/>
              </a:ext>
            </a:extLst>
          </p:cNvPr>
          <p:cNvSpPr/>
          <p:nvPr/>
        </p:nvSpPr>
        <p:spPr>
          <a:xfrm>
            <a:off x="5151438" y="4848226"/>
            <a:ext cx="1162050" cy="1000125"/>
          </a:xfrm>
          <a:custGeom>
            <a:avLst/>
            <a:gdLst>
              <a:gd name="connsiteX0" fmla="*/ 642937 w 1162050"/>
              <a:gd name="connsiteY0" fmla="*/ 697706 h 1000125"/>
              <a:gd name="connsiteX1" fmla="*/ 433387 w 1162050"/>
              <a:gd name="connsiteY1" fmla="*/ 828675 h 1000125"/>
              <a:gd name="connsiteX2" fmla="*/ 226219 w 1162050"/>
              <a:gd name="connsiteY2" fmla="*/ 931069 h 1000125"/>
              <a:gd name="connsiteX3" fmla="*/ 66675 w 1162050"/>
              <a:gd name="connsiteY3" fmla="*/ 995363 h 1000125"/>
              <a:gd name="connsiteX4" fmla="*/ 35719 w 1162050"/>
              <a:gd name="connsiteY4" fmla="*/ 1000125 h 1000125"/>
              <a:gd name="connsiteX5" fmla="*/ 16669 w 1162050"/>
              <a:gd name="connsiteY5" fmla="*/ 997744 h 1000125"/>
              <a:gd name="connsiteX6" fmla="*/ 4762 w 1162050"/>
              <a:gd name="connsiteY6" fmla="*/ 990600 h 1000125"/>
              <a:gd name="connsiteX7" fmla="*/ 0 w 1162050"/>
              <a:gd name="connsiteY7" fmla="*/ 976313 h 1000125"/>
              <a:gd name="connsiteX8" fmla="*/ 9525 w 1162050"/>
              <a:gd name="connsiteY8" fmla="*/ 954881 h 1000125"/>
              <a:gd name="connsiteX9" fmla="*/ 100012 w 1162050"/>
              <a:gd name="connsiteY9" fmla="*/ 892969 h 1000125"/>
              <a:gd name="connsiteX10" fmla="*/ 233362 w 1162050"/>
              <a:gd name="connsiteY10" fmla="*/ 800100 h 1000125"/>
              <a:gd name="connsiteX11" fmla="*/ 378619 w 1162050"/>
              <a:gd name="connsiteY11" fmla="*/ 685800 h 1000125"/>
              <a:gd name="connsiteX12" fmla="*/ 514350 w 1162050"/>
              <a:gd name="connsiteY12" fmla="*/ 564356 h 1000125"/>
              <a:gd name="connsiteX13" fmla="*/ 602456 w 1162050"/>
              <a:gd name="connsiteY13" fmla="*/ 478631 h 1000125"/>
              <a:gd name="connsiteX14" fmla="*/ 695325 w 1162050"/>
              <a:gd name="connsiteY14" fmla="*/ 381000 h 1000125"/>
              <a:gd name="connsiteX15" fmla="*/ 769144 w 1162050"/>
              <a:gd name="connsiteY15" fmla="*/ 295275 h 1000125"/>
              <a:gd name="connsiteX16" fmla="*/ 785812 w 1162050"/>
              <a:gd name="connsiteY16" fmla="*/ 269081 h 1000125"/>
              <a:gd name="connsiteX17" fmla="*/ 788194 w 1162050"/>
              <a:gd name="connsiteY17" fmla="*/ 250031 h 1000125"/>
              <a:gd name="connsiteX18" fmla="*/ 788194 w 1162050"/>
              <a:gd name="connsiteY18" fmla="*/ 223838 h 1000125"/>
              <a:gd name="connsiteX19" fmla="*/ 788194 w 1162050"/>
              <a:gd name="connsiteY19" fmla="*/ 202406 h 1000125"/>
              <a:gd name="connsiteX20" fmla="*/ 778669 w 1162050"/>
              <a:gd name="connsiteY20" fmla="*/ 183356 h 1000125"/>
              <a:gd name="connsiteX21" fmla="*/ 740569 w 1162050"/>
              <a:gd name="connsiteY21" fmla="*/ 150019 h 1000125"/>
              <a:gd name="connsiteX22" fmla="*/ 635794 w 1162050"/>
              <a:gd name="connsiteY22" fmla="*/ 64294 h 1000125"/>
              <a:gd name="connsiteX23" fmla="*/ 621506 w 1162050"/>
              <a:gd name="connsiteY23" fmla="*/ 50006 h 1000125"/>
              <a:gd name="connsiteX24" fmla="*/ 614362 w 1162050"/>
              <a:gd name="connsiteY24" fmla="*/ 35719 h 1000125"/>
              <a:gd name="connsiteX25" fmla="*/ 614362 w 1162050"/>
              <a:gd name="connsiteY25" fmla="*/ 19050 h 1000125"/>
              <a:gd name="connsiteX26" fmla="*/ 619125 w 1162050"/>
              <a:gd name="connsiteY26" fmla="*/ 7144 h 1000125"/>
              <a:gd name="connsiteX27" fmla="*/ 633412 w 1162050"/>
              <a:gd name="connsiteY27" fmla="*/ 0 h 1000125"/>
              <a:gd name="connsiteX28" fmla="*/ 676275 w 1162050"/>
              <a:gd name="connsiteY28" fmla="*/ 4763 h 1000125"/>
              <a:gd name="connsiteX29" fmla="*/ 807244 w 1162050"/>
              <a:gd name="connsiteY29" fmla="*/ 35719 h 1000125"/>
              <a:gd name="connsiteX30" fmla="*/ 904875 w 1162050"/>
              <a:gd name="connsiteY30" fmla="*/ 64294 h 1000125"/>
              <a:gd name="connsiteX31" fmla="*/ 978694 w 1162050"/>
              <a:gd name="connsiteY31" fmla="*/ 95250 h 1000125"/>
              <a:gd name="connsiteX32" fmla="*/ 1033462 w 1162050"/>
              <a:gd name="connsiteY32" fmla="*/ 121444 h 1000125"/>
              <a:gd name="connsiteX33" fmla="*/ 1083469 w 1162050"/>
              <a:gd name="connsiteY33" fmla="*/ 157163 h 1000125"/>
              <a:gd name="connsiteX34" fmla="*/ 1114425 w 1162050"/>
              <a:gd name="connsiteY34" fmla="*/ 180975 h 1000125"/>
              <a:gd name="connsiteX35" fmla="*/ 1135856 w 1162050"/>
              <a:gd name="connsiteY35" fmla="*/ 207169 h 1000125"/>
              <a:gd name="connsiteX36" fmla="*/ 1154906 w 1162050"/>
              <a:gd name="connsiteY36" fmla="*/ 233363 h 1000125"/>
              <a:gd name="connsiteX37" fmla="*/ 1162050 w 1162050"/>
              <a:gd name="connsiteY37" fmla="*/ 257175 h 1000125"/>
              <a:gd name="connsiteX38" fmla="*/ 1162050 w 1162050"/>
              <a:gd name="connsiteY38" fmla="*/ 278606 h 1000125"/>
              <a:gd name="connsiteX39" fmla="*/ 1152525 w 1162050"/>
              <a:gd name="connsiteY39" fmla="*/ 300038 h 1000125"/>
              <a:gd name="connsiteX40" fmla="*/ 1128712 w 1162050"/>
              <a:gd name="connsiteY40" fmla="*/ 319088 h 1000125"/>
              <a:gd name="connsiteX41" fmla="*/ 1052512 w 1162050"/>
              <a:gd name="connsiteY41" fmla="*/ 338138 h 1000125"/>
              <a:gd name="connsiteX42" fmla="*/ 971550 w 1162050"/>
              <a:gd name="connsiteY42" fmla="*/ 428625 h 1000125"/>
              <a:gd name="connsiteX43" fmla="*/ 804862 w 1162050"/>
              <a:gd name="connsiteY43" fmla="*/ 578644 h 1000125"/>
              <a:gd name="connsiteX44" fmla="*/ 642937 w 1162050"/>
              <a:gd name="connsiteY44" fmla="*/ 697706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050" h="1000125">
                <a:moveTo>
                  <a:pt x="642937" y="697706"/>
                </a:moveTo>
                <a:lnTo>
                  <a:pt x="433387" y="828675"/>
                </a:lnTo>
                <a:lnTo>
                  <a:pt x="226219" y="931069"/>
                </a:lnTo>
                <a:lnTo>
                  <a:pt x="66675" y="995363"/>
                </a:lnTo>
                <a:lnTo>
                  <a:pt x="35719" y="1000125"/>
                </a:lnTo>
                <a:lnTo>
                  <a:pt x="16669" y="997744"/>
                </a:lnTo>
                <a:lnTo>
                  <a:pt x="4762" y="990600"/>
                </a:lnTo>
                <a:lnTo>
                  <a:pt x="0" y="976313"/>
                </a:lnTo>
                <a:lnTo>
                  <a:pt x="9525" y="954881"/>
                </a:lnTo>
                <a:lnTo>
                  <a:pt x="100012" y="892969"/>
                </a:lnTo>
                <a:lnTo>
                  <a:pt x="233362" y="800100"/>
                </a:lnTo>
                <a:lnTo>
                  <a:pt x="378619" y="685800"/>
                </a:lnTo>
                <a:lnTo>
                  <a:pt x="514350" y="564356"/>
                </a:lnTo>
                <a:lnTo>
                  <a:pt x="602456" y="478631"/>
                </a:lnTo>
                <a:lnTo>
                  <a:pt x="695325" y="381000"/>
                </a:lnTo>
                <a:lnTo>
                  <a:pt x="769144" y="295275"/>
                </a:lnTo>
                <a:lnTo>
                  <a:pt x="785812" y="269081"/>
                </a:lnTo>
                <a:lnTo>
                  <a:pt x="788194" y="250031"/>
                </a:lnTo>
                <a:lnTo>
                  <a:pt x="788194" y="223838"/>
                </a:lnTo>
                <a:lnTo>
                  <a:pt x="788194" y="202406"/>
                </a:lnTo>
                <a:lnTo>
                  <a:pt x="778669" y="183356"/>
                </a:lnTo>
                <a:lnTo>
                  <a:pt x="740569" y="150019"/>
                </a:lnTo>
                <a:lnTo>
                  <a:pt x="635794" y="64294"/>
                </a:lnTo>
                <a:lnTo>
                  <a:pt x="621506" y="50006"/>
                </a:lnTo>
                <a:lnTo>
                  <a:pt x="614362" y="35719"/>
                </a:lnTo>
                <a:lnTo>
                  <a:pt x="614362" y="19050"/>
                </a:lnTo>
                <a:lnTo>
                  <a:pt x="619125" y="7144"/>
                </a:lnTo>
                <a:lnTo>
                  <a:pt x="633412" y="0"/>
                </a:lnTo>
                <a:lnTo>
                  <a:pt x="676275" y="4763"/>
                </a:lnTo>
                <a:lnTo>
                  <a:pt x="807244" y="35719"/>
                </a:lnTo>
                <a:lnTo>
                  <a:pt x="904875" y="64294"/>
                </a:lnTo>
                <a:lnTo>
                  <a:pt x="978694" y="95250"/>
                </a:lnTo>
                <a:lnTo>
                  <a:pt x="1033462" y="121444"/>
                </a:lnTo>
                <a:lnTo>
                  <a:pt x="1083469" y="157163"/>
                </a:lnTo>
                <a:lnTo>
                  <a:pt x="1114425" y="180975"/>
                </a:lnTo>
                <a:lnTo>
                  <a:pt x="1135856" y="207169"/>
                </a:lnTo>
                <a:lnTo>
                  <a:pt x="1154906" y="233363"/>
                </a:lnTo>
                <a:lnTo>
                  <a:pt x="1162050" y="257175"/>
                </a:lnTo>
                <a:lnTo>
                  <a:pt x="1162050" y="278606"/>
                </a:lnTo>
                <a:lnTo>
                  <a:pt x="1152525" y="300038"/>
                </a:lnTo>
                <a:lnTo>
                  <a:pt x="1128712" y="319088"/>
                </a:lnTo>
                <a:lnTo>
                  <a:pt x="1052512" y="338138"/>
                </a:lnTo>
                <a:lnTo>
                  <a:pt x="971550" y="428625"/>
                </a:lnTo>
                <a:lnTo>
                  <a:pt x="804862" y="578644"/>
                </a:lnTo>
                <a:lnTo>
                  <a:pt x="642937" y="6977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9B65EF4-A963-4120-BF56-17538377483D}"/>
              </a:ext>
            </a:extLst>
          </p:cNvPr>
          <p:cNvSpPr/>
          <p:nvPr/>
        </p:nvSpPr>
        <p:spPr>
          <a:xfrm>
            <a:off x="7034213" y="4800601"/>
            <a:ext cx="1085850" cy="1000125"/>
          </a:xfrm>
          <a:custGeom>
            <a:avLst/>
            <a:gdLst>
              <a:gd name="connsiteX0" fmla="*/ 633412 w 1085850"/>
              <a:gd name="connsiteY0" fmla="*/ 664369 h 1000125"/>
              <a:gd name="connsiteX1" fmla="*/ 497681 w 1085850"/>
              <a:gd name="connsiteY1" fmla="*/ 507206 h 1000125"/>
              <a:gd name="connsiteX2" fmla="*/ 354806 w 1085850"/>
              <a:gd name="connsiteY2" fmla="*/ 361950 h 1000125"/>
              <a:gd name="connsiteX3" fmla="*/ 207168 w 1085850"/>
              <a:gd name="connsiteY3" fmla="*/ 221456 h 1000125"/>
              <a:gd name="connsiteX4" fmla="*/ 47625 w 1085850"/>
              <a:gd name="connsiteY4" fmla="*/ 88106 h 1000125"/>
              <a:gd name="connsiteX5" fmla="*/ 16668 w 1085850"/>
              <a:gd name="connsiteY5" fmla="*/ 59531 h 1000125"/>
              <a:gd name="connsiteX6" fmla="*/ 7143 w 1085850"/>
              <a:gd name="connsiteY6" fmla="*/ 45244 h 1000125"/>
              <a:gd name="connsiteX7" fmla="*/ 0 w 1085850"/>
              <a:gd name="connsiteY7" fmla="*/ 23813 h 1000125"/>
              <a:gd name="connsiteX8" fmla="*/ 0 w 1085850"/>
              <a:gd name="connsiteY8" fmla="*/ 11906 h 1000125"/>
              <a:gd name="connsiteX9" fmla="*/ 7143 w 1085850"/>
              <a:gd name="connsiteY9" fmla="*/ 4763 h 1000125"/>
              <a:gd name="connsiteX10" fmla="*/ 21431 w 1085850"/>
              <a:gd name="connsiteY10" fmla="*/ 0 h 1000125"/>
              <a:gd name="connsiteX11" fmla="*/ 52387 w 1085850"/>
              <a:gd name="connsiteY11" fmla="*/ 9525 h 1000125"/>
              <a:gd name="connsiteX12" fmla="*/ 254793 w 1085850"/>
              <a:gd name="connsiteY12" fmla="*/ 107156 h 1000125"/>
              <a:gd name="connsiteX13" fmla="*/ 452437 w 1085850"/>
              <a:gd name="connsiteY13" fmla="*/ 207169 h 1000125"/>
              <a:gd name="connsiteX14" fmla="*/ 595312 w 1085850"/>
              <a:gd name="connsiteY14" fmla="*/ 290513 h 1000125"/>
              <a:gd name="connsiteX15" fmla="*/ 721518 w 1085850"/>
              <a:gd name="connsiteY15" fmla="*/ 371475 h 1000125"/>
              <a:gd name="connsiteX16" fmla="*/ 831056 w 1085850"/>
              <a:gd name="connsiteY16" fmla="*/ 454819 h 1000125"/>
              <a:gd name="connsiteX17" fmla="*/ 914400 w 1085850"/>
              <a:gd name="connsiteY17" fmla="*/ 516731 h 1000125"/>
              <a:gd name="connsiteX18" fmla="*/ 973931 w 1085850"/>
              <a:gd name="connsiteY18" fmla="*/ 571500 h 1000125"/>
              <a:gd name="connsiteX19" fmla="*/ 1007268 w 1085850"/>
              <a:gd name="connsiteY19" fmla="*/ 607219 h 1000125"/>
              <a:gd name="connsiteX20" fmla="*/ 1033462 w 1085850"/>
              <a:gd name="connsiteY20" fmla="*/ 645319 h 1000125"/>
              <a:gd name="connsiteX21" fmla="*/ 1059656 w 1085850"/>
              <a:gd name="connsiteY21" fmla="*/ 700088 h 1000125"/>
              <a:gd name="connsiteX22" fmla="*/ 1076325 w 1085850"/>
              <a:gd name="connsiteY22" fmla="*/ 752475 h 1000125"/>
              <a:gd name="connsiteX23" fmla="*/ 1083468 w 1085850"/>
              <a:gd name="connsiteY23" fmla="*/ 792956 h 1000125"/>
              <a:gd name="connsiteX24" fmla="*/ 1085850 w 1085850"/>
              <a:gd name="connsiteY24" fmla="*/ 859631 h 1000125"/>
              <a:gd name="connsiteX25" fmla="*/ 1081087 w 1085850"/>
              <a:gd name="connsiteY25" fmla="*/ 909638 h 1000125"/>
              <a:gd name="connsiteX26" fmla="*/ 1069181 w 1085850"/>
              <a:gd name="connsiteY26" fmla="*/ 940594 h 1000125"/>
              <a:gd name="connsiteX27" fmla="*/ 1054893 w 1085850"/>
              <a:gd name="connsiteY27" fmla="*/ 964406 h 1000125"/>
              <a:gd name="connsiteX28" fmla="*/ 1026318 w 1085850"/>
              <a:gd name="connsiteY28" fmla="*/ 985838 h 1000125"/>
              <a:gd name="connsiteX29" fmla="*/ 992981 w 1085850"/>
              <a:gd name="connsiteY29" fmla="*/ 997744 h 1000125"/>
              <a:gd name="connsiteX30" fmla="*/ 959643 w 1085850"/>
              <a:gd name="connsiteY30" fmla="*/ 1000125 h 1000125"/>
              <a:gd name="connsiteX31" fmla="*/ 919162 w 1085850"/>
              <a:gd name="connsiteY31" fmla="*/ 990600 h 1000125"/>
              <a:gd name="connsiteX32" fmla="*/ 876300 w 1085850"/>
              <a:gd name="connsiteY32" fmla="*/ 962025 h 1000125"/>
              <a:gd name="connsiteX33" fmla="*/ 831056 w 1085850"/>
              <a:gd name="connsiteY33" fmla="*/ 914400 h 1000125"/>
              <a:gd name="connsiteX34" fmla="*/ 773906 w 1085850"/>
              <a:gd name="connsiteY34" fmla="*/ 847725 h 1000125"/>
              <a:gd name="connsiteX35" fmla="*/ 728662 w 1085850"/>
              <a:gd name="connsiteY35" fmla="*/ 781050 h 1000125"/>
              <a:gd name="connsiteX36" fmla="*/ 633412 w 1085850"/>
              <a:gd name="connsiteY36" fmla="*/ 664369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85850" h="1000125">
                <a:moveTo>
                  <a:pt x="633412" y="664369"/>
                </a:moveTo>
                <a:lnTo>
                  <a:pt x="497681" y="507206"/>
                </a:lnTo>
                <a:lnTo>
                  <a:pt x="354806" y="361950"/>
                </a:lnTo>
                <a:lnTo>
                  <a:pt x="207168" y="221456"/>
                </a:lnTo>
                <a:lnTo>
                  <a:pt x="47625" y="88106"/>
                </a:lnTo>
                <a:lnTo>
                  <a:pt x="16668" y="59531"/>
                </a:lnTo>
                <a:lnTo>
                  <a:pt x="7143" y="45244"/>
                </a:lnTo>
                <a:lnTo>
                  <a:pt x="0" y="23813"/>
                </a:lnTo>
                <a:lnTo>
                  <a:pt x="0" y="11906"/>
                </a:lnTo>
                <a:lnTo>
                  <a:pt x="7143" y="4763"/>
                </a:lnTo>
                <a:lnTo>
                  <a:pt x="21431" y="0"/>
                </a:lnTo>
                <a:lnTo>
                  <a:pt x="52387" y="9525"/>
                </a:lnTo>
                <a:lnTo>
                  <a:pt x="254793" y="107156"/>
                </a:lnTo>
                <a:lnTo>
                  <a:pt x="452437" y="207169"/>
                </a:lnTo>
                <a:lnTo>
                  <a:pt x="595312" y="290513"/>
                </a:lnTo>
                <a:lnTo>
                  <a:pt x="721518" y="371475"/>
                </a:lnTo>
                <a:lnTo>
                  <a:pt x="831056" y="454819"/>
                </a:lnTo>
                <a:lnTo>
                  <a:pt x="914400" y="516731"/>
                </a:lnTo>
                <a:lnTo>
                  <a:pt x="973931" y="571500"/>
                </a:lnTo>
                <a:lnTo>
                  <a:pt x="1007268" y="607219"/>
                </a:lnTo>
                <a:lnTo>
                  <a:pt x="1033462" y="645319"/>
                </a:lnTo>
                <a:lnTo>
                  <a:pt x="1059656" y="700088"/>
                </a:lnTo>
                <a:lnTo>
                  <a:pt x="1076325" y="752475"/>
                </a:lnTo>
                <a:lnTo>
                  <a:pt x="1083468" y="792956"/>
                </a:lnTo>
                <a:lnTo>
                  <a:pt x="1085850" y="859631"/>
                </a:lnTo>
                <a:lnTo>
                  <a:pt x="1081087" y="909638"/>
                </a:lnTo>
                <a:lnTo>
                  <a:pt x="1069181" y="940594"/>
                </a:lnTo>
                <a:lnTo>
                  <a:pt x="1054893" y="964406"/>
                </a:lnTo>
                <a:lnTo>
                  <a:pt x="1026318" y="985838"/>
                </a:lnTo>
                <a:lnTo>
                  <a:pt x="992981" y="997744"/>
                </a:lnTo>
                <a:lnTo>
                  <a:pt x="959643" y="1000125"/>
                </a:lnTo>
                <a:lnTo>
                  <a:pt x="919162" y="990600"/>
                </a:lnTo>
                <a:lnTo>
                  <a:pt x="876300" y="962025"/>
                </a:lnTo>
                <a:lnTo>
                  <a:pt x="831056" y="914400"/>
                </a:lnTo>
                <a:lnTo>
                  <a:pt x="773906" y="847725"/>
                </a:lnTo>
                <a:lnTo>
                  <a:pt x="728662" y="781050"/>
                </a:lnTo>
                <a:lnTo>
                  <a:pt x="633412" y="6643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574A605-AA4B-4EB2-8F35-E81259459CD4}"/>
              </a:ext>
            </a:extLst>
          </p:cNvPr>
          <p:cNvSpPr/>
          <p:nvPr/>
        </p:nvSpPr>
        <p:spPr>
          <a:xfrm>
            <a:off x="3925888" y="3803089"/>
            <a:ext cx="850900" cy="1833562"/>
          </a:xfrm>
          <a:custGeom>
            <a:avLst/>
            <a:gdLst>
              <a:gd name="connsiteX0" fmla="*/ 528638 w 850107"/>
              <a:gd name="connsiteY0" fmla="*/ 1145381 h 1833562"/>
              <a:gd name="connsiteX1" fmla="*/ 395288 w 850107"/>
              <a:gd name="connsiteY1" fmla="*/ 1626393 h 1833562"/>
              <a:gd name="connsiteX2" fmla="*/ 328613 w 850107"/>
              <a:gd name="connsiteY2" fmla="*/ 1833562 h 1833562"/>
              <a:gd name="connsiteX3" fmla="*/ 0 w 850107"/>
              <a:gd name="connsiteY3" fmla="*/ 1490662 h 1833562"/>
              <a:gd name="connsiteX4" fmla="*/ 40482 w 850107"/>
              <a:gd name="connsiteY4" fmla="*/ 1483518 h 1833562"/>
              <a:gd name="connsiteX5" fmla="*/ 76200 w 850107"/>
              <a:gd name="connsiteY5" fmla="*/ 1445418 h 1833562"/>
              <a:gd name="connsiteX6" fmla="*/ 135732 w 850107"/>
              <a:gd name="connsiteY6" fmla="*/ 1366837 h 1833562"/>
              <a:gd name="connsiteX7" fmla="*/ 257175 w 850107"/>
              <a:gd name="connsiteY7" fmla="*/ 1159668 h 1833562"/>
              <a:gd name="connsiteX8" fmla="*/ 397669 w 850107"/>
              <a:gd name="connsiteY8" fmla="*/ 902493 h 1833562"/>
              <a:gd name="connsiteX9" fmla="*/ 540544 w 850107"/>
              <a:gd name="connsiteY9" fmla="*/ 614362 h 1833562"/>
              <a:gd name="connsiteX10" fmla="*/ 664369 w 850107"/>
              <a:gd name="connsiteY10" fmla="*/ 319087 h 1833562"/>
              <a:gd name="connsiteX11" fmla="*/ 759619 w 850107"/>
              <a:gd name="connsiteY11" fmla="*/ 90487 h 1833562"/>
              <a:gd name="connsiteX12" fmla="*/ 792957 w 850107"/>
              <a:gd name="connsiteY12" fmla="*/ 23812 h 1833562"/>
              <a:gd name="connsiteX13" fmla="*/ 809625 w 850107"/>
              <a:gd name="connsiteY13" fmla="*/ 7143 h 1833562"/>
              <a:gd name="connsiteX14" fmla="*/ 821532 w 850107"/>
              <a:gd name="connsiteY14" fmla="*/ 0 h 1833562"/>
              <a:gd name="connsiteX15" fmla="*/ 833438 w 850107"/>
              <a:gd name="connsiteY15" fmla="*/ 0 h 1833562"/>
              <a:gd name="connsiteX16" fmla="*/ 847725 w 850107"/>
              <a:gd name="connsiteY16" fmla="*/ 7143 h 1833562"/>
              <a:gd name="connsiteX17" fmla="*/ 850107 w 850107"/>
              <a:gd name="connsiteY17" fmla="*/ 28575 h 1833562"/>
              <a:gd name="connsiteX18" fmla="*/ 795338 w 850107"/>
              <a:gd name="connsiteY18" fmla="*/ 233362 h 1833562"/>
              <a:gd name="connsiteX19" fmla="*/ 688182 w 850107"/>
              <a:gd name="connsiteY19" fmla="*/ 602456 h 1833562"/>
              <a:gd name="connsiteX20" fmla="*/ 528638 w 850107"/>
              <a:gd name="connsiteY20" fmla="*/ 1145381 h 1833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50107" h="1833562">
                <a:moveTo>
                  <a:pt x="528638" y="1145381"/>
                </a:moveTo>
                <a:lnTo>
                  <a:pt x="395288" y="1626393"/>
                </a:lnTo>
                <a:lnTo>
                  <a:pt x="328613" y="1833562"/>
                </a:lnTo>
                <a:lnTo>
                  <a:pt x="0" y="1490662"/>
                </a:lnTo>
                <a:lnTo>
                  <a:pt x="40482" y="1483518"/>
                </a:lnTo>
                <a:lnTo>
                  <a:pt x="76200" y="1445418"/>
                </a:lnTo>
                <a:lnTo>
                  <a:pt x="135732" y="1366837"/>
                </a:lnTo>
                <a:lnTo>
                  <a:pt x="257175" y="1159668"/>
                </a:lnTo>
                <a:lnTo>
                  <a:pt x="397669" y="902493"/>
                </a:lnTo>
                <a:lnTo>
                  <a:pt x="540544" y="614362"/>
                </a:lnTo>
                <a:lnTo>
                  <a:pt x="664369" y="319087"/>
                </a:lnTo>
                <a:lnTo>
                  <a:pt x="759619" y="90487"/>
                </a:lnTo>
                <a:lnTo>
                  <a:pt x="792957" y="23812"/>
                </a:lnTo>
                <a:lnTo>
                  <a:pt x="809625" y="7143"/>
                </a:lnTo>
                <a:lnTo>
                  <a:pt x="821532" y="0"/>
                </a:lnTo>
                <a:lnTo>
                  <a:pt x="833438" y="0"/>
                </a:lnTo>
                <a:lnTo>
                  <a:pt x="847725" y="7143"/>
                </a:lnTo>
                <a:lnTo>
                  <a:pt x="850107" y="28575"/>
                </a:lnTo>
                <a:lnTo>
                  <a:pt x="795338" y="233362"/>
                </a:lnTo>
                <a:lnTo>
                  <a:pt x="688182" y="602456"/>
                </a:lnTo>
                <a:lnTo>
                  <a:pt x="528638" y="1145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9CAD1DC-8336-431F-A037-24C3672F4798}"/>
              </a:ext>
            </a:extLst>
          </p:cNvPr>
          <p:cNvSpPr/>
          <p:nvPr/>
        </p:nvSpPr>
        <p:spPr>
          <a:xfrm>
            <a:off x="5524501" y="1825065"/>
            <a:ext cx="2847975" cy="484187"/>
          </a:xfrm>
          <a:custGeom>
            <a:avLst/>
            <a:gdLst>
              <a:gd name="connsiteX0" fmla="*/ 1035461 w 2848806"/>
              <a:gd name="connsiteY0" fmla="*/ 352881 h 484246"/>
              <a:gd name="connsiteX1" fmla="*/ 491973 w 2848806"/>
              <a:gd name="connsiteY1" fmla="*/ 419852 h 484246"/>
              <a:gd name="connsiteX2" fmla="*/ 10303 w 2848806"/>
              <a:gd name="connsiteY2" fmla="*/ 484246 h 484246"/>
              <a:gd name="connsiteX3" fmla="*/ 0 w 2848806"/>
              <a:gd name="connsiteY3" fmla="*/ 291063 h 484246"/>
              <a:gd name="connsiteX4" fmla="*/ 151970 w 2848806"/>
              <a:gd name="connsiteY4" fmla="*/ 309093 h 484246"/>
              <a:gd name="connsiteX5" fmla="*/ 198334 w 2848806"/>
              <a:gd name="connsiteY5" fmla="*/ 306518 h 484246"/>
              <a:gd name="connsiteX6" fmla="*/ 327123 w 2848806"/>
              <a:gd name="connsiteY6" fmla="*/ 288487 h 484246"/>
              <a:gd name="connsiteX7" fmla="*/ 659398 w 2848806"/>
              <a:gd name="connsiteY7" fmla="*/ 242123 h 484246"/>
              <a:gd name="connsiteX8" fmla="*/ 929854 w 2848806"/>
              <a:gd name="connsiteY8" fmla="*/ 206062 h 484246"/>
              <a:gd name="connsiteX9" fmla="*/ 1156522 w 2848806"/>
              <a:gd name="connsiteY9" fmla="*/ 164850 h 484246"/>
              <a:gd name="connsiteX10" fmla="*/ 1612435 w 2848806"/>
              <a:gd name="connsiteY10" fmla="*/ 113334 h 484246"/>
              <a:gd name="connsiteX11" fmla="*/ 2191984 w 2848806"/>
              <a:gd name="connsiteY11" fmla="*/ 51516 h 484246"/>
              <a:gd name="connsiteX12" fmla="*/ 2194560 w 2848806"/>
              <a:gd name="connsiteY12" fmla="*/ 30910 h 484246"/>
              <a:gd name="connsiteX13" fmla="*/ 2202287 w 2848806"/>
              <a:gd name="connsiteY13" fmla="*/ 15455 h 484246"/>
              <a:gd name="connsiteX14" fmla="*/ 2220317 w 2848806"/>
              <a:gd name="connsiteY14" fmla="*/ 2576 h 484246"/>
              <a:gd name="connsiteX15" fmla="*/ 2238348 w 2848806"/>
              <a:gd name="connsiteY15" fmla="*/ 0 h 484246"/>
              <a:gd name="connsiteX16" fmla="*/ 2261530 w 2848806"/>
              <a:gd name="connsiteY16" fmla="*/ 0 h 484246"/>
              <a:gd name="connsiteX17" fmla="*/ 2297591 w 2848806"/>
              <a:gd name="connsiteY17" fmla="*/ 7728 h 484246"/>
              <a:gd name="connsiteX18" fmla="*/ 2439258 w 2848806"/>
              <a:gd name="connsiteY18" fmla="*/ 59243 h 484246"/>
              <a:gd name="connsiteX19" fmla="*/ 2550017 w 2848806"/>
              <a:gd name="connsiteY19" fmla="*/ 110759 h 484246"/>
              <a:gd name="connsiteX20" fmla="*/ 2637593 w 2848806"/>
              <a:gd name="connsiteY20" fmla="*/ 157123 h 484246"/>
              <a:gd name="connsiteX21" fmla="*/ 2691684 w 2848806"/>
              <a:gd name="connsiteY21" fmla="*/ 193183 h 484246"/>
              <a:gd name="connsiteX22" fmla="*/ 2763806 w 2848806"/>
              <a:gd name="connsiteY22" fmla="*/ 244699 h 484246"/>
              <a:gd name="connsiteX23" fmla="*/ 2817897 w 2848806"/>
              <a:gd name="connsiteY23" fmla="*/ 296214 h 484246"/>
              <a:gd name="connsiteX24" fmla="*/ 2838503 w 2848806"/>
              <a:gd name="connsiteY24" fmla="*/ 324548 h 484246"/>
              <a:gd name="connsiteX25" fmla="*/ 2848806 w 2848806"/>
              <a:gd name="connsiteY25" fmla="*/ 350306 h 484246"/>
              <a:gd name="connsiteX26" fmla="*/ 2848806 w 2848806"/>
              <a:gd name="connsiteY26" fmla="*/ 365760 h 484246"/>
              <a:gd name="connsiteX27" fmla="*/ 2841079 w 2848806"/>
              <a:gd name="connsiteY27" fmla="*/ 391518 h 484246"/>
              <a:gd name="connsiteX28" fmla="*/ 2820473 w 2848806"/>
              <a:gd name="connsiteY28" fmla="*/ 417276 h 484246"/>
              <a:gd name="connsiteX29" fmla="*/ 2789564 w 2848806"/>
              <a:gd name="connsiteY29" fmla="*/ 430155 h 484246"/>
              <a:gd name="connsiteX30" fmla="*/ 2320773 w 2848806"/>
              <a:gd name="connsiteY30" fmla="*/ 226668 h 484246"/>
              <a:gd name="connsiteX31" fmla="*/ 2295015 w 2848806"/>
              <a:gd name="connsiteY31" fmla="*/ 218941 h 484246"/>
              <a:gd name="connsiteX32" fmla="*/ 2248651 w 2848806"/>
              <a:gd name="connsiteY32" fmla="*/ 211214 h 484246"/>
              <a:gd name="connsiteX33" fmla="*/ 2171378 w 2848806"/>
              <a:gd name="connsiteY33" fmla="*/ 216365 h 484246"/>
              <a:gd name="connsiteX34" fmla="*/ 1035461 w 2848806"/>
              <a:gd name="connsiteY34" fmla="*/ 352881 h 48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848806" h="484246">
                <a:moveTo>
                  <a:pt x="1035461" y="352881"/>
                </a:moveTo>
                <a:lnTo>
                  <a:pt x="491973" y="419852"/>
                </a:lnTo>
                <a:lnTo>
                  <a:pt x="10303" y="484246"/>
                </a:lnTo>
                <a:lnTo>
                  <a:pt x="0" y="291063"/>
                </a:lnTo>
                <a:lnTo>
                  <a:pt x="151970" y="309093"/>
                </a:lnTo>
                <a:lnTo>
                  <a:pt x="198334" y="306518"/>
                </a:lnTo>
                <a:lnTo>
                  <a:pt x="327123" y="288487"/>
                </a:lnTo>
                <a:lnTo>
                  <a:pt x="659398" y="242123"/>
                </a:lnTo>
                <a:lnTo>
                  <a:pt x="929854" y="206062"/>
                </a:lnTo>
                <a:lnTo>
                  <a:pt x="1156522" y="164850"/>
                </a:lnTo>
                <a:lnTo>
                  <a:pt x="1612435" y="113334"/>
                </a:lnTo>
                <a:lnTo>
                  <a:pt x="2191984" y="51516"/>
                </a:lnTo>
                <a:lnTo>
                  <a:pt x="2194560" y="30910"/>
                </a:lnTo>
                <a:lnTo>
                  <a:pt x="2202287" y="15455"/>
                </a:lnTo>
                <a:lnTo>
                  <a:pt x="2220317" y="2576"/>
                </a:lnTo>
                <a:lnTo>
                  <a:pt x="2238348" y="0"/>
                </a:lnTo>
                <a:lnTo>
                  <a:pt x="2261530" y="0"/>
                </a:lnTo>
                <a:lnTo>
                  <a:pt x="2297591" y="7728"/>
                </a:lnTo>
                <a:lnTo>
                  <a:pt x="2439258" y="59243"/>
                </a:lnTo>
                <a:lnTo>
                  <a:pt x="2550017" y="110759"/>
                </a:lnTo>
                <a:lnTo>
                  <a:pt x="2637593" y="157123"/>
                </a:lnTo>
                <a:lnTo>
                  <a:pt x="2691684" y="193183"/>
                </a:lnTo>
                <a:lnTo>
                  <a:pt x="2763806" y="244699"/>
                </a:lnTo>
                <a:lnTo>
                  <a:pt x="2817897" y="296214"/>
                </a:lnTo>
                <a:lnTo>
                  <a:pt x="2838503" y="324548"/>
                </a:lnTo>
                <a:lnTo>
                  <a:pt x="2848806" y="350306"/>
                </a:lnTo>
                <a:lnTo>
                  <a:pt x="2848806" y="365760"/>
                </a:lnTo>
                <a:lnTo>
                  <a:pt x="2841079" y="391518"/>
                </a:lnTo>
                <a:lnTo>
                  <a:pt x="2820473" y="417276"/>
                </a:lnTo>
                <a:lnTo>
                  <a:pt x="2789564" y="430155"/>
                </a:lnTo>
                <a:lnTo>
                  <a:pt x="2320773" y="226668"/>
                </a:lnTo>
                <a:lnTo>
                  <a:pt x="2295015" y="218941"/>
                </a:lnTo>
                <a:lnTo>
                  <a:pt x="2248651" y="211214"/>
                </a:lnTo>
                <a:lnTo>
                  <a:pt x="2171378" y="216365"/>
                </a:lnTo>
                <a:lnTo>
                  <a:pt x="1035461" y="35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DF08175-B6C9-4EE9-A062-131CDC11DD10}"/>
              </a:ext>
            </a:extLst>
          </p:cNvPr>
          <p:cNvSpPr/>
          <p:nvPr/>
        </p:nvSpPr>
        <p:spPr>
          <a:xfrm>
            <a:off x="7593014" y="1993339"/>
            <a:ext cx="731837" cy="500062"/>
          </a:xfrm>
          <a:custGeom>
            <a:avLst/>
            <a:gdLst>
              <a:gd name="connsiteX0" fmla="*/ 88107 w 731044"/>
              <a:gd name="connsiteY0" fmla="*/ 338137 h 500062"/>
              <a:gd name="connsiteX1" fmla="*/ 209550 w 731044"/>
              <a:gd name="connsiteY1" fmla="*/ 173831 h 500062"/>
              <a:gd name="connsiteX2" fmla="*/ 252413 w 731044"/>
              <a:gd name="connsiteY2" fmla="*/ 114300 h 500062"/>
              <a:gd name="connsiteX3" fmla="*/ 257175 w 731044"/>
              <a:gd name="connsiteY3" fmla="*/ 97631 h 500062"/>
              <a:gd name="connsiteX4" fmla="*/ 257175 w 731044"/>
              <a:gd name="connsiteY4" fmla="*/ 69056 h 500062"/>
              <a:gd name="connsiteX5" fmla="*/ 200025 w 731044"/>
              <a:gd name="connsiteY5" fmla="*/ 0 h 500062"/>
              <a:gd name="connsiteX6" fmla="*/ 728663 w 731044"/>
              <a:gd name="connsiteY6" fmla="*/ 242887 h 500062"/>
              <a:gd name="connsiteX7" fmla="*/ 731044 w 731044"/>
              <a:gd name="connsiteY7" fmla="*/ 254793 h 500062"/>
              <a:gd name="connsiteX8" fmla="*/ 716757 w 731044"/>
              <a:gd name="connsiteY8" fmla="*/ 261937 h 500062"/>
              <a:gd name="connsiteX9" fmla="*/ 619125 w 731044"/>
              <a:gd name="connsiteY9" fmla="*/ 266700 h 500062"/>
              <a:gd name="connsiteX10" fmla="*/ 521494 w 731044"/>
              <a:gd name="connsiteY10" fmla="*/ 271462 h 500062"/>
              <a:gd name="connsiteX11" fmla="*/ 464344 w 731044"/>
              <a:gd name="connsiteY11" fmla="*/ 280987 h 500062"/>
              <a:gd name="connsiteX12" fmla="*/ 421482 w 731044"/>
              <a:gd name="connsiteY12" fmla="*/ 295275 h 500062"/>
              <a:gd name="connsiteX13" fmla="*/ 259557 w 731044"/>
              <a:gd name="connsiteY13" fmla="*/ 373856 h 500062"/>
              <a:gd name="connsiteX14" fmla="*/ 54769 w 731044"/>
              <a:gd name="connsiteY14" fmla="*/ 488156 h 500062"/>
              <a:gd name="connsiteX15" fmla="*/ 28575 w 731044"/>
              <a:gd name="connsiteY15" fmla="*/ 500062 h 500062"/>
              <a:gd name="connsiteX16" fmla="*/ 19050 w 731044"/>
              <a:gd name="connsiteY16" fmla="*/ 500062 h 500062"/>
              <a:gd name="connsiteX17" fmla="*/ 7144 w 731044"/>
              <a:gd name="connsiteY17" fmla="*/ 495300 h 500062"/>
              <a:gd name="connsiteX18" fmla="*/ 0 w 731044"/>
              <a:gd name="connsiteY18" fmla="*/ 481012 h 500062"/>
              <a:gd name="connsiteX19" fmla="*/ 4763 w 731044"/>
              <a:gd name="connsiteY19" fmla="*/ 452437 h 500062"/>
              <a:gd name="connsiteX20" fmla="*/ 88107 w 731044"/>
              <a:gd name="connsiteY20" fmla="*/ 338137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1044" h="500062">
                <a:moveTo>
                  <a:pt x="88107" y="338137"/>
                </a:moveTo>
                <a:lnTo>
                  <a:pt x="209550" y="173831"/>
                </a:lnTo>
                <a:lnTo>
                  <a:pt x="252413" y="114300"/>
                </a:lnTo>
                <a:lnTo>
                  <a:pt x="257175" y="97631"/>
                </a:lnTo>
                <a:lnTo>
                  <a:pt x="257175" y="69056"/>
                </a:lnTo>
                <a:lnTo>
                  <a:pt x="200025" y="0"/>
                </a:lnTo>
                <a:lnTo>
                  <a:pt x="728663" y="242887"/>
                </a:lnTo>
                <a:lnTo>
                  <a:pt x="731044" y="254793"/>
                </a:lnTo>
                <a:lnTo>
                  <a:pt x="716757" y="261937"/>
                </a:lnTo>
                <a:lnTo>
                  <a:pt x="619125" y="266700"/>
                </a:lnTo>
                <a:lnTo>
                  <a:pt x="521494" y="271462"/>
                </a:lnTo>
                <a:lnTo>
                  <a:pt x="464344" y="280987"/>
                </a:lnTo>
                <a:lnTo>
                  <a:pt x="421482" y="295275"/>
                </a:lnTo>
                <a:lnTo>
                  <a:pt x="259557" y="373856"/>
                </a:lnTo>
                <a:lnTo>
                  <a:pt x="54769" y="488156"/>
                </a:lnTo>
                <a:lnTo>
                  <a:pt x="28575" y="500062"/>
                </a:lnTo>
                <a:lnTo>
                  <a:pt x="19050" y="500062"/>
                </a:lnTo>
                <a:lnTo>
                  <a:pt x="7144" y="495300"/>
                </a:lnTo>
                <a:lnTo>
                  <a:pt x="0" y="481012"/>
                </a:lnTo>
                <a:lnTo>
                  <a:pt x="4763" y="452437"/>
                </a:lnTo>
                <a:lnTo>
                  <a:pt x="88107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B2EDE41-7831-4CF1-8490-7D54407AA46E}"/>
              </a:ext>
            </a:extLst>
          </p:cNvPr>
          <p:cNvSpPr/>
          <p:nvPr/>
        </p:nvSpPr>
        <p:spPr>
          <a:xfrm>
            <a:off x="5703889" y="2469589"/>
            <a:ext cx="1716087" cy="412750"/>
          </a:xfrm>
          <a:custGeom>
            <a:avLst/>
            <a:gdLst>
              <a:gd name="connsiteX0" fmla="*/ 1114425 w 1716881"/>
              <a:gd name="connsiteY0" fmla="*/ 252412 h 411956"/>
              <a:gd name="connsiteX1" fmla="*/ 964406 w 1716881"/>
              <a:gd name="connsiteY1" fmla="*/ 283368 h 411956"/>
              <a:gd name="connsiteX2" fmla="*/ 619125 w 1716881"/>
              <a:gd name="connsiteY2" fmla="*/ 354806 h 411956"/>
              <a:gd name="connsiteX3" fmla="*/ 330994 w 1716881"/>
              <a:gd name="connsiteY3" fmla="*/ 411956 h 411956"/>
              <a:gd name="connsiteX4" fmla="*/ 295275 w 1716881"/>
              <a:gd name="connsiteY4" fmla="*/ 411956 h 411956"/>
              <a:gd name="connsiteX5" fmla="*/ 254794 w 1716881"/>
              <a:gd name="connsiteY5" fmla="*/ 409575 h 411956"/>
              <a:gd name="connsiteX6" fmla="*/ 209550 w 1716881"/>
              <a:gd name="connsiteY6" fmla="*/ 402431 h 411956"/>
              <a:gd name="connsiteX7" fmla="*/ 164306 w 1716881"/>
              <a:gd name="connsiteY7" fmla="*/ 385762 h 411956"/>
              <a:gd name="connsiteX8" fmla="*/ 130969 w 1716881"/>
              <a:gd name="connsiteY8" fmla="*/ 366712 h 411956"/>
              <a:gd name="connsiteX9" fmla="*/ 83344 w 1716881"/>
              <a:gd name="connsiteY9" fmla="*/ 330993 h 411956"/>
              <a:gd name="connsiteX10" fmla="*/ 45244 w 1716881"/>
              <a:gd name="connsiteY10" fmla="*/ 295275 h 411956"/>
              <a:gd name="connsiteX11" fmla="*/ 23812 w 1716881"/>
              <a:gd name="connsiteY11" fmla="*/ 271462 h 411956"/>
              <a:gd name="connsiteX12" fmla="*/ 7144 w 1716881"/>
              <a:gd name="connsiteY12" fmla="*/ 247650 h 411956"/>
              <a:gd name="connsiteX13" fmla="*/ 0 w 1716881"/>
              <a:gd name="connsiteY13" fmla="*/ 223837 h 411956"/>
              <a:gd name="connsiteX14" fmla="*/ 2381 w 1716881"/>
              <a:gd name="connsiteY14" fmla="*/ 195262 h 411956"/>
              <a:gd name="connsiteX15" fmla="*/ 9525 w 1716881"/>
              <a:gd name="connsiteY15" fmla="*/ 178593 h 411956"/>
              <a:gd name="connsiteX16" fmla="*/ 28575 w 1716881"/>
              <a:gd name="connsiteY16" fmla="*/ 164306 h 411956"/>
              <a:gd name="connsiteX17" fmla="*/ 45244 w 1716881"/>
              <a:gd name="connsiteY17" fmla="*/ 161925 h 411956"/>
              <a:gd name="connsiteX18" fmla="*/ 59531 w 1716881"/>
              <a:gd name="connsiteY18" fmla="*/ 169068 h 411956"/>
              <a:gd name="connsiteX19" fmla="*/ 119062 w 1716881"/>
              <a:gd name="connsiteY19" fmla="*/ 197643 h 411956"/>
              <a:gd name="connsiteX20" fmla="*/ 219075 w 1716881"/>
              <a:gd name="connsiteY20" fmla="*/ 233362 h 411956"/>
              <a:gd name="connsiteX21" fmla="*/ 304800 w 1716881"/>
              <a:gd name="connsiteY21" fmla="*/ 254793 h 411956"/>
              <a:gd name="connsiteX22" fmla="*/ 323850 w 1716881"/>
              <a:gd name="connsiteY22" fmla="*/ 254793 h 411956"/>
              <a:gd name="connsiteX23" fmla="*/ 695325 w 1716881"/>
              <a:gd name="connsiteY23" fmla="*/ 183356 h 411956"/>
              <a:gd name="connsiteX24" fmla="*/ 1319212 w 1716881"/>
              <a:gd name="connsiteY24" fmla="*/ 57150 h 411956"/>
              <a:gd name="connsiteX25" fmla="*/ 1338262 w 1716881"/>
              <a:gd name="connsiteY25" fmla="*/ 40481 h 411956"/>
              <a:gd name="connsiteX26" fmla="*/ 1354931 w 1716881"/>
              <a:gd name="connsiteY26" fmla="*/ 26193 h 411956"/>
              <a:gd name="connsiteX27" fmla="*/ 1383506 w 1716881"/>
              <a:gd name="connsiteY27" fmla="*/ 11906 h 411956"/>
              <a:gd name="connsiteX28" fmla="*/ 1412081 w 1716881"/>
              <a:gd name="connsiteY28" fmla="*/ 2381 h 411956"/>
              <a:gd name="connsiteX29" fmla="*/ 1443037 w 1716881"/>
              <a:gd name="connsiteY29" fmla="*/ 0 h 411956"/>
              <a:gd name="connsiteX30" fmla="*/ 1495425 w 1716881"/>
              <a:gd name="connsiteY30" fmla="*/ 9525 h 411956"/>
              <a:gd name="connsiteX31" fmla="*/ 1597819 w 1716881"/>
              <a:gd name="connsiteY31" fmla="*/ 33337 h 411956"/>
              <a:gd name="connsiteX32" fmla="*/ 1676400 w 1716881"/>
              <a:gd name="connsiteY32" fmla="*/ 50006 h 411956"/>
              <a:gd name="connsiteX33" fmla="*/ 1685925 w 1716881"/>
              <a:gd name="connsiteY33" fmla="*/ 57150 h 411956"/>
              <a:gd name="connsiteX34" fmla="*/ 1702594 w 1716881"/>
              <a:gd name="connsiteY34" fmla="*/ 80962 h 411956"/>
              <a:gd name="connsiteX35" fmla="*/ 1714500 w 1716881"/>
              <a:gd name="connsiteY35" fmla="*/ 102393 h 411956"/>
              <a:gd name="connsiteX36" fmla="*/ 1716881 w 1716881"/>
              <a:gd name="connsiteY36" fmla="*/ 123825 h 411956"/>
              <a:gd name="connsiteX37" fmla="*/ 1716881 w 1716881"/>
              <a:gd name="connsiteY37" fmla="*/ 152400 h 411956"/>
              <a:gd name="connsiteX38" fmla="*/ 1704975 w 1716881"/>
              <a:gd name="connsiteY38" fmla="*/ 169068 h 411956"/>
              <a:gd name="connsiteX39" fmla="*/ 1678781 w 1716881"/>
              <a:gd name="connsiteY39" fmla="*/ 192881 h 411956"/>
              <a:gd name="connsiteX40" fmla="*/ 1647825 w 1716881"/>
              <a:gd name="connsiteY40" fmla="*/ 209550 h 411956"/>
              <a:gd name="connsiteX41" fmla="*/ 1602581 w 1716881"/>
              <a:gd name="connsiteY41" fmla="*/ 223837 h 411956"/>
              <a:gd name="connsiteX42" fmla="*/ 1481137 w 1716881"/>
              <a:gd name="connsiteY42" fmla="*/ 230981 h 411956"/>
              <a:gd name="connsiteX43" fmla="*/ 1333500 w 1716881"/>
              <a:gd name="connsiteY43" fmla="*/ 235743 h 411956"/>
              <a:gd name="connsiteX44" fmla="*/ 1114425 w 1716881"/>
              <a:gd name="connsiteY44" fmla="*/ 252412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16881" h="411956">
                <a:moveTo>
                  <a:pt x="1114425" y="252412"/>
                </a:moveTo>
                <a:lnTo>
                  <a:pt x="964406" y="283368"/>
                </a:lnTo>
                <a:lnTo>
                  <a:pt x="619125" y="354806"/>
                </a:lnTo>
                <a:lnTo>
                  <a:pt x="330994" y="411956"/>
                </a:lnTo>
                <a:lnTo>
                  <a:pt x="295275" y="411956"/>
                </a:lnTo>
                <a:lnTo>
                  <a:pt x="254794" y="409575"/>
                </a:lnTo>
                <a:lnTo>
                  <a:pt x="209550" y="402431"/>
                </a:lnTo>
                <a:lnTo>
                  <a:pt x="164306" y="385762"/>
                </a:lnTo>
                <a:lnTo>
                  <a:pt x="130969" y="366712"/>
                </a:lnTo>
                <a:lnTo>
                  <a:pt x="83344" y="330993"/>
                </a:lnTo>
                <a:lnTo>
                  <a:pt x="45244" y="295275"/>
                </a:lnTo>
                <a:lnTo>
                  <a:pt x="23812" y="271462"/>
                </a:lnTo>
                <a:lnTo>
                  <a:pt x="7144" y="247650"/>
                </a:lnTo>
                <a:lnTo>
                  <a:pt x="0" y="223837"/>
                </a:lnTo>
                <a:lnTo>
                  <a:pt x="2381" y="195262"/>
                </a:lnTo>
                <a:lnTo>
                  <a:pt x="9525" y="178593"/>
                </a:lnTo>
                <a:lnTo>
                  <a:pt x="28575" y="164306"/>
                </a:lnTo>
                <a:lnTo>
                  <a:pt x="45244" y="161925"/>
                </a:lnTo>
                <a:lnTo>
                  <a:pt x="59531" y="169068"/>
                </a:lnTo>
                <a:lnTo>
                  <a:pt x="119062" y="197643"/>
                </a:lnTo>
                <a:lnTo>
                  <a:pt x="219075" y="233362"/>
                </a:lnTo>
                <a:lnTo>
                  <a:pt x="304800" y="254793"/>
                </a:lnTo>
                <a:lnTo>
                  <a:pt x="323850" y="254793"/>
                </a:lnTo>
                <a:lnTo>
                  <a:pt x="695325" y="183356"/>
                </a:lnTo>
                <a:lnTo>
                  <a:pt x="1319212" y="57150"/>
                </a:lnTo>
                <a:lnTo>
                  <a:pt x="1338262" y="40481"/>
                </a:lnTo>
                <a:lnTo>
                  <a:pt x="1354931" y="26193"/>
                </a:lnTo>
                <a:lnTo>
                  <a:pt x="1383506" y="11906"/>
                </a:lnTo>
                <a:lnTo>
                  <a:pt x="1412081" y="2381"/>
                </a:lnTo>
                <a:lnTo>
                  <a:pt x="1443037" y="0"/>
                </a:lnTo>
                <a:lnTo>
                  <a:pt x="1495425" y="9525"/>
                </a:lnTo>
                <a:lnTo>
                  <a:pt x="1597819" y="33337"/>
                </a:lnTo>
                <a:lnTo>
                  <a:pt x="1676400" y="50006"/>
                </a:lnTo>
                <a:lnTo>
                  <a:pt x="1685925" y="57150"/>
                </a:lnTo>
                <a:lnTo>
                  <a:pt x="1702594" y="80962"/>
                </a:lnTo>
                <a:lnTo>
                  <a:pt x="1714500" y="102393"/>
                </a:lnTo>
                <a:lnTo>
                  <a:pt x="1716881" y="123825"/>
                </a:lnTo>
                <a:lnTo>
                  <a:pt x="1716881" y="152400"/>
                </a:lnTo>
                <a:lnTo>
                  <a:pt x="1704975" y="169068"/>
                </a:lnTo>
                <a:lnTo>
                  <a:pt x="1678781" y="192881"/>
                </a:lnTo>
                <a:lnTo>
                  <a:pt x="1647825" y="209550"/>
                </a:lnTo>
                <a:lnTo>
                  <a:pt x="1602581" y="223837"/>
                </a:lnTo>
                <a:lnTo>
                  <a:pt x="1481137" y="230981"/>
                </a:lnTo>
                <a:lnTo>
                  <a:pt x="1333500" y="235743"/>
                </a:lnTo>
                <a:lnTo>
                  <a:pt x="1114425" y="2524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4511D73-CC4D-4A22-A830-FD6CF40ACC05}"/>
              </a:ext>
            </a:extLst>
          </p:cNvPr>
          <p:cNvSpPr/>
          <p:nvPr/>
        </p:nvSpPr>
        <p:spPr>
          <a:xfrm>
            <a:off x="5262563" y="3193489"/>
            <a:ext cx="595312" cy="1574800"/>
          </a:xfrm>
          <a:custGeom>
            <a:avLst/>
            <a:gdLst>
              <a:gd name="connsiteX0" fmla="*/ 297656 w 595312"/>
              <a:gd name="connsiteY0" fmla="*/ 845343 h 1574006"/>
              <a:gd name="connsiteX1" fmla="*/ 226218 w 595312"/>
              <a:gd name="connsiteY1" fmla="*/ 411956 h 1574006"/>
              <a:gd name="connsiteX2" fmla="*/ 204787 w 595312"/>
              <a:gd name="connsiteY2" fmla="*/ 307181 h 1574006"/>
              <a:gd name="connsiteX3" fmla="*/ 185737 w 595312"/>
              <a:gd name="connsiteY3" fmla="*/ 261937 h 1574006"/>
              <a:gd name="connsiteX4" fmla="*/ 138112 w 595312"/>
              <a:gd name="connsiteY4" fmla="*/ 188118 h 1574006"/>
              <a:gd name="connsiteX5" fmla="*/ 92868 w 595312"/>
              <a:gd name="connsiteY5" fmla="*/ 135731 h 1574006"/>
              <a:gd name="connsiteX6" fmla="*/ 52387 w 595312"/>
              <a:gd name="connsiteY6" fmla="*/ 97631 h 1574006"/>
              <a:gd name="connsiteX7" fmla="*/ 26193 w 595312"/>
              <a:gd name="connsiteY7" fmla="*/ 76200 h 1574006"/>
              <a:gd name="connsiteX8" fmla="*/ 11906 w 595312"/>
              <a:gd name="connsiteY8" fmla="*/ 61912 h 1574006"/>
              <a:gd name="connsiteX9" fmla="*/ 2381 w 595312"/>
              <a:gd name="connsiteY9" fmla="*/ 45243 h 1574006"/>
              <a:gd name="connsiteX10" fmla="*/ 0 w 595312"/>
              <a:gd name="connsiteY10" fmla="*/ 30956 h 1574006"/>
              <a:gd name="connsiteX11" fmla="*/ 2381 w 595312"/>
              <a:gd name="connsiteY11" fmla="*/ 16668 h 1574006"/>
              <a:gd name="connsiteX12" fmla="*/ 9525 w 595312"/>
              <a:gd name="connsiteY12" fmla="*/ 7143 h 1574006"/>
              <a:gd name="connsiteX13" fmla="*/ 16668 w 595312"/>
              <a:gd name="connsiteY13" fmla="*/ 0 h 1574006"/>
              <a:gd name="connsiteX14" fmla="*/ 42862 w 595312"/>
              <a:gd name="connsiteY14" fmla="*/ 2381 h 1574006"/>
              <a:gd name="connsiteX15" fmla="*/ 150018 w 595312"/>
              <a:gd name="connsiteY15" fmla="*/ 33337 h 1574006"/>
              <a:gd name="connsiteX16" fmla="*/ 228600 w 595312"/>
              <a:gd name="connsiteY16" fmla="*/ 59531 h 1574006"/>
              <a:gd name="connsiteX17" fmla="*/ 307181 w 595312"/>
              <a:gd name="connsiteY17" fmla="*/ 90487 h 1574006"/>
              <a:gd name="connsiteX18" fmla="*/ 404812 w 595312"/>
              <a:gd name="connsiteY18" fmla="*/ 133350 h 1574006"/>
              <a:gd name="connsiteX19" fmla="*/ 445293 w 595312"/>
              <a:gd name="connsiteY19" fmla="*/ 154781 h 1574006"/>
              <a:gd name="connsiteX20" fmla="*/ 445293 w 595312"/>
              <a:gd name="connsiteY20" fmla="*/ 261937 h 1574006"/>
              <a:gd name="connsiteX21" fmla="*/ 500062 w 595312"/>
              <a:gd name="connsiteY21" fmla="*/ 745331 h 1574006"/>
              <a:gd name="connsiteX22" fmla="*/ 507206 w 595312"/>
              <a:gd name="connsiteY22" fmla="*/ 840581 h 1574006"/>
              <a:gd name="connsiteX23" fmla="*/ 531018 w 595312"/>
              <a:gd name="connsiteY23" fmla="*/ 1031081 h 1574006"/>
              <a:gd name="connsiteX24" fmla="*/ 540543 w 595312"/>
              <a:gd name="connsiteY24" fmla="*/ 1126331 h 1574006"/>
              <a:gd name="connsiteX25" fmla="*/ 566737 w 595312"/>
              <a:gd name="connsiteY25" fmla="*/ 1345406 h 1574006"/>
              <a:gd name="connsiteX26" fmla="*/ 595312 w 595312"/>
              <a:gd name="connsiteY26" fmla="*/ 1481137 h 1574006"/>
              <a:gd name="connsiteX27" fmla="*/ 535781 w 595312"/>
              <a:gd name="connsiteY27" fmla="*/ 1538287 h 1574006"/>
              <a:gd name="connsiteX28" fmla="*/ 492918 w 595312"/>
              <a:gd name="connsiteY28" fmla="*/ 1564481 h 1574006"/>
              <a:gd name="connsiteX29" fmla="*/ 464343 w 595312"/>
              <a:gd name="connsiteY29" fmla="*/ 1574006 h 1574006"/>
              <a:gd name="connsiteX30" fmla="*/ 445293 w 595312"/>
              <a:gd name="connsiteY30" fmla="*/ 1574006 h 1574006"/>
              <a:gd name="connsiteX31" fmla="*/ 426243 w 595312"/>
              <a:gd name="connsiteY31" fmla="*/ 1569243 h 1574006"/>
              <a:gd name="connsiteX32" fmla="*/ 411956 w 595312"/>
              <a:gd name="connsiteY32" fmla="*/ 1557337 h 1574006"/>
              <a:gd name="connsiteX33" fmla="*/ 390525 w 595312"/>
              <a:gd name="connsiteY33" fmla="*/ 1528762 h 1574006"/>
              <a:gd name="connsiteX34" fmla="*/ 357187 w 595312"/>
              <a:gd name="connsiteY34" fmla="*/ 1471612 h 1574006"/>
              <a:gd name="connsiteX35" fmla="*/ 323850 w 595312"/>
              <a:gd name="connsiteY35" fmla="*/ 1388268 h 1574006"/>
              <a:gd name="connsiteX36" fmla="*/ 314325 w 595312"/>
              <a:gd name="connsiteY36" fmla="*/ 1323975 h 1574006"/>
              <a:gd name="connsiteX37" fmla="*/ 321468 w 595312"/>
              <a:gd name="connsiteY37" fmla="*/ 1293018 h 1574006"/>
              <a:gd name="connsiteX38" fmla="*/ 338137 w 595312"/>
              <a:gd name="connsiteY38" fmla="*/ 1238250 h 1574006"/>
              <a:gd name="connsiteX39" fmla="*/ 345281 w 595312"/>
              <a:gd name="connsiteY39" fmla="*/ 1197768 h 1574006"/>
              <a:gd name="connsiteX40" fmla="*/ 345281 w 595312"/>
              <a:gd name="connsiteY40" fmla="*/ 1162050 h 1574006"/>
              <a:gd name="connsiteX41" fmla="*/ 328612 w 595312"/>
              <a:gd name="connsiteY41" fmla="*/ 1014412 h 1574006"/>
              <a:gd name="connsiteX42" fmla="*/ 297656 w 595312"/>
              <a:gd name="connsiteY42" fmla="*/ 845343 h 157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5312" h="1574006">
                <a:moveTo>
                  <a:pt x="297656" y="845343"/>
                </a:moveTo>
                <a:lnTo>
                  <a:pt x="226218" y="411956"/>
                </a:lnTo>
                <a:lnTo>
                  <a:pt x="204787" y="307181"/>
                </a:lnTo>
                <a:lnTo>
                  <a:pt x="185737" y="261937"/>
                </a:lnTo>
                <a:lnTo>
                  <a:pt x="138112" y="188118"/>
                </a:lnTo>
                <a:lnTo>
                  <a:pt x="92868" y="135731"/>
                </a:lnTo>
                <a:lnTo>
                  <a:pt x="52387" y="97631"/>
                </a:lnTo>
                <a:lnTo>
                  <a:pt x="26193" y="76200"/>
                </a:lnTo>
                <a:lnTo>
                  <a:pt x="11906" y="61912"/>
                </a:lnTo>
                <a:lnTo>
                  <a:pt x="2381" y="45243"/>
                </a:lnTo>
                <a:lnTo>
                  <a:pt x="0" y="30956"/>
                </a:lnTo>
                <a:lnTo>
                  <a:pt x="2381" y="16668"/>
                </a:lnTo>
                <a:lnTo>
                  <a:pt x="9525" y="7143"/>
                </a:lnTo>
                <a:lnTo>
                  <a:pt x="16668" y="0"/>
                </a:lnTo>
                <a:lnTo>
                  <a:pt x="42862" y="2381"/>
                </a:lnTo>
                <a:lnTo>
                  <a:pt x="150018" y="33337"/>
                </a:lnTo>
                <a:lnTo>
                  <a:pt x="228600" y="59531"/>
                </a:lnTo>
                <a:lnTo>
                  <a:pt x="307181" y="90487"/>
                </a:lnTo>
                <a:lnTo>
                  <a:pt x="404812" y="133350"/>
                </a:lnTo>
                <a:lnTo>
                  <a:pt x="445293" y="154781"/>
                </a:lnTo>
                <a:lnTo>
                  <a:pt x="445293" y="261937"/>
                </a:lnTo>
                <a:lnTo>
                  <a:pt x="500062" y="745331"/>
                </a:lnTo>
                <a:lnTo>
                  <a:pt x="507206" y="840581"/>
                </a:lnTo>
                <a:lnTo>
                  <a:pt x="531018" y="1031081"/>
                </a:lnTo>
                <a:lnTo>
                  <a:pt x="540543" y="1126331"/>
                </a:lnTo>
                <a:lnTo>
                  <a:pt x="566737" y="1345406"/>
                </a:lnTo>
                <a:lnTo>
                  <a:pt x="595312" y="1481137"/>
                </a:lnTo>
                <a:lnTo>
                  <a:pt x="535781" y="1538287"/>
                </a:lnTo>
                <a:lnTo>
                  <a:pt x="492918" y="1564481"/>
                </a:lnTo>
                <a:lnTo>
                  <a:pt x="464343" y="1574006"/>
                </a:lnTo>
                <a:lnTo>
                  <a:pt x="445293" y="1574006"/>
                </a:lnTo>
                <a:lnTo>
                  <a:pt x="426243" y="1569243"/>
                </a:lnTo>
                <a:lnTo>
                  <a:pt x="411956" y="1557337"/>
                </a:lnTo>
                <a:lnTo>
                  <a:pt x="390525" y="1528762"/>
                </a:lnTo>
                <a:lnTo>
                  <a:pt x="357187" y="1471612"/>
                </a:lnTo>
                <a:lnTo>
                  <a:pt x="323850" y="1388268"/>
                </a:lnTo>
                <a:lnTo>
                  <a:pt x="314325" y="1323975"/>
                </a:lnTo>
                <a:lnTo>
                  <a:pt x="321468" y="1293018"/>
                </a:lnTo>
                <a:lnTo>
                  <a:pt x="338137" y="1238250"/>
                </a:lnTo>
                <a:lnTo>
                  <a:pt x="345281" y="1197768"/>
                </a:lnTo>
                <a:lnTo>
                  <a:pt x="345281" y="1162050"/>
                </a:lnTo>
                <a:lnTo>
                  <a:pt x="328612" y="1014412"/>
                </a:lnTo>
                <a:lnTo>
                  <a:pt x="297656" y="8453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C5BF4A4-0306-46F0-A5E8-DC25D265ACB1}"/>
              </a:ext>
            </a:extLst>
          </p:cNvPr>
          <p:cNvSpPr/>
          <p:nvPr/>
        </p:nvSpPr>
        <p:spPr>
          <a:xfrm>
            <a:off x="5573714" y="3015689"/>
            <a:ext cx="2384425" cy="1562100"/>
          </a:xfrm>
          <a:custGeom>
            <a:avLst/>
            <a:gdLst>
              <a:gd name="connsiteX0" fmla="*/ 557213 w 2383632"/>
              <a:gd name="connsiteY0" fmla="*/ 407194 h 1562100"/>
              <a:gd name="connsiteX1" fmla="*/ 88107 w 2383632"/>
              <a:gd name="connsiteY1" fmla="*/ 476250 h 1562100"/>
              <a:gd name="connsiteX2" fmla="*/ 0 w 2383632"/>
              <a:gd name="connsiteY2" fmla="*/ 323850 h 1562100"/>
              <a:gd name="connsiteX3" fmla="*/ 383382 w 2383632"/>
              <a:gd name="connsiteY3" fmla="*/ 271462 h 1562100"/>
              <a:gd name="connsiteX4" fmla="*/ 688182 w 2383632"/>
              <a:gd name="connsiteY4" fmla="*/ 223837 h 1562100"/>
              <a:gd name="connsiteX5" fmla="*/ 990600 w 2383632"/>
              <a:gd name="connsiteY5" fmla="*/ 176212 h 1562100"/>
              <a:gd name="connsiteX6" fmla="*/ 1162050 w 2383632"/>
              <a:gd name="connsiteY6" fmla="*/ 159544 h 1562100"/>
              <a:gd name="connsiteX7" fmla="*/ 1588294 w 2383632"/>
              <a:gd name="connsiteY7" fmla="*/ 95250 h 1562100"/>
              <a:gd name="connsiteX8" fmla="*/ 1835944 w 2383632"/>
              <a:gd name="connsiteY8" fmla="*/ 66675 h 1562100"/>
              <a:gd name="connsiteX9" fmla="*/ 1878807 w 2383632"/>
              <a:gd name="connsiteY9" fmla="*/ 47625 h 1562100"/>
              <a:gd name="connsiteX10" fmla="*/ 1935957 w 2383632"/>
              <a:gd name="connsiteY10" fmla="*/ 23812 h 1562100"/>
              <a:gd name="connsiteX11" fmla="*/ 1985963 w 2383632"/>
              <a:gd name="connsiteY11" fmla="*/ 7144 h 1562100"/>
              <a:gd name="connsiteX12" fmla="*/ 2033588 w 2383632"/>
              <a:gd name="connsiteY12" fmla="*/ 0 h 1562100"/>
              <a:gd name="connsiteX13" fmla="*/ 2066925 w 2383632"/>
              <a:gd name="connsiteY13" fmla="*/ 0 h 1562100"/>
              <a:gd name="connsiteX14" fmla="*/ 2090738 w 2383632"/>
              <a:gd name="connsiteY14" fmla="*/ 4762 h 1562100"/>
              <a:gd name="connsiteX15" fmla="*/ 2114550 w 2383632"/>
              <a:gd name="connsiteY15" fmla="*/ 19050 h 1562100"/>
              <a:gd name="connsiteX16" fmla="*/ 2185988 w 2383632"/>
              <a:gd name="connsiteY16" fmla="*/ 61912 h 1562100"/>
              <a:gd name="connsiteX17" fmla="*/ 2271713 w 2383632"/>
              <a:gd name="connsiteY17" fmla="*/ 119062 h 1562100"/>
              <a:gd name="connsiteX18" fmla="*/ 2321719 w 2383632"/>
              <a:gd name="connsiteY18" fmla="*/ 157162 h 1562100"/>
              <a:gd name="connsiteX19" fmla="*/ 2350294 w 2383632"/>
              <a:gd name="connsiteY19" fmla="*/ 183356 h 1562100"/>
              <a:gd name="connsiteX20" fmla="*/ 2371725 w 2383632"/>
              <a:gd name="connsiteY20" fmla="*/ 214312 h 1562100"/>
              <a:gd name="connsiteX21" fmla="*/ 2381250 w 2383632"/>
              <a:gd name="connsiteY21" fmla="*/ 245269 h 1562100"/>
              <a:gd name="connsiteX22" fmla="*/ 2383632 w 2383632"/>
              <a:gd name="connsiteY22" fmla="*/ 269081 h 1562100"/>
              <a:gd name="connsiteX23" fmla="*/ 2374107 w 2383632"/>
              <a:gd name="connsiteY23" fmla="*/ 304800 h 1562100"/>
              <a:gd name="connsiteX24" fmla="*/ 2352675 w 2383632"/>
              <a:gd name="connsiteY24" fmla="*/ 323850 h 1562100"/>
              <a:gd name="connsiteX25" fmla="*/ 2331244 w 2383632"/>
              <a:gd name="connsiteY25" fmla="*/ 347662 h 1562100"/>
              <a:gd name="connsiteX26" fmla="*/ 2316957 w 2383632"/>
              <a:gd name="connsiteY26" fmla="*/ 383381 h 1562100"/>
              <a:gd name="connsiteX27" fmla="*/ 2302669 w 2383632"/>
              <a:gd name="connsiteY27" fmla="*/ 423862 h 1562100"/>
              <a:gd name="connsiteX28" fmla="*/ 2297907 w 2383632"/>
              <a:gd name="connsiteY28" fmla="*/ 490537 h 1562100"/>
              <a:gd name="connsiteX29" fmla="*/ 2233613 w 2383632"/>
              <a:gd name="connsiteY29" fmla="*/ 766762 h 1562100"/>
              <a:gd name="connsiteX30" fmla="*/ 2162175 w 2383632"/>
              <a:gd name="connsiteY30" fmla="*/ 1107281 h 1562100"/>
              <a:gd name="connsiteX31" fmla="*/ 2097882 w 2383632"/>
              <a:gd name="connsiteY31" fmla="*/ 1381125 h 1562100"/>
              <a:gd name="connsiteX32" fmla="*/ 2074069 w 2383632"/>
              <a:gd name="connsiteY32" fmla="*/ 1435894 h 1562100"/>
              <a:gd name="connsiteX33" fmla="*/ 2028825 w 2383632"/>
              <a:gd name="connsiteY33" fmla="*/ 1531144 h 1562100"/>
              <a:gd name="connsiteX34" fmla="*/ 2014538 w 2383632"/>
              <a:gd name="connsiteY34" fmla="*/ 1554956 h 1562100"/>
              <a:gd name="connsiteX35" fmla="*/ 2002632 w 2383632"/>
              <a:gd name="connsiteY35" fmla="*/ 1562100 h 1562100"/>
              <a:gd name="connsiteX36" fmla="*/ 1985963 w 2383632"/>
              <a:gd name="connsiteY36" fmla="*/ 1562100 h 1562100"/>
              <a:gd name="connsiteX37" fmla="*/ 1947863 w 2383632"/>
              <a:gd name="connsiteY37" fmla="*/ 1557337 h 1562100"/>
              <a:gd name="connsiteX38" fmla="*/ 1902619 w 2383632"/>
              <a:gd name="connsiteY38" fmla="*/ 1528762 h 1562100"/>
              <a:gd name="connsiteX39" fmla="*/ 1847850 w 2383632"/>
              <a:gd name="connsiteY39" fmla="*/ 1495425 h 1562100"/>
              <a:gd name="connsiteX40" fmla="*/ 1812132 w 2383632"/>
              <a:gd name="connsiteY40" fmla="*/ 1452562 h 1562100"/>
              <a:gd name="connsiteX41" fmla="*/ 1845469 w 2383632"/>
              <a:gd name="connsiteY41" fmla="*/ 1321594 h 1562100"/>
              <a:gd name="connsiteX42" fmla="*/ 1945482 w 2383632"/>
              <a:gd name="connsiteY42" fmla="*/ 826294 h 1562100"/>
              <a:gd name="connsiteX43" fmla="*/ 1985963 w 2383632"/>
              <a:gd name="connsiteY43" fmla="*/ 719137 h 1562100"/>
              <a:gd name="connsiteX44" fmla="*/ 2031207 w 2383632"/>
              <a:gd name="connsiteY44" fmla="*/ 347662 h 1562100"/>
              <a:gd name="connsiteX45" fmla="*/ 2028825 w 2383632"/>
              <a:gd name="connsiteY45" fmla="*/ 309562 h 1562100"/>
              <a:gd name="connsiteX46" fmla="*/ 2021682 w 2383632"/>
              <a:gd name="connsiteY46" fmla="*/ 285750 h 1562100"/>
              <a:gd name="connsiteX47" fmla="*/ 2009775 w 2383632"/>
              <a:gd name="connsiteY47" fmla="*/ 269081 h 1562100"/>
              <a:gd name="connsiteX48" fmla="*/ 1993107 w 2383632"/>
              <a:gd name="connsiteY48" fmla="*/ 252412 h 1562100"/>
              <a:gd name="connsiteX49" fmla="*/ 1959769 w 2383632"/>
              <a:gd name="connsiteY49" fmla="*/ 233362 h 1562100"/>
              <a:gd name="connsiteX50" fmla="*/ 1914525 w 2383632"/>
              <a:gd name="connsiteY50" fmla="*/ 221456 h 1562100"/>
              <a:gd name="connsiteX51" fmla="*/ 1659732 w 2383632"/>
              <a:gd name="connsiteY51" fmla="*/ 252412 h 1562100"/>
              <a:gd name="connsiteX52" fmla="*/ 1145382 w 2383632"/>
              <a:gd name="connsiteY52" fmla="*/ 316706 h 1562100"/>
              <a:gd name="connsiteX53" fmla="*/ 995363 w 2383632"/>
              <a:gd name="connsiteY53" fmla="*/ 330994 h 1562100"/>
              <a:gd name="connsiteX54" fmla="*/ 557213 w 2383632"/>
              <a:gd name="connsiteY54" fmla="*/ 407194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83632" h="1562100">
                <a:moveTo>
                  <a:pt x="557213" y="407194"/>
                </a:moveTo>
                <a:lnTo>
                  <a:pt x="88107" y="476250"/>
                </a:lnTo>
                <a:lnTo>
                  <a:pt x="0" y="323850"/>
                </a:lnTo>
                <a:lnTo>
                  <a:pt x="383382" y="271462"/>
                </a:lnTo>
                <a:lnTo>
                  <a:pt x="688182" y="223837"/>
                </a:lnTo>
                <a:lnTo>
                  <a:pt x="990600" y="176212"/>
                </a:lnTo>
                <a:lnTo>
                  <a:pt x="1162050" y="159544"/>
                </a:lnTo>
                <a:lnTo>
                  <a:pt x="1588294" y="95250"/>
                </a:lnTo>
                <a:lnTo>
                  <a:pt x="1835944" y="66675"/>
                </a:lnTo>
                <a:lnTo>
                  <a:pt x="1878807" y="47625"/>
                </a:lnTo>
                <a:lnTo>
                  <a:pt x="1935957" y="23812"/>
                </a:lnTo>
                <a:lnTo>
                  <a:pt x="1985963" y="7144"/>
                </a:lnTo>
                <a:lnTo>
                  <a:pt x="2033588" y="0"/>
                </a:lnTo>
                <a:lnTo>
                  <a:pt x="2066925" y="0"/>
                </a:lnTo>
                <a:lnTo>
                  <a:pt x="2090738" y="4762"/>
                </a:lnTo>
                <a:lnTo>
                  <a:pt x="2114550" y="19050"/>
                </a:lnTo>
                <a:lnTo>
                  <a:pt x="2185988" y="61912"/>
                </a:lnTo>
                <a:lnTo>
                  <a:pt x="2271713" y="119062"/>
                </a:lnTo>
                <a:lnTo>
                  <a:pt x="2321719" y="157162"/>
                </a:lnTo>
                <a:lnTo>
                  <a:pt x="2350294" y="183356"/>
                </a:lnTo>
                <a:lnTo>
                  <a:pt x="2371725" y="214312"/>
                </a:lnTo>
                <a:lnTo>
                  <a:pt x="2381250" y="245269"/>
                </a:lnTo>
                <a:lnTo>
                  <a:pt x="2383632" y="269081"/>
                </a:lnTo>
                <a:lnTo>
                  <a:pt x="2374107" y="304800"/>
                </a:lnTo>
                <a:lnTo>
                  <a:pt x="2352675" y="323850"/>
                </a:lnTo>
                <a:lnTo>
                  <a:pt x="2331244" y="347662"/>
                </a:lnTo>
                <a:lnTo>
                  <a:pt x="2316957" y="383381"/>
                </a:lnTo>
                <a:lnTo>
                  <a:pt x="2302669" y="423862"/>
                </a:lnTo>
                <a:lnTo>
                  <a:pt x="2297907" y="490537"/>
                </a:lnTo>
                <a:lnTo>
                  <a:pt x="2233613" y="766762"/>
                </a:lnTo>
                <a:lnTo>
                  <a:pt x="2162175" y="1107281"/>
                </a:lnTo>
                <a:lnTo>
                  <a:pt x="2097882" y="1381125"/>
                </a:lnTo>
                <a:lnTo>
                  <a:pt x="2074069" y="1435894"/>
                </a:lnTo>
                <a:lnTo>
                  <a:pt x="2028825" y="1531144"/>
                </a:lnTo>
                <a:lnTo>
                  <a:pt x="2014538" y="1554956"/>
                </a:lnTo>
                <a:lnTo>
                  <a:pt x="2002632" y="1562100"/>
                </a:lnTo>
                <a:lnTo>
                  <a:pt x="1985963" y="1562100"/>
                </a:lnTo>
                <a:lnTo>
                  <a:pt x="1947863" y="1557337"/>
                </a:lnTo>
                <a:lnTo>
                  <a:pt x="1902619" y="1528762"/>
                </a:lnTo>
                <a:lnTo>
                  <a:pt x="1847850" y="1495425"/>
                </a:lnTo>
                <a:lnTo>
                  <a:pt x="1812132" y="1452562"/>
                </a:lnTo>
                <a:lnTo>
                  <a:pt x="1845469" y="1321594"/>
                </a:lnTo>
                <a:lnTo>
                  <a:pt x="1945482" y="826294"/>
                </a:lnTo>
                <a:lnTo>
                  <a:pt x="1985963" y="719137"/>
                </a:lnTo>
                <a:lnTo>
                  <a:pt x="2031207" y="347662"/>
                </a:lnTo>
                <a:lnTo>
                  <a:pt x="2028825" y="309562"/>
                </a:lnTo>
                <a:lnTo>
                  <a:pt x="2021682" y="285750"/>
                </a:lnTo>
                <a:lnTo>
                  <a:pt x="2009775" y="269081"/>
                </a:lnTo>
                <a:lnTo>
                  <a:pt x="1993107" y="252412"/>
                </a:lnTo>
                <a:lnTo>
                  <a:pt x="1959769" y="233362"/>
                </a:lnTo>
                <a:lnTo>
                  <a:pt x="1914525" y="221456"/>
                </a:lnTo>
                <a:lnTo>
                  <a:pt x="1659732" y="252412"/>
                </a:lnTo>
                <a:lnTo>
                  <a:pt x="1145382" y="316706"/>
                </a:lnTo>
                <a:lnTo>
                  <a:pt x="995363" y="330994"/>
                </a:lnTo>
                <a:lnTo>
                  <a:pt x="557213" y="4071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616DF32-EA29-48BE-BC68-7D122EFBE47F}"/>
              </a:ext>
            </a:extLst>
          </p:cNvPr>
          <p:cNvSpPr/>
          <p:nvPr/>
        </p:nvSpPr>
        <p:spPr>
          <a:xfrm>
            <a:off x="6442075" y="2683902"/>
            <a:ext cx="317500" cy="1749425"/>
          </a:xfrm>
          <a:custGeom>
            <a:avLst/>
            <a:gdLst>
              <a:gd name="connsiteX0" fmla="*/ 97703 w 318161"/>
              <a:gd name="connsiteY0" fmla="*/ 926926 h 1748634"/>
              <a:gd name="connsiteX1" fmla="*/ 95197 w 318161"/>
              <a:gd name="connsiteY1" fmla="*/ 413359 h 1748634"/>
              <a:gd name="connsiteX2" fmla="*/ 92692 w 318161"/>
              <a:gd name="connsiteY2" fmla="*/ 303130 h 1748634"/>
              <a:gd name="connsiteX3" fmla="*/ 85177 w 318161"/>
              <a:gd name="connsiteY3" fmla="*/ 240500 h 1748634"/>
              <a:gd name="connsiteX4" fmla="*/ 77661 w 318161"/>
              <a:gd name="connsiteY4" fmla="*/ 210437 h 1748634"/>
              <a:gd name="connsiteX5" fmla="*/ 67640 w 318161"/>
              <a:gd name="connsiteY5" fmla="*/ 170354 h 1748634"/>
              <a:gd name="connsiteX6" fmla="*/ 0 w 318161"/>
              <a:gd name="connsiteY6" fmla="*/ 72651 h 1748634"/>
              <a:gd name="connsiteX7" fmla="*/ 202921 w 318161"/>
              <a:gd name="connsiteY7" fmla="*/ 0 h 1748634"/>
              <a:gd name="connsiteX8" fmla="*/ 268057 w 318161"/>
              <a:gd name="connsiteY8" fmla="*/ 95198 h 1748634"/>
              <a:gd name="connsiteX9" fmla="*/ 290603 w 318161"/>
              <a:gd name="connsiteY9" fmla="*/ 145302 h 1748634"/>
              <a:gd name="connsiteX10" fmla="*/ 305635 w 318161"/>
              <a:gd name="connsiteY10" fmla="*/ 192901 h 1748634"/>
              <a:gd name="connsiteX11" fmla="*/ 315655 w 318161"/>
              <a:gd name="connsiteY11" fmla="*/ 235489 h 1748634"/>
              <a:gd name="connsiteX12" fmla="*/ 318161 w 318161"/>
              <a:gd name="connsiteY12" fmla="*/ 283088 h 1748634"/>
              <a:gd name="connsiteX13" fmla="*/ 318161 w 318161"/>
              <a:gd name="connsiteY13" fmla="*/ 501041 h 1748634"/>
              <a:gd name="connsiteX14" fmla="*/ 318161 w 318161"/>
              <a:gd name="connsiteY14" fmla="*/ 628807 h 1748634"/>
              <a:gd name="connsiteX15" fmla="*/ 290603 w 318161"/>
              <a:gd name="connsiteY15" fmla="*/ 1109806 h 1748634"/>
              <a:gd name="connsiteX16" fmla="*/ 290603 w 318161"/>
              <a:gd name="connsiteY16" fmla="*/ 1235066 h 1748634"/>
              <a:gd name="connsiteX17" fmla="*/ 293109 w 318161"/>
              <a:gd name="connsiteY17" fmla="*/ 1721076 h 1748634"/>
              <a:gd name="connsiteX18" fmla="*/ 95197 w 318161"/>
              <a:gd name="connsiteY18" fmla="*/ 1748634 h 1748634"/>
              <a:gd name="connsiteX19" fmla="*/ 95197 w 318161"/>
              <a:gd name="connsiteY19" fmla="*/ 1250098 h 1748634"/>
              <a:gd name="connsiteX20" fmla="*/ 97703 w 318161"/>
              <a:gd name="connsiteY20" fmla="*/ 926926 h 1748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18161" h="1748634">
                <a:moveTo>
                  <a:pt x="97703" y="926926"/>
                </a:moveTo>
                <a:cubicBezTo>
                  <a:pt x="96868" y="755737"/>
                  <a:pt x="96032" y="584548"/>
                  <a:pt x="95197" y="413359"/>
                </a:cubicBezTo>
                <a:lnTo>
                  <a:pt x="92692" y="303130"/>
                </a:lnTo>
                <a:lnTo>
                  <a:pt x="85177" y="240500"/>
                </a:lnTo>
                <a:lnTo>
                  <a:pt x="77661" y="210437"/>
                </a:lnTo>
                <a:lnTo>
                  <a:pt x="67640" y="170354"/>
                </a:lnTo>
                <a:lnTo>
                  <a:pt x="0" y="72651"/>
                </a:lnTo>
                <a:lnTo>
                  <a:pt x="202921" y="0"/>
                </a:lnTo>
                <a:lnTo>
                  <a:pt x="268057" y="95198"/>
                </a:lnTo>
                <a:lnTo>
                  <a:pt x="290603" y="145302"/>
                </a:lnTo>
                <a:lnTo>
                  <a:pt x="305635" y="192901"/>
                </a:lnTo>
                <a:lnTo>
                  <a:pt x="315655" y="235489"/>
                </a:lnTo>
                <a:lnTo>
                  <a:pt x="318161" y="283088"/>
                </a:lnTo>
                <a:lnTo>
                  <a:pt x="318161" y="501041"/>
                </a:lnTo>
                <a:lnTo>
                  <a:pt x="318161" y="628807"/>
                </a:lnTo>
                <a:lnTo>
                  <a:pt x="290603" y="1109806"/>
                </a:lnTo>
                <a:lnTo>
                  <a:pt x="290603" y="1235066"/>
                </a:lnTo>
                <a:cubicBezTo>
                  <a:pt x="291438" y="1397069"/>
                  <a:pt x="292274" y="1559073"/>
                  <a:pt x="293109" y="1721076"/>
                </a:cubicBezTo>
                <a:lnTo>
                  <a:pt x="95197" y="1748634"/>
                </a:lnTo>
                <a:lnTo>
                  <a:pt x="95197" y="1250098"/>
                </a:lnTo>
                <a:cubicBezTo>
                  <a:pt x="96032" y="1140704"/>
                  <a:pt x="96868" y="1031310"/>
                  <a:pt x="97703" y="92692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1649FEC-F59C-4F69-9521-28455A2AB7F6}"/>
              </a:ext>
            </a:extLst>
          </p:cNvPr>
          <p:cNvSpPr/>
          <p:nvPr/>
        </p:nvSpPr>
        <p:spPr>
          <a:xfrm>
            <a:off x="5686426" y="3703077"/>
            <a:ext cx="1914525" cy="371475"/>
          </a:xfrm>
          <a:custGeom>
            <a:avLst/>
            <a:gdLst>
              <a:gd name="connsiteX0" fmla="*/ 431006 w 1914525"/>
              <a:gd name="connsiteY0" fmla="*/ 307181 h 371475"/>
              <a:gd name="connsiteX1" fmla="*/ 38100 w 1914525"/>
              <a:gd name="connsiteY1" fmla="*/ 371475 h 371475"/>
              <a:gd name="connsiteX2" fmla="*/ 0 w 1914525"/>
              <a:gd name="connsiteY2" fmla="*/ 214313 h 371475"/>
              <a:gd name="connsiteX3" fmla="*/ 397669 w 1914525"/>
              <a:gd name="connsiteY3" fmla="*/ 147638 h 371475"/>
              <a:gd name="connsiteX4" fmla="*/ 650081 w 1914525"/>
              <a:gd name="connsiteY4" fmla="*/ 114300 h 371475"/>
              <a:gd name="connsiteX5" fmla="*/ 881063 w 1914525"/>
              <a:gd name="connsiteY5" fmla="*/ 88106 h 371475"/>
              <a:gd name="connsiteX6" fmla="*/ 1023938 w 1914525"/>
              <a:gd name="connsiteY6" fmla="*/ 76200 h 371475"/>
              <a:gd name="connsiteX7" fmla="*/ 1247775 w 1914525"/>
              <a:gd name="connsiteY7" fmla="*/ 45244 h 371475"/>
              <a:gd name="connsiteX8" fmla="*/ 1507331 w 1914525"/>
              <a:gd name="connsiteY8" fmla="*/ 19050 h 371475"/>
              <a:gd name="connsiteX9" fmla="*/ 1914525 w 1914525"/>
              <a:gd name="connsiteY9" fmla="*/ 0 h 371475"/>
              <a:gd name="connsiteX10" fmla="*/ 1907381 w 1914525"/>
              <a:gd name="connsiteY10" fmla="*/ 164306 h 371475"/>
              <a:gd name="connsiteX11" fmla="*/ 1635919 w 1914525"/>
              <a:gd name="connsiteY11" fmla="*/ 164306 h 371475"/>
              <a:gd name="connsiteX12" fmla="*/ 1428750 w 1914525"/>
              <a:gd name="connsiteY12" fmla="*/ 180975 h 371475"/>
              <a:gd name="connsiteX13" fmla="*/ 1019175 w 1914525"/>
              <a:gd name="connsiteY13" fmla="*/ 230981 h 371475"/>
              <a:gd name="connsiteX14" fmla="*/ 883444 w 1914525"/>
              <a:gd name="connsiteY14" fmla="*/ 247650 h 371475"/>
              <a:gd name="connsiteX15" fmla="*/ 431006 w 1914525"/>
              <a:gd name="connsiteY15" fmla="*/ 307181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4525" h="371475">
                <a:moveTo>
                  <a:pt x="431006" y="307181"/>
                </a:moveTo>
                <a:lnTo>
                  <a:pt x="38100" y="371475"/>
                </a:lnTo>
                <a:lnTo>
                  <a:pt x="0" y="214313"/>
                </a:lnTo>
                <a:lnTo>
                  <a:pt x="397669" y="147638"/>
                </a:lnTo>
                <a:lnTo>
                  <a:pt x="650081" y="114300"/>
                </a:lnTo>
                <a:lnTo>
                  <a:pt x="881063" y="88106"/>
                </a:lnTo>
                <a:lnTo>
                  <a:pt x="1023938" y="76200"/>
                </a:lnTo>
                <a:lnTo>
                  <a:pt x="1247775" y="45244"/>
                </a:lnTo>
                <a:lnTo>
                  <a:pt x="1507331" y="19050"/>
                </a:lnTo>
                <a:lnTo>
                  <a:pt x="1914525" y="0"/>
                </a:lnTo>
                <a:lnTo>
                  <a:pt x="1907381" y="164306"/>
                </a:lnTo>
                <a:lnTo>
                  <a:pt x="1635919" y="164306"/>
                </a:lnTo>
                <a:lnTo>
                  <a:pt x="1428750" y="180975"/>
                </a:lnTo>
                <a:lnTo>
                  <a:pt x="1019175" y="230981"/>
                </a:lnTo>
                <a:lnTo>
                  <a:pt x="883444" y="247650"/>
                </a:lnTo>
                <a:lnTo>
                  <a:pt x="431006" y="3071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4DA2BEB-44BE-4029-A011-340C8045EFF9}"/>
              </a:ext>
            </a:extLst>
          </p:cNvPr>
          <p:cNvSpPr/>
          <p:nvPr/>
        </p:nvSpPr>
        <p:spPr>
          <a:xfrm>
            <a:off x="5767389" y="4322764"/>
            <a:ext cx="1724025" cy="382587"/>
          </a:xfrm>
          <a:custGeom>
            <a:avLst/>
            <a:gdLst>
              <a:gd name="connsiteX0" fmla="*/ 902493 w 1724025"/>
              <a:gd name="connsiteY0" fmla="*/ 183356 h 383381"/>
              <a:gd name="connsiteX1" fmla="*/ 597693 w 1724025"/>
              <a:gd name="connsiteY1" fmla="*/ 233362 h 383381"/>
              <a:gd name="connsiteX2" fmla="*/ 371475 w 1724025"/>
              <a:gd name="connsiteY2" fmla="*/ 276225 h 383381"/>
              <a:gd name="connsiteX3" fmla="*/ 192881 w 1724025"/>
              <a:gd name="connsiteY3" fmla="*/ 321469 h 383381"/>
              <a:gd name="connsiteX4" fmla="*/ 40481 w 1724025"/>
              <a:gd name="connsiteY4" fmla="*/ 383381 h 383381"/>
              <a:gd name="connsiteX5" fmla="*/ 0 w 1724025"/>
              <a:gd name="connsiteY5" fmla="*/ 216694 h 383381"/>
              <a:gd name="connsiteX6" fmla="*/ 200025 w 1724025"/>
              <a:gd name="connsiteY6" fmla="*/ 166687 h 383381"/>
              <a:gd name="connsiteX7" fmla="*/ 421481 w 1724025"/>
              <a:gd name="connsiteY7" fmla="*/ 119062 h 383381"/>
              <a:gd name="connsiteX8" fmla="*/ 695325 w 1724025"/>
              <a:gd name="connsiteY8" fmla="*/ 76200 h 383381"/>
              <a:gd name="connsiteX9" fmla="*/ 795337 w 1724025"/>
              <a:gd name="connsiteY9" fmla="*/ 61912 h 383381"/>
              <a:gd name="connsiteX10" fmla="*/ 931068 w 1724025"/>
              <a:gd name="connsiteY10" fmla="*/ 50006 h 383381"/>
              <a:gd name="connsiteX11" fmla="*/ 1350168 w 1724025"/>
              <a:gd name="connsiteY11" fmla="*/ 14287 h 383381"/>
              <a:gd name="connsiteX12" fmla="*/ 1702593 w 1724025"/>
              <a:gd name="connsiteY12" fmla="*/ 0 h 383381"/>
              <a:gd name="connsiteX13" fmla="*/ 1724025 w 1724025"/>
              <a:gd name="connsiteY13" fmla="*/ 221456 h 383381"/>
              <a:gd name="connsiteX14" fmla="*/ 1654968 w 1724025"/>
              <a:gd name="connsiteY14" fmla="*/ 200025 h 383381"/>
              <a:gd name="connsiteX15" fmla="*/ 1581150 w 1724025"/>
              <a:gd name="connsiteY15" fmla="*/ 171450 h 383381"/>
              <a:gd name="connsiteX16" fmla="*/ 1528762 w 1724025"/>
              <a:gd name="connsiteY16" fmla="*/ 159544 h 383381"/>
              <a:gd name="connsiteX17" fmla="*/ 1402556 w 1724025"/>
              <a:gd name="connsiteY17" fmla="*/ 157162 h 383381"/>
              <a:gd name="connsiteX18" fmla="*/ 1140618 w 1724025"/>
              <a:gd name="connsiteY18" fmla="*/ 169069 h 383381"/>
              <a:gd name="connsiteX19" fmla="*/ 902493 w 1724025"/>
              <a:gd name="connsiteY19" fmla="*/ 183356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24025" h="383381">
                <a:moveTo>
                  <a:pt x="902493" y="183356"/>
                </a:moveTo>
                <a:lnTo>
                  <a:pt x="597693" y="233362"/>
                </a:lnTo>
                <a:lnTo>
                  <a:pt x="371475" y="276225"/>
                </a:lnTo>
                <a:lnTo>
                  <a:pt x="192881" y="321469"/>
                </a:lnTo>
                <a:lnTo>
                  <a:pt x="40481" y="383381"/>
                </a:lnTo>
                <a:lnTo>
                  <a:pt x="0" y="216694"/>
                </a:lnTo>
                <a:lnTo>
                  <a:pt x="200025" y="166687"/>
                </a:lnTo>
                <a:lnTo>
                  <a:pt x="421481" y="119062"/>
                </a:lnTo>
                <a:lnTo>
                  <a:pt x="695325" y="76200"/>
                </a:lnTo>
                <a:lnTo>
                  <a:pt x="795337" y="61912"/>
                </a:lnTo>
                <a:lnTo>
                  <a:pt x="931068" y="50006"/>
                </a:lnTo>
                <a:lnTo>
                  <a:pt x="1350168" y="14287"/>
                </a:lnTo>
                <a:lnTo>
                  <a:pt x="1702593" y="0"/>
                </a:lnTo>
                <a:lnTo>
                  <a:pt x="1724025" y="221456"/>
                </a:lnTo>
                <a:lnTo>
                  <a:pt x="1654968" y="200025"/>
                </a:lnTo>
                <a:lnTo>
                  <a:pt x="1581150" y="171450"/>
                </a:lnTo>
                <a:lnTo>
                  <a:pt x="1528762" y="159544"/>
                </a:lnTo>
                <a:lnTo>
                  <a:pt x="1402556" y="157162"/>
                </a:lnTo>
                <a:lnTo>
                  <a:pt x="1140618" y="169069"/>
                </a:lnTo>
                <a:lnTo>
                  <a:pt x="902493" y="1833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6C6ADBD4-F724-4C1A-A582-0B006A33E8A6}"/>
              </a:ext>
            </a:extLst>
          </p:cNvPr>
          <p:cNvGrpSpPr/>
          <p:nvPr/>
        </p:nvGrpSpPr>
        <p:grpSpPr>
          <a:xfrm>
            <a:off x="3649663" y="1469465"/>
            <a:ext cx="4722813" cy="4378886"/>
            <a:chOff x="3649663" y="1469465"/>
            <a:chExt cx="4722813" cy="4378886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20764D70-8A0D-490A-935A-8DC4BA27A51D}"/>
                </a:ext>
              </a:extLst>
            </p:cNvPr>
            <p:cNvSpPr/>
            <p:nvPr/>
          </p:nvSpPr>
          <p:spPr>
            <a:xfrm>
              <a:off x="4157664" y="1674252"/>
              <a:ext cx="795337" cy="671513"/>
            </a:xfrm>
            <a:custGeom>
              <a:avLst/>
              <a:gdLst>
                <a:gd name="connsiteX0" fmla="*/ 485775 w 795337"/>
                <a:gd name="connsiteY0" fmla="*/ 514350 h 671513"/>
                <a:gd name="connsiteX1" fmla="*/ 411956 w 795337"/>
                <a:gd name="connsiteY1" fmla="*/ 395288 h 671513"/>
                <a:gd name="connsiteX2" fmla="*/ 373856 w 795337"/>
                <a:gd name="connsiteY2" fmla="*/ 338138 h 671513"/>
                <a:gd name="connsiteX3" fmla="*/ 316706 w 795337"/>
                <a:gd name="connsiteY3" fmla="*/ 273844 h 671513"/>
                <a:gd name="connsiteX4" fmla="*/ 261937 w 795337"/>
                <a:gd name="connsiteY4" fmla="*/ 219075 h 671513"/>
                <a:gd name="connsiteX5" fmla="*/ 209550 w 795337"/>
                <a:gd name="connsiteY5" fmla="*/ 176213 h 671513"/>
                <a:gd name="connsiteX6" fmla="*/ 135731 w 795337"/>
                <a:gd name="connsiteY6" fmla="*/ 126206 h 671513"/>
                <a:gd name="connsiteX7" fmla="*/ 80962 w 795337"/>
                <a:gd name="connsiteY7" fmla="*/ 92869 h 671513"/>
                <a:gd name="connsiteX8" fmla="*/ 30956 w 795337"/>
                <a:gd name="connsiteY8" fmla="*/ 71438 h 671513"/>
                <a:gd name="connsiteX9" fmla="*/ 9525 w 795337"/>
                <a:gd name="connsiteY9" fmla="*/ 52388 h 671513"/>
                <a:gd name="connsiteX10" fmla="*/ 2381 w 795337"/>
                <a:gd name="connsiteY10" fmla="*/ 40481 h 671513"/>
                <a:gd name="connsiteX11" fmla="*/ 0 w 795337"/>
                <a:gd name="connsiteY11" fmla="*/ 26194 h 671513"/>
                <a:gd name="connsiteX12" fmla="*/ 7143 w 795337"/>
                <a:gd name="connsiteY12" fmla="*/ 9525 h 671513"/>
                <a:gd name="connsiteX13" fmla="*/ 26193 w 795337"/>
                <a:gd name="connsiteY13" fmla="*/ 2381 h 671513"/>
                <a:gd name="connsiteX14" fmla="*/ 61912 w 795337"/>
                <a:gd name="connsiteY14" fmla="*/ 0 h 671513"/>
                <a:gd name="connsiteX15" fmla="*/ 145256 w 795337"/>
                <a:gd name="connsiteY15" fmla="*/ 21431 h 671513"/>
                <a:gd name="connsiteX16" fmla="*/ 290512 w 795337"/>
                <a:gd name="connsiteY16" fmla="*/ 59531 h 671513"/>
                <a:gd name="connsiteX17" fmla="*/ 400050 w 795337"/>
                <a:gd name="connsiteY17" fmla="*/ 95250 h 671513"/>
                <a:gd name="connsiteX18" fmla="*/ 488156 w 795337"/>
                <a:gd name="connsiteY18" fmla="*/ 128588 h 671513"/>
                <a:gd name="connsiteX19" fmla="*/ 542925 w 795337"/>
                <a:gd name="connsiteY19" fmla="*/ 152400 h 671513"/>
                <a:gd name="connsiteX20" fmla="*/ 581025 w 795337"/>
                <a:gd name="connsiteY20" fmla="*/ 171450 h 671513"/>
                <a:gd name="connsiteX21" fmla="*/ 619125 w 795337"/>
                <a:gd name="connsiteY21" fmla="*/ 195263 h 671513"/>
                <a:gd name="connsiteX22" fmla="*/ 640556 w 795337"/>
                <a:gd name="connsiteY22" fmla="*/ 214313 h 671513"/>
                <a:gd name="connsiteX23" fmla="*/ 688181 w 795337"/>
                <a:gd name="connsiteY23" fmla="*/ 266700 h 671513"/>
                <a:gd name="connsiteX24" fmla="*/ 747712 w 795337"/>
                <a:gd name="connsiteY24" fmla="*/ 354806 h 671513"/>
                <a:gd name="connsiteX25" fmla="*/ 766762 w 795337"/>
                <a:gd name="connsiteY25" fmla="*/ 390525 h 671513"/>
                <a:gd name="connsiteX26" fmla="*/ 788193 w 795337"/>
                <a:gd name="connsiteY26" fmla="*/ 433388 h 671513"/>
                <a:gd name="connsiteX27" fmla="*/ 795337 w 795337"/>
                <a:gd name="connsiteY27" fmla="*/ 471488 h 671513"/>
                <a:gd name="connsiteX28" fmla="*/ 792956 w 795337"/>
                <a:gd name="connsiteY28" fmla="*/ 521494 h 671513"/>
                <a:gd name="connsiteX29" fmla="*/ 785812 w 795337"/>
                <a:gd name="connsiteY29" fmla="*/ 564356 h 671513"/>
                <a:gd name="connsiteX30" fmla="*/ 769143 w 795337"/>
                <a:gd name="connsiteY30" fmla="*/ 607219 h 671513"/>
                <a:gd name="connsiteX31" fmla="*/ 740568 w 795337"/>
                <a:gd name="connsiteY31" fmla="*/ 638175 h 671513"/>
                <a:gd name="connsiteX32" fmla="*/ 709612 w 795337"/>
                <a:gd name="connsiteY32" fmla="*/ 657225 h 671513"/>
                <a:gd name="connsiteX33" fmla="*/ 664368 w 795337"/>
                <a:gd name="connsiteY33" fmla="*/ 669131 h 671513"/>
                <a:gd name="connsiteX34" fmla="*/ 633412 w 795337"/>
                <a:gd name="connsiteY34" fmla="*/ 671513 h 671513"/>
                <a:gd name="connsiteX35" fmla="*/ 602456 w 795337"/>
                <a:gd name="connsiteY35" fmla="*/ 657225 h 671513"/>
                <a:gd name="connsiteX36" fmla="*/ 557212 w 795337"/>
                <a:gd name="connsiteY36" fmla="*/ 611981 h 671513"/>
                <a:gd name="connsiteX37" fmla="*/ 485775 w 795337"/>
                <a:gd name="connsiteY37" fmla="*/ 514350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5337" h="671513">
                  <a:moveTo>
                    <a:pt x="485775" y="514350"/>
                  </a:moveTo>
                  <a:lnTo>
                    <a:pt x="411956" y="395288"/>
                  </a:lnTo>
                  <a:lnTo>
                    <a:pt x="373856" y="338138"/>
                  </a:lnTo>
                  <a:lnTo>
                    <a:pt x="316706" y="273844"/>
                  </a:lnTo>
                  <a:lnTo>
                    <a:pt x="261937" y="219075"/>
                  </a:lnTo>
                  <a:lnTo>
                    <a:pt x="209550" y="176213"/>
                  </a:lnTo>
                  <a:lnTo>
                    <a:pt x="135731" y="126206"/>
                  </a:lnTo>
                  <a:lnTo>
                    <a:pt x="80962" y="92869"/>
                  </a:lnTo>
                  <a:lnTo>
                    <a:pt x="30956" y="71438"/>
                  </a:lnTo>
                  <a:lnTo>
                    <a:pt x="9525" y="52388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6193" y="2381"/>
                  </a:lnTo>
                  <a:lnTo>
                    <a:pt x="61912" y="0"/>
                  </a:lnTo>
                  <a:lnTo>
                    <a:pt x="145256" y="21431"/>
                  </a:lnTo>
                  <a:lnTo>
                    <a:pt x="290512" y="59531"/>
                  </a:lnTo>
                  <a:lnTo>
                    <a:pt x="400050" y="95250"/>
                  </a:lnTo>
                  <a:lnTo>
                    <a:pt x="488156" y="128588"/>
                  </a:lnTo>
                  <a:lnTo>
                    <a:pt x="542925" y="152400"/>
                  </a:lnTo>
                  <a:lnTo>
                    <a:pt x="581025" y="171450"/>
                  </a:lnTo>
                  <a:lnTo>
                    <a:pt x="619125" y="195263"/>
                  </a:lnTo>
                  <a:lnTo>
                    <a:pt x="640556" y="214313"/>
                  </a:lnTo>
                  <a:lnTo>
                    <a:pt x="688181" y="266700"/>
                  </a:lnTo>
                  <a:lnTo>
                    <a:pt x="747712" y="354806"/>
                  </a:lnTo>
                  <a:lnTo>
                    <a:pt x="766762" y="390525"/>
                  </a:lnTo>
                  <a:lnTo>
                    <a:pt x="788193" y="433388"/>
                  </a:lnTo>
                  <a:lnTo>
                    <a:pt x="795337" y="471488"/>
                  </a:lnTo>
                  <a:lnTo>
                    <a:pt x="792956" y="521494"/>
                  </a:lnTo>
                  <a:lnTo>
                    <a:pt x="785812" y="564356"/>
                  </a:lnTo>
                  <a:lnTo>
                    <a:pt x="769143" y="607219"/>
                  </a:lnTo>
                  <a:lnTo>
                    <a:pt x="740568" y="638175"/>
                  </a:lnTo>
                  <a:lnTo>
                    <a:pt x="709612" y="657225"/>
                  </a:lnTo>
                  <a:lnTo>
                    <a:pt x="664368" y="669131"/>
                  </a:lnTo>
                  <a:lnTo>
                    <a:pt x="633412" y="671513"/>
                  </a:lnTo>
                  <a:lnTo>
                    <a:pt x="602456" y="657225"/>
                  </a:lnTo>
                  <a:lnTo>
                    <a:pt x="557212" y="611981"/>
                  </a:lnTo>
                  <a:lnTo>
                    <a:pt x="485775" y="514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7AE815C9-4BD2-4ADE-9B86-C99C9239636E}"/>
                </a:ext>
              </a:extLst>
            </p:cNvPr>
            <p:cNvSpPr/>
            <p:nvPr/>
          </p:nvSpPr>
          <p:spPr>
            <a:xfrm>
              <a:off x="3792538" y="2901389"/>
              <a:ext cx="800100" cy="563562"/>
            </a:xfrm>
            <a:custGeom>
              <a:avLst/>
              <a:gdLst>
                <a:gd name="connsiteX0" fmla="*/ 478632 w 800100"/>
                <a:gd name="connsiteY0" fmla="*/ 400050 h 564356"/>
                <a:gd name="connsiteX1" fmla="*/ 290513 w 800100"/>
                <a:gd name="connsiteY1" fmla="*/ 233362 h 564356"/>
                <a:gd name="connsiteX2" fmla="*/ 250032 w 800100"/>
                <a:gd name="connsiteY2" fmla="*/ 200025 h 564356"/>
                <a:gd name="connsiteX3" fmla="*/ 138113 w 800100"/>
                <a:gd name="connsiteY3" fmla="*/ 121444 h 564356"/>
                <a:gd name="connsiteX4" fmla="*/ 33338 w 800100"/>
                <a:gd name="connsiteY4" fmla="*/ 59531 h 564356"/>
                <a:gd name="connsiteX5" fmla="*/ 11907 w 800100"/>
                <a:gd name="connsiteY5" fmla="*/ 45244 h 564356"/>
                <a:gd name="connsiteX6" fmla="*/ 0 w 800100"/>
                <a:gd name="connsiteY6" fmla="*/ 28575 h 564356"/>
                <a:gd name="connsiteX7" fmla="*/ 4763 w 800100"/>
                <a:gd name="connsiteY7" fmla="*/ 14287 h 564356"/>
                <a:gd name="connsiteX8" fmla="*/ 19050 w 800100"/>
                <a:gd name="connsiteY8" fmla="*/ 4762 h 564356"/>
                <a:gd name="connsiteX9" fmla="*/ 45244 w 800100"/>
                <a:gd name="connsiteY9" fmla="*/ 0 h 564356"/>
                <a:gd name="connsiteX10" fmla="*/ 80963 w 800100"/>
                <a:gd name="connsiteY10" fmla="*/ 0 h 564356"/>
                <a:gd name="connsiteX11" fmla="*/ 157163 w 800100"/>
                <a:gd name="connsiteY11" fmla="*/ 16669 h 564356"/>
                <a:gd name="connsiteX12" fmla="*/ 319088 w 800100"/>
                <a:gd name="connsiteY12" fmla="*/ 52387 h 564356"/>
                <a:gd name="connsiteX13" fmla="*/ 435769 w 800100"/>
                <a:gd name="connsiteY13" fmla="*/ 80962 h 564356"/>
                <a:gd name="connsiteX14" fmla="*/ 531019 w 800100"/>
                <a:gd name="connsiteY14" fmla="*/ 111919 h 564356"/>
                <a:gd name="connsiteX15" fmla="*/ 614363 w 800100"/>
                <a:gd name="connsiteY15" fmla="*/ 150019 h 564356"/>
                <a:gd name="connsiteX16" fmla="*/ 657225 w 800100"/>
                <a:gd name="connsiteY16" fmla="*/ 173831 h 564356"/>
                <a:gd name="connsiteX17" fmla="*/ 678657 w 800100"/>
                <a:gd name="connsiteY17" fmla="*/ 188119 h 564356"/>
                <a:gd name="connsiteX18" fmla="*/ 702469 w 800100"/>
                <a:gd name="connsiteY18" fmla="*/ 211931 h 564356"/>
                <a:gd name="connsiteX19" fmla="*/ 726282 w 800100"/>
                <a:gd name="connsiteY19" fmla="*/ 242887 h 564356"/>
                <a:gd name="connsiteX20" fmla="*/ 752475 w 800100"/>
                <a:gd name="connsiteY20" fmla="*/ 283369 h 564356"/>
                <a:gd name="connsiteX21" fmla="*/ 778669 w 800100"/>
                <a:gd name="connsiteY21" fmla="*/ 330994 h 564356"/>
                <a:gd name="connsiteX22" fmla="*/ 788194 w 800100"/>
                <a:gd name="connsiteY22" fmla="*/ 371475 h 564356"/>
                <a:gd name="connsiteX23" fmla="*/ 800100 w 800100"/>
                <a:gd name="connsiteY23" fmla="*/ 450056 h 564356"/>
                <a:gd name="connsiteX24" fmla="*/ 800100 w 800100"/>
                <a:gd name="connsiteY24" fmla="*/ 485775 h 564356"/>
                <a:gd name="connsiteX25" fmla="*/ 792957 w 800100"/>
                <a:gd name="connsiteY25" fmla="*/ 511969 h 564356"/>
                <a:gd name="connsiteX26" fmla="*/ 769144 w 800100"/>
                <a:gd name="connsiteY26" fmla="*/ 542925 h 564356"/>
                <a:gd name="connsiteX27" fmla="*/ 738188 w 800100"/>
                <a:gd name="connsiteY27" fmla="*/ 559594 h 564356"/>
                <a:gd name="connsiteX28" fmla="*/ 707232 w 800100"/>
                <a:gd name="connsiteY28" fmla="*/ 564356 h 564356"/>
                <a:gd name="connsiteX29" fmla="*/ 671513 w 800100"/>
                <a:gd name="connsiteY29" fmla="*/ 564356 h 564356"/>
                <a:gd name="connsiteX30" fmla="*/ 647700 w 800100"/>
                <a:gd name="connsiteY30" fmla="*/ 552450 h 564356"/>
                <a:gd name="connsiteX31" fmla="*/ 478632 w 800100"/>
                <a:gd name="connsiteY31" fmla="*/ 40005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564356">
                  <a:moveTo>
                    <a:pt x="478632" y="400050"/>
                  </a:moveTo>
                  <a:lnTo>
                    <a:pt x="290513" y="233362"/>
                  </a:lnTo>
                  <a:lnTo>
                    <a:pt x="250032" y="200025"/>
                  </a:lnTo>
                  <a:lnTo>
                    <a:pt x="138113" y="121444"/>
                  </a:lnTo>
                  <a:lnTo>
                    <a:pt x="33338" y="59531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5244" y="0"/>
                  </a:lnTo>
                  <a:lnTo>
                    <a:pt x="80963" y="0"/>
                  </a:lnTo>
                  <a:lnTo>
                    <a:pt x="157163" y="16669"/>
                  </a:lnTo>
                  <a:lnTo>
                    <a:pt x="319088" y="52387"/>
                  </a:lnTo>
                  <a:lnTo>
                    <a:pt x="435769" y="80962"/>
                  </a:lnTo>
                  <a:lnTo>
                    <a:pt x="531019" y="111919"/>
                  </a:lnTo>
                  <a:lnTo>
                    <a:pt x="614363" y="150019"/>
                  </a:lnTo>
                  <a:lnTo>
                    <a:pt x="657225" y="173831"/>
                  </a:lnTo>
                  <a:lnTo>
                    <a:pt x="678657" y="188119"/>
                  </a:lnTo>
                  <a:lnTo>
                    <a:pt x="702469" y="211931"/>
                  </a:lnTo>
                  <a:lnTo>
                    <a:pt x="726282" y="242887"/>
                  </a:lnTo>
                  <a:lnTo>
                    <a:pt x="752475" y="283369"/>
                  </a:lnTo>
                  <a:lnTo>
                    <a:pt x="778669" y="330994"/>
                  </a:lnTo>
                  <a:lnTo>
                    <a:pt x="788194" y="371475"/>
                  </a:lnTo>
                  <a:lnTo>
                    <a:pt x="800100" y="450056"/>
                  </a:lnTo>
                  <a:lnTo>
                    <a:pt x="800100" y="485775"/>
                  </a:lnTo>
                  <a:lnTo>
                    <a:pt x="792957" y="511969"/>
                  </a:lnTo>
                  <a:lnTo>
                    <a:pt x="769144" y="542925"/>
                  </a:lnTo>
                  <a:lnTo>
                    <a:pt x="738188" y="559594"/>
                  </a:lnTo>
                  <a:lnTo>
                    <a:pt x="707232" y="564356"/>
                  </a:lnTo>
                  <a:lnTo>
                    <a:pt x="671513" y="564356"/>
                  </a:lnTo>
                  <a:lnTo>
                    <a:pt x="647700" y="552450"/>
                  </a:lnTo>
                  <a:lnTo>
                    <a:pt x="478632" y="4000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A2193CFF-6EBE-4D15-B377-B7139FECBDB3}"/>
                </a:ext>
              </a:extLst>
            </p:cNvPr>
            <p:cNvSpPr/>
            <p:nvPr/>
          </p:nvSpPr>
          <p:spPr>
            <a:xfrm>
              <a:off x="3649663" y="5171514"/>
              <a:ext cx="615950" cy="615950"/>
            </a:xfrm>
            <a:custGeom>
              <a:avLst/>
              <a:gdLst>
                <a:gd name="connsiteX0" fmla="*/ 269082 w 614363"/>
                <a:gd name="connsiteY0" fmla="*/ 476250 h 614363"/>
                <a:gd name="connsiteX1" fmla="*/ 171450 w 614363"/>
                <a:gd name="connsiteY1" fmla="*/ 390525 h 614363"/>
                <a:gd name="connsiteX2" fmla="*/ 126207 w 614363"/>
                <a:gd name="connsiteY2" fmla="*/ 333375 h 614363"/>
                <a:gd name="connsiteX3" fmla="*/ 78582 w 614363"/>
                <a:gd name="connsiteY3" fmla="*/ 261938 h 614363"/>
                <a:gd name="connsiteX4" fmla="*/ 50007 w 614363"/>
                <a:gd name="connsiteY4" fmla="*/ 207169 h 614363"/>
                <a:gd name="connsiteX5" fmla="*/ 26194 w 614363"/>
                <a:gd name="connsiteY5" fmla="*/ 147638 h 614363"/>
                <a:gd name="connsiteX6" fmla="*/ 7144 w 614363"/>
                <a:gd name="connsiteY6" fmla="*/ 90488 h 614363"/>
                <a:gd name="connsiteX7" fmla="*/ 0 w 614363"/>
                <a:gd name="connsiteY7" fmla="*/ 45244 h 614363"/>
                <a:gd name="connsiteX8" fmla="*/ 0 w 614363"/>
                <a:gd name="connsiteY8" fmla="*/ 21432 h 614363"/>
                <a:gd name="connsiteX9" fmla="*/ 2382 w 614363"/>
                <a:gd name="connsiteY9" fmla="*/ 11907 h 614363"/>
                <a:gd name="connsiteX10" fmla="*/ 9525 w 614363"/>
                <a:gd name="connsiteY10" fmla="*/ 2382 h 614363"/>
                <a:gd name="connsiteX11" fmla="*/ 23813 w 614363"/>
                <a:gd name="connsiteY11" fmla="*/ 0 h 614363"/>
                <a:gd name="connsiteX12" fmla="*/ 42863 w 614363"/>
                <a:gd name="connsiteY12" fmla="*/ 4763 h 614363"/>
                <a:gd name="connsiteX13" fmla="*/ 97632 w 614363"/>
                <a:gd name="connsiteY13" fmla="*/ 40482 h 614363"/>
                <a:gd name="connsiteX14" fmla="*/ 166688 w 614363"/>
                <a:gd name="connsiteY14" fmla="*/ 76200 h 614363"/>
                <a:gd name="connsiteX15" fmla="*/ 252413 w 614363"/>
                <a:gd name="connsiteY15" fmla="*/ 114300 h 614363"/>
                <a:gd name="connsiteX16" fmla="*/ 288132 w 614363"/>
                <a:gd name="connsiteY16" fmla="*/ 119063 h 614363"/>
                <a:gd name="connsiteX17" fmla="*/ 316707 w 614363"/>
                <a:gd name="connsiteY17" fmla="*/ 114300 h 614363"/>
                <a:gd name="connsiteX18" fmla="*/ 614363 w 614363"/>
                <a:gd name="connsiteY18" fmla="*/ 438150 h 614363"/>
                <a:gd name="connsiteX19" fmla="*/ 590550 w 614363"/>
                <a:gd name="connsiteY19" fmla="*/ 509588 h 614363"/>
                <a:gd name="connsiteX20" fmla="*/ 583407 w 614363"/>
                <a:gd name="connsiteY20" fmla="*/ 561975 h 614363"/>
                <a:gd name="connsiteX21" fmla="*/ 576263 w 614363"/>
                <a:gd name="connsiteY21" fmla="*/ 592932 h 614363"/>
                <a:gd name="connsiteX22" fmla="*/ 566738 w 614363"/>
                <a:gd name="connsiteY22" fmla="*/ 602457 h 614363"/>
                <a:gd name="connsiteX23" fmla="*/ 542925 w 614363"/>
                <a:gd name="connsiteY23" fmla="*/ 611982 h 614363"/>
                <a:gd name="connsiteX24" fmla="*/ 507207 w 614363"/>
                <a:gd name="connsiteY24" fmla="*/ 614363 h 614363"/>
                <a:gd name="connsiteX25" fmla="*/ 459582 w 614363"/>
                <a:gd name="connsiteY25" fmla="*/ 600075 h 614363"/>
                <a:gd name="connsiteX26" fmla="*/ 385763 w 614363"/>
                <a:gd name="connsiteY26" fmla="*/ 561975 h 614363"/>
                <a:gd name="connsiteX27" fmla="*/ 269082 w 614363"/>
                <a:gd name="connsiteY27" fmla="*/ 476250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4363" h="614363">
                  <a:moveTo>
                    <a:pt x="269082" y="476250"/>
                  </a:moveTo>
                  <a:lnTo>
                    <a:pt x="171450" y="390525"/>
                  </a:lnTo>
                  <a:lnTo>
                    <a:pt x="126207" y="333375"/>
                  </a:lnTo>
                  <a:lnTo>
                    <a:pt x="78582" y="261938"/>
                  </a:lnTo>
                  <a:lnTo>
                    <a:pt x="50007" y="207169"/>
                  </a:lnTo>
                  <a:lnTo>
                    <a:pt x="26194" y="147638"/>
                  </a:lnTo>
                  <a:lnTo>
                    <a:pt x="7144" y="90488"/>
                  </a:lnTo>
                  <a:lnTo>
                    <a:pt x="0" y="45244"/>
                  </a:lnTo>
                  <a:lnTo>
                    <a:pt x="0" y="21432"/>
                  </a:lnTo>
                  <a:lnTo>
                    <a:pt x="2382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2863" y="4763"/>
                  </a:lnTo>
                  <a:lnTo>
                    <a:pt x="97632" y="40482"/>
                  </a:lnTo>
                  <a:lnTo>
                    <a:pt x="166688" y="76200"/>
                  </a:lnTo>
                  <a:lnTo>
                    <a:pt x="252413" y="114300"/>
                  </a:lnTo>
                  <a:lnTo>
                    <a:pt x="288132" y="119063"/>
                  </a:lnTo>
                  <a:lnTo>
                    <a:pt x="316707" y="114300"/>
                  </a:lnTo>
                  <a:lnTo>
                    <a:pt x="614363" y="438150"/>
                  </a:lnTo>
                  <a:lnTo>
                    <a:pt x="590550" y="509588"/>
                  </a:lnTo>
                  <a:lnTo>
                    <a:pt x="583407" y="561975"/>
                  </a:lnTo>
                  <a:lnTo>
                    <a:pt x="576263" y="592932"/>
                  </a:lnTo>
                  <a:lnTo>
                    <a:pt x="566738" y="602457"/>
                  </a:lnTo>
                  <a:lnTo>
                    <a:pt x="542925" y="611982"/>
                  </a:lnTo>
                  <a:lnTo>
                    <a:pt x="507207" y="614363"/>
                  </a:lnTo>
                  <a:lnTo>
                    <a:pt x="459582" y="600075"/>
                  </a:lnTo>
                  <a:lnTo>
                    <a:pt x="385763" y="561975"/>
                  </a:lnTo>
                  <a:lnTo>
                    <a:pt x="269082" y="476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7CEC404F-C6E9-4D61-8269-31899D0E3DD0}"/>
                </a:ext>
              </a:extLst>
            </p:cNvPr>
            <p:cNvSpPr/>
            <p:nvPr/>
          </p:nvSpPr>
          <p:spPr>
            <a:xfrm>
              <a:off x="6215063" y="1469465"/>
              <a:ext cx="595312" cy="631825"/>
            </a:xfrm>
            <a:custGeom>
              <a:avLst/>
              <a:gdLst>
                <a:gd name="connsiteX0" fmla="*/ 230981 w 595312"/>
                <a:gd name="connsiteY0" fmla="*/ 428625 h 631031"/>
                <a:gd name="connsiteX1" fmla="*/ 228600 w 595312"/>
                <a:gd name="connsiteY1" fmla="*/ 309562 h 631031"/>
                <a:gd name="connsiteX2" fmla="*/ 219075 w 595312"/>
                <a:gd name="connsiteY2" fmla="*/ 266700 h 631031"/>
                <a:gd name="connsiteX3" fmla="*/ 200025 w 595312"/>
                <a:gd name="connsiteY3" fmla="*/ 226218 h 631031"/>
                <a:gd name="connsiteX4" fmla="*/ 180975 w 595312"/>
                <a:gd name="connsiteY4" fmla="*/ 197643 h 631031"/>
                <a:gd name="connsiteX5" fmla="*/ 152400 w 595312"/>
                <a:gd name="connsiteY5" fmla="*/ 166687 h 631031"/>
                <a:gd name="connsiteX6" fmla="*/ 116681 w 595312"/>
                <a:gd name="connsiteY6" fmla="*/ 133350 h 631031"/>
                <a:gd name="connsiteX7" fmla="*/ 71437 w 595312"/>
                <a:gd name="connsiteY7" fmla="*/ 100012 h 631031"/>
                <a:gd name="connsiteX8" fmla="*/ 35718 w 595312"/>
                <a:gd name="connsiteY8" fmla="*/ 78581 h 631031"/>
                <a:gd name="connsiteX9" fmla="*/ 16668 w 595312"/>
                <a:gd name="connsiteY9" fmla="*/ 66675 h 631031"/>
                <a:gd name="connsiteX10" fmla="*/ 0 w 595312"/>
                <a:gd name="connsiteY10" fmla="*/ 45243 h 631031"/>
                <a:gd name="connsiteX11" fmla="*/ 0 w 595312"/>
                <a:gd name="connsiteY11" fmla="*/ 28575 h 631031"/>
                <a:gd name="connsiteX12" fmla="*/ 4762 w 595312"/>
                <a:gd name="connsiteY12" fmla="*/ 14287 h 631031"/>
                <a:gd name="connsiteX13" fmla="*/ 21431 w 595312"/>
                <a:gd name="connsiteY13" fmla="*/ 4762 h 631031"/>
                <a:gd name="connsiteX14" fmla="*/ 73818 w 595312"/>
                <a:gd name="connsiteY14" fmla="*/ 0 h 631031"/>
                <a:gd name="connsiteX15" fmla="*/ 185737 w 595312"/>
                <a:gd name="connsiteY15" fmla="*/ 4762 h 631031"/>
                <a:gd name="connsiteX16" fmla="*/ 245268 w 595312"/>
                <a:gd name="connsiteY16" fmla="*/ 9525 h 631031"/>
                <a:gd name="connsiteX17" fmla="*/ 316706 w 595312"/>
                <a:gd name="connsiteY17" fmla="*/ 21431 h 631031"/>
                <a:gd name="connsiteX18" fmla="*/ 385762 w 595312"/>
                <a:gd name="connsiteY18" fmla="*/ 40481 h 631031"/>
                <a:gd name="connsiteX19" fmla="*/ 481012 w 595312"/>
                <a:gd name="connsiteY19" fmla="*/ 83343 h 631031"/>
                <a:gd name="connsiteX20" fmla="*/ 535781 w 595312"/>
                <a:gd name="connsiteY20" fmla="*/ 111918 h 631031"/>
                <a:gd name="connsiteX21" fmla="*/ 569118 w 595312"/>
                <a:gd name="connsiteY21" fmla="*/ 140493 h 631031"/>
                <a:gd name="connsiteX22" fmla="*/ 588168 w 595312"/>
                <a:gd name="connsiteY22" fmla="*/ 164306 h 631031"/>
                <a:gd name="connsiteX23" fmla="*/ 595312 w 595312"/>
                <a:gd name="connsiteY23" fmla="*/ 188118 h 631031"/>
                <a:gd name="connsiteX24" fmla="*/ 590550 w 595312"/>
                <a:gd name="connsiteY24" fmla="*/ 219075 h 631031"/>
                <a:gd name="connsiteX25" fmla="*/ 573881 w 595312"/>
                <a:gd name="connsiteY25" fmla="*/ 240506 h 631031"/>
                <a:gd name="connsiteX26" fmla="*/ 545306 w 595312"/>
                <a:gd name="connsiteY26" fmla="*/ 269081 h 631031"/>
                <a:gd name="connsiteX27" fmla="*/ 514350 w 595312"/>
                <a:gd name="connsiteY27" fmla="*/ 311943 h 631031"/>
                <a:gd name="connsiteX28" fmla="*/ 497681 w 595312"/>
                <a:gd name="connsiteY28" fmla="*/ 342900 h 631031"/>
                <a:gd name="connsiteX29" fmla="*/ 481012 w 595312"/>
                <a:gd name="connsiteY29" fmla="*/ 388143 h 631031"/>
                <a:gd name="connsiteX30" fmla="*/ 473868 w 595312"/>
                <a:gd name="connsiteY30" fmla="*/ 433387 h 631031"/>
                <a:gd name="connsiteX31" fmla="*/ 473868 w 595312"/>
                <a:gd name="connsiteY31" fmla="*/ 466725 h 631031"/>
                <a:gd name="connsiteX32" fmla="*/ 473868 w 595312"/>
                <a:gd name="connsiteY32" fmla="*/ 590550 h 631031"/>
                <a:gd name="connsiteX33" fmla="*/ 223837 w 595312"/>
                <a:gd name="connsiteY33" fmla="*/ 631031 h 631031"/>
                <a:gd name="connsiteX34" fmla="*/ 230981 w 595312"/>
                <a:gd name="connsiteY34" fmla="*/ 4286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2" h="631031">
                  <a:moveTo>
                    <a:pt x="230981" y="428625"/>
                  </a:moveTo>
                  <a:cubicBezTo>
                    <a:pt x="230187" y="388937"/>
                    <a:pt x="229394" y="349250"/>
                    <a:pt x="228600" y="309562"/>
                  </a:cubicBezTo>
                  <a:lnTo>
                    <a:pt x="219075" y="266700"/>
                  </a:lnTo>
                  <a:lnTo>
                    <a:pt x="200025" y="226218"/>
                  </a:lnTo>
                  <a:lnTo>
                    <a:pt x="180975" y="197643"/>
                  </a:lnTo>
                  <a:lnTo>
                    <a:pt x="152400" y="166687"/>
                  </a:lnTo>
                  <a:lnTo>
                    <a:pt x="116681" y="133350"/>
                  </a:lnTo>
                  <a:lnTo>
                    <a:pt x="71437" y="100012"/>
                  </a:lnTo>
                  <a:lnTo>
                    <a:pt x="35718" y="78581"/>
                  </a:lnTo>
                  <a:lnTo>
                    <a:pt x="16668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73818" y="0"/>
                  </a:lnTo>
                  <a:lnTo>
                    <a:pt x="185737" y="4762"/>
                  </a:lnTo>
                  <a:lnTo>
                    <a:pt x="245268" y="9525"/>
                  </a:lnTo>
                  <a:lnTo>
                    <a:pt x="316706" y="21431"/>
                  </a:lnTo>
                  <a:lnTo>
                    <a:pt x="385762" y="40481"/>
                  </a:lnTo>
                  <a:lnTo>
                    <a:pt x="481012" y="83343"/>
                  </a:lnTo>
                  <a:lnTo>
                    <a:pt x="535781" y="111918"/>
                  </a:lnTo>
                  <a:lnTo>
                    <a:pt x="569118" y="140493"/>
                  </a:lnTo>
                  <a:lnTo>
                    <a:pt x="588168" y="164306"/>
                  </a:lnTo>
                  <a:lnTo>
                    <a:pt x="595312" y="188118"/>
                  </a:lnTo>
                  <a:lnTo>
                    <a:pt x="590550" y="219075"/>
                  </a:lnTo>
                  <a:lnTo>
                    <a:pt x="573881" y="240506"/>
                  </a:lnTo>
                  <a:lnTo>
                    <a:pt x="545306" y="269081"/>
                  </a:lnTo>
                  <a:lnTo>
                    <a:pt x="514350" y="311943"/>
                  </a:lnTo>
                  <a:lnTo>
                    <a:pt x="497681" y="342900"/>
                  </a:lnTo>
                  <a:lnTo>
                    <a:pt x="481012" y="388143"/>
                  </a:lnTo>
                  <a:lnTo>
                    <a:pt x="473868" y="433387"/>
                  </a:lnTo>
                  <a:lnTo>
                    <a:pt x="473868" y="466725"/>
                  </a:lnTo>
                  <a:lnTo>
                    <a:pt x="473868" y="590550"/>
                  </a:lnTo>
                  <a:lnTo>
                    <a:pt x="223837" y="631031"/>
                  </a:lnTo>
                  <a:lnTo>
                    <a:pt x="230981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C1AD544F-E7C6-433A-B3B5-208C78287868}"/>
                </a:ext>
              </a:extLst>
            </p:cNvPr>
            <p:cNvSpPr/>
            <p:nvPr/>
          </p:nvSpPr>
          <p:spPr>
            <a:xfrm>
              <a:off x="5170488" y="1788552"/>
              <a:ext cx="438150" cy="1173163"/>
            </a:xfrm>
            <a:custGeom>
              <a:avLst/>
              <a:gdLst>
                <a:gd name="connsiteX0" fmla="*/ 102394 w 438150"/>
                <a:gd name="connsiteY0" fmla="*/ 707231 h 1173956"/>
                <a:gd name="connsiteX1" fmla="*/ 154781 w 438150"/>
                <a:gd name="connsiteY1" fmla="*/ 614363 h 1173956"/>
                <a:gd name="connsiteX2" fmla="*/ 178594 w 438150"/>
                <a:gd name="connsiteY2" fmla="*/ 559594 h 1173956"/>
                <a:gd name="connsiteX3" fmla="*/ 209550 w 438150"/>
                <a:gd name="connsiteY3" fmla="*/ 466725 h 1173956"/>
                <a:gd name="connsiteX4" fmla="*/ 221456 w 438150"/>
                <a:gd name="connsiteY4" fmla="*/ 388144 h 1173956"/>
                <a:gd name="connsiteX5" fmla="*/ 228600 w 438150"/>
                <a:gd name="connsiteY5" fmla="*/ 302419 h 1173956"/>
                <a:gd name="connsiteX6" fmla="*/ 226219 w 438150"/>
                <a:gd name="connsiteY6" fmla="*/ 240506 h 1173956"/>
                <a:gd name="connsiteX7" fmla="*/ 219075 w 438150"/>
                <a:gd name="connsiteY7" fmla="*/ 188119 h 1173956"/>
                <a:gd name="connsiteX8" fmla="*/ 207169 w 438150"/>
                <a:gd name="connsiteY8" fmla="*/ 135731 h 1173956"/>
                <a:gd name="connsiteX9" fmla="*/ 183356 w 438150"/>
                <a:gd name="connsiteY9" fmla="*/ 71438 h 1173956"/>
                <a:gd name="connsiteX10" fmla="*/ 173831 w 438150"/>
                <a:gd name="connsiteY10" fmla="*/ 47625 h 1173956"/>
                <a:gd name="connsiteX11" fmla="*/ 169069 w 438150"/>
                <a:gd name="connsiteY11" fmla="*/ 28575 h 1173956"/>
                <a:gd name="connsiteX12" fmla="*/ 169069 w 438150"/>
                <a:gd name="connsiteY12" fmla="*/ 19050 h 1173956"/>
                <a:gd name="connsiteX13" fmla="*/ 173831 w 438150"/>
                <a:gd name="connsiteY13" fmla="*/ 4763 h 1173956"/>
                <a:gd name="connsiteX14" fmla="*/ 183356 w 438150"/>
                <a:gd name="connsiteY14" fmla="*/ 0 h 1173956"/>
                <a:gd name="connsiteX15" fmla="*/ 202406 w 438150"/>
                <a:gd name="connsiteY15" fmla="*/ 4763 h 1173956"/>
                <a:gd name="connsiteX16" fmla="*/ 228600 w 438150"/>
                <a:gd name="connsiteY16" fmla="*/ 19050 h 1173956"/>
                <a:gd name="connsiteX17" fmla="*/ 266700 w 438150"/>
                <a:gd name="connsiteY17" fmla="*/ 59531 h 1173956"/>
                <a:gd name="connsiteX18" fmla="*/ 309562 w 438150"/>
                <a:gd name="connsiteY18" fmla="*/ 107156 h 1173956"/>
                <a:gd name="connsiteX19" fmla="*/ 352425 w 438150"/>
                <a:gd name="connsiteY19" fmla="*/ 169069 h 1173956"/>
                <a:gd name="connsiteX20" fmla="*/ 383381 w 438150"/>
                <a:gd name="connsiteY20" fmla="*/ 223838 h 1173956"/>
                <a:gd name="connsiteX21" fmla="*/ 407194 w 438150"/>
                <a:gd name="connsiteY21" fmla="*/ 276225 h 1173956"/>
                <a:gd name="connsiteX22" fmla="*/ 438150 w 438150"/>
                <a:gd name="connsiteY22" fmla="*/ 364331 h 1173956"/>
                <a:gd name="connsiteX23" fmla="*/ 433387 w 438150"/>
                <a:gd name="connsiteY23" fmla="*/ 483394 h 1173956"/>
                <a:gd name="connsiteX24" fmla="*/ 409575 w 438150"/>
                <a:gd name="connsiteY24" fmla="*/ 611981 h 1173956"/>
                <a:gd name="connsiteX25" fmla="*/ 385762 w 438150"/>
                <a:gd name="connsiteY25" fmla="*/ 716756 h 1173956"/>
                <a:gd name="connsiteX26" fmla="*/ 361950 w 438150"/>
                <a:gd name="connsiteY26" fmla="*/ 812006 h 1173956"/>
                <a:gd name="connsiteX27" fmla="*/ 328612 w 438150"/>
                <a:gd name="connsiteY27" fmla="*/ 921544 h 1173956"/>
                <a:gd name="connsiteX28" fmla="*/ 278606 w 438150"/>
                <a:gd name="connsiteY28" fmla="*/ 1031081 h 1173956"/>
                <a:gd name="connsiteX29" fmla="*/ 240506 w 438150"/>
                <a:gd name="connsiteY29" fmla="*/ 1107281 h 1173956"/>
                <a:gd name="connsiteX30" fmla="*/ 202406 w 438150"/>
                <a:gd name="connsiteY30" fmla="*/ 1152525 h 1173956"/>
                <a:gd name="connsiteX31" fmla="*/ 180975 w 438150"/>
                <a:gd name="connsiteY31" fmla="*/ 1169194 h 1173956"/>
                <a:gd name="connsiteX32" fmla="*/ 157162 w 438150"/>
                <a:gd name="connsiteY32" fmla="*/ 1173956 h 1173956"/>
                <a:gd name="connsiteX33" fmla="*/ 135731 w 438150"/>
                <a:gd name="connsiteY33" fmla="*/ 1171575 h 1173956"/>
                <a:gd name="connsiteX34" fmla="*/ 111919 w 438150"/>
                <a:gd name="connsiteY34" fmla="*/ 1164431 h 1173956"/>
                <a:gd name="connsiteX35" fmla="*/ 73819 w 438150"/>
                <a:gd name="connsiteY35" fmla="*/ 1131094 h 1173956"/>
                <a:gd name="connsiteX36" fmla="*/ 40481 w 438150"/>
                <a:gd name="connsiteY36" fmla="*/ 1092994 h 1173956"/>
                <a:gd name="connsiteX37" fmla="*/ 16669 w 438150"/>
                <a:gd name="connsiteY37" fmla="*/ 1054894 h 1173956"/>
                <a:gd name="connsiteX38" fmla="*/ 2381 w 438150"/>
                <a:gd name="connsiteY38" fmla="*/ 1009650 h 1173956"/>
                <a:gd name="connsiteX39" fmla="*/ 0 w 438150"/>
                <a:gd name="connsiteY39" fmla="*/ 947738 h 1173956"/>
                <a:gd name="connsiteX40" fmla="*/ 7144 w 438150"/>
                <a:gd name="connsiteY40" fmla="*/ 907256 h 1173956"/>
                <a:gd name="connsiteX41" fmla="*/ 45244 w 438150"/>
                <a:gd name="connsiteY41" fmla="*/ 819150 h 1173956"/>
                <a:gd name="connsiteX42" fmla="*/ 102394 w 438150"/>
                <a:gd name="connsiteY42" fmla="*/ 7072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1173956">
                  <a:moveTo>
                    <a:pt x="102394" y="707231"/>
                  </a:moveTo>
                  <a:lnTo>
                    <a:pt x="154781" y="614363"/>
                  </a:lnTo>
                  <a:lnTo>
                    <a:pt x="178594" y="559594"/>
                  </a:lnTo>
                  <a:lnTo>
                    <a:pt x="209550" y="466725"/>
                  </a:lnTo>
                  <a:lnTo>
                    <a:pt x="221456" y="388144"/>
                  </a:lnTo>
                  <a:lnTo>
                    <a:pt x="228600" y="302419"/>
                  </a:lnTo>
                  <a:cubicBezTo>
                    <a:pt x="227806" y="281781"/>
                    <a:pt x="227013" y="261144"/>
                    <a:pt x="226219" y="240506"/>
                  </a:cubicBezTo>
                  <a:lnTo>
                    <a:pt x="219075" y="188119"/>
                  </a:lnTo>
                  <a:lnTo>
                    <a:pt x="207169" y="135731"/>
                  </a:lnTo>
                  <a:lnTo>
                    <a:pt x="183356" y="71438"/>
                  </a:lnTo>
                  <a:lnTo>
                    <a:pt x="173831" y="47625"/>
                  </a:lnTo>
                  <a:lnTo>
                    <a:pt x="169069" y="28575"/>
                  </a:lnTo>
                  <a:lnTo>
                    <a:pt x="169069" y="19050"/>
                  </a:lnTo>
                  <a:lnTo>
                    <a:pt x="173831" y="4763"/>
                  </a:lnTo>
                  <a:lnTo>
                    <a:pt x="183356" y="0"/>
                  </a:lnTo>
                  <a:lnTo>
                    <a:pt x="202406" y="4763"/>
                  </a:lnTo>
                  <a:lnTo>
                    <a:pt x="228600" y="19050"/>
                  </a:lnTo>
                  <a:lnTo>
                    <a:pt x="266700" y="59531"/>
                  </a:lnTo>
                  <a:lnTo>
                    <a:pt x="309562" y="107156"/>
                  </a:lnTo>
                  <a:lnTo>
                    <a:pt x="352425" y="169069"/>
                  </a:lnTo>
                  <a:lnTo>
                    <a:pt x="383381" y="223838"/>
                  </a:lnTo>
                  <a:lnTo>
                    <a:pt x="407194" y="276225"/>
                  </a:lnTo>
                  <a:lnTo>
                    <a:pt x="438150" y="364331"/>
                  </a:lnTo>
                  <a:lnTo>
                    <a:pt x="433387" y="483394"/>
                  </a:lnTo>
                  <a:lnTo>
                    <a:pt x="409575" y="611981"/>
                  </a:lnTo>
                  <a:lnTo>
                    <a:pt x="385762" y="716756"/>
                  </a:lnTo>
                  <a:lnTo>
                    <a:pt x="361950" y="812006"/>
                  </a:lnTo>
                  <a:lnTo>
                    <a:pt x="328612" y="921544"/>
                  </a:lnTo>
                  <a:lnTo>
                    <a:pt x="278606" y="1031081"/>
                  </a:lnTo>
                  <a:lnTo>
                    <a:pt x="240506" y="1107281"/>
                  </a:lnTo>
                  <a:lnTo>
                    <a:pt x="202406" y="1152525"/>
                  </a:lnTo>
                  <a:lnTo>
                    <a:pt x="180975" y="1169194"/>
                  </a:lnTo>
                  <a:lnTo>
                    <a:pt x="157162" y="1173956"/>
                  </a:lnTo>
                  <a:lnTo>
                    <a:pt x="135731" y="1171575"/>
                  </a:lnTo>
                  <a:lnTo>
                    <a:pt x="111919" y="1164431"/>
                  </a:lnTo>
                  <a:lnTo>
                    <a:pt x="73819" y="1131094"/>
                  </a:lnTo>
                  <a:lnTo>
                    <a:pt x="40481" y="1092994"/>
                  </a:lnTo>
                  <a:lnTo>
                    <a:pt x="16669" y="1054894"/>
                  </a:lnTo>
                  <a:lnTo>
                    <a:pt x="2381" y="1009650"/>
                  </a:lnTo>
                  <a:cubicBezTo>
                    <a:pt x="1587" y="989013"/>
                    <a:pt x="794" y="968375"/>
                    <a:pt x="0" y="947738"/>
                  </a:cubicBezTo>
                  <a:lnTo>
                    <a:pt x="7144" y="907256"/>
                  </a:lnTo>
                  <a:lnTo>
                    <a:pt x="45244" y="819150"/>
                  </a:lnTo>
                  <a:lnTo>
                    <a:pt x="102394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F37E24D0-4FC5-4A1B-94C3-56799D7D2CA5}"/>
                </a:ext>
              </a:extLst>
            </p:cNvPr>
            <p:cNvSpPr/>
            <p:nvPr/>
          </p:nvSpPr>
          <p:spPr>
            <a:xfrm>
              <a:off x="5151438" y="4848226"/>
              <a:ext cx="1162050" cy="1000125"/>
            </a:xfrm>
            <a:custGeom>
              <a:avLst/>
              <a:gdLst>
                <a:gd name="connsiteX0" fmla="*/ 642937 w 1162050"/>
                <a:gd name="connsiteY0" fmla="*/ 697706 h 1000125"/>
                <a:gd name="connsiteX1" fmla="*/ 433387 w 1162050"/>
                <a:gd name="connsiteY1" fmla="*/ 828675 h 1000125"/>
                <a:gd name="connsiteX2" fmla="*/ 226219 w 1162050"/>
                <a:gd name="connsiteY2" fmla="*/ 931069 h 1000125"/>
                <a:gd name="connsiteX3" fmla="*/ 66675 w 1162050"/>
                <a:gd name="connsiteY3" fmla="*/ 995363 h 1000125"/>
                <a:gd name="connsiteX4" fmla="*/ 35719 w 1162050"/>
                <a:gd name="connsiteY4" fmla="*/ 1000125 h 1000125"/>
                <a:gd name="connsiteX5" fmla="*/ 16669 w 1162050"/>
                <a:gd name="connsiteY5" fmla="*/ 997744 h 1000125"/>
                <a:gd name="connsiteX6" fmla="*/ 4762 w 1162050"/>
                <a:gd name="connsiteY6" fmla="*/ 990600 h 1000125"/>
                <a:gd name="connsiteX7" fmla="*/ 0 w 1162050"/>
                <a:gd name="connsiteY7" fmla="*/ 976313 h 1000125"/>
                <a:gd name="connsiteX8" fmla="*/ 9525 w 1162050"/>
                <a:gd name="connsiteY8" fmla="*/ 954881 h 1000125"/>
                <a:gd name="connsiteX9" fmla="*/ 100012 w 1162050"/>
                <a:gd name="connsiteY9" fmla="*/ 892969 h 1000125"/>
                <a:gd name="connsiteX10" fmla="*/ 233362 w 1162050"/>
                <a:gd name="connsiteY10" fmla="*/ 800100 h 1000125"/>
                <a:gd name="connsiteX11" fmla="*/ 378619 w 1162050"/>
                <a:gd name="connsiteY11" fmla="*/ 685800 h 1000125"/>
                <a:gd name="connsiteX12" fmla="*/ 514350 w 1162050"/>
                <a:gd name="connsiteY12" fmla="*/ 564356 h 1000125"/>
                <a:gd name="connsiteX13" fmla="*/ 602456 w 1162050"/>
                <a:gd name="connsiteY13" fmla="*/ 478631 h 1000125"/>
                <a:gd name="connsiteX14" fmla="*/ 695325 w 1162050"/>
                <a:gd name="connsiteY14" fmla="*/ 381000 h 1000125"/>
                <a:gd name="connsiteX15" fmla="*/ 769144 w 1162050"/>
                <a:gd name="connsiteY15" fmla="*/ 295275 h 1000125"/>
                <a:gd name="connsiteX16" fmla="*/ 785812 w 1162050"/>
                <a:gd name="connsiteY16" fmla="*/ 269081 h 1000125"/>
                <a:gd name="connsiteX17" fmla="*/ 788194 w 1162050"/>
                <a:gd name="connsiteY17" fmla="*/ 250031 h 1000125"/>
                <a:gd name="connsiteX18" fmla="*/ 788194 w 1162050"/>
                <a:gd name="connsiteY18" fmla="*/ 223838 h 1000125"/>
                <a:gd name="connsiteX19" fmla="*/ 788194 w 1162050"/>
                <a:gd name="connsiteY19" fmla="*/ 202406 h 1000125"/>
                <a:gd name="connsiteX20" fmla="*/ 778669 w 1162050"/>
                <a:gd name="connsiteY20" fmla="*/ 183356 h 1000125"/>
                <a:gd name="connsiteX21" fmla="*/ 740569 w 1162050"/>
                <a:gd name="connsiteY21" fmla="*/ 150019 h 1000125"/>
                <a:gd name="connsiteX22" fmla="*/ 635794 w 1162050"/>
                <a:gd name="connsiteY22" fmla="*/ 64294 h 1000125"/>
                <a:gd name="connsiteX23" fmla="*/ 621506 w 1162050"/>
                <a:gd name="connsiteY23" fmla="*/ 50006 h 1000125"/>
                <a:gd name="connsiteX24" fmla="*/ 614362 w 1162050"/>
                <a:gd name="connsiteY24" fmla="*/ 35719 h 1000125"/>
                <a:gd name="connsiteX25" fmla="*/ 614362 w 1162050"/>
                <a:gd name="connsiteY25" fmla="*/ 19050 h 1000125"/>
                <a:gd name="connsiteX26" fmla="*/ 619125 w 1162050"/>
                <a:gd name="connsiteY26" fmla="*/ 7144 h 1000125"/>
                <a:gd name="connsiteX27" fmla="*/ 633412 w 1162050"/>
                <a:gd name="connsiteY27" fmla="*/ 0 h 1000125"/>
                <a:gd name="connsiteX28" fmla="*/ 676275 w 1162050"/>
                <a:gd name="connsiteY28" fmla="*/ 4763 h 1000125"/>
                <a:gd name="connsiteX29" fmla="*/ 807244 w 1162050"/>
                <a:gd name="connsiteY29" fmla="*/ 35719 h 1000125"/>
                <a:gd name="connsiteX30" fmla="*/ 904875 w 1162050"/>
                <a:gd name="connsiteY30" fmla="*/ 64294 h 1000125"/>
                <a:gd name="connsiteX31" fmla="*/ 978694 w 1162050"/>
                <a:gd name="connsiteY31" fmla="*/ 95250 h 1000125"/>
                <a:gd name="connsiteX32" fmla="*/ 1033462 w 1162050"/>
                <a:gd name="connsiteY32" fmla="*/ 121444 h 1000125"/>
                <a:gd name="connsiteX33" fmla="*/ 1083469 w 1162050"/>
                <a:gd name="connsiteY33" fmla="*/ 157163 h 1000125"/>
                <a:gd name="connsiteX34" fmla="*/ 1114425 w 1162050"/>
                <a:gd name="connsiteY34" fmla="*/ 180975 h 1000125"/>
                <a:gd name="connsiteX35" fmla="*/ 1135856 w 1162050"/>
                <a:gd name="connsiteY35" fmla="*/ 207169 h 1000125"/>
                <a:gd name="connsiteX36" fmla="*/ 1154906 w 1162050"/>
                <a:gd name="connsiteY36" fmla="*/ 233363 h 1000125"/>
                <a:gd name="connsiteX37" fmla="*/ 1162050 w 1162050"/>
                <a:gd name="connsiteY37" fmla="*/ 257175 h 1000125"/>
                <a:gd name="connsiteX38" fmla="*/ 1162050 w 1162050"/>
                <a:gd name="connsiteY38" fmla="*/ 278606 h 1000125"/>
                <a:gd name="connsiteX39" fmla="*/ 1152525 w 1162050"/>
                <a:gd name="connsiteY39" fmla="*/ 300038 h 1000125"/>
                <a:gd name="connsiteX40" fmla="*/ 1128712 w 1162050"/>
                <a:gd name="connsiteY40" fmla="*/ 319088 h 1000125"/>
                <a:gd name="connsiteX41" fmla="*/ 1052512 w 1162050"/>
                <a:gd name="connsiteY41" fmla="*/ 338138 h 1000125"/>
                <a:gd name="connsiteX42" fmla="*/ 971550 w 1162050"/>
                <a:gd name="connsiteY42" fmla="*/ 428625 h 1000125"/>
                <a:gd name="connsiteX43" fmla="*/ 804862 w 1162050"/>
                <a:gd name="connsiteY43" fmla="*/ 578644 h 1000125"/>
                <a:gd name="connsiteX44" fmla="*/ 642937 w 1162050"/>
                <a:gd name="connsiteY44" fmla="*/ 6977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2050" h="1000125">
                  <a:moveTo>
                    <a:pt x="642937" y="697706"/>
                  </a:moveTo>
                  <a:lnTo>
                    <a:pt x="433387" y="828675"/>
                  </a:lnTo>
                  <a:lnTo>
                    <a:pt x="226219" y="931069"/>
                  </a:lnTo>
                  <a:lnTo>
                    <a:pt x="66675" y="995363"/>
                  </a:lnTo>
                  <a:lnTo>
                    <a:pt x="35719" y="1000125"/>
                  </a:lnTo>
                  <a:lnTo>
                    <a:pt x="16669" y="997744"/>
                  </a:lnTo>
                  <a:lnTo>
                    <a:pt x="4762" y="990600"/>
                  </a:lnTo>
                  <a:lnTo>
                    <a:pt x="0" y="976313"/>
                  </a:lnTo>
                  <a:lnTo>
                    <a:pt x="9525" y="954881"/>
                  </a:lnTo>
                  <a:lnTo>
                    <a:pt x="100012" y="892969"/>
                  </a:lnTo>
                  <a:lnTo>
                    <a:pt x="233362" y="800100"/>
                  </a:lnTo>
                  <a:lnTo>
                    <a:pt x="378619" y="685800"/>
                  </a:lnTo>
                  <a:lnTo>
                    <a:pt x="514350" y="564356"/>
                  </a:lnTo>
                  <a:lnTo>
                    <a:pt x="602456" y="478631"/>
                  </a:lnTo>
                  <a:lnTo>
                    <a:pt x="695325" y="381000"/>
                  </a:lnTo>
                  <a:lnTo>
                    <a:pt x="769144" y="295275"/>
                  </a:lnTo>
                  <a:lnTo>
                    <a:pt x="785812" y="269081"/>
                  </a:lnTo>
                  <a:lnTo>
                    <a:pt x="788194" y="250031"/>
                  </a:lnTo>
                  <a:lnTo>
                    <a:pt x="788194" y="223838"/>
                  </a:lnTo>
                  <a:lnTo>
                    <a:pt x="788194" y="202406"/>
                  </a:lnTo>
                  <a:lnTo>
                    <a:pt x="778669" y="183356"/>
                  </a:lnTo>
                  <a:lnTo>
                    <a:pt x="740569" y="150019"/>
                  </a:lnTo>
                  <a:lnTo>
                    <a:pt x="635794" y="64294"/>
                  </a:lnTo>
                  <a:lnTo>
                    <a:pt x="621506" y="50006"/>
                  </a:lnTo>
                  <a:lnTo>
                    <a:pt x="614362" y="35719"/>
                  </a:lnTo>
                  <a:lnTo>
                    <a:pt x="614362" y="19050"/>
                  </a:lnTo>
                  <a:lnTo>
                    <a:pt x="619125" y="7144"/>
                  </a:lnTo>
                  <a:lnTo>
                    <a:pt x="633412" y="0"/>
                  </a:lnTo>
                  <a:lnTo>
                    <a:pt x="676275" y="4763"/>
                  </a:lnTo>
                  <a:lnTo>
                    <a:pt x="807244" y="35719"/>
                  </a:lnTo>
                  <a:lnTo>
                    <a:pt x="904875" y="64294"/>
                  </a:lnTo>
                  <a:lnTo>
                    <a:pt x="978694" y="95250"/>
                  </a:lnTo>
                  <a:lnTo>
                    <a:pt x="1033462" y="121444"/>
                  </a:lnTo>
                  <a:lnTo>
                    <a:pt x="1083469" y="157163"/>
                  </a:lnTo>
                  <a:lnTo>
                    <a:pt x="1114425" y="180975"/>
                  </a:lnTo>
                  <a:lnTo>
                    <a:pt x="1135856" y="207169"/>
                  </a:lnTo>
                  <a:lnTo>
                    <a:pt x="1154906" y="233363"/>
                  </a:lnTo>
                  <a:lnTo>
                    <a:pt x="1162050" y="257175"/>
                  </a:lnTo>
                  <a:lnTo>
                    <a:pt x="1162050" y="278606"/>
                  </a:lnTo>
                  <a:lnTo>
                    <a:pt x="1152525" y="300038"/>
                  </a:lnTo>
                  <a:lnTo>
                    <a:pt x="1128712" y="319088"/>
                  </a:lnTo>
                  <a:lnTo>
                    <a:pt x="1052512" y="338138"/>
                  </a:lnTo>
                  <a:lnTo>
                    <a:pt x="971550" y="428625"/>
                  </a:lnTo>
                  <a:lnTo>
                    <a:pt x="804862" y="578644"/>
                  </a:lnTo>
                  <a:lnTo>
                    <a:pt x="642937" y="6977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626FD6C0-20E5-4D3B-8DDA-47D3C04E0949}"/>
                </a:ext>
              </a:extLst>
            </p:cNvPr>
            <p:cNvSpPr/>
            <p:nvPr/>
          </p:nvSpPr>
          <p:spPr>
            <a:xfrm>
              <a:off x="7034213" y="4800601"/>
              <a:ext cx="1085850" cy="1000125"/>
            </a:xfrm>
            <a:custGeom>
              <a:avLst/>
              <a:gdLst>
                <a:gd name="connsiteX0" fmla="*/ 633412 w 1085850"/>
                <a:gd name="connsiteY0" fmla="*/ 664369 h 1000125"/>
                <a:gd name="connsiteX1" fmla="*/ 497681 w 1085850"/>
                <a:gd name="connsiteY1" fmla="*/ 507206 h 1000125"/>
                <a:gd name="connsiteX2" fmla="*/ 354806 w 1085850"/>
                <a:gd name="connsiteY2" fmla="*/ 361950 h 1000125"/>
                <a:gd name="connsiteX3" fmla="*/ 207168 w 1085850"/>
                <a:gd name="connsiteY3" fmla="*/ 221456 h 1000125"/>
                <a:gd name="connsiteX4" fmla="*/ 47625 w 1085850"/>
                <a:gd name="connsiteY4" fmla="*/ 88106 h 1000125"/>
                <a:gd name="connsiteX5" fmla="*/ 16668 w 1085850"/>
                <a:gd name="connsiteY5" fmla="*/ 59531 h 1000125"/>
                <a:gd name="connsiteX6" fmla="*/ 7143 w 1085850"/>
                <a:gd name="connsiteY6" fmla="*/ 45244 h 1000125"/>
                <a:gd name="connsiteX7" fmla="*/ 0 w 1085850"/>
                <a:gd name="connsiteY7" fmla="*/ 23813 h 1000125"/>
                <a:gd name="connsiteX8" fmla="*/ 0 w 1085850"/>
                <a:gd name="connsiteY8" fmla="*/ 11906 h 1000125"/>
                <a:gd name="connsiteX9" fmla="*/ 7143 w 1085850"/>
                <a:gd name="connsiteY9" fmla="*/ 4763 h 1000125"/>
                <a:gd name="connsiteX10" fmla="*/ 21431 w 1085850"/>
                <a:gd name="connsiteY10" fmla="*/ 0 h 1000125"/>
                <a:gd name="connsiteX11" fmla="*/ 52387 w 1085850"/>
                <a:gd name="connsiteY11" fmla="*/ 9525 h 1000125"/>
                <a:gd name="connsiteX12" fmla="*/ 254793 w 1085850"/>
                <a:gd name="connsiteY12" fmla="*/ 107156 h 1000125"/>
                <a:gd name="connsiteX13" fmla="*/ 452437 w 1085850"/>
                <a:gd name="connsiteY13" fmla="*/ 207169 h 1000125"/>
                <a:gd name="connsiteX14" fmla="*/ 595312 w 1085850"/>
                <a:gd name="connsiteY14" fmla="*/ 290513 h 1000125"/>
                <a:gd name="connsiteX15" fmla="*/ 721518 w 1085850"/>
                <a:gd name="connsiteY15" fmla="*/ 371475 h 1000125"/>
                <a:gd name="connsiteX16" fmla="*/ 831056 w 1085850"/>
                <a:gd name="connsiteY16" fmla="*/ 454819 h 1000125"/>
                <a:gd name="connsiteX17" fmla="*/ 914400 w 1085850"/>
                <a:gd name="connsiteY17" fmla="*/ 516731 h 1000125"/>
                <a:gd name="connsiteX18" fmla="*/ 973931 w 1085850"/>
                <a:gd name="connsiteY18" fmla="*/ 571500 h 1000125"/>
                <a:gd name="connsiteX19" fmla="*/ 1007268 w 1085850"/>
                <a:gd name="connsiteY19" fmla="*/ 607219 h 1000125"/>
                <a:gd name="connsiteX20" fmla="*/ 1033462 w 1085850"/>
                <a:gd name="connsiteY20" fmla="*/ 645319 h 1000125"/>
                <a:gd name="connsiteX21" fmla="*/ 1059656 w 1085850"/>
                <a:gd name="connsiteY21" fmla="*/ 700088 h 1000125"/>
                <a:gd name="connsiteX22" fmla="*/ 1076325 w 1085850"/>
                <a:gd name="connsiteY22" fmla="*/ 752475 h 1000125"/>
                <a:gd name="connsiteX23" fmla="*/ 1083468 w 1085850"/>
                <a:gd name="connsiteY23" fmla="*/ 792956 h 1000125"/>
                <a:gd name="connsiteX24" fmla="*/ 1085850 w 1085850"/>
                <a:gd name="connsiteY24" fmla="*/ 859631 h 1000125"/>
                <a:gd name="connsiteX25" fmla="*/ 1081087 w 1085850"/>
                <a:gd name="connsiteY25" fmla="*/ 909638 h 1000125"/>
                <a:gd name="connsiteX26" fmla="*/ 1069181 w 1085850"/>
                <a:gd name="connsiteY26" fmla="*/ 940594 h 1000125"/>
                <a:gd name="connsiteX27" fmla="*/ 1054893 w 1085850"/>
                <a:gd name="connsiteY27" fmla="*/ 964406 h 1000125"/>
                <a:gd name="connsiteX28" fmla="*/ 1026318 w 1085850"/>
                <a:gd name="connsiteY28" fmla="*/ 985838 h 1000125"/>
                <a:gd name="connsiteX29" fmla="*/ 992981 w 1085850"/>
                <a:gd name="connsiteY29" fmla="*/ 997744 h 1000125"/>
                <a:gd name="connsiteX30" fmla="*/ 959643 w 1085850"/>
                <a:gd name="connsiteY30" fmla="*/ 1000125 h 1000125"/>
                <a:gd name="connsiteX31" fmla="*/ 919162 w 1085850"/>
                <a:gd name="connsiteY31" fmla="*/ 990600 h 1000125"/>
                <a:gd name="connsiteX32" fmla="*/ 876300 w 1085850"/>
                <a:gd name="connsiteY32" fmla="*/ 962025 h 1000125"/>
                <a:gd name="connsiteX33" fmla="*/ 831056 w 1085850"/>
                <a:gd name="connsiteY33" fmla="*/ 914400 h 1000125"/>
                <a:gd name="connsiteX34" fmla="*/ 773906 w 1085850"/>
                <a:gd name="connsiteY34" fmla="*/ 847725 h 1000125"/>
                <a:gd name="connsiteX35" fmla="*/ 728662 w 1085850"/>
                <a:gd name="connsiteY35" fmla="*/ 781050 h 1000125"/>
                <a:gd name="connsiteX36" fmla="*/ 633412 w 1085850"/>
                <a:gd name="connsiteY36" fmla="*/ 6643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85850" h="1000125">
                  <a:moveTo>
                    <a:pt x="633412" y="664369"/>
                  </a:moveTo>
                  <a:lnTo>
                    <a:pt x="497681" y="507206"/>
                  </a:lnTo>
                  <a:lnTo>
                    <a:pt x="354806" y="361950"/>
                  </a:lnTo>
                  <a:lnTo>
                    <a:pt x="207168" y="221456"/>
                  </a:lnTo>
                  <a:lnTo>
                    <a:pt x="47625" y="88106"/>
                  </a:lnTo>
                  <a:lnTo>
                    <a:pt x="16668" y="59531"/>
                  </a:lnTo>
                  <a:lnTo>
                    <a:pt x="7143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254793" y="107156"/>
                  </a:lnTo>
                  <a:lnTo>
                    <a:pt x="452437" y="207169"/>
                  </a:lnTo>
                  <a:lnTo>
                    <a:pt x="595312" y="290513"/>
                  </a:lnTo>
                  <a:lnTo>
                    <a:pt x="721518" y="371475"/>
                  </a:lnTo>
                  <a:lnTo>
                    <a:pt x="831056" y="454819"/>
                  </a:lnTo>
                  <a:lnTo>
                    <a:pt x="914400" y="516731"/>
                  </a:lnTo>
                  <a:lnTo>
                    <a:pt x="973931" y="571500"/>
                  </a:lnTo>
                  <a:lnTo>
                    <a:pt x="1007268" y="607219"/>
                  </a:lnTo>
                  <a:lnTo>
                    <a:pt x="1033462" y="645319"/>
                  </a:lnTo>
                  <a:lnTo>
                    <a:pt x="1059656" y="700088"/>
                  </a:lnTo>
                  <a:lnTo>
                    <a:pt x="1076325" y="752475"/>
                  </a:lnTo>
                  <a:lnTo>
                    <a:pt x="1083468" y="792956"/>
                  </a:lnTo>
                  <a:lnTo>
                    <a:pt x="1085850" y="859631"/>
                  </a:lnTo>
                  <a:lnTo>
                    <a:pt x="1081087" y="909638"/>
                  </a:lnTo>
                  <a:lnTo>
                    <a:pt x="1069181" y="940594"/>
                  </a:lnTo>
                  <a:lnTo>
                    <a:pt x="1054893" y="964406"/>
                  </a:lnTo>
                  <a:lnTo>
                    <a:pt x="1026318" y="985838"/>
                  </a:lnTo>
                  <a:lnTo>
                    <a:pt x="992981" y="997744"/>
                  </a:lnTo>
                  <a:lnTo>
                    <a:pt x="959643" y="1000125"/>
                  </a:lnTo>
                  <a:lnTo>
                    <a:pt x="919162" y="990600"/>
                  </a:lnTo>
                  <a:lnTo>
                    <a:pt x="876300" y="962025"/>
                  </a:lnTo>
                  <a:lnTo>
                    <a:pt x="831056" y="914400"/>
                  </a:lnTo>
                  <a:lnTo>
                    <a:pt x="773906" y="847725"/>
                  </a:lnTo>
                  <a:lnTo>
                    <a:pt x="728662" y="781050"/>
                  </a:lnTo>
                  <a:lnTo>
                    <a:pt x="633412" y="6643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69AF9144-553A-48ED-B8E9-75A31D4ED640}"/>
                </a:ext>
              </a:extLst>
            </p:cNvPr>
            <p:cNvSpPr/>
            <p:nvPr/>
          </p:nvSpPr>
          <p:spPr>
            <a:xfrm>
              <a:off x="3925888" y="3803089"/>
              <a:ext cx="850900" cy="1833562"/>
            </a:xfrm>
            <a:custGeom>
              <a:avLst/>
              <a:gdLst>
                <a:gd name="connsiteX0" fmla="*/ 528638 w 850107"/>
                <a:gd name="connsiteY0" fmla="*/ 1145381 h 1833562"/>
                <a:gd name="connsiteX1" fmla="*/ 395288 w 850107"/>
                <a:gd name="connsiteY1" fmla="*/ 1626393 h 1833562"/>
                <a:gd name="connsiteX2" fmla="*/ 328613 w 850107"/>
                <a:gd name="connsiteY2" fmla="*/ 1833562 h 1833562"/>
                <a:gd name="connsiteX3" fmla="*/ 0 w 850107"/>
                <a:gd name="connsiteY3" fmla="*/ 1490662 h 1833562"/>
                <a:gd name="connsiteX4" fmla="*/ 40482 w 850107"/>
                <a:gd name="connsiteY4" fmla="*/ 1483518 h 1833562"/>
                <a:gd name="connsiteX5" fmla="*/ 76200 w 850107"/>
                <a:gd name="connsiteY5" fmla="*/ 1445418 h 1833562"/>
                <a:gd name="connsiteX6" fmla="*/ 135732 w 850107"/>
                <a:gd name="connsiteY6" fmla="*/ 1366837 h 1833562"/>
                <a:gd name="connsiteX7" fmla="*/ 257175 w 850107"/>
                <a:gd name="connsiteY7" fmla="*/ 1159668 h 1833562"/>
                <a:gd name="connsiteX8" fmla="*/ 397669 w 850107"/>
                <a:gd name="connsiteY8" fmla="*/ 902493 h 1833562"/>
                <a:gd name="connsiteX9" fmla="*/ 540544 w 850107"/>
                <a:gd name="connsiteY9" fmla="*/ 614362 h 1833562"/>
                <a:gd name="connsiteX10" fmla="*/ 664369 w 850107"/>
                <a:gd name="connsiteY10" fmla="*/ 319087 h 1833562"/>
                <a:gd name="connsiteX11" fmla="*/ 759619 w 850107"/>
                <a:gd name="connsiteY11" fmla="*/ 90487 h 1833562"/>
                <a:gd name="connsiteX12" fmla="*/ 792957 w 850107"/>
                <a:gd name="connsiteY12" fmla="*/ 23812 h 1833562"/>
                <a:gd name="connsiteX13" fmla="*/ 809625 w 850107"/>
                <a:gd name="connsiteY13" fmla="*/ 7143 h 1833562"/>
                <a:gd name="connsiteX14" fmla="*/ 821532 w 850107"/>
                <a:gd name="connsiteY14" fmla="*/ 0 h 1833562"/>
                <a:gd name="connsiteX15" fmla="*/ 833438 w 850107"/>
                <a:gd name="connsiteY15" fmla="*/ 0 h 1833562"/>
                <a:gd name="connsiteX16" fmla="*/ 847725 w 850107"/>
                <a:gd name="connsiteY16" fmla="*/ 7143 h 1833562"/>
                <a:gd name="connsiteX17" fmla="*/ 850107 w 850107"/>
                <a:gd name="connsiteY17" fmla="*/ 28575 h 1833562"/>
                <a:gd name="connsiteX18" fmla="*/ 795338 w 850107"/>
                <a:gd name="connsiteY18" fmla="*/ 233362 h 1833562"/>
                <a:gd name="connsiteX19" fmla="*/ 688182 w 850107"/>
                <a:gd name="connsiteY19" fmla="*/ 602456 h 1833562"/>
                <a:gd name="connsiteX20" fmla="*/ 528638 w 850107"/>
                <a:gd name="connsiteY20" fmla="*/ 1145381 h 183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107" h="1833562">
                  <a:moveTo>
                    <a:pt x="528638" y="1145381"/>
                  </a:moveTo>
                  <a:lnTo>
                    <a:pt x="395288" y="1626393"/>
                  </a:lnTo>
                  <a:lnTo>
                    <a:pt x="328613" y="1833562"/>
                  </a:lnTo>
                  <a:lnTo>
                    <a:pt x="0" y="1490662"/>
                  </a:lnTo>
                  <a:lnTo>
                    <a:pt x="40482" y="1483518"/>
                  </a:lnTo>
                  <a:lnTo>
                    <a:pt x="76200" y="1445418"/>
                  </a:lnTo>
                  <a:lnTo>
                    <a:pt x="135732" y="1366837"/>
                  </a:lnTo>
                  <a:lnTo>
                    <a:pt x="257175" y="1159668"/>
                  </a:lnTo>
                  <a:lnTo>
                    <a:pt x="397669" y="902493"/>
                  </a:lnTo>
                  <a:lnTo>
                    <a:pt x="540544" y="614362"/>
                  </a:lnTo>
                  <a:lnTo>
                    <a:pt x="664369" y="319087"/>
                  </a:lnTo>
                  <a:lnTo>
                    <a:pt x="759619" y="90487"/>
                  </a:lnTo>
                  <a:lnTo>
                    <a:pt x="792957" y="23812"/>
                  </a:lnTo>
                  <a:lnTo>
                    <a:pt x="809625" y="7143"/>
                  </a:lnTo>
                  <a:lnTo>
                    <a:pt x="821532" y="0"/>
                  </a:lnTo>
                  <a:lnTo>
                    <a:pt x="833438" y="0"/>
                  </a:lnTo>
                  <a:lnTo>
                    <a:pt x="847725" y="7143"/>
                  </a:lnTo>
                  <a:lnTo>
                    <a:pt x="850107" y="28575"/>
                  </a:lnTo>
                  <a:lnTo>
                    <a:pt x="795338" y="233362"/>
                  </a:lnTo>
                  <a:lnTo>
                    <a:pt x="688182" y="602456"/>
                  </a:lnTo>
                  <a:lnTo>
                    <a:pt x="528638" y="1145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FB6DEDEA-630A-411C-BCBD-E910404FB26C}"/>
                </a:ext>
              </a:extLst>
            </p:cNvPr>
            <p:cNvSpPr/>
            <p:nvPr/>
          </p:nvSpPr>
          <p:spPr>
            <a:xfrm>
              <a:off x="5524501" y="1825065"/>
              <a:ext cx="2847975" cy="484187"/>
            </a:xfrm>
            <a:custGeom>
              <a:avLst/>
              <a:gdLst>
                <a:gd name="connsiteX0" fmla="*/ 1035461 w 2848806"/>
                <a:gd name="connsiteY0" fmla="*/ 352881 h 484246"/>
                <a:gd name="connsiteX1" fmla="*/ 491973 w 2848806"/>
                <a:gd name="connsiteY1" fmla="*/ 419852 h 484246"/>
                <a:gd name="connsiteX2" fmla="*/ 10303 w 2848806"/>
                <a:gd name="connsiteY2" fmla="*/ 484246 h 484246"/>
                <a:gd name="connsiteX3" fmla="*/ 0 w 2848806"/>
                <a:gd name="connsiteY3" fmla="*/ 291063 h 484246"/>
                <a:gd name="connsiteX4" fmla="*/ 151970 w 2848806"/>
                <a:gd name="connsiteY4" fmla="*/ 309093 h 484246"/>
                <a:gd name="connsiteX5" fmla="*/ 198334 w 2848806"/>
                <a:gd name="connsiteY5" fmla="*/ 306518 h 484246"/>
                <a:gd name="connsiteX6" fmla="*/ 327123 w 2848806"/>
                <a:gd name="connsiteY6" fmla="*/ 288487 h 484246"/>
                <a:gd name="connsiteX7" fmla="*/ 659398 w 2848806"/>
                <a:gd name="connsiteY7" fmla="*/ 242123 h 484246"/>
                <a:gd name="connsiteX8" fmla="*/ 929854 w 2848806"/>
                <a:gd name="connsiteY8" fmla="*/ 206062 h 484246"/>
                <a:gd name="connsiteX9" fmla="*/ 1156522 w 2848806"/>
                <a:gd name="connsiteY9" fmla="*/ 164850 h 484246"/>
                <a:gd name="connsiteX10" fmla="*/ 1612435 w 2848806"/>
                <a:gd name="connsiteY10" fmla="*/ 113334 h 484246"/>
                <a:gd name="connsiteX11" fmla="*/ 2191984 w 2848806"/>
                <a:gd name="connsiteY11" fmla="*/ 51516 h 484246"/>
                <a:gd name="connsiteX12" fmla="*/ 2194560 w 2848806"/>
                <a:gd name="connsiteY12" fmla="*/ 30910 h 484246"/>
                <a:gd name="connsiteX13" fmla="*/ 2202287 w 2848806"/>
                <a:gd name="connsiteY13" fmla="*/ 15455 h 484246"/>
                <a:gd name="connsiteX14" fmla="*/ 2220317 w 2848806"/>
                <a:gd name="connsiteY14" fmla="*/ 2576 h 484246"/>
                <a:gd name="connsiteX15" fmla="*/ 2238348 w 2848806"/>
                <a:gd name="connsiteY15" fmla="*/ 0 h 484246"/>
                <a:gd name="connsiteX16" fmla="*/ 2261530 w 2848806"/>
                <a:gd name="connsiteY16" fmla="*/ 0 h 484246"/>
                <a:gd name="connsiteX17" fmla="*/ 2297591 w 2848806"/>
                <a:gd name="connsiteY17" fmla="*/ 7728 h 484246"/>
                <a:gd name="connsiteX18" fmla="*/ 2439258 w 2848806"/>
                <a:gd name="connsiteY18" fmla="*/ 59243 h 484246"/>
                <a:gd name="connsiteX19" fmla="*/ 2550017 w 2848806"/>
                <a:gd name="connsiteY19" fmla="*/ 110759 h 484246"/>
                <a:gd name="connsiteX20" fmla="*/ 2637593 w 2848806"/>
                <a:gd name="connsiteY20" fmla="*/ 157123 h 484246"/>
                <a:gd name="connsiteX21" fmla="*/ 2691684 w 2848806"/>
                <a:gd name="connsiteY21" fmla="*/ 193183 h 484246"/>
                <a:gd name="connsiteX22" fmla="*/ 2763806 w 2848806"/>
                <a:gd name="connsiteY22" fmla="*/ 244699 h 484246"/>
                <a:gd name="connsiteX23" fmla="*/ 2817897 w 2848806"/>
                <a:gd name="connsiteY23" fmla="*/ 296214 h 484246"/>
                <a:gd name="connsiteX24" fmla="*/ 2838503 w 2848806"/>
                <a:gd name="connsiteY24" fmla="*/ 324548 h 484246"/>
                <a:gd name="connsiteX25" fmla="*/ 2848806 w 2848806"/>
                <a:gd name="connsiteY25" fmla="*/ 350306 h 484246"/>
                <a:gd name="connsiteX26" fmla="*/ 2848806 w 2848806"/>
                <a:gd name="connsiteY26" fmla="*/ 365760 h 484246"/>
                <a:gd name="connsiteX27" fmla="*/ 2841079 w 2848806"/>
                <a:gd name="connsiteY27" fmla="*/ 391518 h 484246"/>
                <a:gd name="connsiteX28" fmla="*/ 2820473 w 2848806"/>
                <a:gd name="connsiteY28" fmla="*/ 417276 h 484246"/>
                <a:gd name="connsiteX29" fmla="*/ 2789564 w 2848806"/>
                <a:gd name="connsiteY29" fmla="*/ 430155 h 484246"/>
                <a:gd name="connsiteX30" fmla="*/ 2320773 w 2848806"/>
                <a:gd name="connsiteY30" fmla="*/ 226668 h 484246"/>
                <a:gd name="connsiteX31" fmla="*/ 2295015 w 2848806"/>
                <a:gd name="connsiteY31" fmla="*/ 218941 h 484246"/>
                <a:gd name="connsiteX32" fmla="*/ 2248651 w 2848806"/>
                <a:gd name="connsiteY32" fmla="*/ 211214 h 484246"/>
                <a:gd name="connsiteX33" fmla="*/ 2171378 w 2848806"/>
                <a:gd name="connsiteY33" fmla="*/ 216365 h 484246"/>
                <a:gd name="connsiteX34" fmla="*/ 1035461 w 2848806"/>
                <a:gd name="connsiteY34" fmla="*/ 352881 h 48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48806" h="484246">
                  <a:moveTo>
                    <a:pt x="1035461" y="352881"/>
                  </a:moveTo>
                  <a:lnTo>
                    <a:pt x="491973" y="419852"/>
                  </a:lnTo>
                  <a:lnTo>
                    <a:pt x="10303" y="484246"/>
                  </a:lnTo>
                  <a:lnTo>
                    <a:pt x="0" y="291063"/>
                  </a:lnTo>
                  <a:lnTo>
                    <a:pt x="151970" y="309093"/>
                  </a:lnTo>
                  <a:lnTo>
                    <a:pt x="198334" y="306518"/>
                  </a:lnTo>
                  <a:lnTo>
                    <a:pt x="327123" y="288487"/>
                  </a:lnTo>
                  <a:lnTo>
                    <a:pt x="659398" y="242123"/>
                  </a:lnTo>
                  <a:lnTo>
                    <a:pt x="929854" y="206062"/>
                  </a:lnTo>
                  <a:lnTo>
                    <a:pt x="1156522" y="164850"/>
                  </a:lnTo>
                  <a:lnTo>
                    <a:pt x="1612435" y="113334"/>
                  </a:lnTo>
                  <a:lnTo>
                    <a:pt x="2191984" y="51516"/>
                  </a:lnTo>
                  <a:lnTo>
                    <a:pt x="2194560" y="30910"/>
                  </a:lnTo>
                  <a:lnTo>
                    <a:pt x="2202287" y="15455"/>
                  </a:lnTo>
                  <a:lnTo>
                    <a:pt x="2220317" y="2576"/>
                  </a:lnTo>
                  <a:lnTo>
                    <a:pt x="2238348" y="0"/>
                  </a:lnTo>
                  <a:lnTo>
                    <a:pt x="2261530" y="0"/>
                  </a:lnTo>
                  <a:lnTo>
                    <a:pt x="2297591" y="7728"/>
                  </a:lnTo>
                  <a:lnTo>
                    <a:pt x="2439258" y="59243"/>
                  </a:lnTo>
                  <a:lnTo>
                    <a:pt x="2550017" y="110759"/>
                  </a:lnTo>
                  <a:lnTo>
                    <a:pt x="2637593" y="157123"/>
                  </a:lnTo>
                  <a:lnTo>
                    <a:pt x="2691684" y="193183"/>
                  </a:lnTo>
                  <a:lnTo>
                    <a:pt x="2763806" y="244699"/>
                  </a:lnTo>
                  <a:lnTo>
                    <a:pt x="2817897" y="296214"/>
                  </a:lnTo>
                  <a:lnTo>
                    <a:pt x="2838503" y="324548"/>
                  </a:lnTo>
                  <a:lnTo>
                    <a:pt x="2848806" y="350306"/>
                  </a:lnTo>
                  <a:lnTo>
                    <a:pt x="2848806" y="365760"/>
                  </a:lnTo>
                  <a:lnTo>
                    <a:pt x="2841079" y="391518"/>
                  </a:lnTo>
                  <a:lnTo>
                    <a:pt x="2820473" y="417276"/>
                  </a:lnTo>
                  <a:lnTo>
                    <a:pt x="2789564" y="430155"/>
                  </a:lnTo>
                  <a:lnTo>
                    <a:pt x="2320773" y="226668"/>
                  </a:lnTo>
                  <a:lnTo>
                    <a:pt x="2295015" y="218941"/>
                  </a:lnTo>
                  <a:lnTo>
                    <a:pt x="2248651" y="211214"/>
                  </a:lnTo>
                  <a:lnTo>
                    <a:pt x="2171378" y="216365"/>
                  </a:lnTo>
                  <a:lnTo>
                    <a:pt x="1035461" y="35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29114995-5745-4FA4-A00D-3D1C2984D1C7}"/>
                </a:ext>
              </a:extLst>
            </p:cNvPr>
            <p:cNvSpPr/>
            <p:nvPr/>
          </p:nvSpPr>
          <p:spPr>
            <a:xfrm>
              <a:off x="7593014" y="1993339"/>
              <a:ext cx="731837" cy="500062"/>
            </a:xfrm>
            <a:custGeom>
              <a:avLst/>
              <a:gdLst>
                <a:gd name="connsiteX0" fmla="*/ 88107 w 731044"/>
                <a:gd name="connsiteY0" fmla="*/ 338137 h 500062"/>
                <a:gd name="connsiteX1" fmla="*/ 209550 w 731044"/>
                <a:gd name="connsiteY1" fmla="*/ 173831 h 500062"/>
                <a:gd name="connsiteX2" fmla="*/ 252413 w 731044"/>
                <a:gd name="connsiteY2" fmla="*/ 114300 h 500062"/>
                <a:gd name="connsiteX3" fmla="*/ 257175 w 731044"/>
                <a:gd name="connsiteY3" fmla="*/ 97631 h 500062"/>
                <a:gd name="connsiteX4" fmla="*/ 257175 w 731044"/>
                <a:gd name="connsiteY4" fmla="*/ 69056 h 500062"/>
                <a:gd name="connsiteX5" fmla="*/ 200025 w 731044"/>
                <a:gd name="connsiteY5" fmla="*/ 0 h 500062"/>
                <a:gd name="connsiteX6" fmla="*/ 728663 w 731044"/>
                <a:gd name="connsiteY6" fmla="*/ 242887 h 500062"/>
                <a:gd name="connsiteX7" fmla="*/ 731044 w 731044"/>
                <a:gd name="connsiteY7" fmla="*/ 254793 h 500062"/>
                <a:gd name="connsiteX8" fmla="*/ 716757 w 731044"/>
                <a:gd name="connsiteY8" fmla="*/ 261937 h 500062"/>
                <a:gd name="connsiteX9" fmla="*/ 619125 w 731044"/>
                <a:gd name="connsiteY9" fmla="*/ 266700 h 500062"/>
                <a:gd name="connsiteX10" fmla="*/ 521494 w 731044"/>
                <a:gd name="connsiteY10" fmla="*/ 271462 h 500062"/>
                <a:gd name="connsiteX11" fmla="*/ 464344 w 731044"/>
                <a:gd name="connsiteY11" fmla="*/ 280987 h 500062"/>
                <a:gd name="connsiteX12" fmla="*/ 421482 w 731044"/>
                <a:gd name="connsiteY12" fmla="*/ 295275 h 500062"/>
                <a:gd name="connsiteX13" fmla="*/ 259557 w 731044"/>
                <a:gd name="connsiteY13" fmla="*/ 373856 h 500062"/>
                <a:gd name="connsiteX14" fmla="*/ 54769 w 731044"/>
                <a:gd name="connsiteY14" fmla="*/ 488156 h 500062"/>
                <a:gd name="connsiteX15" fmla="*/ 28575 w 731044"/>
                <a:gd name="connsiteY15" fmla="*/ 500062 h 500062"/>
                <a:gd name="connsiteX16" fmla="*/ 19050 w 731044"/>
                <a:gd name="connsiteY16" fmla="*/ 500062 h 500062"/>
                <a:gd name="connsiteX17" fmla="*/ 7144 w 731044"/>
                <a:gd name="connsiteY17" fmla="*/ 495300 h 500062"/>
                <a:gd name="connsiteX18" fmla="*/ 0 w 731044"/>
                <a:gd name="connsiteY18" fmla="*/ 481012 h 500062"/>
                <a:gd name="connsiteX19" fmla="*/ 4763 w 731044"/>
                <a:gd name="connsiteY19" fmla="*/ 452437 h 500062"/>
                <a:gd name="connsiteX20" fmla="*/ 88107 w 731044"/>
                <a:gd name="connsiteY20" fmla="*/ 3381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1044" h="500062">
                  <a:moveTo>
                    <a:pt x="88107" y="338137"/>
                  </a:moveTo>
                  <a:lnTo>
                    <a:pt x="209550" y="173831"/>
                  </a:lnTo>
                  <a:lnTo>
                    <a:pt x="252413" y="114300"/>
                  </a:lnTo>
                  <a:lnTo>
                    <a:pt x="257175" y="97631"/>
                  </a:lnTo>
                  <a:lnTo>
                    <a:pt x="257175" y="69056"/>
                  </a:lnTo>
                  <a:lnTo>
                    <a:pt x="200025" y="0"/>
                  </a:lnTo>
                  <a:lnTo>
                    <a:pt x="728663" y="242887"/>
                  </a:lnTo>
                  <a:lnTo>
                    <a:pt x="731044" y="254793"/>
                  </a:lnTo>
                  <a:lnTo>
                    <a:pt x="716757" y="261937"/>
                  </a:lnTo>
                  <a:lnTo>
                    <a:pt x="619125" y="266700"/>
                  </a:lnTo>
                  <a:lnTo>
                    <a:pt x="521494" y="271462"/>
                  </a:lnTo>
                  <a:lnTo>
                    <a:pt x="464344" y="280987"/>
                  </a:lnTo>
                  <a:lnTo>
                    <a:pt x="421482" y="295275"/>
                  </a:lnTo>
                  <a:lnTo>
                    <a:pt x="259557" y="373856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19050" y="500062"/>
                  </a:lnTo>
                  <a:lnTo>
                    <a:pt x="7144" y="495300"/>
                  </a:lnTo>
                  <a:lnTo>
                    <a:pt x="0" y="481012"/>
                  </a:lnTo>
                  <a:lnTo>
                    <a:pt x="4763" y="452437"/>
                  </a:lnTo>
                  <a:lnTo>
                    <a:pt x="88107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30F9B807-D03F-4E5B-ACDC-9E33C1668DA1}"/>
                </a:ext>
              </a:extLst>
            </p:cNvPr>
            <p:cNvSpPr/>
            <p:nvPr/>
          </p:nvSpPr>
          <p:spPr>
            <a:xfrm>
              <a:off x="5703889" y="2469589"/>
              <a:ext cx="1716087" cy="412750"/>
            </a:xfrm>
            <a:custGeom>
              <a:avLst/>
              <a:gdLst>
                <a:gd name="connsiteX0" fmla="*/ 1114425 w 1716881"/>
                <a:gd name="connsiteY0" fmla="*/ 252412 h 411956"/>
                <a:gd name="connsiteX1" fmla="*/ 964406 w 1716881"/>
                <a:gd name="connsiteY1" fmla="*/ 283368 h 411956"/>
                <a:gd name="connsiteX2" fmla="*/ 619125 w 1716881"/>
                <a:gd name="connsiteY2" fmla="*/ 354806 h 411956"/>
                <a:gd name="connsiteX3" fmla="*/ 330994 w 1716881"/>
                <a:gd name="connsiteY3" fmla="*/ 411956 h 411956"/>
                <a:gd name="connsiteX4" fmla="*/ 295275 w 1716881"/>
                <a:gd name="connsiteY4" fmla="*/ 411956 h 411956"/>
                <a:gd name="connsiteX5" fmla="*/ 254794 w 1716881"/>
                <a:gd name="connsiteY5" fmla="*/ 409575 h 411956"/>
                <a:gd name="connsiteX6" fmla="*/ 209550 w 1716881"/>
                <a:gd name="connsiteY6" fmla="*/ 402431 h 411956"/>
                <a:gd name="connsiteX7" fmla="*/ 164306 w 1716881"/>
                <a:gd name="connsiteY7" fmla="*/ 385762 h 411956"/>
                <a:gd name="connsiteX8" fmla="*/ 130969 w 1716881"/>
                <a:gd name="connsiteY8" fmla="*/ 366712 h 411956"/>
                <a:gd name="connsiteX9" fmla="*/ 83344 w 1716881"/>
                <a:gd name="connsiteY9" fmla="*/ 330993 h 411956"/>
                <a:gd name="connsiteX10" fmla="*/ 45244 w 1716881"/>
                <a:gd name="connsiteY10" fmla="*/ 295275 h 411956"/>
                <a:gd name="connsiteX11" fmla="*/ 23812 w 1716881"/>
                <a:gd name="connsiteY11" fmla="*/ 271462 h 411956"/>
                <a:gd name="connsiteX12" fmla="*/ 7144 w 1716881"/>
                <a:gd name="connsiteY12" fmla="*/ 247650 h 411956"/>
                <a:gd name="connsiteX13" fmla="*/ 0 w 1716881"/>
                <a:gd name="connsiteY13" fmla="*/ 223837 h 411956"/>
                <a:gd name="connsiteX14" fmla="*/ 2381 w 1716881"/>
                <a:gd name="connsiteY14" fmla="*/ 195262 h 411956"/>
                <a:gd name="connsiteX15" fmla="*/ 9525 w 1716881"/>
                <a:gd name="connsiteY15" fmla="*/ 178593 h 411956"/>
                <a:gd name="connsiteX16" fmla="*/ 28575 w 1716881"/>
                <a:gd name="connsiteY16" fmla="*/ 164306 h 411956"/>
                <a:gd name="connsiteX17" fmla="*/ 45244 w 1716881"/>
                <a:gd name="connsiteY17" fmla="*/ 161925 h 411956"/>
                <a:gd name="connsiteX18" fmla="*/ 59531 w 1716881"/>
                <a:gd name="connsiteY18" fmla="*/ 169068 h 411956"/>
                <a:gd name="connsiteX19" fmla="*/ 119062 w 1716881"/>
                <a:gd name="connsiteY19" fmla="*/ 197643 h 411956"/>
                <a:gd name="connsiteX20" fmla="*/ 219075 w 1716881"/>
                <a:gd name="connsiteY20" fmla="*/ 233362 h 411956"/>
                <a:gd name="connsiteX21" fmla="*/ 304800 w 1716881"/>
                <a:gd name="connsiteY21" fmla="*/ 254793 h 411956"/>
                <a:gd name="connsiteX22" fmla="*/ 323850 w 1716881"/>
                <a:gd name="connsiteY22" fmla="*/ 254793 h 411956"/>
                <a:gd name="connsiteX23" fmla="*/ 695325 w 1716881"/>
                <a:gd name="connsiteY23" fmla="*/ 183356 h 411956"/>
                <a:gd name="connsiteX24" fmla="*/ 1319212 w 1716881"/>
                <a:gd name="connsiteY24" fmla="*/ 57150 h 411956"/>
                <a:gd name="connsiteX25" fmla="*/ 1338262 w 1716881"/>
                <a:gd name="connsiteY25" fmla="*/ 40481 h 411956"/>
                <a:gd name="connsiteX26" fmla="*/ 1354931 w 1716881"/>
                <a:gd name="connsiteY26" fmla="*/ 26193 h 411956"/>
                <a:gd name="connsiteX27" fmla="*/ 1383506 w 1716881"/>
                <a:gd name="connsiteY27" fmla="*/ 11906 h 411956"/>
                <a:gd name="connsiteX28" fmla="*/ 1412081 w 1716881"/>
                <a:gd name="connsiteY28" fmla="*/ 2381 h 411956"/>
                <a:gd name="connsiteX29" fmla="*/ 1443037 w 1716881"/>
                <a:gd name="connsiteY29" fmla="*/ 0 h 411956"/>
                <a:gd name="connsiteX30" fmla="*/ 1495425 w 1716881"/>
                <a:gd name="connsiteY30" fmla="*/ 9525 h 411956"/>
                <a:gd name="connsiteX31" fmla="*/ 1597819 w 1716881"/>
                <a:gd name="connsiteY31" fmla="*/ 33337 h 411956"/>
                <a:gd name="connsiteX32" fmla="*/ 1676400 w 1716881"/>
                <a:gd name="connsiteY32" fmla="*/ 50006 h 411956"/>
                <a:gd name="connsiteX33" fmla="*/ 1685925 w 1716881"/>
                <a:gd name="connsiteY33" fmla="*/ 57150 h 411956"/>
                <a:gd name="connsiteX34" fmla="*/ 1702594 w 1716881"/>
                <a:gd name="connsiteY34" fmla="*/ 80962 h 411956"/>
                <a:gd name="connsiteX35" fmla="*/ 1714500 w 1716881"/>
                <a:gd name="connsiteY35" fmla="*/ 102393 h 411956"/>
                <a:gd name="connsiteX36" fmla="*/ 1716881 w 1716881"/>
                <a:gd name="connsiteY36" fmla="*/ 123825 h 411956"/>
                <a:gd name="connsiteX37" fmla="*/ 1716881 w 1716881"/>
                <a:gd name="connsiteY37" fmla="*/ 152400 h 411956"/>
                <a:gd name="connsiteX38" fmla="*/ 1704975 w 1716881"/>
                <a:gd name="connsiteY38" fmla="*/ 169068 h 411956"/>
                <a:gd name="connsiteX39" fmla="*/ 1678781 w 1716881"/>
                <a:gd name="connsiteY39" fmla="*/ 192881 h 411956"/>
                <a:gd name="connsiteX40" fmla="*/ 1647825 w 1716881"/>
                <a:gd name="connsiteY40" fmla="*/ 209550 h 411956"/>
                <a:gd name="connsiteX41" fmla="*/ 1602581 w 1716881"/>
                <a:gd name="connsiteY41" fmla="*/ 223837 h 411956"/>
                <a:gd name="connsiteX42" fmla="*/ 1481137 w 1716881"/>
                <a:gd name="connsiteY42" fmla="*/ 230981 h 411956"/>
                <a:gd name="connsiteX43" fmla="*/ 1333500 w 1716881"/>
                <a:gd name="connsiteY43" fmla="*/ 235743 h 411956"/>
                <a:gd name="connsiteX44" fmla="*/ 1114425 w 1716881"/>
                <a:gd name="connsiteY44" fmla="*/ 25241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16881" h="411956">
                  <a:moveTo>
                    <a:pt x="1114425" y="252412"/>
                  </a:moveTo>
                  <a:lnTo>
                    <a:pt x="964406" y="283368"/>
                  </a:lnTo>
                  <a:lnTo>
                    <a:pt x="619125" y="354806"/>
                  </a:lnTo>
                  <a:lnTo>
                    <a:pt x="330994" y="411956"/>
                  </a:lnTo>
                  <a:lnTo>
                    <a:pt x="295275" y="411956"/>
                  </a:lnTo>
                  <a:lnTo>
                    <a:pt x="254794" y="409575"/>
                  </a:lnTo>
                  <a:lnTo>
                    <a:pt x="209550" y="402431"/>
                  </a:lnTo>
                  <a:lnTo>
                    <a:pt x="164306" y="385762"/>
                  </a:lnTo>
                  <a:lnTo>
                    <a:pt x="130969" y="366712"/>
                  </a:lnTo>
                  <a:lnTo>
                    <a:pt x="83344" y="330993"/>
                  </a:lnTo>
                  <a:lnTo>
                    <a:pt x="45244" y="295275"/>
                  </a:lnTo>
                  <a:lnTo>
                    <a:pt x="23812" y="271462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195262"/>
                  </a:lnTo>
                  <a:lnTo>
                    <a:pt x="9525" y="178593"/>
                  </a:lnTo>
                  <a:lnTo>
                    <a:pt x="28575" y="164306"/>
                  </a:lnTo>
                  <a:lnTo>
                    <a:pt x="45244" y="161925"/>
                  </a:lnTo>
                  <a:lnTo>
                    <a:pt x="59531" y="169068"/>
                  </a:lnTo>
                  <a:lnTo>
                    <a:pt x="119062" y="197643"/>
                  </a:lnTo>
                  <a:lnTo>
                    <a:pt x="219075" y="233362"/>
                  </a:lnTo>
                  <a:lnTo>
                    <a:pt x="304800" y="254793"/>
                  </a:lnTo>
                  <a:lnTo>
                    <a:pt x="323850" y="254793"/>
                  </a:lnTo>
                  <a:lnTo>
                    <a:pt x="695325" y="183356"/>
                  </a:lnTo>
                  <a:lnTo>
                    <a:pt x="1319212" y="57150"/>
                  </a:lnTo>
                  <a:lnTo>
                    <a:pt x="1338262" y="40481"/>
                  </a:lnTo>
                  <a:lnTo>
                    <a:pt x="1354931" y="26193"/>
                  </a:lnTo>
                  <a:lnTo>
                    <a:pt x="1383506" y="11906"/>
                  </a:lnTo>
                  <a:lnTo>
                    <a:pt x="1412081" y="2381"/>
                  </a:lnTo>
                  <a:lnTo>
                    <a:pt x="1443037" y="0"/>
                  </a:lnTo>
                  <a:lnTo>
                    <a:pt x="1495425" y="9525"/>
                  </a:lnTo>
                  <a:lnTo>
                    <a:pt x="1597819" y="33337"/>
                  </a:lnTo>
                  <a:lnTo>
                    <a:pt x="1676400" y="50006"/>
                  </a:lnTo>
                  <a:lnTo>
                    <a:pt x="1685925" y="57150"/>
                  </a:lnTo>
                  <a:lnTo>
                    <a:pt x="1702594" y="80962"/>
                  </a:lnTo>
                  <a:lnTo>
                    <a:pt x="1714500" y="102393"/>
                  </a:lnTo>
                  <a:lnTo>
                    <a:pt x="1716881" y="123825"/>
                  </a:lnTo>
                  <a:lnTo>
                    <a:pt x="1716881" y="152400"/>
                  </a:lnTo>
                  <a:lnTo>
                    <a:pt x="1704975" y="169068"/>
                  </a:lnTo>
                  <a:lnTo>
                    <a:pt x="1678781" y="192881"/>
                  </a:lnTo>
                  <a:lnTo>
                    <a:pt x="1647825" y="209550"/>
                  </a:lnTo>
                  <a:lnTo>
                    <a:pt x="1602581" y="223837"/>
                  </a:lnTo>
                  <a:lnTo>
                    <a:pt x="1481137" y="230981"/>
                  </a:lnTo>
                  <a:lnTo>
                    <a:pt x="1333500" y="235743"/>
                  </a:lnTo>
                  <a:lnTo>
                    <a:pt x="1114425" y="2524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BCC33C50-5B21-4210-9492-3CDFC384F55A}"/>
                </a:ext>
              </a:extLst>
            </p:cNvPr>
            <p:cNvSpPr/>
            <p:nvPr/>
          </p:nvSpPr>
          <p:spPr>
            <a:xfrm>
              <a:off x="5262563" y="3193489"/>
              <a:ext cx="595312" cy="1574800"/>
            </a:xfrm>
            <a:custGeom>
              <a:avLst/>
              <a:gdLst>
                <a:gd name="connsiteX0" fmla="*/ 297656 w 595312"/>
                <a:gd name="connsiteY0" fmla="*/ 845343 h 1574006"/>
                <a:gd name="connsiteX1" fmla="*/ 226218 w 595312"/>
                <a:gd name="connsiteY1" fmla="*/ 411956 h 1574006"/>
                <a:gd name="connsiteX2" fmla="*/ 204787 w 595312"/>
                <a:gd name="connsiteY2" fmla="*/ 307181 h 1574006"/>
                <a:gd name="connsiteX3" fmla="*/ 185737 w 595312"/>
                <a:gd name="connsiteY3" fmla="*/ 261937 h 1574006"/>
                <a:gd name="connsiteX4" fmla="*/ 138112 w 595312"/>
                <a:gd name="connsiteY4" fmla="*/ 188118 h 1574006"/>
                <a:gd name="connsiteX5" fmla="*/ 92868 w 595312"/>
                <a:gd name="connsiteY5" fmla="*/ 135731 h 1574006"/>
                <a:gd name="connsiteX6" fmla="*/ 52387 w 595312"/>
                <a:gd name="connsiteY6" fmla="*/ 97631 h 1574006"/>
                <a:gd name="connsiteX7" fmla="*/ 26193 w 595312"/>
                <a:gd name="connsiteY7" fmla="*/ 76200 h 1574006"/>
                <a:gd name="connsiteX8" fmla="*/ 11906 w 595312"/>
                <a:gd name="connsiteY8" fmla="*/ 61912 h 1574006"/>
                <a:gd name="connsiteX9" fmla="*/ 2381 w 595312"/>
                <a:gd name="connsiteY9" fmla="*/ 45243 h 1574006"/>
                <a:gd name="connsiteX10" fmla="*/ 0 w 595312"/>
                <a:gd name="connsiteY10" fmla="*/ 30956 h 1574006"/>
                <a:gd name="connsiteX11" fmla="*/ 2381 w 595312"/>
                <a:gd name="connsiteY11" fmla="*/ 16668 h 1574006"/>
                <a:gd name="connsiteX12" fmla="*/ 9525 w 595312"/>
                <a:gd name="connsiteY12" fmla="*/ 7143 h 1574006"/>
                <a:gd name="connsiteX13" fmla="*/ 16668 w 595312"/>
                <a:gd name="connsiteY13" fmla="*/ 0 h 1574006"/>
                <a:gd name="connsiteX14" fmla="*/ 42862 w 595312"/>
                <a:gd name="connsiteY14" fmla="*/ 2381 h 1574006"/>
                <a:gd name="connsiteX15" fmla="*/ 150018 w 595312"/>
                <a:gd name="connsiteY15" fmla="*/ 33337 h 1574006"/>
                <a:gd name="connsiteX16" fmla="*/ 228600 w 595312"/>
                <a:gd name="connsiteY16" fmla="*/ 59531 h 1574006"/>
                <a:gd name="connsiteX17" fmla="*/ 307181 w 595312"/>
                <a:gd name="connsiteY17" fmla="*/ 90487 h 1574006"/>
                <a:gd name="connsiteX18" fmla="*/ 404812 w 595312"/>
                <a:gd name="connsiteY18" fmla="*/ 133350 h 1574006"/>
                <a:gd name="connsiteX19" fmla="*/ 445293 w 595312"/>
                <a:gd name="connsiteY19" fmla="*/ 154781 h 1574006"/>
                <a:gd name="connsiteX20" fmla="*/ 445293 w 595312"/>
                <a:gd name="connsiteY20" fmla="*/ 261937 h 1574006"/>
                <a:gd name="connsiteX21" fmla="*/ 500062 w 595312"/>
                <a:gd name="connsiteY21" fmla="*/ 745331 h 1574006"/>
                <a:gd name="connsiteX22" fmla="*/ 507206 w 595312"/>
                <a:gd name="connsiteY22" fmla="*/ 840581 h 1574006"/>
                <a:gd name="connsiteX23" fmla="*/ 531018 w 595312"/>
                <a:gd name="connsiteY23" fmla="*/ 1031081 h 1574006"/>
                <a:gd name="connsiteX24" fmla="*/ 540543 w 595312"/>
                <a:gd name="connsiteY24" fmla="*/ 1126331 h 1574006"/>
                <a:gd name="connsiteX25" fmla="*/ 566737 w 595312"/>
                <a:gd name="connsiteY25" fmla="*/ 1345406 h 1574006"/>
                <a:gd name="connsiteX26" fmla="*/ 595312 w 595312"/>
                <a:gd name="connsiteY26" fmla="*/ 1481137 h 1574006"/>
                <a:gd name="connsiteX27" fmla="*/ 535781 w 595312"/>
                <a:gd name="connsiteY27" fmla="*/ 1538287 h 1574006"/>
                <a:gd name="connsiteX28" fmla="*/ 492918 w 595312"/>
                <a:gd name="connsiteY28" fmla="*/ 1564481 h 1574006"/>
                <a:gd name="connsiteX29" fmla="*/ 464343 w 595312"/>
                <a:gd name="connsiteY29" fmla="*/ 1574006 h 1574006"/>
                <a:gd name="connsiteX30" fmla="*/ 445293 w 595312"/>
                <a:gd name="connsiteY30" fmla="*/ 1574006 h 1574006"/>
                <a:gd name="connsiteX31" fmla="*/ 426243 w 595312"/>
                <a:gd name="connsiteY31" fmla="*/ 1569243 h 1574006"/>
                <a:gd name="connsiteX32" fmla="*/ 411956 w 595312"/>
                <a:gd name="connsiteY32" fmla="*/ 1557337 h 1574006"/>
                <a:gd name="connsiteX33" fmla="*/ 390525 w 595312"/>
                <a:gd name="connsiteY33" fmla="*/ 1528762 h 1574006"/>
                <a:gd name="connsiteX34" fmla="*/ 357187 w 595312"/>
                <a:gd name="connsiteY34" fmla="*/ 1471612 h 1574006"/>
                <a:gd name="connsiteX35" fmla="*/ 323850 w 595312"/>
                <a:gd name="connsiteY35" fmla="*/ 1388268 h 1574006"/>
                <a:gd name="connsiteX36" fmla="*/ 314325 w 595312"/>
                <a:gd name="connsiteY36" fmla="*/ 1323975 h 1574006"/>
                <a:gd name="connsiteX37" fmla="*/ 321468 w 595312"/>
                <a:gd name="connsiteY37" fmla="*/ 1293018 h 1574006"/>
                <a:gd name="connsiteX38" fmla="*/ 338137 w 595312"/>
                <a:gd name="connsiteY38" fmla="*/ 1238250 h 1574006"/>
                <a:gd name="connsiteX39" fmla="*/ 345281 w 595312"/>
                <a:gd name="connsiteY39" fmla="*/ 1197768 h 1574006"/>
                <a:gd name="connsiteX40" fmla="*/ 345281 w 595312"/>
                <a:gd name="connsiteY40" fmla="*/ 1162050 h 1574006"/>
                <a:gd name="connsiteX41" fmla="*/ 328612 w 595312"/>
                <a:gd name="connsiteY41" fmla="*/ 1014412 h 1574006"/>
                <a:gd name="connsiteX42" fmla="*/ 297656 w 595312"/>
                <a:gd name="connsiteY42" fmla="*/ 845343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5312" h="1574006">
                  <a:moveTo>
                    <a:pt x="297656" y="845343"/>
                  </a:moveTo>
                  <a:lnTo>
                    <a:pt x="226218" y="411956"/>
                  </a:lnTo>
                  <a:lnTo>
                    <a:pt x="204787" y="307181"/>
                  </a:lnTo>
                  <a:lnTo>
                    <a:pt x="185737" y="261937"/>
                  </a:lnTo>
                  <a:lnTo>
                    <a:pt x="138112" y="188118"/>
                  </a:lnTo>
                  <a:lnTo>
                    <a:pt x="92868" y="135731"/>
                  </a:lnTo>
                  <a:lnTo>
                    <a:pt x="52387" y="97631"/>
                  </a:lnTo>
                  <a:lnTo>
                    <a:pt x="26193" y="76200"/>
                  </a:lnTo>
                  <a:lnTo>
                    <a:pt x="11906" y="61912"/>
                  </a:lnTo>
                  <a:lnTo>
                    <a:pt x="2381" y="45243"/>
                  </a:lnTo>
                  <a:lnTo>
                    <a:pt x="0" y="30956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16668" y="0"/>
                  </a:lnTo>
                  <a:lnTo>
                    <a:pt x="42862" y="2381"/>
                  </a:lnTo>
                  <a:lnTo>
                    <a:pt x="150018" y="33337"/>
                  </a:lnTo>
                  <a:lnTo>
                    <a:pt x="228600" y="59531"/>
                  </a:lnTo>
                  <a:lnTo>
                    <a:pt x="307181" y="90487"/>
                  </a:lnTo>
                  <a:lnTo>
                    <a:pt x="404812" y="133350"/>
                  </a:lnTo>
                  <a:lnTo>
                    <a:pt x="445293" y="154781"/>
                  </a:lnTo>
                  <a:lnTo>
                    <a:pt x="445293" y="261937"/>
                  </a:lnTo>
                  <a:lnTo>
                    <a:pt x="500062" y="745331"/>
                  </a:lnTo>
                  <a:lnTo>
                    <a:pt x="507206" y="840581"/>
                  </a:lnTo>
                  <a:lnTo>
                    <a:pt x="531018" y="1031081"/>
                  </a:lnTo>
                  <a:lnTo>
                    <a:pt x="540543" y="1126331"/>
                  </a:lnTo>
                  <a:lnTo>
                    <a:pt x="566737" y="1345406"/>
                  </a:lnTo>
                  <a:lnTo>
                    <a:pt x="595312" y="1481137"/>
                  </a:lnTo>
                  <a:lnTo>
                    <a:pt x="535781" y="1538287"/>
                  </a:lnTo>
                  <a:lnTo>
                    <a:pt x="492918" y="1564481"/>
                  </a:lnTo>
                  <a:lnTo>
                    <a:pt x="464343" y="1574006"/>
                  </a:lnTo>
                  <a:lnTo>
                    <a:pt x="445293" y="1574006"/>
                  </a:lnTo>
                  <a:lnTo>
                    <a:pt x="426243" y="1569243"/>
                  </a:lnTo>
                  <a:lnTo>
                    <a:pt x="411956" y="1557337"/>
                  </a:lnTo>
                  <a:lnTo>
                    <a:pt x="390525" y="1528762"/>
                  </a:lnTo>
                  <a:lnTo>
                    <a:pt x="357187" y="1471612"/>
                  </a:lnTo>
                  <a:lnTo>
                    <a:pt x="323850" y="1388268"/>
                  </a:lnTo>
                  <a:lnTo>
                    <a:pt x="314325" y="1323975"/>
                  </a:lnTo>
                  <a:lnTo>
                    <a:pt x="321468" y="1293018"/>
                  </a:lnTo>
                  <a:lnTo>
                    <a:pt x="338137" y="1238250"/>
                  </a:lnTo>
                  <a:lnTo>
                    <a:pt x="345281" y="1197768"/>
                  </a:lnTo>
                  <a:lnTo>
                    <a:pt x="345281" y="1162050"/>
                  </a:lnTo>
                  <a:lnTo>
                    <a:pt x="328612" y="1014412"/>
                  </a:lnTo>
                  <a:lnTo>
                    <a:pt x="297656" y="8453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1B4840B1-4E01-4403-9B41-04719D5BEB29}"/>
                </a:ext>
              </a:extLst>
            </p:cNvPr>
            <p:cNvSpPr/>
            <p:nvPr/>
          </p:nvSpPr>
          <p:spPr>
            <a:xfrm>
              <a:off x="5573714" y="3015689"/>
              <a:ext cx="2384425" cy="1562100"/>
            </a:xfrm>
            <a:custGeom>
              <a:avLst/>
              <a:gdLst>
                <a:gd name="connsiteX0" fmla="*/ 557213 w 2383632"/>
                <a:gd name="connsiteY0" fmla="*/ 407194 h 1562100"/>
                <a:gd name="connsiteX1" fmla="*/ 88107 w 2383632"/>
                <a:gd name="connsiteY1" fmla="*/ 476250 h 1562100"/>
                <a:gd name="connsiteX2" fmla="*/ 0 w 2383632"/>
                <a:gd name="connsiteY2" fmla="*/ 323850 h 1562100"/>
                <a:gd name="connsiteX3" fmla="*/ 383382 w 2383632"/>
                <a:gd name="connsiteY3" fmla="*/ 271462 h 1562100"/>
                <a:gd name="connsiteX4" fmla="*/ 688182 w 2383632"/>
                <a:gd name="connsiteY4" fmla="*/ 223837 h 1562100"/>
                <a:gd name="connsiteX5" fmla="*/ 990600 w 2383632"/>
                <a:gd name="connsiteY5" fmla="*/ 176212 h 1562100"/>
                <a:gd name="connsiteX6" fmla="*/ 1162050 w 2383632"/>
                <a:gd name="connsiteY6" fmla="*/ 159544 h 1562100"/>
                <a:gd name="connsiteX7" fmla="*/ 1588294 w 2383632"/>
                <a:gd name="connsiteY7" fmla="*/ 95250 h 1562100"/>
                <a:gd name="connsiteX8" fmla="*/ 1835944 w 2383632"/>
                <a:gd name="connsiteY8" fmla="*/ 66675 h 1562100"/>
                <a:gd name="connsiteX9" fmla="*/ 1878807 w 2383632"/>
                <a:gd name="connsiteY9" fmla="*/ 47625 h 1562100"/>
                <a:gd name="connsiteX10" fmla="*/ 1935957 w 2383632"/>
                <a:gd name="connsiteY10" fmla="*/ 23812 h 1562100"/>
                <a:gd name="connsiteX11" fmla="*/ 1985963 w 2383632"/>
                <a:gd name="connsiteY11" fmla="*/ 7144 h 1562100"/>
                <a:gd name="connsiteX12" fmla="*/ 2033588 w 2383632"/>
                <a:gd name="connsiteY12" fmla="*/ 0 h 1562100"/>
                <a:gd name="connsiteX13" fmla="*/ 2066925 w 2383632"/>
                <a:gd name="connsiteY13" fmla="*/ 0 h 1562100"/>
                <a:gd name="connsiteX14" fmla="*/ 2090738 w 2383632"/>
                <a:gd name="connsiteY14" fmla="*/ 4762 h 1562100"/>
                <a:gd name="connsiteX15" fmla="*/ 2114550 w 2383632"/>
                <a:gd name="connsiteY15" fmla="*/ 19050 h 1562100"/>
                <a:gd name="connsiteX16" fmla="*/ 2185988 w 2383632"/>
                <a:gd name="connsiteY16" fmla="*/ 61912 h 1562100"/>
                <a:gd name="connsiteX17" fmla="*/ 2271713 w 2383632"/>
                <a:gd name="connsiteY17" fmla="*/ 119062 h 1562100"/>
                <a:gd name="connsiteX18" fmla="*/ 2321719 w 2383632"/>
                <a:gd name="connsiteY18" fmla="*/ 157162 h 1562100"/>
                <a:gd name="connsiteX19" fmla="*/ 2350294 w 2383632"/>
                <a:gd name="connsiteY19" fmla="*/ 183356 h 1562100"/>
                <a:gd name="connsiteX20" fmla="*/ 2371725 w 2383632"/>
                <a:gd name="connsiteY20" fmla="*/ 214312 h 1562100"/>
                <a:gd name="connsiteX21" fmla="*/ 2381250 w 2383632"/>
                <a:gd name="connsiteY21" fmla="*/ 245269 h 1562100"/>
                <a:gd name="connsiteX22" fmla="*/ 2383632 w 2383632"/>
                <a:gd name="connsiteY22" fmla="*/ 269081 h 1562100"/>
                <a:gd name="connsiteX23" fmla="*/ 2374107 w 2383632"/>
                <a:gd name="connsiteY23" fmla="*/ 304800 h 1562100"/>
                <a:gd name="connsiteX24" fmla="*/ 2352675 w 2383632"/>
                <a:gd name="connsiteY24" fmla="*/ 323850 h 1562100"/>
                <a:gd name="connsiteX25" fmla="*/ 2331244 w 2383632"/>
                <a:gd name="connsiteY25" fmla="*/ 347662 h 1562100"/>
                <a:gd name="connsiteX26" fmla="*/ 2316957 w 2383632"/>
                <a:gd name="connsiteY26" fmla="*/ 383381 h 1562100"/>
                <a:gd name="connsiteX27" fmla="*/ 2302669 w 2383632"/>
                <a:gd name="connsiteY27" fmla="*/ 423862 h 1562100"/>
                <a:gd name="connsiteX28" fmla="*/ 2297907 w 2383632"/>
                <a:gd name="connsiteY28" fmla="*/ 490537 h 1562100"/>
                <a:gd name="connsiteX29" fmla="*/ 2233613 w 2383632"/>
                <a:gd name="connsiteY29" fmla="*/ 766762 h 1562100"/>
                <a:gd name="connsiteX30" fmla="*/ 2162175 w 2383632"/>
                <a:gd name="connsiteY30" fmla="*/ 1107281 h 1562100"/>
                <a:gd name="connsiteX31" fmla="*/ 2097882 w 2383632"/>
                <a:gd name="connsiteY31" fmla="*/ 1381125 h 1562100"/>
                <a:gd name="connsiteX32" fmla="*/ 2074069 w 2383632"/>
                <a:gd name="connsiteY32" fmla="*/ 1435894 h 1562100"/>
                <a:gd name="connsiteX33" fmla="*/ 2028825 w 2383632"/>
                <a:gd name="connsiteY33" fmla="*/ 1531144 h 1562100"/>
                <a:gd name="connsiteX34" fmla="*/ 2014538 w 2383632"/>
                <a:gd name="connsiteY34" fmla="*/ 1554956 h 1562100"/>
                <a:gd name="connsiteX35" fmla="*/ 2002632 w 2383632"/>
                <a:gd name="connsiteY35" fmla="*/ 1562100 h 1562100"/>
                <a:gd name="connsiteX36" fmla="*/ 1985963 w 2383632"/>
                <a:gd name="connsiteY36" fmla="*/ 1562100 h 1562100"/>
                <a:gd name="connsiteX37" fmla="*/ 1947863 w 2383632"/>
                <a:gd name="connsiteY37" fmla="*/ 1557337 h 1562100"/>
                <a:gd name="connsiteX38" fmla="*/ 1902619 w 2383632"/>
                <a:gd name="connsiteY38" fmla="*/ 1528762 h 1562100"/>
                <a:gd name="connsiteX39" fmla="*/ 1847850 w 2383632"/>
                <a:gd name="connsiteY39" fmla="*/ 1495425 h 1562100"/>
                <a:gd name="connsiteX40" fmla="*/ 1812132 w 2383632"/>
                <a:gd name="connsiteY40" fmla="*/ 1452562 h 1562100"/>
                <a:gd name="connsiteX41" fmla="*/ 1845469 w 2383632"/>
                <a:gd name="connsiteY41" fmla="*/ 1321594 h 1562100"/>
                <a:gd name="connsiteX42" fmla="*/ 1945482 w 2383632"/>
                <a:gd name="connsiteY42" fmla="*/ 826294 h 1562100"/>
                <a:gd name="connsiteX43" fmla="*/ 1985963 w 2383632"/>
                <a:gd name="connsiteY43" fmla="*/ 719137 h 1562100"/>
                <a:gd name="connsiteX44" fmla="*/ 2031207 w 2383632"/>
                <a:gd name="connsiteY44" fmla="*/ 347662 h 1562100"/>
                <a:gd name="connsiteX45" fmla="*/ 2028825 w 2383632"/>
                <a:gd name="connsiteY45" fmla="*/ 309562 h 1562100"/>
                <a:gd name="connsiteX46" fmla="*/ 2021682 w 2383632"/>
                <a:gd name="connsiteY46" fmla="*/ 285750 h 1562100"/>
                <a:gd name="connsiteX47" fmla="*/ 2009775 w 2383632"/>
                <a:gd name="connsiteY47" fmla="*/ 269081 h 1562100"/>
                <a:gd name="connsiteX48" fmla="*/ 1993107 w 2383632"/>
                <a:gd name="connsiteY48" fmla="*/ 252412 h 1562100"/>
                <a:gd name="connsiteX49" fmla="*/ 1959769 w 2383632"/>
                <a:gd name="connsiteY49" fmla="*/ 233362 h 1562100"/>
                <a:gd name="connsiteX50" fmla="*/ 1914525 w 2383632"/>
                <a:gd name="connsiteY50" fmla="*/ 221456 h 1562100"/>
                <a:gd name="connsiteX51" fmla="*/ 1659732 w 2383632"/>
                <a:gd name="connsiteY51" fmla="*/ 252412 h 1562100"/>
                <a:gd name="connsiteX52" fmla="*/ 1145382 w 2383632"/>
                <a:gd name="connsiteY52" fmla="*/ 316706 h 1562100"/>
                <a:gd name="connsiteX53" fmla="*/ 995363 w 2383632"/>
                <a:gd name="connsiteY53" fmla="*/ 330994 h 1562100"/>
                <a:gd name="connsiteX54" fmla="*/ 557213 w 2383632"/>
                <a:gd name="connsiteY54" fmla="*/ 407194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83632" h="1562100">
                  <a:moveTo>
                    <a:pt x="557213" y="407194"/>
                  </a:moveTo>
                  <a:lnTo>
                    <a:pt x="88107" y="476250"/>
                  </a:lnTo>
                  <a:lnTo>
                    <a:pt x="0" y="323850"/>
                  </a:lnTo>
                  <a:lnTo>
                    <a:pt x="383382" y="271462"/>
                  </a:lnTo>
                  <a:lnTo>
                    <a:pt x="688182" y="223837"/>
                  </a:lnTo>
                  <a:lnTo>
                    <a:pt x="990600" y="176212"/>
                  </a:lnTo>
                  <a:lnTo>
                    <a:pt x="1162050" y="159544"/>
                  </a:lnTo>
                  <a:lnTo>
                    <a:pt x="1588294" y="95250"/>
                  </a:lnTo>
                  <a:lnTo>
                    <a:pt x="1835944" y="66675"/>
                  </a:lnTo>
                  <a:lnTo>
                    <a:pt x="1878807" y="47625"/>
                  </a:lnTo>
                  <a:lnTo>
                    <a:pt x="1935957" y="23812"/>
                  </a:lnTo>
                  <a:lnTo>
                    <a:pt x="1985963" y="7144"/>
                  </a:lnTo>
                  <a:lnTo>
                    <a:pt x="2033588" y="0"/>
                  </a:lnTo>
                  <a:lnTo>
                    <a:pt x="2066925" y="0"/>
                  </a:lnTo>
                  <a:lnTo>
                    <a:pt x="2090738" y="4762"/>
                  </a:lnTo>
                  <a:lnTo>
                    <a:pt x="2114550" y="19050"/>
                  </a:lnTo>
                  <a:lnTo>
                    <a:pt x="2185988" y="61912"/>
                  </a:lnTo>
                  <a:lnTo>
                    <a:pt x="2271713" y="119062"/>
                  </a:lnTo>
                  <a:lnTo>
                    <a:pt x="2321719" y="157162"/>
                  </a:lnTo>
                  <a:lnTo>
                    <a:pt x="2350294" y="183356"/>
                  </a:lnTo>
                  <a:lnTo>
                    <a:pt x="2371725" y="214312"/>
                  </a:lnTo>
                  <a:lnTo>
                    <a:pt x="2381250" y="245269"/>
                  </a:lnTo>
                  <a:lnTo>
                    <a:pt x="2383632" y="269081"/>
                  </a:lnTo>
                  <a:lnTo>
                    <a:pt x="2374107" y="304800"/>
                  </a:lnTo>
                  <a:lnTo>
                    <a:pt x="2352675" y="323850"/>
                  </a:lnTo>
                  <a:lnTo>
                    <a:pt x="2331244" y="347662"/>
                  </a:lnTo>
                  <a:lnTo>
                    <a:pt x="2316957" y="383381"/>
                  </a:lnTo>
                  <a:lnTo>
                    <a:pt x="2302669" y="423862"/>
                  </a:lnTo>
                  <a:lnTo>
                    <a:pt x="2297907" y="490537"/>
                  </a:lnTo>
                  <a:lnTo>
                    <a:pt x="2233613" y="766762"/>
                  </a:lnTo>
                  <a:lnTo>
                    <a:pt x="2162175" y="1107281"/>
                  </a:lnTo>
                  <a:lnTo>
                    <a:pt x="2097882" y="1381125"/>
                  </a:lnTo>
                  <a:lnTo>
                    <a:pt x="2074069" y="1435894"/>
                  </a:lnTo>
                  <a:lnTo>
                    <a:pt x="2028825" y="1531144"/>
                  </a:lnTo>
                  <a:lnTo>
                    <a:pt x="2014538" y="1554956"/>
                  </a:lnTo>
                  <a:lnTo>
                    <a:pt x="2002632" y="1562100"/>
                  </a:lnTo>
                  <a:lnTo>
                    <a:pt x="1985963" y="1562100"/>
                  </a:lnTo>
                  <a:lnTo>
                    <a:pt x="1947863" y="1557337"/>
                  </a:lnTo>
                  <a:lnTo>
                    <a:pt x="1902619" y="1528762"/>
                  </a:lnTo>
                  <a:lnTo>
                    <a:pt x="1847850" y="1495425"/>
                  </a:lnTo>
                  <a:lnTo>
                    <a:pt x="1812132" y="1452562"/>
                  </a:lnTo>
                  <a:lnTo>
                    <a:pt x="1845469" y="1321594"/>
                  </a:lnTo>
                  <a:lnTo>
                    <a:pt x="1945482" y="826294"/>
                  </a:lnTo>
                  <a:lnTo>
                    <a:pt x="1985963" y="719137"/>
                  </a:lnTo>
                  <a:lnTo>
                    <a:pt x="2031207" y="347662"/>
                  </a:lnTo>
                  <a:lnTo>
                    <a:pt x="2028825" y="309562"/>
                  </a:lnTo>
                  <a:lnTo>
                    <a:pt x="2021682" y="285750"/>
                  </a:lnTo>
                  <a:lnTo>
                    <a:pt x="2009775" y="269081"/>
                  </a:lnTo>
                  <a:lnTo>
                    <a:pt x="1993107" y="252412"/>
                  </a:lnTo>
                  <a:lnTo>
                    <a:pt x="1959769" y="233362"/>
                  </a:lnTo>
                  <a:lnTo>
                    <a:pt x="1914525" y="221456"/>
                  </a:lnTo>
                  <a:lnTo>
                    <a:pt x="1659732" y="252412"/>
                  </a:lnTo>
                  <a:lnTo>
                    <a:pt x="1145382" y="316706"/>
                  </a:lnTo>
                  <a:lnTo>
                    <a:pt x="995363" y="330994"/>
                  </a:lnTo>
                  <a:lnTo>
                    <a:pt x="557213" y="4071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7CC4C49B-5FAA-4F59-B15D-87A885D68A6A}"/>
                </a:ext>
              </a:extLst>
            </p:cNvPr>
            <p:cNvSpPr/>
            <p:nvPr/>
          </p:nvSpPr>
          <p:spPr>
            <a:xfrm>
              <a:off x="6442075" y="2683902"/>
              <a:ext cx="317500" cy="1749425"/>
            </a:xfrm>
            <a:custGeom>
              <a:avLst/>
              <a:gdLst>
                <a:gd name="connsiteX0" fmla="*/ 97703 w 318161"/>
                <a:gd name="connsiteY0" fmla="*/ 926926 h 1748634"/>
                <a:gd name="connsiteX1" fmla="*/ 95197 w 318161"/>
                <a:gd name="connsiteY1" fmla="*/ 413359 h 1748634"/>
                <a:gd name="connsiteX2" fmla="*/ 92692 w 318161"/>
                <a:gd name="connsiteY2" fmla="*/ 303130 h 1748634"/>
                <a:gd name="connsiteX3" fmla="*/ 85177 w 318161"/>
                <a:gd name="connsiteY3" fmla="*/ 240500 h 1748634"/>
                <a:gd name="connsiteX4" fmla="*/ 77661 w 318161"/>
                <a:gd name="connsiteY4" fmla="*/ 210437 h 1748634"/>
                <a:gd name="connsiteX5" fmla="*/ 67640 w 318161"/>
                <a:gd name="connsiteY5" fmla="*/ 170354 h 1748634"/>
                <a:gd name="connsiteX6" fmla="*/ 0 w 318161"/>
                <a:gd name="connsiteY6" fmla="*/ 72651 h 1748634"/>
                <a:gd name="connsiteX7" fmla="*/ 202921 w 318161"/>
                <a:gd name="connsiteY7" fmla="*/ 0 h 1748634"/>
                <a:gd name="connsiteX8" fmla="*/ 268057 w 318161"/>
                <a:gd name="connsiteY8" fmla="*/ 95198 h 1748634"/>
                <a:gd name="connsiteX9" fmla="*/ 290603 w 318161"/>
                <a:gd name="connsiteY9" fmla="*/ 145302 h 1748634"/>
                <a:gd name="connsiteX10" fmla="*/ 305635 w 318161"/>
                <a:gd name="connsiteY10" fmla="*/ 192901 h 1748634"/>
                <a:gd name="connsiteX11" fmla="*/ 315655 w 318161"/>
                <a:gd name="connsiteY11" fmla="*/ 235489 h 1748634"/>
                <a:gd name="connsiteX12" fmla="*/ 318161 w 318161"/>
                <a:gd name="connsiteY12" fmla="*/ 283088 h 1748634"/>
                <a:gd name="connsiteX13" fmla="*/ 318161 w 318161"/>
                <a:gd name="connsiteY13" fmla="*/ 501041 h 1748634"/>
                <a:gd name="connsiteX14" fmla="*/ 318161 w 318161"/>
                <a:gd name="connsiteY14" fmla="*/ 628807 h 1748634"/>
                <a:gd name="connsiteX15" fmla="*/ 290603 w 318161"/>
                <a:gd name="connsiteY15" fmla="*/ 1109806 h 1748634"/>
                <a:gd name="connsiteX16" fmla="*/ 290603 w 318161"/>
                <a:gd name="connsiteY16" fmla="*/ 1235066 h 1748634"/>
                <a:gd name="connsiteX17" fmla="*/ 293109 w 318161"/>
                <a:gd name="connsiteY17" fmla="*/ 1721076 h 1748634"/>
                <a:gd name="connsiteX18" fmla="*/ 95197 w 318161"/>
                <a:gd name="connsiteY18" fmla="*/ 1748634 h 1748634"/>
                <a:gd name="connsiteX19" fmla="*/ 95197 w 318161"/>
                <a:gd name="connsiteY19" fmla="*/ 1250098 h 1748634"/>
                <a:gd name="connsiteX20" fmla="*/ 97703 w 318161"/>
                <a:gd name="connsiteY20" fmla="*/ 926926 h 174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61" h="1748634">
                  <a:moveTo>
                    <a:pt x="97703" y="926926"/>
                  </a:moveTo>
                  <a:cubicBezTo>
                    <a:pt x="96868" y="755737"/>
                    <a:pt x="96032" y="584548"/>
                    <a:pt x="95197" y="413359"/>
                  </a:cubicBezTo>
                  <a:lnTo>
                    <a:pt x="92692" y="303130"/>
                  </a:lnTo>
                  <a:lnTo>
                    <a:pt x="85177" y="240500"/>
                  </a:lnTo>
                  <a:lnTo>
                    <a:pt x="77661" y="210437"/>
                  </a:lnTo>
                  <a:lnTo>
                    <a:pt x="67640" y="170354"/>
                  </a:lnTo>
                  <a:lnTo>
                    <a:pt x="0" y="72651"/>
                  </a:lnTo>
                  <a:lnTo>
                    <a:pt x="202921" y="0"/>
                  </a:lnTo>
                  <a:lnTo>
                    <a:pt x="268057" y="95198"/>
                  </a:lnTo>
                  <a:lnTo>
                    <a:pt x="290603" y="145302"/>
                  </a:lnTo>
                  <a:lnTo>
                    <a:pt x="305635" y="192901"/>
                  </a:lnTo>
                  <a:lnTo>
                    <a:pt x="315655" y="235489"/>
                  </a:lnTo>
                  <a:lnTo>
                    <a:pt x="318161" y="283088"/>
                  </a:lnTo>
                  <a:lnTo>
                    <a:pt x="318161" y="501041"/>
                  </a:lnTo>
                  <a:lnTo>
                    <a:pt x="318161" y="628807"/>
                  </a:lnTo>
                  <a:lnTo>
                    <a:pt x="290603" y="1109806"/>
                  </a:lnTo>
                  <a:lnTo>
                    <a:pt x="290603" y="1235066"/>
                  </a:lnTo>
                  <a:cubicBezTo>
                    <a:pt x="291438" y="1397069"/>
                    <a:pt x="292274" y="1559073"/>
                    <a:pt x="293109" y="1721076"/>
                  </a:cubicBezTo>
                  <a:lnTo>
                    <a:pt x="95197" y="1748634"/>
                  </a:lnTo>
                  <a:lnTo>
                    <a:pt x="95197" y="1250098"/>
                  </a:lnTo>
                  <a:cubicBezTo>
                    <a:pt x="96032" y="1140704"/>
                    <a:pt x="96868" y="1031310"/>
                    <a:pt x="97703" y="92692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7BE6EBF4-4FDF-4B4A-AB61-D0051C8E5F03}"/>
                </a:ext>
              </a:extLst>
            </p:cNvPr>
            <p:cNvSpPr/>
            <p:nvPr/>
          </p:nvSpPr>
          <p:spPr>
            <a:xfrm>
              <a:off x="5686426" y="3703077"/>
              <a:ext cx="1914525" cy="371475"/>
            </a:xfrm>
            <a:custGeom>
              <a:avLst/>
              <a:gdLst>
                <a:gd name="connsiteX0" fmla="*/ 431006 w 1914525"/>
                <a:gd name="connsiteY0" fmla="*/ 307181 h 371475"/>
                <a:gd name="connsiteX1" fmla="*/ 38100 w 1914525"/>
                <a:gd name="connsiteY1" fmla="*/ 371475 h 371475"/>
                <a:gd name="connsiteX2" fmla="*/ 0 w 1914525"/>
                <a:gd name="connsiteY2" fmla="*/ 214313 h 371475"/>
                <a:gd name="connsiteX3" fmla="*/ 397669 w 1914525"/>
                <a:gd name="connsiteY3" fmla="*/ 147638 h 371475"/>
                <a:gd name="connsiteX4" fmla="*/ 650081 w 1914525"/>
                <a:gd name="connsiteY4" fmla="*/ 114300 h 371475"/>
                <a:gd name="connsiteX5" fmla="*/ 881063 w 1914525"/>
                <a:gd name="connsiteY5" fmla="*/ 88106 h 371475"/>
                <a:gd name="connsiteX6" fmla="*/ 1023938 w 1914525"/>
                <a:gd name="connsiteY6" fmla="*/ 76200 h 371475"/>
                <a:gd name="connsiteX7" fmla="*/ 1247775 w 1914525"/>
                <a:gd name="connsiteY7" fmla="*/ 45244 h 371475"/>
                <a:gd name="connsiteX8" fmla="*/ 1507331 w 1914525"/>
                <a:gd name="connsiteY8" fmla="*/ 19050 h 371475"/>
                <a:gd name="connsiteX9" fmla="*/ 1914525 w 1914525"/>
                <a:gd name="connsiteY9" fmla="*/ 0 h 371475"/>
                <a:gd name="connsiteX10" fmla="*/ 1907381 w 1914525"/>
                <a:gd name="connsiteY10" fmla="*/ 164306 h 371475"/>
                <a:gd name="connsiteX11" fmla="*/ 1635919 w 1914525"/>
                <a:gd name="connsiteY11" fmla="*/ 164306 h 371475"/>
                <a:gd name="connsiteX12" fmla="*/ 1428750 w 1914525"/>
                <a:gd name="connsiteY12" fmla="*/ 180975 h 371475"/>
                <a:gd name="connsiteX13" fmla="*/ 1019175 w 1914525"/>
                <a:gd name="connsiteY13" fmla="*/ 230981 h 371475"/>
                <a:gd name="connsiteX14" fmla="*/ 883444 w 1914525"/>
                <a:gd name="connsiteY14" fmla="*/ 247650 h 371475"/>
                <a:gd name="connsiteX15" fmla="*/ 431006 w 1914525"/>
                <a:gd name="connsiteY15" fmla="*/ 307181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14525" h="371475">
                  <a:moveTo>
                    <a:pt x="431006" y="307181"/>
                  </a:moveTo>
                  <a:lnTo>
                    <a:pt x="38100" y="371475"/>
                  </a:lnTo>
                  <a:lnTo>
                    <a:pt x="0" y="214313"/>
                  </a:lnTo>
                  <a:lnTo>
                    <a:pt x="397669" y="147638"/>
                  </a:lnTo>
                  <a:lnTo>
                    <a:pt x="650081" y="114300"/>
                  </a:lnTo>
                  <a:lnTo>
                    <a:pt x="881063" y="88106"/>
                  </a:lnTo>
                  <a:lnTo>
                    <a:pt x="1023938" y="76200"/>
                  </a:lnTo>
                  <a:lnTo>
                    <a:pt x="1247775" y="45244"/>
                  </a:lnTo>
                  <a:lnTo>
                    <a:pt x="1507331" y="19050"/>
                  </a:lnTo>
                  <a:lnTo>
                    <a:pt x="1914525" y="0"/>
                  </a:lnTo>
                  <a:lnTo>
                    <a:pt x="1907381" y="164306"/>
                  </a:lnTo>
                  <a:lnTo>
                    <a:pt x="1635919" y="164306"/>
                  </a:lnTo>
                  <a:lnTo>
                    <a:pt x="1428750" y="180975"/>
                  </a:lnTo>
                  <a:lnTo>
                    <a:pt x="1019175" y="230981"/>
                  </a:lnTo>
                  <a:lnTo>
                    <a:pt x="883444" y="247650"/>
                  </a:lnTo>
                  <a:lnTo>
                    <a:pt x="431006" y="3071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C18702C-C95A-42A5-AE5E-7052C91DF709}"/>
                </a:ext>
              </a:extLst>
            </p:cNvPr>
            <p:cNvSpPr/>
            <p:nvPr/>
          </p:nvSpPr>
          <p:spPr>
            <a:xfrm>
              <a:off x="5767389" y="4322764"/>
              <a:ext cx="1724025" cy="382587"/>
            </a:xfrm>
            <a:custGeom>
              <a:avLst/>
              <a:gdLst>
                <a:gd name="connsiteX0" fmla="*/ 902493 w 1724025"/>
                <a:gd name="connsiteY0" fmla="*/ 183356 h 383381"/>
                <a:gd name="connsiteX1" fmla="*/ 597693 w 1724025"/>
                <a:gd name="connsiteY1" fmla="*/ 233362 h 383381"/>
                <a:gd name="connsiteX2" fmla="*/ 371475 w 1724025"/>
                <a:gd name="connsiteY2" fmla="*/ 276225 h 383381"/>
                <a:gd name="connsiteX3" fmla="*/ 192881 w 1724025"/>
                <a:gd name="connsiteY3" fmla="*/ 321469 h 383381"/>
                <a:gd name="connsiteX4" fmla="*/ 40481 w 1724025"/>
                <a:gd name="connsiteY4" fmla="*/ 383381 h 383381"/>
                <a:gd name="connsiteX5" fmla="*/ 0 w 1724025"/>
                <a:gd name="connsiteY5" fmla="*/ 216694 h 383381"/>
                <a:gd name="connsiteX6" fmla="*/ 200025 w 1724025"/>
                <a:gd name="connsiteY6" fmla="*/ 166687 h 383381"/>
                <a:gd name="connsiteX7" fmla="*/ 421481 w 1724025"/>
                <a:gd name="connsiteY7" fmla="*/ 119062 h 383381"/>
                <a:gd name="connsiteX8" fmla="*/ 695325 w 1724025"/>
                <a:gd name="connsiteY8" fmla="*/ 76200 h 383381"/>
                <a:gd name="connsiteX9" fmla="*/ 795337 w 1724025"/>
                <a:gd name="connsiteY9" fmla="*/ 61912 h 383381"/>
                <a:gd name="connsiteX10" fmla="*/ 931068 w 1724025"/>
                <a:gd name="connsiteY10" fmla="*/ 50006 h 383381"/>
                <a:gd name="connsiteX11" fmla="*/ 1350168 w 1724025"/>
                <a:gd name="connsiteY11" fmla="*/ 14287 h 383381"/>
                <a:gd name="connsiteX12" fmla="*/ 1702593 w 1724025"/>
                <a:gd name="connsiteY12" fmla="*/ 0 h 383381"/>
                <a:gd name="connsiteX13" fmla="*/ 1724025 w 1724025"/>
                <a:gd name="connsiteY13" fmla="*/ 221456 h 383381"/>
                <a:gd name="connsiteX14" fmla="*/ 1654968 w 1724025"/>
                <a:gd name="connsiteY14" fmla="*/ 200025 h 383381"/>
                <a:gd name="connsiteX15" fmla="*/ 1581150 w 1724025"/>
                <a:gd name="connsiteY15" fmla="*/ 171450 h 383381"/>
                <a:gd name="connsiteX16" fmla="*/ 1528762 w 1724025"/>
                <a:gd name="connsiteY16" fmla="*/ 159544 h 383381"/>
                <a:gd name="connsiteX17" fmla="*/ 1402556 w 1724025"/>
                <a:gd name="connsiteY17" fmla="*/ 157162 h 383381"/>
                <a:gd name="connsiteX18" fmla="*/ 1140618 w 1724025"/>
                <a:gd name="connsiteY18" fmla="*/ 169069 h 383381"/>
                <a:gd name="connsiteX19" fmla="*/ 902493 w 1724025"/>
                <a:gd name="connsiteY19" fmla="*/ 1833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4025" h="383381">
                  <a:moveTo>
                    <a:pt x="902493" y="183356"/>
                  </a:moveTo>
                  <a:lnTo>
                    <a:pt x="597693" y="233362"/>
                  </a:lnTo>
                  <a:lnTo>
                    <a:pt x="371475" y="276225"/>
                  </a:lnTo>
                  <a:lnTo>
                    <a:pt x="192881" y="321469"/>
                  </a:lnTo>
                  <a:lnTo>
                    <a:pt x="40481" y="383381"/>
                  </a:lnTo>
                  <a:lnTo>
                    <a:pt x="0" y="216694"/>
                  </a:lnTo>
                  <a:lnTo>
                    <a:pt x="200025" y="166687"/>
                  </a:lnTo>
                  <a:lnTo>
                    <a:pt x="421481" y="119062"/>
                  </a:lnTo>
                  <a:lnTo>
                    <a:pt x="695325" y="76200"/>
                  </a:lnTo>
                  <a:lnTo>
                    <a:pt x="795337" y="61912"/>
                  </a:lnTo>
                  <a:lnTo>
                    <a:pt x="931068" y="50006"/>
                  </a:lnTo>
                  <a:lnTo>
                    <a:pt x="1350168" y="14287"/>
                  </a:lnTo>
                  <a:lnTo>
                    <a:pt x="1702593" y="0"/>
                  </a:lnTo>
                  <a:lnTo>
                    <a:pt x="1724025" y="221456"/>
                  </a:lnTo>
                  <a:lnTo>
                    <a:pt x="1654968" y="200025"/>
                  </a:lnTo>
                  <a:lnTo>
                    <a:pt x="1581150" y="171450"/>
                  </a:lnTo>
                  <a:lnTo>
                    <a:pt x="1528762" y="159544"/>
                  </a:lnTo>
                  <a:lnTo>
                    <a:pt x="1402556" y="157162"/>
                  </a:lnTo>
                  <a:lnTo>
                    <a:pt x="1140618" y="169069"/>
                  </a:lnTo>
                  <a:lnTo>
                    <a:pt x="902493" y="1833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090A5E52-E003-4DB2-B85A-D1D80AF6F879}"/>
              </a:ext>
            </a:extLst>
          </p:cNvPr>
          <p:cNvGrpSpPr/>
          <p:nvPr/>
        </p:nvGrpSpPr>
        <p:grpSpPr>
          <a:xfrm>
            <a:off x="3649663" y="1469465"/>
            <a:ext cx="4722813" cy="4378886"/>
            <a:chOff x="3649663" y="1469465"/>
            <a:chExt cx="4722813" cy="4378886"/>
          </a:xfrm>
          <a:solidFill>
            <a:schemeClr val="tx1"/>
          </a:solidFill>
        </p:grpSpPr>
        <p:sp>
          <p:nvSpPr>
            <p:cNvPr id="45" name="フリーフォーム 6">
              <a:extLst>
                <a:ext uri="{FF2B5EF4-FFF2-40B4-BE49-F238E27FC236}">
                  <a16:creationId xmlns:a16="http://schemas.microsoft.com/office/drawing/2014/main" id="{018AEF3A-50ED-4ACF-98BE-B1E4A4B3142C}"/>
                </a:ext>
              </a:extLst>
            </p:cNvPr>
            <p:cNvSpPr/>
            <p:nvPr/>
          </p:nvSpPr>
          <p:spPr>
            <a:xfrm>
              <a:off x="4157664" y="1674252"/>
              <a:ext cx="795337" cy="671513"/>
            </a:xfrm>
            <a:custGeom>
              <a:avLst/>
              <a:gdLst>
                <a:gd name="connsiteX0" fmla="*/ 485775 w 795337"/>
                <a:gd name="connsiteY0" fmla="*/ 514350 h 671513"/>
                <a:gd name="connsiteX1" fmla="*/ 411956 w 795337"/>
                <a:gd name="connsiteY1" fmla="*/ 395288 h 671513"/>
                <a:gd name="connsiteX2" fmla="*/ 373856 w 795337"/>
                <a:gd name="connsiteY2" fmla="*/ 338138 h 671513"/>
                <a:gd name="connsiteX3" fmla="*/ 316706 w 795337"/>
                <a:gd name="connsiteY3" fmla="*/ 273844 h 671513"/>
                <a:gd name="connsiteX4" fmla="*/ 261937 w 795337"/>
                <a:gd name="connsiteY4" fmla="*/ 219075 h 671513"/>
                <a:gd name="connsiteX5" fmla="*/ 209550 w 795337"/>
                <a:gd name="connsiteY5" fmla="*/ 176213 h 671513"/>
                <a:gd name="connsiteX6" fmla="*/ 135731 w 795337"/>
                <a:gd name="connsiteY6" fmla="*/ 126206 h 671513"/>
                <a:gd name="connsiteX7" fmla="*/ 80962 w 795337"/>
                <a:gd name="connsiteY7" fmla="*/ 92869 h 671513"/>
                <a:gd name="connsiteX8" fmla="*/ 30956 w 795337"/>
                <a:gd name="connsiteY8" fmla="*/ 71438 h 671513"/>
                <a:gd name="connsiteX9" fmla="*/ 9525 w 795337"/>
                <a:gd name="connsiteY9" fmla="*/ 52388 h 671513"/>
                <a:gd name="connsiteX10" fmla="*/ 2381 w 795337"/>
                <a:gd name="connsiteY10" fmla="*/ 40481 h 671513"/>
                <a:gd name="connsiteX11" fmla="*/ 0 w 795337"/>
                <a:gd name="connsiteY11" fmla="*/ 26194 h 671513"/>
                <a:gd name="connsiteX12" fmla="*/ 7143 w 795337"/>
                <a:gd name="connsiteY12" fmla="*/ 9525 h 671513"/>
                <a:gd name="connsiteX13" fmla="*/ 26193 w 795337"/>
                <a:gd name="connsiteY13" fmla="*/ 2381 h 671513"/>
                <a:gd name="connsiteX14" fmla="*/ 61912 w 795337"/>
                <a:gd name="connsiteY14" fmla="*/ 0 h 671513"/>
                <a:gd name="connsiteX15" fmla="*/ 145256 w 795337"/>
                <a:gd name="connsiteY15" fmla="*/ 21431 h 671513"/>
                <a:gd name="connsiteX16" fmla="*/ 290512 w 795337"/>
                <a:gd name="connsiteY16" fmla="*/ 59531 h 671513"/>
                <a:gd name="connsiteX17" fmla="*/ 400050 w 795337"/>
                <a:gd name="connsiteY17" fmla="*/ 95250 h 671513"/>
                <a:gd name="connsiteX18" fmla="*/ 488156 w 795337"/>
                <a:gd name="connsiteY18" fmla="*/ 128588 h 671513"/>
                <a:gd name="connsiteX19" fmla="*/ 542925 w 795337"/>
                <a:gd name="connsiteY19" fmla="*/ 152400 h 671513"/>
                <a:gd name="connsiteX20" fmla="*/ 581025 w 795337"/>
                <a:gd name="connsiteY20" fmla="*/ 171450 h 671513"/>
                <a:gd name="connsiteX21" fmla="*/ 619125 w 795337"/>
                <a:gd name="connsiteY21" fmla="*/ 195263 h 671513"/>
                <a:gd name="connsiteX22" fmla="*/ 640556 w 795337"/>
                <a:gd name="connsiteY22" fmla="*/ 214313 h 671513"/>
                <a:gd name="connsiteX23" fmla="*/ 688181 w 795337"/>
                <a:gd name="connsiteY23" fmla="*/ 266700 h 671513"/>
                <a:gd name="connsiteX24" fmla="*/ 747712 w 795337"/>
                <a:gd name="connsiteY24" fmla="*/ 354806 h 671513"/>
                <a:gd name="connsiteX25" fmla="*/ 766762 w 795337"/>
                <a:gd name="connsiteY25" fmla="*/ 390525 h 671513"/>
                <a:gd name="connsiteX26" fmla="*/ 788193 w 795337"/>
                <a:gd name="connsiteY26" fmla="*/ 433388 h 671513"/>
                <a:gd name="connsiteX27" fmla="*/ 795337 w 795337"/>
                <a:gd name="connsiteY27" fmla="*/ 471488 h 671513"/>
                <a:gd name="connsiteX28" fmla="*/ 792956 w 795337"/>
                <a:gd name="connsiteY28" fmla="*/ 521494 h 671513"/>
                <a:gd name="connsiteX29" fmla="*/ 785812 w 795337"/>
                <a:gd name="connsiteY29" fmla="*/ 564356 h 671513"/>
                <a:gd name="connsiteX30" fmla="*/ 769143 w 795337"/>
                <a:gd name="connsiteY30" fmla="*/ 607219 h 671513"/>
                <a:gd name="connsiteX31" fmla="*/ 740568 w 795337"/>
                <a:gd name="connsiteY31" fmla="*/ 638175 h 671513"/>
                <a:gd name="connsiteX32" fmla="*/ 709612 w 795337"/>
                <a:gd name="connsiteY32" fmla="*/ 657225 h 671513"/>
                <a:gd name="connsiteX33" fmla="*/ 664368 w 795337"/>
                <a:gd name="connsiteY33" fmla="*/ 669131 h 671513"/>
                <a:gd name="connsiteX34" fmla="*/ 633412 w 795337"/>
                <a:gd name="connsiteY34" fmla="*/ 671513 h 671513"/>
                <a:gd name="connsiteX35" fmla="*/ 602456 w 795337"/>
                <a:gd name="connsiteY35" fmla="*/ 657225 h 671513"/>
                <a:gd name="connsiteX36" fmla="*/ 557212 w 795337"/>
                <a:gd name="connsiteY36" fmla="*/ 611981 h 671513"/>
                <a:gd name="connsiteX37" fmla="*/ 485775 w 795337"/>
                <a:gd name="connsiteY37" fmla="*/ 514350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5337" h="671513">
                  <a:moveTo>
                    <a:pt x="485775" y="514350"/>
                  </a:moveTo>
                  <a:lnTo>
                    <a:pt x="411956" y="395288"/>
                  </a:lnTo>
                  <a:lnTo>
                    <a:pt x="373856" y="338138"/>
                  </a:lnTo>
                  <a:lnTo>
                    <a:pt x="316706" y="273844"/>
                  </a:lnTo>
                  <a:lnTo>
                    <a:pt x="261937" y="219075"/>
                  </a:lnTo>
                  <a:lnTo>
                    <a:pt x="209550" y="176213"/>
                  </a:lnTo>
                  <a:lnTo>
                    <a:pt x="135731" y="126206"/>
                  </a:lnTo>
                  <a:lnTo>
                    <a:pt x="80962" y="92869"/>
                  </a:lnTo>
                  <a:lnTo>
                    <a:pt x="30956" y="71438"/>
                  </a:lnTo>
                  <a:lnTo>
                    <a:pt x="9525" y="52388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6193" y="2381"/>
                  </a:lnTo>
                  <a:lnTo>
                    <a:pt x="61912" y="0"/>
                  </a:lnTo>
                  <a:lnTo>
                    <a:pt x="145256" y="21431"/>
                  </a:lnTo>
                  <a:lnTo>
                    <a:pt x="290512" y="59531"/>
                  </a:lnTo>
                  <a:lnTo>
                    <a:pt x="400050" y="95250"/>
                  </a:lnTo>
                  <a:lnTo>
                    <a:pt x="488156" y="128588"/>
                  </a:lnTo>
                  <a:lnTo>
                    <a:pt x="542925" y="152400"/>
                  </a:lnTo>
                  <a:lnTo>
                    <a:pt x="581025" y="171450"/>
                  </a:lnTo>
                  <a:lnTo>
                    <a:pt x="619125" y="195263"/>
                  </a:lnTo>
                  <a:lnTo>
                    <a:pt x="640556" y="214313"/>
                  </a:lnTo>
                  <a:lnTo>
                    <a:pt x="688181" y="266700"/>
                  </a:lnTo>
                  <a:lnTo>
                    <a:pt x="747712" y="354806"/>
                  </a:lnTo>
                  <a:lnTo>
                    <a:pt x="766762" y="390525"/>
                  </a:lnTo>
                  <a:lnTo>
                    <a:pt x="788193" y="433388"/>
                  </a:lnTo>
                  <a:lnTo>
                    <a:pt x="795337" y="471488"/>
                  </a:lnTo>
                  <a:lnTo>
                    <a:pt x="792956" y="521494"/>
                  </a:lnTo>
                  <a:lnTo>
                    <a:pt x="785812" y="564356"/>
                  </a:lnTo>
                  <a:lnTo>
                    <a:pt x="769143" y="607219"/>
                  </a:lnTo>
                  <a:lnTo>
                    <a:pt x="740568" y="638175"/>
                  </a:lnTo>
                  <a:lnTo>
                    <a:pt x="709612" y="657225"/>
                  </a:lnTo>
                  <a:lnTo>
                    <a:pt x="664368" y="669131"/>
                  </a:lnTo>
                  <a:lnTo>
                    <a:pt x="633412" y="671513"/>
                  </a:lnTo>
                  <a:lnTo>
                    <a:pt x="602456" y="657225"/>
                  </a:lnTo>
                  <a:lnTo>
                    <a:pt x="557212" y="611981"/>
                  </a:lnTo>
                  <a:lnTo>
                    <a:pt x="485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5A353713-6CEF-4427-89F6-8040444EC30B}"/>
                </a:ext>
              </a:extLst>
            </p:cNvPr>
            <p:cNvSpPr/>
            <p:nvPr/>
          </p:nvSpPr>
          <p:spPr>
            <a:xfrm>
              <a:off x="3792538" y="2901389"/>
              <a:ext cx="800100" cy="563562"/>
            </a:xfrm>
            <a:custGeom>
              <a:avLst/>
              <a:gdLst>
                <a:gd name="connsiteX0" fmla="*/ 478632 w 800100"/>
                <a:gd name="connsiteY0" fmla="*/ 400050 h 564356"/>
                <a:gd name="connsiteX1" fmla="*/ 290513 w 800100"/>
                <a:gd name="connsiteY1" fmla="*/ 233362 h 564356"/>
                <a:gd name="connsiteX2" fmla="*/ 250032 w 800100"/>
                <a:gd name="connsiteY2" fmla="*/ 200025 h 564356"/>
                <a:gd name="connsiteX3" fmla="*/ 138113 w 800100"/>
                <a:gd name="connsiteY3" fmla="*/ 121444 h 564356"/>
                <a:gd name="connsiteX4" fmla="*/ 33338 w 800100"/>
                <a:gd name="connsiteY4" fmla="*/ 59531 h 564356"/>
                <a:gd name="connsiteX5" fmla="*/ 11907 w 800100"/>
                <a:gd name="connsiteY5" fmla="*/ 45244 h 564356"/>
                <a:gd name="connsiteX6" fmla="*/ 0 w 800100"/>
                <a:gd name="connsiteY6" fmla="*/ 28575 h 564356"/>
                <a:gd name="connsiteX7" fmla="*/ 4763 w 800100"/>
                <a:gd name="connsiteY7" fmla="*/ 14287 h 564356"/>
                <a:gd name="connsiteX8" fmla="*/ 19050 w 800100"/>
                <a:gd name="connsiteY8" fmla="*/ 4762 h 564356"/>
                <a:gd name="connsiteX9" fmla="*/ 45244 w 800100"/>
                <a:gd name="connsiteY9" fmla="*/ 0 h 564356"/>
                <a:gd name="connsiteX10" fmla="*/ 80963 w 800100"/>
                <a:gd name="connsiteY10" fmla="*/ 0 h 564356"/>
                <a:gd name="connsiteX11" fmla="*/ 157163 w 800100"/>
                <a:gd name="connsiteY11" fmla="*/ 16669 h 564356"/>
                <a:gd name="connsiteX12" fmla="*/ 319088 w 800100"/>
                <a:gd name="connsiteY12" fmla="*/ 52387 h 564356"/>
                <a:gd name="connsiteX13" fmla="*/ 435769 w 800100"/>
                <a:gd name="connsiteY13" fmla="*/ 80962 h 564356"/>
                <a:gd name="connsiteX14" fmla="*/ 531019 w 800100"/>
                <a:gd name="connsiteY14" fmla="*/ 111919 h 564356"/>
                <a:gd name="connsiteX15" fmla="*/ 614363 w 800100"/>
                <a:gd name="connsiteY15" fmla="*/ 150019 h 564356"/>
                <a:gd name="connsiteX16" fmla="*/ 657225 w 800100"/>
                <a:gd name="connsiteY16" fmla="*/ 173831 h 564356"/>
                <a:gd name="connsiteX17" fmla="*/ 678657 w 800100"/>
                <a:gd name="connsiteY17" fmla="*/ 188119 h 564356"/>
                <a:gd name="connsiteX18" fmla="*/ 702469 w 800100"/>
                <a:gd name="connsiteY18" fmla="*/ 211931 h 564356"/>
                <a:gd name="connsiteX19" fmla="*/ 726282 w 800100"/>
                <a:gd name="connsiteY19" fmla="*/ 242887 h 564356"/>
                <a:gd name="connsiteX20" fmla="*/ 752475 w 800100"/>
                <a:gd name="connsiteY20" fmla="*/ 283369 h 564356"/>
                <a:gd name="connsiteX21" fmla="*/ 778669 w 800100"/>
                <a:gd name="connsiteY21" fmla="*/ 330994 h 564356"/>
                <a:gd name="connsiteX22" fmla="*/ 788194 w 800100"/>
                <a:gd name="connsiteY22" fmla="*/ 371475 h 564356"/>
                <a:gd name="connsiteX23" fmla="*/ 800100 w 800100"/>
                <a:gd name="connsiteY23" fmla="*/ 450056 h 564356"/>
                <a:gd name="connsiteX24" fmla="*/ 800100 w 800100"/>
                <a:gd name="connsiteY24" fmla="*/ 485775 h 564356"/>
                <a:gd name="connsiteX25" fmla="*/ 792957 w 800100"/>
                <a:gd name="connsiteY25" fmla="*/ 511969 h 564356"/>
                <a:gd name="connsiteX26" fmla="*/ 769144 w 800100"/>
                <a:gd name="connsiteY26" fmla="*/ 542925 h 564356"/>
                <a:gd name="connsiteX27" fmla="*/ 738188 w 800100"/>
                <a:gd name="connsiteY27" fmla="*/ 559594 h 564356"/>
                <a:gd name="connsiteX28" fmla="*/ 707232 w 800100"/>
                <a:gd name="connsiteY28" fmla="*/ 564356 h 564356"/>
                <a:gd name="connsiteX29" fmla="*/ 671513 w 800100"/>
                <a:gd name="connsiteY29" fmla="*/ 564356 h 564356"/>
                <a:gd name="connsiteX30" fmla="*/ 647700 w 800100"/>
                <a:gd name="connsiteY30" fmla="*/ 552450 h 564356"/>
                <a:gd name="connsiteX31" fmla="*/ 478632 w 800100"/>
                <a:gd name="connsiteY31" fmla="*/ 40005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564356">
                  <a:moveTo>
                    <a:pt x="478632" y="400050"/>
                  </a:moveTo>
                  <a:lnTo>
                    <a:pt x="290513" y="233362"/>
                  </a:lnTo>
                  <a:lnTo>
                    <a:pt x="250032" y="200025"/>
                  </a:lnTo>
                  <a:lnTo>
                    <a:pt x="138113" y="121444"/>
                  </a:lnTo>
                  <a:lnTo>
                    <a:pt x="33338" y="59531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5244" y="0"/>
                  </a:lnTo>
                  <a:lnTo>
                    <a:pt x="80963" y="0"/>
                  </a:lnTo>
                  <a:lnTo>
                    <a:pt x="157163" y="16669"/>
                  </a:lnTo>
                  <a:lnTo>
                    <a:pt x="319088" y="52387"/>
                  </a:lnTo>
                  <a:lnTo>
                    <a:pt x="435769" y="80962"/>
                  </a:lnTo>
                  <a:lnTo>
                    <a:pt x="531019" y="111919"/>
                  </a:lnTo>
                  <a:lnTo>
                    <a:pt x="614363" y="150019"/>
                  </a:lnTo>
                  <a:lnTo>
                    <a:pt x="657225" y="173831"/>
                  </a:lnTo>
                  <a:lnTo>
                    <a:pt x="678657" y="188119"/>
                  </a:lnTo>
                  <a:lnTo>
                    <a:pt x="702469" y="211931"/>
                  </a:lnTo>
                  <a:lnTo>
                    <a:pt x="726282" y="242887"/>
                  </a:lnTo>
                  <a:lnTo>
                    <a:pt x="752475" y="283369"/>
                  </a:lnTo>
                  <a:lnTo>
                    <a:pt x="778669" y="330994"/>
                  </a:lnTo>
                  <a:lnTo>
                    <a:pt x="788194" y="371475"/>
                  </a:lnTo>
                  <a:lnTo>
                    <a:pt x="800100" y="450056"/>
                  </a:lnTo>
                  <a:lnTo>
                    <a:pt x="800100" y="485775"/>
                  </a:lnTo>
                  <a:lnTo>
                    <a:pt x="792957" y="511969"/>
                  </a:lnTo>
                  <a:lnTo>
                    <a:pt x="769144" y="542925"/>
                  </a:lnTo>
                  <a:lnTo>
                    <a:pt x="738188" y="559594"/>
                  </a:lnTo>
                  <a:lnTo>
                    <a:pt x="707232" y="564356"/>
                  </a:lnTo>
                  <a:lnTo>
                    <a:pt x="671513" y="564356"/>
                  </a:lnTo>
                  <a:lnTo>
                    <a:pt x="647700" y="552450"/>
                  </a:lnTo>
                  <a:lnTo>
                    <a:pt x="478632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E8032884-ED3A-403F-8F4B-96AD080643B6}"/>
                </a:ext>
              </a:extLst>
            </p:cNvPr>
            <p:cNvSpPr/>
            <p:nvPr/>
          </p:nvSpPr>
          <p:spPr>
            <a:xfrm>
              <a:off x="3649663" y="5171514"/>
              <a:ext cx="615950" cy="615950"/>
            </a:xfrm>
            <a:custGeom>
              <a:avLst/>
              <a:gdLst>
                <a:gd name="connsiteX0" fmla="*/ 269082 w 614363"/>
                <a:gd name="connsiteY0" fmla="*/ 476250 h 614363"/>
                <a:gd name="connsiteX1" fmla="*/ 171450 w 614363"/>
                <a:gd name="connsiteY1" fmla="*/ 390525 h 614363"/>
                <a:gd name="connsiteX2" fmla="*/ 126207 w 614363"/>
                <a:gd name="connsiteY2" fmla="*/ 333375 h 614363"/>
                <a:gd name="connsiteX3" fmla="*/ 78582 w 614363"/>
                <a:gd name="connsiteY3" fmla="*/ 261938 h 614363"/>
                <a:gd name="connsiteX4" fmla="*/ 50007 w 614363"/>
                <a:gd name="connsiteY4" fmla="*/ 207169 h 614363"/>
                <a:gd name="connsiteX5" fmla="*/ 26194 w 614363"/>
                <a:gd name="connsiteY5" fmla="*/ 147638 h 614363"/>
                <a:gd name="connsiteX6" fmla="*/ 7144 w 614363"/>
                <a:gd name="connsiteY6" fmla="*/ 90488 h 614363"/>
                <a:gd name="connsiteX7" fmla="*/ 0 w 614363"/>
                <a:gd name="connsiteY7" fmla="*/ 45244 h 614363"/>
                <a:gd name="connsiteX8" fmla="*/ 0 w 614363"/>
                <a:gd name="connsiteY8" fmla="*/ 21432 h 614363"/>
                <a:gd name="connsiteX9" fmla="*/ 2382 w 614363"/>
                <a:gd name="connsiteY9" fmla="*/ 11907 h 614363"/>
                <a:gd name="connsiteX10" fmla="*/ 9525 w 614363"/>
                <a:gd name="connsiteY10" fmla="*/ 2382 h 614363"/>
                <a:gd name="connsiteX11" fmla="*/ 23813 w 614363"/>
                <a:gd name="connsiteY11" fmla="*/ 0 h 614363"/>
                <a:gd name="connsiteX12" fmla="*/ 42863 w 614363"/>
                <a:gd name="connsiteY12" fmla="*/ 4763 h 614363"/>
                <a:gd name="connsiteX13" fmla="*/ 97632 w 614363"/>
                <a:gd name="connsiteY13" fmla="*/ 40482 h 614363"/>
                <a:gd name="connsiteX14" fmla="*/ 166688 w 614363"/>
                <a:gd name="connsiteY14" fmla="*/ 76200 h 614363"/>
                <a:gd name="connsiteX15" fmla="*/ 252413 w 614363"/>
                <a:gd name="connsiteY15" fmla="*/ 114300 h 614363"/>
                <a:gd name="connsiteX16" fmla="*/ 288132 w 614363"/>
                <a:gd name="connsiteY16" fmla="*/ 119063 h 614363"/>
                <a:gd name="connsiteX17" fmla="*/ 316707 w 614363"/>
                <a:gd name="connsiteY17" fmla="*/ 114300 h 614363"/>
                <a:gd name="connsiteX18" fmla="*/ 614363 w 614363"/>
                <a:gd name="connsiteY18" fmla="*/ 438150 h 614363"/>
                <a:gd name="connsiteX19" fmla="*/ 590550 w 614363"/>
                <a:gd name="connsiteY19" fmla="*/ 509588 h 614363"/>
                <a:gd name="connsiteX20" fmla="*/ 583407 w 614363"/>
                <a:gd name="connsiteY20" fmla="*/ 561975 h 614363"/>
                <a:gd name="connsiteX21" fmla="*/ 576263 w 614363"/>
                <a:gd name="connsiteY21" fmla="*/ 592932 h 614363"/>
                <a:gd name="connsiteX22" fmla="*/ 566738 w 614363"/>
                <a:gd name="connsiteY22" fmla="*/ 602457 h 614363"/>
                <a:gd name="connsiteX23" fmla="*/ 542925 w 614363"/>
                <a:gd name="connsiteY23" fmla="*/ 611982 h 614363"/>
                <a:gd name="connsiteX24" fmla="*/ 507207 w 614363"/>
                <a:gd name="connsiteY24" fmla="*/ 614363 h 614363"/>
                <a:gd name="connsiteX25" fmla="*/ 459582 w 614363"/>
                <a:gd name="connsiteY25" fmla="*/ 600075 h 614363"/>
                <a:gd name="connsiteX26" fmla="*/ 385763 w 614363"/>
                <a:gd name="connsiteY26" fmla="*/ 561975 h 614363"/>
                <a:gd name="connsiteX27" fmla="*/ 269082 w 614363"/>
                <a:gd name="connsiteY27" fmla="*/ 476250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4363" h="614363">
                  <a:moveTo>
                    <a:pt x="269082" y="476250"/>
                  </a:moveTo>
                  <a:lnTo>
                    <a:pt x="171450" y="390525"/>
                  </a:lnTo>
                  <a:lnTo>
                    <a:pt x="126207" y="333375"/>
                  </a:lnTo>
                  <a:lnTo>
                    <a:pt x="78582" y="261938"/>
                  </a:lnTo>
                  <a:lnTo>
                    <a:pt x="50007" y="207169"/>
                  </a:lnTo>
                  <a:lnTo>
                    <a:pt x="26194" y="147638"/>
                  </a:lnTo>
                  <a:lnTo>
                    <a:pt x="7144" y="90488"/>
                  </a:lnTo>
                  <a:lnTo>
                    <a:pt x="0" y="45244"/>
                  </a:lnTo>
                  <a:lnTo>
                    <a:pt x="0" y="21432"/>
                  </a:lnTo>
                  <a:lnTo>
                    <a:pt x="2382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2863" y="4763"/>
                  </a:lnTo>
                  <a:lnTo>
                    <a:pt x="97632" y="40482"/>
                  </a:lnTo>
                  <a:lnTo>
                    <a:pt x="166688" y="76200"/>
                  </a:lnTo>
                  <a:lnTo>
                    <a:pt x="252413" y="114300"/>
                  </a:lnTo>
                  <a:lnTo>
                    <a:pt x="288132" y="119063"/>
                  </a:lnTo>
                  <a:lnTo>
                    <a:pt x="316707" y="114300"/>
                  </a:lnTo>
                  <a:lnTo>
                    <a:pt x="614363" y="438150"/>
                  </a:lnTo>
                  <a:lnTo>
                    <a:pt x="590550" y="509588"/>
                  </a:lnTo>
                  <a:lnTo>
                    <a:pt x="583407" y="561975"/>
                  </a:lnTo>
                  <a:lnTo>
                    <a:pt x="576263" y="592932"/>
                  </a:lnTo>
                  <a:lnTo>
                    <a:pt x="566738" y="602457"/>
                  </a:lnTo>
                  <a:lnTo>
                    <a:pt x="542925" y="611982"/>
                  </a:lnTo>
                  <a:lnTo>
                    <a:pt x="507207" y="614363"/>
                  </a:lnTo>
                  <a:lnTo>
                    <a:pt x="459582" y="600075"/>
                  </a:lnTo>
                  <a:lnTo>
                    <a:pt x="385763" y="561975"/>
                  </a:lnTo>
                  <a:lnTo>
                    <a:pt x="2690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CE5B0DD3-0D18-4402-9095-EA527B1C8010}"/>
                </a:ext>
              </a:extLst>
            </p:cNvPr>
            <p:cNvSpPr/>
            <p:nvPr/>
          </p:nvSpPr>
          <p:spPr>
            <a:xfrm>
              <a:off x="6215063" y="1469465"/>
              <a:ext cx="595312" cy="631825"/>
            </a:xfrm>
            <a:custGeom>
              <a:avLst/>
              <a:gdLst>
                <a:gd name="connsiteX0" fmla="*/ 230981 w 595312"/>
                <a:gd name="connsiteY0" fmla="*/ 428625 h 631031"/>
                <a:gd name="connsiteX1" fmla="*/ 228600 w 595312"/>
                <a:gd name="connsiteY1" fmla="*/ 309562 h 631031"/>
                <a:gd name="connsiteX2" fmla="*/ 219075 w 595312"/>
                <a:gd name="connsiteY2" fmla="*/ 266700 h 631031"/>
                <a:gd name="connsiteX3" fmla="*/ 200025 w 595312"/>
                <a:gd name="connsiteY3" fmla="*/ 226218 h 631031"/>
                <a:gd name="connsiteX4" fmla="*/ 180975 w 595312"/>
                <a:gd name="connsiteY4" fmla="*/ 197643 h 631031"/>
                <a:gd name="connsiteX5" fmla="*/ 152400 w 595312"/>
                <a:gd name="connsiteY5" fmla="*/ 166687 h 631031"/>
                <a:gd name="connsiteX6" fmla="*/ 116681 w 595312"/>
                <a:gd name="connsiteY6" fmla="*/ 133350 h 631031"/>
                <a:gd name="connsiteX7" fmla="*/ 71437 w 595312"/>
                <a:gd name="connsiteY7" fmla="*/ 100012 h 631031"/>
                <a:gd name="connsiteX8" fmla="*/ 35718 w 595312"/>
                <a:gd name="connsiteY8" fmla="*/ 78581 h 631031"/>
                <a:gd name="connsiteX9" fmla="*/ 16668 w 595312"/>
                <a:gd name="connsiteY9" fmla="*/ 66675 h 631031"/>
                <a:gd name="connsiteX10" fmla="*/ 0 w 595312"/>
                <a:gd name="connsiteY10" fmla="*/ 45243 h 631031"/>
                <a:gd name="connsiteX11" fmla="*/ 0 w 595312"/>
                <a:gd name="connsiteY11" fmla="*/ 28575 h 631031"/>
                <a:gd name="connsiteX12" fmla="*/ 4762 w 595312"/>
                <a:gd name="connsiteY12" fmla="*/ 14287 h 631031"/>
                <a:gd name="connsiteX13" fmla="*/ 21431 w 595312"/>
                <a:gd name="connsiteY13" fmla="*/ 4762 h 631031"/>
                <a:gd name="connsiteX14" fmla="*/ 73818 w 595312"/>
                <a:gd name="connsiteY14" fmla="*/ 0 h 631031"/>
                <a:gd name="connsiteX15" fmla="*/ 185737 w 595312"/>
                <a:gd name="connsiteY15" fmla="*/ 4762 h 631031"/>
                <a:gd name="connsiteX16" fmla="*/ 245268 w 595312"/>
                <a:gd name="connsiteY16" fmla="*/ 9525 h 631031"/>
                <a:gd name="connsiteX17" fmla="*/ 316706 w 595312"/>
                <a:gd name="connsiteY17" fmla="*/ 21431 h 631031"/>
                <a:gd name="connsiteX18" fmla="*/ 385762 w 595312"/>
                <a:gd name="connsiteY18" fmla="*/ 40481 h 631031"/>
                <a:gd name="connsiteX19" fmla="*/ 481012 w 595312"/>
                <a:gd name="connsiteY19" fmla="*/ 83343 h 631031"/>
                <a:gd name="connsiteX20" fmla="*/ 535781 w 595312"/>
                <a:gd name="connsiteY20" fmla="*/ 111918 h 631031"/>
                <a:gd name="connsiteX21" fmla="*/ 569118 w 595312"/>
                <a:gd name="connsiteY21" fmla="*/ 140493 h 631031"/>
                <a:gd name="connsiteX22" fmla="*/ 588168 w 595312"/>
                <a:gd name="connsiteY22" fmla="*/ 164306 h 631031"/>
                <a:gd name="connsiteX23" fmla="*/ 595312 w 595312"/>
                <a:gd name="connsiteY23" fmla="*/ 188118 h 631031"/>
                <a:gd name="connsiteX24" fmla="*/ 590550 w 595312"/>
                <a:gd name="connsiteY24" fmla="*/ 219075 h 631031"/>
                <a:gd name="connsiteX25" fmla="*/ 573881 w 595312"/>
                <a:gd name="connsiteY25" fmla="*/ 240506 h 631031"/>
                <a:gd name="connsiteX26" fmla="*/ 545306 w 595312"/>
                <a:gd name="connsiteY26" fmla="*/ 269081 h 631031"/>
                <a:gd name="connsiteX27" fmla="*/ 514350 w 595312"/>
                <a:gd name="connsiteY27" fmla="*/ 311943 h 631031"/>
                <a:gd name="connsiteX28" fmla="*/ 497681 w 595312"/>
                <a:gd name="connsiteY28" fmla="*/ 342900 h 631031"/>
                <a:gd name="connsiteX29" fmla="*/ 481012 w 595312"/>
                <a:gd name="connsiteY29" fmla="*/ 388143 h 631031"/>
                <a:gd name="connsiteX30" fmla="*/ 473868 w 595312"/>
                <a:gd name="connsiteY30" fmla="*/ 433387 h 631031"/>
                <a:gd name="connsiteX31" fmla="*/ 473868 w 595312"/>
                <a:gd name="connsiteY31" fmla="*/ 466725 h 631031"/>
                <a:gd name="connsiteX32" fmla="*/ 473868 w 595312"/>
                <a:gd name="connsiteY32" fmla="*/ 590550 h 631031"/>
                <a:gd name="connsiteX33" fmla="*/ 223837 w 595312"/>
                <a:gd name="connsiteY33" fmla="*/ 631031 h 631031"/>
                <a:gd name="connsiteX34" fmla="*/ 230981 w 595312"/>
                <a:gd name="connsiteY34" fmla="*/ 4286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2" h="631031">
                  <a:moveTo>
                    <a:pt x="230981" y="428625"/>
                  </a:moveTo>
                  <a:cubicBezTo>
                    <a:pt x="230187" y="388937"/>
                    <a:pt x="229394" y="349250"/>
                    <a:pt x="228600" y="309562"/>
                  </a:cubicBezTo>
                  <a:lnTo>
                    <a:pt x="219075" y="266700"/>
                  </a:lnTo>
                  <a:lnTo>
                    <a:pt x="200025" y="226218"/>
                  </a:lnTo>
                  <a:lnTo>
                    <a:pt x="180975" y="197643"/>
                  </a:lnTo>
                  <a:lnTo>
                    <a:pt x="152400" y="166687"/>
                  </a:lnTo>
                  <a:lnTo>
                    <a:pt x="116681" y="133350"/>
                  </a:lnTo>
                  <a:lnTo>
                    <a:pt x="71437" y="100012"/>
                  </a:lnTo>
                  <a:lnTo>
                    <a:pt x="35718" y="78581"/>
                  </a:lnTo>
                  <a:lnTo>
                    <a:pt x="16668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73818" y="0"/>
                  </a:lnTo>
                  <a:lnTo>
                    <a:pt x="185737" y="4762"/>
                  </a:lnTo>
                  <a:lnTo>
                    <a:pt x="245268" y="9525"/>
                  </a:lnTo>
                  <a:lnTo>
                    <a:pt x="316706" y="21431"/>
                  </a:lnTo>
                  <a:lnTo>
                    <a:pt x="385762" y="40481"/>
                  </a:lnTo>
                  <a:lnTo>
                    <a:pt x="481012" y="83343"/>
                  </a:lnTo>
                  <a:lnTo>
                    <a:pt x="535781" y="111918"/>
                  </a:lnTo>
                  <a:lnTo>
                    <a:pt x="569118" y="140493"/>
                  </a:lnTo>
                  <a:lnTo>
                    <a:pt x="588168" y="164306"/>
                  </a:lnTo>
                  <a:lnTo>
                    <a:pt x="595312" y="188118"/>
                  </a:lnTo>
                  <a:lnTo>
                    <a:pt x="590550" y="219075"/>
                  </a:lnTo>
                  <a:lnTo>
                    <a:pt x="573881" y="240506"/>
                  </a:lnTo>
                  <a:lnTo>
                    <a:pt x="545306" y="269081"/>
                  </a:lnTo>
                  <a:lnTo>
                    <a:pt x="514350" y="311943"/>
                  </a:lnTo>
                  <a:lnTo>
                    <a:pt x="497681" y="342900"/>
                  </a:lnTo>
                  <a:lnTo>
                    <a:pt x="481012" y="388143"/>
                  </a:lnTo>
                  <a:lnTo>
                    <a:pt x="473868" y="433387"/>
                  </a:lnTo>
                  <a:lnTo>
                    <a:pt x="473868" y="466725"/>
                  </a:lnTo>
                  <a:lnTo>
                    <a:pt x="473868" y="590550"/>
                  </a:lnTo>
                  <a:lnTo>
                    <a:pt x="223837" y="631031"/>
                  </a:lnTo>
                  <a:lnTo>
                    <a:pt x="230981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C6BCF8A0-B7ED-4E5C-BB09-D2A8F01A84BF}"/>
                </a:ext>
              </a:extLst>
            </p:cNvPr>
            <p:cNvSpPr/>
            <p:nvPr/>
          </p:nvSpPr>
          <p:spPr>
            <a:xfrm>
              <a:off x="5170488" y="1788552"/>
              <a:ext cx="438150" cy="1173163"/>
            </a:xfrm>
            <a:custGeom>
              <a:avLst/>
              <a:gdLst>
                <a:gd name="connsiteX0" fmla="*/ 102394 w 438150"/>
                <a:gd name="connsiteY0" fmla="*/ 707231 h 1173956"/>
                <a:gd name="connsiteX1" fmla="*/ 154781 w 438150"/>
                <a:gd name="connsiteY1" fmla="*/ 614363 h 1173956"/>
                <a:gd name="connsiteX2" fmla="*/ 178594 w 438150"/>
                <a:gd name="connsiteY2" fmla="*/ 559594 h 1173956"/>
                <a:gd name="connsiteX3" fmla="*/ 209550 w 438150"/>
                <a:gd name="connsiteY3" fmla="*/ 466725 h 1173956"/>
                <a:gd name="connsiteX4" fmla="*/ 221456 w 438150"/>
                <a:gd name="connsiteY4" fmla="*/ 388144 h 1173956"/>
                <a:gd name="connsiteX5" fmla="*/ 228600 w 438150"/>
                <a:gd name="connsiteY5" fmla="*/ 302419 h 1173956"/>
                <a:gd name="connsiteX6" fmla="*/ 226219 w 438150"/>
                <a:gd name="connsiteY6" fmla="*/ 240506 h 1173956"/>
                <a:gd name="connsiteX7" fmla="*/ 219075 w 438150"/>
                <a:gd name="connsiteY7" fmla="*/ 188119 h 1173956"/>
                <a:gd name="connsiteX8" fmla="*/ 207169 w 438150"/>
                <a:gd name="connsiteY8" fmla="*/ 135731 h 1173956"/>
                <a:gd name="connsiteX9" fmla="*/ 183356 w 438150"/>
                <a:gd name="connsiteY9" fmla="*/ 71438 h 1173956"/>
                <a:gd name="connsiteX10" fmla="*/ 173831 w 438150"/>
                <a:gd name="connsiteY10" fmla="*/ 47625 h 1173956"/>
                <a:gd name="connsiteX11" fmla="*/ 169069 w 438150"/>
                <a:gd name="connsiteY11" fmla="*/ 28575 h 1173956"/>
                <a:gd name="connsiteX12" fmla="*/ 169069 w 438150"/>
                <a:gd name="connsiteY12" fmla="*/ 19050 h 1173956"/>
                <a:gd name="connsiteX13" fmla="*/ 173831 w 438150"/>
                <a:gd name="connsiteY13" fmla="*/ 4763 h 1173956"/>
                <a:gd name="connsiteX14" fmla="*/ 183356 w 438150"/>
                <a:gd name="connsiteY14" fmla="*/ 0 h 1173956"/>
                <a:gd name="connsiteX15" fmla="*/ 202406 w 438150"/>
                <a:gd name="connsiteY15" fmla="*/ 4763 h 1173956"/>
                <a:gd name="connsiteX16" fmla="*/ 228600 w 438150"/>
                <a:gd name="connsiteY16" fmla="*/ 19050 h 1173956"/>
                <a:gd name="connsiteX17" fmla="*/ 266700 w 438150"/>
                <a:gd name="connsiteY17" fmla="*/ 59531 h 1173956"/>
                <a:gd name="connsiteX18" fmla="*/ 309562 w 438150"/>
                <a:gd name="connsiteY18" fmla="*/ 107156 h 1173956"/>
                <a:gd name="connsiteX19" fmla="*/ 352425 w 438150"/>
                <a:gd name="connsiteY19" fmla="*/ 169069 h 1173956"/>
                <a:gd name="connsiteX20" fmla="*/ 383381 w 438150"/>
                <a:gd name="connsiteY20" fmla="*/ 223838 h 1173956"/>
                <a:gd name="connsiteX21" fmla="*/ 407194 w 438150"/>
                <a:gd name="connsiteY21" fmla="*/ 276225 h 1173956"/>
                <a:gd name="connsiteX22" fmla="*/ 438150 w 438150"/>
                <a:gd name="connsiteY22" fmla="*/ 364331 h 1173956"/>
                <a:gd name="connsiteX23" fmla="*/ 433387 w 438150"/>
                <a:gd name="connsiteY23" fmla="*/ 483394 h 1173956"/>
                <a:gd name="connsiteX24" fmla="*/ 409575 w 438150"/>
                <a:gd name="connsiteY24" fmla="*/ 611981 h 1173956"/>
                <a:gd name="connsiteX25" fmla="*/ 385762 w 438150"/>
                <a:gd name="connsiteY25" fmla="*/ 716756 h 1173956"/>
                <a:gd name="connsiteX26" fmla="*/ 361950 w 438150"/>
                <a:gd name="connsiteY26" fmla="*/ 812006 h 1173956"/>
                <a:gd name="connsiteX27" fmla="*/ 328612 w 438150"/>
                <a:gd name="connsiteY27" fmla="*/ 921544 h 1173956"/>
                <a:gd name="connsiteX28" fmla="*/ 278606 w 438150"/>
                <a:gd name="connsiteY28" fmla="*/ 1031081 h 1173956"/>
                <a:gd name="connsiteX29" fmla="*/ 240506 w 438150"/>
                <a:gd name="connsiteY29" fmla="*/ 1107281 h 1173956"/>
                <a:gd name="connsiteX30" fmla="*/ 202406 w 438150"/>
                <a:gd name="connsiteY30" fmla="*/ 1152525 h 1173956"/>
                <a:gd name="connsiteX31" fmla="*/ 180975 w 438150"/>
                <a:gd name="connsiteY31" fmla="*/ 1169194 h 1173956"/>
                <a:gd name="connsiteX32" fmla="*/ 157162 w 438150"/>
                <a:gd name="connsiteY32" fmla="*/ 1173956 h 1173956"/>
                <a:gd name="connsiteX33" fmla="*/ 135731 w 438150"/>
                <a:gd name="connsiteY33" fmla="*/ 1171575 h 1173956"/>
                <a:gd name="connsiteX34" fmla="*/ 111919 w 438150"/>
                <a:gd name="connsiteY34" fmla="*/ 1164431 h 1173956"/>
                <a:gd name="connsiteX35" fmla="*/ 73819 w 438150"/>
                <a:gd name="connsiteY35" fmla="*/ 1131094 h 1173956"/>
                <a:gd name="connsiteX36" fmla="*/ 40481 w 438150"/>
                <a:gd name="connsiteY36" fmla="*/ 1092994 h 1173956"/>
                <a:gd name="connsiteX37" fmla="*/ 16669 w 438150"/>
                <a:gd name="connsiteY37" fmla="*/ 1054894 h 1173956"/>
                <a:gd name="connsiteX38" fmla="*/ 2381 w 438150"/>
                <a:gd name="connsiteY38" fmla="*/ 1009650 h 1173956"/>
                <a:gd name="connsiteX39" fmla="*/ 0 w 438150"/>
                <a:gd name="connsiteY39" fmla="*/ 947738 h 1173956"/>
                <a:gd name="connsiteX40" fmla="*/ 7144 w 438150"/>
                <a:gd name="connsiteY40" fmla="*/ 907256 h 1173956"/>
                <a:gd name="connsiteX41" fmla="*/ 45244 w 438150"/>
                <a:gd name="connsiteY41" fmla="*/ 819150 h 1173956"/>
                <a:gd name="connsiteX42" fmla="*/ 102394 w 438150"/>
                <a:gd name="connsiteY42" fmla="*/ 7072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1173956">
                  <a:moveTo>
                    <a:pt x="102394" y="707231"/>
                  </a:moveTo>
                  <a:lnTo>
                    <a:pt x="154781" y="614363"/>
                  </a:lnTo>
                  <a:lnTo>
                    <a:pt x="178594" y="559594"/>
                  </a:lnTo>
                  <a:lnTo>
                    <a:pt x="209550" y="466725"/>
                  </a:lnTo>
                  <a:lnTo>
                    <a:pt x="221456" y="388144"/>
                  </a:lnTo>
                  <a:lnTo>
                    <a:pt x="228600" y="302419"/>
                  </a:lnTo>
                  <a:cubicBezTo>
                    <a:pt x="227806" y="281781"/>
                    <a:pt x="227013" y="261144"/>
                    <a:pt x="226219" y="240506"/>
                  </a:cubicBezTo>
                  <a:lnTo>
                    <a:pt x="219075" y="188119"/>
                  </a:lnTo>
                  <a:lnTo>
                    <a:pt x="207169" y="135731"/>
                  </a:lnTo>
                  <a:lnTo>
                    <a:pt x="183356" y="71438"/>
                  </a:lnTo>
                  <a:lnTo>
                    <a:pt x="173831" y="47625"/>
                  </a:lnTo>
                  <a:lnTo>
                    <a:pt x="169069" y="28575"/>
                  </a:lnTo>
                  <a:lnTo>
                    <a:pt x="169069" y="19050"/>
                  </a:lnTo>
                  <a:lnTo>
                    <a:pt x="173831" y="4763"/>
                  </a:lnTo>
                  <a:lnTo>
                    <a:pt x="183356" y="0"/>
                  </a:lnTo>
                  <a:lnTo>
                    <a:pt x="202406" y="4763"/>
                  </a:lnTo>
                  <a:lnTo>
                    <a:pt x="228600" y="19050"/>
                  </a:lnTo>
                  <a:lnTo>
                    <a:pt x="266700" y="59531"/>
                  </a:lnTo>
                  <a:lnTo>
                    <a:pt x="309562" y="107156"/>
                  </a:lnTo>
                  <a:lnTo>
                    <a:pt x="352425" y="169069"/>
                  </a:lnTo>
                  <a:lnTo>
                    <a:pt x="383381" y="223838"/>
                  </a:lnTo>
                  <a:lnTo>
                    <a:pt x="407194" y="276225"/>
                  </a:lnTo>
                  <a:lnTo>
                    <a:pt x="438150" y="364331"/>
                  </a:lnTo>
                  <a:lnTo>
                    <a:pt x="433387" y="483394"/>
                  </a:lnTo>
                  <a:lnTo>
                    <a:pt x="409575" y="611981"/>
                  </a:lnTo>
                  <a:lnTo>
                    <a:pt x="385762" y="716756"/>
                  </a:lnTo>
                  <a:lnTo>
                    <a:pt x="361950" y="812006"/>
                  </a:lnTo>
                  <a:lnTo>
                    <a:pt x="328612" y="921544"/>
                  </a:lnTo>
                  <a:lnTo>
                    <a:pt x="278606" y="1031081"/>
                  </a:lnTo>
                  <a:lnTo>
                    <a:pt x="240506" y="1107281"/>
                  </a:lnTo>
                  <a:lnTo>
                    <a:pt x="202406" y="1152525"/>
                  </a:lnTo>
                  <a:lnTo>
                    <a:pt x="180975" y="1169194"/>
                  </a:lnTo>
                  <a:lnTo>
                    <a:pt x="157162" y="1173956"/>
                  </a:lnTo>
                  <a:lnTo>
                    <a:pt x="135731" y="1171575"/>
                  </a:lnTo>
                  <a:lnTo>
                    <a:pt x="111919" y="1164431"/>
                  </a:lnTo>
                  <a:lnTo>
                    <a:pt x="73819" y="1131094"/>
                  </a:lnTo>
                  <a:lnTo>
                    <a:pt x="40481" y="1092994"/>
                  </a:lnTo>
                  <a:lnTo>
                    <a:pt x="16669" y="1054894"/>
                  </a:lnTo>
                  <a:lnTo>
                    <a:pt x="2381" y="1009650"/>
                  </a:lnTo>
                  <a:cubicBezTo>
                    <a:pt x="1587" y="989013"/>
                    <a:pt x="794" y="968375"/>
                    <a:pt x="0" y="947738"/>
                  </a:cubicBezTo>
                  <a:lnTo>
                    <a:pt x="7144" y="907256"/>
                  </a:lnTo>
                  <a:lnTo>
                    <a:pt x="45244" y="819150"/>
                  </a:lnTo>
                  <a:lnTo>
                    <a:pt x="102394" y="707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77D79FB8-9BBD-4265-BB64-1B58DC1EC86C}"/>
                </a:ext>
              </a:extLst>
            </p:cNvPr>
            <p:cNvSpPr/>
            <p:nvPr/>
          </p:nvSpPr>
          <p:spPr>
            <a:xfrm>
              <a:off x="5151438" y="4848226"/>
              <a:ext cx="1162050" cy="1000125"/>
            </a:xfrm>
            <a:custGeom>
              <a:avLst/>
              <a:gdLst>
                <a:gd name="connsiteX0" fmla="*/ 642937 w 1162050"/>
                <a:gd name="connsiteY0" fmla="*/ 697706 h 1000125"/>
                <a:gd name="connsiteX1" fmla="*/ 433387 w 1162050"/>
                <a:gd name="connsiteY1" fmla="*/ 828675 h 1000125"/>
                <a:gd name="connsiteX2" fmla="*/ 226219 w 1162050"/>
                <a:gd name="connsiteY2" fmla="*/ 931069 h 1000125"/>
                <a:gd name="connsiteX3" fmla="*/ 66675 w 1162050"/>
                <a:gd name="connsiteY3" fmla="*/ 995363 h 1000125"/>
                <a:gd name="connsiteX4" fmla="*/ 35719 w 1162050"/>
                <a:gd name="connsiteY4" fmla="*/ 1000125 h 1000125"/>
                <a:gd name="connsiteX5" fmla="*/ 16669 w 1162050"/>
                <a:gd name="connsiteY5" fmla="*/ 997744 h 1000125"/>
                <a:gd name="connsiteX6" fmla="*/ 4762 w 1162050"/>
                <a:gd name="connsiteY6" fmla="*/ 990600 h 1000125"/>
                <a:gd name="connsiteX7" fmla="*/ 0 w 1162050"/>
                <a:gd name="connsiteY7" fmla="*/ 976313 h 1000125"/>
                <a:gd name="connsiteX8" fmla="*/ 9525 w 1162050"/>
                <a:gd name="connsiteY8" fmla="*/ 954881 h 1000125"/>
                <a:gd name="connsiteX9" fmla="*/ 100012 w 1162050"/>
                <a:gd name="connsiteY9" fmla="*/ 892969 h 1000125"/>
                <a:gd name="connsiteX10" fmla="*/ 233362 w 1162050"/>
                <a:gd name="connsiteY10" fmla="*/ 800100 h 1000125"/>
                <a:gd name="connsiteX11" fmla="*/ 378619 w 1162050"/>
                <a:gd name="connsiteY11" fmla="*/ 685800 h 1000125"/>
                <a:gd name="connsiteX12" fmla="*/ 514350 w 1162050"/>
                <a:gd name="connsiteY12" fmla="*/ 564356 h 1000125"/>
                <a:gd name="connsiteX13" fmla="*/ 602456 w 1162050"/>
                <a:gd name="connsiteY13" fmla="*/ 478631 h 1000125"/>
                <a:gd name="connsiteX14" fmla="*/ 695325 w 1162050"/>
                <a:gd name="connsiteY14" fmla="*/ 381000 h 1000125"/>
                <a:gd name="connsiteX15" fmla="*/ 769144 w 1162050"/>
                <a:gd name="connsiteY15" fmla="*/ 295275 h 1000125"/>
                <a:gd name="connsiteX16" fmla="*/ 785812 w 1162050"/>
                <a:gd name="connsiteY16" fmla="*/ 269081 h 1000125"/>
                <a:gd name="connsiteX17" fmla="*/ 788194 w 1162050"/>
                <a:gd name="connsiteY17" fmla="*/ 250031 h 1000125"/>
                <a:gd name="connsiteX18" fmla="*/ 788194 w 1162050"/>
                <a:gd name="connsiteY18" fmla="*/ 223838 h 1000125"/>
                <a:gd name="connsiteX19" fmla="*/ 788194 w 1162050"/>
                <a:gd name="connsiteY19" fmla="*/ 202406 h 1000125"/>
                <a:gd name="connsiteX20" fmla="*/ 778669 w 1162050"/>
                <a:gd name="connsiteY20" fmla="*/ 183356 h 1000125"/>
                <a:gd name="connsiteX21" fmla="*/ 740569 w 1162050"/>
                <a:gd name="connsiteY21" fmla="*/ 150019 h 1000125"/>
                <a:gd name="connsiteX22" fmla="*/ 635794 w 1162050"/>
                <a:gd name="connsiteY22" fmla="*/ 64294 h 1000125"/>
                <a:gd name="connsiteX23" fmla="*/ 621506 w 1162050"/>
                <a:gd name="connsiteY23" fmla="*/ 50006 h 1000125"/>
                <a:gd name="connsiteX24" fmla="*/ 614362 w 1162050"/>
                <a:gd name="connsiteY24" fmla="*/ 35719 h 1000125"/>
                <a:gd name="connsiteX25" fmla="*/ 614362 w 1162050"/>
                <a:gd name="connsiteY25" fmla="*/ 19050 h 1000125"/>
                <a:gd name="connsiteX26" fmla="*/ 619125 w 1162050"/>
                <a:gd name="connsiteY26" fmla="*/ 7144 h 1000125"/>
                <a:gd name="connsiteX27" fmla="*/ 633412 w 1162050"/>
                <a:gd name="connsiteY27" fmla="*/ 0 h 1000125"/>
                <a:gd name="connsiteX28" fmla="*/ 676275 w 1162050"/>
                <a:gd name="connsiteY28" fmla="*/ 4763 h 1000125"/>
                <a:gd name="connsiteX29" fmla="*/ 807244 w 1162050"/>
                <a:gd name="connsiteY29" fmla="*/ 35719 h 1000125"/>
                <a:gd name="connsiteX30" fmla="*/ 904875 w 1162050"/>
                <a:gd name="connsiteY30" fmla="*/ 64294 h 1000125"/>
                <a:gd name="connsiteX31" fmla="*/ 978694 w 1162050"/>
                <a:gd name="connsiteY31" fmla="*/ 95250 h 1000125"/>
                <a:gd name="connsiteX32" fmla="*/ 1033462 w 1162050"/>
                <a:gd name="connsiteY32" fmla="*/ 121444 h 1000125"/>
                <a:gd name="connsiteX33" fmla="*/ 1083469 w 1162050"/>
                <a:gd name="connsiteY33" fmla="*/ 157163 h 1000125"/>
                <a:gd name="connsiteX34" fmla="*/ 1114425 w 1162050"/>
                <a:gd name="connsiteY34" fmla="*/ 180975 h 1000125"/>
                <a:gd name="connsiteX35" fmla="*/ 1135856 w 1162050"/>
                <a:gd name="connsiteY35" fmla="*/ 207169 h 1000125"/>
                <a:gd name="connsiteX36" fmla="*/ 1154906 w 1162050"/>
                <a:gd name="connsiteY36" fmla="*/ 233363 h 1000125"/>
                <a:gd name="connsiteX37" fmla="*/ 1162050 w 1162050"/>
                <a:gd name="connsiteY37" fmla="*/ 257175 h 1000125"/>
                <a:gd name="connsiteX38" fmla="*/ 1162050 w 1162050"/>
                <a:gd name="connsiteY38" fmla="*/ 278606 h 1000125"/>
                <a:gd name="connsiteX39" fmla="*/ 1152525 w 1162050"/>
                <a:gd name="connsiteY39" fmla="*/ 300038 h 1000125"/>
                <a:gd name="connsiteX40" fmla="*/ 1128712 w 1162050"/>
                <a:gd name="connsiteY40" fmla="*/ 319088 h 1000125"/>
                <a:gd name="connsiteX41" fmla="*/ 1052512 w 1162050"/>
                <a:gd name="connsiteY41" fmla="*/ 338138 h 1000125"/>
                <a:gd name="connsiteX42" fmla="*/ 971550 w 1162050"/>
                <a:gd name="connsiteY42" fmla="*/ 428625 h 1000125"/>
                <a:gd name="connsiteX43" fmla="*/ 804862 w 1162050"/>
                <a:gd name="connsiteY43" fmla="*/ 578644 h 1000125"/>
                <a:gd name="connsiteX44" fmla="*/ 642937 w 1162050"/>
                <a:gd name="connsiteY44" fmla="*/ 6977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2050" h="1000125">
                  <a:moveTo>
                    <a:pt x="642937" y="697706"/>
                  </a:moveTo>
                  <a:lnTo>
                    <a:pt x="433387" y="828675"/>
                  </a:lnTo>
                  <a:lnTo>
                    <a:pt x="226219" y="931069"/>
                  </a:lnTo>
                  <a:lnTo>
                    <a:pt x="66675" y="995363"/>
                  </a:lnTo>
                  <a:lnTo>
                    <a:pt x="35719" y="1000125"/>
                  </a:lnTo>
                  <a:lnTo>
                    <a:pt x="16669" y="997744"/>
                  </a:lnTo>
                  <a:lnTo>
                    <a:pt x="4762" y="990600"/>
                  </a:lnTo>
                  <a:lnTo>
                    <a:pt x="0" y="976313"/>
                  </a:lnTo>
                  <a:lnTo>
                    <a:pt x="9525" y="954881"/>
                  </a:lnTo>
                  <a:lnTo>
                    <a:pt x="100012" y="892969"/>
                  </a:lnTo>
                  <a:lnTo>
                    <a:pt x="233362" y="800100"/>
                  </a:lnTo>
                  <a:lnTo>
                    <a:pt x="378619" y="685800"/>
                  </a:lnTo>
                  <a:lnTo>
                    <a:pt x="514350" y="564356"/>
                  </a:lnTo>
                  <a:lnTo>
                    <a:pt x="602456" y="478631"/>
                  </a:lnTo>
                  <a:lnTo>
                    <a:pt x="695325" y="381000"/>
                  </a:lnTo>
                  <a:lnTo>
                    <a:pt x="769144" y="295275"/>
                  </a:lnTo>
                  <a:lnTo>
                    <a:pt x="785812" y="269081"/>
                  </a:lnTo>
                  <a:lnTo>
                    <a:pt x="788194" y="250031"/>
                  </a:lnTo>
                  <a:lnTo>
                    <a:pt x="788194" y="223838"/>
                  </a:lnTo>
                  <a:lnTo>
                    <a:pt x="788194" y="202406"/>
                  </a:lnTo>
                  <a:lnTo>
                    <a:pt x="778669" y="183356"/>
                  </a:lnTo>
                  <a:lnTo>
                    <a:pt x="740569" y="150019"/>
                  </a:lnTo>
                  <a:lnTo>
                    <a:pt x="635794" y="64294"/>
                  </a:lnTo>
                  <a:lnTo>
                    <a:pt x="621506" y="50006"/>
                  </a:lnTo>
                  <a:lnTo>
                    <a:pt x="614362" y="35719"/>
                  </a:lnTo>
                  <a:lnTo>
                    <a:pt x="614362" y="19050"/>
                  </a:lnTo>
                  <a:lnTo>
                    <a:pt x="619125" y="7144"/>
                  </a:lnTo>
                  <a:lnTo>
                    <a:pt x="633412" y="0"/>
                  </a:lnTo>
                  <a:lnTo>
                    <a:pt x="676275" y="4763"/>
                  </a:lnTo>
                  <a:lnTo>
                    <a:pt x="807244" y="35719"/>
                  </a:lnTo>
                  <a:lnTo>
                    <a:pt x="904875" y="64294"/>
                  </a:lnTo>
                  <a:lnTo>
                    <a:pt x="978694" y="95250"/>
                  </a:lnTo>
                  <a:lnTo>
                    <a:pt x="1033462" y="121444"/>
                  </a:lnTo>
                  <a:lnTo>
                    <a:pt x="1083469" y="157163"/>
                  </a:lnTo>
                  <a:lnTo>
                    <a:pt x="1114425" y="180975"/>
                  </a:lnTo>
                  <a:lnTo>
                    <a:pt x="1135856" y="207169"/>
                  </a:lnTo>
                  <a:lnTo>
                    <a:pt x="1154906" y="233363"/>
                  </a:lnTo>
                  <a:lnTo>
                    <a:pt x="1162050" y="257175"/>
                  </a:lnTo>
                  <a:lnTo>
                    <a:pt x="1162050" y="278606"/>
                  </a:lnTo>
                  <a:lnTo>
                    <a:pt x="1152525" y="300038"/>
                  </a:lnTo>
                  <a:lnTo>
                    <a:pt x="1128712" y="319088"/>
                  </a:lnTo>
                  <a:lnTo>
                    <a:pt x="1052512" y="338138"/>
                  </a:lnTo>
                  <a:lnTo>
                    <a:pt x="971550" y="428625"/>
                  </a:lnTo>
                  <a:lnTo>
                    <a:pt x="804862" y="578644"/>
                  </a:lnTo>
                  <a:lnTo>
                    <a:pt x="642937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41B3E30F-0325-4A2A-A604-BFC0A5BB0D06}"/>
                </a:ext>
              </a:extLst>
            </p:cNvPr>
            <p:cNvSpPr/>
            <p:nvPr/>
          </p:nvSpPr>
          <p:spPr>
            <a:xfrm>
              <a:off x="7034213" y="4800601"/>
              <a:ext cx="1085850" cy="1000125"/>
            </a:xfrm>
            <a:custGeom>
              <a:avLst/>
              <a:gdLst>
                <a:gd name="connsiteX0" fmla="*/ 633412 w 1085850"/>
                <a:gd name="connsiteY0" fmla="*/ 664369 h 1000125"/>
                <a:gd name="connsiteX1" fmla="*/ 497681 w 1085850"/>
                <a:gd name="connsiteY1" fmla="*/ 507206 h 1000125"/>
                <a:gd name="connsiteX2" fmla="*/ 354806 w 1085850"/>
                <a:gd name="connsiteY2" fmla="*/ 361950 h 1000125"/>
                <a:gd name="connsiteX3" fmla="*/ 207168 w 1085850"/>
                <a:gd name="connsiteY3" fmla="*/ 221456 h 1000125"/>
                <a:gd name="connsiteX4" fmla="*/ 47625 w 1085850"/>
                <a:gd name="connsiteY4" fmla="*/ 88106 h 1000125"/>
                <a:gd name="connsiteX5" fmla="*/ 16668 w 1085850"/>
                <a:gd name="connsiteY5" fmla="*/ 59531 h 1000125"/>
                <a:gd name="connsiteX6" fmla="*/ 7143 w 1085850"/>
                <a:gd name="connsiteY6" fmla="*/ 45244 h 1000125"/>
                <a:gd name="connsiteX7" fmla="*/ 0 w 1085850"/>
                <a:gd name="connsiteY7" fmla="*/ 23813 h 1000125"/>
                <a:gd name="connsiteX8" fmla="*/ 0 w 1085850"/>
                <a:gd name="connsiteY8" fmla="*/ 11906 h 1000125"/>
                <a:gd name="connsiteX9" fmla="*/ 7143 w 1085850"/>
                <a:gd name="connsiteY9" fmla="*/ 4763 h 1000125"/>
                <a:gd name="connsiteX10" fmla="*/ 21431 w 1085850"/>
                <a:gd name="connsiteY10" fmla="*/ 0 h 1000125"/>
                <a:gd name="connsiteX11" fmla="*/ 52387 w 1085850"/>
                <a:gd name="connsiteY11" fmla="*/ 9525 h 1000125"/>
                <a:gd name="connsiteX12" fmla="*/ 254793 w 1085850"/>
                <a:gd name="connsiteY12" fmla="*/ 107156 h 1000125"/>
                <a:gd name="connsiteX13" fmla="*/ 452437 w 1085850"/>
                <a:gd name="connsiteY13" fmla="*/ 207169 h 1000125"/>
                <a:gd name="connsiteX14" fmla="*/ 595312 w 1085850"/>
                <a:gd name="connsiteY14" fmla="*/ 290513 h 1000125"/>
                <a:gd name="connsiteX15" fmla="*/ 721518 w 1085850"/>
                <a:gd name="connsiteY15" fmla="*/ 371475 h 1000125"/>
                <a:gd name="connsiteX16" fmla="*/ 831056 w 1085850"/>
                <a:gd name="connsiteY16" fmla="*/ 454819 h 1000125"/>
                <a:gd name="connsiteX17" fmla="*/ 914400 w 1085850"/>
                <a:gd name="connsiteY17" fmla="*/ 516731 h 1000125"/>
                <a:gd name="connsiteX18" fmla="*/ 973931 w 1085850"/>
                <a:gd name="connsiteY18" fmla="*/ 571500 h 1000125"/>
                <a:gd name="connsiteX19" fmla="*/ 1007268 w 1085850"/>
                <a:gd name="connsiteY19" fmla="*/ 607219 h 1000125"/>
                <a:gd name="connsiteX20" fmla="*/ 1033462 w 1085850"/>
                <a:gd name="connsiteY20" fmla="*/ 645319 h 1000125"/>
                <a:gd name="connsiteX21" fmla="*/ 1059656 w 1085850"/>
                <a:gd name="connsiteY21" fmla="*/ 700088 h 1000125"/>
                <a:gd name="connsiteX22" fmla="*/ 1076325 w 1085850"/>
                <a:gd name="connsiteY22" fmla="*/ 752475 h 1000125"/>
                <a:gd name="connsiteX23" fmla="*/ 1083468 w 1085850"/>
                <a:gd name="connsiteY23" fmla="*/ 792956 h 1000125"/>
                <a:gd name="connsiteX24" fmla="*/ 1085850 w 1085850"/>
                <a:gd name="connsiteY24" fmla="*/ 859631 h 1000125"/>
                <a:gd name="connsiteX25" fmla="*/ 1081087 w 1085850"/>
                <a:gd name="connsiteY25" fmla="*/ 909638 h 1000125"/>
                <a:gd name="connsiteX26" fmla="*/ 1069181 w 1085850"/>
                <a:gd name="connsiteY26" fmla="*/ 940594 h 1000125"/>
                <a:gd name="connsiteX27" fmla="*/ 1054893 w 1085850"/>
                <a:gd name="connsiteY27" fmla="*/ 964406 h 1000125"/>
                <a:gd name="connsiteX28" fmla="*/ 1026318 w 1085850"/>
                <a:gd name="connsiteY28" fmla="*/ 985838 h 1000125"/>
                <a:gd name="connsiteX29" fmla="*/ 992981 w 1085850"/>
                <a:gd name="connsiteY29" fmla="*/ 997744 h 1000125"/>
                <a:gd name="connsiteX30" fmla="*/ 959643 w 1085850"/>
                <a:gd name="connsiteY30" fmla="*/ 1000125 h 1000125"/>
                <a:gd name="connsiteX31" fmla="*/ 919162 w 1085850"/>
                <a:gd name="connsiteY31" fmla="*/ 990600 h 1000125"/>
                <a:gd name="connsiteX32" fmla="*/ 876300 w 1085850"/>
                <a:gd name="connsiteY32" fmla="*/ 962025 h 1000125"/>
                <a:gd name="connsiteX33" fmla="*/ 831056 w 1085850"/>
                <a:gd name="connsiteY33" fmla="*/ 914400 h 1000125"/>
                <a:gd name="connsiteX34" fmla="*/ 773906 w 1085850"/>
                <a:gd name="connsiteY34" fmla="*/ 847725 h 1000125"/>
                <a:gd name="connsiteX35" fmla="*/ 728662 w 1085850"/>
                <a:gd name="connsiteY35" fmla="*/ 781050 h 1000125"/>
                <a:gd name="connsiteX36" fmla="*/ 633412 w 1085850"/>
                <a:gd name="connsiteY36" fmla="*/ 6643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85850" h="1000125">
                  <a:moveTo>
                    <a:pt x="633412" y="664369"/>
                  </a:moveTo>
                  <a:lnTo>
                    <a:pt x="497681" y="507206"/>
                  </a:lnTo>
                  <a:lnTo>
                    <a:pt x="354806" y="361950"/>
                  </a:lnTo>
                  <a:lnTo>
                    <a:pt x="207168" y="221456"/>
                  </a:lnTo>
                  <a:lnTo>
                    <a:pt x="47625" y="88106"/>
                  </a:lnTo>
                  <a:lnTo>
                    <a:pt x="16668" y="59531"/>
                  </a:lnTo>
                  <a:lnTo>
                    <a:pt x="7143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254793" y="107156"/>
                  </a:lnTo>
                  <a:lnTo>
                    <a:pt x="452437" y="207169"/>
                  </a:lnTo>
                  <a:lnTo>
                    <a:pt x="595312" y="290513"/>
                  </a:lnTo>
                  <a:lnTo>
                    <a:pt x="721518" y="371475"/>
                  </a:lnTo>
                  <a:lnTo>
                    <a:pt x="831056" y="454819"/>
                  </a:lnTo>
                  <a:lnTo>
                    <a:pt x="914400" y="516731"/>
                  </a:lnTo>
                  <a:lnTo>
                    <a:pt x="973931" y="571500"/>
                  </a:lnTo>
                  <a:lnTo>
                    <a:pt x="1007268" y="607219"/>
                  </a:lnTo>
                  <a:lnTo>
                    <a:pt x="1033462" y="645319"/>
                  </a:lnTo>
                  <a:lnTo>
                    <a:pt x="1059656" y="700088"/>
                  </a:lnTo>
                  <a:lnTo>
                    <a:pt x="1076325" y="752475"/>
                  </a:lnTo>
                  <a:lnTo>
                    <a:pt x="1083468" y="792956"/>
                  </a:lnTo>
                  <a:lnTo>
                    <a:pt x="1085850" y="859631"/>
                  </a:lnTo>
                  <a:lnTo>
                    <a:pt x="1081087" y="909638"/>
                  </a:lnTo>
                  <a:lnTo>
                    <a:pt x="1069181" y="940594"/>
                  </a:lnTo>
                  <a:lnTo>
                    <a:pt x="1054893" y="964406"/>
                  </a:lnTo>
                  <a:lnTo>
                    <a:pt x="1026318" y="985838"/>
                  </a:lnTo>
                  <a:lnTo>
                    <a:pt x="992981" y="997744"/>
                  </a:lnTo>
                  <a:lnTo>
                    <a:pt x="959643" y="1000125"/>
                  </a:lnTo>
                  <a:lnTo>
                    <a:pt x="919162" y="990600"/>
                  </a:lnTo>
                  <a:lnTo>
                    <a:pt x="876300" y="962025"/>
                  </a:lnTo>
                  <a:lnTo>
                    <a:pt x="831056" y="914400"/>
                  </a:lnTo>
                  <a:lnTo>
                    <a:pt x="773906" y="847725"/>
                  </a:lnTo>
                  <a:lnTo>
                    <a:pt x="728662" y="781050"/>
                  </a:lnTo>
                  <a:lnTo>
                    <a:pt x="633412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61DC1EF4-6104-4FAD-9C8C-E5AAEEC322EE}"/>
                </a:ext>
              </a:extLst>
            </p:cNvPr>
            <p:cNvSpPr/>
            <p:nvPr/>
          </p:nvSpPr>
          <p:spPr>
            <a:xfrm>
              <a:off x="3925888" y="3803089"/>
              <a:ext cx="850900" cy="1833562"/>
            </a:xfrm>
            <a:custGeom>
              <a:avLst/>
              <a:gdLst>
                <a:gd name="connsiteX0" fmla="*/ 528638 w 850107"/>
                <a:gd name="connsiteY0" fmla="*/ 1145381 h 1833562"/>
                <a:gd name="connsiteX1" fmla="*/ 395288 w 850107"/>
                <a:gd name="connsiteY1" fmla="*/ 1626393 h 1833562"/>
                <a:gd name="connsiteX2" fmla="*/ 328613 w 850107"/>
                <a:gd name="connsiteY2" fmla="*/ 1833562 h 1833562"/>
                <a:gd name="connsiteX3" fmla="*/ 0 w 850107"/>
                <a:gd name="connsiteY3" fmla="*/ 1490662 h 1833562"/>
                <a:gd name="connsiteX4" fmla="*/ 40482 w 850107"/>
                <a:gd name="connsiteY4" fmla="*/ 1483518 h 1833562"/>
                <a:gd name="connsiteX5" fmla="*/ 76200 w 850107"/>
                <a:gd name="connsiteY5" fmla="*/ 1445418 h 1833562"/>
                <a:gd name="connsiteX6" fmla="*/ 135732 w 850107"/>
                <a:gd name="connsiteY6" fmla="*/ 1366837 h 1833562"/>
                <a:gd name="connsiteX7" fmla="*/ 257175 w 850107"/>
                <a:gd name="connsiteY7" fmla="*/ 1159668 h 1833562"/>
                <a:gd name="connsiteX8" fmla="*/ 397669 w 850107"/>
                <a:gd name="connsiteY8" fmla="*/ 902493 h 1833562"/>
                <a:gd name="connsiteX9" fmla="*/ 540544 w 850107"/>
                <a:gd name="connsiteY9" fmla="*/ 614362 h 1833562"/>
                <a:gd name="connsiteX10" fmla="*/ 664369 w 850107"/>
                <a:gd name="connsiteY10" fmla="*/ 319087 h 1833562"/>
                <a:gd name="connsiteX11" fmla="*/ 759619 w 850107"/>
                <a:gd name="connsiteY11" fmla="*/ 90487 h 1833562"/>
                <a:gd name="connsiteX12" fmla="*/ 792957 w 850107"/>
                <a:gd name="connsiteY12" fmla="*/ 23812 h 1833562"/>
                <a:gd name="connsiteX13" fmla="*/ 809625 w 850107"/>
                <a:gd name="connsiteY13" fmla="*/ 7143 h 1833562"/>
                <a:gd name="connsiteX14" fmla="*/ 821532 w 850107"/>
                <a:gd name="connsiteY14" fmla="*/ 0 h 1833562"/>
                <a:gd name="connsiteX15" fmla="*/ 833438 w 850107"/>
                <a:gd name="connsiteY15" fmla="*/ 0 h 1833562"/>
                <a:gd name="connsiteX16" fmla="*/ 847725 w 850107"/>
                <a:gd name="connsiteY16" fmla="*/ 7143 h 1833562"/>
                <a:gd name="connsiteX17" fmla="*/ 850107 w 850107"/>
                <a:gd name="connsiteY17" fmla="*/ 28575 h 1833562"/>
                <a:gd name="connsiteX18" fmla="*/ 795338 w 850107"/>
                <a:gd name="connsiteY18" fmla="*/ 233362 h 1833562"/>
                <a:gd name="connsiteX19" fmla="*/ 688182 w 850107"/>
                <a:gd name="connsiteY19" fmla="*/ 602456 h 1833562"/>
                <a:gd name="connsiteX20" fmla="*/ 528638 w 850107"/>
                <a:gd name="connsiteY20" fmla="*/ 1145381 h 183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107" h="1833562">
                  <a:moveTo>
                    <a:pt x="528638" y="1145381"/>
                  </a:moveTo>
                  <a:lnTo>
                    <a:pt x="395288" y="1626393"/>
                  </a:lnTo>
                  <a:lnTo>
                    <a:pt x="328613" y="1833562"/>
                  </a:lnTo>
                  <a:lnTo>
                    <a:pt x="0" y="1490662"/>
                  </a:lnTo>
                  <a:lnTo>
                    <a:pt x="40482" y="1483518"/>
                  </a:lnTo>
                  <a:lnTo>
                    <a:pt x="76200" y="1445418"/>
                  </a:lnTo>
                  <a:lnTo>
                    <a:pt x="135732" y="1366837"/>
                  </a:lnTo>
                  <a:lnTo>
                    <a:pt x="257175" y="1159668"/>
                  </a:lnTo>
                  <a:lnTo>
                    <a:pt x="397669" y="902493"/>
                  </a:lnTo>
                  <a:lnTo>
                    <a:pt x="540544" y="614362"/>
                  </a:lnTo>
                  <a:lnTo>
                    <a:pt x="664369" y="319087"/>
                  </a:lnTo>
                  <a:lnTo>
                    <a:pt x="759619" y="90487"/>
                  </a:lnTo>
                  <a:lnTo>
                    <a:pt x="792957" y="23812"/>
                  </a:lnTo>
                  <a:lnTo>
                    <a:pt x="809625" y="7143"/>
                  </a:lnTo>
                  <a:lnTo>
                    <a:pt x="821532" y="0"/>
                  </a:lnTo>
                  <a:lnTo>
                    <a:pt x="833438" y="0"/>
                  </a:lnTo>
                  <a:lnTo>
                    <a:pt x="847725" y="7143"/>
                  </a:lnTo>
                  <a:lnTo>
                    <a:pt x="850107" y="28575"/>
                  </a:lnTo>
                  <a:lnTo>
                    <a:pt x="795338" y="233362"/>
                  </a:lnTo>
                  <a:lnTo>
                    <a:pt x="688182" y="602456"/>
                  </a:lnTo>
                  <a:lnTo>
                    <a:pt x="528638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4DC65C80-E48A-4507-8D69-9C9F8D858804}"/>
                </a:ext>
              </a:extLst>
            </p:cNvPr>
            <p:cNvSpPr/>
            <p:nvPr/>
          </p:nvSpPr>
          <p:spPr>
            <a:xfrm>
              <a:off x="5524501" y="1825065"/>
              <a:ext cx="2847975" cy="484187"/>
            </a:xfrm>
            <a:custGeom>
              <a:avLst/>
              <a:gdLst>
                <a:gd name="connsiteX0" fmla="*/ 1035461 w 2848806"/>
                <a:gd name="connsiteY0" fmla="*/ 352881 h 484246"/>
                <a:gd name="connsiteX1" fmla="*/ 491973 w 2848806"/>
                <a:gd name="connsiteY1" fmla="*/ 419852 h 484246"/>
                <a:gd name="connsiteX2" fmla="*/ 10303 w 2848806"/>
                <a:gd name="connsiteY2" fmla="*/ 484246 h 484246"/>
                <a:gd name="connsiteX3" fmla="*/ 0 w 2848806"/>
                <a:gd name="connsiteY3" fmla="*/ 291063 h 484246"/>
                <a:gd name="connsiteX4" fmla="*/ 151970 w 2848806"/>
                <a:gd name="connsiteY4" fmla="*/ 309093 h 484246"/>
                <a:gd name="connsiteX5" fmla="*/ 198334 w 2848806"/>
                <a:gd name="connsiteY5" fmla="*/ 306518 h 484246"/>
                <a:gd name="connsiteX6" fmla="*/ 327123 w 2848806"/>
                <a:gd name="connsiteY6" fmla="*/ 288487 h 484246"/>
                <a:gd name="connsiteX7" fmla="*/ 659398 w 2848806"/>
                <a:gd name="connsiteY7" fmla="*/ 242123 h 484246"/>
                <a:gd name="connsiteX8" fmla="*/ 929854 w 2848806"/>
                <a:gd name="connsiteY8" fmla="*/ 206062 h 484246"/>
                <a:gd name="connsiteX9" fmla="*/ 1156522 w 2848806"/>
                <a:gd name="connsiteY9" fmla="*/ 164850 h 484246"/>
                <a:gd name="connsiteX10" fmla="*/ 1612435 w 2848806"/>
                <a:gd name="connsiteY10" fmla="*/ 113334 h 484246"/>
                <a:gd name="connsiteX11" fmla="*/ 2191984 w 2848806"/>
                <a:gd name="connsiteY11" fmla="*/ 51516 h 484246"/>
                <a:gd name="connsiteX12" fmla="*/ 2194560 w 2848806"/>
                <a:gd name="connsiteY12" fmla="*/ 30910 h 484246"/>
                <a:gd name="connsiteX13" fmla="*/ 2202287 w 2848806"/>
                <a:gd name="connsiteY13" fmla="*/ 15455 h 484246"/>
                <a:gd name="connsiteX14" fmla="*/ 2220317 w 2848806"/>
                <a:gd name="connsiteY14" fmla="*/ 2576 h 484246"/>
                <a:gd name="connsiteX15" fmla="*/ 2238348 w 2848806"/>
                <a:gd name="connsiteY15" fmla="*/ 0 h 484246"/>
                <a:gd name="connsiteX16" fmla="*/ 2261530 w 2848806"/>
                <a:gd name="connsiteY16" fmla="*/ 0 h 484246"/>
                <a:gd name="connsiteX17" fmla="*/ 2297591 w 2848806"/>
                <a:gd name="connsiteY17" fmla="*/ 7728 h 484246"/>
                <a:gd name="connsiteX18" fmla="*/ 2439258 w 2848806"/>
                <a:gd name="connsiteY18" fmla="*/ 59243 h 484246"/>
                <a:gd name="connsiteX19" fmla="*/ 2550017 w 2848806"/>
                <a:gd name="connsiteY19" fmla="*/ 110759 h 484246"/>
                <a:gd name="connsiteX20" fmla="*/ 2637593 w 2848806"/>
                <a:gd name="connsiteY20" fmla="*/ 157123 h 484246"/>
                <a:gd name="connsiteX21" fmla="*/ 2691684 w 2848806"/>
                <a:gd name="connsiteY21" fmla="*/ 193183 h 484246"/>
                <a:gd name="connsiteX22" fmla="*/ 2763806 w 2848806"/>
                <a:gd name="connsiteY22" fmla="*/ 244699 h 484246"/>
                <a:gd name="connsiteX23" fmla="*/ 2817897 w 2848806"/>
                <a:gd name="connsiteY23" fmla="*/ 296214 h 484246"/>
                <a:gd name="connsiteX24" fmla="*/ 2838503 w 2848806"/>
                <a:gd name="connsiteY24" fmla="*/ 324548 h 484246"/>
                <a:gd name="connsiteX25" fmla="*/ 2848806 w 2848806"/>
                <a:gd name="connsiteY25" fmla="*/ 350306 h 484246"/>
                <a:gd name="connsiteX26" fmla="*/ 2848806 w 2848806"/>
                <a:gd name="connsiteY26" fmla="*/ 365760 h 484246"/>
                <a:gd name="connsiteX27" fmla="*/ 2841079 w 2848806"/>
                <a:gd name="connsiteY27" fmla="*/ 391518 h 484246"/>
                <a:gd name="connsiteX28" fmla="*/ 2820473 w 2848806"/>
                <a:gd name="connsiteY28" fmla="*/ 417276 h 484246"/>
                <a:gd name="connsiteX29" fmla="*/ 2789564 w 2848806"/>
                <a:gd name="connsiteY29" fmla="*/ 430155 h 484246"/>
                <a:gd name="connsiteX30" fmla="*/ 2320773 w 2848806"/>
                <a:gd name="connsiteY30" fmla="*/ 226668 h 484246"/>
                <a:gd name="connsiteX31" fmla="*/ 2295015 w 2848806"/>
                <a:gd name="connsiteY31" fmla="*/ 218941 h 484246"/>
                <a:gd name="connsiteX32" fmla="*/ 2248651 w 2848806"/>
                <a:gd name="connsiteY32" fmla="*/ 211214 h 484246"/>
                <a:gd name="connsiteX33" fmla="*/ 2171378 w 2848806"/>
                <a:gd name="connsiteY33" fmla="*/ 216365 h 484246"/>
                <a:gd name="connsiteX34" fmla="*/ 1035461 w 2848806"/>
                <a:gd name="connsiteY34" fmla="*/ 352881 h 48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48806" h="484246">
                  <a:moveTo>
                    <a:pt x="1035461" y="352881"/>
                  </a:moveTo>
                  <a:lnTo>
                    <a:pt x="491973" y="419852"/>
                  </a:lnTo>
                  <a:lnTo>
                    <a:pt x="10303" y="484246"/>
                  </a:lnTo>
                  <a:lnTo>
                    <a:pt x="0" y="291063"/>
                  </a:lnTo>
                  <a:lnTo>
                    <a:pt x="151970" y="309093"/>
                  </a:lnTo>
                  <a:lnTo>
                    <a:pt x="198334" y="306518"/>
                  </a:lnTo>
                  <a:lnTo>
                    <a:pt x="327123" y="288487"/>
                  </a:lnTo>
                  <a:lnTo>
                    <a:pt x="659398" y="242123"/>
                  </a:lnTo>
                  <a:lnTo>
                    <a:pt x="929854" y="206062"/>
                  </a:lnTo>
                  <a:lnTo>
                    <a:pt x="1156522" y="164850"/>
                  </a:lnTo>
                  <a:lnTo>
                    <a:pt x="1612435" y="113334"/>
                  </a:lnTo>
                  <a:lnTo>
                    <a:pt x="2191984" y="51516"/>
                  </a:lnTo>
                  <a:lnTo>
                    <a:pt x="2194560" y="30910"/>
                  </a:lnTo>
                  <a:lnTo>
                    <a:pt x="2202287" y="15455"/>
                  </a:lnTo>
                  <a:lnTo>
                    <a:pt x="2220317" y="2576"/>
                  </a:lnTo>
                  <a:lnTo>
                    <a:pt x="2238348" y="0"/>
                  </a:lnTo>
                  <a:lnTo>
                    <a:pt x="2261530" y="0"/>
                  </a:lnTo>
                  <a:lnTo>
                    <a:pt x="2297591" y="7728"/>
                  </a:lnTo>
                  <a:lnTo>
                    <a:pt x="2439258" y="59243"/>
                  </a:lnTo>
                  <a:lnTo>
                    <a:pt x="2550017" y="110759"/>
                  </a:lnTo>
                  <a:lnTo>
                    <a:pt x="2637593" y="157123"/>
                  </a:lnTo>
                  <a:lnTo>
                    <a:pt x="2691684" y="193183"/>
                  </a:lnTo>
                  <a:lnTo>
                    <a:pt x="2763806" y="244699"/>
                  </a:lnTo>
                  <a:lnTo>
                    <a:pt x="2817897" y="296214"/>
                  </a:lnTo>
                  <a:lnTo>
                    <a:pt x="2838503" y="324548"/>
                  </a:lnTo>
                  <a:lnTo>
                    <a:pt x="2848806" y="350306"/>
                  </a:lnTo>
                  <a:lnTo>
                    <a:pt x="2848806" y="365760"/>
                  </a:lnTo>
                  <a:lnTo>
                    <a:pt x="2841079" y="391518"/>
                  </a:lnTo>
                  <a:lnTo>
                    <a:pt x="2820473" y="417276"/>
                  </a:lnTo>
                  <a:lnTo>
                    <a:pt x="2789564" y="430155"/>
                  </a:lnTo>
                  <a:lnTo>
                    <a:pt x="2320773" y="226668"/>
                  </a:lnTo>
                  <a:lnTo>
                    <a:pt x="2295015" y="218941"/>
                  </a:lnTo>
                  <a:lnTo>
                    <a:pt x="2248651" y="211214"/>
                  </a:lnTo>
                  <a:lnTo>
                    <a:pt x="2171378" y="216365"/>
                  </a:lnTo>
                  <a:lnTo>
                    <a:pt x="1035461" y="35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06C1829B-1EC6-4783-BFEA-CCD91DFB8E4A}"/>
                </a:ext>
              </a:extLst>
            </p:cNvPr>
            <p:cNvSpPr/>
            <p:nvPr/>
          </p:nvSpPr>
          <p:spPr>
            <a:xfrm>
              <a:off x="7593014" y="1993339"/>
              <a:ext cx="731837" cy="500062"/>
            </a:xfrm>
            <a:custGeom>
              <a:avLst/>
              <a:gdLst>
                <a:gd name="connsiteX0" fmla="*/ 88107 w 731044"/>
                <a:gd name="connsiteY0" fmla="*/ 338137 h 500062"/>
                <a:gd name="connsiteX1" fmla="*/ 209550 w 731044"/>
                <a:gd name="connsiteY1" fmla="*/ 173831 h 500062"/>
                <a:gd name="connsiteX2" fmla="*/ 252413 w 731044"/>
                <a:gd name="connsiteY2" fmla="*/ 114300 h 500062"/>
                <a:gd name="connsiteX3" fmla="*/ 257175 w 731044"/>
                <a:gd name="connsiteY3" fmla="*/ 97631 h 500062"/>
                <a:gd name="connsiteX4" fmla="*/ 257175 w 731044"/>
                <a:gd name="connsiteY4" fmla="*/ 69056 h 500062"/>
                <a:gd name="connsiteX5" fmla="*/ 200025 w 731044"/>
                <a:gd name="connsiteY5" fmla="*/ 0 h 500062"/>
                <a:gd name="connsiteX6" fmla="*/ 728663 w 731044"/>
                <a:gd name="connsiteY6" fmla="*/ 242887 h 500062"/>
                <a:gd name="connsiteX7" fmla="*/ 731044 w 731044"/>
                <a:gd name="connsiteY7" fmla="*/ 254793 h 500062"/>
                <a:gd name="connsiteX8" fmla="*/ 716757 w 731044"/>
                <a:gd name="connsiteY8" fmla="*/ 261937 h 500062"/>
                <a:gd name="connsiteX9" fmla="*/ 619125 w 731044"/>
                <a:gd name="connsiteY9" fmla="*/ 266700 h 500062"/>
                <a:gd name="connsiteX10" fmla="*/ 521494 w 731044"/>
                <a:gd name="connsiteY10" fmla="*/ 271462 h 500062"/>
                <a:gd name="connsiteX11" fmla="*/ 464344 w 731044"/>
                <a:gd name="connsiteY11" fmla="*/ 280987 h 500062"/>
                <a:gd name="connsiteX12" fmla="*/ 421482 w 731044"/>
                <a:gd name="connsiteY12" fmla="*/ 295275 h 500062"/>
                <a:gd name="connsiteX13" fmla="*/ 259557 w 731044"/>
                <a:gd name="connsiteY13" fmla="*/ 373856 h 500062"/>
                <a:gd name="connsiteX14" fmla="*/ 54769 w 731044"/>
                <a:gd name="connsiteY14" fmla="*/ 488156 h 500062"/>
                <a:gd name="connsiteX15" fmla="*/ 28575 w 731044"/>
                <a:gd name="connsiteY15" fmla="*/ 500062 h 500062"/>
                <a:gd name="connsiteX16" fmla="*/ 19050 w 731044"/>
                <a:gd name="connsiteY16" fmla="*/ 500062 h 500062"/>
                <a:gd name="connsiteX17" fmla="*/ 7144 w 731044"/>
                <a:gd name="connsiteY17" fmla="*/ 495300 h 500062"/>
                <a:gd name="connsiteX18" fmla="*/ 0 w 731044"/>
                <a:gd name="connsiteY18" fmla="*/ 481012 h 500062"/>
                <a:gd name="connsiteX19" fmla="*/ 4763 w 731044"/>
                <a:gd name="connsiteY19" fmla="*/ 452437 h 500062"/>
                <a:gd name="connsiteX20" fmla="*/ 88107 w 731044"/>
                <a:gd name="connsiteY20" fmla="*/ 3381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1044" h="500062">
                  <a:moveTo>
                    <a:pt x="88107" y="338137"/>
                  </a:moveTo>
                  <a:lnTo>
                    <a:pt x="209550" y="173831"/>
                  </a:lnTo>
                  <a:lnTo>
                    <a:pt x="252413" y="114300"/>
                  </a:lnTo>
                  <a:lnTo>
                    <a:pt x="257175" y="97631"/>
                  </a:lnTo>
                  <a:lnTo>
                    <a:pt x="257175" y="69056"/>
                  </a:lnTo>
                  <a:lnTo>
                    <a:pt x="200025" y="0"/>
                  </a:lnTo>
                  <a:lnTo>
                    <a:pt x="728663" y="242887"/>
                  </a:lnTo>
                  <a:lnTo>
                    <a:pt x="731044" y="254793"/>
                  </a:lnTo>
                  <a:lnTo>
                    <a:pt x="716757" y="261937"/>
                  </a:lnTo>
                  <a:lnTo>
                    <a:pt x="619125" y="266700"/>
                  </a:lnTo>
                  <a:lnTo>
                    <a:pt x="521494" y="271462"/>
                  </a:lnTo>
                  <a:lnTo>
                    <a:pt x="464344" y="280987"/>
                  </a:lnTo>
                  <a:lnTo>
                    <a:pt x="421482" y="295275"/>
                  </a:lnTo>
                  <a:lnTo>
                    <a:pt x="259557" y="373856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19050" y="500062"/>
                  </a:lnTo>
                  <a:lnTo>
                    <a:pt x="7144" y="495300"/>
                  </a:lnTo>
                  <a:lnTo>
                    <a:pt x="0" y="481012"/>
                  </a:lnTo>
                  <a:lnTo>
                    <a:pt x="4763" y="452437"/>
                  </a:lnTo>
                  <a:lnTo>
                    <a:pt x="88107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FEB3280C-F226-4CFF-A490-C60F84250738}"/>
                </a:ext>
              </a:extLst>
            </p:cNvPr>
            <p:cNvSpPr/>
            <p:nvPr/>
          </p:nvSpPr>
          <p:spPr>
            <a:xfrm>
              <a:off x="5703889" y="2469589"/>
              <a:ext cx="1716087" cy="412750"/>
            </a:xfrm>
            <a:custGeom>
              <a:avLst/>
              <a:gdLst>
                <a:gd name="connsiteX0" fmla="*/ 1114425 w 1716881"/>
                <a:gd name="connsiteY0" fmla="*/ 252412 h 411956"/>
                <a:gd name="connsiteX1" fmla="*/ 964406 w 1716881"/>
                <a:gd name="connsiteY1" fmla="*/ 283368 h 411956"/>
                <a:gd name="connsiteX2" fmla="*/ 619125 w 1716881"/>
                <a:gd name="connsiteY2" fmla="*/ 354806 h 411956"/>
                <a:gd name="connsiteX3" fmla="*/ 330994 w 1716881"/>
                <a:gd name="connsiteY3" fmla="*/ 411956 h 411956"/>
                <a:gd name="connsiteX4" fmla="*/ 295275 w 1716881"/>
                <a:gd name="connsiteY4" fmla="*/ 411956 h 411956"/>
                <a:gd name="connsiteX5" fmla="*/ 254794 w 1716881"/>
                <a:gd name="connsiteY5" fmla="*/ 409575 h 411956"/>
                <a:gd name="connsiteX6" fmla="*/ 209550 w 1716881"/>
                <a:gd name="connsiteY6" fmla="*/ 402431 h 411956"/>
                <a:gd name="connsiteX7" fmla="*/ 164306 w 1716881"/>
                <a:gd name="connsiteY7" fmla="*/ 385762 h 411956"/>
                <a:gd name="connsiteX8" fmla="*/ 130969 w 1716881"/>
                <a:gd name="connsiteY8" fmla="*/ 366712 h 411956"/>
                <a:gd name="connsiteX9" fmla="*/ 83344 w 1716881"/>
                <a:gd name="connsiteY9" fmla="*/ 330993 h 411956"/>
                <a:gd name="connsiteX10" fmla="*/ 45244 w 1716881"/>
                <a:gd name="connsiteY10" fmla="*/ 295275 h 411956"/>
                <a:gd name="connsiteX11" fmla="*/ 23812 w 1716881"/>
                <a:gd name="connsiteY11" fmla="*/ 271462 h 411956"/>
                <a:gd name="connsiteX12" fmla="*/ 7144 w 1716881"/>
                <a:gd name="connsiteY12" fmla="*/ 247650 h 411956"/>
                <a:gd name="connsiteX13" fmla="*/ 0 w 1716881"/>
                <a:gd name="connsiteY13" fmla="*/ 223837 h 411956"/>
                <a:gd name="connsiteX14" fmla="*/ 2381 w 1716881"/>
                <a:gd name="connsiteY14" fmla="*/ 195262 h 411956"/>
                <a:gd name="connsiteX15" fmla="*/ 9525 w 1716881"/>
                <a:gd name="connsiteY15" fmla="*/ 178593 h 411956"/>
                <a:gd name="connsiteX16" fmla="*/ 28575 w 1716881"/>
                <a:gd name="connsiteY16" fmla="*/ 164306 h 411956"/>
                <a:gd name="connsiteX17" fmla="*/ 45244 w 1716881"/>
                <a:gd name="connsiteY17" fmla="*/ 161925 h 411956"/>
                <a:gd name="connsiteX18" fmla="*/ 59531 w 1716881"/>
                <a:gd name="connsiteY18" fmla="*/ 169068 h 411956"/>
                <a:gd name="connsiteX19" fmla="*/ 119062 w 1716881"/>
                <a:gd name="connsiteY19" fmla="*/ 197643 h 411956"/>
                <a:gd name="connsiteX20" fmla="*/ 219075 w 1716881"/>
                <a:gd name="connsiteY20" fmla="*/ 233362 h 411956"/>
                <a:gd name="connsiteX21" fmla="*/ 304800 w 1716881"/>
                <a:gd name="connsiteY21" fmla="*/ 254793 h 411956"/>
                <a:gd name="connsiteX22" fmla="*/ 323850 w 1716881"/>
                <a:gd name="connsiteY22" fmla="*/ 254793 h 411956"/>
                <a:gd name="connsiteX23" fmla="*/ 695325 w 1716881"/>
                <a:gd name="connsiteY23" fmla="*/ 183356 h 411956"/>
                <a:gd name="connsiteX24" fmla="*/ 1319212 w 1716881"/>
                <a:gd name="connsiteY24" fmla="*/ 57150 h 411956"/>
                <a:gd name="connsiteX25" fmla="*/ 1338262 w 1716881"/>
                <a:gd name="connsiteY25" fmla="*/ 40481 h 411956"/>
                <a:gd name="connsiteX26" fmla="*/ 1354931 w 1716881"/>
                <a:gd name="connsiteY26" fmla="*/ 26193 h 411956"/>
                <a:gd name="connsiteX27" fmla="*/ 1383506 w 1716881"/>
                <a:gd name="connsiteY27" fmla="*/ 11906 h 411956"/>
                <a:gd name="connsiteX28" fmla="*/ 1412081 w 1716881"/>
                <a:gd name="connsiteY28" fmla="*/ 2381 h 411956"/>
                <a:gd name="connsiteX29" fmla="*/ 1443037 w 1716881"/>
                <a:gd name="connsiteY29" fmla="*/ 0 h 411956"/>
                <a:gd name="connsiteX30" fmla="*/ 1495425 w 1716881"/>
                <a:gd name="connsiteY30" fmla="*/ 9525 h 411956"/>
                <a:gd name="connsiteX31" fmla="*/ 1597819 w 1716881"/>
                <a:gd name="connsiteY31" fmla="*/ 33337 h 411956"/>
                <a:gd name="connsiteX32" fmla="*/ 1676400 w 1716881"/>
                <a:gd name="connsiteY32" fmla="*/ 50006 h 411956"/>
                <a:gd name="connsiteX33" fmla="*/ 1685925 w 1716881"/>
                <a:gd name="connsiteY33" fmla="*/ 57150 h 411956"/>
                <a:gd name="connsiteX34" fmla="*/ 1702594 w 1716881"/>
                <a:gd name="connsiteY34" fmla="*/ 80962 h 411956"/>
                <a:gd name="connsiteX35" fmla="*/ 1714500 w 1716881"/>
                <a:gd name="connsiteY35" fmla="*/ 102393 h 411956"/>
                <a:gd name="connsiteX36" fmla="*/ 1716881 w 1716881"/>
                <a:gd name="connsiteY36" fmla="*/ 123825 h 411956"/>
                <a:gd name="connsiteX37" fmla="*/ 1716881 w 1716881"/>
                <a:gd name="connsiteY37" fmla="*/ 152400 h 411956"/>
                <a:gd name="connsiteX38" fmla="*/ 1704975 w 1716881"/>
                <a:gd name="connsiteY38" fmla="*/ 169068 h 411956"/>
                <a:gd name="connsiteX39" fmla="*/ 1678781 w 1716881"/>
                <a:gd name="connsiteY39" fmla="*/ 192881 h 411956"/>
                <a:gd name="connsiteX40" fmla="*/ 1647825 w 1716881"/>
                <a:gd name="connsiteY40" fmla="*/ 209550 h 411956"/>
                <a:gd name="connsiteX41" fmla="*/ 1602581 w 1716881"/>
                <a:gd name="connsiteY41" fmla="*/ 223837 h 411956"/>
                <a:gd name="connsiteX42" fmla="*/ 1481137 w 1716881"/>
                <a:gd name="connsiteY42" fmla="*/ 230981 h 411956"/>
                <a:gd name="connsiteX43" fmla="*/ 1333500 w 1716881"/>
                <a:gd name="connsiteY43" fmla="*/ 235743 h 411956"/>
                <a:gd name="connsiteX44" fmla="*/ 1114425 w 1716881"/>
                <a:gd name="connsiteY44" fmla="*/ 25241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16881" h="411956">
                  <a:moveTo>
                    <a:pt x="1114425" y="252412"/>
                  </a:moveTo>
                  <a:lnTo>
                    <a:pt x="964406" y="283368"/>
                  </a:lnTo>
                  <a:lnTo>
                    <a:pt x="619125" y="354806"/>
                  </a:lnTo>
                  <a:lnTo>
                    <a:pt x="330994" y="411956"/>
                  </a:lnTo>
                  <a:lnTo>
                    <a:pt x="295275" y="411956"/>
                  </a:lnTo>
                  <a:lnTo>
                    <a:pt x="254794" y="409575"/>
                  </a:lnTo>
                  <a:lnTo>
                    <a:pt x="209550" y="402431"/>
                  </a:lnTo>
                  <a:lnTo>
                    <a:pt x="164306" y="385762"/>
                  </a:lnTo>
                  <a:lnTo>
                    <a:pt x="130969" y="366712"/>
                  </a:lnTo>
                  <a:lnTo>
                    <a:pt x="83344" y="330993"/>
                  </a:lnTo>
                  <a:lnTo>
                    <a:pt x="45244" y="295275"/>
                  </a:lnTo>
                  <a:lnTo>
                    <a:pt x="23812" y="271462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195262"/>
                  </a:lnTo>
                  <a:lnTo>
                    <a:pt x="9525" y="178593"/>
                  </a:lnTo>
                  <a:lnTo>
                    <a:pt x="28575" y="164306"/>
                  </a:lnTo>
                  <a:lnTo>
                    <a:pt x="45244" y="161925"/>
                  </a:lnTo>
                  <a:lnTo>
                    <a:pt x="59531" y="169068"/>
                  </a:lnTo>
                  <a:lnTo>
                    <a:pt x="119062" y="197643"/>
                  </a:lnTo>
                  <a:lnTo>
                    <a:pt x="219075" y="233362"/>
                  </a:lnTo>
                  <a:lnTo>
                    <a:pt x="304800" y="254793"/>
                  </a:lnTo>
                  <a:lnTo>
                    <a:pt x="323850" y="254793"/>
                  </a:lnTo>
                  <a:lnTo>
                    <a:pt x="695325" y="183356"/>
                  </a:lnTo>
                  <a:lnTo>
                    <a:pt x="1319212" y="57150"/>
                  </a:lnTo>
                  <a:lnTo>
                    <a:pt x="1338262" y="40481"/>
                  </a:lnTo>
                  <a:lnTo>
                    <a:pt x="1354931" y="26193"/>
                  </a:lnTo>
                  <a:lnTo>
                    <a:pt x="1383506" y="11906"/>
                  </a:lnTo>
                  <a:lnTo>
                    <a:pt x="1412081" y="2381"/>
                  </a:lnTo>
                  <a:lnTo>
                    <a:pt x="1443037" y="0"/>
                  </a:lnTo>
                  <a:lnTo>
                    <a:pt x="1495425" y="9525"/>
                  </a:lnTo>
                  <a:lnTo>
                    <a:pt x="1597819" y="33337"/>
                  </a:lnTo>
                  <a:lnTo>
                    <a:pt x="1676400" y="50006"/>
                  </a:lnTo>
                  <a:lnTo>
                    <a:pt x="1685925" y="57150"/>
                  </a:lnTo>
                  <a:lnTo>
                    <a:pt x="1702594" y="80962"/>
                  </a:lnTo>
                  <a:lnTo>
                    <a:pt x="1714500" y="102393"/>
                  </a:lnTo>
                  <a:lnTo>
                    <a:pt x="1716881" y="123825"/>
                  </a:lnTo>
                  <a:lnTo>
                    <a:pt x="1716881" y="152400"/>
                  </a:lnTo>
                  <a:lnTo>
                    <a:pt x="1704975" y="169068"/>
                  </a:lnTo>
                  <a:lnTo>
                    <a:pt x="1678781" y="192881"/>
                  </a:lnTo>
                  <a:lnTo>
                    <a:pt x="1647825" y="209550"/>
                  </a:lnTo>
                  <a:lnTo>
                    <a:pt x="1602581" y="223837"/>
                  </a:lnTo>
                  <a:lnTo>
                    <a:pt x="1481137" y="230981"/>
                  </a:lnTo>
                  <a:lnTo>
                    <a:pt x="1333500" y="235743"/>
                  </a:lnTo>
                  <a:lnTo>
                    <a:pt x="1114425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0FDCED6A-6F42-4891-9EB7-A98A216E8558}"/>
                </a:ext>
              </a:extLst>
            </p:cNvPr>
            <p:cNvSpPr/>
            <p:nvPr/>
          </p:nvSpPr>
          <p:spPr>
            <a:xfrm>
              <a:off x="5262563" y="3193489"/>
              <a:ext cx="595312" cy="1574800"/>
            </a:xfrm>
            <a:custGeom>
              <a:avLst/>
              <a:gdLst>
                <a:gd name="connsiteX0" fmla="*/ 297656 w 595312"/>
                <a:gd name="connsiteY0" fmla="*/ 845343 h 1574006"/>
                <a:gd name="connsiteX1" fmla="*/ 226218 w 595312"/>
                <a:gd name="connsiteY1" fmla="*/ 411956 h 1574006"/>
                <a:gd name="connsiteX2" fmla="*/ 204787 w 595312"/>
                <a:gd name="connsiteY2" fmla="*/ 307181 h 1574006"/>
                <a:gd name="connsiteX3" fmla="*/ 185737 w 595312"/>
                <a:gd name="connsiteY3" fmla="*/ 261937 h 1574006"/>
                <a:gd name="connsiteX4" fmla="*/ 138112 w 595312"/>
                <a:gd name="connsiteY4" fmla="*/ 188118 h 1574006"/>
                <a:gd name="connsiteX5" fmla="*/ 92868 w 595312"/>
                <a:gd name="connsiteY5" fmla="*/ 135731 h 1574006"/>
                <a:gd name="connsiteX6" fmla="*/ 52387 w 595312"/>
                <a:gd name="connsiteY6" fmla="*/ 97631 h 1574006"/>
                <a:gd name="connsiteX7" fmla="*/ 26193 w 595312"/>
                <a:gd name="connsiteY7" fmla="*/ 76200 h 1574006"/>
                <a:gd name="connsiteX8" fmla="*/ 11906 w 595312"/>
                <a:gd name="connsiteY8" fmla="*/ 61912 h 1574006"/>
                <a:gd name="connsiteX9" fmla="*/ 2381 w 595312"/>
                <a:gd name="connsiteY9" fmla="*/ 45243 h 1574006"/>
                <a:gd name="connsiteX10" fmla="*/ 0 w 595312"/>
                <a:gd name="connsiteY10" fmla="*/ 30956 h 1574006"/>
                <a:gd name="connsiteX11" fmla="*/ 2381 w 595312"/>
                <a:gd name="connsiteY11" fmla="*/ 16668 h 1574006"/>
                <a:gd name="connsiteX12" fmla="*/ 9525 w 595312"/>
                <a:gd name="connsiteY12" fmla="*/ 7143 h 1574006"/>
                <a:gd name="connsiteX13" fmla="*/ 16668 w 595312"/>
                <a:gd name="connsiteY13" fmla="*/ 0 h 1574006"/>
                <a:gd name="connsiteX14" fmla="*/ 42862 w 595312"/>
                <a:gd name="connsiteY14" fmla="*/ 2381 h 1574006"/>
                <a:gd name="connsiteX15" fmla="*/ 150018 w 595312"/>
                <a:gd name="connsiteY15" fmla="*/ 33337 h 1574006"/>
                <a:gd name="connsiteX16" fmla="*/ 228600 w 595312"/>
                <a:gd name="connsiteY16" fmla="*/ 59531 h 1574006"/>
                <a:gd name="connsiteX17" fmla="*/ 307181 w 595312"/>
                <a:gd name="connsiteY17" fmla="*/ 90487 h 1574006"/>
                <a:gd name="connsiteX18" fmla="*/ 404812 w 595312"/>
                <a:gd name="connsiteY18" fmla="*/ 133350 h 1574006"/>
                <a:gd name="connsiteX19" fmla="*/ 445293 w 595312"/>
                <a:gd name="connsiteY19" fmla="*/ 154781 h 1574006"/>
                <a:gd name="connsiteX20" fmla="*/ 445293 w 595312"/>
                <a:gd name="connsiteY20" fmla="*/ 261937 h 1574006"/>
                <a:gd name="connsiteX21" fmla="*/ 500062 w 595312"/>
                <a:gd name="connsiteY21" fmla="*/ 745331 h 1574006"/>
                <a:gd name="connsiteX22" fmla="*/ 507206 w 595312"/>
                <a:gd name="connsiteY22" fmla="*/ 840581 h 1574006"/>
                <a:gd name="connsiteX23" fmla="*/ 531018 w 595312"/>
                <a:gd name="connsiteY23" fmla="*/ 1031081 h 1574006"/>
                <a:gd name="connsiteX24" fmla="*/ 540543 w 595312"/>
                <a:gd name="connsiteY24" fmla="*/ 1126331 h 1574006"/>
                <a:gd name="connsiteX25" fmla="*/ 566737 w 595312"/>
                <a:gd name="connsiteY25" fmla="*/ 1345406 h 1574006"/>
                <a:gd name="connsiteX26" fmla="*/ 595312 w 595312"/>
                <a:gd name="connsiteY26" fmla="*/ 1481137 h 1574006"/>
                <a:gd name="connsiteX27" fmla="*/ 535781 w 595312"/>
                <a:gd name="connsiteY27" fmla="*/ 1538287 h 1574006"/>
                <a:gd name="connsiteX28" fmla="*/ 492918 w 595312"/>
                <a:gd name="connsiteY28" fmla="*/ 1564481 h 1574006"/>
                <a:gd name="connsiteX29" fmla="*/ 464343 w 595312"/>
                <a:gd name="connsiteY29" fmla="*/ 1574006 h 1574006"/>
                <a:gd name="connsiteX30" fmla="*/ 445293 w 595312"/>
                <a:gd name="connsiteY30" fmla="*/ 1574006 h 1574006"/>
                <a:gd name="connsiteX31" fmla="*/ 426243 w 595312"/>
                <a:gd name="connsiteY31" fmla="*/ 1569243 h 1574006"/>
                <a:gd name="connsiteX32" fmla="*/ 411956 w 595312"/>
                <a:gd name="connsiteY32" fmla="*/ 1557337 h 1574006"/>
                <a:gd name="connsiteX33" fmla="*/ 390525 w 595312"/>
                <a:gd name="connsiteY33" fmla="*/ 1528762 h 1574006"/>
                <a:gd name="connsiteX34" fmla="*/ 357187 w 595312"/>
                <a:gd name="connsiteY34" fmla="*/ 1471612 h 1574006"/>
                <a:gd name="connsiteX35" fmla="*/ 323850 w 595312"/>
                <a:gd name="connsiteY35" fmla="*/ 1388268 h 1574006"/>
                <a:gd name="connsiteX36" fmla="*/ 314325 w 595312"/>
                <a:gd name="connsiteY36" fmla="*/ 1323975 h 1574006"/>
                <a:gd name="connsiteX37" fmla="*/ 321468 w 595312"/>
                <a:gd name="connsiteY37" fmla="*/ 1293018 h 1574006"/>
                <a:gd name="connsiteX38" fmla="*/ 338137 w 595312"/>
                <a:gd name="connsiteY38" fmla="*/ 1238250 h 1574006"/>
                <a:gd name="connsiteX39" fmla="*/ 345281 w 595312"/>
                <a:gd name="connsiteY39" fmla="*/ 1197768 h 1574006"/>
                <a:gd name="connsiteX40" fmla="*/ 345281 w 595312"/>
                <a:gd name="connsiteY40" fmla="*/ 1162050 h 1574006"/>
                <a:gd name="connsiteX41" fmla="*/ 328612 w 595312"/>
                <a:gd name="connsiteY41" fmla="*/ 1014412 h 1574006"/>
                <a:gd name="connsiteX42" fmla="*/ 297656 w 595312"/>
                <a:gd name="connsiteY42" fmla="*/ 845343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5312" h="1574006">
                  <a:moveTo>
                    <a:pt x="297656" y="845343"/>
                  </a:moveTo>
                  <a:lnTo>
                    <a:pt x="226218" y="411956"/>
                  </a:lnTo>
                  <a:lnTo>
                    <a:pt x="204787" y="307181"/>
                  </a:lnTo>
                  <a:lnTo>
                    <a:pt x="185737" y="261937"/>
                  </a:lnTo>
                  <a:lnTo>
                    <a:pt x="138112" y="188118"/>
                  </a:lnTo>
                  <a:lnTo>
                    <a:pt x="92868" y="135731"/>
                  </a:lnTo>
                  <a:lnTo>
                    <a:pt x="52387" y="97631"/>
                  </a:lnTo>
                  <a:lnTo>
                    <a:pt x="26193" y="76200"/>
                  </a:lnTo>
                  <a:lnTo>
                    <a:pt x="11906" y="61912"/>
                  </a:lnTo>
                  <a:lnTo>
                    <a:pt x="2381" y="45243"/>
                  </a:lnTo>
                  <a:lnTo>
                    <a:pt x="0" y="30956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16668" y="0"/>
                  </a:lnTo>
                  <a:lnTo>
                    <a:pt x="42862" y="2381"/>
                  </a:lnTo>
                  <a:lnTo>
                    <a:pt x="150018" y="33337"/>
                  </a:lnTo>
                  <a:lnTo>
                    <a:pt x="228600" y="59531"/>
                  </a:lnTo>
                  <a:lnTo>
                    <a:pt x="307181" y="90487"/>
                  </a:lnTo>
                  <a:lnTo>
                    <a:pt x="404812" y="133350"/>
                  </a:lnTo>
                  <a:lnTo>
                    <a:pt x="445293" y="154781"/>
                  </a:lnTo>
                  <a:lnTo>
                    <a:pt x="445293" y="261937"/>
                  </a:lnTo>
                  <a:lnTo>
                    <a:pt x="500062" y="745331"/>
                  </a:lnTo>
                  <a:lnTo>
                    <a:pt x="507206" y="840581"/>
                  </a:lnTo>
                  <a:lnTo>
                    <a:pt x="531018" y="1031081"/>
                  </a:lnTo>
                  <a:lnTo>
                    <a:pt x="540543" y="1126331"/>
                  </a:lnTo>
                  <a:lnTo>
                    <a:pt x="566737" y="1345406"/>
                  </a:lnTo>
                  <a:lnTo>
                    <a:pt x="595312" y="1481137"/>
                  </a:lnTo>
                  <a:lnTo>
                    <a:pt x="535781" y="1538287"/>
                  </a:lnTo>
                  <a:lnTo>
                    <a:pt x="492918" y="1564481"/>
                  </a:lnTo>
                  <a:lnTo>
                    <a:pt x="464343" y="1574006"/>
                  </a:lnTo>
                  <a:lnTo>
                    <a:pt x="445293" y="1574006"/>
                  </a:lnTo>
                  <a:lnTo>
                    <a:pt x="426243" y="1569243"/>
                  </a:lnTo>
                  <a:lnTo>
                    <a:pt x="411956" y="1557337"/>
                  </a:lnTo>
                  <a:lnTo>
                    <a:pt x="390525" y="1528762"/>
                  </a:lnTo>
                  <a:lnTo>
                    <a:pt x="357187" y="1471612"/>
                  </a:lnTo>
                  <a:lnTo>
                    <a:pt x="323850" y="1388268"/>
                  </a:lnTo>
                  <a:lnTo>
                    <a:pt x="314325" y="1323975"/>
                  </a:lnTo>
                  <a:lnTo>
                    <a:pt x="321468" y="1293018"/>
                  </a:lnTo>
                  <a:lnTo>
                    <a:pt x="338137" y="1238250"/>
                  </a:lnTo>
                  <a:lnTo>
                    <a:pt x="345281" y="1197768"/>
                  </a:lnTo>
                  <a:lnTo>
                    <a:pt x="345281" y="1162050"/>
                  </a:lnTo>
                  <a:lnTo>
                    <a:pt x="328612" y="1014412"/>
                  </a:lnTo>
                  <a:lnTo>
                    <a:pt x="297656" y="845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0066C2A1-84C6-49E2-A88B-1238211934C6}"/>
                </a:ext>
              </a:extLst>
            </p:cNvPr>
            <p:cNvSpPr/>
            <p:nvPr/>
          </p:nvSpPr>
          <p:spPr>
            <a:xfrm>
              <a:off x="5573714" y="3015689"/>
              <a:ext cx="2384425" cy="1562100"/>
            </a:xfrm>
            <a:custGeom>
              <a:avLst/>
              <a:gdLst>
                <a:gd name="connsiteX0" fmla="*/ 557213 w 2383632"/>
                <a:gd name="connsiteY0" fmla="*/ 407194 h 1562100"/>
                <a:gd name="connsiteX1" fmla="*/ 88107 w 2383632"/>
                <a:gd name="connsiteY1" fmla="*/ 476250 h 1562100"/>
                <a:gd name="connsiteX2" fmla="*/ 0 w 2383632"/>
                <a:gd name="connsiteY2" fmla="*/ 323850 h 1562100"/>
                <a:gd name="connsiteX3" fmla="*/ 383382 w 2383632"/>
                <a:gd name="connsiteY3" fmla="*/ 271462 h 1562100"/>
                <a:gd name="connsiteX4" fmla="*/ 688182 w 2383632"/>
                <a:gd name="connsiteY4" fmla="*/ 223837 h 1562100"/>
                <a:gd name="connsiteX5" fmla="*/ 990600 w 2383632"/>
                <a:gd name="connsiteY5" fmla="*/ 176212 h 1562100"/>
                <a:gd name="connsiteX6" fmla="*/ 1162050 w 2383632"/>
                <a:gd name="connsiteY6" fmla="*/ 159544 h 1562100"/>
                <a:gd name="connsiteX7" fmla="*/ 1588294 w 2383632"/>
                <a:gd name="connsiteY7" fmla="*/ 95250 h 1562100"/>
                <a:gd name="connsiteX8" fmla="*/ 1835944 w 2383632"/>
                <a:gd name="connsiteY8" fmla="*/ 66675 h 1562100"/>
                <a:gd name="connsiteX9" fmla="*/ 1878807 w 2383632"/>
                <a:gd name="connsiteY9" fmla="*/ 47625 h 1562100"/>
                <a:gd name="connsiteX10" fmla="*/ 1935957 w 2383632"/>
                <a:gd name="connsiteY10" fmla="*/ 23812 h 1562100"/>
                <a:gd name="connsiteX11" fmla="*/ 1985963 w 2383632"/>
                <a:gd name="connsiteY11" fmla="*/ 7144 h 1562100"/>
                <a:gd name="connsiteX12" fmla="*/ 2033588 w 2383632"/>
                <a:gd name="connsiteY12" fmla="*/ 0 h 1562100"/>
                <a:gd name="connsiteX13" fmla="*/ 2066925 w 2383632"/>
                <a:gd name="connsiteY13" fmla="*/ 0 h 1562100"/>
                <a:gd name="connsiteX14" fmla="*/ 2090738 w 2383632"/>
                <a:gd name="connsiteY14" fmla="*/ 4762 h 1562100"/>
                <a:gd name="connsiteX15" fmla="*/ 2114550 w 2383632"/>
                <a:gd name="connsiteY15" fmla="*/ 19050 h 1562100"/>
                <a:gd name="connsiteX16" fmla="*/ 2185988 w 2383632"/>
                <a:gd name="connsiteY16" fmla="*/ 61912 h 1562100"/>
                <a:gd name="connsiteX17" fmla="*/ 2271713 w 2383632"/>
                <a:gd name="connsiteY17" fmla="*/ 119062 h 1562100"/>
                <a:gd name="connsiteX18" fmla="*/ 2321719 w 2383632"/>
                <a:gd name="connsiteY18" fmla="*/ 157162 h 1562100"/>
                <a:gd name="connsiteX19" fmla="*/ 2350294 w 2383632"/>
                <a:gd name="connsiteY19" fmla="*/ 183356 h 1562100"/>
                <a:gd name="connsiteX20" fmla="*/ 2371725 w 2383632"/>
                <a:gd name="connsiteY20" fmla="*/ 214312 h 1562100"/>
                <a:gd name="connsiteX21" fmla="*/ 2381250 w 2383632"/>
                <a:gd name="connsiteY21" fmla="*/ 245269 h 1562100"/>
                <a:gd name="connsiteX22" fmla="*/ 2383632 w 2383632"/>
                <a:gd name="connsiteY22" fmla="*/ 269081 h 1562100"/>
                <a:gd name="connsiteX23" fmla="*/ 2374107 w 2383632"/>
                <a:gd name="connsiteY23" fmla="*/ 304800 h 1562100"/>
                <a:gd name="connsiteX24" fmla="*/ 2352675 w 2383632"/>
                <a:gd name="connsiteY24" fmla="*/ 323850 h 1562100"/>
                <a:gd name="connsiteX25" fmla="*/ 2331244 w 2383632"/>
                <a:gd name="connsiteY25" fmla="*/ 347662 h 1562100"/>
                <a:gd name="connsiteX26" fmla="*/ 2316957 w 2383632"/>
                <a:gd name="connsiteY26" fmla="*/ 383381 h 1562100"/>
                <a:gd name="connsiteX27" fmla="*/ 2302669 w 2383632"/>
                <a:gd name="connsiteY27" fmla="*/ 423862 h 1562100"/>
                <a:gd name="connsiteX28" fmla="*/ 2297907 w 2383632"/>
                <a:gd name="connsiteY28" fmla="*/ 490537 h 1562100"/>
                <a:gd name="connsiteX29" fmla="*/ 2233613 w 2383632"/>
                <a:gd name="connsiteY29" fmla="*/ 766762 h 1562100"/>
                <a:gd name="connsiteX30" fmla="*/ 2162175 w 2383632"/>
                <a:gd name="connsiteY30" fmla="*/ 1107281 h 1562100"/>
                <a:gd name="connsiteX31" fmla="*/ 2097882 w 2383632"/>
                <a:gd name="connsiteY31" fmla="*/ 1381125 h 1562100"/>
                <a:gd name="connsiteX32" fmla="*/ 2074069 w 2383632"/>
                <a:gd name="connsiteY32" fmla="*/ 1435894 h 1562100"/>
                <a:gd name="connsiteX33" fmla="*/ 2028825 w 2383632"/>
                <a:gd name="connsiteY33" fmla="*/ 1531144 h 1562100"/>
                <a:gd name="connsiteX34" fmla="*/ 2014538 w 2383632"/>
                <a:gd name="connsiteY34" fmla="*/ 1554956 h 1562100"/>
                <a:gd name="connsiteX35" fmla="*/ 2002632 w 2383632"/>
                <a:gd name="connsiteY35" fmla="*/ 1562100 h 1562100"/>
                <a:gd name="connsiteX36" fmla="*/ 1985963 w 2383632"/>
                <a:gd name="connsiteY36" fmla="*/ 1562100 h 1562100"/>
                <a:gd name="connsiteX37" fmla="*/ 1947863 w 2383632"/>
                <a:gd name="connsiteY37" fmla="*/ 1557337 h 1562100"/>
                <a:gd name="connsiteX38" fmla="*/ 1902619 w 2383632"/>
                <a:gd name="connsiteY38" fmla="*/ 1528762 h 1562100"/>
                <a:gd name="connsiteX39" fmla="*/ 1847850 w 2383632"/>
                <a:gd name="connsiteY39" fmla="*/ 1495425 h 1562100"/>
                <a:gd name="connsiteX40" fmla="*/ 1812132 w 2383632"/>
                <a:gd name="connsiteY40" fmla="*/ 1452562 h 1562100"/>
                <a:gd name="connsiteX41" fmla="*/ 1845469 w 2383632"/>
                <a:gd name="connsiteY41" fmla="*/ 1321594 h 1562100"/>
                <a:gd name="connsiteX42" fmla="*/ 1945482 w 2383632"/>
                <a:gd name="connsiteY42" fmla="*/ 826294 h 1562100"/>
                <a:gd name="connsiteX43" fmla="*/ 1985963 w 2383632"/>
                <a:gd name="connsiteY43" fmla="*/ 719137 h 1562100"/>
                <a:gd name="connsiteX44" fmla="*/ 2031207 w 2383632"/>
                <a:gd name="connsiteY44" fmla="*/ 347662 h 1562100"/>
                <a:gd name="connsiteX45" fmla="*/ 2028825 w 2383632"/>
                <a:gd name="connsiteY45" fmla="*/ 309562 h 1562100"/>
                <a:gd name="connsiteX46" fmla="*/ 2021682 w 2383632"/>
                <a:gd name="connsiteY46" fmla="*/ 285750 h 1562100"/>
                <a:gd name="connsiteX47" fmla="*/ 2009775 w 2383632"/>
                <a:gd name="connsiteY47" fmla="*/ 269081 h 1562100"/>
                <a:gd name="connsiteX48" fmla="*/ 1993107 w 2383632"/>
                <a:gd name="connsiteY48" fmla="*/ 252412 h 1562100"/>
                <a:gd name="connsiteX49" fmla="*/ 1959769 w 2383632"/>
                <a:gd name="connsiteY49" fmla="*/ 233362 h 1562100"/>
                <a:gd name="connsiteX50" fmla="*/ 1914525 w 2383632"/>
                <a:gd name="connsiteY50" fmla="*/ 221456 h 1562100"/>
                <a:gd name="connsiteX51" fmla="*/ 1659732 w 2383632"/>
                <a:gd name="connsiteY51" fmla="*/ 252412 h 1562100"/>
                <a:gd name="connsiteX52" fmla="*/ 1145382 w 2383632"/>
                <a:gd name="connsiteY52" fmla="*/ 316706 h 1562100"/>
                <a:gd name="connsiteX53" fmla="*/ 995363 w 2383632"/>
                <a:gd name="connsiteY53" fmla="*/ 330994 h 1562100"/>
                <a:gd name="connsiteX54" fmla="*/ 557213 w 2383632"/>
                <a:gd name="connsiteY54" fmla="*/ 407194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83632" h="1562100">
                  <a:moveTo>
                    <a:pt x="557213" y="407194"/>
                  </a:moveTo>
                  <a:lnTo>
                    <a:pt x="88107" y="476250"/>
                  </a:lnTo>
                  <a:lnTo>
                    <a:pt x="0" y="323850"/>
                  </a:lnTo>
                  <a:lnTo>
                    <a:pt x="383382" y="271462"/>
                  </a:lnTo>
                  <a:lnTo>
                    <a:pt x="688182" y="223837"/>
                  </a:lnTo>
                  <a:lnTo>
                    <a:pt x="990600" y="176212"/>
                  </a:lnTo>
                  <a:lnTo>
                    <a:pt x="1162050" y="159544"/>
                  </a:lnTo>
                  <a:lnTo>
                    <a:pt x="1588294" y="95250"/>
                  </a:lnTo>
                  <a:lnTo>
                    <a:pt x="1835944" y="66675"/>
                  </a:lnTo>
                  <a:lnTo>
                    <a:pt x="1878807" y="47625"/>
                  </a:lnTo>
                  <a:lnTo>
                    <a:pt x="1935957" y="23812"/>
                  </a:lnTo>
                  <a:lnTo>
                    <a:pt x="1985963" y="7144"/>
                  </a:lnTo>
                  <a:lnTo>
                    <a:pt x="2033588" y="0"/>
                  </a:lnTo>
                  <a:lnTo>
                    <a:pt x="2066925" y="0"/>
                  </a:lnTo>
                  <a:lnTo>
                    <a:pt x="2090738" y="4762"/>
                  </a:lnTo>
                  <a:lnTo>
                    <a:pt x="2114550" y="19050"/>
                  </a:lnTo>
                  <a:lnTo>
                    <a:pt x="2185988" y="61912"/>
                  </a:lnTo>
                  <a:lnTo>
                    <a:pt x="2271713" y="119062"/>
                  </a:lnTo>
                  <a:lnTo>
                    <a:pt x="2321719" y="157162"/>
                  </a:lnTo>
                  <a:lnTo>
                    <a:pt x="2350294" y="183356"/>
                  </a:lnTo>
                  <a:lnTo>
                    <a:pt x="2371725" y="214312"/>
                  </a:lnTo>
                  <a:lnTo>
                    <a:pt x="2381250" y="245269"/>
                  </a:lnTo>
                  <a:lnTo>
                    <a:pt x="2383632" y="269081"/>
                  </a:lnTo>
                  <a:lnTo>
                    <a:pt x="2374107" y="304800"/>
                  </a:lnTo>
                  <a:lnTo>
                    <a:pt x="2352675" y="323850"/>
                  </a:lnTo>
                  <a:lnTo>
                    <a:pt x="2331244" y="347662"/>
                  </a:lnTo>
                  <a:lnTo>
                    <a:pt x="2316957" y="383381"/>
                  </a:lnTo>
                  <a:lnTo>
                    <a:pt x="2302669" y="423862"/>
                  </a:lnTo>
                  <a:lnTo>
                    <a:pt x="2297907" y="490537"/>
                  </a:lnTo>
                  <a:lnTo>
                    <a:pt x="2233613" y="766762"/>
                  </a:lnTo>
                  <a:lnTo>
                    <a:pt x="2162175" y="1107281"/>
                  </a:lnTo>
                  <a:lnTo>
                    <a:pt x="2097882" y="1381125"/>
                  </a:lnTo>
                  <a:lnTo>
                    <a:pt x="2074069" y="1435894"/>
                  </a:lnTo>
                  <a:lnTo>
                    <a:pt x="2028825" y="1531144"/>
                  </a:lnTo>
                  <a:lnTo>
                    <a:pt x="2014538" y="1554956"/>
                  </a:lnTo>
                  <a:lnTo>
                    <a:pt x="2002632" y="1562100"/>
                  </a:lnTo>
                  <a:lnTo>
                    <a:pt x="1985963" y="1562100"/>
                  </a:lnTo>
                  <a:lnTo>
                    <a:pt x="1947863" y="1557337"/>
                  </a:lnTo>
                  <a:lnTo>
                    <a:pt x="1902619" y="1528762"/>
                  </a:lnTo>
                  <a:lnTo>
                    <a:pt x="1847850" y="1495425"/>
                  </a:lnTo>
                  <a:lnTo>
                    <a:pt x="1812132" y="1452562"/>
                  </a:lnTo>
                  <a:lnTo>
                    <a:pt x="1845469" y="1321594"/>
                  </a:lnTo>
                  <a:lnTo>
                    <a:pt x="1945482" y="826294"/>
                  </a:lnTo>
                  <a:lnTo>
                    <a:pt x="1985963" y="719137"/>
                  </a:lnTo>
                  <a:lnTo>
                    <a:pt x="2031207" y="347662"/>
                  </a:lnTo>
                  <a:lnTo>
                    <a:pt x="2028825" y="309562"/>
                  </a:lnTo>
                  <a:lnTo>
                    <a:pt x="2021682" y="285750"/>
                  </a:lnTo>
                  <a:lnTo>
                    <a:pt x="2009775" y="269081"/>
                  </a:lnTo>
                  <a:lnTo>
                    <a:pt x="1993107" y="252412"/>
                  </a:lnTo>
                  <a:lnTo>
                    <a:pt x="1959769" y="233362"/>
                  </a:lnTo>
                  <a:lnTo>
                    <a:pt x="1914525" y="221456"/>
                  </a:lnTo>
                  <a:lnTo>
                    <a:pt x="1659732" y="252412"/>
                  </a:lnTo>
                  <a:lnTo>
                    <a:pt x="1145382" y="316706"/>
                  </a:lnTo>
                  <a:lnTo>
                    <a:pt x="995363" y="330994"/>
                  </a:lnTo>
                  <a:lnTo>
                    <a:pt x="5572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5">
              <a:extLst>
                <a:ext uri="{FF2B5EF4-FFF2-40B4-BE49-F238E27FC236}">
                  <a16:creationId xmlns:a16="http://schemas.microsoft.com/office/drawing/2014/main" id="{2802F6D2-F851-4EE0-913B-BD9B91F5221D}"/>
                </a:ext>
              </a:extLst>
            </p:cNvPr>
            <p:cNvSpPr/>
            <p:nvPr/>
          </p:nvSpPr>
          <p:spPr>
            <a:xfrm>
              <a:off x="6442075" y="2683902"/>
              <a:ext cx="317500" cy="1749425"/>
            </a:xfrm>
            <a:custGeom>
              <a:avLst/>
              <a:gdLst>
                <a:gd name="connsiteX0" fmla="*/ 97703 w 318161"/>
                <a:gd name="connsiteY0" fmla="*/ 926926 h 1748634"/>
                <a:gd name="connsiteX1" fmla="*/ 95197 w 318161"/>
                <a:gd name="connsiteY1" fmla="*/ 413359 h 1748634"/>
                <a:gd name="connsiteX2" fmla="*/ 92692 w 318161"/>
                <a:gd name="connsiteY2" fmla="*/ 303130 h 1748634"/>
                <a:gd name="connsiteX3" fmla="*/ 85177 w 318161"/>
                <a:gd name="connsiteY3" fmla="*/ 240500 h 1748634"/>
                <a:gd name="connsiteX4" fmla="*/ 77661 w 318161"/>
                <a:gd name="connsiteY4" fmla="*/ 210437 h 1748634"/>
                <a:gd name="connsiteX5" fmla="*/ 67640 w 318161"/>
                <a:gd name="connsiteY5" fmla="*/ 170354 h 1748634"/>
                <a:gd name="connsiteX6" fmla="*/ 0 w 318161"/>
                <a:gd name="connsiteY6" fmla="*/ 72651 h 1748634"/>
                <a:gd name="connsiteX7" fmla="*/ 202921 w 318161"/>
                <a:gd name="connsiteY7" fmla="*/ 0 h 1748634"/>
                <a:gd name="connsiteX8" fmla="*/ 268057 w 318161"/>
                <a:gd name="connsiteY8" fmla="*/ 95198 h 1748634"/>
                <a:gd name="connsiteX9" fmla="*/ 290603 w 318161"/>
                <a:gd name="connsiteY9" fmla="*/ 145302 h 1748634"/>
                <a:gd name="connsiteX10" fmla="*/ 305635 w 318161"/>
                <a:gd name="connsiteY10" fmla="*/ 192901 h 1748634"/>
                <a:gd name="connsiteX11" fmla="*/ 315655 w 318161"/>
                <a:gd name="connsiteY11" fmla="*/ 235489 h 1748634"/>
                <a:gd name="connsiteX12" fmla="*/ 318161 w 318161"/>
                <a:gd name="connsiteY12" fmla="*/ 283088 h 1748634"/>
                <a:gd name="connsiteX13" fmla="*/ 318161 w 318161"/>
                <a:gd name="connsiteY13" fmla="*/ 501041 h 1748634"/>
                <a:gd name="connsiteX14" fmla="*/ 318161 w 318161"/>
                <a:gd name="connsiteY14" fmla="*/ 628807 h 1748634"/>
                <a:gd name="connsiteX15" fmla="*/ 290603 w 318161"/>
                <a:gd name="connsiteY15" fmla="*/ 1109806 h 1748634"/>
                <a:gd name="connsiteX16" fmla="*/ 290603 w 318161"/>
                <a:gd name="connsiteY16" fmla="*/ 1235066 h 1748634"/>
                <a:gd name="connsiteX17" fmla="*/ 293109 w 318161"/>
                <a:gd name="connsiteY17" fmla="*/ 1721076 h 1748634"/>
                <a:gd name="connsiteX18" fmla="*/ 95197 w 318161"/>
                <a:gd name="connsiteY18" fmla="*/ 1748634 h 1748634"/>
                <a:gd name="connsiteX19" fmla="*/ 95197 w 318161"/>
                <a:gd name="connsiteY19" fmla="*/ 1250098 h 1748634"/>
                <a:gd name="connsiteX20" fmla="*/ 97703 w 318161"/>
                <a:gd name="connsiteY20" fmla="*/ 926926 h 174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61" h="1748634">
                  <a:moveTo>
                    <a:pt x="97703" y="926926"/>
                  </a:moveTo>
                  <a:cubicBezTo>
                    <a:pt x="96868" y="755737"/>
                    <a:pt x="96032" y="584548"/>
                    <a:pt x="95197" y="413359"/>
                  </a:cubicBezTo>
                  <a:lnTo>
                    <a:pt x="92692" y="303130"/>
                  </a:lnTo>
                  <a:lnTo>
                    <a:pt x="85177" y="240500"/>
                  </a:lnTo>
                  <a:lnTo>
                    <a:pt x="77661" y="210437"/>
                  </a:lnTo>
                  <a:lnTo>
                    <a:pt x="67640" y="170354"/>
                  </a:lnTo>
                  <a:lnTo>
                    <a:pt x="0" y="72651"/>
                  </a:lnTo>
                  <a:lnTo>
                    <a:pt x="202921" y="0"/>
                  </a:lnTo>
                  <a:lnTo>
                    <a:pt x="268057" y="95198"/>
                  </a:lnTo>
                  <a:lnTo>
                    <a:pt x="290603" y="145302"/>
                  </a:lnTo>
                  <a:lnTo>
                    <a:pt x="305635" y="192901"/>
                  </a:lnTo>
                  <a:lnTo>
                    <a:pt x="315655" y="235489"/>
                  </a:lnTo>
                  <a:lnTo>
                    <a:pt x="318161" y="283088"/>
                  </a:lnTo>
                  <a:lnTo>
                    <a:pt x="318161" y="501041"/>
                  </a:lnTo>
                  <a:lnTo>
                    <a:pt x="318161" y="628807"/>
                  </a:lnTo>
                  <a:lnTo>
                    <a:pt x="290603" y="1109806"/>
                  </a:lnTo>
                  <a:lnTo>
                    <a:pt x="290603" y="1235066"/>
                  </a:lnTo>
                  <a:cubicBezTo>
                    <a:pt x="291438" y="1397069"/>
                    <a:pt x="292274" y="1559073"/>
                    <a:pt x="293109" y="1721076"/>
                  </a:cubicBezTo>
                  <a:lnTo>
                    <a:pt x="95197" y="1748634"/>
                  </a:lnTo>
                  <a:lnTo>
                    <a:pt x="95197" y="1250098"/>
                  </a:lnTo>
                  <a:cubicBezTo>
                    <a:pt x="96032" y="1140704"/>
                    <a:pt x="96868" y="1031310"/>
                    <a:pt x="97703" y="926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6ADF5FD4-0B6C-49B8-A182-245FC1983CCF}"/>
                </a:ext>
              </a:extLst>
            </p:cNvPr>
            <p:cNvSpPr/>
            <p:nvPr/>
          </p:nvSpPr>
          <p:spPr>
            <a:xfrm>
              <a:off x="5686426" y="3703077"/>
              <a:ext cx="1914525" cy="371475"/>
            </a:xfrm>
            <a:custGeom>
              <a:avLst/>
              <a:gdLst>
                <a:gd name="connsiteX0" fmla="*/ 431006 w 1914525"/>
                <a:gd name="connsiteY0" fmla="*/ 307181 h 371475"/>
                <a:gd name="connsiteX1" fmla="*/ 38100 w 1914525"/>
                <a:gd name="connsiteY1" fmla="*/ 371475 h 371475"/>
                <a:gd name="connsiteX2" fmla="*/ 0 w 1914525"/>
                <a:gd name="connsiteY2" fmla="*/ 214313 h 371475"/>
                <a:gd name="connsiteX3" fmla="*/ 397669 w 1914525"/>
                <a:gd name="connsiteY3" fmla="*/ 147638 h 371475"/>
                <a:gd name="connsiteX4" fmla="*/ 650081 w 1914525"/>
                <a:gd name="connsiteY4" fmla="*/ 114300 h 371475"/>
                <a:gd name="connsiteX5" fmla="*/ 881063 w 1914525"/>
                <a:gd name="connsiteY5" fmla="*/ 88106 h 371475"/>
                <a:gd name="connsiteX6" fmla="*/ 1023938 w 1914525"/>
                <a:gd name="connsiteY6" fmla="*/ 76200 h 371475"/>
                <a:gd name="connsiteX7" fmla="*/ 1247775 w 1914525"/>
                <a:gd name="connsiteY7" fmla="*/ 45244 h 371475"/>
                <a:gd name="connsiteX8" fmla="*/ 1507331 w 1914525"/>
                <a:gd name="connsiteY8" fmla="*/ 19050 h 371475"/>
                <a:gd name="connsiteX9" fmla="*/ 1914525 w 1914525"/>
                <a:gd name="connsiteY9" fmla="*/ 0 h 371475"/>
                <a:gd name="connsiteX10" fmla="*/ 1907381 w 1914525"/>
                <a:gd name="connsiteY10" fmla="*/ 164306 h 371475"/>
                <a:gd name="connsiteX11" fmla="*/ 1635919 w 1914525"/>
                <a:gd name="connsiteY11" fmla="*/ 164306 h 371475"/>
                <a:gd name="connsiteX12" fmla="*/ 1428750 w 1914525"/>
                <a:gd name="connsiteY12" fmla="*/ 180975 h 371475"/>
                <a:gd name="connsiteX13" fmla="*/ 1019175 w 1914525"/>
                <a:gd name="connsiteY13" fmla="*/ 230981 h 371475"/>
                <a:gd name="connsiteX14" fmla="*/ 883444 w 1914525"/>
                <a:gd name="connsiteY14" fmla="*/ 247650 h 371475"/>
                <a:gd name="connsiteX15" fmla="*/ 431006 w 1914525"/>
                <a:gd name="connsiteY15" fmla="*/ 307181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14525" h="371475">
                  <a:moveTo>
                    <a:pt x="431006" y="307181"/>
                  </a:moveTo>
                  <a:lnTo>
                    <a:pt x="38100" y="371475"/>
                  </a:lnTo>
                  <a:lnTo>
                    <a:pt x="0" y="214313"/>
                  </a:lnTo>
                  <a:lnTo>
                    <a:pt x="397669" y="147638"/>
                  </a:lnTo>
                  <a:lnTo>
                    <a:pt x="650081" y="114300"/>
                  </a:lnTo>
                  <a:lnTo>
                    <a:pt x="881063" y="88106"/>
                  </a:lnTo>
                  <a:lnTo>
                    <a:pt x="1023938" y="76200"/>
                  </a:lnTo>
                  <a:lnTo>
                    <a:pt x="1247775" y="45244"/>
                  </a:lnTo>
                  <a:lnTo>
                    <a:pt x="1507331" y="19050"/>
                  </a:lnTo>
                  <a:lnTo>
                    <a:pt x="1914525" y="0"/>
                  </a:lnTo>
                  <a:lnTo>
                    <a:pt x="1907381" y="164306"/>
                  </a:lnTo>
                  <a:lnTo>
                    <a:pt x="1635919" y="164306"/>
                  </a:lnTo>
                  <a:lnTo>
                    <a:pt x="1428750" y="180975"/>
                  </a:lnTo>
                  <a:lnTo>
                    <a:pt x="1019175" y="230981"/>
                  </a:lnTo>
                  <a:lnTo>
                    <a:pt x="883444" y="247650"/>
                  </a:lnTo>
                  <a:lnTo>
                    <a:pt x="43100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6418DFB5-1081-4B38-B4C1-9DD9E16F21A9}"/>
                </a:ext>
              </a:extLst>
            </p:cNvPr>
            <p:cNvSpPr/>
            <p:nvPr/>
          </p:nvSpPr>
          <p:spPr>
            <a:xfrm>
              <a:off x="5767389" y="4322764"/>
              <a:ext cx="1724025" cy="382587"/>
            </a:xfrm>
            <a:custGeom>
              <a:avLst/>
              <a:gdLst>
                <a:gd name="connsiteX0" fmla="*/ 902493 w 1724025"/>
                <a:gd name="connsiteY0" fmla="*/ 183356 h 383381"/>
                <a:gd name="connsiteX1" fmla="*/ 597693 w 1724025"/>
                <a:gd name="connsiteY1" fmla="*/ 233362 h 383381"/>
                <a:gd name="connsiteX2" fmla="*/ 371475 w 1724025"/>
                <a:gd name="connsiteY2" fmla="*/ 276225 h 383381"/>
                <a:gd name="connsiteX3" fmla="*/ 192881 w 1724025"/>
                <a:gd name="connsiteY3" fmla="*/ 321469 h 383381"/>
                <a:gd name="connsiteX4" fmla="*/ 40481 w 1724025"/>
                <a:gd name="connsiteY4" fmla="*/ 383381 h 383381"/>
                <a:gd name="connsiteX5" fmla="*/ 0 w 1724025"/>
                <a:gd name="connsiteY5" fmla="*/ 216694 h 383381"/>
                <a:gd name="connsiteX6" fmla="*/ 200025 w 1724025"/>
                <a:gd name="connsiteY6" fmla="*/ 166687 h 383381"/>
                <a:gd name="connsiteX7" fmla="*/ 421481 w 1724025"/>
                <a:gd name="connsiteY7" fmla="*/ 119062 h 383381"/>
                <a:gd name="connsiteX8" fmla="*/ 695325 w 1724025"/>
                <a:gd name="connsiteY8" fmla="*/ 76200 h 383381"/>
                <a:gd name="connsiteX9" fmla="*/ 795337 w 1724025"/>
                <a:gd name="connsiteY9" fmla="*/ 61912 h 383381"/>
                <a:gd name="connsiteX10" fmla="*/ 931068 w 1724025"/>
                <a:gd name="connsiteY10" fmla="*/ 50006 h 383381"/>
                <a:gd name="connsiteX11" fmla="*/ 1350168 w 1724025"/>
                <a:gd name="connsiteY11" fmla="*/ 14287 h 383381"/>
                <a:gd name="connsiteX12" fmla="*/ 1702593 w 1724025"/>
                <a:gd name="connsiteY12" fmla="*/ 0 h 383381"/>
                <a:gd name="connsiteX13" fmla="*/ 1724025 w 1724025"/>
                <a:gd name="connsiteY13" fmla="*/ 221456 h 383381"/>
                <a:gd name="connsiteX14" fmla="*/ 1654968 w 1724025"/>
                <a:gd name="connsiteY14" fmla="*/ 200025 h 383381"/>
                <a:gd name="connsiteX15" fmla="*/ 1581150 w 1724025"/>
                <a:gd name="connsiteY15" fmla="*/ 171450 h 383381"/>
                <a:gd name="connsiteX16" fmla="*/ 1528762 w 1724025"/>
                <a:gd name="connsiteY16" fmla="*/ 159544 h 383381"/>
                <a:gd name="connsiteX17" fmla="*/ 1402556 w 1724025"/>
                <a:gd name="connsiteY17" fmla="*/ 157162 h 383381"/>
                <a:gd name="connsiteX18" fmla="*/ 1140618 w 1724025"/>
                <a:gd name="connsiteY18" fmla="*/ 169069 h 383381"/>
                <a:gd name="connsiteX19" fmla="*/ 902493 w 1724025"/>
                <a:gd name="connsiteY19" fmla="*/ 1833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4025" h="383381">
                  <a:moveTo>
                    <a:pt x="902493" y="183356"/>
                  </a:moveTo>
                  <a:lnTo>
                    <a:pt x="597693" y="233362"/>
                  </a:lnTo>
                  <a:lnTo>
                    <a:pt x="371475" y="276225"/>
                  </a:lnTo>
                  <a:lnTo>
                    <a:pt x="192881" y="321469"/>
                  </a:lnTo>
                  <a:lnTo>
                    <a:pt x="40481" y="383381"/>
                  </a:lnTo>
                  <a:lnTo>
                    <a:pt x="0" y="216694"/>
                  </a:lnTo>
                  <a:lnTo>
                    <a:pt x="200025" y="166687"/>
                  </a:lnTo>
                  <a:lnTo>
                    <a:pt x="421481" y="119062"/>
                  </a:lnTo>
                  <a:lnTo>
                    <a:pt x="695325" y="76200"/>
                  </a:lnTo>
                  <a:lnTo>
                    <a:pt x="795337" y="61912"/>
                  </a:lnTo>
                  <a:lnTo>
                    <a:pt x="931068" y="50006"/>
                  </a:lnTo>
                  <a:lnTo>
                    <a:pt x="1350168" y="14287"/>
                  </a:lnTo>
                  <a:lnTo>
                    <a:pt x="1702593" y="0"/>
                  </a:lnTo>
                  <a:lnTo>
                    <a:pt x="1724025" y="221456"/>
                  </a:lnTo>
                  <a:lnTo>
                    <a:pt x="1654968" y="200025"/>
                  </a:lnTo>
                  <a:lnTo>
                    <a:pt x="1581150" y="171450"/>
                  </a:lnTo>
                  <a:lnTo>
                    <a:pt x="1528762" y="159544"/>
                  </a:lnTo>
                  <a:lnTo>
                    <a:pt x="1402556" y="157162"/>
                  </a:lnTo>
                  <a:lnTo>
                    <a:pt x="1140618" y="169069"/>
                  </a:lnTo>
                  <a:lnTo>
                    <a:pt x="902493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9835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DF2CFD-44CB-4FE5-95FF-F80B5348FAB9}"/>
              </a:ext>
            </a:extLst>
          </p:cNvPr>
          <p:cNvGrpSpPr/>
          <p:nvPr/>
        </p:nvGrpSpPr>
        <p:grpSpPr>
          <a:xfrm>
            <a:off x="3649663" y="1469465"/>
            <a:ext cx="4722813" cy="4378886"/>
            <a:chOff x="3649663" y="1469465"/>
            <a:chExt cx="4722813" cy="43788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003F374-3BFD-45D7-9148-7BCFB2A54AC5}"/>
                </a:ext>
              </a:extLst>
            </p:cNvPr>
            <p:cNvSpPr/>
            <p:nvPr/>
          </p:nvSpPr>
          <p:spPr>
            <a:xfrm>
              <a:off x="4157664" y="1674252"/>
              <a:ext cx="795337" cy="671513"/>
            </a:xfrm>
            <a:custGeom>
              <a:avLst/>
              <a:gdLst>
                <a:gd name="connsiteX0" fmla="*/ 485775 w 795337"/>
                <a:gd name="connsiteY0" fmla="*/ 514350 h 671513"/>
                <a:gd name="connsiteX1" fmla="*/ 411956 w 795337"/>
                <a:gd name="connsiteY1" fmla="*/ 395288 h 671513"/>
                <a:gd name="connsiteX2" fmla="*/ 373856 w 795337"/>
                <a:gd name="connsiteY2" fmla="*/ 338138 h 671513"/>
                <a:gd name="connsiteX3" fmla="*/ 316706 w 795337"/>
                <a:gd name="connsiteY3" fmla="*/ 273844 h 671513"/>
                <a:gd name="connsiteX4" fmla="*/ 261937 w 795337"/>
                <a:gd name="connsiteY4" fmla="*/ 219075 h 671513"/>
                <a:gd name="connsiteX5" fmla="*/ 209550 w 795337"/>
                <a:gd name="connsiteY5" fmla="*/ 176213 h 671513"/>
                <a:gd name="connsiteX6" fmla="*/ 135731 w 795337"/>
                <a:gd name="connsiteY6" fmla="*/ 126206 h 671513"/>
                <a:gd name="connsiteX7" fmla="*/ 80962 w 795337"/>
                <a:gd name="connsiteY7" fmla="*/ 92869 h 671513"/>
                <a:gd name="connsiteX8" fmla="*/ 30956 w 795337"/>
                <a:gd name="connsiteY8" fmla="*/ 71438 h 671513"/>
                <a:gd name="connsiteX9" fmla="*/ 9525 w 795337"/>
                <a:gd name="connsiteY9" fmla="*/ 52388 h 671513"/>
                <a:gd name="connsiteX10" fmla="*/ 2381 w 795337"/>
                <a:gd name="connsiteY10" fmla="*/ 40481 h 671513"/>
                <a:gd name="connsiteX11" fmla="*/ 0 w 795337"/>
                <a:gd name="connsiteY11" fmla="*/ 26194 h 671513"/>
                <a:gd name="connsiteX12" fmla="*/ 7143 w 795337"/>
                <a:gd name="connsiteY12" fmla="*/ 9525 h 671513"/>
                <a:gd name="connsiteX13" fmla="*/ 26193 w 795337"/>
                <a:gd name="connsiteY13" fmla="*/ 2381 h 671513"/>
                <a:gd name="connsiteX14" fmla="*/ 61912 w 795337"/>
                <a:gd name="connsiteY14" fmla="*/ 0 h 671513"/>
                <a:gd name="connsiteX15" fmla="*/ 145256 w 795337"/>
                <a:gd name="connsiteY15" fmla="*/ 21431 h 671513"/>
                <a:gd name="connsiteX16" fmla="*/ 290512 w 795337"/>
                <a:gd name="connsiteY16" fmla="*/ 59531 h 671513"/>
                <a:gd name="connsiteX17" fmla="*/ 400050 w 795337"/>
                <a:gd name="connsiteY17" fmla="*/ 95250 h 671513"/>
                <a:gd name="connsiteX18" fmla="*/ 488156 w 795337"/>
                <a:gd name="connsiteY18" fmla="*/ 128588 h 671513"/>
                <a:gd name="connsiteX19" fmla="*/ 542925 w 795337"/>
                <a:gd name="connsiteY19" fmla="*/ 152400 h 671513"/>
                <a:gd name="connsiteX20" fmla="*/ 581025 w 795337"/>
                <a:gd name="connsiteY20" fmla="*/ 171450 h 671513"/>
                <a:gd name="connsiteX21" fmla="*/ 619125 w 795337"/>
                <a:gd name="connsiteY21" fmla="*/ 195263 h 671513"/>
                <a:gd name="connsiteX22" fmla="*/ 640556 w 795337"/>
                <a:gd name="connsiteY22" fmla="*/ 214313 h 671513"/>
                <a:gd name="connsiteX23" fmla="*/ 688181 w 795337"/>
                <a:gd name="connsiteY23" fmla="*/ 266700 h 671513"/>
                <a:gd name="connsiteX24" fmla="*/ 747712 w 795337"/>
                <a:gd name="connsiteY24" fmla="*/ 354806 h 671513"/>
                <a:gd name="connsiteX25" fmla="*/ 766762 w 795337"/>
                <a:gd name="connsiteY25" fmla="*/ 390525 h 671513"/>
                <a:gd name="connsiteX26" fmla="*/ 788193 w 795337"/>
                <a:gd name="connsiteY26" fmla="*/ 433388 h 671513"/>
                <a:gd name="connsiteX27" fmla="*/ 795337 w 795337"/>
                <a:gd name="connsiteY27" fmla="*/ 471488 h 671513"/>
                <a:gd name="connsiteX28" fmla="*/ 792956 w 795337"/>
                <a:gd name="connsiteY28" fmla="*/ 521494 h 671513"/>
                <a:gd name="connsiteX29" fmla="*/ 785812 w 795337"/>
                <a:gd name="connsiteY29" fmla="*/ 564356 h 671513"/>
                <a:gd name="connsiteX30" fmla="*/ 769143 w 795337"/>
                <a:gd name="connsiteY30" fmla="*/ 607219 h 671513"/>
                <a:gd name="connsiteX31" fmla="*/ 740568 w 795337"/>
                <a:gd name="connsiteY31" fmla="*/ 638175 h 671513"/>
                <a:gd name="connsiteX32" fmla="*/ 709612 w 795337"/>
                <a:gd name="connsiteY32" fmla="*/ 657225 h 671513"/>
                <a:gd name="connsiteX33" fmla="*/ 664368 w 795337"/>
                <a:gd name="connsiteY33" fmla="*/ 669131 h 671513"/>
                <a:gd name="connsiteX34" fmla="*/ 633412 w 795337"/>
                <a:gd name="connsiteY34" fmla="*/ 671513 h 671513"/>
                <a:gd name="connsiteX35" fmla="*/ 602456 w 795337"/>
                <a:gd name="connsiteY35" fmla="*/ 657225 h 671513"/>
                <a:gd name="connsiteX36" fmla="*/ 557212 w 795337"/>
                <a:gd name="connsiteY36" fmla="*/ 611981 h 671513"/>
                <a:gd name="connsiteX37" fmla="*/ 485775 w 795337"/>
                <a:gd name="connsiteY37" fmla="*/ 514350 h 67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5337" h="671513">
                  <a:moveTo>
                    <a:pt x="485775" y="514350"/>
                  </a:moveTo>
                  <a:lnTo>
                    <a:pt x="411956" y="395288"/>
                  </a:lnTo>
                  <a:lnTo>
                    <a:pt x="373856" y="338138"/>
                  </a:lnTo>
                  <a:lnTo>
                    <a:pt x="316706" y="273844"/>
                  </a:lnTo>
                  <a:lnTo>
                    <a:pt x="261937" y="219075"/>
                  </a:lnTo>
                  <a:lnTo>
                    <a:pt x="209550" y="176213"/>
                  </a:lnTo>
                  <a:lnTo>
                    <a:pt x="135731" y="126206"/>
                  </a:lnTo>
                  <a:lnTo>
                    <a:pt x="80962" y="92869"/>
                  </a:lnTo>
                  <a:lnTo>
                    <a:pt x="30956" y="71438"/>
                  </a:lnTo>
                  <a:lnTo>
                    <a:pt x="9525" y="52388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6193" y="2381"/>
                  </a:lnTo>
                  <a:lnTo>
                    <a:pt x="61912" y="0"/>
                  </a:lnTo>
                  <a:lnTo>
                    <a:pt x="145256" y="21431"/>
                  </a:lnTo>
                  <a:lnTo>
                    <a:pt x="290512" y="59531"/>
                  </a:lnTo>
                  <a:lnTo>
                    <a:pt x="400050" y="95250"/>
                  </a:lnTo>
                  <a:lnTo>
                    <a:pt x="488156" y="128588"/>
                  </a:lnTo>
                  <a:lnTo>
                    <a:pt x="542925" y="152400"/>
                  </a:lnTo>
                  <a:lnTo>
                    <a:pt x="581025" y="171450"/>
                  </a:lnTo>
                  <a:lnTo>
                    <a:pt x="619125" y="195263"/>
                  </a:lnTo>
                  <a:lnTo>
                    <a:pt x="640556" y="214313"/>
                  </a:lnTo>
                  <a:lnTo>
                    <a:pt x="688181" y="266700"/>
                  </a:lnTo>
                  <a:lnTo>
                    <a:pt x="747712" y="354806"/>
                  </a:lnTo>
                  <a:lnTo>
                    <a:pt x="766762" y="390525"/>
                  </a:lnTo>
                  <a:lnTo>
                    <a:pt x="788193" y="433388"/>
                  </a:lnTo>
                  <a:lnTo>
                    <a:pt x="795337" y="471488"/>
                  </a:lnTo>
                  <a:lnTo>
                    <a:pt x="792956" y="521494"/>
                  </a:lnTo>
                  <a:lnTo>
                    <a:pt x="785812" y="564356"/>
                  </a:lnTo>
                  <a:lnTo>
                    <a:pt x="769143" y="607219"/>
                  </a:lnTo>
                  <a:lnTo>
                    <a:pt x="740568" y="638175"/>
                  </a:lnTo>
                  <a:lnTo>
                    <a:pt x="709612" y="657225"/>
                  </a:lnTo>
                  <a:lnTo>
                    <a:pt x="664368" y="669131"/>
                  </a:lnTo>
                  <a:lnTo>
                    <a:pt x="633412" y="671513"/>
                  </a:lnTo>
                  <a:lnTo>
                    <a:pt x="602456" y="657225"/>
                  </a:lnTo>
                  <a:lnTo>
                    <a:pt x="557212" y="611981"/>
                  </a:lnTo>
                  <a:lnTo>
                    <a:pt x="485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07C1430F-FD71-4005-8485-094EACEE666D}"/>
                </a:ext>
              </a:extLst>
            </p:cNvPr>
            <p:cNvSpPr/>
            <p:nvPr/>
          </p:nvSpPr>
          <p:spPr>
            <a:xfrm>
              <a:off x="3792538" y="2901389"/>
              <a:ext cx="800100" cy="563562"/>
            </a:xfrm>
            <a:custGeom>
              <a:avLst/>
              <a:gdLst>
                <a:gd name="connsiteX0" fmla="*/ 478632 w 800100"/>
                <a:gd name="connsiteY0" fmla="*/ 400050 h 564356"/>
                <a:gd name="connsiteX1" fmla="*/ 290513 w 800100"/>
                <a:gd name="connsiteY1" fmla="*/ 233362 h 564356"/>
                <a:gd name="connsiteX2" fmla="*/ 250032 w 800100"/>
                <a:gd name="connsiteY2" fmla="*/ 200025 h 564356"/>
                <a:gd name="connsiteX3" fmla="*/ 138113 w 800100"/>
                <a:gd name="connsiteY3" fmla="*/ 121444 h 564356"/>
                <a:gd name="connsiteX4" fmla="*/ 33338 w 800100"/>
                <a:gd name="connsiteY4" fmla="*/ 59531 h 564356"/>
                <a:gd name="connsiteX5" fmla="*/ 11907 w 800100"/>
                <a:gd name="connsiteY5" fmla="*/ 45244 h 564356"/>
                <a:gd name="connsiteX6" fmla="*/ 0 w 800100"/>
                <a:gd name="connsiteY6" fmla="*/ 28575 h 564356"/>
                <a:gd name="connsiteX7" fmla="*/ 4763 w 800100"/>
                <a:gd name="connsiteY7" fmla="*/ 14287 h 564356"/>
                <a:gd name="connsiteX8" fmla="*/ 19050 w 800100"/>
                <a:gd name="connsiteY8" fmla="*/ 4762 h 564356"/>
                <a:gd name="connsiteX9" fmla="*/ 45244 w 800100"/>
                <a:gd name="connsiteY9" fmla="*/ 0 h 564356"/>
                <a:gd name="connsiteX10" fmla="*/ 80963 w 800100"/>
                <a:gd name="connsiteY10" fmla="*/ 0 h 564356"/>
                <a:gd name="connsiteX11" fmla="*/ 157163 w 800100"/>
                <a:gd name="connsiteY11" fmla="*/ 16669 h 564356"/>
                <a:gd name="connsiteX12" fmla="*/ 319088 w 800100"/>
                <a:gd name="connsiteY12" fmla="*/ 52387 h 564356"/>
                <a:gd name="connsiteX13" fmla="*/ 435769 w 800100"/>
                <a:gd name="connsiteY13" fmla="*/ 80962 h 564356"/>
                <a:gd name="connsiteX14" fmla="*/ 531019 w 800100"/>
                <a:gd name="connsiteY14" fmla="*/ 111919 h 564356"/>
                <a:gd name="connsiteX15" fmla="*/ 614363 w 800100"/>
                <a:gd name="connsiteY15" fmla="*/ 150019 h 564356"/>
                <a:gd name="connsiteX16" fmla="*/ 657225 w 800100"/>
                <a:gd name="connsiteY16" fmla="*/ 173831 h 564356"/>
                <a:gd name="connsiteX17" fmla="*/ 678657 w 800100"/>
                <a:gd name="connsiteY17" fmla="*/ 188119 h 564356"/>
                <a:gd name="connsiteX18" fmla="*/ 702469 w 800100"/>
                <a:gd name="connsiteY18" fmla="*/ 211931 h 564356"/>
                <a:gd name="connsiteX19" fmla="*/ 726282 w 800100"/>
                <a:gd name="connsiteY19" fmla="*/ 242887 h 564356"/>
                <a:gd name="connsiteX20" fmla="*/ 752475 w 800100"/>
                <a:gd name="connsiteY20" fmla="*/ 283369 h 564356"/>
                <a:gd name="connsiteX21" fmla="*/ 778669 w 800100"/>
                <a:gd name="connsiteY21" fmla="*/ 330994 h 564356"/>
                <a:gd name="connsiteX22" fmla="*/ 788194 w 800100"/>
                <a:gd name="connsiteY22" fmla="*/ 371475 h 564356"/>
                <a:gd name="connsiteX23" fmla="*/ 800100 w 800100"/>
                <a:gd name="connsiteY23" fmla="*/ 450056 h 564356"/>
                <a:gd name="connsiteX24" fmla="*/ 800100 w 800100"/>
                <a:gd name="connsiteY24" fmla="*/ 485775 h 564356"/>
                <a:gd name="connsiteX25" fmla="*/ 792957 w 800100"/>
                <a:gd name="connsiteY25" fmla="*/ 511969 h 564356"/>
                <a:gd name="connsiteX26" fmla="*/ 769144 w 800100"/>
                <a:gd name="connsiteY26" fmla="*/ 542925 h 564356"/>
                <a:gd name="connsiteX27" fmla="*/ 738188 w 800100"/>
                <a:gd name="connsiteY27" fmla="*/ 559594 h 564356"/>
                <a:gd name="connsiteX28" fmla="*/ 707232 w 800100"/>
                <a:gd name="connsiteY28" fmla="*/ 564356 h 564356"/>
                <a:gd name="connsiteX29" fmla="*/ 671513 w 800100"/>
                <a:gd name="connsiteY29" fmla="*/ 564356 h 564356"/>
                <a:gd name="connsiteX30" fmla="*/ 647700 w 800100"/>
                <a:gd name="connsiteY30" fmla="*/ 552450 h 564356"/>
                <a:gd name="connsiteX31" fmla="*/ 478632 w 800100"/>
                <a:gd name="connsiteY31" fmla="*/ 40005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0100" h="564356">
                  <a:moveTo>
                    <a:pt x="478632" y="400050"/>
                  </a:moveTo>
                  <a:lnTo>
                    <a:pt x="290513" y="233362"/>
                  </a:lnTo>
                  <a:lnTo>
                    <a:pt x="250032" y="200025"/>
                  </a:lnTo>
                  <a:lnTo>
                    <a:pt x="138113" y="121444"/>
                  </a:lnTo>
                  <a:lnTo>
                    <a:pt x="33338" y="59531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5244" y="0"/>
                  </a:lnTo>
                  <a:lnTo>
                    <a:pt x="80963" y="0"/>
                  </a:lnTo>
                  <a:lnTo>
                    <a:pt x="157163" y="16669"/>
                  </a:lnTo>
                  <a:lnTo>
                    <a:pt x="319088" y="52387"/>
                  </a:lnTo>
                  <a:lnTo>
                    <a:pt x="435769" y="80962"/>
                  </a:lnTo>
                  <a:lnTo>
                    <a:pt x="531019" y="111919"/>
                  </a:lnTo>
                  <a:lnTo>
                    <a:pt x="614363" y="150019"/>
                  </a:lnTo>
                  <a:lnTo>
                    <a:pt x="657225" y="173831"/>
                  </a:lnTo>
                  <a:lnTo>
                    <a:pt x="678657" y="188119"/>
                  </a:lnTo>
                  <a:lnTo>
                    <a:pt x="702469" y="211931"/>
                  </a:lnTo>
                  <a:lnTo>
                    <a:pt x="726282" y="242887"/>
                  </a:lnTo>
                  <a:lnTo>
                    <a:pt x="752475" y="283369"/>
                  </a:lnTo>
                  <a:lnTo>
                    <a:pt x="778669" y="330994"/>
                  </a:lnTo>
                  <a:lnTo>
                    <a:pt x="788194" y="371475"/>
                  </a:lnTo>
                  <a:lnTo>
                    <a:pt x="800100" y="450056"/>
                  </a:lnTo>
                  <a:lnTo>
                    <a:pt x="800100" y="485775"/>
                  </a:lnTo>
                  <a:lnTo>
                    <a:pt x="792957" y="511969"/>
                  </a:lnTo>
                  <a:lnTo>
                    <a:pt x="769144" y="542925"/>
                  </a:lnTo>
                  <a:lnTo>
                    <a:pt x="738188" y="559594"/>
                  </a:lnTo>
                  <a:lnTo>
                    <a:pt x="707232" y="564356"/>
                  </a:lnTo>
                  <a:lnTo>
                    <a:pt x="671513" y="564356"/>
                  </a:lnTo>
                  <a:lnTo>
                    <a:pt x="647700" y="552450"/>
                  </a:lnTo>
                  <a:lnTo>
                    <a:pt x="478632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F44057FD-D4DC-4B1B-B90A-A5EB47CB0619}"/>
                </a:ext>
              </a:extLst>
            </p:cNvPr>
            <p:cNvSpPr/>
            <p:nvPr/>
          </p:nvSpPr>
          <p:spPr>
            <a:xfrm>
              <a:off x="3649663" y="5171514"/>
              <a:ext cx="615950" cy="615950"/>
            </a:xfrm>
            <a:custGeom>
              <a:avLst/>
              <a:gdLst>
                <a:gd name="connsiteX0" fmla="*/ 269082 w 614363"/>
                <a:gd name="connsiteY0" fmla="*/ 476250 h 614363"/>
                <a:gd name="connsiteX1" fmla="*/ 171450 w 614363"/>
                <a:gd name="connsiteY1" fmla="*/ 390525 h 614363"/>
                <a:gd name="connsiteX2" fmla="*/ 126207 w 614363"/>
                <a:gd name="connsiteY2" fmla="*/ 333375 h 614363"/>
                <a:gd name="connsiteX3" fmla="*/ 78582 w 614363"/>
                <a:gd name="connsiteY3" fmla="*/ 261938 h 614363"/>
                <a:gd name="connsiteX4" fmla="*/ 50007 w 614363"/>
                <a:gd name="connsiteY4" fmla="*/ 207169 h 614363"/>
                <a:gd name="connsiteX5" fmla="*/ 26194 w 614363"/>
                <a:gd name="connsiteY5" fmla="*/ 147638 h 614363"/>
                <a:gd name="connsiteX6" fmla="*/ 7144 w 614363"/>
                <a:gd name="connsiteY6" fmla="*/ 90488 h 614363"/>
                <a:gd name="connsiteX7" fmla="*/ 0 w 614363"/>
                <a:gd name="connsiteY7" fmla="*/ 45244 h 614363"/>
                <a:gd name="connsiteX8" fmla="*/ 0 w 614363"/>
                <a:gd name="connsiteY8" fmla="*/ 21432 h 614363"/>
                <a:gd name="connsiteX9" fmla="*/ 2382 w 614363"/>
                <a:gd name="connsiteY9" fmla="*/ 11907 h 614363"/>
                <a:gd name="connsiteX10" fmla="*/ 9525 w 614363"/>
                <a:gd name="connsiteY10" fmla="*/ 2382 h 614363"/>
                <a:gd name="connsiteX11" fmla="*/ 23813 w 614363"/>
                <a:gd name="connsiteY11" fmla="*/ 0 h 614363"/>
                <a:gd name="connsiteX12" fmla="*/ 42863 w 614363"/>
                <a:gd name="connsiteY12" fmla="*/ 4763 h 614363"/>
                <a:gd name="connsiteX13" fmla="*/ 97632 w 614363"/>
                <a:gd name="connsiteY13" fmla="*/ 40482 h 614363"/>
                <a:gd name="connsiteX14" fmla="*/ 166688 w 614363"/>
                <a:gd name="connsiteY14" fmla="*/ 76200 h 614363"/>
                <a:gd name="connsiteX15" fmla="*/ 252413 w 614363"/>
                <a:gd name="connsiteY15" fmla="*/ 114300 h 614363"/>
                <a:gd name="connsiteX16" fmla="*/ 288132 w 614363"/>
                <a:gd name="connsiteY16" fmla="*/ 119063 h 614363"/>
                <a:gd name="connsiteX17" fmla="*/ 316707 w 614363"/>
                <a:gd name="connsiteY17" fmla="*/ 114300 h 614363"/>
                <a:gd name="connsiteX18" fmla="*/ 614363 w 614363"/>
                <a:gd name="connsiteY18" fmla="*/ 438150 h 614363"/>
                <a:gd name="connsiteX19" fmla="*/ 590550 w 614363"/>
                <a:gd name="connsiteY19" fmla="*/ 509588 h 614363"/>
                <a:gd name="connsiteX20" fmla="*/ 583407 w 614363"/>
                <a:gd name="connsiteY20" fmla="*/ 561975 h 614363"/>
                <a:gd name="connsiteX21" fmla="*/ 576263 w 614363"/>
                <a:gd name="connsiteY21" fmla="*/ 592932 h 614363"/>
                <a:gd name="connsiteX22" fmla="*/ 566738 w 614363"/>
                <a:gd name="connsiteY22" fmla="*/ 602457 h 614363"/>
                <a:gd name="connsiteX23" fmla="*/ 542925 w 614363"/>
                <a:gd name="connsiteY23" fmla="*/ 611982 h 614363"/>
                <a:gd name="connsiteX24" fmla="*/ 507207 w 614363"/>
                <a:gd name="connsiteY24" fmla="*/ 614363 h 614363"/>
                <a:gd name="connsiteX25" fmla="*/ 459582 w 614363"/>
                <a:gd name="connsiteY25" fmla="*/ 600075 h 614363"/>
                <a:gd name="connsiteX26" fmla="*/ 385763 w 614363"/>
                <a:gd name="connsiteY26" fmla="*/ 561975 h 614363"/>
                <a:gd name="connsiteX27" fmla="*/ 269082 w 614363"/>
                <a:gd name="connsiteY27" fmla="*/ 476250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14363" h="614363">
                  <a:moveTo>
                    <a:pt x="269082" y="476250"/>
                  </a:moveTo>
                  <a:lnTo>
                    <a:pt x="171450" y="390525"/>
                  </a:lnTo>
                  <a:lnTo>
                    <a:pt x="126207" y="333375"/>
                  </a:lnTo>
                  <a:lnTo>
                    <a:pt x="78582" y="261938"/>
                  </a:lnTo>
                  <a:lnTo>
                    <a:pt x="50007" y="207169"/>
                  </a:lnTo>
                  <a:lnTo>
                    <a:pt x="26194" y="147638"/>
                  </a:lnTo>
                  <a:lnTo>
                    <a:pt x="7144" y="90488"/>
                  </a:lnTo>
                  <a:lnTo>
                    <a:pt x="0" y="45244"/>
                  </a:lnTo>
                  <a:lnTo>
                    <a:pt x="0" y="21432"/>
                  </a:lnTo>
                  <a:lnTo>
                    <a:pt x="2382" y="11907"/>
                  </a:lnTo>
                  <a:lnTo>
                    <a:pt x="9525" y="2382"/>
                  </a:lnTo>
                  <a:lnTo>
                    <a:pt x="23813" y="0"/>
                  </a:lnTo>
                  <a:lnTo>
                    <a:pt x="42863" y="4763"/>
                  </a:lnTo>
                  <a:lnTo>
                    <a:pt x="97632" y="40482"/>
                  </a:lnTo>
                  <a:lnTo>
                    <a:pt x="166688" y="76200"/>
                  </a:lnTo>
                  <a:lnTo>
                    <a:pt x="252413" y="114300"/>
                  </a:lnTo>
                  <a:lnTo>
                    <a:pt x="288132" y="119063"/>
                  </a:lnTo>
                  <a:lnTo>
                    <a:pt x="316707" y="114300"/>
                  </a:lnTo>
                  <a:lnTo>
                    <a:pt x="614363" y="438150"/>
                  </a:lnTo>
                  <a:lnTo>
                    <a:pt x="590550" y="509588"/>
                  </a:lnTo>
                  <a:lnTo>
                    <a:pt x="583407" y="561975"/>
                  </a:lnTo>
                  <a:lnTo>
                    <a:pt x="576263" y="592932"/>
                  </a:lnTo>
                  <a:lnTo>
                    <a:pt x="566738" y="602457"/>
                  </a:lnTo>
                  <a:lnTo>
                    <a:pt x="542925" y="611982"/>
                  </a:lnTo>
                  <a:lnTo>
                    <a:pt x="507207" y="614363"/>
                  </a:lnTo>
                  <a:lnTo>
                    <a:pt x="459582" y="600075"/>
                  </a:lnTo>
                  <a:lnTo>
                    <a:pt x="385763" y="561975"/>
                  </a:lnTo>
                  <a:lnTo>
                    <a:pt x="2690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6CC0D841-0B88-4133-8758-79ED7D159887}"/>
                </a:ext>
              </a:extLst>
            </p:cNvPr>
            <p:cNvSpPr/>
            <p:nvPr/>
          </p:nvSpPr>
          <p:spPr>
            <a:xfrm>
              <a:off x="6215063" y="1469465"/>
              <a:ext cx="595312" cy="631825"/>
            </a:xfrm>
            <a:custGeom>
              <a:avLst/>
              <a:gdLst>
                <a:gd name="connsiteX0" fmla="*/ 230981 w 595312"/>
                <a:gd name="connsiteY0" fmla="*/ 428625 h 631031"/>
                <a:gd name="connsiteX1" fmla="*/ 228600 w 595312"/>
                <a:gd name="connsiteY1" fmla="*/ 309562 h 631031"/>
                <a:gd name="connsiteX2" fmla="*/ 219075 w 595312"/>
                <a:gd name="connsiteY2" fmla="*/ 266700 h 631031"/>
                <a:gd name="connsiteX3" fmla="*/ 200025 w 595312"/>
                <a:gd name="connsiteY3" fmla="*/ 226218 h 631031"/>
                <a:gd name="connsiteX4" fmla="*/ 180975 w 595312"/>
                <a:gd name="connsiteY4" fmla="*/ 197643 h 631031"/>
                <a:gd name="connsiteX5" fmla="*/ 152400 w 595312"/>
                <a:gd name="connsiteY5" fmla="*/ 166687 h 631031"/>
                <a:gd name="connsiteX6" fmla="*/ 116681 w 595312"/>
                <a:gd name="connsiteY6" fmla="*/ 133350 h 631031"/>
                <a:gd name="connsiteX7" fmla="*/ 71437 w 595312"/>
                <a:gd name="connsiteY7" fmla="*/ 100012 h 631031"/>
                <a:gd name="connsiteX8" fmla="*/ 35718 w 595312"/>
                <a:gd name="connsiteY8" fmla="*/ 78581 h 631031"/>
                <a:gd name="connsiteX9" fmla="*/ 16668 w 595312"/>
                <a:gd name="connsiteY9" fmla="*/ 66675 h 631031"/>
                <a:gd name="connsiteX10" fmla="*/ 0 w 595312"/>
                <a:gd name="connsiteY10" fmla="*/ 45243 h 631031"/>
                <a:gd name="connsiteX11" fmla="*/ 0 w 595312"/>
                <a:gd name="connsiteY11" fmla="*/ 28575 h 631031"/>
                <a:gd name="connsiteX12" fmla="*/ 4762 w 595312"/>
                <a:gd name="connsiteY12" fmla="*/ 14287 h 631031"/>
                <a:gd name="connsiteX13" fmla="*/ 21431 w 595312"/>
                <a:gd name="connsiteY13" fmla="*/ 4762 h 631031"/>
                <a:gd name="connsiteX14" fmla="*/ 73818 w 595312"/>
                <a:gd name="connsiteY14" fmla="*/ 0 h 631031"/>
                <a:gd name="connsiteX15" fmla="*/ 185737 w 595312"/>
                <a:gd name="connsiteY15" fmla="*/ 4762 h 631031"/>
                <a:gd name="connsiteX16" fmla="*/ 245268 w 595312"/>
                <a:gd name="connsiteY16" fmla="*/ 9525 h 631031"/>
                <a:gd name="connsiteX17" fmla="*/ 316706 w 595312"/>
                <a:gd name="connsiteY17" fmla="*/ 21431 h 631031"/>
                <a:gd name="connsiteX18" fmla="*/ 385762 w 595312"/>
                <a:gd name="connsiteY18" fmla="*/ 40481 h 631031"/>
                <a:gd name="connsiteX19" fmla="*/ 481012 w 595312"/>
                <a:gd name="connsiteY19" fmla="*/ 83343 h 631031"/>
                <a:gd name="connsiteX20" fmla="*/ 535781 w 595312"/>
                <a:gd name="connsiteY20" fmla="*/ 111918 h 631031"/>
                <a:gd name="connsiteX21" fmla="*/ 569118 w 595312"/>
                <a:gd name="connsiteY21" fmla="*/ 140493 h 631031"/>
                <a:gd name="connsiteX22" fmla="*/ 588168 w 595312"/>
                <a:gd name="connsiteY22" fmla="*/ 164306 h 631031"/>
                <a:gd name="connsiteX23" fmla="*/ 595312 w 595312"/>
                <a:gd name="connsiteY23" fmla="*/ 188118 h 631031"/>
                <a:gd name="connsiteX24" fmla="*/ 590550 w 595312"/>
                <a:gd name="connsiteY24" fmla="*/ 219075 h 631031"/>
                <a:gd name="connsiteX25" fmla="*/ 573881 w 595312"/>
                <a:gd name="connsiteY25" fmla="*/ 240506 h 631031"/>
                <a:gd name="connsiteX26" fmla="*/ 545306 w 595312"/>
                <a:gd name="connsiteY26" fmla="*/ 269081 h 631031"/>
                <a:gd name="connsiteX27" fmla="*/ 514350 w 595312"/>
                <a:gd name="connsiteY27" fmla="*/ 311943 h 631031"/>
                <a:gd name="connsiteX28" fmla="*/ 497681 w 595312"/>
                <a:gd name="connsiteY28" fmla="*/ 342900 h 631031"/>
                <a:gd name="connsiteX29" fmla="*/ 481012 w 595312"/>
                <a:gd name="connsiteY29" fmla="*/ 388143 h 631031"/>
                <a:gd name="connsiteX30" fmla="*/ 473868 w 595312"/>
                <a:gd name="connsiteY30" fmla="*/ 433387 h 631031"/>
                <a:gd name="connsiteX31" fmla="*/ 473868 w 595312"/>
                <a:gd name="connsiteY31" fmla="*/ 466725 h 631031"/>
                <a:gd name="connsiteX32" fmla="*/ 473868 w 595312"/>
                <a:gd name="connsiteY32" fmla="*/ 590550 h 631031"/>
                <a:gd name="connsiteX33" fmla="*/ 223837 w 595312"/>
                <a:gd name="connsiteY33" fmla="*/ 631031 h 631031"/>
                <a:gd name="connsiteX34" fmla="*/ 230981 w 595312"/>
                <a:gd name="connsiteY34" fmla="*/ 428625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95312" h="631031">
                  <a:moveTo>
                    <a:pt x="230981" y="428625"/>
                  </a:moveTo>
                  <a:cubicBezTo>
                    <a:pt x="230187" y="388937"/>
                    <a:pt x="229394" y="349250"/>
                    <a:pt x="228600" y="309562"/>
                  </a:cubicBezTo>
                  <a:lnTo>
                    <a:pt x="219075" y="266700"/>
                  </a:lnTo>
                  <a:lnTo>
                    <a:pt x="200025" y="226218"/>
                  </a:lnTo>
                  <a:lnTo>
                    <a:pt x="180975" y="197643"/>
                  </a:lnTo>
                  <a:lnTo>
                    <a:pt x="152400" y="166687"/>
                  </a:lnTo>
                  <a:lnTo>
                    <a:pt x="116681" y="133350"/>
                  </a:lnTo>
                  <a:lnTo>
                    <a:pt x="71437" y="100012"/>
                  </a:lnTo>
                  <a:lnTo>
                    <a:pt x="35718" y="78581"/>
                  </a:lnTo>
                  <a:lnTo>
                    <a:pt x="16668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73818" y="0"/>
                  </a:lnTo>
                  <a:lnTo>
                    <a:pt x="185737" y="4762"/>
                  </a:lnTo>
                  <a:lnTo>
                    <a:pt x="245268" y="9525"/>
                  </a:lnTo>
                  <a:lnTo>
                    <a:pt x="316706" y="21431"/>
                  </a:lnTo>
                  <a:lnTo>
                    <a:pt x="385762" y="40481"/>
                  </a:lnTo>
                  <a:lnTo>
                    <a:pt x="481012" y="83343"/>
                  </a:lnTo>
                  <a:lnTo>
                    <a:pt x="535781" y="111918"/>
                  </a:lnTo>
                  <a:lnTo>
                    <a:pt x="569118" y="140493"/>
                  </a:lnTo>
                  <a:lnTo>
                    <a:pt x="588168" y="164306"/>
                  </a:lnTo>
                  <a:lnTo>
                    <a:pt x="595312" y="188118"/>
                  </a:lnTo>
                  <a:lnTo>
                    <a:pt x="590550" y="219075"/>
                  </a:lnTo>
                  <a:lnTo>
                    <a:pt x="573881" y="240506"/>
                  </a:lnTo>
                  <a:lnTo>
                    <a:pt x="545306" y="269081"/>
                  </a:lnTo>
                  <a:lnTo>
                    <a:pt x="514350" y="311943"/>
                  </a:lnTo>
                  <a:lnTo>
                    <a:pt x="497681" y="342900"/>
                  </a:lnTo>
                  <a:lnTo>
                    <a:pt x="481012" y="388143"/>
                  </a:lnTo>
                  <a:lnTo>
                    <a:pt x="473868" y="433387"/>
                  </a:lnTo>
                  <a:lnTo>
                    <a:pt x="473868" y="466725"/>
                  </a:lnTo>
                  <a:lnTo>
                    <a:pt x="473868" y="590550"/>
                  </a:lnTo>
                  <a:lnTo>
                    <a:pt x="223837" y="631031"/>
                  </a:lnTo>
                  <a:lnTo>
                    <a:pt x="230981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8FF81B07-82A5-4F7E-992C-AB3181AEBBC6}"/>
                </a:ext>
              </a:extLst>
            </p:cNvPr>
            <p:cNvSpPr/>
            <p:nvPr/>
          </p:nvSpPr>
          <p:spPr>
            <a:xfrm>
              <a:off x="5170488" y="1788552"/>
              <a:ext cx="438150" cy="1173163"/>
            </a:xfrm>
            <a:custGeom>
              <a:avLst/>
              <a:gdLst>
                <a:gd name="connsiteX0" fmla="*/ 102394 w 438150"/>
                <a:gd name="connsiteY0" fmla="*/ 707231 h 1173956"/>
                <a:gd name="connsiteX1" fmla="*/ 154781 w 438150"/>
                <a:gd name="connsiteY1" fmla="*/ 614363 h 1173956"/>
                <a:gd name="connsiteX2" fmla="*/ 178594 w 438150"/>
                <a:gd name="connsiteY2" fmla="*/ 559594 h 1173956"/>
                <a:gd name="connsiteX3" fmla="*/ 209550 w 438150"/>
                <a:gd name="connsiteY3" fmla="*/ 466725 h 1173956"/>
                <a:gd name="connsiteX4" fmla="*/ 221456 w 438150"/>
                <a:gd name="connsiteY4" fmla="*/ 388144 h 1173956"/>
                <a:gd name="connsiteX5" fmla="*/ 228600 w 438150"/>
                <a:gd name="connsiteY5" fmla="*/ 302419 h 1173956"/>
                <a:gd name="connsiteX6" fmla="*/ 226219 w 438150"/>
                <a:gd name="connsiteY6" fmla="*/ 240506 h 1173956"/>
                <a:gd name="connsiteX7" fmla="*/ 219075 w 438150"/>
                <a:gd name="connsiteY7" fmla="*/ 188119 h 1173956"/>
                <a:gd name="connsiteX8" fmla="*/ 207169 w 438150"/>
                <a:gd name="connsiteY8" fmla="*/ 135731 h 1173956"/>
                <a:gd name="connsiteX9" fmla="*/ 183356 w 438150"/>
                <a:gd name="connsiteY9" fmla="*/ 71438 h 1173956"/>
                <a:gd name="connsiteX10" fmla="*/ 173831 w 438150"/>
                <a:gd name="connsiteY10" fmla="*/ 47625 h 1173956"/>
                <a:gd name="connsiteX11" fmla="*/ 169069 w 438150"/>
                <a:gd name="connsiteY11" fmla="*/ 28575 h 1173956"/>
                <a:gd name="connsiteX12" fmla="*/ 169069 w 438150"/>
                <a:gd name="connsiteY12" fmla="*/ 19050 h 1173956"/>
                <a:gd name="connsiteX13" fmla="*/ 173831 w 438150"/>
                <a:gd name="connsiteY13" fmla="*/ 4763 h 1173956"/>
                <a:gd name="connsiteX14" fmla="*/ 183356 w 438150"/>
                <a:gd name="connsiteY14" fmla="*/ 0 h 1173956"/>
                <a:gd name="connsiteX15" fmla="*/ 202406 w 438150"/>
                <a:gd name="connsiteY15" fmla="*/ 4763 h 1173956"/>
                <a:gd name="connsiteX16" fmla="*/ 228600 w 438150"/>
                <a:gd name="connsiteY16" fmla="*/ 19050 h 1173956"/>
                <a:gd name="connsiteX17" fmla="*/ 266700 w 438150"/>
                <a:gd name="connsiteY17" fmla="*/ 59531 h 1173956"/>
                <a:gd name="connsiteX18" fmla="*/ 309562 w 438150"/>
                <a:gd name="connsiteY18" fmla="*/ 107156 h 1173956"/>
                <a:gd name="connsiteX19" fmla="*/ 352425 w 438150"/>
                <a:gd name="connsiteY19" fmla="*/ 169069 h 1173956"/>
                <a:gd name="connsiteX20" fmla="*/ 383381 w 438150"/>
                <a:gd name="connsiteY20" fmla="*/ 223838 h 1173956"/>
                <a:gd name="connsiteX21" fmla="*/ 407194 w 438150"/>
                <a:gd name="connsiteY21" fmla="*/ 276225 h 1173956"/>
                <a:gd name="connsiteX22" fmla="*/ 438150 w 438150"/>
                <a:gd name="connsiteY22" fmla="*/ 364331 h 1173956"/>
                <a:gd name="connsiteX23" fmla="*/ 433387 w 438150"/>
                <a:gd name="connsiteY23" fmla="*/ 483394 h 1173956"/>
                <a:gd name="connsiteX24" fmla="*/ 409575 w 438150"/>
                <a:gd name="connsiteY24" fmla="*/ 611981 h 1173956"/>
                <a:gd name="connsiteX25" fmla="*/ 385762 w 438150"/>
                <a:gd name="connsiteY25" fmla="*/ 716756 h 1173956"/>
                <a:gd name="connsiteX26" fmla="*/ 361950 w 438150"/>
                <a:gd name="connsiteY26" fmla="*/ 812006 h 1173956"/>
                <a:gd name="connsiteX27" fmla="*/ 328612 w 438150"/>
                <a:gd name="connsiteY27" fmla="*/ 921544 h 1173956"/>
                <a:gd name="connsiteX28" fmla="*/ 278606 w 438150"/>
                <a:gd name="connsiteY28" fmla="*/ 1031081 h 1173956"/>
                <a:gd name="connsiteX29" fmla="*/ 240506 w 438150"/>
                <a:gd name="connsiteY29" fmla="*/ 1107281 h 1173956"/>
                <a:gd name="connsiteX30" fmla="*/ 202406 w 438150"/>
                <a:gd name="connsiteY30" fmla="*/ 1152525 h 1173956"/>
                <a:gd name="connsiteX31" fmla="*/ 180975 w 438150"/>
                <a:gd name="connsiteY31" fmla="*/ 1169194 h 1173956"/>
                <a:gd name="connsiteX32" fmla="*/ 157162 w 438150"/>
                <a:gd name="connsiteY32" fmla="*/ 1173956 h 1173956"/>
                <a:gd name="connsiteX33" fmla="*/ 135731 w 438150"/>
                <a:gd name="connsiteY33" fmla="*/ 1171575 h 1173956"/>
                <a:gd name="connsiteX34" fmla="*/ 111919 w 438150"/>
                <a:gd name="connsiteY34" fmla="*/ 1164431 h 1173956"/>
                <a:gd name="connsiteX35" fmla="*/ 73819 w 438150"/>
                <a:gd name="connsiteY35" fmla="*/ 1131094 h 1173956"/>
                <a:gd name="connsiteX36" fmla="*/ 40481 w 438150"/>
                <a:gd name="connsiteY36" fmla="*/ 1092994 h 1173956"/>
                <a:gd name="connsiteX37" fmla="*/ 16669 w 438150"/>
                <a:gd name="connsiteY37" fmla="*/ 1054894 h 1173956"/>
                <a:gd name="connsiteX38" fmla="*/ 2381 w 438150"/>
                <a:gd name="connsiteY38" fmla="*/ 1009650 h 1173956"/>
                <a:gd name="connsiteX39" fmla="*/ 0 w 438150"/>
                <a:gd name="connsiteY39" fmla="*/ 947738 h 1173956"/>
                <a:gd name="connsiteX40" fmla="*/ 7144 w 438150"/>
                <a:gd name="connsiteY40" fmla="*/ 907256 h 1173956"/>
                <a:gd name="connsiteX41" fmla="*/ 45244 w 438150"/>
                <a:gd name="connsiteY41" fmla="*/ 819150 h 1173956"/>
                <a:gd name="connsiteX42" fmla="*/ 102394 w 438150"/>
                <a:gd name="connsiteY42" fmla="*/ 7072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1173956">
                  <a:moveTo>
                    <a:pt x="102394" y="707231"/>
                  </a:moveTo>
                  <a:lnTo>
                    <a:pt x="154781" y="614363"/>
                  </a:lnTo>
                  <a:lnTo>
                    <a:pt x="178594" y="559594"/>
                  </a:lnTo>
                  <a:lnTo>
                    <a:pt x="209550" y="466725"/>
                  </a:lnTo>
                  <a:lnTo>
                    <a:pt x="221456" y="388144"/>
                  </a:lnTo>
                  <a:lnTo>
                    <a:pt x="228600" y="302419"/>
                  </a:lnTo>
                  <a:cubicBezTo>
                    <a:pt x="227806" y="281781"/>
                    <a:pt x="227013" y="261144"/>
                    <a:pt x="226219" y="240506"/>
                  </a:cubicBezTo>
                  <a:lnTo>
                    <a:pt x="219075" y="188119"/>
                  </a:lnTo>
                  <a:lnTo>
                    <a:pt x="207169" y="135731"/>
                  </a:lnTo>
                  <a:lnTo>
                    <a:pt x="183356" y="71438"/>
                  </a:lnTo>
                  <a:lnTo>
                    <a:pt x="173831" y="47625"/>
                  </a:lnTo>
                  <a:lnTo>
                    <a:pt x="169069" y="28575"/>
                  </a:lnTo>
                  <a:lnTo>
                    <a:pt x="169069" y="19050"/>
                  </a:lnTo>
                  <a:lnTo>
                    <a:pt x="173831" y="4763"/>
                  </a:lnTo>
                  <a:lnTo>
                    <a:pt x="183356" y="0"/>
                  </a:lnTo>
                  <a:lnTo>
                    <a:pt x="202406" y="4763"/>
                  </a:lnTo>
                  <a:lnTo>
                    <a:pt x="228600" y="19050"/>
                  </a:lnTo>
                  <a:lnTo>
                    <a:pt x="266700" y="59531"/>
                  </a:lnTo>
                  <a:lnTo>
                    <a:pt x="309562" y="107156"/>
                  </a:lnTo>
                  <a:lnTo>
                    <a:pt x="352425" y="169069"/>
                  </a:lnTo>
                  <a:lnTo>
                    <a:pt x="383381" y="223838"/>
                  </a:lnTo>
                  <a:lnTo>
                    <a:pt x="407194" y="276225"/>
                  </a:lnTo>
                  <a:lnTo>
                    <a:pt x="438150" y="364331"/>
                  </a:lnTo>
                  <a:lnTo>
                    <a:pt x="433387" y="483394"/>
                  </a:lnTo>
                  <a:lnTo>
                    <a:pt x="409575" y="611981"/>
                  </a:lnTo>
                  <a:lnTo>
                    <a:pt x="385762" y="716756"/>
                  </a:lnTo>
                  <a:lnTo>
                    <a:pt x="361950" y="812006"/>
                  </a:lnTo>
                  <a:lnTo>
                    <a:pt x="328612" y="921544"/>
                  </a:lnTo>
                  <a:lnTo>
                    <a:pt x="278606" y="1031081"/>
                  </a:lnTo>
                  <a:lnTo>
                    <a:pt x="240506" y="1107281"/>
                  </a:lnTo>
                  <a:lnTo>
                    <a:pt x="202406" y="1152525"/>
                  </a:lnTo>
                  <a:lnTo>
                    <a:pt x="180975" y="1169194"/>
                  </a:lnTo>
                  <a:lnTo>
                    <a:pt x="157162" y="1173956"/>
                  </a:lnTo>
                  <a:lnTo>
                    <a:pt x="135731" y="1171575"/>
                  </a:lnTo>
                  <a:lnTo>
                    <a:pt x="111919" y="1164431"/>
                  </a:lnTo>
                  <a:lnTo>
                    <a:pt x="73819" y="1131094"/>
                  </a:lnTo>
                  <a:lnTo>
                    <a:pt x="40481" y="1092994"/>
                  </a:lnTo>
                  <a:lnTo>
                    <a:pt x="16669" y="1054894"/>
                  </a:lnTo>
                  <a:lnTo>
                    <a:pt x="2381" y="1009650"/>
                  </a:lnTo>
                  <a:cubicBezTo>
                    <a:pt x="1587" y="989013"/>
                    <a:pt x="794" y="968375"/>
                    <a:pt x="0" y="947738"/>
                  </a:cubicBezTo>
                  <a:lnTo>
                    <a:pt x="7144" y="907256"/>
                  </a:lnTo>
                  <a:lnTo>
                    <a:pt x="45244" y="819150"/>
                  </a:lnTo>
                  <a:lnTo>
                    <a:pt x="102394" y="707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6">
              <a:extLst>
                <a:ext uri="{FF2B5EF4-FFF2-40B4-BE49-F238E27FC236}">
                  <a16:creationId xmlns:a16="http://schemas.microsoft.com/office/drawing/2014/main" id="{FF0BC0FC-9754-401E-AE9C-30E61D4DBF56}"/>
                </a:ext>
              </a:extLst>
            </p:cNvPr>
            <p:cNvSpPr/>
            <p:nvPr/>
          </p:nvSpPr>
          <p:spPr>
            <a:xfrm>
              <a:off x="5151438" y="4848226"/>
              <a:ext cx="1162050" cy="1000125"/>
            </a:xfrm>
            <a:custGeom>
              <a:avLst/>
              <a:gdLst>
                <a:gd name="connsiteX0" fmla="*/ 642937 w 1162050"/>
                <a:gd name="connsiteY0" fmla="*/ 697706 h 1000125"/>
                <a:gd name="connsiteX1" fmla="*/ 433387 w 1162050"/>
                <a:gd name="connsiteY1" fmla="*/ 828675 h 1000125"/>
                <a:gd name="connsiteX2" fmla="*/ 226219 w 1162050"/>
                <a:gd name="connsiteY2" fmla="*/ 931069 h 1000125"/>
                <a:gd name="connsiteX3" fmla="*/ 66675 w 1162050"/>
                <a:gd name="connsiteY3" fmla="*/ 995363 h 1000125"/>
                <a:gd name="connsiteX4" fmla="*/ 35719 w 1162050"/>
                <a:gd name="connsiteY4" fmla="*/ 1000125 h 1000125"/>
                <a:gd name="connsiteX5" fmla="*/ 16669 w 1162050"/>
                <a:gd name="connsiteY5" fmla="*/ 997744 h 1000125"/>
                <a:gd name="connsiteX6" fmla="*/ 4762 w 1162050"/>
                <a:gd name="connsiteY6" fmla="*/ 990600 h 1000125"/>
                <a:gd name="connsiteX7" fmla="*/ 0 w 1162050"/>
                <a:gd name="connsiteY7" fmla="*/ 976313 h 1000125"/>
                <a:gd name="connsiteX8" fmla="*/ 9525 w 1162050"/>
                <a:gd name="connsiteY8" fmla="*/ 954881 h 1000125"/>
                <a:gd name="connsiteX9" fmla="*/ 100012 w 1162050"/>
                <a:gd name="connsiteY9" fmla="*/ 892969 h 1000125"/>
                <a:gd name="connsiteX10" fmla="*/ 233362 w 1162050"/>
                <a:gd name="connsiteY10" fmla="*/ 800100 h 1000125"/>
                <a:gd name="connsiteX11" fmla="*/ 378619 w 1162050"/>
                <a:gd name="connsiteY11" fmla="*/ 685800 h 1000125"/>
                <a:gd name="connsiteX12" fmla="*/ 514350 w 1162050"/>
                <a:gd name="connsiteY12" fmla="*/ 564356 h 1000125"/>
                <a:gd name="connsiteX13" fmla="*/ 602456 w 1162050"/>
                <a:gd name="connsiteY13" fmla="*/ 478631 h 1000125"/>
                <a:gd name="connsiteX14" fmla="*/ 695325 w 1162050"/>
                <a:gd name="connsiteY14" fmla="*/ 381000 h 1000125"/>
                <a:gd name="connsiteX15" fmla="*/ 769144 w 1162050"/>
                <a:gd name="connsiteY15" fmla="*/ 295275 h 1000125"/>
                <a:gd name="connsiteX16" fmla="*/ 785812 w 1162050"/>
                <a:gd name="connsiteY16" fmla="*/ 269081 h 1000125"/>
                <a:gd name="connsiteX17" fmla="*/ 788194 w 1162050"/>
                <a:gd name="connsiteY17" fmla="*/ 250031 h 1000125"/>
                <a:gd name="connsiteX18" fmla="*/ 788194 w 1162050"/>
                <a:gd name="connsiteY18" fmla="*/ 223838 h 1000125"/>
                <a:gd name="connsiteX19" fmla="*/ 788194 w 1162050"/>
                <a:gd name="connsiteY19" fmla="*/ 202406 h 1000125"/>
                <a:gd name="connsiteX20" fmla="*/ 778669 w 1162050"/>
                <a:gd name="connsiteY20" fmla="*/ 183356 h 1000125"/>
                <a:gd name="connsiteX21" fmla="*/ 740569 w 1162050"/>
                <a:gd name="connsiteY21" fmla="*/ 150019 h 1000125"/>
                <a:gd name="connsiteX22" fmla="*/ 635794 w 1162050"/>
                <a:gd name="connsiteY22" fmla="*/ 64294 h 1000125"/>
                <a:gd name="connsiteX23" fmla="*/ 621506 w 1162050"/>
                <a:gd name="connsiteY23" fmla="*/ 50006 h 1000125"/>
                <a:gd name="connsiteX24" fmla="*/ 614362 w 1162050"/>
                <a:gd name="connsiteY24" fmla="*/ 35719 h 1000125"/>
                <a:gd name="connsiteX25" fmla="*/ 614362 w 1162050"/>
                <a:gd name="connsiteY25" fmla="*/ 19050 h 1000125"/>
                <a:gd name="connsiteX26" fmla="*/ 619125 w 1162050"/>
                <a:gd name="connsiteY26" fmla="*/ 7144 h 1000125"/>
                <a:gd name="connsiteX27" fmla="*/ 633412 w 1162050"/>
                <a:gd name="connsiteY27" fmla="*/ 0 h 1000125"/>
                <a:gd name="connsiteX28" fmla="*/ 676275 w 1162050"/>
                <a:gd name="connsiteY28" fmla="*/ 4763 h 1000125"/>
                <a:gd name="connsiteX29" fmla="*/ 807244 w 1162050"/>
                <a:gd name="connsiteY29" fmla="*/ 35719 h 1000125"/>
                <a:gd name="connsiteX30" fmla="*/ 904875 w 1162050"/>
                <a:gd name="connsiteY30" fmla="*/ 64294 h 1000125"/>
                <a:gd name="connsiteX31" fmla="*/ 978694 w 1162050"/>
                <a:gd name="connsiteY31" fmla="*/ 95250 h 1000125"/>
                <a:gd name="connsiteX32" fmla="*/ 1033462 w 1162050"/>
                <a:gd name="connsiteY32" fmla="*/ 121444 h 1000125"/>
                <a:gd name="connsiteX33" fmla="*/ 1083469 w 1162050"/>
                <a:gd name="connsiteY33" fmla="*/ 157163 h 1000125"/>
                <a:gd name="connsiteX34" fmla="*/ 1114425 w 1162050"/>
                <a:gd name="connsiteY34" fmla="*/ 180975 h 1000125"/>
                <a:gd name="connsiteX35" fmla="*/ 1135856 w 1162050"/>
                <a:gd name="connsiteY35" fmla="*/ 207169 h 1000125"/>
                <a:gd name="connsiteX36" fmla="*/ 1154906 w 1162050"/>
                <a:gd name="connsiteY36" fmla="*/ 233363 h 1000125"/>
                <a:gd name="connsiteX37" fmla="*/ 1162050 w 1162050"/>
                <a:gd name="connsiteY37" fmla="*/ 257175 h 1000125"/>
                <a:gd name="connsiteX38" fmla="*/ 1162050 w 1162050"/>
                <a:gd name="connsiteY38" fmla="*/ 278606 h 1000125"/>
                <a:gd name="connsiteX39" fmla="*/ 1152525 w 1162050"/>
                <a:gd name="connsiteY39" fmla="*/ 300038 h 1000125"/>
                <a:gd name="connsiteX40" fmla="*/ 1128712 w 1162050"/>
                <a:gd name="connsiteY40" fmla="*/ 319088 h 1000125"/>
                <a:gd name="connsiteX41" fmla="*/ 1052512 w 1162050"/>
                <a:gd name="connsiteY41" fmla="*/ 338138 h 1000125"/>
                <a:gd name="connsiteX42" fmla="*/ 971550 w 1162050"/>
                <a:gd name="connsiteY42" fmla="*/ 428625 h 1000125"/>
                <a:gd name="connsiteX43" fmla="*/ 804862 w 1162050"/>
                <a:gd name="connsiteY43" fmla="*/ 578644 h 1000125"/>
                <a:gd name="connsiteX44" fmla="*/ 642937 w 1162050"/>
                <a:gd name="connsiteY44" fmla="*/ 697706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2050" h="1000125">
                  <a:moveTo>
                    <a:pt x="642937" y="697706"/>
                  </a:moveTo>
                  <a:lnTo>
                    <a:pt x="433387" y="828675"/>
                  </a:lnTo>
                  <a:lnTo>
                    <a:pt x="226219" y="931069"/>
                  </a:lnTo>
                  <a:lnTo>
                    <a:pt x="66675" y="995363"/>
                  </a:lnTo>
                  <a:lnTo>
                    <a:pt x="35719" y="1000125"/>
                  </a:lnTo>
                  <a:lnTo>
                    <a:pt x="16669" y="997744"/>
                  </a:lnTo>
                  <a:lnTo>
                    <a:pt x="4762" y="990600"/>
                  </a:lnTo>
                  <a:lnTo>
                    <a:pt x="0" y="976313"/>
                  </a:lnTo>
                  <a:lnTo>
                    <a:pt x="9525" y="954881"/>
                  </a:lnTo>
                  <a:lnTo>
                    <a:pt x="100012" y="892969"/>
                  </a:lnTo>
                  <a:lnTo>
                    <a:pt x="233362" y="800100"/>
                  </a:lnTo>
                  <a:lnTo>
                    <a:pt x="378619" y="685800"/>
                  </a:lnTo>
                  <a:lnTo>
                    <a:pt x="514350" y="564356"/>
                  </a:lnTo>
                  <a:lnTo>
                    <a:pt x="602456" y="478631"/>
                  </a:lnTo>
                  <a:lnTo>
                    <a:pt x="695325" y="381000"/>
                  </a:lnTo>
                  <a:lnTo>
                    <a:pt x="769144" y="295275"/>
                  </a:lnTo>
                  <a:lnTo>
                    <a:pt x="785812" y="269081"/>
                  </a:lnTo>
                  <a:lnTo>
                    <a:pt x="788194" y="250031"/>
                  </a:lnTo>
                  <a:lnTo>
                    <a:pt x="788194" y="223838"/>
                  </a:lnTo>
                  <a:lnTo>
                    <a:pt x="788194" y="202406"/>
                  </a:lnTo>
                  <a:lnTo>
                    <a:pt x="778669" y="183356"/>
                  </a:lnTo>
                  <a:lnTo>
                    <a:pt x="740569" y="150019"/>
                  </a:lnTo>
                  <a:lnTo>
                    <a:pt x="635794" y="64294"/>
                  </a:lnTo>
                  <a:lnTo>
                    <a:pt x="621506" y="50006"/>
                  </a:lnTo>
                  <a:lnTo>
                    <a:pt x="614362" y="35719"/>
                  </a:lnTo>
                  <a:lnTo>
                    <a:pt x="614362" y="19050"/>
                  </a:lnTo>
                  <a:lnTo>
                    <a:pt x="619125" y="7144"/>
                  </a:lnTo>
                  <a:lnTo>
                    <a:pt x="633412" y="0"/>
                  </a:lnTo>
                  <a:lnTo>
                    <a:pt x="676275" y="4763"/>
                  </a:lnTo>
                  <a:lnTo>
                    <a:pt x="807244" y="35719"/>
                  </a:lnTo>
                  <a:lnTo>
                    <a:pt x="904875" y="64294"/>
                  </a:lnTo>
                  <a:lnTo>
                    <a:pt x="978694" y="95250"/>
                  </a:lnTo>
                  <a:lnTo>
                    <a:pt x="1033462" y="121444"/>
                  </a:lnTo>
                  <a:lnTo>
                    <a:pt x="1083469" y="157163"/>
                  </a:lnTo>
                  <a:lnTo>
                    <a:pt x="1114425" y="180975"/>
                  </a:lnTo>
                  <a:lnTo>
                    <a:pt x="1135856" y="207169"/>
                  </a:lnTo>
                  <a:lnTo>
                    <a:pt x="1154906" y="233363"/>
                  </a:lnTo>
                  <a:lnTo>
                    <a:pt x="1162050" y="257175"/>
                  </a:lnTo>
                  <a:lnTo>
                    <a:pt x="1162050" y="278606"/>
                  </a:lnTo>
                  <a:lnTo>
                    <a:pt x="1152525" y="300038"/>
                  </a:lnTo>
                  <a:lnTo>
                    <a:pt x="1128712" y="319088"/>
                  </a:lnTo>
                  <a:lnTo>
                    <a:pt x="1052512" y="338138"/>
                  </a:lnTo>
                  <a:lnTo>
                    <a:pt x="971550" y="428625"/>
                  </a:lnTo>
                  <a:lnTo>
                    <a:pt x="804862" y="578644"/>
                  </a:lnTo>
                  <a:lnTo>
                    <a:pt x="642937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7">
              <a:extLst>
                <a:ext uri="{FF2B5EF4-FFF2-40B4-BE49-F238E27FC236}">
                  <a16:creationId xmlns:a16="http://schemas.microsoft.com/office/drawing/2014/main" id="{A96B46AD-7A52-482A-AFD7-860C61E9FBCF}"/>
                </a:ext>
              </a:extLst>
            </p:cNvPr>
            <p:cNvSpPr/>
            <p:nvPr/>
          </p:nvSpPr>
          <p:spPr>
            <a:xfrm>
              <a:off x="7034213" y="4800601"/>
              <a:ext cx="1085850" cy="1000125"/>
            </a:xfrm>
            <a:custGeom>
              <a:avLst/>
              <a:gdLst>
                <a:gd name="connsiteX0" fmla="*/ 633412 w 1085850"/>
                <a:gd name="connsiteY0" fmla="*/ 664369 h 1000125"/>
                <a:gd name="connsiteX1" fmla="*/ 497681 w 1085850"/>
                <a:gd name="connsiteY1" fmla="*/ 507206 h 1000125"/>
                <a:gd name="connsiteX2" fmla="*/ 354806 w 1085850"/>
                <a:gd name="connsiteY2" fmla="*/ 361950 h 1000125"/>
                <a:gd name="connsiteX3" fmla="*/ 207168 w 1085850"/>
                <a:gd name="connsiteY3" fmla="*/ 221456 h 1000125"/>
                <a:gd name="connsiteX4" fmla="*/ 47625 w 1085850"/>
                <a:gd name="connsiteY4" fmla="*/ 88106 h 1000125"/>
                <a:gd name="connsiteX5" fmla="*/ 16668 w 1085850"/>
                <a:gd name="connsiteY5" fmla="*/ 59531 h 1000125"/>
                <a:gd name="connsiteX6" fmla="*/ 7143 w 1085850"/>
                <a:gd name="connsiteY6" fmla="*/ 45244 h 1000125"/>
                <a:gd name="connsiteX7" fmla="*/ 0 w 1085850"/>
                <a:gd name="connsiteY7" fmla="*/ 23813 h 1000125"/>
                <a:gd name="connsiteX8" fmla="*/ 0 w 1085850"/>
                <a:gd name="connsiteY8" fmla="*/ 11906 h 1000125"/>
                <a:gd name="connsiteX9" fmla="*/ 7143 w 1085850"/>
                <a:gd name="connsiteY9" fmla="*/ 4763 h 1000125"/>
                <a:gd name="connsiteX10" fmla="*/ 21431 w 1085850"/>
                <a:gd name="connsiteY10" fmla="*/ 0 h 1000125"/>
                <a:gd name="connsiteX11" fmla="*/ 52387 w 1085850"/>
                <a:gd name="connsiteY11" fmla="*/ 9525 h 1000125"/>
                <a:gd name="connsiteX12" fmla="*/ 254793 w 1085850"/>
                <a:gd name="connsiteY12" fmla="*/ 107156 h 1000125"/>
                <a:gd name="connsiteX13" fmla="*/ 452437 w 1085850"/>
                <a:gd name="connsiteY13" fmla="*/ 207169 h 1000125"/>
                <a:gd name="connsiteX14" fmla="*/ 595312 w 1085850"/>
                <a:gd name="connsiteY14" fmla="*/ 290513 h 1000125"/>
                <a:gd name="connsiteX15" fmla="*/ 721518 w 1085850"/>
                <a:gd name="connsiteY15" fmla="*/ 371475 h 1000125"/>
                <a:gd name="connsiteX16" fmla="*/ 831056 w 1085850"/>
                <a:gd name="connsiteY16" fmla="*/ 454819 h 1000125"/>
                <a:gd name="connsiteX17" fmla="*/ 914400 w 1085850"/>
                <a:gd name="connsiteY17" fmla="*/ 516731 h 1000125"/>
                <a:gd name="connsiteX18" fmla="*/ 973931 w 1085850"/>
                <a:gd name="connsiteY18" fmla="*/ 571500 h 1000125"/>
                <a:gd name="connsiteX19" fmla="*/ 1007268 w 1085850"/>
                <a:gd name="connsiteY19" fmla="*/ 607219 h 1000125"/>
                <a:gd name="connsiteX20" fmla="*/ 1033462 w 1085850"/>
                <a:gd name="connsiteY20" fmla="*/ 645319 h 1000125"/>
                <a:gd name="connsiteX21" fmla="*/ 1059656 w 1085850"/>
                <a:gd name="connsiteY21" fmla="*/ 700088 h 1000125"/>
                <a:gd name="connsiteX22" fmla="*/ 1076325 w 1085850"/>
                <a:gd name="connsiteY22" fmla="*/ 752475 h 1000125"/>
                <a:gd name="connsiteX23" fmla="*/ 1083468 w 1085850"/>
                <a:gd name="connsiteY23" fmla="*/ 792956 h 1000125"/>
                <a:gd name="connsiteX24" fmla="*/ 1085850 w 1085850"/>
                <a:gd name="connsiteY24" fmla="*/ 859631 h 1000125"/>
                <a:gd name="connsiteX25" fmla="*/ 1081087 w 1085850"/>
                <a:gd name="connsiteY25" fmla="*/ 909638 h 1000125"/>
                <a:gd name="connsiteX26" fmla="*/ 1069181 w 1085850"/>
                <a:gd name="connsiteY26" fmla="*/ 940594 h 1000125"/>
                <a:gd name="connsiteX27" fmla="*/ 1054893 w 1085850"/>
                <a:gd name="connsiteY27" fmla="*/ 964406 h 1000125"/>
                <a:gd name="connsiteX28" fmla="*/ 1026318 w 1085850"/>
                <a:gd name="connsiteY28" fmla="*/ 985838 h 1000125"/>
                <a:gd name="connsiteX29" fmla="*/ 992981 w 1085850"/>
                <a:gd name="connsiteY29" fmla="*/ 997744 h 1000125"/>
                <a:gd name="connsiteX30" fmla="*/ 959643 w 1085850"/>
                <a:gd name="connsiteY30" fmla="*/ 1000125 h 1000125"/>
                <a:gd name="connsiteX31" fmla="*/ 919162 w 1085850"/>
                <a:gd name="connsiteY31" fmla="*/ 990600 h 1000125"/>
                <a:gd name="connsiteX32" fmla="*/ 876300 w 1085850"/>
                <a:gd name="connsiteY32" fmla="*/ 962025 h 1000125"/>
                <a:gd name="connsiteX33" fmla="*/ 831056 w 1085850"/>
                <a:gd name="connsiteY33" fmla="*/ 914400 h 1000125"/>
                <a:gd name="connsiteX34" fmla="*/ 773906 w 1085850"/>
                <a:gd name="connsiteY34" fmla="*/ 847725 h 1000125"/>
                <a:gd name="connsiteX35" fmla="*/ 728662 w 1085850"/>
                <a:gd name="connsiteY35" fmla="*/ 781050 h 1000125"/>
                <a:gd name="connsiteX36" fmla="*/ 633412 w 1085850"/>
                <a:gd name="connsiteY36" fmla="*/ 6643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85850" h="1000125">
                  <a:moveTo>
                    <a:pt x="633412" y="664369"/>
                  </a:moveTo>
                  <a:lnTo>
                    <a:pt x="497681" y="507206"/>
                  </a:lnTo>
                  <a:lnTo>
                    <a:pt x="354806" y="361950"/>
                  </a:lnTo>
                  <a:lnTo>
                    <a:pt x="207168" y="221456"/>
                  </a:lnTo>
                  <a:lnTo>
                    <a:pt x="47625" y="88106"/>
                  </a:lnTo>
                  <a:lnTo>
                    <a:pt x="16668" y="59531"/>
                  </a:lnTo>
                  <a:lnTo>
                    <a:pt x="7143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3" y="4763"/>
                  </a:lnTo>
                  <a:lnTo>
                    <a:pt x="21431" y="0"/>
                  </a:lnTo>
                  <a:lnTo>
                    <a:pt x="52387" y="9525"/>
                  </a:lnTo>
                  <a:lnTo>
                    <a:pt x="254793" y="107156"/>
                  </a:lnTo>
                  <a:lnTo>
                    <a:pt x="452437" y="207169"/>
                  </a:lnTo>
                  <a:lnTo>
                    <a:pt x="595312" y="290513"/>
                  </a:lnTo>
                  <a:lnTo>
                    <a:pt x="721518" y="371475"/>
                  </a:lnTo>
                  <a:lnTo>
                    <a:pt x="831056" y="454819"/>
                  </a:lnTo>
                  <a:lnTo>
                    <a:pt x="914400" y="516731"/>
                  </a:lnTo>
                  <a:lnTo>
                    <a:pt x="973931" y="571500"/>
                  </a:lnTo>
                  <a:lnTo>
                    <a:pt x="1007268" y="607219"/>
                  </a:lnTo>
                  <a:lnTo>
                    <a:pt x="1033462" y="645319"/>
                  </a:lnTo>
                  <a:lnTo>
                    <a:pt x="1059656" y="700088"/>
                  </a:lnTo>
                  <a:lnTo>
                    <a:pt x="1076325" y="752475"/>
                  </a:lnTo>
                  <a:lnTo>
                    <a:pt x="1083468" y="792956"/>
                  </a:lnTo>
                  <a:lnTo>
                    <a:pt x="1085850" y="859631"/>
                  </a:lnTo>
                  <a:lnTo>
                    <a:pt x="1081087" y="909638"/>
                  </a:lnTo>
                  <a:lnTo>
                    <a:pt x="1069181" y="940594"/>
                  </a:lnTo>
                  <a:lnTo>
                    <a:pt x="1054893" y="964406"/>
                  </a:lnTo>
                  <a:lnTo>
                    <a:pt x="1026318" y="985838"/>
                  </a:lnTo>
                  <a:lnTo>
                    <a:pt x="992981" y="997744"/>
                  </a:lnTo>
                  <a:lnTo>
                    <a:pt x="959643" y="1000125"/>
                  </a:lnTo>
                  <a:lnTo>
                    <a:pt x="919162" y="990600"/>
                  </a:lnTo>
                  <a:lnTo>
                    <a:pt x="876300" y="962025"/>
                  </a:lnTo>
                  <a:lnTo>
                    <a:pt x="831056" y="914400"/>
                  </a:lnTo>
                  <a:lnTo>
                    <a:pt x="773906" y="847725"/>
                  </a:lnTo>
                  <a:lnTo>
                    <a:pt x="728662" y="781050"/>
                  </a:lnTo>
                  <a:lnTo>
                    <a:pt x="633412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989FC7C3-1775-4751-A238-0C41F55FAA27}"/>
                </a:ext>
              </a:extLst>
            </p:cNvPr>
            <p:cNvSpPr/>
            <p:nvPr/>
          </p:nvSpPr>
          <p:spPr>
            <a:xfrm>
              <a:off x="3925888" y="3803089"/>
              <a:ext cx="850900" cy="1833562"/>
            </a:xfrm>
            <a:custGeom>
              <a:avLst/>
              <a:gdLst>
                <a:gd name="connsiteX0" fmla="*/ 528638 w 850107"/>
                <a:gd name="connsiteY0" fmla="*/ 1145381 h 1833562"/>
                <a:gd name="connsiteX1" fmla="*/ 395288 w 850107"/>
                <a:gd name="connsiteY1" fmla="*/ 1626393 h 1833562"/>
                <a:gd name="connsiteX2" fmla="*/ 328613 w 850107"/>
                <a:gd name="connsiteY2" fmla="*/ 1833562 h 1833562"/>
                <a:gd name="connsiteX3" fmla="*/ 0 w 850107"/>
                <a:gd name="connsiteY3" fmla="*/ 1490662 h 1833562"/>
                <a:gd name="connsiteX4" fmla="*/ 40482 w 850107"/>
                <a:gd name="connsiteY4" fmla="*/ 1483518 h 1833562"/>
                <a:gd name="connsiteX5" fmla="*/ 76200 w 850107"/>
                <a:gd name="connsiteY5" fmla="*/ 1445418 h 1833562"/>
                <a:gd name="connsiteX6" fmla="*/ 135732 w 850107"/>
                <a:gd name="connsiteY6" fmla="*/ 1366837 h 1833562"/>
                <a:gd name="connsiteX7" fmla="*/ 257175 w 850107"/>
                <a:gd name="connsiteY7" fmla="*/ 1159668 h 1833562"/>
                <a:gd name="connsiteX8" fmla="*/ 397669 w 850107"/>
                <a:gd name="connsiteY8" fmla="*/ 902493 h 1833562"/>
                <a:gd name="connsiteX9" fmla="*/ 540544 w 850107"/>
                <a:gd name="connsiteY9" fmla="*/ 614362 h 1833562"/>
                <a:gd name="connsiteX10" fmla="*/ 664369 w 850107"/>
                <a:gd name="connsiteY10" fmla="*/ 319087 h 1833562"/>
                <a:gd name="connsiteX11" fmla="*/ 759619 w 850107"/>
                <a:gd name="connsiteY11" fmla="*/ 90487 h 1833562"/>
                <a:gd name="connsiteX12" fmla="*/ 792957 w 850107"/>
                <a:gd name="connsiteY12" fmla="*/ 23812 h 1833562"/>
                <a:gd name="connsiteX13" fmla="*/ 809625 w 850107"/>
                <a:gd name="connsiteY13" fmla="*/ 7143 h 1833562"/>
                <a:gd name="connsiteX14" fmla="*/ 821532 w 850107"/>
                <a:gd name="connsiteY14" fmla="*/ 0 h 1833562"/>
                <a:gd name="connsiteX15" fmla="*/ 833438 w 850107"/>
                <a:gd name="connsiteY15" fmla="*/ 0 h 1833562"/>
                <a:gd name="connsiteX16" fmla="*/ 847725 w 850107"/>
                <a:gd name="connsiteY16" fmla="*/ 7143 h 1833562"/>
                <a:gd name="connsiteX17" fmla="*/ 850107 w 850107"/>
                <a:gd name="connsiteY17" fmla="*/ 28575 h 1833562"/>
                <a:gd name="connsiteX18" fmla="*/ 795338 w 850107"/>
                <a:gd name="connsiteY18" fmla="*/ 233362 h 1833562"/>
                <a:gd name="connsiteX19" fmla="*/ 688182 w 850107"/>
                <a:gd name="connsiteY19" fmla="*/ 602456 h 1833562"/>
                <a:gd name="connsiteX20" fmla="*/ 528638 w 850107"/>
                <a:gd name="connsiteY20" fmla="*/ 1145381 h 183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50107" h="1833562">
                  <a:moveTo>
                    <a:pt x="528638" y="1145381"/>
                  </a:moveTo>
                  <a:lnTo>
                    <a:pt x="395288" y="1626393"/>
                  </a:lnTo>
                  <a:lnTo>
                    <a:pt x="328613" y="1833562"/>
                  </a:lnTo>
                  <a:lnTo>
                    <a:pt x="0" y="1490662"/>
                  </a:lnTo>
                  <a:lnTo>
                    <a:pt x="40482" y="1483518"/>
                  </a:lnTo>
                  <a:lnTo>
                    <a:pt x="76200" y="1445418"/>
                  </a:lnTo>
                  <a:lnTo>
                    <a:pt x="135732" y="1366837"/>
                  </a:lnTo>
                  <a:lnTo>
                    <a:pt x="257175" y="1159668"/>
                  </a:lnTo>
                  <a:lnTo>
                    <a:pt x="397669" y="902493"/>
                  </a:lnTo>
                  <a:lnTo>
                    <a:pt x="540544" y="614362"/>
                  </a:lnTo>
                  <a:lnTo>
                    <a:pt x="664369" y="319087"/>
                  </a:lnTo>
                  <a:lnTo>
                    <a:pt x="759619" y="90487"/>
                  </a:lnTo>
                  <a:lnTo>
                    <a:pt x="792957" y="23812"/>
                  </a:lnTo>
                  <a:lnTo>
                    <a:pt x="809625" y="7143"/>
                  </a:lnTo>
                  <a:lnTo>
                    <a:pt x="821532" y="0"/>
                  </a:lnTo>
                  <a:lnTo>
                    <a:pt x="833438" y="0"/>
                  </a:lnTo>
                  <a:lnTo>
                    <a:pt x="847725" y="7143"/>
                  </a:lnTo>
                  <a:lnTo>
                    <a:pt x="850107" y="28575"/>
                  </a:lnTo>
                  <a:lnTo>
                    <a:pt x="795338" y="233362"/>
                  </a:lnTo>
                  <a:lnTo>
                    <a:pt x="688182" y="602456"/>
                  </a:lnTo>
                  <a:lnTo>
                    <a:pt x="528638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947C94B9-AC95-4BCA-81E6-F8F329A1A325}"/>
                </a:ext>
              </a:extLst>
            </p:cNvPr>
            <p:cNvSpPr/>
            <p:nvPr/>
          </p:nvSpPr>
          <p:spPr>
            <a:xfrm>
              <a:off x="5524501" y="1825065"/>
              <a:ext cx="2847975" cy="484187"/>
            </a:xfrm>
            <a:custGeom>
              <a:avLst/>
              <a:gdLst>
                <a:gd name="connsiteX0" fmla="*/ 1035461 w 2848806"/>
                <a:gd name="connsiteY0" fmla="*/ 352881 h 484246"/>
                <a:gd name="connsiteX1" fmla="*/ 491973 w 2848806"/>
                <a:gd name="connsiteY1" fmla="*/ 419852 h 484246"/>
                <a:gd name="connsiteX2" fmla="*/ 10303 w 2848806"/>
                <a:gd name="connsiteY2" fmla="*/ 484246 h 484246"/>
                <a:gd name="connsiteX3" fmla="*/ 0 w 2848806"/>
                <a:gd name="connsiteY3" fmla="*/ 291063 h 484246"/>
                <a:gd name="connsiteX4" fmla="*/ 151970 w 2848806"/>
                <a:gd name="connsiteY4" fmla="*/ 309093 h 484246"/>
                <a:gd name="connsiteX5" fmla="*/ 198334 w 2848806"/>
                <a:gd name="connsiteY5" fmla="*/ 306518 h 484246"/>
                <a:gd name="connsiteX6" fmla="*/ 327123 w 2848806"/>
                <a:gd name="connsiteY6" fmla="*/ 288487 h 484246"/>
                <a:gd name="connsiteX7" fmla="*/ 659398 w 2848806"/>
                <a:gd name="connsiteY7" fmla="*/ 242123 h 484246"/>
                <a:gd name="connsiteX8" fmla="*/ 929854 w 2848806"/>
                <a:gd name="connsiteY8" fmla="*/ 206062 h 484246"/>
                <a:gd name="connsiteX9" fmla="*/ 1156522 w 2848806"/>
                <a:gd name="connsiteY9" fmla="*/ 164850 h 484246"/>
                <a:gd name="connsiteX10" fmla="*/ 1612435 w 2848806"/>
                <a:gd name="connsiteY10" fmla="*/ 113334 h 484246"/>
                <a:gd name="connsiteX11" fmla="*/ 2191984 w 2848806"/>
                <a:gd name="connsiteY11" fmla="*/ 51516 h 484246"/>
                <a:gd name="connsiteX12" fmla="*/ 2194560 w 2848806"/>
                <a:gd name="connsiteY12" fmla="*/ 30910 h 484246"/>
                <a:gd name="connsiteX13" fmla="*/ 2202287 w 2848806"/>
                <a:gd name="connsiteY13" fmla="*/ 15455 h 484246"/>
                <a:gd name="connsiteX14" fmla="*/ 2220317 w 2848806"/>
                <a:gd name="connsiteY14" fmla="*/ 2576 h 484246"/>
                <a:gd name="connsiteX15" fmla="*/ 2238348 w 2848806"/>
                <a:gd name="connsiteY15" fmla="*/ 0 h 484246"/>
                <a:gd name="connsiteX16" fmla="*/ 2261530 w 2848806"/>
                <a:gd name="connsiteY16" fmla="*/ 0 h 484246"/>
                <a:gd name="connsiteX17" fmla="*/ 2297591 w 2848806"/>
                <a:gd name="connsiteY17" fmla="*/ 7728 h 484246"/>
                <a:gd name="connsiteX18" fmla="*/ 2439258 w 2848806"/>
                <a:gd name="connsiteY18" fmla="*/ 59243 h 484246"/>
                <a:gd name="connsiteX19" fmla="*/ 2550017 w 2848806"/>
                <a:gd name="connsiteY19" fmla="*/ 110759 h 484246"/>
                <a:gd name="connsiteX20" fmla="*/ 2637593 w 2848806"/>
                <a:gd name="connsiteY20" fmla="*/ 157123 h 484246"/>
                <a:gd name="connsiteX21" fmla="*/ 2691684 w 2848806"/>
                <a:gd name="connsiteY21" fmla="*/ 193183 h 484246"/>
                <a:gd name="connsiteX22" fmla="*/ 2763806 w 2848806"/>
                <a:gd name="connsiteY22" fmla="*/ 244699 h 484246"/>
                <a:gd name="connsiteX23" fmla="*/ 2817897 w 2848806"/>
                <a:gd name="connsiteY23" fmla="*/ 296214 h 484246"/>
                <a:gd name="connsiteX24" fmla="*/ 2838503 w 2848806"/>
                <a:gd name="connsiteY24" fmla="*/ 324548 h 484246"/>
                <a:gd name="connsiteX25" fmla="*/ 2848806 w 2848806"/>
                <a:gd name="connsiteY25" fmla="*/ 350306 h 484246"/>
                <a:gd name="connsiteX26" fmla="*/ 2848806 w 2848806"/>
                <a:gd name="connsiteY26" fmla="*/ 365760 h 484246"/>
                <a:gd name="connsiteX27" fmla="*/ 2841079 w 2848806"/>
                <a:gd name="connsiteY27" fmla="*/ 391518 h 484246"/>
                <a:gd name="connsiteX28" fmla="*/ 2820473 w 2848806"/>
                <a:gd name="connsiteY28" fmla="*/ 417276 h 484246"/>
                <a:gd name="connsiteX29" fmla="*/ 2789564 w 2848806"/>
                <a:gd name="connsiteY29" fmla="*/ 430155 h 484246"/>
                <a:gd name="connsiteX30" fmla="*/ 2320773 w 2848806"/>
                <a:gd name="connsiteY30" fmla="*/ 226668 h 484246"/>
                <a:gd name="connsiteX31" fmla="*/ 2295015 w 2848806"/>
                <a:gd name="connsiteY31" fmla="*/ 218941 h 484246"/>
                <a:gd name="connsiteX32" fmla="*/ 2248651 w 2848806"/>
                <a:gd name="connsiteY32" fmla="*/ 211214 h 484246"/>
                <a:gd name="connsiteX33" fmla="*/ 2171378 w 2848806"/>
                <a:gd name="connsiteY33" fmla="*/ 216365 h 484246"/>
                <a:gd name="connsiteX34" fmla="*/ 1035461 w 2848806"/>
                <a:gd name="connsiteY34" fmla="*/ 352881 h 48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48806" h="484246">
                  <a:moveTo>
                    <a:pt x="1035461" y="352881"/>
                  </a:moveTo>
                  <a:lnTo>
                    <a:pt x="491973" y="419852"/>
                  </a:lnTo>
                  <a:lnTo>
                    <a:pt x="10303" y="484246"/>
                  </a:lnTo>
                  <a:lnTo>
                    <a:pt x="0" y="291063"/>
                  </a:lnTo>
                  <a:lnTo>
                    <a:pt x="151970" y="309093"/>
                  </a:lnTo>
                  <a:lnTo>
                    <a:pt x="198334" y="306518"/>
                  </a:lnTo>
                  <a:lnTo>
                    <a:pt x="327123" y="288487"/>
                  </a:lnTo>
                  <a:lnTo>
                    <a:pt x="659398" y="242123"/>
                  </a:lnTo>
                  <a:lnTo>
                    <a:pt x="929854" y="206062"/>
                  </a:lnTo>
                  <a:lnTo>
                    <a:pt x="1156522" y="164850"/>
                  </a:lnTo>
                  <a:lnTo>
                    <a:pt x="1612435" y="113334"/>
                  </a:lnTo>
                  <a:lnTo>
                    <a:pt x="2191984" y="51516"/>
                  </a:lnTo>
                  <a:lnTo>
                    <a:pt x="2194560" y="30910"/>
                  </a:lnTo>
                  <a:lnTo>
                    <a:pt x="2202287" y="15455"/>
                  </a:lnTo>
                  <a:lnTo>
                    <a:pt x="2220317" y="2576"/>
                  </a:lnTo>
                  <a:lnTo>
                    <a:pt x="2238348" y="0"/>
                  </a:lnTo>
                  <a:lnTo>
                    <a:pt x="2261530" y="0"/>
                  </a:lnTo>
                  <a:lnTo>
                    <a:pt x="2297591" y="7728"/>
                  </a:lnTo>
                  <a:lnTo>
                    <a:pt x="2439258" y="59243"/>
                  </a:lnTo>
                  <a:lnTo>
                    <a:pt x="2550017" y="110759"/>
                  </a:lnTo>
                  <a:lnTo>
                    <a:pt x="2637593" y="157123"/>
                  </a:lnTo>
                  <a:lnTo>
                    <a:pt x="2691684" y="193183"/>
                  </a:lnTo>
                  <a:lnTo>
                    <a:pt x="2763806" y="244699"/>
                  </a:lnTo>
                  <a:lnTo>
                    <a:pt x="2817897" y="296214"/>
                  </a:lnTo>
                  <a:lnTo>
                    <a:pt x="2838503" y="324548"/>
                  </a:lnTo>
                  <a:lnTo>
                    <a:pt x="2848806" y="350306"/>
                  </a:lnTo>
                  <a:lnTo>
                    <a:pt x="2848806" y="365760"/>
                  </a:lnTo>
                  <a:lnTo>
                    <a:pt x="2841079" y="391518"/>
                  </a:lnTo>
                  <a:lnTo>
                    <a:pt x="2820473" y="417276"/>
                  </a:lnTo>
                  <a:lnTo>
                    <a:pt x="2789564" y="430155"/>
                  </a:lnTo>
                  <a:lnTo>
                    <a:pt x="2320773" y="226668"/>
                  </a:lnTo>
                  <a:lnTo>
                    <a:pt x="2295015" y="218941"/>
                  </a:lnTo>
                  <a:lnTo>
                    <a:pt x="2248651" y="211214"/>
                  </a:lnTo>
                  <a:lnTo>
                    <a:pt x="2171378" y="216365"/>
                  </a:lnTo>
                  <a:lnTo>
                    <a:pt x="1035461" y="35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131FFC24-9710-41D6-94E5-851A15CB2D74}"/>
                </a:ext>
              </a:extLst>
            </p:cNvPr>
            <p:cNvSpPr/>
            <p:nvPr/>
          </p:nvSpPr>
          <p:spPr>
            <a:xfrm>
              <a:off x="7593014" y="1993339"/>
              <a:ext cx="731837" cy="500062"/>
            </a:xfrm>
            <a:custGeom>
              <a:avLst/>
              <a:gdLst>
                <a:gd name="connsiteX0" fmla="*/ 88107 w 731044"/>
                <a:gd name="connsiteY0" fmla="*/ 338137 h 500062"/>
                <a:gd name="connsiteX1" fmla="*/ 209550 w 731044"/>
                <a:gd name="connsiteY1" fmla="*/ 173831 h 500062"/>
                <a:gd name="connsiteX2" fmla="*/ 252413 w 731044"/>
                <a:gd name="connsiteY2" fmla="*/ 114300 h 500062"/>
                <a:gd name="connsiteX3" fmla="*/ 257175 w 731044"/>
                <a:gd name="connsiteY3" fmla="*/ 97631 h 500062"/>
                <a:gd name="connsiteX4" fmla="*/ 257175 w 731044"/>
                <a:gd name="connsiteY4" fmla="*/ 69056 h 500062"/>
                <a:gd name="connsiteX5" fmla="*/ 200025 w 731044"/>
                <a:gd name="connsiteY5" fmla="*/ 0 h 500062"/>
                <a:gd name="connsiteX6" fmla="*/ 728663 w 731044"/>
                <a:gd name="connsiteY6" fmla="*/ 242887 h 500062"/>
                <a:gd name="connsiteX7" fmla="*/ 731044 w 731044"/>
                <a:gd name="connsiteY7" fmla="*/ 254793 h 500062"/>
                <a:gd name="connsiteX8" fmla="*/ 716757 w 731044"/>
                <a:gd name="connsiteY8" fmla="*/ 261937 h 500062"/>
                <a:gd name="connsiteX9" fmla="*/ 619125 w 731044"/>
                <a:gd name="connsiteY9" fmla="*/ 266700 h 500062"/>
                <a:gd name="connsiteX10" fmla="*/ 521494 w 731044"/>
                <a:gd name="connsiteY10" fmla="*/ 271462 h 500062"/>
                <a:gd name="connsiteX11" fmla="*/ 464344 w 731044"/>
                <a:gd name="connsiteY11" fmla="*/ 280987 h 500062"/>
                <a:gd name="connsiteX12" fmla="*/ 421482 w 731044"/>
                <a:gd name="connsiteY12" fmla="*/ 295275 h 500062"/>
                <a:gd name="connsiteX13" fmla="*/ 259557 w 731044"/>
                <a:gd name="connsiteY13" fmla="*/ 373856 h 500062"/>
                <a:gd name="connsiteX14" fmla="*/ 54769 w 731044"/>
                <a:gd name="connsiteY14" fmla="*/ 488156 h 500062"/>
                <a:gd name="connsiteX15" fmla="*/ 28575 w 731044"/>
                <a:gd name="connsiteY15" fmla="*/ 500062 h 500062"/>
                <a:gd name="connsiteX16" fmla="*/ 19050 w 731044"/>
                <a:gd name="connsiteY16" fmla="*/ 500062 h 500062"/>
                <a:gd name="connsiteX17" fmla="*/ 7144 w 731044"/>
                <a:gd name="connsiteY17" fmla="*/ 495300 h 500062"/>
                <a:gd name="connsiteX18" fmla="*/ 0 w 731044"/>
                <a:gd name="connsiteY18" fmla="*/ 481012 h 500062"/>
                <a:gd name="connsiteX19" fmla="*/ 4763 w 731044"/>
                <a:gd name="connsiteY19" fmla="*/ 452437 h 500062"/>
                <a:gd name="connsiteX20" fmla="*/ 88107 w 731044"/>
                <a:gd name="connsiteY20" fmla="*/ 3381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31044" h="500062">
                  <a:moveTo>
                    <a:pt x="88107" y="338137"/>
                  </a:moveTo>
                  <a:lnTo>
                    <a:pt x="209550" y="173831"/>
                  </a:lnTo>
                  <a:lnTo>
                    <a:pt x="252413" y="114300"/>
                  </a:lnTo>
                  <a:lnTo>
                    <a:pt x="257175" y="97631"/>
                  </a:lnTo>
                  <a:lnTo>
                    <a:pt x="257175" y="69056"/>
                  </a:lnTo>
                  <a:lnTo>
                    <a:pt x="200025" y="0"/>
                  </a:lnTo>
                  <a:lnTo>
                    <a:pt x="728663" y="242887"/>
                  </a:lnTo>
                  <a:lnTo>
                    <a:pt x="731044" y="254793"/>
                  </a:lnTo>
                  <a:lnTo>
                    <a:pt x="716757" y="261937"/>
                  </a:lnTo>
                  <a:lnTo>
                    <a:pt x="619125" y="266700"/>
                  </a:lnTo>
                  <a:lnTo>
                    <a:pt x="521494" y="271462"/>
                  </a:lnTo>
                  <a:lnTo>
                    <a:pt x="464344" y="280987"/>
                  </a:lnTo>
                  <a:lnTo>
                    <a:pt x="421482" y="295275"/>
                  </a:lnTo>
                  <a:lnTo>
                    <a:pt x="259557" y="373856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19050" y="500062"/>
                  </a:lnTo>
                  <a:lnTo>
                    <a:pt x="7144" y="495300"/>
                  </a:lnTo>
                  <a:lnTo>
                    <a:pt x="0" y="481012"/>
                  </a:lnTo>
                  <a:lnTo>
                    <a:pt x="4763" y="452437"/>
                  </a:lnTo>
                  <a:lnTo>
                    <a:pt x="88107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EC3864E1-D456-4DE2-A355-CA05A3D34BB4}"/>
                </a:ext>
              </a:extLst>
            </p:cNvPr>
            <p:cNvSpPr/>
            <p:nvPr/>
          </p:nvSpPr>
          <p:spPr>
            <a:xfrm>
              <a:off x="5703889" y="2469589"/>
              <a:ext cx="1716087" cy="412750"/>
            </a:xfrm>
            <a:custGeom>
              <a:avLst/>
              <a:gdLst>
                <a:gd name="connsiteX0" fmla="*/ 1114425 w 1716881"/>
                <a:gd name="connsiteY0" fmla="*/ 252412 h 411956"/>
                <a:gd name="connsiteX1" fmla="*/ 964406 w 1716881"/>
                <a:gd name="connsiteY1" fmla="*/ 283368 h 411956"/>
                <a:gd name="connsiteX2" fmla="*/ 619125 w 1716881"/>
                <a:gd name="connsiteY2" fmla="*/ 354806 h 411956"/>
                <a:gd name="connsiteX3" fmla="*/ 330994 w 1716881"/>
                <a:gd name="connsiteY3" fmla="*/ 411956 h 411956"/>
                <a:gd name="connsiteX4" fmla="*/ 295275 w 1716881"/>
                <a:gd name="connsiteY4" fmla="*/ 411956 h 411956"/>
                <a:gd name="connsiteX5" fmla="*/ 254794 w 1716881"/>
                <a:gd name="connsiteY5" fmla="*/ 409575 h 411956"/>
                <a:gd name="connsiteX6" fmla="*/ 209550 w 1716881"/>
                <a:gd name="connsiteY6" fmla="*/ 402431 h 411956"/>
                <a:gd name="connsiteX7" fmla="*/ 164306 w 1716881"/>
                <a:gd name="connsiteY7" fmla="*/ 385762 h 411956"/>
                <a:gd name="connsiteX8" fmla="*/ 130969 w 1716881"/>
                <a:gd name="connsiteY8" fmla="*/ 366712 h 411956"/>
                <a:gd name="connsiteX9" fmla="*/ 83344 w 1716881"/>
                <a:gd name="connsiteY9" fmla="*/ 330993 h 411956"/>
                <a:gd name="connsiteX10" fmla="*/ 45244 w 1716881"/>
                <a:gd name="connsiteY10" fmla="*/ 295275 h 411956"/>
                <a:gd name="connsiteX11" fmla="*/ 23812 w 1716881"/>
                <a:gd name="connsiteY11" fmla="*/ 271462 h 411956"/>
                <a:gd name="connsiteX12" fmla="*/ 7144 w 1716881"/>
                <a:gd name="connsiteY12" fmla="*/ 247650 h 411956"/>
                <a:gd name="connsiteX13" fmla="*/ 0 w 1716881"/>
                <a:gd name="connsiteY13" fmla="*/ 223837 h 411956"/>
                <a:gd name="connsiteX14" fmla="*/ 2381 w 1716881"/>
                <a:gd name="connsiteY14" fmla="*/ 195262 h 411956"/>
                <a:gd name="connsiteX15" fmla="*/ 9525 w 1716881"/>
                <a:gd name="connsiteY15" fmla="*/ 178593 h 411956"/>
                <a:gd name="connsiteX16" fmla="*/ 28575 w 1716881"/>
                <a:gd name="connsiteY16" fmla="*/ 164306 h 411956"/>
                <a:gd name="connsiteX17" fmla="*/ 45244 w 1716881"/>
                <a:gd name="connsiteY17" fmla="*/ 161925 h 411956"/>
                <a:gd name="connsiteX18" fmla="*/ 59531 w 1716881"/>
                <a:gd name="connsiteY18" fmla="*/ 169068 h 411956"/>
                <a:gd name="connsiteX19" fmla="*/ 119062 w 1716881"/>
                <a:gd name="connsiteY19" fmla="*/ 197643 h 411956"/>
                <a:gd name="connsiteX20" fmla="*/ 219075 w 1716881"/>
                <a:gd name="connsiteY20" fmla="*/ 233362 h 411956"/>
                <a:gd name="connsiteX21" fmla="*/ 304800 w 1716881"/>
                <a:gd name="connsiteY21" fmla="*/ 254793 h 411956"/>
                <a:gd name="connsiteX22" fmla="*/ 323850 w 1716881"/>
                <a:gd name="connsiteY22" fmla="*/ 254793 h 411956"/>
                <a:gd name="connsiteX23" fmla="*/ 695325 w 1716881"/>
                <a:gd name="connsiteY23" fmla="*/ 183356 h 411956"/>
                <a:gd name="connsiteX24" fmla="*/ 1319212 w 1716881"/>
                <a:gd name="connsiteY24" fmla="*/ 57150 h 411956"/>
                <a:gd name="connsiteX25" fmla="*/ 1338262 w 1716881"/>
                <a:gd name="connsiteY25" fmla="*/ 40481 h 411956"/>
                <a:gd name="connsiteX26" fmla="*/ 1354931 w 1716881"/>
                <a:gd name="connsiteY26" fmla="*/ 26193 h 411956"/>
                <a:gd name="connsiteX27" fmla="*/ 1383506 w 1716881"/>
                <a:gd name="connsiteY27" fmla="*/ 11906 h 411956"/>
                <a:gd name="connsiteX28" fmla="*/ 1412081 w 1716881"/>
                <a:gd name="connsiteY28" fmla="*/ 2381 h 411956"/>
                <a:gd name="connsiteX29" fmla="*/ 1443037 w 1716881"/>
                <a:gd name="connsiteY29" fmla="*/ 0 h 411956"/>
                <a:gd name="connsiteX30" fmla="*/ 1495425 w 1716881"/>
                <a:gd name="connsiteY30" fmla="*/ 9525 h 411956"/>
                <a:gd name="connsiteX31" fmla="*/ 1597819 w 1716881"/>
                <a:gd name="connsiteY31" fmla="*/ 33337 h 411956"/>
                <a:gd name="connsiteX32" fmla="*/ 1676400 w 1716881"/>
                <a:gd name="connsiteY32" fmla="*/ 50006 h 411956"/>
                <a:gd name="connsiteX33" fmla="*/ 1685925 w 1716881"/>
                <a:gd name="connsiteY33" fmla="*/ 57150 h 411956"/>
                <a:gd name="connsiteX34" fmla="*/ 1702594 w 1716881"/>
                <a:gd name="connsiteY34" fmla="*/ 80962 h 411956"/>
                <a:gd name="connsiteX35" fmla="*/ 1714500 w 1716881"/>
                <a:gd name="connsiteY35" fmla="*/ 102393 h 411956"/>
                <a:gd name="connsiteX36" fmla="*/ 1716881 w 1716881"/>
                <a:gd name="connsiteY36" fmla="*/ 123825 h 411956"/>
                <a:gd name="connsiteX37" fmla="*/ 1716881 w 1716881"/>
                <a:gd name="connsiteY37" fmla="*/ 152400 h 411956"/>
                <a:gd name="connsiteX38" fmla="*/ 1704975 w 1716881"/>
                <a:gd name="connsiteY38" fmla="*/ 169068 h 411956"/>
                <a:gd name="connsiteX39" fmla="*/ 1678781 w 1716881"/>
                <a:gd name="connsiteY39" fmla="*/ 192881 h 411956"/>
                <a:gd name="connsiteX40" fmla="*/ 1647825 w 1716881"/>
                <a:gd name="connsiteY40" fmla="*/ 209550 h 411956"/>
                <a:gd name="connsiteX41" fmla="*/ 1602581 w 1716881"/>
                <a:gd name="connsiteY41" fmla="*/ 223837 h 411956"/>
                <a:gd name="connsiteX42" fmla="*/ 1481137 w 1716881"/>
                <a:gd name="connsiteY42" fmla="*/ 230981 h 411956"/>
                <a:gd name="connsiteX43" fmla="*/ 1333500 w 1716881"/>
                <a:gd name="connsiteY43" fmla="*/ 235743 h 411956"/>
                <a:gd name="connsiteX44" fmla="*/ 1114425 w 1716881"/>
                <a:gd name="connsiteY44" fmla="*/ 252412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16881" h="411956">
                  <a:moveTo>
                    <a:pt x="1114425" y="252412"/>
                  </a:moveTo>
                  <a:lnTo>
                    <a:pt x="964406" y="283368"/>
                  </a:lnTo>
                  <a:lnTo>
                    <a:pt x="619125" y="354806"/>
                  </a:lnTo>
                  <a:lnTo>
                    <a:pt x="330994" y="411956"/>
                  </a:lnTo>
                  <a:lnTo>
                    <a:pt x="295275" y="411956"/>
                  </a:lnTo>
                  <a:lnTo>
                    <a:pt x="254794" y="409575"/>
                  </a:lnTo>
                  <a:lnTo>
                    <a:pt x="209550" y="402431"/>
                  </a:lnTo>
                  <a:lnTo>
                    <a:pt x="164306" y="385762"/>
                  </a:lnTo>
                  <a:lnTo>
                    <a:pt x="130969" y="366712"/>
                  </a:lnTo>
                  <a:lnTo>
                    <a:pt x="83344" y="330993"/>
                  </a:lnTo>
                  <a:lnTo>
                    <a:pt x="45244" y="295275"/>
                  </a:lnTo>
                  <a:lnTo>
                    <a:pt x="23812" y="271462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195262"/>
                  </a:lnTo>
                  <a:lnTo>
                    <a:pt x="9525" y="178593"/>
                  </a:lnTo>
                  <a:lnTo>
                    <a:pt x="28575" y="164306"/>
                  </a:lnTo>
                  <a:lnTo>
                    <a:pt x="45244" y="161925"/>
                  </a:lnTo>
                  <a:lnTo>
                    <a:pt x="59531" y="169068"/>
                  </a:lnTo>
                  <a:lnTo>
                    <a:pt x="119062" y="197643"/>
                  </a:lnTo>
                  <a:lnTo>
                    <a:pt x="219075" y="233362"/>
                  </a:lnTo>
                  <a:lnTo>
                    <a:pt x="304800" y="254793"/>
                  </a:lnTo>
                  <a:lnTo>
                    <a:pt x="323850" y="254793"/>
                  </a:lnTo>
                  <a:lnTo>
                    <a:pt x="695325" y="183356"/>
                  </a:lnTo>
                  <a:lnTo>
                    <a:pt x="1319212" y="57150"/>
                  </a:lnTo>
                  <a:lnTo>
                    <a:pt x="1338262" y="40481"/>
                  </a:lnTo>
                  <a:lnTo>
                    <a:pt x="1354931" y="26193"/>
                  </a:lnTo>
                  <a:lnTo>
                    <a:pt x="1383506" y="11906"/>
                  </a:lnTo>
                  <a:lnTo>
                    <a:pt x="1412081" y="2381"/>
                  </a:lnTo>
                  <a:lnTo>
                    <a:pt x="1443037" y="0"/>
                  </a:lnTo>
                  <a:lnTo>
                    <a:pt x="1495425" y="9525"/>
                  </a:lnTo>
                  <a:lnTo>
                    <a:pt x="1597819" y="33337"/>
                  </a:lnTo>
                  <a:lnTo>
                    <a:pt x="1676400" y="50006"/>
                  </a:lnTo>
                  <a:lnTo>
                    <a:pt x="1685925" y="57150"/>
                  </a:lnTo>
                  <a:lnTo>
                    <a:pt x="1702594" y="80962"/>
                  </a:lnTo>
                  <a:lnTo>
                    <a:pt x="1714500" y="102393"/>
                  </a:lnTo>
                  <a:lnTo>
                    <a:pt x="1716881" y="123825"/>
                  </a:lnTo>
                  <a:lnTo>
                    <a:pt x="1716881" y="152400"/>
                  </a:lnTo>
                  <a:lnTo>
                    <a:pt x="1704975" y="169068"/>
                  </a:lnTo>
                  <a:lnTo>
                    <a:pt x="1678781" y="192881"/>
                  </a:lnTo>
                  <a:lnTo>
                    <a:pt x="1647825" y="209550"/>
                  </a:lnTo>
                  <a:lnTo>
                    <a:pt x="1602581" y="223837"/>
                  </a:lnTo>
                  <a:lnTo>
                    <a:pt x="1481137" y="230981"/>
                  </a:lnTo>
                  <a:lnTo>
                    <a:pt x="1333500" y="235743"/>
                  </a:lnTo>
                  <a:lnTo>
                    <a:pt x="1114425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EF222B30-7BE2-4795-8945-810EFDD39825}"/>
                </a:ext>
              </a:extLst>
            </p:cNvPr>
            <p:cNvSpPr/>
            <p:nvPr/>
          </p:nvSpPr>
          <p:spPr>
            <a:xfrm>
              <a:off x="5262563" y="3193489"/>
              <a:ext cx="595312" cy="1574800"/>
            </a:xfrm>
            <a:custGeom>
              <a:avLst/>
              <a:gdLst>
                <a:gd name="connsiteX0" fmla="*/ 297656 w 595312"/>
                <a:gd name="connsiteY0" fmla="*/ 845343 h 1574006"/>
                <a:gd name="connsiteX1" fmla="*/ 226218 w 595312"/>
                <a:gd name="connsiteY1" fmla="*/ 411956 h 1574006"/>
                <a:gd name="connsiteX2" fmla="*/ 204787 w 595312"/>
                <a:gd name="connsiteY2" fmla="*/ 307181 h 1574006"/>
                <a:gd name="connsiteX3" fmla="*/ 185737 w 595312"/>
                <a:gd name="connsiteY3" fmla="*/ 261937 h 1574006"/>
                <a:gd name="connsiteX4" fmla="*/ 138112 w 595312"/>
                <a:gd name="connsiteY4" fmla="*/ 188118 h 1574006"/>
                <a:gd name="connsiteX5" fmla="*/ 92868 w 595312"/>
                <a:gd name="connsiteY5" fmla="*/ 135731 h 1574006"/>
                <a:gd name="connsiteX6" fmla="*/ 52387 w 595312"/>
                <a:gd name="connsiteY6" fmla="*/ 97631 h 1574006"/>
                <a:gd name="connsiteX7" fmla="*/ 26193 w 595312"/>
                <a:gd name="connsiteY7" fmla="*/ 76200 h 1574006"/>
                <a:gd name="connsiteX8" fmla="*/ 11906 w 595312"/>
                <a:gd name="connsiteY8" fmla="*/ 61912 h 1574006"/>
                <a:gd name="connsiteX9" fmla="*/ 2381 w 595312"/>
                <a:gd name="connsiteY9" fmla="*/ 45243 h 1574006"/>
                <a:gd name="connsiteX10" fmla="*/ 0 w 595312"/>
                <a:gd name="connsiteY10" fmla="*/ 30956 h 1574006"/>
                <a:gd name="connsiteX11" fmla="*/ 2381 w 595312"/>
                <a:gd name="connsiteY11" fmla="*/ 16668 h 1574006"/>
                <a:gd name="connsiteX12" fmla="*/ 9525 w 595312"/>
                <a:gd name="connsiteY12" fmla="*/ 7143 h 1574006"/>
                <a:gd name="connsiteX13" fmla="*/ 16668 w 595312"/>
                <a:gd name="connsiteY13" fmla="*/ 0 h 1574006"/>
                <a:gd name="connsiteX14" fmla="*/ 42862 w 595312"/>
                <a:gd name="connsiteY14" fmla="*/ 2381 h 1574006"/>
                <a:gd name="connsiteX15" fmla="*/ 150018 w 595312"/>
                <a:gd name="connsiteY15" fmla="*/ 33337 h 1574006"/>
                <a:gd name="connsiteX16" fmla="*/ 228600 w 595312"/>
                <a:gd name="connsiteY16" fmla="*/ 59531 h 1574006"/>
                <a:gd name="connsiteX17" fmla="*/ 307181 w 595312"/>
                <a:gd name="connsiteY17" fmla="*/ 90487 h 1574006"/>
                <a:gd name="connsiteX18" fmla="*/ 404812 w 595312"/>
                <a:gd name="connsiteY18" fmla="*/ 133350 h 1574006"/>
                <a:gd name="connsiteX19" fmla="*/ 445293 w 595312"/>
                <a:gd name="connsiteY19" fmla="*/ 154781 h 1574006"/>
                <a:gd name="connsiteX20" fmla="*/ 445293 w 595312"/>
                <a:gd name="connsiteY20" fmla="*/ 261937 h 1574006"/>
                <a:gd name="connsiteX21" fmla="*/ 500062 w 595312"/>
                <a:gd name="connsiteY21" fmla="*/ 745331 h 1574006"/>
                <a:gd name="connsiteX22" fmla="*/ 507206 w 595312"/>
                <a:gd name="connsiteY22" fmla="*/ 840581 h 1574006"/>
                <a:gd name="connsiteX23" fmla="*/ 531018 w 595312"/>
                <a:gd name="connsiteY23" fmla="*/ 1031081 h 1574006"/>
                <a:gd name="connsiteX24" fmla="*/ 540543 w 595312"/>
                <a:gd name="connsiteY24" fmla="*/ 1126331 h 1574006"/>
                <a:gd name="connsiteX25" fmla="*/ 566737 w 595312"/>
                <a:gd name="connsiteY25" fmla="*/ 1345406 h 1574006"/>
                <a:gd name="connsiteX26" fmla="*/ 595312 w 595312"/>
                <a:gd name="connsiteY26" fmla="*/ 1481137 h 1574006"/>
                <a:gd name="connsiteX27" fmla="*/ 535781 w 595312"/>
                <a:gd name="connsiteY27" fmla="*/ 1538287 h 1574006"/>
                <a:gd name="connsiteX28" fmla="*/ 492918 w 595312"/>
                <a:gd name="connsiteY28" fmla="*/ 1564481 h 1574006"/>
                <a:gd name="connsiteX29" fmla="*/ 464343 w 595312"/>
                <a:gd name="connsiteY29" fmla="*/ 1574006 h 1574006"/>
                <a:gd name="connsiteX30" fmla="*/ 445293 w 595312"/>
                <a:gd name="connsiteY30" fmla="*/ 1574006 h 1574006"/>
                <a:gd name="connsiteX31" fmla="*/ 426243 w 595312"/>
                <a:gd name="connsiteY31" fmla="*/ 1569243 h 1574006"/>
                <a:gd name="connsiteX32" fmla="*/ 411956 w 595312"/>
                <a:gd name="connsiteY32" fmla="*/ 1557337 h 1574006"/>
                <a:gd name="connsiteX33" fmla="*/ 390525 w 595312"/>
                <a:gd name="connsiteY33" fmla="*/ 1528762 h 1574006"/>
                <a:gd name="connsiteX34" fmla="*/ 357187 w 595312"/>
                <a:gd name="connsiteY34" fmla="*/ 1471612 h 1574006"/>
                <a:gd name="connsiteX35" fmla="*/ 323850 w 595312"/>
                <a:gd name="connsiteY35" fmla="*/ 1388268 h 1574006"/>
                <a:gd name="connsiteX36" fmla="*/ 314325 w 595312"/>
                <a:gd name="connsiteY36" fmla="*/ 1323975 h 1574006"/>
                <a:gd name="connsiteX37" fmla="*/ 321468 w 595312"/>
                <a:gd name="connsiteY37" fmla="*/ 1293018 h 1574006"/>
                <a:gd name="connsiteX38" fmla="*/ 338137 w 595312"/>
                <a:gd name="connsiteY38" fmla="*/ 1238250 h 1574006"/>
                <a:gd name="connsiteX39" fmla="*/ 345281 w 595312"/>
                <a:gd name="connsiteY39" fmla="*/ 1197768 h 1574006"/>
                <a:gd name="connsiteX40" fmla="*/ 345281 w 595312"/>
                <a:gd name="connsiteY40" fmla="*/ 1162050 h 1574006"/>
                <a:gd name="connsiteX41" fmla="*/ 328612 w 595312"/>
                <a:gd name="connsiteY41" fmla="*/ 1014412 h 1574006"/>
                <a:gd name="connsiteX42" fmla="*/ 297656 w 595312"/>
                <a:gd name="connsiteY42" fmla="*/ 845343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5312" h="1574006">
                  <a:moveTo>
                    <a:pt x="297656" y="845343"/>
                  </a:moveTo>
                  <a:lnTo>
                    <a:pt x="226218" y="411956"/>
                  </a:lnTo>
                  <a:lnTo>
                    <a:pt x="204787" y="307181"/>
                  </a:lnTo>
                  <a:lnTo>
                    <a:pt x="185737" y="261937"/>
                  </a:lnTo>
                  <a:lnTo>
                    <a:pt x="138112" y="188118"/>
                  </a:lnTo>
                  <a:lnTo>
                    <a:pt x="92868" y="135731"/>
                  </a:lnTo>
                  <a:lnTo>
                    <a:pt x="52387" y="97631"/>
                  </a:lnTo>
                  <a:lnTo>
                    <a:pt x="26193" y="76200"/>
                  </a:lnTo>
                  <a:lnTo>
                    <a:pt x="11906" y="61912"/>
                  </a:lnTo>
                  <a:lnTo>
                    <a:pt x="2381" y="45243"/>
                  </a:lnTo>
                  <a:lnTo>
                    <a:pt x="0" y="30956"/>
                  </a:lnTo>
                  <a:lnTo>
                    <a:pt x="2381" y="16668"/>
                  </a:lnTo>
                  <a:lnTo>
                    <a:pt x="9525" y="7143"/>
                  </a:lnTo>
                  <a:lnTo>
                    <a:pt x="16668" y="0"/>
                  </a:lnTo>
                  <a:lnTo>
                    <a:pt x="42862" y="2381"/>
                  </a:lnTo>
                  <a:lnTo>
                    <a:pt x="150018" y="33337"/>
                  </a:lnTo>
                  <a:lnTo>
                    <a:pt x="228600" y="59531"/>
                  </a:lnTo>
                  <a:lnTo>
                    <a:pt x="307181" y="90487"/>
                  </a:lnTo>
                  <a:lnTo>
                    <a:pt x="404812" y="133350"/>
                  </a:lnTo>
                  <a:lnTo>
                    <a:pt x="445293" y="154781"/>
                  </a:lnTo>
                  <a:lnTo>
                    <a:pt x="445293" y="261937"/>
                  </a:lnTo>
                  <a:lnTo>
                    <a:pt x="500062" y="745331"/>
                  </a:lnTo>
                  <a:lnTo>
                    <a:pt x="507206" y="840581"/>
                  </a:lnTo>
                  <a:lnTo>
                    <a:pt x="531018" y="1031081"/>
                  </a:lnTo>
                  <a:lnTo>
                    <a:pt x="540543" y="1126331"/>
                  </a:lnTo>
                  <a:lnTo>
                    <a:pt x="566737" y="1345406"/>
                  </a:lnTo>
                  <a:lnTo>
                    <a:pt x="595312" y="1481137"/>
                  </a:lnTo>
                  <a:lnTo>
                    <a:pt x="535781" y="1538287"/>
                  </a:lnTo>
                  <a:lnTo>
                    <a:pt x="492918" y="1564481"/>
                  </a:lnTo>
                  <a:lnTo>
                    <a:pt x="464343" y="1574006"/>
                  </a:lnTo>
                  <a:lnTo>
                    <a:pt x="445293" y="1574006"/>
                  </a:lnTo>
                  <a:lnTo>
                    <a:pt x="426243" y="1569243"/>
                  </a:lnTo>
                  <a:lnTo>
                    <a:pt x="411956" y="1557337"/>
                  </a:lnTo>
                  <a:lnTo>
                    <a:pt x="390525" y="1528762"/>
                  </a:lnTo>
                  <a:lnTo>
                    <a:pt x="357187" y="1471612"/>
                  </a:lnTo>
                  <a:lnTo>
                    <a:pt x="323850" y="1388268"/>
                  </a:lnTo>
                  <a:lnTo>
                    <a:pt x="314325" y="1323975"/>
                  </a:lnTo>
                  <a:lnTo>
                    <a:pt x="321468" y="1293018"/>
                  </a:lnTo>
                  <a:lnTo>
                    <a:pt x="338137" y="1238250"/>
                  </a:lnTo>
                  <a:lnTo>
                    <a:pt x="345281" y="1197768"/>
                  </a:lnTo>
                  <a:lnTo>
                    <a:pt x="345281" y="1162050"/>
                  </a:lnTo>
                  <a:lnTo>
                    <a:pt x="328612" y="1014412"/>
                  </a:lnTo>
                  <a:lnTo>
                    <a:pt x="297656" y="845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3D79CBB4-7288-4953-BA9A-61E1CCBDB43E}"/>
                </a:ext>
              </a:extLst>
            </p:cNvPr>
            <p:cNvSpPr/>
            <p:nvPr/>
          </p:nvSpPr>
          <p:spPr>
            <a:xfrm>
              <a:off x="5573714" y="3015689"/>
              <a:ext cx="2384425" cy="1562100"/>
            </a:xfrm>
            <a:custGeom>
              <a:avLst/>
              <a:gdLst>
                <a:gd name="connsiteX0" fmla="*/ 557213 w 2383632"/>
                <a:gd name="connsiteY0" fmla="*/ 407194 h 1562100"/>
                <a:gd name="connsiteX1" fmla="*/ 88107 w 2383632"/>
                <a:gd name="connsiteY1" fmla="*/ 476250 h 1562100"/>
                <a:gd name="connsiteX2" fmla="*/ 0 w 2383632"/>
                <a:gd name="connsiteY2" fmla="*/ 323850 h 1562100"/>
                <a:gd name="connsiteX3" fmla="*/ 383382 w 2383632"/>
                <a:gd name="connsiteY3" fmla="*/ 271462 h 1562100"/>
                <a:gd name="connsiteX4" fmla="*/ 688182 w 2383632"/>
                <a:gd name="connsiteY4" fmla="*/ 223837 h 1562100"/>
                <a:gd name="connsiteX5" fmla="*/ 990600 w 2383632"/>
                <a:gd name="connsiteY5" fmla="*/ 176212 h 1562100"/>
                <a:gd name="connsiteX6" fmla="*/ 1162050 w 2383632"/>
                <a:gd name="connsiteY6" fmla="*/ 159544 h 1562100"/>
                <a:gd name="connsiteX7" fmla="*/ 1588294 w 2383632"/>
                <a:gd name="connsiteY7" fmla="*/ 95250 h 1562100"/>
                <a:gd name="connsiteX8" fmla="*/ 1835944 w 2383632"/>
                <a:gd name="connsiteY8" fmla="*/ 66675 h 1562100"/>
                <a:gd name="connsiteX9" fmla="*/ 1878807 w 2383632"/>
                <a:gd name="connsiteY9" fmla="*/ 47625 h 1562100"/>
                <a:gd name="connsiteX10" fmla="*/ 1935957 w 2383632"/>
                <a:gd name="connsiteY10" fmla="*/ 23812 h 1562100"/>
                <a:gd name="connsiteX11" fmla="*/ 1985963 w 2383632"/>
                <a:gd name="connsiteY11" fmla="*/ 7144 h 1562100"/>
                <a:gd name="connsiteX12" fmla="*/ 2033588 w 2383632"/>
                <a:gd name="connsiteY12" fmla="*/ 0 h 1562100"/>
                <a:gd name="connsiteX13" fmla="*/ 2066925 w 2383632"/>
                <a:gd name="connsiteY13" fmla="*/ 0 h 1562100"/>
                <a:gd name="connsiteX14" fmla="*/ 2090738 w 2383632"/>
                <a:gd name="connsiteY14" fmla="*/ 4762 h 1562100"/>
                <a:gd name="connsiteX15" fmla="*/ 2114550 w 2383632"/>
                <a:gd name="connsiteY15" fmla="*/ 19050 h 1562100"/>
                <a:gd name="connsiteX16" fmla="*/ 2185988 w 2383632"/>
                <a:gd name="connsiteY16" fmla="*/ 61912 h 1562100"/>
                <a:gd name="connsiteX17" fmla="*/ 2271713 w 2383632"/>
                <a:gd name="connsiteY17" fmla="*/ 119062 h 1562100"/>
                <a:gd name="connsiteX18" fmla="*/ 2321719 w 2383632"/>
                <a:gd name="connsiteY18" fmla="*/ 157162 h 1562100"/>
                <a:gd name="connsiteX19" fmla="*/ 2350294 w 2383632"/>
                <a:gd name="connsiteY19" fmla="*/ 183356 h 1562100"/>
                <a:gd name="connsiteX20" fmla="*/ 2371725 w 2383632"/>
                <a:gd name="connsiteY20" fmla="*/ 214312 h 1562100"/>
                <a:gd name="connsiteX21" fmla="*/ 2381250 w 2383632"/>
                <a:gd name="connsiteY21" fmla="*/ 245269 h 1562100"/>
                <a:gd name="connsiteX22" fmla="*/ 2383632 w 2383632"/>
                <a:gd name="connsiteY22" fmla="*/ 269081 h 1562100"/>
                <a:gd name="connsiteX23" fmla="*/ 2374107 w 2383632"/>
                <a:gd name="connsiteY23" fmla="*/ 304800 h 1562100"/>
                <a:gd name="connsiteX24" fmla="*/ 2352675 w 2383632"/>
                <a:gd name="connsiteY24" fmla="*/ 323850 h 1562100"/>
                <a:gd name="connsiteX25" fmla="*/ 2331244 w 2383632"/>
                <a:gd name="connsiteY25" fmla="*/ 347662 h 1562100"/>
                <a:gd name="connsiteX26" fmla="*/ 2316957 w 2383632"/>
                <a:gd name="connsiteY26" fmla="*/ 383381 h 1562100"/>
                <a:gd name="connsiteX27" fmla="*/ 2302669 w 2383632"/>
                <a:gd name="connsiteY27" fmla="*/ 423862 h 1562100"/>
                <a:gd name="connsiteX28" fmla="*/ 2297907 w 2383632"/>
                <a:gd name="connsiteY28" fmla="*/ 490537 h 1562100"/>
                <a:gd name="connsiteX29" fmla="*/ 2233613 w 2383632"/>
                <a:gd name="connsiteY29" fmla="*/ 766762 h 1562100"/>
                <a:gd name="connsiteX30" fmla="*/ 2162175 w 2383632"/>
                <a:gd name="connsiteY30" fmla="*/ 1107281 h 1562100"/>
                <a:gd name="connsiteX31" fmla="*/ 2097882 w 2383632"/>
                <a:gd name="connsiteY31" fmla="*/ 1381125 h 1562100"/>
                <a:gd name="connsiteX32" fmla="*/ 2074069 w 2383632"/>
                <a:gd name="connsiteY32" fmla="*/ 1435894 h 1562100"/>
                <a:gd name="connsiteX33" fmla="*/ 2028825 w 2383632"/>
                <a:gd name="connsiteY33" fmla="*/ 1531144 h 1562100"/>
                <a:gd name="connsiteX34" fmla="*/ 2014538 w 2383632"/>
                <a:gd name="connsiteY34" fmla="*/ 1554956 h 1562100"/>
                <a:gd name="connsiteX35" fmla="*/ 2002632 w 2383632"/>
                <a:gd name="connsiteY35" fmla="*/ 1562100 h 1562100"/>
                <a:gd name="connsiteX36" fmla="*/ 1985963 w 2383632"/>
                <a:gd name="connsiteY36" fmla="*/ 1562100 h 1562100"/>
                <a:gd name="connsiteX37" fmla="*/ 1947863 w 2383632"/>
                <a:gd name="connsiteY37" fmla="*/ 1557337 h 1562100"/>
                <a:gd name="connsiteX38" fmla="*/ 1902619 w 2383632"/>
                <a:gd name="connsiteY38" fmla="*/ 1528762 h 1562100"/>
                <a:gd name="connsiteX39" fmla="*/ 1847850 w 2383632"/>
                <a:gd name="connsiteY39" fmla="*/ 1495425 h 1562100"/>
                <a:gd name="connsiteX40" fmla="*/ 1812132 w 2383632"/>
                <a:gd name="connsiteY40" fmla="*/ 1452562 h 1562100"/>
                <a:gd name="connsiteX41" fmla="*/ 1845469 w 2383632"/>
                <a:gd name="connsiteY41" fmla="*/ 1321594 h 1562100"/>
                <a:gd name="connsiteX42" fmla="*/ 1945482 w 2383632"/>
                <a:gd name="connsiteY42" fmla="*/ 826294 h 1562100"/>
                <a:gd name="connsiteX43" fmla="*/ 1985963 w 2383632"/>
                <a:gd name="connsiteY43" fmla="*/ 719137 h 1562100"/>
                <a:gd name="connsiteX44" fmla="*/ 2031207 w 2383632"/>
                <a:gd name="connsiteY44" fmla="*/ 347662 h 1562100"/>
                <a:gd name="connsiteX45" fmla="*/ 2028825 w 2383632"/>
                <a:gd name="connsiteY45" fmla="*/ 309562 h 1562100"/>
                <a:gd name="connsiteX46" fmla="*/ 2021682 w 2383632"/>
                <a:gd name="connsiteY46" fmla="*/ 285750 h 1562100"/>
                <a:gd name="connsiteX47" fmla="*/ 2009775 w 2383632"/>
                <a:gd name="connsiteY47" fmla="*/ 269081 h 1562100"/>
                <a:gd name="connsiteX48" fmla="*/ 1993107 w 2383632"/>
                <a:gd name="connsiteY48" fmla="*/ 252412 h 1562100"/>
                <a:gd name="connsiteX49" fmla="*/ 1959769 w 2383632"/>
                <a:gd name="connsiteY49" fmla="*/ 233362 h 1562100"/>
                <a:gd name="connsiteX50" fmla="*/ 1914525 w 2383632"/>
                <a:gd name="connsiteY50" fmla="*/ 221456 h 1562100"/>
                <a:gd name="connsiteX51" fmla="*/ 1659732 w 2383632"/>
                <a:gd name="connsiteY51" fmla="*/ 252412 h 1562100"/>
                <a:gd name="connsiteX52" fmla="*/ 1145382 w 2383632"/>
                <a:gd name="connsiteY52" fmla="*/ 316706 h 1562100"/>
                <a:gd name="connsiteX53" fmla="*/ 995363 w 2383632"/>
                <a:gd name="connsiteY53" fmla="*/ 330994 h 1562100"/>
                <a:gd name="connsiteX54" fmla="*/ 557213 w 2383632"/>
                <a:gd name="connsiteY54" fmla="*/ 407194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83632" h="1562100">
                  <a:moveTo>
                    <a:pt x="557213" y="407194"/>
                  </a:moveTo>
                  <a:lnTo>
                    <a:pt x="88107" y="476250"/>
                  </a:lnTo>
                  <a:lnTo>
                    <a:pt x="0" y="323850"/>
                  </a:lnTo>
                  <a:lnTo>
                    <a:pt x="383382" y="271462"/>
                  </a:lnTo>
                  <a:lnTo>
                    <a:pt x="688182" y="223837"/>
                  </a:lnTo>
                  <a:lnTo>
                    <a:pt x="990600" y="176212"/>
                  </a:lnTo>
                  <a:lnTo>
                    <a:pt x="1162050" y="159544"/>
                  </a:lnTo>
                  <a:lnTo>
                    <a:pt x="1588294" y="95250"/>
                  </a:lnTo>
                  <a:lnTo>
                    <a:pt x="1835944" y="66675"/>
                  </a:lnTo>
                  <a:lnTo>
                    <a:pt x="1878807" y="47625"/>
                  </a:lnTo>
                  <a:lnTo>
                    <a:pt x="1935957" y="23812"/>
                  </a:lnTo>
                  <a:lnTo>
                    <a:pt x="1985963" y="7144"/>
                  </a:lnTo>
                  <a:lnTo>
                    <a:pt x="2033588" y="0"/>
                  </a:lnTo>
                  <a:lnTo>
                    <a:pt x="2066925" y="0"/>
                  </a:lnTo>
                  <a:lnTo>
                    <a:pt x="2090738" y="4762"/>
                  </a:lnTo>
                  <a:lnTo>
                    <a:pt x="2114550" y="19050"/>
                  </a:lnTo>
                  <a:lnTo>
                    <a:pt x="2185988" y="61912"/>
                  </a:lnTo>
                  <a:lnTo>
                    <a:pt x="2271713" y="119062"/>
                  </a:lnTo>
                  <a:lnTo>
                    <a:pt x="2321719" y="157162"/>
                  </a:lnTo>
                  <a:lnTo>
                    <a:pt x="2350294" y="183356"/>
                  </a:lnTo>
                  <a:lnTo>
                    <a:pt x="2371725" y="214312"/>
                  </a:lnTo>
                  <a:lnTo>
                    <a:pt x="2381250" y="245269"/>
                  </a:lnTo>
                  <a:lnTo>
                    <a:pt x="2383632" y="269081"/>
                  </a:lnTo>
                  <a:lnTo>
                    <a:pt x="2374107" y="304800"/>
                  </a:lnTo>
                  <a:lnTo>
                    <a:pt x="2352675" y="323850"/>
                  </a:lnTo>
                  <a:lnTo>
                    <a:pt x="2331244" y="347662"/>
                  </a:lnTo>
                  <a:lnTo>
                    <a:pt x="2316957" y="383381"/>
                  </a:lnTo>
                  <a:lnTo>
                    <a:pt x="2302669" y="423862"/>
                  </a:lnTo>
                  <a:lnTo>
                    <a:pt x="2297907" y="490537"/>
                  </a:lnTo>
                  <a:lnTo>
                    <a:pt x="2233613" y="766762"/>
                  </a:lnTo>
                  <a:lnTo>
                    <a:pt x="2162175" y="1107281"/>
                  </a:lnTo>
                  <a:lnTo>
                    <a:pt x="2097882" y="1381125"/>
                  </a:lnTo>
                  <a:lnTo>
                    <a:pt x="2074069" y="1435894"/>
                  </a:lnTo>
                  <a:lnTo>
                    <a:pt x="2028825" y="1531144"/>
                  </a:lnTo>
                  <a:lnTo>
                    <a:pt x="2014538" y="1554956"/>
                  </a:lnTo>
                  <a:lnTo>
                    <a:pt x="2002632" y="1562100"/>
                  </a:lnTo>
                  <a:lnTo>
                    <a:pt x="1985963" y="1562100"/>
                  </a:lnTo>
                  <a:lnTo>
                    <a:pt x="1947863" y="1557337"/>
                  </a:lnTo>
                  <a:lnTo>
                    <a:pt x="1902619" y="1528762"/>
                  </a:lnTo>
                  <a:lnTo>
                    <a:pt x="1847850" y="1495425"/>
                  </a:lnTo>
                  <a:lnTo>
                    <a:pt x="1812132" y="1452562"/>
                  </a:lnTo>
                  <a:lnTo>
                    <a:pt x="1845469" y="1321594"/>
                  </a:lnTo>
                  <a:lnTo>
                    <a:pt x="1945482" y="826294"/>
                  </a:lnTo>
                  <a:lnTo>
                    <a:pt x="1985963" y="719137"/>
                  </a:lnTo>
                  <a:lnTo>
                    <a:pt x="2031207" y="347662"/>
                  </a:lnTo>
                  <a:lnTo>
                    <a:pt x="2028825" y="309562"/>
                  </a:lnTo>
                  <a:lnTo>
                    <a:pt x="2021682" y="285750"/>
                  </a:lnTo>
                  <a:lnTo>
                    <a:pt x="2009775" y="269081"/>
                  </a:lnTo>
                  <a:lnTo>
                    <a:pt x="1993107" y="252412"/>
                  </a:lnTo>
                  <a:lnTo>
                    <a:pt x="1959769" y="233362"/>
                  </a:lnTo>
                  <a:lnTo>
                    <a:pt x="1914525" y="221456"/>
                  </a:lnTo>
                  <a:lnTo>
                    <a:pt x="1659732" y="252412"/>
                  </a:lnTo>
                  <a:lnTo>
                    <a:pt x="1145382" y="316706"/>
                  </a:lnTo>
                  <a:lnTo>
                    <a:pt x="995363" y="330994"/>
                  </a:lnTo>
                  <a:lnTo>
                    <a:pt x="557213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448C7339-64A2-4F07-A0BD-80057312CBDF}"/>
                </a:ext>
              </a:extLst>
            </p:cNvPr>
            <p:cNvSpPr/>
            <p:nvPr/>
          </p:nvSpPr>
          <p:spPr>
            <a:xfrm>
              <a:off x="6442075" y="2683902"/>
              <a:ext cx="317500" cy="1749425"/>
            </a:xfrm>
            <a:custGeom>
              <a:avLst/>
              <a:gdLst>
                <a:gd name="connsiteX0" fmla="*/ 97703 w 318161"/>
                <a:gd name="connsiteY0" fmla="*/ 926926 h 1748634"/>
                <a:gd name="connsiteX1" fmla="*/ 95197 w 318161"/>
                <a:gd name="connsiteY1" fmla="*/ 413359 h 1748634"/>
                <a:gd name="connsiteX2" fmla="*/ 92692 w 318161"/>
                <a:gd name="connsiteY2" fmla="*/ 303130 h 1748634"/>
                <a:gd name="connsiteX3" fmla="*/ 85177 w 318161"/>
                <a:gd name="connsiteY3" fmla="*/ 240500 h 1748634"/>
                <a:gd name="connsiteX4" fmla="*/ 77661 w 318161"/>
                <a:gd name="connsiteY4" fmla="*/ 210437 h 1748634"/>
                <a:gd name="connsiteX5" fmla="*/ 67640 w 318161"/>
                <a:gd name="connsiteY5" fmla="*/ 170354 h 1748634"/>
                <a:gd name="connsiteX6" fmla="*/ 0 w 318161"/>
                <a:gd name="connsiteY6" fmla="*/ 72651 h 1748634"/>
                <a:gd name="connsiteX7" fmla="*/ 202921 w 318161"/>
                <a:gd name="connsiteY7" fmla="*/ 0 h 1748634"/>
                <a:gd name="connsiteX8" fmla="*/ 268057 w 318161"/>
                <a:gd name="connsiteY8" fmla="*/ 95198 h 1748634"/>
                <a:gd name="connsiteX9" fmla="*/ 290603 w 318161"/>
                <a:gd name="connsiteY9" fmla="*/ 145302 h 1748634"/>
                <a:gd name="connsiteX10" fmla="*/ 305635 w 318161"/>
                <a:gd name="connsiteY10" fmla="*/ 192901 h 1748634"/>
                <a:gd name="connsiteX11" fmla="*/ 315655 w 318161"/>
                <a:gd name="connsiteY11" fmla="*/ 235489 h 1748634"/>
                <a:gd name="connsiteX12" fmla="*/ 318161 w 318161"/>
                <a:gd name="connsiteY12" fmla="*/ 283088 h 1748634"/>
                <a:gd name="connsiteX13" fmla="*/ 318161 w 318161"/>
                <a:gd name="connsiteY13" fmla="*/ 501041 h 1748634"/>
                <a:gd name="connsiteX14" fmla="*/ 318161 w 318161"/>
                <a:gd name="connsiteY14" fmla="*/ 628807 h 1748634"/>
                <a:gd name="connsiteX15" fmla="*/ 290603 w 318161"/>
                <a:gd name="connsiteY15" fmla="*/ 1109806 h 1748634"/>
                <a:gd name="connsiteX16" fmla="*/ 290603 w 318161"/>
                <a:gd name="connsiteY16" fmla="*/ 1235066 h 1748634"/>
                <a:gd name="connsiteX17" fmla="*/ 293109 w 318161"/>
                <a:gd name="connsiteY17" fmla="*/ 1721076 h 1748634"/>
                <a:gd name="connsiteX18" fmla="*/ 95197 w 318161"/>
                <a:gd name="connsiteY18" fmla="*/ 1748634 h 1748634"/>
                <a:gd name="connsiteX19" fmla="*/ 95197 w 318161"/>
                <a:gd name="connsiteY19" fmla="*/ 1250098 h 1748634"/>
                <a:gd name="connsiteX20" fmla="*/ 97703 w 318161"/>
                <a:gd name="connsiteY20" fmla="*/ 926926 h 1748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8161" h="1748634">
                  <a:moveTo>
                    <a:pt x="97703" y="926926"/>
                  </a:moveTo>
                  <a:cubicBezTo>
                    <a:pt x="96868" y="755737"/>
                    <a:pt x="96032" y="584548"/>
                    <a:pt x="95197" y="413359"/>
                  </a:cubicBezTo>
                  <a:lnTo>
                    <a:pt x="92692" y="303130"/>
                  </a:lnTo>
                  <a:lnTo>
                    <a:pt x="85177" y="240500"/>
                  </a:lnTo>
                  <a:lnTo>
                    <a:pt x="77661" y="210437"/>
                  </a:lnTo>
                  <a:lnTo>
                    <a:pt x="67640" y="170354"/>
                  </a:lnTo>
                  <a:lnTo>
                    <a:pt x="0" y="72651"/>
                  </a:lnTo>
                  <a:lnTo>
                    <a:pt x="202921" y="0"/>
                  </a:lnTo>
                  <a:lnTo>
                    <a:pt x="268057" y="95198"/>
                  </a:lnTo>
                  <a:lnTo>
                    <a:pt x="290603" y="145302"/>
                  </a:lnTo>
                  <a:lnTo>
                    <a:pt x="305635" y="192901"/>
                  </a:lnTo>
                  <a:lnTo>
                    <a:pt x="315655" y="235489"/>
                  </a:lnTo>
                  <a:lnTo>
                    <a:pt x="318161" y="283088"/>
                  </a:lnTo>
                  <a:lnTo>
                    <a:pt x="318161" y="501041"/>
                  </a:lnTo>
                  <a:lnTo>
                    <a:pt x="318161" y="628807"/>
                  </a:lnTo>
                  <a:lnTo>
                    <a:pt x="290603" y="1109806"/>
                  </a:lnTo>
                  <a:lnTo>
                    <a:pt x="290603" y="1235066"/>
                  </a:lnTo>
                  <a:cubicBezTo>
                    <a:pt x="291438" y="1397069"/>
                    <a:pt x="292274" y="1559073"/>
                    <a:pt x="293109" y="1721076"/>
                  </a:cubicBezTo>
                  <a:lnTo>
                    <a:pt x="95197" y="1748634"/>
                  </a:lnTo>
                  <a:lnTo>
                    <a:pt x="95197" y="1250098"/>
                  </a:lnTo>
                  <a:cubicBezTo>
                    <a:pt x="96032" y="1140704"/>
                    <a:pt x="96868" y="1031310"/>
                    <a:pt x="97703" y="926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9AE13A63-552B-41F9-9B67-19BE13CCCF42}"/>
                </a:ext>
              </a:extLst>
            </p:cNvPr>
            <p:cNvSpPr/>
            <p:nvPr/>
          </p:nvSpPr>
          <p:spPr>
            <a:xfrm>
              <a:off x="5686426" y="3703077"/>
              <a:ext cx="1914525" cy="371475"/>
            </a:xfrm>
            <a:custGeom>
              <a:avLst/>
              <a:gdLst>
                <a:gd name="connsiteX0" fmla="*/ 431006 w 1914525"/>
                <a:gd name="connsiteY0" fmla="*/ 307181 h 371475"/>
                <a:gd name="connsiteX1" fmla="*/ 38100 w 1914525"/>
                <a:gd name="connsiteY1" fmla="*/ 371475 h 371475"/>
                <a:gd name="connsiteX2" fmla="*/ 0 w 1914525"/>
                <a:gd name="connsiteY2" fmla="*/ 214313 h 371475"/>
                <a:gd name="connsiteX3" fmla="*/ 397669 w 1914525"/>
                <a:gd name="connsiteY3" fmla="*/ 147638 h 371475"/>
                <a:gd name="connsiteX4" fmla="*/ 650081 w 1914525"/>
                <a:gd name="connsiteY4" fmla="*/ 114300 h 371475"/>
                <a:gd name="connsiteX5" fmla="*/ 881063 w 1914525"/>
                <a:gd name="connsiteY5" fmla="*/ 88106 h 371475"/>
                <a:gd name="connsiteX6" fmla="*/ 1023938 w 1914525"/>
                <a:gd name="connsiteY6" fmla="*/ 76200 h 371475"/>
                <a:gd name="connsiteX7" fmla="*/ 1247775 w 1914525"/>
                <a:gd name="connsiteY7" fmla="*/ 45244 h 371475"/>
                <a:gd name="connsiteX8" fmla="*/ 1507331 w 1914525"/>
                <a:gd name="connsiteY8" fmla="*/ 19050 h 371475"/>
                <a:gd name="connsiteX9" fmla="*/ 1914525 w 1914525"/>
                <a:gd name="connsiteY9" fmla="*/ 0 h 371475"/>
                <a:gd name="connsiteX10" fmla="*/ 1907381 w 1914525"/>
                <a:gd name="connsiteY10" fmla="*/ 164306 h 371475"/>
                <a:gd name="connsiteX11" fmla="*/ 1635919 w 1914525"/>
                <a:gd name="connsiteY11" fmla="*/ 164306 h 371475"/>
                <a:gd name="connsiteX12" fmla="*/ 1428750 w 1914525"/>
                <a:gd name="connsiteY12" fmla="*/ 180975 h 371475"/>
                <a:gd name="connsiteX13" fmla="*/ 1019175 w 1914525"/>
                <a:gd name="connsiteY13" fmla="*/ 230981 h 371475"/>
                <a:gd name="connsiteX14" fmla="*/ 883444 w 1914525"/>
                <a:gd name="connsiteY14" fmla="*/ 247650 h 371475"/>
                <a:gd name="connsiteX15" fmla="*/ 431006 w 1914525"/>
                <a:gd name="connsiteY15" fmla="*/ 307181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14525" h="371475">
                  <a:moveTo>
                    <a:pt x="431006" y="307181"/>
                  </a:moveTo>
                  <a:lnTo>
                    <a:pt x="38100" y="371475"/>
                  </a:lnTo>
                  <a:lnTo>
                    <a:pt x="0" y="214313"/>
                  </a:lnTo>
                  <a:lnTo>
                    <a:pt x="397669" y="147638"/>
                  </a:lnTo>
                  <a:lnTo>
                    <a:pt x="650081" y="114300"/>
                  </a:lnTo>
                  <a:lnTo>
                    <a:pt x="881063" y="88106"/>
                  </a:lnTo>
                  <a:lnTo>
                    <a:pt x="1023938" y="76200"/>
                  </a:lnTo>
                  <a:lnTo>
                    <a:pt x="1247775" y="45244"/>
                  </a:lnTo>
                  <a:lnTo>
                    <a:pt x="1507331" y="19050"/>
                  </a:lnTo>
                  <a:lnTo>
                    <a:pt x="1914525" y="0"/>
                  </a:lnTo>
                  <a:lnTo>
                    <a:pt x="1907381" y="164306"/>
                  </a:lnTo>
                  <a:lnTo>
                    <a:pt x="1635919" y="164306"/>
                  </a:lnTo>
                  <a:lnTo>
                    <a:pt x="1428750" y="180975"/>
                  </a:lnTo>
                  <a:lnTo>
                    <a:pt x="1019175" y="230981"/>
                  </a:lnTo>
                  <a:lnTo>
                    <a:pt x="883444" y="247650"/>
                  </a:lnTo>
                  <a:lnTo>
                    <a:pt x="43100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4">
              <a:extLst>
                <a:ext uri="{FF2B5EF4-FFF2-40B4-BE49-F238E27FC236}">
                  <a16:creationId xmlns:a16="http://schemas.microsoft.com/office/drawing/2014/main" id="{CB56A0BD-67D9-489B-BF5A-0BAFE894873C}"/>
                </a:ext>
              </a:extLst>
            </p:cNvPr>
            <p:cNvSpPr/>
            <p:nvPr/>
          </p:nvSpPr>
          <p:spPr>
            <a:xfrm>
              <a:off x="5767389" y="4322764"/>
              <a:ext cx="1724025" cy="382587"/>
            </a:xfrm>
            <a:custGeom>
              <a:avLst/>
              <a:gdLst>
                <a:gd name="connsiteX0" fmla="*/ 902493 w 1724025"/>
                <a:gd name="connsiteY0" fmla="*/ 183356 h 383381"/>
                <a:gd name="connsiteX1" fmla="*/ 597693 w 1724025"/>
                <a:gd name="connsiteY1" fmla="*/ 233362 h 383381"/>
                <a:gd name="connsiteX2" fmla="*/ 371475 w 1724025"/>
                <a:gd name="connsiteY2" fmla="*/ 276225 h 383381"/>
                <a:gd name="connsiteX3" fmla="*/ 192881 w 1724025"/>
                <a:gd name="connsiteY3" fmla="*/ 321469 h 383381"/>
                <a:gd name="connsiteX4" fmla="*/ 40481 w 1724025"/>
                <a:gd name="connsiteY4" fmla="*/ 383381 h 383381"/>
                <a:gd name="connsiteX5" fmla="*/ 0 w 1724025"/>
                <a:gd name="connsiteY5" fmla="*/ 216694 h 383381"/>
                <a:gd name="connsiteX6" fmla="*/ 200025 w 1724025"/>
                <a:gd name="connsiteY6" fmla="*/ 166687 h 383381"/>
                <a:gd name="connsiteX7" fmla="*/ 421481 w 1724025"/>
                <a:gd name="connsiteY7" fmla="*/ 119062 h 383381"/>
                <a:gd name="connsiteX8" fmla="*/ 695325 w 1724025"/>
                <a:gd name="connsiteY8" fmla="*/ 76200 h 383381"/>
                <a:gd name="connsiteX9" fmla="*/ 795337 w 1724025"/>
                <a:gd name="connsiteY9" fmla="*/ 61912 h 383381"/>
                <a:gd name="connsiteX10" fmla="*/ 931068 w 1724025"/>
                <a:gd name="connsiteY10" fmla="*/ 50006 h 383381"/>
                <a:gd name="connsiteX11" fmla="*/ 1350168 w 1724025"/>
                <a:gd name="connsiteY11" fmla="*/ 14287 h 383381"/>
                <a:gd name="connsiteX12" fmla="*/ 1702593 w 1724025"/>
                <a:gd name="connsiteY12" fmla="*/ 0 h 383381"/>
                <a:gd name="connsiteX13" fmla="*/ 1724025 w 1724025"/>
                <a:gd name="connsiteY13" fmla="*/ 221456 h 383381"/>
                <a:gd name="connsiteX14" fmla="*/ 1654968 w 1724025"/>
                <a:gd name="connsiteY14" fmla="*/ 200025 h 383381"/>
                <a:gd name="connsiteX15" fmla="*/ 1581150 w 1724025"/>
                <a:gd name="connsiteY15" fmla="*/ 171450 h 383381"/>
                <a:gd name="connsiteX16" fmla="*/ 1528762 w 1724025"/>
                <a:gd name="connsiteY16" fmla="*/ 159544 h 383381"/>
                <a:gd name="connsiteX17" fmla="*/ 1402556 w 1724025"/>
                <a:gd name="connsiteY17" fmla="*/ 157162 h 383381"/>
                <a:gd name="connsiteX18" fmla="*/ 1140618 w 1724025"/>
                <a:gd name="connsiteY18" fmla="*/ 169069 h 383381"/>
                <a:gd name="connsiteX19" fmla="*/ 902493 w 1724025"/>
                <a:gd name="connsiteY19" fmla="*/ 183356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4025" h="383381">
                  <a:moveTo>
                    <a:pt x="902493" y="183356"/>
                  </a:moveTo>
                  <a:lnTo>
                    <a:pt x="597693" y="233362"/>
                  </a:lnTo>
                  <a:lnTo>
                    <a:pt x="371475" y="276225"/>
                  </a:lnTo>
                  <a:lnTo>
                    <a:pt x="192881" y="321469"/>
                  </a:lnTo>
                  <a:lnTo>
                    <a:pt x="40481" y="383381"/>
                  </a:lnTo>
                  <a:lnTo>
                    <a:pt x="0" y="216694"/>
                  </a:lnTo>
                  <a:lnTo>
                    <a:pt x="200025" y="166687"/>
                  </a:lnTo>
                  <a:lnTo>
                    <a:pt x="421481" y="119062"/>
                  </a:lnTo>
                  <a:lnTo>
                    <a:pt x="695325" y="76200"/>
                  </a:lnTo>
                  <a:lnTo>
                    <a:pt x="795337" y="61912"/>
                  </a:lnTo>
                  <a:lnTo>
                    <a:pt x="931068" y="50006"/>
                  </a:lnTo>
                  <a:lnTo>
                    <a:pt x="1350168" y="14287"/>
                  </a:lnTo>
                  <a:lnTo>
                    <a:pt x="1702593" y="0"/>
                  </a:lnTo>
                  <a:lnTo>
                    <a:pt x="1724025" y="221456"/>
                  </a:lnTo>
                  <a:lnTo>
                    <a:pt x="1654968" y="200025"/>
                  </a:lnTo>
                  <a:lnTo>
                    <a:pt x="1581150" y="171450"/>
                  </a:lnTo>
                  <a:lnTo>
                    <a:pt x="1528762" y="159544"/>
                  </a:lnTo>
                  <a:lnTo>
                    <a:pt x="1402556" y="157162"/>
                  </a:lnTo>
                  <a:lnTo>
                    <a:pt x="1140618" y="169069"/>
                  </a:lnTo>
                  <a:lnTo>
                    <a:pt x="902493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6796797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かなづかいで気をつけること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貧 築 政 税 賞 興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7855848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028EC362-2361-46AB-A97B-FD1C8280C1C9}"/>
              </a:ext>
            </a:extLst>
          </p:cNvPr>
          <p:cNvSpPr/>
          <p:nvPr/>
        </p:nvSpPr>
        <p:spPr>
          <a:xfrm>
            <a:off x="4219575" y="1462088"/>
            <a:ext cx="1368425" cy="1155700"/>
          </a:xfrm>
          <a:custGeom>
            <a:avLst/>
            <a:gdLst>
              <a:gd name="connsiteX0" fmla="*/ 988219 w 1366838"/>
              <a:gd name="connsiteY0" fmla="*/ 564356 h 1154906"/>
              <a:gd name="connsiteX1" fmla="*/ 873919 w 1366838"/>
              <a:gd name="connsiteY1" fmla="*/ 647700 h 1154906"/>
              <a:gd name="connsiteX2" fmla="*/ 764382 w 1366838"/>
              <a:gd name="connsiteY2" fmla="*/ 723900 h 1154906"/>
              <a:gd name="connsiteX3" fmla="*/ 616744 w 1366838"/>
              <a:gd name="connsiteY3" fmla="*/ 819150 h 1154906"/>
              <a:gd name="connsiteX4" fmla="*/ 476250 w 1366838"/>
              <a:gd name="connsiteY4" fmla="*/ 907256 h 1154906"/>
              <a:gd name="connsiteX5" fmla="*/ 311944 w 1366838"/>
              <a:gd name="connsiteY5" fmla="*/ 1002506 h 1154906"/>
              <a:gd name="connsiteX6" fmla="*/ 123825 w 1366838"/>
              <a:gd name="connsiteY6" fmla="*/ 1107281 h 1154906"/>
              <a:gd name="connsiteX7" fmla="*/ 40482 w 1366838"/>
              <a:gd name="connsiteY7" fmla="*/ 1147762 h 1154906"/>
              <a:gd name="connsiteX8" fmla="*/ 19050 w 1366838"/>
              <a:gd name="connsiteY8" fmla="*/ 1154906 h 1154906"/>
              <a:gd name="connsiteX9" fmla="*/ 9525 w 1366838"/>
              <a:gd name="connsiteY9" fmla="*/ 1154906 h 1154906"/>
              <a:gd name="connsiteX10" fmla="*/ 2382 w 1366838"/>
              <a:gd name="connsiteY10" fmla="*/ 1150143 h 1154906"/>
              <a:gd name="connsiteX11" fmla="*/ 0 w 1366838"/>
              <a:gd name="connsiteY11" fmla="*/ 1133475 h 1154906"/>
              <a:gd name="connsiteX12" fmla="*/ 9525 w 1366838"/>
              <a:gd name="connsiteY12" fmla="*/ 1104900 h 1154906"/>
              <a:gd name="connsiteX13" fmla="*/ 47625 w 1366838"/>
              <a:gd name="connsiteY13" fmla="*/ 1071562 h 1154906"/>
              <a:gd name="connsiteX14" fmla="*/ 173832 w 1366838"/>
              <a:gd name="connsiteY14" fmla="*/ 978693 h 1154906"/>
              <a:gd name="connsiteX15" fmla="*/ 297657 w 1366838"/>
              <a:gd name="connsiteY15" fmla="*/ 881062 h 1154906"/>
              <a:gd name="connsiteX16" fmla="*/ 419100 w 1366838"/>
              <a:gd name="connsiteY16" fmla="*/ 781050 h 1154906"/>
              <a:gd name="connsiteX17" fmla="*/ 521494 w 1366838"/>
              <a:gd name="connsiteY17" fmla="*/ 690562 h 1154906"/>
              <a:gd name="connsiteX18" fmla="*/ 628650 w 1366838"/>
              <a:gd name="connsiteY18" fmla="*/ 590550 h 1154906"/>
              <a:gd name="connsiteX19" fmla="*/ 728663 w 1366838"/>
              <a:gd name="connsiteY19" fmla="*/ 492918 h 1154906"/>
              <a:gd name="connsiteX20" fmla="*/ 814388 w 1366838"/>
              <a:gd name="connsiteY20" fmla="*/ 402431 h 1154906"/>
              <a:gd name="connsiteX21" fmla="*/ 871538 w 1366838"/>
              <a:gd name="connsiteY21" fmla="*/ 340518 h 1154906"/>
              <a:gd name="connsiteX22" fmla="*/ 921544 w 1366838"/>
              <a:gd name="connsiteY22" fmla="*/ 280987 h 1154906"/>
              <a:gd name="connsiteX23" fmla="*/ 957263 w 1366838"/>
              <a:gd name="connsiteY23" fmla="*/ 228600 h 1154906"/>
              <a:gd name="connsiteX24" fmla="*/ 973932 w 1366838"/>
              <a:gd name="connsiteY24" fmla="*/ 195262 h 1154906"/>
              <a:gd name="connsiteX25" fmla="*/ 973932 w 1366838"/>
              <a:gd name="connsiteY25" fmla="*/ 169068 h 1154906"/>
              <a:gd name="connsiteX26" fmla="*/ 966788 w 1366838"/>
              <a:gd name="connsiteY26" fmla="*/ 147637 h 1154906"/>
              <a:gd name="connsiteX27" fmla="*/ 947738 w 1366838"/>
              <a:gd name="connsiteY27" fmla="*/ 116681 h 1154906"/>
              <a:gd name="connsiteX28" fmla="*/ 923925 w 1366838"/>
              <a:gd name="connsiteY28" fmla="*/ 92868 h 1154906"/>
              <a:gd name="connsiteX29" fmla="*/ 895350 w 1366838"/>
              <a:gd name="connsiteY29" fmla="*/ 71437 h 1154906"/>
              <a:gd name="connsiteX30" fmla="*/ 866775 w 1366838"/>
              <a:gd name="connsiteY30" fmla="*/ 52387 h 1154906"/>
              <a:gd name="connsiteX31" fmla="*/ 852488 w 1366838"/>
              <a:gd name="connsiteY31" fmla="*/ 33337 h 1154906"/>
              <a:gd name="connsiteX32" fmla="*/ 850107 w 1366838"/>
              <a:gd name="connsiteY32" fmla="*/ 9525 h 1154906"/>
              <a:gd name="connsiteX33" fmla="*/ 862013 w 1366838"/>
              <a:gd name="connsiteY33" fmla="*/ 0 h 1154906"/>
              <a:gd name="connsiteX34" fmla="*/ 885825 w 1366838"/>
              <a:gd name="connsiteY34" fmla="*/ 0 h 1154906"/>
              <a:gd name="connsiteX35" fmla="*/ 926307 w 1366838"/>
              <a:gd name="connsiteY35" fmla="*/ 4762 h 1154906"/>
              <a:gd name="connsiteX36" fmla="*/ 1004888 w 1366838"/>
              <a:gd name="connsiteY36" fmla="*/ 14287 h 1154906"/>
              <a:gd name="connsiteX37" fmla="*/ 1057275 w 1366838"/>
              <a:gd name="connsiteY37" fmla="*/ 28575 h 1154906"/>
              <a:gd name="connsiteX38" fmla="*/ 1119188 w 1366838"/>
              <a:gd name="connsiteY38" fmla="*/ 52387 h 1154906"/>
              <a:gd name="connsiteX39" fmla="*/ 1169194 w 1366838"/>
              <a:gd name="connsiteY39" fmla="*/ 76200 h 1154906"/>
              <a:gd name="connsiteX40" fmla="*/ 1228725 w 1366838"/>
              <a:gd name="connsiteY40" fmla="*/ 109537 h 1154906"/>
              <a:gd name="connsiteX41" fmla="*/ 1264444 w 1366838"/>
              <a:gd name="connsiteY41" fmla="*/ 133350 h 1154906"/>
              <a:gd name="connsiteX42" fmla="*/ 1295400 w 1366838"/>
              <a:gd name="connsiteY42" fmla="*/ 159543 h 1154906"/>
              <a:gd name="connsiteX43" fmla="*/ 1335882 w 1366838"/>
              <a:gd name="connsiteY43" fmla="*/ 202406 h 1154906"/>
              <a:gd name="connsiteX44" fmla="*/ 1354932 w 1366838"/>
              <a:gd name="connsiteY44" fmla="*/ 226218 h 1154906"/>
              <a:gd name="connsiteX45" fmla="*/ 1362075 w 1366838"/>
              <a:gd name="connsiteY45" fmla="*/ 242887 h 1154906"/>
              <a:gd name="connsiteX46" fmla="*/ 1366838 w 1366838"/>
              <a:gd name="connsiteY46" fmla="*/ 259556 h 1154906"/>
              <a:gd name="connsiteX47" fmla="*/ 1366838 w 1366838"/>
              <a:gd name="connsiteY47" fmla="*/ 280987 h 1154906"/>
              <a:gd name="connsiteX48" fmla="*/ 1362075 w 1366838"/>
              <a:gd name="connsiteY48" fmla="*/ 304800 h 1154906"/>
              <a:gd name="connsiteX49" fmla="*/ 1345407 w 1366838"/>
              <a:gd name="connsiteY49" fmla="*/ 333375 h 1154906"/>
              <a:gd name="connsiteX50" fmla="*/ 1321594 w 1366838"/>
              <a:gd name="connsiteY50" fmla="*/ 352425 h 1154906"/>
              <a:gd name="connsiteX51" fmla="*/ 1281113 w 1366838"/>
              <a:gd name="connsiteY51" fmla="*/ 373856 h 1154906"/>
              <a:gd name="connsiteX52" fmla="*/ 1233488 w 1366838"/>
              <a:gd name="connsiteY52" fmla="*/ 392906 h 1154906"/>
              <a:gd name="connsiteX53" fmla="*/ 1195388 w 1366838"/>
              <a:gd name="connsiteY53" fmla="*/ 407193 h 1154906"/>
              <a:gd name="connsiteX54" fmla="*/ 1128713 w 1366838"/>
              <a:gd name="connsiteY54" fmla="*/ 459581 h 1154906"/>
              <a:gd name="connsiteX55" fmla="*/ 988219 w 1366838"/>
              <a:gd name="connsiteY55" fmla="*/ 564356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66838" h="1154906">
                <a:moveTo>
                  <a:pt x="988219" y="564356"/>
                </a:moveTo>
                <a:lnTo>
                  <a:pt x="873919" y="647700"/>
                </a:lnTo>
                <a:lnTo>
                  <a:pt x="764382" y="723900"/>
                </a:lnTo>
                <a:lnTo>
                  <a:pt x="616744" y="819150"/>
                </a:lnTo>
                <a:lnTo>
                  <a:pt x="476250" y="907256"/>
                </a:lnTo>
                <a:lnTo>
                  <a:pt x="311944" y="1002506"/>
                </a:lnTo>
                <a:lnTo>
                  <a:pt x="123825" y="1107281"/>
                </a:lnTo>
                <a:lnTo>
                  <a:pt x="40482" y="1147762"/>
                </a:lnTo>
                <a:lnTo>
                  <a:pt x="19050" y="1154906"/>
                </a:lnTo>
                <a:lnTo>
                  <a:pt x="9525" y="1154906"/>
                </a:lnTo>
                <a:lnTo>
                  <a:pt x="2382" y="1150143"/>
                </a:lnTo>
                <a:lnTo>
                  <a:pt x="0" y="1133475"/>
                </a:lnTo>
                <a:lnTo>
                  <a:pt x="9525" y="1104900"/>
                </a:lnTo>
                <a:lnTo>
                  <a:pt x="47625" y="1071562"/>
                </a:lnTo>
                <a:lnTo>
                  <a:pt x="173832" y="978693"/>
                </a:lnTo>
                <a:lnTo>
                  <a:pt x="297657" y="881062"/>
                </a:lnTo>
                <a:lnTo>
                  <a:pt x="419100" y="781050"/>
                </a:lnTo>
                <a:lnTo>
                  <a:pt x="521494" y="690562"/>
                </a:lnTo>
                <a:lnTo>
                  <a:pt x="628650" y="590550"/>
                </a:lnTo>
                <a:lnTo>
                  <a:pt x="728663" y="492918"/>
                </a:lnTo>
                <a:lnTo>
                  <a:pt x="814388" y="402431"/>
                </a:lnTo>
                <a:lnTo>
                  <a:pt x="871538" y="340518"/>
                </a:lnTo>
                <a:lnTo>
                  <a:pt x="921544" y="280987"/>
                </a:lnTo>
                <a:lnTo>
                  <a:pt x="957263" y="228600"/>
                </a:lnTo>
                <a:lnTo>
                  <a:pt x="973932" y="195262"/>
                </a:lnTo>
                <a:lnTo>
                  <a:pt x="973932" y="169068"/>
                </a:lnTo>
                <a:lnTo>
                  <a:pt x="966788" y="147637"/>
                </a:lnTo>
                <a:lnTo>
                  <a:pt x="947738" y="116681"/>
                </a:lnTo>
                <a:lnTo>
                  <a:pt x="923925" y="92868"/>
                </a:lnTo>
                <a:lnTo>
                  <a:pt x="895350" y="71437"/>
                </a:lnTo>
                <a:lnTo>
                  <a:pt x="866775" y="52387"/>
                </a:lnTo>
                <a:lnTo>
                  <a:pt x="852488" y="33337"/>
                </a:lnTo>
                <a:lnTo>
                  <a:pt x="850107" y="9525"/>
                </a:lnTo>
                <a:lnTo>
                  <a:pt x="862013" y="0"/>
                </a:lnTo>
                <a:lnTo>
                  <a:pt x="885825" y="0"/>
                </a:lnTo>
                <a:lnTo>
                  <a:pt x="926307" y="4762"/>
                </a:lnTo>
                <a:lnTo>
                  <a:pt x="1004888" y="14287"/>
                </a:lnTo>
                <a:lnTo>
                  <a:pt x="1057275" y="28575"/>
                </a:lnTo>
                <a:lnTo>
                  <a:pt x="1119188" y="52387"/>
                </a:lnTo>
                <a:lnTo>
                  <a:pt x="1169194" y="76200"/>
                </a:lnTo>
                <a:lnTo>
                  <a:pt x="1228725" y="109537"/>
                </a:lnTo>
                <a:lnTo>
                  <a:pt x="1264444" y="133350"/>
                </a:lnTo>
                <a:lnTo>
                  <a:pt x="1295400" y="159543"/>
                </a:lnTo>
                <a:lnTo>
                  <a:pt x="1335882" y="202406"/>
                </a:lnTo>
                <a:lnTo>
                  <a:pt x="1354932" y="226218"/>
                </a:lnTo>
                <a:lnTo>
                  <a:pt x="1362075" y="242887"/>
                </a:lnTo>
                <a:lnTo>
                  <a:pt x="1366838" y="259556"/>
                </a:lnTo>
                <a:lnTo>
                  <a:pt x="1366838" y="280987"/>
                </a:lnTo>
                <a:lnTo>
                  <a:pt x="1362075" y="304800"/>
                </a:lnTo>
                <a:lnTo>
                  <a:pt x="1345407" y="333375"/>
                </a:lnTo>
                <a:lnTo>
                  <a:pt x="1321594" y="352425"/>
                </a:lnTo>
                <a:lnTo>
                  <a:pt x="1281113" y="373856"/>
                </a:lnTo>
                <a:lnTo>
                  <a:pt x="1233488" y="392906"/>
                </a:lnTo>
                <a:lnTo>
                  <a:pt x="1195388" y="407193"/>
                </a:lnTo>
                <a:lnTo>
                  <a:pt x="1128713" y="459581"/>
                </a:lnTo>
                <a:lnTo>
                  <a:pt x="988219" y="564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92F7635E-B730-424C-A01C-6E50B7443773}"/>
              </a:ext>
            </a:extLst>
          </p:cNvPr>
          <p:cNvSpPr/>
          <p:nvPr/>
        </p:nvSpPr>
        <p:spPr>
          <a:xfrm>
            <a:off x="6057900" y="1325563"/>
            <a:ext cx="2454275" cy="1301750"/>
          </a:xfrm>
          <a:custGeom>
            <a:avLst/>
            <a:gdLst>
              <a:gd name="connsiteX0" fmla="*/ 983457 w 2452688"/>
              <a:gd name="connsiteY0" fmla="*/ 764382 h 1300163"/>
              <a:gd name="connsiteX1" fmla="*/ 890588 w 2452688"/>
              <a:gd name="connsiteY1" fmla="*/ 673894 h 1300163"/>
              <a:gd name="connsiteX2" fmla="*/ 804863 w 2452688"/>
              <a:gd name="connsiteY2" fmla="*/ 590550 h 1300163"/>
              <a:gd name="connsiteX3" fmla="*/ 719138 w 2452688"/>
              <a:gd name="connsiteY3" fmla="*/ 509588 h 1300163"/>
              <a:gd name="connsiteX4" fmla="*/ 633413 w 2452688"/>
              <a:gd name="connsiteY4" fmla="*/ 431007 h 1300163"/>
              <a:gd name="connsiteX5" fmla="*/ 571500 w 2452688"/>
              <a:gd name="connsiteY5" fmla="*/ 373857 h 1300163"/>
              <a:gd name="connsiteX6" fmla="*/ 507207 w 2452688"/>
              <a:gd name="connsiteY6" fmla="*/ 321469 h 1300163"/>
              <a:gd name="connsiteX7" fmla="*/ 452438 w 2452688"/>
              <a:gd name="connsiteY7" fmla="*/ 278607 h 1300163"/>
              <a:gd name="connsiteX8" fmla="*/ 392907 w 2452688"/>
              <a:gd name="connsiteY8" fmla="*/ 240507 h 1300163"/>
              <a:gd name="connsiteX9" fmla="*/ 338138 w 2452688"/>
              <a:gd name="connsiteY9" fmla="*/ 204788 h 1300163"/>
              <a:gd name="connsiteX10" fmla="*/ 273844 w 2452688"/>
              <a:gd name="connsiteY10" fmla="*/ 173832 h 1300163"/>
              <a:gd name="connsiteX11" fmla="*/ 209550 w 2452688"/>
              <a:gd name="connsiteY11" fmla="*/ 147638 h 1300163"/>
              <a:gd name="connsiteX12" fmla="*/ 161925 w 2452688"/>
              <a:gd name="connsiteY12" fmla="*/ 128588 h 1300163"/>
              <a:gd name="connsiteX13" fmla="*/ 116682 w 2452688"/>
              <a:gd name="connsiteY13" fmla="*/ 116682 h 1300163"/>
              <a:gd name="connsiteX14" fmla="*/ 76200 w 2452688"/>
              <a:gd name="connsiteY14" fmla="*/ 116682 h 1300163"/>
              <a:gd name="connsiteX15" fmla="*/ 47625 w 2452688"/>
              <a:gd name="connsiteY15" fmla="*/ 121444 h 1300163"/>
              <a:gd name="connsiteX16" fmla="*/ 21432 w 2452688"/>
              <a:gd name="connsiteY16" fmla="*/ 119063 h 1300163"/>
              <a:gd name="connsiteX17" fmla="*/ 4763 w 2452688"/>
              <a:gd name="connsiteY17" fmla="*/ 109538 h 1300163"/>
              <a:gd name="connsiteX18" fmla="*/ 0 w 2452688"/>
              <a:gd name="connsiteY18" fmla="*/ 95250 h 1300163"/>
              <a:gd name="connsiteX19" fmla="*/ 7144 w 2452688"/>
              <a:gd name="connsiteY19" fmla="*/ 66675 h 1300163"/>
              <a:gd name="connsiteX20" fmla="*/ 33338 w 2452688"/>
              <a:gd name="connsiteY20" fmla="*/ 33338 h 1300163"/>
              <a:gd name="connsiteX21" fmla="*/ 54769 w 2452688"/>
              <a:gd name="connsiteY21" fmla="*/ 16669 h 1300163"/>
              <a:gd name="connsiteX22" fmla="*/ 80963 w 2452688"/>
              <a:gd name="connsiteY22" fmla="*/ 4763 h 1300163"/>
              <a:gd name="connsiteX23" fmla="*/ 109538 w 2452688"/>
              <a:gd name="connsiteY23" fmla="*/ 0 h 1300163"/>
              <a:gd name="connsiteX24" fmla="*/ 138113 w 2452688"/>
              <a:gd name="connsiteY24" fmla="*/ 2382 h 1300163"/>
              <a:gd name="connsiteX25" fmla="*/ 169069 w 2452688"/>
              <a:gd name="connsiteY25" fmla="*/ 7144 h 1300163"/>
              <a:gd name="connsiteX26" fmla="*/ 233363 w 2452688"/>
              <a:gd name="connsiteY26" fmla="*/ 42863 h 1300163"/>
              <a:gd name="connsiteX27" fmla="*/ 457200 w 2452688"/>
              <a:gd name="connsiteY27" fmla="*/ 173832 h 1300163"/>
              <a:gd name="connsiteX28" fmla="*/ 671513 w 2452688"/>
              <a:gd name="connsiteY28" fmla="*/ 309563 h 1300163"/>
              <a:gd name="connsiteX29" fmla="*/ 854869 w 2452688"/>
              <a:gd name="connsiteY29" fmla="*/ 428625 h 1300163"/>
              <a:gd name="connsiteX30" fmla="*/ 1083469 w 2452688"/>
              <a:gd name="connsiteY30" fmla="*/ 583407 h 1300163"/>
              <a:gd name="connsiteX31" fmla="*/ 1288257 w 2452688"/>
              <a:gd name="connsiteY31" fmla="*/ 709613 h 1300163"/>
              <a:gd name="connsiteX32" fmla="*/ 1519238 w 2452688"/>
              <a:gd name="connsiteY32" fmla="*/ 838200 h 1300163"/>
              <a:gd name="connsiteX33" fmla="*/ 1700213 w 2452688"/>
              <a:gd name="connsiteY33" fmla="*/ 931069 h 1300163"/>
              <a:gd name="connsiteX34" fmla="*/ 1924050 w 2452688"/>
              <a:gd name="connsiteY34" fmla="*/ 1033463 h 1300163"/>
              <a:gd name="connsiteX35" fmla="*/ 2116932 w 2452688"/>
              <a:gd name="connsiteY35" fmla="*/ 1114425 h 1300163"/>
              <a:gd name="connsiteX36" fmla="*/ 2331244 w 2452688"/>
              <a:gd name="connsiteY36" fmla="*/ 1195388 h 1300163"/>
              <a:gd name="connsiteX37" fmla="*/ 2433638 w 2452688"/>
              <a:gd name="connsiteY37" fmla="*/ 1231107 h 1300163"/>
              <a:gd name="connsiteX38" fmla="*/ 2447925 w 2452688"/>
              <a:gd name="connsiteY38" fmla="*/ 1238250 h 1300163"/>
              <a:gd name="connsiteX39" fmla="*/ 2452688 w 2452688"/>
              <a:gd name="connsiteY39" fmla="*/ 1252538 h 1300163"/>
              <a:gd name="connsiteX40" fmla="*/ 2452688 w 2452688"/>
              <a:gd name="connsiteY40" fmla="*/ 1269207 h 1300163"/>
              <a:gd name="connsiteX41" fmla="*/ 2445544 w 2452688"/>
              <a:gd name="connsiteY41" fmla="*/ 1281113 h 1300163"/>
              <a:gd name="connsiteX42" fmla="*/ 2428875 w 2452688"/>
              <a:gd name="connsiteY42" fmla="*/ 1293019 h 1300163"/>
              <a:gd name="connsiteX43" fmla="*/ 2371725 w 2452688"/>
              <a:gd name="connsiteY43" fmla="*/ 1300163 h 1300163"/>
              <a:gd name="connsiteX44" fmla="*/ 2250282 w 2452688"/>
              <a:gd name="connsiteY44" fmla="*/ 1300163 h 1300163"/>
              <a:gd name="connsiteX45" fmla="*/ 2093119 w 2452688"/>
              <a:gd name="connsiteY45" fmla="*/ 1300163 h 1300163"/>
              <a:gd name="connsiteX46" fmla="*/ 1916907 w 2452688"/>
              <a:gd name="connsiteY46" fmla="*/ 1300163 h 1300163"/>
              <a:gd name="connsiteX47" fmla="*/ 1750219 w 2452688"/>
              <a:gd name="connsiteY47" fmla="*/ 1300163 h 1300163"/>
              <a:gd name="connsiteX48" fmla="*/ 1638300 w 2452688"/>
              <a:gd name="connsiteY48" fmla="*/ 1300163 h 1300163"/>
              <a:gd name="connsiteX49" fmla="*/ 1604963 w 2452688"/>
              <a:gd name="connsiteY49" fmla="*/ 1297782 h 1300163"/>
              <a:gd name="connsiteX50" fmla="*/ 1554957 w 2452688"/>
              <a:gd name="connsiteY50" fmla="*/ 1285875 h 1300163"/>
              <a:gd name="connsiteX51" fmla="*/ 1500188 w 2452688"/>
              <a:gd name="connsiteY51" fmla="*/ 1264444 h 1300163"/>
              <a:gd name="connsiteX52" fmla="*/ 1476375 w 2452688"/>
              <a:gd name="connsiteY52" fmla="*/ 1250157 h 1300163"/>
              <a:gd name="connsiteX53" fmla="*/ 1402557 w 2452688"/>
              <a:gd name="connsiteY53" fmla="*/ 1176338 h 1300163"/>
              <a:gd name="connsiteX54" fmla="*/ 1278732 w 2452688"/>
              <a:gd name="connsiteY54" fmla="*/ 1054894 h 1300163"/>
              <a:gd name="connsiteX55" fmla="*/ 1123950 w 2452688"/>
              <a:gd name="connsiteY55" fmla="*/ 902494 h 1300163"/>
              <a:gd name="connsiteX56" fmla="*/ 983457 w 2452688"/>
              <a:gd name="connsiteY56" fmla="*/ 764382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52688" h="1300163">
                <a:moveTo>
                  <a:pt x="983457" y="764382"/>
                </a:moveTo>
                <a:lnTo>
                  <a:pt x="890588" y="673894"/>
                </a:lnTo>
                <a:lnTo>
                  <a:pt x="804863" y="590550"/>
                </a:lnTo>
                <a:lnTo>
                  <a:pt x="719138" y="509588"/>
                </a:lnTo>
                <a:lnTo>
                  <a:pt x="633413" y="431007"/>
                </a:lnTo>
                <a:lnTo>
                  <a:pt x="571500" y="373857"/>
                </a:lnTo>
                <a:lnTo>
                  <a:pt x="507207" y="321469"/>
                </a:lnTo>
                <a:lnTo>
                  <a:pt x="452438" y="278607"/>
                </a:lnTo>
                <a:lnTo>
                  <a:pt x="392907" y="240507"/>
                </a:lnTo>
                <a:lnTo>
                  <a:pt x="338138" y="204788"/>
                </a:lnTo>
                <a:lnTo>
                  <a:pt x="273844" y="173832"/>
                </a:lnTo>
                <a:lnTo>
                  <a:pt x="209550" y="147638"/>
                </a:lnTo>
                <a:lnTo>
                  <a:pt x="161925" y="128588"/>
                </a:lnTo>
                <a:lnTo>
                  <a:pt x="116682" y="116682"/>
                </a:lnTo>
                <a:lnTo>
                  <a:pt x="76200" y="116682"/>
                </a:lnTo>
                <a:lnTo>
                  <a:pt x="47625" y="121444"/>
                </a:lnTo>
                <a:lnTo>
                  <a:pt x="21432" y="119063"/>
                </a:lnTo>
                <a:lnTo>
                  <a:pt x="4763" y="109538"/>
                </a:lnTo>
                <a:lnTo>
                  <a:pt x="0" y="95250"/>
                </a:lnTo>
                <a:lnTo>
                  <a:pt x="7144" y="66675"/>
                </a:lnTo>
                <a:lnTo>
                  <a:pt x="33338" y="33338"/>
                </a:lnTo>
                <a:lnTo>
                  <a:pt x="54769" y="16669"/>
                </a:lnTo>
                <a:lnTo>
                  <a:pt x="80963" y="4763"/>
                </a:lnTo>
                <a:lnTo>
                  <a:pt x="109538" y="0"/>
                </a:lnTo>
                <a:lnTo>
                  <a:pt x="138113" y="2382"/>
                </a:lnTo>
                <a:lnTo>
                  <a:pt x="169069" y="7144"/>
                </a:lnTo>
                <a:lnTo>
                  <a:pt x="233363" y="42863"/>
                </a:lnTo>
                <a:lnTo>
                  <a:pt x="457200" y="173832"/>
                </a:lnTo>
                <a:lnTo>
                  <a:pt x="671513" y="309563"/>
                </a:lnTo>
                <a:lnTo>
                  <a:pt x="854869" y="428625"/>
                </a:lnTo>
                <a:lnTo>
                  <a:pt x="1083469" y="583407"/>
                </a:lnTo>
                <a:lnTo>
                  <a:pt x="1288257" y="709613"/>
                </a:lnTo>
                <a:lnTo>
                  <a:pt x="1519238" y="838200"/>
                </a:lnTo>
                <a:lnTo>
                  <a:pt x="1700213" y="931069"/>
                </a:lnTo>
                <a:lnTo>
                  <a:pt x="1924050" y="1033463"/>
                </a:lnTo>
                <a:lnTo>
                  <a:pt x="2116932" y="1114425"/>
                </a:lnTo>
                <a:lnTo>
                  <a:pt x="2331244" y="1195388"/>
                </a:lnTo>
                <a:lnTo>
                  <a:pt x="2433638" y="1231107"/>
                </a:lnTo>
                <a:lnTo>
                  <a:pt x="2447925" y="1238250"/>
                </a:lnTo>
                <a:lnTo>
                  <a:pt x="2452688" y="1252538"/>
                </a:lnTo>
                <a:lnTo>
                  <a:pt x="2452688" y="1269207"/>
                </a:lnTo>
                <a:lnTo>
                  <a:pt x="2445544" y="1281113"/>
                </a:lnTo>
                <a:lnTo>
                  <a:pt x="2428875" y="1293019"/>
                </a:lnTo>
                <a:lnTo>
                  <a:pt x="2371725" y="1300163"/>
                </a:lnTo>
                <a:lnTo>
                  <a:pt x="2250282" y="1300163"/>
                </a:lnTo>
                <a:lnTo>
                  <a:pt x="2093119" y="1300163"/>
                </a:lnTo>
                <a:lnTo>
                  <a:pt x="1916907" y="1300163"/>
                </a:lnTo>
                <a:lnTo>
                  <a:pt x="1750219" y="1300163"/>
                </a:lnTo>
                <a:lnTo>
                  <a:pt x="1638300" y="1300163"/>
                </a:lnTo>
                <a:lnTo>
                  <a:pt x="1604963" y="1297782"/>
                </a:lnTo>
                <a:lnTo>
                  <a:pt x="1554957" y="1285875"/>
                </a:lnTo>
                <a:lnTo>
                  <a:pt x="1500188" y="1264444"/>
                </a:lnTo>
                <a:lnTo>
                  <a:pt x="1476375" y="1250157"/>
                </a:lnTo>
                <a:lnTo>
                  <a:pt x="1402557" y="1176338"/>
                </a:lnTo>
                <a:lnTo>
                  <a:pt x="1278732" y="1054894"/>
                </a:lnTo>
                <a:lnTo>
                  <a:pt x="1123950" y="902494"/>
                </a:lnTo>
                <a:lnTo>
                  <a:pt x="983457" y="7643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6D58D69-1788-4CF0-BCFB-2C50555DE65E}"/>
              </a:ext>
            </a:extLst>
          </p:cNvPr>
          <p:cNvSpPr/>
          <p:nvPr/>
        </p:nvSpPr>
        <p:spPr>
          <a:xfrm>
            <a:off x="6288089" y="5324476"/>
            <a:ext cx="1165225" cy="874713"/>
          </a:xfrm>
          <a:custGeom>
            <a:avLst/>
            <a:gdLst>
              <a:gd name="connsiteX0" fmla="*/ 445294 w 1164432"/>
              <a:gd name="connsiteY0" fmla="*/ 328613 h 873919"/>
              <a:gd name="connsiteX1" fmla="*/ 507207 w 1164432"/>
              <a:gd name="connsiteY1" fmla="*/ 376238 h 873919"/>
              <a:gd name="connsiteX2" fmla="*/ 554832 w 1164432"/>
              <a:gd name="connsiteY2" fmla="*/ 416719 h 873919"/>
              <a:gd name="connsiteX3" fmla="*/ 623888 w 1164432"/>
              <a:gd name="connsiteY3" fmla="*/ 483394 h 873919"/>
              <a:gd name="connsiteX4" fmla="*/ 711994 w 1164432"/>
              <a:gd name="connsiteY4" fmla="*/ 576263 h 873919"/>
              <a:gd name="connsiteX5" fmla="*/ 750094 w 1164432"/>
              <a:gd name="connsiteY5" fmla="*/ 621506 h 873919"/>
              <a:gd name="connsiteX6" fmla="*/ 795338 w 1164432"/>
              <a:gd name="connsiteY6" fmla="*/ 685800 h 873919"/>
              <a:gd name="connsiteX7" fmla="*/ 845344 w 1164432"/>
              <a:gd name="connsiteY7" fmla="*/ 745331 h 873919"/>
              <a:gd name="connsiteX8" fmla="*/ 888207 w 1164432"/>
              <a:gd name="connsiteY8" fmla="*/ 788194 h 873919"/>
              <a:gd name="connsiteX9" fmla="*/ 931069 w 1164432"/>
              <a:gd name="connsiteY9" fmla="*/ 826294 h 873919"/>
              <a:gd name="connsiteX10" fmla="*/ 959644 w 1164432"/>
              <a:gd name="connsiteY10" fmla="*/ 847725 h 873919"/>
              <a:gd name="connsiteX11" fmla="*/ 978694 w 1164432"/>
              <a:gd name="connsiteY11" fmla="*/ 859631 h 873919"/>
              <a:gd name="connsiteX12" fmla="*/ 1002507 w 1164432"/>
              <a:gd name="connsiteY12" fmla="*/ 869156 h 873919"/>
              <a:gd name="connsiteX13" fmla="*/ 1016794 w 1164432"/>
              <a:gd name="connsiteY13" fmla="*/ 873919 h 873919"/>
              <a:gd name="connsiteX14" fmla="*/ 1071563 w 1164432"/>
              <a:gd name="connsiteY14" fmla="*/ 857250 h 873919"/>
              <a:gd name="connsiteX15" fmla="*/ 1104900 w 1164432"/>
              <a:gd name="connsiteY15" fmla="*/ 840581 h 873919"/>
              <a:gd name="connsiteX16" fmla="*/ 1131094 w 1164432"/>
              <a:gd name="connsiteY16" fmla="*/ 819150 h 873919"/>
              <a:gd name="connsiteX17" fmla="*/ 1145382 w 1164432"/>
              <a:gd name="connsiteY17" fmla="*/ 797719 h 873919"/>
              <a:gd name="connsiteX18" fmla="*/ 1157288 w 1164432"/>
              <a:gd name="connsiteY18" fmla="*/ 769144 h 873919"/>
              <a:gd name="connsiteX19" fmla="*/ 1162050 w 1164432"/>
              <a:gd name="connsiteY19" fmla="*/ 731044 h 873919"/>
              <a:gd name="connsiteX20" fmla="*/ 1164432 w 1164432"/>
              <a:gd name="connsiteY20" fmla="*/ 683419 h 873919"/>
              <a:gd name="connsiteX21" fmla="*/ 1145382 w 1164432"/>
              <a:gd name="connsiteY21" fmla="*/ 645319 h 873919"/>
              <a:gd name="connsiteX22" fmla="*/ 1085850 w 1164432"/>
              <a:gd name="connsiteY22" fmla="*/ 554831 h 873919"/>
              <a:gd name="connsiteX23" fmla="*/ 1026319 w 1164432"/>
              <a:gd name="connsiteY23" fmla="*/ 469106 h 873919"/>
              <a:gd name="connsiteX24" fmla="*/ 973932 w 1164432"/>
              <a:gd name="connsiteY24" fmla="*/ 404813 h 873919"/>
              <a:gd name="connsiteX25" fmla="*/ 916782 w 1164432"/>
              <a:gd name="connsiteY25" fmla="*/ 345281 h 873919"/>
              <a:gd name="connsiteX26" fmla="*/ 859632 w 1164432"/>
              <a:gd name="connsiteY26" fmla="*/ 295275 h 873919"/>
              <a:gd name="connsiteX27" fmla="*/ 816769 w 1164432"/>
              <a:gd name="connsiteY27" fmla="*/ 264319 h 873919"/>
              <a:gd name="connsiteX28" fmla="*/ 726282 w 1164432"/>
              <a:gd name="connsiteY28" fmla="*/ 216694 h 873919"/>
              <a:gd name="connsiteX29" fmla="*/ 611982 w 1164432"/>
              <a:gd name="connsiteY29" fmla="*/ 164306 h 873919"/>
              <a:gd name="connsiteX30" fmla="*/ 450057 w 1164432"/>
              <a:gd name="connsiteY30" fmla="*/ 100013 h 873919"/>
              <a:gd name="connsiteX31" fmla="*/ 228600 w 1164432"/>
              <a:gd name="connsiteY31" fmla="*/ 35719 h 873919"/>
              <a:gd name="connsiteX32" fmla="*/ 64294 w 1164432"/>
              <a:gd name="connsiteY32" fmla="*/ 0 h 873919"/>
              <a:gd name="connsiteX33" fmla="*/ 19050 w 1164432"/>
              <a:gd name="connsiteY33" fmla="*/ 4763 h 873919"/>
              <a:gd name="connsiteX34" fmla="*/ 4763 w 1164432"/>
              <a:gd name="connsiteY34" fmla="*/ 11906 h 873919"/>
              <a:gd name="connsiteX35" fmla="*/ 0 w 1164432"/>
              <a:gd name="connsiteY35" fmla="*/ 19050 h 873919"/>
              <a:gd name="connsiteX36" fmla="*/ 7144 w 1164432"/>
              <a:gd name="connsiteY36" fmla="*/ 33338 h 873919"/>
              <a:gd name="connsiteX37" fmla="*/ 47625 w 1164432"/>
              <a:gd name="connsiteY37" fmla="*/ 61913 h 873919"/>
              <a:gd name="connsiteX38" fmla="*/ 173832 w 1164432"/>
              <a:gd name="connsiteY38" fmla="*/ 145256 h 873919"/>
              <a:gd name="connsiteX39" fmla="*/ 364332 w 1164432"/>
              <a:gd name="connsiteY39" fmla="*/ 271463 h 873919"/>
              <a:gd name="connsiteX40" fmla="*/ 445294 w 1164432"/>
              <a:gd name="connsiteY40" fmla="*/ 328613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64432" h="873919">
                <a:moveTo>
                  <a:pt x="445294" y="328613"/>
                </a:moveTo>
                <a:lnTo>
                  <a:pt x="507207" y="376238"/>
                </a:lnTo>
                <a:lnTo>
                  <a:pt x="554832" y="416719"/>
                </a:lnTo>
                <a:lnTo>
                  <a:pt x="623888" y="483394"/>
                </a:lnTo>
                <a:lnTo>
                  <a:pt x="711994" y="576263"/>
                </a:lnTo>
                <a:lnTo>
                  <a:pt x="750094" y="621506"/>
                </a:lnTo>
                <a:lnTo>
                  <a:pt x="795338" y="685800"/>
                </a:lnTo>
                <a:lnTo>
                  <a:pt x="845344" y="745331"/>
                </a:lnTo>
                <a:lnTo>
                  <a:pt x="888207" y="788194"/>
                </a:lnTo>
                <a:lnTo>
                  <a:pt x="931069" y="826294"/>
                </a:lnTo>
                <a:lnTo>
                  <a:pt x="959644" y="847725"/>
                </a:lnTo>
                <a:lnTo>
                  <a:pt x="978694" y="859631"/>
                </a:lnTo>
                <a:lnTo>
                  <a:pt x="1002507" y="869156"/>
                </a:lnTo>
                <a:lnTo>
                  <a:pt x="1016794" y="873919"/>
                </a:lnTo>
                <a:lnTo>
                  <a:pt x="1071563" y="857250"/>
                </a:lnTo>
                <a:lnTo>
                  <a:pt x="1104900" y="840581"/>
                </a:lnTo>
                <a:lnTo>
                  <a:pt x="1131094" y="819150"/>
                </a:lnTo>
                <a:lnTo>
                  <a:pt x="1145382" y="797719"/>
                </a:lnTo>
                <a:lnTo>
                  <a:pt x="1157288" y="769144"/>
                </a:lnTo>
                <a:lnTo>
                  <a:pt x="1162050" y="731044"/>
                </a:lnTo>
                <a:lnTo>
                  <a:pt x="1164432" y="683419"/>
                </a:lnTo>
                <a:lnTo>
                  <a:pt x="1145382" y="645319"/>
                </a:lnTo>
                <a:lnTo>
                  <a:pt x="1085850" y="554831"/>
                </a:lnTo>
                <a:lnTo>
                  <a:pt x="1026319" y="469106"/>
                </a:lnTo>
                <a:lnTo>
                  <a:pt x="973932" y="404813"/>
                </a:lnTo>
                <a:lnTo>
                  <a:pt x="916782" y="345281"/>
                </a:lnTo>
                <a:lnTo>
                  <a:pt x="859632" y="295275"/>
                </a:lnTo>
                <a:lnTo>
                  <a:pt x="816769" y="264319"/>
                </a:lnTo>
                <a:lnTo>
                  <a:pt x="726282" y="216694"/>
                </a:lnTo>
                <a:lnTo>
                  <a:pt x="611982" y="164306"/>
                </a:lnTo>
                <a:lnTo>
                  <a:pt x="450057" y="100013"/>
                </a:lnTo>
                <a:lnTo>
                  <a:pt x="228600" y="35719"/>
                </a:lnTo>
                <a:lnTo>
                  <a:pt x="64294" y="0"/>
                </a:lnTo>
                <a:lnTo>
                  <a:pt x="19050" y="4763"/>
                </a:lnTo>
                <a:lnTo>
                  <a:pt x="4763" y="11906"/>
                </a:lnTo>
                <a:lnTo>
                  <a:pt x="0" y="19050"/>
                </a:lnTo>
                <a:lnTo>
                  <a:pt x="7144" y="33338"/>
                </a:lnTo>
                <a:lnTo>
                  <a:pt x="47625" y="61913"/>
                </a:lnTo>
                <a:lnTo>
                  <a:pt x="173832" y="145256"/>
                </a:lnTo>
                <a:lnTo>
                  <a:pt x="364332" y="271463"/>
                </a:lnTo>
                <a:lnTo>
                  <a:pt x="445294" y="3286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F301B8E7-ABCD-4D8C-AAF6-B1F9479192DD}"/>
              </a:ext>
            </a:extLst>
          </p:cNvPr>
          <p:cNvSpPr/>
          <p:nvPr/>
        </p:nvSpPr>
        <p:spPr>
          <a:xfrm>
            <a:off x="4927600" y="2114551"/>
            <a:ext cx="2166937" cy="436563"/>
          </a:xfrm>
          <a:custGeom>
            <a:avLst/>
            <a:gdLst>
              <a:gd name="connsiteX0" fmla="*/ 1102518 w 2166937"/>
              <a:gd name="connsiteY0" fmla="*/ 123825 h 435769"/>
              <a:gd name="connsiteX1" fmla="*/ 871537 w 2166937"/>
              <a:gd name="connsiteY1" fmla="*/ 154781 h 435769"/>
              <a:gd name="connsiteX2" fmla="*/ 623887 w 2166937"/>
              <a:gd name="connsiteY2" fmla="*/ 185738 h 435769"/>
              <a:gd name="connsiteX3" fmla="*/ 442912 w 2166937"/>
              <a:gd name="connsiteY3" fmla="*/ 209550 h 435769"/>
              <a:gd name="connsiteX4" fmla="*/ 357187 w 2166937"/>
              <a:gd name="connsiteY4" fmla="*/ 221456 h 435769"/>
              <a:gd name="connsiteX5" fmla="*/ 300037 w 2166937"/>
              <a:gd name="connsiteY5" fmla="*/ 219075 h 435769"/>
              <a:gd name="connsiteX6" fmla="*/ 223837 w 2166937"/>
              <a:gd name="connsiteY6" fmla="*/ 207169 h 435769"/>
              <a:gd name="connsiteX7" fmla="*/ 171450 w 2166937"/>
              <a:gd name="connsiteY7" fmla="*/ 195263 h 435769"/>
              <a:gd name="connsiteX8" fmla="*/ 111918 w 2166937"/>
              <a:gd name="connsiteY8" fmla="*/ 173831 h 435769"/>
              <a:gd name="connsiteX9" fmla="*/ 69056 w 2166937"/>
              <a:gd name="connsiteY9" fmla="*/ 154781 h 435769"/>
              <a:gd name="connsiteX10" fmla="*/ 38100 w 2166937"/>
              <a:gd name="connsiteY10" fmla="*/ 142875 h 435769"/>
              <a:gd name="connsiteX11" fmla="*/ 16668 w 2166937"/>
              <a:gd name="connsiteY11" fmla="*/ 138113 h 435769"/>
              <a:gd name="connsiteX12" fmla="*/ 2381 w 2166937"/>
              <a:gd name="connsiteY12" fmla="*/ 142875 h 435769"/>
              <a:gd name="connsiteX13" fmla="*/ 0 w 2166937"/>
              <a:gd name="connsiteY13" fmla="*/ 154781 h 435769"/>
              <a:gd name="connsiteX14" fmla="*/ 11906 w 2166937"/>
              <a:gd name="connsiteY14" fmla="*/ 183356 h 435769"/>
              <a:gd name="connsiteX15" fmla="*/ 42862 w 2166937"/>
              <a:gd name="connsiteY15" fmla="*/ 233363 h 435769"/>
              <a:gd name="connsiteX16" fmla="*/ 100012 w 2166937"/>
              <a:gd name="connsiteY16" fmla="*/ 302419 h 435769"/>
              <a:gd name="connsiteX17" fmla="*/ 176212 w 2166937"/>
              <a:gd name="connsiteY17" fmla="*/ 366713 h 435769"/>
              <a:gd name="connsiteX18" fmla="*/ 226218 w 2166937"/>
              <a:gd name="connsiteY18" fmla="*/ 402431 h 435769"/>
              <a:gd name="connsiteX19" fmla="*/ 252412 w 2166937"/>
              <a:gd name="connsiteY19" fmla="*/ 421481 h 435769"/>
              <a:gd name="connsiteX20" fmla="*/ 276225 w 2166937"/>
              <a:gd name="connsiteY20" fmla="*/ 431006 h 435769"/>
              <a:gd name="connsiteX21" fmla="*/ 311943 w 2166937"/>
              <a:gd name="connsiteY21" fmla="*/ 435769 h 435769"/>
              <a:gd name="connsiteX22" fmla="*/ 359568 w 2166937"/>
              <a:gd name="connsiteY22" fmla="*/ 428625 h 435769"/>
              <a:gd name="connsiteX23" fmla="*/ 407193 w 2166937"/>
              <a:gd name="connsiteY23" fmla="*/ 416719 h 435769"/>
              <a:gd name="connsiteX24" fmla="*/ 440531 w 2166937"/>
              <a:gd name="connsiteY24" fmla="*/ 402431 h 435769"/>
              <a:gd name="connsiteX25" fmla="*/ 511968 w 2166937"/>
              <a:gd name="connsiteY25" fmla="*/ 388144 h 435769"/>
              <a:gd name="connsiteX26" fmla="*/ 597693 w 2166937"/>
              <a:gd name="connsiteY26" fmla="*/ 369094 h 435769"/>
              <a:gd name="connsiteX27" fmla="*/ 666750 w 2166937"/>
              <a:gd name="connsiteY27" fmla="*/ 350044 h 435769"/>
              <a:gd name="connsiteX28" fmla="*/ 871537 w 2166937"/>
              <a:gd name="connsiteY28" fmla="*/ 330994 h 435769"/>
              <a:gd name="connsiteX29" fmla="*/ 1007268 w 2166937"/>
              <a:gd name="connsiteY29" fmla="*/ 311944 h 435769"/>
              <a:gd name="connsiteX30" fmla="*/ 1226343 w 2166937"/>
              <a:gd name="connsiteY30" fmla="*/ 283369 h 435769"/>
              <a:gd name="connsiteX31" fmla="*/ 1388268 w 2166937"/>
              <a:gd name="connsiteY31" fmla="*/ 261938 h 435769"/>
              <a:gd name="connsiteX32" fmla="*/ 1578768 w 2166937"/>
              <a:gd name="connsiteY32" fmla="*/ 238125 h 435769"/>
              <a:gd name="connsiteX33" fmla="*/ 1695450 w 2166937"/>
              <a:gd name="connsiteY33" fmla="*/ 223838 h 435769"/>
              <a:gd name="connsiteX34" fmla="*/ 1733550 w 2166937"/>
              <a:gd name="connsiteY34" fmla="*/ 221456 h 435769"/>
              <a:gd name="connsiteX35" fmla="*/ 1759743 w 2166937"/>
              <a:gd name="connsiteY35" fmla="*/ 226219 h 435769"/>
              <a:gd name="connsiteX36" fmla="*/ 1790700 w 2166937"/>
              <a:gd name="connsiteY36" fmla="*/ 245269 h 435769"/>
              <a:gd name="connsiteX37" fmla="*/ 2107406 w 2166937"/>
              <a:gd name="connsiteY37" fmla="*/ 407194 h 435769"/>
              <a:gd name="connsiteX38" fmla="*/ 2128837 w 2166937"/>
              <a:gd name="connsiteY38" fmla="*/ 395288 h 435769"/>
              <a:gd name="connsiteX39" fmla="*/ 2147887 w 2166937"/>
              <a:gd name="connsiteY39" fmla="*/ 378619 h 435769"/>
              <a:gd name="connsiteX40" fmla="*/ 2159793 w 2166937"/>
              <a:gd name="connsiteY40" fmla="*/ 359569 h 435769"/>
              <a:gd name="connsiteX41" fmla="*/ 2166937 w 2166937"/>
              <a:gd name="connsiteY41" fmla="*/ 333375 h 435769"/>
              <a:gd name="connsiteX42" fmla="*/ 2166937 w 2166937"/>
              <a:gd name="connsiteY42" fmla="*/ 311944 h 435769"/>
              <a:gd name="connsiteX43" fmla="*/ 2164556 w 2166937"/>
              <a:gd name="connsiteY43" fmla="*/ 290513 h 435769"/>
              <a:gd name="connsiteX44" fmla="*/ 2145506 w 2166937"/>
              <a:gd name="connsiteY44" fmla="*/ 266700 h 435769"/>
              <a:gd name="connsiteX45" fmla="*/ 2085975 w 2166937"/>
              <a:gd name="connsiteY45" fmla="*/ 209550 h 435769"/>
              <a:gd name="connsiteX46" fmla="*/ 2031206 w 2166937"/>
              <a:gd name="connsiteY46" fmla="*/ 157163 h 435769"/>
              <a:gd name="connsiteX47" fmla="*/ 1947862 w 2166937"/>
              <a:gd name="connsiteY47" fmla="*/ 92869 h 435769"/>
              <a:gd name="connsiteX48" fmla="*/ 1857375 w 2166937"/>
              <a:gd name="connsiteY48" fmla="*/ 28575 h 435769"/>
              <a:gd name="connsiteX49" fmla="*/ 1814512 w 2166937"/>
              <a:gd name="connsiteY49" fmla="*/ 0 h 435769"/>
              <a:gd name="connsiteX50" fmla="*/ 1807368 w 2166937"/>
              <a:gd name="connsiteY50" fmla="*/ 0 h 435769"/>
              <a:gd name="connsiteX51" fmla="*/ 1764506 w 2166937"/>
              <a:gd name="connsiteY51" fmla="*/ 14288 h 435769"/>
              <a:gd name="connsiteX52" fmla="*/ 1643062 w 2166937"/>
              <a:gd name="connsiteY52" fmla="*/ 52388 h 435769"/>
              <a:gd name="connsiteX53" fmla="*/ 1547812 w 2166937"/>
              <a:gd name="connsiteY53" fmla="*/ 71438 h 435769"/>
              <a:gd name="connsiteX54" fmla="*/ 1426368 w 2166937"/>
              <a:gd name="connsiteY54" fmla="*/ 83344 h 435769"/>
              <a:gd name="connsiteX55" fmla="*/ 1102518 w 2166937"/>
              <a:gd name="connsiteY55" fmla="*/ 123825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66937" h="435769">
                <a:moveTo>
                  <a:pt x="1102518" y="123825"/>
                </a:moveTo>
                <a:lnTo>
                  <a:pt x="871537" y="154781"/>
                </a:lnTo>
                <a:lnTo>
                  <a:pt x="623887" y="185738"/>
                </a:lnTo>
                <a:lnTo>
                  <a:pt x="442912" y="209550"/>
                </a:lnTo>
                <a:lnTo>
                  <a:pt x="357187" y="221456"/>
                </a:lnTo>
                <a:lnTo>
                  <a:pt x="300037" y="219075"/>
                </a:lnTo>
                <a:lnTo>
                  <a:pt x="223837" y="207169"/>
                </a:lnTo>
                <a:lnTo>
                  <a:pt x="171450" y="195263"/>
                </a:lnTo>
                <a:lnTo>
                  <a:pt x="111918" y="173831"/>
                </a:lnTo>
                <a:lnTo>
                  <a:pt x="69056" y="154781"/>
                </a:lnTo>
                <a:lnTo>
                  <a:pt x="38100" y="142875"/>
                </a:lnTo>
                <a:lnTo>
                  <a:pt x="16668" y="138113"/>
                </a:lnTo>
                <a:lnTo>
                  <a:pt x="2381" y="142875"/>
                </a:lnTo>
                <a:lnTo>
                  <a:pt x="0" y="154781"/>
                </a:lnTo>
                <a:lnTo>
                  <a:pt x="11906" y="183356"/>
                </a:lnTo>
                <a:lnTo>
                  <a:pt x="42862" y="233363"/>
                </a:lnTo>
                <a:lnTo>
                  <a:pt x="100012" y="302419"/>
                </a:lnTo>
                <a:lnTo>
                  <a:pt x="176212" y="366713"/>
                </a:lnTo>
                <a:lnTo>
                  <a:pt x="226218" y="402431"/>
                </a:lnTo>
                <a:lnTo>
                  <a:pt x="252412" y="421481"/>
                </a:lnTo>
                <a:lnTo>
                  <a:pt x="276225" y="431006"/>
                </a:lnTo>
                <a:lnTo>
                  <a:pt x="311943" y="435769"/>
                </a:lnTo>
                <a:lnTo>
                  <a:pt x="359568" y="428625"/>
                </a:lnTo>
                <a:lnTo>
                  <a:pt x="407193" y="416719"/>
                </a:lnTo>
                <a:lnTo>
                  <a:pt x="440531" y="402431"/>
                </a:lnTo>
                <a:lnTo>
                  <a:pt x="511968" y="388144"/>
                </a:lnTo>
                <a:lnTo>
                  <a:pt x="597693" y="369094"/>
                </a:lnTo>
                <a:lnTo>
                  <a:pt x="666750" y="350044"/>
                </a:lnTo>
                <a:lnTo>
                  <a:pt x="871537" y="330994"/>
                </a:lnTo>
                <a:lnTo>
                  <a:pt x="1007268" y="311944"/>
                </a:lnTo>
                <a:lnTo>
                  <a:pt x="1226343" y="283369"/>
                </a:lnTo>
                <a:lnTo>
                  <a:pt x="1388268" y="261938"/>
                </a:lnTo>
                <a:lnTo>
                  <a:pt x="1578768" y="238125"/>
                </a:lnTo>
                <a:lnTo>
                  <a:pt x="1695450" y="223838"/>
                </a:lnTo>
                <a:lnTo>
                  <a:pt x="1733550" y="221456"/>
                </a:lnTo>
                <a:lnTo>
                  <a:pt x="1759743" y="226219"/>
                </a:lnTo>
                <a:lnTo>
                  <a:pt x="1790700" y="245269"/>
                </a:lnTo>
                <a:lnTo>
                  <a:pt x="2107406" y="407194"/>
                </a:lnTo>
                <a:lnTo>
                  <a:pt x="2128837" y="395288"/>
                </a:lnTo>
                <a:lnTo>
                  <a:pt x="2147887" y="378619"/>
                </a:lnTo>
                <a:lnTo>
                  <a:pt x="2159793" y="359569"/>
                </a:lnTo>
                <a:lnTo>
                  <a:pt x="2166937" y="333375"/>
                </a:lnTo>
                <a:lnTo>
                  <a:pt x="2166937" y="311944"/>
                </a:lnTo>
                <a:lnTo>
                  <a:pt x="2164556" y="290513"/>
                </a:lnTo>
                <a:lnTo>
                  <a:pt x="2145506" y="266700"/>
                </a:lnTo>
                <a:lnTo>
                  <a:pt x="2085975" y="209550"/>
                </a:lnTo>
                <a:lnTo>
                  <a:pt x="2031206" y="157163"/>
                </a:lnTo>
                <a:lnTo>
                  <a:pt x="1947862" y="92869"/>
                </a:lnTo>
                <a:lnTo>
                  <a:pt x="1857375" y="28575"/>
                </a:lnTo>
                <a:lnTo>
                  <a:pt x="1814512" y="0"/>
                </a:lnTo>
                <a:lnTo>
                  <a:pt x="1807368" y="0"/>
                </a:lnTo>
                <a:lnTo>
                  <a:pt x="1764506" y="14288"/>
                </a:lnTo>
                <a:lnTo>
                  <a:pt x="1643062" y="52388"/>
                </a:lnTo>
                <a:lnTo>
                  <a:pt x="1547812" y="71438"/>
                </a:lnTo>
                <a:lnTo>
                  <a:pt x="1426368" y="83344"/>
                </a:lnTo>
                <a:lnTo>
                  <a:pt x="1102518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73A3851-1D71-4855-8619-93C2407091FC}"/>
              </a:ext>
            </a:extLst>
          </p:cNvPr>
          <p:cNvSpPr/>
          <p:nvPr/>
        </p:nvSpPr>
        <p:spPr>
          <a:xfrm>
            <a:off x="6337300" y="2341563"/>
            <a:ext cx="752475" cy="1020762"/>
          </a:xfrm>
          <a:custGeom>
            <a:avLst/>
            <a:gdLst>
              <a:gd name="connsiteX0" fmla="*/ 309562 w 752475"/>
              <a:gd name="connsiteY0" fmla="*/ 407194 h 1021556"/>
              <a:gd name="connsiteX1" fmla="*/ 338137 w 752475"/>
              <a:gd name="connsiteY1" fmla="*/ 352425 h 1021556"/>
              <a:gd name="connsiteX2" fmla="*/ 361950 w 752475"/>
              <a:gd name="connsiteY2" fmla="*/ 297656 h 1021556"/>
              <a:gd name="connsiteX3" fmla="*/ 383381 w 752475"/>
              <a:gd name="connsiteY3" fmla="*/ 240506 h 1021556"/>
              <a:gd name="connsiteX4" fmla="*/ 402431 w 752475"/>
              <a:gd name="connsiteY4" fmla="*/ 188119 h 1021556"/>
              <a:gd name="connsiteX5" fmla="*/ 416718 w 752475"/>
              <a:gd name="connsiteY5" fmla="*/ 126206 h 1021556"/>
              <a:gd name="connsiteX6" fmla="*/ 421481 w 752475"/>
              <a:gd name="connsiteY6" fmla="*/ 90487 h 1021556"/>
              <a:gd name="connsiteX7" fmla="*/ 421481 w 752475"/>
              <a:gd name="connsiteY7" fmla="*/ 69056 h 1021556"/>
              <a:gd name="connsiteX8" fmla="*/ 416718 w 752475"/>
              <a:gd name="connsiteY8" fmla="*/ 47625 h 1021556"/>
              <a:gd name="connsiteX9" fmla="*/ 402431 w 752475"/>
              <a:gd name="connsiteY9" fmla="*/ 26194 h 1021556"/>
              <a:gd name="connsiteX10" fmla="*/ 359568 w 752475"/>
              <a:gd name="connsiteY10" fmla="*/ 0 h 1021556"/>
              <a:gd name="connsiteX11" fmla="*/ 752475 w 752475"/>
              <a:gd name="connsiteY11" fmla="*/ 95250 h 1021556"/>
              <a:gd name="connsiteX12" fmla="*/ 747712 w 752475"/>
              <a:gd name="connsiteY12" fmla="*/ 128587 h 1021556"/>
              <a:gd name="connsiteX13" fmla="*/ 738187 w 752475"/>
              <a:gd name="connsiteY13" fmla="*/ 147637 h 1021556"/>
              <a:gd name="connsiteX14" fmla="*/ 711993 w 752475"/>
              <a:gd name="connsiteY14" fmla="*/ 169069 h 1021556"/>
              <a:gd name="connsiteX15" fmla="*/ 700087 w 752475"/>
              <a:gd name="connsiteY15" fmla="*/ 178594 h 1021556"/>
              <a:gd name="connsiteX16" fmla="*/ 673893 w 752475"/>
              <a:gd name="connsiteY16" fmla="*/ 202406 h 1021556"/>
              <a:gd name="connsiteX17" fmla="*/ 650081 w 752475"/>
              <a:gd name="connsiteY17" fmla="*/ 228600 h 1021556"/>
              <a:gd name="connsiteX18" fmla="*/ 633412 w 752475"/>
              <a:gd name="connsiteY18" fmla="*/ 257175 h 1021556"/>
              <a:gd name="connsiteX19" fmla="*/ 609600 w 752475"/>
              <a:gd name="connsiteY19" fmla="*/ 307181 h 1021556"/>
              <a:gd name="connsiteX20" fmla="*/ 583406 w 752475"/>
              <a:gd name="connsiteY20" fmla="*/ 371475 h 1021556"/>
              <a:gd name="connsiteX21" fmla="*/ 531018 w 752475"/>
              <a:gd name="connsiteY21" fmla="*/ 497681 h 1021556"/>
              <a:gd name="connsiteX22" fmla="*/ 457200 w 752475"/>
              <a:gd name="connsiteY22" fmla="*/ 647700 h 1021556"/>
              <a:gd name="connsiteX23" fmla="*/ 397668 w 752475"/>
              <a:gd name="connsiteY23" fmla="*/ 750094 h 1021556"/>
              <a:gd name="connsiteX24" fmla="*/ 359568 w 752475"/>
              <a:gd name="connsiteY24" fmla="*/ 809625 h 1021556"/>
              <a:gd name="connsiteX25" fmla="*/ 309562 w 752475"/>
              <a:gd name="connsiteY25" fmla="*/ 878681 h 1021556"/>
              <a:gd name="connsiteX26" fmla="*/ 254793 w 752475"/>
              <a:gd name="connsiteY26" fmla="*/ 940594 h 1021556"/>
              <a:gd name="connsiteX27" fmla="*/ 207168 w 752475"/>
              <a:gd name="connsiteY27" fmla="*/ 981075 h 1021556"/>
              <a:gd name="connsiteX28" fmla="*/ 164306 w 752475"/>
              <a:gd name="connsiteY28" fmla="*/ 1007269 h 1021556"/>
              <a:gd name="connsiteX29" fmla="*/ 138112 w 752475"/>
              <a:gd name="connsiteY29" fmla="*/ 1019175 h 1021556"/>
              <a:gd name="connsiteX30" fmla="*/ 119062 w 752475"/>
              <a:gd name="connsiteY30" fmla="*/ 1021556 h 1021556"/>
              <a:gd name="connsiteX31" fmla="*/ 104775 w 752475"/>
              <a:gd name="connsiteY31" fmla="*/ 1016794 h 1021556"/>
              <a:gd name="connsiteX32" fmla="*/ 88106 w 752475"/>
              <a:gd name="connsiteY32" fmla="*/ 1004887 h 1021556"/>
              <a:gd name="connsiteX33" fmla="*/ 71437 w 752475"/>
              <a:gd name="connsiteY33" fmla="*/ 990600 h 1021556"/>
              <a:gd name="connsiteX34" fmla="*/ 47625 w 752475"/>
              <a:gd name="connsiteY34" fmla="*/ 959644 h 1021556"/>
              <a:gd name="connsiteX35" fmla="*/ 26193 w 752475"/>
              <a:gd name="connsiteY35" fmla="*/ 916781 h 1021556"/>
              <a:gd name="connsiteX36" fmla="*/ 9525 w 752475"/>
              <a:gd name="connsiteY36" fmla="*/ 878681 h 1021556"/>
              <a:gd name="connsiteX37" fmla="*/ 0 w 752475"/>
              <a:gd name="connsiteY37" fmla="*/ 852487 h 1021556"/>
              <a:gd name="connsiteX38" fmla="*/ 183356 w 752475"/>
              <a:gd name="connsiteY38" fmla="*/ 609600 h 1021556"/>
              <a:gd name="connsiteX39" fmla="*/ 228600 w 752475"/>
              <a:gd name="connsiteY39" fmla="*/ 545306 h 1021556"/>
              <a:gd name="connsiteX40" fmla="*/ 283368 w 752475"/>
              <a:gd name="connsiteY40" fmla="*/ 457200 h 1021556"/>
              <a:gd name="connsiteX41" fmla="*/ 309562 w 752475"/>
              <a:gd name="connsiteY41" fmla="*/ 407194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52475" h="1021556">
                <a:moveTo>
                  <a:pt x="309562" y="407194"/>
                </a:moveTo>
                <a:lnTo>
                  <a:pt x="338137" y="352425"/>
                </a:lnTo>
                <a:lnTo>
                  <a:pt x="361950" y="297656"/>
                </a:lnTo>
                <a:lnTo>
                  <a:pt x="383381" y="240506"/>
                </a:lnTo>
                <a:lnTo>
                  <a:pt x="402431" y="188119"/>
                </a:lnTo>
                <a:lnTo>
                  <a:pt x="416718" y="126206"/>
                </a:lnTo>
                <a:lnTo>
                  <a:pt x="421481" y="90487"/>
                </a:lnTo>
                <a:lnTo>
                  <a:pt x="421481" y="69056"/>
                </a:lnTo>
                <a:lnTo>
                  <a:pt x="416718" y="47625"/>
                </a:lnTo>
                <a:lnTo>
                  <a:pt x="402431" y="26194"/>
                </a:lnTo>
                <a:lnTo>
                  <a:pt x="359568" y="0"/>
                </a:lnTo>
                <a:lnTo>
                  <a:pt x="752475" y="95250"/>
                </a:lnTo>
                <a:lnTo>
                  <a:pt x="747712" y="128587"/>
                </a:lnTo>
                <a:lnTo>
                  <a:pt x="738187" y="147637"/>
                </a:lnTo>
                <a:lnTo>
                  <a:pt x="711993" y="169069"/>
                </a:lnTo>
                <a:lnTo>
                  <a:pt x="700087" y="178594"/>
                </a:lnTo>
                <a:lnTo>
                  <a:pt x="673893" y="202406"/>
                </a:lnTo>
                <a:lnTo>
                  <a:pt x="650081" y="228600"/>
                </a:lnTo>
                <a:lnTo>
                  <a:pt x="633412" y="257175"/>
                </a:lnTo>
                <a:lnTo>
                  <a:pt x="609600" y="307181"/>
                </a:lnTo>
                <a:lnTo>
                  <a:pt x="583406" y="371475"/>
                </a:lnTo>
                <a:lnTo>
                  <a:pt x="531018" y="497681"/>
                </a:lnTo>
                <a:lnTo>
                  <a:pt x="457200" y="647700"/>
                </a:lnTo>
                <a:lnTo>
                  <a:pt x="397668" y="750094"/>
                </a:lnTo>
                <a:lnTo>
                  <a:pt x="359568" y="809625"/>
                </a:lnTo>
                <a:lnTo>
                  <a:pt x="309562" y="878681"/>
                </a:lnTo>
                <a:lnTo>
                  <a:pt x="254793" y="940594"/>
                </a:lnTo>
                <a:lnTo>
                  <a:pt x="207168" y="981075"/>
                </a:lnTo>
                <a:lnTo>
                  <a:pt x="164306" y="1007269"/>
                </a:lnTo>
                <a:lnTo>
                  <a:pt x="138112" y="1019175"/>
                </a:lnTo>
                <a:lnTo>
                  <a:pt x="119062" y="1021556"/>
                </a:lnTo>
                <a:lnTo>
                  <a:pt x="104775" y="1016794"/>
                </a:lnTo>
                <a:lnTo>
                  <a:pt x="88106" y="1004887"/>
                </a:lnTo>
                <a:lnTo>
                  <a:pt x="71437" y="990600"/>
                </a:lnTo>
                <a:lnTo>
                  <a:pt x="47625" y="959644"/>
                </a:lnTo>
                <a:lnTo>
                  <a:pt x="26193" y="916781"/>
                </a:lnTo>
                <a:lnTo>
                  <a:pt x="9525" y="878681"/>
                </a:lnTo>
                <a:lnTo>
                  <a:pt x="0" y="852487"/>
                </a:lnTo>
                <a:lnTo>
                  <a:pt x="183356" y="609600"/>
                </a:lnTo>
                <a:lnTo>
                  <a:pt x="228600" y="545306"/>
                </a:lnTo>
                <a:lnTo>
                  <a:pt x="283368" y="457200"/>
                </a:lnTo>
                <a:lnTo>
                  <a:pt x="309562" y="4071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8AA4686D-30C2-4F12-879E-0B006BA92B56}"/>
              </a:ext>
            </a:extLst>
          </p:cNvPr>
          <p:cNvSpPr/>
          <p:nvPr/>
        </p:nvSpPr>
        <p:spPr>
          <a:xfrm>
            <a:off x="6053139" y="2924175"/>
            <a:ext cx="479425" cy="331788"/>
          </a:xfrm>
          <a:custGeom>
            <a:avLst/>
            <a:gdLst>
              <a:gd name="connsiteX0" fmla="*/ 176212 w 478631"/>
              <a:gd name="connsiteY0" fmla="*/ 150019 h 330994"/>
              <a:gd name="connsiteX1" fmla="*/ 226218 w 478631"/>
              <a:gd name="connsiteY1" fmla="*/ 188119 h 330994"/>
              <a:gd name="connsiteX2" fmla="*/ 245268 w 478631"/>
              <a:gd name="connsiteY2" fmla="*/ 207169 h 330994"/>
              <a:gd name="connsiteX3" fmla="*/ 271462 w 478631"/>
              <a:gd name="connsiteY3" fmla="*/ 238125 h 330994"/>
              <a:gd name="connsiteX4" fmla="*/ 283368 w 478631"/>
              <a:gd name="connsiteY4" fmla="*/ 259556 h 330994"/>
              <a:gd name="connsiteX5" fmla="*/ 285750 w 478631"/>
              <a:gd name="connsiteY5" fmla="*/ 266700 h 330994"/>
              <a:gd name="connsiteX6" fmla="*/ 311943 w 478631"/>
              <a:gd name="connsiteY6" fmla="*/ 330994 h 330994"/>
              <a:gd name="connsiteX7" fmla="*/ 478631 w 478631"/>
              <a:gd name="connsiteY7" fmla="*/ 14288 h 330994"/>
              <a:gd name="connsiteX8" fmla="*/ 457200 w 478631"/>
              <a:gd name="connsiteY8" fmla="*/ 42863 h 330994"/>
              <a:gd name="connsiteX9" fmla="*/ 438150 w 478631"/>
              <a:gd name="connsiteY9" fmla="*/ 57150 h 330994"/>
              <a:gd name="connsiteX10" fmla="*/ 409575 w 478631"/>
              <a:gd name="connsiteY10" fmla="*/ 71438 h 330994"/>
              <a:gd name="connsiteX11" fmla="*/ 366712 w 478631"/>
              <a:gd name="connsiteY11" fmla="*/ 83344 h 330994"/>
              <a:gd name="connsiteX12" fmla="*/ 338137 w 478631"/>
              <a:gd name="connsiteY12" fmla="*/ 83344 h 330994"/>
              <a:gd name="connsiteX13" fmla="*/ 278606 w 478631"/>
              <a:gd name="connsiteY13" fmla="*/ 73819 h 330994"/>
              <a:gd name="connsiteX14" fmla="*/ 197643 w 478631"/>
              <a:gd name="connsiteY14" fmla="*/ 54769 h 330994"/>
              <a:gd name="connsiteX15" fmla="*/ 95250 w 478631"/>
              <a:gd name="connsiteY15" fmla="*/ 26194 h 330994"/>
              <a:gd name="connsiteX16" fmla="*/ 35718 w 478631"/>
              <a:gd name="connsiteY16" fmla="*/ 2381 h 330994"/>
              <a:gd name="connsiteX17" fmla="*/ 16668 w 478631"/>
              <a:gd name="connsiteY17" fmla="*/ 0 h 330994"/>
              <a:gd name="connsiteX18" fmla="*/ 0 w 478631"/>
              <a:gd name="connsiteY18" fmla="*/ 9525 h 330994"/>
              <a:gd name="connsiteX19" fmla="*/ 2381 w 478631"/>
              <a:gd name="connsiteY19" fmla="*/ 38100 h 330994"/>
              <a:gd name="connsiteX20" fmla="*/ 16668 w 478631"/>
              <a:gd name="connsiteY20" fmla="*/ 59531 h 330994"/>
              <a:gd name="connsiteX21" fmla="*/ 61912 w 478631"/>
              <a:gd name="connsiteY21" fmla="*/ 80963 h 330994"/>
              <a:gd name="connsiteX22" fmla="*/ 107156 w 478631"/>
              <a:gd name="connsiteY22" fmla="*/ 104775 h 330994"/>
              <a:gd name="connsiteX23" fmla="*/ 176212 w 478631"/>
              <a:gd name="connsiteY23" fmla="*/ 150019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78631" h="330994">
                <a:moveTo>
                  <a:pt x="176212" y="150019"/>
                </a:moveTo>
                <a:lnTo>
                  <a:pt x="226218" y="188119"/>
                </a:lnTo>
                <a:lnTo>
                  <a:pt x="245268" y="207169"/>
                </a:lnTo>
                <a:lnTo>
                  <a:pt x="271462" y="238125"/>
                </a:lnTo>
                <a:lnTo>
                  <a:pt x="283368" y="259556"/>
                </a:lnTo>
                <a:lnTo>
                  <a:pt x="285750" y="266700"/>
                </a:lnTo>
                <a:lnTo>
                  <a:pt x="311943" y="330994"/>
                </a:lnTo>
                <a:lnTo>
                  <a:pt x="478631" y="14288"/>
                </a:lnTo>
                <a:lnTo>
                  <a:pt x="457200" y="42863"/>
                </a:lnTo>
                <a:lnTo>
                  <a:pt x="438150" y="57150"/>
                </a:lnTo>
                <a:lnTo>
                  <a:pt x="409575" y="71438"/>
                </a:lnTo>
                <a:lnTo>
                  <a:pt x="366712" y="83344"/>
                </a:lnTo>
                <a:lnTo>
                  <a:pt x="338137" y="83344"/>
                </a:lnTo>
                <a:lnTo>
                  <a:pt x="278606" y="73819"/>
                </a:lnTo>
                <a:lnTo>
                  <a:pt x="197643" y="54769"/>
                </a:lnTo>
                <a:lnTo>
                  <a:pt x="95250" y="26194"/>
                </a:lnTo>
                <a:lnTo>
                  <a:pt x="35718" y="2381"/>
                </a:lnTo>
                <a:lnTo>
                  <a:pt x="16668" y="0"/>
                </a:lnTo>
                <a:lnTo>
                  <a:pt x="0" y="9525"/>
                </a:lnTo>
                <a:lnTo>
                  <a:pt x="2381" y="38100"/>
                </a:lnTo>
                <a:lnTo>
                  <a:pt x="16668" y="59531"/>
                </a:lnTo>
                <a:lnTo>
                  <a:pt x="61912" y="80963"/>
                </a:lnTo>
                <a:lnTo>
                  <a:pt x="107156" y="104775"/>
                </a:lnTo>
                <a:lnTo>
                  <a:pt x="176212" y="150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EF9C470-74F4-421F-B13C-75D25E96DCF1}"/>
              </a:ext>
            </a:extLst>
          </p:cNvPr>
          <p:cNvSpPr/>
          <p:nvPr/>
        </p:nvSpPr>
        <p:spPr>
          <a:xfrm>
            <a:off x="4219575" y="2401889"/>
            <a:ext cx="1714500" cy="1322387"/>
          </a:xfrm>
          <a:custGeom>
            <a:avLst/>
            <a:gdLst>
              <a:gd name="connsiteX0" fmla="*/ 1021556 w 1714500"/>
              <a:gd name="connsiteY0" fmla="*/ 585788 h 1321594"/>
              <a:gd name="connsiteX1" fmla="*/ 1107281 w 1714500"/>
              <a:gd name="connsiteY1" fmla="*/ 507207 h 1321594"/>
              <a:gd name="connsiteX2" fmla="*/ 1173956 w 1714500"/>
              <a:gd name="connsiteY2" fmla="*/ 440532 h 1321594"/>
              <a:gd name="connsiteX3" fmla="*/ 1223963 w 1714500"/>
              <a:gd name="connsiteY3" fmla="*/ 383382 h 1321594"/>
              <a:gd name="connsiteX4" fmla="*/ 1259681 w 1714500"/>
              <a:gd name="connsiteY4" fmla="*/ 340519 h 1321594"/>
              <a:gd name="connsiteX5" fmla="*/ 1283494 w 1714500"/>
              <a:gd name="connsiteY5" fmla="*/ 307182 h 1321594"/>
              <a:gd name="connsiteX6" fmla="*/ 1309688 w 1714500"/>
              <a:gd name="connsiteY6" fmla="*/ 264319 h 1321594"/>
              <a:gd name="connsiteX7" fmla="*/ 1323975 w 1714500"/>
              <a:gd name="connsiteY7" fmla="*/ 238125 h 1321594"/>
              <a:gd name="connsiteX8" fmla="*/ 1340644 w 1714500"/>
              <a:gd name="connsiteY8" fmla="*/ 200025 h 1321594"/>
              <a:gd name="connsiteX9" fmla="*/ 1352550 w 1714500"/>
              <a:gd name="connsiteY9" fmla="*/ 159544 h 1321594"/>
              <a:gd name="connsiteX10" fmla="*/ 1359694 w 1714500"/>
              <a:gd name="connsiteY10" fmla="*/ 126207 h 1321594"/>
              <a:gd name="connsiteX11" fmla="*/ 1359694 w 1714500"/>
              <a:gd name="connsiteY11" fmla="*/ 88107 h 1321594"/>
              <a:gd name="connsiteX12" fmla="*/ 1340644 w 1714500"/>
              <a:gd name="connsiteY12" fmla="*/ 4763 h 1321594"/>
              <a:gd name="connsiteX13" fmla="*/ 1543050 w 1714500"/>
              <a:gd name="connsiteY13" fmla="*/ 0 h 1321594"/>
              <a:gd name="connsiteX14" fmla="*/ 1604963 w 1714500"/>
              <a:gd name="connsiteY14" fmla="*/ 66675 h 1321594"/>
              <a:gd name="connsiteX15" fmla="*/ 1650206 w 1714500"/>
              <a:gd name="connsiteY15" fmla="*/ 114300 h 1321594"/>
              <a:gd name="connsiteX16" fmla="*/ 1683544 w 1714500"/>
              <a:gd name="connsiteY16" fmla="*/ 145257 h 1321594"/>
              <a:gd name="connsiteX17" fmla="*/ 1700213 w 1714500"/>
              <a:gd name="connsiteY17" fmla="*/ 164307 h 1321594"/>
              <a:gd name="connsiteX18" fmla="*/ 1707356 w 1714500"/>
              <a:gd name="connsiteY18" fmla="*/ 183357 h 1321594"/>
              <a:gd name="connsiteX19" fmla="*/ 1714500 w 1714500"/>
              <a:gd name="connsiteY19" fmla="*/ 202407 h 1321594"/>
              <a:gd name="connsiteX20" fmla="*/ 1714500 w 1714500"/>
              <a:gd name="connsiteY20" fmla="*/ 219075 h 1321594"/>
              <a:gd name="connsiteX21" fmla="*/ 1709738 w 1714500"/>
              <a:gd name="connsiteY21" fmla="*/ 245269 h 1321594"/>
              <a:gd name="connsiteX22" fmla="*/ 1695450 w 1714500"/>
              <a:gd name="connsiteY22" fmla="*/ 271463 h 1321594"/>
              <a:gd name="connsiteX23" fmla="*/ 1666875 w 1714500"/>
              <a:gd name="connsiteY23" fmla="*/ 300038 h 1321594"/>
              <a:gd name="connsiteX24" fmla="*/ 1624013 w 1714500"/>
              <a:gd name="connsiteY24" fmla="*/ 323850 h 1321594"/>
              <a:gd name="connsiteX25" fmla="*/ 1566863 w 1714500"/>
              <a:gd name="connsiteY25" fmla="*/ 364332 h 1321594"/>
              <a:gd name="connsiteX26" fmla="*/ 1519238 w 1714500"/>
              <a:gd name="connsiteY26" fmla="*/ 409575 h 1321594"/>
              <a:gd name="connsiteX27" fmla="*/ 1447800 w 1714500"/>
              <a:gd name="connsiteY27" fmla="*/ 490538 h 1321594"/>
              <a:gd name="connsiteX28" fmla="*/ 1354931 w 1714500"/>
              <a:gd name="connsiteY28" fmla="*/ 585788 h 1321594"/>
              <a:gd name="connsiteX29" fmla="*/ 1252538 w 1714500"/>
              <a:gd name="connsiteY29" fmla="*/ 678657 h 1321594"/>
              <a:gd name="connsiteX30" fmla="*/ 1152525 w 1714500"/>
              <a:gd name="connsiteY30" fmla="*/ 764382 h 1321594"/>
              <a:gd name="connsiteX31" fmla="*/ 1040606 w 1714500"/>
              <a:gd name="connsiteY31" fmla="*/ 847725 h 1321594"/>
              <a:gd name="connsiteX32" fmla="*/ 916781 w 1714500"/>
              <a:gd name="connsiteY32" fmla="*/ 933450 h 1321594"/>
              <a:gd name="connsiteX33" fmla="*/ 790575 w 1714500"/>
              <a:gd name="connsiteY33" fmla="*/ 1007269 h 1321594"/>
              <a:gd name="connsiteX34" fmla="*/ 650081 w 1714500"/>
              <a:gd name="connsiteY34" fmla="*/ 1088232 h 1321594"/>
              <a:gd name="connsiteX35" fmla="*/ 521494 w 1714500"/>
              <a:gd name="connsiteY35" fmla="*/ 1152525 h 1321594"/>
              <a:gd name="connsiteX36" fmla="*/ 369094 w 1714500"/>
              <a:gd name="connsiteY36" fmla="*/ 1216819 h 1321594"/>
              <a:gd name="connsiteX37" fmla="*/ 280988 w 1714500"/>
              <a:gd name="connsiteY37" fmla="*/ 1250157 h 1321594"/>
              <a:gd name="connsiteX38" fmla="*/ 135731 w 1714500"/>
              <a:gd name="connsiteY38" fmla="*/ 1297782 h 1321594"/>
              <a:gd name="connsiteX39" fmla="*/ 50006 w 1714500"/>
              <a:gd name="connsiteY39" fmla="*/ 1319213 h 1321594"/>
              <a:gd name="connsiteX40" fmla="*/ 23813 w 1714500"/>
              <a:gd name="connsiteY40" fmla="*/ 1321594 h 1321594"/>
              <a:gd name="connsiteX41" fmla="*/ 9525 w 1714500"/>
              <a:gd name="connsiteY41" fmla="*/ 1319213 h 1321594"/>
              <a:gd name="connsiteX42" fmla="*/ 0 w 1714500"/>
              <a:gd name="connsiteY42" fmla="*/ 1307307 h 1321594"/>
              <a:gd name="connsiteX43" fmla="*/ 7144 w 1714500"/>
              <a:gd name="connsiteY43" fmla="*/ 1288257 h 1321594"/>
              <a:gd name="connsiteX44" fmla="*/ 21431 w 1714500"/>
              <a:gd name="connsiteY44" fmla="*/ 1271588 h 1321594"/>
              <a:gd name="connsiteX45" fmla="*/ 97631 w 1714500"/>
              <a:gd name="connsiteY45" fmla="*/ 1233488 h 1321594"/>
              <a:gd name="connsiteX46" fmla="*/ 209550 w 1714500"/>
              <a:gd name="connsiteY46" fmla="*/ 1173957 h 1321594"/>
              <a:gd name="connsiteX47" fmla="*/ 326231 w 1714500"/>
              <a:gd name="connsiteY47" fmla="*/ 1107282 h 1321594"/>
              <a:gd name="connsiteX48" fmla="*/ 454819 w 1714500"/>
              <a:gd name="connsiteY48" fmla="*/ 1028700 h 1321594"/>
              <a:gd name="connsiteX49" fmla="*/ 573881 w 1714500"/>
              <a:gd name="connsiteY49" fmla="*/ 950119 h 1321594"/>
              <a:gd name="connsiteX50" fmla="*/ 666750 w 1714500"/>
              <a:gd name="connsiteY50" fmla="*/ 883444 h 1321594"/>
              <a:gd name="connsiteX51" fmla="*/ 783431 w 1714500"/>
              <a:gd name="connsiteY51" fmla="*/ 792957 h 1321594"/>
              <a:gd name="connsiteX52" fmla="*/ 878681 w 1714500"/>
              <a:gd name="connsiteY52" fmla="*/ 716757 h 1321594"/>
              <a:gd name="connsiteX53" fmla="*/ 1021556 w 1714500"/>
              <a:gd name="connsiteY53" fmla="*/ 585788 h 132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14500" h="1321594">
                <a:moveTo>
                  <a:pt x="1021556" y="585788"/>
                </a:moveTo>
                <a:lnTo>
                  <a:pt x="1107281" y="507207"/>
                </a:lnTo>
                <a:lnTo>
                  <a:pt x="1173956" y="440532"/>
                </a:lnTo>
                <a:lnTo>
                  <a:pt x="1223963" y="383382"/>
                </a:lnTo>
                <a:lnTo>
                  <a:pt x="1259681" y="340519"/>
                </a:lnTo>
                <a:lnTo>
                  <a:pt x="1283494" y="307182"/>
                </a:lnTo>
                <a:lnTo>
                  <a:pt x="1309688" y="264319"/>
                </a:lnTo>
                <a:lnTo>
                  <a:pt x="1323975" y="238125"/>
                </a:lnTo>
                <a:lnTo>
                  <a:pt x="1340644" y="200025"/>
                </a:lnTo>
                <a:lnTo>
                  <a:pt x="1352550" y="159544"/>
                </a:lnTo>
                <a:lnTo>
                  <a:pt x="1359694" y="126207"/>
                </a:lnTo>
                <a:lnTo>
                  <a:pt x="1359694" y="88107"/>
                </a:lnTo>
                <a:lnTo>
                  <a:pt x="1340644" y="4763"/>
                </a:lnTo>
                <a:lnTo>
                  <a:pt x="1543050" y="0"/>
                </a:lnTo>
                <a:lnTo>
                  <a:pt x="1604963" y="66675"/>
                </a:lnTo>
                <a:lnTo>
                  <a:pt x="1650206" y="114300"/>
                </a:lnTo>
                <a:lnTo>
                  <a:pt x="1683544" y="145257"/>
                </a:lnTo>
                <a:lnTo>
                  <a:pt x="1700213" y="164307"/>
                </a:lnTo>
                <a:lnTo>
                  <a:pt x="1707356" y="183357"/>
                </a:lnTo>
                <a:lnTo>
                  <a:pt x="1714500" y="202407"/>
                </a:lnTo>
                <a:lnTo>
                  <a:pt x="1714500" y="219075"/>
                </a:lnTo>
                <a:lnTo>
                  <a:pt x="1709738" y="245269"/>
                </a:lnTo>
                <a:lnTo>
                  <a:pt x="1695450" y="271463"/>
                </a:lnTo>
                <a:lnTo>
                  <a:pt x="1666875" y="300038"/>
                </a:lnTo>
                <a:lnTo>
                  <a:pt x="1624013" y="323850"/>
                </a:lnTo>
                <a:lnTo>
                  <a:pt x="1566863" y="364332"/>
                </a:lnTo>
                <a:lnTo>
                  <a:pt x="1519238" y="409575"/>
                </a:lnTo>
                <a:lnTo>
                  <a:pt x="1447800" y="490538"/>
                </a:lnTo>
                <a:lnTo>
                  <a:pt x="1354931" y="585788"/>
                </a:lnTo>
                <a:lnTo>
                  <a:pt x="1252538" y="678657"/>
                </a:lnTo>
                <a:lnTo>
                  <a:pt x="1152525" y="764382"/>
                </a:lnTo>
                <a:lnTo>
                  <a:pt x="1040606" y="847725"/>
                </a:lnTo>
                <a:lnTo>
                  <a:pt x="916781" y="933450"/>
                </a:lnTo>
                <a:lnTo>
                  <a:pt x="790575" y="1007269"/>
                </a:lnTo>
                <a:lnTo>
                  <a:pt x="650081" y="1088232"/>
                </a:lnTo>
                <a:lnTo>
                  <a:pt x="521494" y="1152525"/>
                </a:lnTo>
                <a:lnTo>
                  <a:pt x="369094" y="1216819"/>
                </a:lnTo>
                <a:lnTo>
                  <a:pt x="280988" y="1250157"/>
                </a:lnTo>
                <a:lnTo>
                  <a:pt x="135731" y="1297782"/>
                </a:lnTo>
                <a:lnTo>
                  <a:pt x="50006" y="1319213"/>
                </a:lnTo>
                <a:lnTo>
                  <a:pt x="23813" y="1321594"/>
                </a:lnTo>
                <a:lnTo>
                  <a:pt x="9525" y="1319213"/>
                </a:lnTo>
                <a:lnTo>
                  <a:pt x="0" y="1307307"/>
                </a:lnTo>
                <a:lnTo>
                  <a:pt x="7144" y="1288257"/>
                </a:lnTo>
                <a:lnTo>
                  <a:pt x="21431" y="1271588"/>
                </a:lnTo>
                <a:lnTo>
                  <a:pt x="97631" y="1233488"/>
                </a:lnTo>
                <a:lnTo>
                  <a:pt x="209550" y="1173957"/>
                </a:lnTo>
                <a:lnTo>
                  <a:pt x="326231" y="1107282"/>
                </a:lnTo>
                <a:lnTo>
                  <a:pt x="454819" y="1028700"/>
                </a:lnTo>
                <a:lnTo>
                  <a:pt x="573881" y="950119"/>
                </a:lnTo>
                <a:lnTo>
                  <a:pt x="666750" y="883444"/>
                </a:lnTo>
                <a:lnTo>
                  <a:pt x="783431" y="792957"/>
                </a:lnTo>
                <a:lnTo>
                  <a:pt x="878681" y="716757"/>
                </a:lnTo>
                <a:lnTo>
                  <a:pt x="1021556" y="585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4D29E357-6512-401D-B503-EB6FD9D3C03B}"/>
              </a:ext>
            </a:extLst>
          </p:cNvPr>
          <p:cNvSpPr/>
          <p:nvPr/>
        </p:nvSpPr>
        <p:spPr>
          <a:xfrm>
            <a:off x="4916488" y="3494089"/>
            <a:ext cx="279400" cy="1900237"/>
          </a:xfrm>
          <a:custGeom>
            <a:avLst/>
            <a:gdLst>
              <a:gd name="connsiteX0" fmla="*/ 62631 w 280583"/>
              <a:gd name="connsiteY0" fmla="*/ 889348 h 1898945"/>
              <a:gd name="connsiteX1" fmla="*/ 70146 w 280583"/>
              <a:gd name="connsiteY1" fmla="*/ 643837 h 1898945"/>
              <a:gd name="connsiteX2" fmla="*/ 72651 w 280583"/>
              <a:gd name="connsiteY2" fmla="*/ 526093 h 1898945"/>
              <a:gd name="connsiteX3" fmla="*/ 77662 w 280583"/>
              <a:gd name="connsiteY3" fmla="*/ 350728 h 1898945"/>
              <a:gd name="connsiteX4" fmla="*/ 80167 w 280583"/>
              <a:gd name="connsiteY4" fmla="*/ 288098 h 1898945"/>
              <a:gd name="connsiteX5" fmla="*/ 77662 w 280583"/>
              <a:gd name="connsiteY5" fmla="*/ 265551 h 1898945"/>
              <a:gd name="connsiteX6" fmla="*/ 70146 w 280583"/>
              <a:gd name="connsiteY6" fmla="*/ 215447 h 1898945"/>
              <a:gd name="connsiteX7" fmla="*/ 47599 w 280583"/>
              <a:gd name="connsiteY7" fmla="*/ 137786 h 1898945"/>
              <a:gd name="connsiteX8" fmla="*/ 17537 w 280583"/>
              <a:gd name="connsiteY8" fmla="*/ 60125 h 1898945"/>
              <a:gd name="connsiteX9" fmla="*/ 2506 w 280583"/>
              <a:gd name="connsiteY9" fmla="*/ 27557 h 1898945"/>
              <a:gd name="connsiteX10" fmla="*/ 0 w 280583"/>
              <a:gd name="connsiteY10" fmla="*/ 15031 h 1898945"/>
              <a:gd name="connsiteX11" fmla="*/ 5011 w 280583"/>
              <a:gd name="connsiteY11" fmla="*/ 2505 h 1898945"/>
              <a:gd name="connsiteX12" fmla="*/ 37579 w 280583"/>
              <a:gd name="connsiteY12" fmla="*/ 0 h 1898945"/>
              <a:gd name="connsiteX13" fmla="*/ 117745 w 280583"/>
              <a:gd name="connsiteY13" fmla="*/ 15031 h 1898945"/>
              <a:gd name="connsiteX14" fmla="*/ 175365 w 280583"/>
              <a:gd name="connsiteY14" fmla="*/ 30062 h 1898945"/>
              <a:gd name="connsiteX15" fmla="*/ 243005 w 280583"/>
              <a:gd name="connsiteY15" fmla="*/ 52609 h 1898945"/>
              <a:gd name="connsiteX16" fmla="*/ 280583 w 280583"/>
              <a:gd name="connsiteY16" fmla="*/ 72651 h 1898945"/>
              <a:gd name="connsiteX17" fmla="*/ 280583 w 280583"/>
              <a:gd name="connsiteY17" fmla="*/ 195406 h 1898945"/>
              <a:gd name="connsiteX18" fmla="*/ 280583 w 280583"/>
              <a:gd name="connsiteY18" fmla="*/ 511062 h 1898945"/>
              <a:gd name="connsiteX19" fmla="*/ 278078 w 280583"/>
              <a:gd name="connsiteY19" fmla="*/ 816697 h 1898945"/>
              <a:gd name="connsiteX20" fmla="*/ 278078 w 280583"/>
              <a:gd name="connsiteY20" fmla="*/ 1087259 h 1898945"/>
              <a:gd name="connsiteX21" fmla="*/ 280583 w 280583"/>
              <a:gd name="connsiteY21" fmla="*/ 1332769 h 1898945"/>
              <a:gd name="connsiteX22" fmla="*/ 280583 w 280583"/>
              <a:gd name="connsiteY22" fmla="*/ 1691013 h 1898945"/>
              <a:gd name="connsiteX23" fmla="*/ 255531 w 280583"/>
              <a:gd name="connsiteY23" fmla="*/ 1856357 h 1898945"/>
              <a:gd name="connsiteX24" fmla="*/ 215448 w 280583"/>
              <a:gd name="connsiteY24" fmla="*/ 1886419 h 1898945"/>
              <a:gd name="connsiteX25" fmla="*/ 190396 w 280583"/>
              <a:gd name="connsiteY25" fmla="*/ 1898945 h 1898945"/>
              <a:gd name="connsiteX26" fmla="*/ 177870 w 280583"/>
              <a:gd name="connsiteY26" fmla="*/ 1898945 h 1898945"/>
              <a:gd name="connsiteX27" fmla="*/ 142797 w 280583"/>
              <a:gd name="connsiteY27" fmla="*/ 1893935 h 1898945"/>
              <a:gd name="connsiteX28" fmla="*/ 115240 w 280583"/>
              <a:gd name="connsiteY28" fmla="*/ 1883914 h 1898945"/>
              <a:gd name="connsiteX29" fmla="*/ 97703 w 280583"/>
              <a:gd name="connsiteY29" fmla="*/ 1866378 h 1898945"/>
              <a:gd name="connsiteX30" fmla="*/ 80167 w 280583"/>
              <a:gd name="connsiteY30" fmla="*/ 1843831 h 1898945"/>
              <a:gd name="connsiteX31" fmla="*/ 62631 w 280583"/>
              <a:gd name="connsiteY31" fmla="*/ 1798737 h 1898945"/>
              <a:gd name="connsiteX32" fmla="*/ 52610 w 280583"/>
              <a:gd name="connsiteY32" fmla="*/ 1746128 h 1898945"/>
              <a:gd name="connsiteX33" fmla="*/ 37579 w 280583"/>
              <a:gd name="connsiteY33" fmla="*/ 1640909 h 1898945"/>
              <a:gd name="connsiteX34" fmla="*/ 35073 w 280583"/>
              <a:gd name="connsiteY34" fmla="*/ 1598321 h 1898945"/>
              <a:gd name="connsiteX35" fmla="*/ 42589 w 280583"/>
              <a:gd name="connsiteY35" fmla="*/ 1483081 h 1898945"/>
              <a:gd name="connsiteX36" fmla="*/ 52610 w 280583"/>
              <a:gd name="connsiteY36" fmla="*/ 1255108 h 1898945"/>
              <a:gd name="connsiteX37" fmla="*/ 62631 w 280583"/>
              <a:gd name="connsiteY37" fmla="*/ 889348 h 1898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80583" h="1898945">
                <a:moveTo>
                  <a:pt x="62631" y="889348"/>
                </a:moveTo>
                <a:lnTo>
                  <a:pt x="70146" y="643837"/>
                </a:lnTo>
                <a:lnTo>
                  <a:pt x="72651" y="526093"/>
                </a:lnTo>
                <a:lnTo>
                  <a:pt x="77662" y="350728"/>
                </a:lnTo>
                <a:lnTo>
                  <a:pt x="80167" y="288098"/>
                </a:lnTo>
                <a:lnTo>
                  <a:pt x="77662" y="265551"/>
                </a:lnTo>
                <a:lnTo>
                  <a:pt x="70146" y="215447"/>
                </a:lnTo>
                <a:lnTo>
                  <a:pt x="47599" y="137786"/>
                </a:lnTo>
                <a:lnTo>
                  <a:pt x="17537" y="60125"/>
                </a:lnTo>
                <a:lnTo>
                  <a:pt x="2506" y="27557"/>
                </a:lnTo>
                <a:lnTo>
                  <a:pt x="0" y="15031"/>
                </a:lnTo>
                <a:lnTo>
                  <a:pt x="5011" y="2505"/>
                </a:lnTo>
                <a:lnTo>
                  <a:pt x="37579" y="0"/>
                </a:lnTo>
                <a:lnTo>
                  <a:pt x="117745" y="15031"/>
                </a:lnTo>
                <a:lnTo>
                  <a:pt x="175365" y="30062"/>
                </a:lnTo>
                <a:lnTo>
                  <a:pt x="243005" y="52609"/>
                </a:lnTo>
                <a:lnTo>
                  <a:pt x="280583" y="72651"/>
                </a:lnTo>
                <a:lnTo>
                  <a:pt x="280583" y="195406"/>
                </a:lnTo>
                <a:lnTo>
                  <a:pt x="280583" y="511062"/>
                </a:lnTo>
                <a:lnTo>
                  <a:pt x="278078" y="816697"/>
                </a:lnTo>
                <a:lnTo>
                  <a:pt x="278078" y="1087259"/>
                </a:lnTo>
                <a:lnTo>
                  <a:pt x="280583" y="1332769"/>
                </a:lnTo>
                <a:lnTo>
                  <a:pt x="280583" y="1691013"/>
                </a:lnTo>
                <a:lnTo>
                  <a:pt x="255531" y="1856357"/>
                </a:lnTo>
                <a:lnTo>
                  <a:pt x="215448" y="1886419"/>
                </a:lnTo>
                <a:lnTo>
                  <a:pt x="190396" y="1898945"/>
                </a:lnTo>
                <a:lnTo>
                  <a:pt x="177870" y="1898945"/>
                </a:lnTo>
                <a:lnTo>
                  <a:pt x="142797" y="1893935"/>
                </a:lnTo>
                <a:lnTo>
                  <a:pt x="115240" y="1883914"/>
                </a:lnTo>
                <a:lnTo>
                  <a:pt x="97703" y="1866378"/>
                </a:lnTo>
                <a:lnTo>
                  <a:pt x="80167" y="1843831"/>
                </a:lnTo>
                <a:lnTo>
                  <a:pt x="62631" y="1798737"/>
                </a:lnTo>
                <a:lnTo>
                  <a:pt x="52610" y="1746128"/>
                </a:lnTo>
                <a:lnTo>
                  <a:pt x="37579" y="1640909"/>
                </a:lnTo>
                <a:lnTo>
                  <a:pt x="35073" y="1598321"/>
                </a:lnTo>
                <a:lnTo>
                  <a:pt x="42589" y="1483081"/>
                </a:lnTo>
                <a:lnTo>
                  <a:pt x="52610" y="1255108"/>
                </a:lnTo>
                <a:lnTo>
                  <a:pt x="62631" y="88934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6DA8DCC-EA36-47E0-BD3D-2456635978EE}"/>
              </a:ext>
            </a:extLst>
          </p:cNvPr>
          <p:cNvSpPr/>
          <p:nvPr/>
        </p:nvSpPr>
        <p:spPr>
          <a:xfrm>
            <a:off x="5146676" y="3300414"/>
            <a:ext cx="2151063" cy="2047875"/>
          </a:xfrm>
          <a:custGeom>
            <a:avLst/>
            <a:gdLst>
              <a:gd name="connsiteX0" fmla="*/ 724121 w 2150778"/>
              <a:gd name="connsiteY0" fmla="*/ 190280 h 2048151"/>
              <a:gd name="connsiteX1" fmla="*/ 512699 w 2150778"/>
              <a:gd name="connsiteY1" fmla="*/ 216708 h 2048151"/>
              <a:gd name="connsiteX2" fmla="*/ 330347 w 2150778"/>
              <a:gd name="connsiteY2" fmla="*/ 237850 h 2048151"/>
              <a:gd name="connsiteX3" fmla="*/ 0 w 2150778"/>
              <a:gd name="connsiteY3" fmla="*/ 269563 h 2048151"/>
              <a:gd name="connsiteX4" fmla="*/ 0 w 2150778"/>
              <a:gd name="connsiteY4" fmla="*/ 369989 h 2048151"/>
              <a:gd name="connsiteX5" fmla="*/ 171781 w 2150778"/>
              <a:gd name="connsiteY5" fmla="*/ 375274 h 2048151"/>
              <a:gd name="connsiteX6" fmla="*/ 237850 w 2150778"/>
              <a:gd name="connsiteY6" fmla="*/ 372632 h 2048151"/>
              <a:gd name="connsiteX7" fmla="*/ 346204 w 2150778"/>
              <a:gd name="connsiteY7" fmla="*/ 359418 h 2048151"/>
              <a:gd name="connsiteX8" fmla="*/ 544412 w 2150778"/>
              <a:gd name="connsiteY8" fmla="*/ 338276 h 2048151"/>
              <a:gd name="connsiteX9" fmla="*/ 787547 w 2150778"/>
              <a:gd name="connsiteY9" fmla="*/ 314491 h 2048151"/>
              <a:gd name="connsiteX10" fmla="*/ 1035968 w 2150778"/>
              <a:gd name="connsiteY10" fmla="*/ 285420 h 2048151"/>
              <a:gd name="connsiteX11" fmla="*/ 1276461 w 2150778"/>
              <a:gd name="connsiteY11" fmla="*/ 258992 h 2048151"/>
              <a:gd name="connsiteX12" fmla="*/ 1442955 w 2150778"/>
              <a:gd name="connsiteY12" fmla="*/ 240493 h 2048151"/>
              <a:gd name="connsiteX13" fmla="*/ 1580380 w 2150778"/>
              <a:gd name="connsiteY13" fmla="*/ 232565 h 2048151"/>
              <a:gd name="connsiteX14" fmla="*/ 1635878 w 2150778"/>
              <a:gd name="connsiteY14" fmla="*/ 232565 h 2048151"/>
              <a:gd name="connsiteX15" fmla="*/ 1675520 w 2150778"/>
              <a:gd name="connsiteY15" fmla="*/ 237850 h 2048151"/>
              <a:gd name="connsiteX16" fmla="*/ 1704590 w 2150778"/>
              <a:gd name="connsiteY16" fmla="*/ 245778 h 2048151"/>
              <a:gd name="connsiteX17" fmla="*/ 1725732 w 2150778"/>
              <a:gd name="connsiteY17" fmla="*/ 258992 h 2048151"/>
              <a:gd name="connsiteX18" fmla="*/ 1741589 w 2150778"/>
              <a:gd name="connsiteY18" fmla="*/ 282777 h 2048151"/>
              <a:gd name="connsiteX19" fmla="*/ 1754803 w 2150778"/>
              <a:gd name="connsiteY19" fmla="*/ 327704 h 2048151"/>
              <a:gd name="connsiteX20" fmla="*/ 1762731 w 2150778"/>
              <a:gd name="connsiteY20" fmla="*/ 372632 h 2048151"/>
              <a:gd name="connsiteX21" fmla="*/ 1768017 w 2150778"/>
              <a:gd name="connsiteY21" fmla="*/ 443987 h 2048151"/>
              <a:gd name="connsiteX22" fmla="*/ 1768017 w 2150778"/>
              <a:gd name="connsiteY22" fmla="*/ 621052 h 2048151"/>
              <a:gd name="connsiteX23" fmla="*/ 1768017 w 2150778"/>
              <a:gd name="connsiteY23" fmla="*/ 845688 h 2048151"/>
              <a:gd name="connsiteX24" fmla="*/ 1770659 w 2150778"/>
              <a:gd name="connsiteY24" fmla="*/ 1181321 h 2048151"/>
              <a:gd name="connsiteX25" fmla="*/ 1744232 w 2150778"/>
              <a:gd name="connsiteY25" fmla="*/ 1292317 h 2048151"/>
              <a:gd name="connsiteX26" fmla="*/ 1746874 w 2150778"/>
              <a:gd name="connsiteY26" fmla="*/ 1765374 h 2048151"/>
              <a:gd name="connsiteX27" fmla="*/ 1789159 w 2150778"/>
              <a:gd name="connsiteY27" fmla="*/ 2021723 h 2048151"/>
              <a:gd name="connsiteX28" fmla="*/ 1831443 w 2150778"/>
              <a:gd name="connsiteY28" fmla="*/ 2040222 h 2048151"/>
              <a:gd name="connsiteX29" fmla="*/ 1863157 w 2150778"/>
              <a:gd name="connsiteY29" fmla="*/ 2048151 h 2048151"/>
              <a:gd name="connsiteX30" fmla="*/ 1886942 w 2150778"/>
              <a:gd name="connsiteY30" fmla="*/ 2042865 h 2048151"/>
              <a:gd name="connsiteX31" fmla="*/ 1916012 w 2150778"/>
              <a:gd name="connsiteY31" fmla="*/ 2032294 h 2048151"/>
              <a:gd name="connsiteX32" fmla="*/ 1947725 w 2150778"/>
              <a:gd name="connsiteY32" fmla="*/ 2005866 h 2048151"/>
              <a:gd name="connsiteX33" fmla="*/ 1966225 w 2150778"/>
              <a:gd name="connsiteY33" fmla="*/ 1974153 h 2048151"/>
              <a:gd name="connsiteX34" fmla="*/ 1982081 w 2150778"/>
              <a:gd name="connsiteY34" fmla="*/ 1929226 h 2048151"/>
              <a:gd name="connsiteX35" fmla="*/ 1990010 w 2150778"/>
              <a:gd name="connsiteY35" fmla="*/ 1886941 h 2048151"/>
              <a:gd name="connsiteX36" fmla="*/ 1995295 w 2150778"/>
              <a:gd name="connsiteY36" fmla="*/ 1836729 h 2048151"/>
              <a:gd name="connsiteX37" fmla="*/ 1997938 w 2150778"/>
              <a:gd name="connsiteY37" fmla="*/ 1704590 h 2048151"/>
              <a:gd name="connsiteX38" fmla="*/ 2011152 w 2150778"/>
              <a:gd name="connsiteY38" fmla="*/ 1450884 h 2048151"/>
              <a:gd name="connsiteX39" fmla="*/ 2024366 w 2150778"/>
              <a:gd name="connsiteY39" fmla="*/ 1168107 h 2048151"/>
              <a:gd name="connsiteX40" fmla="*/ 2050794 w 2150778"/>
              <a:gd name="connsiteY40" fmla="*/ 755834 h 2048151"/>
              <a:gd name="connsiteX41" fmla="*/ 2061365 w 2150778"/>
              <a:gd name="connsiteY41" fmla="*/ 541769 h 2048151"/>
              <a:gd name="connsiteX42" fmla="*/ 2064007 w 2150778"/>
              <a:gd name="connsiteY42" fmla="*/ 496842 h 2048151"/>
              <a:gd name="connsiteX43" fmla="*/ 2069293 w 2150778"/>
              <a:gd name="connsiteY43" fmla="*/ 457200 h 2048151"/>
              <a:gd name="connsiteX44" fmla="*/ 2082507 w 2150778"/>
              <a:gd name="connsiteY44" fmla="*/ 412273 h 2048151"/>
              <a:gd name="connsiteX45" fmla="*/ 2103649 w 2150778"/>
              <a:gd name="connsiteY45" fmla="*/ 367346 h 2048151"/>
              <a:gd name="connsiteX46" fmla="*/ 2119506 w 2150778"/>
              <a:gd name="connsiteY46" fmla="*/ 343561 h 2048151"/>
              <a:gd name="connsiteX47" fmla="*/ 2138005 w 2150778"/>
              <a:gd name="connsiteY47" fmla="*/ 298634 h 2048151"/>
              <a:gd name="connsiteX48" fmla="*/ 2145933 w 2150778"/>
              <a:gd name="connsiteY48" fmla="*/ 266921 h 2048151"/>
              <a:gd name="connsiteX49" fmla="*/ 2148576 w 2150778"/>
              <a:gd name="connsiteY49" fmla="*/ 235207 h 2048151"/>
              <a:gd name="connsiteX50" fmla="*/ 2138005 w 2150778"/>
              <a:gd name="connsiteY50" fmla="*/ 208780 h 2048151"/>
              <a:gd name="connsiteX51" fmla="*/ 2114220 w 2150778"/>
              <a:gd name="connsiteY51" fmla="*/ 184995 h 2048151"/>
              <a:gd name="connsiteX52" fmla="*/ 2071936 w 2150778"/>
              <a:gd name="connsiteY52" fmla="*/ 150639 h 2048151"/>
              <a:gd name="connsiteX53" fmla="*/ 2008509 w 2150778"/>
              <a:gd name="connsiteY53" fmla="*/ 92498 h 2048151"/>
              <a:gd name="connsiteX54" fmla="*/ 1966225 w 2150778"/>
              <a:gd name="connsiteY54" fmla="*/ 55499 h 2048151"/>
              <a:gd name="connsiteX55" fmla="*/ 1931869 w 2150778"/>
              <a:gd name="connsiteY55" fmla="*/ 26428 h 2048151"/>
              <a:gd name="connsiteX56" fmla="*/ 1897513 w 2150778"/>
              <a:gd name="connsiteY56" fmla="*/ 7929 h 2048151"/>
              <a:gd name="connsiteX57" fmla="*/ 1865799 w 2150778"/>
              <a:gd name="connsiteY57" fmla="*/ 0 h 2048151"/>
              <a:gd name="connsiteX58" fmla="*/ 1828800 w 2150778"/>
              <a:gd name="connsiteY58" fmla="*/ 0 h 2048151"/>
              <a:gd name="connsiteX59" fmla="*/ 1797087 w 2150778"/>
              <a:gd name="connsiteY59" fmla="*/ 7929 h 2048151"/>
              <a:gd name="connsiteX60" fmla="*/ 1765374 w 2150778"/>
              <a:gd name="connsiteY60" fmla="*/ 23785 h 2048151"/>
              <a:gd name="connsiteX61" fmla="*/ 1744232 w 2150778"/>
              <a:gd name="connsiteY61" fmla="*/ 36999 h 2048151"/>
              <a:gd name="connsiteX62" fmla="*/ 1635878 w 2150778"/>
              <a:gd name="connsiteY62" fmla="*/ 58141 h 2048151"/>
              <a:gd name="connsiteX63" fmla="*/ 1329316 w 2150778"/>
              <a:gd name="connsiteY63" fmla="*/ 103069 h 2048151"/>
              <a:gd name="connsiteX64" fmla="*/ 917043 w 2150778"/>
              <a:gd name="connsiteY64" fmla="*/ 163852 h 2048151"/>
              <a:gd name="connsiteX65" fmla="*/ 724121 w 2150778"/>
              <a:gd name="connsiteY65" fmla="*/ 190280 h 204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50778" h="2048151">
                <a:moveTo>
                  <a:pt x="724121" y="190280"/>
                </a:moveTo>
                <a:lnTo>
                  <a:pt x="512699" y="216708"/>
                </a:lnTo>
                <a:lnTo>
                  <a:pt x="330347" y="237850"/>
                </a:lnTo>
                <a:lnTo>
                  <a:pt x="0" y="269563"/>
                </a:lnTo>
                <a:lnTo>
                  <a:pt x="0" y="369989"/>
                </a:lnTo>
                <a:lnTo>
                  <a:pt x="171781" y="375274"/>
                </a:lnTo>
                <a:lnTo>
                  <a:pt x="237850" y="372632"/>
                </a:lnTo>
                <a:lnTo>
                  <a:pt x="346204" y="359418"/>
                </a:lnTo>
                <a:lnTo>
                  <a:pt x="544412" y="338276"/>
                </a:lnTo>
                <a:lnTo>
                  <a:pt x="787547" y="314491"/>
                </a:lnTo>
                <a:lnTo>
                  <a:pt x="1035968" y="285420"/>
                </a:lnTo>
                <a:lnTo>
                  <a:pt x="1276461" y="258992"/>
                </a:lnTo>
                <a:lnTo>
                  <a:pt x="1442955" y="240493"/>
                </a:lnTo>
                <a:lnTo>
                  <a:pt x="1580380" y="232565"/>
                </a:lnTo>
                <a:lnTo>
                  <a:pt x="1635878" y="232565"/>
                </a:lnTo>
                <a:lnTo>
                  <a:pt x="1675520" y="237850"/>
                </a:lnTo>
                <a:lnTo>
                  <a:pt x="1704590" y="245778"/>
                </a:lnTo>
                <a:lnTo>
                  <a:pt x="1725732" y="258992"/>
                </a:lnTo>
                <a:lnTo>
                  <a:pt x="1741589" y="282777"/>
                </a:lnTo>
                <a:lnTo>
                  <a:pt x="1754803" y="327704"/>
                </a:lnTo>
                <a:lnTo>
                  <a:pt x="1762731" y="372632"/>
                </a:lnTo>
                <a:lnTo>
                  <a:pt x="1768017" y="443987"/>
                </a:lnTo>
                <a:lnTo>
                  <a:pt x="1768017" y="621052"/>
                </a:lnTo>
                <a:lnTo>
                  <a:pt x="1768017" y="845688"/>
                </a:lnTo>
                <a:cubicBezTo>
                  <a:pt x="1768898" y="957566"/>
                  <a:pt x="1769778" y="1069443"/>
                  <a:pt x="1770659" y="1181321"/>
                </a:cubicBezTo>
                <a:lnTo>
                  <a:pt x="1744232" y="1292317"/>
                </a:lnTo>
                <a:cubicBezTo>
                  <a:pt x="1745113" y="1450003"/>
                  <a:pt x="1745993" y="1607688"/>
                  <a:pt x="1746874" y="1765374"/>
                </a:cubicBezTo>
                <a:lnTo>
                  <a:pt x="1789159" y="2021723"/>
                </a:lnTo>
                <a:lnTo>
                  <a:pt x="1831443" y="2040222"/>
                </a:lnTo>
                <a:lnTo>
                  <a:pt x="1863157" y="2048151"/>
                </a:lnTo>
                <a:lnTo>
                  <a:pt x="1886942" y="2042865"/>
                </a:lnTo>
                <a:lnTo>
                  <a:pt x="1916012" y="2032294"/>
                </a:lnTo>
                <a:lnTo>
                  <a:pt x="1947725" y="2005866"/>
                </a:lnTo>
                <a:lnTo>
                  <a:pt x="1966225" y="1974153"/>
                </a:lnTo>
                <a:lnTo>
                  <a:pt x="1982081" y="1929226"/>
                </a:lnTo>
                <a:lnTo>
                  <a:pt x="1990010" y="1886941"/>
                </a:lnTo>
                <a:lnTo>
                  <a:pt x="1995295" y="1836729"/>
                </a:lnTo>
                <a:lnTo>
                  <a:pt x="1997938" y="1704590"/>
                </a:lnTo>
                <a:lnTo>
                  <a:pt x="2011152" y="1450884"/>
                </a:lnTo>
                <a:lnTo>
                  <a:pt x="2024366" y="1168107"/>
                </a:lnTo>
                <a:lnTo>
                  <a:pt x="2050794" y="755834"/>
                </a:lnTo>
                <a:lnTo>
                  <a:pt x="2061365" y="541769"/>
                </a:lnTo>
                <a:lnTo>
                  <a:pt x="2064007" y="496842"/>
                </a:lnTo>
                <a:lnTo>
                  <a:pt x="2069293" y="457200"/>
                </a:lnTo>
                <a:lnTo>
                  <a:pt x="2082507" y="412273"/>
                </a:lnTo>
                <a:lnTo>
                  <a:pt x="2103649" y="367346"/>
                </a:lnTo>
                <a:lnTo>
                  <a:pt x="2119506" y="343561"/>
                </a:lnTo>
                <a:lnTo>
                  <a:pt x="2138005" y="298634"/>
                </a:lnTo>
                <a:lnTo>
                  <a:pt x="2145933" y="266921"/>
                </a:lnTo>
                <a:cubicBezTo>
                  <a:pt x="2148656" y="236973"/>
                  <a:pt x="2150778" y="247981"/>
                  <a:pt x="2148576" y="235207"/>
                </a:cubicBezTo>
                <a:lnTo>
                  <a:pt x="2138005" y="208780"/>
                </a:lnTo>
                <a:lnTo>
                  <a:pt x="2114220" y="184995"/>
                </a:lnTo>
                <a:lnTo>
                  <a:pt x="2071936" y="150639"/>
                </a:lnTo>
                <a:lnTo>
                  <a:pt x="2008509" y="92498"/>
                </a:lnTo>
                <a:lnTo>
                  <a:pt x="1966225" y="55499"/>
                </a:lnTo>
                <a:lnTo>
                  <a:pt x="1931869" y="26428"/>
                </a:lnTo>
                <a:lnTo>
                  <a:pt x="1897513" y="7929"/>
                </a:lnTo>
                <a:lnTo>
                  <a:pt x="1865799" y="0"/>
                </a:lnTo>
                <a:lnTo>
                  <a:pt x="1828800" y="0"/>
                </a:lnTo>
                <a:lnTo>
                  <a:pt x="1797087" y="7929"/>
                </a:lnTo>
                <a:lnTo>
                  <a:pt x="1765374" y="23785"/>
                </a:lnTo>
                <a:lnTo>
                  <a:pt x="1744232" y="36999"/>
                </a:lnTo>
                <a:lnTo>
                  <a:pt x="1635878" y="58141"/>
                </a:lnTo>
                <a:lnTo>
                  <a:pt x="1329316" y="103069"/>
                </a:lnTo>
                <a:lnTo>
                  <a:pt x="917043" y="163852"/>
                </a:lnTo>
                <a:lnTo>
                  <a:pt x="724121" y="19028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52E7A65-2614-4739-BEB3-E9984BCB09B3}"/>
              </a:ext>
            </a:extLst>
          </p:cNvPr>
          <p:cNvSpPr/>
          <p:nvPr/>
        </p:nvSpPr>
        <p:spPr>
          <a:xfrm>
            <a:off x="5133976" y="3895725"/>
            <a:ext cx="1833563" cy="293688"/>
          </a:xfrm>
          <a:custGeom>
            <a:avLst/>
            <a:gdLst>
              <a:gd name="connsiteX0" fmla="*/ 866775 w 1833563"/>
              <a:gd name="connsiteY0" fmla="*/ 76200 h 292894"/>
              <a:gd name="connsiteX1" fmla="*/ 1209675 w 1833563"/>
              <a:gd name="connsiteY1" fmla="*/ 47625 h 292894"/>
              <a:gd name="connsiteX2" fmla="*/ 1485900 w 1833563"/>
              <a:gd name="connsiteY2" fmla="*/ 26194 h 292894"/>
              <a:gd name="connsiteX3" fmla="*/ 1826419 w 1833563"/>
              <a:gd name="connsiteY3" fmla="*/ 0 h 292894"/>
              <a:gd name="connsiteX4" fmla="*/ 1833563 w 1833563"/>
              <a:gd name="connsiteY4" fmla="*/ 183356 h 292894"/>
              <a:gd name="connsiteX5" fmla="*/ 1628775 w 1833563"/>
              <a:gd name="connsiteY5" fmla="*/ 180975 h 292894"/>
              <a:gd name="connsiteX6" fmla="*/ 1550194 w 1833563"/>
              <a:gd name="connsiteY6" fmla="*/ 183356 h 292894"/>
              <a:gd name="connsiteX7" fmla="*/ 1350169 w 1833563"/>
              <a:gd name="connsiteY7" fmla="*/ 200025 h 292894"/>
              <a:gd name="connsiteX8" fmla="*/ 1116806 w 1833563"/>
              <a:gd name="connsiteY8" fmla="*/ 219075 h 292894"/>
              <a:gd name="connsiteX9" fmla="*/ 823913 w 1833563"/>
              <a:gd name="connsiteY9" fmla="*/ 245269 h 292894"/>
              <a:gd name="connsiteX10" fmla="*/ 507206 w 1833563"/>
              <a:gd name="connsiteY10" fmla="*/ 273844 h 292894"/>
              <a:gd name="connsiteX11" fmla="*/ 340519 w 1833563"/>
              <a:gd name="connsiteY11" fmla="*/ 292894 h 292894"/>
              <a:gd name="connsiteX12" fmla="*/ 290513 w 1833563"/>
              <a:gd name="connsiteY12" fmla="*/ 292894 h 292894"/>
              <a:gd name="connsiteX13" fmla="*/ 209550 w 1833563"/>
              <a:gd name="connsiteY13" fmla="*/ 290513 h 292894"/>
              <a:gd name="connsiteX14" fmla="*/ 119063 w 1833563"/>
              <a:gd name="connsiteY14" fmla="*/ 280988 h 292894"/>
              <a:gd name="connsiteX15" fmla="*/ 0 w 1833563"/>
              <a:gd name="connsiteY15" fmla="*/ 259556 h 292894"/>
              <a:gd name="connsiteX16" fmla="*/ 14288 w 1833563"/>
              <a:gd name="connsiteY16" fmla="*/ 88106 h 292894"/>
              <a:gd name="connsiteX17" fmla="*/ 135731 w 1833563"/>
              <a:gd name="connsiteY17" fmla="*/ 107156 h 292894"/>
              <a:gd name="connsiteX18" fmla="*/ 195263 w 1833563"/>
              <a:gd name="connsiteY18" fmla="*/ 111919 h 292894"/>
              <a:gd name="connsiteX19" fmla="*/ 264319 w 1833563"/>
              <a:gd name="connsiteY19" fmla="*/ 114300 h 292894"/>
              <a:gd name="connsiteX20" fmla="*/ 373856 w 1833563"/>
              <a:gd name="connsiteY20" fmla="*/ 107156 h 292894"/>
              <a:gd name="connsiteX21" fmla="*/ 642938 w 1833563"/>
              <a:gd name="connsiteY21" fmla="*/ 92869 h 292894"/>
              <a:gd name="connsiteX22" fmla="*/ 866775 w 1833563"/>
              <a:gd name="connsiteY22" fmla="*/ 76200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33563" h="292894">
                <a:moveTo>
                  <a:pt x="866775" y="76200"/>
                </a:moveTo>
                <a:lnTo>
                  <a:pt x="1209675" y="47625"/>
                </a:lnTo>
                <a:lnTo>
                  <a:pt x="1485900" y="26194"/>
                </a:lnTo>
                <a:lnTo>
                  <a:pt x="1826419" y="0"/>
                </a:lnTo>
                <a:lnTo>
                  <a:pt x="1833563" y="183356"/>
                </a:lnTo>
                <a:lnTo>
                  <a:pt x="1628775" y="180975"/>
                </a:lnTo>
                <a:lnTo>
                  <a:pt x="1550194" y="183356"/>
                </a:lnTo>
                <a:lnTo>
                  <a:pt x="1350169" y="200025"/>
                </a:lnTo>
                <a:lnTo>
                  <a:pt x="1116806" y="219075"/>
                </a:lnTo>
                <a:lnTo>
                  <a:pt x="823913" y="245269"/>
                </a:lnTo>
                <a:lnTo>
                  <a:pt x="507206" y="273844"/>
                </a:lnTo>
                <a:lnTo>
                  <a:pt x="340519" y="292894"/>
                </a:lnTo>
                <a:lnTo>
                  <a:pt x="290513" y="292894"/>
                </a:lnTo>
                <a:lnTo>
                  <a:pt x="209550" y="290513"/>
                </a:lnTo>
                <a:lnTo>
                  <a:pt x="119063" y="280988"/>
                </a:lnTo>
                <a:lnTo>
                  <a:pt x="0" y="259556"/>
                </a:lnTo>
                <a:lnTo>
                  <a:pt x="14288" y="88106"/>
                </a:lnTo>
                <a:lnTo>
                  <a:pt x="135731" y="107156"/>
                </a:lnTo>
                <a:lnTo>
                  <a:pt x="195263" y="111919"/>
                </a:lnTo>
                <a:lnTo>
                  <a:pt x="264319" y="114300"/>
                </a:lnTo>
                <a:lnTo>
                  <a:pt x="373856" y="107156"/>
                </a:lnTo>
                <a:lnTo>
                  <a:pt x="642938" y="92869"/>
                </a:lnTo>
                <a:lnTo>
                  <a:pt x="866775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59A33F5-77AE-49B0-B5EB-A288316788DA}"/>
              </a:ext>
            </a:extLst>
          </p:cNvPr>
          <p:cNvSpPr/>
          <p:nvPr/>
        </p:nvSpPr>
        <p:spPr>
          <a:xfrm>
            <a:off x="5135564" y="4452939"/>
            <a:ext cx="1844675" cy="295275"/>
          </a:xfrm>
          <a:custGeom>
            <a:avLst/>
            <a:gdLst>
              <a:gd name="connsiteX0" fmla="*/ 857250 w 1843088"/>
              <a:gd name="connsiteY0" fmla="*/ 85725 h 295275"/>
              <a:gd name="connsiteX1" fmla="*/ 1140619 w 1843088"/>
              <a:gd name="connsiteY1" fmla="*/ 59531 h 295275"/>
              <a:gd name="connsiteX2" fmla="*/ 1343025 w 1843088"/>
              <a:gd name="connsiteY2" fmla="*/ 38100 h 295275"/>
              <a:gd name="connsiteX3" fmla="*/ 1476375 w 1843088"/>
              <a:gd name="connsiteY3" fmla="*/ 21431 h 295275"/>
              <a:gd name="connsiteX4" fmla="*/ 1578769 w 1843088"/>
              <a:gd name="connsiteY4" fmla="*/ 11906 h 295275"/>
              <a:gd name="connsiteX5" fmla="*/ 1721644 w 1843088"/>
              <a:gd name="connsiteY5" fmla="*/ 2381 h 295275"/>
              <a:gd name="connsiteX6" fmla="*/ 1843088 w 1843088"/>
              <a:gd name="connsiteY6" fmla="*/ 0 h 295275"/>
              <a:gd name="connsiteX7" fmla="*/ 1807369 w 1843088"/>
              <a:gd name="connsiteY7" fmla="*/ 157162 h 295275"/>
              <a:gd name="connsiteX8" fmla="*/ 1616869 w 1843088"/>
              <a:gd name="connsiteY8" fmla="*/ 173831 h 295275"/>
              <a:gd name="connsiteX9" fmla="*/ 1414463 w 1843088"/>
              <a:gd name="connsiteY9" fmla="*/ 192881 h 295275"/>
              <a:gd name="connsiteX10" fmla="*/ 1238250 w 1843088"/>
              <a:gd name="connsiteY10" fmla="*/ 209550 h 295275"/>
              <a:gd name="connsiteX11" fmla="*/ 1035844 w 1843088"/>
              <a:gd name="connsiteY11" fmla="*/ 228600 h 295275"/>
              <a:gd name="connsiteX12" fmla="*/ 800100 w 1843088"/>
              <a:gd name="connsiteY12" fmla="*/ 252412 h 295275"/>
              <a:gd name="connsiteX13" fmla="*/ 588169 w 1843088"/>
              <a:gd name="connsiteY13" fmla="*/ 271462 h 295275"/>
              <a:gd name="connsiteX14" fmla="*/ 442913 w 1843088"/>
              <a:gd name="connsiteY14" fmla="*/ 285750 h 295275"/>
              <a:gd name="connsiteX15" fmla="*/ 326232 w 1843088"/>
              <a:gd name="connsiteY15" fmla="*/ 295275 h 295275"/>
              <a:gd name="connsiteX16" fmla="*/ 240507 w 1843088"/>
              <a:gd name="connsiteY16" fmla="*/ 290512 h 295275"/>
              <a:gd name="connsiteX17" fmla="*/ 119063 w 1843088"/>
              <a:gd name="connsiteY17" fmla="*/ 278606 h 295275"/>
              <a:gd name="connsiteX18" fmla="*/ 0 w 1843088"/>
              <a:gd name="connsiteY18" fmla="*/ 264318 h 295275"/>
              <a:gd name="connsiteX19" fmla="*/ 26194 w 1843088"/>
              <a:gd name="connsiteY19" fmla="*/ 80962 h 295275"/>
              <a:gd name="connsiteX20" fmla="*/ 102394 w 1843088"/>
              <a:gd name="connsiteY20" fmla="*/ 109537 h 295275"/>
              <a:gd name="connsiteX21" fmla="*/ 147638 w 1843088"/>
              <a:gd name="connsiteY21" fmla="*/ 123825 h 295275"/>
              <a:gd name="connsiteX22" fmla="*/ 195263 w 1843088"/>
              <a:gd name="connsiteY22" fmla="*/ 130968 h 295275"/>
              <a:gd name="connsiteX23" fmla="*/ 266700 w 1843088"/>
              <a:gd name="connsiteY23" fmla="*/ 138112 h 295275"/>
              <a:gd name="connsiteX24" fmla="*/ 333375 w 1843088"/>
              <a:gd name="connsiteY24" fmla="*/ 138112 h 295275"/>
              <a:gd name="connsiteX25" fmla="*/ 528638 w 1843088"/>
              <a:gd name="connsiteY25" fmla="*/ 116681 h 295275"/>
              <a:gd name="connsiteX26" fmla="*/ 857250 w 1843088"/>
              <a:gd name="connsiteY26" fmla="*/ 85725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843088" h="295275">
                <a:moveTo>
                  <a:pt x="857250" y="85725"/>
                </a:moveTo>
                <a:lnTo>
                  <a:pt x="1140619" y="59531"/>
                </a:lnTo>
                <a:lnTo>
                  <a:pt x="1343025" y="38100"/>
                </a:lnTo>
                <a:lnTo>
                  <a:pt x="1476375" y="21431"/>
                </a:lnTo>
                <a:lnTo>
                  <a:pt x="1578769" y="11906"/>
                </a:lnTo>
                <a:lnTo>
                  <a:pt x="1721644" y="2381"/>
                </a:lnTo>
                <a:lnTo>
                  <a:pt x="1843088" y="0"/>
                </a:lnTo>
                <a:lnTo>
                  <a:pt x="1807369" y="157162"/>
                </a:lnTo>
                <a:lnTo>
                  <a:pt x="1616869" y="173831"/>
                </a:lnTo>
                <a:lnTo>
                  <a:pt x="1414463" y="192881"/>
                </a:lnTo>
                <a:lnTo>
                  <a:pt x="1238250" y="209550"/>
                </a:lnTo>
                <a:lnTo>
                  <a:pt x="1035844" y="228600"/>
                </a:lnTo>
                <a:lnTo>
                  <a:pt x="800100" y="252412"/>
                </a:lnTo>
                <a:lnTo>
                  <a:pt x="588169" y="271462"/>
                </a:lnTo>
                <a:lnTo>
                  <a:pt x="442913" y="285750"/>
                </a:lnTo>
                <a:lnTo>
                  <a:pt x="326232" y="295275"/>
                </a:lnTo>
                <a:lnTo>
                  <a:pt x="240507" y="290512"/>
                </a:lnTo>
                <a:lnTo>
                  <a:pt x="119063" y="278606"/>
                </a:lnTo>
                <a:lnTo>
                  <a:pt x="0" y="264318"/>
                </a:lnTo>
                <a:lnTo>
                  <a:pt x="26194" y="80962"/>
                </a:lnTo>
                <a:lnTo>
                  <a:pt x="102394" y="109537"/>
                </a:lnTo>
                <a:lnTo>
                  <a:pt x="147638" y="123825"/>
                </a:lnTo>
                <a:lnTo>
                  <a:pt x="195263" y="130968"/>
                </a:lnTo>
                <a:lnTo>
                  <a:pt x="266700" y="138112"/>
                </a:lnTo>
                <a:lnTo>
                  <a:pt x="333375" y="138112"/>
                </a:lnTo>
                <a:lnTo>
                  <a:pt x="528638" y="116681"/>
                </a:lnTo>
                <a:lnTo>
                  <a:pt x="857250" y="85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1603BC3-D72A-4530-BCF2-4ED6536DC049}"/>
              </a:ext>
            </a:extLst>
          </p:cNvPr>
          <p:cNvSpPr/>
          <p:nvPr/>
        </p:nvSpPr>
        <p:spPr>
          <a:xfrm>
            <a:off x="5113339" y="5014913"/>
            <a:ext cx="1887537" cy="336550"/>
          </a:xfrm>
          <a:custGeom>
            <a:avLst/>
            <a:gdLst>
              <a:gd name="connsiteX0" fmla="*/ 1002506 w 1888331"/>
              <a:gd name="connsiteY0" fmla="*/ 92868 h 335756"/>
              <a:gd name="connsiteX1" fmla="*/ 1257300 w 1888331"/>
              <a:gd name="connsiteY1" fmla="*/ 57150 h 335756"/>
              <a:gd name="connsiteX2" fmla="*/ 1516856 w 1888331"/>
              <a:gd name="connsiteY2" fmla="*/ 21431 h 335756"/>
              <a:gd name="connsiteX3" fmla="*/ 1688306 w 1888331"/>
              <a:gd name="connsiteY3" fmla="*/ 0 h 335756"/>
              <a:gd name="connsiteX4" fmla="*/ 1716881 w 1888331"/>
              <a:gd name="connsiteY4" fmla="*/ 4762 h 335756"/>
              <a:gd name="connsiteX5" fmla="*/ 1850231 w 1888331"/>
              <a:gd name="connsiteY5" fmla="*/ 38100 h 335756"/>
              <a:gd name="connsiteX6" fmla="*/ 1888331 w 1888331"/>
              <a:gd name="connsiteY6" fmla="*/ 328612 h 335756"/>
              <a:gd name="connsiteX7" fmla="*/ 1845469 w 1888331"/>
              <a:gd name="connsiteY7" fmla="*/ 314325 h 335756"/>
              <a:gd name="connsiteX8" fmla="*/ 1821656 w 1888331"/>
              <a:gd name="connsiteY8" fmla="*/ 304800 h 335756"/>
              <a:gd name="connsiteX9" fmla="*/ 1788319 w 1888331"/>
              <a:gd name="connsiteY9" fmla="*/ 276225 h 335756"/>
              <a:gd name="connsiteX10" fmla="*/ 1750219 w 1888331"/>
              <a:gd name="connsiteY10" fmla="*/ 245268 h 335756"/>
              <a:gd name="connsiteX11" fmla="*/ 1714500 w 1888331"/>
              <a:gd name="connsiteY11" fmla="*/ 219075 h 335756"/>
              <a:gd name="connsiteX12" fmla="*/ 1676400 w 1888331"/>
              <a:gd name="connsiteY12" fmla="*/ 197643 h 335756"/>
              <a:gd name="connsiteX13" fmla="*/ 1638300 w 1888331"/>
              <a:gd name="connsiteY13" fmla="*/ 180975 h 335756"/>
              <a:gd name="connsiteX14" fmla="*/ 1600200 w 1888331"/>
              <a:gd name="connsiteY14" fmla="*/ 183356 h 335756"/>
              <a:gd name="connsiteX15" fmla="*/ 1440656 w 1888331"/>
              <a:gd name="connsiteY15" fmla="*/ 204787 h 335756"/>
              <a:gd name="connsiteX16" fmla="*/ 1214437 w 1888331"/>
              <a:gd name="connsiteY16" fmla="*/ 230981 h 335756"/>
              <a:gd name="connsiteX17" fmla="*/ 973931 w 1888331"/>
              <a:gd name="connsiteY17" fmla="*/ 257175 h 335756"/>
              <a:gd name="connsiteX18" fmla="*/ 797719 w 1888331"/>
              <a:gd name="connsiteY18" fmla="*/ 276225 h 335756"/>
              <a:gd name="connsiteX19" fmla="*/ 561975 w 1888331"/>
              <a:gd name="connsiteY19" fmla="*/ 302418 h 335756"/>
              <a:gd name="connsiteX20" fmla="*/ 404812 w 1888331"/>
              <a:gd name="connsiteY20" fmla="*/ 314325 h 335756"/>
              <a:gd name="connsiteX21" fmla="*/ 285750 w 1888331"/>
              <a:gd name="connsiteY21" fmla="*/ 326231 h 335756"/>
              <a:gd name="connsiteX22" fmla="*/ 169069 w 1888331"/>
              <a:gd name="connsiteY22" fmla="*/ 333375 h 335756"/>
              <a:gd name="connsiteX23" fmla="*/ 0 w 1888331"/>
              <a:gd name="connsiteY23" fmla="*/ 335756 h 335756"/>
              <a:gd name="connsiteX24" fmla="*/ 30956 w 1888331"/>
              <a:gd name="connsiteY24" fmla="*/ 130968 h 335756"/>
              <a:gd name="connsiteX25" fmla="*/ 219075 w 1888331"/>
              <a:gd name="connsiteY25" fmla="*/ 133350 h 335756"/>
              <a:gd name="connsiteX26" fmla="*/ 361950 w 1888331"/>
              <a:gd name="connsiteY26" fmla="*/ 130968 h 335756"/>
              <a:gd name="connsiteX27" fmla="*/ 545306 w 1888331"/>
              <a:gd name="connsiteY27" fmla="*/ 126206 h 335756"/>
              <a:gd name="connsiteX28" fmla="*/ 781050 w 1888331"/>
              <a:gd name="connsiteY28" fmla="*/ 116681 h 335756"/>
              <a:gd name="connsiteX29" fmla="*/ 850106 w 1888331"/>
              <a:gd name="connsiteY29" fmla="*/ 114300 h 335756"/>
              <a:gd name="connsiteX30" fmla="*/ 1002506 w 1888331"/>
              <a:gd name="connsiteY30" fmla="*/ 92868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88331" h="335756">
                <a:moveTo>
                  <a:pt x="1002506" y="92868"/>
                </a:moveTo>
                <a:lnTo>
                  <a:pt x="1257300" y="57150"/>
                </a:lnTo>
                <a:lnTo>
                  <a:pt x="1516856" y="21431"/>
                </a:lnTo>
                <a:lnTo>
                  <a:pt x="1688306" y="0"/>
                </a:lnTo>
                <a:lnTo>
                  <a:pt x="1716881" y="4762"/>
                </a:lnTo>
                <a:lnTo>
                  <a:pt x="1850231" y="38100"/>
                </a:lnTo>
                <a:lnTo>
                  <a:pt x="1888331" y="328612"/>
                </a:lnTo>
                <a:lnTo>
                  <a:pt x="1845469" y="314325"/>
                </a:lnTo>
                <a:lnTo>
                  <a:pt x="1821656" y="304800"/>
                </a:lnTo>
                <a:lnTo>
                  <a:pt x="1788319" y="276225"/>
                </a:lnTo>
                <a:lnTo>
                  <a:pt x="1750219" y="245268"/>
                </a:lnTo>
                <a:lnTo>
                  <a:pt x="1714500" y="219075"/>
                </a:lnTo>
                <a:lnTo>
                  <a:pt x="1676400" y="197643"/>
                </a:lnTo>
                <a:lnTo>
                  <a:pt x="1638300" y="180975"/>
                </a:lnTo>
                <a:lnTo>
                  <a:pt x="1600200" y="183356"/>
                </a:lnTo>
                <a:lnTo>
                  <a:pt x="1440656" y="204787"/>
                </a:lnTo>
                <a:lnTo>
                  <a:pt x="1214437" y="230981"/>
                </a:lnTo>
                <a:lnTo>
                  <a:pt x="973931" y="257175"/>
                </a:lnTo>
                <a:lnTo>
                  <a:pt x="797719" y="276225"/>
                </a:lnTo>
                <a:lnTo>
                  <a:pt x="561975" y="302418"/>
                </a:lnTo>
                <a:lnTo>
                  <a:pt x="404812" y="314325"/>
                </a:lnTo>
                <a:lnTo>
                  <a:pt x="285750" y="326231"/>
                </a:lnTo>
                <a:lnTo>
                  <a:pt x="169069" y="333375"/>
                </a:lnTo>
                <a:lnTo>
                  <a:pt x="0" y="335756"/>
                </a:lnTo>
                <a:lnTo>
                  <a:pt x="30956" y="130968"/>
                </a:lnTo>
                <a:lnTo>
                  <a:pt x="219075" y="133350"/>
                </a:lnTo>
                <a:lnTo>
                  <a:pt x="361950" y="130968"/>
                </a:lnTo>
                <a:lnTo>
                  <a:pt x="545306" y="126206"/>
                </a:lnTo>
                <a:lnTo>
                  <a:pt x="781050" y="116681"/>
                </a:lnTo>
                <a:lnTo>
                  <a:pt x="850106" y="114300"/>
                </a:lnTo>
                <a:lnTo>
                  <a:pt x="1002506" y="928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29A7D61D-E185-4110-9223-8B2C17854D6C}"/>
              </a:ext>
            </a:extLst>
          </p:cNvPr>
          <p:cNvSpPr/>
          <p:nvPr/>
        </p:nvSpPr>
        <p:spPr>
          <a:xfrm>
            <a:off x="4424363" y="5372100"/>
            <a:ext cx="1365250" cy="808038"/>
          </a:xfrm>
          <a:custGeom>
            <a:avLst/>
            <a:gdLst>
              <a:gd name="connsiteX0" fmla="*/ 661987 w 1364456"/>
              <a:gd name="connsiteY0" fmla="*/ 371475 h 807244"/>
              <a:gd name="connsiteX1" fmla="*/ 559593 w 1364456"/>
              <a:gd name="connsiteY1" fmla="*/ 442913 h 807244"/>
              <a:gd name="connsiteX2" fmla="*/ 457200 w 1364456"/>
              <a:gd name="connsiteY2" fmla="*/ 511969 h 807244"/>
              <a:gd name="connsiteX3" fmla="*/ 300037 w 1364456"/>
              <a:gd name="connsiteY3" fmla="*/ 604838 h 807244"/>
              <a:gd name="connsiteX4" fmla="*/ 119062 w 1364456"/>
              <a:gd name="connsiteY4" fmla="*/ 704850 h 807244"/>
              <a:gd name="connsiteX5" fmla="*/ 26193 w 1364456"/>
              <a:gd name="connsiteY5" fmla="*/ 754856 h 807244"/>
              <a:gd name="connsiteX6" fmla="*/ 11906 w 1364456"/>
              <a:gd name="connsiteY6" fmla="*/ 764381 h 807244"/>
              <a:gd name="connsiteX7" fmla="*/ 0 w 1364456"/>
              <a:gd name="connsiteY7" fmla="*/ 781050 h 807244"/>
              <a:gd name="connsiteX8" fmla="*/ 0 w 1364456"/>
              <a:gd name="connsiteY8" fmla="*/ 792956 h 807244"/>
              <a:gd name="connsiteX9" fmla="*/ 9525 w 1364456"/>
              <a:gd name="connsiteY9" fmla="*/ 802481 h 807244"/>
              <a:gd name="connsiteX10" fmla="*/ 33337 w 1364456"/>
              <a:gd name="connsiteY10" fmla="*/ 807244 h 807244"/>
              <a:gd name="connsiteX11" fmla="*/ 126206 w 1364456"/>
              <a:gd name="connsiteY11" fmla="*/ 785813 h 807244"/>
              <a:gd name="connsiteX12" fmla="*/ 259556 w 1364456"/>
              <a:gd name="connsiteY12" fmla="*/ 747713 h 807244"/>
              <a:gd name="connsiteX13" fmla="*/ 366712 w 1364456"/>
              <a:gd name="connsiteY13" fmla="*/ 711994 h 807244"/>
              <a:gd name="connsiteX14" fmla="*/ 502443 w 1364456"/>
              <a:gd name="connsiteY14" fmla="*/ 659606 h 807244"/>
              <a:gd name="connsiteX15" fmla="*/ 647700 w 1364456"/>
              <a:gd name="connsiteY15" fmla="*/ 590550 h 807244"/>
              <a:gd name="connsiteX16" fmla="*/ 795337 w 1364456"/>
              <a:gd name="connsiteY16" fmla="*/ 516731 h 807244"/>
              <a:gd name="connsiteX17" fmla="*/ 931068 w 1364456"/>
              <a:gd name="connsiteY17" fmla="*/ 447675 h 807244"/>
              <a:gd name="connsiteX18" fmla="*/ 985837 w 1364456"/>
              <a:gd name="connsiteY18" fmla="*/ 411956 h 807244"/>
              <a:gd name="connsiteX19" fmla="*/ 1059656 w 1364456"/>
              <a:gd name="connsiteY19" fmla="*/ 364331 h 807244"/>
              <a:gd name="connsiteX20" fmla="*/ 1126331 w 1364456"/>
              <a:gd name="connsiteY20" fmla="*/ 328613 h 807244"/>
              <a:gd name="connsiteX21" fmla="*/ 1185862 w 1364456"/>
              <a:gd name="connsiteY21" fmla="*/ 302419 h 807244"/>
              <a:gd name="connsiteX22" fmla="*/ 1250156 w 1364456"/>
              <a:gd name="connsiteY22" fmla="*/ 276225 h 807244"/>
              <a:gd name="connsiteX23" fmla="*/ 1304925 w 1364456"/>
              <a:gd name="connsiteY23" fmla="*/ 259556 h 807244"/>
              <a:gd name="connsiteX24" fmla="*/ 1340643 w 1364456"/>
              <a:gd name="connsiteY24" fmla="*/ 235744 h 807244"/>
              <a:gd name="connsiteX25" fmla="*/ 1359693 w 1364456"/>
              <a:gd name="connsiteY25" fmla="*/ 219075 h 807244"/>
              <a:gd name="connsiteX26" fmla="*/ 1364456 w 1364456"/>
              <a:gd name="connsiteY26" fmla="*/ 188119 h 807244"/>
              <a:gd name="connsiteX27" fmla="*/ 1359693 w 1364456"/>
              <a:gd name="connsiteY27" fmla="*/ 171450 h 807244"/>
              <a:gd name="connsiteX28" fmla="*/ 1350168 w 1364456"/>
              <a:gd name="connsiteY28" fmla="*/ 154781 h 807244"/>
              <a:gd name="connsiteX29" fmla="*/ 1328737 w 1364456"/>
              <a:gd name="connsiteY29" fmla="*/ 138113 h 807244"/>
              <a:gd name="connsiteX30" fmla="*/ 1245393 w 1364456"/>
              <a:gd name="connsiteY30" fmla="*/ 102394 h 807244"/>
              <a:gd name="connsiteX31" fmla="*/ 1207293 w 1364456"/>
              <a:gd name="connsiteY31" fmla="*/ 83344 h 807244"/>
              <a:gd name="connsiteX32" fmla="*/ 1114425 w 1364456"/>
              <a:gd name="connsiteY32" fmla="*/ 40481 h 807244"/>
              <a:gd name="connsiteX33" fmla="*/ 1054893 w 1364456"/>
              <a:gd name="connsiteY33" fmla="*/ 23813 h 807244"/>
              <a:gd name="connsiteX34" fmla="*/ 992981 w 1364456"/>
              <a:gd name="connsiteY34" fmla="*/ 7144 h 807244"/>
              <a:gd name="connsiteX35" fmla="*/ 933450 w 1364456"/>
              <a:gd name="connsiteY35" fmla="*/ 0 h 807244"/>
              <a:gd name="connsiteX36" fmla="*/ 878681 w 1364456"/>
              <a:gd name="connsiteY36" fmla="*/ 4763 h 807244"/>
              <a:gd name="connsiteX37" fmla="*/ 864393 w 1364456"/>
              <a:gd name="connsiteY37" fmla="*/ 19050 h 807244"/>
              <a:gd name="connsiteX38" fmla="*/ 854868 w 1364456"/>
              <a:gd name="connsiteY38" fmla="*/ 38100 h 807244"/>
              <a:gd name="connsiteX39" fmla="*/ 859631 w 1364456"/>
              <a:gd name="connsiteY39" fmla="*/ 61913 h 807244"/>
              <a:gd name="connsiteX40" fmla="*/ 881062 w 1364456"/>
              <a:gd name="connsiteY40" fmla="*/ 83344 h 807244"/>
              <a:gd name="connsiteX41" fmla="*/ 895350 w 1364456"/>
              <a:gd name="connsiteY41" fmla="*/ 100013 h 807244"/>
              <a:gd name="connsiteX42" fmla="*/ 900112 w 1364456"/>
              <a:gd name="connsiteY42" fmla="*/ 121444 h 807244"/>
              <a:gd name="connsiteX43" fmla="*/ 897731 w 1364456"/>
              <a:gd name="connsiteY43" fmla="*/ 142875 h 807244"/>
              <a:gd name="connsiteX44" fmla="*/ 885825 w 1364456"/>
              <a:gd name="connsiteY44" fmla="*/ 171450 h 807244"/>
              <a:gd name="connsiteX45" fmla="*/ 840581 w 1364456"/>
              <a:gd name="connsiteY45" fmla="*/ 219075 h 807244"/>
              <a:gd name="connsiteX46" fmla="*/ 750093 w 1364456"/>
              <a:gd name="connsiteY46" fmla="*/ 300038 h 807244"/>
              <a:gd name="connsiteX47" fmla="*/ 661987 w 1364456"/>
              <a:gd name="connsiteY47" fmla="*/ 371475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64456" h="807244">
                <a:moveTo>
                  <a:pt x="661987" y="371475"/>
                </a:moveTo>
                <a:lnTo>
                  <a:pt x="559593" y="442913"/>
                </a:lnTo>
                <a:lnTo>
                  <a:pt x="457200" y="511969"/>
                </a:lnTo>
                <a:lnTo>
                  <a:pt x="300037" y="604838"/>
                </a:lnTo>
                <a:lnTo>
                  <a:pt x="119062" y="704850"/>
                </a:lnTo>
                <a:lnTo>
                  <a:pt x="26193" y="754856"/>
                </a:lnTo>
                <a:lnTo>
                  <a:pt x="11906" y="764381"/>
                </a:lnTo>
                <a:lnTo>
                  <a:pt x="0" y="781050"/>
                </a:lnTo>
                <a:lnTo>
                  <a:pt x="0" y="792956"/>
                </a:lnTo>
                <a:lnTo>
                  <a:pt x="9525" y="802481"/>
                </a:lnTo>
                <a:lnTo>
                  <a:pt x="33337" y="807244"/>
                </a:lnTo>
                <a:lnTo>
                  <a:pt x="126206" y="785813"/>
                </a:lnTo>
                <a:lnTo>
                  <a:pt x="259556" y="747713"/>
                </a:lnTo>
                <a:lnTo>
                  <a:pt x="366712" y="711994"/>
                </a:lnTo>
                <a:lnTo>
                  <a:pt x="502443" y="659606"/>
                </a:lnTo>
                <a:lnTo>
                  <a:pt x="647700" y="590550"/>
                </a:lnTo>
                <a:lnTo>
                  <a:pt x="795337" y="516731"/>
                </a:lnTo>
                <a:lnTo>
                  <a:pt x="931068" y="447675"/>
                </a:lnTo>
                <a:lnTo>
                  <a:pt x="985837" y="411956"/>
                </a:lnTo>
                <a:lnTo>
                  <a:pt x="1059656" y="364331"/>
                </a:lnTo>
                <a:lnTo>
                  <a:pt x="1126331" y="328613"/>
                </a:lnTo>
                <a:lnTo>
                  <a:pt x="1185862" y="302419"/>
                </a:lnTo>
                <a:lnTo>
                  <a:pt x="1250156" y="276225"/>
                </a:lnTo>
                <a:lnTo>
                  <a:pt x="1304925" y="259556"/>
                </a:lnTo>
                <a:lnTo>
                  <a:pt x="1340643" y="235744"/>
                </a:lnTo>
                <a:lnTo>
                  <a:pt x="1359693" y="219075"/>
                </a:lnTo>
                <a:lnTo>
                  <a:pt x="1364456" y="188119"/>
                </a:lnTo>
                <a:lnTo>
                  <a:pt x="1359693" y="171450"/>
                </a:lnTo>
                <a:lnTo>
                  <a:pt x="1350168" y="154781"/>
                </a:lnTo>
                <a:lnTo>
                  <a:pt x="1328737" y="138113"/>
                </a:lnTo>
                <a:lnTo>
                  <a:pt x="1245393" y="102394"/>
                </a:lnTo>
                <a:lnTo>
                  <a:pt x="1207293" y="83344"/>
                </a:lnTo>
                <a:lnTo>
                  <a:pt x="1114425" y="40481"/>
                </a:lnTo>
                <a:lnTo>
                  <a:pt x="1054893" y="23813"/>
                </a:lnTo>
                <a:lnTo>
                  <a:pt x="992981" y="7144"/>
                </a:lnTo>
                <a:lnTo>
                  <a:pt x="933450" y="0"/>
                </a:lnTo>
                <a:lnTo>
                  <a:pt x="878681" y="4763"/>
                </a:lnTo>
                <a:lnTo>
                  <a:pt x="864393" y="19050"/>
                </a:lnTo>
                <a:lnTo>
                  <a:pt x="854868" y="38100"/>
                </a:lnTo>
                <a:lnTo>
                  <a:pt x="859631" y="61913"/>
                </a:lnTo>
                <a:lnTo>
                  <a:pt x="881062" y="83344"/>
                </a:lnTo>
                <a:lnTo>
                  <a:pt x="895350" y="100013"/>
                </a:lnTo>
                <a:lnTo>
                  <a:pt x="900112" y="121444"/>
                </a:lnTo>
                <a:lnTo>
                  <a:pt x="897731" y="142875"/>
                </a:lnTo>
                <a:lnTo>
                  <a:pt x="885825" y="171450"/>
                </a:lnTo>
                <a:lnTo>
                  <a:pt x="840581" y="219075"/>
                </a:lnTo>
                <a:lnTo>
                  <a:pt x="750093" y="300038"/>
                </a:lnTo>
                <a:lnTo>
                  <a:pt x="661987" y="3714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B9663E8-96E3-4506-8B0B-BCCFD773DC60}"/>
              </a:ext>
            </a:extLst>
          </p:cNvPr>
          <p:cNvGrpSpPr/>
          <p:nvPr/>
        </p:nvGrpSpPr>
        <p:grpSpPr>
          <a:xfrm>
            <a:off x="4224031" y="1325563"/>
            <a:ext cx="4292600" cy="4873626"/>
            <a:chOff x="4219575" y="1325563"/>
            <a:chExt cx="4292600" cy="4873626"/>
          </a:xfrm>
        </p:grpSpPr>
        <p:sp>
          <p:nvSpPr>
            <p:cNvPr id="16" name="フリーフォーム 43">
              <a:extLst>
                <a:ext uri="{FF2B5EF4-FFF2-40B4-BE49-F238E27FC236}">
                  <a16:creationId xmlns:a16="http://schemas.microsoft.com/office/drawing/2014/main" id="{46C80F8F-0176-46BC-A63B-06FC7D4FF623}"/>
                </a:ext>
              </a:extLst>
            </p:cNvPr>
            <p:cNvSpPr/>
            <p:nvPr/>
          </p:nvSpPr>
          <p:spPr>
            <a:xfrm>
              <a:off x="4219575" y="1462088"/>
              <a:ext cx="1368425" cy="1155700"/>
            </a:xfrm>
            <a:custGeom>
              <a:avLst/>
              <a:gdLst>
                <a:gd name="connsiteX0" fmla="*/ 988219 w 1366838"/>
                <a:gd name="connsiteY0" fmla="*/ 564356 h 1154906"/>
                <a:gd name="connsiteX1" fmla="*/ 873919 w 1366838"/>
                <a:gd name="connsiteY1" fmla="*/ 647700 h 1154906"/>
                <a:gd name="connsiteX2" fmla="*/ 764382 w 1366838"/>
                <a:gd name="connsiteY2" fmla="*/ 723900 h 1154906"/>
                <a:gd name="connsiteX3" fmla="*/ 616744 w 1366838"/>
                <a:gd name="connsiteY3" fmla="*/ 819150 h 1154906"/>
                <a:gd name="connsiteX4" fmla="*/ 476250 w 1366838"/>
                <a:gd name="connsiteY4" fmla="*/ 907256 h 1154906"/>
                <a:gd name="connsiteX5" fmla="*/ 311944 w 1366838"/>
                <a:gd name="connsiteY5" fmla="*/ 1002506 h 1154906"/>
                <a:gd name="connsiteX6" fmla="*/ 123825 w 1366838"/>
                <a:gd name="connsiteY6" fmla="*/ 1107281 h 1154906"/>
                <a:gd name="connsiteX7" fmla="*/ 40482 w 1366838"/>
                <a:gd name="connsiteY7" fmla="*/ 1147762 h 1154906"/>
                <a:gd name="connsiteX8" fmla="*/ 19050 w 1366838"/>
                <a:gd name="connsiteY8" fmla="*/ 1154906 h 1154906"/>
                <a:gd name="connsiteX9" fmla="*/ 9525 w 1366838"/>
                <a:gd name="connsiteY9" fmla="*/ 1154906 h 1154906"/>
                <a:gd name="connsiteX10" fmla="*/ 2382 w 1366838"/>
                <a:gd name="connsiteY10" fmla="*/ 1150143 h 1154906"/>
                <a:gd name="connsiteX11" fmla="*/ 0 w 1366838"/>
                <a:gd name="connsiteY11" fmla="*/ 1133475 h 1154906"/>
                <a:gd name="connsiteX12" fmla="*/ 9525 w 1366838"/>
                <a:gd name="connsiteY12" fmla="*/ 1104900 h 1154906"/>
                <a:gd name="connsiteX13" fmla="*/ 47625 w 1366838"/>
                <a:gd name="connsiteY13" fmla="*/ 1071562 h 1154906"/>
                <a:gd name="connsiteX14" fmla="*/ 173832 w 1366838"/>
                <a:gd name="connsiteY14" fmla="*/ 978693 h 1154906"/>
                <a:gd name="connsiteX15" fmla="*/ 297657 w 1366838"/>
                <a:gd name="connsiteY15" fmla="*/ 881062 h 1154906"/>
                <a:gd name="connsiteX16" fmla="*/ 419100 w 1366838"/>
                <a:gd name="connsiteY16" fmla="*/ 781050 h 1154906"/>
                <a:gd name="connsiteX17" fmla="*/ 521494 w 1366838"/>
                <a:gd name="connsiteY17" fmla="*/ 690562 h 1154906"/>
                <a:gd name="connsiteX18" fmla="*/ 628650 w 1366838"/>
                <a:gd name="connsiteY18" fmla="*/ 590550 h 1154906"/>
                <a:gd name="connsiteX19" fmla="*/ 728663 w 1366838"/>
                <a:gd name="connsiteY19" fmla="*/ 492918 h 1154906"/>
                <a:gd name="connsiteX20" fmla="*/ 814388 w 1366838"/>
                <a:gd name="connsiteY20" fmla="*/ 402431 h 1154906"/>
                <a:gd name="connsiteX21" fmla="*/ 871538 w 1366838"/>
                <a:gd name="connsiteY21" fmla="*/ 340518 h 1154906"/>
                <a:gd name="connsiteX22" fmla="*/ 921544 w 1366838"/>
                <a:gd name="connsiteY22" fmla="*/ 280987 h 1154906"/>
                <a:gd name="connsiteX23" fmla="*/ 957263 w 1366838"/>
                <a:gd name="connsiteY23" fmla="*/ 228600 h 1154906"/>
                <a:gd name="connsiteX24" fmla="*/ 973932 w 1366838"/>
                <a:gd name="connsiteY24" fmla="*/ 195262 h 1154906"/>
                <a:gd name="connsiteX25" fmla="*/ 973932 w 1366838"/>
                <a:gd name="connsiteY25" fmla="*/ 169068 h 1154906"/>
                <a:gd name="connsiteX26" fmla="*/ 966788 w 1366838"/>
                <a:gd name="connsiteY26" fmla="*/ 147637 h 1154906"/>
                <a:gd name="connsiteX27" fmla="*/ 947738 w 1366838"/>
                <a:gd name="connsiteY27" fmla="*/ 116681 h 1154906"/>
                <a:gd name="connsiteX28" fmla="*/ 923925 w 1366838"/>
                <a:gd name="connsiteY28" fmla="*/ 92868 h 1154906"/>
                <a:gd name="connsiteX29" fmla="*/ 895350 w 1366838"/>
                <a:gd name="connsiteY29" fmla="*/ 71437 h 1154906"/>
                <a:gd name="connsiteX30" fmla="*/ 866775 w 1366838"/>
                <a:gd name="connsiteY30" fmla="*/ 52387 h 1154906"/>
                <a:gd name="connsiteX31" fmla="*/ 852488 w 1366838"/>
                <a:gd name="connsiteY31" fmla="*/ 33337 h 1154906"/>
                <a:gd name="connsiteX32" fmla="*/ 850107 w 1366838"/>
                <a:gd name="connsiteY32" fmla="*/ 9525 h 1154906"/>
                <a:gd name="connsiteX33" fmla="*/ 862013 w 1366838"/>
                <a:gd name="connsiteY33" fmla="*/ 0 h 1154906"/>
                <a:gd name="connsiteX34" fmla="*/ 885825 w 1366838"/>
                <a:gd name="connsiteY34" fmla="*/ 0 h 1154906"/>
                <a:gd name="connsiteX35" fmla="*/ 926307 w 1366838"/>
                <a:gd name="connsiteY35" fmla="*/ 4762 h 1154906"/>
                <a:gd name="connsiteX36" fmla="*/ 1004888 w 1366838"/>
                <a:gd name="connsiteY36" fmla="*/ 14287 h 1154906"/>
                <a:gd name="connsiteX37" fmla="*/ 1057275 w 1366838"/>
                <a:gd name="connsiteY37" fmla="*/ 28575 h 1154906"/>
                <a:gd name="connsiteX38" fmla="*/ 1119188 w 1366838"/>
                <a:gd name="connsiteY38" fmla="*/ 52387 h 1154906"/>
                <a:gd name="connsiteX39" fmla="*/ 1169194 w 1366838"/>
                <a:gd name="connsiteY39" fmla="*/ 76200 h 1154906"/>
                <a:gd name="connsiteX40" fmla="*/ 1228725 w 1366838"/>
                <a:gd name="connsiteY40" fmla="*/ 109537 h 1154906"/>
                <a:gd name="connsiteX41" fmla="*/ 1264444 w 1366838"/>
                <a:gd name="connsiteY41" fmla="*/ 133350 h 1154906"/>
                <a:gd name="connsiteX42" fmla="*/ 1295400 w 1366838"/>
                <a:gd name="connsiteY42" fmla="*/ 159543 h 1154906"/>
                <a:gd name="connsiteX43" fmla="*/ 1335882 w 1366838"/>
                <a:gd name="connsiteY43" fmla="*/ 202406 h 1154906"/>
                <a:gd name="connsiteX44" fmla="*/ 1354932 w 1366838"/>
                <a:gd name="connsiteY44" fmla="*/ 226218 h 1154906"/>
                <a:gd name="connsiteX45" fmla="*/ 1362075 w 1366838"/>
                <a:gd name="connsiteY45" fmla="*/ 242887 h 1154906"/>
                <a:gd name="connsiteX46" fmla="*/ 1366838 w 1366838"/>
                <a:gd name="connsiteY46" fmla="*/ 259556 h 1154906"/>
                <a:gd name="connsiteX47" fmla="*/ 1366838 w 1366838"/>
                <a:gd name="connsiteY47" fmla="*/ 280987 h 1154906"/>
                <a:gd name="connsiteX48" fmla="*/ 1362075 w 1366838"/>
                <a:gd name="connsiteY48" fmla="*/ 304800 h 1154906"/>
                <a:gd name="connsiteX49" fmla="*/ 1345407 w 1366838"/>
                <a:gd name="connsiteY49" fmla="*/ 333375 h 1154906"/>
                <a:gd name="connsiteX50" fmla="*/ 1321594 w 1366838"/>
                <a:gd name="connsiteY50" fmla="*/ 352425 h 1154906"/>
                <a:gd name="connsiteX51" fmla="*/ 1281113 w 1366838"/>
                <a:gd name="connsiteY51" fmla="*/ 373856 h 1154906"/>
                <a:gd name="connsiteX52" fmla="*/ 1233488 w 1366838"/>
                <a:gd name="connsiteY52" fmla="*/ 392906 h 1154906"/>
                <a:gd name="connsiteX53" fmla="*/ 1195388 w 1366838"/>
                <a:gd name="connsiteY53" fmla="*/ 407193 h 1154906"/>
                <a:gd name="connsiteX54" fmla="*/ 1128713 w 1366838"/>
                <a:gd name="connsiteY54" fmla="*/ 459581 h 1154906"/>
                <a:gd name="connsiteX55" fmla="*/ 988219 w 1366838"/>
                <a:gd name="connsiteY55" fmla="*/ 564356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66838" h="1154906">
                  <a:moveTo>
                    <a:pt x="988219" y="564356"/>
                  </a:moveTo>
                  <a:lnTo>
                    <a:pt x="873919" y="647700"/>
                  </a:lnTo>
                  <a:lnTo>
                    <a:pt x="764382" y="723900"/>
                  </a:lnTo>
                  <a:lnTo>
                    <a:pt x="616744" y="819150"/>
                  </a:lnTo>
                  <a:lnTo>
                    <a:pt x="476250" y="907256"/>
                  </a:lnTo>
                  <a:lnTo>
                    <a:pt x="311944" y="1002506"/>
                  </a:lnTo>
                  <a:lnTo>
                    <a:pt x="123825" y="1107281"/>
                  </a:lnTo>
                  <a:lnTo>
                    <a:pt x="40482" y="1147762"/>
                  </a:lnTo>
                  <a:lnTo>
                    <a:pt x="19050" y="1154906"/>
                  </a:lnTo>
                  <a:lnTo>
                    <a:pt x="9525" y="1154906"/>
                  </a:lnTo>
                  <a:lnTo>
                    <a:pt x="2382" y="1150143"/>
                  </a:lnTo>
                  <a:lnTo>
                    <a:pt x="0" y="1133475"/>
                  </a:lnTo>
                  <a:lnTo>
                    <a:pt x="9525" y="1104900"/>
                  </a:lnTo>
                  <a:lnTo>
                    <a:pt x="47625" y="1071562"/>
                  </a:lnTo>
                  <a:lnTo>
                    <a:pt x="173832" y="978693"/>
                  </a:lnTo>
                  <a:lnTo>
                    <a:pt x="297657" y="881062"/>
                  </a:lnTo>
                  <a:lnTo>
                    <a:pt x="419100" y="781050"/>
                  </a:lnTo>
                  <a:lnTo>
                    <a:pt x="521494" y="690562"/>
                  </a:lnTo>
                  <a:lnTo>
                    <a:pt x="628650" y="590550"/>
                  </a:lnTo>
                  <a:lnTo>
                    <a:pt x="728663" y="492918"/>
                  </a:lnTo>
                  <a:lnTo>
                    <a:pt x="814388" y="402431"/>
                  </a:lnTo>
                  <a:lnTo>
                    <a:pt x="871538" y="340518"/>
                  </a:lnTo>
                  <a:lnTo>
                    <a:pt x="921544" y="280987"/>
                  </a:lnTo>
                  <a:lnTo>
                    <a:pt x="957263" y="228600"/>
                  </a:lnTo>
                  <a:lnTo>
                    <a:pt x="973932" y="195262"/>
                  </a:lnTo>
                  <a:lnTo>
                    <a:pt x="973932" y="169068"/>
                  </a:lnTo>
                  <a:lnTo>
                    <a:pt x="966788" y="147637"/>
                  </a:lnTo>
                  <a:lnTo>
                    <a:pt x="947738" y="116681"/>
                  </a:lnTo>
                  <a:lnTo>
                    <a:pt x="923925" y="92868"/>
                  </a:lnTo>
                  <a:lnTo>
                    <a:pt x="895350" y="71437"/>
                  </a:lnTo>
                  <a:lnTo>
                    <a:pt x="866775" y="52387"/>
                  </a:lnTo>
                  <a:lnTo>
                    <a:pt x="852488" y="33337"/>
                  </a:lnTo>
                  <a:lnTo>
                    <a:pt x="850107" y="9525"/>
                  </a:lnTo>
                  <a:lnTo>
                    <a:pt x="862013" y="0"/>
                  </a:lnTo>
                  <a:lnTo>
                    <a:pt x="885825" y="0"/>
                  </a:lnTo>
                  <a:lnTo>
                    <a:pt x="926307" y="4762"/>
                  </a:lnTo>
                  <a:lnTo>
                    <a:pt x="1004888" y="14287"/>
                  </a:lnTo>
                  <a:lnTo>
                    <a:pt x="1057275" y="28575"/>
                  </a:lnTo>
                  <a:lnTo>
                    <a:pt x="1119188" y="52387"/>
                  </a:lnTo>
                  <a:lnTo>
                    <a:pt x="1169194" y="76200"/>
                  </a:lnTo>
                  <a:lnTo>
                    <a:pt x="1228725" y="109537"/>
                  </a:lnTo>
                  <a:lnTo>
                    <a:pt x="1264444" y="133350"/>
                  </a:lnTo>
                  <a:lnTo>
                    <a:pt x="1295400" y="159543"/>
                  </a:lnTo>
                  <a:lnTo>
                    <a:pt x="1335882" y="202406"/>
                  </a:lnTo>
                  <a:lnTo>
                    <a:pt x="1354932" y="226218"/>
                  </a:lnTo>
                  <a:lnTo>
                    <a:pt x="1362075" y="242887"/>
                  </a:lnTo>
                  <a:lnTo>
                    <a:pt x="1366838" y="259556"/>
                  </a:lnTo>
                  <a:lnTo>
                    <a:pt x="1366838" y="280987"/>
                  </a:lnTo>
                  <a:lnTo>
                    <a:pt x="1362075" y="304800"/>
                  </a:lnTo>
                  <a:lnTo>
                    <a:pt x="1345407" y="333375"/>
                  </a:lnTo>
                  <a:lnTo>
                    <a:pt x="1321594" y="352425"/>
                  </a:lnTo>
                  <a:lnTo>
                    <a:pt x="1281113" y="373856"/>
                  </a:lnTo>
                  <a:lnTo>
                    <a:pt x="1233488" y="392906"/>
                  </a:lnTo>
                  <a:lnTo>
                    <a:pt x="1195388" y="407193"/>
                  </a:lnTo>
                  <a:lnTo>
                    <a:pt x="1128713" y="459581"/>
                  </a:lnTo>
                  <a:lnTo>
                    <a:pt x="988219" y="564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4">
              <a:extLst>
                <a:ext uri="{FF2B5EF4-FFF2-40B4-BE49-F238E27FC236}">
                  <a16:creationId xmlns:a16="http://schemas.microsoft.com/office/drawing/2014/main" id="{365B6DCA-2C60-414F-A6DF-7556BB1E5BD2}"/>
                </a:ext>
              </a:extLst>
            </p:cNvPr>
            <p:cNvSpPr/>
            <p:nvPr/>
          </p:nvSpPr>
          <p:spPr>
            <a:xfrm>
              <a:off x="6057900" y="1325563"/>
              <a:ext cx="2454275" cy="1301750"/>
            </a:xfrm>
            <a:custGeom>
              <a:avLst/>
              <a:gdLst>
                <a:gd name="connsiteX0" fmla="*/ 983457 w 2452688"/>
                <a:gd name="connsiteY0" fmla="*/ 764382 h 1300163"/>
                <a:gd name="connsiteX1" fmla="*/ 890588 w 2452688"/>
                <a:gd name="connsiteY1" fmla="*/ 673894 h 1300163"/>
                <a:gd name="connsiteX2" fmla="*/ 804863 w 2452688"/>
                <a:gd name="connsiteY2" fmla="*/ 590550 h 1300163"/>
                <a:gd name="connsiteX3" fmla="*/ 719138 w 2452688"/>
                <a:gd name="connsiteY3" fmla="*/ 509588 h 1300163"/>
                <a:gd name="connsiteX4" fmla="*/ 633413 w 2452688"/>
                <a:gd name="connsiteY4" fmla="*/ 431007 h 1300163"/>
                <a:gd name="connsiteX5" fmla="*/ 571500 w 2452688"/>
                <a:gd name="connsiteY5" fmla="*/ 373857 h 1300163"/>
                <a:gd name="connsiteX6" fmla="*/ 507207 w 2452688"/>
                <a:gd name="connsiteY6" fmla="*/ 321469 h 1300163"/>
                <a:gd name="connsiteX7" fmla="*/ 452438 w 2452688"/>
                <a:gd name="connsiteY7" fmla="*/ 278607 h 1300163"/>
                <a:gd name="connsiteX8" fmla="*/ 392907 w 2452688"/>
                <a:gd name="connsiteY8" fmla="*/ 240507 h 1300163"/>
                <a:gd name="connsiteX9" fmla="*/ 338138 w 2452688"/>
                <a:gd name="connsiteY9" fmla="*/ 204788 h 1300163"/>
                <a:gd name="connsiteX10" fmla="*/ 273844 w 2452688"/>
                <a:gd name="connsiteY10" fmla="*/ 173832 h 1300163"/>
                <a:gd name="connsiteX11" fmla="*/ 209550 w 2452688"/>
                <a:gd name="connsiteY11" fmla="*/ 147638 h 1300163"/>
                <a:gd name="connsiteX12" fmla="*/ 161925 w 2452688"/>
                <a:gd name="connsiteY12" fmla="*/ 128588 h 1300163"/>
                <a:gd name="connsiteX13" fmla="*/ 116682 w 2452688"/>
                <a:gd name="connsiteY13" fmla="*/ 116682 h 1300163"/>
                <a:gd name="connsiteX14" fmla="*/ 76200 w 2452688"/>
                <a:gd name="connsiteY14" fmla="*/ 116682 h 1300163"/>
                <a:gd name="connsiteX15" fmla="*/ 47625 w 2452688"/>
                <a:gd name="connsiteY15" fmla="*/ 121444 h 1300163"/>
                <a:gd name="connsiteX16" fmla="*/ 21432 w 2452688"/>
                <a:gd name="connsiteY16" fmla="*/ 119063 h 1300163"/>
                <a:gd name="connsiteX17" fmla="*/ 4763 w 2452688"/>
                <a:gd name="connsiteY17" fmla="*/ 109538 h 1300163"/>
                <a:gd name="connsiteX18" fmla="*/ 0 w 2452688"/>
                <a:gd name="connsiteY18" fmla="*/ 95250 h 1300163"/>
                <a:gd name="connsiteX19" fmla="*/ 7144 w 2452688"/>
                <a:gd name="connsiteY19" fmla="*/ 66675 h 1300163"/>
                <a:gd name="connsiteX20" fmla="*/ 33338 w 2452688"/>
                <a:gd name="connsiteY20" fmla="*/ 33338 h 1300163"/>
                <a:gd name="connsiteX21" fmla="*/ 54769 w 2452688"/>
                <a:gd name="connsiteY21" fmla="*/ 16669 h 1300163"/>
                <a:gd name="connsiteX22" fmla="*/ 80963 w 2452688"/>
                <a:gd name="connsiteY22" fmla="*/ 4763 h 1300163"/>
                <a:gd name="connsiteX23" fmla="*/ 109538 w 2452688"/>
                <a:gd name="connsiteY23" fmla="*/ 0 h 1300163"/>
                <a:gd name="connsiteX24" fmla="*/ 138113 w 2452688"/>
                <a:gd name="connsiteY24" fmla="*/ 2382 h 1300163"/>
                <a:gd name="connsiteX25" fmla="*/ 169069 w 2452688"/>
                <a:gd name="connsiteY25" fmla="*/ 7144 h 1300163"/>
                <a:gd name="connsiteX26" fmla="*/ 233363 w 2452688"/>
                <a:gd name="connsiteY26" fmla="*/ 42863 h 1300163"/>
                <a:gd name="connsiteX27" fmla="*/ 457200 w 2452688"/>
                <a:gd name="connsiteY27" fmla="*/ 173832 h 1300163"/>
                <a:gd name="connsiteX28" fmla="*/ 671513 w 2452688"/>
                <a:gd name="connsiteY28" fmla="*/ 309563 h 1300163"/>
                <a:gd name="connsiteX29" fmla="*/ 854869 w 2452688"/>
                <a:gd name="connsiteY29" fmla="*/ 428625 h 1300163"/>
                <a:gd name="connsiteX30" fmla="*/ 1083469 w 2452688"/>
                <a:gd name="connsiteY30" fmla="*/ 583407 h 1300163"/>
                <a:gd name="connsiteX31" fmla="*/ 1288257 w 2452688"/>
                <a:gd name="connsiteY31" fmla="*/ 709613 h 1300163"/>
                <a:gd name="connsiteX32" fmla="*/ 1519238 w 2452688"/>
                <a:gd name="connsiteY32" fmla="*/ 838200 h 1300163"/>
                <a:gd name="connsiteX33" fmla="*/ 1700213 w 2452688"/>
                <a:gd name="connsiteY33" fmla="*/ 931069 h 1300163"/>
                <a:gd name="connsiteX34" fmla="*/ 1924050 w 2452688"/>
                <a:gd name="connsiteY34" fmla="*/ 1033463 h 1300163"/>
                <a:gd name="connsiteX35" fmla="*/ 2116932 w 2452688"/>
                <a:gd name="connsiteY35" fmla="*/ 1114425 h 1300163"/>
                <a:gd name="connsiteX36" fmla="*/ 2331244 w 2452688"/>
                <a:gd name="connsiteY36" fmla="*/ 1195388 h 1300163"/>
                <a:gd name="connsiteX37" fmla="*/ 2433638 w 2452688"/>
                <a:gd name="connsiteY37" fmla="*/ 1231107 h 1300163"/>
                <a:gd name="connsiteX38" fmla="*/ 2447925 w 2452688"/>
                <a:gd name="connsiteY38" fmla="*/ 1238250 h 1300163"/>
                <a:gd name="connsiteX39" fmla="*/ 2452688 w 2452688"/>
                <a:gd name="connsiteY39" fmla="*/ 1252538 h 1300163"/>
                <a:gd name="connsiteX40" fmla="*/ 2452688 w 2452688"/>
                <a:gd name="connsiteY40" fmla="*/ 1269207 h 1300163"/>
                <a:gd name="connsiteX41" fmla="*/ 2445544 w 2452688"/>
                <a:gd name="connsiteY41" fmla="*/ 1281113 h 1300163"/>
                <a:gd name="connsiteX42" fmla="*/ 2428875 w 2452688"/>
                <a:gd name="connsiteY42" fmla="*/ 1293019 h 1300163"/>
                <a:gd name="connsiteX43" fmla="*/ 2371725 w 2452688"/>
                <a:gd name="connsiteY43" fmla="*/ 1300163 h 1300163"/>
                <a:gd name="connsiteX44" fmla="*/ 2250282 w 2452688"/>
                <a:gd name="connsiteY44" fmla="*/ 1300163 h 1300163"/>
                <a:gd name="connsiteX45" fmla="*/ 2093119 w 2452688"/>
                <a:gd name="connsiteY45" fmla="*/ 1300163 h 1300163"/>
                <a:gd name="connsiteX46" fmla="*/ 1916907 w 2452688"/>
                <a:gd name="connsiteY46" fmla="*/ 1300163 h 1300163"/>
                <a:gd name="connsiteX47" fmla="*/ 1750219 w 2452688"/>
                <a:gd name="connsiteY47" fmla="*/ 1300163 h 1300163"/>
                <a:gd name="connsiteX48" fmla="*/ 1638300 w 2452688"/>
                <a:gd name="connsiteY48" fmla="*/ 1300163 h 1300163"/>
                <a:gd name="connsiteX49" fmla="*/ 1604963 w 2452688"/>
                <a:gd name="connsiteY49" fmla="*/ 1297782 h 1300163"/>
                <a:gd name="connsiteX50" fmla="*/ 1554957 w 2452688"/>
                <a:gd name="connsiteY50" fmla="*/ 1285875 h 1300163"/>
                <a:gd name="connsiteX51" fmla="*/ 1500188 w 2452688"/>
                <a:gd name="connsiteY51" fmla="*/ 1264444 h 1300163"/>
                <a:gd name="connsiteX52" fmla="*/ 1476375 w 2452688"/>
                <a:gd name="connsiteY52" fmla="*/ 1250157 h 1300163"/>
                <a:gd name="connsiteX53" fmla="*/ 1402557 w 2452688"/>
                <a:gd name="connsiteY53" fmla="*/ 1176338 h 1300163"/>
                <a:gd name="connsiteX54" fmla="*/ 1278732 w 2452688"/>
                <a:gd name="connsiteY54" fmla="*/ 1054894 h 1300163"/>
                <a:gd name="connsiteX55" fmla="*/ 1123950 w 2452688"/>
                <a:gd name="connsiteY55" fmla="*/ 902494 h 1300163"/>
                <a:gd name="connsiteX56" fmla="*/ 983457 w 2452688"/>
                <a:gd name="connsiteY56" fmla="*/ 764382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8" h="1300163">
                  <a:moveTo>
                    <a:pt x="983457" y="764382"/>
                  </a:moveTo>
                  <a:lnTo>
                    <a:pt x="890588" y="673894"/>
                  </a:lnTo>
                  <a:lnTo>
                    <a:pt x="804863" y="590550"/>
                  </a:lnTo>
                  <a:lnTo>
                    <a:pt x="719138" y="509588"/>
                  </a:lnTo>
                  <a:lnTo>
                    <a:pt x="633413" y="431007"/>
                  </a:lnTo>
                  <a:lnTo>
                    <a:pt x="571500" y="373857"/>
                  </a:lnTo>
                  <a:lnTo>
                    <a:pt x="507207" y="321469"/>
                  </a:lnTo>
                  <a:lnTo>
                    <a:pt x="452438" y="278607"/>
                  </a:lnTo>
                  <a:lnTo>
                    <a:pt x="392907" y="240507"/>
                  </a:lnTo>
                  <a:lnTo>
                    <a:pt x="338138" y="204788"/>
                  </a:lnTo>
                  <a:lnTo>
                    <a:pt x="273844" y="173832"/>
                  </a:lnTo>
                  <a:lnTo>
                    <a:pt x="209550" y="147638"/>
                  </a:lnTo>
                  <a:lnTo>
                    <a:pt x="161925" y="128588"/>
                  </a:lnTo>
                  <a:lnTo>
                    <a:pt x="116682" y="116682"/>
                  </a:lnTo>
                  <a:lnTo>
                    <a:pt x="76200" y="116682"/>
                  </a:lnTo>
                  <a:lnTo>
                    <a:pt x="47625" y="121444"/>
                  </a:lnTo>
                  <a:lnTo>
                    <a:pt x="21432" y="119063"/>
                  </a:lnTo>
                  <a:lnTo>
                    <a:pt x="4763" y="109538"/>
                  </a:lnTo>
                  <a:lnTo>
                    <a:pt x="0" y="95250"/>
                  </a:lnTo>
                  <a:lnTo>
                    <a:pt x="7144" y="66675"/>
                  </a:lnTo>
                  <a:lnTo>
                    <a:pt x="33338" y="33338"/>
                  </a:lnTo>
                  <a:lnTo>
                    <a:pt x="54769" y="16669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38113" y="2382"/>
                  </a:lnTo>
                  <a:lnTo>
                    <a:pt x="169069" y="7144"/>
                  </a:lnTo>
                  <a:lnTo>
                    <a:pt x="233363" y="42863"/>
                  </a:lnTo>
                  <a:lnTo>
                    <a:pt x="457200" y="173832"/>
                  </a:lnTo>
                  <a:lnTo>
                    <a:pt x="671513" y="309563"/>
                  </a:lnTo>
                  <a:lnTo>
                    <a:pt x="854869" y="428625"/>
                  </a:lnTo>
                  <a:lnTo>
                    <a:pt x="1083469" y="583407"/>
                  </a:lnTo>
                  <a:lnTo>
                    <a:pt x="1288257" y="709613"/>
                  </a:lnTo>
                  <a:lnTo>
                    <a:pt x="1519238" y="838200"/>
                  </a:lnTo>
                  <a:lnTo>
                    <a:pt x="1700213" y="931069"/>
                  </a:lnTo>
                  <a:lnTo>
                    <a:pt x="1924050" y="1033463"/>
                  </a:lnTo>
                  <a:lnTo>
                    <a:pt x="2116932" y="1114425"/>
                  </a:lnTo>
                  <a:lnTo>
                    <a:pt x="2331244" y="1195388"/>
                  </a:lnTo>
                  <a:lnTo>
                    <a:pt x="2433638" y="1231107"/>
                  </a:lnTo>
                  <a:lnTo>
                    <a:pt x="2447925" y="1238250"/>
                  </a:lnTo>
                  <a:lnTo>
                    <a:pt x="2452688" y="1252538"/>
                  </a:lnTo>
                  <a:lnTo>
                    <a:pt x="2452688" y="1269207"/>
                  </a:lnTo>
                  <a:lnTo>
                    <a:pt x="2445544" y="1281113"/>
                  </a:lnTo>
                  <a:lnTo>
                    <a:pt x="2428875" y="1293019"/>
                  </a:lnTo>
                  <a:lnTo>
                    <a:pt x="2371725" y="1300163"/>
                  </a:lnTo>
                  <a:lnTo>
                    <a:pt x="2250282" y="1300163"/>
                  </a:lnTo>
                  <a:lnTo>
                    <a:pt x="2093119" y="1300163"/>
                  </a:lnTo>
                  <a:lnTo>
                    <a:pt x="1916907" y="1300163"/>
                  </a:lnTo>
                  <a:lnTo>
                    <a:pt x="1750219" y="1300163"/>
                  </a:lnTo>
                  <a:lnTo>
                    <a:pt x="1638300" y="1300163"/>
                  </a:lnTo>
                  <a:lnTo>
                    <a:pt x="1604963" y="1297782"/>
                  </a:lnTo>
                  <a:lnTo>
                    <a:pt x="1554957" y="1285875"/>
                  </a:lnTo>
                  <a:lnTo>
                    <a:pt x="1500188" y="1264444"/>
                  </a:lnTo>
                  <a:lnTo>
                    <a:pt x="1476375" y="1250157"/>
                  </a:lnTo>
                  <a:lnTo>
                    <a:pt x="1402557" y="1176338"/>
                  </a:lnTo>
                  <a:lnTo>
                    <a:pt x="1278732" y="1054894"/>
                  </a:lnTo>
                  <a:lnTo>
                    <a:pt x="1123950" y="902494"/>
                  </a:lnTo>
                  <a:lnTo>
                    <a:pt x="983457" y="7643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4">
              <a:extLst>
                <a:ext uri="{FF2B5EF4-FFF2-40B4-BE49-F238E27FC236}">
                  <a16:creationId xmlns:a16="http://schemas.microsoft.com/office/drawing/2014/main" id="{FA362C23-8221-4D88-B8F5-641A65E48B84}"/>
                </a:ext>
              </a:extLst>
            </p:cNvPr>
            <p:cNvSpPr/>
            <p:nvPr/>
          </p:nvSpPr>
          <p:spPr>
            <a:xfrm>
              <a:off x="6288089" y="5324476"/>
              <a:ext cx="1165225" cy="874713"/>
            </a:xfrm>
            <a:custGeom>
              <a:avLst/>
              <a:gdLst>
                <a:gd name="connsiteX0" fmla="*/ 445294 w 1164432"/>
                <a:gd name="connsiteY0" fmla="*/ 328613 h 873919"/>
                <a:gd name="connsiteX1" fmla="*/ 507207 w 1164432"/>
                <a:gd name="connsiteY1" fmla="*/ 376238 h 873919"/>
                <a:gd name="connsiteX2" fmla="*/ 554832 w 1164432"/>
                <a:gd name="connsiteY2" fmla="*/ 416719 h 873919"/>
                <a:gd name="connsiteX3" fmla="*/ 623888 w 1164432"/>
                <a:gd name="connsiteY3" fmla="*/ 483394 h 873919"/>
                <a:gd name="connsiteX4" fmla="*/ 711994 w 1164432"/>
                <a:gd name="connsiteY4" fmla="*/ 576263 h 873919"/>
                <a:gd name="connsiteX5" fmla="*/ 750094 w 1164432"/>
                <a:gd name="connsiteY5" fmla="*/ 621506 h 873919"/>
                <a:gd name="connsiteX6" fmla="*/ 795338 w 1164432"/>
                <a:gd name="connsiteY6" fmla="*/ 685800 h 873919"/>
                <a:gd name="connsiteX7" fmla="*/ 845344 w 1164432"/>
                <a:gd name="connsiteY7" fmla="*/ 745331 h 873919"/>
                <a:gd name="connsiteX8" fmla="*/ 888207 w 1164432"/>
                <a:gd name="connsiteY8" fmla="*/ 788194 h 873919"/>
                <a:gd name="connsiteX9" fmla="*/ 931069 w 1164432"/>
                <a:gd name="connsiteY9" fmla="*/ 826294 h 873919"/>
                <a:gd name="connsiteX10" fmla="*/ 959644 w 1164432"/>
                <a:gd name="connsiteY10" fmla="*/ 847725 h 873919"/>
                <a:gd name="connsiteX11" fmla="*/ 978694 w 1164432"/>
                <a:gd name="connsiteY11" fmla="*/ 859631 h 873919"/>
                <a:gd name="connsiteX12" fmla="*/ 1002507 w 1164432"/>
                <a:gd name="connsiteY12" fmla="*/ 869156 h 873919"/>
                <a:gd name="connsiteX13" fmla="*/ 1016794 w 1164432"/>
                <a:gd name="connsiteY13" fmla="*/ 873919 h 873919"/>
                <a:gd name="connsiteX14" fmla="*/ 1071563 w 1164432"/>
                <a:gd name="connsiteY14" fmla="*/ 857250 h 873919"/>
                <a:gd name="connsiteX15" fmla="*/ 1104900 w 1164432"/>
                <a:gd name="connsiteY15" fmla="*/ 840581 h 873919"/>
                <a:gd name="connsiteX16" fmla="*/ 1131094 w 1164432"/>
                <a:gd name="connsiteY16" fmla="*/ 819150 h 873919"/>
                <a:gd name="connsiteX17" fmla="*/ 1145382 w 1164432"/>
                <a:gd name="connsiteY17" fmla="*/ 797719 h 873919"/>
                <a:gd name="connsiteX18" fmla="*/ 1157288 w 1164432"/>
                <a:gd name="connsiteY18" fmla="*/ 769144 h 873919"/>
                <a:gd name="connsiteX19" fmla="*/ 1162050 w 1164432"/>
                <a:gd name="connsiteY19" fmla="*/ 731044 h 873919"/>
                <a:gd name="connsiteX20" fmla="*/ 1164432 w 1164432"/>
                <a:gd name="connsiteY20" fmla="*/ 683419 h 873919"/>
                <a:gd name="connsiteX21" fmla="*/ 1145382 w 1164432"/>
                <a:gd name="connsiteY21" fmla="*/ 645319 h 873919"/>
                <a:gd name="connsiteX22" fmla="*/ 1085850 w 1164432"/>
                <a:gd name="connsiteY22" fmla="*/ 554831 h 873919"/>
                <a:gd name="connsiteX23" fmla="*/ 1026319 w 1164432"/>
                <a:gd name="connsiteY23" fmla="*/ 469106 h 873919"/>
                <a:gd name="connsiteX24" fmla="*/ 973932 w 1164432"/>
                <a:gd name="connsiteY24" fmla="*/ 404813 h 873919"/>
                <a:gd name="connsiteX25" fmla="*/ 916782 w 1164432"/>
                <a:gd name="connsiteY25" fmla="*/ 345281 h 873919"/>
                <a:gd name="connsiteX26" fmla="*/ 859632 w 1164432"/>
                <a:gd name="connsiteY26" fmla="*/ 295275 h 873919"/>
                <a:gd name="connsiteX27" fmla="*/ 816769 w 1164432"/>
                <a:gd name="connsiteY27" fmla="*/ 264319 h 873919"/>
                <a:gd name="connsiteX28" fmla="*/ 726282 w 1164432"/>
                <a:gd name="connsiteY28" fmla="*/ 216694 h 873919"/>
                <a:gd name="connsiteX29" fmla="*/ 611982 w 1164432"/>
                <a:gd name="connsiteY29" fmla="*/ 164306 h 873919"/>
                <a:gd name="connsiteX30" fmla="*/ 450057 w 1164432"/>
                <a:gd name="connsiteY30" fmla="*/ 100013 h 873919"/>
                <a:gd name="connsiteX31" fmla="*/ 228600 w 1164432"/>
                <a:gd name="connsiteY31" fmla="*/ 35719 h 873919"/>
                <a:gd name="connsiteX32" fmla="*/ 64294 w 1164432"/>
                <a:gd name="connsiteY32" fmla="*/ 0 h 873919"/>
                <a:gd name="connsiteX33" fmla="*/ 19050 w 1164432"/>
                <a:gd name="connsiteY33" fmla="*/ 4763 h 873919"/>
                <a:gd name="connsiteX34" fmla="*/ 4763 w 1164432"/>
                <a:gd name="connsiteY34" fmla="*/ 11906 h 873919"/>
                <a:gd name="connsiteX35" fmla="*/ 0 w 1164432"/>
                <a:gd name="connsiteY35" fmla="*/ 19050 h 873919"/>
                <a:gd name="connsiteX36" fmla="*/ 7144 w 1164432"/>
                <a:gd name="connsiteY36" fmla="*/ 33338 h 873919"/>
                <a:gd name="connsiteX37" fmla="*/ 47625 w 1164432"/>
                <a:gd name="connsiteY37" fmla="*/ 61913 h 873919"/>
                <a:gd name="connsiteX38" fmla="*/ 173832 w 1164432"/>
                <a:gd name="connsiteY38" fmla="*/ 145256 h 873919"/>
                <a:gd name="connsiteX39" fmla="*/ 364332 w 1164432"/>
                <a:gd name="connsiteY39" fmla="*/ 271463 h 873919"/>
                <a:gd name="connsiteX40" fmla="*/ 445294 w 1164432"/>
                <a:gd name="connsiteY40" fmla="*/ 328613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64432" h="873919">
                  <a:moveTo>
                    <a:pt x="445294" y="328613"/>
                  </a:moveTo>
                  <a:lnTo>
                    <a:pt x="507207" y="376238"/>
                  </a:lnTo>
                  <a:lnTo>
                    <a:pt x="554832" y="416719"/>
                  </a:lnTo>
                  <a:lnTo>
                    <a:pt x="623888" y="483394"/>
                  </a:lnTo>
                  <a:lnTo>
                    <a:pt x="711994" y="576263"/>
                  </a:lnTo>
                  <a:lnTo>
                    <a:pt x="750094" y="621506"/>
                  </a:lnTo>
                  <a:lnTo>
                    <a:pt x="795338" y="685800"/>
                  </a:lnTo>
                  <a:lnTo>
                    <a:pt x="845344" y="745331"/>
                  </a:lnTo>
                  <a:lnTo>
                    <a:pt x="888207" y="788194"/>
                  </a:lnTo>
                  <a:lnTo>
                    <a:pt x="931069" y="826294"/>
                  </a:lnTo>
                  <a:lnTo>
                    <a:pt x="959644" y="847725"/>
                  </a:lnTo>
                  <a:lnTo>
                    <a:pt x="978694" y="859631"/>
                  </a:lnTo>
                  <a:lnTo>
                    <a:pt x="1002507" y="869156"/>
                  </a:lnTo>
                  <a:lnTo>
                    <a:pt x="1016794" y="873919"/>
                  </a:lnTo>
                  <a:lnTo>
                    <a:pt x="1071563" y="857250"/>
                  </a:lnTo>
                  <a:lnTo>
                    <a:pt x="1104900" y="840581"/>
                  </a:lnTo>
                  <a:lnTo>
                    <a:pt x="1131094" y="819150"/>
                  </a:lnTo>
                  <a:lnTo>
                    <a:pt x="1145382" y="797719"/>
                  </a:lnTo>
                  <a:lnTo>
                    <a:pt x="1157288" y="769144"/>
                  </a:lnTo>
                  <a:lnTo>
                    <a:pt x="1162050" y="731044"/>
                  </a:lnTo>
                  <a:lnTo>
                    <a:pt x="1164432" y="683419"/>
                  </a:lnTo>
                  <a:lnTo>
                    <a:pt x="1145382" y="645319"/>
                  </a:lnTo>
                  <a:lnTo>
                    <a:pt x="1085850" y="554831"/>
                  </a:lnTo>
                  <a:lnTo>
                    <a:pt x="1026319" y="469106"/>
                  </a:lnTo>
                  <a:lnTo>
                    <a:pt x="973932" y="404813"/>
                  </a:lnTo>
                  <a:lnTo>
                    <a:pt x="916782" y="345281"/>
                  </a:lnTo>
                  <a:lnTo>
                    <a:pt x="859632" y="295275"/>
                  </a:lnTo>
                  <a:lnTo>
                    <a:pt x="816769" y="264319"/>
                  </a:lnTo>
                  <a:lnTo>
                    <a:pt x="726282" y="216694"/>
                  </a:lnTo>
                  <a:lnTo>
                    <a:pt x="611982" y="164306"/>
                  </a:lnTo>
                  <a:lnTo>
                    <a:pt x="450057" y="100013"/>
                  </a:lnTo>
                  <a:lnTo>
                    <a:pt x="228600" y="35719"/>
                  </a:lnTo>
                  <a:lnTo>
                    <a:pt x="64294" y="0"/>
                  </a:lnTo>
                  <a:lnTo>
                    <a:pt x="19050" y="4763"/>
                  </a:lnTo>
                  <a:lnTo>
                    <a:pt x="4763" y="11906"/>
                  </a:lnTo>
                  <a:lnTo>
                    <a:pt x="0" y="19050"/>
                  </a:lnTo>
                  <a:lnTo>
                    <a:pt x="7144" y="33338"/>
                  </a:lnTo>
                  <a:lnTo>
                    <a:pt x="47625" y="61913"/>
                  </a:lnTo>
                  <a:lnTo>
                    <a:pt x="173832" y="145256"/>
                  </a:lnTo>
                  <a:lnTo>
                    <a:pt x="364332" y="271463"/>
                  </a:lnTo>
                  <a:lnTo>
                    <a:pt x="445294" y="3286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C8342DC6-EBE6-4CD2-94D0-C37FFB538374}"/>
                </a:ext>
              </a:extLst>
            </p:cNvPr>
            <p:cNvSpPr/>
            <p:nvPr/>
          </p:nvSpPr>
          <p:spPr>
            <a:xfrm>
              <a:off x="4927600" y="2114551"/>
              <a:ext cx="2166937" cy="436563"/>
            </a:xfrm>
            <a:custGeom>
              <a:avLst/>
              <a:gdLst>
                <a:gd name="connsiteX0" fmla="*/ 1102518 w 2166937"/>
                <a:gd name="connsiteY0" fmla="*/ 123825 h 435769"/>
                <a:gd name="connsiteX1" fmla="*/ 871537 w 2166937"/>
                <a:gd name="connsiteY1" fmla="*/ 154781 h 435769"/>
                <a:gd name="connsiteX2" fmla="*/ 623887 w 2166937"/>
                <a:gd name="connsiteY2" fmla="*/ 185738 h 435769"/>
                <a:gd name="connsiteX3" fmla="*/ 442912 w 2166937"/>
                <a:gd name="connsiteY3" fmla="*/ 209550 h 435769"/>
                <a:gd name="connsiteX4" fmla="*/ 357187 w 2166937"/>
                <a:gd name="connsiteY4" fmla="*/ 221456 h 435769"/>
                <a:gd name="connsiteX5" fmla="*/ 300037 w 2166937"/>
                <a:gd name="connsiteY5" fmla="*/ 219075 h 435769"/>
                <a:gd name="connsiteX6" fmla="*/ 223837 w 2166937"/>
                <a:gd name="connsiteY6" fmla="*/ 207169 h 435769"/>
                <a:gd name="connsiteX7" fmla="*/ 171450 w 2166937"/>
                <a:gd name="connsiteY7" fmla="*/ 195263 h 435769"/>
                <a:gd name="connsiteX8" fmla="*/ 111918 w 2166937"/>
                <a:gd name="connsiteY8" fmla="*/ 173831 h 435769"/>
                <a:gd name="connsiteX9" fmla="*/ 69056 w 2166937"/>
                <a:gd name="connsiteY9" fmla="*/ 154781 h 435769"/>
                <a:gd name="connsiteX10" fmla="*/ 38100 w 2166937"/>
                <a:gd name="connsiteY10" fmla="*/ 142875 h 435769"/>
                <a:gd name="connsiteX11" fmla="*/ 16668 w 2166937"/>
                <a:gd name="connsiteY11" fmla="*/ 138113 h 435769"/>
                <a:gd name="connsiteX12" fmla="*/ 2381 w 2166937"/>
                <a:gd name="connsiteY12" fmla="*/ 142875 h 435769"/>
                <a:gd name="connsiteX13" fmla="*/ 0 w 2166937"/>
                <a:gd name="connsiteY13" fmla="*/ 154781 h 435769"/>
                <a:gd name="connsiteX14" fmla="*/ 11906 w 2166937"/>
                <a:gd name="connsiteY14" fmla="*/ 183356 h 435769"/>
                <a:gd name="connsiteX15" fmla="*/ 42862 w 2166937"/>
                <a:gd name="connsiteY15" fmla="*/ 233363 h 435769"/>
                <a:gd name="connsiteX16" fmla="*/ 100012 w 2166937"/>
                <a:gd name="connsiteY16" fmla="*/ 302419 h 435769"/>
                <a:gd name="connsiteX17" fmla="*/ 176212 w 2166937"/>
                <a:gd name="connsiteY17" fmla="*/ 366713 h 435769"/>
                <a:gd name="connsiteX18" fmla="*/ 226218 w 2166937"/>
                <a:gd name="connsiteY18" fmla="*/ 402431 h 435769"/>
                <a:gd name="connsiteX19" fmla="*/ 252412 w 2166937"/>
                <a:gd name="connsiteY19" fmla="*/ 421481 h 435769"/>
                <a:gd name="connsiteX20" fmla="*/ 276225 w 2166937"/>
                <a:gd name="connsiteY20" fmla="*/ 431006 h 435769"/>
                <a:gd name="connsiteX21" fmla="*/ 311943 w 2166937"/>
                <a:gd name="connsiteY21" fmla="*/ 435769 h 435769"/>
                <a:gd name="connsiteX22" fmla="*/ 359568 w 2166937"/>
                <a:gd name="connsiteY22" fmla="*/ 428625 h 435769"/>
                <a:gd name="connsiteX23" fmla="*/ 407193 w 2166937"/>
                <a:gd name="connsiteY23" fmla="*/ 416719 h 435769"/>
                <a:gd name="connsiteX24" fmla="*/ 440531 w 2166937"/>
                <a:gd name="connsiteY24" fmla="*/ 402431 h 435769"/>
                <a:gd name="connsiteX25" fmla="*/ 511968 w 2166937"/>
                <a:gd name="connsiteY25" fmla="*/ 388144 h 435769"/>
                <a:gd name="connsiteX26" fmla="*/ 597693 w 2166937"/>
                <a:gd name="connsiteY26" fmla="*/ 369094 h 435769"/>
                <a:gd name="connsiteX27" fmla="*/ 666750 w 2166937"/>
                <a:gd name="connsiteY27" fmla="*/ 350044 h 435769"/>
                <a:gd name="connsiteX28" fmla="*/ 871537 w 2166937"/>
                <a:gd name="connsiteY28" fmla="*/ 330994 h 435769"/>
                <a:gd name="connsiteX29" fmla="*/ 1007268 w 2166937"/>
                <a:gd name="connsiteY29" fmla="*/ 311944 h 435769"/>
                <a:gd name="connsiteX30" fmla="*/ 1226343 w 2166937"/>
                <a:gd name="connsiteY30" fmla="*/ 283369 h 435769"/>
                <a:gd name="connsiteX31" fmla="*/ 1388268 w 2166937"/>
                <a:gd name="connsiteY31" fmla="*/ 261938 h 435769"/>
                <a:gd name="connsiteX32" fmla="*/ 1578768 w 2166937"/>
                <a:gd name="connsiteY32" fmla="*/ 238125 h 435769"/>
                <a:gd name="connsiteX33" fmla="*/ 1695450 w 2166937"/>
                <a:gd name="connsiteY33" fmla="*/ 223838 h 435769"/>
                <a:gd name="connsiteX34" fmla="*/ 1733550 w 2166937"/>
                <a:gd name="connsiteY34" fmla="*/ 221456 h 435769"/>
                <a:gd name="connsiteX35" fmla="*/ 1759743 w 2166937"/>
                <a:gd name="connsiteY35" fmla="*/ 226219 h 435769"/>
                <a:gd name="connsiteX36" fmla="*/ 1790700 w 2166937"/>
                <a:gd name="connsiteY36" fmla="*/ 245269 h 435769"/>
                <a:gd name="connsiteX37" fmla="*/ 2107406 w 2166937"/>
                <a:gd name="connsiteY37" fmla="*/ 407194 h 435769"/>
                <a:gd name="connsiteX38" fmla="*/ 2128837 w 2166937"/>
                <a:gd name="connsiteY38" fmla="*/ 395288 h 435769"/>
                <a:gd name="connsiteX39" fmla="*/ 2147887 w 2166937"/>
                <a:gd name="connsiteY39" fmla="*/ 378619 h 435769"/>
                <a:gd name="connsiteX40" fmla="*/ 2159793 w 2166937"/>
                <a:gd name="connsiteY40" fmla="*/ 359569 h 435769"/>
                <a:gd name="connsiteX41" fmla="*/ 2166937 w 2166937"/>
                <a:gd name="connsiteY41" fmla="*/ 333375 h 435769"/>
                <a:gd name="connsiteX42" fmla="*/ 2166937 w 2166937"/>
                <a:gd name="connsiteY42" fmla="*/ 311944 h 435769"/>
                <a:gd name="connsiteX43" fmla="*/ 2164556 w 2166937"/>
                <a:gd name="connsiteY43" fmla="*/ 290513 h 435769"/>
                <a:gd name="connsiteX44" fmla="*/ 2145506 w 2166937"/>
                <a:gd name="connsiteY44" fmla="*/ 266700 h 435769"/>
                <a:gd name="connsiteX45" fmla="*/ 2085975 w 2166937"/>
                <a:gd name="connsiteY45" fmla="*/ 209550 h 435769"/>
                <a:gd name="connsiteX46" fmla="*/ 2031206 w 2166937"/>
                <a:gd name="connsiteY46" fmla="*/ 157163 h 435769"/>
                <a:gd name="connsiteX47" fmla="*/ 1947862 w 2166937"/>
                <a:gd name="connsiteY47" fmla="*/ 92869 h 435769"/>
                <a:gd name="connsiteX48" fmla="*/ 1857375 w 2166937"/>
                <a:gd name="connsiteY48" fmla="*/ 28575 h 435769"/>
                <a:gd name="connsiteX49" fmla="*/ 1814512 w 2166937"/>
                <a:gd name="connsiteY49" fmla="*/ 0 h 435769"/>
                <a:gd name="connsiteX50" fmla="*/ 1807368 w 2166937"/>
                <a:gd name="connsiteY50" fmla="*/ 0 h 435769"/>
                <a:gd name="connsiteX51" fmla="*/ 1764506 w 2166937"/>
                <a:gd name="connsiteY51" fmla="*/ 14288 h 435769"/>
                <a:gd name="connsiteX52" fmla="*/ 1643062 w 2166937"/>
                <a:gd name="connsiteY52" fmla="*/ 52388 h 435769"/>
                <a:gd name="connsiteX53" fmla="*/ 1547812 w 2166937"/>
                <a:gd name="connsiteY53" fmla="*/ 71438 h 435769"/>
                <a:gd name="connsiteX54" fmla="*/ 1426368 w 2166937"/>
                <a:gd name="connsiteY54" fmla="*/ 83344 h 435769"/>
                <a:gd name="connsiteX55" fmla="*/ 1102518 w 2166937"/>
                <a:gd name="connsiteY55" fmla="*/ 1238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6937" h="435769">
                  <a:moveTo>
                    <a:pt x="1102518" y="123825"/>
                  </a:moveTo>
                  <a:lnTo>
                    <a:pt x="871537" y="154781"/>
                  </a:lnTo>
                  <a:lnTo>
                    <a:pt x="623887" y="185738"/>
                  </a:lnTo>
                  <a:lnTo>
                    <a:pt x="442912" y="209550"/>
                  </a:lnTo>
                  <a:lnTo>
                    <a:pt x="357187" y="221456"/>
                  </a:lnTo>
                  <a:lnTo>
                    <a:pt x="300037" y="219075"/>
                  </a:lnTo>
                  <a:lnTo>
                    <a:pt x="223837" y="207169"/>
                  </a:lnTo>
                  <a:lnTo>
                    <a:pt x="171450" y="195263"/>
                  </a:lnTo>
                  <a:lnTo>
                    <a:pt x="111918" y="173831"/>
                  </a:lnTo>
                  <a:lnTo>
                    <a:pt x="69056" y="154781"/>
                  </a:lnTo>
                  <a:lnTo>
                    <a:pt x="38100" y="142875"/>
                  </a:lnTo>
                  <a:lnTo>
                    <a:pt x="16668" y="138113"/>
                  </a:lnTo>
                  <a:lnTo>
                    <a:pt x="2381" y="142875"/>
                  </a:lnTo>
                  <a:lnTo>
                    <a:pt x="0" y="154781"/>
                  </a:lnTo>
                  <a:lnTo>
                    <a:pt x="11906" y="183356"/>
                  </a:lnTo>
                  <a:lnTo>
                    <a:pt x="42862" y="233363"/>
                  </a:lnTo>
                  <a:lnTo>
                    <a:pt x="100012" y="302419"/>
                  </a:lnTo>
                  <a:lnTo>
                    <a:pt x="176212" y="366713"/>
                  </a:lnTo>
                  <a:lnTo>
                    <a:pt x="226218" y="402431"/>
                  </a:lnTo>
                  <a:lnTo>
                    <a:pt x="252412" y="421481"/>
                  </a:lnTo>
                  <a:lnTo>
                    <a:pt x="276225" y="431006"/>
                  </a:lnTo>
                  <a:lnTo>
                    <a:pt x="311943" y="435769"/>
                  </a:lnTo>
                  <a:lnTo>
                    <a:pt x="359568" y="428625"/>
                  </a:lnTo>
                  <a:lnTo>
                    <a:pt x="407193" y="416719"/>
                  </a:lnTo>
                  <a:lnTo>
                    <a:pt x="440531" y="402431"/>
                  </a:lnTo>
                  <a:lnTo>
                    <a:pt x="511968" y="388144"/>
                  </a:lnTo>
                  <a:lnTo>
                    <a:pt x="597693" y="369094"/>
                  </a:lnTo>
                  <a:lnTo>
                    <a:pt x="666750" y="350044"/>
                  </a:lnTo>
                  <a:lnTo>
                    <a:pt x="871537" y="330994"/>
                  </a:lnTo>
                  <a:lnTo>
                    <a:pt x="1007268" y="311944"/>
                  </a:lnTo>
                  <a:lnTo>
                    <a:pt x="1226343" y="283369"/>
                  </a:lnTo>
                  <a:lnTo>
                    <a:pt x="1388268" y="261938"/>
                  </a:lnTo>
                  <a:lnTo>
                    <a:pt x="1578768" y="238125"/>
                  </a:lnTo>
                  <a:lnTo>
                    <a:pt x="1695450" y="223838"/>
                  </a:lnTo>
                  <a:lnTo>
                    <a:pt x="1733550" y="221456"/>
                  </a:lnTo>
                  <a:lnTo>
                    <a:pt x="1759743" y="226219"/>
                  </a:lnTo>
                  <a:lnTo>
                    <a:pt x="1790700" y="245269"/>
                  </a:lnTo>
                  <a:lnTo>
                    <a:pt x="2107406" y="407194"/>
                  </a:lnTo>
                  <a:lnTo>
                    <a:pt x="2128837" y="395288"/>
                  </a:lnTo>
                  <a:lnTo>
                    <a:pt x="2147887" y="378619"/>
                  </a:lnTo>
                  <a:lnTo>
                    <a:pt x="2159793" y="359569"/>
                  </a:lnTo>
                  <a:lnTo>
                    <a:pt x="2166937" y="333375"/>
                  </a:lnTo>
                  <a:lnTo>
                    <a:pt x="2166937" y="311944"/>
                  </a:lnTo>
                  <a:lnTo>
                    <a:pt x="2164556" y="290513"/>
                  </a:lnTo>
                  <a:lnTo>
                    <a:pt x="2145506" y="266700"/>
                  </a:lnTo>
                  <a:lnTo>
                    <a:pt x="2085975" y="209550"/>
                  </a:lnTo>
                  <a:lnTo>
                    <a:pt x="2031206" y="157163"/>
                  </a:lnTo>
                  <a:lnTo>
                    <a:pt x="1947862" y="92869"/>
                  </a:lnTo>
                  <a:lnTo>
                    <a:pt x="1857375" y="28575"/>
                  </a:lnTo>
                  <a:lnTo>
                    <a:pt x="1814512" y="0"/>
                  </a:lnTo>
                  <a:lnTo>
                    <a:pt x="1807368" y="0"/>
                  </a:lnTo>
                  <a:lnTo>
                    <a:pt x="1764506" y="14288"/>
                  </a:lnTo>
                  <a:lnTo>
                    <a:pt x="1643062" y="52388"/>
                  </a:lnTo>
                  <a:lnTo>
                    <a:pt x="1547812" y="71438"/>
                  </a:lnTo>
                  <a:lnTo>
                    <a:pt x="1426368" y="83344"/>
                  </a:lnTo>
                  <a:lnTo>
                    <a:pt x="1102518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6">
              <a:extLst>
                <a:ext uri="{FF2B5EF4-FFF2-40B4-BE49-F238E27FC236}">
                  <a16:creationId xmlns:a16="http://schemas.microsoft.com/office/drawing/2014/main" id="{0F96190C-4CA1-4B01-AF54-5D8F5D8F01F5}"/>
                </a:ext>
              </a:extLst>
            </p:cNvPr>
            <p:cNvSpPr/>
            <p:nvPr/>
          </p:nvSpPr>
          <p:spPr>
            <a:xfrm>
              <a:off x="6337300" y="2341563"/>
              <a:ext cx="752475" cy="1020762"/>
            </a:xfrm>
            <a:custGeom>
              <a:avLst/>
              <a:gdLst>
                <a:gd name="connsiteX0" fmla="*/ 309562 w 752475"/>
                <a:gd name="connsiteY0" fmla="*/ 407194 h 1021556"/>
                <a:gd name="connsiteX1" fmla="*/ 338137 w 752475"/>
                <a:gd name="connsiteY1" fmla="*/ 352425 h 1021556"/>
                <a:gd name="connsiteX2" fmla="*/ 361950 w 752475"/>
                <a:gd name="connsiteY2" fmla="*/ 297656 h 1021556"/>
                <a:gd name="connsiteX3" fmla="*/ 383381 w 752475"/>
                <a:gd name="connsiteY3" fmla="*/ 240506 h 1021556"/>
                <a:gd name="connsiteX4" fmla="*/ 402431 w 752475"/>
                <a:gd name="connsiteY4" fmla="*/ 188119 h 1021556"/>
                <a:gd name="connsiteX5" fmla="*/ 416718 w 752475"/>
                <a:gd name="connsiteY5" fmla="*/ 126206 h 1021556"/>
                <a:gd name="connsiteX6" fmla="*/ 421481 w 752475"/>
                <a:gd name="connsiteY6" fmla="*/ 90487 h 1021556"/>
                <a:gd name="connsiteX7" fmla="*/ 421481 w 752475"/>
                <a:gd name="connsiteY7" fmla="*/ 69056 h 1021556"/>
                <a:gd name="connsiteX8" fmla="*/ 416718 w 752475"/>
                <a:gd name="connsiteY8" fmla="*/ 47625 h 1021556"/>
                <a:gd name="connsiteX9" fmla="*/ 402431 w 752475"/>
                <a:gd name="connsiteY9" fmla="*/ 26194 h 1021556"/>
                <a:gd name="connsiteX10" fmla="*/ 359568 w 752475"/>
                <a:gd name="connsiteY10" fmla="*/ 0 h 1021556"/>
                <a:gd name="connsiteX11" fmla="*/ 752475 w 752475"/>
                <a:gd name="connsiteY11" fmla="*/ 95250 h 1021556"/>
                <a:gd name="connsiteX12" fmla="*/ 747712 w 752475"/>
                <a:gd name="connsiteY12" fmla="*/ 128587 h 1021556"/>
                <a:gd name="connsiteX13" fmla="*/ 738187 w 752475"/>
                <a:gd name="connsiteY13" fmla="*/ 147637 h 1021556"/>
                <a:gd name="connsiteX14" fmla="*/ 711993 w 752475"/>
                <a:gd name="connsiteY14" fmla="*/ 169069 h 1021556"/>
                <a:gd name="connsiteX15" fmla="*/ 700087 w 752475"/>
                <a:gd name="connsiteY15" fmla="*/ 178594 h 1021556"/>
                <a:gd name="connsiteX16" fmla="*/ 673893 w 752475"/>
                <a:gd name="connsiteY16" fmla="*/ 202406 h 1021556"/>
                <a:gd name="connsiteX17" fmla="*/ 650081 w 752475"/>
                <a:gd name="connsiteY17" fmla="*/ 228600 h 1021556"/>
                <a:gd name="connsiteX18" fmla="*/ 633412 w 752475"/>
                <a:gd name="connsiteY18" fmla="*/ 257175 h 1021556"/>
                <a:gd name="connsiteX19" fmla="*/ 609600 w 752475"/>
                <a:gd name="connsiteY19" fmla="*/ 307181 h 1021556"/>
                <a:gd name="connsiteX20" fmla="*/ 583406 w 752475"/>
                <a:gd name="connsiteY20" fmla="*/ 371475 h 1021556"/>
                <a:gd name="connsiteX21" fmla="*/ 531018 w 752475"/>
                <a:gd name="connsiteY21" fmla="*/ 497681 h 1021556"/>
                <a:gd name="connsiteX22" fmla="*/ 457200 w 752475"/>
                <a:gd name="connsiteY22" fmla="*/ 647700 h 1021556"/>
                <a:gd name="connsiteX23" fmla="*/ 397668 w 752475"/>
                <a:gd name="connsiteY23" fmla="*/ 750094 h 1021556"/>
                <a:gd name="connsiteX24" fmla="*/ 359568 w 752475"/>
                <a:gd name="connsiteY24" fmla="*/ 809625 h 1021556"/>
                <a:gd name="connsiteX25" fmla="*/ 309562 w 752475"/>
                <a:gd name="connsiteY25" fmla="*/ 878681 h 1021556"/>
                <a:gd name="connsiteX26" fmla="*/ 254793 w 752475"/>
                <a:gd name="connsiteY26" fmla="*/ 940594 h 1021556"/>
                <a:gd name="connsiteX27" fmla="*/ 207168 w 752475"/>
                <a:gd name="connsiteY27" fmla="*/ 981075 h 1021556"/>
                <a:gd name="connsiteX28" fmla="*/ 164306 w 752475"/>
                <a:gd name="connsiteY28" fmla="*/ 1007269 h 1021556"/>
                <a:gd name="connsiteX29" fmla="*/ 138112 w 752475"/>
                <a:gd name="connsiteY29" fmla="*/ 1019175 h 1021556"/>
                <a:gd name="connsiteX30" fmla="*/ 119062 w 752475"/>
                <a:gd name="connsiteY30" fmla="*/ 1021556 h 1021556"/>
                <a:gd name="connsiteX31" fmla="*/ 104775 w 752475"/>
                <a:gd name="connsiteY31" fmla="*/ 1016794 h 1021556"/>
                <a:gd name="connsiteX32" fmla="*/ 88106 w 752475"/>
                <a:gd name="connsiteY32" fmla="*/ 1004887 h 1021556"/>
                <a:gd name="connsiteX33" fmla="*/ 71437 w 752475"/>
                <a:gd name="connsiteY33" fmla="*/ 990600 h 1021556"/>
                <a:gd name="connsiteX34" fmla="*/ 47625 w 752475"/>
                <a:gd name="connsiteY34" fmla="*/ 959644 h 1021556"/>
                <a:gd name="connsiteX35" fmla="*/ 26193 w 752475"/>
                <a:gd name="connsiteY35" fmla="*/ 916781 h 1021556"/>
                <a:gd name="connsiteX36" fmla="*/ 9525 w 752475"/>
                <a:gd name="connsiteY36" fmla="*/ 878681 h 1021556"/>
                <a:gd name="connsiteX37" fmla="*/ 0 w 752475"/>
                <a:gd name="connsiteY37" fmla="*/ 852487 h 1021556"/>
                <a:gd name="connsiteX38" fmla="*/ 183356 w 752475"/>
                <a:gd name="connsiteY38" fmla="*/ 609600 h 1021556"/>
                <a:gd name="connsiteX39" fmla="*/ 228600 w 752475"/>
                <a:gd name="connsiteY39" fmla="*/ 545306 h 1021556"/>
                <a:gd name="connsiteX40" fmla="*/ 283368 w 752475"/>
                <a:gd name="connsiteY40" fmla="*/ 457200 h 1021556"/>
                <a:gd name="connsiteX41" fmla="*/ 309562 w 752475"/>
                <a:gd name="connsiteY41" fmla="*/ 407194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2475" h="1021556">
                  <a:moveTo>
                    <a:pt x="309562" y="407194"/>
                  </a:moveTo>
                  <a:lnTo>
                    <a:pt x="338137" y="352425"/>
                  </a:lnTo>
                  <a:lnTo>
                    <a:pt x="361950" y="297656"/>
                  </a:lnTo>
                  <a:lnTo>
                    <a:pt x="383381" y="240506"/>
                  </a:lnTo>
                  <a:lnTo>
                    <a:pt x="402431" y="188119"/>
                  </a:lnTo>
                  <a:lnTo>
                    <a:pt x="416718" y="126206"/>
                  </a:lnTo>
                  <a:lnTo>
                    <a:pt x="421481" y="90487"/>
                  </a:lnTo>
                  <a:lnTo>
                    <a:pt x="421481" y="69056"/>
                  </a:lnTo>
                  <a:lnTo>
                    <a:pt x="416718" y="47625"/>
                  </a:lnTo>
                  <a:lnTo>
                    <a:pt x="402431" y="26194"/>
                  </a:lnTo>
                  <a:lnTo>
                    <a:pt x="359568" y="0"/>
                  </a:lnTo>
                  <a:lnTo>
                    <a:pt x="752475" y="95250"/>
                  </a:lnTo>
                  <a:lnTo>
                    <a:pt x="747712" y="128587"/>
                  </a:lnTo>
                  <a:lnTo>
                    <a:pt x="738187" y="147637"/>
                  </a:lnTo>
                  <a:lnTo>
                    <a:pt x="711993" y="169069"/>
                  </a:lnTo>
                  <a:lnTo>
                    <a:pt x="700087" y="178594"/>
                  </a:lnTo>
                  <a:lnTo>
                    <a:pt x="673893" y="202406"/>
                  </a:lnTo>
                  <a:lnTo>
                    <a:pt x="650081" y="228600"/>
                  </a:lnTo>
                  <a:lnTo>
                    <a:pt x="633412" y="257175"/>
                  </a:lnTo>
                  <a:lnTo>
                    <a:pt x="609600" y="307181"/>
                  </a:lnTo>
                  <a:lnTo>
                    <a:pt x="583406" y="371475"/>
                  </a:lnTo>
                  <a:lnTo>
                    <a:pt x="531018" y="497681"/>
                  </a:lnTo>
                  <a:lnTo>
                    <a:pt x="457200" y="647700"/>
                  </a:lnTo>
                  <a:lnTo>
                    <a:pt x="397668" y="750094"/>
                  </a:lnTo>
                  <a:lnTo>
                    <a:pt x="359568" y="809625"/>
                  </a:lnTo>
                  <a:lnTo>
                    <a:pt x="309562" y="878681"/>
                  </a:lnTo>
                  <a:lnTo>
                    <a:pt x="254793" y="940594"/>
                  </a:lnTo>
                  <a:lnTo>
                    <a:pt x="207168" y="981075"/>
                  </a:lnTo>
                  <a:lnTo>
                    <a:pt x="164306" y="1007269"/>
                  </a:lnTo>
                  <a:lnTo>
                    <a:pt x="138112" y="1019175"/>
                  </a:lnTo>
                  <a:lnTo>
                    <a:pt x="119062" y="1021556"/>
                  </a:lnTo>
                  <a:lnTo>
                    <a:pt x="104775" y="1016794"/>
                  </a:lnTo>
                  <a:lnTo>
                    <a:pt x="88106" y="1004887"/>
                  </a:lnTo>
                  <a:lnTo>
                    <a:pt x="71437" y="990600"/>
                  </a:lnTo>
                  <a:lnTo>
                    <a:pt x="47625" y="959644"/>
                  </a:lnTo>
                  <a:lnTo>
                    <a:pt x="26193" y="916781"/>
                  </a:lnTo>
                  <a:lnTo>
                    <a:pt x="9525" y="878681"/>
                  </a:lnTo>
                  <a:lnTo>
                    <a:pt x="0" y="852487"/>
                  </a:lnTo>
                  <a:lnTo>
                    <a:pt x="183356" y="609600"/>
                  </a:lnTo>
                  <a:lnTo>
                    <a:pt x="228600" y="545306"/>
                  </a:lnTo>
                  <a:lnTo>
                    <a:pt x="283368" y="457200"/>
                  </a:lnTo>
                  <a:lnTo>
                    <a:pt x="309562" y="4071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7">
              <a:extLst>
                <a:ext uri="{FF2B5EF4-FFF2-40B4-BE49-F238E27FC236}">
                  <a16:creationId xmlns:a16="http://schemas.microsoft.com/office/drawing/2014/main" id="{45C1E1BB-3A39-450C-BE39-721062798733}"/>
                </a:ext>
              </a:extLst>
            </p:cNvPr>
            <p:cNvSpPr/>
            <p:nvPr/>
          </p:nvSpPr>
          <p:spPr>
            <a:xfrm>
              <a:off x="6053139" y="2924175"/>
              <a:ext cx="479425" cy="331788"/>
            </a:xfrm>
            <a:custGeom>
              <a:avLst/>
              <a:gdLst>
                <a:gd name="connsiteX0" fmla="*/ 176212 w 478631"/>
                <a:gd name="connsiteY0" fmla="*/ 150019 h 330994"/>
                <a:gd name="connsiteX1" fmla="*/ 226218 w 478631"/>
                <a:gd name="connsiteY1" fmla="*/ 188119 h 330994"/>
                <a:gd name="connsiteX2" fmla="*/ 245268 w 478631"/>
                <a:gd name="connsiteY2" fmla="*/ 207169 h 330994"/>
                <a:gd name="connsiteX3" fmla="*/ 271462 w 478631"/>
                <a:gd name="connsiteY3" fmla="*/ 238125 h 330994"/>
                <a:gd name="connsiteX4" fmla="*/ 283368 w 478631"/>
                <a:gd name="connsiteY4" fmla="*/ 259556 h 330994"/>
                <a:gd name="connsiteX5" fmla="*/ 285750 w 478631"/>
                <a:gd name="connsiteY5" fmla="*/ 266700 h 330994"/>
                <a:gd name="connsiteX6" fmla="*/ 311943 w 478631"/>
                <a:gd name="connsiteY6" fmla="*/ 330994 h 330994"/>
                <a:gd name="connsiteX7" fmla="*/ 478631 w 478631"/>
                <a:gd name="connsiteY7" fmla="*/ 14288 h 330994"/>
                <a:gd name="connsiteX8" fmla="*/ 457200 w 478631"/>
                <a:gd name="connsiteY8" fmla="*/ 42863 h 330994"/>
                <a:gd name="connsiteX9" fmla="*/ 438150 w 478631"/>
                <a:gd name="connsiteY9" fmla="*/ 57150 h 330994"/>
                <a:gd name="connsiteX10" fmla="*/ 409575 w 478631"/>
                <a:gd name="connsiteY10" fmla="*/ 71438 h 330994"/>
                <a:gd name="connsiteX11" fmla="*/ 366712 w 478631"/>
                <a:gd name="connsiteY11" fmla="*/ 83344 h 330994"/>
                <a:gd name="connsiteX12" fmla="*/ 338137 w 478631"/>
                <a:gd name="connsiteY12" fmla="*/ 83344 h 330994"/>
                <a:gd name="connsiteX13" fmla="*/ 278606 w 478631"/>
                <a:gd name="connsiteY13" fmla="*/ 73819 h 330994"/>
                <a:gd name="connsiteX14" fmla="*/ 197643 w 478631"/>
                <a:gd name="connsiteY14" fmla="*/ 54769 h 330994"/>
                <a:gd name="connsiteX15" fmla="*/ 95250 w 478631"/>
                <a:gd name="connsiteY15" fmla="*/ 26194 h 330994"/>
                <a:gd name="connsiteX16" fmla="*/ 35718 w 478631"/>
                <a:gd name="connsiteY16" fmla="*/ 2381 h 330994"/>
                <a:gd name="connsiteX17" fmla="*/ 16668 w 478631"/>
                <a:gd name="connsiteY17" fmla="*/ 0 h 330994"/>
                <a:gd name="connsiteX18" fmla="*/ 0 w 478631"/>
                <a:gd name="connsiteY18" fmla="*/ 9525 h 330994"/>
                <a:gd name="connsiteX19" fmla="*/ 2381 w 478631"/>
                <a:gd name="connsiteY19" fmla="*/ 38100 h 330994"/>
                <a:gd name="connsiteX20" fmla="*/ 16668 w 478631"/>
                <a:gd name="connsiteY20" fmla="*/ 59531 h 330994"/>
                <a:gd name="connsiteX21" fmla="*/ 61912 w 478631"/>
                <a:gd name="connsiteY21" fmla="*/ 80963 h 330994"/>
                <a:gd name="connsiteX22" fmla="*/ 107156 w 478631"/>
                <a:gd name="connsiteY22" fmla="*/ 104775 h 330994"/>
                <a:gd name="connsiteX23" fmla="*/ 176212 w 478631"/>
                <a:gd name="connsiteY23" fmla="*/ 150019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631" h="330994">
                  <a:moveTo>
                    <a:pt x="176212" y="150019"/>
                  </a:moveTo>
                  <a:lnTo>
                    <a:pt x="226218" y="188119"/>
                  </a:lnTo>
                  <a:lnTo>
                    <a:pt x="245268" y="207169"/>
                  </a:lnTo>
                  <a:lnTo>
                    <a:pt x="271462" y="238125"/>
                  </a:lnTo>
                  <a:lnTo>
                    <a:pt x="283368" y="259556"/>
                  </a:lnTo>
                  <a:lnTo>
                    <a:pt x="285750" y="266700"/>
                  </a:lnTo>
                  <a:lnTo>
                    <a:pt x="311943" y="330994"/>
                  </a:lnTo>
                  <a:lnTo>
                    <a:pt x="478631" y="14288"/>
                  </a:lnTo>
                  <a:lnTo>
                    <a:pt x="457200" y="42863"/>
                  </a:lnTo>
                  <a:lnTo>
                    <a:pt x="438150" y="57150"/>
                  </a:lnTo>
                  <a:lnTo>
                    <a:pt x="409575" y="71438"/>
                  </a:lnTo>
                  <a:lnTo>
                    <a:pt x="366712" y="83344"/>
                  </a:lnTo>
                  <a:lnTo>
                    <a:pt x="338137" y="83344"/>
                  </a:lnTo>
                  <a:lnTo>
                    <a:pt x="278606" y="73819"/>
                  </a:lnTo>
                  <a:lnTo>
                    <a:pt x="197643" y="54769"/>
                  </a:lnTo>
                  <a:lnTo>
                    <a:pt x="95250" y="26194"/>
                  </a:lnTo>
                  <a:lnTo>
                    <a:pt x="35718" y="2381"/>
                  </a:lnTo>
                  <a:lnTo>
                    <a:pt x="16668" y="0"/>
                  </a:lnTo>
                  <a:lnTo>
                    <a:pt x="0" y="9525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61912" y="80963"/>
                  </a:lnTo>
                  <a:lnTo>
                    <a:pt x="107156" y="104775"/>
                  </a:lnTo>
                  <a:lnTo>
                    <a:pt x="176212" y="150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8">
              <a:extLst>
                <a:ext uri="{FF2B5EF4-FFF2-40B4-BE49-F238E27FC236}">
                  <a16:creationId xmlns:a16="http://schemas.microsoft.com/office/drawing/2014/main" id="{C5027103-AAA9-4C24-8D78-ADAE9065EA35}"/>
                </a:ext>
              </a:extLst>
            </p:cNvPr>
            <p:cNvSpPr/>
            <p:nvPr/>
          </p:nvSpPr>
          <p:spPr>
            <a:xfrm>
              <a:off x="4219575" y="2401889"/>
              <a:ext cx="1714500" cy="1322387"/>
            </a:xfrm>
            <a:custGeom>
              <a:avLst/>
              <a:gdLst>
                <a:gd name="connsiteX0" fmla="*/ 1021556 w 1714500"/>
                <a:gd name="connsiteY0" fmla="*/ 585788 h 1321594"/>
                <a:gd name="connsiteX1" fmla="*/ 1107281 w 1714500"/>
                <a:gd name="connsiteY1" fmla="*/ 507207 h 1321594"/>
                <a:gd name="connsiteX2" fmla="*/ 1173956 w 1714500"/>
                <a:gd name="connsiteY2" fmla="*/ 440532 h 1321594"/>
                <a:gd name="connsiteX3" fmla="*/ 1223963 w 1714500"/>
                <a:gd name="connsiteY3" fmla="*/ 383382 h 1321594"/>
                <a:gd name="connsiteX4" fmla="*/ 1259681 w 1714500"/>
                <a:gd name="connsiteY4" fmla="*/ 340519 h 1321594"/>
                <a:gd name="connsiteX5" fmla="*/ 1283494 w 1714500"/>
                <a:gd name="connsiteY5" fmla="*/ 307182 h 1321594"/>
                <a:gd name="connsiteX6" fmla="*/ 1309688 w 1714500"/>
                <a:gd name="connsiteY6" fmla="*/ 264319 h 1321594"/>
                <a:gd name="connsiteX7" fmla="*/ 1323975 w 1714500"/>
                <a:gd name="connsiteY7" fmla="*/ 238125 h 1321594"/>
                <a:gd name="connsiteX8" fmla="*/ 1340644 w 1714500"/>
                <a:gd name="connsiteY8" fmla="*/ 200025 h 1321594"/>
                <a:gd name="connsiteX9" fmla="*/ 1352550 w 1714500"/>
                <a:gd name="connsiteY9" fmla="*/ 159544 h 1321594"/>
                <a:gd name="connsiteX10" fmla="*/ 1359694 w 1714500"/>
                <a:gd name="connsiteY10" fmla="*/ 126207 h 1321594"/>
                <a:gd name="connsiteX11" fmla="*/ 1359694 w 1714500"/>
                <a:gd name="connsiteY11" fmla="*/ 88107 h 1321594"/>
                <a:gd name="connsiteX12" fmla="*/ 1340644 w 1714500"/>
                <a:gd name="connsiteY12" fmla="*/ 4763 h 1321594"/>
                <a:gd name="connsiteX13" fmla="*/ 1543050 w 1714500"/>
                <a:gd name="connsiteY13" fmla="*/ 0 h 1321594"/>
                <a:gd name="connsiteX14" fmla="*/ 1604963 w 1714500"/>
                <a:gd name="connsiteY14" fmla="*/ 66675 h 1321594"/>
                <a:gd name="connsiteX15" fmla="*/ 1650206 w 1714500"/>
                <a:gd name="connsiteY15" fmla="*/ 114300 h 1321594"/>
                <a:gd name="connsiteX16" fmla="*/ 1683544 w 1714500"/>
                <a:gd name="connsiteY16" fmla="*/ 145257 h 1321594"/>
                <a:gd name="connsiteX17" fmla="*/ 1700213 w 1714500"/>
                <a:gd name="connsiteY17" fmla="*/ 164307 h 1321594"/>
                <a:gd name="connsiteX18" fmla="*/ 1707356 w 1714500"/>
                <a:gd name="connsiteY18" fmla="*/ 183357 h 1321594"/>
                <a:gd name="connsiteX19" fmla="*/ 1714500 w 1714500"/>
                <a:gd name="connsiteY19" fmla="*/ 202407 h 1321594"/>
                <a:gd name="connsiteX20" fmla="*/ 1714500 w 1714500"/>
                <a:gd name="connsiteY20" fmla="*/ 219075 h 1321594"/>
                <a:gd name="connsiteX21" fmla="*/ 1709738 w 1714500"/>
                <a:gd name="connsiteY21" fmla="*/ 245269 h 1321594"/>
                <a:gd name="connsiteX22" fmla="*/ 1695450 w 1714500"/>
                <a:gd name="connsiteY22" fmla="*/ 271463 h 1321594"/>
                <a:gd name="connsiteX23" fmla="*/ 1666875 w 1714500"/>
                <a:gd name="connsiteY23" fmla="*/ 300038 h 1321594"/>
                <a:gd name="connsiteX24" fmla="*/ 1624013 w 1714500"/>
                <a:gd name="connsiteY24" fmla="*/ 323850 h 1321594"/>
                <a:gd name="connsiteX25" fmla="*/ 1566863 w 1714500"/>
                <a:gd name="connsiteY25" fmla="*/ 364332 h 1321594"/>
                <a:gd name="connsiteX26" fmla="*/ 1519238 w 1714500"/>
                <a:gd name="connsiteY26" fmla="*/ 409575 h 1321594"/>
                <a:gd name="connsiteX27" fmla="*/ 1447800 w 1714500"/>
                <a:gd name="connsiteY27" fmla="*/ 490538 h 1321594"/>
                <a:gd name="connsiteX28" fmla="*/ 1354931 w 1714500"/>
                <a:gd name="connsiteY28" fmla="*/ 585788 h 1321594"/>
                <a:gd name="connsiteX29" fmla="*/ 1252538 w 1714500"/>
                <a:gd name="connsiteY29" fmla="*/ 678657 h 1321594"/>
                <a:gd name="connsiteX30" fmla="*/ 1152525 w 1714500"/>
                <a:gd name="connsiteY30" fmla="*/ 764382 h 1321594"/>
                <a:gd name="connsiteX31" fmla="*/ 1040606 w 1714500"/>
                <a:gd name="connsiteY31" fmla="*/ 847725 h 1321594"/>
                <a:gd name="connsiteX32" fmla="*/ 916781 w 1714500"/>
                <a:gd name="connsiteY32" fmla="*/ 933450 h 1321594"/>
                <a:gd name="connsiteX33" fmla="*/ 790575 w 1714500"/>
                <a:gd name="connsiteY33" fmla="*/ 1007269 h 1321594"/>
                <a:gd name="connsiteX34" fmla="*/ 650081 w 1714500"/>
                <a:gd name="connsiteY34" fmla="*/ 1088232 h 1321594"/>
                <a:gd name="connsiteX35" fmla="*/ 521494 w 1714500"/>
                <a:gd name="connsiteY35" fmla="*/ 1152525 h 1321594"/>
                <a:gd name="connsiteX36" fmla="*/ 369094 w 1714500"/>
                <a:gd name="connsiteY36" fmla="*/ 1216819 h 1321594"/>
                <a:gd name="connsiteX37" fmla="*/ 280988 w 1714500"/>
                <a:gd name="connsiteY37" fmla="*/ 1250157 h 1321594"/>
                <a:gd name="connsiteX38" fmla="*/ 135731 w 1714500"/>
                <a:gd name="connsiteY38" fmla="*/ 1297782 h 1321594"/>
                <a:gd name="connsiteX39" fmla="*/ 50006 w 1714500"/>
                <a:gd name="connsiteY39" fmla="*/ 1319213 h 1321594"/>
                <a:gd name="connsiteX40" fmla="*/ 23813 w 1714500"/>
                <a:gd name="connsiteY40" fmla="*/ 1321594 h 1321594"/>
                <a:gd name="connsiteX41" fmla="*/ 9525 w 1714500"/>
                <a:gd name="connsiteY41" fmla="*/ 1319213 h 1321594"/>
                <a:gd name="connsiteX42" fmla="*/ 0 w 1714500"/>
                <a:gd name="connsiteY42" fmla="*/ 1307307 h 1321594"/>
                <a:gd name="connsiteX43" fmla="*/ 7144 w 1714500"/>
                <a:gd name="connsiteY43" fmla="*/ 1288257 h 1321594"/>
                <a:gd name="connsiteX44" fmla="*/ 21431 w 1714500"/>
                <a:gd name="connsiteY44" fmla="*/ 1271588 h 1321594"/>
                <a:gd name="connsiteX45" fmla="*/ 97631 w 1714500"/>
                <a:gd name="connsiteY45" fmla="*/ 1233488 h 1321594"/>
                <a:gd name="connsiteX46" fmla="*/ 209550 w 1714500"/>
                <a:gd name="connsiteY46" fmla="*/ 1173957 h 1321594"/>
                <a:gd name="connsiteX47" fmla="*/ 326231 w 1714500"/>
                <a:gd name="connsiteY47" fmla="*/ 1107282 h 1321594"/>
                <a:gd name="connsiteX48" fmla="*/ 454819 w 1714500"/>
                <a:gd name="connsiteY48" fmla="*/ 1028700 h 1321594"/>
                <a:gd name="connsiteX49" fmla="*/ 573881 w 1714500"/>
                <a:gd name="connsiteY49" fmla="*/ 950119 h 1321594"/>
                <a:gd name="connsiteX50" fmla="*/ 666750 w 1714500"/>
                <a:gd name="connsiteY50" fmla="*/ 883444 h 1321594"/>
                <a:gd name="connsiteX51" fmla="*/ 783431 w 1714500"/>
                <a:gd name="connsiteY51" fmla="*/ 792957 h 1321594"/>
                <a:gd name="connsiteX52" fmla="*/ 878681 w 1714500"/>
                <a:gd name="connsiteY52" fmla="*/ 716757 h 1321594"/>
                <a:gd name="connsiteX53" fmla="*/ 1021556 w 1714500"/>
                <a:gd name="connsiteY53" fmla="*/ 585788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14500" h="1321594">
                  <a:moveTo>
                    <a:pt x="1021556" y="585788"/>
                  </a:moveTo>
                  <a:lnTo>
                    <a:pt x="1107281" y="507207"/>
                  </a:lnTo>
                  <a:lnTo>
                    <a:pt x="1173956" y="440532"/>
                  </a:lnTo>
                  <a:lnTo>
                    <a:pt x="1223963" y="383382"/>
                  </a:lnTo>
                  <a:lnTo>
                    <a:pt x="1259681" y="340519"/>
                  </a:lnTo>
                  <a:lnTo>
                    <a:pt x="1283494" y="307182"/>
                  </a:lnTo>
                  <a:lnTo>
                    <a:pt x="1309688" y="264319"/>
                  </a:lnTo>
                  <a:lnTo>
                    <a:pt x="1323975" y="238125"/>
                  </a:lnTo>
                  <a:lnTo>
                    <a:pt x="1340644" y="200025"/>
                  </a:lnTo>
                  <a:lnTo>
                    <a:pt x="1352550" y="159544"/>
                  </a:lnTo>
                  <a:lnTo>
                    <a:pt x="1359694" y="126207"/>
                  </a:lnTo>
                  <a:lnTo>
                    <a:pt x="1359694" y="88107"/>
                  </a:lnTo>
                  <a:lnTo>
                    <a:pt x="1340644" y="4763"/>
                  </a:lnTo>
                  <a:lnTo>
                    <a:pt x="1543050" y="0"/>
                  </a:lnTo>
                  <a:lnTo>
                    <a:pt x="1604963" y="66675"/>
                  </a:lnTo>
                  <a:lnTo>
                    <a:pt x="1650206" y="114300"/>
                  </a:lnTo>
                  <a:lnTo>
                    <a:pt x="1683544" y="145257"/>
                  </a:lnTo>
                  <a:lnTo>
                    <a:pt x="1700213" y="164307"/>
                  </a:lnTo>
                  <a:lnTo>
                    <a:pt x="1707356" y="183357"/>
                  </a:lnTo>
                  <a:lnTo>
                    <a:pt x="1714500" y="202407"/>
                  </a:lnTo>
                  <a:lnTo>
                    <a:pt x="1714500" y="219075"/>
                  </a:lnTo>
                  <a:lnTo>
                    <a:pt x="1709738" y="245269"/>
                  </a:lnTo>
                  <a:lnTo>
                    <a:pt x="1695450" y="271463"/>
                  </a:lnTo>
                  <a:lnTo>
                    <a:pt x="1666875" y="300038"/>
                  </a:lnTo>
                  <a:lnTo>
                    <a:pt x="1624013" y="323850"/>
                  </a:lnTo>
                  <a:lnTo>
                    <a:pt x="1566863" y="364332"/>
                  </a:lnTo>
                  <a:lnTo>
                    <a:pt x="1519238" y="409575"/>
                  </a:lnTo>
                  <a:lnTo>
                    <a:pt x="1447800" y="490538"/>
                  </a:lnTo>
                  <a:lnTo>
                    <a:pt x="1354931" y="585788"/>
                  </a:lnTo>
                  <a:lnTo>
                    <a:pt x="1252538" y="678657"/>
                  </a:lnTo>
                  <a:lnTo>
                    <a:pt x="1152525" y="764382"/>
                  </a:lnTo>
                  <a:lnTo>
                    <a:pt x="1040606" y="847725"/>
                  </a:lnTo>
                  <a:lnTo>
                    <a:pt x="916781" y="933450"/>
                  </a:lnTo>
                  <a:lnTo>
                    <a:pt x="790575" y="1007269"/>
                  </a:lnTo>
                  <a:lnTo>
                    <a:pt x="650081" y="1088232"/>
                  </a:lnTo>
                  <a:lnTo>
                    <a:pt x="521494" y="1152525"/>
                  </a:lnTo>
                  <a:lnTo>
                    <a:pt x="369094" y="1216819"/>
                  </a:lnTo>
                  <a:lnTo>
                    <a:pt x="280988" y="1250157"/>
                  </a:lnTo>
                  <a:lnTo>
                    <a:pt x="135731" y="1297782"/>
                  </a:lnTo>
                  <a:lnTo>
                    <a:pt x="50006" y="1319213"/>
                  </a:lnTo>
                  <a:lnTo>
                    <a:pt x="23813" y="1321594"/>
                  </a:lnTo>
                  <a:lnTo>
                    <a:pt x="9525" y="1319213"/>
                  </a:lnTo>
                  <a:lnTo>
                    <a:pt x="0" y="1307307"/>
                  </a:lnTo>
                  <a:lnTo>
                    <a:pt x="7144" y="1288257"/>
                  </a:lnTo>
                  <a:lnTo>
                    <a:pt x="21431" y="1271588"/>
                  </a:lnTo>
                  <a:lnTo>
                    <a:pt x="97631" y="1233488"/>
                  </a:lnTo>
                  <a:lnTo>
                    <a:pt x="209550" y="1173957"/>
                  </a:lnTo>
                  <a:lnTo>
                    <a:pt x="326231" y="1107282"/>
                  </a:lnTo>
                  <a:lnTo>
                    <a:pt x="454819" y="1028700"/>
                  </a:lnTo>
                  <a:lnTo>
                    <a:pt x="573881" y="950119"/>
                  </a:lnTo>
                  <a:lnTo>
                    <a:pt x="666750" y="883444"/>
                  </a:lnTo>
                  <a:lnTo>
                    <a:pt x="783431" y="792957"/>
                  </a:lnTo>
                  <a:lnTo>
                    <a:pt x="878681" y="716757"/>
                  </a:lnTo>
                  <a:lnTo>
                    <a:pt x="1021556" y="585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9">
              <a:extLst>
                <a:ext uri="{FF2B5EF4-FFF2-40B4-BE49-F238E27FC236}">
                  <a16:creationId xmlns:a16="http://schemas.microsoft.com/office/drawing/2014/main" id="{B9B778EE-BFB0-493C-BFB3-C406955DB998}"/>
                </a:ext>
              </a:extLst>
            </p:cNvPr>
            <p:cNvSpPr/>
            <p:nvPr/>
          </p:nvSpPr>
          <p:spPr>
            <a:xfrm>
              <a:off x="4916488" y="3494089"/>
              <a:ext cx="279400" cy="1900237"/>
            </a:xfrm>
            <a:custGeom>
              <a:avLst/>
              <a:gdLst>
                <a:gd name="connsiteX0" fmla="*/ 62631 w 280583"/>
                <a:gd name="connsiteY0" fmla="*/ 889348 h 1898945"/>
                <a:gd name="connsiteX1" fmla="*/ 70146 w 280583"/>
                <a:gd name="connsiteY1" fmla="*/ 643837 h 1898945"/>
                <a:gd name="connsiteX2" fmla="*/ 72651 w 280583"/>
                <a:gd name="connsiteY2" fmla="*/ 526093 h 1898945"/>
                <a:gd name="connsiteX3" fmla="*/ 77662 w 280583"/>
                <a:gd name="connsiteY3" fmla="*/ 350728 h 1898945"/>
                <a:gd name="connsiteX4" fmla="*/ 80167 w 280583"/>
                <a:gd name="connsiteY4" fmla="*/ 288098 h 1898945"/>
                <a:gd name="connsiteX5" fmla="*/ 77662 w 280583"/>
                <a:gd name="connsiteY5" fmla="*/ 265551 h 1898945"/>
                <a:gd name="connsiteX6" fmla="*/ 70146 w 280583"/>
                <a:gd name="connsiteY6" fmla="*/ 215447 h 1898945"/>
                <a:gd name="connsiteX7" fmla="*/ 47599 w 280583"/>
                <a:gd name="connsiteY7" fmla="*/ 137786 h 1898945"/>
                <a:gd name="connsiteX8" fmla="*/ 17537 w 280583"/>
                <a:gd name="connsiteY8" fmla="*/ 60125 h 1898945"/>
                <a:gd name="connsiteX9" fmla="*/ 2506 w 280583"/>
                <a:gd name="connsiteY9" fmla="*/ 27557 h 1898945"/>
                <a:gd name="connsiteX10" fmla="*/ 0 w 280583"/>
                <a:gd name="connsiteY10" fmla="*/ 15031 h 1898945"/>
                <a:gd name="connsiteX11" fmla="*/ 5011 w 280583"/>
                <a:gd name="connsiteY11" fmla="*/ 2505 h 1898945"/>
                <a:gd name="connsiteX12" fmla="*/ 37579 w 280583"/>
                <a:gd name="connsiteY12" fmla="*/ 0 h 1898945"/>
                <a:gd name="connsiteX13" fmla="*/ 117745 w 280583"/>
                <a:gd name="connsiteY13" fmla="*/ 15031 h 1898945"/>
                <a:gd name="connsiteX14" fmla="*/ 175365 w 280583"/>
                <a:gd name="connsiteY14" fmla="*/ 30062 h 1898945"/>
                <a:gd name="connsiteX15" fmla="*/ 243005 w 280583"/>
                <a:gd name="connsiteY15" fmla="*/ 52609 h 1898945"/>
                <a:gd name="connsiteX16" fmla="*/ 280583 w 280583"/>
                <a:gd name="connsiteY16" fmla="*/ 72651 h 1898945"/>
                <a:gd name="connsiteX17" fmla="*/ 280583 w 280583"/>
                <a:gd name="connsiteY17" fmla="*/ 195406 h 1898945"/>
                <a:gd name="connsiteX18" fmla="*/ 280583 w 280583"/>
                <a:gd name="connsiteY18" fmla="*/ 511062 h 1898945"/>
                <a:gd name="connsiteX19" fmla="*/ 278078 w 280583"/>
                <a:gd name="connsiteY19" fmla="*/ 816697 h 1898945"/>
                <a:gd name="connsiteX20" fmla="*/ 278078 w 280583"/>
                <a:gd name="connsiteY20" fmla="*/ 1087259 h 1898945"/>
                <a:gd name="connsiteX21" fmla="*/ 280583 w 280583"/>
                <a:gd name="connsiteY21" fmla="*/ 1332769 h 1898945"/>
                <a:gd name="connsiteX22" fmla="*/ 280583 w 280583"/>
                <a:gd name="connsiteY22" fmla="*/ 1691013 h 1898945"/>
                <a:gd name="connsiteX23" fmla="*/ 255531 w 280583"/>
                <a:gd name="connsiteY23" fmla="*/ 1856357 h 1898945"/>
                <a:gd name="connsiteX24" fmla="*/ 215448 w 280583"/>
                <a:gd name="connsiteY24" fmla="*/ 1886419 h 1898945"/>
                <a:gd name="connsiteX25" fmla="*/ 190396 w 280583"/>
                <a:gd name="connsiteY25" fmla="*/ 1898945 h 1898945"/>
                <a:gd name="connsiteX26" fmla="*/ 177870 w 280583"/>
                <a:gd name="connsiteY26" fmla="*/ 1898945 h 1898945"/>
                <a:gd name="connsiteX27" fmla="*/ 142797 w 280583"/>
                <a:gd name="connsiteY27" fmla="*/ 1893935 h 1898945"/>
                <a:gd name="connsiteX28" fmla="*/ 115240 w 280583"/>
                <a:gd name="connsiteY28" fmla="*/ 1883914 h 1898945"/>
                <a:gd name="connsiteX29" fmla="*/ 97703 w 280583"/>
                <a:gd name="connsiteY29" fmla="*/ 1866378 h 1898945"/>
                <a:gd name="connsiteX30" fmla="*/ 80167 w 280583"/>
                <a:gd name="connsiteY30" fmla="*/ 1843831 h 1898945"/>
                <a:gd name="connsiteX31" fmla="*/ 62631 w 280583"/>
                <a:gd name="connsiteY31" fmla="*/ 1798737 h 1898945"/>
                <a:gd name="connsiteX32" fmla="*/ 52610 w 280583"/>
                <a:gd name="connsiteY32" fmla="*/ 1746128 h 1898945"/>
                <a:gd name="connsiteX33" fmla="*/ 37579 w 280583"/>
                <a:gd name="connsiteY33" fmla="*/ 1640909 h 1898945"/>
                <a:gd name="connsiteX34" fmla="*/ 35073 w 280583"/>
                <a:gd name="connsiteY34" fmla="*/ 1598321 h 1898945"/>
                <a:gd name="connsiteX35" fmla="*/ 42589 w 280583"/>
                <a:gd name="connsiteY35" fmla="*/ 1483081 h 1898945"/>
                <a:gd name="connsiteX36" fmla="*/ 52610 w 280583"/>
                <a:gd name="connsiteY36" fmla="*/ 1255108 h 1898945"/>
                <a:gd name="connsiteX37" fmla="*/ 62631 w 280583"/>
                <a:gd name="connsiteY37" fmla="*/ 889348 h 189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0583" h="1898945">
                  <a:moveTo>
                    <a:pt x="62631" y="889348"/>
                  </a:moveTo>
                  <a:lnTo>
                    <a:pt x="70146" y="643837"/>
                  </a:lnTo>
                  <a:lnTo>
                    <a:pt x="72651" y="526093"/>
                  </a:lnTo>
                  <a:lnTo>
                    <a:pt x="77662" y="350728"/>
                  </a:lnTo>
                  <a:lnTo>
                    <a:pt x="80167" y="288098"/>
                  </a:lnTo>
                  <a:lnTo>
                    <a:pt x="77662" y="265551"/>
                  </a:lnTo>
                  <a:lnTo>
                    <a:pt x="70146" y="215447"/>
                  </a:lnTo>
                  <a:lnTo>
                    <a:pt x="47599" y="137786"/>
                  </a:lnTo>
                  <a:lnTo>
                    <a:pt x="17537" y="60125"/>
                  </a:lnTo>
                  <a:lnTo>
                    <a:pt x="2506" y="27557"/>
                  </a:lnTo>
                  <a:lnTo>
                    <a:pt x="0" y="15031"/>
                  </a:lnTo>
                  <a:lnTo>
                    <a:pt x="5011" y="2505"/>
                  </a:lnTo>
                  <a:lnTo>
                    <a:pt x="37579" y="0"/>
                  </a:lnTo>
                  <a:lnTo>
                    <a:pt x="117745" y="15031"/>
                  </a:lnTo>
                  <a:lnTo>
                    <a:pt x="175365" y="30062"/>
                  </a:lnTo>
                  <a:lnTo>
                    <a:pt x="243005" y="52609"/>
                  </a:lnTo>
                  <a:lnTo>
                    <a:pt x="280583" y="72651"/>
                  </a:lnTo>
                  <a:lnTo>
                    <a:pt x="280583" y="195406"/>
                  </a:lnTo>
                  <a:lnTo>
                    <a:pt x="280583" y="511062"/>
                  </a:lnTo>
                  <a:lnTo>
                    <a:pt x="278078" y="816697"/>
                  </a:lnTo>
                  <a:lnTo>
                    <a:pt x="278078" y="1087259"/>
                  </a:lnTo>
                  <a:lnTo>
                    <a:pt x="280583" y="1332769"/>
                  </a:lnTo>
                  <a:lnTo>
                    <a:pt x="280583" y="1691013"/>
                  </a:lnTo>
                  <a:lnTo>
                    <a:pt x="255531" y="1856357"/>
                  </a:lnTo>
                  <a:lnTo>
                    <a:pt x="215448" y="1886419"/>
                  </a:lnTo>
                  <a:lnTo>
                    <a:pt x="190396" y="1898945"/>
                  </a:lnTo>
                  <a:lnTo>
                    <a:pt x="177870" y="1898945"/>
                  </a:lnTo>
                  <a:lnTo>
                    <a:pt x="142797" y="1893935"/>
                  </a:lnTo>
                  <a:lnTo>
                    <a:pt x="115240" y="1883914"/>
                  </a:lnTo>
                  <a:lnTo>
                    <a:pt x="97703" y="1866378"/>
                  </a:lnTo>
                  <a:lnTo>
                    <a:pt x="80167" y="1843831"/>
                  </a:lnTo>
                  <a:lnTo>
                    <a:pt x="62631" y="1798737"/>
                  </a:lnTo>
                  <a:lnTo>
                    <a:pt x="52610" y="1746128"/>
                  </a:lnTo>
                  <a:lnTo>
                    <a:pt x="37579" y="1640909"/>
                  </a:lnTo>
                  <a:lnTo>
                    <a:pt x="35073" y="1598321"/>
                  </a:lnTo>
                  <a:lnTo>
                    <a:pt x="42589" y="1483081"/>
                  </a:lnTo>
                  <a:lnTo>
                    <a:pt x="52610" y="1255108"/>
                  </a:lnTo>
                  <a:lnTo>
                    <a:pt x="62631" y="88934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0">
              <a:extLst>
                <a:ext uri="{FF2B5EF4-FFF2-40B4-BE49-F238E27FC236}">
                  <a16:creationId xmlns:a16="http://schemas.microsoft.com/office/drawing/2014/main" id="{2E4575AF-1349-4445-8CD6-761F7C39CCDD}"/>
                </a:ext>
              </a:extLst>
            </p:cNvPr>
            <p:cNvSpPr/>
            <p:nvPr/>
          </p:nvSpPr>
          <p:spPr>
            <a:xfrm>
              <a:off x="5146676" y="3300414"/>
              <a:ext cx="2151063" cy="2047875"/>
            </a:xfrm>
            <a:custGeom>
              <a:avLst/>
              <a:gdLst>
                <a:gd name="connsiteX0" fmla="*/ 724121 w 2150778"/>
                <a:gd name="connsiteY0" fmla="*/ 190280 h 2048151"/>
                <a:gd name="connsiteX1" fmla="*/ 512699 w 2150778"/>
                <a:gd name="connsiteY1" fmla="*/ 216708 h 2048151"/>
                <a:gd name="connsiteX2" fmla="*/ 330347 w 2150778"/>
                <a:gd name="connsiteY2" fmla="*/ 237850 h 2048151"/>
                <a:gd name="connsiteX3" fmla="*/ 0 w 2150778"/>
                <a:gd name="connsiteY3" fmla="*/ 269563 h 2048151"/>
                <a:gd name="connsiteX4" fmla="*/ 0 w 2150778"/>
                <a:gd name="connsiteY4" fmla="*/ 369989 h 2048151"/>
                <a:gd name="connsiteX5" fmla="*/ 171781 w 2150778"/>
                <a:gd name="connsiteY5" fmla="*/ 375274 h 2048151"/>
                <a:gd name="connsiteX6" fmla="*/ 237850 w 2150778"/>
                <a:gd name="connsiteY6" fmla="*/ 372632 h 2048151"/>
                <a:gd name="connsiteX7" fmla="*/ 346204 w 2150778"/>
                <a:gd name="connsiteY7" fmla="*/ 359418 h 2048151"/>
                <a:gd name="connsiteX8" fmla="*/ 544412 w 2150778"/>
                <a:gd name="connsiteY8" fmla="*/ 338276 h 2048151"/>
                <a:gd name="connsiteX9" fmla="*/ 787547 w 2150778"/>
                <a:gd name="connsiteY9" fmla="*/ 314491 h 2048151"/>
                <a:gd name="connsiteX10" fmla="*/ 1035968 w 2150778"/>
                <a:gd name="connsiteY10" fmla="*/ 285420 h 2048151"/>
                <a:gd name="connsiteX11" fmla="*/ 1276461 w 2150778"/>
                <a:gd name="connsiteY11" fmla="*/ 258992 h 2048151"/>
                <a:gd name="connsiteX12" fmla="*/ 1442955 w 2150778"/>
                <a:gd name="connsiteY12" fmla="*/ 240493 h 2048151"/>
                <a:gd name="connsiteX13" fmla="*/ 1580380 w 2150778"/>
                <a:gd name="connsiteY13" fmla="*/ 232565 h 2048151"/>
                <a:gd name="connsiteX14" fmla="*/ 1635878 w 2150778"/>
                <a:gd name="connsiteY14" fmla="*/ 232565 h 2048151"/>
                <a:gd name="connsiteX15" fmla="*/ 1675520 w 2150778"/>
                <a:gd name="connsiteY15" fmla="*/ 237850 h 2048151"/>
                <a:gd name="connsiteX16" fmla="*/ 1704590 w 2150778"/>
                <a:gd name="connsiteY16" fmla="*/ 245778 h 2048151"/>
                <a:gd name="connsiteX17" fmla="*/ 1725732 w 2150778"/>
                <a:gd name="connsiteY17" fmla="*/ 258992 h 2048151"/>
                <a:gd name="connsiteX18" fmla="*/ 1741589 w 2150778"/>
                <a:gd name="connsiteY18" fmla="*/ 282777 h 2048151"/>
                <a:gd name="connsiteX19" fmla="*/ 1754803 w 2150778"/>
                <a:gd name="connsiteY19" fmla="*/ 327704 h 2048151"/>
                <a:gd name="connsiteX20" fmla="*/ 1762731 w 2150778"/>
                <a:gd name="connsiteY20" fmla="*/ 372632 h 2048151"/>
                <a:gd name="connsiteX21" fmla="*/ 1768017 w 2150778"/>
                <a:gd name="connsiteY21" fmla="*/ 443987 h 2048151"/>
                <a:gd name="connsiteX22" fmla="*/ 1768017 w 2150778"/>
                <a:gd name="connsiteY22" fmla="*/ 621052 h 2048151"/>
                <a:gd name="connsiteX23" fmla="*/ 1768017 w 2150778"/>
                <a:gd name="connsiteY23" fmla="*/ 845688 h 2048151"/>
                <a:gd name="connsiteX24" fmla="*/ 1770659 w 2150778"/>
                <a:gd name="connsiteY24" fmla="*/ 1181321 h 2048151"/>
                <a:gd name="connsiteX25" fmla="*/ 1744232 w 2150778"/>
                <a:gd name="connsiteY25" fmla="*/ 1292317 h 2048151"/>
                <a:gd name="connsiteX26" fmla="*/ 1746874 w 2150778"/>
                <a:gd name="connsiteY26" fmla="*/ 1765374 h 2048151"/>
                <a:gd name="connsiteX27" fmla="*/ 1789159 w 2150778"/>
                <a:gd name="connsiteY27" fmla="*/ 2021723 h 2048151"/>
                <a:gd name="connsiteX28" fmla="*/ 1831443 w 2150778"/>
                <a:gd name="connsiteY28" fmla="*/ 2040222 h 2048151"/>
                <a:gd name="connsiteX29" fmla="*/ 1863157 w 2150778"/>
                <a:gd name="connsiteY29" fmla="*/ 2048151 h 2048151"/>
                <a:gd name="connsiteX30" fmla="*/ 1886942 w 2150778"/>
                <a:gd name="connsiteY30" fmla="*/ 2042865 h 2048151"/>
                <a:gd name="connsiteX31" fmla="*/ 1916012 w 2150778"/>
                <a:gd name="connsiteY31" fmla="*/ 2032294 h 2048151"/>
                <a:gd name="connsiteX32" fmla="*/ 1947725 w 2150778"/>
                <a:gd name="connsiteY32" fmla="*/ 2005866 h 2048151"/>
                <a:gd name="connsiteX33" fmla="*/ 1966225 w 2150778"/>
                <a:gd name="connsiteY33" fmla="*/ 1974153 h 2048151"/>
                <a:gd name="connsiteX34" fmla="*/ 1982081 w 2150778"/>
                <a:gd name="connsiteY34" fmla="*/ 1929226 h 2048151"/>
                <a:gd name="connsiteX35" fmla="*/ 1990010 w 2150778"/>
                <a:gd name="connsiteY35" fmla="*/ 1886941 h 2048151"/>
                <a:gd name="connsiteX36" fmla="*/ 1995295 w 2150778"/>
                <a:gd name="connsiteY36" fmla="*/ 1836729 h 2048151"/>
                <a:gd name="connsiteX37" fmla="*/ 1997938 w 2150778"/>
                <a:gd name="connsiteY37" fmla="*/ 1704590 h 2048151"/>
                <a:gd name="connsiteX38" fmla="*/ 2011152 w 2150778"/>
                <a:gd name="connsiteY38" fmla="*/ 1450884 h 2048151"/>
                <a:gd name="connsiteX39" fmla="*/ 2024366 w 2150778"/>
                <a:gd name="connsiteY39" fmla="*/ 1168107 h 2048151"/>
                <a:gd name="connsiteX40" fmla="*/ 2050794 w 2150778"/>
                <a:gd name="connsiteY40" fmla="*/ 755834 h 2048151"/>
                <a:gd name="connsiteX41" fmla="*/ 2061365 w 2150778"/>
                <a:gd name="connsiteY41" fmla="*/ 541769 h 2048151"/>
                <a:gd name="connsiteX42" fmla="*/ 2064007 w 2150778"/>
                <a:gd name="connsiteY42" fmla="*/ 496842 h 2048151"/>
                <a:gd name="connsiteX43" fmla="*/ 2069293 w 2150778"/>
                <a:gd name="connsiteY43" fmla="*/ 457200 h 2048151"/>
                <a:gd name="connsiteX44" fmla="*/ 2082507 w 2150778"/>
                <a:gd name="connsiteY44" fmla="*/ 412273 h 2048151"/>
                <a:gd name="connsiteX45" fmla="*/ 2103649 w 2150778"/>
                <a:gd name="connsiteY45" fmla="*/ 367346 h 2048151"/>
                <a:gd name="connsiteX46" fmla="*/ 2119506 w 2150778"/>
                <a:gd name="connsiteY46" fmla="*/ 343561 h 2048151"/>
                <a:gd name="connsiteX47" fmla="*/ 2138005 w 2150778"/>
                <a:gd name="connsiteY47" fmla="*/ 298634 h 2048151"/>
                <a:gd name="connsiteX48" fmla="*/ 2145933 w 2150778"/>
                <a:gd name="connsiteY48" fmla="*/ 266921 h 2048151"/>
                <a:gd name="connsiteX49" fmla="*/ 2148576 w 2150778"/>
                <a:gd name="connsiteY49" fmla="*/ 235207 h 2048151"/>
                <a:gd name="connsiteX50" fmla="*/ 2138005 w 2150778"/>
                <a:gd name="connsiteY50" fmla="*/ 208780 h 2048151"/>
                <a:gd name="connsiteX51" fmla="*/ 2114220 w 2150778"/>
                <a:gd name="connsiteY51" fmla="*/ 184995 h 2048151"/>
                <a:gd name="connsiteX52" fmla="*/ 2071936 w 2150778"/>
                <a:gd name="connsiteY52" fmla="*/ 150639 h 2048151"/>
                <a:gd name="connsiteX53" fmla="*/ 2008509 w 2150778"/>
                <a:gd name="connsiteY53" fmla="*/ 92498 h 2048151"/>
                <a:gd name="connsiteX54" fmla="*/ 1966225 w 2150778"/>
                <a:gd name="connsiteY54" fmla="*/ 55499 h 2048151"/>
                <a:gd name="connsiteX55" fmla="*/ 1931869 w 2150778"/>
                <a:gd name="connsiteY55" fmla="*/ 26428 h 2048151"/>
                <a:gd name="connsiteX56" fmla="*/ 1897513 w 2150778"/>
                <a:gd name="connsiteY56" fmla="*/ 7929 h 2048151"/>
                <a:gd name="connsiteX57" fmla="*/ 1865799 w 2150778"/>
                <a:gd name="connsiteY57" fmla="*/ 0 h 2048151"/>
                <a:gd name="connsiteX58" fmla="*/ 1828800 w 2150778"/>
                <a:gd name="connsiteY58" fmla="*/ 0 h 2048151"/>
                <a:gd name="connsiteX59" fmla="*/ 1797087 w 2150778"/>
                <a:gd name="connsiteY59" fmla="*/ 7929 h 2048151"/>
                <a:gd name="connsiteX60" fmla="*/ 1765374 w 2150778"/>
                <a:gd name="connsiteY60" fmla="*/ 23785 h 2048151"/>
                <a:gd name="connsiteX61" fmla="*/ 1744232 w 2150778"/>
                <a:gd name="connsiteY61" fmla="*/ 36999 h 2048151"/>
                <a:gd name="connsiteX62" fmla="*/ 1635878 w 2150778"/>
                <a:gd name="connsiteY62" fmla="*/ 58141 h 2048151"/>
                <a:gd name="connsiteX63" fmla="*/ 1329316 w 2150778"/>
                <a:gd name="connsiteY63" fmla="*/ 103069 h 2048151"/>
                <a:gd name="connsiteX64" fmla="*/ 917043 w 2150778"/>
                <a:gd name="connsiteY64" fmla="*/ 163852 h 2048151"/>
                <a:gd name="connsiteX65" fmla="*/ 724121 w 2150778"/>
                <a:gd name="connsiteY65" fmla="*/ 190280 h 204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50778" h="2048151">
                  <a:moveTo>
                    <a:pt x="724121" y="190280"/>
                  </a:moveTo>
                  <a:lnTo>
                    <a:pt x="512699" y="216708"/>
                  </a:lnTo>
                  <a:lnTo>
                    <a:pt x="330347" y="237850"/>
                  </a:lnTo>
                  <a:lnTo>
                    <a:pt x="0" y="269563"/>
                  </a:lnTo>
                  <a:lnTo>
                    <a:pt x="0" y="369989"/>
                  </a:lnTo>
                  <a:lnTo>
                    <a:pt x="171781" y="375274"/>
                  </a:lnTo>
                  <a:lnTo>
                    <a:pt x="237850" y="372632"/>
                  </a:lnTo>
                  <a:lnTo>
                    <a:pt x="346204" y="359418"/>
                  </a:lnTo>
                  <a:lnTo>
                    <a:pt x="544412" y="338276"/>
                  </a:lnTo>
                  <a:lnTo>
                    <a:pt x="787547" y="314491"/>
                  </a:lnTo>
                  <a:lnTo>
                    <a:pt x="1035968" y="285420"/>
                  </a:lnTo>
                  <a:lnTo>
                    <a:pt x="1276461" y="258992"/>
                  </a:lnTo>
                  <a:lnTo>
                    <a:pt x="1442955" y="240493"/>
                  </a:lnTo>
                  <a:lnTo>
                    <a:pt x="1580380" y="232565"/>
                  </a:lnTo>
                  <a:lnTo>
                    <a:pt x="1635878" y="232565"/>
                  </a:lnTo>
                  <a:lnTo>
                    <a:pt x="1675520" y="237850"/>
                  </a:lnTo>
                  <a:lnTo>
                    <a:pt x="1704590" y="245778"/>
                  </a:lnTo>
                  <a:lnTo>
                    <a:pt x="1725732" y="258992"/>
                  </a:lnTo>
                  <a:lnTo>
                    <a:pt x="1741589" y="282777"/>
                  </a:lnTo>
                  <a:lnTo>
                    <a:pt x="1754803" y="327704"/>
                  </a:lnTo>
                  <a:lnTo>
                    <a:pt x="1762731" y="372632"/>
                  </a:lnTo>
                  <a:lnTo>
                    <a:pt x="1768017" y="443987"/>
                  </a:lnTo>
                  <a:lnTo>
                    <a:pt x="1768017" y="621052"/>
                  </a:lnTo>
                  <a:lnTo>
                    <a:pt x="1768017" y="845688"/>
                  </a:lnTo>
                  <a:cubicBezTo>
                    <a:pt x="1768898" y="957566"/>
                    <a:pt x="1769778" y="1069443"/>
                    <a:pt x="1770659" y="1181321"/>
                  </a:cubicBezTo>
                  <a:lnTo>
                    <a:pt x="1744232" y="1292317"/>
                  </a:lnTo>
                  <a:cubicBezTo>
                    <a:pt x="1745113" y="1450003"/>
                    <a:pt x="1745993" y="1607688"/>
                    <a:pt x="1746874" y="1765374"/>
                  </a:cubicBezTo>
                  <a:lnTo>
                    <a:pt x="1789159" y="2021723"/>
                  </a:lnTo>
                  <a:lnTo>
                    <a:pt x="1831443" y="2040222"/>
                  </a:lnTo>
                  <a:lnTo>
                    <a:pt x="1863157" y="2048151"/>
                  </a:lnTo>
                  <a:lnTo>
                    <a:pt x="1886942" y="2042865"/>
                  </a:lnTo>
                  <a:lnTo>
                    <a:pt x="1916012" y="2032294"/>
                  </a:lnTo>
                  <a:lnTo>
                    <a:pt x="1947725" y="2005866"/>
                  </a:lnTo>
                  <a:lnTo>
                    <a:pt x="1966225" y="1974153"/>
                  </a:lnTo>
                  <a:lnTo>
                    <a:pt x="1982081" y="1929226"/>
                  </a:lnTo>
                  <a:lnTo>
                    <a:pt x="1990010" y="1886941"/>
                  </a:lnTo>
                  <a:lnTo>
                    <a:pt x="1995295" y="1836729"/>
                  </a:lnTo>
                  <a:lnTo>
                    <a:pt x="1997938" y="1704590"/>
                  </a:lnTo>
                  <a:lnTo>
                    <a:pt x="2011152" y="1450884"/>
                  </a:lnTo>
                  <a:lnTo>
                    <a:pt x="2024366" y="1168107"/>
                  </a:lnTo>
                  <a:lnTo>
                    <a:pt x="2050794" y="755834"/>
                  </a:lnTo>
                  <a:lnTo>
                    <a:pt x="2061365" y="541769"/>
                  </a:lnTo>
                  <a:lnTo>
                    <a:pt x="2064007" y="496842"/>
                  </a:lnTo>
                  <a:lnTo>
                    <a:pt x="2069293" y="457200"/>
                  </a:lnTo>
                  <a:lnTo>
                    <a:pt x="2082507" y="412273"/>
                  </a:lnTo>
                  <a:lnTo>
                    <a:pt x="2103649" y="367346"/>
                  </a:lnTo>
                  <a:lnTo>
                    <a:pt x="2119506" y="343561"/>
                  </a:lnTo>
                  <a:lnTo>
                    <a:pt x="2138005" y="298634"/>
                  </a:lnTo>
                  <a:lnTo>
                    <a:pt x="2145933" y="266921"/>
                  </a:lnTo>
                  <a:cubicBezTo>
                    <a:pt x="2148656" y="236973"/>
                    <a:pt x="2150778" y="247981"/>
                    <a:pt x="2148576" y="235207"/>
                  </a:cubicBezTo>
                  <a:lnTo>
                    <a:pt x="2138005" y="208780"/>
                  </a:lnTo>
                  <a:lnTo>
                    <a:pt x="2114220" y="184995"/>
                  </a:lnTo>
                  <a:lnTo>
                    <a:pt x="2071936" y="150639"/>
                  </a:lnTo>
                  <a:lnTo>
                    <a:pt x="2008509" y="92498"/>
                  </a:lnTo>
                  <a:lnTo>
                    <a:pt x="1966225" y="55499"/>
                  </a:lnTo>
                  <a:lnTo>
                    <a:pt x="1931869" y="26428"/>
                  </a:lnTo>
                  <a:lnTo>
                    <a:pt x="1897513" y="7929"/>
                  </a:lnTo>
                  <a:lnTo>
                    <a:pt x="1865799" y="0"/>
                  </a:lnTo>
                  <a:lnTo>
                    <a:pt x="1828800" y="0"/>
                  </a:lnTo>
                  <a:lnTo>
                    <a:pt x="1797087" y="7929"/>
                  </a:lnTo>
                  <a:lnTo>
                    <a:pt x="1765374" y="23785"/>
                  </a:lnTo>
                  <a:lnTo>
                    <a:pt x="1744232" y="36999"/>
                  </a:lnTo>
                  <a:lnTo>
                    <a:pt x="1635878" y="58141"/>
                  </a:lnTo>
                  <a:lnTo>
                    <a:pt x="1329316" y="103069"/>
                  </a:lnTo>
                  <a:lnTo>
                    <a:pt x="917043" y="163852"/>
                  </a:lnTo>
                  <a:lnTo>
                    <a:pt x="724121" y="19028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1">
              <a:extLst>
                <a:ext uri="{FF2B5EF4-FFF2-40B4-BE49-F238E27FC236}">
                  <a16:creationId xmlns:a16="http://schemas.microsoft.com/office/drawing/2014/main" id="{5B6261E6-33DF-48A1-A7CE-C349CB87D805}"/>
                </a:ext>
              </a:extLst>
            </p:cNvPr>
            <p:cNvSpPr/>
            <p:nvPr/>
          </p:nvSpPr>
          <p:spPr>
            <a:xfrm>
              <a:off x="5133976" y="3895725"/>
              <a:ext cx="1833563" cy="293688"/>
            </a:xfrm>
            <a:custGeom>
              <a:avLst/>
              <a:gdLst>
                <a:gd name="connsiteX0" fmla="*/ 866775 w 1833563"/>
                <a:gd name="connsiteY0" fmla="*/ 76200 h 292894"/>
                <a:gd name="connsiteX1" fmla="*/ 1209675 w 1833563"/>
                <a:gd name="connsiteY1" fmla="*/ 47625 h 292894"/>
                <a:gd name="connsiteX2" fmla="*/ 1485900 w 1833563"/>
                <a:gd name="connsiteY2" fmla="*/ 26194 h 292894"/>
                <a:gd name="connsiteX3" fmla="*/ 1826419 w 1833563"/>
                <a:gd name="connsiteY3" fmla="*/ 0 h 292894"/>
                <a:gd name="connsiteX4" fmla="*/ 1833563 w 1833563"/>
                <a:gd name="connsiteY4" fmla="*/ 183356 h 292894"/>
                <a:gd name="connsiteX5" fmla="*/ 1628775 w 1833563"/>
                <a:gd name="connsiteY5" fmla="*/ 180975 h 292894"/>
                <a:gd name="connsiteX6" fmla="*/ 1550194 w 1833563"/>
                <a:gd name="connsiteY6" fmla="*/ 183356 h 292894"/>
                <a:gd name="connsiteX7" fmla="*/ 1350169 w 1833563"/>
                <a:gd name="connsiteY7" fmla="*/ 200025 h 292894"/>
                <a:gd name="connsiteX8" fmla="*/ 1116806 w 1833563"/>
                <a:gd name="connsiteY8" fmla="*/ 219075 h 292894"/>
                <a:gd name="connsiteX9" fmla="*/ 823913 w 1833563"/>
                <a:gd name="connsiteY9" fmla="*/ 245269 h 292894"/>
                <a:gd name="connsiteX10" fmla="*/ 507206 w 1833563"/>
                <a:gd name="connsiteY10" fmla="*/ 273844 h 292894"/>
                <a:gd name="connsiteX11" fmla="*/ 340519 w 1833563"/>
                <a:gd name="connsiteY11" fmla="*/ 292894 h 292894"/>
                <a:gd name="connsiteX12" fmla="*/ 290513 w 1833563"/>
                <a:gd name="connsiteY12" fmla="*/ 292894 h 292894"/>
                <a:gd name="connsiteX13" fmla="*/ 209550 w 1833563"/>
                <a:gd name="connsiteY13" fmla="*/ 290513 h 292894"/>
                <a:gd name="connsiteX14" fmla="*/ 119063 w 1833563"/>
                <a:gd name="connsiteY14" fmla="*/ 280988 h 292894"/>
                <a:gd name="connsiteX15" fmla="*/ 0 w 1833563"/>
                <a:gd name="connsiteY15" fmla="*/ 259556 h 292894"/>
                <a:gd name="connsiteX16" fmla="*/ 14288 w 1833563"/>
                <a:gd name="connsiteY16" fmla="*/ 88106 h 292894"/>
                <a:gd name="connsiteX17" fmla="*/ 135731 w 1833563"/>
                <a:gd name="connsiteY17" fmla="*/ 107156 h 292894"/>
                <a:gd name="connsiteX18" fmla="*/ 195263 w 1833563"/>
                <a:gd name="connsiteY18" fmla="*/ 111919 h 292894"/>
                <a:gd name="connsiteX19" fmla="*/ 264319 w 1833563"/>
                <a:gd name="connsiteY19" fmla="*/ 114300 h 292894"/>
                <a:gd name="connsiteX20" fmla="*/ 373856 w 1833563"/>
                <a:gd name="connsiteY20" fmla="*/ 107156 h 292894"/>
                <a:gd name="connsiteX21" fmla="*/ 642938 w 1833563"/>
                <a:gd name="connsiteY21" fmla="*/ 92869 h 292894"/>
                <a:gd name="connsiteX22" fmla="*/ 866775 w 1833563"/>
                <a:gd name="connsiteY22" fmla="*/ 7620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33563" h="292894">
                  <a:moveTo>
                    <a:pt x="866775" y="76200"/>
                  </a:moveTo>
                  <a:lnTo>
                    <a:pt x="1209675" y="47625"/>
                  </a:lnTo>
                  <a:lnTo>
                    <a:pt x="1485900" y="26194"/>
                  </a:lnTo>
                  <a:lnTo>
                    <a:pt x="1826419" y="0"/>
                  </a:lnTo>
                  <a:lnTo>
                    <a:pt x="1833563" y="183356"/>
                  </a:lnTo>
                  <a:lnTo>
                    <a:pt x="1628775" y="180975"/>
                  </a:lnTo>
                  <a:lnTo>
                    <a:pt x="1550194" y="183356"/>
                  </a:lnTo>
                  <a:lnTo>
                    <a:pt x="1350169" y="200025"/>
                  </a:lnTo>
                  <a:lnTo>
                    <a:pt x="1116806" y="219075"/>
                  </a:lnTo>
                  <a:lnTo>
                    <a:pt x="823913" y="245269"/>
                  </a:lnTo>
                  <a:lnTo>
                    <a:pt x="507206" y="273844"/>
                  </a:lnTo>
                  <a:lnTo>
                    <a:pt x="340519" y="292894"/>
                  </a:lnTo>
                  <a:lnTo>
                    <a:pt x="290513" y="292894"/>
                  </a:lnTo>
                  <a:lnTo>
                    <a:pt x="209550" y="290513"/>
                  </a:lnTo>
                  <a:lnTo>
                    <a:pt x="119063" y="280988"/>
                  </a:lnTo>
                  <a:lnTo>
                    <a:pt x="0" y="259556"/>
                  </a:lnTo>
                  <a:lnTo>
                    <a:pt x="14288" y="88106"/>
                  </a:lnTo>
                  <a:lnTo>
                    <a:pt x="135731" y="107156"/>
                  </a:lnTo>
                  <a:lnTo>
                    <a:pt x="195263" y="111919"/>
                  </a:lnTo>
                  <a:lnTo>
                    <a:pt x="264319" y="114300"/>
                  </a:lnTo>
                  <a:lnTo>
                    <a:pt x="373856" y="107156"/>
                  </a:lnTo>
                  <a:lnTo>
                    <a:pt x="642938" y="92869"/>
                  </a:lnTo>
                  <a:lnTo>
                    <a:pt x="866775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2">
              <a:extLst>
                <a:ext uri="{FF2B5EF4-FFF2-40B4-BE49-F238E27FC236}">
                  <a16:creationId xmlns:a16="http://schemas.microsoft.com/office/drawing/2014/main" id="{DDB900C4-CE92-496B-A4E1-E92943CEC7B2}"/>
                </a:ext>
              </a:extLst>
            </p:cNvPr>
            <p:cNvSpPr/>
            <p:nvPr/>
          </p:nvSpPr>
          <p:spPr>
            <a:xfrm>
              <a:off x="5135564" y="4452939"/>
              <a:ext cx="1844675" cy="295275"/>
            </a:xfrm>
            <a:custGeom>
              <a:avLst/>
              <a:gdLst>
                <a:gd name="connsiteX0" fmla="*/ 857250 w 1843088"/>
                <a:gd name="connsiteY0" fmla="*/ 85725 h 295275"/>
                <a:gd name="connsiteX1" fmla="*/ 1140619 w 1843088"/>
                <a:gd name="connsiteY1" fmla="*/ 59531 h 295275"/>
                <a:gd name="connsiteX2" fmla="*/ 1343025 w 1843088"/>
                <a:gd name="connsiteY2" fmla="*/ 38100 h 295275"/>
                <a:gd name="connsiteX3" fmla="*/ 1476375 w 1843088"/>
                <a:gd name="connsiteY3" fmla="*/ 21431 h 295275"/>
                <a:gd name="connsiteX4" fmla="*/ 1578769 w 1843088"/>
                <a:gd name="connsiteY4" fmla="*/ 11906 h 295275"/>
                <a:gd name="connsiteX5" fmla="*/ 1721644 w 1843088"/>
                <a:gd name="connsiteY5" fmla="*/ 2381 h 295275"/>
                <a:gd name="connsiteX6" fmla="*/ 1843088 w 1843088"/>
                <a:gd name="connsiteY6" fmla="*/ 0 h 295275"/>
                <a:gd name="connsiteX7" fmla="*/ 1807369 w 1843088"/>
                <a:gd name="connsiteY7" fmla="*/ 157162 h 295275"/>
                <a:gd name="connsiteX8" fmla="*/ 1616869 w 1843088"/>
                <a:gd name="connsiteY8" fmla="*/ 173831 h 295275"/>
                <a:gd name="connsiteX9" fmla="*/ 1414463 w 1843088"/>
                <a:gd name="connsiteY9" fmla="*/ 192881 h 295275"/>
                <a:gd name="connsiteX10" fmla="*/ 1238250 w 1843088"/>
                <a:gd name="connsiteY10" fmla="*/ 209550 h 295275"/>
                <a:gd name="connsiteX11" fmla="*/ 1035844 w 1843088"/>
                <a:gd name="connsiteY11" fmla="*/ 228600 h 295275"/>
                <a:gd name="connsiteX12" fmla="*/ 800100 w 1843088"/>
                <a:gd name="connsiteY12" fmla="*/ 252412 h 295275"/>
                <a:gd name="connsiteX13" fmla="*/ 588169 w 1843088"/>
                <a:gd name="connsiteY13" fmla="*/ 271462 h 295275"/>
                <a:gd name="connsiteX14" fmla="*/ 442913 w 1843088"/>
                <a:gd name="connsiteY14" fmla="*/ 285750 h 295275"/>
                <a:gd name="connsiteX15" fmla="*/ 326232 w 1843088"/>
                <a:gd name="connsiteY15" fmla="*/ 295275 h 295275"/>
                <a:gd name="connsiteX16" fmla="*/ 240507 w 1843088"/>
                <a:gd name="connsiteY16" fmla="*/ 290512 h 295275"/>
                <a:gd name="connsiteX17" fmla="*/ 119063 w 1843088"/>
                <a:gd name="connsiteY17" fmla="*/ 278606 h 295275"/>
                <a:gd name="connsiteX18" fmla="*/ 0 w 1843088"/>
                <a:gd name="connsiteY18" fmla="*/ 264318 h 295275"/>
                <a:gd name="connsiteX19" fmla="*/ 26194 w 1843088"/>
                <a:gd name="connsiteY19" fmla="*/ 80962 h 295275"/>
                <a:gd name="connsiteX20" fmla="*/ 102394 w 1843088"/>
                <a:gd name="connsiteY20" fmla="*/ 109537 h 295275"/>
                <a:gd name="connsiteX21" fmla="*/ 147638 w 1843088"/>
                <a:gd name="connsiteY21" fmla="*/ 123825 h 295275"/>
                <a:gd name="connsiteX22" fmla="*/ 195263 w 1843088"/>
                <a:gd name="connsiteY22" fmla="*/ 130968 h 295275"/>
                <a:gd name="connsiteX23" fmla="*/ 266700 w 1843088"/>
                <a:gd name="connsiteY23" fmla="*/ 138112 h 295275"/>
                <a:gd name="connsiteX24" fmla="*/ 333375 w 1843088"/>
                <a:gd name="connsiteY24" fmla="*/ 138112 h 295275"/>
                <a:gd name="connsiteX25" fmla="*/ 528638 w 1843088"/>
                <a:gd name="connsiteY25" fmla="*/ 116681 h 295275"/>
                <a:gd name="connsiteX26" fmla="*/ 857250 w 1843088"/>
                <a:gd name="connsiteY26" fmla="*/ 8572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088" h="295275">
                  <a:moveTo>
                    <a:pt x="857250" y="85725"/>
                  </a:moveTo>
                  <a:lnTo>
                    <a:pt x="1140619" y="59531"/>
                  </a:lnTo>
                  <a:lnTo>
                    <a:pt x="1343025" y="38100"/>
                  </a:lnTo>
                  <a:lnTo>
                    <a:pt x="1476375" y="21431"/>
                  </a:lnTo>
                  <a:lnTo>
                    <a:pt x="1578769" y="11906"/>
                  </a:lnTo>
                  <a:lnTo>
                    <a:pt x="1721644" y="2381"/>
                  </a:lnTo>
                  <a:lnTo>
                    <a:pt x="1843088" y="0"/>
                  </a:lnTo>
                  <a:lnTo>
                    <a:pt x="1807369" y="157162"/>
                  </a:lnTo>
                  <a:lnTo>
                    <a:pt x="1616869" y="173831"/>
                  </a:lnTo>
                  <a:lnTo>
                    <a:pt x="1414463" y="192881"/>
                  </a:lnTo>
                  <a:lnTo>
                    <a:pt x="1238250" y="209550"/>
                  </a:lnTo>
                  <a:lnTo>
                    <a:pt x="1035844" y="228600"/>
                  </a:lnTo>
                  <a:lnTo>
                    <a:pt x="800100" y="252412"/>
                  </a:lnTo>
                  <a:lnTo>
                    <a:pt x="588169" y="271462"/>
                  </a:lnTo>
                  <a:lnTo>
                    <a:pt x="442913" y="285750"/>
                  </a:lnTo>
                  <a:lnTo>
                    <a:pt x="326232" y="295275"/>
                  </a:lnTo>
                  <a:lnTo>
                    <a:pt x="240507" y="290512"/>
                  </a:lnTo>
                  <a:lnTo>
                    <a:pt x="119063" y="278606"/>
                  </a:lnTo>
                  <a:lnTo>
                    <a:pt x="0" y="264318"/>
                  </a:lnTo>
                  <a:lnTo>
                    <a:pt x="26194" y="80962"/>
                  </a:lnTo>
                  <a:lnTo>
                    <a:pt x="102394" y="109537"/>
                  </a:lnTo>
                  <a:lnTo>
                    <a:pt x="147638" y="123825"/>
                  </a:lnTo>
                  <a:lnTo>
                    <a:pt x="195263" y="130968"/>
                  </a:lnTo>
                  <a:lnTo>
                    <a:pt x="266700" y="138112"/>
                  </a:lnTo>
                  <a:lnTo>
                    <a:pt x="333375" y="138112"/>
                  </a:lnTo>
                  <a:lnTo>
                    <a:pt x="528638" y="116681"/>
                  </a:lnTo>
                  <a:lnTo>
                    <a:pt x="857250" y="85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3">
              <a:extLst>
                <a:ext uri="{FF2B5EF4-FFF2-40B4-BE49-F238E27FC236}">
                  <a16:creationId xmlns:a16="http://schemas.microsoft.com/office/drawing/2014/main" id="{259FDEBC-9B0E-4918-8627-1AFB7F727B2B}"/>
                </a:ext>
              </a:extLst>
            </p:cNvPr>
            <p:cNvSpPr/>
            <p:nvPr/>
          </p:nvSpPr>
          <p:spPr>
            <a:xfrm>
              <a:off x="5113339" y="5014913"/>
              <a:ext cx="1887537" cy="336550"/>
            </a:xfrm>
            <a:custGeom>
              <a:avLst/>
              <a:gdLst>
                <a:gd name="connsiteX0" fmla="*/ 1002506 w 1888331"/>
                <a:gd name="connsiteY0" fmla="*/ 92868 h 335756"/>
                <a:gd name="connsiteX1" fmla="*/ 1257300 w 1888331"/>
                <a:gd name="connsiteY1" fmla="*/ 57150 h 335756"/>
                <a:gd name="connsiteX2" fmla="*/ 1516856 w 1888331"/>
                <a:gd name="connsiteY2" fmla="*/ 21431 h 335756"/>
                <a:gd name="connsiteX3" fmla="*/ 1688306 w 1888331"/>
                <a:gd name="connsiteY3" fmla="*/ 0 h 335756"/>
                <a:gd name="connsiteX4" fmla="*/ 1716881 w 1888331"/>
                <a:gd name="connsiteY4" fmla="*/ 4762 h 335756"/>
                <a:gd name="connsiteX5" fmla="*/ 1850231 w 1888331"/>
                <a:gd name="connsiteY5" fmla="*/ 38100 h 335756"/>
                <a:gd name="connsiteX6" fmla="*/ 1888331 w 1888331"/>
                <a:gd name="connsiteY6" fmla="*/ 328612 h 335756"/>
                <a:gd name="connsiteX7" fmla="*/ 1845469 w 1888331"/>
                <a:gd name="connsiteY7" fmla="*/ 314325 h 335756"/>
                <a:gd name="connsiteX8" fmla="*/ 1821656 w 1888331"/>
                <a:gd name="connsiteY8" fmla="*/ 304800 h 335756"/>
                <a:gd name="connsiteX9" fmla="*/ 1788319 w 1888331"/>
                <a:gd name="connsiteY9" fmla="*/ 276225 h 335756"/>
                <a:gd name="connsiteX10" fmla="*/ 1750219 w 1888331"/>
                <a:gd name="connsiteY10" fmla="*/ 245268 h 335756"/>
                <a:gd name="connsiteX11" fmla="*/ 1714500 w 1888331"/>
                <a:gd name="connsiteY11" fmla="*/ 219075 h 335756"/>
                <a:gd name="connsiteX12" fmla="*/ 1676400 w 1888331"/>
                <a:gd name="connsiteY12" fmla="*/ 197643 h 335756"/>
                <a:gd name="connsiteX13" fmla="*/ 1638300 w 1888331"/>
                <a:gd name="connsiteY13" fmla="*/ 180975 h 335756"/>
                <a:gd name="connsiteX14" fmla="*/ 1600200 w 1888331"/>
                <a:gd name="connsiteY14" fmla="*/ 183356 h 335756"/>
                <a:gd name="connsiteX15" fmla="*/ 1440656 w 1888331"/>
                <a:gd name="connsiteY15" fmla="*/ 204787 h 335756"/>
                <a:gd name="connsiteX16" fmla="*/ 1214437 w 1888331"/>
                <a:gd name="connsiteY16" fmla="*/ 230981 h 335756"/>
                <a:gd name="connsiteX17" fmla="*/ 973931 w 1888331"/>
                <a:gd name="connsiteY17" fmla="*/ 257175 h 335756"/>
                <a:gd name="connsiteX18" fmla="*/ 797719 w 1888331"/>
                <a:gd name="connsiteY18" fmla="*/ 276225 h 335756"/>
                <a:gd name="connsiteX19" fmla="*/ 561975 w 1888331"/>
                <a:gd name="connsiteY19" fmla="*/ 302418 h 335756"/>
                <a:gd name="connsiteX20" fmla="*/ 404812 w 1888331"/>
                <a:gd name="connsiteY20" fmla="*/ 314325 h 335756"/>
                <a:gd name="connsiteX21" fmla="*/ 285750 w 1888331"/>
                <a:gd name="connsiteY21" fmla="*/ 326231 h 335756"/>
                <a:gd name="connsiteX22" fmla="*/ 169069 w 1888331"/>
                <a:gd name="connsiteY22" fmla="*/ 333375 h 335756"/>
                <a:gd name="connsiteX23" fmla="*/ 0 w 1888331"/>
                <a:gd name="connsiteY23" fmla="*/ 335756 h 335756"/>
                <a:gd name="connsiteX24" fmla="*/ 30956 w 1888331"/>
                <a:gd name="connsiteY24" fmla="*/ 130968 h 335756"/>
                <a:gd name="connsiteX25" fmla="*/ 219075 w 1888331"/>
                <a:gd name="connsiteY25" fmla="*/ 133350 h 335756"/>
                <a:gd name="connsiteX26" fmla="*/ 361950 w 1888331"/>
                <a:gd name="connsiteY26" fmla="*/ 130968 h 335756"/>
                <a:gd name="connsiteX27" fmla="*/ 545306 w 1888331"/>
                <a:gd name="connsiteY27" fmla="*/ 126206 h 335756"/>
                <a:gd name="connsiteX28" fmla="*/ 781050 w 1888331"/>
                <a:gd name="connsiteY28" fmla="*/ 116681 h 335756"/>
                <a:gd name="connsiteX29" fmla="*/ 850106 w 1888331"/>
                <a:gd name="connsiteY29" fmla="*/ 114300 h 335756"/>
                <a:gd name="connsiteX30" fmla="*/ 1002506 w 1888331"/>
                <a:gd name="connsiteY30" fmla="*/ 92868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88331" h="335756">
                  <a:moveTo>
                    <a:pt x="1002506" y="92868"/>
                  </a:moveTo>
                  <a:lnTo>
                    <a:pt x="1257300" y="57150"/>
                  </a:lnTo>
                  <a:lnTo>
                    <a:pt x="1516856" y="21431"/>
                  </a:lnTo>
                  <a:lnTo>
                    <a:pt x="1688306" y="0"/>
                  </a:lnTo>
                  <a:lnTo>
                    <a:pt x="1716881" y="4762"/>
                  </a:lnTo>
                  <a:lnTo>
                    <a:pt x="1850231" y="38100"/>
                  </a:lnTo>
                  <a:lnTo>
                    <a:pt x="1888331" y="328612"/>
                  </a:lnTo>
                  <a:lnTo>
                    <a:pt x="1845469" y="314325"/>
                  </a:lnTo>
                  <a:lnTo>
                    <a:pt x="1821656" y="304800"/>
                  </a:lnTo>
                  <a:lnTo>
                    <a:pt x="1788319" y="276225"/>
                  </a:lnTo>
                  <a:lnTo>
                    <a:pt x="1750219" y="245268"/>
                  </a:lnTo>
                  <a:lnTo>
                    <a:pt x="1714500" y="219075"/>
                  </a:lnTo>
                  <a:lnTo>
                    <a:pt x="1676400" y="197643"/>
                  </a:lnTo>
                  <a:lnTo>
                    <a:pt x="1638300" y="180975"/>
                  </a:lnTo>
                  <a:lnTo>
                    <a:pt x="1600200" y="183356"/>
                  </a:lnTo>
                  <a:lnTo>
                    <a:pt x="1440656" y="204787"/>
                  </a:lnTo>
                  <a:lnTo>
                    <a:pt x="1214437" y="230981"/>
                  </a:lnTo>
                  <a:lnTo>
                    <a:pt x="973931" y="257175"/>
                  </a:lnTo>
                  <a:lnTo>
                    <a:pt x="797719" y="276225"/>
                  </a:lnTo>
                  <a:lnTo>
                    <a:pt x="561975" y="302418"/>
                  </a:lnTo>
                  <a:lnTo>
                    <a:pt x="404812" y="314325"/>
                  </a:lnTo>
                  <a:lnTo>
                    <a:pt x="285750" y="326231"/>
                  </a:lnTo>
                  <a:lnTo>
                    <a:pt x="169069" y="333375"/>
                  </a:lnTo>
                  <a:lnTo>
                    <a:pt x="0" y="335756"/>
                  </a:lnTo>
                  <a:lnTo>
                    <a:pt x="30956" y="130968"/>
                  </a:lnTo>
                  <a:lnTo>
                    <a:pt x="219075" y="133350"/>
                  </a:lnTo>
                  <a:lnTo>
                    <a:pt x="361950" y="130968"/>
                  </a:lnTo>
                  <a:lnTo>
                    <a:pt x="545306" y="126206"/>
                  </a:lnTo>
                  <a:lnTo>
                    <a:pt x="781050" y="116681"/>
                  </a:lnTo>
                  <a:lnTo>
                    <a:pt x="850106" y="114300"/>
                  </a:lnTo>
                  <a:lnTo>
                    <a:pt x="1002506" y="928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5">
              <a:extLst>
                <a:ext uri="{FF2B5EF4-FFF2-40B4-BE49-F238E27FC236}">
                  <a16:creationId xmlns:a16="http://schemas.microsoft.com/office/drawing/2014/main" id="{12B67CDC-A375-4718-91B8-1A558DEA52BF}"/>
                </a:ext>
              </a:extLst>
            </p:cNvPr>
            <p:cNvSpPr/>
            <p:nvPr/>
          </p:nvSpPr>
          <p:spPr>
            <a:xfrm>
              <a:off x="4424363" y="5372100"/>
              <a:ext cx="1365250" cy="808038"/>
            </a:xfrm>
            <a:custGeom>
              <a:avLst/>
              <a:gdLst>
                <a:gd name="connsiteX0" fmla="*/ 661987 w 1364456"/>
                <a:gd name="connsiteY0" fmla="*/ 371475 h 807244"/>
                <a:gd name="connsiteX1" fmla="*/ 559593 w 1364456"/>
                <a:gd name="connsiteY1" fmla="*/ 442913 h 807244"/>
                <a:gd name="connsiteX2" fmla="*/ 457200 w 1364456"/>
                <a:gd name="connsiteY2" fmla="*/ 511969 h 807244"/>
                <a:gd name="connsiteX3" fmla="*/ 300037 w 1364456"/>
                <a:gd name="connsiteY3" fmla="*/ 604838 h 807244"/>
                <a:gd name="connsiteX4" fmla="*/ 119062 w 1364456"/>
                <a:gd name="connsiteY4" fmla="*/ 704850 h 807244"/>
                <a:gd name="connsiteX5" fmla="*/ 26193 w 1364456"/>
                <a:gd name="connsiteY5" fmla="*/ 754856 h 807244"/>
                <a:gd name="connsiteX6" fmla="*/ 11906 w 1364456"/>
                <a:gd name="connsiteY6" fmla="*/ 764381 h 807244"/>
                <a:gd name="connsiteX7" fmla="*/ 0 w 1364456"/>
                <a:gd name="connsiteY7" fmla="*/ 781050 h 807244"/>
                <a:gd name="connsiteX8" fmla="*/ 0 w 1364456"/>
                <a:gd name="connsiteY8" fmla="*/ 792956 h 807244"/>
                <a:gd name="connsiteX9" fmla="*/ 9525 w 1364456"/>
                <a:gd name="connsiteY9" fmla="*/ 802481 h 807244"/>
                <a:gd name="connsiteX10" fmla="*/ 33337 w 1364456"/>
                <a:gd name="connsiteY10" fmla="*/ 807244 h 807244"/>
                <a:gd name="connsiteX11" fmla="*/ 126206 w 1364456"/>
                <a:gd name="connsiteY11" fmla="*/ 785813 h 807244"/>
                <a:gd name="connsiteX12" fmla="*/ 259556 w 1364456"/>
                <a:gd name="connsiteY12" fmla="*/ 747713 h 807244"/>
                <a:gd name="connsiteX13" fmla="*/ 366712 w 1364456"/>
                <a:gd name="connsiteY13" fmla="*/ 711994 h 807244"/>
                <a:gd name="connsiteX14" fmla="*/ 502443 w 1364456"/>
                <a:gd name="connsiteY14" fmla="*/ 659606 h 807244"/>
                <a:gd name="connsiteX15" fmla="*/ 647700 w 1364456"/>
                <a:gd name="connsiteY15" fmla="*/ 590550 h 807244"/>
                <a:gd name="connsiteX16" fmla="*/ 795337 w 1364456"/>
                <a:gd name="connsiteY16" fmla="*/ 516731 h 807244"/>
                <a:gd name="connsiteX17" fmla="*/ 931068 w 1364456"/>
                <a:gd name="connsiteY17" fmla="*/ 447675 h 807244"/>
                <a:gd name="connsiteX18" fmla="*/ 985837 w 1364456"/>
                <a:gd name="connsiteY18" fmla="*/ 411956 h 807244"/>
                <a:gd name="connsiteX19" fmla="*/ 1059656 w 1364456"/>
                <a:gd name="connsiteY19" fmla="*/ 364331 h 807244"/>
                <a:gd name="connsiteX20" fmla="*/ 1126331 w 1364456"/>
                <a:gd name="connsiteY20" fmla="*/ 328613 h 807244"/>
                <a:gd name="connsiteX21" fmla="*/ 1185862 w 1364456"/>
                <a:gd name="connsiteY21" fmla="*/ 302419 h 807244"/>
                <a:gd name="connsiteX22" fmla="*/ 1250156 w 1364456"/>
                <a:gd name="connsiteY22" fmla="*/ 276225 h 807244"/>
                <a:gd name="connsiteX23" fmla="*/ 1304925 w 1364456"/>
                <a:gd name="connsiteY23" fmla="*/ 259556 h 807244"/>
                <a:gd name="connsiteX24" fmla="*/ 1340643 w 1364456"/>
                <a:gd name="connsiteY24" fmla="*/ 235744 h 807244"/>
                <a:gd name="connsiteX25" fmla="*/ 1359693 w 1364456"/>
                <a:gd name="connsiteY25" fmla="*/ 219075 h 807244"/>
                <a:gd name="connsiteX26" fmla="*/ 1364456 w 1364456"/>
                <a:gd name="connsiteY26" fmla="*/ 188119 h 807244"/>
                <a:gd name="connsiteX27" fmla="*/ 1359693 w 1364456"/>
                <a:gd name="connsiteY27" fmla="*/ 171450 h 807244"/>
                <a:gd name="connsiteX28" fmla="*/ 1350168 w 1364456"/>
                <a:gd name="connsiteY28" fmla="*/ 154781 h 807244"/>
                <a:gd name="connsiteX29" fmla="*/ 1328737 w 1364456"/>
                <a:gd name="connsiteY29" fmla="*/ 138113 h 807244"/>
                <a:gd name="connsiteX30" fmla="*/ 1245393 w 1364456"/>
                <a:gd name="connsiteY30" fmla="*/ 102394 h 807244"/>
                <a:gd name="connsiteX31" fmla="*/ 1207293 w 1364456"/>
                <a:gd name="connsiteY31" fmla="*/ 83344 h 807244"/>
                <a:gd name="connsiteX32" fmla="*/ 1114425 w 1364456"/>
                <a:gd name="connsiteY32" fmla="*/ 40481 h 807244"/>
                <a:gd name="connsiteX33" fmla="*/ 1054893 w 1364456"/>
                <a:gd name="connsiteY33" fmla="*/ 23813 h 807244"/>
                <a:gd name="connsiteX34" fmla="*/ 992981 w 1364456"/>
                <a:gd name="connsiteY34" fmla="*/ 7144 h 807244"/>
                <a:gd name="connsiteX35" fmla="*/ 933450 w 1364456"/>
                <a:gd name="connsiteY35" fmla="*/ 0 h 807244"/>
                <a:gd name="connsiteX36" fmla="*/ 878681 w 1364456"/>
                <a:gd name="connsiteY36" fmla="*/ 4763 h 807244"/>
                <a:gd name="connsiteX37" fmla="*/ 864393 w 1364456"/>
                <a:gd name="connsiteY37" fmla="*/ 19050 h 807244"/>
                <a:gd name="connsiteX38" fmla="*/ 854868 w 1364456"/>
                <a:gd name="connsiteY38" fmla="*/ 38100 h 807244"/>
                <a:gd name="connsiteX39" fmla="*/ 859631 w 1364456"/>
                <a:gd name="connsiteY39" fmla="*/ 61913 h 807244"/>
                <a:gd name="connsiteX40" fmla="*/ 881062 w 1364456"/>
                <a:gd name="connsiteY40" fmla="*/ 83344 h 807244"/>
                <a:gd name="connsiteX41" fmla="*/ 895350 w 1364456"/>
                <a:gd name="connsiteY41" fmla="*/ 100013 h 807244"/>
                <a:gd name="connsiteX42" fmla="*/ 900112 w 1364456"/>
                <a:gd name="connsiteY42" fmla="*/ 121444 h 807244"/>
                <a:gd name="connsiteX43" fmla="*/ 897731 w 1364456"/>
                <a:gd name="connsiteY43" fmla="*/ 142875 h 807244"/>
                <a:gd name="connsiteX44" fmla="*/ 885825 w 1364456"/>
                <a:gd name="connsiteY44" fmla="*/ 171450 h 807244"/>
                <a:gd name="connsiteX45" fmla="*/ 840581 w 1364456"/>
                <a:gd name="connsiteY45" fmla="*/ 219075 h 807244"/>
                <a:gd name="connsiteX46" fmla="*/ 750093 w 1364456"/>
                <a:gd name="connsiteY46" fmla="*/ 300038 h 807244"/>
                <a:gd name="connsiteX47" fmla="*/ 661987 w 1364456"/>
                <a:gd name="connsiteY47" fmla="*/ 3714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4456" h="807244">
                  <a:moveTo>
                    <a:pt x="661987" y="371475"/>
                  </a:moveTo>
                  <a:lnTo>
                    <a:pt x="559593" y="442913"/>
                  </a:lnTo>
                  <a:lnTo>
                    <a:pt x="457200" y="511969"/>
                  </a:lnTo>
                  <a:lnTo>
                    <a:pt x="300037" y="604838"/>
                  </a:lnTo>
                  <a:lnTo>
                    <a:pt x="119062" y="704850"/>
                  </a:lnTo>
                  <a:lnTo>
                    <a:pt x="26193" y="754856"/>
                  </a:lnTo>
                  <a:lnTo>
                    <a:pt x="11906" y="764381"/>
                  </a:lnTo>
                  <a:lnTo>
                    <a:pt x="0" y="781050"/>
                  </a:lnTo>
                  <a:lnTo>
                    <a:pt x="0" y="792956"/>
                  </a:lnTo>
                  <a:lnTo>
                    <a:pt x="9525" y="802481"/>
                  </a:lnTo>
                  <a:lnTo>
                    <a:pt x="33337" y="807244"/>
                  </a:lnTo>
                  <a:lnTo>
                    <a:pt x="126206" y="785813"/>
                  </a:lnTo>
                  <a:lnTo>
                    <a:pt x="259556" y="747713"/>
                  </a:lnTo>
                  <a:lnTo>
                    <a:pt x="366712" y="711994"/>
                  </a:lnTo>
                  <a:lnTo>
                    <a:pt x="502443" y="659606"/>
                  </a:lnTo>
                  <a:lnTo>
                    <a:pt x="647700" y="590550"/>
                  </a:lnTo>
                  <a:lnTo>
                    <a:pt x="795337" y="516731"/>
                  </a:lnTo>
                  <a:lnTo>
                    <a:pt x="931068" y="447675"/>
                  </a:lnTo>
                  <a:lnTo>
                    <a:pt x="985837" y="411956"/>
                  </a:lnTo>
                  <a:lnTo>
                    <a:pt x="1059656" y="364331"/>
                  </a:lnTo>
                  <a:lnTo>
                    <a:pt x="1126331" y="328613"/>
                  </a:lnTo>
                  <a:lnTo>
                    <a:pt x="1185862" y="302419"/>
                  </a:lnTo>
                  <a:lnTo>
                    <a:pt x="1250156" y="276225"/>
                  </a:lnTo>
                  <a:lnTo>
                    <a:pt x="1304925" y="259556"/>
                  </a:lnTo>
                  <a:lnTo>
                    <a:pt x="1340643" y="235744"/>
                  </a:lnTo>
                  <a:lnTo>
                    <a:pt x="1359693" y="219075"/>
                  </a:lnTo>
                  <a:lnTo>
                    <a:pt x="1364456" y="188119"/>
                  </a:lnTo>
                  <a:lnTo>
                    <a:pt x="1359693" y="171450"/>
                  </a:lnTo>
                  <a:lnTo>
                    <a:pt x="1350168" y="154781"/>
                  </a:lnTo>
                  <a:lnTo>
                    <a:pt x="1328737" y="138113"/>
                  </a:lnTo>
                  <a:lnTo>
                    <a:pt x="1245393" y="102394"/>
                  </a:lnTo>
                  <a:lnTo>
                    <a:pt x="1207293" y="83344"/>
                  </a:lnTo>
                  <a:lnTo>
                    <a:pt x="1114425" y="40481"/>
                  </a:lnTo>
                  <a:lnTo>
                    <a:pt x="1054893" y="23813"/>
                  </a:lnTo>
                  <a:lnTo>
                    <a:pt x="992981" y="7144"/>
                  </a:lnTo>
                  <a:lnTo>
                    <a:pt x="933450" y="0"/>
                  </a:lnTo>
                  <a:lnTo>
                    <a:pt x="878681" y="4763"/>
                  </a:lnTo>
                  <a:lnTo>
                    <a:pt x="864393" y="19050"/>
                  </a:lnTo>
                  <a:lnTo>
                    <a:pt x="854868" y="38100"/>
                  </a:lnTo>
                  <a:lnTo>
                    <a:pt x="859631" y="61913"/>
                  </a:lnTo>
                  <a:lnTo>
                    <a:pt x="881062" y="83344"/>
                  </a:lnTo>
                  <a:lnTo>
                    <a:pt x="895350" y="100013"/>
                  </a:lnTo>
                  <a:lnTo>
                    <a:pt x="900112" y="121444"/>
                  </a:lnTo>
                  <a:lnTo>
                    <a:pt x="897731" y="142875"/>
                  </a:lnTo>
                  <a:lnTo>
                    <a:pt x="885825" y="171450"/>
                  </a:lnTo>
                  <a:lnTo>
                    <a:pt x="840581" y="219075"/>
                  </a:lnTo>
                  <a:lnTo>
                    <a:pt x="750093" y="300038"/>
                  </a:lnTo>
                  <a:lnTo>
                    <a:pt x="661987" y="3714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2FE596CE-673E-4717-BEDB-65C2C9857AE0}"/>
              </a:ext>
            </a:extLst>
          </p:cNvPr>
          <p:cNvGrpSpPr/>
          <p:nvPr/>
        </p:nvGrpSpPr>
        <p:grpSpPr>
          <a:xfrm>
            <a:off x="4219575" y="1325563"/>
            <a:ext cx="4292600" cy="4873626"/>
            <a:chOff x="4219575" y="1325563"/>
            <a:chExt cx="4292600" cy="4873626"/>
          </a:xfrm>
          <a:solidFill>
            <a:schemeClr val="tx1"/>
          </a:solidFill>
        </p:grpSpPr>
        <p:sp>
          <p:nvSpPr>
            <p:cNvPr id="57" name="フリーフォーム 43">
              <a:extLst>
                <a:ext uri="{FF2B5EF4-FFF2-40B4-BE49-F238E27FC236}">
                  <a16:creationId xmlns:a16="http://schemas.microsoft.com/office/drawing/2014/main" id="{5E83DBDA-C751-4E8F-A83B-795C4B394D99}"/>
                </a:ext>
              </a:extLst>
            </p:cNvPr>
            <p:cNvSpPr/>
            <p:nvPr/>
          </p:nvSpPr>
          <p:spPr>
            <a:xfrm>
              <a:off x="4219575" y="1462088"/>
              <a:ext cx="1368425" cy="1155700"/>
            </a:xfrm>
            <a:custGeom>
              <a:avLst/>
              <a:gdLst>
                <a:gd name="connsiteX0" fmla="*/ 988219 w 1366838"/>
                <a:gd name="connsiteY0" fmla="*/ 564356 h 1154906"/>
                <a:gd name="connsiteX1" fmla="*/ 873919 w 1366838"/>
                <a:gd name="connsiteY1" fmla="*/ 647700 h 1154906"/>
                <a:gd name="connsiteX2" fmla="*/ 764382 w 1366838"/>
                <a:gd name="connsiteY2" fmla="*/ 723900 h 1154906"/>
                <a:gd name="connsiteX3" fmla="*/ 616744 w 1366838"/>
                <a:gd name="connsiteY3" fmla="*/ 819150 h 1154906"/>
                <a:gd name="connsiteX4" fmla="*/ 476250 w 1366838"/>
                <a:gd name="connsiteY4" fmla="*/ 907256 h 1154906"/>
                <a:gd name="connsiteX5" fmla="*/ 311944 w 1366838"/>
                <a:gd name="connsiteY5" fmla="*/ 1002506 h 1154906"/>
                <a:gd name="connsiteX6" fmla="*/ 123825 w 1366838"/>
                <a:gd name="connsiteY6" fmla="*/ 1107281 h 1154906"/>
                <a:gd name="connsiteX7" fmla="*/ 40482 w 1366838"/>
                <a:gd name="connsiteY7" fmla="*/ 1147762 h 1154906"/>
                <a:gd name="connsiteX8" fmla="*/ 19050 w 1366838"/>
                <a:gd name="connsiteY8" fmla="*/ 1154906 h 1154906"/>
                <a:gd name="connsiteX9" fmla="*/ 9525 w 1366838"/>
                <a:gd name="connsiteY9" fmla="*/ 1154906 h 1154906"/>
                <a:gd name="connsiteX10" fmla="*/ 2382 w 1366838"/>
                <a:gd name="connsiteY10" fmla="*/ 1150143 h 1154906"/>
                <a:gd name="connsiteX11" fmla="*/ 0 w 1366838"/>
                <a:gd name="connsiteY11" fmla="*/ 1133475 h 1154906"/>
                <a:gd name="connsiteX12" fmla="*/ 9525 w 1366838"/>
                <a:gd name="connsiteY12" fmla="*/ 1104900 h 1154906"/>
                <a:gd name="connsiteX13" fmla="*/ 47625 w 1366838"/>
                <a:gd name="connsiteY13" fmla="*/ 1071562 h 1154906"/>
                <a:gd name="connsiteX14" fmla="*/ 173832 w 1366838"/>
                <a:gd name="connsiteY14" fmla="*/ 978693 h 1154906"/>
                <a:gd name="connsiteX15" fmla="*/ 297657 w 1366838"/>
                <a:gd name="connsiteY15" fmla="*/ 881062 h 1154906"/>
                <a:gd name="connsiteX16" fmla="*/ 419100 w 1366838"/>
                <a:gd name="connsiteY16" fmla="*/ 781050 h 1154906"/>
                <a:gd name="connsiteX17" fmla="*/ 521494 w 1366838"/>
                <a:gd name="connsiteY17" fmla="*/ 690562 h 1154906"/>
                <a:gd name="connsiteX18" fmla="*/ 628650 w 1366838"/>
                <a:gd name="connsiteY18" fmla="*/ 590550 h 1154906"/>
                <a:gd name="connsiteX19" fmla="*/ 728663 w 1366838"/>
                <a:gd name="connsiteY19" fmla="*/ 492918 h 1154906"/>
                <a:gd name="connsiteX20" fmla="*/ 814388 w 1366838"/>
                <a:gd name="connsiteY20" fmla="*/ 402431 h 1154906"/>
                <a:gd name="connsiteX21" fmla="*/ 871538 w 1366838"/>
                <a:gd name="connsiteY21" fmla="*/ 340518 h 1154906"/>
                <a:gd name="connsiteX22" fmla="*/ 921544 w 1366838"/>
                <a:gd name="connsiteY22" fmla="*/ 280987 h 1154906"/>
                <a:gd name="connsiteX23" fmla="*/ 957263 w 1366838"/>
                <a:gd name="connsiteY23" fmla="*/ 228600 h 1154906"/>
                <a:gd name="connsiteX24" fmla="*/ 973932 w 1366838"/>
                <a:gd name="connsiteY24" fmla="*/ 195262 h 1154906"/>
                <a:gd name="connsiteX25" fmla="*/ 973932 w 1366838"/>
                <a:gd name="connsiteY25" fmla="*/ 169068 h 1154906"/>
                <a:gd name="connsiteX26" fmla="*/ 966788 w 1366838"/>
                <a:gd name="connsiteY26" fmla="*/ 147637 h 1154906"/>
                <a:gd name="connsiteX27" fmla="*/ 947738 w 1366838"/>
                <a:gd name="connsiteY27" fmla="*/ 116681 h 1154906"/>
                <a:gd name="connsiteX28" fmla="*/ 923925 w 1366838"/>
                <a:gd name="connsiteY28" fmla="*/ 92868 h 1154906"/>
                <a:gd name="connsiteX29" fmla="*/ 895350 w 1366838"/>
                <a:gd name="connsiteY29" fmla="*/ 71437 h 1154906"/>
                <a:gd name="connsiteX30" fmla="*/ 866775 w 1366838"/>
                <a:gd name="connsiteY30" fmla="*/ 52387 h 1154906"/>
                <a:gd name="connsiteX31" fmla="*/ 852488 w 1366838"/>
                <a:gd name="connsiteY31" fmla="*/ 33337 h 1154906"/>
                <a:gd name="connsiteX32" fmla="*/ 850107 w 1366838"/>
                <a:gd name="connsiteY32" fmla="*/ 9525 h 1154906"/>
                <a:gd name="connsiteX33" fmla="*/ 862013 w 1366838"/>
                <a:gd name="connsiteY33" fmla="*/ 0 h 1154906"/>
                <a:gd name="connsiteX34" fmla="*/ 885825 w 1366838"/>
                <a:gd name="connsiteY34" fmla="*/ 0 h 1154906"/>
                <a:gd name="connsiteX35" fmla="*/ 926307 w 1366838"/>
                <a:gd name="connsiteY35" fmla="*/ 4762 h 1154906"/>
                <a:gd name="connsiteX36" fmla="*/ 1004888 w 1366838"/>
                <a:gd name="connsiteY36" fmla="*/ 14287 h 1154906"/>
                <a:gd name="connsiteX37" fmla="*/ 1057275 w 1366838"/>
                <a:gd name="connsiteY37" fmla="*/ 28575 h 1154906"/>
                <a:gd name="connsiteX38" fmla="*/ 1119188 w 1366838"/>
                <a:gd name="connsiteY38" fmla="*/ 52387 h 1154906"/>
                <a:gd name="connsiteX39" fmla="*/ 1169194 w 1366838"/>
                <a:gd name="connsiteY39" fmla="*/ 76200 h 1154906"/>
                <a:gd name="connsiteX40" fmla="*/ 1228725 w 1366838"/>
                <a:gd name="connsiteY40" fmla="*/ 109537 h 1154906"/>
                <a:gd name="connsiteX41" fmla="*/ 1264444 w 1366838"/>
                <a:gd name="connsiteY41" fmla="*/ 133350 h 1154906"/>
                <a:gd name="connsiteX42" fmla="*/ 1295400 w 1366838"/>
                <a:gd name="connsiteY42" fmla="*/ 159543 h 1154906"/>
                <a:gd name="connsiteX43" fmla="*/ 1335882 w 1366838"/>
                <a:gd name="connsiteY43" fmla="*/ 202406 h 1154906"/>
                <a:gd name="connsiteX44" fmla="*/ 1354932 w 1366838"/>
                <a:gd name="connsiteY44" fmla="*/ 226218 h 1154906"/>
                <a:gd name="connsiteX45" fmla="*/ 1362075 w 1366838"/>
                <a:gd name="connsiteY45" fmla="*/ 242887 h 1154906"/>
                <a:gd name="connsiteX46" fmla="*/ 1366838 w 1366838"/>
                <a:gd name="connsiteY46" fmla="*/ 259556 h 1154906"/>
                <a:gd name="connsiteX47" fmla="*/ 1366838 w 1366838"/>
                <a:gd name="connsiteY47" fmla="*/ 280987 h 1154906"/>
                <a:gd name="connsiteX48" fmla="*/ 1362075 w 1366838"/>
                <a:gd name="connsiteY48" fmla="*/ 304800 h 1154906"/>
                <a:gd name="connsiteX49" fmla="*/ 1345407 w 1366838"/>
                <a:gd name="connsiteY49" fmla="*/ 333375 h 1154906"/>
                <a:gd name="connsiteX50" fmla="*/ 1321594 w 1366838"/>
                <a:gd name="connsiteY50" fmla="*/ 352425 h 1154906"/>
                <a:gd name="connsiteX51" fmla="*/ 1281113 w 1366838"/>
                <a:gd name="connsiteY51" fmla="*/ 373856 h 1154906"/>
                <a:gd name="connsiteX52" fmla="*/ 1233488 w 1366838"/>
                <a:gd name="connsiteY52" fmla="*/ 392906 h 1154906"/>
                <a:gd name="connsiteX53" fmla="*/ 1195388 w 1366838"/>
                <a:gd name="connsiteY53" fmla="*/ 407193 h 1154906"/>
                <a:gd name="connsiteX54" fmla="*/ 1128713 w 1366838"/>
                <a:gd name="connsiteY54" fmla="*/ 459581 h 1154906"/>
                <a:gd name="connsiteX55" fmla="*/ 988219 w 1366838"/>
                <a:gd name="connsiteY55" fmla="*/ 564356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66838" h="1154906">
                  <a:moveTo>
                    <a:pt x="988219" y="564356"/>
                  </a:moveTo>
                  <a:lnTo>
                    <a:pt x="873919" y="647700"/>
                  </a:lnTo>
                  <a:lnTo>
                    <a:pt x="764382" y="723900"/>
                  </a:lnTo>
                  <a:lnTo>
                    <a:pt x="616744" y="819150"/>
                  </a:lnTo>
                  <a:lnTo>
                    <a:pt x="476250" y="907256"/>
                  </a:lnTo>
                  <a:lnTo>
                    <a:pt x="311944" y="1002506"/>
                  </a:lnTo>
                  <a:lnTo>
                    <a:pt x="123825" y="1107281"/>
                  </a:lnTo>
                  <a:lnTo>
                    <a:pt x="40482" y="1147762"/>
                  </a:lnTo>
                  <a:lnTo>
                    <a:pt x="19050" y="1154906"/>
                  </a:lnTo>
                  <a:lnTo>
                    <a:pt x="9525" y="1154906"/>
                  </a:lnTo>
                  <a:lnTo>
                    <a:pt x="2382" y="1150143"/>
                  </a:lnTo>
                  <a:lnTo>
                    <a:pt x="0" y="1133475"/>
                  </a:lnTo>
                  <a:lnTo>
                    <a:pt x="9525" y="1104900"/>
                  </a:lnTo>
                  <a:lnTo>
                    <a:pt x="47625" y="1071562"/>
                  </a:lnTo>
                  <a:lnTo>
                    <a:pt x="173832" y="978693"/>
                  </a:lnTo>
                  <a:lnTo>
                    <a:pt x="297657" y="881062"/>
                  </a:lnTo>
                  <a:lnTo>
                    <a:pt x="419100" y="781050"/>
                  </a:lnTo>
                  <a:lnTo>
                    <a:pt x="521494" y="690562"/>
                  </a:lnTo>
                  <a:lnTo>
                    <a:pt x="628650" y="590550"/>
                  </a:lnTo>
                  <a:lnTo>
                    <a:pt x="728663" y="492918"/>
                  </a:lnTo>
                  <a:lnTo>
                    <a:pt x="814388" y="402431"/>
                  </a:lnTo>
                  <a:lnTo>
                    <a:pt x="871538" y="340518"/>
                  </a:lnTo>
                  <a:lnTo>
                    <a:pt x="921544" y="280987"/>
                  </a:lnTo>
                  <a:lnTo>
                    <a:pt x="957263" y="228600"/>
                  </a:lnTo>
                  <a:lnTo>
                    <a:pt x="973932" y="195262"/>
                  </a:lnTo>
                  <a:lnTo>
                    <a:pt x="973932" y="169068"/>
                  </a:lnTo>
                  <a:lnTo>
                    <a:pt x="966788" y="147637"/>
                  </a:lnTo>
                  <a:lnTo>
                    <a:pt x="947738" y="116681"/>
                  </a:lnTo>
                  <a:lnTo>
                    <a:pt x="923925" y="92868"/>
                  </a:lnTo>
                  <a:lnTo>
                    <a:pt x="895350" y="71437"/>
                  </a:lnTo>
                  <a:lnTo>
                    <a:pt x="866775" y="52387"/>
                  </a:lnTo>
                  <a:lnTo>
                    <a:pt x="852488" y="33337"/>
                  </a:lnTo>
                  <a:lnTo>
                    <a:pt x="850107" y="9525"/>
                  </a:lnTo>
                  <a:lnTo>
                    <a:pt x="862013" y="0"/>
                  </a:lnTo>
                  <a:lnTo>
                    <a:pt x="885825" y="0"/>
                  </a:lnTo>
                  <a:lnTo>
                    <a:pt x="926307" y="4762"/>
                  </a:lnTo>
                  <a:lnTo>
                    <a:pt x="1004888" y="14287"/>
                  </a:lnTo>
                  <a:lnTo>
                    <a:pt x="1057275" y="28575"/>
                  </a:lnTo>
                  <a:lnTo>
                    <a:pt x="1119188" y="52387"/>
                  </a:lnTo>
                  <a:lnTo>
                    <a:pt x="1169194" y="76200"/>
                  </a:lnTo>
                  <a:lnTo>
                    <a:pt x="1228725" y="109537"/>
                  </a:lnTo>
                  <a:lnTo>
                    <a:pt x="1264444" y="133350"/>
                  </a:lnTo>
                  <a:lnTo>
                    <a:pt x="1295400" y="159543"/>
                  </a:lnTo>
                  <a:lnTo>
                    <a:pt x="1335882" y="202406"/>
                  </a:lnTo>
                  <a:lnTo>
                    <a:pt x="1354932" y="226218"/>
                  </a:lnTo>
                  <a:lnTo>
                    <a:pt x="1362075" y="242887"/>
                  </a:lnTo>
                  <a:lnTo>
                    <a:pt x="1366838" y="259556"/>
                  </a:lnTo>
                  <a:lnTo>
                    <a:pt x="1366838" y="280987"/>
                  </a:lnTo>
                  <a:lnTo>
                    <a:pt x="1362075" y="304800"/>
                  </a:lnTo>
                  <a:lnTo>
                    <a:pt x="1345407" y="333375"/>
                  </a:lnTo>
                  <a:lnTo>
                    <a:pt x="1321594" y="352425"/>
                  </a:lnTo>
                  <a:lnTo>
                    <a:pt x="1281113" y="373856"/>
                  </a:lnTo>
                  <a:lnTo>
                    <a:pt x="1233488" y="392906"/>
                  </a:lnTo>
                  <a:lnTo>
                    <a:pt x="1195388" y="407193"/>
                  </a:lnTo>
                  <a:lnTo>
                    <a:pt x="1128713" y="459581"/>
                  </a:lnTo>
                  <a:lnTo>
                    <a:pt x="988219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58" name="フリーフォーム 44">
              <a:extLst>
                <a:ext uri="{FF2B5EF4-FFF2-40B4-BE49-F238E27FC236}">
                  <a16:creationId xmlns:a16="http://schemas.microsoft.com/office/drawing/2014/main" id="{DC69D3EE-C108-45C0-BB0E-A788540F20DB}"/>
                </a:ext>
              </a:extLst>
            </p:cNvPr>
            <p:cNvSpPr/>
            <p:nvPr/>
          </p:nvSpPr>
          <p:spPr>
            <a:xfrm>
              <a:off x="6057900" y="1325563"/>
              <a:ext cx="2454275" cy="1301750"/>
            </a:xfrm>
            <a:custGeom>
              <a:avLst/>
              <a:gdLst>
                <a:gd name="connsiteX0" fmla="*/ 983457 w 2452688"/>
                <a:gd name="connsiteY0" fmla="*/ 764382 h 1300163"/>
                <a:gd name="connsiteX1" fmla="*/ 890588 w 2452688"/>
                <a:gd name="connsiteY1" fmla="*/ 673894 h 1300163"/>
                <a:gd name="connsiteX2" fmla="*/ 804863 w 2452688"/>
                <a:gd name="connsiteY2" fmla="*/ 590550 h 1300163"/>
                <a:gd name="connsiteX3" fmla="*/ 719138 w 2452688"/>
                <a:gd name="connsiteY3" fmla="*/ 509588 h 1300163"/>
                <a:gd name="connsiteX4" fmla="*/ 633413 w 2452688"/>
                <a:gd name="connsiteY4" fmla="*/ 431007 h 1300163"/>
                <a:gd name="connsiteX5" fmla="*/ 571500 w 2452688"/>
                <a:gd name="connsiteY5" fmla="*/ 373857 h 1300163"/>
                <a:gd name="connsiteX6" fmla="*/ 507207 w 2452688"/>
                <a:gd name="connsiteY6" fmla="*/ 321469 h 1300163"/>
                <a:gd name="connsiteX7" fmla="*/ 452438 w 2452688"/>
                <a:gd name="connsiteY7" fmla="*/ 278607 h 1300163"/>
                <a:gd name="connsiteX8" fmla="*/ 392907 w 2452688"/>
                <a:gd name="connsiteY8" fmla="*/ 240507 h 1300163"/>
                <a:gd name="connsiteX9" fmla="*/ 338138 w 2452688"/>
                <a:gd name="connsiteY9" fmla="*/ 204788 h 1300163"/>
                <a:gd name="connsiteX10" fmla="*/ 273844 w 2452688"/>
                <a:gd name="connsiteY10" fmla="*/ 173832 h 1300163"/>
                <a:gd name="connsiteX11" fmla="*/ 209550 w 2452688"/>
                <a:gd name="connsiteY11" fmla="*/ 147638 h 1300163"/>
                <a:gd name="connsiteX12" fmla="*/ 161925 w 2452688"/>
                <a:gd name="connsiteY12" fmla="*/ 128588 h 1300163"/>
                <a:gd name="connsiteX13" fmla="*/ 116682 w 2452688"/>
                <a:gd name="connsiteY13" fmla="*/ 116682 h 1300163"/>
                <a:gd name="connsiteX14" fmla="*/ 76200 w 2452688"/>
                <a:gd name="connsiteY14" fmla="*/ 116682 h 1300163"/>
                <a:gd name="connsiteX15" fmla="*/ 47625 w 2452688"/>
                <a:gd name="connsiteY15" fmla="*/ 121444 h 1300163"/>
                <a:gd name="connsiteX16" fmla="*/ 21432 w 2452688"/>
                <a:gd name="connsiteY16" fmla="*/ 119063 h 1300163"/>
                <a:gd name="connsiteX17" fmla="*/ 4763 w 2452688"/>
                <a:gd name="connsiteY17" fmla="*/ 109538 h 1300163"/>
                <a:gd name="connsiteX18" fmla="*/ 0 w 2452688"/>
                <a:gd name="connsiteY18" fmla="*/ 95250 h 1300163"/>
                <a:gd name="connsiteX19" fmla="*/ 7144 w 2452688"/>
                <a:gd name="connsiteY19" fmla="*/ 66675 h 1300163"/>
                <a:gd name="connsiteX20" fmla="*/ 33338 w 2452688"/>
                <a:gd name="connsiteY20" fmla="*/ 33338 h 1300163"/>
                <a:gd name="connsiteX21" fmla="*/ 54769 w 2452688"/>
                <a:gd name="connsiteY21" fmla="*/ 16669 h 1300163"/>
                <a:gd name="connsiteX22" fmla="*/ 80963 w 2452688"/>
                <a:gd name="connsiteY22" fmla="*/ 4763 h 1300163"/>
                <a:gd name="connsiteX23" fmla="*/ 109538 w 2452688"/>
                <a:gd name="connsiteY23" fmla="*/ 0 h 1300163"/>
                <a:gd name="connsiteX24" fmla="*/ 138113 w 2452688"/>
                <a:gd name="connsiteY24" fmla="*/ 2382 h 1300163"/>
                <a:gd name="connsiteX25" fmla="*/ 169069 w 2452688"/>
                <a:gd name="connsiteY25" fmla="*/ 7144 h 1300163"/>
                <a:gd name="connsiteX26" fmla="*/ 233363 w 2452688"/>
                <a:gd name="connsiteY26" fmla="*/ 42863 h 1300163"/>
                <a:gd name="connsiteX27" fmla="*/ 457200 w 2452688"/>
                <a:gd name="connsiteY27" fmla="*/ 173832 h 1300163"/>
                <a:gd name="connsiteX28" fmla="*/ 671513 w 2452688"/>
                <a:gd name="connsiteY28" fmla="*/ 309563 h 1300163"/>
                <a:gd name="connsiteX29" fmla="*/ 854869 w 2452688"/>
                <a:gd name="connsiteY29" fmla="*/ 428625 h 1300163"/>
                <a:gd name="connsiteX30" fmla="*/ 1083469 w 2452688"/>
                <a:gd name="connsiteY30" fmla="*/ 583407 h 1300163"/>
                <a:gd name="connsiteX31" fmla="*/ 1288257 w 2452688"/>
                <a:gd name="connsiteY31" fmla="*/ 709613 h 1300163"/>
                <a:gd name="connsiteX32" fmla="*/ 1519238 w 2452688"/>
                <a:gd name="connsiteY32" fmla="*/ 838200 h 1300163"/>
                <a:gd name="connsiteX33" fmla="*/ 1700213 w 2452688"/>
                <a:gd name="connsiteY33" fmla="*/ 931069 h 1300163"/>
                <a:gd name="connsiteX34" fmla="*/ 1924050 w 2452688"/>
                <a:gd name="connsiteY34" fmla="*/ 1033463 h 1300163"/>
                <a:gd name="connsiteX35" fmla="*/ 2116932 w 2452688"/>
                <a:gd name="connsiteY35" fmla="*/ 1114425 h 1300163"/>
                <a:gd name="connsiteX36" fmla="*/ 2331244 w 2452688"/>
                <a:gd name="connsiteY36" fmla="*/ 1195388 h 1300163"/>
                <a:gd name="connsiteX37" fmla="*/ 2433638 w 2452688"/>
                <a:gd name="connsiteY37" fmla="*/ 1231107 h 1300163"/>
                <a:gd name="connsiteX38" fmla="*/ 2447925 w 2452688"/>
                <a:gd name="connsiteY38" fmla="*/ 1238250 h 1300163"/>
                <a:gd name="connsiteX39" fmla="*/ 2452688 w 2452688"/>
                <a:gd name="connsiteY39" fmla="*/ 1252538 h 1300163"/>
                <a:gd name="connsiteX40" fmla="*/ 2452688 w 2452688"/>
                <a:gd name="connsiteY40" fmla="*/ 1269207 h 1300163"/>
                <a:gd name="connsiteX41" fmla="*/ 2445544 w 2452688"/>
                <a:gd name="connsiteY41" fmla="*/ 1281113 h 1300163"/>
                <a:gd name="connsiteX42" fmla="*/ 2428875 w 2452688"/>
                <a:gd name="connsiteY42" fmla="*/ 1293019 h 1300163"/>
                <a:gd name="connsiteX43" fmla="*/ 2371725 w 2452688"/>
                <a:gd name="connsiteY43" fmla="*/ 1300163 h 1300163"/>
                <a:gd name="connsiteX44" fmla="*/ 2250282 w 2452688"/>
                <a:gd name="connsiteY44" fmla="*/ 1300163 h 1300163"/>
                <a:gd name="connsiteX45" fmla="*/ 2093119 w 2452688"/>
                <a:gd name="connsiteY45" fmla="*/ 1300163 h 1300163"/>
                <a:gd name="connsiteX46" fmla="*/ 1916907 w 2452688"/>
                <a:gd name="connsiteY46" fmla="*/ 1300163 h 1300163"/>
                <a:gd name="connsiteX47" fmla="*/ 1750219 w 2452688"/>
                <a:gd name="connsiteY47" fmla="*/ 1300163 h 1300163"/>
                <a:gd name="connsiteX48" fmla="*/ 1638300 w 2452688"/>
                <a:gd name="connsiteY48" fmla="*/ 1300163 h 1300163"/>
                <a:gd name="connsiteX49" fmla="*/ 1604963 w 2452688"/>
                <a:gd name="connsiteY49" fmla="*/ 1297782 h 1300163"/>
                <a:gd name="connsiteX50" fmla="*/ 1554957 w 2452688"/>
                <a:gd name="connsiteY50" fmla="*/ 1285875 h 1300163"/>
                <a:gd name="connsiteX51" fmla="*/ 1500188 w 2452688"/>
                <a:gd name="connsiteY51" fmla="*/ 1264444 h 1300163"/>
                <a:gd name="connsiteX52" fmla="*/ 1476375 w 2452688"/>
                <a:gd name="connsiteY52" fmla="*/ 1250157 h 1300163"/>
                <a:gd name="connsiteX53" fmla="*/ 1402557 w 2452688"/>
                <a:gd name="connsiteY53" fmla="*/ 1176338 h 1300163"/>
                <a:gd name="connsiteX54" fmla="*/ 1278732 w 2452688"/>
                <a:gd name="connsiteY54" fmla="*/ 1054894 h 1300163"/>
                <a:gd name="connsiteX55" fmla="*/ 1123950 w 2452688"/>
                <a:gd name="connsiteY55" fmla="*/ 902494 h 1300163"/>
                <a:gd name="connsiteX56" fmla="*/ 983457 w 2452688"/>
                <a:gd name="connsiteY56" fmla="*/ 764382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8" h="1300163">
                  <a:moveTo>
                    <a:pt x="983457" y="764382"/>
                  </a:moveTo>
                  <a:lnTo>
                    <a:pt x="890588" y="673894"/>
                  </a:lnTo>
                  <a:lnTo>
                    <a:pt x="804863" y="590550"/>
                  </a:lnTo>
                  <a:lnTo>
                    <a:pt x="719138" y="509588"/>
                  </a:lnTo>
                  <a:lnTo>
                    <a:pt x="633413" y="431007"/>
                  </a:lnTo>
                  <a:lnTo>
                    <a:pt x="571500" y="373857"/>
                  </a:lnTo>
                  <a:lnTo>
                    <a:pt x="507207" y="321469"/>
                  </a:lnTo>
                  <a:lnTo>
                    <a:pt x="452438" y="278607"/>
                  </a:lnTo>
                  <a:lnTo>
                    <a:pt x="392907" y="240507"/>
                  </a:lnTo>
                  <a:lnTo>
                    <a:pt x="338138" y="204788"/>
                  </a:lnTo>
                  <a:lnTo>
                    <a:pt x="273844" y="173832"/>
                  </a:lnTo>
                  <a:lnTo>
                    <a:pt x="209550" y="147638"/>
                  </a:lnTo>
                  <a:lnTo>
                    <a:pt x="161925" y="128588"/>
                  </a:lnTo>
                  <a:lnTo>
                    <a:pt x="116682" y="116682"/>
                  </a:lnTo>
                  <a:lnTo>
                    <a:pt x="76200" y="116682"/>
                  </a:lnTo>
                  <a:lnTo>
                    <a:pt x="47625" y="121444"/>
                  </a:lnTo>
                  <a:lnTo>
                    <a:pt x="21432" y="119063"/>
                  </a:lnTo>
                  <a:lnTo>
                    <a:pt x="4763" y="109538"/>
                  </a:lnTo>
                  <a:lnTo>
                    <a:pt x="0" y="95250"/>
                  </a:lnTo>
                  <a:lnTo>
                    <a:pt x="7144" y="66675"/>
                  </a:lnTo>
                  <a:lnTo>
                    <a:pt x="33338" y="33338"/>
                  </a:lnTo>
                  <a:lnTo>
                    <a:pt x="54769" y="16669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38113" y="2382"/>
                  </a:lnTo>
                  <a:lnTo>
                    <a:pt x="169069" y="7144"/>
                  </a:lnTo>
                  <a:lnTo>
                    <a:pt x="233363" y="42863"/>
                  </a:lnTo>
                  <a:lnTo>
                    <a:pt x="457200" y="173832"/>
                  </a:lnTo>
                  <a:lnTo>
                    <a:pt x="671513" y="309563"/>
                  </a:lnTo>
                  <a:lnTo>
                    <a:pt x="854869" y="428625"/>
                  </a:lnTo>
                  <a:lnTo>
                    <a:pt x="1083469" y="583407"/>
                  </a:lnTo>
                  <a:lnTo>
                    <a:pt x="1288257" y="709613"/>
                  </a:lnTo>
                  <a:lnTo>
                    <a:pt x="1519238" y="838200"/>
                  </a:lnTo>
                  <a:lnTo>
                    <a:pt x="1700213" y="931069"/>
                  </a:lnTo>
                  <a:lnTo>
                    <a:pt x="1924050" y="1033463"/>
                  </a:lnTo>
                  <a:lnTo>
                    <a:pt x="2116932" y="1114425"/>
                  </a:lnTo>
                  <a:lnTo>
                    <a:pt x="2331244" y="1195388"/>
                  </a:lnTo>
                  <a:lnTo>
                    <a:pt x="2433638" y="1231107"/>
                  </a:lnTo>
                  <a:lnTo>
                    <a:pt x="2447925" y="1238250"/>
                  </a:lnTo>
                  <a:lnTo>
                    <a:pt x="2452688" y="1252538"/>
                  </a:lnTo>
                  <a:lnTo>
                    <a:pt x="2452688" y="1269207"/>
                  </a:lnTo>
                  <a:lnTo>
                    <a:pt x="2445544" y="1281113"/>
                  </a:lnTo>
                  <a:lnTo>
                    <a:pt x="2428875" y="1293019"/>
                  </a:lnTo>
                  <a:lnTo>
                    <a:pt x="2371725" y="1300163"/>
                  </a:lnTo>
                  <a:lnTo>
                    <a:pt x="2250282" y="1300163"/>
                  </a:lnTo>
                  <a:lnTo>
                    <a:pt x="2093119" y="1300163"/>
                  </a:lnTo>
                  <a:lnTo>
                    <a:pt x="1916907" y="1300163"/>
                  </a:lnTo>
                  <a:lnTo>
                    <a:pt x="1750219" y="1300163"/>
                  </a:lnTo>
                  <a:lnTo>
                    <a:pt x="1638300" y="1300163"/>
                  </a:lnTo>
                  <a:lnTo>
                    <a:pt x="1604963" y="1297782"/>
                  </a:lnTo>
                  <a:lnTo>
                    <a:pt x="1554957" y="1285875"/>
                  </a:lnTo>
                  <a:lnTo>
                    <a:pt x="1500188" y="1264444"/>
                  </a:lnTo>
                  <a:lnTo>
                    <a:pt x="1476375" y="1250157"/>
                  </a:lnTo>
                  <a:lnTo>
                    <a:pt x="1402557" y="1176338"/>
                  </a:lnTo>
                  <a:lnTo>
                    <a:pt x="1278732" y="1054894"/>
                  </a:lnTo>
                  <a:lnTo>
                    <a:pt x="1123950" y="902494"/>
                  </a:lnTo>
                  <a:lnTo>
                    <a:pt x="983457" y="764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4">
              <a:extLst>
                <a:ext uri="{FF2B5EF4-FFF2-40B4-BE49-F238E27FC236}">
                  <a16:creationId xmlns:a16="http://schemas.microsoft.com/office/drawing/2014/main" id="{A97B3913-77BB-4C3B-9697-1E5B392FA176}"/>
                </a:ext>
              </a:extLst>
            </p:cNvPr>
            <p:cNvSpPr/>
            <p:nvPr/>
          </p:nvSpPr>
          <p:spPr>
            <a:xfrm>
              <a:off x="6288089" y="5324476"/>
              <a:ext cx="1165225" cy="874713"/>
            </a:xfrm>
            <a:custGeom>
              <a:avLst/>
              <a:gdLst>
                <a:gd name="connsiteX0" fmla="*/ 445294 w 1164432"/>
                <a:gd name="connsiteY0" fmla="*/ 328613 h 873919"/>
                <a:gd name="connsiteX1" fmla="*/ 507207 w 1164432"/>
                <a:gd name="connsiteY1" fmla="*/ 376238 h 873919"/>
                <a:gd name="connsiteX2" fmla="*/ 554832 w 1164432"/>
                <a:gd name="connsiteY2" fmla="*/ 416719 h 873919"/>
                <a:gd name="connsiteX3" fmla="*/ 623888 w 1164432"/>
                <a:gd name="connsiteY3" fmla="*/ 483394 h 873919"/>
                <a:gd name="connsiteX4" fmla="*/ 711994 w 1164432"/>
                <a:gd name="connsiteY4" fmla="*/ 576263 h 873919"/>
                <a:gd name="connsiteX5" fmla="*/ 750094 w 1164432"/>
                <a:gd name="connsiteY5" fmla="*/ 621506 h 873919"/>
                <a:gd name="connsiteX6" fmla="*/ 795338 w 1164432"/>
                <a:gd name="connsiteY6" fmla="*/ 685800 h 873919"/>
                <a:gd name="connsiteX7" fmla="*/ 845344 w 1164432"/>
                <a:gd name="connsiteY7" fmla="*/ 745331 h 873919"/>
                <a:gd name="connsiteX8" fmla="*/ 888207 w 1164432"/>
                <a:gd name="connsiteY8" fmla="*/ 788194 h 873919"/>
                <a:gd name="connsiteX9" fmla="*/ 931069 w 1164432"/>
                <a:gd name="connsiteY9" fmla="*/ 826294 h 873919"/>
                <a:gd name="connsiteX10" fmla="*/ 959644 w 1164432"/>
                <a:gd name="connsiteY10" fmla="*/ 847725 h 873919"/>
                <a:gd name="connsiteX11" fmla="*/ 978694 w 1164432"/>
                <a:gd name="connsiteY11" fmla="*/ 859631 h 873919"/>
                <a:gd name="connsiteX12" fmla="*/ 1002507 w 1164432"/>
                <a:gd name="connsiteY12" fmla="*/ 869156 h 873919"/>
                <a:gd name="connsiteX13" fmla="*/ 1016794 w 1164432"/>
                <a:gd name="connsiteY13" fmla="*/ 873919 h 873919"/>
                <a:gd name="connsiteX14" fmla="*/ 1071563 w 1164432"/>
                <a:gd name="connsiteY14" fmla="*/ 857250 h 873919"/>
                <a:gd name="connsiteX15" fmla="*/ 1104900 w 1164432"/>
                <a:gd name="connsiteY15" fmla="*/ 840581 h 873919"/>
                <a:gd name="connsiteX16" fmla="*/ 1131094 w 1164432"/>
                <a:gd name="connsiteY16" fmla="*/ 819150 h 873919"/>
                <a:gd name="connsiteX17" fmla="*/ 1145382 w 1164432"/>
                <a:gd name="connsiteY17" fmla="*/ 797719 h 873919"/>
                <a:gd name="connsiteX18" fmla="*/ 1157288 w 1164432"/>
                <a:gd name="connsiteY18" fmla="*/ 769144 h 873919"/>
                <a:gd name="connsiteX19" fmla="*/ 1162050 w 1164432"/>
                <a:gd name="connsiteY19" fmla="*/ 731044 h 873919"/>
                <a:gd name="connsiteX20" fmla="*/ 1164432 w 1164432"/>
                <a:gd name="connsiteY20" fmla="*/ 683419 h 873919"/>
                <a:gd name="connsiteX21" fmla="*/ 1145382 w 1164432"/>
                <a:gd name="connsiteY21" fmla="*/ 645319 h 873919"/>
                <a:gd name="connsiteX22" fmla="*/ 1085850 w 1164432"/>
                <a:gd name="connsiteY22" fmla="*/ 554831 h 873919"/>
                <a:gd name="connsiteX23" fmla="*/ 1026319 w 1164432"/>
                <a:gd name="connsiteY23" fmla="*/ 469106 h 873919"/>
                <a:gd name="connsiteX24" fmla="*/ 973932 w 1164432"/>
                <a:gd name="connsiteY24" fmla="*/ 404813 h 873919"/>
                <a:gd name="connsiteX25" fmla="*/ 916782 w 1164432"/>
                <a:gd name="connsiteY25" fmla="*/ 345281 h 873919"/>
                <a:gd name="connsiteX26" fmla="*/ 859632 w 1164432"/>
                <a:gd name="connsiteY26" fmla="*/ 295275 h 873919"/>
                <a:gd name="connsiteX27" fmla="*/ 816769 w 1164432"/>
                <a:gd name="connsiteY27" fmla="*/ 264319 h 873919"/>
                <a:gd name="connsiteX28" fmla="*/ 726282 w 1164432"/>
                <a:gd name="connsiteY28" fmla="*/ 216694 h 873919"/>
                <a:gd name="connsiteX29" fmla="*/ 611982 w 1164432"/>
                <a:gd name="connsiteY29" fmla="*/ 164306 h 873919"/>
                <a:gd name="connsiteX30" fmla="*/ 450057 w 1164432"/>
                <a:gd name="connsiteY30" fmla="*/ 100013 h 873919"/>
                <a:gd name="connsiteX31" fmla="*/ 228600 w 1164432"/>
                <a:gd name="connsiteY31" fmla="*/ 35719 h 873919"/>
                <a:gd name="connsiteX32" fmla="*/ 64294 w 1164432"/>
                <a:gd name="connsiteY32" fmla="*/ 0 h 873919"/>
                <a:gd name="connsiteX33" fmla="*/ 19050 w 1164432"/>
                <a:gd name="connsiteY33" fmla="*/ 4763 h 873919"/>
                <a:gd name="connsiteX34" fmla="*/ 4763 w 1164432"/>
                <a:gd name="connsiteY34" fmla="*/ 11906 h 873919"/>
                <a:gd name="connsiteX35" fmla="*/ 0 w 1164432"/>
                <a:gd name="connsiteY35" fmla="*/ 19050 h 873919"/>
                <a:gd name="connsiteX36" fmla="*/ 7144 w 1164432"/>
                <a:gd name="connsiteY36" fmla="*/ 33338 h 873919"/>
                <a:gd name="connsiteX37" fmla="*/ 47625 w 1164432"/>
                <a:gd name="connsiteY37" fmla="*/ 61913 h 873919"/>
                <a:gd name="connsiteX38" fmla="*/ 173832 w 1164432"/>
                <a:gd name="connsiteY38" fmla="*/ 145256 h 873919"/>
                <a:gd name="connsiteX39" fmla="*/ 364332 w 1164432"/>
                <a:gd name="connsiteY39" fmla="*/ 271463 h 873919"/>
                <a:gd name="connsiteX40" fmla="*/ 445294 w 1164432"/>
                <a:gd name="connsiteY40" fmla="*/ 328613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64432" h="873919">
                  <a:moveTo>
                    <a:pt x="445294" y="328613"/>
                  </a:moveTo>
                  <a:lnTo>
                    <a:pt x="507207" y="376238"/>
                  </a:lnTo>
                  <a:lnTo>
                    <a:pt x="554832" y="416719"/>
                  </a:lnTo>
                  <a:lnTo>
                    <a:pt x="623888" y="483394"/>
                  </a:lnTo>
                  <a:lnTo>
                    <a:pt x="711994" y="576263"/>
                  </a:lnTo>
                  <a:lnTo>
                    <a:pt x="750094" y="621506"/>
                  </a:lnTo>
                  <a:lnTo>
                    <a:pt x="795338" y="685800"/>
                  </a:lnTo>
                  <a:lnTo>
                    <a:pt x="845344" y="745331"/>
                  </a:lnTo>
                  <a:lnTo>
                    <a:pt x="888207" y="788194"/>
                  </a:lnTo>
                  <a:lnTo>
                    <a:pt x="931069" y="826294"/>
                  </a:lnTo>
                  <a:lnTo>
                    <a:pt x="959644" y="847725"/>
                  </a:lnTo>
                  <a:lnTo>
                    <a:pt x="978694" y="859631"/>
                  </a:lnTo>
                  <a:lnTo>
                    <a:pt x="1002507" y="869156"/>
                  </a:lnTo>
                  <a:lnTo>
                    <a:pt x="1016794" y="873919"/>
                  </a:lnTo>
                  <a:lnTo>
                    <a:pt x="1071563" y="857250"/>
                  </a:lnTo>
                  <a:lnTo>
                    <a:pt x="1104900" y="840581"/>
                  </a:lnTo>
                  <a:lnTo>
                    <a:pt x="1131094" y="819150"/>
                  </a:lnTo>
                  <a:lnTo>
                    <a:pt x="1145382" y="797719"/>
                  </a:lnTo>
                  <a:lnTo>
                    <a:pt x="1157288" y="769144"/>
                  </a:lnTo>
                  <a:lnTo>
                    <a:pt x="1162050" y="731044"/>
                  </a:lnTo>
                  <a:lnTo>
                    <a:pt x="1164432" y="683419"/>
                  </a:lnTo>
                  <a:lnTo>
                    <a:pt x="1145382" y="645319"/>
                  </a:lnTo>
                  <a:lnTo>
                    <a:pt x="1085850" y="554831"/>
                  </a:lnTo>
                  <a:lnTo>
                    <a:pt x="1026319" y="469106"/>
                  </a:lnTo>
                  <a:lnTo>
                    <a:pt x="973932" y="404813"/>
                  </a:lnTo>
                  <a:lnTo>
                    <a:pt x="916782" y="345281"/>
                  </a:lnTo>
                  <a:lnTo>
                    <a:pt x="859632" y="295275"/>
                  </a:lnTo>
                  <a:lnTo>
                    <a:pt x="816769" y="264319"/>
                  </a:lnTo>
                  <a:lnTo>
                    <a:pt x="726282" y="216694"/>
                  </a:lnTo>
                  <a:lnTo>
                    <a:pt x="611982" y="164306"/>
                  </a:lnTo>
                  <a:lnTo>
                    <a:pt x="450057" y="100013"/>
                  </a:lnTo>
                  <a:lnTo>
                    <a:pt x="228600" y="35719"/>
                  </a:lnTo>
                  <a:lnTo>
                    <a:pt x="64294" y="0"/>
                  </a:lnTo>
                  <a:lnTo>
                    <a:pt x="19050" y="4763"/>
                  </a:lnTo>
                  <a:lnTo>
                    <a:pt x="4763" y="11906"/>
                  </a:lnTo>
                  <a:lnTo>
                    <a:pt x="0" y="19050"/>
                  </a:lnTo>
                  <a:lnTo>
                    <a:pt x="7144" y="33338"/>
                  </a:lnTo>
                  <a:lnTo>
                    <a:pt x="47625" y="61913"/>
                  </a:lnTo>
                  <a:lnTo>
                    <a:pt x="173832" y="145256"/>
                  </a:lnTo>
                  <a:lnTo>
                    <a:pt x="364332" y="271463"/>
                  </a:lnTo>
                  <a:lnTo>
                    <a:pt x="445294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5">
              <a:extLst>
                <a:ext uri="{FF2B5EF4-FFF2-40B4-BE49-F238E27FC236}">
                  <a16:creationId xmlns:a16="http://schemas.microsoft.com/office/drawing/2014/main" id="{A9BB07C1-3198-4FE3-9180-58537763FBBF}"/>
                </a:ext>
              </a:extLst>
            </p:cNvPr>
            <p:cNvSpPr/>
            <p:nvPr/>
          </p:nvSpPr>
          <p:spPr>
            <a:xfrm>
              <a:off x="4927600" y="2114551"/>
              <a:ext cx="2166937" cy="436563"/>
            </a:xfrm>
            <a:custGeom>
              <a:avLst/>
              <a:gdLst>
                <a:gd name="connsiteX0" fmla="*/ 1102518 w 2166937"/>
                <a:gd name="connsiteY0" fmla="*/ 123825 h 435769"/>
                <a:gd name="connsiteX1" fmla="*/ 871537 w 2166937"/>
                <a:gd name="connsiteY1" fmla="*/ 154781 h 435769"/>
                <a:gd name="connsiteX2" fmla="*/ 623887 w 2166937"/>
                <a:gd name="connsiteY2" fmla="*/ 185738 h 435769"/>
                <a:gd name="connsiteX3" fmla="*/ 442912 w 2166937"/>
                <a:gd name="connsiteY3" fmla="*/ 209550 h 435769"/>
                <a:gd name="connsiteX4" fmla="*/ 357187 w 2166937"/>
                <a:gd name="connsiteY4" fmla="*/ 221456 h 435769"/>
                <a:gd name="connsiteX5" fmla="*/ 300037 w 2166937"/>
                <a:gd name="connsiteY5" fmla="*/ 219075 h 435769"/>
                <a:gd name="connsiteX6" fmla="*/ 223837 w 2166937"/>
                <a:gd name="connsiteY6" fmla="*/ 207169 h 435769"/>
                <a:gd name="connsiteX7" fmla="*/ 171450 w 2166937"/>
                <a:gd name="connsiteY7" fmla="*/ 195263 h 435769"/>
                <a:gd name="connsiteX8" fmla="*/ 111918 w 2166937"/>
                <a:gd name="connsiteY8" fmla="*/ 173831 h 435769"/>
                <a:gd name="connsiteX9" fmla="*/ 69056 w 2166937"/>
                <a:gd name="connsiteY9" fmla="*/ 154781 h 435769"/>
                <a:gd name="connsiteX10" fmla="*/ 38100 w 2166937"/>
                <a:gd name="connsiteY10" fmla="*/ 142875 h 435769"/>
                <a:gd name="connsiteX11" fmla="*/ 16668 w 2166937"/>
                <a:gd name="connsiteY11" fmla="*/ 138113 h 435769"/>
                <a:gd name="connsiteX12" fmla="*/ 2381 w 2166937"/>
                <a:gd name="connsiteY12" fmla="*/ 142875 h 435769"/>
                <a:gd name="connsiteX13" fmla="*/ 0 w 2166937"/>
                <a:gd name="connsiteY13" fmla="*/ 154781 h 435769"/>
                <a:gd name="connsiteX14" fmla="*/ 11906 w 2166937"/>
                <a:gd name="connsiteY14" fmla="*/ 183356 h 435769"/>
                <a:gd name="connsiteX15" fmla="*/ 42862 w 2166937"/>
                <a:gd name="connsiteY15" fmla="*/ 233363 h 435769"/>
                <a:gd name="connsiteX16" fmla="*/ 100012 w 2166937"/>
                <a:gd name="connsiteY16" fmla="*/ 302419 h 435769"/>
                <a:gd name="connsiteX17" fmla="*/ 176212 w 2166937"/>
                <a:gd name="connsiteY17" fmla="*/ 366713 h 435769"/>
                <a:gd name="connsiteX18" fmla="*/ 226218 w 2166937"/>
                <a:gd name="connsiteY18" fmla="*/ 402431 h 435769"/>
                <a:gd name="connsiteX19" fmla="*/ 252412 w 2166937"/>
                <a:gd name="connsiteY19" fmla="*/ 421481 h 435769"/>
                <a:gd name="connsiteX20" fmla="*/ 276225 w 2166937"/>
                <a:gd name="connsiteY20" fmla="*/ 431006 h 435769"/>
                <a:gd name="connsiteX21" fmla="*/ 311943 w 2166937"/>
                <a:gd name="connsiteY21" fmla="*/ 435769 h 435769"/>
                <a:gd name="connsiteX22" fmla="*/ 359568 w 2166937"/>
                <a:gd name="connsiteY22" fmla="*/ 428625 h 435769"/>
                <a:gd name="connsiteX23" fmla="*/ 407193 w 2166937"/>
                <a:gd name="connsiteY23" fmla="*/ 416719 h 435769"/>
                <a:gd name="connsiteX24" fmla="*/ 440531 w 2166937"/>
                <a:gd name="connsiteY24" fmla="*/ 402431 h 435769"/>
                <a:gd name="connsiteX25" fmla="*/ 511968 w 2166937"/>
                <a:gd name="connsiteY25" fmla="*/ 388144 h 435769"/>
                <a:gd name="connsiteX26" fmla="*/ 597693 w 2166937"/>
                <a:gd name="connsiteY26" fmla="*/ 369094 h 435769"/>
                <a:gd name="connsiteX27" fmla="*/ 666750 w 2166937"/>
                <a:gd name="connsiteY27" fmla="*/ 350044 h 435769"/>
                <a:gd name="connsiteX28" fmla="*/ 871537 w 2166937"/>
                <a:gd name="connsiteY28" fmla="*/ 330994 h 435769"/>
                <a:gd name="connsiteX29" fmla="*/ 1007268 w 2166937"/>
                <a:gd name="connsiteY29" fmla="*/ 311944 h 435769"/>
                <a:gd name="connsiteX30" fmla="*/ 1226343 w 2166937"/>
                <a:gd name="connsiteY30" fmla="*/ 283369 h 435769"/>
                <a:gd name="connsiteX31" fmla="*/ 1388268 w 2166937"/>
                <a:gd name="connsiteY31" fmla="*/ 261938 h 435769"/>
                <a:gd name="connsiteX32" fmla="*/ 1578768 w 2166937"/>
                <a:gd name="connsiteY32" fmla="*/ 238125 h 435769"/>
                <a:gd name="connsiteX33" fmla="*/ 1695450 w 2166937"/>
                <a:gd name="connsiteY33" fmla="*/ 223838 h 435769"/>
                <a:gd name="connsiteX34" fmla="*/ 1733550 w 2166937"/>
                <a:gd name="connsiteY34" fmla="*/ 221456 h 435769"/>
                <a:gd name="connsiteX35" fmla="*/ 1759743 w 2166937"/>
                <a:gd name="connsiteY35" fmla="*/ 226219 h 435769"/>
                <a:gd name="connsiteX36" fmla="*/ 1790700 w 2166937"/>
                <a:gd name="connsiteY36" fmla="*/ 245269 h 435769"/>
                <a:gd name="connsiteX37" fmla="*/ 2107406 w 2166937"/>
                <a:gd name="connsiteY37" fmla="*/ 407194 h 435769"/>
                <a:gd name="connsiteX38" fmla="*/ 2128837 w 2166937"/>
                <a:gd name="connsiteY38" fmla="*/ 395288 h 435769"/>
                <a:gd name="connsiteX39" fmla="*/ 2147887 w 2166937"/>
                <a:gd name="connsiteY39" fmla="*/ 378619 h 435769"/>
                <a:gd name="connsiteX40" fmla="*/ 2159793 w 2166937"/>
                <a:gd name="connsiteY40" fmla="*/ 359569 h 435769"/>
                <a:gd name="connsiteX41" fmla="*/ 2166937 w 2166937"/>
                <a:gd name="connsiteY41" fmla="*/ 333375 h 435769"/>
                <a:gd name="connsiteX42" fmla="*/ 2166937 w 2166937"/>
                <a:gd name="connsiteY42" fmla="*/ 311944 h 435769"/>
                <a:gd name="connsiteX43" fmla="*/ 2164556 w 2166937"/>
                <a:gd name="connsiteY43" fmla="*/ 290513 h 435769"/>
                <a:gd name="connsiteX44" fmla="*/ 2145506 w 2166937"/>
                <a:gd name="connsiteY44" fmla="*/ 266700 h 435769"/>
                <a:gd name="connsiteX45" fmla="*/ 2085975 w 2166937"/>
                <a:gd name="connsiteY45" fmla="*/ 209550 h 435769"/>
                <a:gd name="connsiteX46" fmla="*/ 2031206 w 2166937"/>
                <a:gd name="connsiteY46" fmla="*/ 157163 h 435769"/>
                <a:gd name="connsiteX47" fmla="*/ 1947862 w 2166937"/>
                <a:gd name="connsiteY47" fmla="*/ 92869 h 435769"/>
                <a:gd name="connsiteX48" fmla="*/ 1857375 w 2166937"/>
                <a:gd name="connsiteY48" fmla="*/ 28575 h 435769"/>
                <a:gd name="connsiteX49" fmla="*/ 1814512 w 2166937"/>
                <a:gd name="connsiteY49" fmla="*/ 0 h 435769"/>
                <a:gd name="connsiteX50" fmla="*/ 1807368 w 2166937"/>
                <a:gd name="connsiteY50" fmla="*/ 0 h 435769"/>
                <a:gd name="connsiteX51" fmla="*/ 1764506 w 2166937"/>
                <a:gd name="connsiteY51" fmla="*/ 14288 h 435769"/>
                <a:gd name="connsiteX52" fmla="*/ 1643062 w 2166937"/>
                <a:gd name="connsiteY52" fmla="*/ 52388 h 435769"/>
                <a:gd name="connsiteX53" fmla="*/ 1547812 w 2166937"/>
                <a:gd name="connsiteY53" fmla="*/ 71438 h 435769"/>
                <a:gd name="connsiteX54" fmla="*/ 1426368 w 2166937"/>
                <a:gd name="connsiteY54" fmla="*/ 83344 h 435769"/>
                <a:gd name="connsiteX55" fmla="*/ 1102518 w 2166937"/>
                <a:gd name="connsiteY55" fmla="*/ 1238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6937" h="435769">
                  <a:moveTo>
                    <a:pt x="1102518" y="123825"/>
                  </a:moveTo>
                  <a:lnTo>
                    <a:pt x="871537" y="154781"/>
                  </a:lnTo>
                  <a:lnTo>
                    <a:pt x="623887" y="185738"/>
                  </a:lnTo>
                  <a:lnTo>
                    <a:pt x="442912" y="209550"/>
                  </a:lnTo>
                  <a:lnTo>
                    <a:pt x="357187" y="221456"/>
                  </a:lnTo>
                  <a:lnTo>
                    <a:pt x="300037" y="219075"/>
                  </a:lnTo>
                  <a:lnTo>
                    <a:pt x="223837" y="207169"/>
                  </a:lnTo>
                  <a:lnTo>
                    <a:pt x="171450" y="195263"/>
                  </a:lnTo>
                  <a:lnTo>
                    <a:pt x="111918" y="173831"/>
                  </a:lnTo>
                  <a:lnTo>
                    <a:pt x="69056" y="154781"/>
                  </a:lnTo>
                  <a:lnTo>
                    <a:pt x="38100" y="142875"/>
                  </a:lnTo>
                  <a:lnTo>
                    <a:pt x="16668" y="138113"/>
                  </a:lnTo>
                  <a:lnTo>
                    <a:pt x="2381" y="142875"/>
                  </a:lnTo>
                  <a:lnTo>
                    <a:pt x="0" y="154781"/>
                  </a:lnTo>
                  <a:lnTo>
                    <a:pt x="11906" y="183356"/>
                  </a:lnTo>
                  <a:lnTo>
                    <a:pt x="42862" y="233363"/>
                  </a:lnTo>
                  <a:lnTo>
                    <a:pt x="100012" y="302419"/>
                  </a:lnTo>
                  <a:lnTo>
                    <a:pt x="176212" y="366713"/>
                  </a:lnTo>
                  <a:lnTo>
                    <a:pt x="226218" y="402431"/>
                  </a:lnTo>
                  <a:lnTo>
                    <a:pt x="252412" y="421481"/>
                  </a:lnTo>
                  <a:lnTo>
                    <a:pt x="276225" y="431006"/>
                  </a:lnTo>
                  <a:lnTo>
                    <a:pt x="311943" y="435769"/>
                  </a:lnTo>
                  <a:lnTo>
                    <a:pt x="359568" y="428625"/>
                  </a:lnTo>
                  <a:lnTo>
                    <a:pt x="407193" y="416719"/>
                  </a:lnTo>
                  <a:lnTo>
                    <a:pt x="440531" y="402431"/>
                  </a:lnTo>
                  <a:lnTo>
                    <a:pt x="511968" y="388144"/>
                  </a:lnTo>
                  <a:lnTo>
                    <a:pt x="597693" y="369094"/>
                  </a:lnTo>
                  <a:lnTo>
                    <a:pt x="666750" y="350044"/>
                  </a:lnTo>
                  <a:lnTo>
                    <a:pt x="871537" y="330994"/>
                  </a:lnTo>
                  <a:lnTo>
                    <a:pt x="1007268" y="311944"/>
                  </a:lnTo>
                  <a:lnTo>
                    <a:pt x="1226343" y="283369"/>
                  </a:lnTo>
                  <a:lnTo>
                    <a:pt x="1388268" y="261938"/>
                  </a:lnTo>
                  <a:lnTo>
                    <a:pt x="1578768" y="238125"/>
                  </a:lnTo>
                  <a:lnTo>
                    <a:pt x="1695450" y="223838"/>
                  </a:lnTo>
                  <a:lnTo>
                    <a:pt x="1733550" y="221456"/>
                  </a:lnTo>
                  <a:lnTo>
                    <a:pt x="1759743" y="226219"/>
                  </a:lnTo>
                  <a:lnTo>
                    <a:pt x="1790700" y="245269"/>
                  </a:lnTo>
                  <a:lnTo>
                    <a:pt x="2107406" y="407194"/>
                  </a:lnTo>
                  <a:lnTo>
                    <a:pt x="2128837" y="395288"/>
                  </a:lnTo>
                  <a:lnTo>
                    <a:pt x="2147887" y="378619"/>
                  </a:lnTo>
                  <a:lnTo>
                    <a:pt x="2159793" y="359569"/>
                  </a:lnTo>
                  <a:lnTo>
                    <a:pt x="2166937" y="333375"/>
                  </a:lnTo>
                  <a:lnTo>
                    <a:pt x="2166937" y="311944"/>
                  </a:lnTo>
                  <a:lnTo>
                    <a:pt x="2164556" y="290513"/>
                  </a:lnTo>
                  <a:lnTo>
                    <a:pt x="2145506" y="266700"/>
                  </a:lnTo>
                  <a:lnTo>
                    <a:pt x="2085975" y="209550"/>
                  </a:lnTo>
                  <a:lnTo>
                    <a:pt x="2031206" y="157163"/>
                  </a:lnTo>
                  <a:lnTo>
                    <a:pt x="1947862" y="92869"/>
                  </a:lnTo>
                  <a:lnTo>
                    <a:pt x="1857375" y="28575"/>
                  </a:lnTo>
                  <a:lnTo>
                    <a:pt x="1814512" y="0"/>
                  </a:lnTo>
                  <a:lnTo>
                    <a:pt x="1807368" y="0"/>
                  </a:lnTo>
                  <a:lnTo>
                    <a:pt x="1764506" y="14288"/>
                  </a:lnTo>
                  <a:lnTo>
                    <a:pt x="1643062" y="52388"/>
                  </a:lnTo>
                  <a:lnTo>
                    <a:pt x="1547812" y="71438"/>
                  </a:lnTo>
                  <a:lnTo>
                    <a:pt x="1426368" y="83344"/>
                  </a:lnTo>
                  <a:lnTo>
                    <a:pt x="1102518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6">
              <a:extLst>
                <a:ext uri="{FF2B5EF4-FFF2-40B4-BE49-F238E27FC236}">
                  <a16:creationId xmlns:a16="http://schemas.microsoft.com/office/drawing/2014/main" id="{2D8EA6D7-2C1C-4F88-A2D1-2166352CC41D}"/>
                </a:ext>
              </a:extLst>
            </p:cNvPr>
            <p:cNvSpPr/>
            <p:nvPr/>
          </p:nvSpPr>
          <p:spPr>
            <a:xfrm>
              <a:off x="6337300" y="2341563"/>
              <a:ext cx="752475" cy="1020762"/>
            </a:xfrm>
            <a:custGeom>
              <a:avLst/>
              <a:gdLst>
                <a:gd name="connsiteX0" fmla="*/ 309562 w 752475"/>
                <a:gd name="connsiteY0" fmla="*/ 407194 h 1021556"/>
                <a:gd name="connsiteX1" fmla="*/ 338137 w 752475"/>
                <a:gd name="connsiteY1" fmla="*/ 352425 h 1021556"/>
                <a:gd name="connsiteX2" fmla="*/ 361950 w 752475"/>
                <a:gd name="connsiteY2" fmla="*/ 297656 h 1021556"/>
                <a:gd name="connsiteX3" fmla="*/ 383381 w 752475"/>
                <a:gd name="connsiteY3" fmla="*/ 240506 h 1021556"/>
                <a:gd name="connsiteX4" fmla="*/ 402431 w 752475"/>
                <a:gd name="connsiteY4" fmla="*/ 188119 h 1021556"/>
                <a:gd name="connsiteX5" fmla="*/ 416718 w 752475"/>
                <a:gd name="connsiteY5" fmla="*/ 126206 h 1021556"/>
                <a:gd name="connsiteX6" fmla="*/ 421481 w 752475"/>
                <a:gd name="connsiteY6" fmla="*/ 90487 h 1021556"/>
                <a:gd name="connsiteX7" fmla="*/ 421481 w 752475"/>
                <a:gd name="connsiteY7" fmla="*/ 69056 h 1021556"/>
                <a:gd name="connsiteX8" fmla="*/ 416718 w 752475"/>
                <a:gd name="connsiteY8" fmla="*/ 47625 h 1021556"/>
                <a:gd name="connsiteX9" fmla="*/ 402431 w 752475"/>
                <a:gd name="connsiteY9" fmla="*/ 26194 h 1021556"/>
                <a:gd name="connsiteX10" fmla="*/ 359568 w 752475"/>
                <a:gd name="connsiteY10" fmla="*/ 0 h 1021556"/>
                <a:gd name="connsiteX11" fmla="*/ 752475 w 752475"/>
                <a:gd name="connsiteY11" fmla="*/ 95250 h 1021556"/>
                <a:gd name="connsiteX12" fmla="*/ 747712 w 752475"/>
                <a:gd name="connsiteY12" fmla="*/ 128587 h 1021556"/>
                <a:gd name="connsiteX13" fmla="*/ 738187 w 752475"/>
                <a:gd name="connsiteY13" fmla="*/ 147637 h 1021556"/>
                <a:gd name="connsiteX14" fmla="*/ 711993 w 752475"/>
                <a:gd name="connsiteY14" fmla="*/ 169069 h 1021556"/>
                <a:gd name="connsiteX15" fmla="*/ 700087 w 752475"/>
                <a:gd name="connsiteY15" fmla="*/ 178594 h 1021556"/>
                <a:gd name="connsiteX16" fmla="*/ 673893 w 752475"/>
                <a:gd name="connsiteY16" fmla="*/ 202406 h 1021556"/>
                <a:gd name="connsiteX17" fmla="*/ 650081 w 752475"/>
                <a:gd name="connsiteY17" fmla="*/ 228600 h 1021556"/>
                <a:gd name="connsiteX18" fmla="*/ 633412 w 752475"/>
                <a:gd name="connsiteY18" fmla="*/ 257175 h 1021556"/>
                <a:gd name="connsiteX19" fmla="*/ 609600 w 752475"/>
                <a:gd name="connsiteY19" fmla="*/ 307181 h 1021556"/>
                <a:gd name="connsiteX20" fmla="*/ 583406 w 752475"/>
                <a:gd name="connsiteY20" fmla="*/ 371475 h 1021556"/>
                <a:gd name="connsiteX21" fmla="*/ 531018 w 752475"/>
                <a:gd name="connsiteY21" fmla="*/ 497681 h 1021556"/>
                <a:gd name="connsiteX22" fmla="*/ 457200 w 752475"/>
                <a:gd name="connsiteY22" fmla="*/ 647700 h 1021556"/>
                <a:gd name="connsiteX23" fmla="*/ 397668 w 752475"/>
                <a:gd name="connsiteY23" fmla="*/ 750094 h 1021556"/>
                <a:gd name="connsiteX24" fmla="*/ 359568 w 752475"/>
                <a:gd name="connsiteY24" fmla="*/ 809625 h 1021556"/>
                <a:gd name="connsiteX25" fmla="*/ 309562 w 752475"/>
                <a:gd name="connsiteY25" fmla="*/ 878681 h 1021556"/>
                <a:gd name="connsiteX26" fmla="*/ 254793 w 752475"/>
                <a:gd name="connsiteY26" fmla="*/ 940594 h 1021556"/>
                <a:gd name="connsiteX27" fmla="*/ 207168 w 752475"/>
                <a:gd name="connsiteY27" fmla="*/ 981075 h 1021556"/>
                <a:gd name="connsiteX28" fmla="*/ 164306 w 752475"/>
                <a:gd name="connsiteY28" fmla="*/ 1007269 h 1021556"/>
                <a:gd name="connsiteX29" fmla="*/ 138112 w 752475"/>
                <a:gd name="connsiteY29" fmla="*/ 1019175 h 1021556"/>
                <a:gd name="connsiteX30" fmla="*/ 119062 w 752475"/>
                <a:gd name="connsiteY30" fmla="*/ 1021556 h 1021556"/>
                <a:gd name="connsiteX31" fmla="*/ 104775 w 752475"/>
                <a:gd name="connsiteY31" fmla="*/ 1016794 h 1021556"/>
                <a:gd name="connsiteX32" fmla="*/ 88106 w 752475"/>
                <a:gd name="connsiteY32" fmla="*/ 1004887 h 1021556"/>
                <a:gd name="connsiteX33" fmla="*/ 71437 w 752475"/>
                <a:gd name="connsiteY33" fmla="*/ 990600 h 1021556"/>
                <a:gd name="connsiteX34" fmla="*/ 47625 w 752475"/>
                <a:gd name="connsiteY34" fmla="*/ 959644 h 1021556"/>
                <a:gd name="connsiteX35" fmla="*/ 26193 w 752475"/>
                <a:gd name="connsiteY35" fmla="*/ 916781 h 1021556"/>
                <a:gd name="connsiteX36" fmla="*/ 9525 w 752475"/>
                <a:gd name="connsiteY36" fmla="*/ 878681 h 1021556"/>
                <a:gd name="connsiteX37" fmla="*/ 0 w 752475"/>
                <a:gd name="connsiteY37" fmla="*/ 852487 h 1021556"/>
                <a:gd name="connsiteX38" fmla="*/ 183356 w 752475"/>
                <a:gd name="connsiteY38" fmla="*/ 609600 h 1021556"/>
                <a:gd name="connsiteX39" fmla="*/ 228600 w 752475"/>
                <a:gd name="connsiteY39" fmla="*/ 545306 h 1021556"/>
                <a:gd name="connsiteX40" fmla="*/ 283368 w 752475"/>
                <a:gd name="connsiteY40" fmla="*/ 457200 h 1021556"/>
                <a:gd name="connsiteX41" fmla="*/ 309562 w 752475"/>
                <a:gd name="connsiteY41" fmla="*/ 407194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2475" h="1021556">
                  <a:moveTo>
                    <a:pt x="309562" y="407194"/>
                  </a:moveTo>
                  <a:lnTo>
                    <a:pt x="338137" y="352425"/>
                  </a:lnTo>
                  <a:lnTo>
                    <a:pt x="361950" y="297656"/>
                  </a:lnTo>
                  <a:lnTo>
                    <a:pt x="383381" y="240506"/>
                  </a:lnTo>
                  <a:lnTo>
                    <a:pt x="402431" y="188119"/>
                  </a:lnTo>
                  <a:lnTo>
                    <a:pt x="416718" y="126206"/>
                  </a:lnTo>
                  <a:lnTo>
                    <a:pt x="421481" y="90487"/>
                  </a:lnTo>
                  <a:lnTo>
                    <a:pt x="421481" y="69056"/>
                  </a:lnTo>
                  <a:lnTo>
                    <a:pt x="416718" y="47625"/>
                  </a:lnTo>
                  <a:lnTo>
                    <a:pt x="402431" y="26194"/>
                  </a:lnTo>
                  <a:lnTo>
                    <a:pt x="359568" y="0"/>
                  </a:lnTo>
                  <a:lnTo>
                    <a:pt x="752475" y="95250"/>
                  </a:lnTo>
                  <a:lnTo>
                    <a:pt x="747712" y="128587"/>
                  </a:lnTo>
                  <a:lnTo>
                    <a:pt x="738187" y="147637"/>
                  </a:lnTo>
                  <a:lnTo>
                    <a:pt x="711993" y="169069"/>
                  </a:lnTo>
                  <a:lnTo>
                    <a:pt x="700087" y="178594"/>
                  </a:lnTo>
                  <a:lnTo>
                    <a:pt x="673893" y="202406"/>
                  </a:lnTo>
                  <a:lnTo>
                    <a:pt x="650081" y="228600"/>
                  </a:lnTo>
                  <a:lnTo>
                    <a:pt x="633412" y="257175"/>
                  </a:lnTo>
                  <a:lnTo>
                    <a:pt x="609600" y="307181"/>
                  </a:lnTo>
                  <a:lnTo>
                    <a:pt x="583406" y="371475"/>
                  </a:lnTo>
                  <a:lnTo>
                    <a:pt x="531018" y="497681"/>
                  </a:lnTo>
                  <a:lnTo>
                    <a:pt x="457200" y="647700"/>
                  </a:lnTo>
                  <a:lnTo>
                    <a:pt x="397668" y="750094"/>
                  </a:lnTo>
                  <a:lnTo>
                    <a:pt x="359568" y="809625"/>
                  </a:lnTo>
                  <a:lnTo>
                    <a:pt x="309562" y="878681"/>
                  </a:lnTo>
                  <a:lnTo>
                    <a:pt x="254793" y="940594"/>
                  </a:lnTo>
                  <a:lnTo>
                    <a:pt x="207168" y="981075"/>
                  </a:lnTo>
                  <a:lnTo>
                    <a:pt x="164306" y="1007269"/>
                  </a:lnTo>
                  <a:lnTo>
                    <a:pt x="138112" y="1019175"/>
                  </a:lnTo>
                  <a:lnTo>
                    <a:pt x="119062" y="1021556"/>
                  </a:lnTo>
                  <a:lnTo>
                    <a:pt x="104775" y="1016794"/>
                  </a:lnTo>
                  <a:lnTo>
                    <a:pt x="88106" y="1004887"/>
                  </a:lnTo>
                  <a:lnTo>
                    <a:pt x="71437" y="990600"/>
                  </a:lnTo>
                  <a:lnTo>
                    <a:pt x="47625" y="959644"/>
                  </a:lnTo>
                  <a:lnTo>
                    <a:pt x="26193" y="916781"/>
                  </a:lnTo>
                  <a:lnTo>
                    <a:pt x="9525" y="878681"/>
                  </a:lnTo>
                  <a:lnTo>
                    <a:pt x="0" y="852487"/>
                  </a:lnTo>
                  <a:lnTo>
                    <a:pt x="183356" y="609600"/>
                  </a:lnTo>
                  <a:lnTo>
                    <a:pt x="228600" y="545306"/>
                  </a:lnTo>
                  <a:lnTo>
                    <a:pt x="283368" y="457200"/>
                  </a:lnTo>
                  <a:lnTo>
                    <a:pt x="309562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7">
              <a:extLst>
                <a:ext uri="{FF2B5EF4-FFF2-40B4-BE49-F238E27FC236}">
                  <a16:creationId xmlns:a16="http://schemas.microsoft.com/office/drawing/2014/main" id="{9241C2C6-DF21-47FA-9DB5-7ADA167AC7FC}"/>
                </a:ext>
              </a:extLst>
            </p:cNvPr>
            <p:cNvSpPr/>
            <p:nvPr/>
          </p:nvSpPr>
          <p:spPr>
            <a:xfrm>
              <a:off x="6053139" y="2924175"/>
              <a:ext cx="479425" cy="331788"/>
            </a:xfrm>
            <a:custGeom>
              <a:avLst/>
              <a:gdLst>
                <a:gd name="connsiteX0" fmla="*/ 176212 w 478631"/>
                <a:gd name="connsiteY0" fmla="*/ 150019 h 330994"/>
                <a:gd name="connsiteX1" fmla="*/ 226218 w 478631"/>
                <a:gd name="connsiteY1" fmla="*/ 188119 h 330994"/>
                <a:gd name="connsiteX2" fmla="*/ 245268 w 478631"/>
                <a:gd name="connsiteY2" fmla="*/ 207169 h 330994"/>
                <a:gd name="connsiteX3" fmla="*/ 271462 w 478631"/>
                <a:gd name="connsiteY3" fmla="*/ 238125 h 330994"/>
                <a:gd name="connsiteX4" fmla="*/ 283368 w 478631"/>
                <a:gd name="connsiteY4" fmla="*/ 259556 h 330994"/>
                <a:gd name="connsiteX5" fmla="*/ 285750 w 478631"/>
                <a:gd name="connsiteY5" fmla="*/ 266700 h 330994"/>
                <a:gd name="connsiteX6" fmla="*/ 311943 w 478631"/>
                <a:gd name="connsiteY6" fmla="*/ 330994 h 330994"/>
                <a:gd name="connsiteX7" fmla="*/ 478631 w 478631"/>
                <a:gd name="connsiteY7" fmla="*/ 14288 h 330994"/>
                <a:gd name="connsiteX8" fmla="*/ 457200 w 478631"/>
                <a:gd name="connsiteY8" fmla="*/ 42863 h 330994"/>
                <a:gd name="connsiteX9" fmla="*/ 438150 w 478631"/>
                <a:gd name="connsiteY9" fmla="*/ 57150 h 330994"/>
                <a:gd name="connsiteX10" fmla="*/ 409575 w 478631"/>
                <a:gd name="connsiteY10" fmla="*/ 71438 h 330994"/>
                <a:gd name="connsiteX11" fmla="*/ 366712 w 478631"/>
                <a:gd name="connsiteY11" fmla="*/ 83344 h 330994"/>
                <a:gd name="connsiteX12" fmla="*/ 338137 w 478631"/>
                <a:gd name="connsiteY12" fmla="*/ 83344 h 330994"/>
                <a:gd name="connsiteX13" fmla="*/ 278606 w 478631"/>
                <a:gd name="connsiteY13" fmla="*/ 73819 h 330994"/>
                <a:gd name="connsiteX14" fmla="*/ 197643 w 478631"/>
                <a:gd name="connsiteY14" fmla="*/ 54769 h 330994"/>
                <a:gd name="connsiteX15" fmla="*/ 95250 w 478631"/>
                <a:gd name="connsiteY15" fmla="*/ 26194 h 330994"/>
                <a:gd name="connsiteX16" fmla="*/ 35718 w 478631"/>
                <a:gd name="connsiteY16" fmla="*/ 2381 h 330994"/>
                <a:gd name="connsiteX17" fmla="*/ 16668 w 478631"/>
                <a:gd name="connsiteY17" fmla="*/ 0 h 330994"/>
                <a:gd name="connsiteX18" fmla="*/ 0 w 478631"/>
                <a:gd name="connsiteY18" fmla="*/ 9525 h 330994"/>
                <a:gd name="connsiteX19" fmla="*/ 2381 w 478631"/>
                <a:gd name="connsiteY19" fmla="*/ 38100 h 330994"/>
                <a:gd name="connsiteX20" fmla="*/ 16668 w 478631"/>
                <a:gd name="connsiteY20" fmla="*/ 59531 h 330994"/>
                <a:gd name="connsiteX21" fmla="*/ 61912 w 478631"/>
                <a:gd name="connsiteY21" fmla="*/ 80963 h 330994"/>
                <a:gd name="connsiteX22" fmla="*/ 107156 w 478631"/>
                <a:gd name="connsiteY22" fmla="*/ 104775 h 330994"/>
                <a:gd name="connsiteX23" fmla="*/ 176212 w 478631"/>
                <a:gd name="connsiteY23" fmla="*/ 150019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631" h="330994">
                  <a:moveTo>
                    <a:pt x="176212" y="150019"/>
                  </a:moveTo>
                  <a:lnTo>
                    <a:pt x="226218" y="188119"/>
                  </a:lnTo>
                  <a:lnTo>
                    <a:pt x="245268" y="207169"/>
                  </a:lnTo>
                  <a:lnTo>
                    <a:pt x="271462" y="238125"/>
                  </a:lnTo>
                  <a:lnTo>
                    <a:pt x="283368" y="259556"/>
                  </a:lnTo>
                  <a:lnTo>
                    <a:pt x="285750" y="266700"/>
                  </a:lnTo>
                  <a:lnTo>
                    <a:pt x="311943" y="330994"/>
                  </a:lnTo>
                  <a:lnTo>
                    <a:pt x="478631" y="14288"/>
                  </a:lnTo>
                  <a:lnTo>
                    <a:pt x="457200" y="42863"/>
                  </a:lnTo>
                  <a:lnTo>
                    <a:pt x="438150" y="57150"/>
                  </a:lnTo>
                  <a:lnTo>
                    <a:pt x="409575" y="71438"/>
                  </a:lnTo>
                  <a:lnTo>
                    <a:pt x="366712" y="83344"/>
                  </a:lnTo>
                  <a:lnTo>
                    <a:pt x="338137" y="83344"/>
                  </a:lnTo>
                  <a:lnTo>
                    <a:pt x="278606" y="73819"/>
                  </a:lnTo>
                  <a:lnTo>
                    <a:pt x="197643" y="54769"/>
                  </a:lnTo>
                  <a:lnTo>
                    <a:pt x="95250" y="26194"/>
                  </a:lnTo>
                  <a:lnTo>
                    <a:pt x="35718" y="2381"/>
                  </a:lnTo>
                  <a:lnTo>
                    <a:pt x="16668" y="0"/>
                  </a:lnTo>
                  <a:lnTo>
                    <a:pt x="0" y="9525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61912" y="80963"/>
                  </a:lnTo>
                  <a:lnTo>
                    <a:pt x="107156" y="104775"/>
                  </a:lnTo>
                  <a:lnTo>
                    <a:pt x="176212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8">
              <a:extLst>
                <a:ext uri="{FF2B5EF4-FFF2-40B4-BE49-F238E27FC236}">
                  <a16:creationId xmlns:a16="http://schemas.microsoft.com/office/drawing/2014/main" id="{08BEC46A-B876-4331-B193-CC0240A31409}"/>
                </a:ext>
              </a:extLst>
            </p:cNvPr>
            <p:cNvSpPr/>
            <p:nvPr/>
          </p:nvSpPr>
          <p:spPr>
            <a:xfrm>
              <a:off x="4219575" y="2401889"/>
              <a:ext cx="1714500" cy="1322387"/>
            </a:xfrm>
            <a:custGeom>
              <a:avLst/>
              <a:gdLst>
                <a:gd name="connsiteX0" fmla="*/ 1021556 w 1714500"/>
                <a:gd name="connsiteY0" fmla="*/ 585788 h 1321594"/>
                <a:gd name="connsiteX1" fmla="*/ 1107281 w 1714500"/>
                <a:gd name="connsiteY1" fmla="*/ 507207 h 1321594"/>
                <a:gd name="connsiteX2" fmla="*/ 1173956 w 1714500"/>
                <a:gd name="connsiteY2" fmla="*/ 440532 h 1321594"/>
                <a:gd name="connsiteX3" fmla="*/ 1223963 w 1714500"/>
                <a:gd name="connsiteY3" fmla="*/ 383382 h 1321594"/>
                <a:gd name="connsiteX4" fmla="*/ 1259681 w 1714500"/>
                <a:gd name="connsiteY4" fmla="*/ 340519 h 1321594"/>
                <a:gd name="connsiteX5" fmla="*/ 1283494 w 1714500"/>
                <a:gd name="connsiteY5" fmla="*/ 307182 h 1321594"/>
                <a:gd name="connsiteX6" fmla="*/ 1309688 w 1714500"/>
                <a:gd name="connsiteY6" fmla="*/ 264319 h 1321594"/>
                <a:gd name="connsiteX7" fmla="*/ 1323975 w 1714500"/>
                <a:gd name="connsiteY7" fmla="*/ 238125 h 1321594"/>
                <a:gd name="connsiteX8" fmla="*/ 1340644 w 1714500"/>
                <a:gd name="connsiteY8" fmla="*/ 200025 h 1321594"/>
                <a:gd name="connsiteX9" fmla="*/ 1352550 w 1714500"/>
                <a:gd name="connsiteY9" fmla="*/ 159544 h 1321594"/>
                <a:gd name="connsiteX10" fmla="*/ 1359694 w 1714500"/>
                <a:gd name="connsiteY10" fmla="*/ 126207 h 1321594"/>
                <a:gd name="connsiteX11" fmla="*/ 1359694 w 1714500"/>
                <a:gd name="connsiteY11" fmla="*/ 88107 h 1321594"/>
                <a:gd name="connsiteX12" fmla="*/ 1340644 w 1714500"/>
                <a:gd name="connsiteY12" fmla="*/ 4763 h 1321594"/>
                <a:gd name="connsiteX13" fmla="*/ 1543050 w 1714500"/>
                <a:gd name="connsiteY13" fmla="*/ 0 h 1321594"/>
                <a:gd name="connsiteX14" fmla="*/ 1604963 w 1714500"/>
                <a:gd name="connsiteY14" fmla="*/ 66675 h 1321594"/>
                <a:gd name="connsiteX15" fmla="*/ 1650206 w 1714500"/>
                <a:gd name="connsiteY15" fmla="*/ 114300 h 1321594"/>
                <a:gd name="connsiteX16" fmla="*/ 1683544 w 1714500"/>
                <a:gd name="connsiteY16" fmla="*/ 145257 h 1321594"/>
                <a:gd name="connsiteX17" fmla="*/ 1700213 w 1714500"/>
                <a:gd name="connsiteY17" fmla="*/ 164307 h 1321594"/>
                <a:gd name="connsiteX18" fmla="*/ 1707356 w 1714500"/>
                <a:gd name="connsiteY18" fmla="*/ 183357 h 1321594"/>
                <a:gd name="connsiteX19" fmla="*/ 1714500 w 1714500"/>
                <a:gd name="connsiteY19" fmla="*/ 202407 h 1321594"/>
                <a:gd name="connsiteX20" fmla="*/ 1714500 w 1714500"/>
                <a:gd name="connsiteY20" fmla="*/ 219075 h 1321594"/>
                <a:gd name="connsiteX21" fmla="*/ 1709738 w 1714500"/>
                <a:gd name="connsiteY21" fmla="*/ 245269 h 1321594"/>
                <a:gd name="connsiteX22" fmla="*/ 1695450 w 1714500"/>
                <a:gd name="connsiteY22" fmla="*/ 271463 h 1321594"/>
                <a:gd name="connsiteX23" fmla="*/ 1666875 w 1714500"/>
                <a:gd name="connsiteY23" fmla="*/ 300038 h 1321594"/>
                <a:gd name="connsiteX24" fmla="*/ 1624013 w 1714500"/>
                <a:gd name="connsiteY24" fmla="*/ 323850 h 1321594"/>
                <a:gd name="connsiteX25" fmla="*/ 1566863 w 1714500"/>
                <a:gd name="connsiteY25" fmla="*/ 364332 h 1321594"/>
                <a:gd name="connsiteX26" fmla="*/ 1519238 w 1714500"/>
                <a:gd name="connsiteY26" fmla="*/ 409575 h 1321594"/>
                <a:gd name="connsiteX27" fmla="*/ 1447800 w 1714500"/>
                <a:gd name="connsiteY27" fmla="*/ 490538 h 1321594"/>
                <a:gd name="connsiteX28" fmla="*/ 1354931 w 1714500"/>
                <a:gd name="connsiteY28" fmla="*/ 585788 h 1321594"/>
                <a:gd name="connsiteX29" fmla="*/ 1252538 w 1714500"/>
                <a:gd name="connsiteY29" fmla="*/ 678657 h 1321594"/>
                <a:gd name="connsiteX30" fmla="*/ 1152525 w 1714500"/>
                <a:gd name="connsiteY30" fmla="*/ 764382 h 1321594"/>
                <a:gd name="connsiteX31" fmla="*/ 1040606 w 1714500"/>
                <a:gd name="connsiteY31" fmla="*/ 847725 h 1321594"/>
                <a:gd name="connsiteX32" fmla="*/ 916781 w 1714500"/>
                <a:gd name="connsiteY32" fmla="*/ 933450 h 1321594"/>
                <a:gd name="connsiteX33" fmla="*/ 790575 w 1714500"/>
                <a:gd name="connsiteY33" fmla="*/ 1007269 h 1321594"/>
                <a:gd name="connsiteX34" fmla="*/ 650081 w 1714500"/>
                <a:gd name="connsiteY34" fmla="*/ 1088232 h 1321594"/>
                <a:gd name="connsiteX35" fmla="*/ 521494 w 1714500"/>
                <a:gd name="connsiteY35" fmla="*/ 1152525 h 1321594"/>
                <a:gd name="connsiteX36" fmla="*/ 369094 w 1714500"/>
                <a:gd name="connsiteY36" fmla="*/ 1216819 h 1321594"/>
                <a:gd name="connsiteX37" fmla="*/ 280988 w 1714500"/>
                <a:gd name="connsiteY37" fmla="*/ 1250157 h 1321594"/>
                <a:gd name="connsiteX38" fmla="*/ 135731 w 1714500"/>
                <a:gd name="connsiteY38" fmla="*/ 1297782 h 1321594"/>
                <a:gd name="connsiteX39" fmla="*/ 50006 w 1714500"/>
                <a:gd name="connsiteY39" fmla="*/ 1319213 h 1321594"/>
                <a:gd name="connsiteX40" fmla="*/ 23813 w 1714500"/>
                <a:gd name="connsiteY40" fmla="*/ 1321594 h 1321594"/>
                <a:gd name="connsiteX41" fmla="*/ 9525 w 1714500"/>
                <a:gd name="connsiteY41" fmla="*/ 1319213 h 1321594"/>
                <a:gd name="connsiteX42" fmla="*/ 0 w 1714500"/>
                <a:gd name="connsiteY42" fmla="*/ 1307307 h 1321594"/>
                <a:gd name="connsiteX43" fmla="*/ 7144 w 1714500"/>
                <a:gd name="connsiteY43" fmla="*/ 1288257 h 1321594"/>
                <a:gd name="connsiteX44" fmla="*/ 21431 w 1714500"/>
                <a:gd name="connsiteY44" fmla="*/ 1271588 h 1321594"/>
                <a:gd name="connsiteX45" fmla="*/ 97631 w 1714500"/>
                <a:gd name="connsiteY45" fmla="*/ 1233488 h 1321594"/>
                <a:gd name="connsiteX46" fmla="*/ 209550 w 1714500"/>
                <a:gd name="connsiteY46" fmla="*/ 1173957 h 1321594"/>
                <a:gd name="connsiteX47" fmla="*/ 326231 w 1714500"/>
                <a:gd name="connsiteY47" fmla="*/ 1107282 h 1321594"/>
                <a:gd name="connsiteX48" fmla="*/ 454819 w 1714500"/>
                <a:gd name="connsiteY48" fmla="*/ 1028700 h 1321594"/>
                <a:gd name="connsiteX49" fmla="*/ 573881 w 1714500"/>
                <a:gd name="connsiteY49" fmla="*/ 950119 h 1321594"/>
                <a:gd name="connsiteX50" fmla="*/ 666750 w 1714500"/>
                <a:gd name="connsiteY50" fmla="*/ 883444 h 1321594"/>
                <a:gd name="connsiteX51" fmla="*/ 783431 w 1714500"/>
                <a:gd name="connsiteY51" fmla="*/ 792957 h 1321594"/>
                <a:gd name="connsiteX52" fmla="*/ 878681 w 1714500"/>
                <a:gd name="connsiteY52" fmla="*/ 716757 h 1321594"/>
                <a:gd name="connsiteX53" fmla="*/ 1021556 w 1714500"/>
                <a:gd name="connsiteY53" fmla="*/ 585788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14500" h="1321594">
                  <a:moveTo>
                    <a:pt x="1021556" y="585788"/>
                  </a:moveTo>
                  <a:lnTo>
                    <a:pt x="1107281" y="507207"/>
                  </a:lnTo>
                  <a:lnTo>
                    <a:pt x="1173956" y="440532"/>
                  </a:lnTo>
                  <a:lnTo>
                    <a:pt x="1223963" y="383382"/>
                  </a:lnTo>
                  <a:lnTo>
                    <a:pt x="1259681" y="340519"/>
                  </a:lnTo>
                  <a:lnTo>
                    <a:pt x="1283494" y="307182"/>
                  </a:lnTo>
                  <a:lnTo>
                    <a:pt x="1309688" y="264319"/>
                  </a:lnTo>
                  <a:lnTo>
                    <a:pt x="1323975" y="238125"/>
                  </a:lnTo>
                  <a:lnTo>
                    <a:pt x="1340644" y="200025"/>
                  </a:lnTo>
                  <a:lnTo>
                    <a:pt x="1352550" y="159544"/>
                  </a:lnTo>
                  <a:lnTo>
                    <a:pt x="1359694" y="126207"/>
                  </a:lnTo>
                  <a:lnTo>
                    <a:pt x="1359694" y="88107"/>
                  </a:lnTo>
                  <a:lnTo>
                    <a:pt x="1340644" y="4763"/>
                  </a:lnTo>
                  <a:lnTo>
                    <a:pt x="1543050" y="0"/>
                  </a:lnTo>
                  <a:lnTo>
                    <a:pt x="1604963" y="66675"/>
                  </a:lnTo>
                  <a:lnTo>
                    <a:pt x="1650206" y="114300"/>
                  </a:lnTo>
                  <a:lnTo>
                    <a:pt x="1683544" y="145257"/>
                  </a:lnTo>
                  <a:lnTo>
                    <a:pt x="1700213" y="164307"/>
                  </a:lnTo>
                  <a:lnTo>
                    <a:pt x="1707356" y="183357"/>
                  </a:lnTo>
                  <a:lnTo>
                    <a:pt x="1714500" y="202407"/>
                  </a:lnTo>
                  <a:lnTo>
                    <a:pt x="1714500" y="219075"/>
                  </a:lnTo>
                  <a:lnTo>
                    <a:pt x="1709738" y="245269"/>
                  </a:lnTo>
                  <a:lnTo>
                    <a:pt x="1695450" y="271463"/>
                  </a:lnTo>
                  <a:lnTo>
                    <a:pt x="1666875" y="300038"/>
                  </a:lnTo>
                  <a:lnTo>
                    <a:pt x="1624013" y="323850"/>
                  </a:lnTo>
                  <a:lnTo>
                    <a:pt x="1566863" y="364332"/>
                  </a:lnTo>
                  <a:lnTo>
                    <a:pt x="1519238" y="409575"/>
                  </a:lnTo>
                  <a:lnTo>
                    <a:pt x="1447800" y="490538"/>
                  </a:lnTo>
                  <a:lnTo>
                    <a:pt x="1354931" y="585788"/>
                  </a:lnTo>
                  <a:lnTo>
                    <a:pt x="1252538" y="678657"/>
                  </a:lnTo>
                  <a:lnTo>
                    <a:pt x="1152525" y="764382"/>
                  </a:lnTo>
                  <a:lnTo>
                    <a:pt x="1040606" y="847725"/>
                  </a:lnTo>
                  <a:lnTo>
                    <a:pt x="916781" y="933450"/>
                  </a:lnTo>
                  <a:lnTo>
                    <a:pt x="790575" y="1007269"/>
                  </a:lnTo>
                  <a:lnTo>
                    <a:pt x="650081" y="1088232"/>
                  </a:lnTo>
                  <a:lnTo>
                    <a:pt x="521494" y="1152525"/>
                  </a:lnTo>
                  <a:lnTo>
                    <a:pt x="369094" y="1216819"/>
                  </a:lnTo>
                  <a:lnTo>
                    <a:pt x="280988" y="1250157"/>
                  </a:lnTo>
                  <a:lnTo>
                    <a:pt x="135731" y="1297782"/>
                  </a:lnTo>
                  <a:lnTo>
                    <a:pt x="50006" y="1319213"/>
                  </a:lnTo>
                  <a:lnTo>
                    <a:pt x="23813" y="1321594"/>
                  </a:lnTo>
                  <a:lnTo>
                    <a:pt x="9525" y="1319213"/>
                  </a:lnTo>
                  <a:lnTo>
                    <a:pt x="0" y="1307307"/>
                  </a:lnTo>
                  <a:lnTo>
                    <a:pt x="7144" y="1288257"/>
                  </a:lnTo>
                  <a:lnTo>
                    <a:pt x="21431" y="1271588"/>
                  </a:lnTo>
                  <a:lnTo>
                    <a:pt x="97631" y="1233488"/>
                  </a:lnTo>
                  <a:lnTo>
                    <a:pt x="209550" y="1173957"/>
                  </a:lnTo>
                  <a:lnTo>
                    <a:pt x="326231" y="1107282"/>
                  </a:lnTo>
                  <a:lnTo>
                    <a:pt x="454819" y="1028700"/>
                  </a:lnTo>
                  <a:lnTo>
                    <a:pt x="573881" y="950119"/>
                  </a:lnTo>
                  <a:lnTo>
                    <a:pt x="666750" y="883444"/>
                  </a:lnTo>
                  <a:lnTo>
                    <a:pt x="783431" y="792957"/>
                  </a:lnTo>
                  <a:lnTo>
                    <a:pt x="878681" y="716757"/>
                  </a:lnTo>
                  <a:lnTo>
                    <a:pt x="1021556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9">
              <a:extLst>
                <a:ext uri="{FF2B5EF4-FFF2-40B4-BE49-F238E27FC236}">
                  <a16:creationId xmlns:a16="http://schemas.microsoft.com/office/drawing/2014/main" id="{6F480221-B3DB-4236-B544-4EC30A4E7294}"/>
                </a:ext>
              </a:extLst>
            </p:cNvPr>
            <p:cNvSpPr/>
            <p:nvPr/>
          </p:nvSpPr>
          <p:spPr>
            <a:xfrm>
              <a:off x="4916488" y="3494089"/>
              <a:ext cx="279400" cy="1900237"/>
            </a:xfrm>
            <a:custGeom>
              <a:avLst/>
              <a:gdLst>
                <a:gd name="connsiteX0" fmla="*/ 62631 w 280583"/>
                <a:gd name="connsiteY0" fmla="*/ 889348 h 1898945"/>
                <a:gd name="connsiteX1" fmla="*/ 70146 w 280583"/>
                <a:gd name="connsiteY1" fmla="*/ 643837 h 1898945"/>
                <a:gd name="connsiteX2" fmla="*/ 72651 w 280583"/>
                <a:gd name="connsiteY2" fmla="*/ 526093 h 1898945"/>
                <a:gd name="connsiteX3" fmla="*/ 77662 w 280583"/>
                <a:gd name="connsiteY3" fmla="*/ 350728 h 1898945"/>
                <a:gd name="connsiteX4" fmla="*/ 80167 w 280583"/>
                <a:gd name="connsiteY4" fmla="*/ 288098 h 1898945"/>
                <a:gd name="connsiteX5" fmla="*/ 77662 w 280583"/>
                <a:gd name="connsiteY5" fmla="*/ 265551 h 1898945"/>
                <a:gd name="connsiteX6" fmla="*/ 70146 w 280583"/>
                <a:gd name="connsiteY6" fmla="*/ 215447 h 1898945"/>
                <a:gd name="connsiteX7" fmla="*/ 47599 w 280583"/>
                <a:gd name="connsiteY7" fmla="*/ 137786 h 1898945"/>
                <a:gd name="connsiteX8" fmla="*/ 17537 w 280583"/>
                <a:gd name="connsiteY8" fmla="*/ 60125 h 1898945"/>
                <a:gd name="connsiteX9" fmla="*/ 2506 w 280583"/>
                <a:gd name="connsiteY9" fmla="*/ 27557 h 1898945"/>
                <a:gd name="connsiteX10" fmla="*/ 0 w 280583"/>
                <a:gd name="connsiteY10" fmla="*/ 15031 h 1898945"/>
                <a:gd name="connsiteX11" fmla="*/ 5011 w 280583"/>
                <a:gd name="connsiteY11" fmla="*/ 2505 h 1898945"/>
                <a:gd name="connsiteX12" fmla="*/ 37579 w 280583"/>
                <a:gd name="connsiteY12" fmla="*/ 0 h 1898945"/>
                <a:gd name="connsiteX13" fmla="*/ 117745 w 280583"/>
                <a:gd name="connsiteY13" fmla="*/ 15031 h 1898945"/>
                <a:gd name="connsiteX14" fmla="*/ 175365 w 280583"/>
                <a:gd name="connsiteY14" fmla="*/ 30062 h 1898945"/>
                <a:gd name="connsiteX15" fmla="*/ 243005 w 280583"/>
                <a:gd name="connsiteY15" fmla="*/ 52609 h 1898945"/>
                <a:gd name="connsiteX16" fmla="*/ 280583 w 280583"/>
                <a:gd name="connsiteY16" fmla="*/ 72651 h 1898945"/>
                <a:gd name="connsiteX17" fmla="*/ 280583 w 280583"/>
                <a:gd name="connsiteY17" fmla="*/ 195406 h 1898945"/>
                <a:gd name="connsiteX18" fmla="*/ 280583 w 280583"/>
                <a:gd name="connsiteY18" fmla="*/ 511062 h 1898945"/>
                <a:gd name="connsiteX19" fmla="*/ 278078 w 280583"/>
                <a:gd name="connsiteY19" fmla="*/ 816697 h 1898945"/>
                <a:gd name="connsiteX20" fmla="*/ 278078 w 280583"/>
                <a:gd name="connsiteY20" fmla="*/ 1087259 h 1898945"/>
                <a:gd name="connsiteX21" fmla="*/ 280583 w 280583"/>
                <a:gd name="connsiteY21" fmla="*/ 1332769 h 1898945"/>
                <a:gd name="connsiteX22" fmla="*/ 280583 w 280583"/>
                <a:gd name="connsiteY22" fmla="*/ 1691013 h 1898945"/>
                <a:gd name="connsiteX23" fmla="*/ 255531 w 280583"/>
                <a:gd name="connsiteY23" fmla="*/ 1856357 h 1898945"/>
                <a:gd name="connsiteX24" fmla="*/ 215448 w 280583"/>
                <a:gd name="connsiteY24" fmla="*/ 1886419 h 1898945"/>
                <a:gd name="connsiteX25" fmla="*/ 190396 w 280583"/>
                <a:gd name="connsiteY25" fmla="*/ 1898945 h 1898945"/>
                <a:gd name="connsiteX26" fmla="*/ 177870 w 280583"/>
                <a:gd name="connsiteY26" fmla="*/ 1898945 h 1898945"/>
                <a:gd name="connsiteX27" fmla="*/ 142797 w 280583"/>
                <a:gd name="connsiteY27" fmla="*/ 1893935 h 1898945"/>
                <a:gd name="connsiteX28" fmla="*/ 115240 w 280583"/>
                <a:gd name="connsiteY28" fmla="*/ 1883914 h 1898945"/>
                <a:gd name="connsiteX29" fmla="*/ 97703 w 280583"/>
                <a:gd name="connsiteY29" fmla="*/ 1866378 h 1898945"/>
                <a:gd name="connsiteX30" fmla="*/ 80167 w 280583"/>
                <a:gd name="connsiteY30" fmla="*/ 1843831 h 1898945"/>
                <a:gd name="connsiteX31" fmla="*/ 62631 w 280583"/>
                <a:gd name="connsiteY31" fmla="*/ 1798737 h 1898945"/>
                <a:gd name="connsiteX32" fmla="*/ 52610 w 280583"/>
                <a:gd name="connsiteY32" fmla="*/ 1746128 h 1898945"/>
                <a:gd name="connsiteX33" fmla="*/ 37579 w 280583"/>
                <a:gd name="connsiteY33" fmla="*/ 1640909 h 1898945"/>
                <a:gd name="connsiteX34" fmla="*/ 35073 w 280583"/>
                <a:gd name="connsiteY34" fmla="*/ 1598321 h 1898945"/>
                <a:gd name="connsiteX35" fmla="*/ 42589 w 280583"/>
                <a:gd name="connsiteY35" fmla="*/ 1483081 h 1898945"/>
                <a:gd name="connsiteX36" fmla="*/ 52610 w 280583"/>
                <a:gd name="connsiteY36" fmla="*/ 1255108 h 1898945"/>
                <a:gd name="connsiteX37" fmla="*/ 62631 w 280583"/>
                <a:gd name="connsiteY37" fmla="*/ 889348 h 189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0583" h="1898945">
                  <a:moveTo>
                    <a:pt x="62631" y="889348"/>
                  </a:moveTo>
                  <a:lnTo>
                    <a:pt x="70146" y="643837"/>
                  </a:lnTo>
                  <a:lnTo>
                    <a:pt x="72651" y="526093"/>
                  </a:lnTo>
                  <a:lnTo>
                    <a:pt x="77662" y="350728"/>
                  </a:lnTo>
                  <a:lnTo>
                    <a:pt x="80167" y="288098"/>
                  </a:lnTo>
                  <a:lnTo>
                    <a:pt x="77662" y="265551"/>
                  </a:lnTo>
                  <a:lnTo>
                    <a:pt x="70146" y="215447"/>
                  </a:lnTo>
                  <a:lnTo>
                    <a:pt x="47599" y="137786"/>
                  </a:lnTo>
                  <a:lnTo>
                    <a:pt x="17537" y="60125"/>
                  </a:lnTo>
                  <a:lnTo>
                    <a:pt x="2506" y="27557"/>
                  </a:lnTo>
                  <a:lnTo>
                    <a:pt x="0" y="15031"/>
                  </a:lnTo>
                  <a:lnTo>
                    <a:pt x="5011" y="2505"/>
                  </a:lnTo>
                  <a:lnTo>
                    <a:pt x="37579" y="0"/>
                  </a:lnTo>
                  <a:lnTo>
                    <a:pt x="117745" y="15031"/>
                  </a:lnTo>
                  <a:lnTo>
                    <a:pt x="175365" y="30062"/>
                  </a:lnTo>
                  <a:lnTo>
                    <a:pt x="243005" y="52609"/>
                  </a:lnTo>
                  <a:lnTo>
                    <a:pt x="280583" y="72651"/>
                  </a:lnTo>
                  <a:lnTo>
                    <a:pt x="280583" y="195406"/>
                  </a:lnTo>
                  <a:lnTo>
                    <a:pt x="280583" y="511062"/>
                  </a:lnTo>
                  <a:lnTo>
                    <a:pt x="278078" y="816697"/>
                  </a:lnTo>
                  <a:lnTo>
                    <a:pt x="278078" y="1087259"/>
                  </a:lnTo>
                  <a:lnTo>
                    <a:pt x="280583" y="1332769"/>
                  </a:lnTo>
                  <a:lnTo>
                    <a:pt x="280583" y="1691013"/>
                  </a:lnTo>
                  <a:lnTo>
                    <a:pt x="255531" y="1856357"/>
                  </a:lnTo>
                  <a:lnTo>
                    <a:pt x="215448" y="1886419"/>
                  </a:lnTo>
                  <a:lnTo>
                    <a:pt x="190396" y="1898945"/>
                  </a:lnTo>
                  <a:lnTo>
                    <a:pt x="177870" y="1898945"/>
                  </a:lnTo>
                  <a:lnTo>
                    <a:pt x="142797" y="1893935"/>
                  </a:lnTo>
                  <a:lnTo>
                    <a:pt x="115240" y="1883914"/>
                  </a:lnTo>
                  <a:lnTo>
                    <a:pt x="97703" y="1866378"/>
                  </a:lnTo>
                  <a:lnTo>
                    <a:pt x="80167" y="1843831"/>
                  </a:lnTo>
                  <a:lnTo>
                    <a:pt x="62631" y="1798737"/>
                  </a:lnTo>
                  <a:lnTo>
                    <a:pt x="52610" y="1746128"/>
                  </a:lnTo>
                  <a:lnTo>
                    <a:pt x="37579" y="1640909"/>
                  </a:lnTo>
                  <a:lnTo>
                    <a:pt x="35073" y="1598321"/>
                  </a:lnTo>
                  <a:lnTo>
                    <a:pt x="42589" y="1483081"/>
                  </a:lnTo>
                  <a:lnTo>
                    <a:pt x="52610" y="1255108"/>
                  </a:lnTo>
                  <a:lnTo>
                    <a:pt x="62631" y="8893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0">
              <a:extLst>
                <a:ext uri="{FF2B5EF4-FFF2-40B4-BE49-F238E27FC236}">
                  <a16:creationId xmlns:a16="http://schemas.microsoft.com/office/drawing/2014/main" id="{527651EB-C644-49D6-9614-1F7845F265B0}"/>
                </a:ext>
              </a:extLst>
            </p:cNvPr>
            <p:cNvSpPr/>
            <p:nvPr/>
          </p:nvSpPr>
          <p:spPr>
            <a:xfrm>
              <a:off x="5146676" y="3300414"/>
              <a:ext cx="2151063" cy="2047875"/>
            </a:xfrm>
            <a:custGeom>
              <a:avLst/>
              <a:gdLst>
                <a:gd name="connsiteX0" fmla="*/ 724121 w 2150778"/>
                <a:gd name="connsiteY0" fmla="*/ 190280 h 2048151"/>
                <a:gd name="connsiteX1" fmla="*/ 512699 w 2150778"/>
                <a:gd name="connsiteY1" fmla="*/ 216708 h 2048151"/>
                <a:gd name="connsiteX2" fmla="*/ 330347 w 2150778"/>
                <a:gd name="connsiteY2" fmla="*/ 237850 h 2048151"/>
                <a:gd name="connsiteX3" fmla="*/ 0 w 2150778"/>
                <a:gd name="connsiteY3" fmla="*/ 269563 h 2048151"/>
                <a:gd name="connsiteX4" fmla="*/ 0 w 2150778"/>
                <a:gd name="connsiteY4" fmla="*/ 369989 h 2048151"/>
                <a:gd name="connsiteX5" fmla="*/ 171781 w 2150778"/>
                <a:gd name="connsiteY5" fmla="*/ 375274 h 2048151"/>
                <a:gd name="connsiteX6" fmla="*/ 237850 w 2150778"/>
                <a:gd name="connsiteY6" fmla="*/ 372632 h 2048151"/>
                <a:gd name="connsiteX7" fmla="*/ 346204 w 2150778"/>
                <a:gd name="connsiteY7" fmla="*/ 359418 h 2048151"/>
                <a:gd name="connsiteX8" fmla="*/ 544412 w 2150778"/>
                <a:gd name="connsiteY8" fmla="*/ 338276 h 2048151"/>
                <a:gd name="connsiteX9" fmla="*/ 787547 w 2150778"/>
                <a:gd name="connsiteY9" fmla="*/ 314491 h 2048151"/>
                <a:gd name="connsiteX10" fmla="*/ 1035968 w 2150778"/>
                <a:gd name="connsiteY10" fmla="*/ 285420 h 2048151"/>
                <a:gd name="connsiteX11" fmla="*/ 1276461 w 2150778"/>
                <a:gd name="connsiteY11" fmla="*/ 258992 h 2048151"/>
                <a:gd name="connsiteX12" fmla="*/ 1442955 w 2150778"/>
                <a:gd name="connsiteY12" fmla="*/ 240493 h 2048151"/>
                <a:gd name="connsiteX13" fmla="*/ 1580380 w 2150778"/>
                <a:gd name="connsiteY13" fmla="*/ 232565 h 2048151"/>
                <a:gd name="connsiteX14" fmla="*/ 1635878 w 2150778"/>
                <a:gd name="connsiteY14" fmla="*/ 232565 h 2048151"/>
                <a:gd name="connsiteX15" fmla="*/ 1675520 w 2150778"/>
                <a:gd name="connsiteY15" fmla="*/ 237850 h 2048151"/>
                <a:gd name="connsiteX16" fmla="*/ 1704590 w 2150778"/>
                <a:gd name="connsiteY16" fmla="*/ 245778 h 2048151"/>
                <a:gd name="connsiteX17" fmla="*/ 1725732 w 2150778"/>
                <a:gd name="connsiteY17" fmla="*/ 258992 h 2048151"/>
                <a:gd name="connsiteX18" fmla="*/ 1741589 w 2150778"/>
                <a:gd name="connsiteY18" fmla="*/ 282777 h 2048151"/>
                <a:gd name="connsiteX19" fmla="*/ 1754803 w 2150778"/>
                <a:gd name="connsiteY19" fmla="*/ 327704 h 2048151"/>
                <a:gd name="connsiteX20" fmla="*/ 1762731 w 2150778"/>
                <a:gd name="connsiteY20" fmla="*/ 372632 h 2048151"/>
                <a:gd name="connsiteX21" fmla="*/ 1768017 w 2150778"/>
                <a:gd name="connsiteY21" fmla="*/ 443987 h 2048151"/>
                <a:gd name="connsiteX22" fmla="*/ 1768017 w 2150778"/>
                <a:gd name="connsiteY22" fmla="*/ 621052 h 2048151"/>
                <a:gd name="connsiteX23" fmla="*/ 1768017 w 2150778"/>
                <a:gd name="connsiteY23" fmla="*/ 845688 h 2048151"/>
                <a:gd name="connsiteX24" fmla="*/ 1770659 w 2150778"/>
                <a:gd name="connsiteY24" fmla="*/ 1181321 h 2048151"/>
                <a:gd name="connsiteX25" fmla="*/ 1744232 w 2150778"/>
                <a:gd name="connsiteY25" fmla="*/ 1292317 h 2048151"/>
                <a:gd name="connsiteX26" fmla="*/ 1746874 w 2150778"/>
                <a:gd name="connsiteY26" fmla="*/ 1765374 h 2048151"/>
                <a:gd name="connsiteX27" fmla="*/ 1789159 w 2150778"/>
                <a:gd name="connsiteY27" fmla="*/ 2021723 h 2048151"/>
                <a:gd name="connsiteX28" fmla="*/ 1831443 w 2150778"/>
                <a:gd name="connsiteY28" fmla="*/ 2040222 h 2048151"/>
                <a:gd name="connsiteX29" fmla="*/ 1863157 w 2150778"/>
                <a:gd name="connsiteY29" fmla="*/ 2048151 h 2048151"/>
                <a:gd name="connsiteX30" fmla="*/ 1886942 w 2150778"/>
                <a:gd name="connsiteY30" fmla="*/ 2042865 h 2048151"/>
                <a:gd name="connsiteX31" fmla="*/ 1916012 w 2150778"/>
                <a:gd name="connsiteY31" fmla="*/ 2032294 h 2048151"/>
                <a:gd name="connsiteX32" fmla="*/ 1947725 w 2150778"/>
                <a:gd name="connsiteY32" fmla="*/ 2005866 h 2048151"/>
                <a:gd name="connsiteX33" fmla="*/ 1966225 w 2150778"/>
                <a:gd name="connsiteY33" fmla="*/ 1974153 h 2048151"/>
                <a:gd name="connsiteX34" fmla="*/ 1982081 w 2150778"/>
                <a:gd name="connsiteY34" fmla="*/ 1929226 h 2048151"/>
                <a:gd name="connsiteX35" fmla="*/ 1990010 w 2150778"/>
                <a:gd name="connsiteY35" fmla="*/ 1886941 h 2048151"/>
                <a:gd name="connsiteX36" fmla="*/ 1995295 w 2150778"/>
                <a:gd name="connsiteY36" fmla="*/ 1836729 h 2048151"/>
                <a:gd name="connsiteX37" fmla="*/ 1997938 w 2150778"/>
                <a:gd name="connsiteY37" fmla="*/ 1704590 h 2048151"/>
                <a:gd name="connsiteX38" fmla="*/ 2011152 w 2150778"/>
                <a:gd name="connsiteY38" fmla="*/ 1450884 h 2048151"/>
                <a:gd name="connsiteX39" fmla="*/ 2024366 w 2150778"/>
                <a:gd name="connsiteY39" fmla="*/ 1168107 h 2048151"/>
                <a:gd name="connsiteX40" fmla="*/ 2050794 w 2150778"/>
                <a:gd name="connsiteY40" fmla="*/ 755834 h 2048151"/>
                <a:gd name="connsiteX41" fmla="*/ 2061365 w 2150778"/>
                <a:gd name="connsiteY41" fmla="*/ 541769 h 2048151"/>
                <a:gd name="connsiteX42" fmla="*/ 2064007 w 2150778"/>
                <a:gd name="connsiteY42" fmla="*/ 496842 h 2048151"/>
                <a:gd name="connsiteX43" fmla="*/ 2069293 w 2150778"/>
                <a:gd name="connsiteY43" fmla="*/ 457200 h 2048151"/>
                <a:gd name="connsiteX44" fmla="*/ 2082507 w 2150778"/>
                <a:gd name="connsiteY44" fmla="*/ 412273 h 2048151"/>
                <a:gd name="connsiteX45" fmla="*/ 2103649 w 2150778"/>
                <a:gd name="connsiteY45" fmla="*/ 367346 h 2048151"/>
                <a:gd name="connsiteX46" fmla="*/ 2119506 w 2150778"/>
                <a:gd name="connsiteY46" fmla="*/ 343561 h 2048151"/>
                <a:gd name="connsiteX47" fmla="*/ 2138005 w 2150778"/>
                <a:gd name="connsiteY47" fmla="*/ 298634 h 2048151"/>
                <a:gd name="connsiteX48" fmla="*/ 2145933 w 2150778"/>
                <a:gd name="connsiteY48" fmla="*/ 266921 h 2048151"/>
                <a:gd name="connsiteX49" fmla="*/ 2148576 w 2150778"/>
                <a:gd name="connsiteY49" fmla="*/ 235207 h 2048151"/>
                <a:gd name="connsiteX50" fmla="*/ 2138005 w 2150778"/>
                <a:gd name="connsiteY50" fmla="*/ 208780 h 2048151"/>
                <a:gd name="connsiteX51" fmla="*/ 2114220 w 2150778"/>
                <a:gd name="connsiteY51" fmla="*/ 184995 h 2048151"/>
                <a:gd name="connsiteX52" fmla="*/ 2071936 w 2150778"/>
                <a:gd name="connsiteY52" fmla="*/ 150639 h 2048151"/>
                <a:gd name="connsiteX53" fmla="*/ 2008509 w 2150778"/>
                <a:gd name="connsiteY53" fmla="*/ 92498 h 2048151"/>
                <a:gd name="connsiteX54" fmla="*/ 1966225 w 2150778"/>
                <a:gd name="connsiteY54" fmla="*/ 55499 h 2048151"/>
                <a:gd name="connsiteX55" fmla="*/ 1931869 w 2150778"/>
                <a:gd name="connsiteY55" fmla="*/ 26428 h 2048151"/>
                <a:gd name="connsiteX56" fmla="*/ 1897513 w 2150778"/>
                <a:gd name="connsiteY56" fmla="*/ 7929 h 2048151"/>
                <a:gd name="connsiteX57" fmla="*/ 1865799 w 2150778"/>
                <a:gd name="connsiteY57" fmla="*/ 0 h 2048151"/>
                <a:gd name="connsiteX58" fmla="*/ 1828800 w 2150778"/>
                <a:gd name="connsiteY58" fmla="*/ 0 h 2048151"/>
                <a:gd name="connsiteX59" fmla="*/ 1797087 w 2150778"/>
                <a:gd name="connsiteY59" fmla="*/ 7929 h 2048151"/>
                <a:gd name="connsiteX60" fmla="*/ 1765374 w 2150778"/>
                <a:gd name="connsiteY60" fmla="*/ 23785 h 2048151"/>
                <a:gd name="connsiteX61" fmla="*/ 1744232 w 2150778"/>
                <a:gd name="connsiteY61" fmla="*/ 36999 h 2048151"/>
                <a:gd name="connsiteX62" fmla="*/ 1635878 w 2150778"/>
                <a:gd name="connsiteY62" fmla="*/ 58141 h 2048151"/>
                <a:gd name="connsiteX63" fmla="*/ 1329316 w 2150778"/>
                <a:gd name="connsiteY63" fmla="*/ 103069 h 2048151"/>
                <a:gd name="connsiteX64" fmla="*/ 917043 w 2150778"/>
                <a:gd name="connsiteY64" fmla="*/ 163852 h 2048151"/>
                <a:gd name="connsiteX65" fmla="*/ 724121 w 2150778"/>
                <a:gd name="connsiteY65" fmla="*/ 190280 h 204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50778" h="2048151">
                  <a:moveTo>
                    <a:pt x="724121" y="190280"/>
                  </a:moveTo>
                  <a:lnTo>
                    <a:pt x="512699" y="216708"/>
                  </a:lnTo>
                  <a:lnTo>
                    <a:pt x="330347" y="237850"/>
                  </a:lnTo>
                  <a:lnTo>
                    <a:pt x="0" y="269563"/>
                  </a:lnTo>
                  <a:lnTo>
                    <a:pt x="0" y="369989"/>
                  </a:lnTo>
                  <a:lnTo>
                    <a:pt x="171781" y="375274"/>
                  </a:lnTo>
                  <a:lnTo>
                    <a:pt x="237850" y="372632"/>
                  </a:lnTo>
                  <a:lnTo>
                    <a:pt x="346204" y="359418"/>
                  </a:lnTo>
                  <a:lnTo>
                    <a:pt x="544412" y="338276"/>
                  </a:lnTo>
                  <a:lnTo>
                    <a:pt x="787547" y="314491"/>
                  </a:lnTo>
                  <a:lnTo>
                    <a:pt x="1035968" y="285420"/>
                  </a:lnTo>
                  <a:lnTo>
                    <a:pt x="1276461" y="258992"/>
                  </a:lnTo>
                  <a:lnTo>
                    <a:pt x="1442955" y="240493"/>
                  </a:lnTo>
                  <a:lnTo>
                    <a:pt x="1580380" y="232565"/>
                  </a:lnTo>
                  <a:lnTo>
                    <a:pt x="1635878" y="232565"/>
                  </a:lnTo>
                  <a:lnTo>
                    <a:pt x="1675520" y="237850"/>
                  </a:lnTo>
                  <a:lnTo>
                    <a:pt x="1704590" y="245778"/>
                  </a:lnTo>
                  <a:lnTo>
                    <a:pt x="1725732" y="258992"/>
                  </a:lnTo>
                  <a:lnTo>
                    <a:pt x="1741589" y="282777"/>
                  </a:lnTo>
                  <a:lnTo>
                    <a:pt x="1754803" y="327704"/>
                  </a:lnTo>
                  <a:lnTo>
                    <a:pt x="1762731" y="372632"/>
                  </a:lnTo>
                  <a:lnTo>
                    <a:pt x="1768017" y="443987"/>
                  </a:lnTo>
                  <a:lnTo>
                    <a:pt x="1768017" y="621052"/>
                  </a:lnTo>
                  <a:lnTo>
                    <a:pt x="1768017" y="845688"/>
                  </a:lnTo>
                  <a:cubicBezTo>
                    <a:pt x="1768898" y="957566"/>
                    <a:pt x="1769778" y="1069443"/>
                    <a:pt x="1770659" y="1181321"/>
                  </a:cubicBezTo>
                  <a:lnTo>
                    <a:pt x="1744232" y="1292317"/>
                  </a:lnTo>
                  <a:cubicBezTo>
                    <a:pt x="1745113" y="1450003"/>
                    <a:pt x="1745993" y="1607688"/>
                    <a:pt x="1746874" y="1765374"/>
                  </a:cubicBezTo>
                  <a:lnTo>
                    <a:pt x="1789159" y="2021723"/>
                  </a:lnTo>
                  <a:lnTo>
                    <a:pt x="1831443" y="2040222"/>
                  </a:lnTo>
                  <a:lnTo>
                    <a:pt x="1863157" y="2048151"/>
                  </a:lnTo>
                  <a:lnTo>
                    <a:pt x="1886942" y="2042865"/>
                  </a:lnTo>
                  <a:lnTo>
                    <a:pt x="1916012" y="2032294"/>
                  </a:lnTo>
                  <a:lnTo>
                    <a:pt x="1947725" y="2005866"/>
                  </a:lnTo>
                  <a:lnTo>
                    <a:pt x="1966225" y="1974153"/>
                  </a:lnTo>
                  <a:lnTo>
                    <a:pt x="1982081" y="1929226"/>
                  </a:lnTo>
                  <a:lnTo>
                    <a:pt x="1990010" y="1886941"/>
                  </a:lnTo>
                  <a:lnTo>
                    <a:pt x="1995295" y="1836729"/>
                  </a:lnTo>
                  <a:lnTo>
                    <a:pt x="1997938" y="1704590"/>
                  </a:lnTo>
                  <a:lnTo>
                    <a:pt x="2011152" y="1450884"/>
                  </a:lnTo>
                  <a:lnTo>
                    <a:pt x="2024366" y="1168107"/>
                  </a:lnTo>
                  <a:lnTo>
                    <a:pt x="2050794" y="755834"/>
                  </a:lnTo>
                  <a:lnTo>
                    <a:pt x="2061365" y="541769"/>
                  </a:lnTo>
                  <a:lnTo>
                    <a:pt x="2064007" y="496842"/>
                  </a:lnTo>
                  <a:lnTo>
                    <a:pt x="2069293" y="457200"/>
                  </a:lnTo>
                  <a:lnTo>
                    <a:pt x="2082507" y="412273"/>
                  </a:lnTo>
                  <a:lnTo>
                    <a:pt x="2103649" y="367346"/>
                  </a:lnTo>
                  <a:lnTo>
                    <a:pt x="2119506" y="343561"/>
                  </a:lnTo>
                  <a:lnTo>
                    <a:pt x="2138005" y="298634"/>
                  </a:lnTo>
                  <a:lnTo>
                    <a:pt x="2145933" y="266921"/>
                  </a:lnTo>
                  <a:cubicBezTo>
                    <a:pt x="2148656" y="236973"/>
                    <a:pt x="2150778" y="247981"/>
                    <a:pt x="2148576" y="235207"/>
                  </a:cubicBezTo>
                  <a:lnTo>
                    <a:pt x="2138005" y="208780"/>
                  </a:lnTo>
                  <a:lnTo>
                    <a:pt x="2114220" y="184995"/>
                  </a:lnTo>
                  <a:lnTo>
                    <a:pt x="2071936" y="150639"/>
                  </a:lnTo>
                  <a:lnTo>
                    <a:pt x="2008509" y="92498"/>
                  </a:lnTo>
                  <a:lnTo>
                    <a:pt x="1966225" y="55499"/>
                  </a:lnTo>
                  <a:lnTo>
                    <a:pt x="1931869" y="26428"/>
                  </a:lnTo>
                  <a:lnTo>
                    <a:pt x="1897513" y="7929"/>
                  </a:lnTo>
                  <a:lnTo>
                    <a:pt x="1865799" y="0"/>
                  </a:lnTo>
                  <a:lnTo>
                    <a:pt x="1828800" y="0"/>
                  </a:lnTo>
                  <a:lnTo>
                    <a:pt x="1797087" y="7929"/>
                  </a:lnTo>
                  <a:lnTo>
                    <a:pt x="1765374" y="23785"/>
                  </a:lnTo>
                  <a:lnTo>
                    <a:pt x="1744232" y="36999"/>
                  </a:lnTo>
                  <a:lnTo>
                    <a:pt x="1635878" y="58141"/>
                  </a:lnTo>
                  <a:lnTo>
                    <a:pt x="1329316" y="103069"/>
                  </a:lnTo>
                  <a:lnTo>
                    <a:pt x="917043" y="163852"/>
                  </a:lnTo>
                  <a:lnTo>
                    <a:pt x="724121" y="190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51">
              <a:extLst>
                <a:ext uri="{FF2B5EF4-FFF2-40B4-BE49-F238E27FC236}">
                  <a16:creationId xmlns:a16="http://schemas.microsoft.com/office/drawing/2014/main" id="{238D8D92-4DA5-4C94-9EC8-F9C5519CB799}"/>
                </a:ext>
              </a:extLst>
            </p:cNvPr>
            <p:cNvSpPr/>
            <p:nvPr/>
          </p:nvSpPr>
          <p:spPr>
            <a:xfrm>
              <a:off x="5133976" y="3895725"/>
              <a:ext cx="1833563" cy="293688"/>
            </a:xfrm>
            <a:custGeom>
              <a:avLst/>
              <a:gdLst>
                <a:gd name="connsiteX0" fmla="*/ 866775 w 1833563"/>
                <a:gd name="connsiteY0" fmla="*/ 76200 h 292894"/>
                <a:gd name="connsiteX1" fmla="*/ 1209675 w 1833563"/>
                <a:gd name="connsiteY1" fmla="*/ 47625 h 292894"/>
                <a:gd name="connsiteX2" fmla="*/ 1485900 w 1833563"/>
                <a:gd name="connsiteY2" fmla="*/ 26194 h 292894"/>
                <a:gd name="connsiteX3" fmla="*/ 1826419 w 1833563"/>
                <a:gd name="connsiteY3" fmla="*/ 0 h 292894"/>
                <a:gd name="connsiteX4" fmla="*/ 1833563 w 1833563"/>
                <a:gd name="connsiteY4" fmla="*/ 183356 h 292894"/>
                <a:gd name="connsiteX5" fmla="*/ 1628775 w 1833563"/>
                <a:gd name="connsiteY5" fmla="*/ 180975 h 292894"/>
                <a:gd name="connsiteX6" fmla="*/ 1550194 w 1833563"/>
                <a:gd name="connsiteY6" fmla="*/ 183356 h 292894"/>
                <a:gd name="connsiteX7" fmla="*/ 1350169 w 1833563"/>
                <a:gd name="connsiteY7" fmla="*/ 200025 h 292894"/>
                <a:gd name="connsiteX8" fmla="*/ 1116806 w 1833563"/>
                <a:gd name="connsiteY8" fmla="*/ 219075 h 292894"/>
                <a:gd name="connsiteX9" fmla="*/ 823913 w 1833563"/>
                <a:gd name="connsiteY9" fmla="*/ 245269 h 292894"/>
                <a:gd name="connsiteX10" fmla="*/ 507206 w 1833563"/>
                <a:gd name="connsiteY10" fmla="*/ 273844 h 292894"/>
                <a:gd name="connsiteX11" fmla="*/ 340519 w 1833563"/>
                <a:gd name="connsiteY11" fmla="*/ 292894 h 292894"/>
                <a:gd name="connsiteX12" fmla="*/ 290513 w 1833563"/>
                <a:gd name="connsiteY12" fmla="*/ 292894 h 292894"/>
                <a:gd name="connsiteX13" fmla="*/ 209550 w 1833563"/>
                <a:gd name="connsiteY13" fmla="*/ 290513 h 292894"/>
                <a:gd name="connsiteX14" fmla="*/ 119063 w 1833563"/>
                <a:gd name="connsiteY14" fmla="*/ 280988 h 292894"/>
                <a:gd name="connsiteX15" fmla="*/ 0 w 1833563"/>
                <a:gd name="connsiteY15" fmla="*/ 259556 h 292894"/>
                <a:gd name="connsiteX16" fmla="*/ 14288 w 1833563"/>
                <a:gd name="connsiteY16" fmla="*/ 88106 h 292894"/>
                <a:gd name="connsiteX17" fmla="*/ 135731 w 1833563"/>
                <a:gd name="connsiteY17" fmla="*/ 107156 h 292894"/>
                <a:gd name="connsiteX18" fmla="*/ 195263 w 1833563"/>
                <a:gd name="connsiteY18" fmla="*/ 111919 h 292894"/>
                <a:gd name="connsiteX19" fmla="*/ 264319 w 1833563"/>
                <a:gd name="connsiteY19" fmla="*/ 114300 h 292894"/>
                <a:gd name="connsiteX20" fmla="*/ 373856 w 1833563"/>
                <a:gd name="connsiteY20" fmla="*/ 107156 h 292894"/>
                <a:gd name="connsiteX21" fmla="*/ 642938 w 1833563"/>
                <a:gd name="connsiteY21" fmla="*/ 92869 h 292894"/>
                <a:gd name="connsiteX22" fmla="*/ 866775 w 1833563"/>
                <a:gd name="connsiteY22" fmla="*/ 7620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33563" h="292894">
                  <a:moveTo>
                    <a:pt x="866775" y="76200"/>
                  </a:moveTo>
                  <a:lnTo>
                    <a:pt x="1209675" y="47625"/>
                  </a:lnTo>
                  <a:lnTo>
                    <a:pt x="1485900" y="26194"/>
                  </a:lnTo>
                  <a:lnTo>
                    <a:pt x="1826419" y="0"/>
                  </a:lnTo>
                  <a:lnTo>
                    <a:pt x="1833563" y="183356"/>
                  </a:lnTo>
                  <a:lnTo>
                    <a:pt x="1628775" y="180975"/>
                  </a:lnTo>
                  <a:lnTo>
                    <a:pt x="1550194" y="183356"/>
                  </a:lnTo>
                  <a:lnTo>
                    <a:pt x="1350169" y="200025"/>
                  </a:lnTo>
                  <a:lnTo>
                    <a:pt x="1116806" y="219075"/>
                  </a:lnTo>
                  <a:lnTo>
                    <a:pt x="823913" y="245269"/>
                  </a:lnTo>
                  <a:lnTo>
                    <a:pt x="507206" y="273844"/>
                  </a:lnTo>
                  <a:lnTo>
                    <a:pt x="340519" y="292894"/>
                  </a:lnTo>
                  <a:lnTo>
                    <a:pt x="290513" y="292894"/>
                  </a:lnTo>
                  <a:lnTo>
                    <a:pt x="209550" y="290513"/>
                  </a:lnTo>
                  <a:lnTo>
                    <a:pt x="119063" y="280988"/>
                  </a:lnTo>
                  <a:lnTo>
                    <a:pt x="0" y="259556"/>
                  </a:lnTo>
                  <a:lnTo>
                    <a:pt x="14288" y="88106"/>
                  </a:lnTo>
                  <a:lnTo>
                    <a:pt x="135731" y="107156"/>
                  </a:lnTo>
                  <a:lnTo>
                    <a:pt x="195263" y="111919"/>
                  </a:lnTo>
                  <a:lnTo>
                    <a:pt x="264319" y="114300"/>
                  </a:lnTo>
                  <a:lnTo>
                    <a:pt x="373856" y="107156"/>
                  </a:lnTo>
                  <a:lnTo>
                    <a:pt x="642938" y="92869"/>
                  </a:lnTo>
                  <a:lnTo>
                    <a:pt x="866775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2">
              <a:extLst>
                <a:ext uri="{FF2B5EF4-FFF2-40B4-BE49-F238E27FC236}">
                  <a16:creationId xmlns:a16="http://schemas.microsoft.com/office/drawing/2014/main" id="{FF74E1B5-66C3-45EB-9D8E-47C03C52A8D3}"/>
                </a:ext>
              </a:extLst>
            </p:cNvPr>
            <p:cNvSpPr/>
            <p:nvPr/>
          </p:nvSpPr>
          <p:spPr>
            <a:xfrm>
              <a:off x="5135564" y="4452939"/>
              <a:ext cx="1844675" cy="295275"/>
            </a:xfrm>
            <a:custGeom>
              <a:avLst/>
              <a:gdLst>
                <a:gd name="connsiteX0" fmla="*/ 857250 w 1843088"/>
                <a:gd name="connsiteY0" fmla="*/ 85725 h 295275"/>
                <a:gd name="connsiteX1" fmla="*/ 1140619 w 1843088"/>
                <a:gd name="connsiteY1" fmla="*/ 59531 h 295275"/>
                <a:gd name="connsiteX2" fmla="*/ 1343025 w 1843088"/>
                <a:gd name="connsiteY2" fmla="*/ 38100 h 295275"/>
                <a:gd name="connsiteX3" fmla="*/ 1476375 w 1843088"/>
                <a:gd name="connsiteY3" fmla="*/ 21431 h 295275"/>
                <a:gd name="connsiteX4" fmla="*/ 1578769 w 1843088"/>
                <a:gd name="connsiteY4" fmla="*/ 11906 h 295275"/>
                <a:gd name="connsiteX5" fmla="*/ 1721644 w 1843088"/>
                <a:gd name="connsiteY5" fmla="*/ 2381 h 295275"/>
                <a:gd name="connsiteX6" fmla="*/ 1843088 w 1843088"/>
                <a:gd name="connsiteY6" fmla="*/ 0 h 295275"/>
                <a:gd name="connsiteX7" fmla="*/ 1807369 w 1843088"/>
                <a:gd name="connsiteY7" fmla="*/ 157162 h 295275"/>
                <a:gd name="connsiteX8" fmla="*/ 1616869 w 1843088"/>
                <a:gd name="connsiteY8" fmla="*/ 173831 h 295275"/>
                <a:gd name="connsiteX9" fmla="*/ 1414463 w 1843088"/>
                <a:gd name="connsiteY9" fmla="*/ 192881 h 295275"/>
                <a:gd name="connsiteX10" fmla="*/ 1238250 w 1843088"/>
                <a:gd name="connsiteY10" fmla="*/ 209550 h 295275"/>
                <a:gd name="connsiteX11" fmla="*/ 1035844 w 1843088"/>
                <a:gd name="connsiteY11" fmla="*/ 228600 h 295275"/>
                <a:gd name="connsiteX12" fmla="*/ 800100 w 1843088"/>
                <a:gd name="connsiteY12" fmla="*/ 252412 h 295275"/>
                <a:gd name="connsiteX13" fmla="*/ 588169 w 1843088"/>
                <a:gd name="connsiteY13" fmla="*/ 271462 h 295275"/>
                <a:gd name="connsiteX14" fmla="*/ 442913 w 1843088"/>
                <a:gd name="connsiteY14" fmla="*/ 285750 h 295275"/>
                <a:gd name="connsiteX15" fmla="*/ 326232 w 1843088"/>
                <a:gd name="connsiteY15" fmla="*/ 295275 h 295275"/>
                <a:gd name="connsiteX16" fmla="*/ 240507 w 1843088"/>
                <a:gd name="connsiteY16" fmla="*/ 290512 h 295275"/>
                <a:gd name="connsiteX17" fmla="*/ 119063 w 1843088"/>
                <a:gd name="connsiteY17" fmla="*/ 278606 h 295275"/>
                <a:gd name="connsiteX18" fmla="*/ 0 w 1843088"/>
                <a:gd name="connsiteY18" fmla="*/ 264318 h 295275"/>
                <a:gd name="connsiteX19" fmla="*/ 26194 w 1843088"/>
                <a:gd name="connsiteY19" fmla="*/ 80962 h 295275"/>
                <a:gd name="connsiteX20" fmla="*/ 102394 w 1843088"/>
                <a:gd name="connsiteY20" fmla="*/ 109537 h 295275"/>
                <a:gd name="connsiteX21" fmla="*/ 147638 w 1843088"/>
                <a:gd name="connsiteY21" fmla="*/ 123825 h 295275"/>
                <a:gd name="connsiteX22" fmla="*/ 195263 w 1843088"/>
                <a:gd name="connsiteY22" fmla="*/ 130968 h 295275"/>
                <a:gd name="connsiteX23" fmla="*/ 266700 w 1843088"/>
                <a:gd name="connsiteY23" fmla="*/ 138112 h 295275"/>
                <a:gd name="connsiteX24" fmla="*/ 333375 w 1843088"/>
                <a:gd name="connsiteY24" fmla="*/ 138112 h 295275"/>
                <a:gd name="connsiteX25" fmla="*/ 528638 w 1843088"/>
                <a:gd name="connsiteY25" fmla="*/ 116681 h 295275"/>
                <a:gd name="connsiteX26" fmla="*/ 857250 w 1843088"/>
                <a:gd name="connsiteY26" fmla="*/ 8572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088" h="295275">
                  <a:moveTo>
                    <a:pt x="857250" y="85725"/>
                  </a:moveTo>
                  <a:lnTo>
                    <a:pt x="1140619" y="59531"/>
                  </a:lnTo>
                  <a:lnTo>
                    <a:pt x="1343025" y="38100"/>
                  </a:lnTo>
                  <a:lnTo>
                    <a:pt x="1476375" y="21431"/>
                  </a:lnTo>
                  <a:lnTo>
                    <a:pt x="1578769" y="11906"/>
                  </a:lnTo>
                  <a:lnTo>
                    <a:pt x="1721644" y="2381"/>
                  </a:lnTo>
                  <a:lnTo>
                    <a:pt x="1843088" y="0"/>
                  </a:lnTo>
                  <a:lnTo>
                    <a:pt x="1807369" y="157162"/>
                  </a:lnTo>
                  <a:lnTo>
                    <a:pt x="1616869" y="173831"/>
                  </a:lnTo>
                  <a:lnTo>
                    <a:pt x="1414463" y="192881"/>
                  </a:lnTo>
                  <a:lnTo>
                    <a:pt x="1238250" y="209550"/>
                  </a:lnTo>
                  <a:lnTo>
                    <a:pt x="1035844" y="228600"/>
                  </a:lnTo>
                  <a:lnTo>
                    <a:pt x="800100" y="252412"/>
                  </a:lnTo>
                  <a:lnTo>
                    <a:pt x="588169" y="271462"/>
                  </a:lnTo>
                  <a:lnTo>
                    <a:pt x="442913" y="285750"/>
                  </a:lnTo>
                  <a:lnTo>
                    <a:pt x="326232" y="295275"/>
                  </a:lnTo>
                  <a:lnTo>
                    <a:pt x="240507" y="290512"/>
                  </a:lnTo>
                  <a:lnTo>
                    <a:pt x="119063" y="278606"/>
                  </a:lnTo>
                  <a:lnTo>
                    <a:pt x="0" y="264318"/>
                  </a:lnTo>
                  <a:lnTo>
                    <a:pt x="26194" y="80962"/>
                  </a:lnTo>
                  <a:lnTo>
                    <a:pt x="102394" y="109537"/>
                  </a:lnTo>
                  <a:lnTo>
                    <a:pt x="147638" y="123825"/>
                  </a:lnTo>
                  <a:lnTo>
                    <a:pt x="195263" y="130968"/>
                  </a:lnTo>
                  <a:lnTo>
                    <a:pt x="266700" y="138112"/>
                  </a:lnTo>
                  <a:lnTo>
                    <a:pt x="333375" y="138112"/>
                  </a:lnTo>
                  <a:lnTo>
                    <a:pt x="528638" y="116681"/>
                  </a:lnTo>
                  <a:lnTo>
                    <a:pt x="85725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53">
              <a:extLst>
                <a:ext uri="{FF2B5EF4-FFF2-40B4-BE49-F238E27FC236}">
                  <a16:creationId xmlns:a16="http://schemas.microsoft.com/office/drawing/2014/main" id="{EEF5CF11-8704-4CAA-AB0F-81BB93C1F567}"/>
                </a:ext>
              </a:extLst>
            </p:cNvPr>
            <p:cNvSpPr/>
            <p:nvPr/>
          </p:nvSpPr>
          <p:spPr>
            <a:xfrm>
              <a:off x="5113339" y="5014913"/>
              <a:ext cx="1887537" cy="336550"/>
            </a:xfrm>
            <a:custGeom>
              <a:avLst/>
              <a:gdLst>
                <a:gd name="connsiteX0" fmla="*/ 1002506 w 1888331"/>
                <a:gd name="connsiteY0" fmla="*/ 92868 h 335756"/>
                <a:gd name="connsiteX1" fmla="*/ 1257300 w 1888331"/>
                <a:gd name="connsiteY1" fmla="*/ 57150 h 335756"/>
                <a:gd name="connsiteX2" fmla="*/ 1516856 w 1888331"/>
                <a:gd name="connsiteY2" fmla="*/ 21431 h 335756"/>
                <a:gd name="connsiteX3" fmla="*/ 1688306 w 1888331"/>
                <a:gd name="connsiteY3" fmla="*/ 0 h 335756"/>
                <a:gd name="connsiteX4" fmla="*/ 1716881 w 1888331"/>
                <a:gd name="connsiteY4" fmla="*/ 4762 h 335756"/>
                <a:gd name="connsiteX5" fmla="*/ 1850231 w 1888331"/>
                <a:gd name="connsiteY5" fmla="*/ 38100 h 335756"/>
                <a:gd name="connsiteX6" fmla="*/ 1888331 w 1888331"/>
                <a:gd name="connsiteY6" fmla="*/ 328612 h 335756"/>
                <a:gd name="connsiteX7" fmla="*/ 1845469 w 1888331"/>
                <a:gd name="connsiteY7" fmla="*/ 314325 h 335756"/>
                <a:gd name="connsiteX8" fmla="*/ 1821656 w 1888331"/>
                <a:gd name="connsiteY8" fmla="*/ 304800 h 335756"/>
                <a:gd name="connsiteX9" fmla="*/ 1788319 w 1888331"/>
                <a:gd name="connsiteY9" fmla="*/ 276225 h 335756"/>
                <a:gd name="connsiteX10" fmla="*/ 1750219 w 1888331"/>
                <a:gd name="connsiteY10" fmla="*/ 245268 h 335756"/>
                <a:gd name="connsiteX11" fmla="*/ 1714500 w 1888331"/>
                <a:gd name="connsiteY11" fmla="*/ 219075 h 335756"/>
                <a:gd name="connsiteX12" fmla="*/ 1676400 w 1888331"/>
                <a:gd name="connsiteY12" fmla="*/ 197643 h 335756"/>
                <a:gd name="connsiteX13" fmla="*/ 1638300 w 1888331"/>
                <a:gd name="connsiteY13" fmla="*/ 180975 h 335756"/>
                <a:gd name="connsiteX14" fmla="*/ 1600200 w 1888331"/>
                <a:gd name="connsiteY14" fmla="*/ 183356 h 335756"/>
                <a:gd name="connsiteX15" fmla="*/ 1440656 w 1888331"/>
                <a:gd name="connsiteY15" fmla="*/ 204787 h 335756"/>
                <a:gd name="connsiteX16" fmla="*/ 1214437 w 1888331"/>
                <a:gd name="connsiteY16" fmla="*/ 230981 h 335756"/>
                <a:gd name="connsiteX17" fmla="*/ 973931 w 1888331"/>
                <a:gd name="connsiteY17" fmla="*/ 257175 h 335756"/>
                <a:gd name="connsiteX18" fmla="*/ 797719 w 1888331"/>
                <a:gd name="connsiteY18" fmla="*/ 276225 h 335756"/>
                <a:gd name="connsiteX19" fmla="*/ 561975 w 1888331"/>
                <a:gd name="connsiteY19" fmla="*/ 302418 h 335756"/>
                <a:gd name="connsiteX20" fmla="*/ 404812 w 1888331"/>
                <a:gd name="connsiteY20" fmla="*/ 314325 h 335756"/>
                <a:gd name="connsiteX21" fmla="*/ 285750 w 1888331"/>
                <a:gd name="connsiteY21" fmla="*/ 326231 h 335756"/>
                <a:gd name="connsiteX22" fmla="*/ 169069 w 1888331"/>
                <a:gd name="connsiteY22" fmla="*/ 333375 h 335756"/>
                <a:gd name="connsiteX23" fmla="*/ 0 w 1888331"/>
                <a:gd name="connsiteY23" fmla="*/ 335756 h 335756"/>
                <a:gd name="connsiteX24" fmla="*/ 30956 w 1888331"/>
                <a:gd name="connsiteY24" fmla="*/ 130968 h 335756"/>
                <a:gd name="connsiteX25" fmla="*/ 219075 w 1888331"/>
                <a:gd name="connsiteY25" fmla="*/ 133350 h 335756"/>
                <a:gd name="connsiteX26" fmla="*/ 361950 w 1888331"/>
                <a:gd name="connsiteY26" fmla="*/ 130968 h 335756"/>
                <a:gd name="connsiteX27" fmla="*/ 545306 w 1888331"/>
                <a:gd name="connsiteY27" fmla="*/ 126206 h 335756"/>
                <a:gd name="connsiteX28" fmla="*/ 781050 w 1888331"/>
                <a:gd name="connsiteY28" fmla="*/ 116681 h 335756"/>
                <a:gd name="connsiteX29" fmla="*/ 850106 w 1888331"/>
                <a:gd name="connsiteY29" fmla="*/ 114300 h 335756"/>
                <a:gd name="connsiteX30" fmla="*/ 1002506 w 1888331"/>
                <a:gd name="connsiteY30" fmla="*/ 92868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88331" h="335756">
                  <a:moveTo>
                    <a:pt x="1002506" y="92868"/>
                  </a:moveTo>
                  <a:lnTo>
                    <a:pt x="1257300" y="57150"/>
                  </a:lnTo>
                  <a:lnTo>
                    <a:pt x="1516856" y="21431"/>
                  </a:lnTo>
                  <a:lnTo>
                    <a:pt x="1688306" y="0"/>
                  </a:lnTo>
                  <a:lnTo>
                    <a:pt x="1716881" y="4762"/>
                  </a:lnTo>
                  <a:lnTo>
                    <a:pt x="1850231" y="38100"/>
                  </a:lnTo>
                  <a:lnTo>
                    <a:pt x="1888331" y="328612"/>
                  </a:lnTo>
                  <a:lnTo>
                    <a:pt x="1845469" y="314325"/>
                  </a:lnTo>
                  <a:lnTo>
                    <a:pt x="1821656" y="304800"/>
                  </a:lnTo>
                  <a:lnTo>
                    <a:pt x="1788319" y="276225"/>
                  </a:lnTo>
                  <a:lnTo>
                    <a:pt x="1750219" y="245268"/>
                  </a:lnTo>
                  <a:lnTo>
                    <a:pt x="1714500" y="219075"/>
                  </a:lnTo>
                  <a:lnTo>
                    <a:pt x="1676400" y="197643"/>
                  </a:lnTo>
                  <a:lnTo>
                    <a:pt x="1638300" y="180975"/>
                  </a:lnTo>
                  <a:lnTo>
                    <a:pt x="1600200" y="183356"/>
                  </a:lnTo>
                  <a:lnTo>
                    <a:pt x="1440656" y="204787"/>
                  </a:lnTo>
                  <a:lnTo>
                    <a:pt x="1214437" y="230981"/>
                  </a:lnTo>
                  <a:lnTo>
                    <a:pt x="973931" y="257175"/>
                  </a:lnTo>
                  <a:lnTo>
                    <a:pt x="797719" y="276225"/>
                  </a:lnTo>
                  <a:lnTo>
                    <a:pt x="561975" y="302418"/>
                  </a:lnTo>
                  <a:lnTo>
                    <a:pt x="404812" y="314325"/>
                  </a:lnTo>
                  <a:lnTo>
                    <a:pt x="285750" y="326231"/>
                  </a:lnTo>
                  <a:lnTo>
                    <a:pt x="169069" y="333375"/>
                  </a:lnTo>
                  <a:lnTo>
                    <a:pt x="0" y="335756"/>
                  </a:lnTo>
                  <a:lnTo>
                    <a:pt x="30956" y="130968"/>
                  </a:lnTo>
                  <a:lnTo>
                    <a:pt x="219075" y="133350"/>
                  </a:lnTo>
                  <a:lnTo>
                    <a:pt x="361950" y="130968"/>
                  </a:lnTo>
                  <a:lnTo>
                    <a:pt x="545306" y="126206"/>
                  </a:lnTo>
                  <a:lnTo>
                    <a:pt x="781050" y="116681"/>
                  </a:lnTo>
                  <a:lnTo>
                    <a:pt x="850106" y="114300"/>
                  </a:lnTo>
                  <a:lnTo>
                    <a:pt x="1002506" y="92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55">
              <a:extLst>
                <a:ext uri="{FF2B5EF4-FFF2-40B4-BE49-F238E27FC236}">
                  <a16:creationId xmlns:a16="http://schemas.microsoft.com/office/drawing/2014/main" id="{A7E3A0BA-4E8D-4FF8-96A9-9DB798E3B87F}"/>
                </a:ext>
              </a:extLst>
            </p:cNvPr>
            <p:cNvSpPr/>
            <p:nvPr/>
          </p:nvSpPr>
          <p:spPr>
            <a:xfrm>
              <a:off x="4424363" y="5372100"/>
              <a:ext cx="1365250" cy="808038"/>
            </a:xfrm>
            <a:custGeom>
              <a:avLst/>
              <a:gdLst>
                <a:gd name="connsiteX0" fmla="*/ 661987 w 1364456"/>
                <a:gd name="connsiteY0" fmla="*/ 371475 h 807244"/>
                <a:gd name="connsiteX1" fmla="*/ 559593 w 1364456"/>
                <a:gd name="connsiteY1" fmla="*/ 442913 h 807244"/>
                <a:gd name="connsiteX2" fmla="*/ 457200 w 1364456"/>
                <a:gd name="connsiteY2" fmla="*/ 511969 h 807244"/>
                <a:gd name="connsiteX3" fmla="*/ 300037 w 1364456"/>
                <a:gd name="connsiteY3" fmla="*/ 604838 h 807244"/>
                <a:gd name="connsiteX4" fmla="*/ 119062 w 1364456"/>
                <a:gd name="connsiteY4" fmla="*/ 704850 h 807244"/>
                <a:gd name="connsiteX5" fmla="*/ 26193 w 1364456"/>
                <a:gd name="connsiteY5" fmla="*/ 754856 h 807244"/>
                <a:gd name="connsiteX6" fmla="*/ 11906 w 1364456"/>
                <a:gd name="connsiteY6" fmla="*/ 764381 h 807244"/>
                <a:gd name="connsiteX7" fmla="*/ 0 w 1364456"/>
                <a:gd name="connsiteY7" fmla="*/ 781050 h 807244"/>
                <a:gd name="connsiteX8" fmla="*/ 0 w 1364456"/>
                <a:gd name="connsiteY8" fmla="*/ 792956 h 807244"/>
                <a:gd name="connsiteX9" fmla="*/ 9525 w 1364456"/>
                <a:gd name="connsiteY9" fmla="*/ 802481 h 807244"/>
                <a:gd name="connsiteX10" fmla="*/ 33337 w 1364456"/>
                <a:gd name="connsiteY10" fmla="*/ 807244 h 807244"/>
                <a:gd name="connsiteX11" fmla="*/ 126206 w 1364456"/>
                <a:gd name="connsiteY11" fmla="*/ 785813 h 807244"/>
                <a:gd name="connsiteX12" fmla="*/ 259556 w 1364456"/>
                <a:gd name="connsiteY12" fmla="*/ 747713 h 807244"/>
                <a:gd name="connsiteX13" fmla="*/ 366712 w 1364456"/>
                <a:gd name="connsiteY13" fmla="*/ 711994 h 807244"/>
                <a:gd name="connsiteX14" fmla="*/ 502443 w 1364456"/>
                <a:gd name="connsiteY14" fmla="*/ 659606 h 807244"/>
                <a:gd name="connsiteX15" fmla="*/ 647700 w 1364456"/>
                <a:gd name="connsiteY15" fmla="*/ 590550 h 807244"/>
                <a:gd name="connsiteX16" fmla="*/ 795337 w 1364456"/>
                <a:gd name="connsiteY16" fmla="*/ 516731 h 807244"/>
                <a:gd name="connsiteX17" fmla="*/ 931068 w 1364456"/>
                <a:gd name="connsiteY17" fmla="*/ 447675 h 807244"/>
                <a:gd name="connsiteX18" fmla="*/ 985837 w 1364456"/>
                <a:gd name="connsiteY18" fmla="*/ 411956 h 807244"/>
                <a:gd name="connsiteX19" fmla="*/ 1059656 w 1364456"/>
                <a:gd name="connsiteY19" fmla="*/ 364331 h 807244"/>
                <a:gd name="connsiteX20" fmla="*/ 1126331 w 1364456"/>
                <a:gd name="connsiteY20" fmla="*/ 328613 h 807244"/>
                <a:gd name="connsiteX21" fmla="*/ 1185862 w 1364456"/>
                <a:gd name="connsiteY21" fmla="*/ 302419 h 807244"/>
                <a:gd name="connsiteX22" fmla="*/ 1250156 w 1364456"/>
                <a:gd name="connsiteY22" fmla="*/ 276225 h 807244"/>
                <a:gd name="connsiteX23" fmla="*/ 1304925 w 1364456"/>
                <a:gd name="connsiteY23" fmla="*/ 259556 h 807244"/>
                <a:gd name="connsiteX24" fmla="*/ 1340643 w 1364456"/>
                <a:gd name="connsiteY24" fmla="*/ 235744 h 807244"/>
                <a:gd name="connsiteX25" fmla="*/ 1359693 w 1364456"/>
                <a:gd name="connsiteY25" fmla="*/ 219075 h 807244"/>
                <a:gd name="connsiteX26" fmla="*/ 1364456 w 1364456"/>
                <a:gd name="connsiteY26" fmla="*/ 188119 h 807244"/>
                <a:gd name="connsiteX27" fmla="*/ 1359693 w 1364456"/>
                <a:gd name="connsiteY27" fmla="*/ 171450 h 807244"/>
                <a:gd name="connsiteX28" fmla="*/ 1350168 w 1364456"/>
                <a:gd name="connsiteY28" fmla="*/ 154781 h 807244"/>
                <a:gd name="connsiteX29" fmla="*/ 1328737 w 1364456"/>
                <a:gd name="connsiteY29" fmla="*/ 138113 h 807244"/>
                <a:gd name="connsiteX30" fmla="*/ 1245393 w 1364456"/>
                <a:gd name="connsiteY30" fmla="*/ 102394 h 807244"/>
                <a:gd name="connsiteX31" fmla="*/ 1207293 w 1364456"/>
                <a:gd name="connsiteY31" fmla="*/ 83344 h 807244"/>
                <a:gd name="connsiteX32" fmla="*/ 1114425 w 1364456"/>
                <a:gd name="connsiteY32" fmla="*/ 40481 h 807244"/>
                <a:gd name="connsiteX33" fmla="*/ 1054893 w 1364456"/>
                <a:gd name="connsiteY33" fmla="*/ 23813 h 807244"/>
                <a:gd name="connsiteX34" fmla="*/ 992981 w 1364456"/>
                <a:gd name="connsiteY34" fmla="*/ 7144 h 807244"/>
                <a:gd name="connsiteX35" fmla="*/ 933450 w 1364456"/>
                <a:gd name="connsiteY35" fmla="*/ 0 h 807244"/>
                <a:gd name="connsiteX36" fmla="*/ 878681 w 1364456"/>
                <a:gd name="connsiteY36" fmla="*/ 4763 h 807244"/>
                <a:gd name="connsiteX37" fmla="*/ 864393 w 1364456"/>
                <a:gd name="connsiteY37" fmla="*/ 19050 h 807244"/>
                <a:gd name="connsiteX38" fmla="*/ 854868 w 1364456"/>
                <a:gd name="connsiteY38" fmla="*/ 38100 h 807244"/>
                <a:gd name="connsiteX39" fmla="*/ 859631 w 1364456"/>
                <a:gd name="connsiteY39" fmla="*/ 61913 h 807244"/>
                <a:gd name="connsiteX40" fmla="*/ 881062 w 1364456"/>
                <a:gd name="connsiteY40" fmla="*/ 83344 h 807244"/>
                <a:gd name="connsiteX41" fmla="*/ 895350 w 1364456"/>
                <a:gd name="connsiteY41" fmla="*/ 100013 h 807244"/>
                <a:gd name="connsiteX42" fmla="*/ 900112 w 1364456"/>
                <a:gd name="connsiteY42" fmla="*/ 121444 h 807244"/>
                <a:gd name="connsiteX43" fmla="*/ 897731 w 1364456"/>
                <a:gd name="connsiteY43" fmla="*/ 142875 h 807244"/>
                <a:gd name="connsiteX44" fmla="*/ 885825 w 1364456"/>
                <a:gd name="connsiteY44" fmla="*/ 171450 h 807244"/>
                <a:gd name="connsiteX45" fmla="*/ 840581 w 1364456"/>
                <a:gd name="connsiteY45" fmla="*/ 219075 h 807244"/>
                <a:gd name="connsiteX46" fmla="*/ 750093 w 1364456"/>
                <a:gd name="connsiteY46" fmla="*/ 300038 h 807244"/>
                <a:gd name="connsiteX47" fmla="*/ 661987 w 1364456"/>
                <a:gd name="connsiteY47" fmla="*/ 3714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4456" h="807244">
                  <a:moveTo>
                    <a:pt x="661987" y="371475"/>
                  </a:moveTo>
                  <a:lnTo>
                    <a:pt x="559593" y="442913"/>
                  </a:lnTo>
                  <a:lnTo>
                    <a:pt x="457200" y="511969"/>
                  </a:lnTo>
                  <a:lnTo>
                    <a:pt x="300037" y="604838"/>
                  </a:lnTo>
                  <a:lnTo>
                    <a:pt x="119062" y="704850"/>
                  </a:lnTo>
                  <a:lnTo>
                    <a:pt x="26193" y="754856"/>
                  </a:lnTo>
                  <a:lnTo>
                    <a:pt x="11906" y="764381"/>
                  </a:lnTo>
                  <a:lnTo>
                    <a:pt x="0" y="781050"/>
                  </a:lnTo>
                  <a:lnTo>
                    <a:pt x="0" y="792956"/>
                  </a:lnTo>
                  <a:lnTo>
                    <a:pt x="9525" y="802481"/>
                  </a:lnTo>
                  <a:lnTo>
                    <a:pt x="33337" y="807244"/>
                  </a:lnTo>
                  <a:lnTo>
                    <a:pt x="126206" y="785813"/>
                  </a:lnTo>
                  <a:lnTo>
                    <a:pt x="259556" y="747713"/>
                  </a:lnTo>
                  <a:lnTo>
                    <a:pt x="366712" y="711994"/>
                  </a:lnTo>
                  <a:lnTo>
                    <a:pt x="502443" y="659606"/>
                  </a:lnTo>
                  <a:lnTo>
                    <a:pt x="647700" y="590550"/>
                  </a:lnTo>
                  <a:lnTo>
                    <a:pt x="795337" y="516731"/>
                  </a:lnTo>
                  <a:lnTo>
                    <a:pt x="931068" y="447675"/>
                  </a:lnTo>
                  <a:lnTo>
                    <a:pt x="985837" y="411956"/>
                  </a:lnTo>
                  <a:lnTo>
                    <a:pt x="1059656" y="364331"/>
                  </a:lnTo>
                  <a:lnTo>
                    <a:pt x="1126331" y="328613"/>
                  </a:lnTo>
                  <a:lnTo>
                    <a:pt x="1185862" y="302419"/>
                  </a:lnTo>
                  <a:lnTo>
                    <a:pt x="1250156" y="276225"/>
                  </a:lnTo>
                  <a:lnTo>
                    <a:pt x="1304925" y="259556"/>
                  </a:lnTo>
                  <a:lnTo>
                    <a:pt x="1340643" y="235744"/>
                  </a:lnTo>
                  <a:lnTo>
                    <a:pt x="1359693" y="219075"/>
                  </a:lnTo>
                  <a:lnTo>
                    <a:pt x="1364456" y="188119"/>
                  </a:lnTo>
                  <a:lnTo>
                    <a:pt x="1359693" y="171450"/>
                  </a:lnTo>
                  <a:lnTo>
                    <a:pt x="1350168" y="154781"/>
                  </a:lnTo>
                  <a:lnTo>
                    <a:pt x="1328737" y="138113"/>
                  </a:lnTo>
                  <a:lnTo>
                    <a:pt x="1245393" y="102394"/>
                  </a:lnTo>
                  <a:lnTo>
                    <a:pt x="1207293" y="83344"/>
                  </a:lnTo>
                  <a:lnTo>
                    <a:pt x="1114425" y="40481"/>
                  </a:lnTo>
                  <a:lnTo>
                    <a:pt x="1054893" y="23813"/>
                  </a:lnTo>
                  <a:lnTo>
                    <a:pt x="992981" y="7144"/>
                  </a:lnTo>
                  <a:lnTo>
                    <a:pt x="933450" y="0"/>
                  </a:lnTo>
                  <a:lnTo>
                    <a:pt x="878681" y="4763"/>
                  </a:lnTo>
                  <a:lnTo>
                    <a:pt x="864393" y="19050"/>
                  </a:lnTo>
                  <a:lnTo>
                    <a:pt x="854868" y="38100"/>
                  </a:lnTo>
                  <a:lnTo>
                    <a:pt x="859631" y="61913"/>
                  </a:lnTo>
                  <a:lnTo>
                    <a:pt x="881062" y="83344"/>
                  </a:lnTo>
                  <a:lnTo>
                    <a:pt x="895350" y="100013"/>
                  </a:lnTo>
                  <a:lnTo>
                    <a:pt x="900112" y="121444"/>
                  </a:lnTo>
                  <a:lnTo>
                    <a:pt x="897731" y="142875"/>
                  </a:lnTo>
                  <a:lnTo>
                    <a:pt x="885825" y="171450"/>
                  </a:lnTo>
                  <a:lnTo>
                    <a:pt x="840581" y="219075"/>
                  </a:lnTo>
                  <a:lnTo>
                    <a:pt x="750093" y="300038"/>
                  </a:lnTo>
                  <a:lnTo>
                    <a:pt x="6619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55955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5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6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4E528A73-91F7-4627-9EA8-204EC8512B8F}"/>
              </a:ext>
            </a:extLst>
          </p:cNvPr>
          <p:cNvGrpSpPr/>
          <p:nvPr/>
        </p:nvGrpSpPr>
        <p:grpSpPr>
          <a:xfrm>
            <a:off x="4219575" y="1325563"/>
            <a:ext cx="4292600" cy="4873626"/>
            <a:chOff x="4219575" y="1325563"/>
            <a:chExt cx="4292600" cy="4873626"/>
          </a:xfrm>
          <a:solidFill>
            <a:schemeClr val="tx1"/>
          </a:solidFill>
        </p:grpSpPr>
        <p:sp>
          <p:nvSpPr>
            <p:cNvPr id="3" name="フリーフォーム 43">
              <a:extLst>
                <a:ext uri="{FF2B5EF4-FFF2-40B4-BE49-F238E27FC236}">
                  <a16:creationId xmlns:a16="http://schemas.microsoft.com/office/drawing/2014/main" id="{E2E3C323-6570-40C4-89F7-276A1BAE4B26}"/>
                </a:ext>
              </a:extLst>
            </p:cNvPr>
            <p:cNvSpPr/>
            <p:nvPr/>
          </p:nvSpPr>
          <p:spPr>
            <a:xfrm>
              <a:off x="4219575" y="1462088"/>
              <a:ext cx="1368425" cy="1155700"/>
            </a:xfrm>
            <a:custGeom>
              <a:avLst/>
              <a:gdLst>
                <a:gd name="connsiteX0" fmla="*/ 988219 w 1366838"/>
                <a:gd name="connsiteY0" fmla="*/ 564356 h 1154906"/>
                <a:gd name="connsiteX1" fmla="*/ 873919 w 1366838"/>
                <a:gd name="connsiteY1" fmla="*/ 647700 h 1154906"/>
                <a:gd name="connsiteX2" fmla="*/ 764382 w 1366838"/>
                <a:gd name="connsiteY2" fmla="*/ 723900 h 1154906"/>
                <a:gd name="connsiteX3" fmla="*/ 616744 w 1366838"/>
                <a:gd name="connsiteY3" fmla="*/ 819150 h 1154906"/>
                <a:gd name="connsiteX4" fmla="*/ 476250 w 1366838"/>
                <a:gd name="connsiteY4" fmla="*/ 907256 h 1154906"/>
                <a:gd name="connsiteX5" fmla="*/ 311944 w 1366838"/>
                <a:gd name="connsiteY5" fmla="*/ 1002506 h 1154906"/>
                <a:gd name="connsiteX6" fmla="*/ 123825 w 1366838"/>
                <a:gd name="connsiteY6" fmla="*/ 1107281 h 1154906"/>
                <a:gd name="connsiteX7" fmla="*/ 40482 w 1366838"/>
                <a:gd name="connsiteY7" fmla="*/ 1147762 h 1154906"/>
                <a:gd name="connsiteX8" fmla="*/ 19050 w 1366838"/>
                <a:gd name="connsiteY8" fmla="*/ 1154906 h 1154906"/>
                <a:gd name="connsiteX9" fmla="*/ 9525 w 1366838"/>
                <a:gd name="connsiteY9" fmla="*/ 1154906 h 1154906"/>
                <a:gd name="connsiteX10" fmla="*/ 2382 w 1366838"/>
                <a:gd name="connsiteY10" fmla="*/ 1150143 h 1154906"/>
                <a:gd name="connsiteX11" fmla="*/ 0 w 1366838"/>
                <a:gd name="connsiteY11" fmla="*/ 1133475 h 1154906"/>
                <a:gd name="connsiteX12" fmla="*/ 9525 w 1366838"/>
                <a:gd name="connsiteY12" fmla="*/ 1104900 h 1154906"/>
                <a:gd name="connsiteX13" fmla="*/ 47625 w 1366838"/>
                <a:gd name="connsiteY13" fmla="*/ 1071562 h 1154906"/>
                <a:gd name="connsiteX14" fmla="*/ 173832 w 1366838"/>
                <a:gd name="connsiteY14" fmla="*/ 978693 h 1154906"/>
                <a:gd name="connsiteX15" fmla="*/ 297657 w 1366838"/>
                <a:gd name="connsiteY15" fmla="*/ 881062 h 1154906"/>
                <a:gd name="connsiteX16" fmla="*/ 419100 w 1366838"/>
                <a:gd name="connsiteY16" fmla="*/ 781050 h 1154906"/>
                <a:gd name="connsiteX17" fmla="*/ 521494 w 1366838"/>
                <a:gd name="connsiteY17" fmla="*/ 690562 h 1154906"/>
                <a:gd name="connsiteX18" fmla="*/ 628650 w 1366838"/>
                <a:gd name="connsiteY18" fmla="*/ 590550 h 1154906"/>
                <a:gd name="connsiteX19" fmla="*/ 728663 w 1366838"/>
                <a:gd name="connsiteY19" fmla="*/ 492918 h 1154906"/>
                <a:gd name="connsiteX20" fmla="*/ 814388 w 1366838"/>
                <a:gd name="connsiteY20" fmla="*/ 402431 h 1154906"/>
                <a:gd name="connsiteX21" fmla="*/ 871538 w 1366838"/>
                <a:gd name="connsiteY21" fmla="*/ 340518 h 1154906"/>
                <a:gd name="connsiteX22" fmla="*/ 921544 w 1366838"/>
                <a:gd name="connsiteY22" fmla="*/ 280987 h 1154906"/>
                <a:gd name="connsiteX23" fmla="*/ 957263 w 1366838"/>
                <a:gd name="connsiteY23" fmla="*/ 228600 h 1154906"/>
                <a:gd name="connsiteX24" fmla="*/ 973932 w 1366838"/>
                <a:gd name="connsiteY24" fmla="*/ 195262 h 1154906"/>
                <a:gd name="connsiteX25" fmla="*/ 973932 w 1366838"/>
                <a:gd name="connsiteY25" fmla="*/ 169068 h 1154906"/>
                <a:gd name="connsiteX26" fmla="*/ 966788 w 1366838"/>
                <a:gd name="connsiteY26" fmla="*/ 147637 h 1154906"/>
                <a:gd name="connsiteX27" fmla="*/ 947738 w 1366838"/>
                <a:gd name="connsiteY27" fmla="*/ 116681 h 1154906"/>
                <a:gd name="connsiteX28" fmla="*/ 923925 w 1366838"/>
                <a:gd name="connsiteY28" fmla="*/ 92868 h 1154906"/>
                <a:gd name="connsiteX29" fmla="*/ 895350 w 1366838"/>
                <a:gd name="connsiteY29" fmla="*/ 71437 h 1154906"/>
                <a:gd name="connsiteX30" fmla="*/ 866775 w 1366838"/>
                <a:gd name="connsiteY30" fmla="*/ 52387 h 1154906"/>
                <a:gd name="connsiteX31" fmla="*/ 852488 w 1366838"/>
                <a:gd name="connsiteY31" fmla="*/ 33337 h 1154906"/>
                <a:gd name="connsiteX32" fmla="*/ 850107 w 1366838"/>
                <a:gd name="connsiteY32" fmla="*/ 9525 h 1154906"/>
                <a:gd name="connsiteX33" fmla="*/ 862013 w 1366838"/>
                <a:gd name="connsiteY33" fmla="*/ 0 h 1154906"/>
                <a:gd name="connsiteX34" fmla="*/ 885825 w 1366838"/>
                <a:gd name="connsiteY34" fmla="*/ 0 h 1154906"/>
                <a:gd name="connsiteX35" fmla="*/ 926307 w 1366838"/>
                <a:gd name="connsiteY35" fmla="*/ 4762 h 1154906"/>
                <a:gd name="connsiteX36" fmla="*/ 1004888 w 1366838"/>
                <a:gd name="connsiteY36" fmla="*/ 14287 h 1154906"/>
                <a:gd name="connsiteX37" fmla="*/ 1057275 w 1366838"/>
                <a:gd name="connsiteY37" fmla="*/ 28575 h 1154906"/>
                <a:gd name="connsiteX38" fmla="*/ 1119188 w 1366838"/>
                <a:gd name="connsiteY38" fmla="*/ 52387 h 1154906"/>
                <a:gd name="connsiteX39" fmla="*/ 1169194 w 1366838"/>
                <a:gd name="connsiteY39" fmla="*/ 76200 h 1154906"/>
                <a:gd name="connsiteX40" fmla="*/ 1228725 w 1366838"/>
                <a:gd name="connsiteY40" fmla="*/ 109537 h 1154906"/>
                <a:gd name="connsiteX41" fmla="*/ 1264444 w 1366838"/>
                <a:gd name="connsiteY41" fmla="*/ 133350 h 1154906"/>
                <a:gd name="connsiteX42" fmla="*/ 1295400 w 1366838"/>
                <a:gd name="connsiteY42" fmla="*/ 159543 h 1154906"/>
                <a:gd name="connsiteX43" fmla="*/ 1335882 w 1366838"/>
                <a:gd name="connsiteY43" fmla="*/ 202406 h 1154906"/>
                <a:gd name="connsiteX44" fmla="*/ 1354932 w 1366838"/>
                <a:gd name="connsiteY44" fmla="*/ 226218 h 1154906"/>
                <a:gd name="connsiteX45" fmla="*/ 1362075 w 1366838"/>
                <a:gd name="connsiteY45" fmla="*/ 242887 h 1154906"/>
                <a:gd name="connsiteX46" fmla="*/ 1366838 w 1366838"/>
                <a:gd name="connsiteY46" fmla="*/ 259556 h 1154906"/>
                <a:gd name="connsiteX47" fmla="*/ 1366838 w 1366838"/>
                <a:gd name="connsiteY47" fmla="*/ 280987 h 1154906"/>
                <a:gd name="connsiteX48" fmla="*/ 1362075 w 1366838"/>
                <a:gd name="connsiteY48" fmla="*/ 304800 h 1154906"/>
                <a:gd name="connsiteX49" fmla="*/ 1345407 w 1366838"/>
                <a:gd name="connsiteY49" fmla="*/ 333375 h 1154906"/>
                <a:gd name="connsiteX50" fmla="*/ 1321594 w 1366838"/>
                <a:gd name="connsiteY50" fmla="*/ 352425 h 1154906"/>
                <a:gd name="connsiteX51" fmla="*/ 1281113 w 1366838"/>
                <a:gd name="connsiteY51" fmla="*/ 373856 h 1154906"/>
                <a:gd name="connsiteX52" fmla="*/ 1233488 w 1366838"/>
                <a:gd name="connsiteY52" fmla="*/ 392906 h 1154906"/>
                <a:gd name="connsiteX53" fmla="*/ 1195388 w 1366838"/>
                <a:gd name="connsiteY53" fmla="*/ 407193 h 1154906"/>
                <a:gd name="connsiteX54" fmla="*/ 1128713 w 1366838"/>
                <a:gd name="connsiteY54" fmla="*/ 459581 h 1154906"/>
                <a:gd name="connsiteX55" fmla="*/ 988219 w 1366838"/>
                <a:gd name="connsiteY55" fmla="*/ 564356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66838" h="1154906">
                  <a:moveTo>
                    <a:pt x="988219" y="564356"/>
                  </a:moveTo>
                  <a:lnTo>
                    <a:pt x="873919" y="647700"/>
                  </a:lnTo>
                  <a:lnTo>
                    <a:pt x="764382" y="723900"/>
                  </a:lnTo>
                  <a:lnTo>
                    <a:pt x="616744" y="819150"/>
                  </a:lnTo>
                  <a:lnTo>
                    <a:pt x="476250" y="907256"/>
                  </a:lnTo>
                  <a:lnTo>
                    <a:pt x="311944" y="1002506"/>
                  </a:lnTo>
                  <a:lnTo>
                    <a:pt x="123825" y="1107281"/>
                  </a:lnTo>
                  <a:lnTo>
                    <a:pt x="40482" y="1147762"/>
                  </a:lnTo>
                  <a:lnTo>
                    <a:pt x="19050" y="1154906"/>
                  </a:lnTo>
                  <a:lnTo>
                    <a:pt x="9525" y="1154906"/>
                  </a:lnTo>
                  <a:lnTo>
                    <a:pt x="2382" y="1150143"/>
                  </a:lnTo>
                  <a:lnTo>
                    <a:pt x="0" y="1133475"/>
                  </a:lnTo>
                  <a:lnTo>
                    <a:pt x="9525" y="1104900"/>
                  </a:lnTo>
                  <a:lnTo>
                    <a:pt x="47625" y="1071562"/>
                  </a:lnTo>
                  <a:lnTo>
                    <a:pt x="173832" y="978693"/>
                  </a:lnTo>
                  <a:lnTo>
                    <a:pt x="297657" y="881062"/>
                  </a:lnTo>
                  <a:lnTo>
                    <a:pt x="419100" y="781050"/>
                  </a:lnTo>
                  <a:lnTo>
                    <a:pt x="521494" y="690562"/>
                  </a:lnTo>
                  <a:lnTo>
                    <a:pt x="628650" y="590550"/>
                  </a:lnTo>
                  <a:lnTo>
                    <a:pt x="728663" y="492918"/>
                  </a:lnTo>
                  <a:lnTo>
                    <a:pt x="814388" y="402431"/>
                  </a:lnTo>
                  <a:lnTo>
                    <a:pt x="871538" y="340518"/>
                  </a:lnTo>
                  <a:lnTo>
                    <a:pt x="921544" y="280987"/>
                  </a:lnTo>
                  <a:lnTo>
                    <a:pt x="957263" y="228600"/>
                  </a:lnTo>
                  <a:lnTo>
                    <a:pt x="973932" y="195262"/>
                  </a:lnTo>
                  <a:lnTo>
                    <a:pt x="973932" y="169068"/>
                  </a:lnTo>
                  <a:lnTo>
                    <a:pt x="966788" y="147637"/>
                  </a:lnTo>
                  <a:lnTo>
                    <a:pt x="947738" y="116681"/>
                  </a:lnTo>
                  <a:lnTo>
                    <a:pt x="923925" y="92868"/>
                  </a:lnTo>
                  <a:lnTo>
                    <a:pt x="895350" y="71437"/>
                  </a:lnTo>
                  <a:lnTo>
                    <a:pt x="866775" y="52387"/>
                  </a:lnTo>
                  <a:lnTo>
                    <a:pt x="852488" y="33337"/>
                  </a:lnTo>
                  <a:lnTo>
                    <a:pt x="850107" y="9525"/>
                  </a:lnTo>
                  <a:lnTo>
                    <a:pt x="862013" y="0"/>
                  </a:lnTo>
                  <a:lnTo>
                    <a:pt x="885825" y="0"/>
                  </a:lnTo>
                  <a:lnTo>
                    <a:pt x="926307" y="4762"/>
                  </a:lnTo>
                  <a:lnTo>
                    <a:pt x="1004888" y="14287"/>
                  </a:lnTo>
                  <a:lnTo>
                    <a:pt x="1057275" y="28575"/>
                  </a:lnTo>
                  <a:lnTo>
                    <a:pt x="1119188" y="52387"/>
                  </a:lnTo>
                  <a:lnTo>
                    <a:pt x="1169194" y="76200"/>
                  </a:lnTo>
                  <a:lnTo>
                    <a:pt x="1228725" y="109537"/>
                  </a:lnTo>
                  <a:lnTo>
                    <a:pt x="1264444" y="133350"/>
                  </a:lnTo>
                  <a:lnTo>
                    <a:pt x="1295400" y="159543"/>
                  </a:lnTo>
                  <a:lnTo>
                    <a:pt x="1335882" y="202406"/>
                  </a:lnTo>
                  <a:lnTo>
                    <a:pt x="1354932" y="226218"/>
                  </a:lnTo>
                  <a:lnTo>
                    <a:pt x="1362075" y="242887"/>
                  </a:lnTo>
                  <a:lnTo>
                    <a:pt x="1366838" y="259556"/>
                  </a:lnTo>
                  <a:lnTo>
                    <a:pt x="1366838" y="280987"/>
                  </a:lnTo>
                  <a:lnTo>
                    <a:pt x="1362075" y="304800"/>
                  </a:lnTo>
                  <a:lnTo>
                    <a:pt x="1345407" y="333375"/>
                  </a:lnTo>
                  <a:lnTo>
                    <a:pt x="1321594" y="352425"/>
                  </a:lnTo>
                  <a:lnTo>
                    <a:pt x="1281113" y="373856"/>
                  </a:lnTo>
                  <a:lnTo>
                    <a:pt x="1233488" y="392906"/>
                  </a:lnTo>
                  <a:lnTo>
                    <a:pt x="1195388" y="407193"/>
                  </a:lnTo>
                  <a:lnTo>
                    <a:pt x="1128713" y="459581"/>
                  </a:lnTo>
                  <a:lnTo>
                    <a:pt x="988219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" name="フリーフォーム 44">
              <a:extLst>
                <a:ext uri="{FF2B5EF4-FFF2-40B4-BE49-F238E27FC236}">
                  <a16:creationId xmlns:a16="http://schemas.microsoft.com/office/drawing/2014/main" id="{8F33E0EC-D3F6-479C-8942-7A47D7793380}"/>
                </a:ext>
              </a:extLst>
            </p:cNvPr>
            <p:cNvSpPr/>
            <p:nvPr/>
          </p:nvSpPr>
          <p:spPr>
            <a:xfrm>
              <a:off x="6057900" y="1325563"/>
              <a:ext cx="2454275" cy="1301750"/>
            </a:xfrm>
            <a:custGeom>
              <a:avLst/>
              <a:gdLst>
                <a:gd name="connsiteX0" fmla="*/ 983457 w 2452688"/>
                <a:gd name="connsiteY0" fmla="*/ 764382 h 1300163"/>
                <a:gd name="connsiteX1" fmla="*/ 890588 w 2452688"/>
                <a:gd name="connsiteY1" fmla="*/ 673894 h 1300163"/>
                <a:gd name="connsiteX2" fmla="*/ 804863 w 2452688"/>
                <a:gd name="connsiteY2" fmla="*/ 590550 h 1300163"/>
                <a:gd name="connsiteX3" fmla="*/ 719138 w 2452688"/>
                <a:gd name="connsiteY3" fmla="*/ 509588 h 1300163"/>
                <a:gd name="connsiteX4" fmla="*/ 633413 w 2452688"/>
                <a:gd name="connsiteY4" fmla="*/ 431007 h 1300163"/>
                <a:gd name="connsiteX5" fmla="*/ 571500 w 2452688"/>
                <a:gd name="connsiteY5" fmla="*/ 373857 h 1300163"/>
                <a:gd name="connsiteX6" fmla="*/ 507207 w 2452688"/>
                <a:gd name="connsiteY6" fmla="*/ 321469 h 1300163"/>
                <a:gd name="connsiteX7" fmla="*/ 452438 w 2452688"/>
                <a:gd name="connsiteY7" fmla="*/ 278607 h 1300163"/>
                <a:gd name="connsiteX8" fmla="*/ 392907 w 2452688"/>
                <a:gd name="connsiteY8" fmla="*/ 240507 h 1300163"/>
                <a:gd name="connsiteX9" fmla="*/ 338138 w 2452688"/>
                <a:gd name="connsiteY9" fmla="*/ 204788 h 1300163"/>
                <a:gd name="connsiteX10" fmla="*/ 273844 w 2452688"/>
                <a:gd name="connsiteY10" fmla="*/ 173832 h 1300163"/>
                <a:gd name="connsiteX11" fmla="*/ 209550 w 2452688"/>
                <a:gd name="connsiteY11" fmla="*/ 147638 h 1300163"/>
                <a:gd name="connsiteX12" fmla="*/ 161925 w 2452688"/>
                <a:gd name="connsiteY12" fmla="*/ 128588 h 1300163"/>
                <a:gd name="connsiteX13" fmla="*/ 116682 w 2452688"/>
                <a:gd name="connsiteY13" fmla="*/ 116682 h 1300163"/>
                <a:gd name="connsiteX14" fmla="*/ 76200 w 2452688"/>
                <a:gd name="connsiteY14" fmla="*/ 116682 h 1300163"/>
                <a:gd name="connsiteX15" fmla="*/ 47625 w 2452688"/>
                <a:gd name="connsiteY15" fmla="*/ 121444 h 1300163"/>
                <a:gd name="connsiteX16" fmla="*/ 21432 w 2452688"/>
                <a:gd name="connsiteY16" fmla="*/ 119063 h 1300163"/>
                <a:gd name="connsiteX17" fmla="*/ 4763 w 2452688"/>
                <a:gd name="connsiteY17" fmla="*/ 109538 h 1300163"/>
                <a:gd name="connsiteX18" fmla="*/ 0 w 2452688"/>
                <a:gd name="connsiteY18" fmla="*/ 95250 h 1300163"/>
                <a:gd name="connsiteX19" fmla="*/ 7144 w 2452688"/>
                <a:gd name="connsiteY19" fmla="*/ 66675 h 1300163"/>
                <a:gd name="connsiteX20" fmla="*/ 33338 w 2452688"/>
                <a:gd name="connsiteY20" fmla="*/ 33338 h 1300163"/>
                <a:gd name="connsiteX21" fmla="*/ 54769 w 2452688"/>
                <a:gd name="connsiteY21" fmla="*/ 16669 h 1300163"/>
                <a:gd name="connsiteX22" fmla="*/ 80963 w 2452688"/>
                <a:gd name="connsiteY22" fmla="*/ 4763 h 1300163"/>
                <a:gd name="connsiteX23" fmla="*/ 109538 w 2452688"/>
                <a:gd name="connsiteY23" fmla="*/ 0 h 1300163"/>
                <a:gd name="connsiteX24" fmla="*/ 138113 w 2452688"/>
                <a:gd name="connsiteY24" fmla="*/ 2382 h 1300163"/>
                <a:gd name="connsiteX25" fmla="*/ 169069 w 2452688"/>
                <a:gd name="connsiteY25" fmla="*/ 7144 h 1300163"/>
                <a:gd name="connsiteX26" fmla="*/ 233363 w 2452688"/>
                <a:gd name="connsiteY26" fmla="*/ 42863 h 1300163"/>
                <a:gd name="connsiteX27" fmla="*/ 457200 w 2452688"/>
                <a:gd name="connsiteY27" fmla="*/ 173832 h 1300163"/>
                <a:gd name="connsiteX28" fmla="*/ 671513 w 2452688"/>
                <a:gd name="connsiteY28" fmla="*/ 309563 h 1300163"/>
                <a:gd name="connsiteX29" fmla="*/ 854869 w 2452688"/>
                <a:gd name="connsiteY29" fmla="*/ 428625 h 1300163"/>
                <a:gd name="connsiteX30" fmla="*/ 1083469 w 2452688"/>
                <a:gd name="connsiteY30" fmla="*/ 583407 h 1300163"/>
                <a:gd name="connsiteX31" fmla="*/ 1288257 w 2452688"/>
                <a:gd name="connsiteY31" fmla="*/ 709613 h 1300163"/>
                <a:gd name="connsiteX32" fmla="*/ 1519238 w 2452688"/>
                <a:gd name="connsiteY32" fmla="*/ 838200 h 1300163"/>
                <a:gd name="connsiteX33" fmla="*/ 1700213 w 2452688"/>
                <a:gd name="connsiteY33" fmla="*/ 931069 h 1300163"/>
                <a:gd name="connsiteX34" fmla="*/ 1924050 w 2452688"/>
                <a:gd name="connsiteY34" fmla="*/ 1033463 h 1300163"/>
                <a:gd name="connsiteX35" fmla="*/ 2116932 w 2452688"/>
                <a:gd name="connsiteY35" fmla="*/ 1114425 h 1300163"/>
                <a:gd name="connsiteX36" fmla="*/ 2331244 w 2452688"/>
                <a:gd name="connsiteY36" fmla="*/ 1195388 h 1300163"/>
                <a:gd name="connsiteX37" fmla="*/ 2433638 w 2452688"/>
                <a:gd name="connsiteY37" fmla="*/ 1231107 h 1300163"/>
                <a:gd name="connsiteX38" fmla="*/ 2447925 w 2452688"/>
                <a:gd name="connsiteY38" fmla="*/ 1238250 h 1300163"/>
                <a:gd name="connsiteX39" fmla="*/ 2452688 w 2452688"/>
                <a:gd name="connsiteY39" fmla="*/ 1252538 h 1300163"/>
                <a:gd name="connsiteX40" fmla="*/ 2452688 w 2452688"/>
                <a:gd name="connsiteY40" fmla="*/ 1269207 h 1300163"/>
                <a:gd name="connsiteX41" fmla="*/ 2445544 w 2452688"/>
                <a:gd name="connsiteY41" fmla="*/ 1281113 h 1300163"/>
                <a:gd name="connsiteX42" fmla="*/ 2428875 w 2452688"/>
                <a:gd name="connsiteY42" fmla="*/ 1293019 h 1300163"/>
                <a:gd name="connsiteX43" fmla="*/ 2371725 w 2452688"/>
                <a:gd name="connsiteY43" fmla="*/ 1300163 h 1300163"/>
                <a:gd name="connsiteX44" fmla="*/ 2250282 w 2452688"/>
                <a:gd name="connsiteY44" fmla="*/ 1300163 h 1300163"/>
                <a:gd name="connsiteX45" fmla="*/ 2093119 w 2452688"/>
                <a:gd name="connsiteY45" fmla="*/ 1300163 h 1300163"/>
                <a:gd name="connsiteX46" fmla="*/ 1916907 w 2452688"/>
                <a:gd name="connsiteY46" fmla="*/ 1300163 h 1300163"/>
                <a:gd name="connsiteX47" fmla="*/ 1750219 w 2452688"/>
                <a:gd name="connsiteY47" fmla="*/ 1300163 h 1300163"/>
                <a:gd name="connsiteX48" fmla="*/ 1638300 w 2452688"/>
                <a:gd name="connsiteY48" fmla="*/ 1300163 h 1300163"/>
                <a:gd name="connsiteX49" fmla="*/ 1604963 w 2452688"/>
                <a:gd name="connsiteY49" fmla="*/ 1297782 h 1300163"/>
                <a:gd name="connsiteX50" fmla="*/ 1554957 w 2452688"/>
                <a:gd name="connsiteY50" fmla="*/ 1285875 h 1300163"/>
                <a:gd name="connsiteX51" fmla="*/ 1500188 w 2452688"/>
                <a:gd name="connsiteY51" fmla="*/ 1264444 h 1300163"/>
                <a:gd name="connsiteX52" fmla="*/ 1476375 w 2452688"/>
                <a:gd name="connsiteY52" fmla="*/ 1250157 h 1300163"/>
                <a:gd name="connsiteX53" fmla="*/ 1402557 w 2452688"/>
                <a:gd name="connsiteY53" fmla="*/ 1176338 h 1300163"/>
                <a:gd name="connsiteX54" fmla="*/ 1278732 w 2452688"/>
                <a:gd name="connsiteY54" fmla="*/ 1054894 h 1300163"/>
                <a:gd name="connsiteX55" fmla="*/ 1123950 w 2452688"/>
                <a:gd name="connsiteY55" fmla="*/ 902494 h 1300163"/>
                <a:gd name="connsiteX56" fmla="*/ 983457 w 2452688"/>
                <a:gd name="connsiteY56" fmla="*/ 764382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2688" h="1300163">
                  <a:moveTo>
                    <a:pt x="983457" y="764382"/>
                  </a:moveTo>
                  <a:lnTo>
                    <a:pt x="890588" y="673894"/>
                  </a:lnTo>
                  <a:lnTo>
                    <a:pt x="804863" y="590550"/>
                  </a:lnTo>
                  <a:lnTo>
                    <a:pt x="719138" y="509588"/>
                  </a:lnTo>
                  <a:lnTo>
                    <a:pt x="633413" y="431007"/>
                  </a:lnTo>
                  <a:lnTo>
                    <a:pt x="571500" y="373857"/>
                  </a:lnTo>
                  <a:lnTo>
                    <a:pt x="507207" y="321469"/>
                  </a:lnTo>
                  <a:lnTo>
                    <a:pt x="452438" y="278607"/>
                  </a:lnTo>
                  <a:lnTo>
                    <a:pt x="392907" y="240507"/>
                  </a:lnTo>
                  <a:lnTo>
                    <a:pt x="338138" y="204788"/>
                  </a:lnTo>
                  <a:lnTo>
                    <a:pt x="273844" y="173832"/>
                  </a:lnTo>
                  <a:lnTo>
                    <a:pt x="209550" y="147638"/>
                  </a:lnTo>
                  <a:lnTo>
                    <a:pt x="161925" y="128588"/>
                  </a:lnTo>
                  <a:lnTo>
                    <a:pt x="116682" y="116682"/>
                  </a:lnTo>
                  <a:lnTo>
                    <a:pt x="76200" y="116682"/>
                  </a:lnTo>
                  <a:lnTo>
                    <a:pt x="47625" y="121444"/>
                  </a:lnTo>
                  <a:lnTo>
                    <a:pt x="21432" y="119063"/>
                  </a:lnTo>
                  <a:lnTo>
                    <a:pt x="4763" y="109538"/>
                  </a:lnTo>
                  <a:lnTo>
                    <a:pt x="0" y="95250"/>
                  </a:lnTo>
                  <a:lnTo>
                    <a:pt x="7144" y="66675"/>
                  </a:lnTo>
                  <a:lnTo>
                    <a:pt x="33338" y="33338"/>
                  </a:lnTo>
                  <a:lnTo>
                    <a:pt x="54769" y="16669"/>
                  </a:lnTo>
                  <a:lnTo>
                    <a:pt x="80963" y="4763"/>
                  </a:lnTo>
                  <a:lnTo>
                    <a:pt x="109538" y="0"/>
                  </a:lnTo>
                  <a:lnTo>
                    <a:pt x="138113" y="2382"/>
                  </a:lnTo>
                  <a:lnTo>
                    <a:pt x="169069" y="7144"/>
                  </a:lnTo>
                  <a:lnTo>
                    <a:pt x="233363" y="42863"/>
                  </a:lnTo>
                  <a:lnTo>
                    <a:pt x="457200" y="173832"/>
                  </a:lnTo>
                  <a:lnTo>
                    <a:pt x="671513" y="309563"/>
                  </a:lnTo>
                  <a:lnTo>
                    <a:pt x="854869" y="428625"/>
                  </a:lnTo>
                  <a:lnTo>
                    <a:pt x="1083469" y="583407"/>
                  </a:lnTo>
                  <a:lnTo>
                    <a:pt x="1288257" y="709613"/>
                  </a:lnTo>
                  <a:lnTo>
                    <a:pt x="1519238" y="838200"/>
                  </a:lnTo>
                  <a:lnTo>
                    <a:pt x="1700213" y="931069"/>
                  </a:lnTo>
                  <a:lnTo>
                    <a:pt x="1924050" y="1033463"/>
                  </a:lnTo>
                  <a:lnTo>
                    <a:pt x="2116932" y="1114425"/>
                  </a:lnTo>
                  <a:lnTo>
                    <a:pt x="2331244" y="1195388"/>
                  </a:lnTo>
                  <a:lnTo>
                    <a:pt x="2433638" y="1231107"/>
                  </a:lnTo>
                  <a:lnTo>
                    <a:pt x="2447925" y="1238250"/>
                  </a:lnTo>
                  <a:lnTo>
                    <a:pt x="2452688" y="1252538"/>
                  </a:lnTo>
                  <a:lnTo>
                    <a:pt x="2452688" y="1269207"/>
                  </a:lnTo>
                  <a:lnTo>
                    <a:pt x="2445544" y="1281113"/>
                  </a:lnTo>
                  <a:lnTo>
                    <a:pt x="2428875" y="1293019"/>
                  </a:lnTo>
                  <a:lnTo>
                    <a:pt x="2371725" y="1300163"/>
                  </a:lnTo>
                  <a:lnTo>
                    <a:pt x="2250282" y="1300163"/>
                  </a:lnTo>
                  <a:lnTo>
                    <a:pt x="2093119" y="1300163"/>
                  </a:lnTo>
                  <a:lnTo>
                    <a:pt x="1916907" y="1300163"/>
                  </a:lnTo>
                  <a:lnTo>
                    <a:pt x="1750219" y="1300163"/>
                  </a:lnTo>
                  <a:lnTo>
                    <a:pt x="1638300" y="1300163"/>
                  </a:lnTo>
                  <a:lnTo>
                    <a:pt x="1604963" y="1297782"/>
                  </a:lnTo>
                  <a:lnTo>
                    <a:pt x="1554957" y="1285875"/>
                  </a:lnTo>
                  <a:lnTo>
                    <a:pt x="1500188" y="1264444"/>
                  </a:lnTo>
                  <a:lnTo>
                    <a:pt x="1476375" y="1250157"/>
                  </a:lnTo>
                  <a:lnTo>
                    <a:pt x="1402557" y="1176338"/>
                  </a:lnTo>
                  <a:lnTo>
                    <a:pt x="1278732" y="1054894"/>
                  </a:lnTo>
                  <a:lnTo>
                    <a:pt x="1123950" y="902494"/>
                  </a:lnTo>
                  <a:lnTo>
                    <a:pt x="983457" y="764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4">
              <a:extLst>
                <a:ext uri="{FF2B5EF4-FFF2-40B4-BE49-F238E27FC236}">
                  <a16:creationId xmlns:a16="http://schemas.microsoft.com/office/drawing/2014/main" id="{7C207CC7-524F-42AB-9505-BD06FF5BEE2F}"/>
                </a:ext>
              </a:extLst>
            </p:cNvPr>
            <p:cNvSpPr/>
            <p:nvPr/>
          </p:nvSpPr>
          <p:spPr>
            <a:xfrm>
              <a:off x="6288089" y="5324476"/>
              <a:ext cx="1165225" cy="874713"/>
            </a:xfrm>
            <a:custGeom>
              <a:avLst/>
              <a:gdLst>
                <a:gd name="connsiteX0" fmla="*/ 445294 w 1164432"/>
                <a:gd name="connsiteY0" fmla="*/ 328613 h 873919"/>
                <a:gd name="connsiteX1" fmla="*/ 507207 w 1164432"/>
                <a:gd name="connsiteY1" fmla="*/ 376238 h 873919"/>
                <a:gd name="connsiteX2" fmla="*/ 554832 w 1164432"/>
                <a:gd name="connsiteY2" fmla="*/ 416719 h 873919"/>
                <a:gd name="connsiteX3" fmla="*/ 623888 w 1164432"/>
                <a:gd name="connsiteY3" fmla="*/ 483394 h 873919"/>
                <a:gd name="connsiteX4" fmla="*/ 711994 w 1164432"/>
                <a:gd name="connsiteY4" fmla="*/ 576263 h 873919"/>
                <a:gd name="connsiteX5" fmla="*/ 750094 w 1164432"/>
                <a:gd name="connsiteY5" fmla="*/ 621506 h 873919"/>
                <a:gd name="connsiteX6" fmla="*/ 795338 w 1164432"/>
                <a:gd name="connsiteY6" fmla="*/ 685800 h 873919"/>
                <a:gd name="connsiteX7" fmla="*/ 845344 w 1164432"/>
                <a:gd name="connsiteY7" fmla="*/ 745331 h 873919"/>
                <a:gd name="connsiteX8" fmla="*/ 888207 w 1164432"/>
                <a:gd name="connsiteY8" fmla="*/ 788194 h 873919"/>
                <a:gd name="connsiteX9" fmla="*/ 931069 w 1164432"/>
                <a:gd name="connsiteY9" fmla="*/ 826294 h 873919"/>
                <a:gd name="connsiteX10" fmla="*/ 959644 w 1164432"/>
                <a:gd name="connsiteY10" fmla="*/ 847725 h 873919"/>
                <a:gd name="connsiteX11" fmla="*/ 978694 w 1164432"/>
                <a:gd name="connsiteY11" fmla="*/ 859631 h 873919"/>
                <a:gd name="connsiteX12" fmla="*/ 1002507 w 1164432"/>
                <a:gd name="connsiteY12" fmla="*/ 869156 h 873919"/>
                <a:gd name="connsiteX13" fmla="*/ 1016794 w 1164432"/>
                <a:gd name="connsiteY13" fmla="*/ 873919 h 873919"/>
                <a:gd name="connsiteX14" fmla="*/ 1071563 w 1164432"/>
                <a:gd name="connsiteY14" fmla="*/ 857250 h 873919"/>
                <a:gd name="connsiteX15" fmla="*/ 1104900 w 1164432"/>
                <a:gd name="connsiteY15" fmla="*/ 840581 h 873919"/>
                <a:gd name="connsiteX16" fmla="*/ 1131094 w 1164432"/>
                <a:gd name="connsiteY16" fmla="*/ 819150 h 873919"/>
                <a:gd name="connsiteX17" fmla="*/ 1145382 w 1164432"/>
                <a:gd name="connsiteY17" fmla="*/ 797719 h 873919"/>
                <a:gd name="connsiteX18" fmla="*/ 1157288 w 1164432"/>
                <a:gd name="connsiteY18" fmla="*/ 769144 h 873919"/>
                <a:gd name="connsiteX19" fmla="*/ 1162050 w 1164432"/>
                <a:gd name="connsiteY19" fmla="*/ 731044 h 873919"/>
                <a:gd name="connsiteX20" fmla="*/ 1164432 w 1164432"/>
                <a:gd name="connsiteY20" fmla="*/ 683419 h 873919"/>
                <a:gd name="connsiteX21" fmla="*/ 1145382 w 1164432"/>
                <a:gd name="connsiteY21" fmla="*/ 645319 h 873919"/>
                <a:gd name="connsiteX22" fmla="*/ 1085850 w 1164432"/>
                <a:gd name="connsiteY22" fmla="*/ 554831 h 873919"/>
                <a:gd name="connsiteX23" fmla="*/ 1026319 w 1164432"/>
                <a:gd name="connsiteY23" fmla="*/ 469106 h 873919"/>
                <a:gd name="connsiteX24" fmla="*/ 973932 w 1164432"/>
                <a:gd name="connsiteY24" fmla="*/ 404813 h 873919"/>
                <a:gd name="connsiteX25" fmla="*/ 916782 w 1164432"/>
                <a:gd name="connsiteY25" fmla="*/ 345281 h 873919"/>
                <a:gd name="connsiteX26" fmla="*/ 859632 w 1164432"/>
                <a:gd name="connsiteY26" fmla="*/ 295275 h 873919"/>
                <a:gd name="connsiteX27" fmla="*/ 816769 w 1164432"/>
                <a:gd name="connsiteY27" fmla="*/ 264319 h 873919"/>
                <a:gd name="connsiteX28" fmla="*/ 726282 w 1164432"/>
                <a:gd name="connsiteY28" fmla="*/ 216694 h 873919"/>
                <a:gd name="connsiteX29" fmla="*/ 611982 w 1164432"/>
                <a:gd name="connsiteY29" fmla="*/ 164306 h 873919"/>
                <a:gd name="connsiteX30" fmla="*/ 450057 w 1164432"/>
                <a:gd name="connsiteY30" fmla="*/ 100013 h 873919"/>
                <a:gd name="connsiteX31" fmla="*/ 228600 w 1164432"/>
                <a:gd name="connsiteY31" fmla="*/ 35719 h 873919"/>
                <a:gd name="connsiteX32" fmla="*/ 64294 w 1164432"/>
                <a:gd name="connsiteY32" fmla="*/ 0 h 873919"/>
                <a:gd name="connsiteX33" fmla="*/ 19050 w 1164432"/>
                <a:gd name="connsiteY33" fmla="*/ 4763 h 873919"/>
                <a:gd name="connsiteX34" fmla="*/ 4763 w 1164432"/>
                <a:gd name="connsiteY34" fmla="*/ 11906 h 873919"/>
                <a:gd name="connsiteX35" fmla="*/ 0 w 1164432"/>
                <a:gd name="connsiteY35" fmla="*/ 19050 h 873919"/>
                <a:gd name="connsiteX36" fmla="*/ 7144 w 1164432"/>
                <a:gd name="connsiteY36" fmla="*/ 33338 h 873919"/>
                <a:gd name="connsiteX37" fmla="*/ 47625 w 1164432"/>
                <a:gd name="connsiteY37" fmla="*/ 61913 h 873919"/>
                <a:gd name="connsiteX38" fmla="*/ 173832 w 1164432"/>
                <a:gd name="connsiteY38" fmla="*/ 145256 h 873919"/>
                <a:gd name="connsiteX39" fmla="*/ 364332 w 1164432"/>
                <a:gd name="connsiteY39" fmla="*/ 271463 h 873919"/>
                <a:gd name="connsiteX40" fmla="*/ 445294 w 1164432"/>
                <a:gd name="connsiteY40" fmla="*/ 328613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64432" h="873919">
                  <a:moveTo>
                    <a:pt x="445294" y="328613"/>
                  </a:moveTo>
                  <a:lnTo>
                    <a:pt x="507207" y="376238"/>
                  </a:lnTo>
                  <a:lnTo>
                    <a:pt x="554832" y="416719"/>
                  </a:lnTo>
                  <a:lnTo>
                    <a:pt x="623888" y="483394"/>
                  </a:lnTo>
                  <a:lnTo>
                    <a:pt x="711994" y="576263"/>
                  </a:lnTo>
                  <a:lnTo>
                    <a:pt x="750094" y="621506"/>
                  </a:lnTo>
                  <a:lnTo>
                    <a:pt x="795338" y="685800"/>
                  </a:lnTo>
                  <a:lnTo>
                    <a:pt x="845344" y="745331"/>
                  </a:lnTo>
                  <a:lnTo>
                    <a:pt x="888207" y="788194"/>
                  </a:lnTo>
                  <a:lnTo>
                    <a:pt x="931069" y="826294"/>
                  </a:lnTo>
                  <a:lnTo>
                    <a:pt x="959644" y="847725"/>
                  </a:lnTo>
                  <a:lnTo>
                    <a:pt x="978694" y="859631"/>
                  </a:lnTo>
                  <a:lnTo>
                    <a:pt x="1002507" y="869156"/>
                  </a:lnTo>
                  <a:lnTo>
                    <a:pt x="1016794" y="873919"/>
                  </a:lnTo>
                  <a:lnTo>
                    <a:pt x="1071563" y="857250"/>
                  </a:lnTo>
                  <a:lnTo>
                    <a:pt x="1104900" y="840581"/>
                  </a:lnTo>
                  <a:lnTo>
                    <a:pt x="1131094" y="819150"/>
                  </a:lnTo>
                  <a:lnTo>
                    <a:pt x="1145382" y="797719"/>
                  </a:lnTo>
                  <a:lnTo>
                    <a:pt x="1157288" y="769144"/>
                  </a:lnTo>
                  <a:lnTo>
                    <a:pt x="1162050" y="731044"/>
                  </a:lnTo>
                  <a:lnTo>
                    <a:pt x="1164432" y="683419"/>
                  </a:lnTo>
                  <a:lnTo>
                    <a:pt x="1145382" y="645319"/>
                  </a:lnTo>
                  <a:lnTo>
                    <a:pt x="1085850" y="554831"/>
                  </a:lnTo>
                  <a:lnTo>
                    <a:pt x="1026319" y="469106"/>
                  </a:lnTo>
                  <a:lnTo>
                    <a:pt x="973932" y="404813"/>
                  </a:lnTo>
                  <a:lnTo>
                    <a:pt x="916782" y="345281"/>
                  </a:lnTo>
                  <a:lnTo>
                    <a:pt x="859632" y="295275"/>
                  </a:lnTo>
                  <a:lnTo>
                    <a:pt x="816769" y="264319"/>
                  </a:lnTo>
                  <a:lnTo>
                    <a:pt x="726282" y="216694"/>
                  </a:lnTo>
                  <a:lnTo>
                    <a:pt x="611982" y="164306"/>
                  </a:lnTo>
                  <a:lnTo>
                    <a:pt x="450057" y="100013"/>
                  </a:lnTo>
                  <a:lnTo>
                    <a:pt x="228600" y="35719"/>
                  </a:lnTo>
                  <a:lnTo>
                    <a:pt x="64294" y="0"/>
                  </a:lnTo>
                  <a:lnTo>
                    <a:pt x="19050" y="4763"/>
                  </a:lnTo>
                  <a:lnTo>
                    <a:pt x="4763" y="11906"/>
                  </a:lnTo>
                  <a:lnTo>
                    <a:pt x="0" y="19050"/>
                  </a:lnTo>
                  <a:lnTo>
                    <a:pt x="7144" y="33338"/>
                  </a:lnTo>
                  <a:lnTo>
                    <a:pt x="47625" y="61913"/>
                  </a:lnTo>
                  <a:lnTo>
                    <a:pt x="173832" y="145256"/>
                  </a:lnTo>
                  <a:lnTo>
                    <a:pt x="364332" y="271463"/>
                  </a:lnTo>
                  <a:lnTo>
                    <a:pt x="445294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5">
              <a:extLst>
                <a:ext uri="{FF2B5EF4-FFF2-40B4-BE49-F238E27FC236}">
                  <a16:creationId xmlns:a16="http://schemas.microsoft.com/office/drawing/2014/main" id="{FB5652FA-DBB8-4ED0-879C-7BAA4B4FA189}"/>
                </a:ext>
              </a:extLst>
            </p:cNvPr>
            <p:cNvSpPr/>
            <p:nvPr/>
          </p:nvSpPr>
          <p:spPr>
            <a:xfrm>
              <a:off x="4927600" y="2114551"/>
              <a:ext cx="2166937" cy="436563"/>
            </a:xfrm>
            <a:custGeom>
              <a:avLst/>
              <a:gdLst>
                <a:gd name="connsiteX0" fmla="*/ 1102518 w 2166937"/>
                <a:gd name="connsiteY0" fmla="*/ 123825 h 435769"/>
                <a:gd name="connsiteX1" fmla="*/ 871537 w 2166937"/>
                <a:gd name="connsiteY1" fmla="*/ 154781 h 435769"/>
                <a:gd name="connsiteX2" fmla="*/ 623887 w 2166937"/>
                <a:gd name="connsiteY2" fmla="*/ 185738 h 435769"/>
                <a:gd name="connsiteX3" fmla="*/ 442912 w 2166937"/>
                <a:gd name="connsiteY3" fmla="*/ 209550 h 435769"/>
                <a:gd name="connsiteX4" fmla="*/ 357187 w 2166937"/>
                <a:gd name="connsiteY4" fmla="*/ 221456 h 435769"/>
                <a:gd name="connsiteX5" fmla="*/ 300037 w 2166937"/>
                <a:gd name="connsiteY5" fmla="*/ 219075 h 435769"/>
                <a:gd name="connsiteX6" fmla="*/ 223837 w 2166937"/>
                <a:gd name="connsiteY6" fmla="*/ 207169 h 435769"/>
                <a:gd name="connsiteX7" fmla="*/ 171450 w 2166937"/>
                <a:gd name="connsiteY7" fmla="*/ 195263 h 435769"/>
                <a:gd name="connsiteX8" fmla="*/ 111918 w 2166937"/>
                <a:gd name="connsiteY8" fmla="*/ 173831 h 435769"/>
                <a:gd name="connsiteX9" fmla="*/ 69056 w 2166937"/>
                <a:gd name="connsiteY9" fmla="*/ 154781 h 435769"/>
                <a:gd name="connsiteX10" fmla="*/ 38100 w 2166937"/>
                <a:gd name="connsiteY10" fmla="*/ 142875 h 435769"/>
                <a:gd name="connsiteX11" fmla="*/ 16668 w 2166937"/>
                <a:gd name="connsiteY11" fmla="*/ 138113 h 435769"/>
                <a:gd name="connsiteX12" fmla="*/ 2381 w 2166937"/>
                <a:gd name="connsiteY12" fmla="*/ 142875 h 435769"/>
                <a:gd name="connsiteX13" fmla="*/ 0 w 2166937"/>
                <a:gd name="connsiteY13" fmla="*/ 154781 h 435769"/>
                <a:gd name="connsiteX14" fmla="*/ 11906 w 2166937"/>
                <a:gd name="connsiteY14" fmla="*/ 183356 h 435769"/>
                <a:gd name="connsiteX15" fmla="*/ 42862 w 2166937"/>
                <a:gd name="connsiteY15" fmla="*/ 233363 h 435769"/>
                <a:gd name="connsiteX16" fmla="*/ 100012 w 2166937"/>
                <a:gd name="connsiteY16" fmla="*/ 302419 h 435769"/>
                <a:gd name="connsiteX17" fmla="*/ 176212 w 2166937"/>
                <a:gd name="connsiteY17" fmla="*/ 366713 h 435769"/>
                <a:gd name="connsiteX18" fmla="*/ 226218 w 2166937"/>
                <a:gd name="connsiteY18" fmla="*/ 402431 h 435769"/>
                <a:gd name="connsiteX19" fmla="*/ 252412 w 2166937"/>
                <a:gd name="connsiteY19" fmla="*/ 421481 h 435769"/>
                <a:gd name="connsiteX20" fmla="*/ 276225 w 2166937"/>
                <a:gd name="connsiteY20" fmla="*/ 431006 h 435769"/>
                <a:gd name="connsiteX21" fmla="*/ 311943 w 2166937"/>
                <a:gd name="connsiteY21" fmla="*/ 435769 h 435769"/>
                <a:gd name="connsiteX22" fmla="*/ 359568 w 2166937"/>
                <a:gd name="connsiteY22" fmla="*/ 428625 h 435769"/>
                <a:gd name="connsiteX23" fmla="*/ 407193 w 2166937"/>
                <a:gd name="connsiteY23" fmla="*/ 416719 h 435769"/>
                <a:gd name="connsiteX24" fmla="*/ 440531 w 2166937"/>
                <a:gd name="connsiteY24" fmla="*/ 402431 h 435769"/>
                <a:gd name="connsiteX25" fmla="*/ 511968 w 2166937"/>
                <a:gd name="connsiteY25" fmla="*/ 388144 h 435769"/>
                <a:gd name="connsiteX26" fmla="*/ 597693 w 2166937"/>
                <a:gd name="connsiteY26" fmla="*/ 369094 h 435769"/>
                <a:gd name="connsiteX27" fmla="*/ 666750 w 2166937"/>
                <a:gd name="connsiteY27" fmla="*/ 350044 h 435769"/>
                <a:gd name="connsiteX28" fmla="*/ 871537 w 2166937"/>
                <a:gd name="connsiteY28" fmla="*/ 330994 h 435769"/>
                <a:gd name="connsiteX29" fmla="*/ 1007268 w 2166937"/>
                <a:gd name="connsiteY29" fmla="*/ 311944 h 435769"/>
                <a:gd name="connsiteX30" fmla="*/ 1226343 w 2166937"/>
                <a:gd name="connsiteY30" fmla="*/ 283369 h 435769"/>
                <a:gd name="connsiteX31" fmla="*/ 1388268 w 2166937"/>
                <a:gd name="connsiteY31" fmla="*/ 261938 h 435769"/>
                <a:gd name="connsiteX32" fmla="*/ 1578768 w 2166937"/>
                <a:gd name="connsiteY32" fmla="*/ 238125 h 435769"/>
                <a:gd name="connsiteX33" fmla="*/ 1695450 w 2166937"/>
                <a:gd name="connsiteY33" fmla="*/ 223838 h 435769"/>
                <a:gd name="connsiteX34" fmla="*/ 1733550 w 2166937"/>
                <a:gd name="connsiteY34" fmla="*/ 221456 h 435769"/>
                <a:gd name="connsiteX35" fmla="*/ 1759743 w 2166937"/>
                <a:gd name="connsiteY35" fmla="*/ 226219 h 435769"/>
                <a:gd name="connsiteX36" fmla="*/ 1790700 w 2166937"/>
                <a:gd name="connsiteY36" fmla="*/ 245269 h 435769"/>
                <a:gd name="connsiteX37" fmla="*/ 2107406 w 2166937"/>
                <a:gd name="connsiteY37" fmla="*/ 407194 h 435769"/>
                <a:gd name="connsiteX38" fmla="*/ 2128837 w 2166937"/>
                <a:gd name="connsiteY38" fmla="*/ 395288 h 435769"/>
                <a:gd name="connsiteX39" fmla="*/ 2147887 w 2166937"/>
                <a:gd name="connsiteY39" fmla="*/ 378619 h 435769"/>
                <a:gd name="connsiteX40" fmla="*/ 2159793 w 2166937"/>
                <a:gd name="connsiteY40" fmla="*/ 359569 h 435769"/>
                <a:gd name="connsiteX41" fmla="*/ 2166937 w 2166937"/>
                <a:gd name="connsiteY41" fmla="*/ 333375 h 435769"/>
                <a:gd name="connsiteX42" fmla="*/ 2166937 w 2166937"/>
                <a:gd name="connsiteY42" fmla="*/ 311944 h 435769"/>
                <a:gd name="connsiteX43" fmla="*/ 2164556 w 2166937"/>
                <a:gd name="connsiteY43" fmla="*/ 290513 h 435769"/>
                <a:gd name="connsiteX44" fmla="*/ 2145506 w 2166937"/>
                <a:gd name="connsiteY44" fmla="*/ 266700 h 435769"/>
                <a:gd name="connsiteX45" fmla="*/ 2085975 w 2166937"/>
                <a:gd name="connsiteY45" fmla="*/ 209550 h 435769"/>
                <a:gd name="connsiteX46" fmla="*/ 2031206 w 2166937"/>
                <a:gd name="connsiteY46" fmla="*/ 157163 h 435769"/>
                <a:gd name="connsiteX47" fmla="*/ 1947862 w 2166937"/>
                <a:gd name="connsiteY47" fmla="*/ 92869 h 435769"/>
                <a:gd name="connsiteX48" fmla="*/ 1857375 w 2166937"/>
                <a:gd name="connsiteY48" fmla="*/ 28575 h 435769"/>
                <a:gd name="connsiteX49" fmla="*/ 1814512 w 2166937"/>
                <a:gd name="connsiteY49" fmla="*/ 0 h 435769"/>
                <a:gd name="connsiteX50" fmla="*/ 1807368 w 2166937"/>
                <a:gd name="connsiteY50" fmla="*/ 0 h 435769"/>
                <a:gd name="connsiteX51" fmla="*/ 1764506 w 2166937"/>
                <a:gd name="connsiteY51" fmla="*/ 14288 h 435769"/>
                <a:gd name="connsiteX52" fmla="*/ 1643062 w 2166937"/>
                <a:gd name="connsiteY52" fmla="*/ 52388 h 435769"/>
                <a:gd name="connsiteX53" fmla="*/ 1547812 w 2166937"/>
                <a:gd name="connsiteY53" fmla="*/ 71438 h 435769"/>
                <a:gd name="connsiteX54" fmla="*/ 1426368 w 2166937"/>
                <a:gd name="connsiteY54" fmla="*/ 83344 h 435769"/>
                <a:gd name="connsiteX55" fmla="*/ 1102518 w 2166937"/>
                <a:gd name="connsiteY55" fmla="*/ 12382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6937" h="435769">
                  <a:moveTo>
                    <a:pt x="1102518" y="123825"/>
                  </a:moveTo>
                  <a:lnTo>
                    <a:pt x="871537" y="154781"/>
                  </a:lnTo>
                  <a:lnTo>
                    <a:pt x="623887" y="185738"/>
                  </a:lnTo>
                  <a:lnTo>
                    <a:pt x="442912" y="209550"/>
                  </a:lnTo>
                  <a:lnTo>
                    <a:pt x="357187" y="221456"/>
                  </a:lnTo>
                  <a:lnTo>
                    <a:pt x="300037" y="219075"/>
                  </a:lnTo>
                  <a:lnTo>
                    <a:pt x="223837" y="207169"/>
                  </a:lnTo>
                  <a:lnTo>
                    <a:pt x="171450" y="195263"/>
                  </a:lnTo>
                  <a:lnTo>
                    <a:pt x="111918" y="173831"/>
                  </a:lnTo>
                  <a:lnTo>
                    <a:pt x="69056" y="154781"/>
                  </a:lnTo>
                  <a:lnTo>
                    <a:pt x="38100" y="142875"/>
                  </a:lnTo>
                  <a:lnTo>
                    <a:pt x="16668" y="138113"/>
                  </a:lnTo>
                  <a:lnTo>
                    <a:pt x="2381" y="142875"/>
                  </a:lnTo>
                  <a:lnTo>
                    <a:pt x="0" y="154781"/>
                  </a:lnTo>
                  <a:lnTo>
                    <a:pt x="11906" y="183356"/>
                  </a:lnTo>
                  <a:lnTo>
                    <a:pt x="42862" y="233363"/>
                  </a:lnTo>
                  <a:lnTo>
                    <a:pt x="100012" y="302419"/>
                  </a:lnTo>
                  <a:lnTo>
                    <a:pt x="176212" y="366713"/>
                  </a:lnTo>
                  <a:lnTo>
                    <a:pt x="226218" y="402431"/>
                  </a:lnTo>
                  <a:lnTo>
                    <a:pt x="252412" y="421481"/>
                  </a:lnTo>
                  <a:lnTo>
                    <a:pt x="276225" y="431006"/>
                  </a:lnTo>
                  <a:lnTo>
                    <a:pt x="311943" y="435769"/>
                  </a:lnTo>
                  <a:lnTo>
                    <a:pt x="359568" y="428625"/>
                  </a:lnTo>
                  <a:lnTo>
                    <a:pt x="407193" y="416719"/>
                  </a:lnTo>
                  <a:lnTo>
                    <a:pt x="440531" y="402431"/>
                  </a:lnTo>
                  <a:lnTo>
                    <a:pt x="511968" y="388144"/>
                  </a:lnTo>
                  <a:lnTo>
                    <a:pt x="597693" y="369094"/>
                  </a:lnTo>
                  <a:lnTo>
                    <a:pt x="666750" y="350044"/>
                  </a:lnTo>
                  <a:lnTo>
                    <a:pt x="871537" y="330994"/>
                  </a:lnTo>
                  <a:lnTo>
                    <a:pt x="1007268" y="311944"/>
                  </a:lnTo>
                  <a:lnTo>
                    <a:pt x="1226343" y="283369"/>
                  </a:lnTo>
                  <a:lnTo>
                    <a:pt x="1388268" y="261938"/>
                  </a:lnTo>
                  <a:lnTo>
                    <a:pt x="1578768" y="238125"/>
                  </a:lnTo>
                  <a:lnTo>
                    <a:pt x="1695450" y="223838"/>
                  </a:lnTo>
                  <a:lnTo>
                    <a:pt x="1733550" y="221456"/>
                  </a:lnTo>
                  <a:lnTo>
                    <a:pt x="1759743" y="226219"/>
                  </a:lnTo>
                  <a:lnTo>
                    <a:pt x="1790700" y="245269"/>
                  </a:lnTo>
                  <a:lnTo>
                    <a:pt x="2107406" y="407194"/>
                  </a:lnTo>
                  <a:lnTo>
                    <a:pt x="2128837" y="395288"/>
                  </a:lnTo>
                  <a:lnTo>
                    <a:pt x="2147887" y="378619"/>
                  </a:lnTo>
                  <a:lnTo>
                    <a:pt x="2159793" y="359569"/>
                  </a:lnTo>
                  <a:lnTo>
                    <a:pt x="2166937" y="333375"/>
                  </a:lnTo>
                  <a:lnTo>
                    <a:pt x="2166937" y="311944"/>
                  </a:lnTo>
                  <a:lnTo>
                    <a:pt x="2164556" y="290513"/>
                  </a:lnTo>
                  <a:lnTo>
                    <a:pt x="2145506" y="266700"/>
                  </a:lnTo>
                  <a:lnTo>
                    <a:pt x="2085975" y="209550"/>
                  </a:lnTo>
                  <a:lnTo>
                    <a:pt x="2031206" y="157163"/>
                  </a:lnTo>
                  <a:lnTo>
                    <a:pt x="1947862" y="92869"/>
                  </a:lnTo>
                  <a:lnTo>
                    <a:pt x="1857375" y="28575"/>
                  </a:lnTo>
                  <a:lnTo>
                    <a:pt x="1814512" y="0"/>
                  </a:lnTo>
                  <a:lnTo>
                    <a:pt x="1807368" y="0"/>
                  </a:lnTo>
                  <a:lnTo>
                    <a:pt x="1764506" y="14288"/>
                  </a:lnTo>
                  <a:lnTo>
                    <a:pt x="1643062" y="52388"/>
                  </a:lnTo>
                  <a:lnTo>
                    <a:pt x="1547812" y="71438"/>
                  </a:lnTo>
                  <a:lnTo>
                    <a:pt x="1426368" y="83344"/>
                  </a:lnTo>
                  <a:lnTo>
                    <a:pt x="1102518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6">
              <a:extLst>
                <a:ext uri="{FF2B5EF4-FFF2-40B4-BE49-F238E27FC236}">
                  <a16:creationId xmlns:a16="http://schemas.microsoft.com/office/drawing/2014/main" id="{CE641B7E-4269-4922-92A2-A1803F3EF148}"/>
                </a:ext>
              </a:extLst>
            </p:cNvPr>
            <p:cNvSpPr/>
            <p:nvPr/>
          </p:nvSpPr>
          <p:spPr>
            <a:xfrm>
              <a:off x="6337300" y="2341563"/>
              <a:ext cx="752475" cy="1020762"/>
            </a:xfrm>
            <a:custGeom>
              <a:avLst/>
              <a:gdLst>
                <a:gd name="connsiteX0" fmla="*/ 309562 w 752475"/>
                <a:gd name="connsiteY0" fmla="*/ 407194 h 1021556"/>
                <a:gd name="connsiteX1" fmla="*/ 338137 w 752475"/>
                <a:gd name="connsiteY1" fmla="*/ 352425 h 1021556"/>
                <a:gd name="connsiteX2" fmla="*/ 361950 w 752475"/>
                <a:gd name="connsiteY2" fmla="*/ 297656 h 1021556"/>
                <a:gd name="connsiteX3" fmla="*/ 383381 w 752475"/>
                <a:gd name="connsiteY3" fmla="*/ 240506 h 1021556"/>
                <a:gd name="connsiteX4" fmla="*/ 402431 w 752475"/>
                <a:gd name="connsiteY4" fmla="*/ 188119 h 1021556"/>
                <a:gd name="connsiteX5" fmla="*/ 416718 w 752475"/>
                <a:gd name="connsiteY5" fmla="*/ 126206 h 1021556"/>
                <a:gd name="connsiteX6" fmla="*/ 421481 w 752475"/>
                <a:gd name="connsiteY6" fmla="*/ 90487 h 1021556"/>
                <a:gd name="connsiteX7" fmla="*/ 421481 w 752475"/>
                <a:gd name="connsiteY7" fmla="*/ 69056 h 1021556"/>
                <a:gd name="connsiteX8" fmla="*/ 416718 w 752475"/>
                <a:gd name="connsiteY8" fmla="*/ 47625 h 1021556"/>
                <a:gd name="connsiteX9" fmla="*/ 402431 w 752475"/>
                <a:gd name="connsiteY9" fmla="*/ 26194 h 1021556"/>
                <a:gd name="connsiteX10" fmla="*/ 359568 w 752475"/>
                <a:gd name="connsiteY10" fmla="*/ 0 h 1021556"/>
                <a:gd name="connsiteX11" fmla="*/ 752475 w 752475"/>
                <a:gd name="connsiteY11" fmla="*/ 95250 h 1021556"/>
                <a:gd name="connsiteX12" fmla="*/ 747712 w 752475"/>
                <a:gd name="connsiteY12" fmla="*/ 128587 h 1021556"/>
                <a:gd name="connsiteX13" fmla="*/ 738187 w 752475"/>
                <a:gd name="connsiteY13" fmla="*/ 147637 h 1021556"/>
                <a:gd name="connsiteX14" fmla="*/ 711993 w 752475"/>
                <a:gd name="connsiteY14" fmla="*/ 169069 h 1021556"/>
                <a:gd name="connsiteX15" fmla="*/ 700087 w 752475"/>
                <a:gd name="connsiteY15" fmla="*/ 178594 h 1021556"/>
                <a:gd name="connsiteX16" fmla="*/ 673893 w 752475"/>
                <a:gd name="connsiteY16" fmla="*/ 202406 h 1021556"/>
                <a:gd name="connsiteX17" fmla="*/ 650081 w 752475"/>
                <a:gd name="connsiteY17" fmla="*/ 228600 h 1021556"/>
                <a:gd name="connsiteX18" fmla="*/ 633412 w 752475"/>
                <a:gd name="connsiteY18" fmla="*/ 257175 h 1021556"/>
                <a:gd name="connsiteX19" fmla="*/ 609600 w 752475"/>
                <a:gd name="connsiteY19" fmla="*/ 307181 h 1021556"/>
                <a:gd name="connsiteX20" fmla="*/ 583406 w 752475"/>
                <a:gd name="connsiteY20" fmla="*/ 371475 h 1021556"/>
                <a:gd name="connsiteX21" fmla="*/ 531018 w 752475"/>
                <a:gd name="connsiteY21" fmla="*/ 497681 h 1021556"/>
                <a:gd name="connsiteX22" fmla="*/ 457200 w 752475"/>
                <a:gd name="connsiteY22" fmla="*/ 647700 h 1021556"/>
                <a:gd name="connsiteX23" fmla="*/ 397668 w 752475"/>
                <a:gd name="connsiteY23" fmla="*/ 750094 h 1021556"/>
                <a:gd name="connsiteX24" fmla="*/ 359568 w 752475"/>
                <a:gd name="connsiteY24" fmla="*/ 809625 h 1021556"/>
                <a:gd name="connsiteX25" fmla="*/ 309562 w 752475"/>
                <a:gd name="connsiteY25" fmla="*/ 878681 h 1021556"/>
                <a:gd name="connsiteX26" fmla="*/ 254793 w 752475"/>
                <a:gd name="connsiteY26" fmla="*/ 940594 h 1021556"/>
                <a:gd name="connsiteX27" fmla="*/ 207168 w 752475"/>
                <a:gd name="connsiteY27" fmla="*/ 981075 h 1021556"/>
                <a:gd name="connsiteX28" fmla="*/ 164306 w 752475"/>
                <a:gd name="connsiteY28" fmla="*/ 1007269 h 1021556"/>
                <a:gd name="connsiteX29" fmla="*/ 138112 w 752475"/>
                <a:gd name="connsiteY29" fmla="*/ 1019175 h 1021556"/>
                <a:gd name="connsiteX30" fmla="*/ 119062 w 752475"/>
                <a:gd name="connsiteY30" fmla="*/ 1021556 h 1021556"/>
                <a:gd name="connsiteX31" fmla="*/ 104775 w 752475"/>
                <a:gd name="connsiteY31" fmla="*/ 1016794 h 1021556"/>
                <a:gd name="connsiteX32" fmla="*/ 88106 w 752475"/>
                <a:gd name="connsiteY32" fmla="*/ 1004887 h 1021556"/>
                <a:gd name="connsiteX33" fmla="*/ 71437 w 752475"/>
                <a:gd name="connsiteY33" fmla="*/ 990600 h 1021556"/>
                <a:gd name="connsiteX34" fmla="*/ 47625 w 752475"/>
                <a:gd name="connsiteY34" fmla="*/ 959644 h 1021556"/>
                <a:gd name="connsiteX35" fmla="*/ 26193 w 752475"/>
                <a:gd name="connsiteY35" fmla="*/ 916781 h 1021556"/>
                <a:gd name="connsiteX36" fmla="*/ 9525 w 752475"/>
                <a:gd name="connsiteY36" fmla="*/ 878681 h 1021556"/>
                <a:gd name="connsiteX37" fmla="*/ 0 w 752475"/>
                <a:gd name="connsiteY37" fmla="*/ 852487 h 1021556"/>
                <a:gd name="connsiteX38" fmla="*/ 183356 w 752475"/>
                <a:gd name="connsiteY38" fmla="*/ 609600 h 1021556"/>
                <a:gd name="connsiteX39" fmla="*/ 228600 w 752475"/>
                <a:gd name="connsiteY39" fmla="*/ 545306 h 1021556"/>
                <a:gd name="connsiteX40" fmla="*/ 283368 w 752475"/>
                <a:gd name="connsiteY40" fmla="*/ 457200 h 1021556"/>
                <a:gd name="connsiteX41" fmla="*/ 309562 w 752475"/>
                <a:gd name="connsiteY41" fmla="*/ 407194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2475" h="1021556">
                  <a:moveTo>
                    <a:pt x="309562" y="407194"/>
                  </a:moveTo>
                  <a:lnTo>
                    <a:pt x="338137" y="352425"/>
                  </a:lnTo>
                  <a:lnTo>
                    <a:pt x="361950" y="297656"/>
                  </a:lnTo>
                  <a:lnTo>
                    <a:pt x="383381" y="240506"/>
                  </a:lnTo>
                  <a:lnTo>
                    <a:pt x="402431" y="188119"/>
                  </a:lnTo>
                  <a:lnTo>
                    <a:pt x="416718" y="126206"/>
                  </a:lnTo>
                  <a:lnTo>
                    <a:pt x="421481" y="90487"/>
                  </a:lnTo>
                  <a:lnTo>
                    <a:pt x="421481" y="69056"/>
                  </a:lnTo>
                  <a:lnTo>
                    <a:pt x="416718" y="47625"/>
                  </a:lnTo>
                  <a:lnTo>
                    <a:pt x="402431" y="26194"/>
                  </a:lnTo>
                  <a:lnTo>
                    <a:pt x="359568" y="0"/>
                  </a:lnTo>
                  <a:lnTo>
                    <a:pt x="752475" y="95250"/>
                  </a:lnTo>
                  <a:lnTo>
                    <a:pt x="747712" y="128587"/>
                  </a:lnTo>
                  <a:lnTo>
                    <a:pt x="738187" y="147637"/>
                  </a:lnTo>
                  <a:lnTo>
                    <a:pt x="711993" y="169069"/>
                  </a:lnTo>
                  <a:lnTo>
                    <a:pt x="700087" y="178594"/>
                  </a:lnTo>
                  <a:lnTo>
                    <a:pt x="673893" y="202406"/>
                  </a:lnTo>
                  <a:lnTo>
                    <a:pt x="650081" y="228600"/>
                  </a:lnTo>
                  <a:lnTo>
                    <a:pt x="633412" y="257175"/>
                  </a:lnTo>
                  <a:lnTo>
                    <a:pt x="609600" y="307181"/>
                  </a:lnTo>
                  <a:lnTo>
                    <a:pt x="583406" y="371475"/>
                  </a:lnTo>
                  <a:lnTo>
                    <a:pt x="531018" y="497681"/>
                  </a:lnTo>
                  <a:lnTo>
                    <a:pt x="457200" y="647700"/>
                  </a:lnTo>
                  <a:lnTo>
                    <a:pt x="397668" y="750094"/>
                  </a:lnTo>
                  <a:lnTo>
                    <a:pt x="359568" y="809625"/>
                  </a:lnTo>
                  <a:lnTo>
                    <a:pt x="309562" y="878681"/>
                  </a:lnTo>
                  <a:lnTo>
                    <a:pt x="254793" y="940594"/>
                  </a:lnTo>
                  <a:lnTo>
                    <a:pt x="207168" y="981075"/>
                  </a:lnTo>
                  <a:lnTo>
                    <a:pt x="164306" y="1007269"/>
                  </a:lnTo>
                  <a:lnTo>
                    <a:pt x="138112" y="1019175"/>
                  </a:lnTo>
                  <a:lnTo>
                    <a:pt x="119062" y="1021556"/>
                  </a:lnTo>
                  <a:lnTo>
                    <a:pt x="104775" y="1016794"/>
                  </a:lnTo>
                  <a:lnTo>
                    <a:pt x="88106" y="1004887"/>
                  </a:lnTo>
                  <a:lnTo>
                    <a:pt x="71437" y="990600"/>
                  </a:lnTo>
                  <a:lnTo>
                    <a:pt x="47625" y="959644"/>
                  </a:lnTo>
                  <a:lnTo>
                    <a:pt x="26193" y="916781"/>
                  </a:lnTo>
                  <a:lnTo>
                    <a:pt x="9525" y="878681"/>
                  </a:lnTo>
                  <a:lnTo>
                    <a:pt x="0" y="852487"/>
                  </a:lnTo>
                  <a:lnTo>
                    <a:pt x="183356" y="609600"/>
                  </a:lnTo>
                  <a:lnTo>
                    <a:pt x="228600" y="545306"/>
                  </a:lnTo>
                  <a:lnTo>
                    <a:pt x="283368" y="457200"/>
                  </a:lnTo>
                  <a:lnTo>
                    <a:pt x="309562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7">
              <a:extLst>
                <a:ext uri="{FF2B5EF4-FFF2-40B4-BE49-F238E27FC236}">
                  <a16:creationId xmlns:a16="http://schemas.microsoft.com/office/drawing/2014/main" id="{00C78D0E-E90F-4D3E-BC82-B8F5CE37CC03}"/>
                </a:ext>
              </a:extLst>
            </p:cNvPr>
            <p:cNvSpPr/>
            <p:nvPr/>
          </p:nvSpPr>
          <p:spPr>
            <a:xfrm>
              <a:off x="6053139" y="2924175"/>
              <a:ext cx="479425" cy="331788"/>
            </a:xfrm>
            <a:custGeom>
              <a:avLst/>
              <a:gdLst>
                <a:gd name="connsiteX0" fmla="*/ 176212 w 478631"/>
                <a:gd name="connsiteY0" fmla="*/ 150019 h 330994"/>
                <a:gd name="connsiteX1" fmla="*/ 226218 w 478631"/>
                <a:gd name="connsiteY1" fmla="*/ 188119 h 330994"/>
                <a:gd name="connsiteX2" fmla="*/ 245268 w 478631"/>
                <a:gd name="connsiteY2" fmla="*/ 207169 h 330994"/>
                <a:gd name="connsiteX3" fmla="*/ 271462 w 478631"/>
                <a:gd name="connsiteY3" fmla="*/ 238125 h 330994"/>
                <a:gd name="connsiteX4" fmla="*/ 283368 w 478631"/>
                <a:gd name="connsiteY4" fmla="*/ 259556 h 330994"/>
                <a:gd name="connsiteX5" fmla="*/ 285750 w 478631"/>
                <a:gd name="connsiteY5" fmla="*/ 266700 h 330994"/>
                <a:gd name="connsiteX6" fmla="*/ 311943 w 478631"/>
                <a:gd name="connsiteY6" fmla="*/ 330994 h 330994"/>
                <a:gd name="connsiteX7" fmla="*/ 478631 w 478631"/>
                <a:gd name="connsiteY7" fmla="*/ 14288 h 330994"/>
                <a:gd name="connsiteX8" fmla="*/ 457200 w 478631"/>
                <a:gd name="connsiteY8" fmla="*/ 42863 h 330994"/>
                <a:gd name="connsiteX9" fmla="*/ 438150 w 478631"/>
                <a:gd name="connsiteY9" fmla="*/ 57150 h 330994"/>
                <a:gd name="connsiteX10" fmla="*/ 409575 w 478631"/>
                <a:gd name="connsiteY10" fmla="*/ 71438 h 330994"/>
                <a:gd name="connsiteX11" fmla="*/ 366712 w 478631"/>
                <a:gd name="connsiteY11" fmla="*/ 83344 h 330994"/>
                <a:gd name="connsiteX12" fmla="*/ 338137 w 478631"/>
                <a:gd name="connsiteY12" fmla="*/ 83344 h 330994"/>
                <a:gd name="connsiteX13" fmla="*/ 278606 w 478631"/>
                <a:gd name="connsiteY13" fmla="*/ 73819 h 330994"/>
                <a:gd name="connsiteX14" fmla="*/ 197643 w 478631"/>
                <a:gd name="connsiteY14" fmla="*/ 54769 h 330994"/>
                <a:gd name="connsiteX15" fmla="*/ 95250 w 478631"/>
                <a:gd name="connsiteY15" fmla="*/ 26194 h 330994"/>
                <a:gd name="connsiteX16" fmla="*/ 35718 w 478631"/>
                <a:gd name="connsiteY16" fmla="*/ 2381 h 330994"/>
                <a:gd name="connsiteX17" fmla="*/ 16668 w 478631"/>
                <a:gd name="connsiteY17" fmla="*/ 0 h 330994"/>
                <a:gd name="connsiteX18" fmla="*/ 0 w 478631"/>
                <a:gd name="connsiteY18" fmla="*/ 9525 h 330994"/>
                <a:gd name="connsiteX19" fmla="*/ 2381 w 478631"/>
                <a:gd name="connsiteY19" fmla="*/ 38100 h 330994"/>
                <a:gd name="connsiteX20" fmla="*/ 16668 w 478631"/>
                <a:gd name="connsiteY20" fmla="*/ 59531 h 330994"/>
                <a:gd name="connsiteX21" fmla="*/ 61912 w 478631"/>
                <a:gd name="connsiteY21" fmla="*/ 80963 h 330994"/>
                <a:gd name="connsiteX22" fmla="*/ 107156 w 478631"/>
                <a:gd name="connsiteY22" fmla="*/ 104775 h 330994"/>
                <a:gd name="connsiteX23" fmla="*/ 176212 w 478631"/>
                <a:gd name="connsiteY23" fmla="*/ 150019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78631" h="330994">
                  <a:moveTo>
                    <a:pt x="176212" y="150019"/>
                  </a:moveTo>
                  <a:lnTo>
                    <a:pt x="226218" y="188119"/>
                  </a:lnTo>
                  <a:lnTo>
                    <a:pt x="245268" y="207169"/>
                  </a:lnTo>
                  <a:lnTo>
                    <a:pt x="271462" y="238125"/>
                  </a:lnTo>
                  <a:lnTo>
                    <a:pt x="283368" y="259556"/>
                  </a:lnTo>
                  <a:lnTo>
                    <a:pt x="285750" y="266700"/>
                  </a:lnTo>
                  <a:lnTo>
                    <a:pt x="311943" y="330994"/>
                  </a:lnTo>
                  <a:lnTo>
                    <a:pt x="478631" y="14288"/>
                  </a:lnTo>
                  <a:lnTo>
                    <a:pt x="457200" y="42863"/>
                  </a:lnTo>
                  <a:lnTo>
                    <a:pt x="438150" y="57150"/>
                  </a:lnTo>
                  <a:lnTo>
                    <a:pt x="409575" y="71438"/>
                  </a:lnTo>
                  <a:lnTo>
                    <a:pt x="366712" y="83344"/>
                  </a:lnTo>
                  <a:lnTo>
                    <a:pt x="338137" y="83344"/>
                  </a:lnTo>
                  <a:lnTo>
                    <a:pt x="278606" y="73819"/>
                  </a:lnTo>
                  <a:lnTo>
                    <a:pt x="197643" y="54769"/>
                  </a:lnTo>
                  <a:lnTo>
                    <a:pt x="95250" y="26194"/>
                  </a:lnTo>
                  <a:lnTo>
                    <a:pt x="35718" y="2381"/>
                  </a:lnTo>
                  <a:lnTo>
                    <a:pt x="16668" y="0"/>
                  </a:lnTo>
                  <a:lnTo>
                    <a:pt x="0" y="9525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61912" y="80963"/>
                  </a:lnTo>
                  <a:lnTo>
                    <a:pt x="107156" y="104775"/>
                  </a:lnTo>
                  <a:lnTo>
                    <a:pt x="176212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8">
              <a:extLst>
                <a:ext uri="{FF2B5EF4-FFF2-40B4-BE49-F238E27FC236}">
                  <a16:creationId xmlns:a16="http://schemas.microsoft.com/office/drawing/2014/main" id="{F675BE0A-30B1-4527-B724-F7D20A8146C6}"/>
                </a:ext>
              </a:extLst>
            </p:cNvPr>
            <p:cNvSpPr/>
            <p:nvPr/>
          </p:nvSpPr>
          <p:spPr>
            <a:xfrm>
              <a:off x="4219575" y="2401889"/>
              <a:ext cx="1714500" cy="1322387"/>
            </a:xfrm>
            <a:custGeom>
              <a:avLst/>
              <a:gdLst>
                <a:gd name="connsiteX0" fmla="*/ 1021556 w 1714500"/>
                <a:gd name="connsiteY0" fmla="*/ 585788 h 1321594"/>
                <a:gd name="connsiteX1" fmla="*/ 1107281 w 1714500"/>
                <a:gd name="connsiteY1" fmla="*/ 507207 h 1321594"/>
                <a:gd name="connsiteX2" fmla="*/ 1173956 w 1714500"/>
                <a:gd name="connsiteY2" fmla="*/ 440532 h 1321594"/>
                <a:gd name="connsiteX3" fmla="*/ 1223963 w 1714500"/>
                <a:gd name="connsiteY3" fmla="*/ 383382 h 1321594"/>
                <a:gd name="connsiteX4" fmla="*/ 1259681 w 1714500"/>
                <a:gd name="connsiteY4" fmla="*/ 340519 h 1321594"/>
                <a:gd name="connsiteX5" fmla="*/ 1283494 w 1714500"/>
                <a:gd name="connsiteY5" fmla="*/ 307182 h 1321594"/>
                <a:gd name="connsiteX6" fmla="*/ 1309688 w 1714500"/>
                <a:gd name="connsiteY6" fmla="*/ 264319 h 1321594"/>
                <a:gd name="connsiteX7" fmla="*/ 1323975 w 1714500"/>
                <a:gd name="connsiteY7" fmla="*/ 238125 h 1321594"/>
                <a:gd name="connsiteX8" fmla="*/ 1340644 w 1714500"/>
                <a:gd name="connsiteY8" fmla="*/ 200025 h 1321594"/>
                <a:gd name="connsiteX9" fmla="*/ 1352550 w 1714500"/>
                <a:gd name="connsiteY9" fmla="*/ 159544 h 1321594"/>
                <a:gd name="connsiteX10" fmla="*/ 1359694 w 1714500"/>
                <a:gd name="connsiteY10" fmla="*/ 126207 h 1321594"/>
                <a:gd name="connsiteX11" fmla="*/ 1359694 w 1714500"/>
                <a:gd name="connsiteY11" fmla="*/ 88107 h 1321594"/>
                <a:gd name="connsiteX12" fmla="*/ 1340644 w 1714500"/>
                <a:gd name="connsiteY12" fmla="*/ 4763 h 1321594"/>
                <a:gd name="connsiteX13" fmla="*/ 1543050 w 1714500"/>
                <a:gd name="connsiteY13" fmla="*/ 0 h 1321594"/>
                <a:gd name="connsiteX14" fmla="*/ 1604963 w 1714500"/>
                <a:gd name="connsiteY14" fmla="*/ 66675 h 1321594"/>
                <a:gd name="connsiteX15" fmla="*/ 1650206 w 1714500"/>
                <a:gd name="connsiteY15" fmla="*/ 114300 h 1321594"/>
                <a:gd name="connsiteX16" fmla="*/ 1683544 w 1714500"/>
                <a:gd name="connsiteY16" fmla="*/ 145257 h 1321594"/>
                <a:gd name="connsiteX17" fmla="*/ 1700213 w 1714500"/>
                <a:gd name="connsiteY17" fmla="*/ 164307 h 1321594"/>
                <a:gd name="connsiteX18" fmla="*/ 1707356 w 1714500"/>
                <a:gd name="connsiteY18" fmla="*/ 183357 h 1321594"/>
                <a:gd name="connsiteX19" fmla="*/ 1714500 w 1714500"/>
                <a:gd name="connsiteY19" fmla="*/ 202407 h 1321594"/>
                <a:gd name="connsiteX20" fmla="*/ 1714500 w 1714500"/>
                <a:gd name="connsiteY20" fmla="*/ 219075 h 1321594"/>
                <a:gd name="connsiteX21" fmla="*/ 1709738 w 1714500"/>
                <a:gd name="connsiteY21" fmla="*/ 245269 h 1321594"/>
                <a:gd name="connsiteX22" fmla="*/ 1695450 w 1714500"/>
                <a:gd name="connsiteY22" fmla="*/ 271463 h 1321594"/>
                <a:gd name="connsiteX23" fmla="*/ 1666875 w 1714500"/>
                <a:gd name="connsiteY23" fmla="*/ 300038 h 1321594"/>
                <a:gd name="connsiteX24" fmla="*/ 1624013 w 1714500"/>
                <a:gd name="connsiteY24" fmla="*/ 323850 h 1321594"/>
                <a:gd name="connsiteX25" fmla="*/ 1566863 w 1714500"/>
                <a:gd name="connsiteY25" fmla="*/ 364332 h 1321594"/>
                <a:gd name="connsiteX26" fmla="*/ 1519238 w 1714500"/>
                <a:gd name="connsiteY26" fmla="*/ 409575 h 1321594"/>
                <a:gd name="connsiteX27" fmla="*/ 1447800 w 1714500"/>
                <a:gd name="connsiteY27" fmla="*/ 490538 h 1321594"/>
                <a:gd name="connsiteX28" fmla="*/ 1354931 w 1714500"/>
                <a:gd name="connsiteY28" fmla="*/ 585788 h 1321594"/>
                <a:gd name="connsiteX29" fmla="*/ 1252538 w 1714500"/>
                <a:gd name="connsiteY29" fmla="*/ 678657 h 1321594"/>
                <a:gd name="connsiteX30" fmla="*/ 1152525 w 1714500"/>
                <a:gd name="connsiteY30" fmla="*/ 764382 h 1321594"/>
                <a:gd name="connsiteX31" fmla="*/ 1040606 w 1714500"/>
                <a:gd name="connsiteY31" fmla="*/ 847725 h 1321594"/>
                <a:gd name="connsiteX32" fmla="*/ 916781 w 1714500"/>
                <a:gd name="connsiteY32" fmla="*/ 933450 h 1321594"/>
                <a:gd name="connsiteX33" fmla="*/ 790575 w 1714500"/>
                <a:gd name="connsiteY33" fmla="*/ 1007269 h 1321594"/>
                <a:gd name="connsiteX34" fmla="*/ 650081 w 1714500"/>
                <a:gd name="connsiteY34" fmla="*/ 1088232 h 1321594"/>
                <a:gd name="connsiteX35" fmla="*/ 521494 w 1714500"/>
                <a:gd name="connsiteY35" fmla="*/ 1152525 h 1321594"/>
                <a:gd name="connsiteX36" fmla="*/ 369094 w 1714500"/>
                <a:gd name="connsiteY36" fmla="*/ 1216819 h 1321594"/>
                <a:gd name="connsiteX37" fmla="*/ 280988 w 1714500"/>
                <a:gd name="connsiteY37" fmla="*/ 1250157 h 1321594"/>
                <a:gd name="connsiteX38" fmla="*/ 135731 w 1714500"/>
                <a:gd name="connsiteY38" fmla="*/ 1297782 h 1321594"/>
                <a:gd name="connsiteX39" fmla="*/ 50006 w 1714500"/>
                <a:gd name="connsiteY39" fmla="*/ 1319213 h 1321594"/>
                <a:gd name="connsiteX40" fmla="*/ 23813 w 1714500"/>
                <a:gd name="connsiteY40" fmla="*/ 1321594 h 1321594"/>
                <a:gd name="connsiteX41" fmla="*/ 9525 w 1714500"/>
                <a:gd name="connsiteY41" fmla="*/ 1319213 h 1321594"/>
                <a:gd name="connsiteX42" fmla="*/ 0 w 1714500"/>
                <a:gd name="connsiteY42" fmla="*/ 1307307 h 1321594"/>
                <a:gd name="connsiteX43" fmla="*/ 7144 w 1714500"/>
                <a:gd name="connsiteY43" fmla="*/ 1288257 h 1321594"/>
                <a:gd name="connsiteX44" fmla="*/ 21431 w 1714500"/>
                <a:gd name="connsiteY44" fmla="*/ 1271588 h 1321594"/>
                <a:gd name="connsiteX45" fmla="*/ 97631 w 1714500"/>
                <a:gd name="connsiteY45" fmla="*/ 1233488 h 1321594"/>
                <a:gd name="connsiteX46" fmla="*/ 209550 w 1714500"/>
                <a:gd name="connsiteY46" fmla="*/ 1173957 h 1321594"/>
                <a:gd name="connsiteX47" fmla="*/ 326231 w 1714500"/>
                <a:gd name="connsiteY47" fmla="*/ 1107282 h 1321594"/>
                <a:gd name="connsiteX48" fmla="*/ 454819 w 1714500"/>
                <a:gd name="connsiteY48" fmla="*/ 1028700 h 1321594"/>
                <a:gd name="connsiteX49" fmla="*/ 573881 w 1714500"/>
                <a:gd name="connsiteY49" fmla="*/ 950119 h 1321594"/>
                <a:gd name="connsiteX50" fmla="*/ 666750 w 1714500"/>
                <a:gd name="connsiteY50" fmla="*/ 883444 h 1321594"/>
                <a:gd name="connsiteX51" fmla="*/ 783431 w 1714500"/>
                <a:gd name="connsiteY51" fmla="*/ 792957 h 1321594"/>
                <a:gd name="connsiteX52" fmla="*/ 878681 w 1714500"/>
                <a:gd name="connsiteY52" fmla="*/ 716757 h 1321594"/>
                <a:gd name="connsiteX53" fmla="*/ 1021556 w 1714500"/>
                <a:gd name="connsiteY53" fmla="*/ 585788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14500" h="1321594">
                  <a:moveTo>
                    <a:pt x="1021556" y="585788"/>
                  </a:moveTo>
                  <a:lnTo>
                    <a:pt x="1107281" y="507207"/>
                  </a:lnTo>
                  <a:lnTo>
                    <a:pt x="1173956" y="440532"/>
                  </a:lnTo>
                  <a:lnTo>
                    <a:pt x="1223963" y="383382"/>
                  </a:lnTo>
                  <a:lnTo>
                    <a:pt x="1259681" y="340519"/>
                  </a:lnTo>
                  <a:lnTo>
                    <a:pt x="1283494" y="307182"/>
                  </a:lnTo>
                  <a:lnTo>
                    <a:pt x="1309688" y="264319"/>
                  </a:lnTo>
                  <a:lnTo>
                    <a:pt x="1323975" y="238125"/>
                  </a:lnTo>
                  <a:lnTo>
                    <a:pt x="1340644" y="200025"/>
                  </a:lnTo>
                  <a:lnTo>
                    <a:pt x="1352550" y="159544"/>
                  </a:lnTo>
                  <a:lnTo>
                    <a:pt x="1359694" y="126207"/>
                  </a:lnTo>
                  <a:lnTo>
                    <a:pt x="1359694" y="88107"/>
                  </a:lnTo>
                  <a:lnTo>
                    <a:pt x="1340644" y="4763"/>
                  </a:lnTo>
                  <a:lnTo>
                    <a:pt x="1543050" y="0"/>
                  </a:lnTo>
                  <a:lnTo>
                    <a:pt x="1604963" y="66675"/>
                  </a:lnTo>
                  <a:lnTo>
                    <a:pt x="1650206" y="114300"/>
                  </a:lnTo>
                  <a:lnTo>
                    <a:pt x="1683544" y="145257"/>
                  </a:lnTo>
                  <a:lnTo>
                    <a:pt x="1700213" y="164307"/>
                  </a:lnTo>
                  <a:lnTo>
                    <a:pt x="1707356" y="183357"/>
                  </a:lnTo>
                  <a:lnTo>
                    <a:pt x="1714500" y="202407"/>
                  </a:lnTo>
                  <a:lnTo>
                    <a:pt x="1714500" y="219075"/>
                  </a:lnTo>
                  <a:lnTo>
                    <a:pt x="1709738" y="245269"/>
                  </a:lnTo>
                  <a:lnTo>
                    <a:pt x="1695450" y="271463"/>
                  </a:lnTo>
                  <a:lnTo>
                    <a:pt x="1666875" y="300038"/>
                  </a:lnTo>
                  <a:lnTo>
                    <a:pt x="1624013" y="323850"/>
                  </a:lnTo>
                  <a:lnTo>
                    <a:pt x="1566863" y="364332"/>
                  </a:lnTo>
                  <a:lnTo>
                    <a:pt x="1519238" y="409575"/>
                  </a:lnTo>
                  <a:lnTo>
                    <a:pt x="1447800" y="490538"/>
                  </a:lnTo>
                  <a:lnTo>
                    <a:pt x="1354931" y="585788"/>
                  </a:lnTo>
                  <a:lnTo>
                    <a:pt x="1252538" y="678657"/>
                  </a:lnTo>
                  <a:lnTo>
                    <a:pt x="1152525" y="764382"/>
                  </a:lnTo>
                  <a:lnTo>
                    <a:pt x="1040606" y="847725"/>
                  </a:lnTo>
                  <a:lnTo>
                    <a:pt x="916781" y="933450"/>
                  </a:lnTo>
                  <a:lnTo>
                    <a:pt x="790575" y="1007269"/>
                  </a:lnTo>
                  <a:lnTo>
                    <a:pt x="650081" y="1088232"/>
                  </a:lnTo>
                  <a:lnTo>
                    <a:pt x="521494" y="1152525"/>
                  </a:lnTo>
                  <a:lnTo>
                    <a:pt x="369094" y="1216819"/>
                  </a:lnTo>
                  <a:lnTo>
                    <a:pt x="280988" y="1250157"/>
                  </a:lnTo>
                  <a:lnTo>
                    <a:pt x="135731" y="1297782"/>
                  </a:lnTo>
                  <a:lnTo>
                    <a:pt x="50006" y="1319213"/>
                  </a:lnTo>
                  <a:lnTo>
                    <a:pt x="23813" y="1321594"/>
                  </a:lnTo>
                  <a:lnTo>
                    <a:pt x="9525" y="1319213"/>
                  </a:lnTo>
                  <a:lnTo>
                    <a:pt x="0" y="1307307"/>
                  </a:lnTo>
                  <a:lnTo>
                    <a:pt x="7144" y="1288257"/>
                  </a:lnTo>
                  <a:lnTo>
                    <a:pt x="21431" y="1271588"/>
                  </a:lnTo>
                  <a:lnTo>
                    <a:pt x="97631" y="1233488"/>
                  </a:lnTo>
                  <a:lnTo>
                    <a:pt x="209550" y="1173957"/>
                  </a:lnTo>
                  <a:lnTo>
                    <a:pt x="326231" y="1107282"/>
                  </a:lnTo>
                  <a:lnTo>
                    <a:pt x="454819" y="1028700"/>
                  </a:lnTo>
                  <a:lnTo>
                    <a:pt x="573881" y="950119"/>
                  </a:lnTo>
                  <a:lnTo>
                    <a:pt x="666750" y="883444"/>
                  </a:lnTo>
                  <a:lnTo>
                    <a:pt x="783431" y="792957"/>
                  </a:lnTo>
                  <a:lnTo>
                    <a:pt x="878681" y="716757"/>
                  </a:lnTo>
                  <a:lnTo>
                    <a:pt x="1021556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9">
              <a:extLst>
                <a:ext uri="{FF2B5EF4-FFF2-40B4-BE49-F238E27FC236}">
                  <a16:creationId xmlns:a16="http://schemas.microsoft.com/office/drawing/2014/main" id="{0A014523-ACD0-4452-A5EA-8276C7091A00}"/>
                </a:ext>
              </a:extLst>
            </p:cNvPr>
            <p:cNvSpPr/>
            <p:nvPr/>
          </p:nvSpPr>
          <p:spPr>
            <a:xfrm>
              <a:off x="4916488" y="3494089"/>
              <a:ext cx="279400" cy="1900237"/>
            </a:xfrm>
            <a:custGeom>
              <a:avLst/>
              <a:gdLst>
                <a:gd name="connsiteX0" fmla="*/ 62631 w 280583"/>
                <a:gd name="connsiteY0" fmla="*/ 889348 h 1898945"/>
                <a:gd name="connsiteX1" fmla="*/ 70146 w 280583"/>
                <a:gd name="connsiteY1" fmla="*/ 643837 h 1898945"/>
                <a:gd name="connsiteX2" fmla="*/ 72651 w 280583"/>
                <a:gd name="connsiteY2" fmla="*/ 526093 h 1898945"/>
                <a:gd name="connsiteX3" fmla="*/ 77662 w 280583"/>
                <a:gd name="connsiteY3" fmla="*/ 350728 h 1898945"/>
                <a:gd name="connsiteX4" fmla="*/ 80167 w 280583"/>
                <a:gd name="connsiteY4" fmla="*/ 288098 h 1898945"/>
                <a:gd name="connsiteX5" fmla="*/ 77662 w 280583"/>
                <a:gd name="connsiteY5" fmla="*/ 265551 h 1898945"/>
                <a:gd name="connsiteX6" fmla="*/ 70146 w 280583"/>
                <a:gd name="connsiteY6" fmla="*/ 215447 h 1898945"/>
                <a:gd name="connsiteX7" fmla="*/ 47599 w 280583"/>
                <a:gd name="connsiteY7" fmla="*/ 137786 h 1898945"/>
                <a:gd name="connsiteX8" fmla="*/ 17537 w 280583"/>
                <a:gd name="connsiteY8" fmla="*/ 60125 h 1898945"/>
                <a:gd name="connsiteX9" fmla="*/ 2506 w 280583"/>
                <a:gd name="connsiteY9" fmla="*/ 27557 h 1898945"/>
                <a:gd name="connsiteX10" fmla="*/ 0 w 280583"/>
                <a:gd name="connsiteY10" fmla="*/ 15031 h 1898945"/>
                <a:gd name="connsiteX11" fmla="*/ 5011 w 280583"/>
                <a:gd name="connsiteY11" fmla="*/ 2505 h 1898945"/>
                <a:gd name="connsiteX12" fmla="*/ 37579 w 280583"/>
                <a:gd name="connsiteY12" fmla="*/ 0 h 1898945"/>
                <a:gd name="connsiteX13" fmla="*/ 117745 w 280583"/>
                <a:gd name="connsiteY13" fmla="*/ 15031 h 1898945"/>
                <a:gd name="connsiteX14" fmla="*/ 175365 w 280583"/>
                <a:gd name="connsiteY14" fmla="*/ 30062 h 1898945"/>
                <a:gd name="connsiteX15" fmla="*/ 243005 w 280583"/>
                <a:gd name="connsiteY15" fmla="*/ 52609 h 1898945"/>
                <a:gd name="connsiteX16" fmla="*/ 280583 w 280583"/>
                <a:gd name="connsiteY16" fmla="*/ 72651 h 1898945"/>
                <a:gd name="connsiteX17" fmla="*/ 280583 w 280583"/>
                <a:gd name="connsiteY17" fmla="*/ 195406 h 1898945"/>
                <a:gd name="connsiteX18" fmla="*/ 280583 w 280583"/>
                <a:gd name="connsiteY18" fmla="*/ 511062 h 1898945"/>
                <a:gd name="connsiteX19" fmla="*/ 278078 w 280583"/>
                <a:gd name="connsiteY19" fmla="*/ 816697 h 1898945"/>
                <a:gd name="connsiteX20" fmla="*/ 278078 w 280583"/>
                <a:gd name="connsiteY20" fmla="*/ 1087259 h 1898945"/>
                <a:gd name="connsiteX21" fmla="*/ 280583 w 280583"/>
                <a:gd name="connsiteY21" fmla="*/ 1332769 h 1898945"/>
                <a:gd name="connsiteX22" fmla="*/ 280583 w 280583"/>
                <a:gd name="connsiteY22" fmla="*/ 1691013 h 1898945"/>
                <a:gd name="connsiteX23" fmla="*/ 255531 w 280583"/>
                <a:gd name="connsiteY23" fmla="*/ 1856357 h 1898945"/>
                <a:gd name="connsiteX24" fmla="*/ 215448 w 280583"/>
                <a:gd name="connsiteY24" fmla="*/ 1886419 h 1898945"/>
                <a:gd name="connsiteX25" fmla="*/ 190396 w 280583"/>
                <a:gd name="connsiteY25" fmla="*/ 1898945 h 1898945"/>
                <a:gd name="connsiteX26" fmla="*/ 177870 w 280583"/>
                <a:gd name="connsiteY26" fmla="*/ 1898945 h 1898945"/>
                <a:gd name="connsiteX27" fmla="*/ 142797 w 280583"/>
                <a:gd name="connsiteY27" fmla="*/ 1893935 h 1898945"/>
                <a:gd name="connsiteX28" fmla="*/ 115240 w 280583"/>
                <a:gd name="connsiteY28" fmla="*/ 1883914 h 1898945"/>
                <a:gd name="connsiteX29" fmla="*/ 97703 w 280583"/>
                <a:gd name="connsiteY29" fmla="*/ 1866378 h 1898945"/>
                <a:gd name="connsiteX30" fmla="*/ 80167 w 280583"/>
                <a:gd name="connsiteY30" fmla="*/ 1843831 h 1898945"/>
                <a:gd name="connsiteX31" fmla="*/ 62631 w 280583"/>
                <a:gd name="connsiteY31" fmla="*/ 1798737 h 1898945"/>
                <a:gd name="connsiteX32" fmla="*/ 52610 w 280583"/>
                <a:gd name="connsiteY32" fmla="*/ 1746128 h 1898945"/>
                <a:gd name="connsiteX33" fmla="*/ 37579 w 280583"/>
                <a:gd name="connsiteY33" fmla="*/ 1640909 h 1898945"/>
                <a:gd name="connsiteX34" fmla="*/ 35073 w 280583"/>
                <a:gd name="connsiteY34" fmla="*/ 1598321 h 1898945"/>
                <a:gd name="connsiteX35" fmla="*/ 42589 w 280583"/>
                <a:gd name="connsiteY35" fmla="*/ 1483081 h 1898945"/>
                <a:gd name="connsiteX36" fmla="*/ 52610 w 280583"/>
                <a:gd name="connsiteY36" fmla="*/ 1255108 h 1898945"/>
                <a:gd name="connsiteX37" fmla="*/ 62631 w 280583"/>
                <a:gd name="connsiteY37" fmla="*/ 889348 h 189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80583" h="1898945">
                  <a:moveTo>
                    <a:pt x="62631" y="889348"/>
                  </a:moveTo>
                  <a:lnTo>
                    <a:pt x="70146" y="643837"/>
                  </a:lnTo>
                  <a:lnTo>
                    <a:pt x="72651" y="526093"/>
                  </a:lnTo>
                  <a:lnTo>
                    <a:pt x="77662" y="350728"/>
                  </a:lnTo>
                  <a:lnTo>
                    <a:pt x="80167" y="288098"/>
                  </a:lnTo>
                  <a:lnTo>
                    <a:pt x="77662" y="265551"/>
                  </a:lnTo>
                  <a:lnTo>
                    <a:pt x="70146" y="215447"/>
                  </a:lnTo>
                  <a:lnTo>
                    <a:pt x="47599" y="137786"/>
                  </a:lnTo>
                  <a:lnTo>
                    <a:pt x="17537" y="60125"/>
                  </a:lnTo>
                  <a:lnTo>
                    <a:pt x="2506" y="27557"/>
                  </a:lnTo>
                  <a:lnTo>
                    <a:pt x="0" y="15031"/>
                  </a:lnTo>
                  <a:lnTo>
                    <a:pt x="5011" y="2505"/>
                  </a:lnTo>
                  <a:lnTo>
                    <a:pt x="37579" y="0"/>
                  </a:lnTo>
                  <a:lnTo>
                    <a:pt x="117745" y="15031"/>
                  </a:lnTo>
                  <a:lnTo>
                    <a:pt x="175365" y="30062"/>
                  </a:lnTo>
                  <a:lnTo>
                    <a:pt x="243005" y="52609"/>
                  </a:lnTo>
                  <a:lnTo>
                    <a:pt x="280583" y="72651"/>
                  </a:lnTo>
                  <a:lnTo>
                    <a:pt x="280583" y="195406"/>
                  </a:lnTo>
                  <a:lnTo>
                    <a:pt x="280583" y="511062"/>
                  </a:lnTo>
                  <a:lnTo>
                    <a:pt x="278078" y="816697"/>
                  </a:lnTo>
                  <a:lnTo>
                    <a:pt x="278078" y="1087259"/>
                  </a:lnTo>
                  <a:lnTo>
                    <a:pt x="280583" y="1332769"/>
                  </a:lnTo>
                  <a:lnTo>
                    <a:pt x="280583" y="1691013"/>
                  </a:lnTo>
                  <a:lnTo>
                    <a:pt x="255531" y="1856357"/>
                  </a:lnTo>
                  <a:lnTo>
                    <a:pt x="215448" y="1886419"/>
                  </a:lnTo>
                  <a:lnTo>
                    <a:pt x="190396" y="1898945"/>
                  </a:lnTo>
                  <a:lnTo>
                    <a:pt x="177870" y="1898945"/>
                  </a:lnTo>
                  <a:lnTo>
                    <a:pt x="142797" y="1893935"/>
                  </a:lnTo>
                  <a:lnTo>
                    <a:pt x="115240" y="1883914"/>
                  </a:lnTo>
                  <a:lnTo>
                    <a:pt x="97703" y="1866378"/>
                  </a:lnTo>
                  <a:lnTo>
                    <a:pt x="80167" y="1843831"/>
                  </a:lnTo>
                  <a:lnTo>
                    <a:pt x="62631" y="1798737"/>
                  </a:lnTo>
                  <a:lnTo>
                    <a:pt x="52610" y="1746128"/>
                  </a:lnTo>
                  <a:lnTo>
                    <a:pt x="37579" y="1640909"/>
                  </a:lnTo>
                  <a:lnTo>
                    <a:pt x="35073" y="1598321"/>
                  </a:lnTo>
                  <a:lnTo>
                    <a:pt x="42589" y="1483081"/>
                  </a:lnTo>
                  <a:lnTo>
                    <a:pt x="52610" y="1255108"/>
                  </a:lnTo>
                  <a:lnTo>
                    <a:pt x="62631" y="8893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0">
              <a:extLst>
                <a:ext uri="{FF2B5EF4-FFF2-40B4-BE49-F238E27FC236}">
                  <a16:creationId xmlns:a16="http://schemas.microsoft.com/office/drawing/2014/main" id="{0E2AE1DC-11CF-4BCB-BD24-8F2B1986E482}"/>
                </a:ext>
              </a:extLst>
            </p:cNvPr>
            <p:cNvSpPr/>
            <p:nvPr/>
          </p:nvSpPr>
          <p:spPr>
            <a:xfrm>
              <a:off x="5146676" y="3300414"/>
              <a:ext cx="2151063" cy="2047875"/>
            </a:xfrm>
            <a:custGeom>
              <a:avLst/>
              <a:gdLst>
                <a:gd name="connsiteX0" fmla="*/ 724121 w 2150778"/>
                <a:gd name="connsiteY0" fmla="*/ 190280 h 2048151"/>
                <a:gd name="connsiteX1" fmla="*/ 512699 w 2150778"/>
                <a:gd name="connsiteY1" fmla="*/ 216708 h 2048151"/>
                <a:gd name="connsiteX2" fmla="*/ 330347 w 2150778"/>
                <a:gd name="connsiteY2" fmla="*/ 237850 h 2048151"/>
                <a:gd name="connsiteX3" fmla="*/ 0 w 2150778"/>
                <a:gd name="connsiteY3" fmla="*/ 269563 h 2048151"/>
                <a:gd name="connsiteX4" fmla="*/ 0 w 2150778"/>
                <a:gd name="connsiteY4" fmla="*/ 369989 h 2048151"/>
                <a:gd name="connsiteX5" fmla="*/ 171781 w 2150778"/>
                <a:gd name="connsiteY5" fmla="*/ 375274 h 2048151"/>
                <a:gd name="connsiteX6" fmla="*/ 237850 w 2150778"/>
                <a:gd name="connsiteY6" fmla="*/ 372632 h 2048151"/>
                <a:gd name="connsiteX7" fmla="*/ 346204 w 2150778"/>
                <a:gd name="connsiteY7" fmla="*/ 359418 h 2048151"/>
                <a:gd name="connsiteX8" fmla="*/ 544412 w 2150778"/>
                <a:gd name="connsiteY8" fmla="*/ 338276 h 2048151"/>
                <a:gd name="connsiteX9" fmla="*/ 787547 w 2150778"/>
                <a:gd name="connsiteY9" fmla="*/ 314491 h 2048151"/>
                <a:gd name="connsiteX10" fmla="*/ 1035968 w 2150778"/>
                <a:gd name="connsiteY10" fmla="*/ 285420 h 2048151"/>
                <a:gd name="connsiteX11" fmla="*/ 1276461 w 2150778"/>
                <a:gd name="connsiteY11" fmla="*/ 258992 h 2048151"/>
                <a:gd name="connsiteX12" fmla="*/ 1442955 w 2150778"/>
                <a:gd name="connsiteY12" fmla="*/ 240493 h 2048151"/>
                <a:gd name="connsiteX13" fmla="*/ 1580380 w 2150778"/>
                <a:gd name="connsiteY13" fmla="*/ 232565 h 2048151"/>
                <a:gd name="connsiteX14" fmla="*/ 1635878 w 2150778"/>
                <a:gd name="connsiteY14" fmla="*/ 232565 h 2048151"/>
                <a:gd name="connsiteX15" fmla="*/ 1675520 w 2150778"/>
                <a:gd name="connsiteY15" fmla="*/ 237850 h 2048151"/>
                <a:gd name="connsiteX16" fmla="*/ 1704590 w 2150778"/>
                <a:gd name="connsiteY16" fmla="*/ 245778 h 2048151"/>
                <a:gd name="connsiteX17" fmla="*/ 1725732 w 2150778"/>
                <a:gd name="connsiteY17" fmla="*/ 258992 h 2048151"/>
                <a:gd name="connsiteX18" fmla="*/ 1741589 w 2150778"/>
                <a:gd name="connsiteY18" fmla="*/ 282777 h 2048151"/>
                <a:gd name="connsiteX19" fmla="*/ 1754803 w 2150778"/>
                <a:gd name="connsiteY19" fmla="*/ 327704 h 2048151"/>
                <a:gd name="connsiteX20" fmla="*/ 1762731 w 2150778"/>
                <a:gd name="connsiteY20" fmla="*/ 372632 h 2048151"/>
                <a:gd name="connsiteX21" fmla="*/ 1768017 w 2150778"/>
                <a:gd name="connsiteY21" fmla="*/ 443987 h 2048151"/>
                <a:gd name="connsiteX22" fmla="*/ 1768017 w 2150778"/>
                <a:gd name="connsiteY22" fmla="*/ 621052 h 2048151"/>
                <a:gd name="connsiteX23" fmla="*/ 1768017 w 2150778"/>
                <a:gd name="connsiteY23" fmla="*/ 845688 h 2048151"/>
                <a:gd name="connsiteX24" fmla="*/ 1770659 w 2150778"/>
                <a:gd name="connsiteY24" fmla="*/ 1181321 h 2048151"/>
                <a:gd name="connsiteX25" fmla="*/ 1744232 w 2150778"/>
                <a:gd name="connsiteY25" fmla="*/ 1292317 h 2048151"/>
                <a:gd name="connsiteX26" fmla="*/ 1746874 w 2150778"/>
                <a:gd name="connsiteY26" fmla="*/ 1765374 h 2048151"/>
                <a:gd name="connsiteX27" fmla="*/ 1789159 w 2150778"/>
                <a:gd name="connsiteY27" fmla="*/ 2021723 h 2048151"/>
                <a:gd name="connsiteX28" fmla="*/ 1831443 w 2150778"/>
                <a:gd name="connsiteY28" fmla="*/ 2040222 h 2048151"/>
                <a:gd name="connsiteX29" fmla="*/ 1863157 w 2150778"/>
                <a:gd name="connsiteY29" fmla="*/ 2048151 h 2048151"/>
                <a:gd name="connsiteX30" fmla="*/ 1886942 w 2150778"/>
                <a:gd name="connsiteY30" fmla="*/ 2042865 h 2048151"/>
                <a:gd name="connsiteX31" fmla="*/ 1916012 w 2150778"/>
                <a:gd name="connsiteY31" fmla="*/ 2032294 h 2048151"/>
                <a:gd name="connsiteX32" fmla="*/ 1947725 w 2150778"/>
                <a:gd name="connsiteY32" fmla="*/ 2005866 h 2048151"/>
                <a:gd name="connsiteX33" fmla="*/ 1966225 w 2150778"/>
                <a:gd name="connsiteY33" fmla="*/ 1974153 h 2048151"/>
                <a:gd name="connsiteX34" fmla="*/ 1982081 w 2150778"/>
                <a:gd name="connsiteY34" fmla="*/ 1929226 h 2048151"/>
                <a:gd name="connsiteX35" fmla="*/ 1990010 w 2150778"/>
                <a:gd name="connsiteY35" fmla="*/ 1886941 h 2048151"/>
                <a:gd name="connsiteX36" fmla="*/ 1995295 w 2150778"/>
                <a:gd name="connsiteY36" fmla="*/ 1836729 h 2048151"/>
                <a:gd name="connsiteX37" fmla="*/ 1997938 w 2150778"/>
                <a:gd name="connsiteY37" fmla="*/ 1704590 h 2048151"/>
                <a:gd name="connsiteX38" fmla="*/ 2011152 w 2150778"/>
                <a:gd name="connsiteY38" fmla="*/ 1450884 h 2048151"/>
                <a:gd name="connsiteX39" fmla="*/ 2024366 w 2150778"/>
                <a:gd name="connsiteY39" fmla="*/ 1168107 h 2048151"/>
                <a:gd name="connsiteX40" fmla="*/ 2050794 w 2150778"/>
                <a:gd name="connsiteY40" fmla="*/ 755834 h 2048151"/>
                <a:gd name="connsiteX41" fmla="*/ 2061365 w 2150778"/>
                <a:gd name="connsiteY41" fmla="*/ 541769 h 2048151"/>
                <a:gd name="connsiteX42" fmla="*/ 2064007 w 2150778"/>
                <a:gd name="connsiteY42" fmla="*/ 496842 h 2048151"/>
                <a:gd name="connsiteX43" fmla="*/ 2069293 w 2150778"/>
                <a:gd name="connsiteY43" fmla="*/ 457200 h 2048151"/>
                <a:gd name="connsiteX44" fmla="*/ 2082507 w 2150778"/>
                <a:gd name="connsiteY44" fmla="*/ 412273 h 2048151"/>
                <a:gd name="connsiteX45" fmla="*/ 2103649 w 2150778"/>
                <a:gd name="connsiteY45" fmla="*/ 367346 h 2048151"/>
                <a:gd name="connsiteX46" fmla="*/ 2119506 w 2150778"/>
                <a:gd name="connsiteY46" fmla="*/ 343561 h 2048151"/>
                <a:gd name="connsiteX47" fmla="*/ 2138005 w 2150778"/>
                <a:gd name="connsiteY47" fmla="*/ 298634 h 2048151"/>
                <a:gd name="connsiteX48" fmla="*/ 2145933 w 2150778"/>
                <a:gd name="connsiteY48" fmla="*/ 266921 h 2048151"/>
                <a:gd name="connsiteX49" fmla="*/ 2148576 w 2150778"/>
                <a:gd name="connsiteY49" fmla="*/ 235207 h 2048151"/>
                <a:gd name="connsiteX50" fmla="*/ 2138005 w 2150778"/>
                <a:gd name="connsiteY50" fmla="*/ 208780 h 2048151"/>
                <a:gd name="connsiteX51" fmla="*/ 2114220 w 2150778"/>
                <a:gd name="connsiteY51" fmla="*/ 184995 h 2048151"/>
                <a:gd name="connsiteX52" fmla="*/ 2071936 w 2150778"/>
                <a:gd name="connsiteY52" fmla="*/ 150639 h 2048151"/>
                <a:gd name="connsiteX53" fmla="*/ 2008509 w 2150778"/>
                <a:gd name="connsiteY53" fmla="*/ 92498 h 2048151"/>
                <a:gd name="connsiteX54" fmla="*/ 1966225 w 2150778"/>
                <a:gd name="connsiteY54" fmla="*/ 55499 h 2048151"/>
                <a:gd name="connsiteX55" fmla="*/ 1931869 w 2150778"/>
                <a:gd name="connsiteY55" fmla="*/ 26428 h 2048151"/>
                <a:gd name="connsiteX56" fmla="*/ 1897513 w 2150778"/>
                <a:gd name="connsiteY56" fmla="*/ 7929 h 2048151"/>
                <a:gd name="connsiteX57" fmla="*/ 1865799 w 2150778"/>
                <a:gd name="connsiteY57" fmla="*/ 0 h 2048151"/>
                <a:gd name="connsiteX58" fmla="*/ 1828800 w 2150778"/>
                <a:gd name="connsiteY58" fmla="*/ 0 h 2048151"/>
                <a:gd name="connsiteX59" fmla="*/ 1797087 w 2150778"/>
                <a:gd name="connsiteY59" fmla="*/ 7929 h 2048151"/>
                <a:gd name="connsiteX60" fmla="*/ 1765374 w 2150778"/>
                <a:gd name="connsiteY60" fmla="*/ 23785 h 2048151"/>
                <a:gd name="connsiteX61" fmla="*/ 1744232 w 2150778"/>
                <a:gd name="connsiteY61" fmla="*/ 36999 h 2048151"/>
                <a:gd name="connsiteX62" fmla="*/ 1635878 w 2150778"/>
                <a:gd name="connsiteY62" fmla="*/ 58141 h 2048151"/>
                <a:gd name="connsiteX63" fmla="*/ 1329316 w 2150778"/>
                <a:gd name="connsiteY63" fmla="*/ 103069 h 2048151"/>
                <a:gd name="connsiteX64" fmla="*/ 917043 w 2150778"/>
                <a:gd name="connsiteY64" fmla="*/ 163852 h 2048151"/>
                <a:gd name="connsiteX65" fmla="*/ 724121 w 2150778"/>
                <a:gd name="connsiteY65" fmla="*/ 190280 h 204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50778" h="2048151">
                  <a:moveTo>
                    <a:pt x="724121" y="190280"/>
                  </a:moveTo>
                  <a:lnTo>
                    <a:pt x="512699" y="216708"/>
                  </a:lnTo>
                  <a:lnTo>
                    <a:pt x="330347" y="237850"/>
                  </a:lnTo>
                  <a:lnTo>
                    <a:pt x="0" y="269563"/>
                  </a:lnTo>
                  <a:lnTo>
                    <a:pt x="0" y="369989"/>
                  </a:lnTo>
                  <a:lnTo>
                    <a:pt x="171781" y="375274"/>
                  </a:lnTo>
                  <a:lnTo>
                    <a:pt x="237850" y="372632"/>
                  </a:lnTo>
                  <a:lnTo>
                    <a:pt x="346204" y="359418"/>
                  </a:lnTo>
                  <a:lnTo>
                    <a:pt x="544412" y="338276"/>
                  </a:lnTo>
                  <a:lnTo>
                    <a:pt x="787547" y="314491"/>
                  </a:lnTo>
                  <a:lnTo>
                    <a:pt x="1035968" y="285420"/>
                  </a:lnTo>
                  <a:lnTo>
                    <a:pt x="1276461" y="258992"/>
                  </a:lnTo>
                  <a:lnTo>
                    <a:pt x="1442955" y="240493"/>
                  </a:lnTo>
                  <a:lnTo>
                    <a:pt x="1580380" y="232565"/>
                  </a:lnTo>
                  <a:lnTo>
                    <a:pt x="1635878" y="232565"/>
                  </a:lnTo>
                  <a:lnTo>
                    <a:pt x="1675520" y="237850"/>
                  </a:lnTo>
                  <a:lnTo>
                    <a:pt x="1704590" y="245778"/>
                  </a:lnTo>
                  <a:lnTo>
                    <a:pt x="1725732" y="258992"/>
                  </a:lnTo>
                  <a:lnTo>
                    <a:pt x="1741589" y="282777"/>
                  </a:lnTo>
                  <a:lnTo>
                    <a:pt x="1754803" y="327704"/>
                  </a:lnTo>
                  <a:lnTo>
                    <a:pt x="1762731" y="372632"/>
                  </a:lnTo>
                  <a:lnTo>
                    <a:pt x="1768017" y="443987"/>
                  </a:lnTo>
                  <a:lnTo>
                    <a:pt x="1768017" y="621052"/>
                  </a:lnTo>
                  <a:lnTo>
                    <a:pt x="1768017" y="845688"/>
                  </a:lnTo>
                  <a:cubicBezTo>
                    <a:pt x="1768898" y="957566"/>
                    <a:pt x="1769778" y="1069443"/>
                    <a:pt x="1770659" y="1181321"/>
                  </a:cubicBezTo>
                  <a:lnTo>
                    <a:pt x="1744232" y="1292317"/>
                  </a:lnTo>
                  <a:cubicBezTo>
                    <a:pt x="1745113" y="1450003"/>
                    <a:pt x="1745993" y="1607688"/>
                    <a:pt x="1746874" y="1765374"/>
                  </a:cubicBezTo>
                  <a:lnTo>
                    <a:pt x="1789159" y="2021723"/>
                  </a:lnTo>
                  <a:lnTo>
                    <a:pt x="1831443" y="2040222"/>
                  </a:lnTo>
                  <a:lnTo>
                    <a:pt x="1863157" y="2048151"/>
                  </a:lnTo>
                  <a:lnTo>
                    <a:pt x="1886942" y="2042865"/>
                  </a:lnTo>
                  <a:lnTo>
                    <a:pt x="1916012" y="2032294"/>
                  </a:lnTo>
                  <a:lnTo>
                    <a:pt x="1947725" y="2005866"/>
                  </a:lnTo>
                  <a:lnTo>
                    <a:pt x="1966225" y="1974153"/>
                  </a:lnTo>
                  <a:lnTo>
                    <a:pt x="1982081" y="1929226"/>
                  </a:lnTo>
                  <a:lnTo>
                    <a:pt x="1990010" y="1886941"/>
                  </a:lnTo>
                  <a:lnTo>
                    <a:pt x="1995295" y="1836729"/>
                  </a:lnTo>
                  <a:lnTo>
                    <a:pt x="1997938" y="1704590"/>
                  </a:lnTo>
                  <a:lnTo>
                    <a:pt x="2011152" y="1450884"/>
                  </a:lnTo>
                  <a:lnTo>
                    <a:pt x="2024366" y="1168107"/>
                  </a:lnTo>
                  <a:lnTo>
                    <a:pt x="2050794" y="755834"/>
                  </a:lnTo>
                  <a:lnTo>
                    <a:pt x="2061365" y="541769"/>
                  </a:lnTo>
                  <a:lnTo>
                    <a:pt x="2064007" y="496842"/>
                  </a:lnTo>
                  <a:lnTo>
                    <a:pt x="2069293" y="457200"/>
                  </a:lnTo>
                  <a:lnTo>
                    <a:pt x="2082507" y="412273"/>
                  </a:lnTo>
                  <a:lnTo>
                    <a:pt x="2103649" y="367346"/>
                  </a:lnTo>
                  <a:lnTo>
                    <a:pt x="2119506" y="343561"/>
                  </a:lnTo>
                  <a:lnTo>
                    <a:pt x="2138005" y="298634"/>
                  </a:lnTo>
                  <a:lnTo>
                    <a:pt x="2145933" y="266921"/>
                  </a:lnTo>
                  <a:cubicBezTo>
                    <a:pt x="2148656" y="236973"/>
                    <a:pt x="2150778" y="247981"/>
                    <a:pt x="2148576" y="235207"/>
                  </a:cubicBezTo>
                  <a:lnTo>
                    <a:pt x="2138005" y="208780"/>
                  </a:lnTo>
                  <a:lnTo>
                    <a:pt x="2114220" y="184995"/>
                  </a:lnTo>
                  <a:lnTo>
                    <a:pt x="2071936" y="150639"/>
                  </a:lnTo>
                  <a:lnTo>
                    <a:pt x="2008509" y="92498"/>
                  </a:lnTo>
                  <a:lnTo>
                    <a:pt x="1966225" y="55499"/>
                  </a:lnTo>
                  <a:lnTo>
                    <a:pt x="1931869" y="26428"/>
                  </a:lnTo>
                  <a:lnTo>
                    <a:pt x="1897513" y="7929"/>
                  </a:lnTo>
                  <a:lnTo>
                    <a:pt x="1865799" y="0"/>
                  </a:lnTo>
                  <a:lnTo>
                    <a:pt x="1828800" y="0"/>
                  </a:lnTo>
                  <a:lnTo>
                    <a:pt x="1797087" y="7929"/>
                  </a:lnTo>
                  <a:lnTo>
                    <a:pt x="1765374" y="23785"/>
                  </a:lnTo>
                  <a:lnTo>
                    <a:pt x="1744232" y="36999"/>
                  </a:lnTo>
                  <a:lnTo>
                    <a:pt x="1635878" y="58141"/>
                  </a:lnTo>
                  <a:lnTo>
                    <a:pt x="1329316" y="103069"/>
                  </a:lnTo>
                  <a:lnTo>
                    <a:pt x="917043" y="163852"/>
                  </a:lnTo>
                  <a:lnTo>
                    <a:pt x="724121" y="190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1">
              <a:extLst>
                <a:ext uri="{FF2B5EF4-FFF2-40B4-BE49-F238E27FC236}">
                  <a16:creationId xmlns:a16="http://schemas.microsoft.com/office/drawing/2014/main" id="{B3F4797D-204C-4BF3-88D1-F66871E46827}"/>
                </a:ext>
              </a:extLst>
            </p:cNvPr>
            <p:cNvSpPr/>
            <p:nvPr/>
          </p:nvSpPr>
          <p:spPr>
            <a:xfrm>
              <a:off x="5133976" y="3895725"/>
              <a:ext cx="1833563" cy="293688"/>
            </a:xfrm>
            <a:custGeom>
              <a:avLst/>
              <a:gdLst>
                <a:gd name="connsiteX0" fmla="*/ 866775 w 1833563"/>
                <a:gd name="connsiteY0" fmla="*/ 76200 h 292894"/>
                <a:gd name="connsiteX1" fmla="*/ 1209675 w 1833563"/>
                <a:gd name="connsiteY1" fmla="*/ 47625 h 292894"/>
                <a:gd name="connsiteX2" fmla="*/ 1485900 w 1833563"/>
                <a:gd name="connsiteY2" fmla="*/ 26194 h 292894"/>
                <a:gd name="connsiteX3" fmla="*/ 1826419 w 1833563"/>
                <a:gd name="connsiteY3" fmla="*/ 0 h 292894"/>
                <a:gd name="connsiteX4" fmla="*/ 1833563 w 1833563"/>
                <a:gd name="connsiteY4" fmla="*/ 183356 h 292894"/>
                <a:gd name="connsiteX5" fmla="*/ 1628775 w 1833563"/>
                <a:gd name="connsiteY5" fmla="*/ 180975 h 292894"/>
                <a:gd name="connsiteX6" fmla="*/ 1550194 w 1833563"/>
                <a:gd name="connsiteY6" fmla="*/ 183356 h 292894"/>
                <a:gd name="connsiteX7" fmla="*/ 1350169 w 1833563"/>
                <a:gd name="connsiteY7" fmla="*/ 200025 h 292894"/>
                <a:gd name="connsiteX8" fmla="*/ 1116806 w 1833563"/>
                <a:gd name="connsiteY8" fmla="*/ 219075 h 292894"/>
                <a:gd name="connsiteX9" fmla="*/ 823913 w 1833563"/>
                <a:gd name="connsiteY9" fmla="*/ 245269 h 292894"/>
                <a:gd name="connsiteX10" fmla="*/ 507206 w 1833563"/>
                <a:gd name="connsiteY10" fmla="*/ 273844 h 292894"/>
                <a:gd name="connsiteX11" fmla="*/ 340519 w 1833563"/>
                <a:gd name="connsiteY11" fmla="*/ 292894 h 292894"/>
                <a:gd name="connsiteX12" fmla="*/ 290513 w 1833563"/>
                <a:gd name="connsiteY12" fmla="*/ 292894 h 292894"/>
                <a:gd name="connsiteX13" fmla="*/ 209550 w 1833563"/>
                <a:gd name="connsiteY13" fmla="*/ 290513 h 292894"/>
                <a:gd name="connsiteX14" fmla="*/ 119063 w 1833563"/>
                <a:gd name="connsiteY14" fmla="*/ 280988 h 292894"/>
                <a:gd name="connsiteX15" fmla="*/ 0 w 1833563"/>
                <a:gd name="connsiteY15" fmla="*/ 259556 h 292894"/>
                <a:gd name="connsiteX16" fmla="*/ 14288 w 1833563"/>
                <a:gd name="connsiteY16" fmla="*/ 88106 h 292894"/>
                <a:gd name="connsiteX17" fmla="*/ 135731 w 1833563"/>
                <a:gd name="connsiteY17" fmla="*/ 107156 h 292894"/>
                <a:gd name="connsiteX18" fmla="*/ 195263 w 1833563"/>
                <a:gd name="connsiteY18" fmla="*/ 111919 h 292894"/>
                <a:gd name="connsiteX19" fmla="*/ 264319 w 1833563"/>
                <a:gd name="connsiteY19" fmla="*/ 114300 h 292894"/>
                <a:gd name="connsiteX20" fmla="*/ 373856 w 1833563"/>
                <a:gd name="connsiteY20" fmla="*/ 107156 h 292894"/>
                <a:gd name="connsiteX21" fmla="*/ 642938 w 1833563"/>
                <a:gd name="connsiteY21" fmla="*/ 92869 h 292894"/>
                <a:gd name="connsiteX22" fmla="*/ 866775 w 1833563"/>
                <a:gd name="connsiteY22" fmla="*/ 76200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33563" h="292894">
                  <a:moveTo>
                    <a:pt x="866775" y="76200"/>
                  </a:moveTo>
                  <a:lnTo>
                    <a:pt x="1209675" y="47625"/>
                  </a:lnTo>
                  <a:lnTo>
                    <a:pt x="1485900" y="26194"/>
                  </a:lnTo>
                  <a:lnTo>
                    <a:pt x="1826419" y="0"/>
                  </a:lnTo>
                  <a:lnTo>
                    <a:pt x="1833563" y="183356"/>
                  </a:lnTo>
                  <a:lnTo>
                    <a:pt x="1628775" y="180975"/>
                  </a:lnTo>
                  <a:lnTo>
                    <a:pt x="1550194" y="183356"/>
                  </a:lnTo>
                  <a:lnTo>
                    <a:pt x="1350169" y="200025"/>
                  </a:lnTo>
                  <a:lnTo>
                    <a:pt x="1116806" y="219075"/>
                  </a:lnTo>
                  <a:lnTo>
                    <a:pt x="823913" y="245269"/>
                  </a:lnTo>
                  <a:lnTo>
                    <a:pt x="507206" y="273844"/>
                  </a:lnTo>
                  <a:lnTo>
                    <a:pt x="340519" y="292894"/>
                  </a:lnTo>
                  <a:lnTo>
                    <a:pt x="290513" y="292894"/>
                  </a:lnTo>
                  <a:lnTo>
                    <a:pt x="209550" y="290513"/>
                  </a:lnTo>
                  <a:lnTo>
                    <a:pt x="119063" y="280988"/>
                  </a:lnTo>
                  <a:lnTo>
                    <a:pt x="0" y="259556"/>
                  </a:lnTo>
                  <a:lnTo>
                    <a:pt x="14288" y="88106"/>
                  </a:lnTo>
                  <a:lnTo>
                    <a:pt x="135731" y="107156"/>
                  </a:lnTo>
                  <a:lnTo>
                    <a:pt x="195263" y="111919"/>
                  </a:lnTo>
                  <a:lnTo>
                    <a:pt x="264319" y="114300"/>
                  </a:lnTo>
                  <a:lnTo>
                    <a:pt x="373856" y="107156"/>
                  </a:lnTo>
                  <a:lnTo>
                    <a:pt x="642938" y="92869"/>
                  </a:lnTo>
                  <a:lnTo>
                    <a:pt x="866775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2">
              <a:extLst>
                <a:ext uri="{FF2B5EF4-FFF2-40B4-BE49-F238E27FC236}">
                  <a16:creationId xmlns:a16="http://schemas.microsoft.com/office/drawing/2014/main" id="{AA59688A-0F17-4216-9FDF-0CB089EB2FCC}"/>
                </a:ext>
              </a:extLst>
            </p:cNvPr>
            <p:cNvSpPr/>
            <p:nvPr/>
          </p:nvSpPr>
          <p:spPr>
            <a:xfrm>
              <a:off x="5135564" y="4452939"/>
              <a:ext cx="1844675" cy="295275"/>
            </a:xfrm>
            <a:custGeom>
              <a:avLst/>
              <a:gdLst>
                <a:gd name="connsiteX0" fmla="*/ 857250 w 1843088"/>
                <a:gd name="connsiteY0" fmla="*/ 85725 h 295275"/>
                <a:gd name="connsiteX1" fmla="*/ 1140619 w 1843088"/>
                <a:gd name="connsiteY1" fmla="*/ 59531 h 295275"/>
                <a:gd name="connsiteX2" fmla="*/ 1343025 w 1843088"/>
                <a:gd name="connsiteY2" fmla="*/ 38100 h 295275"/>
                <a:gd name="connsiteX3" fmla="*/ 1476375 w 1843088"/>
                <a:gd name="connsiteY3" fmla="*/ 21431 h 295275"/>
                <a:gd name="connsiteX4" fmla="*/ 1578769 w 1843088"/>
                <a:gd name="connsiteY4" fmla="*/ 11906 h 295275"/>
                <a:gd name="connsiteX5" fmla="*/ 1721644 w 1843088"/>
                <a:gd name="connsiteY5" fmla="*/ 2381 h 295275"/>
                <a:gd name="connsiteX6" fmla="*/ 1843088 w 1843088"/>
                <a:gd name="connsiteY6" fmla="*/ 0 h 295275"/>
                <a:gd name="connsiteX7" fmla="*/ 1807369 w 1843088"/>
                <a:gd name="connsiteY7" fmla="*/ 157162 h 295275"/>
                <a:gd name="connsiteX8" fmla="*/ 1616869 w 1843088"/>
                <a:gd name="connsiteY8" fmla="*/ 173831 h 295275"/>
                <a:gd name="connsiteX9" fmla="*/ 1414463 w 1843088"/>
                <a:gd name="connsiteY9" fmla="*/ 192881 h 295275"/>
                <a:gd name="connsiteX10" fmla="*/ 1238250 w 1843088"/>
                <a:gd name="connsiteY10" fmla="*/ 209550 h 295275"/>
                <a:gd name="connsiteX11" fmla="*/ 1035844 w 1843088"/>
                <a:gd name="connsiteY11" fmla="*/ 228600 h 295275"/>
                <a:gd name="connsiteX12" fmla="*/ 800100 w 1843088"/>
                <a:gd name="connsiteY12" fmla="*/ 252412 h 295275"/>
                <a:gd name="connsiteX13" fmla="*/ 588169 w 1843088"/>
                <a:gd name="connsiteY13" fmla="*/ 271462 h 295275"/>
                <a:gd name="connsiteX14" fmla="*/ 442913 w 1843088"/>
                <a:gd name="connsiteY14" fmla="*/ 285750 h 295275"/>
                <a:gd name="connsiteX15" fmla="*/ 326232 w 1843088"/>
                <a:gd name="connsiteY15" fmla="*/ 295275 h 295275"/>
                <a:gd name="connsiteX16" fmla="*/ 240507 w 1843088"/>
                <a:gd name="connsiteY16" fmla="*/ 290512 h 295275"/>
                <a:gd name="connsiteX17" fmla="*/ 119063 w 1843088"/>
                <a:gd name="connsiteY17" fmla="*/ 278606 h 295275"/>
                <a:gd name="connsiteX18" fmla="*/ 0 w 1843088"/>
                <a:gd name="connsiteY18" fmla="*/ 264318 h 295275"/>
                <a:gd name="connsiteX19" fmla="*/ 26194 w 1843088"/>
                <a:gd name="connsiteY19" fmla="*/ 80962 h 295275"/>
                <a:gd name="connsiteX20" fmla="*/ 102394 w 1843088"/>
                <a:gd name="connsiteY20" fmla="*/ 109537 h 295275"/>
                <a:gd name="connsiteX21" fmla="*/ 147638 w 1843088"/>
                <a:gd name="connsiteY21" fmla="*/ 123825 h 295275"/>
                <a:gd name="connsiteX22" fmla="*/ 195263 w 1843088"/>
                <a:gd name="connsiteY22" fmla="*/ 130968 h 295275"/>
                <a:gd name="connsiteX23" fmla="*/ 266700 w 1843088"/>
                <a:gd name="connsiteY23" fmla="*/ 138112 h 295275"/>
                <a:gd name="connsiteX24" fmla="*/ 333375 w 1843088"/>
                <a:gd name="connsiteY24" fmla="*/ 138112 h 295275"/>
                <a:gd name="connsiteX25" fmla="*/ 528638 w 1843088"/>
                <a:gd name="connsiteY25" fmla="*/ 116681 h 295275"/>
                <a:gd name="connsiteX26" fmla="*/ 857250 w 1843088"/>
                <a:gd name="connsiteY26" fmla="*/ 8572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088" h="295275">
                  <a:moveTo>
                    <a:pt x="857250" y="85725"/>
                  </a:moveTo>
                  <a:lnTo>
                    <a:pt x="1140619" y="59531"/>
                  </a:lnTo>
                  <a:lnTo>
                    <a:pt x="1343025" y="38100"/>
                  </a:lnTo>
                  <a:lnTo>
                    <a:pt x="1476375" y="21431"/>
                  </a:lnTo>
                  <a:lnTo>
                    <a:pt x="1578769" y="11906"/>
                  </a:lnTo>
                  <a:lnTo>
                    <a:pt x="1721644" y="2381"/>
                  </a:lnTo>
                  <a:lnTo>
                    <a:pt x="1843088" y="0"/>
                  </a:lnTo>
                  <a:lnTo>
                    <a:pt x="1807369" y="157162"/>
                  </a:lnTo>
                  <a:lnTo>
                    <a:pt x="1616869" y="173831"/>
                  </a:lnTo>
                  <a:lnTo>
                    <a:pt x="1414463" y="192881"/>
                  </a:lnTo>
                  <a:lnTo>
                    <a:pt x="1238250" y="209550"/>
                  </a:lnTo>
                  <a:lnTo>
                    <a:pt x="1035844" y="228600"/>
                  </a:lnTo>
                  <a:lnTo>
                    <a:pt x="800100" y="252412"/>
                  </a:lnTo>
                  <a:lnTo>
                    <a:pt x="588169" y="271462"/>
                  </a:lnTo>
                  <a:lnTo>
                    <a:pt x="442913" y="285750"/>
                  </a:lnTo>
                  <a:lnTo>
                    <a:pt x="326232" y="295275"/>
                  </a:lnTo>
                  <a:lnTo>
                    <a:pt x="240507" y="290512"/>
                  </a:lnTo>
                  <a:lnTo>
                    <a:pt x="119063" y="278606"/>
                  </a:lnTo>
                  <a:lnTo>
                    <a:pt x="0" y="264318"/>
                  </a:lnTo>
                  <a:lnTo>
                    <a:pt x="26194" y="80962"/>
                  </a:lnTo>
                  <a:lnTo>
                    <a:pt x="102394" y="109537"/>
                  </a:lnTo>
                  <a:lnTo>
                    <a:pt x="147638" y="123825"/>
                  </a:lnTo>
                  <a:lnTo>
                    <a:pt x="195263" y="130968"/>
                  </a:lnTo>
                  <a:lnTo>
                    <a:pt x="266700" y="138112"/>
                  </a:lnTo>
                  <a:lnTo>
                    <a:pt x="333375" y="138112"/>
                  </a:lnTo>
                  <a:lnTo>
                    <a:pt x="528638" y="116681"/>
                  </a:lnTo>
                  <a:lnTo>
                    <a:pt x="85725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3">
              <a:extLst>
                <a:ext uri="{FF2B5EF4-FFF2-40B4-BE49-F238E27FC236}">
                  <a16:creationId xmlns:a16="http://schemas.microsoft.com/office/drawing/2014/main" id="{DF477E78-B60D-4505-BD39-1F93E16D9CF3}"/>
                </a:ext>
              </a:extLst>
            </p:cNvPr>
            <p:cNvSpPr/>
            <p:nvPr/>
          </p:nvSpPr>
          <p:spPr>
            <a:xfrm>
              <a:off x="5113339" y="5014913"/>
              <a:ext cx="1887537" cy="336550"/>
            </a:xfrm>
            <a:custGeom>
              <a:avLst/>
              <a:gdLst>
                <a:gd name="connsiteX0" fmla="*/ 1002506 w 1888331"/>
                <a:gd name="connsiteY0" fmla="*/ 92868 h 335756"/>
                <a:gd name="connsiteX1" fmla="*/ 1257300 w 1888331"/>
                <a:gd name="connsiteY1" fmla="*/ 57150 h 335756"/>
                <a:gd name="connsiteX2" fmla="*/ 1516856 w 1888331"/>
                <a:gd name="connsiteY2" fmla="*/ 21431 h 335756"/>
                <a:gd name="connsiteX3" fmla="*/ 1688306 w 1888331"/>
                <a:gd name="connsiteY3" fmla="*/ 0 h 335756"/>
                <a:gd name="connsiteX4" fmla="*/ 1716881 w 1888331"/>
                <a:gd name="connsiteY4" fmla="*/ 4762 h 335756"/>
                <a:gd name="connsiteX5" fmla="*/ 1850231 w 1888331"/>
                <a:gd name="connsiteY5" fmla="*/ 38100 h 335756"/>
                <a:gd name="connsiteX6" fmla="*/ 1888331 w 1888331"/>
                <a:gd name="connsiteY6" fmla="*/ 328612 h 335756"/>
                <a:gd name="connsiteX7" fmla="*/ 1845469 w 1888331"/>
                <a:gd name="connsiteY7" fmla="*/ 314325 h 335756"/>
                <a:gd name="connsiteX8" fmla="*/ 1821656 w 1888331"/>
                <a:gd name="connsiteY8" fmla="*/ 304800 h 335756"/>
                <a:gd name="connsiteX9" fmla="*/ 1788319 w 1888331"/>
                <a:gd name="connsiteY9" fmla="*/ 276225 h 335756"/>
                <a:gd name="connsiteX10" fmla="*/ 1750219 w 1888331"/>
                <a:gd name="connsiteY10" fmla="*/ 245268 h 335756"/>
                <a:gd name="connsiteX11" fmla="*/ 1714500 w 1888331"/>
                <a:gd name="connsiteY11" fmla="*/ 219075 h 335756"/>
                <a:gd name="connsiteX12" fmla="*/ 1676400 w 1888331"/>
                <a:gd name="connsiteY12" fmla="*/ 197643 h 335756"/>
                <a:gd name="connsiteX13" fmla="*/ 1638300 w 1888331"/>
                <a:gd name="connsiteY13" fmla="*/ 180975 h 335756"/>
                <a:gd name="connsiteX14" fmla="*/ 1600200 w 1888331"/>
                <a:gd name="connsiteY14" fmla="*/ 183356 h 335756"/>
                <a:gd name="connsiteX15" fmla="*/ 1440656 w 1888331"/>
                <a:gd name="connsiteY15" fmla="*/ 204787 h 335756"/>
                <a:gd name="connsiteX16" fmla="*/ 1214437 w 1888331"/>
                <a:gd name="connsiteY16" fmla="*/ 230981 h 335756"/>
                <a:gd name="connsiteX17" fmla="*/ 973931 w 1888331"/>
                <a:gd name="connsiteY17" fmla="*/ 257175 h 335756"/>
                <a:gd name="connsiteX18" fmla="*/ 797719 w 1888331"/>
                <a:gd name="connsiteY18" fmla="*/ 276225 h 335756"/>
                <a:gd name="connsiteX19" fmla="*/ 561975 w 1888331"/>
                <a:gd name="connsiteY19" fmla="*/ 302418 h 335756"/>
                <a:gd name="connsiteX20" fmla="*/ 404812 w 1888331"/>
                <a:gd name="connsiteY20" fmla="*/ 314325 h 335756"/>
                <a:gd name="connsiteX21" fmla="*/ 285750 w 1888331"/>
                <a:gd name="connsiteY21" fmla="*/ 326231 h 335756"/>
                <a:gd name="connsiteX22" fmla="*/ 169069 w 1888331"/>
                <a:gd name="connsiteY22" fmla="*/ 333375 h 335756"/>
                <a:gd name="connsiteX23" fmla="*/ 0 w 1888331"/>
                <a:gd name="connsiteY23" fmla="*/ 335756 h 335756"/>
                <a:gd name="connsiteX24" fmla="*/ 30956 w 1888331"/>
                <a:gd name="connsiteY24" fmla="*/ 130968 h 335756"/>
                <a:gd name="connsiteX25" fmla="*/ 219075 w 1888331"/>
                <a:gd name="connsiteY25" fmla="*/ 133350 h 335756"/>
                <a:gd name="connsiteX26" fmla="*/ 361950 w 1888331"/>
                <a:gd name="connsiteY26" fmla="*/ 130968 h 335756"/>
                <a:gd name="connsiteX27" fmla="*/ 545306 w 1888331"/>
                <a:gd name="connsiteY27" fmla="*/ 126206 h 335756"/>
                <a:gd name="connsiteX28" fmla="*/ 781050 w 1888331"/>
                <a:gd name="connsiteY28" fmla="*/ 116681 h 335756"/>
                <a:gd name="connsiteX29" fmla="*/ 850106 w 1888331"/>
                <a:gd name="connsiteY29" fmla="*/ 114300 h 335756"/>
                <a:gd name="connsiteX30" fmla="*/ 1002506 w 1888331"/>
                <a:gd name="connsiteY30" fmla="*/ 92868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88331" h="335756">
                  <a:moveTo>
                    <a:pt x="1002506" y="92868"/>
                  </a:moveTo>
                  <a:lnTo>
                    <a:pt x="1257300" y="57150"/>
                  </a:lnTo>
                  <a:lnTo>
                    <a:pt x="1516856" y="21431"/>
                  </a:lnTo>
                  <a:lnTo>
                    <a:pt x="1688306" y="0"/>
                  </a:lnTo>
                  <a:lnTo>
                    <a:pt x="1716881" y="4762"/>
                  </a:lnTo>
                  <a:lnTo>
                    <a:pt x="1850231" y="38100"/>
                  </a:lnTo>
                  <a:lnTo>
                    <a:pt x="1888331" y="328612"/>
                  </a:lnTo>
                  <a:lnTo>
                    <a:pt x="1845469" y="314325"/>
                  </a:lnTo>
                  <a:lnTo>
                    <a:pt x="1821656" y="304800"/>
                  </a:lnTo>
                  <a:lnTo>
                    <a:pt x="1788319" y="276225"/>
                  </a:lnTo>
                  <a:lnTo>
                    <a:pt x="1750219" y="245268"/>
                  </a:lnTo>
                  <a:lnTo>
                    <a:pt x="1714500" y="219075"/>
                  </a:lnTo>
                  <a:lnTo>
                    <a:pt x="1676400" y="197643"/>
                  </a:lnTo>
                  <a:lnTo>
                    <a:pt x="1638300" y="180975"/>
                  </a:lnTo>
                  <a:lnTo>
                    <a:pt x="1600200" y="183356"/>
                  </a:lnTo>
                  <a:lnTo>
                    <a:pt x="1440656" y="204787"/>
                  </a:lnTo>
                  <a:lnTo>
                    <a:pt x="1214437" y="230981"/>
                  </a:lnTo>
                  <a:lnTo>
                    <a:pt x="973931" y="257175"/>
                  </a:lnTo>
                  <a:lnTo>
                    <a:pt x="797719" y="276225"/>
                  </a:lnTo>
                  <a:lnTo>
                    <a:pt x="561975" y="302418"/>
                  </a:lnTo>
                  <a:lnTo>
                    <a:pt x="404812" y="314325"/>
                  </a:lnTo>
                  <a:lnTo>
                    <a:pt x="285750" y="326231"/>
                  </a:lnTo>
                  <a:lnTo>
                    <a:pt x="169069" y="333375"/>
                  </a:lnTo>
                  <a:lnTo>
                    <a:pt x="0" y="335756"/>
                  </a:lnTo>
                  <a:lnTo>
                    <a:pt x="30956" y="130968"/>
                  </a:lnTo>
                  <a:lnTo>
                    <a:pt x="219075" y="133350"/>
                  </a:lnTo>
                  <a:lnTo>
                    <a:pt x="361950" y="130968"/>
                  </a:lnTo>
                  <a:lnTo>
                    <a:pt x="545306" y="126206"/>
                  </a:lnTo>
                  <a:lnTo>
                    <a:pt x="781050" y="116681"/>
                  </a:lnTo>
                  <a:lnTo>
                    <a:pt x="850106" y="114300"/>
                  </a:lnTo>
                  <a:lnTo>
                    <a:pt x="1002506" y="928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5">
              <a:extLst>
                <a:ext uri="{FF2B5EF4-FFF2-40B4-BE49-F238E27FC236}">
                  <a16:creationId xmlns:a16="http://schemas.microsoft.com/office/drawing/2014/main" id="{CEEE1D02-303A-4764-BFBB-AC2438F9B78A}"/>
                </a:ext>
              </a:extLst>
            </p:cNvPr>
            <p:cNvSpPr/>
            <p:nvPr/>
          </p:nvSpPr>
          <p:spPr>
            <a:xfrm>
              <a:off x="4424363" y="5372100"/>
              <a:ext cx="1365250" cy="808038"/>
            </a:xfrm>
            <a:custGeom>
              <a:avLst/>
              <a:gdLst>
                <a:gd name="connsiteX0" fmla="*/ 661987 w 1364456"/>
                <a:gd name="connsiteY0" fmla="*/ 371475 h 807244"/>
                <a:gd name="connsiteX1" fmla="*/ 559593 w 1364456"/>
                <a:gd name="connsiteY1" fmla="*/ 442913 h 807244"/>
                <a:gd name="connsiteX2" fmla="*/ 457200 w 1364456"/>
                <a:gd name="connsiteY2" fmla="*/ 511969 h 807244"/>
                <a:gd name="connsiteX3" fmla="*/ 300037 w 1364456"/>
                <a:gd name="connsiteY3" fmla="*/ 604838 h 807244"/>
                <a:gd name="connsiteX4" fmla="*/ 119062 w 1364456"/>
                <a:gd name="connsiteY4" fmla="*/ 704850 h 807244"/>
                <a:gd name="connsiteX5" fmla="*/ 26193 w 1364456"/>
                <a:gd name="connsiteY5" fmla="*/ 754856 h 807244"/>
                <a:gd name="connsiteX6" fmla="*/ 11906 w 1364456"/>
                <a:gd name="connsiteY6" fmla="*/ 764381 h 807244"/>
                <a:gd name="connsiteX7" fmla="*/ 0 w 1364456"/>
                <a:gd name="connsiteY7" fmla="*/ 781050 h 807244"/>
                <a:gd name="connsiteX8" fmla="*/ 0 w 1364456"/>
                <a:gd name="connsiteY8" fmla="*/ 792956 h 807244"/>
                <a:gd name="connsiteX9" fmla="*/ 9525 w 1364456"/>
                <a:gd name="connsiteY9" fmla="*/ 802481 h 807244"/>
                <a:gd name="connsiteX10" fmla="*/ 33337 w 1364456"/>
                <a:gd name="connsiteY10" fmla="*/ 807244 h 807244"/>
                <a:gd name="connsiteX11" fmla="*/ 126206 w 1364456"/>
                <a:gd name="connsiteY11" fmla="*/ 785813 h 807244"/>
                <a:gd name="connsiteX12" fmla="*/ 259556 w 1364456"/>
                <a:gd name="connsiteY12" fmla="*/ 747713 h 807244"/>
                <a:gd name="connsiteX13" fmla="*/ 366712 w 1364456"/>
                <a:gd name="connsiteY13" fmla="*/ 711994 h 807244"/>
                <a:gd name="connsiteX14" fmla="*/ 502443 w 1364456"/>
                <a:gd name="connsiteY14" fmla="*/ 659606 h 807244"/>
                <a:gd name="connsiteX15" fmla="*/ 647700 w 1364456"/>
                <a:gd name="connsiteY15" fmla="*/ 590550 h 807244"/>
                <a:gd name="connsiteX16" fmla="*/ 795337 w 1364456"/>
                <a:gd name="connsiteY16" fmla="*/ 516731 h 807244"/>
                <a:gd name="connsiteX17" fmla="*/ 931068 w 1364456"/>
                <a:gd name="connsiteY17" fmla="*/ 447675 h 807244"/>
                <a:gd name="connsiteX18" fmla="*/ 985837 w 1364456"/>
                <a:gd name="connsiteY18" fmla="*/ 411956 h 807244"/>
                <a:gd name="connsiteX19" fmla="*/ 1059656 w 1364456"/>
                <a:gd name="connsiteY19" fmla="*/ 364331 h 807244"/>
                <a:gd name="connsiteX20" fmla="*/ 1126331 w 1364456"/>
                <a:gd name="connsiteY20" fmla="*/ 328613 h 807244"/>
                <a:gd name="connsiteX21" fmla="*/ 1185862 w 1364456"/>
                <a:gd name="connsiteY21" fmla="*/ 302419 h 807244"/>
                <a:gd name="connsiteX22" fmla="*/ 1250156 w 1364456"/>
                <a:gd name="connsiteY22" fmla="*/ 276225 h 807244"/>
                <a:gd name="connsiteX23" fmla="*/ 1304925 w 1364456"/>
                <a:gd name="connsiteY23" fmla="*/ 259556 h 807244"/>
                <a:gd name="connsiteX24" fmla="*/ 1340643 w 1364456"/>
                <a:gd name="connsiteY24" fmla="*/ 235744 h 807244"/>
                <a:gd name="connsiteX25" fmla="*/ 1359693 w 1364456"/>
                <a:gd name="connsiteY25" fmla="*/ 219075 h 807244"/>
                <a:gd name="connsiteX26" fmla="*/ 1364456 w 1364456"/>
                <a:gd name="connsiteY26" fmla="*/ 188119 h 807244"/>
                <a:gd name="connsiteX27" fmla="*/ 1359693 w 1364456"/>
                <a:gd name="connsiteY27" fmla="*/ 171450 h 807244"/>
                <a:gd name="connsiteX28" fmla="*/ 1350168 w 1364456"/>
                <a:gd name="connsiteY28" fmla="*/ 154781 h 807244"/>
                <a:gd name="connsiteX29" fmla="*/ 1328737 w 1364456"/>
                <a:gd name="connsiteY29" fmla="*/ 138113 h 807244"/>
                <a:gd name="connsiteX30" fmla="*/ 1245393 w 1364456"/>
                <a:gd name="connsiteY30" fmla="*/ 102394 h 807244"/>
                <a:gd name="connsiteX31" fmla="*/ 1207293 w 1364456"/>
                <a:gd name="connsiteY31" fmla="*/ 83344 h 807244"/>
                <a:gd name="connsiteX32" fmla="*/ 1114425 w 1364456"/>
                <a:gd name="connsiteY32" fmla="*/ 40481 h 807244"/>
                <a:gd name="connsiteX33" fmla="*/ 1054893 w 1364456"/>
                <a:gd name="connsiteY33" fmla="*/ 23813 h 807244"/>
                <a:gd name="connsiteX34" fmla="*/ 992981 w 1364456"/>
                <a:gd name="connsiteY34" fmla="*/ 7144 h 807244"/>
                <a:gd name="connsiteX35" fmla="*/ 933450 w 1364456"/>
                <a:gd name="connsiteY35" fmla="*/ 0 h 807244"/>
                <a:gd name="connsiteX36" fmla="*/ 878681 w 1364456"/>
                <a:gd name="connsiteY36" fmla="*/ 4763 h 807244"/>
                <a:gd name="connsiteX37" fmla="*/ 864393 w 1364456"/>
                <a:gd name="connsiteY37" fmla="*/ 19050 h 807244"/>
                <a:gd name="connsiteX38" fmla="*/ 854868 w 1364456"/>
                <a:gd name="connsiteY38" fmla="*/ 38100 h 807244"/>
                <a:gd name="connsiteX39" fmla="*/ 859631 w 1364456"/>
                <a:gd name="connsiteY39" fmla="*/ 61913 h 807244"/>
                <a:gd name="connsiteX40" fmla="*/ 881062 w 1364456"/>
                <a:gd name="connsiteY40" fmla="*/ 83344 h 807244"/>
                <a:gd name="connsiteX41" fmla="*/ 895350 w 1364456"/>
                <a:gd name="connsiteY41" fmla="*/ 100013 h 807244"/>
                <a:gd name="connsiteX42" fmla="*/ 900112 w 1364456"/>
                <a:gd name="connsiteY42" fmla="*/ 121444 h 807244"/>
                <a:gd name="connsiteX43" fmla="*/ 897731 w 1364456"/>
                <a:gd name="connsiteY43" fmla="*/ 142875 h 807244"/>
                <a:gd name="connsiteX44" fmla="*/ 885825 w 1364456"/>
                <a:gd name="connsiteY44" fmla="*/ 171450 h 807244"/>
                <a:gd name="connsiteX45" fmla="*/ 840581 w 1364456"/>
                <a:gd name="connsiteY45" fmla="*/ 219075 h 807244"/>
                <a:gd name="connsiteX46" fmla="*/ 750093 w 1364456"/>
                <a:gd name="connsiteY46" fmla="*/ 300038 h 807244"/>
                <a:gd name="connsiteX47" fmla="*/ 661987 w 1364456"/>
                <a:gd name="connsiteY47" fmla="*/ 3714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4456" h="807244">
                  <a:moveTo>
                    <a:pt x="661987" y="371475"/>
                  </a:moveTo>
                  <a:lnTo>
                    <a:pt x="559593" y="442913"/>
                  </a:lnTo>
                  <a:lnTo>
                    <a:pt x="457200" y="511969"/>
                  </a:lnTo>
                  <a:lnTo>
                    <a:pt x="300037" y="604838"/>
                  </a:lnTo>
                  <a:lnTo>
                    <a:pt x="119062" y="704850"/>
                  </a:lnTo>
                  <a:lnTo>
                    <a:pt x="26193" y="754856"/>
                  </a:lnTo>
                  <a:lnTo>
                    <a:pt x="11906" y="764381"/>
                  </a:lnTo>
                  <a:lnTo>
                    <a:pt x="0" y="781050"/>
                  </a:lnTo>
                  <a:lnTo>
                    <a:pt x="0" y="792956"/>
                  </a:lnTo>
                  <a:lnTo>
                    <a:pt x="9525" y="802481"/>
                  </a:lnTo>
                  <a:lnTo>
                    <a:pt x="33337" y="807244"/>
                  </a:lnTo>
                  <a:lnTo>
                    <a:pt x="126206" y="785813"/>
                  </a:lnTo>
                  <a:lnTo>
                    <a:pt x="259556" y="747713"/>
                  </a:lnTo>
                  <a:lnTo>
                    <a:pt x="366712" y="711994"/>
                  </a:lnTo>
                  <a:lnTo>
                    <a:pt x="502443" y="659606"/>
                  </a:lnTo>
                  <a:lnTo>
                    <a:pt x="647700" y="590550"/>
                  </a:lnTo>
                  <a:lnTo>
                    <a:pt x="795337" y="516731"/>
                  </a:lnTo>
                  <a:lnTo>
                    <a:pt x="931068" y="447675"/>
                  </a:lnTo>
                  <a:lnTo>
                    <a:pt x="985837" y="411956"/>
                  </a:lnTo>
                  <a:lnTo>
                    <a:pt x="1059656" y="364331"/>
                  </a:lnTo>
                  <a:lnTo>
                    <a:pt x="1126331" y="328613"/>
                  </a:lnTo>
                  <a:lnTo>
                    <a:pt x="1185862" y="302419"/>
                  </a:lnTo>
                  <a:lnTo>
                    <a:pt x="1250156" y="276225"/>
                  </a:lnTo>
                  <a:lnTo>
                    <a:pt x="1304925" y="259556"/>
                  </a:lnTo>
                  <a:lnTo>
                    <a:pt x="1340643" y="235744"/>
                  </a:lnTo>
                  <a:lnTo>
                    <a:pt x="1359693" y="219075"/>
                  </a:lnTo>
                  <a:lnTo>
                    <a:pt x="1364456" y="188119"/>
                  </a:lnTo>
                  <a:lnTo>
                    <a:pt x="1359693" y="171450"/>
                  </a:lnTo>
                  <a:lnTo>
                    <a:pt x="1350168" y="154781"/>
                  </a:lnTo>
                  <a:lnTo>
                    <a:pt x="1328737" y="138113"/>
                  </a:lnTo>
                  <a:lnTo>
                    <a:pt x="1245393" y="102394"/>
                  </a:lnTo>
                  <a:lnTo>
                    <a:pt x="1207293" y="83344"/>
                  </a:lnTo>
                  <a:lnTo>
                    <a:pt x="1114425" y="40481"/>
                  </a:lnTo>
                  <a:lnTo>
                    <a:pt x="1054893" y="23813"/>
                  </a:lnTo>
                  <a:lnTo>
                    <a:pt x="992981" y="7144"/>
                  </a:lnTo>
                  <a:lnTo>
                    <a:pt x="933450" y="0"/>
                  </a:lnTo>
                  <a:lnTo>
                    <a:pt x="878681" y="4763"/>
                  </a:lnTo>
                  <a:lnTo>
                    <a:pt x="864393" y="19050"/>
                  </a:lnTo>
                  <a:lnTo>
                    <a:pt x="854868" y="38100"/>
                  </a:lnTo>
                  <a:lnTo>
                    <a:pt x="859631" y="61913"/>
                  </a:lnTo>
                  <a:lnTo>
                    <a:pt x="881062" y="83344"/>
                  </a:lnTo>
                  <a:lnTo>
                    <a:pt x="895350" y="100013"/>
                  </a:lnTo>
                  <a:lnTo>
                    <a:pt x="900112" y="121444"/>
                  </a:lnTo>
                  <a:lnTo>
                    <a:pt x="897731" y="142875"/>
                  </a:lnTo>
                  <a:lnTo>
                    <a:pt x="885825" y="171450"/>
                  </a:lnTo>
                  <a:lnTo>
                    <a:pt x="840581" y="219075"/>
                  </a:lnTo>
                  <a:lnTo>
                    <a:pt x="750093" y="300038"/>
                  </a:lnTo>
                  <a:lnTo>
                    <a:pt x="661987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6542254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C7311180-5FD7-45FF-897F-A834F9E0F291}"/>
              </a:ext>
            </a:extLst>
          </p:cNvPr>
          <p:cNvSpPr/>
          <p:nvPr/>
        </p:nvSpPr>
        <p:spPr>
          <a:xfrm>
            <a:off x="3898106" y="1395413"/>
            <a:ext cx="966788" cy="1289050"/>
          </a:xfrm>
          <a:custGeom>
            <a:avLst/>
            <a:gdLst>
              <a:gd name="connsiteX0" fmla="*/ 466725 w 966788"/>
              <a:gd name="connsiteY0" fmla="*/ 557212 h 1288256"/>
              <a:gd name="connsiteX1" fmla="*/ 514350 w 966788"/>
              <a:gd name="connsiteY1" fmla="*/ 466725 h 1288256"/>
              <a:gd name="connsiteX2" fmla="*/ 552450 w 966788"/>
              <a:gd name="connsiteY2" fmla="*/ 383381 h 1288256"/>
              <a:gd name="connsiteX3" fmla="*/ 585788 w 966788"/>
              <a:gd name="connsiteY3" fmla="*/ 295275 h 1288256"/>
              <a:gd name="connsiteX4" fmla="*/ 597694 w 966788"/>
              <a:gd name="connsiteY4" fmla="*/ 252412 h 1288256"/>
              <a:gd name="connsiteX5" fmla="*/ 600075 w 966788"/>
              <a:gd name="connsiteY5" fmla="*/ 216693 h 1288256"/>
              <a:gd name="connsiteX6" fmla="*/ 600075 w 966788"/>
              <a:gd name="connsiteY6" fmla="*/ 188118 h 1288256"/>
              <a:gd name="connsiteX7" fmla="*/ 590550 w 966788"/>
              <a:gd name="connsiteY7" fmla="*/ 161925 h 1288256"/>
              <a:gd name="connsiteX8" fmla="*/ 573881 w 966788"/>
              <a:gd name="connsiteY8" fmla="*/ 138112 h 1288256"/>
              <a:gd name="connsiteX9" fmla="*/ 552450 w 966788"/>
              <a:gd name="connsiteY9" fmla="*/ 116681 h 1288256"/>
              <a:gd name="connsiteX10" fmla="*/ 526256 w 966788"/>
              <a:gd name="connsiteY10" fmla="*/ 95250 h 1288256"/>
              <a:gd name="connsiteX11" fmla="*/ 490538 w 966788"/>
              <a:gd name="connsiteY11" fmla="*/ 73818 h 1288256"/>
              <a:gd name="connsiteX12" fmla="*/ 447675 w 966788"/>
              <a:gd name="connsiteY12" fmla="*/ 50006 h 1288256"/>
              <a:gd name="connsiteX13" fmla="*/ 435769 w 966788"/>
              <a:gd name="connsiteY13" fmla="*/ 38100 h 1288256"/>
              <a:gd name="connsiteX14" fmla="*/ 426244 w 966788"/>
              <a:gd name="connsiteY14" fmla="*/ 14287 h 1288256"/>
              <a:gd name="connsiteX15" fmla="*/ 433388 w 966788"/>
              <a:gd name="connsiteY15" fmla="*/ 2381 h 1288256"/>
              <a:gd name="connsiteX16" fmla="*/ 450056 w 966788"/>
              <a:gd name="connsiteY16" fmla="*/ 0 h 1288256"/>
              <a:gd name="connsiteX17" fmla="*/ 490538 w 966788"/>
              <a:gd name="connsiteY17" fmla="*/ 4762 h 1288256"/>
              <a:gd name="connsiteX18" fmla="*/ 531019 w 966788"/>
              <a:gd name="connsiteY18" fmla="*/ 2381 h 1288256"/>
              <a:gd name="connsiteX19" fmla="*/ 607219 w 966788"/>
              <a:gd name="connsiteY19" fmla="*/ 9525 h 1288256"/>
              <a:gd name="connsiteX20" fmla="*/ 661988 w 966788"/>
              <a:gd name="connsiteY20" fmla="*/ 19050 h 1288256"/>
              <a:gd name="connsiteX21" fmla="*/ 711994 w 966788"/>
              <a:gd name="connsiteY21" fmla="*/ 38100 h 1288256"/>
              <a:gd name="connsiteX22" fmla="*/ 762000 w 966788"/>
              <a:gd name="connsiteY22" fmla="*/ 59531 h 1288256"/>
              <a:gd name="connsiteX23" fmla="*/ 821531 w 966788"/>
              <a:gd name="connsiteY23" fmla="*/ 90487 h 1288256"/>
              <a:gd name="connsiteX24" fmla="*/ 854869 w 966788"/>
              <a:gd name="connsiteY24" fmla="*/ 114300 h 1288256"/>
              <a:gd name="connsiteX25" fmla="*/ 883444 w 966788"/>
              <a:gd name="connsiteY25" fmla="*/ 135731 h 1288256"/>
              <a:gd name="connsiteX26" fmla="*/ 912019 w 966788"/>
              <a:gd name="connsiteY26" fmla="*/ 166687 h 1288256"/>
              <a:gd name="connsiteX27" fmla="*/ 950119 w 966788"/>
              <a:gd name="connsiteY27" fmla="*/ 223837 h 1288256"/>
              <a:gd name="connsiteX28" fmla="*/ 964406 w 966788"/>
              <a:gd name="connsiteY28" fmla="*/ 252412 h 1288256"/>
              <a:gd name="connsiteX29" fmla="*/ 966788 w 966788"/>
              <a:gd name="connsiteY29" fmla="*/ 276225 h 1288256"/>
              <a:gd name="connsiteX30" fmla="*/ 962025 w 966788"/>
              <a:gd name="connsiteY30" fmla="*/ 292893 h 1288256"/>
              <a:gd name="connsiteX31" fmla="*/ 954881 w 966788"/>
              <a:gd name="connsiteY31" fmla="*/ 304800 h 1288256"/>
              <a:gd name="connsiteX32" fmla="*/ 931069 w 966788"/>
              <a:gd name="connsiteY32" fmla="*/ 314325 h 1288256"/>
              <a:gd name="connsiteX33" fmla="*/ 900113 w 966788"/>
              <a:gd name="connsiteY33" fmla="*/ 328612 h 1288256"/>
              <a:gd name="connsiteX34" fmla="*/ 862013 w 966788"/>
              <a:gd name="connsiteY34" fmla="*/ 354806 h 1288256"/>
              <a:gd name="connsiteX35" fmla="*/ 833438 w 966788"/>
              <a:gd name="connsiteY35" fmla="*/ 388143 h 1288256"/>
              <a:gd name="connsiteX36" fmla="*/ 809625 w 966788"/>
              <a:gd name="connsiteY36" fmla="*/ 426243 h 1288256"/>
              <a:gd name="connsiteX37" fmla="*/ 783431 w 966788"/>
              <a:gd name="connsiteY37" fmla="*/ 481012 h 1288256"/>
              <a:gd name="connsiteX38" fmla="*/ 762000 w 966788"/>
              <a:gd name="connsiteY38" fmla="*/ 528637 h 1288256"/>
              <a:gd name="connsiteX39" fmla="*/ 740569 w 966788"/>
              <a:gd name="connsiteY39" fmla="*/ 559593 h 1288256"/>
              <a:gd name="connsiteX40" fmla="*/ 619125 w 966788"/>
              <a:gd name="connsiteY40" fmla="*/ 673893 h 1288256"/>
              <a:gd name="connsiteX41" fmla="*/ 583406 w 966788"/>
              <a:gd name="connsiteY41" fmla="*/ 719137 h 1288256"/>
              <a:gd name="connsiteX42" fmla="*/ 497681 w 966788"/>
              <a:gd name="connsiteY42" fmla="*/ 828675 h 1288256"/>
              <a:gd name="connsiteX43" fmla="*/ 414338 w 966788"/>
              <a:gd name="connsiteY43" fmla="*/ 923925 h 1288256"/>
              <a:gd name="connsiteX44" fmla="*/ 311944 w 966788"/>
              <a:gd name="connsiteY44" fmla="*/ 1040606 h 1288256"/>
              <a:gd name="connsiteX45" fmla="*/ 204788 w 966788"/>
              <a:gd name="connsiteY45" fmla="*/ 1147762 h 1288256"/>
              <a:gd name="connsiteX46" fmla="*/ 121444 w 966788"/>
              <a:gd name="connsiteY46" fmla="*/ 1223962 h 1288256"/>
              <a:gd name="connsiteX47" fmla="*/ 64294 w 966788"/>
              <a:gd name="connsiteY47" fmla="*/ 1271587 h 1288256"/>
              <a:gd name="connsiteX48" fmla="*/ 38100 w 966788"/>
              <a:gd name="connsiteY48" fmla="*/ 1285875 h 1288256"/>
              <a:gd name="connsiteX49" fmla="*/ 21431 w 966788"/>
              <a:gd name="connsiteY49" fmla="*/ 1288256 h 1288256"/>
              <a:gd name="connsiteX50" fmla="*/ 4763 w 966788"/>
              <a:gd name="connsiteY50" fmla="*/ 1283493 h 1288256"/>
              <a:gd name="connsiteX51" fmla="*/ 0 w 966788"/>
              <a:gd name="connsiteY51" fmla="*/ 1266825 h 1288256"/>
              <a:gd name="connsiteX52" fmla="*/ 14288 w 966788"/>
              <a:gd name="connsiteY52" fmla="*/ 1235868 h 1288256"/>
              <a:gd name="connsiteX53" fmla="*/ 54769 w 966788"/>
              <a:gd name="connsiteY53" fmla="*/ 1178718 h 1288256"/>
              <a:gd name="connsiteX54" fmla="*/ 121444 w 966788"/>
              <a:gd name="connsiteY54" fmla="*/ 1090612 h 1288256"/>
              <a:gd name="connsiteX55" fmla="*/ 223838 w 966788"/>
              <a:gd name="connsiteY55" fmla="*/ 947737 h 1288256"/>
              <a:gd name="connsiteX56" fmla="*/ 309563 w 966788"/>
              <a:gd name="connsiteY56" fmla="*/ 821531 h 1288256"/>
              <a:gd name="connsiteX57" fmla="*/ 400050 w 966788"/>
              <a:gd name="connsiteY57" fmla="*/ 676275 h 1288256"/>
              <a:gd name="connsiteX58" fmla="*/ 466725 w 966788"/>
              <a:gd name="connsiteY58" fmla="*/ 557212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966788" h="1288256">
                <a:moveTo>
                  <a:pt x="466725" y="557212"/>
                </a:moveTo>
                <a:lnTo>
                  <a:pt x="514350" y="466725"/>
                </a:lnTo>
                <a:lnTo>
                  <a:pt x="552450" y="383381"/>
                </a:lnTo>
                <a:lnTo>
                  <a:pt x="585788" y="295275"/>
                </a:lnTo>
                <a:lnTo>
                  <a:pt x="597694" y="252412"/>
                </a:lnTo>
                <a:lnTo>
                  <a:pt x="600075" y="216693"/>
                </a:lnTo>
                <a:lnTo>
                  <a:pt x="600075" y="188118"/>
                </a:lnTo>
                <a:lnTo>
                  <a:pt x="590550" y="161925"/>
                </a:lnTo>
                <a:lnTo>
                  <a:pt x="573881" y="138112"/>
                </a:lnTo>
                <a:lnTo>
                  <a:pt x="552450" y="116681"/>
                </a:lnTo>
                <a:lnTo>
                  <a:pt x="526256" y="95250"/>
                </a:lnTo>
                <a:lnTo>
                  <a:pt x="490538" y="73818"/>
                </a:lnTo>
                <a:lnTo>
                  <a:pt x="447675" y="50006"/>
                </a:lnTo>
                <a:lnTo>
                  <a:pt x="435769" y="38100"/>
                </a:lnTo>
                <a:lnTo>
                  <a:pt x="426244" y="14287"/>
                </a:lnTo>
                <a:lnTo>
                  <a:pt x="433388" y="2381"/>
                </a:lnTo>
                <a:lnTo>
                  <a:pt x="450056" y="0"/>
                </a:lnTo>
                <a:lnTo>
                  <a:pt x="490538" y="4762"/>
                </a:lnTo>
                <a:lnTo>
                  <a:pt x="531019" y="2381"/>
                </a:lnTo>
                <a:lnTo>
                  <a:pt x="607219" y="9525"/>
                </a:lnTo>
                <a:lnTo>
                  <a:pt x="661988" y="19050"/>
                </a:lnTo>
                <a:lnTo>
                  <a:pt x="711994" y="38100"/>
                </a:lnTo>
                <a:lnTo>
                  <a:pt x="762000" y="59531"/>
                </a:lnTo>
                <a:lnTo>
                  <a:pt x="821531" y="90487"/>
                </a:lnTo>
                <a:lnTo>
                  <a:pt x="854869" y="114300"/>
                </a:lnTo>
                <a:lnTo>
                  <a:pt x="883444" y="135731"/>
                </a:lnTo>
                <a:lnTo>
                  <a:pt x="912019" y="166687"/>
                </a:lnTo>
                <a:lnTo>
                  <a:pt x="950119" y="223837"/>
                </a:lnTo>
                <a:lnTo>
                  <a:pt x="964406" y="252412"/>
                </a:lnTo>
                <a:lnTo>
                  <a:pt x="966788" y="276225"/>
                </a:lnTo>
                <a:lnTo>
                  <a:pt x="962025" y="292893"/>
                </a:lnTo>
                <a:lnTo>
                  <a:pt x="954881" y="304800"/>
                </a:lnTo>
                <a:lnTo>
                  <a:pt x="931069" y="314325"/>
                </a:lnTo>
                <a:lnTo>
                  <a:pt x="900113" y="328612"/>
                </a:lnTo>
                <a:lnTo>
                  <a:pt x="862013" y="354806"/>
                </a:lnTo>
                <a:lnTo>
                  <a:pt x="833438" y="388143"/>
                </a:lnTo>
                <a:lnTo>
                  <a:pt x="809625" y="426243"/>
                </a:lnTo>
                <a:lnTo>
                  <a:pt x="783431" y="481012"/>
                </a:lnTo>
                <a:lnTo>
                  <a:pt x="762000" y="528637"/>
                </a:lnTo>
                <a:lnTo>
                  <a:pt x="740569" y="559593"/>
                </a:lnTo>
                <a:lnTo>
                  <a:pt x="619125" y="673893"/>
                </a:lnTo>
                <a:lnTo>
                  <a:pt x="583406" y="719137"/>
                </a:lnTo>
                <a:lnTo>
                  <a:pt x="497681" y="828675"/>
                </a:lnTo>
                <a:lnTo>
                  <a:pt x="414338" y="923925"/>
                </a:lnTo>
                <a:lnTo>
                  <a:pt x="311944" y="1040606"/>
                </a:lnTo>
                <a:lnTo>
                  <a:pt x="204788" y="1147762"/>
                </a:lnTo>
                <a:lnTo>
                  <a:pt x="121444" y="1223962"/>
                </a:lnTo>
                <a:lnTo>
                  <a:pt x="64294" y="1271587"/>
                </a:lnTo>
                <a:lnTo>
                  <a:pt x="38100" y="1285875"/>
                </a:lnTo>
                <a:lnTo>
                  <a:pt x="21431" y="1288256"/>
                </a:lnTo>
                <a:lnTo>
                  <a:pt x="4763" y="1283493"/>
                </a:lnTo>
                <a:lnTo>
                  <a:pt x="0" y="1266825"/>
                </a:lnTo>
                <a:lnTo>
                  <a:pt x="14288" y="1235868"/>
                </a:lnTo>
                <a:lnTo>
                  <a:pt x="54769" y="1178718"/>
                </a:lnTo>
                <a:lnTo>
                  <a:pt x="121444" y="1090612"/>
                </a:lnTo>
                <a:lnTo>
                  <a:pt x="223838" y="947737"/>
                </a:lnTo>
                <a:lnTo>
                  <a:pt x="309563" y="821531"/>
                </a:lnTo>
                <a:lnTo>
                  <a:pt x="400050" y="676275"/>
                </a:lnTo>
                <a:lnTo>
                  <a:pt x="466725" y="5572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82326FF-2810-435F-B284-414B253E55C3}"/>
              </a:ext>
            </a:extLst>
          </p:cNvPr>
          <p:cNvSpPr/>
          <p:nvPr/>
        </p:nvSpPr>
        <p:spPr>
          <a:xfrm>
            <a:off x="5753895" y="1390650"/>
            <a:ext cx="879475" cy="935038"/>
          </a:xfrm>
          <a:custGeom>
            <a:avLst/>
            <a:gdLst>
              <a:gd name="connsiteX0" fmla="*/ 395287 w 881062"/>
              <a:gd name="connsiteY0" fmla="*/ 471488 h 935831"/>
              <a:gd name="connsiteX1" fmla="*/ 454819 w 881062"/>
              <a:gd name="connsiteY1" fmla="*/ 395288 h 935831"/>
              <a:gd name="connsiteX2" fmla="*/ 476250 w 881062"/>
              <a:gd name="connsiteY2" fmla="*/ 366713 h 935831"/>
              <a:gd name="connsiteX3" fmla="*/ 497681 w 881062"/>
              <a:gd name="connsiteY3" fmla="*/ 335756 h 935831"/>
              <a:gd name="connsiteX4" fmla="*/ 514350 w 881062"/>
              <a:gd name="connsiteY4" fmla="*/ 309563 h 935831"/>
              <a:gd name="connsiteX5" fmla="*/ 526256 w 881062"/>
              <a:gd name="connsiteY5" fmla="*/ 283369 h 935831"/>
              <a:gd name="connsiteX6" fmla="*/ 535781 w 881062"/>
              <a:gd name="connsiteY6" fmla="*/ 252413 h 935831"/>
              <a:gd name="connsiteX7" fmla="*/ 542925 w 881062"/>
              <a:gd name="connsiteY7" fmla="*/ 223838 h 935831"/>
              <a:gd name="connsiteX8" fmla="*/ 550069 w 881062"/>
              <a:gd name="connsiteY8" fmla="*/ 185738 h 935831"/>
              <a:gd name="connsiteX9" fmla="*/ 550069 w 881062"/>
              <a:gd name="connsiteY9" fmla="*/ 164306 h 935831"/>
              <a:gd name="connsiteX10" fmla="*/ 540544 w 881062"/>
              <a:gd name="connsiteY10" fmla="*/ 147638 h 935831"/>
              <a:gd name="connsiteX11" fmla="*/ 528637 w 881062"/>
              <a:gd name="connsiteY11" fmla="*/ 133350 h 935831"/>
              <a:gd name="connsiteX12" fmla="*/ 502444 w 881062"/>
              <a:gd name="connsiteY12" fmla="*/ 111919 h 935831"/>
              <a:gd name="connsiteX13" fmla="*/ 485775 w 881062"/>
              <a:gd name="connsiteY13" fmla="*/ 102394 h 935831"/>
              <a:gd name="connsiteX14" fmla="*/ 459581 w 881062"/>
              <a:gd name="connsiteY14" fmla="*/ 88106 h 935831"/>
              <a:gd name="connsiteX15" fmla="*/ 433387 w 881062"/>
              <a:gd name="connsiteY15" fmla="*/ 80963 h 935831"/>
              <a:gd name="connsiteX16" fmla="*/ 404812 w 881062"/>
              <a:gd name="connsiteY16" fmla="*/ 66675 h 935831"/>
              <a:gd name="connsiteX17" fmla="*/ 385762 w 881062"/>
              <a:gd name="connsiteY17" fmla="*/ 45244 h 935831"/>
              <a:gd name="connsiteX18" fmla="*/ 385762 w 881062"/>
              <a:gd name="connsiteY18" fmla="*/ 30956 h 935831"/>
              <a:gd name="connsiteX19" fmla="*/ 395287 w 881062"/>
              <a:gd name="connsiteY19" fmla="*/ 16669 h 935831"/>
              <a:gd name="connsiteX20" fmla="*/ 414337 w 881062"/>
              <a:gd name="connsiteY20" fmla="*/ 9525 h 935831"/>
              <a:gd name="connsiteX21" fmla="*/ 442912 w 881062"/>
              <a:gd name="connsiteY21" fmla="*/ 2381 h 935831"/>
              <a:gd name="connsiteX22" fmla="*/ 495300 w 881062"/>
              <a:gd name="connsiteY22" fmla="*/ 0 h 935831"/>
              <a:gd name="connsiteX23" fmla="*/ 578644 w 881062"/>
              <a:gd name="connsiteY23" fmla="*/ 2381 h 935831"/>
              <a:gd name="connsiteX24" fmla="*/ 626269 w 881062"/>
              <a:gd name="connsiteY24" fmla="*/ 11906 h 935831"/>
              <a:gd name="connsiteX25" fmla="*/ 676275 w 881062"/>
              <a:gd name="connsiteY25" fmla="*/ 33338 h 935831"/>
              <a:gd name="connsiteX26" fmla="*/ 738187 w 881062"/>
              <a:gd name="connsiteY26" fmla="*/ 69056 h 935831"/>
              <a:gd name="connsiteX27" fmla="*/ 783431 w 881062"/>
              <a:gd name="connsiteY27" fmla="*/ 100013 h 935831"/>
              <a:gd name="connsiteX28" fmla="*/ 814387 w 881062"/>
              <a:gd name="connsiteY28" fmla="*/ 126206 h 935831"/>
              <a:gd name="connsiteX29" fmla="*/ 842962 w 881062"/>
              <a:gd name="connsiteY29" fmla="*/ 161925 h 935831"/>
              <a:gd name="connsiteX30" fmla="*/ 864394 w 881062"/>
              <a:gd name="connsiteY30" fmla="*/ 195263 h 935831"/>
              <a:gd name="connsiteX31" fmla="*/ 876300 w 881062"/>
              <a:gd name="connsiteY31" fmla="*/ 219075 h 935831"/>
              <a:gd name="connsiteX32" fmla="*/ 881062 w 881062"/>
              <a:gd name="connsiteY32" fmla="*/ 240506 h 935831"/>
              <a:gd name="connsiteX33" fmla="*/ 876300 w 881062"/>
              <a:gd name="connsiteY33" fmla="*/ 271463 h 935831"/>
              <a:gd name="connsiteX34" fmla="*/ 864394 w 881062"/>
              <a:gd name="connsiteY34" fmla="*/ 290513 h 935831"/>
              <a:gd name="connsiteX35" fmla="*/ 838200 w 881062"/>
              <a:gd name="connsiteY35" fmla="*/ 309563 h 935831"/>
              <a:gd name="connsiteX36" fmla="*/ 804862 w 881062"/>
              <a:gd name="connsiteY36" fmla="*/ 328613 h 935831"/>
              <a:gd name="connsiteX37" fmla="*/ 759619 w 881062"/>
              <a:gd name="connsiteY37" fmla="*/ 357188 h 935831"/>
              <a:gd name="connsiteX38" fmla="*/ 709612 w 881062"/>
              <a:gd name="connsiteY38" fmla="*/ 402431 h 935831"/>
              <a:gd name="connsiteX39" fmla="*/ 573881 w 881062"/>
              <a:gd name="connsiteY39" fmla="*/ 538163 h 935831"/>
              <a:gd name="connsiteX40" fmla="*/ 447675 w 881062"/>
              <a:gd name="connsiteY40" fmla="*/ 640556 h 935831"/>
              <a:gd name="connsiteX41" fmla="*/ 271462 w 881062"/>
              <a:gd name="connsiteY41" fmla="*/ 773906 h 935831"/>
              <a:gd name="connsiteX42" fmla="*/ 130969 w 881062"/>
              <a:gd name="connsiteY42" fmla="*/ 873919 h 935831"/>
              <a:gd name="connsiteX43" fmla="*/ 52387 w 881062"/>
              <a:gd name="connsiteY43" fmla="*/ 926306 h 935831"/>
              <a:gd name="connsiteX44" fmla="*/ 26194 w 881062"/>
              <a:gd name="connsiteY44" fmla="*/ 935831 h 935831"/>
              <a:gd name="connsiteX45" fmla="*/ 9525 w 881062"/>
              <a:gd name="connsiteY45" fmla="*/ 935831 h 935831"/>
              <a:gd name="connsiteX46" fmla="*/ 0 w 881062"/>
              <a:gd name="connsiteY46" fmla="*/ 923925 h 935831"/>
              <a:gd name="connsiteX47" fmla="*/ 4762 w 881062"/>
              <a:gd name="connsiteY47" fmla="*/ 897731 h 935831"/>
              <a:gd name="connsiteX48" fmla="*/ 11906 w 881062"/>
              <a:gd name="connsiteY48" fmla="*/ 885825 h 935831"/>
              <a:gd name="connsiteX49" fmla="*/ 42862 w 881062"/>
              <a:gd name="connsiteY49" fmla="*/ 850106 h 935831"/>
              <a:gd name="connsiteX50" fmla="*/ 107156 w 881062"/>
              <a:gd name="connsiteY50" fmla="*/ 783431 h 935831"/>
              <a:gd name="connsiteX51" fmla="*/ 178594 w 881062"/>
              <a:gd name="connsiteY51" fmla="*/ 709613 h 935831"/>
              <a:gd name="connsiteX52" fmla="*/ 247650 w 881062"/>
              <a:gd name="connsiteY52" fmla="*/ 638175 h 935831"/>
              <a:gd name="connsiteX53" fmla="*/ 350044 w 881062"/>
              <a:gd name="connsiteY53" fmla="*/ 523875 h 935831"/>
              <a:gd name="connsiteX54" fmla="*/ 395287 w 881062"/>
              <a:gd name="connsiteY54" fmla="*/ 471488 h 935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881062" h="935831">
                <a:moveTo>
                  <a:pt x="395287" y="471488"/>
                </a:moveTo>
                <a:lnTo>
                  <a:pt x="454819" y="395288"/>
                </a:lnTo>
                <a:lnTo>
                  <a:pt x="476250" y="366713"/>
                </a:lnTo>
                <a:lnTo>
                  <a:pt x="497681" y="335756"/>
                </a:lnTo>
                <a:lnTo>
                  <a:pt x="514350" y="309563"/>
                </a:lnTo>
                <a:lnTo>
                  <a:pt x="526256" y="283369"/>
                </a:lnTo>
                <a:lnTo>
                  <a:pt x="535781" y="252413"/>
                </a:lnTo>
                <a:lnTo>
                  <a:pt x="542925" y="223838"/>
                </a:lnTo>
                <a:lnTo>
                  <a:pt x="550069" y="185738"/>
                </a:lnTo>
                <a:lnTo>
                  <a:pt x="550069" y="164306"/>
                </a:lnTo>
                <a:lnTo>
                  <a:pt x="540544" y="147638"/>
                </a:lnTo>
                <a:lnTo>
                  <a:pt x="528637" y="133350"/>
                </a:lnTo>
                <a:lnTo>
                  <a:pt x="502444" y="111919"/>
                </a:lnTo>
                <a:lnTo>
                  <a:pt x="485775" y="102394"/>
                </a:lnTo>
                <a:lnTo>
                  <a:pt x="459581" y="88106"/>
                </a:lnTo>
                <a:lnTo>
                  <a:pt x="433387" y="80963"/>
                </a:lnTo>
                <a:lnTo>
                  <a:pt x="404812" y="66675"/>
                </a:lnTo>
                <a:lnTo>
                  <a:pt x="385762" y="45244"/>
                </a:lnTo>
                <a:lnTo>
                  <a:pt x="385762" y="30956"/>
                </a:lnTo>
                <a:lnTo>
                  <a:pt x="395287" y="16669"/>
                </a:lnTo>
                <a:lnTo>
                  <a:pt x="414337" y="9525"/>
                </a:lnTo>
                <a:lnTo>
                  <a:pt x="442912" y="2381"/>
                </a:lnTo>
                <a:lnTo>
                  <a:pt x="495300" y="0"/>
                </a:lnTo>
                <a:lnTo>
                  <a:pt x="578644" y="2381"/>
                </a:lnTo>
                <a:lnTo>
                  <a:pt x="626269" y="11906"/>
                </a:lnTo>
                <a:lnTo>
                  <a:pt x="676275" y="33338"/>
                </a:lnTo>
                <a:lnTo>
                  <a:pt x="738187" y="69056"/>
                </a:lnTo>
                <a:lnTo>
                  <a:pt x="783431" y="100013"/>
                </a:lnTo>
                <a:lnTo>
                  <a:pt x="814387" y="126206"/>
                </a:lnTo>
                <a:lnTo>
                  <a:pt x="842962" y="161925"/>
                </a:lnTo>
                <a:lnTo>
                  <a:pt x="864394" y="195263"/>
                </a:lnTo>
                <a:lnTo>
                  <a:pt x="876300" y="219075"/>
                </a:lnTo>
                <a:lnTo>
                  <a:pt x="881062" y="240506"/>
                </a:lnTo>
                <a:lnTo>
                  <a:pt x="876300" y="271463"/>
                </a:lnTo>
                <a:lnTo>
                  <a:pt x="864394" y="290513"/>
                </a:lnTo>
                <a:lnTo>
                  <a:pt x="838200" y="309563"/>
                </a:lnTo>
                <a:lnTo>
                  <a:pt x="804862" y="328613"/>
                </a:lnTo>
                <a:lnTo>
                  <a:pt x="759619" y="357188"/>
                </a:lnTo>
                <a:lnTo>
                  <a:pt x="709612" y="402431"/>
                </a:lnTo>
                <a:lnTo>
                  <a:pt x="573881" y="538163"/>
                </a:lnTo>
                <a:lnTo>
                  <a:pt x="447675" y="640556"/>
                </a:lnTo>
                <a:lnTo>
                  <a:pt x="271462" y="773906"/>
                </a:lnTo>
                <a:lnTo>
                  <a:pt x="130969" y="873919"/>
                </a:lnTo>
                <a:lnTo>
                  <a:pt x="52387" y="926306"/>
                </a:lnTo>
                <a:lnTo>
                  <a:pt x="26194" y="935831"/>
                </a:lnTo>
                <a:lnTo>
                  <a:pt x="9525" y="935831"/>
                </a:lnTo>
                <a:lnTo>
                  <a:pt x="0" y="923925"/>
                </a:lnTo>
                <a:lnTo>
                  <a:pt x="4762" y="897731"/>
                </a:lnTo>
                <a:lnTo>
                  <a:pt x="11906" y="885825"/>
                </a:lnTo>
                <a:lnTo>
                  <a:pt x="42862" y="850106"/>
                </a:lnTo>
                <a:lnTo>
                  <a:pt x="107156" y="783431"/>
                </a:lnTo>
                <a:lnTo>
                  <a:pt x="178594" y="709613"/>
                </a:lnTo>
                <a:lnTo>
                  <a:pt x="247650" y="638175"/>
                </a:lnTo>
                <a:lnTo>
                  <a:pt x="350044" y="523875"/>
                </a:lnTo>
                <a:lnTo>
                  <a:pt x="395287" y="4714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7E94379-0D0F-4E48-833A-49498E631034}"/>
              </a:ext>
            </a:extLst>
          </p:cNvPr>
          <p:cNvSpPr/>
          <p:nvPr/>
        </p:nvSpPr>
        <p:spPr>
          <a:xfrm>
            <a:off x="4147345" y="2693989"/>
            <a:ext cx="1406525" cy="422275"/>
          </a:xfrm>
          <a:custGeom>
            <a:avLst/>
            <a:gdLst>
              <a:gd name="connsiteX0" fmla="*/ 557213 w 1404938"/>
              <a:gd name="connsiteY0" fmla="*/ 219075 h 423862"/>
              <a:gd name="connsiteX1" fmla="*/ 652463 w 1404938"/>
              <a:gd name="connsiteY1" fmla="*/ 200025 h 423862"/>
              <a:gd name="connsiteX2" fmla="*/ 733425 w 1404938"/>
              <a:gd name="connsiteY2" fmla="*/ 180975 h 423862"/>
              <a:gd name="connsiteX3" fmla="*/ 840582 w 1404938"/>
              <a:gd name="connsiteY3" fmla="*/ 152400 h 423862"/>
              <a:gd name="connsiteX4" fmla="*/ 897732 w 1404938"/>
              <a:gd name="connsiteY4" fmla="*/ 135731 h 423862"/>
              <a:gd name="connsiteX5" fmla="*/ 942975 w 1404938"/>
              <a:gd name="connsiteY5" fmla="*/ 116681 h 423862"/>
              <a:gd name="connsiteX6" fmla="*/ 1004888 w 1404938"/>
              <a:gd name="connsiteY6" fmla="*/ 85725 h 423862"/>
              <a:gd name="connsiteX7" fmla="*/ 1062038 w 1404938"/>
              <a:gd name="connsiteY7" fmla="*/ 50006 h 423862"/>
              <a:gd name="connsiteX8" fmla="*/ 1102519 w 1404938"/>
              <a:gd name="connsiteY8" fmla="*/ 21431 h 423862"/>
              <a:gd name="connsiteX9" fmla="*/ 1123950 w 1404938"/>
              <a:gd name="connsiteY9" fmla="*/ 4762 h 423862"/>
              <a:gd name="connsiteX10" fmla="*/ 1140619 w 1404938"/>
              <a:gd name="connsiteY10" fmla="*/ 0 h 423862"/>
              <a:gd name="connsiteX11" fmla="*/ 1195388 w 1404938"/>
              <a:gd name="connsiteY11" fmla="*/ 9525 h 423862"/>
              <a:gd name="connsiteX12" fmla="*/ 1252538 w 1404938"/>
              <a:gd name="connsiteY12" fmla="*/ 23812 h 423862"/>
              <a:gd name="connsiteX13" fmla="*/ 1302544 w 1404938"/>
              <a:gd name="connsiteY13" fmla="*/ 40481 h 423862"/>
              <a:gd name="connsiteX14" fmla="*/ 1343025 w 1404938"/>
              <a:gd name="connsiteY14" fmla="*/ 61912 h 423862"/>
              <a:gd name="connsiteX15" fmla="*/ 1373982 w 1404938"/>
              <a:gd name="connsiteY15" fmla="*/ 83344 h 423862"/>
              <a:gd name="connsiteX16" fmla="*/ 1395413 w 1404938"/>
              <a:gd name="connsiteY16" fmla="*/ 100012 h 423862"/>
              <a:gd name="connsiteX17" fmla="*/ 1402557 w 1404938"/>
              <a:gd name="connsiteY17" fmla="*/ 114300 h 423862"/>
              <a:gd name="connsiteX18" fmla="*/ 1404938 w 1404938"/>
              <a:gd name="connsiteY18" fmla="*/ 140494 h 423862"/>
              <a:gd name="connsiteX19" fmla="*/ 1400175 w 1404938"/>
              <a:gd name="connsiteY19" fmla="*/ 173831 h 423862"/>
              <a:gd name="connsiteX20" fmla="*/ 1385888 w 1404938"/>
              <a:gd name="connsiteY20" fmla="*/ 192881 h 423862"/>
              <a:gd name="connsiteX21" fmla="*/ 1357313 w 1404938"/>
              <a:gd name="connsiteY21" fmla="*/ 204787 h 423862"/>
              <a:gd name="connsiteX22" fmla="*/ 1207294 w 1404938"/>
              <a:gd name="connsiteY22" fmla="*/ 238125 h 423862"/>
              <a:gd name="connsiteX23" fmla="*/ 992982 w 1404938"/>
              <a:gd name="connsiteY23" fmla="*/ 283369 h 423862"/>
              <a:gd name="connsiteX24" fmla="*/ 821532 w 1404938"/>
              <a:gd name="connsiteY24" fmla="*/ 316706 h 423862"/>
              <a:gd name="connsiteX25" fmla="*/ 633413 w 1404938"/>
              <a:gd name="connsiteY25" fmla="*/ 376237 h 423862"/>
              <a:gd name="connsiteX26" fmla="*/ 507207 w 1404938"/>
              <a:gd name="connsiteY26" fmla="*/ 400050 h 423862"/>
              <a:gd name="connsiteX27" fmla="*/ 378619 w 1404938"/>
              <a:gd name="connsiteY27" fmla="*/ 421481 h 423862"/>
              <a:gd name="connsiteX28" fmla="*/ 330994 w 1404938"/>
              <a:gd name="connsiteY28" fmla="*/ 423862 h 423862"/>
              <a:gd name="connsiteX29" fmla="*/ 300038 w 1404938"/>
              <a:gd name="connsiteY29" fmla="*/ 421481 h 423862"/>
              <a:gd name="connsiteX30" fmla="*/ 254794 w 1404938"/>
              <a:gd name="connsiteY30" fmla="*/ 411956 h 423862"/>
              <a:gd name="connsiteX31" fmla="*/ 183357 w 1404938"/>
              <a:gd name="connsiteY31" fmla="*/ 383381 h 423862"/>
              <a:gd name="connsiteX32" fmla="*/ 133350 w 1404938"/>
              <a:gd name="connsiteY32" fmla="*/ 352425 h 423862"/>
              <a:gd name="connsiteX33" fmla="*/ 66675 w 1404938"/>
              <a:gd name="connsiteY33" fmla="*/ 309562 h 423862"/>
              <a:gd name="connsiteX34" fmla="*/ 14288 w 1404938"/>
              <a:gd name="connsiteY34" fmla="*/ 269081 h 423862"/>
              <a:gd name="connsiteX35" fmla="*/ 0 w 1404938"/>
              <a:gd name="connsiteY35" fmla="*/ 242887 h 423862"/>
              <a:gd name="connsiteX36" fmla="*/ 2382 w 1404938"/>
              <a:gd name="connsiteY36" fmla="*/ 226219 h 423862"/>
              <a:gd name="connsiteX37" fmla="*/ 9525 w 1404938"/>
              <a:gd name="connsiteY37" fmla="*/ 219075 h 423862"/>
              <a:gd name="connsiteX38" fmla="*/ 52388 w 1404938"/>
              <a:gd name="connsiteY38" fmla="*/ 223837 h 423862"/>
              <a:gd name="connsiteX39" fmla="*/ 164307 w 1404938"/>
              <a:gd name="connsiteY39" fmla="*/ 238125 h 423862"/>
              <a:gd name="connsiteX40" fmla="*/ 285750 w 1404938"/>
              <a:gd name="connsiteY40" fmla="*/ 245269 h 423862"/>
              <a:gd name="connsiteX41" fmla="*/ 373857 w 1404938"/>
              <a:gd name="connsiteY41" fmla="*/ 242887 h 423862"/>
              <a:gd name="connsiteX42" fmla="*/ 557213 w 1404938"/>
              <a:gd name="connsiteY42" fmla="*/ 219075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404938" h="423862">
                <a:moveTo>
                  <a:pt x="557213" y="219075"/>
                </a:moveTo>
                <a:lnTo>
                  <a:pt x="652463" y="200025"/>
                </a:lnTo>
                <a:lnTo>
                  <a:pt x="733425" y="180975"/>
                </a:lnTo>
                <a:lnTo>
                  <a:pt x="840582" y="152400"/>
                </a:lnTo>
                <a:lnTo>
                  <a:pt x="897732" y="135731"/>
                </a:lnTo>
                <a:lnTo>
                  <a:pt x="942975" y="116681"/>
                </a:lnTo>
                <a:lnTo>
                  <a:pt x="1004888" y="85725"/>
                </a:lnTo>
                <a:lnTo>
                  <a:pt x="1062038" y="50006"/>
                </a:lnTo>
                <a:lnTo>
                  <a:pt x="1102519" y="21431"/>
                </a:lnTo>
                <a:lnTo>
                  <a:pt x="1123950" y="4762"/>
                </a:lnTo>
                <a:lnTo>
                  <a:pt x="1140619" y="0"/>
                </a:lnTo>
                <a:lnTo>
                  <a:pt x="1195388" y="9525"/>
                </a:lnTo>
                <a:lnTo>
                  <a:pt x="1252538" y="23812"/>
                </a:lnTo>
                <a:lnTo>
                  <a:pt x="1302544" y="40481"/>
                </a:lnTo>
                <a:lnTo>
                  <a:pt x="1343025" y="61912"/>
                </a:lnTo>
                <a:lnTo>
                  <a:pt x="1373982" y="83344"/>
                </a:lnTo>
                <a:lnTo>
                  <a:pt x="1395413" y="100012"/>
                </a:lnTo>
                <a:lnTo>
                  <a:pt x="1402557" y="114300"/>
                </a:lnTo>
                <a:lnTo>
                  <a:pt x="1404938" y="140494"/>
                </a:lnTo>
                <a:lnTo>
                  <a:pt x="1400175" y="173831"/>
                </a:lnTo>
                <a:lnTo>
                  <a:pt x="1385888" y="192881"/>
                </a:lnTo>
                <a:lnTo>
                  <a:pt x="1357313" y="204787"/>
                </a:lnTo>
                <a:lnTo>
                  <a:pt x="1207294" y="238125"/>
                </a:lnTo>
                <a:lnTo>
                  <a:pt x="992982" y="283369"/>
                </a:lnTo>
                <a:lnTo>
                  <a:pt x="821532" y="316706"/>
                </a:lnTo>
                <a:lnTo>
                  <a:pt x="633413" y="376237"/>
                </a:lnTo>
                <a:lnTo>
                  <a:pt x="507207" y="400050"/>
                </a:lnTo>
                <a:lnTo>
                  <a:pt x="378619" y="421481"/>
                </a:lnTo>
                <a:lnTo>
                  <a:pt x="330994" y="423862"/>
                </a:lnTo>
                <a:lnTo>
                  <a:pt x="300038" y="421481"/>
                </a:lnTo>
                <a:lnTo>
                  <a:pt x="254794" y="411956"/>
                </a:lnTo>
                <a:lnTo>
                  <a:pt x="183357" y="383381"/>
                </a:lnTo>
                <a:lnTo>
                  <a:pt x="133350" y="352425"/>
                </a:lnTo>
                <a:lnTo>
                  <a:pt x="66675" y="309562"/>
                </a:lnTo>
                <a:lnTo>
                  <a:pt x="14288" y="269081"/>
                </a:lnTo>
                <a:lnTo>
                  <a:pt x="0" y="242887"/>
                </a:lnTo>
                <a:lnTo>
                  <a:pt x="2382" y="226219"/>
                </a:lnTo>
                <a:lnTo>
                  <a:pt x="9525" y="219075"/>
                </a:lnTo>
                <a:lnTo>
                  <a:pt x="52388" y="223837"/>
                </a:lnTo>
                <a:lnTo>
                  <a:pt x="164307" y="238125"/>
                </a:lnTo>
                <a:lnTo>
                  <a:pt x="285750" y="245269"/>
                </a:lnTo>
                <a:lnTo>
                  <a:pt x="373857" y="242887"/>
                </a:lnTo>
                <a:lnTo>
                  <a:pt x="557213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C4EB28E2-F11F-4A3E-91B5-E8F74F503E56}"/>
              </a:ext>
            </a:extLst>
          </p:cNvPr>
          <p:cNvSpPr/>
          <p:nvPr/>
        </p:nvSpPr>
        <p:spPr>
          <a:xfrm>
            <a:off x="3848101" y="4168776"/>
            <a:ext cx="4295775" cy="619125"/>
          </a:xfrm>
          <a:custGeom>
            <a:avLst/>
            <a:gdLst>
              <a:gd name="connsiteX0" fmla="*/ 1210963 w 4296621"/>
              <a:gd name="connsiteY0" fmla="*/ 285970 h 617838"/>
              <a:gd name="connsiteX1" fmla="*/ 1765251 w 4296621"/>
              <a:gd name="connsiteY1" fmla="*/ 229482 h 617838"/>
              <a:gd name="connsiteX2" fmla="*/ 2072405 w 4296621"/>
              <a:gd name="connsiteY2" fmla="*/ 194177 h 617838"/>
              <a:gd name="connsiteX3" fmla="*/ 2291296 w 4296621"/>
              <a:gd name="connsiteY3" fmla="*/ 155342 h 617838"/>
              <a:gd name="connsiteX4" fmla="*/ 2587858 w 4296621"/>
              <a:gd name="connsiteY4" fmla="*/ 134159 h 617838"/>
              <a:gd name="connsiteX5" fmla="*/ 3110373 w 4296621"/>
              <a:gd name="connsiteY5" fmla="*/ 98854 h 617838"/>
              <a:gd name="connsiteX6" fmla="*/ 3392813 w 4296621"/>
              <a:gd name="connsiteY6" fmla="*/ 81201 h 617838"/>
              <a:gd name="connsiteX7" fmla="*/ 3608173 w 4296621"/>
              <a:gd name="connsiteY7" fmla="*/ 63549 h 617838"/>
              <a:gd name="connsiteX8" fmla="*/ 3650539 w 4296621"/>
              <a:gd name="connsiteY8" fmla="*/ 52957 h 617838"/>
              <a:gd name="connsiteX9" fmla="*/ 3703497 w 4296621"/>
              <a:gd name="connsiteY9" fmla="*/ 31774 h 617838"/>
              <a:gd name="connsiteX10" fmla="*/ 3752924 w 4296621"/>
              <a:gd name="connsiteY10" fmla="*/ 0 h 617838"/>
              <a:gd name="connsiteX11" fmla="*/ 3802351 w 4296621"/>
              <a:gd name="connsiteY11" fmla="*/ 3530 h 617838"/>
              <a:gd name="connsiteX12" fmla="*/ 3968285 w 4296621"/>
              <a:gd name="connsiteY12" fmla="*/ 38835 h 617838"/>
              <a:gd name="connsiteX13" fmla="*/ 4081261 w 4296621"/>
              <a:gd name="connsiteY13" fmla="*/ 77671 h 617838"/>
              <a:gd name="connsiteX14" fmla="*/ 4158932 w 4296621"/>
              <a:gd name="connsiteY14" fmla="*/ 112976 h 617838"/>
              <a:gd name="connsiteX15" fmla="*/ 4222481 w 4296621"/>
              <a:gd name="connsiteY15" fmla="*/ 151811 h 617838"/>
              <a:gd name="connsiteX16" fmla="*/ 4257786 w 4296621"/>
              <a:gd name="connsiteY16" fmla="*/ 180055 h 617838"/>
              <a:gd name="connsiteX17" fmla="*/ 4278969 w 4296621"/>
              <a:gd name="connsiteY17" fmla="*/ 204769 h 617838"/>
              <a:gd name="connsiteX18" fmla="*/ 4293091 w 4296621"/>
              <a:gd name="connsiteY18" fmla="*/ 229482 h 617838"/>
              <a:gd name="connsiteX19" fmla="*/ 4296621 w 4296621"/>
              <a:gd name="connsiteY19" fmla="*/ 250665 h 617838"/>
              <a:gd name="connsiteX20" fmla="*/ 4282499 w 4296621"/>
              <a:gd name="connsiteY20" fmla="*/ 282440 h 617838"/>
              <a:gd name="connsiteX21" fmla="*/ 4268377 w 4296621"/>
              <a:gd name="connsiteY21" fmla="*/ 296562 h 617838"/>
              <a:gd name="connsiteX22" fmla="*/ 4240133 w 4296621"/>
              <a:gd name="connsiteY22" fmla="*/ 314214 h 617838"/>
              <a:gd name="connsiteX23" fmla="*/ 4187176 w 4296621"/>
              <a:gd name="connsiteY23" fmla="*/ 331867 h 617838"/>
              <a:gd name="connsiteX24" fmla="*/ 4130688 w 4296621"/>
              <a:gd name="connsiteY24" fmla="*/ 321275 h 617838"/>
              <a:gd name="connsiteX25" fmla="*/ 3957693 w 4296621"/>
              <a:gd name="connsiteY25" fmla="*/ 300092 h 617838"/>
              <a:gd name="connsiteX26" fmla="*/ 3682314 w 4296621"/>
              <a:gd name="connsiteY26" fmla="*/ 278909 h 617838"/>
              <a:gd name="connsiteX27" fmla="*/ 3424587 w 4296621"/>
              <a:gd name="connsiteY27" fmla="*/ 268318 h 617838"/>
              <a:gd name="connsiteX28" fmla="*/ 3149208 w 4296621"/>
              <a:gd name="connsiteY28" fmla="*/ 264787 h 617838"/>
              <a:gd name="connsiteX29" fmla="*/ 2923256 w 4296621"/>
              <a:gd name="connsiteY29" fmla="*/ 268318 h 617838"/>
              <a:gd name="connsiteX30" fmla="*/ 2690243 w 4296621"/>
              <a:gd name="connsiteY30" fmla="*/ 285970 h 617838"/>
              <a:gd name="connsiteX31" fmla="*/ 2400742 w 4296621"/>
              <a:gd name="connsiteY31" fmla="*/ 310684 h 617838"/>
              <a:gd name="connsiteX32" fmla="*/ 1722885 w 4296621"/>
              <a:gd name="connsiteY32" fmla="*/ 384824 h 617838"/>
              <a:gd name="connsiteX33" fmla="*/ 1355713 w 4296621"/>
              <a:gd name="connsiteY33" fmla="*/ 434252 h 617838"/>
              <a:gd name="connsiteX34" fmla="*/ 1055621 w 4296621"/>
              <a:gd name="connsiteY34" fmla="*/ 483679 h 617838"/>
              <a:gd name="connsiteX35" fmla="*/ 695509 w 4296621"/>
              <a:gd name="connsiteY35" fmla="*/ 557819 h 617838"/>
              <a:gd name="connsiteX36" fmla="*/ 437783 w 4296621"/>
              <a:gd name="connsiteY36" fmla="*/ 617838 h 617838"/>
              <a:gd name="connsiteX37" fmla="*/ 406008 w 4296621"/>
              <a:gd name="connsiteY37" fmla="*/ 617838 h 617838"/>
              <a:gd name="connsiteX38" fmla="*/ 370703 w 4296621"/>
              <a:gd name="connsiteY38" fmla="*/ 600185 h 617838"/>
              <a:gd name="connsiteX39" fmla="*/ 271849 w 4296621"/>
              <a:gd name="connsiteY39" fmla="*/ 533106 h 617838"/>
              <a:gd name="connsiteX40" fmla="*/ 190648 w 4296621"/>
              <a:gd name="connsiteY40" fmla="*/ 469557 h 617838"/>
              <a:gd name="connsiteX41" fmla="*/ 109446 w 4296621"/>
              <a:gd name="connsiteY41" fmla="*/ 388355 h 617838"/>
              <a:gd name="connsiteX42" fmla="*/ 28244 w 4296621"/>
              <a:gd name="connsiteY42" fmla="*/ 296562 h 617838"/>
              <a:gd name="connsiteX43" fmla="*/ 0 w 4296621"/>
              <a:gd name="connsiteY43" fmla="*/ 247135 h 617838"/>
              <a:gd name="connsiteX44" fmla="*/ 0 w 4296621"/>
              <a:gd name="connsiteY44" fmla="*/ 233013 h 617838"/>
              <a:gd name="connsiteX45" fmla="*/ 3531 w 4296621"/>
              <a:gd name="connsiteY45" fmla="*/ 222421 h 617838"/>
              <a:gd name="connsiteX46" fmla="*/ 10592 w 4296621"/>
              <a:gd name="connsiteY46" fmla="*/ 215360 h 617838"/>
              <a:gd name="connsiteX47" fmla="*/ 35305 w 4296621"/>
              <a:gd name="connsiteY47" fmla="*/ 215360 h 617838"/>
              <a:gd name="connsiteX48" fmla="*/ 45897 w 4296621"/>
              <a:gd name="connsiteY48" fmla="*/ 215360 h 617838"/>
              <a:gd name="connsiteX49" fmla="*/ 67080 w 4296621"/>
              <a:gd name="connsiteY49" fmla="*/ 229482 h 617838"/>
              <a:gd name="connsiteX50" fmla="*/ 123568 w 4296621"/>
              <a:gd name="connsiteY50" fmla="*/ 271848 h 617838"/>
              <a:gd name="connsiteX51" fmla="*/ 162404 w 4296621"/>
              <a:gd name="connsiteY51" fmla="*/ 296562 h 617838"/>
              <a:gd name="connsiteX52" fmla="*/ 215361 w 4296621"/>
              <a:gd name="connsiteY52" fmla="*/ 324806 h 617838"/>
              <a:gd name="connsiteX53" fmla="*/ 271849 w 4296621"/>
              <a:gd name="connsiteY53" fmla="*/ 342458 h 617838"/>
              <a:gd name="connsiteX54" fmla="*/ 356581 w 4296621"/>
              <a:gd name="connsiteY54" fmla="*/ 356580 h 617838"/>
              <a:gd name="connsiteX55" fmla="*/ 596655 w 4296621"/>
              <a:gd name="connsiteY55" fmla="*/ 338928 h 617838"/>
              <a:gd name="connsiteX56" fmla="*/ 1210963 w 4296621"/>
              <a:gd name="connsiteY56" fmla="*/ 285970 h 61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296621" h="617838">
                <a:moveTo>
                  <a:pt x="1210963" y="285970"/>
                </a:moveTo>
                <a:lnTo>
                  <a:pt x="1765251" y="229482"/>
                </a:lnTo>
                <a:lnTo>
                  <a:pt x="2072405" y="194177"/>
                </a:lnTo>
                <a:lnTo>
                  <a:pt x="2291296" y="155342"/>
                </a:lnTo>
                <a:lnTo>
                  <a:pt x="2587858" y="134159"/>
                </a:lnTo>
                <a:lnTo>
                  <a:pt x="3110373" y="98854"/>
                </a:lnTo>
                <a:lnTo>
                  <a:pt x="3392813" y="81201"/>
                </a:lnTo>
                <a:lnTo>
                  <a:pt x="3608173" y="63549"/>
                </a:lnTo>
                <a:lnTo>
                  <a:pt x="3650539" y="52957"/>
                </a:lnTo>
                <a:lnTo>
                  <a:pt x="3703497" y="31774"/>
                </a:lnTo>
                <a:lnTo>
                  <a:pt x="3752924" y="0"/>
                </a:lnTo>
                <a:lnTo>
                  <a:pt x="3802351" y="3530"/>
                </a:lnTo>
                <a:lnTo>
                  <a:pt x="3968285" y="38835"/>
                </a:lnTo>
                <a:lnTo>
                  <a:pt x="4081261" y="77671"/>
                </a:lnTo>
                <a:lnTo>
                  <a:pt x="4158932" y="112976"/>
                </a:lnTo>
                <a:lnTo>
                  <a:pt x="4222481" y="151811"/>
                </a:lnTo>
                <a:lnTo>
                  <a:pt x="4257786" y="180055"/>
                </a:lnTo>
                <a:lnTo>
                  <a:pt x="4278969" y="204769"/>
                </a:lnTo>
                <a:lnTo>
                  <a:pt x="4293091" y="229482"/>
                </a:lnTo>
                <a:lnTo>
                  <a:pt x="4296621" y="250665"/>
                </a:lnTo>
                <a:lnTo>
                  <a:pt x="4282499" y="282440"/>
                </a:lnTo>
                <a:lnTo>
                  <a:pt x="4268377" y="296562"/>
                </a:lnTo>
                <a:lnTo>
                  <a:pt x="4240133" y="314214"/>
                </a:lnTo>
                <a:lnTo>
                  <a:pt x="4187176" y="331867"/>
                </a:lnTo>
                <a:lnTo>
                  <a:pt x="4130688" y="321275"/>
                </a:lnTo>
                <a:lnTo>
                  <a:pt x="3957693" y="300092"/>
                </a:lnTo>
                <a:lnTo>
                  <a:pt x="3682314" y="278909"/>
                </a:lnTo>
                <a:lnTo>
                  <a:pt x="3424587" y="268318"/>
                </a:lnTo>
                <a:lnTo>
                  <a:pt x="3149208" y="264787"/>
                </a:lnTo>
                <a:lnTo>
                  <a:pt x="2923256" y="268318"/>
                </a:lnTo>
                <a:lnTo>
                  <a:pt x="2690243" y="285970"/>
                </a:lnTo>
                <a:lnTo>
                  <a:pt x="2400742" y="310684"/>
                </a:lnTo>
                <a:lnTo>
                  <a:pt x="1722885" y="384824"/>
                </a:lnTo>
                <a:lnTo>
                  <a:pt x="1355713" y="434252"/>
                </a:lnTo>
                <a:lnTo>
                  <a:pt x="1055621" y="483679"/>
                </a:lnTo>
                <a:lnTo>
                  <a:pt x="695509" y="557819"/>
                </a:lnTo>
                <a:lnTo>
                  <a:pt x="437783" y="617838"/>
                </a:lnTo>
                <a:lnTo>
                  <a:pt x="406008" y="617838"/>
                </a:lnTo>
                <a:lnTo>
                  <a:pt x="370703" y="600185"/>
                </a:lnTo>
                <a:lnTo>
                  <a:pt x="271849" y="533106"/>
                </a:lnTo>
                <a:lnTo>
                  <a:pt x="190648" y="469557"/>
                </a:lnTo>
                <a:lnTo>
                  <a:pt x="109446" y="388355"/>
                </a:lnTo>
                <a:lnTo>
                  <a:pt x="28244" y="296562"/>
                </a:lnTo>
                <a:lnTo>
                  <a:pt x="0" y="247135"/>
                </a:lnTo>
                <a:lnTo>
                  <a:pt x="0" y="233013"/>
                </a:lnTo>
                <a:lnTo>
                  <a:pt x="3531" y="222421"/>
                </a:lnTo>
                <a:lnTo>
                  <a:pt x="10592" y="215360"/>
                </a:lnTo>
                <a:lnTo>
                  <a:pt x="35305" y="215360"/>
                </a:lnTo>
                <a:lnTo>
                  <a:pt x="45897" y="215360"/>
                </a:lnTo>
                <a:lnTo>
                  <a:pt x="67080" y="229482"/>
                </a:lnTo>
                <a:lnTo>
                  <a:pt x="123568" y="271848"/>
                </a:lnTo>
                <a:lnTo>
                  <a:pt x="162404" y="296562"/>
                </a:lnTo>
                <a:lnTo>
                  <a:pt x="215361" y="324806"/>
                </a:lnTo>
                <a:lnTo>
                  <a:pt x="271849" y="342458"/>
                </a:lnTo>
                <a:lnTo>
                  <a:pt x="356581" y="356580"/>
                </a:lnTo>
                <a:lnTo>
                  <a:pt x="596655" y="338928"/>
                </a:lnTo>
                <a:lnTo>
                  <a:pt x="1210963" y="28597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1864611-77E1-4D1D-BEC0-4EBE69C9DFA6}"/>
              </a:ext>
            </a:extLst>
          </p:cNvPr>
          <p:cNvSpPr/>
          <p:nvPr/>
        </p:nvSpPr>
        <p:spPr>
          <a:xfrm>
            <a:off x="4461669" y="1704975"/>
            <a:ext cx="1339850" cy="363538"/>
          </a:xfrm>
          <a:custGeom>
            <a:avLst/>
            <a:gdLst>
              <a:gd name="connsiteX0" fmla="*/ 350044 w 1338263"/>
              <a:gd name="connsiteY0" fmla="*/ 359569 h 364331"/>
              <a:gd name="connsiteX1" fmla="*/ 252413 w 1338263"/>
              <a:gd name="connsiteY1" fmla="*/ 364331 h 364331"/>
              <a:gd name="connsiteX2" fmla="*/ 145257 w 1338263"/>
              <a:gd name="connsiteY2" fmla="*/ 364331 h 364331"/>
              <a:gd name="connsiteX3" fmla="*/ 0 w 1338263"/>
              <a:gd name="connsiteY3" fmla="*/ 361950 h 364331"/>
              <a:gd name="connsiteX4" fmla="*/ 107157 w 1338263"/>
              <a:gd name="connsiteY4" fmla="*/ 223838 h 364331"/>
              <a:gd name="connsiteX5" fmla="*/ 228600 w 1338263"/>
              <a:gd name="connsiteY5" fmla="*/ 226219 h 364331"/>
              <a:gd name="connsiteX6" fmla="*/ 326232 w 1338263"/>
              <a:gd name="connsiteY6" fmla="*/ 219075 h 364331"/>
              <a:gd name="connsiteX7" fmla="*/ 423863 w 1338263"/>
              <a:gd name="connsiteY7" fmla="*/ 207169 h 364331"/>
              <a:gd name="connsiteX8" fmla="*/ 535782 w 1338263"/>
              <a:gd name="connsiteY8" fmla="*/ 185738 h 364331"/>
              <a:gd name="connsiteX9" fmla="*/ 635794 w 1338263"/>
              <a:gd name="connsiteY9" fmla="*/ 159544 h 364331"/>
              <a:gd name="connsiteX10" fmla="*/ 735807 w 1338263"/>
              <a:gd name="connsiteY10" fmla="*/ 128588 h 364331"/>
              <a:gd name="connsiteX11" fmla="*/ 823913 w 1338263"/>
              <a:gd name="connsiteY11" fmla="*/ 97631 h 364331"/>
              <a:gd name="connsiteX12" fmla="*/ 909638 w 1338263"/>
              <a:gd name="connsiteY12" fmla="*/ 59531 h 364331"/>
              <a:gd name="connsiteX13" fmla="*/ 942975 w 1338263"/>
              <a:gd name="connsiteY13" fmla="*/ 38100 h 364331"/>
              <a:gd name="connsiteX14" fmla="*/ 983457 w 1338263"/>
              <a:gd name="connsiteY14" fmla="*/ 14288 h 364331"/>
              <a:gd name="connsiteX15" fmla="*/ 1023938 w 1338263"/>
              <a:gd name="connsiteY15" fmla="*/ 0 h 364331"/>
              <a:gd name="connsiteX16" fmla="*/ 1057275 w 1338263"/>
              <a:gd name="connsiteY16" fmla="*/ 0 h 364331"/>
              <a:gd name="connsiteX17" fmla="*/ 1095375 w 1338263"/>
              <a:gd name="connsiteY17" fmla="*/ 4763 h 364331"/>
              <a:gd name="connsiteX18" fmla="*/ 1162050 w 1338263"/>
              <a:gd name="connsiteY18" fmla="*/ 19050 h 364331"/>
              <a:gd name="connsiteX19" fmla="*/ 1250157 w 1338263"/>
              <a:gd name="connsiteY19" fmla="*/ 47625 h 364331"/>
              <a:gd name="connsiteX20" fmla="*/ 1300163 w 1338263"/>
              <a:gd name="connsiteY20" fmla="*/ 69056 h 364331"/>
              <a:gd name="connsiteX21" fmla="*/ 1314450 w 1338263"/>
              <a:gd name="connsiteY21" fmla="*/ 78581 h 364331"/>
              <a:gd name="connsiteX22" fmla="*/ 1326357 w 1338263"/>
              <a:gd name="connsiteY22" fmla="*/ 92869 h 364331"/>
              <a:gd name="connsiteX23" fmla="*/ 1335882 w 1338263"/>
              <a:gd name="connsiteY23" fmla="*/ 114300 h 364331"/>
              <a:gd name="connsiteX24" fmla="*/ 1338263 w 1338263"/>
              <a:gd name="connsiteY24" fmla="*/ 128588 h 364331"/>
              <a:gd name="connsiteX25" fmla="*/ 1338263 w 1338263"/>
              <a:gd name="connsiteY25" fmla="*/ 145256 h 364331"/>
              <a:gd name="connsiteX26" fmla="*/ 1331119 w 1338263"/>
              <a:gd name="connsiteY26" fmla="*/ 169069 h 364331"/>
              <a:gd name="connsiteX27" fmla="*/ 1314450 w 1338263"/>
              <a:gd name="connsiteY27" fmla="*/ 197644 h 364331"/>
              <a:gd name="connsiteX28" fmla="*/ 1297782 w 1338263"/>
              <a:gd name="connsiteY28" fmla="*/ 211931 h 364331"/>
              <a:gd name="connsiteX29" fmla="*/ 1231107 w 1338263"/>
              <a:gd name="connsiteY29" fmla="*/ 223838 h 364331"/>
              <a:gd name="connsiteX30" fmla="*/ 1050132 w 1338263"/>
              <a:gd name="connsiteY30" fmla="*/ 259556 h 364331"/>
              <a:gd name="connsiteX31" fmla="*/ 857250 w 1338263"/>
              <a:gd name="connsiteY31" fmla="*/ 297656 h 364331"/>
              <a:gd name="connsiteX32" fmla="*/ 614363 w 1338263"/>
              <a:gd name="connsiteY32" fmla="*/ 335756 h 364331"/>
              <a:gd name="connsiteX33" fmla="*/ 495300 w 1338263"/>
              <a:gd name="connsiteY33" fmla="*/ 347663 h 364331"/>
              <a:gd name="connsiteX34" fmla="*/ 350044 w 1338263"/>
              <a:gd name="connsiteY34" fmla="*/ 35956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8263" h="364331">
                <a:moveTo>
                  <a:pt x="350044" y="359569"/>
                </a:moveTo>
                <a:lnTo>
                  <a:pt x="252413" y="364331"/>
                </a:lnTo>
                <a:lnTo>
                  <a:pt x="145257" y="364331"/>
                </a:lnTo>
                <a:lnTo>
                  <a:pt x="0" y="361950"/>
                </a:lnTo>
                <a:lnTo>
                  <a:pt x="107157" y="223838"/>
                </a:lnTo>
                <a:lnTo>
                  <a:pt x="228600" y="226219"/>
                </a:lnTo>
                <a:lnTo>
                  <a:pt x="326232" y="219075"/>
                </a:lnTo>
                <a:lnTo>
                  <a:pt x="423863" y="207169"/>
                </a:lnTo>
                <a:lnTo>
                  <a:pt x="535782" y="185738"/>
                </a:lnTo>
                <a:lnTo>
                  <a:pt x="635794" y="159544"/>
                </a:lnTo>
                <a:lnTo>
                  <a:pt x="735807" y="128588"/>
                </a:lnTo>
                <a:lnTo>
                  <a:pt x="823913" y="97631"/>
                </a:lnTo>
                <a:lnTo>
                  <a:pt x="909638" y="59531"/>
                </a:lnTo>
                <a:lnTo>
                  <a:pt x="942975" y="38100"/>
                </a:lnTo>
                <a:lnTo>
                  <a:pt x="983457" y="14288"/>
                </a:lnTo>
                <a:lnTo>
                  <a:pt x="1023938" y="0"/>
                </a:lnTo>
                <a:lnTo>
                  <a:pt x="1057275" y="0"/>
                </a:lnTo>
                <a:lnTo>
                  <a:pt x="1095375" y="4763"/>
                </a:lnTo>
                <a:lnTo>
                  <a:pt x="1162050" y="19050"/>
                </a:lnTo>
                <a:lnTo>
                  <a:pt x="1250157" y="47625"/>
                </a:lnTo>
                <a:lnTo>
                  <a:pt x="1300163" y="69056"/>
                </a:lnTo>
                <a:lnTo>
                  <a:pt x="1314450" y="78581"/>
                </a:lnTo>
                <a:lnTo>
                  <a:pt x="1326357" y="92869"/>
                </a:lnTo>
                <a:lnTo>
                  <a:pt x="1335882" y="114300"/>
                </a:lnTo>
                <a:lnTo>
                  <a:pt x="1338263" y="128588"/>
                </a:lnTo>
                <a:lnTo>
                  <a:pt x="1338263" y="145256"/>
                </a:lnTo>
                <a:lnTo>
                  <a:pt x="1331119" y="169069"/>
                </a:lnTo>
                <a:lnTo>
                  <a:pt x="1314450" y="197644"/>
                </a:lnTo>
                <a:lnTo>
                  <a:pt x="1297782" y="211931"/>
                </a:lnTo>
                <a:lnTo>
                  <a:pt x="1231107" y="223838"/>
                </a:lnTo>
                <a:lnTo>
                  <a:pt x="1050132" y="259556"/>
                </a:lnTo>
                <a:lnTo>
                  <a:pt x="857250" y="297656"/>
                </a:lnTo>
                <a:lnTo>
                  <a:pt x="614363" y="335756"/>
                </a:lnTo>
                <a:lnTo>
                  <a:pt x="495300" y="347663"/>
                </a:lnTo>
                <a:lnTo>
                  <a:pt x="350044" y="359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17C75DB-4A06-41ED-BF2F-E33FC78D684D}"/>
              </a:ext>
            </a:extLst>
          </p:cNvPr>
          <p:cNvSpPr/>
          <p:nvPr/>
        </p:nvSpPr>
        <p:spPr>
          <a:xfrm>
            <a:off x="4969670" y="2014539"/>
            <a:ext cx="352425" cy="585787"/>
          </a:xfrm>
          <a:custGeom>
            <a:avLst/>
            <a:gdLst>
              <a:gd name="connsiteX0" fmla="*/ 83343 w 352425"/>
              <a:gd name="connsiteY0" fmla="*/ 214312 h 585787"/>
              <a:gd name="connsiteX1" fmla="*/ 59531 w 352425"/>
              <a:gd name="connsiteY1" fmla="*/ 145256 h 585787"/>
              <a:gd name="connsiteX2" fmla="*/ 23812 w 352425"/>
              <a:gd name="connsiteY2" fmla="*/ 45243 h 585787"/>
              <a:gd name="connsiteX3" fmla="*/ 0 w 352425"/>
              <a:gd name="connsiteY3" fmla="*/ 0 h 585787"/>
              <a:gd name="connsiteX4" fmla="*/ 100012 w 352425"/>
              <a:gd name="connsiteY4" fmla="*/ 35718 h 585787"/>
              <a:gd name="connsiteX5" fmla="*/ 150018 w 352425"/>
              <a:gd name="connsiteY5" fmla="*/ 78581 h 585787"/>
              <a:gd name="connsiteX6" fmla="*/ 214312 w 352425"/>
              <a:gd name="connsiteY6" fmla="*/ 135731 h 585787"/>
              <a:gd name="connsiteX7" fmla="*/ 250031 w 352425"/>
              <a:gd name="connsiteY7" fmla="*/ 173831 h 585787"/>
              <a:gd name="connsiteX8" fmla="*/ 276225 w 352425"/>
              <a:gd name="connsiteY8" fmla="*/ 209550 h 585787"/>
              <a:gd name="connsiteX9" fmla="*/ 302418 w 352425"/>
              <a:gd name="connsiteY9" fmla="*/ 250031 h 585787"/>
              <a:gd name="connsiteX10" fmla="*/ 321468 w 352425"/>
              <a:gd name="connsiteY10" fmla="*/ 288131 h 585787"/>
              <a:gd name="connsiteX11" fmla="*/ 335756 w 352425"/>
              <a:gd name="connsiteY11" fmla="*/ 328612 h 585787"/>
              <a:gd name="connsiteX12" fmla="*/ 347662 w 352425"/>
              <a:gd name="connsiteY12" fmla="*/ 378618 h 585787"/>
              <a:gd name="connsiteX13" fmla="*/ 352425 w 352425"/>
              <a:gd name="connsiteY13" fmla="*/ 431006 h 585787"/>
              <a:gd name="connsiteX14" fmla="*/ 350043 w 352425"/>
              <a:gd name="connsiteY14" fmla="*/ 473868 h 585787"/>
              <a:gd name="connsiteX15" fmla="*/ 342900 w 352425"/>
              <a:gd name="connsiteY15" fmla="*/ 514350 h 585787"/>
              <a:gd name="connsiteX16" fmla="*/ 330993 w 352425"/>
              <a:gd name="connsiteY16" fmla="*/ 542925 h 585787"/>
              <a:gd name="connsiteX17" fmla="*/ 309562 w 352425"/>
              <a:gd name="connsiteY17" fmla="*/ 566737 h 585787"/>
              <a:gd name="connsiteX18" fmla="*/ 285750 w 352425"/>
              <a:gd name="connsiteY18" fmla="*/ 578643 h 585787"/>
              <a:gd name="connsiteX19" fmla="*/ 254793 w 352425"/>
              <a:gd name="connsiteY19" fmla="*/ 585787 h 585787"/>
              <a:gd name="connsiteX20" fmla="*/ 233362 w 352425"/>
              <a:gd name="connsiteY20" fmla="*/ 583406 h 585787"/>
              <a:gd name="connsiteX21" fmla="*/ 209550 w 352425"/>
              <a:gd name="connsiteY21" fmla="*/ 573881 h 585787"/>
              <a:gd name="connsiteX22" fmla="*/ 185737 w 352425"/>
              <a:gd name="connsiteY22" fmla="*/ 554831 h 585787"/>
              <a:gd name="connsiteX23" fmla="*/ 159543 w 352425"/>
              <a:gd name="connsiteY23" fmla="*/ 526256 h 585787"/>
              <a:gd name="connsiteX24" fmla="*/ 133350 w 352425"/>
              <a:gd name="connsiteY24" fmla="*/ 471487 h 585787"/>
              <a:gd name="connsiteX25" fmla="*/ 128587 w 352425"/>
              <a:gd name="connsiteY25" fmla="*/ 426243 h 585787"/>
              <a:gd name="connsiteX26" fmla="*/ 119062 w 352425"/>
              <a:gd name="connsiteY26" fmla="*/ 352425 h 585787"/>
              <a:gd name="connsiteX27" fmla="*/ 83343 w 352425"/>
              <a:gd name="connsiteY27" fmla="*/ 214312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52425" h="585787">
                <a:moveTo>
                  <a:pt x="83343" y="214312"/>
                </a:moveTo>
                <a:lnTo>
                  <a:pt x="59531" y="145256"/>
                </a:lnTo>
                <a:lnTo>
                  <a:pt x="23812" y="45243"/>
                </a:lnTo>
                <a:lnTo>
                  <a:pt x="0" y="0"/>
                </a:lnTo>
                <a:lnTo>
                  <a:pt x="100012" y="35718"/>
                </a:lnTo>
                <a:lnTo>
                  <a:pt x="150018" y="78581"/>
                </a:lnTo>
                <a:lnTo>
                  <a:pt x="214312" y="135731"/>
                </a:lnTo>
                <a:lnTo>
                  <a:pt x="250031" y="173831"/>
                </a:lnTo>
                <a:lnTo>
                  <a:pt x="276225" y="209550"/>
                </a:lnTo>
                <a:lnTo>
                  <a:pt x="302418" y="250031"/>
                </a:lnTo>
                <a:lnTo>
                  <a:pt x="321468" y="288131"/>
                </a:lnTo>
                <a:lnTo>
                  <a:pt x="335756" y="328612"/>
                </a:lnTo>
                <a:lnTo>
                  <a:pt x="347662" y="378618"/>
                </a:lnTo>
                <a:lnTo>
                  <a:pt x="352425" y="431006"/>
                </a:lnTo>
                <a:lnTo>
                  <a:pt x="350043" y="473868"/>
                </a:lnTo>
                <a:lnTo>
                  <a:pt x="342900" y="514350"/>
                </a:lnTo>
                <a:lnTo>
                  <a:pt x="330993" y="542925"/>
                </a:lnTo>
                <a:lnTo>
                  <a:pt x="309562" y="566737"/>
                </a:lnTo>
                <a:lnTo>
                  <a:pt x="285750" y="578643"/>
                </a:lnTo>
                <a:lnTo>
                  <a:pt x="254793" y="585787"/>
                </a:lnTo>
                <a:lnTo>
                  <a:pt x="233362" y="583406"/>
                </a:lnTo>
                <a:lnTo>
                  <a:pt x="209550" y="573881"/>
                </a:lnTo>
                <a:lnTo>
                  <a:pt x="185737" y="554831"/>
                </a:lnTo>
                <a:lnTo>
                  <a:pt x="159543" y="526256"/>
                </a:lnTo>
                <a:lnTo>
                  <a:pt x="133350" y="471487"/>
                </a:lnTo>
                <a:lnTo>
                  <a:pt x="128587" y="426243"/>
                </a:lnTo>
                <a:lnTo>
                  <a:pt x="119062" y="352425"/>
                </a:lnTo>
                <a:lnTo>
                  <a:pt x="83343" y="2143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4DE2BB8-940D-49DF-8E4F-F7D5517F5603}"/>
              </a:ext>
            </a:extLst>
          </p:cNvPr>
          <p:cNvSpPr/>
          <p:nvPr/>
        </p:nvSpPr>
        <p:spPr>
          <a:xfrm>
            <a:off x="6307931" y="1598613"/>
            <a:ext cx="1589088" cy="355600"/>
          </a:xfrm>
          <a:custGeom>
            <a:avLst/>
            <a:gdLst>
              <a:gd name="connsiteX0" fmla="*/ 792956 w 1588294"/>
              <a:gd name="connsiteY0" fmla="*/ 142875 h 357187"/>
              <a:gd name="connsiteX1" fmla="*/ 647700 w 1588294"/>
              <a:gd name="connsiteY1" fmla="*/ 171450 h 357187"/>
              <a:gd name="connsiteX2" fmla="*/ 542925 w 1588294"/>
              <a:gd name="connsiteY2" fmla="*/ 188119 h 357187"/>
              <a:gd name="connsiteX3" fmla="*/ 423863 w 1588294"/>
              <a:gd name="connsiteY3" fmla="*/ 202406 h 357187"/>
              <a:gd name="connsiteX4" fmla="*/ 376238 w 1588294"/>
              <a:gd name="connsiteY4" fmla="*/ 202406 h 357187"/>
              <a:gd name="connsiteX5" fmla="*/ 278606 w 1588294"/>
              <a:gd name="connsiteY5" fmla="*/ 192881 h 357187"/>
              <a:gd name="connsiteX6" fmla="*/ 197644 w 1588294"/>
              <a:gd name="connsiteY6" fmla="*/ 180975 h 357187"/>
              <a:gd name="connsiteX7" fmla="*/ 104775 w 1588294"/>
              <a:gd name="connsiteY7" fmla="*/ 166687 h 357187"/>
              <a:gd name="connsiteX8" fmla="*/ 0 w 1588294"/>
              <a:gd name="connsiteY8" fmla="*/ 297656 h 357187"/>
              <a:gd name="connsiteX9" fmla="*/ 69056 w 1588294"/>
              <a:gd name="connsiteY9" fmla="*/ 323850 h 357187"/>
              <a:gd name="connsiteX10" fmla="*/ 114300 w 1588294"/>
              <a:gd name="connsiteY10" fmla="*/ 335756 h 357187"/>
              <a:gd name="connsiteX11" fmla="*/ 159544 w 1588294"/>
              <a:gd name="connsiteY11" fmla="*/ 345281 h 357187"/>
              <a:gd name="connsiteX12" fmla="*/ 223838 w 1588294"/>
              <a:gd name="connsiteY12" fmla="*/ 352425 h 357187"/>
              <a:gd name="connsiteX13" fmla="*/ 266700 w 1588294"/>
              <a:gd name="connsiteY13" fmla="*/ 357187 h 357187"/>
              <a:gd name="connsiteX14" fmla="*/ 342900 w 1588294"/>
              <a:gd name="connsiteY14" fmla="*/ 357187 h 357187"/>
              <a:gd name="connsiteX15" fmla="*/ 464344 w 1588294"/>
              <a:gd name="connsiteY15" fmla="*/ 357187 h 357187"/>
              <a:gd name="connsiteX16" fmla="*/ 714375 w 1588294"/>
              <a:gd name="connsiteY16" fmla="*/ 335756 h 357187"/>
              <a:gd name="connsiteX17" fmla="*/ 862013 w 1588294"/>
              <a:gd name="connsiteY17" fmla="*/ 309562 h 357187"/>
              <a:gd name="connsiteX18" fmla="*/ 1047750 w 1588294"/>
              <a:gd name="connsiteY18" fmla="*/ 278606 h 357187"/>
              <a:gd name="connsiteX19" fmla="*/ 1219200 w 1588294"/>
              <a:gd name="connsiteY19" fmla="*/ 247650 h 357187"/>
              <a:gd name="connsiteX20" fmla="*/ 1378744 w 1588294"/>
              <a:gd name="connsiteY20" fmla="*/ 221456 h 357187"/>
              <a:gd name="connsiteX21" fmla="*/ 1473994 w 1588294"/>
              <a:gd name="connsiteY21" fmla="*/ 204787 h 357187"/>
              <a:gd name="connsiteX22" fmla="*/ 1512094 w 1588294"/>
              <a:gd name="connsiteY22" fmla="*/ 195262 h 357187"/>
              <a:gd name="connsiteX23" fmla="*/ 1554956 w 1588294"/>
              <a:gd name="connsiteY23" fmla="*/ 173831 h 357187"/>
              <a:gd name="connsiteX24" fmla="*/ 1581150 w 1588294"/>
              <a:gd name="connsiteY24" fmla="*/ 152400 h 357187"/>
              <a:gd name="connsiteX25" fmla="*/ 1588294 w 1588294"/>
              <a:gd name="connsiteY25" fmla="*/ 135731 h 357187"/>
              <a:gd name="connsiteX26" fmla="*/ 1588294 w 1588294"/>
              <a:gd name="connsiteY26" fmla="*/ 126206 h 357187"/>
              <a:gd name="connsiteX27" fmla="*/ 1585913 w 1588294"/>
              <a:gd name="connsiteY27" fmla="*/ 114300 h 357187"/>
              <a:gd name="connsiteX28" fmla="*/ 1569244 w 1588294"/>
              <a:gd name="connsiteY28" fmla="*/ 95250 h 357187"/>
              <a:gd name="connsiteX29" fmla="*/ 1531144 w 1588294"/>
              <a:gd name="connsiteY29" fmla="*/ 73819 h 357187"/>
              <a:gd name="connsiteX30" fmla="*/ 1476375 w 1588294"/>
              <a:gd name="connsiteY30" fmla="*/ 50006 h 357187"/>
              <a:gd name="connsiteX31" fmla="*/ 1397794 w 1588294"/>
              <a:gd name="connsiteY31" fmla="*/ 21431 h 357187"/>
              <a:gd name="connsiteX32" fmla="*/ 1340644 w 1588294"/>
              <a:gd name="connsiteY32" fmla="*/ 7144 h 357187"/>
              <a:gd name="connsiteX33" fmla="*/ 1254919 w 1588294"/>
              <a:gd name="connsiteY33" fmla="*/ 0 h 357187"/>
              <a:gd name="connsiteX34" fmla="*/ 1226344 w 1588294"/>
              <a:gd name="connsiteY34" fmla="*/ 11906 h 357187"/>
              <a:gd name="connsiteX35" fmla="*/ 1135856 w 1588294"/>
              <a:gd name="connsiteY35" fmla="*/ 47625 h 357187"/>
              <a:gd name="connsiteX36" fmla="*/ 1047750 w 1588294"/>
              <a:gd name="connsiteY36" fmla="*/ 76200 h 357187"/>
              <a:gd name="connsiteX37" fmla="*/ 892969 w 1588294"/>
              <a:gd name="connsiteY37" fmla="*/ 119062 h 357187"/>
              <a:gd name="connsiteX38" fmla="*/ 792956 w 1588294"/>
              <a:gd name="connsiteY38" fmla="*/ 1428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88294" h="357187">
                <a:moveTo>
                  <a:pt x="792956" y="142875"/>
                </a:moveTo>
                <a:lnTo>
                  <a:pt x="647700" y="171450"/>
                </a:lnTo>
                <a:lnTo>
                  <a:pt x="542925" y="188119"/>
                </a:lnTo>
                <a:lnTo>
                  <a:pt x="423863" y="202406"/>
                </a:lnTo>
                <a:lnTo>
                  <a:pt x="376238" y="202406"/>
                </a:lnTo>
                <a:lnTo>
                  <a:pt x="278606" y="192881"/>
                </a:lnTo>
                <a:lnTo>
                  <a:pt x="197644" y="180975"/>
                </a:lnTo>
                <a:lnTo>
                  <a:pt x="104775" y="166687"/>
                </a:lnTo>
                <a:lnTo>
                  <a:pt x="0" y="297656"/>
                </a:lnTo>
                <a:lnTo>
                  <a:pt x="69056" y="323850"/>
                </a:lnTo>
                <a:lnTo>
                  <a:pt x="114300" y="335756"/>
                </a:lnTo>
                <a:lnTo>
                  <a:pt x="159544" y="345281"/>
                </a:lnTo>
                <a:lnTo>
                  <a:pt x="223838" y="352425"/>
                </a:lnTo>
                <a:lnTo>
                  <a:pt x="266700" y="357187"/>
                </a:lnTo>
                <a:lnTo>
                  <a:pt x="342900" y="357187"/>
                </a:lnTo>
                <a:lnTo>
                  <a:pt x="464344" y="357187"/>
                </a:lnTo>
                <a:lnTo>
                  <a:pt x="714375" y="335756"/>
                </a:lnTo>
                <a:lnTo>
                  <a:pt x="862013" y="309562"/>
                </a:lnTo>
                <a:lnTo>
                  <a:pt x="1047750" y="278606"/>
                </a:lnTo>
                <a:lnTo>
                  <a:pt x="1219200" y="247650"/>
                </a:lnTo>
                <a:lnTo>
                  <a:pt x="1378744" y="221456"/>
                </a:lnTo>
                <a:lnTo>
                  <a:pt x="1473994" y="204787"/>
                </a:lnTo>
                <a:lnTo>
                  <a:pt x="1512094" y="195262"/>
                </a:lnTo>
                <a:lnTo>
                  <a:pt x="1554956" y="173831"/>
                </a:lnTo>
                <a:lnTo>
                  <a:pt x="1581150" y="152400"/>
                </a:lnTo>
                <a:lnTo>
                  <a:pt x="1588294" y="135731"/>
                </a:lnTo>
                <a:lnTo>
                  <a:pt x="1588294" y="126206"/>
                </a:lnTo>
                <a:lnTo>
                  <a:pt x="1585913" y="114300"/>
                </a:lnTo>
                <a:lnTo>
                  <a:pt x="1569244" y="95250"/>
                </a:lnTo>
                <a:lnTo>
                  <a:pt x="1531144" y="73819"/>
                </a:lnTo>
                <a:lnTo>
                  <a:pt x="1476375" y="50006"/>
                </a:lnTo>
                <a:lnTo>
                  <a:pt x="1397794" y="21431"/>
                </a:lnTo>
                <a:lnTo>
                  <a:pt x="1340644" y="7144"/>
                </a:lnTo>
                <a:lnTo>
                  <a:pt x="1254919" y="0"/>
                </a:lnTo>
                <a:lnTo>
                  <a:pt x="1226344" y="11906"/>
                </a:lnTo>
                <a:lnTo>
                  <a:pt x="1135856" y="47625"/>
                </a:lnTo>
                <a:lnTo>
                  <a:pt x="1047750" y="76200"/>
                </a:lnTo>
                <a:lnTo>
                  <a:pt x="892969" y="119062"/>
                </a:lnTo>
                <a:lnTo>
                  <a:pt x="792956" y="1428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4B01675-1424-472D-B009-AE944EDF67E5}"/>
              </a:ext>
            </a:extLst>
          </p:cNvPr>
          <p:cNvSpPr/>
          <p:nvPr/>
        </p:nvSpPr>
        <p:spPr>
          <a:xfrm>
            <a:off x="6450806" y="1887539"/>
            <a:ext cx="687388" cy="682625"/>
          </a:xfrm>
          <a:custGeom>
            <a:avLst/>
            <a:gdLst>
              <a:gd name="connsiteX0" fmla="*/ 245269 w 688181"/>
              <a:gd name="connsiteY0" fmla="*/ 311944 h 681038"/>
              <a:gd name="connsiteX1" fmla="*/ 295275 w 688181"/>
              <a:gd name="connsiteY1" fmla="*/ 233363 h 681038"/>
              <a:gd name="connsiteX2" fmla="*/ 309563 w 688181"/>
              <a:gd name="connsiteY2" fmla="*/ 207169 h 681038"/>
              <a:gd name="connsiteX3" fmla="*/ 321469 w 688181"/>
              <a:gd name="connsiteY3" fmla="*/ 180975 h 681038"/>
              <a:gd name="connsiteX4" fmla="*/ 326231 w 688181"/>
              <a:gd name="connsiteY4" fmla="*/ 161925 h 681038"/>
              <a:gd name="connsiteX5" fmla="*/ 328613 w 688181"/>
              <a:gd name="connsiteY5" fmla="*/ 133350 h 681038"/>
              <a:gd name="connsiteX6" fmla="*/ 326231 w 688181"/>
              <a:gd name="connsiteY6" fmla="*/ 104775 h 681038"/>
              <a:gd name="connsiteX7" fmla="*/ 316706 w 688181"/>
              <a:gd name="connsiteY7" fmla="*/ 35719 h 681038"/>
              <a:gd name="connsiteX8" fmla="*/ 316706 w 688181"/>
              <a:gd name="connsiteY8" fmla="*/ 19050 h 681038"/>
              <a:gd name="connsiteX9" fmla="*/ 542925 w 688181"/>
              <a:gd name="connsiteY9" fmla="*/ 0 h 681038"/>
              <a:gd name="connsiteX10" fmla="*/ 590550 w 688181"/>
              <a:gd name="connsiteY10" fmla="*/ 59532 h 681038"/>
              <a:gd name="connsiteX11" fmla="*/ 619125 w 688181"/>
              <a:gd name="connsiteY11" fmla="*/ 90488 h 681038"/>
              <a:gd name="connsiteX12" fmla="*/ 664369 w 688181"/>
              <a:gd name="connsiteY12" fmla="*/ 121444 h 681038"/>
              <a:gd name="connsiteX13" fmla="*/ 683419 w 688181"/>
              <a:gd name="connsiteY13" fmla="*/ 135732 h 681038"/>
              <a:gd name="connsiteX14" fmla="*/ 688181 w 688181"/>
              <a:gd name="connsiteY14" fmla="*/ 147638 h 681038"/>
              <a:gd name="connsiteX15" fmla="*/ 688181 w 688181"/>
              <a:gd name="connsiteY15" fmla="*/ 171450 h 681038"/>
              <a:gd name="connsiteX16" fmla="*/ 681038 w 688181"/>
              <a:gd name="connsiteY16" fmla="*/ 197644 h 681038"/>
              <a:gd name="connsiteX17" fmla="*/ 661988 w 688181"/>
              <a:gd name="connsiteY17" fmla="*/ 219075 h 681038"/>
              <a:gd name="connsiteX18" fmla="*/ 619125 w 688181"/>
              <a:gd name="connsiteY18" fmla="*/ 245269 h 681038"/>
              <a:gd name="connsiteX19" fmla="*/ 576263 w 688181"/>
              <a:gd name="connsiteY19" fmla="*/ 264319 h 681038"/>
              <a:gd name="connsiteX20" fmla="*/ 502444 w 688181"/>
              <a:gd name="connsiteY20" fmla="*/ 323850 h 681038"/>
              <a:gd name="connsiteX21" fmla="*/ 311944 w 688181"/>
              <a:gd name="connsiteY21" fmla="*/ 473869 h 681038"/>
              <a:gd name="connsiteX22" fmla="*/ 145256 w 688181"/>
              <a:gd name="connsiteY22" fmla="*/ 602457 h 681038"/>
              <a:gd name="connsiteX23" fmla="*/ 50006 w 688181"/>
              <a:gd name="connsiteY23" fmla="*/ 673894 h 681038"/>
              <a:gd name="connsiteX24" fmla="*/ 33338 w 688181"/>
              <a:gd name="connsiteY24" fmla="*/ 681038 h 681038"/>
              <a:gd name="connsiteX25" fmla="*/ 16669 w 688181"/>
              <a:gd name="connsiteY25" fmla="*/ 681038 h 681038"/>
              <a:gd name="connsiteX26" fmla="*/ 2381 w 688181"/>
              <a:gd name="connsiteY26" fmla="*/ 676275 h 681038"/>
              <a:gd name="connsiteX27" fmla="*/ 0 w 688181"/>
              <a:gd name="connsiteY27" fmla="*/ 652463 h 681038"/>
              <a:gd name="connsiteX28" fmla="*/ 11906 w 688181"/>
              <a:gd name="connsiteY28" fmla="*/ 621507 h 681038"/>
              <a:gd name="connsiteX29" fmla="*/ 47625 w 688181"/>
              <a:gd name="connsiteY29" fmla="*/ 578644 h 681038"/>
              <a:gd name="connsiteX30" fmla="*/ 107156 w 688181"/>
              <a:gd name="connsiteY30" fmla="*/ 504825 h 681038"/>
              <a:gd name="connsiteX31" fmla="*/ 200025 w 688181"/>
              <a:gd name="connsiteY31" fmla="*/ 383382 h 681038"/>
              <a:gd name="connsiteX32" fmla="*/ 245269 w 688181"/>
              <a:gd name="connsiteY32" fmla="*/ 311944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88181" h="681038">
                <a:moveTo>
                  <a:pt x="245269" y="311944"/>
                </a:moveTo>
                <a:lnTo>
                  <a:pt x="295275" y="233363"/>
                </a:lnTo>
                <a:lnTo>
                  <a:pt x="309563" y="207169"/>
                </a:lnTo>
                <a:lnTo>
                  <a:pt x="321469" y="180975"/>
                </a:lnTo>
                <a:lnTo>
                  <a:pt x="326231" y="161925"/>
                </a:lnTo>
                <a:lnTo>
                  <a:pt x="328613" y="133350"/>
                </a:lnTo>
                <a:lnTo>
                  <a:pt x="326231" y="104775"/>
                </a:lnTo>
                <a:lnTo>
                  <a:pt x="316706" y="35719"/>
                </a:lnTo>
                <a:lnTo>
                  <a:pt x="316706" y="19050"/>
                </a:lnTo>
                <a:lnTo>
                  <a:pt x="542925" y="0"/>
                </a:lnTo>
                <a:lnTo>
                  <a:pt x="590550" y="59532"/>
                </a:lnTo>
                <a:lnTo>
                  <a:pt x="619125" y="90488"/>
                </a:lnTo>
                <a:lnTo>
                  <a:pt x="664369" y="121444"/>
                </a:lnTo>
                <a:lnTo>
                  <a:pt x="683419" y="135732"/>
                </a:lnTo>
                <a:lnTo>
                  <a:pt x="688181" y="147638"/>
                </a:lnTo>
                <a:lnTo>
                  <a:pt x="688181" y="171450"/>
                </a:lnTo>
                <a:lnTo>
                  <a:pt x="681038" y="197644"/>
                </a:lnTo>
                <a:lnTo>
                  <a:pt x="661988" y="219075"/>
                </a:lnTo>
                <a:lnTo>
                  <a:pt x="619125" y="245269"/>
                </a:lnTo>
                <a:lnTo>
                  <a:pt x="576263" y="264319"/>
                </a:lnTo>
                <a:lnTo>
                  <a:pt x="502444" y="323850"/>
                </a:lnTo>
                <a:lnTo>
                  <a:pt x="311944" y="473869"/>
                </a:lnTo>
                <a:lnTo>
                  <a:pt x="145256" y="602457"/>
                </a:lnTo>
                <a:lnTo>
                  <a:pt x="50006" y="673894"/>
                </a:lnTo>
                <a:lnTo>
                  <a:pt x="33338" y="681038"/>
                </a:lnTo>
                <a:lnTo>
                  <a:pt x="16669" y="681038"/>
                </a:lnTo>
                <a:lnTo>
                  <a:pt x="2381" y="676275"/>
                </a:lnTo>
                <a:lnTo>
                  <a:pt x="0" y="652463"/>
                </a:lnTo>
                <a:lnTo>
                  <a:pt x="11906" y="621507"/>
                </a:lnTo>
                <a:lnTo>
                  <a:pt x="47625" y="578644"/>
                </a:lnTo>
                <a:lnTo>
                  <a:pt x="107156" y="504825"/>
                </a:lnTo>
                <a:lnTo>
                  <a:pt x="200025" y="383382"/>
                </a:lnTo>
                <a:lnTo>
                  <a:pt x="245269" y="3119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8ED8DED-7420-4FFF-8005-D3C926902086}"/>
              </a:ext>
            </a:extLst>
          </p:cNvPr>
          <p:cNvSpPr/>
          <p:nvPr/>
        </p:nvSpPr>
        <p:spPr>
          <a:xfrm>
            <a:off x="4767264" y="2947988"/>
            <a:ext cx="231775" cy="755650"/>
          </a:xfrm>
          <a:custGeom>
            <a:avLst/>
            <a:gdLst>
              <a:gd name="connsiteX0" fmla="*/ 228600 w 230981"/>
              <a:gd name="connsiteY0" fmla="*/ 295275 h 754856"/>
              <a:gd name="connsiteX1" fmla="*/ 226218 w 230981"/>
              <a:gd name="connsiteY1" fmla="*/ 21431 h 754856"/>
              <a:gd name="connsiteX2" fmla="*/ 226218 w 230981"/>
              <a:gd name="connsiteY2" fmla="*/ 0 h 754856"/>
              <a:gd name="connsiteX3" fmla="*/ 0 w 230981"/>
              <a:gd name="connsiteY3" fmla="*/ 52387 h 754856"/>
              <a:gd name="connsiteX4" fmla="*/ 2381 w 230981"/>
              <a:gd name="connsiteY4" fmla="*/ 283368 h 754856"/>
              <a:gd name="connsiteX5" fmla="*/ 4762 w 230981"/>
              <a:gd name="connsiteY5" fmla="*/ 754856 h 754856"/>
              <a:gd name="connsiteX6" fmla="*/ 230981 w 230981"/>
              <a:gd name="connsiteY6" fmla="*/ 695325 h 754856"/>
              <a:gd name="connsiteX7" fmla="*/ 228600 w 230981"/>
              <a:gd name="connsiteY7" fmla="*/ 295275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0981" h="754856">
                <a:moveTo>
                  <a:pt x="228600" y="295275"/>
                </a:moveTo>
                <a:lnTo>
                  <a:pt x="226218" y="21431"/>
                </a:lnTo>
                <a:lnTo>
                  <a:pt x="226218" y="0"/>
                </a:lnTo>
                <a:lnTo>
                  <a:pt x="0" y="52387"/>
                </a:lnTo>
                <a:cubicBezTo>
                  <a:pt x="794" y="129381"/>
                  <a:pt x="1587" y="206374"/>
                  <a:pt x="2381" y="283368"/>
                </a:cubicBezTo>
                <a:cubicBezTo>
                  <a:pt x="3175" y="440531"/>
                  <a:pt x="3968" y="597693"/>
                  <a:pt x="4762" y="754856"/>
                </a:cubicBezTo>
                <a:lnTo>
                  <a:pt x="230981" y="695325"/>
                </a:lnTo>
                <a:cubicBezTo>
                  <a:pt x="230187" y="572294"/>
                  <a:pt x="229394" y="449262"/>
                  <a:pt x="228600" y="29527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AF38E7B-C5DE-48FC-9B7D-7347A611E692}"/>
              </a:ext>
            </a:extLst>
          </p:cNvPr>
          <p:cNvSpPr/>
          <p:nvPr/>
        </p:nvSpPr>
        <p:spPr>
          <a:xfrm>
            <a:off x="3983038" y="3386139"/>
            <a:ext cx="1739900" cy="644525"/>
          </a:xfrm>
          <a:custGeom>
            <a:avLst/>
            <a:gdLst>
              <a:gd name="connsiteX0" fmla="*/ 652463 w 1738313"/>
              <a:gd name="connsiteY0" fmla="*/ 290512 h 645318"/>
              <a:gd name="connsiteX1" fmla="*/ 731044 w 1738313"/>
              <a:gd name="connsiteY1" fmla="*/ 264318 h 645318"/>
              <a:gd name="connsiteX2" fmla="*/ 814388 w 1738313"/>
              <a:gd name="connsiteY2" fmla="*/ 238125 h 645318"/>
              <a:gd name="connsiteX3" fmla="*/ 1002507 w 1738313"/>
              <a:gd name="connsiteY3" fmla="*/ 202406 h 645318"/>
              <a:gd name="connsiteX4" fmla="*/ 1178719 w 1738313"/>
              <a:gd name="connsiteY4" fmla="*/ 150018 h 645318"/>
              <a:gd name="connsiteX5" fmla="*/ 1364457 w 1738313"/>
              <a:gd name="connsiteY5" fmla="*/ 92868 h 645318"/>
              <a:gd name="connsiteX6" fmla="*/ 1497807 w 1738313"/>
              <a:gd name="connsiteY6" fmla="*/ 52387 h 645318"/>
              <a:gd name="connsiteX7" fmla="*/ 1643063 w 1738313"/>
              <a:gd name="connsiteY7" fmla="*/ 9525 h 645318"/>
              <a:gd name="connsiteX8" fmla="*/ 1683544 w 1738313"/>
              <a:gd name="connsiteY8" fmla="*/ 0 h 645318"/>
              <a:gd name="connsiteX9" fmla="*/ 1702594 w 1738313"/>
              <a:gd name="connsiteY9" fmla="*/ 0 h 645318"/>
              <a:gd name="connsiteX10" fmla="*/ 1724025 w 1738313"/>
              <a:gd name="connsiteY10" fmla="*/ 2381 h 645318"/>
              <a:gd name="connsiteX11" fmla="*/ 1735932 w 1738313"/>
              <a:gd name="connsiteY11" fmla="*/ 11906 h 645318"/>
              <a:gd name="connsiteX12" fmla="*/ 1738313 w 1738313"/>
              <a:gd name="connsiteY12" fmla="*/ 19050 h 645318"/>
              <a:gd name="connsiteX13" fmla="*/ 1738313 w 1738313"/>
              <a:gd name="connsiteY13" fmla="*/ 42862 h 645318"/>
              <a:gd name="connsiteX14" fmla="*/ 1724025 w 1738313"/>
              <a:gd name="connsiteY14" fmla="*/ 64293 h 645318"/>
              <a:gd name="connsiteX15" fmla="*/ 1671638 w 1738313"/>
              <a:gd name="connsiteY15" fmla="*/ 90487 h 645318"/>
              <a:gd name="connsiteX16" fmla="*/ 1464469 w 1738313"/>
              <a:gd name="connsiteY16" fmla="*/ 173831 h 645318"/>
              <a:gd name="connsiteX17" fmla="*/ 1281113 w 1738313"/>
              <a:gd name="connsiteY17" fmla="*/ 250031 h 645318"/>
              <a:gd name="connsiteX18" fmla="*/ 1081088 w 1738313"/>
              <a:gd name="connsiteY18" fmla="*/ 333375 h 645318"/>
              <a:gd name="connsiteX19" fmla="*/ 854869 w 1738313"/>
              <a:gd name="connsiteY19" fmla="*/ 428625 h 645318"/>
              <a:gd name="connsiteX20" fmla="*/ 669132 w 1738313"/>
              <a:gd name="connsiteY20" fmla="*/ 502443 h 645318"/>
              <a:gd name="connsiteX21" fmla="*/ 542925 w 1738313"/>
              <a:gd name="connsiteY21" fmla="*/ 557212 h 645318"/>
              <a:gd name="connsiteX22" fmla="*/ 500063 w 1738313"/>
              <a:gd name="connsiteY22" fmla="*/ 602456 h 645318"/>
              <a:gd name="connsiteX23" fmla="*/ 464344 w 1738313"/>
              <a:gd name="connsiteY23" fmla="*/ 631031 h 645318"/>
              <a:gd name="connsiteX24" fmla="*/ 431007 w 1738313"/>
              <a:gd name="connsiteY24" fmla="*/ 645318 h 645318"/>
              <a:gd name="connsiteX25" fmla="*/ 411957 w 1738313"/>
              <a:gd name="connsiteY25" fmla="*/ 645318 h 645318"/>
              <a:gd name="connsiteX26" fmla="*/ 388144 w 1738313"/>
              <a:gd name="connsiteY26" fmla="*/ 640556 h 645318"/>
              <a:gd name="connsiteX27" fmla="*/ 364332 w 1738313"/>
              <a:gd name="connsiteY27" fmla="*/ 626268 h 645318"/>
              <a:gd name="connsiteX28" fmla="*/ 316707 w 1738313"/>
              <a:gd name="connsiteY28" fmla="*/ 597693 h 645318"/>
              <a:gd name="connsiteX29" fmla="*/ 242888 w 1738313"/>
              <a:gd name="connsiteY29" fmla="*/ 547687 h 645318"/>
              <a:gd name="connsiteX30" fmla="*/ 173832 w 1738313"/>
              <a:gd name="connsiteY30" fmla="*/ 495300 h 645318"/>
              <a:gd name="connsiteX31" fmla="*/ 97632 w 1738313"/>
              <a:gd name="connsiteY31" fmla="*/ 431006 h 645318"/>
              <a:gd name="connsiteX32" fmla="*/ 33338 w 1738313"/>
              <a:gd name="connsiteY32" fmla="*/ 366712 h 645318"/>
              <a:gd name="connsiteX33" fmla="*/ 7144 w 1738313"/>
              <a:gd name="connsiteY33" fmla="*/ 333375 h 645318"/>
              <a:gd name="connsiteX34" fmla="*/ 2382 w 1738313"/>
              <a:gd name="connsiteY34" fmla="*/ 316706 h 645318"/>
              <a:gd name="connsiteX35" fmla="*/ 0 w 1738313"/>
              <a:gd name="connsiteY35" fmla="*/ 297656 h 645318"/>
              <a:gd name="connsiteX36" fmla="*/ 9525 w 1738313"/>
              <a:gd name="connsiteY36" fmla="*/ 283368 h 645318"/>
              <a:gd name="connsiteX37" fmla="*/ 30957 w 1738313"/>
              <a:gd name="connsiteY37" fmla="*/ 280987 h 645318"/>
              <a:gd name="connsiteX38" fmla="*/ 57150 w 1738313"/>
              <a:gd name="connsiteY38" fmla="*/ 292893 h 645318"/>
              <a:gd name="connsiteX39" fmla="*/ 107157 w 1738313"/>
              <a:gd name="connsiteY39" fmla="*/ 316706 h 645318"/>
              <a:gd name="connsiteX40" fmla="*/ 169069 w 1738313"/>
              <a:gd name="connsiteY40" fmla="*/ 338137 h 645318"/>
              <a:gd name="connsiteX41" fmla="*/ 240507 w 1738313"/>
              <a:gd name="connsiteY41" fmla="*/ 354806 h 645318"/>
              <a:gd name="connsiteX42" fmla="*/ 295275 w 1738313"/>
              <a:gd name="connsiteY42" fmla="*/ 359568 h 645318"/>
              <a:gd name="connsiteX43" fmla="*/ 378619 w 1738313"/>
              <a:gd name="connsiteY43" fmla="*/ 359568 h 645318"/>
              <a:gd name="connsiteX44" fmla="*/ 419100 w 1738313"/>
              <a:gd name="connsiteY44" fmla="*/ 354806 h 645318"/>
              <a:gd name="connsiteX45" fmla="*/ 588169 w 1738313"/>
              <a:gd name="connsiteY45" fmla="*/ 309562 h 645318"/>
              <a:gd name="connsiteX46" fmla="*/ 652463 w 1738313"/>
              <a:gd name="connsiteY46" fmla="*/ 290512 h 64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738313" h="645318">
                <a:moveTo>
                  <a:pt x="652463" y="290512"/>
                </a:moveTo>
                <a:lnTo>
                  <a:pt x="731044" y="264318"/>
                </a:lnTo>
                <a:lnTo>
                  <a:pt x="814388" y="238125"/>
                </a:lnTo>
                <a:lnTo>
                  <a:pt x="1002507" y="202406"/>
                </a:lnTo>
                <a:lnTo>
                  <a:pt x="1178719" y="150018"/>
                </a:lnTo>
                <a:lnTo>
                  <a:pt x="1364457" y="92868"/>
                </a:lnTo>
                <a:lnTo>
                  <a:pt x="1497807" y="52387"/>
                </a:lnTo>
                <a:lnTo>
                  <a:pt x="1643063" y="9525"/>
                </a:lnTo>
                <a:lnTo>
                  <a:pt x="1683544" y="0"/>
                </a:lnTo>
                <a:lnTo>
                  <a:pt x="1702594" y="0"/>
                </a:lnTo>
                <a:lnTo>
                  <a:pt x="1724025" y="2381"/>
                </a:lnTo>
                <a:lnTo>
                  <a:pt x="1735932" y="11906"/>
                </a:lnTo>
                <a:lnTo>
                  <a:pt x="1738313" y="19050"/>
                </a:lnTo>
                <a:lnTo>
                  <a:pt x="1738313" y="42862"/>
                </a:lnTo>
                <a:lnTo>
                  <a:pt x="1724025" y="64293"/>
                </a:lnTo>
                <a:lnTo>
                  <a:pt x="1671638" y="90487"/>
                </a:lnTo>
                <a:lnTo>
                  <a:pt x="1464469" y="173831"/>
                </a:lnTo>
                <a:lnTo>
                  <a:pt x="1281113" y="250031"/>
                </a:lnTo>
                <a:lnTo>
                  <a:pt x="1081088" y="333375"/>
                </a:lnTo>
                <a:lnTo>
                  <a:pt x="854869" y="428625"/>
                </a:lnTo>
                <a:lnTo>
                  <a:pt x="669132" y="502443"/>
                </a:lnTo>
                <a:lnTo>
                  <a:pt x="542925" y="557212"/>
                </a:lnTo>
                <a:lnTo>
                  <a:pt x="500063" y="602456"/>
                </a:lnTo>
                <a:lnTo>
                  <a:pt x="464344" y="631031"/>
                </a:lnTo>
                <a:lnTo>
                  <a:pt x="431007" y="645318"/>
                </a:lnTo>
                <a:lnTo>
                  <a:pt x="411957" y="645318"/>
                </a:lnTo>
                <a:lnTo>
                  <a:pt x="388144" y="640556"/>
                </a:lnTo>
                <a:lnTo>
                  <a:pt x="364332" y="626268"/>
                </a:lnTo>
                <a:lnTo>
                  <a:pt x="316707" y="597693"/>
                </a:lnTo>
                <a:lnTo>
                  <a:pt x="242888" y="547687"/>
                </a:lnTo>
                <a:lnTo>
                  <a:pt x="173832" y="495300"/>
                </a:lnTo>
                <a:lnTo>
                  <a:pt x="97632" y="431006"/>
                </a:lnTo>
                <a:lnTo>
                  <a:pt x="33338" y="366712"/>
                </a:lnTo>
                <a:lnTo>
                  <a:pt x="7144" y="333375"/>
                </a:lnTo>
                <a:lnTo>
                  <a:pt x="2382" y="316706"/>
                </a:lnTo>
                <a:lnTo>
                  <a:pt x="0" y="297656"/>
                </a:lnTo>
                <a:lnTo>
                  <a:pt x="9525" y="283368"/>
                </a:lnTo>
                <a:lnTo>
                  <a:pt x="30957" y="280987"/>
                </a:lnTo>
                <a:lnTo>
                  <a:pt x="57150" y="292893"/>
                </a:lnTo>
                <a:lnTo>
                  <a:pt x="107157" y="316706"/>
                </a:lnTo>
                <a:lnTo>
                  <a:pt x="169069" y="338137"/>
                </a:lnTo>
                <a:lnTo>
                  <a:pt x="240507" y="354806"/>
                </a:lnTo>
                <a:lnTo>
                  <a:pt x="295275" y="359568"/>
                </a:lnTo>
                <a:lnTo>
                  <a:pt x="378619" y="359568"/>
                </a:lnTo>
                <a:lnTo>
                  <a:pt x="419100" y="354806"/>
                </a:lnTo>
                <a:lnTo>
                  <a:pt x="588169" y="309562"/>
                </a:lnTo>
                <a:lnTo>
                  <a:pt x="652463" y="2905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48B0052-456A-45B6-9347-810D1398E99B}"/>
              </a:ext>
            </a:extLst>
          </p:cNvPr>
          <p:cNvSpPr/>
          <p:nvPr/>
        </p:nvSpPr>
        <p:spPr>
          <a:xfrm>
            <a:off x="5653089" y="2619376"/>
            <a:ext cx="638175" cy="1312863"/>
          </a:xfrm>
          <a:custGeom>
            <a:avLst/>
            <a:gdLst>
              <a:gd name="connsiteX0" fmla="*/ 385762 w 638175"/>
              <a:gd name="connsiteY0" fmla="*/ 588169 h 1312069"/>
              <a:gd name="connsiteX1" fmla="*/ 402431 w 638175"/>
              <a:gd name="connsiteY1" fmla="*/ 509588 h 1312069"/>
              <a:gd name="connsiteX2" fmla="*/ 411956 w 638175"/>
              <a:gd name="connsiteY2" fmla="*/ 435769 h 1312069"/>
              <a:gd name="connsiteX3" fmla="*/ 414337 w 638175"/>
              <a:gd name="connsiteY3" fmla="*/ 390525 h 1312069"/>
              <a:gd name="connsiteX4" fmla="*/ 414337 w 638175"/>
              <a:gd name="connsiteY4" fmla="*/ 340519 h 1312069"/>
              <a:gd name="connsiteX5" fmla="*/ 404812 w 638175"/>
              <a:gd name="connsiteY5" fmla="*/ 288131 h 1312069"/>
              <a:gd name="connsiteX6" fmla="*/ 392906 w 638175"/>
              <a:gd name="connsiteY6" fmla="*/ 242888 h 1312069"/>
              <a:gd name="connsiteX7" fmla="*/ 376237 w 638175"/>
              <a:gd name="connsiteY7" fmla="*/ 190500 h 1312069"/>
              <a:gd name="connsiteX8" fmla="*/ 347662 w 638175"/>
              <a:gd name="connsiteY8" fmla="*/ 145256 h 1312069"/>
              <a:gd name="connsiteX9" fmla="*/ 319087 w 638175"/>
              <a:gd name="connsiteY9" fmla="*/ 109538 h 1312069"/>
              <a:gd name="connsiteX10" fmla="*/ 283368 w 638175"/>
              <a:gd name="connsiteY10" fmla="*/ 73819 h 1312069"/>
              <a:gd name="connsiteX11" fmla="*/ 254793 w 638175"/>
              <a:gd name="connsiteY11" fmla="*/ 52388 h 1312069"/>
              <a:gd name="connsiteX12" fmla="*/ 250031 w 638175"/>
              <a:gd name="connsiteY12" fmla="*/ 33338 h 1312069"/>
              <a:gd name="connsiteX13" fmla="*/ 250031 w 638175"/>
              <a:gd name="connsiteY13" fmla="*/ 14288 h 1312069"/>
              <a:gd name="connsiteX14" fmla="*/ 257175 w 638175"/>
              <a:gd name="connsiteY14" fmla="*/ 4763 h 1312069"/>
              <a:gd name="connsiteX15" fmla="*/ 269081 w 638175"/>
              <a:gd name="connsiteY15" fmla="*/ 0 h 1312069"/>
              <a:gd name="connsiteX16" fmla="*/ 300037 w 638175"/>
              <a:gd name="connsiteY16" fmla="*/ 2381 h 1312069"/>
              <a:gd name="connsiteX17" fmla="*/ 416718 w 638175"/>
              <a:gd name="connsiteY17" fmla="*/ 38100 h 1312069"/>
              <a:gd name="connsiteX18" fmla="*/ 561975 w 638175"/>
              <a:gd name="connsiteY18" fmla="*/ 90488 h 1312069"/>
              <a:gd name="connsiteX19" fmla="*/ 628650 w 638175"/>
              <a:gd name="connsiteY19" fmla="*/ 119063 h 1312069"/>
              <a:gd name="connsiteX20" fmla="*/ 638175 w 638175"/>
              <a:gd name="connsiteY20" fmla="*/ 273844 h 1312069"/>
              <a:gd name="connsiteX21" fmla="*/ 635793 w 638175"/>
              <a:gd name="connsiteY21" fmla="*/ 338138 h 1312069"/>
              <a:gd name="connsiteX22" fmla="*/ 621506 w 638175"/>
              <a:gd name="connsiteY22" fmla="*/ 447675 h 1312069"/>
              <a:gd name="connsiteX23" fmla="*/ 592931 w 638175"/>
              <a:gd name="connsiteY23" fmla="*/ 573881 h 1312069"/>
              <a:gd name="connsiteX24" fmla="*/ 540543 w 638175"/>
              <a:gd name="connsiteY24" fmla="*/ 711994 h 1312069"/>
              <a:gd name="connsiteX25" fmla="*/ 490537 w 638175"/>
              <a:gd name="connsiteY25" fmla="*/ 826294 h 1312069"/>
              <a:gd name="connsiteX26" fmla="*/ 433387 w 638175"/>
              <a:gd name="connsiteY26" fmla="*/ 935831 h 1312069"/>
              <a:gd name="connsiteX27" fmla="*/ 373856 w 638175"/>
              <a:gd name="connsiteY27" fmla="*/ 1023938 h 1312069"/>
              <a:gd name="connsiteX28" fmla="*/ 323850 w 638175"/>
              <a:gd name="connsiteY28" fmla="*/ 1083469 h 1312069"/>
              <a:gd name="connsiteX29" fmla="*/ 245268 w 638175"/>
              <a:gd name="connsiteY29" fmla="*/ 1164431 h 1312069"/>
              <a:gd name="connsiteX30" fmla="*/ 159543 w 638175"/>
              <a:gd name="connsiteY30" fmla="*/ 1245394 h 1312069"/>
              <a:gd name="connsiteX31" fmla="*/ 121443 w 638175"/>
              <a:gd name="connsiteY31" fmla="*/ 1278731 h 1312069"/>
              <a:gd name="connsiteX32" fmla="*/ 78581 w 638175"/>
              <a:gd name="connsiteY32" fmla="*/ 1293019 h 1312069"/>
              <a:gd name="connsiteX33" fmla="*/ 28575 w 638175"/>
              <a:gd name="connsiteY33" fmla="*/ 1312069 h 1312069"/>
              <a:gd name="connsiteX34" fmla="*/ 9525 w 638175"/>
              <a:gd name="connsiteY34" fmla="*/ 1312069 h 1312069"/>
              <a:gd name="connsiteX35" fmla="*/ 0 w 638175"/>
              <a:gd name="connsiteY35" fmla="*/ 1302544 h 1312069"/>
              <a:gd name="connsiteX36" fmla="*/ 0 w 638175"/>
              <a:gd name="connsiteY36" fmla="*/ 1283494 h 1312069"/>
              <a:gd name="connsiteX37" fmla="*/ 9525 w 638175"/>
              <a:gd name="connsiteY37" fmla="*/ 1254919 h 1312069"/>
              <a:gd name="connsiteX38" fmla="*/ 35718 w 638175"/>
              <a:gd name="connsiteY38" fmla="*/ 1228725 h 1312069"/>
              <a:gd name="connsiteX39" fmla="*/ 92868 w 638175"/>
              <a:gd name="connsiteY39" fmla="*/ 1169194 h 1312069"/>
              <a:gd name="connsiteX40" fmla="*/ 171450 w 638175"/>
              <a:gd name="connsiteY40" fmla="*/ 1066800 h 1312069"/>
              <a:gd name="connsiteX41" fmla="*/ 240506 w 638175"/>
              <a:gd name="connsiteY41" fmla="*/ 959644 h 1312069"/>
              <a:gd name="connsiteX42" fmla="*/ 295275 w 638175"/>
              <a:gd name="connsiteY42" fmla="*/ 852488 h 1312069"/>
              <a:gd name="connsiteX43" fmla="*/ 316706 w 638175"/>
              <a:gd name="connsiteY43" fmla="*/ 804863 h 1312069"/>
              <a:gd name="connsiteX44" fmla="*/ 345281 w 638175"/>
              <a:gd name="connsiteY44" fmla="*/ 728663 h 1312069"/>
              <a:gd name="connsiteX45" fmla="*/ 385762 w 638175"/>
              <a:gd name="connsiteY45" fmla="*/ 588169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38175" h="1312069">
                <a:moveTo>
                  <a:pt x="385762" y="588169"/>
                </a:moveTo>
                <a:lnTo>
                  <a:pt x="402431" y="509588"/>
                </a:lnTo>
                <a:lnTo>
                  <a:pt x="411956" y="435769"/>
                </a:lnTo>
                <a:lnTo>
                  <a:pt x="414337" y="390525"/>
                </a:lnTo>
                <a:lnTo>
                  <a:pt x="414337" y="340519"/>
                </a:lnTo>
                <a:lnTo>
                  <a:pt x="404812" y="288131"/>
                </a:lnTo>
                <a:lnTo>
                  <a:pt x="392906" y="242888"/>
                </a:lnTo>
                <a:lnTo>
                  <a:pt x="376237" y="190500"/>
                </a:lnTo>
                <a:lnTo>
                  <a:pt x="347662" y="145256"/>
                </a:lnTo>
                <a:lnTo>
                  <a:pt x="319087" y="109538"/>
                </a:lnTo>
                <a:lnTo>
                  <a:pt x="283368" y="73819"/>
                </a:lnTo>
                <a:lnTo>
                  <a:pt x="254793" y="52388"/>
                </a:lnTo>
                <a:lnTo>
                  <a:pt x="250031" y="33338"/>
                </a:lnTo>
                <a:lnTo>
                  <a:pt x="250031" y="14288"/>
                </a:lnTo>
                <a:lnTo>
                  <a:pt x="257175" y="4763"/>
                </a:lnTo>
                <a:lnTo>
                  <a:pt x="269081" y="0"/>
                </a:lnTo>
                <a:lnTo>
                  <a:pt x="300037" y="2381"/>
                </a:lnTo>
                <a:lnTo>
                  <a:pt x="416718" y="38100"/>
                </a:lnTo>
                <a:lnTo>
                  <a:pt x="561975" y="90488"/>
                </a:lnTo>
                <a:lnTo>
                  <a:pt x="628650" y="119063"/>
                </a:lnTo>
                <a:lnTo>
                  <a:pt x="638175" y="273844"/>
                </a:lnTo>
                <a:lnTo>
                  <a:pt x="635793" y="338138"/>
                </a:lnTo>
                <a:lnTo>
                  <a:pt x="621506" y="447675"/>
                </a:lnTo>
                <a:lnTo>
                  <a:pt x="592931" y="573881"/>
                </a:lnTo>
                <a:lnTo>
                  <a:pt x="540543" y="711994"/>
                </a:lnTo>
                <a:lnTo>
                  <a:pt x="490537" y="826294"/>
                </a:lnTo>
                <a:lnTo>
                  <a:pt x="433387" y="935831"/>
                </a:lnTo>
                <a:lnTo>
                  <a:pt x="373856" y="1023938"/>
                </a:lnTo>
                <a:lnTo>
                  <a:pt x="323850" y="1083469"/>
                </a:lnTo>
                <a:lnTo>
                  <a:pt x="245268" y="1164431"/>
                </a:lnTo>
                <a:lnTo>
                  <a:pt x="159543" y="1245394"/>
                </a:lnTo>
                <a:lnTo>
                  <a:pt x="121443" y="1278731"/>
                </a:lnTo>
                <a:lnTo>
                  <a:pt x="78581" y="1293019"/>
                </a:lnTo>
                <a:lnTo>
                  <a:pt x="28575" y="1312069"/>
                </a:lnTo>
                <a:lnTo>
                  <a:pt x="9525" y="1312069"/>
                </a:lnTo>
                <a:lnTo>
                  <a:pt x="0" y="1302544"/>
                </a:lnTo>
                <a:lnTo>
                  <a:pt x="0" y="1283494"/>
                </a:lnTo>
                <a:lnTo>
                  <a:pt x="9525" y="1254919"/>
                </a:lnTo>
                <a:lnTo>
                  <a:pt x="35718" y="1228725"/>
                </a:lnTo>
                <a:lnTo>
                  <a:pt x="92868" y="1169194"/>
                </a:lnTo>
                <a:lnTo>
                  <a:pt x="171450" y="1066800"/>
                </a:lnTo>
                <a:lnTo>
                  <a:pt x="240506" y="959644"/>
                </a:lnTo>
                <a:lnTo>
                  <a:pt x="295275" y="852488"/>
                </a:lnTo>
                <a:lnTo>
                  <a:pt x="316706" y="804863"/>
                </a:lnTo>
                <a:lnTo>
                  <a:pt x="345281" y="728663"/>
                </a:lnTo>
                <a:lnTo>
                  <a:pt x="385762" y="5881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864FCAE-73B0-4636-8C79-1932EF0EED10}"/>
              </a:ext>
            </a:extLst>
          </p:cNvPr>
          <p:cNvSpPr/>
          <p:nvPr/>
        </p:nvSpPr>
        <p:spPr>
          <a:xfrm>
            <a:off x="6199188" y="2532064"/>
            <a:ext cx="2095500" cy="1411287"/>
          </a:xfrm>
          <a:custGeom>
            <a:avLst/>
            <a:gdLst>
              <a:gd name="connsiteX0" fmla="*/ 535781 w 2095500"/>
              <a:gd name="connsiteY0" fmla="*/ 283369 h 1412081"/>
              <a:gd name="connsiteX1" fmla="*/ 728662 w 2095500"/>
              <a:gd name="connsiteY1" fmla="*/ 250031 h 1412081"/>
              <a:gd name="connsiteX2" fmla="*/ 747712 w 2095500"/>
              <a:gd name="connsiteY2" fmla="*/ 247650 h 1412081"/>
              <a:gd name="connsiteX3" fmla="*/ 766762 w 2095500"/>
              <a:gd name="connsiteY3" fmla="*/ 250031 h 1412081"/>
              <a:gd name="connsiteX4" fmla="*/ 776287 w 2095500"/>
              <a:gd name="connsiteY4" fmla="*/ 257175 h 1412081"/>
              <a:gd name="connsiteX5" fmla="*/ 783431 w 2095500"/>
              <a:gd name="connsiteY5" fmla="*/ 271462 h 1412081"/>
              <a:gd name="connsiteX6" fmla="*/ 785812 w 2095500"/>
              <a:gd name="connsiteY6" fmla="*/ 290512 h 1412081"/>
              <a:gd name="connsiteX7" fmla="*/ 785812 w 2095500"/>
              <a:gd name="connsiteY7" fmla="*/ 316706 h 1412081"/>
              <a:gd name="connsiteX8" fmla="*/ 773906 w 2095500"/>
              <a:gd name="connsiteY8" fmla="*/ 385762 h 1412081"/>
              <a:gd name="connsiteX9" fmla="*/ 759619 w 2095500"/>
              <a:gd name="connsiteY9" fmla="*/ 469106 h 1412081"/>
              <a:gd name="connsiteX10" fmla="*/ 750094 w 2095500"/>
              <a:gd name="connsiteY10" fmla="*/ 545306 h 1412081"/>
              <a:gd name="connsiteX11" fmla="*/ 742950 w 2095500"/>
              <a:gd name="connsiteY11" fmla="*/ 626269 h 1412081"/>
              <a:gd name="connsiteX12" fmla="*/ 738187 w 2095500"/>
              <a:gd name="connsiteY12" fmla="*/ 764381 h 1412081"/>
              <a:gd name="connsiteX13" fmla="*/ 740569 w 2095500"/>
              <a:gd name="connsiteY13" fmla="*/ 907256 h 1412081"/>
              <a:gd name="connsiteX14" fmla="*/ 745331 w 2095500"/>
              <a:gd name="connsiteY14" fmla="*/ 992981 h 1412081"/>
              <a:gd name="connsiteX15" fmla="*/ 750094 w 2095500"/>
              <a:gd name="connsiteY15" fmla="*/ 1038225 h 1412081"/>
              <a:gd name="connsiteX16" fmla="*/ 759619 w 2095500"/>
              <a:gd name="connsiteY16" fmla="*/ 1092994 h 1412081"/>
              <a:gd name="connsiteX17" fmla="*/ 769144 w 2095500"/>
              <a:gd name="connsiteY17" fmla="*/ 1128712 h 1412081"/>
              <a:gd name="connsiteX18" fmla="*/ 783431 w 2095500"/>
              <a:gd name="connsiteY18" fmla="*/ 1169194 h 1412081"/>
              <a:gd name="connsiteX19" fmla="*/ 800100 w 2095500"/>
              <a:gd name="connsiteY19" fmla="*/ 1202531 h 1412081"/>
              <a:gd name="connsiteX20" fmla="*/ 819150 w 2095500"/>
              <a:gd name="connsiteY20" fmla="*/ 1228725 h 1412081"/>
              <a:gd name="connsiteX21" fmla="*/ 845344 w 2095500"/>
              <a:gd name="connsiteY21" fmla="*/ 1257300 h 1412081"/>
              <a:gd name="connsiteX22" fmla="*/ 876300 w 2095500"/>
              <a:gd name="connsiteY22" fmla="*/ 1283494 h 1412081"/>
              <a:gd name="connsiteX23" fmla="*/ 907256 w 2095500"/>
              <a:gd name="connsiteY23" fmla="*/ 1304925 h 1412081"/>
              <a:gd name="connsiteX24" fmla="*/ 959644 w 2095500"/>
              <a:gd name="connsiteY24" fmla="*/ 1335881 h 1412081"/>
              <a:gd name="connsiteX25" fmla="*/ 1009650 w 2095500"/>
              <a:gd name="connsiteY25" fmla="*/ 1354931 h 1412081"/>
              <a:gd name="connsiteX26" fmla="*/ 1078706 w 2095500"/>
              <a:gd name="connsiteY26" fmla="*/ 1378744 h 1412081"/>
              <a:gd name="connsiteX27" fmla="*/ 1138237 w 2095500"/>
              <a:gd name="connsiteY27" fmla="*/ 1393031 h 1412081"/>
              <a:gd name="connsiteX28" fmla="*/ 1219200 w 2095500"/>
              <a:gd name="connsiteY28" fmla="*/ 1404937 h 1412081"/>
              <a:gd name="connsiteX29" fmla="*/ 1304925 w 2095500"/>
              <a:gd name="connsiteY29" fmla="*/ 1412081 h 1412081"/>
              <a:gd name="connsiteX30" fmla="*/ 1416844 w 2095500"/>
              <a:gd name="connsiteY30" fmla="*/ 1412081 h 1412081"/>
              <a:gd name="connsiteX31" fmla="*/ 1526381 w 2095500"/>
              <a:gd name="connsiteY31" fmla="*/ 1404937 h 1412081"/>
              <a:gd name="connsiteX32" fmla="*/ 1638300 w 2095500"/>
              <a:gd name="connsiteY32" fmla="*/ 1393031 h 1412081"/>
              <a:gd name="connsiteX33" fmla="*/ 1807369 w 2095500"/>
              <a:gd name="connsiteY33" fmla="*/ 1366837 h 1412081"/>
              <a:gd name="connsiteX34" fmla="*/ 1924050 w 2095500"/>
              <a:gd name="connsiteY34" fmla="*/ 1350169 h 1412081"/>
              <a:gd name="connsiteX35" fmla="*/ 1988344 w 2095500"/>
              <a:gd name="connsiteY35" fmla="*/ 1333500 h 1412081"/>
              <a:gd name="connsiteX36" fmla="*/ 2026444 w 2095500"/>
              <a:gd name="connsiteY36" fmla="*/ 1319212 h 1412081"/>
              <a:gd name="connsiteX37" fmla="*/ 2050256 w 2095500"/>
              <a:gd name="connsiteY37" fmla="*/ 1304925 h 1412081"/>
              <a:gd name="connsiteX38" fmla="*/ 2071687 w 2095500"/>
              <a:gd name="connsiteY38" fmla="*/ 1285875 h 1412081"/>
              <a:gd name="connsiteX39" fmla="*/ 2083594 w 2095500"/>
              <a:gd name="connsiteY39" fmla="*/ 1273969 h 1412081"/>
              <a:gd name="connsiteX40" fmla="*/ 2090737 w 2095500"/>
              <a:gd name="connsiteY40" fmla="*/ 1259681 h 1412081"/>
              <a:gd name="connsiteX41" fmla="*/ 2095500 w 2095500"/>
              <a:gd name="connsiteY41" fmla="*/ 1235869 h 1412081"/>
              <a:gd name="connsiteX42" fmla="*/ 2095500 w 2095500"/>
              <a:gd name="connsiteY42" fmla="*/ 1219200 h 1412081"/>
              <a:gd name="connsiteX43" fmla="*/ 2090737 w 2095500"/>
              <a:gd name="connsiteY43" fmla="*/ 1190625 h 1412081"/>
              <a:gd name="connsiteX44" fmla="*/ 2078831 w 2095500"/>
              <a:gd name="connsiteY44" fmla="*/ 1164431 h 1412081"/>
              <a:gd name="connsiteX45" fmla="*/ 2062162 w 2095500"/>
              <a:gd name="connsiteY45" fmla="*/ 1128712 h 1412081"/>
              <a:gd name="connsiteX46" fmla="*/ 1671637 w 2095500"/>
              <a:gd name="connsiteY46" fmla="*/ 1152525 h 1412081"/>
              <a:gd name="connsiteX47" fmla="*/ 1647825 w 2095500"/>
              <a:gd name="connsiteY47" fmla="*/ 1162050 h 1412081"/>
              <a:gd name="connsiteX48" fmla="*/ 1604962 w 2095500"/>
              <a:gd name="connsiteY48" fmla="*/ 1178719 h 1412081"/>
              <a:gd name="connsiteX49" fmla="*/ 1540669 w 2095500"/>
              <a:gd name="connsiteY49" fmla="*/ 1193006 h 1412081"/>
              <a:gd name="connsiteX50" fmla="*/ 1466850 w 2095500"/>
              <a:gd name="connsiteY50" fmla="*/ 1204912 h 1412081"/>
              <a:gd name="connsiteX51" fmla="*/ 1362075 w 2095500"/>
              <a:gd name="connsiteY51" fmla="*/ 1212056 h 1412081"/>
              <a:gd name="connsiteX52" fmla="*/ 1254919 w 2095500"/>
              <a:gd name="connsiteY52" fmla="*/ 1212056 h 1412081"/>
              <a:gd name="connsiteX53" fmla="*/ 1197769 w 2095500"/>
              <a:gd name="connsiteY53" fmla="*/ 1209675 h 1412081"/>
              <a:gd name="connsiteX54" fmla="*/ 1152525 w 2095500"/>
              <a:gd name="connsiteY54" fmla="*/ 1200150 h 1412081"/>
              <a:gd name="connsiteX55" fmla="*/ 1114425 w 2095500"/>
              <a:gd name="connsiteY55" fmla="*/ 1190625 h 1412081"/>
              <a:gd name="connsiteX56" fmla="*/ 1059656 w 2095500"/>
              <a:gd name="connsiteY56" fmla="*/ 1166812 h 1412081"/>
              <a:gd name="connsiteX57" fmla="*/ 1028700 w 2095500"/>
              <a:gd name="connsiteY57" fmla="*/ 1145381 h 1412081"/>
              <a:gd name="connsiteX58" fmla="*/ 1009650 w 2095500"/>
              <a:gd name="connsiteY58" fmla="*/ 1128712 h 1412081"/>
              <a:gd name="connsiteX59" fmla="*/ 990600 w 2095500"/>
              <a:gd name="connsiteY59" fmla="*/ 1102519 h 1412081"/>
              <a:gd name="connsiteX60" fmla="*/ 976312 w 2095500"/>
              <a:gd name="connsiteY60" fmla="*/ 1083469 h 1412081"/>
              <a:gd name="connsiteX61" fmla="*/ 959644 w 2095500"/>
              <a:gd name="connsiteY61" fmla="*/ 1050131 h 1412081"/>
              <a:gd name="connsiteX62" fmla="*/ 945356 w 2095500"/>
              <a:gd name="connsiteY62" fmla="*/ 1002506 h 1412081"/>
              <a:gd name="connsiteX63" fmla="*/ 938212 w 2095500"/>
              <a:gd name="connsiteY63" fmla="*/ 957262 h 1412081"/>
              <a:gd name="connsiteX64" fmla="*/ 940594 w 2095500"/>
              <a:gd name="connsiteY64" fmla="*/ 888206 h 1412081"/>
              <a:gd name="connsiteX65" fmla="*/ 947737 w 2095500"/>
              <a:gd name="connsiteY65" fmla="*/ 785812 h 1412081"/>
              <a:gd name="connsiteX66" fmla="*/ 957262 w 2095500"/>
              <a:gd name="connsiteY66" fmla="*/ 700087 h 1412081"/>
              <a:gd name="connsiteX67" fmla="*/ 976312 w 2095500"/>
              <a:gd name="connsiteY67" fmla="*/ 597694 h 1412081"/>
              <a:gd name="connsiteX68" fmla="*/ 995362 w 2095500"/>
              <a:gd name="connsiteY68" fmla="*/ 519112 h 1412081"/>
              <a:gd name="connsiteX69" fmla="*/ 1012031 w 2095500"/>
              <a:gd name="connsiteY69" fmla="*/ 459581 h 1412081"/>
              <a:gd name="connsiteX70" fmla="*/ 1042987 w 2095500"/>
              <a:gd name="connsiteY70" fmla="*/ 383381 h 1412081"/>
              <a:gd name="connsiteX71" fmla="*/ 1069181 w 2095500"/>
              <a:gd name="connsiteY71" fmla="*/ 333375 h 1412081"/>
              <a:gd name="connsiteX72" fmla="*/ 1097756 w 2095500"/>
              <a:gd name="connsiteY72" fmla="*/ 292894 h 1412081"/>
              <a:gd name="connsiteX73" fmla="*/ 1123950 w 2095500"/>
              <a:gd name="connsiteY73" fmla="*/ 266700 h 1412081"/>
              <a:gd name="connsiteX74" fmla="*/ 1140619 w 2095500"/>
              <a:gd name="connsiteY74" fmla="*/ 242887 h 1412081"/>
              <a:gd name="connsiteX75" fmla="*/ 1152525 w 2095500"/>
              <a:gd name="connsiteY75" fmla="*/ 219075 h 1412081"/>
              <a:gd name="connsiteX76" fmla="*/ 1154906 w 2095500"/>
              <a:gd name="connsiteY76" fmla="*/ 195262 h 1412081"/>
              <a:gd name="connsiteX77" fmla="*/ 1152525 w 2095500"/>
              <a:gd name="connsiteY77" fmla="*/ 161925 h 1412081"/>
              <a:gd name="connsiteX78" fmla="*/ 1143000 w 2095500"/>
              <a:gd name="connsiteY78" fmla="*/ 140494 h 1412081"/>
              <a:gd name="connsiteX79" fmla="*/ 1114425 w 2095500"/>
              <a:gd name="connsiteY79" fmla="*/ 121444 h 1412081"/>
              <a:gd name="connsiteX80" fmla="*/ 1033462 w 2095500"/>
              <a:gd name="connsiteY80" fmla="*/ 69056 h 1412081"/>
              <a:gd name="connsiteX81" fmla="*/ 947737 w 2095500"/>
              <a:gd name="connsiteY81" fmla="*/ 11906 h 1412081"/>
              <a:gd name="connsiteX82" fmla="*/ 935831 w 2095500"/>
              <a:gd name="connsiteY82" fmla="*/ 7144 h 1412081"/>
              <a:gd name="connsiteX83" fmla="*/ 897731 w 2095500"/>
              <a:gd name="connsiteY83" fmla="*/ 0 h 1412081"/>
              <a:gd name="connsiteX84" fmla="*/ 873919 w 2095500"/>
              <a:gd name="connsiteY84" fmla="*/ 2381 h 1412081"/>
              <a:gd name="connsiteX85" fmla="*/ 838200 w 2095500"/>
              <a:gd name="connsiteY85" fmla="*/ 9525 h 1412081"/>
              <a:gd name="connsiteX86" fmla="*/ 802481 w 2095500"/>
              <a:gd name="connsiteY86" fmla="*/ 23812 h 1412081"/>
              <a:gd name="connsiteX87" fmla="*/ 771525 w 2095500"/>
              <a:gd name="connsiteY87" fmla="*/ 45244 h 1412081"/>
              <a:gd name="connsiteX88" fmla="*/ 740569 w 2095500"/>
              <a:gd name="connsiteY88" fmla="*/ 71437 h 1412081"/>
              <a:gd name="connsiteX89" fmla="*/ 657225 w 2095500"/>
              <a:gd name="connsiteY89" fmla="*/ 90487 h 1412081"/>
              <a:gd name="connsiteX90" fmla="*/ 426244 w 2095500"/>
              <a:gd name="connsiteY90" fmla="*/ 138112 h 1412081"/>
              <a:gd name="connsiteX91" fmla="*/ 42862 w 2095500"/>
              <a:gd name="connsiteY91" fmla="*/ 216694 h 1412081"/>
              <a:gd name="connsiteX92" fmla="*/ 0 w 2095500"/>
              <a:gd name="connsiteY92" fmla="*/ 226219 h 1412081"/>
              <a:gd name="connsiteX93" fmla="*/ 26194 w 2095500"/>
              <a:gd name="connsiteY93" fmla="*/ 373856 h 1412081"/>
              <a:gd name="connsiteX94" fmla="*/ 261937 w 2095500"/>
              <a:gd name="connsiteY94" fmla="*/ 333375 h 1412081"/>
              <a:gd name="connsiteX95" fmla="*/ 535781 w 2095500"/>
              <a:gd name="connsiteY95" fmla="*/ 283369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2095500" h="1412081">
                <a:moveTo>
                  <a:pt x="535781" y="283369"/>
                </a:moveTo>
                <a:lnTo>
                  <a:pt x="728662" y="250031"/>
                </a:lnTo>
                <a:lnTo>
                  <a:pt x="747712" y="247650"/>
                </a:lnTo>
                <a:lnTo>
                  <a:pt x="766762" y="250031"/>
                </a:lnTo>
                <a:lnTo>
                  <a:pt x="776287" y="257175"/>
                </a:lnTo>
                <a:lnTo>
                  <a:pt x="783431" y="271462"/>
                </a:lnTo>
                <a:lnTo>
                  <a:pt x="785812" y="290512"/>
                </a:lnTo>
                <a:lnTo>
                  <a:pt x="785812" y="316706"/>
                </a:lnTo>
                <a:lnTo>
                  <a:pt x="773906" y="385762"/>
                </a:lnTo>
                <a:lnTo>
                  <a:pt x="759619" y="469106"/>
                </a:lnTo>
                <a:lnTo>
                  <a:pt x="750094" y="545306"/>
                </a:lnTo>
                <a:lnTo>
                  <a:pt x="742950" y="626269"/>
                </a:lnTo>
                <a:lnTo>
                  <a:pt x="738187" y="764381"/>
                </a:lnTo>
                <a:lnTo>
                  <a:pt x="740569" y="907256"/>
                </a:lnTo>
                <a:lnTo>
                  <a:pt x="745331" y="992981"/>
                </a:lnTo>
                <a:lnTo>
                  <a:pt x="750094" y="1038225"/>
                </a:lnTo>
                <a:lnTo>
                  <a:pt x="759619" y="1092994"/>
                </a:lnTo>
                <a:lnTo>
                  <a:pt x="769144" y="1128712"/>
                </a:lnTo>
                <a:lnTo>
                  <a:pt x="783431" y="1169194"/>
                </a:lnTo>
                <a:lnTo>
                  <a:pt x="800100" y="1202531"/>
                </a:lnTo>
                <a:lnTo>
                  <a:pt x="819150" y="1228725"/>
                </a:lnTo>
                <a:lnTo>
                  <a:pt x="845344" y="1257300"/>
                </a:lnTo>
                <a:lnTo>
                  <a:pt x="876300" y="1283494"/>
                </a:lnTo>
                <a:lnTo>
                  <a:pt x="907256" y="1304925"/>
                </a:lnTo>
                <a:lnTo>
                  <a:pt x="959644" y="1335881"/>
                </a:lnTo>
                <a:lnTo>
                  <a:pt x="1009650" y="1354931"/>
                </a:lnTo>
                <a:lnTo>
                  <a:pt x="1078706" y="1378744"/>
                </a:lnTo>
                <a:lnTo>
                  <a:pt x="1138237" y="1393031"/>
                </a:lnTo>
                <a:lnTo>
                  <a:pt x="1219200" y="1404937"/>
                </a:lnTo>
                <a:lnTo>
                  <a:pt x="1304925" y="1412081"/>
                </a:lnTo>
                <a:lnTo>
                  <a:pt x="1416844" y="1412081"/>
                </a:lnTo>
                <a:lnTo>
                  <a:pt x="1526381" y="1404937"/>
                </a:lnTo>
                <a:lnTo>
                  <a:pt x="1638300" y="1393031"/>
                </a:lnTo>
                <a:lnTo>
                  <a:pt x="1807369" y="1366837"/>
                </a:lnTo>
                <a:lnTo>
                  <a:pt x="1924050" y="1350169"/>
                </a:lnTo>
                <a:lnTo>
                  <a:pt x="1988344" y="1333500"/>
                </a:lnTo>
                <a:lnTo>
                  <a:pt x="2026444" y="1319212"/>
                </a:lnTo>
                <a:lnTo>
                  <a:pt x="2050256" y="1304925"/>
                </a:lnTo>
                <a:lnTo>
                  <a:pt x="2071687" y="1285875"/>
                </a:lnTo>
                <a:lnTo>
                  <a:pt x="2083594" y="1273969"/>
                </a:lnTo>
                <a:lnTo>
                  <a:pt x="2090737" y="1259681"/>
                </a:lnTo>
                <a:lnTo>
                  <a:pt x="2095500" y="1235869"/>
                </a:lnTo>
                <a:lnTo>
                  <a:pt x="2095500" y="1219200"/>
                </a:lnTo>
                <a:lnTo>
                  <a:pt x="2090737" y="1190625"/>
                </a:lnTo>
                <a:lnTo>
                  <a:pt x="2078831" y="1164431"/>
                </a:lnTo>
                <a:lnTo>
                  <a:pt x="2062162" y="1128712"/>
                </a:lnTo>
                <a:lnTo>
                  <a:pt x="1671637" y="1152525"/>
                </a:lnTo>
                <a:lnTo>
                  <a:pt x="1647825" y="1162050"/>
                </a:lnTo>
                <a:lnTo>
                  <a:pt x="1604962" y="1178719"/>
                </a:lnTo>
                <a:lnTo>
                  <a:pt x="1540669" y="1193006"/>
                </a:lnTo>
                <a:lnTo>
                  <a:pt x="1466850" y="1204912"/>
                </a:lnTo>
                <a:lnTo>
                  <a:pt x="1362075" y="1212056"/>
                </a:lnTo>
                <a:lnTo>
                  <a:pt x="1254919" y="1212056"/>
                </a:lnTo>
                <a:lnTo>
                  <a:pt x="1197769" y="1209675"/>
                </a:lnTo>
                <a:lnTo>
                  <a:pt x="1152525" y="1200150"/>
                </a:lnTo>
                <a:lnTo>
                  <a:pt x="1114425" y="1190625"/>
                </a:lnTo>
                <a:lnTo>
                  <a:pt x="1059656" y="1166812"/>
                </a:lnTo>
                <a:lnTo>
                  <a:pt x="1028700" y="1145381"/>
                </a:lnTo>
                <a:lnTo>
                  <a:pt x="1009650" y="1128712"/>
                </a:lnTo>
                <a:lnTo>
                  <a:pt x="990600" y="1102519"/>
                </a:lnTo>
                <a:lnTo>
                  <a:pt x="976312" y="1083469"/>
                </a:lnTo>
                <a:lnTo>
                  <a:pt x="959644" y="1050131"/>
                </a:lnTo>
                <a:lnTo>
                  <a:pt x="945356" y="1002506"/>
                </a:lnTo>
                <a:lnTo>
                  <a:pt x="938212" y="957262"/>
                </a:lnTo>
                <a:lnTo>
                  <a:pt x="940594" y="888206"/>
                </a:lnTo>
                <a:lnTo>
                  <a:pt x="947737" y="785812"/>
                </a:lnTo>
                <a:lnTo>
                  <a:pt x="957262" y="700087"/>
                </a:lnTo>
                <a:lnTo>
                  <a:pt x="976312" y="597694"/>
                </a:lnTo>
                <a:lnTo>
                  <a:pt x="995362" y="519112"/>
                </a:lnTo>
                <a:lnTo>
                  <a:pt x="1012031" y="459581"/>
                </a:lnTo>
                <a:lnTo>
                  <a:pt x="1042987" y="383381"/>
                </a:lnTo>
                <a:lnTo>
                  <a:pt x="1069181" y="333375"/>
                </a:lnTo>
                <a:lnTo>
                  <a:pt x="1097756" y="292894"/>
                </a:lnTo>
                <a:lnTo>
                  <a:pt x="1123950" y="266700"/>
                </a:lnTo>
                <a:lnTo>
                  <a:pt x="1140619" y="242887"/>
                </a:lnTo>
                <a:lnTo>
                  <a:pt x="1152525" y="219075"/>
                </a:lnTo>
                <a:lnTo>
                  <a:pt x="1154906" y="195262"/>
                </a:lnTo>
                <a:lnTo>
                  <a:pt x="1152525" y="161925"/>
                </a:lnTo>
                <a:lnTo>
                  <a:pt x="1143000" y="140494"/>
                </a:lnTo>
                <a:lnTo>
                  <a:pt x="1114425" y="121444"/>
                </a:lnTo>
                <a:lnTo>
                  <a:pt x="1033462" y="69056"/>
                </a:lnTo>
                <a:lnTo>
                  <a:pt x="947737" y="11906"/>
                </a:lnTo>
                <a:lnTo>
                  <a:pt x="935831" y="7144"/>
                </a:lnTo>
                <a:lnTo>
                  <a:pt x="897731" y="0"/>
                </a:lnTo>
                <a:lnTo>
                  <a:pt x="873919" y="2381"/>
                </a:lnTo>
                <a:lnTo>
                  <a:pt x="838200" y="9525"/>
                </a:lnTo>
                <a:lnTo>
                  <a:pt x="802481" y="23812"/>
                </a:lnTo>
                <a:lnTo>
                  <a:pt x="771525" y="45244"/>
                </a:lnTo>
                <a:lnTo>
                  <a:pt x="740569" y="71437"/>
                </a:lnTo>
                <a:lnTo>
                  <a:pt x="657225" y="90487"/>
                </a:lnTo>
                <a:lnTo>
                  <a:pt x="426244" y="138112"/>
                </a:lnTo>
                <a:lnTo>
                  <a:pt x="42862" y="216694"/>
                </a:lnTo>
                <a:lnTo>
                  <a:pt x="0" y="226219"/>
                </a:lnTo>
                <a:lnTo>
                  <a:pt x="26194" y="373856"/>
                </a:lnTo>
                <a:lnTo>
                  <a:pt x="261937" y="333375"/>
                </a:lnTo>
                <a:lnTo>
                  <a:pt x="535781" y="283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98BF95A8-7E98-4EAF-B763-27335DC2A50B}"/>
              </a:ext>
            </a:extLst>
          </p:cNvPr>
          <p:cNvSpPr/>
          <p:nvPr/>
        </p:nvSpPr>
        <p:spPr>
          <a:xfrm>
            <a:off x="7773988" y="3017838"/>
            <a:ext cx="512762" cy="704850"/>
          </a:xfrm>
          <a:custGeom>
            <a:avLst/>
            <a:gdLst>
              <a:gd name="connsiteX0" fmla="*/ 273844 w 511969"/>
              <a:gd name="connsiteY0" fmla="*/ 271462 h 704850"/>
              <a:gd name="connsiteX1" fmla="*/ 228600 w 511969"/>
              <a:gd name="connsiteY1" fmla="*/ 461962 h 704850"/>
              <a:gd name="connsiteX2" fmla="*/ 204788 w 511969"/>
              <a:gd name="connsiteY2" fmla="*/ 552450 h 704850"/>
              <a:gd name="connsiteX3" fmla="*/ 190500 w 511969"/>
              <a:gd name="connsiteY3" fmla="*/ 585787 h 704850"/>
              <a:gd name="connsiteX4" fmla="*/ 173832 w 511969"/>
              <a:gd name="connsiteY4" fmla="*/ 611981 h 704850"/>
              <a:gd name="connsiteX5" fmla="*/ 152400 w 511969"/>
              <a:gd name="connsiteY5" fmla="*/ 633412 h 704850"/>
              <a:gd name="connsiteX6" fmla="*/ 121444 w 511969"/>
              <a:gd name="connsiteY6" fmla="*/ 652462 h 704850"/>
              <a:gd name="connsiteX7" fmla="*/ 97632 w 511969"/>
              <a:gd name="connsiteY7" fmla="*/ 664369 h 704850"/>
              <a:gd name="connsiteX8" fmla="*/ 50007 w 511969"/>
              <a:gd name="connsiteY8" fmla="*/ 690562 h 704850"/>
              <a:gd name="connsiteX9" fmla="*/ 0 w 511969"/>
              <a:gd name="connsiteY9" fmla="*/ 704850 h 704850"/>
              <a:gd name="connsiteX10" fmla="*/ 511969 w 511969"/>
              <a:gd name="connsiteY10" fmla="*/ 702469 h 704850"/>
              <a:gd name="connsiteX11" fmla="*/ 485775 w 511969"/>
              <a:gd name="connsiteY11" fmla="*/ 642937 h 704850"/>
              <a:gd name="connsiteX12" fmla="*/ 469107 w 511969"/>
              <a:gd name="connsiteY12" fmla="*/ 623887 h 704850"/>
              <a:gd name="connsiteX13" fmla="*/ 445294 w 511969"/>
              <a:gd name="connsiteY13" fmla="*/ 600075 h 704850"/>
              <a:gd name="connsiteX14" fmla="*/ 435769 w 511969"/>
              <a:gd name="connsiteY14" fmla="*/ 588169 h 704850"/>
              <a:gd name="connsiteX15" fmla="*/ 416719 w 511969"/>
              <a:gd name="connsiteY15" fmla="*/ 559594 h 704850"/>
              <a:gd name="connsiteX16" fmla="*/ 402432 w 511969"/>
              <a:gd name="connsiteY16" fmla="*/ 523875 h 704850"/>
              <a:gd name="connsiteX17" fmla="*/ 390525 w 511969"/>
              <a:gd name="connsiteY17" fmla="*/ 469106 h 704850"/>
              <a:gd name="connsiteX18" fmla="*/ 390525 w 511969"/>
              <a:gd name="connsiteY18" fmla="*/ 352425 h 704850"/>
              <a:gd name="connsiteX19" fmla="*/ 388144 w 511969"/>
              <a:gd name="connsiteY19" fmla="*/ 42862 h 704850"/>
              <a:gd name="connsiteX20" fmla="*/ 385763 w 511969"/>
              <a:gd name="connsiteY20" fmla="*/ 26194 h 704850"/>
              <a:gd name="connsiteX21" fmla="*/ 376238 w 511969"/>
              <a:gd name="connsiteY21" fmla="*/ 11906 h 704850"/>
              <a:gd name="connsiteX22" fmla="*/ 357188 w 511969"/>
              <a:gd name="connsiteY22" fmla="*/ 0 h 704850"/>
              <a:gd name="connsiteX23" fmla="*/ 340519 w 511969"/>
              <a:gd name="connsiteY23" fmla="*/ 2381 h 704850"/>
              <a:gd name="connsiteX24" fmla="*/ 330994 w 511969"/>
              <a:gd name="connsiteY24" fmla="*/ 14287 h 704850"/>
              <a:gd name="connsiteX25" fmla="*/ 316707 w 511969"/>
              <a:gd name="connsiteY25" fmla="*/ 59531 h 704850"/>
              <a:gd name="connsiteX26" fmla="*/ 273844 w 511969"/>
              <a:gd name="connsiteY26" fmla="*/ 271462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11969" h="704850">
                <a:moveTo>
                  <a:pt x="273844" y="271462"/>
                </a:moveTo>
                <a:lnTo>
                  <a:pt x="228600" y="461962"/>
                </a:lnTo>
                <a:lnTo>
                  <a:pt x="204788" y="552450"/>
                </a:lnTo>
                <a:lnTo>
                  <a:pt x="190500" y="585787"/>
                </a:lnTo>
                <a:lnTo>
                  <a:pt x="173832" y="611981"/>
                </a:lnTo>
                <a:lnTo>
                  <a:pt x="152400" y="633412"/>
                </a:lnTo>
                <a:lnTo>
                  <a:pt x="121444" y="652462"/>
                </a:lnTo>
                <a:lnTo>
                  <a:pt x="97632" y="664369"/>
                </a:lnTo>
                <a:lnTo>
                  <a:pt x="50007" y="690562"/>
                </a:lnTo>
                <a:lnTo>
                  <a:pt x="0" y="704850"/>
                </a:lnTo>
                <a:lnTo>
                  <a:pt x="511969" y="702469"/>
                </a:lnTo>
                <a:lnTo>
                  <a:pt x="485775" y="642937"/>
                </a:lnTo>
                <a:lnTo>
                  <a:pt x="469107" y="623887"/>
                </a:lnTo>
                <a:lnTo>
                  <a:pt x="445294" y="600075"/>
                </a:lnTo>
                <a:lnTo>
                  <a:pt x="435769" y="588169"/>
                </a:lnTo>
                <a:lnTo>
                  <a:pt x="416719" y="559594"/>
                </a:lnTo>
                <a:lnTo>
                  <a:pt x="402432" y="523875"/>
                </a:lnTo>
                <a:lnTo>
                  <a:pt x="390525" y="469106"/>
                </a:lnTo>
                <a:lnTo>
                  <a:pt x="390525" y="352425"/>
                </a:lnTo>
                <a:cubicBezTo>
                  <a:pt x="389731" y="249237"/>
                  <a:pt x="388938" y="146050"/>
                  <a:pt x="388144" y="42862"/>
                </a:cubicBezTo>
                <a:lnTo>
                  <a:pt x="385763" y="26194"/>
                </a:lnTo>
                <a:lnTo>
                  <a:pt x="376238" y="11906"/>
                </a:lnTo>
                <a:lnTo>
                  <a:pt x="357188" y="0"/>
                </a:lnTo>
                <a:lnTo>
                  <a:pt x="340519" y="2381"/>
                </a:lnTo>
                <a:lnTo>
                  <a:pt x="330994" y="14287"/>
                </a:lnTo>
                <a:lnTo>
                  <a:pt x="316707" y="59531"/>
                </a:lnTo>
                <a:lnTo>
                  <a:pt x="273844" y="2714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AF1C1FD-C8B6-4011-A869-6546D7AEB485}"/>
              </a:ext>
            </a:extLst>
          </p:cNvPr>
          <p:cNvSpPr/>
          <p:nvPr/>
        </p:nvSpPr>
        <p:spPr>
          <a:xfrm>
            <a:off x="6200776" y="3078163"/>
            <a:ext cx="582613" cy="603250"/>
          </a:xfrm>
          <a:custGeom>
            <a:avLst/>
            <a:gdLst>
              <a:gd name="connsiteX0" fmla="*/ 285750 w 583406"/>
              <a:gd name="connsiteY0" fmla="*/ 376238 h 602457"/>
              <a:gd name="connsiteX1" fmla="*/ 204788 w 583406"/>
              <a:gd name="connsiteY1" fmla="*/ 283369 h 602457"/>
              <a:gd name="connsiteX2" fmla="*/ 66675 w 583406"/>
              <a:gd name="connsiteY2" fmla="*/ 128588 h 602457"/>
              <a:gd name="connsiteX3" fmla="*/ 0 w 583406"/>
              <a:gd name="connsiteY3" fmla="*/ 57150 h 602457"/>
              <a:gd name="connsiteX4" fmla="*/ 35719 w 583406"/>
              <a:gd name="connsiteY4" fmla="*/ 0 h 602457"/>
              <a:gd name="connsiteX5" fmla="*/ 161925 w 583406"/>
              <a:gd name="connsiteY5" fmla="*/ 73819 h 602457"/>
              <a:gd name="connsiteX6" fmla="*/ 342900 w 583406"/>
              <a:gd name="connsiteY6" fmla="*/ 183357 h 602457"/>
              <a:gd name="connsiteX7" fmla="*/ 481013 w 583406"/>
              <a:gd name="connsiteY7" fmla="*/ 269082 h 602457"/>
              <a:gd name="connsiteX8" fmla="*/ 514350 w 583406"/>
              <a:gd name="connsiteY8" fmla="*/ 292894 h 602457"/>
              <a:gd name="connsiteX9" fmla="*/ 528638 w 583406"/>
              <a:gd name="connsiteY9" fmla="*/ 307182 h 602457"/>
              <a:gd name="connsiteX10" fmla="*/ 547688 w 583406"/>
              <a:gd name="connsiteY10" fmla="*/ 330994 h 602457"/>
              <a:gd name="connsiteX11" fmla="*/ 564356 w 583406"/>
              <a:gd name="connsiteY11" fmla="*/ 366713 h 602457"/>
              <a:gd name="connsiteX12" fmla="*/ 578644 w 583406"/>
              <a:gd name="connsiteY12" fmla="*/ 416719 h 602457"/>
              <a:gd name="connsiteX13" fmla="*/ 583406 w 583406"/>
              <a:gd name="connsiteY13" fmla="*/ 473869 h 602457"/>
              <a:gd name="connsiteX14" fmla="*/ 583406 w 583406"/>
              <a:gd name="connsiteY14" fmla="*/ 535782 h 602457"/>
              <a:gd name="connsiteX15" fmla="*/ 573881 w 583406"/>
              <a:gd name="connsiteY15" fmla="*/ 564357 h 602457"/>
              <a:gd name="connsiteX16" fmla="*/ 554831 w 583406"/>
              <a:gd name="connsiteY16" fmla="*/ 585788 h 602457"/>
              <a:gd name="connsiteX17" fmla="*/ 538163 w 583406"/>
              <a:gd name="connsiteY17" fmla="*/ 597694 h 602457"/>
              <a:gd name="connsiteX18" fmla="*/ 516731 w 583406"/>
              <a:gd name="connsiteY18" fmla="*/ 602457 h 602457"/>
              <a:gd name="connsiteX19" fmla="*/ 478631 w 583406"/>
              <a:gd name="connsiteY19" fmla="*/ 592932 h 602457"/>
              <a:gd name="connsiteX20" fmla="*/ 440531 w 583406"/>
              <a:gd name="connsiteY20" fmla="*/ 569119 h 602457"/>
              <a:gd name="connsiteX21" fmla="*/ 385763 w 583406"/>
              <a:gd name="connsiteY21" fmla="*/ 497682 h 602457"/>
              <a:gd name="connsiteX22" fmla="*/ 285750 w 583406"/>
              <a:gd name="connsiteY22" fmla="*/ 376238 h 60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83406" h="602457">
                <a:moveTo>
                  <a:pt x="285750" y="376238"/>
                </a:moveTo>
                <a:lnTo>
                  <a:pt x="204788" y="283369"/>
                </a:lnTo>
                <a:lnTo>
                  <a:pt x="66675" y="128588"/>
                </a:lnTo>
                <a:lnTo>
                  <a:pt x="0" y="57150"/>
                </a:lnTo>
                <a:lnTo>
                  <a:pt x="35719" y="0"/>
                </a:lnTo>
                <a:lnTo>
                  <a:pt x="161925" y="73819"/>
                </a:lnTo>
                <a:lnTo>
                  <a:pt x="342900" y="183357"/>
                </a:lnTo>
                <a:lnTo>
                  <a:pt x="481013" y="269082"/>
                </a:lnTo>
                <a:lnTo>
                  <a:pt x="514350" y="292894"/>
                </a:lnTo>
                <a:lnTo>
                  <a:pt x="528638" y="307182"/>
                </a:lnTo>
                <a:lnTo>
                  <a:pt x="547688" y="330994"/>
                </a:lnTo>
                <a:lnTo>
                  <a:pt x="564356" y="366713"/>
                </a:lnTo>
                <a:lnTo>
                  <a:pt x="578644" y="416719"/>
                </a:lnTo>
                <a:lnTo>
                  <a:pt x="583406" y="473869"/>
                </a:lnTo>
                <a:lnTo>
                  <a:pt x="583406" y="535782"/>
                </a:lnTo>
                <a:lnTo>
                  <a:pt x="573881" y="564357"/>
                </a:lnTo>
                <a:lnTo>
                  <a:pt x="554831" y="585788"/>
                </a:lnTo>
                <a:lnTo>
                  <a:pt x="538163" y="597694"/>
                </a:lnTo>
                <a:lnTo>
                  <a:pt x="516731" y="602457"/>
                </a:lnTo>
                <a:lnTo>
                  <a:pt x="478631" y="592932"/>
                </a:lnTo>
                <a:lnTo>
                  <a:pt x="440531" y="569119"/>
                </a:lnTo>
                <a:lnTo>
                  <a:pt x="385763" y="497682"/>
                </a:lnTo>
                <a:lnTo>
                  <a:pt x="285750" y="3762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3376C1D-EA5B-4CCF-848E-12A98F4B25FF}"/>
              </a:ext>
            </a:extLst>
          </p:cNvPr>
          <p:cNvSpPr/>
          <p:nvPr/>
        </p:nvSpPr>
        <p:spPr>
          <a:xfrm>
            <a:off x="5757864" y="3843339"/>
            <a:ext cx="447675" cy="2130425"/>
          </a:xfrm>
          <a:custGeom>
            <a:avLst/>
            <a:gdLst>
              <a:gd name="connsiteX0" fmla="*/ 143050 w 448785"/>
              <a:gd name="connsiteY0" fmla="*/ 1236964 h 2131730"/>
              <a:gd name="connsiteX1" fmla="*/ 165489 w 448785"/>
              <a:gd name="connsiteY1" fmla="*/ 911595 h 2131730"/>
              <a:gd name="connsiteX2" fmla="*/ 179514 w 448785"/>
              <a:gd name="connsiteY2" fmla="*/ 684397 h 2131730"/>
              <a:gd name="connsiteX3" fmla="*/ 154270 w 448785"/>
              <a:gd name="connsiteY3" fmla="*/ 527323 h 2131730"/>
              <a:gd name="connsiteX4" fmla="*/ 154270 w 448785"/>
              <a:gd name="connsiteY4" fmla="*/ 412321 h 2131730"/>
              <a:gd name="connsiteX5" fmla="*/ 151465 w 448785"/>
              <a:gd name="connsiteY5" fmla="*/ 350613 h 2131730"/>
              <a:gd name="connsiteX6" fmla="*/ 143050 w 448785"/>
              <a:gd name="connsiteY6" fmla="*/ 294515 h 2131730"/>
              <a:gd name="connsiteX7" fmla="*/ 131830 w 448785"/>
              <a:gd name="connsiteY7" fmla="*/ 255247 h 2131730"/>
              <a:gd name="connsiteX8" fmla="*/ 120611 w 448785"/>
              <a:gd name="connsiteY8" fmla="*/ 221588 h 2131730"/>
              <a:gd name="connsiteX9" fmla="*/ 95366 w 448785"/>
              <a:gd name="connsiteY9" fmla="*/ 168294 h 2131730"/>
              <a:gd name="connsiteX10" fmla="*/ 67317 w 448785"/>
              <a:gd name="connsiteY10" fmla="*/ 117806 h 2131730"/>
              <a:gd name="connsiteX11" fmla="*/ 33659 w 448785"/>
              <a:gd name="connsiteY11" fmla="*/ 70123 h 2131730"/>
              <a:gd name="connsiteX12" fmla="*/ 0 w 448785"/>
              <a:gd name="connsiteY12" fmla="*/ 25244 h 2131730"/>
              <a:gd name="connsiteX13" fmla="*/ 30854 w 448785"/>
              <a:gd name="connsiteY13" fmla="*/ 0 h 2131730"/>
              <a:gd name="connsiteX14" fmla="*/ 126220 w 448785"/>
              <a:gd name="connsiteY14" fmla="*/ 25244 h 2131730"/>
              <a:gd name="connsiteX15" fmla="*/ 227197 w 448785"/>
              <a:gd name="connsiteY15" fmla="*/ 61708 h 2131730"/>
              <a:gd name="connsiteX16" fmla="*/ 325369 w 448785"/>
              <a:gd name="connsiteY16" fmla="*/ 112196 h 2131730"/>
              <a:gd name="connsiteX17" fmla="*/ 398297 w 448785"/>
              <a:gd name="connsiteY17" fmla="*/ 154270 h 2131730"/>
              <a:gd name="connsiteX18" fmla="*/ 423541 w 448785"/>
              <a:gd name="connsiteY18" fmla="*/ 171099 h 2131730"/>
              <a:gd name="connsiteX19" fmla="*/ 431955 w 448785"/>
              <a:gd name="connsiteY19" fmla="*/ 182319 h 2131730"/>
              <a:gd name="connsiteX20" fmla="*/ 445980 w 448785"/>
              <a:gd name="connsiteY20" fmla="*/ 207563 h 2131730"/>
              <a:gd name="connsiteX21" fmla="*/ 448785 w 448785"/>
              <a:gd name="connsiteY21" fmla="*/ 232807 h 2131730"/>
              <a:gd name="connsiteX22" fmla="*/ 440370 w 448785"/>
              <a:gd name="connsiteY22" fmla="*/ 255247 h 2131730"/>
              <a:gd name="connsiteX23" fmla="*/ 420736 w 448785"/>
              <a:gd name="connsiteY23" fmla="*/ 277686 h 2131730"/>
              <a:gd name="connsiteX24" fmla="*/ 406711 w 448785"/>
              <a:gd name="connsiteY24" fmla="*/ 316955 h 2131730"/>
              <a:gd name="connsiteX25" fmla="*/ 398297 w 448785"/>
              <a:gd name="connsiteY25" fmla="*/ 359028 h 2131730"/>
              <a:gd name="connsiteX26" fmla="*/ 401101 w 448785"/>
              <a:gd name="connsiteY26" fmla="*/ 504883 h 2131730"/>
              <a:gd name="connsiteX27" fmla="*/ 375857 w 448785"/>
              <a:gd name="connsiteY27" fmla="*/ 639519 h 2131730"/>
              <a:gd name="connsiteX28" fmla="*/ 375857 w 448785"/>
              <a:gd name="connsiteY28" fmla="*/ 1301477 h 2131730"/>
              <a:gd name="connsiteX29" fmla="*/ 378662 w 448785"/>
              <a:gd name="connsiteY29" fmla="*/ 1654896 h 2131730"/>
              <a:gd name="connsiteX30" fmla="*/ 378662 w 448785"/>
              <a:gd name="connsiteY30" fmla="*/ 1879288 h 2131730"/>
              <a:gd name="connsiteX31" fmla="*/ 364638 w 448785"/>
              <a:gd name="connsiteY31" fmla="*/ 1955021 h 2131730"/>
              <a:gd name="connsiteX32" fmla="*/ 353418 w 448785"/>
              <a:gd name="connsiteY32" fmla="*/ 2002704 h 2131730"/>
              <a:gd name="connsiteX33" fmla="*/ 336589 w 448785"/>
              <a:gd name="connsiteY33" fmla="*/ 2053193 h 2131730"/>
              <a:gd name="connsiteX34" fmla="*/ 311344 w 448785"/>
              <a:gd name="connsiteY34" fmla="*/ 2103681 h 2131730"/>
              <a:gd name="connsiteX35" fmla="*/ 291710 w 448785"/>
              <a:gd name="connsiteY35" fmla="*/ 2123315 h 2131730"/>
              <a:gd name="connsiteX36" fmla="*/ 272076 w 448785"/>
              <a:gd name="connsiteY36" fmla="*/ 2131730 h 2131730"/>
              <a:gd name="connsiteX37" fmla="*/ 255246 w 448785"/>
              <a:gd name="connsiteY37" fmla="*/ 2131730 h 2131730"/>
              <a:gd name="connsiteX38" fmla="*/ 232807 w 448785"/>
              <a:gd name="connsiteY38" fmla="*/ 2120510 h 2131730"/>
              <a:gd name="connsiteX39" fmla="*/ 213173 w 448785"/>
              <a:gd name="connsiteY39" fmla="*/ 2098071 h 2131730"/>
              <a:gd name="connsiteX40" fmla="*/ 179514 w 448785"/>
              <a:gd name="connsiteY40" fmla="*/ 2025143 h 2131730"/>
              <a:gd name="connsiteX41" fmla="*/ 145855 w 448785"/>
              <a:gd name="connsiteY41" fmla="*/ 1935386 h 2131730"/>
              <a:gd name="connsiteX42" fmla="*/ 109391 w 448785"/>
              <a:gd name="connsiteY42" fmla="*/ 1809166 h 2131730"/>
              <a:gd name="connsiteX43" fmla="*/ 109391 w 448785"/>
              <a:gd name="connsiteY43" fmla="*/ 1778312 h 2131730"/>
              <a:gd name="connsiteX44" fmla="*/ 123416 w 448785"/>
              <a:gd name="connsiteY44" fmla="*/ 1570748 h 2131730"/>
              <a:gd name="connsiteX45" fmla="*/ 143050 w 448785"/>
              <a:gd name="connsiteY45" fmla="*/ 1236964 h 2131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48785" h="2131730">
                <a:moveTo>
                  <a:pt x="143050" y="1236964"/>
                </a:moveTo>
                <a:lnTo>
                  <a:pt x="165489" y="911595"/>
                </a:lnTo>
                <a:lnTo>
                  <a:pt x="179514" y="684397"/>
                </a:lnTo>
                <a:lnTo>
                  <a:pt x="154270" y="527323"/>
                </a:lnTo>
                <a:lnTo>
                  <a:pt x="154270" y="412321"/>
                </a:lnTo>
                <a:lnTo>
                  <a:pt x="151465" y="350613"/>
                </a:lnTo>
                <a:lnTo>
                  <a:pt x="143050" y="294515"/>
                </a:lnTo>
                <a:lnTo>
                  <a:pt x="131830" y="255247"/>
                </a:lnTo>
                <a:lnTo>
                  <a:pt x="120611" y="221588"/>
                </a:lnTo>
                <a:lnTo>
                  <a:pt x="95366" y="168294"/>
                </a:lnTo>
                <a:lnTo>
                  <a:pt x="67317" y="117806"/>
                </a:lnTo>
                <a:lnTo>
                  <a:pt x="33659" y="70123"/>
                </a:lnTo>
                <a:lnTo>
                  <a:pt x="0" y="25244"/>
                </a:lnTo>
                <a:lnTo>
                  <a:pt x="30854" y="0"/>
                </a:lnTo>
                <a:lnTo>
                  <a:pt x="126220" y="25244"/>
                </a:lnTo>
                <a:lnTo>
                  <a:pt x="227197" y="61708"/>
                </a:lnTo>
                <a:lnTo>
                  <a:pt x="325369" y="112196"/>
                </a:lnTo>
                <a:lnTo>
                  <a:pt x="398297" y="154270"/>
                </a:lnTo>
                <a:lnTo>
                  <a:pt x="423541" y="171099"/>
                </a:lnTo>
                <a:lnTo>
                  <a:pt x="431955" y="182319"/>
                </a:lnTo>
                <a:lnTo>
                  <a:pt x="445980" y="207563"/>
                </a:lnTo>
                <a:lnTo>
                  <a:pt x="448785" y="232807"/>
                </a:lnTo>
                <a:lnTo>
                  <a:pt x="440370" y="255247"/>
                </a:lnTo>
                <a:lnTo>
                  <a:pt x="420736" y="277686"/>
                </a:lnTo>
                <a:lnTo>
                  <a:pt x="406711" y="316955"/>
                </a:lnTo>
                <a:lnTo>
                  <a:pt x="398297" y="359028"/>
                </a:lnTo>
                <a:cubicBezTo>
                  <a:pt x="399232" y="407646"/>
                  <a:pt x="400166" y="456265"/>
                  <a:pt x="401101" y="504883"/>
                </a:cubicBezTo>
                <a:lnTo>
                  <a:pt x="375857" y="639519"/>
                </a:lnTo>
                <a:lnTo>
                  <a:pt x="375857" y="1301477"/>
                </a:lnTo>
                <a:lnTo>
                  <a:pt x="378662" y="1654896"/>
                </a:lnTo>
                <a:lnTo>
                  <a:pt x="378662" y="1879288"/>
                </a:lnTo>
                <a:lnTo>
                  <a:pt x="364638" y="1955021"/>
                </a:lnTo>
                <a:lnTo>
                  <a:pt x="353418" y="2002704"/>
                </a:lnTo>
                <a:lnTo>
                  <a:pt x="336589" y="2053193"/>
                </a:lnTo>
                <a:lnTo>
                  <a:pt x="311344" y="2103681"/>
                </a:lnTo>
                <a:lnTo>
                  <a:pt x="291710" y="2123315"/>
                </a:lnTo>
                <a:lnTo>
                  <a:pt x="272076" y="2131730"/>
                </a:lnTo>
                <a:lnTo>
                  <a:pt x="255246" y="2131730"/>
                </a:lnTo>
                <a:lnTo>
                  <a:pt x="232807" y="2120510"/>
                </a:lnTo>
                <a:lnTo>
                  <a:pt x="213173" y="2098071"/>
                </a:lnTo>
                <a:lnTo>
                  <a:pt x="179514" y="2025143"/>
                </a:lnTo>
                <a:lnTo>
                  <a:pt x="145855" y="1935386"/>
                </a:lnTo>
                <a:lnTo>
                  <a:pt x="109391" y="1809166"/>
                </a:lnTo>
                <a:lnTo>
                  <a:pt x="109391" y="1778312"/>
                </a:lnTo>
                <a:lnTo>
                  <a:pt x="123416" y="1570748"/>
                </a:lnTo>
                <a:lnTo>
                  <a:pt x="143050" y="123696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E9102566-FADA-4D86-9B25-1AE282B19515}"/>
              </a:ext>
            </a:extLst>
          </p:cNvPr>
          <p:cNvSpPr/>
          <p:nvPr/>
        </p:nvSpPr>
        <p:spPr>
          <a:xfrm>
            <a:off x="3916364" y="4462464"/>
            <a:ext cx="2054225" cy="1354137"/>
          </a:xfrm>
          <a:custGeom>
            <a:avLst/>
            <a:gdLst>
              <a:gd name="connsiteX0" fmla="*/ 1315502 w 2053193"/>
              <a:gd name="connsiteY0" fmla="*/ 465614 h 1354770"/>
              <a:gd name="connsiteX1" fmla="*/ 1472577 w 2053193"/>
              <a:gd name="connsiteY1" fmla="*/ 336589 h 1354770"/>
              <a:gd name="connsiteX2" fmla="*/ 1674530 w 2053193"/>
              <a:gd name="connsiteY2" fmla="*/ 154270 h 1354770"/>
              <a:gd name="connsiteX3" fmla="*/ 1795141 w 2053193"/>
              <a:gd name="connsiteY3" fmla="*/ 36463 h 1354770"/>
              <a:gd name="connsiteX4" fmla="*/ 2053193 w 2053193"/>
              <a:gd name="connsiteY4" fmla="*/ 0 h 1354770"/>
              <a:gd name="connsiteX5" fmla="*/ 2039168 w 2053193"/>
              <a:gd name="connsiteY5" fmla="*/ 67317 h 1354770"/>
              <a:gd name="connsiteX6" fmla="*/ 1974655 w 2053193"/>
              <a:gd name="connsiteY6" fmla="*/ 131830 h 1354770"/>
              <a:gd name="connsiteX7" fmla="*/ 1865264 w 2053193"/>
              <a:gd name="connsiteY7" fmla="*/ 252441 h 1354770"/>
              <a:gd name="connsiteX8" fmla="*/ 1696969 w 2053193"/>
              <a:gd name="connsiteY8" fmla="*/ 415126 h 1354770"/>
              <a:gd name="connsiteX9" fmla="*/ 1517455 w 2053193"/>
              <a:gd name="connsiteY9" fmla="*/ 566591 h 1354770"/>
              <a:gd name="connsiteX10" fmla="*/ 1351966 w 2053193"/>
              <a:gd name="connsiteY10" fmla="*/ 690007 h 1354770"/>
              <a:gd name="connsiteX11" fmla="*/ 1135988 w 2053193"/>
              <a:gd name="connsiteY11" fmla="*/ 835862 h 1354770"/>
              <a:gd name="connsiteX12" fmla="*/ 877936 w 2053193"/>
              <a:gd name="connsiteY12" fmla="*/ 990132 h 1354770"/>
              <a:gd name="connsiteX13" fmla="*/ 608665 w 2053193"/>
              <a:gd name="connsiteY13" fmla="*/ 1127573 h 1354770"/>
              <a:gd name="connsiteX14" fmla="*/ 342199 w 2053193"/>
              <a:gd name="connsiteY14" fmla="*/ 1248184 h 1354770"/>
              <a:gd name="connsiteX15" fmla="*/ 123416 w 2053193"/>
              <a:gd name="connsiteY15" fmla="*/ 1329526 h 1354770"/>
              <a:gd name="connsiteX16" fmla="*/ 50488 w 2053193"/>
              <a:gd name="connsiteY16" fmla="*/ 1354770 h 1354770"/>
              <a:gd name="connsiteX17" fmla="*/ 25244 w 2053193"/>
              <a:gd name="connsiteY17" fmla="*/ 1354770 h 1354770"/>
              <a:gd name="connsiteX18" fmla="*/ 14025 w 2053193"/>
              <a:gd name="connsiteY18" fmla="*/ 1349160 h 1354770"/>
              <a:gd name="connsiteX19" fmla="*/ 0 w 2053193"/>
              <a:gd name="connsiteY19" fmla="*/ 1337941 h 1354770"/>
              <a:gd name="connsiteX20" fmla="*/ 2805 w 2053193"/>
              <a:gd name="connsiteY20" fmla="*/ 1323916 h 1354770"/>
              <a:gd name="connsiteX21" fmla="*/ 11220 w 2053193"/>
              <a:gd name="connsiteY21" fmla="*/ 1307087 h 1354770"/>
              <a:gd name="connsiteX22" fmla="*/ 30854 w 2053193"/>
              <a:gd name="connsiteY22" fmla="*/ 1287452 h 1354770"/>
              <a:gd name="connsiteX23" fmla="*/ 140245 w 2053193"/>
              <a:gd name="connsiteY23" fmla="*/ 1234159 h 1354770"/>
              <a:gd name="connsiteX24" fmla="*/ 322564 w 2053193"/>
              <a:gd name="connsiteY24" fmla="*/ 1135987 h 1354770"/>
              <a:gd name="connsiteX25" fmla="*/ 555372 w 2053193"/>
              <a:gd name="connsiteY25" fmla="*/ 1001352 h 1354770"/>
              <a:gd name="connsiteX26" fmla="*/ 776959 w 2053193"/>
              <a:gd name="connsiteY26" fmla="*/ 861106 h 1354770"/>
              <a:gd name="connsiteX27" fmla="*/ 1026596 w 2053193"/>
              <a:gd name="connsiteY27" fmla="*/ 687202 h 1354770"/>
              <a:gd name="connsiteX28" fmla="*/ 1315502 w 2053193"/>
              <a:gd name="connsiteY28" fmla="*/ 465614 h 1354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053193" h="1354770">
                <a:moveTo>
                  <a:pt x="1315502" y="465614"/>
                </a:moveTo>
                <a:lnTo>
                  <a:pt x="1472577" y="336589"/>
                </a:lnTo>
                <a:lnTo>
                  <a:pt x="1674530" y="154270"/>
                </a:lnTo>
                <a:lnTo>
                  <a:pt x="1795141" y="36463"/>
                </a:lnTo>
                <a:lnTo>
                  <a:pt x="2053193" y="0"/>
                </a:lnTo>
                <a:lnTo>
                  <a:pt x="2039168" y="67317"/>
                </a:lnTo>
                <a:lnTo>
                  <a:pt x="1974655" y="131830"/>
                </a:lnTo>
                <a:lnTo>
                  <a:pt x="1865264" y="252441"/>
                </a:lnTo>
                <a:lnTo>
                  <a:pt x="1696969" y="415126"/>
                </a:lnTo>
                <a:lnTo>
                  <a:pt x="1517455" y="566591"/>
                </a:lnTo>
                <a:lnTo>
                  <a:pt x="1351966" y="690007"/>
                </a:lnTo>
                <a:lnTo>
                  <a:pt x="1135988" y="835862"/>
                </a:lnTo>
                <a:lnTo>
                  <a:pt x="877936" y="990132"/>
                </a:lnTo>
                <a:lnTo>
                  <a:pt x="608665" y="1127573"/>
                </a:lnTo>
                <a:lnTo>
                  <a:pt x="342199" y="1248184"/>
                </a:lnTo>
                <a:lnTo>
                  <a:pt x="123416" y="1329526"/>
                </a:lnTo>
                <a:lnTo>
                  <a:pt x="50488" y="1354770"/>
                </a:lnTo>
                <a:lnTo>
                  <a:pt x="25244" y="1354770"/>
                </a:lnTo>
                <a:lnTo>
                  <a:pt x="14025" y="1349160"/>
                </a:lnTo>
                <a:lnTo>
                  <a:pt x="0" y="1337941"/>
                </a:lnTo>
                <a:lnTo>
                  <a:pt x="2805" y="1323916"/>
                </a:lnTo>
                <a:lnTo>
                  <a:pt x="11220" y="1307087"/>
                </a:lnTo>
                <a:lnTo>
                  <a:pt x="30854" y="1287452"/>
                </a:lnTo>
                <a:lnTo>
                  <a:pt x="140245" y="1234159"/>
                </a:lnTo>
                <a:lnTo>
                  <a:pt x="322564" y="1135987"/>
                </a:lnTo>
                <a:lnTo>
                  <a:pt x="555372" y="1001352"/>
                </a:lnTo>
                <a:lnTo>
                  <a:pt x="776959" y="861106"/>
                </a:lnTo>
                <a:lnTo>
                  <a:pt x="1026596" y="687202"/>
                </a:lnTo>
                <a:lnTo>
                  <a:pt x="1315502" y="46561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64CDA65-A182-4737-BAEF-C19B3E34ECC7}"/>
              </a:ext>
            </a:extLst>
          </p:cNvPr>
          <p:cNvSpPr/>
          <p:nvPr/>
        </p:nvSpPr>
        <p:spPr>
          <a:xfrm>
            <a:off x="6091239" y="4445000"/>
            <a:ext cx="2301875" cy="1352550"/>
          </a:xfrm>
          <a:custGeom>
            <a:avLst/>
            <a:gdLst>
              <a:gd name="connsiteX0" fmla="*/ 645129 w 2302829"/>
              <a:gd name="connsiteY0" fmla="*/ 614275 h 1351966"/>
              <a:gd name="connsiteX1" fmla="*/ 356223 w 2302829"/>
              <a:gd name="connsiteY1" fmla="*/ 347809 h 1351966"/>
              <a:gd name="connsiteX2" fmla="*/ 0 w 2302829"/>
              <a:gd name="connsiteY2" fmla="*/ 14025 h 1351966"/>
              <a:gd name="connsiteX3" fmla="*/ 134635 w 2302829"/>
              <a:gd name="connsiteY3" fmla="*/ 0 h 1351966"/>
              <a:gd name="connsiteX4" fmla="*/ 249636 w 2302829"/>
              <a:gd name="connsiteY4" fmla="*/ 86952 h 1351966"/>
              <a:gd name="connsiteX5" fmla="*/ 465614 w 2302829"/>
              <a:gd name="connsiteY5" fmla="*/ 244027 h 1351966"/>
              <a:gd name="connsiteX6" fmla="*/ 774154 w 2302829"/>
              <a:gd name="connsiteY6" fmla="*/ 465615 h 1351966"/>
              <a:gd name="connsiteX7" fmla="*/ 1046230 w 2302829"/>
              <a:gd name="connsiteY7" fmla="*/ 656349 h 1351966"/>
              <a:gd name="connsiteX8" fmla="*/ 1312697 w 2302829"/>
              <a:gd name="connsiteY8" fmla="*/ 827448 h 1351966"/>
              <a:gd name="connsiteX9" fmla="*/ 1391234 w 2302829"/>
              <a:gd name="connsiteY9" fmla="*/ 872327 h 1351966"/>
              <a:gd name="connsiteX10" fmla="*/ 1604407 w 2302829"/>
              <a:gd name="connsiteY10" fmla="*/ 976108 h 1351966"/>
              <a:gd name="connsiteX11" fmla="*/ 1966240 w 2302829"/>
              <a:gd name="connsiteY11" fmla="*/ 1144403 h 1351966"/>
              <a:gd name="connsiteX12" fmla="*/ 2249536 w 2302829"/>
              <a:gd name="connsiteY12" fmla="*/ 1270623 h 1351966"/>
              <a:gd name="connsiteX13" fmla="*/ 2283195 w 2302829"/>
              <a:gd name="connsiteY13" fmla="*/ 1290258 h 1351966"/>
              <a:gd name="connsiteX14" fmla="*/ 2294414 w 2302829"/>
              <a:gd name="connsiteY14" fmla="*/ 1304282 h 1351966"/>
              <a:gd name="connsiteX15" fmla="*/ 2302829 w 2302829"/>
              <a:gd name="connsiteY15" fmla="*/ 1323917 h 1351966"/>
              <a:gd name="connsiteX16" fmla="*/ 2302829 w 2302829"/>
              <a:gd name="connsiteY16" fmla="*/ 1335136 h 1351966"/>
              <a:gd name="connsiteX17" fmla="*/ 2294414 w 2302829"/>
              <a:gd name="connsiteY17" fmla="*/ 1346356 h 1351966"/>
              <a:gd name="connsiteX18" fmla="*/ 2246731 w 2302829"/>
              <a:gd name="connsiteY18" fmla="*/ 1351966 h 1351966"/>
              <a:gd name="connsiteX19" fmla="*/ 1999899 w 2302829"/>
              <a:gd name="connsiteY19" fmla="*/ 1351966 h 1351966"/>
              <a:gd name="connsiteX20" fmla="*/ 1682944 w 2302829"/>
              <a:gd name="connsiteY20" fmla="*/ 1351966 h 1351966"/>
              <a:gd name="connsiteX21" fmla="*/ 1548309 w 2302829"/>
              <a:gd name="connsiteY21" fmla="*/ 1346356 h 1351966"/>
              <a:gd name="connsiteX22" fmla="*/ 1520260 w 2302829"/>
              <a:gd name="connsiteY22" fmla="*/ 1343551 h 1351966"/>
              <a:gd name="connsiteX23" fmla="*/ 1466967 w 2302829"/>
              <a:gd name="connsiteY23" fmla="*/ 1335136 h 1351966"/>
              <a:gd name="connsiteX24" fmla="*/ 1424893 w 2302829"/>
              <a:gd name="connsiteY24" fmla="*/ 1323917 h 1351966"/>
              <a:gd name="connsiteX25" fmla="*/ 1391234 w 2302829"/>
              <a:gd name="connsiteY25" fmla="*/ 1309892 h 1351966"/>
              <a:gd name="connsiteX26" fmla="*/ 1301477 w 2302829"/>
              <a:gd name="connsiteY26" fmla="*/ 1228550 h 1351966"/>
              <a:gd name="connsiteX27" fmla="*/ 1107938 w 2302829"/>
              <a:gd name="connsiteY27" fmla="*/ 1049036 h 1351966"/>
              <a:gd name="connsiteX28" fmla="*/ 827448 w 2302829"/>
              <a:gd name="connsiteY28" fmla="*/ 788179 h 1351966"/>
              <a:gd name="connsiteX29" fmla="*/ 645129 w 2302829"/>
              <a:gd name="connsiteY29" fmla="*/ 614275 h 1351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302829" h="1351966">
                <a:moveTo>
                  <a:pt x="645129" y="614275"/>
                </a:moveTo>
                <a:lnTo>
                  <a:pt x="356223" y="347809"/>
                </a:lnTo>
                <a:lnTo>
                  <a:pt x="0" y="14025"/>
                </a:lnTo>
                <a:lnTo>
                  <a:pt x="134635" y="0"/>
                </a:lnTo>
                <a:lnTo>
                  <a:pt x="249636" y="86952"/>
                </a:lnTo>
                <a:lnTo>
                  <a:pt x="465614" y="244027"/>
                </a:lnTo>
                <a:lnTo>
                  <a:pt x="774154" y="465615"/>
                </a:lnTo>
                <a:lnTo>
                  <a:pt x="1046230" y="656349"/>
                </a:lnTo>
                <a:lnTo>
                  <a:pt x="1312697" y="827448"/>
                </a:lnTo>
                <a:lnTo>
                  <a:pt x="1391234" y="872327"/>
                </a:lnTo>
                <a:lnTo>
                  <a:pt x="1604407" y="976108"/>
                </a:lnTo>
                <a:lnTo>
                  <a:pt x="1966240" y="1144403"/>
                </a:lnTo>
                <a:lnTo>
                  <a:pt x="2249536" y="1270623"/>
                </a:lnTo>
                <a:lnTo>
                  <a:pt x="2283195" y="1290258"/>
                </a:lnTo>
                <a:lnTo>
                  <a:pt x="2294414" y="1304282"/>
                </a:lnTo>
                <a:lnTo>
                  <a:pt x="2302829" y="1323917"/>
                </a:lnTo>
                <a:lnTo>
                  <a:pt x="2302829" y="1335136"/>
                </a:lnTo>
                <a:lnTo>
                  <a:pt x="2294414" y="1346356"/>
                </a:lnTo>
                <a:lnTo>
                  <a:pt x="2246731" y="1351966"/>
                </a:lnTo>
                <a:lnTo>
                  <a:pt x="1999899" y="1351966"/>
                </a:lnTo>
                <a:lnTo>
                  <a:pt x="1682944" y="1351966"/>
                </a:lnTo>
                <a:lnTo>
                  <a:pt x="1548309" y="1346356"/>
                </a:lnTo>
                <a:lnTo>
                  <a:pt x="1520260" y="1343551"/>
                </a:lnTo>
                <a:lnTo>
                  <a:pt x="1466967" y="1335136"/>
                </a:lnTo>
                <a:lnTo>
                  <a:pt x="1424893" y="1323917"/>
                </a:lnTo>
                <a:lnTo>
                  <a:pt x="1391234" y="1309892"/>
                </a:lnTo>
                <a:lnTo>
                  <a:pt x="1301477" y="1228550"/>
                </a:lnTo>
                <a:lnTo>
                  <a:pt x="1107938" y="1049036"/>
                </a:lnTo>
                <a:lnTo>
                  <a:pt x="827448" y="788179"/>
                </a:lnTo>
                <a:lnTo>
                  <a:pt x="645129" y="614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434A83B-5119-440B-9130-1575700C3F2C}"/>
              </a:ext>
            </a:extLst>
          </p:cNvPr>
          <p:cNvGrpSpPr/>
          <p:nvPr/>
        </p:nvGrpSpPr>
        <p:grpSpPr>
          <a:xfrm>
            <a:off x="3848101" y="1390650"/>
            <a:ext cx="4545013" cy="4583114"/>
            <a:chOff x="3848101" y="1390650"/>
            <a:chExt cx="4545013" cy="4583114"/>
          </a:xfrm>
        </p:grpSpPr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B3D82895-6EFA-487B-BC6C-E7E5172FA945}"/>
                </a:ext>
              </a:extLst>
            </p:cNvPr>
            <p:cNvSpPr/>
            <p:nvPr/>
          </p:nvSpPr>
          <p:spPr>
            <a:xfrm>
              <a:off x="3898106" y="1395413"/>
              <a:ext cx="966788" cy="1289050"/>
            </a:xfrm>
            <a:custGeom>
              <a:avLst/>
              <a:gdLst>
                <a:gd name="connsiteX0" fmla="*/ 466725 w 966788"/>
                <a:gd name="connsiteY0" fmla="*/ 557212 h 1288256"/>
                <a:gd name="connsiteX1" fmla="*/ 514350 w 966788"/>
                <a:gd name="connsiteY1" fmla="*/ 466725 h 1288256"/>
                <a:gd name="connsiteX2" fmla="*/ 552450 w 966788"/>
                <a:gd name="connsiteY2" fmla="*/ 383381 h 1288256"/>
                <a:gd name="connsiteX3" fmla="*/ 585788 w 966788"/>
                <a:gd name="connsiteY3" fmla="*/ 295275 h 1288256"/>
                <a:gd name="connsiteX4" fmla="*/ 597694 w 966788"/>
                <a:gd name="connsiteY4" fmla="*/ 252412 h 1288256"/>
                <a:gd name="connsiteX5" fmla="*/ 600075 w 966788"/>
                <a:gd name="connsiteY5" fmla="*/ 216693 h 1288256"/>
                <a:gd name="connsiteX6" fmla="*/ 600075 w 966788"/>
                <a:gd name="connsiteY6" fmla="*/ 188118 h 1288256"/>
                <a:gd name="connsiteX7" fmla="*/ 590550 w 966788"/>
                <a:gd name="connsiteY7" fmla="*/ 161925 h 1288256"/>
                <a:gd name="connsiteX8" fmla="*/ 573881 w 966788"/>
                <a:gd name="connsiteY8" fmla="*/ 138112 h 1288256"/>
                <a:gd name="connsiteX9" fmla="*/ 552450 w 966788"/>
                <a:gd name="connsiteY9" fmla="*/ 116681 h 1288256"/>
                <a:gd name="connsiteX10" fmla="*/ 526256 w 966788"/>
                <a:gd name="connsiteY10" fmla="*/ 95250 h 1288256"/>
                <a:gd name="connsiteX11" fmla="*/ 490538 w 966788"/>
                <a:gd name="connsiteY11" fmla="*/ 73818 h 1288256"/>
                <a:gd name="connsiteX12" fmla="*/ 447675 w 966788"/>
                <a:gd name="connsiteY12" fmla="*/ 50006 h 1288256"/>
                <a:gd name="connsiteX13" fmla="*/ 435769 w 966788"/>
                <a:gd name="connsiteY13" fmla="*/ 38100 h 1288256"/>
                <a:gd name="connsiteX14" fmla="*/ 426244 w 966788"/>
                <a:gd name="connsiteY14" fmla="*/ 14287 h 1288256"/>
                <a:gd name="connsiteX15" fmla="*/ 433388 w 966788"/>
                <a:gd name="connsiteY15" fmla="*/ 2381 h 1288256"/>
                <a:gd name="connsiteX16" fmla="*/ 450056 w 966788"/>
                <a:gd name="connsiteY16" fmla="*/ 0 h 1288256"/>
                <a:gd name="connsiteX17" fmla="*/ 490538 w 966788"/>
                <a:gd name="connsiteY17" fmla="*/ 4762 h 1288256"/>
                <a:gd name="connsiteX18" fmla="*/ 531019 w 966788"/>
                <a:gd name="connsiteY18" fmla="*/ 2381 h 1288256"/>
                <a:gd name="connsiteX19" fmla="*/ 607219 w 966788"/>
                <a:gd name="connsiteY19" fmla="*/ 9525 h 1288256"/>
                <a:gd name="connsiteX20" fmla="*/ 661988 w 966788"/>
                <a:gd name="connsiteY20" fmla="*/ 19050 h 1288256"/>
                <a:gd name="connsiteX21" fmla="*/ 711994 w 966788"/>
                <a:gd name="connsiteY21" fmla="*/ 38100 h 1288256"/>
                <a:gd name="connsiteX22" fmla="*/ 762000 w 966788"/>
                <a:gd name="connsiteY22" fmla="*/ 59531 h 1288256"/>
                <a:gd name="connsiteX23" fmla="*/ 821531 w 966788"/>
                <a:gd name="connsiteY23" fmla="*/ 90487 h 1288256"/>
                <a:gd name="connsiteX24" fmla="*/ 854869 w 966788"/>
                <a:gd name="connsiteY24" fmla="*/ 114300 h 1288256"/>
                <a:gd name="connsiteX25" fmla="*/ 883444 w 966788"/>
                <a:gd name="connsiteY25" fmla="*/ 135731 h 1288256"/>
                <a:gd name="connsiteX26" fmla="*/ 912019 w 966788"/>
                <a:gd name="connsiteY26" fmla="*/ 166687 h 1288256"/>
                <a:gd name="connsiteX27" fmla="*/ 950119 w 966788"/>
                <a:gd name="connsiteY27" fmla="*/ 223837 h 1288256"/>
                <a:gd name="connsiteX28" fmla="*/ 964406 w 966788"/>
                <a:gd name="connsiteY28" fmla="*/ 252412 h 1288256"/>
                <a:gd name="connsiteX29" fmla="*/ 966788 w 966788"/>
                <a:gd name="connsiteY29" fmla="*/ 276225 h 1288256"/>
                <a:gd name="connsiteX30" fmla="*/ 962025 w 966788"/>
                <a:gd name="connsiteY30" fmla="*/ 292893 h 1288256"/>
                <a:gd name="connsiteX31" fmla="*/ 954881 w 966788"/>
                <a:gd name="connsiteY31" fmla="*/ 304800 h 1288256"/>
                <a:gd name="connsiteX32" fmla="*/ 931069 w 966788"/>
                <a:gd name="connsiteY32" fmla="*/ 314325 h 1288256"/>
                <a:gd name="connsiteX33" fmla="*/ 900113 w 966788"/>
                <a:gd name="connsiteY33" fmla="*/ 328612 h 1288256"/>
                <a:gd name="connsiteX34" fmla="*/ 862013 w 966788"/>
                <a:gd name="connsiteY34" fmla="*/ 354806 h 1288256"/>
                <a:gd name="connsiteX35" fmla="*/ 833438 w 966788"/>
                <a:gd name="connsiteY35" fmla="*/ 388143 h 1288256"/>
                <a:gd name="connsiteX36" fmla="*/ 809625 w 966788"/>
                <a:gd name="connsiteY36" fmla="*/ 426243 h 1288256"/>
                <a:gd name="connsiteX37" fmla="*/ 783431 w 966788"/>
                <a:gd name="connsiteY37" fmla="*/ 481012 h 1288256"/>
                <a:gd name="connsiteX38" fmla="*/ 762000 w 966788"/>
                <a:gd name="connsiteY38" fmla="*/ 528637 h 1288256"/>
                <a:gd name="connsiteX39" fmla="*/ 740569 w 966788"/>
                <a:gd name="connsiteY39" fmla="*/ 559593 h 1288256"/>
                <a:gd name="connsiteX40" fmla="*/ 619125 w 966788"/>
                <a:gd name="connsiteY40" fmla="*/ 673893 h 1288256"/>
                <a:gd name="connsiteX41" fmla="*/ 583406 w 966788"/>
                <a:gd name="connsiteY41" fmla="*/ 719137 h 1288256"/>
                <a:gd name="connsiteX42" fmla="*/ 497681 w 966788"/>
                <a:gd name="connsiteY42" fmla="*/ 828675 h 1288256"/>
                <a:gd name="connsiteX43" fmla="*/ 414338 w 966788"/>
                <a:gd name="connsiteY43" fmla="*/ 923925 h 1288256"/>
                <a:gd name="connsiteX44" fmla="*/ 311944 w 966788"/>
                <a:gd name="connsiteY44" fmla="*/ 1040606 h 1288256"/>
                <a:gd name="connsiteX45" fmla="*/ 204788 w 966788"/>
                <a:gd name="connsiteY45" fmla="*/ 1147762 h 1288256"/>
                <a:gd name="connsiteX46" fmla="*/ 121444 w 966788"/>
                <a:gd name="connsiteY46" fmla="*/ 1223962 h 1288256"/>
                <a:gd name="connsiteX47" fmla="*/ 64294 w 966788"/>
                <a:gd name="connsiteY47" fmla="*/ 1271587 h 1288256"/>
                <a:gd name="connsiteX48" fmla="*/ 38100 w 966788"/>
                <a:gd name="connsiteY48" fmla="*/ 1285875 h 1288256"/>
                <a:gd name="connsiteX49" fmla="*/ 21431 w 966788"/>
                <a:gd name="connsiteY49" fmla="*/ 1288256 h 1288256"/>
                <a:gd name="connsiteX50" fmla="*/ 4763 w 966788"/>
                <a:gd name="connsiteY50" fmla="*/ 1283493 h 1288256"/>
                <a:gd name="connsiteX51" fmla="*/ 0 w 966788"/>
                <a:gd name="connsiteY51" fmla="*/ 1266825 h 1288256"/>
                <a:gd name="connsiteX52" fmla="*/ 14288 w 966788"/>
                <a:gd name="connsiteY52" fmla="*/ 1235868 h 1288256"/>
                <a:gd name="connsiteX53" fmla="*/ 54769 w 966788"/>
                <a:gd name="connsiteY53" fmla="*/ 1178718 h 1288256"/>
                <a:gd name="connsiteX54" fmla="*/ 121444 w 966788"/>
                <a:gd name="connsiteY54" fmla="*/ 1090612 h 1288256"/>
                <a:gd name="connsiteX55" fmla="*/ 223838 w 966788"/>
                <a:gd name="connsiteY55" fmla="*/ 947737 h 1288256"/>
                <a:gd name="connsiteX56" fmla="*/ 309563 w 966788"/>
                <a:gd name="connsiteY56" fmla="*/ 821531 h 1288256"/>
                <a:gd name="connsiteX57" fmla="*/ 400050 w 966788"/>
                <a:gd name="connsiteY57" fmla="*/ 676275 h 1288256"/>
                <a:gd name="connsiteX58" fmla="*/ 466725 w 966788"/>
                <a:gd name="connsiteY58" fmla="*/ 557212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66788" h="1288256">
                  <a:moveTo>
                    <a:pt x="466725" y="557212"/>
                  </a:moveTo>
                  <a:lnTo>
                    <a:pt x="514350" y="466725"/>
                  </a:lnTo>
                  <a:lnTo>
                    <a:pt x="552450" y="383381"/>
                  </a:lnTo>
                  <a:lnTo>
                    <a:pt x="585788" y="295275"/>
                  </a:lnTo>
                  <a:lnTo>
                    <a:pt x="597694" y="252412"/>
                  </a:lnTo>
                  <a:lnTo>
                    <a:pt x="600075" y="216693"/>
                  </a:lnTo>
                  <a:lnTo>
                    <a:pt x="600075" y="188118"/>
                  </a:lnTo>
                  <a:lnTo>
                    <a:pt x="590550" y="161925"/>
                  </a:lnTo>
                  <a:lnTo>
                    <a:pt x="573881" y="138112"/>
                  </a:lnTo>
                  <a:lnTo>
                    <a:pt x="552450" y="116681"/>
                  </a:lnTo>
                  <a:lnTo>
                    <a:pt x="526256" y="95250"/>
                  </a:lnTo>
                  <a:lnTo>
                    <a:pt x="490538" y="73818"/>
                  </a:lnTo>
                  <a:lnTo>
                    <a:pt x="447675" y="50006"/>
                  </a:lnTo>
                  <a:lnTo>
                    <a:pt x="435769" y="38100"/>
                  </a:lnTo>
                  <a:lnTo>
                    <a:pt x="426244" y="14287"/>
                  </a:lnTo>
                  <a:lnTo>
                    <a:pt x="433388" y="2381"/>
                  </a:lnTo>
                  <a:lnTo>
                    <a:pt x="450056" y="0"/>
                  </a:lnTo>
                  <a:lnTo>
                    <a:pt x="490538" y="4762"/>
                  </a:lnTo>
                  <a:lnTo>
                    <a:pt x="531019" y="2381"/>
                  </a:lnTo>
                  <a:lnTo>
                    <a:pt x="607219" y="9525"/>
                  </a:lnTo>
                  <a:lnTo>
                    <a:pt x="661988" y="19050"/>
                  </a:lnTo>
                  <a:lnTo>
                    <a:pt x="711994" y="38100"/>
                  </a:lnTo>
                  <a:lnTo>
                    <a:pt x="762000" y="59531"/>
                  </a:lnTo>
                  <a:lnTo>
                    <a:pt x="821531" y="90487"/>
                  </a:lnTo>
                  <a:lnTo>
                    <a:pt x="854869" y="114300"/>
                  </a:lnTo>
                  <a:lnTo>
                    <a:pt x="883444" y="135731"/>
                  </a:lnTo>
                  <a:lnTo>
                    <a:pt x="912019" y="166687"/>
                  </a:lnTo>
                  <a:lnTo>
                    <a:pt x="950119" y="223837"/>
                  </a:lnTo>
                  <a:lnTo>
                    <a:pt x="964406" y="252412"/>
                  </a:lnTo>
                  <a:lnTo>
                    <a:pt x="966788" y="276225"/>
                  </a:lnTo>
                  <a:lnTo>
                    <a:pt x="962025" y="292893"/>
                  </a:lnTo>
                  <a:lnTo>
                    <a:pt x="954881" y="304800"/>
                  </a:lnTo>
                  <a:lnTo>
                    <a:pt x="931069" y="314325"/>
                  </a:lnTo>
                  <a:lnTo>
                    <a:pt x="900113" y="328612"/>
                  </a:lnTo>
                  <a:lnTo>
                    <a:pt x="862013" y="354806"/>
                  </a:lnTo>
                  <a:lnTo>
                    <a:pt x="833438" y="388143"/>
                  </a:lnTo>
                  <a:lnTo>
                    <a:pt x="809625" y="426243"/>
                  </a:lnTo>
                  <a:lnTo>
                    <a:pt x="783431" y="481012"/>
                  </a:lnTo>
                  <a:lnTo>
                    <a:pt x="762000" y="528637"/>
                  </a:lnTo>
                  <a:lnTo>
                    <a:pt x="740569" y="559593"/>
                  </a:lnTo>
                  <a:lnTo>
                    <a:pt x="619125" y="673893"/>
                  </a:lnTo>
                  <a:lnTo>
                    <a:pt x="583406" y="719137"/>
                  </a:lnTo>
                  <a:lnTo>
                    <a:pt x="497681" y="828675"/>
                  </a:lnTo>
                  <a:lnTo>
                    <a:pt x="414338" y="923925"/>
                  </a:lnTo>
                  <a:lnTo>
                    <a:pt x="311944" y="1040606"/>
                  </a:lnTo>
                  <a:lnTo>
                    <a:pt x="204788" y="1147762"/>
                  </a:lnTo>
                  <a:lnTo>
                    <a:pt x="121444" y="1223962"/>
                  </a:lnTo>
                  <a:lnTo>
                    <a:pt x="64294" y="1271587"/>
                  </a:lnTo>
                  <a:lnTo>
                    <a:pt x="38100" y="1285875"/>
                  </a:lnTo>
                  <a:lnTo>
                    <a:pt x="21431" y="1288256"/>
                  </a:lnTo>
                  <a:lnTo>
                    <a:pt x="4763" y="1283493"/>
                  </a:lnTo>
                  <a:lnTo>
                    <a:pt x="0" y="1266825"/>
                  </a:lnTo>
                  <a:lnTo>
                    <a:pt x="14288" y="1235868"/>
                  </a:lnTo>
                  <a:lnTo>
                    <a:pt x="54769" y="1178718"/>
                  </a:lnTo>
                  <a:lnTo>
                    <a:pt x="121444" y="1090612"/>
                  </a:lnTo>
                  <a:lnTo>
                    <a:pt x="223838" y="947737"/>
                  </a:lnTo>
                  <a:lnTo>
                    <a:pt x="309563" y="821531"/>
                  </a:lnTo>
                  <a:lnTo>
                    <a:pt x="400050" y="676275"/>
                  </a:lnTo>
                  <a:lnTo>
                    <a:pt x="466725" y="5572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88A03F43-9694-48FE-92D9-719C63ACBDFB}"/>
                </a:ext>
              </a:extLst>
            </p:cNvPr>
            <p:cNvSpPr/>
            <p:nvPr/>
          </p:nvSpPr>
          <p:spPr>
            <a:xfrm>
              <a:off x="5753895" y="1390650"/>
              <a:ext cx="879475" cy="935038"/>
            </a:xfrm>
            <a:custGeom>
              <a:avLst/>
              <a:gdLst>
                <a:gd name="connsiteX0" fmla="*/ 395287 w 881062"/>
                <a:gd name="connsiteY0" fmla="*/ 471488 h 935831"/>
                <a:gd name="connsiteX1" fmla="*/ 454819 w 881062"/>
                <a:gd name="connsiteY1" fmla="*/ 395288 h 935831"/>
                <a:gd name="connsiteX2" fmla="*/ 476250 w 881062"/>
                <a:gd name="connsiteY2" fmla="*/ 366713 h 935831"/>
                <a:gd name="connsiteX3" fmla="*/ 497681 w 881062"/>
                <a:gd name="connsiteY3" fmla="*/ 335756 h 935831"/>
                <a:gd name="connsiteX4" fmla="*/ 514350 w 881062"/>
                <a:gd name="connsiteY4" fmla="*/ 309563 h 935831"/>
                <a:gd name="connsiteX5" fmla="*/ 526256 w 881062"/>
                <a:gd name="connsiteY5" fmla="*/ 283369 h 935831"/>
                <a:gd name="connsiteX6" fmla="*/ 535781 w 881062"/>
                <a:gd name="connsiteY6" fmla="*/ 252413 h 935831"/>
                <a:gd name="connsiteX7" fmla="*/ 542925 w 881062"/>
                <a:gd name="connsiteY7" fmla="*/ 223838 h 935831"/>
                <a:gd name="connsiteX8" fmla="*/ 550069 w 881062"/>
                <a:gd name="connsiteY8" fmla="*/ 185738 h 935831"/>
                <a:gd name="connsiteX9" fmla="*/ 550069 w 881062"/>
                <a:gd name="connsiteY9" fmla="*/ 164306 h 935831"/>
                <a:gd name="connsiteX10" fmla="*/ 540544 w 881062"/>
                <a:gd name="connsiteY10" fmla="*/ 147638 h 935831"/>
                <a:gd name="connsiteX11" fmla="*/ 528637 w 881062"/>
                <a:gd name="connsiteY11" fmla="*/ 133350 h 935831"/>
                <a:gd name="connsiteX12" fmla="*/ 502444 w 881062"/>
                <a:gd name="connsiteY12" fmla="*/ 111919 h 935831"/>
                <a:gd name="connsiteX13" fmla="*/ 485775 w 881062"/>
                <a:gd name="connsiteY13" fmla="*/ 102394 h 935831"/>
                <a:gd name="connsiteX14" fmla="*/ 459581 w 881062"/>
                <a:gd name="connsiteY14" fmla="*/ 88106 h 935831"/>
                <a:gd name="connsiteX15" fmla="*/ 433387 w 881062"/>
                <a:gd name="connsiteY15" fmla="*/ 80963 h 935831"/>
                <a:gd name="connsiteX16" fmla="*/ 404812 w 881062"/>
                <a:gd name="connsiteY16" fmla="*/ 66675 h 935831"/>
                <a:gd name="connsiteX17" fmla="*/ 385762 w 881062"/>
                <a:gd name="connsiteY17" fmla="*/ 45244 h 935831"/>
                <a:gd name="connsiteX18" fmla="*/ 385762 w 881062"/>
                <a:gd name="connsiteY18" fmla="*/ 30956 h 935831"/>
                <a:gd name="connsiteX19" fmla="*/ 395287 w 881062"/>
                <a:gd name="connsiteY19" fmla="*/ 16669 h 935831"/>
                <a:gd name="connsiteX20" fmla="*/ 414337 w 881062"/>
                <a:gd name="connsiteY20" fmla="*/ 9525 h 935831"/>
                <a:gd name="connsiteX21" fmla="*/ 442912 w 881062"/>
                <a:gd name="connsiteY21" fmla="*/ 2381 h 935831"/>
                <a:gd name="connsiteX22" fmla="*/ 495300 w 881062"/>
                <a:gd name="connsiteY22" fmla="*/ 0 h 935831"/>
                <a:gd name="connsiteX23" fmla="*/ 578644 w 881062"/>
                <a:gd name="connsiteY23" fmla="*/ 2381 h 935831"/>
                <a:gd name="connsiteX24" fmla="*/ 626269 w 881062"/>
                <a:gd name="connsiteY24" fmla="*/ 11906 h 935831"/>
                <a:gd name="connsiteX25" fmla="*/ 676275 w 881062"/>
                <a:gd name="connsiteY25" fmla="*/ 33338 h 935831"/>
                <a:gd name="connsiteX26" fmla="*/ 738187 w 881062"/>
                <a:gd name="connsiteY26" fmla="*/ 69056 h 935831"/>
                <a:gd name="connsiteX27" fmla="*/ 783431 w 881062"/>
                <a:gd name="connsiteY27" fmla="*/ 100013 h 935831"/>
                <a:gd name="connsiteX28" fmla="*/ 814387 w 881062"/>
                <a:gd name="connsiteY28" fmla="*/ 126206 h 935831"/>
                <a:gd name="connsiteX29" fmla="*/ 842962 w 881062"/>
                <a:gd name="connsiteY29" fmla="*/ 161925 h 935831"/>
                <a:gd name="connsiteX30" fmla="*/ 864394 w 881062"/>
                <a:gd name="connsiteY30" fmla="*/ 195263 h 935831"/>
                <a:gd name="connsiteX31" fmla="*/ 876300 w 881062"/>
                <a:gd name="connsiteY31" fmla="*/ 219075 h 935831"/>
                <a:gd name="connsiteX32" fmla="*/ 881062 w 881062"/>
                <a:gd name="connsiteY32" fmla="*/ 240506 h 935831"/>
                <a:gd name="connsiteX33" fmla="*/ 876300 w 881062"/>
                <a:gd name="connsiteY33" fmla="*/ 271463 h 935831"/>
                <a:gd name="connsiteX34" fmla="*/ 864394 w 881062"/>
                <a:gd name="connsiteY34" fmla="*/ 290513 h 935831"/>
                <a:gd name="connsiteX35" fmla="*/ 838200 w 881062"/>
                <a:gd name="connsiteY35" fmla="*/ 309563 h 935831"/>
                <a:gd name="connsiteX36" fmla="*/ 804862 w 881062"/>
                <a:gd name="connsiteY36" fmla="*/ 328613 h 935831"/>
                <a:gd name="connsiteX37" fmla="*/ 759619 w 881062"/>
                <a:gd name="connsiteY37" fmla="*/ 357188 h 935831"/>
                <a:gd name="connsiteX38" fmla="*/ 709612 w 881062"/>
                <a:gd name="connsiteY38" fmla="*/ 402431 h 935831"/>
                <a:gd name="connsiteX39" fmla="*/ 573881 w 881062"/>
                <a:gd name="connsiteY39" fmla="*/ 538163 h 935831"/>
                <a:gd name="connsiteX40" fmla="*/ 447675 w 881062"/>
                <a:gd name="connsiteY40" fmla="*/ 640556 h 935831"/>
                <a:gd name="connsiteX41" fmla="*/ 271462 w 881062"/>
                <a:gd name="connsiteY41" fmla="*/ 773906 h 935831"/>
                <a:gd name="connsiteX42" fmla="*/ 130969 w 881062"/>
                <a:gd name="connsiteY42" fmla="*/ 873919 h 935831"/>
                <a:gd name="connsiteX43" fmla="*/ 52387 w 881062"/>
                <a:gd name="connsiteY43" fmla="*/ 926306 h 935831"/>
                <a:gd name="connsiteX44" fmla="*/ 26194 w 881062"/>
                <a:gd name="connsiteY44" fmla="*/ 935831 h 935831"/>
                <a:gd name="connsiteX45" fmla="*/ 9525 w 881062"/>
                <a:gd name="connsiteY45" fmla="*/ 935831 h 935831"/>
                <a:gd name="connsiteX46" fmla="*/ 0 w 881062"/>
                <a:gd name="connsiteY46" fmla="*/ 923925 h 935831"/>
                <a:gd name="connsiteX47" fmla="*/ 4762 w 881062"/>
                <a:gd name="connsiteY47" fmla="*/ 897731 h 935831"/>
                <a:gd name="connsiteX48" fmla="*/ 11906 w 881062"/>
                <a:gd name="connsiteY48" fmla="*/ 885825 h 935831"/>
                <a:gd name="connsiteX49" fmla="*/ 42862 w 881062"/>
                <a:gd name="connsiteY49" fmla="*/ 850106 h 935831"/>
                <a:gd name="connsiteX50" fmla="*/ 107156 w 881062"/>
                <a:gd name="connsiteY50" fmla="*/ 783431 h 935831"/>
                <a:gd name="connsiteX51" fmla="*/ 178594 w 881062"/>
                <a:gd name="connsiteY51" fmla="*/ 709613 h 935831"/>
                <a:gd name="connsiteX52" fmla="*/ 247650 w 881062"/>
                <a:gd name="connsiteY52" fmla="*/ 638175 h 935831"/>
                <a:gd name="connsiteX53" fmla="*/ 350044 w 881062"/>
                <a:gd name="connsiteY53" fmla="*/ 523875 h 935831"/>
                <a:gd name="connsiteX54" fmla="*/ 395287 w 881062"/>
                <a:gd name="connsiteY54" fmla="*/ 4714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81062" h="935831">
                  <a:moveTo>
                    <a:pt x="395287" y="471488"/>
                  </a:moveTo>
                  <a:lnTo>
                    <a:pt x="454819" y="395288"/>
                  </a:lnTo>
                  <a:lnTo>
                    <a:pt x="476250" y="366713"/>
                  </a:lnTo>
                  <a:lnTo>
                    <a:pt x="497681" y="335756"/>
                  </a:lnTo>
                  <a:lnTo>
                    <a:pt x="514350" y="309563"/>
                  </a:lnTo>
                  <a:lnTo>
                    <a:pt x="526256" y="283369"/>
                  </a:lnTo>
                  <a:lnTo>
                    <a:pt x="535781" y="252413"/>
                  </a:lnTo>
                  <a:lnTo>
                    <a:pt x="542925" y="223838"/>
                  </a:lnTo>
                  <a:lnTo>
                    <a:pt x="550069" y="185738"/>
                  </a:lnTo>
                  <a:lnTo>
                    <a:pt x="550069" y="164306"/>
                  </a:lnTo>
                  <a:lnTo>
                    <a:pt x="540544" y="147638"/>
                  </a:lnTo>
                  <a:lnTo>
                    <a:pt x="528637" y="133350"/>
                  </a:lnTo>
                  <a:lnTo>
                    <a:pt x="502444" y="111919"/>
                  </a:lnTo>
                  <a:lnTo>
                    <a:pt x="485775" y="102394"/>
                  </a:lnTo>
                  <a:lnTo>
                    <a:pt x="459581" y="88106"/>
                  </a:lnTo>
                  <a:lnTo>
                    <a:pt x="433387" y="80963"/>
                  </a:lnTo>
                  <a:lnTo>
                    <a:pt x="404812" y="66675"/>
                  </a:lnTo>
                  <a:lnTo>
                    <a:pt x="385762" y="45244"/>
                  </a:lnTo>
                  <a:lnTo>
                    <a:pt x="385762" y="30956"/>
                  </a:lnTo>
                  <a:lnTo>
                    <a:pt x="395287" y="16669"/>
                  </a:lnTo>
                  <a:lnTo>
                    <a:pt x="414337" y="9525"/>
                  </a:lnTo>
                  <a:lnTo>
                    <a:pt x="442912" y="2381"/>
                  </a:lnTo>
                  <a:lnTo>
                    <a:pt x="495300" y="0"/>
                  </a:lnTo>
                  <a:lnTo>
                    <a:pt x="578644" y="2381"/>
                  </a:lnTo>
                  <a:lnTo>
                    <a:pt x="626269" y="11906"/>
                  </a:lnTo>
                  <a:lnTo>
                    <a:pt x="676275" y="33338"/>
                  </a:lnTo>
                  <a:lnTo>
                    <a:pt x="738187" y="69056"/>
                  </a:lnTo>
                  <a:lnTo>
                    <a:pt x="783431" y="100013"/>
                  </a:lnTo>
                  <a:lnTo>
                    <a:pt x="814387" y="126206"/>
                  </a:lnTo>
                  <a:lnTo>
                    <a:pt x="842962" y="161925"/>
                  </a:lnTo>
                  <a:lnTo>
                    <a:pt x="864394" y="195263"/>
                  </a:lnTo>
                  <a:lnTo>
                    <a:pt x="876300" y="219075"/>
                  </a:lnTo>
                  <a:lnTo>
                    <a:pt x="881062" y="240506"/>
                  </a:lnTo>
                  <a:lnTo>
                    <a:pt x="876300" y="271463"/>
                  </a:lnTo>
                  <a:lnTo>
                    <a:pt x="864394" y="290513"/>
                  </a:lnTo>
                  <a:lnTo>
                    <a:pt x="838200" y="309563"/>
                  </a:lnTo>
                  <a:lnTo>
                    <a:pt x="804862" y="328613"/>
                  </a:lnTo>
                  <a:lnTo>
                    <a:pt x="759619" y="357188"/>
                  </a:lnTo>
                  <a:lnTo>
                    <a:pt x="709612" y="402431"/>
                  </a:lnTo>
                  <a:lnTo>
                    <a:pt x="573881" y="538163"/>
                  </a:lnTo>
                  <a:lnTo>
                    <a:pt x="447675" y="640556"/>
                  </a:lnTo>
                  <a:lnTo>
                    <a:pt x="271462" y="773906"/>
                  </a:lnTo>
                  <a:lnTo>
                    <a:pt x="130969" y="873919"/>
                  </a:lnTo>
                  <a:lnTo>
                    <a:pt x="52387" y="926306"/>
                  </a:lnTo>
                  <a:lnTo>
                    <a:pt x="26194" y="935831"/>
                  </a:lnTo>
                  <a:lnTo>
                    <a:pt x="9525" y="935831"/>
                  </a:lnTo>
                  <a:lnTo>
                    <a:pt x="0" y="923925"/>
                  </a:lnTo>
                  <a:lnTo>
                    <a:pt x="4762" y="897731"/>
                  </a:lnTo>
                  <a:lnTo>
                    <a:pt x="11906" y="885825"/>
                  </a:lnTo>
                  <a:lnTo>
                    <a:pt x="42862" y="850106"/>
                  </a:lnTo>
                  <a:lnTo>
                    <a:pt x="107156" y="783431"/>
                  </a:lnTo>
                  <a:lnTo>
                    <a:pt x="178594" y="709613"/>
                  </a:lnTo>
                  <a:lnTo>
                    <a:pt x="247650" y="638175"/>
                  </a:lnTo>
                  <a:lnTo>
                    <a:pt x="350044" y="523875"/>
                  </a:lnTo>
                  <a:lnTo>
                    <a:pt x="395287" y="4714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4">
              <a:extLst>
                <a:ext uri="{FF2B5EF4-FFF2-40B4-BE49-F238E27FC236}">
                  <a16:creationId xmlns:a16="http://schemas.microsoft.com/office/drawing/2014/main" id="{41A6CB34-AF6E-433E-AF90-7DD28D677CAF}"/>
                </a:ext>
              </a:extLst>
            </p:cNvPr>
            <p:cNvSpPr/>
            <p:nvPr/>
          </p:nvSpPr>
          <p:spPr>
            <a:xfrm>
              <a:off x="4147345" y="2693989"/>
              <a:ext cx="1406525" cy="422275"/>
            </a:xfrm>
            <a:custGeom>
              <a:avLst/>
              <a:gdLst>
                <a:gd name="connsiteX0" fmla="*/ 557213 w 1404938"/>
                <a:gd name="connsiteY0" fmla="*/ 219075 h 423862"/>
                <a:gd name="connsiteX1" fmla="*/ 652463 w 1404938"/>
                <a:gd name="connsiteY1" fmla="*/ 200025 h 423862"/>
                <a:gd name="connsiteX2" fmla="*/ 733425 w 1404938"/>
                <a:gd name="connsiteY2" fmla="*/ 180975 h 423862"/>
                <a:gd name="connsiteX3" fmla="*/ 840582 w 1404938"/>
                <a:gd name="connsiteY3" fmla="*/ 152400 h 423862"/>
                <a:gd name="connsiteX4" fmla="*/ 897732 w 1404938"/>
                <a:gd name="connsiteY4" fmla="*/ 135731 h 423862"/>
                <a:gd name="connsiteX5" fmla="*/ 942975 w 1404938"/>
                <a:gd name="connsiteY5" fmla="*/ 116681 h 423862"/>
                <a:gd name="connsiteX6" fmla="*/ 1004888 w 1404938"/>
                <a:gd name="connsiteY6" fmla="*/ 85725 h 423862"/>
                <a:gd name="connsiteX7" fmla="*/ 1062038 w 1404938"/>
                <a:gd name="connsiteY7" fmla="*/ 50006 h 423862"/>
                <a:gd name="connsiteX8" fmla="*/ 1102519 w 1404938"/>
                <a:gd name="connsiteY8" fmla="*/ 21431 h 423862"/>
                <a:gd name="connsiteX9" fmla="*/ 1123950 w 1404938"/>
                <a:gd name="connsiteY9" fmla="*/ 4762 h 423862"/>
                <a:gd name="connsiteX10" fmla="*/ 1140619 w 1404938"/>
                <a:gd name="connsiteY10" fmla="*/ 0 h 423862"/>
                <a:gd name="connsiteX11" fmla="*/ 1195388 w 1404938"/>
                <a:gd name="connsiteY11" fmla="*/ 9525 h 423862"/>
                <a:gd name="connsiteX12" fmla="*/ 1252538 w 1404938"/>
                <a:gd name="connsiteY12" fmla="*/ 23812 h 423862"/>
                <a:gd name="connsiteX13" fmla="*/ 1302544 w 1404938"/>
                <a:gd name="connsiteY13" fmla="*/ 40481 h 423862"/>
                <a:gd name="connsiteX14" fmla="*/ 1343025 w 1404938"/>
                <a:gd name="connsiteY14" fmla="*/ 61912 h 423862"/>
                <a:gd name="connsiteX15" fmla="*/ 1373982 w 1404938"/>
                <a:gd name="connsiteY15" fmla="*/ 83344 h 423862"/>
                <a:gd name="connsiteX16" fmla="*/ 1395413 w 1404938"/>
                <a:gd name="connsiteY16" fmla="*/ 100012 h 423862"/>
                <a:gd name="connsiteX17" fmla="*/ 1402557 w 1404938"/>
                <a:gd name="connsiteY17" fmla="*/ 114300 h 423862"/>
                <a:gd name="connsiteX18" fmla="*/ 1404938 w 1404938"/>
                <a:gd name="connsiteY18" fmla="*/ 140494 h 423862"/>
                <a:gd name="connsiteX19" fmla="*/ 1400175 w 1404938"/>
                <a:gd name="connsiteY19" fmla="*/ 173831 h 423862"/>
                <a:gd name="connsiteX20" fmla="*/ 1385888 w 1404938"/>
                <a:gd name="connsiteY20" fmla="*/ 192881 h 423862"/>
                <a:gd name="connsiteX21" fmla="*/ 1357313 w 1404938"/>
                <a:gd name="connsiteY21" fmla="*/ 204787 h 423862"/>
                <a:gd name="connsiteX22" fmla="*/ 1207294 w 1404938"/>
                <a:gd name="connsiteY22" fmla="*/ 238125 h 423862"/>
                <a:gd name="connsiteX23" fmla="*/ 992982 w 1404938"/>
                <a:gd name="connsiteY23" fmla="*/ 283369 h 423862"/>
                <a:gd name="connsiteX24" fmla="*/ 821532 w 1404938"/>
                <a:gd name="connsiteY24" fmla="*/ 316706 h 423862"/>
                <a:gd name="connsiteX25" fmla="*/ 633413 w 1404938"/>
                <a:gd name="connsiteY25" fmla="*/ 376237 h 423862"/>
                <a:gd name="connsiteX26" fmla="*/ 507207 w 1404938"/>
                <a:gd name="connsiteY26" fmla="*/ 400050 h 423862"/>
                <a:gd name="connsiteX27" fmla="*/ 378619 w 1404938"/>
                <a:gd name="connsiteY27" fmla="*/ 421481 h 423862"/>
                <a:gd name="connsiteX28" fmla="*/ 330994 w 1404938"/>
                <a:gd name="connsiteY28" fmla="*/ 423862 h 423862"/>
                <a:gd name="connsiteX29" fmla="*/ 300038 w 1404938"/>
                <a:gd name="connsiteY29" fmla="*/ 421481 h 423862"/>
                <a:gd name="connsiteX30" fmla="*/ 254794 w 1404938"/>
                <a:gd name="connsiteY30" fmla="*/ 411956 h 423862"/>
                <a:gd name="connsiteX31" fmla="*/ 183357 w 1404938"/>
                <a:gd name="connsiteY31" fmla="*/ 383381 h 423862"/>
                <a:gd name="connsiteX32" fmla="*/ 133350 w 1404938"/>
                <a:gd name="connsiteY32" fmla="*/ 352425 h 423862"/>
                <a:gd name="connsiteX33" fmla="*/ 66675 w 1404938"/>
                <a:gd name="connsiteY33" fmla="*/ 309562 h 423862"/>
                <a:gd name="connsiteX34" fmla="*/ 14288 w 1404938"/>
                <a:gd name="connsiteY34" fmla="*/ 269081 h 423862"/>
                <a:gd name="connsiteX35" fmla="*/ 0 w 1404938"/>
                <a:gd name="connsiteY35" fmla="*/ 242887 h 423862"/>
                <a:gd name="connsiteX36" fmla="*/ 2382 w 1404938"/>
                <a:gd name="connsiteY36" fmla="*/ 226219 h 423862"/>
                <a:gd name="connsiteX37" fmla="*/ 9525 w 1404938"/>
                <a:gd name="connsiteY37" fmla="*/ 219075 h 423862"/>
                <a:gd name="connsiteX38" fmla="*/ 52388 w 1404938"/>
                <a:gd name="connsiteY38" fmla="*/ 223837 h 423862"/>
                <a:gd name="connsiteX39" fmla="*/ 164307 w 1404938"/>
                <a:gd name="connsiteY39" fmla="*/ 238125 h 423862"/>
                <a:gd name="connsiteX40" fmla="*/ 285750 w 1404938"/>
                <a:gd name="connsiteY40" fmla="*/ 245269 h 423862"/>
                <a:gd name="connsiteX41" fmla="*/ 373857 w 1404938"/>
                <a:gd name="connsiteY41" fmla="*/ 242887 h 423862"/>
                <a:gd name="connsiteX42" fmla="*/ 557213 w 1404938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4938" h="423862">
                  <a:moveTo>
                    <a:pt x="557213" y="219075"/>
                  </a:moveTo>
                  <a:lnTo>
                    <a:pt x="652463" y="200025"/>
                  </a:lnTo>
                  <a:lnTo>
                    <a:pt x="733425" y="180975"/>
                  </a:lnTo>
                  <a:lnTo>
                    <a:pt x="840582" y="152400"/>
                  </a:lnTo>
                  <a:lnTo>
                    <a:pt x="897732" y="135731"/>
                  </a:lnTo>
                  <a:lnTo>
                    <a:pt x="942975" y="116681"/>
                  </a:lnTo>
                  <a:lnTo>
                    <a:pt x="1004888" y="85725"/>
                  </a:lnTo>
                  <a:lnTo>
                    <a:pt x="1062038" y="50006"/>
                  </a:lnTo>
                  <a:lnTo>
                    <a:pt x="1102519" y="21431"/>
                  </a:lnTo>
                  <a:lnTo>
                    <a:pt x="1123950" y="4762"/>
                  </a:lnTo>
                  <a:lnTo>
                    <a:pt x="1140619" y="0"/>
                  </a:lnTo>
                  <a:lnTo>
                    <a:pt x="1195388" y="9525"/>
                  </a:lnTo>
                  <a:lnTo>
                    <a:pt x="1252538" y="23812"/>
                  </a:lnTo>
                  <a:lnTo>
                    <a:pt x="1302544" y="40481"/>
                  </a:lnTo>
                  <a:lnTo>
                    <a:pt x="1343025" y="61912"/>
                  </a:lnTo>
                  <a:lnTo>
                    <a:pt x="1373982" y="83344"/>
                  </a:lnTo>
                  <a:lnTo>
                    <a:pt x="1395413" y="100012"/>
                  </a:lnTo>
                  <a:lnTo>
                    <a:pt x="1402557" y="114300"/>
                  </a:lnTo>
                  <a:lnTo>
                    <a:pt x="1404938" y="140494"/>
                  </a:lnTo>
                  <a:lnTo>
                    <a:pt x="1400175" y="173831"/>
                  </a:lnTo>
                  <a:lnTo>
                    <a:pt x="1385888" y="192881"/>
                  </a:lnTo>
                  <a:lnTo>
                    <a:pt x="1357313" y="204787"/>
                  </a:lnTo>
                  <a:lnTo>
                    <a:pt x="1207294" y="238125"/>
                  </a:lnTo>
                  <a:lnTo>
                    <a:pt x="992982" y="283369"/>
                  </a:lnTo>
                  <a:lnTo>
                    <a:pt x="821532" y="316706"/>
                  </a:lnTo>
                  <a:lnTo>
                    <a:pt x="633413" y="376237"/>
                  </a:lnTo>
                  <a:lnTo>
                    <a:pt x="507207" y="400050"/>
                  </a:lnTo>
                  <a:lnTo>
                    <a:pt x="378619" y="421481"/>
                  </a:lnTo>
                  <a:lnTo>
                    <a:pt x="330994" y="423862"/>
                  </a:lnTo>
                  <a:lnTo>
                    <a:pt x="300038" y="421481"/>
                  </a:lnTo>
                  <a:lnTo>
                    <a:pt x="254794" y="411956"/>
                  </a:lnTo>
                  <a:lnTo>
                    <a:pt x="183357" y="383381"/>
                  </a:lnTo>
                  <a:lnTo>
                    <a:pt x="133350" y="352425"/>
                  </a:lnTo>
                  <a:lnTo>
                    <a:pt x="66675" y="309562"/>
                  </a:lnTo>
                  <a:lnTo>
                    <a:pt x="14288" y="269081"/>
                  </a:lnTo>
                  <a:lnTo>
                    <a:pt x="0" y="242887"/>
                  </a:lnTo>
                  <a:lnTo>
                    <a:pt x="2382" y="226219"/>
                  </a:lnTo>
                  <a:lnTo>
                    <a:pt x="9525" y="219075"/>
                  </a:lnTo>
                  <a:lnTo>
                    <a:pt x="52388" y="223837"/>
                  </a:lnTo>
                  <a:lnTo>
                    <a:pt x="164307" y="238125"/>
                  </a:lnTo>
                  <a:lnTo>
                    <a:pt x="285750" y="245269"/>
                  </a:lnTo>
                  <a:lnTo>
                    <a:pt x="373857" y="242887"/>
                  </a:lnTo>
                  <a:lnTo>
                    <a:pt x="557213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5">
              <a:extLst>
                <a:ext uri="{FF2B5EF4-FFF2-40B4-BE49-F238E27FC236}">
                  <a16:creationId xmlns:a16="http://schemas.microsoft.com/office/drawing/2014/main" id="{CE3AD27D-187E-473C-A0BA-2E2744B3C888}"/>
                </a:ext>
              </a:extLst>
            </p:cNvPr>
            <p:cNvSpPr/>
            <p:nvPr/>
          </p:nvSpPr>
          <p:spPr>
            <a:xfrm>
              <a:off x="3848101" y="4168776"/>
              <a:ext cx="4295775" cy="619125"/>
            </a:xfrm>
            <a:custGeom>
              <a:avLst/>
              <a:gdLst>
                <a:gd name="connsiteX0" fmla="*/ 1210963 w 4296621"/>
                <a:gd name="connsiteY0" fmla="*/ 285970 h 617838"/>
                <a:gd name="connsiteX1" fmla="*/ 1765251 w 4296621"/>
                <a:gd name="connsiteY1" fmla="*/ 229482 h 617838"/>
                <a:gd name="connsiteX2" fmla="*/ 2072405 w 4296621"/>
                <a:gd name="connsiteY2" fmla="*/ 194177 h 617838"/>
                <a:gd name="connsiteX3" fmla="*/ 2291296 w 4296621"/>
                <a:gd name="connsiteY3" fmla="*/ 155342 h 617838"/>
                <a:gd name="connsiteX4" fmla="*/ 2587858 w 4296621"/>
                <a:gd name="connsiteY4" fmla="*/ 134159 h 617838"/>
                <a:gd name="connsiteX5" fmla="*/ 3110373 w 4296621"/>
                <a:gd name="connsiteY5" fmla="*/ 98854 h 617838"/>
                <a:gd name="connsiteX6" fmla="*/ 3392813 w 4296621"/>
                <a:gd name="connsiteY6" fmla="*/ 81201 h 617838"/>
                <a:gd name="connsiteX7" fmla="*/ 3608173 w 4296621"/>
                <a:gd name="connsiteY7" fmla="*/ 63549 h 617838"/>
                <a:gd name="connsiteX8" fmla="*/ 3650539 w 4296621"/>
                <a:gd name="connsiteY8" fmla="*/ 52957 h 617838"/>
                <a:gd name="connsiteX9" fmla="*/ 3703497 w 4296621"/>
                <a:gd name="connsiteY9" fmla="*/ 31774 h 617838"/>
                <a:gd name="connsiteX10" fmla="*/ 3752924 w 4296621"/>
                <a:gd name="connsiteY10" fmla="*/ 0 h 617838"/>
                <a:gd name="connsiteX11" fmla="*/ 3802351 w 4296621"/>
                <a:gd name="connsiteY11" fmla="*/ 3530 h 617838"/>
                <a:gd name="connsiteX12" fmla="*/ 3968285 w 4296621"/>
                <a:gd name="connsiteY12" fmla="*/ 38835 h 617838"/>
                <a:gd name="connsiteX13" fmla="*/ 4081261 w 4296621"/>
                <a:gd name="connsiteY13" fmla="*/ 77671 h 617838"/>
                <a:gd name="connsiteX14" fmla="*/ 4158932 w 4296621"/>
                <a:gd name="connsiteY14" fmla="*/ 112976 h 617838"/>
                <a:gd name="connsiteX15" fmla="*/ 4222481 w 4296621"/>
                <a:gd name="connsiteY15" fmla="*/ 151811 h 617838"/>
                <a:gd name="connsiteX16" fmla="*/ 4257786 w 4296621"/>
                <a:gd name="connsiteY16" fmla="*/ 180055 h 617838"/>
                <a:gd name="connsiteX17" fmla="*/ 4278969 w 4296621"/>
                <a:gd name="connsiteY17" fmla="*/ 204769 h 617838"/>
                <a:gd name="connsiteX18" fmla="*/ 4293091 w 4296621"/>
                <a:gd name="connsiteY18" fmla="*/ 229482 h 617838"/>
                <a:gd name="connsiteX19" fmla="*/ 4296621 w 4296621"/>
                <a:gd name="connsiteY19" fmla="*/ 250665 h 617838"/>
                <a:gd name="connsiteX20" fmla="*/ 4282499 w 4296621"/>
                <a:gd name="connsiteY20" fmla="*/ 282440 h 617838"/>
                <a:gd name="connsiteX21" fmla="*/ 4268377 w 4296621"/>
                <a:gd name="connsiteY21" fmla="*/ 296562 h 617838"/>
                <a:gd name="connsiteX22" fmla="*/ 4240133 w 4296621"/>
                <a:gd name="connsiteY22" fmla="*/ 314214 h 617838"/>
                <a:gd name="connsiteX23" fmla="*/ 4187176 w 4296621"/>
                <a:gd name="connsiteY23" fmla="*/ 331867 h 617838"/>
                <a:gd name="connsiteX24" fmla="*/ 4130688 w 4296621"/>
                <a:gd name="connsiteY24" fmla="*/ 321275 h 617838"/>
                <a:gd name="connsiteX25" fmla="*/ 3957693 w 4296621"/>
                <a:gd name="connsiteY25" fmla="*/ 300092 h 617838"/>
                <a:gd name="connsiteX26" fmla="*/ 3682314 w 4296621"/>
                <a:gd name="connsiteY26" fmla="*/ 278909 h 617838"/>
                <a:gd name="connsiteX27" fmla="*/ 3424587 w 4296621"/>
                <a:gd name="connsiteY27" fmla="*/ 268318 h 617838"/>
                <a:gd name="connsiteX28" fmla="*/ 3149208 w 4296621"/>
                <a:gd name="connsiteY28" fmla="*/ 264787 h 617838"/>
                <a:gd name="connsiteX29" fmla="*/ 2923256 w 4296621"/>
                <a:gd name="connsiteY29" fmla="*/ 268318 h 617838"/>
                <a:gd name="connsiteX30" fmla="*/ 2690243 w 4296621"/>
                <a:gd name="connsiteY30" fmla="*/ 285970 h 617838"/>
                <a:gd name="connsiteX31" fmla="*/ 2400742 w 4296621"/>
                <a:gd name="connsiteY31" fmla="*/ 310684 h 617838"/>
                <a:gd name="connsiteX32" fmla="*/ 1722885 w 4296621"/>
                <a:gd name="connsiteY32" fmla="*/ 384824 h 617838"/>
                <a:gd name="connsiteX33" fmla="*/ 1355713 w 4296621"/>
                <a:gd name="connsiteY33" fmla="*/ 434252 h 617838"/>
                <a:gd name="connsiteX34" fmla="*/ 1055621 w 4296621"/>
                <a:gd name="connsiteY34" fmla="*/ 483679 h 617838"/>
                <a:gd name="connsiteX35" fmla="*/ 695509 w 4296621"/>
                <a:gd name="connsiteY35" fmla="*/ 557819 h 617838"/>
                <a:gd name="connsiteX36" fmla="*/ 437783 w 4296621"/>
                <a:gd name="connsiteY36" fmla="*/ 617838 h 617838"/>
                <a:gd name="connsiteX37" fmla="*/ 406008 w 4296621"/>
                <a:gd name="connsiteY37" fmla="*/ 617838 h 617838"/>
                <a:gd name="connsiteX38" fmla="*/ 370703 w 4296621"/>
                <a:gd name="connsiteY38" fmla="*/ 600185 h 617838"/>
                <a:gd name="connsiteX39" fmla="*/ 271849 w 4296621"/>
                <a:gd name="connsiteY39" fmla="*/ 533106 h 617838"/>
                <a:gd name="connsiteX40" fmla="*/ 190648 w 4296621"/>
                <a:gd name="connsiteY40" fmla="*/ 469557 h 617838"/>
                <a:gd name="connsiteX41" fmla="*/ 109446 w 4296621"/>
                <a:gd name="connsiteY41" fmla="*/ 388355 h 617838"/>
                <a:gd name="connsiteX42" fmla="*/ 28244 w 4296621"/>
                <a:gd name="connsiteY42" fmla="*/ 296562 h 617838"/>
                <a:gd name="connsiteX43" fmla="*/ 0 w 4296621"/>
                <a:gd name="connsiteY43" fmla="*/ 247135 h 617838"/>
                <a:gd name="connsiteX44" fmla="*/ 0 w 4296621"/>
                <a:gd name="connsiteY44" fmla="*/ 233013 h 617838"/>
                <a:gd name="connsiteX45" fmla="*/ 3531 w 4296621"/>
                <a:gd name="connsiteY45" fmla="*/ 222421 h 617838"/>
                <a:gd name="connsiteX46" fmla="*/ 10592 w 4296621"/>
                <a:gd name="connsiteY46" fmla="*/ 215360 h 617838"/>
                <a:gd name="connsiteX47" fmla="*/ 35305 w 4296621"/>
                <a:gd name="connsiteY47" fmla="*/ 215360 h 617838"/>
                <a:gd name="connsiteX48" fmla="*/ 45897 w 4296621"/>
                <a:gd name="connsiteY48" fmla="*/ 215360 h 617838"/>
                <a:gd name="connsiteX49" fmla="*/ 67080 w 4296621"/>
                <a:gd name="connsiteY49" fmla="*/ 229482 h 617838"/>
                <a:gd name="connsiteX50" fmla="*/ 123568 w 4296621"/>
                <a:gd name="connsiteY50" fmla="*/ 271848 h 617838"/>
                <a:gd name="connsiteX51" fmla="*/ 162404 w 4296621"/>
                <a:gd name="connsiteY51" fmla="*/ 296562 h 617838"/>
                <a:gd name="connsiteX52" fmla="*/ 215361 w 4296621"/>
                <a:gd name="connsiteY52" fmla="*/ 324806 h 617838"/>
                <a:gd name="connsiteX53" fmla="*/ 271849 w 4296621"/>
                <a:gd name="connsiteY53" fmla="*/ 342458 h 617838"/>
                <a:gd name="connsiteX54" fmla="*/ 356581 w 4296621"/>
                <a:gd name="connsiteY54" fmla="*/ 356580 h 617838"/>
                <a:gd name="connsiteX55" fmla="*/ 596655 w 4296621"/>
                <a:gd name="connsiteY55" fmla="*/ 338928 h 617838"/>
                <a:gd name="connsiteX56" fmla="*/ 1210963 w 4296621"/>
                <a:gd name="connsiteY56" fmla="*/ 285970 h 6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96621" h="617838">
                  <a:moveTo>
                    <a:pt x="1210963" y="285970"/>
                  </a:moveTo>
                  <a:lnTo>
                    <a:pt x="1765251" y="229482"/>
                  </a:lnTo>
                  <a:lnTo>
                    <a:pt x="2072405" y="194177"/>
                  </a:lnTo>
                  <a:lnTo>
                    <a:pt x="2291296" y="155342"/>
                  </a:lnTo>
                  <a:lnTo>
                    <a:pt x="2587858" y="134159"/>
                  </a:lnTo>
                  <a:lnTo>
                    <a:pt x="3110373" y="98854"/>
                  </a:lnTo>
                  <a:lnTo>
                    <a:pt x="3392813" y="81201"/>
                  </a:lnTo>
                  <a:lnTo>
                    <a:pt x="3608173" y="63549"/>
                  </a:lnTo>
                  <a:lnTo>
                    <a:pt x="3650539" y="52957"/>
                  </a:lnTo>
                  <a:lnTo>
                    <a:pt x="3703497" y="31774"/>
                  </a:lnTo>
                  <a:lnTo>
                    <a:pt x="3752924" y="0"/>
                  </a:lnTo>
                  <a:lnTo>
                    <a:pt x="3802351" y="3530"/>
                  </a:lnTo>
                  <a:lnTo>
                    <a:pt x="3968285" y="38835"/>
                  </a:lnTo>
                  <a:lnTo>
                    <a:pt x="4081261" y="77671"/>
                  </a:lnTo>
                  <a:lnTo>
                    <a:pt x="4158932" y="112976"/>
                  </a:lnTo>
                  <a:lnTo>
                    <a:pt x="4222481" y="151811"/>
                  </a:lnTo>
                  <a:lnTo>
                    <a:pt x="4257786" y="180055"/>
                  </a:lnTo>
                  <a:lnTo>
                    <a:pt x="4278969" y="204769"/>
                  </a:lnTo>
                  <a:lnTo>
                    <a:pt x="4293091" y="229482"/>
                  </a:lnTo>
                  <a:lnTo>
                    <a:pt x="4296621" y="250665"/>
                  </a:lnTo>
                  <a:lnTo>
                    <a:pt x="4282499" y="282440"/>
                  </a:lnTo>
                  <a:lnTo>
                    <a:pt x="4268377" y="296562"/>
                  </a:lnTo>
                  <a:lnTo>
                    <a:pt x="4240133" y="314214"/>
                  </a:lnTo>
                  <a:lnTo>
                    <a:pt x="4187176" y="331867"/>
                  </a:lnTo>
                  <a:lnTo>
                    <a:pt x="4130688" y="321275"/>
                  </a:lnTo>
                  <a:lnTo>
                    <a:pt x="3957693" y="300092"/>
                  </a:lnTo>
                  <a:lnTo>
                    <a:pt x="3682314" y="278909"/>
                  </a:lnTo>
                  <a:lnTo>
                    <a:pt x="3424587" y="268318"/>
                  </a:lnTo>
                  <a:lnTo>
                    <a:pt x="3149208" y="264787"/>
                  </a:lnTo>
                  <a:lnTo>
                    <a:pt x="2923256" y="268318"/>
                  </a:lnTo>
                  <a:lnTo>
                    <a:pt x="2690243" y="285970"/>
                  </a:lnTo>
                  <a:lnTo>
                    <a:pt x="2400742" y="310684"/>
                  </a:lnTo>
                  <a:lnTo>
                    <a:pt x="1722885" y="384824"/>
                  </a:lnTo>
                  <a:lnTo>
                    <a:pt x="1355713" y="434252"/>
                  </a:lnTo>
                  <a:lnTo>
                    <a:pt x="1055621" y="483679"/>
                  </a:lnTo>
                  <a:lnTo>
                    <a:pt x="695509" y="557819"/>
                  </a:lnTo>
                  <a:lnTo>
                    <a:pt x="437783" y="617838"/>
                  </a:lnTo>
                  <a:lnTo>
                    <a:pt x="406008" y="617838"/>
                  </a:lnTo>
                  <a:lnTo>
                    <a:pt x="370703" y="600185"/>
                  </a:lnTo>
                  <a:lnTo>
                    <a:pt x="271849" y="533106"/>
                  </a:lnTo>
                  <a:lnTo>
                    <a:pt x="190648" y="469557"/>
                  </a:lnTo>
                  <a:lnTo>
                    <a:pt x="109446" y="388355"/>
                  </a:lnTo>
                  <a:lnTo>
                    <a:pt x="28244" y="296562"/>
                  </a:lnTo>
                  <a:lnTo>
                    <a:pt x="0" y="247135"/>
                  </a:lnTo>
                  <a:lnTo>
                    <a:pt x="0" y="233013"/>
                  </a:lnTo>
                  <a:lnTo>
                    <a:pt x="3531" y="222421"/>
                  </a:lnTo>
                  <a:lnTo>
                    <a:pt x="10592" y="215360"/>
                  </a:lnTo>
                  <a:lnTo>
                    <a:pt x="35305" y="215360"/>
                  </a:lnTo>
                  <a:lnTo>
                    <a:pt x="45897" y="215360"/>
                  </a:lnTo>
                  <a:lnTo>
                    <a:pt x="67080" y="229482"/>
                  </a:lnTo>
                  <a:lnTo>
                    <a:pt x="123568" y="271848"/>
                  </a:lnTo>
                  <a:lnTo>
                    <a:pt x="162404" y="296562"/>
                  </a:lnTo>
                  <a:lnTo>
                    <a:pt x="215361" y="324806"/>
                  </a:lnTo>
                  <a:lnTo>
                    <a:pt x="271849" y="342458"/>
                  </a:lnTo>
                  <a:lnTo>
                    <a:pt x="356581" y="356580"/>
                  </a:lnTo>
                  <a:lnTo>
                    <a:pt x="596655" y="338928"/>
                  </a:lnTo>
                  <a:lnTo>
                    <a:pt x="1210963" y="28597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8">
              <a:extLst>
                <a:ext uri="{FF2B5EF4-FFF2-40B4-BE49-F238E27FC236}">
                  <a16:creationId xmlns:a16="http://schemas.microsoft.com/office/drawing/2014/main" id="{8808A482-B04B-4F21-AE38-CBE230708D98}"/>
                </a:ext>
              </a:extLst>
            </p:cNvPr>
            <p:cNvSpPr/>
            <p:nvPr/>
          </p:nvSpPr>
          <p:spPr>
            <a:xfrm>
              <a:off x="4461669" y="1704975"/>
              <a:ext cx="1339850" cy="363538"/>
            </a:xfrm>
            <a:custGeom>
              <a:avLst/>
              <a:gdLst>
                <a:gd name="connsiteX0" fmla="*/ 350044 w 1338263"/>
                <a:gd name="connsiteY0" fmla="*/ 359569 h 364331"/>
                <a:gd name="connsiteX1" fmla="*/ 252413 w 1338263"/>
                <a:gd name="connsiteY1" fmla="*/ 364331 h 364331"/>
                <a:gd name="connsiteX2" fmla="*/ 145257 w 1338263"/>
                <a:gd name="connsiteY2" fmla="*/ 364331 h 364331"/>
                <a:gd name="connsiteX3" fmla="*/ 0 w 1338263"/>
                <a:gd name="connsiteY3" fmla="*/ 361950 h 364331"/>
                <a:gd name="connsiteX4" fmla="*/ 107157 w 1338263"/>
                <a:gd name="connsiteY4" fmla="*/ 223838 h 364331"/>
                <a:gd name="connsiteX5" fmla="*/ 228600 w 1338263"/>
                <a:gd name="connsiteY5" fmla="*/ 226219 h 364331"/>
                <a:gd name="connsiteX6" fmla="*/ 326232 w 1338263"/>
                <a:gd name="connsiteY6" fmla="*/ 219075 h 364331"/>
                <a:gd name="connsiteX7" fmla="*/ 423863 w 1338263"/>
                <a:gd name="connsiteY7" fmla="*/ 207169 h 364331"/>
                <a:gd name="connsiteX8" fmla="*/ 535782 w 1338263"/>
                <a:gd name="connsiteY8" fmla="*/ 185738 h 364331"/>
                <a:gd name="connsiteX9" fmla="*/ 635794 w 1338263"/>
                <a:gd name="connsiteY9" fmla="*/ 159544 h 364331"/>
                <a:gd name="connsiteX10" fmla="*/ 735807 w 1338263"/>
                <a:gd name="connsiteY10" fmla="*/ 128588 h 364331"/>
                <a:gd name="connsiteX11" fmla="*/ 823913 w 1338263"/>
                <a:gd name="connsiteY11" fmla="*/ 97631 h 364331"/>
                <a:gd name="connsiteX12" fmla="*/ 909638 w 1338263"/>
                <a:gd name="connsiteY12" fmla="*/ 59531 h 364331"/>
                <a:gd name="connsiteX13" fmla="*/ 942975 w 1338263"/>
                <a:gd name="connsiteY13" fmla="*/ 38100 h 364331"/>
                <a:gd name="connsiteX14" fmla="*/ 983457 w 1338263"/>
                <a:gd name="connsiteY14" fmla="*/ 14288 h 364331"/>
                <a:gd name="connsiteX15" fmla="*/ 1023938 w 1338263"/>
                <a:gd name="connsiteY15" fmla="*/ 0 h 364331"/>
                <a:gd name="connsiteX16" fmla="*/ 1057275 w 1338263"/>
                <a:gd name="connsiteY16" fmla="*/ 0 h 364331"/>
                <a:gd name="connsiteX17" fmla="*/ 1095375 w 1338263"/>
                <a:gd name="connsiteY17" fmla="*/ 4763 h 364331"/>
                <a:gd name="connsiteX18" fmla="*/ 1162050 w 1338263"/>
                <a:gd name="connsiteY18" fmla="*/ 19050 h 364331"/>
                <a:gd name="connsiteX19" fmla="*/ 1250157 w 1338263"/>
                <a:gd name="connsiteY19" fmla="*/ 47625 h 364331"/>
                <a:gd name="connsiteX20" fmla="*/ 1300163 w 1338263"/>
                <a:gd name="connsiteY20" fmla="*/ 69056 h 364331"/>
                <a:gd name="connsiteX21" fmla="*/ 1314450 w 1338263"/>
                <a:gd name="connsiteY21" fmla="*/ 78581 h 364331"/>
                <a:gd name="connsiteX22" fmla="*/ 1326357 w 1338263"/>
                <a:gd name="connsiteY22" fmla="*/ 92869 h 364331"/>
                <a:gd name="connsiteX23" fmla="*/ 1335882 w 1338263"/>
                <a:gd name="connsiteY23" fmla="*/ 114300 h 364331"/>
                <a:gd name="connsiteX24" fmla="*/ 1338263 w 1338263"/>
                <a:gd name="connsiteY24" fmla="*/ 128588 h 364331"/>
                <a:gd name="connsiteX25" fmla="*/ 1338263 w 1338263"/>
                <a:gd name="connsiteY25" fmla="*/ 145256 h 364331"/>
                <a:gd name="connsiteX26" fmla="*/ 1331119 w 1338263"/>
                <a:gd name="connsiteY26" fmla="*/ 169069 h 364331"/>
                <a:gd name="connsiteX27" fmla="*/ 1314450 w 1338263"/>
                <a:gd name="connsiteY27" fmla="*/ 197644 h 364331"/>
                <a:gd name="connsiteX28" fmla="*/ 1297782 w 1338263"/>
                <a:gd name="connsiteY28" fmla="*/ 211931 h 364331"/>
                <a:gd name="connsiteX29" fmla="*/ 1231107 w 1338263"/>
                <a:gd name="connsiteY29" fmla="*/ 223838 h 364331"/>
                <a:gd name="connsiteX30" fmla="*/ 1050132 w 1338263"/>
                <a:gd name="connsiteY30" fmla="*/ 259556 h 364331"/>
                <a:gd name="connsiteX31" fmla="*/ 857250 w 1338263"/>
                <a:gd name="connsiteY31" fmla="*/ 297656 h 364331"/>
                <a:gd name="connsiteX32" fmla="*/ 614363 w 1338263"/>
                <a:gd name="connsiteY32" fmla="*/ 335756 h 364331"/>
                <a:gd name="connsiteX33" fmla="*/ 495300 w 1338263"/>
                <a:gd name="connsiteY33" fmla="*/ 347663 h 364331"/>
                <a:gd name="connsiteX34" fmla="*/ 350044 w 1338263"/>
                <a:gd name="connsiteY34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38263" h="364331">
                  <a:moveTo>
                    <a:pt x="350044" y="359569"/>
                  </a:moveTo>
                  <a:lnTo>
                    <a:pt x="252413" y="364331"/>
                  </a:lnTo>
                  <a:lnTo>
                    <a:pt x="145257" y="364331"/>
                  </a:lnTo>
                  <a:lnTo>
                    <a:pt x="0" y="361950"/>
                  </a:lnTo>
                  <a:lnTo>
                    <a:pt x="107157" y="223838"/>
                  </a:lnTo>
                  <a:lnTo>
                    <a:pt x="228600" y="226219"/>
                  </a:lnTo>
                  <a:lnTo>
                    <a:pt x="326232" y="219075"/>
                  </a:lnTo>
                  <a:lnTo>
                    <a:pt x="423863" y="207169"/>
                  </a:lnTo>
                  <a:lnTo>
                    <a:pt x="535782" y="185738"/>
                  </a:lnTo>
                  <a:lnTo>
                    <a:pt x="635794" y="159544"/>
                  </a:lnTo>
                  <a:lnTo>
                    <a:pt x="735807" y="128588"/>
                  </a:lnTo>
                  <a:lnTo>
                    <a:pt x="823913" y="97631"/>
                  </a:lnTo>
                  <a:lnTo>
                    <a:pt x="909638" y="59531"/>
                  </a:lnTo>
                  <a:lnTo>
                    <a:pt x="942975" y="38100"/>
                  </a:lnTo>
                  <a:lnTo>
                    <a:pt x="983457" y="14288"/>
                  </a:lnTo>
                  <a:lnTo>
                    <a:pt x="1023938" y="0"/>
                  </a:lnTo>
                  <a:lnTo>
                    <a:pt x="1057275" y="0"/>
                  </a:lnTo>
                  <a:lnTo>
                    <a:pt x="1095375" y="4763"/>
                  </a:lnTo>
                  <a:lnTo>
                    <a:pt x="1162050" y="19050"/>
                  </a:lnTo>
                  <a:lnTo>
                    <a:pt x="1250157" y="47625"/>
                  </a:lnTo>
                  <a:lnTo>
                    <a:pt x="1300163" y="69056"/>
                  </a:lnTo>
                  <a:lnTo>
                    <a:pt x="1314450" y="78581"/>
                  </a:lnTo>
                  <a:lnTo>
                    <a:pt x="1326357" y="92869"/>
                  </a:lnTo>
                  <a:lnTo>
                    <a:pt x="1335882" y="114300"/>
                  </a:lnTo>
                  <a:lnTo>
                    <a:pt x="1338263" y="128588"/>
                  </a:lnTo>
                  <a:lnTo>
                    <a:pt x="1338263" y="145256"/>
                  </a:lnTo>
                  <a:lnTo>
                    <a:pt x="1331119" y="169069"/>
                  </a:lnTo>
                  <a:lnTo>
                    <a:pt x="1314450" y="197644"/>
                  </a:lnTo>
                  <a:lnTo>
                    <a:pt x="1297782" y="211931"/>
                  </a:lnTo>
                  <a:lnTo>
                    <a:pt x="1231107" y="223838"/>
                  </a:lnTo>
                  <a:lnTo>
                    <a:pt x="1050132" y="259556"/>
                  </a:lnTo>
                  <a:lnTo>
                    <a:pt x="857250" y="297656"/>
                  </a:lnTo>
                  <a:lnTo>
                    <a:pt x="614363" y="335756"/>
                  </a:lnTo>
                  <a:lnTo>
                    <a:pt x="495300" y="347663"/>
                  </a:lnTo>
                  <a:lnTo>
                    <a:pt x="350044" y="359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E85B9155-363C-4194-8EC4-7F12308C58B1}"/>
                </a:ext>
              </a:extLst>
            </p:cNvPr>
            <p:cNvSpPr/>
            <p:nvPr/>
          </p:nvSpPr>
          <p:spPr>
            <a:xfrm>
              <a:off x="4969670" y="2014539"/>
              <a:ext cx="352425" cy="585787"/>
            </a:xfrm>
            <a:custGeom>
              <a:avLst/>
              <a:gdLst>
                <a:gd name="connsiteX0" fmla="*/ 83343 w 352425"/>
                <a:gd name="connsiteY0" fmla="*/ 214312 h 585787"/>
                <a:gd name="connsiteX1" fmla="*/ 59531 w 352425"/>
                <a:gd name="connsiteY1" fmla="*/ 145256 h 585787"/>
                <a:gd name="connsiteX2" fmla="*/ 23812 w 352425"/>
                <a:gd name="connsiteY2" fmla="*/ 45243 h 585787"/>
                <a:gd name="connsiteX3" fmla="*/ 0 w 352425"/>
                <a:gd name="connsiteY3" fmla="*/ 0 h 585787"/>
                <a:gd name="connsiteX4" fmla="*/ 100012 w 352425"/>
                <a:gd name="connsiteY4" fmla="*/ 35718 h 585787"/>
                <a:gd name="connsiteX5" fmla="*/ 150018 w 352425"/>
                <a:gd name="connsiteY5" fmla="*/ 78581 h 585787"/>
                <a:gd name="connsiteX6" fmla="*/ 214312 w 352425"/>
                <a:gd name="connsiteY6" fmla="*/ 135731 h 585787"/>
                <a:gd name="connsiteX7" fmla="*/ 250031 w 352425"/>
                <a:gd name="connsiteY7" fmla="*/ 173831 h 585787"/>
                <a:gd name="connsiteX8" fmla="*/ 276225 w 352425"/>
                <a:gd name="connsiteY8" fmla="*/ 209550 h 585787"/>
                <a:gd name="connsiteX9" fmla="*/ 302418 w 352425"/>
                <a:gd name="connsiteY9" fmla="*/ 250031 h 585787"/>
                <a:gd name="connsiteX10" fmla="*/ 321468 w 352425"/>
                <a:gd name="connsiteY10" fmla="*/ 288131 h 585787"/>
                <a:gd name="connsiteX11" fmla="*/ 335756 w 352425"/>
                <a:gd name="connsiteY11" fmla="*/ 328612 h 585787"/>
                <a:gd name="connsiteX12" fmla="*/ 347662 w 352425"/>
                <a:gd name="connsiteY12" fmla="*/ 378618 h 585787"/>
                <a:gd name="connsiteX13" fmla="*/ 352425 w 352425"/>
                <a:gd name="connsiteY13" fmla="*/ 431006 h 585787"/>
                <a:gd name="connsiteX14" fmla="*/ 350043 w 352425"/>
                <a:gd name="connsiteY14" fmla="*/ 473868 h 585787"/>
                <a:gd name="connsiteX15" fmla="*/ 342900 w 352425"/>
                <a:gd name="connsiteY15" fmla="*/ 514350 h 585787"/>
                <a:gd name="connsiteX16" fmla="*/ 330993 w 352425"/>
                <a:gd name="connsiteY16" fmla="*/ 542925 h 585787"/>
                <a:gd name="connsiteX17" fmla="*/ 309562 w 352425"/>
                <a:gd name="connsiteY17" fmla="*/ 566737 h 585787"/>
                <a:gd name="connsiteX18" fmla="*/ 285750 w 352425"/>
                <a:gd name="connsiteY18" fmla="*/ 578643 h 585787"/>
                <a:gd name="connsiteX19" fmla="*/ 254793 w 352425"/>
                <a:gd name="connsiteY19" fmla="*/ 585787 h 585787"/>
                <a:gd name="connsiteX20" fmla="*/ 233362 w 352425"/>
                <a:gd name="connsiteY20" fmla="*/ 583406 h 585787"/>
                <a:gd name="connsiteX21" fmla="*/ 209550 w 352425"/>
                <a:gd name="connsiteY21" fmla="*/ 573881 h 585787"/>
                <a:gd name="connsiteX22" fmla="*/ 185737 w 352425"/>
                <a:gd name="connsiteY22" fmla="*/ 554831 h 585787"/>
                <a:gd name="connsiteX23" fmla="*/ 159543 w 352425"/>
                <a:gd name="connsiteY23" fmla="*/ 526256 h 585787"/>
                <a:gd name="connsiteX24" fmla="*/ 133350 w 352425"/>
                <a:gd name="connsiteY24" fmla="*/ 471487 h 585787"/>
                <a:gd name="connsiteX25" fmla="*/ 128587 w 352425"/>
                <a:gd name="connsiteY25" fmla="*/ 426243 h 585787"/>
                <a:gd name="connsiteX26" fmla="*/ 119062 w 352425"/>
                <a:gd name="connsiteY26" fmla="*/ 352425 h 585787"/>
                <a:gd name="connsiteX27" fmla="*/ 83343 w 352425"/>
                <a:gd name="connsiteY27" fmla="*/ 21431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2425" h="585787">
                  <a:moveTo>
                    <a:pt x="83343" y="214312"/>
                  </a:moveTo>
                  <a:lnTo>
                    <a:pt x="59531" y="145256"/>
                  </a:lnTo>
                  <a:lnTo>
                    <a:pt x="23812" y="45243"/>
                  </a:lnTo>
                  <a:lnTo>
                    <a:pt x="0" y="0"/>
                  </a:lnTo>
                  <a:lnTo>
                    <a:pt x="100012" y="35718"/>
                  </a:lnTo>
                  <a:lnTo>
                    <a:pt x="150018" y="78581"/>
                  </a:lnTo>
                  <a:lnTo>
                    <a:pt x="214312" y="135731"/>
                  </a:lnTo>
                  <a:lnTo>
                    <a:pt x="250031" y="173831"/>
                  </a:lnTo>
                  <a:lnTo>
                    <a:pt x="276225" y="209550"/>
                  </a:lnTo>
                  <a:lnTo>
                    <a:pt x="302418" y="250031"/>
                  </a:lnTo>
                  <a:lnTo>
                    <a:pt x="321468" y="288131"/>
                  </a:lnTo>
                  <a:lnTo>
                    <a:pt x="335756" y="328612"/>
                  </a:lnTo>
                  <a:lnTo>
                    <a:pt x="347662" y="378618"/>
                  </a:lnTo>
                  <a:lnTo>
                    <a:pt x="352425" y="431006"/>
                  </a:lnTo>
                  <a:lnTo>
                    <a:pt x="350043" y="473868"/>
                  </a:lnTo>
                  <a:lnTo>
                    <a:pt x="342900" y="514350"/>
                  </a:lnTo>
                  <a:lnTo>
                    <a:pt x="330993" y="542925"/>
                  </a:lnTo>
                  <a:lnTo>
                    <a:pt x="309562" y="566737"/>
                  </a:lnTo>
                  <a:lnTo>
                    <a:pt x="285750" y="578643"/>
                  </a:lnTo>
                  <a:lnTo>
                    <a:pt x="254793" y="585787"/>
                  </a:lnTo>
                  <a:lnTo>
                    <a:pt x="233362" y="583406"/>
                  </a:lnTo>
                  <a:lnTo>
                    <a:pt x="209550" y="573881"/>
                  </a:lnTo>
                  <a:lnTo>
                    <a:pt x="185737" y="554831"/>
                  </a:lnTo>
                  <a:lnTo>
                    <a:pt x="159543" y="526256"/>
                  </a:lnTo>
                  <a:lnTo>
                    <a:pt x="133350" y="471487"/>
                  </a:lnTo>
                  <a:lnTo>
                    <a:pt x="128587" y="426243"/>
                  </a:lnTo>
                  <a:lnTo>
                    <a:pt x="119062" y="352425"/>
                  </a:lnTo>
                  <a:lnTo>
                    <a:pt x="83343" y="2143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4AD84263-253E-4C50-8C56-80E7D56698D3}"/>
                </a:ext>
              </a:extLst>
            </p:cNvPr>
            <p:cNvSpPr/>
            <p:nvPr/>
          </p:nvSpPr>
          <p:spPr>
            <a:xfrm>
              <a:off x="6307931" y="1598613"/>
              <a:ext cx="1589088" cy="355600"/>
            </a:xfrm>
            <a:custGeom>
              <a:avLst/>
              <a:gdLst>
                <a:gd name="connsiteX0" fmla="*/ 792956 w 1588294"/>
                <a:gd name="connsiteY0" fmla="*/ 142875 h 357187"/>
                <a:gd name="connsiteX1" fmla="*/ 647700 w 1588294"/>
                <a:gd name="connsiteY1" fmla="*/ 171450 h 357187"/>
                <a:gd name="connsiteX2" fmla="*/ 542925 w 1588294"/>
                <a:gd name="connsiteY2" fmla="*/ 188119 h 357187"/>
                <a:gd name="connsiteX3" fmla="*/ 423863 w 1588294"/>
                <a:gd name="connsiteY3" fmla="*/ 202406 h 357187"/>
                <a:gd name="connsiteX4" fmla="*/ 376238 w 1588294"/>
                <a:gd name="connsiteY4" fmla="*/ 202406 h 357187"/>
                <a:gd name="connsiteX5" fmla="*/ 278606 w 1588294"/>
                <a:gd name="connsiteY5" fmla="*/ 192881 h 357187"/>
                <a:gd name="connsiteX6" fmla="*/ 197644 w 1588294"/>
                <a:gd name="connsiteY6" fmla="*/ 180975 h 357187"/>
                <a:gd name="connsiteX7" fmla="*/ 104775 w 1588294"/>
                <a:gd name="connsiteY7" fmla="*/ 166687 h 357187"/>
                <a:gd name="connsiteX8" fmla="*/ 0 w 1588294"/>
                <a:gd name="connsiteY8" fmla="*/ 297656 h 357187"/>
                <a:gd name="connsiteX9" fmla="*/ 69056 w 1588294"/>
                <a:gd name="connsiteY9" fmla="*/ 323850 h 357187"/>
                <a:gd name="connsiteX10" fmla="*/ 114300 w 1588294"/>
                <a:gd name="connsiteY10" fmla="*/ 335756 h 357187"/>
                <a:gd name="connsiteX11" fmla="*/ 159544 w 1588294"/>
                <a:gd name="connsiteY11" fmla="*/ 345281 h 357187"/>
                <a:gd name="connsiteX12" fmla="*/ 223838 w 1588294"/>
                <a:gd name="connsiteY12" fmla="*/ 352425 h 357187"/>
                <a:gd name="connsiteX13" fmla="*/ 266700 w 1588294"/>
                <a:gd name="connsiteY13" fmla="*/ 357187 h 357187"/>
                <a:gd name="connsiteX14" fmla="*/ 342900 w 1588294"/>
                <a:gd name="connsiteY14" fmla="*/ 357187 h 357187"/>
                <a:gd name="connsiteX15" fmla="*/ 464344 w 1588294"/>
                <a:gd name="connsiteY15" fmla="*/ 357187 h 357187"/>
                <a:gd name="connsiteX16" fmla="*/ 714375 w 1588294"/>
                <a:gd name="connsiteY16" fmla="*/ 335756 h 357187"/>
                <a:gd name="connsiteX17" fmla="*/ 862013 w 1588294"/>
                <a:gd name="connsiteY17" fmla="*/ 309562 h 357187"/>
                <a:gd name="connsiteX18" fmla="*/ 1047750 w 1588294"/>
                <a:gd name="connsiteY18" fmla="*/ 278606 h 357187"/>
                <a:gd name="connsiteX19" fmla="*/ 1219200 w 1588294"/>
                <a:gd name="connsiteY19" fmla="*/ 247650 h 357187"/>
                <a:gd name="connsiteX20" fmla="*/ 1378744 w 1588294"/>
                <a:gd name="connsiteY20" fmla="*/ 221456 h 357187"/>
                <a:gd name="connsiteX21" fmla="*/ 1473994 w 1588294"/>
                <a:gd name="connsiteY21" fmla="*/ 204787 h 357187"/>
                <a:gd name="connsiteX22" fmla="*/ 1512094 w 1588294"/>
                <a:gd name="connsiteY22" fmla="*/ 195262 h 357187"/>
                <a:gd name="connsiteX23" fmla="*/ 1554956 w 1588294"/>
                <a:gd name="connsiteY23" fmla="*/ 173831 h 357187"/>
                <a:gd name="connsiteX24" fmla="*/ 1581150 w 1588294"/>
                <a:gd name="connsiteY24" fmla="*/ 152400 h 357187"/>
                <a:gd name="connsiteX25" fmla="*/ 1588294 w 1588294"/>
                <a:gd name="connsiteY25" fmla="*/ 135731 h 357187"/>
                <a:gd name="connsiteX26" fmla="*/ 1588294 w 1588294"/>
                <a:gd name="connsiteY26" fmla="*/ 126206 h 357187"/>
                <a:gd name="connsiteX27" fmla="*/ 1585913 w 1588294"/>
                <a:gd name="connsiteY27" fmla="*/ 114300 h 357187"/>
                <a:gd name="connsiteX28" fmla="*/ 1569244 w 1588294"/>
                <a:gd name="connsiteY28" fmla="*/ 95250 h 357187"/>
                <a:gd name="connsiteX29" fmla="*/ 1531144 w 1588294"/>
                <a:gd name="connsiteY29" fmla="*/ 73819 h 357187"/>
                <a:gd name="connsiteX30" fmla="*/ 1476375 w 1588294"/>
                <a:gd name="connsiteY30" fmla="*/ 50006 h 357187"/>
                <a:gd name="connsiteX31" fmla="*/ 1397794 w 1588294"/>
                <a:gd name="connsiteY31" fmla="*/ 21431 h 357187"/>
                <a:gd name="connsiteX32" fmla="*/ 1340644 w 1588294"/>
                <a:gd name="connsiteY32" fmla="*/ 7144 h 357187"/>
                <a:gd name="connsiteX33" fmla="*/ 1254919 w 1588294"/>
                <a:gd name="connsiteY33" fmla="*/ 0 h 357187"/>
                <a:gd name="connsiteX34" fmla="*/ 1226344 w 1588294"/>
                <a:gd name="connsiteY34" fmla="*/ 11906 h 357187"/>
                <a:gd name="connsiteX35" fmla="*/ 1135856 w 1588294"/>
                <a:gd name="connsiteY35" fmla="*/ 47625 h 357187"/>
                <a:gd name="connsiteX36" fmla="*/ 1047750 w 1588294"/>
                <a:gd name="connsiteY36" fmla="*/ 76200 h 357187"/>
                <a:gd name="connsiteX37" fmla="*/ 892969 w 1588294"/>
                <a:gd name="connsiteY37" fmla="*/ 119062 h 357187"/>
                <a:gd name="connsiteX38" fmla="*/ 792956 w 1588294"/>
                <a:gd name="connsiteY38" fmla="*/ 1428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88294" h="357187">
                  <a:moveTo>
                    <a:pt x="792956" y="142875"/>
                  </a:moveTo>
                  <a:lnTo>
                    <a:pt x="647700" y="171450"/>
                  </a:lnTo>
                  <a:lnTo>
                    <a:pt x="542925" y="188119"/>
                  </a:lnTo>
                  <a:lnTo>
                    <a:pt x="423863" y="202406"/>
                  </a:lnTo>
                  <a:lnTo>
                    <a:pt x="376238" y="202406"/>
                  </a:lnTo>
                  <a:lnTo>
                    <a:pt x="278606" y="192881"/>
                  </a:lnTo>
                  <a:lnTo>
                    <a:pt x="197644" y="180975"/>
                  </a:lnTo>
                  <a:lnTo>
                    <a:pt x="104775" y="166687"/>
                  </a:lnTo>
                  <a:lnTo>
                    <a:pt x="0" y="297656"/>
                  </a:lnTo>
                  <a:lnTo>
                    <a:pt x="69056" y="323850"/>
                  </a:lnTo>
                  <a:lnTo>
                    <a:pt x="114300" y="335756"/>
                  </a:lnTo>
                  <a:lnTo>
                    <a:pt x="159544" y="345281"/>
                  </a:lnTo>
                  <a:lnTo>
                    <a:pt x="223838" y="352425"/>
                  </a:lnTo>
                  <a:lnTo>
                    <a:pt x="266700" y="357187"/>
                  </a:lnTo>
                  <a:lnTo>
                    <a:pt x="342900" y="357187"/>
                  </a:lnTo>
                  <a:lnTo>
                    <a:pt x="464344" y="357187"/>
                  </a:lnTo>
                  <a:lnTo>
                    <a:pt x="714375" y="335756"/>
                  </a:lnTo>
                  <a:lnTo>
                    <a:pt x="862013" y="309562"/>
                  </a:lnTo>
                  <a:lnTo>
                    <a:pt x="1047750" y="278606"/>
                  </a:lnTo>
                  <a:lnTo>
                    <a:pt x="1219200" y="247650"/>
                  </a:lnTo>
                  <a:lnTo>
                    <a:pt x="1378744" y="221456"/>
                  </a:lnTo>
                  <a:lnTo>
                    <a:pt x="1473994" y="204787"/>
                  </a:lnTo>
                  <a:lnTo>
                    <a:pt x="1512094" y="195262"/>
                  </a:lnTo>
                  <a:lnTo>
                    <a:pt x="1554956" y="173831"/>
                  </a:lnTo>
                  <a:lnTo>
                    <a:pt x="1581150" y="152400"/>
                  </a:lnTo>
                  <a:lnTo>
                    <a:pt x="1588294" y="135731"/>
                  </a:lnTo>
                  <a:lnTo>
                    <a:pt x="1588294" y="126206"/>
                  </a:lnTo>
                  <a:lnTo>
                    <a:pt x="1585913" y="114300"/>
                  </a:lnTo>
                  <a:lnTo>
                    <a:pt x="1569244" y="95250"/>
                  </a:lnTo>
                  <a:lnTo>
                    <a:pt x="1531144" y="73819"/>
                  </a:lnTo>
                  <a:lnTo>
                    <a:pt x="1476375" y="50006"/>
                  </a:lnTo>
                  <a:lnTo>
                    <a:pt x="1397794" y="21431"/>
                  </a:lnTo>
                  <a:lnTo>
                    <a:pt x="1340644" y="7144"/>
                  </a:lnTo>
                  <a:lnTo>
                    <a:pt x="1254919" y="0"/>
                  </a:lnTo>
                  <a:lnTo>
                    <a:pt x="1226344" y="11906"/>
                  </a:lnTo>
                  <a:lnTo>
                    <a:pt x="1135856" y="47625"/>
                  </a:lnTo>
                  <a:lnTo>
                    <a:pt x="1047750" y="76200"/>
                  </a:lnTo>
                  <a:lnTo>
                    <a:pt x="892969" y="119062"/>
                  </a:lnTo>
                  <a:lnTo>
                    <a:pt x="792956" y="1428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882BE03D-2C9B-4179-A169-AED36ACA05E7}"/>
                </a:ext>
              </a:extLst>
            </p:cNvPr>
            <p:cNvSpPr/>
            <p:nvPr/>
          </p:nvSpPr>
          <p:spPr>
            <a:xfrm>
              <a:off x="6450806" y="1887539"/>
              <a:ext cx="687388" cy="682625"/>
            </a:xfrm>
            <a:custGeom>
              <a:avLst/>
              <a:gdLst>
                <a:gd name="connsiteX0" fmla="*/ 245269 w 688181"/>
                <a:gd name="connsiteY0" fmla="*/ 311944 h 681038"/>
                <a:gd name="connsiteX1" fmla="*/ 295275 w 688181"/>
                <a:gd name="connsiteY1" fmla="*/ 233363 h 681038"/>
                <a:gd name="connsiteX2" fmla="*/ 309563 w 688181"/>
                <a:gd name="connsiteY2" fmla="*/ 207169 h 681038"/>
                <a:gd name="connsiteX3" fmla="*/ 321469 w 688181"/>
                <a:gd name="connsiteY3" fmla="*/ 180975 h 681038"/>
                <a:gd name="connsiteX4" fmla="*/ 326231 w 688181"/>
                <a:gd name="connsiteY4" fmla="*/ 161925 h 681038"/>
                <a:gd name="connsiteX5" fmla="*/ 328613 w 688181"/>
                <a:gd name="connsiteY5" fmla="*/ 133350 h 681038"/>
                <a:gd name="connsiteX6" fmla="*/ 326231 w 688181"/>
                <a:gd name="connsiteY6" fmla="*/ 104775 h 681038"/>
                <a:gd name="connsiteX7" fmla="*/ 316706 w 688181"/>
                <a:gd name="connsiteY7" fmla="*/ 35719 h 681038"/>
                <a:gd name="connsiteX8" fmla="*/ 316706 w 688181"/>
                <a:gd name="connsiteY8" fmla="*/ 19050 h 681038"/>
                <a:gd name="connsiteX9" fmla="*/ 542925 w 688181"/>
                <a:gd name="connsiteY9" fmla="*/ 0 h 681038"/>
                <a:gd name="connsiteX10" fmla="*/ 590550 w 688181"/>
                <a:gd name="connsiteY10" fmla="*/ 59532 h 681038"/>
                <a:gd name="connsiteX11" fmla="*/ 619125 w 688181"/>
                <a:gd name="connsiteY11" fmla="*/ 90488 h 681038"/>
                <a:gd name="connsiteX12" fmla="*/ 664369 w 688181"/>
                <a:gd name="connsiteY12" fmla="*/ 121444 h 681038"/>
                <a:gd name="connsiteX13" fmla="*/ 683419 w 688181"/>
                <a:gd name="connsiteY13" fmla="*/ 135732 h 681038"/>
                <a:gd name="connsiteX14" fmla="*/ 688181 w 688181"/>
                <a:gd name="connsiteY14" fmla="*/ 147638 h 681038"/>
                <a:gd name="connsiteX15" fmla="*/ 688181 w 688181"/>
                <a:gd name="connsiteY15" fmla="*/ 171450 h 681038"/>
                <a:gd name="connsiteX16" fmla="*/ 681038 w 688181"/>
                <a:gd name="connsiteY16" fmla="*/ 197644 h 681038"/>
                <a:gd name="connsiteX17" fmla="*/ 661988 w 688181"/>
                <a:gd name="connsiteY17" fmla="*/ 219075 h 681038"/>
                <a:gd name="connsiteX18" fmla="*/ 619125 w 688181"/>
                <a:gd name="connsiteY18" fmla="*/ 245269 h 681038"/>
                <a:gd name="connsiteX19" fmla="*/ 576263 w 688181"/>
                <a:gd name="connsiteY19" fmla="*/ 264319 h 681038"/>
                <a:gd name="connsiteX20" fmla="*/ 502444 w 688181"/>
                <a:gd name="connsiteY20" fmla="*/ 323850 h 681038"/>
                <a:gd name="connsiteX21" fmla="*/ 311944 w 688181"/>
                <a:gd name="connsiteY21" fmla="*/ 473869 h 681038"/>
                <a:gd name="connsiteX22" fmla="*/ 145256 w 688181"/>
                <a:gd name="connsiteY22" fmla="*/ 602457 h 681038"/>
                <a:gd name="connsiteX23" fmla="*/ 50006 w 688181"/>
                <a:gd name="connsiteY23" fmla="*/ 673894 h 681038"/>
                <a:gd name="connsiteX24" fmla="*/ 33338 w 688181"/>
                <a:gd name="connsiteY24" fmla="*/ 681038 h 681038"/>
                <a:gd name="connsiteX25" fmla="*/ 16669 w 688181"/>
                <a:gd name="connsiteY25" fmla="*/ 681038 h 681038"/>
                <a:gd name="connsiteX26" fmla="*/ 2381 w 688181"/>
                <a:gd name="connsiteY26" fmla="*/ 676275 h 681038"/>
                <a:gd name="connsiteX27" fmla="*/ 0 w 688181"/>
                <a:gd name="connsiteY27" fmla="*/ 652463 h 681038"/>
                <a:gd name="connsiteX28" fmla="*/ 11906 w 688181"/>
                <a:gd name="connsiteY28" fmla="*/ 621507 h 681038"/>
                <a:gd name="connsiteX29" fmla="*/ 47625 w 688181"/>
                <a:gd name="connsiteY29" fmla="*/ 578644 h 681038"/>
                <a:gd name="connsiteX30" fmla="*/ 107156 w 688181"/>
                <a:gd name="connsiteY30" fmla="*/ 504825 h 681038"/>
                <a:gd name="connsiteX31" fmla="*/ 200025 w 688181"/>
                <a:gd name="connsiteY31" fmla="*/ 383382 h 681038"/>
                <a:gd name="connsiteX32" fmla="*/ 245269 w 688181"/>
                <a:gd name="connsiteY32" fmla="*/ 3119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8181" h="681038">
                  <a:moveTo>
                    <a:pt x="245269" y="311944"/>
                  </a:moveTo>
                  <a:lnTo>
                    <a:pt x="295275" y="233363"/>
                  </a:lnTo>
                  <a:lnTo>
                    <a:pt x="309563" y="207169"/>
                  </a:lnTo>
                  <a:lnTo>
                    <a:pt x="321469" y="180975"/>
                  </a:lnTo>
                  <a:lnTo>
                    <a:pt x="326231" y="161925"/>
                  </a:lnTo>
                  <a:lnTo>
                    <a:pt x="328613" y="133350"/>
                  </a:lnTo>
                  <a:lnTo>
                    <a:pt x="326231" y="104775"/>
                  </a:lnTo>
                  <a:lnTo>
                    <a:pt x="316706" y="35719"/>
                  </a:lnTo>
                  <a:lnTo>
                    <a:pt x="316706" y="19050"/>
                  </a:lnTo>
                  <a:lnTo>
                    <a:pt x="542925" y="0"/>
                  </a:lnTo>
                  <a:lnTo>
                    <a:pt x="590550" y="59532"/>
                  </a:lnTo>
                  <a:lnTo>
                    <a:pt x="619125" y="90488"/>
                  </a:lnTo>
                  <a:lnTo>
                    <a:pt x="664369" y="121444"/>
                  </a:lnTo>
                  <a:lnTo>
                    <a:pt x="683419" y="135732"/>
                  </a:lnTo>
                  <a:lnTo>
                    <a:pt x="688181" y="147638"/>
                  </a:lnTo>
                  <a:lnTo>
                    <a:pt x="688181" y="171450"/>
                  </a:lnTo>
                  <a:lnTo>
                    <a:pt x="681038" y="197644"/>
                  </a:lnTo>
                  <a:lnTo>
                    <a:pt x="661988" y="219075"/>
                  </a:lnTo>
                  <a:lnTo>
                    <a:pt x="619125" y="245269"/>
                  </a:lnTo>
                  <a:lnTo>
                    <a:pt x="576263" y="264319"/>
                  </a:lnTo>
                  <a:lnTo>
                    <a:pt x="502444" y="323850"/>
                  </a:lnTo>
                  <a:lnTo>
                    <a:pt x="311944" y="473869"/>
                  </a:lnTo>
                  <a:lnTo>
                    <a:pt x="145256" y="602457"/>
                  </a:lnTo>
                  <a:lnTo>
                    <a:pt x="50006" y="673894"/>
                  </a:lnTo>
                  <a:lnTo>
                    <a:pt x="33338" y="681038"/>
                  </a:lnTo>
                  <a:lnTo>
                    <a:pt x="16669" y="681038"/>
                  </a:lnTo>
                  <a:lnTo>
                    <a:pt x="2381" y="676275"/>
                  </a:lnTo>
                  <a:lnTo>
                    <a:pt x="0" y="652463"/>
                  </a:lnTo>
                  <a:lnTo>
                    <a:pt x="11906" y="621507"/>
                  </a:lnTo>
                  <a:lnTo>
                    <a:pt x="47625" y="578644"/>
                  </a:lnTo>
                  <a:lnTo>
                    <a:pt x="107156" y="504825"/>
                  </a:lnTo>
                  <a:lnTo>
                    <a:pt x="200025" y="383382"/>
                  </a:lnTo>
                  <a:lnTo>
                    <a:pt x="245269" y="3119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6E8322C9-4C1D-4C10-8009-F15E290213A6}"/>
                </a:ext>
              </a:extLst>
            </p:cNvPr>
            <p:cNvSpPr/>
            <p:nvPr/>
          </p:nvSpPr>
          <p:spPr>
            <a:xfrm>
              <a:off x="4767264" y="2947988"/>
              <a:ext cx="231775" cy="755650"/>
            </a:xfrm>
            <a:custGeom>
              <a:avLst/>
              <a:gdLst>
                <a:gd name="connsiteX0" fmla="*/ 228600 w 230981"/>
                <a:gd name="connsiteY0" fmla="*/ 295275 h 754856"/>
                <a:gd name="connsiteX1" fmla="*/ 226218 w 230981"/>
                <a:gd name="connsiteY1" fmla="*/ 21431 h 754856"/>
                <a:gd name="connsiteX2" fmla="*/ 226218 w 230981"/>
                <a:gd name="connsiteY2" fmla="*/ 0 h 754856"/>
                <a:gd name="connsiteX3" fmla="*/ 0 w 230981"/>
                <a:gd name="connsiteY3" fmla="*/ 52387 h 754856"/>
                <a:gd name="connsiteX4" fmla="*/ 2381 w 230981"/>
                <a:gd name="connsiteY4" fmla="*/ 283368 h 754856"/>
                <a:gd name="connsiteX5" fmla="*/ 4762 w 230981"/>
                <a:gd name="connsiteY5" fmla="*/ 754856 h 754856"/>
                <a:gd name="connsiteX6" fmla="*/ 230981 w 230981"/>
                <a:gd name="connsiteY6" fmla="*/ 695325 h 754856"/>
                <a:gd name="connsiteX7" fmla="*/ 228600 w 230981"/>
                <a:gd name="connsiteY7" fmla="*/ 2952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81" h="754856">
                  <a:moveTo>
                    <a:pt x="228600" y="295275"/>
                  </a:moveTo>
                  <a:lnTo>
                    <a:pt x="226218" y="21431"/>
                  </a:lnTo>
                  <a:lnTo>
                    <a:pt x="226218" y="0"/>
                  </a:lnTo>
                  <a:lnTo>
                    <a:pt x="0" y="52387"/>
                  </a:lnTo>
                  <a:cubicBezTo>
                    <a:pt x="794" y="129381"/>
                    <a:pt x="1587" y="206374"/>
                    <a:pt x="2381" y="283368"/>
                  </a:cubicBezTo>
                  <a:cubicBezTo>
                    <a:pt x="3175" y="440531"/>
                    <a:pt x="3968" y="597693"/>
                    <a:pt x="4762" y="754856"/>
                  </a:cubicBezTo>
                  <a:lnTo>
                    <a:pt x="230981" y="695325"/>
                  </a:lnTo>
                  <a:cubicBezTo>
                    <a:pt x="230187" y="572294"/>
                    <a:pt x="229394" y="449262"/>
                    <a:pt x="228600" y="29527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59C686DC-E07F-4109-BA27-CF5C5C6FB231}"/>
                </a:ext>
              </a:extLst>
            </p:cNvPr>
            <p:cNvSpPr/>
            <p:nvPr/>
          </p:nvSpPr>
          <p:spPr>
            <a:xfrm>
              <a:off x="3983038" y="3386139"/>
              <a:ext cx="1739900" cy="644525"/>
            </a:xfrm>
            <a:custGeom>
              <a:avLst/>
              <a:gdLst>
                <a:gd name="connsiteX0" fmla="*/ 652463 w 1738313"/>
                <a:gd name="connsiteY0" fmla="*/ 290512 h 645318"/>
                <a:gd name="connsiteX1" fmla="*/ 731044 w 1738313"/>
                <a:gd name="connsiteY1" fmla="*/ 264318 h 645318"/>
                <a:gd name="connsiteX2" fmla="*/ 814388 w 1738313"/>
                <a:gd name="connsiteY2" fmla="*/ 238125 h 645318"/>
                <a:gd name="connsiteX3" fmla="*/ 1002507 w 1738313"/>
                <a:gd name="connsiteY3" fmla="*/ 202406 h 645318"/>
                <a:gd name="connsiteX4" fmla="*/ 1178719 w 1738313"/>
                <a:gd name="connsiteY4" fmla="*/ 150018 h 645318"/>
                <a:gd name="connsiteX5" fmla="*/ 1364457 w 1738313"/>
                <a:gd name="connsiteY5" fmla="*/ 92868 h 645318"/>
                <a:gd name="connsiteX6" fmla="*/ 1497807 w 1738313"/>
                <a:gd name="connsiteY6" fmla="*/ 52387 h 645318"/>
                <a:gd name="connsiteX7" fmla="*/ 1643063 w 1738313"/>
                <a:gd name="connsiteY7" fmla="*/ 9525 h 645318"/>
                <a:gd name="connsiteX8" fmla="*/ 1683544 w 1738313"/>
                <a:gd name="connsiteY8" fmla="*/ 0 h 645318"/>
                <a:gd name="connsiteX9" fmla="*/ 1702594 w 1738313"/>
                <a:gd name="connsiteY9" fmla="*/ 0 h 645318"/>
                <a:gd name="connsiteX10" fmla="*/ 1724025 w 1738313"/>
                <a:gd name="connsiteY10" fmla="*/ 2381 h 645318"/>
                <a:gd name="connsiteX11" fmla="*/ 1735932 w 1738313"/>
                <a:gd name="connsiteY11" fmla="*/ 11906 h 645318"/>
                <a:gd name="connsiteX12" fmla="*/ 1738313 w 1738313"/>
                <a:gd name="connsiteY12" fmla="*/ 19050 h 645318"/>
                <a:gd name="connsiteX13" fmla="*/ 1738313 w 1738313"/>
                <a:gd name="connsiteY13" fmla="*/ 42862 h 645318"/>
                <a:gd name="connsiteX14" fmla="*/ 1724025 w 1738313"/>
                <a:gd name="connsiteY14" fmla="*/ 64293 h 645318"/>
                <a:gd name="connsiteX15" fmla="*/ 1671638 w 1738313"/>
                <a:gd name="connsiteY15" fmla="*/ 90487 h 645318"/>
                <a:gd name="connsiteX16" fmla="*/ 1464469 w 1738313"/>
                <a:gd name="connsiteY16" fmla="*/ 173831 h 645318"/>
                <a:gd name="connsiteX17" fmla="*/ 1281113 w 1738313"/>
                <a:gd name="connsiteY17" fmla="*/ 250031 h 645318"/>
                <a:gd name="connsiteX18" fmla="*/ 1081088 w 1738313"/>
                <a:gd name="connsiteY18" fmla="*/ 333375 h 645318"/>
                <a:gd name="connsiteX19" fmla="*/ 854869 w 1738313"/>
                <a:gd name="connsiteY19" fmla="*/ 428625 h 645318"/>
                <a:gd name="connsiteX20" fmla="*/ 669132 w 1738313"/>
                <a:gd name="connsiteY20" fmla="*/ 502443 h 645318"/>
                <a:gd name="connsiteX21" fmla="*/ 542925 w 1738313"/>
                <a:gd name="connsiteY21" fmla="*/ 557212 h 645318"/>
                <a:gd name="connsiteX22" fmla="*/ 500063 w 1738313"/>
                <a:gd name="connsiteY22" fmla="*/ 602456 h 645318"/>
                <a:gd name="connsiteX23" fmla="*/ 464344 w 1738313"/>
                <a:gd name="connsiteY23" fmla="*/ 631031 h 645318"/>
                <a:gd name="connsiteX24" fmla="*/ 431007 w 1738313"/>
                <a:gd name="connsiteY24" fmla="*/ 645318 h 645318"/>
                <a:gd name="connsiteX25" fmla="*/ 411957 w 1738313"/>
                <a:gd name="connsiteY25" fmla="*/ 645318 h 645318"/>
                <a:gd name="connsiteX26" fmla="*/ 388144 w 1738313"/>
                <a:gd name="connsiteY26" fmla="*/ 640556 h 645318"/>
                <a:gd name="connsiteX27" fmla="*/ 364332 w 1738313"/>
                <a:gd name="connsiteY27" fmla="*/ 626268 h 645318"/>
                <a:gd name="connsiteX28" fmla="*/ 316707 w 1738313"/>
                <a:gd name="connsiteY28" fmla="*/ 597693 h 645318"/>
                <a:gd name="connsiteX29" fmla="*/ 242888 w 1738313"/>
                <a:gd name="connsiteY29" fmla="*/ 547687 h 645318"/>
                <a:gd name="connsiteX30" fmla="*/ 173832 w 1738313"/>
                <a:gd name="connsiteY30" fmla="*/ 495300 h 645318"/>
                <a:gd name="connsiteX31" fmla="*/ 97632 w 1738313"/>
                <a:gd name="connsiteY31" fmla="*/ 431006 h 645318"/>
                <a:gd name="connsiteX32" fmla="*/ 33338 w 1738313"/>
                <a:gd name="connsiteY32" fmla="*/ 366712 h 645318"/>
                <a:gd name="connsiteX33" fmla="*/ 7144 w 1738313"/>
                <a:gd name="connsiteY33" fmla="*/ 333375 h 645318"/>
                <a:gd name="connsiteX34" fmla="*/ 2382 w 1738313"/>
                <a:gd name="connsiteY34" fmla="*/ 316706 h 645318"/>
                <a:gd name="connsiteX35" fmla="*/ 0 w 1738313"/>
                <a:gd name="connsiteY35" fmla="*/ 297656 h 645318"/>
                <a:gd name="connsiteX36" fmla="*/ 9525 w 1738313"/>
                <a:gd name="connsiteY36" fmla="*/ 283368 h 645318"/>
                <a:gd name="connsiteX37" fmla="*/ 30957 w 1738313"/>
                <a:gd name="connsiteY37" fmla="*/ 280987 h 645318"/>
                <a:gd name="connsiteX38" fmla="*/ 57150 w 1738313"/>
                <a:gd name="connsiteY38" fmla="*/ 292893 h 645318"/>
                <a:gd name="connsiteX39" fmla="*/ 107157 w 1738313"/>
                <a:gd name="connsiteY39" fmla="*/ 316706 h 645318"/>
                <a:gd name="connsiteX40" fmla="*/ 169069 w 1738313"/>
                <a:gd name="connsiteY40" fmla="*/ 338137 h 645318"/>
                <a:gd name="connsiteX41" fmla="*/ 240507 w 1738313"/>
                <a:gd name="connsiteY41" fmla="*/ 354806 h 645318"/>
                <a:gd name="connsiteX42" fmla="*/ 295275 w 1738313"/>
                <a:gd name="connsiteY42" fmla="*/ 359568 h 645318"/>
                <a:gd name="connsiteX43" fmla="*/ 378619 w 1738313"/>
                <a:gd name="connsiteY43" fmla="*/ 359568 h 645318"/>
                <a:gd name="connsiteX44" fmla="*/ 419100 w 1738313"/>
                <a:gd name="connsiteY44" fmla="*/ 354806 h 645318"/>
                <a:gd name="connsiteX45" fmla="*/ 588169 w 1738313"/>
                <a:gd name="connsiteY45" fmla="*/ 309562 h 645318"/>
                <a:gd name="connsiteX46" fmla="*/ 652463 w 1738313"/>
                <a:gd name="connsiteY46" fmla="*/ 290512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8313" h="645318">
                  <a:moveTo>
                    <a:pt x="652463" y="290512"/>
                  </a:moveTo>
                  <a:lnTo>
                    <a:pt x="731044" y="264318"/>
                  </a:lnTo>
                  <a:lnTo>
                    <a:pt x="814388" y="238125"/>
                  </a:lnTo>
                  <a:lnTo>
                    <a:pt x="1002507" y="202406"/>
                  </a:lnTo>
                  <a:lnTo>
                    <a:pt x="1178719" y="150018"/>
                  </a:lnTo>
                  <a:lnTo>
                    <a:pt x="1364457" y="92868"/>
                  </a:lnTo>
                  <a:lnTo>
                    <a:pt x="1497807" y="52387"/>
                  </a:lnTo>
                  <a:lnTo>
                    <a:pt x="1643063" y="9525"/>
                  </a:lnTo>
                  <a:lnTo>
                    <a:pt x="1683544" y="0"/>
                  </a:lnTo>
                  <a:lnTo>
                    <a:pt x="1702594" y="0"/>
                  </a:lnTo>
                  <a:lnTo>
                    <a:pt x="1724025" y="2381"/>
                  </a:lnTo>
                  <a:lnTo>
                    <a:pt x="1735932" y="11906"/>
                  </a:lnTo>
                  <a:lnTo>
                    <a:pt x="1738313" y="19050"/>
                  </a:lnTo>
                  <a:lnTo>
                    <a:pt x="1738313" y="42862"/>
                  </a:lnTo>
                  <a:lnTo>
                    <a:pt x="1724025" y="64293"/>
                  </a:lnTo>
                  <a:lnTo>
                    <a:pt x="1671638" y="90487"/>
                  </a:lnTo>
                  <a:lnTo>
                    <a:pt x="1464469" y="173831"/>
                  </a:lnTo>
                  <a:lnTo>
                    <a:pt x="1281113" y="250031"/>
                  </a:lnTo>
                  <a:lnTo>
                    <a:pt x="1081088" y="333375"/>
                  </a:lnTo>
                  <a:lnTo>
                    <a:pt x="854869" y="428625"/>
                  </a:lnTo>
                  <a:lnTo>
                    <a:pt x="669132" y="502443"/>
                  </a:lnTo>
                  <a:lnTo>
                    <a:pt x="542925" y="557212"/>
                  </a:lnTo>
                  <a:lnTo>
                    <a:pt x="500063" y="602456"/>
                  </a:lnTo>
                  <a:lnTo>
                    <a:pt x="464344" y="631031"/>
                  </a:lnTo>
                  <a:lnTo>
                    <a:pt x="431007" y="645318"/>
                  </a:lnTo>
                  <a:lnTo>
                    <a:pt x="411957" y="645318"/>
                  </a:lnTo>
                  <a:lnTo>
                    <a:pt x="388144" y="640556"/>
                  </a:lnTo>
                  <a:lnTo>
                    <a:pt x="364332" y="626268"/>
                  </a:lnTo>
                  <a:lnTo>
                    <a:pt x="316707" y="597693"/>
                  </a:lnTo>
                  <a:lnTo>
                    <a:pt x="242888" y="547687"/>
                  </a:lnTo>
                  <a:lnTo>
                    <a:pt x="173832" y="495300"/>
                  </a:lnTo>
                  <a:lnTo>
                    <a:pt x="97632" y="431006"/>
                  </a:lnTo>
                  <a:lnTo>
                    <a:pt x="33338" y="366712"/>
                  </a:lnTo>
                  <a:lnTo>
                    <a:pt x="7144" y="333375"/>
                  </a:lnTo>
                  <a:lnTo>
                    <a:pt x="2382" y="316706"/>
                  </a:lnTo>
                  <a:lnTo>
                    <a:pt x="0" y="297656"/>
                  </a:lnTo>
                  <a:lnTo>
                    <a:pt x="9525" y="283368"/>
                  </a:lnTo>
                  <a:lnTo>
                    <a:pt x="30957" y="280987"/>
                  </a:lnTo>
                  <a:lnTo>
                    <a:pt x="57150" y="292893"/>
                  </a:lnTo>
                  <a:lnTo>
                    <a:pt x="107157" y="316706"/>
                  </a:lnTo>
                  <a:lnTo>
                    <a:pt x="169069" y="338137"/>
                  </a:lnTo>
                  <a:lnTo>
                    <a:pt x="240507" y="354806"/>
                  </a:lnTo>
                  <a:lnTo>
                    <a:pt x="295275" y="359568"/>
                  </a:lnTo>
                  <a:lnTo>
                    <a:pt x="378619" y="359568"/>
                  </a:lnTo>
                  <a:lnTo>
                    <a:pt x="419100" y="354806"/>
                  </a:lnTo>
                  <a:lnTo>
                    <a:pt x="588169" y="309562"/>
                  </a:lnTo>
                  <a:lnTo>
                    <a:pt x="652463" y="2905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5EC672EC-C44E-4E3E-BCD2-385763945FFB}"/>
                </a:ext>
              </a:extLst>
            </p:cNvPr>
            <p:cNvSpPr/>
            <p:nvPr/>
          </p:nvSpPr>
          <p:spPr>
            <a:xfrm>
              <a:off x="5653089" y="2619376"/>
              <a:ext cx="638175" cy="1312863"/>
            </a:xfrm>
            <a:custGeom>
              <a:avLst/>
              <a:gdLst>
                <a:gd name="connsiteX0" fmla="*/ 385762 w 638175"/>
                <a:gd name="connsiteY0" fmla="*/ 588169 h 1312069"/>
                <a:gd name="connsiteX1" fmla="*/ 402431 w 638175"/>
                <a:gd name="connsiteY1" fmla="*/ 509588 h 1312069"/>
                <a:gd name="connsiteX2" fmla="*/ 411956 w 638175"/>
                <a:gd name="connsiteY2" fmla="*/ 435769 h 1312069"/>
                <a:gd name="connsiteX3" fmla="*/ 414337 w 638175"/>
                <a:gd name="connsiteY3" fmla="*/ 390525 h 1312069"/>
                <a:gd name="connsiteX4" fmla="*/ 414337 w 638175"/>
                <a:gd name="connsiteY4" fmla="*/ 340519 h 1312069"/>
                <a:gd name="connsiteX5" fmla="*/ 404812 w 638175"/>
                <a:gd name="connsiteY5" fmla="*/ 288131 h 1312069"/>
                <a:gd name="connsiteX6" fmla="*/ 392906 w 638175"/>
                <a:gd name="connsiteY6" fmla="*/ 242888 h 1312069"/>
                <a:gd name="connsiteX7" fmla="*/ 376237 w 638175"/>
                <a:gd name="connsiteY7" fmla="*/ 190500 h 1312069"/>
                <a:gd name="connsiteX8" fmla="*/ 347662 w 638175"/>
                <a:gd name="connsiteY8" fmla="*/ 145256 h 1312069"/>
                <a:gd name="connsiteX9" fmla="*/ 319087 w 638175"/>
                <a:gd name="connsiteY9" fmla="*/ 109538 h 1312069"/>
                <a:gd name="connsiteX10" fmla="*/ 283368 w 638175"/>
                <a:gd name="connsiteY10" fmla="*/ 73819 h 1312069"/>
                <a:gd name="connsiteX11" fmla="*/ 254793 w 638175"/>
                <a:gd name="connsiteY11" fmla="*/ 52388 h 1312069"/>
                <a:gd name="connsiteX12" fmla="*/ 250031 w 638175"/>
                <a:gd name="connsiteY12" fmla="*/ 33338 h 1312069"/>
                <a:gd name="connsiteX13" fmla="*/ 250031 w 638175"/>
                <a:gd name="connsiteY13" fmla="*/ 14288 h 1312069"/>
                <a:gd name="connsiteX14" fmla="*/ 257175 w 638175"/>
                <a:gd name="connsiteY14" fmla="*/ 4763 h 1312069"/>
                <a:gd name="connsiteX15" fmla="*/ 269081 w 638175"/>
                <a:gd name="connsiteY15" fmla="*/ 0 h 1312069"/>
                <a:gd name="connsiteX16" fmla="*/ 300037 w 638175"/>
                <a:gd name="connsiteY16" fmla="*/ 2381 h 1312069"/>
                <a:gd name="connsiteX17" fmla="*/ 416718 w 638175"/>
                <a:gd name="connsiteY17" fmla="*/ 38100 h 1312069"/>
                <a:gd name="connsiteX18" fmla="*/ 561975 w 638175"/>
                <a:gd name="connsiteY18" fmla="*/ 90488 h 1312069"/>
                <a:gd name="connsiteX19" fmla="*/ 628650 w 638175"/>
                <a:gd name="connsiteY19" fmla="*/ 119063 h 1312069"/>
                <a:gd name="connsiteX20" fmla="*/ 638175 w 638175"/>
                <a:gd name="connsiteY20" fmla="*/ 273844 h 1312069"/>
                <a:gd name="connsiteX21" fmla="*/ 635793 w 638175"/>
                <a:gd name="connsiteY21" fmla="*/ 338138 h 1312069"/>
                <a:gd name="connsiteX22" fmla="*/ 621506 w 638175"/>
                <a:gd name="connsiteY22" fmla="*/ 447675 h 1312069"/>
                <a:gd name="connsiteX23" fmla="*/ 592931 w 638175"/>
                <a:gd name="connsiteY23" fmla="*/ 573881 h 1312069"/>
                <a:gd name="connsiteX24" fmla="*/ 540543 w 638175"/>
                <a:gd name="connsiteY24" fmla="*/ 711994 h 1312069"/>
                <a:gd name="connsiteX25" fmla="*/ 490537 w 638175"/>
                <a:gd name="connsiteY25" fmla="*/ 826294 h 1312069"/>
                <a:gd name="connsiteX26" fmla="*/ 433387 w 638175"/>
                <a:gd name="connsiteY26" fmla="*/ 935831 h 1312069"/>
                <a:gd name="connsiteX27" fmla="*/ 373856 w 638175"/>
                <a:gd name="connsiteY27" fmla="*/ 1023938 h 1312069"/>
                <a:gd name="connsiteX28" fmla="*/ 323850 w 638175"/>
                <a:gd name="connsiteY28" fmla="*/ 1083469 h 1312069"/>
                <a:gd name="connsiteX29" fmla="*/ 245268 w 638175"/>
                <a:gd name="connsiteY29" fmla="*/ 1164431 h 1312069"/>
                <a:gd name="connsiteX30" fmla="*/ 159543 w 638175"/>
                <a:gd name="connsiteY30" fmla="*/ 1245394 h 1312069"/>
                <a:gd name="connsiteX31" fmla="*/ 121443 w 638175"/>
                <a:gd name="connsiteY31" fmla="*/ 1278731 h 1312069"/>
                <a:gd name="connsiteX32" fmla="*/ 78581 w 638175"/>
                <a:gd name="connsiteY32" fmla="*/ 1293019 h 1312069"/>
                <a:gd name="connsiteX33" fmla="*/ 28575 w 638175"/>
                <a:gd name="connsiteY33" fmla="*/ 1312069 h 1312069"/>
                <a:gd name="connsiteX34" fmla="*/ 9525 w 638175"/>
                <a:gd name="connsiteY34" fmla="*/ 1312069 h 1312069"/>
                <a:gd name="connsiteX35" fmla="*/ 0 w 638175"/>
                <a:gd name="connsiteY35" fmla="*/ 1302544 h 1312069"/>
                <a:gd name="connsiteX36" fmla="*/ 0 w 638175"/>
                <a:gd name="connsiteY36" fmla="*/ 1283494 h 1312069"/>
                <a:gd name="connsiteX37" fmla="*/ 9525 w 638175"/>
                <a:gd name="connsiteY37" fmla="*/ 1254919 h 1312069"/>
                <a:gd name="connsiteX38" fmla="*/ 35718 w 638175"/>
                <a:gd name="connsiteY38" fmla="*/ 1228725 h 1312069"/>
                <a:gd name="connsiteX39" fmla="*/ 92868 w 638175"/>
                <a:gd name="connsiteY39" fmla="*/ 1169194 h 1312069"/>
                <a:gd name="connsiteX40" fmla="*/ 171450 w 638175"/>
                <a:gd name="connsiteY40" fmla="*/ 1066800 h 1312069"/>
                <a:gd name="connsiteX41" fmla="*/ 240506 w 638175"/>
                <a:gd name="connsiteY41" fmla="*/ 959644 h 1312069"/>
                <a:gd name="connsiteX42" fmla="*/ 295275 w 638175"/>
                <a:gd name="connsiteY42" fmla="*/ 852488 h 1312069"/>
                <a:gd name="connsiteX43" fmla="*/ 316706 w 638175"/>
                <a:gd name="connsiteY43" fmla="*/ 804863 h 1312069"/>
                <a:gd name="connsiteX44" fmla="*/ 345281 w 638175"/>
                <a:gd name="connsiteY44" fmla="*/ 728663 h 1312069"/>
                <a:gd name="connsiteX45" fmla="*/ 385762 w 638175"/>
                <a:gd name="connsiteY45" fmla="*/ 588169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38175" h="1312069">
                  <a:moveTo>
                    <a:pt x="385762" y="588169"/>
                  </a:moveTo>
                  <a:lnTo>
                    <a:pt x="402431" y="509588"/>
                  </a:lnTo>
                  <a:lnTo>
                    <a:pt x="411956" y="435769"/>
                  </a:lnTo>
                  <a:lnTo>
                    <a:pt x="414337" y="390525"/>
                  </a:lnTo>
                  <a:lnTo>
                    <a:pt x="414337" y="340519"/>
                  </a:lnTo>
                  <a:lnTo>
                    <a:pt x="404812" y="288131"/>
                  </a:lnTo>
                  <a:lnTo>
                    <a:pt x="392906" y="242888"/>
                  </a:lnTo>
                  <a:lnTo>
                    <a:pt x="376237" y="190500"/>
                  </a:lnTo>
                  <a:lnTo>
                    <a:pt x="347662" y="145256"/>
                  </a:lnTo>
                  <a:lnTo>
                    <a:pt x="319087" y="109538"/>
                  </a:lnTo>
                  <a:lnTo>
                    <a:pt x="283368" y="73819"/>
                  </a:lnTo>
                  <a:lnTo>
                    <a:pt x="254793" y="52388"/>
                  </a:lnTo>
                  <a:lnTo>
                    <a:pt x="250031" y="33338"/>
                  </a:lnTo>
                  <a:lnTo>
                    <a:pt x="250031" y="14288"/>
                  </a:lnTo>
                  <a:lnTo>
                    <a:pt x="257175" y="4763"/>
                  </a:lnTo>
                  <a:lnTo>
                    <a:pt x="269081" y="0"/>
                  </a:lnTo>
                  <a:lnTo>
                    <a:pt x="300037" y="2381"/>
                  </a:lnTo>
                  <a:lnTo>
                    <a:pt x="416718" y="38100"/>
                  </a:lnTo>
                  <a:lnTo>
                    <a:pt x="561975" y="90488"/>
                  </a:lnTo>
                  <a:lnTo>
                    <a:pt x="628650" y="119063"/>
                  </a:lnTo>
                  <a:lnTo>
                    <a:pt x="638175" y="273844"/>
                  </a:lnTo>
                  <a:lnTo>
                    <a:pt x="635793" y="338138"/>
                  </a:lnTo>
                  <a:lnTo>
                    <a:pt x="621506" y="447675"/>
                  </a:lnTo>
                  <a:lnTo>
                    <a:pt x="592931" y="573881"/>
                  </a:lnTo>
                  <a:lnTo>
                    <a:pt x="540543" y="711994"/>
                  </a:lnTo>
                  <a:lnTo>
                    <a:pt x="490537" y="826294"/>
                  </a:lnTo>
                  <a:lnTo>
                    <a:pt x="433387" y="935831"/>
                  </a:lnTo>
                  <a:lnTo>
                    <a:pt x="373856" y="1023938"/>
                  </a:lnTo>
                  <a:lnTo>
                    <a:pt x="323850" y="1083469"/>
                  </a:lnTo>
                  <a:lnTo>
                    <a:pt x="245268" y="1164431"/>
                  </a:lnTo>
                  <a:lnTo>
                    <a:pt x="159543" y="1245394"/>
                  </a:lnTo>
                  <a:lnTo>
                    <a:pt x="121443" y="1278731"/>
                  </a:lnTo>
                  <a:lnTo>
                    <a:pt x="78581" y="1293019"/>
                  </a:lnTo>
                  <a:lnTo>
                    <a:pt x="28575" y="1312069"/>
                  </a:lnTo>
                  <a:lnTo>
                    <a:pt x="9525" y="1312069"/>
                  </a:lnTo>
                  <a:lnTo>
                    <a:pt x="0" y="1302544"/>
                  </a:lnTo>
                  <a:lnTo>
                    <a:pt x="0" y="1283494"/>
                  </a:lnTo>
                  <a:lnTo>
                    <a:pt x="9525" y="1254919"/>
                  </a:lnTo>
                  <a:lnTo>
                    <a:pt x="35718" y="1228725"/>
                  </a:lnTo>
                  <a:lnTo>
                    <a:pt x="92868" y="1169194"/>
                  </a:lnTo>
                  <a:lnTo>
                    <a:pt x="171450" y="1066800"/>
                  </a:lnTo>
                  <a:lnTo>
                    <a:pt x="240506" y="959644"/>
                  </a:lnTo>
                  <a:lnTo>
                    <a:pt x="295275" y="852488"/>
                  </a:lnTo>
                  <a:lnTo>
                    <a:pt x="316706" y="804863"/>
                  </a:lnTo>
                  <a:lnTo>
                    <a:pt x="345281" y="728663"/>
                  </a:lnTo>
                  <a:lnTo>
                    <a:pt x="385762" y="5881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82750117-5955-42FC-8800-E2DBE23E0015}"/>
                </a:ext>
              </a:extLst>
            </p:cNvPr>
            <p:cNvSpPr/>
            <p:nvPr/>
          </p:nvSpPr>
          <p:spPr>
            <a:xfrm>
              <a:off x="6199188" y="2532064"/>
              <a:ext cx="2095500" cy="1411287"/>
            </a:xfrm>
            <a:custGeom>
              <a:avLst/>
              <a:gdLst>
                <a:gd name="connsiteX0" fmla="*/ 535781 w 2095500"/>
                <a:gd name="connsiteY0" fmla="*/ 283369 h 1412081"/>
                <a:gd name="connsiteX1" fmla="*/ 728662 w 2095500"/>
                <a:gd name="connsiteY1" fmla="*/ 250031 h 1412081"/>
                <a:gd name="connsiteX2" fmla="*/ 747712 w 2095500"/>
                <a:gd name="connsiteY2" fmla="*/ 247650 h 1412081"/>
                <a:gd name="connsiteX3" fmla="*/ 766762 w 2095500"/>
                <a:gd name="connsiteY3" fmla="*/ 250031 h 1412081"/>
                <a:gd name="connsiteX4" fmla="*/ 776287 w 2095500"/>
                <a:gd name="connsiteY4" fmla="*/ 257175 h 1412081"/>
                <a:gd name="connsiteX5" fmla="*/ 783431 w 2095500"/>
                <a:gd name="connsiteY5" fmla="*/ 271462 h 1412081"/>
                <a:gd name="connsiteX6" fmla="*/ 785812 w 2095500"/>
                <a:gd name="connsiteY6" fmla="*/ 290512 h 1412081"/>
                <a:gd name="connsiteX7" fmla="*/ 785812 w 2095500"/>
                <a:gd name="connsiteY7" fmla="*/ 316706 h 1412081"/>
                <a:gd name="connsiteX8" fmla="*/ 773906 w 2095500"/>
                <a:gd name="connsiteY8" fmla="*/ 385762 h 1412081"/>
                <a:gd name="connsiteX9" fmla="*/ 759619 w 2095500"/>
                <a:gd name="connsiteY9" fmla="*/ 469106 h 1412081"/>
                <a:gd name="connsiteX10" fmla="*/ 750094 w 2095500"/>
                <a:gd name="connsiteY10" fmla="*/ 545306 h 1412081"/>
                <a:gd name="connsiteX11" fmla="*/ 742950 w 2095500"/>
                <a:gd name="connsiteY11" fmla="*/ 626269 h 1412081"/>
                <a:gd name="connsiteX12" fmla="*/ 738187 w 2095500"/>
                <a:gd name="connsiteY12" fmla="*/ 764381 h 1412081"/>
                <a:gd name="connsiteX13" fmla="*/ 740569 w 2095500"/>
                <a:gd name="connsiteY13" fmla="*/ 907256 h 1412081"/>
                <a:gd name="connsiteX14" fmla="*/ 745331 w 2095500"/>
                <a:gd name="connsiteY14" fmla="*/ 992981 h 1412081"/>
                <a:gd name="connsiteX15" fmla="*/ 750094 w 2095500"/>
                <a:gd name="connsiteY15" fmla="*/ 1038225 h 1412081"/>
                <a:gd name="connsiteX16" fmla="*/ 759619 w 2095500"/>
                <a:gd name="connsiteY16" fmla="*/ 1092994 h 1412081"/>
                <a:gd name="connsiteX17" fmla="*/ 769144 w 2095500"/>
                <a:gd name="connsiteY17" fmla="*/ 1128712 h 1412081"/>
                <a:gd name="connsiteX18" fmla="*/ 783431 w 2095500"/>
                <a:gd name="connsiteY18" fmla="*/ 1169194 h 1412081"/>
                <a:gd name="connsiteX19" fmla="*/ 800100 w 2095500"/>
                <a:gd name="connsiteY19" fmla="*/ 1202531 h 1412081"/>
                <a:gd name="connsiteX20" fmla="*/ 819150 w 2095500"/>
                <a:gd name="connsiteY20" fmla="*/ 1228725 h 1412081"/>
                <a:gd name="connsiteX21" fmla="*/ 845344 w 2095500"/>
                <a:gd name="connsiteY21" fmla="*/ 1257300 h 1412081"/>
                <a:gd name="connsiteX22" fmla="*/ 876300 w 2095500"/>
                <a:gd name="connsiteY22" fmla="*/ 1283494 h 1412081"/>
                <a:gd name="connsiteX23" fmla="*/ 907256 w 2095500"/>
                <a:gd name="connsiteY23" fmla="*/ 1304925 h 1412081"/>
                <a:gd name="connsiteX24" fmla="*/ 959644 w 2095500"/>
                <a:gd name="connsiteY24" fmla="*/ 1335881 h 1412081"/>
                <a:gd name="connsiteX25" fmla="*/ 1009650 w 2095500"/>
                <a:gd name="connsiteY25" fmla="*/ 1354931 h 1412081"/>
                <a:gd name="connsiteX26" fmla="*/ 1078706 w 2095500"/>
                <a:gd name="connsiteY26" fmla="*/ 1378744 h 1412081"/>
                <a:gd name="connsiteX27" fmla="*/ 1138237 w 2095500"/>
                <a:gd name="connsiteY27" fmla="*/ 1393031 h 1412081"/>
                <a:gd name="connsiteX28" fmla="*/ 1219200 w 2095500"/>
                <a:gd name="connsiteY28" fmla="*/ 1404937 h 1412081"/>
                <a:gd name="connsiteX29" fmla="*/ 1304925 w 2095500"/>
                <a:gd name="connsiteY29" fmla="*/ 1412081 h 1412081"/>
                <a:gd name="connsiteX30" fmla="*/ 1416844 w 2095500"/>
                <a:gd name="connsiteY30" fmla="*/ 1412081 h 1412081"/>
                <a:gd name="connsiteX31" fmla="*/ 1526381 w 2095500"/>
                <a:gd name="connsiteY31" fmla="*/ 1404937 h 1412081"/>
                <a:gd name="connsiteX32" fmla="*/ 1638300 w 2095500"/>
                <a:gd name="connsiteY32" fmla="*/ 1393031 h 1412081"/>
                <a:gd name="connsiteX33" fmla="*/ 1807369 w 2095500"/>
                <a:gd name="connsiteY33" fmla="*/ 1366837 h 1412081"/>
                <a:gd name="connsiteX34" fmla="*/ 1924050 w 2095500"/>
                <a:gd name="connsiteY34" fmla="*/ 1350169 h 1412081"/>
                <a:gd name="connsiteX35" fmla="*/ 1988344 w 2095500"/>
                <a:gd name="connsiteY35" fmla="*/ 1333500 h 1412081"/>
                <a:gd name="connsiteX36" fmla="*/ 2026444 w 2095500"/>
                <a:gd name="connsiteY36" fmla="*/ 1319212 h 1412081"/>
                <a:gd name="connsiteX37" fmla="*/ 2050256 w 2095500"/>
                <a:gd name="connsiteY37" fmla="*/ 1304925 h 1412081"/>
                <a:gd name="connsiteX38" fmla="*/ 2071687 w 2095500"/>
                <a:gd name="connsiteY38" fmla="*/ 1285875 h 1412081"/>
                <a:gd name="connsiteX39" fmla="*/ 2083594 w 2095500"/>
                <a:gd name="connsiteY39" fmla="*/ 1273969 h 1412081"/>
                <a:gd name="connsiteX40" fmla="*/ 2090737 w 2095500"/>
                <a:gd name="connsiteY40" fmla="*/ 1259681 h 1412081"/>
                <a:gd name="connsiteX41" fmla="*/ 2095500 w 2095500"/>
                <a:gd name="connsiteY41" fmla="*/ 1235869 h 1412081"/>
                <a:gd name="connsiteX42" fmla="*/ 2095500 w 2095500"/>
                <a:gd name="connsiteY42" fmla="*/ 1219200 h 1412081"/>
                <a:gd name="connsiteX43" fmla="*/ 2090737 w 2095500"/>
                <a:gd name="connsiteY43" fmla="*/ 1190625 h 1412081"/>
                <a:gd name="connsiteX44" fmla="*/ 2078831 w 2095500"/>
                <a:gd name="connsiteY44" fmla="*/ 1164431 h 1412081"/>
                <a:gd name="connsiteX45" fmla="*/ 2062162 w 2095500"/>
                <a:gd name="connsiteY45" fmla="*/ 1128712 h 1412081"/>
                <a:gd name="connsiteX46" fmla="*/ 1671637 w 2095500"/>
                <a:gd name="connsiteY46" fmla="*/ 1152525 h 1412081"/>
                <a:gd name="connsiteX47" fmla="*/ 1647825 w 2095500"/>
                <a:gd name="connsiteY47" fmla="*/ 1162050 h 1412081"/>
                <a:gd name="connsiteX48" fmla="*/ 1604962 w 2095500"/>
                <a:gd name="connsiteY48" fmla="*/ 1178719 h 1412081"/>
                <a:gd name="connsiteX49" fmla="*/ 1540669 w 2095500"/>
                <a:gd name="connsiteY49" fmla="*/ 1193006 h 1412081"/>
                <a:gd name="connsiteX50" fmla="*/ 1466850 w 2095500"/>
                <a:gd name="connsiteY50" fmla="*/ 1204912 h 1412081"/>
                <a:gd name="connsiteX51" fmla="*/ 1362075 w 2095500"/>
                <a:gd name="connsiteY51" fmla="*/ 1212056 h 1412081"/>
                <a:gd name="connsiteX52" fmla="*/ 1254919 w 2095500"/>
                <a:gd name="connsiteY52" fmla="*/ 1212056 h 1412081"/>
                <a:gd name="connsiteX53" fmla="*/ 1197769 w 2095500"/>
                <a:gd name="connsiteY53" fmla="*/ 1209675 h 1412081"/>
                <a:gd name="connsiteX54" fmla="*/ 1152525 w 2095500"/>
                <a:gd name="connsiteY54" fmla="*/ 1200150 h 1412081"/>
                <a:gd name="connsiteX55" fmla="*/ 1114425 w 2095500"/>
                <a:gd name="connsiteY55" fmla="*/ 1190625 h 1412081"/>
                <a:gd name="connsiteX56" fmla="*/ 1059656 w 2095500"/>
                <a:gd name="connsiteY56" fmla="*/ 1166812 h 1412081"/>
                <a:gd name="connsiteX57" fmla="*/ 1028700 w 2095500"/>
                <a:gd name="connsiteY57" fmla="*/ 1145381 h 1412081"/>
                <a:gd name="connsiteX58" fmla="*/ 1009650 w 2095500"/>
                <a:gd name="connsiteY58" fmla="*/ 1128712 h 1412081"/>
                <a:gd name="connsiteX59" fmla="*/ 990600 w 2095500"/>
                <a:gd name="connsiteY59" fmla="*/ 1102519 h 1412081"/>
                <a:gd name="connsiteX60" fmla="*/ 976312 w 2095500"/>
                <a:gd name="connsiteY60" fmla="*/ 1083469 h 1412081"/>
                <a:gd name="connsiteX61" fmla="*/ 959644 w 2095500"/>
                <a:gd name="connsiteY61" fmla="*/ 1050131 h 1412081"/>
                <a:gd name="connsiteX62" fmla="*/ 945356 w 2095500"/>
                <a:gd name="connsiteY62" fmla="*/ 1002506 h 1412081"/>
                <a:gd name="connsiteX63" fmla="*/ 938212 w 2095500"/>
                <a:gd name="connsiteY63" fmla="*/ 957262 h 1412081"/>
                <a:gd name="connsiteX64" fmla="*/ 940594 w 2095500"/>
                <a:gd name="connsiteY64" fmla="*/ 888206 h 1412081"/>
                <a:gd name="connsiteX65" fmla="*/ 947737 w 2095500"/>
                <a:gd name="connsiteY65" fmla="*/ 785812 h 1412081"/>
                <a:gd name="connsiteX66" fmla="*/ 957262 w 2095500"/>
                <a:gd name="connsiteY66" fmla="*/ 700087 h 1412081"/>
                <a:gd name="connsiteX67" fmla="*/ 976312 w 2095500"/>
                <a:gd name="connsiteY67" fmla="*/ 597694 h 1412081"/>
                <a:gd name="connsiteX68" fmla="*/ 995362 w 2095500"/>
                <a:gd name="connsiteY68" fmla="*/ 519112 h 1412081"/>
                <a:gd name="connsiteX69" fmla="*/ 1012031 w 2095500"/>
                <a:gd name="connsiteY69" fmla="*/ 459581 h 1412081"/>
                <a:gd name="connsiteX70" fmla="*/ 1042987 w 2095500"/>
                <a:gd name="connsiteY70" fmla="*/ 383381 h 1412081"/>
                <a:gd name="connsiteX71" fmla="*/ 1069181 w 2095500"/>
                <a:gd name="connsiteY71" fmla="*/ 333375 h 1412081"/>
                <a:gd name="connsiteX72" fmla="*/ 1097756 w 2095500"/>
                <a:gd name="connsiteY72" fmla="*/ 292894 h 1412081"/>
                <a:gd name="connsiteX73" fmla="*/ 1123950 w 2095500"/>
                <a:gd name="connsiteY73" fmla="*/ 266700 h 1412081"/>
                <a:gd name="connsiteX74" fmla="*/ 1140619 w 2095500"/>
                <a:gd name="connsiteY74" fmla="*/ 242887 h 1412081"/>
                <a:gd name="connsiteX75" fmla="*/ 1152525 w 2095500"/>
                <a:gd name="connsiteY75" fmla="*/ 219075 h 1412081"/>
                <a:gd name="connsiteX76" fmla="*/ 1154906 w 2095500"/>
                <a:gd name="connsiteY76" fmla="*/ 195262 h 1412081"/>
                <a:gd name="connsiteX77" fmla="*/ 1152525 w 2095500"/>
                <a:gd name="connsiteY77" fmla="*/ 161925 h 1412081"/>
                <a:gd name="connsiteX78" fmla="*/ 1143000 w 2095500"/>
                <a:gd name="connsiteY78" fmla="*/ 140494 h 1412081"/>
                <a:gd name="connsiteX79" fmla="*/ 1114425 w 2095500"/>
                <a:gd name="connsiteY79" fmla="*/ 121444 h 1412081"/>
                <a:gd name="connsiteX80" fmla="*/ 1033462 w 2095500"/>
                <a:gd name="connsiteY80" fmla="*/ 69056 h 1412081"/>
                <a:gd name="connsiteX81" fmla="*/ 947737 w 2095500"/>
                <a:gd name="connsiteY81" fmla="*/ 11906 h 1412081"/>
                <a:gd name="connsiteX82" fmla="*/ 935831 w 2095500"/>
                <a:gd name="connsiteY82" fmla="*/ 7144 h 1412081"/>
                <a:gd name="connsiteX83" fmla="*/ 897731 w 2095500"/>
                <a:gd name="connsiteY83" fmla="*/ 0 h 1412081"/>
                <a:gd name="connsiteX84" fmla="*/ 873919 w 2095500"/>
                <a:gd name="connsiteY84" fmla="*/ 2381 h 1412081"/>
                <a:gd name="connsiteX85" fmla="*/ 838200 w 2095500"/>
                <a:gd name="connsiteY85" fmla="*/ 9525 h 1412081"/>
                <a:gd name="connsiteX86" fmla="*/ 802481 w 2095500"/>
                <a:gd name="connsiteY86" fmla="*/ 23812 h 1412081"/>
                <a:gd name="connsiteX87" fmla="*/ 771525 w 2095500"/>
                <a:gd name="connsiteY87" fmla="*/ 45244 h 1412081"/>
                <a:gd name="connsiteX88" fmla="*/ 740569 w 2095500"/>
                <a:gd name="connsiteY88" fmla="*/ 71437 h 1412081"/>
                <a:gd name="connsiteX89" fmla="*/ 657225 w 2095500"/>
                <a:gd name="connsiteY89" fmla="*/ 90487 h 1412081"/>
                <a:gd name="connsiteX90" fmla="*/ 426244 w 2095500"/>
                <a:gd name="connsiteY90" fmla="*/ 138112 h 1412081"/>
                <a:gd name="connsiteX91" fmla="*/ 42862 w 2095500"/>
                <a:gd name="connsiteY91" fmla="*/ 216694 h 1412081"/>
                <a:gd name="connsiteX92" fmla="*/ 0 w 2095500"/>
                <a:gd name="connsiteY92" fmla="*/ 226219 h 1412081"/>
                <a:gd name="connsiteX93" fmla="*/ 26194 w 2095500"/>
                <a:gd name="connsiteY93" fmla="*/ 373856 h 1412081"/>
                <a:gd name="connsiteX94" fmla="*/ 261937 w 2095500"/>
                <a:gd name="connsiteY94" fmla="*/ 333375 h 1412081"/>
                <a:gd name="connsiteX95" fmla="*/ 535781 w 2095500"/>
                <a:gd name="connsiteY95" fmla="*/ 283369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095500" h="1412081">
                  <a:moveTo>
                    <a:pt x="535781" y="283369"/>
                  </a:moveTo>
                  <a:lnTo>
                    <a:pt x="728662" y="250031"/>
                  </a:lnTo>
                  <a:lnTo>
                    <a:pt x="747712" y="247650"/>
                  </a:lnTo>
                  <a:lnTo>
                    <a:pt x="766762" y="250031"/>
                  </a:lnTo>
                  <a:lnTo>
                    <a:pt x="776287" y="257175"/>
                  </a:lnTo>
                  <a:lnTo>
                    <a:pt x="783431" y="271462"/>
                  </a:lnTo>
                  <a:lnTo>
                    <a:pt x="785812" y="290512"/>
                  </a:lnTo>
                  <a:lnTo>
                    <a:pt x="785812" y="316706"/>
                  </a:lnTo>
                  <a:lnTo>
                    <a:pt x="773906" y="385762"/>
                  </a:lnTo>
                  <a:lnTo>
                    <a:pt x="759619" y="469106"/>
                  </a:lnTo>
                  <a:lnTo>
                    <a:pt x="750094" y="545306"/>
                  </a:lnTo>
                  <a:lnTo>
                    <a:pt x="742950" y="626269"/>
                  </a:lnTo>
                  <a:lnTo>
                    <a:pt x="738187" y="764381"/>
                  </a:lnTo>
                  <a:lnTo>
                    <a:pt x="740569" y="907256"/>
                  </a:lnTo>
                  <a:lnTo>
                    <a:pt x="745331" y="992981"/>
                  </a:lnTo>
                  <a:lnTo>
                    <a:pt x="750094" y="1038225"/>
                  </a:lnTo>
                  <a:lnTo>
                    <a:pt x="759619" y="1092994"/>
                  </a:lnTo>
                  <a:lnTo>
                    <a:pt x="769144" y="1128712"/>
                  </a:lnTo>
                  <a:lnTo>
                    <a:pt x="783431" y="1169194"/>
                  </a:lnTo>
                  <a:lnTo>
                    <a:pt x="800100" y="1202531"/>
                  </a:lnTo>
                  <a:lnTo>
                    <a:pt x="819150" y="1228725"/>
                  </a:lnTo>
                  <a:lnTo>
                    <a:pt x="845344" y="1257300"/>
                  </a:lnTo>
                  <a:lnTo>
                    <a:pt x="876300" y="1283494"/>
                  </a:lnTo>
                  <a:lnTo>
                    <a:pt x="907256" y="1304925"/>
                  </a:lnTo>
                  <a:lnTo>
                    <a:pt x="959644" y="1335881"/>
                  </a:lnTo>
                  <a:lnTo>
                    <a:pt x="1009650" y="1354931"/>
                  </a:lnTo>
                  <a:lnTo>
                    <a:pt x="1078706" y="1378744"/>
                  </a:lnTo>
                  <a:lnTo>
                    <a:pt x="1138237" y="1393031"/>
                  </a:lnTo>
                  <a:lnTo>
                    <a:pt x="1219200" y="1404937"/>
                  </a:lnTo>
                  <a:lnTo>
                    <a:pt x="1304925" y="1412081"/>
                  </a:lnTo>
                  <a:lnTo>
                    <a:pt x="1416844" y="1412081"/>
                  </a:lnTo>
                  <a:lnTo>
                    <a:pt x="1526381" y="1404937"/>
                  </a:lnTo>
                  <a:lnTo>
                    <a:pt x="1638300" y="1393031"/>
                  </a:lnTo>
                  <a:lnTo>
                    <a:pt x="1807369" y="1366837"/>
                  </a:lnTo>
                  <a:lnTo>
                    <a:pt x="1924050" y="1350169"/>
                  </a:lnTo>
                  <a:lnTo>
                    <a:pt x="1988344" y="1333500"/>
                  </a:lnTo>
                  <a:lnTo>
                    <a:pt x="2026444" y="1319212"/>
                  </a:lnTo>
                  <a:lnTo>
                    <a:pt x="2050256" y="1304925"/>
                  </a:lnTo>
                  <a:lnTo>
                    <a:pt x="2071687" y="1285875"/>
                  </a:lnTo>
                  <a:lnTo>
                    <a:pt x="2083594" y="1273969"/>
                  </a:lnTo>
                  <a:lnTo>
                    <a:pt x="2090737" y="1259681"/>
                  </a:lnTo>
                  <a:lnTo>
                    <a:pt x="2095500" y="1235869"/>
                  </a:lnTo>
                  <a:lnTo>
                    <a:pt x="2095500" y="1219200"/>
                  </a:lnTo>
                  <a:lnTo>
                    <a:pt x="2090737" y="1190625"/>
                  </a:lnTo>
                  <a:lnTo>
                    <a:pt x="2078831" y="1164431"/>
                  </a:lnTo>
                  <a:lnTo>
                    <a:pt x="2062162" y="1128712"/>
                  </a:lnTo>
                  <a:lnTo>
                    <a:pt x="1671637" y="1152525"/>
                  </a:lnTo>
                  <a:lnTo>
                    <a:pt x="1647825" y="1162050"/>
                  </a:lnTo>
                  <a:lnTo>
                    <a:pt x="1604962" y="1178719"/>
                  </a:lnTo>
                  <a:lnTo>
                    <a:pt x="1540669" y="1193006"/>
                  </a:lnTo>
                  <a:lnTo>
                    <a:pt x="1466850" y="1204912"/>
                  </a:lnTo>
                  <a:lnTo>
                    <a:pt x="1362075" y="1212056"/>
                  </a:lnTo>
                  <a:lnTo>
                    <a:pt x="1254919" y="1212056"/>
                  </a:lnTo>
                  <a:lnTo>
                    <a:pt x="1197769" y="1209675"/>
                  </a:lnTo>
                  <a:lnTo>
                    <a:pt x="1152525" y="1200150"/>
                  </a:lnTo>
                  <a:lnTo>
                    <a:pt x="1114425" y="1190625"/>
                  </a:lnTo>
                  <a:lnTo>
                    <a:pt x="1059656" y="1166812"/>
                  </a:lnTo>
                  <a:lnTo>
                    <a:pt x="1028700" y="1145381"/>
                  </a:lnTo>
                  <a:lnTo>
                    <a:pt x="1009650" y="1128712"/>
                  </a:lnTo>
                  <a:lnTo>
                    <a:pt x="990600" y="1102519"/>
                  </a:lnTo>
                  <a:lnTo>
                    <a:pt x="976312" y="1083469"/>
                  </a:lnTo>
                  <a:lnTo>
                    <a:pt x="959644" y="1050131"/>
                  </a:lnTo>
                  <a:lnTo>
                    <a:pt x="945356" y="1002506"/>
                  </a:lnTo>
                  <a:lnTo>
                    <a:pt x="938212" y="957262"/>
                  </a:lnTo>
                  <a:lnTo>
                    <a:pt x="940594" y="888206"/>
                  </a:lnTo>
                  <a:lnTo>
                    <a:pt x="947737" y="785812"/>
                  </a:lnTo>
                  <a:lnTo>
                    <a:pt x="957262" y="700087"/>
                  </a:lnTo>
                  <a:lnTo>
                    <a:pt x="976312" y="597694"/>
                  </a:lnTo>
                  <a:lnTo>
                    <a:pt x="995362" y="519112"/>
                  </a:lnTo>
                  <a:lnTo>
                    <a:pt x="1012031" y="459581"/>
                  </a:lnTo>
                  <a:lnTo>
                    <a:pt x="1042987" y="383381"/>
                  </a:lnTo>
                  <a:lnTo>
                    <a:pt x="1069181" y="333375"/>
                  </a:lnTo>
                  <a:lnTo>
                    <a:pt x="1097756" y="292894"/>
                  </a:lnTo>
                  <a:lnTo>
                    <a:pt x="1123950" y="266700"/>
                  </a:lnTo>
                  <a:lnTo>
                    <a:pt x="1140619" y="242887"/>
                  </a:lnTo>
                  <a:lnTo>
                    <a:pt x="1152525" y="219075"/>
                  </a:lnTo>
                  <a:lnTo>
                    <a:pt x="1154906" y="195262"/>
                  </a:lnTo>
                  <a:lnTo>
                    <a:pt x="1152525" y="161925"/>
                  </a:lnTo>
                  <a:lnTo>
                    <a:pt x="1143000" y="140494"/>
                  </a:lnTo>
                  <a:lnTo>
                    <a:pt x="1114425" y="121444"/>
                  </a:lnTo>
                  <a:lnTo>
                    <a:pt x="1033462" y="69056"/>
                  </a:lnTo>
                  <a:lnTo>
                    <a:pt x="947737" y="11906"/>
                  </a:lnTo>
                  <a:lnTo>
                    <a:pt x="935831" y="7144"/>
                  </a:lnTo>
                  <a:lnTo>
                    <a:pt x="897731" y="0"/>
                  </a:lnTo>
                  <a:lnTo>
                    <a:pt x="873919" y="2381"/>
                  </a:lnTo>
                  <a:lnTo>
                    <a:pt x="838200" y="9525"/>
                  </a:lnTo>
                  <a:lnTo>
                    <a:pt x="802481" y="23812"/>
                  </a:lnTo>
                  <a:lnTo>
                    <a:pt x="771525" y="45244"/>
                  </a:lnTo>
                  <a:lnTo>
                    <a:pt x="740569" y="71437"/>
                  </a:lnTo>
                  <a:lnTo>
                    <a:pt x="657225" y="90487"/>
                  </a:lnTo>
                  <a:lnTo>
                    <a:pt x="426244" y="138112"/>
                  </a:lnTo>
                  <a:lnTo>
                    <a:pt x="42862" y="216694"/>
                  </a:lnTo>
                  <a:lnTo>
                    <a:pt x="0" y="226219"/>
                  </a:lnTo>
                  <a:lnTo>
                    <a:pt x="26194" y="373856"/>
                  </a:lnTo>
                  <a:lnTo>
                    <a:pt x="261937" y="333375"/>
                  </a:lnTo>
                  <a:lnTo>
                    <a:pt x="535781" y="283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4">
              <a:extLst>
                <a:ext uri="{FF2B5EF4-FFF2-40B4-BE49-F238E27FC236}">
                  <a16:creationId xmlns:a16="http://schemas.microsoft.com/office/drawing/2014/main" id="{4F93C703-DAEE-4A86-BD29-7FDF48EC4255}"/>
                </a:ext>
              </a:extLst>
            </p:cNvPr>
            <p:cNvSpPr/>
            <p:nvPr/>
          </p:nvSpPr>
          <p:spPr>
            <a:xfrm>
              <a:off x="7773988" y="3017838"/>
              <a:ext cx="512762" cy="704850"/>
            </a:xfrm>
            <a:custGeom>
              <a:avLst/>
              <a:gdLst>
                <a:gd name="connsiteX0" fmla="*/ 273844 w 511969"/>
                <a:gd name="connsiteY0" fmla="*/ 271462 h 704850"/>
                <a:gd name="connsiteX1" fmla="*/ 228600 w 511969"/>
                <a:gd name="connsiteY1" fmla="*/ 461962 h 704850"/>
                <a:gd name="connsiteX2" fmla="*/ 204788 w 511969"/>
                <a:gd name="connsiteY2" fmla="*/ 552450 h 704850"/>
                <a:gd name="connsiteX3" fmla="*/ 190500 w 511969"/>
                <a:gd name="connsiteY3" fmla="*/ 585787 h 704850"/>
                <a:gd name="connsiteX4" fmla="*/ 173832 w 511969"/>
                <a:gd name="connsiteY4" fmla="*/ 611981 h 704850"/>
                <a:gd name="connsiteX5" fmla="*/ 152400 w 511969"/>
                <a:gd name="connsiteY5" fmla="*/ 633412 h 704850"/>
                <a:gd name="connsiteX6" fmla="*/ 121444 w 511969"/>
                <a:gd name="connsiteY6" fmla="*/ 652462 h 704850"/>
                <a:gd name="connsiteX7" fmla="*/ 97632 w 511969"/>
                <a:gd name="connsiteY7" fmla="*/ 664369 h 704850"/>
                <a:gd name="connsiteX8" fmla="*/ 50007 w 511969"/>
                <a:gd name="connsiteY8" fmla="*/ 690562 h 704850"/>
                <a:gd name="connsiteX9" fmla="*/ 0 w 511969"/>
                <a:gd name="connsiteY9" fmla="*/ 704850 h 704850"/>
                <a:gd name="connsiteX10" fmla="*/ 511969 w 511969"/>
                <a:gd name="connsiteY10" fmla="*/ 702469 h 704850"/>
                <a:gd name="connsiteX11" fmla="*/ 485775 w 511969"/>
                <a:gd name="connsiteY11" fmla="*/ 642937 h 704850"/>
                <a:gd name="connsiteX12" fmla="*/ 469107 w 511969"/>
                <a:gd name="connsiteY12" fmla="*/ 623887 h 704850"/>
                <a:gd name="connsiteX13" fmla="*/ 445294 w 511969"/>
                <a:gd name="connsiteY13" fmla="*/ 600075 h 704850"/>
                <a:gd name="connsiteX14" fmla="*/ 435769 w 511969"/>
                <a:gd name="connsiteY14" fmla="*/ 588169 h 704850"/>
                <a:gd name="connsiteX15" fmla="*/ 416719 w 511969"/>
                <a:gd name="connsiteY15" fmla="*/ 559594 h 704850"/>
                <a:gd name="connsiteX16" fmla="*/ 402432 w 511969"/>
                <a:gd name="connsiteY16" fmla="*/ 523875 h 704850"/>
                <a:gd name="connsiteX17" fmla="*/ 390525 w 511969"/>
                <a:gd name="connsiteY17" fmla="*/ 469106 h 704850"/>
                <a:gd name="connsiteX18" fmla="*/ 390525 w 511969"/>
                <a:gd name="connsiteY18" fmla="*/ 352425 h 704850"/>
                <a:gd name="connsiteX19" fmla="*/ 388144 w 511969"/>
                <a:gd name="connsiteY19" fmla="*/ 42862 h 704850"/>
                <a:gd name="connsiteX20" fmla="*/ 385763 w 511969"/>
                <a:gd name="connsiteY20" fmla="*/ 26194 h 704850"/>
                <a:gd name="connsiteX21" fmla="*/ 376238 w 511969"/>
                <a:gd name="connsiteY21" fmla="*/ 11906 h 704850"/>
                <a:gd name="connsiteX22" fmla="*/ 357188 w 511969"/>
                <a:gd name="connsiteY22" fmla="*/ 0 h 704850"/>
                <a:gd name="connsiteX23" fmla="*/ 340519 w 511969"/>
                <a:gd name="connsiteY23" fmla="*/ 2381 h 704850"/>
                <a:gd name="connsiteX24" fmla="*/ 330994 w 511969"/>
                <a:gd name="connsiteY24" fmla="*/ 14287 h 704850"/>
                <a:gd name="connsiteX25" fmla="*/ 316707 w 511969"/>
                <a:gd name="connsiteY25" fmla="*/ 59531 h 704850"/>
                <a:gd name="connsiteX26" fmla="*/ 273844 w 511969"/>
                <a:gd name="connsiteY26" fmla="*/ 271462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1969" h="704850">
                  <a:moveTo>
                    <a:pt x="273844" y="271462"/>
                  </a:moveTo>
                  <a:lnTo>
                    <a:pt x="228600" y="461962"/>
                  </a:lnTo>
                  <a:lnTo>
                    <a:pt x="204788" y="552450"/>
                  </a:lnTo>
                  <a:lnTo>
                    <a:pt x="190500" y="585787"/>
                  </a:lnTo>
                  <a:lnTo>
                    <a:pt x="173832" y="611981"/>
                  </a:lnTo>
                  <a:lnTo>
                    <a:pt x="152400" y="633412"/>
                  </a:lnTo>
                  <a:lnTo>
                    <a:pt x="121444" y="652462"/>
                  </a:lnTo>
                  <a:lnTo>
                    <a:pt x="97632" y="664369"/>
                  </a:lnTo>
                  <a:lnTo>
                    <a:pt x="50007" y="690562"/>
                  </a:lnTo>
                  <a:lnTo>
                    <a:pt x="0" y="704850"/>
                  </a:lnTo>
                  <a:lnTo>
                    <a:pt x="511969" y="702469"/>
                  </a:lnTo>
                  <a:lnTo>
                    <a:pt x="485775" y="642937"/>
                  </a:lnTo>
                  <a:lnTo>
                    <a:pt x="469107" y="623887"/>
                  </a:lnTo>
                  <a:lnTo>
                    <a:pt x="445294" y="600075"/>
                  </a:lnTo>
                  <a:lnTo>
                    <a:pt x="435769" y="588169"/>
                  </a:lnTo>
                  <a:lnTo>
                    <a:pt x="416719" y="559594"/>
                  </a:lnTo>
                  <a:lnTo>
                    <a:pt x="402432" y="523875"/>
                  </a:lnTo>
                  <a:lnTo>
                    <a:pt x="390525" y="469106"/>
                  </a:lnTo>
                  <a:lnTo>
                    <a:pt x="390525" y="352425"/>
                  </a:lnTo>
                  <a:cubicBezTo>
                    <a:pt x="389731" y="249237"/>
                    <a:pt x="388938" y="146050"/>
                    <a:pt x="388144" y="42862"/>
                  </a:cubicBezTo>
                  <a:lnTo>
                    <a:pt x="385763" y="26194"/>
                  </a:lnTo>
                  <a:lnTo>
                    <a:pt x="376238" y="11906"/>
                  </a:lnTo>
                  <a:lnTo>
                    <a:pt x="357188" y="0"/>
                  </a:lnTo>
                  <a:lnTo>
                    <a:pt x="340519" y="2381"/>
                  </a:lnTo>
                  <a:lnTo>
                    <a:pt x="330994" y="14287"/>
                  </a:lnTo>
                  <a:lnTo>
                    <a:pt x="316707" y="59531"/>
                  </a:lnTo>
                  <a:lnTo>
                    <a:pt x="273844" y="2714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8">
              <a:extLst>
                <a:ext uri="{FF2B5EF4-FFF2-40B4-BE49-F238E27FC236}">
                  <a16:creationId xmlns:a16="http://schemas.microsoft.com/office/drawing/2014/main" id="{1DF8A74D-0499-4F21-B942-59E73150A89B}"/>
                </a:ext>
              </a:extLst>
            </p:cNvPr>
            <p:cNvSpPr/>
            <p:nvPr/>
          </p:nvSpPr>
          <p:spPr>
            <a:xfrm>
              <a:off x="6200776" y="3078163"/>
              <a:ext cx="582613" cy="603250"/>
            </a:xfrm>
            <a:custGeom>
              <a:avLst/>
              <a:gdLst>
                <a:gd name="connsiteX0" fmla="*/ 285750 w 583406"/>
                <a:gd name="connsiteY0" fmla="*/ 376238 h 602457"/>
                <a:gd name="connsiteX1" fmla="*/ 204788 w 583406"/>
                <a:gd name="connsiteY1" fmla="*/ 283369 h 602457"/>
                <a:gd name="connsiteX2" fmla="*/ 66675 w 583406"/>
                <a:gd name="connsiteY2" fmla="*/ 128588 h 602457"/>
                <a:gd name="connsiteX3" fmla="*/ 0 w 583406"/>
                <a:gd name="connsiteY3" fmla="*/ 57150 h 602457"/>
                <a:gd name="connsiteX4" fmla="*/ 35719 w 583406"/>
                <a:gd name="connsiteY4" fmla="*/ 0 h 602457"/>
                <a:gd name="connsiteX5" fmla="*/ 161925 w 583406"/>
                <a:gd name="connsiteY5" fmla="*/ 73819 h 602457"/>
                <a:gd name="connsiteX6" fmla="*/ 342900 w 583406"/>
                <a:gd name="connsiteY6" fmla="*/ 183357 h 602457"/>
                <a:gd name="connsiteX7" fmla="*/ 481013 w 583406"/>
                <a:gd name="connsiteY7" fmla="*/ 269082 h 602457"/>
                <a:gd name="connsiteX8" fmla="*/ 514350 w 583406"/>
                <a:gd name="connsiteY8" fmla="*/ 292894 h 602457"/>
                <a:gd name="connsiteX9" fmla="*/ 528638 w 583406"/>
                <a:gd name="connsiteY9" fmla="*/ 307182 h 602457"/>
                <a:gd name="connsiteX10" fmla="*/ 547688 w 583406"/>
                <a:gd name="connsiteY10" fmla="*/ 330994 h 602457"/>
                <a:gd name="connsiteX11" fmla="*/ 564356 w 583406"/>
                <a:gd name="connsiteY11" fmla="*/ 366713 h 602457"/>
                <a:gd name="connsiteX12" fmla="*/ 578644 w 583406"/>
                <a:gd name="connsiteY12" fmla="*/ 416719 h 602457"/>
                <a:gd name="connsiteX13" fmla="*/ 583406 w 583406"/>
                <a:gd name="connsiteY13" fmla="*/ 473869 h 602457"/>
                <a:gd name="connsiteX14" fmla="*/ 583406 w 583406"/>
                <a:gd name="connsiteY14" fmla="*/ 535782 h 602457"/>
                <a:gd name="connsiteX15" fmla="*/ 573881 w 583406"/>
                <a:gd name="connsiteY15" fmla="*/ 564357 h 602457"/>
                <a:gd name="connsiteX16" fmla="*/ 554831 w 583406"/>
                <a:gd name="connsiteY16" fmla="*/ 585788 h 602457"/>
                <a:gd name="connsiteX17" fmla="*/ 538163 w 583406"/>
                <a:gd name="connsiteY17" fmla="*/ 597694 h 602457"/>
                <a:gd name="connsiteX18" fmla="*/ 516731 w 583406"/>
                <a:gd name="connsiteY18" fmla="*/ 602457 h 602457"/>
                <a:gd name="connsiteX19" fmla="*/ 478631 w 583406"/>
                <a:gd name="connsiteY19" fmla="*/ 592932 h 602457"/>
                <a:gd name="connsiteX20" fmla="*/ 440531 w 583406"/>
                <a:gd name="connsiteY20" fmla="*/ 569119 h 602457"/>
                <a:gd name="connsiteX21" fmla="*/ 385763 w 583406"/>
                <a:gd name="connsiteY21" fmla="*/ 497682 h 602457"/>
                <a:gd name="connsiteX22" fmla="*/ 285750 w 583406"/>
                <a:gd name="connsiteY22" fmla="*/ 37623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3406" h="602457">
                  <a:moveTo>
                    <a:pt x="285750" y="376238"/>
                  </a:moveTo>
                  <a:lnTo>
                    <a:pt x="204788" y="283369"/>
                  </a:lnTo>
                  <a:lnTo>
                    <a:pt x="66675" y="128588"/>
                  </a:lnTo>
                  <a:lnTo>
                    <a:pt x="0" y="57150"/>
                  </a:lnTo>
                  <a:lnTo>
                    <a:pt x="35719" y="0"/>
                  </a:lnTo>
                  <a:lnTo>
                    <a:pt x="161925" y="73819"/>
                  </a:lnTo>
                  <a:lnTo>
                    <a:pt x="342900" y="183357"/>
                  </a:lnTo>
                  <a:lnTo>
                    <a:pt x="481013" y="269082"/>
                  </a:lnTo>
                  <a:lnTo>
                    <a:pt x="514350" y="292894"/>
                  </a:lnTo>
                  <a:lnTo>
                    <a:pt x="528638" y="307182"/>
                  </a:lnTo>
                  <a:lnTo>
                    <a:pt x="547688" y="330994"/>
                  </a:lnTo>
                  <a:lnTo>
                    <a:pt x="564356" y="366713"/>
                  </a:lnTo>
                  <a:lnTo>
                    <a:pt x="578644" y="416719"/>
                  </a:lnTo>
                  <a:lnTo>
                    <a:pt x="583406" y="473869"/>
                  </a:lnTo>
                  <a:lnTo>
                    <a:pt x="583406" y="535782"/>
                  </a:lnTo>
                  <a:lnTo>
                    <a:pt x="573881" y="564357"/>
                  </a:lnTo>
                  <a:lnTo>
                    <a:pt x="554831" y="585788"/>
                  </a:lnTo>
                  <a:lnTo>
                    <a:pt x="538163" y="597694"/>
                  </a:lnTo>
                  <a:lnTo>
                    <a:pt x="516731" y="602457"/>
                  </a:lnTo>
                  <a:lnTo>
                    <a:pt x="478631" y="592932"/>
                  </a:lnTo>
                  <a:lnTo>
                    <a:pt x="440531" y="569119"/>
                  </a:lnTo>
                  <a:lnTo>
                    <a:pt x="385763" y="497682"/>
                  </a:lnTo>
                  <a:lnTo>
                    <a:pt x="285750" y="3762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6">
              <a:extLst>
                <a:ext uri="{FF2B5EF4-FFF2-40B4-BE49-F238E27FC236}">
                  <a16:creationId xmlns:a16="http://schemas.microsoft.com/office/drawing/2014/main" id="{41CDE1AF-D61F-41D3-817E-B6084D12E1DB}"/>
                </a:ext>
              </a:extLst>
            </p:cNvPr>
            <p:cNvSpPr/>
            <p:nvPr/>
          </p:nvSpPr>
          <p:spPr>
            <a:xfrm>
              <a:off x="5757864" y="3843339"/>
              <a:ext cx="447675" cy="2130425"/>
            </a:xfrm>
            <a:custGeom>
              <a:avLst/>
              <a:gdLst>
                <a:gd name="connsiteX0" fmla="*/ 143050 w 448785"/>
                <a:gd name="connsiteY0" fmla="*/ 1236964 h 2131730"/>
                <a:gd name="connsiteX1" fmla="*/ 165489 w 448785"/>
                <a:gd name="connsiteY1" fmla="*/ 911595 h 2131730"/>
                <a:gd name="connsiteX2" fmla="*/ 179514 w 448785"/>
                <a:gd name="connsiteY2" fmla="*/ 684397 h 2131730"/>
                <a:gd name="connsiteX3" fmla="*/ 154270 w 448785"/>
                <a:gd name="connsiteY3" fmla="*/ 527323 h 2131730"/>
                <a:gd name="connsiteX4" fmla="*/ 154270 w 448785"/>
                <a:gd name="connsiteY4" fmla="*/ 412321 h 2131730"/>
                <a:gd name="connsiteX5" fmla="*/ 151465 w 448785"/>
                <a:gd name="connsiteY5" fmla="*/ 350613 h 2131730"/>
                <a:gd name="connsiteX6" fmla="*/ 143050 w 448785"/>
                <a:gd name="connsiteY6" fmla="*/ 294515 h 2131730"/>
                <a:gd name="connsiteX7" fmla="*/ 131830 w 448785"/>
                <a:gd name="connsiteY7" fmla="*/ 255247 h 2131730"/>
                <a:gd name="connsiteX8" fmla="*/ 120611 w 448785"/>
                <a:gd name="connsiteY8" fmla="*/ 221588 h 2131730"/>
                <a:gd name="connsiteX9" fmla="*/ 95366 w 448785"/>
                <a:gd name="connsiteY9" fmla="*/ 168294 h 2131730"/>
                <a:gd name="connsiteX10" fmla="*/ 67317 w 448785"/>
                <a:gd name="connsiteY10" fmla="*/ 117806 h 2131730"/>
                <a:gd name="connsiteX11" fmla="*/ 33659 w 448785"/>
                <a:gd name="connsiteY11" fmla="*/ 70123 h 2131730"/>
                <a:gd name="connsiteX12" fmla="*/ 0 w 448785"/>
                <a:gd name="connsiteY12" fmla="*/ 25244 h 2131730"/>
                <a:gd name="connsiteX13" fmla="*/ 30854 w 448785"/>
                <a:gd name="connsiteY13" fmla="*/ 0 h 2131730"/>
                <a:gd name="connsiteX14" fmla="*/ 126220 w 448785"/>
                <a:gd name="connsiteY14" fmla="*/ 25244 h 2131730"/>
                <a:gd name="connsiteX15" fmla="*/ 227197 w 448785"/>
                <a:gd name="connsiteY15" fmla="*/ 61708 h 2131730"/>
                <a:gd name="connsiteX16" fmla="*/ 325369 w 448785"/>
                <a:gd name="connsiteY16" fmla="*/ 112196 h 2131730"/>
                <a:gd name="connsiteX17" fmla="*/ 398297 w 448785"/>
                <a:gd name="connsiteY17" fmla="*/ 154270 h 2131730"/>
                <a:gd name="connsiteX18" fmla="*/ 423541 w 448785"/>
                <a:gd name="connsiteY18" fmla="*/ 171099 h 2131730"/>
                <a:gd name="connsiteX19" fmla="*/ 431955 w 448785"/>
                <a:gd name="connsiteY19" fmla="*/ 182319 h 2131730"/>
                <a:gd name="connsiteX20" fmla="*/ 445980 w 448785"/>
                <a:gd name="connsiteY20" fmla="*/ 207563 h 2131730"/>
                <a:gd name="connsiteX21" fmla="*/ 448785 w 448785"/>
                <a:gd name="connsiteY21" fmla="*/ 232807 h 2131730"/>
                <a:gd name="connsiteX22" fmla="*/ 440370 w 448785"/>
                <a:gd name="connsiteY22" fmla="*/ 255247 h 2131730"/>
                <a:gd name="connsiteX23" fmla="*/ 420736 w 448785"/>
                <a:gd name="connsiteY23" fmla="*/ 277686 h 2131730"/>
                <a:gd name="connsiteX24" fmla="*/ 406711 w 448785"/>
                <a:gd name="connsiteY24" fmla="*/ 316955 h 2131730"/>
                <a:gd name="connsiteX25" fmla="*/ 398297 w 448785"/>
                <a:gd name="connsiteY25" fmla="*/ 359028 h 2131730"/>
                <a:gd name="connsiteX26" fmla="*/ 401101 w 448785"/>
                <a:gd name="connsiteY26" fmla="*/ 504883 h 2131730"/>
                <a:gd name="connsiteX27" fmla="*/ 375857 w 448785"/>
                <a:gd name="connsiteY27" fmla="*/ 639519 h 2131730"/>
                <a:gd name="connsiteX28" fmla="*/ 375857 w 448785"/>
                <a:gd name="connsiteY28" fmla="*/ 1301477 h 2131730"/>
                <a:gd name="connsiteX29" fmla="*/ 378662 w 448785"/>
                <a:gd name="connsiteY29" fmla="*/ 1654896 h 2131730"/>
                <a:gd name="connsiteX30" fmla="*/ 378662 w 448785"/>
                <a:gd name="connsiteY30" fmla="*/ 1879288 h 2131730"/>
                <a:gd name="connsiteX31" fmla="*/ 364638 w 448785"/>
                <a:gd name="connsiteY31" fmla="*/ 1955021 h 2131730"/>
                <a:gd name="connsiteX32" fmla="*/ 353418 w 448785"/>
                <a:gd name="connsiteY32" fmla="*/ 2002704 h 2131730"/>
                <a:gd name="connsiteX33" fmla="*/ 336589 w 448785"/>
                <a:gd name="connsiteY33" fmla="*/ 2053193 h 2131730"/>
                <a:gd name="connsiteX34" fmla="*/ 311344 w 448785"/>
                <a:gd name="connsiteY34" fmla="*/ 2103681 h 2131730"/>
                <a:gd name="connsiteX35" fmla="*/ 291710 w 448785"/>
                <a:gd name="connsiteY35" fmla="*/ 2123315 h 2131730"/>
                <a:gd name="connsiteX36" fmla="*/ 272076 w 448785"/>
                <a:gd name="connsiteY36" fmla="*/ 2131730 h 2131730"/>
                <a:gd name="connsiteX37" fmla="*/ 255246 w 448785"/>
                <a:gd name="connsiteY37" fmla="*/ 2131730 h 2131730"/>
                <a:gd name="connsiteX38" fmla="*/ 232807 w 448785"/>
                <a:gd name="connsiteY38" fmla="*/ 2120510 h 2131730"/>
                <a:gd name="connsiteX39" fmla="*/ 213173 w 448785"/>
                <a:gd name="connsiteY39" fmla="*/ 2098071 h 2131730"/>
                <a:gd name="connsiteX40" fmla="*/ 179514 w 448785"/>
                <a:gd name="connsiteY40" fmla="*/ 2025143 h 2131730"/>
                <a:gd name="connsiteX41" fmla="*/ 145855 w 448785"/>
                <a:gd name="connsiteY41" fmla="*/ 1935386 h 2131730"/>
                <a:gd name="connsiteX42" fmla="*/ 109391 w 448785"/>
                <a:gd name="connsiteY42" fmla="*/ 1809166 h 2131730"/>
                <a:gd name="connsiteX43" fmla="*/ 109391 w 448785"/>
                <a:gd name="connsiteY43" fmla="*/ 1778312 h 2131730"/>
                <a:gd name="connsiteX44" fmla="*/ 123416 w 448785"/>
                <a:gd name="connsiteY44" fmla="*/ 1570748 h 2131730"/>
                <a:gd name="connsiteX45" fmla="*/ 143050 w 448785"/>
                <a:gd name="connsiteY45" fmla="*/ 1236964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8785" h="2131730">
                  <a:moveTo>
                    <a:pt x="143050" y="1236964"/>
                  </a:moveTo>
                  <a:lnTo>
                    <a:pt x="165489" y="911595"/>
                  </a:lnTo>
                  <a:lnTo>
                    <a:pt x="179514" y="684397"/>
                  </a:lnTo>
                  <a:lnTo>
                    <a:pt x="154270" y="527323"/>
                  </a:lnTo>
                  <a:lnTo>
                    <a:pt x="154270" y="412321"/>
                  </a:lnTo>
                  <a:lnTo>
                    <a:pt x="151465" y="350613"/>
                  </a:lnTo>
                  <a:lnTo>
                    <a:pt x="143050" y="294515"/>
                  </a:lnTo>
                  <a:lnTo>
                    <a:pt x="131830" y="255247"/>
                  </a:lnTo>
                  <a:lnTo>
                    <a:pt x="120611" y="221588"/>
                  </a:lnTo>
                  <a:lnTo>
                    <a:pt x="95366" y="168294"/>
                  </a:lnTo>
                  <a:lnTo>
                    <a:pt x="67317" y="117806"/>
                  </a:lnTo>
                  <a:lnTo>
                    <a:pt x="33659" y="70123"/>
                  </a:lnTo>
                  <a:lnTo>
                    <a:pt x="0" y="25244"/>
                  </a:lnTo>
                  <a:lnTo>
                    <a:pt x="30854" y="0"/>
                  </a:lnTo>
                  <a:lnTo>
                    <a:pt x="126220" y="25244"/>
                  </a:lnTo>
                  <a:lnTo>
                    <a:pt x="227197" y="61708"/>
                  </a:lnTo>
                  <a:lnTo>
                    <a:pt x="325369" y="112196"/>
                  </a:lnTo>
                  <a:lnTo>
                    <a:pt x="398297" y="154270"/>
                  </a:lnTo>
                  <a:lnTo>
                    <a:pt x="423541" y="171099"/>
                  </a:lnTo>
                  <a:lnTo>
                    <a:pt x="431955" y="182319"/>
                  </a:lnTo>
                  <a:lnTo>
                    <a:pt x="445980" y="207563"/>
                  </a:lnTo>
                  <a:lnTo>
                    <a:pt x="448785" y="232807"/>
                  </a:lnTo>
                  <a:lnTo>
                    <a:pt x="440370" y="255247"/>
                  </a:lnTo>
                  <a:lnTo>
                    <a:pt x="420736" y="277686"/>
                  </a:lnTo>
                  <a:lnTo>
                    <a:pt x="406711" y="316955"/>
                  </a:lnTo>
                  <a:lnTo>
                    <a:pt x="398297" y="359028"/>
                  </a:lnTo>
                  <a:cubicBezTo>
                    <a:pt x="399232" y="407646"/>
                    <a:pt x="400166" y="456265"/>
                    <a:pt x="401101" y="504883"/>
                  </a:cubicBezTo>
                  <a:lnTo>
                    <a:pt x="375857" y="639519"/>
                  </a:lnTo>
                  <a:lnTo>
                    <a:pt x="375857" y="1301477"/>
                  </a:lnTo>
                  <a:lnTo>
                    <a:pt x="378662" y="1654896"/>
                  </a:lnTo>
                  <a:lnTo>
                    <a:pt x="378662" y="1879288"/>
                  </a:lnTo>
                  <a:lnTo>
                    <a:pt x="364638" y="1955021"/>
                  </a:lnTo>
                  <a:lnTo>
                    <a:pt x="353418" y="2002704"/>
                  </a:lnTo>
                  <a:lnTo>
                    <a:pt x="336589" y="2053193"/>
                  </a:lnTo>
                  <a:lnTo>
                    <a:pt x="311344" y="2103681"/>
                  </a:lnTo>
                  <a:lnTo>
                    <a:pt x="291710" y="2123315"/>
                  </a:lnTo>
                  <a:lnTo>
                    <a:pt x="272076" y="2131730"/>
                  </a:lnTo>
                  <a:lnTo>
                    <a:pt x="255246" y="2131730"/>
                  </a:lnTo>
                  <a:lnTo>
                    <a:pt x="232807" y="2120510"/>
                  </a:lnTo>
                  <a:lnTo>
                    <a:pt x="213173" y="2098071"/>
                  </a:lnTo>
                  <a:lnTo>
                    <a:pt x="179514" y="2025143"/>
                  </a:lnTo>
                  <a:lnTo>
                    <a:pt x="145855" y="1935386"/>
                  </a:lnTo>
                  <a:lnTo>
                    <a:pt x="109391" y="1809166"/>
                  </a:lnTo>
                  <a:lnTo>
                    <a:pt x="109391" y="1778312"/>
                  </a:lnTo>
                  <a:lnTo>
                    <a:pt x="123416" y="1570748"/>
                  </a:lnTo>
                  <a:lnTo>
                    <a:pt x="143050" y="123696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0">
              <a:extLst>
                <a:ext uri="{FF2B5EF4-FFF2-40B4-BE49-F238E27FC236}">
                  <a16:creationId xmlns:a16="http://schemas.microsoft.com/office/drawing/2014/main" id="{CCC74A53-7B04-481F-9FED-1ADE93A5616F}"/>
                </a:ext>
              </a:extLst>
            </p:cNvPr>
            <p:cNvSpPr/>
            <p:nvPr/>
          </p:nvSpPr>
          <p:spPr>
            <a:xfrm>
              <a:off x="3916364" y="4462464"/>
              <a:ext cx="2054225" cy="1354137"/>
            </a:xfrm>
            <a:custGeom>
              <a:avLst/>
              <a:gdLst>
                <a:gd name="connsiteX0" fmla="*/ 1315502 w 2053193"/>
                <a:gd name="connsiteY0" fmla="*/ 465614 h 1354770"/>
                <a:gd name="connsiteX1" fmla="*/ 1472577 w 2053193"/>
                <a:gd name="connsiteY1" fmla="*/ 336589 h 1354770"/>
                <a:gd name="connsiteX2" fmla="*/ 1674530 w 2053193"/>
                <a:gd name="connsiteY2" fmla="*/ 154270 h 1354770"/>
                <a:gd name="connsiteX3" fmla="*/ 1795141 w 2053193"/>
                <a:gd name="connsiteY3" fmla="*/ 36463 h 1354770"/>
                <a:gd name="connsiteX4" fmla="*/ 2053193 w 2053193"/>
                <a:gd name="connsiteY4" fmla="*/ 0 h 1354770"/>
                <a:gd name="connsiteX5" fmla="*/ 2039168 w 2053193"/>
                <a:gd name="connsiteY5" fmla="*/ 67317 h 1354770"/>
                <a:gd name="connsiteX6" fmla="*/ 1974655 w 2053193"/>
                <a:gd name="connsiteY6" fmla="*/ 131830 h 1354770"/>
                <a:gd name="connsiteX7" fmla="*/ 1865264 w 2053193"/>
                <a:gd name="connsiteY7" fmla="*/ 252441 h 1354770"/>
                <a:gd name="connsiteX8" fmla="*/ 1696969 w 2053193"/>
                <a:gd name="connsiteY8" fmla="*/ 415126 h 1354770"/>
                <a:gd name="connsiteX9" fmla="*/ 1517455 w 2053193"/>
                <a:gd name="connsiteY9" fmla="*/ 566591 h 1354770"/>
                <a:gd name="connsiteX10" fmla="*/ 1351966 w 2053193"/>
                <a:gd name="connsiteY10" fmla="*/ 690007 h 1354770"/>
                <a:gd name="connsiteX11" fmla="*/ 1135988 w 2053193"/>
                <a:gd name="connsiteY11" fmla="*/ 835862 h 1354770"/>
                <a:gd name="connsiteX12" fmla="*/ 877936 w 2053193"/>
                <a:gd name="connsiteY12" fmla="*/ 990132 h 1354770"/>
                <a:gd name="connsiteX13" fmla="*/ 608665 w 2053193"/>
                <a:gd name="connsiteY13" fmla="*/ 1127573 h 1354770"/>
                <a:gd name="connsiteX14" fmla="*/ 342199 w 2053193"/>
                <a:gd name="connsiteY14" fmla="*/ 1248184 h 1354770"/>
                <a:gd name="connsiteX15" fmla="*/ 123416 w 2053193"/>
                <a:gd name="connsiteY15" fmla="*/ 1329526 h 1354770"/>
                <a:gd name="connsiteX16" fmla="*/ 50488 w 2053193"/>
                <a:gd name="connsiteY16" fmla="*/ 1354770 h 1354770"/>
                <a:gd name="connsiteX17" fmla="*/ 25244 w 2053193"/>
                <a:gd name="connsiteY17" fmla="*/ 1354770 h 1354770"/>
                <a:gd name="connsiteX18" fmla="*/ 14025 w 2053193"/>
                <a:gd name="connsiteY18" fmla="*/ 1349160 h 1354770"/>
                <a:gd name="connsiteX19" fmla="*/ 0 w 2053193"/>
                <a:gd name="connsiteY19" fmla="*/ 1337941 h 1354770"/>
                <a:gd name="connsiteX20" fmla="*/ 2805 w 2053193"/>
                <a:gd name="connsiteY20" fmla="*/ 1323916 h 1354770"/>
                <a:gd name="connsiteX21" fmla="*/ 11220 w 2053193"/>
                <a:gd name="connsiteY21" fmla="*/ 1307087 h 1354770"/>
                <a:gd name="connsiteX22" fmla="*/ 30854 w 2053193"/>
                <a:gd name="connsiteY22" fmla="*/ 1287452 h 1354770"/>
                <a:gd name="connsiteX23" fmla="*/ 140245 w 2053193"/>
                <a:gd name="connsiteY23" fmla="*/ 1234159 h 1354770"/>
                <a:gd name="connsiteX24" fmla="*/ 322564 w 2053193"/>
                <a:gd name="connsiteY24" fmla="*/ 1135987 h 1354770"/>
                <a:gd name="connsiteX25" fmla="*/ 555372 w 2053193"/>
                <a:gd name="connsiteY25" fmla="*/ 1001352 h 1354770"/>
                <a:gd name="connsiteX26" fmla="*/ 776959 w 2053193"/>
                <a:gd name="connsiteY26" fmla="*/ 861106 h 1354770"/>
                <a:gd name="connsiteX27" fmla="*/ 1026596 w 2053193"/>
                <a:gd name="connsiteY27" fmla="*/ 687202 h 1354770"/>
                <a:gd name="connsiteX28" fmla="*/ 1315502 w 2053193"/>
                <a:gd name="connsiteY28" fmla="*/ 465614 h 135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53193" h="1354770">
                  <a:moveTo>
                    <a:pt x="1315502" y="465614"/>
                  </a:moveTo>
                  <a:lnTo>
                    <a:pt x="1472577" y="336589"/>
                  </a:lnTo>
                  <a:lnTo>
                    <a:pt x="1674530" y="154270"/>
                  </a:lnTo>
                  <a:lnTo>
                    <a:pt x="1795141" y="36463"/>
                  </a:lnTo>
                  <a:lnTo>
                    <a:pt x="2053193" y="0"/>
                  </a:lnTo>
                  <a:lnTo>
                    <a:pt x="2039168" y="67317"/>
                  </a:lnTo>
                  <a:lnTo>
                    <a:pt x="1974655" y="131830"/>
                  </a:lnTo>
                  <a:lnTo>
                    <a:pt x="1865264" y="252441"/>
                  </a:lnTo>
                  <a:lnTo>
                    <a:pt x="1696969" y="415126"/>
                  </a:lnTo>
                  <a:lnTo>
                    <a:pt x="1517455" y="566591"/>
                  </a:lnTo>
                  <a:lnTo>
                    <a:pt x="1351966" y="690007"/>
                  </a:lnTo>
                  <a:lnTo>
                    <a:pt x="1135988" y="835862"/>
                  </a:lnTo>
                  <a:lnTo>
                    <a:pt x="877936" y="990132"/>
                  </a:lnTo>
                  <a:lnTo>
                    <a:pt x="608665" y="1127573"/>
                  </a:lnTo>
                  <a:lnTo>
                    <a:pt x="342199" y="1248184"/>
                  </a:lnTo>
                  <a:lnTo>
                    <a:pt x="123416" y="1329526"/>
                  </a:lnTo>
                  <a:lnTo>
                    <a:pt x="50488" y="1354770"/>
                  </a:lnTo>
                  <a:lnTo>
                    <a:pt x="25244" y="1354770"/>
                  </a:lnTo>
                  <a:lnTo>
                    <a:pt x="14025" y="1349160"/>
                  </a:lnTo>
                  <a:lnTo>
                    <a:pt x="0" y="1337941"/>
                  </a:lnTo>
                  <a:lnTo>
                    <a:pt x="2805" y="1323916"/>
                  </a:lnTo>
                  <a:lnTo>
                    <a:pt x="11220" y="1307087"/>
                  </a:lnTo>
                  <a:lnTo>
                    <a:pt x="30854" y="1287452"/>
                  </a:lnTo>
                  <a:lnTo>
                    <a:pt x="140245" y="1234159"/>
                  </a:lnTo>
                  <a:lnTo>
                    <a:pt x="322564" y="1135987"/>
                  </a:lnTo>
                  <a:lnTo>
                    <a:pt x="555372" y="1001352"/>
                  </a:lnTo>
                  <a:lnTo>
                    <a:pt x="776959" y="861106"/>
                  </a:lnTo>
                  <a:lnTo>
                    <a:pt x="1026596" y="687202"/>
                  </a:lnTo>
                  <a:lnTo>
                    <a:pt x="1315502" y="46561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9">
              <a:extLst>
                <a:ext uri="{FF2B5EF4-FFF2-40B4-BE49-F238E27FC236}">
                  <a16:creationId xmlns:a16="http://schemas.microsoft.com/office/drawing/2014/main" id="{F16C2432-67D4-4B30-AE3F-DD96DEBFE791}"/>
                </a:ext>
              </a:extLst>
            </p:cNvPr>
            <p:cNvSpPr/>
            <p:nvPr/>
          </p:nvSpPr>
          <p:spPr>
            <a:xfrm>
              <a:off x="6091239" y="4445000"/>
              <a:ext cx="2301875" cy="1352550"/>
            </a:xfrm>
            <a:custGeom>
              <a:avLst/>
              <a:gdLst>
                <a:gd name="connsiteX0" fmla="*/ 645129 w 2302829"/>
                <a:gd name="connsiteY0" fmla="*/ 614275 h 1351966"/>
                <a:gd name="connsiteX1" fmla="*/ 356223 w 2302829"/>
                <a:gd name="connsiteY1" fmla="*/ 347809 h 1351966"/>
                <a:gd name="connsiteX2" fmla="*/ 0 w 2302829"/>
                <a:gd name="connsiteY2" fmla="*/ 14025 h 1351966"/>
                <a:gd name="connsiteX3" fmla="*/ 134635 w 2302829"/>
                <a:gd name="connsiteY3" fmla="*/ 0 h 1351966"/>
                <a:gd name="connsiteX4" fmla="*/ 249636 w 2302829"/>
                <a:gd name="connsiteY4" fmla="*/ 86952 h 1351966"/>
                <a:gd name="connsiteX5" fmla="*/ 465614 w 2302829"/>
                <a:gd name="connsiteY5" fmla="*/ 244027 h 1351966"/>
                <a:gd name="connsiteX6" fmla="*/ 774154 w 2302829"/>
                <a:gd name="connsiteY6" fmla="*/ 465615 h 1351966"/>
                <a:gd name="connsiteX7" fmla="*/ 1046230 w 2302829"/>
                <a:gd name="connsiteY7" fmla="*/ 656349 h 1351966"/>
                <a:gd name="connsiteX8" fmla="*/ 1312697 w 2302829"/>
                <a:gd name="connsiteY8" fmla="*/ 827448 h 1351966"/>
                <a:gd name="connsiteX9" fmla="*/ 1391234 w 2302829"/>
                <a:gd name="connsiteY9" fmla="*/ 872327 h 1351966"/>
                <a:gd name="connsiteX10" fmla="*/ 1604407 w 2302829"/>
                <a:gd name="connsiteY10" fmla="*/ 976108 h 1351966"/>
                <a:gd name="connsiteX11" fmla="*/ 1966240 w 2302829"/>
                <a:gd name="connsiteY11" fmla="*/ 1144403 h 1351966"/>
                <a:gd name="connsiteX12" fmla="*/ 2249536 w 2302829"/>
                <a:gd name="connsiteY12" fmla="*/ 1270623 h 1351966"/>
                <a:gd name="connsiteX13" fmla="*/ 2283195 w 2302829"/>
                <a:gd name="connsiteY13" fmla="*/ 1290258 h 1351966"/>
                <a:gd name="connsiteX14" fmla="*/ 2294414 w 2302829"/>
                <a:gd name="connsiteY14" fmla="*/ 1304282 h 1351966"/>
                <a:gd name="connsiteX15" fmla="*/ 2302829 w 2302829"/>
                <a:gd name="connsiteY15" fmla="*/ 1323917 h 1351966"/>
                <a:gd name="connsiteX16" fmla="*/ 2302829 w 2302829"/>
                <a:gd name="connsiteY16" fmla="*/ 1335136 h 1351966"/>
                <a:gd name="connsiteX17" fmla="*/ 2294414 w 2302829"/>
                <a:gd name="connsiteY17" fmla="*/ 1346356 h 1351966"/>
                <a:gd name="connsiteX18" fmla="*/ 2246731 w 2302829"/>
                <a:gd name="connsiteY18" fmla="*/ 1351966 h 1351966"/>
                <a:gd name="connsiteX19" fmla="*/ 1999899 w 2302829"/>
                <a:gd name="connsiteY19" fmla="*/ 1351966 h 1351966"/>
                <a:gd name="connsiteX20" fmla="*/ 1682944 w 2302829"/>
                <a:gd name="connsiteY20" fmla="*/ 1351966 h 1351966"/>
                <a:gd name="connsiteX21" fmla="*/ 1548309 w 2302829"/>
                <a:gd name="connsiteY21" fmla="*/ 1346356 h 1351966"/>
                <a:gd name="connsiteX22" fmla="*/ 1520260 w 2302829"/>
                <a:gd name="connsiteY22" fmla="*/ 1343551 h 1351966"/>
                <a:gd name="connsiteX23" fmla="*/ 1466967 w 2302829"/>
                <a:gd name="connsiteY23" fmla="*/ 1335136 h 1351966"/>
                <a:gd name="connsiteX24" fmla="*/ 1424893 w 2302829"/>
                <a:gd name="connsiteY24" fmla="*/ 1323917 h 1351966"/>
                <a:gd name="connsiteX25" fmla="*/ 1391234 w 2302829"/>
                <a:gd name="connsiteY25" fmla="*/ 1309892 h 1351966"/>
                <a:gd name="connsiteX26" fmla="*/ 1301477 w 2302829"/>
                <a:gd name="connsiteY26" fmla="*/ 1228550 h 1351966"/>
                <a:gd name="connsiteX27" fmla="*/ 1107938 w 2302829"/>
                <a:gd name="connsiteY27" fmla="*/ 1049036 h 1351966"/>
                <a:gd name="connsiteX28" fmla="*/ 827448 w 2302829"/>
                <a:gd name="connsiteY28" fmla="*/ 788179 h 1351966"/>
                <a:gd name="connsiteX29" fmla="*/ 645129 w 2302829"/>
                <a:gd name="connsiteY29" fmla="*/ 614275 h 135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2829" h="1351966">
                  <a:moveTo>
                    <a:pt x="645129" y="614275"/>
                  </a:moveTo>
                  <a:lnTo>
                    <a:pt x="356223" y="347809"/>
                  </a:lnTo>
                  <a:lnTo>
                    <a:pt x="0" y="14025"/>
                  </a:lnTo>
                  <a:lnTo>
                    <a:pt x="134635" y="0"/>
                  </a:lnTo>
                  <a:lnTo>
                    <a:pt x="249636" y="86952"/>
                  </a:lnTo>
                  <a:lnTo>
                    <a:pt x="465614" y="244027"/>
                  </a:lnTo>
                  <a:lnTo>
                    <a:pt x="774154" y="465615"/>
                  </a:lnTo>
                  <a:lnTo>
                    <a:pt x="1046230" y="656349"/>
                  </a:lnTo>
                  <a:lnTo>
                    <a:pt x="1312697" y="827448"/>
                  </a:lnTo>
                  <a:lnTo>
                    <a:pt x="1391234" y="872327"/>
                  </a:lnTo>
                  <a:lnTo>
                    <a:pt x="1604407" y="976108"/>
                  </a:lnTo>
                  <a:lnTo>
                    <a:pt x="1966240" y="1144403"/>
                  </a:lnTo>
                  <a:lnTo>
                    <a:pt x="2249536" y="1270623"/>
                  </a:lnTo>
                  <a:lnTo>
                    <a:pt x="2283195" y="1290258"/>
                  </a:lnTo>
                  <a:lnTo>
                    <a:pt x="2294414" y="1304282"/>
                  </a:lnTo>
                  <a:lnTo>
                    <a:pt x="2302829" y="1323917"/>
                  </a:lnTo>
                  <a:lnTo>
                    <a:pt x="2302829" y="1335136"/>
                  </a:lnTo>
                  <a:lnTo>
                    <a:pt x="2294414" y="1346356"/>
                  </a:lnTo>
                  <a:lnTo>
                    <a:pt x="2246731" y="1351966"/>
                  </a:lnTo>
                  <a:lnTo>
                    <a:pt x="1999899" y="1351966"/>
                  </a:lnTo>
                  <a:lnTo>
                    <a:pt x="1682944" y="1351966"/>
                  </a:lnTo>
                  <a:lnTo>
                    <a:pt x="1548309" y="1346356"/>
                  </a:lnTo>
                  <a:lnTo>
                    <a:pt x="1520260" y="1343551"/>
                  </a:lnTo>
                  <a:lnTo>
                    <a:pt x="1466967" y="1335136"/>
                  </a:lnTo>
                  <a:lnTo>
                    <a:pt x="1424893" y="1323917"/>
                  </a:lnTo>
                  <a:lnTo>
                    <a:pt x="1391234" y="1309892"/>
                  </a:lnTo>
                  <a:lnTo>
                    <a:pt x="1301477" y="1228550"/>
                  </a:lnTo>
                  <a:lnTo>
                    <a:pt x="1107938" y="1049036"/>
                  </a:lnTo>
                  <a:lnTo>
                    <a:pt x="827448" y="788179"/>
                  </a:lnTo>
                  <a:lnTo>
                    <a:pt x="645129" y="614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131D0746-7908-40FA-A8B7-35B7588B363C}"/>
              </a:ext>
            </a:extLst>
          </p:cNvPr>
          <p:cNvGrpSpPr/>
          <p:nvPr/>
        </p:nvGrpSpPr>
        <p:grpSpPr>
          <a:xfrm>
            <a:off x="3848101" y="1389856"/>
            <a:ext cx="4545013" cy="4583114"/>
            <a:chOff x="3848101" y="1390650"/>
            <a:chExt cx="4545013" cy="4583114"/>
          </a:xfrm>
          <a:solidFill>
            <a:schemeClr val="tx1"/>
          </a:solidFill>
        </p:grpSpPr>
        <p:sp>
          <p:nvSpPr>
            <p:cNvPr id="50" name="フリーフォーム 17">
              <a:extLst>
                <a:ext uri="{FF2B5EF4-FFF2-40B4-BE49-F238E27FC236}">
                  <a16:creationId xmlns:a16="http://schemas.microsoft.com/office/drawing/2014/main" id="{D1D2CAD2-876A-4733-82B4-EFF0A5947F16}"/>
                </a:ext>
              </a:extLst>
            </p:cNvPr>
            <p:cNvSpPr/>
            <p:nvPr/>
          </p:nvSpPr>
          <p:spPr>
            <a:xfrm>
              <a:off x="3898106" y="1395413"/>
              <a:ext cx="966788" cy="1289050"/>
            </a:xfrm>
            <a:custGeom>
              <a:avLst/>
              <a:gdLst>
                <a:gd name="connsiteX0" fmla="*/ 466725 w 966788"/>
                <a:gd name="connsiteY0" fmla="*/ 557212 h 1288256"/>
                <a:gd name="connsiteX1" fmla="*/ 514350 w 966788"/>
                <a:gd name="connsiteY1" fmla="*/ 466725 h 1288256"/>
                <a:gd name="connsiteX2" fmla="*/ 552450 w 966788"/>
                <a:gd name="connsiteY2" fmla="*/ 383381 h 1288256"/>
                <a:gd name="connsiteX3" fmla="*/ 585788 w 966788"/>
                <a:gd name="connsiteY3" fmla="*/ 295275 h 1288256"/>
                <a:gd name="connsiteX4" fmla="*/ 597694 w 966788"/>
                <a:gd name="connsiteY4" fmla="*/ 252412 h 1288256"/>
                <a:gd name="connsiteX5" fmla="*/ 600075 w 966788"/>
                <a:gd name="connsiteY5" fmla="*/ 216693 h 1288256"/>
                <a:gd name="connsiteX6" fmla="*/ 600075 w 966788"/>
                <a:gd name="connsiteY6" fmla="*/ 188118 h 1288256"/>
                <a:gd name="connsiteX7" fmla="*/ 590550 w 966788"/>
                <a:gd name="connsiteY7" fmla="*/ 161925 h 1288256"/>
                <a:gd name="connsiteX8" fmla="*/ 573881 w 966788"/>
                <a:gd name="connsiteY8" fmla="*/ 138112 h 1288256"/>
                <a:gd name="connsiteX9" fmla="*/ 552450 w 966788"/>
                <a:gd name="connsiteY9" fmla="*/ 116681 h 1288256"/>
                <a:gd name="connsiteX10" fmla="*/ 526256 w 966788"/>
                <a:gd name="connsiteY10" fmla="*/ 95250 h 1288256"/>
                <a:gd name="connsiteX11" fmla="*/ 490538 w 966788"/>
                <a:gd name="connsiteY11" fmla="*/ 73818 h 1288256"/>
                <a:gd name="connsiteX12" fmla="*/ 447675 w 966788"/>
                <a:gd name="connsiteY12" fmla="*/ 50006 h 1288256"/>
                <a:gd name="connsiteX13" fmla="*/ 435769 w 966788"/>
                <a:gd name="connsiteY13" fmla="*/ 38100 h 1288256"/>
                <a:gd name="connsiteX14" fmla="*/ 426244 w 966788"/>
                <a:gd name="connsiteY14" fmla="*/ 14287 h 1288256"/>
                <a:gd name="connsiteX15" fmla="*/ 433388 w 966788"/>
                <a:gd name="connsiteY15" fmla="*/ 2381 h 1288256"/>
                <a:gd name="connsiteX16" fmla="*/ 450056 w 966788"/>
                <a:gd name="connsiteY16" fmla="*/ 0 h 1288256"/>
                <a:gd name="connsiteX17" fmla="*/ 490538 w 966788"/>
                <a:gd name="connsiteY17" fmla="*/ 4762 h 1288256"/>
                <a:gd name="connsiteX18" fmla="*/ 531019 w 966788"/>
                <a:gd name="connsiteY18" fmla="*/ 2381 h 1288256"/>
                <a:gd name="connsiteX19" fmla="*/ 607219 w 966788"/>
                <a:gd name="connsiteY19" fmla="*/ 9525 h 1288256"/>
                <a:gd name="connsiteX20" fmla="*/ 661988 w 966788"/>
                <a:gd name="connsiteY20" fmla="*/ 19050 h 1288256"/>
                <a:gd name="connsiteX21" fmla="*/ 711994 w 966788"/>
                <a:gd name="connsiteY21" fmla="*/ 38100 h 1288256"/>
                <a:gd name="connsiteX22" fmla="*/ 762000 w 966788"/>
                <a:gd name="connsiteY22" fmla="*/ 59531 h 1288256"/>
                <a:gd name="connsiteX23" fmla="*/ 821531 w 966788"/>
                <a:gd name="connsiteY23" fmla="*/ 90487 h 1288256"/>
                <a:gd name="connsiteX24" fmla="*/ 854869 w 966788"/>
                <a:gd name="connsiteY24" fmla="*/ 114300 h 1288256"/>
                <a:gd name="connsiteX25" fmla="*/ 883444 w 966788"/>
                <a:gd name="connsiteY25" fmla="*/ 135731 h 1288256"/>
                <a:gd name="connsiteX26" fmla="*/ 912019 w 966788"/>
                <a:gd name="connsiteY26" fmla="*/ 166687 h 1288256"/>
                <a:gd name="connsiteX27" fmla="*/ 950119 w 966788"/>
                <a:gd name="connsiteY27" fmla="*/ 223837 h 1288256"/>
                <a:gd name="connsiteX28" fmla="*/ 964406 w 966788"/>
                <a:gd name="connsiteY28" fmla="*/ 252412 h 1288256"/>
                <a:gd name="connsiteX29" fmla="*/ 966788 w 966788"/>
                <a:gd name="connsiteY29" fmla="*/ 276225 h 1288256"/>
                <a:gd name="connsiteX30" fmla="*/ 962025 w 966788"/>
                <a:gd name="connsiteY30" fmla="*/ 292893 h 1288256"/>
                <a:gd name="connsiteX31" fmla="*/ 954881 w 966788"/>
                <a:gd name="connsiteY31" fmla="*/ 304800 h 1288256"/>
                <a:gd name="connsiteX32" fmla="*/ 931069 w 966788"/>
                <a:gd name="connsiteY32" fmla="*/ 314325 h 1288256"/>
                <a:gd name="connsiteX33" fmla="*/ 900113 w 966788"/>
                <a:gd name="connsiteY33" fmla="*/ 328612 h 1288256"/>
                <a:gd name="connsiteX34" fmla="*/ 862013 w 966788"/>
                <a:gd name="connsiteY34" fmla="*/ 354806 h 1288256"/>
                <a:gd name="connsiteX35" fmla="*/ 833438 w 966788"/>
                <a:gd name="connsiteY35" fmla="*/ 388143 h 1288256"/>
                <a:gd name="connsiteX36" fmla="*/ 809625 w 966788"/>
                <a:gd name="connsiteY36" fmla="*/ 426243 h 1288256"/>
                <a:gd name="connsiteX37" fmla="*/ 783431 w 966788"/>
                <a:gd name="connsiteY37" fmla="*/ 481012 h 1288256"/>
                <a:gd name="connsiteX38" fmla="*/ 762000 w 966788"/>
                <a:gd name="connsiteY38" fmla="*/ 528637 h 1288256"/>
                <a:gd name="connsiteX39" fmla="*/ 740569 w 966788"/>
                <a:gd name="connsiteY39" fmla="*/ 559593 h 1288256"/>
                <a:gd name="connsiteX40" fmla="*/ 619125 w 966788"/>
                <a:gd name="connsiteY40" fmla="*/ 673893 h 1288256"/>
                <a:gd name="connsiteX41" fmla="*/ 583406 w 966788"/>
                <a:gd name="connsiteY41" fmla="*/ 719137 h 1288256"/>
                <a:gd name="connsiteX42" fmla="*/ 497681 w 966788"/>
                <a:gd name="connsiteY42" fmla="*/ 828675 h 1288256"/>
                <a:gd name="connsiteX43" fmla="*/ 414338 w 966788"/>
                <a:gd name="connsiteY43" fmla="*/ 923925 h 1288256"/>
                <a:gd name="connsiteX44" fmla="*/ 311944 w 966788"/>
                <a:gd name="connsiteY44" fmla="*/ 1040606 h 1288256"/>
                <a:gd name="connsiteX45" fmla="*/ 204788 w 966788"/>
                <a:gd name="connsiteY45" fmla="*/ 1147762 h 1288256"/>
                <a:gd name="connsiteX46" fmla="*/ 121444 w 966788"/>
                <a:gd name="connsiteY46" fmla="*/ 1223962 h 1288256"/>
                <a:gd name="connsiteX47" fmla="*/ 64294 w 966788"/>
                <a:gd name="connsiteY47" fmla="*/ 1271587 h 1288256"/>
                <a:gd name="connsiteX48" fmla="*/ 38100 w 966788"/>
                <a:gd name="connsiteY48" fmla="*/ 1285875 h 1288256"/>
                <a:gd name="connsiteX49" fmla="*/ 21431 w 966788"/>
                <a:gd name="connsiteY49" fmla="*/ 1288256 h 1288256"/>
                <a:gd name="connsiteX50" fmla="*/ 4763 w 966788"/>
                <a:gd name="connsiteY50" fmla="*/ 1283493 h 1288256"/>
                <a:gd name="connsiteX51" fmla="*/ 0 w 966788"/>
                <a:gd name="connsiteY51" fmla="*/ 1266825 h 1288256"/>
                <a:gd name="connsiteX52" fmla="*/ 14288 w 966788"/>
                <a:gd name="connsiteY52" fmla="*/ 1235868 h 1288256"/>
                <a:gd name="connsiteX53" fmla="*/ 54769 w 966788"/>
                <a:gd name="connsiteY53" fmla="*/ 1178718 h 1288256"/>
                <a:gd name="connsiteX54" fmla="*/ 121444 w 966788"/>
                <a:gd name="connsiteY54" fmla="*/ 1090612 h 1288256"/>
                <a:gd name="connsiteX55" fmla="*/ 223838 w 966788"/>
                <a:gd name="connsiteY55" fmla="*/ 947737 h 1288256"/>
                <a:gd name="connsiteX56" fmla="*/ 309563 w 966788"/>
                <a:gd name="connsiteY56" fmla="*/ 821531 h 1288256"/>
                <a:gd name="connsiteX57" fmla="*/ 400050 w 966788"/>
                <a:gd name="connsiteY57" fmla="*/ 676275 h 1288256"/>
                <a:gd name="connsiteX58" fmla="*/ 466725 w 966788"/>
                <a:gd name="connsiteY58" fmla="*/ 557212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66788" h="1288256">
                  <a:moveTo>
                    <a:pt x="466725" y="557212"/>
                  </a:moveTo>
                  <a:lnTo>
                    <a:pt x="514350" y="466725"/>
                  </a:lnTo>
                  <a:lnTo>
                    <a:pt x="552450" y="383381"/>
                  </a:lnTo>
                  <a:lnTo>
                    <a:pt x="585788" y="295275"/>
                  </a:lnTo>
                  <a:lnTo>
                    <a:pt x="597694" y="252412"/>
                  </a:lnTo>
                  <a:lnTo>
                    <a:pt x="600075" y="216693"/>
                  </a:lnTo>
                  <a:lnTo>
                    <a:pt x="600075" y="188118"/>
                  </a:lnTo>
                  <a:lnTo>
                    <a:pt x="590550" y="161925"/>
                  </a:lnTo>
                  <a:lnTo>
                    <a:pt x="573881" y="138112"/>
                  </a:lnTo>
                  <a:lnTo>
                    <a:pt x="552450" y="116681"/>
                  </a:lnTo>
                  <a:lnTo>
                    <a:pt x="526256" y="95250"/>
                  </a:lnTo>
                  <a:lnTo>
                    <a:pt x="490538" y="73818"/>
                  </a:lnTo>
                  <a:lnTo>
                    <a:pt x="447675" y="50006"/>
                  </a:lnTo>
                  <a:lnTo>
                    <a:pt x="435769" y="38100"/>
                  </a:lnTo>
                  <a:lnTo>
                    <a:pt x="426244" y="14287"/>
                  </a:lnTo>
                  <a:lnTo>
                    <a:pt x="433388" y="2381"/>
                  </a:lnTo>
                  <a:lnTo>
                    <a:pt x="450056" y="0"/>
                  </a:lnTo>
                  <a:lnTo>
                    <a:pt x="490538" y="4762"/>
                  </a:lnTo>
                  <a:lnTo>
                    <a:pt x="531019" y="2381"/>
                  </a:lnTo>
                  <a:lnTo>
                    <a:pt x="607219" y="9525"/>
                  </a:lnTo>
                  <a:lnTo>
                    <a:pt x="661988" y="19050"/>
                  </a:lnTo>
                  <a:lnTo>
                    <a:pt x="711994" y="38100"/>
                  </a:lnTo>
                  <a:lnTo>
                    <a:pt x="762000" y="59531"/>
                  </a:lnTo>
                  <a:lnTo>
                    <a:pt x="821531" y="90487"/>
                  </a:lnTo>
                  <a:lnTo>
                    <a:pt x="854869" y="114300"/>
                  </a:lnTo>
                  <a:lnTo>
                    <a:pt x="883444" y="135731"/>
                  </a:lnTo>
                  <a:lnTo>
                    <a:pt x="912019" y="166687"/>
                  </a:lnTo>
                  <a:lnTo>
                    <a:pt x="950119" y="223837"/>
                  </a:lnTo>
                  <a:lnTo>
                    <a:pt x="964406" y="252412"/>
                  </a:lnTo>
                  <a:lnTo>
                    <a:pt x="966788" y="276225"/>
                  </a:lnTo>
                  <a:lnTo>
                    <a:pt x="962025" y="292893"/>
                  </a:lnTo>
                  <a:lnTo>
                    <a:pt x="954881" y="304800"/>
                  </a:lnTo>
                  <a:lnTo>
                    <a:pt x="931069" y="314325"/>
                  </a:lnTo>
                  <a:lnTo>
                    <a:pt x="900113" y="328612"/>
                  </a:lnTo>
                  <a:lnTo>
                    <a:pt x="862013" y="354806"/>
                  </a:lnTo>
                  <a:lnTo>
                    <a:pt x="833438" y="388143"/>
                  </a:lnTo>
                  <a:lnTo>
                    <a:pt x="809625" y="426243"/>
                  </a:lnTo>
                  <a:lnTo>
                    <a:pt x="783431" y="481012"/>
                  </a:lnTo>
                  <a:lnTo>
                    <a:pt x="762000" y="528637"/>
                  </a:lnTo>
                  <a:lnTo>
                    <a:pt x="740569" y="559593"/>
                  </a:lnTo>
                  <a:lnTo>
                    <a:pt x="619125" y="673893"/>
                  </a:lnTo>
                  <a:lnTo>
                    <a:pt x="583406" y="719137"/>
                  </a:lnTo>
                  <a:lnTo>
                    <a:pt x="497681" y="828675"/>
                  </a:lnTo>
                  <a:lnTo>
                    <a:pt x="414338" y="923925"/>
                  </a:lnTo>
                  <a:lnTo>
                    <a:pt x="311944" y="1040606"/>
                  </a:lnTo>
                  <a:lnTo>
                    <a:pt x="204788" y="1147762"/>
                  </a:lnTo>
                  <a:lnTo>
                    <a:pt x="121444" y="1223962"/>
                  </a:lnTo>
                  <a:lnTo>
                    <a:pt x="64294" y="1271587"/>
                  </a:lnTo>
                  <a:lnTo>
                    <a:pt x="38100" y="1285875"/>
                  </a:lnTo>
                  <a:lnTo>
                    <a:pt x="21431" y="1288256"/>
                  </a:lnTo>
                  <a:lnTo>
                    <a:pt x="4763" y="1283493"/>
                  </a:lnTo>
                  <a:lnTo>
                    <a:pt x="0" y="1266825"/>
                  </a:lnTo>
                  <a:lnTo>
                    <a:pt x="14288" y="1235868"/>
                  </a:lnTo>
                  <a:lnTo>
                    <a:pt x="54769" y="1178718"/>
                  </a:lnTo>
                  <a:lnTo>
                    <a:pt x="121444" y="1090612"/>
                  </a:lnTo>
                  <a:lnTo>
                    <a:pt x="223838" y="947737"/>
                  </a:lnTo>
                  <a:lnTo>
                    <a:pt x="309563" y="821531"/>
                  </a:lnTo>
                  <a:lnTo>
                    <a:pt x="400050" y="676275"/>
                  </a:lnTo>
                  <a:lnTo>
                    <a:pt x="466725" y="557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858CC2A5-1BF9-4383-9B6F-BE406140525B}"/>
                </a:ext>
              </a:extLst>
            </p:cNvPr>
            <p:cNvSpPr/>
            <p:nvPr/>
          </p:nvSpPr>
          <p:spPr>
            <a:xfrm>
              <a:off x="5753895" y="1390650"/>
              <a:ext cx="879475" cy="935038"/>
            </a:xfrm>
            <a:custGeom>
              <a:avLst/>
              <a:gdLst>
                <a:gd name="connsiteX0" fmla="*/ 395287 w 881062"/>
                <a:gd name="connsiteY0" fmla="*/ 471488 h 935831"/>
                <a:gd name="connsiteX1" fmla="*/ 454819 w 881062"/>
                <a:gd name="connsiteY1" fmla="*/ 395288 h 935831"/>
                <a:gd name="connsiteX2" fmla="*/ 476250 w 881062"/>
                <a:gd name="connsiteY2" fmla="*/ 366713 h 935831"/>
                <a:gd name="connsiteX3" fmla="*/ 497681 w 881062"/>
                <a:gd name="connsiteY3" fmla="*/ 335756 h 935831"/>
                <a:gd name="connsiteX4" fmla="*/ 514350 w 881062"/>
                <a:gd name="connsiteY4" fmla="*/ 309563 h 935831"/>
                <a:gd name="connsiteX5" fmla="*/ 526256 w 881062"/>
                <a:gd name="connsiteY5" fmla="*/ 283369 h 935831"/>
                <a:gd name="connsiteX6" fmla="*/ 535781 w 881062"/>
                <a:gd name="connsiteY6" fmla="*/ 252413 h 935831"/>
                <a:gd name="connsiteX7" fmla="*/ 542925 w 881062"/>
                <a:gd name="connsiteY7" fmla="*/ 223838 h 935831"/>
                <a:gd name="connsiteX8" fmla="*/ 550069 w 881062"/>
                <a:gd name="connsiteY8" fmla="*/ 185738 h 935831"/>
                <a:gd name="connsiteX9" fmla="*/ 550069 w 881062"/>
                <a:gd name="connsiteY9" fmla="*/ 164306 h 935831"/>
                <a:gd name="connsiteX10" fmla="*/ 540544 w 881062"/>
                <a:gd name="connsiteY10" fmla="*/ 147638 h 935831"/>
                <a:gd name="connsiteX11" fmla="*/ 528637 w 881062"/>
                <a:gd name="connsiteY11" fmla="*/ 133350 h 935831"/>
                <a:gd name="connsiteX12" fmla="*/ 502444 w 881062"/>
                <a:gd name="connsiteY12" fmla="*/ 111919 h 935831"/>
                <a:gd name="connsiteX13" fmla="*/ 485775 w 881062"/>
                <a:gd name="connsiteY13" fmla="*/ 102394 h 935831"/>
                <a:gd name="connsiteX14" fmla="*/ 459581 w 881062"/>
                <a:gd name="connsiteY14" fmla="*/ 88106 h 935831"/>
                <a:gd name="connsiteX15" fmla="*/ 433387 w 881062"/>
                <a:gd name="connsiteY15" fmla="*/ 80963 h 935831"/>
                <a:gd name="connsiteX16" fmla="*/ 404812 w 881062"/>
                <a:gd name="connsiteY16" fmla="*/ 66675 h 935831"/>
                <a:gd name="connsiteX17" fmla="*/ 385762 w 881062"/>
                <a:gd name="connsiteY17" fmla="*/ 45244 h 935831"/>
                <a:gd name="connsiteX18" fmla="*/ 385762 w 881062"/>
                <a:gd name="connsiteY18" fmla="*/ 30956 h 935831"/>
                <a:gd name="connsiteX19" fmla="*/ 395287 w 881062"/>
                <a:gd name="connsiteY19" fmla="*/ 16669 h 935831"/>
                <a:gd name="connsiteX20" fmla="*/ 414337 w 881062"/>
                <a:gd name="connsiteY20" fmla="*/ 9525 h 935831"/>
                <a:gd name="connsiteX21" fmla="*/ 442912 w 881062"/>
                <a:gd name="connsiteY21" fmla="*/ 2381 h 935831"/>
                <a:gd name="connsiteX22" fmla="*/ 495300 w 881062"/>
                <a:gd name="connsiteY22" fmla="*/ 0 h 935831"/>
                <a:gd name="connsiteX23" fmla="*/ 578644 w 881062"/>
                <a:gd name="connsiteY23" fmla="*/ 2381 h 935831"/>
                <a:gd name="connsiteX24" fmla="*/ 626269 w 881062"/>
                <a:gd name="connsiteY24" fmla="*/ 11906 h 935831"/>
                <a:gd name="connsiteX25" fmla="*/ 676275 w 881062"/>
                <a:gd name="connsiteY25" fmla="*/ 33338 h 935831"/>
                <a:gd name="connsiteX26" fmla="*/ 738187 w 881062"/>
                <a:gd name="connsiteY26" fmla="*/ 69056 h 935831"/>
                <a:gd name="connsiteX27" fmla="*/ 783431 w 881062"/>
                <a:gd name="connsiteY27" fmla="*/ 100013 h 935831"/>
                <a:gd name="connsiteX28" fmla="*/ 814387 w 881062"/>
                <a:gd name="connsiteY28" fmla="*/ 126206 h 935831"/>
                <a:gd name="connsiteX29" fmla="*/ 842962 w 881062"/>
                <a:gd name="connsiteY29" fmla="*/ 161925 h 935831"/>
                <a:gd name="connsiteX30" fmla="*/ 864394 w 881062"/>
                <a:gd name="connsiteY30" fmla="*/ 195263 h 935831"/>
                <a:gd name="connsiteX31" fmla="*/ 876300 w 881062"/>
                <a:gd name="connsiteY31" fmla="*/ 219075 h 935831"/>
                <a:gd name="connsiteX32" fmla="*/ 881062 w 881062"/>
                <a:gd name="connsiteY32" fmla="*/ 240506 h 935831"/>
                <a:gd name="connsiteX33" fmla="*/ 876300 w 881062"/>
                <a:gd name="connsiteY33" fmla="*/ 271463 h 935831"/>
                <a:gd name="connsiteX34" fmla="*/ 864394 w 881062"/>
                <a:gd name="connsiteY34" fmla="*/ 290513 h 935831"/>
                <a:gd name="connsiteX35" fmla="*/ 838200 w 881062"/>
                <a:gd name="connsiteY35" fmla="*/ 309563 h 935831"/>
                <a:gd name="connsiteX36" fmla="*/ 804862 w 881062"/>
                <a:gd name="connsiteY36" fmla="*/ 328613 h 935831"/>
                <a:gd name="connsiteX37" fmla="*/ 759619 w 881062"/>
                <a:gd name="connsiteY37" fmla="*/ 357188 h 935831"/>
                <a:gd name="connsiteX38" fmla="*/ 709612 w 881062"/>
                <a:gd name="connsiteY38" fmla="*/ 402431 h 935831"/>
                <a:gd name="connsiteX39" fmla="*/ 573881 w 881062"/>
                <a:gd name="connsiteY39" fmla="*/ 538163 h 935831"/>
                <a:gd name="connsiteX40" fmla="*/ 447675 w 881062"/>
                <a:gd name="connsiteY40" fmla="*/ 640556 h 935831"/>
                <a:gd name="connsiteX41" fmla="*/ 271462 w 881062"/>
                <a:gd name="connsiteY41" fmla="*/ 773906 h 935831"/>
                <a:gd name="connsiteX42" fmla="*/ 130969 w 881062"/>
                <a:gd name="connsiteY42" fmla="*/ 873919 h 935831"/>
                <a:gd name="connsiteX43" fmla="*/ 52387 w 881062"/>
                <a:gd name="connsiteY43" fmla="*/ 926306 h 935831"/>
                <a:gd name="connsiteX44" fmla="*/ 26194 w 881062"/>
                <a:gd name="connsiteY44" fmla="*/ 935831 h 935831"/>
                <a:gd name="connsiteX45" fmla="*/ 9525 w 881062"/>
                <a:gd name="connsiteY45" fmla="*/ 935831 h 935831"/>
                <a:gd name="connsiteX46" fmla="*/ 0 w 881062"/>
                <a:gd name="connsiteY46" fmla="*/ 923925 h 935831"/>
                <a:gd name="connsiteX47" fmla="*/ 4762 w 881062"/>
                <a:gd name="connsiteY47" fmla="*/ 897731 h 935831"/>
                <a:gd name="connsiteX48" fmla="*/ 11906 w 881062"/>
                <a:gd name="connsiteY48" fmla="*/ 885825 h 935831"/>
                <a:gd name="connsiteX49" fmla="*/ 42862 w 881062"/>
                <a:gd name="connsiteY49" fmla="*/ 850106 h 935831"/>
                <a:gd name="connsiteX50" fmla="*/ 107156 w 881062"/>
                <a:gd name="connsiteY50" fmla="*/ 783431 h 935831"/>
                <a:gd name="connsiteX51" fmla="*/ 178594 w 881062"/>
                <a:gd name="connsiteY51" fmla="*/ 709613 h 935831"/>
                <a:gd name="connsiteX52" fmla="*/ 247650 w 881062"/>
                <a:gd name="connsiteY52" fmla="*/ 638175 h 935831"/>
                <a:gd name="connsiteX53" fmla="*/ 350044 w 881062"/>
                <a:gd name="connsiteY53" fmla="*/ 523875 h 935831"/>
                <a:gd name="connsiteX54" fmla="*/ 395287 w 881062"/>
                <a:gd name="connsiteY54" fmla="*/ 4714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81062" h="935831">
                  <a:moveTo>
                    <a:pt x="395287" y="471488"/>
                  </a:moveTo>
                  <a:lnTo>
                    <a:pt x="454819" y="395288"/>
                  </a:lnTo>
                  <a:lnTo>
                    <a:pt x="476250" y="366713"/>
                  </a:lnTo>
                  <a:lnTo>
                    <a:pt x="497681" y="335756"/>
                  </a:lnTo>
                  <a:lnTo>
                    <a:pt x="514350" y="309563"/>
                  </a:lnTo>
                  <a:lnTo>
                    <a:pt x="526256" y="283369"/>
                  </a:lnTo>
                  <a:lnTo>
                    <a:pt x="535781" y="252413"/>
                  </a:lnTo>
                  <a:lnTo>
                    <a:pt x="542925" y="223838"/>
                  </a:lnTo>
                  <a:lnTo>
                    <a:pt x="550069" y="185738"/>
                  </a:lnTo>
                  <a:lnTo>
                    <a:pt x="550069" y="164306"/>
                  </a:lnTo>
                  <a:lnTo>
                    <a:pt x="540544" y="147638"/>
                  </a:lnTo>
                  <a:lnTo>
                    <a:pt x="528637" y="133350"/>
                  </a:lnTo>
                  <a:lnTo>
                    <a:pt x="502444" y="111919"/>
                  </a:lnTo>
                  <a:lnTo>
                    <a:pt x="485775" y="102394"/>
                  </a:lnTo>
                  <a:lnTo>
                    <a:pt x="459581" y="88106"/>
                  </a:lnTo>
                  <a:lnTo>
                    <a:pt x="433387" y="80963"/>
                  </a:lnTo>
                  <a:lnTo>
                    <a:pt x="404812" y="66675"/>
                  </a:lnTo>
                  <a:lnTo>
                    <a:pt x="385762" y="45244"/>
                  </a:lnTo>
                  <a:lnTo>
                    <a:pt x="385762" y="30956"/>
                  </a:lnTo>
                  <a:lnTo>
                    <a:pt x="395287" y="16669"/>
                  </a:lnTo>
                  <a:lnTo>
                    <a:pt x="414337" y="9525"/>
                  </a:lnTo>
                  <a:lnTo>
                    <a:pt x="442912" y="2381"/>
                  </a:lnTo>
                  <a:lnTo>
                    <a:pt x="495300" y="0"/>
                  </a:lnTo>
                  <a:lnTo>
                    <a:pt x="578644" y="2381"/>
                  </a:lnTo>
                  <a:lnTo>
                    <a:pt x="626269" y="11906"/>
                  </a:lnTo>
                  <a:lnTo>
                    <a:pt x="676275" y="33338"/>
                  </a:lnTo>
                  <a:lnTo>
                    <a:pt x="738187" y="69056"/>
                  </a:lnTo>
                  <a:lnTo>
                    <a:pt x="783431" y="100013"/>
                  </a:lnTo>
                  <a:lnTo>
                    <a:pt x="814387" y="126206"/>
                  </a:lnTo>
                  <a:lnTo>
                    <a:pt x="842962" y="161925"/>
                  </a:lnTo>
                  <a:lnTo>
                    <a:pt x="864394" y="195263"/>
                  </a:lnTo>
                  <a:lnTo>
                    <a:pt x="876300" y="219075"/>
                  </a:lnTo>
                  <a:lnTo>
                    <a:pt x="881062" y="240506"/>
                  </a:lnTo>
                  <a:lnTo>
                    <a:pt x="876300" y="271463"/>
                  </a:lnTo>
                  <a:lnTo>
                    <a:pt x="864394" y="290513"/>
                  </a:lnTo>
                  <a:lnTo>
                    <a:pt x="838200" y="309563"/>
                  </a:lnTo>
                  <a:lnTo>
                    <a:pt x="804862" y="328613"/>
                  </a:lnTo>
                  <a:lnTo>
                    <a:pt x="759619" y="357188"/>
                  </a:lnTo>
                  <a:lnTo>
                    <a:pt x="709612" y="402431"/>
                  </a:lnTo>
                  <a:lnTo>
                    <a:pt x="573881" y="538163"/>
                  </a:lnTo>
                  <a:lnTo>
                    <a:pt x="447675" y="640556"/>
                  </a:lnTo>
                  <a:lnTo>
                    <a:pt x="271462" y="773906"/>
                  </a:lnTo>
                  <a:lnTo>
                    <a:pt x="130969" y="873919"/>
                  </a:lnTo>
                  <a:lnTo>
                    <a:pt x="52387" y="926306"/>
                  </a:lnTo>
                  <a:lnTo>
                    <a:pt x="26194" y="935831"/>
                  </a:lnTo>
                  <a:lnTo>
                    <a:pt x="9525" y="935831"/>
                  </a:lnTo>
                  <a:lnTo>
                    <a:pt x="0" y="923925"/>
                  </a:lnTo>
                  <a:lnTo>
                    <a:pt x="4762" y="897731"/>
                  </a:lnTo>
                  <a:lnTo>
                    <a:pt x="11906" y="885825"/>
                  </a:lnTo>
                  <a:lnTo>
                    <a:pt x="42862" y="850106"/>
                  </a:lnTo>
                  <a:lnTo>
                    <a:pt x="107156" y="783431"/>
                  </a:lnTo>
                  <a:lnTo>
                    <a:pt x="178594" y="709613"/>
                  </a:lnTo>
                  <a:lnTo>
                    <a:pt x="247650" y="638175"/>
                  </a:lnTo>
                  <a:lnTo>
                    <a:pt x="350044" y="523875"/>
                  </a:lnTo>
                  <a:lnTo>
                    <a:pt x="395287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C2028C9B-7233-4B15-9F2F-974B8C634B0A}"/>
                </a:ext>
              </a:extLst>
            </p:cNvPr>
            <p:cNvSpPr/>
            <p:nvPr/>
          </p:nvSpPr>
          <p:spPr>
            <a:xfrm>
              <a:off x="4147345" y="2693989"/>
              <a:ext cx="1406525" cy="422275"/>
            </a:xfrm>
            <a:custGeom>
              <a:avLst/>
              <a:gdLst>
                <a:gd name="connsiteX0" fmla="*/ 557213 w 1404938"/>
                <a:gd name="connsiteY0" fmla="*/ 219075 h 423862"/>
                <a:gd name="connsiteX1" fmla="*/ 652463 w 1404938"/>
                <a:gd name="connsiteY1" fmla="*/ 200025 h 423862"/>
                <a:gd name="connsiteX2" fmla="*/ 733425 w 1404938"/>
                <a:gd name="connsiteY2" fmla="*/ 180975 h 423862"/>
                <a:gd name="connsiteX3" fmla="*/ 840582 w 1404938"/>
                <a:gd name="connsiteY3" fmla="*/ 152400 h 423862"/>
                <a:gd name="connsiteX4" fmla="*/ 897732 w 1404938"/>
                <a:gd name="connsiteY4" fmla="*/ 135731 h 423862"/>
                <a:gd name="connsiteX5" fmla="*/ 942975 w 1404938"/>
                <a:gd name="connsiteY5" fmla="*/ 116681 h 423862"/>
                <a:gd name="connsiteX6" fmla="*/ 1004888 w 1404938"/>
                <a:gd name="connsiteY6" fmla="*/ 85725 h 423862"/>
                <a:gd name="connsiteX7" fmla="*/ 1062038 w 1404938"/>
                <a:gd name="connsiteY7" fmla="*/ 50006 h 423862"/>
                <a:gd name="connsiteX8" fmla="*/ 1102519 w 1404938"/>
                <a:gd name="connsiteY8" fmla="*/ 21431 h 423862"/>
                <a:gd name="connsiteX9" fmla="*/ 1123950 w 1404938"/>
                <a:gd name="connsiteY9" fmla="*/ 4762 h 423862"/>
                <a:gd name="connsiteX10" fmla="*/ 1140619 w 1404938"/>
                <a:gd name="connsiteY10" fmla="*/ 0 h 423862"/>
                <a:gd name="connsiteX11" fmla="*/ 1195388 w 1404938"/>
                <a:gd name="connsiteY11" fmla="*/ 9525 h 423862"/>
                <a:gd name="connsiteX12" fmla="*/ 1252538 w 1404938"/>
                <a:gd name="connsiteY12" fmla="*/ 23812 h 423862"/>
                <a:gd name="connsiteX13" fmla="*/ 1302544 w 1404938"/>
                <a:gd name="connsiteY13" fmla="*/ 40481 h 423862"/>
                <a:gd name="connsiteX14" fmla="*/ 1343025 w 1404938"/>
                <a:gd name="connsiteY14" fmla="*/ 61912 h 423862"/>
                <a:gd name="connsiteX15" fmla="*/ 1373982 w 1404938"/>
                <a:gd name="connsiteY15" fmla="*/ 83344 h 423862"/>
                <a:gd name="connsiteX16" fmla="*/ 1395413 w 1404938"/>
                <a:gd name="connsiteY16" fmla="*/ 100012 h 423862"/>
                <a:gd name="connsiteX17" fmla="*/ 1402557 w 1404938"/>
                <a:gd name="connsiteY17" fmla="*/ 114300 h 423862"/>
                <a:gd name="connsiteX18" fmla="*/ 1404938 w 1404938"/>
                <a:gd name="connsiteY18" fmla="*/ 140494 h 423862"/>
                <a:gd name="connsiteX19" fmla="*/ 1400175 w 1404938"/>
                <a:gd name="connsiteY19" fmla="*/ 173831 h 423862"/>
                <a:gd name="connsiteX20" fmla="*/ 1385888 w 1404938"/>
                <a:gd name="connsiteY20" fmla="*/ 192881 h 423862"/>
                <a:gd name="connsiteX21" fmla="*/ 1357313 w 1404938"/>
                <a:gd name="connsiteY21" fmla="*/ 204787 h 423862"/>
                <a:gd name="connsiteX22" fmla="*/ 1207294 w 1404938"/>
                <a:gd name="connsiteY22" fmla="*/ 238125 h 423862"/>
                <a:gd name="connsiteX23" fmla="*/ 992982 w 1404938"/>
                <a:gd name="connsiteY23" fmla="*/ 283369 h 423862"/>
                <a:gd name="connsiteX24" fmla="*/ 821532 w 1404938"/>
                <a:gd name="connsiteY24" fmla="*/ 316706 h 423862"/>
                <a:gd name="connsiteX25" fmla="*/ 633413 w 1404938"/>
                <a:gd name="connsiteY25" fmla="*/ 376237 h 423862"/>
                <a:gd name="connsiteX26" fmla="*/ 507207 w 1404938"/>
                <a:gd name="connsiteY26" fmla="*/ 400050 h 423862"/>
                <a:gd name="connsiteX27" fmla="*/ 378619 w 1404938"/>
                <a:gd name="connsiteY27" fmla="*/ 421481 h 423862"/>
                <a:gd name="connsiteX28" fmla="*/ 330994 w 1404938"/>
                <a:gd name="connsiteY28" fmla="*/ 423862 h 423862"/>
                <a:gd name="connsiteX29" fmla="*/ 300038 w 1404938"/>
                <a:gd name="connsiteY29" fmla="*/ 421481 h 423862"/>
                <a:gd name="connsiteX30" fmla="*/ 254794 w 1404938"/>
                <a:gd name="connsiteY30" fmla="*/ 411956 h 423862"/>
                <a:gd name="connsiteX31" fmla="*/ 183357 w 1404938"/>
                <a:gd name="connsiteY31" fmla="*/ 383381 h 423862"/>
                <a:gd name="connsiteX32" fmla="*/ 133350 w 1404938"/>
                <a:gd name="connsiteY32" fmla="*/ 352425 h 423862"/>
                <a:gd name="connsiteX33" fmla="*/ 66675 w 1404938"/>
                <a:gd name="connsiteY33" fmla="*/ 309562 h 423862"/>
                <a:gd name="connsiteX34" fmla="*/ 14288 w 1404938"/>
                <a:gd name="connsiteY34" fmla="*/ 269081 h 423862"/>
                <a:gd name="connsiteX35" fmla="*/ 0 w 1404938"/>
                <a:gd name="connsiteY35" fmla="*/ 242887 h 423862"/>
                <a:gd name="connsiteX36" fmla="*/ 2382 w 1404938"/>
                <a:gd name="connsiteY36" fmla="*/ 226219 h 423862"/>
                <a:gd name="connsiteX37" fmla="*/ 9525 w 1404938"/>
                <a:gd name="connsiteY37" fmla="*/ 219075 h 423862"/>
                <a:gd name="connsiteX38" fmla="*/ 52388 w 1404938"/>
                <a:gd name="connsiteY38" fmla="*/ 223837 h 423862"/>
                <a:gd name="connsiteX39" fmla="*/ 164307 w 1404938"/>
                <a:gd name="connsiteY39" fmla="*/ 238125 h 423862"/>
                <a:gd name="connsiteX40" fmla="*/ 285750 w 1404938"/>
                <a:gd name="connsiteY40" fmla="*/ 245269 h 423862"/>
                <a:gd name="connsiteX41" fmla="*/ 373857 w 1404938"/>
                <a:gd name="connsiteY41" fmla="*/ 242887 h 423862"/>
                <a:gd name="connsiteX42" fmla="*/ 557213 w 1404938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4938" h="423862">
                  <a:moveTo>
                    <a:pt x="557213" y="219075"/>
                  </a:moveTo>
                  <a:lnTo>
                    <a:pt x="652463" y="200025"/>
                  </a:lnTo>
                  <a:lnTo>
                    <a:pt x="733425" y="180975"/>
                  </a:lnTo>
                  <a:lnTo>
                    <a:pt x="840582" y="152400"/>
                  </a:lnTo>
                  <a:lnTo>
                    <a:pt x="897732" y="135731"/>
                  </a:lnTo>
                  <a:lnTo>
                    <a:pt x="942975" y="116681"/>
                  </a:lnTo>
                  <a:lnTo>
                    <a:pt x="1004888" y="85725"/>
                  </a:lnTo>
                  <a:lnTo>
                    <a:pt x="1062038" y="50006"/>
                  </a:lnTo>
                  <a:lnTo>
                    <a:pt x="1102519" y="21431"/>
                  </a:lnTo>
                  <a:lnTo>
                    <a:pt x="1123950" y="4762"/>
                  </a:lnTo>
                  <a:lnTo>
                    <a:pt x="1140619" y="0"/>
                  </a:lnTo>
                  <a:lnTo>
                    <a:pt x="1195388" y="9525"/>
                  </a:lnTo>
                  <a:lnTo>
                    <a:pt x="1252538" y="23812"/>
                  </a:lnTo>
                  <a:lnTo>
                    <a:pt x="1302544" y="40481"/>
                  </a:lnTo>
                  <a:lnTo>
                    <a:pt x="1343025" y="61912"/>
                  </a:lnTo>
                  <a:lnTo>
                    <a:pt x="1373982" y="83344"/>
                  </a:lnTo>
                  <a:lnTo>
                    <a:pt x="1395413" y="100012"/>
                  </a:lnTo>
                  <a:lnTo>
                    <a:pt x="1402557" y="114300"/>
                  </a:lnTo>
                  <a:lnTo>
                    <a:pt x="1404938" y="140494"/>
                  </a:lnTo>
                  <a:lnTo>
                    <a:pt x="1400175" y="173831"/>
                  </a:lnTo>
                  <a:lnTo>
                    <a:pt x="1385888" y="192881"/>
                  </a:lnTo>
                  <a:lnTo>
                    <a:pt x="1357313" y="204787"/>
                  </a:lnTo>
                  <a:lnTo>
                    <a:pt x="1207294" y="238125"/>
                  </a:lnTo>
                  <a:lnTo>
                    <a:pt x="992982" y="283369"/>
                  </a:lnTo>
                  <a:lnTo>
                    <a:pt x="821532" y="316706"/>
                  </a:lnTo>
                  <a:lnTo>
                    <a:pt x="633413" y="376237"/>
                  </a:lnTo>
                  <a:lnTo>
                    <a:pt x="507207" y="400050"/>
                  </a:lnTo>
                  <a:lnTo>
                    <a:pt x="378619" y="421481"/>
                  </a:lnTo>
                  <a:lnTo>
                    <a:pt x="330994" y="423862"/>
                  </a:lnTo>
                  <a:lnTo>
                    <a:pt x="300038" y="421481"/>
                  </a:lnTo>
                  <a:lnTo>
                    <a:pt x="254794" y="411956"/>
                  </a:lnTo>
                  <a:lnTo>
                    <a:pt x="183357" y="383381"/>
                  </a:lnTo>
                  <a:lnTo>
                    <a:pt x="133350" y="352425"/>
                  </a:lnTo>
                  <a:lnTo>
                    <a:pt x="66675" y="309562"/>
                  </a:lnTo>
                  <a:lnTo>
                    <a:pt x="14288" y="269081"/>
                  </a:lnTo>
                  <a:lnTo>
                    <a:pt x="0" y="242887"/>
                  </a:lnTo>
                  <a:lnTo>
                    <a:pt x="2382" y="226219"/>
                  </a:lnTo>
                  <a:lnTo>
                    <a:pt x="9525" y="219075"/>
                  </a:lnTo>
                  <a:lnTo>
                    <a:pt x="52388" y="223837"/>
                  </a:lnTo>
                  <a:lnTo>
                    <a:pt x="164307" y="238125"/>
                  </a:lnTo>
                  <a:lnTo>
                    <a:pt x="285750" y="245269"/>
                  </a:lnTo>
                  <a:lnTo>
                    <a:pt x="373857" y="242887"/>
                  </a:lnTo>
                  <a:lnTo>
                    <a:pt x="55721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5">
              <a:extLst>
                <a:ext uri="{FF2B5EF4-FFF2-40B4-BE49-F238E27FC236}">
                  <a16:creationId xmlns:a16="http://schemas.microsoft.com/office/drawing/2014/main" id="{F6C45695-B5A9-4F91-B004-1A3A5FFFD4FB}"/>
                </a:ext>
              </a:extLst>
            </p:cNvPr>
            <p:cNvSpPr/>
            <p:nvPr/>
          </p:nvSpPr>
          <p:spPr>
            <a:xfrm>
              <a:off x="3848101" y="4168776"/>
              <a:ext cx="4295775" cy="619125"/>
            </a:xfrm>
            <a:custGeom>
              <a:avLst/>
              <a:gdLst>
                <a:gd name="connsiteX0" fmla="*/ 1210963 w 4296621"/>
                <a:gd name="connsiteY0" fmla="*/ 285970 h 617838"/>
                <a:gd name="connsiteX1" fmla="*/ 1765251 w 4296621"/>
                <a:gd name="connsiteY1" fmla="*/ 229482 h 617838"/>
                <a:gd name="connsiteX2" fmla="*/ 2072405 w 4296621"/>
                <a:gd name="connsiteY2" fmla="*/ 194177 h 617838"/>
                <a:gd name="connsiteX3" fmla="*/ 2291296 w 4296621"/>
                <a:gd name="connsiteY3" fmla="*/ 155342 h 617838"/>
                <a:gd name="connsiteX4" fmla="*/ 2587858 w 4296621"/>
                <a:gd name="connsiteY4" fmla="*/ 134159 h 617838"/>
                <a:gd name="connsiteX5" fmla="*/ 3110373 w 4296621"/>
                <a:gd name="connsiteY5" fmla="*/ 98854 h 617838"/>
                <a:gd name="connsiteX6" fmla="*/ 3392813 w 4296621"/>
                <a:gd name="connsiteY6" fmla="*/ 81201 h 617838"/>
                <a:gd name="connsiteX7" fmla="*/ 3608173 w 4296621"/>
                <a:gd name="connsiteY7" fmla="*/ 63549 h 617838"/>
                <a:gd name="connsiteX8" fmla="*/ 3650539 w 4296621"/>
                <a:gd name="connsiteY8" fmla="*/ 52957 h 617838"/>
                <a:gd name="connsiteX9" fmla="*/ 3703497 w 4296621"/>
                <a:gd name="connsiteY9" fmla="*/ 31774 h 617838"/>
                <a:gd name="connsiteX10" fmla="*/ 3752924 w 4296621"/>
                <a:gd name="connsiteY10" fmla="*/ 0 h 617838"/>
                <a:gd name="connsiteX11" fmla="*/ 3802351 w 4296621"/>
                <a:gd name="connsiteY11" fmla="*/ 3530 h 617838"/>
                <a:gd name="connsiteX12" fmla="*/ 3968285 w 4296621"/>
                <a:gd name="connsiteY12" fmla="*/ 38835 h 617838"/>
                <a:gd name="connsiteX13" fmla="*/ 4081261 w 4296621"/>
                <a:gd name="connsiteY13" fmla="*/ 77671 h 617838"/>
                <a:gd name="connsiteX14" fmla="*/ 4158932 w 4296621"/>
                <a:gd name="connsiteY14" fmla="*/ 112976 h 617838"/>
                <a:gd name="connsiteX15" fmla="*/ 4222481 w 4296621"/>
                <a:gd name="connsiteY15" fmla="*/ 151811 h 617838"/>
                <a:gd name="connsiteX16" fmla="*/ 4257786 w 4296621"/>
                <a:gd name="connsiteY16" fmla="*/ 180055 h 617838"/>
                <a:gd name="connsiteX17" fmla="*/ 4278969 w 4296621"/>
                <a:gd name="connsiteY17" fmla="*/ 204769 h 617838"/>
                <a:gd name="connsiteX18" fmla="*/ 4293091 w 4296621"/>
                <a:gd name="connsiteY18" fmla="*/ 229482 h 617838"/>
                <a:gd name="connsiteX19" fmla="*/ 4296621 w 4296621"/>
                <a:gd name="connsiteY19" fmla="*/ 250665 h 617838"/>
                <a:gd name="connsiteX20" fmla="*/ 4282499 w 4296621"/>
                <a:gd name="connsiteY20" fmla="*/ 282440 h 617838"/>
                <a:gd name="connsiteX21" fmla="*/ 4268377 w 4296621"/>
                <a:gd name="connsiteY21" fmla="*/ 296562 h 617838"/>
                <a:gd name="connsiteX22" fmla="*/ 4240133 w 4296621"/>
                <a:gd name="connsiteY22" fmla="*/ 314214 h 617838"/>
                <a:gd name="connsiteX23" fmla="*/ 4187176 w 4296621"/>
                <a:gd name="connsiteY23" fmla="*/ 331867 h 617838"/>
                <a:gd name="connsiteX24" fmla="*/ 4130688 w 4296621"/>
                <a:gd name="connsiteY24" fmla="*/ 321275 h 617838"/>
                <a:gd name="connsiteX25" fmla="*/ 3957693 w 4296621"/>
                <a:gd name="connsiteY25" fmla="*/ 300092 h 617838"/>
                <a:gd name="connsiteX26" fmla="*/ 3682314 w 4296621"/>
                <a:gd name="connsiteY26" fmla="*/ 278909 h 617838"/>
                <a:gd name="connsiteX27" fmla="*/ 3424587 w 4296621"/>
                <a:gd name="connsiteY27" fmla="*/ 268318 h 617838"/>
                <a:gd name="connsiteX28" fmla="*/ 3149208 w 4296621"/>
                <a:gd name="connsiteY28" fmla="*/ 264787 h 617838"/>
                <a:gd name="connsiteX29" fmla="*/ 2923256 w 4296621"/>
                <a:gd name="connsiteY29" fmla="*/ 268318 h 617838"/>
                <a:gd name="connsiteX30" fmla="*/ 2690243 w 4296621"/>
                <a:gd name="connsiteY30" fmla="*/ 285970 h 617838"/>
                <a:gd name="connsiteX31" fmla="*/ 2400742 w 4296621"/>
                <a:gd name="connsiteY31" fmla="*/ 310684 h 617838"/>
                <a:gd name="connsiteX32" fmla="*/ 1722885 w 4296621"/>
                <a:gd name="connsiteY32" fmla="*/ 384824 h 617838"/>
                <a:gd name="connsiteX33" fmla="*/ 1355713 w 4296621"/>
                <a:gd name="connsiteY33" fmla="*/ 434252 h 617838"/>
                <a:gd name="connsiteX34" fmla="*/ 1055621 w 4296621"/>
                <a:gd name="connsiteY34" fmla="*/ 483679 h 617838"/>
                <a:gd name="connsiteX35" fmla="*/ 695509 w 4296621"/>
                <a:gd name="connsiteY35" fmla="*/ 557819 h 617838"/>
                <a:gd name="connsiteX36" fmla="*/ 437783 w 4296621"/>
                <a:gd name="connsiteY36" fmla="*/ 617838 h 617838"/>
                <a:gd name="connsiteX37" fmla="*/ 406008 w 4296621"/>
                <a:gd name="connsiteY37" fmla="*/ 617838 h 617838"/>
                <a:gd name="connsiteX38" fmla="*/ 370703 w 4296621"/>
                <a:gd name="connsiteY38" fmla="*/ 600185 h 617838"/>
                <a:gd name="connsiteX39" fmla="*/ 271849 w 4296621"/>
                <a:gd name="connsiteY39" fmla="*/ 533106 h 617838"/>
                <a:gd name="connsiteX40" fmla="*/ 190648 w 4296621"/>
                <a:gd name="connsiteY40" fmla="*/ 469557 h 617838"/>
                <a:gd name="connsiteX41" fmla="*/ 109446 w 4296621"/>
                <a:gd name="connsiteY41" fmla="*/ 388355 h 617838"/>
                <a:gd name="connsiteX42" fmla="*/ 28244 w 4296621"/>
                <a:gd name="connsiteY42" fmla="*/ 296562 h 617838"/>
                <a:gd name="connsiteX43" fmla="*/ 0 w 4296621"/>
                <a:gd name="connsiteY43" fmla="*/ 247135 h 617838"/>
                <a:gd name="connsiteX44" fmla="*/ 0 w 4296621"/>
                <a:gd name="connsiteY44" fmla="*/ 233013 h 617838"/>
                <a:gd name="connsiteX45" fmla="*/ 3531 w 4296621"/>
                <a:gd name="connsiteY45" fmla="*/ 222421 h 617838"/>
                <a:gd name="connsiteX46" fmla="*/ 10592 w 4296621"/>
                <a:gd name="connsiteY46" fmla="*/ 215360 h 617838"/>
                <a:gd name="connsiteX47" fmla="*/ 35305 w 4296621"/>
                <a:gd name="connsiteY47" fmla="*/ 215360 h 617838"/>
                <a:gd name="connsiteX48" fmla="*/ 45897 w 4296621"/>
                <a:gd name="connsiteY48" fmla="*/ 215360 h 617838"/>
                <a:gd name="connsiteX49" fmla="*/ 67080 w 4296621"/>
                <a:gd name="connsiteY49" fmla="*/ 229482 h 617838"/>
                <a:gd name="connsiteX50" fmla="*/ 123568 w 4296621"/>
                <a:gd name="connsiteY50" fmla="*/ 271848 h 617838"/>
                <a:gd name="connsiteX51" fmla="*/ 162404 w 4296621"/>
                <a:gd name="connsiteY51" fmla="*/ 296562 h 617838"/>
                <a:gd name="connsiteX52" fmla="*/ 215361 w 4296621"/>
                <a:gd name="connsiteY52" fmla="*/ 324806 h 617838"/>
                <a:gd name="connsiteX53" fmla="*/ 271849 w 4296621"/>
                <a:gd name="connsiteY53" fmla="*/ 342458 h 617838"/>
                <a:gd name="connsiteX54" fmla="*/ 356581 w 4296621"/>
                <a:gd name="connsiteY54" fmla="*/ 356580 h 617838"/>
                <a:gd name="connsiteX55" fmla="*/ 596655 w 4296621"/>
                <a:gd name="connsiteY55" fmla="*/ 338928 h 617838"/>
                <a:gd name="connsiteX56" fmla="*/ 1210963 w 4296621"/>
                <a:gd name="connsiteY56" fmla="*/ 285970 h 6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96621" h="617838">
                  <a:moveTo>
                    <a:pt x="1210963" y="285970"/>
                  </a:moveTo>
                  <a:lnTo>
                    <a:pt x="1765251" y="229482"/>
                  </a:lnTo>
                  <a:lnTo>
                    <a:pt x="2072405" y="194177"/>
                  </a:lnTo>
                  <a:lnTo>
                    <a:pt x="2291296" y="155342"/>
                  </a:lnTo>
                  <a:lnTo>
                    <a:pt x="2587858" y="134159"/>
                  </a:lnTo>
                  <a:lnTo>
                    <a:pt x="3110373" y="98854"/>
                  </a:lnTo>
                  <a:lnTo>
                    <a:pt x="3392813" y="81201"/>
                  </a:lnTo>
                  <a:lnTo>
                    <a:pt x="3608173" y="63549"/>
                  </a:lnTo>
                  <a:lnTo>
                    <a:pt x="3650539" y="52957"/>
                  </a:lnTo>
                  <a:lnTo>
                    <a:pt x="3703497" y="31774"/>
                  </a:lnTo>
                  <a:lnTo>
                    <a:pt x="3752924" y="0"/>
                  </a:lnTo>
                  <a:lnTo>
                    <a:pt x="3802351" y="3530"/>
                  </a:lnTo>
                  <a:lnTo>
                    <a:pt x="3968285" y="38835"/>
                  </a:lnTo>
                  <a:lnTo>
                    <a:pt x="4081261" y="77671"/>
                  </a:lnTo>
                  <a:lnTo>
                    <a:pt x="4158932" y="112976"/>
                  </a:lnTo>
                  <a:lnTo>
                    <a:pt x="4222481" y="151811"/>
                  </a:lnTo>
                  <a:lnTo>
                    <a:pt x="4257786" y="180055"/>
                  </a:lnTo>
                  <a:lnTo>
                    <a:pt x="4278969" y="204769"/>
                  </a:lnTo>
                  <a:lnTo>
                    <a:pt x="4293091" y="229482"/>
                  </a:lnTo>
                  <a:lnTo>
                    <a:pt x="4296621" y="250665"/>
                  </a:lnTo>
                  <a:lnTo>
                    <a:pt x="4282499" y="282440"/>
                  </a:lnTo>
                  <a:lnTo>
                    <a:pt x="4268377" y="296562"/>
                  </a:lnTo>
                  <a:lnTo>
                    <a:pt x="4240133" y="314214"/>
                  </a:lnTo>
                  <a:lnTo>
                    <a:pt x="4187176" y="331867"/>
                  </a:lnTo>
                  <a:lnTo>
                    <a:pt x="4130688" y="321275"/>
                  </a:lnTo>
                  <a:lnTo>
                    <a:pt x="3957693" y="300092"/>
                  </a:lnTo>
                  <a:lnTo>
                    <a:pt x="3682314" y="278909"/>
                  </a:lnTo>
                  <a:lnTo>
                    <a:pt x="3424587" y="268318"/>
                  </a:lnTo>
                  <a:lnTo>
                    <a:pt x="3149208" y="264787"/>
                  </a:lnTo>
                  <a:lnTo>
                    <a:pt x="2923256" y="268318"/>
                  </a:lnTo>
                  <a:lnTo>
                    <a:pt x="2690243" y="285970"/>
                  </a:lnTo>
                  <a:lnTo>
                    <a:pt x="2400742" y="310684"/>
                  </a:lnTo>
                  <a:lnTo>
                    <a:pt x="1722885" y="384824"/>
                  </a:lnTo>
                  <a:lnTo>
                    <a:pt x="1355713" y="434252"/>
                  </a:lnTo>
                  <a:lnTo>
                    <a:pt x="1055621" y="483679"/>
                  </a:lnTo>
                  <a:lnTo>
                    <a:pt x="695509" y="557819"/>
                  </a:lnTo>
                  <a:lnTo>
                    <a:pt x="437783" y="617838"/>
                  </a:lnTo>
                  <a:lnTo>
                    <a:pt x="406008" y="617838"/>
                  </a:lnTo>
                  <a:lnTo>
                    <a:pt x="370703" y="600185"/>
                  </a:lnTo>
                  <a:lnTo>
                    <a:pt x="271849" y="533106"/>
                  </a:lnTo>
                  <a:lnTo>
                    <a:pt x="190648" y="469557"/>
                  </a:lnTo>
                  <a:lnTo>
                    <a:pt x="109446" y="388355"/>
                  </a:lnTo>
                  <a:lnTo>
                    <a:pt x="28244" y="296562"/>
                  </a:lnTo>
                  <a:lnTo>
                    <a:pt x="0" y="247135"/>
                  </a:lnTo>
                  <a:lnTo>
                    <a:pt x="0" y="233013"/>
                  </a:lnTo>
                  <a:lnTo>
                    <a:pt x="3531" y="222421"/>
                  </a:lnTo>
                  <a:lnTo>
                    <a:pt x="10592" y="215360"/>
                  </a:lnTo>
                  <a:lnTo>
                    <a:pt x="35305" y="215360"/>
                  </a:lnTo>
                  <a:lnTo>
                    <a:pt x="45897" y="215360"/>
                  </a:lnTo>
                  <a:lnTo>
                    <a:pt x="67080" y="229482"/>
                  </a:lnTo>
                  <a:lnTo>
                    <a:pt x="123568" y="271848"/>
                  </a:lnTo>
                  <a:lnTo>
                    <a:pt x="162404" y="296562"/>
                  </a:lnTo>
                  <a:lnTo>
                    <a:pt x="215361" y="324806"/>
                  </a:lnTo>
                  <a:lnTo>
                    <a:pt x="271849" y="342458"/>
                  </a:lnTo>
                  <a:lnTo>
                    <a:pt x="356581" y="356580"/>
                  </a:lnTo>
                  <a:lnTo>
                    <a:pt x="596655" y="338928"/>
                  </a:lnTo>
                  <a:lnTo>
                    <a:pt x="1210963" y="2859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91EA3B05-25C0-4618-96CB-11EDB0D55386}"/>
                </a:ext>
              </a:extLst>
            </p:cNvPr>
            <p:cNvSpPr/>
            <p:nvPr/>
          </p:nvSpPr>
          <p:spPr>
            <a:xfrm>
              <a:off x="4461669" y="1704975"/>
              <a:ext cx="1339850" cy="363538"/>
            </a:xfrm>
            <a:custGeom>
              <a:avLst/>
              <a:gdLst>
                <a:gd name="connsiteX0" fmla="*/ 350044 w 1338263"/>
                <a:gd name="connsiteY0" fmla="*/ 359569 h 364331"/>
                <a:gd name="connsiteX1" fmla="*/ 252413 w 1338263"/>
                <a:gd name="connsiteY1" fmla="*/ 364331 h 364331"/>
                <a:gd name="connsiteX2" fmla="*/ 145257 w 1338263"/>
                <a:gd name="connsiteY2" fmla="*/ 364331 h 364331"/>
                <a:gd name="connsiteX3" fmla="*/ 0 w 1338263"/>
                <a:gd name="connsiteY3" fmla="*/ 361950 h 364331"/>
                <a:gd name="connsiteX4" fmla="*/ 107157 w 1338263"/>
                <a:gd name="connsiteY4" fmla="*/ 223838 h 364331"/>
                <a:gd name="connsiteX5" fmla="*/ 228600 w 1338263"/>
                <a:gd name="connsiteY5" fmla="*/ 226219 h 364331"/>
                <a:gd name="connsiteX6" fmla="*/ 326232 w 1338263"/>
                <a:gd name="connsiteY6" fmla="*/ 219075 h 364331"/>
                <a:gd name="connsiteX7" fmla="*/ 423863 w 1338263"/>
                <a:gd name="connsiteY7" fmla="*/ 207169 h 364331"/>
                <a:gd name="connsiteX8" fmla="*/ 535782 w 1338263"/>
                <a:gd name="connsiteY8" fmla="*/ 185738 h 364331"/>
                <a:gd name="connsiteX9" fmla="*/ 635794 w 1338263"/>
                <a:gd name="connsiteY9" fmla="*/ 159544 h 364331"/>
                <a:gd name="connsiteX10" fmla="*/ 735807 w 1338263"/>
                <a:gd name="connsiteY10" fmla="*/ 128588 h 364331"/>
                <a:gd name="connsiteX11" fmla="*/ 823913 w 1338263"/>
                <a:gd name="connsiteY11" fmla="*/ 97631 h 364331"/>
                <a:gd name="connsiteX12" fmla="*/ 909638 w 1338263"/>
                <a:gd name="connsiteY12" fmla="*/ 59531 h 364331"/>
                <a:gd name="connsiteX13" fmla="*/ 942975 w 1338263"/>
                <a:gd name="connsiteY13" fmla="*/ 38100 h 364331"/>
                <a:gd name="connsiteX14" fmla="*/ 983457 w 1338263"/>
                <a:gd name="connsiteY14" fmla="*/ 14288 h 364331"/>
                <a:gd name="connsiteX15" fmla="*/ 1023938 w 1338263"/>
                <a:gd name="connsiteY15" fmla="*/ 0 h 364331"/>
                <a:gd name="connsiteX16" fmla="*/ 1057275 w 1338263"/>
                <a:gd name="connsiteY16" fmla="*/ 0 h 364331"/>
                <a:gd name="connsiteX17" fmla="*/ 1095375 w 1338263"/>
                <a:gd name="connsiteY17" fmla="*/ 4763 h 364331"/>
                <a:gd name="connsiteX18" fmla="*/ 1162050 w 1338263"/>
                <a:gd name="connsiteY18" fmla="*/ 19050 h 364331"/>
                <a:gd name="connsiteX19" fmla="*/ 1250157 w 1338263"/>
                <a:gd name="connsiteY19" fmla="*/ 47625 h 364331"/>
                <a:gd name="connsiteX20" fmla="*/ 1300163 w 1338263"/>
                <a:gd name="connsiteY20" fmla="*/ 69056 h 364331"/>
                <a:gd name="connsiteX21" fmla="*/ 1314450 w 1338263"/>
                <a:gd name="connsiteY21" fmla="*/ 78581 h 364331"/>
                <a:gd name="connsiteX22" fmla="*/ 1326357 w 1338263"/>
                <a:gd name="connsiteY22" fmla="*/ 92869 h 364331"/>
                <a:gd name="connsiteX23" fmla="*/ 1335882 w 1338263"/>
                <a:gd name="connsiteY23" fmla="*/ 114300 h 364331"/>
                <a:gd name="connsiteX24" fmla="*/ 1338263 w 1338263"/>
                <a:gd name="connsiteY24" fmla="*/ 128588 h 364331"/>
                <a:gd name="connsiteX25" fmla="*/ 1338263 w 1338263"/>
                <a:gd name="connsiteY25" fmla="*/ 145256 h 364331"/>
                <a:gd name="connsiteX26" fmla="*/ 1331119 w 1338263"/>
                <a:gd name="connsiteY26" fmla="*/ 169069 h 364331"/>
                <a:gd name="connsiteX27" fmla="*/ 1314450 w 1338263"/>
                <a:gd name="connsiteY27" fmla="*/ 197644 h 364331"/>
                <a:gd name="connsiteX28" fmla="*/ 1297782 w 1338263"/>
                <a:gd name="connsiteY28" fmla="*/ 211931 h 364331"/>
                <a:gd name="connsiteX29" fmla="*/ 1231107 w 1338263"/>
                <a:gd name="connsiteY29" fmla="*/ 223838 h 364331"/>
                <a:gd name="connsiteX30" fmla="*/ 1050132 w 1338263"/>
                <a:gd name="connsiteY30" fmla="*/ 259556 h 364331"/>
                <a:gd name="connsiteX31" fmla="*/ 857250 w 1338263"/>
                <a:gd name="connsiteY31" fmla="*/ 297656 h 364331"/>
                <a:gd name="connsiteX32" fmla="*/ 614363 w 1338263"/>
                <a:gd name="connsiteY32" fmla="*/ 335756 h 364331"/>
                <a:gd name="connsiteX33" fmla="*/ 495300 w 1338263"/>
                <a:gd name="connsiteY33" fmla="*/ 347663 h 364331"/>
                <a:gd name="connsiteX34" fmla="*/ 350044 w 1338263"/>
                <a:gd name="connsiteY34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38263" h="364331">
                  <a:moveTo>
                    <a:pt x="350044" y="359569"/>
                  </a:moveTo>
                  <a:lnTo>
                    <a:pt x="252413" y="364331"/>
                  </a:lnTo>
                  <a:lnTo>
                    <a:pt x="145257" y="364331"/>
                  </a:lnTo>
                  <a:lnTo>
                    <a:pt x="0" y="361950"/>
                  </a:lnTo>
                  <a:lnTo>
                    <a:pt x="107157" y="223838"/>
                  </a:lnTo>
                  <a:lnTo>
                    <a:pt x="228600" y="226219"/>
                  </a:lnTo>
                  <a:lnTo>
                    <a:pt x="326232" y="219075"/>
                  </a:lnTo>
                  <a:lnTo>
                    <a:pt x="423863" y="207169"/>
                  </a:lnTo>
                  <a:lnTo>
                    <a:pt x="535782" y="185738"/>
                  </a:lnTo>
                  <a:lnTo>
                    <a:pt x="635794" y="159544"/>
                  </a:lnTo>
                  <a:lnTo>
                    <a:pt x="735807" y="128588"/>
                  </a:lnTo>
                  <a:lnTo>
                    <a:pt x="823913" y="97631"/>
                  </a:lnTo>
                  <a:lnTo>
                    <a:pt x="909638" y="59531"/>
                  </a:lnTo>
                  <a:lnTo>
                    <a:pt x="942975" y="38100"/>
                  </a:lnTo>
                  <a:lnTo>
                    <a:pt x="983457" y="14288"/>
                  </a:lnTo>
                  <a:lnTo>
                    <a:pt x="1023938" y="0"/>
                  </a:lnTo>
                  <a:lnTo>
                    <a:pt x="1057275" y="0"/>
                  </a:lnTo>
                  <a:lnTo>
                    <a:pt x="1095375" y="4763"/>
                  </a:lnTo>
                  <a:lnTo>
                    <a:pt x="1162050" y="19050"/>
                  </a:lnTo>
                  <a:lnTo>
                    <a:pt x="1250157" y="47625"/>
                  </a:lnTo>
                  <a:lnTo>
                    <a:pt x="1300163" y="69056"/>
                  </a:lnTo>
                  <a:lnTo>
                    <a:pt x="1314450" y="78581"/>
                  </a:lnTo>
                  <a:lnTo>
                    <a:pt x="1326357" y="92869"/>
                  </a:lnTo>
                  <a:lnTo>
                    <a:pt x="1335882" y="114300"/>
                  </a:lnTo>
                  <a:lnTo>
                    <a:pt x="1338263" y="128588"/>
                  </a:lnTo>
                  <a:lnTo>
                    <a:pt x="1338263" y="145256"/>
                  </a:lnTo>
                  <a:lnTo>
                    <a:pt x="1331119" y="169069"/>
                  </a:lnTo>
                  <a:lnTo>
                    <a:pt x="1314450" y="197644"/>
                  </a:lnTo>
                  <a:lnTo>
                    <a:pt x="1297782" y="211931"/>
                  </a:lnTo>
                  <a:lnTo>
                    <a:pt x="1231107" y="223838"/>
                  </a:lnTo>
                  <a:lnTo>
                    <a:pt x="1050132" y="259556"/>
                  </a:lnTo>
                  <a:lnTo>
                    <a:pt x="857250" y="297656"/>
                  </a:lnTo>
                  <a:lnTo>
                    <a:pt x="614363" y="335756"/>
                  </a:lnTo>
                  <a:lnTo>
                    <a:pt x="495300" y="347663"/>
                  </a:lnTo>
                  <a:lnTo>
                    <a:pt x="35004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FEEB7777-0449-43D2-B8DF-D5ECEAA873ED}"/>
                </a:ext>
              </a:extLst>
            </p:cNvPr>
            <p:cNvSpPr/>
            <p:nvPr/>
          </p:nvSpPr>
          <p:spPr>
            <a:xfrm>
              <a:off x="4969670" y="2014539"/>
              <a:ext cx="352425" cy="585787"/>
            </a:xfrm>
            <a:custGeom>
              <a:avLst/>
              <a:gdLst>
                <a:gd name="connsiteX0" fmla="*/ 83343 w 352425"/>
                <a:gd name="connsiteY0" fmla="*/ 214312 h 585787"/>
                <a:gd name="connsiteX1" fmla="*/ 59531 w 352425"/>
                <a:gd name="connsiteY1" fmla="*/ 145256 h 585787"/>
                <a:gd name="connsiteX2" fmla="*/ 23812 w 352425"/>
                <a:gd name="connsiteY2" fmla="*/ 45243 h 585787"/>
                <a:gd name="connsiteX3" fmla="*/ 0 w 352425"/>
                <a:gd name="connsiteY3" fmla="*/ 0 h 585787"/>
                <a:gd name="connsiteX4" fmla="*/ 100012 w 352425"/>
                <a:gd name="connsiteY4" fmla="*/ 35718 h 585787"/>
                <a:gd name="connsiteX5" fmla="*/ 150018 w 352425"/>
                <a:gd name="connsiteY5" fmla="*/ 78581 h 585787"/>
                <a:gd name="connsiteX6" fmla="*/ 214312 w 352425"/>
                <a:gd name="connsiteY6" fmla="*/ 135731 h 585787"/>
                <a:gd name="connsiteX7" fmla="*/ 250031 w 352425"/>
                <a:gd name="connsiteY7" fmla="*/ 173831 h 585787"/>
                <a:gd name="connsiteX8" fmla="*/ 276225 w 352425"/>
                <a:gd name="connsiteY8" fmla="*/ 209550 h 585787"/>
                <a:gd name="connsiteX9" fmla="*/ 302418 w 352425"/>
                <a:gd name="connsiteY9" fmla="*/ 250031 h 585787"/>
                <a:gd name="connsiteX10" fmla="*/ 321468 w 352425"/>
                <a:gd name="connsiteY10" fmla="*/ 288131 h 585787"/>
                <a:gd name="connsiteX11" fmla="*/ 335756 w 352425"/>
                <a:gd name="connsiteY11" fmla="*/ 328612 h 585787"/>
                <a:gd name="connsiteX12" fmla="*/ 347662 w 352425"/>
                <a:gd name="connsiteY12" fmla="*/ 378618 h 585787"/>
                <a:gd name="connsiteX13" fmla="*/ 352425 w 352425"/>
                <a:gd name="connsiteY13" fmla="*/ 431006 h 585787"/>
                <a:gd name="connsiteX14" fmla="*/ 350043 w 352425"/>
                <a:gd name="connsiteY14" fmla="*/ 473868 h 585787"/>
                <a:gd name="connsiteX15" fmla="*/ 342900 w 352425"/>
                <a:gd name="connsiteY15" fmla="*/ 514350 h 585787"/>
                <a:gd name="connsiteX16" fmla="*/ 330993 w 352425"/>
                <a:gd name="connsiteY16" fmla="*/ 542925 h 585787"/>
                <a:gd name="connsiteX17" fmla="*/ 309562 w 352425"/>
                <a:gd name="connsiteY17" fmla="*/ 566737 h 585787"/>
                <a:gd name="connsiteX18" fmla="*/ 285750 w 352425"/>
                <a:gd name="connsiteY18" fmla="*/ 578643 h 585787"/>
                <a:gd name="connsiteX19" fmla="*/ 254793 w 352425"/>
                <a:gd name="connsiteY19" fmla="*/ 585787 h 585787"/>
                <a:gd name="connsiteX20" fmla="*/ 233362 w 352425"/>
                <a:gd name="connsiteY20" fmla="*/ 583406 h 585787"/>
                <a:gd name="connsiteX21" fmla="*/ 209550 w 352425"/>
                <a:gd name="connsiteY21" fmla="*/ 573881 h 585787"/>
                <a:gd name="connsiteX22" fmla="*/ 185737 w 352425"/>
                <a:gd name="connsiteY22" fmla="*/ 554831 h 585787"/>
                <a:gd name="connsiteX23" fmla="*/ 159543 w 352425"/>
                <a:gd name="connsiteY23" fmla="*/ 526256 h 585787"/>
                <a:gd name="connsiteX24" fmla="*/ 133350 w 352425"/>
                <a:gd name="connsiteY24" fmla="*/ 471487 h 585787"/>
                <a:gd name="connsiteX25" fmla="*/ 128587 w 352425"/>
                <a:gd name="connsiteY25" fmla="*/ 426243 h 585787"/>
                <a:gd name="connsiteX26" fmla="*/ 119062 w 352425"/>
                <a:gd name="connsiteY26" fmla="*/ 352425 h 585787"/>
                <a:gd name="connsiteX27" fmla="*/ 83343 w 352425"/>
                <a:gd name="connsiteY27" fmla="*/ 21431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2425" h="585787">
                  <a:moveTo>
                    <a:pt x="83343" y="214312"/>
                  </a:moveTo>
                  <a:lnTo>
                    <a:pt x="59531" y="145256"/>
                  </a:lnTo>
                  <a:lnTo>
                    <a:pt x="23812" y="45243"/>
                  </a:lnTo>
                  <a:lnTo>
                    <a:pt x="0" y="0"/>
                  </a:lnTo>
                  <a:lnTo>
                    <a:pt x="100012" y="35718"/>
                  </a:lnTo>
                  <a:lnTo>
                    <a:pt x="150018" y="78581"/>
                  </a:lnTo>
                  <a:lnTo>
                    <a:pt x="214312" y="135731"/>
                  </a:lnTo>
                  <a:lnTo>
                    <a:pt x="250031" y="173831"/>
                  </a:lnTo>
                  <a:lnTo>
                    <a:pt x="276225" y="209550"/>
                  </a:lnTo>
                  <a:lnTo>
                    <a:pt x="302418" y="250031"/>
                  </a:lnTo>
                  <a:lnTo>
                    <a:pt x="321468" y="288131"/>
                  </a:lnTo>
                  <a:lnTo>
                    <a:pt x="335756" y="328612"/>
                  </a:lnTo>
                  <a:lnTo>
                    <a:pt x="347662" y="378618"/>
                  </a:lnTo>
                  <a:lnTo>
                    <a:pt x="352425" y="431006"/>
                  </a:lnTo>
                  <a:lnTo>
                    <a:pt x="350043" y="473868"/>
                  </a:lnTo>
                  <a:lnTo>
                    <a:pt x="342900" y="514350"/>
                  </a:lnTo>
                  <a:lnTo>
                    <a:pt x="330993" y="542925"/>
                  </a:lnTo>
                  <a:lnTo>
                    <a:pt x="309562" y="566737"/>
                  </a:lnTo>
                  <a:lnTo>
                    <a:pt x="285750" y="578643"/>
                  </a:lnTo>
                  <a:lnTo>
                    <a:pt x="254793" y="585787"/>
                  </a:lnTo>
                  <a:lnTo>
                    <a:pt x="233362" y="583406"/>
                  </a:lnTo>
                  <a:lnTo>
                    <a:pt x="209550" y="573881"/>
                  </a:lnTo>
                  <a:lnTo>
                    <a:pt x="185737" y="554831"/>
                  </a:lnTo>
                  <a:lnTo>
                    <a:pt x="159543" y="526256"/>
                  </a:lnTo>
                  <a:lnTo>
                    <a:pt x="133350" y="471487"/>
                  </a:lnTo>
                  <a:lnTo>
                    <a:pt x="128587" y="426243"/>
                  </a:lnTo>
                  <a:lnTo>
                    <a:pt x="119062" y="352425"/>
                  </a:lnTo>
                  <a:lnTo>
                    <a:pt x="83343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2">
              <a:extLst>
                <a:ext uri="{FF2B5EF4-FFF2-40B4-BE49-F238E27FC236}">
                  <a16:creationId xmlns:a16="http://schemas.microsoft.com/office/drawing/2014/main" id="{AF2ABB09-3DD0-42C0-95DB-81477960221C}"/>
                </a:ext>
              </a:extLst>
            </p:cNvPr>
            <p:cNvSpPr/>
            <p:nvPr/>
          </p:nvSpPr>
          <p:spPr>
            <a:xfrm>
              <a:off x="6307931" y="1598613"/>
              <a:ext cx="1589088" cy="355600"/>
            </a:xfrm>
            <a:custGeom>
              <a:avLst/>
              <a:gdLst>
                <a:gd name="connsiteX0" fmla="*/ 792956 w 1588294"/>
                <a:gd name="connsiteY0" fmla="*/ 142875 h 357187"/>
                <a:gd name="connsiteX1" fmla="*/ 647700 w 1588294"/>
                <a:gd name="connsiteY1" fmla="*/ 171450 h 357187"/>
                <a:gd name="connsiteX2" fmla="*/ 542925 w 1588294"/>
                <a:gd name="connsiteY2" fmla="*/ 188119 h 357187"/>
                <a:gd name="connsiteX3" fmla="*/ 423863 w 1588294"/>
                <a:gd name="connsiteY3" fmla="*/ 202406 h 357187"/>
                <a:gd name="connsiteX4" fmla="*/ 376238 w 1588294"/>
                <a:gd name="connsiteY4" fmla="*/ 202406 h 357187"/>
                <a:gd name="connsiteX5" fmla="*/ 278606 w 1588294"/>
                <a:gd name="connsiteY5" fmla="*/ 192881 h 357187"/>
                <a:gd name="connsiteX6" fmla="*/ 197644 w 1588294"/>
                <a:gd name="connsiteY6" fmla="*/ 180975 h 357187"/>
                <a:gd name="connsiteX7" fmla="*/ 104775 w 1588294"/>
                <a:gd name="connsiteY7" fmla="*/ 166687 h 357187"/>
                <a:gd name="connsiteX8" fmla="*/ 0 w 1588294"/>
                <a:gd name="connsiteY8" fmla="*/ 297656 h 357187"/>
                <a:gd name="connsiteX9" fmla="*/ 69056 w 1588294"/>
                <a:gd name="connsiteY9" fmla="*/ 323850 h 357187"/>
                <a:gd name="connsiteX10" fmla="*/ 114300 w 1588294"/>
                <a:gd name="connsiteY10" fmla="*/ 335756 h 357187"/>
                <a:gd name="connsiteX11" fmla="*/ 159544 w 1588294"/>
                <a:gd name="connsiteY11" fmla="*/ 345281 h 357187"/>
                <a:gd name="connsiteX12" fmla="*/ 223838 w 1588294"/>
                <a:gd name="connsiteY12" fmla="*/ 352425 h 357187"/>
                <a:gd name="connsiteX13" fmla="*/ 266700 w 1588294"/>
                <a:gd name="connsiteY13" fmla="*/ 357187 h 357187"/>
                <a:gd name="connsiteX14" fmla="*/ 342900 w 1588294"/>
                <a:gd name="connsiteY14" fmla="*/ 357187 h 357187"/>
                <a:gd name="connsiteX15" fmla="*/ 464344 w 1588294"/>
                <a:gd name="connsiteY15" fmla="*/ 357187 h 357187"/>
                <a:gd name="connsiteX16" fmla="*/ 714375 w 1588294"/>
                <a:gd name="connsiteY16" fmla="*/ 335756 h 357187"/>
                <a:gd name="connsiteX17" fmla="*/ 862013 w 1588294"/>
                <a:gd name="connsiteY17" fmla="*/ 309562 h 357187"/>
                <a:gd name="connsiteX18" fmla="*/ 1047750 w 1588294"/>
                <a:gd name="connsiteY18" fmla="*/ 278606 h 357187"/>
                <a:gd name="connsiteX19" fmla="*/ 1219200 w 1588294"/>
                <a:gd name="connsiteY19" fmla="*/ 247650 h 357187"/>
                <a:gd name="connsiteX20" fmla="*/ 1378744 w 1588294"/>
                <a:gd name="connsiteY20" fmla="*/ 221456 h 357187"/>
                <a:gd name="connsiteX21" fmla="*/ 1473994 w 1588294"/>
                <a:gd name="connsiteY21" fmla="*/ 204787 h 357187"/>
                <a:gd name="connsiteX22" fmla="*/ 1512094 w 1588294"/>
                <a:gd name="connsiteY22" fmla="*/ 195262 h 357187"/>
                <a:gd name="connsiteX23" fmla="*/ 1554956 w 1588294"/>
                <a:gd name="connsiteY23" fmla="*/ 173831 h 357187"/>
                <a:gd name="connsiteX24" fmla="*/ 1581150 w 1588294"/>
                <a:gd name="connsiteY24" fmla="*/ 152400 h 357187"/>
                <a:gd name="connsiteX25" fmla="*/ 1588294 w 1588294"/>
                <a:gd name="connsiteY25" fmla="*/ 135731 h 357187"/>
                <a:gd name="connsiteX26" fmla="*/ 1588294 w 1588294"/>
                <a:gd name="connsiteY26" fmla="*/ 126206 h 357187"/>
                <a:gd name="connsiteX27" fmla="*/ 1585913 w 1588294"/>
                <a:gd name="connsiteY27" fmla="*/ 114300 h 357187"/>
                <a:gd name="connsiteX28" fmla="*/ 1569244 w 1588294"/>
                <a:gd name="connsiteY28" fmla="*/ 95250 h 357187"/>
                <a:gd name="connsiteX29" fmla="*/ 1531144 w 1588294"/>
                <a:gd name="connsiteY29" fmla="*/ 73819 h 357187"/>
                <a:gd name="connsiteX30" fmla="*/ 1476375 w 1588294"/>
                <a:gd name="connsiteY30" fmla="*/ 50006 h 357187"/>
                <a:gd name="connsiteX31" fmla="*/ 1397794 w 1588294"/>
                <a:gd name="connsiteY31" fmla="*/ 21431 h 357187"/>
                <a:gd name="connsiteX32" fmla="*/ 1340644 w 1588294"/>
                <a:gd name="connsiteY32" fmla="*/ 7144 h 357187"/>
                <a:gd name="connsiteX33" fmla="*/ 1254919 w 1588294"/>
                <a:gd name="connsiteY33" fmla="*/ 0 h 357187"/>
                <a:gd name="connsiteX34" fmla="*/ 1226344 w 1588294"/>
                <a:gd name="connsiteY34" fmla="*/ 11906 h 357187"/>
                <a:gd name="connsiteX35" fmla="*/ 1135856 w 1588294"/>
                <a:gd name="connsiteY35" fmla="*/ 47625 h 357187"/>
                <a:gd name="connsiteX36" fmla="*/ 1047750 w 1588294"/>
                <a:gd name="connsiteY36" fmla="*/ 76200 h 357187"/>
                <a:gd name="connsiteX37" fmla="*/ 892969 w 1588294"/>
                <a:gd name="connsiteY37" fmla="*/ 119062 h 357187"/>
                <a:gd name="connsiteX38" fmla="*/ 792956 w 1588294"/>
                <a:gd name="connsiteY38" fmla="*/ 1428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88294" h="357187">
                  <a:moveTo>
                    <a:pt x="792956" y="142875"/>
                  </a:moveTo>
                  <a:lnTo>
                    <a:pt x="647700" y="171450"/>
                  </a:lnTo>
                  <a:lnTo>
                    <a:pt x="542925" y="188119"/>
                  </a:lnTo>
                  <a:lnTo>
                    <a:pt x="423863" y="202406"/>
                  </a:lnTo>
                  <a:lnTo>
                    <a:pt x="376238" y="202406"/>
                  </a:lnTo>
                  <a:lnTo>
                    <a:pt x="278606" y="192881"/>
                  </a:lnTo>
                  <a:lnTo>
                    <a:pt x="197644" y="180975"/>
                  </a:lnTo>
                  <a:lnTo>
                    <a:pt x="104775" y="166687"/>
                  </a:lnTo>
                  <a:lnTo>
                    <a:pt x="0" y="297656"/>
                  </a:lnTo>
                  <a:lnTo>
                    <a:pt x="69056" y="323850"/>
                  </a:lnTo>
                  <a:lnTo>
                    <a:pt x="114300" y="335756"/>
                  </a:lnTo>
                  <a:lnTo>
                    <a:pt x="159544" y="345281"/>
                  </a:lnTo>
                  <a:lnTo>
                    <a:pt x="223838" y="352425"/>
                  </a:lnTo>
                  <a:lnTo>
                    <a:pt x="266700" y="357187"/>
                  </a:lnTo>
                  <a:lnTo>
                    <a:pt x="342900" y="357187"/>
                  </a:lnTo>
                  <a:lnTo>
                    <a:pt x="464344" y="357187"/>
                  </a:lnTo>
                  <a:lnTo>
                    <a:pt x="714375" y="335756"/>
                  </a:lnTo>
                  <a:lnTo>
                    <a:pt x="862013" y="309562"/>
                  </a:lnTo>
                  <a:lnTo>
                    <a:pt x="1047750" y="278606"/>
                  </a:lnTo>
                  <a:lnTo>
                    <a:pt x="1219200" y="247650"/>
                  </a:lnTo>
                  <a:lnTo>
                    <a:pt x="1378744" y="221456"/>
                  </a:lnTo>
                  <a:lnTo>
                    <a:pt x="1473994" y="204787"/>
                  </a:lnTo>
                  <a:lnTo>
                    <a:pt x="1512094" y="195262"/>
                  </a:lnTo>
                  <a:lnTo>
                    <a:pt x="1554956" y="173831"/>
                  </a:lnTo>
                  <a:lnTo>
                    <a:pt x="1581150" y="152400"/>
                  </a:lnTo>
                  <a:lnTo>
                    <a:pt x="1588294" y="135731"/>
                  </a:lnTo>
                  <a:lnTo>
                    <a:pt x="1588294" y="126206"/>
                  </a:lnTo>
                  <a:lnTo>
                    <a:pt x="1585913" y="114300"/>
                  </a:lnTo>
                  <a:lnTo>
                    <a:pt x="1569244" y="95250"/>
                  </a:lnTo>
                  <a:lnTo>
                    <a:pt x="1531144" y="73819"/>
                  </a:lnTo>
                  <a:lnTo>
                    <a:pt x="1476375" y="50006"/>
                  </a:lnTo>
                  <a:lnTo>
                    <a:pt x="1397794" y="21431"/>
                  </a:lnTo>
                  <a:lnTo>
                    <a:pt x="1340644" y="7144"/>
                  </a:lnTo>
                  <a:lnTo>
                    <a:pt x="1254919" y="0"/>
                  </a:lnTo>
                  <a:lnTo>
                    <a:pt x="1226344" y="11906"/>
                  </a:lnTo>
                  <a:lnTo>
                    <a:pt x="1135856" y="47625"/>
                  </a:lnTo>
                  <a:lnTo>
                    <a:pt x="1047750" y="76200"/>
                  </a:lnTo>
                  <a:lnTo>
                    <a:pt x="892969" y="119062"/>
                  </a:lnTo>
                  <a:lnTo>
                    <a:pt x="792956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9524783E-F2DC-44FB-ADFD-7B586016133A}"/>
                </a:ext>
              </a:extLst>
            </p:cNvPr>
            <p:cNvSpPr/>
            <p:nvPr/>
          </p:nvSpPr>
          <p:spPr>
            <a:xfrm>
              <a:off x="6450806" y="1887539"/>
              <a:ext cx="687388" cy="682625"/>
            </a:xfrm>
            <a:custGeom>
              <a:avLst/>
              <a:gdLst>
                <a:gd name="connsiteX0" fmla="*/ 245269 w 688181"/>
                <a:gd name="connsiteY0" fmla="*/ 311944 h 681038"/>
                <a:gd name="connsiteX1" fmla="*/ 295275 w 688181"/>
                <a:gd name="connsiteY1" fmla="*/ 233363 h 681038"/>
                <a:gd name="connsiteX2" fmla="*/ 309563 w 688181"/>
                <a:gd name="connsiteY2" fmla="*/ 207169 h 681038"/>
                <a:gd name="connsiteX3" fmla="*/ 321469 w 688181"/>
                <a:gd name="connsiteY3" fmla="*/ 180975 h 681038"/>
                <a:gd name="connsiteX4" fmla="*/ 326231 w 688181"/>
                <a:gd name="connsiteY4" fmla="*/ 161925 h 681038"/>
                <a:gd name="connsiteX5" fmla="*/ 328613 w 688181"/>
                <a:gd name="connsiteY5" fmla="*/ 133350 h 681038"/>
                <a:gd name="connsiteX6" fmla="*/ 326231 w 688181"/>
                <a:gd name="connsiteY6" fmla="*/ 104775 h 681038"/>
                <a:gd name="connsiteX7" fmla="*/ 316706 w 688181"/>
                <a:gd name="connsiteY7" fmla="*/ 35719 h 681038"/>
                <a:gd name="connsiteX8" fmla="*/ 316706 w 688181"/>
                <a:gd name="connsiteY8" fmla="*/ 19050 h 681038"/>
                <a:gd name="connsiteX9" fmla="*/ 542925 w 688181"/>
                <a:gd name="connsiteY9" fmla="*/ 0 h 681038"/>
                <a:gd name="connsiteX10" fmla="*/ 590550 w 688181"/>
                <a:gd name="connsiteY10" fmla="*/ 59532 h 681038"/>
                <a:gd name="connsiteX11" fmla="*/ 619125 w 688181"/>
                <a:gd name="connsiteY11" fmla="*/ 90488 h 681038"/>
                <a:gd name="connsiteX12" fmla="*/ 664369 w 688181"/>
                <a:gd name="connsiteY12" fmla="*/ 121444 h 681038"/>
                <a:gd name="connsiteX13" fmla="*/ 683419 w 688181"/>
                <a:gd name="connsiteY13" fmla="*/ 135732 h 681038"/>
                <a:gd name="connsiteX14" fmla="*/ 688181 w 688181"/>
                <a:gd name="connsiteY14" fmla="*/ 147638 h 681038"/>
                <a:gd name="connsiteX15" fmla="*/ 688181 w 688181"/>
                <a:gd name="connsiteY15" fmla="*/ 171450 h 681038"/>
                <a:gd name="connsiteX16" fmla="*/ 681038 w 688181"/>
                <a:gd name="connsiteY16" fmla="*/ 197644 h 681038"/>
                <a:gd name="connsiteX17" fmla="*/ 661988 w 688181"/>
                <a:gd name="connsiteY17" fmla="*/ 219075 h 681038"/>
                <a:gd name="connsiteX18" fmla="*/ 619125 w 688181"/>
                <a:gd name="connsiteY18" fmla="*/ 245269 h 681038"/>
                <a:gd name="connsiteX19" fmla="*/ 576263 w 688181"/>
                <a:gd name="connsiteY19" fmla="*/ 264319 h 681038"/>
                <a:gd name="connsiteX20" fmla="*/ 502444 w 688181"/>
                <a:gd name="connsiteY20" fmla="*/ 323850 h 681038"/>
                <a:gd name="connsiteX21" fmla="*/ 311944 w 688181"/>
                <a:gd name="connsiteY21" fmla="*/ 473869 h 681038"/>
                <a:gd name="connsiteX22" fmla="*/ 145256 w 688181"/>
                <a:gd name="connsiteY22" fmla="*/ 602457 h 681038"/>
                <a:gd name="connsiteX23" fmla="*/ 50006 w 688181"/>
                <a:gd name="connsiteY23" fmla="*/ 673894 h 681038"/>
                <a:gd name="connsiteX24" fmla="*/ 33338 w 688181"/>
                <a:gd name="connsiteY24" fmla="*/ 681038 h 681038"/>
                <a:gd name="connsiteX25" fmla="*/ 16669 w 688181"/>
                <a:gd name="connsiteY25" fmla="*/ 681038 h 681038"/>
                <a:gd name="connsiteX26" fmla="*/ 2381 w 688181"/>
                <a:gd name="connsiteY26" fmla="*/ 676275 h 681038"/>
                <a:gd name="connsiteX27" fmla="*/ 0 w 688181"/>
                <a:gd name="connsiteY27" fmla="*/ 652463 h 681038"/>
                <a:gd name="connsiteX28" fmla="*/ 11906 w 688181"/>
                <a:gd name="connsiteY28" fmla="*/ 621507 h 681038"/>
                <a:gd name="connsiteX29" fmla="*/ 47625 w 688181"/>
                <a:gd name="connsiteY29" fmla="*/ 578644 h 681038"/>
                <a:gd name="connsiteX30" fmla="*/ 107156 w 688181"/>
                <a:gd name="connsiteY30" fmla="*/ 504825 h 681038"/>
                <a:gd name="connsiteX31" fmla="*/ 200025 w 688181"/>
                <a:gd name="connsiteY31" fmla="*/ 383382 h 681038"/>
                <a:gd name="connsiteX32" fmla="*/ 245269 w 688181"/>
                <a:gd name="connsiteY32" fmla="*/ 3119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8181" h="681038">
                  <a:moveTo>
                    <a:pt x="245269" y="311944"/>
                  </a:moveTo>
                  <a:lnTo>
                    <a:pt x="295275" y="233363"/>
                  </a:lnTo>
                  <a:lnTo>
                    <a:pt x="309563" y="207169"/>
                  </a:lnTo>
                  <a:lnTo>
                    <a:pt x="321469" y="180975"/>
                  </a:lnTo>
                  <a:lnTo>
                    <a:pt x="326231" y="161925"/>
                  </a:lnTo>
                  <a:lnTo>
                    <a:pt x="328613" y="133350"/>
                  </a:lnTo>
                  <a:lnTo>
                    <a:pt x="326231" y="104775"/>
                  </a:lnTo>
                  <a:lnTo>
                    <a:pt x="316706" y="35719"/>
                  </a:lnTo>
                  <a:lnTo>
                    <a:pt x="316706" y="19050"/>
                  </a:lnTo>
                  <a:lnTo>
                    <a:pt x="542925" y="0"/>
                  </a:lnTo>
                  <a:lnTo>
                    <a:pt x="590550" y="59532"/>
                  </a:lnTo>
                  <a:lnTo>
                    <a:pt x="619125" y="90488"/>
                  </a:lnTo>
                  <a:lnTo>
                    <a:pt x="664369" y="121444"/>
                  </a:lnTo>
                  <a:lnTo>
                    <a:pt x="683419" y="135732"/>
                  </a:lnTo>
                  <a:lnTo>
                    <a:pt x="688181" y="147638"/>
                  </a:lnTo>
                  <a:lnTo>
                    <a:pt x="688181" y="171450"/>
                  </a:lnTo>
                  <a:lnTo>
                    <a:pt x="681038" y="197644"/>
                  </a:lnTo>
                  <a:lnTo>
                    <a:pt x="661988" y="219075"/>
                  </a:lnTo>
                  <a:lnTo>
                    <a:pt x="619125" y="245269"/>
                  </a:lnTo>
                  <a:lnTo>
                    <a:pt x="576263" y="264319"/>
                  </a:lnTo>
                  <a:lnTo>
                    <a:pt x="502444" y="323850"/>
                  </a:lnTo>
                  <a:lnTo>
                    <a:pt x="311944" y="473869"/>
                  </a:lnTo>
                  <a:lnTo>
                    <a:pt x="145256" y="602457"/>
                  </a:lnTo>
                  <a:lnTo>
                    <a:pt x="50006" y="673894"/>
                  </a:lnTo>
                  <a:lnTo>
                    <a:pt x="33338" y="681038"/>
                  </a:lnTo>
                  <a:lnTo>
                    <a:pt x="16669" y="681038"/>
                  </a:lnTo>
                  <a:lnTo>
                    <a:pt x="2381" y="676275"/>
                  </a:lnTo>
                  <a:lnTo>
                    <a:pt x="0" y="652463"/>
                  </a:lnTo>
                  <a:lnTo>
                    <a:pt x="11906" y="621507"/>
                  </a:lnTo>
                  <a:lnTo>
                    <a:pt x="47625" y="578644"/>
                  </a:lnTo>
                  <a:lnTo>
                    <a:pt x="107156" y="504825"/>
                  </a:lnTo>
                  <a:lnTo>
                    <a:pt x="200025" y="383382"/>
                  </a:lnTo>
                  <a:lnTo>
                    <a:pt x="245269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5">
              <a:extLst>
                <a:ext uri="{FF2B5EF4-FFF2-40B4-BE49-F238E27FC236}">
                  <a16:creationId xmlns:a16="http://schemas.microsoft.com/office/drawing/2014/main" id="{D0D3BCE5-AA73-4BA5-9898-3960641E42CB}"/>
                </a:ext>
              </a:extLst>
            </p:cNvPr>
            <p:cNvSpPr/>
            <p:nvPr/>
          </p:nvSpPr>
          <p:spPr>
            <a:xfrm>
              <a:off x="4767264" y="2947988"/>
              <a:ext cx="231775" cy="755650"/>
            </a:xfrm>
            <a:custGeom>
              <a:avLst/>
              <a:gdLst>
                <a:gd name="connsiteX0" fmla="*/ 228600 w 230981"/>
                <a:gd name="connsiteY0" fmla="*/ 295275 h 754856"/>
                <a:gd name="connsiteX1" fmla="*/ 226218 w 230981"/>
                <a:gd name="connsiteY1" fmla="*/ 21431 h 754856"/>
                <a:gd name="connsiteX2" fmla="*/ 226218 w 230981"/>
                <a:gd name="connsiteY2" fmla="*/ 0 h 754856"/>
                <a:gd name="connsiteX3" fmla="*/ 0 w 230981"/>
                <a:gd name="connsiteY3" fmla="*/ 52387 h 754856"/>
                <a:gd name="connsiteX4" fmla="*/ 2381 w 230981"/>
                <a:gd name="connsiteY4" fmla="*/ 283368 h 754856"/>
                <a:gd name="connsiteX5" fmla="*/ 4762 w 230981"/>
                <a:gd name="connsiteY5" fmla="*/ 754856 h 754856"/>
                <a:gd name="connsiteX6" fmla="*/ 230981 w 230981"/>
                <a:gd name="connsiteY6" fmla="*/ 695325 h 754856"/>
                <a:gd name="connsiteX7" fmla="*/ 228600 w 230981"/>
                <a:gd name="connsiteY7" fmla="*/ 2952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81" h="754856">
                  <a:moveTo>
                    <a:pt x="228600" y="295275"/>
                  </a:moveTo>
                  <a:lnTo>
                    <a:pt x="226218" y="21431"/>
                  </a:lnTo>
                  <a:lnTo>
                    <a:pt x="226218" y="0"/>
                  </a:lnTo>
                  <a:lnTo>
                    <a:pt x="0" y="52387"/>
                  </a:lnTo>
                  <a:cubicBezTo>
                    <a:pt x="794" y="129381"/>
                    <a:pt x="1587" y="206374"/>
                    <a:pt x="2381" y="283368"/>
                  </a:cubicBezTo>
                  <a:cubicBezTo>
                    <a:pt x="3175" y="440531"/>
                    <a:pt x="3968" y="597693"/>
                    <a:pt x="4762" y="754856"/>
                  </a:cubicBezTo>
                  <a:lnTo>
                    <a:pt x="230981" y="695325"/>
                  </a:lnTo>
                  <a:cubicBezTo>
                    <a:pt x="230187" y="572294"/>
                    <a:pt x="229394" y="449262"/>
                    <a:pt x="228600" y="2952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6">
              <a:extLst>
                <a:ext uri="{FF2B5EF4-FFF2-40B4-BE49-F238E27FC236}">
                  <a16:creationId xmlns:a16="http://schemas.microsoft.com/office/drawing/2014/main" id="{58925B3D-24F9-41CB-9988-581C4D6D78CC}"/>
                </a:ext>
              </a:extLst>
            </p:cNvPr>
            <p:cNvSpPr/>
            <p:nvPr/>
          </p:nvSpPr>
          <p:spPr>
            <a:xfrm>
              <a:off x="3983038" y="3386139"/>
              <a:ext cx="1739900" cy="644525"/>
            </a:xfrm>
            <a:custGeom>
              <a:avLst/>
              <a:gdLst>
                <a:gd name="connsiteX0" fmla="*/ 652463 w 1738313"/>
                <a:gd name="connsiteY0" fmla="*/ 290512 h 645318"/>
                <a:gd name="connsiteX1" fmla="*/ 731044 w 1738313"/>
                <a:gd name="connsiteY1" fmla="*/ 264318 h 645318"/>
                <a:gd name="connsiteX2" fmla="*/ 814388 w 1738313"/>
                <a:gd name="connsiteY2" fmla="*/ 238125 h 645318"/>
                <a:gd name="connsiteX3" fmla="*/ 1002507 w 1738313"/>
                <a:gd name="connsiteY3" fmla="*/ 202406 h 645318"/>
                <a:gd name="connsiteX4" fmla="*/ 1178719 w 1738313"/>
                <a:gd name="connsiteY4" fmla="*/ 150018 h 645318"/>
                <a:gd name="connsiteX5" fmla="*/ 1364457 w 1738313"/>
                <a:gd name="connsiteY5" fmla="*/ 92868 h 645318"/>
                <a:gd name="connsiteX6" fmla="*/ 1497807 w 1738313"/>
                <a:gd name="connsiteY6" fmla="*/ 52387 h 645318"/>
                <a:gd name="connsiteX7" fmla="*/ 1643063 w 1738313"/>
                <a:gd name="connsiteY7" fmla="*/ 9525 h 645318"/>
                <a:gd name="connsiteX8" fmla="*/ 1683544 w 1738313"/>
                <a:gd name="connsiteY8" fmla="*/ 0 h 645318"/>
                <a:gd name="connsiteX9" fmla="*/ 1702594 w 1738313"/>
                <a:gd name="connsiteY9" fmla="*/ 0 h 645318"/>
                <a:gd name="connsiteX10" fmla="*/ 1724025 w 1738313"/>
                <a:gd name="connsiteY10" fmla="*/ 2381 h 645318"/>
                <a:gd name="connsiteX11" fmla="*/ 1735932 w 1738313"/>
                <a:gd name="connsiteY11" fmla="*/ 11906 h 645318"/>
                <a:gd name="connsiteX12" fmla="*/ 1738313 w 1738313"/>
                <a:gd name="connsiteY12" fmla="*/ 19050 h 645318"/>
                <a:gd name="connsiteX13" fmla="*/ 1738313 w 1738313"/>
                <a:gd name="connsiteY13" fmla="*/ 42862 h 645318"/>
                <a:gd name="connsiteX14" fmla="*/ 1724025 w 1738313"/>
                <a:gd name="connsiteY14" fmla="*/ 64293 h 645318"/>
                <a:gd name="connsiteX15" fmla="*/ 1671638 w 1738313"/>
                <a:gd name="connsiteY15" fmla="*/ 90487 h 645318"/>
                <a:gd name="connsiteX16" fmla="*/ 1464469 w 1738313"/>
                <a:gd name="connsiteY16" fmla="*/ 173831 h 645318"/>
                <a:gd name="connsiteX17" fmla="*/ 1281113 w 1738313"/>
                <a:gd name="connsiteY17" fmla="*/ 250031 h 645318"/>
                <a:gd name="connsiteX18" fmla="*/ 1081088 w 1738313"/>
                <a:gd name="connsiteY18" fmla="*/ 333375 h 645318"/>
                <a:gd name="connsiteX19" fmla="*/ 854869 w 1738313"/>
                <a:gd name="connsiteY19" fmla="*/ 428625 h 645318"/>
                <a:gd name="connsiteX20" fmla="*/ 669132 w 1738313"/>
                <a:gd name="connsiteY20" fmla="*/ 502443 h 645318"/>
                <a:gd name="connsiteX21" fmla="*/ 542925 w 1738313"/>
                <a:gd name="connsiteY21" fmla="*/ 557212 h 645318"/>
                <a:gd name="connsiteX22" fmla="*/ 500063 w 1738313"/>
                <a:gd name="connsiteY22" fmla="*/ 602456 h 645318"/>
                <a:gd name="connsiteX23" fmla="*/ 464344 w 1738313"/>
                <a:gd name="connsiteY23" fmla="*/ 631031 h 645318"/>
                <a:gd name="connsiteX24" fmla="*/ 431007 w 1738313"/>
                <a:gd name="connsiteY24" fmla="*/ 645318 h 645318"/>
                <a:gd name="connsiteX25" fmla="*/ 411957 w 1738313"/>
                <a:gd name="connsiteY25" fmla="*/ 645318 h 645318"/>
                <a:gd name="connsiteX26" fmla="*/ 388144 w 1738313"/>
                <a:gd name="connsiteY26" fmla="*/ 640556 h 645318"/>
                <a:gd name="connsiteX27" fmla="*/ 364332 w 1738313"/>
                <a:gd name="connsiteY27" fmla="*/ 626268 h 645318"/>
                <a:gd name="connsiteX28" fmla="*/ 316707 w 1738313"/>
                <a:gd name="connsiteY28" fmla="*/ 597693 h 645318"/>
                <a:gd name="connsiteX29" fmla="*/ 242888 w 1738313"/>
                <a:gd name="connsiteY29" fmla="*/ 547687 h 645318"/>
                <a:gd name="connsiteX30" fmla="*/ 173832 w 1738313"/>
                <a:gd name="connsiteY30" fmla="*/ 495300 h 645318"/>
                <a:gd name="connsiteX31" fmla="*/ 97632 w 1738313"/>
                <a:gd name="connsiteY31" fmla="*/ 431006 h 645318"/>
                <a:gd name="connsiteX32" fmla="*/ 33338 w 1738313"/>
                <a:gd name="connsiteY32" fmla="*/ 366712 h 645318"/>
                <a:gd name="connsiteX33" fmla="*/ 7144 w 1738313"/>
                <a:gd name="connsiteY33" fmla="*/ 333375 h 645318"/>
                <a:gd name="connsiteX34" fmla="*/ 2382 w 1738313"/>
                <a:gd name="connsiteY34" fmla="*/ 316706 h 645318"/>
                <a:gd name="connsiteX35" fmla="*/ 0 w 1738313"/>
                <a:gd name="connsiteY35" fmla="*/ 297656 h 645318"/>
                <a:gd name="connsiteX36" fmla="*/ 9525 w 1738313"/>
                <a:gd name="connsiteY36" fmla="*/ 283368 h 645318"/>
                <a:gd name="connsiteX37" fmla="*/ 30957 w 1738313"/>
                <a:gd name="connsiteY37" fmla="*/ 280987 h 645318"/>
                <a:gd name="connsiteX38" fmla="*/ 57150 w 1738313"/>
                <a:gd name="connsiteY38" fmla="*/ 292893 h 645318"/>
                <a:gd name="connsiteX39" fmla="*/ 107157 w 1738313"/>
                <a:gd name="connsiteY39" fmla="*/ 316706 h 645318"/>
                <a:gd name="connsiteX40" fmla="*/ 169069 w 1738313"/>
                <a:gd name="connsiteY40" fmla="*/ 338137 h 645318"/>
                <a:gd name="connsiteX41" fmla="*/ 240507 w 1738313"/>
                <a:gd name="connsiteY41" fmla="*/ 354806 h 645318"/>
                <a:gd name="connsiteX42" fmla="*/ 295275 w 1738313"/>
                <a:gd name="connsiteY42" fmla="*/ 359568 h 645318"/>
                <a:gd name="connsiteX43" fmla="*/ 378619 w 1738313"/>
                <a:gd name="connsiteY43" fmla="*/ 359568 h 645318"/>
                <a:gd name="connsiteX44" fmla="*/ 419100 w 1738313"/>
                <a:gd name="connsiteY44" fmla="*/ 354806 h 645318"/>
                <a:gd name="connsiteX45" fmla="*/ 588169 w 1738313"/>
                <a:gd name="connsiteY45" fmla="*/ 309562 h 645318"/>
                <a:gd name="connsiteX46" fmla="*/ 652463 w 1738313"/>
                <a:gd name="connsiteY46" fmla="*/ 290512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8313" h="645318">
                  <a:moveTo>
                    <a:pt x="652463" y="290512"/>
                  </a:moveTo>
                  <a:lnTo>
                    <a:pt x="731044" y="264318"/>
                  </a:lnTo>
                  <a:lnTo>
                    <a:pt x="814388" y="238125"/>
                  </a:lnTo>
                  <a:lnTo>
                    <a:pt x="1002507" y="202406"/>
                  </a:lnTo>
                  <a:lnTo>
                    <a:pt x="1178719" y="150018"/>
                  </a:lnTo>
                  <a:lnTo>
                    <a:pt x="1364457" y="92868"/>
                  </a:lnTo>
                  <a:lnTo>
                    <a:pt x="1497807" y="52387"/>
                  </a:lnTo>
                  <a:lnTo>
                    <a:pt x="1643063" y="9525"/>
                  </a:lnTo>
                  <a:lnTo>
                    <a:pt x="1683544" y="0"/>
                  </a:lnTo>
                  <a:lnTo>
                    <a:pt x="1702594" y="0"/>
                  </a:lnTo>
                  <a:lnTo>
                    <a:pt x="1724025" y="2381"/>
                  </a:lnTo>
                  <a:lnTo>
                    <a:pt x="1735932" y="11906"/>
                  </a:lnTo>
                  <a:lnTo>
                    <a:pt x="1738313" y="19050"/>
                  </a:lnTo>
                  <a:lnTo>
                    <a:pt x="1738313" y="42862"/>
                  </a:lnTo>
                  <a:lnTo>
                    <a:pt x="1724025" y="64293"/>
                  </a:lnTo>
                  <a:lnTo>
                    <a:pt x="1671638" y="90487"/>
                  </a:lnTo>
                  <a:lnTo>
                    <a:pt x="1464469" y="173831"/>
                  </a:lnTo>
                  <a:lnTo>
                    <a:pt x="1281113" y="250031"/>
                  </a:lnTo>
                  <a:lnTo>
                    <a:pt x="1081088" y="333375"/>
                  </a:lnTo>
                  <a:lnTo>
                    <a:pt x="854869" y="428625"/>
                  </a:lnTo>
                  <a:lnTo>
                    <a:pt x="669132" y="502443"/>
                  </a:lnTo>
                  <a:lnTo>
                    <a:pt x="542925" y="557212"/>
                  </a:lnTo>
                  <a:lnTo>
                    <a:pt x="500063" y="602456"/>
                  </a:lnTo>
                  <a:lnTo>
                    <a:pt x="464344" y="631031"/>
                  </a:lnTo>
                  <a:lnTo>
                    <a:pt x="431007" y="645318"/>
                  </a:lnTo>
                  <a:lnTo>
                    <a:pt x="411957" y="645318"/>
                  </a:lnTo>
                  <a:lnTo>
                    <a:pt x="388144" y="640556"/>
                  </a:lnTo>
                  <a:lnTo>
                    <a:pt x="364332" y="626268"/>
                  </a:lnTo>
                  <a:lnTo>
                    <a:pt x="316707" y="597693"/>
                  </a:lnTo>
                  <a:lnTo>
                    <a:pt x="242888" y="547687"/>
                  </a:lnTo>
                  <a:lnTo>
                    <a:pt x="173832" y="495300"/>
                  </a:lnTo>
                  <a:lnTo>
                    <a:pt x="97632" y="431006"/>
                  </a:lnTo>
                  <a:lnTo>
                    <a:pt x="33338" y="366712"/>
                  </a:lnTo>
                  <a:lnTo>
                    <a:pt x="7144" y="333375"/>
                  </a:lnTo>
                  <a:lnTo>
                    <a:pt x="2382" y="316706"/>
                  </a:lnTo>
                  <a:lnTo>
                    <a:pt x="0" y="297656"/>
                  </a:lnTo>
                  <a:lnTo>
                    <a:pt x="9525" y="283368"/>
                  </a:lnTo>
                  <a:lnTo>
                    <a:pt x="30957" y="280987"/>
                  </a:lnTo>
                  <a:lnTo>
                    <a:pt x="57150" y="292893"/>
                  </a:lnTo>
                  <a:lnTo>
                    <a:pt x="107157" y="316706"/>
                  </a:lnTo>
                  <a:lnTo>
                    <a:pt x="169069" y="338137"/>
                  </a:lnTo>
                  <a:lnTo>
                    <a:pt x="240507" y="354806"/>
                  </a:lnTo>
                  <a:lnTo>
                    <a:pt x="295275" y="359568"/>
                  </a:lnTo>
                  <a:lnTo>
                    <a:pt x="378619" y="359568"/>
                  </a:lnTo>
                  <a:lnTo>
                    <a:pt x="419100" y="354806"/>
                  </a:lnTo>
                  <a:lnTo>
                    <a:pt x="588169" y="309562"/>
                  </a:lnTo>
                  <a:lnTo>
                    <a:pt x="6524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7">
              <a:extLst>
                <a:ext uri="{FF2B5EF4-FFF2-40B4-BE49-F238E27FC236}">
                  <a16:creationId xmlns:a16="http://schemas.microsoft.com/office/drawing/2014/main" id="{69A370F3-70D7-48AE-AC1E-C6C5CF6947C7}"/>
                </a:ext>
              </a:extLst>
            </p:cNvPr>
            <p:cNvSpPr/>
            <p:nvPr/>
          </p:nvSpPr>
          <p:spPr>
            <a:xfrm>
              <a:off x="5653089" y="2619376"/>
              <a:ext cx="638175" cy="1312863"/>
            </a:xfrm>
            <a:custGeom>
              <a:avLst/>
              <a:gdLst>
                <a:gd name="connsiteX0" fmla="*/ 385762 w 638175"/>
                <a:gd name="connsiteY0" fmla="*/ 588169 h 1312069"/>
                <a:gd name="connsiteX1" fmla="*/ 402431 w 638175"/>
                <a:gd name="connsiteY1" fmla="*/ 509588 h 1312069"/>
                <a:gd name="connsiteX2" fmla="*/ 411956 w 638175"/>
                <a:gd name="connsiteY2" fmla="*/ 435769 h 1312069"/>
                <a:gd name="connsiteX3" fmla="*/ 414337 w 638175"/>
                <a:gd name="connsiteY3" fmla="*/ 390525 h 1312069"/>
                <a:gd name="connsiteX4" fmla="*/ 414337 w 638175"/>
                <a:gd name="connsiteY4" fmla="*/ 340519 h 1312069"/>
                <a:gd name="connsiteX5" fmla="*/ 404812 w 638175"/>
                <a:gd name="connsiteY5" fmla="*/ 288131 h 1312069"/>
                <a:gd name="connsiteX6" fmla="*/ 392906 w 638175"/>
                <a:gd name="connsiteY6" fmla="*/ 242888 h 1312069"/>
                <a:gd name="connsiteX7" fmla="*/ 376237 w 638175"/>
                <a:gd name="connsiteY7" fmla="*/ 190500 h 1312069"/>
                <a:gd name="connsiteX8" fmla="*/ 347662 w 638175"/>
                <a:gd name="connsiteY8" fmla="*/ 145256 h 1312069"/>
                <a:gd name="connsiteX9" fmla="*/ 319087 w 638175"/>
                <a:gd name="connsiteY9" fmla="*/ 109538 h 1312069"/>
                <a:gd name="connsiteX10" fmla="*/ 283368 w 638175"/>
                <a:gd name="connsiteY10" fmla="*/ 73819 h 1312069"/>
                <a:gd name="connsiteX11" fmla="*/ 254793 w 638175"/>
                <a:gd name="connsiteY11" fmla="*/ 52388 h 1312069"/>
                <a:gd name="connsiteX12" fmla="*/ 250031 w 638175"/>
                <a:gd name="connsiteY12" fmla="*/ 33338 h 1312069"/>
                <a:gd name="connsiteX13" fmla="*/ 250031 w 638175"/>
                <a:gd name="connsiteY13" fmla="*/ 14288 h 1312069"/>
                <a:gd name="connsiteX14" fmla="*/ 257175 w 638175"/>
                <a:gd name="connsiteY14" fmla="*/ 4763 h 1312069"/>
                <a:gd name="connsiteX15" fmla="*/ 269081 w 638175"/>
                <a:gd name="connsiteY15" fmla="*/ 0 h 1312069"/>
                <a:gd name="connsiteX16" fmla="*/ 300037 w 638175"/>
                <a:gd name="connsiteY16" fmla="*/ 2381 h 1312069"/>
                <a:gd name="connsiteX17" fmla="*/ 416718 w 638175"/>
                <a:gd name="connsiteY17" fmla="*/ 38100 h 1312069"/>
                <a:gd name="connsiteX18" fmla="*/ 561975 w 638175"/>
                <a:gd name="connsiteY18" fmla="*/ 90488 h 1312069"/>
                <a:gd name="connsiteX19" fmla="*/ 628650 w 638175"/>
                <a:gd name="connsiteY19" fmla="*/ 119063 h 1312069"/>
                <a:gd name="connsiteX20" fmla="*/ 638175 w 638175"/>
                <a:gd name="connsiteY20" fmla="*/ 273844 h 1312069"/>
                <a:gd name="connsiteX21" fmla="*/ 635793 w 638175"/>
                <a:gd name="connsiteY21" fmla="*/ 338138 h 1312069"/>
                <a:gd name="connsiteX22" fmla="*/ 621506 w 638175"/>
                <a:gd name="connsiteY22" fmla="*/ 447675 h 1312069"/>
                <a:gd name="connsiteX23" fmla="*/ 592931 w 638175"/>
                <a:gd name="connsiteY23" fmla="*/ 573881 h 1312069"/>
                <a:gd name="connsiteX24" fmla="*/ 540543 w 638175"/>
                <a:gd name="connsiteY24" fmla="*/ 711994 h 1312069"/>
                <a:gd name="connsiteX25" fmla="*/ 490537 w 638175"/>
                <a:gd name="connsiteY25" fmla="*/ 826294 h 1312069"/>
                <a:gd name="connsiteX26" fmla="*/ 433387 w 638175"/>
                <a:gd name="connsiteY26" fmla="*/ 935831 h 1312069"/>
                <a:gd name="connsiteX27" fmla="*/ 373856 w 638175"/>
                <a:gd name="connsiteY27" fmla="*/ 1023938 h 1312069"/>
                <a:gd name="connsiteX28" fmla="*/ 323850 w 638175"/>
                <a:gd name="connsiteY28" fmla="*/ 1083469 h 1312069"/>
                <a:gd name="connsiteX29" fmla="*/ 245268 w 638175"/>
                <a:gd name="connsiteY29" fmla="*/ 1164431 h 1312069"/>
                <a:gd name="connsiteX30" fmla="*/ 159543 w 638175"/>
                <a:gd name="connsiteY30" fmla="*/ 1245394 h 1312069"/>
                <a:gd name="connsiteX31" fmla="*/ 121443 w 638175"/>
                <a:gd name="connsiteY31" fmla="*/ 1278731 h 1312069"/>
                <a:gd name="connsiteX32" fmla="*/ 78581 w 638175"/>
                <a:gd name="connsiteY32" fmla="*/ 1293019 h 1312069"/>
                <a:gd name="connsiteX33" fmla="*/ 28575 w 638175"/>
                <a:gd name="connsiteY33" fmla="*/ 1312069 h 1312069"/>
                <a:gd name="connsiteX34" fmla="*/ 9525 w 638175"/>
                <a:gd name="connsiteY34" fmla="*/ 1312069 h 1312069"/>
                <a:gd name="connsiteX35" fmla="*/ 0 w 638175"/>
                <a:gd name="connsiteY35" fmla="*/ 1302544 h 1312069"/>
                <a:gd name="connsiteX36" fmla="*/ 0 w 638175"/>
                <a:gd name="connsiteY36" fmla="*/ 1283494 h 1312069"/>
                <a:gd name="connsiteX37" fmla="*/ 9525 w 638175"/>
                <a:gd name="connsiteY37" fmla="*/ 1254919 h 1312069"/>
                <a:gd name="connsiteX38" fmla="*/ 35718 w 638175"/>
                <a:gd name="connsiteY38" fmla="*/ 1228725 h 1312069"/>
                <a:gd name="connsiteX39" fmla="*/ 92868 w 638175"/>
                <a:gd name="connsiteY39" fmla="*/ 1169194 h 1312069"/>
                <a:gd name="connsiteX40" fmla="*/ 171450 w 638175"/>
                <a:gd name="connsiteY40" fmla="*/ 1066800 h 1312069"/>
                <a:gd name="connsiteX41" fmla="*/ 240506 w 638175"/>
                <a:gd name="connsiteY41" fmla="*/ 959644 h 1312069"/>
                <a:gd name="connsiteX42" fmla="*/ 295275 w 638175"/>
                <a:gd name="connsiteY42" fmla="*/ 852488 h 1312069"/>
                <a:gd name="connsiteX43" fmla="*/ 316706 w 638175"/>
                <a:gd name="connsiteY43" fmla="*/ 804863 h 1312069"/>
                <a:gd name="connsiteX44" fmla="*/ 345281 w 638175"/>
                <a:gd name="connsiteY44" fmla="*/ 728663 h 1312069"/>
                <a:gd name="connsiteX45" fmla="*/ 385762 w 638175"/>
                <a:gd name="connsiteY45" fmla="*/ 588169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38175" h="1312069">
                  <a:moveTo>
                    <a:pt x="385762" y="588169"/>
                  </a:moveTo>
                  <a:lnTo>
                    <a:pt x="402431" y="509588"/>
                  </a:lnTo>
                  <a:lnTo>
                    <a:pt x="411956" y="435769"/>
                  </a:lnTo>
                  <a:lnTo>
                    <a:pt x="414337" y="390525"/>
                  </a:lnTo>
                  <a:lnTo>
                    <a:pt x="414337" y="340519"/>
                  </a:lnTo>
                  <a:lnTo>
                    <a:pt x="404812" y="288131"/>
                  </a:lnTo>
                  <a:lnTo>
                    <a:pt x="392906" y="242888"/>
                  </a:lnTo>
                  <a:lnTo>
                    <a:pt x="376237" y="190500"/>
                  </a:lnTo>
                  <a:lnTo>
                    <a:pt x="347662" y="145256"/>
                  </a:lnTo>
                  <a:lnTo>
                    <a:pt x="319087" y="109538"/>
                  </a:lnTo>
                  <a:lnTo>
                    <a:pt x="283368" y="73819"/>
                  </a:lnTo>
                  <a:lnTo>
                    <a:pt x="254793" y="52388"/>
                  </a:lnTo>
                  <a:lnTo>
                    <a:pt x="250031" y="33338"/>
                  </a:lnTo>
                  <a:lnTo>
                    <a:pt x="250031" y="14288"/>
                  </a:lnTo>
                  <a:lnTo>
                    <a:pt x="257175" y="4763"/>
                  </a:lnTo>
                  <a:lnTo>
                    <a:pt x="269081" y="0"/>
                  </a:lnTo>
                  <a:lnTo>
                    <a:pt x="300037" y="2381"/>
                  </a:lnTo>
                  <a:lnTo>
                    <a:pt x="416718" y="38100"/>
                  </a:lnTo>
                  <a:lnTo>
                    <a:pt x="561975" y="90488"/>
                  </a:lnTo>
                  <a:lnTo>
                    <a:pt x="628650" y="119063"/>
                  </a:lnTo>
                  <a:lnTo>
                    <a:pt x="638175" y="273844"/>
                  </a:lnTo>
                  <a:lnTo>
                    <a:pt x="635793" y="338138"/>
                  </a:lnTo>
                  <a:lnTo>
                    <a:pt x="621506" y="447675"/>
                  </a:lnTo>
                  <a:lnTo>
                    <a:pt x="592931" y="573881"/>
                  </a:lnTo>
                  <a:lnTo>
                    <a:pt x="540543" y="711994"/>
                  </a:lnTo>
                  <a:lnTo>
                    <a:pt x="490537" y="826294"/>
                  </a:lnTo>
                  <a:lnTo>
                    <a:pt x="433387" y="935831"/>
                  </a:lnTo>
                  <a:lnTo>
                    <a:pt x="373856" y="1023938"/>
                  </a:lnTo>
                  <a:lnTo>
                    <a:pt x="323850" y="1083469"/>
                  </a:lnTo>
                  <a:lnTo>
                    <a:pt x="245268" y="1164431"/>
                  </a:lnTo>
                  <a:lnTo>
                    <a:pt x="159543" y="1245394"/>
                  </a:lnTo>
                  <a:lnTo>
                    <a:pt x="121443" y="1278731"/>
                  </a:lnTo>
                  <a:lnTo>
                    <a:pt x="78581" y="1293019"/>
                  </a:lnTo>
                  <a:lnTo>
                    <a:pt x="28575" y="1312069"/>
                  </a:lnTo>
                  <a:lnTo>
                    <a:pt x="9525" y="1312069"/>
                  </a:lnTo>
                  <a:lnTo>
                    <a:pt x="0" y="1302544"/>
                  </a:lnTo>
                  <a:lnTo>
                    <a:pt x="0" y="1283494"/>
                  </a:lnTo>
                  <a:lnTo>
                    <a:pt x="9525" y="1254919"/>
                  </a:lnTo>
                  <a:lnTo>
                    <a:pt x="35718" y="1228725"/>
                  </a:lnTo>
                  <a:lnTo>
                    <a:pt x="92868" y="1169194"/>
                  </a:lnTo>
                  <a:lnTo>
                    <a:pt x="171450" y="1066800"/>
                  </a:lnTo>
                  <a:lnTo>
                    <a:pt x="240506" y="959644"/>
                  </a:lnTo>
                  <a:lnTo>
                    <a:pt x="295275" y="852488"/>
                  </a:lnTo>
                  <a:lnTo>
                    <a:pt x="316706" y="804863"/>
                  </a:lnTo>
                  <a:lnTo>
                    <a:pt x="345281" y="728663"/>
                  </a:lnTo>
                  <a:lnTo>
                    <a:pt x="38576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13">
              <a:extLst>
                <a:ext uri="{FF2B5EF4-FFF2-40B4-BE49-F238E27FC236}">
                  <a16:creationId xmlns:a16="http://schemas.microsoft.com/office/drawing/2014/main" id="{7CAA279C-978E-4CF0-A452-91F59F54B5A4}"/>
                </a:ext>
              </a:extLst>
            </p:cNvPr>
            <p:cNvSpPr/>
            <p:nvPr/>
          </p:nvSpPr>
          <p:spPr>
            <a:xfrm>
              <a:off x="6199188" y="2532064"/>
              <a:ext cx="2095500" cy="1411287"/>
            </a:xfrm>
            <a:custGeom>
              <a:avLst/>
              <a:gdLst>
                <a:gd name="connsiteX0" fmla="*/ 535781 w 2095500"/>
                <a:gd name="connsiteY0" fmla="*/ 283369 h 1412081"/>
                <a:gd name="connsiteX1" fmla="*/ 728662 w 2095500"/>
                <a:gd name="connsiteY1" fmla="*/ 250031 h 1412081"/>
                <a:gd name="connsiteX2" fmla="*/ 747712 w 2095500"/>
                <a:gd name="connsiteY2" fmla="*/ 247650 h 1412081"/>
                <a:gd name="connsiteX3" fmla="*/ 766762 w 2095500"/>
                <a:gd name="connsiteY3" fmla="*/ 250031 h 1412081"/>
                <a:gd name="connsiteX4" fmla="*/ 776287 w 2095500"/>
                <a:gd name="connsiteY4" fmla="*/ 257175 h 1412081"/>
                <a:gd name="connsiteX5" fmla="*/ 783431 w 2095500"/>
                <a:gd name="connsiteY5" fmla="*/ 271462 h 1412081"/>
                <a:gd name="connsiteX6" fmla="*/ 785812 w 2095500"/>
                <a:gd name="connsiteY6" fmla="*/ 290512 h 1412081"/>
                <a:gd name="connsiteX7" fmla="*/ 785812 w 2095500"/>
                <a:gd name="connsiteY7" fmla="*/ 316706 h 1412081"/>
                <a:gd name="connsiteX8" fmla="*/ 773906 w 2095500"/>
                <a:gd name="connsiteY8" fmla="*/ 385762 h 1412081"/>
                <a:gd name="connsiteX9" fmla="*/ 759619 w 2095500"/>
                <a:gd name="connsiteY9" fmla="*/ 469106 h 1412081"/>
                <a:gd name="connsiteX10" fmla="*/ 750094 w 2095500"/>
                <a:gd name="connsiteY10" fmla="*/ 545306 h 1412081"/>
                <a:gd name="connsiteX11" fmla="*/ 742950 w 2095500"/>
                <a:gd name="connsiteY11" fmla="*/ 626269 h 1412081"/>
                <a:gd name="connsiteX12" fmla="*/ 738187 w 2095500"/>
                <a:gd name="connsiteY12" fmla="*/ 764381 h 1412081"/>
                <a:gd name="connsiteX13" fmla="*/ 740569 w 2095500"/>
                <a:gd name="connsiteY13" fmla="*/ 907256 h 1412081"/>
                <a:gd name="connsiteX14" fmla="*/ 745331 w 2095500"/>
                <a:gd name="connsiteY14" fmla="*/ 992981 h 1412081"/>
                <a:gd name="connsiteX15" fmla="*/ 750094 w 2095500"/>
                <a:gd name="connsiteY15" fmla="*/ 1038225 h 1412081"/>
                <a:gd name="connsiteX16" fmla="*/ 759619 w 2095500"/>
                <a:gd name="connsiteY16" fmla="*/ 1092994 h 1412081"/>
                <a:gd name="connsiteX17" fmla="*/ 769144 w 2095500"/>
                <a:gd name="connsiteY17" fmla="*/ 1128712 h 1412081"/>
                <a:gd name="connsiteX18" fmla="*/ 783431 w 2095500"/>
                <a:gd name="connsiteY18" fmla="*/ 1169194 h 1412081"/>
                <a:gd name="connsiteX19" fmla="*/ 800100 w 2095500"/>
                <a:gd name="connsiteY19" fmla="*/ 1202531 h 1412081"/>
                <a:gd name="connsiteX20" fmla="*/ 819150 w 2095500"/>
                <a:gd name="connsiteY20" fmla="*/ 1228725 h 1412081"/>
                <a:gd name="connsiteX21" fmla="*/ 845344 w 2095500"/>
                <a:gd name="connsiteY21" fmla="*/ 1257300 h 1412081"/>
                <a:gd name="connsiteX22" fmla="*/ 876300 w 2095500"/>
                <a:gd name="connsiteY22" fmla="*/ 1283494 h 1412081"/>
                <a:gd name="connsiteX23" fmla="*/ 907256 w 2095500"/>
                <a:gd name="connsiteY23" fmla="*/ 1304925 h 1412081"/>
                <a:gd name="connsiteX24" fmla="*/ 959644 w 2095500"/>
                <a:gd name="connsiteY24" fmla="*/ 1335881 h 1412081"/>
                <a:gd name="connsiteX25" fmla="*/ 1009650 w 2095500"/>
                <a:gd name="connsiteY25" fmla="*/ 1354931 h 1412081"/>
                <a:gd name="connsiteX26" fmla="*/ 1078706 w 2095500"/>
                <a:gd name="connsiteY26" fmla="*/ 1378744 h 1412081"/>
                <a:gd name="connsiteX27" fmla="*/ 1138237 w 2095500"/>
                <a:gd name="connsiteY27" fmla="*/ 1393031 h 1412081"/>
                <a:gd name="connsiteX28" fmla="*/ 1219200 w 2095500"/>
                <a:gd name="connsiteY28" fmla="*/ 1404937 h 1412081"/>
                <a:gd name="connsiteX29" fmla="*/ 1304925 w 2095500"/>
                <a:gd name="connsiteY29" fmla="*/ 1412081 h 1412081"/>
                <a:gd name="connsiteX30" fmla="*/ 1416844 w 2095500"/>
                <a:gd name="connsiteY30" fmla="*/ 1412081 h 1412081"/>
                <a:gd name="connsiteX31" fmla="*/ 1526381 w 2095500"/>
                <a:gd name="connsiteY31" fmla="*/ 1404937 h 1412081"/>
                <a:gd name="connsiteX32" fmla="*/ 1638300 w 2095500"/>
                <a:gd name="connsiteY32" fmla="*/ 1393031 h 1412081"/>
                <a:gd name="connsiteX33" fmla="*/ 1807369 w 2095500"/>
                <a:gd name="connsiteY33" fmla="*/ 1366837 h 1412081"/>
                <a:gd name="connsiteX34" fmla="*/ 1924050 w 2095500"/>
                <a:gd name="connsiteY34" fmla="*/ 1350169 h 1412081"/>
                <a:gd name="connsiteX35" fmla="*/ 1988344 w 2095500"/>
                <a:gd name="connsiteY35" fmla="*/ 1333500 h 1412081"/>
                <a:gd name="connsiteX36" fmla="*/ 2026444 w 2095500"/>
                <a:gd name="connsiteY36" fmla="*/ 1319212 h 1412081"/>
                <a:gd name="connsiteX37" fmla="*/ 2050256 w 2095500"/>
                <a:gd name="connsiteY37" fmla="*/ 1304925 h 1412081"/>
                <a:gd name="connsiteX38" fmla="*/ 2071687 w 2095500"/>
                <a:gd name="connsiteY38" fmla="*/ 1285875 h 1412081"/>
                <a:gd name="connsiteX39" fmla="*/ 2083594 w 2095500"/>
                <a:gd name="connsiteY39" fmla="*/ 1273969 h 1412081"/>
                <a:gd name="connsiteX40" fmla="*/ 2090737 w 2095500"/>
                <a:gd name="connsiteY40" fmla="*/ 1259681 h 1412081"/>
                <a:gd name="connsiteX41" fmla="*/ 2095500 w 2095500"/>
                <a:gd name="connsiteY41" fmla="*/ 1235869 h 1412081"/>
                <a:gd name="connsiteX42" fmla="*/ 2095500 w 2095500"/>
                <a:gd name="connsiteY42" fmla="*/ 1219200 h 1412081"/>
                <a:gd name="connsiteX43" fmla="*/ 2090737 w 2095500"/>
                <a:gd name="connsiteY43" fmla="*/ 1190625 h 1412081"/>
                <a:gd name="connsiteX44" fmla="*/ 2078831 w 2095500"/>
                <a:gd name="connsiteY44" fmla="*/ 1164431 h 1412081"/>
                <a:gd name="connsiteX45" fmla="*/ 2062162 w 2095500"/>
                <a:gd name="connsiteY45" fmla="*/ 1128712 h 1412081"/>
                <a:gd name="connsiteX46" fmla="*/ 1671637 w 2095500"/>
                <a:gd name="connsiteY46" fmla="*/ 1152525 h 1412081"/>
                <a:gd name="connsiteX47" fmla="*/ 1647825 w 2095500"/>
                <a:gd name="connsiteY47" fmla="*/ 1162050 h 1412081"/>
                <a:gd name="connsiteX48" fmla="*/ 1604962 w 2095500"/>
                <a:gd name="connsiteY48" fmla="*/ 1178719 h 1412081"/>
                <a:gd name="connsiteX49" fmla="*/ 1540669 w 2095500"/>
                <a:gd name="connsiteY49" fmla="*/ 1193006 h 1412081"/>
                <a:gd name="connsiteX50" fmla="*/ 1466850 w 2095500"/>
                <a:gd name="connsiteY50" fmla="*/ 1204912 h 1412081"/>
                <a:gd name="connsiteX51" fmla="*/ 1362075 w 2095500"/>
                <a:gd name="connsiteY51" fmla="*/ 1212056 h 1412081"/>
                <a:gd name="connsiteX52" fmla="*/ 1254919 w 2095500"/>
                <a:gd name="connsiteY52" fmla="*/ 1212056 h 1412081"/>
                <a:gd name="connsiteX53" fmla="*/ 1197769 w 2095500"/>
                <a:gd name="connsiteY53" fmla="*/ 1209675 h 1412081"/>
                <a:gd name="connsiteX54" fmla="*/ 1152525 w 2095500"/>
                <a:gd name="connsiteY54" fmla="*/ 1200150 h 1412081"/>
                <a:gd name="connsiteX55" fmla="*/ 1114425 w 2095500"/>
                <a:gd name="connsiteY55" fmla="*/ 1190625 h 1412081"/>
                <a:gd name="connsiteX56" fmla="*/ 1059656 w 2095500"/>
                <a:gd name="connsiteY56" fmla="*/ 1166812 h 1412081"/>
                <a:gd name="connsiteX57" fmla="*/ 1028700 w 2095500"/>
                <a:gd name="connsiteY57" fmla="*/ 1145381 h 1412081"/>
                <a:gd name="connsiteX58" fmla="*/ 1009650 w 2095500"/>
                <a:gd name="connsiteY58" fmla="*/ 1128712 h 1412081"/>
                <a:gd name="connsiteX59" fmla="*/ 990600 w 2095500"/>
                <a:gd name="connsiteY59" fmla="*/ 1102519 h 1412081"/>
                <a:gd name="connsiteX60" fmla="*/ 976312 w 2095500"/>
                <a:gd name="connsiteY60" fmla="*/ 1083469 h 1412081"/>
                <a:gd name="connsiteX61" fmla="*/ 959644 w 2095500"/>
                <a:gd name="connsiteY61" fmla="*/ 1050131 h 1412081"/>
                <a:gd name="connsiteX62" fmla="*/ 945356 w 2095500"/>
                <a:gd name="connsiteY62" fmla="*/ 1002506 h 1412081"/>
                <a:gd name="connsiteX63" fmla="*/ 938212 w 2095500"/>
                <a:gd name="connsiteY63" fmla="*/ 957262 h 1412081"/>
                <a:gd name="connsiteX64" fmla="*/ 940594 w 2095500"/>
                <a:gd name="connsiteY64" fmla="*/ 888206 h 1412081"/>
                <a:gd name="connsiteX65" fmla="*/ 947737 w 2095500"/>
                <a:gd name="connsiteY65" fmla="*/ 785812 h 1412081"/>
                <a:gd name="connsiteX66" fmla="*/ 957262 w 2095500"/>
                <a:gd name="connsiteY66" fmla="*/ 700087 h 1412081"/>
                <a:gd name="connsiteX67" fmla="*/ 976312 w 2095500"/>
                <a:gd name="connsiteY67" fmla="*/ 597694 h 1412081"/>
                <a:gd name="connsiteX68" fmla="*/ 995362 w 2095500"/>
                <a:gd name="connsiteY68" fmla="*/ 519112 h 1412081"/>
                <a:gd name="connsiteX69" fmla="*/ 1012031 w 2095500"/>
                <a:gd name="connsiteY69" fmla="*/ 459581 h 1412081"/>
                <a:gd name="connsiteX70" fmla="*/ 1042987 w 2095500"/>
                <a:gd name="connsiteY70" fmla="*/ 383381 h 1412081"/>
                <a:gd name="connsiteX71" fmla="*/ 1069181 w 2095500"/>
                <a:gd name="connsiteY71" fmla="*/ 333375 h 1412081"/>
                <a:gd name="connsiteX72" fmla="*/ 1097756 w 2095500"/>
                <a:gd name="connsiteY72" fmla="*/ 292894 h 1412081"/>
                <a:gd name="connsiteX73" fmla="*/ 1123950 w 2095500"/>
                <a:gd name="connsiteY73" fmla="*/ 266700 h 1412081"/>
                <a:gd name="connsiteX74" fmla="*/ 1140619 w 2095500"/>
                <a:gd name="connsiteY74" fmla="*/ 242887 h 1412081"/>
                <a:gd name="connsiteX75" fmla="*/ 1152525 w 2095500"/>
                <a:gd name="connsiteY75" fmla="*/ 219075 h 1412081"/>
                <a:gd name="connsiteX76" fmla="*/ 1154906 w 2095500"/>
                <a:gd name="connsiteY76" fmla="*/ 195262 h 1412081"/>
                <a:gd name="connsiteX77" fmla="*/ 1152525 w 2095500"/>
                <a:gd name="connsiteY77" fmla="*/ 161925 h 1412081"/>
                <a:gd name="connsiteX78" fmla="*/ 1143000 w 2095500"/>
                <a:gd name="connsiteY78" fmla="*/ 140494 h 1412081"/>
                <a:gd name="connsiteX79" fmla="*/ 1114425 w 2095500"/>
                <a:gd name="connsiteY79" fmla="*/ 121444 h 1412081"/>
                <a:gd name="connsiteX80" fmla="*/ 1033462 w 2095500"/>
                <a:gd name="connsiteY80" fmla="*/ 69056 h 1412081"/>
                <a:gd name="connsiteX81" fmla="*/ 947737 w 2095500"/>
                <a:gd name="connsiteY81" fmla="*/ 11906 h 1412081"/>
                <a:gd name="connsiteX82" fmla="*/ 935831 w 2095500"/>
                <a:gd name="connsiteY82" fmla="*/ 7144 h 1412081"/>
                <a:gd name="connsiteX83" fmla="*/ 897731 w 2095500"/>
                <a:gd name="connsiteY83" fmla="*/ 0 h 1412081"/>
                <a:gd name="connsiteX84" fmla="*/ 873919 w 2095500"/>
                <a:gd name="connsiteY84" fmla="*/ 2381 h 1412081"/>
                <a:gd name="connsiteX85" fmla="*/ 838200 w 2095500"/>
                <a:gd name="connsiteY85" fmla="*/ 9525 h 1412081"/>
                <a:gd name="connsiteX86" fmla="*/ 802481 w 2095500"/>
                <a:gd name="connsiteY86" fmla="*/ 23812 h 1412081"/>
                <a:gd name="connsiteX87" fmla="*/ 771525 w 2095500"/>
                <a:gd name="connsiteY87" fmla="*/ 45244 h 1412081"/>
                <a:gd name="connsiteX88" fmla="*/ 740569 w 2095500"/>
                <a:gd name="connsiteY88" fmla="*/ 71437 h 1412081"/>
                <a:gd name="connsiteX89" fmla="*/ 657225 w 2095500"/>
                <a:gd name="connsiteY89" fmla="*/ 90487 h 1412081"/>
                <a:gd name="connsiteX90" fmla="*/ 426244 w 2095500"/>
                <a:gd name="connsiteY90" fmla="*/ 138112 h 1412081"/>
                <a:gd name="connsiteX91" fmla="*/ 42862 w 2095500"/>
                <a:gd name="connsiteY91" fmla="*/ 216694 h 1412081"/>
                <a:gd name="connsiteX92" fmla="*/ 0 w 2095500"/>
                <a:gd name="connsiteY92" fmla="*/ 226219 h 1412081"/>
                <a:gd name="connsiteX93" fmla="*/ 26194 w 2095500"/>
                <a:gd name="connsiteY93" fmla="*/ 373856 h 1412081"/>
                <a:gd name="connsiteX94" fmla="*/ 261937 w 2095500"/>
                <a:gd name="connsiteY94" fmla="*/ 333375 h 1412081"/>
                <a:gd name="connsiteX95" fmla="*/ 535781 w 2095500"/>
                <a:gd name="connsiteY95" fmla="*/ 283369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095500" h="1412081">
                  <a:moveTo>
                    <a:pt x="535781" y="283369"/>
                  </a:moveTo>
                  <a:lnTo>
                    <a:pt x="728662" y="250031"/>
                  </a:lnTo>
                  <a:lnTo>
                    <a:pt x="747712" y="247650"/>
                  </a:lnTo>
                  <a:lnTo>
                    <a:pt x="766762" y="250031"/>
                  </a:lnTo>
                  <a:lnTo>
                    <a:pt x="776287" y="257175"/>
                  </a:lnTo>
                  <a:lnTo>
                    <a:pt x="783431" y="271462"/>
                  </a:lnTo>
                  <a:lnTo>
                    <a:pt x="785812" y="290512"/>
                  </a:lnTo>
                  <a:lnTo>
                    <a:pt x="785812" y="316706"/>
                  </a:lnTo>
                  <a:lnTo>
                    <a:pt x="773906" y="385762"/>
                  </a:lnTo>
                  <a:lnTo>
                    <a:pt x="759619" y="469106"/>
                  </a:lnTo>
                  <a:lnTo>
                    <a:pt x="750094" y="545306"/>
                  </a:lnTo>
                  <a:lnTo>
                    <a:pt x="742950" y="626269"/>
                  </a:lnTo>
                  <a:lnTo>
                    <a:pt x="738187" y="764381"/>
                  </a:lnTo>
                  <a:lnTo>
                    <a:pt x="740569" y="907256"/>
                  </a:lnTo>
                  <a:lnTo>
                    <a:pt x="745331" y="992981"/>
                  </a:lnTo>
                  <a:lnTo>
                    <a:pt x="750094" y="1038225"/>
                  </a:lnTo>
                  <a:lnTo>
                    <a:pt x="759619" y="1092994"/>
                  </a:lnTo>
                  <a:lnTo>
                    <a:pt x="769144" y="1128712"/>
                  </a:lnTo>
                  <a:lnTo>
                    <a:pt x="783431" y="1169194"/>
                  </a:lnTo>
                  <a:lnTo>
                    <a:pt x="800100" y="1202531"/>
                  </a:lnTo>
                  <a:lnTo>
                    <a:pt x="819150" y="1228725"/>
                  </a:lnTo>
                  <a:lnTo>
                    <a:pt x="845344" y="1257300"/>
                  </a:lnTo>
                  <a:lnTo>
                    <a:pt x="876300" y="1283494"/>
                  </a:lnTo>
                  <a:lnTo>
                    <a:pt x="907256" y="1304925"/>
                  </a:lnTo>
                  <a:lnTo>
                    <a:pt x="959644" y="1335881"/>
                  </a:lnTo>
                  <a:lnTo>
                    <a:pt x="1009650" y="1354931"/>
                  </a:lnTo>
                  <a:lnTo>
                    <a:pt x="1078706" y="1378744"/>
                  </a:lnTo>
                  <a:lnTo>
                    <a:pt x="1138237" y="1393031"/>
                  </a:lnTo>
                  <a:lnTo>
                    <a:pt x="1219200" y="1404937"/>
                  </a:lnTo>
                  <a:lnTo>
                    <a:pt x="1304925" y="1412081"/>
                  </a:lnTo>
                  <a:lnTo>
                    <a:pt x="1416844" y="1412081"/>
                  </a:lnTo>
                  <a:lnTo>
                    <a:pt x="1526381" y="1404937"/>
                  </a:lnTo>
                  <a:lnTo>
                    <a:pt x="1638300" y="1393031"/>
                  </a:lnTo>
                  <a:lnTo>
                    <a:pt x="1807369" y="1366837"/>
                  </a:lnTo>
                  <a:lnTo>
                    <a:pt x="1924050" y="1350169"/>
                  </a:lnTo>
                  <a:lnTo>
                    <a:pt x="1988344" y="1333500"/>
                  </a:lnTo>
                  <a:lnTo>
                    <a:pt x="2026444" y="1319212"/>
                  </a:lnTo>
                  <a:lnTo>
                    <a:pt x="2050256" y="1304925"/>
                  </a:lnTo>
                  <a:lnTo>
                    <a:pt x="2071687" y="1285875"/>
                  </a:lnTo>
                  <a:lnTo>
                    <a:pt x="2083594" y="1273969"/>
                  </a:lnTo>
                  <a:lnTo>
                    <a:pt x="2090737" y="1259681"/>
                  </a:lnTo>
                  <a:lnTo>
                    <a:pt x="2095500" y="1235869"/>
                  </a:lnTo>
                  <a:lnTo>
                    <a:pt x="2095500" y="1219200"/>
                  </a:lnTo>
                  <a:lnTo>
                    <a:pt x="2090737" y="1190625"/>
                  </a:lnTo>
                  <a:lnTo>
                    <a:pt x="2078831" y="1164431"/>
                  </a:lnTo>
                  <a:lnTo>
                    <a:pt x="2062162" y="1128712"/>
                  </a:lnTo>
                  <a:lnTo>
                    <a:pt x="1671637" y="1152525"/>
                  </a:lnTo>
                  <a:lnTo>
                    <a:pt x="1647825" y="1162050"/>
                  </a:lnTo>
                  <a:lnTo>
                    <a:pt x="1604962" y="1178719"/>
                  </a:lnTo>
                  <a:lnTo>
                    <a:pt x="1540669" y="1193006"/>
                  </a:lnTo>
                  <a:lnTo>
                    <a:pt x="1466850" y="1204912"/>
                  </a:lnTo>
                  <a:lnTo>
                    <a:pt x="1362075" y="1212056"/>
                  </a:lnTo>
                  <a:lnTo>
                    <a:pt x="1254919" y="1212056"/>
                  </a:lnTo>
                  <a:lnTo>
                    <a:pt x="1197769" y="1209675"/>
                  </a:lnTo>
                  <a:lnTo>
                    <a:pt x="1152525" y="1200150"/>
                  </a:lnTo>
                  <a:lnTo>
                    <a:pt x="1114425" y="1190625"/>
                  </a:lnTo>
                  <a:lnTo>
                    <a:pt x="1059656" y="1166812"/>
                  </a:lnTo>
                  <a:lnTo>
                    <a:pt x="1028700" y="1145381"/>
                  </a:lnTo>
                  <a:lnTo>
                    <a:pt x="1009650" y="1128712"/>
                  </a:lnTo>
                  <a:lnTo>
                    <a:pt x="990600" y="1102519"/>
                  </a:lnTo>
                  <a:lnTo>
                    <a:pt x="976312" y="1083469"/>
                  </a:lnTo>
                  <a:lnTo>
                    <a:pt x="959644" y="1050131"/>
                  </a:lnTo>
                  <a:lnTo>
                    <a:pt x="945356" y="1002506"/>
                  </a:lnTo>
                  <a:lnTo>
                    <a:pt x="938212" y="957262"/>
                  </a:lnTo>
                  <a:lnTo>
                    <a:pt x="940594" y="888206"/>
                  </a:lnTo>
                  <a:lnTo>
                    <a:pt x="947737" y="785812"/>
                  </a:lnTo>
                  <a:lnTo>
                    <a:pt x="957262" y="700087"/>
                  </a:lnTo>
                  <a:lnTo>
                    <a:pt x="976312" y="597694"/>
                  </a:lnTo>
                  <a:lnTo>
                    <a:pt x="995362" y="519112"/>
                  </a:lnTo>
                  <a:lnTo>
                    <a:pt x="1012031" y="459581"/>
                  </a:lnTo>
                  <a:lnTo>
                    <a:pt x="1042987" y="383381"/>
                  </a:lnTo>
                  <a:lnTo>
                    <a:pt x="1069181" y="333375"/>
                  </a:lnTo>
                  <a:lnTo>
                    <a:pt x="1097756" y="292894"/>
                  </a:lnTo>
                  <a:lnTo>
                    <a:pt x="1123950" y="266700"/>
                  </a:lnTo>
                  <a:lnTo>
                    <a:pt x="1140619" y="242887"/>
                  </a:lnTo>
                  <a:lnTo>
                    <a:pt x="1152525" y="219075"/>
                  </a:lnTo>
                  <a:lnTo>
                    <a:pt x="1154906" y="195262"/>
                  </a:lnTo>
                  <a:lnTo>
                    <a:pt x="1152525" y="161925"/>
                  </a:lnTo>
                  <a:lnTo>
                    <a:pt x="1143000" y="140494"/>
                  </a:lnTo>
                  <a:lnTo>
                    <a:pt x="1114425" y="121444"/>
                  </a:lnTo>
                  <a:lnTo>
                    <a:pt x="1033462" y="69056"/>
                  </a:lnTo>
                  <a:lnTo>
                    <a:pt x="947737" y="11906"/>
                  </a:lnTo>
                  <a:lnTo>
                    <a:pt x="935831" y="7144"/>
                  </a:lnTo>
                  <a:lnTo>
                    <a:pt x="897731" y="0"/>
                  </a:lnTo>
                  <a:lnTo>
                    <a:pt x="873919" y="2381"/>
                  </a:lnTo>
                  <a:lnTo>
                    <a:pt x="838200" y="9525"/>
                  </a:lnTo>
                  <a:lnTo>
                    <a:pt x="802481" y="23812"/>
                  </a:lnTo>
                  <a:lnTo>
                    <a:pt x="771525" y="45244"/>
                  </a:lnTo>
                  <a:lnTo>
                    <a:pt x="740569" y="71437"/>
                  </a:lnTo>
                  <a:lnTo>
                    <a:pt x="657225" y="90487"/>
                  </a:lnTo>
                  <a:lnTo>
                    <a:pt x="426244" y="138112"/>
                  </a:lnTo>
                  <a:lnTo>
                    <a:pt x="42862" y="216694"/>
                  </a:lnTo>
                  <a:lnTo>
                    <a:pt x="0" y="226219"/>
                  </a:lnTo>
                  <a:lnTo>
                    <a:pt x="26194" y="373856"/>
                  </a:lnTo>
                  <a:lnTo>
                    <a:pt x="261937" y="333375"/>
                  </a:lnTo>
                  <a:lnTo>
                    <a:pt x="5357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14">
              <a:extLst>
                <a:ext uri="{FF2B5EF4-FFF2-40B4-BE49-F238E27FC236}">
                  <a16:creationId xmlns:a16="http://schemas.microsoft.com/office/drawing/2014/main" id="{D0CF513E-0C3F-4282-B70C-15CECAEFFD2E}"/>
                </a:ext>
              </a:extLst>
            </p:cNvPr>
            <p:cNvSpPr/>
            <p:nvPr/>
          </p:nvSpPr>
          <p:spPr>
            <a:xfrm>
              <a:off x="7773988" y="3017838"/>
              <a:ext cx="512762" cy="704850"/>
            </a:xfrm>
            <a:custGeom>
              <a:avLst/>
              <a:gdLst>
                <a:gd name="connsiteX0" fmla="*/ 273844 w 511969"/>
                <a:gd name="connsiteY0" fmla="*/ 271462 h 704850"/>
                <a:gd name="connsiteX1" fmla="*/ 228600 w 511969"/>
                <a:gd name="connsiteY1" fmla="*/ 461962 h 704850"/>
                <a:gd name="connsiteX2" fmla="*/ 204788 w 511969"/>
                <a:gd name="connsiteY2" fmla="*/ 552450 h 704850"/>
                <a:gd name="connsiteX3" fmla="*/ 190500 w 511969"/>
                <a:gd name="connsiteY3" fmla="*/ 585787 h 704850"/>
                <a:gd name="connsiteX4" fmla="*/ 173832 w 511969"/>
                <a:gd name="connsiteY4" fmla="*/ 611981 h 704850"/>
                <a:gd name="connsiteX5" fmla="*/ 152400 w 511969"/>
                <a:gd name="connsiteY5" fmla="*/ 633412 h 704850"/>
                <a:gd name="connsiteX6" fmla="*/ 121444 w 511969"/>
                <a:gd name="connsiteY6" fmla="*/ 652462 h 704850"/>
                <a:gd name="connsiteX7" fmla="*/ 97632 w 511969"/>
                <a:gd name="connsiteY7" fmla="*/ 664369 h 704850"/>
                <a:gd name="connsiteX8" fmla="*/ 50007 w 511969"/>
                <a:gd name="connsiteY8" fmla="*/ 690562 h 704850"/>
                <a:gd name="connsiteX9" fmla="*/ 0 w 511969"/>
                <a:gd name="connsiteY9" fmla="*/ 704850 h 704850"/>
                <a:gd name="connsiteX10" fmla="*/ 511969 w 511969"/>
                <a:gd name="connsiteY10" fmla="*/ 702469 h 704850"/>
                <a:gd name="connsiteX11" fmla="*/ 485775 w 511969"/>
                <a:gd name="connsiteY11" fmla="*/ 642937 h 704850"/>
                <a:gd name="connsiteX12" fmla="*/ 469107 w 511969"/>
                <a:gd name="connsiteY12" fmla="*/ 623887 h 704850"/>
                <a:gd name="connsiteX13" fmla="*/ 445294 w 511969"/>
                <a:gd name="connsiteY13" fmla="*/ 600075 h 704850"/>
                <a:gd name="connsiteX14" fmla="*/ 435769 w 511969"/>
                <a:gd name="connsiteY14" fmla="*/ 588169 h 704850"/>
                <a:gd name="connsiteX15" fmla="*/ 416719 w 511969"/>
                <a:gd name="connsiteY15" fmla="*/ 559594 h 704850"/>
                <a:gd name="connsiteX16" fmla="*/ 402432 w 511969"/>
                <a:gd name="connsiteY16" fmla="*/ 523875 h 704850"/>
                <a:gd name="connsiteX17" fmla="*/ 390525 w 511969"/>
                <a:gd name="connsiteY17" fmla="*/ 469106 h 704850"/>
                <a:gd name="connsiteX18" fmla="*/ 390525 w 511969"/>
                <a:gd name="connsiteY18" fmla="*/ 352425 h 704850"/>
                <a:gd name="connsiteX19" fmla="*/ 388144 w 511969"/>
                <a:gd name="connsiteY19" fmla="*/ 42862 h 704850"/>
                <a:gd name="connsiteX20" fmla="*/ 385763 w 511969"/>
                <a:gd name="connsiteY20" fmla="*/ 26194 h 704850"/>
                <a:gd name="connsiteX21" fmla="*/ 376238 w 511969"/>
                <a:gd name="connsiteY21" fmla="*/ 11906 h 704850"/>
                <a:gd name="connsiteX22" fmla="*/ 357188 w 511969"/>
                <a:gd name="connsiteY22" fmla="*/ 0 h 704850"/>
                <a:gd name="connsiteX23" fmla="*/ 340519 w 511969"/>
                <a:gd name="connsiteY23" fmla="*/ 2381 h 704850"/>
                <a:gd name="connsiteX24" fmla="*/ 330994 w 511969"/>
                <a:gd name="connsiteY24" fmla="*/ 14287 h 704850"/>
                <a:gd name="connsiteX25" fmla="*/ 316707 w 511969"/>
                <a:gd name="connsiteY25" fmla="*/ 59531 h 704850"/>
                <a:gd name="connsiteX26" fmla="*/ 273844 w 511969"/>
                <a:gd name="connsiteY26" fmla="*/ 271462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1969" h="704850">
                  <a:moveTo>
                    <a:pt x="273844" y="271462"/>
                  </a:moveTo>
                  <a:lnTo>
                    <a:pt x="228600" y="461962"/>
                  </a:lnTo>
                  <a:lnTo>
                    <a:pt x="204788" y="552450"/>
                  </a:lnTo>
                  <a:lnTo>
                    <a:pt x="190500" y="585787"/>
                  </a:lnTo>
                  <a:lnTo>
                    <a:pt x="173832" y="611981"/>
                  </a:lnTo>
                  <a:lnTo>
                    <a:pt x="152400" y="633412"/>
                  </a:lnTo>
                  <a:lnTo>
                    <a:pt x="121444" y="652462"/>
                  </a:lnTo>
                  <a:lnTo>
                    <a:pt x="97632" y="664369"/>
                  </a:lnTo>
                  <a:lnTo>
                    <a:pt x="50007" y="690562"/>
                  </a:lnTo>
                  <a:lnTo>
                    <a:pt x="0" y="704850"/>
                  </a:lnTo>
                  <a:lnTo>
                    <a:pt x="511969" y="702469"/>
                  </a:lnTo>
                  <a:lnTo>
                    <a:pt x="485775" y="642937"/>
                  </a:lnTo>
                  <a:lnTo>
                    <a:pt x="469107" y="623887"/>
                  </a:lnTo>
                  <a:lnTo>
                    <a:pt x="445294" y="600075"/>
                  </a:lnTo>
                  <a:lnTo>
                    <a:pt x="435769" y="588169"/>
                  </a:lnTo>
                  <a:lnTo>
                    <a:pt x="416719" y="559594"/>
                  </a:lnTo>
                  <a:lnTo>
                    <a:pt x="402432" y="523875"/>
                  </a:lnTo>
                  <a:lnTo>
                    <a:pt x="390525" y="469106"/>
                  </a:lnTo>
                  <a:lnTo>
                    <a:pt x="390525" y="352425"/>
                  </a:lnTo>
                  <a:cubicBezTo>
                    <a:pt x="389731" y="249237"/>
                    <a:pt x="388938" y="146050"/>
                    <a:pt x="388144" y="42862"/>
                  </a:cubicBezTo>
                  <a:lnTo>
                    <a:pt x="385763" y="26194"/>
                  </a:lnTo>
                  <a:lnTo>
                    <a:pt x="376238" y="11906"/>
                  </a:lnTo>
                  <a:lnTo>
                    <a:pt x="357188" y="0"/>
                  </a:lnTo>
                  <a:lnTo>
                    <a:pt x="340519" y="2381"/>
                  </a:lnTo>
                  <a:lnTo>
                    <a:pt x="330994" y="14287"/>
                  </a:lnTo>
                  <a:lnTo>
                    <a:pt x="316707" y="59531"/>
                  </a:lnTo>
                  <a:lnTo>
                    <a:pt x="273844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28">
              <a:extLst>
                <a:ext uri="{FF2B5EF4-FFF2-40B4-BE49-F238E27FC236}">
                  <a16:creationId xmlns:a16="http://schemas.microsoft.com/office/drawing/2014/main" id="{88AF3FEA-30AF-433D-A670-EC18AC711145}"/>
                </a:ext>
              </a:extLst>
            </p:cNvPr>
            <p:cNvSpPr/>
            <p:nvPr/>
          </p:nvSpPr>
          <p:spPr>
            <a:xfrm>
              <a:off x="6200776" y="3078163"/>
              <a:ext cx="582613" cy="603250"/>
            </a:xfrm>
            <a:custGeom>
              <a:avLst/>
              <a:gdLst>
                <a:gd name="connsiteX0" fmla="*/ 285750 w 583406"/>
                <a:gd name="connsiteY0" fmla="*/ 376238 h 602457"/>
                <a:gd name="connsiteX1" fmla="*/ 204788 w 583406"/>
                <a:gd name="connsiteY1" fmla="*/ 283369 h 602457"/>
                <a:gd name="connsiteX2" fmla="*/ 66675 w 583406"/>
                <a:gd name="connsiteY2" fmla="*/ 128588 h 602457"/>
                <a:gd name="connsiteX3" fmla="*/ 0 w 583406"/>
                <a:gd name="connsiteY3" fmla="*/ 57150 h 602457"/>
                <a:gd name="connsiteX4" fmla="*/ 35719 w 583406"/>
                <a:gd name="connsiteY4" fmla="*/ 0 h 602457"/>
                <a:gd name="connsiteX5" fmla="*/ 161925 w 583406"/>
                <a:gd name="connsiteY5" fmla="*/ 73819 h 602457"/>
                <a:gd name="connsiteX6" fmla="*/ 342900 w 583406"/>
                <a:gd name="connsiteY6" fmla="*/ 183357 h 602457"/>
                <a:gd name="connsiteX7" fmla="*/ 481013 w 583406"/>
                <a:gd name="connsiteY7" fmla="*/ 269082 h 602457"/>
                <a:gd name="connsiteX8" fmla="*/ 514350 w 583406"/>
                <a:gd name="connsiteY8" fmla="*/ 292894 h 602457"/>
                <a:gd name="connsiteX9" fmla="*/ 528638 w 583406"/>
                <a:gd name="connsiteY9" fmla="*/ 307182 h 602457"/>
                <a:gd name="connsiteX10" fmla="*/ 547688 w 583406"/>
                <a:gd name="connsiteY10" fmla="*/ 330994 h 602457"/>
                <a:gd name="connsiteX11" fmla="*/ 564356 w 583406"/>
                <a:gd name="connsiteY11" fmla="*/ 366713 h 602457"/>
                <a:gd name="connsiteX12" fmla="*/ 578644 w 583406"/>
                <a:gd name="connsiteY12" fmla="*/ 416719 h 602457"/>
                <a:gd name="connsiteX13" fmla="*/ 583406 w 583406"/>
                <a:gd name="connsiteY13" fmla="*/ 473869 h 602457"/>
                <a:gd name="connsiteX14" fmla="*/ 583406 w 583406"/>
                <a:gd name="connsiteY14" fmla="*/ 535782 h 602457"/>
                <a:gd name="connsiteX15" fmla="*/ 573881 w 583406"/>
                <a:gd name="connsiteY15" fmla="*/ 564357 h 602457"/>
                <a:gd name="connsiteX16" fmla="*/ 554831 w 583406"/>
                <a:gd name="connsiteY16" fmla="*/ 585788 h 602457"/>
                <a:gd name="connsiteX17" fmla="*/ 538163 w 583406"/>
                <a:gd name="connsiteY17" fmla="*/ 597694 h 602457"/>
                <a:gd name="connsiteX18" fmla="*/ 516731 w 583406"/>
                <a:gd name="connsiteY18" fmla="*/ 602457 h 602457"/>
                <a:gd name="connsiteX19" fmla="*/ 478631 w 583406"/>
                <a:gd name="connsiteY19" fmla="*/ 592932 h 602457"/>
                <a:gd name="connsiteX20" fmla="*/ 440531 w 583406"/>
                <a:gd name="connsiteY20" fmla="*/ 569119 h 602457"/>
                <a:gd name="connsiteX21" fmla="*/ 385763 w 583406"/>
                <a:gd name="connsiteY21" fmla="*/ 497682 h 602457"/>
                <a:gd name="connsiteX22" fmla="*/ 285750 w 583406"/>
                <a:gd name="connsiteY22" fmla="*/ 37623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3406" h="602457">
                  <a:moveTo>
                    <a:pt x="285750" y="376238"/>
                  </a:moveTo>
                  <a:lnTo>
                    <a:pt x="204788" y="283369"/>
                  </a:lnTo>
                  <a:lnTo>
                    <a:pt x="66675" y="128588"/>
                  </a:lnTo>
                  <a:lnTo>
                    <a:pt x="0" y="57150"/>
                  </a:lnTo>
                  <a:lnTo>
                    <a:pt x="35719" y="0"/>
                  </a:lnTo>
                  <a:lnTo>
                    <a:pt x="161925" y="73819"/>
                  </a:lnTo>
                  <a:lnTo>
                    <a:pt x="342900" y="183357"/>
                  </a:lnTo>
                  <a:lnTo>
                    <a:pt x="481013" y="269082"/>
                  </a:lnTo>
                  <a:lnTo>
                    <a:pt x="514350" y="292894"/>
                  </a:lnTo>
                  <a:lnTo>
                    <a:pt x="528638" y="307182"/>
                  </a:lnTo>
                  <a:lnTo>
                    <a:pt x="547688" y="330994"/>
                  </a:lnTo>
                  <a:lnTo>
                    <a:pt x="564356" y="366713"/>
                  </a:lnTo>
                  <a:lnTo>
                    <a:pt x="578644" y="416719"/>
                  </a:lnTo>
                  <a:lnTo>
                    <a:pt x="583406" y="473869"/>
                  </a:lnTo>
                  <a:lnTo>
                    <a:pt x="583406" y="535782"/>
                  </a:lnTo>
                  <a:lnTo>
                    <a:pt x="573881" y="564357"/>
                  </a:lnTo>
                  <a:lnTo>
                    <a:pt x="554831" y="585788"/>
                  </a:lnTo>
                  <a:lnTo>
                    <a:pt x="538163" y="597694"/>
                  </a:lnTo>
                  <a:lnTo>
                    <a:pt x="516731" y="602457"/>
                  </a:lnTo>
                  <a:lnTo>
                    <a:pt x="478631" y="592932"/>
                  </a:lnTo>
                  <a:lnTo>
                    <a:pt x="440531" y="569119"/>
                  </a:lnTo>
                  <a:lnTo>
                    <a:pt x="385763" y="497682"/>
                  </a:lnTo>
                  <a:lnTo>
                    <a:pt x="285750" y="376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16">
              <a:extLst>
                <a:ext uri="{FF2B5EF4-FFF2-40B4-BE49-F238E27FC236}">
                  <a16:creationId xmlns:a16="http://schemas.microsoft.com/office/drawing/2014/main" id="{BC52D4FC-5ED9-43DA-92EE-7FF4B132F990}"/>
                </a:ext>
              </a:extLst>
            </p:cNvPr>
            <p:cNvSpPr/>
            <p:nvPr/>
          </p:nvSpPr>
          <p:spPr>
            <a:xfrm>
              <a:off x="5757864" y="3843339"/>
              <a:ext cx="447675" cy="2130425"/>
            </a:xfrm>
            <a:custGeom>
              <a:avLst/>
              <a:gdLst>
                <a:gd name="connsiteX0" fmla="*/ 143050 w 448785"/>
                <a:gd name="connsiteY0" fmla="*/ 1236964 h 2131730"/>
                <a:gd name="connsiteX1" fmla="*/ 165489 w 448785"/>
                <a:gd name="connsiteY1" fmla="*/ 911595 h 2131730"/>
                <a:gd name="connsiteX2" fmla="*/ 179514 w 448785"/>
                <a:gd name="connsiteY2" fmla="*/ 684397 h 2131730"/>
                <a:gd name="connsiteX3" fmla="*/ 154270 w 448785"/>
                <a:gd name="connsiteY3" fmla="*/ 527323 h 2131730"/>
                <a:gd name="connsiteX4" fmla="*/ 154270 w 448785"/>
                <a:gd name="connsiteY4" fmla="*/ 412321 h 2131730"/>
                <a:gd name="connsiteX5" fmla="*/ 151465 w 448785"/>
                <a:gd name="connsiteY5" fmla="*/ 350613 h 2131730"/>
                <a:gd name="connsiteX6" fmla="*/ 143050 w 448785"/>
                <a:gd name="connsiteY6" fmla="*/ 294515 h 2131730"/>
                <a:gd name="connsiteX7" fmla="*/ 131830 w 448785"/>
                <a:gd name="connsiteY7" fmla="*/ 255247 h 2131730"/>
                <a:gd name="connsiteX8" fmla="*/ 120611 w 448785"/>
                <a:gd name="connsiteY8" fmla="*/ 221588 h 2131730"/>
                <a:gd name="connsiteX9" fmla="*/ 95366 w 448785"/>
                <a:gd name="connsiteY9" fmla="*/ 168294 h 2131730"/>
                <a:gd name="connsiteX10" fmla="*/ 67317 w 448785"/>
                <a:gd name="connsiteY10" fmla="*/ 117806 h 2131730"/>
                <a:gd name="connsiteX11" fmla="*/ 33659 w 448785"/>
                <a:gd name="connsiteY11" fmla="*/ 70123 h 2131730"/>
                <a:gd name="connsiteX12" fmla="*/ 0 w 448785"/>
                <a:gd name="connsiteY12" fmla="*/ 25244 h 2131730"/>
                <a:gd name="connsiteX13" fmla="*/ 30854 w 448785"/>
                <a:gd name="connsiteY13" fmla="*/ 0 h 2131730"/>
                <a:gd name="connsiteX14" fmla="*/ 126220 w 448785"/>
                <a:gd name="connsiteY14" fmla="*/ 25244 h 2131730"/>
                <a:gd name="connsiteX15" fmla="*/ 227197 w 448785"/>
                <a:gd name="connsiteY15" fmla="*/ 61708 h 2131730"/>
                <a:gd name="connsiteX16" fmla="*/ 325369 w 448785"/>
                <a:gd name="connsiteY16" fmla="*/ 112196 h 2131730"/>
                <a:gd name="connsiteX17" fmla="*/ 398297 w 448785"/>
                <a:gd name="connsiteY17" fmla="*/ 154270 h 2131730"/>
                <a:gd name="connsiteX18" fmla="*/ 423541 w 448785"/>
                <a:gd name="connsiteY18" fmla="*/ 171099 h 2131730"/>
                <a:gd name="connsiteX19" fmla="*/ 431955 w 448785"/>
                <a:gd name="connsiteY19" fmla="*/ 182319 h 2131730"/>
                <a:gd name="connsiteX20" fmla="*/ 445980 w 448785"/>
                <a:gd name="connsiteY20" fmla="*/ 207563 h 2131730"/>
                <a:gd name="connsiteX21" fmla="*/ 448785 w 448785"/>
                <a:gd name="connsiteY21" fmla="*/ 232807 h 2131730"/>
                <a:gd name="connsiteX22" fmla="*/ 440370 w 448785"/>
                <a:gd name="connsiteY22" fmla="*/ 255247 h 2131730"/>
                <a:gd name="connsiteX23" fmla="*/ 420736 w 448785"/>
                <a:gd name="connsiteY23" fmla="*/ 277686 h 2131730"/>
                <a:gd name="connsiteX24" fmla="*/ 406711 w 448785"/>
                <a:gd name="connsiteY24" fmla="*/ 316955 h 2131730"/>
                <a:gd name="connsiteX25" fmla="*/ 398297 w 448785"/>
                <a:gd name="connsiteY25" fmla="*/ 359028 h 2131730"/>
                <a:gd name="connsiteX26" fmla="*/ 401101 w 448785"/>
                <a:gd name="connsiteY26" fmla="*/ 504883 h 2131730"/>
                <a:gd name="connsiteX27" fmla="*/ 375857 w 448785"/>
                <a:gd name="connsiteY27" fmla="*/ 639519 h 2131730"/>
                <a:gd name="connsiteX28" fmla="*/ 375857 w 448785"/>
                <a:gd name="connsiteY28" fmla="*/ 1301477 h 2131730"/>
                <a:gd name="connsiteX29" fmla="*/ 378662 w 448785"/>
                <a:gd name="connsiteY29" fmla="*/ 1654896 h 2131730"/>
                <a:gd name="connsiteX30" fmla="*/ 378662 w 448785"/>
                <a:gd name="connsiteY30" fmla="*/ 1879288 h 2131730"/>
                <a:gd name="connsiteX31" fmla="*/ 364638 w 448785"/>
                <a:gd name="connsiteY31" fmla="*/ 1955021 h 2131730"/>
                <a:gd name="connsiteX32" fmla="*/ 353418 w 448785"/>
                <a:gd name="connsiteY32" fmla="*/ 2002704 h 2131730"/>
                <a:gd name="connsiteX33" fmla="*/ 336589 w 448785"/>
                <a:gd name="connsiteY33" fmla="*/ 2053193 h 2131730"/>
                <a:gd name="connsiteX34" fmla="*/ 311344 w 448785"/>
                <a:gd name="connsiteY34" fmla="*/ 2103681 h 2131730"/>
                <a:gd name="connsiteX35" fmla="*/ 291710 w 448785"/>
                <a:gd name="connsiteY35" fmla="*/ 2123315 h 2131730"/>
                <a:gd name="connsiteX36" fmla="*/ 272076 w 448785"/>
                <a:gd name="connsiteY36" fmla="*/ 2131730 h 2131730"/>
                <a:gd name="connsiteX37" fmla="*/ 255246 w 448785"/>
                <a:gd name="connsiteY37" fmla="*/ 2131730 h 2131730"/>
                <a:gd name="connsiteX38" fmla="*/ 232807 w 448785"/>
                <a:gd name="connsiteY38" fmla="*/ 2120510 h 2131730"/>
                <a:gd name="connsiteX39" fmla="*/ 213173 w 448785"/>
                <a:gd name="connsiteY39" fmla="*/ 2098071 h 2131730"/>
                <a:gd name="connsiteX40" fmla="*/ 179514 w 448785"/>
                <a:gd name="connsiteY40" fmla="*/ 2025143 h 2131730"/>
                <a:gd name="connsiteX41" fmla="*/ 145855 w 448785"/>
                <a:gd name="connsiteY41" fmla="*/ 1935386 h 2131730"/>
                <a:gd name="connsiteX42" fmla="*/ 109391 w 448785"/>
                <a:gd name="connsiteY42" fmla="*/ 1809166 h 2131730"/>
                <a:gd name="connsiteX43" fmla="*/ 109391 w 448785"/>
                <a:gd name="connsiteY43" fmla="*/ 1778312 h 2131730"/>
                <a:gd name="connsiteX44" fmla="*/ 123416 w 448785"/>
                <a:gd name="connsiteY44" fmla="*/ 1570748 h 2131730"/>
                <a:gd name="connsiteX45" fmla="*/ 143050 w 448785"/>
                <a:gd name="connsiteY45" fmla="*/ 1236964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8785" h="2131730">
                  <a:moveTo>
                    <a:pt x="143050" y="1236964"/>
                  </a:moveTo>
                  <a:lnTo>
                    <a:pt x="165489" y="911595"/>
                  </a:lnTo>
                  <a:lnTo>
                    <a:pt x="179514" y="684397"/>
                  </a:lnTo>
                  <a:lnTo>
                    <a:pt x="154270" y="527323"/>
                  </a:lnTo>
                  <a:lnTo>
                    <a:pt x="154270" y="412321"/>
                  </a:lnTo>
                  <a:lnTo>
                    <a:pt x="151465" y="350613"/>
                  </a:lnTo>
                  <a:lnTo>
                    <a:pt x="143050" y="294515"/>
                  </a:lnTo>
                  <a:lnTo>
                    <a:pt x="131830" y="255247"/>
                  </a:lnTo>
                  <a:lnTo>
                    <a:pt x="120611" y="221588"/>
                  </a:lnTo>
                  <a:lnTo>
                    <a:pt x="95366" y="168294"/>
                  </a:lnTo>
                  <a:lnTo>
                    <a:pt x="67317" y="117806"/>
                  </a:lnTo>
                  <a:lnTo>
                    <a:pt x="33659" y="70123"/>
                  </a:lnTo>
                  <a:lnTo>
                    <a:pt x="0" y="25244"/>
                  </a:lnTo>
                  <a:lnTo>
                    <a:pt x="30854" y="0"/>
                  </a:lnTo>
                  <a:lnTo>
                    <a:pt x="126220" y="25244"/>
                  </a:lnTo>
                  <a:lnTo>
                    <a:pt x="227197" y="61708"/>
                  </a:lnTo>
                  <a:lnTo>
                    <a:pt x="325369" y="112196"/>
                  </a:lnTo>
                  <a:lnTo>
                    <a:pt x="398297" y="154270"/>
                  </a:lnTo>
                  <a:lnTo>
                    <a:pt x="423541" y="171099"/>
                  </a:lnTo>
                  <a:lnTo>
                    <a:pt x="431955" y="182319"/>
                  </a:lnTo>
                  <a:lnTo>
                    <a:pt x="445980" y="207563"/>
                  </a:lnTo>
                  <a:lnTo>
                    <a:pt x="448785" y="232807"/>
                  </a:lnTo>
                  <a:lnTo>
                    <a:pt x="440370" y="255247"/>
                  </a:lnTo>
                  <a:lnTo>
                    <a:pt x="420736" y="277686"/>
                  </a:lnTo>
                  <a:lnTo>
                    <a:pt x="406711" y="316955"/>
                  </a:lnTo>
                  <a:lnTo>
                    <a:pt x="398297" y="359028"/>
                  </a:lnTo>
                  <a:cubicBezTo>
                    <a:pt x="399232" y="407646"/>
                    <a:pt x="400166" y="456265"/>
                    <a:pt x="401101" y="504883"/>
                  </a:cubicBezTo>
                  <a:lnTo>
                    <a:pt x="375857" y="639519"/>
                  </a:lnTo>
                  <a:lnTo>
                    <a:pt x="375857" y="1301477"/>
                  </a:lnTo>
                  <a:lnTo>
                    <a:pt x="378662" y="1654896"/>
                  </a:lnTo>
                  <a:lnTo>
                    <a:pt x="378662" y="1879288"/>
                  </a:lnTo>
                  <a:lnTo>
                    <a:pt x="364638" y="1955021"/>
                  </a:lnTo>
                  <a:lnTo>
                    <a:pt x="353418" y="2002704"/>
                  </a:lnTo>
                  <a:lnTo>
                    <a:pt x="336589" y="2053193"/>
                  </a:lnTo>
                  <a:lnTo>
                    <a:pt x="311344" y="2103681"/>
                  </a:lnTo>
                  <a:lnTo>
                    <a:pt x="291710" y="2123315"/>
                  </a:lnTo>
                  <a:lnTo>
                    <a:pt x="272076" y="2131730"/>
                  </a:lnTo>
                  <a:lnTo>
                    <a:pt x="255246" y="2131730"/>
                  </a:lnTo>
                  <a:lnTo>
                    <a:pt x="232807" y="2120510"/>
                  </a:lnTo>
                  <a:lnTo>
                    <a:pt x="213173" y="2098071"/>
                  </a:lnTo>
                  <a:lnTo>
                    <a:pt x="179514" y="2025143"/>
                  </a:lnTo>
                  <a:lnTo>
                    <a:pt x="145855" y="1935386"/>
                  </a:lnTo>
                  <a:lnTo>
                    <a:pt x="109391" y="1809166"/>
                  </a:lnTo>
                  <a:lnTo>
                    <a:pt x="109391" y="1778312"/>
                  </a:lnTo>
                  <a:lnTo>
                    <a:pt x="123416" y="1570748"/>
                  </a:lnTo>
                  <a:lnTo>
                    <a:pt x="143050" y="12369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0">
              <a:extLst>
                <a:ext uri="{FF2B5EF4-FFF2-40B4-BE49-F238E27FC236}">
                  <a16:creationId xmlns:a16="http://schemas.microsoft.com/office/drawing/2014/main" id="{DA022BF3-E76C-4392-A675-4F12AED733FA}"/>
                </a:ext>
              </a:extLst>
            </p:cNvPr>
            <p:cNvSpPr/>
            <p:nvPr/>
          </p:nvSpPr>
          <p:spPr>
            <a:xfrm>
              <a:off x="3916364" y="4462464"/>
              <a:ext cx="2054225" cy="1354137"/>
            </a:xfrm>
            <a:custGeom>
              <a:avLst/>
              <a:gdLst>
                <a:gd name="connsiteX0" fmla="*/ 1315502 w 2053193"/>
                <a:gd name="connsiteY0" fmla="*/ 465614 h 1354770"/>
                <a:gd name="connsiteX1" fmla="*/ 1472577 w 2053193"/>
                <a:gd name="connsiteY1" fmla="*/ 336589 h 1354770"/>
                <a:gd name="connsiteX2" fmla="*/ 1674530 w 2053193"/>
                <a:gd name="connsiteY2" fmla="*/ 154270 h 1354770"/>
                <a:gd name="connsiteX3" fmla="*/ 1795141 w 2053193"/>
                <a:gd name="connsiteY3" fmla="*/ 36463 h 1354770"/>
                <a:gd name="connsiteX4" fmla="*/ 2053193 w 2053193"/>
                <a:gd name="connsiteY4" fmla="*/ 0 h 1354770"/>
                <a:gd name="connsiteX5" fmla="*/ 2039168 w 2053193"/>
                <a:gd name="connsiteY5" fmla="*/ 67317 h 1354770"/>
                <a:gd name="connsiteX6" fmla="*/ 1974655 w 2053193"/>
                <a:gd name="connsiteY6" fmla="*/ 131830 h 1354770"/>
                <a:gd name="connsiteX7" fmla="*/ 1865264 w 2053193"/>
                <a:gd name="connsiteY7" fmla="*/ 252441 h 1354770"/>
                <a:gd name="connsiteX8" fmla="*/ 1696969 w 2053193"/>
                <a:gd name="connsiteY8" fmla="*/ 415126 h 1354770"/>
                <a:gd name="connsiteX9" fmla="*/ 1517455 w 2053193"/>
                <a:gd name="connsiteY9" fmla="*/ 566591 h 1354770"/>
                <a:gd name="connsiteX10" fmla="*/ 1351966 w 2053193"/>
                <a:gd name="connsiteY10" fmla="*/ 690007 h 1354770"/>
                <a:gd name="connsiteX11" fmla="*/ 1135988 w 2053193"/>
                <a:gd name="connsiteY11" fmla="*/ 835862 h 1354770"/>
                <a:gd name="connsiteX12" fmla="*/ 877936 w 2053193"/>
                <a:gd name="connsiteY12" fmla="*/ 990132 h 1354770"/>
                <a:gd name="connsiteX13" fmla="*/ 608665 w 2053193"/>
                <a:gd name="connsiteY13" fmla="*/ 1127573 h 1354770"/>
                <a:gd name="connsiteX14" fmla="*/ 342199 w 2053193"/>
                <a:gd name="connsiteY14" fmla="*/ 1248184 h 1354770"/>
                <a:gd name="connsiteX15" fmla="*/ 123416 w 2053193"/>
                <a:gd name="connsiteY15" fmla="*/ 1329526 h 1354770"/>
                <a:gd name="connsiteX16" fmla="*/ 50488 w 2053193"/>
                <a:gd name="connsiteY16" fmla="*/ 1354770 h 1354770"/>
                <a:gd name="connsiteX17" fmla="*/ 25244 w 2053193"/>
                <a:gd name="connsiteY17" fmla="*/ 1354770 h 1354770"/>
                <a:gd name="connsiteX18" fmla="*/ 14025 w 2053193"/>
                <a:gd name="connsiteY18" fmla="*/ 1349160 h 1354770"/>
                <a:gd name="connsiteX19" fmla="*/ 0 w 2053193"/>
                <a:gd name="connsiteY19" fmla="*/ 1337941 h 1354770"/>
                <a:gd name="connsiteX20" fmla="*/ 2805 w 2053193"/>
                <a:gd name="connsiteY20" fmla="*/ 1323916 h 1354770"/>
                <a:gd name="connsiteX21" fmla="*/ 11220 w 2053193"/>
                <a:gd name="connsiteY21" fmla="*/ 1307087 h 1354770"/>
                <a:gd name="connsiteX22" fmla="*/ 30854 w 2053193"/>
                <a:gd name="connsiteY22" fmla="*/ 1287452 h 1354770"/>
                <a:gd name="connsiteX23" fmla="*/ 140245 w 2053193"/>
                <a:gd name="connsiteY23" fmla="*/ 1234159 h 1354770"/>
                <a:gd name="connsiteX24" fmla="*/ 322564 w 2053193"/>
                <a:gd name="connsiteY24" fmla="*/ 1135987 h 1354770"/>
                <a:gd name="connsiteX25" fmla="*/ 555372 w 2053193"/>
                <a:gd name="connsiteY25" fmla="*/ 1001352 h 1354770"/>
                <a:gd name="connsiteX26" fmla="*/ 776959 w 2053193"/>
                <a:gd name="connsiteY26" fmla="*/ 861106 h 1354770"/>
                <a:gd name="connsiteX27" fmla="*/ 1026596 w 2053193"/>
                <a:gd name="connsiteY27" fmla="*/ 687202 h 1354770"/>
                <a:gd name="connsiteX28" fmla="*/ 1315502 w 2053193"/>
                <a:gd name="connsiteY28" fmla="*/ 465614 h 135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53193" h="1354770">
                  <a:moveTo>
                    <a:pt x="1315502" y="465614"/>
                  </a:moveTo>
                  <a:lnTo>
                    <a:pt x="1472577" y="336589"/>
                  </a:lnTo>
                  <a:lnTo>
                    <a:pt x="1674530" y="154270"/>
                  </a:lnTo>
                  <a:lnTo>
                    <a:pt x="1795141" y="36463"/>
                  </a:lnTo>
                  <a:lnTo>
                    <a:pt x="2053193" y="0"/>
                  </a:lnTo>
                  <a:lnTo>
                    <a:pt x="2039168" y="67317"/>
                  </a:lnTo>
                  <a:lnTo>
                    <a:pt x="1974655" y="131830"/>
                  </a:lnTo>
                  <a:lnTo>
                    <a:pt x="1865264" y="252441"/>
                  </a:lnTo>
                  <a:lnTo>
                    <a:pt x="1696969" y="415126"/>
                  </a:lnTo>
                  <a:lnTo>
                    <a:pt x="1517455" y="566591"/>
                  </a:lnTo>
                  <a:lnTo>
                    <a:pt x="1351966" y="690007"/>
                  </a:lnTo>
                  <a:lnTo>
                    <a:pt x="1135988" y="835862"/>
                  </a:lnTo>
                  <a:lnTo>
                    <a:pt x="877936" y="990132"/>
                  </a:lnTo>
                  <a:lnTo>
                    <a:pt x="608665" y="1127573"/>
                  </a:lnTo>
                  <a:lnTo>
                    <a:pt x="342199" y="1248184"/>
                  </a:lnTo>
                  <a:lnTo>
                    <a:pt x="123416" y="1329526"/>
                  </a:lnTo>
                  <a:lnTo>
                    <a:pt x="50488" y="1354770"/>
                  </a:lnTo>
                  <a:lnTo>
                    <a:pt x="25244" y="1354770"/>
                  </a:lnTo>
                  <a:lnTo>
                    <a:pt x="14025" y="1349160"/>
                  </a:lnTo>
                  <a:lnTo>
                    <a:pt x="0" y="1337941"/>
                  </a:lnTo>
                  <a:lnTo>
                    <a:pt x="2805" y="1323916"/>
                  </a:lnTo>
                  <a:lnTo>
                    <a:pt x="11220" y="1307087"/>
                  </a:lnTo>
                  <a:lnTo>
                    <a:pt x="30854" y="1287452"/>
                  </a:lnTo>
                  <a:lnTo>
                    <a:pt x="140245" y="1234159"/>
                  </a:lnTo>
                  <a:lnTo>
                    <a:pt x="322564" y="1135987"/>
                  </a:lnTo>
                  <a:lnTo>
                    <a:pt x="555372" y="1001352"/>
                  </a:lnTo>
                  <a:lnTo>
                    <a:pt x="776959" y="861106"/>
                  </a:lnTo>
                  <a:lnTo>
                    <a:pt x="1026596" y="687202"/>
                  </a:lnTo>
                  <a:lnTo>
                    <a:pt x="1315502" y="465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9">
              <a:extLst>
                <a:ext uri="{FF2B5EF4-FFF2-40B4-BE49-F238E27FC236}">
                  <a16:creationId xmlns:a16="http://schemas.microsoft.com/office/drawing/2014/main" id="{717065F3-225A-4EA1-B6D5-FB172E109B9E}"/>
                </a:ext>
              </a:extLst>
            </p:cNvPr>
            <p:cNvSpPr/>
            <p:nvPr/>
          </p:nvSpPr>
          <p:spPr>
            <a:xfrm>
              <a:off x="6091239" y="4445000"/>
              <a:ext cx="2301875" cy="1352550"/>
            </a:xfrm>
            <a:custGeom>
              <a:avLst/>
              <a:gdLst>
                <a:gd name="connsiteX0" fmla="*/ 645129 w 2302829"/>
                <a:gd name="connsiteY0" fmla="*/ 614275 h 1351966"/>
                <a:gd name="connsiteX1" fmla="*/ 356223 w 2302829"/>
                <a:gd name="connsiteY1" fmla="*/ 347809 h 1351966"/>
                <a:gd name="connsiteX2" fmla="*/ 0 w 2302829"/>
                <a:gd name="connsiteY2" fmla="*/ 14025 h 1351966"/>
                <a:gd name="connsiteX3" fmla="*/ 134635 w 2302829"/>
                <a:gd name="connsiteY3" fmla="*/ 0 h 1351966"/>
                <a:gd name="connsiteX4" fmla="*/ 249636 w 2302829"/>
                <a:gd name="connsiteY4" fmla="*/ 86952 h 1351966"/>
                <a:gd name="connsiteX5" fmla="*/ 465614 w 2302829"/>
                <a:gd name="connsiteY5" fmla="*/ 244027 h 1351966"/>
                <a:gd name="connsiteX6" fmla="*/ 774154 w 2302829"/>
                <a:gd name="connsiteY6" fmla="*/ 465615 h 1351966"/>
                <a:gd name="connsiteX7" fmla="*/ 1046230 w 2302829"/>
                <a:gd name="connsiteY7" fmla="*/ 656349 h 1351966"/>
                <a:gd name="connsiteX8" fmla="*/ 1312697 w 2302829"/>
                <a:gd name="connsiteY8" fmla="*/ 827448 h 1351966"/>
                <a:gd name="connsiteX9" fmla="*/ 1391234 w 2302829"/>
                <a:gd name="connsiteY9" fmla="*/ 872327 h 1351966"/>
                <a:gd name="connsiteX10" fmla="*/ 1604407 w 2302829"/>
                <a:gd name="connsiteY10" fmla="*/ 976108 h 1351966"/>
                <a:gd name="connsiteX11" fmla="*/ 1966240 w 2302829"/>
                <a:gd name="connsiteY11" fmla="*/ 1144403 h 1351966"/>
                <a:gd name="connsiteX12" fmla="*/ 2249536 w 2302829"/>
                <a:gd name="connsiteY12" fmla="*/ 1270623 h 1351966"/>
                <a:gd name="connsiteX13" fmla="*/ 2283195 w 2302829"/>
                <a:gd name="connsiteY13" fmla="*/ 1290258 h 1351966"/>
                <a:gd name="connsiteX14" fmla="*/ 2294414 w 2302829"/>
                <a:gd name="connsiteY14" fmla="*/ 1304282 h 1351966"/>
                <a:gd name="connsiteX15" fmla="*/ 2302829 w 2302829"/>
                <a:gd name="connsiteY15" fmla="*/ 1323917 h 1351966"/>
                <a:gd name="connsiteX16" fmla="*/ 2302829 w 2302829"/>
                <a:gd name="connsiteY16" fmla="*/ 1335136 h 1351966"/>
                <a:gd name="connsiteX17" fmla="*/ 2294414 w 2302829"/>
                <a:gd name="connsiteY17" fmla="*/ 1346356 h 1351966"/>
                <a:gd name="connsiteX18" fmla="*/ 2246731 w 2302829"/>
                <a:gd name="connsiteY18" fmla="*/ 1351966 h 1351966"/>
                <a:gd name="connsiteX19" fmla="*/ 1999899 w 2302829"/>
                <a:gd name="connsiteY19" fmla="*/ 1351966 h 1351966"/>
                <a:gd name="connsiteX20" fmla="*/ 1682944 w 2302829"/>
                <a:gd name="connsiteY20" fmla="*/ 1351966 h 1351966"/>
                <a:gd name="connsiteX21" fmla="*/ 1548309 w 2302829"/>
                <a:gd name="connsiteY21" fmla="*/ 1346356 h 1351966"/>
                <a:gd name="connsiteX22" fmla="*/ 1520260 w 2302829"/>
                <a:gd name="connsiteY22" fmla="*/ 1343551 h 1351966"/>
                <a:gd name="connsiteX23" fmla="*/ 1466967 w 2302829"/>
                <a:gd name="connsiteY23" fmla="*/ 1335136 h 1351966"/>
                <a:gd name="connsiteX24" fmla="*/ 1424893 w 2302829"/>
                <a:gd name="connsiteY24" fmla="*/ 1323917 h 1351966"/>
                <a:gd name="connsiteX25" fmla="*/ 1391234 w 2302829"/>
                <a:gd name="connsiteY25" fmla="*/ 1309892 h 1351966"/>
                <a:gd name="connsiteX26" fmla="*/ 1301477 w 2302829"/>
                <a:gd name="connsiteY26" fmla="*/ 1228550 h 1351966"/>
                <a:gd name="connsiteX27" fmla="*/ 1107938 w 2302829"/>
                <a:gd name="connsiteY27" fmla="*/ 1049036 h 1351966"/>
                <a:gd name="connsiteX28" fmla="*/ 827448 w 2302829"/>
                <a:gd name="connsiteY28" fmla="*/ 788179 h 1351966"/>
                <a:gd name="connsiteX29" fmla="*/ 645129 w 2302829"/>
                <a:gd name="connsiteY29" fmla="*/ 614275 h 135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2829" h="1351966">
                  <a:moveTo>
                    <a:pt x="645129" y="614275"/>
                  </a:moveTo>
                  <a:lnTo>
                    <a:pt x="356223" y="347809"/>
                  </a:lnTo>
                  <a:lnTo>
                    <a:pt x="0" y="14025"/>
                  </a:lnTo>
                  <a:lnTo>
                    <a:pt x="134635" y="0"/>
                  </a:lnTo>
                  <a:lnTo>
                    <a:pt x="249636" y="86952"/>
                  </a:lnTo>
                  <a:lnTo>
                    <a:pt x="465614" y="244027"/>
                  </a:lnTo>
                  <a:lnTo>
                    <a:pt x="774154" y="465615"/>
                  </a:lnTo>
                  <a:lnTo>
                    <a:pt x="1046230" y="656349"/>
                  </a:lnTo>
                  <a:lnTo>
                    <a:pt x="1312697" y="827448"/>
                  </a:lnTo>
                  <a:lnTo>
                    <a:pt x="1391234" y="872327"/>
                  </a:lnTo>
                  <a:lnTo>
                    <a:pt x="1604407" y="976108"/>
                  </a:lnTo>
                  <a:lnTo>
                    <a:pt x="1966240" y="1144403"/>
                  </a:lnTo>
                  <a:lnTo>
                    <a:pt x="2249536" y="1270623"/>
                  </a:lnTo>
                  <a:lnTo>
                    <a:pt x="2283195" y="1290258"/>
                  </a:lnTo>
                  <a:lnTo>
                    <a:pt x="2294414" y="1304282"/>
                  </a:lnTo>
                  <a:lnTo>
                    <a:pt x="2302829" y="1323917"/>
                  </a:lnTo>
                  <a:lnTo>
                    <a:pt x="2302829" y="1335136"/>
                  </a:lnTo>
                  <a:lnTo>
                    <a:pt x="2294414" y="1346356"/>
                  </a:lnTo>
                  <a:lnTo>
                    <a:pt x="2246731" y="1351966"/>
                  </a:lnTo>
                  <a:lnTo>
                    <a:pt x="1999899" y="1351966"/>
                  </a:lnTo>
                  <a:lnTo>
                    <a:pt x="1682944" y="1351966"/>
                  </a:lnTo>
                  <a:lnTo>
                    <a:pt x="1548309" y="1346356"/>
                  </a:lnTo>
                  <a:lnTo>
                    <a:pt x="1520260" y="1343551"/>
                  </a:lnTo>
                  <a:lnTo>
                    <a:pt x="1466967" y="1335136"/>
                  </a:lnTo>
                  <a:lnTo>
                    <a:pt x="1424893" y="1323917"/>
                  </a:lnTo>
                  <a:lnTo>
                    <a:pt x="1391234" y="1309892"/>
                  </a:lnTo>
                  <a:lnTo>
                    <a:pt x="1301477" y="1228550"/>
                  </a:lnTo>
                  <a:lnTo>
                    <a:pt x="1107938" y="1049036"/>
                  </a:lnTo>
                  <a:lnTo>
                    <a:pt x="827448" y="788179"/>
                  </a:lnTo>
                  <a:lnTo>
                    <a:pt x="645129" y="614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0691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2" grpId="0" animBg="1"/>
      <p:bldP spid="25" grpId="0" animBg="1"/>
      <p:bldP spid="16" grpId="0" animBg="1"/>
      <p:bldP spid="19" grpId="0" animBg="1"/>
      <p:bldP spid="20" grpId="0" animBg="1"/>
      <p:bldP spid="23" grpId="0" animBg="1"/>
      <p:bldP spid="24" grpId="0" animBg="1"/>
      <p:bldP spid="26" grpId="0" animBg="1"/>
      <p:bldP spid="27" grpId="0" animBg="1"/>
      <p:bldP spid="28" grpId="0" animBg="1"/>
      <p:bldP spid="14" grpId="0" animBg="1"/>
      <p:bldP spid="15" grpId="0" animBg="1"/>
      <p:bldP spid="29" grpId="0" animBg="1"/>
      <p:bldP spid="17" grpId="0" animBg="1"/>
      <p:bldP spid="31" grpId="0" animBg="1"/>
      <p:bldP spid="30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4C4326AC-AB33-4581-B38E-7A7801B756FF}"/>
              </a:ext>
            </a:extLst>
          </p:cNvPr>
          <p:cNvGrpSpPr/>
          <p:nvPr/>
        </p:nvGrpSpPr>
        <p:grpSpPr>
          <a:xfrm>
            <a:off x="3848101" y="1390650"/>
            <a:ext cx="4545013" cy="4583114"/>
            <a:chOff x="3848101" y="1390650"/>
            <a:chExt cx="4545013" cy="4583114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15E99345-49E8-4D6B-BCCD-F49955AF53C5}"/>
                </a:ext>
              </a:extLst>
            </p:cNvPr>
            <p:cNvSpPr/>
            <p:nvPr/>
          </p:nvSpPr>
          <p:spPr>
            <a:xfrm>
              <a:off x="3898106" y="1395413"/>
              <a:ext cx="966788" cy="1289050"/>
            </a:xfrm>
            <a:custGeom>
              <a:avLst/>
              <a:gdLst>
                <a:gd name="connsiteX0" fmla="*/ 466725 w 966788"/>
                <a:gd name="connsiteY0" fmla="*/ 557212 h 1288256"/>
                <a:gd name="connsiteX1" fmla="*/ 514350 w 966788"/>
                <a:gd name="connsiteY1" fmla="*/ 466725 h 1288256"/>
                <a:gd name="connsiteX2" fmla="*/ 552450 w 966788"/>
                <a:gd name="connsiteY2" fmla="*/ 383381 h 1288256"/>
                <a:gd name="connsiteX3" fmla="*/ 585788 w 966788"/>
                <a:gd name="connsiteY3" fmla="*/ 295275 h 1288256"/>
                <a:gd name="connsiteX4" fmla="*/ 597694 w 966788"/>
                <a:gd name="connsiteY4" fmla="*/ 252412 h 1288256"/>
                <a:gd name="connsiteX5" fmla="*/ 600075 w 966788"/>
                <a:gd name="connsiteY5" fmla="*/ 216693 h 1288256"/>
                <a:gd name="connsiteX6" fmla="*/ 600075 w 966788"/>
                <a:gd name="connsiteY6" fmla="*/ 188118 h 1288256"/>
                <a:gd name="connsiteX7" fmla="*/ 590550 w 966788"/>
                <a:gd name="connsiteY7" fmla="*/ 161925 h 1288256"/>
                <a:gd name="connsiteX8" fmla="*/ 573881 w 966788"/>
                <a:gd name="connsiteY8" fmla="*/ 138112 h 1288256"/>
                <a:gd name="connsiteX9" fmla="*/ 552450 w 966788"/>
                <a:gd name="connsiteY9" fmla="*/ 116681 h 1288256"/>
                <a:gd name="connsiteX10" fmla="*/ 526256 w 966788"/>
                <a:gd name="connsiteY10" fmla="*/ 95250 h 1288256"/>
                <a:gd name="connsiteX11" fmla="*/ 490538 w 966788"/>
                <a:gd name="connsiteY11" fmla="*/ 73818 h 1288256"/>
                <a:gd name="connsiteX12" fmla="*/ 447675 w 966788"/>
                <a:gd name="connsiteY12" fmla="*/ 50006 h 1288256"/>
                <a:gd name="connsiteX13" fmla="*/ 435769 w 966788"/>
                <a:gd name="connsiteY13" fmla="*/ 38100 h 1288256"/>
                <a:gd name="connsiteX14" fmla="*/ 426244 w 966788"/>
                <a:gd name="connsiteY14" fmla="*/ 14287 h 1288256"/>
                <a:gd name="connsiteX15" fmla="*/ 433388 w 966788"/>
                <a:gd name="connsiteY15" fmla="*/ 2381 h 1288256"/>
                <a:gd name="connsiteX16" fmla="*/ 450056 w 966788"/>
                <a:gd name="connsiteY16" fmla="*/ 0 h 1288256"/>
                <a:gd name="connsiteX17" fmla="*/ 490538 w 966788"/>
                <a:gd name="connsiteY17" fmla="*/ 4762 h 1288256"/>
                <a:gd name="connsiteX18" fmla="*/ 531019 w 966788"/>
                <a:gd name="connsiteY18" fmla="*/ 2381 h 1288256"/>
                <a:gd name="connsiteX19" fmla="*/ 607219 w 966788"/>
                <a:gd name="connsiteY19" fmla="*/ 9525 h 1288256"/>
                <a:gd name="connsiteX20" fmla="*/ 661988 w 966788"/>
                <a:gd name="connsiteY20" fmla="*/ 19050 h 1288256"/>
                <a:gd name="connsiteX21" fmla="*/ 711994 w 966788"/>
                <a:gd name="connsiteY21" fmla="*/ 38100 h 1288256"/>
                <a:gd name="connsiteX22" fmla="*/ 762000 w 966788"/>
                <a:gd name="connsiteY22" fmla="*/ 59531 h 1288256"/>
                <a:gd name="connsiteX23" fmla="*/ 821531 w 966788"/>
                <a:gd name="connsiteY23" fmla="*/ 90487 h 1288256"/>
                <a:gd name="connsiteX24" fmla="*/ 854869 w 966788"/>
                <a:gd name="connsiteY24" fmla="*/ 114300 h 1288256"/>
                <a:gd name="connsiteX25" fmla="*/ 883444 w 966788"/>
                <a:gd name="connsiteY25" fmla="*/ 135731 h 1288256"/>
                <a:gd name="connsiteX26" fmla="*/ 912019 w 966788"/>
                <a:gd name="connsiteY26" fmla="*/ 166687 h 1288256"/>
                <a:gd name="connsiteX27" fmla="*/ 950119 w 966788"/>
                <a:gd name="connsiteY27" fmla="*/ 223837 h 1288256"/>
                <a:gd name="connsiteX28" fmla="*/ 964406 w 966788"/>
                <a:gd name="connsiteY28" fmla="*/ 252412 h 1288256"/>
                <a:gd name="connsiteX29" fmla="*/ 966788 w 966788"/>
                <a:gd name="connsiteY29" fmla="*/ 276225 h 1288256"/>
                <a:gd name="connsiteX30" fmla="*/ 962025 w 966788"/>
                <a:gd name="connsiteY30" fmla="*/ 292893 h 1288256"/>
                <a:gd name="connsiteX31" fmla="*/ 954881 w 966788"/>
                <a:gd name="connsiteY31" fmla="*/ 304800 h 1288256"/>
                <a:gd name="connsiteX32" fmla="*/ 931069 w 966788"/>
                <a:gd name="connsiteY32" fmla="*/ 314325 h 1288256"/>
                <a:gd name="connsiteX33" fmla="*/ 900113 w 966788"/>
                <a:gd name="connsiteY33" fmla="*/ 328612 h 1288256"/>
                <a:gd name="connsiteX34" fmla="*/ 862013 w 966788"/>
                <a:gd name="connsiteY34" fmla="*/ 354806 h 1288256"/>
                <a:gd name="connsiteX35" fmla="*/ 833438 w 966788"/>
                <a:gd name="connsiteY35" fmla="*/ 388143 h 1288256"/>
                <a:gd name="connsiteX36" fmla="*/ 809625 w 966788"/>
                <a:gd name="connsiteY36" fmla="*/ 426243 h 1288256"/>
                <a:gd name="connsiteX37" fmla="*/ 783431 w 966788"/>
                <a:gd name="connsiteY37" fmla="*/ 481012 h 1288256"/>
                <a:gd name="connsiteX38" fmla="*/ 762000 w 966788"/>
                <a:gd name="connsiteY38" fmla="*/ 528637 h 1288256"/>
                <a:gd name="connsiteX39" fmla="*/ 740569 w 966788"/>
                <a:gd name="connsiteY39" fmla="*/ 559593 h 1288256"/>
                <a:gd name="connsiteX40" fmla="*/ 619125 w 966788"/>
                <a:gd name="connsiteY40" fmla="*/ 673893 h 1288256"/>
                <a:gd name="connsiteX41" fmla="*/ 583406 w 966788"/>
                <a:gd name="connsiteY41" fmla="*/ 719137 h 1288256"/>
                <a:gd name="connsiteX42" fmla="*/ 497681 w 966788"/>
                <a:gd name="connsiteY42" fmla="*/ 828675 h 1288256"/>
                <a:gd name="connsiteX43" fmla="*/ 414338 w 966788"/>
                <a:gd name="connsiteY43" fmla="*/ 923925 h 1288256"/>
                <a:gd name="connsiteX44" fmla="*/ 311944 w 966788"/>
                <a:gd name="connsiteY44" fmla="*/ 1040606 h 1288256"/>
                <a:gd name="connsiteX45" fmla="*/ 204788 w 966788"/>
                <a:gd name="connsiteY45" fmla="*/ 1147762 h 1288256"/>
                <a:gd name="connsiteX46" fmla="*/ 121444 w 966788"/>
                <a:gd name="connsiteY46" fmla="*/ 1223962 h 1288256"/>
                <a:gd name="connsiteX47" fmla="*/ 64294 w 966788"/>
                <a:gd name="connsiteY47" fmla="*/ 1271587 h 1288256"/>
                <a:gd name="connsiteX48" fmla="*/ 38100 w 966788"/>
                <a:gd name="connsiteY48" fmla="*/ 1285875 h 1288256"/>
                <a:gd name="connsiteX49" fmla="*/ 21431 w 966788"/>
                <a:gd name="connsiteY49" fmla="*/ 1288256 h 1288256"/>
                <a:gd name="connsiteX50" fmla="*/ 4763 w 966788"/>
                <a:gd name="connsiteY50" fmla="*/ 1283493 h 1288256"/>
                <a:gd name="connsiteX51" fmla="*/ 0 w 966788"/>
                <a:gd name="connsiteY51" fmla="*/ 1266825 h 1288256"/>
                <a:gd name="connsiteX52" fmla="*/ 14288 w 966788"/>
                <a:gd name="connsiteY52" fmla="*/ 1235868 h 1288256"/>
                <a:gd name="connsiteX53" fmla="*/ 54769 w 966788"/>
                <a:gd name="connsiteY53" fmla="*/ 1178718 h 1288256"/>
                <a:gd name="connsiteX54" fmla="*/ 121444 w 966788"/>
                <a:gd name="connsiteY54" fmla="*/ 1090612 h 1288256"/>
                <a:gd name="connsiteX55" fmla="*/ 223838 w 966788"/>
                <a:gd name="connsiteY55" fmla="*/ 947737 h 1288256"/>
                <a:gd name="connsiteX56" fmla="*/ 309563 w 966788"/>
                <a:gd name="connsiteY56" fmla="*/ 821531 h 1288256"/>
                <a:gd name="connsiteX57" fmla="*/ 400050 w 966788"/>
                <a:gd name="connsiteY57" fmla="*/ 676275 h 1288256"/>
                <a:gd name="connsiteX58" fmla="*/ 466725 w 966788"/>
                <a:gd name="connsiteY58" fmla="*/ 557212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66788" h="1288256">
                  <a:moveTo>
                    <a:pt x="466725" y="557212"/>
                  </a:moveTo>
                  <a:lnTo>
                    <a:pt x="514350" y="466725"/>
                  </a:lnTo>
                  <a:lnTo>
                    <a:pt x="552450" y="383381"/>
                  </a:lnTo>
                  <a:lnTo>
                    <a:pt x="585788" y="295275"/>
                  </a:lnTo>
                  <a:lnTo>
                    <a:pt x="597694" y="252412"/>
                  </a:lnTo>
                  <a:lnTo>
                    <a:pt x="600075" y="216693"/>
                  </a:lnTo>
                  <a:lnTo>
                    <a:pt x="600075" y="188118"/>
                  </a:lnTo>
                  <a:lnTo>
                    <a:pt x="590550" y="161925"/>
                  </a:lnTo>
                  <a:lnTo>
                    <a:pt x="573881" y="138112"/>
                  </a:lnTo>
                  <a:lnTo>
                    <a:pt x="552450" y="116681"/>
                  </a:lnTo>
                  <a:lnTo>
                    <a:pt x="526256" y="95250"/>
                  </a:lnTo>
                  <a:lnTo>
                    <a:pt x="490538" y="73818"/>
                  </a:lnTo>
                  <a:lnTo>
                    <a:pt x="447675" y="50006"/>
                  </a:lnTo>
                  <a:lnTo>
                    <a:pt x="435769" y="38100"/>
                  </a:lnTo>
                  <a:lnTo>
                    <a:pt x="426244" y="14287"/>
                  </a:lnTo>
                  <a:lnTo>
                    <a:pt x="433388" y="2381"/>
                  </a:lnTo>
                  <a:lnTo>
                    <a:pt x="450056" y="0"/>
                  </a:lnTo>
                  <a:lnTo>
                    <a:pt x="490538" y="4762"/>
                  </a:lnTo>
                  <a:lnTo>
                    <a:pt x="531019" y="2381"/>
                  </a:lnTo>
                  <a:lnTo>
                    <a:pt x="607219" y="9525"/>
                  </a:lnTo>
                  <a:lnTo>
                    <a:pt x="661988" y="19050"/>
                  </a:lnTo>
                  <a:lnTo>
                    <a:pt x="711994" y="38100"/>
                  </a:lnTo>
                  <a:lnTo>
                    <a:pt x="762000" y="59531"/>
                  </a:lnTo>
                  <a:lnTo>
                    <a:pt x="821531" y="90487"/>
                  </a:lnTo>
                  <a:lnTo>
                    <a:pt x="854869" y="114300"/>
                  </a:lnTo>
                  <a:lnTo>
                    <a:pt x="883444" y="135731"/>
                  </a:lnTo>
                  <a:lnTo>
                    <a:pt x="912019" y="166687"/>
                  </a:lnTo>
                  <a:lnTo>
                    <a:pt x="950119" y="223837"/>
                  </a:lnTo>
                  <a:lnTo>
                    <a:pt x="964406" y="252412"/>
                  </a:lnTo>
                  <a:lnTo>
                    <a:pt x="966788" y="276225"/>
                  </a:lnTo>
                  <a:lnTo>
                    <a:pt x="962025" y="292893"/>
                  </a:lnTo>
                  <a:lnTo>
                    <a:pt x="954881" y="304800"/>
                  </a:lnTo>
                  <a:lnTo>
                    <a:pt x="931069" y="314325"/>
                  </a:lnTo>
                  <a:lnTo>
                    <a:pt x="900113" y="328612"/>
                  </a:lnTo>
                  <a:lnTo>
                    <a:pt x="862013" y="354806"/>
                  </a:lnTo>
                  <a:lnTo>
                    <a:pt x="833438" y="388143"/>
                  </a:lnTo>
                  <a:lnTo>
                    <a:pt x="809625" y="426243"/>
                  </a:lnTo>
                  <a:lnTo>
                    <a:pt x="783431" y="481012"/>
                  </a:lnTo>
                  <a:lnTo>
                    <a:pt x="762000" y="528637"/>
                  </a:lnTo>
                  <a:lnTo>
                    <a:pt x="740569" y="559593"/>
                  </a:lnTo>
                  <a:lnTo>
                    <a:pt x="619125" y="673893"/>
                  </a:lnTo>
                  <a:lnTo>
                    <a:pt x="583406" y="719137"/>
                  </a:lnTo>
                  <a:lnTo>
                    <a:pt x="497681" y="828675"/>
                  </a:lnTo>
                  <a:lnTo>
                    <a:pt x="414338" y="923925"/>
                  </a:lnTo>
                  <a:lnTo>
                    <a:pt x="311944" y="1040606"/>
                  </a:lnTo>
                  <a:lnTo>
                    <a:pt x="204788" y="1147762"/>
                  </a:lnTo>
                  <a:lnTo>
                    <a:pt x="121444" y="1223962"/>
                  </a:lnTo>
                  <a:lnTo>
                    <a:pt x="64294" y="1271587"/>
                  </a:lnTo>
                  <a:lnTo>
                    <a:pt x="38100" y="1285875"/>
                  </a:lnTo>
                  <a:lnTo>
                    <a:pt x="21431" y="1288256"/>
                  </a:lnTo>
                  <a:lnTo>
                    <a:pt x="4763" y="1283493"/>
                  </a:lnTo>
                  <a:lnTo>
                    <a:pt x="0" y="1266825"/>
                  </a:lnTo>
                  <a:lnTo>
                    <a:pt x="14288" y="1235868"/>
                  </a:lnTo>
                  <a:lnTo>
                    <a:pt x="54769" y="1178718"/>
                  </a:lnTo>
                  <a:lnTo>
                    <a:pt x="121444" y="1090612"/>
                  </a:lnTo>
                  <a:lnTo>
                    <a:pt x="223838" y="947737"/>
                  </a:lnTo>
                  <a:lnTo>
                    <a:pt x="309563" y="821531"/>
                  </a:lnTo>
                  <a:lnTo>
                    <a:pt x="400050" y="676275"/>
                  </a:lnTo>
                  <a:lnTo>
                    <a:pt x="466725" y="557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1">
              <a:extLst>
                <a:ext uri="{FF2B5EF4-FFF2-40B4-BE49-F238E27FC236}">
                  <a16:creationId xmlns:a16="http://schemas.microsoft.com/office/drawing/2014/main" id="{D96CB42D-B6EA-4FA7-8DB8-55382BF52F3A}"/>
                </a:ext>
              </a:extLst>
            </p:cNvPr>
            <p:cNvSpPr/>
            <p:nvPr/>
          </p:nvSpPr>
          <p:spPr>
            <a:xfrm>
              <a:off x="5753895" y="1390650"/>
              <a:ext cx="879475" cy="935038"/>
            </a:xfrm>
            <a:custGeom>
              <a:avLst/>
              <a:gdLst>
                <a:gd name="connsiteX0" fmla="*/ 395287 w 881062"/>
                <a:gd name="connsiteY0" fmla="*/ 471488 h 935831"/>
                <a:gd name="connsiteX1" fmla="*/ 454819 w 881062"/>
                <a:gd name="connsiteY1" fmla="*/ 395288 h 935831"/>
                <a:gd name="connsiteX2" fmla="*/ 476250 w 881062"/>
                <a:gd name="connsiteY2" fmla="*/ 366713 h 935831"/>
                <a:gd name="connsiteX3" fmla="*/ 497681 w 881062"/>
                <a:gd name="connsiteY3" fmla="*/ 335756 h 935831"/>
                <a:gd name="connsiteX4" fmla="*/ 514350 w 881062"/>
                <a:gd name="connsiteY4" fmla="*/ 309563 h 935831"/>
                <a:gd name="connsiteX5" fmla="*/ 526256 w 881062"/>
                <a:gd name="connsiteY5" fmla="*/ 283369 h 935831"/>
                <a:gd name="connsiteX6" fmla="*/ 535781 w 881062"/>
                <a:gd name="connsiteY6" fmla="*/ 252413 h 935831"/>
                <a:gd name="connsiteX7" fmla="*/ 542925 w 881062"/>
                <a:gd name="connsiteY7" fmla="*/ 223838 h 935831"/>
                <a:gd name="connsiteX8" fmla="*/ 550069 w 881062"/>
                <a:gd name="connsiteY8" fmla="*/ 185738 h 935831"/>
                <a:gd name="connsiteX9" fmla="*/ 550069 w 881062"/>
                <a:gd name="connsiteY9" fmla="*/ 164306 h 935831"/>
                <a:gd name="connsiteX10" fmla="*/ 540544 w 881062"/>
                <a:gd name="connsiteY10" fmla="*/ 147638 h 935831"/>
                <a:gd name="connsiteX11" fmla="*/ 528637 w 881062"/>
                <a:gd name="connsiteY11" fmla="*/ 133350 h 935831"/>
                <a:gd name="connsiteX12" fmla="*/ 502444 w 881062"/>
                <a:gd name="connsiteY12" fmla="*/ 111919 h 935831"/>
                <a:gd name="connsiteX13" fmla="*/ 485775 w 881062"/>
                <a:gd name="connsiteY13" fmla="*/ 102394 h 935831"/>
                <a:gd name="connsiteX14" fmla="*/ 459581 w 881062"/>
                <a:gd name="connsiteY14" fmla="*/ 88106 h 935831"/>
                <a:gd name="connsiteX15" fmla="*/ 433387 w 881062"/>
                <a:gd name="connsiteY15" fmla="*/ 80963 h 935831"/>
                <a:gd name="connsiteX16" fmla="*/ 404812 w 881062"/>
                <a:gd name="connsiteY16" fmla="*/ 66675 h 935831"/>
                <a:gd name="connsiteX17" fmla="*/ 385762 w 881062"/>
                <a:gd name="connsiteY17" fmla="*/ 45244 h 935831"/>
                <a:gd name="connsiteX18" fmla="*/ 385762 w 881062"/>
                <a:gd name="connsiteY18" fmla="*/ 30956 h 935831"/>
                <a:gd name="connsiteX19" fmla="*/ 395287 w 881062"/>
                <a:gd name="connsiteY19" fmla="*/ 16669 h 935831"/>
                <a:gd name="connsiteX20" fmla="*/ 414337 w 881062"/>
                <a:gd name="connsiteY20" fmla="*/ 9525 h 935831"/>
                <a:gd name="connsiteX21" fmla="*/ 442912 w 881062"/>
                <a:gd name="connsiteY21" fmla="*/ 2381 h 935831"/>
                <a:gd name="connsiteX22" fmla="*/ 495300 w 881062"/>
                <a:gd name="connsiteY22" fmla="*/ 0 h 935831"/>
                <a:gd name="connsiteX23" fmla="*/ 578644 w 881062"/>
                <a:gd name="connsiteY23" fmla="*/ 2381 h 935831"/>
                <a:gd name="connsiteX24" fmla="*/ 626269 w 881062"/>
                <a:gd name="connsiteY24" fmla="*/ 11906 h 935831"/>
                <a:gd name="connsiteX25" fmla="*/ 676275 w 881062"/>
                <a:gd name="connsiteY25" fmla="*/ 33338 h 935831"/>
                <a:gd name="connsiteX26" fmla="*/ 738187 w 881062"/>
                <a:gd name="connsiteY26" fmla="*/ 69056 h 935831"/>
                <a:gd name="connsiteX27" fmla="*/ 783431 w 881062"/>
                <a:gd name="connsiteY27" fmla="*/ 100013 h 935831"/>
                <a:gd name="connsiteX28" fmla="*/ 814387 w 881062"/>
                <a:gd name="connsiteY28" fmla="*/ 126206 h 935831"/>
                <a:gd name="connsiteX29" fmla="*/ 842962 w 881062"/>
                <a:gd name="connsiteY29" fmla="*/ 161925 h 935831"/>
                <a:gd name="connsiteX30" fmla="*/ 864394 w 881062"/>
                <a:gd name="connsiteY30" fmla="*/ 195263 h 935831"/>
                <a:gd name="connsiteX31" fmla="*/ 876300 w 881062"/>
                <a:gd name="connsiteY31" fmla="*/ 219075 h 935831"/>
                <a:gd name="connsiteX32" fmla="*/ 881062 w 881062"/>
                <a:gd name="connsiteY32" fmla="*/ 240506 h 935831"/>
                <a:gd name="connsiteX33" fmla="*/ 876300 w 881062"/>
                <a:gd name="connsiteY33" fmla="*/ 271463 h 935831"/>
                <a:gd name="connsiteX34" fmla="*/ 864394 w 881062"/>
                <a:gd name="connsiteY34" fmla="*/ 290513 h 935831"/>
                <a:gd name="connsiteX35" fmla="*/ 838200 w 881062"/>
                <a:gd name="connsiteY35" fmla="*/ 309563 h 935831"/>
                <a:gd name="connsiteX36" fmla="*/ 804862 w 881062"/>
                <a:gd name="connsiteY36" fmla="*/ 328613 h 935831"/>
                <a:gd name="connsiteX37" fmla="*/ 759619 w 881062"/>
                <a:gd name="connsiteY37" fmla="*/ 357188 h 935831"/>
                <a:gd name="connsiteX38" fmla="*/ 709612 w 881062"/>
                <a:gd name="connsiteY38" fmla="*/ 402431 h 935831"/>
                <a:gd name="connsiteX39" fmla="*/ 573881 w 881062"/>
                <a:gd name="connsiteY39" fmla="*/ 538163 h 935831"/>
                <a:gd name="connsiteX40" fmla="*/ 447675 w 881062"/>
                <a:gd name="connsiteY40" fmla="*/ 640556 h 935831"/>
                <a:gd name="connsiteX41" fmla="*/ 271462 w 881062"/>
                <a:gd name="connsiteY41" fmla="*/ 773906 h 935831"/>
                <a:gd name="connsiteX42" fmla="*/ 130969 w 881062"/>
                <a:gd name="connsiteY42" fmla="*/ 873919 h 935831"/>
                <a:gd name="connsiteX43" fmla="*/ 52387 w 881062"/>
                <a:gd name="connsiteY43" fmla="*/ 926306 h 935831"/>
                <a:gd name="connsiteX44" fmla="*/ 26194 w 881062"/>
                <a:gd name="connsiteY44" fmla="*/ 935831 h 935831"/>
                <a:gd name="connsiteX45" fmla="*/ 9525 w 881062"/>
                <a:gd name="connsiteY45" fmla="*/ 935831 h 935831"/>
                <a:gd name="connsiteX46" fmla="*/ 0 w 881062"/>
                <a:gd name="connsiteY46" fmla="*/ 923925 h 935831"/>
                <a:gd name="connsiteX47" fmla="*/ 4762 w 881062"/>
                <a:gd name="connsiteY47" fmla="*/ 897731 h 935831"/>
                <a:gd name="connsiteX48" fmla="*/ 11906 w 881062"/>
                <a:gd name="connsiteY48" fmla="*/ 885825 h 935831"/>
                <a:gd name="connsiteX49" fmla="*/ 42862 w 881062"/>
                <a:gd name="connsiteY49" fmla="*/ 850106 h 935831"/>
                <a:gd name="connsiteX50" fmla="*/ 107156 w 881062"/>
                <a:gd name="connsiteY50" fmla="*/ 783431 h 935831"/>
                <a:gd name="connsiteX51" fmla="*/ 178594 w 881062"/>
                <a:gd name="connsiteY51" fmla="*/ 709613 h 935831"/>
                <a:gd name="connsiteX52" fmla="*/ 247650 w 881062"/>
                <a:gd name="connsiteY52" fmla="*/ 638175 h 935831"/>
                <a:gd name="connsiteX53" fmla="*/ 350044 w 881062"/>
                <a:gd name="connsiteY53" fmla="*/ 523875 h 935831"/>
                <a:gd name="connsiteX54" fmla="*/ 395287 w 881062"/>
                <a:gd name="connsiteY54" fmla="*/ 471488 h 9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81062" h="935831">
                  <a:moveTo>
                    <a:pt x="395287" y="471488"/>
                  </a:moveTo>
                  <a:lnTo>
                    <a:pt x="454819" y="395288"/>
                  </a:lnTo>
                  <a:lnTo>
                    <a:pt x="476250" y="366713"/>
                  </a:lnTo>
                  <a:lnTo>
                    <a:pt x="497681" y="335756"/>
                  </a:lnTo>
                  <a:lnTo>
                    <a:pt x="514350" y="309563"/>
                  </a:lnTo>
                  <a:lnTo>
                    <a:pt x="526256" y="283369"/>
                  </a:lnTo>
                  <a:lnTo>
                    <a:pt x="535781" y="252413"/>
                  </a:lnTo>
                  <a:lnTo>
                    <a:pt x="542925" y="223838"/>
                  </a:lnTo>
                  <a:lnTo>
                    <a:pt x="550069" y="185738"/>
                  </a:lnTo>
                  <a:lnTo>
                    <a:pt x="550069" y="164306"/>
                  </a:lnTo>
                  <a:lnTo>
                    <a:pt x="540544" y="147638"/>
                  </a:lnTo>
                  <a:lnTo>
                    <a:pt x="528637" y="133350"/>
                  </a:lnTo>
                  <a:lnTo>
                    <a:pt x="502444" y="111919"/>
                  </a:lnTo>
                  <a:lnTo>
                    <a:pt x="485775" y="102394"/>
                  </a:lnTo>
                  <a:lnTo>
                    <a:pt x="459581" y="88106"/>
                  </a:lnTo>
                  <a:lnTo>
                    <a:pt x="433387" y="80963"/>
                  </a:lnTo>
                  <a:lnTo>
                    <a:pt x="404812" y="66675"/>
                  </a:lnTo>
                  <a:lnTo>
                    <a:pt x="385762" y="45244"/>
                  </a:lnTo>
                  <a:lnTo>
                    <a:pt x="385762" y="30956"/>
                  </a:lnTo>
                  <a:lnTo>
                    <a:pt x="395287" y="16669"/>
                  </a:lnTo>
                  <a:lnTo>
                    <a:pt x="414337" y="9525"/>
                  </a:lnTo>
                  <a:lnTo>
                    <a:pt x="442912" y="2381"/>
                  </a:lnTo>
                  <a:lnTo>
                    <a:pt x="495300" y="0"/>
                  </a:lnTo>
                  <a:lnTo>
                    <a:pt x="578644" y="2381"/>
                  </a:lnTo>
                  <a:lnTo>
                    <a:pt x="626269" y="11906"/>
                  </a:lnTo>
                  <a:lnTo>
                    <a:pt x="676275" y="33338"/>
                  </a:lnTo>
                  <a:lnTo>
                    <a:pt x="738187" y="69056"/>
                  </a:lnTo>
                  <a:lnTo>
                    <a:pt x="783431" y="100013"/>
                  </a:lnTo>
                  <a:lnTo>
                    <a:pt x="814387" y="126206"/>
                  </a:lnTo>
                  <a:lnTo>
                    <a:pt x="842962" y="161925"/>
                  </a:lnTo>
                  <a:lnTo>
                    <a:pt x="864394" y="195263"/>
                  </a:lnTo>
                  <a:lnTo>
                    <a:pt x="876300" y="219075"/>
                  </a:lnTo>
                  <a:lnTo>
                    <a:pt x="881062" y="240506"/>
                  </a:lnTo>
                  <a:lnTo>
                    <a:pt x="876300" y="271463"/>
                  </a:lnTo>
                  <a:lnTo>
                    <a:pt x="864394" y="290513"/>
                  </a:lnTo>
                  <a:lnTo>
                    <a:pt x="838200" y="309563"/>
                  </a:lnTo>
                  <a:lnTo>
                    <a:pt x="804862" y="328613"/>
                  </a:lnTo>
                  <a:lnTo>
                    <a:pt x="759619" y="357188"/>
                  </a:lnTo>
                  <a:lnTo>
                    <a:pt x="709612" y="402431"/>
                  </a:lnTo>
                  <a:lnTo>
                    <a:pt x="573881" y="538163"/>
                  </a:lnTo>
                  <a:lnTo>
                    <a:pt x="447675" y="640556"/>
                  </a:lnTo>
                  <a:lnTo>
                    <a:pt x="271462" y="773906"/>
                  </a:lnTo>
                  <a:lnTo>
                    <a:pt x="130969" y="873919"/>
                  </a:lnTo>
                  <a:lnTo>
                    <a:pt x="52387" y="926306"/>
                  </a:lnTo>
                  <a:lnTo>
                    <a:pt x="26194" y="935831"/>
                  </a:lnTo>
                  <a:lnTo>
                    <a:pt x="9525" y="935831"/>
                  </a:lnTo>
                  <a:lnTo>
                    <a:pt x="0" y="923925"/>
                  </a:lnTo>
                  <a:lnTo>
                    <a:pt x="4762" y="897731"/>
                  </a:lnTo>
                  <a:lnTo>
                    <a:pt x="11906" y="885825"/>
                  </a:lnTo>
                  <a:lnTo>
                    <a:pt x="42862" y="850106"/>
                  </a:lnTo>
                  <a:lnTo>
                    <a:pt x="107156" y="783431"/>
                  </a:lnTo>
                  <a:lnTo>
                    <a:pt x="178594" y="709613"/>
                  </a:lnTo>
                  <a:lnTo>
                    <a:pt x="247650" y="638175"/>
                  </a:lnTo>
                  <a:lnTo>
                    <a:pt x="350044" y="523875"/>
                  </a:lnTo>
                  <a:lnTo>
                    <a:pt x="395287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66401AE1-E3D1-4345-AE66-8A61F94C5E51}"/>
                </a:ext>
              </a:extLst>
            </p:cNvPr>
            <p:cNvSpPr/>
            <p:nvPr/>
          </p:nvSpPr>
          <p:spPr>
            <a:xfrm>
              <a:off x="4147345" y="2693989"/>
              <a:ext cx="1406525" cy="422275"/>
            </a:xfrm>
            <a:custGeom>
              <a:avLst/>
              <a:gdLst>
                <a:gd name="connsiteX0" fmla="*/ 557213 w 1404938"/>
                <a:gd name="connsiteY0" fmla="*/ 219075 h 423862"/>
                <a:gd name="connsiteX1" fmla="*/ 652463 w 1404938"/>
                <a:gd name="connsiteY1" fmla="*/ 200025 h 423862"/>
                <a:gd name="connsiteX2" fmla="*/ 733425 w 1404938"/>
                <a:gd name="connsiteY2" fmla="*/ 180975 h 423862"/>
                <a:gd name="connsiteX3" fmla="*/ 840582 w 1404938"/>
                <a:gd name="connsiteY3" fmla="*/ 152400 h 423862"/>
                <a:gd name="connsiteX4" fmla="*/ 897732 w 1404938"/>
                <a:gd name="connsiteY4" fmla="*/ 135731 h 423862"/>
                <a:gd name="connsiteX5" fmla="*/ 942975 w 1404938"/>
                <a:gd name="connsiteY5" fmla="*/ 116681 h 423862"/>
                <a:gd name="connsiteX6" fmla="*/ 1004888 w 1404938"/>
                <a:gd name="connsiteY6" fmla="*/ 85725 h 423862"/>
                <a:gd name="connsiteX7" fmla="*/ 1062038 w 1404938"/>
                <a:gd name="connsiteY7" fmla="*/ 50006 h 423862"/>
                <a:gd name="connsiteX8" fmla="*/ 1102519 w 1404938"/>
                <a:gd name="connsiteY8" fmla="*/ 21431 h 423862"/>
                <a:gd name="connsiteX9" fmla="*/ 1123950 w 1404938"/>
                <a:gd name="connsiteY9" fmla="*/ 4762 h 423862"/>
                <a:gd name="connsiteX10" fmla="*/ 1140619 w 1404938"/>
                <a:gd name="connsiteY10" fmla="*/ 0 h 423862"/>
                <a:gd name="connsiteX11" fmla="*/ 1195388 w 1404938"/>
                <a:gd name="connsiteY11" fmla="*/ 9525 h 423862"/>
                <a:gd name="connsiteX12" fmla="*/ 1252538 w 1404938"/>
                <a:gd name="connsiteY12" fmla="*/ 23812 h 423862"/>
                <a:gd name="connsiteX13" fmla="*/ 1302544 w 1404938"/>
                <a:gd name="connsiteY13" fmla="*/ 40481 h 423862"/>
                <a:gd name="connsiteX14" fmla="*/ 1343025 w 1404938"/>
                <a:gd name="connsiteY14" fmla="*/ 61912 h 423862"/>
                <a:gd name="connsiteX15" fmla="*/ 1373982 w 1404938"/>
                <a:gd name="connsiteY15" fmla="*/ 83344 h 423862"/>
                <a:gd name="connsiteX16" fmla="*/ 1395413 w 1404938"/>
                <a:gd name="connsiteY16" fmla="*/ 100012 h 423862"/>
                <a:gd name="connsiteX17" fmla="*/ 1402557 w 1404938"/>
                <a:gd name="connsiteY17" fmla="*/ 114300 h 423862"/>
                <a:gd name="connsiteX18" fmla="*/ 1404938 w 1404938"/>
                <a:gd name="connsiteY18" fmla="*/ 140494 h 423862"/>
                <a:gd name="connsiteX19" fmla="*/ 1400175 w 1404938"/>
                <a:gd name="connsiteY19" fmla="*/ 173831 h 423862"/>
                <a:gd name="connsiteX20" fmla="*/ 1385888 w 1404938"/>
                <a:gd name="connsiteY20" fmla="*/ 192881 h 423862"/>
                <a:gd name="connsiteX21" fmla="*/ 1357313 w 1404938"/>
                <a:gd name="connsiteY21" fmla="*/ 204787 h 423862"/>
                <a:gd name="connsiteX22" fmla="*/ 1207294 w 1404938"/>
                <a:gd name="connsiteY22" fmla="*/ 238125 h 423862"/>
                <a:gd name="connsiteX23" fmla="*/ 992982 w 1404938"/>
                <a:gd name="connsiteY23" fmla="*/ 283369 h 423862"/>
                <a:gd name="connsiteX24" fmla="*/ 821532 w 1404938"/>
                <a:gd name="connsiteY24" fmla="*/ 316706 h 423862"/>
                <a:gd name="connsiteX25" fmla="*/ 633413 w 1404938"/>
                <a:gd name="connsiteY25" fmla="*/ 376237 h 423862"/>
                <a:gd name="connsiteX26" fmla="*/ 507207 w 1404938"/>
                <a:gd name="connsiteY26" fmla="*/ 400050 h 423862"/>
                <a:gd name="connsiteX27" fmla="*/ 378619 w 1404938"/>
                <a:gd name="connsiteY27" fmla="*/ 421481 h 423862"/>
                <a:gd name="connsiteX28" fmla="*/ 330994 w 1404938"/>
                <a:gd name="connsiteY28" fmla="*/ 423862 h 423862"/>
                <a:gd name="connsiteX29" fmla="*/ 300038 w 1404938"/>
                <a:gd name="connsiteY29" fmla="*/ 421481 h 423862"/>
                <a:gd name="connsiteX30" fmla="*/ 254794 w 1404938"/>
                <a:gd name="connsiteY30" fmla="*/ 411956 h 423862"/>
                <a:gd name="connsiteX31" fmla="*/ 183357 w 1404938"/>
                <a:gd name="connsiteY31" fmla="*/ 383381 h 423862"/>
                <a:gd name="connsiteX32" fmla="*/ 133350 w 1404938"/>
                <a:gd name="connsiteY32" fmla="*/ 352425 h 423862"/>
                <a:gd name="connsiteX33" fmla="*/ 66675 w 1404938"/>
                <a:gd name="connsiteY33" fmla="*/ 309562 h 423862"/>
                <a:gd name="connsiteX34" fmla="*/ 14288 w 1404938"/>
                <a:gd name="connsiteY34" fmla="*/ 269081 h 423862"/>
                <a:gd name="connsiteX35" fmla="*/ 0 w 1404938"/>
                <a:gd name="connsiteY35" fmla="*/ 242887 h 423862"/>
                <a:gd name="connsiteX36" fmla="*/ 2382 w 1404938"/>
                <a:gd name="connsiteY36" fmla="*/ 226219 h 423862"/>
                <a:gd name="connsiteX37" fmla="*/ 9525 w 1404938"/>
                <a:gd name="connsiteY37" fmla="*/ 219075 h 423862"/>
                <a:gd name="connsiteX38" fmla="*/ 52388 w 1404938"/>
                <a:gd name="connsiteY38" fmla="*/ 223837 h 423862"/>
                <a:gd name="connsiteX39" fmla="*/ 164307 w 1404938"/>
                <a:gd name="connsiteY39" fmla="*/ 238125 h 423862"/>
                <a:gd name="connsiteX40" fmla="*/ 285750 w 1404938"/>
                <a:gd name="connsiteY40" fmla="*/ 245269 h 423862"/>
                <a:gd name="connsiteX41" fmla="*/ 373857 w 1404938"/>
                <a:gd name="connsiteY41" fmla="*/ 242887 h 423862"/>
                <a:gd name="connsiteX42" fmla="*/ 557213 w 1404938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404938" h="423862">
                  <a:moveTo>
                    <a:pt x="557213" y="219075"/>
                  </a:moveTo>
                  <a:lnTo>
                    <a:pt x="652463" y="200025"/>
                  </a:lnTo>
                  <a:lnTo>
                    <a:pt x="733425" y="180975"/>
                  </a:lnTo>
                  <a:lnTo>
                    <a:pt x="840582" y="152400"/>
                  </a:lnTo>
                  <a:lnTo>
                    <a:pt x="897732" y="135731"/>
                  </a:lnTo>
                  <a:lnTo>
                    <a:pt x="942975" y="116681"/>
                  </a:lnTo>
                  <a:lnTo>
                    <a:pt x="1004888" y="85725"/>
                  </a:lnTo>
                  <a:lnTo>
                    <a:pt x="1062038" y="50006"/>
                  </a:lnTo>
                  <a:lnTo>
                    <a:pt x="1102519" y="21431"/>
                  </a:lnTo>
                  <a:lnTo>
                    <a:pt x="1123950" y="4762"/>
                  </a:lnTo>
                  <a:lnTo>
                    <a:pt x="1140619" y="0"/>
                  </a:lnTo>
                  <a:lnTo>
                    <a:pt x="1195388" y="9525"/>
                  </a:lnTo>
                  <a:lnTo>
                    <a:pt x="1252538" y="23812"/>
                  </a:lnTo>
                  <a:lnTo>
                    <a:pt x="1302544" y="40481"/>
                  </a:lnTo>
                  <a:lnTo>
                    <a:pt x="1343025" y="61912"/>
                  </a:lnTo>
                  <a:lnTo>
                    <a:pt x="1373982" y="83344"/>
                  </a:lnTo>
                  <a:lnTo>
                    <a:pt x="1395413" y="100012"/>
                  </a:lnTo>
                  <a:lnTo>
                    <a:pt x="1402557" y="114300"/>
                  </a:lnTo>
                  <a:lnTo>
                    <a:pt x="1404938" y="140494"/>
                  </a:lnTo>
                  <a:lnTo>
                    <a:pt x="1400175" y="173831"/>
                  </a:lnTo>
                  <a:lnTo>
                    <a:pt x="1385888" y="192881"/>
                  </a:lnTo>
                  <a:lnTo>
                    <a:pt x="1357313" y="204787"/>
                  </a:lnTo>
                  <a:lnTo>
                    <a:pt x="1207294" y="238125"/>
                  </a:lnTo>
                  <a:lnTo>
                    <a:pt x="992982" y="283369"/>
                  </a:lnTo>
                  <a:lnTo>
                    <a:pt x="821532" y="316706"/>
                  </a:lnTo>
                  <a:lnTo>
                    <a:pt x="633413" y="376237"/>
                  </a:lnTo>
                  <a:lnTo>
                    <a:pt x="507207" y="400050"/>
                  </a:lnTo>
                  <a:lnTo>
                    <a:pt x="378619" y="421481"/>
                  </a:lnTo>
                  <a:lnTo>
                    <a:pt x="330994" y="423862"/>
                  </a:lnTo>
                  <a:lnTo>
                    <a:pt x="300038" y="421481"/>
                  </a:lnTo>
                  <a:lnTo>
                    <a:pt x="254794" y="411956"/>
                  </a:lnTo>
                  <a:lnTo>
                    <a:pt x="183357" y="383381"/>
                  </a:lnTo>
                  <a:lnTo>
                    <a:pt x="133350" y="352425"/>
                  </a:lnTo>
                  <a:lnTo>
                    <a:pt x="66675" y="309562"/>
                  </a:lnTo>
                  <a:lnTo>
                    <a:pt x="14288" y="269081"/>
                  </a:lnTo>
                  <a:lnTo>
                    <a:pt x="0" y="242887"/>
                  </a:lnTo>
                  <a:lnTo>
                    <a:pt x="2382" y="226219"/>
                  </a:lnTo>
                  <a:lnTo>
                    <a:pt x="9525" y="219075"/>
                  </a:lnTo>
                  <a:lnTo>
                    <a:pt x="52388" y="223837"/>
                  </a:lnTo>
                  <a:lnTo>
                    <a:pt x="164307" y="238125"/>
                  </a:lnTo>
                  <a:lnTo>
                    <a:pt x="285750" y="245269"/>
                  </a:lnTo>
                  <a:lnTo>
                    <a:pt x="373857" y="242887"/>
                  </a:lnTo>
                  <a:lnTo>
                    <a:pt x="557213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5">
              <a:extLst>
                <a:ext uri="{FF2B5EF4-FFF2-40B4-BE49-F238E27FC236}">
                  <a16:creationId xmlns:a16="http://schemas.microsoft.com/office/drawing/2014/main" id="{CC728B6B-CB51-45AF-B9EF-FBF87E37A62E}"/>
                </a:ext>
              </a:extLst>
            </p:cNvPr>
            <p:cNvSpPr/>
            <p:nvPr/>
          </p:nvSpPr>
          <p:spPr>
            <a:xfrm>
              <a:off x="3848101" y="4168776"/>
              <a:ext cx="4295775" cy="619125"/>
            </a:xfrm>
            <a:custGeom>
              <a:avLst/>
              <a:gdLst>
                <a:gd name="connsiteX0" fmla="*/ 1210963 w 4296621"/>
                <a:gd name="connsiteY0" fmla="*/ 285970 h 617838"/>
                <a:gd name="connsiteX1" fmla="*/ 1765251 w 4296621"/>
                <a:gd name="connsiteY1" fmla="*/ 229482 h 617838"/>
                <a:gd name="connsiteX2" fmla="*/ 2072405 w 4296621"/>
                <a:gd name="connsiteY2" fmla="*/ 194177 h 617838"/>
                <a:gd name="connsiteX3" fmla="*/ 2291296 w 4296621"/>
                <a:gd name="connsiteY3" fmla="*/ 155342 h 617838"/>
                <a:gd name="connsiteX4" fmla="*/ 2587858 w 4296621"/>
                <a:gd name="connsiteY4" fmla="*/ 134159 h 617838"/>
                <a:gd name="connsiteX5" fmla="*/ 3110373 w 4296621"/>
                <a:gd name="connsiteY5" fmla="*/ 98854 h 617838"/>
                <a:gd name="connsiteX6" fmla="*/ 3392813 w 4296621"/>
                <a:gd name="connsiteY6" fmla="*/ 81201 h 617838"/>
                <a:gd name="connsiteX7" fmla="*/ 3608173 w 4296621"/>
                <a:gd name="connsiteY7" fmla="*/ 63549 h 617838"/>
                <a:gd name="connsiteX8" fmla="*/ 3650539 w 4296621"/>
                <a:gd name="connsiteY8" fmla="*/ 52957 h 617838"/>
                <a:gd name="connsiteX9" fmla="*/ 3703497 w 4296621"/>
                <a:gd name="connsiteY9" fmla="*/ 31774 h 617838"/>
                <a:gd name="connsiteX10" fmla="*/ 3752924 w 4296621"/>
                <a:gd name="connsiteY10" fmla="*/ 0 h 617838"/>
                <a:gd name="connsiteX11" fmla="*/ 3802351 w 4296621"/>
                <a:gd name="connsiteY11" fmla="*/ 3530 h 617838"/>
                <a:gd name="connsiteX12" fmla="*/ 3968285 w 4296621"/>
                <a:gd name="connsiteY12" fmla="*/ 38835 h 617838"/>
                <a:gd name="connsiteX13" fmla="*/ 4081261 w 4296621"/>
                <a:gd name="connsiteY13" fmla="*/ 77671 h 617838"/>
                <a:gd name="connsiteX14" fmla="*/ 4158932 w 4296621"/>
                <a:gd name="connsiteY14" fmla="*/ 112976 h 617838"/>
                <a:gd name="connsiteX15" fmla="*/ 4222481 w 4296621"/>
                <a:gd name="connsiteY15" fmla="*/ 151811 h 617838"/>
                <a:gd name="connsiteX16" fmla="*/ 4257786 w 4296621"/>
                <a:gd name="connsiteY16" fmla="*/ 180055 h 617838"/>
                <a:gd name="connsiteX17" fmla="*/ 4278969 w 4296621"/>
                <a:gd name="connsiteY17" fmla="*/ 204769 h 617838"/>
                <a:gd name="connsiteX18" fmla="*/ 4293091 w 4296621"/>
                <a:gd name="connsiteY18" fmla="*/ 229482 h 617838"/>
                <a:gd name="connsiteX19" fmla="*/ 4296621 w 4296621"/>
                <a:gd name="connsiteY19" fmla="*/ 250665 h 617838"/>
                <a:gd name="connsiteX20" fmla="*/ 4282499 w 4296621"/>
                <a:gd name="connsiteY20" fmla="*/ 282440 h 617838"/>
                <a:gd name="connsiteX21" fmla="*/ 4268377 w 4296621"/>
                <a:gd name="connsiteY21" fmla="*/ 296562 h 617838"/>
                <a:gd name="connsiteX22" fmla="*/ 4240133 w 4296621"/>
                <a:gd name="connsiteY22" fmla="*/ 314214 h 617838"/>
                <a:gd name="connsiteX23" fmla="*/ 4187176 w 4296621"/>
                <a:gd name="connsiteY23" fmla="*/ 331867 h 617838"/>
                <a:gd name="connsiteX24" fmla="*/ 4130688 w 4296621"/>
                <a:gd name="connsiteY24" fmla="*/ 321275 h 617838"/>
                <a:gd name="connsiteX25" fmla="*/ 3957693 w 4296621"/>
                <a:gd name="connsiteY25" fmla="*/ 300092 h 617838"/>
                <a:gd name="connsiteX26" fmla="*/ 3682314 w 4296621"/>
                <a:gd name="connsiteY26" fmla="*/ 278909 h 617838"/>
                <a:gd name="connsiteX27" fmla="*/ 3424587 w 4296621"/>
                <a:gd name="connsiteY27" fmla="*/ 268318 h 617838"/>
                <a:gd name="connsiteX28" fmla="*/ 3149208 w 4296621"/>
                <a:gd name="connsiteY28" fmla="*/ 264787 h 617838"/>
                <a:gd name="connsiteX29" fmla="*/ 2923256 w 4296621"/>
                <a:gd name="connsiteY29" fmla="*/ 268318 h 617838"/>
                <a:gd name="connsiteX30" fmla="*/ 2690243 w 4296621"/>
                <a:gd name="connsiteY30" fmla="*/ 285970 h 617838"/>
                <a:gd name="connsiteX31" fmla="*/ 2400742 w 4296621"/>
                <a:gd name="connsiteY31" fmla="*/ 310684 h 617838"/>
                <a:gd name="connsiteX32" fmla="*/ 1722885 w 4296621"/>
                <a:gd name="connsiteY32" fmla="*/ 384824 h 617838"/>
                <a:gd name="connsiteX33" fmla="*/ 1355713 w 4296621"/>
                <a:gd name="connsiteY33" fmla="*/ 434252 h 617838"/>
                <a:gd name="connsiteX34" fmla="*/ 1055621 w 4296621"/>
                <a:gd name="connsiteY34" fmla="*/ 483679 h 617838"/>
                <a:gd name="connsiteX35" fmla="*/ 695509 w 4296621"/>
                <a:gd name="connsiteY35" fmla="*/ 557819 h 617838"/>
                <a:gd name="connsiteX36" fmla="*/ 437783 w 4296621"/>
                <a:gd name="connsiteY36" fmla="*/ 617838 h 617838"/>
                <a:gd name="connsiteX37" fmla="*/ 406008 w 4296621"/>
                <a:gd name="connsiteY37" fmla="*/ 617838 h 617838"/>
                <a:gd name="connsiteX38" fmla="*/ 370703 w 4296621"/>
                <a:gd name="connsiteY38" fmla="*/ 600185 h 617838"/>
                <a:gd name="connsiteX39" fmla="*/ 271849 w 4296621"/>
                <a:gd name="connsiteY39" fmla="*/ 533106 h 617838"/>
                <a:gd name="connsiteX40" fmla="*/ 190648 w 4296621"/>
                <a:gd name="connsiteY40" fmla="*/ 469557 h 617838"/>
                <a:gd name="connsiteX41" fmla="*/ 109446 w 4296621"/>
                <a:gd name="connsiteY41" fmla="*/ 388355 h 617838"/>
                <a:gd name="connsiteX42" fmla="*/ 28244 w 4296621"/>
                <a:gd name="connsiteY42" fmla="*/ 296562 h 617838"/>
                <a:gd name="connsiteX43" fmla="*/ 0 w 4296621"/>
                <a:gd name="connsiteY43" fmla="*/ 247135 h 617838"/>
                <a:gd name="connsiteX44" fmla="*/ 0 w 4296621"/>
                <a:gd name="connsiteY44" fmla="*/ 233013 h 617838"/>
                <a:gd name="connsiteX45" fmla="*/ 3531 w 4296621"/>
                <a:gd name="connsiteY45" fmla="*/ 222421 h 617838"/>
                <a:gd name="connsiteX46" fmla="*/ 10592 w 4296621"/>
                <a:gd name="connsiteY46" fmla="*/ 215360 h 617838"/>
                <a:gd name="connsiteX47" fmla="*/ 35305 w 4296621"/>
                <a:gd name="connsiteY47" fmla="*/ 215360 h 617838"/>
                <a:gd name="connsiteX48" fmla="*/ 45897 w 4296621"/>
                <a:gd name="connsiteY48" fmla="*/ 215360 h 617838"/>
                <a:gd name="connsiteX49" fmla="*/ 67080 w 4296621"/>
                <a:gd name="connsiteY49" fmla="*/ 229482 h 617838"/>
                <a:gd name="connsiteX50" fmla="*/ 123568 w 4296621"/>
                <a:gd name="connsiteY50" fmla="*/ 271848 h 617838"/>
                <a:gd name="connsiteX51" fmla="*/ 162404 w 4296621"/>
                <a:gd name="connsiteY51" fmla="*/ 296562 h 617838"/>
                <a:gd name="connsiteX52" fmla="*/ 215361 w 4296621"/>
                <a:gd name="connsiteY52" fmla="*/ 324806 h 617838"/>
                <a:gd name="connsiteX53" fmla="*/ 271849 w 4296621"/>
                <a:gd name="connsiteY53" fmla="*/ 342458 h 617838"/>
                <a:gd name="connsiteX54" fmla="*/ 356581 w 4296621"/>
                <a:gd name="connsiteY54" fmla="*/ 356580 h 617838"/>
                <a:gd name="connsiteX55" fmla="*/ 596655 w 4296621"/>
                <a:gd name="connsiteY55" fmla="*/ 338928 h 617838"/>
                <a:gd name="connsiteX56" fmla="*/ 1210963 w 4296621"/>
                <a:gd name="connsiteY56" fmla="*/ 285970 h 61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296621" h="617838">
                  <a:moveTo>
                    <a:pt x="1210963" y="285970"/>
                  </a:moveTo>
                  <a:lnTo>
                    <a:pt x="1765251" y="229482"/>
                  </a:lnTo>
                  <a:lnTo>
                    <a:pt x="2072405" y="194177"/>
                  </a:lnTo>
                  <a:lnTo>
                    <a:pt x="2291296" y="155342"/>
                  </a:lnTo>
                  <a:lnTo>
                    <a:pt x="2587858" y="134159"/>
                  </a:lnTo>
                  <a:lnTo>
                    <a:pt x="3110373" y="98854"/>
                  </a:lnTo>
                  <a:lnTo>
                    <a:pt x="3392813" y="81201"/>
                  </a:lnTo>
                  <a:lnTo>
                    <a:pt x="3608173" y="63549"/>
                  </a:lnTo>
                  <a:lnTo>
                    <a:pt x="3650539" y="52957"/>
                  </a:lnTo>
                  <a:lnTo>
                    <a:pt x="3703497" y="31774"/>
                  </a:lnTo>
                  <a:lnTo>
                    <a:pt x="3752924" y="0"/>
                  </a:lnTo>
                  <a:lnTo>
                    <a:pt x="3802351" y="3530"/>
                  </a:lnTo>
                  <a:lnTo>
                    <a:pt x="3968285" y="38835"/>
                  </a:lnTo>
                  <a:lnTo>
                    <a:pt x="4081261" y="77671"/>
                  </a:lnTo>
                  <a:lnTo>
                    <a:pt x="4158932" y="112976"/>
                  </a:lnTo>
                  <a:lnTo>
                    <a:pt x="4222481" y="151811"/>
                  </a:lnTo>
                  <a:lnTo>
                    <a:pt x="4257786" y="180055"/>
                  </a:lnTo>
                  <a:lnTo>
                    <a:pt x="4278969" y="204769"/>
                  </a:lnTo>
                  <a:lnTo>
                    <a:pt x="4293091" y="229482"/>
                  </a:lnTo>
                  <a:lnTo>
                    <a:pt x="4296621" y="250665"/>
                  </a:lnTo>
                  <a:lnTo>
                    <a:pt x="4282499" y="282440"/>
                  </a:lnTo>
                  <a:lnTo>
                    <a:pt x="4268377" y="296562"/>
                  </a:lnTo>
                  <a:lnTo>
                    <a:pt x="4240133" y="314214"/>
                  </a:lnTo>
                  <a:lnTo>
                    <a:pt x="4187176" y="331867"/>
                  </a:lnTo>
                  <a:lnTo>
                    <a:pt x="4130688" y="321275"/>
                  </a:lnTo>
                  <a:lnTo>
                    <a:pt x="3957693" y="300092"/>
                  </a:lnTo>
                  <a:lnTo>
                    <a:pt x="3682314" y="278909"/>
                  </a:lnTo>
                  <a:lnTo>
                    <a:pt x="3424587" y="268318"/>
                  </a:lnTo>
                  <a:lnTo>
                    <a:pt x="3149208" y="264787"/>
                  </a:lnTo>
                  <a:lnTo>
                    <a:pt x="2923256" y="268318"/>
                  </a:lnTo>
                  <a:lnTo>
                    <a:pt x="2690243" y="285970"/>
                  </a:lnTo>
                  <a:lnTo>
                    <a:pt x="2400742" y="310684"/>
                  </a:lnTo>
                  <a:lnTo>
                    <a:pt x="1722885" y="384824"/>
                  </a:lnTo>
                  <a:lnTo>
                    <a:pt x="1355713" y="434252"/>
                  </a:lnTo>
                  <a:lnTo>
                    <a:pt x="1055621" y="483679"/>
                  </a:lnTo>
                  <a:lnTo>
                    <a:pt x="695509" y="557819"/>
                  </a:lnTo>
                  <a:lnTo>
                    <a:pt x="437783" y="617838"/>
                  </a:lnTo>
                  <a:lnTo>
                    <a:pt x="406008" y="617838"/>
                  </a:lnTo>
                  <a:lnTo>
                    <a:pt x="370703" y="600185"/>
                  </a:lnTo>
                  <a:lnTo>
                    <a:pt x="271849" y="533106"/>
                  </a:lnTo>
                  <a:lnTo>
                    <a:pt x="190648" y="469557"/>
                  </a:lnTo>
                  <a:lnTo>
                    <a:pt x="109446" y="388355"/>
                  </a:lnTo>
                  <a:lnTo>
                    <a:pt x="28244" y="296562"/>
                  </a:lnTo>
                  <a:lnTo>
                    <a:pt x="0" y="247135"/>
                  </a:lnTo>
                  <a:lnTo>
                    <a:pt x="0" y="233013"/>
                  </a:lnTo>
                  <a:lnTo>
                    <a:pt x="3531" y="222421"/>
                  </a:lnTo>
                  <a:lnTo>
                    <a:pt x="10592" y="215360"/>
                  </a:lnTo>
                  <a:lnTo>
                    <a:pt x="35305" y="215360"/>
                  </a:lnTo>
                  <a:lnTo>
                    <a:pt x="45897" y="215360"/>
                  </a:lnTo>
                  <a:lnTo>
                    <a:pt x="67080" y="229482"/>
                  </a:lnTo>
                  <a:lnTo>
                    <a:pt x="123568" y="271848"/>
                  </a:lnTo>
                  <a:lnTo>
                    <a:pt x="162404" y="296562"/>
                  </a:lnTo>
                  <a:lnTo>
                    <a:pt x="215361" y="324806"/>
                  </a:lnTo>
                  <a:lnTo>
                    <a:pt x="271849" y="342458"/>
                  </a:lnTo>
                  <a:lnTo>
                    <a:pt x="356581" y="356580"/>
                  </a:lnTo>
                  <a:lnTo>
                    <a:pt x="596655" y="338928"/>
                  </a:lnTo>
                  <a:lnTo>
                    <a:pt x="1210963" y="2859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02C59B35-02A9-45DD-863E-42F98003D441}"/>
                </a:ext>
              </a:extLst>
            </p:cNvPr>
            <p:cNvSpPr/>
            <p:nvPr/>
          </p:nvSpPr>
          <p:spPr>
            <a:xfrm>
              <a:off x="4461669" y="1704975"/>
              <a:ext cx="1339850" cy="363538"/>
            </a:xfrm>
            <a:custGeom>
              <a:avLst/>
              <a:gdLst>
                <a:gd name="connsiteX0" fmla="*/ 350044 w 1338263"/>
                <a:gd name="connsiteY0" fmla="*/ 359569 h 364331"/>
                <a:gd name="connsiteX1" fmla="*/ 252413 w 1338263"/>
                <a:gd name="connsiteY1" fmla="*/ 364331 h 364331"/>
                <a:gd name="connsiteX2" fmla="*/ 145257 w 1338263"/>
                <a:gd name="connsiteY2" fmla="*/ 364331 h 364331"/>
                <a:gd name="connsiteX3" fmla="*/ 0 w 1338263"/>
                <a:gd name="connsiteY3" fmla="*/ 361950 h 364331"/>
                <a:gd name="connsiteX4" fmla="*/ 107157 w 1338263"/>
                <a:gd name="connsiteY4" fmla="*/ 223838 h 364331"/>
                <a:gd name="connsiteX5" fmla="*/ 228600 w 1338263"/>
                <a:gd name="connsiteY5" fmla="*/ 226219 h 364331"/>
                <a:gd name="connsiteX6" fmla="*/ 326232 w 1338263"/>
                <a:gd name="connsiteY6" fmla="*/ 219075 h 364331"/>
                <a:gd name="connsiteX7" fmla="*/ 423863 w 1338263"/>
                <a:gd name="connsiteY7" fmla="*/ 207169 h 364331"/>
                <a:gd name="connsiteX8" fmla="*/ 535782 w 1338263"/>
                <a:gd name="connsiteY8" fmla="*/ 185738 h 364331"/>
                <a:gd name="connsiteX9" fmla="*/ 635794 w 1338263"/>
                <a:gd name="connsiteY9" fmla="*/ 159544 h 364331"/>
                <a:gd name="connsiteX10" fmla="*/ 735807 w 1338263"/>
                <a:gd name="connsiteY10" fmla="*/ 128588 h 364331"/>
                <a:gd name="connsiteX11" fmla="*/ 823913 w 1338263"/>
                <a:gd name="connsiteY11" fmla="*/ 97631 h 364331"/>
                <a:gd name="connsiteX12" fmla="*/ 909638 w 1338263"/>
                <a:gd name="connsiteY12" fmla="*/ 59531 h 364331"/>
                <a:gd name="connsiteX13" fmla="*/ 942975 w 1338263"/>
                <a:gd name="connsiteY13" fmla="*/ 38100 h 364331"/>
                <a:gd name="connsiteX14" fmla="*/ 983457 w 1338263"/>
                <a:gd name="connsiteY14" fmla="*/ 14288 h 364331"/>
                <a:gd name="connsiteX15" fmla="*/ 1023938 w 1338263"/>
                <a:gd name="connsiteY15" fmla="*/ 0 h 364331"/>
                <a:gd name="connsiteX16" fmla="*/ 1057275 w 1338263"/>
                <a:gd name="connsiteY16" fmla="*/ 0 h 364331"/>
                <a:gd name="connsiteX17" fmla="*/ 1095375 w 1338263"/>
                <a:gd name="connsiteY17" fmla="*/ 4763 h 364331"/>
                <a:gd name="connsiteX18" fmla="*/ 1162050 w 1338263"/>
                <a:gd name="connsiteY18" fmla="*/ 19050 h 364331"/>
                <a:gd name="connsiteX19" fmla="*/ 1250157 w 1338263"/>
                <a:gd name="connsiteY19" fmla="*/ 47625 h 364331"/>
                <a:gd name="connsiteX20" fmla="*/ 1300163 w 1338263"/>
                <a:gd name="connsiteY20" fmla="*/ 69056 h 364331"/>
                <a:gd name="connsiteX21" fmla="*/ 1314450 w 1338263"/>
                <a:gd name="connsiteY21" fmla="*/ 78581 h 364331"/>
                <a:gd name="connsiteX22" fmla="*/ 1326357 w 1338263"/>
                <a:gd name="connsiteY22" fmla="*/ 92869 h 364331"/>
                <a:gd name="connsiteX23" fmla="*/ 1335882 w 1338263"/>
                <a:gd name="connsiteY23" fmla="*/ 114300 h 364331"/>
                <a:gd name="connsiteX24" fmla="*/ 1338263 w 1338263"/>
                <a:gd name="connsiteY24" fmla="*/ 128588 h 364331"/>
                <a:gd name="connsiteX25" fmla="*/ 1338263 w 1338263"/>
                <a:gd name="connsiteY25" fmla="*/ 145256 h 364331"/>
                <a:gd name="connsiteX26" fmla="*/ 1331119 w 1338263"/>
                <a:gd name="connsiteY26" fmla="*/ 169069 h 364331"/>
                <a:gd name="connsiteX27" fmla="*/ 1314450 w 1338263"/>
                <a:gd name="connsiteY27" fmla="*/ 197644 h 364331"/>
                <a:gd name="connsiteX28" fmla="*/ 1297782 w 1338263"/>
                <a:gd name="connsiteY28" fmla="*/ 211931 h 364331"/>
                <a:gd name="connsiteX29" fmla="*/ 1231107 w 1338263"/>
                <a:gd name="connsiteY29" fmla="*/ 223838 h 364331"/>
                <a:gd name="connsiteX30" fmla="*/ 1050132 w 1338263"/>
                <a:gd name="connsiteY30" fmla="*/ 259556 h 364331"/>
                <a:gd name="connsiteX31" fmla="*/ 857250 w 1338263"/>
                <a:gd name="connsiteY31" fmla="*/ 297656 h 364331"/>
                <a:gd name="connsiteX32" fmla="*/ 614363 w 1338263"/>
                <a:gd name="connsiteY32" fmla="*/ 335756 h 364331"/>
                <a:gd name="connsiteX33" fmla="*/ 495300 w 1338263"/>
                <a:gd name="connsiteY33" fmla="*/ 347663 h 364331"/>
                <a:gd name="connsiteX34" fmla="*/ 350044 w 1338263"/>
                <a:gd name="connsiteY34" fmla="*/ 3595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338263" h="364331">
                  <a:moveTo>
                    <a:pt x="350044" y="359569"/>
                  </a:moveTo>
                  <a:lnTo>
                    <a:pt x="252413" y="364331"/>
                  </a:lnTo>
                  <a:lnTo>
                    <a:pt x="145257" y="364331"/>
                  </a:lnTo>
                  <a:lnTo>
                    <a:pt x="0" y="361950"/>
                  </a:lnTo>
                  <a:lnTo>
                    <a:pt x="107157" y="223838"/>
                  </a:lnTo>
                  <a:lnTo>
                    <a:pt x="228600" y="226219"/>
                  </a:lnTo>
                  <a:lnTo>
                    <a:pt x="326232" y="219075"/>
                  </a:lnTo>
                  <a:lnTo>
                    <a:pt x="423863" y="207169"/>
                  </a:lnTo>
                  <a:lnTo>
                    <a:pt x="535782" y="185738"/>
                  </a:lnTo>
                  <a:lnTo>
                    <a:pt x="635794" y="159544"/>
                  </a:lnTo>
                  <a:lnTo>
                    <a:pt x="735807" y="128588"/>
                  </a:lnTo>
                  <a:lnTo>
                    <a:pt x="823913" y="97631"/>
                  </a:lnTo>
                  <a:lnTo>
                    <a:pt x="909638" y="59531"/>
                  </a:lnTo>
                  <a:lnTo>
                    <a:pt x="942975" y="38100"/>
                  </a:lnTo>
                  <a:lnTo>
                    <a:pt x="983457" y="14288"/>
                  </a:lnTo>
                  <a:lnTo>
                    <a:pt x="1023938" y="0"/>
                  </a:lnTo>
                  <a:lnTo>
                    <a:pt x="1057275" y="0"/>
                  </a:lnTo>
                  <a:lnTo>
                    <a:pt x="1095375" y="4763"/>
                  </a:lnTo>
                  <a:lnTo>
                    <a:pt x="1162050" y="19050"/>
                  </a:lnTo>
                  <a:lnTo>
                    <a:pt x="1250157" y="47625"/>
                  </a:lnTo>
                  <a:lnTo>
                    <a:pt x="1300163" y="69056"/>
                  </a:lnTo>
                  <a:lnTo>
                    <a:pt x="1314450" y="78581"/>
                  </a:lnTo>
                  <a:lnTo>
                    <a:pt x="1326357" y="92869"/>
                  </a:lnTo>
                  <a:lnTo>
                    <a:pt x="1335882" y="114300"/>
                  </a:lnTo>
                  <a:lnTo>
                    <a:pt x="1338263" y="128588"/>
                  </a:lnTo>
                  <a:lnTo>
                    <a:pt x="1338263" y="145256"/>
                  </a:lnTo>
                  <a:lnTo>
                    <a:pt x="1331119" y="169069"/>
                  </a:lnTo>
                  <a:lnTo>
                    <a:pt x="1314450" y="197644"/>
                  </a:lnTo>
                  <a:lnTo>
                    <a:pt x="1297782" y="211931"/>
                  </a:lnTo>
                  <a:lnTo>
                    <a:pt x="1231107" y="223838"/>
                  </a:lnTo>
                  <a:lnTo>
                    <a:pt x="1050132" y="259556"/>
                  </a:lnTo>
                  <a:lnTo>
                    <a:pt x="857250" y="297656"/>
                  </a:lnTo>
                  <a:lnTo>
                    <a:pt x="614363" y="335756"/>
                  </a:lnTo>
                  <a:lnTo>
                    <a:pt x="495300" y="347663"/>
                  </a:lnTo>
                  <a:lnTo>
                    <a:pt x="350044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A99E549F-49B4-43EA-B416-06A3A0FD85F2}"/>
                </a:ext>
              </a:extLst>
            </p:cNvPr>
            <p:cNvSpPr/>
            <p:nvPr/>
          </p:nvSpPr>
          <p:spPr>
            <a:xfrm>
              <a:off x="4969670" y="2014539"/>
              <a:ext cx="352425" cy="585787"/>
            </a:xfrm>
            <a:custGeom>
              <a:avLst/>
              <a:gdLst>
                <a:gd name="connsiteX0" fmla="*/ 83343 w 352425"/>
                <a:gd name="connsiteY0" fmla="*/ 214312 h 585787"/>
                <a:gd name="connsiteX1" fmla="*/ 59531 w 352425"/>
                <a:gd name="connsiteY1" fmla="*/ 145256 h 585787"/>
                <a:gd name="connsiteX2" fmla="*/ 23812 w 352425"/>
                <a:gd name="connsiteY2" fmla="*/ 45243 h 585787"/>
                <a:gd name="connsiteX3" fmla="*/ 0 w 352425"/>
                <a:gd name="connsiteY3" fmla="*/ 0 h 585787"/>
                <a:gd name="connsiteX4" fmla="*/ 100012 w 352425"/>
                <a:gd name="connsiteY4" fmla="*/ 35718 h 585787"/>
                <a:gd name="connsiteX5" fmla="*/ 150018 w 352425"/>
                <a:gd name="connsiteY5" fmla="*/ 78581 h 585787"/>
                <a:gd name="connsiteX6" fmla="*/ 214312 w 352425"/>
                <a:gd name="connsiteY6" fmla="*/ 135731 h 585787"/>
                <a:gd name="connsiteX7" fmla="*/ 250031 w 352425"/>
                <a:gd name="connsiteY7" fmla="*/ 173831 h 585787"/>
                <a:gd name="connsiteX8" fmla="*/ 276225 w 352425"/>
                <a:gd name="connsiteY8" fmla="*/ 209550 h 585787"/>
                <a:gd name="connsiteX9" fmla="*/ 302418 w 352425"/>
                <a:gd name="connsiteY9" fmla="*/ 250031 h 585787"/>
                <a:gd name="connsiteX10" fmla="*/ 321468 w 352425"/>
                <a:gd name="connsiteY10" fmla="*/ 288131 h 585787"/>
                <a:gd name="connsiteX11" fmla="*/ 335756 w 352425"/>
                <a:gd name="connsiteY11" fmla="*/ 328612 h 585787"/>
                <a:gd name="connsiteX12" fmla="*/ 347662 w 352425"/>
                <a:gd name="connsiteY12" fmla="*/ 378618 h 585787"/>
                <a:gd name="connsiteX13" fmla="*/ 352425 w 352425"/>
                <a:gd name="connsiteY13" fmla="*/ 431006 h 585787"/>
                <a:gd name="connsiteX14" fmla="*/ 350043 w 352425"/>
                <a:gd name="connsiteY14" fmla="*/ 473868 h 585787"/>
                <a:gd name="connsiteX15" fmla="*/ 342900 w 352425"/>
                <a:gd name="connsiteY15" fmla="*/ 514350 h 585787"/>
                <a:gd name="connsiteX16" fmla="*/ 330993 w 352425"/>
                <a:gd name="connsiteY16" fmla="*/ 542925 h 585787"/>
                <a:gd name="connsiteX17" fmla="*/ 309562 w 352425"/>
                <a:gd name="connsiteY17" fmla="*/ 566737 h 585787"/>
                <a:gd name="connsiteX18" fmla="*/ 285750 w 352425"/>
                <a:gd name="connsiteY18" fmla="*/ 578643 h 585787"/>
                <a:gd name="connsiteX19" fmla="*/ 254793 w 352425"/>
                <a:gd name="connsiteY19" fmla="*/ 585787 h 585787"/>
                <a:gd name="connsiteX20" fmla="*/ 233362 w 352425"/>
                <a:gd name="connsiteY20" fmla="*/ 583406 h 585787"/>
                <a:gd name="connsiteX21" fmla="*/ 209550 w 352425"/>
                <a:gd name="connsiteY21" fmla="*/ 573881 h 585787"/>
                <a:gd name="connsiteX22" fmla="*/ 185737 w 352425"/>
                <a:gd name="connsiteY22" fmla="*/ 554831 h 585787"/>
                <a:gd name="connsiteX23" fmla="*/ 159543 w 352425"/>
                <a:gd name="connsiteY23" fmla="*/ 526256 h 585787"/>
                <a:gd name="connsiteX24" fmla="*/ 133350 w 352425"/>
                <a:gd name="connsiteY24" fmla="*/ 471487 h 585787"/>
                <a:gd name="connsiteX25" fmla="*/ 128587 w 352425"/>
                <a:gd name="connsiteY25" fmla="*/ 426243 h 585787"/>
                <a:gd name="connsiteX26" fmla="*/ 119062 w 352425"/>
                <a:gd name="connsiteY26" fmla="*/ 352425 h 585787"/>
                <a:gd name="connsiteX27" fmla="*/ 83343 w 352425"/>
                <a:gd name="connsiteY27" fmla="*/ 214312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2425" h="585787">
                  <a:moveTo>
                    <a:pt x="83343" y="214312"/>
                  </a:moveTo>
                  <a:lnTo>
                    <a:pt x="59531" y="145256"/>
                  </a:lnTo>
                  <a:lnTo>
                    <a:pt x="23812" y="45243"/>
                  </a:lnTo>
                  <a:lnTo>
                    <a:pt x="0" y="0"/>
                  </a:lnTo>
                  <a:lnTo>
                    <a:pt x="100012" y="35718"/>
                  </a:lnTo>
                  <a:lnTo>
                    <a:pt x="150018" y="78581"/>
                  </a:lnTo>
                  <a:lnTo>
                    <a:pt x="214312" y="135731"/>
                  </a:lnTo>
                  <a:lnTo>
                    <a:pt x="250031" y="173831"/>
                  </a:lnTo>
                  <a:lnTo>
                    <a:pt x="276225" y="209550"/>
                  </a:lnTo>
                  <a:lnTo>
                    <a:pt x="302418" y="250031"/>
                  </a:lnTo>
                  <a:lnTo>
                    <a:pt x="321468" y="288131"/>
                  </a:lnTo>
                  <a:lnTo>
                    <a:pt x="335756" y="328612"/>
                  </a:lnTo>
                  <a:lnTo>
                    <a:pt x="347662" y="378618"/>
                  </a:lnTo>
                  <a:lnTo>
                    <a:pt x="352425" y="431006"/>
                  </a:lnTo>
                  <a:lnTo>
                    <a:pt x="350043" y="473868"/>
                  </a:lnTo>
                  <a:lnTo>
                    <a:pt x="342900" y="514350"/>
                  </a:lnTo>
                  <a:lnTo>
                    <a:pt x="330993" y="542925"/>
                  </a:lnTo>
                  <a:lnTo>
                    <a:pt x="309562" y="566737"/>
                  </a:lnTo>
                  <a:lnTo>
                    <a:pt x="285750" y="578643"/>
                  </a:lnTo>
                  <a:lnTo>
                    <a:pt x="254793" y="585787"/>
                  </a:lnTo>
                  <a:lnTo>
                    <a:pt x="233362" y="583406"/>
                  </a:lnTo>
                  <a:lnTo>
                    <a:pt x="209550" y="573881"/>
                  </a:lnTo>
                  <a:lnTo>
                    <a:pt x="185737" y="554831"/>
                  </a:lnTo>
                  <a:lnTo>
                    <a:pt x="159543" y="526256"/>
                  </a:lnTo>
                  <a:lnTo>
                    <a:pt x="133350" y="471487"/>
                  </a:lnTo>
                  <a:lnTo>
                    <a:pt x="128587" y="426243"/>
                  </a:lnTo>
                  <a:lnTo>
                    <a:pt x="119062" y="352425"/>
                  </a:lnTo>
                  <a:lnTo>
                    <a:pt x="83343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5A0D514E-18F6-4F57-97CD-4368099C4F72}"/>
                </a:ext>
              </a:extLst>
            </p:cNvPr>
            <p:cNvSpPr/>
            <p:nvPr/>
          </p:nvSpPr>
          <p:spPr>
            <a:xfrm>
              <a:off x="6307931" y="1598613"/>
              <a:ext cx="1589088" cy="355600"/>
            </a:xfrm>
            <a:custGeom>
              <a:avLst/>
              <a:gdLst>
                <a:gd name="connsiteX0" fmla="*/ 792956 w 1588294"/>
                <a:gd name="connsiteY0" fmla="*/ 142875 h 357187"/>
                <a:gd name="connsiteX1" fmla="*/ 647700 w 1588294"/>
                <a:gd name="connsiteY1" fmla="*/ 171450 h 357187"/>
                <a:gd name="connsiteX2" fmla="*/ 542925 w 1588294"/>
                <a:gd name="connsiteY2" fmla="*/ 188119 h 357187"/>
                <a:gd name="connsiteX3" fmla="*/ 423863 w 1588294"/>
                <a:gd name="connsiteY3" fmla="*/ 202406 h 357187"/>
                <a:gd name="connsiteX4" fmla="*/ 376238 w 1588294"/>
                <a:gd name="connsiteY4" fmla="*/ 202406 h 357187"/>
                <a:gd name="connsiteX5" fmla="*/ 278606 w 1588294"/>
                <a:gd name="connsiteY5" fmla="*/ 192881 h 357187"/>
                <a:gd name="connsiteX6" fmla="*/ 197644 w 1588294"/>
                <a:gd name="connsiteY6" fmla="*/ 180975 h 357187"/>
                <a:gd name="connsiteX7" fmla="*/ 104775 w 1588294"/>
                <a:gd name="connsiteY7" fmla="*/ 166687 h 357187"/>
                <a:gd name="connsiteX8" fmla="*/ 0 w 1588294"/>
                <a:gd name="connsiteY8" fmla="*/ 297656 h 357187"/>
                <a:gd name="connsiteX9" fmla="*/ 69056 w 1588294"/>
                <a:gd name="connsiteY9" fmla="*/ 323850 h 357187"/>
                <a:gd name="connsiteX10" fmla="*/ 114300 w 1588294"/>
                <a:gd name="connsiteY10" fmla="*/ 335756 h 357187"/>
                <a:gd name="connsiteX11" fmla="*/ 159544 w 1588294"/>
                <a:gd name="connsiteY11" fmla="*/ 345281 h 357187"/>
                <a:gd name="connsiteX12" fmla="*/ 223838 w 1588294"/>
                <a:gd name="connsiteY12" fmla="*/ 352425 h 357187"/>
                <a:gd name="connsiteX13" fmla="*/ 266700 w 1588294"/>
                <a:gd name="connsiteY13" fmla="*/ 357187 h 357187"/>
                <a:gd name="connsiteX14" fmla="*/ 342900 w 1588294"/>
                <a:gd name="connsiteY14" fmla="*/ 357187 h 357187"/>
                <a:gd name="connsiteX15" fmla="*/ 464344 w 1588294"/>
                <a:gd name="connsiteY15" fmla="*/ 357187 h 357187"/>
                <a:gd name="connsiteX16" fmla="*/ 714375 w 1588294"/>
                <a:gd name="connsiteY16" fmla="*/ 335756 h 357187"/>
                <a:gd name="connsiteX17" fmla="*/ 862013 w 1588294"/>
                <a:gd name="connsiteY17" fmla="*/ 309562 h 357187"/>
                <a:gd name="connsiteX18" fmla="*/ 1047750 w 1588294"/>
                <a:gd name="connsiteY18" fmla="*/ 278606 h 357187"/>
                <a:gd name="connsiteX19" fmla="*/ 1219200 w 1588294"/>
                <a:gd name="connsiteY19" fmla="*/ 247650 h 357187"/>
                <a:gd name="connsiteX20" fmla="*/ 1378744 w 1588294"/>
                <a:gd name="connsiteY20" fmla="*/ 221456 h 357187"/>
                <a:gd name="connsiteX21" fmla="*/ 1473994 w 1588294"/>
                <a:gd name="connsiteY21" fmla="*/ 204787 h 357187"/>
                <a:gd name="connsiteX22" fmla="*/ 1512094 w 1588294"/>
                <a:gd name="connsiteY22" fmla="*/ 195262 h 357187"/>
                <a:gd name="connsiteX23" fmla="*/ 1554956 w 1588294"/>
                <a:gd name="connsiteY23" fmla="*/ 173831 h 357187"/>
                <a:gd name="connsiteX24" fmla="*/ 1581150 w 1588294"/>
                <a:gd name="connsiteY24" fmla="*/ 152400 h 357187"/>
                <a:gd name="connsiteX25" fmla="*/ 1588294 w 1588294"/>
                <a:gd name="connsiteY25" fmla="*/ 135731 h 357187"/>
                <a:gd name="connsiteX26" fmla="*/ 1588294 w 1588294"/>
                <a:gd name="connsiteY26" fmla="*/ 126206 h 357187"/>
                <a:gd name="connsiteX27" fmla="*/ 1585913 w 1588294"/>
                <a:gd name="connsiteY27" fmla="*/ 114300 h 357187"/>
                <a:gd name="connsiteX28" fmla="*/ 1569244 w 1588294"/>
                <a:gd name="connsiteY28" fmla="*/ 95250 h 357187"/>
                <a:gd name="connsiteX29" fmla="*/ 1531144 w 1588294"/>
                <a:gd name="connsiteY29" fmla="*/ 73819 h 357187"/>
                <a:gd name="connsiteX30" fmla="*/ 1476375 w 1588294"/>
                <a:gd name="connsiteY30" fmla="*/ 50006 h 357187"/>
                <a:gd name="connsiteX31" fmla="*/ 1397794 w 1588294"/>
                <a:gd name="connsiteY31" fmla="*/ 21431 h 357187"/>
                <a:gd name="connsiteX32" fmla="*/ 1340644 w 1588294"/>
                <a:gd name="connsiteY32" fmla="*/ 7144 h 357187"/>
                <a:gd name="connsiteX33" fmla="*/ 1254919 w 1588294"/>
                <a:gd name="connsiteY33" fmla="*/ 0 h 357187"/>
                <a:gd name="connsiteX34" fmla="*/ 1226344 w 1588294"/>
                <a:gd name="connsiteY34" fmla="*/ 11906 h 357187"/>
                <a:gd name="connsiteX35" fmla="*/ 1135856 w 1588294"/>
                <a:gd name="connsiteY35" fmla="*/ 47625 h 357187"/>
                <a:gd name="connsiteX36" fmla="*/ 1047750 w 1588294"/>
                <a:gd name="connsiteY36" fmla="*/ 76200 h 357187"/>
                <a:gd name="connsiteX37" fmla="*/ 892969 w 1588294"/>
                <a:gd name="connsiteY37" fmla="*/ 119062 h 357187"/>
                <a:gd name="connsiteX38" fmla="*/ 792956 w 1588294"/>
                <a:gd name="connsiteY38" fmla="*/ 1428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88294" h="357187">
                  <a:moveTo>
                    <a:pt x="792956" y="142875"/>
                  </a:moveTo>
                  <a:lnTo>
                    <a:pt x="647700" y="171450"/>
                  </a:lnTo>
                  <a:lnTo>
                    <a:pt x="542925" y="188119"/>
                  </a:lnTo>
                  <a:lnTo>
                    <a:pt x="423863" y="202406"/>
                  </a:lnTo>
                  <a:lnTo>
                    <a:pt x="376238" y="202406"/>
                  </a:lnTo>
                  <a:lnTo>
                    <a:pt x="278606" y="192881"/>
                  </a:lnTo>
                  <a:lnTo>
                    <a:pt x="197644" y="180975"/>
                  </a:lnTo>
                  <a:lnTo>
                    <a:pt x="104775" y="166687"/>
                  </a:lnTo>
                  <a:lnTo>
                    <a:pt x="0" y="297656"/>
                  </a:lnTo>
                  <a:lnTo>
                    <a:pt x="69056" y="323850"/>
                  </a:lnTo>
                  <a:lnTo>
                    <a:pt x="114300" y="335756"/>
                  </a:lnTo>
                  <a:lnTo>
                    <a:pt x="159544" y="345281"/>
                  </a:lnTo>
                  <a:lnTo>
                    <a:pt x="223838" y="352425"/>
                  </a:lnTo>
                  <a:lnTo>
                    <a:pt x="266700" y="357187"/>
                  </a:lnTo>
                  <a:lnTo>
                    <a:pt x="342900" y="357187"/>
                  </a:lnTo>
                  <a:lnTo>
                    <a:pt x="464344" y="357187"/>
                  </a:lnTo>
                  <a:lnTo>
                    <a:pt x="714375" y="335756"/>
                  </a:lnTo>
                  <a:lnTo>
                    <a:pt x="862013" y="309562"/>
                  </a:lnTo>
                  <a:lnTo>
                    <a:pt x="1047750" y="278606"/>
                  </a:lnTo>
                  <a:lnTo>
                    <a:pt x="1219200" y="247650"/>
                  </a:lnTo>
                  <a:lnTo>
                    <a:pt x="1378744" y="221456"/>
                  </a:lnTo>
                  <a:lnTo>
                    <a:pt x="1473994" y="204787"/>
                  </a:lnTo>
                  <a:lnTo>
                    <a:pt x="1512094" y="195262"/>
                  </a:lnTo>
                  <a:lnTo>
                    <a:pt x="1554956" y="173831"/>
                  </a:lnTo>
                  <a:lnTo>
                    <a:pt x="1581150" y="152400"/>
                  </a:lnTo>
                  <a:lnTo>
                    <a:pt x="1588294" y="135731"/>
                  </a:lnTo>
                  <a:lnTo>
                    <a:pt x="1588294" y="126206"/>
                  </a:lnTo>
                  <a:lnTo>
                    <a:pt x="1585913" y="114300"/>
                  </a:lnTo>
                  <a:lnTo>
                    <a:pt x="1569244" y="95250"/>
                  </a:lnTo>
                  <a:lnTo>
                    <a:pt x="1531144" y="73819"/>
                  </a:lnTo>
                  <a:lnTo>
                    <a:pt x="1476375" y="50006"/>
                  </a:lnTo>
                  <a:lnTo>
                    <a:pt x="1397794" y="21431"/>
                  </a:lnTo>
                  <a:lnTo>
                    <a:pt x="1340644" y="7144"/>
                  </a:lnTo>
                  <a:lnTo>
                    <a:pt x="1254919" y="0"/>
                  </a:lnTo>
                  <a:lnTo>
                    <a:pt x="1226344" y="11906"/>
                  </a:lnTo>
                  <a:lnTo>
                    <a:pt x="1135856" y="47625"/>
                  </a:lnTo>
                  <a:lnTo>
                    <a:pt x="1047750" y="76200"/>
                  </a:lnTo>
                  <a:lnTo>
                    <a:pt x="892969" y="119062"/>
                  </a:lnTo>
                  <a:lnTo>
                    <a:pt x="792956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3041BDD9-99BD-4385-9579-115C083D5F8B}"/>
                </a:ext>
              </a:extLst>
            </p:cNvPr>
            <p:cNvSpPr/>
            <p:nvPr/>
          </p:nvSpPr>
          <p:spPr>
            <a:xfrm>
              <a:off x="6450806" y="1887539"/>
              <a:ext cx="687388" cy="682625"/>
            </a:xfrm>
            <a:custGeom>
              <a:avLst/>
              <a:gdLst>
                <a:gd name="connsiteX0" fmla="*/ 245269 w 688181"/>
                <a:gd name="connsiteY0" fmla="*/ 311944 h 681038"/>
                <a:gd name="connsiteX1" fmla="*/ 295275 w 688181"/>
                <a:gd name="connsiteY1" fmla="*/ 233363 h 681038"/>
                <a:gd name="connsiteX2" fmla="*/ 309563 w 688181"/>
                <a:gd name="connsiteY2" fmla="*/ 207169 h 681038"/>
                <a:gd name="connsiteX3" fmla="*/ 321469 w 688181"/>
                <a:gd name="connsiteY3" fmla="*/ 180975 h 681038"/>
                <a:gd name="connsiteX4" fmla="*/ 326231 w 688181"/>
                <a:gd name="connsiteY4" fmla="*/ 161925 h 681038"/>
                <a:gd name="connsiteX5" fmla="*/ 328613 w 688181"/>
                <a:gd name="connsiteY5" fmla="*/ 133350 h 681038"/>
                <a:gd name="connsiteX6" fmla="*/ 326231 w 688181"/>
                <a:gd name="connsiteY6" fmla="*/ 104775 h 681038"/>
                <a:gd name="connsiteX7" fmla="*/ 316706 w 688181"/>
                <a:gd name="connsiteY7" fmla="*/ 35719 h 681038"/>
                <a:gd name="connsiteX8" fmla="*/ 316706 w 688181"/>
                <a:gd name="connsiteY8" fmla="*/ 19050 h 681038"/>
                <a:gd name="connsiteX9" fmla="*/ 542925 w 688181"/>
                <a:gd name="connsiteY9" fmla="*/ 0 h 681038"/>
                <a:gd name="connsiteX10" fmla="*/ 590550 w 688181"/>
                <a:gd name="connsiteY10" fmla="*/ 59532 h 681038"/>
                <a:gd name="connsiteX11" fmla="*/ 619125 w 688181"/>
                <a:gd name="connsiteY11" fmla="*/ 90488 h 681038"/>
                <a:gd name="connsiteX12" fmla="*/ 664369 w 688181"/>
                <a:gd name="connsiteY12" fmla="*/ 121444 h 681038"/>
                <a:gd name="connsiteX13" fmla="*/ 683419 w 688181"/>
                <a:gd name="connsiteY13" fmla="*/ 135732 h 681038"/>
                <a:gd name="connsiteX14" fmla="*/ 688181 w 688181"/>
                <a:gd name="connsiteY14" fmla="*/ 147638 h 681038"/>
                <a:gd name="connsiteX15" fmla="*/ 688181 w 688181"/>
                <a:gd name="connsiteY15" fmla="*/ 171450 h 681038"/>
                <a:gd name="connsiteX16" fmla="*/ 681038 w 688181"/>
                <a:gd name="connsiteY16" fmla="*/ 197644 h 681038"/>
                <a:gd name="connsiteX17" fmla="*/ 661988 w 688181"/>
                <a:gd name="connsiteY17" fmla="*/ 219075 h 681038"/>
                <a:gd name="connsiteX18" fmla="*/ 619125 w 688181"/>
                <a:gd name="connsiteY18" fmla="*/ 245269 h 681038"/>
                <a:gd name="connsiteX19" fmla="*/ 576263 w 688181"/>
                <a:gd name="connsiteY19" fmla="*/ 264319 h 681038"/>
                <a:gd name="connsiteX20" fmla="*/ 502444 w 688181"/>
                <a:gd name="connsiteY20" fmla="*/ 323850 h 681038"/>
                <a:gd name="connsiteX21" fmla="*/ 311944 w 688181"/>
                <a:gd name="connsiteY21" fmla="*/ 473869 h 681038"/>
                <a:gd name="connsiteX22" fmla="*/ 145256 w 688181"/>
                <a:gd name="connsiteY22" fmla="*/ 602457 h 681038"/>
                <a:gd name="connsiteX23" fmla="*/ 50006 w 688181"/>
                <a:gd name="connsiteY23" fmla="*/ 673894 h 681038"/>
                <a:gd name="connsiteX24" fmla="*/ 33338 w 688181"/>
                <a:gd name="connsiteY24" fmla="*/ 681038 h 681038"/>
                <a:gd name="connsiteX25" fmla="*/ 16669 w 688181"/>
                <a:gd name="connsiteY25" fmla="*/ 681038 h 681038"/>
                <a:gd name="connsiteX26" fmla="*/ 2381 w 688181"/>
                <a:gd name="connsiteY26" fmla="*/ 676275 h 681038"/>
                <a:gd name="connsiteX27" fmla="*/ 0 w 688181"/>
                <a:gd name="connsiteY27" fmla="*/ 652463 h 681038"/>
                <a:gd name="connsiteX28" fmla="*/ 11906 w 688181"/>
                <a:gd name="connsiteY28" fmla="*/ 621507 h 681038"/>
                <a:gd name="connsiteX29" fmla="*/ 47625 w 688181"/>
                <a:gd name="connsiteY29" fmla="*/ 578644 h 681038"/>
                <a:gd name="connsiteX30" fmla="*/ 107156 w 688181"/>
                <a:gd name="connsiteY30" fmla="*/ 504825 h 681038"/>
                <a:gd name="connsiteX31" fmla="*/ 200025 w 688181"/>
                <a:gd name="connsiteY31" fmla="*/ 383382 h 681038"/>
                <a:gd name="connsiteX32" fmla="*/ 245269 w 688181"/>
                <a:gd name="connsiteY32" fmla="*/ 3119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8181" h="681038">
                  <a:moveTo>
                    <a:pt x="245269" y="311944"/>
                  </a:moveTo>
                  <a:lnTo>
                    <a:pt x="295275" y="233363"/>
                  </a:lnTo>
                  <a:lnTo>
                    <a:pt x="309563" y="207169"/>
                  </a:lnTo>
                  <a:lnTo>
                    <a:pt x="321469" y="180975"/>
                  </a:lnTo>
                  <a:lnTo>
                    <a:pt x="326231" y="161925"/>
                  </a:lnTo>
                  <a:lnTo>
                    <a:pt x="328613" y="133350"/>
                  </a:lnTo>
                  <a:lnTo>
                    <a:pt x="326231" y="104775"/>
                  </a:lnTo>
                  <a:lnTo>
                    <a:pt x="316706" y="35719"/>
                  </a:lnTo>
                  <a:lnTo>
                    <a:pt x="316706" y="19050"/>
                  </a:lnTo>
                  <a:lnTo>
                    <a:pt x="542925" y="0"/>
                  </a:lnTo>
                  <a:lnTo>
                    <a:pt x="590550" y="59532"/>
                  </a:lnTo>
                  <a:lnTo>
                    <a:pt x="619125" y="90488"/>
                  </a:lnTo>
                  <a:lnTo>
                    <a:pt x="664369" y="121444"/>
                  </a:lnTo>
                  <a:lnTo>
                    <a:pt x="683419" y="135732"/>
                  </a:lnTo>
                  <a:lnTo>
                    <a:pt x="688181" y="147638"/>
                  </a:lnTo>
                  <a:lnTo>
                    <a:pt x="688181" y="171450"/>
                  </a:lnTo>
                  <a:lnTo>
                    <a:pt x="681038" y="197644"/>
                  </a:lnTo>
                  <a:lnTo>
                    <a:pt x="661988" y="219075"/>
                  </a:lnTo>
                  <a:lnTo>
                    <a:pt x="619125" y="245269"/>
                  </a:lnTo>
                  <a:lnTo>
                    <a:pt x="576263" y="264319"/>
                  </a:lnTo>
                  <a:lnTo>
                    <a:pt x="502444" y="323850"/>
                  </a:lnTo>
                  <a:lnTo>
                    <a:pt x="311944" y="473869"/>
                  </a:lnTo>
                  <a:lnTo>
                    <a:pt x="145256" y="602457"/>
                  </a:lnTo>
                  <a:lnTo>
                    <a:pt x="50006" y="673894"/>
                  </a:lnTo>
                  <a:lnTo>
                    <a:pt x="33338" y="681038"/>
                  </a:lnTo>
                  <a:lnTo>
                    <a:pt x="16669" y="681038"/>
                  </a:lnTo>
                  <a:lnTo>
                    <a:pt x="2381" y="676275"/>
                  </a:lnTo>
                  <a:lnTo>
                    <a:pt x="0" y="652463"/>
                  </a:lnTo>
                  <a:lnTo>
                    <a:pt x="11906" y="621507"/>
                  </a:lnTo>
                  <a:lnTo>
                    <a:pt x="47625" y="578644"/>
                  </a:lnTo>
                  <a:lnTo>
                    <a:pt x="107156" y="504825"/>
                  </a:lnTo>
                  <a:lnTo>
                    <a:pt x="200025" y="383382"/>
                  </a:lnTo>
                  <a:lnTo>
                    <a:pt x="245269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43669F35-244D-418B-8A89-FEB66C1529E3}"/>
                </a:ext>
              </a:extLst>
            </p:cNvPr>
            <p:cNvSpPr/>
            <p:nvPr/>
          </p:nvSpPr>
          <p:spPr>
            <a:xfrm>
              <a:off x="4767264" y="2947988"/>
              <a:ext cx="231775" cy="755650"/>
            </a:xfrm>
            <a:custGeom>
              <a:avLst/>
              <a:gdLst>
                <a:gd name="connsiteX0" fmla="*/ 228600 w 230981"/>
                <a:gd name="connsiteY0" fmla="*/ 295275 h 754856"/>
                <a:gd name="connsiteX1" fmla="*/ 226218 w 230981"/>
                <a:gd name="connsiteY1" fmla="*/ 21431 h 754856"/>
                <a:gd name="connsiteX2" fmla="*/ 226218 w 230981"/>
                <a:gd name="connsiteY2" fmla="*/ 0 h 754856"/>
                <a:gd name="connsiteX3" fmla="*/ 0 w 230981"/>
                <a:gd name="connsiteY3" fmla="*/ 52387 h 754856"/>
                <a:gd name="connsiteX4" fmla="*/ 2381 w 230981"/>
                <a:gd name="connsiteY4" fmla="*/ 283368 h 754856"/>
                <a:gd name="connsiteX5" fmla="*/ 4762 w 230981"/>
                <a:gd name="connsiteY5" fmla="*/ 754856 h 754856"/>
                <a:gd name="connsiteX6" fmla="*/ 230981 w 230981"/>
                <a:gd name="connsiteY6" fmla="*/ 695325 h 754856"/>
                <a:gd name="connsiteX7" fmla="*/ 228600 w 230981"/>
                <a:gd name="connsiteY7" fmla="*/ 2952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981" h="754856">
                  <a:moveTo>
                    <a:pt x="228600" y="295275"/>
                  </a:moveTo>
                  <a:lnTo>
                    <a:pt x="226218" y="21431"/>
                  </a:lnTo>
                  <a:lnTo>
                    <a:pt x="226218" y="0"/>
                  </a:lnTo>
                  <a:lnTo>
                    <a:pt x="0" y="52387"/>
                  </a:lnTo>
                  <a:cubicBezTo>
                    <a:pt x="794" y="129381"/>
                    <a:pt x="1587" y="206374"/>
                    <a:pt x="2381" y="283368"/>
                  </a:cubicBezTo>
                  <a:cubicBezTo>
                    <a:pt x="3175" y="440531"/>
                    <a:pt x="3968" y="597693"/>
                    <a:pt x="4762" y="754856"/>
                  </a:cubicBezTo>
                  <a:lnTo>
                    <a:pt x="230981" y="695325"/>
                  </a:lnTo>
                  <a:cubicBezTo>
                    <a:pt x="230187" y="572294"/>
                    <a:pt x="229394" y="449262"/>
                    <a:pt x="228600" y="2952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80A65712-210E-4700-8749-9DA2EA62F332}"/>
                </a:ext>
              </a:extLst>
            </p:cNvPr>
            <p:cNvSpPr/>
            <p:nvPr/>
          </p:nvSpPr>
          <p:spPr>
            <a:xfrm>
              <a:off x="3983038" y="3386139"/>
              <a:ext cx="1739900" cy="644525"/>
            </a:xfrm>
            <a:custGeom>
              <a:avLst/>
              <a:gdLst>
                <a:gd name="connsiteX0" fmla="*/ 652463 w 1738313"/>
                <a:gd name="connsiteY0" fmla="*/ 290512 h 645318"/>
                <a:gd name="connsiteX1" fmla="*/ 731044 w 1738313"/>
                <a:gd name="connsiteY1" fmla="*/ 264318 h 645318"/>
                <a:gd name="connsiteX2" fmla="*/ 814388 w 1738313"/>
                <a:gd name="connsiteY2" fmla="*/ 238125 h 645318"/>
                <a:gd name="connsiteX3" fmla="*/ 1002507 w 1738313"/>
                <a:gd name="connsiteY3" fmla="*/ 202406 h 645318"/>
                <a:gd name="connsiteX4" fmla="*/ 1178719 w 1738313"/>
                <a:gd name="connsiteY4" fmla="*/ 150018 h 645318"/>
                <a:gd name="connsiteX5" fmla="*/ 1364457 w 1738313"/>
                <a:gd name="connsiteY5" fmla="*/ 92868 h 645318"/>
                <a:gd name="connsiteX6" fmla="*/ 1497807 w 1738313"/>
                <a:gd name="connsiteY6" fmla="*/ 52387 h 645318"/>
                <a:gd name="connsiteX7" fmla="*/ 1643063 w 1738313"/>
                <a:gd name="connsiteY7" fmla="*/ 9525 h 645318"/>
                <a:gd name="connsiteX8" fmla="*/ 1683544 w 1738313"/>
                <a:gd name="connsiteY8" fmla="*/ 0 h 645318"/>
                <a:gd name="connsiteX9" fmla="*/ 1702594 w 1738313"/>
                <a:gd name="connsiteY9" fmla="*/ 0 h 645318"/>
                <a:gd name="connsiteX10" fmla="*/ 1724025 w 1738313"/>
                <a:gd name="connsiteY10" fmla="*/ 2381 h 645318"/>
                <a:gd name="connsiteX11" fmla="*/ 1735932 w 1738313"/>
                <a:gd name="connsiteY11" fmla="*/ 11906 h 645318"/>
                <a:gd name="connsiteX12" fmla="*/ 1738313 w 1738313"/>
                <a:gd name="connsiteY12" fmla="*/ 19050 h 645318"/>
                <a:gd name="connsiteX13" fmla="*/ 1738313 w 1738313"/>
                <a:gd name="connsiteY13" fmla="*/ 42862 h 645318"/>
                <a:gd name="connsiteX14" fmla="*/ 1724025 w 1738313"/>
                <a:gd name="connsiteY14" fmla="*/ 64293 h 645318"/>
                <a:gd name="connsiteX15" fmla="*/ 1671638 w 1738313"/>
                <a:gd name="connsiteY15" fmla="*/ 90487 h 645318"/>
                <a:gd name="connsiteX16" fmla="*/ 1464469 w 1738313"/>
                <a:gd name="connsiteY16" fmla="*/ 173831 h 645318"/>
                <a:gd name="connsiteX17" fmla="*/ 1281113 w 1738313"/>
                <a:gd name="connsiteY17" fmla="*/ 250031 h 645318"/>
                <a:gd name="connsiteX18" fmla="*/ 1081088 w 1738313"/>
                <a:gd name="connsiteY18" fmla="*/ 333375 h 645318"/>
                <a:gd name="connsiteX19" fmla="*/ 854869 w 1738313"/>
                <a:gd name="connsiteY19" fmla="*/ 428625 h 645318"/>
                <a:gd name="connsiteX20" fmla="*/ 669132 w 1738313"/>
                <a:gd name="connsiteY20" fmla="*/ 502443 h 645318"/>
                <a:gd name="connsiteX21" fmla="*/ 542925 w 1738313"/>
                <a:gd name="connsiteY21" fmla="*/ 557212 h 645318"/>
                <a:gd name="connsiteX22" fmla="*/ 500063 w 1738313"/>
                <a:gd name="connsiteY22" fmla="*/ 602456 h 645318"/>
                <a:gd name="connsiteX23" fmla="*/ 464344 w 1738313"/>
                <a:gd name="connsiteY23" fmla="*/ 631031 h 645318"/>
                <a:gd name="connsiteX24" fmla="*/ 431007 w 1738313"/>
                <a:gd name="connsiteY24" fmla="*/ 645318 h 645318"/>
                <a:gd name="connsiteX25" fmla="*/ 411957 w 1738313"/>
                <a:gd name="connsiteY25" fmla="*/ 645318 h 645318"/>
                <a:gd name="connsiteX26" fmla="*/ 388144 w 1738313"/>
                <a:gd name="connsiteY26" fmla="*/ 640556 h 645318"/>
                <a:gd name="connsiteX27" fmla="*/ 364332 w 1738313"/>
                <a:gd name="connsiteY27" fmla="*/ 626268 h 645318"/>
                <a:gd name="connsiteX28" fmla="*/ 316707 w 1738313"/>
                <a:gd name="connsiteY28" fmla="*/ 597693 h 645318"/>
                <a:gd name="connsiteX29" fmla="*/ 242888 w 1738313"/>
                <a:gd name="connsiteY29" fmla="*/ 547687 h 645318"/>
                <a:gd name="connsiteX30" fmla="*/ 173832 w 1738313"/>
                <a:gd name="connsiteY30" fmla="*/ 495300 h 645318"/>
                <a:gd name="connsiteX31" fmla="*/ 97632 w 1738313"/>
                <a:gd name="connsiteY31" fmla="*/ 431006 h 645318"/>
                <a:gd name="connsiteX32" fmla="*/ 33338 w 1738313"/>
                <a:gd name="connsiteY32" fmla="*/ 366712 h 645318"/>
                <a:gd name="connsiteX33" fmla="*/ 7144 w 1738313"/>
                <a:gd name="connsiteY33" fmla="*/ 333375 h 645318"/>
                <a:gd name="connsiteX34" fmla="*/ 2382 w 1738313"/>
                <a:gd name="connsiteY34" fmla="*/ 316706 h 645318"/>
                <a:gd name="connsiteX35" fmla="*/ 0 w 1738313"/>
                <a:gd name="connsiteY35" fmla="*/ 297656 h 645318"/>
                <a:gd name="connsiteX36" fmla="*/ 9525 w 1738313"/>
                <a:gd name="connsiteY36" fmla="*/ 283368 h 645318"/>
                <a:gd name="connsiteX37" fmla="*/ 30957 w 1738313"/>
                <a:gd name="connsiteY37" fmla="*/ 280987 h 645318"/>
                <a:gd name="connsiteX38" fmla="*/ 57150 w 1738313"/>
                <a:gd name="connsiteY38" fmla="*/ 292893 h 645318"/>
                <a:gd name="connsiteX39" fmla="*/ 107157 w 1738313"/>
                <a:gd name="connsiteY39" fmla="*/ 316706 h 645318"/>
                <a:gd name="connsiteX40" fmla="*/ 169069 w 1738313"/>
                <a:gd name="connsiteY40" fmla="*/ 338137 h 645318"/>
                <a:gd name="connsiteX41" fmla="*/ 240507 w 1738313"/>
                <a:gd name="connsiteY41" fmla="*/ 354806 h 645318"/>
                <a:gd name="connsiteX42" fmla="*/ 295275 w 1738313"/>
                <a:gd name="connsiteY42" fmla="*/ 359568 h 645318"/>
                <a:gd name="connsiteX43" fmla="*/ 378619 w 1738313"/>
                <a:gd name="connsiteY43" fmla="*/ 359568 h 645318"/>
                <a:gd name="connsiteX44" fmla="*/ 419100 w 1738313"/>
                <a:gd name="connsiteY44" fmla="*/ 354806 h 645318"/>
                <a:gd name="connsiteX45" fmla="*/ 588169 w 1738313"/>
                <a:gd name="connsiteY45" fmla="*/ 309562 h 645318"/>
                <a:gd name="connsiteX46" fmla="*/ 652463 w 1738313"/>
                <a:gd name="connsiteY46" fmla="*/ 290512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38313" h="645318">
                  <a:moveTo>
                    <a:pt x="652463" y="290512"/>
                  </a:moveTo>
                  <a:lnTo>
                    <a:pt x="731044" y="264318"/>
                  </a:lnTo>
                  <a:lnTo>
                    <a:pt x="814388" y="238125"/>
                  </a:lnTo>
                  <a:lnTo>
                    <a:pt x="1002507" y="202406"/>
                  </a:lnTo>
                  <a:lnTo>
                    <a:pt x="1178719" y="150018"/>
                  </a:lnTo>
                  <a:lnTo>
                    <a:pt x="1364457" y="92868"/>
                  </a:lnTo>
                  <a:lnTo>
                    <a:pt x="1497807" y="52387"/>
                  </a:lnTo>
                  <a:lnTo>
                    <a:pt x="1643063" y="9525"/>
                  </a:lnTo>
                  <a:lnTo>
                    <a:pt x="1683544" y="0"/>
                  </a:lnTo>
                  <a:lnTo>
                    <a:pt x="1702594" y="0"/>
                  </a:lnTo>
                  <a:lnTo>
                    <a:pt x="1724025" y="2381"/>
                  </a:lnTo>
                  <a:lnTo>
                    <a:pt x="1735932" y="11906"/>
                  </a:lnTo>
                  <a:lnTo>
                    <a:pt x="1738313" y="19050"/>
                  </a:lnTo>
                  <a:lnTo>
                    <a:pt x="1738313" y="42862"/>
                  </a:lnTo>
                  <a:lnTo>
                    <a:pt x="1724025" y="64293"/>
                  </a:lnTo>
                  <a:lnTo>
                    <a:pt x="1671638" y="90487"/>
                  </a:lnTo>
                  <a:lnTo>
                    <a:pt x="1464469" y="173831"/>
                  </a:lnTo>
                  <a:lnTo>
                    <a:pt x="1281113" y="250031"/>
                  </a:lnTo>
                  <a:lnTo>
                    <a:pt x="1081088" y="333375"/>
                  </a:lnTo>
                  <a:lnTo>
                    <a:pt x="854869" y="428625"/>
                  </a:lnTo>
                  <a:lnTo>
                    <a:pt x="669132" y="502443"/>
                  </a:lnTo>
                  <a:lnTo>
                    <a:pt x="542925" y="557212"/>
                  </a:lnTo>
                  <a:lnTo>
                    <a:pt x="500063" y="602456"/>
                  </a:lnTo>
                  <a:lnTo>
                    <a:pt x="464344" y="631031"/>
                  </a:lnTo>
                  <a:lnTo>
                    <a:pt x="431007" y="645318"/>
                  </a:lnTo>
                  <a:lnTo>
                    <a:pt x="411957" y="645318"/>
                  </a:lnTo>
                  <a:lnTo>
                    <a:pt x="388144" y="640556"/>
                  </a:lnTo>
                  <a:lnTo>
                    <a:pt x="364332" y="626268"/>
                  </a:lnTo>
                  <a:lnTo>
                    <a:pt x="316707" y="597693"/>
                  </a:lnTo>
                  <a:lnTo>
                    <a:pt x="242888" y="547687"/>
                  </a:lnTo>
                  <a:lnTo>
                    <a:pt x="173832" y="495300"/>
                  </a:lnTo>
                  <a:lnTo>
                    <a:pt x="97632" y="431006"/>
                  </a:lnTo>
                  <a:lnTo>
                    <a:pt x="33338" y="366712"/>
                  </a:lnTo>
                  <a:lnTo>
                    <a:pt x="7144" y="333375"/>
                  </a:lnTo>
                  <a:lnTo>
                    <a:pt x="2382" y="316706"/>
                  </a:lnTo>
                  <a:lnTo>
                    <a:pt x="0" y="297656"/>
                  </a:lnTo>
                  <a:lnTo>
                    <a:pt x="9525" y="283368"/>
                  </a:lnTo>
                  <a:lnTo>
                    <a:pt x="30957" y="280987"/>
                  </a:lnTo>
                  <a:lnTo>
                    <a:pt x="57150" y="292893"/>
                  </a:lnTo>
                  <a:lnTo>
                    <a:pt x="107157" y="316706"/>
                  </a:lnTo>
                  <a:lnTo>
                    <a:pt x="169069" y="338137"/>
                  </a:lnTo>
                  <a:lnTo>
                    <a:pt x="240507" y="354806"/>
                  </a:lnTo>
                  <a:lnTo>
                    <a:pt x="295275" y="359568"/>
                  </a:lnTo>
                  <a:lnTo>
                    <a:pt x="378619" y="359568"/>
                  </a:lnTo>
                  <a:lnTo>
                    <a:pt x="419100" y="354806"/>
                  </a:lnTo>
                  <a:lnTo>
                    <a:pt x="588169" y="309562"/>
                  </a:lnTo>
                  <a:lnTo>
                    <a:pt x="6524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B58E2F2D-C918-41DE-8D91-7258FBE1D30E}"/>
                </a:ext>
              </a:extLst>
            </p:cNvPr>
            <p:cNvSpPr/>
            <p:nvPr/>
          </p:nvSpPr>
          <p:spPr>
            <a:xfrm>
              <a:off x="5653089" y="2619376"/>
              <a:ext cx="638175" cy="1312863"/>
            </a:xfrm>
            <a:custGeom>
              <a:avLst/>
              <a:gdLst>
                <a:gd name="connsiteX0" fmla="*/ 385762 w 638175"/>
                <a:gd name="connsiteY0" fmla="*/ 588169 h 1312069"/>
                <a:gd name="connsiteX1" fmla="*/ 402431 w 638175"/>
                <a:gd name="connsiteY1" fmla="*/ 509588 h 1312069"/>
                <a:gd name="connsiteX2" fmla="*/ 411956 w 638175"/>
                <a:gd name="connsiteY2" fmla="*/ 435769 h 1312069"/>
                <a:gd name="connsiteX3" fmla="*/ 414337 w 638175"/>
                <a:gd name="connsiteY3" fmla="*/ 390525 h 1312069"/>
                <a:gd name="connsiteX4" fmla="*/ 414337 w 638175"/>
                <a:gd name="connsiteY4" fmla="*/ 340519 h 1312069"/>
                <a:gd name="connsiteX5" fmla="*/ 404812 w 638175"/>
                <a:gd name="connsiteY5" fmla="*/ 288131 h 1312069"/>
                <a:gd name="connsiteX6" fmla="*/ 392906 w 638175"/>
                <a:gd name="connsiteY6" fmla="*/ 242888 h 1312069"/>
                <a:gd name="connsiteX7" fmla="*/ 376237 w 638175"/>
                <a:gd name="connsiteY7" fmla="*/ 190500 h 1312069"/>
                <a:gd name="connsiteX8" fmla="*/ 347662 w 638175"/>
                <a:gd name="connsiteY8" fmla="*/ 145256 h 1312069"/>
                <a:gd name="connsiteX9" fmla="*/ 319087 w 638175"/>
                <a:gd name="connsiteY9" fmla="*/ 109538 h 1312069"/>
                <a:gd name="connsiteX10" fmla="*/ 283368 w 638175"/>
                <a:gd name="connsiteY10" fmla="*/ 73819 h 1312069"/>
                <a:gd name="connsiteX11" fmla="*/ 254793 w 638175"/>
                <a:gd name="connsiteY11" fmla="*/ 52388 h 1312069"/>
                <a:gd name="connsiteX12" fmla="*/ 250031 w 638175"/>
                <a:gd name="connsiteY12" fmla="*/ 33338 h 1312069"/>
                <a:gd name="connsiteX13" fmla="*/ 250031 w 638175"/>
                <a:gd name="connsiteY13" fmla="*/ 14288 h 1312069"/>
                <a:gd name="connsiteX14" fmla="*/ 257175 w 638175"/>
                <a:gd name="connsiteY14" fmla="*/ 4763 h 1312069"/>
                <a:gd name="connsiteX15" fmla="*/ 269081 w 638175"/>
                <a:gd name="connsiteY15" fmla="*/ 0 h 1312069"/>
                <a:gd name="connsiteX16" fmla="*/ 300037 w 638175"/>
                <a:gd name="connsiteY16" fmla="*/ 2381 h 1312069"/>
                <a:gd name="connsiteX17" fmla="*/ 416718 w 638175"/>
                <a:gd name="connsiteY17" fmla="*/ 38100 h 1312069"/>
                <a:gd name="connsiteX18" fmla="*/ 561975 w 638175"/>
                <a:gd name="connsiteY18" fmla="*/ 90488 h 1312069"/>
                <a:gd name="connsiteX19" fmla="*/ 628650 w 638175"/>
                <a:gd name="connsiteY19" fmla="*/ 119063 h 1312069"/>
                <a:gd name="connsiteX20" fmla="*/ 638175 w 638175"/>
                <a:gd name="connsiteY20" fmla="*/ 273844 h 1312069"/>
                <a:gd name="connsiteX21" fmla="*/ 635793 w 638175"/>
                <a:gd name="connsiteY21" fmla="*/ 338138 h 1312069"/>
                <a:gd name="connsiteX22" fmla="*/ 621506 w 638175"/>
                <a:gd name="connsiteY22" fmla="*/ 447675 h 1312069"/>
                <a:gd name="connsiteX23" fmla="*/ 592931 w 638175"/>
                <a:gd name="connsiteY23" fmla="*/ 573881 h 1312069"/>
                <a:gd name="connsiteX24" fmla="*/ 540543 w 638175"/>
                <a:gd name="connsiteY24" fmla="*/ 711994 h 1312069"/>
                <a:gd name="connsiteX25" fmla="*/ 490537 w 638175"/>
                <a:gd name="connsiteY25" fmla="*/ 826294 h 1312069"/>
                <a:gd name="connsiteX26" fmla="*/ 433387 w 638175"/>
                <a:gd name="connsiteY26" fmla="*/ 935831 h 1312069"/>
                <a:gd name="connsiteX27" fmla="*/ 373856 w 638175"/>
                <a:gd name="connsiteY27" fmla="*/ 1023938 h 1312069"/>
                <a:gd name="connsiteX28" fmla="*/ 323850 w 638175"/>
                <a:gd name="connsiteY28" fmla="*/ 1083469 h 1312069"/>
                <a:gd name="connsiteX29" fmla="*/ 245268 w 638175"/>
                <a:gd name="connsiteY29" fmla="*/ 1164431 h 1312069"/>
                <a:gd name="connsiteX30" fmla="*/ 159543 w 638175"/>
                <a:gd name="connsiteY30" fmla="*/ 1245394 h 1312069"/>
                <a:gd name="connsiteX31" fmla="*/ 121443 w 638175"/>
                <a:gd name="connsiteY31" fmla="*/ 1278731 h 1312069"/>
                <a:gd name="connsiteX32" fmla="*/ 78581 w 638175"/>
                <a:gd name="connsiteY32" fmla="*/ 1293019 h 1312069"/>
                <a:gd name="connsiteX33" fmla="*/ 28575 w 638175"/>
                <a:gd name="connsiteY33" fmla="*/ 1312069 h 1312069"/>
                <a:gd name="connsiteX34" fmla="*/ 9525 w 638175"/>
                <a:gd name="connsiteY34" fmla="*/ 1312069 h 1312069"/>
                <a:gd name="connsiteX35" fmla="*/ 0 w 638175"/>
                <a:gd name="connsiteY35" fmla="*/ 1302544 h 1312069"/>
                <a:gd name="connsiteX36" fmla="*/ 0 w 638175"/>
                <a:gd name="connsiteY36" fmla="*/ 1283494 h 1312069"/>
                <a:gd name="connsiteX37" fmla="*/ 9525 w 638175"/>
                <a:gd name="connsiteY37" fmla="*/ 1254919 h 1312069"/>
                <a:gd name="connsiteX38" fmla="*/ 35718 w 638175"/>
                <a:gd name="connsiteY38" fmla="*/ 1228725 h 1312069"/>
                <a:gd name="connsiteX39" fmla="*/ 92868 w 638175"/>
                <a:gd name="connsiteY39" fmla="*/ 1169194 h 1312069"/>
                <a:gd name="connsiteX40" fmla="*/ 171450 w 638175"/>
                <a:gd name="connsiteY40" fmla="*/ 1066800 h 1312069"/>
                <a:gd name="connsiteX41" fmla="*/ 240506 w 638175"/>
                <a:gd name="connsiteY41" fmla="*/ 959644 h 1312069"/>
                <a:gd name="connsiteX42" fmla="*/ 295275 w 638175"/>
                <a:gd name="connsiteY42" fmla="*/ 852488 h 1312069"/>
                <a:gd name="connsiteX43" fmla="*/ 316706 w 638175"/>
                <a:gd name="connsiteY43" fmla="*/ 804863 h 1312069"/>
                <a:gd name="connsiteX44" fmla="*/ 345281 w 638175"/>
                <a:gd name="connsiteY44" fmla="*/ 728663 h 1312069"/>
                <a:gd name="connsiteX45" fmla="*/ 385762 w 638175"/>
                <a:gd name="connsiteY45" fmla="*/ 588169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38175" h="1312069">
                  <a:moveTo>
                    <a:pt x="385762" y="588169"/>
                  </a:moveTo>
                  <a:lnTo>
                    <a:pt x="402431" y="509588"/>
                  </a:lnTo>
                  <a:lnTo>
                    <a:pt x="411956" y="435769"/>
                  </a:lnTo>
                  <a:lnTo>
                    <a:pt x="414337" y="390525"/>
                  </a:lnTo>
                  <a:lnTo>
                    <a:pt x="414337" y="340519"/>
                  </a:lnTo>
                  <a:lnTo>
                    <a:pt x="404812" y="288131"/>
                  </a:lnTo>
                  <a:lnTo>
                    <a:pt x="392906" y="242888"/>
                  </a:lnTo>
                  <a:lnTo>
                    <a:pt x="376237" y="190500"/>
                  </a:lnTo>
                  <a:lnTo>
                    <a:pt x="347662" y="145256"/>
                  </a:lnTo>
                  <a:lnTo>
                    <a:pt x="319087" y="109538"/>
                  </a:lnTo>
                  <a:lnTo>
                    <a:pt x="283368" y="73819"/>
                  </a:lnTo>
                  <a:lnTo>
                    <a:pt x="254793" y="52388"/>
                  </a:lnTo>
                  <a:lnTo>
                    <a:pt x="250031" y="33338"/>
                  </a:lnTo>
                  <a:lnTo>
                    <a:pt x="250031" y="14288"/>
                  </a:lnTo>
                  <a:lnTo>
                    <a:pt x="257175" y="4763"/>
                  </a:lnTo>
                  <a:lnTo>
                    <a:pt x="269081" y="0"/>
                  </a:lnTo>
                  <a:lnTo>
                    <a:pt x="300037" y="2381"/>
                  </a:lnTo>
                  <a:lnTo>
                    <a:pt x="416718" y="38100"/>
                  </a:lnTo>
                  <a:lnTo>
                    <a:pt x="561975" y="90488"/>
                  </a:lnTo>
                  <a:lnTo>
                    <a:pt x="628650" y="119063"/>
                  </a:lnTo>
                  <a:lnTo>
                    <a:pt x="638175" y="273844"/>
                  </a:lnTo>
                  <a:lnTo>
                    <a:pt x="635793" y="338138"/>
                  </a:lnTo>
                  <a:lnTo>
                    <a:pt x="621506" y="447675"/>
                  </a:lnTo>
                  <a:lnTo>
                    <a:pt x="592931" y="573881"/>
                  </a:lnTo>
                  <a:lnTo>
                    <a:pt x="540543" y="711994"/>
                  </a:lnTo>
                  <a:lnTo>
                    <a:pt x="490537" y="826294"/>
                  </a:lnTo>
                  <a:lnTo>
                    <a:pt x="433387" y="935831"/>
                  </a:lnTo>
                  <a:lnTo>
                    <a:pt x="373856" y="1023938"/>
                  </a:lnTo>
                  <a:lnTo>
                    <a:pt x="323850" y="1083469"/>
                  </a:lnTo>
                  <a:lnTo>
                    <a:pt x="245268" y="1164431"/>
                  </a:lnTo>
                  <a:lnTo>
                    <a:pt x="159543" y="1245394"/>
                  </a:lnTo>
                  <a:lnTo>
                    <a:pt x="121443" y="1278731"/>
                  </a:lnTo>
                  <a:lnTo>
                    <a:pt x="78581" y="1293019"/>
                  </a:lnTo>
                  <a:lnTo>
                    <a:pt x="28575" y="1312069"/>
                  </a:lnTo>
                  <a:lnTo>
                    <a:pt x="9525" y="1312069"/>
                  </a:lnTo>
                  <a:lnTo>
                    <a:pt x="0" y="1302544"/>
                  </a:lnTo>
                  <a:lnTo>
                    <a:pt x="0" y="1283494"/>
                  </a:lnTo>
                  <a:lnTo>
                    <a:pt x="9525" y="1254919"/>
                  </a:lnTo>
                  <a:lnTo>
                    <a:pt x="35718" y="1228725"/>
                  </a:lnTo>
                  <a:lnTo>
                    <a:pt x="92868" y="1169194"/>
                  </a:lnTo>
                  <a:lnTo>
                    <a:pt x="171450" y="1066800"/>
                  </a:lnTo>
                  <a:lnTo>
                    <a:pt x="240506" y="959644"/>
                  </a:lnTo>
                  <a:lnTo>
                    <a:pt x="295275" y="852488"/>
                  </a:lnTo>
                  <a:lnTo>
                    <a:pt x="316706" y="804863"/>
                  </a:lnTo>
                  <a:lnTo>
                    <a:pt x="345281" y="728663"/>
                  </a:lnTo>
                  <a:lnTo>
                    <a:pt x="38576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DD67321-FF54-4DFF-8313-C13FD981AFDA}"/>
                </a:ext>
              </a:extLst>
            </p:cNvPr>
            <p:cNvSpPr/>
            <p:nvPr/>
          </p:nvSpPr>
          <p:spPr>
            <a:xfrm>
              <a:off x="6199188" y="2532064"/>
              <a:ext cx="2095500" cy="1411287"/>
            </a:xfrm>
            <a:custGeom>
              <a:avLst/>
              <a:gdLst>
                <a:gd name="connsiteX0" fmla="*/ 535781 w 2095500"/>
                <a:gd name="connsiteY0" fmla="*/ 283369 h 1412081"/>
                <a:gd name="connsiteX1" fmla="*/ 728662 w 2095500"/>
                <a:gd name="connsiteY1" fmla="*/ 250031 h 1412081"/>
                <a:gd name="connsiteX2" fmla="*/ 747712 w 2095500"/>
                <a:gd name="connsiteY2" fmla="*/ 247650 h 1412081"/>
                <a:gd name="connsiteX3" fmla="*/ 766762 w 2095500"/>
                <a:gd name="connsiteY3" fmla="*/ 250031 h 1412081"/>
                <a:gd name="connsiteX4" fmla="*/ 776287 w 2095500"/>
                <a:gd name="connsiteY4" fmla="*/ 257175 h 1412081"/>
                <a:gd name="connsiteX5" fmla="*/ 783431 w 2095500"/>
                <a:gd name="connsiteY5" fmla="*/ 271462 h 1412081"/>
                <a:gd name="connsiteX6" fmla="*/ 785812 w 2095500"/>
                <a:gd name="connsiteY6" fmla="*/ 290512 h 1412081"/>
                <a:gd name="connsiteX7" fmla="*/ 785812 w 2095500"/>
                <a:gd name="connsiteY7" fmla="*/ 316706 h 1412081"/>
                <a:gd name="connsiteX8" fmla="*/ 773906 w 2095500"/>
                <a:gd name="connsiteY8" fmla="*/ 385762 h 1412081"/>
                <a:gd name="connsiteX9" fmla="*/ 759619 w 2095500"/>
                <a:gd name="connsiteY9" fmla="*/ 469106 h 1412081"/>
                <a:gd name="connsiteX10" fmla="*/ 750094 w 2095500"/>
                <a:gd name="connsiteY10" fmla="*/ 545306 h 1412081"/>
                <a:gd name="connsiteX11" fmla="*/ 742950 w 2095500"/>
                <a:gd name="connsiteY11" fmla="*/ 626269 h 1412081"/>
                <a:gd name="connsiteX12" fmla="*/ 738187 w 2095500"/>
                <a:gd name="connsiteY12" fmla="*/ 764381 h 1412081"/>
                <a:gd name="connsiteX13" fmla="*/ 740569 w 2095500"/>
                <a:gd name="connsiteY13" fmla="*/ 907256 h 1412081"/>
                <a:gd name="connsiteX14" fmla="*/ 745331 w 2095500"/>
                <a:gd name="connsiteY14" fmla="*/ 992981 h 1412081"/>
                <a:gd name="connsiteX15" fmla="*/ 750094 w 2095500"/>
                <a:gd name="connsiteY15" fmla="*/ 1038225 h 1412081"/>
                <a:gd name="connsiteX16" fmla="*/ 759619 w 2095500"/>
                <a:gd name="connsiteY16" fmla="*/ 1092994 h 1412081"/>
                <a:gd name="connsiteX17" fmla="*/ 769144 w 2095500"/>
                <a:gd name="connsiteY17" fmla="*/ 1128712 h 1412081"/>
                <a:gd name="connsiteX18" fmla="*/ 783431 w 2095500"/>
                <a:gd name="connsiteY18" fmla="*/ 1169194 h 1412081"/>
                <a:gd name="connsiteX19" fmla="*/ 800100 w 2095500"/>
                <a:gd name="connsiteY19" fmla="*/ 1202531 h 1412081"/>
                <a:gd name="connsiteX20" fmla="*/ 819150 w 2095500"/>
                <a:gd name="connsiteY20" fmla="*/ 1228725 h 1412081"/>
                <a:gd name="connsiteX21" fmla="*/ 845344 w 2095500"/>
                <a:gd name="connsiteY21" fmla="*/ 1257300 h 1412081"/>
                <a:gd name="connsiteX22" fmla="*/ 876300 w 2095500"/>
                <a:gd name="connsiteY22" fmla="*/ 1283494 h 1412081"/>
                <a:gd name="connsiteX23" fmla="*/ 907256 w 2095500"/>
                <a:gd name="connsiteY23" fmla="*/ 1304925 h 1412081"/>
                <a:gd name="connsiteX24" fmla="*/ 959644 w 2095500"/>
                <a:gd name="connsiteY24" fmla="*/ 1335881 h 1412081"/>
                <a:gd name="connsiteX25" fmla="*/ 1009650 w 2095500"/>
                <a:gd name="connsiteY25" fmla="*/ 1354931 h 1412081"/>
                <a:gd name="connsiteX26" fmla="*/ 1078706 w 2095500"/>
                <a:gd name="connsiteY26" fmla="*/ 1378744 h 1412081"/>
                <a:gd name="connsiteX27" fmla="*/ 1138237 w 2095500"/>
                <a:gd name="connsiteY27" fmla="*/ 1393031 h 1412081"/>
                <a:gd name="connsiteX28" fmla="*/ 1219200 w 2095500"/>
                <a:gd name="connsiteY28" fmla="*/ 1404937 h 1412081"/>
                <a:gd name="connsiteX29" fmla="*/ 1304925 w 2095500"/>
                <a:gd name="connsiteY29" fmla="*/ 1412081 h 1412081"/>
                <a:gd name="connsiteX30" fmla="*/ 1416844 w 2095500"/>
                <a:gd name="connsiteY30" fmla="*/ 1412081 h 1412081"/>
                <a:gd name="connsiteX31" fmla="*/ 1526381 w 2095500"/>
                <a:gd name="connsiteY31" fmla="*/ 1404937 h 1412081"/>
                <a:gd name="connsiteX32" fmla="*/ 1638300 w 2095500"/>
                <a:gd name="connsiteY32" fmla="*/ 1393031 h 1412081"/>
                <a:gd name="connsiteX33" fmla="*/ 1807369 w 2095500"/>
                <a:gd name="connsiteY33" fmla="*/ 1366837 h 1412081"/>
                <a:gd name="connsiteX34" fmla="*/ 1924050 w 2095500"/>
                <a:gd name="connsiteY34" fmla="*/ 1350169 h 1412081"/>
                <a:gd name="connsiteX35" fmla="*/ 1988344 w 2095500"/>
                <a:gd name="connsiteY35" fmla="*/ 1333500 h 1412081"/>
                <a:gd name="connsiteX36" fmla="*/ 2026444 w 2095500"/>
                <a:gd name="connsiteY36" fmla="*/ 1319212 h 1412081"/>
                <a:gd name="connsiteX37" fmla="*/ 2050256 w 2095500"/>
                <a:gd name="connsiteY37" fmla="*/ 1304925 h 1412081"/>
                <a:gd name="connsiteX38" fmla="*/ 2071687 w 2095500"/>
                <a:gd name="connsiteY38" fmla="*/ 1285875 h 1412081"/>
                <a:gd name="connsiteX39" fmla="*/ 2083594 w 2095500"/>
                <a:gd name="connsiteY39" fmla="*/ 1273969 h 1412081"/>
                <a:gd name="connsiteX40" fmla="*/ 2090737 w 2095500"/>
                <a:gd name="connsiteY40" fmla="*/ 1259681 h 1412081"/>
                <a:gd name="connsiteX41" fmla="*/ 2095500 w 2095500"/>
                <a:gd name="connsiteY41" fmla="*/ 1235869 h 1412081"/>
                <a:gd name="connsiteX42" fmla="*/ 2095500 w 2095500"/>
                <a:gd name="connsiteY42" fmla="*/ 1219200 h 1412081"/>
                <a:gd name="connsiteX43" fmla="*/ 2090737 w 2095500"/>
                <a:gd name="connsiteY43" fmla="*/ 1190625 h 1412081"/>
                <a:gd name="connsiteX44" fmla="*/ 2078831 w 2095500"/>
                <a:gd name="connsiteY44" fmla="*/ 1164431 h 1412081"/>
                <a:gd name="connsiteX45" fmla="*/ 2062162 w 2095500"/>
                <a:gd name="connsiteY45" fmla="*/ 1128712 h 1412081"/>
                <a:gd name="connsiteX46" fmla="*/ 1671637 w 2095500"/>
                <a:gd name="connsiteY46" fmla="*/ 1152525 h 1412081"/>
                <a:gd name="connsiteX47" fmla="*/ 1647825 w 2095500"/>
                <a:gd name="connsiteY47" fmla="*/ 1162050 h 1412081"/>
                <a:gd name="connsiteX48" fmla="*/ 1604962 w 2095500"/>
                <a:gd name="connsiteY48" fmla="*/ 1178719 h 1412081"/>
                <a:gd name="connsiteX49" fmla="*/ 1540669 w 2095500"/>
                <a:gd name="connsiteY49" fmla="*/ 1193006 h 1412081"/>
                <a:gd name="connsiteX50" fmla="*/ 1466850 w 2095500"/>
                <a:gd name="connsiteY50" fmla="*/ 1204912 h 1412081"/>
                <a:gd name="connsiteX51" fmla="*/ 1362075 w 2095500"/>
                <a:gd name="connsiteY51" fmla="*/ 1212056 h 1412081"/>
                <a:gd name="connsiteX52" fmla="*/ 1254919 w 2095500"/>
                <a:gd name="connsiteY52" fmla="*/ 1212056 h 1412081"/>
                <a:gd name="connsiteX53" fmla="*/ 1197769 w 2095500"/>
                <a:gd name="connsiteY53" fmla="*/ 1209675 h 1412081"/>
                <a:gd name="connsiteX54" fmla="*/ 1152525 w 2095500"/>
                <a:gd name="connsiteY54" fmla="*/ 1200150 h 1412081"/>
                <a:gd name="connsiteX55" fmla="*/ 1114425 w 2095500"/>
                <a:gd name="connsiteY55" fmla="*/ 1190625 h 1412081"/>
                <a:gd name="connsiteX56" fmla="*/ 1059656 w 2095500"/>
                <a:gd name="connsiteY56" fmla="*/ 1166812 h 1412081"/>
                <a:gd name="connsiteX57" fmla="*/ 1028700 w 2095500"/>
                <a:gd name="connsiteY57" fmla="*/ 1145381 h 1412081"/>
                <a:gd name="connsiteX58" fmla="*/ 1009650 w 2095500"/>
                <a:gd name="connsiteY58" fmla="*/ 1128712 h 1412081"/>
                <a:gd name="connsiteX59" fmla="*/ 990600 w 2095500"/>
                <a:gd name="connsiteY59" fmla="*/ 1102519 h 1412081"/>
                <a:gd name="connsiteX60" fmla="*/ 976312 w 2095500"/>
                <a:gd name="connsiteY60" fmla="*/ 1083469 h 1412081"/>
                <a:gd name="connsiteX61" fmla="*/ 959644 w 2095500"/>
                <a:gd name="connsiteY61" fmla="*/ 1050131 h 1412081"/>
                <a:gd name="connsiteX62" fmla="*/ 945356 w 2095500"/>
                <a:gd name="connsiteY62" fmla="*/ 1002506 h 1412081"/>
                <a:gd name="connsiteX63" fmla="*/ 938212 w 2095500"/>
                <a:gd name="connsiteY63" fmla="*/ 957262 h 1412081"/>
                <a:gd name="connsiteX64" fmla="*/ 940594 w 2095500"/>
                <a:gd name="connsiteY64" fmla="*/ 888206 h 1412081"/>
                <a:gd name="connsiteX65" fmla="*/ 947737 w 2095500"/>
                <a:gd name="connsiteY65" fmla="*/ 785812 h 1412081"/>
                <a:gd name="connsiteX66" fmla="*/ 957262 w 2095500"/>
                <a:gd name="connsiteY66" fmla="*/ 700087 h 1412081"/>
                <a:gd name="connsiteX67" fmla="*/ 976312 w 2095500"/>
                <a:gd name="connsiteY67" fmla="*/ 597694 h 1412081"/>
                <a:gd name="connsiteX68" fmla="*/ 995362 w 2095500"/>
                <a:gd name="connsiteY68" fmla="*/ 519112 h 1412081"/>
                <a:gd name="connsiteX69" fmla="*/ 1012031 w 2095500"/>
                <a:gd name="connsiteY69" fmla="*/ 459581 h 1412081"/>
                <a:gd name="connsiteX70" fmla="*/ 1042987 w 2095500"/>
                <a:gd name="connsiteY70" fmla="*/ 383381 h 1412081"/>
                <a:gd name="connsiteX71" fmla="*/ 1069181 w 2095500"/>
                <a:gd name="connsiteY71" fmla="*/ 333375 h 1412081"/>
                <a:gd name="connsiteX72" fmla="*/ 1097756 w 2095500"/>
                <a:gd name="connsiteY72" fmla="*/ 292894 h 1412081"/>
                <a:gd name="connsiteX73" fmla="*/ 1123950 w 2095500"/>
                <a:gd name="connsiteY73" fmla="*/ 266700 h 1412081"/>
                <a:gd name="connsiteX74" fmla="*/ 1140619 w 2095500"/>
                <a:gd name="connsiteY74" fmla="*/ 242887 h 1412081"/>
                <a:gd name="connsiteX75" fmla="*/ 1152525 w 2095500"/>
                <a:gd name="connsiteY75" fmla="*/ 219075 h 1412081"/>
                <a:gd name="connsiteX76" fmla="*/ 1154906 w 2095500"/>
                <a:gd name="connsiteY76" fmla="*/ 195262 h 1412081"/>
                <a:gd name="connsiteX77" fmla="*/ 1152525 w 2095500"/>
                <a:gd name="connsiteY77" fmla="*/ 161925 h 1412081"/>
                <a:gd name="connsiteX78" fmla="*/ 1143000 w 2095500"/>
                <a:gd name="connsiteY78" fmla="*/ 140494 h 1412081"/>
                <a:gd name="connsiteX79" fmla="*/ 1114425 w 2095500"/>
                <a:gd name="connsiteY79" fmla="*/ 121444 h 1412081"/>
                <a:gd name="connsiteX80" fmla="*/ 1033462 w 2095500"/>
                <a:gd name="connsiteY80" fmla="*/ 69056 h 1412081"/>
                <a:gd name="connsiteX81" fmla="*/ 947737 w 2095500"/>
                <a:gd name="connsiteY81" fmla="*/ 11906 h 1412081"/>
                <a:gd name="connsiteX82" fmla="*/ 935831 w 2095500"/>
                <a:gd name="connsiteY82" fmla="*/ 7144 h 1412081"/>
                <a:gd name="connsiteX83" fmla="*/ 897731 w 2095500"/>
                <a:gd name="connsiteY83" fmla="*/ 0 h 1412081"/>
                <a:gd name="connsiteX84" fmla="*/ 873919 w 2095500"/>
                <a:gd name="connsiteY84" fmla="*/ 2381 h 1412081"/>
                <a:gd name="connsiteX85" fmla="*/ 838200 w 2095500"/>
                <a:gd name="connsiteY85" fmla="*/ 9525 h 1412081"/>
                <a:gd name="connsiteX86" fmla="*/ 802481 w 2095500"/>
                <a:gd name="connsiteY86" fmla="*/ 23812 h 1412081"/>
                <a:gd name="connsiteX87" fmla="*/ 771525 w 2095500"/>
                <a:gd name="connsiteY87" fmla="*/ 45244 h 1412081"/>
                <a:gd name="connsiteX88" fmla="*/ 740569 w 2095500"/>
                <a:gd name="connsiteY88" fmla="*/ 71437 h 1412081"/>
                <a:gd name="connsiteX89" fmla="*/ 657225 w 2095500"/>
                <a:gd name="connsiteY89" fmla="*/ 90487 h 1412081"/>
                <a:gd name="connsiteX90" fmla="*/ 426244 w 2095500"/>
                <a:gd name="connsiteY90" fmla="*/ 138112 h 1412081"/>
                <a:gd name="connsiteX91" fmla="*/ 42862 w 2095500"/>
                <a:gd name="connsiteY91" fmla="*/ 216694 h 1412081"/>
                <a:gd name="connsiteX92" fmla="*/ 0 w 2095500"/>
                <a:gd name="connsiteY92" fmla="*/ 226219 h 1412081"/>
                <a:gd name="connsiteX93" fmla="*/ 26194 w 2095500"/>
                <a:gd name="connsiteY93" fmla="*/ 373856 h 1412081"/>
                <a:gd name="connsiteX94" fmla="*/ 261937 w 2095500"/>
                <a:gd name="connsiteY94" fmla="*/ 333375 h 1412081"/>
                <a:gd name="connsiteX95" fmla="*/ 535781 w 2095500"/>
                <a:gd name="connsiteY95" fmla="*/ 283369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095500" h="1412081">
                  <a:moveTo>
                    <a:pt x="535781" y="283369"/>
                  </a:moveTo>
                  <a:lnTo>
                    <a:pt x="728662" y="250031"/>
                  </a:lnTo>
                  <a:lnTo>
                    <a:pt x="747712" y="247650"/>
                  </a:lnTo>
                  <a:lnTo>
                    <a:pt x="766762" y="250031"/>
                  </a:lnTo>
                  <a:lnTo>
                    <a:pt x="776287" y="257175"/>
                  </a:lnTo>
                  <a:lnTo>
                    <a:pt x="783431" y="271462"/>
                  </a:lnTo>
                  <a:lnTo>
                    <a:pt x="785812" y="290512"/>
                  </a:lnTo>
                  <a:lnTo>
                    <a:pt x="785812" y="316706"/>
                  </a:lnTo>
                  <a:lnTo>
                    <a:pt x="773906" y="385762"/>
                  </a:lnTo>
                  <a:lnTo>
                    <a:pt x="759619" y="469106"/>
                  </a:lnTo>
                  <a:lnTo>
                    <a:pt x="750094" y="545306"/>
                  </a:lnTo>
                  <a:lnTo>
                    <a:pt x="742950" y="626269"/>
                  </a:lnTo>
                  <a:lnTo>
                    <a:pt x="738187" y="764381"/>
                  </a:lnTo>
                  <a:lnTo>
                    <a:pt x="740569" y="907256"/>
                  </a:lnTo>
                  <a:lnTo>
                    <a:pt x="745331" y="992981"/>
                  </a:lnTo>
                  <a:lnTo>
                    <a:pt x="750094" y="1038225"/>
                  </a:lnTo>
                  <a:lnTo>
                    <a:pt x="759619" y="1092994"/>
                  </a:lnTo>
                  <a:lnTo>
                    <a:pt x="769144" y="1128712"/>
                  </a:lnTo>
                  <a:lnTo>
                    <a:pt x="783431" y="1169194"/>
                  </a:lnTo>
                  <a:lnTo>
                    <a:pt x="800100" y="1202531"/>
                  </a:lnTo>
                  <a:lnTo>
                    <a:pt x="819150" y="1228725"/>
                  </a:lnTo>
                  <a:lnTo>
                    <a:pt x="845344" y="1257300"/>
                  </a:lnTo>
                  <a:lnTo>
                    <a:pt x="876300" y="1283494"/>
                  </a:lnTo>
                  <a:lnTo>
                    <a:pt x="907256" y="1304925"/>
                  </a:lnTo>
                  <a:lnTo>
                    <a:pt x="959644" y="1335881"/>
                  </a:lnTo>
                  <a:lnTo>
                    <a:pt x="1009650" y="1354931"/>
                  </a:lnTo>
                  <a:lnTo>
                    <a:pt x="1078706" y="1378744"/>
                  </a:lnTo>
                  <a:lnTo>
                    <a:pt x="1138237" y="1393031"/>
                  </a:lnTo>
                  <a:lnTo>
                    <a:pt x="1219200" y="1404937"/>
                  </a:lnTo>
                  <a:lnTo>
                    <a:pt x="1304925" y="1412081"/>
                  </a:lnTo>
                  <a:lnTo>
                    <a:pt x="1416844" y="1412081"/>
                  </a:lnTo>
                  <a:lnTo>
                    <a:pt x="1526381" y="1404937"/>
                  </a:lnTo>
                  <a:lnTo>
                    <a:pt x="1638300" y="1393031"/>
                  </a:lnTo>
                  <a:lnTo>
                    <a:pt x="1807369" y="1366837"/>
                  </a:lnTo>
                  <a:lnTo>
                    <a:pt x="1924050" y="1350169"/>
                  </a:lnTo>
                  <a:lnTo>
                    <a:pt x="1988344" y="1333500"/>
                  </a:lnTo>
                  <a:lnTo>
                    <a:pt x="2026444" y="1319212"/>
                  </a:lnTo>
                  <a:lnTo>
                    <a:pt x="2050256" y="1304925"/>
                  </a:lnTo>
                  <a:lnTo>
                    <a:pt x="2071687" y="1285875"/>
                  </a:lnTo>
                  <a:lnTo>
                    <a:pt x="2083594" y="1273969"/>
                  </a:lnTo>
                  <a:lnTo>
                    <a:pt x="2090737" y="1259681"/>
                  </a:lnTo>
                  <a:lnTo>
                    <a:pt x="2095500" y="1235869"/>
                  </a:lnTo>
                  <a:lnTo>
                    <a:pt x="2095500" y="1219200"/>
                  </a:lnTo>
                  <a:lnTo>
                    <a:pt x="2090737" y="1190625"/>
                  </a:lnTo>
                  <a:lnTo>
                    <a:pt x="2078831" y="1164431"/>
                  </a:lnTo>
                  <a:lnTo>
                    <a:pt x="2062162" y="1128712"/>
                  </a:lnTo>
                  <a:lnTo>
                    <a:pt x="1671637" y="1152525"/>
                  </a:lnTo>
                  <a:lnTo>
                    <a:pt x="1647825" y="1162050"/>
                  </a:lnTo>
                  <a:lnTo>
                    <a:pt x="1604962" y="1178719"/>
                  </a:lnTo>
                  <a:lnTo>
                    <a:pt x="1540669" y="1193006"/>
                  </a:lnTo>
                  <a:lnTo>
                    <a:pt x="1466850" y="1204912"/>
                  </a:lnTo>
                  <a:lnTo>
                    <a:pt x="1362075" y="1212056"/>
                  </a:lnTo>
                  <a:lnTo>
                    <a:pt x="1254919" y="1212056"/>
                  </a:lnTo>
                  <a:lnTo>
                    <a:pt x="1197769" y="1209675"/>
                  </a:lnTo>
                  <a:lnTo>
                    <a:pt x="1152525" y="1200150"/>
                  </a:lnTo>
                  <a:lnTo>
                    <a:pt x="1114425" y="1190625"/>
                  </a:lnTo>
                  <a:lnTo>
                    <a:pt x="1059656" y="1166812"/>
                  </a:lnTo>
                  <a:lnTo>
                    <a:pt x="1028700" y="1145381"/>
                  </a:lnTo>
                  <a:lnTo>
                    <a:pt x="1009650" y="1128712"/>
                  </a:lnTo>
                  <a:lnTo>
                    <a:pt x="990600" y="1102519"/>
                  </a:lnTo>
                  <a:lnTo>
                    <a:pt x="976312" y="1083469"/>
                  </a:lnTo>
                  <a:lnTo>
                    <a:pt x="959644" y="1050131"/>
                  </a:lnTo>
                  <a:lnTo>
                    <a:pt x="945356" y="1002506"/>
                  </a:lnTo>
                  <a:lnTo>
                    <a:pt x="938212" y="957262"/>
                  </a:lnTo>
                  <a:lnTo>
                    <a:pt x="940594" y="888206"/>
                  </a:lnTo>
                  <a:lnTo>
                    <a:pt x="947737" y="785812"/>
                  </a:lnTo>
                  <a:lnTo>
                    <a:pt x="957262" y="700087"/>
                  </a:lnTo>
                  <a:lnTo>
                    <a:pt x="976312" y="597694"/>
                  </a:lnTo>
                  <a:lnTo>
                    <a:pt x="995362" y="519112"/>
                  </a:lnTo>
                  <a:lnTo>
                    <a:pt x="1012031" y="459581"/>
                  </a:lnTo>
                  <a:lnTo>
                    <a:pt x="1042987" y="383381"/>
                  </a:lnTo>
                  <a:lnTo>
                    <a:pt x="1069181" y="333375"/>
                  </a:lnTo>
                  <a:lnTo>
                    <a:pt x="1097756" y="292894"/>
                  </a:lnTo>
                  <a:lnTo>
                    <a:pt x="1123950" y="266700"/>
                  </a:lnTo>
                  <a:lnTo>
                    <a:pt x="1140619" y="242887"/>
                  </a:lnTo>
                  <a:lnTo>
                    <a:pt x="1152525" y="219075"/>
                  </a:lnTo>
                  <a:lnTo>
                    <a:pt x="1154906" y="195262"/>
                  </a:lnTo>
                  <a:lnTo>
                    <a:pt x="1152525" y="161925"/>
                  </a:lnTo>
                  <a:lnTo>
                    <a:pt x="1143000" y="140494"/>
                  </a:lnTo>
                  <a:lnTo>
                    <a:pt x="1114425" y="121444"/>
                  </a:lnTo>
                  <a:lnTo>
                    <a:pt x="1033462" y="69056"/>
                  </a:lnTo>
                  <a:lnTo>
                    <a:pt x="947737" y="11906"/>
                  </a:lnTo>
                  <a:lnTo>
                    <a:pt x="935831" y="7144"/>
                  </a:lnTo>
                  <a:lnTo>
                    <a:pt x="897731" y="0"/>
                  </a:lnTo>
                  <a:lnTo>
                    <a:pt x="873919" y="2381"/>
                  </a:lnTo>
                  <a:lnTo>
                    <a:pt x="838200" y="9525"/>
                  </a:lnTo>
                  <a:lnTo>
                    <a:pt x="802481" y="23812"/>
                  </a:lnTo>
                  <a:lnTo>
                    <a:pt x="771525" y="45244"/>
                  </a:lnTo>
                  <a:lnTo>
                    <a:pt x="740569" y="71437"/>
                  </a:lnTo>
                  <a:lnTo>
                    <a:pt x="657225" y="90487"/>
                  </a:lnTo>
                  <a:lnTo>
                    <a:pt x="426244" y="138112"/>
                  </a:lnTo>
                  <a:lnTo>
                    <a:pt x="42862" y="216694"/>
                  </a:lnTo>
                  <a:lnTo>
                    <a:pt x="0" y="226219"/>
                  </a:lnTo>
                  <a:lnTo>
                    <a:pt x="26194" y="373856"/>
                  </a:lnTo>
                  <a:lnTo>
                    <a:pt x="261937" y="333375"/>
                  </a:lnTo>
                  <a:lnTo>
                    <a:pt x="535781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D1DFD799-944F-41B4-8C1F-8905BEFD8343}"/>
                </a:ext>
              </a:extLst>
            </p:cNvPr>
            <p:cNvSpPr/>
            <p:nvPr/>
          </p:nvSpPr>
          <p:spPr>
            <a:xfrm>
              <a:off x="7773988" y="3017838"/>
              <a:ext cx="512762" cy="704850"/>
            </a:xfrm>
            <a:custGeom>
              <a:avLst/>
              <a:gdLst>
                <a:gd name="connsiteX0" fmla="*/ 273844 w 511969"/>
                <a:gd name="connsiteY0" fmla="*/ 271462 h 704850"/>
                <a:gd name="connsiteX1" fmla="*/ 228600 w 511969"/>
                <a:gd name="connsiteY1" fmla="*/ 461962 h 704850"/>
                <a:gd name="connsiteX2" fmla="*/ 204788 w 511969"/>
                <a:gd name="connsiteY2" fmla="*/ 552450 h 704850"/>
                <a:gd name="connsiteX3" fmla="*/ 190500 w 511969"/>
                <a:gd name="connsiteY3" fmla="*/ 585787 h 704850"/>
                <a:gd name="connsiteX4" fmla="*/ 173832 w 511969"/>
                <a:gd name="connsiteY4" fmla="*/ 611981 h 704850"/>
                <a:gd name="connsiteX5" fmla="*/ 152400 w 511969"/>
                <a:gd name="connsiteY5" fmla="*/ 633412 h 704850"/>
                <a:gd name="connsiteX6" fmla="*/ 121444 w 511969"/>
                <a:gd name="connsiteY6" fmla="*/ 652462 h 704850"/>
                <a:gd name="connsiteX7" fmla="*/ 97632 w 511969"/>
                <a:gd name="connsiteY7" fmla="*/ 664369 h 704850"/>
                <a:gd name="connsiteX8" fmla="*/ 50007 w 511969"/>
                <a:gd name="connsiteY8" fmla="*/ 690562 h 704850"/>
                <a:gd name="connsiteX9" fmla="*/ 0 w 511969"/>
                <a:gd name="connsiteY9" fmla="*/ 704850 h 704850"/>
                <a:gd name="connsiteX10" fmla="*/ 511969 w 511969"/>
                <a:gd name="connsiteY10" fmla="*/ 702469 h 704850"/>
                <a:gd name="connsiteX11" fmla="*/ 485775 w 511969"/>
                <a:gd name="connsiteY11" fmla="*/ 642937 h 704850"/>
                <a:gd name="connsiteX12" fmla="*/ 469107 w 511969"/>
                <a:gd name="connsiteY12" fmla="*/ 623887 h 704850"/>
                <a:gd name="connsiteX13" fmla="*/ 445294 w 511969"/>
                <a:gd name="connsiteY13" fmla="*/ 600075 h 704850"/>
                <a:gd name="connsiteX14" fmla="*/ 435769 w 511969"/>
                <a:gd name="connsiteY14" fmla="*/ 588169 h 704850"/>
                <a:gd name="connsiteX15" fmla="*/ 416719 w 511969"/>
                <a:gd name="connsiteY15" fmla="*/ 559594 h 704850"/>
                <a:gd name="connsiteX16" fmla="*/ 402432 w 511969"/>
                <a:gd name="connsiteY16" fmla="*/ 523875 h 704850"/>
                <a:gd name="connsiteX17" fmla="*/ 390525 w 511969"/>
                <a:gd name="connsiteY17" fmla="*/ 469106 h 704850"/>
                <a:gd name="connsiteX18" fmla="*/ 390525 w 511969"/>
                <a:gd name="connsiteY18" fmla="*/ 352425 h 704850"/>
                <a:gd name="connsiteX19" fmla="*/ 388144 w 511969"/>
                <a:gd name="connsiteY19" fmla="*/ 42862 h 704850"/>
                <a:gd name="connsiteX20" fmla="*/ 385763 w 511969"/>
                <a:gd name="connsiteY20" fmla="*/ 26194 h 704850"/>
                <a:gd name="connsiteX21" fmla="*/ 376238 w 511969"/>
                <a:gd name="connsiteY21" fmla="*/ 11906 h 704850"/>
                <a:gd name="connsiteX22" fmla="*/ 357188 w 511969"/>
                <a:gd name="connsiteY22" fmla="*/ 0 h 704850"/>
                <a:gd name="connsiteX23" fmla="*/ 340519 w 511969"/>
                <a:gd name="connsiteY23" fmla="*/ 2381 h 704850"/>
                <a:gd name="connsiteX24" fmla="*/ 330994 w 511969"/>
                <a:gd name="connsiteY24" fmla="*/ 14287 h 704850"/>
                <a:gd name="connsiteX25" fmla="*/ 316707 w 511969"/>
                <a:gd name="connsiteY25" fmla="*/ 59531 h 704850"/>
                <a:gd name="connsiteX26" fmla="*/ 273844 w 511969"/>
                <a:gd name="connsiteY26" fmla="*/ 271462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11969" h="704850">
                  <a:moveTo>
                    <a:pt x="273844" y="271462"/>
                  </a:moveTo>
                  <a:lnTo>
                    <a:pt x="228600" y="461962"/>
                  </a:lnTo>
                  <a:lnTo>
                    <a:pt x="204788" y="552450"/>
                  </a:lnTo>
                  <a:lnTo>
                    <a:pt x="190500" y="585787"/>
                  </a:lnTo>
                  <a:lnTo>
                    <a:pt x="173832" y="611981"/>
                  </a:lnTo>
                  <a:lnTo>
                    <a:pt x="152400" y="633412"/>
                  </a:lnTo>
                  <a:lnTo>
                    <a:pt x="121444" y="652462"/>
                  </a:lnTo>
                  <a:lnTo>
                    <a:pt x="97632" y="664369"/>
                  </a:lnTo>
                  <a:lnTo>
                    <a:pt x="50007" y="690562"/>
                  </a:lnTo>
                  <a:lnTo>
                    <a:pt x="0" y="704850"/>
                  </a:lnTo>
                  <a:lnTo>
                    <a:pt x="511969" y="702469"/>
                  </a:lnTo>
                  <a:lnTo>
                    <a:pt x="485775" y="642937"/>
                  </a:lnTo>
                  <a:lnTo>
                    <a:pt x="469107" y="623887"/>
                  </a:lnTo>
                  <a:lnTo>
                    <a:pt x="445294" y="600075"/>
                  </a:lnTo>
                  <a:lnTo>
                    <a:pt x="435769" y="588169"/>
                  </a:lnTo>
                  <a:lnTo>
                    <a:pt x="416719" y="559594"/>
                  </a:lnTo>
                  <a:lnTo>
                    <a:pt x="402432" y="523875"/>
                  </a:lnTo>
                  <a:lnTo>
                    <a:pt x="390525" y="469106"/>
                  </a:lnTo>
                  <a:lnTo>
                    <a:pt x="390525" y="352425"/>
                  </a:lnTo>
                  <a:cubicBezTo>
                    <a:pt x="389731" y="249237"/>
                    <a:pt x="388938" y="146050"/>
                    <a:pt x="388144" y="42862"/>
                  </a:cubicBezTo>
                  <a:lnTo>
                    <a:pt x="385763" y="26194"/>
                  </a:lnTo>
                  <a:lnTo>
                    <a:pt x="376238" y="11906"/>
                  </a:lnTo>
                  <a:lnTo>
                    <a:pt x="357188" y="0"/>
                  </a:lnTo>
                  <a:lnTo>
                    <a:pt x="340519" y="2381"/>
                  </a:lnTo>
                  <a:lnTo>
                    <a:pt x="330994" y="14287"/>
                  </a:lnTo>
                  <a:lnTo>
                    <a:pt x="316707" y="59531"/>
                  </a:lnTo>
                  <a:lnTo>
                    <a:pt x="273844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F4B23B99-86B0-44CA-B003-59827AF9D1B1}"/>
                </a:ext>
              </a:extLst>
            </p:cNvPr>
            <p:cNvSpPr/>
            <p:nvPr/>
          </p:nvSpPr>
          <p:spPr>
            <a:xfrm>
              <a:off x="6200776" y="3078163"/>
              <a:ext cx="582613" cy="603250"/>
            </a:xfrm>
            <a:custGeom>
              <a:avLst/>
              <a:gdLst>
                <a:gd name="connsiteX0" fmla="*/ 285750 w 583406"/>
                <a:gd name="connsiteY0" fmla="*/ 376238 h 602457"/>
                <a:gd name="connsiteX1" fmla="*/ 204788 w 583406"/>
                <a:gd name="connsiteY1" fmla="*/ 283369 h 602457"/>
                <a:gd name="connsiteX2" fmla="*/ 66675 w 583406"/>
                <a:gd name="connsiteY2" fmla="*/ 128588 h 602457"/>
                <a:gd name="connsiteX3" fmla="*/ 0 w 583406"/>
                <a:gd name="connsiteY3" fmla="*/ 57150 h 602457"/>
                <a:gd name="connsiteX4" fmla="*/ 35719 w 583406"/>
                <a:gd name="connsiteY4" fmla="*/ 0 h 602457"/>
                <a:gd name="connsiteX5" fmla="*/ 161925 w 583406"/>
                <a:gd name="connsiteY5" fmla="*/ 73819 h 602457"/>
                <a:gd name="connsiteX6" fmla="*/ 342900 w 583406"/>
                <a:gd name="connsiteY6" fmla="*/ 183357 h 602457"/>
                <a:gd name="connsiteX7" fmla="*/ 481013 w 583406"/>
                <a:gd name="connsiteY7" fmla="*/ 269082 h 602457"/>
                <a:gd name="connsiteX8" fmla="*/ 514350 w 583406"/>
                <a:gd name="connsiteY8" fmla="*/ 292894 h 602457"/>
                <a:gd name="connsiteX9" fmla="*/ 528638 w 583406"/>
                <a:gd name="connsiteY9" fmla="*/ 307182 h 602457"/>
                <a:gd name="connsiteX10" fmla="*/ 547688 w 583406"/>
                <a:gd name="connsiteY10" fmla="*/ 330994 h 602457"/>
                <a:gd name="connsiteX11" fmla="*/ 564356 w 583406"/>
                <a:gd name="connsiteY11" fmla="*/ 366713 h 602457"/>
                <a:gd name="connsiteX12" fmla="*/ 578644 w 583406"/>
                <a:gd name="connsiteY12" fmla="*/ 416719 h 602457"/>
                <a:gd name="connsiteX13" fmla="*/ 583406 w 583406"/>
                <a:gd name="connsiteY13" fmla="*/ 473869 h 602457"/>
                <a:gd name="connsiteX14" fmla="*/ 583406 w 583406"/>
                <a:gd name="connsiteY14" fmla="*/ 535782 h 602457"/>
                <a:gd name="connsiteX15" fmla="*/ 573881 w 583406"/>
                <a:gd name="connsiteY15" fmla="*/ 564357 h 602457"/>
                <a:gd name="connsiteX16" fmla="*/ 554831 w 583406"/>
                <a:gd name="connsiteY16" fmla="*/ 585788 h 602457"/>
                <a:gd name="connsiteX17" fmla="*/ 538163 w 583406"/>
                <a:gd name="connsiteY17" fmla="*/ 597694 h 602457"/>
                <a:gd name="connsiteX18" fmla="*/ 516731 w 583406"/>
                <a:gd name="connsiteY18" fmla="*/ 602457 h 602457"/>
                <a:gd name="connsiteX19" fmla="*/ 478631 w 583406"/>
                <a:gd name="connsiteY19" fmla="*/ 592932 h 602457"/>
                <a:gd name="connsiteX20" fmla="*/ 440531 w 583406"/>
                <a:gd name="connsiteY20" fmla="*/ 569119 h 602457"/>
                <a:gd name="connsiteX21" fmla="*/ 385763 w 583406"/>
                <a:gd name="connsiteY21" fmla="*/ 497682 h 602457"/>
                <a:gd name="connsiteX22" fmla="*/ 285750 w 583406"/>
                <a:gd name="connsiteY22" fmla="*/ 37623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83406" h="602457">
                  <a:moveTo>
                    <a:pt x="285750" y="376238"/>
                  </a:moveTo>
                  <a:lnTo>
                    <a:pt x="204788" y="283369"/>
                  </a:lnTo>
                  <a:lnTo>
                    <a:pt x="66675" y="128588"/>
                  </a:lnTo>
                  <a:lnTo>
                    <a:pt x="0" y="57150"/>
                  </a:lnTo>
                  <a:lnTo>
                    <a:pt x="35719" y="0"/>
                  </a:lnTo>
                  <a:lnTo>
                    <a:pt x="161925" y="73819"/>
                  </a:lnTo>
                  <a:lnTo>
                    <a:pt x="342900" y="183357"/>
                  </a:lnTo>
                  <a:lnTo>
                    <a:pt x="481013" y="269082"/>
                  </a:lnTo>
                  <a:lnTo>
                    <a:pt x="514350" y="292894"/>
                  </a:lnTo>
                  <a:lnTo>
                    <a:pt x="528638" y="307182"/>
                  </a:lnTo>
                  <a:lnTo>
                    <a:pt x="547688" y="330994"/>
                  </a:lnTo>
                  <a:lnTo>
                    <a:pt x="564356" y="366713"/>
                  </a:lnTo>
                  <a:lnTo>
                    <a:pt x="578644" y="416719"/>
                  </a:lnTo>
                  <a:lnTo>
                    <a:pt x="583406" y="473869"/>
                  </a:lnTo>
                  <a:lnTo>
                    <a:pt x="583406" y="535782"/>
                  </a:lnTo>
                  <a:lnTo>
                    <a:pt x="573881" y="564357"/>
                  </a:lnTo>
                  <a:lnTo>
                    <a:pt x="554831" y="585788"/>
                  </a:lnTo>
                  <a:lnTo>
                    <a:pt x="538163" y="597694"/>
                  </a:lnTo>
                  <a:lnTo>
                    <a:pt x="516731" y="602457"/>
                  </a:lnTo>
                  <a:lnTo>
                    <a:pt x="478631" y="592932"/>
                  </a:lnTo>
                  <a:lnTo>
                    <a:pt x="440531" y="569119"/>
                  </a:lnTo>
                  <a:lnTo>
                    <a:pt x="385763" y="497682"/>
                  </a:lnTo>
                  <a:lnTo>
                    <a:pt x="285750" y="376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207C731B-B108-4DD2-A83E-2BB95248F3CF}"/>
                </a:ext>
              </a:extLst>
            </p:cNvPr>
            <p:cNvSpPr/>
            <p:nvPr/>
          </p:nvSpPr>
          <p:spPr>
            <a:xfrm>
              <a:off x="5757864" y="3843339"/>
              <a:ext cx="447675" cy="2130425"/>
            </a:xfrm>
            <a:custGeom>
              <a:avLst/>
              <a:gdLst>
                <a:gd name="connsiteX0" fmla="*/ 143050 w 448785"/>
                <a:gd name="connsiteY0" fmla="*/ 1236964 h 2131730"/>
                <a:gd name="connsiteX1" fmla="*/ 165489 w 448785"/>
                <a:gd name="connsiteY1" fmla="*/ 911595 h 2131730"/>
                <a:gd name="connsiteX2" fmla="*/ 179514 w 448785"/>
                <a:gd name="connsiteY2" fmla="*/ 684397 h 2131730"/>
                <a:gd name="connsiteX3" fmla="*/ 154270 w 448785"/>
                <a:gd name="connsiteY3" fmla="*/ 527323 h 2131730"/>
                <a:gd name="connsiteX4" fmla="*/ 154270 w 448785"/>
                <a:gd name="connsiteY4" fmla="*/ 412321 h 2131730"/>
                <a:gd name="connsiteX5" fmla="*/ 151465 w 448785"/>
                <a:gd name="connsiteY5" fmla="*/ 350613 h 2131730"/>
                <a:gd name="connsiteX6" fmla="*/ 143050 w 448785"/>
                <a:gd name="connsiteY6" fmla="*/ 294515 h 2131730"/>
                <a:gd name="connsiteX7" fmla="*/ 131830 w 448785"/>
                <a:gd name="connsiteY7" fmla="*/ 255247 h 2131730"/>
                <a:gd name="connsiteX8" fmla="*/ 120611 w 448785"/>
                <a:gd name="connsiteY8" fmla="*/ 221588 h 2131730"/>
                <a:gd name="connsiteX9" fmla="*/ 95366 w 448785"/>
                <a:gd name="connsiteY9" fmla="*/ 168294 h 2131730"/>
                <a:gd name="connsiteX10" fmla="*/ 67317 w 448785"/>
                <a:gd name="connsiteY10" fmla="*/ 117806 h 2131730"/>
                <a:gd name="connsiteX11" fmla="*/ 33659 w 448785"/>
                <a:gd name="connsiteY11" fmla="*/ 70123 h 2131730"/>
                <a:gd name="connsiteX12" fmla="*/ 0 w 448785"/>
                <a:gd name="connsiteY12" fmla="*/ 25244 h 2131730"/>
                <a:gd name="connsiteX13" fmla="*/ 30854 w 448785"/>
                <a:gd name="connsiteY13" fmla="*/ 0 h 2131730"/>
                <a:gd name="connsiteX14" fmla="*/ 126220 w 448785"/>
                <a:gd name="connsiteY14" fmla="*/ 25244 h 2131730"/>
                <a:gd name="connsiteX15" fmla="*/ 227197 w 448785"/>
                <a:gd name="connsiteY15" fmla="*/ 61708 h 2131730"/>
                <a:gd name="connsiteX16" fmla="*/ 325369 w 448785"/>
                <a:gd name="connsiteY16" fmla="*/ 112196 h 2131730"/>
                <a:gd name="connsiteX17" fmla="*/ 398297 w 448785"/>
                <a:gd name="connsiteY17" fmla="*/ 154270 h 2131730"/>
                <a:gd name="connsiteX18" fmla="*/ 423541 w 448785"/>
                <a:gd name="connsiteY18" fmla="*/ 171099 h 2131730"/>
                <a:gd name="connsiteX19" fmla="*/ 431955 w 448785"/>
                <a:gd name="connsiteY19" fmla="*/ 182319 h 2131730"/>
                <a:gd name="connsiteX20" fmla="*/ 445980 w 448785"/>
                <a:gd name="connsiteY20" fmla="*/ 207563 h 2131730"/>
                <a:gd name="connsiteX21" fmla="*/ 448785 w 448785"/>
                <a:gd name="connsiteY21" fmla="*/ 232807 h 2131730"/>
                <a:gd name="connsiteX22" fmla="*/ 440370 w 448785"/>
                <a:gd name="connsiteY22" fmla="*/ 255247 h 2131730"/>
                <a:gd name="connsiteX23" fmla="*/ 420736 w 448785"/>
                <a:gd name="connsiteY23" fmla="*/ 277686 h 2131730"/>
                <a:gd name="connsiteX24" fmla="*/ 406711 w 448785"/>
                <a:gd name="connsiteY24" fmla="*/ 316955 h 2131730"/>
                <a:gd name="connsiteX25" fmla="*/ 398297 w 448785"/>
                <a:gd name="connsiteY25" fmla="*/ 359028 h 2131730"/>
                <a:gd name="connsiteX26" fmla="*/ 401101 w 448785"/>
                <a:gd name="connsiteY26" fmla="*/ 504883 h 2131730"/>
                <a:gd name="connsiteX27" fmla="*/ 375857 w 448785"/>
                <a:gd name="connsiteY27" fmla="*/ 639519 h 2131730"/>
                <a:gd name="connsiteX28" fmla="*/ 375857 w 448785"/>
                <a:gd name="connsiteY28" fmla="*/ 1301477 h 2131730"/>
                <a:gd name="connsiteX29" fmla="*/ 378662 w 448785"/>
                <a:gd name="connsiteY29" fmla="*/ 1654896 h 2131730"/>
                <a:gd name="connsiteX30" fmla="*/ 378662 w 448785"/>
                <a:gd name="connsiteY30" fmla="*/ 1879288 h 2131730"/>
                <a:gd name="connsiteX31" fmla="*/ 364638 w 448785"/>
                <a:gd name="connsiteY31" fmla="*/ 1955021 h 2131730"/>
                <a:gd name="connsiteX32" fmla="*/ 353418 w 448785"/>
                <a:gd name="connsiteY32" fmla="*/ 2002704 h 2131730"/>
                <a:gd name="connsiteX33" fmla="*/ 336589 w 448785"/>
                <a:gd name="connsiteY33" fmla="*/ 2053193 h 2131730"/>
                <a:gd name="connsiteX34" fmla="*/ 311344 w 448785"/>
                <a:gd name="connsiteY34" fmla="*/ 2103681 h 2131730"/>
                <a:gd name="connsiteX35" fmla="*/ 291710 w 448785"/>
                <a:gd name="connsiteY35" fmla="*/ 2123315 h 2131730"/>
                <a:gd name="connsiteX36" fmla="*/ 272076 w 448785"/>
                <a:gd name="connsiteY36" fmla="*/ 2131730 h 2131730"/>
                <a:gd name="connsiteX37" fmla="*/ 255246 w 448785"/>
                <a:gd name="connsiteY37" fmla="*/ 2131730 h 2131730"/>
                <a:gd name="connsiteX38" fmla="*/ 232807 w 448785"/>
                <a:gd name="connsiteY38" fmla="*/ 2120510 h 2131730"/>
                <a:gd name="connsiteX39" fmla="*/ 213173 w 448785"/>
                <a:gd name="connsiteY39" fmla="*/ 2098071 h 2131730"/>
                <a:gd name="connsiteX40" fmla="*/ 179514 w 448785"/>
                <a:gd name="connsiteY40" fmla="*/ 2025143 h 2131730"/>
                <a:gd name="connsiteX41" fmla="*/ 145855 w 448785"/>
                <a:gd name="connsiteY41" fmla="*/ 1935386 h 2131730"/>
                <a:gd name="connsiteX42" fmla="*/ 109391 w 448785"/>
                <a:gd name="connsiteY42" fmla="*/ 1809166 h 2131730"/>
                <a:gd name="connsiteX43" fmla="*/ 109391 w 448785"/>
                <a:gd name="connsiteY43" fmla="*/ 1778312 h 2131730"/>
                <a:gd name="connsiteX44" fmla="*/ 123416 w 448785"/>
                <a:gd name="connsiteY44" fmla="*/ 1570748 h 2131730"/>
                <a:gd name="connsiteX45" fmla="*/ 143050 w 448785"/>
                <a:gd name="connsiteY45" fmla="*/ 1236964 h 2131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48785" h="2131730">
                  <a:moveTo>
                    <a:pt x="143050" y="1236964"/>
                  </a:moveTo>
                  <a:lnTo>
                    <a:pt x="165489" y="911595"/>
                  </a:lnTo>
                  <a:lnTo>
                    <a:pt x="179514" y="684397"/>
                  </a:lnTo>
                  <a:lnTo>
                    <a:pt x="154270" y="527323"/>
                  </a:lnTo>
                  <a:lnTo>
                    <a:pt x="154270" y="412321"/>
                  </a:lnTo>
                  <a:lnTo>
                    <a:pt x="151465" y="350613"/>
                  </a:lnTo>
                  <a:lnTo>
                    <a:pt x="143050" y="294515"/>
                  </a:lnTo>
                  <a:lnTo>
                    <a:pt x="131830" y="255247"/>
                  </a:lnTo>
                  <a:lnTo>
                    <a:pt x="120611" y="221588"/>
                  </a:lnTo>
                  <a:lnTo>
                    <a:pt x="95366" y="168294"/>
                  </a:lnTo>
                  <a:lnTo>
                    <a:pt x="67317" y="117806"/>
                  </a:lnTo>
                  <a:lnTo>
                    <a:pt x="33659" y="70123"/>
                  </a:lnTo>
                  <a:lnTo>
                    <a:pt x="0" y="25244"/>
                  </a:lnTo>
                  <a:lnTo>
                    <a:pt x="30854" y="0"/>
                  </a:lnTo>
                  <a:lnTo>
                    <a:pt x="126220" y="25244"/>
                  </a:lnTo>
                  <a:lnTo>
                    <a:pt x="227197" y="61708"/>
                  </a:lnTo>
                  <a:lnTo>
                    <a:pt x="325369" y="112196"/>
                  </a:lnTo>
                  <a:lnTo>
                    <a:pt x="398297" y="154270"/>
                  </a:lnTo>
                  <a:lnTo>
                    <a:pt x="423541" y="171099"/>
                  </a:lnTo>
                  <a:lnTo>
                    <a:pt x="431955" y="182319"/>
                  </a:lnTo>
                  <a:lnTo>
                    <a:pt x="445980" y="207563"/>
                  </a:lnTo>
                  <a:lnTo>
                    <a:pt x="448785" y="232807"/>
                  </a:lnTo>
                  <a:lnTo>
                    <a:pt x="440370" y="255247"/>
                  </a:lnTo>
                  <a:lnTo>
                    <a:pt x="420736" y="277686"/>
                  </a:lnTo>
                  <a:lnTo>
                    <a:pt x="406711" y="316955"/>
                  </a:lnTo>
                  <a:lnTo>
                    <a:pt x="398297" y="359028"/>
                  </a:lnTo>
                  <a:cubicBezTo>
                    <a:pt x="399232" y="407646"/>
                    <a:pt x="400166" y="456265"/>
                    <a:pt x="401101" y="504883"/>
                  </a:cubicBezTo>
                  <a:lnTo>
                    <a:pt x="375857" y="639519"/>
                  </a:lnTo>
                  <a:lnTo>
                    <a:pt x="375857" y="1301477"/>
                  </a:lnTo>
                  <a:lnTo>
                    <a:pt x="378662" y="1654896"/>
                  </a:lnTo>
                  <a:lnTo>
                    <a:pt x="378662" y="1879288"/>
                  </a:lnTo>
                  <a:lnTo>
                    <a:pt x="364638" y="1955021"/>
                  </a:lnTo>
                  <a:lnTo>
                    <a:pt x="353418" y="2002704"/>
                  </a:lnTo>
                  <a:lnTo>
                    <a:pt x="336589" y="2053193"/>
                  </a:lnTo>
                  <a:lnTo>
                    <a:pt x="311344" y="2103681"/>
                  </a:lnTo>
                  <a:lnTo>
                    <a:pt x="291710" y="2123315"/>
                  </a:lnTo>
                  <a:lnTo>
                    <a:pt x="272076" y="2131730"/>
                  </a:lnTo>
                  <a:lnTo>
                    <a:pt x="255246" y="2131730"/>
                  </a:lnTo>
                  <a:lnTo>
                    <a:pt x="232807" y="2120510"/>
                  </a:lnTo>
                  <a:lnTo>
                    <a:pt x="213173" y="2098071"/>
                  </a:lnTo>
                  <a:lnTo>
                    <a:pt x="179514" y="2025143"/>
                  </a:lnTo>
                  <a:lnTo>
                    <a:pt x="145855" y="1935386"/>
                  </a:lnTo>
                  <a:lnTo>
                    <a:pt x="109391" y="1809166"/>
                  </a:lnTo>
                  <a:lnTo>
                    <a:pt x="109391" y="1778312"/>
                  </a:lnTo>
                  <a:lnTo>
                    <a:pt x="123416" y="1570748"/>
                  </a:lnTo>
                  <a:lnTo>
                    <a:pt x="143050" y="12369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0">
              <a:extLst>
                <a:ext uri="{FF2B5EF4-FFF2-40B4-BE49-F238E27FC236}">
                  <a16:creationId xmlns:a16="http://schemas.microsoft.com/office/drawing/2014/main" id="{ADF56156-7748-4BAC-87E2-197D0452AB20}"/>
                </a:ext>
              </a:extLst>
            </p:cNvPr>
            <p:cNvSpPr/>
            <p:nvPr/>
          </p:nvSpPr>
          <p:spPr>
            <a:xfrm>
              <a:off x="3916364" y="4462464"/>
              <a:ext cx="2054225" cy="1354137"/>
            </a:xfrm>
            <a:custGeom>
              <a:avLst/>
              <a:gdLst>
                <a:gd name="connsiteX0" fmla="*/ 1315502 w 2053193"/>
                <a:gd name="connsiteY0" fmla="*/ 465614 h 1354770"/>
                <a:gd name="connsiteX1" fmla="*/ 1472577 w 2053193"/>
                <a:gd name="connsiteY1" fmla="*/ 336589 h 1354770"/>
                <a:gd name="connsiteX2" fmla="*/ 1674530 w 2053193"/>
                <a:gd name="connsiteY2" fmla="*/ 154270 h 1354770"/>
                <a:gd name="connsiteX3" fmla="*/ 1795141 w 2053193"/>
                <a:gd name="connsiteY3" fmla="*/ 36463 h 1354770"/>
                <a:gd name="connsiteX4" fmla="*/ 2053193 w 2053193"/>
                <a:gd name="connsiteY4" fmla="*/ 0 h 1354770"/>
                <a:gd name="connsiteX5" fmla="*/ 2039168 w 2053193"/>
                <a:gd name="connsiteY5" fmla="*/ 67317 h 1354770"/>
                <a:gd name="connsiteX6" fmla="*/ 1974655 w 2053193"/>
                <a:gd name="connsiteY6" fmla="*/ 131830 h 1354770"/>
                <a:gd name="connsiteX7" fmla="*/ 1865264 w 2053193"/>
                <a:gd name="connsiteY7" fmla="*/ 252441 h 1354770"/>
                <a:gd name="connsiteX8" fmla="*/ 1696969 w 2053193"/>
                <a:gd name="connsiteY8" fmla="*/ 415126 h 1354770"/>
                <a:gd name="connsiteX9" fmla="*/ 1517455 w 2053193"/>
                <a:gd name="connsiteY9" fmla="*/ 566591 h 1354770"/>
                <a:gd name="connsiteX10" fmla="*/ 1351966 w 2053193"/>
                <a:gd name="connsiteY10" fmla="*/ 690007 h 1354770"/>
                <a:gd name="connsiteX11" fmla="*/ 1135988 w 2053193"/>
                <a:gd name="connsiteY11" fmla="*/ 835862 h 1354770"/>
                <a:gd name="connsiteX12" fmla="*/ 877936 w 2053193"/>
                <a:gd name="connsiteY12" fmla="*/ 990132 h 1354770"/>
                <a:gd name="connsiteX13" fmla="*/ 608665 w 2053193"/>
                <a:gd name="connsiteY13" fmla="*/ 1127573 h 1354770"/>
                <a:gd name="connsiteX14" fmla="*/ 342199 w 2053193"/>
                <a:gd name="connsiteY14" fmla="*/ 1248184 h 1354770"/>
                <a:gd name="connsiteX15" fmla="*/ 123416 w 2053193"/>
                <a:gd name="connsiteY15" fmla="*/ 1329526 h 1354770"/>
                <a:gd name="connsiteX16" fmla="*/ 50488 w 2053193"/>
                <a:gd name="connsiteY16" fmla="*/ 1354770 h 1354770"/>
                <a:gd name="connsiteX17" fmla="*/ 25244 w 2053193"/>
                <a:gd name="connsiteY17" fmla="*/ 1354770 h 1354770"/>
                <a:gd name="connsiteX18" fmla="*/ 14025 w 2053193"/>
                <a:gd name="connsiteY18" fmla="*/ 1349160 h 1354770"/>
                <a:gd name="connsiteX19" fmla="*/ 0 w 2053193"/>
                <a:gd name="connsiteY19" fmla="*/ 1337941 h 1354770"/>
                <a:gd name="connsiteX20" fmla="*/ 2805 w 2053193"/>
                <a:gd name="connsiteY20" fmla="*/ 1323916 h 1354770"/>
                <a:gd name="connsiteX21" fmla="*/ 11220 w 2053193"/>
                <a:gd name="connsiteY21" fmla="*/ 1307087 h 1354770"/>
                <a:gd name="connsiteX22" fmla="*/ 30854 w 2053193"/>
                <a:gd name="connsiteY22" fmla="*/ 1287452 h 1354770"/>
                <a:gd name="connsiteX23" fmla="*/ 140245 w 2053193"/>
                <a:gd name="connsiteY23" fmla="*/ 1234159 h 1354770"/>
                <a:gd name="connsiteX24" fmla="*/ 322564 w 2053193"/>
                <a:gd name="connsiteY24" fmla="*/ 1135987 h 1354770"/>
                <a:gd name="connsiteX25" fmla="*/ 555372 w 2053193"/>
                <a:gd name="connsiteY25" fmla="*/ 1001352 h 1354770"/>
                <a:gd name="connsiteX26" fmla="*/ 776959 w 2053193"/>
                <a:gd name="connsiteY26" fmla="*/ 861106 h 1354770"/>
                <a:gd name="connsiteX27" fmla="*/ 1026596 w 2053193"/>
                <a:gd name="connsiteY27" fmla="*/ 687202 h 1354770"/>
                <a:gd name="connsiteX28" fmla="*/ 1315502 w 2053193"/>
                <a:gd name="connsiteY28" fmla="*/ 465614 h 135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053193" h="1354770">
                  <a:moveTo>
                    <a:pt x="1315502" y="465614"/>
                  </a:moveTo>
                  <a:lnTo>
                    <a:pt x="1472577" y="336589"/>
                  </a:lnTo>
                  <a:lnTo>
                    <a:pt x="1674530" y="154270"/>
                  </a:lnTo>
                  <a:lnTo>
                    <a:pt x="1795141" y="36463"/>
                  </a:lnTo>
                  <a:lnTo>
                    <a:pt x="2053193" y="0"/>
                  </a:lnTo>
                  <a:lnTo>
                    <a:pt x="2039168" y="67317"/>
                  </a:lnTo>
                  <a:lnTo>
                    <a:pt x="1974655" y="131830"/>
                  </a:lnTo>
                  <a:lnTo>
                    <a:pt x="1865264" y="252441"/>
                  </a:lnTo>
                  <a:lnTo>
                    <a:pt x="1696969" y="415126"/>
                  </a:lnTo>
                  <a:lnTo>
                    <a:pt x="1517455" y="566591"/>
                  </a:lnTo>
                  <a:lnTo>
                    <a:pt x="1351966" y="690007"/>
                  </a:lnTo>
                  <a:lnTo>
                    <a:pt x="1135988" y="835862"/>
                  </a:lnTo>
                  <a:lnTo>
                    <a:pt x="877936" y="990132"/>
                  </a:lnTo>
                  <a:lnTo>
                    <a:pt x="608665" y="1127573"/>
                  </a:lnTo>
                  <a:lnTo>
                    <a:pt x="342199" y="1248184"/>
                  </a:lnTo>
                  <a:lnTo>
                    <a:pt x="123416" y="1329526"/>
                  </a:lnTo>
                  <a:lnTo>
                    <a:pt x="50488" y="1354770"/>
                  </a:lnTo>
                  <a:lnTo>
                    <a:pt x="25244" y="1354770"/>
                  </a:lnTo>
                  <a:lnTo>
                    <a:pt x="14025" y="1349160"/>
                  </a:lnTo>
                  <a:lnTo>
                    <a:pt x="0" y="1337941"/>
                  </a:lnTo>
                  <a:lnTo>
                    <a:pt x="2805" y="1323916"/>
                  </a:lnTo>
                  <a:lnTo>
                    <a:pt x="11220" y="1307087"/>
                  </a:lnTo>
                  <a:lnTo>
                    <a:pt x="30854" y="1287452"/>
                  </a:lnTo>
                  <a:lnTo>
                    <a:pt x="140245" y="1234159"/>
                  </a:lnTo>
                  <a:lnTo>
                    <a:pt x="322564" y="1135987"/>
                  </a:lnTo>
                  <a:lnTo>
                    <a:pt x="555372" y="1001352"/>
                  </a:lnTo>
                  <a:lnTo>
                    <a:pt x="776959" y="861106"/>
                  </a:lnTo>
                  <a:lnTo>
                    <a:pt x="1026596" y="687202"/>
                  </a:lnTo>
                  <a:lnTo>
                    <a:pt x="1315502" y="465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98F4F0AE-B84D-49A3-8CA8-907E5BABC2BE}"/>
                </a:ext>
              </a:extLst>
            </p:cNvPr>
            <p:cNvSpPr/>
            <p:nvPr/>
          </p:nvSpPr>
          <p:spPr>
            <a:xfrm>
              <a:off x="6091239" y="4445000"/>
              <a:ext cx="2301875" cy="1352550"/>
            </a:xfrm>
            <a:custGeom>
              <a:avLst/>
              <a:gdLst>
                <a:gd name="connsiteX0" fmla="*/ 645129 w 2302829"/>
                <a:gd name="connsiteY0" fmla="*/ 614275 h 1351966"/>
                <a:gd name="connsiteX1" fmla="*/ 356223 w 2302829"/>
                <a:gd name="connsiteY1" fmla="*/ 347809 h 1351966"/>
                <a:gd name="connsiteX2" fmla="*/ 0 w 2302829"/>
                <a:gd name="connsiteY2" fmla="*/ 14025 h 1351966"/>
                <a:gd name="connsiteX3" fmla="*/ 134635 w 2302829"/>
                <a:gd name="connsiteY3" fmla="*/ 0 h 1351966"/>
                <a:gd name="connsiteX4" fmla="*/ 249636 w 2302829"/>
                <a:gd name="connsiteY4" fmla="*/ 86952 h 1351966"/>
                <a:gd name="connsiteX5" fmla="*/ 465614 w 2302829"/>
                <a:gd name="connsiteY5" fmla="*/ 244027 h 1351966"/>
                <a:gd name="connsiteX6" fmla="*/ 774154 w 2302829"/>
                <a:gd name="connsiteY6" fmla="*/ 465615 h 1351966"/>
                <a:gd name="connsiteX7" fmla="*/ 1046230 w 2302829"/>
                <a:gd name="connsiteY7" fmla="*/ 656349 h 1351966"/>
                <a:gd name="connsiteX8" fmla="*/ 1312697 w 2302829"/>
                <a:gd name="connsiteY8" fmla="*/ 827448 h 1351966"/>
                <a:gd name="connsiteX9" fmla="*/ 1391234 w 2302829"/>
                <a:gd name="connsiteY9" fmla="*/ 872327 h 1351966"/>
                <a:gd name="connsiteX10" fmla="*/ 1604407 w 2302829"/>
                <a:gd name="connsiteY10" fmla="*/ 976108 h 1351966"/>
                <a:gd name="connsiteX11" fmla="*/ 1966240 w 2302829"/>
                <a:gd name="connsiteY11" fmla="*/ 1144403 h 1351966"/>
                <a:gd name="connsiteX12" fmla="*/ 2249536 w 2302829"/>
                <a:gd name="connsiteY12" fmla="*/ 1270623 h 1351966"/>
                <a:gd name="connsiteX13" fmla="*/ 2283195 w 2302829"/>
                <a:gd name="connsiteY13" fmla="*/ 1290258 h 1351966"/>
                <a:gd name="connsiteX14" fmla="*/ 2294414 w 2302829"/>
                <a:gd name="connsiteY14" fmla="*/ 1304282 h 1351966"/>
                <a:gd name="connsiteX15" fmla="*/ 2302829 w 2302829"/>
                <a:gd name="connsiteY15" fmla="*/ 1323917 h 1351966"/>
                <a:gd name="connsiteX16" fmla="*/ 2302829 w 2302829"/>
                <a:gd name="connsiteY16" fmla="*/ 1335136 h 1351966"/>
                <a:gd name="connsiteX17" fmla="*/ 2294414 w 2302829"/>
                <a:gd name="connsiteY17" fmla="*/ 1346356 h 1351966"/>
                <a:gd name="connsiteX18" fmla="*/ 2246731 w 2302829"/>
                <a:gd name="connsiteY18" fmla="*/ 1351966 h 1351966"/>
                <a:gd name="connsiteX19" fmla="*/ 1999899 w 2302829"/>
                <a:gd name="connsiteY19" fmla="*/ 1351966 h 1351966"/>
                <a:gd name="connsiteX20" fmla="*/ 1682944 w 2302829"/>
                <a:gd name="connsiteY20" fmla="*/ 1351966 h 1351966"/>
                <a:gd name="connsiteX21" fmla="*/ 1548309 w 2302829"/>
                <a:gd name="connsiteY21" fmla="*/ 1346356 h 1351966"/>
                <a:gd name="connsiteX22" fmla="*/ 1520260 w 2302829"/>
                <a:gd name="connsiteY22" fmla="*/ 1343551 h 1351966"/>
                <a:gd name="connsiteX23" fmla="*/ 1466967 w 2302829"/>
                <a:gd name="connsiteY23" fmla="*/ 1335136 h 1351966"/>
                <a:gd name="connsiteX24" fmla="*/ 1424893 w 2302829"/>
                <a:gd name="connsiteY24" fmla="*/ 1323917 h 1351966"/>
                <a:gd name="connsiteX25" fmla="*/ 1391234 w 2302829"/>
                <a:gd name="connsiteY25" fmla="*/ 1309892 h 1351966"/>
                <a:gd name="connsiteX26" fmla="*/ 1301477 w 2302829"/>
                <a:gd name="connsiteY26" fmla="*/ 1228550 h 1351966"/>
                <a:gd name="connsiteX27" fmla="*/ 1107938 w 2302829"/>
                <a:gd name="connsiteY27" fmla="*/ 1049036 h 1351966"/>
                <a:gd name="connsiteX28" fmla="*/ 827448 w 2302829"/>
                <a:gd name="connsiteY28" fmla="*/ 788179 h 1351966"/>
                <a:gd name="connsiteX29" fmla="*/ 645129 w 2302829"/>
                <a:gd name="connsiteY29" fmla="*/ 614275 h 1351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02829" h="1351966">
                  <a:moveTo>
                    <a:pt x="645129" y="614275"/>
                  </a:moveTo>
                  <a:lnTo>
                    <a:pt x="356223" y="347809"/>
                  </a:lnTo>
                  <a:lnTo>
                    <a:pt x="0" y="14025"/>
                  </a:lnTo>
                  <a:lnTo>
                    <a:pt x="134635" y="0"/>
                  </a:lnTo>
                  <a:lnTo>
                    <a:pt x="249636" y="86952"/>
                  </a:lnTo>
                  <a:lnTo>
                    <a:pt x="465614" y="244027"/>
                  </a:lnTo>
                  <a:lnTo>
                    <a:pt x="774154" y="465615"/>
                  </a:lnTo>
                  <a:lnTo>
                    <a:pt x="1046230" y="656349"/>
                  </a:lnTo>
                  <a:lnTo>
                    <a:pt x="1312697" y="827448"/>
                  </a:lnTo>
                  <a:lnTo>
                    <a:pt x="1391234" y="872327"/>
                  </a:lnTo>
                  <a:lnTo>
                    <a:pt x="1604407" y="976108"/>
                  </a:lnTo>
                  <a:lnTo>
                    <a:pt x="1966240" y="1144403"/>
                  </a:lnTo>
                  <a:lnTo>
                    <a:pt x="2249536" y="1270623"/>
                  </a:lnTo>
                  <a:lnTo>
                    <a:pt x="2283195" y="1290258"/>
                  </a:lnTo>
                  <a:lnTo>
                    <a:pt x="2294414" y="1304282"/>
                  </a:lnTo>
                  <a:lnTo>
                    <a:pt x="2302829" y="1323917"/>
                  </a:lnTo>
                  <a:lnTo>
                    <a:pt x="2302829" y="1335136"/>
                  </a:lnTo>
                  <a:lnTo>
                    <a:pt x="2294414" y="1346356"/>
                  </a:lnTo>
                  <a:lnTo>
                    <a:pt x="2246731" y="1351966"/>
                  </a:lnTo>
                  <a:lnTo>
                    <a:pt x="1999899" y="1351966"/>
                  </a:lnTo>
                  <a:lnTo>
                    <a:pt x="1682944" y="1351966"/>
                  </a:lnTo>
                  <a:lnTo>
                    <a:pt x="1548309" y="1346356"/>
                  </a:lnTo>
                  <a:lnTo>
                    <a:pt x="1520260" y="1343551"/>
                  </a:lnTo>
                  <a:lnTo>
                    <a:pt x="1466967" y="1335136"/>
                  </a:lnTo>
                  <a:lnTo>
                    <a:pt x="1424893" y="1323917"/>
                  </a:lnTo>
                  <a:lnTo>
                    <a:pt x="1391234" y="1309892"/>
                  </a:lnTo>
                  <a:lnTo>
                    <a:pt x="1301477" y="1228550"/>
                  </a:lnTo>
                  <a:lnTo>
                    <a:pt x="1107938" y="1049036"/>
                  </a:lnTo>
                  <a:lnTo>
                    <a:pt x="827448" y="788179"/>
                  </a:lnTo>
                  <a:lnTo>
                    <a:pt x="645129" y="614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773688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D6BBA337-DFB4-4FFA-BDBE-8156AFA6C3B0}"/>
              </a:ext>
            </a:extLst>
          </p:cNvPr>
          <p:cNvSpPr/>
          <p:nvPr/>
        </p:nvSpPr>
        <p:spPr>
          <a:xfrm>
            <a:off x="3965577" y="1989138"/>
            <a:ext cx="1849438" cy="487362"/>
          </a:xfrm>
          <a:custGeom>
            <a:avLst/>
            <a:gdLst>
              <a:gd name="connsiteX0" fmla="*/ 697707 w 1850232"/>
              <a:gd name="connsiteY0" fmla="*/ 214312 h 488156"/>
              <a:gd name="connsiteX1" fmla="*/ 888207 w 1850232"/>
              <a:gd name="connsiteY1" fmla="*/ 178594 h 488156"/>
              <a:gd name="connsiteX2" fmla="*/ 1073944 w 1850232"/>
              <a:gd name="connsiteY2" fmla="*/ 138112 h 488156"/>
              <a:gd name="connsiteX3" fmla="*/ 1202532 w 1850232"/>
              <a:gd name="connsiteY3" fmla="*/ 100012 h 488156"/>
              <a:gd name="connsiteX4" fmla="*/ 1269207 w 1850232"/>
              <a:gd name="connsiteY4" fmla="*/ 71437 h 488156"/>
              <a:gd name="connsiteX5" fmla="*/ 1328738 w 1850232"/>
              <a:gd name="connsiteY5" fmla="*/ 38100 h 488156"/>
              <a:gd name="connsiteX6" fmla="*/ 1359694 w 1850232"/>
              <a:gd name="connsiteY6" fmla="*/ 14287 h 488156"/>
              <a:gd name="connsiteX7" fmla="*/ 1381125 w 1850232"/>
              <a:gd name="connsiteY7" fmla="*/ 4762 h 488156"/>
              <a:gd name="connsiteX8" fmla="*/ 1412082 w 1850232"/>
              <a:gd name="connsiteY8" fmla="*/ 0 h 488156"/>
              <a:gd name="connsiteX9" fmla="*/ 1500188 w 1850232"/>
              <a:gd name="connsiteY9" fmla="*/ 4762 h 488156"/>
              <a:gd name="connsiteX10" fmla="*/ 1754982 w 1850232"/>
              <a:gd name="connsiteY10" fmla="*/ 57150 h 488156"/>
              <a:gd name="connsiteX11" fmla="*/ 1828800 w 1850232"/>
              <a:gd name="connsiteY11" fmla="*/ 80962 h 488156"/>
              <a:gd name="connsiteX12" fmla="*/ 1847850 w 1850232"/>
              <a:gd name="connsiteY12" fmla="*/ 100012 h 488156"/>
              <a:gd name="connsiteX13" fmla="*/ 1850232 w 1850232"/>
              <a:gd name="connsiteY13" fmla="*/ 128587 h 488156"/>
              <a:gd name="connsiteX14" fmla="*/ 1838325 w 1850232"/>
              <a:gd name="connsiteY14" fmla="*/ 154781 h 488156"/>
              <a:gd name="connsiteX15" fmla="*/ 1812132 w 1850232"/>
              <a:gd name="connsiteY15" fmla="*/ 188119 h 488156"/>
              <a:gd name="connsiteX16" fmla="*/ 1785938 w 1850232"/>
              <a:gd name="connsiteY16" fmla="*/ 202406 h 488156"/>
              <a:gd name="connsiteX17" fmla="*/ 1740694 w 1850232"/>
              <a:gd name="connsiteY17" fmla="*/ 221456 h 488156"/>
              <a:gd name="connsiteX18" fmla="*/ 1645444 w 1850232"/>
              <a:gd name="connsiteY18" fmla="*/ 242887 h 488156"/>
              <a:gd name="connsiteX19" fmla="*/ 1314450 w 1850232"/>
              <a:gd name="connsiteY19" fmla="*/ 283369 h 488156"/>
              <a:gd name="connsiteX20" fmla="*/ 852488 w 1850232"/>
              <a:gd name="connsiteY20" fmla="*/ 364331 h 488156"/>
              <a:gd name="connsiteX21" fmla="*/ 678657 w 1850232"/>
              <a:gd name="connsiteY21" fmla="*/ 397669 h 488156"/>
              <a:gd name="connsiteX22" fmla="*/ 585788 w 1850232"/>
              <a:gd name="connsiteY22" fmla="*/ 428625 h 488156"/>
              <a:gd name="connsiteX23" fmla="*/ 490538 w 1850232"/>
              <a:gd name="connsiteY23" fmla="*/ 464344 h 488156"/>
              <a:gd name="connsiteX24" fmla="*/ 454819 w 1850232"/>
              <a:gd name="connsiteY24" fmla="*/ 481012 h 488156"/>
              <a:gd name="connsiteX25" fmla="*/ 431007 w 1850232"/>
              <a:gd name="connsiteY25" fmla="*/ 488156 h 488156"/>
              <a:gd name="connsiteX26" fmla="*/ 402432 w 1850232"/>
              <a:gd name="connsiteY26" fmla="*/ 488156 h 488156"/>
              <a:gd name="connsiteX27" fmla="*/ 361950 w 1850232"/>
              <a:gd name="connsiteY27" fmla="*/ 481012 h 488156"/>
              <a:gd name="connsiteX28" fmla="*/ 314325 w 1850232"/>
              <a:gd name="connsiteY28" fmla="*/ 466725 h 488156"/>
              <a:gd name="connsiteX29" fmla="*/ 250032 w 1850232"/>
              <a:gd name="connsiteY29" fmla="*/ 433387 h 488156"/>
              <a:gd name="connsiteX30" fmla="*/ 169069 w 1850232"/>
              <a:gd name="connsiteY30" fmla="*/ 373856 h 488156"/>
              <a:gd name="connsiteX31" fmla="*/ 90488 w 1850232"/>
              <a:gd name="connsiteY31" fmla="*/ 304800 h 488156"/>
              <a:gd name="connsiteX32" fmla="*/ 45244 w 1850232"/>
              <a:gd name="connsiteY32" fmla="*/ 254794 h 488156"/>
              <a:gd name="connsiteX33" fmla="*/ 16669 w 1850232"/>
              <a:gd name="connsiteY33" fmla="*/ 216694 h 488156"/>
              <a:gd name="connsiteX34" fmla="*/ 0 w 1850232"/>
              <a:gd name="connsiteY34" fmla="*/ 171450 h 488156"/>
              <a:gd name="connsiteX35" fmla="*/ 0 w 1850232"/>
              <a:gd name="connsiteY35" fmla="*/ 140494 h 488156"/>
              <a:gd name="connsiteX36" fmla="*/ 11907 w 1850232"/>
              <a:gd name="connsiteY36" fmla="*/ 123825 h 488156"/>
              <a:gd name="connsiteX37" fmla="*/ 30957 w 1850232"/>
              <a:gd name="connsiteY37" fmla="*/ 119062 h 488156"/>
              <a:gd name="connsiteX38" fmla="*/ 71438 w 1850232"/>
              <a:gd name="connsiteY38" fmla="*/ 133350 h 488156"/>
              <a:gd name="connsiteX39" fmla="*/ 157163 w 1850232"/>
              <a:gd name="connsiteY39" fmla="*/ 176212 h 488156"/>
              <a:gd name="connsiteX40" fmla="*/ 238125 w 1850232"/>
              <a:gd name="connsiteY40" fmla="*/ 204787 h 488156"/>
              <a:gd name="connsiteX41" fmla="*/ 323850 w 1850232"/>
              <a:gd name="connsiteY41" fmla="*/ 226219 h 488156"/>
              <a:gd name="connsiteX42" fmla="*/ 445294 w 1850232"/>
              <a:gd name="connsiteY42" fmla="*/ 238125 h 488156"/>
              <a:gd name="connsiteX43" fmla="*/ 547688 w 1850232"/>
              <a:gd name="connsiteY43" fmla="*/ 230981 h 488156"/>
              <a:gd name="connsiteX44" fmla="*/ 697707 w 1850232"/>
              <a:gd name="connsiteY44" fmla="*/ 214312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50232" h="488156">
                <a:moveTo>
                  <a:pt x="697707" y="214312"/>
                </a:moveTo>
                <a:lnTo>
                  <a:pt x="888207" y="178594"/>
                </a:lnTo>
                <a:lnTo>
                  <a:pt x="1073944" y="138112"/>
                </a:lnTo>
                <a:lnTo>
                  <a:pt x="1202532" y="100012"/>
                </a:lnTo>
                <a:lnTo>
                  <a:pt x="1269207" y="71437"/>
                </a:lnTo>
                <a:lnTo>
                  <a:pt x="1328738" y="38100"/>
                </a:lnTo>
                <a:lnTo>
                  <a:pt x="1359694" y="14287"/>
                </a:lnTo>
                <a:lnTo>
                  <a:pt x="1381125" y="4762"/>
                </a:lnTo>
                <a:lnTo>
                  <a:pt x="1412082" y="0"/>
                </a:lnTo>
                <a:lnTo>
                  <a:pt x="1500188" y="4762"/>
                </a:lnTo>
                <a:lnTo>
                  <a:pt x="1754982" y="57150"/>
                </a:lnTo>
                <a:lnTo>
                  <a:pt x="1828800" y="80962"/>
                </a:lnTo>
                <a:lnTo>
                  <a:pt x="1847850" y="100012"/>
                </a:lnTo>
                <a:lnTo>
                  <a:pt x="1850232" y="128587"/>
                </a:lnTo>
                <a:lnTo>
                  <a:pt x="1838325" y="154781"/>
                </a:lnTo>
                <a:lnTo>
                  <a:pt x="1812132" y="188119"/>
                </a:lnTo>
                <a:lnTo>
                  <a:pt x="1785938" y="202406"/>
                </a:lnTo>
                <a:lnTo>
                  <a:pt x="1740694" y="221456"/>
                </a:lnTo>
                <a:lnTo>
                  <a:pt x="1645444" y="242887"/>
                </a:lnTo>
                <a:lnTo>
                  <a:pt x="1314450" y="283369"/>
                </a:lnTo>
                <a:lnTo>
                  <a:pt x="852488" y="364331"/>
                </a:lnTo>
                <a:lnTo>
                  <a:pt x="678657" y="397669"/>
                </a:lnTo>
                <a:lnTo>
                  <a:pt x="585788" y="428625"/>
                </a:lnTo>
                <a:lnTo>
                  <a:pt x="490538" y="464344"/>
                </a:lnTo>
                <a:lnTo>
                  <a:pt x="454819" y="481012"/>
                </a:lnTo>
                <a:lnTo>
                  <a:pt x="431007" y="488156"/>
                </a:lnTo>
                <a:lnTo>
                  <a:pt x="402432" y="488156"/>
                </a:lnTo>
                <a:lnTo>
                  <a:pt x="361950" y="481012"/>
                </a:lnTo>
                <a:lnTo>
                  <a:pt x="314325" y="466725"/>
                </a:lnTo>
                <a:lnTo>
                  <a:pt x="250032" y="433387"/>
                </a:lnTo>
                <a:lnTo>
                  <a:pt x="169069" y="373856"/>
                </a:lnTo>
                <a:lnTo>
                  <a:pt x="90488" y="304800"/>
                </a:lnTo>
                <a:lnTo>
                  <a:pt x="45244" y="254794"/>
                </a:lnTo>
                <a:lnTo>
                  <a:pt x="16669" y="216694"/>
                </a:lnTo>
                <a:lnTo>
                  <a:pt x="0" y="171450"/>
                </a:lnTo>
                <a:lnTo>
                  <a:pt x="0" y="140494"/>
                </a:lnTo>
                <a:lnTo>
                  <a:pt x="11907" y="123825"/>
                </a:lnTo>
                <a:lnTo>
                  <a:pt x="30957" y="119062"/>
                </a:lnTo>
                <a:lnTo>
                  <a:pt x="71438" y="133350"/>
                </a:lnTo>
                <a:lnTo>
                  <a:pt x="157163" y="176212"/>
                </a:lnTo>
                <a:lnTo>
                  <a:pt x="238125" y="204787"/>
                </a:lnTo>
                <a:lnTo>
                  <a:pt x="323850" y="226219"/>
                </a:lnTo>
                <a:lnTo>
                  <a:pt x="445294" y="238125"/>
                </a:lnTo>
                <a:lnTo>
                  <a:pt x="547688" y="230981"/>
                </a:lnTo>
                <a:lnTo>
                  <a:pt x="697707" y="2143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E0D1DB3D-83F9-4FEB-BAB1-35C7163ADA5A}"/>
              </a:ext>
            </a:extLst>
          </p:cNvPr>
          <p:cNvSpPr/>
          <p:nvPr/>
        </p:nvSpPr>
        <p:spPr>
          <a:xfrm rot="16200000">
            <a:off x="3594103" y="3367089"/>
            <a:ext cx="2587625" cy="536575"/>
          </a:xfrm>
          <a:custGeom>
            <a:avLst/>
            <a:gdLst>
              <a:gd name="connsiteX0" fmla="*/ 1266314 w 2587434"/>
              <a:gd name="connsiteY0" fmla="*/ 242302 h 536525"/>
              <a:gd name="connsiteX1" fmla="*/ 2148984 w 2587434"/>
              <a:gd name="connsiteY1" fmla="*/ 242302 h 536525"/>
              <a:gd name="connsiteX2" fmla="*/ 2327826 w 2587434"/>
              <a:gd name="connsiteY2" fmla="*/ 239417 h 536525"/>
              <a:gd name="connsiteX3" fmla="*/ 2379747 w 2587434"/>
              <a:gd name="connsiteY3" fmla="*/ 233648 h 536525"/>
              <a:gd name="connsiteX4" fmla="*/ 2420131 w 2587434"/>
              <a:gd name="connsiteY4" fmla="*/ 222110 h 536525"/>
              <a:gd name="connsiteX5" fmla="*/ 2469168 w 2587434"/>
              <a:gd name="connsiteY5" fmla="*/ 196149 h 536525"/>
              <a:gd name="connsiteX6" fmla="*/ 2509552 w 2587434"/>
              <a:gd name="connsiteY6" fmla="*/ 155766 h 536525"/>
              <a:gd name="connsiteX7" fmla="*/ 2526859 w 2587434"/>
              <a:gd name="connsiteY7" fmla="*/ 124036 h 536525"/>
              <a:gd name="connsiteX8" fmla="*/ 2555704 w 2587434"/>
              <a:gd name="connsiteY8" fmla="*/ 31730 h 536525"/>
              <a:gd name="connsiteX9" fmla="*/ 2573012 w 2587434"/>
              <a:gd name="connsiteY9" fmla="*/ 0 h 536525"/>
              <a:gd name="connsiteX10" fmla="*/ 2587434 w 2587434"/>
              <a:gd name="connsiteY10" fmla="*/ 121151 h 536525"/>
              <a:gd name="connsiteX11" fmla="*/ 2558589 w 2587434"/>
              <a:gd name="connsiteY11" fmla="*/ 193265 h 536525"/>
              <a:gd name="connsiteX12" fmla="*/ 2523974 w 2587434"/>
              <a:gd name="connsiteY12" fmla="*/ 256725 h 536525"/>
              <a:gd name="connsiteX13" fmla="*/ 2448976 w 2587434"/>
              <a:gd name="connsiteY13" fmla="*/ 380760 h 536525"/>
              <a:gd name="connsiteX14" fmla="*/ 2394170 w 2587434"/>
              <a:gd name="connsiteY14" fmla="*/ 449989 h 536525"/>
              <a:gd name="connsiteX15" fmla="*/ 2348017 w 2587434"/>
              <a:gd name="connsiteY15" fmla="*/ 499026 h 536525"/>
              <a:gd name="connsiteX16" fmla="*/ 2313403 w 2587434"/>
              <a:gd name="connsiteY16" fmla="*/ 524987 h 536525"/>
              <a:gd name="connsiteX17" fmla="*/ 2278788 w 2587434"/>
              <a:gd name="connsiteY17" fmla="*/ 536525 h 536525"/>
              <a:gd name="connsiteX18" fmla="*/ 2244174 w 2587434"/>
              <a:gd name="connsiteY18" fmla="*/ 524987 h 536525"/>
              <a:gd name="connsiteX19" fmla="*/ 2143215 w 2587434"/>
              <a:gd name="connsiteY19" fmla="*/ 493257 h 536525"/>
              <a:gd name="connsiteX20" fmla="*/ 2073986 w 2587434"/>
              <a:gd name="connsiteY20" fmla="*/ 484603 h 536525"/>
              <a:gd name="connsiteX21" fmla="*/ 1719187 w 2587434"/>
              <a:gd name="connsiteY21" fmla="*/ 484603 h 536525"/>
              <a:gd name="connsiteX22" fmla="*/ 2884 w 2587434"/>
              <a:gd name="connsiteY22" fmla="*/ 490372 h 536525"/>
              <a:gd name="connsiteX23" fmla="*/ 0 w 2587434"/>
              <a:gd name="connsiteY23" fmla="*/ 245186 h 536525"/>
              <a:gd name="connsiteX24" fmla="*/ 141342 w 2587434"/>
              <a:gd name="connsiteY24" fmla="*/ 242302 h 536525"/>
              <a:gd name="connsiteX25" fmla="*/ 1266314 w 2587434"/>
              <a:gd name="connsiteY25" fmla="*/ 242302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587434" h="536525">
                <a:moveTo>
                  <a:pt x="1266314" y="242302"/>
                </a:moveTo>
                <a:lnTo>
                  <a:pt x="2148984" y="242302"/>
                </a:lnTo>
                <a:lnTo>
                  <a:pt x="2327826" y="239417"/>
                </a:lnTo>
                <a:lnTo>
                  <a:pt x="2379747" y="233648"/>
                </a:lnTo>
                <a:lnTo>
                  <a:pt x="2420131" y="222110"/>
                </a:lnTo>
                <a:lnTo>
                  <a:pt x="2469168" y="196149"/>
                </a:lnTo>
                <a:lnTo>
                  <a:pt x="2509552" y="155766"/>
                </a:lnTo>
                <a:lnTo>
                  <a:pt x="2526859" y="124036"/>
                </a:lnTo>
                <a:lnTo>
                  <a:pt x="2555704" y="31730"/>
                </a:lnTo>
                <a:lnTo>
                  <a:pt x="2573012" y="0"/>
                </a:lnTo>
                <a:lnTo>
                  <a:pt x="2587434" y="121151"/>
                </a:lnTo>
                <a:lnTo>
                  <a:pt x="2558589" y="193265"/>
                </a:lnTo>
                <a:lnTo>
                  <a:pt x="2523974" y="256725"/>
                </a:lnTo>
                <a:lnTo>
                  <a:pt x="2448976" y="380760"/>
                </a:lnTo>
                <a:lnTo>
                  <a:pt x="2394170" y="449989"/>
                </a:lnTo>
                <a:lnTo>
                  <a:pt x="2348017" y="499026"/>
                </a:lnTo>
                <a:lnTo>
                  <a:pt x="2313403" y="524987"/>
                </a:lnTo>
                <a:lnTo>
                  <a:pt x="2278788" y="536525"/>
                </a:lnTo>
                <a:lnTo>
                  <a:pt x="2244174" y="524987"/>
                </a:lnTo>
                <a:lnTo>
                  <a:pt x="2143215" y="493257"/>
                </a:lnTo>
                <a:lnTo>
                  <a:pt x="2073986" y="484603"/>
                </a:lnTo>
                <a:lnTo>
                  <a:pt x="1719187" y="484603"/>
                </a:lnTo>
                <a:lnTo>
                  <a:pt x="2884" y="490372"/>
                </a:lnTo>
                <a:cubicBezTo>
                  <a:pt x="1923" y="408643"/>
                  <a:pt x="961" y="326915"/>
                  <a:pt x="0" y="245186"/>
                </a:cubicBezTo>
                <a:lnTo>
                  <a:pt x="141342" y="242302"/>
                </a:lnTo>
                <a:lnTo>
                  <a:pt x="1266314" y="24230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112683E4-78FE-4F2B-A8BA-9851B421848E}"/>
              </a:ext>
            </a:extLst>
          </p:cNvPr>
          <p:cNvSpPr/>
          <p:nvPr/>
        </p:nvSpPr>
        <p:spPr>
          <a:xfrm>
            <a:off x="5032377" y="3252789"/>
            <a:ext cx="649288" cy="301625"/>
          </a:xfrm>
          <a:custGeom>
            <a:avLst/>
            <a:gdLst>
              <a:gd name="connsiteX0" fmla="*/ 228600 w 650082"/>
              <a:gd name="connsiteY0" fmla="*/ 264318 h 302418"/>
              <a:gd name="connsiteX1" fmla="*/ 0 w 650082"/>
              <a:gd name="connsiteY1" fmla="*/ 302418 h 302418"/>
              <a:gd name="connsiteX2" fmla="*/ 4763 w 650082"/>
              <a:gd name="connsiteY2" fmla="*/ 166687 h 302418"/>
              <a:gd name="connsiteX3" fmla="*/ 109538 w 650082"/>
              <a:gd name="connsiteY3" fmla="*/ 111918 h 302418"/>
              <a:gd name="connsiteX4" fmla="*/ 233363 w 650082"/>
              <a:gd name="connsiteY4" fmla="*/ 57150 h 302418"/>
              <a:gd name="connsiteX5" fmla="*/ 319088 w 650082"/>
              <a:gd name="connsiteY5" fmla="*/ 26193 h 302418"/>
              <a:gd name="connsiteX6" fmla="*/ 376238 w 650082"/>
              <a:gd name="connsiteY6" fmla="*/ 11906 h 302418"/>
              <a:gd name="connsiteX7" fmla="*/ 431007 w 650082"/>
              <a:gd name="connsiteY7" fmla="*/ 0 h 302418"/>
              <a:gd name="connsiteX8" fmla="*/ 481013 w 650082"/>
              <a:gd name="connsiteY8" fmla="*/ 4762 h 302418"/>
              <a:gd name="connsiteX9" fmla="*/ 516732 w 650082"/>
              <a:gd name="connsiteY9" fmla="*/ 14287 h 302418"/>
              <a:gd name="connsiteX10" fmla="*/ 557213 w 650082"/>
              <a:gd name="connsiteY10" fmla="*/ 33337 h 302418"/>
              <a:gd name="connsiteX11" fmla="*/ 604838 w 650082"/>
              <a:gd name="connsiteY11" fmla="*/ 61912 h 302418"/>
              <a:gd name="connsiteX12" fmla="*/ 628650 w 650082"/>
              <a:gd name="connsiteY12" fmla="*/ 90487 h 302418"/>
              <a:gd name="connsiteX13" fmla="*/ 647700 w 650082"/>
              <a:gd name="connsiteY13" fmla="*/ 123825 h 302418"/>
              <a:gd name="connsiteX14" fmla="*/ 650082 w 650082"/>
              <a:gd name="connsiteY14" fmla="*/ 145256 h 302418"/>
              <a:gd name="connsiteX15" fmla="*/ 642938 w 650082"/>
              <a:gd name="connsiteY15" fmla="*/ 166687 h 302418"/>
              <a:gd name="connsiteX16" fmla="*/ 626269 w 650082"/>
              <a:gd name="connsiteY16" fmla="*/ 185737 h 302418"/>
              <a:gd name="connsiteX17" fmla="*/ 588169 w 650082"/>
              <a:gd name="connsiteY17" fmla="*/ 202406 h 302418"/>
              <a:gd name="connsiteX18" fmla="*/ 511969 w 650082"/>
              <a:gd name="connsiteY18" fmla="*/ 216693 h 302418"/>
              <a:gd name="connsiteX19" fmla="*/ 228600 w 650082"/>
              <a:gd name="connsiteY19" fmla="*/ 264318 h 30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0082" h="302418">
                <a:moveTo>
                  <a:pt x="228600" y="264318"/>
                </a:moveTo>
                <a:lnTo>
                  <a:pt x="0" y="302418"/>
                </a:lnTo>
                <a:lnTo>
                  <a:pt x="4763" y="166687"/>
                </a:lnTo>
                <a:lnTo>
                  <a:pt x="109538" y="111918"/>
                </a:lnTo>
                <a:lnTo>
                  <a:pt x="233363" y="57150"/>
                </a:lnTo>
                <a:lnTo>
                  <a:pt x="319088" y="26193"/>
                </a:lnTo>
                <a:lnTo>
                  <a:pt x="376238" y="11906"/>
                </a:lnTo>
                <a:lnTo>
                  <a:pt x="431007" y="0"/>
                </a:lnTo>
                <a:lnTo>
                  <a:pt x="481013" y="4762"/>
                </a:lnTo>
                <a:cubicBezTo>
                  <a:pt x="515113" y="14505"/>
                  <a:pt x="502793" y="14287"/>
                  <a:pt x="516732" y="14287"/>
                </a:cubicBezTo>
                <a:lnTo>
                  <a:pt x="557213" y="33337"/>
                </a:lnTo>
                <a:lnTo>
                  <a:pt x="604838" y="61912"/>
                </a:lnTo>
                <a:lnTo>
                  <a:pt x="628650" y="90487"/>
                </a:lnTo>
                <a:lnTo>
                  <a:pt x="647700" y="123825"/>
                </a:lnTo>
                <a:lnTo>
                  <a:pt x="650082" y="145256"/>
                </a:lnTo>
                <a:lnTo>
                  <a:pt x="642938" y="166687"/>
                </a:lnTo>
                <a:lnTo>
                  <a:pt x="626269" y="185737"/>
                </a:lnTo>
                <a:lnTo>
                  <a:pt x="588169" y="202406"/>
                </a:lnTo>
                <a:lnTo>
                  <a:pt x="511969" y="216693"/>
                </a:lnTo>
                <a:lnTo>
                  <a:pt x="228600" y="2643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3E5106B2-6509-4CE6-94F6-0B5B11CCBFF6}"/>
              </a:ext>
            </a:extLst>
          </p:cNvPr>
          <p:cNvSpPr/>
          <p:nvPr/>
        </p:nvSpPr>
        <p:spPr>
          <a:xfrm rot="16200000">
            <a:off x="3405984" y="4026694"/>
            <a:ext cx="1681162" cy="533400"/>
          </a:xfrm>
          <a:custGeom>
            <a:avLst/>
            <a:gdLst>
              <a:gd name="connsiteX0" fmla="*/ 750093 w 1681162"/>
              <a:gd name="connsiteY0" fmla="*/ 211931 h 533400"/>
              <a:gd name="connsiteX1" fmla="*/ 1373981 w 1681162"/>
              <a:gd name="connsiteY1" fmla="*/ 211931 h 533400"/>
              <a:gd name="connsiteX2" fmla="*/ 1423987 w 1681162"/>
              <a:gd name="connsiteY2" fmla="*/ 211931 h 533400"/>
              <a:gd name="connsiteX3" fmla="*/ 1464468 w 1681162"/>
              <a:gd name="connsiteY3" fmla="*/ 207169 h 533400"/>
              <a:gd name="connsiteX4" fmla="*/ 1512093 w 1681162"/>
              <a:gd name="connsiteY4" fmla="*/ 188119 h 533400"/>
              <a:gd name="connsiteX5" fmla="*/ 1554956 w 1681162"/>
              <a:gd name="connsiteY5" fmla="*/ 154781 h 533400"/>
              <a:gd name="connsiteX6" fmla="*/ 1590675 w 1681162"/>
              <a:gd name="connsiteY6" fmla="*/ 111919 h 533400"/>
              <a:gd name="connsiteX7" fmla="*/ 1609725 w 1681162"/>
              <a:gd name="connsiteY7" fmla="*/ 57150 h 533400"/>
              <a:gd name="connsiteX8" fmla="*/ 1614487 w 1681162"/>
              <a:gd name="connsiteY8" fmla="*/ 35719 h 533400"/>
              <a:gd name="connsiteX9" fmla="*/ 1621631 w 1681162"/>
              <a:gd name="connsiteY9" fmla="*/ 21431 h 533400"/>
              <a:gd name="connsiteX10" fmla="*/ 1635918 w 1681162"/>
              <a:gd name="connsiteY10" fmla="*/ 9525 h 533400"/>
              <a:gd name="connsiteX11" fmla="*/ 1654968 w 1681162"/>
              <a:gd name="connsiteY11" fmla="*/ 0 h 533400"/>
              <a:gd name="connsiteX12" fmla="*/ 1671637 w 1681162"/>
              <a:gd name="connsiteY12" fmla="*/ 7144 h 533400"/>
              <a:gd name="connsiteX13" fmla="*/ 1681162 w 1681162"/>
              <a:gd name="connsiteY13" fmla="*/ 28575 h 533400"/>
              <a:gd name="connsiteX14" fmla="*/ 1681162 w 1681162"/>
              <a:gd name="connsiteY14" fmla="*/ 66675 h 533400"/>
              <a:gd name="connsiteX15" fmla="*/ 1681162 w 1681162"/>
              <a:gd name="connsiteY15" fmla="*/ 119063 h 533400"/>
              <a:gd name="connsiteX16" fmla="*/ 1669256 w 1681162"/>
              <a:gd name="connsiteY16" fmla="*/ 183356 h 533400"/>
              <a:gd name="connsiteX17" fmla="*/ 1650206 w 1681162"/>
              <a:gd name="connsiteY17" fmla="*/ 242888 h 533400"/>
              <a:gd name="connsiteX18" fmla="*/ 1612106 w 1681162"/>
              <a:gd name="connsiteY18" fmla="*/ 323850 h 533400"/>
              <a:gd name="connsiteX19" fmla="*/ 1557337 w 1681162"/>
              <a:gd name="connsiteY19" fmla="*/ 400050 h 533400"/>
              <a:gd name="connsiteX20" fmla="*/ 1497806 w 1681162"/>
              <a:gd name="connsiteY20" fmla="*/ 469106 h 533400"/>
              <a:gd name="connsiteX21" fmla="*/ 1457325 w 1681162"/>
              <a:gd name="connsiteY21" fmla="*/ 507206 h 533400"/>
              <a:gd name="connsiteX22" fmla="*/ 1433512 w 1681162"/>
              <a:gd name="connsiteY22" fmla="*/ 523875 h 533400"/>
              <a:gd name="connsiteX23" fmla="*/ 1409700 w 1681162"/>
              <a:gd name="connsiteY23" fmla="*/ 531019 h 533400"/>
              <a:gd name="connsiteX24" fmla="*/ 1378743 w 1681162"/>
              <a:gd name="connsiteY24" fmla="*/ 533400 h 533400"/>
              <a:gd name="connsiteX25" fmla="*/ 1340643 w 1681162"/>
              <a:gd name="connsiteY25" fmla="*/ 523875 h 533400"/>
              <a:gd name="connsiteX26" fmla="*/ 1295400 w 1681162"/>
              <a:gd name="connsiteY26" fmla="*/ 511969 h 533400"/>
              <a:gd name="connsiteX27" fmla="*/ 1235868 w 1681162"/>
              <a:gd name="connsiteY27" fmla="*/ 481013 h 533400"/>
              <a:gd name="connsiteX28" fmla="*/ 809625 w 1681162"/>
              <a:gd name="connsiteY28" fmla="*/ 457200 h 533400"/>
              <a:gd name="connsiteX29" fmla="*/ 2381 w 1681162"/>
              <a:gd name="connsiteY29" fmla="*/ 407194 h 533400"/>
              <a:gd name="connsiteX30" fmla="*/ 0 w 1681162"/>
              <a:gd name="connsiteY30" fmla="*/ 214313 h 533400"/>
              <a:gd name="connsiteX31" fmla="*/ 192881 w 1681162"/>
              <a:gd name="connsiteY31" fmla="*/ 214313 h 533400"/>
              <a:gd name="connsiteX32" fmla="*/ 750093 w 1681162"/>
              <a:gd name="connsiteY32" fmla="*/ 211931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681162" h="533400">
                <a:moveTo>
                  <a:pt x="750093" y="211931"/>
                </a:moveTo>
                <a:lnTo>
                  <a:pt x="1373981" y="211931"/>
                </a:lnTo>
                <a:lnTo>
                  <a:pt x="1423987" y="211931"/>
                </a:lnTo>
                <a:lnTo>
                  <a:pt x="1464468" y="207169"/>
                </a:lnTo>
                <a:lnTo>
                  <a:pt x="1512093" y="188119"/>
                </a:lnTo>
                <a:lnTo>
                  <a:pt x="1554956" y="154781"/>
                </a:lnTo>
                <a:lnTo>
                  <a:pt x="1590675" y="111919"/>
                </a:lnTo>
                <a:lnTo>
                  <a:pt x="1609725" y="57150"/>
                </a:lnTo>
                <a:lnTo>
                  <a:pt x="1614487" y="35719"/>
                </a:lnTo>
                <a:lnTo>
                  <a:pt x="1621631" y="21431"/>
                </a:lnTo>
                <a:lnTo>
                  <a:pt x="1635918" y="9525"/>
                </a:lnTo>
                <a:lnTo>
                  <a:pt x="1654968" y="0"/>
                </a:lnTo>
                <a:cubicBezTo>
                  <a:pt x="1669966" y="7499"/>
                  <a:pt x="1663931" y="7144"/>
                  <a:pt x="1671637" y="7144"/>
                </a:cubicBezTo>
                <a:lnTo>
                  <a:pt x="1681162" y="28575"/>
                </a:lnTo>
                <a:lnTo>
                  <a:pt x="1681162" y="66675"/>
                </a:lnTo>
                <a:lnTo>
                  <a:pt x="1681162" y="119063"/>
                </a:lnTo>
                <a:lnTo>
                  <a:pt x="1669256" y="183356"/>
                </a:lnTo>
                <a:lnTo>
                  <a:pt x="1650206" y="242888"/>
                </a:lnTo>
                <a:lnTo>
                  <a:pt x="1612106" y="323850"/>
                </a:lnTo>
                <a:lnTo>
                  <a:pt x="1557337" y="400050"/>
                </a:lnTo>
                <a:lnTo>
                  <a:pt x="1497806" y="469106"/>
                </a:lnTo>
                <a:lnTo>
                  <a:pt x="1457325" y="507206"/>
                </a:lnTo>
                <a:lnTo>
                  <a:pt x="1433512" y="523875"/>
                </a:lnTo>
                <a:lnTo>
                  <a:pt x="1409700" y="531019"/>
                </a:lnTo>
                <a:lnTo>
                  <a:pt x="1378743" y="533400"/>
                </a:lnTo>
                <a:lnTo>
                  <a:pt x="1340643" y="523875"/>
                </a:lnTo>
                <a:lnTo>
                  <a:pt x="1295400" y="511969"/>
                </a:lnTo>
                <a:lnTo>
                  <a:pt x="1235868" y="481013"/>
                </a:lnTo>
                <a:cubicBezTo>
                  <a:pt x="1093789" y="473031"/>
                  <a:pt x="951928" y="457200"/>
                  <a:pt x="809625" y="457200"/>
                </a:cubicBezTo>
                <a:lnTo>
                  <a:pt x="2381" y="407194"/>
                </a:lnTo>
                <a:cubicBezTo>
                  <a:pt x="1587" y="342900"/>
                  <a:pt x="794" y="278607"/>
                  <a:pt x="0" y="214313"/>
                </a:cubicBezTo>
                <a:lnTo>
                  <a:pt x="192881" y="214313"/>
                </a:lnTo>
                <a:lnTo>
                  <a:pt x="750093" y="211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B944B6C5-4D34-4F55-9BC5-BB4C775305E0}"/>
              </a:ext>
            </a:extLst>
          </p:cNvPr>
          <p:cNvSpPr/>
          <p:nvPr/>
        </p:nvSpPr>
        <p:spPr>
          <a:xfrm>
            <a:off x="3686177" y="4637089"/>
            <a:ext cx="2160588" cy="782637"/>
          </a:xfrm>
          <a:custGeom>
            <a:avLst/>
            <a:gdLst>
              <a:gd name="connsiteX0" fmla="*/ 452438 w 2159794"/>
              <a:gd name="connsiteY0" fmla="*/ 481012 h 783431"/>
              <a:gd name="connsiteX1" fmla="*/ 735806 w 2159794"/>
              <a:gd name="connsiteY1" fmla="*/ 390525 h 783431"/>
              <a:gd name="connsiteX2" fmla="*/ 1185863 w 2159794"/>
              <a:gd name="connsiteY2" fmla="*/ 259556 h 783431"/>
              <a:gd name="connsiteX3" fmla="*/ 1507331 w 2159794"/>
              <a:gd name="connsiteY3" fmla="*/ 176212 h 783431"/>
              <a:gd name="connsiteX4" fmla="*/ 2043113 w 2159794"/>
              <a:gd name="connsiteY4" fmla="*/ 19050 h 783431"/>
              <a:gd name="connsiteX5" fmla="*/ 2097881 w 2159794"/>
              <a:gd name="connsiteY5" fmla="*/ 7144 h 783431"/>
              <a:gd name="connsiteX6" fmla="*/ 2128838 w 2159794"/>
              <a:gd name="connsiteY6" fmla="*/ 0 h 783431"/>
              <a:gd name="connsiteX7" fmla="*/ 2143125 w 2159794"/>
              <a:gd name="connsiteY7" fmla="*/ 4762 h 783431"/>
              <a:gd name="connsiteX8" fmla="*/ 2157413 w 2159794"/>
              <a:gd name="connsiteY8" fmla="*/ 11906 h 783431"/>
              <a:gd name="connsiteX9" fmla="*/ 2159794 w 2159794"/>
              <a:gd name="connsiteY9" fmla="*/ 26194 h 783431"/>
              <a:gd name="connsiteX10" fmla="*/ 2150269 w 2159794"/>
              <a:gd name="connsiteY10" fmla="*/ 42862 h 783431"/>
              <a:gd name="connsiteX11" fmla="*/ 2133600 w 2159794"/>
              <a:gd name="connsiteY11" fmla="*/ 61912 h 783431"/>
              <a:gd name="connsiteX12" fmla="*/ 2102644 w 2159794"/>
              <a:gd name="connsiteY12" fmla="*/ 78581 h 783431"/>
              <a:gd name="connsiteX13" fmla="*/ 1824038 w 2159794"/>
              <a:gd name="connsiteY13" fmla="*/ 202406 h 783431"/>
              <a:gd name="connsiteX14" fmla="*/ 721519 w 2159794"/>
              <a:gd name="connsiteY14" fmla="*/ 664369 h 783431"/>
              <a:gd name="connsiteX15" fmla="*/ 590550 w 2159794"/>
              <a:gd name="connsiteY15" fmla="*/ 714375 h 783431"/>
              <a:gd name="connsiteX16" fmla="*/ 578644 w 2159794"/>
              <a:gd name="connsiteY16" fmla="*/ 731044 h 783431"/>
              <a:gd name="connsiteX17" fmla="*/ 552450 w 2159794"/>
              <a:gd name="connsiteY17" fmla="*/ 762000 h 783431"/>
              <a:gd name="connsiteX18" fmla="*/ 538163 w 2159794"/>
              <a:gd name="connsiteY18" fmla="*/ 771525 h 783431"/>
              <a:gd name="connsiteX19" fmla="*/ 521494 w 2159794"/>
              <a:gd name="connsiteY19" fmla="*/ 778669 h 783431"/>
              <a:gd name="connsiteX20" fmla="*/ 495300 w 2159794"/>
              <a:gd name="connsiteY20" fmla="*/ 783431 h 783431"/>
              <a:gd name="connsiteX21" fmla="*/ 469106 w 2159794"/>
              <a:gd name="connsiteY21" fmla="*/ 783431 h 783431"/>
              <a:gd name="connsiteX22" fmla="*/ 407194 w 2159794"/>
              <a:gd name="connsiteY22" fmla="*/ 764381 h 783431"/>
              <a:gd name="connsiteX23" fmla="*/ 323850 w 2159794"/>
              <a:gd name="connsiteY23" fmla="*/ 726281 h 783431"/>
              <a:gd name="connsiteX24" fmla="*/ 235744 w 2159794"/>
              <a:gd name="connsiteY24" fmla="*/ 683419 h 783431"/>
              <a:gd name="connsiteX25" fmla="*/ 159544 w 2159794"/>
              <a:gd name="connsiteY25" fmla="*/ 638175 h 783431"/>
              <a:gd name="connsiteX26" fmla="*/ 104775 w 2159794"/>
              <a:gd name="connsiteY26" fmla="*/ 597694 h 783431"/>
              <a:gd name="connsiteX27" fmla="*/ 69056 w 2159794"/>
              <a:gd name="connsiteY27" fmla="*/ 561975 h 783431"/>
              <a:gd name="connsiteX28" fmla="*/ 26194 w 2159794"/>
              <a:gd name="connsiteY28" fmla="*/ 516731 h 783431"/>
              <a:gd name="connsiteX29" fmla="*/ 9525 w 2159794"/>
              <a:gd name="connsiteY29" fmla="*/ 481012 h 783431"/>
              <a:gd name="connsiteX30" fmla="*/ 2381 w 2159794"/>
              <a:gd name="connsiteY30" fmla="*/ 447675 h 783431"/>
              <a:gd name="connsiteX31" fmla="*/ 0 w 2159794"/>
              <a:gd name="connsiteY31" fmla="*/ 431006 h 783431"/>
              <a:gd name="connsiteX32" fmla="*/ 7144 w 2159794"/>
              <a:gd name="connsiteY32" fmla="*/ 416719 h 783431"/>
              <a:gd name="connsiteX33" fmla="*/ 21431 w 2159794"/>
              <a:gd name="connsiteY33" fmla="*/ 414337 h 783431"/>
              <a:gd name="connsiteX34" fmla="*/ 38100 w 2159794"/>
              <a:gd name="connsiteY34" fmla="*/ 416719 h 783431"/>
              <a:gd name="connsiteX35" fmla="*/ 71438 w 2159794"/>
              <a:gd name="connsiteY35" fmla="*/ 428625 h 783431"/>
              <a:gd name="connsiteX36" fmla="*/ 133350 w 2159794"/>
              <a:gd name="connsiteY36" fmla="*/ 450056 h 783431"/>
              <a:gd name="connsiteX37" fmla="*/ 188119 w 2159794"/>
              <a:gd name="connsiteY37" fmla="*/ 469106 h 783431"/>
              <a:gd name="connsiteX38" fmla="*/ 228600 w 2159794"/>
              <a:gd name="connsiteY38" fmla="*/ 481012 h 783431"/>
              <a:gd name="connsiteX39" fmla="*/ 266700 w 2159794"/>
              <a:gd name="connsiteY39" fmla="*/ 485775 h 783431"/>
              <a:gd name="connsiteX40" fmla="*/ 304800 w 2159794"/>
              <a:gd name="connsiteY40" fmla="*/ 488156 h 783431"/>
              <a:gd name="connsiteX41" fmla="*/ 338138 w 2159794"/>
              <a:gd name="connsiteY41" fmla="*/ 488156 h 783431"/>
              <a:gd name="connsiteX42" fmla="*/ 373856 w 2159794"/>
              <a:gd name="connsiteY42" fmla="*/ 488156 h 783431"/>
              <a:gd name="connsiteX43" fmla="*/ 452438 w 2159794"/>
              <a:gd name="connsiteY43" fmla="*/ 481012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59794" h="783431">
                <a:moveTo>
                  <a:pt x="452438" y="481012"/>
                </a:moveTo>
                <a:lnTo>
                  <a:pt x="735806" y="390525"/>
                </a:lnTo>
                <a:lnTo>
                  <a:pt x="1185863" y="259556"/>
                </a:lnTo>
                <a:lnTo>
                  <a:pt x="1507331" y="176212"/>
                </a:lnTo>
                <a:lnTo>
                  <a:pt x="2043113" y="19050"/>
                </a:lnTo>
                <a:lnTo>
                  <a:pt x="2097881" y="7144"/>
                </a:lnTo>
                <a:lnTo>
                  <a:pt x="2128838" y="0"/>
                </a:lnTo>
                <a:lnTo>
                  <a:pt x="2143125" y="4762"/>
                </a:lnTo>
                <a:lnTo>
                  <a:pt x="2157413" y="11906"/>
                </a:lnTo>
                <a:lnTo>
                  <a:pt x="2159794" y="26194"/>
                </a:lnTo>
                <a:lnTo>
                  <a:pt x="2150269" y="42862"/>
                </a:lnTo>
                <a:lnTo>
                  <a:pt x="2133600" y="61912"/>
                </a:lnTo>
                <a:lnTo>
                  <a:pt x="2102644" y="78581"/>
                </a:lnTo>
                <a:lnTo>
                  <a:pt x="1824038" y="202406"/>
                </a:lnTo>
                <a:lnTo>
                  <a:pt x="721519" y="664369"/>
                </a:lnTo>
                <a:lnTo>
                  <a:pt x="590550" y="714375"/>
                </a:lnTo>
                <a:lnTo>
                  <a:pt x="578644" y="731044"/>
                </a:lnTo>
                <a:lnTo>
                  <a:pt x="552450" y="762000"/>
                </a:lnTo>
                <a:lnTo>
                  <a:pt x="538163" y="771525"/>
                </a:lnTo>
                <a:lnTo>
                  <a:pt x="521494" y="778669"/>
                </a:lnTo>
                <a:lnTo>
                  <a:pt x="495300" y="783431"/>
                </a:lnTo>
                <a:lnTo>
                  <a:pt x="469106" y="783431"/>
                </a:lnTo>
                <a:lnTo>
                  <a:pt x="407194" y="764381"/>
                </a:lnTo>
                <a:lnTo>
                  <a:pt x="323850" y="726281"/>
                </a:lnTo>
                <a:lnTo>
                  <a:pt x="235744" y="683419"/>
                </a:lnTo>
                <a:lnTo>
                  <a:pt x="159544" y="638175"/>
                </a:lnTo>
                <a:lnTo>
                  <a:pt x="104775" y="597694"/>
                </a:lnTo>
                <a:lnTo>
                  <a:pt x="69056" y="561975"/>
                </a:lnTo>
                <a:lnTo>
                  <a:pt x="26194" y="516731"/>
                </a:lnTo>
                <a:lnTo>
                  <a:pt x="9525" y="481012"/>
                </a:lnTo>
                <a:lnTo>
                  <a:pt x="2381" y="447675"/>
                </a:lnTo>
                <a:lnTo>
                  <a:pt x="0" y="431006"/>
                </a:lnTo>
                <a:lnTo>
                  <a:pt x="7144" y="416719"/>
                </a:lnTo>
                <a:lnTo>
                  <a:pt x="21431" y="414337"/>
                </a:lnTo>
                <a:lnTo>
                  <a:pt x="38100" y="416719"/>
                </a:lnTo>
                <a:lnTo>
                  <a:pt x="71438" y="428625"/>
                </a:lnTo>
                <a:lnTo>
                  <a:pt x="133350" y="450056"/>
                </a:lnTo>
                <a:lnTo>
                  <a:pt x="188119" y="469106"/>
                </a:lnTo>
                <a:lnTo>
                  <a:pt x="228600" y="481012"/>
                </a:lnTo>
                <a:lnTo>
                  <a:pt x="266700" y="485775"/>
                </a:lnTo>
                <a:lnTo>
                  <a:pt x="304800" y="488156"/>
                </a:lnTo>
                <a:lnTo>
                  <a:pt x="338138" y="488156"/>
                </a:lnTo>
                <a:lnTo>
                  <a:pt x="373856" y="488156"/>
                </a:lnTo>
                <a:lnTo>
                  <a:pt x="452438" y="481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25C45136-0ED7-45F1-B7BC-A88EC48613D8}"/>
              </a:ext>
            </a:extLst>
          </p:cNvPr>
          <p:cNvSpPr/>
          <p:nvPr/>
        </p:nvSpPr>
        <p:spPr>
          <a:xfrm rot="16200000">
            <a:off x="5191127" y="2105025"/>
            <a:ext cx="2057400" cy="1092200"/>
          </a:xfrm>
          <a:custGeom>
            <a:avLst/>
            <a:gdLst>
              <a:gd name="connsiteX0" fmla="*/ 807244 w 2057400"/>
              <a:gd name="connsiteY0" fmla="*/ 404812 h 1092994"/>
              <a:gd name="connsiteX1" fmla="*/ 1071563 w 2057400"/>
              <a:gd name="connsiteY1" fmla="*/ 526256 h 1092994"/>
              <a:gd name="connsiteX2" fmla="*/ 1188244 w 2057400"/>
              <a:gd name="connsiteY2" fmla="*/ 571500 h 1092994"/>
              <a:gd name="connsiteX3" fmla="*/ 1440657 w 2057400"/>
              <a:gd name="connsiteY3" fmla="*/ 657225 h 1092994"/>
              <a:gd name="connsiteX4" fmla="*/ 1650207 w 2057400"/>
              <a:gd name="connsiteY4" fmla="*/ 716756 h 1092994"/>
              <a:gd name="connsiteX5" fmla="*/ 1747838 w 2057400"/>
              <a:gd name="connsiteY5" fmla="*/ 733425 h 1092994"/>
              <a:gd name="connsiteX6" fmla="*/ 1793082 w 2057400"/>
              <a:gd name="connsiteY6" fmla="*/ 728662 h 1092994"/>
              <a:gd name="connsiteX7" fmla="*/ 1835944 w 2057400"/>
              <a:gd name="connsiteY7" fmla="*/ 716756 h 1092994"/>
              <a:gd name="connsiteX8" fmla="*/ 1876425 w 2057400"/>
              <a:gd name="connsiteY8" fmla="*/ 692944 h 1092994"/>
              <a:gd name="connsiteX9" fmla="*/ 1926432 w 2057400"/>
              <a:gd name="connsiteY9" fmla="*/ 640556 h 1092994"/>
              <a:gd name="connsiteX10" fmla="*/ 1978819 w 2057400"/>
              <a:gd name="connsiteY10" fmla="*/ 564356 h 1092994"/>
              <a:gd name="connsiteX11" fmla="*/ 2000250 w 2057400"/>
              <a:gd name="connsiteY11" fmla="*/ 538162 h 1092994"/>
              <a:gd name="connsiteX12" fmla="*/ 2014538 w 2057400"/>
              <a:gd name="connsiteY12" fmla="*/ 528637 h 1092994"/>
              <a:gd name="connsiteX13" fmla="*/ 2031207 w 2057400"/>
              <a:gd name="connsiteY13" fmla="*/ 521494 h 1092994"/>
              <a:gd name="connsiteX14" fmla="*/ 2045494 w 2057400"/>
              <a:gd name="connsiteY14" fmla="*/ 528637 h 1092994"/>
              <a:gd name="connsiteX15" fmla="*/ 2057400 w 2057400"/>
              <a:gd name="connsiteY15" fmla="*/ 545306 h 1092994"/>
              <a:gd name="connsiteX16" fmla="*/ 2057400 w 2057400"/>
              <a:gd name="connsiteY16" fmla="*/ 588169 h 1092994"/>
              <a:gd name="connsiteX17" fmla="*/ 2043113 w 2057400"/>
              <a:gd name="connsiteY17" fmla="*/ 688181 h 1092994"/>
              <a:gd name="connsiteX18" fmla="*/ 2012157 w 2057400"/>
              <a:gd name="connsiteY18" fmla="*/ 809625 h 1092994"/>
              <a:gd name="connsiteX19" fmla="*/ 1997869 w 2057400"/>
              <a:gd name="connsiteY19" fmla="*/ 845344 h 1092994"/>
              <a:gd name="connsiteX20" fmla="*/ 1950244 w 2057400"/>
              <a:gd name="connsiteY20" fmla="*/ 919162 h 1092994"/>
              <a:gd name="connsiteX21" fmla="*/ 1871663 w 2057400"/>
              <a:gd name="connsiteY21" fmla="*/ 1019175 h 1092994"/>
              <a:gd name="connsiteX22" fmla="*/ 1828800 w 2057400"/>
              <a:gd name="connsiteY22" fmla="*/ 1069181 h 1092994"/>
              <a:gd name="connsiteX23" fmla="*/ 1807369 w 2057400"/>
              <a:gd name="connsiteY23" fmla="*/ 1085850 h 1092994"/>
              <a:gd name="connsiteX24" fmla="*/ 1778794 w 2057400"/>
              <a:gd name="connsiteY24" fmla="*/ 1092994 h 1092994"/>
              <a:gd name="connsiteX25" fmla="*/ 1743075 w 2057400"/>
              <a:gd name="connsiteY25" fmla="*/ 1081087 h 1092994"/>
              <a:gd name="connsiteX26" fmla="*/ 1716882 w 2057400"/>
              <a:gd name="connsiteY26" fmla="*/ 1064419 h 1092994"/>
              <a:gd name="connsiteX27" fmla="*/ 1685925 w 2057400"/>
              <a:gd name="connsiteY27" fmla="*/ 1028700 h 1092994"/>
              <a:gd name="connsiteX28" fmla="*/ 1547813 w 2057400"/>
              <a:gd name="connsiteY28" fmla="*/ 962025 h 1092994"/>
              <a:gd name="connsiteX29" fmla="*/ 1276350 w 2057400"/>
              <a:gd name="connsiteY29" fmla="*/ 842962 h 1092994"/>
              <a:gd name="connsiteX30" fmla="*/ 1050132 w 2057400"/>
              <a:gd name="connsiteY30" fmla="*/ 740569 h 1092994"/>
              <a:gd name="connsiteX31" fmla="*/ 764382 w 2057400"/>
              <a:gd name="connsiteY31" fmla="*/ 607219 h 1092994"/>
              <a:gd name="connsiteX32" fmla="*/ 628650 w 2057400"/>
              <a:gd name="connsiteY32" fmla="*/ 519112 h 1092994"/>
              <a:gd name="connsiteX33" fmla="*/ 438150 w 2057400"/>
              <a:gd name="connsiteY33" fmla="*/ 395287 h 1092994"/>
              <a:gd name="connsiteX34" fmla="*/ 271463 w 2057400"/>
              <a:gd name="connsiteY34" fmla="*/ 276225 h 1092994"/>
              <a:gd name="connsiteX35" fmla="*/ 57150 w 2057400"/>
              <a:gd name="connsiteY35" fmla="*/ 109537 h 1092994"/>
              <a:gd name="connsiteX36" fmla="*/ 23813 w 2057400"/>
              <a:gd name="connsiteY36" fmla="*/ 78581 h 1092994"/>
              <a:gd name="connsiteX37" fmla="*/ 0 w 2057400"/>
              <a:gd name="connsiteY37" fmla="*/ 38100 h 1092994"/>
              <a:gd name="connsiteX38" fmla="*/ 0 w 2057400"/>
              <a:gd name="connsiteY38" fmla="*/ 16669 h 1092994"/>
              <a:gd name="connsiteX39" fmla="*/ 19050 w 2057400"/>
              <a:gd name="connsiteY39" fmla="*/ 0 h 1092994"/>
              <a:gd name="connsiteX40" fmla="*/ 42863 w 2057400"/>
              <a:gd name="connsiteY40" fmla="*/ 4762 h 1092994"/>
              <a:gd name="connsiteX41" fmla="*/ 135732 w 2057400"/>
              <a:gd name="connsiteY41" fmla="*/ 54769 h 1092994"/>
              <a:gd name="connsiteX42" fmla="*/ 257175 w 2057400"/>
              <a:gd name="connsiteY42" fmla="*/ 126206 h 1092994"/>
              <a:gd name="connsiteX43" fmla="*/ 421482 w 2057400"/>
              <a:gd name="connsiteY43" fmla="*/ 216694 h 1092994"/>
              <a:gd name="connsiteX44" fmla="*/ 640557 w 2057400"/>
              <a:gd name="connsiteY44" fmla="*/ 326231 h 1092994"/>
              <a:gd name="connsiteX45" fmla="*/ 807244 w 2057400"/>
              <a:gd name="connsiteY45" fmla="*/ 404812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57400" h="1092994">
                <a:moveTo>
                  <a:pt x="807244" y="404812"/>
                </a:moveTo>
                <a:lnTo>
                  <a:pt x="1071563" y="526256"/>
                </a:lnTo>
                <a:lnTo>
                  <a:pt x="1188244" y="571500"/>
                </a:lnTo>
                <a:lnTo>
                  <a:pt x="1440657" y="657225"/>
                </a:lnTo>
                <a:lnTo>
                  <a:pt x="1650207" y="716756"/>
                </a:lnTo>
                <a:lnTo>
                  <a:pt x="1747838" y="733425"/>
                </a:lnTo>
                <a:lnTo>
                  <a:pt x="1793082" y="728662"/>
                </a:lnTo>
                <a:lnTo>
                  <a:pt x="1835944" y="716756"/>
                </a:lnTo>
                <a:lnTo>
                  <a:pt x="1876425" y="692944"/>
                </a:lnTo>
                <a:lnTo>
                  <a:pt x="1926432" y="640556"/>
                </a:lnTo>
                <a:lnTo>
                  <a:pt x="1978819" y="564356"/>
                </a:lnTo>
                <a:lnTo>
                  <a:pt x="2000250" y="538162"/>
                </a:lnTo>
                <a:lnTo>
                  <a:pt x="2014538" y="528637"/>
                </a:lnTo>
                <a:lnTo>
                  <a:pt x="2031207" y="521494"/>
                </a:lnTo>
                <a:lnTo>
                  <a:pt x="2045494" y="528637"/>
                </a:lnTo>
                <a:lnTo>
                  <a:pt x="2057400" y="545306"/>
                </a:lnTo>
                <a:lnTo>
                  <a:pt x="2057400" y="588169"/>
                </a:lnTo>
                <a:lnTo>
                  <a:pt x="2043113" y="688181"/>
                </a:lnTo>
                <a:lnTo>
                  <a:pt x="2012157" y="809625"/>
                </a:lnTo>
                <a:lnTo>
                  <a:pt x="1997869" y="845344"/>
                </a:lnTo>
                <a:lnTo>
                  <a:pt x="1950244" y="919162"/>
                </a:lnTo>
                <a:lnTo>
                  <a:pt x="1871663" y="1019175"/>
                </a:lnTo>
                <a:lnTo>
                  <a:pt x="1828800" y="1069181"/>
                </a:lnTo>
                <a:lnTo>
                  <a:pt x="1807369" y="1085850"/>
                </a:lnTo>
                <a:lnTo>
                  <a:pt x="1778794" y="1092994"/>
                </a:lnTo>
                <a:lnTo>
                  <a:pt x="1743075" y="1081087"/>
                </a:lnTo>
                <a:lnTo>
                  <a:pt x="1716882" y="1064419"/>
                </a:lnTo>
                <a:lnTo>
                  <a:pt x="1685925" y="1028700"/>
                </a:lnTo>
                <a:lnTo>
                  <a:pt x="1547813" y="962025"/>
                </a:lnTo>
                <a:lnTo>
                  <a:pt x="1276350" y="842962"/>
                </a:lnTo>
                <a:lnTo>
                  <a:pt x="1050132" y="740569"/>
                </a:lnTo>
                <a:lnTo>
                  <a:pt x="764382" y="607219"/>
                </a:lnTo>
                <a:lnTo>
                  <a:pt x="628650" y="519112"/>
                </a:lnTo>
                <a:lnTo>
                  <a:pt x="438150" y="395287"/>
                </a:lnTo>
                <a:lnTo>
                  <a:pt x="271463" y="276225"/>
                </a:lnTo>
                <a:lnTo>
                  <a:pt x="57150" y="109537"/>
                </a:lnTo>
                <a:lnTo>
                  <a:pt x="23813" y="78581"/>
                </a:lnTo>
                <a:lnTo>
                  <a:pt x="0" y="38100"/>
                </a:lnTo>
                <a:lnTo>
                  <a:pt x="0" y="16669"/>
                </a:lnTo>
                <a:lnTo>
                  <a:pt x="19050" y="0"/>
                </a:lnTo>
                <a:lnTo>
                  <a:pt x="42863" y="4762"/>
                </a:lnTo>
                <a:lnTo>
                  <a:pt x="135732" y="54769"/>
                </a:lnTo>
                <a:lnTo>
                  <a:pt x="257175" y="126206"/>
                </a:lnTo>
                <a:lnTo>
                  <a:pt x="421482" y="216694"/>
                </a:lnTo>
                <a:lnTo>
                  <a:pt x="640557" y="326231"/>
                </a:lnTo>
                <a:lnTo>
                  <a:pt x="807244" y="4048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4FD0F9CB-E5A6-4B6F-B421-0AD92C97E69B}"/>
              </a:ext>
            </a:extLst>
          </p:cNvPr>
          <p:cNvSpPr/>
          <p:nvPr/>
        </p:nvSpPr>
        <p:spPr>
          <a:xfrm>
            <a:off x="6162677" y="2513014"/>
            <a:ext cx="1804988" cy="515937"/>
          </a:xfrm>
          <a:custGeom>
            <a:avLst/>
            <a:gdLst>
              <a:gd name="connsiteX0" fmla="*/ 481013 w 1804988"/>
              <a:gd name="connsiteY0" fmla="*/ 304800 h 516731"/>
              <a:gd name="connsiteX1" fmla="*/ 707231 w 1804988"/>
              <a:gd name="connsiteY1" fmla="*/ 254794 h 516731"/>
              <a:gd name="connsiteX2" fmla="*/ 842963 w 1804988"/>
              <a:gd name="connsiteY2" fmla="*/ 214312 h 516731"/>
              <a:gd name="connsiteX3" fmla="*/ 992981 w 1804988"/>
              <a:gd name="connsiteY3" fmla="*/ 152400 h 516731"/>
              <a:gd name="connsiteX4" fmla="*/ 1247775 w 1804988"/>
              <a:gd name="connsiteY4" fmla="*/ 45244 h 516731"/>
              <a:gd name="connsiteX5" fmla="*/ 1300163 w 1804988"/>
              <a:gd name="connsiteY5" fmla="*/ 21431 h 516731"/>
              <a:gd name="connsiteX6" fmla="*/ 1366838 w 1804988"/>
              <a:gd name="connsiteY6" fmla="*/ 7144 h 516731"/>
              <a:gd name="connsiteX7" fmla="*/ 1466850 w 1804988"/>
              <a:gd name="connsiteY7" fmla="*/ 0 h 516731"/>
              <a:gd name="connsiteX8" fmla="*/ 1540669 w 1804988"/>
              <a:gd name="connsiteY8" fmla="*/ 2381 h 516731"/>
              <a:gd name="connsiteX9" fmla="*/ 1626394 w 1804988"/>
              <a:gd name="connsiteY9" fmla="*/ 19050 h 516731"/>
              <a:gd name="connsiteX10" fmla="*/ 1704975 w 1804988"/>
              <a:gd name="connsiteY10" fmla="*/ 38100 h 516731"/>
              <a:gd name="connsiteX11" fmla="*/ 1769269 w 1804988"/>
              <a:gd name="connsiteY11" fmla="*/ 64294 h 516731"/>
              <a:gd name="connsiteX12" fmla="*/ 1795463 w 1804988"/>
              <a:gd name="connsiteY12" fmla="*/ 88106 h 516731"/>
              <a:gd name="connsiteX13" fmla="*/ 1804988 w 1804988"/>
              <a:gd name="connsiteY13" fmla="*/ 114300 h 516731"/>
              <a:gd name="connsiteX14" fmla="*/ 1804988 w 1804988"/>
              <a:gd name="connsiteY14" fmla="*/ 135731 h 516731"/>
              <a:gd name="connsiteX15" fmla="*/ 1790700 w 1804988"/>
              <a:gd name="connsiteY15" fmla="*/ 159544 h 516731"/>
              <a:gd name="connsiteX16" fmla="*/ 1757363 w 1804988"/>
              <a:gd name="connsiteY16" fmla="*/ 178594 h 516731"/>
              <a:gd name="connsiteX17" fmla="*/ 1512094 w 1804988"/>
              <a:gd name="connsiteY17" fmla="*/ 245269 h 516731"/>
              <a:gd name="connsiteX18" fmla="*/ 862013 w 1804988"/>
              <a:gd name="connsiteY18" fmla="*/ 400050 h 516731"/>
              <a:gd name="connsiteX19" fmla="*/ 585788 w 1804988"/>
              <a:gd name="connsiteY19" fmla="*/ 464344 h 516731"/>
              <a:gd name="connsiteX20" fmla="*/ 297656 w 1804988"/>
              <a:gd name="connsiteY20" fmla="*/ 509587 h 516731"/>
              <a:gd name="connsiteX21" fmla="*/ 247650 w 1804988"/>
              <a:gd name="connsiteY21" fmla="*/ 516731 h 516731"/>
              <a:gd name="connsiteX22" fmla="*/ 207169 w 1804988"/>
              <a:gd name="connsiteY22" fmla="*/ 516731 h 516731"/>
              <a:gd name="connsiteX23" fmla="*/ 111919 w 1804988"/>
              <a:gd name="connsiteY23" fmla="*/ 502444 h 516731"/>
              <a:gd name="connsiteX24" fmla="*/ 0 w 1804988"/>
              <a:gd name="connsiteY24" fmla="*/ 485775 h 516731"/>
              <a:gd name="connsiteX25" fmla="*/ 69056 w 1804988"/>
              <a:gd name="connsiteY25" fmla="*/ 338137 h 516731"/>
              <a:gd name="connsiteX26" fmla="*/ 178594 w 1804988"/>
              <a:gd name="connsiteY26" fmla="*/ 340519 h 516731"/>
              <a:gd name="connsiteX27" fmla="*/ 290513 w 1804988"/>
              <a:gd name="connsiteY27" fmla="*/ 335756 h 516731"/>
              <a:gd name="connsiteX28" fmla="*/ 481013 w 1804988"/>
              <a:gd name="connsiteY28" fmla="*/ 304800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04988" h="516731">
                <a:moveTo>
                  <a:pt x="481013" y="304800"/>
                </a:moveTo>
                <a:lnTo>
                  <a:pt x="707231" y="254794"/>
                </a:lnTo>
                <a:lnTo>
                  <a:pt x="842963" y="214312"/>
                </a:lnTo>
                <a:lnTo>
                  <a:pt x="992981" y="152400"/>
                </a:lnTo>
                <a:lnTo>
                  <a:pt x="1247775" y="45244"/>
                </a:lnTo>
                <a:lnTo>
                  <a:pt x="1300163" y="21431"/>
                </a:lnTo>
                <a:lnTo>
                  <a:pt x="1366838" y="7144"/>
                </a:lnTo>
                <a:lnTo>
                  <a:pt x="1466850" y="0"/>
                </a:lnTo>
                <a:lnTo>
                  <a:pt x="1540669" y="2381"/>
                </a:lnTo>
                <a:lnTo>
                  <a:pt x="1626394" y="19050"/>
                </a:lnTo>
                <a:lnTo>
                  <a:pt x="1704975" y="38100"/>
                </a:lnTo>
                <a:lnTo>
                  <a:pt x="1769269" y="64294"/>
                </a:lnTo>
                <a:lnTo>
                  <a:pt x="1795463" y="88106"/>
                </a:lnTo>
                <a:lnTo>
                  <a:pt x="1804988" y="114300"/>
                </a:lnTo>
                <a:lnTo>
                  <a:pt x="1804988" y="135731"/>
                </a:lnTo>
                <a:lnTo>
                  <a:pt x="1790700" y="159544"/>
                </a:lnTo>
                <a:lnTo>
                  <a:pt x="1757363" y="178594"/>
                </a:lnTo>
                <a:lnTo>
                  <a:pt x="1512094" y="245269"/>
                </a:lnTo>
                <a:lnTo>
                  <a:pt x="862013" y="400050"/>
                </a:lnTo>
                <a:lnTo>
                  <a:pt x="585788" y="464344"/>
                </a:lnTo>
                <a:lnTo>
                  <a:pt x="297656" y="509587"/>
                </a:lnTo>
                <a:lnTo>
                  <a:pt x="247650" y="516731"/>
                </a:lnTo>
                <a:lnTo>
                  <a:pt x="207169" y="516731"/>
                </a:lnTo>
                <a:lnTo>
                  <a:pt x="111919" y="502444"/>
                </a:lnTo>
                <a:lnTo>
                  <a:pt x="0" y="485775"/>
                </a:lnTo>
                <a:lnTo>
                  <a:pt x="69056" y="338137"/>
                </a:lnTo>
                <a:lnTo>
                  <a:pt x="178594" y="340519"/>
                </a:lnTo>
                <a:lnTo>
                  <a:pt x="290513" y="335756"/>
                </a:lnTo>
                <a:lnTo>
                  <a:pt x="481013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26D528A1-CFD3-4028-B370-A779FA563D47}"/>
              </a:ext>
            </a:extLst>
          </p:cNvPr>
          <p:cNvSpPr/>
          <p:nvPr/>
        </p:nvSpPr>
        <p:spPr>
          <a:xfrm rot="16200000">
            <a:off x="4983959" y="3280570"/>
            <a:ext cx="2838450" cy="2071687"/>
          </a:xfrm>
          <a:custGeom>
            <a:avLst/>
            <a:gdLst>
              <a:gd name="connsiteX0" fmla="*/ 1623060 w 2838450"/>
              <a:gd name="connsiteY0" fmla="*/ 1424940 h 2072640"/>
              <a:gd name="connsiteX1" fmla="*/ 1878330 w 2838450"/>
              <a:gd name="connsiteY1" fmla="*/ 1550670 h 2072640"/>
              <a:gd name="connsiteX2" fmla="*/ 1985010 w 2838450"/>
              <a:gd name="connsiteY2" fmla="*/ 1596390 h 2072640"/>
              <a:gd name="connsiteX3" fmla="*/ 2164080 w 2838450"/>
              <a:gd name="connsiteY3" fmla="*/ 1661160 h 2072640"/>
              <a:gd name="connsiteX4" fmla="*/ 2407920 w 2838450"/>
              <a:gd name="connsiteY4" fmla="*/ 1729740 h 2072640"/>
              <a:gd name="connsiteX5" fmla="*/ 2522220 w 2838450"/>
              <a:gd name="connsiteY5" fmla="*/ 1752600 h 2072640"/>
              <a:gd name="connsiteX6" fmla="*/ 2537460 w 2838450"/>
              <a:gd name="connsiteY6" fmla="*/ 1748790 h 2072640"/>
              <a:gd name="connsiteX7" fmla="*/ 2586990 w 2838450"/>
              <a:gd name="connsiteY7" fmla="*/ 1737360 h 2072640"/>
              <a:gd name="connsiteX8" fmla="*/ 2628900 w 2838450"/>
              <a:gd name="connsiteY8" fmla="*/ 1714500 h 2072640"/>
              <a:gd name="connsiteX9" fmla="*/ 2693670 w 2838450"/>
              <a:gd name="connsiteY9" fmla="*/ 1664970 h 2072640"/>
              <a:gd name="connsiteX10" fmla="*/ 2838450 w 2838450"/>
              <a:gd name="connsiteY10" fmla="*/ 1531620 h 2072640"/>
              <a:gd name="connsiteX11" fmla="*/ 2838450 w 2838450"/>
              <a:gd name="connsiteY11" fmla="*/ 1611630 h 2072640"/>
              <a:gd name="connsiteX12" fmla="*/ 2800350 w 2838450"/>
              <a:gd name="connsiteY12" fmla="*/ 1725930 h 2072640"/>
              <a:gd name="connsiteX13" fmla="*/ 2754630 w 2838450"/>
              <a:gd name="connsiteY13" fmla="*/ 1824990 h 2072640"/>
              <a:gd name="connsiteX14" fmla="*/ 2724150 w 2838450"/>
              <a:gd name="connsiteY14" fmla="*/ 1874520 h 2072640"/>
              <a:gd name="connsiteX15" fmla="*/ 2659380 w 2838450"/>
              <a:gd name="connsiteY15" fmla="*/ 1946910 h 2072640"/>
              <a:gd name="connsiteX16" fmla="*/ 2594610 w 2838450"/>
              <a:gd name="connsiteY16" fmla="*/ 2015490 h 2072640"/>
              <a:gd name="connsiteX17" fmla="*/ 2533650 w 2838450"/>
              <a:gd name="connsiteY17" fmla="*/ 2061210 h 2072640"/>
              <a:gd name="connsiteX18" fmla="*/ 2503170 w 2838450"/>
              <a:gd name="connsiteY18" fmla="*/ 2072640 h 2072640"/>
              <a:gd name="connsiteX19" fmla="*/ 2457450 w 2838450"/>
              <a:gd name="connsiteY19" fmla="*/ 2068830 h 2072640"/>
              <a:gd name="connsiteX20" fmla="*/ 2407920 w 2838450"/>
              <a:gd name="connsiteY20" fmla="*/ 2061210 h 2072640"/>
              <a:gd name="connsiteX21" fmla="*/ 2369820 w 2838450"/>
              <a:gd name="connsiteY21" fmla="*/ 2038350 h 2072640"/>
              <a:gd name="connsiteX22" fmla="*/ 2350770 w 2838450"/>
              <a:gd name="connsiteY22" fmla="*/ 2019300 h 2072640"/>
              <a:gd name="connsiteX23" fmla="*/ 2266950 w 2838450"/>
              <a:gd name="connsiteY23" fmla="*/ 1988820 h 2072640"/>
              <a:gd name="connsiteX24" fmla="*/ 2160270 w 2838450"/>
              <a:gd name="connsiteY24" fmla="*/ 1950720 h 2072640"/>
              <a:gd name="connsiteX25" fmla="*/ 1996440 w 2838450"/>
              <a:gd name="connsiteY25" fmla="*/ 1885950 h 2072640"/>
              <a:gd name="connsiteX26" fmla="*/ 1783080 w 2838450"/>
              <a:gd name="connsiteY26" fmla="*/ 1790700 h 2072640"/>
              <a:gd name="connsiteX27" fmla="*/ 1527810 w 2838450"/>
              <a:gd name="connsiteY27" fmla="*/ 1661160 h 2072640"/>
              <a:gd name="connsiteX28" fmla="*/ 1356360 w 2838450"/>
              <a:gd name="connsiteY28" fmla="*/ 1569720 h 2072640"/>
              <a:gd name="connsiteX29" fmla="*/ 1207770 w 2838450"/>
              <a:gd name="connsiteY29" fmla="*/ 1474470 h 2072640"/>
              <a:gd name="connsiteX30" fmla="*/ 1082040 w 2838450"/>
              <a:gd name="connsiteY30" fmla="*/ 1363980 h 2072640"/>
              <a:gd name="connsiteX31" fmla="*/ 845820 w 2838450"/>
              <a:gd name="connsiteY31" fmla="*/ 1165860 h 2072640"/>
              <a:gd name="connsiteX32" fmla="*/ 662940 w 2838450"/>
              <a:gd name="connsiteY32" fmla="*/ 986790 h 2072640"/>
              <a:gd name="connsiteX33" fmla="*/ 495300 w 2838450"/>
              <a:gd name="connsiteY33" fmla="*/ 800100 h 2072640"/>
              <a:gd name="connsiteX34" fmla="*/ 331470 w 2838450"/>
              <a:gd name="connsiteY34" fmla="*/ 582930 h 2072640"/>
              <a:gd name="connsiteX35" fmla="*/ 171450 w 2838450"/>
              <a:gd name="connsiteY35" fmla="*/ 346710 h 2072640"/>
              <a:gd name="connsiteX36" fmla="*/ 49530 w 2838450"/>
              <a:gd name="connsiteY36" fmla="*/ 137160 h 2072640"/>
              <a:gd name="connsiteX37" fmla="*/ 7620 w 2838450"/>
              <a:gd name="connsiteY37" fmla="*/ 53340 h 2072640"/>
              <a:gd name="connsiteX38" fmla="*/ 0 w 2838450"/>
              <a:gd name="connsiteY38" fmla="*/ 19050 h 2072640"/>
              <a:gd name="connsiteX39" fmla="*/ 3810 w 2838450"/>
              <a:gd name="connsiteY39" fmla="*/ 3810 h 2072640"/>
              <a:gd name="connsiteX40" fmla="*/ 19050 w 2838450"/>
              <a:gd name="connsiteY40" fmla="*/ 0 h 2072640"/>
              <a:gd name="connsiteX41" fmla="*/ 45720 w 2838450"/>
              <a:gd name="connsiteY41" fmla="*/ 3810 h 2072640"/>
              <a:gd name="connsiteX42" fmla="*/ 68580 w 2838450"/>
              <a:gd name="connsiteY42" fmla="*/ 26670 h 2072640"/>
              <a:gd name="connsiteX43" fmla="*/ 152400 w 2838450"/>
              <a:gd name="connsiteY43" fmla="*/ 148590 h 2072640"/>
              <a:gd name="connsiteX44" fmla="*/ 289560 w 2838450"/>
              <a:gd name="connsiteY44" fmla="*/ 320040 h 2072640"/>
              <a:gd name="connsiteX45" fmla="*/ 495300 w 2838450"/>
              <a:gd name="connsiteY45" fmla="*/ 567690 h 2072640"/>
              <a:gd name="connsiteX46" fmla="*/ 640080 w 2838450"/>
              <a:gd name="connsiteY46" fmla="*/ 720090 h 2072640"/>
              <a:gd name="connsiteX47" fmla="*/ 826770 w 2838450"/>
              <a:gd name="connsiteY47" fmla="*/ 902970 h 2072640"/>
              <a:gd name="connsiteX48" fmla="*/ 1024890 w 2838450"/>
              <a:gd name="connsiteY48" fmla="*/ 1066800 h 2072640"/>
              <a:gd name="connsiteX49" fmla="*/ 1223010 w 2838450"/>
              <a:gd name="connsiteY49" fmla="*/ 1207770 h 2072640"/>
              <a:gd name="connsiteX50" fmla="*/ 1352550 w 2838450"/>
              <a:gd name="connsiteY50" fmla="*/ 1287780 h 2072640"/>
              <a:gd name="connsiteX51" fmla="*/ 1623060 w 2838450"/>
              <a:gd name="connsiteY51" fmla="*/ 1424940 h 2072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838450" h="2072640">
                <a:moveTo>
                  <a:pt x="1623060" y="1424940"/>
                </a:moveTo>
                <a:lnTo>
                  <a:pt x="1878330" y="1550670"/>
                </a:lnTo>
                <a:lnTo>
                  <a:pt x="1985010" y="1596390"/>
                </a:lnTo>
                <a:lnTo>
                  <a:pt x="2164080" y="1661160"/>
                </a:lnTo>
                <a:lnTo>
                  <a:pt x="2407920" y="1729740"/>
                </a:lnTo>
                <a:lnTo>
                  <a:pt x="2522220" y="1752600"/>
                </a:lnTo>
                <a:lnTo>
                  <a:pt x="2537460" y="1748790"/>
                </a:lnTo>
                <a:lnTo>
                  <a:pt x="2586990" y="1737360"/>
                </a:lnTo>
                <a:lnTo>
                  <a:pt x="2628900" y="1714500"/>
                </a:lnTo>
                <a:lnTo>
                  <a:pt x="2693670" y="1664970"/>
                </a:lnTo>
                <a:lnTo>
                  <a:pt x="2838450" y="1531620"/>
                </a:lnTo>
                <a:lnTo>
                  <a:pt x="2838450" y="1611630"/>
                </a:lnTo>
                <a:lnTo>
                  <a:pt x="2800350" y="1725930"/>
                </a:lnTo>
                <a:lnTo>
                  <a:pt x="2754630" y="1824990"/>
                </a:lnTo>
                <a:lnTo>
                  <a:pt x="2724150" y="1874520"/>
                </a:lnTo>
                <a:lnTo>
                  <a:pt x="2659380" y="1946910"/>
                </a:lnTo>
                <a:lnTo>
                  <a:pt x="2594610" y="2015490"/>
                </a:lnTo>
                <a:lnTo>
                  <a:pt x="2533650" y="2061210"/>
                </a:lnTo>
                <a:lnTo>
                  <a:pt x="2503170" y="2072640"/>
                </a:lnTo>
                <a:lnTo>
                  <a:pt x="2457450" y="2068830"/>
                </a:lnTo>
                <a:lnTo>
                  <a:pt x="2407920" y="2061210"/>
                </a:lnTo>
                <a:lnTo>
                  <a:pt x="2369820" y="2038350"/>
                </a:lnTo>
                <a:lnTo>
                  <a:pt x="2350770" y="2019300"/>
                </a:lnTo>
                <a:lnTo>
                  <a:pt x="2266950" y="1988820"/>
                </a:lnTo>
                <a:lnTo>
                  <a:pt x="2160270" y="1950720"/>
                </a:lnTo>
                <a:lnTo>
                  <a:pt x="1996440" y="1885950"/>
                </a:lnTo>
                <a:lnTo>
                  <a:pt x="1783080" y="1790700"/>
                </a:lnTo>
                <a:lnTo>
                  <a:pt x="1527810" y="1661160"/>
                </a:lnTo>
                <a:lnTo>
                  <a:pt x="1356360" y="1569720"/>
                </a:lnTo>
                <a:lnTo>
                  <a:pt x="1207770" y="1474470"/>
                </a:lnTo>
                <a:lnTo>
                  <a:pt x="1082040" y="1363980"/>
                </a:lnTo>
                <a:lnTo>
                  <a:pt x="845820" y="1165860"/>
                </a:lnTo>
                <a:lnTo>
                  <a:pt x="662940" y="986790"/>
                </a:lnTo>
                <a:lnTo>
                  <a:pt x="495300" y="800100"/>
                </a:lnTo>
                <a:lnTo>
                  <a:pt x="331470" y="582930"/>
                </a:lnTo>
                <a:lnTo>
                  <a:pt x="171450" y="346710"/>
                </a:lnTo>
                <a:lnTo>
                  <a:pt x="49530" y="137160"/>
                </a:lnTo>
                <a:lnTo>
                  <a:pt x="7620" y="53340"/>
                </a:lnTo>
                <a:lnTo>
                  <a:pt x="0" y="19050"/>
                </a:lnTo>
                <a:lnTo>
                  <a:pt x="3810" y="3810"/>
                </a:lnTo>
                <a:lnTo>
                  <a:pt x="19050" y="0"/>
                </a:lnTo>
                <a:lnTo>
                  <a:pt x="45720" y="3810"/>
                </a:lnTo>
                <a:lnTo>
                  <a:pt x="68580" y="26670"/>
                </a:lnTo>
                <a:lnTo>
                  <a:pt x="152400" y="148590"/>
                </a:lnTo>
                <a:lnTo>
                  <a:pt x="289560" y="320040"/>
                </a:lnTo>
                <a:lnTo>
                  <a:pt x="495300" y="567690"/>
                </a:lnTo>
                <a:lnTo>
                  <a:pt x="640080" y="720090"/>
                </a:lnTo>
                <a:lnTo>
                  <a:pt x="826770" y="902970"/>
                </a:lnTo>
                <a:lnTo>
                  <a:pt x="1024890" y="1066800"/>
                </a:lnTo>
                <a:lnTo>
                  <a:pt x="1223010" y="1207770"/>
                </a:lnTo>
                <a:lnTo>
                  <a:pt x="1352550" y="1287780"/>
                </a:lnTo>
                <a:lnTo>
                  <a:pt x="1623060" y="142494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90EE7405-6F95-4A8E-96FC-9647CD64B641}"/>
              </a:ext>
            </a:extLst>
          </p:cNvPr>
          <p:cNvSpPr/>
          <p:nvPr/>
        </p:nvSpPr>
        <p:spPr>
          <a:xfrm rot="16200000">
            <a:off x="6261102" y="3424238"/>
            <a:ext cx="2039937" cy="2617788"/>
          </a:xfrm>
          <a:custGeom>
            <a:avLst/>
            <a:gdLst>
              <a:gd name="connsiteX0" fmla="*/ 1552471 w 2039816"/>
              <a:gd name="connsiteY0" fmla="*/ 628022 h 2617596"/>
              <a:gd name="connsiteX1" fmla="*/ 1426866 w 2039816"/>
              <a:gd name="connsiteY1" fmla="*/ 738554 h 2617596"/>
              <a:gd name="connsiteX2" fmla="*/ 1240972 w 2039816"/>
              <a:gd name="connsiteY2" fmla="*/ 929473 h 2617596"/>
              <a:gd name="connsiteX3" fmla="*/ 1080198 w 2039816"/>
              <a:gd name="connsiteY3" fmla="*/ 1095270 h 2617596"/>
              <a:gd name="connsiteX4" fmla="*/ 859134 w 2039816"/>
              <a:gd name="connsiteY4" fmla="*/ 1326382 h 2617596"/>
              <a:gd name="connsiteX5" fmla="*/ 688312 w 2039816"/>
              <a:gd name="connsiteY5" fmla="*/ 1517301 h 2617596"/>
              <a:gd name="connsiteX6" fmla="*/ 557684 w 2039816"/>
              <a:gd name="connsiteY6" fmla="*/ 1678075 h 2617596"/>
              <a:gd name="connsiteX7" fmla="*/ 457200 w 2039816"/>
              <a:gd name="connsiteY7" fmla="*/ 1823776 h 2617596"/>
              <a:gd name="connsiteX8" fmla="*/ 346668 w 2039816"/>
              <a:gd name="connsiteY8" fmla="*/ 2019719 h 2617596"/>
              <a:gd name="connsiteX9" fmla="*/ 246185 w 2039816"/>
              <a:gd name="connsiteY9" fmla="*/ 2220686 h 2617596"/>
              <a:gd name="connsiteX10" fmla="*/ 135653 w 2039816"/>
              <a:gd name="connsiteY10" fmla="*/ 2446774 h 2617596"/>
              <a:gd name="connsiteX11" fmla="*/ 85411 w 2039816"/>
              <a:gd name="connsiteY11" fmla="*/ 2557306 h 2617596"/>
              <a:gd name="connsiteX12" fmla="*/ 70339 w 2039816"/>
              <a:gd name="connsiteY12" fmla="*/ 2602523 h 2617596"/>
              <a:gd name="connsiteX13" fmla="*/ 55266 w 2039816"/>
              <a:gd name="connsiteY13" fmla="*/ 2617596 h 2617596"/>
              <a:gd name="connsiteX14" fmla="*/ 30145 w 2039816"/>
              <a:gd name="connsiteY14" fmla="*/ 2617596 h 2617596"/>
              <a:gd name="connsiteX15" fmla="*/ 15073 w 2039816"/>
              <a:gd name="connsiteY15" fmla="*/ 2587451 h 2617596"/>
              <a:gd name="connsiteX16" fmla="*/ 0 w 2039816"/>
              <a:gd name="connsiteY16" fmla="*/ 2547257 h 2617596"/>
              <a:gd name="connsiteX17" fmla="*/ 0 w 2039816"/>
              <a:gd name="connsiteY17" fmla="*/ 2436725 h 2617596"/>
              <a:gd name="connsiteX18" fmla="*/ 0 w 2039816"/>
              <a:gd name="connsiteY18" fmla="*/ 1848897 h 2617596"/>
              <a:gd name="connsiteX19" fmla="*/ 5024 w 2039816"/>
              <a:gd name="connsiteY19" fmla="*/ 1803679 h 2617596"/>
              <a:gd name="connsiteX20" fmla="*/ 30145 w 2039816"/>
              <a:gd name="connsiteY20" fmla="*/ 1758462 h 2617596"/>
              <a:gd name="connsiteX21" fmla="*/ 75363 w 2039816"/>
              <a:gd name="connsiteY21" fmla="*/ 1713244 h 2617596"/>
              <a:gd name="connsiteX22" fmla="*/ 296427 w 2039816"/>
              <a:gd name="connsiteY22" fmla="*/ 1517301 h 2617596"/>
              <a:gd name="connsiteX23" fmla="*/ 567732 w 2039816"/>
              <a:gd name="connsiteY23" fmla="*/ 1276141 h 2617596"/>
              <a:gd name="connsiteX24" fmla="*/ 798844 w 2039816"/>
              <a:gd name="connsiteY24" fmla="*/ 1075174 h 2617596"/>
              <a:gd name="connsiteX25" fmla="*/ 1040005 w 2039816"/>
              <a:gd name="connsiteY25" fmla="*/ 869182 h 2617596"/>
              <a:gd name="connsiteX26" fmla="*/ 1301262 w 2039816"/>
              <a:gd name="connsiteY26" fmla="*/ 663191 h 2617596"/>
              <a:gd name="connsiteX27" fmla="*/ 1381649 w 2039816"/>
              <a:gd name="connsiteY27" fmla="*/ 602901 h 2617596"/>
              <a:gd name="connsiteX28" fmla="*/ 1642906 w 2039816"/>
              <a:gd name="connsiteY28" fmla="*/ 391886 h 2617596"/>
              <a:gd name="connsiteX29" fmla="*/ 1788607 w 2039816"/>
              <a:gd name="connsiteY29" fmla="*/ 271306 h 2617596"/>
              <a:gd name="connsiteX30" fmla="*/ 1863969 w 2039816"/>
              <a:gd name="connsiteY30" fmla="*/ 211015 h 2617596"/>
              <a:gd name="connsiteX31" fmla="*/ 1894114 w 2039816"/>
              <a:gd name="connsiteY31" fmla="*/ 185895 h 2617596"/>
              <a:gd name="connsiteX32" fmla="*/ 1939332 w 2039816"/>
              <a:gd name="connsiteY32" fmla="*/ 130629 h 2617596"/>
              <a:gd name="connsiteX33" fmla="*/ 1959429 w 2039816"/>
              <a:gd name="connsiteY33" fmla="*/ 75363 h 2617596"/>
              <a:gd name="connsiteX34" fmla="*/ 1964453 w 2039816"/>
              <a:gd name="connsiteY34" fmla="*/ 55266 h 2617596"/>
              <a:gd name="connsiteX35" fmla="*/ 1964453 w 2039816"/>
              <a:gd name="connsiteY35" fmla="*/ 25121 h 2617596"/>
              <a:gd name="connsiteX36" fmla="*/ 1984550 w 2039816"/>
              <a:gd name="connsiteY36" fmla="*/ 5024 h 2617596"/>
              <a:gd name="connsiteX37" fmla="*/ 2004646 w 2039816"/>
              <a:gd name="connsiteY37" fmla="*/ 0 h 2617596"/>
              <a:gd name="connsiteX38" fmla="*/ 2024743 w 2039816"/>
              <a:gd name="connsiteY38" fmla="*/ 20097 h 2617596"/>
              <a:gd name="connsiteX39" fmla="*/ 2039816 w 2039816"/>
              <a:gd name="connsiteY39" fmla="*/ 55266 h 2617596"/>
              <a:gd name="connsiteX40" fmla="*/ 2039816 w 2039816"/>
              <a:gd name="connsiteY40" fmla="*/ 90435 h 2617596"/>
              <a:gd name="connsiteX41" fmla="*/ 2039816 w 2039816"/>
              <a:gd name="connsiteY41" fmla="*/ 115556 h 2617596"/>
              <a:gd name="connsiteX42" fmla="*/ 2024743 w 2039816"/>
              <a:gd name="connsiteY42" fmla="*/ 150725 h 2617596"/>
              <a:gd name="connsiteX43" fmla="*/ 1999622 w 2039816"/>
              <a:gd name="connsiteY43" fmla="*/ 200967 h 2617596"/>
              <a:gd name="connsiteX44" fmla="*/ 1969477 w 2039816"/>
              <a:gd name="connsiteY44" fmla="*/ 241160 h 2617596"/>
              <a:gd name="connsiteX45" fmla="*/ 1939332 w 2039816"/>
              <a:gd name="connsiteY45" fmla="*/ 281354 h 2617596"/>
              <a:gd name="connsiteX46" fmla="*/ 1863969 w 2039816"/>
              <a:gd name="connsiteY46" fmla="*/ 346668 h 2617596"/>
              <a:gd name="connsiteX47" fmla="*/ 1673051 w 2039816"/>
              <a:gd name="connsiteY47" fmla="*/ 517490 h 2617596"/>
              <a:gd name="connsiteX48" fmla="*/ 1552471 w 2039816"/>
              <a:gd name="connsiteY48" fmla="*/ 628022 h 2617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39816" h="2617596">
                <a:moveTo>
                  <a:pt x="1552471" y="628022"/>
                </a:moveTo>
                <a:lnTo>
                  <a:pt x="1426866" y="738554"/>
                </a:lnTo>
                <a:lnTo>
                  <a:pt x="1240972" y="929473"/>
                </a:lnTo>
                <a:lnTo>
                  <a:pt x="1080198" y="1095270"/>
                </a:lnTo>
                <a:lnTo>
                  <a:pt x="859134" y="1326382"/>
                </a:lnTo>
                <a:lnTo>
                  <a:pt x="688312" y="1517301"/>
                </a:lnTo>
                <a:lnTo>
                  <a:pt x="557684" y="1678075"/>
                </a:lnTo>
                <a:lnTo>
                  <a:pt x="457200" y="1823776"/>
                </a:lnTo>
                <a:lnTo>
                  <a:pt x="346668" y="2019719"/>
                </a:lnTo>
                <a:lnTo>
                  <a:pt x="246185" y="2220686"/>
                </a:lnTo>
                <a:lnTo>
                  <a:pt x="135653" y="2446774"/>
                </a:lnTo>
                <a:lnTo>
                  <a:pt x="85411" y="2557306"/>
                </a:lnTo>
                <a:lnTo>
                  <a:pt x="70339" y="2602523"/>
                </a:lnTo>
                <a:lnTo>
                  <a:pt x="55266" y="2617596"/>
                </a:lnTo>
                <a:lnTo>
                  <a:pt x="30145" y="2617596"/>
                </a:lnTo>
                <a:lnTo>
                  <a:pt x="15073" y="2587451"/>
                </a:lnTo>
                <a:lnTo>
                  <a:pt x="0" y="2547257"/>
                </a:lnTo>
                <a:lnTo>
                  <a:pt x="0" y="2436725"/>
                </a:lnTo>
                <a:lnTo>
                  <a:pt x="0" y="1848897"/>
                </a:lnTo>
                <a:lnTo>
                  <a:pt x="5024" y="1803679"/>
                </a:lnTo>
                <a:lnTo>
                  <a:pt x="30145" y="1758462"/>
                </a:lnTo>
                <a:lnTo>
                  <a:pt x="75363" y="1713244"/>
                </a:lnTo>
                <a:lnTo>
                  <a:pt x="296427" y="1517301"/>
                </a:lnTo>
                <a:lnTo>
                  <a:pt x="567732" y="1276141"/>
                </a:lnTo>
                <a:lnTo>
                  <a:pt x="798844" y="1075174"/>
                </a:lnTo>
                <a:lnTo>
                  <a:pt x="1040005" y="869182"/>
                </a:lnTo>
                <a:lnTo>
                  <a:pt x="1301262" y="663191"/>
                </a:lnTo>
                <a:lnTo>
                  <a:pt x="1381649" y="602901"/>
                </a:lnTo>
                <a:lnTo>
                  <a:pt x="1642906" y="391886"/>
                </a:lnTo>
                <a:lnTo>
                  <a:pt x="1788607" y="271306"/>
                </a:lnTo>
                <a:lnTo>
                  <a:pt x="1863969" y="211015"/>
                </a:lnTo>
                <a:lnTo>
                  <a:pt x="1894114" y="185895"/>
                </a:lnTo>
                <a:lnTo>
                  <a:pt x="1939332" y="130629"/>
                </a:lnTo>
                <a:lnTo>
                  <a:pt x="1959429" y="75363"/>
                </a:lnTo>
                <a:lnTo>
                  <a:pt x="1964453" y="55266"/>
                </a:lnTo>
                <a:lnTo>
                  <a:pt x="1964453" y="25121"/>
                </a:lnTo>
                <a:lnTo>
                  <a:pt x="1984550" y="5024"/>
                </a:lnTo>
                <a:lnTo>
                  <a:pt x="2004646" y="0"/>
                </a:lnTo>
                <a:lnTo>
                  <a:pt x="2024743" y="20097"/>
                </a:lnTo>
                <a:lnTo>
                  <a:pt x="2039816" y="55266"/>
                </a:lnTo>
                <a:lnTo>
                  <a:pt x="2039816" y="90435"/>
                </a:lnTo>
                <a:lnTo>
                  <a:pt x="2039816" y="115556"/>
                </a:lnTo>
                <a:lnTo>
                  <a:pt x="2024743" y="150725"/>
                </a:lnTo>
                <a:lnTo>
                  <a:pt x="1999622" y="200967"/>
                </a:lnTo>
                <a:lnTo>
                  <a:pt x="1969477" y="241160"/>
                </a:lnTo>
                <a:lnTo>
                  <a:pt x="1939332" y="281354"/>
                </a:lnTo>
                <a:lnTo>
                  <a:pt x="1863969" y="346668"/>
                </a:lnTo>
                <a:lnTo>
                  <a:pt x="1673051" y="517490"/>
                </a:lnTo>
                <a:lnTo>
                  <a:pt x="1552471" y="62802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98D8AEA7-B63D-4CFB-8159-E12957512D7E}"/>
              </a:ext>
            </a:extLst>
          </p:cNvPr>
          <p:cNvGrpSpPr/>
          <p:nvPr/>
        </p:nvGrpSpPr>
        <p:grpSpPr>
          <a:xfrm>
            <a:off x="3686177" y="1622425"/>
            <a:ext cx="4903788" cy="4130675"/>
            <a:chOff x="3686177" y="1622425"/>
            <a:chExt cx="4903788" cy="4130675"/>
          </a:xfrm>
        </p:grpSpPr>
        <p:sp>
          <p:nvSpPr>
            <p:cNvPr id="12" name="フリーフォーム 39">
              <a:extLst>
                <a:ext uri="{FF2B5EF4-FFF2-40B4-BE49-F238E27FC236}">
                  <a16:creationId xmlns:a16="http://schemas.microsoft.com/office/drawing/2014/main" id="{B058AB73-B4D9-4A09-89AD-F0E17CA3BDDB}"/>
                </a:ext>
              </a:extLst>
            </p:cNvPr>
            <p:cNvSpPr/>
            <p:nvPr/>
          </p:nvSpPr>
          <p:spPr>
            <a:xfrm>
              <a:off x="3965577" y="1989138"/>
              <a:ext cx="1849438" cy="487362"/>
            </a:xfrm>
            <a:custGeom>
              <a:avLst/>
              <a:gdLst>
                <a:gd name="connsiteX0" fmla="*/ 697707 w 1850232"/>
                <a:gd name="connsiteY0" fmla="*/ 214312 h 488156"/>
                <a:gd name="connsiteX1" fmla="*/ 888207 w 1850232"/>
                <a:gd name="connsiteY1" fmla="*/ 178594 h 488156"/>
                <a:gd name="connsiteX2" fmla="*/ 1073944 w 1850232"/>
                <a:gd name="connsiteY2" fmla="*/ 138112 h 488156"/>
                <a:gd name="connsiteX3" fmla="*/ 1202532 w 1850232"/>
                <a:gd name="connsiteY3" fmla="*/ 100012 h 488156"/>
                <a:gd name="connsiteX4" fmla="*/ 1269207 w 1850232"/>
                <a:gd name="connsiteY4" fmla="*/ 71437 h 488156"/>
                <a:gd name="connsiteX5" fmla="*/ 1328738 w 1850232"/>
                <a:gd name="connsiteY5" fmla="*/ 38100 h 488156"/>
                <a:gd name="connsiteX6" fmla="*/ 1359694 w 1850232"/>
                <a:gd name="connsiteY6" fmla="*/ 14287 h 488156"/>
                <a:gd name="connsiteX7" fmla="*/ 1381125 w 1850232"/>
                <a:gd name="connsiteY7" fmla="*/ 4762 h 488156"/>
                <a:gd name="connsiteX8" fmla="*/ 1412082 w 1850232"/>
                <a:gd name="connsiteY8" fmla="*/ 0 h 488156"/>
                <a:gd name="connsiteX9" fmla="*/ 1500188 w 1850232"/>
                <a:gd name="connsiteY9" fmla="*/ 4762 h 488156"/>
                <a:gd name="connsiteX10" fmla="*/ 1754982 w 1850232"/>
                <a:gd name="connsiteY10" fmla="*/ 57150 h 488156"/>
                <a:gd name="connsiteX11" fmla="*/ 1828800 w 1850232"/>
                <a:gd name="connsiteY11" fmla="*/ 80962 h 488156"/>
                <a:gd name="connsiteX12" fmla="*/ 1847850 w 1850232"/>
                <a:gd name="connsiteY12" fmla="*/ 100012 h 488156"/>
                <a:gd name="connsiteX13" fmla="*/ 1850232 w 1850232"/>
                <a:gd name="connsiteY13" fmla="*/ 128587 h 488156"/>
                <a:gd name="connsiteX14" fmla="*/ 1838325 w 1850232"/>
                <a:gd name="connsiteY14" fmla="*/ 154781 h 488156"/>
                <a:gd name="connsiteX15" fmla="*/ 1812132 w 1850232"/>
                <a:gd name="connsiteY15" fmla="*/ 188119 h 488156"/>
                <a:gd name="connsiteX16" fmla="*/ 1785938 w 1850232"/>
                <a:gd name="connsiteY16" fmla="*/ 202406 h 488156"/>
                <a:gd name="connsiteX17" fmla="*/ 1740694 w 1850232"/>
                <a:gd name="connsiteY17" fmla="*/ 221456 h 488156"/>
                <a:gd name="connsiteX18" fmla="*/ 1645444 w 1850232"/>
                <a:gd name="connsiteY18" fmla="*/ 242887 h 488156"/>
                <a:gd name="connsiteX19" fmla="*/ 1314450 w 1850232"/>
                <a:gd name="connsiteY19" fmla="*/ 283369 h 488156"/>
                <a:gd name="connsiteX20" fmla="*/ 852488 w 1850232"/>
                <a:gd name="connsiteY20" fmla="*/ 364331 h 488156"/>
                <a:gd name="connsiteX21" fmla="*/ 678657 w 1850232"/>
                <a:gd name="connsiteY21" fmla="*/ 397669 h 488156"/>
                <a:gd name="connsiteX22" fmla="*/ 585788 w 1850232"/>
                <a:gd name="connsiteY22" fmla="*/ 428625 h 488156"/>
                <a:gd name="connsiteX23" fmla="*/ 490538 w 1850232"/>
                <a:gd name="connsiteY23" fmla="*/ 464344 h 488156"/>
                <a:gd name="connsiteX24" fmla="*/ 454819 w 1850232"/>
                <a:gd name="connsiteY24" fmla="*/ 481012 h 488156"/>
                <a:gd name="connsiteX25" fmla="*/ 431007 w 1850232"/>
                <a:gd name="connsiteY25" fmla="*/ 488156 h 488156"/>
                <a:gd name="connsiteX26" fmla="*/ 402432 w 1850232"/>
                <a:gd name="connsiteY26" fmla="*/ 488156 h 488156"/>
                <a:gd name="connsiteX27" fmla="*/ 361950 w 1850232"/>
                <a:gd name="connsiteY27" fmla="*/ 481012 h 488156"/>
                <a:gd name="connsiteX28" fmla="*/ 314325 w 1850232"/>
                <a:gd name="connsiteY28" fmla="*/ 466725 h 488156"/>
                <a:gd name="connsiteX29" fmla="*/ 250032 w 1850232"/>
                <a:gd name="connsiteY29" fmla="*/ 433387 h 488156"/>
                <a:gd name="connsiteX30" fmla="*/ 169069 w 1850232"/>
                <a:gd name="connsiteY30" fmla="*/ 373856 h 488156"/>
                <a:gd name="connsiteX31" fmla="*/ 90488 w 1850232"/>
                <a:gd name="connsiteY31" fmla="*/ 304800 h 488156"/>
                <a:gd name="connsiteX32" fmla="*/ 45244 w 1850232"/>
                <a:gd name="connsiteY32" fmla="*/ 254794 h 488156"/>
                <a:gd name="connsiteX33" fmla="*/ 16669 w 1850232"/>
                <a:gd name="connsiteY33" fmla="*/ 216694 h 488156"/>
                <a:gd name="connsiteX34" fmla="*/ 0 w 1850232"/>
                <a:gd name="connsiteY34" fmla="*/ 171450 h 488156"/>
                <a:gd name="connsiteX35" fmla="*/ 0 w 1850232"/>
                <a:gd name="connsiteY35" fmla="*/ 140494 h 488156"/>
                <a:gd name="connsiteX36" fmla="*/ 11907 w 1850232"/>
                <a:gd name="connsiteY36" fmla="*/ 123825 h 488156"/>
                <a:gd name="connsiteX37" fmla="*/ 30957 w 1850232"/>
                <a:gd name="connsiteY37" fmla="*/ 119062 h 488156"/>
                <a:gd name="connsiteX38" fmla="*/ 71438 w 1850232"/>
                <a:gd name="connsiteY38" fmla="*/ 133350 h 488156"/>
                <a:gd name="connsiteX39" fmla="*/ 157163 w 1850232"/>
                <a:gd name="connsiteY39" fmla="*/ 176212 h 488156"/>
                <a:gd name="connsiteX40" fmla="*/ 238125 w 1850232"/>
                <a:gd name="connsiteY40" fmla="*/ 204787 h 488156"/>
                <a:gd name="connsiteX41" fmla="*/ 323850 w 1850232"/>
                <a:gd name="connsiteY41" fmla="*/ 226219 h 488156"/>
                <a:gd name="connsiteX42" fmla="*/ 445294 w 1850232"/>
                <a:gd name="connsiteY42" fmla="*/ 238125 h 488156"/>
                <a:gd name="connsiteX43" fmla="*/ 547688 w 1850232"/>
                <a:gd name="connsiteY43" fmla="*/ 230981 h 488156"/>
                <a:gd name="connsiteX44" fmla="*/ 697707 w 1850232"/>
                <a:gd name="connsiteY44" fmla="*/ 2143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0232" h="488156">
                  <a:moveTo>
                    <a:pt x="697707" y="214312"/>
                  </a:moveTo>
                  <a:lnTo>
                    <a:pt x="888207" y="178594"/>
                  </a:lnTo>
                  <a:lnTo>
                    <a:pt x="1073944" y="138112"/>
                  </a:lnTo>
                  <a:lnTo>
                    <a:pt x="1202532" y="100012"/>
                  </a:lnTo>
                  <a:lnTo>
                    <a:pt x="1269207" y="71437"/>
                  </a:lnTo>
                  <a:lnTo>
                    <a:pt x="1328738" y="38100"/>
                  </a:lnTo>
                  <a:lnTo>
                    <a:pt x="1359694" y="14287"/>
                  </a:lnTo>
                  <a:lnTo>
                    <a:pt x="1381125" y="4762"/>
                  </a:lnTo>
                  <a:lnTo>
                    <a:pt x="1412082" y="0"/>
                  </a:lnTo>
                  <a:lnTo>
                    <a:pt x="1500188" y="4762"/>
                  </a:lnTo>
                  <a:lnTo>
                    <a:pt x="1754982" y="57150"/>
                  </a:lnTo>
                  <a:lnTo>
                    <a:pt x="1828800" y="80962"/>
                  </a:lnTo>
                  <a:lnTo>
                    <a:pt x="1847850" y="100012"/>
                  </a:lnTo>
                  <a:lnTo>
                    <a:pt x="1850232" y="128587"/>
                  </a:lnTo>
                  <a:lnTo>
                    <a:pt x="1838325" y="154781"/>
                  </a:lnTo>
                  <a:lnTo>
                    <a:pt x="1812132" y="188119"/>
                  </a:lnTo>
                  <a:lnTo>
                    <a:pt x="1785938" y="202406"/>
                  </a:lnTo>
                  <a:lnTo>
                    <a:pt x="1740694" y="221456"/>
                  </a:lnTo>
                  <a:lnTo>
                    <a:pt x="1645444" y="242887"/>
                  </a:lnTo>
                  <a:lnTo>
                    <a:pt x="1314450" y="283369"/>
                  </a:lnTo>
                  <a:lnTo>
                    <a:pt x="852488" y="364331"/>
                  </a:lnTo>
                  <a:lnTo>
                    <a:pt x="678657" y="397669"/>
                  </a:lnTo>
                  <a:lnTo>
                    <a:pt x="585788" y="428625"/>
                  </a:lnTo>
                  <a:lnTo>
                    <a:pt x="490538" y="464344"/>
                  </a:lnTo>
                  <a:lnTo>
                    <a:pt x="454819" y="481012"/>
                  </a:lnTo>
                  <a:lnTo>
                    <a:pt x="431007" y="488156"/>
                  </a:lnTo>
                  <a:lnTo>
                    <a:pt x="402432" y="488156"/>
                  </a:lnTo>
                  <a:lnTo>
                    <a:pt x="361950" y="481012"/>
                  </a:lnTo>
                  <a:lnTo>
                    <a:pt x="314325" y="466725"/>
                  </a:lnTo>
                  <a:lnTo>
                    <a:pt x="250032" y="433387"/>
                  </a:lnTo>
                  <a:lnTo>
                    <a:pt x="169069" y="373856"/>
                  </a:lnTo>
                  <a:lnTo>
                    <a:pt x="90488" y="304800"/>
                  </a:lnTo>
                  <a:lnTo>
                    <a:pt x="45244" y="254794"/>
                  </a:lnTo>
                  <a:lnTo>
                    <a:pt x="16669" y="216694"/>
                  </a:lnTo>
                  <a:lnTo>
                    <a:pt x="0" y="171450"/>
                  </a:lnTo>
                  <a:lnTo>
                    <a:pt x="0" y="140494"/>
                  </a:lnTo>
                  <a:lnTo>
                    <a:pt x="11907" y="123825"/>
                  </a:lnTo>
                  <a:lnTo>
                    <a:pt x="30957" y="119062"/>
                  </a:lnTo>
                  <a:lnTo>
                    <a:pt x="71438" y="133350"/>
                  </a:lnTo>
                  <a:lnTo>
                    <a:pt x="157163" y="176212"/>
                  </a:lnTo>
                  <a:lnTo>
                    <a:pt x="238125" y="204787"/>
                  </a:lnTo>
                  <a:lnTo>
                    <a:pt x="323850" y="226219"/>
                  </a:lnTo>
                  <a:lnTo>
                    <a:pt x="445294" y="238125"/>
                  </a:lnTo>
                  <a:lnTo>
                    <a:pt x="547688" y="230981"/>
                  </a:lnTo>
                  <a:lnTo>
                    <a:pt x="697707" y="2143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3">
              <a:extLst>
                <a:ext uri="{FF2B5EF4-FFF2-40B4-BE49-F238E27FC236}">
                  <a16:creationId xmlns:a16="http://schemas.microsoft.com/office/drawing/2014/main" id="{B08B18E7-20EE-42DE-B718-9B45BFD606E2}"/>
                </a:ext>
              </a:extLst>
            </p:cNvPr>
            <p:cNvSpPr/>
            <p:nvPr/>
          </p:nvSpPr>
          <p:spPr>
            <a:xfrm rot="16200000">
              <a:off x="3594103" y="3367089"/>
              <a:ext cx="2587625" cy="536575"/>
            </a:xfrm>
            <a:custGeom>
              <a:avLst/>
              <a:gdLst>
                <a:gd name="connsiteX0" fmla="*/ 1266314 w 2587434"/>
                <a:gd name="connsiteY0" fmla="*/ 242302 h 536525"/>
                <a:gd name="connsiteX1" fmla="*/ 2148984 w 2587434"/>
                <a:gd name="connsiteY1" fmla="*/ 242302 h 536525"/>
                <a:gd name="connsiteX2" fmla="*/ 2327826 w 2587434"/>
                <a:gd name="connsiteY2" fmla="*/ 239417 h 536525"/>
                <a:gd name="connsiteX3" fmla="*/ 2379747 w 2587434"/>
                <a:gd name="connsiteY3" fmla="*/ 233648 h 536525"/>
                <a:gd name="connsiteX4" fmla="*/ 2420131 w 2587434"/>
                <a:gd name="connsiteY4" fmla="*/ 222110 h 536525"/>
                <a:gd name="connsiteX5" fmla="*/ 2469168 w 2587434"/>
                <a:gd name="connsiteY5" fmla="*/ 196149 h 536525"/>
                <a:gd name="connsiteX6" fmla="*/ 2509552 w 2587434"/>
                <a:gd name="connsiteY6" fmla="*/ 155766 h 536525"/>
                <a:gd name="connsiteX7" fmla="*/ 2526859 w 2587434"/>
                <a:gd name="connsiteY7" fmla="*/ 124036 h 536525"/>
                <a:gd name="connsiteX8" fmla="*/ 2555704 w 2587434"/>
                <a:gd name="connsiteY8" fmla="*/ 31730 h 536525"/>
                <a:gd name="connsiteX9" fmla="*/ 2573012 w 2587434"/>
                <a:gd name="connsiteY9" fmla="*/ 0 h 536525"/>
                <a:gd name="connsiteX10" fmla="*/ 2587434 w 2587434"/>
                <a:gd name="connsiteY10" fmla="*/ 121151 h 536525"/>
                <a:gd name="connsiteX11" fmla="*/ 2558589 w 2587434"/>
                <a:gd name="connsiteY11" fmla="*/ 193265 h 536525"/>
                <a:gd name="connsiteX12" fmla="*/ 2523974 w 2587434"/>
                <a:gd name="connsiteY12" fmla="*/ 256725 h 536525"/>
                <a:gd name="connsiteX13" fmla="*/ 2448976 w 2587434"/>
                <a:gd name="connsiteY13" fmla="*/ 380760 h 536525"/>
                <a:gd name="connsiteX14" fmla="*/ 2394170 w 2587434"/>
                <a:gd name="connsiteY14" fmla="*/ 449989 h 536525"/>
                <a:gd name="connsiteX15" fmla="*/ 2348017 w 2587434"/>
                <a:gd name="connsiteY15" fmla="*/ 499026 h 536525"/>
                <a:gd name="connsiteX16" fmla="*/ 2313403 w 2587434"/>
                <a:gd name="connsiteY16" fmla="*/ 524987 h 536525"/>
                <a:gd name="connsiteX17" fmla="*/ 2278788 w 2587434"/>
                <a:gd name="connsiteY17" fmla="*/ 536525 h 536525"/>
                <a:gd name="connsiteX18" fmla="*/ 2244174 w 2587434"/>
                <a:gd name="connsiteY18" fmla="*/ 524987 h 536525"/>
                <a:gd name="connsiteX19" fmla="*/ 2143215 w 2587434"/>
                <a:gd name="connsiteY19" fmla="*/ 493257 h 536525"/>
                <a:gd name="connsiteX20" fmla="*/ 2073986 w 2587434"/>
                <a:gd name="connsiteY20" fmla="*/ 484603 h 536525"/>
                <a:gd name="connsiteX21" fmla="*/ 1719187 w 2587434"/>
                <a:gd name="connsiteY21" fmla="*/ 484603 h 536525"/>
                <a:gd name="connsiteX22" fmla="*/ 2884 w 2587434"/>
                <a:gd name="connsiteY22" fmla="*/ 490372 h 536525"/>
                <a:gd name="connsiteX23" fmla="*/ 0 w 2587434"/>
                <a:gd name="connsiteY23" fmla="*/ 245186 h 536525"/>
                <a:gd name="connsiteX24" fmla="*/ 141342 w 2587434"/>
                <a:gd name="connsiteY24" fmla="*/ 242302 h 536525"/>
                <a:gd name="connsiteX25" fmla="*/ 1266314 w 2587434"/>
                <a:gd name="connsiteY25" fmla="*/ 242302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87434" h="536525">
                  <a:moveTo>
                    <a:pt x="1266314" y="242302"/>
                  </a:moveTo>
                  <a:lnTo>
                    <a:pt x="2148984" y="242302"/>
                  </a:lnTo>
                  <a:lnTo>
                    <a:pt x="2327826" y="239417"/>
                  </a:lnTo>
                  <a:lnTo>
                    <a:pt x="2379747" y="233648"/>
                  </a:lnTo>
                  <a:lnTo>
                    <a:pt x="2420131" y="222110"/>
                  </a:lnTo>
                  <a:lnTo>
                    <a:pt x="2469168" y="196149"/>
                  </a:lnTo>
                  <a:lnTo>
                    <a:pt x="2509552" y="155766"/>
                  </a:lnTo>
                  <a:lnTo>
                    <a:pt x="2526859" y="124036"/>
                  </a:lnTo>
                  <a:lnTo>
                    <a:pt x="2555704" y="31730"/>
                  </a:lnTo>
                  <a:lnTo>
                    <a:pt x="2573012" y="0"/>
                  </a:lnTo>
                  <a:lnTo>
                    <a:pt x="2587434" y="121151"/>
                  </a:lnTo>
                  <a:lnTo>
                    <a:pt x="2558589" y="193265"/>
                  </a:lnTo>
                  <a:lnTo>
                    <a:pt x="2523974" y="256725"/>
                  </a:lnTo>
                  <a:lnTo>
                    <a:pt x="2448976" y="380760"/>
                  </a:lnTo>
                  <a:lnTo>
                    <a:pt x="2394170" y="449989"/>
                  </a:lnTo>
                  <a:lnTo>
                    <a:pt x="2348017" y="499026"/>
                  </a:lnTo>
                  <a:lnTo>
                    <a:pt x="2313403" y="524987"/>
                  </a:lnTo>
                  <a:lnTo>
                    <a:pt x="2278788" y="536525"/>
                  </a:lnTo>
                  <a:lnTo>
                    <a:pt x="2244174" y="524987"/>
                  </a:lnTo>
                  <a:lnTo>
                    <a:pt x="2143215" y="493257"/>
                  </a:lnTo>
                  <a:lnTo>
                    <a:pt x="2073986" y="484603"/>
                  </a:lnTo>
                  <a:lnTo>
                    <a:pt x="1719187" y="484603"/>
                  </a:lnTo>
                  <a:lnTo>
                    <a:pt x="2884" y="490372"/>
                  </a:lnTo>
                  <a:cubicBezTo>
                    <a:pt x="1923" y="408643"/>
                    <a:pt x="961" y="326915"/>
                    <a:pt x="0" y="245186"/>
                  </a:cubicBezTo>
                  <a:lnTo>
                    <a:pt x="141342" y="242302"/>
                  </a:lnTo>
                  <a:lnTo>
                    <a:pt x="1266314" y="24230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7">
              <a:extLst>
                <a:ext uri="{FF2B5EF4-FFF2-40B4-BE49-F238E27FC236}">
                  <a16:creationId xmlns:a16="http://schemas.microsoft.com/office/drawing/2014/main" id="{619F5F36-76FD-425A-B203-A8007C6B8200}"/>
                </a:ext>
              </a:extLst>
            </p:cNvPr>
            <p:cNvSpPr/>
            <p:nvPr/>
          </p:nvSpPr>
          <p:spPr>
            <a:xfrm>
              <a:off x="5032377" y="3252789"/>
              <a:ext cx="649288" cy="301625"/>
            </a:xfrm>
            <a:custGeom>
              <a:avLst/>
              <a:gdLst>
                <a:gd name="connsiteX0" fmla="*/ 228600 w 650082"/>
                <a:gd name="connsiteY0" fmla="*/ 264318 h 302418"/>
                <a:gd name="connsiteX1" fmla="*/ 0 w 650082"/>
                <a:gd name="connsiteY1" fmla="*/ 302418 h 302418"/>
                <a:gd name="connsiteX2" fmla="*/ 4763 w 650082"/>
                <a:gd name="connsiteY2" fmla="*/ 166687 h 302418"/>
                <a:gd name="connsiteX3" fmla="*/ 109538 w 650082"/>
                <a:gd name="connsiteY3" fmla="*/ 111918 h 302418"/>
                <a:gd name="connsiteX4" fmla="*/ 233363 w 650082"/>
                <a:gd name="connsiteY4" fmla="*/ 57150 h 302418"/>
                <a:gd name="connsiteX5" fmla="*/ 319088 w 650082"/>
                <a:gd name="connsiteY5" fmla="*/ 26193 h 302418"/>
                <a:gd name="connsiteX6" fmla="*/ 376238 w 650082"/>
                <a:gd name="connsiteY6" fmla="*/ 11906 h 302418"/>
                <a:gd name="connsiteX7" fmla="*/ 431007 w 650082"/>
                <a:gd name="connsiteY7" fmla="*/ 0 h 302418"/>
                <a:gd name="connsiteX8" fmla="*/ 481013 w 650082"/>
                <a:gd name="connsiteY8" fmla="*/ 4762 h 302418"/>
                <a:gd name="connsiteX9" fmla="*/ 516732 w 650082"/>
                <a:gd name="connsiteY9" fmla="*/ 14287 h 302418"/>
                <a:gd name="connsiteX10" fmla="*/ 557213 w 650082"/>
                <a:gd name="connsiteY10" fmla="*/ 33337 h 302418"/>
                <a:gd name="connsiteX11" fmla="*/ 604838 w 650082"/>
                <a:gd name="connsiteY11" fmla="*/ 61912 h 302418"/>
                <a:gd name="connsiteX12" fmla="*/ 628650 w 650082"/>
                <a:gd name="connsiteY12" fmla="*/ 90487 h 302418"/>
                <a:gd name="connsiteX13" fmla="*/ 647700 w 650082"/>
                <a:gd name="connsiteY13" fmla="*/ 123825 h 302418"/>
                <a:gd name="connsiteX14" fmla="*/ 650082 w 650082"/>
                <a:gd name="connsiteY14" fmla="*/ 145256 h 302418"/>
                <a:gd name="connsiteX15" fmla="*/ 642938 w 650082"/>
                <a:gd name="connsiteY15" fmla="*/ 166687 h 302418"/>
                <a:gd name="connsiteX16" fmla="*/ 626269 w 650082"/>
                <a:gd name="connsiteY16" fmla="*/ 185737 h 302418"/>
                <a:gd name="connsiteX17" fmla="*/ 588169 w 650082"/>
                <a:gd name="connsiteY17" fmla="*/ 202406 h 302418"/>
                <a:gd name="connsiteX18" fmla="*/ 511969 w 650082"/>
                <a:gd name="connsiteY18" fmla="*/ 216693 h 302418"/>
                <a:gd name="connsiteX19" fmla="*/ 228600 w 650082"/>
                <a:gd name="connsiteY19" fmla="*/ 264318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0082" h="302418">
                  <a:moveTo>
                    <a:pt x="228600" y="264318"/>
                  </a:moveTo>
                  <a:lnTo>
                    <a:pt x="0" y="302418"/>
                  </a:lnTo>
                  <a:lnTo>
                    <a:pt x="4763" y="166687"/>
                  </a:lnTo>
                  <a:lnTo>
                    <a:pt x="109538" y="111918"/>
                  </a:lnTo>
                  <a:lnTo>
                    <a:pt x="233363" y="57150"/>
                  </a:lnTo>
                  <a:lnTo>
                    <a:pt x="319088" y="26193"/>
                  </a:lnTo>
                  <a:lnTo>
                    <a:pt x="376238" y="11906"/>
                  </a:lnTo>
                  <a:lnTo>
                    <a:pt x="431007" y="0"/>
                  </a:lnTo>
                  <a:lnTo>
                    <a:pt x="481013" y="4762"/>
                  </a:lnTo>
                  <a:cubicBezTo>
                    <a:pt x="515113" y="14505"/>
                    <a:pt x="502793" y="14287"/>
                    <a:pt x="516732" y="14287"/>
                  </a:cubicBezTo>
                  <a:lnTo>
                    <a:pt x="557213" y="33337"/>
                  </a:lnTo>
                  <a:lnTo>
                    <a:pt x="604838" y="61912"/>
                  </a:lnTo>
                  <a:lnTo>
                    <a:pt x="628650" y="90487"/>
                  </a:lnTo>
                  <a:lnTo>
                    <a:pt x="647700" y="123825"/>
                  </a:lnTo>
                  <a:lnTo>
                    <a:pt x="650082" y="145256"/>
                  </a:lnTo>
                  <a:lnTo>
                    <a:pt x="642938" y="166687"/>
                  </a:lnTo>
                  <a:lnTo>
                    <a:pt x="626269" y="185737"/>
                  </a:lnTo>
                  <a:lnTo>
                    <a:pt x="588169" y="202406"/>
                  </a:lnTo>
                  <a:lnTo>
                    <a:pt x="511969" y="216693"/>
                  </a:lnTo>
                  <a:lnTo>
                    <a:pt x="228600" y="2643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2">
              <a:extLst>
                <a:ext uri="{FF2B5EF4-FFF2-40B4-BE49-F238E27FC236}">
                  <a16:creationId xmlns:a16="http://schemas.microsoft.com/office/drawing/2014/main" id="{F1DAFA15-B2F7-4318-9FA6-23B4F6AFBF56}"/>
                </a:ext>
              </a:extLst>
            </p:cNvPr>
            <p:cNvSpPr/>
            <p:nvPr/>
          </p:nvSpPr>
          <p:spPr>
            <a:xfrm rot="16200000">
              <a:off x="3405984" y="4026694"/>
              <a:ext cx="1681162" cy="533400"/>
            </a:xfrm>
            <a:custGeom>
              <a:avLst/>
              <a:gdLst>
                <a:gd name="connsiteX0" fmla="*/ 750093 w 1681162"/>
                <a:gd name="connsiteY0" fmla="*/ 211931 h 533400"/>
                <a:gd name="connsiteX1" fmla="*/ 1373981 w 1681162"/>
                <a:gd name="connsiteY1" fmla="*/ 211931 h 533400"/>
                <a:gd name="connsiteX2" fmla="*/ 1423987 w 1681162"/>
                <a:gd name="connsiteY2" fmla="*/ 211931 h 533400"/>
                <a:gd name="connsiteX3" fmla="*/ 1464468 w 1681162"/>
                <a:gd name="connsiteY3" fmla="*/ 207169 h 533400"/>
                <a:gd name="connsiteX4" fmla="*/ 1512093 w 1681162"/>
                <a:gd name="connsiteY4" fmla="*/ 188119 h 533400"/>
                <a:gd name="connsiteX5" fmla="*/ 1554956 w 1681162"/>
                <a:gd name="connsiteY5" fmla="*/ 154781 h 533400"/>
                <a:gd name="connsiteX6" fmla="*/ 1590675 w 1681162"/>
                <a:gd name="connsiteY6" fmla="*/ 111919 h 533400"/>
                <a:gd name="connsiteX7" fmla="*/ 1609725 w 1681162"/>
                <a:gd name="connsiteY7" fmla="*/ 57150 h 533400"/>
                <a:gd name="connsiteX8" fmla="*/ 1614487 w 1681162"/>
                <a:gd name="connsiteY8" fmla="*/ 35719 h 533400"/>
                <a:gd name="connsiteX9" fmla="*/ 1621631 w 1681162"/>
                <a:gd name="connsiteY9" fmla="*/ 21431 h 533400"/>
                <a:gd name="connsiteX10" fmla="*/ 1635918 w 1681162"/>
                <a:gd name="connsiteY10" fmla="*/ 9525 h 533400"/>
                <a:gd name="connsiteX11" fmla="*/ 1654968 w 1681162"/>
                <a:gd name="connsiteY11" fmla="*/ 0 h 533400"/>
                <a:gd name="connsiteX12" fmla="*/ 1671637 w 1681162"/>
                <a:gd name="connsiteY12" fmla="*/ 7144 h 533400"/>
                <a:gd name="connsiteX13" fmla="*/ 1681162 w 1681162"/>
                <a:gd name="connsiteY13" fmla="*/ 28575 h 533400"/>
                <a:gd name="connsiteX14" fmla="*/ 1681162 w 1681162"/>
                <a:gd name="connsiteY14" fmla="*/ 66675 h 533400"/>
                <a:gd name="connsiteX15" fmla="*/ 1681162 w 1681162"/>
                <a:gd name="connsiteY15" fmla="*/ 119063 h 533400"/>
                <a:gd name="connsiteX16" fmla="*/ 1669256 w 1681162"/>
                <a:gd name="connsiteY16" fmla="*/ 183356 h 533400"/>
                <a:gd name="connsiteX17" fmla="*/ 1650206 w 1681162"/>
                <a:gd name="connsiteY17" fmla="*/ 242888 h 533400"/>
                <a:gd name="connsiteX18" fmla="*/ 1612106 w 1681162"/>
                <a:gd name="connsiteY18" fmla="*/ 323850 h 533400"/>
                <a:gd name="connsiteX19" fmla="*/ 1557337 w 1681162"/>
                <a:gd name="connsiteY19" fmla="*/ 400050 h 533400"/>
                <a:gd name="connsiteX20" fmla="*/ 1497806 w 1681162"/>
                <a:gd name="connsiteY20" fmla="*/ 469106 h 533400"/>
                <a:gd name="connsiteX21" fmla="*/ 1457325 w 1681162"/>
                <a:gd name="connsiteY21" fmla="*/ 507206 h 533400"/>
                <a:gd name="connsiteX22" fmla="*/ 1433512 w 1681162"/>
                <a:gd name="connsiteY22" fmla="*/ 523875 h 533400"/>
                <a:gd name="connsiteX23" fmla="*/ 1409700 w 1681162"/>
                <a:gd name="connsiteY23" fmla="*/ 531019 h 533400"/>
                <a:gd name="connsiteX24" fmla="*/ 1378743 w 1681162"/>
                <a:gd name="connsiteY24" fmla="*/ 533400 h 533400"/>
                <a:gd name="connsiteX25" fmla="*/ 1340643 w 1681162"/>
                <a:gd name="connsiteY25" fmla="*/ 523875 h 533400"/>
                <a:gd name="connsiteX26" fmla="*/ 1295400 w 1681162"/>
                <a:gd name="connsiteY26" fmla="*/ 511969 h 533400"/>
                <a:gd name="connsiteX27" fmla="*/ 1235868 w 1681162"/>
                <a:gd name="connsiteY27" fmla="*/ 481013 h 533400"/>
                <a:gd name="connsiteX28" fmla="*/ 809625 w 1681162"/>
                <a:gd name="connsiteY28" fmla="*/ 457200 h 533400"/>
                <a:gd name="connsiteX29" fmla="*/ 2381 w 1681162"/>
                <a:gd name="connsiteY29" fmla="*/ 407194 h 533400"/>
                <a:gd name="connsiteX30" fmla="*/ 0 w 1681162"/>
                <a:gd name="connsiteY30" fmla="*/ 214313 h 533400"/>
                <a:gd name="connsiteX31" fmla="*/ 192881 w 1681162"/>
                <a:gd name="connsiteY31" fmla="*/ 214313 h 533400"/>
                <a:gd name="connsiteX32" fmla="*/ 750093 w 1681162"/>
                <a:gd name="connsiteY32" fmla="*/ 21193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81162" h="533400">
                  <a:moveTo>
                    <a:pt x="750093" y="211931"/>
                  </a:moveTo>
                  <a:lnTo>
                    <a:pt x="1373981" y="211931"/>
                  </a:lnTo>
                  <a:lnTo>
                    <a:pt x="1423987" y="211931"/>
                  </a:lnTo>
                  <a:lnTo>
                    <a:pt x="1464468" y="207169"/>
                  </a:lnTo>
                  <a:lnTo>
                    <a:pt x="1512093" y="188119"/>
                  </a:lnTo>
                  <a:lnTo>
                    <a:pt x="1554956" y="154781"/>
                  </a:lnTo>
                  <a:lnTo>
                    <a:pt x="1590675" y="111919"/>
                  </a:lnTo>
                  <a:lnTo>
                    <a:pt x="1609725" y="57150"/>
                  </a:lnTo>
                  <a:lnTo>
                    <a:pt x="1614487" y="35719"/>
                  </a:lnTo>
                  <a:lnTo>
                    <a:pt x="1621631" y="21431"/>
                  </a:lnTo>
                  <a:lnTo>
                    <a:pt x="1635918" y="9525"/>
                  </a:lnTo>
                  <a:lnTo>
                    <a:pt x="1654968" y="0"/>
                  </a:lnTo>
                  <a:cubicBezTo>
                    <a:pt x="1669966" y="7499"/>
                    <a:pt x="1663931" y="7144"/>
                    <a:pt x="1671637" y="7144"/>
                  </a:cubicBezTo>
                  <a:lnTo>
                    <a:pt x="1681162" y="28575"/>
                  </a:lnTo>
                  <a:lnTo>
                    <a:pt x="1681162" y="66675"/>
                  </a:lnTo>
                  <a:lnTo>
                    <a:pt x="1681162" y="119063"/>
                  </a:lnTo>
                  <a:lnTo>
                    <a:pt x="1669256" y="183356"/>
                  </a:lnTo>
                  <a:lnTo>
                    <a:pt x="1650206" y="242888"/>
                  </a:lnTo>
                  <a:lnTo>
                    <a:pt x="1612106" y="323850"/>
                  </a:lnTo>
                  <a:lnTo>
                    <a:pt x="1557337" y="400050"/>
                  </a:lnTo>
                  <a:lnTo>
                    <a:pt x="1497806" y="469106"/>
                  </a:lnTo>
                  <a:lnTo>
                    <a:pt x="1457325" y="507206"/>
                  </a:lnTo>
                  <a:lnTo>
                    <a:pt x="1433512" y="523875"/>
                  </a:lnTo>
                  <a:lnTo>
                    <a:pt x="1409700" y="531019"/>
                  </a:lnTo>
                  <a:lnTo>
                    <a:pt x="1378743" y="533400"/>
                  </a:lnTo>
                  <a:lnTo>
                    <a:pt x="1340643" y="523875"/>
                  </a:lnTo>
                  <a:lnTo>
                    <a:pt x="1295400" y="511969"/>
                  </a:lnTo>
                  <a:lnTo>
                    <a:pt x="1235868" y="481013"/>
                  </a:lnTo>
                  <a:cubicBezTo>
                    <a:pt x="1093789" y="473031"/>
                    <a:pt x="951928" y="457200"/>
                    <a:pt x="809625" y="457200"/>
                  </a:cubicBezTo>
                  <a:lnTo>
                    <a:pt x="2381" y="407194"/>
                  </a:lnTo>
                  <a:cubicBezTo>
                    <a:pt x="1587" y="342900"/>
                    <a:pt x="794" y="278607"/>
                    <a:pt x="0" y="214313"/>
                  </a:cubicBezTo>
                  <a:lnTo>
                    <a:pt x="192881" y="214313"/>
                  </a:lnTo>
                  <a:lnTo>
                    <a:pt x="750093" y="211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8">
              <a:extLst>
                <a:ext uri="{FF2B5EF4-FFF2-40B4-BE49-F238E27FC236}">
                  <a16:creationId xmlns:a16="http://schemas.microsoft.com/office/drawing/2014/main" id="{025C7D84-363D-4977-9CA3-1668D7DE5502}"/>
                </a:ext>
              </a:extLst>
            </p:cNvPr>
            <p:cNvSpPr/>
            <p:nvPr/>
          </p:nvSpPr>
          <p:spPr>
            <a:xfrm>
              <a:off x="3686177" y="4637089"/>
              <a:ext cx="2160588" cy="782637"/>
            </a:xfrm>
            <a:custGeom>
              <a:avLst/>
              <a:gdLst>
                <a:gd name="connsiteX0" fmla="*/ 452438 w 2159794"/>
                <a:gd name="connsiteY0" fmla="*/ 481012 h 783431"/>
                <a:gd name="connsiteX1" fmla="*/ 735806 w 2159794"/>
                <a:gd name="connsiteY1" fmla="*/ 390525 h 783431"/>
                <a:gd name="connsiteX2" fmla="*/ 1185863 w 2159794"/>
                <a:gd name="connsiteY2" fmla="*/ 259556 h 783431"/>
                <a:gd name="connsiteX3" fmla="*/ 1507331 w 2159794"/>
                <a:gd name="connsiteY3" fmla="*/ 176212 h 783431"/>
                <a:gd name="connsiteX4" fmla="*/ 2043113 w 2159794"/>
                <a:gd name="connsiteY4" fmla="*/ 19050 h 783431"/>
                <a:gd name="connsiteX5" fmla="*/ 2097881 w 2159794"/>
                <a:gd name="connsiteY5" fmla="*/ 7144 h 783431"/>
                <a:gd name="connsiteX6" fmla="*/ 2128838 w 2159794"/>
                <a:gd name="connsiteY6" fmla="*/ 0 h 783431"/>
                <a:gd name="connsiteX7" fmla="*/ 2143125 w 2159794"/>
                <a:gd name="connsiteY7" fmla="*/ 4762 h 783431"/>
                <a:gd name="connsiteX8" fmla="*/ 2157413 w 2159794"/>
                <a:gd name="connsiteY8" fmla="*/ 11906 h 783431"/>
                <a:gd name="connsiteX9" fmla="*/ 2159794 w 2159794"/>
                <a:gd name="connsiteY9" fmla="*/ 26194 h 783431"/>
                <a:gd name="connsiteX10" fmla="*/ 2150269 w 2159794"/>
                <a:gd name="connsiteY10" fmla="*/ 42862 h 783431"/>
                <a:gd name="connsiteX11" fmla="*/ 2133600 w 2159794"/>
                <a:gd name="connsiteY11" fmla="*/ 61912 h 783431"/>
                <a:gd name="connsiteX12" fmla="*/ 2102644 w 2159794"/>
                <a:gd name="connsiteY12" fmla="*/ 78581 h 783431"/>
                <a:gd name="connsiteX13" fmla="*/ 1824038 w 2159794"/>
                <a:gd name="connsiteY13" fmla="*/ 202406 h 783431"/>
                <a:gd name="connsiteX14" fmla="*/ 721519 w 2159794"/>
                <a:gd name="connsiteY14" fmla="*/ 664369 h 783431"/>
                <a:gd name="connsiteX15" fmla="*/ 590550 w 2159794"/>
                <a:gd name="connsiteY15" fmla="*/ 714375 h 783431"/>
                <a:gd name="connsiteX16" fmla="*/ 578644 w 2159794"/>
                <a:gd name="connsiteY16" fmla="*/ 731044 h 783431"/>
                <a:gd name="connsiteX17" fmla="*/ 552450 w 2159794"/>
                <a:gd name="connsiteY17" fmla="*/ 762000 h 783431"/>
                <a:gd name="connsiteX18" fmla="*/ 538163 w 2159794"/>
                <a:gd name="connsiteY18" fmla="*/ 771525 h 783431"/>
                <a:gd name="connsiteX19" fmla="*/ 521494 w 2159794"/>
                <a:gd name="connsiteY19" fmla="*/ 778669 h 783431"/>
                <a:gd name="connsiteX20" fmla="*/ 495300 w 2159794"/>
                <a:gd name="connsiteY20" fmla="*/ 783431 h 783431"/>
                <a:gd name="connsiteX21" fmla="*/ 469106 w 2159794"/>
                <a:gd name="connsiteY21" fmla="*/ 783431 h 783431"/>
                <a:gd name="connsiteX22" fmla="*/ 407194 w 2159794"/>
                <a:gd name="connsiteY22" fmla="*/ 764381 h 783431"/>
                <a:gd name="connsiteX23" fmla="*/ 323850 w 2159794"/>
                <a:gd name="connsiteY23" fmla="*/ 726281 h 783431"/>
                <a:gd name="connsiteX24" fmla="*/ 235744 w 2159794"/>
                <a:gd name="connsiteY24" fmla="*/ 683419 h 783431"/>
                <a:gd name="connsiteX25" fmla="*/ 159544 w 2159794"/>
                <a:gd name="connsiteY25" fmla="*/ 638175 h 783431"/>
                <a:gd name="connsiteX26" fmla="*/ 104775 w 2159794"/>
                <a:gd name="connsiteY26" fmla="*/ 597694 h 783431"/>
                <a:gd name="connsiteX27" fmla="*/ 69056 w 2159794"/>
                <a:gd name="connsiteY27" fmla="*/ 561975 h 783431"/>
                <a:gd name="connsiteX28" fmla="*/ 26194 w 2159794"/>
                <a:gd name="connsiteY28" fmla="*/ 516731 h 783431"/>
                <a:gd name="connsiteX29" fmla="*/ 9525 w 2159794"/>
                <a:gd name="connsiteY29" fmla="*/ 481012 h 783431"/>
                <a:gd name="connsiteX30" fmla="*/ 2381 w 2159794"/>
                <a:gd name="connsiteY30" fmla="*/ 447675 h 783431"/>
                <a:gd name="connsiteX31" fmla="*/ 0 w 2159794"/>
                <a:gd name="connsiteY31" fmla="*/ 431006 h 783431"/>
                <a:gd name="connsiteX32" fmla="*/ 7144 w 2159794"/>
                <a:gd name="connsiteY32" fmla="*/ 416719 h 783431"/>
                <a:gd name="connsiteX33" fmla="*/ 21431 w 2159794"/>
                <a:gd name="connsiteY33" fmla="*/ 414337 h 783431"/>
                <a:gd name="connsiteX34" fmla="*/ 38100 w 2159794"/>
                <a:gd name="connsiteY34" fmla="*/ 416719 h 783431"/>
                <a:gd name="connsiteX35" fmla="*/ 71438 w 2159794"/>
                <a:gd name="connsiteY35" fmla="*/ 428625 h 783431"/>
                <a:gd name="connsiteX36" fmla="*/ 133350 w 2159794"/>
                <a:gd name="connsiteY36" fmla="*/ 450056 h 783431"/>
                <a:gd name="connsiteX37" fmla="*/ 188119 w 2159794"/>
                <a:gd name="connsiteY37" fmla="*/ 469106 h 783431"/>
                <a:gd name="connsiteX38" fmla="*/ 228600 w 2159794"/>
                <a:gd name="connsiteY38" fmla="*/ 481012 h 783431"/>
                <a:gd name="connsiteX39" fmla="*/ 266700 w 2159794"/>
                <a:gd name="connsiteY39" fmla="*/ 485775 h 783431"/>
                <a:gd name="connsiteX40" fmla="*/ 304800 w 2159794"/>
                <a:gd name="connsiteY40" fmla="*/ 488156 h 783431"/>
                <a:gd name="connsiteX41" fmla="*/ 338138 w 2159794"/>
                <a:gd name="connsiteY41" fmla="*/ 488156 h 783431"/>
                <a:gd name="connsiteX42" fmla="*/ 373856 w 2159794"/>
                <a:gd name="connsiteY42" fmla="*/ 488156 h 783431"/>
                <a:gd name="connsiteX43" fmla="*/ 452438 w 2159794"/>
                <a:gd name="connsiteY43" fmla="*/ 481012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59794" h="783431">
                  <a:moveTo>
                    <a:pt x="452438" y="481012"/>
                  </a:moveTo>
                  <a:lnTo>
                    <a:pt x="735806" y="390525"/>
                  </a:lnTo>
                  <a:lnTo>
                    <a:pt x="1185863" y="259556"/>
                  </a:lnTo>
                  <a:lnTo>
                    <a:pt x="1507331" y="176212"/>
                  </a:lnTo>
                  <a:lnTo>
                    <a:pt x="2043113" y="19050"/>
                  </a:lnTo>
                  <a:lnTo>
                    <a:pt x="2097881" y="7144"/>
                  </a:lnTo>
                  <a:lnTo>
                    <a:pt x="2128838" y="0"/>
                  </a:lnTo>
                  <a:lnTo>
                    <a:pt x="2143125" y="4762"/>
                  </a:lnTo>
                  <a:lnTo>
                    <a:pt x="2157413" y="11906"/>
                  </a:lnTo>
                  <a:lnTo>
                    <a:pt x="2159794" y="26194"/>
                  </a:lnTo>
                  <a:lnTo>
                    <a:pt x="2150269" y="42862"/>
                  </a:lnTo>
                  <a:lnTo>
                    <a:pt x="2133600" y="61912"/>
                  </a:lnTo>
                  <a:lnTo>
                    <a:pt x="2102644" y="78581"/>
                  </a:lnTo>
                  <a:lnTo>
                    <a:pt x="1824038" y="202406"/>
                  </a:lnTo>
                  <a:lnTo>
                    <a:pt x="721519" y="664369"/>
                  </a:lnTo>
                  <a:lnTo>
                    <a:pt x="590550" y="714375"/>
                  </a:lnTo>
                  <a:lnTo>
                    <a:pt x="578644" y="731044"/>
                  </a:lnTo>
                  <a:lnTo>
                    <a:pt x="552450" y="762000"/>
                  </a:lnTo>
                  <a:lnTo>
                    <a:pt x="538163" y="771525"/>
                  </a:lnTo>
                  <a:lnTo>
                    <a:pt x="521494" y="778669"/>
                  </a:lnTo>
                  <a:lnTo>
                    <a:pt x="495300" y="783431"/>
                  </a:lnTo>
                  <a:lnTo>
                    <a:pt x="469106" y="783431"/>
                  </a:lnTo>
                  <a:lnTo>
                    <a:pt x="407194" y="764381"/>
                  </a:lnTo>
                  <a:lnTo>
                    <a:pt x="323850" y="726281"/>
                  </a:lnTo>
                  <a:lnTo>
                    <a:pt x="235744" y="683419"/>
                  </a:lnTo>
                  <a:lnTo>
                    <a:pt x="159544" y="638175"/>
                  </a:lnTo>
                  <a:lnTo>
                    <a:pt x="104775" y="597694"/>
                  </a:lnTo>
                  <a:lnTo>
                    <a:pt x="69056" y="561975"/>
                  </a:lnTo>
                  <a:lnTo>
                    <a:pt x="26194" y="516731"/>
                  </a:lnTo>
                  <a:lnTo>
                    <a:pt x="9525" y="481012"/>
                  </a:lnTo>
                  <a:lnTo>
                    <a:pt x="2381" y="447675"/>
                  </a:lnTo>
                  <a:lnTo>
                    <a:pt x="0" y="431006"/>
                  </a:lnTo>
                  <a:lnTo>
                    <a:pt x="7144" y="416719"/>
                  </a:lnTo>
                  <a:lnTo>
                    <a:pt x="21431" y="414337"/>
                  </a:lnTo>
                  <a:lnTo>
                    <a:pt x="38100" y="416719"/>
                  </a:lnTo>
                  <a:lnTo>
                    <a:pt x="71438" y="428625"/>
                  </a:lnTo>
                  <a:lnTo>
                    <a:pt x="133350" y="450056"/>
                  </a:lnTo>
                  <a:lnTo>
                    <a:pt x="188119" y="469106"/>
                  </a:lnTo>
                  <a:lnTo>
                    <a:pt x="228600" y="481012"/>
                  </a:lnTo>
                  <a:lnTo>
                    <a:pt x="266700" y="485775"/>
                  </a:lnTo>
                  <a:lnTo>
                    <a:pt x="304800" y="488156"/>
                  </a:lnTo>
                  <a:lnTo>
                    <a:pt x="338138" y="488156"/>
                  </a:lnTo>
                  <a:lnTo>
                    <a:pt x="373856" y="488156"/>
                  </a:lnTo>
                  <a:lnTo>
                    <a:pt x="452438" y="4810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4">
              <a:extLst>
                <a:ext uri="{FF2B5EF4-FFF2-40B4-BE49-F238E27FC236}">
                  <a16:creationId xmlns:a16="http://schemas.microsoft.com/office/drawing/2014/main" id="{6886EF7B-BFBC-490A-9A50-491CE9787B2B}"/>
                </a:ext>
              </a:extLst>
            </p:cNvPr>
            <p:cNvSpPr/>
            <p:nvPr/>
          </p:nvSpPr>
          <p:spPr>
            <a:xfrm rot="16200000">
              <a:off x="5191127" y="2105025"/>
              <a:ext cx="2057400" cy="1092200"/>
            </a:xfrm>
            <a:custGeom>
              <a:avLst/>
              <a:gdLst>
                <a:gd name="connsiteX0" fmla="*/ 807244 w 2057400"/>
                <a:gd name="connsiteY0" fmla="*/ 404812 h 1092994"/>
                <a:gd name="connsiteX1" fmla="*/ 1071563 w 2057400"/>
                <a:gd name="connsiteY1" fmla="*/ 526256 h 1092994"/>
                <a:gd name="connsiteX2" fmla="*/ 1188244 w 2057400"/>
                <a:gd name="connsiteY2" fmla="*/ 571500 h 1092994"/>
                <a:gd name="connsiteX3" fmla="*/ 1440657 w 2057400"/>
                <a:gd name="connsiteY3" fmla="*/ 657225 h 1092994"/>
                <a:gd name="connsiteX4" fmla="*/ 1650207 w 2057400"/>
                <a:gd name="connsiteY4" fmla="*/ 716756 h 1092994"/>
                <a:gd name="connsiteX5" fmla="*/ 1747838 w 2057400"/>
                <a:gd name="connsiteY5" fmla="*/ 733425 h 1092994"/>
                <a:gd name="connsiteX6" fmla="*/ 1793082 w 2057400"/>
                <a:gd name="connsiteY6" fmla="*/ 728662 h 1092994"/>
                <a:gd name="connsiteX7" fmla="*/ 1835944 w 2057400"/>
                <a:gd name="connsiteY7" fmla="*/ 716756 h 1092994"/>
                <a:gd name="connsiteX8" fmla="*/ 1876425 w 2057400"/>
                <a:gd name="connsiteY8" fmla="*/ 692944 h 1092994"/>
                <a:gd name="connsiteX9" fmla="*/ 1926432 w 2057400"/>
                <a:gd name="connsiteY9" fmla="*/ 640556 h 1092994"/>
                <a:gd name="connsiteX10" fmla="*/ 1978819 w 2057400"/>
                <a:gd name="connsiteY10" fmla="*/ 564356 h 1092994"/>
                <a:gd name="connsiteX11" fmla="*/ 2000250 w 2057400"/>
                <a:gd name="connsiteY11" fmla="*/ 538162 h 1092994"/>
                <a:gd name="connsiteX12" fmla="*/ 2014538 w 2057400"/>
                <a:gd name="connsiteY12" fmla="*/ 528637 h 1092994"/>
                <a:gd name="connsiteX13" fmla="*/ 2031207 w 2057400"/>
                <a:gd name="connsiteY13" fmla="*/ 521494 h 1092994"/>
                <a:gd name="connsiteX14" fmla="*/ 2045494 w 2057400"/>
                <a:gd name="connsiteY14" fmla="*/ 528637 h 1092994"/>
                <a:gd name="connsiteX15" fmla="*/ 2057400 w 2057400"/>
                <a:gd name="connsiteY15" fmla="*/ 545306 h 1092994"/>
                <a:gd name="connsiteX16" fmla="*/ 2057400 w 2057400"/>
                <a:gd name="connsiteY16" fmla="*/ 588169 h 1092994"/>
                <a:gd name="connsiteX17" fmla="*/ 2043113 w 2057400"/>
                <a:gd name="connsiteY17" fmla="*/ 688181 h 1092994"/>
                <a:gd name="connsiteX18" fmla="*/ 2012157 w 2057400"/>
                <a:gd name="connsiteY18" fmla="*/ 809625 h 1092994"/>
                <a:gd name="connsiteX19" fmla="*/ 1997869 w 2057400"/>
                <a:gd name="connsiteY19" fmla="*/ 845344 h 1092994"/>
                <a:gd name="connsiteX20" fmla="*/ 1950244 w 2057400"/>
                <a:gd name="connsiteY20" fmla="*/ 919162 h 1092994"/>
                <a:gd name="connsiteX21" fmla="*/ 1871663 w 2057400"/>
                <a:gd name="connsiteY21" fmla="*/ 1019175 h 1092994"/>
                <a:gd name="connsiteX22" fmla="*/ 1828800 w 2057400"/>
                <a:gd name="connsiteY22" fmla="*/ 1069181 h 1092994"/>
                <a:gd name="connsiteX23" fmla="*/ 1807369 w 2057400"/>
                <a:gd name="connsiteY23" fmla="*/ 1085850 h 1092994"/>
                <a:gd name="connsiteX24" fmla="*/ 1778794 w 2057400"/>
                <a:gd name="connsiteY24" fmla="*/ 1092994 h 1092994"/>
                <a:gd name="connsiteX25" fmla="*/ 1743075 w 2057400"/>
                <a:gd name="connsiteY25" fmla="*/ 1081087 h 1092994"/>
                <a:gd name="connsiteX26" fmla="*/ 1716882 w 2057400"/>
                <a:gd name="connsiteY26" fmla="*/ 1064419 h 1092994"/>
                <a:gd name="connsiteX27" fmla="*/ 1685925 w 2057400"/>
                <a:gd name="connsiteY27" fmla="*/ 1028700 h 1092994"/>
                <a:gd name="connsiteX28" fmla="*/ 1547813 w 2057400"/>
                <a:gd name="connsiteY28" fmla="*/ 962025 h 1092994"/>
                <a:gd name="connsiteX29" fmla="*/ 1276350 w 2057400"/>
                <a:gd name="connsiteY29" fmla="*/ 842962 h 1092994"/>
                <a:gd name="connsiteX30" fmla="*/ 1050132 w 2057400"/>
                <a:gd name="connsiteY30" fmla="*/ 740569 h 1092994"/>
                <a:gd name="connsiteX31" fmla="*/ 764382 w 2057400"/>
                <a:gd name="connsiteY31" fmla="*/ 607219 h 1092994"/>
                <a:gd name="connsiteX32" fmla="*/ 628650 w 2057400"/>
                <a:gd name="connsiteY32" fmla="*/ 519112 h 1092994"/>
                <a:gd name="connsiteX33" fmla="*/ 438150 w 2057400"/>
                <a:gd name="connsiteY33" fmla="*/ 395287 h 1092994"/>
                <a:gd name="connsiteX34" fmla="*/ 271463 w 2057400"/>
                <a:gd name="connsiteY34" fmla="*/ 276225 h 1092994"/>
                <a:gd name="connsiteX35" fmla="*/ 57150 w 2057400"/>
                <a:gd name="connsiteY35" fmla="*/ 109537 h 1092994"/>
                <a:gd name="connsiteX36" fmla="*/ 23813 w 2057400"/>
                <a:gd name="connsiteY36" fmla="*/ 78581 h 1092994"/>
                <a:gd name="connsiteX37" fmla="*/ 0 w 2057400"/>
                <a:gd name="connsiteY37" fmla="*/ 38100 h 1092994"/>
                <a:gd name="connsiteX38" fmla="*/ 0 w 2057400"/>
                <a:gd name="connsiteY38" fmla="*/ 16669 h 1092994"/>
                <a:gd name="connsiteX39" fmla="*/ 19050 w 2057400"/>
                <a:gd name="connsiteY39" fmla="*/ 0 h 1092994"/>
                <a:gd name="connsiteX40" fmla="*/ 42863 w 2057400"/>
                <a:gd name="connsiteY40" fmla="*/ 4762 h 1092994"/>
                <a:gd name="connsiteX41" fmla="*/ 135732 w 2057400"/>
                <a:gd name="connsiteY41" fmla="*/ 54769 h 1092994"/>
                <a:gd name="connsiteX42" fmla="*/ 257175 w 2057400"/>
                <a:gd name="connsiteY42" fmla="*/ 126206 h 1092994"/>
                <a:gd name="connsiteX43" fmla="*/ 421482 w 2057400"/>
                <a:gd name="connsiteY43" fmla="*/ 216694 h 1092994"/>
                <a:gd name="connsiteX44" fmla="*/ 640557 w 2057400"/>
                <a:gd name="connsiteY44" fmla="*/ 326231 h 1092994"/>
                <a:gd name="connsiteX45" fmla="*/ 807244 w 2057400"/>
                <a:gd name="connsiteY45" fmla="*/ 4048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7400" h="1092994">
                  <a:moveTo>
                    <a:pt x="807244" y="404812"/>
                  </a:moveTo>
                  <a:lnTo>
                    <a:pt x="1071563" y="526256"/>
                  </a:lnTo>
                  <a:lnTo>
                    <a:pt x="1188244" y="571500"/>
                  </a:lnTo>
                  <a:lnTo>
                    <a:pt x="1440657" y="657225"/>
                  </a:lnTo>
                  <a:lnTo>
                    <a:pt x="1650207" y="716756"/>
                  </a:lnTo>
                  <a:lnTo>
                    <a:pt x="1747838" y="733425"/>
                  </a:lnTo>
                  <a:lnTo>
                    <a:pt x="1793082" y="728662"/>
                  </a:lnTo>
                  <a:lnTo>
                    <a:pt x="1835944" y="716756"/>
                  </a:lnTo>
                  <a:lnTo>
                    <a:pt x="1876425" y="692944"/>
                  </a:lnTo>
                  <a:lnTo>
                    <a:pt x="1926432" y="640556"/>
                  </a:lnTo>
                  <a:lnTo>
                    <a:pt x="1978819" y="564356"/>
                  </a:lnTo>
                  <a:lnTo>
                    <a:pt x="2000250" y="538162"/>
                  </a:lnTo>
                  <a:lnTo>
                    <a:pt x="2014538" y="528637"/>
                  </a:lnTo>
                  <a:lnTo>
                    <a:pt x="2031207" y="521494"/>
                  </a:lnTo>
                  <a:lnTo>
                    <a:pt x="2045494" y="528637"/>
                  </a:lnTo>
                  <a:lnTo>
                    <a:pt x="2057400" y="545306"/>
                  </a:lnTo>
                  <a:lnTo>
                    <a:pt x="2057400" y="588169"/>
                  </a:lnTo>
                  <a:lnTo>
                    <a:pt x="2043113" y="688181"/>
                  </a:lnTo>
                  <a:lnTo>
                    <a:pt x="2012157" y="809625"/>
                  </a:lnTo>
                  <a:lnTo>
                    <a:pt x="1997869" y="845344"/>
                  </a:lnTo>
                  <a:lnTo>
                    <a:pt x="1950244" y="919162"/>
                  </a:lnTo>
                  <a:lnTo>
                    <a:pt x="1871663" y="1019175"/>
                  </a:lnTo>
                  <a:lnTo>
                    <a:pt x="1828800" y="1069181"/>
                  </a:lnTo>
                  <a:lnTo>
                    <a:pt x="1807369" y="1085850"/>
                  </a:lnTo>
                  <a:lnTo>
                    <a:pt x="1778794" y="1092994"/>
                  </a:lnTo>
                  <a:lnTo>
                    <a:pt x="1743075" y="1081087"/>
                  </a:lnTo>
                  <a:lnTo>
                    <a:pt x="1716882" y="1064419"/>
                  </a:lnTo>
                  <a:lnTo>
                    <a:pt x="1685925" y="1028700"/>
                  </a:lnTo>
                  <a:lnTo>
                    <a:pt x="1547813" y="962025"/>
                  </a:lnTo>
                  <a:lnTo>
                    <a:pt x="1276350" y="842962"/>
                  </a:lnTo>
                  <a:lnTo>
                    <a:pt x="1050132" y="740569"/>
                  </a:lnTo>
                  <a:lnTo>
                    <a:pt x="764382" y="607219"/>
                  </a:lnTo>
                  <a:lnTo>
                    <a:pt x="628650" y="519112"/>
                  </a:lnTo>
                  <a:lnTo>
                    <a:pt x="438150" y="395287"/>
                  </a:lnTo>
                  <a:lnTo>
                    <a:pt x="271463" y="276225"/>
                  </a:lnTo>
                  <a:lnTo>
                    <a:pt x="57150" y="109537"/>
                  </a:lnTo>
                  <a:lnTo>
                    <a:pt x="23813" y="78581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19050" y="0"/>
                  </a:lnTo>
                  <a:lnTo>
                    <a:pt x="42863" y="4762"/>
                  </a:lnTo>
                  <a:lnTo>
                    <a:pt x="135732" y="54769"/>
                  </a:lnTo>
                  <a:lnTo>
                    <a:pt x="257175" y="126206"/>
                  </a:lnTo>
                  <a:lnTo>
                    <a:pt x="421482" y="216694"/>
                  </a:lnTo>
                  <a:lnTo>
                    <a:pt x="640557" y="326231"/>
                  </a:lnTo>
                  <a:lnTo>
                    <a:pt x="807244" y="4048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0">
              <a:extLst>
                <a:ext uri="{FF2B5EF4-FFF2-40B4-BE49-F238E27FC236}">
                  <a16:creationId xmlns:a16="http://schemas.microsoft.com/office/drawing/2014/main" id="{2E8943F0-619F-42E3-9930-9CD07DED2451}"/>
                </a:ext>
              </a:extLst>
            </p:cNvPr>
            <p:cNvSpPr/>
            <p:nvPr/>
          </p:nvSpPr>
          <p:spPr>
            <a:xfrm>
              <a:off x="6162677" y="2513014"/>
              <a:ext cx="1804988" cy="515937"/>
            </a:xfrm>
            <a:custGeom>
              <a:avLst/>
              <a:gdLst>
                <a:gd name="connsiteX0" fmla="*/ 481013 w 1804988"/>
                <a:gd name="connsiteY0" fmla="*/ 304800 h 516731"/>
                <a:gd name="connsiteX1" fmla="*/ 707231 w 1804988"/>
                <a:gd name="connsiteY1" fmla="*/ 254794 h 516731"/>
                <a:gd name="connsiteX2" fmla="*/ 842963 w 1804988"/>
                <a:gd name="connsiteY2" fmla="*/ 214312 h 516731"/>
                <a:gd name="connsiteX3" fmla="*/ 992981 w 1804988"/>
                <a:gd name="connsiteY3" fmla="*/ 152400 h 516731"/>
                <a:gd name="connsiteX4" fmla="*/ 1247775 w 1804988"/>
                <a:gd name="connsiteY4" fmla="*/ 45244 h 516731"/>
                <a:gd name="connsiteX5" fmla="*/ 1300163 w 1804988"/>
                <a:gd name="connsiteY5" fmla="*/ 21431 h 516731"/>
                <a:gd name="connsiteX6" fmla="*/ 1366838 w 1804988"/>
                <a:gd name="connsiteY6" fmla="*/ 7144 h 516731"/>
                <a:gd name="connsiteX7" fmla="*/ 1466850 w 1804988"/>
                <a:gd name="connsiteY7" fmla="*/ 0 h 516731"/>
                <a:gd name="connsiteX8" fmla="*/ 1540669 w 1804988"/>
                <a:gd name="connsiteY8" fmla="*/ 2381 h 516731"/>
                <a:gd name="connsiteX9" fmla="*/ 1626394 w 1804988"/>
                <a:gd name="connsiteY9" fmla="*/ 19050 h 516731"/>
                <a:gd name="connsiteX10" fmla="*/ 1704975 w 1804988"/>
                <a:gd name="connsiteY10" fmla="*/ 38100 h 516731"/>
                <a:gd name="connsiteX11" fmla="*/ 1769269 w 1804988"/>
                <a:gd name="connsiteY11" fmla="*/ 64294 h 516731"/>
                <a:gd name="connsiteX12" fmla="*/ 1795463 w 1804988"/>
                <a:gd name="connsiteY12" fmla="*/ 88106 h 516731"/>
                <a:gd name="connsiteX13" fmla="*/ 1804988 w 1804988"/>
                <a:gd name="connsiteY13" fmla="*/ 114300 h 516731"/>
                <a:gd name="connsiteX14" fmla="*/ 1804988 w 1804988"/>
                <a:gd name="connsiteY14" fmla="*/ 135731 h 516731"/>
                <a:gd name="connsiteX15" fmla="*/ 1790700 w 1804988"/>
                <a:gd name="connsiteY15" fmla="*/ 159544 h 516731"/>
                <a:gd name="connsiteX16" fmla="*/ 1757363 w 1804988"/>
                <a:gd name="connsiteY16" fmla="*/ 178594 h 516731"/>
                <a:gd name="connsiteX17" fmla="*/ 1512094 w 1804988"/>
                <a:gd name="connsiteY17" fmla="*/ 245269 h 516731"/>
                <a:gd name="connsiteX18" fmla="*/ 862013 w 1804988"/>
                <a:gd name="connsiteY18" fmla="*/ 400050 h 516731"/>
                <a:gd name="connsiteX19" fmla="*/ 585788 w 1804988"/>
                <a:gd name="connsiteY19" fmla="*/ 464344 h 516731"/>
                <a:gd name="connsiteX20" fmla="*/ 297656 w 1804988"/>
                <a:gd name="connsiteY20" fmla="*/ 509587 h 516731"/>
                <a:gd name="connsiteX21" fmla="*/ 247650 w 1804988"/>
                <a:gd name="connsiteY21" fmla="*/ 516731 h 516731"/>
                <a:gd name="connsiteX22" fmla="*/ 207169 w 1804988"/>
                <a:gd name="connsiteY22" fmla="*/ 516731 h 516731"/>
                <a:gd name="connsiteX23" fmla="*/ 111919 w 1804988"/>
                <a:gd name="connsiteY23" fmla="*/ 502444 h 516731"/>
                <a:gd name="connsiteX24" fmla="*/ 0 w 1804988"/>
                <a:gd name="connsiteY24" fmla="*/ 485775 h 516731"/>
                <a:gd name="connsiteX25" fmla="*/ 69056 w 1804988"/>
                <a:gd name="connsiteY25" fmla="*/ 338137 h 516731"/>
                <a:gd name="connsiteX26" fmla="*/ 178594 w 1804988"/>
                <a:gd name="connsiteY26" fmla="*/ 340519 h 516731"/>
                <a:gd name="connsiteX27" fmla="*/ 290513 w 1804988"/>
                <a:gd name="connsiteY27" fmla="*/ 335756 h 516731"/>
                <a:gd name="connsiteX28" fmla="*/ 481013 w 1804988"/>
                <a:gd name="connsiteY28" fmla="*/ 3048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4988" h="516731">
                  <a:moveTo>
                    <a:pt x="481013" y="304800"/>
                  </a:moveTo>
                  <a:lnTo>
                    <a:pt x="707231" y="254794"/>
                  </a:lnTo>
                  <a:lnTo>
                    <a:pt x="842963" y="214312"/>
                  </a:lnTo>
                  <a:lnTo>
                    <a:pt x="992981" y="152400"/>
                  </a:lnTo>
                  <a:lnTo>
                    <a:pt x="1247775" y="45244"/>
                  </a:lnTo>
                  <a:lnTo>
                    <a:pt x="1300163" y="21431"/>
                  </a:lnTo>
                  <a:lnTo>
                    <a:pt x="1366838" y="7144"/>
                  </a:lnTo>
                  <a:lnTo>
                    <a:pt x="1466850" y="0"/>
                  </a:lnTo>
                  <a:lnTo>
                    <a:pt x="1540669" y="2381"/>
                  </a:lnTo>
                  <a:lnTo>
                    <a:pt x="1626394" y="19050"/>
                  </a:lnTo>
                  <a:lnTo>
                    <a:pt x="1704975" y="38100"/>
                  </a:lnTo>
                  <a:lnTo>
                    <a:pt x="1769269" y="64294"/>
                  </a:lnTo>
                  <a:lnTo>
                    <a:pt x="1795463" y="88106"/>
                  </a:lnTo>
                  <a:lnTo>
                    <a:pt x="1804988" y="114300"/>
                  </a:lnTo>
                  <a:lnTo>
                    <a:pt x="1804988" y="135731"/>
                  </a:lnTo>
                  <a:lnTo>
                    <a:pt x="1790700" y="159544"/>
                  </a:lnTo>
                  <a:lnTo>
                    <a:pt x="1757363" y="178594"/>
                  </a:lnTo>
                  <a:lnTo>
                    <a:pt x="1512094" y="245269"/>
                  </a:lnTo>
                  <a:lnTo>
                    <a:pt x="862013" y="400050"/>
                  </a:lnTo>
                  <a:lnTo>
                    <a:pt x="585788" y="464344"/>
                  </a:lnTo>
                  <a:lnTo>
                    <a:pt x="297656" y="509587"/>
                  </a:lnTo>
                  <a:lnTo>
                    <a:pt x="247650" y="516731"/>
                  </a:lnTo>
                  <a:lnTo>
                    <a:pt x="207169" y="516731"/>
                  </a:lnTo>
                  <a:lnTo>
                    <a:pt x="111919" y="502444"/>
                  </a:lnTo>
                  <a:lnTo>
                    <a:pt x="0" y="485775"/>
                  </a:lnTo>
                  <a:lnTo>
                    <a:pt x="69056" y="338137"/>
                  </a:lnTo>
                  <a:lnTo>
                    <a:pt x="178594" y="340519"/>
                  </a:lnTo>
                  <a:lnTo>
                    <a:pt x="290513" y="335756"/>
                  </a:lnTo>
                  <a:lnTo>
                    <a:pt x="481013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5BC9B6D1-986B-44D2-8CE6-FD060A813CA9}"/>
                </a:ext>
              </a:extLst>
            </p:cNvPr>
            <p:cNvSpPr/>
            <p:nvPr/>
          </p:nvSpPr>
          <p:spPr>
            <a:xfrm rot="16200000">
              <a:off x="4983959" y="3280570"/>
              <a:ext cx="2838450" cy="2071687"/>
            </a:xfrm>
            <a:custGeom>
              <a:avLst/>
              <a:gdLst>
                <a:gd name="connsiteX0" fmla="*/ 1623060 w 2838450"/>
                <a:gd name="connsiteY0" fmla="*/ 1424940 h 2072640"/>
                <a:gd name="connsiteX1" fmla="*/ 1878330 w 2838450"/>
                <a:gd name="connsiteY1" fmla="*/ 1550670 h 2072640"/>
                <a:gd name="connsiteX2" fmla="*/ 1985010 w 2838450"/>
                <a:gd name="connsiteY2" fmla="*/ 1596390 h 2072640"/>
                <a:gd name="connsiteX3" fmla="*/ 2164080 w 2838450"/>
                <a:gd name="connsiteY3" fmla="*/ 1661160 h 2072640"/>
                <a:gd name="connsiteX4" fmla="*/ 2407920 w 2838450"/>
                <a:gd name="connsiteY4" fmla="*/ 1729740 h 2072640"/>
                <a:gd name="connsiteX5" fmla="*/ 2522220 w 2838450"/>
                <a:gd name="connsiteY5" fmla="*/ 1752600 h 2072640"/>
                <a:gd name="connsiteX6" fmla="*/ 2537460 w 2838450"/>
                <a:gd name="connsiteY6" fmla="*/ 1748790 h 2072640"/>
                <a:gd name="connsiteX7" fmla="*/ 2586990 w 2838450"/>
                <a:gd name="connsiteY7" fmla="*/ 1737360 h 2072640"/>
                <a:gd name="connsiteX8" fmla="*/ 2628900 w 2838450"/>
                <a:gd name="connsiteY8" fmla="*/ 1714500 h 2072640"/>
                <a:gd name="connsiteX9" fmla="*/ 2693670 w 2838450"/>
                <a:gd name="connsiteY9" fmla="*/ 1664970 h 2072640"/>
                <a:gd name="connsiteX10" fmla="*/ 2838450 w 2838450"/>
                <a:gd name="connsiteY10" fmla="*/ 1531620 h 2072640"/>
                <a:gd name="connsiteX11" fmla="*/ 2838450 w 2838450"/>
                <a:gd name="connsiteY11" fmla="*/ 1611630 h 2072640"/>
                <a:gd name="connsiteX12" fmla="*/ 2800350 w 2838450"/>
                <a:gd name="connsiteY12" fmla="*/ 1725930 h 2072640"/>
                <a:gd name="connsiteX13" fmla="*/ 2754630 w 2838450"/>
                <a:gd name="connsiteY13" fmla="*/ 1824990 h 2072640"/>
                <a:gd name="connsiteX14" fmla="*/ 2724150 w 2838450"/>
                <a:gd name="connsiteY14" fmla="*/ 1874520 h 2072640"/>
                <a:gd name="connsiteX15" fmla="*/ 2659380 w 2838450"/>
                <a:gd name="connsiteY15" fmla="*/ 1946910 h 2072640"/>
                <a:gd name="connsiteX16" fmla="*/ 2594610 w 2838450"/>
                <a:gd name="connsiteY16" fmla="*/ 2015490 h 2072640"/>
                <a:gd name="connsiteX17" fmla="*/ 2533650 w 2838450"/>
                <a:gd name="connsiteY17" fmla="*/ 2061210 h 2072640"/>
                <a:gd name="connsiteX18" fmla="*/ 2503170 w 2838450"/>
                <a:gd name="connsiteY18" fmla="*/ 2072640 h 2072640"/>
                <a:gd name="connsiteX19" fmla="*/ 2457450 w 2838450"/>
                <a:gd name="connsiteY19" fmla="*/ 2068830 h 2072640"/>
                <a:gd name="connsiteX20" fmla="*/ 2407920 w 2838450"/>
                <a:gd name="connsiteY20" fmla="*/ 2061210 h 2072640"/>
                <a:gd name="connsiteX21" fmla="*/ 2369820 w 2838450"/>
                <a:gd name="connsiteY21" fmla="*/ 2038350 h 2072640"/>
                <a:gd name="connsiteX22" fmla="*/ 2350770 w 2838450"/>
                <a:gd name="connsiteY22" fmla="*/ 2019300 h 2072640"/>
                <a:gd name="connsiteX23" fmla="*/ 2266950 w 2838450"/>
                <a:gd name="connsiteY23" fmla="*/ 1988820 h 2072640"/>
                <a:gd name="connsiteX24" fmla="*/ 2160270 w 2838450"/>
                <a:gd name="connsiteY24" fmla="*/ 1950720 h 2072640"/>
                <a:gd name="connsiteX25" fmla="*/ 1996440 w 2838450"/>
                <a:gd name="connsiteY25" fmla="*/ 1885950 h 2072640"/>
                <a:gd name="connsiteX26" fmla="*/ 1783080 w 2838450"/>
                <a:gd name="connsiteY26" fmla="*/ 1790700 h 2072640"/>
                <a:gd name="connsiteX27" fmla="*/ 1527810 w 2838450"/>
                <a:gd name="connsiteY27" fmla="*/ 1661160 h 2072640"/>
                <a:gd name="connsiteX28" fmla="*/ 1356360 w 2838450"/>
                <a:gd name="connsiteY28" fmla="*/ 1569720 h 2072640"/>
                <a:gd name="connsiteX29" fmla="*/ 1207770 w 2838450"/>
                <a:gd name="connsiteY29" fmla="*/ 1474470 h 2072640"/>
                <a:gd name="connsiteX30" fmla="*/ 1082040 w 2838450"/>
                <a:gd name="connsiteY30" fmla="*/ 1363980 h 2072640"/>
                <a:gd name="connsiteX31" fmla="*/ 845820 w 2838450"/>
                <a:gd name="connsiteY31" fmla="*/ 1165860 h 2072640"/>
                <a:gd name="connsiteX32" fmla="*/ 662940 w 2838450"/>
                <a:gd name="connsiteY32" fmla="*/ 986790 h 2072640"/>
                <a:gd name="connsiteX33" fmla="*/ 495300 w 2838450"/>
                <a:gd name="connsiteY33" fmla="*/ 800100 h 2072640"/>
                <a:gd name="connsiteX34" fmla="*/ 331470 w 2838450"/>
                <a:gd name="connsiteY34" fmla="*/ 582930 h 2072640"/>
                <a:gd name="connsiteX35" fmla="*/ 171450 w 2838450"/>
                <a:gd name="connsiteY35" fmla="*/ 346710 h 2072640"/>
                <a:gd name="connsiteX36" fmla="*/ 49530 w 2838450"/>
                <a:gd name="connsiteY36" fmla="*/ 137160 h 2072640"/>
                <a:gd name="connsiteX37" fmla="*/ 7620 w 2838450"/>
                <a:gd name="connsiteY37" fmla="*/ 53340 h 2072640"/>
                <a:gd name="connsiteX38" fmla="*/ 0 w 2838450"/>
                <a:gd name="connsiteY38" fmla="*/ 19050 h 2072640"/>
                <a:gd name="connsiteX39" fmla="*/ 3810 w 2838450"/>
                <a:gd name="connsiteY39" fmla="*/ 3810 h 2072640"/>
                <a:gd name="connsiteX40" fmla="*/ 19050 w 2838450"/>
                <a:gd name="connsiteY40" fmla="*/ 0 h 2072640"/>
                <a:gd name="connsiteX41" fmla="*/ 45720 w 2838450"/>
                <a:gd name="connsiteY41" fmla="*/ 3810 h 2072640"/>
                <a:gd name="connsiteX42" fmla="*/ 68580 w 2838450"/>
                <a:gd name="connsiteY42" fmla="*/ 26670 h 2072640"/>
                <a:gd name="connsiteX43" fmla="*/ 152400 w 2838450"/>
                <a:gd name="connsiteY43" fmla="*/ 148590 h 2072640"/>
                <a:gd name="connsiteX44" fmla="*/ 289560 w 2838450"/>
                <a:gd name="connsiteY44" fmla="*/ 320040 h 2072640"/>
                <a:gd name="connsiteX45" fmla="*/ 495300 w 2838450"/>
                <a:gd name="connsiteY45" fmla="*/ 567690 h 2072640"/>
                <a:gd name="connsiteX46" fmla="*/ 640080 w 2838450"/>
                <a:gd name="connsiteY46" fmla="*/ 720090 h 2072640"/>
                <a:gd name="connsiteX47" fmla="*/ 826770 w 2838450"/>
                <a:gd name="connsiteY47" fmla="*/ 902970 h 2072640"/>
                <a:gd name="connsiteX48" fmla="*/ 1024890 w 2838450"/>
                <a:gd name="connsiteY48" fmla="*/ 1066800 h 2072640"/>
                <a:gd name="connsiteX49" fmla="*/ 1223010 w 2838450"/>
                <a:gd name="connsiteY49" fmla="*/ 1207770 h 2072640"/>
                <a:gd name="connsiteX50" fmla="*/ 1352550 w 2838450"/>
                <a:gd name="connsiteY50" fmla="*/ 1287780 h 2072640"/>
                <a:gd name="connsiteX51" fmla="*/ 1623060 w 2838450"/>
                <a:gd name="connsiteY51" fmla="*/ 1424940 h 207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38450" h="2072640">
                  <a:moveTo>
                    <a:pt x="1623060" y="1424940"/>
                  </a:moveTo>
                  <a:lnTo>
                    <a:pt x="1878330" y="1550670"/>
                  </a:lnTo>
                  <a:lnTo>
                    <a:pt x="1985010" y="1596390"/>
                  </a:lnTo>
                  <a:lnTo>
                    <a:pt x="2164080" y="1661160"/>
                  </a:lnTo>
                  <a:lnTo>
                    <a:pt x="2407920" y="1729740"/>
                  </a:lnTo>
                  <a:lnTo>
                    <a:pt x="2522220" y="1752600"/>
                  </a:lnTo>
                  <a:lnTo>
                    <a:pt x="2537460" y="1748790"/>
                  </a:lnTo>
                  <a:lnTo>
                    <a:pt x="2586990" y="1737360"/>
                  </a:lnTo>
                  <a:lnTo>
                    <a:pt x="2628900" y="1714500"/>
                  </a:lnTo>
                  <a:lnTo>
                    <a:pt x="2693670" y="1664970"/>
                  </a:lnTo>
                  <a:lnTo>
                    <a:pt x="2838450" y="1531620"/>
                  </a:lnTo>
                  <a:lnTo>
                    <a:pt x="2838450" y="1611630"/>
                  </a:lnTo>
                  <a:lnTo>
                    <a:pt x="2800350" y="1725930"/>
                  </a:lnTo>
                  <a:lnTo>
                    <a:pt x="2754630" y="1824990"/>
                  </a:lnTo>
                  <a:lnTo>
                    <a:pt x="2724150" y="1874520"/>
                  </a:lnTo>
                  <a:lnTo>
                    <a:pt x="2659380" y="1946910"/>
                  </a:lnTo>
                  <a:lnTo>
                    <a:pt x="2594610" y="2015490"/>
                  </a:lnTo>
                  <a:lnTo>
                    <a:pt x="2533650" y="2061210"/>
                  </a:lnTo>
                  <a:lnTo>
                    <a:pt x="2503170" y="2072640"/>
                  </a:lnTo>
                  <a:lnTo>
                    <a:pt x="2457450" y="2068830"/>
                  </a:lnTo>
                  <a:lnTo>
                    <a:pt x="2407920" y="2061210"/>
                  </a:lnTo>
                  <a:lnTo>
                    <a:pt x="2369820" y="2038350"/>
                  </a:lnTo>
                  <a:lnTo>
                    <a:pt x="2350770" y="2019300"/>
                  </a:lnTo>
                  <a:lnTo>
                    <a:pt x="2266950" y="1988820"/>
                  </a:lnTo>
                  <a:lnTo>
                    <a:pt x="2160270" y="1950720"/>
                  </a:lnTo>
                  <a:lnTo>
                    <a:pt x="1996440" y="1885950"/>
                  </a:lnTo>
                  <a:lnTo>
                    <a:pt x="1783080" y="1790700"/>
                  </a:lnTo>
                  <a:lnTo>
                    <a:pt x="1527810" y="1661160"/>
                  </a:lnTo>
                  <a:lnTo>
                    <a:pt x="1356360" y="1569720"/>
                  </a:lnTo>
                  <a:lnTo>
                    <a:pt x="1207770" y="1474470"/>
                  </a:lnTo>
                  <a:lnTo>
                    <a:pt x="1082040" y="1363980"/>
                  </a:lnTo>
                  <a:lnTo>
                    <a:pt x="845820" y="1165860"/>
                  </a:lnTo>
                  <a:lnTo>
                    <a:pt x="662940" y="986790"/>
                  </a:lnTo>
                  <a:lnTo>
                    <a:pt x="495300" y="800100"/>
                  </a:lnTo>
                  <a:lnTo>
                    <a:pt x="331470" y="582930"/>
                  </a:lnTo>
                  <a:lnTo>
                    <a:pt x="171450" y="346710"/>
                  </a:lnTo>
                  <a:lnTo>
                    <a:pt x="49530" y="137160"/>
                  </a:lnTo>
                  <a:lnTo>
                    <a:pt x="7620" y="53340"/>
                  </a:lnTo>
                  <a:lnTo>
                    <a:pt x="0" y="1905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5720" y="3810"/>
                  </a:lnTo>
                  <a:lnTo>
                    <a:pt x="68580" y="26670"/>
                  </a:lnTo>
                  <a:lnTo>
                    <a:pt x="152400" y="148590"/>
                  </a:lnTo>
                  <a:lnTo>
                    <a:pt x="289560" y="320040"/>
                  </a:lnTo>
                  <a:lnTo>
                    <a:pt x="495300" y="567690"/>
                  </a:lnTo>
                  <a:lnTo>
                    <a:pt x="640080" y="720090"/>
                  </a:lnTo>
                  <a:lnTo>
                    <a:pt x="826770" y="902970"/>
                  </a:lnTo>
                  <a:lnTo>
                    <a:pt x="1024890" y="1066800"/>
                  </a:lnTo>
                  <a:lnTo>
                    <a:pt x="1223010" y="1207770"/>
                  </a:lnTo>
                  <a:lnTo>
                    <a:pt x="1352550" y="1287780"/>
                  </a:lnTo>
                  <a:lnTo>
                    <a:pt x="1623060" y="142494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6">
              <a:extLst>
                <a:ext uri="{FF2B5EF4-FFF2-40B4-BE49-F238E27FC236}">
                  <a16:creationId xmlns:a16="http://schemas.microsoft.com/office/drawing/2014/main" id="{E3BF7B06-CE81-4A56-89C6-654940E11828}"/>
                </a:ext>
              </a:extLst>
            </p:cNvPr>
            <p:cNvSpPr/>
            <p:nvPr/>
          </p:nvSpPr>
          <p:spPr>
            <a:xfrm rot="16200000">
              <a:off x="6261102" y="3424238"/>
              <a:ext cx="2039937" cy="2617788"/>
            </a:xfrm>
            <a:custGeom>
              <a:avLst/>
              <a:gdLst>
                <a:gd name="connsiteX0" fmla="*/ 1552471 w 2039816"/>
                <a:gd name="connsiteY0" fmla="*/ 628022 h 2617596"/>
                <a:gd name="connsiteX1" fmla="*/ 1426866 w 2039816"/>
                <a:gd name="connsiteY1" fmla="*/ 738554 h 2617596"/>
                <a:gd name="connsiteX2" fmla="*/ 1240972 w 2039816"/>
                <a:gd name="connsiteY2" fmla="*/ 929473 h 2617596"/>
                <a:gd name="connsiteX3" fmla="*/ 1080198 w 2039816"/>
                <a:gd name="connsiteY3" fmla="*/ 1095270 h 2617596"/>
                <a:gd name="connsiteX4" fmla="*/ 859134 w 2039816"/>
                <a:gd name="connsiteY4" fmla="*/ 1326382 h 2617596"/>
                <a:gd name="connsiteX5" fmla="*/ 688312 w 2039816"/>
                <a:gd name="connsiteY5" fmla="*/ 1517301 h 2617596"/>
                <a:gd name="connsiteX6" fmla="*/ 557684 w 2039816"/>
                <a:gd name="connsiteY6" fmla="*/ 1678075 h 2617596"/>
                <a:gd name="connsiteX7" fmla="*/ 457200 w 2039816"/>
                <a:gd name="connsiteY7" fmla="*/ 1823776 h 2617596"/>
                <a:gd name="connsiteX8" fmla="*/ 346668 w 2039816"/>
                <a:gd name="connsiteY8" fmla="*/ 2019719 h 2617596"/>
                <a:gd name="connsiteX9" fmla="*/ 246185 w 2039816"/>
                <a:gd name="connsiteY9" fmla="*/ 2220686 h 2617596"/>
                <a:gd name="connsiteX10" fmla="*/ 135653 w 2039816"/>
                <a:gd name="connsiteY10" fmla="*/ 2446774 h 2617596"/>
                <a:gd name="connsiteX11" fmla="*/ 85411 w 2039816"/>
                <a:gd name="connsiteY11" fmla="*/ 2557306 h 2617596"/>
                <a:gd name="connsiteX12" fmla="*/ 70339 w 2039816"/>
                <a:gd name="connsiteY12" fmla="*/ 2602523 h 2617596"/>
                <a:gd name="connsiteX13" fmla="*/ 55266 w 2039816"/>
                <a:gd name="connsiteY13" fmla="*/ 2617596 h 2617596"/>
                <a:gd name="connsiteX14" fmla="*/ 30145 w 2039816"/>
                <a:gd name="connsiteY14" fmla="*/ 2617596 h 2617596"/>
                <a:gd name="connsiteX15" fmla="*/ 15073 w 2039816"/>
                <a:gd name="connsiteY15" fmla="*/ 2587451 h 2617596"/>
                <a:gd name="connsiteX16" fmla="*/ 0 w 2039816"/>
                <a:gd name="connsiteY16" fmla="*/ 2547257 h 2617596"/>
                <a:gd name="connsiteX17" fmla="*/ 0 w 2039816"/>
                <a:gd name="connsiteY17" fmla="*/ 2436725 h 2617596"/>
                <a:gd name="connsiteX18" fmla="*/ 0 w 2039816"/>
                <a:gd name="connsiteY18" fmla="*/ 1848897 h 2617596"/>
                <a:gd name="connsiteX19" fmla="*/ 5024 w 2039816"/>
                <a:gd name="connsiteY19" fmla="*/ 1803679 h 2617596"/>
                <a:gd name="connsiteX20" fmla="*/ 30145 w 2039816"/>
                <a:gd name="connsiteY20" fmla="*/ 1758462 h 2617596"/>
                <a:gd name="connsiteX21" fmla="*/ 75363 w 2039816"/>
                <a:gd name="connsiteY21" fmla="*/ 1713244 h 2617596"/>
                <a:gd name="connsiteX22" fmla="*/ 296427 w 2039816"/>
                <a:gd name="connsiteY22" fmla="*/ 1517301 h 2617596"/>
                <a:gd name="connsiteX23" fmla="*/ 567732 w 2039816"/>
                <a:gd name="connsiteY23" fmla="*/ 1276141 h 2617596"/>
                <a:gd name="connsiteX24" fmla="*/ 798844 w 2039816"/>
                <a:gd name="connsiteY24" fmla="*/ 1075174 h 2617596"/>
                <a:gd name="connsiteX25" fmla="*/ 1040005 w 2039816"/>
                <a:gd name="connsiteY25" fmla="*/ 869182 h 2617596"/>
                <a:gd name="connsiteX26" fmla="*/ 1301262 w 2039816"/>
                <a:gd name="connsiteY26" fmla="*/ 663191 h 2617596"/>
                <a:gd name="connsiteX27" fmla="*/ 1381649 w 2039816"/>
                <a:gd name="connsiteY27" fmla="*/ 602901 h 2617596"/>
                <a:gd name="connsiteX28" fmla="*/ 1642906 w 2039816"/>
                <a:gd name="connsiteY28" fmla="*/ 391886 h 2617596"/>
                <a:gd name="connsiteX29" fmla="*/ 1788607 w 2039816"/>
                <a:gd name="connsiteY29" fmla="*/ 271306 h 2617596"/>
                <a:gd name="connsiteX30" fmla="*/ 1863969 w 2039816"/>
                <a:gd name="connsiteY30" fmla="*/ 211015 h 2617596"/>
                <a:gd name="connsiteX31" fmla="*/ 1894114 w 2039816"/>
                <a:gd name="connsiteY31" fmla="*/ 185895 h 2617596"/>
                <a:gd name="connsiteX32" fmla="*/ 1939332 w 2039816"/>
                <a:gd name="connsiteY32" fmla="*/ 130629 h 2617596"/>
                <a:gd name="connsiteX33" fmla="*/ 1959429 w 2039816"/>
                <a:gd name="connsiteY33" fmla="*/ 75363 h 2617596"/>
                <a:gd name="connsiteX34" fmla="*/ 1964453 w 2039816"/>
                <a:gd name="connsiteY34" fmla="*/ 55266 h 2617596"/>
                <a:gd name="connsiteX35" fmla="*/ 1964453 w 2039816"/>
                <a:gd name="connsiteY35" fmla="*/ 25121 h 2617596"/>
                <a:gd name="connsiteX36" fmla="*/ 1984550 w 2039816"/>
                <a:gd name="connsiteY36" fmla="*/ 5024 h 2617596"/>
                <a:gd name="connsiteX37" fmla="*/ 2004646 w 2039816"/>
                <a:gd name="connsiteY37" fmla="*/ 0 h 2617596"/>
                <a:gd name="connsiteX38" fmla="*/ 2024743 w 2039816"/>
                <a:gd name="connsiteY38" fmla="*/ 20097 h 2617596"/>
                <a:gd name="connsiteX39" fmla="*/ 2039816 w 2039816"/>
                <a:gd name="connsiteY39" fmla="*/ 55266 h 2617596"/>
                <a:gd name="connsiteX40" fmla="*/ 2039816 w 2039816"/>
                <a:gd name="connsiteY40" fmla="*/ 90435 h 2617596"/>
                <a:gd name="connsiteX41" fmla="*/ 2039816 w 2039816"/>
                <a:gd name="connsiteY41" fmla="*/ 115556 h 2617596"/>
                <a:gd name="connsiteX42" fmla="*/ 2024743 w 2039816"/>
                <a:gd name="connsiteY42" fmla="*/ 150725 h 2617596"/>
                <a:gd name="connsiteX43" fmla="*/ 1999622 w 2039816"/>
                <a:gd name="connsiteY43" fmla="*/ 200967 h 2617596"/>
                <a:gd name="connsiteX44" fmla="*/ 1969477 w 2039816"/>
                <a:gd name="connsiteY44" fmla="*/ 241160 h 2617596"/>
                <a:gd name="connsiteX45" fmla="*/ 1939332 w 2039816"/>
                <a:gd name="connsiteY45" fmla="*/ 281354 h 2617596"/>
                <a:gd name="connsiteX46" fmla="*/ 1863969 w 2039816"/>
                <a:gd name="connsiteY46" fmla="*/ 346668 h 2617596"/>
                <a:gd name="connsiteX47" fmla="*/ 1673051 w 2039816"/>
                <a:gd name="connsiteY47" fmla="*/ 517490 h 2617596"/>
                <a:gd name="connsiteX48" fmla="*/ 1552471 w 2039816"/>
                <a:gd name="connsiteY48" fmla="*/ 628022 h 261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9816" h="2617596">
                  <a:moveTo>
                    <a:pt x="1552471" y="628022"/>
                  </a:moveTo>
                  <a:lnTo>
                    <a:pt x="1426866" y="738554"/>
                  </a:lnTo>
                  <a:lnTo>
                    <a:pt x="1240972" y="929473"/>
                  </a:lnTo>
                  <a:lnTo>
                    <a:pt x="1080198" y="1095270"/>
                  </a:lnTo>
                  <a:lnTo>
                    <a:pt x="859134" y="1326382"/>
                  </a:lnTo>
                  <a:lnTo>
                    <a:pt x="688312" y="1517301"/>
                  </a:lnTo>
                  <a:lnTo>
                    <a:pt x="557684" y="1678075"/>
                  </a:lnTo>
                  <a:lnTo>
                    <a:pt x="457200" y="1823776"/>
                  </a:lnTo>
                  <a:lnTo>
                    <a:pt x="346668" y="2019719"/>
                  </a:lnTo>
                  <a:lnTo>
                    <a:pt x="246185" y="2220686"/>
                  </a:lnTo>
                  <a:lnTo>
                    <a:pt x="135653" y="2446774"/>
                  </a:lnTo>
                  <a:lnTo>
                    <a:pt x="85411" y="2557306"/>
                  </a:lnTo>
                  <a:lnTo>
                    <a:pt x="70339" y="2602523"/>
                  </a:lnTo>
                  <a:lnTo>
                    <a:pt x="55266" y="2617596"/>
                  </a:lnTo>
                  <a:lnTo>
                    <a:pt x="30145" y="2617596"/>
                  </a:lnTo>
                  <a:lnTo>
                    <a:pt x="15073" y="2587451"/>
                  </a:lnTo>
                  <a:lnTo>
                    <a:pt x="0" y="2547257"/>
                  </a:lnTo>
                  <a:lnTo>
                    <a:pt x="0" y="2436725"/>
                  </a:lnTo>
                  <a:lnTo>
                    <a:pt x="0" y="1848897"/>
                  </a:lnTo>
                  <a:lnTo>
                    <a:pt x="5024" y="1803679"/>
                  </a:lnTo>
                  <a:lnTo>
                    <a:pt x="30145" y="1758462"/>
                  </a:lnTo>
                  <a:lnTo>
                    <a:pt x="75363" y="1713244"/>
                  </a:lnTo>
                  <a:lnTo>
                    <a:pt x="296427" y="1517301"/>
                  </a:lnTo>
                  <a:lnTo>
                    <a:pt x="567732" y="1276141"/>
                  </a:lnTo>
                  <a:lnTo>
                    <a:pt x="798844" y="1075174"/>
                  </a:lnTo>
                  <a:lnTo>
                    <a:pt x="1040005" y="869182"/>
                  </a:lnTo>
                  <a:lnTo>
                    <a:pt x="1301262" y="663191"/>
                  </a:lnTo>
                  <a:lnTo>
                    <a:pt x="1381649" y="602901"/>
                  </a:lnTo>
                  <a:lnTo>
                    <a:pt x="1642906" y="391886"/>
                  </a:lnTo>
                  <a:lnTo>
                    <a:pt x="1788607" y="271306"/>
                  </a:lnTo>
                  <a:lnTo>
                    <a:pt x="1863969" y="211015"/>
                  </a:lnTo>
                  <a:lnTo>
                    <a:pt x="1894114" y="185895"/>
                  </a:lnTo>
                  <a:lnTo>
                    <a:pt x="1939332" y="130629"/>
                  </a:lnTo>
                  <a:lnTo>
                    <a:pt x="1959429" y="75363"/>
                  </a:lnTo>
                  <a:lnTo>
                    <a:pt x="1964453" y="55266"/>
                  </a:lnTo>
                  <a:lnTo>
                    <a:pt x="1964453" y="25121"/>
                  </a:lnTo>
                  <a:lnTo>
                    <a:pt x="1984550" y="5024"/>
                  </a:lnTo>
                  <a:lnTo>
                    <a:pt x="2004646" y="0"/>
                  </a:lnTo>
                  <a:lnTo>
                    <a:pt x="2024743" y="20097"/>
                  </a:lnTo>
                  <a:lnTo>
                    <a:pt x="2039816" y="55266"/>
                  </a:lnTo>
                  <a:lnTo>
                    <a:pt x="2039816" y="90435"/>
                  </a:lnTo>
                  <a:lnTo>
                    <a:pt x="2039816" y="115556"/>
                  </a:lnTo>
                  <a:lnTo>
                    <a:pt x="2024743" y="150725"/>
                  </a:lnTo>
                  <a:lnTo>
                    <a:pt x="1999622" y="200967"/>
                  </a:lnTo>
                  <a:lnTo>
                    <a:pt x="1969477" y="241160"/>
                  </a:lnTo>
                  <a:lnTo>
                    <a:pt x="1939332" y="281354"/>
                  </a:lnTo>
                  <a:lnTo>
                    <a:pt x="1863969" y="346668"/>
                  </a:lnTo>
                  <a:lnTo>
                    <a:pt x="1673051" y="517490"/>
                  </a:lnTo>
                  <a:lnTo>
                    <a:pt x="1552471" y="62802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E20279FF-CC35-4A0F-A60B-6F637C1BE8FE}"/>
              </a:ext>
            </a:extLst>
          </p:cNvPr>
          <p:cNvGrpSpPr/>
          <p:nvPr/>
        </p:nvGrpSpPr>
        <p:grpSpPr>
          <a:xfrm>
            <a:off x="3686177" y="1631157"/>
            <a:ext cx="4903788" cy="4130675"/>
            <a:chOff x="3686177" y="1622425"/>
            <a:chExt cx="4903788" cy="4130675"/>
          </a:xfrm>
          <a:solidFill>
            <a:schemeClr val="tx1"/>
          </a:solidFill>
        </p:grpSpPr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60FB3832-AE64-4DBC-8A0B-CE32DBC92338}"/>
                </a:ext>
              </a:extLst>
            </p:cNvPr>
            <p:cNvSpPr/>
            <p:nvPr/>
          </p:nvSpPr>
          <p:spPr>
            <a:xfrm>
              <a:off x="3965577" y="1989138"/>
              <a:ext cx="1849438" cy="487362"/>
            </a:xfrm>
            <a:custGeom>
              <a:avLst/>
              <a:gdLst>
                <a:gd name="connsiteX0" fmla="*/ 697707 w 1850232"/>
                <a:gd name="connsiteY0" fmla="*/ 214312 h 488156"/>
                <a:gd name="connsiteX1" fmla="*/ 888207 w 1850232"/>
                <a:gd name="connsiteY1" fmla="*/ 178594 h 488156"/>
                <a:gd name="connsiteX2" fmla="*/ 1073944 w 1850232"/>
                <a:gd name="connsiteY2" fmla="*/ 138112 h 488156"/>
                <a:gd name="connsiteX3" fmla="*/ 1202532 w 1850232"/>
                <a:gd name="connsiteY3" fmla="*/ 100012 h 488156"/>
                <a:gd name="connsiteX4" fmla="*/ 1269207 w 1850232"/>
                <a:gd name="connsiteY4" fmla="*/ 71437 h 488156"/>
                <a:gd name="connsiteX5" fmla="*/ 1328738 w 1850232"/>
                <a:gd name="connsiteY5" fmla="*/ 38100 h 488156"/>
                <a:gd name="connsiteX6" fmla="*/ 1359694 w 1850232"/>
                <a:gd name="connsiteY6" fmla="*/ 14287 h 488156"/>
                <a:gd name="connsiteX7" fmla="*/ 1381125 w 1850232"/>
                <a:gd name="connsiteY7" fmla="*/ 4762 h 488156"/>
                <a:gd name="connsiteX8" fmla="*/ 1412082 w 1850232"/>
                <a:gd name="connsiteY8" fmla="*/ 0 h 488156"/>
                <a:gd name="connsiteX9" fmla="*/ 1500188 w 1850232"/>
                <a:gd name="connsiteY9" fmla="*/ 4762 h 488156"/>
                <a:gd name="connsiteX10" fmla="*/ 1754982 w 1850232"/>
                <a:gd name="connsiteY10" fmla="*/ 57150 h 488156"/>
                <a:gd name="connsiteX11" fmla="*/ 1828800 w 1850232"/>
                <a:gd name="connsiteY11" fmla="*/ 80962 h 488156"/>
                <a:gd name="connsiteX12" fmla="*/ 1847850 w 1850232"/>
                <a:gd name="connsiteY12" fmla="*/ 100012 h 488156"/>
                <a:gd name="connsiteX13" fmla="*/ 1850232 w 1850232"/>
                <a:gd name="connsiteY13" fmla="*/ 128587 h 488156"/>
                <a:gd name="connsiteX14" fmla="*/ 1838325 w 1850232"/>
                <a:gd name="connsiteY14" fmla="*/ 154781 h 488156"/>
                <a:gd name="connsiteX15" fmla="*/ 1812132 w 1850232"/>
                <a:gd name="connsiteY15" fmla="*/ 188119 h 488156"/>
                <a:gd name="connsiteX16" fmla="*/ 1785938 w 1850232"/>
                <a:gd name="connsiteY16" fmla="*/ 202406 h 488156"/>
                <a:gd name="connsiteX17" fmla="*/ 1740694 w 1850232"/>
                <a:gd name="connsiteY17" fmla="*/ 221456 h 488156"/>
                <a:gd name="connsiteX18" fmla="*/ 1645444 w 1850232"/>
                <a:gd name="connsiteY18" fmla="*/ 242887 h 488156"/>
                <a:gd name="connsiteX19" fmla="*/ 1314450 w 1850232"/>
                <a:gd name="connsiteY19" fmla="*/ 283369 h 488156"/>
                <a:gd name="connsiteX20" fmla="*/ 852488 w 1850232"/>
                <a:gd name="connsiteY20" fmla="*/ 364331 h 488156"/>
                <a:gd name="connsiteX21" fmla="*/ 678657 w 1850232"/>
                <a:gd name="connsiteY21" fmla="*/ 397669 h 488156"/>
                <a:gd name="connsiteX22" fmla="*/ 585788 w 1850232"/>
                <a:gd name="connsiteY22" fmla="*/ 428625 h 488156"/>
                <a:gd name="connsiteX23" fmla="*/ 490538 w 1850232"/>
                <a:gd name="connsiteY23" fmla="*/ 464344 h 488156"/>
                <a:gd name="connsiteX24" fmla="*/ 454819 w 1850232"/>
                <a:gd name="connsiteY24" fmla="*/ 481012 h 488156"/>
                <a:gd name="connsiteX25" fmla="*/ 431007 w 1850232"/>
                <a:gd name="connsiteY25" fmla="*/ 488156 h 488156"/>
                <a:gd name="connsiteX26" fmla="*/ 402432 w 1850232"/>
                <a:gd name="connsiteY26" fmla="*/ 488156 h 488156"/>
                <a:gd name="connsiteX27" fmla="*/ 361950 w 1850232"/>
                <a:gd name="connsiteY27" fmla="*/ 481012 h 488156"/>
                <a:gd name="connsiteX28" fmla="*/ 314325 w 1850232"/>
                <a:gd name="connsiteY28" fmla="*/ 466725 h 488156"/>
                <a:gd name="connsiteX29" fmla="*/ 250032 w 1850232"/>
                <a:gd name="connsiteY29" fmla="*/ 433387 h 488156"/>
                <a:gd name="connsiteX30" fmla="*/ 169069 w 1850232"/>
                <a:gd name="connsiteY30" fmla="*/ 373856 h 488156"/>
                <a:gd name="connsiteX31" fmla="*/ 90488 w 1850232"/>
                <a:gd name="connsiteY31" fmla="*/ 304800 h 488156"/>
                <a:gd name="connsiteX32" fmla="*/ 45244 w 1850232"/>
                <a:gd name="connsiteY32" fmla="*/ 254794 h 488156"/>
                <a:gd name="connsiteX33" fmla="*/ 16669 w 1850232"/>
                <a:gd name="connsiteY33" fmla="*/ 216694 h 488156"/>
                <a:gd name="connsiteX34" fmla="*/ 0 w 1850232"/>
                <a:gd name="connsiteY34" fmla="*/ 171450 h 488156"/>
                <a:gd name="connsiteX35" fmla="*/ 0 w 1850232"/>
                <a:gd name="connsiteY35" fmla="*/ 140494 h 488156"/>
                <a:gd name="connsiteX36" fmla="*/ 11907 w 1850232"/>
                <a:gd name="connsiteY36" fmla="*/ 123825 h 488156"/>
                <a:gd name="connsiteX37" fmla="*/ 30957 w 1850232"/>
                <a:gd name="connsiteY37" fmla="*/ 119062 h 488156"/>
                <a:gd name="connsiteX38" fmla="*/ 71438 w 1850232"/>
                <a:gd name="connsiteY38" fmla="*/ 133350 h 488156"/>
                <a:gd name="connsiteX39" fmla="*/ 157163 w 1850232"/>
                <a:gd name="connsiteY39" fmla="*/ 176212 h 488156"/>
                <a:gd name="connsiteX40" fmla="*/ 238125 w 1850232"/>
                <a:gd name="connsiteY40" fmla="*/ 204787 h 488156"/>
                <a:gd name="connsiteX41" fmla="*/ 323850 w 1850232"/>
                <a:gd name="connsiteY41" fmla="*/ 226219 h 488156"/>
                <a:gd name="connsiteX42" fmla="*/ 445294 w 1850232"/>
                <a:gd name="connsiteY42" fmla="*/ 238125 h 488156"/>
                <a:gd name="connsiteX43" fmla="*/ 547688 w 1850232"/>
                <a:gd name="connsiteY43" fmla="*/ 230981 h 488156"/>
                <a:gd name="connsiteX44" fmla="*/ 697707 w 1850232"/>
                <a:gd name="connsiteY44" fmla="*/ 2143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0232" h="488156">
                  <a:moveTo>
                    <a:pt x="697707" y="214312"/>
                  </a:moveTo>
                  <a:lnTo>
                    <a:pt x="888207" y="178594"/>
                  </a:lnTo>
                  <a:lnTo>
                    <a:pt x="1073944" y="138112"/>
                  </a:lnTo>
                  <a:lnTo>
                    <a:pt x="1202532" y="100012"/>
                  </a:lnTo>
                  <a:lnTo>
                    <a:pt x="1269207" y="71437"/>
                  </a:lnTo>
                  <a:lnTo>
                    <a:pt x="1328738" y="38100"/>
                  </a:lnTo>
                  <a:lnTo>
                    <a:pt x="1359694" y="14287"/>
                  </a:lnTo>
                  <a:lnTo>
                    <a:pt x="1381125" y="4762"/>
                  </a:lnTo>
                  <a:lnTo>
                    <a:pt x="1412082" y="0"/>
                  </a:lnTo>
                  <a:lnTo>
                    <a:pt x="1500188" y="4762"/>
                  </a:lnTo>
                  <a:lnTo>
                    <a:pt x="1754982" y="57150"/>
                  </a:lnTo>
                  <a:lnTo>
                    <a:pt x="1828800" y="80962"/>
                  </a:lnTo>
                  <a:lnTo>
                    <a:pt x="1847850" y="100012"/>
                  </a:lnTo>
                  <a:lnTo>
                    <a:pt x="1850232" y="128587"/>
                  </a:lnTo>
                  <a:lnTo>
                    <a:pt x="1838325" y="154781"/>
                  </a:lnTo>
                  <a:lnTo>
                    <a:pt x="1812132" y="188119"/>
                  </a:lnTo>
                  <a:lnTo>
                    <a:pt x="1785938" y="202406"/>
                  </a:lnTo>
                  <a:lnTo>
                    <a:pt x="1740694" y="221456"/>
                  </a:lnTo>
                  <a:lnTo>
                    <a:pt x="1645444" y="242887"/>
                  </a:lnTo>
                  <a:lnTo>
                    <a:pt x="1314450" y="283369"/>
                  </a:lnTo>
                  <a:lnTo>
                    <a:pt x="852488" y="364331"/>
                  </a:lnTo>
                  <a:lnTo>
                    <a:pt x="678657" y="397669"/>
                  </a:lnTo>
                  <a:lnTo>
                    <a:pt x="585788" y="428625"/>
                  </a:lnTo>
                  <a:lnTo>
                    <a:pt x="490538" y="464344"/>
                  </a:lnTo>
                  <a:lnTo>
                    <a:pt x="454819" y="481012"/>
                  </a:lnTo>
                  <a:lnTo>
                    <a:pt x="431007" y="488156"/>
                  </a:lnTo>
                  <a:lnTo>
                    <a:pt x="402432" y="488156"/>
                  </a:lnTo>
                  <a:lnTo>
                    <a:pt x="361950" y="481012"/>
                  </a:lnTo>
                  <a:lnTo>
                    <a:pt x="314325" y="466725"/>
                  </a:lnTo>
                  <a:lnTo>
                    <a:pt x="250032" y="433387"/>
                  </a:lnTo>
                  <a:lnTo>
                    <a:pt x="169069" y="373856"/>
                  </a:lnTo>
                  <a:lnTo>
                    <a:pt x="90488" y="304800"/>
                  </a:lnTo>
                  <a:lnTo>
                    <a:pt x="45244" y="254794"/>
                  </a:lnTo>
                  <a:lnTo>
                    <a:pt x="16669" y="216694"/>
                  </a:lnTo>
                  <a:lnTo>
                    <a:pt x="0" y="171450"/>
                  </a:lnTo>
                  <a:lnTo>
                    <a:pt x="0" y="140494"/>
                  </a:lnTo>
                  <a:lnTo>
                    <a:pt x="11907" y="123825"/>
                  </a:lnTo>
                  <a:lnTo>
                    <a:pt x="30957" y="119062"/>
                  </a:lnTo>
                  <a:lnTo>
                    <a:pt x="71438" y="133350"/>
                  </a:lnTo>
                  <a:lnTo>
                    <a:pt x="157163" y="176212"/>
                  </a:lnTo>
                  <a:lnTo>
                    <a:pt x="238125" y="204787"/>
                  </a:lnTo>
                  <a:lnTo>
                    <a:pt x="323850" y="226219"/>
                  </a:lnTo>
                  <a:lnTo>
                    <a:pt x="445294" y="238125"/>
                  </a:lnTo>
                  <a:lnTo>
                    <a:pt x="547688" y="230981"/>
                  </a:lnTo>
                  <a:lnTo>
                    <a:pt x="697707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3">
              <a:extLst>
                <a:ext uri="{FF2B5EF4-FFF2-40B4-BE49-F238E27FC236}">
                  <a16:creationId xmlns:a16="http://schemas.microsoft.com/office/drawing/2014/main" id="{946C5B91-E4B5-4EE4-996E-9190A8E7DD1A}"/>
                </a:ext>
              </a:extLst>
            </p:cNvPr>
            <p:cNvSpPr/>
            <p:nvPr/>
          </p:nvSpPr>
          <p:spPr>
            <a:xfrm rot="16200000">
              <a:off x="3594103" y="3367089"/>
              <a:ext cx="2587625" cy="536575"/>
            </a:xfrm>
            <a:custGeom>
              <a:avLst/>
              <a:gdLst>
                <a:gd name="connsiteX0" fmla="*/ 1266314 w 2587434"/>
                <a:gd name="connsiteY0" fmla="*/ 242302 h 536525"/>
                <a:gd name="connsiteX1" fmla="*/ 2148984 w 2587434"/>
                <a:gd name="connsiteY1" fmla="*/ 242302 h 536525"/>
                <a:gd name="connsiteX2" fmla="*/ 2327826 w 2587434"/>
                <a:gd name="connsiteY2" fmla="*/ 239417 h 536525"/>
                <a:gd name="connsiteX3" fmla="*/ 2379747 w 2587434"/>
                <a:gd name="connsiteY3" fmla="*/ 233648 h 536525"/>
                <a:gd name="connsiteX4" fmla="*/ 2420131 w 2587434"/>
                <a:gd name="connsiteY4" fmla="*/ 222110 h 536525"/>
                <a:gd name="connsiteX5" fmla="*/ 2469168 w 2587434"/>
                <a:gd name="connsiteY5" fmla="*/ 196149 h 536525"/>
                <a:gd name="connsiteX6" fmla="*/ 2509552 w 2587434"/>
                <a:gd name="connsiteY6" fmla="*/ 155766 h 536525"/>
                <a:gd name="connsiteX7" fmla="*/ 2526859 w 2587434"/>
                <a:gd name="connsiteY7" fmla="*/ 124036 h 536525"/>
                <a:gd name="connsiteX8" fmla="*/ 2555704 w 2587434"/>
                <a:gd name="connsiteY8" fmla="*/ 31730 h 536525"/>
                <a:gd name="connsiteX9" fmla="*/ 2573012 w 2587434"/>
                <a:gd name="connsiteY9" fmla="*/ 0 h 536525"/>
                <a:gd name="connsiteX10" fmla="*/ 2587434 w 2587434"/>
                <a:gd name="connsiteY10" fmla="*/ 121151 h 536525"/>
                <a:gd name="connsiteX11" fmla="*/ 2558589 w 2587434"/>
                <a:gd name="connsiteY11" fmla="*/ 193265 h 536525"/>
                <a:gd name="connsiteX12" fmla="*/ 2523974 w 2587434"/>
                <a:gd name="connsiteY12" fmla="*/ 256725 h 536525"/>
                <a:gd name="connsiteX13" fmla="*/ 2448976 w 2587434"/>
                <a:gd name="connsiteY13" fmla="*/ 380760 h 536525"/>
                <a:gd name="connsiteX14" fmla="*/ 2394170 w 2587434"/>
                <a:gd name="connsiteY14" fmla="*/ 449989 h 536525"/>
                <a:gd name="connsiteX15" fmla="*/ 2348017 w 2587434"/>
                <a:gd name="connsiteY15" fmla="*/ 499026 h 536525"/>
                <a:gd name="connsiteX16" fmla="*/ 2313403 w 2587434"/>
                <a:gd name="connsiteY16" fmla="*/ 524987 h 536525"/>
                <a:gd name="connsiteX17" fmla="*/ 2278788 w 2587434"/>
                <a:gd name="connsiteY17" fmla="*/ 536525 h 536525"/>
                <a:gd name="connsiteX18" fmla="*/ 2244174 w 2587434"/>
                <a:gd name="connsiteY18" fmla="*/ 524987 h 536525"/>
                <a:gd name="connsiteX19" fmla="*/ 2143215 w 2587434"/>
                <a:gd name="connsiteY19" fmla="*/ 493257 h 536525"/>
                <a:gd name="connsiteX20" fmla="*/ 2073986 w 2587434"/>
                <a:gd name="connsiteY20" fmla="*/ 484603 h 536525"/>
                <a:gd name="connsiteX21" fmla="*/ 1719187 w 2587434"/>
                <a:gd name="connsiteY21" fmla="*/ 484603 h 536525"/>
                <a:gd name="connsiteX22" fmla="*/ 2884 w 2587434"/>
                <a:gd name="connsiteY22" fmla="*/ 490372 h 536525"/>
                <a:gd name="connsiteX23" fmla="*/ 0 w 2587434"/>
                <a:gd name="connsiteY23" fmla="*/ 245186 h 536525"/>
                <a:gd name="connsiteX24" fmla="*/ 141342 w 2587434"/>
                <a:gd name="connsiteY24" fmla="*/ 242302 h 536525"/>
                <a:gd name="connsiteX25" fmla="*/ 1266314 w 2587434"/>
                <a:gd name="connsiteY25" fmla="*/ 242302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87434" h="536525">
                  <a:moveTo>
                    <a:pt x="1266314" y="242302"/>
                  </a:moveTo>
                  <a:lnTo>
                    <a:pt x="2148984" y="242302"/>
                  </a:lnTo>
                  <a:lnTo>
                    <a:pt x="2327826" y="239417"/>
                  </a:lnTo>
                  <a:lnTo>
                    <a:pt x="2379747" y="233648"/>
                  </a:lnTo>
                  <a:lnTo>
                    <a:pt x="2420131" y="222110"/>
                  </a:lnTo>
                  <a:lnTo>
                    <a:pt x="2469168" y="196149"/>
                  </a:lnTo>
                  <a:lnTo>
                    <a:pt x="2509552" y="155766"/>
                  </a:lnTo>
                  <a:lnTo>
                    <a:pt x="2526859" y="124036"/>
                  </a:lnTo>
                  <a:lnTo>
                    <a:pt x="2555704" y="31730"/>
                  </a:lnTo>
                  <a:lnTo>
                    <a:pt x="2573012" y="0"/>
                  </a:lnTo>
                  <a:lnTo>
                    <a:pt x="2587434" y="121151"/>
                  </a:lnTo>
                  <a:lnTo>
                    <a:pt x="2558589" y="193265"/>
                  </a:lnTo>
                  <a:lnTo>
                    <a:pt x="2523974" y="256725"/>
                  </a:lnTo>
                  <a:lnTo>
                    <a:pt x="2448976" y="380760"/>
                  </a:lnTo>
                  <a:lnTo>
                    <a:pt x="2394170" y="449989"/>
                  </a:lnTo>
                  <a:lnTo>
                    <a:pt x="2348017" y="499026"/>
                  </a:lnTo>
                  <a:lnTo>
                    <a:pt x="2313403" y="524987"/>
                  </a:lnTo>
                  <a:lnTo>
                    <a:pt x="2278788" y="536525"/>
                  </a:lnTo>
                  <a:lnTo>
                    <a:pt x="2244174" y="524987"/>
                  </a:lnTo>
                  <a:lnTo>
                    <a:pt x="2143215" y="493257"/>
                  </a:lnTo>
                  <a:lnTo>
                    <a:pt x="2073986" y="484603"/>
                  </a:lnTo>
                  <a:lnTo>
                    <a:pt x="1719187" y="484603"/>
                  </a:lnTo>
                  <a:lnTo>
                    <a:pt x="2884" y="490372"/>
                  </a:lnTo>
                  <a:cubicBezTo>
                    <a:pt x="1923" y="408643"/>
                    <a:pt x="961" y="326915"/>
                    <a:pt x="0" y="245186"/>
                  </a:cubicBezTo>
                  <a:lnTo>
                    <a:pt x="141342" y="242302"/>
                  </a:lnTo>
                  <a:lnTo>
                    <a:pt x="1266314" y="2423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AA8EFB49-BD47-4826-BF69-CEC08EF432FA}"/>
                </a:ext>
              </a:extLst>
            </p:cNvPr>
            <p:cNvSpPr/>
            <p:nvPr/>
          </p:nvSpPr>
          <p:spPr>
            <a:xfrm>
              <a:off x="5032377" y="3252789"/>
              <a:ext cx="649288" cy="301625"/>
            </a:xfrm>
            <a:custGeom>
              <a:avLst/>
              <a:gdLst>
                <a:gd name="connsiteX0" fmla="*/ 228600 w 650082"/>
                <a:gd name="connsiteY0" fmla="*/ 264318 h 302418"/>
                <a:gd name="connsiteX1" fmla="*/ 0 w 650082"/>
                <a:gd name="connsiteY1" fmla="*/ 302418 h 302418"/>
                <a:gd name="connsiteX2" fmla="*/ 4763 w 650082"/>
                <a:gd name="connsiteY2" fmla="*/ 166687 h 302418"/>
                <a:gd name="connsiteX3" fmla="*/ 109538 w 650082"/>
                <a:gd name="connsiteY3" fmla="*/ 111918 h 302418"/>
                <a:gd name="connsiteX4" fmla="*/ 233363 w 650082"/>
                <a:gd name="connsiteY4" fmla="*/ 57150 h 302418"/>
                <a:gd name="connsiteX5" fmla="*/ 319088 w 650082"/>
                <a:gd name="connsiteY5" fmla="*/ 26193 h 302418"/>
                <a:gd name="connsiteX6" fmla="*/ 376238 w 650082"/>
                <a:gd name="connsiteY6" fmla="*/ 11906 h 302418"/>
                <a:gd name="connsiteX7" fmla="*/ 431007 w 650082"/>
                <a:gd name="connsiteY7" fmla="*/ 0 h 302418"/>
                <a:gd name="connsiteX8" fmla="*/ 481013 w 650082"/>
                <a:gd name="connsiteY8" fmla="*/ 4762 h 302418"/>
                <a:gd name="connsiteX9" fmla="*/ 516732 w 650082"/>
                <a:gd name="connsiteY9" fmla="*/ 14287 h 302418"/>
                <a:gd name="connsiteX10" fmla="*/ 557213 w 650082"/>
                <a:gd name="connsiteY10" fmla="*/ 33337 h 302418"/>
                <a:gd name="connsiteX11" fmla="*/ 604838 w 650082"/>
                <a:gd name="connsiteY11" fmla="*/ 61912 h 302418"/>
                <a:gd name="connsiteX12" fmla="*/ 628650 w 650082"/>
                <a:gd name="connsiteY12" fmla="*/ 90487 h 302418"/>
                <a:gd name="connsiteX13" fmla="*/ 647700 w 650082"/>
                <a:gd name="connsiteY13" fmla="*/ 123825 h 302418"/>
                <a:gd name="connsiteX14" fmla="*/ 650082 w 650082"/>
                <a:gd name="connsiteY14" fmla="*/ 145256 h 302418"/>
                <a:gd name="connsiteX15" fmla="*/ 642938 w 650082"/>
                <a:gd name="connsiteY15" fmla="*/ 166687 h 302418"/>
                <a:gd name="connsiteX16" fmla="*/ 626269 w 650082"/>
                <a:gd name="connsiteY16" fmla="*/ 185737 h 302418"/>
                <a:gd name="connsiteX17" fmla="*/ 588169 w 650082"/>
                <a:gd name="connsiteY17" fmla="*/ 202406 h 302418"/>
                <a:gd name="connsiteX18" fmla="*/ 511969 w 650082"/>
                <a:gd name="connsiteY18" fmla="*/ 216693 h 302418"/>
                <a:gd name="connsiteX19" fmla="*/ 228600 w 650082"/>
                <a:gd name="connsiteY19" fmla="*/ 264318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0082" h="302418">
                  <a:moveTo>
                    <a:pt x="228600" y="264318"/>
                  </a:moveTo>
                  <a:lnTo>
                    <a:pt x="0" y="302418"/>
                  </a:lnTo>
                  <a:lnTo>
                    <a:pt x="4763" y="166687"/>
                  </a:lnTo>
                  <a:lnTo>
                    <a:pt x="109538" y="111918"/>
                  </a:lnTo>
                  <a:lnTo>
                    <a:pt x="233363" y="57150"/>
                  </a:lnTo>
                  <a:lnTo>
                    <a:pt x="319088" y="26193"/>
                  </a:lnTo>
                  <a:lnTo>
                    <a:pt x="376238" y="11906"/>
                  </a:lnTo>
                  <a:lnTo>
                    <a:pt x="431007" y="0"/>
                  </a:lnTo>
                  <a:lnTo>
                    <a:pt x="481013" y="4762"/>
                  </a:lnTo>
                  <a:cubicBezTo>
                    <a:pt x="515113" y="14505"/>
                    <a:pt x="502793" y="14287"/>
                    <a:pt x="516732" y="14287"/>
                  </a:cubicBezTo>
                  <a:lnTo>
                    <a:pt x="557213" y="33337"/>
                  </a:lnTo>
                  <a:lnTo>
                    <a:pt x="604838" y="61912"/>
                  </a:lnTo>
                  <a:lnTo>
                    <a:pt x="628650" y="90487"/>
                  </a:lnTo>
                  <a:lnTo>
                    <a:pt x="647700" y="123825"/>
                  </a:lnTo>
                  <a:lnTo>
                    <a:pt x="650082" y="145256"/>
                  </a:lnTo>
                  <a:lnTo>
                    <a:pt x="642938" y="166687"/>
                  </a:lnTo>
                  <a:lnTo>
                    <a:pt x="626269" y="185737"/>
                  </a:lnTo>
                  <a:lnTo>
                    <a:pt x="588169" y="202406"/>
                  </a:lnTo>
                  <a:lnTo>
                    <a:pt x="511969" y="216693"/>
                  </a:lnTo>
                  <a:lnTo>
                    <a:pt x="228600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2">
              <a:extLst>
                <a:ext uri="{FF2B5EF4-FFF2-40B4-BE49-F238E27FC236}">
                  <a16:creationId xmlns:a16="http://schemas.microsoft.com/office/drawing/2014/main" id="{DC788515-80BB-4BD5-9A34-3051BD0D336B}"/>
                </a:ext>
              </a:extLst>
            </p:cNvPr>
            <p:cNvSpPr/>
            <p:nvPr/>
          </p:nvSpPr>
          <p:spPr>
            <a:xfrm rot="16200000">
              <a:off x="3405984" y="4026694"/>
              <a:ext cx="1681162" cy="533400"/>
            </a:xfrm>
            <a:custGeom>
              <a:avLst/>
              <a:gdLst>
                <a:gd name="connsiteX0" fmla="*/ 750093 w 1681162"/>
                <a:gd name="connsiteY0" fmla="*/ 211931 h 533400"/>
                <a:gd name="connsiteX1" fmla="*/ 1373981 w 1681162"/>
                <a:gd name="connsiteY1" fmla="*/ 211931 h 533400"/>
                <a:gd name="connsiteX2" fmla="*/ 1423987 w 1681162"/>
                <a:gd name="connsiteY2" fmla="*/ 211931 h 533400"/>
                <a:gd name="connsiteX3" fmla="*/ 1464468 w 1681162"/>
                <a:gd name="connsiteY3" fmla="*/ 207169 h 533400"/>
                <a:gd name="connsiteX4" fmla="*/ 1512093 w 1681162"/>
                <a:gd name="connsiteY4" fmla="*/ 188119 h 533400"/>
                <a:gd name="connsiteX5" fmla="*/ 1554956 w 1681162"/>
                <a:gd name="connsiteY5" fmla="*/ 154781 h 533400"/>
                <a:gd name="connsiteX6" fmla="*/ 1590675 w 1681162"/>
                <a:gd name="connsiteY6" fmla="*/ 111919 h 533400"/>
                <a:gd name="connsiteX7" fmla="*/ 1609725 w 1681162"/>
                <a:gd name="connsiteY7" fmla="*/ 57150 h 533400"/>
                <a:gd name="connsiteX8" fmla="*/ 1614487 w 1681162"/>
                <a:gd name="connsiteY8" fmla="*/ 35719 h 533400"/>
                <a:gd name="connsiteX9" fmla="*/ 1621631 w 1681162"/>
                <a:gd name="connsiteY9" fmla="*/ 21431 h 533400"/>
                <a:gd name="connsiteX10" fmla="*/ 1635918 w 1681162"/>
                <a:gd name="connsiteY10" fmla="*/ 9525 h 533400"/>
                <a:gd name="connsiteX11" fmla="*/ 1654968 w 1681162"/>
                <a:gd name="connsiteY11" fmla="*/ 0 h 533400"/>
                <a:gd name="connsiteX12" fmla="*/ 1671637 w 1681162"/>
                <a:gd name="connsiteY12" fmla="*/ 7144 h 533400"/>
                <a:gd name="connsiteX13" fmla="*/ 1681162 w 1681162"/>
                <a:gd name="connsiteY13" fmla="*/ 28575 h 533400"/>
                <a:gd name="connsiteX14" fmla="*/ 1681162 w 1681162"/>
                <a:gd name="connsiteY14" fmla="*/ 66675 h 533400"/>
                <a:gd name="connsiteX15" fmla="*/ 1681162 w 1681162"/>
                <a:gd name="connsiteY15" fmla="*/ 119063 h 533400"/>
                <a:gd name="connsiteX16" fmla="*/ 1669256 w 1681162"/>
                <a:gd name="connsiteY16" fmla="*/ 183356 h 533400"/>
                <a:gd name="connsiteX17" fmla="*/ 1650206 w 1681162"/>
                <a:gd name="connsiteY17" fmla="*/ 242888 h 533400"/>
                <a:gd name="connsiteX18" fmla="*/ 1612106 w 1681162"/>
                <a:gd name="connsiteY18" fmla="*/ 323850 h 533400"/>
                <a:gd name="connsiteX19" fmla="*/ 1557337 w 1681162"/>
                <a:gd name="connsiteY19" fmla="*/ 400050 h 533400"/>
                <a:gd name="connsiteX20" fmla="*/ 1497806 w 1681162"/>
                <a:gd name="connsiteY20" fmla="*/ 469106 h 533400"/>
                <a:gd name="connsiteX21" fmla="*/ 1457325 w 1681162"/>
                <a:gd name="connsiteY21" fmla="*/ 507206 h 533400"/>
                <a:gd name="connsiteX22" fmla="*/ 1433512 w 1681162"/>
                <a:gd name="connsiteY22" fmla="*/ 523875 h 533400"/>
                <a:gd name="connsiteX23" fmla="*/ 1409700 w 1681162"/>
                <a:gd name="connsiteY23" fmla="*/ 531019 h 533400"/>
                <a:gd name="connsiteX24" fmla="*/ 1378743 w 1681162"/>
                <a:gd name="connsiteY24" fmla="*/ 533400 h 533400"/>
                <a:gd name="connsiteX25" fmla="*/ 1340643 w 1681162"/>
                <a:gd name="connsiteY25" fmla="*/ 523875 h 533400"/>
                <a:gd name="connsiteX26" fmla="*/ 1295400 w 1681162"/>
                <a:gd name="connsiteY26" fmla="*/ 511969 h 533400"/>
                <a:gd name="connsiteX27" fmla="*/ 1235868 w 1681162"/>
                <a:gd name="connsiteY27" fmla="*/ 481013 h 533400"/>
                <a:gd name="connsiteX28" fmla="*/ 809625 w 1681162"/>
                <a:gd name="connsiteY28" fmla="*/ 457200 h 533400"/>
                <a:gd name="connsiteX29" fmla="*/ 2381 w 1681162"/>
                <a:gd name="connsiteY29" fmla="*/ 407194 h 533400"/>
                <a:gd name="connsiteX30" fmla="*/ 0 w 1681162"/>
                <a:gd name="connsiteY30" fmla="*/ 214313 h 533400"/>
                <a:gd name="connsiteX31" fmla="*/ 192881 w 1681162"/>
                <a:gd name="connsiteY31" fmla="*/ 214313 h 533400"/>
                <a:gd name="connsiteX32" fmla="*/ 750093 w 1681162"/>
                <a:gd name="connsiteY32" fmla="*/ 21193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81162" h="533400">
                  <a:moveTo>
                    <a:pt x="750093" y="211931"/>
                  </a:moveTo>
                  <a:lnTo>
                    <a:pt x="1373981" y="211931"/>
                  </a:lnTo>
                  <a:lnTo>
                    <a:pt x="1423987" y="211931"/>
                  </a:lnTo>
                  <a:lnTo>
                    <a:pt x="1464468" y="207169"/>
                  </a:lnTo>
                  <a:lnTo>
                    <a:pt x="1512093" y="188119"/>
                  </a:lnTo>
                  <a:lnTo>
                    <a:pt x="1554956" y="154781"/>
                  </a:lnTo>
                  <a:lnTo>
                    <a:pt x="1590675" y="111919"/>
                  </a:lnTo>
                  <a:lnTo>
                    <a:pt x="1609725" y="57150"/>
                  </a:lnTo>
                  <a:lnTo>
                    <a:pt x="1614487" y="35719"/>
                  </a:lnTo>
                  <a:lnTo>
                    <a:pt x="1621631" y="21431"/>
                  </a:lnTo>
                  <a:lnTo>
                    <a:pt x="1635918" y="9525"/>
                  </a:lnTo>
                  <a:lnTo>
                    <a:pt x="1654968" y="0"/>
                  </a:lnTo>
                  <a:cubicBezTo>
                    <a:pt x="1669966" y="7499"/>
                    <a:pt x="1663931" y="7144"/>
                    <a:pt x="1671637" y="7144"/>
                  </a:cubicBezTo>
                  <a:lnTo>
                    <a:pt x="1681162" y="28575"/>
                  </a:lnTo>
                  <a:lnTo>
                    <a:pt x="1681162" y="66675"/>
                  </a:lnTo>
                  <a:lnTo>
                    <a:pt x="1681162" y="119063"/>
                  </a:lnTo>
                  <a:lnTo>
                    <a:pt x="1669256" y="183356"/>
                  </a:lnTo>
                  <a:lnTo>
                    <a:pt x="1650206" y="242888"/>
                  </a:lnTo>
                  <a:lnTo>
                    <a:pt x="1612106" y="323850"/>
                  </a:lnTo>
                  <a:lnTo>
                    <a:pt x="1557337" y="400050"/>
                  </a:lnTo>
                  <a:lnTo>
                    <a:pt x="1497806" y="469106"/>
                  </a:lnTo>
                  <a:lnTo>
                    <a:pt x="1457325" y="507206"/>
                  </a:lnTo>
                  <a:lnTo>
                    <a:pt x="1433512" y="523875"/>
                  </a:lnTo>
                  <a:lnTo>
                    <a:pt x="1409700" y="531019"/>
                  </a:lnTo>
                  <a:lnTo>
                    <a:pt x="1378743" y="533400"/>
                  </a:lnTo>
                  <a:lnTo>
                    <a:pt x="1340643" y="523875"/>
                  </a:lnTo>
                  <a:lnTo>
                    <a:pt x="1295400" y="511969"/>
                  </a:lnTo>
                  <a:lnTo>
                    <a:pt x="1235868" y="481013"/>
                  </a:lnTo>
                  <a:cubicBezTo>
                    <a:pt x="1093789" y="473031"/>
                    <a:pt x="951928" y="457200"/>
                    <a:pt x="809625" y="457200"/>
                  </a:cubicBezTo>
                  <a:lnTo>
                    <a:pt x="2381" y="407194"/>
                  </a:lnTo>
                  <a:cubicBezTo>
                    <a:pt x="1587" y="342900"/>
                    <a:pt x="794" y="278607"/>
                    <a:pt x="0" y="214313"/>
                  </a:cubicBezTo>
                  <a:lnTo>
                    <a:pt x="192881" y="214313"/>
                  </a:lnTo>
                  <a:lnTo>
                    <a:pt x="75009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8">
              <a:extLst>
                <a:ext uri="{FF2B5EF4-FFF2-40B4-BE49-F238E27FC236}">
                  <a16:creationId xmlns:a16="http://schemas.microsoft.com/office/drawing/2014/main" id="{1B24FC26-3432-4864-82BA-FBC24475884B}"/>
                </a:ext>
              </a:extLst>
            </p:cNvPr>
            <p:cNvSpPr/>
            <p:nvPr/>
          </p:nvSpPr>
          <p:spPr>
            <a:xfrm>
              <a:off x="3686177" y="4637089"/>
              <a:ext cx="2160588" cy="782637"/>
            </a:xfrm>
            <a:custGeom>
              <a:avLst/>
              <a:gdLst>
                <a:gd name="connsiteX0" fmla="*/ 452438 w 2159794"/>
                <a:gd name="connsiteY0" fmla="*/ 481012 h 783431"/>
                <a:gd name="connsiteX1" fmla="*/ 735806 w 2159794"/>
                <a:gd name="connsiteY1" fmla="*/ 390525 h 783431"/>
                <a:gd name="connsiteX2" fmla="*/ 1185863 w 2159794"/>
                <a:gd name="connsiteY2" fmla="*/ 259556 h 783431"/>
                <a:gd name="connsiteX3" fmla="*/ 1507331 w 2159794"/>
                <a:gd name="connsiteY3" fmla="*/ 176212 h 783431"/>
                <a:gd name="connsiteX4" fmla="*/ 2043113 w 2159794"/>
                <a:gd name="connsiteY4" fmla="*/ 19050 h 783431"/>
                <a:gd name="connsiteX5" fmla="*/ 2097881 w 2159794"/>
                <a:gd name="connsiteY5" fmla="*/ 7144 h 783431"/>
                <a:gd name="connsiteX6" fmla="*/ 2128838 w 2159794"/>
                <a:gd name="connsiteY6" fmla="*/ 0 h 783431"/>
                <a:gd name="connsiteX7" fmla="*/ 2143125 w 2159794"/>
                <a:gd name="connsiteY7" fmla="*/ 4762 h 783431"/>
                <a:gd name="connsiteX8" fmla="*/ 2157413 w 2159794"/>
                <a:gd name="connsiteY8" fmla="*/ 11906 h 783431"/>
                <a:gd name="connsiteX9" fmla="*/ 2159794 w 2159794"/>
                <a:gd name="connsiteY9" fmla="*/ 26194 h 783431"/>
                <a:gd name="connsiteX10" fmla="*/ 2150269 w 2159794"/>
                <a:gd name="connsiteY10" fmla="*/ 42862 h 783431"/>
                <a:gd name="connsiteX11" fmla="*/ 2133600 w 2159794"/>
                <a:gd name="connsiteY11" fmla="*/ 61912 h 783431"/>
                <a:gd name="connsiteX12" fmla="*/ 2102644 w 2159794"/>
                <a:gd name="connsiteY12" fmla="*/ 78581 h 783431"/>
                <a:gd name="connsiteX13" fmla="*/ 1824038 w 2159794"/>
                <a:gd name="connsiteY13" fmla="*/ 202406 h 783431"/>
                <a:gd name="connsiteX14" fmla="*/ 721519 w 2159794"/>
                <a:gd name="connsiteY14" fmla="*/ 664369 h 783431"/>
                <a:gd name="connsiteX15" fmla="*/ 590550 w 2159794"/>
                <a:gd name="connsiteY15" fmla="*/ 714375 h 783431"/>
                <a:gd name="connsiteX16" fmla="*/ 578644 w 2159794"/>
                <a:gd name="connsiteY16" fmla="*/ 731044 h 783431"/>
                <a:gd name="connsiteX17" fmla="*/ 552450 w 2159794"/>
                <a:gd name="connsiteY17" fmla="*/ 762000 h 783431"/>
                <a:gd name="connsiteX18" fmla="*/ 538163 w 2159794"/>
                <a:gd name="connsiteY18" fmla="*/ 771525 h 783431"/>
                <a:gd name="connsiteX19" fmla="*/ 521494 w 2159794"/>
                <a:gd name="connsiteY19" fmla="*/ 778669 h 783431"/>
                <a:gd name="connsiteX20" fmla="*/ 495300 w 2159794"/>
                <a:gd name="connsiteY20" fmla="*/ 783431 h 783431"/>
                <a:gd name="connsiteX21" fmla="*/ 469106 w 2159794"/>
                <a:gd name="connsiteY21" fmla="*/ 783431 h 783431"/>
                <a:gd name="connsiteX22" fmla="*/ 407194 w 2159794"/>
                <a:gd name="connsiteY22" fmla="*/ 764381 h 783431"/>
                <a:gd name="connsiteX23" fmla="*/ 323850 w 2159794"/>
                <a:gd name="connsiteY23" fmla="*/ 726281 h 783431"/>
                <a:gd name="connsiteX24" fmla="*/ 235744 w 2159794"/>
                <a:gd name="connsiteY24" fmla="*/ 683419 h 783431"/>
                <a:gd name="connsiteX25" fmla="*/ 159544 w 2159794"/>
                <a:gd name="connsiteY25" fmla="*/ 638175 h 783431"/>
                <a:gd name="connsiteX26" fmla="*/ 104775 w 2159794"/>
                <a:gd name="connsiteY26" fmla="*/ 597694 h 783431"/>
                <a:gd name="connsiteX27" fmla="*/ 69056 w 2159794"/>
                <a:gd name="connsiteY27" fmla="*/ 561975 h 783431"/>
                <a:gd name="connsiteX28" fmla="*/ 26194 w 2159794"/>
                <a:gd name="connsiteY28" fmla="*/ 516731 h 783431"/>
                <a:gd name="connsiteX29" fmla="*/ 9525 w 2159794"/>
                <a:gd name="connsiteY29" fmla="*/ 481012 h 783431"/>
                <a:gd name="connsiteX30" fmla="*/ 2381 w 2159794"/>
                <a:gd name="connsiteY30" fmla="*/ 447675 h 783431"/>
                <a:gd name="connsiteX31" fmla="*/ 0 w 2159794"/>
                <a:gd name="connsiteY31" fmla="*/ 431006 h 783431"/>
                <a:gd name="connsiteX32" fmla="*/ 7144 w 2159794"/>
                <a:gd name="connsiteY32" fmla="*/ 416719 h 783431"/>
                <a:gd name="connsiteX33" fmla="*/ 21431 w 2159794"/>
                <a:gd name="connsiteY33" fmla="*/ 414337 h 783431"/>
                <a:gd name="connsiteX34" fmla="*/ 38100 w 2159794"/>
                <a:gd name="connsiteY34" fmla="*/ 416719 h 783431"/>
                <a:gd name="connsiteX35" fmla="*/ 71438 w 2159794"/>
                <a:gd name="connsiteY35" fmla="*/ 428625 h 783431"/>
                <a:gd name="connsiteX36" fmla="*/ 133350 w 2159794"/>
                <a:gd name="connsiteY36" fmla="*/ 450056 h 783431"/>
                <a:gd name="connsiteX37" fmla="*/ 188119 w 2159794"/>
                <a:gd name="connsiteY37" fmla="*/ 469106 h 783431"/>
                <a:gd name="connsiteX38" fmla="*/ 228600 w 2159794"/>
                <a:gd name="connsiteY38" fmla="*/ 481012 h 783431"/>
                <a:gd name="connsiteX39" fmla="*/ 266700 w 2159794"/>
                <a:gd name="connsiteY39" fmla="*/ 485775 h 783431"/>
                <a:gd name="connsiteX40" fmla="*/ 304800 w 2159794"/>
                <a:gd name="connsiteY40" fmla="*/ 488156 h 783431"/>
                <a:gd name="connsiteX41" fmla="*/ 338138 w 2159794"/>
                <a:gd name="connsiteY41" fmla="*/ 488156 h 783431"/>
                <a:gd name="connsiteX42" fmla="*/ 373856 w 2159794"/>
                <a:gd name="connsiteY42" fmla="*/ 488156 h 783431"/>
                <a:gd name="connsiteX43" fmla="*/ 452438 w 2159794"/>
                <a:gd name="connsiteY43" fmla="*/ 481012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59794" h="783431">
                  <a:moveTo>
                    <a:pt x="452438" y="481012"/>
                  </a:moveTo>
                  <a:lnTo>
                    <a:pt x="735806" y="390525"/>
                  </a:lnTo>
                  <a:lnTo>
                    <a:pt x="1185863" y="259556"/>
                  </a:lnTo>
                  <a:lnTo>
                    <a:pt x="1507331" y="176212"/>
                  </a:lnTo>
                  <a:lnTo>
                    <a:pt x="2043113" y="19050"/>
                  </a:lnTo>
                  <a:lnTo>
                    <a:pt x="2097881" y="7144"/>
                  </a:lnTo>
                  <a:lnTo>
                    <a:pt x="2128838" y="0"/>
                  </a:lnTo>
                  <a:lnTo>
                    <a:pt x="2143125" y="4762"/>
                  </a:lnTo>
                  <a:lnTo>
                    <a:pt x="2157413" y="11906"/>
                  </a:lnTo>
                  <a:lnTo>
                    <a:pt x="2159794" y="26194"/>
                  </a:lnTo>
                  <a:lnTo>
                    <a:pt x="2150269" y="42862"/>
                  </a:lnTo>
                  <a:lnTo>
                    <a:pt x="2133600" y="61912"/>
                  </a:lnTo>
                  <a:lnTo>
                    <a:pt x="2102644" y="78581"/>
                  </a:lnTo>
                  <a:lnTo>
                    <a:pt x="1824038" y="202406"/>
                  </a:lnTo>
                  <a:lnTo>
                    <a:pt x="721519" y="664369"/>
                  </a:lnTo>
                  <a:lnTo>
                    <a:pt x="590550" y="714375"/>
                  </a:lnTo>
                  <a:lnTo>
                    <a:pt x="578644" y="731044"/>
                  </a:lnTo>
                  <a:lnTo>
                    <a:pt x="552450" y="762000"/>
                  </a:lnTo>
                  <a:lnTo>
                    <a:pt x="538163" y="771525"/>
                  </a:lnTo>
                  <a:lnTo>
                    <a:pt x="521494" y="778669"/>
                  </a:lnTo>
                  <a:lnTo>
                    <a:pt x="495300" y="783431"/>
                  </a:lnTo>
                  <a:lnTo>
                    <a:pt x="469106" y="783431"/>
                  </a:lnTo>
                  <a:lnTo>
                    <a:pt x="407194" y="764381"/>
                  </a:lnTo>
                  <a:lnTo>
                    <a:pt x="323850" y="726281"/>
                  </a:lnTo>
                  <a:lnTo>
                    <a:pt x="235744" y="683419"/>
                  </a:lnTo>
                  <a:lnTo>
                    <a:pt x="159544" y="638175"/>
                  </a:lnTo>
                  <a:lnTo>
                    <a:pt x="104775" y="597694"/>
                  </a:lnTo>
                  <a:lnTo>
                    <a:pt x="69056" y="561975"/>
                  </a:lnTo>
                  <a:lnTo>
                    <a:pt x="26194" y="516731"/>
                  </a:lnTo>
                  <a:lnTo>
                    <a:pt x="9525" y="481012"/>
                  </a:lnTo>
                  <a:lnTo>
                    <a:pt x="2381" y="447675"/>
                  </a:lnTo>
                  <a:lnTo>
                    <a:pt x="0" y="431006"/>
                  </a:lnTo>
                  <a:lnTo>
                    <a:pt x="7144" y="416719"/>
                  </a:lnTo>
                  <a:lnTo>
                    <a:pt x="21431" y="414337"/>
                  </a:lnTo>
                  <a:lnTo>
                    <a:pt x="38100" y="416719"/>
                  </a:lnTo>
                  <a:lnTo>
                    <a:pt x="71438" y="428625"/>
                  </a:lnTo>
                  <a:lnTo>
                    <a:pt x="133350" y="450056"/>
                  </a:lnTo>
                  <a:lnTo>
                    <a:pt x="188119" y="469106"/>
                  </a:lnTo>
                  <a:lnTo>
                    <a:pt x="228600" y="481012"/>
                  </a:lnTo>
                  <a:lnTo>
                    <a:pt x="266700" y="485775"/>
                  </a:lnTo>
                  <a:lnTo>
                    <a:pt x="304800" y="488156"/>
                  </a:lnTo>
                  <a:lnTo>
                    <a:pt x="338138" y="488156"/>
                  </a:lnTo>
                  <a:lnTo>
                    <a:pt x="373856" y="488156"/>
                  </a:lnTo>
                  <a:lnTo>
                    <a:pt x="452438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4">
              <a:extLst>
                <a:ext uri="{FF2B5EF4-FFF2-40B4-BE49-F238E27FC236}">
                  <a16:creationId xmlns:a16="http://schemas.microsoft.com/office/drawing/2014/main" id="{52365170-703A-41FE-89E5-1DCCDBFBEF34}"/>
                </a:ext>
              </a:extLst>
            </p:cNvPr>
            <p:cNvSpPr/>
            <p:nvPr/>
          </p:nvSpPr>
          <p:spPr>
            <a:xfrm rot="16200000">
              <a:off x="5191127" y="2105025"/>
              <a:ext cx="2057400" cy="1092200"/>
            </a:xfrm>
            <a:custGeom>
              <a:avLst/>
              <a:gdLst>
                <a:gd name="connsiteX0" fmla="*/ 807244 w 2057400"/>
                <a:gd name="connsiteY0" fmla="*/ 404812 h 1092994"/>
                <a:gd name="connsiteX1" fmla="*/ 1071563 w 2057400"/>
                <a:gd name="connsiteY1" fmla="*/ 526256 h 1092994"/>
                <a:gd name="connsiteX2" fmla="*/ 1188244 w 2057400"/>
                <a:gd name="connsiteY2" fmla="*/ 571500 h 1092994"/>
                <a:gd name="connsiteX3" fmla="*/ 1440657 w 2057400"/>
                <a:gd name="connsiteY3" fmla="*/ 657225 h 1092994"/>
                <a:gd name="connsiteX4" fmla="*/ 1650207 w 2057400"/>
                <a:gd name="connsiteY4" fmla="*/ 716756 h 1092994"/>
                <a:gd name="connsiteX5" fmla="*/ 1747838 w 2057400"/>
                <a:gd name="connsiteY5" fmla="*/ 733425 h 1092994"/>
                <a:gd name="connsiteX6" fmla="*/ 1793082 w 2057400"/>
                <a:gd name="connsiteY6" fmla="*/ 728662 h 1092994"/>
                <a:gd name="connsiteX7" fmla="*/ 1835944 w 2057400"/>
                <a:gd name="connsiteY7" fmla="*/ 716756 h 1092994"/>
                <a:gd name="connsiteX8" fmla="*/ 1876425 w 2057400"/>
                <a:gd name="connsiteY8" fmla="*/ 692944 h 1092994"/>
                <a:gd name="connsiteX9" fmla="*/ 1926432 w 2057400"/>
                <a:gd name="connsiteY9" fmla="*/ 640556 h 1092994"/>
                <a:gd name="connsiteX10" fmla="*/ 1978819 w 2057400"/>
                <a:gd name="connsiteY10" fmla="*/ 564356 h 1092994"/>
                <a:gd name="connsiteX11" fmla="*/ 2000250 w 2057400"/>
                <a:gd name="connsiteY11" fmla="*/ 538162 h 1092994"/>
                <a:gd name="connsiteX12" fmla="*/ 2014538 w 2057400"/>
                <a:gd name="connsiteY12" fmla="*/ 528637 h 1092994"/>
                <a:gd name="connsiteX13" fmla="*/ 2031207 w 2057400"/>
                <a:gd name="connsiteY13" fmla="*/ 521494 h 1092994"/>
                <a:gd name="connsiteX14" fmla="*/ 2045494 w 2057400"/>
                <a:gd name="connsiteY14" fmla="*/ 528637 h 1092994"/>
                <a:gd name="connsiteX15" fmla="*/ 2057400 w 2057400"/>
                <a:gd name="connsiteY15" fmla="*/ 545306 h 1092994"/>
                <a:gd name="connsiteX16" fmla="*/ 2057400 w 2057400"/>
                <a:gd name="connsiteY16" fmla="*/ 588169 h 1092994"/>
                <a:gd name="connsiteX17" fmla="*/ 2043113 w 2057400"/>
                <a:gd name="connsiteY17" fmla="*/ 688181 h 1092994"/>
                <a:gd name="connsiteX18" fmla="*/ 2012157 w 2057400"/>
                <a:gd name="connsiteY18" fmla="*/ 809625 h 1092994"/>
                <a:gd name="connsiteX19" fmla="*/ 1997869 w 2057400"/>
                <a:gd name="connsiteY19" fmla="*/ 845344 h 1092994"/>
                <a:gd name="connsiteX20" fmla="*/ 1950244 w 2057400"/>
                <a:gd name="connsiteY20" fmla="*/ 919162 h 1092994"/>
                <a:gd name="connsiteX21" fmla="*/ 1871663 w 2057400"/>
                <a:gd name="connsiteY21" fmla="*/ 1019175 h 1092994"/>
                <a:gd name="connsiteX22" fmla="*/ 1828800 w 2057400"/>
                <a:gd name="connsiteY22" fmla="*/ 1069181 h 1092994"/>
                <a:gd name="connsiteX23" fmla="*/ 1807369 w 2057400"/>
                <a:gd name="connsiteY23" fmla="*/ 1085850 h 1092994"/>
                <a:gd name="connsiteX24" fmla="*/ 1778794 w 2057400"/>
                <a:gd name="connsiteY24" fmla="*/ 1092994 h 1092994"/>
                <a:gd name="connsiteX25" fmla="*/ 1743075 w 2057400"/>
                <a:gd name="connsiteY25" fmla="*/ 1081087 h 1092994"/>
                <a:gd name="connsiteX26" fmla="*/ 1716882 w 2057400"/>
                <a:gd name="connsiteY26" fmla="*/ 1064419 h 1092994"/>
                <a:gd name="connsiteX27" fmla="*/ 1685925 w 2057400"/>
                <a:gd name="connsiteY27" fmla="*/ 1028700 h 1092994"/>
                <a:gd name="connsiteX28" fmla="*/ 1547813 w 2057400"/>
                <a:gd name="connsiteY28" fmla="*/ 962025 h 1092994"/>
                <a:gd name="connsiteX29" fmla="*/ 1276350 w 2057400"/>
                <a:gd name="connsiteY29" fmla="*/ 842962 h 1092994"/>
                <a:gd name="connsiteX30" fmla="*/ 1050132 w 2057400"/>
                <a:gd name="connsiteY30" fmla="*/ 740569 h 1092994"/>
                <a:gd name="connsiteX31" fmla="*/ 764382 w 2057400"/>
                <a:gd name="connsiteY31" fmla="*/ 607219 h 1092994"/>
                <a:gd name="connsiteX32" fmla="*/ 628650 w 2057400"/>
                <a:gd name="connsiteY32" fmla="*/ 519112 h 1092994"/>
                <a:gd name="connsiteX33" fmla="*/ 438150 w 2057400"/>
                <a:gd name="connsiteY33" fmla="*/ 395287 h 1092994"/>
                <a:gd name="connsiteX34" fmla="*/ 271463 w 2057400"/>
                <a:gd name="connsiteY34" fmla="*/ 276225 h 1092994"/>
                <a:gd name="connsiteX35" fmla="*/ 57150 w 2057400"/>
                <a:gd name="connsiteY35" fmla="*/ 109537 h 1092994"/>
                <a:gd name="connsiteX36" fmla="*/ 23813 w 2057400"/>
                <a:gd name="connsiteY36" fmla="*/ 78581 h 1092994"/>
                <a:gd name="connsiteX37" fmla="*/ 0 w 2057400"/>
                <a:gd name="connsiteY37" fmla="*/ 38100 h 1092994"/>
                <a:gd name="connsiteX38" fmla="*/ 0 w 2057400"/>
                <a:gd name="connsiteY38" fmla="*/ 16669 h 1092994"/>
                <a:gd name="connsiteX39" fmla="*/ 19050 w 2057400"/>
                <a:gd name="connsiteY39" fmla="*/ 0 h 1092994"/>
                <a:gd name="connsiteX40" fmla="*/ 42863 w 2057400"/>
                <a:gd name="connsiteY40" fmla="*/ 4762 h 1092994"/>
                <a:gd name="connsiteX41" fmla="*/ 135732 w 2057400"/>
                <a:gd name="connsiteY41" fmla="*/ 54769 h 1092994"/>
                <a:gd name="connsiteX42" fmla="*/ 257175 w 2057400"/>
                <a:gd name="connsiteY42" fmla="*/ 126206 h 1092994"/>
                <a:gd name="connsiteX43" fmla="*/ 421482 w 2057400"/>
                <a:gd name="connsiteY43" fmla="*/ 216694 h 1092994"/>
                <a:gd name="connsiteX44" fmla="*/ 640557 w 2057400"/>
                <a:gd name="connsiteY44" fmla="*/ 326231 h 1092994"/>
                <a:gd name="connsiteX45" fmla="*/ 807244 w 2057400"/>
                <a:gd name="connsiteY45" fmla="*/ 4048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7400" h="1092994">
                  <a:moveTo>
                    <a:pt x="807244" y="404812"/>
                  </a:moveTo>
                  <a:lnTo>
                    <a:pt x="1071563" y="526256"/>
                  </a:lnTo>
                  <a:lnTo>
                    <a:pt x="1188244" y="571500"/>
                  </a:lnTo>
                  <a:lnTo>
                    <a:pt x="1440657" y="657225"/>
                  </a:lnTo>
                  <a:lnTo>
                    <a:pt x="1650207" y="716756"/>
                  </a:lnTo>
                  <a:lnTo>
                    <a:pt x="1747838" y="733425"/>
                  </a:lnTo>
                  <a:lnTo>
                    <a:pt x="1793082" y="728662"/>
                  </a:lnTo>
                  <a:lnTo>
                    <a:pt x="1835944" y="716756"/>
                  </a:lnTo>
                  <a:lnTo>
                    <a:pt x="1876425" y="692944"/>
                  </a:lnTo>
                  <a:lnTo>
                    <a:pt x="1926432" y="640556"/>
                  </a:lnTo>
                  <a:lnTo>
                    <a:pt x="1978819" y="564356"/>
                  </a:lnTo>
                  <a:lnTo>
                    <a:pt x="2000250" y="538162"/>
                  </a:lnTo>
                  <a:lnTo>
                    <a:pt x="2014538" y="528637"/>
                  </a:lnTo>
                  <a:lnTo>
                    <a:pt x="2031207" y="521494"/>
                  </a:lnTo>
                  <a:lnTo>
                    <a:pt x="2045494" y="528637"/>
                  </a:lnTo>
                  <a:lnTo>
                    <a:pt x="2057400" y="545306"/>
                  </a:lnTo>
                  <a:lnTo>
                    <a:pt x="2057400" y="588169"/>
                  </a:lnTo>
                  <a:lnTo>
                    <a:pt x="2043113" y="688181"/>
                  </a:lnTo>
                  <a:lnTo>
                    <a:pt x="2012157" y="809625"/>
                  </a:lnTo>
                  <a:lnTo>
                    <a:pt x="1997869" y="845344"/>
                  </a:lnTo>
                  <a:lnTo>
                    <a:pt x="1950244" y="919162"/>
                  </a:lnTo>
                  <a:lnTo>
                    <a:pt x="1871663" y="1019175"/>
                  </a:lnTo>
                  <a:lnTo>
                    <a:pt x="1828800" y="1069181"/>
                  </a:lnTo>
                  <a:lnTo>
                    <a:pt x="1807369" y="1085850"/>
                  </a:lnTo>
                  <a:lnTo>
                    <a:pt x="1778794" y="1092994"/>
                  </a:lnTo>
                  <a:lnTo>
                    <a:pt x="1743075" y="1081087"/>
                  </a:lnTo>
                  <a:lnTo>
                    <a:pt x="1716882" y="1064419"/>
                  </a:lnTo>
                  <a:lnTo>
                    <a:pt x="1685925" y="1028700"/>
                  </a:lnTo>
                  <a:lnTo>
                    <a:pt x="1547813" y="962025"/>
                  </a:lnTo>
                  <a:lnTo>
                    <a:pt x="1276350" y="842962"/>
                  </a:lnTo>
                  <a:lnTo>
                    <a:pt x="1050132" y="740569"/>
                  </a:lnTo>
                  <a:lnTo>
                    <a:pt x="764382" y="607219"/>
                  </a:lnTo>
                  <a:lnTo>
                    <a:pt x="628650" y="519112"/>
                  </a:lnTo>
                  <a:lnTo>
                    <a:pt x="438150" y="395287"/>
                  </a:lnTo>
                  <a:lnTo>
                    <a:pt x="271463" y="276225"/>
                  </a:lnTo>
                  <a:lnTo>
                    <a:pt x="57150" y="109537"/>
                  </a:lnTo>
                  <a:lnTo>
                    <a:pt x="23813" y="78581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19050" y="0"/>
                  </a:lnTo>
                  <a:lnTo>
                    <a:pt x="42863" y="4762"/>
                  </a:lnTo>
                  <a:lnTo>
                    <a:pt x="135732" y="54769"/>
                  </a:lnTo>
                  <a:lnTo>
                    <a:pt x="257175" y="126206"/>
                  </a:lnTo>
                  <a:lnTo>
                    <a:pt x="421482" y="216694"/>
                  </a:lnTo>
                  <a:lnTo>
                    <a:pt x="640557" y="326231"/>
                  </a:lnTo>
                  <a:lnTo>
                    <a:pt x="807244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0">
              <a:extLst>
                <a:ext uri="{FF2B5EF4-FFF2-40B4-BE49-F238E27FC236}">
                  <a16:creationId xmlns:a16="http://schemas.microsoft.com/office/drawing/2014/main" id="{CBC310D2-D26A-4FA7-9431-AEF964BF5A85}"/>
                </a:ext>
              </a:extLst>
            </p:cNvPr>
            <p:cNvSpPr/>
            <p:nvPr/>
          </p:nvSpPr>
          <p:spPr>
            <a:xfrm>
              <a:off x="6162677" y="2513014"/>
              <a:ext cx="1804988" cy="515937"/>
            </a:xfrm>
            <a:custGeom>
              <a:avLst/>
              <a:gdLst>
                <a:gd name="connsiteX0" fmla="*/ 481013 w 1804988"/>
                <a:gd name="connsiteY0" fmla="*/ 304800 h 516731"/>
                <a:gd name="connsiteX1" fmla="*/ 707231 w 1804988"/>
                <a:gd name="connsiteY1" fmla="*/ 254794 h 516731"/>
                <a:gd name="connsiteX2" fmla="*/ 842963 w 1804988"/>
                <a:gd name="connsiteY2" fmla="*/ 214312 h 516731"/>
                <a:gd name="connsiteX3" fmla="*/ 992981 w 1804988"/>
                <a:gd name="connsiteY3" fmla="*/ 152400 h 516731"/>
                <a:gd name="connsiteX4" fmla="*/ 1247775 w 1804988"/>
                <a:gd name="connsiteY4" fmla="*/ 45244 h 516731"/>
                <a:gd name="connsiteX5" fmla="*/ 1300163 w 1804988"/>
                <a:gd name="connsiteY5" fmla="*/ 21431 h 516731"/>
                <a:gd name="connsiteX6" fmla="*/ 1366838 w 1804988"/>
                <a:gd name="connsiteY6" fmla="*/ 7144 h 516731"/>
                <a:gd name="connsiteX7" fmla="*/ 1466850 w 1804988"/>
                <a:gd name="connsiteY7" fmla="*/ 0 h 516731"/>
                <a:gd name="connsiteX8" fmla="*/ 1540669 w 1804988"/>
                <a:gd name="connsiteY8" fmla="*/ 2381 h 516731"/>
                <a:gd name="connsiteX9" fmla="*/ 1626394 w 1804988"/>
                <a:gd name="connsiteY9" fmla="*/ 19050 h 516731"/>
                <a:gd name="connsiteX10" fmla="*/ 1704975 w 1804988"/>
                <a:gd name="connsiteY10" fmla="*/ 38100 h 516731"/>
                <a:gd name="connsiteX11" fmla="*/ 1769269 w 1804988"/>
                <a:gd name="connsiteY11" fmla="*/ 64294 h 516731"/>
                <a:gd name="connsiteX12" fmla="*/ 1795463 w 1804988"/>
                <a:gd name="connsiteY12" fmla="*/ 88106 h 516731"/>
                <a:gd name="connsiteX13" fmla="*/ 1804988 w 1804988"/>
                <a:gd name="connsiteY13" fmla="*/ 114300 h 516731"/>
                <a:gd name="connsiteX14" fmla="*/ 1804988 w 1804988"/>
                <a:gd name="connsiteY14" fmla="*/ 135731 h 516731"/>
                <a:gd name="connsiteX15" fmla="*/ 1790700 w 1804988"/>
                <a:gd name="connsiteY15" fmla="*/ 159544 h 516731"/>
                <a:gd name="connsiteX16" fmla="*/ 1757363 w 1804988"/>
                <a:gd name="connsiteY16" fmla="*/ 178594 h 516731"/>
                <a:gd name="connsiteX17" fmla="*/ 1512094 w 1804988"/>
                <a:gd name="connsiteY17" fmla="*/ 245269 h 516731"/>
                <a:gd name="connsiteX18" fmla="*/ 862013 w 1804988"/>
                <a:gd name="connsiteY18" fmla="*/ 400050 h 516731"/>
                <a:gd name="connsiteX19" fmla="*/ 585788 w 1804988"/>
                <a:gd name="connsiteY19" fmla="*/ 464344 h 516731"/>
                <a:gd name="connsiteX20" fmla="*/ 297656 w 1804988"/>
                <a:gd name="connsiteY20" fmla="*/ 509587 h 516731"/>
                <a:gd name="connsiteX21" fmla="*/ 247650 w 1804988"/>
                <a:gd name="connsiteY21" fmla="*/ 516731 h 516731"/>
                <a:gd name="connsiteX22" fmla="*/ 207169 w 1804988"/>
                <a:gd name="connsiteY22" fmla="*/ 516731 h 516731"/>
                <a:gd name="connsiteX23" fmla="*/ 111919 w 1804988"/>
                <a:gd name="connsiteY23" fmla="*/ 502444 h 516731"/>
                <a:gd name="connsiteX24" fmla="*/ 0 w 1804988"/>
                <a:gd name="connsiteY24" fmla="*/ 485775 h 516731"/>
                <a:gd name="connsiteX25" fmla="*/ 69056 w 1804988"/>
                <a:gd name="connsiteY25" fmla="*/ 338137 h 516731"/>
                <a:gd name="connsiteX26" fmla="*/ 178594 w 1804988"/>
                <a:gd name="connsiteY26" fmla="*/ 340519 h 516731"/>
                <a:gd name="connsiteX27" fmla="*/ 290513 w 1804988"/>
                <a:gd name="connsiteY27" fmla="*/ 335756 h 516731"/>
                <a:gd name="connsiteX28" fmla="*/ 481013 w 1804988"/>
                <a:gd name="connsiteY28" fmla="*/ 3048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4988" h="516731">
                  <a:moveTo>
                    <a:pt x="481013" y="304800"/>
                  </a:moveTo>
                  <a:lnTo>
                    <a:pt x="707231" y="254794"/>
                  </a:lnTo>
                  <a:lnTo>
                    <a:pt x="842963" y="214312"/>
                  </a:lnTo>
                  <a:lnTo>
                    <a:pt x="992981" y="152400"/>
                  </a:lnTo>
                  <a:lnTo>
                    <a:pt x="1247775" y="45244"/>
                  </a:lnTo>
                  <a:lnTo>
                    <a:pt x="1300163" y="21431"/>
                  </a:lnTo>
                  <a:lnTo>
                    <a:pt x="1366838" y="7144"/>
                  </a:lnTo>
                  <a:lnTo>
                    <a:pt x="1466850" y="0"/>
                  </a:lnTo>
                  <a:lnTo>
                    <a:pt x="1540669" y="2381"/>
                  </a:lnTo>
                  <a:lnTo>
                    <a:pt x="1626394" y="19050"/>
                  </a:lnTo>
                  <a:lnTo>
                    <a:pt x="1704975" y="38100"/>
                  </a:lnTo>
                  <a:lnTo>
                    <a:pt x="1769269" y="64294"/>
                  </a:lnTo>
                  <a:lnTo>
                    <a:pt x="1795463" y="88106"/>
                  </a:lnTo>
                  <a:lnTo>
                    <a:pt x="1804988" y="114300"/>
                  </a:lnTo>
                  <a:lnTo>
                    <a:pt x="1804988" y="135731"/>
                  </a:lnTo>
                  <a:lnTo>
                    <a:pt x="1790700" y="159544"/>
                  </a:lnTo>
                  <a:lnTo>
                    <a:pt x="1757363" y="178594"/>
                  </a:lnTo>
                  <a:lnTo>
                    <a:pt x="1512094" y="245269"/>
                  </a:lnTo>
                  <a:lnTo>
                    <a:pt x="862013" y="400050"/>
                  </a:lnTo>
                  <a:lnTo>
                    <a:pt x="585788" y="464344"/>
                  </a:lnTo>
                  <a:lnTo>
                    <a:pt x="297656" y="509587"/>
                  </a:lnTo>
                  <a:lnTo>
                    <a:pt x="247650" y="516731"/>
                  </a:lnTo>
                  <a:lnTo>
                    <a:pt x="207169" y="516731"/>
                  </a:lnTo>
                  <a:lnTo>
                    <a:pt x="111919" y="502444"/>
                  </a:lnTo>
                  <a:lnTo>
                    <a:pt x="0" y="485775"/>
                  </a:lnTo>
                  <a:lnTo>
                    <a:pt x="69056" y="338137"/>
                  </a:lnTo>
                  <a:lnTo>
                    <a:pt x="178594" y="340519"/>
                  </a:lnTo>
                  <a:lnTo>
                    <a:pt x="290513" y="335756"/>
                  </a:lnTo>
                  <a:lnTo>
                    <a:pt x="481013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5">
              <a:extLst>
                <a:ext uri="{FF2B5EF4-FFF2-40B4-BE49-F238E27FC236}">
                  <a16:creationId xmlns:a16="http://schemas.microsoft.com/office/drawing/2014/main" id="{268CFB63-207C-4868-AE3A-600E429A1B13}"/>
                </a:ext>
              </a:extLst>
            </p:cNvPr>
            <p:cNvSpPr/>
            <p:nvPr/>
          </p:nvSpPr>
          <p:spPr>
            <a:xfrm rot="16200000">
              <a:off x="4983959" y="3280570"/>
              <a:ext cx="2838450" cy="2071687"/>
            </a:xfrm>
            <a:custGeom>
              <a:avLst/>
              <a:gdLst>
                <a:gd name="connsiteX0" fmla="*/ 1623060 w 2838450"/>
                <a:gd name="connsiteY0" fmla="*/ 1424940 h 2072640"/>
                <a:gd name="connsiteX1" fmla="*/ 1878330 w 2838450"/>
                <a:gd name="connsiteY1" fmla="*/ 1550670 h 2072640"/>
                <a:gd name="connsiteX2" fmla="*/ 1985010 w 2838450"/>
                <a:gd name="connsiteY2" fmla="*/ 1596390 h 2072640"/>
                <a:gd name="connsiteX3" fmla="*/ 2164080 w 2838450"/>
                <a:gd name="connsiteY3" fmla="*/ 1661160 h 2072640"/>
                <a:gd name="connsiteX4" fmla="*/ 2407920 w 2838450"/>
                <a:gd name="connsiteY4" fmla="*/ 1729740 h 2072640"/>
                <a:gd name="connsiteX5" fmla="*/ 2522220 w 2838450"/>
                <a:gd name="connsiteY5" fmla="*/ 1752600 h 2072640"/>
                <a:gd name="connsiteX6" fmla="*/ 2537460 w 2838450"/>
                <a:gd name="connsiteY6" fmla="*/ 1748790 h 2072640"/>
                <a:gd name="connsiteX7" fmla="*/ 2586990 w 2838450"/>
                <a:gd name="connsiteY7" fmla="*/ 1737360 h 2072640"/>
                <a:gd name="connsiteX8" fmla="*/ 2628900 w 2838450"/>
                <a:gd name="connsiteY8" fmla="*/ 1714500 h 2072640"/>
                <a:gd name="connsiteX9" fmla="*/ 2693670 w 2838450"/>
                <a:gd name="connsiteY9" fmla="*/ 1664970 h 2072640"/>
                <a:gd name="connsiteX10" fmla="*/ 2838450 w 2838450"/>
                <a:gd name="connsiteY10" fmla="*/ 1531620 h 2072640"/>
                <a:gd name="connsiteX11" fmla="*/ 2838450 w 2838450"/>
                <a:gd name="connsiteY11" fmla="*/ 1611630 h 2072640"/>
                <a:gd name="connsiteX12" fmla="*/ 2800350 w 2838450"/>
                <a:gd name="connsiteY12" fmla="*/ 1725930 h 2072640"/>
                <a:gd name="connsiteX13" fmla="*/ 2754630 w 2838450"/>
                <a:gd name="connsiteY13" fmla="*/ 1824990 h 2072640"/>
                <a:gd name="connsiteX14" fmla="*/ 2724150 w 2838450"/>
                <a:gd name="connsiteY14" fmla="*/ 1874520 h 2072640"/>
                <a:gd name="connsiteX15" fmla="*/ 2659380 w 2838450"/>
                <a:gd name="connsiteY15" fmla="*/ 1946910 h 2072640"/>
                <a:gd name="connsiteX16" fmla="*/ 2594610 w 2838450"/>
                <a:gd name="connsiteY16" fmla="*/ 2015490 h 2072640"/>
                <a:gd name="connsiteX17" fmla="*/ 2533650 w 2838450"/>
                <a:gd name="connsiteY17" fmla="*/ 2061210 h 2072640"/>
                <a:gd name="connsiteX18" fmla="*/ 2503170 w 2838450"/>
                <a:gd name="connsiteY18" fmla="*/ 2072640 h 2072640"/>
                <a:gd name="connsiteX19" fmla="*/ 2457450 w 2838450"/>
                <a:gd name="connsiteY19" fmla="*/ 2068830 h 2072640"/>
                <a:gd name="connsiteX20" fmla="*/ 2407920 w 2838450"/>
                <a:gd name="connsiteY20" fmla="*/ 2061210 h 2072640"/>
                <a:gd name="connsiteX21" fmla="*/ 2369820 w 2838450"/>
                <a:gd name="connsiteY21" fmla="*/ 2038350 h 2072640"/>
                <a:gd name="connsiteX22" fmla="*/ 2350770 w 2838450"/>
                <a:gd name="connsiteY22" fmla="*/ 2019300 h 2072640"/>
                <a:gd name="connsiteX23" fmla="*/ 2266950 w 2838450"/>
                <a:gd name="connsiteY23" fmla="*/ 1988820 h 2072640"/>
                <a:gd name="connsiteX24" fmla="*/ 2160270 w 2838450"/>
                <a:gd name="connsiteY24" fmla="*/ 1950720 h 2072640"/>
                <a:gd name="connsiteX25" fmla="*/ 1996440 w 2838450"/>
                <a:gd name="connsiteY25" fmla="*/ 1885950 h 2072640"/>
                <a:gd name="connsiteX26" fmla="*/ 1783080 w 2838450"/>
                <a:gd name="connsiteY26" fmla="*/ 1790700 h 2072640"/>
                <a:gd name="connsiteX27" fmla="*/ 1527810 w 2838450"/>
                <a:gd name="connsiteY27" fmla="*/ 1661160 h 2072640"/>
                <a:gd name="connsiteX28" fmla="*/ 1356360 w 2838450"/>
                <a:gd name="connsiteY28" fmla="*/ 1569720 h 2072640"/>
                <a:gd name="connsiteX29" fmla="*/ 1207770 w 2838450"/>
                <a:gd name="connsiteY29" fmla="*/ 1474470 h 2072640"/>
                <a:gd name="connsiteX30" fmla="*/ 1082040 w 2838450"/>
                <a:gd name="connsiteY30" fmla="*/ 1363980 h 2072640"/>
                <a:gd name="connsiteX31" fmla="*/ 845820 w 2838450"/>
                <a:gd name="connsiteY31" fmla="*/ 1165860 h 2072640"/>
                <a:gd name="connsiteX32" fmla="*/ 662940 w 2838450"/>
                <a:gd name="connsiteY32" fmla="*/ 986790 h 2072640"/>
                <a:gd name="connsiteX33" fmla="*/ 495300 w 2838450"/>
                <a:gd name="connsiteY33" fmla="*/ 800100 h 2072640"/>
                <a:gd name="connsiteX34" fmla="*/ 331470 w 2838450"/>
                <a:gd name="connsiteY34" fmla="*/ 582930 h 2072640"/>
                <a:gd name="connsiteX35" fmla="*/ 171450 w 2838450"/>
                <a:gd name="connsiteY35" fmla="*/ 346710 h 2072640"/>
                <a:gd name="connsiteX36" fmla="*/ 49530 w 2838450"/>
                <a:gd name="connsiteY36" fmla="*/ 137160 h 2072640"/>
                <a:gd name="connsiteX37" fmla="*/ 7620 w 2838450"/>
                <a:gd name="connsiteY37" fmla="*/ 53340 h 2072640"/>
                <a:gd name="connsiteX38" fmla="*/ 0 w 2838450"/>
                <a:gd name="connsiteY38" fmla="*/ 19050 h 2072640"/>
                <a:gd name="connsiteX39" fmla="*/ 3810 w 2838450"/>
                <a:gd name="connsiteY39" fmla="*/ 3810 h 2072640"/>
                <a:gd name="connsiteX40" fmla="*/ 19050 w 2838450"/>
                <a:gd name="connsiteY40" fmla="*/ 0 h 2072640"/>
                <a:gd name="connsiteX41" fmla="*/ 45720 w 2838450"/>
                <a:gd name="connsiteY41" fmla="*/ 3810 h 2072640"/>
                <a:gd name="connsiteX42" fmla="*/ 68580 w 2838450"/>
                <a:gd name="connsiteY42" fmla="*/ 26670 h 2072640"/>
                <a:gd name="connsiteX43" fmla="*/ 152400 w 2838450"/>
                <a:gd name="connsiteY43" fmla="*/ 148590 h 2072640"/>
                <a:gd name="connsiteX44" fmla="*/ 289560 w 2838450"/>
                <a:gd name="connsiteY44" fmla="*/ 320040 h 2072640"/>
                <a:gd name="connsiteX45" fmla="*/ 495300 w 2838450"/>
                <a:gd name="connsiteY45" fmla="*/ 567690 h 2072640"/>
                <a:gd name="connsiteX46" fmla="*/ 640080 w 2838450"/>
                <a:gd name="connsiteY46" fmla="*/ 720090 h 2072640"/>
                <a:gd name="connsiteX47" fmla="*/ 826770 w 2838450"/>
                <a:gd name="connsiteY47" fmla="*/ 902970 h 2072640"/>
                <a:gd name="connsiteX48" fmla="*/ 1024890 w 2838450"/>
                <a:gd name="connsiteY48" fmla="*/ 1066800 h 2072640"/>
                <a:gd name="connsiteX49" fmla="*/ 1223010 w 2838450"/>
                <a:gd name="connsiteY49" fmla="*/ 1207770 h 2072640"/>
                <a:gd name="connsiteX50" fmla="*/ 1352550 w 2838450"/>
                <a:gd name="connsiteY50" fmla="*/ 1287780 h 2072640"/>
                <a:gd name="connsiteX51" fmla="*/ 1623060 w 2838450"/>
                <a:gd name="connsiteY51" fmla="*/ 1424940 h 207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38450" h="2072640">
                  <a:moveTo>
                    <a:pt x="1623060" y="1424940"/>
                  </a:moveTo>
                  <a:lnTo>
                    <a:pt x="1878330" y="1550670"/>
                  </a:lnTo>
                  <a:lnTo>
                    <a:pt x="1985010" y="1596390"/>
                  </a:lnTo>
                  <a:lnTo>
                    <a:pt x="2164080" y="1661160"/>
                  </a:lnTo>
                  <a:lnTo>
                    <a:pt x="2407920" y="1729740"/>
                  </a:lnTo>
                  <a:lnTo>
                    <a:pt x="2522220" y="1752600"/>
                  </a:lnTo>
                  <a:lnTo>
                    <a:pt x="2537460" y="1748790"/>
                  </a:lnTo>
                  <a:lnTo>
                    <a:pt x="2586990" y="1737360"/>
                  </a:lnTo>
                  <a:lnTo>
                    <a:pt x="2628900" y="1714500"/>
                  </a:lnTo>
                  <a:lnTo>
                    <a:pt x="2693670" y="1664970"/>
                  </a:lnTo>
                  <a:lnTo>
                    <a:pt x="2838450" y="1531620"/>
                  </a:lnTo>
                  <a:lnTo>
                    <a:pt x="2838450" y="1611630"/>
                  </a:lnTo>
                  <a:lnTo>
                    <a:pt x="2800350" y="1725930"/>
                  </a:lnTo>
                  <a:lnTo>
                    <a:pt x="2754630" y="1824990"/>
                  </a:lnTo>
                  <a:lnTo>
                    <a:pt x="2724150" y="1874520"/>
                  </a:lnTo>
                  <a:lnTo>
                    <a:pt x="2659380" y="1946910"/>
                  </a:lnTo>
                  <a:lnTo>
                    <a:pt x="2594610" y="2015490"/>
                  </a:lnTo>
                  <a:lnTo>
                    <a:pt x="2533650" y="2061210"/>
                  </a:lnTo>
                  <a:lnTo>
                    <a:pt x="2503170" y="2072640"/>
                  </a:lnTo>
                  <a:lnTo>
                    <a:pt x="2457450" y="2068830"/>
                  </a:lnTo>
                  <a:lnTo>
                    <a:pt x="2407920" y="2061210"/>
                  </a:lnTo>
                  <a:lnTo>
                    <a:pt x="2369820" y="2038350"/>
                  </a:lnTo>
                  <a:lnTo>
                    <a:pt x="2350770" y="2019300"/>
                  </a:lnTo>
                  <a:lnTo>
                    <a:pt x="2266950" y="1988820"/>
                  </a:lnTo>
                  <a:lnTo>
                    <a:pt x="2160270" y="1950720"/>
                  </a:lnTo>
                  <a:lnTo>
                    <a:pt x="1996440" y="1885950"/>
                  </a:lnTo>
                  <a:lnTo>
                    <a:pt x="1783080" y="1790700"/>
                  </a:lnTo>
                  <a:lnTo>
                    <a:pt x="1527810" y="1661160"/>
                  </a:lnTo>
                  <a:lnTo>
                    <a:pt x="1356360" y="1569720"/>
                  </a:lnTo>
                  <a:lnTo>
                    <a:pt x="1207770" y="1474470"/>
                  </a:lnTo>
                  <a:lnTo>
                    <a:pt x="1082040" y="1363980"/>
                  </a:lnTo>
                  <a:lnTo>
                    <a:pt x="845820" y="1165860"/>
                  </a:lnTo>
                  <a:lnTo>
                    <a:pt x="662940" y="986790"/>
                  </a:lnTo>
                  <a:lnTo>
                    <a:pt x="495300" y="800100"/>
                  </a:lnTo>
                  <a:lnTo>
                    <a:pt x="331470" y="582930"/>
                  </a:lnTo>
                  <a:lnTo>
                    <a:pt x="171450" y="346710"/>
                  </a:lnTo>
                  <a:lnTo>
                    <a:pt x="49530" y="137160"/>
                  </a:lnTo>
                  <a:lnTo>
                    <a:pt x="7620" y="53340"/>
                  </a:lnTo>
                  <a:lnTo>
                    <a:pt x="0" y="1905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5720" y="3810"/>
                  </a:lnTo>
                  <a:lnTo>
                    <a:pt x="68580" y="26670"/>
                  </a:lnTo>
                  <a:lnTo>
                    <a:pt x="152400" y="148590"/>
                  </a:lnTo>
                  <a:lnTo>
                    <a:pt x="289560" y="320040"/>
                  </a:lnTo>
                  <a:lnTo>
                    <a:pt x="495300" y="567690"/>
                  </a:lnTo>
                  <a:lnTo>
                    <a:pt x="640080" y="720090"/>
                  </a:lnTo>
                  <a:lnTo>
                    <a:pt x="826770" y="902970"/>
                  </a:lnTo>
                  <a:lnTo>
                    <a:pt x="1024890" y="1066800"/>
                  </a:lnTo>
                  <a:lnTo>
                    <a:pt x="1223010" y="1207770"/>
                  </a:lnTo>
                  <a:lnTo>
                    <a:pt x="1352550" y="1287780"/>
                  </a:lnTo>
                  <a:lnTo>
                    <a:pt x="1623060" y="14249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6">
              <a:extLst>
                <a:ext uri="{FF2B5EF4-FFF2-40B4-BE49-F238E27FC236}">
                  <a16:creationId xmlns:a16="http://schemas.microsoft.com/office/drawing/2014/main" id="{EE46E238-C6C0-480F-ADBC-1A9FAC4A2923}"/>
                </a:ext>
              </a:extLst>
            </p:cNvPr>
            <p:cNvSpPr/>
            <p:nvPr/>
          </p:nvSpPr>
          <p:spPr>
            <a:xfrm rot="16200000">
              <a:off x="6261102" y="3424238"/>
              <a:ext cx="2039937" cy="2617788"/>
            </a:xfrm>
            <a:custGeom>
              <a:avLst/>
              <a:gdLst>
                <a:gd name="connsiteX0" fmla="*/ 1552471 w 2039816"/>
                <a:gd name="connsiteY0" fmla="*/ 628022 h 2617596"/>
                <a:gd name="connsiteX1" fmla="*/ 1426866 w 2039816"/>
                <a:gd name="connsiteY1" fmla="*/ 738554 h 2617596"/>
                <a:gd name="connsiteX2" fmla="*/ 1240972 w 2039816"/>
                <a:gd name="connsiteY2" fmla="*/ 929473 h 2617596"/>
                <a:gd name="connsiteX3" fmla="*/ 1080198 w 2039816"/>
                <a:gd name="connsiteY3" fmla="*/ 1095270 h 2617596"/>
                <a:gd name="connsiteX4" fmla="*/ 859134 w 2039816"/>
                <a:gd name="connsiteY4" fmla="*/ 1326382 h 2617596"/>
                <a:gd name="connsiteX5" fmla="*/ 688312 w 2039816"/>
                <a:gd name="connsiteY5" fmla="*/ 1517301 h 2617596"/>
                <a:gd name="connsiteX6" fmla="*/ 557684 w 2039816"/>
                <a:gd name="connsiteY6" fmla="*/ 1678075 h 2617596"/>
                <a:gd name="connsiteX7" fmla="*/ 457200 w 2039816"/>
                <a:gd name="connsiteY7" fmla="*/ 1823776 h 2617596"/>
                <a:gd name="connsiteX8" fmla="*/ 346668 w 2039816"/>
                <a:gd name="connsiteY8" fmla="*/ 2019719 h 2617596"/>
                <a:gd name="connsiteX9" fmla="*/ 246185 w 2039816"/>
                <a:gd name="connsiteY9" fmla="*/ 2220686 h 2617596"/>
                <a:gd name="connsiteX10" fmla="*/ 135653 w 2039816"/>
                <a:gd name="connsiteY10" fmla="*/ 2446774 h 2617596"/>
                <a:gd name="connsiteX11" fmla="*/ 85411 w 2039816"/>
                <a:gd name="connsiteY11" fmla="*/ 2557306 h 2617596"/>
                <a:gd name="connsiteX12" fmla="*/ 70339 w 2039816"/>
                <a:gd name="connsiteY12" fmla="*/ 2602523 h 2617596"/>
                <a:gd name="connsiteX13" fmla="*/ 55266 w 2039816"/>
                <a:gd name="connsiteY13" fmla="*/ 2617596 h 2617596"/>
                <a:gd name="connsiteX14" fmla="*/ 30145 w 2039816"/>
                <a:gd name="connsiteY14" fmla="*/ 2617596 h 2617596"/>
                <a:gd name="connsiteX15" fmla="*/ 15073 w 2039816"/>
                <a:gd name="connsiteY15" fmla="*/ 2587451 h 2617596"/>
                <a:gd name="connsiteX16" fmla="*/ 0 w 2039816"/>
                <a:gd name="connsiteY16" fmla="*/ 2547257 h 2617596"/>
                <a:gd name="connsiteX17" fmla="*/ 0 w 2039816"/>
                <a:gd name="connsiteY17" fmla="*/ 2436725 h 2617596"/>
                <a:gd name="connsiteX18" fmla="*/ 0 w 2039816"/>
                <a:gd name="connsiteY18" fmla="*/ 1848897 h 2617596"/>
                <a:gd name="connsiteX19" fmla="*/ 5024 w 2039816"/>
                <a:gd name="connsiteY19" fmla="*/ 1803679 h 2617596"/>
                <a:gd name="connsiteX20" fmla="*/ 30145 w 2039816"/>
                <a:gd name="connsiteY20" fmla="*/ 1758462 h 2617596"/>
                <a:gd name="connsiteX21" fmla="*/ 75363 w 2039816"/>
                <a:gd name="connsiteY21" fmla="*/ 1713244 h 2617596"/>
                <a:gd name="connsiteX22" fmla="*/ 296427 w 2039816"/>
                <a:gd name="connsiteY22" fmla="*/ 1517301 h 2617596"/>
                <a:gd name="connsiteX23" fmla="*/ 567732 w 2039816"/>
                <a:gd name="connsiteY23" fmla="*/ 1276141 h 2617596"/>
                <a:gd name="connsiteX24" fmla="*/ 798844 w 2039816"/>
                <a:gd name="connsiteY24" fmla="*/ 1075174 h 2617596"/>
                <a:gd name="connsiteX25" fmla="*/ 1040005 w 2039816"/>
                <a:gd name="connsiteY25" fmla="*/ 869182 h 2617596"/>
                <a:gd name="connsiteX26" fmla="*/ 1301262 w 2039816"/>
                <a:gd name="connsiteY26" fmla="*/ 663191 h 2617596"/>
                <a:gd name="connsiteX27" fmla="*/ 1381649 w 2039816"/>
                <a:gd name="connsiteY27" fmla="*/ 602901 h 2617596"/>
                <a:gd name="connsiteX28" fmla="*/ 1642906 w 2039816"/>
                <a:gd name="connsiteY28" fmla="*/ 391886 h 2617596"/>
                <a:gd name="connsiteX29" fmla="*/ 1788607 w 2039816"/>
                <a:gd name="connsiteY29" fmla="*/ 271306 h 2617596"/>
                <a:gd name="connsiteX30" fmla="*/ 1863969 w 2039816"/>
                <a:gd name="connsiteY30" fmla="*/ 211015 h 2617596"/>
                <a:gd name="connsiteX31" fmla="*/ 1894114 w 2039816"/>
                <a:gd name="connsiteY31" fmla="*/ 185895 h 2617596"/>
                <a:gd name="connsiteX32" fmla="*/ 1939332 w 2039816"/>
                <a:gd name="connsiteY32" fmla="*/ 130629 h 2617596"/>
                <a:gd name="connsiteX33" fmla="*/ 1959429 w 2039816"/>
                <a:gd name="connsiteY33" fmla="*/ 75363 h 2617596"/>
                <a:gd name="connsiteX34" fmla="*/ 1964453 w 2039816"/>
                <a:gd name="connsiteY34" fmla="*/ 55266 h 2617596"/>
                <a:gd name="connsiteX35" fmla="*/ 1964453 w 2039816"/>
                <a:gd name="connsiteY35" fmla="*/ 25121 h 2617596"/>
                <a:gd name="connsiteX36" fmla="*/ 1984550 w 2039816"/>
                <a:gd name="connsiteY36" fmla="*/ 5024 h 2617596"/>
                <a:gd name="connsiteX37" fmla="*/ 2004646 w 2039816"/>
                <a:gd name="connsiteY37" fmla="*/ 0 h 2617596"/>
                <a:gd name="connsiteX38" fmla="*/ 2024743 w 2039816"/>
                <a:gd name="connsiteY38" fmla="*/ 20097 h 2617596"/>
                <a:gd name="connsiteX39" fmla="*/ 2039816 w 2039816"/>
                <a:gd name="connsiteY39" fmla="*/ 55266 h 2617596"/>
                <a:gd name="connsiteX40" fmla="*/ 2039816 w 2039816"/>
                <a:gd name="connsiteY40" fmla="*/ 90435 h 2617596"/>
                <a:gd name="connsiteX41" fmla="*/ 2039816 w 2039816"/>
                <a:gd name="connsiteY41" fmla="*/ 115556 h 2617596"/>
                <a:gd name="connsiteX42" fmla="*/ 2024743 w 2039816"/>
                <a:gd name="connsiteY42" fmla="*/ 150725 h 2617596"/>
                <a:gd name="connsiteX43" fmla="*/ 1999622 w 2039816"/>
                <a:gd name="connsiteY43" fmla="*/ 200967 h 2617596"/>
                <a:gd name="connsiteX44" fmla="*/ 1969477 w 2039816"/>
                <a:gd name="connsiteY44" fmla="*/ 241160 h 2617596"/>
                <a:gd name="connsiteX45" fmla="*/ 1939332 w 2039816"/>
                <a:gd name="connsiteY45" fmla="*/ 281354 h 2617596"/>
                <a:gd name="connsiteX46" fmla="*/ 1863969 w 2039816"/>
                <a:gd name="connsiteY46" fmla="*/ 346668 h 2617596"/>
                <a:gd name="connsiteX47" fmla="*/ 1673051 w 2039816"/>
                <a:gd name="connsiteY47" fmla="*/ 517490 h 2617596"/>
                <a:gd name="connsiteX48" fmla="*/ 1552471 w 2039816"/>
                <a:gd name="connsiteY48" fmla="*/ 628022 h 261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9816" h="2617596">
                  <a:moveTo>
                    <a:pt x="1552471" y="628022"/>
                  </a:moveTo>
                  <a:lnTo>
                    <a:pt x="1426866" y="738554"/>
                  </a:lnTo>
                  <a:lnTo>
                    <a:pt x="1240972" y="929473"/>
                  </a:lnTo>
                  <a:lnTo>
                    <a:pt x="1080198" y="1095270"/>
                  </a:lnTo>
                  <a:lnTo>
                    <a:pt x="859134" y="1326382"/>
                  </a:lnTo>
                  <a:lnTo>
                    <a:pt x="688312" y="1517301"/>
                  </a:lnTo>
                  <a:lnTo>
                    <a:pt x="557684" y="1678075"/>
                  </a:lnTo>
                  <a:lnTo>
                    <a:pt x="457200" y="1823776"/>
                  </a:lnTo>
                  <a:lnTo>
                    <a:pt x="346668" y="2019719"/>
                  </a:lnTo>
                  <a:lnTo>
                    <a:pt x="246185" y="2220686"/>
                  </a:lnTo>
                  <a:lnTo>
                    <a:pt x="135653" y="2446774"/>
                  </a:lnTo>
                  <a:lnTo>
                    <a:pt x="85411" y="2557306"/>
                  </a:lnTo>
                  <a:lnTo>
                    <a:pt x="70339" y="2602523"/>
                  </a:lnTo>
                  <a:lnTo>
                    <a:pt x="55266" y="2617596"/>
                  </a:lnTo>
                  <a:lnTo>
                    <a:pt x="30145" y="2617596"/>
                  </a:lnTo>
                  <a:lnTo>
                    <a:pt x="15073" y="2587451"/>
                  </a:lnTo>
                  <a:lnTo>
                    <a:pt x="0" y="2547257"/>
                  </a:lnTo>
                  <a:lnTo>
                    <a:pt x="0" y="2436725"/>
                  </a:lnTo>
                  <a:lnTo>
                    <a:pt x="0" y="1848897"/>
                  </a:lnTo>
                  <a:lnTo>
                    <a:pt x="5024" y="1803679"/>
                  </a:lnTo>
                  <a:lnTo>
                    <a:pt x="30145" y="1758462"/>
                  </a:lnTo>
                  <a:lnTo>
                    <a:pt x="75363" y="1713244"/>
                  </a:lnTo>
                  <a:lnTo>
                    <a:pt x="296427" y="1517301"/>
                  </a:lnTo>
                  <a:lnTo>
                    <a:pt x="567732" y="1276141"/>
                  </a:lnTo>
                  <a:lnTo>
                    <a:pt x="798844" y="1075174"/>
                  </a:lnTo>
                  <a:lnTo>
                    <a:pt x="1040005" y="869182"/>
                  </a:lnTo>
                  <a:lnTo>
                    <a:pt x="1301262" y="663191"/>
                  </a:lnTo>
                  <a:lnTo>
                    <a:pt x="1381649" y="602901"/>
                  </a:lnTo>
                  <a:lnTo>
                    <a:pt x="1642906" y="391886"/>
                  </a:lnTo>
                  <a:lnTo>
                    <a:pt x="1788607" y="271306"/>
                  </a:lnTo>
                  <a:lnTo>
                    <a:pt x="1863969" y="211015"/>
                  </a:lnTo>
                  <a:lnTo>
                    <a:pt x="1894114" y="185895"/>
                  </a:lnTo>
                  <a:lnTo>
                    <a:pt x="1939332" y="130629"/>
                  </a:lnTo>
                  <a:lnTo>
                    <a:pt x="1959429" y="75363"/>
                  </a:lnTo>
                  <a:lnTo>
                    <a:pt x="1964453" y="55266"/>
                  </a:lnTo>
                  <a:lnTo>
                    <a:pt x="1964453" y="25121"/>
                  </a:lnTo>
                  <a:lnTo>
                    <a:pt x="1984550" y="5024"/>
                  </a:lnTo>
                  <a:lnTo>
                    <a:pt x="2004646" y="0"/>
                  </a:lnTo>
                  <a:lnTo>
                    <a:pt x="2024743" y="20097"/>
                  </a:lnTo>
                  <a:lnTo>
                    <a:pt x="2039816" y="55266"/>
                  </a:lnTo>
                  <a:lnTo>
                    <a:pt x="2039816" y="90435"/>
                  </a:lnTo>
                  <a:lnTo>
                    <a:pt x="2039816" y="115556"/>
                  </a:lnTo>
                  <a:lnTo>
                    <a:pt x="2024743" y="150725"/>
                  </a:lnTo>
                  <a:lnTo>
                    <a:pt x="1999622" y="200967"/>
                  </a:lnTo>
                  <a:lnTo>
                    <a:pt x="1969477" y="241160"/>
                  </a:lnTo>
                  <a:lnTo>
                    <a:pt x="1939332" y="281354"/>
                  </a:lnTo>
                  <a:lnTo>
                    <a:pt x="1863969" y="346668"/>
                  </a:lnTo>
                  <a:lnTo>
                    <a:pt x="1673051" y="517490"/>
                  </a:lnTo>
                  <a:lnTo>
                    <a:pt x="1552471" y="6280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9780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4" grpId="0" animBg="1"/>
      <p:bldP spid="38" grpId="0" animBg="1"/>
      <p:bldP spid="43" grpId="0" animBg="1"/>
      <p:bldP spid="39" grpId="0" animBg="1"/>
      <p:bldP spid="45" grpId="0" animBg="1"/>
      <p:bldP spid="41" grpId="0" animBg="1"/>
      <p:bldP spid="46" grpId="0" animBg="1"/>
      <p:bldP spid="4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0854487-9807-4B0A-A5BB-BD3AF1E40AB6}"/>
              </a:ext>
            </a:extLst>
          </p:cNvPr>
          <p:cNvSpPr/>
          <p:nvPr/>
        </p:nvSpPr>
        <p:spPr>
          <a:xfrm>
            <a:off x="5151439" y="1700213"/>
            <a:ext cx="1581150" cy="1611313"/>
          </a:xfrm>
          <a:custGeom>
            <a:avLst/>
            <a:gdLst>
              <a:gd name="connsiteX0" fmla="*/ 1054894 w 1581150"/>
              <a:gd name="connsiteY0" fmla="*/ 828675 h 1612106"/>
              <a:gd name="connsiteX1" fmla="*/ 788194 w 1581150"/>
              <a:gd name="connsiteY1" fmla="*/ 1062037 h 1612106"/>
              <a:gd name="connsiteX2" fmla="*/ 597694 w 1581150"/>
              <a:gd name="connsiteY2" fmla="*/ 1216818 h 1612106"/>
              <a:gd name="connsiteX3" fmla="*/ 361950 w 1581150"/>
              <a:gd name="connsiteY3" fmla="*/ 1385887 h 1612106"/>
              <a:gd name="connsiteX4" fmla="*/ 226219 w 1581150"/>
              <a:gd name="connsiteY4" fmla="*/ 1485900 h 1612106"/>
              <a:gd name="connsiteX5" fmla="*/ 107157 w 1581150"/>
              <a:gd name="connsiteY5" fmla="*/ 1569243 h 1612106"/>
              <a:gd name="connsiteX6" fmla="*/ 47625 w 1581150"/>
              <a:gd name="connsiteY6" fmla="*/ 1607343 h 1612106"/>
              <a:gd name="connsiteX7" fmla="*/ 23813 w 1581150"/>
              <a:gd name="connsiteY7" fmla="*/ 1612106 h 1612106"/>
              <a:gd name="connsiteX8" fmla="*/ 7144 w 1581150"/>
              <a:gd name="connsiteY8" fmla="*/ 1609725 h 1612106"/>
              <a:gd name="connsiteX9" fmla="*/ 0 w 1581150"/>
              <a:gd name="connsiteY9" fmla="*/ 1600200 h 1612106"/>
              <a:gd name="connsiteX10" fmla="*/ 4763 w 1581150"/>
              <a:gd name="connsiteY10" fmla="*/ 1574006 h 1612106"/>
              <a:gd name="connsiteX11" fmla="*/ 16669 w 1581150"/>
              <a:gd name="connsiteY11" fmla="*/ 1550193 h 1612106"/>
              <a:gd name="connsiteX12" fmla="*/ 80963 w 1581150"/>
              <a:gd name="connsiteY12" fmla="*/ 1495425 h 1612106"/>
              <a:gd name="connsiteX13" fmla="*/ 219075 w 1581150"/>
              <a:gd name="connsiteY13" fmla="*/ 1373981 h 1612106"/>
              <a:gd name="connsiteX14" fmla="*/ 340519 w 1581150"/>
              <a:gd name="connsiteY14" fmla="*/ 1266825 h 1612106"/>
              <a:gd name="connsiteX15" fmla="*/ 500063 w 1581150"/>
              <a:gd name="connsiteY15" fmla="*/ 1109662 h 1612106"/>
              <a:gd name="connsiteX16" fmla="*/ 631032 w 1581150"/>
              <a:gd name="connsiteY16" fmla="*/ 973931 h 1612106"/>
              <a:gd name="connsiteX17" fmla="*/ 762000 w 1581150"/>
              <a:gd name="connsiteY17" fmla="*/ 838200 h 1612106"/>
              <a:gd name="connsiteX18" fmla="*/ 835819 w 1581150"/>
              <a:gd name="connsiteY18" fmla="*/ 754856 h 1612106"/>
              <a:gd name="connsiteX19" fmla="*/ 952500 w 1581150"/>
              <a:gd name="connsiteY19" fmla="*/ 595312 h 1612106"/>
              <a:gd name="connsiteX20" fmla="*/ 1054894 w 1581150"/>
              <a:gd name="connsiteY20" fmla="*/ 452437 h 1612106"/>
              <a:gd name="connsiteX21" fmla="*/ 1121569 w 1581150"/>
              <a:gd name="connsiteY21" fmla="*/ 335756 h 1612106"/>
              <a:gd name="connsiteX22" fmla="*/ 1150144 w 1581150"/>
              <a:gd name="connsiteY22" fmla="*/ 280987 h 1612106"/>
              <a:gd name="connsiteX23" fmla="*/ 1171575 w 1581150"/>
              <a:gd name="connsiteY23" fmla="*/ 228600 h 1612106"/>
              <a:gd name="connsiteX24" fmla="*/ 1178719 w 1581150"/>
              <a:gd name="connsiteY24" fmla="*/ 200025 h 1612106"/>
              <a:gd name="connsiteX25" fmla="*/ 1178719 w 1581150"/>
              <a:gd name="connsiteY25" fmla="*/ 190500 h 1612106"/>
              <a:gd name="connsiteX26" fmla="*/ 1166813 w 1581150"/>
              <a:gd name="connsiteY26" fmla="*/ 166687 h 1612106"/>
              <a:gd name="connsiteX27" fmla="*/ 1104900 w 1581150"/>
              <a:gd name="connsiteY27" fmla="*/ 97631 h 1612106"/>
              <a:gd name="connsiteX28" fmla="*/ 1066800 w 1581150"/>
              <a:gd name="connsiteY28" fmla="*/ 61912 h 1612106"/>
              <a:gd name="connsiteX29" fmla="*/ 1054894 w 1581150"/>
              <a:gd name="connsiteY29" fmla="*/ 42862 h 1612106"/>
              <a:gd name="connsiteX30" fmla="*/ 1050132 w 1581150"/>
              <a:gd name="connsiteY30" fmla="*/ 23812 h 1612106"/>
              <a:gd name="connsiteX31" fmla="*/ 1054894 w 1581150"/>
              <a:gd name="connsiteY31" fmla="*/ 11906 h 1612106"/>
              <a:gd name="connsiteX32" fmla="*/ 1057275 w 1581150"/>
              <a:gd name="connsiteY32" fmla="*/ 4762 h 1612106"/>
              <a:gd name="connsiteX33" fmla="*/ 1071563 w 1581150"/>
              <a:gd name="connsiteY33" fmla="*/ 0 h 1612106"/>
              <a:gd name="connsiteX34" fmla="*/ 1107282 w 1581150"/>
              <a:gd name="connsiteY34" fmla="*/ 7143 h 1612106"/>
              <a:gd name="connsiteX35" fmla="*/ 1183482 w 1581150"/>
              <a:gd name="connsiteY35" fmla="*/ 28575 h 1612106"/>
              <a:gd name="connsiteX36" fmla="*/ 1290638 w 1581150"/>
              <a:gd name="connsiteY36" fmla="*/ 66675 h 1612106"/>
              <a:gd name="connsiteX37" fmla="*/ 1343025 w 1581150"/>
              <a:gd name="connsiteY37" fmla="*/ 88106 h 1612106"/>
              <a:gd name="connsiteX38" fmla="*/ 1402557 w 1581150"/>
              <a:gd name="connsiteY38" fmla="*/ 114300 h 1612106"/>
              <a:gd name="connsiteX39" fmla="*/ 1447800 w 1581150"/>
              <a:gd name="connsiteY39" fmla="*/ 138112 h 1612106"/>
              <a:gd name="connsiteX40" fmla="*/ 1473994 w 1581150"/>
              <a:gd name="connsiteY40" fmla="*/ 152400 h 1612106"/>
              <a:gd name="connsiteX41" fmla="*/ 1507332 w 1581150"/>
              <a:gd name="connsiteY41" fmla="*/ 176212 h 1612106"/>
              <a:gd name="connsiteX42" fmla="*/ 1528763 w 1581150"/>
              <a:gd name="connsiteY42" fmla="*/ 197643 h 1612106"/>
              <a:gd name="connsiteX43" fmla="*/ 1552575 w 1581150"/>
              <a:gd name="connsiteY43" fmla="*/ 223837 h 1612106"/>
              <a:gd name="connsiteX44" fmla="*/ 1571625 w 1581150"/>
              <a:gd name="connsiteY44" fmla="*/ 250031 h 1612106"/>
              <a:gd name="connsiteX45" fmla="*/ 1578769 w 1581150"/>
              <a:gd name="connsiteY45" fmla="*/ 271462 h 1612106"/>
              <a:gd name="connsiteX46" fmla="*/ 1581150 w 1581150"/>
              <a:gd name="connsiteY46" fmla="*/ 290512 h 1612106"/>
              <a:gd name="connsiteX47" fmla="*/ 1576388 w 1581150"/>
              <a:gd name="connsiteY47" fmla="*/ 319087 h 1612106"/>
              <a:gd name="connsiteX48" fmla="*/ 1512094 w 1581150"/>
              <a:gd name="connsiteY48" fmla="*/ 330993 h 1612106"/>
              <a:gd name="connsiteX49" fmla="*/ 1435894 w 1581150"/>
              <a:gd name="connsiteY49" fmla="*/ 411956 h 1612106"/>
              <a:gd name="connsiteX50" fmla="*/ 1271588 w 1581150"/>
              <a:gd name="connsiteY50" fmla="*/ 604837 h 1612106"/>
              <a:gd name="connsiteX51" fmla="*/ 1054894 w 1581150"/>
              <a:gd name="connsiteY51" fmla="*/ 828675 h 161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81150" h="1612106">
                <a:moveTo>
                  <a:pt x="1054894" y="828675"/>
                </a:moveTo>
                <a:lnTo>
                  <a:pt x="788194" y="1062037"/>
                </a:lnTo>
                <a:lnTo>
                  <a:pt x="597694" y="1216818"/>
                </a:lnTo>
                <a:lnTo>
                  <a:pt x="361950" y="1385887"/>
                </a:lnTo>
                <a:lnTo>
                  <a:pt x="226219" y="1485900"/>
                </a:lnTo>
                <a:lnTo>
                  <a:pt x="107157" y="1569243"/>
                </a:lnTo>
                <a:lnTo>
                  <a:pt x="47625" y="1607343"/>
                </a:lnTo>
                <a:lnTo>
                  <a:pt x="23813" y="1612106"/>
                </a:lnTo>
                <a:lnTo>
                  <a:pt x="7144" y="1609725"/>
                </a:lnTo>
                <a:lnTo>
                  <a:pt x="0" y="1600200"/>
                </a:lnTo>
                <a:lnTo>
                  <a:pt x="4763" y="1574006"/>
                </a:lnTo>
                <a:lnTo>
                  <a:pt x="16669" y="1550193"/>
                </a:lnTo>
                <a:lnTo>
                  <a:pt x="80963" y="1495425"/>
                </a:lnTo>
                <a:lnTo>
                  <a:pt x="219075" y="1373981"/>
                </a:lnTo>
                <a:lnTo>
                  <a:pt x="340519" y="1266825"/>
                </a:lnTo>
                <a:lnTo>
                  <a:pt x="500063" y="1109662"/>
                </a:lnTo>
                <a:lnTo>
                  <a:pt x="631032" y="973931"/>
                </a:lnTo>
                <a:lnTo>
                  <a:pt x="762000" y="838200"/>
                </a:lnTo>
                <a:lnTo>
                  <a:pt x="835819" y="754856"/>
                </a:lnTo>
                <a:lnTo>
                  <a:pt x="952500" y="595312"/>
                </a:lnTo>
                <a:lnTo>
                  <a:pt x="1054894" y="452437"/>
                </a:lnTo>
                <a:lnTo>
                  <a:pt x="1121569" y="335756"/>
                </a:lnTo>
                <a:lnTo>
                  <a:pt x="1150144" y="280987"/>
                </a:lnTo>
                <a:lnTo>
                  <a:pt x="1171575" y="228600"/>
                </a:lnTo>
                <a:lnTo>
                  <a:pt x="1178719" y="200025"/>
                </a:lnTo>
                <a:lnTo>
                  <a:pt x="1178719" y="190500"/>
                </a:lnTo>
                <a:lnTo>
                  <a:pt x="1166813" y="166687"/>
                </a:lnTo>
                <a:lnTo>
                  <a:pt x="1104900" y="97631"/>
                </a:lnTo>
                <a:lnTo>
                  <a:pt x="1066800" y="61912"/>
                </a:lnTo>
                <a:lnTo>
                  <a:pt x="1054894" y="42862"/>
                </a:lnTo>
                <a:lnTo>
                  <a:pt x="1050132" y="23812"/>
                </a:lnTo>
                <a:lnTo>
                  <a:pt x="1054894" y="11906"/>
                </a:lnTo>
                <a:lnTo>
                  <a:pt x="1057275" y="4762"/>
                </a:lnTo>
                <a:lnTo>
                  <a:pt x="1071563" y="0"/>
                </a:lnTo>
                <a:lnTo>
                  <a:pt x="1107282" y="7143"/>
                </a:lnTo>
                <a:lnTo>
                  <a:pt x="1183482" y="28575"/>
                </a:lnTo>
                <a:lnTo>
                  <a:pt x="1290638" y="66675"/>
                </a:lnTo>
                <a:lnTo>
                  <a:pt x="1343025" y="88106"/>
                </a:lnTo>
                <a:lnTo>
                  <a:pt x="1402557" y="114300"/>
                </a:lnTo>
                <a:lnTo>
                  <a:pt x="1447800" y="138112"/>
                </a:lnTo>
                <a:lnTo>
                  <a:pt x="1473994" y="152400"/>
                </a:lnTo>
                <a:lnTo>
                  <a:pt x="1507332" y="176212"/>
                </a:lnTo>
                <a:lnTo>
                  <a:pt x="1528763" y="197643"/>
                </a:lnTo>
                <a:lnTo>
                  <a:pt x="1552575" y="223837"/>
                </a:lnTo>
                <a:lnTo>
                  <a:pt x="1571625" y="250031"/>
                </a:lnTo>
                <a:lnTo>
                  <a:pt x="1578769" y="271462"/>
                </a:lnTo>
                <a:lnTo>
                  <a:pt x="1581150" y="290512"/>
                </a:lnTo>
                <a:lnTo>
                  <a:pt x="1576388" y="319087"/>
                </a:lnTo>
                <a:lnTo>
                  <a:pt x="1512094" y="330993"/>
                </a:lnTo>
                <a:lnTo>
                  <a:pt x="1435894" y="411956"/>
                </a:lnTo>
                <a:lnTo>
                  <a:pt x="1271588" y="604837"/>
                </a:lnTo>
                <a:lnTo>
                  <a:pt x="1054894" y="828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99B1E16-AA15-40D9-BB14-0259197F9A2E}"/>
              </a:ext>
            </a:extLst>
          </p:cNvPr>
          <p:cNvSpPr/>
          <p:nvPr/>
        </p:nvSpPr>
        <p:spPr>
          <a:xfrm>
            <a:off x="4198940" y="1876426"/>
            <a:ext cx="1127125" cy="403225"/>
          </a:xfrm>
          <a:custGeom>
            <a:avLst/>
            <a:gdLst>
              <a:gd name="connsiteX0" fmla="*/ 469106 w 1128712"/>
              <a:gd name="connsiteY0" fmla="*/ 307181 h 402431"/>
              <a:gd name="connsiteX1" fmla="*/ 97631 w 1128712"/>
              <a:gd name="connsiteY1" fmla="*/ 402431 h 402431"/>
              <a:gd name="connsiteX2" fmla="*/ 0 w 1128712"/>
              <a:gd name="connsiteY2" fmla="*/ 214312 h 402431"/>
              <a:gd name="connsiteX3" fmla="*/ 190500 w 1128712"/>
              <a:gd name="connsiteY3" fmla="*/ 204787 h 402431"/>
              <a:gd name="connsiteX4" fmla="*/ 316706 w 1128712"/>
              <a:gd name="connsiteY4" fmla="*/ 190500 h 402431"/>
              <a:gd name="connsiteX5" fmla="*/ 471487 w 1128712"/>
              <a:gd name="connsiteY5" fmla="*/ 157162 h 402431"/>
              <a:gd name="connsiteX6" fmla="*/ 578644 w 1128712"/>
              <a:gd name="connsiteY6" fmla="*/ 130968 h 402431"/>
              <a:gd name="connsiteX7" fmla="*/ 631031 w 1128712"/>
              <a:gd name="connsiteY7" fmla="*/ 114300 h 402431"/>
              <a:gd name="connsiteX8" fmla="*/ 669131 w 1128712"/>
              <a:gd name="connsiteY8" fmla="*/ 97631 h 402431"/>
              <a:gd name="connsiteX9" fmla="*/ 716756 w 1128712"/>
              <a:gd name="connsiteY9" fmla="*/ 61912 h 402431"/>
              <a:gd name="connsiteX10" fmla="*/ 757237 w 1128712"/>
              <a:gd name="connsiteY10" fmla="*/ 23812 h 402431"/>
              <a:gd name="connsiteX11" fmla="*/ 778669 w 1128712"/>
              <a:gd name="connsiteY11" fmla="*/ 7143 h 402431"/>
              <a:gd name="connsiteX12" fmla="*/ 804862 w 1128712"/>
              <a:gd name="connsiteY12" fmla="*/ 0 h 402431"/>
              <a:gd name="connsiteX13" fmla="*/ 838200 w 1128712"/>
              <a:gd name="connsiteY13" fmla="*/ 4762 h 402431"/>
              <a:gd name="connsiteX14" fmla="*/ 873919 w 1128712"/>
              <a:gd name="connsiteY14" fmla="*/ 14287 h 402431"/>
              <a:gd name="connsiteX15" fmla="*/ 940594 w 1128712"/>
              <a:gd name="connsiteY15" fmla="*/ 50006 h 402431"/>
              <a:gd name="connsiteX16" fmla="*/ 1050131 w 1128712"/>
              <a:gd name="connsiteY16" fmla="*/ 116681 h 402431"/>
              <a:gd name="connsiteX17" fmla="*/ 1097756 w 1128712"/>
              <a:gd name="connsiteY17" fmla="*/ 157162 h 402431"/>
              <a:gd name="connsiteX18" fmla="*/ 1121569 w 1128712"/>
              <a:gd name="connsiteY18" fmla="*/ 188118 h 402431"/>
              <a:gd name="connsiteX19" fmla="*/ 1128712 w 1128712"/>
              <a:gd name="connsiteY19" fmla="*/ 214312 h 402431"/>
              <a:gd name="connsiteX20" fmla="*/ 1126331 w 1128712"/>
              <a:gd name="connsiteY20" fmla="*/ 245268 h 402431"/>
              <a:gd name="connsiteX21" fmla="*/ 1112044 w 1128712"/>
              <a:gd name="connsiteY21" fmla="*/ 273843 h 402431"/>
              <a:gd name="connsiteX22" fmla="*/ 1083469 w 1128712"/>
              <a:gd name="connsiteY22" fmla="*/ 292893 h 402431"/>
              <a:gd name="connsiteX23" fmla="*/ 1040606 w 1128712"/>
              <a:gd name="connsiteY23" fmla="*/ 311943 h 402431"/>
              <a:gd name="connsiteX24" fmla="*/ 1007269 w 1128712"/>
              <a:gd name="connsiteY24" fmla="*/ 342900 h 402431"/>
              <a:gd name="connsiteX25" fmla="*/ 714375 w 1128712"/>
              <a:gd name="connsiteY25" fmla="*/ 250031 h 402431"/>
              <a:gd name="connsiteX26" fmla="*/ 469106 w 1128712"/>
              <a:gd name="connsiteY26" fmla="*/ 30718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28712" h="402431">
                <a:moveTo>
                  <a:pt x="469106" y="307181"/>
                </a:moveTo>
                <a:lnTo>
                  <a:pt x="97631" y="402431"/>
                </a:lnTo>
                <a:lnTo>
                  <a:pt x="0" y="214312"/>
                </a:lnTo>
                <a:lnTo>
                  <a:pt x="190500" y="204787"/>
                </a:lnTo>
                <a:lnTo>
                  <a:pt x="316706" y="190500"/>
                </a:lnTo>
                <a:lnTo>
                  <a:pt x="471487" y="157162"/>
                </a:lnTo>
                <a:lnTo>
                  <a:pt x="578644" y="130968"/>
                </a:lnTo>
                <a:lnTo>
                  <a:pt x="631031" y="114300"/>
                </a:lnTo>
                <a:lnTo>
                  <a:pt x="669131" y="97631"/>
                </a:lnTo>
                <a:lnTo>
                  <a:pt x="716756" y="61912"/>
                </a:lnTo>
                <a:lnTo>
                  <a:pt x="757237" y="23812"/>
                </a:lnTo>
                <a:lnTo>
                  <a:pt x="778669" y="7143"/>
                </a:lnTo>
                <a:lnTo>
                  <a:pt x="804862" y="0"/>
                </a:lnTo>
                <a:lnTo>
                  <a:pt x="838200" y="4762"/>
                </a:lnTo>
                <a:lnTo>
                  <a:pt x="873919" y="14287"/>
                </a:lnTo>
                <a:lnTo>
                  <a:pt x="940594" y="50006"/>
                </a:lnTo>
                <a:lnTo>
                  <a:pt x="1050131" y="116681"/>
                </a:lnTo>
                <a:lnTo>
                  <a:pt x="1097756" y="157162"/>
                </a:lnTo>
                <a:lnTo>
                  <a:pt x="1121569" y="188118"/>
                </a:lnTo>
                <a:lnTo>
                  <a:pt x="1128712" y="214312"/>
                </a:lnTo>
                <a:lnTo>
                  <a:pt x="1126331" y="245268"/>
                </a:lnTo>
                <a:lnTo>
                  <a:pt x="1112044" y="273843"/>
                </a:lnTo>
                <a:lnTo>
                  <a:pt x="1083469" y="292893"/>
                </a:lnTo>
                <a:lnTo>
                  <a:pt x="1040606" y="311943"/>
                </a:lnTo>
                <a:lnTo>
                  <a:pt x="1007269" y="342900"/>
                </a:lnTo>
                <a:lnTo>
                  <a:pt x="714375" y="250031"/>
                </a:lnTo>
                <a:lnTo>
                  <a:pt x="469106" y="307181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437429E-3D0B-4364-95F2-B344A2CF6D0D}"/>
              </a:ext>
            </a:extLst>
          </p:cNvPr>
          <p:cNvSpPr/>
          <p:nvPr/>
        </p:nvSpPr>
        <p:spPr>
          <a:xfrm>
            <a:off x="4686301" y="2101850"/>
            <a:ext cx="533400" cy="933450"/>
          </a:xfrm>
          <a:custGeom>
            <a:avLst/>
            <a:gdLst>
              <a:gd name="connsiteX0" fmla="*/ 342900 w 533400"/>
              <a:gd name="connsiteY0" fmla="*/ 464344 h 933450"/>
              <a:gd name="connsiteX1" fmla="*/ 211931 w 533400"/>
              <a:gd name="connsiteY1" fmla="*/ 688182 h 933450"/>
              <a:gd name="connsiteX2" fmla="*/ 121444 w 533400"/>
              <a:gd name="connsiteY2" fmla="*/ 845344 h 933450"/>
              <a:gd name="connsiteX3" fmla="*/ 80963 w 533400"/>
              <a:gd name="connsiteY3" fmla="*/ 933450 h 933450"/>
              <a:gd name="connsiteX4" fmla="*/ 0 w 533400"/>
              <a:gd name="connsiteY4" fmla="*/ 926307 h 933450"/>
              <a:gd name="connsiteX5" fmla="*/ 19050 w 533400"/>
              <a:gd name="connsiteY5" fmla="*/ 878682 h 933450"/>
              <a:gd name="connsiteX6" fmla="*/ 90488 w 533400"/>
              <a:gd name="connsiteY6" fmla="*/ 683419 h 933450"/>
              <a:gd name="connsiteX7" fmla="*/ 147638 w 533400"/>
              <a:gd name="connsiteY7" fmla="*/ 504825 h 933450"/>
              <a:gd name="connsiteX8" fmla="*/ 173831 w 533400"/>
              <a:gd name="connsiteY8" fmla="*/ 397669 h 933450"/>
              <a:gd name="connsiteX9" fmla="*/ 190500 w 533400"/>
              <a:gd name="connsiteY9" fmla="*/ 307182 h 933450"/>
              <a:gd name="connsiteX10" fmla="*/ 204788 w 533400"/>
              <a:gd name="connsiteY10" fmla="*/ 202407 h 933450"/>
              <a:gd name="connsiteX11" fmla="*/ 216694 w 533400"/>
              <a:gd name="connsiteY11" fmla="*/ 119063 h 933450"/>
              <a:gd name="connsiteX12" fmla="*/ 216694 w 533400"/>
              <a:gd name="connsiteY12" fmla="*/ 88107 h 933450"/>
              <a:gd name="connsiteX13" fmla="*/ 209550 w 533400"/>
              <a:gd name="connsiteY13" fmla="*/ 57150 h 933450"/>
              <a:gd name="connsiteX14" fmla="*/ 166688 w 533400"/>
              <a:gd name="connsiteY14" fmla="*/ 0 h 933450"/>
              <a:gd name="connsiteX15" fmla="*/ 533400 w 533400"/>
              <a:gd name="connsiteY15" fmla="*/ 69057 h 933450"/>
              <a:gd name="connsiteX16" fmla="*/ 519113 w 533400"/>
              <a:gd name="connsiteY16" fmla="*/ 116682 h 933450"/>
              <a:gd name="connsiteX17" fmla="*/ 485775 w 533400"/>
              <a:gd name="connsiteY17" fmla="*/ 176213 h 933450"/>
              <a:gd name="connsiteX18" fmla="*/ 445294 w 533400"/>
              <a:gd name="connsiteY18" fmla="*/ 257175 h 933450"/>
              <a:gd name="connsiteX19" fmla="*/ 342900 w 533400"/>
              <a:gd name="connsiteY19" fmla="*/ 464344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33400" h="933450">
                <a:moveTo>
                  <a:pt x="342900" y="464344"/>
                </a:moveTo>
                <a:lnTo>
                  <a:pt x="211931" y="688182"/>
                </a:lnTo>
                <a:lnTo>
                  <a:pt x="121444" y="845344"/>
                </a:lnTo>
                <a:lnTo>
                  <a:pt x="80963" y="933450"/>
                </a:lnTo>
                <a:lnTo>
                  <a:pt x="0" y="926307"/>
                </a:lnTo>
                <a:lnTo>
                  <a:pt x="19050" y="878682"/>
                </a:lnTo>
                <a:lnTo>
                  <a:pt x="90488" y="683419"/>
                </a:lnTo>
                <a:lnTo>
                  <a:pt x="147638" y="504825"/>
                </a:lnTo>
                <a:lnTo>
                  <a:pt x="173831" y="397669"/>
                </a:lnTo>
                <a:lnTo>
                  <a:pt x="190500" y="307182"/>
                </a:lnTo>
                <a:lnTo>
                  <a:pt x="204788" y="202407"/>
                </a:lnTo>
                <a:lnTo>
                  <a:pt x="216694" y="119063"/>
                </a:lnTo>
                <a:lnTo>
                  <a:pt x="216694" y="88107"/>
                </a:lnTo>
                <a:lnTo>
                  <a:pt x="209550" y="57150"/>
                </a:lnTo>
                <a:lnTo>
                  <a:pt x="166688" y="0"/>
                </a:lnTo>
                <a:lnTo>
                  <a:pt x="533400" y="69057"/>
                </a:lnTo>
                <a:lnTo>
                  <a:pt x="519113" y="116682"/>
                </a:lnTo>
                <a:lnTo>
                  <a:pt x="485775" y="176213"/>
                </a:lnTo>
                <a:lnTo>
                  <a:pt x="445294" y="257175"/>
                </a:lnTo>
                <a:lnTo>
                  <a:pt x="342900" y="464344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2FD11E6-6BEA-4D4A-BDD3-801B71F2C6D0}"/>
              </a:ext>
            </a:extLst>
          </p:cNvPr>
          <p:cNvSpPr/>
          <p:nvPr/>
        </p:nvSpPr>
        <p:spPr>
          <a:xfrm>
            <a:off x="4676776" y="2994026"/>
            <a:ext cx="452438" cy="727075"/>
          </a:xfrm>
          <a:custGeom>
            <a:avLst/>
            <a:gdLst>
              <a:gd name="connsiteX0" fmla="*/ 242888 w 452438"/>
              <a:gd name="connsiteY0" fmla="*/ 728662 h 728662"/>
              <a:gd name="connsiteX1" fmla="*/ 238125 w 452438"/>
              <a:gd name="connsiteY1" fmla="*/ 631031 h 728662"/>
              <a:gd name="connsiteX2" fmla="*/ 228600 w 452438"/>
              <a:gd name="connsiteY2" fmla="*/ 573881 h 728662"/>
              <a:gd name="connsiteX3" fmla="*/ 214313 w 452438"/>
              <a:gd name="connsiteY3" fmla="*/ 516731 h 728662"/>
              <a:gd name="connsiteX4" fmla="*/ 192881 w 452438"/>
              <a:gd name="connsiteY4" fmla="*/ 457200 h 728662"/>
              <a:gd name="connsiteX5" fmla="*/ 164306 w 452438"/>
              <a:gd name="connsiteY5" fmla="*/ 395287 h 728662"/>
              <a:gd name="connsiteX6" fmla="*/ 119063 w 452438"/>
              <a:gd name="connsiteY6" fmla="*/ 304800 h 728662"/>
              <a:gd name="connsiteX7" fmla="*/ 64294 w 452438"/>
              <a:gd name="connsiteY7" fmla="*/ 204787 h 728662"/>
              <a:gd name="connsiteX8" fmla="*/ 40481 w 452438"/>
              <a:gd name="connsiteY8" fmla="*/ 159544 h 728662"/>
              <a:gd name="connsiteX9" fmla="*/ 16669 w 452438"/>
              <a:gd name="connsiteY9" fmla="*/ 121444 h 728662"/>
              <a:gd name="connsiteX10" fmla="*/ 4763 w 452438"/>
              <a:gd name="connsiteY10" fmla="*/ 88106 h 728662"/>
              <a:gd name="connsiteX11" fmla="*/ 0 w 452438"/>
              <a:gd name="connsiteY11" fmla="*/ 54769 h 728662"/>
              <a:gd name="connsiteX12" fmla="*/ 28575 w 452438"/>
              <a:gd name="connsiteY12" fmla="*/ 0 h 728662"/>
              <a:gd name="connsiteX13" fmla="*/ 90488 w 452438"/>
              <a:gd name="connsiteY13" fmla="*/ 0 h 728662"/>
              <a:gd name="connsiteX14" fmla="*/ 90488 w 452438"/>
              <a:gd name="connsiteY14" fmla="*/ 40481 h 728662"/>
              <a:gd name="connsiteX15" fmla="*/ 95250 w 452438"/>
              <a:gd name="connsiteY15" fmla="*/ 64294 h 728662"/>
              <a:gd name="connsiteX16" fmla="*/ 111919 w 452438"/>
              <a:gd name="connsiteY16" fmla="*/ 92869 h 728662"/>
              <a:gd name="connsiteX17" fmla="*/ 157163 w 452438"/>
              <a:gd name="connsiteY17" fmla="*/ 150019 h 728662"/>
              <a:gd name="connsiteX18" fmla="*/ 221456 w 452438"/>
              <a:gd name="connsiteY18" fmla="*/ 247650 h 728662"/>
              <a:gd name="connsiteX19" fmla="*/ 288131 w 452438"/>
              <a:gd name="connsiteY19" fmla="*/ 342900 h 728662"/>
              <a:gd name="connsiteX20" fmla="*/ 340519 w 452438"/>
              <a:gd name="connsiteY20" fmla="*/ 423862 h 728662"/>
              <a:gd name="connsiteX21" fmla="*/ 378619 w 452438"/>
              <a:gd name="connsiteY21" fmla="*/ 495300 h 728662"/>
              <a:gd name="connsiteX22" fmla="*/ 404813 w 452438"/>
              <a:gd name="connsiteY22" fmla="*/ 545306 h 728662"/>
              <a:gd name="connsiteX23" fmla="*/ 423863 w 452438"/>
              <a:gd name="connsiteY23" fmla="*/ 602456 h 728662"/>
              <a:gd name="connsiteX24" fmla="*/ 452438 w 452438"/>
              <a:gd name="connsiteY24" fmla="*/ 711994 h 728662"/>
              <a:gd name="connsiteX25" fmla="*/ 242888 w 452438"/>
              <a:gd name="connsiteY25" fmla="*/ 728662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52438" h="728662">
                <a:moveTo>
                  <a:pt x="242888" y="728662"/>
                </a:moveTo>
                <a:lnTo>
                  <a:pt x="238125" y="631031"/>
                </a:lnTo>
                <a:lnTo>
                  <a:pt x="228600" y="573881"/>
                </a:lnTo>
                <a:lnTo>
                  <a:pt x="214313" y="516731"/>
                </a:lnTo>
                <a:lnTo>
                  <a:pt x="192881" y="457200"/>
                </a:lnTo>
                <a:lnTo>
                  <a:pt x="164306" y="395287"/>
                </a:lnTo>
                <a:lnTo>
                  <a:pt x="119063" y="304800"/>
                </a:lnTo>
                <a:lnTo>
                  <a:pt x="64294" y="204787"/>
                </a:lnTo>
                <a:lnTo>
                  <a:pt x="40481" y="159544"/>
                </a:lnTo>
                <a:lnTo>
                  <a:pt x="16669" y="121444"/>
                </a:lnTo>
                <a:lnTo>
                  <a:pt x="4763" y="88106"/>
                </a:lnTo>
                <a:lnTo>
                  <a:pt x="0" y="54769"/>
                </a:lnTo>
                <a:lnTo>
                  <a:pt x="28575" y="0"/>
                </a:lnTo>
                <a:lnTo>
                  <a:pt x="90488" y="0"/>
                </a:lnTo>
                <a:lnTo>
                  <a:pt x="90488" y="40481"/>
                </a:lnTo>
                <a:lnTo>
                  <a:pt x="95250" y="64294"/>
                </a:lnTo>
                <a:lnTo>
                  <a:pt x="111919" y="92869"/>
                </a:lnTo>
                <a:lnTo>
                  <a:pt x="157163" y="150019"/>
                </a:lnTo>
                <a:lnTo>
                  <a:pt x="221456" y="247650"/>
                </a:lnTo>
                <a:lnTo>
                  <a:pt x="288131" y="342900"/>
                </a:lnTo>
                <a:lnTo>
                  <a:pt x="340519" y="423862"/>
                </a:lnTo>
                <a:lnTo>
                  <a:pt x="378619" y="495300"/>
                </a:lnTo>
                <a:lnTo>
                  <a:pt x="404813" y="545306"/>
                </a:lnTo>
                <a:lnTo>
                  <a:pt x="423863" y="602456"/>
                </a:lnTo>
                <a:lnTo>
                  <a:pt x="452438" y="711994"/>
                </a:lnTo>
                <a:lnTo>
                  <a:pt x="242888" y="728662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5134B9E-A8EB-4240-82F8-A701D3C320F6}"/>
              </a:ext>
            </a:extLst>
          </p:cNvPr>
          <p:cNvSpPr/>
          <p:nvPr/>
        </p:nvSpPr>
        <p:spPr>
          <a:xfrm>
            <a:off x="4678364" y="3654425"/>
            <a:ext cx="474662" cy="857250"/>
          </a:xfrm>
          <a:custGeom>
            <a:avLst/>
            <a:gdLst>
              <a:gd name="connsiteX0" fmla="*/ 245269 w 473869"/>
              <a:gd name="connsiteY0" fmla="*/ 257175 h 857250"/>
              <a:gd name="connsiteX1" fmla="*/ 245269 w 473869"/>
              <a:gd name="connsiteY1" fmla="*/ 142875 h 857250"/>
              <a:gd name="connsiteX2" fmla="*/ 238125 w 473869"/>
              <a:gd name="connsiteY2" fmla="*/ 21432 h 857250"/>
              <a:gd name="connsiteX3" fmla="*/ 433388 w 473869"/>
              <a:gd name="connsiteY3" fmla="*/ 0 h 857250"/>
              <a:gd name="connsiteX4" fmla="*/ 450057 w 473869"/>
              <a:gd name="connsiteY4" fmla="*/ 50007 h 857250"/>
              <a:gd name="connsiteX5" fmla="*/ 466725 w 473869"/>
              <a:gd name="connsiteY5" fmla="*/ 109538 h 857250"/>
              <a:gd name="connsiteX6" fmla="*/ 473869 w 473869"/>
              <a:gd name="connsiteY6" fmla="*/ 192882 h 857250"/>
              <a:gd name="connsiteX7" fmla="*/ 473869 w 473869"/>
              <a:gd name="connsiteY7" fmla="*/ 259557 h 857250"/>
              <a:gd name="connsiteX8" fmla="*/ 469107 w 473869"/>
              <a:gd name="connsiteY8" fmla="*/ 323850 h 857250"/>
              <a:gd name="connsiteX9" fmla="*/ 461963 w 473869"/>
              <a:gd name="connsiteY9" fmla="*/ 404813 h 857250"/>
              <a:gd name="connsiteX10" fmla="*/ 454819 w 473869"/>
              <a:gd name="connsiteY10" fmla="*/ 447675 h 857250"/>
              <a:gd name="connsiteX11" fmla="*/ 438150 w 473869"/>
              <a:gd name="connsiteY11" fmla="*/ 495300 h 857250"/>
              <a:gd name="connsiteX12" fmla="*/ 416719 w 473869"/>
              <a:gd name="connsiteY12" fmla="*/ 550069 h 857250"/>
              <a:gd name="connsiteX13" fmla="*/ 388144 w 473869"/>
              <a:gd name="connsiteY13" fmla="*/ 602457 h 857250"/>
              <a:gd name="connsiteX14" fmla="*/ 295275 w 473869"/>
              <a:gd name="connsiteY14" fmla="*/ 709613 h 857250"/>
              <a:gd name="connsiteX15" fmla="*/ 242888 w 473869"/>
              <a:gd name="connsiteY15" fmla="*/ 762000 h 857250"/>
              <a:gd name="connsiteX16" fmla="*/ 197644 w 473869"/>
              <a:gd name="connsiteY16" fmla="*/ 800100 h 857250"/>
              <a:gd name="connsiteX17" fmla="*/ 154782 w 473869"/>
              <a:gd name="connsiteY17" fmla="*/ 828675 h 857250"/>
              <a:gd name="connsiteX18" fmla="*/ 116682 w 473869"/>
              <a:gd name="connsiteY18" fmla="*/ 845344 h 857250"/>
              <a:gd name="connsiteX19" fmla="*/ 85725 w 473869"/>
              <a:gd name="connsiteY19" fmla="*/ 854869 h 857250"/>
              <a:gd name="connsiteX20" fmla="*/ 64294 w 473869"/>
              <a:gd name="connsiteY20" fmla="*/ 857250 h 857250"/>
              <a:gd name="connsiteX21" fmla="*/ 47625 w 473869"/>
              <a:gd name="connsiteY21" fmla="*/ 847725 h 857250"/>
              <a:gd name="connsiteX22" fmla="*/ 30957 w 473869"/>
              <a:gd name="connsiteY22" fmla="*/ 831057 h 857250"/>
              <a:gd name="connsiteX23" fmla="*/ 16669 w 473869"/>
              <a:gd name="connsiteY23" fmla="*/ 802482 h 857250"/>
              <a:gd name="connsiteX24" fmla="*/ 0 w 473869"/>
              <a:gd name="connsiteY24" fmla="*/ 711994 h 857250"/>
              <a:gd name="connsiteX25" fmla="*/ 128588 w 473869"/>
              <a:gd name="connsiteY25" fmla="*/ 523875 h 857250"/>
              <a:gd name="connsiteX26" fmla="*/ 154782 w 473869"/>
              <a:gd name="connsiteY26" fmla="*/ 507207 h 857250"/>
              <a:gd name="connsiteX27" fmla="*/ 173832 w 473869"/>
              <a:gd name="connsiteY27" fmla="*/ 490538 h 857250"/>
              <a:gd name="connsiteX28" fmla="*/ 192882 w 473869"/>
              <a:gd name="connsiteY28" fmla="*/ 466725 h 857250"/>
              <a:gd name="connsiteX29" fmla="*/ 209550 w 473869"/>
              <a:gd name="connsiteY29" fmla="*/ 435769 h 857250"/>
              <a:gd name="connsiteX30" fmla="*/ 226219 w 473869"/>
              <a:gd name="connsiteY30" fmla="*/ 388144 h 857250"/>
              <a:gd name="connsiteX31" fmla="*/ 240507 w 473869"/>
              <a:gd name="connsiteY31" fmla="*/ 321469 h 857250"/>
              <a:gd name="connsiteX32" fmla="*/ 245269 w 473869"/>
              <a:gd name="connsiteY32" fmla="*/ 257175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73869" h="857250">
                <a:moveTo>
                  <a:pt x="245269" y="257175"/>
                </a:moveTo>
                <a:lnTo>
                  <a:pt x="245269" y="142875"/>
                </a:lnTo>
                <a:lnTo>
                  <a:pt x="238125" y="21432"/>
                </a:lnTo>
                <a:lnTo>
                  <a:pt x="433388" y="0"/>
                </a:lnTo>
                <a:lnTo>
                  <a:pt x="450057" y="50007"/>
                </a:lnTo>
                <a:lnTo>
                  <a:pt x="466725" y="109538"/>
                </a:lnTo>
                <a:lnTo>
                  <a:pt x="473869" y="192882"/>
                </a:lnTo>
                <a:lnTo>
                  <a:pt x="473869" y="259557"/>
                </a:lnTo>
                <a:lnTo>
                  <a:pt x="469107" y="323850"/>
                </a:lnTo>
                <a:lnTo>
                  <a:pt x="461963" y="404813"/>
                </a:lnTo>
                <a:lnTo>
                  <a:pt x="454819" y="447675"/>
                </a:lnTo>
                <a:lnTo>
                  <a:pt x="438150" y="495300"/>
                </a:lnTo>
                <a:lnTo>
                  <a:pt x="416719" y="550069"/>
                </a:lnTo>
                <a:lnTo>
                  <a:pt x="388144" y="602457"/>
                </a:lnTo>
                <a:lnTo>
                  <a:pt x="295275" y="709613"/>
                </a:lnTo>
                <a:lnTo>
                  <a:pt x="242888" y="762000"/>
                </a:lnTo>
                <a:lnTo>
                  <a:pt x="197644" y="800100"/>
                </a:lnTo>
                <a:lnTo>
                  <a:pt x="154782" y="828675"/>
                </a:lnTo>
                <a:lnTo>
                  <a:pt x="116682" y="845344"/>
                </a:lnTo>
                <a:lnTo>
                  <a:pt x="85725" y="854869"/>
                </a:lnTo>
                <a:lnTo>
                  <a:pt x="64294" y="857250"/>
                </a:lnTo>
                <a:lnTo>
                  <a:pt x="47625" y="847725"/>
                </a:lnTo>
                <a:lnTo>
                  <a:pt x="30957" y="831057"/>
                </a:lnTo>
                <a:lnTo>
                  <a:pt x="16669" y="802482"/>
                </a:lnTo>
                <a:lnTo>
                  <a:pt x="0" y="711994"/>
                </a:lnTo>
                <a:lnTo>
                  <a:pt x="128588" y="523875"/>
                </a:lnTo>
                <a:lnTo>
                  <a:pt x="154782" y="507207"/>
                </a:lnTo>
                <a:lnTo>
                  <a:pt x="173832" y="490538"/>
                </a:lnTo>
                <a:lnTo>
                  <a:pt x="192882" y="466725"/>
                </a:lnTo>
                <a:lnTo>
                  <a:pt x="209550" y="435769"/>
                </a:lnTo>
                <a:lnTo>
                  <a:pt x="226219" y="388144"/>
                </a:lnTo>
                <a:lnTo>
                  <a:pt x="240507" y="321469"/>
                </a:lnTo>
                <a:lnTo>
                  <a:pt x="245269" y="257175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BEE7F45-1858-4115-8C19-7CEC9C3D9718}"/>
              </a:ext>
            </a:extLst>
          </p:cNvPr>
          <p:cNvSpPr/>
          <p:nvPr/>
        </p:nvSpPr>
        <p:spPr>
          <a:xfrm>
            <a:off x="4389440" y="4138613"/>
            <a:ext cx="485775" cy="271463"/>
          </a:xfrm>
          <a:custGeom>
            <a:avLst/>
            <a:gdLst>
              <a:gd name="connsiteX0" fmla="*/ 152400 w 485775"/>
              <a:gd name="connsiteY0" fmla="*/ 11906 h 271463"/>
              <a:gd name="connsiteX1" fmla="*/ 211931 w 485775"/>
              <a:gd name="connsiteY1" fmla="*/ 19050 h 271463"/>
              <a:gd name="connsiteX2" fmla="*/ 288131 w 485775"/>
              <a:gd name="connsiteY2" fmla="*/ 33338 h 271463"/>
              <a:gd name="connsiteX3" fmla="*/ 369094 w 485775"/>
              <a:gd name="connsiteY3" fmla="*/ 45244 h 271463"/>
              <a:gd name="connsiteX4" fmla="*/ 485775 w 485775"/>
              <a:gd name="connsiteY4" fmla="*/ 30956 h 271463"/>
              <a:gd name="connsiteX5" fmla="*/ 326231 w 485775"/>
              <a:gd name="connsiteY5" fmla="*/ 271463 h 271463"/>
              <a:gd name="connsiteX6" fmla="*/ 290512 w 485775"/>
              <a:gd name="connsiteY6" fmla="*/ 228600 h 271463"/>
              <a:gd name="connsiteX7" fmla="*/ 271462 w 485775"/>
              <a:gd name="connsiteY7" fmla="*/ 192881 h 271463"/>
              <a:gd name="connsiteX8" fmla="*/ 245269 w 485775"/>
              <a:gd name="connsiteY8" fmla="*/ 164306 h 271463"/>
              <a:gd name="connsiteX9" fmla="*/ 209550 w 485775"/>
              <a:gd name="connsiteY9" fmla="*/ 133350 h 271463"/>
              <a:gd name="connsiteX10" fmla="*/ 180975 w 485775"/>
              <a:gd name="connsiteY10" fmla="*/ 114300 h 271463"/>
              <a:gd name="connsiteX11" fmla="*/ 128587 w 485775"/>
              <a:gd name="connsiteY11" fmla="*/ 90488 h 271463"/>
              <a:gd name="connsiteX12" fmla="*/ 78581 w 485775"/>
              <a:gd name="connsiteY12" fmla="*/ 71438 h 271463"/>
              <a:gd name="connsiteX13" fmla="*/ 38100 w 485775"/>
              <a:gd name="connsiteY13" fmla="*/ 57150 h 271463"/>
              <a:gd name="connsiteX14" fmla="*/ 14287 w 485775"/>
              <a:gd name="connsiteY14" fmla="*/ 47625 h 271463"/>
              <a:gd name="connsiteX15" fmla="*/ 2381 w 485775"/>
              <a:gd name="connsiteY15" fmla="*/ 38100 h 271463"/>
              <a:gd name="connsiteX16" fmla="*/ 0 w 485775"/>
              <a:gd name="connsiteY16" fmla="*/ 23813 h 271463"/>
              <a:gd name="connsiteX17" fmla="*/ 9525 w 485775"/>
              <a:gd name="connsiteY17" fmla="*/ 9525 h 271463"/>
              <a:gd name="connsiteX18" fmla="*/ 33337 w 485775"/>
              <a:gd name="connsiteY18" fmla="*/ 0 h 271463"/>
              <a:gd name="connsiteX19" fmla="*/ 152400 w 485775"/>
              <a:gd name="connsiteY19" fmla="*/ 11906 h 27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85775" h="271463">
                <a:moveTo>
                  <a:pt x="152400" y="11906"/>
                </a:moveTo>
                <a:lnTo>
                  <a:pt x="211931" y="19050"/>
                </a:lnTo>
                <a:lnTo>
                  <a:pt x="288131" y="33338"/>
                </a:lnTo>
                <a:lnTo>
                  <a:pt x="369094" y="45244"/>
                </a:lnTo>
                <a:lnTo>
                  <a:pt x="485775" y="30956"/>
                </a:lnTo>
                <a:lnTo>
                  <a:pt x="326231" y="271463"/>
                </a:lnTo>
                <a:lnTo>
                  <a:pt x="290512" y="228600"/>
                </a:lnTo>
                <a:lnTo>
                  <a:pt x="271462" y="192881"/>
                </a:lnTo>
                <a:lnTo>
                  <a:pt x="245269" y="164306"/>
                </a:lnTo>
                <a:lnTo>
                  <a:pt x="209550" y="133350"/>
                </a:lnTo>
                <a:lnTo>
                  <a:pt x="180975" y="114300"/>
                </a:lnTo>
                <a:lnTo>
                  <a:pt x="128587" y="90488"/>
                </a:lnTo>
                <a:lnTo>
                  <a:pt x="78581" y="71438"/>
                </a:lnTo>
                <a:lnTo>
                  <a:pt x="38100" y="57150"/>
                </a:lnTo>
                <a:lnTo>
                  <a:pt x="14287" y="47625"/>
                </a:lnTo>
                <a:lnTo>
                  <a:pt x="2381" y="38100"/>
                </a:lnTo>
                <a:lnTo>
                  <a:pt x="0" y="23813"/>
                </a:lnTo>
                <a:lnTo>
                  <a:pt x="9525" y="9525"/>
                </a:lnTo>
                <a:lnTo>
                  <a:pt x="33337" y="0"/>
                </a:lnTo>
                <a:lnTo>
                  <a:pt x="152400" y="11906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D2CF42B-6387-4467-BE8E-1A7905B600B3}"/>
              </a:ext>
            </a:extLst>
          </p:cNvPr>
          <p:cNvSpPr/>
          <p:nvPr/>
        </p:nvSpPr>
        <p:spPr>
          <a:xfrm rot="16200000">
            <a:off x="2150270" y="3806031"/>
            <a:ext cx="4002088" cy="387350"/>
          </a:xfrm>
          <a:custGeom>
            <a:avLst/>
            <a:gdLst>
              <a:gd name="connsiteX0" fmla="*/ 2695610 w 4000924"/>
              <a:gd name="connsiteY0" fmla="*/ 387515 h 387515"/>
              <a:gd name="connsiteX1" fmla="*/ 1652038 w 4000924"/>
              <a:gd name="connsiteY1" fmla="*/ 384116 h 387515"/>
              <a:gd name="connsiteX2" fmla="*/ 1247527 w 4000924"/>
              <a:gd name="connsiteY2" fmla="*/ 367120 h 387515"/>
              <a:gd name="connsiteX3" fmla="*/ 843015 w 4000924"/>
              <a:gd name="connsiteY3" fmla="*/ 360321 h 387515"/>
              <a:gd name="connsiteX4" fmla="*/ 421507 w 4000924"/>
              <a:gd name="connsiteY4" fmla="*/ 346724 h 387515"/>
              <a:gd name="connsiteX5" fmla="*/ 309332 w 4000924"/>
              <a:gd name="connsiteY5" fmla="*/ 343325 h 387515"/>
              <a:gd name="connsiteX6" fmla="*/ 254944 w 4000924"/>
              <a:gd name="connsiteY6" fmla="*/ 329728 h 387515"/>
              <a:gd name="connsiteX7" fmla="*/ 166563 w 4000924"/>
              <a:gd name="connsiteY7" fmla="*/ 305933 h 387515"/>
              <a:gd name="connsiteX8" fmla="*/ 88380 w 4000924"/>
              <a:gd name="connsiteY8" fmla="*/ 278739 h 387515"/>
              <a:gd name="connsiteX9" fmla="*/ 50988 w 4000924"/>
              <a:gd name="connsiteY9" fmla="*/ 258343 h 387515"/>
              <a:gd name="connsiteX10" fmla="*/ 23794 w 4000924"/>
              <a:gd name="connsiteY10" fmla="*/ 237948 h 387515"/>
              <a:gd name="connsiteX11" fmla="*/ 3399 w 4000924"/>
              <a:gd name="connsiteY11" fmla="*/ 207355 h 387515"/>
              <a:gd name="connsiteX12" fmla="*/ 0 w 4000924"/>
              <a:gd name="connsiteY12" fmla="*/ 183560 h 387515"/>
              <a:gd name="connsiteX13" fmla="*/ 6798 w 4000924"/>
              <a:gd name="connsiteY13" fmla="*/ 166564 h 387515"/>
              <a:gd name="connsiteX14" fmla="*/ 30593 w 4000924"/>
              <a:gd name="connsiteY14" fmla="*/ 146168 h 387515"/>
              <a:gd name="connsiteX15" fmla="*/ 91780 w 4000924"/>
              <a:gd name="connsiteY15" fmla="*/ 125772 h 387515"/>
              <a:gd name="connsiteX16" fmla="*/ 210753 w 4000924"/>
              <a:gd name="connsiteY16" fmla="*/ 101978 h 387515"/>
              <a:gd name="connsiteX17" fmla="*/ 407910 w 4000924"/>
              <a:gd name="connsiteY17" fmla="*/ 84981 h 387515"/>
              <a:gd name="connsiteX18" fmla="*/ 591470 w 4000924"/>
              <a:gd name="connsiteY18" fmla="*/ 74784 h 387515"/>
              <a:gd name="connsiteX19" fmla="*/ 676452 w 4000924"/>
              <a:gd name="connsiteY19" fmla="*/ 84981 h 387515"/>
              <a:gd name="connsiteX20" fmla="*/ 938194 w 4000924"/>
              <a:gd name="connsiteY20" fmla="*/ 115575 h 387515"/>
              <a:gd name="connsiteX21" fmla="*/ 1104758 w 4000924"/>
              <a:gd name="connsiteY21" fmla="*/ 132571 h 387515"/>
              <a:gd name="connsiteX22" fmla="*/ 1424288 w 4000924"/>
              <a:gd name="connsiteY22" fmla="*/ 149567 h 387515"/>
              <a:gd name="connsiteX23" fmla="*/ 1910382 w 4000924"/>
              <a:gd name="connsiteY23" fmla="*/ 169963 h 387515"/>
              <a:gd name="connsiteX24" fmla="*/ 2535845 w 4000924"/>
              <a:gd name="connsiteY24" fmla="*/ 180161 h 387515"/>
              <a:gd name="connsiteX25" fmla="*/ 3134114 w 4000924"/>
              <a:gd name="connsiteY25" fmla="*/ 183560 h 387515"/>
              <a:gd name="connsiteX26" fmla="*/ 3463842 w 4000924"/>
              <a:gd name="connsiteY26" fmla="*/ 186959 h 387515"/>
              <a:gd name="connsiteX27" fmla="*/ 3640603 w 4000924"/>
              <a:gd name="connsiteY27" fmla="*/ 183560 h 387515"/>
              <a:gd name="connsiteX28" fmla="*/ 3708588 w 4000924"/>
              <a:gd name="connsiteY28" fmla="*/ 169963 h 387515"/>
              <a:gd name="connsiteX29" fmla="*/ 3773174 w 4000924"/>
              <a:gd name="connsiteY29" fmla="*/ 142769 h 387515"/>
              <a:gd name="connsiteX30" fmla="*/ 3885350 w 4000924"/>
              <a:gd name="connsiteY30" fmla="*/ 67985 h 387515"/>
              <a:gd name="connsiteX31" fmla="*/ 3949936 w 4000924"/>
              <a:gd name="connsiteY31" fmla="*/ 16996 h 387515"/>
              <a:gd name="connsiteX32" fmla="*/ 3973730 w 4000924"/>
              <a:gd name="connsiteY32" fmla="*/ 0 h 387515"/>
              <a:gd name="connsiteX33" fmla="*/ 3983928 w 4000924"/>
              <a:gd name="connsiteY33" fmla="*/ 0 h 387515"/>
              <a:gd name="connsiteX34" fmla="*/ 3994126 w 4000924"/>
              <a:gd name="connsiteY34" fmla="*/ 3399 h 387515"/>
              <a:gd name="connsiteX35" fmla="*/ 4000924 w 4000924"/>
              <a:gd name="connsiteY35" fmla="*/ 23795 h 387515"/>
              <a:gd name="connsiteX36" fmla="*/ 3994126 w 4000924"/>
              <a:gd name="connsiteY36" fmla="*/ 71384 h 387515"/>
              <a:gd name="connsiteX37" fmla="*/ 3983928 w 4000924"/>
              <a:gd name="connsiteY37" fmla="*/ 125772 h 387515"/>
              <a:gd name="connsiteX38" fmla="*/ 3946536 w 4000924"/>
              <a:gd name="connsiteY38" fmla="*/ 220952 h 387515"/>
              <a:gd name="connsiteX39" fmla="*/ 3895548 w 4000924"/>
              <a:gd name="connsiteY39" fmla="*/ 377317 h 387515"/>
              <a:gd name="connsiteX40" fmla="*/ 3735782 w 4000924"/>
              <a:gd name="connsiteY40" fmla="*/ 384116 h 387515"/>
              <a:gd name="connsiteX41" fmla="*/ 3222495 w 4000924"/>
              <a:gd name="connsiteY41" fmla="*/ 384116 h 387515"/>
              <a:gd name="connsiteX42" fmla="*/ 2695610 w 4000924"/>
              <a:gd name="connsiteY42" fmla="*/ 387515 h 387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00924" h="387515">
                <a:moveTo>
                  <a:pt x="2695610" y="387515"/>
                </a:moveTo>
                <a:lnTo>
                  <a:pt x="1652038" y="384116"/>
                </a:lnTo>
                <a:lnTo>
                  <a:pt x="1247527" y="367120"/>
                </a:lnTo>
                <a:lnTo>
                  <a:pt x="843015" y="360321"/>
                </a:lnTo>
                <a:lnTo>
                  <a:pt x="421507" y="346724"/>
                </a:lnTo>
                <a:lnTo>
                  <a:pt x="309332" y="343325"/>
                </a:lnTo>
                <a:lnTo>
                  <a:pt x="254944" y="329728"/>
                </a:lnTo>
                <a:lnTo>
                  <a:pt x="166563" y="305933"/>
                </a:lnTo>
                <a:lnTo>
                  <a:pt x="88380" y="278739"/>
                </a:lnTo>
                <a:lnTo>
                  <a:pt x="50988" y="258343"/>
                </a:lnTo>
                <a:lnTo>
                  <a:pt x="23794" y="237948"/>
                </a:lnTo>
                <a:lnTo>
                  <a:pt x="3399" y="207355"/>
                </a:lnTo>
                <a:lnTo>
                  <a:pt x="0" y="183560"/>
                </a:lnTo>
                <a:lnTo>
                  <a:pt x="6798" y="166564"/>
                </a:lnTo>
                <a:lnTo>
                  <a:pt x="30593" y="146168"/>
                </a:lnTo>
                <a:lnTo>
                  <a:pt x="91780" y="125772"/>
                </a:lnTo>
                <a:lnTo>
                  <a:pt x="210753" y="101978"/>
                </a:lnTo>
                <a:lnTo>
                  <a:pt x="407910" y="84981"/>
                </a:lnTo>
                <a:lnTo>
                  <a:pt x="591470" y="74784"/>
                </a:lnTo>
                <a:lnTo>
                  <a:pt x="676452" y="84981"/>
                </a:lnTo>
                <a:lnTo>
                  <a:pt x="938194" y="115575"/>
                </a:lnTo>
                <a:lnTo>
                  <a:pt x="1104758" y="132571"/>
                </a:lnTo>
                <a:lnTo>
                  <a:pt x="1424288" y="149567"/>
                </a:lnTo>
                <a:lnTo>
                  <a:pt x="1910382" y="169963"/>
                </a:lnTo>
                <a:lnTo>
                  <a:pt x="2535845" y="180161"/>
                </a:lnTo>
                <a:lnTo>
                  <a:pt x="3134114" y="183560"/>
                </a:lnTo>
                <a:lnTo>
                  <a:pt x="3463842" y="186959"/>
                </a:lnTo>
                <a:lnTo>
                  <a:pt x="3640603" y="183560"/>
                </a:lnTo>
                <a:lnTo>
                  <a:pt x="3708588" y="169963"/>
                </a:lnTo>
                <a:lnTo>
                  <a:pt x="3773174" y="142769"/>
                </a:lnTo>
                <a:lnTo>
                  <a:pt x="3885350" y="67985"/>
                </a:lnTo>
                <a:lnTo>
                  <a:pt x="3949936" y="16996"/>
                </a:lnTo>
                <a:lnTo>
                  <a:pt x="3973730" y="0"/>
                </a:lnTo>
                <a:lnTo>
                  <a:pt x="3983928" y="0"/>
                </a:lnTo>
                <a:lnTo>
                  <a:pt x="3994126" y="3399"/>
                </a:lnTo>
                <a:lnTo>
                  <a:pt x="4000924" y="23795"/>
                </a:lnTo>
                <a:lnTo>
                  <a:pt x="3994126" y="71384"/>
                </a:lnTo>
                <a:lnTo>
                  <a:pt x="3983928" y="125772"/>
                </a:lnTo>
                <a:lnTo>
                  <a:pt x="3946536" y="220952"/>
                </a:lnTo>
                <a:lnTo>
                  <a:pt x="3895548" y="377317"/>
                </a:lnTo>
                <a:lnTo>
                  <a:pt x="3735782" y="384116"/>
                </a:lnTo>
                <a:lnTo>
                  <a:pt x="3222495" y="384116"/>
                </a:lnTo>
                <a:lnTo>
                  <a:pt x="2695610" y="387515"/>
                </a:lnTo>
                <a:close/>
              </a:path>
            </a:pathLst>
          </a:custGeom>
          <a:solidFill>
            <a:srgbClr val="222A35"/>
          </a:solidFill>
          <a:ln>
            <a:solidFill>
              <a:srgbClr val="222A3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5025831-B528-4A5B-A465-93FFA001FB8C}"/>
              </a:ext>
            </a:extLst>
          </p:cNvPr>
          <p:cNvSpPr/>
          <p:nvPr/>
        </p:nvSpPr>
        <p:spPr>
          <a:xfrm>
            <a:off x="6583365" y="1958975"/>
            <a:ext cx="2009775" cy="1223962"/>
          </a:xfrm>
          <a:custGeom>
            <a:avLst/>
            <a:gdLst>
              <a:gd name="connsiteX0" fmla="*/ 626268 w 2009775"/>
              <a:gd name="connsiteY0" fmla="*/ 650081 h 1223962"/>
              <a:gd name="connsiteX1" fmla="*/ 388143 w 2009775"/>
              <a:gd name="connsiteY1" fmla="*/ 421481 h 1223962"/>
              <a:gd name="connsiteX2" fmla="*/ 252412 w 2009775"/>
              <a:gd name="connsiteY2" fmla="*/ 285750 h 1223962"/>
              <a:gd name="connsiteX3" fmla="*/ 171450 w 2009775"/>
              <a:gd name="connsiteY3" fmla="*/ 200025 h 1223962"/>
              <a:gd name="connsiteX4" fmla="*/ 0 w 2009775"/>
              <a:gd name="connsiteY4" fmla="*/ 26194 h 1223962"/>
              <a:gd name="connsiteX5" fmla="*/ 95250 w 2009775"/>
              <a:gd name="connsiteY5" fmla="*/ 0 h 1223962"/>
              <a:gd name="connsiteX6" fmla="*/ 209550 w 2009775"/>
              <a:gd name="connsiteY6" fmla="*/ 83344 h 1223962"/>
              <a:gd name="connsiteX7" fmla="*/ 457200 w 2009775"/>
              <a:gd name="connsiteY7" fmla="*/ 261937 h 1223962"/>
              <a:gd name="connsiteX8" fmla="*/ 638175 w 2009775"/>
              <a:gd name="connsiteY8" fmla="*/ 392906 h 1223962"/>
              <a:gd name="connsiteX9" fmla="*/ 809625 w 2009775"/>
              <a:gd name="connsiteY9" fmla="*/ 509587 h 1223962"/>
              <a:gd name="connsiteX10" fmla="*/ 973931 w 2009775"/>
              <a:gd name="connsiteY10" fmla="*/ 616744 h 1223962"/>
              <a:gd name="connsiteX11" fmla="*/ 1100137 w 2009775"/>
              <a:gd name="connsiteY11" fmla="*/ 695325 h 1223962"/>
              <a:gd name="connsiteX12" fmla="*/ 1240631 w 2009775"/>
              <a:gd name="connsiteY12" fmla="*/ 776287 h 1223962"/>
              <a:gd name="connsiteX13" fmla="*/ 1428750 w 2009775"/>
              <a:gd name="connsiteY13" fmla="*/ 873919 h 1223962"/>
              <a:gd name="connsiteX14" fmla="*/ 1576387 w 2009775"/>
              <a:gd name="connsiteY14" fmla="*/ 947737 h 1223962"/>
              <a:gd name="connsiteX15" fmla="*/ 1714500 w 2009775"/>
              <a:gd name="connsiteY15" fmla="*/ 1012031 h 1223962"/>
              <a:gd name="connsiteX16" fmla="*/ 1933575 w 2009775"/>
              <a:gd name="connsiteY16" fmla="*/ 1112044 h 1223962"/>
              <a:gd name="connsiteX17" fmla="*/ 1983581 w 2009775"/>
              <a:gd name="connsiteY17" fmla="*/ 1135856 h 1223962"/>
              <a:gd name="connsiteX18" fmla="*/ 1997868 w 2009775"/>
              <a:gd name="connsiteY18" fmla="*/ 1150144 h 1223962"/>
              <a:gd name="connsiteX19" fmla="*/ 2007393 w 2009775"/>
              <a:gd name="connsiteY19" fmla="*/ 1166812 h 1223962"/>
              <a:gd name="connsiteX20" fmla="*/ 2009775 w 2009775"/>
              <a:gd name="connsiteY20" fmla="*/ 1181100 h 1223962"/>
              <a:gd name="connsiteX21" fmla="*/ 2000250 w 2009775"/>
              <a:gd name="connsiteY21" fmla="*/ 1195387 h 1223962"/>
              <a:gd name="connsiteX22" fmla="*/ 1974056 w 2009775"/>
              <a:gd name="connsiteY22" fmla="*/ 1202531 h 1223962"/>
              <a:gd name="connsiteX23" fmla="*/ 1881187 w 2009775"/>
              <a:gd name="connsiteY23" fmla="*/ 1207294 h 1223962"/>
              <a:gd name="connsiteX24" fmla="*/ 1631156 w 2009775"/>
              <a:gd name="connsiteY24" fmla="*/ 1214437 h 1223962"/>
              <a:gd name="connsiteX25" fmla="*/ 1435893 w 2009775"/>
              <a:gd name="connsiteY25" fmla="*/ 1219200 h 1223962"/>
              <a:gd name="connsiteX26" fmla="*/ 1316831 w 2009775"/>
              <a:gd name="connsiteY26" fmla="*/ 1223962 h 1223962"/>
              <a:gd name="connsiteX27" fmla="*/ 1266825 w 2009775"/>
              <a:gd name="connsiteY27" fmla="*/ 1223962 h 1223962"/>
              <a:gd name="connsiteX28" fmla="*/ 1226343 w 2009775"/>
              <a:gd name="connsiteY28" fmla="*/ 1216819 h 1223962"/>
              <a:gd name="connsiteX29" fmla="*/ 1185862 w 2009775"/>
              <a:gd name="connsiteY29" fmla="*/ 1197769 h 1223962"/>
              <a:gd name="connsiteX30" fmla="*/ 1116806 w 2009775"/>
              <a:gd name="connsiteY30" fmla="*/ 1147762 h 1223962"/>
              <a:gd name="connsiteX31" fmla="*/ 904875 w 2009775"/>
              <a:gd name="connsiteY31" fmla="*/ 931069 h 1223962"/>
              <a:gd name="connsiteX32" fmla="*/ 626268 w 2009775"/>
              <a:gd name="connsiteY32" fmla="*/ 650081 h 122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09775" h="1223962">
                <a:moveTo>
                  <a:pt x="626268" y="650081"/>
                </a:moveTo>
                <a:lnTo>
                  <a:pt x="388143" y="421481"/>
                </a:lnTo>
                <a:lnTo>
                  <a:pt x="252412" y="285750"/>
                </a:lnTo>
                <a:lnTo>
                  <a:pt x="171450" y="200025"/>
                </a:lnTo>
                <a:lnTo>
                  <a:pt x="0" y="26194"/>
                </a:lnTo>
                <a:lnTo>
                  <a:pt x="95250" y="0"/>
                </a:lnTo>
                <a:lnTo>
                  <a:pt x="209550" y="83344"/>
                </a:lnTo>
                <a:lnTo>
                  <a:pt x="457200" y="261937"/>
                </a:lnTo>
                <a:lnTo>
                  <a:pt x="638175" y="392906"/>
                </a:lnTo>
                <a:lnTo>
                  <a:pt x="809625" y="509587"/>
                </a:lnTo>
                <a:lnTo>
                  <a:pt x="973931" y="616744"/>
                </a:lnTo>
                <a:lnTo>
                  <a:pt x="1100137" y="695325"/>
                </a:lnTo>
                <a:lnTo>
                  <a:pt x="1240631" y="776287"/>
                </a:lnTo>
                <a:lnTo>
                  <a:pt x="1428750" y="873919"/>
                </a:lnTo>
                <a:lnTo>
                  <a:pt x="1576387" y="947737"/>
                </a:lnTo>
                <a:lnTo>
                  <a:pt x="1714500" y="1012031"/>
                </a:lnTo>
                <a:lnTo>
                  <a:pt x="1933575" y="1112044"/>
                </a:lnTo>
                <a:lnTo>
                  <a:pt x="1983581" y="1135856"/>
                </a:lnTo>
                <a:lnTo>
                  <a:pt x="1997868" y="1150144"/>
                </a:lnTo>
                <a:lnTo>
                  <a:pt x="2007393" y="1166812"/>
                </a:lnTo>
                <a:lnTo>
                  <a:pt x="2009775" y="1181100"/>
                </a:lnTo>
                <a:lnTo>
                  <a:pt x="2000250" y="1195387"/>
                </a:lnTo>
                <a:lnTo>
                  <a:pt x="1974056" y="1202531"/>
                </a:lnTo>
                <a:lnTo>
                  <a:pt x="1881187" y="1207294"/>
                </a:lnTo>
                <a:lnTo>
                  <a:pt x="1631156" y="1214437"/>
                </a:lnTo>
                <a:lnTo>
                  <a:pt x="1435893" y="1219200"/>
                </a:lnTo>
                <a:lnTo>
                  <a:pt x="1316831" y="1223962"/>
                </a:lnTo>
                <a:lnTo>
                  <a:pt x="1266825" y="1223962"/>
                </a:lnTo>
                <a:lnTo>
                  <a:pt x="1226343" y="1216819"/>
                </a:lnTo>
                <a:lnTo>
                  <a:pt x="1185862" y="1197769"/>
                </a:lnTo>
                <a:lnTo>
                  <a:pt x="1116806" y="1147762"/>
                </a:lnTo>
                <a:lnTo>
                  <a:pt x="904875" y="931069"/>
                </a:lnTo>
                <a:lnTo>
                  <a:pt x="626268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30E8C3F-CA6F-4E70-9FC5-2840C2B2062C}"/>
              </a:ext>
            </a:extLst>
          </p:cNvPr>
          <p:cNvSpPr/>
          <p:nvPr/>
        </p:nvSpPr>
        <p:spPr>
          <a:xfrm>
            <a:off x="5713415" y="3000376"/>
            <a:ext cx="1647825" cy="344487"/>
          </a:xfrm>
          <a:custGeom>
            <a:avLst/>
            <a:gdLst>
              <a:gd name="connsiteX0" fmla="*/ 1171575 w 1647825"/>
              <a:gd name="connsiteY0" fmla="*/ 290513 h 345281"/>
              <a:gd name="connsiteX1" fmla="*/ 866775 w 1647825"/>
              <a:gd name="connsiteY1" fmla="*/ 328613 h 345281"/>
              <a:gd name="connsiteX2" fmla="*/ 740569 w 1647825"/>
              <a:gd name="connsiteY2" fmla="*/ 340519 h 345281"/>
              <a:gd name="connsiteX3" fmla="*/ 661988 w 1647825"/>
              <a:gd name="connsiteY3" fmla="*/ 340519 h 345281"/>
              <a:gd name="connsiteX4" fmla="*/ 492919 w 1647825"/>
              <a:gd name="connsiteY4" fmla="*/ 345281 h 345281"/>
              <a:gd name="connsiteX5" fmla="*/ 409575 w 1647825"/>
              <a:gd name="connsiteY5" fmla="*/ 338138 h 345281"/>
              <a:gd name="connsiteX6" fmla="*/ 352425 w 1647825"/>
              <a:gd name="connsiteY6" fmla="*/ 328613 h 345281"/>
              <a:gd name="connsiteX7" fmla="*/ 297657 w 1647825"/>
              <a:gd name="connsiteY7" fmla="*/ 319088 h 345281"/>
              <a:gd name="connsiteX8" fmla="*/ 230982 w 1647825"/>
              <a:gd name="connsiteY8" fmla="*/ 300038 h 345281"/>
              <a:gd name="connsiteX9" fmla="*/ 180975 w 1647825"/>
              <a:gd name="connsiteY9" fmla="*/ 278606 h 345281"/>
              <a:gd name="connsiteX10" fmla="*/ 116682 w 1647825"/>
              <a:gd name="connsiteY10" fmla="*/ 247650 h 345281"/>
              <a:gd name="connsiteX11" fmla="*/ 69057 w 1647825"/>
              <a:gd name="connsiteY11" fmla="*/ 216694 h 345281"/>
              <a:gd name="connsiteX12" fmla="*/ 42863 w 1647825"/>
              <a:gd name="connsiteY12" fmla="*/ 195263 h 345281"/>
              <a:gd name="connsiteX13" fmla="*/ 19050 w 1647825"/>
              <a:gd name="connsiteY13" fmla="*/ 171450 h 345281"/>
              <a:gd name="connsiteX14" fmla="*/ 9525 w 1647825"/>
              <a:gd name="connsiteY14" fmla="*/ 159544 h 345281"/>
              <a:gd name="connsiteX15" fmla="*/ 0 w 1647825"/>
              <a:gd name="connsiteY15" fmla="*/ 133350 h 345281"/>
              <a:gd name="connsiteX16" fmla="*/ 0 w 1647825"/>
              <a:gd name="connsiteY16" fmla="*/ 116681 h 345281"/>
              <a:gd name="connsiteX17" fmla="*/ 9525 w 1647825"/>
              <a:gd name="connsiteY17" fmla="*/ 104775 h 345281"/>
              <a:gd name="connsiteX18" fmla="*/ 30957 w 1647825"/>
              <a:gd name="connsiteY18" fmla="*/ 102394 h 345281"/>
              <a:gd name="connsiteX19" fmla="*/ 45244 w 1647825"/>
              <a:gd name="connsiteY19" fmla="*/ 111919 h 345281"/>
              <a:gd name="connsiteX20" fmla="*/ 85725 w 1647825"/>
              <a:gd name="connsiteY20" fmla="*/ 130969 h 345281"/>
              <a:gd name="connsiteX21" fmla="*/ 126207 w 1647825"/>
              <a:gd name="connsiteY21" fmla="*/ 147638 h 345281"/>
              <a:gd name="connsiteX22" fmla="*/ 171450 w 1647825"/>
              <a:gd name="connsiteY22" fmla="*/ 166688 h 345281"/>
              <a:gd name="connsiteX23" fmla="*/ 242888 w 1647825"/>
              <a:gd name="connsiteY23" fmla="*/ 183356 h 345281"/>
              <a:gd name="connsiteX24" fmla="*/ 304800 w 1647825"/>
              <a:gd name="connsiteY24" fmla="*/ 185738 h 345281"/>
              <a:gd name="connsiteX25" fmla="*/ 395288 w 1647825"/>
              <a:gd name="connsiteY25" fmla="*/ 185738 h 345281"/>
              <a:gd name="connsiteX26" fmla="*/ 619125 w 1647825"/>
              <a:gd name="connsiteY26" fmla="*/ 159544 h 345281"/>
              <a:gd name="connsiteX27" fmla="*/ 890588 w 1647825"/>
              <a:gd name="connsiteY27" fmla="*/ 123825 h 345281"/>
              <a:gd name="connsiteX28" fmla="*/ 1062038 w 1647825"/>
              <a:gd name="connsiteY28" fmla="*/ 95250 h 345281"/>
              <a:gd name="connsiteX29" fmla="*/ 1088232 w 1647825"/>
              <a:gd name="connsiteY29" fmla="*/ 80963 h 345281"/>
              <a:gd name="connsiteX30" fmla="*/ 1243013 w 1647825"/>
              <a:gd name="connsiteY30" fmla="*/ 0 h 345281"/>
              <a:gd name="connsiteX31" fmla="*/ 1297782 w 1647825"/>
              <a:gd name="connsiteY31" fmla="*/ 0 h 345281"/>
              <a:gd name="connsiteX32" fmla="*/ 1395413 w 1647825"/>
              <a:gd name="connsiteY32" fmla="*/ 7144 h 345281"/>
              <a:gd name="connsiteX33" fmla="*/ 1469232 w 1647825"/>
              <a:gd name="connsiteY33" fmla="*/ 16669 h 345281"/>
              <a:gd name="connsiteX34" fmla="*/ 1521619 w 1647825"/>
              <a:gd name="connsiteY34" fmla="*/ 26194 h 345281"/>
              <a:gd name="connsiteX35" fmla="*/ 1559719 w 1647825"/>
              <a:gd name="connsiteY35" fmla="*/ 40481 h 345281"/>
              <a:gd name="connsiteX36" fmla="*/ 1597819 w 1647825"/>
              <a:gd name="connsiteY36" fmla="*/ 59531 h 345281"/>
              <a:gd name="connsiteX37" fmla="*/ 1621632 w 1647825"/>
              <a:gd name="connsiteY37" fmla="*/ 78581 h 345281"/>
              <a:gd name="connsiteX38" fmla="*/ 1635919 w 1647825"/>
              <a:gd name="connsiteY38" fmla="*/ 97631 h 345281"/>
              <a:gd name="connsiteX39" fmla="*/ 1645444 w 1647825"/>
              <a:gd name="connsiteY39" fmla="*/ 116681 h 345281"/>
              <a:gd name="connsiteX40" fmla="*/ 1647825 w 1647825"/>
              <a:gd name="connsiteY40" fmla="*/ 135731 h 345281"/>
              <a:gd name="connsiteX41" fmla="*/ 1638300 w 1647825"/>
              <a:gd name="connsiteY41" fmla="*/ 159544 h 345281"/>
              <a:gd name="connsiteX42" fmla="*/ 1621632 w 1647825"/>
              <a:gd name="connsiteY42" fmla="*/ 180975 h 345281"/>
              <a:gd name="connsiteX43" fmla="*/ 1590675 w 1647825"/>
              <a:gd name="connsiteY43" fmla="*/ 209550 h 345281"/>
              <a:gd name="connsiteX44" fmla="*/ 1540669 w 1647825"/>
              <a:gd name="connsiteY44" fmla="*/ 235744 h 345281"/>
              <a:gd name="connsiteX45" fmla="*/ 1171575 w 1647825"/>
              <a:gd name="connsiteY45" fmla="*/ 29051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647825" h="345281">
                <a:moveTo>
                  <a:pt x="1171575" y="290513"/>
                </a:moveTo>
                <a:lnTo>
                  <a:pt x="866775" y="328613"/>
                </a:lnTo>
                <a:lnTo>
                  <a:pt x="740569" y="340519"/>
                </a:lnTo>
                <a:lnTo>
                  <a:pt x="661988" y="340519"/>
                </a:lnTo>
                <a:lnTo>
                  <a:pt x="492919" y="345281"/>
                </a:lnTo>
                <a:lnTo>
                  <a:pt x="409575" y="338138"/>
                </a:lnTo>
                <a:lnTo>
                  <a:pt x="352425" y="328613"/>
                </a:lnTo>
                <a:lnTo>
                  <a:pt x="297657" y="319088"/>
                </a:lnTo>
                <a:lnTo>
                  <a:pt x="230982" y="300038"/>
                </a:lnTo>
                <a:lnTo>
                  <a:pt x="180975" y="278606"/>
                </a:lnTo>
                <a:lnTo>
                  <a:pt x="116682" y="247650"/>
                </a:lnTo>
                <a:lnTo>
                  <a:pt x="69057" y="216694"/>
                </a:lnTo>
                <a:lnTo>
                  <a:pt x="42863" y="195263"/>
                </a:lnTo>
                <a:lnTo>
                  <a:pt x="19050" y="171450"/>
                </a:lnTo>
                <a:lnTo>
                  <a:pt x="9525" y="159544"/>
                </a:lnTo>
                <a:lnTo>
                  <a:pt x="0" y="133350"/>
                </a:lnTo>
                <a:lnTo>
                  <a:pt x="0" y="116681"/>
                </a:lnTo>
                <a:lnTo>
                  <a:pt x="9525" y="104775"/>
                </a:lnTo>
                <a:lnTo>
                  <a:pt x="30957" y="102394"/>
                </a:lnTo>
                <a:lnTo>
                  <a:pt x="45244" y="111919"/>
                </a:lnTo>
                <a:lnTo>
                  <a:pt x="85725" y="130969"/>
                </a:lnTo>
                <a:lnTo>
                  <a:pt x="126207" y="147638"/>
                </a:lnTo>
                <a:lnTo>
                  <a:pt x="171450" y="166688"/>
                </a:lnTo>
                <a:lnTo>
                  <a:pt x="242888" y="183356"/>
                </a:lnTo>
                <a:lnTo>
                  <a:pt x="304800" y="185738"/>
                </a:lnTo>
                <a:lnTo>
                  <a:pt x="395288" y="185738"/>
                </a:lnTo>
                <a:lnTo>
                  <a:pt x="619125" y="159544"/>
                </a:lnTo>
                <a:lnTo>
                  <a:pt x="890588" y="123825"/>
                </a:lnTo>
                <a:lnTo>
                  <a:pt x="1062038" y="95250"/>
                </a:lnTo>
                <a:lnTo>
                  <a:pt x="1088232" y="80963"/>
                </a:lnTo>
                <a:lnTo>
                  <a:pt x="1243013" y="0"/>
                </a:lnTo>
                <a:lnTo>
                  <a:pt x="1297782" y="0"/>
                </a:lnTo>
                <a:lnTo>
                  <a:pt x="1395413" y="7144"/>
                </a:lnTo>
                <a:lnTo>
                  <a:pt x="1469232" y="16669"/>
                </a:lnTo>
                <a:lnTo>
                  <a:pt x="1521619" y="26194"/>
                </a:lnTo>
                <a:lnTo>
                  <a:pt x="1559719" y="40481"/>
                </a:lnTo>
                <a:lnTo>
                  <a:pt x="1597819" y="59531"/>
                </a:lnTo>
                <a:lnTo>
                  <a:pt x="1621632" y="78581"/>
                </a:lnTo>
                <a:lnTo>
                  <a:pt x="1635919" y="97631"/>
                </a:lnTo>
                <a:lnTo>
                  <a:pt x="1645444" y="116681"/>
                </a:lnTo>
                <a:lnTo>
                  <a:pt x="1647825" y="135731"/>
                </a:lnTo>
                <a:lnTo>
                  <a:pt x="1638300" y="159544"/>
                </a:lnTo>
                <a:lnTo>
                  <a:pt x="1621632" y="180975"/>
                </a:lnTo>
                <a:lnTo>
                  <a:pt x="1590675" y="209550"/>
                </a:lnTo>
                <a:lnTo>
                  <a:pt x="1540669" y="235744"/>
                </a:lnTo>
                <a:lnTo>
                  <a:pt x="1171575" y="2905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41A8727-DD48-41B4-ABF5-06DDF1655265}"/>
              </a:ext>
            </a:extLst>
          </p:cNvPr>
          <p:cNvSpPr/>
          <p:nvPr/>
        </p:nvSpPr>
        <p:spPr>
          <a:xfrm>
            <a:off x="5307015" y="3759200"/>
            <a:ext cx="511175" cy="989012"/>
          </a:xfrm>
          <a:custGeom>
            <a:avLst/>
            <a:gdLst>
              <a:gd name="connsiteX0" fmla="*/ 226218 w 511968"/>
              <a:gd name="connsiteY0" fmla="*/ 473869 h 988219"/>
              <a:gd name="connsiteX1" fmla="*/ 197643 w 511968"/>
              <a:gd name="connsiteY1" fmla="*/ 314325 h 988219"/>
              <a:gd name="connsiteX2" fmla="*/ 178593 w 511968"/>
              <a:gd name="connsiteY2" fmla="*/ 247650 h 988219"/>
              <a:gd name="connsiteX3" fmla="*/ 150018 w 511968"/>
              <a:gd name="connsiteY3" fmla="*/ 190500 h 988219"/>
              <a:gd name="connsiteX4" fmla="*/ 126206 w 511968"/>
              <a:gd name="connsiteY4" fmla="*/ 150019 h 988219"/>
              <a:gd name="connsiteX5" fmla="*/ 107156 w 511968"/>
              <a:gd name="connsiteY5" fmla="*/ 121444 h 988219"/>
              <a:gd name="connsiteX6" fmla="*/ 71437 w 511968"/>
              <a:gd name="connsiteY6" fmla="*/ 90487 h 988219"/>
              <a:gd name="connsiteX7" fmla="*/ 26193 w 511968"/>
              <a:gd name="connsiteY7" fmla="*/ 57150 h 988219"/>
              <a:gd name="connsiteX8" fmla="*/ 9525 w 511968"/>
              <a:gd name="connsiteY8" fmla="*/ 42862 h 988219"/>
              <a:gd name="connsiteX9" fmla="*/ 0 w 511968"/>
              <a:gd name="connsiteY9" fmla="*/ 28575 h 988219"/>
              <a:gd name="connsiteX10" fmla="*/ 0 w 511968"/>
              <a:gd name="connsiteY10" fmla="*/ 14287 h 988219"/>
              <a:gd name="connsiteX11" fmla="*/ 11906 w 511968"/>
              <a:gd name="connsiteY11" fmla="*/ 4762 h 988219"/>
              <a:gd name="connsiteX12" fmla="*/ 42862 w 511968"/>
              <a:gd name="connsiteY12" fmla="*/ 0 h 988219"/>
              <a:gd name="connsiteX13" fmla="*/ 92868 w 511968"/>
              <a:gd name="connsiteY13" fmla="*/ 2381 h 988219"/>
              <a:gd name="connsiteX14" fmla="*/ 150018 w 511968"/>
              <a:gd name="connsiteY14" fmla="*/ 9525 h 988219"/>
              <a:gd name="connsiteX15" fmla="*/ 200025 w 511968"/>
              <a:gd name="connsiteY15" fmla="*/ 23812 h 988219"/>
              <a:gd name="connsiteX16" fmla="*/ 252412 w 511968"/>
              <a:gd name="connsiteY16" fmla="*/ 45244 h 988219"/>
              <a:gd name="connsiteX17" fmla="*/ 300037 w 511968"/>
              <a:gd name="connsiteY17" fmla="*/ 69056 h 988219"/>
              <a:gd name="connsiteX18" fmla="*/ 342900 w 511968"/>
              <a:gd name="connsiteY18" fmla="*/ 102394 h 988219"/>
              <a:gd name="connsiteX19" fmla="*/ 369093 w 511968"/>
              <a:gd name="connsiteY19" fmla="*/ 135731 h 988219"/>
              <a:gd name="connsiteX20" fmla="*/ 371475 w 511968"/>
              <a:gd name="connsiteY20" fmla="*/ 197644 h 988219"/>
              <a:gd name="connsiteX21" fmla="*/ 409575 w 511968"/>
              <a:gd name="connsiteY21" fmla="*/ 326231 h 988219"/>
              <a:gd name="connsiteX22" fmla="*/ 438150 w 511968"/>
              <a:gd name="connsiteY22" fmla="*/ 442912 h 988219"/>
              <a:gd name="connsiteX23" fmla="*/ 457200 w 511968"/>
              <a:gd name="connsiteY23" fmla="*/ 545306 h 988219"/>
              <a:gd name="connsiteX24" fmla="*/ 488156 w 511968"/>
              <a:gd name="connsiteY24" fmla="*/ 733425 h 988219"/>
              <a:gd name="connsiteX25" fmla="*/ 507206 w 511968"/>
              <a:gd name="connsiteY25" fmla="*/ 842962 h 988219"/>
              <a:gd name="connsiteX26" fmla="*/ 511968 w 511968"/>
              <a:gd name="connsiteY26" fmla="*/ 881062 h 988219"/>
              <a:gd name="connsiteX27" fmla="*/ 504825 w 511968"/>
              <a:gd name="connsiteY27" fmla="*/ 919162 h 988219"/>
              <a:gd name="connsiteX28" fmla="*/ 488156 w 511968"/>
              <a:gd name="connsiteY28" fmla="*/ 959644 h 988219"/>
              <a:gd name="connsiteX29" fmla="*/ 473868 w 511968"/>
              <a:gd name="connsiteY29" fmla="*/ 978694 h 988219"/>
              <a:gd name="connsiteX30" fmla="*/ 454818 w 511968"/>
              <a:gd name="connsiteY30" fmla="*/ 988219 h 988219"/>
              <a:gd name="connsiteX31" fmla="*/ 426243 w 511968"/>
              <a:gd name="connsiteY31" fmla="*/ 988219 h 988219"/>
              <a:gd name="connsiteX32" fmla="*/ 388143 w 511968"/>
              <a:gd name="connsiteY32" fmla="*/ 971550 h 988219"/>
              <a:gd name="connsiteX33" fmla="*/ 342900 w 511968"/>
              <a:gd name="connsiteY33" fmla="*/ 935831 h 988219"/>
              <a:gd name="connsiteX34" fmla="*/ 316706 w 511968"/>
              <a:gd name="connsiteY34" fmla="*/ 907256 h 988219"/>
              <a:gd name="connsiteX35" fmla="*/ 288131 w 511968"/>
              <a:gd name="connsiteY35" fmla="*/ 862012 h 988219"/>
              <a:gd name="connsiteX36" fmla="*/ 261937 w 511968"/>
              <a:gd name="connsiteY36" fmla="*/ 792956 h 988219"/>
              <a:gd name="connsiteX37" fmla="*/ 240506 w 511968"/>
              <a:gd name="connsiteY37" fmla="*/ 716756 h 988219"/>
              <a:gd name="connsiteX38" fmla="*/ 245268 w 511968"/>
              <a:gd name="connsiteY38" fmla="*/ 692944 h 988219"/>
              <a:gd name="connsiteX39" fmla="*/ 252412 w 511968"/>
              <a:gd name="connsiteY39" fmla="*/ 654844 h 988219"/>
              <a:gd name="connsiteX40" fmla="*/ 252412 w 511968"/>
              <a:gd name="connsiteY40" fmla="*/ 614362 h 988219"/>
              <a:gd name="connsiteX41" fmla="*/ 226218 w 511968"/>
              <a:gd name="connsiteY41" fmla="*/ 473869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11968" h="988219">
                <a:moveTo>
                  <a:pt x="226218" y="473869"/>
                </a:moveTo>
                <a:lnTo>
                  <a:pt x="197643" y="314325"/>
                </a:lnTo>
                <a:lnTo>
                  <a:pt x="178593" y="247650"/>
                </a:lnTo>
                <a:lnTo>
                  <a:pt x="150018" y="190500"/>
                </a:lnTo>
                <a:lnTo>
                  <a:pt x="126206" y="150019"/>
                </a:lnTo>
                <a:lnTo>
                  <a:pt x="107156" y="121444"/>
                </a:lnTo>
                <a:lnTo>
                  <a:pt x="71437" y="90487"/>
                </a:lnTo>
                <a:lnTo>
                  <a:pt x="26193" y="57150"/>
                </a:lnTo>
                <a:lnTo>
                  <a:pt x="9525" y="42862"/>
                </a:lnTo>
                <a:lnTo>
                  <a:pt x="0" y="28575"/>
                </a:lnTo>
                <a:lnTo>
                  <a:pt x="0" y="14287"/>
                </a:lnTo>
                <a:lnTo>
                  <a:pt x="11906" y="4762"/>
                </a:lnTo>
                <a:lnTo>
                  <a:pt x="42862" y="0"/>
                </a:lnTo>
                <a:lnTo>
                  <a:pt x="92868" y="2381"/>
                </a:lnTo>
                <a:lnTo>
                  <a:pt x="150018" y="9525"/>
                </a:lnTo>
                <a:lnTo>
                  <a:pt x="200025" y="23812"/>
                </a:lnTo>
                <a:lnTo>
                  <a:pt x="252412" y="45244"/>
                </a:lnTo>
                <a:lnTo>
                  <a:pt x="300037" y="69056"/>
                </a:lnTo>
                <a:lnTo>
                  <a:pt x="342900" y="102394"/>
                </a:lnTo>
                <a:lnTo>
                  <a:pt x="369093" y="135731"/>
                </a:lnTo>
                <a:lnTo>
                  <a:pt x="371475" y="197644"/>
                </a:lnTo>
                <a:lnTo>
                  <a:pt x="409575" y="326231"/>
                </a:lnTo>
                <a:lnTo>
                  <a:pt x="438150" y="442912"/>
                </a:lnTo>
                <a:lnTo>
                  <a:pt x="457200" y="545306"/>
                </a:lnTo>
                <a:lnTo>
                  <a:pt x="488156" y="733425"/>
                </a:lnTo>
                <a:lnTo>
                  <a:pt x="507206" y="842962"/>
                </a:lnTo>
                <a:lnTo>
                  <a:pt x="511968" y="881062"/>
                </a:lnTo>
                <a:lnTo>
                  <a:pt x="504825" y="919162"/>
                </a:lnTo>
                <a:lnTo>
                  <a:pt x="488156" y="959644"/>
                </a:lnTo>
                <a:lnTo>
                  <a:pt x="473868" y="978694"/>
                </a:lnTo>
                <a:lnTo>
                  <a:pt x="454818" y="988219"/>
                </a:lnTo>
                <a:lnTo>
                  <a:pt x="426243" y="988219"/>
                </a:lnTo>
                <a:lnTo>
                  <a:pt x="388143" y="971550"/>
                </a:lnTo>
                <a:lnTo>
                  <a:pt x="342900" y="935831"/>
                </a:lnTo>
                <a:lnTo>
                  <a:pt x="316706" y="907256"/>
                </a:lnTo>
                <a:lnTo>
                  <a:pt x="288131" y="862012"/>
                </a:lnTo>
                <a:lnTo>
                  <a:pt x="261937" y="792956"/>
                </a:lnTo>
                <a:lnTo>
                  <a:pt x="240506" y="716756"/>
                </a:lnTo>
                <a:lnTo>
                  <a:pt x="245268" y="692944"/>
                </a:lnTo>
                <a:lnTo>
                  <a:pt x="252412" y="654844"/>
                </a:lnTo>
                <a:lnTo>
                  <a:pt x="252412" y="614362"/>
                </a:lnTo>
                <a:lnTo>
                  <a:pt x="226218" y="4738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86575F5-51E5-4663-8C94-1221884966C8}"/>
              </a:ext>
            </a:extLst>
          </p:cNvPr>
          <p:cNvSpPr/>
          <p:nvPr/>
        </p:nvSpPr>
        <p:spPr>
          <a:xfrm>
            <a:off x="5561015" y="3624263"/>
            <a:ext cx="2389187" cy="963613"/>
          </a:xfrm>
          <a:custGeom>
            <a:avLst/>
            <a:gdLst>
              <a:gd name="connsiteX0" fmla="*/ 1485900 w 2388394"/>
              <a:gd name="connsiteY0" fmla="*/ 266700 h 964406"/>
              <a:gd name="connsiteX1" fmla="*/ 1140619 w 2388394"/>
              <a:gd name="connsiteY1" fmla="*/ 302418 h 964406"/>
              <a:gd name="connsiteX2" fmla="*/ 928688 w 2388394"/>
              <a:gd name="connsiteY2" fmla="*/ 319087 h 964406"/>
              <a:gd name="connsiteX3" fmla="*/ 654844 w 2388394"/>
              <a:gd name="connsiteY3" fmla="*/ 342900 h 964406"/>
              <a:gd name="connsiteX4" fmla="*/ 226219 w 2388394"/>
              <a:gd name="connsiteY4" fmla="*/ 385762 h 964406"/>
              <a:gd name="connsiteX5" fmla="*/ 190500 w 2388394"/>
              <a:gd name="connsiteY5" fmla="*/ 383381 h 964406"/>
              <a:gd name="connsiteX6" fmla="*/ 59532 w 2388394"/>
              <a:gd name="connsiteY6" fmla="*/ 359568 h 964406"/>
              <a:gd name="connsiteX7" fmla="*/ 0 w 2388394"/>
              <a:gd name="connsiteY7" fmla="*/ 247650 h 964406"/>
              <a:gd name="connsiteX8" fmla="*/ 223838 w 2388394"/>
              <a:gd name="connsiteY8" fmla="*/ 245268 h 964406"/>
              <a:gd name="connsiteX9" fmla="*/ 359569 w 2388394"/>
              <a:gd name="connsiteY9" fmla="*/ 242887 h 964406"/>
              <a:gd name="connsiteX10" fmla="*/ 573882 w 2388394"/>
              <a:gd name="connsiteY10" fmla="*/ 223837 h 964406"/>
              <a:gd name="connsiteX11" fmla="*/ 921544 w 2388394"/>
              <a:gd name="connsiteY11" fmla="*/ 183356 h 964406"/>
              <a:gd name="connsiteX12" fmla="*/ 1145382 w 2388394"/>
              <a:gd name="connsiteY12" fmla="*/ 166687 h 964406"/>
              <a:gd name="connsiteX13" fmla="*/ 1514475 w 2388394"/>
              <a:gd name="connsiteY13" fmla="*/ 116681 h 964406"/>
              <a:gd name="connsiteX14" fmla="*/ 1800225 w 2388394"/>
              <a:gd name="connsiteY14" fmla="*/ 78581 h 964406"/>
              <a:gd name="connsiteX15" fmla="*/ 1883569 w 2388394"/>
              <a:gd name="connsiteY15" fmla="*/ 69056 h 964406"/>
              <a:gd name="connsiteX16" fmla="*/ 1928813 w 2388394"/>
              <a:gd name="connsiteY16" fmla="*/ 59531 h 964406"/>
              <a:gd name="connsiteX17" fmla="*/ 1983582 w 2388394"/>
              <a:gd name="connsiteY17" fmla="*/ 35718 h 964406"/>
              <a:gd name="connsiteX18" fmla="*/ 2031207 w 2388394"/>
              <a:gd name="connsiteY18" fmla="*/ 9525 h 964406"/>
              <a:gd name="connsiteX19" fmla="*/ 2055019 w 2388394"/>
              <a:gd name="connsiteY19" fmla="*/ 0 h 964406"/>
              <a:gd name="connsiteX20" fmla="*/ 2074069 w 2388394"/>
              <a:gd name="connsiteY20" fmla="*/ 4762 h 964406"/>
              <a:gd name="connsiteX21" fmla="*/ 2107407 w 2388394"/>
              <a:gd name="connsiteY21" fmla="*/ 21431 h 964406"/>
              <a:gd name="connsiteX22" fmla="*/ 2171700 w 2388394"/>
              <a:gd name="connsiteY22" fmla="*/ 64293 h 964406"/>
              <a:gd name="connsiteX23" fmla="*/ 2243138 w 2388394"/>
              <a:gd name="connsiteY23" fmla="*/ 109537 h 964406"/>
              <a:gd name="connsiteX24" fmla="*/ 2300288 w 2388394"/>
              <a:gd name="connsiteY24" fmla="*/ 150018 h 964406"/>
              <a:gd name="connsiteX25" fmla="*/ 2336007 w 2388394"/>
              <a:gd name="connsiteY25" fmla="*/ 183356 h 964406"/>
              <a:gd name="connsiteX26" fmla="*/ 2369344 w 2388394"/>
              <a:gd name="connsiteY26" fmla="*/ 216693 h 964406"/>
              <a:gd name="connsiteX27" fmla="*/ 2383632 w 2388394"/>
              <a:gd name="connsiteY27" fmla="*/ 238125 h 964406"/>
              <a:gd name="connsiteX28" fmla="*/ 2388394 w 2388394"/>
              <a:gd name="connsiteY28" fmla="*/ 259556 h 964406"/>
              <a:gd name="connsiteX29" fmla="*/ 2388394 w 2388394"/>
              <a:gd name="connsiteY29" fmla="*/ 288131 h 964406"/>
              <a:gd name="connsiteX30" fmla="*/ 2381250 w 2388394"/>
              <a:gd name="connsiteY30" fmla="*/ 314325 h 964406"/>
              <a:gd name="connsiteX31" fmla="*/ 2359819 w 2388394"/>
              <a:gd name="connsiteY31" fmla="*/ 326231 h 964406"/>
              <a:gd name="connsiteX32" fmla="*/ 2336007 w 2388394"/>
              <a:gd name="connsiteY32" fmla="*/ 347662 h 964406"/>
              <a:gd name="connsiteX33" fmla="*/ 2316957 w 2388394"/>
              <a:gd name="connsiteY33" fmla="*/ 369093 h 964406"/>
              <a:gd name="connsiteX34" fmla="*/ 2295525 w 2388394"/>
              <a:gd name="connsiteY34" fmla="*/ 402431 h 964406"/>
              <a:gd name="connsiteX35" fmla="*/ 2245519 w 2388394"/>
              <a:gd name="connsiteY35" fmla="*/ 547687 h 964406"/>
              <a:gd name="connsiteX36" fmla="*/ 2166938 w 2388394"/>
              <a:gd name="connsiteY36" fmla="*/ 750093 h 964406"/>
              <a:gd name="connsiteX37" fmla="*/ 2131219 w 2388394"/>
              <a:gd name="connsiteY37" fmla="*/ 842962 h 964406"/>
              <a:gd name="connsiteX38" fmla="*/ 2100263 w 2388394"/>
              <a:gd name="connsiteY38" fmla="*/ 895350 h 964406"/>
              <a:gd name="connsiteX39" fmla="*/ 2074069 w 2388394"/>
              <a:gd name="connsiteY39" fmla="*/ 926306 h 964406"/>
              <a:gd name="connsiteX40" fmla="*/ 2045494 w 2388394"/>
              <a:gd name="connsiteY40" fmla="*/ 950118 h 964406"/>
              <a:gd name="connsiteX41" fmla="*/ 2009775 w 2388394"/>
              <a:gd name="connsiteY41" fmla="*/ 964406 h 964406"/>
              <a:gd name="connsiteX42" fmla="*/ 1976438 w 2388394"/>
              <a:gd name="connsiteY42" fmla="*/ 964406 h 964406"/>
              <a:gd name="connsiteX43" fmla="*/ 1943100 w 2388394"/>
              <a:gd name="connsiteY43" fmla="*/ 947737 h 964406"/>
              <a:gd name="connsiteX44" fmla="*/ 1862138 w 2388394"/>
              <a:gd name="connsiteY44" fmla="*/ 881062 h 964406"/>
              <a:gd name="connsiteX45" fmla="*/ 1843088 w 2388394"/>
              <a:gd name="connsiteY45" fmla="*/ 854868 h 964406"/>
              <a:gd name="connsiteX46" fmla="*/ 1916907 w 2388394"/>
              <a:gd name="connsiteY46" fmla="*/ 726281 h 964406"/>
              <a:gd name="connsiteX47" fmla="*/ 2012157 w 2388394"/>
              <a:gd name="connsiteY47" fmla="*/ 328612 h 964406"/>
              <a:gd name="connsiteX48" fmla="*/ 2019300 w 2388394"/>
              <a:gd name="connsiteY48" fmla="*/ 283368 h 964406"/>
              <a:gd name="connsiteX49" fmla="*/ 2014538 w 2388394"/>
              <a:gd name="connsiteY49" fmla="*/ 261937 h 964406"/>
              <a:gd name="connsiteX50" fmla="*/ 2002632 w 2388394"/>
              <a:gd name="connsiteY50" fmla="*/ 247650 h 964406"/>
              <a:gd name="connsiteX51" fmla="*/ 1983582 w 2388394"/>
              <a:gd name="connsiteY51" fmla="*/ 238125 h 964406"/>
              <a:gd name="connsiteX52" fmla="*/ 1959769 w 2388394"/>
              <a:gd name="connsiteY52" fmla="*/ 233362 h 964406"/>
              <a:gd name="connsiteX53" fmla="*/ 1926432 w 2388394"/>
              <a:gd name="connsiteY53" fmla="*/ 233362 h 964406"/>
              <a:gd name="connsiteX54" fmla="*/ 1835944 w 2388394"/>
              <a:gd name="connsiteY54" fmla="*/ 240506 h 964406"/>
              <a:gd name="connsiteX55" fmla="*/ 1485900 w 2388394"/>
              <a:gd name="connsiteY55" fmla="*/ 266700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88394" h="964406">
                <a:moveTo>
                  <a:pt x="1485900" y="266700"/>
                </a:moveTo>
                <a:lnTo>
                  <a:pt x="1140619" y="302418"/>
                </a:lnTo>
                <a:lnTo>
                  <a:pt x="928688" y="319087"/>
                </a:lnTo>
                <a:lnTo>
                  <a:pt x="654844" y="342900"/>
                </a:lnTo>
                <a:lnTo>
                  <a:pt x="226219" y="385762"/>
                </a:lnTo>
                <a:lnTo>
                  <a:pt x="190500" y="383381"/>
                </a:lnTo>
                <a:lnTo>
                  <a:pt x="59532" y="359568"/>
                </a:lnTo>
                <a:lnTo>
                  <a:pt x="0" y="247650"/>
                </a:lnTo>
                <a:lnTo>
                  <a:pt x="223838" y="245268"/>
                </a:lnTo>
                <a:lnTo>
                  <a:pt x="359569" y="242887"/>
                </a:lnTo>
                <a:lnTo>
                  <a:pt x="573882" y="223837"/>
                </a:lnTo>
                <a:lnTo>
                  <a:pt x="921544" y="183356"/>
                </a:lnTo>
                <a:lnTo>
                  <a:pt x="1145382" y="166687"/>
                </a:lnTo>
                <a:lnTo>
                  <a:pt x="1514475" y="116681"/>
                </a:lnTo>
                <a:lnTo>
                  <a:pt x="1800225" y="78581"/>
                </a:lnTo>
                <a:lnTo>
                  <a:pt x="1883569" y="69056"/>
                </a:lnTo>
                <a:lnTo>
                  <a:pt x="1928813" y="59531"/>
                </a:lnTo>
                <a:lnTo>
                  <a:pt x="1983582" y="35718"/>
                </a:lnTo>
                <a:lnTo>
                  <a:pt x="2031207" y="9525"/>
                </a:lnTo>
                <a:lnTo>
                  <a:pt x="2055019" y="0"/>
                </a:lnTo>
                <a:lnTo>
                  <a:pt x="2074069" y="4762"/>
                </a:lnTo>
                <a:lnTo>
                  <a:pt x="2107407" y="21431"/>
                </a:lnTo>
                <a:lnTo>
                  <a:pt x="2171700" y="64293"/>
                </a:lnTo>
                <a:lnTo>
                  <a:pt x="2243138" y="109537"/>
                </a:lnTo>
                <a:lnTo>
                  <a:pt x="2300288" y="150018"/>
                </a:lnTo>
                <a:lnTo>
                  <a:pt x="2336007" y="183356"/>
                </a:lnTo>
                <a:lnTo>
                  <a:pt x="2369344" y="216693"/>
                </a:lnTo>
                <a:lnTo>
                  <a:pt x="2383632" y="238125"/>
                </a:lnTo>
                <a:lnTo>
                  <a:pt x="2388394" y="259556"/>
                </a:lnTo>
                <a:lnTo>
                  <a:pt x="2388394" y="288131"/>
                </a:lnTo>
                <a:lnTo>
                  <a:pt x="2381250" y="314325"/>
                </a:lnTo>
                <a:lnTo>
                  <a:pt x="2359819" y="326231"/>
                </a:lnTo>
                <a:lnTo>
                  <a:pt x="2336007" y="347662"/>
                </a:lnTo>
                <a:lnTo>
                  <a:pt x="2316957" y="369093"/>
                </a:lnTo>
                <a:lnTo>
                  <a:pt x="2295525" y="402431"/>
                </a:lnTo>
                <a:lnTo>
                  <a:pt x="2245519" y="547687"/>
                </a:lnTo>
                <a:lnTo>
                  <a:pt x="2166938" y="750093"/>
                </a:lnTo>
                <a:lnTo>
                  <a:pt x="2131219" y="842962"/>
                </a:lnTo>
                <a:lnTo>
                  <a:pt x="2100263" y="895350"/>
                </a:lnTo>
                <a:lnTo>
                  <a:pt x="2074069" y="926306"/>
                </a:lnTo>
                <a:lnTo>
                  <a:pt x="2045494" y="950118"/>
                </a:lnTo>
                <a:lnTo>
                  <a:pt x="2009775" y="964406"/>
                </a:lnTo>
                <a:lnTo>
                  <a:pt x="1976438" y="964406"/>
                </a:lnTo>
                <a:lnTo>
                  <a:pt x="1943100" y="947737"/>
                </a:lnTo>
                <a:lnTo>
                  <a:pt x="1862138" y="881062"/>
                </a:lnTo>
                <a:lnTo>
                  <a:pt x="1843088" y="854868"/>
                </a:lnTo>
                <a:lnTo>
                  <a:pt x="1916907" y="726281"/>
                </a:lnTo>
                <a:lnTo>
                  <a:pt x="2012157" y="328612"/>
                </a:lnTo>
                <a:lnTo>
                  <a:pt x="2019300" y="283368"/>
                </a:lnTo>
                <a:lnTo>
                  <a:pt x="2014538" y="261937"/>
                </a:lnTo>
                <a:lnTo>
                  <a:pt x="2002632" y="247650"/>
                </a:lnTo>
                <a:lnTo>
                  <a:pt x="1983582" y="238125"/>
                </a:lnTo>
                <a:lnTo>
                  <a:pt x="1959769" y="233362"/>
                </a:lnTo>
                <a:lnTo>
                  <a:pt x="1926432" y="233362"/>
                </a:lnTo>
                <a:lnTo>
                  <a:pt x="1835944" y="240506"/>
                </a:lnTo>
                <a:lnTo>
                  <a:pt x="1485900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DBE2A0D-AC31-4B08-9737-6E072B79F5EF}"/>
              </a:ext>
            </a:extLst>
          </p:cNvPr>
          <p:cNvSpPr/>
          <p:nvPr/>
        </p:nvSpPr>
        <p:spPr>
          <a:xfrm>
            <a:off x="5707065" y="4321175"/>
            <a:ext cx="1838325" cy="323850"/>
          </a:xfrm>
          <a:custGeom>
            <a:avLst/>
            <a:gdLst>
              <a:gd name="connsiteX0" fmla="*/ 1216818 w 1838325"/>
              <a:gd name="connsiteY0" fmla="*/ 209550 h 323850"/>
              <a:gd name="connsiteX1" fmla="*/ 947737 w 1838325"/>
              <a:gd name="connsiteY1" fmla="*/ 226219 h 323850"/>
              <a:gd name="connsiteX2" fmla="*/ 745331 w 1838325"/>
              <a:gd name="connsiteY2" fmla="*/ 242887 h 323850"/>
              <a:gd name="connsiteX3" fmla="*/ 371475 w 1838325"/>
              <a:gd name="connsiteY3" fmla="*/ 283369 h 323850"/>
              <a:gd name="connsiteX4" fmla="*/ 57150 w 1838325"/>
              <a:gd name="connsiteY4" fmla="*/ 323850 h 323850"/>
              <a:gd name="connsiteX5" fmla="*/ 0 w 1838325"/>
              <a:gd name="connsiteY5" fmla="*/ 161925 h 323850"/>
              <a:gd name="connsiteX6" fmla="*/ 395287 w 1838325"/>
              <a:gd name="connsiteY6" fmla="*/ 123825 h 323850"/>
              <a:gd name="connsiteX7" fmla="*/ 766762 w 1838325"/>
              <a:gd name="connsiteY7" fmla="*/ 83344 h 323850"/>
              <a:gd name="connsiteX8" fmla="*/ 978693 w 1838325"/>
              <a:gd name="connsiteY8" fmla="*/ 66675 h 323850"/>
              <a:gd name="connsiteX9" fmla="*/ 1509712 w 1838325"/>
              <a:gd name="connsiteY9" fmla="*/ 23812 h 323850"/>
              <a:gd name="connsiteX10" fmla="*/ 1814512 w 1838325"/>
              <a:gd name="connsiteY10" fmla="*/ 0 h 323850"/>
              <a:gd name="connsiteX11" fmla="*/ 1838325 w 1838325"/>
              <a:gd name="connsiteY11" fmla="*/ 166687 h 323850"/>
              <a:gd name="connsiteX12" fmla="*/ 1647825 w 1838325"/>
              <a:gd name="connsiteY12" fmla="*/ 183356 h 323850"/>
              <a:gd name="connsiteX13" fmla="*/ 1216818 w 1838325"/>
              <a:gd name="connsiteY13" fmla="*/ 20955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8325" h="323850">
                <a:moveTo>
                  <a:pt x="1216818" y="209550"/>
                </a:moveTo>
                <a:lnTo>
                  <a:pt x="947737" y="226219"/>
                </a:lnTo>
                <a:lnTo>
                  <a:pt x="745331" y="242887"/>
                </a:lnTo>
                <a:lnTo>
                  <a:pt x="371475" y="283369"/>
                </a:lnTo>
                <a:lnTo>
                  <a:pt x="57150" y="323850"/>
                </a:lnTo>
                <a:lnTo>
                  <a:pt x="0" y="161925"/>
                </a:lnTo>
                <a:lnTo>
                  <a:pt x="395287" y="123825"/>
                </a:lnTo>
                <a:lnTo>
                  <a:pt x="766762" y="83344"/>
                </a:lnTo>
                <a:lnTo>
                  <a:pt x="978693" y="66675"/>
                </a:lnTo>
                <a:lnTo>
                  <a:pt x="1509712" y="23812"/>
                </a:lnTo>
                <a:lnTo>
                  <a:pt x="1814512" y="0"/>
                </a:lnTo>
                <a:lnTo>
                  <a:pt x="1838325" y="166687"/>
                </a:lnTo>
                <a:lnTo>
                  <a:pt x="1647825" y="183356"/>
                </a:lnTo>
                <a:lnTo>
                  <a:pt x="1216818" y="2095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C47025E-C672-4D9D-BD70-246579E3225B}"/>
              </a:ext>
            </a:extLst>
          </p:cNvPr>
          <p:cNvSpPr/>
          <p:nvPr/>
        </p:nvSpPr>
        <p:spPr>
          <a:xfrm rot="16200000">
            <a:off x="4640264" y="3817938"/>
            <a:ext cx="2633663" cy="1611312"/>
          </a:xfrm>
          <a:custGeom>
            <a:avLst/>
            <a:gdLst>
              <a:gd name="connsiteX0" fmla="*/ 1728787 w 2633662"/>
              <a:gd name="connsiteY0" fmla="*/ 1566862 h 1612106"/>
              <a:gd name="connsiteX1" fmla="*/ 1531143 w 2633662"/>
              <a:gd name="connsiteY1" fmla="*/ 1559719 h 1612106"/>
              <a:gd name="connsiteX2" fmla="*/ 1397793 w 2633662"/>
              <a:gd name="connsiteY2" fmla="*/ 1543050 h 1612106"/>
              <a:gd name="connsiteX3" fmla="*/ 1314450 w 2633662"/>
              <a:gd name="connsiteY3" fmla="*/ 1514475 h 1612106"/>
              <a:gd name="connsiteX4" fmla="*/ 1240631 w 2633662"/>
              <a:gd name="connsiteY4" fmla="*/ 1495425 h 1612106"/>
              <a:gd name="connsiteX5" fmla="*/ 1047750 w 2633662"/>
              <a:gd name="connsiteY5" fmla="*/ 1395412 h 1612106"/>
              <a:gd name="connsiteX6" fmla="*/ 892968 w 2633662"/>
              <a:gd name="connsiteY6" fmla="*/ 1302544 h 1612106"/>
              <a:gd name="connsiteX7" fmla="*/ 773906 w 2633662"/>
              <a:gd name="connsiteY7" fmla="*/ 1221581 h 1612106"/>
              <a:gd name="connsiteX8" fmla="*/ 633412 w 2633662"/>
              <a:gd name="connsiteY8" fmla="*/ 1109662 h 1612106"/>
              <a:gd name="connsiteX9" fmla="*/ 519112 w 2633662"/>
              <a:gd name="connsiteY9" fmla="*/ 1004887 h 1612106"/>
              <a:gd name="connsiteX10" fmla="*/ 435768 w 2633662"/>
              <a:gd name="connsiteY10" fmla="*/ 912019 h 1612106"/>
              <a:gd name="connsiteX11" fmla="*/ 364331 w 2633662"/>
              <a:gd name="connsiteY11" fmla="*/ 812006 h 1612106"/>
              <a:gd name="connsiteX12" fmla="*/ 283368 w 2633662"/>
              <a:gd name="connsiteY12" fmla="*/ 681037 h 1612106"/>
              <a:gd name="connsiteX13" fmla="*/ 188118 w 2633662"/>
              <a:gd name="connsiteY13" fmla="*/ 488156 h 1612106"/>
              <a:gd name="connsiteX14" fmla="*/ 128587 w 2633662"/>
              <a:gd name="connsiteY14" fmla="*/ 364331 h 1612106"/>
              <a:gd name="connsiteX15" fmla="*/ 54768 w 2633662"/>
              <a:gd name="connsiteY15" fmla="*/ 185737 h 1612106"/>
              <a:gd name="connsiteX16" fmla="*/ 7143 w 2633662"/>
              <a:gd name="connsiteY16" fmla="*/ 64294 h 1612106"/>
              <a:gd name="connsiteX17" fmla="*/ 0 w 2633662"/>
              <a:gd name="connsiteY17" fmla="*/ 33337 h 1612106"/>
              <a:gd name="connsiteX18" fmla="*/ 0 w 2633662"/>
              <a:gd name="connsiteY18" fmla="*/ 19050 h 1612106"/>
              <a:gd name="connsiteX19" fmla="*/ 4762 w 2633662"/>
              <a:gd name="connsiteY19" fmla="*/ 4762 h 1612106"/>
              <a:gd name="connsiteX20" fmla="*/ 19050 w 2633662"/>
              <a:gd name="connsiteY20" fmla="*/ 0 h 1612106"/>
              <a:gd name="connsiteX21" fmla="*/ 35718 w 2633662"/>
              <a:gd name="connsiteY21" fmla="*/ 2381 h 1612106"/>
              <a:gd name="connsiteX22" fmla="*/ 59531 w 2633662"/>
              <a:gd name="connsiteY22" fmla="*/ 21431 h 1612106"/>
              <a:gd name="connsiteX23" fmla="*/ 95250 w 2633662"/>
              <a:gd name="connsiteY23" fmla="*/ 102394 h 1612106"/>
              <a:gd name="connsiteX24" fmla="*/ 159543 w 2633662"/>
              <a:gd name="connsiteY24" fmla="*/ 219075 h 1612106"/>
              <a:gd name="connsiteX25" fmla="*/ 200025 w 2633662"/>
              <a:gd name="connsiteY25" fmla="*/ 285750 h 1612106"/>
              <a:gd name="connsiteX26" fmla="*/ 264318 w 2633662"/>
              <a:gd name="connsiteY26" fmla="*/ 385762 h 1612106"/>
              <a:gd name="connsiteX27" fmla="*/ 333375 w 2633662"/>
              <a:gd name="connsiteY27" fmla="*/ 495300 h 1612106"/>
              <a:gd name="connsiteX28" fmla="*/ 407193 w 2633662"/>
              <a:gd name="connsiteY28" fmla="*/ 592931 h 1612106"/>
              <a:gd name="connsiteX29" fmla="*/ 469106 w 2633662"/>
              <a:gd name="connsiteY29" fmla="*/ 671512 h 1612106"/>
              <a:gd name="connsiteX30" fmla="*/ 581025 w 2633662"/>
              <a:gd name="connsiteY30" fmla="*/ 795337 h 1612106"/>
              <a:gd name="connsiteX31" fmla="*/ 661987 w 2633662"/>
              <a:gd name="connsiteY31" fmla="*/ 871537 h 1612106"/>
              <a:gd name="connsiteX32" fmla="*/ 716756 w 2633662"/>
              <a:gd name="connsiteY32" fmla="*/ 923925 h 1612106"/>
              <a:gd name="connsiteX33" fmla="*/ 764381 w 2633662"/>
              <a:gd name="connsiteY33" fmla="*/ 962025 h 1612106"/>
              <a:gd name="connsiteX34" fmla="*/ 821531 w 2633662"/>
              <a:gd name="connsiteY34" fmla="*/ 1004887 h 1612106"/>
              <a:gd name="connsiteX35" fmla="*/ 890587 w 2633662"/>
              <a:gd name="connsiteY35" fmla="*/ 1050131 h 1612106"/>
              <a:gd name="connsiteX36" fmla="*/ 940593 w 2633662"/>
              <a:gd name="connsiteY36" fmla="*/ 1083469 h 1612106"/>
              <a:gd name="connsiteX37" fmla="*/ 1026318 w 2633662"/>
              <a:gd name="connsiteY37" fmla="*/ 1131094 h 1612106"/>
              <a:gd name="connsiteX38" fmla="*/ 1126331 w 2633662"/>
              <a:gd name="connsiteY38" fmla="*/ 1178719 h 1612106"/>
              <a:gd name="connsiteX39" fmla="*/ 1219200 w 2633662"/>
              <a:gd name="connsiteY39" fmla="*/ 1219200 h 1612106"/>
              <a:gd name="connsiteX40" fmla="*/ 1307306 w 2633662"/>
              <a:gd name="connsiteY40" fmla="*/ 1250156 h 1612106"/>
              <a:gd name="connsiteX41" fmla="*/ 1388268 w 2633662"/>
              <a:gd name="connsiteY41" fmla="*/ 1271587 h 1612106"/>
              <a:gd name="connsiteX42" fmla="*/ 1521618 w 2633662"/>
              <a:gd name="connsiteY42" fmla="*/ 1293019 h 1612106"/>
              <a:gd name="connsiteX43" fmla="*/ 1778793 w 2633662"/>
              <a:gd name="connsiteY43" fmla="*/ 1312069 h 1612106"/>
              <a:gd name="connsiteX44" fmla="*/ 2007393 w 2633662"/>
              <a:gd name="connsiteY44" fmla="*/ 1316831 h 1612106"/>
              <a:gd name="connsiteX45" fmla="*/ 2109787 w 2633662"/>
              <a:gd name="connsiteY45" fmla="*/ 1312069 h 1612106"/>
              <a:gd name="connsiteX46" fmla="*/ 2390775 w 2633662"/>
              <a:gd name="connsiteY46" fmla="*/ 1314450 h 1612106"/>
              <a:gd name="connsiteX47" fmla="*/ 2438400 w 2633662"/>
              <a:gd name="connsiteY47" fmla="*/ 1302544 h 1612106"/>
              <a:gd name="connsiteX48" fmla="*/ 2478881 w 2633662"/>
              <a:gd name="connsiteY48" fmla="*/ 1288256 h 1612106"/>
              <a:gd name="connsiteX49" fmla="*/ 2536031 w 2633662"/>
              <a:gd name="connsiteY49" fmla="*/ 1259681 h 1612106"/>
              <a:gd name="connsiteX50" fmla="*/ 2581275 w 2633662"/>
              <a:gd name="connsiteY50" fmla="*/ 1214437 h 1612106"/>
              <a:gd name="connsiteX51" fmla="*/ 2633662 w 2633662"/>
              <a:gd name="connsiteY51" fmla="*/ 1119187 h 1612106"/>
              <a:gd name="connsiteX52" fmla="*/ 2628900 w 2633662"/>
              <a:gd name="connsiteY52" fmla="*/ 1295400 h 1612106"/>
              <a:gd name="connsiteX53" fmla="*/ 2576512 w 2633662"/>
              <a:gd name="connsiteY53" fmla="*/ 1381125 h 1612106"/>
              <a:gd name="connsiteX54" fmla="*/ 2524125 w 2633662"/>
              <a:gd name="connsiteY54" fmla="*/ 1493044 h 1612106"/>
              <a:gd name="connsiteX55" fmla="*/ 2481262 w 2633662"/>
              <a:gd name="connsiteY55" fmla="*/ 1569244 h 1612106"/>
              <a:gd name="connsiteX56" fmla="*/ 2457450 w 2633662"/>
              <a:gd name="connsiteY56" fmla="*/ 1593056 h 1612106"/>
              <a:gd name="connsiteX57" fmla="*/ 2438400 w 2633662"/>
              <a:gd name="connsiteY57" fmla="*/ 1602581 h 1612106"/>
              <a:gd name="connsiteX58" fmla="*/ 2414587 w 2633662"/>
              <a:gd name="connsiteY58" fmla="*/ 1612106 h 1612106"/>
              <a:gd name="connsiteX59" fmla="*/ 2381250 w 2633662"/>
              <a:gd name="connsiteY59" fmla="*/ 1612106 h 1612106"/>
              <a:gd name="connsiteX60" fmla="*/ 2333625 w 2633662"/>
              <a:gd name="connsiteY60" fmla="*/ 1597819 h 1612106"/>
              <a:gd name="connsiteX61" fmla="*/ 2221706 w 2633662"/>
              <a:gd name="connsiteY61" fmla="*/ 1585912 h 1612106"/>
              <a:gd name="connsiteX62" fmla="*/ 2140743 w 2633662"/>
              <a:gd name="connsiteY62" fmla="*/ 1585912 h 1612106"/>
              <a:gd name="connsiteX63" fmla="*/ 2035968 w 2633662"/>
              <a:gd name="connsiteY63" fmla="*/ 1581150 h 1612106"/>
              <a:gd name="connsiteX64" fmla="*/ 1728787 w 2633662"/>
              <a:gd name="connsiteY64" fmla="*/ 1566862 h 161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633662" h="1612106">
                <a:moveTo>
                  <a:pt x="1728787" y="1566862"/>
                </a:moveTo>
                <a:lnTo>
                  <a:pt x="1531143" y="1559719"/>
                </a:lnTo>
                <a:lnTo>
                  <a:pt x="1397793" y="1543050"/>
                </a:lnTo>
                <a:lnTo>
                  <a:pt x="1314450" y="1514475"/>
                </a:lnTo>
                <a:lnTo>
                  <a:pt x="1240631" y="1495425"/>
                </a:lnTo>
                <a:lnTo>
                  <a:pt x="1047750" y="1395412"/>
                </a:lnTo>
                <a:lnTo>
                  <a:pt x="892968" y="1302544"/>
                </a:lnTo>
                <a:lnTo>
                  <a:pt x="773906" y="1221581"/>
                </a:lnTo>
                <a:lnTo>
                  <a:pt x="633412" y="1109662"/>
                </a:lnTo>
                <a:lnTo>
                  <a:pt x="519112" y="1004887"/>
                </a:lnTo>
                <a:lnTo>
                  <a:pt x="435768" y="912019"/>
                </a:lnTo>
                <a:lnTo>
                  <a:pt x="364331" y="812006"/>
                </a:lnTo>
                <a:lnTo>
                  <a:pt x="283368" y="681037"/>
                </a:lnTo>
                <a:lnTo>
                  <a:pt x="188118" y="488156"/>
                </a:lnTo>
                <a:lnTo>
                  <a:pt x="128587" y="364331"/>
                </a:lnTo>
                <a:lnTo>
                  <a:pt x="54768" y="185737"/>
                </a:lnTo>
                <a:lnTo>
                  <a:pt x="7143" y="64294"/>
                </a:lnTo>
                <a:lnTo>
                  <a:pt x="0" y="33337"/>
                </a:lnTo>
                <a:lnTo>
                  <a:pt x="0" y="19050"/>
                </a:lnTo>
                <a:lnTo>
                  <a:pt x="4762" y="4762"/>
                </a:lnTo>
                <a:lnTo>
                  <a:pt x="19050" y="0"/>
                </a:lnTo>
                <a:lnTo>
                  <a:pt x="35718" y="2381"/>
                </a:lnTo>
                <a:lnTo>
                  <a:pt x="59531" y="21431"/>
                </a:lnTo>
                <a:lnTo>
                  <a:pt x="95250" y="102394"/>
                </a:lnTo>
                <a:lnTo>
                  <a:pt x="159543" y="219075"/>
                </a:lnTo>
                <a:lnTo>
                  <a:pt x="200025" y="285750"/>
                </a:lnTo>
                <a:lnTo>
                  <a:pt x="264318" y="385762"/>
                </a:lnTo>
                <a:lnTo>
                  <a:pt x="333375" y="495300"/>
                </a:lnTo>
                <a:lnTo>
                  <a:pt x="407193" y="592931"/>
                </a:lnTo>
                <a:lnTo>
                  <a:pt x="469106" y="671512"/>
                </a:lnTo>
                <a:lnTo>
                  <a:pt x="581025" y="795337"/>
                </a:lnTo>
                <a:lnTo>
                  <a:pt x="661987" y="871537"/>
                </a:lnTo>
                <a:lnTo>
                  <a:pt x="716756" y="923925"/>
                </a:lnTo>
                <a:lnTo>
                  <a:pt x="764381" y="962025"/>
                </a:lnTo>
                <a:lnTo>
                  <a:pt x="821531" y="1004887"/>
                </a:lnTo>
                <a:lnTo>
                  <a:pt x="890587" y="1050131"/>
                </a:lnTo>
                <a:lnTo>
                  <a:pt x="940593" y="1083469"/>
                </a:lnTo>
                <a:lnTo>
                  <a:pt x="1026318" y="1131094"/>
                </a:lnTo>
                <a:lnTo>
                  <a:pt x="1126331" y="1178719"/>
                </a:lnTo>
                <a:lnTo>
                  <a:pt x="1219200" y="1219200"/>
                </a:lnTo>
                <a:lnTo>
                  <a:pt x="1307306" y="1250156"/>
                </a:lnTo>
                <a:lnTo>
                  <a:pt x="1388268" y="1271587"/>
                </a:lnTo>
                <a:lnTo>
                  <a:pt x="1521618" y="1293019"/>
                </a:lnTo>
                <a:lnTo>
                  <a:pt x="1778793" y="1312069"/>
                </a:lnTo>
                <a:lnTo>
                  <a:pt x="2007393" y="1316831"/>
                </a:lnTo>
                <a:lnTo>
                  <a:pt x="2109787" y="1312069"/>
                </a:lnTo>
                <a:lnTo>
                  <a:pt x="2390775" y="1314450"/>
                </a:lnTo>
                <a:lnTo>
                  <a:pt x="2438400" y="1302544"/>
                </a:lnTo>
                <a:lnTo>
                  <a:pt x="2478881" y="1288256"/>
                </a:lnTo>
                <a:lnTo>
                  <a:pt x="2536031" y="1259681"/>
                </a:lnTo>
                <a:lnTo>
                  <a:pt x="2581275" y="1214437"/>
                </a:lnTo>
                <a:lnTo>
                  <a:pt x="2633662" y="1119187"/>
                </a:lnTo>
                <a:lnTo>
                  <a:pt x="2628900" y="1295400"/>
                </a:lnTo>
                <a:lnTo>
                  <a:pt x="2576512" y="1381125"/>
                </a:lnTo>
                <a:lnTo>
                  <a:pt x="2524125" y="1493044"/>
                </a:lnTo>
                <a:lnTo>
                  <a:pt x="2481262" y="1569244"/>
                </a:lnTo>
                <a:lnTo>
                  <a:pt x="2457450" y="1593056"/>
                </a:lnTo>
                <a:lnTo>
                  <a:pt x="2438400" y="1602581"/>
                </a:lnTo>
                <a:lnTo>
                  <a:pt x="2414587" y="1612106"/>
                </a:lnTo>
                <a:lnTo>
                  <a:pt x="2381250" y="1612106"/>
                </a:lnTo>
                <a:lnTo>
                  <a:pt x="2333625" y="1597819"/>
                </a:lnTo>
                <a:lnTo>
                  <a:pt x="2221706" y="1585912"/>
                </a:lnTo>
                <a:lnTo>
                  <a:pt x="2140743" y="1585912"/>
                </a:lnTo>
                <a:lnTo>
                  <a:pt x="2035968" y="1581150"/>
                </a:lnTo>
                <a:lnTo>
                  <a:pt x="1728787" y="156686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076733D-0DF1-4EAF-AD4A-B0325B174E3C}"/>
              </a:ext>
            </a:extLst>
          </p:cNvPr>
          <p:cNvSpPr/>
          <p:nvPr/>
        </p:nvSpPr>
        <p:spPr>
          <a:xfrm>
            <a:off x="6573839" y="4533901"/>
            <a:ext cx="1901825" cy="1406525"/>
          </a:xfrm>
          <a:custGeom>
            <a:avLst/>
            <a:gdLst>
              <a:gd name="connsiteX0" fmla="*/ 600075 w 1902618"/>
              <a:gd name="connsiteY0" fmla="*/ 835818 h 1407318"/>
              <a:gd name="connsiteX1" fmla="*/ 445293 w 1902618"/>
              <a:gd name="connsiteY1" fmla="*/ 616743 h 1407318"/>
              <a:gd name="connsiteX2" fmla="*/ 333375 w 1902618"/>
              <a:gd name="connsiteY2" fmla="*/ 466725 h 1407318"/>
              <a:gd name="connsiteX3" fmla="*/ 238125 w 1902618"/>
              <a:gd name="connsiteY3" fmla="*/ 347662 h 1407318"/>
              <a:gd name="connsiteX4" fmla="*/ 166687 w 1902618"/>
              <a:gd name="connsiteY4" fmla="*/ 259556 h 1407318"/>
              <a:gd name="connsiteX5" fmla="*/ 111918 w 1902618"/>
              <a:gd name="connsiteY5" fmla="*/ 197643 h 1407318"/>
              <a:gd name="connsiteX6" fmla="*/ 0 w 1902618"/>
              <a:gd name="connsiteY6" fmla="*/ 83343 h 1407318"/>
              <a:gd name="connsiteX7" fmla="*/ 23812 w 1902618"/>
              <a:gd name="connsiteY7" fmla="*/ 0 h 1407318"/>
              <a:gd name="connsiteX8" fmla="*/ 128587 w 1902618"/>
              <a:gd name="connsiteY8" fmla="*/ 97631 h 1407318"/>
              <a:gd name="connsiteX9" fmla="*/ 333375 w 1902618"/>
              <a:gd name="connsiteY9" fmla="*/ 266700 h 1407318"/>
              <a:gd name="connsiteX10" fmla="*/ 495300 w 1902618"/>
              <a:gd name="connsiteY10" fmla="*/ 407193 h 1407318"/>
              <a:gd name="connsiteX11" fmla="*/ 681037 w 1902618"/>
              <a:gd name="connsiteY11" fmla="*/ 566737 h 1407318"/>
              <a:gd name="connsiteX12" fmla="*/ 885825 w 1902618"/>
              <a:gd name="connsiteY12" fmla="*/ 740568 h 1407318"/>
              <a:gd name="connsiteX13" fmla="*/ 976312 w 1902618"/>
              <a:gd name="connsiteY13" fmla="*/ 819150 h 1407318"/>
              <a:gd name="connsiteX14" fmla="*/ 1031081 w 1902618"/>
              <a:gd name="connsiteY14" fmla="*/ 866775 h 1407318"/>
              <a:gd name="connsiteX15" fmla="*/ 1081087 w 1902618"/>
              <a:gd name="connsiteY15" fmla="*/ 904875 h 1407318"/>
              <a:gd name="connsiteX16" fmla="*/ 1143000 w 1902618"/>
              <a:gd name="connsiteY16" fmla="*/ 947737 h 1407318"/>
              <a:gd name="connsiteX17" fmla="*/ 1202531 w 1902618"/>
              <a:gd name="connsiteY17" fmla="*/ 988218 h 1407318"/>
              <a:gd name="connsiteX18" fmla="*/ 1264443 w 1902618"/>
              <a:gd name="connsiteY18" fmla="*/ 1031081 h 1407318"/>
              <a:gd name="connsiteX19" fmla="*/ 1412081 w 1902618"/>
              <a:gd name="connsiteY19" fmla="*/ 1119187 h 1407318"/>
              <a:gd name="connsiteX20" fmla="*/ 1557337 w 1902618"/>
              <a:gd name="connsiteY20" fmla="*/ 1195387 h 1407318"/>
              <a:gd name="connsiteX21" fmla="*/ 1671637 w 1902618"/>
              <a:gd name="connsiteY21" fmla="*/ 1247775 h 1407318"/>
              <a:gd name="connsiteX22" fmla="*/ 1812131 w 1902618"/>
              <a:gd name="connsiteY22" fmla="*/ 1312068 h 1407318"/>
              <a:gd name="connsiteX23" fmla="*/ 1871662 w 1902618"/>
              <a:gd name="connsiteY23" fmla="*/ 1335881 h 1407318"/>
              <a:gd name="connsiteX24" fmla="*/ 1888331 w 1902618"/>
              <a:gd name="connsiteY24" fmla="*/ 1345406 h 1407318"/>
              <a:gd name="connsiteX25" fmla="*/ 1900237 w 1902618"/>
              <a:gd name="connsiteY25" fmla="*/ 1357312 h 1407318"/>
              <a:gd name="connsiteX26" fmla="*/ 1902618 w 1902618"/>
              <a:gd name="connsiteY26" fmla="*/ 1371600 h 1407318"/>
              <a:gd name="connsiteX27" fmla="*/ 1895475 w 1902618"/>
              <a:gd name="connsiteY27" fmla="*/ 1388268 h 1407318"/>
              <a:gd name="connsiteX28" fmla="*/ 1874043 w 1902618"/>
              <a:gd name="connsiteY28" fmla="*/ 1400175 h 1407318"/>
              <a:gd name="connsiteX29" fmla="*/ 1812131 w 1902618"/>
              <a:gd name="connsiteY29" fmla="*/ 1407318 h 1407318"/>
              <a:gd name="connsiteX30" fmla="*/ 1643062 w 1902618"/>
              <a:gd name="connsiteY30" fmla="*/ 1400175 h 1407318"/>
              <a:gd name="connsiteX31" fmla="*/ 1407318 w 1902618"/>
              <a:gd name="connsiteY31" fmla="*/ 1395412 h 1407318"/>
              <a:gd name="connsiteX32" fmla="*/ 1202531 w 1902618"/>
              <a:gd name="connsiteY32" fmla="*/ 1385887 h 1407318"/>
              <a:gd name="connsiteX33" fmla="*/ 1126331 w 1902618"/>
              <a:gd name="connsiteY33" fmla="*/ 1383506 h 1407318"/>
              <a:gd name="connsiteX34" fmla="*/ 1081087 w 1902618"/>
              <a:gd name="connsiteY34" fmla="*/ 1378743 h 1407318"/>
              <a:gd name="connsiteX35" fmla="*/ 1038225 w 1902618"/>
              <a:gd name="connsiteY35" fmla="*/ 1369218 h 1407318"/>
              <a:gd name="connsiteX36" fmla="*/ 1002506 w 1902618"/>
              <a:gd name="connsiteY36" fmla="*/ 1352550 h 1407318"/>
              <a:gd name="connsiteX37" fmla="*/ 969168 w 1902618"/>
              <a:gd name="connsiteY37" fmla="*/ 1331118 h 1407318"/>
              <a:gd name="connsiteX38" fmla="*/ 904875 w 1902618"/>
              <a:gd name="connsiteY38" fmla="*/ 1281112 h 1407318"/>
              <a:gd name="connsiteX39" fmla="*/ 809625 w 1902618"/>
              <a:gd name="connsiteY39" fmla="*/ 1140618 h 1407318"/>
              <a:gd name="connsiteX40" fmla="*/ 600075 w 1902618"/>
              <a:gd name="connsiteY40" fmla="*/ 835818 h 1407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02618" h="1407318">
                <a:moveTo>
                  <a:pt x="600075" y="835818"/>
                </a:moveTo>
                <a:lnTo>
                  <a:pt x="445293" y="616743"/>
                </a:lnTo>
                <a:lnTo>
                  <a:pt x="333375" y="466725"/>
                </a:lnTo>
                <a:lnTo>
                  <a:pt x="238125" y="347662"/>
                </a:lnTo>
                <a:lnTo>
                  <a:pt x="166687" y="259556"/>
                </a:lnTo>
                <a:lnTo>
                  <a:pt x="111918" y="197643"/>
                </a:lnTo>
                <a:lnTo>
                  <a:pt x="0" y="83343"/>
                </a:lnTo>
                <a:lnTo>
                  <a:pt x="23812" y="0"/>
                </a:lnTo>
                <a:lnTo>
                  <a:pt x="128587" y="97631"/>
                </a:lnTo>
                <a:lnTo>
                  <a:pt x="333375" y="266700"/>
                </a:lnTo>
                <a:lnTo>
                  <a:pt x="495300" y="407193"/>
                </a:lnTo>
                <a:lnTo>
                  <a:pt x="681037" y="566737"/>
                </a:lnTo>
                <a:lnTo>
                  <a:pt x="885825" y="740568"/>
                </a:lnTo>
                <a:lnTo>
                  <a:pt x="976312" y="819150"/>
                </a:lnTo>
                <a:lnTo>
                  <a:pt x="1031081" y="866775"/>
                </a:lnTo>
                <a:lnTo>
                  <a:pt x="1081087" y="904875"/>
                </a:lnTo>
                <a:lnTo>
                  <a:pt x="1143000" y="947737"/>
                </a:lnTo>
                <a:lnTo>
                  <a:pt x="1202531" y="988218"/>
                </a:lnTo>
                <a:lnTo>
                  <a:pt x="1264443" y="1031081"/>
                </a:lnTo>
                <a:lnTo>
                  <a:pt x="1412081" y="1119187"/>
                </a:lnTo>
                <a:lnTo>
                  <a:pt x="1557337" y="1195387"/>
                </a:lnTo>
                <a:lnTo>
                  <a:pt x="1671637" y="1247775"/>
                </a:lnTo>
                <a:lnTo>
                  <a:pt x="1812131" y="1312068"/>
                </a:lnTo>
                <a:lnTo>
                  <a:pt x="1871662" y="1335881"/>
                </a:lnTo>
                <a:lnTo>
                  <a:pt x="1888331" y="1345406"/>
                </a:lnTo>
                <a:lnTo>
                  <a:pt x="1900237" y="1357312"/>
                </a:lnTo>
                <a:lnTo>
                  <a:pt x="1902618" y="1371600"/>
                </a:lnTo>
                <a:lnTo>
                  <a:pt x="1895475" y="1388268"/>
                </a:lnTo>
                <a:lnTo>
                  <a:pt x="1874043" y="1400175"/>
                </a:lnTo>
                <a:lnTo>
                  <a:pt x="1812131" y="1407318"/>
                </a:lnTo>
                <a:lnTo>
                  <a:pt x="1643062" y="1400175"/>
                </a:lnTo>
                <a:lnTo>
                  <a:pt x="1407318" y="1395412"/>
                </a:lnTo>
                <a:lnTo>
                  <a:pt x="1202531" y="1385887"/>
                </a:lnTo>
                <a:lnTo>
                  <a:pt x="1126331" y="1383506"/>
                </a:lnTo>
                <a:lnTo>
                  <a:pt x="1081087" y="1378743"/>
                </a:lnTo>
                <a:lnTo>
                  <a:pt x="1038225" y="1369218"/>
                </a:lnTo>
                <a:lnTo>
                  <a:pt x="1002506" y="1352550"/>
                </a:lnTo>
                <a:lnTo>
                  <a:pt x="969168" y="1331118"/>
                </a:lnTo>
                <a:lnTo>
                  <a:pt x="904875" y="1281112"/>
                </a:lnTo>
                <a:lnTo>
                  <a:pt x="809625" y="1140618"/>
                </a:lnTo>
                <a:lnTo>
                  <a:pt x="600075" y="83581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5156DE0-3714-43F1-8882-0A4509AD3CF0}"/>
              </a:ext>
            </a:extLst>
          </p:cNvPr>
          <p:cNvGrpSpPr/>
          <p:nvPr/>
        </p:nvGrpSpPr>
        <p:grpSpPr>
          <a:xfrm>
            <a:off x="3957639" y="1700213"/>
            <a:ext cx="4635501" cy="4300537"/>
            <a:chOff x="3957639" y="1700213"/>
            <a:chExt cx="4635501" cy="4300537"/>
          </a:xfrm>
        </p:grpSpPr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7A4EEDA2-050F-4FE1-979F-8D432858D8DA}"/>
                </a:ext>
              </a:extLst>
            </p:cNvPr>
            <p:cNvSpPr/>
            <p:nvPr/>
          </p:nvSpPr>
          <p:spPr>
            <a:xfrm>
              <a:off x="5151439" y="1700213"/>
              <a:ext cx="1581150" cy="1611313"/>
            </a:xfrm>
            <a:custGeom>
              <a:avLst/>
              <a:gdLst>
                <a:gd name="connsiteX0" fmla="*/ 1054894 w 1581150"/>
                <a:gd name="connsiteY0" fmla="*/ 828675 h 1612106"/>
                <a:gd name="connsiteX1" fmla="*/ 788194 w 1581150"/>
                <a:gd name="connsiteY1" fmla="*/ 1062037 h 1612106"/>
                <a:gd name="connsiteX2" fmla="*/ 597694 w 1581150"/>
                <a:gd name="connsiteY2" fmla="*/ 1216818 h 1612106"/>
                <a:gd name="connsiteX3" fmla="*/ 361950 w 1581150"/>
                <a:gd name="connsiteY3" fmla="*/ 1385887 h 1612106"/>
                <a:gd name="connsiteX4" fmla="*/ 226219 w 1581150"/>
                <a:gd name="connsiteY4" fmla="*/ 1485900 h 1612106"/>
                <a:gd name="connsiteX5" fmla="*/ 107157 w 1581150"/>
                <a:gd name="connsiteY5" fmla="*/ 1569243 h 1612106"/>
                <a:gd name="connsiteX6" fmla="*/ 47625 w 1581150"/>
                <a:gd name="connsiteY6" fmla="*/ 1607343 h 1612106"/>
                <a:gd name="connsiteX7" fmla="*/ 23813 w 1581150"/>
                <a:gd name="connsiteY7" fmla="*/ 1612106 h 1612106"/>
                <a:gd name="connsiteX8" fmla="*/ 7144 w 1581150"/>
                <a:gd name="connsiteY8" fmla="*/ 1609725 h 1612106"/>
                <a:gd name="connsiteX9" fmla="*/ 0 w 1581150"/>
                <a:gd name="connsiteY9" fmla="*/ 1600200 h 1612106"/>
                <a:gd name="connsiteX10" fmla="*/ 4763 w 1581150"/>
                <a:gd name="connsiteY10" fmla="*/ 1574006 h 1612106"/>
                <a:gd name="connsiteX11" fmla="*/ 16669 w 1581150"/>
                <a:gd name="connsiteY11" fmla="*/ 1550193 h 1612106"/>
                <a:gd name="connsiteX12" fmla="*/ 80963 w 1581150"/>
                <a:gd name="connsiteY12" fmla="*/ 1495425 h 1612106"/>
                <a:gd name="connsiteX13" fmla="*/ 219075 w 1581150"/>
                <a:gd name="connsiteY13" fmla="*/ 1373981 h 1612106"/>
                <a:gd name="connsiteX14" fmla="*/ 340519 w 1581150"/>
                <a:gd name="connsiteY14" fmla="*/ 1266825 h 1612106"/>
                <a:gd name="connsiteX15" fmla="*/ 500063 w 1581150"/>
                <a:gd name="connsiteY15" fmla="*/ 1109662 h 1612106"/>
                <a:gd name="connsiteX16" fmla="*/ 631032 w 1581150"/>
                <a:gd name="connsiteY16" fmla="*/ 973931 h 1612106"/>
                <a:gd name="connsiteX17" fmla="*/ 762000 w 1581150"/>
                <a:gd name="connsiteY17" fmla="*/ 838200 h 1612106"/>
                <a:gd name="connsiteX18" fmla="*/ 835819 w 1581150"/>
                <a:gd name="connsiteY18" fmla="*/ 754856 h 1612106"/>
                <a:gd name="connsiteX19" fmla="*/ 952500 w 1581150"/>
                <a:gd name="connsiteY19" fmla="*/ 595312 h 1612106"/>
                <a:gd name="connsiteX20" fmla="*/ 1054894 w 1581150"/>
                <a:gd name="connsiteY20" fmla="*/ 452437 h 1612106"/>
                <a:gd name="connsiteX21" fmla="*/ 1121569 w 1581150"/>
                <a:gd name="connsiteY21" fmla="*/ 335756 h 1612106"/>
                <a:gd name="connsiteX22" fmla="*/ 1150144 w 1581150"/>
                <a:gd name="connsiteY22" fmla="*/ 280987 h 1612106"/>
                <a:gd name="connsiteX23" fmla="*/ 1171575 w 1581150"/>
                <a:gd name="connsiteY23" fmla="*/ 228600 h 1612106"/>
                <a:gd name="connsiteX24" fmla="*/ 1178719 w 1581150"/>
                <a:gd name="connsiteY24" fmla="*/ 200025 h 1612106"/>
                <a:gd name="connsiteX25" fmla="*/ 1178719 w 1581150"/>
                <a:gd name="connsiteY25" fmla="*/ 190500 h 1612106"/>
                <a:gd name="connsiteX26" fmla="*/ 1166813 w 1581150"/>
                <a:gd name="connsiteY26" fmla="*/ 166687 h 1612106"/>
                <a:gd name="connsiteX27" fmla="*/ 1104900 w 1581150"/>
                <a:gd name="connsiteY27" fmla="*/ 97631 h 1612106"/>
                <a:gd name="connsiteX28" fmla="*/ 1066800 w 1581150"/>
                <a:gd name="connsiteY28" fmla="*/ 61912 h 1612106"/>
                <a:gd name="connsiteX29" fmla="*/ 1054894 w 1581150"/>
                <a:gd name="connsiteY29" fmla="*/ 42862 h 1612106"/>
                <a:gd name="connsiteX30" fmla="*/ 1050132 w 1581150"/>
                <a:gd name="connsiteY30" fmla="*/ 23812 h 1612106"/>
                <a:gd name="connsiteX31" fmla="*/ 1054894 w 1581150"/>
                <a:gd name="connsiteY31" fmla="*/ 11906 h 1612106"/>
                <a:gd name="connsiteX32" fmla="*/ 1057275 w 1581150"/>
                <a:gd name="connsiteY32" fmla="*/ 4762 h 1612106"/>
                <a:gd name="connsiteX33" fmla="*/ 1071563 w 1581150"/>
                <a:gd name="connsiteY33" fmla="*/ 0 h 1612106"/>
                <a:gd name="connsiteX34" fmla="*/ 1107282 w 1581150"/>
                <a:gd name="connsiteY34" fmla="*/ 7143 h 1612106"/>
                <a:gd name="connsiteX35" fmla="*/ 1183482 w 1581150"/>
                <a:gd name="connsiteY35" fmla="*/ 28575 h 1612106"/>
                <a:gd name="connsiteX36" fmla="*/ 1290638 w 1581150"/>
                <a:gd name="connsiteY36" fmla="*/ 66675 h 1612106"/>
                <a:gd name="connsiteX37" fmla="*/ 1343025 w 1581150"/>
                <a:gd name="connsiteY37" fmla="*/ 88106 h 1612106"/>
                <a:gd name="connsiteX38" fmla="*/ 1402557 w 1581150"/>
                <a:gd name="connsiteY38" fmla="*/ 114300 h 1612106"/>
                <a:gd name="connsiteX39" fmla="*/ 1447800 w 1581150"/>
                <a:gd name="connsiteY39" fmla="*/ 138112 h 1612106"/>
                <a:gd name="connsiteX40" fmla="*/ 1473994 w 1581150"/>
                <a:gd name="connsiteY40" fmla="*/ 152400 h 1612106"/>
                <a:gd name="connsiteX41" fmla="*/ 1507332 w 1581150"/>
                <a:gd name="connsiteY41" fmla="*/ 176212 h 1612106"/>
                <a:gd name="connsiteX42" fmla="*/ 1528763 w 1581150"/>
                <a:gd name="connsiteY42" fmla="*/ 197643 h 1612106"/>
                <a:gd name="connsiteX43" fmla="*/ 1552575 w 1581150"/>
                <a:gd name="connsiteY43" fmla="*/ 223837 h 1612106"/>
                <a:gd name="connsiteX44" fmla="*/ 1571625 w 1581150"/>
                <a:gd name="connsiteY44" fmla="*/ 250031 h 1612106"/>
                <a:gd name="connsiteX45" fmla="*/ 1578769 w 1581150"/>
                <a:gd name="connsiteY45" fmla="*/ 271462 h 1612106"/>
                <a:gd name="connsiteX46" fmla="*/ 1581150 w 1581150"/>
                <a:gd name="connsiteY46" fmla="*/ 290512 h 1612106"/>
                <a:gd name="connsiteX47" fmla="*/ 1576388 w 1581150"/>
                <a:gd name="connsiteY47" fmla="*/ 319087 h 1612106"/>
                <a:gd name="connsiteX48" fmla="*/ 1512094 w 1581150"/>
                <a:gd name="connsiteY48" fmla="*/ 330993 h 1612106"/>
                <a:gd name="connsiteX49" fmla="*/ 1435894 w 1581150"/>
                <a:gd name="connsiteY49" fmla="*/ 411956 h 1612106"/>
                <a:gd name="connsiteX50" fmla="*/ 1271588 w 1581150"/>
                <a:gd name="connsiteY50" fmla="*/ 604837 h 1612106"/>
                <a:gd name="connsiteX51" fmla="*/ 1054894 w 1581150"/>
                <a:gd name="connsiteY51" fmla="*/ 828675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81150" h="1612106">
                  <a:moveTo>
                    <a:pt x="1054894" y="828675"/>
                  </a:moveTo>
                  <a:lnTo>
                    <a:pt x="788194" y="1062037"/>
                  </a:lnTo>
                  <a:lnTo>
                    <a:pt x="597694" y="1216818"/>
                  </a:lnTo>
                  <a:lnTo>
                    <a:pt x="361950" y="1385887"/>
                  </a:lnTo>
                  <a:lnTo>
                    <a:pt x="226219" y="1485900"/>
                  </a:lnTo>
                  <a:lnTo>
                    <a:pt x="107157" y="1569243"/>
                  </a:lnTo>
                  <a:lnTo>
                    <a:pt x="47625" y="1607343"/>
                  </a:lnTo>
                  <a:lnTo>
                    <a:pt x="23813" y="1612106"/>
                  </a:lnTo>
                  <a:lnTo>
                    <a:pt x="7144" y="1609725"/>
                  </a:lnTo>
                  <a:lnTo>
                    <a:pt x="0" y="1600200"/>
                  </a:lnTo>
                  <a:lnTo>
                    <a:pt x="4763" y="1574006"/>
                  </a:lnTo>
                  <a:lnTo>
                    <a:pt x="16669" y="1550193"/>
                  </a:lnTo>
                  <a:lnTo>
                    <a:pt x="80963" y="1495425"/>
                  </a:lnTo>
                  <a:lnTo>
                    <a:pt x="219075" y="1373981"/>
                  </a:lnTo>
                  <a:lnTo>
                    <a:pt x="340519" y="1266825"/>
                  </a:lnTo>
                  <a:lnTo>
                    <a:pt x="500063" y="1109662"/>
                  </a:lnTo>
                  <a:lnTo>
                    <a:pt x="631032" y="973931"/>
                  </a:lnTo>
                  <a:lnTo>
                    <a:pt x="762000" y="838200"/>
                  </a:lnTo>
                  <a:lnTo>
                    <a:pt x="835819" y="754856"/>
                  </a:lnTo>
                  <a:lnTo>
                    <a:pt x="952500" y="595312"/>
                  </a:lnTo>
                  <a:lnTo>
                    <a:pt x="1054894" y="452437"/>
                  </a:lnTo>
                  <a:lnTo>
                    <a:pt x="1121569" y="335756"/>
                  </a:lnTo>
                  <a:lnTo>
                    <a:pt x="1150144" y="280987"/>
                  </a:lnTo>
                  <a:lnTo>
                    <a:pt x="1171575" y="228600"/>
                  </a:lnTo>
                  <a:lnTo>
                    <a:pt x="1178719" y="200025"/>
                  </a:lnTo>
                  <a:lnTo>
                    <a:pt x="1178719" y="190500"/>
                  </a:lnTo>
                  <a:lnTo>
                    <a:pt x="1166813" y="166687"/>
                  </a:lnTo>
                  <a:lnTo>
                    <a:pt x="1104900" y="97631"/>
                  </a:lnTo>
                  <a:lnTo>
                    <a:pt x="1066800" y="61912"/>
                  </a:lnTo>
                  <a:lnTo>
                    <a:pt x="1054894" y="42862"/>
                  </a:lnTo>
                  <a:lnTo>
                    <a:pt x="1050132" y="23812"/>
                  </a:lnTo>
                  <a:lnTo>
                    <a:pt x="1054894" y="11906"/>
                  </a:lnTo>
                  <a:lnTo>
                    <a:pt x="1057275" y="4762"/>
                  </a:lnTo>
                  <a:lnTo>
                    <a:pt x="1071563" y="0"/>
                  </a:lnTo>
                  <a:lnTo>
                    <a:pt x="1107282" y="7143"/>
                  </a:lnTo>
                  <a:lnTo>
                    <a:pt x="1183482" y="28575"/>
                  </a:lnTo>
                  <a:lnTo>
                    <a:pt x="1290638" y="66675"/>
                  </a:lnTo>
                  <a:lnTo>
                    <a:pt x="1343025" y="88106"/>
                  </a:lnTo>
                  <a:lnTo>
                    <a:pt x="1402557" y="114300"/>
                  </a:lnTo>
                  <a:lnTo>
                    <a:pt x="1447800" y="138112"/>
                  </a:lnTo>
                  <a:lnTo>
                    <a:pt x="1473994" y="152400"/>
                  </a:lnTo>
                  <a:lnTo>
                    <a:pt x="1507332" y="176212"/>
                  </a:lnTo>
                  <a:lnTo>
                    <a:pt x="1528763" y="197643"/>
                  </a:lnTo>
                  <a:lnTo>
                    <a:pt x="1552575" y="223837"/>
                  </a:lnTo>
                  <a:lnTo>
                    <a:pt x="1571625" y="250031"/>
                  </a:lnTo>
                  <a:lnTo>
                    <a:pt x="1578769" y="271462"/>
                  </a:lnTo>
                  <a:lnTo>
                    <a:pt x="1581150" y="290512"/>
                  </a:lnTo>
                  <a:lnTo>
                    <a:pt x="1576388" y="319087"/>
                  </a:lnTo>
                  <a:lnTo>
                    <a:pt x="1512094" y="330993"/>
                  </a:lnTo>
                  <a:lnTo>
                    <a:pt x="1435894" y="411956"/>
                  </a:lnTo>
                  <a:lnTo>
                    <a:pt x="1271588" y="604837"/>
                  </a:lnTo>
                  <a:lnTo>
                    <a:pt x="1054894" y="828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5">
              <a:extLst>
                <a:ext uri="{FF2B5EF4-FFF2-40B4-BE49-F238E27FC236}">
                  <a16:creationId xmlns:a16="http://schemas.microsoft.com/office/drawing/2014/main" id="{6F6527A0-B959-4EF2-B0AD-2BAE9478CEA6}"/>
                </a:ext>
              </a:extLst>
            </p:cNvPr>
            <p:cNvSpPr/>
            <p:nvPr/>
          </p:nvSpPr>
          <p:spPr>
            <a:xfrm>
              <a:off x="4198940" y="1876426"/>
              <a:ext cx="1127125" cy="403225"/>
            </a:xfrm>
            <a:custGeom>
              <a:avLst/>
              <a:gdLst>
                <a:gd name="connsiteX0" fmla="*/ 469106 w 1128712"/>
                <a:gd name="connsiteY0" fmla="*/ 307181 h 402431"/>
                <a:gd name="connsiteX1" fmla="*/ 97631 w 1128712"/>
                <a:gd name="connsiteY1" fmla="*/ 402431 h 402431"/>
                <a:gd name="connsiteX2" fmla="*/ 0 w 1128712"/>
                <a:gd name="connsiteY2" fmla="*/ 214312 h 402431"/>
                <a:gd name="connsiteX3" fmla="*/ 190500 w 1128712"/>
                <a:gd name="connsiteY3" fmla="*/ 204787 h 402431"/>
                <a:gd name="connsiteX4" fmla="*/ 316706 w 1128712"/>
                <a:gd name="connsiteY4" fmla="*/ 190500 h 402431"/>
                <a:gd name="connsiteX5" fmla="*/ 471487 w 1128712"/>
                <a:gd name="connsiteY5" fmla="*/ 157162 h 402431"/>
                <a:gd name="connsiteX6" fmla="*/ 578644 w 1128712"/>
                <a:gd name="connsiteY6" fmla="*/ 130968 h 402431"/>
                <a:gd name="connsiteX7" fmla="*/ 631031 w 1128712"/>
                <a:gd name="connsiteY7" fmla="*/ 114300 h 402431"/>
                <a:gd name="connsiteX8" fmla="*/ 669131 w 1128712"/>
                <a:gd name="connsiteY8" fmla="*/ 97631 h 402431"/>
                <a:gd name="connsiteX9" fmla="*/ 716756 w 1128712"/>
                <a:gd name="connsiteY9" fmla="*/ 61912 h 402431"/>
                <a:gd name="connsiteX10" fmla="*/ 757237 w 1128712"/>
                <a:gd name="connsiteY10" fmla="*/ 23812 h 402431"/>
                <a:gd name="connsiteX11" fmla="*/ 778669 w 1128712"/>
                <a:gd name="connsiteY11" fmla="*/ 7143 h 402431"/>
                <a:gd name="connsiteX12" fmla="*/ 804862 w 1128712"/>
                <a:gd name="connsiteY12" fmla="*/ 0 h 402431"/>
                <a:gd name="connsiteX13" fmla="*/ 838200 w 1128712"/>
                <a:gd name="connsiteY13" fmla="*/ 4762 h 402431"/>
                <a:gd name="connsiteX14" fmla="*/ 873919 w 1128712"/>
                <a:gd name="connsiteY14" fmla="*/ 14287 h 402431"/>
                <a:gd name="connsiteX15" fmla="*/ 940594 w 1128712"/>
                <a:gd name="connsiteY15" fmla="*/ 50006 h 402431"/>
                <a:gd name="connsiteX16" fmla="*/ 1050131 w 1128712"/>
                <a:gd name="connsiteY16" fmla="*/ 116681 h 402431"/>
                <a:gd name="connsiteX17" fmla="*/ 1097756 w 1128712"/>
                <a:gd name="connsiteY17" fmla="*/ 157162 h 402431"/>
                <a:gd name="connsiteX18" fmla="*/ 1121569 w 1128712"/>
                <a:gd name="connsiteY18" fmla="*/ 188118 h 402431"/>
                <a:gd name="connsiteX19" fmla="*/ 1128712 w 1128712"/>
                <a:gd name="connsiteY19" fmla="*/ 214312 h 402431"/>
                <a:gd name="connsiteX20" fmla="*/ 1126331 w 1128712"/>
                <a:gd name="connsiteY20" fmla="*/ 245268 h 402431"/>
                <a:gd name="connsiteX21" fmla="*/ 1112044 w 1128712"/>
                <a:gd name="connsiteY21" fmla="*/ 273843 h 402431"/>
                <a:gd name="connsiteX22" fmla="*/ 1083469 w 1128712"/>
                <a:gd name="connsiteY22" fmla="*/ 292893 h 402431"/>
                <a:gd name="connsiteX23" fmla="*/ 1040606 w 1128712"/>
                <a:gd name="connsiteY23" fmla="*/ 311943 h 402431"/>
                <a:gd name="connsiteX24" fmla="*/ 1007269 w 1128712"/>
                <a:gd name="connsiteY24" fmla="*/ 342900 h 402431"/>
                <a:gd name="connsiteX25" fmla="*/ 714375 w 1128712"/>
                <a:gd name="connsiteY25" fmla="*/ 250031 h 402431"/>
                <a:gd name="connsiteX26" fmla="*/ 469106 w 1128712"/>
                <a:gd name="connsiteY26" fmla="*/ 30718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712" h="402431">
                  <a:moveTo>
                    <a:pt x="469106" y="307181"/>
                  </a:moveTo>
                  <a:lnTo>
                    <a:pt x="97631" y="402431"/>
                  </a:lnTo>
                  <a:lnTo>
                    <a:pt x="0" y="214312"/>
                  </a:lnTo>
                  <a:lnTo>
                    <a:pt x="190500" y="204787"/>
                  </a:lnTo>
                  <a:lnTo>
                    <a:pt x="316706" y="190500"/>
                  </a:lnTo>
                  <a:lnTo>
                    <a:pt x="471487" y="157162"/>
                  </a:lnTo>
                  <a:lnTo>
                    <a:pt x="578644" y="130968"/>
                  </a:lnTo>
                  <a:lnTo>
                    <a:pt x="631031" y="114300"/>
                  </a:lnTo>
                  <a:lnTo>
                    <a:pt x="669131" y="97631"/>
                  </a:lnTo>
                  <a:lnTo>
                    <a:pt x="716756" y="61912"/>
                  </a:lnTo>
                  <a:lnTo>
                    <a:pt x="757237" y="23812"/>
                  </a:lnTo>
                  <a:lnTo>
                    <a:pt x="778669" y="7143"/>
                  </a:lnTo>
                  <a:lnTo>
                    <a:pt x="804862" y="0"/>
                  </a:lnTo>
                  <a:lnTo>
                    <a:pt x="838200" y="4762"/>
                  </a:lnTo>
                  <a:lnTo>
                    <a:pt x="873919" y="14287"/>
                  </a:lnTo>
                  <a:lnTo>
                    <a:pt x="940594" y="50006"/>
                  </a:lnTo>
                  <a:lnTo>
                    <a:pt x="1050131" y="116681"/>
                  </a:lnTo>
                  <a:lnTo>
                    <a:pt x="1097756" y="157162"/>
                  </a:lnTo>
                  <a:lnTo>
                    <a:pt x="1121569" y="188118"/>
                  </a:lnTo>
                  <a:lnTo>
                    <a:pt x="1128712" y="214312"/>
                  </a:lnTo>
                  <a:lnTo>
                    <a:pt x="1126331" y="245268"/>
                  </a:lnTo>
                  <a:lnTo>
                    <a:pt x="1112044" y="273843"/>
                  </a:lnTo>
                  <a:lnTo>
                    <a:pt x="1083469" y="292893"/>
                  </a:lnTo>
                  <a:lnTo>
                    <a:pt x="1040606" y="311943"/>
                  </a:lnTo>
                  <a:lnTo>
                    <a:pt x="1007269" y="342900"/>
                  </a:lnTo>
                  <a:lnTo>
                    <a:pt x="714375" y="250031"/>
                  </a:lnTo>
                  <a:lnTo>
                    <a:pt x="469106" y="307181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6">
              <a:extLst>
                <a:ext uri="{FF2B5EF4-FFF2-40B4-BE49-F238E27FC236}">
                  <a16:creationId xmlns:a16="http://schemas.microsoft.com/office/drawing/2014/main" id="{B8A74D7C-FFF4-4ABE-9C79-D163B4C54B95}"/>
                </a:ext>
              </a:extLst>
            </p:cNvPr>
            <p:cNvSpPr/>
            <p:nvPr/>
          </p:nvSpPr>
          <p:spPr>
            <a:xfrm>
              <a:off x="4686301" y="2101850"/>
              <a:ext cx="533400" cy="933450"/>
            </a:xfrm>
            <a:custGeom>
              <a:avLst/>
              <a:gdLst>
                <a:gd name="connsiteX0" fmla="*/ 342900 w 533400"/>
                <a:gd name="connsiteY0" fmla="*/ 464344 h 933450"/>
                <a:gd name="connsiteX1" fmla="*/ 211931 w 533400"/>
                <a:gd name="connsiteY1" fmla="*/ 688182 h 933450"/>
                <a:gd name="connsiteX2" fmla="*/ 121444 w 533400"/>
                <a:gd name="connsiteY2" fmla="*/ 845344 h 933450"/>
                <a:gd name="connsiteX3" fmla="*/ 80963 w 533400"/>
                <a:gd name="connsiteY3" fmla="*/ 933450 h 933450"/>
                <a:gd name="connsiteX4" fmla="*/ 0 w 533400"/>
                <a:gd name="connsiteY4" fmla="*/ 926307 h 933450"/>
                <a:gd name="connsiteX5" fmla="*/ 19050 w 533400"/>
                <a:gd name="connsiteY5" fmla="*/ 878682 h 933450"/>
                <a:gd name="connsiteX6" fmla="*/ 90488 w 533400"/>
                <a:gd name="connsiteY6" fmla="*/ 683419 h 933450"/>
                <a:gd name="connsiteX7" fmla="*/ 147638 w 533400"/>
                <a:gd name="connsiteY7" fmla="*/ 504825 h 933450"/>
                <a:gd name="connsiteX8" fmla="*/ 173831 w 533400"/>
                <a:gd name="connsiteY8" fmla="*/ 397669 h 933450"/>
                <a:gd name="connsiteX9" fmla="*/ 190500 w 533400"/>
                <a:gd name="connsiteY9" fmla="*/ 307182 h 933450"/>
                <a:gd name="connsiteX10" fmla="*/ 204788 w 533400"/>
                <a:gd name="connsiteY10" fmla="*/ 202407 h 933450"/>
                <a:gd name="connsiteX11" fmla="*/ 216694 w 533400"/>
                <a:gd name="connsiteY11" fmla="*/ 119063 h 933450"/>
                <a:gd name="connsiteX12" fmla="*/ 216694 w 533400"/>
                <a:gd name="connsiteY12" fmla="*/ 88107 h 933450"/>
                <a:gd name="connsiteX13" fmla="*/ 209550 w 533400"/>
                <a:gd name="connsiteY13" fmla="*/ 57150 h 933450"/>
                <a:gd name="connsiteX14" fmla="*/ 166688 w 533400"/>
                <a:gd name="connsiteY14" fmla="*/ 0 h 933450"/>
                <a:gd name="connsiteX15" fmla="*/ 533400 w 533400"/>
                <a:gd name="connsiteY15" fmla="*/ 69057 h 933450"/>
                <a:gd name="connsiteX16" fmla="*/ 519113 w 533400"/>
                <a:gd name="connsiteY16" fmla="*/ 116682 h 933450"/>
                <a:gd name="connsiteX17" fmla="*/ 485775 w 533400"/>
                <a:gd name="connsiteY17" fmla="*/ 176213 h 933450"/>
                <a:gd name="connsiteX18" fmla="*/ 445294 w 533400"/>
                <a:gd name="connsiteY18" fmla="*/ 257175 h 933450"/>
                <a:gd name="connsiteX19" fmla="*/ 342900 w 533400"/>
                <a:gd name="connsiteY19" fmla="*/ 46434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33450">
                  <a:moveTo>
                    <a:pt x="342900" y="464344"/>
                  </a:moveTo>
                  <a:lnTo>
                    <a:pt x="211931" y="688182"/>
                  </a:lnTo>
                  <a:lnTo>
                    <a:pt x="121444" y="845344"/>
                  </a:lnTo>
                  <a:lnTo>
                    <a:pt x="80963" y="933450"/>
                  </a:lnTo>
                  <a:lnTo>
                    <a:pt x="0" y="926307"/>
                  </a:lnTo>
                  <a:lnTo>
                    <a:pt x="19050" y="878682"/>
                  </a:lnTo>
                  <a:lnTo>
                    <a:pt x="90488" y="683419"/>
                  </a:lnTo>
                  <a:lnTo>
                    <a:pt x="147638" y="504825"/>
                  </a:lnTo>
                  <a:lnTo>
                    <a:pt x="173831" y="397669"/>
                  </a:lnTo>
                  <a:lnTo>
                    <a:pt x="190500" y="307182"/>
                  </a:lnTo>
                  <a:lnTo>
                    <a:pt x="204788" y="202407"/>
                  </a:lnTo>
                  <a:lnTo>
                    <a:pt x="216694" y="119063"/>
                  </a:lnTo>
                  <a:lnTo>
                    <a:pt x="216694" y="88107"/>
                  </a:lnTo>
                  <a:lnTo>
                    <a:pt x="209550" y="57150"/>
                  </a:lnTo>
                  <a:lnTo>
                    <a:pt x="166688" y="0"/>
                  </a:lnTo>
                  <a:lnTo>
                    <a:pt x="533400" y="69057"/>
                  </a:lnTo>
                  <a:lnTo>
                    <a:pt x="519113" y="116682"/>
                  </a:lnTo>
                  <a:lnTo>
                    <a:pt x="485775" y="176213"/>
                  </a:lnTo>
                  <a:lnTo>
                    <a:pt x="445294" y="257175"/>
                  </a:lnTo>
                  <a:lnTo>
                    <a:pt x="342900" y="464344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7">
              <a:extLst>
                <a:ext uri="{FF2B5EF4-FFF2-40B4-BE49-F238E27FC236}">
                  <a16:creationId xmlns:a16="http://schemas.microsoft.com/office/drawing/2014/main" id="{5592D85E-88F3-4E4E-AF6B-94C8E4E41C3B}"/>
                </a:ext>
              </a:extLst>
            </p:cNvPr>
            <p:cNvSpPr/>
            <p:nvPr/>
          </p:nvSpPr>
          <p:spPr>
            <a:xfrm>
              <a:off x="4676776" y="2994026"/>
              <a:ext cx="452438" cy="727075"/>
            </a:xfrm>
            <a:custGeom>
              <a:avLst/>
              <a:gdLst>
                <a:gd name="connsiteX0" fmla="*/ 242888 w 452438"/>
                <a:gd name="connsiteY0" fmla="*/ 728662 h 728662"/>
                <a:gd name="connsiteX1" fmla="*/ 238125 w 452438"/>
                <a:gd name="connsiteY1" fmla="*/ 631031 h 728662"/>
                <a:gd name="connsiteX2" fmla="*/ 228600 w 452438"/>
                <a:gd name="connsiteY2" fmla="*/ 573881 h 728662"/>
                <a:gd name="connsiteX3" fmla="*/ 214313 w 452438"/>
                <a:gd name="connsiteY3" fmla="*/ 516731 h 728662"/>
                <a:gd name="connsiteX4" fmla="*/ 192881 w 452438"/>
                <a:gd name="connsiteY4" fmla="*/ 457200 h 728662"/>
                <a:gd name="connsiteX5" fmla="*/ 164306 w 452438"/>
                <a:gd name="connsiteY5" fmla="*/ 395287 h 728662"/>
                <a:gd name="connsiteX6" fmla="*/ 119063 w 452438"/>
                <a:gd name="connsiteY6" fmla="*/ 304800 h 728662"/>
                <a:gd name="connsiteX7" fmla="*/ 64294 w 452438"/>
                <a:gd name="connsiteY7" fmla="*/ 204787 h 728662"/>
                <a:gd name="connsiteX8" fmla="*/ 40481 w 452438"/>
                <a:gd name="connsiteY8" fmla="*/ 159544 h 728662"/>
                <a:gd name="connsiteX9" fmla="*/ 16669 w 452438"/>
                <a:gd name="connsiteY9" fmla="*/ 121444 h 728662"/>
                <a:gd name="connsiteX10" fmla="*/ 4763 w 452438"/>
                <a:gd name="connsiteY10" fmla="*/ 88106 h 728662"/>
                <a:gd name="connsiteX11" fmla="*/ 0 w 452438"/>
                <a:gd name="connsiteY11" fmla="*/ 54769 h 728662"/>
                <a:gd name="connsiteX12" fmla="*/ 28575 w 452438"/>
                <a:gd name="connsiteY12" fmla="*/ 0 h 728662"/>
                <a:gd name="connsiteX13" fmla="*/ 90488 w 452438"/>
                <a:gd name="connsiteY13" fmla="*/ 0 h 728662"/>
                <a:gd name="connsiteX14" fmla="*/ 90488 w 452438"/>
                <a:gd name="connsiteY14" fmla="*/ 40481 h 728662"/>
                <a:gd name="connsiteX15" fmla="*/ 95250 w 452438"/>
                <a:gd name="connsiteY15" fmla="*/ 64294 h 728662"/>
                <a:gd name="connsiteX16" fmla="*/ 111919 w 452438"/>
                <a:gd name="connsiteY16" fmla="*/ 92869 h 728662"/>
                <a:gd name="connsiteX17" fmla="*/ 157163 w 452438"/>
                <a:gd name="connsiteY17" fmla="*/ 150019 h 728662"/>
                <a:gd name="connsiteX18" fmla="*/ 221456 w 452438"/>
                <a:gd name="connsiteY18" fmla="*/ 247650 h 728662"/>
                <a:gd name="connsiteX19" fmla="*/ 288131 w 452438"/>
                <a:gd name="connsiteY19" fmla="*/ 342900 h 728662"/>
                <a:gd name="connsiteX20" fmla="*/ 340519 w 452438"/>
                <a:gd name="connsiteY20" fmla="*/ 423862 h 728662"/>
                <a:gd name="connsiteX21" fmla="*/ 378619 w 452438"/>
                <a:gd name="connsiteY21" fmla="*/ 495300 h 728662"/>
                <a:gd name="connsiteX22" fmla="*/ 404813 w 452438"/>
                <a:gd name="connsiteY22" fmla="*/ 545306 h 728662"/>
                <a:gd name="connsiteX23" fmla="*/ 423863 w 452438"/>
                <a:gd name="connsiteY23" fmla="*/ 602456 h 728662"/>
                <a:gd name="connsiteX24" fmla="*/ 452438 w 452438"/>
                <a:gd name="connsiteY24" fmla="*/ 711994 h 728662"/>
                <a:gd name="connsiteX25" fmla="*/ 242888 w 452438"/>
                <a:gd name="connsiteY25" fmla="*/ 728662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8" h="728662">
                  <a:moveTo>
                    <a:pt x="242888" y="728662"/>
                  </a:moveTo>
                  <a:lnTo>
                    <a:pt x="238125" y="631031"/>
                  </a:lnTo>
                  <a:lnTo>
                    <a:pt x="228600" y="573881"/>
                  </a:lnTo>
                  <a:lnTo>
                    <a:pt x="214313" y="516731"/>
                  </a:lnTo>
                  <a:lnTo>
                    <a:pt x="192881" y="457200"/>
                  </a:lnTo>
                  <a:lnTo>
                    <a:pt x="164306" y="395287"/>
                  </a:lnTo>
                  <a:lnTo>
                    <a:pt x="119063" y="304800"/>
                  </a:lnTo>
                  <a:lnTo>
                    <a:pt x="64294" y="204787"/>
                  </a:lnTo>
                  <a:lnTo>
                    <a:pt x="40481" y="159544"/>
                  </a:lnTo>
                  <a:lnTo>
                    <a:pt x="16669" y="121444"/>
                  </a:lnTo>
                  <a:lnTo>
                    <a:pt x="4763" y="88106"/>
                  </a:lnTo>
                  <a:lnTo>
                    <a:pt x="0" y="54769"/>
                  </a:lnTo>
                  <a:lnTo>
                    <a:pt x="28575" y="0"/>
                  </a:lnTo>
                  <a:lnTo>
                    <a:pt x="90488" y="0"/>
                  </a:lnTo>
                  <a:lnTo>
                    <a:pt x="90488" y="40481"/>
                  </a:lnTo>
                  <a:lnTo>
                    <a:pt x="95250" y="64294"/>
                  </a:lnTo>
                  <a:lnTo>
                    <a:pt x="111919" y="92869"/>
                  </a:lnTo>
                  <a:lnTo>
                    <a:pt x="157163" y="150019"/>
                  </a:lnTo>
                  <a:lnTo>
                    <a:pt x="221456" y="247650"/>
                  </a:lnTo>
                  <a:lnTo>
                    <a:pt x="288131" y="342900"/>
                  </a:lnTo>
                  <a:lnTo>
                    <a:pt x="340519" y="423862"/>
                  </a:lnTo>
                  <a:lnTo>
                    <a:pt x="378619" y="495300"/>
                  </a:lnTo>
                  <a:lnTo>
                    <a:pt x="404813" y="545306"/>
                  </a:lnTo>
                  <a:lnTo>
                    <a:pt x="423863" y="602456"/>
                  </a:lnTo>
                  <a:lnTo>
                    <a:pt x="452438" y="711994"/>
                  </a:lnTo>
                  <a:lnTo>
                    <a:pt x="242888" y="728662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9">
              <a:extLst>
                <a:ext uri="{FF2B5EF4-FFF2-40B4-BE49-F238E27FC236}">
                  <a16:creationId xmlns:a16="http://schemas.microsoft.com/office/drawing/2014/main" id="{BC5FB8A6-C36B-4E47-9F2E-6EDE1921535B}"/>
                </a:ext>
              </a:extLst>
            </p:cNvPr>
            <p:cNvSpPr/>
            <p:nvPr/>
          </p:nvSpPr>
          <p:spPr>
            <a:xfrm>
              <a:off x="4678364" y="3654425"/>
              <a:ext cx="474662" cy="857250"/>
            </a:xfrm>
            <a:custGeom>
              <a:avLst/>
              <a:gdLst>
                <a:gd name="connsiteX0" fmla="*/ 245269 w 473869"/>
                <a:gd name="connsiteY0" fmla="*/ 257175 h 857250"/>
                <a:gd name="connsiteX1" fmla="*/ 245269 w 473869"/>
                <a:gd name="connsiteY1" fmla="*/ 142875 h 857250"/>
                <a:gd name="connsiteX2" fmla="*/ 238125 w 473869"/>
                <a:gd name="connsiteY2" fmla="*/ 21432 h 857250"/>
                <a:gd name="connsiteX3" fmla="*/ 433388 w 473869"/>
                <a:gd name="connsiteY3" fmla="*/ 0 h 857250"/>
                <a:gd name="connsiteX4" fmla="*/ 450057 w 473869"/>
                <a:gd name="connsiteY4" fmla="*/ 50007 h 857250"/>
                <a:gd name="connsiteX5" fmla="*/ 466725 w 473869"/>
                <a:gd name="connsiteY5" fmla="*/ 109538 h 857250"/>
                <a:gd name="connsiteX6" fmla="*/ 473869 w 473869"/>
                <a:gd name="connsiteY6" fmla="*/ 192882 h 857250"/>
                <a:gd name="connsiteX7" fmla="*/ 473869 w 473869"/>
                <a:gd name="connsiteY7" fmla="*/ 259557 h 857250"/>
                <a:gd name="connsiteX8" fmla="*/ 469107 w 473869"/>
                <a:gd name="connsiteY8" fmla="*/ 323850 h 857250"/>
                <a:gd name="connsiteX9" fmla="*/ 461963 w 473869"/>
                <a:gd name="connsiteY9" fmla="*/ 404813 h 857250"/>
                <a:gd name="connsiteX10" fmla="*/ 454819 w 473869"/>
                <a:gd name="connsiteY10" fmla="*/ 447675 h 857250"/>
                <a:gd name="connsiteX11" fmla="*/ 438150 w 473869"/>
                <a:gd name="connsiteY11" fmla="*/ 495300 h 857250"/>
                <a:gd name="connsiteX12" fmla="*/ 416719 w 473869"/>
                <a:gd name="connsiteY12" fmla="*/ 550069 h 857250"/>
                <a:gd name="connsiteX13" fmla="*/ 388144 w 473869"/>
                <a:gd name="connsiteY13" fmla="*/ 602457 h 857250"/>
                <a:gd name="connsiteX14" fmla="*/ 295275 w 473869"/>
                <a:gd name="connsiteY14" fmla="*/ 709613 h 857250"/>
                <a:gd name="connsiteX15" fmla="*/ 242888 w 473869"/>
                <a:gd name="connsiteY15" fmla="*/ 762000 h 857250"/>
                <a:gd name="connsiteX16" fmla="*/ 197644 w 473869"/>
                <a:gd name="connsiteY16" fmla="*/ 800100 h 857250"/>
                <a:gd name="connsiteX17" fmla="*/ 154782 w 473869"/>
                <a:gd name="connsiteY17" fmla="*/ 828675 h 857250"/>
                <a:gd name="connsiteX18" fmla="*/ 116682 w 473869"/>
                <a:gd name="connsiteY18" fmla="*/ 845344 h 857250"/>
                <a:gd name="connsiteX19" fmla="*/ 85725 w 473869"/>
                <a:gd name="connsiteY19" fmla="*/ 854869 h 857250"/>
                <a:gd name="connsiteX20" fmla="*/ 64294 w 473869"/>
                <a:gd name="connsiteY20" fmla="*/ 857250 h 857250"/>
                <a:gd name="connsiteX21" fmla="*/ 47625 w 473869"/>
                <a:gd name="connsiteY21" fmla="*/ 847725 h 857250"/>
                <a:gd name="connsiteX22" fmla="*/ 30957 w 473869"/>
                <a:gd name="connsiteY22" fmla="*/ 831057 h 857250"/>
                <a:gd name="connsiteX23" fmla="*/ 16669 w 473869"/>
                <a:gd name="connsiteY23" fmla="*/ 802482 h 857250"/>
                <a:gd name="connsiteX24" fmla="*/ 0 w 473869"/>
                <a:gd name="connsiteY24" fmla="*/ 711994 h 857250"/>
                <a:gd name="connsiteX25" fmla="*/ 128588 w 473869"/>
                <a:gd name="connsiteY25" fmla="*/ 523875 h 857250"/>
                <a:gd name="connsiteX26" fmla="*/ 154782 w 473869"/>
                <a:gd name="connsiteY26" fmla="*/ 507207 h 857250"/>
                <a:gd name="connsiteX27" fmla="*/ 173832 w 473869"/>
                <a:gd name="connsiteY27" fmla="*/ 490538 h 857250"/>
                <a:gd name="connsiteX28" fmla="*/ 192882 w 473869"/>
                <a:gd name="connsiteY28" fmla="*/ 466725 h 857250"/>
                <a:gd name="connsiteX29" fmla="*/ 209550 w 473869"/>
                <a:gd name="connsiteY29" fmla="*/ 435769 h 857250"/>
                <a:gd name="connsiteX30" fmla="*/ 226219 w 473869"/>
                <a:gd name="connsiteY30" fmla="*/ 388144 h 857250"/>
                <a:gd name="connsiteX31" fmla="*/ 240507 w 473869"/>
                <a:gd name="connsiteY31" fmla="*/ 321469 h 857250"/>
                <a:gd name="connsiteX32" fmla="*/ 245269 w 473869"/>
                <a:gd name="connsiteY32" fmla="*/ 25717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3869" h="857250">
                  <a:moveTo>
                    <a:pt x="245269" y="257175"/>
                  </a:moveTo>
                  <a:lnTo>
                    <a:pt x="245269" y="142875"/>
                  </a:lnTo>
                  <a:lnTo>
                    <a:pt x="238125" y="21432"/>
                  </a:lnTo>
                  <a:lnTo>
                    <a:pt x="433388" y="0"/>
                  </a:lnTo>
                  <a:lnTo>
                    <a:pt x="450057" y="50007"/>
                  </a:lnTo>
                  <a:lnTo>
                    <a:pt x="466725" y="109538"/>
                  </a:lnTo>
                  <a:lnTo>
                    <a:pt x="473869" y="192882"/>
                  </a:lnTo>
                  <a:lnTo>
                    <a:pt x="473869" y="259557"/>
                  </a:lnTo>
                  <a:lnTo>
                    <a:pt x="469107" y="323850"/>
                  </a:lnTo>
                  <a:lnTo>
                    <a:pt x="461963" y="404813"/>
                  </a:lnTo>
                  <a:lnTo>
                    <a:pt x="454819" y="447675"/>
                  </a:lnTo>
                  <a:lnTo>
                    <a:pt x="438150" y="495300"/>
                  </a:lnTo>
                  <a:lnTo>
                    <a:pt x="416719" y="550069"/>
                  </a:lnTo>
                  <a:lnTo>
                    <a:pt x="388144" y="602457"/>
                  </a:lnTo>
                  <a:lnTo>
                    <a:pt x="295275" y="709613"/>
                  </a:lnTo>
                  <a:lnTo>
                    <a:pt x="242888" y="762000"/>
                  </a:lnTo>
                  <a:lnTo>
                    <a:pt x="197644" y="800100"/>
                  </a:lnTo>
                  <a:lnTo>
                    <a:pt x="154782" y="828675"/>
                  </a:lnTo>
                  <a:lnTo>
                    <a:pt x="116682" y="845344"/>
                  </a:lnTo>
                  <a:lnTo>
                    <a:pt x="85725" y="854869"/>
                  </a:lnTo>
                  <a:lnTo>
                    <a:pt x="64294" y="857250"/>
                  </a:lnTo>
                  <a:lnTo>
                    <a:pt x="47625" y="847725"/>
                  </a:lnTo>
                  <a:lnTo>
                    <a:pt x="30957" y="831057"/>
                  </a:lnTo>
                  <a:lnTo>
                    <a:pt x="16669" y="802482"/>
                  </a:lnTo>
                  <a:lnTo>
                    <a:pt x="0" y="711994"/>
                  </a:lnTo>
                  <a:lnTo>
                    <a:pt x="128588" y="523875"/>
                  </a:lnTo>
                  <a:lnTo>
                    <a:pt x="154782" y="507207"/>
                  </a:lnTo>
                  <a:lnTo>
                    <a:pt x="173832" y="490538"/>
                  </a:lnTo>
                  <a:lnTo>
                    <a:pt x="192882" y="466725"/>
                  </a:lnTo>
                  <a:lnTo>
                    <a:pt x="209550" y="435769"/>
                  </a:lnTo>
                  <a:lnTo>
                    <a:pt x="226219" y="388144"/>
                  </a:lnTo>
                  <a:lnTo>
                    <a:pt x="240507" y="321469"/>
                  </a:lnTo>
                  <a:lnTo>
                    <a:pt x="245269" y="257175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0">
              <a:extLst>
                <a:ext uri="{FF2B5EF4-FFF2-40B4-BE49-F238E27FC236}">
                  <a16:creationId xmlns:a16="http://schemas.microsoft.com/office/drawing/2014/main" id="{A2298B5F-2965-40BC-BF26-ACFF27443A8D}"/>
                </a:ext>
              </a:extLst>
            </p:cNvPr>
            <p:cNvSpPr/>
            <p:nvPr/>
          </p:nvSpPr>
          <p:spPr>
            <a:xfrm>
              <a:off x="4389440" y="4138613"/>
              <a:ext cx="485775" cy="271463"/>
            </a:xfrm>
            <a:custGeom>
              <a:avLst/>
              <a:gdLst>
                <a:gd name="connsiteX0" fmla="*/ 152400 w 485775"/>
                <a:gd name="connsiteY0" fmla="*/ 11906 h 271463"/>
                <a:gd name="connsiteX1" fmla="*/ 211931 w 485775"/>
                <a:gd name="connsiteY1" fmla="*/ 19050 h 271463"/>
                <a:gd name="connsiteX2" fmla="*/ 288131 w 485775"/>
                <a:gd name="connsiteY2" fmla="*/ 33338 h 271463"/>
                <a:gd name="connsiteX3" fmla="*/ 369094 w 485775"/>
                <a:gd name="connsiteY3" fmla="*/ 45244 h 271463"/>
                <a:gd name="connsiteX4" fmla="*/ 485775 w 485775"/>
                <a:gd name="connsiteY4" fmla="*/ 30956 h 271463"/>
                <a:gd name="connsiteX5" fmla="*/ 326231 w 485775"/>
                <a:gd name="connsiteY5" fmla="*/ 271463 h 271463"/>
                <a:gd name="connsiteX6" fmla="*/ 290512 w 485775"/>
                <a:gd name="connsiteY6" fmla="*/ 228600 h 271463"/>
                <a:gd name="connsiteX7" fmla="*/ 271462 w 485775"/>
                <a:gd name="connsiteY7" fmla="*/ 192881 h 271463"/>
                <a:gd name="connsiteX8" fmla="*/ 245269 w 485775"/>
                <a:gd name="connsiteY8" fmla="*/ 164306 h 271463"/>
                <a:gd name="connsiteX9" fmla="*/ 209550 w 485775"/>
                <a:gd name="connsiteY9" fmla="*/ 133350 h 271463"/>
                <a:gd name="connsiteX10" fmla="*/ 180975 w 485775"/>
                <a:gd name="connsiteY10" fmla="*/ 114300 h 271463"/>
                <a:gd name="connsiteX11" fmla="*/ 128587 w 485775"/>
                <a:gd name="connsiteY11" fmla="*/ 90488 h 271463"/>
                <a:gd name="connsiteX12" fmla="*/ 78581 w 485775"/>
                <a:gd name="connsiteY12" fmla="*/ 71438 h 271463"/>
                <a:gd name="connsiteX13" fmla="*/ 38100 w 485775"/>
                <a:gd name="connsiteY13" fmla="*/ 57150 h 271463"/>
                <a:gd name="connsiteX14" fmla="*/ 14287 w 485775"/>
                <a:gd name="connsiteY14" fmla="*/ 47625 h 271463"/>
                <a:gd name="connsiteX15" fmla="*/ 2381 w 485775"/>
                <a:gd name="connsiteY15" fmla="*/ 38100 h 271463"/>
                <a:gd name="connsiteX16" fmla="*/ 0 w 485775"/>
                <a:gd name="connsiteY16" fmla="*/ 23813 h 271463"/>
                <a:gd name="connsiteX17" fmla="*/ 9525 w 485775"/>
                <a:gd name="connsiteY17" fmla="*/ 9525 h 271463"/>
                <a:gd name="connsiteX18" fmla="*/ 33337 w 485775"/>
                <a:gd name="connsiteY18" fmla="*/ 0 h 271463"/>
                <a:gd name="connsiteX19" fmla="*/ 152400 w 485775"/>
                <a:gd name="connsiteY19" fmla="*/ 11906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5775" h="271463">
                  <a:moveTo>
                    <a:pt x="152400" y="11906"/>
                  </a:moveTo>
                  <a:lnTo>
                    <a:pt x="211931" y="19050"/>
                  </a:lnTo>
                  <a:lnTo>
                    <a:pt x="288131" y="33338"/>
                  </a:lnTo>
                  <a:lnTo>
                    <a:pt x="369094" y="45244"/>
                  </a:lnTo>
                  <a:lnTo>
                    <a:pt x="485775" y="30956"/>
                  </a:lnTo>
                  <a:lnTo>
                    <a:pt x="326231" y="271463"/>
                  </a:lnTo>
                  <a:lnTo>
                    <a:pt x="290512" y="228600"/>
                  </a:lnTo>
                  <a:lnTo>
                    <a:pt x="271462" y="192881"/>
                  </a:lnTo>
                  <a:lnTo>
                    <a:pt x="245269" y="164306"/>
                  </a:lnTo>
                  <a:lnTo>
                    <a:pt x="209550" y="133350"/>
                  </a:lnTo>
                  <a:lnTo>
                    <a:pt x="180975" y="114300"/>
                  </a:lnTo>
                  <a:lnTo>
                    <a:pt x="128587" y="90488"/>
                  </a:lnTo>
                  <a:lnTo>
                    <a:pt x="78581" y="71438"/>
                  </a:lnTo>
                  <a:lnTo>
                    <a:pt x="38100" y="57150"/>
                  </a:lnTo>
                  <a:lnTo>
                    <a:pt x="14287" y="47625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9525" y="9525"/>
                  </a:lnTo>
                  <a:lnTo>
                    <a:pt x="33337" y="0"/>
                  </a:lnTo>
                  <a:lnTo>
                    <a:pt x="152400" y="11906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7CAAEE85-C3A6-40CD-B18B-88EE0DFBAD7B}"/>
                </a:ext>
              </a:extLst>
            </p:cNvPr>
            <p:cNvSpPr/>
            <p:nvPr/>
          </p:nvSpPr>
          <p:spPr>
            <a:xfrm rot="16200000">
              <a:off x="2150270" y="3806031"/>
              <a:ext cx="4002088" cy="387350"/>
            </a:xfrm>
            <a:custGeom>
              <a:avLst/>
              <a:gdLst>
                <a:gd name="connsiteX0" fmla="*/ 2695610 w 4000924"/>
                <a:gd name="connsiteY0" fmla="*/ 387515 h 387515"/>
                <a:gd name="connsiteX1" fmla="*/ 1652038 w 4000924"/>
                <a:gd name="connsiteY1" fmla="*/ 384116 h 387515"/>
                <a:gd name="connsiteX2" fmla="*/ 1247527 w 4000924"/>
                <a:gd name="connsiteY2" fmla="*/ 367120 h 387515"/>
                <a:gd name="connsiteX3" fmla="*/ 843015 w 4000924"/>
                <a:gd name="connsiteY3" fmla="*/ 360321 h 387515"/>
                <a:gd name="connsiteX4" fmla="*/ 421507 w 4000924"/>
                <a:gd name="connsiteY4" fmla="*/ 346724 h 387515"/>
                <a:gd name="connsiteX5" fmla="*/ 309332 w 4000924"/>
                <a:gd name="connsiteY5" fmla="*/ 343325 h 387515"/>
                <a:gd name="connsiteX6" fmla="*/ 254944 w 4000924"/>
                <a:gd name="connsiteY6" fmla="*/ 329728 h 387515"/>
                <a:gd name="connsiteX7" fmla="*/ 166563 w 4000924"/>
                <a:gd name="connsiteY7" fmla="*/ 305933 h 387515"/>
                <a:gd name="connsiteX8" fmla="*/ 88380 w 4000924"/>
                <a:gd name="connsiteY8" fmla="*/ 278739 h 387515"/>
                <a:gd name="connsiteX9" fmla="*/ 50988 w 4000924"/>
                <a:gd name="connsiteY9" fmla="*/ 258343 h 387515"/>
                <a:gd name="connsiteX10" fmla="*/ 23794 w 4000924"/>
                <a:gd name="connsiteY10" fmla="*/ 237948 h 387515"/>
                <a:gd name="connsiteX11" fmla="*/ 3399 w 4000924"/>
                <a:gd name="connsiteY11" fmla="*/ 207355 h 387515"/>
                <a:gd name="connsiteX12" fmla="*/ 0 w 4000924"/>
                <a:gd name="connsiteY12" fmla="*/ 183560 h 387515"/>
                <a:gd name="connsiteX13" fmla="*/ 6798 w 4000924"/>
                <a:gd name="connsiteY13" fmla="*/ 166564 h 387515"/>
                <a:gd name="connsiteX14" fmla="*/ 30593 w 4000924"/>
                <a:gd name="connsiteY14" fmla="*/ 146168 h 387515"/>
                <a:gd name="connsiteX15" fmla="*/ 91780 w 4000924"/>
                <a:gd name="connsiteY15" fmla="*/ 125772 h 387515"/>
                <a:gd name="connsiteX16" fmla="*/ 210753 w 4000924"/>
                <a:gd name="connsiteY16" fmla="*/ 101978 h 387515"/>
                <a:gd name="connsiteX17" fmla="*/ 407910 w 4000924"/>
                <a:gd name="connsiteY17" fmla="*/ 84981 h 387515"/>
                <a:gd name="connsiteX18" fmla="*/ 591470 w 4000924"/>
                <a:gd name="connsiteY18" fmla="*/ 74784 h 387515"/>
                <a:gd name="connsiteX19" fmla="*/ 676452 w 4000924"/>
                <a:gd name="connsiteY19" fmla="*/ 84981 h 387515"/>
                <a:gd name="connsiteX20" fmla="*/ 938194 w 4000924"/>
                <a:gd name="connsiteY20" fmla="*/ 115575 h 387515"/>
                <a:gd name="connsiteX21" fmla="*/ 1104758 w 4000924"/>
                <a:gd name="connsiteY21" fmla="*/ 132571 h 387515"/>
                <a:gd name="connsiteX22" fmla="*/ 1424288 w 4000924"/>
                <a:gd name="connsiteY22" fmla="*/ 149567 h 387515"/>
                <a:gd name="connsiteX23" fmla="*/ 1910382 w 4000924"/>
                <a:gd name="connsiteY23" fmla="*/ 169963 h 387515"/>
                <a:gd name="connsiteX24" fmla="*/ 2535845 w 4000924"/>
                <a:gd name="connsiteY24" fmla="*/ 180161 h 387515"/>
                <a:gd name="connsiteX25" fmla="*/ 3134114 w 4000924"/>
                <a:gd name="connsiteY25" fmla="*/ 183560 h 387515"/>
                <a:gd name="connsiteX26" fmla="*/ 3463842 w 4000924"/>
                <a:gd name="connsiteY26" fmla="*/ 186959 h 387515"/>
                <a:gd name="connsiteX27" fmla="*/ 3640603 w 4000924"/>
                <a:gd name="connsiteY27" fmla="*/ 183560 h 387515"/>
                <a:gd name="connsiteX28" fmla="*/ 3708588 w 4000924"/>
                <a:gd name="connsiteY28" fmla="*/ 169963 h 387515"/>
                <a:gd name="connsiteX29" fmla="*/ 3773174 w 4000924"/>
                <a:gd name="connsiteY29" fmla="*/ 142769 h 387515"/>
                <a:gd name="connsiteX30" fmla="*/ 3885350 w 4000924"/>
                <a:gd name="connsiteY30" fmla="*/ 67985 h 387515"/>
                <a:gd name="connsiteX31" fmla="*/ 3949936 w 4000924"/>
                <a:gd name="connsiteY31" fmla="*/ 16996 h 387515"/>
                <a:gd name="connsiteX32" fmla="*/ 3973730 w 4000924"/>
                <a:gd name="connsiteY32" fmla="*/ 0 h 387515"/>
                <a:gd name="connsiteX33" fmla="*/ 3983928 w 4000924"/>
                <a:gd name="connsiteY33" fmla="*/ 0 h 387515"/>
                <a:gd name="connsiteX34" fmla="*/ 3994126 w 4000924"/>
                <a:gd name="connsiteY34" fmla="*/ 3399 h 387515"/>
                <a:gd name="connsiteX35" fmla="*/ 4000924 w 4000924"/>
                <a:gd name="connsiteY35" fmla="*/ 23795 h 387515"/>
                <a:gd name="connsiteX36" fmla="*/ 3994126 w 4000924"/>
                <a:gd name="connsiteY36" fmla="*/ 71384 h 387515"/>
                <a:gd name="connsiteX37" fmla="*/ 3983928 w 4000924"/>
                <a:gd name="connsiteY37" fmla="*/ 125772 h 387515"/>
                <a:gd name="connsiteX38" fmla="*/ 3946536 w 4000924"/>
                <a:gd name="connsiteY38" fmla="*/ 220952 h 387515"/>
                <a:gd name="connsiteX39" fmla="*/ 3895548 w 4000924"/>
                <a:gd name="connsiteY39" fmla="*/ 377317 h 387515"/>
                <a:gd name="connsiteX40" fmla="*/ 3735782 w 4000924"/>
                <a:gd name="connsiteY40" fmla="*/ 384116 h 387515"/>
                <a:gd name="connsiteX41" fmla="*/ 3222495 w 4000924"/>
                <a:gd name="connsiteY41" fmla="*/ 384116 h 387515"/>
                <a:gd name="connsiteX42" fmla="*/ 2695610 w 4000924"/>
                <a:gd name="connsiteY42" fmla="*/ 387515 h 38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924" h="387515">
                  <a:moveTo>
                    <a:pt x="2695610" y="387515"/>
                  </a:moveTo>
                  <a:lnTo>
                    <a:pt x="1652038" y="384116"/>
                  </a:lnTo>
                  <a:lnTo>
                    <a:pt x="1247527" y="367120"/>
                  </a:lnTo>
                  <a:lnTo>
                    <a:pt x="843015" y="360321"/>
                  </a:lnTo>
                  <a:lnTo>
                    <a:pt x="421507" y="346724"/>
                  </a:lnTo>
                  <a:lnTo>
                    <a:pt x="309332" y="343325"/>
                  </a:lnTo>
                  <a:lnTo>
                    <a:pt x="254944" y="329728"/>
                  </a:lnTo>
                  <a:lnTo>
                    <a:pt x="166563" y="305933"/>
                  </a:lnTo>
                  <a:lnTo>
                    <a:pt x="88380" y="278739"/>
                  </a:lnTo>
                  <a:lnTo>
                    <a:pt x="50988" y="258343"/>
                  </a:lnTo>
                  <a:lnTo>
                    <a:pt x="23794" y="237948"/>
                  </a:lnTo>
                  <a:lnTo>
                    <a:pt x="3399" y="207355"/>
                  </a:lnTo>
                  <a:lnTo>
                    <a:pt x="0" y="183560"/>
                  </a:lnTo>
                  <a:lnTo>
                    <a:pt x="6798" y="166564"/>
                  </a:lnTo>
                  <a:lnTo>
                    <a:pt x="30593" y="146168"/>
                  </a:lnTo>
                  <a:lnTo>
                    <a:pt x="91780" y="125772"/>
                  </a:lnTo>
                  <a:lnTo>
                    <a:pt x="210753" y="101978"/>
                  </a:lnTo>
                  <a:lnTo>
                    <a:pt x="407910" y="84981"/>
                  </a:lnTo>
                  <a:lnTo>
                    <a:pt x="591470" y="74784"/>
                  </a:lnTo>
                  <a:lnTo>
                    <a:pt x="676452" y="84981"/>
                  </a:lnTo>
                  <a:lnTo>
                    <a:pt x="938194" y="115575"/>
                  </a:lnTo>
                  <a:lnTo>
                    <a:pt x="1104758" y="132571"/>
                  </a:lnTo>
                  <a:lnTo>
                    <a:pt x="1424288" y="149567"/>
                  </a:lnTo>
                  <a:lnTo>
                    <a:pt x="1910382" y="169963"/>
                  </a:lnTo>
                  <a:lnTo>
                    <a:pt x="2535845" y="180161"/>
                  </a:lnTo>
                  <a:lnTo>
                    <a:pt x="3134114" y="183560"/>
                  </a:lnTo>
                  <a:lnTo>
                    <a:pt x="3463842" y="186959"/>
                  </a:lnTo>
                  <a:lnTo>
                    <a:pt x="3640603" y="183560"/>
                  </a:lnTo>
                  <a:lnTo>
                    <a:pt x="3708588" y="169963"/>
                  </a:lnTo>
                  <a:lnTo>
                    <a:pt x="3773174" y="142769"/>
                  </a:lnTo>
                  <a:lnTo>
                    <a:pt x="3885350" y="67985"/>
                  </a:lnTo>
                  <a:lnTo>
                    <a:pt x="3949936" y="16996"/>
                  </a:lnTo>
                  <a:lnTo>
                    <a:pt x="3973730" y="0"/>
                  </a:lnTo>
                  <a:lnTo>
                    <a:pt x="3983928" y="0"/>
                  </a:lnTo>
                  <a:lnTo>
                    <a:pt x="3994126" y="3399"/>
                  </a:lnTo>
                  <a:lnTo>
                    <a:pt x="4000924" y="23795"/>
                  </a:lnTo>
                  <a:lnTo>
                    <a:pt x="3994126" y="71384"/>
                  </a:lnTo>
                  <a:lnTo>
                    <a:pt x="3983928" y="125772"/>
                  </a:lnTo>
                  <a:lnTo>
                    <a:pt x="3946536" y="220952"/>
                  </a:lnTo>
                  <a:lnTo>
                    <a:pt x="3895548" y="377317"/>
                  </a:lnTo>
                  <a:lnTo>
                    <a:pt x="3735782" y="384116"/>
                  </a:lnTo>
                  <a:lnTo>
                    <a:pt x="3222495" y="384116"/>
                  </a:lnTo>
                  <a:lnTo>
                    <a:pt x="2695610" y="387515"/>
                  </a:lnTo>
                  <a:close/>
                </a:path>
              </a:pathLst>
            </a:custGeom>
            <a:solidFill>
              <a:srgbClr val="222A35"/>
            </a:solidFill>
            <a:ln>
              <a:solidFill>
                <a:srgbClr val="222A3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59661F87-E685-444A-934D-761D5B276CFE}"/>
                </a:ext>
              </a:extLst>
            </p:cNvPr>
            <p:cNvSpPr/>
            <p:nvPr/>
          </p:nvSpPr>
          <p:spPr>
            <a:xfrm>
              <a:off x="6583365" y="1958975"/>
              <a:ext cx="2009775" cy="1223962"/>
            </a:xfrm>
            <a:custGeom>
              <a:avLst/>
              <a:gdLst>
                <a:gd name="connsiteX0" fmla="*/ 626268 w 2009775"/>
                <a:gd name="connsiteY0" fmla="*/ 650081 h 1223962"/>
                <a:gd name="connsiteX1" fmla="*/ 388143 w 2009775"/>
                <a:gd name="connsiteY1" fmla="*/ 421481 h 1223962"/>
                <a:gd name="connsiteX2" fmla="*/ 252412 w 2009775"/>
                <a:gd name="connsiteY2" fmla="*/ 285750 h 1223962"/>
                <a:gd name="connsiteX3" fmla="*/ 171450 w 2009775"/>
                <a:gd name="connsiteY3" fmla="*/ 200025 h 1223962"/>
                <a:gd name="connsiteX4" fmla="*/ 0 w 2009775"/>
                <a:gd name="connsiteY4" fmla="*/ 26194 h 1223962"/>
                <a:gd name="connsiteX5" fmla="*/ 95250 w 2009775"/>
                <a:gd name="connsiteY5" fmla="*/ 0 h 1223962"/>
                <a:gd name="connsiteX6" fmla="*/ 209550 w 2009775"/>
                <a:gd name="connsiteY6" fmla="*/ 83344 h 1223962"/>
                <a:gd name="connsiteX7" fmla="*/ 457200 w 2009775"/>
                <a:gd name="connsiteY7" fmla="*/ 261937 h 1223962"/>
                <a:gd name="connsiteX8" fmla="*/ 638175 w 2009775"/>
                <a:gd name="connsiteY8" fmla="*/ 392906 h 1223962"/>
                <a:gd name="connsiteX9" fmla="*/ 809625 w 2009775"/>
                <a:gd name="connsiteY9" fmla="*/ 509587 h 1223962"/>
                <a:gd name="connsiteX10" fmla="*/ 973931 w 2009775"/>
                <a:gd name="connsiteY10" fmla="*/ 616744 h 1223962"/>
                <a:gd name="connsiteX11" fmla="*/ 1100137 w 2009775"/>
                <a:gd name="connsiteY11" fmla="*/ 695325 h 1223962"/>
                <a:gd name="connsiteX12" fmla="*/ 1240631 w 2009775"/>
                <a:gd name="connsiteY12" fmla="*/ 776287 h 1223962"/>
                <a:gd name="connsiteX13" fmla="*/ 1428750 w 2009775"/>
                <a:gd name="connsiteY13" fmla="*/ 873919 h 1223962"/>
                <a:gd name="connsiteX14" fmla="*/ 1576387 w 2009775"/>
                <a:gd name="connsiteY14" fmla="*/ 947737 h 1223962"/>
                <a:gd name="connsiteX15" fmla="*/ 1714500 w 2009775"/>
                <a:gd name="connsiteY15" fmla="*/ 1012031 h 1223962"/>
                <a:gd name="connsiteX16" fmla="*/ 1933575 w 2009775"/>
                <a:gd name="connsiteY16" fmla="*/ 1112044 h 1223962"/>
                <a:gd name="connsiteX17" fmla="*/ 1983581 w 2009775"/>
                <a:gd name="connsiteY17" fmla="*/ 1135856 h 1223962"/>
                <a:gd name="connsiteX18" fmla="*/ 1997868 w 2009775"/>
                <a:gd name="connsiteY18" fmla="*/ 1150144 h 1223962"/>
                <a:gd name="connsiteX19" fmla="*/ 2007393 w 2009775"/>
                <a:gd name="connsiteY19" fmla="*/ 1166812 h 1223962"/>
                <a:gd name="connsiteX20" fmla="*/ 2009775 w 2009775"/>
                <a:gd name="connsiteY20" fmla="*/ 1181100 h 1223962"/>
                <a:gd name="connsiteX21" fmla="*/ 2000250 w 2009775"/>
                <a:gd name="connsiteY21" fmla="*/ 1195387 h 1223962"/>
                <a:gd name="connsiteX22" fmla="*/ 1974056 w 2009775"/>
                <a:gd name="connsiteY22" fmla="*/ 1202531 h 1223962"/>
                <a:gd name="connsiteX23" fmla="*/ 1881187 w 2009775"/>
                <a:gd name="connsiteY23" fmla="*/ 1207294 h 1223962"/>
                <a:gd name="connsiteX24" fmla="*/ 1631156 w 2009775"/>
                <a:gd name="connsiteY24" fmla="*/ 1214437 h 1223962"/>
                <a:gd name="connsiteX25" fmla="*/ 1435893 w 2009775"/>
                <a:gd name="connsiteY25" fmla="*/ 1219200 h 1223962"/>
                <a:gd name="connsiteX26" fmla="*/ 1316831 w 2009775"/>
                <a:gd name="connsiteY26" fmla="*/ 1223962 h 1223962"/>
                <a:gd name="connsiteX27" fmla="*/ 1266825 w 2009775"/>
                <a:gd name="connsiteY27" fmla="*/ 1223962 h 1223962"/>
                <a:gd name="connsiteX28" fmla="*/ 1226343 w 2009775"/>
                <a:gd name="connsiteY28" fmla="*/ 1216819 h 1223962"/>
                <a:gd name="connsiteX29" fmla="*/ 1185862 w 2009775"/>
                <a:gd name="connsiteY29" fmla="*/ 1197769 h 1223962"/>
                <a:gd name="connsiteX30" fmla="*/ 1116806 w 2009775"/>
                <a:gd name="connsiteY30" fmla="*/ 1147762 h 1223962"/>
                <a:gd name="connsiteX31" fmla="*/ 904875 w 2009775"/>
                <a:gd name="connsiteY31" fmla="*/ 931069 h 1223962"/>
                <a:gd name="connsiteX32" fmla="*/ 626268 w 2009775"/>
                <a:gd name="connsiteY32" fmla="*/ 650081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9775" h="1223962">
                  <a:moveTo>
                    <a:pt x="626268" y="650081"/>
                  </a:moveTo>
                  <a:lnTo>
                    <a:pt x="388143" y="421481"/>
                  </a:lnTo>
                  <a:lnTo>
                    <a:pt x="252412" y="285750"/>
                  </a:lnTo>
                  <a:lnTo>
                    <a:pt x="171450" y="200025"/>
                  </a:lnTo>
                  <a:lnTo>
                    <a:pt x="0" y="26194"/>
                  </a:lnTo>
                  <a:lnTo>
                    <a:pt x="95250" y="0"/>
                  </a:lnTo>
                  <a:lnTo>
                    <a:pt x="209550" y="83344"/>
                  </a:lnTo>
                  <a:lnTo>
                    <a:pt x="457200" y="261937"/>
                  </a:lnTo>
                  <a:lnTo>
                    <a:pt x="638175" y="392906"/>
                  </a:lnTo>
                  <a:lnTo>
                    <a:pt x="809625" y="509587"/>
                  </a:lnTo>
                  <a:lnTo>
                    <a:pt x="973931" y="616744"/>
                  </a:lnTo>
                  <a:lnTo>
                    <a:pt x="1100137" y="695325"/>
                  </a:lnTo>
                  <a:lnTo>
                    <a:pt x="1240631" y="776287"/>
                  </a:lnTo>
                  <a:lnTo>
                    <a:pt x="1428750" y="873919"/>
                  </a:lnTo>
                  <a:lnTo>
                    <a:pt x="1576387" y="947737"/>
                  </a:lnTo>
                  <a:lnTo>
                    <a:pt x="1714500" y="1012031"/>
                  </a:lnTo>
                  <a:lnTo>
                    <a:pt x="1933575" y="1112044"/>
                  </a:lnTo>
                  <a:lnTo>
                    <a:pt x="1983581" y="1135856"/>
                  </a:lnTo>
                  <a:lnTo>
                    <a:pt x="1997868" y="1150144"/>
                  </a:lnTo>
                  <a:lnTo>
                    <a:pt x="2007393" y="1166812"/>
                  </a:lnTo>
                  <a:lnTo>
                    <a:pt x="2009775" y="1181100"/>
                  </a:lnTo>
                  <a:lnTo>
                    <a:pt x="2000250" y="1195387"/>
                  </a:lnTo>
                  <a:lnTo>
                    <a:pt x="1974056" y="1202531"/>
                  </a:lnTo>
                  <a:lnTo>
                    <a:pt x="1881187" y="1207294"/>
                  </a:lnTo>
                  <a:lnTo>
                    <a:pt x="1631156" y="1214437"/>
                  </a:lnTo>
                  <a:lnTo>
                    <a:pt x="1435893" y="1219200"/>
                  </a:lnTo>
                  <a:lnTo>
                    <a:pt x="1316831" y="1223962"/>
                  </a:lnTo>
                  <a:lnTo>
                    <a:pt x="1266825" y="1223962"/>
                  </a:lnTo>
                  <a:lnTo>
                    <a:pt x="1226343" y="1216819"/>
                  </a:lnTo>
                  <a:lnTo>
                    <a:pt x="1185862" y="1197769"/>
                  </a:lnTo>
                  <a:lnTo>
                    <a:pt x="1116806" y="1147762"/>
                  </a:lnTo>
                  <a:lnTo>
                    <a:pt x="904875" y="931069"/>
                  </a:lnTo>
                  <a:lnTo>
                    <a:pt x="626268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735512B8-5EC0-4778-9027-0ED4FF0837D1}"/>
                </a:ext>
              </a:extLst>
            </p:cNvPr>
            <p:cNvSpPr/>
            <p:nvPr/>
          </p:nvSpPr>
          <p:spPr>
            <a:xfrm>
              <a:off x="5713415" y="3000376"/>
              <a:ext cx="1647825" cy="344487"/>
            </a:xfrm>
            <a:custGeom>
              <a:avLst/>
              <a:gdLst>
                <a:gd name="connsiteX0" fmla="*/ 1171575 w 1647825"/>
                <a:gd name="connsiteY0" fmla="*/ 290513 h 345281"/>
                <a:gd name="connsiteX1" fmla="*/ 866775 w 1647825"/>
                <a:gd name="connsiteY1" fmla="*/ 328613 h 345281"/>
                <a:gd name="connsiteX2" fmla="*/ 740569 w 1647825"/>
                <a:gd name="connsiteY2" fmla="*/ 340519 h 345281"/>
                <a:gd name="connsiteX3" fmla="*/ 661988 w 1647825"/>
                <a:gd name="connsiteY3" fmla="*/ 340519 h 345281"/>
                <a:gd name="connsiteX4" fmla="*/ 492919 w 1647825"/>
                <a:gd name="connsiteY4" fmla="*/ 345281 h 345281"/>
                <a:gd name="connsiteX5" fmla="*/ 409575 w 1647825"/>
                <a:gd name="connsiteY5" fmla="*/ 338138 h 345281"/>
                <a:gd name="connsiteX6" fmla="*/ 352425 w 1647825"/>
                <a:gd name="connsiteY6" fmla="*/ 328613 h 345281"/>
                <a:gd name="connsiteX7" fmla="*/ 297657 w 1647825"/>
                <a:gd name="connsiteY7" fmla="*/ 319088 h 345281"/>
                <a:gd name="connsiteX8" fmla="*/ 230982 w 1647825"/>
                <a:gd name="connsiteY8" fmla="*/ 300038 h 345281"/>
                <a:gd name="connsiteX9" fmla="*/ 180975 w 1647825"/>
                <a:gd name="connsiteY9" fmla="*/ 278606 h 345281"/>
                <a:gd name="connsiteX10" fmla="*/ 116682 w 1647825"/>
                <a:gd name="connsiteY10" fmla="*/ 247650 h 345281"/>
                <a:gd name="connsiteX11" fmla="*/ 69057 w 1647825"/>
                <a:gd name="connsiteY11" fmla="*/ 216694 h 345281"/>
                <a:gd name="connsiteX12" fmla="*/ 42863 w 1647825"/>
                <a:gd name="connsiteY12" fmla="*/ 195263 h 345281"/>
                <a:gd name="connsiteX13" fmla="*/ 19050 w 1647825"/>
                <a:gd name="connsiteY13" fmla="*/ 171450 h 345281"/>
                <a:gd name="connsiteX14" fmla="*/ 9525 w 1647825"/>
                <a:gd name="connsiteY14" fmla="*/ 159544 h 345281"/>
                <a:gd name="connsiteX15" fmla="*/ 0 w 1647825"/>
                <a:gd name="connsiteY15" fmla="*/ 133350 h 345281"/>
                <a:gd name="connsiteX16" fmla="*/ 0 w 1647825"/>
                <a:gd name="connsiteY16" fmla="*/ 116681 h 345281"/>
                <a:gd name="connsiteX17" fmla="*/ 9525 w 1647825"/>
                <a:gd name="connsiteY17" fmla="*/ 104775 h 345281"/>
                <a:gd name="connsiteX18" fmla="*/ 30957 w 1647825"/>
                <a:gd name="connsiteY18" fmla="*/ 102394 h 345281"/>
                <a:gd name="connsiteX19" fmla="*/ 45244 w 1647825"/>
                <a:gd name="connsiteY19" fmla="*/ 111919 h 345281"/>
                <a:gd name="connsiteX20" fmla="*/ 85725 w 1647825"/>
                <a:gd name="connsiteY20" fmla="*/ 130969 h 345281"/>
                <a:gd name="connsiteX21" fmla="*/ 126207 w 1647825"/>
                <a:gd name="connsiteY21" fmla="*/ 147638 h 345281"/>
                <a:gd name="connsiteX22" fmla="*/ 171450 w 1647825"/>
                <a:gd name="connsiteY22" fmla="*/ 166688 h 345281"/>
                <a:gd name="connsiteX23" fmla="*/ 242888 w 1647825"/>
                <a:gd name="connsiteY23" fmla="*/ 183356 h 345281"/>
                <a:gd name="connsiteX24" fmla="*/ 304800 w 1647825"/>
                <a:gd name="connsiteY24" fmla="*/ 185738 h 345281"/>
                <a:gd name="connsiteX25" fmla="*/ 395288 w 1647825"/>
                <a:gd name="connsiteY25" fmla="*/ 185738 h 345281"/>
                <a:gd name="connsiteX26" fmla="*/ 619125 w 1647825"/>
                <a:gd name="connsiteY26" fmla="*/ 159544 h 345281"/>
                <a:gd name="connsiteX27" fmla="*/ 890588 w 1647825"/>
                <a:gd name="connsiteY27" fmla="*/ 123825 h 345281"/>
                <a:gd name="connsiteX28" fmla="*/ 1062038 w 1647825"/>
                <a:gd name="connsiteY28" fmla="*/ 95250 h 345281"/>
                <a:gd name="connsiteX29" fmla="*/ 1088232 w 1647825"/>
                <a:gd name="connsiteY29" fmla="*/ 80963 h 345281"/>
                <a:gd name="connsiteX30" fmla="*/ 1243013 w 1647825"/>
                <a:gd name="connsiteY30" fmla="*/ 0 h 345281"/>
                <a:gd name="connsiteX31" fmla="*/ 1297782 w 1647825"/>
                <a:gd name="connsiteY31" fmla="*/ 0 h 345281"/>
                <a:gd name="connsiteX32" fmla="*/ 1395413 w 1647825"/>
                <a:gd name="connsiteY32" fmla="*/ 7144 h 345281"/>
                <a:gd name="connsiteX33" fmla="*/ 1469232 w 1647825"/>
                <a:gd name="connsiteY33" fmla="*/ 16669 h 345281"/>
                <a:gd name="connsiteX34" fmla="*/ 1521619 w 1647825"/>
                <a:gd name="connsiteY34" fmla="*/ 26194 h 345281"/>
                <a:gd name="connsiteX35" fmla="*/ 1559719 w 1647825"/>
                <a:gd name="connsiteY35" fmla="*/ 40481 h 345281"/>
                <a:gd name="connsiteX36" fmla="*/ 1597819 w 1647825"/>
                <a:gd name="connsiteY36" fmla="*/ 59531 h 345281"/>
                <a:gd name="connsiteX37" fmla="*/ 1621632 w 1647825"/>
                <a:gd name="connsiteY37" fmla="*/ 78581 h 345281"/>
                <a:gd name="connsiteX38" fmla="*/ 1635919 w 1647825"/>
                <a:gd name="connsiteY38" fmla="*/ 97631 h 345281"/>
                <a:gd name="connsiteX39" fmla="*/ 1645444 w 1647825"/>
                <a:gd name="connsiteY39" fmla="*/ 116681 h 345281"/>
                <a:gd name="connsiteX40" fmla="*/ 1647825 w 1647825"/>
                <a:gd name="connsiteY40" fmla="*/ 135731 h 345281"/>
                <a:gd name="connsiteX41" fmla="*/ 1638300 w 1647825"/>
                <a:gd name="connsiteY41" fmla="*/ 159544 h 345281"/>
                <a:gd name="connsiteX42" fmla="*/ 1621632 w 1647825"/>
                <a:gd name="connsiteY42" fmla="*/ 180975 h 345281"/>
                <a:gd name="connsiteX43" fmla="*/ 1590675 w 1647825"/>
                <a:gd name="connsiteY43" fmla="*/ 209550 h 345281"/>
                <a:gd name="connsiteX44" fmla="*/ 1540669 w 1647825"/>
                <a:gd name="connsiteY44" fmla="*/ 235744 h 345281"/>
                <a:gd name="connsiteX45" fmla="*/ 1171575 w 1647825"/>
                <a:gd name="connsiteY45" fmla="*/ 29051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47825" h="345281">
                  <a:moveTo>
                    <a:pt x="1171575" y="290513"/>
                  </a:moveTo>
                  <a:lnTo>
                    <a:pt x="866775" y="328613"/>
                  </a:lnTo>
                  <a:lnTo>
                    <a:pt x="740569" y="340519"/>
                  </a:lnTo>
                  <a:lnTo>
                    <a:pt x="661988" y="340519"/>
                  </a:lnTo>
                  <a:lnTo>
                    <a:pt x="492919" y="345281"/>
                  </a:lnTo>
                  <a:lnTo>
                    <a:pt x="409575" y="338138"/>
                  </a:lnTo>
                  <a:lnTo>
                    <a:pt x="352425" y="328613"/>
                  </a:lnTo>
                  <a:lnTo>
                    <a:pt x="297657" y="319088"/>
                  </a:lnTo>
                  <a:lnTo>
                    <a:pt x="230982" y="300038"/>
                  </a:lnTo>
                  <a:lnTo>
                    <a:pt x="180975" y="278606"/>
                  </a:lnTo>
                  <a:lnTo>
                    <a:pt x="116682" y="247650"/>
                  </a:lnTo>
                  <a:lnTo>
                    <a:pt x="69057" y="216694"/>
                  </a:lnTo>
                  <a:lnTo>
                    <a:pt x="42863" y="195263"/>
                  </a:lnTo>
                  <a:lnTo>
                    <a:pt x="19050" y="171450"/>
                  </a:lnTo>
                  <a:lnTo>
                    <a:pt x="9525" y="159544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9525" y="104775"/>
                  </a:lnTo>
                  <a:lnTo>
                    <a:pt x="30957" y="102394"/>
                  </a:lnTo>
                  <a:lnTo>
                    <a:pt x="45244" y="111919"/>
                  </a:lnTo>
                  <a:lnTo>
                    <a:pt x="85725" y="130969"/>
                  </a:lnTo>
                  <a:lnTo>
                    <a:pt x="126207" y="147638"/>
                  </a:lnTo>
                  <a:lnTo>
                    <a:pt x="171450" y="166688"/>
                  </a:lnTo>
                  <a:lnTo>
                    <a:pt x="242888" y="183356"/>
                  </a:lnTo>
                  <a:lnTo>
                    <a:pt x="304800" y="185738"/>
                  </a:lnTo>
                  <a:lnTo>
                    <a:pt x="395288" y="185738"/>
                  </a:lnTo>
                  <a:lnTo>
                    <a:pt x="619125" y="159544"/>
                  </a:lnTo>
                  <a:lnTo>
                    <a:pt x="890588" y="123825"/>
                  </a:lnTo>
                  <a:lnTo>
                    <a:pt x="1062038" y="95250"/>
                  </a:lnTo>
                  <a:lnTo>
                    <a:pt x="1088232" y="80963"/>
                  </a:lnTo>
                  <a:lnTo>
                    <a:pt x="1243013" y="0"/>
                  </a:lnTo>
                  <a:lnTo>
                    <a:pt x="1297782" y="0"/>
                  </a:lnTo>
                  <a:lnTo>
                    <a:pt x="1395413" y="7144"/>
                  </a:lnTo>
                  <a:lnTo>
                    <a:pt x="1469232" y="16669"/>
                  </a:lnTo>
                  <a:lnTo>
                    <a:pt x="1521619" y="26194"/>
                  </a:lnTo>
                  <a:lnTo>
                    <a:pt x="1559719" y="40481"/>
                  </a:lnTo>
                  <a:lnTo>
                    <a:pt x="1597819" y="59531"/>
                  </a:lnTo>
                  <a:lnTo>
                    <a:pt x="1621632" y="78581"/>
                  </a:lnTo>
                  <a:lnTo>
                    <a:pt x="1635919" y="97631"/>
                  </a:lnTo>
                  <a:lnTo>
                    <a:pt x="1645444" y="116681"/>
                  </a:lnTo>
                  <a:lnTo>
                    <a:pt x="1647825" y="135731"/>
                  </a:lnTo>
                  <a:lnTo>
                    <a:pt x="1638300" y="159544"/>
                  </a:lnTo>
                  <a:lnTo>
                    <a:pt x="1621632" y="180975"/>
                  </a:lnTo>
                  <a:lnTo>
                    <a:pt x="1590675" y="209550"/>
                  </a:lnTo>
                  <a:lnTo>
                    <a:pt x="1540669" y="235744"/>
                  </a:lnTo>
                  <a:lnTo>
                    <a:pt x="1171575" y="2905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7A5B3849-2CA0-44D6-9D23-C0EB10E66F44}"/>
                </a:ext>
              </a:extLst>
            </p:cNvPr>
            <p:cNvSpPr/>
            <p:nvPr/>
          </p:nvSpPr>
          <p:spPr>
            <a:xfrm>
              <a:off x="5307015" y="3759200"/>
              <a:ext cx="511175" cy="989012"/>
            </a:xfrm>
            <a:custGeom>
              <a:avLst/>
              <a:gdLst>
                <a:gd name="connsiteX0" fmla="*/ 226218 w 511968"/>
                <a:gd name="connsiteY0" fmla="*/ 473869 h 988219"/>
                <a:gd name="connsiteX1" fmla="*/ 197643 w 511968"/>
                <a:gd name="connsiteY1" fmla="*/ 314325 h 988219"/>
                <a:gd name="connsiteX2" fmla="*/ 178593 w 511968"/>
                <a:gd name="connsiteY2" fmla="*/ 247650 h 988219"/>
                <a:gd name="connsiteX3" fmla="*/ 150018 w 511968"/>
                <a:gd name="connsiteY3" fmla="*/ 190500 h 988219"/>
                <a:gd name="connsiteX4" fmla="*/ 126206 w 511968"/>
                <a:gd name="connsiteY4" fmla="*/ 150019 h 988219"/>
                <a:gd name="connsiteX5" fmla="*/ 107156 w 511968"/>
                <a:gd name="connsiteY5" fmla="*/ 121444 h 988219"/>
                <a:gd name="connsiteX6" fmla="*/ 71437 w 511968"/>
                <a:gd name="connsiteY6" fmla="*/ 90487 h 988219"/>
                <a:gd name="connsiteX7" fmla="*/ 26193 w 511968"/>
                <a:gd name="connsiteY7" fmla="*/ 57150 h 988219"/>
                <a:gd name="connsiteX8" fmla="*/ 9525 w 511968"/>
                <a:gd name="connsiteY8" fmla="*/ 42862 h 988219"/>
                <a:gd name="connsiteX9" fmla="*/ 0 w 511968"/>
                <a:gd name="connsiteY9" fmla="*/ 28575 h 988219"/>
                <a:gd name="connsiteX10" fmla="*/ 0 w 511968"/>
                <a:gd name="connsiteY10" fmla="*/ 14287 h 988219"/>
                <a:gd name="connsiteX11" fmla="*/ 11906 w 511968"/>
                <a:gd name="connsiteY11" fmla="*/ 4762 h 988219"/>
                <a:gd name="connsiteX12" fmla="*/ 42862 w 511968"/>
                <a:gd name="connsiteY12" fmla="*/ 0 h 988219"/>
                <a:gd name="connsiteX13" fmla="*/ 92868 w 511968"/>
                <a:gd name="connsiteY13" fmla="*/ 2381 h 988219"/>
                <a:gd name="connsiteX14" fmla="*/ 150018 w 511968"/>
                <a:gd name="connsiteY14" fmla="*/ 9525 h 988219"/>
                <a:gd name="connsiteX15" fmla="*/ 200025 w 511968"/>
                <a:gd name="connsiteY15" fmla="*/ 23812 h 988219"/>
                <a:gd name="connsiteX16" fmla="*/ 252412 w 511968"/>
                <a:gd name="connsiteY16" fmla="*/ 45244 h 988219"/>
                <a:gd name="connsiteX17" fmla="*/ 300037 w 511968"/>
                <a:gd name="connsiteY17" fmla="*/ 69056 h 988219"/>
                <a:gd name="connsiteX18" fmla="*/ 342900 w 511968"/>
                <a:gd name="connsiteY18" fmla="*/ 102394 h 988219"/>
                <a:gd name="connsiteX19" fmla="*/ 369093 w 511968"/>
                <a:gd name="connsiteY19" fmla="*/ 135731 h 988219"/>
                <a:gd name="connsiteX20" fmla="*/ 371475 w 511968"/>
                <a:gd name="connsiteY20" fmla="*/ 197644 h 988219"/>
                <a:gd name="connsiteX21" fmla="*/ 409575 w 511968"/>
                <a:gd name="connsiteY21" fmla="*/ 326231 h 988219"/>
                <a:gd name="connsiteX22" fmla="*/ 438150 w 511968"/>
                <a:gd name="connsiteY22" fmla="*/ 442912 h 988219"/>
                <a:gd name="connsiteX23" fmla="*/ 457200 w 511968"/>
                <a:gd name="connsiteY23" fmla="*/ 545306 h 988219"/>
                <a:gd name="connsiteX24" fmla="*/ 488156 w 511968"/>
                <a:gd name="connsiteY24" fmla="*/ 733425 h 988219"/>
                <a:gd name="connsiteX25" fmla="*/ 507206 w 511968"/>
                <a:gd name="connsiteY25" fmla="*/ 842962 h 988219"/>
                <a:gd name="connsiteX26" fmla="*/ 511968 w 511968"/>
                <a:gd name="connsiteY26" fmla="*/ 881062 h 988219"/>
                <a:gd name="connsiteX27" fmla="*/ 504825 w 511968"/>
                <a:gd name="connsiteY27" fmla="*/ 919162 h 988219"/>
                <a:gd name="connsiteX28" fmla="*/ 488156 w 511968"/>
                <a:gd name="connsiteY28" fmla="*/ 959644 h 988219"/>
                <a:gd name="connsiteX29" fmla="*/ 473868 w 511968"/>
                <a:gd name="connsiteY29" fmla="*/ 978694 h 988219"/>
                <a:gd name="connsiteX30" fmla="*/ 454818 w 511968"/>
                <a:gd name="connsiteY30" fmla="*/ 988219 h 988219"/>
                <a:gd name="connsiteX31" fmla="*/ 426243 w 511968"/>
                <a:gd name="connsiteY31" fmla="*/ 988219 h 988219"/>
                <a:gd name="connsiteX32" fmla="*/ 388143 w 511968"/>
                <a:gd name="connsiteY32" fmla="*/ 971550 h 988219"/>
                <a:gd name="connsiteX33" fmla="*/ 342900 w 511968"/>
                <a:gd name="connsiteY33" fmla="*/ 935831 h 988219"/>
                <a:gd name="connsiteX34" fmla="*/ 316706 w 511968"/>
                <a:gd name="connsiteY34" fmla="*/ 907256 h 988219"/>
                <a:gd name="connsiteX35" fmla="*/ 288131 w 511968"/>
                <a:gd name="connsiteY35" fmla="*/ 862012 h 988219"/>
                <a:gd name="connsiteX36" fmla="*/ 261937 w 511968"/>
                <a:gd name="connsiteY36" fmla="*/ 792956 h 988219"/>
                <a:gd name="connsiteX37" fmla="*/ 240506 w 511968"/>
                <a:gd name="connsiteY37" fmla="*/ 716756 h 988219"/>
                <a:gd name="connsiteX38" fmla="*/ 245268 w 511968"/>
                <a:gd name="connsiteY38" fmla="*/ 692944 h 988219"/>
                <a:gd name="connsiteX39" fmla="*/ 252412 w 511968"/>
                <a:gd name="connsiteY39" fmla="*/ 654844 h 988219"/>
                <a:gd name="connsiteX40" fmla="*/ 252412 w 511968"/>
                <a:gd name="connsiteY40" fmla="*/ 614362 h 988219"/>
                <a:gd name="connsiteX41" fmla="*/ 226218 w 511968"/>
                <a:gd name="connsiteY41" fmla="*/ 4738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1968" h="988219">
                  <a:moveTo>
                    <a:pt x="226218" y="473869"/>
                  </a:moveTo>
                  <a:lnTo>
                    <a:pt x="197643" y="314325"/>
                  </a:lnTo>
                  <a:lnTo>
                    <a:pt x="178593" y="247650"/>
                  </a:lnTo>
                  <a:lnTo>
                    <a:pt x="150018" y="190500"/>
                  </a:lnTo>
                  <a:lnTo>
                    <a:pt x="126206" y="150019"/>
                  </a:lnTo>
                  <a:lnTo>
                    <a:pt x="107156" y="121444"/>
                  </a:lnTo>
                  <a:lnTo>
                    <a:pt x="71437" y="90487"/>
                  </a:lnTo>
                  <a:lnTo>
                    <a:pt x="26193" y="57150"/>
                  </a:lnTo>
                  <a:lnTo>
                    <a:pt x="9525" y="4286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4762"/>
                  </a:lnTo>
                  <a:lnTo>
                    <a:pt x="42862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00025" y="23812"/>
                  </a:lnTo>
                  <a:lnTo>
                    <a:pt x="252412" y="45244"/>
                  </a:lnTo>
                  <a:lnTo>
                    <a:pt x="300037" y="69056"/>
                  </a:lnTo>
                  <a:lnTo>
                    <a:pt x="342900" y="102394"/>
                  </a:lnTo>
                  <a:lnTo>
                    <a:pt x="369093" y="135731"/>
                  </a:lnTo>
                  <a:lnTo>
                    <a:pt x="371475" y="197644"/>
                  </a:lnTo>
                  <a:lnTo>
                    <a:pt x="409575" y="326231"/>
                  </a:lnTo>
                  <a:lnTo>
                    <a:pt x="438150" y="442912"/>
                  </a:lnTo>
                  <a:lnTo>
                    <a:pt x="457200" y="545306"/>
                  </a:lnTo>
                  <a:lnTo>
                    <a:pt x="488156" y="733425"/>
                  </a:lnTo>
                  <a:lnTo>
                    <a:pt x="507206" y="842962"/>
                  </a:lnTo>
                  <a:lnTo>
                    <a:pt x="511968" y="881062"/>
                  </a:lnTo>
                  <a:lnTo>
                    <a:pt x="504825" y="919162"/>
                  </a:lnTo>
                  <a:lnTo>
                    <a:pt x="488156" y="959644"/>
                  </a:lnTo>
                  <a:lnTo>
                    <a:pt x="473868" y="978694"/>
                  </a:lnTo>
                  <a:lnTo>
                    <a:pt x="454818" y="988219"/>
                  </a:lnTo>
                  <a:lnTo>
                    <a:pt x="426243" y="988219"/>
                  </a:lnTo>
                  <a:lnTo>
                    <a:pt x="388143" y="971550"/>
                  </a:lnTo>
                  <a:lnTo>
                    <a:pt x="342900" y="935831"/>
                  </a:lnTo>
                  <a:lnTo>
                    <a:pt x="316706" y="907256"/>
                  </a:lnTo>
                  <a:lnTo>
                    <a:pt x="288131" y="862012"/>
                  </a:lnTo>
                  <a:lnTo>
                    <a:pt x="261937" y="792956"/>
                  </a:lnTo>
                  <a:lnTo>
                    <a:pt x="240506" y="716756"/>
                  </a:lnTo>
                  <a:lnTo>
                    <a:pt x="245268" y="692944"/>
                  </a:lnTo>
                  <a:lnTo>
                    <a:pt x="252412" y="654844"/>
                  </a:lnTo>
                  <a:lnTo>
                    <a:pt x="252412" y="614362"/>
                  </a:lnTo>
                  <a:lnTo>
                    <a:pt x="226218" y="4738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51C95DB7-C222-4C7D-A5BF-604D36472EBA}"/>
                </a:ext>
              </a:extLst>
            </p:cNvPr>
            <p:cNvSpPr/>
            <p:nvPr/>
          </p:nvSpPr>
          <p:spPr>
            <a:xfrm>
              <a:off x="5561015" y="3624263"/>
              <a:ext cx="2389187" cy="963613"/>
            </a:xfrm>
            <a:custGeom>
              <a:avLst/>
              <a:gdLst>
                <a:gd name="connsiteX0" fmla="*/ 1485900 w 2388394"/>
                <a:gd name="connsiteY0" fmla="*/ 266700 h 964406"/>
                <a:gd name="connsiteX1" fmla="*/ 1140619 w 2388394"/>
                <a:gd name="connsiteY1" fmla="*/ 302418 h 964406"/>
                <a:gd name="connsiteX2" fmla="*/ 928688 w 2388394"/>
                <a:gd name="connsiteY2" fmla="*/ 319087 h 964406"/>
                <a:gd name="connsiteX3" fmla="*/ 654844 w 2388394"/>
                <a:gd name="connsiteY3" fmla="*/ 342900 h 964406"/>
                <a:gd name="connsiteX4" fmla="*/ 226219 w 2388394"/>
                <a:gd name="connsiteY4" fmla="*/ 385762 h 964406"/>
                <a:gd name="connsiteX5" fmla="*/ 190500 w 2388394"/>
                <a:gd name="connsiteY5" fmla="*/ 383381 h 964406"/>
                <a:gd name="connsiteX6" fmla="*/ 59532 w 2388394"/>
                <a:gd name="connsiteY6" fmla="*/ 359568 h 964406"/>
                <a:gd name="connsiteX7" fmla="*/ 0 w 2388394"/>
                <a:gd name="connsiteY7" fmla="*/ 247650 h 964406"/>
                <a:gd name="connsiteX8" fmla="*/ 223838 w 2388394"/>
                <a:gd name="connsiteY8" fmla="*/ 245268 h 964406"/>
                <a:gd name="connsiteX9" fmla="*/ 359569 w 2388394"/>
                <a:gd name="connsiteY9" fmla="*/ 242887 h 964406"/>
                <a:gd name="connsiteX10" fmla="*/ 573882 w 2388394"/>
                <a:gd name="connsiteY10" fmla="*/ 223837 h 964406"/>
                <a:gd name="connsiteX11" fmla="*/ 921544 w 2388394"/>
                <a:gd name="connsiteY11" fmla="*/ 183356 h 964406"/>
                <a:gd name="connsiteX12" fmla="*/ 1145382 w 2388394"/>
                <a:gd name="connsiteY12" fmla="*/ 166687 h 964406"/>
                <a:gd name="connsiteX13" fmla="*/ 1514475 w 2388394"/>
                <a:gd name="connsiteY13" fmla="*/ 116681 h 964406"/>
                <a:gd name="connsiteX14" fmla="*/ 1800225 w 2388394"/>
                <a:gd name="connsiteY14" fmla="*/ 78581 h 964406"/>
                <a:gd name="connsiteX15" fmla="*/ 1883569 w 2388394"/>
                <a:gd name="connsiteY15" fmla="*/ 69056 h 964406"/>
                <a:gd name="connsiteX16" fmla="*/ 1928813 w 2388394"/>
                <a:gd name="connsiteY16" fmla="*/ 59531 h 964406"/>
                <a:gd name="connsiteX17" fmla="*/ 1983582 w 2388394"/>
                <a:gd name="connsiteY17" fmla="*/ 35718 h 964406"/>
                <a:gd name="connsiteX18" fmla="*/ 2031207 w 2388394"/>
                <a:gd name="connsiteY18" fmla="*/ 9525 h 964406"/>
                <a:gd name="connsiteX19" fmla="*/ 2055019 w 2388394"/>
                <a:gd name="connsiteY19" fmla="*/ 0 h 964406"/>
                <a:gd name="connsiteX20" fmla="*/ 2074069 w 2388394"/>
                <a:gd name="connsiteY20" fmla="*/ 4762 h 964406"/>
                <a:gd name="connsiteX21" fmla="*/ 2107407 w 2388394"/>
                <a:gd name="connsiteY21" fmla="*/ 21431 h 964406"/>
                <a:gd name="connsiteX22" fmla="*/ 2171700 w 2388394"/>
                <a:gd name="connsiteY22" fmla="*/ 64293 h 964406"/>
                <a:gd name="connsiteX23" fmla="*/ 2243138 w 2388394"/>
                <a:gd name="connsiteY23" fmla="*/ 109537 h 964406"/>
                <a:gd name="connsiteX24" fmla="*/ 2300288 w 2388394"/>
                <a:gd name="connsiteY24" fmla="*/ 150018 h 964406"/>
                <a:gd name="connsiteX25" fmla="*/ 2336007 w 2388394"/>
                <a:gd name="connsiteY25" fmla="*/ 183356 h 964406"/>
                <a:gd name="connsiteX26" fmla="*/ 2369344 w 2388394"/>
                <a:gd name="connsiteY26" fmla="*/ 216693 h 964406"/>
                <a:gd name="connsiteX27" fmla="*/ 2383632 w 2388394"/>
                <a:gd name="connsiteY27" fmla="*/ 238125 h 964406"/>
                <a:gd name="connsiteX28" fmla="*/ 2388394 w 2388394"/>
                <a:gd name="connsiteY28" fmla="*/ 259556 h 964406"/>
                <a:gd name="connsiteX29" fmla="*/ 2388394 w 2388394"/>
                <a:gd name="connsiteY29" fmla="*/ 288131 h 964406"/>
                <a:gd name="connsiteX30" fmla="*/ 2381250 w 2388394"/>
                <a:gd name="connsiteY30" fmla="*/ 314325 h 964406"/>
                <a:gd name="connsiteX31" fmla="*/ 2359819 w 2388394"/>
                <a:gd name="connsiteY31" fmla="*/ 326231 h 964406"/>
                <a:gd name="connsiteX32" fmla="*/ 2336007 w 2388394"/>
                <a:gd name="connsiteY32" fmla="*/ 347662 h 964406"/>
                <a:gd name="connsiteX33" fmla="*/ 2316957 w 2388394"/>
                <a:gd name="connsiteY33" fmla="*/ 369093 h 964406"/>
                <a:gd name="connsiteX34" fmla="*/ 2295525 w 2388394"/>
                <a:gd name="connsiteY34" fmla="*/ 402431 h 964406"/>
                <a:gd name="connsiteX35" fmla="*/ 2245519 w 2388394"/>
                <a:gd name="connsiteY35" fmla="*/ 547687 h 964406"/>
                <a:gd name="connsiteX36" fmla="*/ 2166938 w 2388394"/>
                <a:gd name="connsiteY36" fmla="*/ 750093 h 964406"/>
                <a:gd name="connsiteX37" fmla="*/ 2131219 w 2388394"/>
                <a:gd name="connsiteY37" fmla="*/ 842962 h 964406"/>
                <a:gd name="connsiteX38" fmla="*/ 2100263 w 2388394"/>
                <a:gd name="connsiteY38" fmla="*/ 895350 h 964406"/>
                <a:gd name="connsiteX39" fmla="*/ 2074069 w 2388394"/>
                <a:gd name="connsiteY39" fmla="*/ 926306 h 964406"/>
                <a:gd name="connsiteX40" fmla="*/ 2045494 w 2388394"/>
                <a:gd name="connsiteY40" fmla="*/ 950118 h 964406"/>
                <a:gd name="connsiteX41" fmla="*/ 2009775 w 2388394"/>
                <a:gd name="connsiteY41" fmla="*/ 964406 h 964406"/>
                <a:gd name="connsiteX42" fmla="*/ 1976438 w 2388394"/>
                <a:gd name="connsiteY42" fmla="*/ 964406 h 964406"/>
                <a:gd name="connsiteX43" fmla="*/ 1943100 w 2388394"/>
                <a:gd name="connsiteY43" fmla="*/ 947737 h 964406"/>
                <a:gd name="connsiteX44" fmla="*/ 1862138 w 2388394"/>
                <a:gd name="connsiteY44" fmla="*/ 881062 h 964406"/>
                <a:gd name="connsiteX45" fmla="*/ 1843088 w 2388394"/>
                <a:gd name="connsiteY45" fmla="*/ 854868 h 964406"/>
                <a:gd name="connsiteX46" fmla="*/ 1916907 w 2388394"/>
                <a:gd name="connsiteY46" fmla="*/ 726281 h 964406"/>
                <a:gd name="connsiteX47" fmla="*/ 2012157 w 2388394"/>
                <a:gd name="connsiteY47" fmla="*/ 328612 h 964406"/>
                <a:gd name="connsiteX48" fmla="*/ 2019300 w 2388394"/>
                <a:gd name="connsiteY48" fmla="*/ 283368 h 964406"/>
                <a:gd name="connsiteX49" fmla="*/ 2014538 w 2388394"/>
                <a:gd name="connsiteY49" fmla="*/ 261937 h 964406"/>
                <a:gd name="connsiteX50" fmla="*/ 2002632 w 2388394"/>
                <a:gd name="connsiteY50" fmla="*/ 247650 h 964406"/>
                <a:gd name="connsiteX51" fmla="*/ 1983582 w 2388394"/>
                <a:gd name="connsiteY51" fmla="*/ 238125 h 964406"/>
                <a:gd name="connsiteX52" fmla="*/ 1959769 w 2388394"/>
                <a:gd name="connsiteY52" fmla="*/ 233362 h 964406"/>
                <a:gd name="connsiteX53" fmla="*/ 1926432 w 2388394"/>
                <a:gd name="connsiteY53" fmla="*/ 233362 h 964406"/>
                <a:gd name="connsiteX54" fmla="*/ 1835944 w 2388394"/>
                <a:gd name="connsiteY54" fmla="*/ 240506 h 964406"/>
                <a:gd name="connsiteX55" fmla="*/ 1485900 w 2388394"/>
                <a:gd name="connsiteY55" fmla="*/ 266700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88394" h="964406">
                  <a:moveTo>
                    <a:pt x="1485900" y="266700"/>
                  </a:moveTo>
                  <a:lnTo>
                    <a:pt x="1140619" y="302418"/>
                  </a:lnTo>
                  <a:lnTo>
                    <a:pt x="928688" y="319087"/>
                  </a:lnTo>
                  <a:lnTo>
                    <a:pt x="654844" y="342900"/>
                  </a:lnTo>
                  <a:lnTo>
                    <a:pt x="226219" y="385762"/>
                  </a:lnTo>
                  <a:lnTo>
                    <a:pt x="190500" y="383381"/>
                  </a:lnTo>
                  <a:lnTo>
                    <a:pt x="59532" y="359568"/>
                  </a:lnTo>
                  <a:lnTo>
                    <a:pt x="0" y="247650"/>
                  </a:lnTo>
                  <a:lnTo>
                    <a:pt x="223838" y="245268"/>
                  </a:lnTo>
                  <a:lnTo>
                    <a:pt x="359569" y="242887"/>
                  </a:lnTo>
                  <a:lnTo>
                    <a:pt x="573882" y="223837"/>
                  </a:lnTo>
                  <a:lnTo>
                    <a:pt x="921544" y="183356"/>
                  </a:lnTo>
                  <a:lnTo>
                    <a:pt x="1145382" y="166687"/>
                  </a:lnTo>
                  <a:lnTo>
                    <a:pt x="1514475" y="116681"/>
                  </a:lnTo>
                  <a:lnTo>
                    <a:pt x="1800225" y="78581"/>
                  </a:lnTo>
                  <a:lnTo>
                    <a:pt x="1883569" y="69056"/>
                  </a:lnTo>
                  <a:lnTo>
                    <a:pt x="1928813" y="59531"/>
                  </a:lnTo>
                  <a:lnTo>
                    <a:pt x="1983582" y="35718"/>
                  </a:lnTo>
                  <a:lnTo>
                    <a:pt x="2031207" y="9525"/>
                  </a:lnTo>
                  <a:lnTo>
                    <a:pt x="2055019" y="0"/>
                  </a:lnTo>
                  <a:lnTo>
                    <a:pt x="2074069" y="4762"/>
                  </a:lnTo>
                  <a:lnTo>
                    <a:pt x="2107407" y="21431"/>
                  </a:lnTo>
                  <a:lnTo>
                    <a:pt x="2171700" y="64293"/>
                  </a:lnTo>
                  <a:lnTo>
                    <a:pt x="2243138" y="109537"/>
                  </a:lnTo>
                  <a:lnTo>
                    <a:pt x="2300288" y="150018"/>
                  </a:lnTo>
                  <a:lnTo>
                    <a:pt x="2336007" y="183356"/>
                  </a:lnTo>
                  <a:lnTo>
                    <a:pt x="2369344" y="216693"/>
                  </a:lnTo>
                  <a:lnTo>
                    <a:pt x="2383632" y="238125"/>
                  </a:lnTo>
                  <a:lnTo>
                    <a:pt x="2388394" y="259556"/>
                  </a:lnTo>
                  <a:lnTo>
                    <a:pt x="2388394" y="288131"/>
                  </a:lnTo>
                  <a:lnTo>
                    <a:pt x="2381250" y="314325"/>
                  </a:lnTo>
                  <a:lnTo>
                    <a:pt x="2359819" y="326231"/>
                  </a:lnTo>
                  <a:lnTo>
                    <a:pt x="2336007" y="347662"/>
                  </a:lnTo>
                  <a:lnTo>
                    <a:pt x="2316957" y="369093"/>
                  </a:lnTo>
                  <a:lnTo>
                    <a:pt x="2295525" y="402431"/>
                  </a:lnTo>
                  <a:lnTo>
                    <a:pt x="2245519" y="547687"/>
                  </a:lnTo>
                  <a:lnTo>
                    <a:pt x="2166938" y="750093"/>
                  </a:lnTo>
                  <a:lnTo>
                    <a:pt x="2131219" y="842962"/>
                  </a:lnTo>
                  <a:lnTo>
                    <a:pt x="2100263" y="895350"/>
                  </a:lnTo>
                  <a:lnTo>
                    <a:pt x="2074069" y="926306"/>
                  </a:lnTo>
                  <a:lnTo>
                    <a:pt x="2045494" y="950118"/>
                  </a:lnTo>
                  <a:lnTo>
                    <a:pt x="2009775" y="964406"/>
                  </a:lnTo>
                  <a:lnTo>
                    <a:pt x="1976438" y="964406"/>
                  </a:lnTo>
                  <a:lnTo>
                    <a:pt x="1943100" y="947737"/>
                  </a:lnTo>
                  <a:lnTo>
                    <a:pt x="1862138" y="881062"/>
                  </a:lnTo>
                  <a:lnTo>
                    <a:pt x="1843088" y="854868"/>
                  </a:lnTo>
                  <a:lnTo>
                    <a:pt x="1916907" y="726281"/>
                  </a:lnTo>
                  <a:lnTo>
                    <a:pt x="2012157" y="328612"/>
                  </a:lnTo>
                  <a:lnTo>
                    <a:pt x="2019300" y="283368"/>
                  </a:lnTo>
                  <a:lnTo>
                    <a:pt x="2014538" y="261937"/>
                  </a:lnTo>
                  <a:lnTo>
                    <a:pt x="2002632" y="247650"/>
                  </a:lnTo>
                  <a:lnTo>
                    <a:pt x="1983582" y="238125"/>
                  </a:lnTo>
                  <a:lnTo>
                    <a:pt x="1959769" y="233362"/>
                  </a:lnTo>
                  <a:lnTo>
                    <a:pt x="1926432" y="233362"/>
                  </a:lnTo>
                  <a:lnTo>
                    <a:pt x="1835944" y="240506"/>
                  </a:lnTo>
                  <a:lnTo>
                    <a:pt x="1485900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A9F2E727-7BC1-4D13-AA78-E61442A2AB41}"/>
                </a:ext>
              </a:extLst>
            </p:cNvPr>
            <p:cNvSpPr/>
            <p:nvPr/>
          </p:nvSpPr>
          <p:spPr>
            <a:xfrm>
              <a:off x="5707065" y="4321175"/>
              <a:ext cx="1838325" cy="323850"/>
            </a:xfrm>
            <a:custGeom>
              <a:avLst/>
              <a:gdLst>
                <a:gd name="connsiteX0" fmla="*/ 1216818 w 1838325"/>
                <a:gd name="connsiteY0" fmla="*/ 209550 h 323850"/>
                <a:gd name="connsiteX1" fmla="*/ 947737 w 1838325"/>
                <a:gd name="connsiteY1" fmla="*/ 226219 h 323850"/>
                <a:gd name="connsiteX2" fmla="*/ 745331 w 1838325"/>
                <a:gd name="connsiteY2" fmla="*/ 242887 h 323850"/>
                <a:gd name="connsiteX3" fmla="*/ 371475 w 1838325"/>
                <a:gd name="connsiteY3" fmla="*/ 283369 h 323850"/>
                <a:gd name="connsiteX4" fmla="*/ 57150 w 1838325"/>
                <a:gd name="connsiteY4" fmla="*/ 323850 h 323850"/>
                <a:gd name="connsiteX5" fmla="*/ 0 w 1838325"/>
                <a:gd name="connsiteY5" fmla="*/ 161925 h 323850"/>
                <a:gd name="connsiteX6" fmla="*/ 395287 w 1838325"/>
                <a:gd name="connsiteY6" fmla="*/ 123825 h 323850"/>
                <a:gd name="connsiteX7" fmla="*/ 766762 w 1838325"/>
                <a:gd name="connsiteY7" fmla="*/ 83344 h 323850"/>
                <a:gd name="connsiteX8" fmla="*/ 978693 w 1838325"/>
                <a:gd name="connsiteY8" fmla="*/ 66675 h 323850"/>
                <a:gd name="connsiteX9" fmla="*/ 1509712 w 1838325"/>
                <a:gd name="connsiteY9" fmla="*/ 23812 h 323850"/>
                <a:gd name="connsiteX10" fmla="*/ 1814512 w 1838325"/>
                <a:gd name="connsiteY10" fmla="*/ 0 h 323850"/>
                <a:gd name="connsiteX11" fmla="*/ 1838325 w 1838325"/>
                <a:gd name="connsiteY11" fmla="*/ 166687 h 323850"/>
                <a:gd name="connsiteX12" fmla="*/ 1647825 w 1838325"/>
                <a:gd name="connsiteY12" fmla="*/ 183356 h 323850"/>
                <a:gd name="connsiteX13" fmla="*/ 1216818 w 1838325"/>
                <a:gd name="connsiteY13" fmla="*/ 2095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8325" h="323850">
                  <a:moveTo>
                    <a:pt x="1216818" y="209550"/>
                  </a:moveTo>
                  <a:lnTo>
                    <a:pt x="947737" y="226219"/>
                  </a:lnTo>
                  <a:lnTo>
                    <a:pt x="745331" y="242887"/>
                  </a:lnTo>
                  <a:lnTo>
                    <a:pt x="371475" y="283369"/>
                  </a:lnTo>
                  <a:lnTo>
                    <a:pt x="57150" y="323850"/>
                  </a:lnTo>
                  <a:lnTo>
                    <a:pt x="0" y="161925"/>
                  </a:lnTo>
                  <a:lnTo>
                    <a:pt x="395287" y="123825"/>
                  </a:lnTo>
                  <a:lnTo>
                    <a:pt x="766762" y="83344"/>
                  </a:lnTo>
                  <a:lnTo>
                    <a:pt x="978693" y="66675"/>
                  </a:lnTo>
                  <a:lnTo>
                    <a:pt x="1509712" y="23812"/>
                  </a:lnTo>
                  <a:lnTo>
                    <a:pt x="1814512" y="0"/>
                  </a:lnTo>
                  <a:lnTo>
                    <a:pt x="1838325" y="166687"/>
                  </a:lnTo>
                  <a:lnTo>
                    <a:pt x="1647825" y="183356"/>
                  </a:lnTo>
                  <a:lnTo>
                    <a:pt x="1216818" y="2095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287642A4-9B13-49BF-A771-534DC6622D8F}"/>
                </a:ext>
              </a:extLst>
            </p:cNvPr>
            <p:cNvSpPr/>
            <p:nvPr/>
          </p:nvSpPr>
          <p:spPr>
            <a:xfrm rot="16200000">
              <a:off x="4640264" y="3817938"/>
              <a:ext cx="2633663" cy="1611312"/>
            </a:xfrm>
            <a:custGeom>
              <a:avLst/>
              <a:gdLst>
                <a:gd name="connsiteX0" fmla="*/ 1728787 w 2633662"/>
                <a:gd name="connsiteY0" fmla="*/ 1566862 h 1612106"/>
                <a:gd name="connsiteX1" fmla="*/ 1531143 w 2633662"/>
                <a:gd name="connsiteY1" fmla="*/ 1559719 h 1612106"/>
                <a:gd name="connsiteX2" fmla="*/ 1397793 w 2633662"/>
                <a:gd name="connsiteY2" fmla="*/ 1543050 h 1612106"/>
                <a:gd name="connsiteX3" fmla="*/ 1314450 w 2633662"/>
                <a:gd name="connsiteY3" fmla="*/ 1514475 h 1612106"/>
                <a:gd name="connsiteX4" fmla="*/ 1240631 w 2633662"/>
                <a:gd name="connsiteY4" fmla="*/ 1495425 h 1612106"/>
                <a:gd name="connsiteX5" fmla="*/ 1047750 w 2633662"/>
                <a:gd name="connsiteY5" fmla="*/ 1395412 h 1612106"/>
                <a:gd name="connsiteX6" fmla="*/ 892968 w 2633662"/>
                <a:gd name="connsiteY6" fmla="*/ 1302544 h 1612106"/>
                <a:gd name="connsiteX7" fmla="*/ 773906 w 2633662"/>
                <a:gd name="connsiteY7" fmla="*/ 1221581 h 1612106"/>
                <a:gd name="connsiteX8" fmla="*/ 633412 w 2633662"/>
                <a:gd name="connsiteY8" fmla="*/ 1109662 h 1612106"/>
                <a:gd name="connsiteX9" fmla="*/ 519112 w 2633662"/>
                <a:gd name="connsiteY9" fmla="*/ 1004887 h 1612106"/>
                <a:gd name="connsiteX10" fmla="*/ 435768 w 2633662"/>
                <a:gd name="connsiteY10" fmla="*/ 912019 h 1612106"/>
                <a:gd name="connsiteX11" fmla="*/ 364331 w 2633662"/>
                <a:gd name="connsiteY11" fmla="*/ 812006 h 1612106"/>
                <a:gd name="connsiteX12" fmla="*/ 283368 w 2633662"/>
                <a:gd name="connsiteY12" fmla="*/ 681037 h 1612106"/>
                <a:gd name="connsiteX13" fmla="*/ 188118 w 2633662"/>
                <a:gd name="connsiteY13" fmla="*/ 488156 h 1612106"/>
                <a:gd name="connsiteX14" fmla="*/ 128587 w 2633662"/>
                <a:gd name="connsiteY14" fmla="*/ 364331 h 1612106"/>
                <a:gd name="connsiteX15" fmla="*/ 54768 w 2633662"/>
                <a:gd name="connsiteY15" fmla="*/ 185737 h 1612106"/>
                <a:gd name="connsiteX16" fmla="*/ 7143 w 2633662"/>
                <a:gd name="connsiteY16" fmla="*/ 64294 h 1612106"/>
                <a:gd name="connsiteX17" fmla="*/ 0 w 2633662"/>
                <a:gd name="connsiteY17" fmla="*/ 33337 h 1612106"/>
                <a:gd name="connsiteX18" fmla="*/ 0 w 2633662"/>
                <a:gd name="connsiteY18" fmla="*/ 19050 h 1612106"/>
                <a:gd name="connsiteX19" fmla="*/ 4762 w 2633662"/>
                <a:gd name="connsiteY19" fmla="*/ 4762 h 1612106"/>
                <a:gd name="connsiteX20" fmla="*/ 19050 w 2633662"/>
                <a:gd name="connsiteY20" fmla="*/ 0 h 1612106"/>
                <a:gd name="connsiteX21" fmla="*/ 35718 w 2633662"/>
                <a:gd name="connsiteY21" fmla="*/ 2381 h 1612106"/>
                <a:gd name="connsiteX22" fmla="*/ 59531 w 2633662"/>
                <a:gd name="connsiteY22" fmla="*/ 21431 h 1612106"/>
                <a:gd name="connsiteX23" fmla="*/ 95250 w 2633662"/>
                <a:gd name="connsiteY23" fmla="*/ 102394 h 1612106"/>
                <a:gd name="connsiteX24" fmla="*/ 159543 w 2633662"/>
                <a:gd name="connsiteY24" fmla="*/ 219075 h 1612106"/>
                <a:gd name="connsiteX25" fmla="*/ 200025 w 2633662"/>
                <a:gd name="connsiteY25" fmla="*/ 285750 h 1612106"/>
                <a:gd name="connsiteX26" fmla="*/ 264318 w 2633662"/>
                <a:gd name="connsiteY26" fmla="*/ 385762 h 1612106"/>
                <a:gd name="connsiteX27" fmla="*/ 333375 w 2633662"/>
                <a:gd name="connsiteY27" fmla="*/ 495300 h 1612106"/>
                <a:gd name="connsiteX28" fmla="*/ 407193 w 2633662"/>
                <a:gd name="connsiteY28" fmla="*/ 592931 h 1612106"/>
                <a:gd name="connsiteX29" fmla="*/ 469106 w 2633662"/>
                <a:gd name="connsiteY29" fmla="*/ 671512 h 1612106"/>
                <a:gd name="connsiteX30" fmla="*/ 581025 w 2633662"/>
                <a:gd name="connsiteY30" fmla="*/ 795337 h 1612106"/>
                <a:gd name="connsiteX31" fmla="*/ 661987 w 2633662"/>
                <a:gd name="connsiteY31" fmla="*/ 871537 h 1612106"/>
                <a:gd name="connsiteX32" fmla="*/ 716756 w 2633662"/>
                <a:gd name="connsiteY32" fmla="*/ 923925 h 1612106"/>
                <a:gd name="connsiteX33" fmla="*/ 764381 w 2633662"/>
                <a:gd name="connsiteY33" fmla="*/ 962025 h 1612106"/>
                <a:gd name="connsiteX34" fmla="*/ 821531 w 2633662"/>
                <a:gd name="connsiteY34" fmla="*/ 1004887 h 1612106"/>
                <a:gd name="connsiteX35" fmla="*/ 890587 w 2633662"/>
                <a:gd name="connsiteY35" fmla="*/ 1050131 h 1612106"/>
                <a:gd name="connsiteX36" fmla="*/ 940593 w 2633662"/>
                <a:gd name="connsiteY36" fmla="*/ 1083469 h 1612106"/>
                <a:gd name="connsiteX37" fmla="*/ 1026318 w 2633662"/>
                <a:gd name="connsiteY37" fmla="*/ 1131094 h 1612106"/>
                <a:gd name="connsiteX38" fmla="*/ 1126331 w 2633662"/>
                <a:gd name="connsiteY38" fmla="*/ 1178719 h 1612106"/>
                <a:gd name="connsiteX39" fmla="*/ 1219200 w 2633662"/>
                <a:gd name="connsiteY39" fmla="*/ 1219200 h 1612106"/>
                <a:gd name="connsiteX40" fmla="*/ 1307306 w 2633662"/>
                <a:gd name="connsiteY40" fmla="*/ 1250156 h 1612106"/>
                <a:gd name="connsiteX41" fmla="*/ 1388268 w 2633662"/>
                <a:gd name="connsiteY41" fmla="*/ 1271587 h 1612106"/>
                <a:gd name="connsiteX42" fmla="*/ 1521618 w 2633662"/>
                <a:gd name="connsiteY42" fmla="*/ 1293019 h 1612106"/>
                <a:gd name="connsiteX43" fmla="*/ 1778793 w 2633662"/>
                <a:gd name="connsiteY43" fmla="*/ 1312069 h 1612106"/>
                <a:gd name="connsiteX44" fmla="*/ 2007393 w 2633662"/>
                <a:gd name="connsiteY44" fmla="*/ 1316831 h 1612106"/>
                <a:gd name="connsiteX45" fmla="*/ 2109787 w 2633662"/>
                <a:gd name="connsiteY45" fmla="*/ 1312069 h 1612106"/>
                <a:gd name="connsiteX46" fmla="*/ 2390775 w 2633662"/>
                <a:gd name="connsiteY46" fmla="*/ 1314450 h 1612106"/>
                <a:gd name="connsiteX47" fmla="*/ 2438400 w 2633662"/>
                <a:gd name="connsiteY47" fmla="*/ 1302544 h 1612106"/>
                <a:gd name="connsiteX48" fmla="*/ 2478881 w 2633662"/>
                <a:gd name="connsiteY48" fmla="*/ 1288256 h 1612106"/>
                <a:gd name="connsiteX49" fmla="*/ 2536031 w 2633662"/>
                <a:gd name="connsiteY49" fmla="*/ 1259681 h 1612106"/>
                <a:gd name="connsiteX50" fmla="*/ 2581275 w 2633662"/>
                <a:gd name="connsiteY50" fmla="*/ 1214437 h 1612106"/>
                <a:gd name="connsiteX51" fmla="*/ 2633662 w 2633662"/>
                <a:gd name="connsiteY51" fmla="*/ 1119187 h 1612106"/>
                <a:gd name="connsiteX52" fmla="*/ 2628900 w 2633662"/>
                <a:gd name="connsiteY52" fmla="*/ 1295400 h 1612106"/>
                <a:gd name="connsiteX53" fmla="*/ 2576512 w 2633662"/>
                <a:gd name="connsiteY53" fmla="*/ 1381125 h 1612106"/>
                <a:gd name="connsiteX54" fmla="*/ 2524125 w 2633662"/>
                <a:gd name="connsiteY54" fmla="*/ 1493044 h 1612106"/>
                <a:gd name="connsiteX55" fmla="*/ 2481262 w 2633662"/>
                <a:gd name="connsiteY55" fmla="*/ 1569244 h 1612106"/>
                <a:gd name="connsiteX56" fmla="*/ 2457450 w 2633662"/>
                <a:gd name="connsiteY56" fmla="*/ 1593056 h 1612106"/>
                <a:gd name="connsiteX57" fmla="*/ 2438400 w 2633662"/>
                <a:gd name="connsiteY57" fmla="*/ 1602581 h 1612106"/>
                <a:gd name="connsiteX58" fmla="*/ 2414587 w 2633662"/>
                <a:gd name="connsiteY58" fmla="*/ 1612106 h 1612106"/>
                <a:gd name="connsiteX59" fmla="*/ 2381250 w 2633662"/>
                <a:gd name="connsiteY59" fmla="*/ 1612106 h 1612106"/>
                <a:gd name="connsiteX60" fmla="*/ 2333625 w 2633662"/>
                <a:gd name="connsiteY60" fmla="*/ 1597819 h 1612106"/>
                <a:gd name="connsiteX61" fmla="*/ 2221706 w 2633662"/>
                <a:gd name="connsiteY61" fmla="*/ 1585912 h 1612106"/>
                <a:gd name="connsiteX62" fmla="*/ 2140743 w 2633662"/>
                <a:gd name="connsiteY62" fmla="*/ 1585912 h 1612106"/>
                <a:gd name="connsiteX63" fmla="*/ 2035968 w 2633662"/>
                <a:gd name="connsiteY63" fmla="*/ 1581150 h 1612106"/>
                <a:gd name="connsiteX64" fmla="*/ 1728787 w 2633662"/>
                <a:gd name="connsiteY64" fmla="*/ 156686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33662" h="1612106">
                  <a:moveTo>
                    <a:pt x="1728787" y="1566862"/>
                  </a:moveTo>
                  <a:lnTo>
                    <a:pt x="1531143" y="1559719"/>
                  </a:lnTo>
                  <a:lnTo>
                    <a:pt x="1397793" y="1543050"/>
                  </a:lnTo>
                  <a:lnTo>
                    <a:pt x="1314450" y="1514475"/>
                  </a:lnTo>
                  <a:lnTo>
                    <a:pt x="1240631" y="1495425"/>
                  </a:lnTo>
                  <a:lnTo>
                    <a:pt x="1047750" y="1395412"/>
                  </a:lnTo>
                  <a:lnTo>
                    <a:pt x="892968" y="1302544"/>
                  </a:lnTo>
                  <a:lnTo>
                    <a:pt x="773906" y="1221581"/>
                  </a:lnTo>
                  <a:lnTo>
                    <a:pt x="633412" y="1109662"/>
                  </a:lnTo>
                  <a:lnTo>
                    <a:pt x="519112" y="1004887"/>
                  </a:lnTo>
                  <a:lnTo>
                    <a:pt x="435768" y="912019"/>
                  </a:lnTo>
                  <a:lnTo>
                    <a:pt x="364331" y="812006"/>
                  </a:lnTo>
                  <a:lnTo>
                    <a:pt x="283368" y="681037"/>
                  </a:lnTo>
                  <a:lnTo>
                    <a:pt x="188118" y="488156"/>
                  </a:lnTo>
                  <a:lnTo>
                    <a:pt x="128587" y="364331"/>
                  </a:lnTo>
                  <a:lnTo>
                    <a:pt x="54768" y="185737"/>
                  </a:lnTo>
                  <a:lnTo>
                    <a:pt x="7143" y="64294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35718" y="2381"/>
                  </a:lnTo>
                  <a:lnTo>
                    <a:pt x="59531" y="21431"/>
                  </a:lnTo>
                  <a:lnTo>
                    <a:pt x="95250" y="102394"/>
                  </a:lnTo>
                  <a:lnTo>
                    <a:pt x="159543" y="219075"/>
                  </a:lnTo>
                  <a:lnTo>
                    <a:pt x="200025" y="285750"/>
                  </a:lnTo>
                  <a:lnTo>
                    <a:pt x="264318" y="385762"/>
                  </a:lnTo>
                  <a:lnTo>
                    <a:pt x="333375" y="495300"/>
                  </a:lnTo>
                  <a:lnTo>
                    <a:pt x="407193" y="592931"/>
                  </a:lnTo>
                  <a:lnTo>
                    <a:pt x="469106" y="671512"/>
                  </a:lnTo>
                  <a:lnTo>
                    <a:pt x="581025" y="795337"/>
                  </a:lnTo>
                  <a:lnTo>
                    <a:pt x="661987" y="871537"/>
                  </a:lnTo>
                  <a:lnTo>
                    <a:pt x="716756" y="923925"/>
                  </a:lnTo>
                  <a:lnTo>
                    <a:pt x="764381" y="962025"/>
                  </a:lnTo>
                  <a:lnTo>
                    <a:pt x="821531" y="1004887"/>
                  </a:lnTo>
                  <a:lnTo>
                    <a:pt x="890587" y="1050131"/>
                  </a:lnTo>
                  <a:lnTo>
                    <a:pt x="940593" y="1083469"/>
                  </a:lnTo>
                  <a:lnTo>
                    <a:pt x="1026318" y="1131094"/>
                  </a:lnTo>
                  <a:lnTo>
                    <a:pt x="1126331" y="1178719"/>
                  </a:lnTo>
                  <a:lnTo>
                    <a:pt x="1219200" y="1219200"/>
                  </a:lnTo>
                  <a:lnTo>
                    <a:pt x="1307306" y="1250156"/>
                  </a:lnTo>
                  <a:lnTo>
                    <a:pt x="1388268" y="1271587"/>
                  </a:lnTo>
                  <a:lnTo>
                    <a:pt x="1521618" y="1293019"/>
                  </a:lnTo>
                  <a:lnTo>
                    <a:pt x="1778793" y="1312069"/>
                  </a:lnTo>
                  <a:lnTo>
                    <a:pt x="2007393" y="1316831"/>
                  </a:lnTo>
                  <a:lnTo>
                    <a:pt x="2109787" y="1312069"/>
                  </a:lnTo>
                  <a:lnTo>
                    <a:pt x="2390775" y="1314450"/>
                  </a:lnTo>
                  <a:lnTo>
                    <a:pt x="2438400" y="1302544"/>
                  </a:lnTo>
                  <a:lnTo>
                    <a:pt x="2478881" y="1288256"/>
                  </a:lnTo>
                  <a:lnTo>
                    <a:pt x="2536031" y="1259681"/>
                  </a:lnTo>
                  <a:lnTo>
                    <a:pt x="2581275" y="1214437"/>
                  </a:lnTo>
                  <a:lnTo>
                    <a:pt x="2633662" y="1119187"/>
                  </a:lnTo>
                  <a:lnTo>
                    <a:pt x="2628900" y="1295400"/>
                  </a:lnTo>
                  <a:lnTo>
                    <a:pt x="2576512" y="1381125"/>
                  </a:lnTo>
                  <a:lnTo>
                    <a:pt x="2524125" y="1493044"/>
                  </a:lnTo>
                  <a:lnTo>
                    <a:pt x="2481262" y="1569244"/>
                  </a:lnTo>
                  <a:lnTo>
                    <a:pt x="2457450" y="1593056"/>
                  </a:lnTo>
                  <a:lnTo>
                    <a:pt x="2438400" y="1602581"/>
                  </a:lnTo>
                  <a:lnTo>
                    <a:pt x="2414587" y="1612106"/>
                  </a:lnTo>
                  <a:lnTo>
                    <a:pt x="2381250" y="1612106"/>
                  </a:lnTo>
                  <a:lnTo>
                    <a:pt x="2333625" y="1597819"/>
                  </a:lnTo>
                  <a:lnTo>
                    <a:pt x="2221706" y="1585912"/>
                  </a:lnTo>
                  <a:lnTo>
                    <a:pt x="2140743" y="1585912"/>
                  </a:lnTo>
                  <a:lnTo>
                    <a:pt x="2035968" y="1581150"/>
                  </a:lnTo>
                  <a:lnTo>
                    <a:pt x="1728787" y="156686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FE003629-8B3F-49AB-8987-221E7C9BECDD}"/>
                </a:ext>
              </a:extLst>
            </p:cNvPr>
            <p:cNvSpPr/>
            <p:nvPr/>
          </p:nvSpPr>
          <p:spPr>
            <a:xfrm>
              <a:off x="6573839" y="4533901"/>
              <a:ext cx="1901825" cy="1406525"/>
            </a:xfrm>
            <a:custGeom>
              <a:avLst/>
              <a:gdLst>
                <a:gd name="connsiteX0" fmla="*/ 600075 w 1902618"/>
                <a:gd name="connsiteY0" fmla="*/ 835818 h 1407318"/>
                <a:gd name="connsiteX1" fmla="*/ 445293 w 1902618"/>
                <a:gd name="connsiteY1" fmla="*/ 616743 h 1407318"/>
                <a:gd name="connsiteX2" fmla="*/ 333375 w 1902618"/>
                <a:gd name="connsiteY2" fmla="*/ 466725 h 1407318"/>
                <a:gd name="connsiteX3" fmla="*/ 238125 w 1902618"/>
                <a:gd name="connsiteY3" fmla="*/ 347662 h 1407318"/>
                <a:gd name="connsiteX4" fmla="*/ 166687 w 1902618"/>
                <a:gd name="connsiteY4" fmla="*/ 259556 h 1407318"/>
                <a:gd name="connsiteX5" fmla="*/ 111918 w 1902618"/>
                <a:gd name="connsiteY5" fmla="*/ 197643 h 1407318"/>
                <a:gd name="connsiteX6" fmla="*/ 0 w 1902618"/>
                <a:gd name="connsiteY6" fmla="*/ 83343 h 1407318"/>
                <a:gd name="connsiteX7" fmla="*/ 23812 w 1902618"/>
                <a:gd name="connsiteY7" fmla="*/ 0 h 1407318"/>
                <a:gd name="connsiteX8" fmla="*/ 128587 w 1902618"/>
                <a:gd name="connsiteY8" fmla="*/ 97631 h 1407318"/>
                <a:gd name="connsiteX9" fmla="*/ 333375 w 1902618"/>
                <a:gd name="connsiteY9" fmla="*/ 266700 h 1407318"/>
                <a:gd name="connsiteX10" fmla="*/ 495300 w 1902618"/>
                <a:gd name="connsiteY10" fmla="*/ 407193 h 1407318"/>
                <a:gd name="connsiteX11" fmla="*/ 681037 w 1902618"/>
                <a:gd name="connsiteY11" fmla="*/ 566737 h 1407318"/>
                <a:gd name="connsiteX12" fmla="*/ 885825 w 1902618"/>
                <a:gd name="connsiteY12" fmla="*/ 740568 h 1407318"/>
                <a:gd name="connsiteX13" fmla="*/ 976312 w 1902618"/>
                <a:gd name="connsiteY13" fmla="*/ 819150 h 1407318"/>
                <a:gd name="connsiteX14" fmla="*/ 1031081 w 1902618"/>
                <a:gd name="connsiteY14" fmla="*/ 866775 h 1407318"/>
                <a:gd name="connsiteX15" fmla="*/ 1081087 w 1902618"/>
                <a:gd name="connsiteY15" fmla="*/ 904875 h 1407318"/>
                <a:gd name="connsiteX16" fmla="*/ 1143000 w 1902618"/>
                <a:gd name="connsiteY16" fmla="*/ 947737 h 1407318"/>
                <a:gd name="connsiteX17" fmla="*/ 1202531 w 1902618"/>
                <a:gd name="connsiteY17" fmla="*/ 988218 h 1407318"/>
                <a:gd name="connsiteX18" fmla="*/ 1264443 w 1902618"/>
                <a:gd name="connsiteY18" fmla="*/ 1031081 h 1407318"/>
                <a:gd name="connsiteX19" fmla="*/ 1412081 w 1902618"/>
                <a:gd name="connsiteY19" fmla="*/ 1119187 h 1407318"/>
                <a:gd name="connsiteX20" fmla="*/ 1557337 w 1902618"/>
                <a:gd name="connsiteY20" fmla="*/ 1195387 h 1407318"/>
                <a:gd name="connsiteX21" fmla="*/ 1671637 w 1902618"/>
                <a:gd name="connsiteY21" fmla="*/ 1247775 h 1407318"/>
                <a:gd name="connsiteX22" fmla="*/ 1812131 w 1902618"/>
                <a:gd name="connsiteY22" fmla="*/ 1312068 h 1407318"/>
                <a:gd name="connsiteX23" fmla="*/ 1871662 w 1902618"/>
                <a:gd name="connsiteY23" fmla="*/ 1335881 h 1407318"/>
                <a:gd name="connsiteX24" fmla="*/ 1888331 w 1902618"/>
                <a:gd name="connsiteY24" fmla="*/ 1345406 h 1407318"/>
                <a:gd name="connsiteX25" fmla="*/ 1900237 w 1902618"/>
                <a:gd name="connsiteY25" fmla="*/ 1357312 h 1407318"/>
                <a:gd name="connsiteX26" fmla="*/ 1902618 w 1902618"/>
                <a:gd name="connsiteY26" fmla="*/ 1371600 h 1407318"/>
                <a:gd name="connsiteX27" fmla="*/ 1895475 w 1902618"/>
                <a:gd name="connsiteY27" fmla="*/ 1388268 h 1407318"/>
                <a:gd name="connsiteX28" fmla="*/ 1874043 w 1902618"/>
                <a:gd name="connsiteY28" fmla="*/ 1400175 h 1407318"/>
                <a:gd name="connsiteX29" fmla="*/ 1812131 w 1902618"/>
                <a:gd name="connsiteY29" fmla="*/ 1407318 h 1407318"/>
                <a:gd name="connsiteX30" fmla="*/ 1643062 w 1902618"/>
                <a:gd name="connsiteY30" fmla="*/ 1400175 h 1407318"/>
                <a:gd name="connsiteX31" fmla="*/ 1407318 w 1902618"/>
                <a:gd name="connsiteY31" fmla="*/ 1395412 h 1407318"/>
                <a:gd name="connsiteX32" fmla="*/ 1202531 w 1902618"/>
                <a:gd name="connsiteY32" fmla="*/ 1385887 h 1407318"/>
                <a:gd name="connsiteX33" fmla="*/ 1126331 w 1902618"/>
                <a:gd name="connsiteY33" fmla="*/ 1383506 h 1407318"/>
                <a:gd name="connsiteX34" fmla="*/ 1081087 w 1902618"/>
                <a:gd name="connsiteY34" fmla="*/ 1378743 h 1407318"/>
                <a:gd name="connsiteX35" fmla="*/ 1038225 w 1902618"/>
                <a:gd name="connsiteY35" fmla="*/ 1369218 h 1407318"/>
                <a:gd name="connsiteX36" fmla="*/ 1002506 w 1902618"/>
                <a:gd name="connsiteY36" fmla="*/ 1352550 h 1407318"/>
                <a:gd name="connsiteX37" fmla="*/ 969168 w 1902618"/>
                <a:gd name="connsiteY37" fmla="*/ 1331118 h 1407318"/>
                <a:gd name="connsiteX38" fmla="*/ 904875 w 1902618"/>
                <a:gd name="connsiteY38" fmla="*/ 1281112 h 1407318"/>
                <a:gd name="connsiteX39" fmla="*/ 809625 w 1902618"/>
                <a:gd name="connsiteY39" fmla="*/ 1140618 h 1407318"/>
                <a:gd name="connsiteX40" fmla="*/ 600075 w 1902618"/>
                <a:gd name="connsiteY40" fmla="*/ 835818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02618" h="1407318">
                  <a:moveTo>
                    <a:pt x="600075" y="835818"/>
                  </a:moveTo>
                  <a:lnTo>
                    <a:pt x="445293" y="616743"/>
                  </a:lnTo>
                  <a:lnTo>
                    <a:pt x="333375" y="466725"/>
                  </a:lnTo>
                  <a:lnTo>
                    <a:pt x="238125" y="347662"/>
                  </a:lnTo>
                  <a:lnTo>
                    <a:pt x="166687" y="259556"/>
                  </a:lnTo>
                  <a:lnTo>
                    <a:pt x="111918" y="197643"/>
                  </a:lnTo>
                  <a:lnTo>
                    <a:pt x="0" y="83343"/>
                  </a:lnTo>
                  <a:lnTo>
                    <a:pt x="23812" y="0"/>
                  </a:lnTo>
                  <a:lnTo>
                    <a:pt x="128587" y="97631"/>
                  </a:lnTo>
                  <a:lnTo>
                    <a:pt x="333375" y="266700"/>
                  </a:lnTo>
                  <a:lnTo>
                    <a:pt x="495300" y="407193"/>
                  </a:lnTo>
                  <a:lnTo>
                    <a:pt x="681037" y="566737"/>
                  </a:lnTo>
                  <a:lnTo>
                    <a:pt x="885825" y="740568"/>
                  </a:lnTo>
                  <a:lnTo>
                    <a:pt x="976312" y="819150"/>
                  </a:lnTo>
                  <a:lnTo>
                    <a:pt x="1031081" y="866775"/>
                  </a:lnTo>
                  <a:lnTo>
                    <a:pt x="1081087" y="904875"/>
                  </a:lnTo>
                  <a:lnTo>
                    <a:pt x="1143000" y="947737"/>
                  </a:lnTo>
                  <a:lnTo>
                    <a:pt x="1202531" y="988218"/>
                  </a:lnTo>
                  <a:lnTo>
                    <a:pt x="1264443" y="1031081"/>
                  </a:lnTo>
                  <a:lnTo>
                    <a:pt x="1412081" y="1119187"/>
                  </a:lnTo>
                  <a:lnTo>
                    <a:pt x="1557337" y="1195387"/>
                  </a:lnTo>
                  <a:lnTo>
                    <a:pt x="1671637" y="1247775"/>
                  </a:lnTo>
                  <a:lnTo>
                    <a:pt x="1812131" y="1312068"/>
                  </a:lnTo>
                  <a:lnTo>
                    <a:pt x="1871662" y="1335881"/>
                  </a:lnTo>
                  <a:lnTo>
                    <a:pt x="1888331" y="1345406"/>
                  </a:lnTo>
                  <a:lnTo>
                    <a:pt x="1900237" y="1357312"/>
                  </a:lnTo>
                  <a:lnTo>
                    <a:pt x="1902618" y="1371600"/>
                  </a:lnTo>
                  <a:lnTo>
                    <a:pt x="1895475" y="1388268"/>
                  </a:lnTo>
                  <a:lnTo>
                    <a:pt x="1874043" y="1400175"/>
                  </a:lnTo>
                  <a:lnTo>
                    <a:pt x="1812131" y="1407318"/>
                  </a:lnTo>
                  <a:lnTo>
                    <a:pt x="1643062" y="1400175"/>
                  </a:lnTo>
                  <a:lnTo>
                    <a:pt x="1407318" y="1395412"/>
                  </a:lnTo>
                  <a:lnTo>
                    <a:pt x="1202531" y="1385887"/>
                  </a:lnTo>
                  <a:lnTo>
                    <a:pt x="1126331" y="1383506"/>
                  </a:lnTo>
                  <a:lnTo>
                    <a:pt x="1081087" y="1378743"/>
                  </a:lnTo>
                  <a:lnTo>
                    <a:pt x="1038225" y="1369218"/>
                  </a:lnTo>
                  <a:lnTo>
                    <a:pt x="1002506" y="1352550"/>
                  </a:lnTo>
                  <a:lnTo>
                    <a:pt x="969168" y="1331118"/>
                  </a:lnTo>
                  <a:lnTo>
                    <a:pt x="904875" y="1281112"/>
                  </a:lnTo>
                  <a:lnTo>
                    <a:pt x="809625" y="1140618"/>
                  </a:lnTo>
                  <a:lnTo>
                    <a:pt x="600075" y="83581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1408C5B0-CA2F-4F41-867A-06733BEE94BA}"/>
              </a:ext>
            </a:extLst>
          </p:cNvPr>
          <p:cNvGrpSpPr/>
          <p:nvPr/>
        </p:nvGrpSpPr>
        <p:grpSpPr>
          <a:xfrm>
            <a:off x="3957639" y="1700213"/>
            <a:ext cx="4635501" cy="4300537"/>
            <a:chOff x="3957639" y="1700213"/>
            <a:chExt cx="4635501" cy="4300537"/>
          </a:xfrm>
          <a:solidFill>
            <a:schemeClr val="tx1"/>
          </a:solidFill>
        </p:grpSpPr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853ABEF3-695E-4FB9-809D-64290D58E44A}"/>
                </a:ext>
              </a:extLst>
            </p:cNvPr>
            <p:cNvSpPr/>
            <p:nvPr/>
          </p:nvSpPr>
          <p:spPr>
            <a:xfrm>
              <a:off x="5151439" y="1700213"/>
              <a:ext cx="1581150" cy="1611313"/>
            </a:xfrm>
            <a:custGeom>
              <a:avLst/>
              <a:gdLst>
                <a:gd name="connsiteX0" fmla="*/ 1054894 w 1581150"/>
                <a:gd name="connsiteY0" fmla="*/ 828675 h 1612106"/>
                <a:gd name="connsiteX1" fmla="*/ 788194 w 1581150"/>
                <a:gd name="connsiteY1" fmla="*/ 1062037 h 1612106"/>
                <a:gd name="connsiteX2" fmla="*/ 597694 w 1581150"/>
                <a:gd name="connsiteY2" fmla="*/ 1216818 h 1612106"/>
                <a:gd name="connsiteX3" fmla="*/ 361950 w 1581150"/>
                <a:gd name="connsiteY3" fmla="*/ 1385887 h 1612106"/>
                <a:gd name="connsiteX4" fmla="*/ 226219 w 1581150"/>
                <a:gd name="connsiteY4" fmla="*/ 1485900 h 1612106"/>
                <a:gd name="connsiteX5" fmla="*/ 107157 w 1581150"/>
                <a:gd name="connsiteY5" fmla="*/ 1569243 h 1612106"/>
                <a:gd name="connsiteX6" fmla="*/ 47625 w 1581150"/>
                <a:gd name="connsiteY6" fmla="*/ 1607343 h 1612106"/>
                <a:gd name="connsiteX7" fmla="*/ 23813 w 1581150"/>
                <a:gd name="connsiteY7" fmla="*/ 1612106 h 1612106"/>
                <a:gd name="connsiteX8" fmla="*/ 7144 w 1581150"/>
                <a:gd name="connsiteY8" fmla="*/ 1609725 h 1612106"/>
                <a:gd name="connsiteX9" fmla="*/ 0 w 1581150"/>
                <a:gd name="connsiteY9" fmla="*/ 1600200 h 1612106"/>
                <a:gd name="connsiteX10" fmla="*/ 4763 w 1581150"/>
                <a:gd name="connsiteY10" fmla="*/ 1574006 h 1612106"/>
                <a:gd name="connsiteX11" fmla="*/ 16669 w 1581150"/>
                <a:gd name="connsiteY11" fmla="*/ 1550193 h 1612106"/>
                <a:gd name="connsiteX12" fmla="*/ 80963 w 1581150"/>
                <a:gd name="connsiteY12" fmla="*/ 1495425 h 1612106"/>
                <a:gd name="connsiteX13" fmla="*/ 219075 w 1581150"/>
                <a:gd name="connsiteY13" fmla="*/ 1373981 h 1612106"/>
                <a:gd name="connsiteX14" fmla="*/ 340519 w 1581150"/>
                <a:gd name="connsiteY14" fmla="*/ 1266825 h 1612106"/>
                <a:gd name="connsiteX15" fmla="*/ 500063 w 1581150"/>
                <a:gd name="connsiteY15" fmla="*/ 1109662 h 1612106"/>
                <a:gd name="connsiteX16" fmla="*/ 631032 w 1581150"/>
                <a:gd name="connsiteY16" fmla="*/ 973931 h 1612106"/>
                <a:gd name="connsiteX17" fmla="*/ 762000 w 1581150"/>
                <a:gd name="connsiteY17" fmla="*/ 838200 h 1612106"/>
                <a:gd name="connsiteX18" fmla="*/ 835819 w 1581150"/>
                <a:gd name="connsiteY18" fmla="*/ 754856 h 1612106"/>
                <a:gd name="connsiteX19" fmla="*/ 952500 w 1581150"/>
                <a:gd name="connsiteY19" fmla="*/ 595312 h 1612106"/>
                <a:gd name="connsiteX20" fmla="*/ 1054894 w 1581150"/>
                <a:gd name="connsiteY20" fmla="*/ 452437 h 1612106"/>
                <a:gd name="connsiteX21" fmla="*/ 1121569 w 1581150"/>
                <a:gd name="connsiteY21" fmla="*/ 335756 h 1612106"/>
                <a:gd name="connsiteX22" fmla="*/ 1150144 w 1581150"/>
                <a:gd name="connsiteY22" fmla="*/ 280987 h 1612106"/>
                <a:gd name="connsiteX23" fmla="*/ 1171575 w 1581150"/>
                <a:gd name="connsiteY23" fmla="*/ 228600 h 1612106"/>
                <a:gd name="connsiteX24" fmla="*/ 1178719 w 1581150"/>
                <a:gd name="connsiteY24" fmla="*/ 200025 h 1612106"/>
                <a:gd name="connsiteX25" fmla="*/ 1178719 w 1581150"/>
                <a:gd name="connsiteY25" fmla="*/ 190500 h 1612106"/>
                <a:gd name="connsiteX26" fmla="*/ 1166813 w 1581150"/>
                <a:gd name="connsiteY26" fmla="*/ 166687 h 1612106"/>
                <a:gd name="connsiteX27" fmla="*/ 1104900 w 1581150"/>
                <a:gd name="connsiteY27" fmla="*/ 97631 h 1612106"/>
                <a:gd name="connsiteX28" fmla="*/ 1066800 w 1581150"/>
                <a:gd name="connsiteY28" fmla="*/ 61912 h 1612106"/>
                <a:gd name="connsiteX29" fmla="*/ 1054894 w 1581150"/>
                <a:gd name="connsiteY29" fmla="*/ 42862 h 1612106"/>
                <a:gd name="connsiteX30" fmla="*/ 1050132 w 1581150"/>
                <a:gd name="connsiteY30" fmla="*/ 23812 h 1612106"/>
                <a:gd name="connsiteX31" fmla="*/ 1054894 w 1581150"/>
                <a:gd name="connsiteY31" fmla="*/ 11906 h 1612106"/>
                <a:gd name="connsiteX32" fmla="*/ 1057275 w 1581150"/>
                <a:gd name="connsiteY32" fmla="*/ 4762 h 1612106"/>
                <a:gd name="connsiteX33" fmla="*/ 1071563 w 1581150"/>
                <a:gd name="connsiteY33" fmla="*/ 0 h 1612106"/>
                <a:gd name="connsiteX34" fmla="*/ 1107282 w 1581150"/>
                <a:gd name="connsiteY34" fmla="*/ 7143 h 1612106"/>
                <a:gd name="connsiteX35" fmla="*/ 1183482 w 1581150"/>
                <a:gd name="connsiteY35" fmla="*/ 28575 h 1612106"/>
                <a:gd name="connsiteX36" fmla="*/ 1290638 w 1581150"/>
                <a:gd name="connsiteY36" fmla="*/ 66675 h 1612106"/>
                <a:gd name="connsiteX37" fmla="*/ 1343025 w 1581150"/>
                <a:gd name="connsiteY37" fmla="*/ 88106 h 1612106"/>
                <a:gd name="connsiteX38" fmla="*/ 1402557 w 1581150"/>
                <a:gd name="connsiteY38" fmla="*/ 114300 h 1612106"/>
                <a:gd name="connsiteX39" fmla="*/ 1447800 w 1581150"/>
                <a:gd name="connsiteY39" fmla="*/ 138112 h 1612106"/>
                <a:gd name="connsiteX40" fmla="*/ 1473994 w 1581150"/>
                <a:gd name="connsiteY40" fmla="*/ 152400 h 1612106"/>
                <a:gd name="connsiteX41" fmla="*/ 1507332 w 1581150"/>
                <a:gd name="connsiteY41" fmla="*/ 176212 h 1612106"/>
                <a:gd name="connsiteX42" fmla="*/ 1528763 w 1581150"/>
                <a:gd name="connsiteY42" fmla="*/ 197643 h 1612106"/>
                <a:gd name="connsiteX43" fmla="*/ 1552575 w 1581150"/>
                <a:gd name="connsiteY43" fmla="*/ 223837 h 1612106"/>
                <a:gd name="connsiteX44" fmla="*/ 1571625 w 1581150"/>
                <a:gd name="connsiteY44" fmla="*/ 250031 h 1612106"/>
                <a:gd name="connsiteX45" fmla="*/ 1578769 w 1581150"/>
                <a:gd name="connsiteY45" fmla="*/ 271462 h 1612106"/>
                <a:gd name="connsiteX46" fmla="*/ 1581150 w 1581150"/>
                <a:gd name="connsiteY46" fmla="*/ 290512 h 1612106"/>
                <a:gd name="connsiteX47" fmla="*/ 1576388 w 1581150"/>
                <a:gd name="connsiteY47" fmla="*/ 319087 h 1612106"/>
                <a:gd name="connsiteX48" fmla="*/ 1512094 w 1581150"/>
                <a:gd name="connsiteY48" fmla="*/ 330993 h 1612106"/>
                <a:gd name="connsiteX49" fmla="*/ 1435894 w 1581150"/>
                <a:gd name="connsiteY49" fmla="*/ 411956 h 1612106"/>
                <a:gd name="connsiteX50" fmla="*/ 1271588 w 1581150"/>
                <a:gd name="connsiteY50" fmla="*/ 604837 h 1612106"/>
                <a:gd name="connsiteX51" fmla="*/ 1054894 w 1581150"/>
                <a:gd name="connsiteY51" fmla="*/ 828675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81150" h="1612106">
                  <a:moveTo>
                    <a:pt x="1054894" y="828675"/>
                  </a:moveTo>
                  <a:lnTo>
                    <a:pt x="788194" y="1062037"/>
                  </a:lnTo>
                  <a:lnTo>
                    <a:pt x="597694" y="1216818"/>
                  </a:lnTo>
                  <a:lnTo>
                    <a:pt x="361950" y="1385887"/>
                  </a:lnTo>
                  <a:lnTo>
                    <a:pt x="226219" y="1485900"/>
                  </a:lnTo>
                  <a:lnTo>
                    <a:pt x="107157" y="1569243"/>
                  </a:lnTo>
                  <a:lnTo>
                    <a:pt x="47625" y="1607343"/>
                  </a:lnTo>
                  <a:lnTo>
                    <a:pt x="23813" y="1612106"/>
                  </a:lnTo>
                  <a:lnTo>
                    <a:pt x="7144" y="1609725"/>
                  </a:lnTo>
                  <a:lnTo>
                    <a:pt x="0" y="1600200"/>
                  </a:lnTo>
                  <a:lnTo>
                    <a:pt x="4763" y="1574006"/>
                  </a:lnTo>
                  <a:lnTo>
                    <a:pt x="16669" y="1550193"/>
                  </a:lnTo>
                  <a:lnTo>
                    <a:pt x="80963" y="1495425"/>
                  </a:lnTo>
                  <a:lnTo>
                    <a:pt x="219075" y="1373981"/>
                  </a:lnTo>
                  <a:lnTo>
                    <a:pt x="340519" y="1266825"/>
                  </a:lnTo>
                  <a:lnTo>
                    <a:pt x="500063" y="1109662"/>
                  </a:lnTo>
                  <a:lnTo>
                    <a:pt x="631032" y="973931"/>
                  </a:lnTo>
                  <a:lnTo>
                    <a:pt x="762000" y="838200"/>
                  </a:lnTo>
                  <a:lnTo>
                    <a:pt x="835819" y="754856"/>
                  </a:lnTo>
                  <a:lnTo>
                    <a:pt x="952500" y="595312"/>
                  </a:lnTo>
                  <a:lnTo>
                    <a:pt x="1054894" y="452437"/>
                  </a:lnTo>
                  <a:lnTo>
                    <a:pt x="1121569" y="335756"/>
                  </a:lnTo>
                  <a:lnTo>
                    <a:pt x="1150144" y="280987"/>
                  </a:lnTo>
                  <a:lnTo>
                    <a:pt x="1171575" y="228600"/>
                  </a:lnTo>
                  <a:lnTo>
                    <a:pt x="1178719" y="200025"/>
                  </a:lnTo>
                  <a:lnTo>
                    <a:pt x="1178719" y="190500"/>
                  </a:lnTo>
                  <a:lnTo>
                    <a:pt x="1166813" y="166687"/>
                  </a:lnTo>
                  <a:lnTo>
                    <a:pt x="1104900" y="97631"/>
                  </a:lnTo>
                  <a:lnTo>
                    <a:pt x="1066800" y="61912"/>
                  </a:lnTo>
                  <a:lnTo>
                    <a:pt x="1054894" y="42862"/>
                  </a:lnTo>
                  <a:lnTo>
                    <a:pt x="1050132" y="23812"/>
                  </a:lnTo>
                  <a:lnTo>
                    <a:pt x="1054894" y="11906"/>
                  </a:lnTo>
                  <a:lnTo>
                    <a:pt x="1057275" y="4762"/>
                  </a:lnTo>
                  <a:lnTo>
                    <a:pt x="1071563" y="0"/>
                  </a:lnTo>
                  <a:lnTo>
                    <a:pt x="1107282" y="7143"/>
                  </a:lnTo>
                  <a:lnTo>
                    <a:pt x="1183482" y="28575"/>
                  </a:lnTo>
                  <a:lnTo>
                    <a:pt x="1290638" y="66675"/>
                  </a:lnTo>
                  <a:lnTo>
                    <a:pt x="1343025" y="88106"/>
                  </a:lnTo>
                  <a:lnTo>
                    <a:pt x="1402557" y="114300"/>
                  </a:lnTo>
                  <a:lnTo>
                    <a:pt x="1447800" y="138112"/>
                  </a:lnTo>
                  <a:lnTo>
                    <a:pt x="1473994" y="152400"/>
                  </a:lnTo>
                  <a:lnTo>
                    <a:pt x="1507332" y="176212"/>
                  </a:lnTo>
                  <a:lnTo>
                    <a:pt x="1528763" y="197643"/>
                  </a:lnTo>
                  <a:lnTo>
                    <a:pt x="1552575" y="223837"/>
                  </a:lnTo>
                  <a:lnTo>
                    <a:pt x="1571625" y="250031"/>
                  </a:lnTo>
                  <a:lnTo>
                    <a:pt x="1578769" y="271462"/>
                  </a:lnTo>
                  <a:lnTo>
                    <a:pt x="1581150" y="290512"/>
                  </a:lnTo>
                  <a:lnTo>
                    <a:pt x="1576388" y="319087"/>
                  </a:lnTo>
                  <a:lnTo>
                    <a:pt x="1512094" y="330993"/>
                  </a:lnTo>
                  <a:lnTo>
                    <a:pt x="1435894" y="411956"/>
                  </a:lnTo>
                  <a:lnTo>
                    <a:pt x="1271588" y="604837"/>
                  </a:lnTo>
                  <a:lnTo>
                    <a:pt x="1054894" y="8286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B5FE1289-8BF5-4927-B480-77101955D390}"/>
                </a:ext>
              </a:extLst>
            </p:cNvPr>
            <p:cNvSpPr/>
            <p:nvPr/>
          </p:nvSpPr>
          <p:spPr>
            <a:xfrm>
              <a:off x="4198940" y="1876426"/>
              <a:ext cx="1127125" cy="403225"/>
            </a:xfrm>
            <a:custGeom>
              <a:avLst/>
              <a:gdLst>
                <a:gd name="connsiteX0" fmla="*/ 469106 w 1128712"/>
                <a:gd name="connsiteY0" fmla="*/ 307181 h 402431"/>
                <a:gd name="connsiteX1" fmla="*/ 97631 w 1128712"/>
                <a:gd name="connsiteY1" fmla="*/ 402431 h 402431"/>
                <a:gd name="connsiteX2" fmla="*/ 0 w 1128712"/>
                <a:gd name="connsiteY2" fmla="*/ 214312 h 402431"/>
                <a:gd name="connsiteX3" fmla="*/ 190500 w 1128712"/>
                <a:gd name="connsiteY3" fmla="*/ 204787 h 402431"/>
                <a:gd name="connsiteX4" fmla="*/ 316706 w 1128712"/>
                <a:gd name="connsiteY4" fmla="*/ 190500 h 402431"/>
                <a:gd name="connsiteX5" fmla="*/ 471487 w 1128712"/>
                <a:gd name="connsiteY5" fmla="*/ 157162 h 402431"/>
                <a:gd name="connsiteX6" fmla="*/ 578644 w 1128712"/>
                <a:gd name="connsiteY6" fmla="*/ 130968 h 402431"/>
                <a:gd name="connsiteX7" fmla="*/ 631031 w 1128712"/>
                <a:gd name="connsiteY7" fmla="*/ 114300 h 402431"/>
                <a:gd name="connsiteX8" fmla="*/ 669131 w 1128712"/>
                <a:gd name="connsiteY8" fmla="*/ 97631 h 402431"/>
                <a:gd name="connsiteX9" fmla="*/ 716756 w 1128712"/>
                <a:gd name="connsiteY9" fmla="*/ 61912 h 402431"/>
                <a:gd name="connsiteX10" fmla="*/ 757237 w 1128712"/>
                <a:gd name="connsiteY10" fmla="*/ 23812 h 402431"/>
                <a:gd name="connsiteX11" fmla="*/ 778669 w 1128712"/>
                <a:gd name="connsiteY11" fmla="*/ 7143 h 402431"/>
                <a:gd name="connsiteX12" fmla="*/ 804862 w 1128712"/>
                <a:gd name="connsiteY12" fmla="*/ 0 h 402431"/>
                <a:gd name="connsiteX13" fmla="*/ 838200 w 1128712"/>
                <a:gd name="connsiteY13" fmla="*/ 4762 h 402431"/>
                <a:gd name="connsiteX14" fmla="*/ 873919 w 1128712"/>
                <a:gd name="connsiteY14" fmla="*/ 14287 h 402431"/>
                <a:gd name="connsiteX15" fmla="*/ 940594 w 1128712"/>
                <a:gd name="connsiteY15" fmla="*/ 50006 h 402431"/>
                <a:gd name="connsiteX16" fmla="*/ 1050131 w 1128712"/>
                <a:gd name="connsiteY16" fmla="*/ 116681 h 402431"/>
                <a:gd name="connsiteX17" fmla="*/ 1097756 w 1128712"/>
                <a:gd name="connsiteY17" fmla="*/ 157162 h 402431"/>
                <a:gd name="connsiteX18" fmla="*/ 1121569 w 1128712"/>
                <a:gd name="connsiteY18" fmla="*/ 188118 h 402431"/>
                <a:gd name="connsiteX19" fmla="*/ 1128712 w 1128712"/>
                <a:gd name="connsiteY19" fmla="*/ 214312 h 402431"/>
                <a:gd name="connsiteX20" fmla="*/ 1126331 w 1128712"/>
                <a:gd name="connsiteY20" fmla="*/ 245268 h 402431"/>
                <a:gd name="connsiteX21" fmla="*/ 1112044 w 1128712"/>
                <a:gd name="connsiteY21" fmla="*/ 273843 h 402431"/>
                <a:gd name="connsiteX22" fmla="*/ 1083469 w 1128712"/>
                <a:gd name="connsiteY22" fmla="*/ 292893 h 402431"/>
                <a:gd name="connsiteX23" fmla="*/ 1040606 w 1128712"/>
                <a:gd name="connsiteY23" fmla="*/ 311943 h 402431"/>
                <a:gd name="connsiteX24" fmla="*/ 1007269 w 1128712"/>
                <a:gd name="connsiteY24" fmla="*/ 342900 h 402431"/>
                <a:gd name="connsiteX25" fmla="*/ 714375 w 1128712"/>
                <a:gd name="connsiteY25" fmla="*/ 250031 h 402431"/>
                <a:gd name="connsiteX26" fmla="*/ 469106 w 1128712"/>
                <a:gd name="connsiteY26" fmla="*/ 30718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712" h="402431">
                  <a:moveTo>
                    <a:pt x="469106" y="307181"/>
                  </a:moveTo>
                  <a:lnTo>
                    <a:pt x="97631" y="402431"/>
                  </a:lnTo>
                  <a:lnTo>
                    <a:pt x="0" y="214312"/>
                  </a:lnTo>
                  <a:lnTo>
                    <a:pt x="190500" y="204787"/>
                  </a:lnTo>
                  <a:lnTo>
                    <a:pt x="316706" y="190500"/>
                  </a:lnTo>
                  <a:lnTo>
                    <a:pt x="471487" y="157162"/>
                  </a:lnTo>
                  <a:lnTo>
                    <a:pt x="578644" y="130968"/>
                  </a:lnTo>
                  <a:lnTo>
                    <a:pt x="631031" y="114300"/>
                  </a:lnTo>
                  <a:lnTo>
                    <a:pt x="669131" y="97631"/>
                  </a:lnTo>
                  <a:lnTo>
                    <a:pt x="716756" y="61912"/>
                  </a:lnTo>
                  <a:lnTo>
                    <a:pt x="757237" y="23812"/>
                  </a:lnTo>
                  <a:lnTo>
                    <a:pt x="778669" y="7143"/>
                  </a:lnTo>
                  <a:lnTo>
                    <a:pt x="804862" y="0"/>
                  </a:lnTo>
                  <a:lnTo>
                    <a:pt x="838200" y="4762"/>
                  </a:lnTo>
                  <a:lnTo>
                    <a:pt x="873919" y="14287"/>
                  </a:lnTo>
                  <a:lnTo>
                    <a:pt x="940594" y="50006"/>
                  </a:lnTo>
                  <a:lnTo>
                    <a:pt x="1050131" y="116681"/>
                  </a:lnTo>
                  <a:lnTo>
                    <a:pt x="1097756" y="157162"/>
                  </a:lnTo>
                  <a:lnTo>
                    <a:pt x="1121569" y="188118"/>
                  </a:lnTo>
                  <a:lnTo>
                    <a:pt x="1128712" y="214312"/>
                  </a:lnTo>
                  <a:lnTo>
                    <a:pt x="1126331" y="245268"/>
                  </a:lnTo>
                  <a:lnTo>
                    <a:pt x="1112044" y="273843"/>
                  </a:lnTo>
                  <a:lnTo>
                    <a:pt x="1083469" y="292893"/>
                  </a:lnTo>
                  <a:lnTo>
                    <a:pt x="1040606" y="311943"/>
                  </a:lnTo>
                  <a:lnTo>
                    <a:pt x="1007269" y="342900"/>
                  </a:lnTo>
                  <a:lnTo>
                    <a:pt x="714375" y="250031"/>
                  </a:lnTo>
                  <a:lnTo>
                    <a:pt x="469106" y="3071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2F4A3FFE-F0AA-4497-9491-3EDAAF6EB763}"/>
                </a:ext>
              </a:extLst>
            </p:cNvPr>
            <p:cNvSpPr/>
            <p:nvPr/>
          </p:nvSpPr>
          <p:spPr>
            <a:xfrm>
              <a:off x="4686301" y="2101850"/>
              <a:ext cx="533400" cy="933450"/>
            </a:xfrm>
            <a:custGeom>
              <a:avLst/>
              <a:gdLst>
                <a:gd name="connsiteX0" fmla="*/ 342900 w 533400"/>
                <a:gd name="connsiteY0" fmla="*/ 464344 h 933450"/>
                <a:gd name="connsiteX1" fmla="*/ 211931 w 533400"/>
                <a:gd name="connsiteY1" fmla="*/ 688182 h 933450"/>
                <a:gd name="connsiteX2" fmla="*/ 121444 w 533400"/>
                <a:gd name="connsiteY2" fmla="*/ 845344 h 933450"/>
                <a:gd name="connsiteX3" fmla="*/ 80963 w 533400"/>
                <a:gd name="connsiteY3" fmla="*/ 933450 h 933450"/>
                <a:gd name="connsiteX4" fmla="*/ 0 w 533400"/>
                <a:gd name="connsiteY4" fmla="*/ 926307 h 933450"/>
                <a:gd name="connsiteX5" fmla="*/ 19050 w 533400"/>
                <a:gd name="connsiteY5" fmla="*/ 878682 h 933450"/>
                <a:gd name="connsiteX6" fmla="*/ 90488 w 533400"/>
                <a:gd name="connsiteY6" fmla="*/ 683419 h 933450"/>
                <a:gd name="connsiteX7" fmla="*/ 147638 w 533400"/>
                <a:gd name="connsiteY7" fmla="*/ 504825 h 933450"/>
                <a:gd name="connsiteX8" fmla="*/ 173831 w 533400"/>
                <a:gd name="connsiteY8" fmla="*/ 397669 h 933450"/>
                <a:gd name="connsiteX9" fmla="*/ 190500 w 533400"/>
                <a:gd name="connsiteY9" fmla="*/ 307182 h 933450"/>
                <a:gd name="connsiteX10" fmla="*/ 204788 w 533400"/>
                <a:gd name="connsiteY10" fmla="*/ 202407 h 933450"/>
                <a:gd name="connsiteX11" fmla="*/ 216694 w 533400"/>
                <a:gd name="connsiteY11" fmla="*/ 119063 h 933450"/>
                <a:gd name="connsiteX12" fmla="*/ 216694 w 533400"/>
                <a:gd name="connsiteY12" fmla="*/ 88107 h 933450"/>
                <a:gd name="connsiteX13" fmla="*/ 209550 w 533400"/>
                <a:gd name="connsiteY13" fmla="*/ 57150 h 933450"/>
                <a:gd name="connsiteX14" fmla="*/ 166688 w 533400"/>
                <a:gd name="connsiteY14" fmla="*/ 0 h 933450"/>
                <a:gd name="connsiteX15" fmla="*/ 533400 w 533400"/>
                <a:gd name="connsiteY15" fmla="*/ 69057 h 933450"/>
                <a:gd name="connsiteX16" fmla="*/ 519113 w 533400"/>
                <a:gd name="connsiteY16" fmla="*/ 116682 h 933450"/>
                <a:gd name="connsiteX17" fmla="*/ 485775 w 533400"/>
                <a:gd name="connsiteY17" fmla="*/ 176213 h 933450"/>
                <a:gd name="connsiteX18" fmla="*/ 445294 w 533400"/>
                <a:gd name="connsiteY18" fmla="*/ 257175 h 933450"/>
                <a:gd name="connsiteX19" fmla="*/ 342900 w 533400"/>
                <a:gd name="connsiteY19" fmla="*/ 46434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33450">
                  <a:moveTo>
                    <a:pt x="342900" y="464344"/>
                  </a:moveTo>
                  <a:lnTo>
                    <a:pt x="211931" y="688182"/>
                  </a:lnTo>
                  <a:lnTo>
                    <a:pt x="121444" y="845344"/>
                  </a:lnTo>
                  <a:lnTo>
                    <a:pt x="80963" y="933450"/>
                  </a:lnTo>
                  <a:lnTo>
                    <a:pt x="0" y="926307"/>
                  </a:lnTo>
                  <a:lnTo>
                    <a:pt x="19050" y="878682"/>
                  </a:lnTo>
                  <a:lnTo>
                    <a:pt x="90488" y="683419"/>
                  </a:lnTo>
                  <a:lnTo>
                    <a:pt x="147638" y="504825"/>
                  </a:lnTo>
                  <a:lnTo>
                    <a:pt x="173831" y="397669"/>
                  </a:lnTo>
                  <a:lnTo>
                    <a:pt x="190500" y="307182"/>
                  </a:lnTo>
                  <a:lnTo>
                    <a:pt x="204788" y="202407"/>
                  </a:lnTo>
                  <a:lnTo>
                    <a:pt x="216694" y="119063"/>
                  </a:lnTo>
                  <a:lnTo>
                    <a:pt x="216694" y="88107"/>
                  </a:lnTo>
                  <a:lnTo>
                    <a:pt x="209550" y="57150"/>
                  </a:lnTo>
                  <a:lnTo>
                    <a:pt x="166688" y="0"/>
                  </a:lnTo>
                  <a:lnTo>
                    <a:pt x="533400" y="69057"/>
                  </a:lnTo>
                  <a:lnTo>
                    <a:pt x="519113" y="116682"/>
                  </a:lnTo>
                  <a:lnTo>
                    <a:pt x="485775" y="176213"/>
                  </a:lnTo>
                  <a:lnTo>
                    <a:pt x="445294" y="257175"/>
                  </a:lnTo>
                  <a:lnTo>
                    <a:pt x="342900" y="46434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7064F384-387E-4C3F-A2DF-B818D8F6E378}"/>
                </a:ext>
              </a:extLst>
            </p:cNvPr>
            <p:cNvSpPr/>
            <p:nvPr/>
          </p:nvSpPr>
          <p:spPr>
            <a:xfrm>
              <a:off x="4676776" y="2994026"/>
              <a:ext cx="452438" cy="727075"/>
            </a:xfrm>
            <a:custGeom>
              <a:avLst/>
              <a:gdLst>
                <a:gd name="connsiteX0" fmla="*/ 242888 w 452438"/>
                <a:gd name="connsiteY0" fmla="*/ 728662 h 728662"/>
                <a:gd name="connsiteX1" fmla="*/ 238125 w 452438"/>
                <a:gd name="connsiteY1" fmla="*/ 631031 h 728662"/>
                <a:gd name="connsiteX2" fmla="*/ 228600 w 452438"/>
                <a:gd name="connsiteY2" fmla="*/ 573881 h 728662"/>
                <a:gd name="connsiteX3" fmla="*/ 214313 w 452438"/>
                <a:gd name="connsiteY3" fmla="*/ 516731 h 728662"/>
                <a:gd name="connsiteX4" fmla="*/ 192881 w 452438"/>
                <a:gd name="connsiteY4" fmla="*/ 457200 h 728662"/>
                <a:gd name="connsiteX5" fmla="*/ 164306 w 452438"/>
                <a:gd name="connsiteY5" fmla="*/ 395287 h 728662"/>
                <a:gd name="connsiteX6" fmla="*/ 119063 w 452438"/>
                <a:gd name="connsiteY6" fmla="*/ 304800 h 728662"/>
                <a:gd name="connsiteX7" fmla="*/ 64294 w 452438"/>
                <a:gd name="connsiteY7" fmla="*/ 204787 h 728662"/>
                <a:gd name="connsiteX8" fmla="*/ 40481 w 452438"/>
                <a:gd name="connsiteY8" fmla="*/ 159544 h 728662"/>
                <a:gd name="connsiteX9" fmla="*/ 16669 w 452438"/>
                <a:gd name="connsiteY9" fmla="*/ 121444 h 728662"/>
                <a:gd name="connsiteX10" fmla="*/ 4763 w 452438"/>
                <a:gd name="connsiteY10" fmla="*/ 88106 h 728662"/>
                <a:gd name="connsiteX11" fmla="*/ 0 w 452438"/>
                <a:gd name="connsiteY11" fmla="*/ 54769 h 728662"/>
                <a:gd name="connsiteX12" fmla="*/ 28575 w 452438"/>
                <a:gd name="connsiteY12" fmla="*/ 0 h 728662"/>
                <a:gd name="connsiteX13" fmla="*/ 90488 w 452438"/>
                <a:gd name="connsiteY13" fmla="*/ 0 h 728662"/>
                <a:gd name="connsiteX14" fmla="*/ 90488 w 452438"/>
                <a:gd name="connsiteY14" fmla="*/ 40481 h 728662"/>
                <a:gd name="connsiteX15" fmla="*/ 95250 w 452438"/>
                <a:gd name="connsiteY15" fmla="*/ 64294 h 728662"/>
                <a:gd name="connsiteX16" fmla="*/ 111919 w 452438"/>
                <a:gd name="connsiteY16" fmla="*/ 92869 h 728662"/>
                <a:gd name="connsiteX17" fmla="*/ 157163 w 452438"/>
                <a:gd name="connsiteY17" fmla="*/ 150019 h 728662"/>
                <a:gd name="connsiteX18" fmla="*/ 221456 w 452438"/>
                <a:gd name="connsiteY18" fmla="*/ 247650 h 728662"/>
                <a:gd name="connsiteX19" fmla="*/ 288131 w 452438"/>
                <a:gd name="connsiteY19" fmla="*/ 342900 h 728662"/>
                <a:gd name="connsiteX20" fmla="*/ 340519 w 452438"/>
                <a:gd name="connsiteY20" fmla="*/ 423862 h 728662"/>
                <a:gd name="connsiteX21" fmla="*/ 378619 w 452438"/>
                <a:gd name="connsiteY21" fmla="*/ 495300 h 728662"/>
                <a:gd name="connsiteX22" fmla="*/ 404813 w 452438"/>
                <a:gd name="connsiteY22" fmla="*/ 545306 h 728662"/>
                <a:gd name="connsiteX23" fmla="*/ 423863 w 452438"/>
                <a:gd name="connsiteY23" fmla="*/ 602456 h 728662"/>
                <a:gd name="connsiteX24" fmla="*/ 452438 w 452438"/>
                <a:gd name="connsiteY24" fmla="*/ 711994 h 728662"/>
                <a:gd name="connsiteX25" fmla="*/ 242888 w 452438"/>
                <a:gd name="connsiteY25" fmla="*/ 728662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8" h="728662">
                  <a:moveTo>
                    <a:pt x="242888" y="728662"/>
                  </a:moveTo>
                  <a:lnTo>
                    <a:pt x="238125" y="631031"/>
                  </a:lnTo>
                  <a:lnTo>
                    <a:pt x="228600" y="573881"/>
                  </a:lnTo>
                  <a:lnTo>
                    <a:pt x="214313" y="516731"/>
                  </a:lnTo>
                  <a:lnTo>
                    <a:pt x="192881" y="457200"/>
                  </a:lnTo>
                  <a:lnTo>
                    <a:pt x="164306" y="395287"/>
                  </a:lnTo>
                  <a:lnTo>
                    <a:pt x="119063" y="304800"/>
                  </a:lnTo>
                  <a:lnTo>
                    <a:pt x="64294" y="204787"/>
                  </a:lnTo>
                  <a:lnTo>
                    <a:pt x="40481" y="159544"/>
                  </a:lnTo>
                  <a:lnTo>
                    <a:pt x="16669" y="121444"/>
                  </a:lnTo>
                  <a:lnTo>
                    <a:pt x="4763" y="88106"/>
                  </a:lnTo>
                  <a:lnTo>
                    <a:pt x="0" y="54769"/>
                  </a:lnTo>
                  <a:lnTo>
                    <a:pt x="28575" y="0"/>
                  </a:lnTo>
                  <a:lnTo>
                    <a:pt x="90488" y="0"/>
                  </a:lnTo>
                  <a:lnTo>
                    <a:pt x="90488" y="40481"/>
                  </a:lnTo>
                  <a:lnTo>
                    <a:pt x="95250" y="64294"/>
                  </a:lnTo>
                  <a:lnTo>
                    <a:pt x="111919" y="92869"/>
                  </a:lnTo>
                  <a:lnTo>
                    <a:pt x="157163" y="150019"/>
                  </a:lnTo>
                  <a:lnTo>
                    <a:pt x="221456" y="247650"/>
                  </a:lnTo>
                  <a:lnTo>
                    <a:pt x="288131" y="342900"/>
                  </a:lnTo>
                  <a:lnTo>
                    <a:pt x="340519" y="423862"/>
                  </a:lnTo>
                  <a:lnTo>
                    <a:pt x="378619" y="495300"/>
                  </a:lnTo>
                  <a:lnTo>
                    <a:pt x="404813" y="545306"/>
                  </a:lnTo>
                  <a:lnTo>
                    <a:pt x="423863" y="602456"/>
                  </a:lnTo>
                  <a:lnTo>
                    <a:pt x="452438" y="711994"/>
                  </a:lnTo>
                  <a:lnTo>
                    <a:pt x="242888" y="7286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F0388C1A-19BD-4CDC-9D26-417B3B22E118}"/>
                </a:ext>
              </a:extLst>
            </p:cNvPr>
            <p:cNvSpPr/>
            <p:nvPr/>
          </p:nvSpPr>
          <p:spPr>
            <a:xfrm>
              <a:off x="4678364" y="3654425"/>
              <a:ext cx="474662" cy="857250"/>
            </a:xfrm>
            <a:custGeom>
              <a:avLst/>
              <a:gdLst>
                <a:gd name="connsiteX0" fmla="*/ 245269 w 473869"/>
                <a:gd name="connsiteY0" fmla="*/ 257175 h 857250"/>
                <a:gd name="connsiteX1" fmla="*/ 245269 w 473869"/>
                <a:gd name="connsiteY1" fmla="*/ 142875 h 857250"/>
                <a:gd name="connsiteX2" fmla="*/ 238125 w 473869"/>
                <a:gd name="connsiteY2" fmla="*/ 21432 h 857250"/>
                <a:gd name="connsiteX3" fmla="*/ 433388 w 473869"/>
                <a:gd name="connsiteY3" fmla="*/ 0 h 857250"/>
                <a:gd name="connsiteX4" fmla="*/ 450057 w 473869"/>
                <a:gd name="connsiteY4" fmla="*/ 50007 h 857250"/>
                <a:gd name="connsiteX5" fmla="*/ 466725 w 473869"/>
                <a:gd name="connsiteY5" fmla="*/ 109538 h 857250"/>
                <a:gd name="connsiteX6" fmla="*/ 473869 w 473869"/>
                <a:gd name="connsiteY6" fmla="*/ 192882 h 857250"/>
                <a:gd name="connsiteX7" fmla="*/ 473869 w 473869"/>
                <a:gd name="connsiteY7" fmla="*/ 259557 h 857250"/>
                <a:gd name="connsiteX8" fmla="*/ 469107 w 473869"/>
                <a:gd name="connsiteY8" fmla="*/ 323850 h 857250"/>
                <a:gd name="connsiteX9" fmla="*/ 461963 w 473869"/>
                <a:gd name="connsiteY9" fmla="*/ 404813 h 857250"/>
                <a:gd name="connsiteX10" fmla="*/ 454819 w 473869"/>
                <a:gd name="connsiteY10" fmla="*/ 447675 h 857250"/>
                <a:gd name="connsiteX11" fmla="*/ 438150 w 473869"/>
                <a:gd name="connsiteY11" fmla="*/ 495300 h 857250"/>
                <a:gd name="connsiteX12" fmla="*/ 416719 w 473869"/>
                <a:gd name="connsiteY12" fmla="*/ 550069 h 857250"/>
                <a:gd name="connsiteX13" fmla="*/ 388144 w 473869"/>
                <a:gd name="connsiteY13" fmla="*/ 602457 h 857250"/>
                <a:gd name="connsiteX14" fmla="*/ 295275 w 473869"/>
                <a:gd name="connsiteY14" fmla="*/ 709613 h 857250"/>
                <a:gd name="connsiteX15" fmla="*/ 242888 w 473869"/>
                <a:gd name="connsiteY15" fmla="*/ 762000 h 857250"/>
                <a:gd name="connsiteX16" fmla="*/ 197644 w 473869"/>
                <a:gd name="connsiteY16" fmla="*/ 800100 h 857250"/>
                <a:gd name="connsiteX17" fmla="*/ 154782 w 473869"/>
                <a:gd name="connsiteY17" fmla="*/ 828675 h 857250"/>
                <a:gd name="connsiteX18" fmla="*/ 116682 w 473869"/>
                <a:gd name="connsiteY18" fmla="*/ 845344 h 857250"/>
                <a:gd name="connsiteX19" fmla="*/ 85725 w 473869"/>
                <a:gd name="connsiteY19" fmla="*/ 854869 h 857250"/>
                <a:gd name="connsiteX20" fmla="*/ 64294 w 473869"/>
                <a:gd name="connsiteY20" fmla="*/ 857250 h 857250"/>
                <a:gd name="connsiteX21" fmla="*/ 47625 w 473869"/>
                <a:gd name="connsiteY21" fmla="*/ 847725 h 857250"/>
                <a:gd name="connsiteX22" fmla="*/ 30957 w 473869"/>
                <a:gd name="connsiteY22" fmla="*/ 831057 h 857250"/>
                <a:gd name="connsiteX23" fmla="*/ 16669 w 473869"/>
                <a:gd name="connsiteY23" fmla="*/ 802482 h 857250"/>
                <a:gd name="connsiteX24" fmla="*/ 0 w 473869"/>
                <a:gd name="connsiteY24" fmla="*/ 711994 h 857250"/>
                <a:gd name="connsiteX25" fmla="*/ 128588 w 473869"/>
                <a:gd name="connsiteY25" fmla="*/ 523875 h 857250"/>
                <a:gd name="connsiteX26" fmla="*/ 154782 w 473869"/>
                <a:gd name="connsiteY26" fmla="*/ 507207 h 857250"/>
                <a:gd name="connsiteX27" fmla="*/ 173832 w 473869"/>
                <a:gd name="connsiteY27" fmla="*/ 490538 h 857250"/>
                <a:gd name="connsiteX28" fmla="*/ 192882 w 473869"/>
                <a:gd name="connsiteY28" fmla="*/ 466725 h 857250"/>
                <a:gd name="connsiteX29" fmla="*/ 209550 w 473869"/>
                <a:gd name="connsiteY29" fmla="*/ 435769 h 857250"/>
                <a:gd name="connsiteX30" fmla="*/ 226219 w 473869"/>
                <a:gd name="connsiteY30" fmla="*/ 388144 h 857250"/>
                <a:gd name="connsiteX31" fmla="*/ 240507 w 473869"/>
                <a:gd name="connsiteY31" fmla="*/ 321469 h 857250"/>
                <a:gd name="connsiteX32" fmla="*/ 245269 w 473869"/>
                <a:gd name="connsiteY32" fmla="*/ 25717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3869" h="857250">
                  <a:moveTo>
                    <a:pt x="245269" y="257175"/>
                  </a:moveTo>
                  <a:lnTo>
                    <a:pt x="245269" y="142875"/>
                  </a:lnTo>
                  <a:lnTo>
                    <a:pt x="238125" y="21432"/>
                  </a:lnTo>
                  <a:lnTo>
                    <a:pt x="433388" y="0"/>
                  </a:lnTo>
                  <a:lnTo>
                    <a:pt x="450057" y="50007"/>
                  </a:lnTo>
                  <a:lnTo>
                    <a:pt x="466725" y="109538"/>
                  </a:lnTo>
                  <a:lnTo>
                    <a:pt x="473869" y="192882"/>
                  </a:lnTo>
                  <a:lnTo>
                    <a:pt x="473869" y="259557"/>
                  </a:lnTo>
                  <a:lnTo>
                    <a:pt x="469107" y="323850"/>
                  </a:lnTo>
                  <a:lnTo>
                    <a:pt x="461963" y="404813"/>
                  </a:lnTo>
                  <a:lnTo>
                    <a:pt x="454819" y="447675"/>
                  </a:lnTo>
                  <a:lnTo>
                    <a:pt x="438150" y="495300"/>
                  </a:lnTo>
                  <a:lnTo>
                    <a:pt x="416719" y="550069"/>
                  </a:lnTo>
                  <a:lnTo>
                    <a:pt x="388144" y="602457"/>
                  </a:lnTo>
                  <a:lnTo>
                    <a:pt x="295275" y="709613"/>
                  </a:lnTo>
                  <a:lnTo>
                    <a:pt x="242888" y="762000"/>
                  </a:lnTo>
                  <a:lnTo>
                    <a:pt x="197644" y="800100"/>
                  </a:lnTo>
                  <a:lnTo>
                    <a:pt x="154782" y="828675"/>
                  </a:lnTo>
                  <a:lnTo>
                    <a:pt x="116682" y="845344"/>
                  </a:lnTo>
                  <a:lnTo>
                    <a:pt x="85725" y="854869"/>
                  </a:lnTo>
                  <a:lnTo>
                    <a:pt x="64294" y="857250"/>
                  </a:lnTo>
                  <a:lnTo>
                    <a:pt x="47625" y="847725"/>
                  </a:lnTo>
                  <a:lnTo>
                    <a:pt x="30957" y="831057"/>
                  </a:lnTo>
                  <a:lnTo>
                    <a:pt x="16669" y="802482"/>
                  </a:lnTo>
                  <a:lnTo>
                    <a:pt x="0" y="711994"/>
                  </a:lnTo>
                  <a:lnTo>
                    <a:pt x="128588" y="523875"/>
                  </a:lnTo>
                  <a:lnTo>
                    <a:pt x="154782" y="507207"/>
                  </a:lnTo>
                  <a:lnTo>
                    <a:pt x="173832" y="490538"/>
                  </a:lnTo>
                  <a:lnTo>
                    <a:pt x="192882" y="466725"/>
                  </a:lnTo>
                  <a:lnTo>
                    <a:pt x="209550" y="435769"/>
                  </a:lnTo>
                  <a:lnTo>
                    <a:pt x="226219" y="388144"/>
                  </a:lnTo>
                  <a:lnTo>
                    <a:pt x="240507" y="321469"/>
                  </a:lnTo>
                  <a:lnTo>
                    <a:pt x="245269" y="2571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ECBE9254-007F-4C8D-8127-27E7375877B7}"/>
                </a:ext>
              </a:extLst>
            </p:cNvPr>
            <p:cNvSpPr/>
            <p:nvPr/>
          </p:nvSpPr>
          <p:spPr>
            <a:xfrm>
              <a:off x="4389440" y="4138613"/>
              <a:ext cx="485775" cy="271463"/>
            </a:xfrm>
            <a:custGeom>
              <a:avLst/>
              <a:gdLst>
                <a:gd name="connsiteX0" fmla="*/ 152400 w 485775"/>
                <a:gd name="connsiteY0" fmla="*/ 11906 h 271463"/>
                <a:gd name="connsiteX1" fmla="*/ 211931 w 485775"/>
                <a:gd name="connsiteY1" fmla="*/ 19050 h 271463"/>
                <a:gd name="connsiteX2" fmla="*/ 288131 w 485775"/>
                <a:gd name="connsiteY2" fmla="*/ 33338 h 271463"/>
                <a:gd name="connsiteX3" fmla="*/ 369094 w 485775"/>
                <a:gd name="connsiteY3" fmla="*/ 45244 h 271463"/>
                <a:gd name="connsiteX4" fmla="*/ 485775 w 485775"/>
                <a:gd name="connsiteY4" fmla="*/ 30956 h 271463"/>
                <a:gd name="connsiteX5" fmla="*/ 326231 w 485775"/>
                <a:gd name="connsiteY5" fmla="*/ 271463 h 271463"/>
                <a:gd name="connsiteX6" fmla="*/ 290512 w 485775"/>
                <a:gd name="connsiteY6" fmla="*/ 228600 h 271463"/>
                <a:gd name="connsiteX7" fmla="*/ 271462 w 485775"/>
                <a:gd name="connsiteY7" fmla="*/ 192881 h 271463"/>
                <a:gd name="connsiteX8" fmla="*/ 245269 w 485775"/>
                <a:gd name="connsiteY8" fmla="*/ 164306 h 271463"/>
                <a:gd name="connsiteX9" fmla="*/ 209550 w 485775"/>
                <a:gd name="connsiteY9" fmla="*/ 133350 h 271463"/>
                <a:gd name="connsiteX10" fmla="*/ 180975 w 485775"/>
                <a:gd name="connsiteY10" fmla="*/ 114300 h 271463"/>
                <a:gd name="connsiteX11" fmla="*/ 128587 w 485775"/>
                <a:gd name="connsiteY11" fmla="*/ 90488 h 271463"/>
                <a:gd name="connsiteX12" fmla="*/ 78581 w 485775"/>
                <a:gd name="connsiteY12" fmla="*/ 71438 h 271463"/>
                <a:gd name="connsiteX13" fmla="*/ 38100 w 485775"/>
                <a:gd name="connsiteY13" fmla="*/ 57150 h 271463"/>
                <a:gd name="connsiteX14" fmla="*/ 14287 w 485775"/>
                <a:gd name="connsiteY14" fmla="*/ 47625 h 271463"/>
                <a:gd name="connsiteX15" fmla="*/ 2381 w 485775"/>
                <a:gd name="connsiteY15" fmla="*/ 38100 h 271463"/>
                <a:gd name="connsiteX16" fmla="*/ 0 w 485775"/>
                <a:gd name="connsiteY16" fmla="*/ 23813 h 271463"/>
                <a:gd name="connsiteX17" fmla="*/ 9525 w 485775"/>
                <a:gd name="connsiteY17" fmla="*/ 9525 h 271463"/>
                <a:gd name="connsiteX18" fmla="*/ 33337 w 485775"/>
                <a:gd name="connsiteY18" fmla="*/ 0 h 271463"/>
                <a:gd name="connsiteX19" fmla="*/ 152400 w 485775"/>
                <a:gd name="connsiteY19" fmla="*/ 11906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5775" h="271463">
                  <a:moveTo>
                    <a:pt x="152400" y="11906"/>
                  </a:moveTo>
                  <a:lnTo>
                    <a:pt x="211931" y="19050"/>
                  </a:lnTo>
                  <a:lnTo>
                    <a:pt x="288131" y="33338"/>
                  </a:lnTo>
                  <a:lnTo>
                    <a:pt x="369094" y="45244"/>
                  </a:lnTo>
                  <a:lnTo>
                    <a:pt x="485775" y="30956"/>
                  </a:lnTo>
                  <a:lnTo>
                    <a:pt x="326231" y="271463"/>
                  </a:lnTo>
                  <a:lnTo>
                    <a:pt x="290512" y="228600"/>
                  </a:lnTo>
                  <a:lnTo>
                    <a:pt x="271462" y="192881"/>
                  </a:lnTo>
                  <a:lnTo>
                    <a:pt x="245269" y="164306"/>
                  </a:lnTo>
                  <a:lnTo>
                    <a:pt x="209550" y="133350"/>
                  </a:lnTo>
                  <a:lnTo>
                    <a:pt x="180975" y="114300"/>
                  </a:lnTo>
                  <a:lnTo>
                    <a:pt x="128587" y="90488"/>
                  </a:lnTo>
                  <a:lnTo>
                    <a:pt x="78581" y="71438"/>
                  </a:lnTo>
                  <a:lnTo>
                    <a:pt x="38100" y="57150"/>
                  </a:lnTo>
                  <a:lnTo>
                    <a:pt x="14287" y="47625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9525" y="9525"/>
                  </a:lnTo>
                  <a:lnTo>
                    <a:pt x="33337" y="0"/>
                  </a:lnTo>
                  <a:lnTo>
                    <a:pt x="152400" y="1190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A5651ACC-9D22-4485-A4C2-E52EE705B83C}"/>
                </a:ext>
              </a:extLst>
            </p:cNvPr>
            <p:cNvSpPr/>
            <p:nvPr/>
          </p:nvSpPr>
          <p:spPr>
            <a:xfrm rot="16200000">
              <a:off x="2150270" y="3806031"/>
              <a:ext cx="4002088" cy="387350"/>
            </a:xfrm>
            <a:custGeom>
              <a:avLst/>
              <a:gdLst>
                <a:gd name="connsiteX0" fmla="*/ 2695610 w 4000924"/>
                <a:gd name="connsiteY0" fmla="*/ 387515 h 387515"/>
                <a:gd name="connsiteX1" fmla="*/ 1652038 w 4000924"/>
                <a:gd name="connsiteY1" fmla="*/ 384116 h 387515"/>
                <a:gd name="connsiteX2" fmla="*/ 1247527 w 4000924"/>
                <a:gd name="connsiteY2" fmla="*/ 367120 h 387515"/>
                <a:gd name="connsiteX3" fmla="*/ 843015 w 4000924"/>
                <a:gd name="connsiteY3" fmla="*/ 360321 h 387515"/>
                <a:gd name="connsiteX4" fmla="*/ 421507 w 4000924"/>
                <a:gd name="connsiteY4" fmla="*/ 346724 h 387515"/>
                <a:gd name="connsiteX5" fmla="*/ 309332 w 4000924"/>
                <a:gd name="connsiteY5" fmla="*/ 343325 h 387515"/>
                <a:gd name="connsiteX6" fmla="*/ 254944 w 4000924"/>
                <a:gd name="connsiteY6" fmla="*/ 329728 h 387515"/>
                <a:gd name="connsiteX7" fmla="*/ 166563 w 4000924"/>
                <a:gd name="connsiteY7" fmla="*/ 305933 h 387515"/>
                <a:gd name="connsiteX8" fmla="*/ 88380 w 4000924"/>
                <a:gd name="connsiteY8" fmla="*/ 278739 h 387515"/>
                <a:gd name="connsiteX9" fmla="*/ 50988 w 4000924"/>
                <a:gd name="connsiteY9" fmla="*/ 258343 h 387515"/>
                <a:gd name="connsiteX10" fmla="*/ 23794 w 4000924"/>
                <a:gd name="connsiteY10" fmla="*/ 237948 h 387515"/>
                <a:gd name="connsiteX11" fmla="*/ 3399 w 4000924"/>
                <a:gd name="connsiteY11" fmla="*/ 207355 h 387515"/>
                <a:gd name="connsiteX12" fmla="*/ 0 w 4000924"/>
                <a:gd name="connsiteY12" fmla="*/ 183560 h 387515"/>
                <a:gd name="connsiteX13" fmla="*/ 6798 w 4000924"/>
                <a:gd name="connsiteY13" fmla="*/ 166564 h 387515"/>
                <a:gd name="connsiteX14" fmla="*/ 30593 w 4000924"/>
                <a:gd name="connsiteY14" fmla="*/ 146168 h 387515"/>
                <a:gd name="connsiteX15" fmla="*/ 91780 w 4000924"/>
                <a:gd name="connsiteY15" fmla="*/ 125772 h 387515"/>
                <a:gd name="connsiteX16" fmla="*/ 210753 w 4000924"/>
                <a:gd name="connsiteY16" fmla="*/ 101978 h 387515"/>
                <a:gd name="connsiteX17" fmla="*/ 407910 w 4000924"/>
                <a:gd name="connsiteY17" fmla="*/ 84981 h 387515"/>
                <a:gd name="connsiteX18" fmla="*/ 591470 w 4000924"/>
                <a:gd name="connsiteY18" fmla="*/ 74784 h 387515"/>
                <a:gd name="connsiteX19" fmla="*/ 676452 w 4000924"/>
                <a:gd name="connsiteY19" fmla="*/ 84981 h 387515"/>
                <a:gd name="connsiteX20" fmla="*/ 938194 w 4000924"/>
                <a:gd name="connsiteY20" fmla="*/ 115575 h 387515"/>
                <a:gd name="connsiteX21" fmla="*/ 1104758 w 4000924"/>
                <a:gd name="connsiteY21" fmla="*/ 132571 h 387515"/>
                <a:gd name="connsiteX22" fmla="*/ 1424288 w 4000924"/>
                <a:gd name="connsiteY22" fmla="*/ 149567 h 387515"/>
                <a:gd name="connsiteX23" fmla="*/ 1910382 w 4000924"/>
                <a:gd name="connsiteY23" fmla="*/ 169963 h 387515"/>
                <a:gd name="connsiteX24" fmla="*/ 2535845 w 4000924"/>
                <a:gd name="connsiteY24" fmla="*/ 180161 h 387515"/>
                <a:gd name="connsiteX25" fmla="*/ 3134114 w 4000924"/>
                <a:gd name="connsiteY25" fmla="*/ 183560 h 387515"/>
                <a:gd name="connsiteX26" fmla="*/ 3463842 w 4000924"/>
                <a:gd name="connsiteY26" fmla="*/ 186959 h 387515"/>
                <a:gd name="connsiteX27" fmla="*/ 3640603 w 4000924"/>
                <a:gd name="connsiteY27" fmla="*/ 183560 h 387515"/>
                <a:gd name="connsiteX28" fmla="*/ 3708588 w 4000924"/>
                <a:gd name="connsiteY28" fmla="*/ 169963 h 387515"/>
                <a:gd name="connsiteX29" fmla="*/ 3773174 w 4000924"/>
                <a:gd name="connsiteY29" fmla="*/ 142769 h 387515"/>
                <a:gd name="connsiteX30" fmla="*/ 3885350 w 4000924"/>
                <a:gd name="connsiteY30" fmla="*/ 67985 h 387515"/>
                <a:gd name="connsiteX31" fmla="*/ 3949936 w 4000924"/>
                <a:gd name="connsiteY31" fmla="*/ 16996 h 387515"/>
                <a:gd name="connsiteX32" fmla="*/ 3973730 w 4000924"/>
                <a:gd name="connsiteY32" fmla="*/ 0 h 387515"/>
                <a:gd name="connsiteX33" fmla="*/ 3983928 w 4000924"/>
                <a:gd name="connsiteY33" fmla="*/ 0 h 387515"/>
                <a:gd name="connsiteX34" fmla="*/ 3994126 w 4000924"/>
                <a:gd name="connsiteY34" fmla="*/ 3399 h 387515"/>
                <a:gd name="connsiteX35" fmla="*/ 4000924 w 4000924"/>
                <a:gd name="connsiteY35" fmla="*/ 23795 h 387515"/>
                <a:gd name="connsiteX36" fmla="*/ 3994126 w 4000924"/>
                <a:gd name="connsiteY36" fmla="*/ 71384 h 387515"/>
                <a:gd name="connsiteX37" fmla="*/ 3983928 w 4000924"/>
                <a:gd name="connsiteY37" fmla="*/ 125772 h 387515"/>
                <a:gd name="connsiteX38" fmla="*/ 3946536 w 4000924"/>
                <a:gd name="connsiteY38" fmla="*/ 220952 h 387515"/>
                <a:gd name="connsiteX39" fmla="*/ 3895548 w 4000924"/>
                <a:gd name="connsiteY39" fmla="*/ 377317 h 387515"/>
                <a:gd name="connsiteX40" fmla="*/ 3735782 w 4000924"/>
                <a:gd name="connsiteY40" fmla="*/ 384116 h 387515"/>
                <a:gd name="connsiteX41" fmla="*/ 3222495 w 4000924"/>
                <a:gd name="connsiteY41" fmla="*/ 384116 h 387515"/>
                <a:gd name="connsiteX42" fmla="*/ 2695610 w 4000924"/>
                <a:gd name="connsiteY42" fmla="*/ 387515 h 38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924" h="387515">
                  <a:moveTo>
                    <a:pt x="2695610" y="387515"/>
                  </a:moveTo>
                  <a:lnTo>
                    <a:pt x="1652038" y="384116"/>
                  </a:lnTo>
                  <a:lnTo>
                    <a:pt x="1247527" y="367120"/>
                  </a:lnTo>
                  <a:lnTo>
                    <a:pt x="843015" y="360321"/>
                  </a:lnTo>
                  <a:lnTo>
                    <a:pt x="421507" y="346724"/>
                  </a:lnTo>
                  <a:lnTo>
                    <a:pt x="309332" y="343325"/>
                  </a:lnTo>
                  <a:lnTo>
                    <a:pt x="254944" y="329728"/>
                  </a:lnTo>
                  <a:lnTo>
                    <a:pt x="166563" y="305933"/>
                  </a:lnTo>
                  <a:lnTo>
                    <a:pt x="88380" y="278739"/>
                  </a:lnTo>
                  <a:lnTo>
                    <a:pt x="50988" y="258343"/>
                  </a:lnTo>
                  <a:lnTo>
                    <a:pt x="23794" y="237948"/>
                  </a:lnTo>
                  <a:lnTo>
                    <a:pt x="3399" y="207355"/>
                  </a:lnTo>
                  <a:lnTo>
                    <a:pt x="0" y="183560"/>
                  </a:lnTo>
                  <a:lnTo>
                    <a:pt x="6798" y="166564"/>
                  </a:lnTo>
                  <a:lnTo>
                    <a:pt x="30593" y="146168"/>
                  </a:lnTo>
                  <a:lnTo>
                    <a:pt x="91780" y="125772"/>
                  </a:lnTo>
                  <a:lnTo>
                    <a:pt x="210753" y="101978"/>
                  </a:lnTo>
                  <a:lnTo>
                    <a:pt x="407910" y="84981"/>
                  </a:lnTo>
                  <a:lnTo>
                    <a:pt x="591470" y="74784"/>
                  </a:lnTo>
                  <a:lnTo>
                    <a:pt x="676452" y="84981"/>
                  </a:lnTo>
                  <a:lnTo>
                    <a:pt x="938194" y="115575"/>
                  </a:lnTo>
                  <a:lnTo>
                    <a:pt x="1104758" y="132571"/>
                  </a:lnTo>
                  <a:lnTo>
                    <a:pt x="1424288" y="149567"/>
                  </a:lnTo>
                  <a:lnTo>
                    <a:pt x="1910382" y="169963"/>
                  </a:lnTo>
                  <a:lnTo>
                    <a:pt x="2535845" y="180161"/>
                  </a:lnTo>
                  <a:lnTo>
                    <a:pt x="3134114" y="183560"/>
                  </a:lnTo>
                  <a:lnTo>
                    <a:pt x="3463842" y="186959"/>
                  </a:lnTo>
                  <a:lnTo>
                    <a:pt x="3640603" y="183560"/>
                  </a:lnTo>
                  <a:lnTo>
                    <a:pt x="3708588" y="169963"/>
                  </a:lnTo>
                  <a:lnTo>
                    <a:pt x="3773174" y="142769"/>
                  </a:lnTo>
                  <a:lnTo>
                    <a:pt x="3885350" y="67985"/>
                  </a:lnTo>
                  <a:lnTo>
                    <a:pt x="3949936" y="16996"/>
                  </a:lnTo>
                  <a:lnTo>
                    <a:pt x="3973730" y="0"/>
                  </a:lnTo>
                  <a:lnTo>
                    <a:pt x="3983928" y="0"/>
                  </a:lnTo>
                  <a:lnTo>
                    <a:pt x="3994126" y="3399"/>
                  </a:lnTo>
                  <a:lnTo>
                    <a:pt x="4000924" y="23795"/>
                  </a:lnTo>
                  <a:lnTo>
                    <a:pt x="3994126" y="71384"/>
                  </a:lnTo>
                  <a:lnTo>
                    <a:pt x="3983928" y="125772"/>
                  </a:lnTo>
                  <a:lnTo>
                    <a:pt x="3946536" y="220952"/>
                  </a:lnTo>
                  <a:lnTo>
                    <a:pt x="3895548" y="377317"/>
                  </a:lnTo>
                  <a:lnTo>
                    <a:pt x="3735782" y="384116"/>
                  </a:lnTo>
                  <a:lnTo>
                    <a:pt x="3222495" y="384116"/>
                  </a:lnTo>
                  <a:lnTo>
                    <a:pt x="2695610" y="38751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813DAC6A-2754-45C8-87F2-A6C2344C16AF}"/>
                </a:ext>
              </a:extLst>
            </p:cNvPr>
            <p:cNvSpPr/>
            <p:nvPr/>
          </p:nvSpPr>
          <p:spPr>
            <a:xfrm>
              <a:off x="6583365" y="1958975"/>
              <a:ext cx="2009775" cy="1223962"/>
            </a:xfrm>
            <a:custGeom>
              <a:avLst/>
              <a:gdLst>
                <a:gd name="connsiteX0" fmla="*/ 626268 w 2009775"/>
                <a:gd name="connsiteY0" fmla="*/ 650081 h 1223962"/>
                <a:gd name="connsiteX1" fmla="*/ 388143 w 2009775"/>
                <a:gd name="connsiteY1" fmla="*/ 421481 h 1223962"/>
                <a:gd name="connsiteX2" fmla="*/ 252412 w 2009775"/>
                <a:gd name="connsiteY2" fmla="*/ 285750 h 1223962"/>
                <a:gd name="connsiteX3" fmla="*/ 171450 w 2009775"/>
                <a:gd name="connsiteY3" fmla="*/ 200025 h 1223962"/>
                <a:gd name="connsiteX4" fmla="*/ 0 w 2009775"/>
                <a:gd name="connsiteY4" fmla="*/ 26194 h 1223962"/>
                <a:gd name="connsiteX5" fmla="*/ 95250 w 2009775"/>
                <a:gd name="connsiteY5" fmla="*/ 0 h 1223962"/>
                <a:gd name="connsiteX6" fmla="*/ 209550 w 2009775"/>
                <a:gd name="connsiteY6" fmla="*/ 83344 h 1223962"/>
                <a:gd name="connsiteX7" fmla="*/ 457200 w 2009775"/>
                <a:gd name="connsiteY7" fmla="*/ 261937 h 1223962"/>
                <a:gd name="connsiteX8" fmla="*/ 638175 w 2009775"/>
                <a:gd name="connsiteY8" fmla="*/ 392906 h 1223962"/>
                <a:gd name="connsiteX9" fmla="*/ 809625 w 2009775"/>
                <a:gd name="connsiteY9" fmla="*/ 509587 h 1223962"/>
                <a:gd name="connsiteX10" fmla="*/ 973931 w 2009775"/>
                <a:gd name="connsiteY10" fmla="*/ 616744 h 1223962"/>
                <a:gd name="connsiteX11" fmla="*/ 1100137 w 2009775"/>
                <a:gd name="connsiteY11" fmla="*/ 695325 h 1223962"/>
                <a:gd name="connsiteX12" fmla="*/ 1240631 w 2009775"/>
                <a:gd name="connsiteY12" fmla="*/ 776287 h 1223962"/>
                <a:gd name="connsiteX13" fmla="*/ 1428750 w 2009775"/>
                <a:gd name="connsiteY13" fmla="*/ 873919 h 1223962"/>
                <a:gd name="connsiteX14" fmla="*/ 1576387 w 2009775"/>
                <a:gd name="connsiteY14" fmla="*/ 947737 h 1223962"/>
                <a:gd name="connsiteX15" fmla="*/ 1714500 w 2009775"/>
                <a:gd name="connsiteY15" fmla="*/ 1012031 h 1223962"/>
                <a:gd name="connsiteX16" fmla="*/ 1933575 w 2009775"/>
                <a:gd name="connsiteY16" fmla="*/ 1112044 h 1223962"/>
                <a:gd name="connsiteX17" fmla="*/ 1983581 w 2009775"/>
                <a:gd name="connsiteY17" fmla="*/ 1135856 h 1223962"/>
                <a:gd name="connsiteX18" fmla="*/ 1997868 w 2009775"/>
                <a:gd name="connsiteY18" fmla="*/ 1150144 h 1223962"/>
                <a:gd name="connsiteX19" fmla="*/ 2007393 w 2009775"/>
                <a:gd name="connsiteY19" fmla="*/ 1166812 h 1223962"/>
                <a:gd name="connsiteX20" fmla="*/ 2009775 w 2009775"/>
                <a:gd name="connsiteY20" fmla="*/ 1181100 h 1223962"/>
                <a:gd name="connsiteX21" fmla="*/ 2000250 w 2009775"/>
                <a:gd name="connsiteY21" fmla="*/ 1195387 h 1223962"/>
                <a:gd name="connsiteX22" fmla="*/ 1974056 w 2009775"/>
                <a:gd name="connsiteY22" fmla="*/ 1202531 h 1223962"/>
                <a:gd name="connsiteX23" fmla="*/ 1881187 w 2009775"/>
                <a:gd name="connsiteY23" fmla="*/ 1207294 h 1223962"/>
                <a:gd name="connsiteX24" fmla="*/ 1631156 w 2009775"/>
                <a:gd name="connsiteY24" fmla="*/ 1214437 h 1223962"/>
                <a:gd name="connsiteX25" fmla="*/ 1435893 w 2009775"/>
                <a:gd name="connsiteY25" fmla="*/ 1219200 h 1223962"/>
                <a:gd name="connsiteX26" fmla="*/ 1316831 w 2009775"/>
                <a:gd name="connsiteY26" fmla="*/ 1223962 h 1223962"/>
                <a:gd name="connsiteX27" fmla="*/ 1266825 w 2009775"/>
                <a:gd name="connsiteY27" fmla="*/ 1223962 h 1223962"/>
                <a:gd name="connsiteX28" fmla="*/ 1226343 w 2009775"/>
                <a:gd name="connsiteY28" fmla="*/ 1216819 h 1223962"/>
                <a:gd name="connsiteX29" fmla="*/ 1185862 w 2009775"/>
                <a:gd name="connsiteY29" fmla="*/ 1197769 h 1223962"/>
                <a:gd name="connsiteX30" fmla="*/ 1116806 w 2009775"/>
                <a:gd name="connsiteY30" fmla="*/ 1147762 h 1223962"/>
                <a:gd name="connsiteX31" fmla="*/ 904875 w 2009775"/>
                <a:gd name="connsiteY31" fmla="*/ 931069 h 1223962"/>
                <a:gd name="connsiteX32" fmla="*/ 626268 w 2009775"/>
                <a:gd name="connsiteY32" fmla="*/ 650081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9775" h="1223962">
                  <a:moveTo>
                    <a:pt x="626268" y="650081"/>
                  </a:moveTo>
                  <a:lnTo>
                    <a:pt x="388143" y="421481"/>
                  </a:lnTo>
                  <a:lnTo>
                    <a:pt x="252412" y="285750"/>
                  </a:lnTo>
                  <a:lnTo>
                    <a:pt x="171450" y="200025"/>
                  </a:lnTo>
                  <a:lnTo>
                    <a:pt x="0" y="26194"/>
                  </a:lnTo>
                  <a:lnTo>
                    <a:pt x="95250" y="0"/>
                  </a:lnTo>
                  <a:lnTo>
                    <a:pt x="209550" y="83344"/>
                  </a:lnTo>
                  <a:lnTo>
                    <a:pt x="457200" y="261937"/>
                  </a:lnTo>
                  <a:lnTo>
                    <a:pt x="638175" y="392906"/>
                  </a:lnTo>
                  <a:lnTo>
                    <a:pt x="809625" y="509587"/>
                  </a:lnTo>
                  <a:lnTo>
                    <a:pt x="973931" y="616744"/>
                  </a:lnTo>
                  <a:lnTo>
                    <a:pt x="1100137" y="695325"/>
                  </a:lnTo>
                  <a:lnTo>
                    <a:pt x="1240631" y="776287"/>
                  </a:lnTo>
                  <a:lnTo>
                    <a:pt x="1428750" y="873919"/>
                  </a:lnTo>
                  <a:lnTo>
                    <a:pt x="1576387" y="947737"/>
                  </a:lnTo>
                  <a:lnTo>
                    <a:pt x="1714500" y="1012031"/>
                  </a:lnTo>
                  <a:lnTo>
                    <a:pt x="1933575" y="1112044"/>
                  </a:lnTo>
                  <a:lnTo>
                    <a:pt x="1983581" y="1135856"/>
                  </a:lnTo>
                  <a:lnTo>
                    <a:pt x="1997868" y="1150144"/>
                  </a:lnTo>
                  <a:lnTo>
                    <a:pt x="2007393" y="1166812"/>
                  </a:lnTo>
                  <a:lnTo>
                    <a:pt x="2009775" y="1181100"/>
                  </a:lnTo>
                  <a:lnTo>
                    <a:pt x="2000250" y="1195387"/>
                  </a:lnTo>
                  <a:lnTo>
                    <a:pt x="1974056" y="1202531"/>
                  </a:lnTo>
                  <a:lnTo>
                    <a:pt x="1881187" y="1207294"/>
                  </a:lnTo>
                  <a:lnTo>
                    <a:pt x="1631156" y="1214437"/>
                  </a:lnTo>
                  <a:lnTo>
                    <a:pt x="1435893" y="1219200"/>
                  </a:lnTo>
                  <a:lnTo>
                    <a:pt x="1316831" y="1223962"/>
                  </a:lnTo>
                  <a:lnTo>
                    <a:pt x="1266825" y="1223962"/>
                  </a:lnTo>
                  <a:lnTo>
                    <a:pt x="1226343" y="1216819"/>
                  </a:lnTo>
                  <a:lnTo>
                    <a:pt x="1185862" y="1197769"/>
                  </a:lnTo>
                  <a:lnTo>
                    <a:pt x="1116806" y="1147762"/>
                  </a:lnTo>
                  <a:lnTo>
                    <a:pt x="904875" y="931069"/>
                  </a:lnTo>
                  <a:lnTo>
                    <a:pt x="626268" y="6500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671FEBE1-5D19-4C46-8405-E3B56FF8064D}"/>
                </a:ext>
              </a:extLst>
            </p:cNvPr>
            <p:cNvSpPr/>
            <p:nvPr/>
          </p:nvSpPr>
          <p:spPr>
            <a:xfrm>
              <a:off x="5713415" y="3000376"/>
              <a:ext cx="1647825" cy="344487"/>
            </a:xfrm>
            <a:custGeom>
              <a:avLst/>
              <a:gdLst>
                <a:gd name="connsiteX0" fmla="*/ 1171575 w 1647825"/>
                <a:gd name="connsiteY0" fmla="*/ 290513 h 345281"/>
                <a:gd name="connsiteX1" fmla="*/ 866775 w 1647825"/>
                <a:gd name="connsiteY1" fmla="*/ 328613 h 345281"/>
                <a:gd name="connsiteX2" fmla="*/ 740569 w 1647825"/>
                <a:gd name="connsiteY2" fmla="*/ 340519 h 345281"/>
                <a:gd name="connsiteX3" fmla="*/ 661988 w 1647825"/>
                <a:gd name="connsiteY3" fmla="*/ 340519 h 345281"/>
                <a:gd name="connsiteX4" fmla="*/ 492919 w 1647825"/>
                <a:gd name="connsiteY4" fmla="*/ 345281 h 345281"/>
                <a:gd name="connsiteX5" fmla="*/ 409575 w 1647825"/>
                <a:gd name="connsiteY5" fmla="*/ 338138 h 345281"/>
                <a:gd name="connsiteX6" fmla="*/ 352425 w 1647825"/>
                <a:gd name="connsiteY6" fmla="*/ 328613 h 345281"/>
                <a:gd name="connsiteX7" fmla="*/ 297657 w 1647825"/>
                <a:gd name="connsiteY7" fmla="*/ 319088 h 345281"/>
                <a:gd name="connsiteX8" fmla="*/ 230982 w 1647825"/>
                <a:gd name="connsiteY8" fmla="*/ 300038 h 345281"/>
                <a:gd name="connsiteX9" fmla="*/ 180975 w 1647825"/>
                <a:gd name="connsiteY9" fmla="*/ 278606 h 345281"/>
                <a:gd name="connsiteX10" fmla="*/ 116682 w 1647825"/>
                <a:gd name="connsiteY10" fmla="*/ 247650 h 345281"/>
                <a:gd name="connsiteX11" fmla="*/ 69057 w 1647825"/>
                <a:gd name="connsiteY11" fmla="*/ 216694 h 345281"/>
                <a:gd name="connsiteX12" fmla="*/ 42863 w 1647825"/>
                <a:gd name="connsiteY12" fmla="*/ 195263 h 345281"/>
                <a:gd name="connsiteX13" fmla="*/ 19050 w 1647825"/>
                <a:gd name="connsiteY13" fmla="*/ 171450 h 345281"/>
                <a:gd name="connsiteX14" fmla="*/ 9525 w 1647825"/>
                <a:gd name="connsiteY14" fmla="*/ 159544 h 345281"/>
                <a:gd name="connsiteX15" fmla="*/ 0 w 1647825"/>
                <a:gd name="connsiteY15" fmla="*/ 133350 h 345281"/>
                <a:gd name="connsiteX16" fmla="*/ 0 w 1647825"/>
                <a:gd name="connsiteY16" fmla="*/ 116681 h 345281"/>
                <a:gd name="connsiteX17" fmla="*/ 9525 w 1647825"/>
                <a:gd name="connsiteY17" fmla="*/ 104775 h 345281"/>
                <a:gd name="connsiteX18" fmla="*/ 30957 w 1647825"/>
                <a:gd name="connsiteY18" fmla="*/ 102394 h 345281"/>
                <a:gd name="connsiteX19" fmla="*/ 45244 w 1647825"/>
                <a:gd name="connsiteY19" fmla="*/ 111919 h 345281"/>
                <a:gd name="connsiteX20" fmla="*/ 85725 w 1647825"/>
                <a:gd name="connsiteY20" fmla="*/ 130969 h 345281"/>
                <a:gd name="connsiteX21" fmla="*/ 126207 w 1647825"/>
                <a:gd name="connsiteY21" fmla="*/ 147638 h 345281"/>
                <a:gd name="connsiteX22" fmla="*/ 171450 w 1647825"/>
                <a:gd name="connsiteY22" fmla="*/ 166688 h 345281"/>
                <a:gd name="connsiteX23" fmla="*/ 242888 w 1647825"/>
                <a:gd name="connsiteY23" fmla="*/ 183356 h 345281"/>
                <a:gd name="connsiteX24" fmla="*/ 304800 w 1647825"/>
                <a:gd name="connsiteY24" fmla="*/ 185738 h 345281"/>
                <a:gd name="connsiteX25" fmla="*/ 395288 w 1647825"/>
                <a:gd name="connsiteY25" fmla="*/ 185738 h 345281"/>
                <a:gd name="connsiteX26" fmla="*/ 619125 w 1647825"/>
                <a:gd name="connsiteY26" fmla="*/ 159544 h 345281"/>
                <a:gd name="connsiteX27" fmla="*/ 890588 w 1647825"/>
                <a:gd name="connsiteY27" fmla="*/ 123825 h 345281"/>
                <a:gd name="connsiteX28" fmla="*/ 1062038 w 1647825"/>
                <a:gd name="connsiteY28" fmla="*/ 95250 h 345281"/>
                <a:gd name="connsiteX29" fmla="*/ 1088232 w 1647825"/>
                <a:gd name="connsiteY29" fmla="*/ 80963 h 345281"/>
                <a:gd name="connsiteX30" fmla="*/ 1243013 w 1647825"/>
                <a:gd name="connsiteY30" fmla="*/ 0 h 345281"/>
                <a:gd name="connsiteX31" fmla="*/ 1297782 w 1647825"/>
                <a:gd name="connsiteY31" fmla="*/ 0 h 345281"/>
                <a:gd name="connsiteX32" fmla="*/ 1395413 w 1647825"/>
                <a:gd name="connsiteY32" fmla="*/ 7144 h 345281"/>
                <a:gd name="connsiteX33" fmla="*/ 1469232 w 1647825"/>
                <a:gd name="connsiteY33" fmla="*/ 16669 h 345281"/>
                <a:gd name="connsiteX34" fmla="*/ 1521619 w 1647825"/>
                <a:gd name="connsiteY34" fmla="*/ 26194 h 345281"/>
                <a:gd name="connsiteX35" fmla="*/ 1559719 w 1647825"/>
                <a:gd name="connsiteY35" fmla="*/ 40481 h 345281"/>
                <a:gd name="connsiteX36" fmla="*/ 1597819 w 1647825"/>
                <a:gd name="connsiteY36" fmla="*/ 59531 h 345281"/>
                <a:gd name="connsiteX37" fmla="*/ 1621632 w 1647825"/>
                <a:gd name="connsiteY37" fmla="*/ 78581 h 345281"/>
                <a:gd name="connsiteX38" fmla="*/ 1635919 w 1647825"/>
                <a:gd name="connsiteY38" fmla="*/ 97631 h 345281"/>
                <a:gd name="connsiteX39" fmla="*/ 1645444 w 1647825"/>
                <a:gd name="connsiteY39" fmla="*/ 116681 h 345281"/>
                <a:gd name="connsiteX40" fmla="*/ 1647825 w 1647825"/>
                <a:gd name="connsiteY40" fmla="*/ 135731 h 345281"/>
                <a:gd name="connsiteX41" fmla="*/ 1638300 w 1647825"/>
                <a:gd name="connsiteY41" fmla="*/ 159544 h 345281"/>
                <a:gd name="connsiteX42" fmla="*/ 1621632 w 1647825"/>
                <a:gd name="connsiteY42" fmla="*/ 180975 h 345281"/>
                <a:gd name="connsiteX43" fmla="*/ 1590675 w 1647825"/>
                <a:gd name="connsiteY43" fmla="*/ 209550 h 345281"/>
                <a:gd name="connsiteX44" fmla="*/ 1540669 w 1647825"/>
                <a:gd name="connsiteY44" fmla="*/ 235744 h 345281"/>
                <a:gd name="connsiteX45" fmla="*/ 1171575 w 1647825"/>
                <a:gd name="connsiteY45" fmla="*/ 29051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47825" h="345281">
                  <a:moveTo>
                    <a:pt x="1171575" y="290513"/>
                  </a:moveTo>
                  <a:lnTo>
                    <a:pt x="866775" y="328613"/>
                  </a:lnTo>
                  <a:lnTo>
                    <a:pt x="740569" y="340519"/>
                  </a:lnTo>
                  <a:lnTo>
                    <a:pt x="661988" y="340519"/>
                  </a:lnTo>
                  <a:lnTo>
                    <a:pt x="492919" y="345281"/>
                  </a:lnTo>
                  <a:lnTo>
                    <a:pt x="409575" y="338138"/>
                  </a:lnTo>
                  <a:lnTo>
                    <a:pt x="352425" y="328613"/>
                  </a:lnTo>
                  <a:lnTo>
                    <a:pt x="297657" y="319088"/>
                  </a:lnTo>
                  <a:lnTo>
                    <a:pt x="230982" y="300038"/>
                  </a:lnTo>
                  <a:lnTo>
                    <a:pt x="180975" y="278606"/>
                  </a:lnTo>
                  <a:lnTo>
                    <a:pt x="116682" y="247650"/>
                  </a:lnTo>
                  <a:lnTo>
                    <a:pt x="69057" y="216694"/>
                  </a:lnTo>
                  <a:lnTo>
                    <a:pt x="42863" y="195263"/>
                  </a:lnTo>
                  <a:lnTo>
                    <a:pt x="19050" y="171450"/>
                  </a:lnTo>
                  <a:lnTo>
                    <a:pt x="9525" y="159544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9525" y="104775"/>
                  </a:lnTo>
                  <a:lnTo>
                    <a:pt x="30957" y="102394"/>
                  </a:lnTo>
                  <a:lnTo>
                    <a:pt x="45244" y="111919"/>
                  </a:lnTo>
                  <a:lnTo>
                    <a:pt x="85725" y="130969"/>
                  </a:lnTo>
                  <a:lnTo>
                    <a:pt x="126207" y="147638"/>
                  </a:lnTo>
                  <a:lnTo>
                    <a:pt x="171450" y="166688"/>
                  </a:lnTo>
                  <a:lnTo>
                    <a:pt x="242888" y="183356"/>
                  </a:lnTo>
                  <a:lnTo>
                    <a:pt x="304800" y="185738"/>
                  </a:lnTo>
                  <a:lnTo>
                    <a:pt x="395288" y="185738"/>
                  </a:lnTo>
                  <a:lnTo>
                    <a:pt x="619125" y="159544"/>
                  </a:lnTo>
                  <a:lnTo>
                    <a:pt x="890588" y="123825"/>
                  </a:lnTo>
                  <a:lnTo>
                    <a:pt x="1062038" y="95250"/>
                  </a:lnTo>
                  <a:lnTo>
                    <a:pt x="1088232" y="80963"/>
                  </a:lnTo>
                  <a:lnTo>
                    <a:pt x="1243013" y="0"/>
                  </a:lnTo>
                  <a:lnTo>
                    <a:pt x="1297782" y="0"/>
                  </a:lnTo>
                  <a:lnTo>
                    <a:pt x="1395413" y="7144"/>
                  </a:lnTo>
                  <a:lnTo>
                    <a:pt x="1469232" y="16669"/>
                  </a:lnTo>
                  <a:lnTo>
                    <a:pt x="1521619" y="26194"/>
                  </a:lnTo>
                  <a:lnTo>
                    <a:pt x="1559719" y="40481"/>
                  </a:lnTo>
                  <a:lnTo>
                    <a:pt x="1597819" y="59531"/>
                  </a:lnTo>
                  <a:lnTo>
                    <a:pt x="1621632" y="78581"/>
                  </a:lnTo>
                  <a:lnTo>
                    <a:pt x="1635919" y="97631"/>
                  </a:lnTo>
                  <a:lnTo>
                    <a:pt x="1645444" y="116681"/>
                  </a:lnTo>
                  <a:lnTo>
                    <a:pt x="1647825" y="135731"/>
                  </a:lnTo>
                  <a:lnTo>
                    <a:pt x="1638300" y="159544"/>
                  </a:lnTo>
                  <a:lnTo>
                    <a:pt x="1621632" y="180975"/>
                  </a:lnTo>
                  <a:lnTo>
                    <a:pt x="1590675" y="209550"/>
                  </a:lnTo>
                  <a:lnTo>
                    <a:pt x="1540669" y="235744"/>
                  </a:lnTo>
                  <a:lnTo>
                    <a:pt x="1171575" y="2905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">
              <a:extLst>
                <a:ext uri="{FF2B5EF4-FFF2-40B4-BE49-F238E27FC236}">
                  <a16:creationId xmlns:a16="http://schemas.microsoft.com/office/drawing/2014/main" id="{437CD8FB-FA16-4F82-ACA4-803752A7D09F}"/>
                </a:ext>
              </a:extLst>
            </p:cNvPr>
            <p:cNvSpPr/>
            <p:nvPr/>
          </p:nvSpPr>
          <p:spPr>
            <a:xfrm>
              <a:off x="5307015" y="3759200"/>
              <a:ext cx="511175" cy="989012"/>
            </a:xfrm>
            <a:custGeom>
              <a:avLst/>
              <a:gdLst>
                <a:gd name="connsiteX0" fmla="*/ 226218 w 511968"/>
                <a:gd name="connsiteY0" fmla="*/ 473869 h 988219"/>
                <a:gd name="connsiteX1" fmla="*/ 197643 w 511968"/>
                <a:gd name="connsiteY1" fmla="*/ 314325 h 988219"/>
                <a:gd name="connsiteX2" fmla="*/ 178593 w 511968"/>
                <a:gd name="connsiteY2" fmla="*/ 247650 h 988219"/>
                <a:gd name="connsiteX3" fmla="*/ 150018 w 511968"/>
                <a:gd name="connsiteY3" fmla="*/ 190500 h 988219"/>
                <a:gd name="connsiteX4" fmla="*/ 126206 w 511968"/>
                <a:gd name="connsiteY4" fmla="*/ 150019 h 988219"/>
                <a:gd name="connsiteX5" fmla="*/ 107156 w 511968"/>
                <a:gd name="connsiteY5" fmla="*/ 121444 h 988219"/>
                <a:gd name="connsiteX6" fmla="*/ 71437 w 511968"/>
                <a:gd name="connsiteY6" fmla="*/ 90487 h 988219"/>
                <a:gd name="connsiteX7" fmla="*/ 26193 w 511968"/>
                <a:gd name="connsiteY7" fmla="*/ 57150 h 988219"/>
                <a:gd name="connsiteX8" fmla="*/ 9525 w 511968"/>
                <a:gd name="connsiteY8" fmla="*/ 42862 h 988219"/>
                <a:gd name="connsiteX9" fmla="*/ 0 w 511968"/>
                <a:gd name="connsiteY9" fmla="*/ 28575 h 988219"/>
                <a:gd name="connsiteX10" fmla="*/ 0 w 511968"/>
                <a:gd name="connsiteY10" fmla="*/ 14287 h 988219"/>
                <a:gd name="connsiteX11" fmla="*/ 11906 w 511968"/>
                <a:gd name="connsiteY11" fmla="*/ 4762 h 988219"/>
                <a:gd name="connsiteX12" fmla="*/ 42862 w 511968"/>
                <a:gd name="connsiteY12" fmla="*/ 0 h 988219"/>
                <a:gd name="connsiteX13" fmla="*/ 92868 w 511968"/>
                <a:gd name="connsiteY13" fmla="*/ 2381 h 988219"/>
                <a:gd name="connsiteX14" fmla="*/ 150018 w 511968"/>
                <a:gd name="connsiteY14" fmla="*/ 9525 h 988219"/>
                <a:gd name="connsiteX15" fmla="*/ 200025 w 511968"/>
                <a:gd name="connsiteY15" fmla="*/ 23812 h 988219"/>
                <a:gd name="connsiteX16" fmla="*/ 252412 w 511968"/>
                <a:gd name="connsiteY16" fmla="*/ 45244 h 988219"/>
                <a:gd name="connsiteX17" fmla="*/ 300037 w 511968"/>
                <a:gd name="connsiteY17" fmla="*/ 69056 h 988219"/>
                <a:gd name="connsiteX18" fmla="*/ 342900 w 511968"/>
                <a:gd name="connsiteY18" fmla="*/ 102394 h 988219"/>
                <a:gd name="connsiteX19" fmla="*/ 369093 w 511968"/>
                <a:gd name="connsiteY19" fmla="*/ 135731 h 988219"/>
                <a:gd name="connsiteX20" fmla="*/ 371475 w 511968"/>
                <a:gd name="connsiteY20" fmla="*/ 197644 h 988219"/>
                <a:gd name="connsiteX21" fmla="*/ 409575 w 511968"/>
                <a:gd name="connsiteY21" fmla="*/ 326231 h 988219"/>
                <a:gd name="connsiteX22" fmla="*/ 438150 w 511968"/>
                <a:gd name="connsiteY22" fmla="*/ 442912 h 988219"/>
                <a:gd name="connsiteX23" fmla="*/ 457200 w 511968"/>
                <a:gd name="connsiteY23" fmla="*/ 545306 h 988219"/>
                <a:gd name="connsiteX24" fmla="*/ 488156 w 511968"/>
                <a:gd name="connsiteY24" fmla="*/ 733425 h 988219"/>
                <a:gd name="connsiteX25" fmla="*/ 507206 w 511968"/>
                <a:gd name="connsiteY25" fmla="*/ 842962 h 988219"/>
                <a:gd name="connsiteX26" fmla="*/ 511968 w 511968"/>
                <a:gd name="connsiteY26" fmla="*/ 881062 h 988219"/>
                <a:gd name="connsiteX27" fmla="*/ 504825 w 511968"/>
                <a:gd name="connsiteY27" fmla="*/ 919162 h 988219"/>
                <a:gd name="connsiteX28" fmla="*/ 488156 w 511968"/>
                <a:gd name="connsiteY28" fmla="*/ 959644 h 988219"/>
                <a:gd name="connsiteX29" fmla="*/ 473868 w 511968"/>
                <a:gd name="connsiteY29" fmla="*/ 978694 h 988219"/>
                <a:gd name="connsiteX30" fmla="*/ 454818 w 511968"/>
                <a:gd name="connsiteY30" fmla="*/ 988219 h 988219"/>
                <a:gd name="connsiteX31" fmla="*/ 426243 w 511968"/>
                <a:gd name="connsiteY31" fmla="*/ 988219 h 988219"/>
                <a:gd name="connsiteX32" fmla="*/ 388143 w 511968"/>
                <a:gd name="connsiteY32" fmla="*/ 971550 h 988219"/>
                <a:gd name="connsiteX33" fmla="*/ 342900 w 511968"/>
                <a:gd name="connsiteY33" fmla="*/ 935831 h 988219"/>
                <a:gd name="connsiteX34" fmla="*/ 316706 w 511968"/>
                <a:gd name="connsiteY34" fmla="*/ 907256 h 988219"/>
                <a:gd name="connsiteX35" fmla="*/ 288131 w 511968"/>
                <a:gd name="connsiteY35" fmla="*/ 862012 h 988219"/>
                <a:gd name="connsiteX36" fmla="*/ 261937 w 511968"/>
                <a:gd name="connsiteY36" fmla="*/ 792956 h 988219"/>
                <a:gd name="connsiteX37" fmla="*/ 240506 w 511968"/>
                <a:gd name="connsiteY37" fmla="*/ 716756 h 988219"/>
                <a:gd name="connsiteX38" fmla="*/ 245268 w 511968"/>
                <a:gd name="connsiteY38" fmla="*/ 692944 h 988219"/>
                <a:gd name="connsiteX39" fmla="*/ 252412 w 511968"/>
                <a:gd name="connsiteY39" fmla="*/ 654844 h 988219"/>
                <a:gd name="connsiteX40" fmla="*/ 252412 w 511968"/>
                <a:gd name="connsiteY40" fmla="*/ 614362 h 988219"/>
                <a:gd name="connsiteX41" fmla="*/ 226218 w 511968"/>
                <a:gd name="connsiteY41" fmla="*/ 4738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1968" h="988219">
                  <a:moveTo>
                    <a:pt x="226218" y="473869"/>
                  </a:moveTo>
                  <a:lnTo>
                    <a:pt x="197643" y="314325"/>
                  </a:lnTo>
                  <a:lnTo>
                    <a:pt x="178593" y="247650"/>
                  </a:lnTo>
                  <a:lnTo>
                    <a:pt x="150018" y="190500"/>
                  </a:lnTo>
                  <a:lnTo>
                    <a:pt x="126206" y="150019"/>
                  </a:lnTo>
                  <a:lnTo>
                    <a:pt x="107156" y="121444"/>
                  </a:lnTo>
                  <a:lnTo>
                    <a:pt x="71437" y="90487"/>
                  </a:lnTo>
                  <a:lnTo>
                    <a:pt x="26193" y="57150"/>
                  </a:lnTo>
                  <a:lnTo>
                    <a:pt x="9525" y="4286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4762"/>
                  </a:lnTo>
                  <a:lnTo>
                    <a:pt x="42862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00025" y="23812"/>
                  </a:lnTo>
                  <a:lnTo>
                    <a:pt x="252412" y="45244"/>
                  </a:lnTo>
                  <a:lnTo>
                    <a:pt x="300037" y="69056"/>
                  </a:lnTo>
                  <a:lnTo>
                    <a:pt x="342900" y="102394"/>
                  </a:lnTo>
                  <a:lnTo>
                    <a:pt x="369093" y="135731"/>
                  </a:lnTo>
                  <a:lnTo>
                    <a:pt x="371475" y="197644"/>
                  </a:lnTo>
                  <a:lnTo>
                    <a:pt x="409575" y="326231"/>
                  </a:lnTo>
                  <a:lnTo>
                    <a:pt x="438150" y="442912"/>
                  </a:lnTo>
                  <a:lnTo>
                    <a:pt x="457200" y="545306"/>
                  </a:lnTo>
                  <a:lnTo>
                    <a:pt x="488156" y="733425"/>
                  </a:lnTo>
                  <a:lnTo>
                    <a:pt x="507206" y="842962"/>
                  </a:lnTo>
                  <a:lnTo>
                    <a:pt x="511968" y="881062"/>
                  </a:lnTo>
                  <a:lnTo>
                    <a:pt x="504825" y="919162"/>
                  </a:lnTo>
                  <a:lnTo>
                    <a:pt x="488156" y="959644"/>
                  </a:lnTo>
                  <a:lnTo>
                    <a:pt x="473868" y="978694"/>
                  </a:lnTo>
                  <a:lnTo>
                    <a:pt x="454818" y="988219"/>
                  </a:lnTo>
                  <a:lnTo>
                    <a:pt x="426243" y="988219"/>
                  </a:lnTo>
                  <a:lnTo>
                    <a:pt x="388143" y="971550"/>
                  </a:lnTo>
                  <a:lnTo>
                    <a:pt x="342900" y="935831"/>
                  </a:lnTo>
                  <a:lnTo>
                    <a:pt x="316706" y="907256"/>
                  </a:lnTo>
                  <a:lnTo>
                    <a:pt x="288131" y="862012"/>
                  </a:lnTo>
                  <a:lnTo>
                    <a:pt x="261937" y="792956"/>
                  </a:lnTo>
                  <a:lnTo>
                    <a:pt x="240506" y="716756"/>
                  </a:lnTo>
                  <a:lnTo>
                    <a:pt x="245268" y="692944"/>
                  </a:lnTo>
                  <a:lnTo>
                    <a:pt x="252412" y="654844"/>
                  </a:lnTo>
                  <a:lnTo>
                    <a:pt x="252412" y="614362"/>
                  </a:lnTo>
                  <a:lnTo>
                    <a:pt x="226218" y="4738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0B504489-A837-4E1C-AFA2-142E2DAB4CDB}"/>
                </a:ext>
              </a:extLst>
            </p:cNvPr>
            <p:cNvSpPr/>
            <p:nvPr/>
          </p:nvSpPr>
          <p:spPr>
            <a:xfrm>
              <a:off x="5561015" y="3624263"/>
              <a:ext cx="2389187" cy="963613"/>
            </a:xfrm>
            <a:custGeom>
              <a:avLst/>
              <a:gdLst>
                <a:gd name="connsiteX0" fmla="*/ 1485900 w 2388394"/>
                <a:gd name="connsiteY0" fmla="*/ 266700 h 964406"/>
                <a:gd name="connsiteX1" fmla="*/ 1140619 w 2388394"/>
                <a:gd name="connsiteY1" fmla="*/ 302418 h 964406"/>
                <a:gd name="connsiteX2" fmla="*/ 928688 w 2388394"/>
                <a:gd name="connsiteY2" fmla="*/ 319087 h 964406"/>
                <a:gd name="connsiteX3" fmla="*/ 654844 w 2388394"/>
                <a:gd name="connsiteY3" fmla="*/ 342900 h 964406"/>
                <a:gd name="connsiteX4" fmla="*/ 226219 w 2388394"/>
                <a:gd name="connsiteY4" fmla="*/ 385762 h 964406"/>
                <a:gd name="connsiteX5" fmla="*/ 190500 w 2388394"/>
                <a:gd name="connsiteY5" fmla="*/ 383381 h 964406"/>
                <a:gd name="connsiteX6" fmla="*/ 59532 w 2388394"/>
                <a:gd name="connsiteY6" fmla="*/ 359568 h 964406"/>
                <a:gd name="connsiteX7" fmla="*/ 0 w 2388394"/>
                <a:gd name="connsiteY7" fmla="*/ 247650 h 964406"/>
                <a:gd name="connsiteX8" fmla="*/ 223838 w 2388394"/>
                <a:gd name="connsiteY8" fmla="*/ 245268 h 964406"/>
                <a:gd name="connsiteX9" fmla="*/ 359569 w 2388394"/>
                <a:gd name="connsiteY9" fmla="*/ 242887 h 964406"/>
                <a:gd name="connsiteX10" fmla="*/ 573882 w 2388394"/>
                <a:gd name="connsiteY10" fmla="*/ 223837 h 964406"/>
                <a:gd name="connsiteX11" fmla="*/ 921544 w 2388394"/>
                <a:gd name="connsiteY11" fmla="*/ 183356 h 964406"/>
                <a:gd name="connsiteX12" fmla="*/ 1145382 w 2388394"/>
                <a:gd name="connsiteY12" fmla="*/ 166687 h 964406"/>
                <a:gd name="connsiteX13" fmla="*/ 1514475 w 2388394"/>
                <a:gd name="connsiteY13" fmla="*/ 116681 h 964406"/>
                <a:gd name="connsiteX14" fmla="*/ 1800225 w 2388394"/>
                <a:gd name="connsiteY14" fmla="*/ 78581 h 964406"/>
                <a:gd name="connsiteX15" fmla="*/ 1883569 w 2388394"/>
                <a:gd name="connsiteY15" fmla="*/ 69056 h 964406"/>
                <a:gd name="connsiteX16" fmla="*/ 1928813 w 2388394"/>
                <a:gd name="connsiteY16" fmla="*/ 59531 h 964406"/>
                <a:gd name="connsiteX17" fmla="*/ 1983582 w 2388394"/>
                <a:gd name="connsiteY17" fmla="*/ 35718 h 964406"/>
                <a:gd name="connsiteX18" fmla="*/ 2031207 w 2388394"/>
                <a:gd name="connsiteY18" fmla="*/ 9525 h 964406"/>
                <a:gd name="connsiteX19" fmla="*/ 2055019 w 2388394"/>
                <a:gd name="connsiteY19" fmla="*/ 0 h 964406"/>
                <a:gd name="connsiteX20" fmla="*/ 2074069 w 2388394"/>
                <a:gd name="connsiteY20" fmla="*/ 4762 h 964406"/>
                <a:gd name="connsiteX21" fmla="*/ 2107407 w 2388394"/>
                <a:gd name="connsiteY21" fmla="*/ 21431 h 964406"/>
                <a:gd name="connsiteX22" fmla="*/ 2171700 w 2388394"/>
                <a:gd name="connsiteY22" fmla="*/ 64293 h 964406"/>
                <a:gd name="connsiteX23" fmla="*/ 2243138 w 2388394"/>
                <a:gd name="connsiteY23" fmla="*/ 109537 h 964406"/>
                <a:gd name="connsiteX24" fmla="*/ 2300288 w 2388394"/>
                <a:gd name="connsiteY24" fmla="*/ 150018 h 964406"/>
                <a:gd name="connsiteX25" fmla="*/ 2336007 w 2388394"/>
                <a:gd name="connsiteY25" fmla="*/ 183356 h 964406"/>
                <a:gd name="connsiteX26" fmla="*/ 2369344 w 2388394"/>
                <a:gd name="connsiteY26" fmla="*/ 216693 h 964406"/>
                <a:gd name="connsiteX27" fmla="*/ 2383632 w 2388394"/>
                <a:gd name="connsiteY27" fmla="*/ 238125 h 964406"/>
                <a:gd name="connsiteX28" fmla="*/ 2388394 w 2388394"/>
                <a:gd name="connsiteY28" fmla="*/ 259556 h 964406"/>
                <a:gd name="connsiteX29" fmla="*/ 2388394 w 2388394"/>
                <a:gd name="connsiteY29" fmla="*/ 288131 h 964406"/>
                <a:gd name="connsiteX30" fmla="*/ 2381250 w 2388394"/>
                <a:gd name="connsiteY30" fmla="*/ 314325 h 964406"/>
                <a:gd name="connsiteX31" fmla="*/ 2359819 w 2388394"/>
                <a:gd name="connsiteY31" fmla="*/ 326231 h 964406"/>
                <a:gd name="connsiteX32" fmla="*/ 2336007 w 2388394"/>
                <a:gd name="connsiteY32" fmla="*/ 347662 h 964406"/>
                <a:gd name="connsiteX33" fmla="*/ 2316957 w 2388394"/>
                <a:gd name="connsiteY33" fmla="*/ 369093 h 964406"/>
                <a:gd name="connsiteX34" fmla="*/ 2295525 w 2388394"/>
                <a:gd name="connsiteY34" fmla="*/ 402431 h 964406"/>
                <a:gd name="connsiteX35" fmla="*/ 2245519 w 2388394"/>
                <a:gd name="connsiteY35" fmla="*/ 547687 h 964406"/>
                <a:gd name="connsiteX36" fmla="*/ 2166938 w 2388394"/>
                <a:gd name="connsiteY36" fmla="*/ 750093 h 964406"/>
                <a:gd name="connsiteX37" fmla="*/ 2131219 w 2388394"/>
                <a:gd name="connsiteY37" fmla="*/ 842962 h 964406"/>
                <a:gd name="connsiteX38" fmla="*/ 2100263 w 2388394"/>
                <a:gd name="connsiteY38" fmla="*/ 895350 h 964406"/>
                <a:gd name="connsiteX39" fmla="*/ 2074069 w 2388394"/>
                <a:gd name="connsiteY39" fmla="*/ 926306 h 964406"/>
                <a:gd name="connsiteX40" fmla="*/ 2045494 w 2388394"/>
                <a:gd name="connsiteY40" fmla="*/ 950118 h 964406"/>
                <a:gd name="connsiteX41" fmla="*/ 2009775 w 2388394"/>
                <a:gd name="connsiteY41" fmla="*/ 964406 h 964406"/>
                <a:gd name="connsiteX42" fmla="*/ 1976438 w 2388394"/>
                <a:gd name="connsiteY42" fmla="*/ 964406 h 964406"/>
                <a:gd name="connsiteX43" fmla="*/ 1943100 w 2388394"/>
                <a:gd name="connsiteY43" fmla="*/ 947737 h 964406"/>
                <a:gd name="connsiteX44" fmla="*/ 1862138 w 2388394"/>
                <a:gd name="connsiteY44" fmla="*/ 881062 h 964406"/>
                <a:gd name="connsiteX45" fmla="*/ 1843088 w 2388394"/>
                <a:gd name="connsiteY45" fmla="*/ 854868 h 964406"/>
                <a:gd name="connsiteX46" fmla="*/ 1916907 w 2388394"/>
                <a:gd name="connsiteY46" fmla="*/ 726281 h 964406"/>
                <a:gd name="connsiteX47" fmla="*/ 2012157 w 2388394"/>
                <a:gd name="connsiteY47" fmla="*/ 328612 h 964406"/>
                <a:gd name="connsiteX48" fmla="*/ 2019300 w 2388394"/>
                <a:gd name="connsiteY48" fmla="*/ 283368 h 964406"/>
                <a:gd name="connsiteX49" fmla="*/ 2014538 w 2388394"/>
                <a:gd name="connsiteY49" fmla="*/ 261937 h 964406"/>
                <a:gd name="connsiteX50" fmla="*/ 2002632 w 2388394"/>
                <a:gd name="connsiteY50" fmla="*/ 247650 h 964406"/>
                <a:gd name="connsiteX51" fmla="*/ 1983582 w 2388394"/>
                <a:gd name="connsiteY51" fmla="*/ 238125 h 964406"/>
                <a:gd name="connsiteX52" fmla="*/ 1959769 w 2388394"/>
                <a:gd name="connsiteY52" fmla="*/ 233362 h 964406"/>
                <a:gd name="connsiteX53" fmla="*/ 1926432 w 2388394"/>
                <a:gd name="connsiteY53" fmla="*/ 233362 h 964406"/>
                <a:gd name="connsiteX54" fmla="*/ 1835944 w 2388394"/>
                <a:gd name="connsiteY54" fmla="*/ 240506 h 964406"/>
                <a:gd name="connsiteX55" fmla="*/ 1485900 w 2388394"/>
                <a:gd name="connsiteY55" fmla="*/ 266700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88394" h="964406">
                  <a:moveTo>
                    <a:pt x="1485900" y="266700"/>
                  </a:moveTo>
                  <a:lnTo>
                    <a:pt x="1140619" y="302418"/>
                  </a:lnTo>
                  <a:lnTo>
                    <a:pt x="928688" y="319087"/>
                  </a:lnTo>
                  <a:lnTo>
                    <a:pt x="654844" y="342900"/>
                  </a:lnTo>
                  <a:lnTo>
                    <a:pt x="226219" y="385762"/>
                  </a:lnTo>
                  <a:lnTo>
                    <a:pt x="190500" y="383381"/>
                  </a:lnTo>
                  <a:lnTo>
                    <a:pt x="59532" y="359568"/>
                  </a:lnTo>
                  <a:lnTo>
                    <a:pt x="0" y="247650"/>
                  </a:lnTo>
                  <a:lnTo>
                    <a:pt x="223838" y="245268"/>
                  </a:lnTo>
                  <a:lnTo>
                    <a:pt x="359569" y="242887"/>
                  </a:lnTo>
                  <a:lnTo>
                    <a:pt x="573882" y="223837"/>
                  </a:lnTo>
                  <a:lnTo>
                    <a:pt x="921544" y="183356"/>
                  </a:lnTo>
                  <a:lnTo>
                    <a:pt x="1145382" y="166687"/>
                  </a:lnTo>
                  <a:lnTo>
                    <a:pt x="1514475" y="116681"/>
                  </a:lnTo>
                  <a:lnTo>
                    <a:pt x="1800225" y="78581"/>
                  </a:lnTo>
                  <a:lnTo>
                    <a:pt x="1883569" y="69056"/>
                  </a:lnTo>
                  <a:lnTo>
                    <a:pt x="1928813" y="59531"/>
                  </a:lnTo>
                  <a:lnTo>
                    <a:pt x="1983582" y="35718"/>
                  </a:lnTo>
                  <a:lnTo>
                    <a:pt x="2031207" y="9525"/>
                  </a:lnTo>
                  <a:lnTo>
                    <a:pt x="2055019" y="0"/>
                  </a:lnTo>
                  <a:lnTo>
                    <a:pt x="2074069" y="4762"/>
                  </a:lnTo>
                  <a:lnTo>
                    <a:pt x="2107407" y="21431"/>
                  </a:lnTo>
                  <a:lnTo>
                    <a:pt x="2171700" y="64293"/>
                  </a:lnTo>
                  <a:lnTo>
                    <a:pt x="2243138" y="109537"/>
                  </a:lnTo>
                  <a:lnTo>
                    <a:pt x="2300288" y="150018"/>
                  </a:lnTo>
                  <a:lnTo>
                    <a:pt x="2336007" y="183356"/>
                  </a:lnTo>
                  <a:lnTo>
                    <a:pt x="2369344" y="216693"/>
                  </a:lnTo>
                  <a:lnTo>
                    <a:pt x="2383632" y="238125"/>
                  </a:lnTo>
                  <a:lnTo>
                    <a:pt x="2388394" y="259556"/>
                  </a:lnTo>
                  <a:lnTo>
                    <a:pt x="2388394" y="288131"/>
                  </a:lnTo>
                  <a:lnTo>
                    <a:pt x="2381250" y="314325"/>
                  </a:lnTo>
                  <a:lnTo>
                    <a:pt x="2359819" y="326231"/>
                  </a:lnTo>
                  <a:lnTo>
                    <a:pt x="2336007" y="347662"/>
                  </a:lnTo>
                  <a:lnTo>
                    <a:pt x="2316957" y="369093"/>
                  </a:lnTo>
                  <a:lnTo>
                    <a:pt x="2295525" y="402431"/>
                  </a:lnTo>
                  <a:lnTo>
                    <a:pt x="2245519" y="547687"/>
                  </a:lnTo>
                  <a:lnTo>
                    <a:pt x="2166938" y="750093"/>
                  </a:lnTo>
                  <a:lnTo>
                    <a:pt x="2131219" y="842962"/>
                  </a:lnTo>
                  <a:lnTo>
                    <a:pt x="2100263" y="895350"/>
                  </a:lnTo>
                  <a:lnTo>
                    <a:pt x="2074069" y="926306"/>
                  </a:lnTo>
                  <a:lnTo>
                    <a:pt x="2045494" y="950118"/>
                  </a:lnTo>
                  <a:lnTo>
                    <a:pt x="2009775" y="964406"/>
                  </a:lnTo>
                  <a:lnTo>
                    <a:pt x="1976438" y="964406"/>
                  </a:lnTo>
                  <a:lnTo>
                    <a:pt x="1943100" y="947737"/>
                  </a:lnTo>
                  <a:lnTo>
                    <a:pt x="1862138" y="881062"/>
                  </a:lnTo>
                  <a:lnTo>
                    <a:pt x="1843088" y="854868"/>
                  </a:lnTo>
                  <a:lnTo>
                    <a:pt x="1916907" y="726281"/>
                  </a:lnTo>
                  <a:lnTo>
                    <a:pt x="2012157" y="328612"/>
                  </a:lnTo>
                  <a:lnTo>
                    <a:pt x="2019300" y="283368"/>
                  </a:lnTo>
                  <a:lnTo>
                    <a:pt x="2014538" y="261937"/>
                  </a:lnTo>
                  <a:lnTo>
                    <a:pt x="2002632" y="247650"/>
                  </a:lnTo>
                  <a:lnTo>
                    <a:pt x="1983582" y="238125"/>
                  </a:lnTo>
                  <a:lnTo>
                    <a:pt x="1959769" y="233362"/>
                  </a:lnTo>
                  <a:lnTo>
                    <a:pt x="1926432" y="233362"/>
                  </a:lnTo>
                  <a:lnTo>
                    <a:pt x="1835944" y="240506"/>
                  </a:lnTo>
                  <a:lnTo>
                    <a:pt x="1485900" y="2667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8">
              <a:extLst>
                <a:ext uri="{FF2B5EF4-FFF2-40B4-BE49-F238E27FC236}">
                  <a16:creationId xmlns:a16="http://schemas.microsoft.com/office/drawing/2014/main" id="{6A50B5F6-5946-4880-A361-D4915CEAB0BE}"/>
                </a:ext>
              </a:extLst>
            </p:cNvPr>
            <p:cNvSpPr/>
            <p:nvPr/>
          </p:nvSpPr>
          <p:spPr>
            <a:xfrm>
              <a:off x="5707065" y="4321175"/>
              <a:ext cx="1838325" cy="323850"/>
            </a:xfrm>
            <a:custGeom>
              <a:avLst/>
              <a:gdLst>
                <a:gd name="connsiteX0" fmla="*/ 1216818 w 1838325"/>
                <a:gd name="connsiteY0" fmla="*/ 209550 h 323850"/>
                <a:gd name="connsiteX1" fmla="*/ 947737 w 1838325"/>
                <a:gd name="connsiteY1" fmla="*/ 226219 h 323850"/>
                <a:gd name="connsiteX2" fmla="*/ 745331 w 1838325"/>
                <a:gd name="connsiteY2" fmla="*/ 242887 h 323850"/>
                <a:gd name="connsiteX3" fmla="*/ 371475 w 1838325"/>
                <a:gd name="connsiteY3" fmla="*/ 283369 h 323850"/>
                <a:gd name="connsiteX4" fmla="*/ 57150 w 1838325"/>
                <a:gd name="connsiteY4" fmla="*/ 323850 h 323850"/>
                <a:gd name="connsiteX5" fmla="*/ 0 w 1838325"/>
                <a:gd name="connsiteY5" fmla="*/ 161925 h 323850"/>
                <a:gd name="connsiteX6" fmla="*/ 395287 w 1838325"/>
                <a:gd name="connsiteY6" fmla="*/ 123825 h 323850"/>
                <a:gd name="connsiteX7" fmla="*/ 766762 w 1838325"/>
                <a:gd name="connsiteY7" fmla="*/ 83344 h 323850"/>
                <a:gd name="connsiteX8" fmla="*/ 978693 w 1838325"/>
                <a:gd name="connsiteY8" fmla="*/ 66675 h 323850"/>
                <a:gd name="connsiteX9" fmla="*/ 1509712 w 1838325"/>
                <a:gd name="connsiteY9" fmla="*/ 23812 h 323850"/>
                <a:gd name="connsiteX10" fmla="*/ 1814512 w 1838325"/>
                <a:gd name="connsiteY10" fmla="*/ 0 h 323850"/>
                <a:gd name="connsiteX11" fmla="*/ 1838325 w 1838325"/>
                <a:gd name="connsiteY11" fmla="*/ 166687 h 323850"/>
                <a:gd name="connsiteX12" fmla="*/ 1647825 w 1838325"/>
                <a:gd name="connsiteY12" fmla="*/ 183356 h 323850"/>
                <a:gd name="connsiteX13" fmla="*/ 1216818 w 1838325"/>
                <a:gd name="connsiteY13" fmla="*/ 2095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8325" h="323850">
                  <a:moveTo>
                    <a:pt x="1216818" y="209550"/>
                  </a:moveTo>
                  <a:lnTo>
                    <a:pt x="947737" y="226219"/>
                  </a:lnTo>
                  <a:lnTo>
                    <a:pt x="745331" y="242887"/>
                  </a:lnTo>
                  <a:lnTo>
                    <a:pt x="371475" y="283369"/>
                  </a:lnTo>
                  <a:lnTo>
                    <a:pt x="57150" y="323850"/>
                  </a:lnTo>
                  <a:lnTo>
                    <a:pt x="0" y="161925"/>
                  </a:lnTo>
                  <a:lnTo>
                    <a:pt x="395287" y="123825"/>
                  </a:lnTo>
                  <a:lnTo>
                    <a:pt x="766762" y="83344"/>
                  </a:lnTo>
                  <a:lnTo>
                    <a:pt x="978693" y="66675"/>
                  </a:lnTo>
                  <a:lnTo>
                    <a:pt x="1509712" y="23812"/>
                  </a:lnTo>
                  <a:lnTo>
                    <a:pt x="1814512" y="0"/>
                  </a:lnTo>
                  <a:lnTo>
                    <a:pt x="1838325" y="166687"/>
                  </a:lnTo>
                  <a:lnTo>
                    <a:pt x="1647825" y="183356"/>
                  </a:lnTo>
                  <a:lnTo>
                    <a:pt x="1216818" y="2095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ECA42159-4C25-4D5A-9623-18DDE33AFB16}"/>
                </a:ext>
              </a:extLst>
            </p:cNvPr>
            <p:cNvSpPr/>
            <p:nvPr/>
          </p:nvSpPr>
          <p:spPr>
            <a:xfrm rot="16200000">
              <a:off x="4640264" y="3817938"/>
              <a:ext cx="2633663" cy="1611312"/>
            </a:xfrm>
            <a:custGeom>
              <a:avLst/>
              <a:gdLst>
                <a:gd name="connsiteX0" fmla="*/ 1728787 w 2633662"/>
                <a:gd name="connsiteY0" fmla="*/ 1566862 h 1612106"/>
                <a:gd name="connsiteX1" fmla="*/ 1531143 w 2633662"/>
                <a:gd name="connsiteY1" fmla="*/ 1559719 h 1612106"/>
                <a:gd name="connsiteX2" fmla="*/ 1397793 w 2633662"/>
                <a:gd name="connsiteY2" fmla="*/ 1543050 h 1612106"/>
                <a:gd name="connsiteX3" fmla="*/ 1314450 w 2633662"/>
                <a:gd name="connsiteY3" fmla="*/ 1514475 h 1612106"/>
                <a:gd name="connsiteX4" fmla="*/ 1240631 w 2633662"/>
                <a:gd name="connsiteY4" fmla="*/ 1495425 h 1612106"/>
                <a:gd name="connsiteX5" fmla="*/ 1047750 w 2633662"/>
                <a:gd name="connsiteY5" fmla="*/ 1395412 h 1612106"/>
                <a:gd name="connsiteX6" fmla="*/ 892968 w 2633662"/>
                <a:gd name="connsiteY6" fmla="*/ 1302544 h 1612106"/>
                <a:gd name="connsiteX7" fmla="*/ 773906 w 2633662"/>
                <a:gd name="connsiteY7" fmla="*/ 1221581 h 1612106"/>
                <a:gd name="connsiteX8" fmla="*/ 633412 w 2633662"/>
                <a:gd name="connsiteY8" fmla="*/ 1109662 h 1612106"/>
                <a:gd name="connsiteX9" fmla="*/ 519112 w 2633662"/>
                <a:gd name="connsiteY9" fmla="*/ 1004887 h 1612106"/>
                <a:gd name="connsiteX10" fmla="*/ 435768 w 2633662"/>
                <a:gd name="connsiteY10" fmla="*/ 912019 h 1612106"/>
                <a:gd name="connsiteX11" fmla="*/ 364331 w 2633662"/>
                <a:gd name="connsiteY11" fmla="*/ 812006 h 1612106"/>
                <a:gd name="connsiteX12" fmla="*/ 283368 w 2633662"/>
                <a:gd name="connsiteY12" fmla="*/ 681037 h 1612106"/>
                <a:gd name="connsiteX13" fmla="*/ 188118 w 2633662"/>
                <a:gd name="connsiteY13" fmla="*/ 488156 h 1612106"/>
                <a:gd name="connsiteX14" fmla="*/ 128587 w 2633662"/>
                <a:gd name="connsiteY14" fmla="*/ 364331 h 1612106"/>
                <a:gd name="connsiteX15" fmla="*/ 54768 w 2633662"/>
                <a:gd name="connsiteY15" fmla="*/ 185737 h 1612106"/>
                <a:gd name="connsiteX16" fmla="*/ 7143 w 2633662"/>
                <a:gd name="connsiteY16" fmla="*/ 64294 h 1612106"/>
                <a:gd name="connsiteX17" fmla="*/ 0 w 2633662"/>
                <a:gd name="connsiteY17" fmla="*/ 33337 h 1612106"/>
                <a:gd name="connsiteX18" fmla="*/ 0 w 2633662"/>
                <a:gd name="connsiteY18" fmla="*/ 19050 h 1612106"/>
                <a:gd name="connsiteX19" fmla="*/ 4762 w 2633662"/>
                <a:gd name="connsiteY19" fmla="*/ 4762 h 1612106"/>
                <a:gd name="connsiteX20" fmla="*/ 19050 w 2633662"/>
                <a:gd name="connsiteY20" fmla="*/ 0 h 1612106"/>
                <a:gd name="connsiteX21" fmla="*/ 35718 w 2633662"/>
                <a:gd name="connsiteY21" fmla="*/ 2381 h 1612106"/>
                <a:gd name="connsiteX22" fmla="*/ 59531 w 2633662"/>
                <a:gd name="connsiteY22" fmla="*/ 21431 h 1612106"/>
                <a:gd name="connsiteX23" fmla="*/ 95250 w 2633662"/>
                <a:gd name="connsiteY23" fmla="*/ 102394 h 1612106"/>
                <a:gd name="connsiteX24" fmla="*/ 159543 w 2633662"/>
                <a:gd name="connsiteY24" fmla="*/ 219075 h 1612106"/>
                <a:gd name="connsiteX25" fmla="*/ 200025 w 2633662"/>
                <a:gd name="connsiteY25" fmla="*/ 285750 h 1612106"/>
                <a:gd name="connsiteX26" fmla="*/ 264318 w 2633662"/>
                <a:gd name="connsiteY26" fmla="*/ 385762 h 1612106"/>
                <a:gd name="connsiteX27" fmla="*/ 333375 w 2633662"/>
                <a:gd name="connsiteY27" fmla="*/ 495300 h 1612106"/>
                <a:gd name="connsiteX28" fmla="*/ 407193 w 2633662"/>
                <a:gd name="connsiteY28" fmla="*/ 592931 h 1612106"/>
                <a:gd name="connsiteX29" fmla="*/ 469106 w 2633662"/>
                <a:gd name="connsiteY29" fmla="*/ 671512 h 1612106"/>
                <a:gd name="connsiteX30" fmla="*/ 581025 w 2633662"/>
                <a:gd name="connsiteY30" fmla="*/ 795337 h 1612106"/>
                <a:gd name="connsiteX31" fmla="*/ 661987 w 2633662"/>
                <a:gd name="connsiteY31" fmla="*/ 871537 h 1612106"/>
                <a:gd name="connsiteX32" fmla="*/ 716756 w 2633662"/>
                <a:gd name="connsiteY32" fmla="*/ 923925 h 1612106"/>
                <a:gd name="connsiteX33" fmla="*/ 764381 w 2633662"/>
                <a:gd name="connsiteY33" fmla="*/ 962025 h 1612106"/>
                <a:gd name="connsiteX34" fmla="*/ 821531 w 2633662"/>
                <a:gd name="connsiteY34" fmla="*/ 1004887 h 1612106"/>
                <a:gd name="connsiteX35" fmla="*/ 890587 w 2633662"/>
                <a:gd name="connsiteY35" fmla="*/ 1050131 h 1612106"/>
                <a:gd name="connsiteX36" fmla="*/ 940593 w 2633662"/>
                <a:gd name="connsiteY36" fmla="*/ 1083469 h 1612106"/>
                <a:gd name="connsiteX37" fmla="*/ 1026318 w 2633662"/>
                <a:gd name="connsiteY37" fmla="*/ 1131094 h 1612106"/>
                <a:gd name="connsiteX38" fmla="*/ 1126331 w 2633662"/>
                <a:gd name="connsiteY38" fmla="*/ 1178719 h 1612106"/>
                <a:gd name="connsiteX39" fmla="*/ 1219200 w 2633662"/>
                <a:gd name="connsiteY39" fmla="*/ 1219200 h 1612106"/>
                <a:gd name="connsiteX40" fmla="*/ 1307306 w 2633662"/>
                <a:gd name="connsiteY40" fmla="*/ 1250156 h 1612106"/>
                <a:gd name="connsiteX41" fmla="*/ 1388268 w 2633662"/>
                <a:gd name="connsiteY41" fmla="*/ 1271587 h 1612106"/>
                <a:gd name="connsiteX42" fmla="*/ 1521618 w 2633662"/>
                <a:gd name="connsiteY42" fmla="*/ 1293019 h 1612106"/>
                <a:gd name="connsiteX43" fmla="*/ 1778793 w 2633662"/>
                <a:gd name="connsiteY43" fmla="*/ 1312069 h 1612106"/>
                <a:gd name="connsiteX44" fmla="*/ 2007393 w 2633662"/>
                <a:gd name="connsiteY44" fmla="*/ 1316831 h 1612106"/>
                <a:gd name="connsiteX45" fmla="*/ 2109787 w 2633662"/>
                <a:gd name="connsiteY45" fmla="*/ 1312069 h 1612106"/>
                <a:gd name="connsiteX46" fmla="*/ 2390775 w 2633662"/>
                <a:gd name="connsiteY46" fmla="*/ 1314450 h 1612106"/>
                <a:gd name="connsiteX47" fmla="*/ 2438400 w 2633662"/>
                <a:gd name="connsiteY47" fmla="*/ 1302544 h 1612106"/>
                <a:gd name="connsiteX48" fmla="*/ 2478881 w 2633662"/>
                <a:gd name="connsiteY48" fmla="*/ 1288256 h 1612106"/>
                <a:gd name="connsiteX49" fmla="*/ 2536031 w 2633662"/>
                <a:gd name="connsiteY49" fmla="*/ 1259681 h 1612106"/>
                <a:gd name="connsiteX50" fmla="*/ 2581275 w 2633662"/>
                <a:gd name="connsiteY50" fmla="*/ 1214437 h 1612106"/>
                <a:gd name="connsiteX51" fmla="*/ 2633662 w 2633662"/>
                <a:gd name="connsiteY51" fmla="*/ 1119187 h 1612106"/>
                <a:gd name="connsiteX52" fmla="*/ 2628900 w 2633662"/>
                <a:gd name="connsiteY52" fmla="*/ 1295400 h 1612106"/>
                <a:gd name="connsiteX53" fmla="*/ 2576512 w 2633662"/>
                <a:gd name="connsiteY53" fmla="*/ 1381125 h 1612106"/>
                <a:gd name="connsiteX54" fmla="*/ 2524125 w 2633662"/>
                <a:gd name="connsiteY54" fmla="*/ 1493044 h 1612106"/>
                <a:gd name="connsiteX55" fmla="*/ 2481262 w 2633662"/>
                <a:gd name="connsiteY55" fmla="*/ 1569244 h 1612106"/>
                <a:gd name="connsiteX56" fmla="*/ 2457450 w 2633662"/>
                <a:gd name="connsiteY56" fmla="*/ 1593056 h 1612106"/>
                <a:gd name="connsiteX57" fmla="*/ 2438400 w 2633662"/>
                <a:gd name="connsiteY57" fmla="*/ 1602581 h 1612106"/>
                <a:gd name="connsiteX58" fmla="*/ 2414587 w 2633662"/>
                <a:gd name="connsiteY58" fmla="*/ 1612106 h 1612106"/>
                <a:gd name="connsiteX59" fmla="*/ 2381250 w 2633662"/>
                <a:gd name="connsiteY59" fmla="*/ 1612106 h 1612106"/>
                <a:gd name="connsiteX60" fmla="*/ 2333625 w 2633662"/>
                <a:gd name="connsiteY60" fmla="*/ 1597819 h 1612106"/>
                <a:gd name="connsiteX61" fmla="*/ 2221706 w 2633662"/>
                <a:gd name="connsiteY61" fmla="*/ 1585912 h 1612106"/>
                <a:gd name="connsiteX62" fmla="*/ 2140743 w 2633662"/>
                <a:gd name="connsiteY62" fmla="*/ 1585912 h 1612106"/>
                <a:gd name="connsiteX63" fmla="*/ 2035968 w 2633662"/>
                <a:gd name="connsiteY63" fmla="*/ 1581150 h 1612106"/>
                <a:gd name="connsiteX64" fmla="*/ 1728787 w 2633662"/>
                <a:gd name="connsiteY64" fmla="*/ 156686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33662" h="1612106">
                  <a:moveTo>
                    <a:pt x="1728787" y="1566862"/>
                  </a:moveTo>
                  <a:lnTo>
                    <a:pt x="1531143" y="1559719"/>
                  </a:lnTo>
                  <a:lnTo>
                    <a:pt x="1397793" y="1543050"/>
                  </a:lnTo>
                  <a:lnTo>
                    <a:pt x="1314450" y="1514475"/>
                  </a:lnTo>
                  <a:lnTo>
                    <a:pt x="1240631" y="1495425"/>
                  </a:lnTo>
                  <a:lnTo>
                    <a:pt x="1047750" y="1395412"/>
                  </a:lnTo>
                  <a:lnTo>
                    <a:pt x="892968" y="1302544"/>
                  </a:lnTo>
                  <a:lnTo>
                    <a:pt x="773906" y="1221581"/>
                  </a:lnTo>
                  <a:lnTo>
                    <a:pt x="633412" y="1109662"/>
                  </a:lnTo>
                  <a:lnTo>
                    <a:pt x="519112" y="1004887"/>
                  </a:lnTo>
                  <a:lnTo>
                    <a:pt x="435768" y="912019"/>
                  </a:lnTo>
                  <a:lnTo>
                    <a:pt x="364331" y="812006"/>
                  </a:lnTo>
                  <a:lnTo>
                    <a:pt x="283368" y="681037"/>
                  </a:lnTo>
                  <a:lnTo>
                    <a:pt x="188118" y="488156"/>
                  </a:lnTo>
                  <a:lnTo>
                    <a:pt x="128587" y="364331"/>
                  </a:lnTo>
                  <a:lnTo>
                    <a:pt x="54768" y="185737"/>
                  </a:lnTo>
                  <a:lnTo>
                    <a:pt x="7143" y="64294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35718" y="2381"/>
                  </a:lnTo>
                  <a:lnTo>
                    <a:pt x="59531" y="21431"/>
                  </a:lnTo>
                  <a:lnTo>
                    <a:pt x="95250" y="102394"/>
                  </a:lnTo>
                  <a:lnTo>
                    <a:pt x="159543" y="219075"/>
                  </a:lnTo>
                  <a:lnTo>
                    <a:pt x="200025" y="285750"/>
                  </a:lnTo>
                  <a:lnTo>
                    <a:pt x="264318" y="385762"/>
                  </a:lnTo>
                  <a:lnTo>
                    <a:pt x="333375" y="495300"/>
                  </a:lnTo>
                  <a:lnTo>
                    <a:pt x="407193" y="592931"/>
                  </a:lnTo>
                  <a:lnTo>
                    <a:pt x="469106" y="671512"/>
                  </a:lnTo>
                  <a:lnTo>
                    <a:pt x="581025" y="795337"/>
                  </a:lnTo>
                  <a:lnTo>
                    <a:pt x="661987" y="871537"/>
                  </a:lnTo>
                  <a:lnTo>
                    <a:pt x="716756" y="923925"/>
                  </a:lnTo>
                  <a:lnTo>
                    <a:pt x="764381" y="962025"/>
                  </a:lnTo>
                  <a:lnTo>
                    <a:pt x="821531" y="1004887"/>
                  </a:lnTo>
                  <a:lnTo>
                    <a:pt x="890587" y="1050131"/>
                  </a:lnTo>
                  <a:lnTo>
                    <a:pt x="940593" y="1083469"/>
                  </a:lnTo>
                  <a:lnTo>
                    <a:pt x="1026318" y="1131094"/>
                  </a:lnTo>
                  <a:lnTo>
                    <a:pt x="1126331" y="1178719"/>
                  </a:lnTo>
                  <a:lnTo>
                    <a:pt x="1219200" y="1219200"/>
                  </a:lnTo>
                  <a:lnTo>
                    <a:pt x="1307306" y="1250156"/>
                  </a:lnTo>
                  <a:lnTo>
                    <a:pt x="1388268" y="1271587"/>
                  </a:lnTo>
                  <a:lnTo>
                    <a:pt x="1521618" y="1293019"/>
                  </a:lnTo>
                  <a:lnTo>
                    <a:pt x="1778793" y="1312069"/>
                  </a:lnTo>
                  <a:lnTo>
                    <a:pt x="2007393" y="1316831"/>
                  </a:lnTo>
                  <a:lnTo>
                    <a:pt x="2109787" y="1312069"/>
                  </a:lnTo>
                  <a:lnTo>
                    <a:pt x="2390775" y="1314450"/>
                  </a:lnTo>
                  <a:lnTo>
                    <a:pt x="2438400" y="1302544"/>
                  </a:lnTo>
                  <a:lnTo>
                    <a:pt x="2478881" y="1288256"/>
                  </a:lnTo>
                  <a:lnTo>
                    <a:pt x="2536031" y="1259681"/>
                  </a:lnTo>
                  <a:lnTo>
                    <a:pt x="2581275" y="1214437"/>
                  </a:lnTo>
                  <a:lnTo>
                    <a:pt x="2633662" y="1119187"/>
                  </a:lnTo>
                  <a:lnTo>
                    <a:pt x="2628900" y="1295400"/>
                  </a:lnTo>
                  <a:lnTo>
                    <a:pt x="2576512" y="1381125"/>
                  </a:lnTo>
                  <a:lnTo>
                    <a:pt x="2524125" y="1493044"/>
                  </a:lnTo>
                  <a:lnTo>
                    <a:pt x="2481262" y="1569244"/>
                  </a:lnTo>
                  <a:lnTo>
                    <a:pt x="2457450" y="1593056"/>
                  </a:lnTo>
                  <a:lnTo>
                    <a:pt x="2438400" y="1602581"/>
                  </a:lnTo>
                  <a:lnTo>
                    <a:pt x="2414587" y="1612106"/>
                  </a:lnTo>
                  <a:lnTo>
                    <a:pt x="2381250" y="1612106"/>
                  </a:lnTo>
                  <a:lnTo>
                    <a:pt x="2333625" y="1597819"/>
                  </a:lnTo>
                  <a:lnTo>
                    <a:pt x="2221706" y="1585912"/>
                  </a:lnTo>
                  <a:lnTo>
                    <a:pt x="2140743" y="1585912"/>
                  </a:lnTo>
                  <a:lnTo>
                    <a:pt x="2035968" y="1581150"/>
                  </a:lnTo>
                  <a:lnTo>
                    <a:pt x="1728787" y="15668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D4D3E1E7-54F4-46FE-AE8E-F3E10633F941}"/>
                </a:ext>
              </a:extLst>
            </p:cNvPr>
            <p:cNvSpPr/>
            <p:nvPr/>
          </p:nvSpPr>
          <p:spPr>
            <a:xfrm>
              <a:off x="6573839" y="4533901"/>
              <a:ext cx="1901825" cy="1406525"/>
            </a:xfrm>
            <a:custGeom>
              <a:avLst/>
              <a:gdLst>
                <a:gd name="connsiteX0" fmla="*/ 600075 w 1902618"/>
                <a:gd name="connsiteY0" fmla="*/ 835818 h 1407318"/>
                <a:gd name="connsiteX1" fmla="*/ 445293 w 1902618"/>
                <a:gd name="connsiteY1" fmla="*/ 616743 h 1407318"/>
                <a:gd name="connsiteX2" fmla="*/ 333375 w 1902618"/>
                <a:gd name="connsiteY2" fmla="*/ 466725 h 1407318"/>
                <a:gd name="connsiteX3" fmla="*/ 238125 w 1902618"/>
                <a:gd name="connsiteY3" fmla="*/ 347662 h 1407318"/>
                <a:gd name="connsiteX4" fmla="*/ 166687 w 1902618"/>
                <a:gd name="connsiteY4" fmla="*/ 259556 h 1407318"/>
                <a:gd name="connsiteX5" fmla="*/ 111918 w 1902618"/>
                <a:gd name="connsiteY5" fmla="*/ 197643 h 1407318"/>
                <a:gd name="connsiteX6" fmla="*/ 0 w 1902618"/>
                <a:gd name="connsiteY6" fmla="*/ 83343 h 1407318"/>
                <a:gd name="connsiteX7" fmla="*/ 23812 w 1902618"/>
                <a:gd name="connsiteY7" fmla="*/ 0 h 1407318"/>
                <a:gd name="connsiteX8" fmla="*/ 128587 w 1902618"/>
                <a:gd name="connsiteY8" fmla="*/ 97631 h 1407318"/>
                <a:gd name="connsiteX9" fmla="*/ 333375 w 1902618"/>
                <a:gd name="connsiteY9" fmla="*/ 266700 h 1407318"/>
                <a:gd name="connsiteX10" fmla="*/ 495300 w 1902618"/>
                <a:gd name="connsiteY10" fmla="*/ 407193 h 1407318"/>
                <a:gd name="connsiteX11" fmla="*/ 681037 w 1902618"/>
                <a:gd name="connsiteY11" fmla="*/ 566737 h 1407318"/>
                <a:gd name="connsiteX12" fmla="*/ 885825 w 1902618"/>
                <a:gd name="connsiteY12" fmla="*/ 740568 h 1407318"/>
                <a:gd name="connsiteX13" fmla="*/ 976312 w 1902618"/>
                <a:gd name="connsiteY13" fmla="*/ 819150 h 1407318"/>
                <a:gd name="connsiteX14" fmla="*/ 1031081 w 1902618"/>
                <a:gd name="connsiteY14" fmla="*/ 866775 h 1407318"/>
                <a:gd name="connsiteX15" fmla="*/ 1081087 w 1902618"/>
                <a:gd name="connsiteY15" fmla="*/ 904875 h 1407318"/>
                <a:gd name="connsiteX16" fmla="*/ 1143000 w 1902618"/>
                <a:gd name="connsiteY16" fmla="*/ 947737 h 1407318"/>
                <a:gd name="connsiteX17" fmla="*/ 1202531 w 1902618"/>
                <a:gd name="connsiteY17" fmla="*/ 988218 h 1407318"/>
                <a:gd name="connsiteX18" fmla="*/ 1264443 w 1902618"/>
                <a:gd name="connsiteY18" fmla="*/ 1031081 h 1407318"/>
                <a:gd name="connsiteX19" fmla="*/ 1412081 w 1902618"/>
                <a:gd name="connsiteY19" fmla="*/ 1119187 h 1407318"/>
                <a:gd name="connsiteX20" fmla="*/ 1557337 w 1902618"/>
                <a:gd name="connsiteY20" fmla="*/ 1195387 h 1407318"/>
                <a:gd name="connsiteX21" fmla="*/ 1671637 w 1902618"/>
                <a:gd name="connsiteY21" fmla="*/ 1247775 h 1407318"/>
                <a:gd name="connsiteX22" fmla="*/ 1812131 w 1902618"/>
                <a:gd name="connsiteY22" fmla="*/ 1312068 h 1407318"/>
                <a:gd name="connsiteX23" fmla="*/ 1871662 w 1902618"/>
                <a:gd name="connsiteY23" fmla="*/ 1335881 h 1407318"/>
                <a:gd name="connsiteX24" fmla="*/ 1888331 w 1902618"/>
                <a:gd name="connsiteY24" fmla="*/ 1345406 h 1407318"/>
                <a:gd name="connsiteX25" fmla="*/ 1900237 w 1902618"/>
                <a:gd name="connsiteY25" fmla="*/ 1357312 h 1407318"/>
                <a:gd name="connsiteX26" fmla="*/ 1902618 w 1902618"/>
                <a:gd name="connsiteY26" fmla="*/ 1371600 h 1407318"/>
                <a:gd name="connsiteX27" fmla="*/ 1895475 w 1902618"/>
                <a:gd name="connsiteY27" fmla="*/ 1388268 h 1407318"/>
                <a:gd name="connsiteX28" fmla="*/ 1874043 w 1902618"/>
                <a:gd name="connsiteY28" fmla="*/ 1400175 h 1407318"/>
                <a:gd name="connsiteX29" fmla="*/ 1812131 w 1902618"/>
                <a:gd name="connsiteY29" fmla="*/ 1407318 h 1407318"/>
                <a:gd name="connsiteX30" fmla="*/ 1643062 w 1902618"/>
                <a:gd name="connsiteY30" fmla="*/ 1400175 h 1407318"/>
                <a:gd name="connsiteX31" fmla="*/ 1407318 w 1902618"/>
                <a:gd name="connsiteY31" fmla="*/ 1395412 h 1407318"/>
                <a:gd name="connsiteX32" fmla="*/ 1202531 w 1902618"/>
                <a:gd name="connsiteY32" fmla="*/ 1385887 h 1407318"/>
                <a:gd name="connsiteX33" fmla="*/ 1126331 w 1902618"/>
                <a:gd name="connsiteY33" fmla="*/ 1383506 h 1407318"/>
                <a:gd name="connsiteX34" fmla="*/ 1081087 w 1902618"/>
                <a:gd name="connsiteY34" fmla="*/ 1378743 h 1407318"/>
                <a:gd name="connsiteX35" fmla="*/ 1038225 w 1902618"/>
                <a:gd name="connsiteY35" fmla="*/ 1369218 h 1407318"/>
                <a:gd name="connsiteX36" fmla="*/ 1002506 w 1902618"/>
                <a:gd name="connsiteY36" fmla="*/ 1352550 h 1407318"/>
                <a:gd name="connsiteX37" fmla="*/ 969168 w 1902618"/>
                <a:gd name="connsiteY37" fmla="*/ 1331118 h 1407318"/>
                <a:gd name="connsiteX38" fmla="*/ 904875 w 1902618"/>
                <a:gd name="connsiteY38" fmla="*/ 1281112 h 1407318"/>
                <a:gd name="connsiteX39" fmla="*/ 809625 w 1902618"/>
                <a:gd name="connsiteY39" fmla="*/ 1140618 h 1407318"/>
                <a:gd name="connsiteX40" fmla="*/ 600075 w 1902618"/>
                <a:gd name="connsiteY40" fmla="*/ 835818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02618" h="1407318">
                  <a:moveTo>
                    <a:pt x="600075" y="835818"/>
                  </a:moveTo>
                  <a:lnTo>
                    <a:pt x="445293" y="616743"/>
                  </a:lnTo>
                  <a:lnTo>
                    <a:pt x="333375" y="466725"/>
                  </a:lnTo>
                  <a:lnTo>
                    <a:pt x="238125" y="347662"/>
                  </a:lnTo>
                  <a:lnTo>
                    <a:pt x="166687" y="259556"/>
                  </a:lnTo>
                  <a:lnTo>
                    <a:pt x="111918" y="197643"/>
                  </a:lnTo>
                  <a:lnTo>
                    <a:pt x="0" y="83343"/>
                  </a:lnTo>
                  <a:lnTo>
                    <a:pt x="23812" y="0"/>
                  </a:lnTo>
                  <a:lnTo>
                    <a:pt x="128587" y="97631"/>
                  </a:lnTo>
                  <a:lnTo>
                    <a:pt x="333375" y="266700"/>
                  </a:lnTo>
                  <a:lnTo>
                    <a:pt x="495300" y="407193"/>
                  </a:lnTo>
                  <a:lnTo>
                    <a:pt x="681037" y="566737"/>
                  </a:lnTo>
                  <a:lnTo>
                    <a:pt x="885825" y="740568"/>
                  </a:lnTo>
                  <a:lnTo>
                    <a:pt x="976312" y="819150"/>
                  </a:lnTo>
                  <a:lnTo>
                    <a:pt x="1031081" y="866775"/>
                  </a:lnTo>
                  <a:lnTo>
                    <a:pt x="1081087" y="904875"/>
                  </a:lnTo>
                  <a:lnTo>
                    <a:pt x="1143000" y="947737"/>
                  </a:lnTo>
                  <a:lnTo>
                    <a:pt x="1202531" y="988218"/>
                  </a:lnTo>
                  <a:lnTo>
                    <a:pt x="1264443" y="1031081"/>
                  </a:lnTo>
                  <a:lnTo>
                    <a:pt x="1412081" y="1119187"/>
                  </a:lnTo>
                  <a:lnTo>
                    <a:pt x="1557337" y="1195387"/>
                  </a:lnTo>
                  <a:lnTo>
                    <a:pt x="1671637" y="1247775"/>
                  </a:lnTo>
                  <a:lnTo>
                    <a:pt x="1812131" y="1312068"/>
                  </a:lnTo>
                  <a:lnTo>
                    <a:pt x="1871662" y="1335881"/>
                  </a:lnTo>
                  <a:lnTo>
                    <a:pt x="1888331" y="1345406"/>
                  </a:lnTo>
                  <a:lnTo>
                    <a:pt x="1900237" y="1357312"/>
                  </a:lnTo>
                  <a:lnTo>
                    <a:pt x="1902618" y="1371600"/>
                  </a:lnTo>
                  <a:lnTo>
                    <a:pt x="1895475" y="1388268"/>
                  </a:lnTo>
                  <a:lnTo>
                    <a:pt x="1874043" y="1400175"/>
                  </a:lnTo>
                  <a:lnTo>
                    <a:pt x="1812131" y="1407318"/>
                  </a:lnTo>
                  <a:lnTo>
                    <a:pt x="1643062" y="1400175"/>
                  </a:lnTo>
                  <a:lnTo>
                    <a:pt x="1407318" y="1395412"/>
                  </a:lnTo>
                  <a:lnTo>
                    <a:pt x="1202531" y="1385887"/>
                  </a:lnTo>
                  <a:lnTo>
                    <a:pt x="1126331" y="1383506"/>
                  </a:lnTo>
                  <a:lnTo>
                    <a:pt x="1081087" y="1378743"/>
                  </a:lnTo>
                  <a:lnTo>
                    <a:pt x="1038225" y="1369218"/>
                  </a:lnTo>
                  <a:lnTo>
                    <a:pt x="1002506" y="1352550"/>
                  </a:lnTo>
                  <a:lnTo>
                    <a:pt x="969168" y="1331118"/>
                  </a:lnTo>
                  <a:lnTo>
                    <a:pt x="904875" y="1281112"/>
                  </a:lnTo>
                  <a:lnTo>
                    <a:pt x="809625" y="1140618"/>
                  </a:lnTo>
                  <a:lnTo>
                    <a:pt x="600075" y="8358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1430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92C30BC4-ED5F-46B2-8DDC-FB55001605EE}"/>
              </a:ext>
            </a:extLst>
          </p:cNvPr>
          <p:cNvGrpSpPr/>
          <p:nvPr/>
        </p:nvGrpSpPr>
        <p:grpSpPr>
          <a:xfrm>
            <a:off x="3686177" y="1622425"/>
            <a:ext cx="4903788" cy="4130675"/>
            <a:chOff x="3686177" y="1622425"/>
            <a:chExt cx="4903788" cy="4130675"/>
          </a:xfrm>
          <a:solidFill>
            <a:schemeClr val="tx1"/>
          </a:solidFill>
        </p:grpSpPr>
        <p:sp>
          <p:nvSpPr>
            <p:cNvPr id="3" name="フリーフォーム 39">
              <a:extLst>
                <a:ext uri="{FF2B5EF4-FFF2-40B4-BE49-F238E27FC236}">
                  <a16:creationId xmlns:a16="http://schemas.microsoft.com/office/drawing/2014/main" id="{D47E9E18-DA7A-4D0F-A2E2-A157BC35A9C8}"/>
                </a:ext>
              </a:extLst>
            </p:cNvPr>
            <p:cNvSpPr/>
            <p:nvPr/>
          </p:nvSpPr>
          <p:spPr>
            <a:xfrm>
              <a:off x="3965577" y="1989138"/>
              <a:ext cx="1849438" cy="487362"/>
            </a:xfrm>
            <a:custGeom>
              <a:avLst/>
              <a:gdLst>
                <a:gd name="connsiteX0" fmla="*/ 697707 w 1850232"/>
                <a:gd name="connsiteY0" fmla="*/ 214312 h 488156"/>
                <a:gd name="connsiteX1" fmla="*/ 888207 w 1850232"/>
                <a:gd name="connsiteY1" fmla="*/ 178594 h 488156"/>
                <a:gd name="connsiteX2" fmla="*/ 1073944 w 1850232"/>
                <a:gd name="connsiteY2" fmla="*/ 138112 h 488156"/>
                <a:gd name="connsiteX3" fmla="*/ 1202532 w 1850232"/>
                <a:gd name="connsiteY3" fmla="*/ 100012 h 488156"/>
                <a:gd name="connsiteX4" fmla="*/ 1269207 w 1850232"/>
                <a:gd name="connsiteY4" fmla="*/ 71437 h 488156"/>
                <a:gd name="connsiteX5" fmla="*/ 1328738 w 1850232"/>
                <a:gd name="connsiteY5" fmla="*/ 38100 h 488156"/>
                <a:gd name="connsiteX6" fmla="*/ 1359694 w 1850232"/>
                <a:gd name="connsiteY6" fmla="*/ 14287 h 488156"/>
                <a:gd name="connsiteX7" fmla="*/ 1381125 w 1850232"/>
                <a:gd name="connsiteY7" fmla="*/ 4762 h 488156"/>
                <a:gd name="connsiteX8" fmla="*/ 1412082 w 1850232"/>
                <a:gd name="connsiteY8" fmla="*/ 0 h 488156"/>
                <a:gd name="connsiteX9" fmla="*/ 1500188 w 1850232"/>
                <a:gd name="connsiteY9" fmla="*/ 4762 h 488156"/>
                <a:gd name="connsiteX10" fmla="*/ 1754982 w 1850232"/>
                <a:gd name="connsiteY10" fmla="*/ 57150 h 488156"/>
                <a:gd name="connsiteX11" fmla="*/ 1828800 w 1850232"/>
                <a:gd name="connsiteY11" fmla="*/ 80962 h 488156"/>
                <a:gd name="connsiteX12" fmla="*/ 1847850 w 1850232"/>
                <a:gd name="connsiteY12" fmla="*/ 100012 h 488156"/>
                <a:gd name="connsiteX13" fmla="*/ 1850232 w 1850232"/>
                <a:gd name="connsiteY13" fmla="*/ 128587 h 488156"/>
                <a:gd name="connsiteX14" fmla="*/ 1838325 w 1850232"/>
                <a:gd name="connsiteY14" fmla="*/ 154781 h 488156"/>
                <a:gd name="connsiteX15" fmla="*/ 1812132 w 1850232"/>
                <a:gd name="connsiteY15" fmla="*/ 188119 h 488156"/>
                <a:gd name="connsiteX16" fmla="*/ 1785938 w 1850232"/>
                <a:gd name="connsiteY16" fmla="*/ 202406 h 488156"/>
                <a:gd name="connsiteX17" fmla="*/ 1740694 w 1850232"/>
                <a:gd name="connsiteY17" fmla="*/ 221456 h 488156"/>
                <a:gd name="connsiteX18" fmla="*/ 1645444 w 1850232"/>
                <a:gd name="connsiteY18" fmla="*/ 242887 h 488156"/>
                <a:gd name="connsiteX19" fmla="*/ 1314450 w 1850232"/>
                <a:gd name="connsiteY19" fmla="*/ 283369 h 488156"/>
                <a:gd name="connsiteX20" fmla="*/ 852488 w 1850232"/>
                <a:gd name="connsiteY20" fmla="*/ 364331 h 488156"/>
                <a:gd name="connsiteX21" fmla="*/ 678657 w 1850232"/>
                <a:gd name="connsiteY21" fmla="*/ 397669 h 488156"/>
                <a:gd name="connsiteX22" fmla="*/ 585788 w 1850232"/>
                <a:gd name="connsiteY22" fmla="*/ 428625 h 488156"/>
                <a:gd name="connsiteX23" fmla="*/ 490538 w 1850232"/>
                <a:gd name="connsiteY23" fmla="*/ 464344 h 488156"/>
                <a:gd name="connsiteX24" fmla="*/ 454819 w 1850232"/>
                <a:gd name="connsiteY24" fmla="*/ 481012 h 488156"/>
                <a:gd name="connsiteX25" fmla="*/ 431007 w 1850232"/>
                <a:gd name="connsiteY25" fmla="*/ 488156 h 488156"/>
                <a:gd name="connsiteX26" fmla="*/ 402432 w 1850232"/>
                <a:gd name="connsiteY26" fmla="*/ 488156 h 488156"/>
                <a:gd name="connsiteX27" fmla="*/ 361950 w 1850232"/>
                <a:gd name="connsiteY27" fmla="*/ 481012 h 488156"/>
                <a:gd name="connsiteX28" fmla="*/ 314325 w 1850232"/>
                <a:gd name="connsiteY28" fmla="*/ 466725 h 488156"/>
                <a:gd name="connsiteX29" fmla="*/ 250032 w 1850232"/>
                <a:gd name="connsiteY29" fmla="*/ 433387 h 488156"/>
                <a:gd name="connsiteX30" fmla="*/ 169069 w 1850232"/>
                <a:gd name="connsiteY30" fmla="*/ 373856 h 488156"/>
                <a:gd name="connsiteX31" fmla="*/ 90488 w 1850232"/>
                <a:gd name="connsiteY31" fmla="*/ 304800 h 488156"/>
                <a:gd name="connsiteX32" fmla="*/ 45244 w 1850232"/>
                <a:gd name="connsiteY32" fmla="*/ 254794 h 488156"/>
                <a:gd name="connsiteX33" fmla="*/ 16669 w 1850232"/>
                <a:gd name="connsiteY33" fmla="*/ 216694 h 488156"/>
                <a:gd name="connsiteX34" fmla="*/ 0 w 1850232"/>
                <a:gd name="connsiteY34" fmla="*/ 171450 h 488156"/>
                <a:gd name="connsiteX35" fmla="*/ 0 w 1850232"/>
                <a:gd name="connsiteY35" fmla="*/ 140494 h 488156"/>
                <a:gd name="connsiteX36" fmla="*/ 11907 w 1850232"/>
                <a:gd name="connsiteY36" fmla="*/ 123825 h 488156"/>
                <a:gd name="connsiteX37" fmla="*/ 30957 w 1850232"/>
                <a:gd name="connsiteY37" fmla="*/ 119062 h 488156"/>
                <a:gd name="connsiteX38" fmla="*/ 71438 w 1850232"/>
                <a:gd name="connsiteY38" fmla="*/ 133350 h 488156"/>
                <a:gd name="connsiteX39" fmla="*/ 157163 w 1850232"/>
                <a:gd name="connsiteY39" fmla="*/ 176212 h 488156"/>
                <a:gd name="connsiteX40" fmla="*/ 238125 w 1850232"/>
                <a:gd name="connsiteY40" fmla="*/ 204787 h 488156"/>
                <a:gd name="connsiteX41" fmla="*/ 323850 w 1850232"/>
                <a:gd name="connsiteY41" fmla="*/ 226219 h 488156"/>
                <a:gd name="connsiteX42" fmla="*/ 445294 w 1850232"/>
                <a:gd name="connsiteY42" fmla="*/ 238125 h 488156"/>
                <a:gd name="connsiteX43" fmla="*/ 547688 w 1850232"/>
                <a:gd name="connsiteY43" fmla="*/ 230981 h 488156"/>
                <a:gd name="connsiteX44" fmla="*/ 697707 w 1850232"/>
                <a:gd name="connsiteY44" fmla="*/ 214312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0232" h="488156">
                  <a:moveTo>
                    <a:pt x="697707" y="214312"/>
                  </a:moveTo>
                  <a:lnTo>
                    <a:pt x="888207" y="178594"/>
                  </a:lnTo>
                  <a:lnTo>
                    <a:pt x="1073944" y="138112"/>
                  </a:lnTo>
                  <a:lnTo>
                    <a:pt x="1202532" y="100012"/>
                  </a:lnTo>
                  <a:lnTo>
                    <a:pt x="1269207" y="71437"/>
                  </a:lnTo>
                  <a:lnTo>
                    <a:pt x="1328738" y="38100"/>
                  </a:lnTo>
                  <a:lnTo>
                    <a:pt x="1359694" y="14287"/>
                  </a:lnTo>
                  <a:lnTo>
                    <a:pt x="1381125" y="4762"/>
                  </a:lnTo>
                  <a:lnTo>
                    <a:pt x="1412082" y="0"/>
                  </a:lnTo>
                  <a:lnTo>
                    <a:pt x="1500188" y="4762"/>
                  </a:lnTo>
                  <a:lnTo>
                    <a:pt x="1754982" y="57150"/>
                  </a:lnTo>
                  <a:lnTo>
                    <a:pt x="1828800" y="80962"/>
                  </a:lnTo>
                  <a:lnTo>
                    <a:pt x="1847850" y="100012"/>
                  </a:lnTo>
                  <a:lnTo>
                    <a:pt x="1850232" y="128587"/>
                  </a:lnTo>
                  <a:lnTo>
                    <a:pt x="1838325" y="154781"/>
                  </a:lnTo>
                  <a:lnTo>
                    <a:pt x="1812132" y="188119"/>
                  </a:lnTo>
                  <a:lnTo>
                    <a:pt x="1785938" y="202406"/>
                  </a:lnTo>
                  <a:lnTo>
                    <a:pt x="1740694" y="221456"/>
                  </a:lnTo>
                  <a:lnTo>
                    <a:pt x="1645444" y="242887"/>
                  </a:lnTo>
                  <a:lnTo>
                    <a:pt x="1314450" y="283369"/>
                  </a:lnTo>
                  <a:lnTo>
                    <a:pt x="852488" y="364331"/>
                  </a:lnTo>
                  <a:lnTo>
                    <a:pt x="678657" y="397669"/>
                  </a:lnTo>
                  <a:lnTo>
                    <a:pt x="585788" y="428625"/>
                  </a:lnTo>
                  <a:lnTo>
                    <a:pt x="490538" y="464344"/>
                  </a:lnTo>
                  <a:lnTo>
                    <a:pt x="454819" y="481012"/>
                  </a:lnTo>
                  <a:lnTo>
                    <a:pt x="431007" y="488156"/>
                  </a:lnTo>
                  <a:lnTo>
                    <a:pt x="402432" y="488156"/>
                  </a:lnTo>
                  <a:lnTo>
                    <a:pt x="361950" y="481012"/>
                  </a:lnTo>
                  <a:lnTo>
                    <a:pt x="314325" y="466725"/>
                  </a:lnTo>
                  <a:lnTo>
                    <a:pt x="250032" y="433387"/>
                  </a:lnTo>
                  <a:lnTo>
                    <a:pt x="169069" y="373856"/>
                  </a:lnTo>
                  <a:lnTo>
                    <a:pt x="90488" y="304800"/>
                  </a:lnTo>
                  <a:lnTo>
                    <a:pt x="45244" y="254794"/>
                  </a:lnTo>
                  <a:lnTo>
                    <a:pt x="16669" y="216694"/>
                  </a:lnTo>
                  <a:lnTo>
                    <a:pt x="0" y="171450"/>
                  </a:lnTo>
                  <a:lnTo>
                    <a:pt x="0" y="140494"/>
                  </a:lnTo>
                  <a:lnTo>
                    <a:pt x="11907" y="123825"/>
                  </a:lnTo>
                  <a:lnTo>
                    <a:pt x="30957" y="119062"/>
                  </a:lnTo>
                  <a:lnTo>
                    <a:pt x="71438" y="133350"/>
                  </a:lnTo>
                  <a:lnTo>
                    <a:pt x="157163" y="176212"/>
                  </a:lnTo>
                  <a:lnTo>
                    <a:pt x="238125" y="204787"/>
                  </a:lnTo>
                  <a:lnTo>
                    <a:pt x="323850" y="226219"/>
                  </a:lnTo>
                  <a:lnTo>
                    <a:pt x="445294" y="238125"/>
                  </a:lnTo>
                  <a:lnTo>
                    <a:pt x="547688" y="230981"/>
                  </a:lnTo>
                  <a:lnTo>
                    <a:pt x="697707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3">
              <a:extLst>
                <a:ext uri="{FF2B5EF4-FFF2-40B4-BE49-F238E27FC236}">
                  <a16:creationId xmlns:a16="http://schemas.microsoft.com/office/drawing/2014/main" id="{EF4D9676-1D90-42C8-A52D-8F6C70E93092}"/>
                </a:ext>
              </a:extLst>
            </p:cNvPr>
            <p:cNvSpPr/>
            <p:nvPr/>
          </p:nvSpPr>
          <p:spPr>
            <a:xfrm rot="16200000">
              <a:off x="3594103" y="3367089"/>
              <a:ext cx="2587625" cy="536575"/>
            </a:xfrm>
            <a:custGeom>
              <a:avLst/>
              <a:gdLst>
                <a:gd name="connsiteX0" fmla="*/ 1266314 w 2587434"/>
                <a:gd name="connsiteY0" fmla="*/ 242302 h 536525"/>
                <a:gd name="connsiteX1" fmla="*/ 2148984 w 2587434"/>
                <a:gd name="connsiteY1" fmla="*/ 242302 h 536525"/>
                <a:gd name="connsiteX2" fmla="*/ 2327826 w 2587434"/>
                <a:gd name="connsiteY2" fmla="*/ 239417 h 536525"/>
                <a:gd name="connsiteX3" fmla="*/ 2379747 w 2587434"/>
                <a:gd name="connsiteY3" fmla="*/ 233648 h 536525"/>
                <a:gd name="connsiteX4" fmla="*/ 2420131 w 2587434"/>
                <a:gd name="connsiteY4" fmla="*/ 222110 h 536525"/>
                <a:gd name="connsiteX5" fmla="*/ 2469168 w 2587434"/>
                <a:gd name="connsiteY5" fmla="*/ 196149 h 536525"/>
                <a:gd name="connsiteX6" fmla="*/ 2509552 w 2587434"/>
                <a:gd name="connsiteY6" fmla="*/ 155766 h 536525"/>
                <a:gd name="connsiteX7" fmla="*/ 2526859 w 2587434"/>
                <a:gd name="connsiteY7" fmla="*/ 124036 h 536525"/>
                <a:gd name="connsiteX8" fmla="*/ 2555704 w 2587434"/>
                <a:gd name="connsiteY8" fmla="*/ 31730 h 536525"/>
                <a:gd name="connsiteX9" fmla="*/ 2573012 w 2587434"/>
                <a:gd name="connsiteY9" fmla="*/ 0 h 536525"/>
                <a:gd name="connsiteX10" fmla="*/ 2587434 w 2587434"/>
                <a:gd name="connsiteY10" fmla="*/ 121151 h 536525"/>
                <a:gd name="connsiteX11" fmla="*/ 2558589 w 2587434"/>
                <a:gd name="connsiteY11" fmla="*/ 193265 h 536525"/>
                <a:gd name="connsiteX12" fmla="*/ 2523974 w 2587434"/>
                <a:gd name="connsiteY12" fmla="*/ 256725 h 536525"/>
                <a:gd name="connsiteX13" fmla="*/ 2448976 w 2587434"/>
                <a:gd name="connsiteY13" fmla="*/ 380760 h 536525"/>
                <a:gd name="connsiteX14" fmla="*/ 2394170 w 2587434"/>
                <a:gd name="connsiteY14" fmla="*/ 449989 h 536525"/>
                <a:gd name="connsiteX15" fmla="*/ 2348017 w 2587434"/>
                <a:gd name="connsiteY15" fmla="*/ 499026 h 536525"/>
                <a:gd name="connsiteX16" fmla="*/ 2313403 w 2587434"/>
                <a:gd name="connsiteY16" fmla="*/ 524987 h 536525"/>
                <a:gd name="connsiteX17" fmla="*/ 2278788 w 2587434"/>
                <a:gd name="connsiteY17" fmla="*/ 536525 h 536525"/>
                <a:gd name="connsiteX18" fmla="*/ 2244174 w 2587434"/>
                <a:gd name="connsiteY18" fmla="*/ 524987 h 536525"/>
                <a:gd name="connsiteX19" fmla="*/ 2143215 w 2587434"/>
                <a:gd name="connsiteY19" fmla="*/ 493257 h 536525"/>
                <a:gd name="connsiteX20" fmla="*/ 2073986 w 2587434"/>
                <a:gd name="connsiteY20" fmla="*/ 484603 h 536525"/>
                <a:gd name="connsiteX21" fmla="*/ 1719187 w 2587434"/>
                <a:gd name="connsiteY21" fmla="*/ 484603 h 536525"/>
                <a:gd name="connsiteX22" fmla="*/ 2884 w 2587434"/>
                <a:gd name="connsiteY22" fmla="*/ 490372 h 536525"/>
                <a:gd name="connsiteX23" fmla="*/ 0 w 2587434"/>
                <a:gd name="connsiteY23" fmla="*/ 245186 h 536525"/>
                <a:gd name="connsiteX24" fmla="*/ 141342 w 2587434"/>
                <a:gd name="connsiteY24" fmla="*/ 242302 h 536525"/>
                <a:gd name="connsiteX25" fmla="*/ 1266314 w 2587434"/>
                <a:gd name="connsiteY25" fmla="*/ 242302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587434" h="536525">
                  <a:moveTo>
                    <a:pt x="1266314" y="242302"/>
                  </a:moveTo>
                  <a:lnTo>
                    <a:pt x="2148984" y="242302"/>
                  </a:lnTo>
                  <a:lnTo>
                    <a:pt x="2327826" y="239417"/>
                  </a:lnTo>
                  <a:lnTo>
                    <a:pt x="2379747" y="233648"/>
                  </a:lnTo>
                  <a:lnTo>
                    <a:pt x="2420131" y="222110"/>
                  </a:lnTo>
                  <a:lnTo>
                    <a:pt x="2469168" y="196149"/>
                  </a:lnTo>
                  <a:lnTo>
                    <a:pt x="2509552" y="155766"/>
                  </a:lnTo>
                  <a:lnTo>
                    <a:pt x="2526859" y="124036"/>
                  </a:lnTo>
                  <a:lnTo>
                    <a:pt x="2555704" y="31730"/>
                  </a:lnTo>
                  <a:lnTo>
                    <a:pt x="2573012" y="0"/>
                  </a:lnTo>
                  <a:lnTo>
                    <a:pt x="2587434" y="121151"/>
                  </a:lnTo>
                  <a:lnTo>
                    <a:pt x="2558589" y="193265"/>
                  </a:lnTo>
                  <a:lnTo>
                    <a:pt x="2523974" y="256725"/>
                  </a:lnTo>
                  <a:lnTo>
                    <a:pt x="2448976" y="380760"/>
                  </a:lnTo>
                  <a:lnTo>
                    <a:pt x="2394170" y="449989"/>
                  </a:lnTo>
                  <a:lnTo>
                    <a:pt x="2348017" y="499026"/>
                  </a:lnTo>
                  <a:lnTo>
                    <a:pt x="2313403" y="524987"/>
                  </a:lnTo>
                  <a:lnTo>
                    <a:pt x="2278788" y="536525"/>
                  </a:lnTo>
                  <a:lnTo>
                    <a:pt x="2244174" y="524987"/>
                  </a:lnTo>
                  <a:lnTo>
                    <a:pt x="2143215" y="493257"/>
                  </a:lnTo>
                  <a:lnTo>
                    <a:pt x="2073986" y="484603"/>
                  </a:lnTo>
                  <a:lnTo>
                    <a:pt x="1719187" y="484603"/>
                  </a:lnTo>
                  <a:lnTo>
                    <a:pt x="2884" y="490372"/>
                  </a:lnTo>
                  <a:cubicBezTo>
                    <a:pt x="1923" y="408643"/>
                    <a:pt x="961" y="326915"/>
                    <a:pt x="0" y="245186"/>
                  </a:cubicBezTo>
                  <a:lnTo>
                    <a:pt x="141342" y="242302"/>
                  </a:lnTo>
                  <a:lnTo>
                    <a:pt x="1266314" y="2423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7">
              <a:extLst>
                <a:ext uri="{FF2B5EF4-FFF2-40B4-BE49-F238E27FC236}">
                  <a16:creationId xmlns:a16="http://schemas.microsoft.com/office/drawing/2014/main" id="{DF2343B8-1BD7-4124-BD9B-5423C5885716}"/>
                </a:ext>
              </a:extLst>
            </p:cNvPr>
            <p:cNvSpPr/>
            <p:nvPr/>
          </p:nvSpPr>
          <p:spPr>
            <a:xfrm>
              <a:off x="5032377" y="3252789"/>
              <a:ext cx="649288" cy="301625"/>
            </a:xfrm>
            <a:custGeom>
              <a:avLst/>
              <a:gdLst>
                <a:gd name="connsiteX0" fmla="*/ 228600 w 650082"/>
                <a:gd name="connsiteY0" fmla="*/ 264318 h 302418"/>
                <a:gd name="connsiteX1" fmla="*/ 0 w 650082"/>
                <a:gd name="connsiteY1" fmla="*/ 302418 h 302418"/>
                <a:gd name="connsiteX2" fmla="*/ 4763 w 650082"/>
                <a:gd name="connsiteY2" fmla="*/ 166687 h 302418"/>
                <a:gd name="connsiteX3" fmla="*/ 109538 w 650082"/>
                <a:gd name="connsiteY3" fmla="*/ 111918 h 302418"/>
                <a:gd name="connsiteX4" fmla="*/ 233363 w 650082"/>
                <a:gd name="connsiteY4" fmla="*/ 57150 h 302418"/>
                <a:gd name="connsiteX5" fmla="*/ 319088 w 650082"/>
                <a:gd name="connsiteY5" fmla="*/ 26193 h 302418"/>
                <a:gd name="connsiteX6" fmla="*/ 376238 w 650082"/>
                <a:gd name="connsiteY6" fmla="*/ 11906 h 302418"/>
                <a:gd name="connsiteX7" fmla="*/ 431007 w 650082"/>
                <a:gd name="connsiteY7" fmla="*/ 0 h 302418"/>
                <a:gd name="connsiteX8" fmla="*/ 481013 w 650082"/>
                <a:gd name="connsiteY8" fmla="*/ 4762 h 302418"/>
                <a:gd name="connsiteX9" fmla="*/ 516732 w 650082"/>
                <a:gd name="connsiteY9" fmla="*/ 14287 h 302418"/>
                <a:gd name="connsiteX10" fmla="*/ 557213 w 650082"/>
                <a:gd name="connsiteY10" fmla="*/ 33337 h 302418"/>
                <a:gd name="connsiteX11" fmla="*/ 604838 w 650082"/>
                <a:gd name="connsiteY11" fmla="*/ 61912 h 302418"/>
                <a:gd name="connsiteX12" fmla="*/ 628650 w 650082"/>
                <a:gd name="connsiteY12" fmla="*/ 90487 h 302418"/>
                <a:gd name="connsiteX13" fmla="*/ 647700 w 650082"/>
                <a:gd name="connsiteY13" fmla="*/ 123825 h 302418"/>
                <a:gd name="connsiteX14" fmla="*/ 650082 w 650082"/>
                <a:gd name="connsiteY14" fmla="*/ 145256 h 302418"/>
                <a:gd name="connsiteX15" fmla="*/ 642938 w 650082"/>
                <a:gd name="connsiteY15" fmla="*/ 166687 h 302418"/>
                <a:gd name="connsiteX16" fmla="*/ 626269 w 650082"/>
                <a:gd name="connsiteY16" fmla="*/ 185737 h 302418"/>
                <a:gd name="connsiteX17" fmla="*/ 588169 w 650082"/>
                <a:gd name="connsiteY17" fmla="*/ 202406 h 302418"/>
                <a:gd name="connsiteX18" fmla="*/ 511969 w 650082"/>
                <a:gd name="connsiteY18" fmla="*/ 216693 h 302418"/>
                <a:gd name="connsiteX19" fmla="*/ 228600 w 650082"/>
                <a:gd name="connsiteY19" fmla="*/ 264318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0082" h="302418">
                  <a:moveTo>
                    <a:pt x="228600" y="264318"/>
                  </a:moveTo>
                  <a:lnTo>
                    <a:pt x="0" y="302418"/>
                  </a:lnTo>
                  <a:lnTo>
                    <a:pt x="4763" y="166687"/>
                  </a:lnTo>
                  <a:lnTo>
                    <a:pt x="109538" y="111918"/>
                  </a:lnTo>
                  <a:lnTo>
                    <a:pt x="233363" y="57150"/>
                  </a:lnTo>
                  <a:lnTo>
                    <a:pt x="319088" y="26193"/>
                  </a:lnTo>
                  <a:lnTo>
                    <a:pt x="376238" y="11906"/>
                  </a:lnTo>
                  <a:lnTo>
                    <a:pt x="431007" y="0"/>
                  </a:lnTo>
                  <a:lnTo>
                    <a:pt x="481013" y="4762"/>
                  </a:lnTo>
                  <a:cubicBezTo>
                    <a:pt x="515113" y="14505"/>
                    <a:pt x="502793" y="14287"/>
                    <a:pt x="516732" y="14287"/>
                  </a:cubicBezTo>
                  <a:lnTo>
                    <a:pt x="557213" y="33337"/>
                  </a:lnTo>
                  <a:lnTo>
                    <a:pt x="604838" y="61912"/>
                  </a:lnTo>
                  <a:lnTo>
                    <a:pt x="628650" y="90487"/>
                  </a:lnTo>
                  <a:lnTo>
                    <a:pt x="647700" y="123825"/>
                  </a:lnTo>
                  <a:lnTo>
                    <a:pt x="650082" y="145256"/>
                  </a:lnTo>
                  <a:lnTo>
                    <a:pt x="642938" y="166687"/>
                  </a:lnTo>
                  <a:lnTo>
                    <a:pt x="626269" y="185737"/>
                  </a:lnTo>
                  <a:lnTo>
                    <a:pt x="588169" y="202406"/>
                  </a:lnTo>
                  <a:lnTo>
                    <a:pt x="511969" y="216693"/>
                  </a:lnTo>
                  <a:lnTo>
                    <a:pt x="228600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2">
              <a:extLst>
                <a:ext uri="{FF2B5EF4-FFF2-40B4-BE49-F238E27FC236}">
                  <a16:creationId xmlns:a16="http://schemas.microsoft.com/office/drawing/2014/main" id="{490C4551-0E28-475A-917C-BE55D6E576ED}"/>
                </a:ext>
              </a:extLst>
            </p:cNvPr>
            <p:cNvSpPr/>
            <p:nvPr/>
          </p:nvSpPr>
          <p:spPr>
            <a:xfrm rot="16200000">
              <a:off x="3405984" y="4026694"/>
              <a:ext cx="1681162" cy="533400"/>
            </a:xfrm>
            <a:custGeom>
              <a:avLst/>
              <a:gdLst>
                <a:gd name="connsiteX0" fmla="*/ 750093 w 1681162"/>
                <a:gd name="connsiteY0" fmla="*/ 211931 h 533400"/>
                <a:gd name="connsiteX1" fmla="*/ 1373981 w 1681162"/>
                <a:gd name="connsiteY1" fmla="*/ 211931 h 533400"/>
                <a:gd name="connsiteX2" fmla="*/ 1423987 w 1681162"/>
                <a:gd name="connsiteY2" fmla="*/ 211931 h 533400"/>
                <a:gd name="connsiteX3" fmla="*/ 1464468 w 1681162"/>
                <a:gd name="connsiteY3" fmla="*/ 207169 h 533400"/>
                <a:gd name="connsiteX4" fmla="*/ 1512093 w 1681162"/>
                <a:gd name="connsiteY4" fmla="*/ 188119 h 533400"/>
                <a:gd name="connsiteX5" fmla="*/ 1554956 w 1681162"/>
                <a:gd name="connsiteY5" fmla="*/ 154781 h 533400"/>
                <a:gd name="connsiteX6" fmla="*/ 1590675 w 1681162"/>
                <a:gd name="connsiteY6" fmla="*/ 111919 h 533400"/>
                <a:gd name="connsiteX7" fmla="*/ 1609725 w 1681162"/>
                <a:gd name="connsiteY7" fmla="*/ 57150 h 533400"/>
                <a:gd name="connsiteX8" fmla="*/ 1614487 w 1681162"/>
                <a:gd name="connsiteY8" fmla="*/ 35719 h 533400"/>
                <a:gd name="connsiteX9" fmla="*/ 1621631 w 1681162"/>
                <a:gd name="connsiteY9" fmla="*/ 21431 h 533400"/>
                <a:gd name="connsiteX10" fmla="*/ 1635918 w 1681162"/>
                <a:gd name="connsiteY10" fmla="*/ 9525 h 533400"/>
                <a:gd name="connsiteX11" fmla="*/ 1654968 w 1681162"/>
                <a:gd name="connsiteY11" fmla="*/ 0 h 533400"/>
                <a:gd name="connsiteX12" fmla="*/ 1671637 w 1681162"/>
                <a:gd name="connsiteY12" fmla="*/ 7144 h 533400"/>
                <a:gd name="connsiteX13" fmla="*/ 1681162 w 1681162"/>
                <a:gd name="connsiteY13" fmla="*/ 28575 h 533400"/>
                <a:gd name="connsiteX14" fmla="*/ 1681162 w 1681162"/>
                <a:gd name="connsiteY14" fmla="*/ 66675 h 533400"/>
                <a:gd name="connsiteX15" fmla="*/ 1681162 w 1681162"/>
                <a:gd name="connsiteY15" fmla="*/ 119063 h 533400"/>
                <a:gd name="connsiteX16" fmla="*/ 1669256 w 1681162"/>
                <a:gd name="connsiteY16" fmla="*/ 183356 h 533400"/>
                <a:gd name="connsiteX17" fmla="*/ 1650206 w 1681162"/>
                <a:gd name="connsiteY17" fmla="*/ 242888 h 533400"/>
                <a:gd name="connsiteX18" fmla="*/ 1612106 w 1681162"/>
                <a:gd name="connsiteY18" fmla="*/ 323850 h 533400"/>
                <a:gd name="connsiteX19" fmla="*/ 1557337 w 1681162"/>
                <a:gd name="connsiteY19" fmla="*/ 400050 h 533400"/>
                <a:gd name="connsiteX20" fmla="*/ 1497806 w 1681162"/>
                <a:gd name="connsiteY20" fmla="*/ 469106 h 533400"/>
                <a:gd name="connsiteX21" fmla="*/ 1457325 w 1681162"/>
                <a:gd name="connsiteY21" fmla="*/ 507206 h 533400"/>
                <a:gd name="connsiteX22" fmla="*/ 1433512 w 1681162"/>
                <a:gd name="connsiteY22" fmla="*/ 523875 h 533400"/>
                <a:gd name="connsiteX23" fmla="*/ 1409700 w 1681162"/>
                <a:gd name="connsiteY23" fmla="*/ 531019 h 533400"/>
                <a:gd name="connsiteX24" fmla="*/ 1378743 w 1681162"/>
                <a:gd name="connsiteY24" fmla="*/ 533400 h 533400"/>
                <a:gd name="connsiteX25" fmla="*/ 1340643 w 1681162"/>
                <a:gd name="connsiteY25" fmla="*/ 523875 h 533400"/>
                <a:gd name="connsiteX26" fmla="*/ 1295400 w 1681162"/>
                <a:gd name="connsiteY26" fmla="*/ 511969 h 533400"/>
                <a:gd name="connsiteX27" fmla="*/ 1235868 w 1681162"/>
                <a:gd name="connsiteY27" fmla="*/ 481013 h 533400"/>
                <a:gd name="connsiteX28" fmla="*/ 809625 w 1681162"/>
                <a:gd name="connsiteY28" fmla="*/ 457200 h 533400"/>
                <a:gd name="connsiteX29" fmla="*/ 2381 w 1681162"/>
                <a:gd name="connsiteY29" fmla="*/ 407194 h 533400"/>
                <a:gd name="connsiteX30" fmla="*/ 0 w 1681162"/>
                <a:gd name="connsiteY30" fmla="*/ 214313 h 533400"/>
                <a:gd name="connsiteX31" fmla="*/ 192881 w 1681162"/>
                <a:gd name="connsiteY31" fmla="*/ 214313 h 533400"/>
                <a:gd name="connsiteX32" fmla="*/ 750093 w 1681162"/>
                <a:gd name="connsiteY32" fmla="*/ 21193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81162" h="533400">
                  <a:moveTo>
                    <a:pt x="750093" y="211931"/>
                  </a:moveTo>
                  <a:lnTo>
                    <a:pt x="1373981" y="211931"/>
                  </a:lnTo>
                  <a:lnTo>
                    <a:pt x="1423987" y="211931"/>
                  </a:lnTo>
                  <a:lnTo>
                    <a:pt x="1464468" y="207169"/>
                  </a:lnTo>
                  <a:lnTo>
                    <a:pt x="1512093" y="188119"/>
                  </a:lnTo>
                  <a:lnTo>
                    <a:pt x="1554956" y="154781"/>
                  </a:lnTo>
                  <a:lnTo>
                    <a:pt x="1590675" y="111919"/>
                  </a:lnTo>
                  <a:lnTo>
                    <a:pt x="1609725" y="57150"/>
                  </a:lnTo>
                  <a:lnTo>
                    <a:pt x="1614487" y="35719"/>
                  </a:lnTo>
                  <a:lnTo>
                    <a:pt x="1621631" y="21431"/>
                  </a:lnTo>
                  <a:lnTo>
                    <a:pt x="1635918" y="9525"/>
                  </a:lnTo>
                  <a:lnTo>
                    <a:pt x="1654968" y="0"/>
                  </a:lnTo>
                  <a:cubicBezTo>
                    <a:pt x="1669966" y="7499"/>
                    <a:pt x="1663931" y="7144"/>
                    <a:pt x="1671637" y="7144"/>
                  </a:cubicBezTo>
                  <a:lnTo>
                    <a:pt x="1681162" y="28575"/>
                  </a:lnTo>
                  <a:lnTo>
                    <a:pt x="1681162" y="66675"/>
                  </a:lnTo>
                  <a:lnTo>
                    <a:pt x="1681162" y="119063"/>
                  </a:lnTo>
                  <a:lnTo>
                    <a:pt x="1669256" y="183356"/>
                  </a:lnTo>
                  <a:lnTo>
                    <a:pt x="1650206" y="242888"/>
                  </a:lnTo>
                  <a:lnTo>
                    <a:pt x="1612106" y="323850"/>
                  </a:lnTo>
                  <a:lnTo>
                    <a:pt x="1557337" y="400050"/>
                  </a:lnTo>
                  <a:lnTo>
                    <a:pt x="1497806" y="469106"/>
                  </a:lnTo>
                  <a:lnTo>
                    <a:pt x="1457325" y="507206"/>
                  </a:lnTo>
                  <a:lnTo>
                    <a:pt x="1433512" y="523875"/>
                  </a:lnTo>
                  <a:lnTo>
                    <a:pt x="1409700" y="531019"/>
                  </a:lnTo>
                  <a:lnTo>
                    <a:pt x="1378743" y="533400"/>
                  </a:lnTo>
                  <a:lnTo>
                    <a:pt x="1340643" y="523875"/>
                  </a:lnTo>
                  <a:lnTo>
                    <a:pt x="1295400" y="511969"/>
                  </a:lnTo>
                  <a:lnTo>
                    <a:pt x="1235868" y="481013"/>
                  </a:lnTo>
                  <a:cubicBezTo>
                    <a:pt x="1093789" y="473031"/>
                    <a:pt x="951928" y="457200"/>
                    <a:pt x="809625" y="457200"/>
                  </a:cubicBezTo>
                  <a:lnTo>
                    <a:pt x="2381" y="407194"/>
                  </a:lnTo>
                  <a:cubicBezTo>
                    <a:pt x="1587" y="342900"/>
                    <a:pt x="794" y="278607"/>
                    <a:pt x="0" y="214313"/>
                  </a:cubicBezTo>
                  <a:lnTo>
                    <a:pt x="192881" y="214313"/>
                  </a:lnTo>
                  <a:lnTo>
                    <a:pt x="75009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8">
              <a:extLst>
                <a:ext uri="{FF2B5EF4-FFF2-40B4-BE49-F238E27FC236}">
                  <a16:creationId xmlns:a16="http://schemas.microsoft.com/office/drawing/2014/main" id="{0BF8773B-83A1-403F-A87E-7E120295625E}"/>
                </a:ext>
              </a:extLst>
            </p:cNvPr>
            <p:cNvSpPr/>
            <p:nvPr/>
          </p:nvSpPr>
          <p:spPr>
            <a:xfrm>
              <a:off x="3686177" y="4637089"/>
              <a:ext cx="2160588" cy="782637"/>
            </a:xfrm>
            <a:custGeom>
              <a:avLst/>
              <a:gdLst>
                <a:gd name="connsiteX0" fmla="*/ 452438 w 2159794"/>
                <a:gd name="connsiteY0" fmla="*/ 481012 h 783431"/>
                <a:gd name="connsiteX1" fmla="*/ 735806 w 2159794"/>
                <a:gd name="connsiteY1" fmla="*/ 390525 h 783431"/>
                <a:gd name="connsiteX2" fmla="*/ 1185863 w 2159794"/>
                <a:gd name="connsiteY2" fmla="*/ 259556 h 783431"/>
                <a:gd name="connsiteX3" fmla="*/ 1507331 w 2159794"/>
                <a:gd name="connsiteY3" fmla="*/ 176212 h 783431"/>
                <a:gd name="connsiteX4" fmla="*/ 2043113 w 2159794"/>
                <a:gd name="connsiteY4" fmla="*/ 19050 h 783431"/>
                <a:gd name="connsiteX5" fmla="*/ 2097881 w 2159794"/>
                <a:gd name="connsiteY5" fmla="*/ 7144 h 783431"/>
                <a:gd name="connsiteX6" fmla="*/ 2128838 w 2159794"/>
                <a:gd name="connsiteY6" fmla="*/ 0 h 783431"/>
                <a:gd name="connsiteX7" fmla="*/ 2143125 w 2159794"/>
                <a:gd name="connsiteY7" fmla="*/ 4762 h 783431"/>
                <a:gd name="connsiteX8" fmla="*/ 2157413 w 2159794"/>
                <a:gd name="connsiteY8" fmla="*/ 11906 h 783431"/>
                <a:gd name="connsiteX9" fmla="*/ 2159794 w 2159794"/>
                <a:gd name="connsiteY9" fmla="*/ 26194 h 783431"/>
                <a:gd name="connsiteX10" fmla="*/ 2150269 w 2159794"/>
                <a:gd name="connsiteY10" fmla="*/ 42862 h 783431"/>
                <a:gd name="connsiteX11" fmla="*/ 2133600 w 2159794"/>
                <a:gd name="connsiteY11" fmla="*/ 61912 h 783431"/>
                <a:gd name="connsiteX12" fmla="*/ 2102644 w 2159794"/>
                <a:gd name="connsiteY12" fmla="*/ 78581 h 783431"/>
                <a:gd name="connsiteX13" fmla="*/ 1824038 w 2159794"/>
                <a:gd name="connsiteY13" fmla="*/ 202406 h 783431"/>
                <a:gd name="connsiteX14" fmla="*/ 721519 w 2159794"/>
                <a:gd name="connsiteY14" fmla="*/ 664369 h 783431"/>
                <a:gd name="connsiteX15" fmla="*/ 590550 w 2159794"/>
                <a:gd name="connsiteY15" fmla="*/ 714375 h 783431"/>
                <a:gd name="connsiteX16" fmla="*/ 578644 w 2159794"/>
                <a:gd name="connsiteY16" fmla="*/ 731044 h 783431"/>
                <a:gd name="connsiteX17" fmla="*/ 552450 w 2159794"/>
                <a:gd name="connsiteY17" fmla="*/ 762000 h 783431"/>
                <a:gd name="connsiteX18" fmla="*/ 538163 w 2159794"/>
                <a:gd name="connsiteY18" fmla="*/ 771525 h 783431"/>
                <a:gd name="connsiteX19" fmla="*/ 521494 w 2159794"/>
                <a:gd name="connsiteY19" fmla="*/ 778669 h 783431"/>
                <a:gd name="connsiteX20" fmla="*/ 495300 w 2159794"/>
                <a:gd name="connsiteY20" fmla="*/ 783431 h 783431"/>
                <a:gd name="connsiteX21" fmla="*/ 469106 w 2159794"/>
                <a:gd name="connsiteY21" fmla="*/ 783431 h 783431"/>
                <a:gd name="connsiteX22" fmla="*/ 407194 w 2159794"/>
                <a:gd name="connsiteY22" fmla="*/ 764381 h 783431"/>
                <a:gd name="connsiteX23" fmla="*/ 323850 w 2159794"/>
                <a:gd name="connsiteY23" fmla="*/ 726281 h 783431"/>
                <a:gd name="connsiteX24" fmla="*/ 235744 w 2159794"/>
                <a:gd name="connsiteY24" fmla="*/ 683419 h 783431"/>
                <a:gd name="connsiteX25" fmla="*/ 159544 w 2159794"/>
                <a:gd name="connsiteY25" fmla="*/ 638175 h 783431"/>
                <a:gd name="connsiteX26" fmla="*/ 104775 w 2159794"/>
                <a:gd name="connsiteY26" fmla="*/ 597694 h 783431"/>
                <a:gd name="connsiteX27" fmla="*/ 69056 w 2159794"/>
                <a:gd name="connsiteY27" fmla="*/ 561975 h 783431"/>
                <a:gd name="connsiteX28" fmla="*/ 26194 w 2159794"/>
                <a:gd name="connsiteY28" fmla="*/ 516731 h 783431"/>
                <a:gd name="connsiteX29" fmla="*/ 9525 w 2159794"/>
                <a:gd name="connsiteY29" fmla="*/ 481012 h 783431"/>
                <a:gd name="connsiteX30" fmla="*/ 2381 w 2159794"/>
                <a:gd name="connsiteY30" fmla="*/ 447675 h 783431"/>
                <a:gd name="connsiteX31" fmla="*/ 0 w 2159794"/>
                <a:gd name="connsiteY31" fmla="*/ 431006 h 783431"/>
                <a:gd name="connsiteX32" fmla="*/ 7144 w 2159794"/>
                <a:gd name="connsiteY32" fmla="*/ 416719 h 783431"/>
                <a:gd name="connsiteX33" fmla="*/ 21431 w 2159794"/>
                <a:gd name="connsiteY33" fmla="*/ 414337 h 783431"/>
                <a:gd name="connsiteX34" fmla="*/ 38100 w 2159794"/>
                <a:gd name="connsiteY34" fmla="*/ 416719 h 783431"/>
                <a:gd name="connsiteX35" fmla="*/ 71438 w 2159794"/>
                <a:gd name="connsiteY35" fmla="*/ 428625 h 783431"/>
                <a:gd name="connsiteX36" fmla="*/ 133350 w 2159794"/>
                <a:gd name="connsiteY36" fmla="*/ 450056 h 783431"/>
                <a:gd name="connsiteX37" fmla="*/ 188119 w 2159794"/>
                <a:gd name="connsiteY37" fmla="*/ 469106 h 783431"/>
                <a:gd name="connsiteX38" fmla="*/ 228600 w 2159794"/>
                <a:gd name="connsiteY38" fmla="*/ 481012 h 783431"/>
                <a:gd name="connsiteX39" fmla="*/ 266700 w 2159794"/>
                <a:gd name="connsiteY39" fmla="*/ 485775 h 783431"/>
                <a:gd name="connsiteX40" fmla="*/ 304800 w 2159794"/>
                <a:gd name="connsiteY40" fmla="*/ 488156 h 783431"/>
                <a:gd name="connsiteX41" fmla="*/ 338138 w 2159794"/>
                <a:gd name="connsiteY41" fmla="*/ 488156 h 783431"/>
                <a:gd name="connsiteX42" fmla="*/ 373856 w 2159794"/>
                <a:gd name="connsiteY42" fmla="*/ 488156 h 783431"/>
                <a:gd name="connsiteX43" fmla="*/ 452438 w 2159794"/>
                <a:gd name="connsiteY43" fmla="*/ 481012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59794" h="783431">
                  <a:moveTo>
                    <a:pt x="452438" y="481012"/>
                  </a:moveTo>
                  <a:lnTo>
                    <a:pt x="735806" y="390525"/>
                  </a:lnTo>
                  <a:lnTo>
                    <a:pt x="1185863" y="259556"/>
                  </a:lnTo>
                  <a:lnTo>
                    <a:pt x="1507331" y="176212"/>
                  </a:lnTo>
                  <a:lnTo>
                    <a:pt x="2043113" y="19050"/>
                  </a:lnTo>
                  <a:lnTo>
                    <a:pt x="2097881" y="7144"/>
                  </a:lnTo>
                  <a:lnTo>
                    <a:pt x="2128838" y="0"/>
                  </a:lnTo>
                  <a:lnTo>
                    <a:pt x="2143125" y="4762"/>
                  </a:lnTo>
                  <a:lnTo>
                    <a:pt x="2157413" y="11906"/>
                  </a:lnTo>
                  <a:lnTo>
                    <a:pt x="2159794" y="26194"/>
                  </a:lnTo>
                  <a:lnTo>
                    <a:pt x="2150269" y="42862"/>
                  </a:lnTo>
                  <a:lnTo>
                    <a:pt x="2133600" y="61912"/>
                  </a:lnTo>
                  <a:lnTo>
                    <a:pt x="2102644" y="78581"/>
                  </a:lnTo>
                  <a:lnTo>
                    <a:pt x="1824038" y="202406"/>
                  </a:lnTo>
                  <a:lnTo>
                    <a:pt x="721519" y="664369"/>
                  </a:lnTo>
                  <a:lnTo>
                    <a:pt x="590550" y="714375"/>
                  </a:lnTo>
                  <a:lnTo>
                    <a:pt x="578644" y="731044"/>
                  </a:lnTo>
                  <a:lnTo>
                    <a:pt x="552450" y="762000"/>
                  </a:lnTo>
                  <a:lnTo>
                    <a:pt x="538163" y="771525"/>
                  </a:lnTo>
                  <a:lnTo>
                    <a:pt x="521494" y="778669"/>
                  </a:lnTo>
                  <a:lnTo>
                    <a:pt x="495300" y="783431"/>
                  </a:lnTo>
                  <a:lnTo>
                    <a:pt x="469106" y="783431"/>
                  </a:lnTo>
                  <a:lnTo>
                    <a:pt x="407194" y="764381"/>
                  </a:lnTo>
                  <a:lnTo>
                    <a:pt x="323850" y="726281"/>
                  </a:lnTo>
                  <a:lnTo>
                    <a:pt x="235744" y="683419"/>
                  </a:lnTo>
                  <a:lnTo>
                    <a:pt x="159544" y="638175"/>
                  </a:lnTo>
                  <a:lnTo>
                    <a:pt x="104775" y="597694"/>
                  </a:lnTo>
                  <a:lnTo>
                    <a:pt x="69056" y="561975"/>
                  </a:lnTo>
                  <a:lnTo>
                    <a:pt x="26194" y="516731"/>
                  </a:lnTo>
                  <a:lnTo>
                    <a:pt x="9525" y="481012"/>
                  </a:lnTo>
                  <a:lnTo>
                    <a:pt x="2381" y="447675"/>
                  </a:lnTo>
                  <a:lnTo>
                    <a:pt x="0" y="431006"/>
                  </a:lnTo>
                  <a:lnTo>
                    <a:pt x="7144" y="416719"/>
                  </a:lnTo>
                  <a:lnTo>
                    <a:pt x="21431" y="414337"/>
                  </a:lnTo>
                  <a:lnTo>
                    <a:pt x="38100" y="416719"/>
                  </a:lnTo>
                  <a:lnTo>
                    <a:pt x="71438" y="428625"/>
                  </a:lnTo>
                  <a:lnTo>
                    <a:pt x="133350" y="450056"/>
                  </a:lnTo>
                  <a:lnTo>
                    <a:pt x="188119" y="469106"/>
                  </a:lnTo>
                  <a:lnTo>
                    <a:pt x="228600" y="481012"/>
                  </a:lnTo>
                  <a:lnTo>
                    <a:pt x="266700" y="485775"/>
                  </a:lnTo>
                  <a:lnTo>
                    <a:pt x="304800" y="488156"/>
                  </a:lnTo>
                  <a:lnTo>
                    <a:pt x="338138" y="488156"/>
                  </a:lnTo>
                  <a:lnTo>
                    <a:pt x="373856" y="488156"/>
                  </a:lnTo>
                  <a:lnTo>
                    <a:pt x="452438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4">
              <a:extLst>
                <a:ext uri="{FF2B5EF4-FFF2-40B4-BE49-F238E27FC236}">
                  <a16:creationId xmlns:a16="http://schemas.microsoft.com/office/drawing/2014/main" id="{5648FB09-5455-498C-8F20-D6B0A10ED9F9}"/>
                </a:ext>
              </a:extLst>
            </p:cNvPr>
            <p:cNvSpPr/>
            <p:nvPr/>
          </p:nvSpPr>
          <p:spPr>
            <a:xfrm rot="16200000">
              <a:off x="5191127" y="2105025"/>
              <a:ext cx="2057400" cy="1092200"/>
            </a:xfrm>
            <a:custGeom>
              <a:avLst/>
              <a:gdLst>
                <a:gd name="connsiteX0" fmla="*/ 807244 w 2057400"/>
                <a:gd name="connsiteY0" fmla="*/ 404812 h 1092994"/>
                <a:gd name="connsiteX1" fmla="*/ 1071563 w 2057400"/>
                <a:gd name="connsiteY1" fmla="*/ 526256 h 1092994"/>
                <a:gd name="connsiteX2" fmla="*/ 1188244 w 2057400"/>
                <a:gd name="connsiteY2" fmla="*/ 571500 h 1092994"/>
                <a:gd name="connsiteX3" fmla="*/ 1440657 w 2057400"/>
                <a:gd name="connsiteY3" fmla="*/ 657225 h 1092994"/>
                <a:gd name="connsiteX4" fmla="*/ 1650207 w 2057400"/>
                <a:gd name="connsiteY4" fmla="*/ 716756 h 1092994"/>
                <a:gd name="connsiteX5" fmla="*/ 1747838 w 2057400"/>
                <a:gd name="connsiteY5" fmla="*/ 733425 h 1092994"/>
                <a:gd name="connsiteX6" fmla="*/ 1793082 w 2057400"/>
                <a:gd name="connsiteY6" fmla="*/ 728662 h 1092994"/>
                <a:gd name="connsiteX7" fmla="*/ 1835944 w 2057400"/>
                <a:gd name="connsiteY7" fmla="*/ 716756 h 1092994"/>
                <a:gd name="connsiteX8" fmla="*/ 1876425 w 2057400"/>
                <a:gd name="connsiteY8" fmla="*/ 692944 h 1092994"/>
                <a:gd name="connsiteX9" fmla="*/ 1926432 w 2057400"/>
                <a:gd name="connsiteY9" fmla="*/ 640556 h 1092994"/>
                <a:gd name="connsiteX10" fmla="*/ 1978819 w 2057400"/>
                <a:gd name="connsiteY10" fmla="*/ 564356 h 1092994"/>
                <a:gd name="connsiteX11" fmla="*/ 2000250 w 2057400"/>
                <a:gd name="connsiteY11" fmla="*/ 538162 h 1092994"/>
                <a:gd name="connsiteX12" fmla="*/ 2014538 w 2057400"/>
                <a:gd name="connsiteY12" fmla="*/ 528637 h 1092994"/>
                <a:gd name="connsiteX13" fmla="*/ 2031207 w 2057400"/>
                <a:gd name="connsiteY13" fmla="*/ 521494 h 1092994"/>
                <a:gd name="connsiteX14" fmla="*/ 2045494 w 2057400"/>
                <a:gd name="connsiteY14" fmla="*/ 528637 h 1092994"/>
                <a:gd name="connsiteX15" fmla="*/ 2057400 w 2057400"/>
                <a:gd name="connsiteY15" fmla="*/ 545306 h 1092994"/>
                <a:gd name="connsiteX16" fmla="*/ 2057400 w 2057400"/>
                <a:gd name="connsiteY16" fmla="*/ 588169 h 1092994"/>
                <a:gd name="connsiteX17" fmla="*/ 2043113 w 2057400"/>
                <a:gd name="connsiteY17" fmla="*/ 688181 h 1092994"/>
                <a:gd name="connsiteX18" fmla="*/ 2012157 w 2057400"/>
                <a:gd name="connsiteY18" fmla="*/ 809625 h 1092994"/>
                <a:gd name="connsiteX19" fmla="*/ 1997869 w 2057400"/>
                <a:gd name="connsiteY19" fmla="*/ 845344 h 1092994"/>
                <a:gd name="connsiteX20" fmla="*/ 1950244 w 2057400"/>
                <a:gd name="connsiteY20" fmla="*/ 919162 h 1092994"/>
                <a:gd name="connsiteX21" fmla="*/ 1871663 w 2057400"/>
                <a:gd name="connsiteY21" fmla="*/ 1019175 h 1092994"/>
                <a:gd name="connsiteX22" fmla="*/ 1828800 w 2057400"/>
                <a:gd name="connsiteY22" fmla="*/ 1069181 h 1092994"/>
                <a:gd name="connsiteX23" fmla="*/ 1807369 w 2057400"/>
                <a:gd name="connsiteY23" fmla="*/ 1085850 h 1092994"/>
                <a:gd name="connsiteX24" fmla="*/ 1778794 w 2057400"/>
                <a:gd name="connsiteY24" fmla="*/ 1092994 h 1092994"/>
                <a:gd name="connsiteX25" fmla="*/ 1743075 w 2057400"/>
                <a:gd name="connsiteY25" fmla="*/ 1081087 h 1092994"/>
                <a:gd name="connsiteX26" fmla="*/ 1716882 w 2057400"/>
                <a:gd name="connsiteY26" fmla="*/ 1064419 h 1092994"/>
                <a:gd name="connsiteX27" fmla="*/ 1685925 w 2057400"/>
                <a:gd name="connsiteY27" fmla="*/ 1028700 h 1092994"/>
                <a:gd name="connsiteX28" fmla="*/ 1547813 w 2057400"/>
                <a:gd name="connsiteY28" fmla="*/ 962025 h 1092994"/>
                <a:gd name="connsiteX29" fmla="*/ 1276350 w 2057400"/>
                <a:gd name="connsiteY29" fmla="*/ 842962 h 1092994"/>
                <a:gd name="connsiteX30" fmla="*/ 1050132 w 2057400"/>
                <a:gd name="connsiteY30" fmla="*/ 740569 h 1092994"/>
                <a:gd name="connsiteX31" fmla="*/ 764382 w 2057400"/>
                <a:gd name="connsiteY31" fmla="*/ 607219 h 1092994"/>
                <a:gd name="connsiteX32" fmla="*/ 628650 w 2057400"/>
                <a:gd name="connsiteY32" fmla="*/ 519112 h 1092994"/>
                <a:gd name="connsiteX33" fmla="*/ 438150 w 2057400"/>
                <a:gd name="connsiteY33" fmla="*/ 395287 h 1092994"/>
                <a:gd name="connsiteX34" fmla="*/ 271463 w 2057400"/>
                <a:gd name="connsiteY34" fmla="*/ 276225 h 1092994"/>
                <a:gd name="connsiteX35" fmla="*/ 57150 w 2057400"/>
                <a:gd name="connsiteY35" fmla="*/ 109537 h 1092994"/>
                <a:gd name="connsiteX36" fmla="*/ 23813 w 2057400"/>
                <a:gd name="connsiteY36" fmla="*/ 78581 h 1092994"/>
                <a:gd name="connsiteX37" fmla="*/ 0 w 2057400"/>
                <a:gd name="connsiteY37" fmla="*/ 38100 h 1092994"/>
                <a:gd name="connsiteX38" fmla="*/ 0 w 2057400"/>
                <a:gd name="connsiteY38" fmla="*/ 16669 h 1092994"/>
                <a:gd name="connsiteX39" fmla="*/ 19050 w 2057400"/>
                <a:gd name="connsiteY39" fmla="*/ 0 h 1092994"/>
                <a:gd name="connsiteX40" fmla="*/ 42863 w 2057400"/>
                <a:gd name="connsiteY40" fmla="*/ 4762 h 1092994"/>
                <a:gd name="connsiteX41" fmla="*/ 135732 w 2057400"/>
                <a:gd name="connsiteY41" fmla="*/ 54769 h 1092994"/>
                <a:gd name="connsiteX42" fmla="*/ 257175 w 2057400"/>
                <a:gd name="connsiteY42" fmla="*/ 126206 h 1092994"/>
                <a:gd name="connsiteX43" fmla="*/ 421482 w 2057400"/>
                <a:gd name="connsiteY43" fmla="*/ 216694 h 1092994"/>
                <a:gd name="connsiteX44" fmla="*/ 640557 w 2057400"/>
                <a:gd name="connsiteY44" fmla="*/ 326231 h 1092994"/>
                <a:gd name="connsiteX45" fmla="*/ 807244 w 2057400"/>
                <a:gd name="connsiteY45" fmla="*/ 404812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7400" h="1092994">
                  <a:moveTo>
                    <a:pt x="807244" y="404812"/>
                  </a:moveTo>
                  <a:lnTo>
                    <a:pt x="1071563" y="526256"/>
                  </a:lnTo>
                  <a:lnTo>
                    <a:pt x="1188244" y="571500"/>
                  </a:lnTo>
                  <a:lnTo>
                    <a:pt x="1440657" y="657225"/>
                  </a:lnTo>
                  <a:lnTo>
                    <a:pt x="1650207" y="716756"/>
                  </a:lnTo>
                  <a:lnTo>
                    <a:pt x="1747838" y="733425"/>
                  </a:lnTo>
                  <a:lnTo>
                    <a:pt x="1793082" y="728662"/>
                  </a:lnTo>
                  <a:lnTo>
                    <a:pt x="1835944" y="716756"/>
                  </a:lnTo>
                  <a:lnTo>
                    <a:pt x="1876425" y="692944"/>
                  </a:lnTo>
                  <a:lnTo>
                    <a:pt x="1926432" y="640556"/>
                  </a:lnTo>
                  <a:lnTo>
                    <a:pt x="1978819" y="564356"/>
                  </a:lnTo>
                  <a:lnTo>
                    <a:pt x="2000250" y="538162"/>
                  </a:lnTo>
                  <a:lnTo>
                    <a:pt x="2014538" y="528637"/>
                  </a:lnTo>
                  <a:lnTo>
                    <a:pt x="2031207" y="521494"/>
                  </a:lnTo>
                  <a:lnTo>
                    <a:pt x="2045494" y="528637"/>
                  </a:lnTo>
                  <a:lnTo>
                    <a:pt x="2057400" y="545306"/>
                  </a:lnTo>
                  <a:lnTo>
                    <a:pt x="2057400" y="588169"/>
                  </a:lnTo>
                  <a:lnTo>
                    <a:pt x="2043113" y="688181"/>
                  </a:lnTo>
                  <a:lnTo>
                    <a:pt x="2012157" y="809625"/>
                  </a:lnTo>
                  <a:lnTo>
                    <a:pt x="1997869" y="845344"/>
                  </a:lnTo>
                  <a:lnTo>
                    <a:pt x="1950244" y="919162"/>
                  </a:lnTo>
                  <a:lnTo>
                    <a:pt x="1871663" y="1019175"/>
                  </a:lnTo>
                  <a:lnTo>
                    <a:pt x="1828800" y="1069181"/>
                  </a:lnTo>
                  <a:lnTo>
                    <a:pt x="1807369" y="1085850"/>
                  </a:lnTo>
                  <a:lnTo>
                    <a:pt x="1778794" y="1092994"/>
                  </a:lnTo>
                  <a:lnTo>
                    <a:pt x="1743075" y="1081087"/>
                  </a:lnTo>
                  <a:lnTo>
                    <a:pt x="1716882" y="1064419"/>
                  </a:lnTo>
                  <a:lnTo>
                    <a:pt x="1685925" y="1028700"/>
                  </a:lnTo>
                  <a:lnTo>
                    <a:pt x="1547813" y="962025"/>
                  </a:lnTo>
                  <a:lnTo>
                    <a:pt x="1276350" y="842962"/>
                  </a:lnTo>
                  <a:lnTo>
                    <a:pt x="1050132" y="740569"/>
                  </a:lnTo>
                  <a:lnTo>
                    <a:pt x="764382" y="607219"/>
                  </a:lnTo>
                  <a:lnTo>
                    <a:pt x="628650" y="519112"/>
                  </a:lnTo>
                  <a:lnTo>
                    <a:pt x="438150" y="395287"/>
                  </a:lnTo>
                  <a:lnTo>
                    <a:pt x="271463" y="276225"/>
                  </a:lnTo>
                  <a:lnTo>
                    <a:pt x="57150" y="109537"/>
                  </a:lnTo>
                  <a:lnTo>
                    <a:pt x="23813" y="78581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19050" y="0"/>
                  </a:lnTo>
                  <a:lnTo>
                    <a:pt x="42863" y="4762"/>
                  </a:lnTo>
                  <a:lnTo>
                    <a:pt x="135732" y="54769"/>
                  </a:lnTo>
                  <a:lnTo>
                    <a:pt x="257175" y="126206"/>
                  </a:lnTo>
                  <a:lnTo>
                    <a:pt x="421482" y="216694"/>
                  </a:lnTo>
                  <a:lnTo>
                    <a:pt x="640557" y="326231"/>
                  </a:lnTo>
                  <a:lnTo>
                    <a:pt x="807244" y="404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0">
              <a:extLst>
                <a:ext uri="{FF2B5EF4-FFF2-40B4-BE49-F238E27FC236}">
                  <a16:creationId xmlns:a16="http://schemas.microsoft.com/office/drawing/2014/main" id="{1BF429DE-BD07-4CDC-B6C4-BA4881E7596C}"/>
                </a:ext>
              </a:extLst>
            </p:cNvPr>
            <p:cNvSpPr/>
            <p:nvPr/>
          </p:nvSpPr>
          <p:spPr>
            <a:xfrm>
              <a:off x="6162677" y="2513014"/>
              <a:ext cx="1804988" cy="515937"/>
            </a:xfrm>
            <a:custGeom>
              <a:avLst/>
              <a:gdLst>
                <a:gd name="connsiteX0" fmla="*/ 481013 w 1804988"/>
                <a:gd name="connsiteY0" fmla="*/ 304800 h 516731"/>
                <a:gd name="connsiteX1" fmla="*/ 707231 w 1804988"/>
                <a:gd name="connsiteY1" fmla="*/ 254794 h 516731"/>
                <a:gd name="connsiteX2" fmla="*/ 842963 w 1804988"/>
                <a:gd name="connsiteY2" fmla="*/ 214312 h 516731"/>
                <a:gd name="connsiteX3" fmla="*/ 992981 w 1804988"/>
                <a:gd name="connsiteY3" fmla="*/ 152400 h 516731"/>
                <a:gd name="connsiteX4" fmla="*/ 1247775 w 1804988"/>
                <a:gd name="connsiteY4" fmla="*/ 45244 h 516731"/>
                <a:gd name="connsiteX5" fmla="*/ 1300163 w 1804988"/>
                <a:gd name="connsiteY5" fmla="*/ 21431 h 516731"/>
                <a:gd name="connsiteX6" fmla="*/ 1366838 w 1804988"/>
                <a:gd name="connsiteY6" fmla="*/ 7144 h 516731"/>
                <a:gd name="connsiteX7" fmla="*/ 1466850 w 1804988"/>
                <a:gd name="connsiteY7" fmla="*/ 0 h 516731"/>
                <a:gd name="connsiteX8" fmla="*/ 1540669 w 1804988"/>
                <a:gd name="connsiteY8" fmla="*/ 2381 h 516731"/>
                <a:gd name="connsiteX9" fmla="*/ 1626394 w 1804988"/>
                <a:gd name="connsiteY9" fmla="*/ 19050 h 516731"/>
                <a:gd name="connsiteX10" fmla="*/ 1704975 w 1804988"/>
                <a:gd name="connsiteY10" fmla="*/ 38100 h 516731"/>
                <a:gd name="connsiteX11" fmla="*/ 1769269 w 1804988"/>
                <a:gd name="connsiteY11" fmla="*/ 64294 h 516731"/>
                <a:gd name="connsiteX12" fmla="*/ 1795463 w 1804988"/>
                <a:gd name="connsiteY12" fmla="*/ 88106 h 516731"/>
                <a:gd name="connsiteX13" fmla="*/ 1804988 w 1804988"/>
                <a:gd name="connsiteY13" fmla="*/ 114300 h 516731"/>
                <a:gd name="connsiteX14" fmla="*/ 1804988 w 1804988"/>
                <a:gd name="connsiteY14" fmla="*/ 135731 h 516731"/>
                <a:gd name="connsiteX15" fmla="*/ 1790700 w 1804988"/>
                <a:gd name="connsiteY15" fmla="*/ 159544 h 516731"/>
                <a:gd name="connsiteX16" fmla="*/ 1757363 w 1804988"/>
                <a:gd name="connsiteY16" fmla="*/ 178594 h 516731"/>
                <a:gd name="connsiteX17" fmla="*/ 1512094 w 1804988"/>
                <a:gd name="connsiteY17" fmla="*/ 245269 h 516731"/>
                <a:gd name="connsiteX18" fmla="*/ 862013 w 1804988"/>
                <a:gd name="connsiteY18" fmla="*/ 400050 h 516731"/>
                <a:gd name="connsiteX19" fmla="*/ 585788 w 1804988"/>
                <a:gd name="connsiteY19" fmla="*/ 464344 h 516731"/>
                <a:gd name="connsiteX20" fmla="*/ 297656 w 1804988"/>
                <a:gd name="connsiteY20" fmla="*/ 509587 h 516731"/>
                <a:gd name="connsiteX21" fmla="*/ 247650 w 1804988"/>
                <a:gd name="connsiteY21" fmla="*/ 516731 h 516731"/>
                <a:gd name="connsiteX22" fmla="*/ 207169 w 1804988"/>
                <a:gd name="connsiteY22" fmla="*/ 516731 h 516731"/>
                <a:gd name="connsiteX23" fmla="*/ 111919 w 1804988"/>
                <a:gd name="connsiteY23" fmla="*/ 502444 h 516731"/>
                <a:gd name="connsiteX24" fmla="*/ 0 w 1804988"/>
                <a:gd name="connsiteY24" fmla="*/ 485775 h 516731"/>
                <a:gd name="connsiteX25" fmla="*/ 69056 w 1804988"/>
                <a:gd name="connsiteY25" fmla="*/ 338137 h 516731"/>
                <a:gd name="connsiteX26" fmla="*/ 178594 w 1804988"/>
                <a:gd name="connsiteY26" fmla="*/ 340519 h 516731"/>
                <a:gd name="connsiteX27" fmla="*/ 290513 w 1804988"/>
                <a:gd name="connsiteY27" fmla="*/ 335756 h 516731"/>
                <a:gd name="connsiteX28" fmla="*/ 481013 w 1804988"/>
                <a:gd name="connsiteY28" fmla="*/ 30480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04988" h="516731">
                  <a:moveTo>
                    <a:pt x="481013" y="304800"/>
                  </a:moveTo>
                  <a:lnTo>
                    <a:pt x="707231" y="254794"/>
                  </a:lnTo>
                  <a:lnTo>
                    <a:pt x="842963" y="214312"/>
                  </a:lnTo>
                  <a:lnTo>
                    <a:pt x="992981" y="152400"/>
                  </a:lnTo>
                  <a:lnTo>
                    <a:pt x="1247775" y="45244"/>
                  </a:lnTo>
                  <a:lnTo>
                    <a:pt x="1300163" y="21431"/>
                  </a:lnTo>
                  <a:lnTo>
                    <a:pt x="1366838" y="7144"/>
                  </a:lnTo>
                  <a:lnTo>
                    <a:pt x="1466850" y="0"/>
                  </a:lnTo>
                  <a:lnTo>
                    <a:pt x="1540669" y="2381"/>
                  </a:lnTo>
                  <a:lnTo>
                    <a:pt x="1626394" y="19050"/>
                  </a:lnTo>
                  <a:lnTo>
                    <a:pt x="1704975" y="38100"/>
                  </a:lnTo>
                  <a:lnTo>
                    <a:pt x="1769269" y="64294"/>
                  </a:lnTo>
                  <a:lnTo>
                    <a:pt x="1795463" y="88106"/>
                  </a:lnTo>
                  <a:lnTo>
                    <a:pt x="1804988" y="114300"/>
                  </a:lnTo>
                  <a:lnTo>
                    <a:pt x="1804988" y="135731"/>
                  </a:lnTo>
                  <a:lnTo>
                    <a:pt x="1790700" y="159544"/>
                  </a:lnTo>
                  <a:lnTo>
                    <a:pt x="1757363" y="178594"/>
                  </a:lnTo>
                  <a:lnTo>
                    <a:pt x="1512094" y="245269"/>
                  </a:lnTo>
                  <a:lnTo>
                    <a:pt x="862013" y="400050"/>
                  </a:lnTo>
                  <a:lnTo>
                    <a:pt x="585788" y="464344"/>
                  </a:lnTo>
                  <a:lnTo>
                    <a:pt x="297656" y="509587"/>
                  </a:lnTo>
                  <a:lnTo>
                    <a:pt x="247650" y="516731"/>
                  </a:lnTo>
                  <a:lnTo>
                    <a:pt x="207169" y="516731"/>
                  </a:lnTo>
                  <a:lnTo>
                    <a:pt x="111919" y="502444"/>
                  </a:lnTo>
                  <a:lnTo>
                    <a:pt x="0" y="485775"/>
                  </a:lnTo>
                  <a:lnTo>
                    <a:pt x="69056" y="338137"/>
                  </a:lnTo>
                  <a:lnTo>
                    <a:pt x="178594" y="340519"/>
                  </a:lnTo>
                  <a:lnTo>
                    <a:pt x="290513" y="335756"/>
                  </a:lnTo>
                  <a:lnTo>
                    <a:pt x="481013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5">
              <a:extLst>
                <a:ext uri="{FF2B5EF4-FFF2-40B4-BE49-F238E27FC236}">
                  <a16:creationId xmlns:a16="http://schemas.microsoft.com/office/drawing/2014/main" id="{3327C228-9399-4840-8F53-A5FBAEA59575}"/>
                </a:ext>
              </a:extLst>
            </p:cNvPr>
            <p:cNvSpPr/>
            <p:nvPr/>
          </p:nvSpPr>
          <p:spPr>
            <a:xfrm rot="16200000">
              <a:off x="4983959" y="3280570"/>
              <a:ext cx="2838450" cy="2071687"/>
            </a:xfrm>
            <a:custGeom>
              <a:avLst/>
              <a:gdLst>
                <a:gd name="connsiteX0" fmla="*/ 1623060 w 2838450"/>
                <a:gd name="connsiteY0" fmla="*/ 1424940 h 2072640"/>
                <a:gd name="connsiteX1" fmla="*/ 1878330 w 2838450"/>
                <a:gd name="connsiteY1" fmla="*/ 1550670 h 2072640"/>
                <a:gd name="connsiteX2" fmla="*/ 1985010 w 2838450"/>
                <a:gd name="connsiteY2" fmla="*/ 1596390 h 2072640"/>
                <a:gd name="connsiteX3" fmla="*/ 2164080 w 2838450"/>
                <a:gd name="connsiteY3" fmla="*/ 1661160 h 2072640"/>
                <a:gd name="connsiteX4" fmla="*/ 2407920 w 2838450"/>
                <a:gd name="connsiteY4" fmla="*/ 1729740 h 2072640"/>
                <a:gd name="connsiteX5" fmla="*/ 2522220 w 2838450"/>
                <a:gd name="connsiteY5" fmla="*/ 1752600 h 2072640"/>
                <a:gd name="connsiteX6" fmla="*/ 2537460 w 2838450"/>
                <a:gd name="connsiteY6" fmla="*/ 1748790 h 2072640"/>
                <a:gd name="connsiteX7" fmla="*/ 2586990 w 2838450"/>
                <a:gd name="connsiteY7" fmla="*/ 1737360 h 2072640"/>
                <a:gd name="connsiteX8" fmla="*/ 2628900 w 2838450"/>
                <a:gd name="connsiteY8" fmla="*/ 1714500 h 2072640"/>
                <a:gd name="connsiteX9" fmla="*/ 2693670 w 2838450"/>
                <a:gd name="connsiteY9" fmla="*/ 1664970 h 2072640"/>
                <a:gd name="connsiteX10" fmla="*/ 2838450 w 2838450"/>
                <a:gd name="connsiteY10" fmla="*/ 1531620 h 2072640"/>
                <a:gd name="connsiteX11" fmla="*/ 2838450 w 2838450"/>
                <a:gd name="connsiteY11" fmla="*/ 1611630 h 2072640"/>
                <a:gd name="connsiteX12" fmla="*/ 2800350 w 2838450"/>
                <a:gd name="connsiteY12" fmla="*/ 1725930 h 2072640"/>
                <a:gd name="connsiteX13" fmla="*/ 2754630 w 2838450"/>
                <a:gd name="connsiteY13" fmla="*/ 1824990 h 2072640"/>
                <a:gd name="connsiteX14" fmla="*/ 2724150 w 2838450"/>
                <a:gd name="connsiteY14" fmla="*/ 1874520 h 2072640"/>
                <a:gd name="connsiteX15" fmla="*/ 2659380 w 2838450"/>
                <a:gd name="connsiteY15" fmla="*/ 1946910 h 2072640"/>
                <a:gd name="connsiteX16" fmla="*/ 2594610 w 2838450"/>
                <a:gd name="connsiteY16" fmla="*/ 2015490 h 2072640"/>
                <a:gd name="connsiteX17" fmla="*/ 2533650 w 2838450"/>
                <a:gd name="connsiteY17" fmla="*/ 2061210 h 2072640"/>
                <a:gd name="connsiteX18" fmla="*/ 2503170 w 2838450"/>
                <a:gd name="connsiteY18" fmla="*/ 2072640 h 2072640"/>
                <a:gd name="connsiteX19" fmla="*/ 2457450 w 2838450"/>
                <a:gd name="connsiteY19" fmla="*/ 2068830 h 2072640"/>
                <a:gd name="connsiteX20" fmla="*/ 2407920 w 2838450"/>
                <a:gd name="connsiteY20" fmla="*/ 2061210 h 2072640"/>
                <a:gd name="connsiteX21" fmla="*/ 2369820 w 2838450"/>
                <a:gd name="connsiteY21" fmla="*/ 2038350 h 2072640"/>
                <a:gd name="connsiteX22" fmla="*/ 2350770 w 2838450"/>
                <a:gd name="connsiteY22" fmla="*/ 2019300 h 2072640"/>
                <a:gd name="connsiteX23" fmla="*/ 2266950 w 2838450"/>
                <a:gd name="connsiteY23" fmla="*/ 1988820 h 2072640"/>
                <a:gd name="connsiteX24" fmla="*/ 2160270 w 2838450"/>
                <a:gd name="connsiteY24" fmla="*/ 1950720 h 2072640"/>
                <a:gd name="connsiteX25" fmla="*/ 1996440 w 2838450"/>
                <a:gd name="connsiteY25" fmla="*/ 1885950 h 2072640"/>
                <a:gd name="connsiteX26" fmla="*/ 1783080 w 2838450"/>
                <a:gd name="connsiteY26" fmla="*/ 1790700 h 2072640"/>
                <a:gd name="connsiteX27" fmla="*/ 1527810 w 2838450"/>
                <a:gd name="connsiteY27" fmla="*/ 1661160 h 2072640"/>
                <a:gd name="connsiteX28" fmla="*/ 1356360 w 2838450"/>
                <a:gd name="connsiteY28" fmla="*/ 1569720 h 2072640"/>
                <a:gd name="connsiteX29" fmla="*/ 1207770 w 2838450"/>
                <a:gd name="connsiteY29" fmla="*/ 1474470 h 2072640"/>
                <a:gd name="connsiteX30" fmla="*/ 1082040 w 2838450"/>
                <a:gd name="connsiteY30" fmla="*/ 1363980 h 2072640"/>
                <a:gd name="connsiteX31" fmla="*/ 845820 w 2838450"/>
                <a:gd name="connsiteY31" fmla="*/ 1165860 h 2072640"/>
                <a:gd name="connsiteX32" fmla="*/ 662940 w 2838450"/>
                <a:gd name="connsiteY32" fmla="*/ 986790 h 2072640"/>
                <a:gd name="connsiteX33" fmla="*/ 495300 w 2838450"/>
                <a:gd name="connsiteY33" fmla="*/ 800100 h 2072640"/>
                <a:gd name="connsiteX34" fmla="*/ 331470 w 2838450"/>
                <a:gd name="connsiteY34" fmla="*/ 582930 h 2072640"/>
                <a:gd name="connsiteX35" fmla="*/ 171450 w 2838450"/>
                <a:gd name="connsiteY35" fmla="*/ 346710 h 2072640"/>
                <a:gd name="connsiteX36" fmla="*/ 49530 w 2838450"/>
                <a:gd name="connsiteY36" fmla="*/ 137160 h 2072640"/>
                <a:gd name="connsiteX37" fmla="*/ 7620 w 2838450"/>
                <a:gd name="connsiteY37" fmla="*/ 53340 h 2072640"/>
                <a:gd name="connsiteX38" fmla="*/ 0 w 2838450"/>
                <a:gd name="connsiteY38" fmla="*/ 19050 h 2072640"/>
                <a:gd name="connsiteX39" fmla="*/ 3810 w 2838450"/>
                <a:gd name="connsiteY39" fmla="*/ 3810 h 2072640"/>
                <a:gd name="connsiteX40" fmla="*/ 19050 w 2838450"/>
                <a:gd name="connsiteY40" fmla="*/ 0 h 2072640"/>
                <a:gd name="connsiteX41" fmla="*/ 45720 w 2838450"/>
                <a:gd name="connsiteY41" fmla="*/ 3810 h 2072640"/>
                <a:gd name="connsiteX42" fmla="*/ 68580 w 2838450"/>
                <a:gd name="connsiteY42" fmla="*/ 26670 h 2072640"/>
                <a:gd name="connsiteX43" fmla="*/ 152400 w 2838450"/>
                <a:gd name="connsiteY43" fmla="*/ 148590 h 2072640"/>
                <a:gd name="connsiteX44" fmla="*/ 289560 w 2838450"/>
                <a:gd name="connsiteY44" fmla="*/ 320040 h 2072640"/>
                <a:gd name="connsiteX45" fmla="*/ 495300 w 2838450"/>
                <a:gd name="connsiteY45" fmla="*/ 567690 h 2072640"/>
                <a:gd name="connsiteX46" fmla="*/ 640080 w 2838450"/>
                <a:gd name="connsiteY46" fmla="*/ 720090 h 2072640"/>
                <a:gd name="connsiteX47" fmla="*/ 826770 w 2838450"/>
                <a:gd name="connsiteY47" fmla="*/ 902970 h 2072640"/>
                <a:gd name="connsiteX48" fmla="*/ 1024890 w 2838450"/>
                <a:gd name="connsiteY48" fmla="*/ 1066800 h 2072640"/>
                <a:gd name="connsiteX49" fmla="*/ 1223010 w 2838450"/>
                <a:gd name="connsiteY49" fmla="*/ 1207770 h 2072640"/>
                <a:gd name="connsiteX50" fmla="*/ 1352550 w 2838450"/>
                <a:gd name="connsiteY50" fmla="*/ 1287780 h 2072640"/>
                <a:gd name="connsiteX51" fmla="*/ 1623060 w 2838450"/>
                <a:gd name="connsiteY51" fmla="*/ 1424940 h 207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838450" h="2072640">
                  <a:moveTo>
                    <a:pt x="1623060" y="1424940"/>
                  </a:moveTo>
                  <a:lnTo>
                    <a:pt x="1878330" y="1550670"/>
                  </a:lnTo>
                  <a:lnTo>
                    <a:pt x="1985010" y="1596390"/>
                  </a:lnTo>
                  <a:lnTo>
                    <a:pt x="2164080" y="1661160"/>
                  </a:lnTo>
                  <a:lnTo>
                    <a:pt x="2407920" y="1729740"/>
                  </a:lnTo>
                  <a:lnTo>
                    <a:pt x="2522220" y="1752600"/>
                  </a:lnTo>
                  <a:lnTo>
                    <a:pt x="2537460" y="1748790"/>
                  </a:lnTo>
                  <a:lnTo>
                    <a:pt x="2586990" y="1737360"/>
                  </a:lnTo>
                  <a:lnTo>
                    <a:pt x="2628900" y="1714500"/>
                  </a:lnTo>
                  <a:lnTo>
                    <a:pt x="2693670" y="1664970"/>
                  </a:lnTo>
                  <a:lnTo>
                    <a:pt x="2838450" y="1531620"/>
                  </a:lnTo>
                  <a:lnTo>
                    <a:pt x="2838450" y="1611630"/>
                  </a:lnTo>
                  <a:lnTo>
                    <a:pt x="2800350" y="1725930"/>
                  </a:lnTo>
                  <a:lnTo>
                    <a:pt x="2754630" y="1824990"/>
                  </a:lnTo>
                  <a:lnTo>
                    <a:pt x="2724150" y="1874520"/>
                  </a:lnTo>
                  <a:lnTo>
                    <a:pt x="2659380" y="1946910"/>
                  </a:lnTo>
                  <a:lnTo>
                    <a:pt x="2594610" y="2015490"/>
                  </a:lnTo>
                  <a:lnTo>
                    <a:pt x="2533650" y="2061210"/>
                  </a:lnTo>
                  <a:lnTo>
                    <a:pt x="2503170" y="2072640"/>
                  </a:lnTo>
                  <a:lnTo>
                    <a:pt x="2457450" y="2068830"/>
                  </a:lnTo>
                  <a:lnTo>
                    <a:pt x="2407920" y="2061210"/>
                  </a:lnTo>
                  <a:lnTo>
                    <a:pt x="2369820" y="2038350"/>
                  </a:lnTo>
                  <a:lnTo>
                    <a:pt x="2350770" y="2019300"/>
                  </a:lnTo>
                  <a:lnTo>
                    <a:pt x="2266950" y="1988820"/>
                  </a:lnTo>
                  <a:lnTo>
                    <a:pt x="2160270" y="1950720"/>
                  </a:lnTo>
                  <a:lnTo>
                    <a:pt x="1996440" y="1885950"/>
                  </a:lnTo>
                  <a:lnTo>
                    <a:pt x="1783080" y="1790700"/>
                  </a:lnTo>
                  <a:lnTo>
                    <a:pt x="1527810" y="1661160"/>
                  </a:lnTo>
                  <a:lnTo>
                    <a:pt x="1356360" y="1569720"/>
                  </a:lnTo>
                  <a:lnTo>
                    <a:pt x="1207770" y="1474470"/>
                  </a:lnTo>
                  <a:lnTo>
                    <a:pt x="1082040" y="1363980"/>
                  </a:lnTo>
                  <a:lnTo>
                    <a:pt x="845820" y="1165860"/>
                  </a:lnTo>
                  <a:lnTo>
                    <a:pt x="662940" y="986790"/>
                  </a:lnTo>
                  <a:lnTo>
                    <a:pt x="495300" y="800100"/>
                  </a:lnTo>
                  <a:lnTo>
                    <a:pt x="331470" y="582930"/>
                  </a:lnTo>
                  <a:lnTo>
                    <a:pt x="171450" y="346710"/>
                  </a:lnTo>
                  <a:lnTo>
                    <a:pt x="49530" y="137160"/>
                  </a:lnTo>
                  <a:lnTo>
                    <a:pt x="7620" y="53340"/>
                  </a:lnTo>
                  <a:lnTo>
                    <a:pt x="0" y="19050"/>
                  </a:lnTo>
                  <a:lnTo>
                    <a:pt x="3810" y="3810"/>
                  </a:lnTo>
                  <a:lnTo>
                    <a:pt x="19050" y="0"/>
                  </a:lnTo>
                  <a:lnTo>
                    <a:pt x="45720" y="3810"/>
                  </a:lnTo>
                  <a:lnTo>
                    <a:pt x="68580" y="26670"/>
                  </a:lnTo>
                  <a:lnTo>
                    <a:pt x="152400" y="148590"/>
                  </a:lnTo>
                  <a:lnTo>
                    <a:pt x="289560" y="320040"/>
                  </a:lnTo>
                  <a:lnTo>
                    <a:pt x="495300" y="567690"/>
                  </a:lnTo>
                  <a:lnTo>
                    <a:pt x="640080" y="720090"/>
                  </a:lnTo>
                  <a:lnTo>
                    <a:pt x="826770" y="902970"/>
                  </a:lnTo>
                  <a:lnTo>
                    <a:pt x="1024890" y="1066800"/>
                  </a:lnTo>
                  <a:lnTo>
                    <a:pt x="1223010" y="1207770"/>
                  </a:lnTo>
                  <a:lnTo>
                    <a:pt x="1352550" y="1287780"/>
                  </a:lnTo>
                  <a:lnTo>
                    <a:pt x="1623060" y="14249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6">
              <a:extLst>
                <a:ext uri="{FF2B5EF4-FFF2-40B4-BE49-F238E27FC236}">
                  <a16:creationId xmlns:a16="http://schemas.microsoft.com/office/drawing/2014/main" id="{21CD42A0-7673-4DE2-B304-5DE6964BCECB}"/>
                </a:ext>
              </a:extLst>
            </p:cNvPr>
            <p:cNvSpPr/>
            <p:nvPr/>
          </p:nvSpPr>
          <p:spPr>
            <a:xfrm rot="16200000">
              <a:off x="6261102" y="3424238"/>
              <a:ext cx="2039937" cy="2617788"/>
            </a:xfrm>
            <a:custGeom>
              <a:avLst/>
              <a:gdLst>
                <a:gd name="connsiteX0" fmla="*/ 1552471 w 2039816"/>
                <a:gd name="connsiteY0" fmla="*/ 628022 h 2617596"/>
                <a:gd name="connsiteX1" fmla="*/ 1426866 w 2039816"/>
                <a:gd name="connsiteY1" fmla="*/ 738554 h 2617596"/>
                <a:gd name="connsiteX2" fmla="*/ 1240972 w 2039816"/>
                <a:gd name="connsiteY2" fmla="*/ 929473 h 2617596"/>
                <a:gd name="connsiteX3" fmla="*/ 1080198 w 2039816"/>
                <a:gd name="connsiteY3" fmla="*/ 1095270 h 2617596"/>
                <a:gd name="connsiteX4" fmla="*/ 859134 w 2039816"/>
                <a:gd name="connsiteY4" fmla="*/ 1326382 h 2617596"/>
                <a:gd name="connsiteX5" fmla="*/ 688312 w 2039816"/>
                <a:gd name="connsiteY5" fmla="*/ 1517301 h 2617596"/>
                <a:gd name="connsiteX6" fmla="*/ 557684 w 2039816"/>
                <a:gd name="connsiteY6" fmla="*/ 1678075 h 2617596"/>
                <a:gd name="connsiteX7" fmla="*/ 457200 w 2039816"/>
                <a:gd name="connsiteY7" fmla="*/ 1823776 h 2617596"/>
                <a:gd name="connsiteX8" fmla="*/ 346668 w 2039816"/>
                <a:gd name="connsiteY8" fmla="*/ 2019719 h 2617596"/>
                <a:gd name="connsiteX9" fmla="*/ 246185 w 2039816"/>
                <a:gd name="connsiteY9" fmla="*/ 2220686 h 2617596"/>
                <a:gd name="connsiteX10" fmla="*/ 135653 w 2039816"/>
                <a:gd name="connsiteY10" fmla="*/ 2446774 h 2617596"/>
                <a:gd name="connsiteX11" fmla="*/ 85411 w 2039816"/>
                <a:gd name="connsiteY11" fmla="*/ 2557306 h 2617596"/>
                <a:gd name="connsiteX12" fmla="*/ 70339 w 2039816"/>
                <a:gd name="connsiteY12" fmla="*/ 2602523 h 2617596"/>
                <a:gd name="connsiteX13" fmla="*/ 55266 w 2039816"/>
                <a:gd name="connsiteY13" fmla="*/ 2617596 h 2617596"/>
                <a:gd name="connsiteX14" fmla="*/ 30145 w 2039816"/>
                <a:gd name="connsiteY14" fmla="*/ 2617596 h 2617596"/>
                <a:gd name="connsiteX15" fmla="*/ 15073 w 2039816"/>
                <a:gd name="connsiteY15" fmla="*/ 2587451 h 2617596"/>
                <a:gd name="connsiteX16" fmla="*/ 0 w 2039816"/>
                <a:gd name="connsiteY16" fmla="*/ 2547257 h 2617596"/>
                <a:gd name="connsiteX17" fmla="*/ 0 w 2039816"/>
                <a:gd name="connsiteY17" fmla="*/ 2436725 h 2617596"/>
                <a:gd name="connsiteX18" fmla="*/ 0 w 2039816"/>
                <a:gd name="connsiteY18" fmla="*/ 1848897 h 2617596"/>
                <a:gd name="connsiteX19" fmla="*/ 5024 w 2039816"/>
                <a:gd name="connsiteY19" fmla="*/ 1803679 h 2617596"/>
                <a:gd name="connsiteX20" fmla="*/ 30145 w 2039816"/>
                <a:gd name="connsiteY20" fmla="*/ 1758462 h 2617596"/>
                <a:gd name="connsiteX21" fmla="*/ 75363 w 2039816"/>
                <a:gd name="connsiteY21" fmla="*/ 1713244 h 2617596"/>
                <a:gd name="connsiteX22" fmla="*/ 296427 w 2039816"/>
                <a:gd name="connsiteY22" fmla="*/ 1517301 h 2617596"/>
                <a:gd name="connsiteX23" fmla="*/ 567732 w 2039816"/>
                <a:gd name="connsiteY23" fmla="*/ 1276141 h 2617596"/>
                <a:gd name="connsiteX24" fmla="*/ 798844 w 2039816"/>
                <a:gd name="connsiteY24" fmla="*/ 1075174 h 2617596"/>
                <a:gd name="connsiteX25" fmla="*/ 1040005 w 2039816"/>
                <a:gd name="connsiteY25" fmla="*/ 869182 h 2617596"/>
                <a:gd name="connsiteX26" fmla="*/ 1301262 w 2039816"/>
                <a:gd name="connsiteY26" fmla="*/ 663191 h 2617596"/>
                <a:gd name="connsiteX27" fmla="*/ 1381649 w 2039816"/>
                <a:gd name="connsiteY27" fmla="*/ 602901 h 2617596"/>
                <a:gd name="connsiteX28" fmla="*/ 1642906 w 2039816"/>
                <a:gd name="connsiteY28" fmla="*/ 391886 h 2617596"/>
                <a:gd name="connsiteX29" fmla="*/ 1788607 w 2039816"/>
                <a:gd name="connsiteY29" fmla="*/ 271306 h 2617596"/>
                <a:gd name="connsiteX30" fmla="*/ 1863969 w 2039816"/>
                <a:gd name="connsiteY30" fmla="*/ 211015 h 2617596"/>
                <a:gd name="connsiteX31" fmla="*/ 1894114 w 2039816"/>
                <a:gd name="connsiteY31" fmla="*/ 185895 h 2617596"/>
                <a:gd name="connsiteX32" fmla="*/ 1939332 w 2039816"/>
                <a:gd name="connsiteY32" fmla="*/ 130629 h 2617596"/>
                <a:gd name="connsiteX33" fmla="*/ 1959429 w 2039816"/>
                <a:gd name="connsiteY33" fmla="*/ 75363 h 2617596"/>
                <a:gd name="connsiteX34" fmla="*/ 1964453 w 2039816"/>
                <a:gd name="connsiteY34" fmla="*/ 55266 h 2617596"/>
                <a:gd name="connsiteX35" fmla="*/ 1964453 w 2039816"/>
                <a:gd name="connsiteY35" fmla="*/ 25121 h 2617596"/>
                <a:gd name="connsiteX36" fmla="*/ 1984550 w 2039816"/>
                <a:gd name="connsiteY36" fmla="*/ 5024 h 2617596"/>
                <a:gd name="connsiteX37" fmla="*/ 2004646 w 2039816"/>
                <a:gd name="connsiteY37" fmla="*/ 0 h 2617596"/>
                <a:gd name="connsiteX38" fmla="*/ 2024743 w 2039816"/>
                <a:gd name="connsiteY38" fmla="*/ 20097 h 2617596"/>
                <a:gd name="connsiteX39" fmla="*/ 2039816 w 2039816"/>
                <a:gd name="connsiteY39" fmla="*/ 55266 h 2617596"/>
                <a:gd name="connsiteX40" fmla="*/ 2039816 w 2039816"/>
                <a:gd name="connsiteY40" fmla="*/ 90435 h 2617596"/>
                <a:gd name="connsiteX41" fmla="*/ 2039816 w 2039816"/>
                <a:gd name="connsiteY41" fmla="*/ 115556 h 2617596"/>
                <a:gd name="connsiteX42" fmla="*/ 2024743 w 2039816"/>
                <a:gd name="connsiteY42" fmla="*/ 150725 h 2617596"/>
                <a:gd name="connsiteX43" fmla="*/ 1999622 w 2039816"/>
                <a:gd name="connsiteY43" fmla="*/ 200967 h 2617596"/>
                <a:gd name="connsiteX44" fmla="*/ 1969477 w 2039816"/>
                <a:gd name="connsiteY44" fmla="*/ 241160 h 2617596"/>
                <a:gd name="connsiteX45" fmla="*/ 1939332 w 2039816"/>
                <a:gd name="connsiteY45" fmla="*/ 281354 h 2617596"/>
                <a:gd name="connsiteX46" fmla="*/ 1863969 w 2039816"/>
                <a:gd name="connsiteY46" fmla="*/ 346668 h 2617596"/>
                <a:gd name="connsiteX47" fmla="*/ 1673051 w 2039816"/>
                <a:gd name="connsiteY47" fmla="*/ 517490 h 2617596"/>
                <a:gd name="connsiteX48" fmla="*/ 1552471 w 2039816"/>
                <a:gd name="connsiteY48" fmla="*/ 628022 h 261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39816" h="2617596">
                  <a:moveTo>
                    <a:pt x="1552471" y="628022"/>
                  </a:moveTo>
                  <a:lnTo>
                    <a:pt x="1426866" y="738554"/>
                  </a:lnTo>
                  <a:lnTo>
                    <a:pt x="1240972" y="929473"/>
                  </a:lnTo>
                  <a:lnTo>
                    <a:pt x="1080198" y="1095270"/>
                  </a:lnTo>
                  <a:lnTo>
                    <a:pt x="859134" y="1326382"/>
                  </a:lnTo>
                  <a:lnTo>
                    <a:pt x="688312" y="1517301"/>
                  </a:lnTo>
                  <a:lnTo>
                    <a:pt x="557684" y="1678075"/>
                  </a:lnTo>
                  <a:lnTo>
                    <a:pt x="457200" y="1823776"/>
                  </a:lnTo>
                  <a:lnTo>
                    <a:pt x="346668" y="2019719"/>
                  </a:lnTo>
                  <a:lnTo>
                    <a:pt x="246185" y="2220686"/>
                  </a:lnTo>
                  <a:lnTo>
                    <a:pt x="135653" y="2446774"/>
                  </a:lnTo>
                  <a:lnTo>
                    <a:pt x="85411" y="2557306"/>
                  </a:lnTo>
                  <a:lnTo>
                    <a:pt x="70339" y="2602523"/>
                  </a:lnTo>
                  <a:lnTo>
                    <a:pt x="55266" y="2617596"/>
                  </a:lnTo>
                  <a:lnTo>
                    <a:pt x="30145" y="2617596"/>
                  </a:lnTo>
                  <a:lnTo>
                    <a:pt x="15073" y="2587451"/>
                  </a:lnTo>
                  <a:lnTo>
                    <a:pt x="0" y="2547257"/>
                  </a:lnTo>
                  <a:lnTo>
                    <a:pt x="0" y="2436725"/>
                  </a:lnTo>
                  <a:lnTo>
                    <a:pt x="0" y="1848897"/>
                  </a:lnTo>
                  <a:lnTo>
                    <a:pt x="5024" y="1803679"/>
                  </a:lnTo>
                  <a:lnTo>
                    <a:pt x="30145" y="1758462"/>
                  </a:lnTo>
                  <a:lnTo>
                    <a:pt x="75363" y="1713244"/>
                  </a:lnTo>
                  <a:lnTo>
                    <a:pt x="296427" y="1517301"/>
                  </a:lnTo>
                  <a:lnTo>
                    <a:pt x="567732" y="1276141"/>
                  </a:lnTo>
                  <a:lnTo>
                    <a:pt x="798844" y="1075174"/>
                  </a:lnTo>
                  <a:lnTo>
                    <a:pt x="1040005" y="869182"/>
                  </a:lnTo>
                  <a:lnTo>
                    <a:pt x="1301262" y="663191"/>
                  </a:lnTo>
                  <a:lnTo>
                    <a:pt x="1381649" y="602901"/>
                  </a:lnTo>
                  <a:lnTo>
                    <a:pt x="1642906" y="391886"/>
                  </a:lnTo>
                  <a:lnTo>
                    <a:pt x="1788607" y="271306"/>
                  </a:lnTo>
                  <a:lnTo>
                    <a:pt x="1863969" y="211015"/>
                  </a:lnTo>
                  <a:lnTo>
                    <a:pt x="1894114" y="185895"/>
                  </a:lnTo>
                  <a:lnTo>
                    <a:pt x="1939332" y="130629"/>
                  </a:lnTo>
                  <a:lnTo>
                    <a:pt x="1959429" y="75363"/>
                  </a:lnTo>
                  <a:lnTo>
                    <a:pt x="1964453" y="55266"/>
                  </a:lnTo>
                  <a:lnTo>
                    <a:pt x="1964453" y="25121"/>
                  </a:lnTo>
                  <a:lnTo>
                    <a:pt x="1984550" y="5024"/>
                  </a:lnTo>
                  <a:lnTo>
                    <a:pt x="2004646" y="0"/>
                  </a:lnTo>
                  <a:lnTo>
                    <a:pt x="2024743" y="20097"/>
                  </a:lnTo>
                  <a:lnTo>
                    <a:pt x="2039816" y="55266"/>
                  </a:lnTo>
                  <a:lnTo>
                    <a:pt x="2039816" y="90435"/>
                  </a:lnTo>
                  <a:lnTo>
                    <a:pt x="2039816" y="115556"/>
                  </a:lnTo>
                  <a:lnTo>
                    <a:pt x="2024743" y="150725"/>
                  </a:lnTo>
                  <a:lnTo>
                    <a:pt x="1999622" y="200967"/>
                  </a:lnTo>
                  <a:lnTo>
                    <a:pt x="1969477" y="241160"/>
                  </a:lnTo>
                  <a:lnTo>
                    <a:pt x="1939332" y="281354"/>
                  </a:lnTo>
                  <a:lnTo>
                    <a:pt x="1863969" y="346668"/>
                  </a:lnTo>
                  <a:lnTo>
                    <a:pt x="1673051" y="517490"/>
                  </a:lnTo>
                  <a:lnTo>
                    <a:pt x="1552471" y="6280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29738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6ECC38F0-BAD2-403D-9812-DC247639EAF3}"/>
              </a:ext>
            </a:extLst>
          </p:cNvPr>
          <p:cNvSpPr/>
          <p:nvPr/>
        </p:nvSpPr>
        <p:spPr>
          <a:xfrm>
            <a:off x="3581402" y="2852739"/>
            <a:ext cx="1990725" cy="530225"/>
          </a:xfrm>
          <a:custGeom>
            <a:avLst/>
            <a:gdLst>
              <a:gd name="connsiteX0" fmla="*/ 728663 w 1990725"/>
              <a:gd name="connsiteY0" fmla="*/ 261937 h 531018"/>
              <a:gd name="connsiteX1" fmla="*/ 1052513 w 1990725"/>
              <a:gd name="connsiteY1" fmla="*/ 192881 h 531018"/>
              <a:gd name="connsiteX2" fmla="*/ 1476375 w 1990725"/>
              <a:gd name="connsiteY2" fmla="*/ 97631 h 531018"/>
              <a:gd name="connsiteX3" fmla="*/ 1614488 w 1990725"/>
              <a:gd name="connsiteY3" fmla="*/ 64293 h 531018"/>
              <a:gd name="connsiteX4" fmla="*/ 1662113 w 1990725"/>
              <a:gd name="connsiteY4" fmla="*/ 35718 h 531018"/>
              <a:gd name="connsiteX5" fmla="*/ 1721644 w 1990725"/>
              <a:gd name="connsiteY5" fmla="*/ 9525 h 531018"/>
              <a:gd name="connsiteX6" fmla="*/ 1752600 w 1990725"/>
              <a:gd name="connsiteY6" fmla="*/ 0 h 531018"/>
              <a:gd name="connsiteX7" fmla="*/ 1795463 w 1990725"/>
              <a:gd name="connsiteY7" fmla="*/ 0 h 531018"/>
              <a:gd name="connsiteX8" fmla="*/ 1871663 w 1990725"/>
              <a:gd name="connsiteY8" fmla="*/ 11906 h 531018"/>
              <a:gd name="connsiteX9" fmla="*/ 1907381 w 1990725"/>
              <a:gd name="connsiteY9" fmla="*/ 23812 h 531018"/>
              <a:gd name="connsiteX10" fmla="*/ 1955006 w 1990725"/>
              <a:gd name="connsiteY10" fmla="*/ 50006 h 531018"/>
              <a:gd name="connsiteX11" fmla="*/ 1983581 w 1990725"/>
              <a:gd name="connsiteY11" fmla="*/ 78581 h 531018"/>
              <a:gd name="connsiteX12" fmla="*/ 1990725 w 1990725"/>
              <a:gd name="connsiteY12" fmla="*/ 104775 h 531018"/>
              <a:gd name="connsiteX13" fmla="*/ 1990725 w 1990725"/>
              <a:gd name="connsiteY13" fmla="*/ 133350 h 531018"/>
              <a:gd name="connsiteX14" fmla="*/ 1971675 w 1990725"/>
              <a:gd name="connsiteY14" fmla="*/ 161925 h 531018"/>
              <a:gd name="connsiteX15" fmla="*/ 1940719 w 1990725"/>
              <a:gd name="connsiteY15" fmla="*/ 183356 h 531018"/>
              <a:gd name="connsiteX16" fmla="*/ 1874044 w 1990725"/>
              <a:gd name="connsiteY16" fmla="*/ 202406 h 531018"/>
              <a:gd name="connsiteX17" fmla="*/ 1354931 w 1990725"/>
              <a:gd name="connsiteY17" fmla="*/ 292893 h 531018"/>
              <a:gd name="connsiteX18" fmla="*/ 964406 w 1990725"/>
              <a:gd name="connsiteY18" fmla="*/ 390525 h 531018"/>
              <a:gd name="connsiteX19" fmla="*/ 650081 w 1990725"/>
              <a:gd name="connsiteY19" fmla="*/ 481012 h 531018"/>
              <a:gd name="connsiteX20" fmla="*/ 597694 w 1990725"/>
              <a:gd name="connsiteY20" fmla="*/ 492918 h 531018"/>
              <a:gd name="connsiteX21" fmla="*/ 540544 w 1990725"/>
              <a:gd name="connsiteY21" fmla="*/ 514350 h 531018"/>
              <a:gd name="connsiteX22" fmla="*/ 502444 w 1990725"/>
              <a:gd name="connsiteY22" fmla="*/ 531018 h 531018"/>
              <a:gd name="connsiteX23" fmla="*/ 466725 w 1990725"/>
              <a:gd name="connsiteY23" fmla="*/ 526256 h 531018"/>
              <a:gd name="connsiteX24" fmla="*/ 395288 w 1990725"/>
              <a:gd name="connsiteY24" fmla="*/ 504825 h 531018"/>
              <a:gd name="connsiteX25" fmla="*/ 328613 w 1990725"/>
              <a:gd name="connsiteY25" fmla="*/ 483393 h 531018"/>
              <a:gd name="connsiteX26" fmla="*/ 257175 w 1990725"/>
              <a:gd name="connsiteY26" fmla="*/ 447675 h 531018"/>
              <a:gd name="connsiteX27" fmla="*/ 176213 w 1990725"/>
              <a:gd name="connsiteY27" fmla="*/ 397668 h 531018"/>
              <a:gd name="connsiteX28" fmla="*/ 109538 w 1990725"/>
              <a:gd name="connsiteY28" fmla="*/ 345281 h 531018"/>
              <a:gd name="connsiteX29" fmla="*/ 57150 w 1990725"/>
              <a:gd name="connsiteY29" fmla="*/ 292893 h 531018"/>
              <a:gd name="connsiteX30" fmla="*/ 14288 w 1990725"/>
              <a:gd name="connsiteY30" fmla="*/ 252412 h 531018"/>
              <a:gd name="connsiteX31" fmla="*/ 0 w 1990725"/>
              <a:gd name="connsiteY31" fmla="*/ 219075 h 531018"/>
              <a:gd name="connsiteX32" fmla="*/ 0 w 1990725"/>
              <a:gd name="connsiteY32" fmla="*/ 195262 h 531018"/>
              <a:gd name="connsiteX33" fmla="*/ 4763 w 1990725"/>
              <a:gd name="connsiteY33" fmla="*/ 183356 h 531018"/>
              <a:gd name="connsiteX34" fmla="*/ 21431 w 1990725"/>
              <a:gd name="connsiteY34" fmla="*/ 183356 h 531018"/>
              <a:gd name="connsiteX35" fmla="*/ 64294 w 1990725"/>
              <a:gd name="connsiteY35" fmla="*/ 204787 h 531018"/>
              <a:gd name="connsiteX36" fmla="*/ 128588 w 1990725"/>
              <a:gd name="connsiteY36" fmla="*/ 230981 h 531018"/>
              <a:gd name="connsiteX37" fmla="*/ 192881 w 1990725"/>
              <a:gd name="connsiteY37" fmla="*/ 257175 h 531018"/>
              <a:gd name="connsiteX38" fmla="*/ 283369 w 1990725"/>
              <a:gd name="connsiteY38" fmla="*/ 290512 h 531018"/>
              <a:gd name="connsiteX39" fmla="*/ 359569 w 1990725"/>
              <a:gd name="connsiteY39" fmla="*/ 304800 h 531018"/>
              <a:gd name="connsiteX40" fmla="*/ 414338 w 1990725"/>
              <a:gd name="connsiteY40" fmla="*/ 309562 h 531018"/>
              <a:gd name="connsiteX41" fmla="*/ 488156 w 1990725"/>
              <a:gd name="connsiteY41" fmla="*/ 307181 h 531018"/>
              <a:gd name="connsiteX42" fmla="*/ 619125 w 1990725"/>
              <a:gd name="connsiteY42" fmla="*/ 285750 h 531018"/>
              <a:gd name="connsiteX43" fmla="*/ 728663 w 1990725"/>
              <a:gd name="connsiteY43" fmla="*/ 261937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90725" h="531018">
                <a:moveTo>
                  <a:pt x="728663" y="261937"/>
                </a:moveTo>
                <a:lnTo>
                  <a:pt x="1052513" y="192881"/>
                </a:lnTo>
                <a:lnTo>
                  <a:pt x="1476375" y="97631"/>
                </a:lnTo>
                <a:lnTo>
                  <a:pt x="1614488" y="64293"/>
                </a:lnTo>
                <a:lnTo>
                  <a:pt x="1662113" y="35718"/>
                </a:lnTo>
                <a:lnTo>
                  <a:pt x="1721644" y="9525"/>
                </a:lnTo>
                <a:lnTo>
                  <a:pt x="1752600" y="0"/>
                </a:lnTo>
                <a:lnTo>
                  <a:pt x="1795463" y="0"/>
                </a:lnTo>
                <a:lnTo>
                  <a:pt x="1871663" y="11906"/>
                </a:lnTo>
                <a:lnTo>
                  <a:pt x="1907381" y="23812"/>
                </a:lnTo>
                <a:lnTo>
                  <a:pt x="1955006" y="50006"/>
                </a:lnTo>
                <a:lnTo>
                  <a:pt x="1983581" y="78581"/>
                </a:lnTo>
                <a:lnTo>
                  <a:pt x="1990725" y="104775"/>
                </a:lnTo>
                <a:lnTo>
                  <a:pt x="1990725" y="133350"/>
                </a:lnTo>
                <a:lnTo>
                  <a:pt x="1971675" y="161925"/>
                </a:lnTo>
                <a:lnTo>
                  <a:pt x="1940719" y="183356"/>
                </a:lnTo>
                <a:lnTo>
                  <a:pt x="1874044" y="202406"/>
                </a:lnTo>
                <a:lnTo>
                  <a:pt x="1354931" y="292893"/>
                </a:lnTo>
                <a:lnTo>
                  <a:pt x="964406" y="390525"/>
                </a:lnTo>
                <a:lnTo>
                  <a:pt x="650081" y="481012"/>
                </a:lnTo>
                <a:lnTo>
                  <a:pt x="597694" y="492918"/>
                </a:lnTo>
                <a:lnTo>
                  <a:pt x="540544" y="514350"/>
                </a:lnTo>
                <a:lnTo>
                  <a:pt x="502444" y="531018"/>
                </a:lnTo>
                <a:lnTo>
                  <a:pt x="466725" y="526256"/>
                </a:lnTo>
                <a:lnTo>
                  <a:pt x="395288" y="504825"/>
                </a:lnTo>
                <a:lnTo>
                  <a:pt x="328613" y="483393"/>
                </a:lnTo>
                <a:lnTo>
                  <a:pt x="257175" y="447675"/>
                </a:lnTo>
                <a:lnTo>
                  <a:pt x="176213" y="397668"/>
                </a:lnTo>
                <a:lnTo>
                  <a:pt x="109538" y="345281"/>
                </a:lnTo>
                <a:lnTo>
                  <a:pt x="57150" y="292893"/>
                </a:lnTo>
                <a:lnTo>
                  <a:pt x="14288" y="252412"/>
                </a:lnTo>
                <a:lnTo>
                  <a:pt x="0" y="219075"/>
                </a:lnTo>
                <a:lnTo>
                  <a:pt x="0" y="195262"/>
                </a:lnTo>
                <a:lnTo>
                  <a:pt x="4763" y="183356"/>
                </a:lnTo>
                <a:lnTo>
                  <a:pt x="21431" y="183356"/>
                </a:lnTo>
                <a:lnTo>
                  <a:pt x="64294" y="204787"/>
                </a:lnTo>
                <a:lnTo>
                  <a:pt x="128588" y="230981"/>
                </a:lnTo>
                <a:lnTo>
                  <a:pt x="192881" y="257175"/>
                </a:lnTo>
                <a:lnTo>
                  <a:pt x="283369" y="290512"/>
                </a:lnTo>
                <a:lnTo>
                  <a:pt x="359569" y="304800"/>
                </a:lnTo>
                <a:lnTo>
                  <a:pt x="414338" y="309562"/>
                </a:lnTo>
                <a:lnTo>
                  <a:pt x="488156" y="307181"/>
                </a:lnTo>
                <a:lnTo>
                  <a:pt x="619125" y="285750"/>
                </a:lnTo>
                <a:lnTo>
                  <a:pt x="728663" y="261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234BEA3B-3B0C-4F66-B3D7-C52592F0580D}"/>
              </a:ext>
            </a:extLst>
          </p:cNvPr>
          <p:cNvSpPr/>
          <p:nvPr/>
        </p:nvSpPr>
        <p:spPr>
          <a:xfrm>
            <a:off x="5857876" y="1811338"/>
            <a:ext cx="612775" cy="933450"/>
          </a:xfrm>
          <a:custGeom>
            <a:avLst/>
            <a:gdLst>
              <a:gd name="connsiteX0" fmla="*/ 33338 w 611981"/>
              <a:gd name="connsiteY0" fmla="*/ 109538 h 933450"/>
              <a:gd name="connsiteX1" fmla="*/ 107156 w 611981"/>
              <a:gd name="connsiteY1" fmla="*/ 285750 h 933450"/>
              <a:gd name="connsiteX2" fmla="*/ 190500 w 611981"/>
              <a:gd name="connsiteY2" fmla="*/ 464344 h 933450"/>
              <a:gd name="connsiteX3" fmla="*/ 254794 w 611981"/>
              <a:gd name="connsiteY3" fmla="*/ 600075 h 933450"/>
              <a:gd name="connsiteX4" fmla="*/ 309563 w 611981"/>
              <a:gd name="connsiteY4" fmla="*/ 704850 h 933450"/>
              <a:gd name="connsiteX5" fmla="*/ 342900 w 611981"/>
              <a:gd name="connsiteY5" fmla="*/ 754857 h 933450"/>
              <a:gd name="connsiteX6" fmla="*/ 373856 w 611981"/>
              <a:gd name="connsiteY6" fmla="*/ 797719 h 933450"/>
              <a:gd name="connsiteX7" fmla="*/ 416719 w 611981"/>
              <a:gd name="connsiteY7" fmla="*/ 845344 h 933450"/>
              <a:gd name="connsiteX8" fmla="*/ 452438 w 611981"/>
              <a:gd name="connsiteY8" fmla="*/ 881063 h 933450"/>
              <a:gd name="connsiteX9" fmla="*/ 492919 w 611981"/>
              <a:gd name="connsiteY9" fmla="*/ 916782 h 933450"/>
              <a:gd name="connsiteX10" fmla="*/ 519113 w 611981"/>
              <a:gd name="connsiteY10" fmla="*/ 931069 h 933450"/>
              <a:gd name="connsiteX11" fmla="*/ 552450 w 611981"/>
              <a:gd name="connsiteY11" fmla="*/ 933450 h 933450"/>
              <a:gd name="connsiteX12" fmla="*/ 581025 w 611981"/>
              <a:gd name="connsiteY12" fmla="*/ 916782 h 933450"/>
              <a:gd name="connsiteX13" fmla="*/ 595313 w 611981"/>
              <a:gd name="connsiteY13" fmla="*/ 885825 h 933450"/>
              <a:gd name="connsiteX14" fmla="*/ 607219 w 611981"/>
              <a:gd name="connsiteY14" fmla="*/ 845344 h 933450"/>
              <a:gd name="connsiteX15" fmla="*/ 611981 w 611981"/>
              <a:gd name="connsiteY15" fmla="*/ 804863 h 933450"/>
              <a:gd name="connsiteX16" fmla="*/ 607219 w 611981"/>
              <a:gd name="connsiteY16" fmla="*/ 759619 h 933450"/>
              <a:gd name="connsiteX17" fmla="*/ 588169 w 611981"/>
              <a:gd name="connsiteY17" fmla="*/ 666750 h 933450"/>
              <a:gd name="connsiteX18" fmla="*/ 550069 w 611981"/>
              <a:gd name="connsiteY18" fmla="*/ 535782 h 933450"/>
              <a:gd name="connsiteX19" fmla="*/ 528638 w 611981"/>
              <a:gd name="connsiteY19" fmla="*/ 483394 h 933450"/>
              <a:gd name="connsiteX20" fmla="*/ 488156 w 611981"/>
              <a:gd name="connsiteY20" fmla="*/ 409575 h 933450"/>
              <a:gd name="connsiteX21" fmla="*/ 457200 w 611981"/>
              <a:gd name="connsiteY21" fmla="*/ 369094 h 933450"/>
              <a:gd name="connsiteX22" fmla="*/ 409575 w 611981"/>
              <a:gd name="connsiteY22" fmla="*/ 338138 h 933450"/>
              <a:gd name="connsiteX23" fmla="*/ 311944 w 611981"/>
              <a:gd name="connsiteY23" fmla="*/ 264319 h 933450"/>
              <a:gd name="connsiteX24" fmla="*/ 216694 w 611981"/>
              <a:gd name="connsiteY24" fmla="*/ 178594 h 933450"/>
              <a:gd name="connsiteX25" fmla="*/ 123825 w 611981"/>
              <a:gd name="connsiteY25" fmla="*/ 88107 h 933450"/>
              <a:gd name="connsiteX26" fmla="*/ 52388 w 611981"/>
              <a:gd name="connsiteY26" fmla="*/ 14288 h 933450"/>
              <a:gd name="connsiteX27" fmla="*/ 33338 w 611981"/>
              <a:gd name="connsiteY27" fmla="*/ 0 h 933450"/>
              <a:gd name="connsiteX28" fmla="*/ 7144 w 611981"/>
              <a:gd name="connsiteY28" fmla="*/ 0 h 933450"/>
              <a:gd name="connsiteX29" fmla="*/ 0 w 611981"/>
              <a:gd name="connsiteY29" fmla="*/ 19050 h 933450"/>
              <a:gd name="connsiteX30" fmla="*/ 33338 w 611981"/>
              <a:gd name="connsiteY30" fmla="*/ 109538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933450">
                <a:moveTo>
                  <a:pt x="33338" y="109538"/>
                </a:moveTo>
                <a:lnTo>
                  <a:pt x="107156" y="285750"/>
                </a:lnTo>
                <a:lnTo>
                  <a:pt x="190500" y="464344"/>
                </a:lnTo>
                <a:lnTo>
                  <a:pt x="254794" y="600075"/>
                </a:lnTo>
                <a:lnTo>
                  <a:pt x="309563" y="704850"/>
                </a:lnTo>
                <a:lnTo>
                  <a:pt x="342900" y="754857"/>
                </a:lnTo>
                <a:lnTo>
                  <a:pt x="373856" y="797719"/>
                </a:lnTo>
                <a:lnTo>
                  <a:pt x="416719" y="845344"/>
                </a:lnTo>
                <a:lnTo>
                  <a:pt x="452438" y="881063"/>
                </a:lnTo>
                <a:lnTo>
                  <a:pt x="492919" y="916782"/>
                </a:lnTo>
                <a:lnTo>
                  <a:pt x="519113" y="931069"/>
                </a:lnTo>
                <a:lnTo>
                  <a:pt x="552450" y="933450"/>
                </a:lnTo>
                <a:lnTo>
                  <a:pt x="581025" y="916782"/>
                </a:lnTo>
                <a:lnTo>
                  <a:pt x="595313" y="885825"/>
                </a:lnTo>
                <a:lnTo>
                  <a:pt x="607219" y="845344"/>
                </a:lnTo>
                <a:lnTo>
                  <a:pt x="611981" y="804863"/>
                </a:lnTo>
                <a:lnTo>
                  <a:pt x="607219" y="759619"/>
                </a:lnTo>
                <a:lnTo>
                  <a:pt x="588169" y="666750"/>
                </a:lnTo>
                <a:lnTo>
                  <a:pt x="550069" y="535782"/>
                </a:lnTo>
                <a:lnTo>
                  <a:pt x="528638" y="483394"/>
                </a:lnTo>
                <a:lnTo>
                  <a:pt x="488156" y="409575"/>
                </a:lnTo>
                <a:lnTo>
                  <a:pt x="457200" y="369094"/>
                </a:lnTo>
                <a:lnTo>
                  <a:pt x="409575" y="338138"/>
                </a:lnTo>
                <a:lnTo>
                  <a:pt x="311944" y="264319"/>
                </a:lnTo>
                <a:lnTo>
                  <a:pt x="216694" y="178594"/>
                </a:lnTo>
                <a:lnTo>
                  <a:pt x="123825" y="88107"/>
                </a:lnTo>
                <a:lnTo>
                  <a:pt x="52388" y="14288"/>
                </a:lnTo>
                <a:lnTo>
                  <a:pt x="33338" y="0"/>
                </a:lnTo>
                <a:lnTo>
                  <a:pt x="7144" y="0"/>
                </a:lnTo>
                <a:lnTo>
                  <a:pt x="0" y="19050"/>
                </a:lnTo>
                <a:lnTo>
                  <a:pt x="33338" y="1095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C58FB5D2-360B-440C-AA4F-E81F972B21AC}"/>
              </a:ext>
            </a:extLst>
          </p:cNvPr>
          <p:cNvSpPr/>
          <p:nvPr/>
        </p:nvSpPr>
        <p:spPr>
          <a:xfrm>
            <a:off x="3910015" y="1590675"/>
            <a:ext cx="1646237" cy="914400"/>
          </a:xfrm>
          <a:custGeom>
            <a:avLst/>
            <a:gdLst>
              <a:gd name="connsiteX0" fmla="*/ 1159668 w 1645443"/>
              <a:gd name="connsiteY0" fmla="*/ 516731 h 914400"/>
              <a:gd name="connsiteX1" fmla="*/ 883443 w 1645443"/>
              <a:gd name="connsiteY1" fmla="*/ 631031 h 914400"/>
              <a:gd name="connsiteX2" fmla="*/ 690562 w 1645443"/>
              <a:gd name="connsiteY2" fmla="*/ 714375 h 914400"/>
              <a:gd name="connsiteX3" fmla="*/ 150018 w 1645443"/>
              <a:gd name="connsiteY3" fmla="*/ 873919 h 914400"/>
              <a:gd name="connsiteX4" fmla="*/ 21431 w 1645443"/>
              <a:gd name="connsiteY4" fmla="*/ 914400 h 914400"/>
              <a:gd name="connsiteX5" fmla="*/ 2381 w 1645443"/>
              <a:gd name="connsiteY5" fmla="*/ 909638 h 914400"/>
              <a:gd name="connsiteX6" fmla="*/ 0 w 1645443"/>
              <a:gd name="connsiteY6" fmla="*/ 897731 h 914400"/>
              <a:gd name="connsiteX7" fmla="*/ 4762 w 1645443"/>
              <a:gd name="connsiteY7" fmla="*/ 869156 h 914400"/>
              <a:gd name="connsiteX8" fmla="*/ 28575 w 1645443"/>
              <a:gd name="connsiteY8" fmla="*/ 852488 h 914400"/>
              <a:gd name="connsiteX9" fmla="*/ 88106 w 1645443"/>
              <a:gd name="connsiteY9" fmla="*/ 821531 h 914400"/>
              <a:gd name="connsiteX10" fmla="*/ 414337 w 1645443"/>
              <a:gd name="connsiteY10" fmla="*/ 669131 h 914400"/>
              <a:gd name="connsiteX11" fmla="*/ 638175 w 1645443"/>
              <a:gd name="connsiteY11" fmla="*/ 554831 h 914400"/>
              <a:gd name="connsiteX12" fmla="*/ 1023937 w 1645443"/>
              <a:gd name="connsiteY12" fmla="*/ 340519 h 914400"/>
              <a:gd name="connsiteX13" fmla="*/ 1200150 w 1645443"/>
              <a:gd name="connsiteY13" fmla="*/ 240506 h 914400"/>
              <a:gd name="connsiteX14" fmla="*/ 1245393 w 1645443"/>
              <a:gd name="connsiteY14" fmla="*/ 209550 h 914400"/>
              <a:gd name="connsiteX15" fmla="*/ 1264443 w 1645443"/>
              <a:gd name="connsiteY15" fmla="*/ 180975 h 914400"/>
              <a:gd name="connsiteX16" fmla="*/ 1264443 w 1645443"/>
              <a:gd name="connsiteY16" fmla="*/ 147638 h 914400"/>
              <a:gd name="connsiteX17" fmla="*/ 1257300 w 1645443"/>
              <a:gd name="connsiteY17" fmla="*/ 126206 h 914400"/>
              <a:gd name="connsiteX18" fmla="*/ 1228725 w 1645443"/>
              <a:gd name="connsiteY18" fmla="*/ 97631 h 914400"/>
              <a:gd name="connsiteX19" fmla="*/ 1190625 w 1645443"/>
              <a:gd name="connsiteY19" fmla="*/ 61913 h 914400"/>
              <a:gd name="connsiteX20" fmla="*/ 1169193 w 1645443"/>
              <a:gd name="connsiteY20" fmla="*/ 42863 h 914400"/>
              <a:gd name="connsiteX21" fmla="*/ 1159668 w 1645443"/>
              <a:gd name="connsiteY21" fmla="*/ 19050 h 914400"/>
              <a:gd name="connsiteX22" fmla="*/ 1169193 w 1645443"/>
              <a:gd name="connsiteY22" fmla="*/ 4763 h 914400"/>
              <a:gd name="connsiteX23" fmla="*/ 1190625 w 1645443"/>
              <a:gd name="connsiteY23" fmla="*/ 0 h 914400"/>
              <a:gd name="connsiteX24" fmla="*/ 1231106 w 1645443"/>
              <a:gd name="connsiteY24" fmla="*/ 9525 h 914400"/>
              <a:gd name="connsiteX25" fmla="*/ 1295400 w 1645443"/>
              <a:gd name="connsiteY25" fmla="*/ 30956 h 914400"/>
              <a:gd name="connsiteX26" fmla="*/ 1393031 w 1645443"/>
              <a:gd name="connsiteY26" fmla="*/ 66675 h 914400"/>
              <a:gd name="connsiteX27" fmla="*/ 1488281 w 1645443"/>
              <a:gd name="connsiteY27" fmla="*/ 111919 h 914400"/>
              <a:gd name="connsiteX28" fmla="*/ 1562100 w 1645443"/>
              <a:gd name="connsiteY28" fmla="*/ 159544 h 914400"/>
              <a:gd name="connsiteX29" fmla="*/ 1600200 w 1645443"/>
              <a:gd name="connsiteY29" fmla="*/ 200025 h 914400"/>
              <a:gd name="connsiteX30" fmla="*/ 1633537 w 1645443"/>
              <a:gd name="connsiteY30" fmla="*/ 240506 h 914400"/>
              <a:gd name="connsiteX31" fmla="*/ 1645443 w 1645443"/>
              <a:gd name="connsiteY31" fmla="*/ 264319 h 914400"/>
              <a:gd name="connsiteX32" fmla="*/ 1643062 w 1645443"/>
              <a:gd name="connsiteY32" fmla="*/ 283369 h 914400"/>
              <a:gd name="connsiteX33" fmla="*/ 1624012 w 1645443"/>
              <a:gd name="connsiteY33" fmla="*/ 302419 h 914400"/>
              <a:gd name="connsiteX34" fmla="*/ 1562100 w 1645443"/>
              <a:gd name="connsiteY34" fmla="*/ 330994 h 914400"/>
              <a:gd name="connsiteX35" fmla="*/ 1333500 w 1645443"/>
              <a:gd name="connsiteY35" fmla="*/ 442913 h 914400"/>
              <a:gd name="connsiteX36" fmla="*/ 1159668 w 1645443"/>
              <a:gd name="connsiteY36" fmla="*/ 516731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45443" h="914400">
                <a:moveTo>
                  <a:pt x="1159668" y="516731"/>
                </a:moveTo>
                <a:lnTo>
                  <a:pt x="883443" y="631031"/>
                </a:lnTo>
                <a:lnTo>
                  <a:pt x="690562" y="714375"/>
                </a:lnTo>
                <a:lnTo>
                  <a:pt x="150018" y="873919"/>
                </a:lnTo>
                <a:lnTo>
                  <a:pt x="21431" y="914400"/>
                </a:lnTo>
                <a:lnTo>
                  <a:pt x="2381" y="909638"/>
                </a:lnTo>
                <a:lnTo>
                  <a:pt x="0" y="897731"/>
                </a:lnTo>
                <a:lnTo>
                  <a:pt x="4762" y="869156"/>
                </a:lnTo>
                <a:lnTo>
                  <a:pt x="28575" y="852488"/>
                </a:lnTo>
                <a:lnTo>
                  <a:pt x="88106" y="821531"/>
                </a:lnTo>
                <a:lnTo>
                  <a:pt x="414337" y="669131"/>
                </a:lnTo>
                <a:lnTo>
                  <a:pt x="638175" y="554831"/>
                </a:lnTo>
                <a:lnTo>
                  <a:pt x="1023937" y="340519"/>
                </a:lnTo>
                <a:lnTo>
                  <a:pt x="1200150" y="240506"/>
                </a:lnTo>
                <a:lnTo>
                  <a:pt x="1245393" y="209550"/>
                </a:lnTo>
                <a:lnTo>
                  <a:pt x="1264443" y="180975"/>
                </a:lnTo>
                <a:lnTo>
                  <a:pt x="1264443" y="147638"/>
                </a:lnTo>
                <a:lnTo>
                  <a:pt x="1257300" y="126206"/>
                </a:lnTo>
                <a:lnTo>
                  <a:pt x="1228725" y="97631"/>
                </a:lnTo>
                <a:lnTo>
                  <a:pt x="1190625" y="61913"/>
                </a:lnTo>
                <a:lnTo>
                  <a:pt x="1169193" y="42863"/>
                </a:lnTo>
                <a:lnTo>
                  <a:pt x="1159668" y="19050"/>
                </a:lnTo>
                <a:lnTo>
                  <a:pt x="1169193" y="4763"/>
                </a:lnTo>
                <a:lnTo>
                  <a:pt x="1190625" y="0"/>
                </a:lnTo>
                <a:lnTo>
                  <a:pt x="1231106" y="9525"/>
                </a:lnTo>
                <a:lnTo>
                  <a:pt x="1295400" y="30956"/>
                </a:lnTo>
                <a:lnTo>
                  <a:pt x="1393031" y="66675"/>
                </a:lnTo>
                <a:lnTo>
                  <a:pt x="1488281" y="111919"/>
                </a:lnTo>
                <a:lnTo>
                  <a:pt x="1562100" y="159544"/>
                </a:lnTo>
                <a:lnTo>
                  <a:pt x="1600200" y="200025"/>
                </a:lnTo>
                <a:lnTo>
                  <a:pt x="1633537" y="240506"/>
                </a:lnTo>
                <a:lnTo>
                  <a:pt x="1645443" y="264319"/>
                </a:lnTo>
                <a:lnTo>
                  <a:pt x="1643062" y="283369"/>
                </a:lnTo>
                <a:lnTo>
                  <a:pt x="1624012" y="302419"/>
                </a:lnTo>
                <a:lnTo>
                  <a:pt x="1562100" y="330994"/>
                </a:lnTo>
                <a:lnTo>
                  <a:pt x="1333500" y="442913"/>
                </a:lnTo>
                <a:lnTo>
                  <a:pt x="1159668" y="516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9E114FC6-C8A8-48D8-98B1-513771FA4F02}"/>
              </a:ext>
            </a:extLst>
          </p:cNvPr>
          <p:cNvSpPr/>
          <p:nvPr/>
        </p:nvSpPr>
        <p:spPr>
          <a:xfrm rot="16200000">
            <a:off x="2959102" y="3814763"/>
            <a:ext cx="3722687" cy="446088"/>
          </a:xfrm>
          <a:custGeom>
            <a:avLst/>
            <a:gdLst>
              <a:gd name="connsiteX0" fmla="*/ 1744980 w 3722370"/>
              <a:gd name="connsiteY0" fmla="*/ 396240 h 445770"/>
              <a:gd name="connsiteX1" fmla="*/ 1024890 w 3722370"/>
              <a:gd name="connsiteY1" fmla="*/ 377190 h 445770"/>
              <a:gd name="connsiteX2" fmla="*/ 674370 w 3722370"/>
              <a:gd name="connsiteY2" fmla="*/ 377190 h 445770"/>
              <a:gd name="connsiteX3" fmla="*/ 400050 w 3722370"/>
              <a:gd name="connsiteY3" fmla="*/ 377190 h 445770"/>
              <a:gd name="connsiteX4" fmla="*/ 251460 w 3722370"/>
              <a:gd name="connsiteY4" fmla="*/ 361950 h 445770"/>
              <a:gd name="connsiteX5" fmla="*/ 167640 w 3722370"/>
              <a:gd name="connsiteY5" fmla="*/ 350520 h 445770"/>
              <a:gd name="connsiteX6" fmla="*/ 68580 w 3722370"/>
              <a:gd name="connsiteY6" fmla="*/ 331470 h 445770"/>
              <a:gd name="connsiteX7" fmla="*/ 26670 w 3722370"/>
              <a:gd name="connsiteY7" fmla="*/ 304800 h 445770"/>
              <a:gd name="connsiteX8" fmla="*/ 3810 w 3722370"/>
              <a:gd name="connsiteY8" fmla="*/ 278130 h 445770"/>
              <a:gd name="connsiteX9" fmla="*/ 0 w 3722370"/>
              <a:gd name="connsiteY9" fmla="*/ 255270 h 445770"/>
              <a:gd name="connsiteX10" fmla="*/ 0 w 3722370"/>
              <a:gd name="connsiteY10" fmla="*/ 224790 h 445770"/>
              <a:gd name="connsiteX11" fmla="*/ 11430 w 3722370"/>
              <a:gd name="connsiteY11" fmla="*/ 198120 h 445770"/>
              <a:gd name="connsiteX12" fmla="*/ 57150 w 3722370"/>
              <a:gd name="connsiteY12" fmla="*/ 167640 h 445770"/>
              <a:gd name="connsiteX13" fmla="*/ 121920 w 3722370"/>
              <a:gd name="connsiteY13" fmla="*/ 137160 h 445770"/>
              <a:gd name="connsiteX14" fmla="*/ 213360 w 3722370"/>
              <a:gd name="connsiteY14" fmla="*/ 110490 h 445770"/>
              <a:gd name="connsiteX15" fmla="*/ 312420 w 3722370"/>
              <a:gd name="connsiteY15" fmla="*/ 87630 h 445770"/>
              <a:gd name="connsiteX16" fmla="*/ 403860 w 3722370"/>
              <a:gd name="connsiteY16" fmla="*/ 76200 h 445770"/>
              <a:gd name="connsiteX17" fmla="*/ 525780 w 3722370"/>
              <a:gd name="connsiteY17" fmla="*/ 68580 h 445770"/>
              <a:gd name="connsiteX18" fmla="*/ 598170 w 3722370"/>
              <a:gd name="connsiteY18" fmla="*/ 80010 h 445770"/>
              <a:gd name="connsiteX19" fmla="*/ 758190 w 3722370"/>
              <a:gd name="connsiteY19" fmla="*/ 110490 h 445770"/>
              <a:gd name="connsiteX20" fmla="*/ 948690 w 3722370"/>
              <a:gd name="connsiteY20" fmla="*/ 137160 h 445770"/>
              <a:gd name="connsiteX21" fmla="*/ 1238250 w 3722370"/>
              <a:gd name="connsiteY21" fmla="*/ 160020 h 445770"/>
              <a:gd name="connsiteX22" fmla="*/ 1634490 w 3722370"/>
              <a:gd name="connsiteY22" fmla="*/ 186690 h 445770"/>
              <a:gd name="connsiteX23" fmla="*/ 2350770 w 3722370"/>
              <a:gd name="connsiteY23" fmla="*/ 198120 h 445770"/>
              <a:gd name="connsiteX24" fmla="*/ 2868930 w 3722370"/>
              <a:gd name="connsiteY24" fmla="*/ 217170 h 445770"/>
              <a:gd name="connsiteX25" fmla="*/ 3021330 w 3722370"/>
              <a:gd name="connsiteY25" fmla="*/ 217170 h 445770"/>
              <a:gd name="connsiteX26" fmla="*/ 3387090 w 3722370"/>
              <a:gd name="connsiteY26" fmla="*/ 220980 h 445770"/>
              <a:gd name="connsiteX27" fmla="*/ 3440430 w 3722370"/>
              <a:gd name="connsiteY27" fmla="*/ 220980 h 445770"/>
              <a:gd name="connsiteX28" fmla="*/ 3505200 w 3722370"/>
              <a:gd name="connsiteY28" fmla="*/ 209550 h 445770"/>
              <a:gd name="connsiteX29" fmla="*/ 3539490 w 3722370"/>
              <a:gd name="connsiteY29" fmla="*/ 194310 h 445770"/>
              <a:gd name="connsiteX30" fmla="*/ 3569970 w 3722370"/>
              <a:gd name="connsiteY30" fmla="*/ 163830 h 445770"/>
              <a:gd name="connsiteX31" fmla="*/ 3592830 w 3722370"/>
              <a:gd name="connsiteY31" fmla="*/ 125730 h 445770"/>
              <a:gd name="connsiteX32" fmla="*/ 3611880 w 3722370"/>
              <a:gd name="connsiteY32" fmla="*/ 57150 h 445770"/>
              <a:gd name="connsiteX33" fmla="*/ 3611880 w 3722370"/>
              <a:gd name="connsiteY33" fmla="*/ 0 h 445770"/>
              <a:gd name="connsiteX34" fmla="*/ 3722370 w 3722370"/>
              <a:gd name="connsiteY34" fmla="*/ 198120 h 445770"/>
              <a:gd name="connsiteX35" fmla="*/ 3669030 w 3722370"/>
              <a:gd name="connsiteY35" fmla="*/ 278130 h 445770"/>
              <a:gd name="connsiteX36" fmla="*/ 3600450 w 3722370"/>
              <a:gd name="connsiteY36" fmla="*/ 350520 h 445770"/>
              <a:gd name="connsiteX37" fmla="*/ 3547110 w 3722370"/>
              <a:gd name="connsiteY37" fmla="*/ 396240 h 445770"/>
              <a:gd name="connsiteX38" fmla="*/ 3497580 w 3722370"/>
              <a:gd name="connsiteY38" fmla="*/ 426720 h 445770"/>
              <a:gd name="connsiteX39" fmla="*/ 3463290 w 3722370"/>
              <a:gd name="connsiteY39" fmla="*/ 438150 h 445770"/>
              <a:gd name="connsiteX40" fmla="*/ 3429000 w 3722370"/>
              <a:gd name="connsiteY40" fmla="*/ 445770 h 445770"/>
              <a:gd name="connsiteX41" fmla="*/ 3329940 w 3722370"/>
              <a:gd name="connsiteY41" fmla="*/ 441960 h 445770"/>
              <a:gd name="connsiteX42" fmla="*/ 2861310 w 3722370"/>
              <a:gd name="connsiteY42" fmla="*/ 411480 h 445770"/>
              <a:gd name="connsiteX43" fmla="*/ 2712720 w 3722370"/>
              <a:gd name="connsiteY43" fmla="*/ 400050 h 445770"/>
              <a:gd name="connsiteX44" fmla="*/ 2308860 w 3722370"/>
              <a:gd name="connsiteY44" fmla="*/ 400050 h 445770"/>
              <a:gd name="connsiteX45" fmla="*/ 1744980 w 3722370"/>
              <a:gd name="connsiteY45" fmla="*/ 396240 h 44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722370" h="445770">
                <a:moveTo>
                  <a:pt x="1744980" y="396240"/>
                </a:moveTo>
                <a:lnTo>
                  <a:pt x="1024890" y="377190"/>
                </a:lnTo>
                <a:lnTo>
                  <a:pt x="674370" y="377190"/>
                </a:lnTo>
                <a:lnTo>
                  <a:pt x="400050" y="377190"/>
                </a:lnTo>
                <a:lnTo>
                  <a:pt x="251460" y="361950"/>
                </a:lnTo>
                <a:lnTo>
                  <a:pt x="167640" y="350520"/>
                </a:lnTo>
                <a:lnTo>
                  <a:pt x="68580" y="331470"/>
                </a:lnTo>
                <a:lnTo>
                  <a:pt x="26670" y="304800"/>
                </a:lnTo>
                <a:lnTo>
                  <a:pt x="3810" y="278130"/>
                </a:lnTo>
                <a:lnTo>
                  <a:pt x="0" y="255270"/>
                </a:lnTo>
                <a:lnTo>
                  <a:pt x="0" y="224790"/>
                </a:lnTo>
                <a:lnTo>
                  <a:pt x="11430" y="198120"/>
                </a:lnTo>
                <a:lnTo>
                  <a:pt x="57150" y="167640"/>
                </a:lnTo>
                <a:lnTo>
                  <a:pt x="121920" y="137160"/>
                </a:lnTo>
                <a:lnTo>
                  <a:pt x="213360" y="110490"/>
                </a:lnTo>
                <a:lnTo>
                  <a:pt x="312420" y="87630"/>
                </a:lnTo>
                <a:lnTo>
                  <a:pt x="403860" y="76200"/>
                </a:lnTo>
                <a:lnTo>
                  <a:pt x="525780" y="68580"/>
                </a:lnTo>
                <a:lnTo>
                  <a:pt x="598170" y="80010"/>
                </a:lnTo>
                <a:lnTo>
                  <a:pt x="758190" y="110490"/>
                </a:lnTo>
                <a:lnTo>
                  <a:pt x="948690" y="137160"/>
                </a:lnTo>
                <a:lnTo>
                  <a:pt x="1238250" y="160020"/>
                </a:lnTo>
                <a:lnTo>
                  <a:pt x="1634490" y="186690"/>
                </a:lnTo>
                <a:lnTo>
                  <a:pt x="2350770" y="198120"/>
                </a:lnTo>
                <a:lnTo>
                  <a:pt x="2868930" y="217170"/>
                </a:lnTo>
                <a:lnTo>
                  <a:pt x="3021330" y="217170"/>
                </a:lnTo>
                <a:lnTo>
                  <a:pt x="3387090" y="220980"/>
                </a:lnTo>
                <a:lnTo>
                  <a:pt x="3440430" y="220980"/>
                </a:lnTo>
                <a:lnTo>
                  <a:pt x="3505200" y="209550"/>
                </a:lnTo>
                <a:lnTo>
                  <a:pt x="3539490" y="194310"/>
                </a:lnTo>
                <a:lnTo>
                  <a:pt x="3569970" y="163830"/>
                </a:lnTo>
                <a:lnTo>
                  <a:pt x="3592830" y="125730"/>
                </a:lnTo>
                <a:lnTo>
                  <a:pt x="3611880" y="57150"/>
                </a:lnTo>
                <a:lnTo>
                  <a:pt x="3611880" y="0"/>
                </a:lnTo>
                <a:lnTo>
                  <a:pt x="3722370" y="198120"/>
                </a:lnTo>
                <a:lnTo>
                  <a:pt x="3669030" y="278130"/>
                </a:lnTo>
                <a:lnTo>
                  <a:pt x="3600450" y="350520"/>
                </a:lnTo>
                <a:lnTo>
                  <a:pt x="3547110" y="396240"/>
                </a:lnTo>
                <a:lnTo>
                  <a:pt x="3497580" y="426720"/>
                </a:lnTo>
                <a:lnTo>
                  <a:pt x="3463290" y="438150"/>
                </a:lnTo>
                <a:lnTo>
                  <a:pt x="3429000" y="445770"/>
                </a:lnTo>
                <a:lnTo>
                  <a:pt x="3329940" y="441960"/>
                </a:lnTo>
                <a:lnTo>
                  <a:pt x="2861310" y="411480"/>
                </a:lnTo>
                <a:lnTo>
                  <a:pt x="2712720" y="400050"/>
                </a:lnTo>
                <a:lnTo>
                  <a:pt x="2308860" y="400050"/>
                </a:lnTo>
                <a:lnTo>
                  <a:pt x="1744980" y="39624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C89CEA1C-CDBE-447E-AD37-AB6A18904565}"/>
              </a:ext>
            </a:extLst>
          </p:cNvPr>
          <p:cNvSpPr/>
          <p:nvPr/>
        </p:nvSpPr>
        <p:spPr>
          <a:xfrm rot="16200000">
            <a:off x="3367089" y="3433764"/>
            <a:ext cx="1825625" cy="1184275"/>
          </a:xfrm>
          <a:custGeom>
            <a:avLst/>
            <a:gdLst>
              <a:gd name="connsiteX0" fmla="*/ 561975 w 1825625"/>
              <a:gd name="connsiteY0" fmla="*/ 387350 h 1184275"/>
              <a:gd name="connsiteX1" fmla="*/ 850900 w 1825625"/>
              <a:gd name="connsiteY1" fmla="*/ 574675 h 1184275"/>
              <a:gd name="connsiteX2" fmla="*/ 1082675 w 1825625"/>
              <a:gd name="connsiteY2" fmla="*/ 704850 h 1184275"/>
              <a:gd name="connsiteX3" fmla="*/ 1276350 w 1825625"/>
              <a:gd name="connsiteY3" fmla="*/ 809625 h 1184275"/>
              <a:gd name="connsiteX4" fmla="*/ 1470025 w 1825625"/>
              <a:gd name="connsiteY4" fmla="*/ 901700 h 1184275"/>
              <a:gd name="connsiteX5" fmla="*/ 1717675 w 1825625"/>
              <a:gd name="connsiteY5" fmla="*/ 1009650 h 1184275"/>
              <a:gd name="connsiteX6" fmla="*/ 1825625 w 1825625"/>
              <a:gd name="connsiteY6" fmla="*/ 1054100 h 1184275"/>
              <a:gd name="connsiteX7" fmla="*/ 1803400 w 1825625"/>
              <a:gd name="connsiteY7" fmla="*/ 1184275 h 1184275"/>
              <a:gd name="connsiteX8" fmla="*/ 1371600 w 1825625"/>
              <a:gd name="connsiteY8" fmla="*/ 1158875 h 1184275"/>
              <a:gd name="connsiteX9" fmla="*/ 1289050 w 1825625"/>
              <a:gd name="connsiteY9" fmla="*/ 1092200 h 1184275"/>
              <a:gd name="connsiteX10" fmla="*/ 1225550 w 1825625"/>
              <a:gd name="connsiteY10" fmla="*/ 1041400 h 1184275"/>
              <a:gd name="connsiteX11" fmla="*/ 1127125 w 1825625"/>
              <a:gd name="connsiteY11" fmla="*/ 974725 h 1184275"/>
              <a:gd name="connsiteX12" fmla="*/ 1000125 w 1825625"/>
              <a:gd name="connsiteY12" fmla="*/ 892175 h 1184275"/>
              <a:gd name="connsiteX13" fmla="*/ 850900 w 1825625"/>
              <a:gd name="connsiteY13" fmla="*/ 793750 h 1184275"/>
              <a:gd name="connsiteX14" fmla="*/ 762000 w 1825625"/>
              <a:gd name="connsiteY14" fmla="*/ 730250 h 1184275"/>
              <a:gd name="connsiteX15" fmla="*/ 612775 w 1825625"/>
              <a:gd name="connsiteY15" fmla="*/ 615950 h 1184275"/>
              <a:gd name="connsiteX16" fmla="*/ 517525 w 1825625"/>
              <a:gd name="connsiteY16" fmla="*/ 536575 h 1184275"/>
              <a:gd name="connsiteX17" fmla="*/ 358775 w 1825625"/>
              <a:gd name="connsiteY17" fmla="*/ 390525 h 1184275"/>
              <a:gd name="connsiteX18" fmla="*/ 200025 w 1825625"/>
              <a:gd name="connsiteY18" fmla="*/ 238125 h 1184275"/>
              <a:gd name="connsiteX19" fmla="*/ 76200 w 1825625"/>
              <a:gd name="connsiteY19" fmla="*/ 117475 h 1184275"/>
              <a:gd name="connsiteX20" fmla="*/ 19050 w 1825625"/>
              <a:gd name="connsiteY20" fmla="*/ 66675 h 1184275"/>
              <a:gd name="connsiteX21" fmla="*/ 0 w 1825625"/>
              <a:gd name="connsiteY21" fmla="*/ 28575 h 1184275"/>
              <a:gd name="connsiteX22" fmla="*/ 0 w 1825625"/>
              <a:gd name="connsiteY22" fmla="*/ 15875 h 1184275"/>
              <a:gd name="connsiteX23" fmla="*/ 3175 w 1825625"/>
              <a:gd name="connsiteY23" fmla="*/ 0 h 1184275"/>
              <a:gd name="connsiteX24" fmla="*/ 19050 w 1825625"/>
              <a:gd name="connsiteY24" fmla="*/ 0 h 1184275"/>
              <a:gd name="connsiteX25" fmla="*/ 44450 w 1825625"/>
              <a:gd name="connsiteY25" fmla="*/ 3175 h 1184275"/>
              <a:gd name="connsiteX26" fmla="*/ 92075 w 1825625"/>
              <a:gd name="connsiteY26" fmla="*/ 34925 h 1184275"/>
              <a:gd name="connsiteX27" fmla="*/ 146050 w 1825625"/>
              <a:gd name="connsiteY27" fmla="*/ 82550 h 1184275"/>
              <a:gd name="connsiteX28" fmla="*/ 244475 w 1825625"/>
              <a:gd name="connsiteY28" fmla="*/ 161925 h 1184275"/>
              <a:gd name="connsiteX29" fmla="*/ 368300 w 1825625"/>
              <a:gd name="connsiteY29" fmla="*/ 254000 h 1184275"/>
              <a:gd name="connsiteX30" fmla="*/ 561975 w 1825625"/>
              <a:gd name="connsiteY30" fmla="*/ 387350 h 118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25625" h="1184275">
                <a:moveTo>
                  <a:pt x="561975" y="387350"/>
                </a:moveTo>
                <a:lnTo>
                  <a:pt x="850900" y="574675"/>
                </a:lnTo>
                <a:lnTo>
                  <a:pt x="1082675" y="704850"/>
                </a:lnTo>
                <a:lnTo>
                  <a:pt x="1276350" y="809625"/>
                </a:lnTo>
                <a:lnTo>
                  <a:pt x="1470025" y="901700"/>
                </a:lnTo>
                <a:lnTo>
                  <a:pt x="1717675" y="1009650"/>
                </a:lnTo>
                <a:lnTo>
                  <a:pt x="1825625" y="1054100"/>
                </a:lnTo>
                <a:lnTo>
                  <a:pt x="1803400" y="1184275"/>
                </a:lnTo>
                <a:lnTo>
                  <a:pt x="1371600" y="1158875"/>
                </a:lnTo>
                <a:lnTo>
                  <a:pt x="1289050" y="1092200"/>
                </a:lnTo>
                <a:lnTo>
                  <a:pt x="1225550" y="1041400"/>
                </a:lnTo>
                <a:lnTo>
                  <a:pt x="1127125" y="974725"/>
                </a:lnTo>
                <a:lnTo>
                  <a:pt x="1000125" y="892175"/>
                </a:lnTo>
                <a:lnTo>
                  <a:pt x="850900" y="793750"/>
                </a:lnTo>
                <a:lnTo>
                  <a:pt x="762000" y="730250"/>
                </a:lnTo>
                <a:lnTo>
                  <a:pt x="612775" y="615950"/>
                </a:lnTo>
                <a:lnTo>
                  <a:pt x="517525" y="536575"/>
                </a:lnTo>
                <a:lnTo>
                  <a:pt x="358775" y="390525"/>
                </a:lnTo>
                <a:lnTo>
                  <a:pt x="200025" y="238125"/>
                </a:lnTo>
                <a:lnTo>
                  <a:pt x="76200" y="117475"/>
                </a:lnTo>
                <a:lnTo>
                  <a:pt x="19050" y="66675"/>
                </a:lnTo>
                <a:lnTo>
                  <a:pt x="0" y="28575"/>
                </a:lnTo>
                <a:lnTo>
                  <a:pt x="0" y="15875"/>
                </a:lnTo>
                <a:lnTo>
                  <a:pt x="3175" y="0"/>
                </a:lnTo>
                <a:lnTo>
                  <a:pt x="19050" y="0"/>
                </a:lnTo>
                <a:lnTo>
                  <a:pt x="44450" y="3175"/>
                </a:lnTo>
                <a:lnTo>
                  <a:pt x="92075" y="34925"/>
                </a:lnTo>
                <a:lnTo>
                  <a:pt x="146050" y="82550"/>
                </a:lnTo>
                <a:lnTo>
                  <a:pt x="244475" y="161925"/>
                </a:lnTo>
                <a:lnTo>
                  <a:pt x="368300" y="254000"/>
                </a:lnTo>
                <a:lnTo>
                  <a:pt x="561975" y="387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E7BBD98F-A45B-4CA6-BED2-8458EB7B048F}"/>
              </a:ext>
            </a:extLst>
          </p:cNvPr>
          <p:cNvSpPr/>
          <p:nvPr/>
        </p:nvSpPr>
        <p:spPr>
          <a:xfrm>
            <a:off x="4922839" y="3381375"/>
            <a:ext cx="695325" cy="725488"/>
          </a:xfrm>
          <a:custGeom>
            <a:avLst/>
            <a:gdLst>
              <a:gd name="connsiteX0" fmla="*/ 159544 w 695325"/>
              <a:gd name="connsiteY0" fmla="*/ 50006 h 726281"/>
              <a:gd name="connsiteX1" fmla="*/ 490537 w 695325"/>
              <a:gd name="connsiteY1" fmla="*/ 223838 h 726281"/>
              <a:gd name="connsiteX2" fmla="*/ 547687 w 695325"/>
              <a:gd name="connsiteY2" fmla="*/ 297656 h 726281"/>
              <a:gd name="connsiteX3" fmla="*/ 619125 w 695325"/>
              <a:gd name="connsiteY3" fmla="*/ 411956 h 726281"/>
              <a:gd name="connsiteX4" fmla="*/ 659606 w 695325"/>
              <a:gd name="connsiteY4" fmla="*/ 488156 h 726281"/>
              <a:gd name="connsiteX5" fmla="*/ 685800 w 695325"/>
              <a:gd name="connsiteY5" fmla="*/ 552450 h 726281"/>
              <a:gd name="connsiteX6" fmla="*/ 695325 w 695325"/>
              <a:gd name="connsiteY6" fmla="*/ 616744 h 726281"/>
              <a:gd name="connsiteX7" fmla="*/ 688181 w 695325"/>
              <a:gd name="connsiteY7" fmla="*/ 664369 h 726281"/>
              <a:gd name="connsiteX8" fmla="*/ 681037 w 695325"/>
              <a:gd name="connsiteY8" fmla="*/ 690563 h 726281"/>
              <a:gd name="connsiteX9" fmla="*/ 666750 w 695325"/>
              <a:gd name="connsiteY9" fmla="*/ 711994 h 726281"/>
              <a:gd name="connsiteX10" fmla="*/ 647700 w 695325"/>
              <a:gd name="connsiteY10" fmla="*/ 726281 h 726281"/>
              <a:gd name="connsiteX11" fmla="*/ 614362 w 695325"/>
              <a:gd name="connsiteY11" fmla="*/ 723900 h 726281"/>
              <a:gd name="connsiteX12" fmla="*/ 583406 w 695325"/>
              <a:gd name="connsiteY12" fmla="*/ 707231 h 726281"/>
              <a:gd name="connsiteX13" fmla="*/ 545306 w 695325"/>
              <a:gd name="connsiteY13" fmla="*/ 673894 h 726281"/>
              <a:gd name="connsiteX14" fmla="*/ 473869 w 695325"/>
              <a:gd name="connsiteY14" fmla="*/ 588169 h 726281"/>
              <a:gd name="connsiteX15" fmla="*/ 383381 w 695325"/>
              <a:gd name="connsiteY15" fmla="*/ 478631 h 726281"/>
              <a:gd name="connsiteX16" fmla="*/ 278606 w 695325"/>
              <a:gd name="connsiteY16" fmla="*/ 345281 h 726281"/>
              <a:gd name="connsiteX17" fmla="*/ 178594 w 695325"/>
              <a:gd name="connsiteY17" fmla="*/ 219075 h 726281"/>
              <a:gd name="connsiteX18" fmla="*/ 0 w 695325"/>
              <a:gd name="connsiteY18" fmla="*/ 4763 h 726281"/>
              <a:gd name="connsiteX19" fmla="*/ 42862 w 695325"/>
              <a:gd name="connsiteY19" fmla="*/ 0 h 726281"/>
              <a:gd name="connsiteX20" fmla="*/ 159544 w 695325"/>
              <a:gd name="connsiteY20" fmla="*/ 50006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5325" h="726281">
                <a:moveTo>
                  <a:pt x="159544" y="50006"/>
                </a:moveTo>
                <a:lnTo>
                  <a:pt x="490537" y="223838"/>
                </a:lnTo>
                <a:lnTo>
                  <a:pt x="547687" y="297656"/>
                </a:lnTo>
                <a:lnTo>
                  <a:pt x="619125" y="411956"/>
                </a:lnTo>
                <a:lnTo>
                  <a:pt x="659606" y="488156"/>
                </a:lnTo>
                <a:lnTo>
                  <a:pt x="685800" y="552450"/>
                </a:lnTo>
                <a:lnTo>
                  <a:pt x="695325" y="616744"/>
                </a:lnTo>
                <a:lnTo>
                  <a:pt x="688181" y="664369"/>
                </a:lnTo>
                <a:lnTo>
                  <a:pt x="681037" y="690563"/>
                </a:lnTo>
                <a:lnTo>
                  <a:pt x="666750" y="711994"/>
                </a:lnTo>
                <a:lnTo>
                  <a:pt x="647700" y="726281"/>
                </a:lnTo>
                <a:lnTo>
                  <a:pt x="614362" y="723900"/>
                </a:lnTo>
                <a:lnTo>
                  <a:pt x="583406" y="707231"/>
                </a:lnTo>
                <a:lnTo>
                  <a:pt x="545306" y="673894"/>
                </a:lnTo>
                <a:lnTo>
                  <a:pt x="473869" y="588169"/>
                </a:lnTo>
                <a:lnTo>
                  <a:pt x="383381" y="478631"/>
                </a:lnTo>
                <a:lnTo>
                  <a:pt x="278606" y="345281"/>
                </a:lnTo>
                <a:lnTo>
                  <a:pt x="178594" y="219075"/>
                </a:lnTo>
                <a:lnTo>
                  <a:pt x="0" y="4763"/>
                </a:lnTo>
                <a:lnTo>
                  <a:pt x="42862" y="0"/>
                </a:lnTo>
                <a:lnTo>
                  <a:pt x="159544" y="500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DD718086-A29C-4003-A8BC-EE28EB897B55}"/>
              </a:ext>
            </a:extLst>
          </p:cNvPr>
          <p:cNvSpPr/>
          <p:nvPr/>
        </p:nvSpPr>
        <p:spPr>
          <a:xfrm>
            <a:off x="6735763" y="1619251"/>
            <a:ext cx="863600" cy="1374775"/>
          </a:xfrm>
          <a:custGeom>
            <a:avLst/>
            <a:gdLst>
              <a:gd name="connsiteX0" fmla="*/ 594624 w 864187"/>
              <a:gd name="connsiteY0" fmla="*/ 671265 h 1374243"/>
              <a:gd name="connsiteX1" fmla="*/ 406987 w 864187"/>
              <a:gd name="connsiteY1" fmla="*/ 930256 h 1374243"/>
              <a:gd name="connsiteX2" fmla="*/ 73998 w 864187"/>
              <a:gd name="connsiteY2" fmla="*/ 1371600 h 1374243"/>
              <a:gd name="connsiteX3" fmla="*/ 0 w 864187"/>
              <a:gd name="connsiteY3" fmla="*/ 1374243 h 1374243"/>
              <a:gd name="connsiteX4" fmla="*/ 39642 w 864187"/>
              <a:gd name="connsiteY4" fmla="*/ 1294959 h 1374243"/>
              <a:gd name="connsiteX5" fmla="*/ 121568 w 864187"/>
              <a:gd name="connsiteY5" fmla="*/ 1146964 h 1374243"/>
              <a:gd name="connsiteX6" fmla="*/ 248421 w 864187"/>
              <a:gd name="connsiteY6" fmla="*/ 906471 h 1374243"/>
              <a:gd name="connsiteX7" fmla="*/ 332990 w 864187"/>
              <a:gd name="connsiteY7" fmla="*/ 747905 h 1374243"/>
              <a:gd name="connsiteX8" fmla="*/ 396416 w 864187"/>
              <a:gd name="connsiteY8" fmla="*/ 599910 h 1374243"/>
              <a:gd name="connsiteX9" fmla="*/ 451914 w 864187"/>
              <a:gd name="connsiteY9" fmla="*/ 467771 h 1374243"/>
              <a:gd name="connsiteX10" fmla="*/ 473057 w 864187"/>
              <a:gd name="connsiteY10" fmla="*/ 391130 h 1374243"/>
              <a:gd name="connsiteX11" fmla="*/ 486271 w 864187"/>
              <a:gd name="connsiteY11" fmla="*/ 282777 h 1374243"/>
              <a:gd name="connsiteX12" fmla="*/ 496842 w 864187"/>
              <a:gd name="connsiteY12" fmla="*/ 214065 h 1374243"/>
              <a:gd name="connsiteX13" fmla="*/ 494199 w 864187"/>
              <a:gd name="connsiteY13" fmla="*/ 169137 h 1374243"/>
              <a:gd name="connsiteX14" fmla="*/ 478342 w 864187"/>
              <a:gd name="connsiteY14" fmla="*/ 126853 h 1374243"/>
              <a:gd name="connsiteX15" fmla="*/ 443986 w 864187"/>
              <a:gd name="connsiteY15" fmla="*/ 89854 h 1374243"/>
              <a:gd name="connsiteX16" fmla="*/ 404344 w 864187"/>
              <a:gd name="connsiteY16" fmla="*/ 58141 h 1374243"/>
              <a:gd name="connsiteX17" fmla="*/ 380560 w 864187"/>
              <a:gd name="connsiteY17" fmla="*/ 39641 h 1374243"/>
              <a:gd name="connsiteX18" fmla="*/ 369988 w 864187"/>
              <a:gd name="connsiteY18" fmla="*/ 18499 h 1374243"/>
              <a:gd name="connsiteX19" fmla="*/ 380560 w 864187"/>
              <a:gd name="connsiteY19" fmla="*/ 2643 h 1374243"/>
              <a:gd name="connsiteX20" fmla="*/ 406987 w 864187"/>
              <a:gd name="connsiteY20" fmla="*/ 0 h 1374243"/>
              <a:gd name="connsiteX21" fmla="*/ 446629 w 864187"/>
              <a:gd name="connsiteY21" fmla="*/ 0 h 1374243"/>
              <a:gd name="connsiteX22" fmla="*/ 504770 w 864187"/>
              <a:gd name="connsiteY22" fmla="*/ 13214 h 1374243"/>
              <a:gd name="connsiteX23" fmla="*/ 554983 w 864187"/>
              <a:gd name="connsiteY23" fmla="*/ 29070 h 1374243"/>
              <a:gd name="connsiteX24" fmla="*/ 636909 w 864187"/>
              <a:gd name="connsiteY24" fmla="*/ 68712 h 1374243"/>
              <a:gd name="connsiteX25" fmla="*/ 758476 w 864187"/>
              <a:gd name="connsiteY25" fmla="*/ 145352 h 1374243"/>
              <a:gd name="connsiteX26" fmla="*/ 813975 w 864187"/>
              <a:gd name="connsiteY26" fmla="*/ 184994 h 1374243"/>
              <a:gd name="connsiteX27" fmla="*/ 837760 w 864187"/>
              <a:gd name="connsiteY27" fmla="*/ 208779 h 1374243"/>
              <a:gd name="connsiteX28" fmla="*/ 858902 w 864187"/>
              <a:gd name="connsiteY28" fmla="*/ 235207 h 1374243"/>
              <a:gd name="connsiteX29" fmla="*/ 864187 w 864187"/>
              <a:gd name="connsiteY29" fmla="*/ 264277 h 1374243"/>
              <a:gd name="connsiteX30" fmla="*/ 864187 w 864187"/>
              <a:gd name="connsiteY30" fmla="*/ 290705 h 1374243"/>
              <a:gd name="connsiteX31" fmla="*/ 856259 w 864187"/>
              <a:gd name="connsiteY31" fmla="*/ 322418 h 1374243"/>
              <a:gd name="connsiteX32" fmla="*/ 837760 w 864187"/>
              <a:gd name="connsiteY32" fmla="*/ 348846 h 1374243"/>
              <a:gd name="connsiteX33" fmla="*/ 806046 w 864187"/>
              <a:gd name="connsiteY33" fmla="*/ 377917 h 1374243"/>
              <a:gd name="connsiteX34" fmla="*/ 779618 w 864187"/>
              <a:gd name="connsiteY34" fmla="*/ 404344 h 1374243"/>
              <a:gd name="connsiteX35" fmla="*/ 681836 w 864187"/>
              <a:gd name="connsiteY35" fmla="*/ 544411 h 1374243"/>
              <a:gd name="connsiteX36" fmla="*/ 594624 w 864187"/>
              <a:gd name="connsiteY36" fmla="*/ 671265 h 137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64187" h="1374243">
                <a:moveTo>
                  <a:pt x="594624" y="671265"/>
                </a:moveTo>
                <a:lnTo>
                  <a:pt x="406987" y="930256"/>
                </a:lnTo>
                <a:lnTo>
                  <a:pt x="73998" y="1371600"/>
                </a:lnTo>
                <a:lnTo>
                  <a:pt x="0" y="1374243"/>
                </a:lnTo>
                <a:lnTo>
                  <a:pt x="39642" y="1294959"/>
                </a:lnTo>
                <a:lnTo>
                  <a:pt x="121568" y="1146964"/>
                </a:lnTo>
                <a:lnTo>
                  <a:pt x="248421" y="906471"/>
                </a:lnTo>
                <a:lnTo>
                  <a:pt x="332990" y="747905"/>
                </a:lnTo>
                <a:lnTo>
                  <a:pt x="396416" y="599910"/>
                </a:lnTo>
                <a:lnTo>
                  <a:pt x="451914" y="467771"/>
                </a:lnTo>
                <a:lnTo>
                  <a:pt x="473057" y="391130"/>
                </a:lnTo>
                <a:lnTo>
                  <a:pt x="486271" y="282777"/>
                </a:lnTo>
                <a:lnTo>
                  <a:pt x="496842" y="214065"/>
                </a:lnTo>
                <a:lnTo>
                  <a:pt x="494199" y="169137"/>
                </a:lnTo>
                <a:lnTo>
                  <a:pt x="478342" y="126853"/>
                </a:lnTo>
                <a:lnTo>
                  <a:pt x="443986" y="89854"/>
                </a:lnTo>
                <a:lnTo>
                  <a:pt x="404344" y="58141"/>
                </a:lnTo>
                <a:lnTo>
                  <a:pt x="380560" y="39641"/>
                </a:lnTo>
                <a:lnTo>
                  <a:pt x="369988" y="18499"/>
                </a:lnTo>
                <a:lnTo>
                  <a:pt x="380560" y="2643"/>
                </a:lnTo>
                <a:lnTo>
                  <a:pt x="406987" y="0"/>
                </a:lnTo>
                <a:lnTo>
                  <a:pt x="446629" y="0"/>
                </a:lnTo>
                <a:lnTo>
                  <a:pt x="504770" y="13214"/>
                </a:lnTo>
                <a:lnTo>
                  <a:pt x="554983" y="29070"/>
                </a:lnTo>
                <a:lnTo>
                  <a:pt x="636909" y="68712"/>
                </a:lnTo>
                <a:lnTo>
                  <a:pt x="758476" y="145352"/>
                </a:lnTo>
                <a:lnTo>
                  <a:pt x="813975" y="184994"/>
                </a:lnTo>
                <a:lnTo>
                  <a:pt x="837760" y="208779"/>
                </a:lnTo>
                <a:lnTo>
                  <a:pt x="858902" y="235207"/>
                </a:lnTo>
                <a:lnTo>
                  <a:pt x="864187" y="264277"/>
                </a:lnTo>
                <a:lnTo>
                  <a:pt x="864187" y="290705"/>
                </a:lnTo>
                <a:lnTo>
                  <a:pt x="856259" y="322418"/>
                </a:lnTo>
                <a:lnTo>
                  <a:pt x="837760" y="348846"/>
                </a:lnTo>
                <a:lnTo>
                  <a:pt x="806046" y="377917"/>
                </a:lnTo>
                <a:lnTo>
                  <a:pt x="779618" y="404344"/>
                </a:lnTo>
                <a:lnTo>
                  <a:pt x="681836" y="544411"/>
                </a:lnTo>
                <a:lnTo>
                  <a:pt x="594624" y="67126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5BCC07B2-7C38-4800-A9F0-2FAC3689B4D1}"/>
              </a:ext>
            </a:extLst>
          </p:cNvPr>
          <p:cNvSpPr/>
          <p:nvPr/>
        </p:nvSpPr>
        <p:spPr>
          <a:xfrm>
            <a:off x="5702300" y="2982914"/>
            <a:ext cx="509588" cy="1208087"/>
          </a:xfrm>
          <a:custGeom>
            <a:avLst/>
            <a:gdLst>
              <a:gd name="connsiteX0" fmla="*/ 383202 w 510056"/>
              <a:gd name="connsiteY0" fmla="*/ 301277 h 1207748"/>
              <a:gd name="connsiteX1" fmla="*/ 510056 w 510056"/>
              <a:gd name="connsiteY1" fmla="*/ 1022754 h 1207748"/>
              <a:gd name="connsiteX2" fmla="*/ 502127 w 510056"/>
              <a:gd name="connsiteY2" fmla="*/ 1109966 h 1207748"/>
              <a:gd name="connsiteX3" fmla="*/ 480985 w 510056"/>
              <a:gd name="connsiteY3" fmla="*/ 1136394 h 1207748"/>
              <a:gd name="connsiteX4" fmla="*/ 465128 w 510056"/>
              <a:gd name="connsiteY4" fmla="*/ 1152250 h 1207748"/>
              <a:gd name="connsiteX5" fmla="*/ 446629 w 510056"/>
              <a:gd name="connsiteY5" fmla="*/ 1181321 h 1207748"/>
              <a:gd name="connsiteX6" fmla="*/ 433415 w 510056"/>
              <a:gd name="connsiteY6" fmla="*/ 1205106 h 1207748"/>
              <a:gd name="connsiteX7" fmla="*/ 404345 w 510056"/>
              <a:gd name="connsiteY7" fmla="*/ 1207748 h 1207748"/>
              <a:gd name="connsiteX8" fmla="*/ 362060 w 510056"/>
              <a:gd name="connsiteY8" fmla="*/ 1191892 h 1207748"/>
              <a:gd name="connsiteX9" fmla="*/ 332990 w 510056"/>
              <a:gd name="connsiteY9" fmla="*/ 1170750 h 1207748"/>
              <a:gd name="connsiteX10" fmla="*/ 309205 w 510056"/>
              <a:gd name="connsiteY10" fmla="*/ 1136394 h 1207748"/>
              <a:gd name="connsiteX11" fmla="*/ 295991 w 510056"/>
              <a:gd name="connsiteY11" fmla="*/ 1072967 h 1207748"/>
              <a:gd name="connsiteX12" fmla="*/ 145353 w 510056"/>
              <a:gd name="connsiteY12" fmla="*/ 314491 h 1207748"/>
              <a:gd name="connsiteX13" fmla="*/ 124211 w 510056"/>
              <a:gd name="connsiteY13" fmla="*/ 240493 h 1207748"/>
              <a:gd name="connsiteX14" fmla="*/ 100426 w 510056"/>
              <a:gd name="connsiteY14" fmla="*/ 184995 h 1207748"/>
              <a:gd name="connsiteX15" fmla="*/ 71355 w 510056"/>
              <a:gd name="connsiteY15" fmla="*/ 140068 h 1207748"/>
              <a:gd name="connsiteX16" fmla="*/ 36999 w 510056"/>
              <a:gd name="connsiteY16" fmla="*/ 95140 h 1207748"/>
              <a:gd name="connsiteX17" fmla="*/ 13214 w 510056"/>
              <a:gd name="connsiteY17" fmla="*/ 71355 h 1207748"/>
              <a:gd name="connsiteX18" fmla="*/ 0 w 510056"/>
              <a:gd name="connsiteY18" fmla="*/ 44928 h 1207748"/>
              <a:gd name="connsiteX19" fmla="*/ 5286 w 510056"/>
              <a:gd name="connsiteY19" fmla="*/ 18500 h 1207748"/>
              <a:gd name="connsiteX20" fmla="*/ 18500 w 510056"/>
              <a:gd name="connsiteY20" fmla="*/ 2643 h 1207748"/>
              <a:gd name="connsiteX21" fmla="*/ 42285 w 510056"/>
              <a:gd name="connsiteY21" fmla="*/ 0 h 1207748"/>
              <a:gd name="connsiteX22" fmla="*/ 76641 w 510056"/>
              <a:gd name="connsiteY22" fmla="*/ 2643 h 1207748"/>
              <a:gd name="connsiteX23" fmla="*/ 116282 w 510056"/>
              <a:gd name="connsiteY23" fmla="*/ 13214 h 1207748"/>
              <a:gd name="connsiteX24" fmla="*/ 182352 w 510056"/>
              <a:gd name="connsiteY24" fmla="*/ 34357 h 1207748"/>
              <a:gd name="connsiteX25" fmla="*/ 248421 w 510056"/>
              <a:gd name="connsiteY25" fmla="*/ 63427 h 1207748"/>
              <a:gd name="connsiteX26" fmla="*/ 346204 w 510056"/>
              <a:gd name="connsiteY26" fmla="*/ 121568 h 1207748"/>
              <a:gd name="connsiteX27" fmla="*/ 383202 w 510056"/>
              <a:gd name="connsiteY27" fmla="*/ 301277 h 1207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10056" h="1207748">
                <a:moveTo>
                  <a:pt x="383202" y="301277"/>
                </a:moveTo>
                <a:lnTo>
                  <a:pt x="510056" y="1022754"/>
                </a:lnTo>
                <a:lnTo>
                  <a:pt x="502127" y="1109966"/>
                </a:lnTo>
                <a:lnTo>
                  <a:pt x="480985" y="1136394"/>
                </a:lnTo>
                <a:lnTo>
                  <a:pt x="465128" y="1152250"/>
                </a:lnTo>
                <a:lnTo>
                  <a:pt x="446629" y="1181321"/>
                </a:lnTo>
                <a:lnTo>
                  <a:pt x="433415" y="1205106"/>
                </a:lnTo>
                <a:lnTo>
                  <a:pt x="404345" y="1207748"/>
                </a:lnTo>
                <a:lnTo>
                  <a:pt x="362060" y="1191892"/>
                </a:lnTo>
                <a:lnTo>
                  <a:pt x="332990" y="1170750"/>
                </a:lnTo>
                <a:lnTo>
                  <a:pt x="309205" y="1136394"/>
                </a:lnTo>
                <a:lnTo>
                  <a:pt x="295991" y="1072967"/>
                </a:lnTo>
                <a:lnTo>
                  <a:pt x="145353" y="314491"/>
                </a:lnTo>
                <a:lnTo>
                  <a:pt x="124211" y="240493"/>
                </a:lnTo>
                <a:lnTo>
                  <a:pt x="100426" y="184995"/>
                </a:lnTo>
                <a:lnTo>
                  <a:pt x="71355" y="140068"/>
                </a:lnTo>
                <a:lnTo>
                  <a:pt x="36999" y="95140"/>
                </a:lnTo>
                <a:lnTo>
                  <a:pt x="13214" y="71355"/>
                </a:lnTo>
                <a:lnTo>
                  <a:pt x="0" y="44928"/>
                </a:lnTo>
                <a:lnTo>
                  <a:pt x="5286" y="18500"/>
                </a:lnTo>
                <a:lnTo>
                  <a:pt x="18500" y="2643"/>
                </a:lnTo>
                <a:lnTo>
                  <a:pt x="42285" y="0"/>
                </a:lnTo>
                <a:lnTo>
                  <a:pt x="76641" y="2643"/>
                </a:lnTo>
                <a:lnTo>
                  <a:pt x="116282" y="13214"/>
                </a:lnTo>
                <a:lnTo>
                  <a:pt x="182352" y="34357"/>
                </a:lnTo>
                <a:lnTo>
                  <a:pt x="248421" y="63427"/>
                </a:lnTo>
                <a:lnTo>
                  <a:pt x="346204" y="121568"/>
                </a:lnTo>
                <a:lnTo>
                  <a:pt x="383202" y="30127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83721DD2-E6DA-447B-B6F8-40A58222995A}"/>
              </a:ext>
            </a:extLst>
          </p:cNvPr>
          <p:cNvSpPr/>
          <p:nvPr/>
        </p:nvSpPr>
        <p:spPr>
          <a:xfrm>
            <a:off x="5981701" y="2782888"/>
            <a:ext cx="1839913" cy="1212850"/>
          </a:xfrm>
          <a:custGeom>
            <a:avLst/>
            <a:gdLst>
              <a:gd name="connsiteX0" fmla="*/ 158567 w 1839371"/>
              <a:gd name="connsiteY0" fmla="*/ 264277 h 1213033"/>
              <a:gd name="connsiteX1" fmla="*/ 806046 w 1839371"/>
              <a:gd name="connsiteY1" fmla="*/ 153281 h 1213033"/>
              <a:gd name="connsiteX2" fmla="*/ 1033325 w 1839371"/>
              <a:gd name="connsiteY2" fmla="*/ 105711 h 1213033"/>
              <a:gd name="connsiteX3" fmla="*/ 1339887 w 1839371"/>
              <a:gd name="connsiteY3" fmla="*/ 47570 h 1213033"/>
              <a:gd name="connsiteX4" fmla="*/ 1437670 w 1839371"/>
              <a:gd name="connsiteY4" fmla="*/ 21142 h 1213033"/>
              <a:gd name="connsiteX5" fmla="*/ 1493168 w 1839371"/>
              <a:gd name="connsiteY5" fmla="*/ 0 h 1213033"/>
              <a:gd name="connsiteX6" fmla="*/ 1511667 w 1839371"/>
              <a:gd name="connsiteY6" fmla="*/ 0 h 1213033"/>
              <a:gd name="connsiteX7" fmla="*/ 1556594 w 1839371"/>
              <a:gd name="connsiteY7" fmla="*/ 5285 h 1213033"/>
              <a:gd name="connsiteX8" fmla="*/ 1612093 w 1839371"/>
              <a:gd name="connsiteY8" fmla="*/ 29070 h 1213033"/>
              <a:gd name="connsiteX9" fmla="*/ 1670234 w 1839371"/>
              <a:gd name="connsiteY9" fmla="*/ 73997 h 1213033"/>
              <a:gd name="connsiteX10" fmla="*/ 1731018 w 1839371"/>
              <a:gd name="connsiteY10" fmla="*/ 129496 h 1213033"/>
              <a:gd name="connsiteX11" fmla="*/ 1781230 w 1839371"/>
              <a:gd name="connsiteY11" fmla="*/ 184994 h 1213033"/>
              <a:gd name="connsiteX12" fmla="*/ 1820872 w 1839371"/>
              <a:gd name="connsiteY12" fmla="*/ 235207 h 1213033"/>
              <a:gd name="connsiteX13" fmla="*/ 1839371 w 1839371"/>
              <a:gd name="connsiteY13" fmla="*/ 266920 h 1213033"/>
              <a:gd name="connsiteX14" fmla="*/ 1839371 w 1839371"/>
              <a:gd name="connsiteY14" fmla="*/ 301276 h 1213033"/>
              <a:gd name="connsiteX15" fmla="*/ 1828800 w 1839371"/>
              <a:gd name="connsiteY15" fmla="*/ 340918 h 1213033"/>
              <a:gd name="connsiteX16" fmla="*/ 1791801 w 1839371"/>
              <a:gd name="connsiteY16" fmla="*/ 388487 h 1213033"/>
              <a:gd name="connsiteX17" fmla="*/ 1762731 w 1839371"/>
              <a:gd name="connsiteY17" fmla="*/ 422844 h 1213033"/>
              <a:gd name="connsiteX18" fmla="*/ 1736303 w 1839371"/>
              <a:gd name="connsiteY18" fmla="*/ 499484 h 1213033"/>
              <a:gd name="connsiteX19" fmla="*/ 1585665 w 1839371"/>
              <a:gd name="connsiteY19" fmla="*/ 919685 h 1213033"/>
              <a:gd name="connsiteX20" fmla="*/ 1516953 w 1839371"/>
              <a:gd name="connsiteY20" fmla="*/ 1128464 h 1213033"/>
              <a:gd name="connsiteX21" fmla="*/ 1495811 w 1839371"/>
              <a:gd name="connsiteY21" fmla="*/ 1157535 h 1213033"/>
              <a:gd name="connsiteX22" fmla="*/ 1453526 w 1839371"/>
              <a:gd name="connsiteY22" fmla="*/ 1186605 h 1213033"/>
              <a:gd name="connsiteX23" fmla="*/ 1419170 w 1839371"/>
              <a:gd name="connsiteY23" fmla="*/ 1207748 h 1213033"/>
              <a:gd name="connsiteX24" fmla="*/ 1384814 w 1839371"/>
              <a:gd name="connsiteY24" fmla="*/ 1213033 h 1213033"/>
              <a:gd name="connsiteX25" fmla="*/ 1353101 w 1839371"/>
              <a:gd name="connsiteY25" fmla="*/ 1202462 h 1213033"/>
              <a:gd name="connsiteX26" fmla="*/ 1313459 w 1839371"/>
              <a:gd name="connsiteY26" fmla="*/ 1173392 h 1213033"/>
              <a:gd name="connsiteX27" fmla="*/ 1273818 w 1839371"/>
              <a:gd name="connsiteY27" fmla="*/ 1139035 h 1213033"/>
              <a:gd name="connsiteX28" fmla="*/ 1247390 w 1839371"/>
              <a:gd name="connsiteY28" fmla="*/ 1096751 h 1213033"/>
              <a:gd name="connsiteX29" fmla="*/ 1337244 w 1839371"/>
              <a:gd name="connsiteY29" fmla="*/ 964612 h 1213033"/>
              <a:gd name="connsiteX30" fmla="*/ 1363672 w 1839371"/>
              <a:gd name="connsiteY30" fmla="*/ 848330 h 1213033"/>
              <a:gd name="connsiteX31" fmla="*/ 1469383 w 1839371"/>
              <a:gd name="connsiteY31" fmla="*/ 340918 h 1213033"/>
              <a:gd name="connsiteX32" fmla="*/ 1482597 w 1839371"/>
              <a:gd name="connsiteY32" fmla="*/ 274848 h 1213033"/>
              <a:gd name="connsiteX33" fmla="*/ 1477311 w 1839371"/>
              <a:gd name="connsiteY33" fmla="*/ 251063 h 1213033"/>
              <a:gd name="connsiteX34" fmla="*/ 1466740 w 1839371"/>
              <a:gd name="connsiteY34" fmla="*/ 229921 h 1213033"/>
              <a:gd name="connsiteX35" fmla="*/ 1437670 w 1839371"/>
              <a:gd name="connsiteY35" fmla="*/ 219350 h 1213033"/>
              <a:gd name="connsiteX36" fmla="*/ 1400671 w 1839371"/>
              <a:gd name="connsiteY36" fmla="*/ 221993 h 1213033"/>
              <a:gd name="connsiteX37" fmla="*/ 1300245 w 1839371"/>
              <a:gd name="connsiteY37" fmla="*/ 235207 h 1213033"/>
              <a:gd name="connsiteX38" fmla="*/ 1083538 w 1839371"/>
              <a:gd name="connsiteY38" fmla="*/ 269563 h 1213033"/>
              <a:gd name="connsiteX39" fmla="*/ 31714 w 1839371"/>
              <a:gd name="connsiteY39" fmla="*/ 433415 h 1213033"/>
              <a:gd name="connsiteX40" fmla="*/ 0 w 1839371"/>
              <a:gd name="connsiteY40" fmla="*/ 293348 h 1213033"/>
              <a:gd name="connsiteX41" fmla="*/ 158567 w 1839371"/>
              <a:gd name="connsiteY41" fmla="*/ 264277 h 1213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39371" h="1213033">
                <a:moveTo>
                  <a:pt x="158567" y="264277"/>
                </a:moveTo>
                <a:lnTo>
                  <a:pt x="806046" y="153281"/>
                </a:lnTo>
                <a:lnTo>
                  <a:pt x="1033325" y="105711"/>
                </a:lnTo>
                <a:lnTo>
                  <a:pt x="1339887" y="47570"/>
                </a:lnTo>
                <a:lnTo>
                  <a:pt x="1437670" y="21142"/>
                </a:lnTo>
                <a:lnTo>
                  <a:pt x="1493168" y="0"/>
                </a:lnTo>
                <a:lnTo>
                  <a:pt x="1511667" y="0"/>
                </a:lnTo>
                <a:lnTo>
                  <a:pt x="1556594" y="5285"/>
                </a:lnTo>
                <a:lnTo>
                  <a:pt x="1612093" y="29070"/>
                </a:lnTo>
                <a:lnTo>
                  <a:pt x="1670234" y="73997"/>
                </a:lnTo>
                <a:lnTo>
                  <a:pt x="1731018" y="129496"/>
                </a:lnTo>
                <a:lnTo>
                  <a:pt x="1781230" y="184994"/>
                </a:lnTo>
                <a:lnTo>
                  <a:pt x="1820872" y="235207"/>
                </a:lnTo>
                <a:lnTo>
                  <a:pt x="1839371" y="266920"/>
                </a:lnTo>
                <a:lnTo>
                  <a:pt x="1839371" y="301276"/>
                </a:lnTo>
                <a:lnTo>
                  <a:pt x="1828800" y="340918"/>
                </a:lnTo>
                <a:lnTo>
                  <a:pt x="1791801" y="388487"/>
                </a:lnTo>
                <a:lnTo>
                  <a:pt x="1762731" y="422844"/>
                </a:lnTo>
                <a:lnTo>
                  <a:pt x="1736303" y="499484"/>
                </a:lnTo>
                <a:lnTo>
                  <a:pt x="1585665" y="919685"/>
                </a:lnTo>
                <a:lnTo>
                  <a:pt x="1516953" y="1128464"/>
                </a:lnTo>
                <a:lnTo>
                  <a:pt x="1495811" y="1157535"/>
                </a:lnTo>
                <a:lnTo>
                  <a:pt x="1453526" y="1186605"/>
                </a:lnTo>
                <a:lnTo>
                  <a:pt x="1419170" y="1207748"/>
                </a:lnTo>
                <a:lnTo>
                  <a:pt x="1384814" y="1213033"/>
                </a:lnTo>
                <a:lnTo>
                  <a:pt x="1353101" y="1202462"/>
                </a:lnTo>
                <a:lnTo>
                  <a:pt x="1313459" y="1173392"/>
                </a:lnTo>
                <a:lnTo>
                  <a:pt x="1273818" y="1139035"/>
                </a:lnTo>
                <a:lnTo>
                  <a:pt x="1247390" y="1096751"/>
                </a:lnTo>
                <a:lnTo>
                  <a:pt x="1337244" y="964612"/>
                </a:lnTo>
                <a:lnTo>
                  <a:pt x="1363672" y="848330"/>
                </a:lnTo>
                <a:lnTo>
                  <a:pt x="1469383" y="340918"/>
                </a:lnTo>
                <a:lnTo>
                  <a:pt x="1482597" y="274848"/>
                </a:lnTo>
                <a:lnTo>
                  <a:pt x="1477311" y="251063"/>
                </a:lnTo>
                <a:lnTo>
                  <a:pt x="1466740" y="229921"/>
                </a:lnTo>
                <a:lnTo>
                  <a:pt x="1437670" y="219350"/>
                </a:lnTo>
                <a:lnTo>
                  <a:pt x="1400671" y="221993"/>
                </a:lnTo>
                <a:lnTo>
                  <a:pt x="1300245" y="235207"/>
                </a:lnTo>
                <a:lnTo>
                  <a:pt x="1083538" y="269563"/>
                </a:lnTo>
                <a:lnTo>
                  <a:pt x="31714" y="433415"/>
                </a:lnTo>
                <a:lnTo>
                  <a:pt x="0" y="293348"/>
                </a:lnTo>
                <a:lnTo>
                  <a:pt x="158567" y="26427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4509A85B-F3F8-47E8-8886-A43D88D6E089}"/>
              </a:ext>
            </a:extLst>
          </p:cNvPr>
          <p:cNvSpPr/>
          <p:nvPr/>
        </p:nvSpPr>
        <p:spPr>
          <a:xfrm>
            <a:off x="6121400" y="3752850"/>
            <a:ext cx="1244600" cy="319088"/>
          </a:xfrm>
          <a:custGeom>
            <a:avLst/>
            <a:gdLst>
              <a:gd name="connsiteX0" fmla="*/ 174423 w 1244747"/>
              <a:gd name="connsiteY0" fmla="*/ 171780 h 319776"/>
              <a:gd name="connsiteX1" fmla="*/ 866830 w 1244747"/>
              <a:gd name="connsiteY1" fmla="*/ 47570 h 319776"/>
              <a:gd name="connsiteX2" fmla="*/ 951399 w 1244747"/>
              <a:gd name="connsiteY2" fmla="*/ 29070 h 319776"/>
              <a:gd name="connsiteX3" fmla="*/ 1028040 w 1244747"/>
              <a:gd name="connsiteY3" fmla="*/ 7928 h 319776"/>
              <a:gd name="connsiteX4" fmla="*/ 1080895 w 1244747"/>
              <a:gd name="connsiteY4" fmla="*/ 0 h 319776"/>
              <a:gd name="connsiteX5" fmla="*/ 1141679 w 1244747"/>
              <a:gd name="connsiteY5" fmla="*/ 0 h 319776"/>
              <a:gd name="connsiteX6" fmla="*/ 1244747 w 1244747"/>
              <a:gd name="connsiteY6" fmla="*/ 18499 h 319776"/>
              <a:gd name="connsiteX7" fmla="*/ 1231533 w 1244747"/>
              <a:gd name="connsiteY7" fmla="*/ 137424 h 319776"/>
              <a:gd name="connsiteX8" fmla="*/ 1078252 w 1244747"/>
              <a:gd name="connsiteY8" fmla="*/ 150638 h 319776"/>
              <a:gd name="connsiteX9" fmla="*/ 647480 w 1244747"/>
              <a:gd name="connsiteY9" fmla="*/ 235207 h 319776"/>
              <a:gd name="connsiteX10" fmla="*/ 325062 w 1244747"/>
              <a:gd name="connsiteY10" fmla="*/ 274848 h 319776"/>
              <a:gd name="connsiteX11" fmla="*/ 2643 w 1244747"/>
              <a:gd name="connsiteY11" fmla="*/ 319776 h 319776"/>
              <a:gd name="connsiteX12" fmla="*/ 0 w 1244747"/>
              <a:gd name="connsiteY12" fmla="*/ 195565 h 319776"/>
              <a:gd name="connsiteX13" fmla="*/ 174423 w 1244747"/>
              <a:gd name="connsiteY13" fmla="*/ 171780 h 31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44747" h="319776">
                <a:moveTo>
                  <a:pt x="174423" y="171780"/>
                </a:moveTo>
                <a:lnTo>
                  <a:pt x="866830" y="47570"/>
                </a:lnTo>
                <a:lnTo>
                  <a:pt x="951399" y="29070"/>
                </a:lnTo>
                <a:lnTo>
                  <a:pt x="1028040" y="7928"/>
                </a:lnTo>
                <a:lnTo>
                  <a:pt x="1080895" y="0"/>
                </a:lnTo>
                <a:lnTo>
                  <a:pt x="1141679" y="0"/>
                </a:lnTo>
                <a:lnTo>
                  <a:pt x="1244747" y="18499"/>
                </a:lnTo>
                <a:lnTo>
                  <a:pt x="1231533" y="137424"/>
                </a:lnTo>
                <a:lnTo>
                  <a:pt x="1078252" y="150638"/>
                </a:lnTo>
                <a:lnTo>
                  <a:pt x="647480" y="235207"/>
                </a:lnTo>
                <a:lnTo>
                  <a:pt x="325062" y="274848"/>
                </a:lnTo>
                <a:lnTo>
                  <a:pt x="2643" y="319776"/>
                </a:lnTo>
                <a:lnTo>
                  <a:pt x="0" y="195565"/>
                </a:lnTo>
                <a:lnTo>
                  <a:pt x="174423" y="17178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63439897-CF1B-488A-92DB-E7429F0F0FCE}"/>
              </a:ext>
            </a:extLst>
          </p:cNvPr>
          <p:cNvSpPr/>
          <p:nvPr/>
        </p:nvSpPr>
        <p:spPr>
          <a:xfrm>
            <a:off x="5248275" y="4038600"/>
            <a:ext cx="1335088" cy="1727200"/>
          </a:xfrm>
          <a:custGeom>
            <a:avLst/>
            <a:gdLst>
              <a:gd name="connsiteX0" fmla="*/ 1177537 w 1335419"/>
              <a:gd name="connsiteY0" fmla="*/ 572323 h 1726835"/>
              <a:gd name="connsiteX1" fmla="*/ 1075572 w 1335419"/>
              <a:gd name="connsiteY1" fmla="*/ 733494 h 1726835"/>
              <a:gd name="connsiteX2" fmla="*/ 990052 w 1335419"/>
              <a:gd name="connsiteY2" fmla="*/ 851905 h 1726835"/>
              <a:gd name="connsiteX3" fmla="*/ 891376 w 1335419"/>
              <a:gd name="connsiteY3" fmla="*/ 980184 h 1726835"/>
              <a:gd name="connsiteX4" fmla="*/ 779543 w 1335419"/>
              <a:gd name="connsiteY4" fmla="*/ 1105174 h 1726835"/>
              <a:gd name="connsiteX5" fmla="*/ 657842 w 1335419"/>
              <a:gd name="connsiteY5" fmla="*/ 1240032 h 1726835"/>
              <a:gd name="connsiteX6" fmla="*/ 503249 w 1335419"/>
              <a:gd name="connsiteY6" fmla="*/ 1378179 h 1726835"/>
              <a:gd name="connsiteX7" fmla="*/ 338789 w 1335419"/>
              <a:gd name="connsiteY7" fmla="*/ 1516325 h 1726835"/>
              <a:gd name="connsiteX8" fmla="*/ 197353 w 1335419"/>
              <a:gd name="connsiteY8" fmla="*/ 1621580 h 1726835"/>
              <a:gd name="connsiteX9" fmla="*/ 69074 w 1335419"/>
              <a:gd name="connsiteY9" fmla="*/ 1703810 h 1726835"/>
              <a:gd name="connsiteX10" fmla="*/ 26314 w 1335419"/>
              <a:gd name="connsiteY10" fmla="*/ 1726835 h 1726835"/>
              <a:gd name="connsiteX11" fmla="*/ 9868 w 1335419"/>
              <a:gd name="connsiteY11" fmla="*/ 1723546 h 1726835"/>
              <a:gd name="connsiteX12" fmla="*/ 0 w 1335419"/>
              <a:gd name="connsiteY12" fmla="*/ 1710389 h 1726835"/>
              <a:gd name="connsiteX13" fmla="*/ 6579 w 1335419"/>
              <a:gd name="connsiteY13" fmla="*/ 1684075 h 1726835"/>
              <a:gd name="connsiteX14" fmla="*/ 19736 w 1335419"/>
              <a:gd name="connsiteY14" fmla="*/ 1664340 h 1726835"/>
              <a:gd name="connsiteX15" fmla="*/ 65785 w 1335419"/>
              <a:gd name="connsiteY15" fmla="*/ 1624869 h 1726835"/>
              <a:gd name="connsiteX16" fmla="*/ 243402 w 1335419"/>
              <a:gd name="connsiteY16" fmla="*/ 1457120 h 1726835"/>
              <a:gd name="connsiteX17" fmla="*/ 368392 w 1335419"/>
              <a:gd name="connsiteY17" fmla="*/ 1325551 h 1726835"/>
              <a:gd name="connsiteX18" fmla="*/ 519695 w 1335419"/>
              <a:gd name="connsiteY18" fmla="*/ 1154512 h 1726835"/>
              <a:gd name="connsiteX19" fmla="*/ 634818 w 1335419"/>
              <a:gd name="connsiteY19" fmla="*/ 1006498 h 1726835"/>
              <a:gd name="connsiteX20" fmla="*/ 740072 w 1335419"/>
              <a:gd name="connsiteY20" fmla="*/ 858484 h 1726835"/>
              <a:gd name="connsiteX21" fmla="*/ 825592 w 1335419"/>
              <a:gd name="connsiteY21" fmla="*/ 726915 h 1726835"/>
              <a:gd name="connsiteX22" fmla="*/ 920979 w 1335419"/>
              <a:gd name="connsiteY22" fmla="*/ 559166 h 1726835"/>
              <a:gd name="connsiteX23" fmla="*/ 980185 w 1335419"/>
              <a:gd name="connsiteY23" fmla="*/ 437465 h 1726835"/>
              <a:gd name="connsiteX24" fmla="*/ 1042680 w 1335419"/>
              <a:gd name="connsiteY24" fmla="*/ 289451 h 1726835"/>
              <a:gd name="connsiteX25" fmla="*/ 1036101 w 1335419"/>
              <a:gd name="connsiteY25" fmla="*/ 246691 h 1726835"/>
              <a:gd name="connsiteX26" fmla="*/ 1019655 w 1335419"/>
              <a:gd name="connsiteY26" fmla="*/ 167750 h 1726835"/>
              <a:gd name="connsiteX27" fmla="*/ 999920 w 1335419"/>
              <a:gd name="connsiteY27" fmla="*/ 111833 h 1726835"/>
              <a:gd name="connsiteX28" fmla="*/ 983474 w 1335419"/>
              <a:gd name="connsiteY28" fmla="*/ 78941 h 1726835"/>
              <a:gd name="connsiteX29" fmla="*/ 967028 w 1335419"/>
              <a:gd name="connsiteY29" fmla="*/ 62495 h 1726835"/>
              <a:gd name="connsiteX30" fmla="*/ 914400 w 1335419"/>
              <a:gd name="connsiteY30" fmla="*/ 59206 h 1726835"/>
              <a:gd name="connsiteX31" fmla="*/ 937425 w 1335419"/>
              <a:gd name="connsiteY31" fmla="*/ 0 h 1726835"/>
              <a:gd name="connsiteX32" fmla="*/ 1032812 w 1335419"/>
              <a:gd name="connsiteY32" fmla="*/ 29603 h 1726835"/>
              <a:gd name="connsiteX33" fmla="*/ 1095307 w 1335419"/>
              <a:gd name="connsiteY33" fmla="*/ 59206 h 1726835"/>
              <a:gd name="connsiteX34" fmla="*/ 1141356 w 1335419"/>
              <a:gd name="connsiteY34" fmla="*/ 85520 h 1726835"/>
              <a:gd name="connsiteX35" fmla="*/ 1187405 w 1335419"/>
              <a:gd name="connsiteY35" fmla="*/ 118412 h 1726835"/>
              <a:gd name="connsiteX36" fmla="*/ 1236743 w 1335419"/>
              <a:gd name="connsiteY36" fmla="*/ 161171 h 1726835"/>
              <a:gd name="connsiteX37" fmla="*/ 1279503 w 1335419"/>
              <a:gd name="connsiteY37" fmla="*/ 207220 h 1726835"/>
              <a:gd name="connsiteX38" fmla="*/ 1315684 w 1335419"/>
              <a:gd name="connsiteY38" fmla="*/ 266426 h 1726835"/>
              <a:gd name="connsiteX39" fmla="*/ 1328841 w 1335419"/>
              <a:gd name="connsiteY39" fmla="*/ 305897 h 1726835"/>
              <a:gd name="connsiteX40" fmla="*/ 1335419 w 1335419"/>
              <a:gd name="connsiteY40" fmla="*/ 348656 h 1726835"/>
              <a:gd name="connsiteX41" fmla="*/ 1325551 w 1335419"/>
              <a:gd name="connsiteY41" fmla="*/ 374970 h 1726835"/>
              <a:gd name="connsiteX42" fmla="*/ 1305816 w 1335419"/>
              <a:gd name="connsiteY42" fmla="*/ 407862 h 1726835"/>
              <a:gd name="connsiteX43" fmla="*/ 1263056 w 1335419"/>
              <a:gd name="connsiteY43" fmla="*/ 447333 h 1726835"/>
              <a:gd name="connsiteX44" fmla="*/ 1236743 w 1335419"/>
              <a:gd name="connsiteY44" fmla="*/ 470357 h 1726835"/>
              <a:gd name="connsiteX45" fmla="*/ 1177537 w 1335419"/>
              <a:gd name="connsiteY45" fmla="*/ 572323 h 172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35419" h="1726835">
                <a:moveTo>
                  <a:pt x="1177537" y="572323"/>
                </a:moveTo>
                <a:lnTo>
                  <a:pt x="1075572" y="733494"/>
                </a:lnTo>
                <a:lnTo>
                  <a:pt x="990052" y="851905"/>
                </a:lnTo>
                <a:lnTo>
                  <a:pt x="891376" y="980184"/>
                </a:lnTo>
                <a:lnTo>
                  <a:pt x="779543" y="1105174"/>
                </a:lnTo>
                <a:lnTo>
                  <a:pt x="657842" y="1240032"/>
                </a:lnTo>
                <a:lnTo>
                  <a:pt x="503249" y="1378179"/>
                </a:lnTo>
                <a:lnTo>
                  <a:pt x="338789" y="1516325"/>
                </a:lnTo>
                <a:lnTo>
                  <a:pt x="197353" y="1621580"/>
                </a:lnTo>
                <a:lnTo>
                  <a:pt x="69074" y="1703810"/>
                </a:lnTo>
                <a:lnTo>
                  <a:pt x="26314" y="1726835"/>
                </a:lnTo>
                <a:lnTo>
                  <a:pt x="9868" y="1723546"/>
                </a:lnTo>
                <a:lnTo>
                  <a:pt x="0" y="1710389"/>
                </a:lnTo>
                <a:lnTo>
                  <a:pt x="6579" y="1684075"/>
                </a:lnTo>
                <a:lnTo>
                  <a:pt x="19736" y="1664340"/>
                </a:lnTo>
                <a:lnTo>
                  <a:pt x="65785" y="1624869"/>
                </a:lnTo>
                <a:lnTo>
                  <a:pt x="243402" y="1457120"/>
                </a:lnTo>
                <a:lnTo>
                  <a:pt x="368392" y="1325551"/>
                </a:lnTo>
                <a:lnTo>
                  <a:pt x="519695" y="1154512"/>
                </a:lnTo>
                <a:lnTo>
                  <a:pt x="634818" y="1006498"/>
                </a:lnTo>
                <a:lnTo>
                  <a:pt x="740072" y="858484"/>
                </a:lnTo>
                <a:lnTo>
                  <a:pt x="825592" y="726915"/>
                </a:lnTo>
                <a:lnTo>
                  <a:pt x="920979" y="559166"/>
                </a:lnTo>
                <a:lnTo>
                  <a:pt x="980185" y="437465"/>
                </a:lnTo>
                <a:lnTo>
                  <a:pt x="1042680" y="289451"/>
                </a:lnTo>
                <a:lnTo>
                  <a:pt x="1036101" y="246691"/>
                </a:lnTo>
                <a:lnTo>
                  <a:pt x="1019655" y="167750"/>
                </a:lnTo>
                <a:lnTo>
                  <a:pt x="999920" y="111833"/>
                </a:lnTo>
                <a:lnTo>
                  <a:pt x="983474" y="78941"/>
                </a:lnTo>
                <a:lnTo>
                  <a:pt x="967028" y="62495"/>
                </a:lnTo>
                <a:lnTo>
                  <a:pt x="914400" y="59206"/>
                </a:lnTo>
                <a:lnTo>
                  <a:pt x="937425" y="0"/>
                </a:lnTo>
                <a:lnTo>
                  <a:pt x="1032812" y="29603"/>
                </a:lnTo>
                <a:lnTo>
                  <a:pt x="1095307" y="59206"/>
                </a:lnTo>
                <a:lnTo>
                  <a:pt x="1141356" y="85520"/>
                </a:lnTo>
                <a:lnTo>
                  <a:pt x="1187405" y="118412"/>
                </a:lnTo>
                <a:lnTo>
                  <a:pt x="1236743" y="161171"/>
                </a:lnTo>
                <a:lnTo>
                  <a:pt x="1279503" y="207220"/>
                </a:lnTo>
                <a:lnTo>
                  <a:pt x="1315684" y="266426"/>
                </a:lnTo>
                <a:lnTo>
                  <a:pt x="1328841" y="305897"/>
                </a:lnTo>
                <a:lnTo>
                  <a:pt x="1335419" y="348656"/>
                </a:lnTo>
                <a:lnTo>
                  <a:pt x="1325551" y="374970"/>
                </a:lnTo>
                <a:lnTo>
                  <a:pt x="1305816" y="407862"/>
                </a:lnTo>
                <a:lnTo>
                  <a:pt x="1263056" y="447333"/>
                </a:lnTo>
                <a:lnTo>
                  <a:pt x="1236743" y="470357"/>
                </a:lnTo>
                <a:lnTo>
                  <a:pt x="1177537" y="57232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3CEC1DFB-A296-469E-9AB7-E07A60FBBA54}"/>
              </a:ext>
            </a:extLst>
          </p:cNvPr>
          <p:cNvSpPr/>
          <p:nvPr/>
        </p:nvSpPr>
        <p:spPr>
          <a:xfrm>
            <a:off x="6745288" y="3922714"/>
            <a:ext cx="1865312" cy="1895475"/>
          </a:xfrm>
          <a:custGeom>
            <a:avLst/>
            <a:gdLst>
              <a:gd name="connsiteX0" fmla="*/ 144750 w 1864105"/>
              <a:gd name="connsiteY0" fmla="*/ 300092 h 1895879"/>
              <a:gd name="connsiteX1" fmla="*/ 144750 w 1864105"/>
              <a:gd name="connsiteY1" fmla="*/ 211830 h 1895879"/>
              <a:gd name="connsiteX2" fmla="*/ 130628 w 1864105"/>
              <a:gd name="connsiteY2" fmla="*/ 144750 h 1895879"/>
              <a:gd name="connsiteX3" fmla="*/ 112976 w 1864105"/>
              <a:gd name="connsiteY3" fmla="*/ 112976 h 1895879"/>
              <a:gd name="connsiteX4" fmla="*/ 84732 w 1864105"/>
              <a:gd name="connsiteY4" fmla="*/ 81201 h 1895879"/>
              <a:gd name="connsiteX5" fmla="*/ 60018 w 1864105"/>
              <a:gd name="connsiteY5" fmla="*/ 67079 h 1895879"/>
              <a:gd name="connsiteX6" fmla="*/ 0 w 1864105"/>
              <a:gd name="connsiteY6" fmla="*/ 38835 h 1895879"/>
              <a:gd name="connsiteX7" fmla="*/ 211830 w 1864105"/>
              <a:gd name="connsiteY7" fmla="*/ 0 h 1895879"/>
              <a:gd name="connsiteX8" fmla="*/ 289501 w 1864105"/>
              <a:gd name="connsiteY8" fmla="*/ 60018 h 1895879"/>
              <a:gd name="connsiteX9" fmla="*/ 342458 w 1864105"/>
              <a:gd name="connsiteY9" fmla="*/ 109445 h 1895879"/>
              <a:gd name="connsiteX10" fmla="*/ 384824 w 1864105"/>
              <a:gd name="connsiteY10" fmla="*/ 151811 h 1895879"/>
              <a:gd name="connsiteX11" fmla="*/ 416599 w 1864105"/>
              <a:gd name="connsiteY11" fmla="*/ 194177 h 1895879"/>
              <a:gd name="connsiteX12" fmla="*/ 409538 w 1864105"/>
              <a:gd name="connsiteY12" fmla="*/ 233013 h 1895879"/>
              <a:gd name="connsiteX13" fmla="*/ 381294 w 1864105"/>
              <a:gd name="connsiteY13" fmla="*/ 434251 h 1895879"/>
              <a:gd name="connsiteX14" fmla="*/ 367172 w 1864105"/>
              <a:gd name="connsiteY14" fmla="*/ 639020 h 1895879"/>
              <a:gd name="connsiteX15" fmla="*/ 356580 w 1864105"/>
              <a:gd name="connsiteY15" fmla="*/ 843790 h 1895879"/>
              <a:gd name="connsiteX16" fmla="*/ 349519 w 1864105"/>
              <a:gd name="connsiteY16" fmla="*/ 1126230 h 1895879"/>
              <a:gd name="connsiteX17" fmla="*/ 349519 w 1864105"/>
              <a:gd name="connsiteY17" fmla="*/ 1302755 h 1895879"/>
              <a:gd name="connsiteX18" fmla="*/ 353050 w 1864105"/>
              <a:gd name="connsiteY18" fmla="*/ 1408670 h 1895879"/>
              <a:gd name="connsiteX19" fmla="*/ 363641 w 1864105"/>
              <a:gd name="connsiteY19" fmla="*/ 1479280 h 1895879"/>
              <a:gd name="connsiteX20" fmla="*/ 388355 w 1864105"/>
              <a:gd name="connsiteY20" fmla="*/ 1539298 h 1895879"/>
              <a:gd name="connsiteX21" fmla="*/ 413068 w 1864105"/>
              <a:gd name="connsiteY21" fmla="*/ 1581665 h 1895879"/>
              <a:gd name="connsiteX22" fmla="*/ 444843 w 1864105"/>
              <a:gd name="connsiteY22" fmla="*/ 1609909 h 1895879"/>
              <a:gd name="connsiteX23" fmla="*/ 497800 w 1864105"/>
              <a:gd name="connsiteY23" fmla="*/ 1634622 h 1895879"/>
              <a:gd name="connsiteX24" fmla="*/ 603715 w 1864105"/>
              <a:gd name="connsiteY24" fmla="*/ 1659336 h 1895879"/>
              <a:gd name="connsiteX25" fmla="*/ 766118 w 1864105"/>
              <a:gd name="connsiteY25" fmla="*/ 1673458 h 1895879"/>
              <a:gd name="connsiteX26" fmla="*/ 988540 w 1864105"/>
              <a:gd name="connsiteY26" fmla="*/ 1669927 h 1895879"/>
              <a:gd name="connsiteX27" fmla="*/ 1196840 w 1864105"/>
              <a:gd name="connsiteY27" fmla="*/ 1655805 h 1895879"/>
              <a:gd name="connsiteX28" fmla="*/ 1295694 w 1864105"/>
              <a:gd name="connsiteY28" fmla="*/ 1641683 h 1895879"/>
              <a:gd name="connsiteX29" fmla="*/ 1800556 w 1864105"/>
              <a:gd name="connsiteY29" fmla="*/ 1638153 h 1895879"/>
              <a:gd name="connsiteX30" fmla="*/ 1828800 w 1864105"/>
              <a:gd name="connsiteY30" fmla="*/ 1655805 h 1895879"/>
              <a:gd name="connsiteX31" fmla="*/ 1860574 w 1864105"/>
              <a:gd name="connsiteY31" fmla="*/ 1701702 h 1895879"/>
              <a:gd name="connsiteX32" fmla="*/ 1864105 w 1864105"/>
              <a:gd name="connsiteY32" fmla="*/ 1722885 h 1895879"/>
              <a:gd name="connsiteX33" fmla="*/ 1857044 w 1864105"/>
              <a:gd name="connsiteY33" fmla="*/ 1758190 h 1895879"/>
              <a:gd name="connsiteX34" fmla="*/ 1832330 w 1864105"/>
              <a:gd name="connsiteY34" fmla="*/ 1789964 h 1895879"/>
              <a:gd name="connsiteX35" fmla="*/ 1786434 w 1864105"/>
              <a:gd name="connsiteY35" fmla="*/ 1814678 h 1895879"/>
              <a:gd name="connsiteX36" fmla="*/ 1708762 w 1864105"/>
              <a:gd name="connsiteY36" fmla="*/ 1842922 h 1895879"/>
              <a:gd name="connsiteX37" fmla="*/ 1599317 w 1864105"/>
              <a:gd name="connsiteY37" fmla="*/ 1867635 h 1895879"/>
              <a:gd name="connsiteX38" fmla="*/ 1429853 w 1864105"/>
              <a:gd name="connsiteY38" fmla="*/ 1885288 h 1895879"/>
              <a:gd name="connsiteX39" fmla="*/ 1246267 w 1864105"/>
              <a:gd name="connsiteY39" fmla="*/ 1892349 h 1895879"/>
              <a:gd name="connsiteX40" fmla="*/ 1006193 w 1864105"/>
              <a:gd name="connsiteY40" fmla="*/ 1895879 h 1895879"/>
              <a:gd name="connsiteX41" fmla="*/ 794362 w 1864105"/>
              <a:gd name="connsiteY41" fmla="*/ 1885288 h 1895879"/>
              <a:gd name="connsiteX42" fmla="*/ 642551 w 1864105"/>
              <a:gd name="connsiteY42" fmla="*/ 1864105 h 1895879"/>
              <a:gd name="connsiteX43" fmla="*/ 515453 w 1864105"/>
              <a:gd name="connsiteY43" fmla="*/ 1842922 h 1895879"/>
              <a:gd name="connsiteX44" fmla="*/ 437782 w 1864105"/>
              <a:gd name="connsiteY44" fmla="*/ 1818208 h 1895879"/>
              <a:gd name="connsiteX45" fmla="*/ 370702 w 1864105"/>
              <a:gd name="connsiteY45" fmla="*/ 1782903 h 1895879"/>
              <a:gd name="connsiteX46" fmla="*/ 310684 w 1864105"/>
              <a:gd name="connsiteY46" fmla="*/ 1740537 h 1895879"/>
              <a:gd name="connsiteX47" fmla="*/ 261257 w 1864105"/>
              <a:gd name="connsiteY47" fmla="*/ 1694641 h 1895879"/>
              <a:gd name="connsiteX48" fmla="*/ 218891 w 1864105"/>
              <a:gd name="connsiteY48" fmla="*/ 1631092 h 1895879"/>
              <a:gd name="connsiteX49" fmla="*/ 180055 w 1864105"/>
              <a:gd name="connsiteY49" fmla="*/ 1535768 h 1895879"/>
              <a:gd name="connsiteX50" fmla="*/ 162403 w 1864105"/>
              <a:gd name="connsiteY50" fmla="*/ 1465158 h 1895879"/>
              <a:gd name="connsiteX51" fmla="*/ 148281 w 1864105"/>
              <a:gd name="connsiteY51" fmla="*/ 1359243 h 1895879"/>
              <a:gd name="connsiteX52" fmla="*/ 144750 w 1864105"/>
              <a:gd name="connsiteY52" fmla="*/ 1143882 h 1895879"/>
              <a:gd name="connsiteX53" fmla="*/ 148281 w 1864105"/>
              <a:gd name="connsiteY53" fmla="*/ 416599 h 1895879"/>
              <a:gd name="connsiteX54" fmla="*/ 144750 w 1864105"/>
              <a:gd name="connsiteY54" fmla="*/ 300092 h 1895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64105" h="1895879">
                <a:moveTo>
                  <a:pt x="144750" y="300092"/>
                </a:moveTo>
                <a:lnTo>
                  <a:pt x="144750" y="211830"/>
                </a:lnTo>
                <a:lnTo>
                  <a:pt x="130628" y="144750"/>
                </a:lnTo>
                <a:lnTo>
                  <a:pt x="112976" y="112976"/>
                </a:lnTo>
                <a:lnTo>
                  <a:pt x="84732" y="81201"/>
                </a:lnTo>
                <a:lnTo>
                  <a:pt x="60018" y="67079"/>
                </a:lnTo>
                <a:lnTo>
                  <a:pt x="0" y="38835"/>
                </a:lnTo>
                <a:lnTo>
                  <a:pt x="211830" y="0"/>
                </a:lnTo>
                <a:lnTo>
                  <a:pt x="289501" y="60018"/>
                </a:lnTo>
                <a:lnTo>
                  <a:pt x="342458" y="109445"/>
                </a:lnTo>
                <a:lnTo>
                  <a:pt x="384824" y="151811"/>
                </a:lnTo>
                <a:lnTo>
                  <a:pt x="416599" y="194177"/>
                </a:lnTo>
                <a:lnTo>
                  <a:pt x="409538" y="233013"/>
                </a:lnTo>
                <a:lnTo>
                  <a:pt x="381294" y="434251"/>
                </a:lnTo>
                <a:lnTo>
                  <a:pt x="367172" y="639020"/>
                </a:lnTo>
                <a:lnTo>
                  <a:pt x="356580" y="843790"/>
                </a:lnTo>
                <a:lnTo>
                  <a:pt x="349519" y="1126230"/>
                </a:lnTo>
                <a:lnTo>
                  <a:pt x="349519" y="1302755"/>
                </a:lnTo>
                <a:lnTo>
                  <a:pt x="353050" y="1408670"/>
                </a:lnTo>
                <a:lnTo>
                  <a:pt x="363641" y="1479280"/>
                </a:lnTo>
                <a:lnTo>
                  <a:pt x="388355" y="1539298"/>
                </a:lnTo>
                <a:lnTo>
                  <a:pt x="413068" y="1581665"/>
                </a:lnTo>
                <a:lnTo>
                  <a:pt x="444843" y="1609909"/>
                </a:lnTo>
                <a:lnTo>
                  <a:pt x="497800" y="1634622"/>
                </a:lnTo>
                <a:lnTo>
                  <a:pt x="603715" y="1659336"/>
                </a:lnTo>
                <a:lnTo>
                  <a:pt x="766118" y="1673458"/>
                </a:lnTo>
                <a:lnTo>
                  <a:pt x="988540" y="1669927"/>
                </a:lnTo>
                <a:lnTo>
                  <a:pt x="1196840" y="1655805"/>
                </a:lnTo>
                <a:lnTo>
                  <a:pt x="1295694" y="1641683"/>
                </a:lnTo>
                <a:lnTo>
                  <a:pt x="1800556" y="1638153"/>
                </a:lnTo>
                <a:lnTo>
                  <a:pt x="1828800" y="1655805"/>
                </a:lnTo>
                <a:lnTo>
                  <a:pt x="1860574" y="1701702"/>
                </a:lnTo>
                <a:lnTo>
                  <a:pt x="1864105" y="1722885"/>
                </a:lnTo>
                <a:lnTo>
                  <a:pt x="1857044" y="1758190"/>
                </a:lnTo>
                <a:lnTo>
                  <a:pt x="1832330" y="1789964"/>
                </a:lnTo>
                <a:lnTo>
                  <a:pt x="1786434" y="1814678"/>
                </a:lnTo>
                <a:lnTo>
                  <a:pt x="1708762" y="1842922"/>
                </a:lnTo>
                <a:lnTo>
                  <a:pt x="1599317" y="1867635"/>
                </a:lnTo>
                <a:lnTo>
                  <a:pt x="1429853" y="1885288"/>
                </a:lnTo>
                <a:lnTo>
                  <a:pt x="1246267" y="1892349"/>
                </a:lnTo>
                <a:lnTo>
                  <a:pt x="1006193" y="1895879"/>
                </a:lnTo>
                <a:lnTo>
                  <a:pt x="794362" y="1885288"/>
                </a:lnTo>
                <a:lnTo>
                  <a:pt x="642551" y="1864105"/>
                </a:lnTo>
                <a:lnTo>
                  <a:pt x="515453" y="1842922"/>
                </a:lnTo>
                <a:lnTo>
                  <a:pt x="437782" y="1818208"/>
                </a:lnTo>
                <a:lnTo>
                  <a:pt x="370702" y="1782903"/>
                </a:lnTo>
                <a:lnTo>
                  <a:pt x="310684" y="1740537"/>
                </a:lnTo>
                <a:lnTo>
                  <a:pt x="261257" y="1694641"/>
                </a:lnTo>
                <a:lnTo>
                  <a:pt x="218891" y="1631092"/>
                </a:lnTo>
                <a:lnTo>
                  <a:pt x="180055" y="1535768"/>
                </a:lnTo>
                <a:lnTo>
                  <a:pt x="162403" y="1465158"/>
                </a:lnTo>
                <a:lnTo>
                  <a:pt x="148281" y="1359243"/>
                </a:lnTo>
                <a:lnTo>
                  <a:pt x="144750" y="1143882"/>
                </a:lnTo>
                <a:lnTo>
                  <a:pt x="148281" y="416599"/>
                </a:lnTo>
                <a:lnTo>
                  <a:pt x="144750" y="30009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2A0DD456-1FD0-47FA-B425-A6BD0940818A}"/>
              </a:ext>
            </a:extLst>
          </p:cNvPr>
          <p:cNvSpPr/>
          <p:nvPr/>
        </p:nvSpPr>
        <p:spPr>
          <a:xfrm>
            <a:off x="8048626" y="4808538"/>
            <a:ext cx="519113" cy="773112"/>
          </a:xfrm>
          <a:custGeom>
            <a:avLst/>
            <a:gdLst>
              <a:gd name="connsiteX0" fmla="*/ 352425 w 519113"/>
              <a:gd name="connsiteY0" fmla="*/ 242887 h 773906"/>
              <a:gd name="connsiteX1" fmla="*/ 390525 w 519113"/>
              <a:gd name="connsiteY1" fmla="*/ 492919 h 773906"/>
              <a:gd name="connsiteX2" fmla="*/ 407194 w 519113"/>
              <a:gd name="connsiteY2" fmla="*/ 611981 h 773906"/>
              <a:gd name="connsiteX3" fmla="*/ 419100 w 519113"/>
              <a:gd name="connsiteY3" fmla="*/ 642937 h 773906"/>
              <a:gd name="connsiteX4" fmla="*/ 431006 w 519113"/>
              <a:gd name="connsiteY4" fmla="*/ 669131 h 773906"/>
              <a:gd name="connsiteX5" fmla="*/ 454819 w 519113"/>
              <a:gd name="connsiteY5" fmla="*/ 702469 h 773906"/>
              <a:gd name="connsiteX6" fmla="*/ 500063 w 519113"/>
              <a:gd name="connsiteY6" fmla="*/ 754856 h 773906"/>
              <a:gd name="connsiteX7" fmla="*/ 519113 w 519113"/>
              <a:gd name="connsiteY7" fmla="*/ 769144 h 773906"/>
              <a:gd name="connsiteX8" fmla="*/ 16669 w 519113"/>
              <a:gd name="connsiteY8" fmla="*/ 773906 h 773906"/>
              <a:gd name="connsiteX9" fmla="*/ 0 w 519113"/>
              <a:gd name="connsiteY9" fmla="*/ 754856 h 773906"/>
              <a:gd name="connsiteX10" fmla="*/ 66675 w 519113"/>
              <a:gd name="connsiteY10" fmla="*/ 738187 h 773906"/>
              <a:gd name="connsiteX11" fmla="*/ 119063 w 519113"/>
              <a:gd name="connsiteY11" fmla="*/ 714375 h 773906"/>
              <a:gd name="connsiteX12" fmla="*/ 154781 w 519113"/>
              <a:gd name="connsiteY12" fmla="*/ 678656 h 773906"/>
              <a:gd name="connsiteX13" fmla="*/ 192881 w 519113"/>
              <a:gd name="connsiteY13" fmla="*/ 590550 h 773906"/>
              <a:gd name="connsiteX14" fmla="*/ 221456 w 519113"/>
              <a:gd name="connsiteY14" fmla="*/ 450056 h 773906"/>
              <a:gd name="connsiteX15" fmla="*/ 247650 w 519113"/>
              <a:gd name="connsiteY15" fmla="*/ 73819 h 773906"/>
              <a:gd name="connsiteX16" fmla="*/ 252413 w 519113"/>
              <a:gd name="connsiteY16" fmla="*/ 19050 h 773906"/>
              <a:gd name="connsiteX17" fmla="*/ 266700 w 519113"/>
              <a:gd name="connsiteY17" fmla="*/ 0 h 773906"/>
              <a:gd name="connsiteX18" fmla="*/ 283369 w 519113"/>
              <a:gd name="connsiteY18" fmla="*/ 2381 h 773906"/>
              <a:gd name="connsiteX19" fmla="*/ 304800 w 519113"/>
              <a:gd name="connsiteY19" fmla="*/ 14287 h 773906"/>
              <a:gd name="connsiteX20" fmla="*/ 319088 w 519113"/>
              <a:gd name="connsiteY20" fmla="*/ 35719 h 773906"/>
              <a:gd name="connsiteX21" fmla="*/ 352425 w 519113"/>
              <a:gd name="connsiteY21" fmla="*/ 242887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19113" h="773906">
                <a:moveTo>
                  <a:pt x="352425" y="242887"/>
                </a:moveTo>
                <a:lnTo>
                  <a:pt x="390525" y="492919"/>
                </a:lnTo>
                <a:lnTo>
                  <a:pt x="407194" y="611981"/>
                </a:lnTo>
                <a:lnTo>
                  <a:pt x="419100" y="642937"/>
                </a:lnTo>
                <a:lnTo>
                  <a:pt x="431006" y="669131"/>
                </a:lnTo>
                <a:lnTo>
                  <a:pt x="454819" y="702469"/>
                </a:lnTo>
                <a:lnTo>
                  <a:pt x="500063" y="754856"/>
                </a:lnTo>
                <a:lnTo>
                  <a:pt x="519113" y="769144"/>
                </a:lnTo>
                <a:lnTo>
                  <a:pt x="16669" y="773906"/>
                </a:lnTo>
                <a:lnTo>
                  <a:pt x="0" y="754856"/>
                </a:lnTo>
                <a:lnTo>
                  <a:pt x="66675" y="738187"/>
                </a:lnTo>
                <a:lnTo>
                  <a:pt x="119063" y="714375"/>
                </a:lnTo>
                <a:lnTo>
                  <a:pt x="154781" y="678656"/>
                </a:lnTo>
                <a:lnTo>
                  <a:pt x="192881" y="590550"/>
                </a:lnTo>
                <a:lnTo>
                  <a:pt x="221456" y="450056"/>
                </a:lnTo>
                <a:lnTo>
                  <a:pt x="247650" y="73819"/>
                </a:lnTo>
                <a:lnTo>
                  <a:pt x="252413" y="19050"/>
                </a:lnTo>
                <a:lnTo>
                  <a:pt x="266700" y="0"/>
                </a:lnTo>
                <a:lnTo>
                  <a:pt x="283369" y="2381"/>
                </a:lnTo>
                <a:lnTo>
                  <a:pt x="304800" y="14287"/>
                </a:lnTo>
                <a:lnTo>
                  <a:pt x="319088" y="35719"/>
                </a:lnTo>
                <a:lnTo>
                  <a:pt x="352425" y="2428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C7FBEAE-C0B6-4EE7-B7EC-F0D15EE5E79F}"/>
              </a:ext>
            </a:extLst>
          </p:cNvPr>
          <p:cNvGrpSpPr/>
          <p:nvPr/>
        </p:nvGrpSpPr>
        <p:grpSpPr>
          <a:xfrm>
            <a:off x="3581402" y="1590675"/>
            <a:ext cx="5029198" cy="4308475"/>
            <a:chOff x="3581402" y="1590675"/>
            <a:chExt cx="5029198" cy="4308475"/>
          </a:xfrm>
        </p:grpSpPr>
        <p:sp>
          <p:nvSpPr>
            <p:cNvPr id="16" name="フリーフォーム 114">
              <a:extLst>
                <a:ext uri="{FF2B5EF4-FFF2-40B4-BE49-F238E27FC236}">
                  <a16:creationId xmlns:a16="http://schemas.microsoft.com/office/drawing/2014/main" id="{145128F6-005E-4F84-9F3A-C5392E682B7D}"/>
                </a:ext>
              </a:extLst>
            </p:cNvPr>
            <p:cNvSpPr/>
            <p:nvPr/>
          </p:nvSpPr>
          <p:spPr>
            <a:xfrm>
              <a:off x="3581402" y="2852739"/>
              <a:ext cx="1990725" cy="530225"/>
            </a:xfrm>
            <a:custGeom>
              <a:avLst/>
              <a:gdLst>
                <a:gd name="connsiteX0" fmla="*/ 728663 w 1990725"/>
                <a:gd name="connsiteY0" fmla="*/ 261937 h 531018"/>
                <a:gd name="connsiteX1" fmla="*/ 1052513 w 1990725"/>
                <a:gd name="connsiteY1" fmla="*/ 192881 h 531018"/>
                <a:gd name="connsiteX2" fmla="*/ 1476375 w 1990725"/>
                <a:gd name="connsiteY2" fmla="*/ 97631 h 531018"/>
                <a:gd name="connsiteX3" fmla="*/ 1614488 w 1990725"/>
                <a:gd name="connsiteY3" fmla="*/ 64293 h 531018"/>
                <a:gd name="connsiteX4" fmla="*/ 1662113 w 1990725"/>
                <a:gd name="connsiteY4" fmla="*/ 35718 h 531018"/>
                <a:gd name="connsiteX5" fmla="*/ 1721644 w 1990725"/>
                <a:gd name="connsiteY5" fmla="*/ 9525 h 531018"/>
                <a:gd name="connsiteX6" fmla="*/ 1752600 w 1990725"/>
                <a:gd name="connsiteY6" fmla="*/ 0 h 531018"/>
                <a:gd name="connsiteX7" fmla="*/ 1795463 w 1990725"/>
                <a:gd name="connsiteY7" fmla="*/ 0 h 531018"/>
                <a:gd name="connsiteX8" fmla="*/ 1871663 w 1990725"/>
                <a:gd name="connsiteY8" fmla="*/ 11906 h 531018"/>
                <a:gd name="connsiteX9" fmla="*/ 1907381 w 1990725"/>
                <a:gd name="connsiteY9" fmla="*/ 23812 h 531018"/>
                <a:gd name="connsiteX10" fmla="*/ 1955006 w 1990725"/>
                <a:gd name="connsiteY10" fmla="*/ 50006 h 531018"/>
                <a:gd name="connsiteX11" fmla="*/ 1983581 w 1990725"/>
                <a:gd name="connsiteY11" fmla="*/ 78581 h 531018"/>
                <a:gd name="connsiteX12" fmla="*/ 1990725 w 1990725"/>
                <a:gd name="connsiteY12" fmla="*/ 104775 h 531018"/>
                <a:gd name="connsiteX13" fmla="*/ 1990725 w 1990725"/>
                <a:gd name="connsiteY13" fmla="*/ 133350 h 531018"/>
                <a:gd name="connsiteX14" fmla="*/ 1971675 w 1990725"/>
                <a:gd name="connsiteY14" fmla="*/ 161925 h 531018"/>
                <a:gd name="connsiteX15" fmla="*/ 1940719 w 1990725"/>
                <a:gd name="connsiteY15" fmla="*/ 183356 h 531018"/>
                <a:gd name="connsiteX16" fmla="*/ 1874044 w 1990725"/>
                <a:gd name="connsiteY16" fmla="*/ 202406 h 531018"/>
                <a:gd name="connsiteX17" fmla="*/ 1354931 w 1990725"/>
                <a:gd name="connsiteY17" fmla="*/ 292893 h 531018"/>
                <a:gd name="connsiteX18" fmla="*/ 964406 w 1990725"/>
                <a:gd name="connsiteY18" fmla="*/ 390525 h 531018"/>
                <a:gd name="connsiteX19" fmla="*/ 650081 w 1990725"/>
                <a:gd name="connsiteY19" fmla="*/ 481012 h 531018"/>
                <a:gd name="connsiteX20" fmla="*/ 597694 w 1990725"/>
                <a:gd name="connsiteY20" fmla="*/ 492918 h 531018"/>
                <a:gd name="connsiteX21" fmla="*/ 540544 w 1990725"/>
                <a:gd name="connsiteY21" fmla="*/ 514350 h 531018"/>
                <a:gd name="connsiteX22" fmla="*/ 502444 w 1990725"/>
                <a:gd name="connsiteY22" fmla="*/ 531018 h 531018"/>
                <a:gd name="connsiteX23" fmla="*/ 466725 w 1990725"/>
                <a:gd name="connsiteY23" fmla="*/ 526256 h 531018"/>
                <a:gd name="connsiteX24" fmla="*/ 395288 w 1990725"/>
                <a:gd name="connsiteY24" fmla="*/ 504825 h 531018"/>
                <a:gd name="connsiteX25" fmla="*/ 328613 w 1990725"/>
                <a:gd name="connsiteY25" fmla="*/ 483393 h 531018"/>
                <a:gd name="connsiteX26" fmla="*/ 257175 w 1990725"/>
                <a:gd name="connsiteY26" fmla="*/ 447675 h 531018"/>
                <a:gd name="connsiteX27" fmla="*/ 176213 w 1990725"/>
                <a:gd name="connsiteY27" fmla="*/ 397668 h 531018"/>
                <a:gd name="connsiteX28" fmla="*/ 109538 w 1990725"/>
                <a:gd name="connsiteY28" fmla="*/ 345281 h 531018"/>
                <a:gd name="connsiteX29" fmla="*/ 57150 w 1990725"/>
                <a:gd name="connsiteY29" fmla="*/ 292893 h 531018"/>
                <a:gd name="connsiteX30" fmla="*/ 14288 w 1990725"/>
                <a:gd name="connsiteY30" fmla="*/ 252412 h 531018"/>
                <a:gd name="connsiteX31" fmla="*/ 0 w 1990725"/>
                <a:gd name="connsiteY31" fmla="*/ 219075 h 531018"/>
                <a:gd name="connsiteX32" fmla="*/ 0 w 1990725"/>
                <a:gd name="connsiteY32" fmla="*/ 195262 h 531018"/>
                <a:gd name="connsiteX33" fmla="*/ 4763 w 1990725"/>
                <a:gd name="connsiteY33" fmla="*/ 183356 h 531018"/>
                <a:gd name="connsiteX34" fmla="*/ 21431 w 1990725"/>
                <a:gd name="connsiteY34" fmla="*/ 183356 h 531018"/>
                <a:gd name="connsiteX35" fmla="*/ 64294 w 1990725"/>
                <a:gd name="connsiteY35" fmla="*/ 204787 h 531018"/>
                <a:gd name="connsiteX36" fmla="*/ 128588 w 1990725"/>
                <a:gd name="connsiteY36" fmla="*/ 230981 h 531018"/>
                <a:gd name="connsiteX37" fmla="*/ 192881 w 1990725"/>
                <a:gd name="connsiteY37" fmla="*/ 257175 h 531018"/>
                <a:gd name="connsiteX38" fmla="*/ 283369 w 1990725"/>
                <a:gd name="connsiteY38" fmla="*/ 290512 h 531018"/>
                <a:gd name="connsiteX39" fmla="*/ 359569 w 1990725"/>
                <a:gd name="connsiteY39" fmla="*/ 304800 h 531018"/>
                <a:gd name="connsiteX40" fmla="*/ 414338 w 1990725"/>
                <a:gd name="connsiteY40" fmla="*/ 309562 h 531018"/>
                <a:gd name="connsiteX41" fmla="*/ 488156 w 1990725"/>
                <a:gd name="connsiteY41" fmla="*/ 307181 h 531018"/>
                <a:gd name="connsiteX42" fmla="*/ 619125 w 1990725"/>
                <a:gd name="connsiteY42" fmla="*/ 285750 h 531018"/>
                <a:gd name="connsiteX43" fmla="*/ 728663 w 1990725"/>
                <a:gd name="connsiteY43" fmla="*/ 26193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90725" h="531018">
                  <a:moveTo>
                    <a:pt x="728663" y="261937"/>
                  </a:moveTo>
                  <a:lnTo>
                    <a:pt x="1052513" y="192881"/>
                  </a:lnTo>
                  <a:lnTo>
                    <a:pt x="1476375" y="97631"/>
                  </a:lnTo>
                  <a:lnTo>
                    <a:pt x="1614488" y="64293"/>
                  </a:lnTo>
                  <a:lnTo>
                    <a:pt x="1662113" y="35718"/>
                  </a:lnTo>
                  <a:lnTo>
                    <a:pt x="1721644" y="9525"/>
                  </a:lnTo>
                  <a:lnTo>
                    <a:pt x="1752600" y="0"/>
                  </a:lnTo>
                  <a:lnTo>
                    <a:pt x="1795463" y="0"/>
                  </a:lnTo>
                  <a:lnTo>
                    <a:pt x="1871663" y="11906"/>
                  </a:lnTo>
                  <a:lnTo>
                    <a:pt x="1907381" y="23812"/>
                  </a:lnTo>
                  <a:lnTo>
                    <a:pt x="1955006" y="50006"/>
                  </a:lnTo>
                  <a:lnTo>
                    <a:pt x="1983581" y="78581"/>
                  </a:lnTo>
                  <a:lnTo>
                    <a:pt x="1990725" y="104775"/>
                  </a:lnTo>
                  <a:lnTo>
                    <a:pt x="1990725" y="133350"/>
                  </a:lnTo>
                  <a:lnTo>
                    <a:pt x="1971675" y="161925"/>
                  </a:lnTo>
                  <a:lnTo>
                    <a:pt x="1940719" y="183356"/>
                  </a:lnTo>
                  <a:lnTo>
                    <a:pt x="1874044" y="202406"/>
                  </a:lnTo>
                  <a:lnTo>
                    <a:pt x="1354931" y="292893"/>
                  </a:lnTo>
                  <a:lnTo>
                    <a:pt x="964406" y="390525"/>
                  </a:lnTo>
                  <a:lnTo>
                    <a:pt x="650081" y="481012"/>
                  </a:lnTo>
                  <a:lnTo>
                    <a:pt x="597694" y="492918"/>
                  </a:lnTo>
                  <a:lnTo>
                    <a:pt x="540544" y="514350"/>
                  </a:lnTo>
                  <a:lnTo>
                    <a:pt x="502444" y="531018"/>
                  </a:lnTo>
                  <a:lnTo>
                    <a:pt x="466725" y="526256"/>
                  </a:lnTo>
                  <a:lnTo>
                    <a:pt x="395288" y="504825"/>
                  </a:lnTo>
                  <a:lnTo>
                    <a:pt x="328613" y="483393"/>
                  </a:lnTo>
                  <a:lnTo>
                    <a:pt x="257175" y="447675"/>
                  </a:lnTo>
                  <a:lnTo>
                    <a:pt x="176213" y="397668"/>
                  </a:lnTo>
                  <a:lnTo>
                    <a:pt x="109538" y="345281"/>
                  </a:lnTo>
                  <a:lnTo>
                    <a:pt x="57150" y="292893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195262"/>
                  </a:lnTo>
                  <a:lnTo>
                    <a:pt x="4763" y="183356"/>
                  </a:lnTo>
                  <a:lnTo>
                    <a:pt x="21431" y="183356"/>
                  </a:lnTo>
                  <a:lnTo>
                    <a:pt x="64294" y="204787"/>
                  </a:lnTo>
                  <a:lnTo>
                    <a:pt x="128588" y="230981"/>
                  </a:lnTo>
                  <a:lnTo>
                    <a:pt x="192881" y="257175"/>
                  </a:lnTo>
                  <a:lnTo>
                    <a:pt x="283369" y="290512"/>
                  </a:lnTo>
                  <a:lnTo>
                    <a:pt x="359569" y="304800"/>
                  </a:lnTo>
                  <a:lnTo>
                    <a:pt x="414338" y="309562"/>
                  </a:lnTo>
                  <a:lnTo>
                    <a:pt x="488156" y="307181"/>
                  </a:lnTo>
                  <a:lnTo>
                    <a:pt x="619125" y="285750"/>
                  </a:lnTo>
                  <a:lnTo>
                    <a:pt x="728663" y="2619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5">
              <a:extLst>
                <a:ext uri="{FF2B5EF4-FFF2-40B4-BE49-F238E27FC236}">
                  <a16:creationId xmlns:a16="http://schemas.microsoft.com/office/drawing/2014/main" id="{A09E1E12-EF95-4835-8A62-C307EEE6489A}"/>
                </a:ext>
              </a:extLst>
            </p:cNvPr>
            <p:cNvSpPr/>
            <p:nvPr/>
          </p:nvSpPr>
          <p:spPr>
            <a:xfrm>
              <a:off x="5857876" y="1811338"/>
              <a:ext cx="612775" cy="933450"/>
            </a:xfrm>
            <a:custGeom>
              <a:avLst/>
              <a:gdLst>
                <a:gd name="connsiteX0" fmla="*/ 33338 w 611981"/>
                <a:gd name="connsiteY0" fmla="*/ 109538 h 933450"/>
                <a:gd name="connsiteX1" fmla="*/ 107156 w 611981"/>
                <a:gd name="connsiteY1" fmla="*/ 285750 h 933450"/>
                <a:gd name="connsiteX2" fmla="*/ 190500 w 611981"/>
                <a:gd name="connsiteY2" fmla="*/ 464344 h 933450"/>
                <a:gd name="connsiteX3" fmla="*/ 254794 w 611981"/>
                <a:gd name="connsiteY3" fmla="*/ 600075 h 933450"/>
                <a:gd name="connsiteX4" fmla="*/ 309563 w 611981"/>
                <a:gd name="connsiteY4" fmla="*/ 704850 h 933450"/>
                <a:gd name="connsiteX5" fmla="*/ 342900 w 611981"/>
                <a:gd name="connsiteY5" fmla="*/ 754857 h 933450"/>
                <a:gd name="connsiteX6" fmla="*/ 373856 w 611981"/>
                <a:gd name="connsiteY6" fmla="*/ 797719 h 933450"/>
                <a:gd name="connsiteX7" fmla="*/ 416719 w 611981"/>
                <a:gd name="connsiteY7" fmla="*/ 845344 h 933450"/>
                <a:gd name="connsiteX8" fmla="*/ 452438 w 611981"/>
                <a:gd name="connsiteY8" fmla="*/ 881063 h 933450"/>
                <a:gd name="connsiteX9" fmla="*/ 492919 w 611981"/>
                <a:gd name="connsiteY9" fmla="*/ 916782 h 933450"/>
                <a:gd name="connsiteX10" fmla="*/ 519113 w 611981"/>
                <a:gd name="connsiteY10" fmla="*/ 931069 h 933450"/>
                <a:gd name="connsiteX11" fmla="*/ 552450 w 611981"/>
                <a:gd name="connsiteY11" fmla="*/ 933450 h 933450"/>
                <a:gd name="connsiteX12" fmla="*/ 581025 w 611981"/>
                <a:gd name="connsiteY12" fmla="*/ 916782 h 933450"/>
                <a:gd name="connsiteX13" fmla="*/ 595313 w 611981"/>
                <a:gd name="connsiteY13" fmla="*/ 885825 h 933450"/>
                <a:gd name="connsiteX14" fmla="*/ 607219 w 611981"/>
                <a:gd name="connsiteY14" fmla="*/ 845344 h 933450"/>
                <a:gd name="connsiteX15" fmla="*/ 611981 w 611981"/>
                <a:gd name="connsiteY15" fmla="*/ 804863 h 933450"/>
                <a:gd name="connsiteX16" fmla="*/ 607219 w 611981"/>
                <a:gd name="connsiteY16" fmla="*/ 759619 h 933450"/>
                <a:gd name="connsiteX17" fmla="*/ 588169 w 611981"/>
                <a:gd name="connsiteY17" fmla="*/ 666750 h 933450"/>
                <a:gd name="connsiteX18" fmla="*/ 550069 w 611981"/>
                <a:gd name="connsiteY18" fmla="*/ 535782 h 933450"/>
                <a:gd name="connsiteX19" fmla="*/ 528638 w 611981"/>
                <a:gd name="connsiteY19" fmla="*/ 483394 h 933450"/>
                <a:gd name="connsiteX20" fmla="*/ 488156 w 611981"/>
                <a:gd name="connsiteY20" fmla="*/ 409575 h 933450"/>
                <a:gd name="connsiteX21" fmla="*/ 457200 w 611981"/>
                <a:gd name="connsiteY21" fmla="*/ 369094 h 933450"/>
                <a:gd name="connsiteX22" fmla="*/ 409575 w 611981"/>
                <a:gd name="connsiteY22" fmla="*/ 338138 h 933450"/>
                <a:gd name="connsiteX23" fmla="*/ 311944 w 611981"/>
                <a:gd name="connsiteY23" fmla="*/ 264319 h 933450"/>
                <a:gd name="connsiteX24" fmla="*/ 216694 w 611981"/>
                <a:gd name="connsiteY24" fmla="*/ 178594 h 933450"/>
                <a:gd name="connsiteX25" fmla="*/ 123825 w 611981"/>
                <a:gd name="connsiteY25" fmla="*/ 88107 h 933450"/>
                <a:gd name="connsiteX26" fmla="*/ 52388 w 611981"/>
                <a:gd name="connsiteY26" fmla="*/ 14288 h 933450"/>
                <a:gd name="connsiteX27" fmla="*/ 33338 w 611981"/>
                <a:gd name="connsiteY27" fmla="*/ 0 h 933450"/>
                <a:gd name="connsiteX28" fmla="*/ 7144 w 611981"/>
                <a:gd name="connsiteY28" fmla="*/ 0 h 933450"/>
                <a:gd name="connsiteX29" fmla="*/ 0 w 611981"/>
                <a:gd name="connsiteY29" fmla="*/ 19050 h 933450"/>
                <a:gd name="connsiteX30" fmla="*/ 33338 w 611981"/>
                <a:gd name="connsiteY30" fmla="*/ 109538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33450">
                  <a:moveTo>
                    <a:pt x="33338" y="109538"/>
                  </a:moveTo>
                  <a:lnTo>
                    <a:pt x="107156" y="285750"/>
                  </a:lnTo>
                  <a:lnTo>
                    <a:pt x="190500" y="464344"/>
                  </a:lnTo>
                  <a:lnTo>
                    <a:pt x="254794" y="600075"/>
                  </a:lnTo>
                  <a:lnTo>
                    <a:pt x="309563" y="704850"/>
                  </a:lnTo>
                  <a:lnTo>
                    <a:pt x="342900" y="754857"/>
                  </a:lnTo>
                  <a:lnTo>
                    <a:pt x="373856" y="797719"/>
                  </a:lnTo>
                  <a:lnTo>
                    <a:pt x="416719" y="845344"/>
                  </a:lnTo>
                  <a:lnTo>
                    <a:pt x="452438" y="881063"/>
                  </a:lnTo>
                  <a:lnTo>
                    <a:pt x="492919" y="916782"/>
                  </a:lnTo>
                  <a:lnTo>
                    <a:pt x="519113" y="931069"/>
                  </a:lnTo>
                  <a:lnTo>
                    <a:pt x="552450" y="933450"/>
                  </a:lnTo>
                  <a:lnTo>
                    <a:pt x="581025" y="916782"/>
                  </a:lnTo>
                  <a:lnTo>
                    <a:pt x="595313" y="885825"/>
                  </a:lnTo>
                  <a:lnTo>
                    <a:pt x="607219" y="845344"/>
                  </a:lnTo>
                  <a:lnTo>
                    <a:pt x="611981" y="804863"/>
                  </a:lnTo>
                  <a:lnTo>
                    <a:pt x="607219" y="759619"/>
                  </a:lnTo>
                  <a:lnTo>
                    <a:pt x="588169" y="666750"/>
                  </a:lnTo>
                  <a:lnTo>
                    <a:pt x="550069" y="535782"/>
                  </a:lnTo>
                  <a:lnTo>
                    <a:pt x="528638" y="483394"/>
                  </a:lnTo>
                  <a:lnTo>
                    <a:pt x="488156" y="409575"/>
                  </a:lnTo>
                  <a:lnTo>
                    <a:pt x="457200" y="369094"/>
                  </a:lnTo>
                  <a:lnTo>
                    <a:pt x="409575" y="338138"/>
                  </a:lnTo>
                  <a:lnTo>
                    <a:pt x="311944" y="264319"/>
                  </a:lnTo>
                  <a:lnTo>
                    <a:pt x="216694" y="178594"/>
                  </a:lnTo>
                  <a:lnTo>
                    <a:pt x="123825" y="88107"/>
                  </a:lnTo>
                  <a:lnTo>
                    <a:pt x="52388" y="14288"/>
                  </a:lnTo>
                  <a:lnTo>
                    <a:pt x="33338" y="0"/>
                  </a:lnTo>
                  <a:lnTo>
                    <a:pt x="7144" y="0"/>
                  </a:lnTo>
                  <a:lnTo>
                    <a:pt x="0" y="19050"/>
                  </a:lnTo>
                  <a:lnTo>
                    <a:pt x="33338" y="1095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3">
              <a:extLst>
                <a:ext uri="{FF2B5EF4-FFF2-40B4-BE49-F238E27FC236}">
                  <a16:creationId xmlns:a16="http://schemas.microsoft.com/office/drawing/2014/main" id="{C60E4B82-C0DB-4EB8-8510-B38F2FA1BF70}"/>
                </a:ext>
              </a:extLst>
            </p:cNvPr>
            <p:cNvSpPr/>
            <p:nvPr/>
          </p:nvSpPr>
          <p:spPr>
            <a:xfrm>
              <a:off x="3910015" y="1590675"/>
              <a:ext cx="1646237" cy="914400"/>
            </a:xfrm>
            <a:custGeom>
              <a:avLst/>
              <a:gdLst>
                <a:gd name="connsiteX0" fmla="*/ 1159668 w 1645443"/>
                <a:gd name="connsiteY0" fmla="*/ 516731 h 914400"/>
                <a:gd name="connsiteX1" fmla="*/ 883443 w 1645443"/>
                <a:gd name="connsiteY1" fmla="*/ 631031 h 914400"/>
                <a:gd name="connsiteX2" fmla="*/ 690562 w 1645443"/>
                <a:gd name="connsiteY2" fmla="*/ 714375 h 914400"/>
                <a:gd name="connsiteX3" fmla="*/ 150018 w 1645443"/>
                <a:gd name="connsiteY3" fmla="*/ 873919 h 914400"/>
                <a:gd name="connsiteX4" fmla="*/ 21431 w 1645443"/>
                <a:gd name="connsiteY4" fmla="*/ 914400 h 914400"/>
                <a:gd name="connsiteX5" fmla="*/ 2381 w 1645443"/>
                <a:gd name="connsiteY5" fmla="*/ 909638 h 914400"/>
                <a:gd name="connsiteX6" fmla="*/ 0 w 1645443"/>
                <a:gd name="connsiteY6" fmla="*/ 897731 h 914400"/>
                <a:gd name="connsiteX7" fmla="*/ 4762 w 1645443"/>
                <a:gd name="connsiteY7" fmla="*/ 869156 h 914400"/>
                <a:gd name="connsiteX8" fmla="*/ 28575 w 1645443"/>
                <a:gd name="connsiteY8" fmla="*/ 852488 h 914400"/>
                <a:gd name="connsiteX9" fmla="*/ 88106 w 1645443"/>
                <a:gd name="connsiteY9" fmla="*/ 821531 h 914400"/>
                <a:gd name="connsiteX10" fmla="*/ 414337 w 1645443"/>
                <a:gd name="connsiteY10" fmla="*/ 669131 h 914400"/>
                <a:gd name="connsiteX11" fmla="*/ 638175 w 1645443"/>
                <a:gd name="connsiteY11" fmla="*/ 554831 h 914400"/>
                <a:gd name="connsiteX12" fmla="*/ 1023937 w 1645443"/>
                <a:gd name="connsiteY12" fmla="*/ 340519 h 914400"/>
                <a:gd name="connsiteX13" fmla="*/ 1200150 w 1645443"/>
                <a:gd name="connsiteY13" fmla="*/ 240506 h 914400"/>
                <a:gd name="connsiteX14" fmla="*/ 1245393 w 1645443"/>
                <a:gd name="connsiteY14" fmla="*/ 209550 h 914400"/>
                <a:gd name="connsiteX15" fmla="*/ 1264443 w 1645443"/>
                <a:gd name="connsiteY15" fmla="*/ 180975 h 914400"/>
                <a:gd name="connsiteX16" fmla="*/ 1264443 w 1645443"/>
                <a:gd name="connsiteY16" fmla="*/ 147638 h 914400"/>
                <a:gd name="connsiteX17" fmla="*/ 1257300 w 1645443"/>
                <a:gd name="connsiteY17" fmla="*/ 126206 h 914400"/>
                <a:gd name="connsiteX18" fmla="*/ 1228725 w 1645443"/>
                <a:gd name="connsiteY18" fmla="*/ 97631 h 914400"/>
                <a:gd name="connsiteX19" fmla="*/ 1190625 w 1645443"/>
                <a:gd name="connsiteY19" fmla="*/ 61913 h 914400"/>
                <a:gd name="connsiteX20" fmla="*/ 1169193 w 1645443"/>
                <a:gd name="connsiteY20" fmla="*/ 42863 h 914400"/>
                <a:gd name="connsiteX21" fmla="*/ 1159668 w 1645443"/>
                <a:gd name="connsiteY21" fmla="*/ 19050 h 914400"/>
                <a:gd name="connsiteX22" fmla="*/ 1169193 w 1645443"/>
                <a:gd name="connsiteY22" fmla="*/ 4763 h 914400"/>
                <a:gd name="connsiteX23" fmla="*/ 1190625 w 1645443"/>
                <a:gd name="connsiteY23" fmla="*/ 0 h 914400"/>
                <a:gd name="connsiteX24" fmla="*/ 1231106 w 1645443"/>
                <a:gd name="connsiteY24" fmla="*/ 9525 h 914400"/>
                <a:gd name="connsiteX25" fmla="*/ 1295400 w 1645443"/>
                <a:gd name="connsiteY25" fmla="*/ 30956 h 914400"/>
                <a:gd name="connsiteX26" fmla="*/ 1393031 w 1645443"/>
                <a:gd name="connsiteY26" fmla="*/ 66675 h 914400"/>
                <a:gd name="connsiteX27" fmla="*/ 1488281 w 1645443"/>
                <a:gd name="connsiteY27" fmla="*/ 111919 h 914400"/>
                <a:gd name="connsiteX28" fmla="*/ 1562100 w 1645443"/>
                <a:gd name="connsiteY28" fmla="*/ 159544 h 914400"/>
                <a:gd name="connsiteX29" fmla="*/ 1600200 w 1645443"/>
                <a:gd name="connsiteY29" fmla="*/ 200025 h 914400"/>
                <a:gd name="connsiteX30" fmla="*/ 1633537 w 1645443"/>
                <a:gd name="connsiteY30" fmla="*/ 240506 h 914400"/>
                <a:gd name="connsiteX31" fmla="*/ 1645443 w 1645443"/>
                <a:gd name="connsiteY31" fmla="*/ 264319 h 914400"/>
                <a:gd name="connsiteX32" fmla="*/ 1643062 w 1645443"/>
                <a:gd name="connsiteY32" fmla="*/ 283369 h 914400"/>
                <a:gd name="connsiteX33" fmla="*/ 1624012 w 1645443"/>
                <a:gd name="connsiteY33" fmla="*/ 302419 h 914400"/>
                <a:gd name="connsiteX34" fmla="*/ 1562100 w 1645443"/>
                <a:gd name="connsiteY34" fmla="*/ 330994 h 914400"/>
                <a:gd name="connsiteX35" fmla="*/ 1333500 w 1645443"/>
                <a:gd name="connsiteY35" fmla="*/ 442913 h 914400"/>
                <a:gd name="connsiteX36" fmla="*/ 1159668 w 1645443"/>
                <a:gd name="connsiteY36" fmla="*/ 51673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45443" h="914400">
                  <a:moveTo>
                    <a:pt x="1159668" y="516731"/>
                  </a:moveTo>
                  <a:lnTo>
                    <a:pt x="883443" y="631031"/>
                  </a:lnTo>
                  <a:lnTo>
                    <a:pt x="690562" y="714375"/>
                  </a:lnTo>
                  <a:lnTo>
                    <a:pt x="150018" y="873919"/>
                  </a:lnTo>
                  <a:lnTo>
                    <a:pt x="21431" y="914400"/>
                  </a:lnTo>
                  <a:lnTo>
                    <a:pt x="2381" y="909638"/>
                  </a:lnTo>
                  <a:lnTo>
                    <a:pt x="0" y="897731"/>
                  </a:lnTo>
                  <a:lnTo>
                    <a:pt x="4762" y="869156"/>
                  </a:lnTo>
                  <a:lnTo>
                    <a:pt x="28575" y="852488"/>
                  </a:lnTo>
                  <a:lnTo>
                    <a:pt x="88106" y="821531"/>
                  </a:lnTo>
                  <a:lnTo>
                    <a:pt x="414337" y="669131"/>
                  </a:lnTo>
                  <a:lnTo>
                    <a:pt x="638175" y="554831"/>
                  </a:lnTo>
                  <a:lnTo>
                    <a:pt x="1023937" y="340519"/>
                  </a:lnTo>
                  <a:lnTo>
                    <a:pt x="1200150" y="240506"/>
                  </a:lnTo>
                  <a:lnTo>
                    <a:pt x="1245393" y="209550"/>
                  </a:lnTo>
                  <a:lnTo>
                    <a:pt x="1264443" y="180975"/>
                  </a:lnTo>
                  <a:lnTo>
                    <a:pt x="1264443" y="147638"/>
                  </a:lnTo>
                  <a:lnTo>
                    <a:pt x="1257300" y="126206"/>
                  </a:lnTo>
                  <a:lnTo>
                    <a:pt x="1228725" y="97631"/>
                  </a:lnTo>
                  <a:lnTo>
                    <a:pt x="1190625" y="61913"/>
                  </a:lnTo>
                  <a:lnTo>
                    <a:pt x="1169193" y="42863"/>
                  </a:lnTo>
                  <a:lnTo>
                    <a:pt x="1159668" y="19050"/>
                  </a:lnTo>
                  <a:lnTo>
                    <a:pt x="1169193" y="4763"/>
                  </a:lnTo>
                  <a:lnTo>
                    <a:pt x="1190625" y="0"/>
                  </a:lnTo>
                  <a:lnTo>
                    <a:pt x="1231106" y="9525"/>
                  </a:lnTo>
                  <a:lnTo>
                    <a:pt x="1295400" y="30956"/>
                  </a:lnTo>
                  <a:lnTo>
                    <a:pt x="1393031" y="66675"/>
                  </a:lnTo>
                  <a:lnTo>
                    <a:pt x="1488281" y="111919"/>
                  </a:lnTo>
                  <a:lnTo>
                    <a:pt x="1562100" y="159544"/>
                  </a:lnTo>
                  <a:lnTo>
                    <a:pt x="1600200" y="200025"/>
                  </a:lnTo>
                  <a:lnTo>
                    <a:pt x="1633537" y="240506"/>
                  </a:lnTo>
                  <a:lnTo>
                    <a:pt x="1645443" y="264319"/>
                  </a:lnTo>
                  <a:lnTo>
                    <a:pt x="1643062" y="283369"/>
                  </a:lnTo>
                  <a:lnTo>
                    <a:pt x="1624012" y="302419"/>
                  </a:lnTo>
                  <a:lnTo>
                    <a:pt x="1562100" y="330994"/>
                  </a:lnTo>
                  <a:lnTo>
                    <a:pt x="1333500" y="442913"/>
                  </a:lnTo>
                  <a:lnTo>
                    <a:pt x="1159668" y="516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6">
              <a:extLst>
                <a:ext uri="{FF2B5EF4-FFF2-40B4-BE49-F238E27FC236}">
                  <a16:creationId xmlns:a16="http://schemas.microsoft.com/office/drawing/2014/main" id="{F17363FC-4FF7-492A-B788-8F06BE6C4814}"/>
                </a:ext>
              </a:extLst>
            </p:cNvPr>
            <p:cNvSpPr/>
            <p:nvPr/>
          </p:nvSpPr>
          <p:spPr>
            <a:xfrm rot="16200000">
              <a:off x="2959102" y="3814763"/>
              <a:ext cx="3722687" cy="446088"/>
            </a:xfrm>
            <a:custGeom>
              <a:avLst/>
              <a:gdLst>
                <a:gd name="connsiteX0" fmla="*/ 1744980 w 3722370"/>
                <a:gd name="connsiteY0" fmla="*/ 396240 h 445770"/>
                <a:gd name="connsiteX1" fmla="*/ 1024890 w 3722370"/>
                <a:gd name="connsiteY1" fmla="*/ 377190 h 445770"/>
                <a:gd name="connsiteX2" fmla="*/ 674370 w 3722370"/>
                <a:gd name="connsiteY2" fmla="*/ 377190 h 445770"/>
                <a:gd name="connsiteX3" fmla="*/ 400050 w 3722370"/>
                <a:gd name="connsiteY3" fmla="*/ 377190 h 445770"/>
                <a:gd name="connsiteX4" fmla="*/ 251460 w 3722370"/>
                <a:gd name="connsiteY4" fmla="*/ 361950 h 445770"/>
                <a:gd name="connsiteX5" fmla="*/ 167640 w 3722370"/>
                <a:gd name="connsiteY5" fmla="*/ 350520 h 445770"/>
                <a:gd name="connsiteX6" fmla="*/ 68580 w 3722370"/>
                <a:gd name="connsiteY6" fmla="*/ 331470 h 445770"/>
                <a:gd name="connsiteX7" fmla="*/ 26670 w 3722370"/>
                <a:gd name="connsiteY7" fmla="*/ 304800 h 445770"/>
                <a:gd name="connsiteX8" fmla="*/ 3810 w 3722370"/>
                <a:gd name="connsiteY8" fmla="*/ 278130 h 445770"/>
                <a:gd name="connsiteX9" fmla="*/ 0 w 3722370"/>
                <a:gd name="connsiteY9" fmla="*/ 255270 h 445770"/>
                <a:gd name="connsiteX10" fmla="*/ 0 w 3722370"/>
                <a:gd name="connsiteY10" fmla="*/ 224790 h 445770"/>
                <a:gd name="connsiteX11" fmla="*/ 11430 w 3722370"/>
                <a:gd name="connsiteY11" fmla="*/ 198120 h 445770"/>
                <a:gd name="connsiteX12" fmla="*/ 57150 w 3722370"/>
                <a:gd name="connsiteY12" fmla="*/ 167640 h 445770"/>
                <a:gd name="connsiteX13" fmla="*/ 121920 w 3722370"/>
                <a:gd name="connsiteY13" fmla="*/ 137160 h 445770"/>
                <a:gd name="connsiteX14" fmla="*/ 213360 w 3722370"/>
                <a:gd name="connsiteY14" fmla="*/ 110490 h 445770"/>
                <a:gd name="connsiteX15" fmla="*/ 312420 w 3722370"/>
                <a:gd name="connsiteY15" fmla="*/ 87630 h 445770"/>
                <a:gd name="connsiteX16" fmla="*/ 403860 w 3722370"/>
                <a:gd name="connsiteY16" fmla="*/ 76200 h 445770"/>
                <a:gd name="connsiteX17" fmla="*/ 525780 w 3722370"/>
                <a:gd name="connsiteY17" fmla="*/ 68580 h 445770"/>
                <a:gd name="connsiteX18" fmla="*/ 598170 w 3722370"/>
                <a:gd name="connsiteY18" fmla="*/ 80010 h 445770"/>
                <a:gd name="connsiteX19" fmla="*/ 758190 w 3722370"/>
                <a:gd name="connsiteY19" fmla="*/ 110490 h 445770"/>
                <a:gd name="connsiteX20" fmla="*/ 948690 w 3722370"/>
                <a:gd name="connsiteY20" fmla="*/ 137160 h 445770"/>
                <a:gd name="connsiteX21" fmla="*/ 1238250 w 3722370"/>
                <a:gd name="connsiteY21" fmla="*/ 160020 h 445770"/>
                <a:gd name="connsiteX22" fmla="*/ 1634490 w 3722370"/>
                <a:gd name="connsiteY22" fmla="*/ 186690 h 445770"/>
                <a:gd name="connsiteX23" fmla="*/ 2350770 w 3722370"/>
                <a:gd name="connsiteY23" fmla="*/ 198120 h 445770"/>
                <a:gd name="connsiteX24" fmla="*/ 2868930 w 3722370"/>
                <a:gd name="connsiteY24" fmla="*/ 217170 h 445770"/>
                <a:gd name="connsiteX25" fmla="*/ 3021330 w 3722370"/>
                <a:gd name="connsiteY25" fmla="*/ 217170 h 445770"/>
                <a:gd name="connsiteX26" fmla="*/ 3387090 w 3722370"/>
                <a:gd name="connsiteY26" fmla="*/ 220980 h 445770"/>
                <a:gd name="connsiteX27" fmla="*/ 3440430 w 3722370"/>
                <a:gd name="connsiteY27" fmla="*/ 220980 h 445770"/>
                <a:gd name="connsiteX28" fmla="*/ 3505200 w 3722370"/>
                <a:gd name="connsiteY28" fmla="*/ 209550 h 445770"/>
                <a:gd name="connsiteX29" fmla="*/ 3539490 w 3722370"/>
                <a:gd name="connsiteY29" fmla="*/ 194310 h 445770"/>
                <a:gd name="connsiteX30" fmla="*/ 3569970 w 3722370"/>
                <a:gd name="connsiteY30" fmla="*/ 163830 h 445770"/>
                <a:gd name="connsiteX31" fmla="*/ 3592830 w 3722370"/>
                <a:gd name="connsiteY31" fmla="*/ 125730 h 445770"/>
                <a:gd name="connsiteX32" fmla="*/ 3611880 w 3722370"/>
                <a:gd name="connsiteY32" fmla="*/ 57150 h 445770"/>
                <a:gd name="connsiteX33" fmla="*/ 3611880 w 3722370"/>
                <a:gd name="connsiteY33" fmla="*/ 0 h 445770"/>
                <a:gd name="connsiteX34" fmla="*/ 3722370 w 3722370"/>
                <a:gd name="connsiteY34" fmla="*/ 198120 h 445770"/>
                <a:gd name="connsiteX35" fmla="*/ 3669030 w 3722370"/>
                <a:gd name="connsiteY35" fmla="*/ 278130 h 445770"/>
                <a:gd name="connsiteX36" fmla="*/ 3600450 w 3722370"/>
                <a:gd name="connsiteY36" fmla="*/ 350520 h 445770"/>
                <a:gd name="connsiteX37" fmla="*/ 3547110 w 3722370"/>
                <a:gd name="connsiteY37" fmla="*/ 396240 h 445770"/>
                <a:gd name="connsiteX38" fmla="*/ 3497580 w 3722370"/>
                <a:gd name="connsiteY38" fmla="*/ 426720 h 445770"/>
                <a:gd name="connsiteX39" fmla="*/ 3463290 w 3722370"/>
                <a:gd name="connsiteY39" fmla="*/ 438150 h 445770"/>
                <a:gd name="connsiteX40" fmla="*/ 3429000 w 3722370"/>
                <a:gd name="connsiteY40" fmla="*/ 445770 h 445770"/>
                <a:gd name="connsiteX41" fmla="*/ 3329940 w 3722370"/>
                <a:gd name="connsiteY41" fmla="*/ 441960 h 445770"/>
                <a:gd name="connsiteX42" fmla="*/ 2861310 w 3722370"/>
                <a:gd name="connsiteY42" fmla="*/ 411480 h 445770"/>
                <a:gd name="connsiteX43" fmla="*/ 2712720 w 3722370"/>
                <a:gd name="connsiteY43" fmla="*/ 400050 h 445770"/>
                <a:gd name="connsiteX44" fmla="*/ 2308860 w 3722370"/>
                <a:gd name="connsiteY44" fmla="*/ 400050 h 445770"/>
                <a:gd name="connsiteX45" fmla="*/ 1744980 w 3722370"/>
                <a:gd name="connsiteY45" fmla="*/ 39624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22370" h="445770">
                  <a:moveTo>
                    <a:pt x="1744980" y="396240"/>
                  </a:moveTo>
                  <a:lnTo>
                    <a:pt x="1024890" y="377190"/>
                  </a:lnTo>
                  <a:lnTo>
                    <a:pt x="674370" y="377190"/>
                  </a:lnTo>
                  <a:lnTo>
                    <a:pt x="400050" y="377190"/>
                  </a:lnTo>
                  <a:lnTo>
                    <a:pt x="251460" y="361950"/>
                  </a:lnTo>
                  <a:lnTo>
                    <a:pt x="167640" y="350520"/>
                  </a:lnTo>
                  <a:lnTo>
                    <a:pt x="68580" y="331470"/>
                  </a:lnTo>
                  <a:lnTo>
                    <a:pt x="26670" y="304800"/>
                  </a:lnTo>
                  <a:lnTo>
                    <a:pt x="3810" y="278130"/>
                  </a:lnTo>
                  <a:lnTo>
                    <a:pt x="0" y="255270"/>
                  </a:lnTo>
                  <a:lnTo>
                    <a:pt x="0" y="224790"/>
                  </a:lnTo>
                  <a:lnTo>
                    <a:pt x="11430" y="198120"/>
                  </a:lnTo>
                  <a:lnTo>
                    <a:pt x="57150" y="167640"/>
                  </a:lnTo>
                  <a:lnTo>
                    <a:pt x="121920" y="137160"/>
                  </a:lnTo>
                  <a:lnTo>
                    <a:pt x="213360" y="110490"/>
                  </a:lnTo>
                  <a:lnTo>
                    <a:pt x="312420" y="87630"/>
                  </a:lnTo>
                  <a:lnTo>
                    <a:pt x="403860" y="76200"/>
                  </a:lnTo>
                  <a:lnTo>
                    <a:pt x="525780" y="68580"/>
                  </a:lnTo>
                  <a:lnTo>
                    <a:pt x="598170" y="80010"/>
                  </a:lnTo>
                  <a:lnTo>
                    <a:pt x="758190" y="110490"/>
                  </a:lnTo>
                  <a:lnTo>
                    <a:pt x="948690" y="137160"/>
                  </a:lnTo>
                  <a:lnTo>
                    <a:pt x="1238250" y="160020"/>
                  </a:lnTo>
                  <a:lnTo>
                    <a:pt x="1634490" y="186690"/>
                  </a:lnTo>
                  <a:lnTo>
                    <a:pt x="2350770" y="198120"/>
                  </a:lnTo>
                  <a:lnTo>
                    <a:pt x="2868930" y="217170"/>
                  </a:lnTo>
                  <a:lnTo>
                    <a:pt x="3021330" y="217170"/>
                  </a:lnTo>
                  <a:lnTo>
                    <a:pt x="3387090" y="220980"/>
                  </a:lnTo>
                  <a:lnTo>
                    <a:pt x="3440430" y="220980"/>
                  </a:lnTo>
                  <a:lnTo>
                    <a:pt x="3505200" y="209550"/>
                  </a:lnTo>
                  <a:lnTo>
                    <a:pt x="3539490" y="194310"/>
                  </a:lnTo>
                  <a:lnTo>
                    <a:pt x="3569970" y="163830"/>
                  </a:lnTo>
                  <a:lnTo>
                    <a:pt x="3592830" y="125730"/>
                  </a:lnTo>
                  <a:lnTo>
                    <a:pt x="3611880" y="57150"/>
                  </a:lnTo>
                  <a:lnTo>
                    <a:pt x="3611880" y="0"/>
                  </a:lnTo>
                  <a:lnTo>
                    <a:pt x="3722370" y="198120"/>
                  </a:lnTo>
                  <a:lnTo>
                    <a:pt x="3669030" y="278130"/>
                  </a:lnTo>
                  <a:lnTo>
                    <a:pt x="3600450" y="350520"/>
                  </a:lnTo>
                  <a:lnTo>
                    <a:pt x="3547110" y="396240"/>
                  </a:lnTo>
                  <a:lnTo>
                    <a:pt x="3497580" y="426720"/>
                  </a:lnTo>
                  <a:lnTo>
                    <a:pt x="3463290" y="438150"/>
                  </a:lnTo>
                  <a:lnTo>
                    <a:pt x="3429000" y="445770"/>
                  </a:lnTo>
                  <a:lnTo>
                    <a:pt x="3329940" y="441960"/>
                  </a:lnTo>
                  <a:lnTo>
                    <a:pt x="2861310" y="411480"/>
                  </a:lnTo>
                  <a:lnTo>
                    <a:pt x="2712720" y="400050"/>
                  </a:lnTo>
                  <a:lnTo>
                    <a:pt x="2308860" y="400050"/>
                  </a:lnTo>
                  <a:lnTo>
                    <a:pt x="1744980" y="39624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5">
              <a:extLst>
                <a:ext uri="{FF2B5EF4-FFF2-40B4-BE49-F238E27FC236}">
                  <a16:creationId xmlns:a16="http://schemas.microsoft.com/office/drawing/2014/main" id="{086DF754-E60C-420B-852E-E44179D17639}"/>
                </a:ext>
              </a:extLst>
            </p:cNvPr>
            <p:cNvSpPr/>
            <p:nvPr/>
          </p:nvSpPr>
          <p:spPr>
            <a:xfrm rot="16200000">
              <a:off x="3367089" y="3433764"/>
              <a:ext cx="1825625" cy="1184275"/>
            </a:xfrm>
            <a:custGeom>
              <a:avLst/>
              <a:gdLst>
                <a:gd name="connsiteX0" fmla="*/ 561975 w 1825625"/>
                <a:gd name="connsiteY0" fmla="*/ 387350 h 1184275"/>
                <a:gd name="connsiteX1" fmla="*/ 850900 w 1825625"/>
                <a:gd name="connsiteY1" fmla="*/ 574675 h 1184275"/>
                <a:gd name="connsiteX2" fmla="*/ 1082675 w 1825625"/>
                <a:gd name="connsiteY2" fmla="*/ 704850 h 1184275"/>
                <a:gd name="connsiteX3" fmla="*/ 1276350 w 1825625"/>
                <a:gd name="connsiteY3" fmla="*/ 809625 h 1184275"/>
                <a:gd name="connsiteX4" fmla="*/ 1470025 w 1825625"/>
                <a:gd name="connsiteY4" fmla="*/ 901700 h 1184275"/>
                <a:gd name="connsiteX5" fmla="*/ 1717675 w 1825625"/>
                <a:gd name="connsiteY5" fmla="*/ 1009650 h 1184275"/>
                <a:gd name="connsiteX6" fmla="*/ 1825625 w 1825625"/>
                <a:gd name="connsiteY6" fmla="*/ 1054100 h 1184275"/>
                <a:gd name="connsiteX7" fmla="*/ 1803400 w 1825625"/>
                <a:gd name="connsiteY7" fmla="*/ 1184275 h 1184275"/>
                <a:gd name="connsiteX8" fmla="*/ 1371600 w 1825625"/>
                <a:gd name="connsiteY8" fmla="*/ 1158875 h 1184275"/>
                <a:gd name="connsiteX9" fmla="*/ 1289050 w 1825625"/>
                <a:gd name="connsiteY9" fmla="*/ 1092200 h 1184275"/>
                <a:gd name="connsiteX10" fmla="*/ 1225550 w 1825625"/>
                <a:gd name="connsiteY10" fmla="*/ 1041400 h 1184275"/>
                <a:gd name="connsiteX11" fmla="*/ 1127125 w 1825625"/>
                <a:gd name="connsiteY11" fmla="*/ 974725 h 1184275"/>
                <a:gd name="connsiteX12" fmla="*/ 1000125 w 1825625"/>
                <a:gd name="connsiteY12" fmla="*/ 892175 h 1184275"/>
                <a:gd name="connsiteX13" fmla="*/ 850900 w 1825625"/>
                <a:gd name="connsiteY13" fmla="*/ 793750 h 1184275"/>
                <a:gd name="connsiteX14" fmla="*/ 762000 w 1825625"/>
                <a:gd name="connsiteY14" fmla="*/ 730250 h 1184275"/>
                <a:gd name="connsiteX15" fmla="*/ 612775 w 1825625"/>
                <a:gd name="connsiteY15" fmla="*/ 615950 h 1184275"/>
                <a:gd name="connsiteX16" fmla="*/ 517525 w 1825625"/>
                <a:gd name="connsiteY16" fmla="*/ 536575 h 1184275"/>
                <a:gd name="connsiteX17" fmla="*/ 358775 w 1825625"/>
                <a:gd name="connsiteY17" fmla="*/ 390525 h 1184275"/>
                <a:gd name="connsiteX18" fmla="*/ 200025 w 1825625"/>
                <a:gd name="connsiteY18" fmla="*/ 238125 h 1184275"/>
                <a:gd name="connsiteX19" fmla="*/ 76200 w 1825625"/>
                <a:gd name="connsiteY19" fmla="*/ 117475 h 1184275"/>
                <a:gd name="connsiteX20" fmla="*/ 19050 w 1825625"/>
                <a:gd name="connsiteY20" fmla="*/ 66675 h 1184275"/>
                <a:gd name="connsiteX21" fmla="*/ 0 w 1825625"/>
                <a:gd name="connsiteY21" fmla="*/ 28575 h 1184275"/>
                <a:gd name="connsiteX22" fmla="*/ 0 w 1825625"/>
                <a:gd name="connsiteY22" fmla="*/ 15875 h 1184275"/>
                <a:gd name="connsiteX23" fmla="*/ 3175 w 1825625"/>
                <a:gd name="connsiteY23" fmla="*/ 0 h 1184275"/>
                <a:gd name="connsiteX24" fmla="*/ 19050 w 1825625"/>
                <a:gd name="connsiteY24" fmla="*/ 0 h 1184275"/>
                <a:gd name="connsiteX25" fmla="*/ 44450 w 1825625"/>
                <a:gd name="connsiteY25" fmla="*/ 3175 h 1184275"/>
                <a:gd name="connsiteX26" fmla="*/ 92075 w 1825625"/>
                <a:gd name="connsiteY26" fmla="*/ 34925 h 1184275"/>
                <a:gd name="connsiteX27" fmla="*/ 146050 w 1825625"/>
                <a:gd name="connsiteY27" fmla="*/ 82550 h 1184275"/>
                <a:gd name="connsiteX28" fmla="*/ 244475 w 1825625"/>
                <a:gd name="connsiteY28" fmla="*/ 161925 h 1184275"/>
                <a:gd name="connsiteX29" fmla="*/ 368300 w 1825625"/>
                <a:gd name="connsiteY29" fmla="*/ 254000 h 1184275"/>
                <a:gd name="connsiteX30" fmla="*/ 561975 w 1825625"/>
                <a:gd name="connsiteY30" fmla="*/ 387350 h 118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25625" h="1184275">
                  <a:moveTo>
                    <a:pt x="561975" y="387350"/>
                  </a:moveTo>
                  <a:lnTo>
                    <a:pt x="850900" y="574675"/>
                  </a:lnTo>
                  <a:lnTo>
                    <a:pt x="1082675" y="704850"/>
                  </a:lnTo>
                  <a:lnTo>
                    <a:pt x="1276350" y="809625"/>
                  </a:lnTo>
                  <a:lnTo>
                    <a:pt x="1470025" y="901700"/>
                  </a:lnTo>
                  <a:lnTo>
                    <a:pt x="1717675" y="1009650"/>
                  </a:lnTo>
                  <a:lnTo>
                    <a:pt x="1825625" y="1054100"/>
                  </a:lnTo>
                  <a:lnTo>
                    <a:pt x="1803400" y="1184275"/>
                  </a:lnTo>
                  <a:lnTo>
                    <a:pt x="1371600" y="1158875"/>
                  </a:lnTo>
                  <a:lnTo>
                    <a:pt x="1289050" y="1092200"/>
                  </a:lnTo>
                  <a:lnTo>
                    <a:pt x="1225550" y="1041400"/>
                  </a:lnTo>
                  <a:lnTo>
                    <a:pt x="1127125" y="974725"/>
                  </a:lnTo>
                  <a:lnTo>
                    <a:pt x="1000125" y="892175"/>
                  </a:lnTo>
                  <a:lnTo>
                    <a:pt x="850900" y="793750"/>
                  </a:lnTo>
                  <a:lnTo>
                    <a:pt x="762000" y="730250"/>
                  </a:lnTo>
                  <a:lnTo>
                    <a:pt x="612775" y="615950"/>
                  </a:lnTo>
                  <a:lnTo>
                    <a:pt x="517525" y="536575"/>
                  </a:lnTo>
                  <a:lnTo>
                    <a:pt x="358775" y="390525"/>
                  </a:lnTo>
                  <a:lnTo>
                    <a:pt x="200025" y="238125"/>
                  </a:lnTo>
                  <a:lnTo>
                    <a:pt x="76200" y="117475"/>
                  </a:lnTo>
                  <a:lnTo>
                    <a:pt x="19050" y="66675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3175"/>
                  </a:lnTo>
                  <a:lnTo>
                    <a:pt x="92075" y="34925"/>
                  </a:lnTo>
                  <a:lnTo>
                    <a:pt x="146050" y="82550"/>
                  </a:lnTo>
                  <a:lnTo>
                    <a:pt x="244475" y="161925"/>
                  </a:lnTo>
                  <a:lnTo>
                    <a:pt x="368300" y="254000"/>
                  </a:lnTo>
                  <a:lnTo>
                    <a:pt x="561975" y="387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3">
              <a:extLst>
                <a:ext uri="{FF2B5EF4-FFF2-40B4-BE49-F238E27FC236}">
                  <a16:creationId xmlns:a16="http://schemas.microsoft.com/office/drawing/2014/main" id="{8D815E13-58C6-4670-A3EC-59E2793D691B}"/>
                </a:ext>
              </a:extLst>
            </p:cNvPr>
            <p:cNvSpPr/>
            <p:nvPr/>
          </p:nvSpPr>
          <p:spPr>
            <a:xfrm>
              <a:off x="4922839" y="3381375"/>
              <a:ext cx="695325" cy="725488"/>
            </a:xfrm>
            <a:custGeom>
              <a:avLst/>
              <a:gdLst>
                <a:gd name="connsiteX0" fmla="*/ 159544 w 695325"/>
                <a:gd name="connsiteY0" fmla="*/ 50006 h 726281"/>
                <a:gd name="connsiteX1" fmla="*/ 490537 w 695325"/>
                <a:gd name="connsiteY1" fmla="*/ 223838 h 726281"/>
                <a:gd name="connsiteX2" fmla="*/ 547687 w 695325"/>
                <a:gd name="connsiteY2" fmla="*/ 297656 h 726281"/>
                <a:gd name="connsiteX3" fmla="*/ 619125 w 695325"/>
                <a:gd name="connsiteY3" fmla="*/ 411956 h 726281"/>
                <a:gd name="connsiteX4" fmla="*/ 659606 w 695325"/>
                <a:gd name="connsiteY4" fmla="*/ 488156 h 726281"/>
                <a:gd name="connsiteX5" fmla="*/ 685800 w 695325"/>
                <a:gd name="connsiteY5" fmla="*/ 552450 h 726281"/>
                <a:gd name="connsiteX6" fmla="*/ 695325 w 695325"/>
                <a:gd name="connsiteY6" fmla="*/ 616744 h 726281"/>
                <a:gd name="connsiteX7" fmla="*/ 688181 w 695325"/>
                <a:gd name="connsiteY7" fmla="*/ 664369 h 726281"/>
                <a:gd name="connsiteX8" fmla="*/ 681037 w 695325"/>
                <a:gd name="connsiteY8" fmla="*/ 690563 h 726281"/>
                <a:gd name="connsiteX9" fmla="*/ 666750 w 695325"/>
                <a:gd name="connsiteY9" fmla="*/ 711994 h 726281"/>
                <a:gd name="connsiteX10" fmla="*/ 647700 w 695325"/>
                <a:gd name="connsiteY10" fmla="*/ 726281 h 726281"/>
                <a:gd name="connsiteX11" fmla="*/ 614362 w 695325"/>
                <a:gd name="connsiteY11" fmla="*/ 723900 h 726281"/>
                <a:gd name="connsiteX12" fmla="*/ 583406 w 695325"/>
                <a:gd name="connsiteY12" fmla="*/ 707231 h 726281"/>
                <a:gd name="connsiteX13" fmla="*/ 545306 w 695325"/>
                <a:gd name="connsiteY13" fmla="*/ 673894 h 726281"/>
                <a:gd name="connsiteX14" fmla="*/ 473869 w 695325"/>
                <a:gd name="connsiteY14" fmla="*/ 588169 h 726281"/>
                <a:gd name="connsiteX15" fmla="*/ 383381 w 695325"/>
                <a:gd name="connsiteY15" fmla="*/ 478631 h 726281"/>
                <a:gd name="connsiteX16" fmla="*/ 278606 w 695325"/>
                <a:gd name="connsiteY16" fmla="*/ 345281 h 726281"/>
                <a:gd name="connsiteX17" fmla="*/ 178594 w 695325"/>
                <a:gd name="connsiteY17" fmla="*/ 219075 h 726281"/>
                <a:gd name="connsiteX18" fmla="*/ 0 w 695325"/>
                <a:gd name="connsiteY18" fmla="*/ 4763 h 726281"/>
                <a:gd name="connsiteX19" fmla="*/ 42862 w 695325"/>
                <a:gd name="connsiteY19" fmla="*/ 0 h 726281"/>
                <a:gd name="connsiteX20" fmla="*/ 159544 w 695325"/>
                <a:gd name="connsiteY20" fmla="*/ 50006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5325" h="726281">
                  <a:moveTo>
                    <a:pt x="159544" y="50006"/>
                  </a:moveTo>
                  <a:lnTo>
                    <a:pt x="490537" y="223838"/>
                  </a:lnTo>
                  <a:lnTo>
                    <a:pt x="547687" y="297656"/>
                  </a:lnTo>
                  <a:lnTo>
                    <a:pt x="619125" y="411956"/>
                  </a:lnTo>
                  <a:lnTo>
                    <a:pt x="659606" y="488156"/>
                  </a:lnTo>
                  <a:lnTo>
                    <a:pt x="685800" y="552450"/>
                  </a:lnTo>
                  <a:lnTo>
                    <a:pt x="695325" y="616744"/>
                  </a:lnTo>
                  <a:lnTo>
                    <a:pt x="688181" y="664369"/>
                  </a:lnTo>
                  <a:lnTo>
                    <a:pt x="681037" y="690563"/>
                  </a:lnTo>
                  <a:lnTo>
                    <a:pt x="666750" y="711994"/>
                  </a:lnTo>
                  <a:lnTo>
                    <a:pt x="647700" y="726281"/>
                  </a:lnTo>
                  <a:lnTo>
                    <a:pt x="614362" y="723900"/>
                  </a:lnTo>
                  <a:lnTo>
                    <a:pt x="583406" y="707231"/>
                  </a:lnTo>
                  <a:lnTo>
                    <a:pt x="545306" y="673894"/>
                  </a:lnTo>
                  <a:lnTo>
                    <a:pt x="473869" y="588169"/>
                  </a:lnTo>
                  <a:lnTo>
                    <a:pt x="383381" y="478631"/>
                  </a:lnTo>
                  <a:lnTo>
                    <a:pt x="278606" y="345281"/>
                  </a:lnTo>
                  <a:lnTo>
                    <a:pt x="178594" y="219075"/>
                  </a:lnTo>
                  <a:lnTo>
                    <a:pt x="0" y="4763"/>
                  </a:lnTo>
                  <a:lnTo>
                    <a:pt x="42862" y="0"/>
                  </a:lnTo>
                  <a:lnTo>
                    <a:pt x="159544" y="500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6">
              <a:extLst>
                <a:ext uri="{FF2B5EF4-FFF2-40B4-BE49-F238E27FC236}">
                  <a16:creationId xmlns:a16="http://schemas.microsoft.com/office/drawing/2014/main" id="{2C24A859-8403-4B64-8D70-B3EEA5F95F06}"/>
                </a:ext>
              </a:extLst>
            </p:cNvPr>
            <p:cNvSpPr/>
            <p:nvPr/>
          </p:nvSpPr>
          <p:spPr>
            <a:xfrm>
              <a:off x="6735763" y="1619251"/>
              <a:ext cx="863600" cy="1374775"/>
            </a:xfrm>
            <a:custGeom>
              <a:avLst/>
              <a:gdLst>
                <a:gd name="connsiteX0" fmla="*/ 594624 w 864187"/>
                <a:gd name="connsiteY0" fmla="*/ 671265 h 1374243"/>
                <a:gd name="connsiteX1" fmla="*/ 406987 w 864187"/>
                <a:gd name="connsiteY1" fmla="*/ 930256 h 1374243"/>
                <a:gd name="connsiteX2" fmla="*/ 73998 w 864187"/>
                <a:gd name="connsiteY2" fmla="*/ 1371600 h 1374243"/>
                <a:gd name="connsiteX3" fmla="*/ 0 w 864187"/>
                <a:gd name="connsiteY3" fmla="*/ 1374243 h 1374243"/>
                <a:gd name="connsiteX4" fmla="*/ 39642 w 864187"/>
                <a:gd name="connsiteY4" fmla="*/ 1294959 h 1374243"/>
                <a:gd name="connsiteX5" fmla="*/ 121568 w 864187"/>
                <a:gd name="connsiteY5" fmla="*/ 1146964 h 1374243"/>
                <a:gd name="connsiteX6" fmla="*/ 248421 w 864187"/>
                <a:gd name="connsiteY6" fmla="*/ 906471 h 1374243"/>
                <a:gd name="connsiteX7" fmla="*/ 332990 w 864187"/>
                <a:gd name="connsiteY7" fmla="*/ 747905 h 1374243"/>
                <a:gd name="connsiteX8" fmla="*/ 396416 w 864187"/>
                <a:gd name="connsiteY8" fmla="*/ 599910 h 1374243"/>
                <a:gd name="connsiteX9" fmla="*/ 451914 w 864187"/>
                <a:gd name="connsiteY9" fmla="*/ 467771 h 1374243"/>
                <a:gd name="connsiteX10" fmla="*/ 473057 w 864187"/>
                <a:gd name="connsiteY10" fmla="*/ 391130 h 1374243"/>
                <a:gd name="connsiteX11" fmla="*/ 486271 w 864187"/>
                <a:gd name="connsiteY11" fmla="*/ 282777 h 1374243"/>
                <a:gd name="connsiteX12" fmla="*/ 496842 w 864187"/>
                <a:gd name="connsiteY12" fmla="*/ 214065 h 1374243"/>
                <a:gd name="connsiteX13" fmla="*/ 494199 w 864187"/>
                <a:gd name="connsiteY13" fmla="*/ 169137 h 1374243"/>
                <a:gd name="connsiteX14" fmla="*/ 478342 w 864187"/>
                <a:gd name="connsiteY14" fmla="*/ 126853 h 1374243"/>
                <a:gd name="connsiteX15" fmla="*/ 443986 w 864187"/>
                <a:gd name="connsiteY15" fmla="*/ 89854 h 1374243"/>
                <a:gd name="connsiteX16" fmla="*/ 404344 w 864187"/>
                <a:gd name="connsiteY16" fmla="*/ 58141 h 1374243"/>
                <a:gd name="connsiteX17" fmla="*/ 380560 w 864187"/>
                <a:gd name="connsiteY17" fmla="*/ 39641 h 1374243"/>
                <a:gd name="connsiteX18" fmla="*/ 369988 w 864187"/>
                <a:gd name="connsiteY18" fmla="*/ 18499 h 1374243"/>
                <a:gd name="connsiteX19" fmla="*/ 380560 w 864187"/>
                <a:gd name="connsiteY19" fmla="*/ 2643 h 1374243"/>
                <a:gd name="connsiteX20" fmla="*/ 406987 w 864187"/>
                <a:gd name="connsiteY20" fmla="*/ 0 h 1374243"/>
                <a:gd name="connsiteX21" fmla="*/ 446629 w 864187"/>
                <a:gd name="connsiteY21" fmla="*/ 0 h 1374243"/>
                <a:gd name="connsiteX22" fmla="*/ 504770 w 864187"/>
                <a:gd name="connsiteY22" fmla="*/ 13214 h 1374243"/>
                <a:gd name="connsiteX23" fmla="*/ 554983 w 864187"/>
                <a:gd name="connsiteY23" fmla="*/ 29070 h 1374243"/>
                <a:gd name="connsiteX24" fmla="*/ 636909 w 864187"/>
                <a:gd name="connsiteY24" fmla="*/ 68712 h 1374243"/>
                <a:gd name="connsiteX25" fmla="*/ 758476 w 864187"/>
                <a:gd name="connsiteY25" fmla="*/ 145352 h 1374243"/>
                <a:gd name="connsiteX26" fmla="*/ 813975 w 864187"/>
                <a:gd name="connsiteY26" fmla="*/ 184994 h 1374243"/>
                <a:gd name="connsiteX27" fmla="*/ 837760 w 864187"/>
                <a:gd name="connsiteY27" fmla="*/ 208779 h 1374243"/>
                <a:gd name="connsiteX28" fmla="*/ 858902 w 864187"/>
                <a:gd name="connsiteY28" fmla="*/ 235207 h 1374243"/>
                <a:gd name="connsiteX29" fmla="*/ 864187 w 864187"/>
                <a:gd name="connsiteY29" fmla="*/ 264277 h 1374243"/>
                <a:gd name="connsiteX30" fmla="*/ 864187 w 864187"/>
                <a:gd name="connsiteY30" fmla="*/ 290705 h 1374243"/>
                <a:gd name="connsiteX31" fmla="*/ 856259 w 864187"/>
                <a:gd name="connsiteY31" fmla="*/ 322418 h 1374243"/>
                <a:gd name="connsiteX32" fmla="*/ 837760 w 864187"/>
                <a:gd name="connsiteY32" fmla="*/ 348846 h 1374243"/>
                <a:gd name="connsiteX33" fmla="*/ 806046 w 864187"/>
                <a:gd name="connsiteY33" fmla="*/ 377917 h 1374243"/>
                <a:gd name="connsiteX34" fmla="*/ 779618 w 864187"/>
                <a:gd name="connsiteY34" fmla="*/ 404344 h 1374243"/>
                <a:gd name="connsiteX35" fmla="*/ 681836 w 864187"/>
                <a:gd name="connsiteY35" fmla="*/ 544411 h 1374243"/>
                <a:gd name="connsiteX36" fmla="*/ 594624 w 864187"/>
                <a:gd name="connsiteY36" fmla="*/ 671265 h 137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4187" h="1374243">
                  <a:moveTo>
                    <a:pt x="594624" y="671265"/>
                  </a:moveTo>
                  <a:lnTo>
                    <a:pt x="406987" y="930256"/>
                  </a:lnTo>
                  <a:lnTo>
                    <a:pt x="73998" y="1371600"/>
                  </a:lnTo>
                  <a:lnTo>
                    <a:pt x="0" y="1374243"/>
                  </a:lnTo>
                  <a:lnTo>
                    <a:pt x="39642" y="1294959"/>
                  </a:lnTo>
                  <a:lnTo>
                    <a:pt x="121568" y="1146964"/>
                  </a:lnTo>
                  <a:lnTo>
                    <a:pt x="248421" y="906471"/>
                  </a:lnTo>
                  <a:lnTo>
                    <a:pt x="332990" y="747905"/>
                  </a:lnTo>
                  <a:lnTo>
                    <a:pt x="396416" y="599910"/>
                  </a:lnTo>
                  <a:lnTo>
                    <a:pt x="451914" y="467771"/>
                  </a:lnTo>
                  <a:lnTo>
                    <a:pt x="473057" y="391130"/>
                  </a:lnTo>
                  <a:lnTo>
                    <a:pt x="486271" y="282777"/>
                  </a:lnTo>
                  <a:lnTo>
                    <a:pt x="496842" y="214065"/>
                  </a:lnTo>
                  <a:lnTo>
                    <a:pt x="494199" y="169137"/>
                  </a:lnTo>
                  <a:lnTo>
                    <a:pt x="478342" y="126853"/>
                  </a:lnTo>
                  <a:lnTo>
                    <a:pt x="443986" y="89854"/>
                  </a:lnTo>
                  <a:lnTo>
                    <a:pt x="404344" y="58141"/>
                  </a:lnTo>
                  <a:lnTo>
                    <a:pt x="380560" y="39641"/>
                  </a:lnTo>
                  <a:lnTo>
                    <a:pt x="369988" y="18499"/>
                  </a:lnTo>
                  <a:lnTo>
                    <a:pt x="380560" y="2643"/>
                  </a:lnTo>
                  <a:lnTo>
                    <a:pt x="406987" y="0"/>
                  </a:lnTo>
                  <a:lnTo>
                    <a:pt x="446629" y="0"/>
                  </a:lnTo>
                  <a:lnTo>
                    <a:pt x="504770" y="13214"/>
                  </a:lnTo>
                  <a:lnTo>
                    <a:pt x="554983" y="29070"/>
                  </a:lnTo>
                  <a:lnTo>
                    <a:pt x="636909" y="68712"/>
                  </a:lnTo>
                  <a:lnTo>
                    <a:pt x="758476" y="145352"/>
                  </a:lnTo>
                  <a:lnTo>
                    <a:pt x="813975" y="184994"/>
                  </a:lnTo>
                  <a:lnTo>
                    <a:pt x="837760" y="208779"/>
                  </a:lnTo>
                  <a:lnTo>
                    <a:pt x="858902" y="235207"/>
                  </a:lnTo>
                  <a:lnTo>
                    <a:pt x="864187" y="264277"/>
                  </a:lnTo>
                  <a:lnTo>
                    <a:pt x="864187" y="290705"/>
                  </a:lnTo>
                  <a:lnTo>
                    <a:pt x="856259" y="322418"/>
                  </a:lnTo>
                  <a:lnTo>
                    <a:pt x="837760" y="348846"/>
                  </a:lnTo>
                  <a:lnTo>
                    <a:pt x="806046" y="377917"/>
                  </a:lnTo>
                  <a:lnTo>
                    <a:pt x="779618" y="404344"/>
                  </a:lnTo>
                  <a:lnTo>
                    <a:pt x="681836" y="544411"/>
                  </a:lnTo>
                  <a:lnTo>
                    <a:pt x="594624" y="67126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7">
              <a:extLst>
                <a:ext uri="{FF2B5EF4-FFF2-40B4-BE49-F238E27FC236}">
                  <a16:creationId xmlns:a16="http://schemas.microsoft.com/office/drawing/2014/main" id="{F8476C47-E4DB-46C3-99EB-DA702CC60319}"/>
                </a:ext>
              </a:extLst>
            </p:cNvPr>
            <p:cNvSpPr/>
            <p:nvPr/>
          </p:nvSpPr>
          <p:spPr>
            <a:xfrm>
              <a:off x="5702300" y="2982914"/>
              <a:ext cx="509588" cy="1208087"/>
            </a:xfrm>
            <a:custGeom>
              <a:avLst/>
              <a:gdLst>
                <a:gd name="connsiteX0" fmla="*/ 383202 w 510056"/>
                <a:gd name="connsiteY0" fmla="*/ 301277 h 1207748"/>
                <a:gd name="connsiteX1" fmla="*/ 510056 w 510056"/>
                <a:gd name="connsiteY1" fmla="*/ 1022754 h 1207748"/>
                <a:gd name="connsiteX2" fmla="*/ 502127 w 510056"/>
                <a:gd name="connsiteY2" fmla="*/ 1109966 h 1207748"/>
                <a:gd name="connsiteX3" fmla="*/ 480985 w 510056"/>
                <a:gd name="connsiteY3" fmla="*/ 1136394 h 1207748"/>
                <a:gd name="connsiteX4" fmla="*/ 465128 w 510056"/>
                <a:gd name="connsiteY4" fmla="*/ 1152250 h 1207748"/>
                <a:gd name="connsiteX5" fmla="*/ 446629 w 510056"/>
                <a:gd name="connsiteY5" fmla="*/ 1181321 h 1207748"/>
                <a:gd name="connsiteX6" fmla="*/ 433415 w 510056"/>
                <a:gd name="connsiteY6" fmla="*/ 1205106 h 1207748"/>
                <a:gd name="connsiteX7" fmla="*/ 404345 w 510056"/>
                <a:gd name="connsiteY7" fmla="*/ 1207748 h 1207748"/>
                <a:gd name="connsiteX8" fmla="*/ 362060 w 510056"/>
                <a:gd name="connsiteY8" fmla="*/ 1191892 h 1207748"/>
                <a:gd name="connsiteX9" fmla="*/ 332990 w 510056"/>
                <a:gd name="connsiteY9" fmla="*/ 1170750 h 1207748"/>
                <a:gd name="connsiteX10" fmla="*/ 309205 w 510056"/>
                <a:gd name="connsiteY10" fmla="*/ 1136394 h 1207748"/>
                <a:gd name="connsiteX11" fmla="*/ 295991 w 510056"/>
                <a:gd name="connsiteY11" fmla="*/ 1072967 h 1207748"/>
                <a:gd name="connsiteX12" fmla="*/ 145353 w 510056"/>
                <a:gd name="connsiteY12" fmla="*/ 314491 h 1207748"/>
                <a:gd name="connsiteX13" fmla="*/ 124211 w 510056"/>
                <a:gd name="connsiteY13" fmla="*/ 240493 h 1207748"/>
                <a:gd name="connsiteX14" fmla="*/ 100426 w 510056"/>
                <a:gd name="connsiteY14" fmla="*/ 184995 h 1207748"/>
                <a:gd name="connsiteX15" fmla="*/ 71355 w 510056"/>
                <a:gd name="connsiteY15" fmla="*/ 140068 h 1207748"/>
                <a:gd name="connsiteX16" fmla="*/ 36999 w 510056"/>
                <a:gd name="connsiteY16" fmla="*/ 95140 h 1207748"/>
                <a:gd name="connsiteX17" fmla="*/ 13214 w 510056"/>
                <a:gd name="connsiteY17" fmla="*/ 71355 h 1207748"/>
                <a:gd name="connsiteX18" fmla="*/ 0 w 510056"/>
                <a:gd name="connsiteY18" fmla="*/ 44928 h 1207748"/>
                <a:gd name="connsiteX19" fmla="*/ 5286 w 510056"/>
                <a:gd name="connsiteY19" fmla="*/ 18500 h 1207748"/>
                <a:gd name="connsiteX20" fmla="*/ 18500 w 510056"/>
                <a:gd name="connsiteY20" fmla="*/ 2643 h 1207748"/>
                <a:gd name="connsiteX21" fmla="*/ 42285 w 510056"/>
                <a:gd name="connsiteY21" fmla="*/ 0 h 1207748"/>
                <a:gd name="connsiteX22" fmla="*/ 76641 w 510056"/>
                <a:gd name="connsiteY22" fmla="*/ 2643 h 1207748"/>
                <a:gd name="connsiteX23" fmla="*/ 116282 w 510056"/>
                <a:gd name="connsiteY23" fmla="*/ 13214 h 1207748"/>
                <a:gd name="connsiteX24" fmla="*/ 182352 w 510056"/>
                <a:gd name="connsiteY24" fmla="*/ 34357 h 1207748"/>
                <a:gd name="connsiteX25" fmla="*/ 248421 w 510056"/>
                <a:gd name="connsiteY25" fmla="*/ 63427 h 1207748"/>
                <a:gd name="connsiteX26" fmla="*/ 346204 w 510056"/>
                <a:gd name="connsiteY26" fmla="*/ 121568 h 1207748"/>
                <a:gd name="connsiteX27" fmla="*/ 383202 w 510056"/>
                <a:gd name="connsiteY27" fmla="*/ 301277 h 120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0056" h="1207748">
                  <a:moveTo>
                    <a:pt x="383202" y="301277"/>
                  </a:moveTo>
                  <a:lnTo>
                    <a:pt x="510056" y="1022754"/>
                  </a:lnTo>
                  <a:lnTo>
                    <a:pt x="502127" y="1109966"/>
                  </a:lnTo>
                  <a:lnTo>
                    <a:pt x="480985" y="1136394"/>
                  </a:lnTo>
                  <a:lnTo>
                    <a:pt x="465128" y="1152250"/>
                  </a:lnTo>
                  <a:lnTo>
                    <a:pt x="446629" y="1181321"/>
                  </a:lnTo>
                  <a:lnTo>
                    <a:pt x="433415" y="1205106"/>
                  </a:lnTo>
                  <a:lnTo>
                    <a:pt x="404345" y="1207748"/>
                  </a:lnTo>
                  <a:lnTo>
                    <a:pt x="362060" y="1191892"/>
                  </a:lnTo>
                  <a:lnTo>
                    <a:pt x="332990" y="1170750"/>
                  </a:lnTo>
                  <a:lnTo>
                    <a:pt x="309205" y="1136394"/>
                  </a:lnTo>
                  <a:lnTo>
                    <a:pt x="295991" y="1072967"/>
                  </a:lnTo>
                  <a:lnTo>
                    <a:pt x="145353" y="314491"/>
                  </a:lnTo>
                  <a:lnTo>
                    <a:pt x="124211" y="240493"/>
                  </a:lnTo>
                  <a:lnTo>
                    <a:pt x="100426" y="184995"/>
                  </a:lnTo>
                  <a:lnTo>
                    <a:pt x="71355" y="140068"/>
                  </a:lnTo>
                  <a:lnTo>
                    <a:pt x="36999" y="95140"/>
                  </a:lnTo>
                  <a:lnTo>
                    <a:pt x="13214" y="71355"/>
                  </a:lnTo>
                  <a:lnTo>
                    <a:pt x="0" y="44928"/>
                  </a:lnTo>
                  <a:lnTo>
                    <a:pt x="5286" y="18500"/>
                  </a:lnTo>
                  <a:lnTo>
                    <a:pt x="18500" y="2643"/>
                  </a:lnTo>
                  <a:lnTo>
                    <a:pt x="42285" y="0"/>
                  </a:lnTo>
                  <a:lnTo>
                    <a:pt x="76641" y="2643"/>
                  </a:lnTo>
                  <a:lnTo>
                    <a:pt x="116282" y="13214"/>
                  </a:lnTo>
                  <a:lnTo>
                    <a:pt x="182352" y="34357"/>
                  </a:lnTo>
                  <a:lnTo>
                    <a:pt x="248421" y="63427"/>
                  </a:lnTo>
                  <a:lnTo>
                    <a:pt x="346204" y="121568"/>
                  </a:lnTo>
                  <a:lnTo>
                    <a:pt x="383202" y="30127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9">
              <a:extLst>
                <a:ext uri="{FF2B5EF4-FFF2-40B4-BE49-F238E27FC236}">
                  <a16:creationId xmlns:a16="http://schemas.microsoft.com/office/drawing/2014/main" id="{8C68D58F-1645-4340-A8F8-E1A32FA50E1A}"/>
                </a:ext>
              </a:extLst>
            </p:cNvPr>
            <p:cNvSpPr/>
            <p:nvPr/>
          </p:nvSpPr>
          <p:spPr>
            <a:xfrm>
              <a:off x="5981701" y="2782888"/>
              <a:ext cx="1839913" cy="1212850"/>
            </a:xfrm>
            <a:custGeom>
              <a:avLst/>
              <a:gdLst>
                <a:gd name="connsiteX0" fmla="*/ 158567 w 1839371"/>
                <a:gd name="connsiteY0" fmla="*/ 264277 h 1213033"/>
                <a:gd name="connsiteX1" fmla="*/ 806046 w 1839371"/>
                <a:gd name="connsiteY1" fmla="*/ 153281 h 1213033"/>
                <a:gd name="connsiteX2" fmla="*/ 1033325 w 1839371"/>
                <a:gd name="connsiteY2" fmla="*/ 105711 h 1213033"/>
                <a:gd name="connsiteX3" fmla="*/ 1339887 w 1839371"/>
                <a:gd name="connsiteY3" fmla="*/ 47570 h 1213033"/>
                <a:gd name="connsiteX4" fmla="*/ 1437670 w 1839371"/>
                <a:gd name="connsiteY4" fmla="*/ 21142 h 1213033"/>
                <a:gd name="connsiteX5" fmla="*/ 1493168 w 1839371"/>
                <a:gd name="connsiteY5" fmla="*/ 0 h 1213033"/>
                <a:gd name="connsiteX6" fmla="*/ 1511667 w 1839371"/>
                <a:gd name="connsiteY6" fmla="*/ 0 h 1213033"/>
                <a:gd name="connsiteX7" fmla="*/ 1556594 w 1839371"/>
                <a:gd name="connsiteY7" fmla="*/ 5285 h 1213033"/>
                <a:gd name="connsiteX8" fmla="*/ 1612093 w 1839371"/>
                <a:gd name="connsiteY8" fmla="*/ 29070 h 1213033"/>
                <a:gd name="connsiteX9" fmla="*/ 1670234 w 1839371"/>
                <a:gd name="connsiteY9" fmla="*/ 73997 h 1213033"/>
                <a:gd name="connsiteX10" fmla="*/ 1731018 w 1839371"/>
                <a:gd name="connsiteY10" fmla="*/ 129496 h 1213033"/>
                <a:gd name="connsiteX11" fmla="*/ 1781230 w 1839371"/>
                <a:gd name="connsiteY11" fmla="*/ 184994 h 1213033"/>
                <a:gd name="connsiteX12" fmla="*/ 1820872 w 1839371"/>
                <a:gd name="connsiteY12" fmla="*/ 235207 h 1213033"/>
                <a:gd name="connsiteX13" fmla="*/ 1839371 w 1839371"/>
                <a:gd name="connsiteY13" fmla="*/ 266920 h 1213033"/>
                <a:gd name="connsiteX14" fmla="*/ 1839371 w 1839371"/>
                <a:gd name="connsiteY14" fmla="*/ 301276 h 1213033"/>
                <a:gd name="connsiteX15" fmla="*/ 1828800 w 1839371"/>
                <a:gd name="connsiteY15" fmla="*/ 340918 h 1213033"/>
                <a:gd name="connsiteX16" fmla="*/ 1791801 w 1839371"/>
                <a:gd name="connsiteY16" fmla="*/ 388487 h 1213033"/>
                <a:gd name="connsiteX17" fmla="*/ 1762731 w 1839371"/>
                <a:gd name="connsiteY17" fmla="*/ 422844 h 1213033"/>
                <a:gd name="connsiteX18" fmla="*/ 1736303 w 1839371"/>
                <a:gd name="connsiteY18" fmla="*/ 499484 h 1213033"/>
                <a:gd name="connsiteX19" fmla="*/ 1585665 w 1839371"/>
                <a:gd name="connsiteY19" fmla="*/ 919685 h 1213033"/>
                <a:gd name="connsiteX20" fmla="*/ 1516953 w 1839371"/>
                <a:gd name="connsiteY20" fmla="*/ 1128464 h 1213033"/>
                <a:gd name="connsiteX21" fmla="*/ 1495811 w 1839371"/>
                <a:gd name="connsiteY21" fmla="*/ 1157535 h 1213033"/>
                <a:gd name="connsiteX22" fmla="*/ 1453526 w 1839371"/>
                <a:gd name="connsiteY22" fmla="*/ 1186605 h 1213033"/>
                <a:gd name="connsiteX23" fmla="*/ 1419170 w 1839371"/>
                <a:gd name="connsiteY23" fmla="*/ 1207748 h 1213033"/>
                <a:gd name="connsiteX24" fmla="*/ 1384814 w 1839371"/>
                <a:gd name="connsiteY24" fmla="*/ 1213033 h 1213033"/>
                <a:gd name="connsiteX25" fmla="*/ 1353101 w 1839371"/>
                <a:gd name="connsiteY25" fmla="*/ 1202462 h 1213033"/>
                <a:gd name="connsiteX26" fmla="*/ 1313459 w 1839371"/>
                <a:gd name="connsiteY26" fmla="*/ 1173392 h 1213033"/>
                <a:gd name="connsiteX27" fmla="*/ 1273818 w 1839371"/>
                <a:gd name="connsiteY27" fmla="*/ 1139035 h 1213033"/>
                <a:gd name="connsiteX28" fmla="*/ 1247390 w 1839371"/>
                <a:gd name="connsiteY28" fmla="*/ 1096751 h 1213033"/>
                <a:gd name="connsiteX29" fmla="*/ 1337244 w 1839371"/>
                <a:gd name="connsiteY29" fmla="*/ 964612 h 1213033"/>
                <a:gd name="connsiteX30" fmla="*/ 1363672 w 1839371"/>
                <a:gd name="connsiteY30" fmla="*/ 848330 h 1213033"/>
                <a:gd name="connsiteX31" fmla="*/ 1469383 w 1839371"/>
                <a:gd name="connsiteY31" fmla="*/ 340918 h 1213033"/>
                <a:gd name="connsiteX32" fmla="*/ 1482597 w 1839371"/>
                <a:gd name="connsiteY32" fmla="*/ 274848 h 1213033"/>
                <a:gd name="connsiteX33" fmla="*/ 1477311 w 1839371"/>
                <a:gd name="connsiteY33" fmla="*/ 251063 h 1213033"/>
                <a:gd name="connsiteX34" fmla="*/ 1466740 w 1839371"/>
                <a:gd name="connsiteY34" fmla="*/ 229921 h 1213033"/>
                <a:gd name="connsiteX35" fmla="*/ 1437670 w 1839371"/>
                <a:gd name="connsiteY35" fmla="*/ 219350 h 1213033"/>
                <a:gd name="connsiteX36" fmla="*/ 1400671 w 1839371"/>
                <a:gd name="connsiteY36" fmla="*/ 221993 h 1213033"/>
                <a:gd name="connsiteX37" fmla="*/ 1300245 w 1839371"/>
                <a:gd name="connsiteY37" fmla="*/ 235207 h 1213033"/>
                <a:gd name="connsiteX38" fmla="*/ 1083538 w 1839371"/>
                <a:gd name="connsiteY38" fmla="*/ 269563 h 1213033"/>
                <a:gd name="connsiteX39" fmla="*/ 31714 w 1839371"/>
                <a:gd name="connsiteY39" fmla="*/ 433415 h 1213033"/>
                <a:gd name="connsiteX40" fmla="*/ 0 w 1839371"/>
                <a:gd name="connsiteY40" fmla="*/ 293348 h 1213033"/>
                <a:gd name="connsiteX41" fmla="*/ 158567 w 1839371"/>
                <a:gd name="connsiteY41" fmla="*/ 264277 h 121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9371" h="1213033">
                  <a:moveTo>
                    <a:pt x="158567" y="264277"/>
                  </a:moveTo>
                  <a:lnTo>
                    <a:pt x="806046" y="153281"/>
                  </a:lnTo>
                  <a:lnTo>
                    <a:pt x="1033325" y="105711"/>
                  </a:lnTo>
                  <a:lnTo>
                    <a:pt x="1339887" y="47570"/>
                  </a:lnTo>
                  <a:lnTo>
                    <a:pt x="1437670" y="21142"/>
                  </a:lnTo>
                  <a:lnTo>
                    <a:pt x="1493168" y="0"/>
                  </a:lnTo>
                  <a:lnTo>
                    <a:pt x="1511667" y="0"/>
                  </a:lnTo>
                  <a:lnTo>
                    <a:pt x="1556594" y="5285"/>
                  </a:lnTo>
                  <a:lnTo>
                    <a:pt x="1612093" y="29070"/>
                  </a:lnTo>
                  <a:lnTo>
                    <a:pt x="1670234" y="73997"/>
                  </a:lnTo>
                  <a:lnTo>
                    <a:pt x="1731018" y="129496"/>
                  </a:lnTo>
                  <a:lnTo>
                    <a:pt x="1781230" y="184994"/>
                  </a:lnTo>
                  <a:lnTo>
                    <a:pt x="1820872" y="235207"/>
                  </a:lnTo>
                  <a:lnTo>
                    <a:pt x="1839371" y="266920"/>
                  </a:lnTo>
                  <a:lnTo>
                    <a:pt x="1839371" y="301276"/>
                  </a:lnTo>
                  <a:lnTo>
                    <a:pt x="1828800" y="340918"/>
                  </a:lnTo>
                  <a:lnTo>
                    <a:pt x="1791801" y="388487"/>
                  </a:lnTo>
                  <a:lnTo>
                    <a:pt x="1762731" y="422844"/>
                  </a:lnTo>
                  <a:lnTo>
                    <a:pt x="1736303" y="499484"/>
                  </a:lnTo>
                  <a:lnTo>
                    <a:pt x="1585665" y="919685"/>
                  </a:lnTo>
                  <a:lnTo>
                    <a:pt x="1516953" y="1128464"/>
                  </a:lnTo>
                  <a:lnTo>
                    <a:pt x="1495811" y="1157535"/>
                  </a:lnTo>
                  <a:lnTo>
                    <a:pt x="1453526" y="1186605"/>
                  </a:lnTo>
                  <a:lnTo>
                    <a:pt x="1419170" y="1207748"/>
                  </a:lnTo>
                  <a:lnTo>
                    <a:pt x="1384814" y="1213033"/>
                  </a:lnTo>
                  <a:lnTo>
                    <a:pt x="1353101" y="1202462"/>
                  </a:lnTo>
                  <a:lnTo>
                    <a:pt x="1313459" y="1173392"/>
                  </a:lnTo>
                  <a:lnTo>
                    <a:pt x="1273818" y="1139035"/>
                  </a:lnTo>
                  <a:lnTo>
                    <a:pt x="1247390" y="1096751"/>
                  </a:lnTo>
                  <a:lnTo>
                    <a:pt x="1337244" y="964612"/>
                  </a:lnTo>
                  <a:lnTo>
                    <a:pt x="1363672" y="848330"/>
                  </a:lnTo>
                  <a:lnTo>
                    <a:pt x="1469383" y="340918"/>
                  </a:lnTo>
                  <a:lnTo>
                    <a:pt x="1482597" y="274848"/>
                  </a:lnTo>
                  <a:lnTo>
                    <a:pt x="1477311" y="251063"/>
                  </a:lnTo>
                  <a:lnTo>
                    <a:pt x="1466740" y="229921"/>
                  </a:lnTo>
                  <a:lnTo>
                    <a:pt x="1437670" y="219350"/>
                  </a:lnTo>
                  <a:lnTo>
                    <a:pt x="1400671" y="221993"/>
                  </a:lnTo>
                  <a:lnTo>
                    <a:pt x="1300245" y="235207"/>
                  </a:lnTo>
                  <a:lnTo>
                    <a:pt x="1083538" y="269563"/>
                  </a:lnTo>
                  <a:lnTo>
                    <a:pt x="31714" y="433415"/>
                  </a:lnTo>
                  <a:lnTo>
                    <a:pt x="0" y="293348"/>
                  </a:lnTo>
                  <a:lnTo>
                    <a:pt x="158567" y="26427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B7C48A5F-1193-4F5C-887C-BC7A07823EF1}"/>
                </a:ext>
              </a:extLst>
            </p:cNvPr>
            <p:cNvSpPr/>
            <p:nvPr/>
          </p:nvSpPr>
          <p:spPr>
            <a:xfrm>
              <a:off x="6121400" y="3752850"/>
              <a:ext cx="1244600" cy="319088"/>
            </a:xfrm>
            <a:custGeom>
              <a:avLst/>
              <a:gdLst>
                <a:gd name="connsiteX0" fmla="*/ 174423 w 1244747"/>
                <a:gd name="connsiteY0" fmla="*/ 171780 h 319776"/>
                <a:gd name="connsiteX1" fmla="*/ 866830 w 1244747"/>
                <a:gd name="connsiteY1" fmla="*/ 47570 h 319776"/>
                <a:gd name="connsiteX2" fmla="*/ 951399 w 1244747"/>
                <a:gd name="connsiteY2" fmla="*/ 29070 h 319776"/>
                <a:gd name="connsiteX3" fmla="*/ 1028040 w 1244747"/>
                <a:gd name="connsiteY3" fmla="*/ 7928 h 319776"/>
                <a:gd name="connsiteX4" fmla="*/ 1080895 w 1244747"/>
                <a:gd name="connsiteY4" fmla="*/ 0 h 319776"/>
                <a:gd name="connsiteX5" fmla="*/ 1141679 w 1244747"/>
                <a:gd name="connsiteY5" fmla="*/ 0 h 319776"/>
                <a:gd name="connsiteX6" fmla="*/ 1244747 w 1244747"/>
                <a:gd name="connsiteY6" fmla="*/ 18499 h 319776"/>
                <a:gd name="connsiteX7" fmla="*/ 1231533 w 1244747"/>
                <a:gd name="connsiteY7" fmla="*/ 137424 h 319776"/>
                <a:gd name="connsiteX8" fmla="*/ 1078252 w 1244747"/>
                <a:gd name="connsiteY8" fmla="*/ 150638 h 319776"/>
                <a:gd name="connsiteX9" fmla="*/ 647480 w 1244747"/>
                <a:gd name="connsiteY9" fmla="*/ 235207 h 319776"/>
                <a:gd name="connsiteX10" fmla="*/ 325062 w 1244747"/>
                <a:gd name="connsiteY10" fmla="*/ 274848 h 319776"/>
                <a:gd name="connsiteX11" fmla="*/ 2643 w 1244747"/>
                <a:gd name="connsiteY11" fmla="*/ 319776 h 319776"/>
                <a:gd name="connsiteX12" fmla="*/ 0 w 1244747"/>
                <a:gd name="connsiteY12" fmla="*/ 195565 h 319776"/>
                <a:gd name="connsiteX13" fmla="*/ 174423 w 1244747"/>
                <a:gd name="connsiteY13" fmla="*/ 171780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4747" h="319776">
                  <a:moveTo>
                    <a:pt x="174423" y="171780"/>
                  </a:moveTo>
                  <a:lnTo>
                    <a:pt x="866830" y="47570"/>
                  </a:lnTo>
                  <a:lnTo>
                    <a:pt x="951399" y="29070"/>
                  </a:lnTo>
                  <a:lnTo>
                    <a:pt x="1028040" y="7928"/>
                  </a:lnTo>
                  <a:lnTo>
                    <a:pt x="1080895" y="0"/>
                  </a:lnTo>
                  <a:lnTo>
                    <a:pt x="1141679" y="0"/>
                  </a:lnTo>
                  <a:lnTo>
                    <a:pt x="1244747" y="18499"/>
                  </a:lnTo>
                  <a:lnTo>
                    <a:pt x="1231533" y="137424"/>
                  </a:lnTo>
                  <a:lnTo>
                    <a:pt x="1078252" y="150638"/>
                  </a:lnTo>
                  <a:lnTo>
                    <a:pt x="647480" y="235207"/>
                  </a:lnTo>
                  <a:lnTo>
                    <a:pt x="325062" y="274848"/>
                  </a:lnTo>
                  <a:lnTo>
                    <a:pt x="2643" y="319776"/>
                  </a:lnTo>
                  <a:lnTo>
                    <a:pt x="0" y="195565"/>
                  </a:lnTo>
                  <a:lnTo>
                    <a:pt x="174423" y="17178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1">
              <a:extLst>
                <a:ext uri="{FF2B5EF4-FFF2-40B4-BE49-F238E27FC236}">
                  <a16:creationId xmlns:a16="http://schemas.microsoft.com/office/drawing/2014/main" id="{D5D1E931-7E47-4140-A6D5-FC5AFDE9A9F8}"/>
                </a:ext>
              </a:extLst>
            </p:cNvPr>
            <p:cNvSpPr/>
            <p:nvPr/>
          </p:nvSpPr>
          <p:spPr>
            <a:xfrm>
              <a:off x="5248275" y="4038600"/>
              <a:ext cx="1335088" cy="1727200"/>
            </a:xfrm>
            <a:custGeom>
              <a:avLst/>
              <a:gdLst>
                <a:gd name="connsiteX0" fmla="*/ 1177537 w 1335419"/>
                <a:gd name="connsiteY0" fmla="*/ 572323 h 1726835"/>
                <a:gd name="connsiteX1" fmla="*/ 1075572 w 1335419"/>
                <a:gd name="connsiteY1" fmla="*/ 733494 h 1726835"/>
                <a:gd name="connsiteX2" fmla="*/ 990052 w 1335419"/>
                <a:gd name="connsiteY2" fmla="*/ 851905 h 1726835"/>
                <a:gd name="connsiteX3" fmla="*/ 891376 w 1335419"/>
                <a:gd name="connsiteY3" fmla="*/ 980184 h 1726835"/>
                <a:gd name="connsiteX4" fmla="*/ 779543 w 1335419"/>
                <a:gd name="connsiteY4" fmla="*/ 1105174 h 1726835"/>
                <a:gd name="connsiteX5" fmla="*/ 657842 w 1335419"/>
                <a:gd name="connsiteY5" fmla="*/ 1240032 h 1726835"/>
                <a:gd name="connsiteX6" fmla="*/ 503249 w 1335419"/>
                <a:gd name="connsiteY6" fmla="*/ 1378179 h 1726835"/>
                <a:gd name="connsiteX7" fmla="*/ 338789 w 1335419"/>
                <a:gd name="connsiteY7" fmla="*/ 1516325 h 1726835"/>
                <a:gd name="connsiteX8" fmla="*/ 197353 w 1335419"/>
                <a:gd name="connsiteY8" fmla="*/ 1621580 h 1726835"/>
                <a:gd name="connsiteX9" fmla="*/ 69074 w 1335419"/>
                <a:gd name="connsiteY9" fmla="*/ 1703810 h 1726835"/>
                <a:gd name="connsiteX10" fmla="*/ 26314 w 1335419"/>
                <a:gd name="connsiteY10" fmla="*/ 1726835 h 1726835"/>
                <a:gd name="connsiteX11" fmla="*/ 9868 w 1335419"/>
                <a:gd name="connsiteY11" fmla="*/ 1723546 h 1726835"/>
                <a:gd name="connsiteX12" fmla="*/ 0 w 1335419"/>
                <a:gd name="connsiteY12" fmla="*/ 1710389 h 1726835"/>
                <a:gd name="connsiteX13" fmla="*/ 6579 w 1335419"/>
                <a:gd name="connsiteY13" fmla="*/ 1684075 h 1726835"/>
                <a:gd name="connsiteX14" fmla="*/ 19736 w 1335419"/>
                <a:gd name="connsiteY14" fmla="*/ 1664340 h 1726835"/>
                <a:gd name="connsiteX15" fmla="*/ 65785 w 1335419"/>
                <a:gd name="connsiteY15" fmla="*/ 1624869 h 1726835"/>
                <a:gd name="connsiteX16" fmla="*/ 243402 w 1335419"/>
                <a:gd name="connsiteY16" fmla="*/ 1457120 h 1726835"/>
                <a:gd name="connsiteX17" fmla="*/ 368392 w 1335419"/>
                <a:gd name="connsiteY17" fmla="*/ 1325551 h 1726835"/>
                <a:gd name="connsiteX18" fmla="*/ 519695 w 1335419"/>
                <a:gd name="connsiteY18" fmla="*/ 1154512 h 1726835"/>
                <a:gd name="connsiteX19" fmla="*/ 634818 w 1335419"/>
                <a:gd name="connsiteY19" fmla="*/ 1006498 h 1726835"/>
                <a:gd name="connsiteX20" fmla="*/ 740072 w 1335419"/>
                <a:gd name="connsiteY20" fmla="*/ 858484 h 1726835"/>
                <a:gd name="connsiteX21" fmla="*/ 825592 w 1335419"/>
                <a:gd name="connsiteY21" fmla="*/ 726915 h 1726835"/>
                <a:gd name="connsiteX22" fmla="*/ 920979 w 1335419"/>
                <a:gd name="connsiteY22" fmla="*/ 559166 h 1726835"/>
                <a:gd name="connsiteX23" fmla="*/ 980185 w 1335419"/>
                <a:gd name="connsiteY23" fmla="*/ 437465 h 1726835"/>
                <a:gd name="connsiteX24" fmla="*/ 1042680 w 1335419"/>
                <a:gd name="connsiteY24" fmla="*/ 289451 h 1726835"/>
                <a:gd name="connsiteX25" fmla="*/ 1036101 w 1335419"/>
                <a:gd name="connsiteY25" fmla="*/ 246691 h 1726835"/>
                <a:gd name="connsiteX26" fmla="*/ 1019655 w 1335419"/>
                <a:gd name="connsiteY26" fmla="*/ 167750 h 1726835"/>
                <a:gd name="connsiteX27" fmla="*/ 999920 w 1335419"/>
                <a:gd name="connsiteY27" fmla="*/ 111833 h 1726835"/>
                <a:gd name="connsiteX28" fmla="*/ 983474 w 1335419"/>
                <a:gd name="connsiteY28" fmla="*/ 78941 h 1726835"/>
                <a:gd name="connsiteX29" fmla="*/ 967028 w 1335419"/>
                <a:gd name="connsiteY29" fmla="*/ 62495 h 1726835"/>
                <a:gd name="connsiteX30" fmla="*/ 914400 w 1335419"/>
                <a:gd name="connsiteY30" fmla="*/ 59206 h 1726835"/>
                <a:gd name="connsiteX31" fmla="*/ 937425 w 1335419"/>
                <a:gd name="connsiteY31" fmla="*/ 0 h 1726835"/>
                <a:gd name="connsiteX32" fmla="*/ 1032812 w 1335419"/>
                <a:gd name="connsiteY32" fmla="*/ 29603 h 1726835"/>
                <a:gd name="connsiteX33" fmla="*/ 1095307 w 1335419"/>
                <a:gd name="connsiteY33" fmla="*/ 59206 h 1726835"/>
                <a:gd name="connsiteX34" fmla="*/ 1141356 w 1335419"/>
                <a:gd name="connsiteY34" fmla="*/ 85520 h 1726835"/>
                <a:gd name="connsiteX35" fmla="*/ 1187405 w 1335419"/>
                <a:gd name="connsiteY35" fmla="*/ 118412 h 1726835"/>
                <a:gd name="connsiteX36" fmla="*/ 1236743 w 1335419"/>
                <a:gd name="connsiteY36" fmla="*/ 161171 h 1726835"/>
                <a:gd name="connsiteX37" fmla="*/ 1279503 w 1335419"/>
                <a:gd name="connsiteY37" fmla="*/ 207220 h 1726835"/>
                <a:gd name="connsiteX38" fmla="*/ 1315684 w 1335419"/>
                <a:gd name="connsiteY38" fmla="*/ 266426 h 1726835"/>
                <a:gd name="connsiteX39" fmla="*/ 1328841 w 1335419"/>
                <a:gd name="connsiteY39" fmla="*/ 305897 h 1726835"/>
                <a:gd name="connsiteX40" fmla="*/ 1335419 w 1335419"/>
                <a:gd name="connsiteY40" fmla="*/ 348656 h 1726835"/>
                <a:gd name="connsiteX41" fmla="*/ 1325551 w 1335419"/>
                <a:gd name="connsiteY41" fmla="*/ 374970 h 1726835"/>
                <a:gd name="connsiteX42" fmla="*/ 1305816 w 1335419"/>
                <a:gd name="connsiteY42" fmla="*/ 407862 h 1726835"/>
                <a:gd name="connsiteX43" fmla="*/ 1263056 w 1335419"/>
                <a:gd name="connsiteY43" fmla="*/ 447333 h 1726835"/>
                <a:gd name="connsiteX44" fmla="*/ 1236743 w 1335419"/>
                <a:gd name="connsiteY44" fmla="*/ 470357 h 1726835"/>
                <a:gd name="connsiteX45" fmla="*/ 1177537 w 1335419"/>
                <a:gd name="connsiteY45" fmla="*/ 572323 h 172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35419" h="1726835">
                  <a:moveTo>
                    <a:pt x="1177537" y="572323"/>
                  </a:moveTo>
                  <a:lnTo>
                    <a:pt x="1075572" y="733494"/>
                  </a:lnTo>
                  <a:lnTo>
                    <a:pt x="990052" y="851905"/>
                  </a:lnTo>
                  <a:lnTo>
                    <a:pt x="891376" y="980184"/>
                  </a:lnTo>
                  <a:lnTo>
                    <a:pt x="779543" y="1105174"/>
                  </a:lnTo>
                  <a:lnTo>
                    <a:pt x="657842" y="1240032"/>
                  </a:lnTo>
                  <a:lnTo>
                    <a:pt x="503249" y="1378179"/>
                  </a:lnTo>
                  <a:lnTo>
                    <a:pt x="338789" y="1516325"/>
                  </a:lnTo>
                  <a:lnTo>
                    <a:pt x="197353" y="1621580"/>
                  </a:lnTo>
                  <a:lnTo>
                    <a:pt x="69074" y="1703810"/>
                  </a:lnTo>
                  <a:lnTo>
                    <a:pt x="26314" y="1726835"/>
                  </a:lnTo>
                  <a:lnTo>
                    <a:pt x="9868" y="1723546"/>
                  </a:lnTo>
                  <a:lnTo>
                    <a:pt x="0" y="1710389"/>
                  </a:lnTo>
                  <a:lnTo>
                    <a:pt x="6579" y="1684075"/>
                  </a:lnTo>
                  <a:lnTo>
                    <a:pt x="19736" y="1664340"/>
                  </a:lnTo>
                  <a:lnTo>
                    <a:pt x="65785" y="1624869"/>
                  </a:lnTo>
                  <a:lnTo>
                    <a:pt x="243402" y="1457120"/>
                  </a:lnTo>
                  <a:lnTo>
                    <a:pt x="368392" y="1325551"/>
                  </a:lnTo>
                  <a:lnTo>
                    <a:pt x="519695" y="1154512"/>
                  </a:lnTo>
                  <a:lnTo>
                    <a:pt x="634818" y="1006498"/>
                  </a:lnTo>
                  <a:lnTo>
                    <a:pt x="740072" y="858484"/>
                  </a:lnTo>
                  <a:lnTo>
                    <a:pt x="825592" y="726915"/>
                  </a:lnTo>
                  <a:lnTo>
                    <a:pt x="920979" y="559166"/>
                  </a:lnTo>
                  <a:lnTo>
                    <a:pt x="980185" y="437465"/>
                  </a:lnTo>
                  <a:lnTo>
                    <a:pt x="1042680" y="289451"/>
                  </a:lnTo>
                  <a:lnTo>
                    <a:pt x="1036101" y="246691"/>
                  </a:lnTo>
                  <a:lnTo>
                    <a:pt x="1019655" y="167750"/>
                  </a:lnTo>
                  <a:lnTo>
                    <a:pt x="999920" y="111833"/>
                  </a:lnTo>
                  <a:lnTo>
                    <a:pt x="983474" y="78941"/>
                  </a:lnTo>
                  <a:lnTo>
                    <a:pt x="967028" y="62495"/>
                  </a:lnTo>
                  <a:lnTo>
                    <a:pt x="914400" y="59206"/>
                  </a:lnTo>
                  <a:lnTo>
                    <a:pt x="937425" y="0"/>
                  </a:lnTo>
                  <a:lnTo>
                    <a:pt x="1032812" y="29603"/>
                  </a:lnTo>
                  <a:lnTo>
                    <a:pt x="1095307" y="59206"/>
                  </a:lnTo>
                  <a:lnTo>
                    <a:pt x="1141356" y="85520"/>
                  </a:lnTo>
                  <a:lnTo>
                    <a:pt x="1187405" y="118412"/>
                  </a:lnTo>
                  <a:lnTo>
                    <a:pt x="1236743" y="161171"/>
                  </a:lnTo>
                  <a:lnTo>
                    <a:pt x="1279503" y="207220"/>
                  </a:lnTo>
                  <a:lnTo>
                    <a:pt x="1315684" y="266426"/>
                  </a:lnTo>
                  <a:lnTo>
                    <a:pt x="1328841" y="305897"/>
                  </a:lnTo>
                  <a:lnTo>
                    <a:pt x="1335419" y="348656"/>
                  </a:lnTo>
                  <a:lnTo>
                    <a:pt x="1325551" y="374970"/>
                  </a:lnTo>
                  <a:lnTo>
                    <a:pt x="1305816" y="407862"/>
                  </a:lnTo>
                  <a:lnTo>
                    <a:pt x="1263056" y="447333"/>
                  </a:lnTo>
                  <a:lnTo>
                    <a:pt x="1236743" y="470357"/>
                  </a:lnTo>
                  <a:lnTo>
                    <a:pt x="1177537" y="57232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20">
              <a:extLst>
                <a:ext uri="{FF2B5EF4-FFF2-40B4-BE49-F238E27FC236}">
                  <a16:creationId xmlns:a16="http://schemas.microsoft.com/office/drawing/2014/main" id="{750C0950-5F1E-445F-ADDD-DB816C78E944}"/>
                </a:ext>
              </a:extLst>
            </p:cNvPr>
            <p:cNvSpPr/>
            <p:nvPr/>
          </p:nvSpPr>
          <p:spPr>
            <a:xfrm>
              <a:off x="6745288" y="3922714"/>
              <a:ext cx="1865312" cy="1895475"/>
            </a:xfrm>
            <a:custGeom>
              <a:avLst/>
              <a:gdLst>
                <a:gd name="connsiteX0" fmla="*/ 144750 w 1864105"/>
                <a:gd name="connsiteY0" fmla="*/ 300092 h 1895879"/>
                <a:gd name="connsiteX1" fmla="*/ 144750 w 1864105"/>
                <a:gd name="connsiteY1" fmla="*/ 211830 h 1895879"/>
                <a:gd name="connsiteX2" fmla="*/ 130628 w 1864105"/>
                <a:gd name="connsiteY2" fmla="*/ 144750 h 1895879"/>
                <a:gd name="connsiteX3" fmla="*/ 112976 w 1864105"/>
                <a:gd name="connsiteY3" fmla="*/ 112976 h 1895879"/>
                <a:gd name="connsiteX4" fmla="*/ 84732 w 1864105"/>
                <a:gd name="connsiteY4" fmla="*/ 81201 h 1895879"/>
                <a:gd name="connsiteX5" fmla="*/ 60018 w 1864105"/>
                <a:gd name="connsiteY5" fmla="*/ 67079 h 1895879"/>
                <a:gd name="connsiteX6" fmla="*/ 0 w 1864105"/>
                <a:gd name="connsiteY6" fmla="*/ 38835 h 1895879"/>
                <a:gd name="connsiteX7" fmla="*/ 211830 w 1864105"/>
                <a:gd name="connsiteY7" fmla="*/ 0 h 1895879"/>
                <a:gd name="connsiteX8" fmla="*/ 289501 w 1864105"/>
                <a:gd name="connsiteY8" fmla="*/ 60018 h 1895879"/>
                <a:gd name="connsiteX9" fmla="*/ 342458 w 1864105"/>
                <a:gd name="connsiteY9" fmla="*/ 109445 h 1895879"/>
                <a:gd name="connsiteX10" fmla="*/ 384824 w 1864105"/>
                <a:gd name="connsiteY10" fmla="*/ 151811 h 1895879"/>
                <a:gd name="connsiteX11" fmla="*/ 416599 w 1864105"/>
                <a:gd name="connsiteY11" fmla="*/ 194177 h 1895879"/>
                <a:gd name="connsiteX12" fmla="*/ 409538 w 1864105"/>
                <a:gd name="connsiteY12" fmla="*/ 233013 h 1895879"/>
                <a:gd name="connsiteX13" fmla="*/ 381294 w 1864105"/>
                <a:gd name="connsiteY13" fmla="*/ 434251 h 1895879"/>
                <a:gd name="connsiteX14" fmla="*/ 367172 w 1864105"/>
                <a:gd name="connsiteY14" fmla="*/ 639020 h 1895879"/>
                <a:gd name="connsiteX15" fmla="*/ 356580 w 1864105"/>
                <a:gd name="connsiteY15" fmla="*/ 843790 h 1895879"/>
                <a:gd name="connsiteX16" fmla="*/ 349519 w 1864105"/>
                <a:gd name="connsiteY16" fmla="*/ 1126230 h 1895879"/>
                <a:gd name="connsiteX17" fmla="*/ 349519 w 1864105"/>
                <a:gd name="connsiteY17" fmla="*/ 1302755 h 1895879"/>
                <a:gd name="connsiteX18" fmla="*/ 353050 w 1864105"/>
                <a:gd name="connsiteY18" fmla="*/ 1408670 h 1895879"/>
                <a:gd name="connsiteX19" fmla="*/ 363641 w 1864105"/>
                <a:gd name="connsiteY19" fmla="*/ 1479280 h 1895879"/>
                <a:gd name="connsiteX20" fmla="*/ 388355 w 1864105"/>
                <a:gd name="connsiteY20" fmla="*/ 1539298 h 1895879"/>
                <a:gd name="connsiteX21" fmla="*/ 413068 w 1864105"/>
                <a:gd name="connsiteY21" fmla="*/ 1581665 h 1895879"/>
                <a:gd name="connsiteX22" fmla="*/ 444843 w 1864105"/>
                <a:gd name="connsiteY22" fmla="*/ 1609909 h 1895879"/>
                <a:gd name="connsiteX23" fmla="*/ 497800 w 1864105"/>
                <a:gd name="connsiteY23" fmla="*/ 1634622 h 1895879"/>
                <a:gd name="connsiteX24" fmla="*/ 603715 w 1864105"/>
                <a:gd name="connsiteY24" fmla="*/ 1659336 h 1895879"/>
                <a:gd name="connsiteX25" fmla="*/ 766118 w 1864105"/>
                <a:gd name="connsiteY25" fmla="*/ 1673458 h 1895879"/>
                <a:gd name="connsiteX26" fmla="*/ 988540 w 1864105"/>
                <a:gd name="connsiteY26" fmla="*/ 1669927 h 1895879"/>
                <a:gd name="connsiteX27" fmla="*/ 1196840 w 1864105"/>
                <a:gd name="connsiteY27" fmla="*/ 1655805 h 1895879"/>
                <a:gd name="connsiteX28" fmla="*/ 1295694 w 1864105"/>
                <a:gd name="connsiteY28" fmla="*/ 1641683 h 1895879"/>
                <a:gd name="connsiteX29" fmla="*/ 1800556 w 1864105"/>
                <a:gd name="connsiteY29" fmla="*/ 1638153 h 1895879"/>
                <a:gd name="connsiteX30" fmla="*/ 1828800 w 1864105"/>
                <a:gd name="connsiteY30" fmla="*/ 1655805 h 1895879"/>
                <a:gd name="connsiteX31" fmla="*/ 1860574 w 1864105"/>
                <a:gd name="connsiteY31" fmla="*/ 1701702 h 1895879"/>
                <a:gd name="connsiteX32" fmla="*/ 1864105 w 1864105"/>
                <a:gd name="connsiteY32" fmla="*/ 1722885 h 1895879"/>
                <a:gd name="connsiteX33" fmla="*/ 1857044 w 1864105"/>
                <a:gd name="connsiteY33" fmla="*/ 1758190 h 1895879"/>
                <a:gd name="connsiteX34" fmla="*/ 1832330 w 1864105"/>
                <a:gd name="connsiteY34" fmla="*/ 1789964 h 1895879"/>
                <a:gd name="connsiteX35" fmla="*/ 1786434 w 1864105"/>
                <a:gd name="connsiteY35" fmla="*/ 1814678 h 1895879"/>
                <a:gd name="connsiteX36" fmla="*/ 1708762 w 1864105"/>
                <a:gd name="connsiteY36" fmla="*/ 1842922 h 1895879"/>
                <a:gd name="connsiteX37" fmla="*/ 1599317 w 1864105"/>
                <a:gd name="connsiteY37" fmla="*/ 1867635 h 1895879"/>
                <a:gd name="connsiteX38" fmla="*/ 1429853 w 1864105"/>
                <a:gd name="connsiteY38" fmla="*/ 1885288 h 1895879"/>
                <a:gd name="connsiteX39" fmla="*/ 1246267 w 1864105"/>
                <a:gd name="connsiteY39" fmla="*/ 1892349 h 1895879"/>
                <a:gd name="connsiteX40" fmla="*/ 1006193 w 1864105"/>
                <a:gd name="connsiteY40" fmla="*/ 1895879 h 1895879"/>
                <a:gd name="connsiteX41" fmla="*/ 794362 w 1864105"/>
                <a:gd name="connsiteY41" fmla="*/ 1885288 h 1895879"/>
                <a:gd name="connsiteX42" fmla="*/ 642551 w 1864105"/>
                <a:gd name="connsiteY42" fmla="*/ 1864105 h 1895879"/>
                <a:gd name="connsiteX43" fmla="*/ 515453 w 1864105"/>
                <a:gd name="connsiteY43" fmla="*/ 1842922 h 1895879"/>
                <a:gd name="connsiteX44" fmla="*/ 437782 w 1864105"/>
                <a:gd name="connsiteY44" fmla="*/ 1818208 h 1895879"/>
                <a:gd name="connsiteX45" fmla="*/ 370702 w 1864105"/>
                <a:gd name="connsiteY45" fmla="*/ 1782903 h 1895879"/>
                <a:gd name="connsiteX46" fmla="*/ 310684 w 1864105"/>
                <a:gd name="connsiteY46" fmla="*/ 1740537 h 1895879"/>
                <a:gd name="connsiteX47" fmla="*/ 261257 w 1864105"/>
                <a:gd name="connsiteY47" fmla="*/ 1694641 h 1895879"/>
                <a:gd name="connsiteX48" fmla="*/ 218891 w 1864105"/>
                <a:gd name="connsiteY48" fmla="*/ 1631092 h 1895879"/>
                <a:gd name="connsiteX49" fmla="*/ 180055 w 1864105"/>
                <a:gd name="connsiteY49" fmla="*/ 1535768 h 1895879"/>
                <a:gd name="connsiteX50" fmla="*/ 162403 w 1864105"/>
                <a:gd name="connsiteY50" fmla="*/ 1465158 h 1895879"/>
                <a:gd name="connsiteX51" fmla="*/ 148281 w 1864105"/>
                <a:gd name="connsiteY51" fmla="*/ 1359243 h 1895879"/>
                <a:gd name="connsiteX52" fmla="*/ 144750 w 1864105"/>
                <a:gd name="connsiteY52" fmla="*/ 1143882 h 1895879"/>
                <a:gd name="connsiteX53" fmla="*/ 148281 w 1864105"/>
                <a:gd name="connsiteY53" fmla="*/ 416599 h 1895879"/>
                <a:gd name="connsiteX54" fmla="*/ 144750 w 1864105"/>
                <a:gd name="connsiteY54" fmla="*/ 300092 h 189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64105" h="1895879">
                  <a:moveTo>
                    <a:pt x="144750" y="300092"/>
                  </a:moveTo>
                  <a:lnTo>
                    <a:pt x="144750" y="211830"/>
                  </a:lnTo>
                  <a:lnTo>
                    <a:pt x="130628" y="144750"/>
                  </a:lnTo>
                  <a:lnTo>
                    <a:pt x="112976" y="112976"/>
                  </a:lnTo>
                  <a:lnTo>
                    <a:pt x="84732" y="81201"/>
                  </a:lnTo>
                  <a:lnTo>
                    <a:pt x="60018" y="67079"/>
                  </a:lnTo>
                  <a:lnTo>
                    <a:pt x="0" y="38835"/>
                  </a:lnTo>
                  <a:lnTo>
                    <a:pt x="211830" y="0"/>
                  </a:lnTo>
                  <a:lnTo>
                    <a:pt x="289501" y="60018"/>
                  </a:lnTo>
                  <a:lnTo>
                    <a:pt x="342458" y="109445"/>
                  </a:lnTo>
                  <a:lnTo>
                    <a:pt x="384824" y="151811"/>
                  </a:lnTo>
                  <a:lnTo>
                    <a:pt x="416599" y="194177"/>
                  </a:lnTo>
                  <a:lnTo>
                    <a:pt x="409538" y="233013"/>
                  </a:lnTo>
                  <a:lnTo>
                    <a:pt x="381294" y="434251"/>
                  </a:lnTo>
                  <a:lnTo>
                    <a:pt x="367172" y="639020"/>
                  </a:lnTo>
                  <a:lnTo>
                    <a:pt x="356580" y="843790"/>
                  </a:lnTo>
                  <a:lnTo>
                    <a:pt x="349519" y="1126230"/>
                  </a:lnTo>
                  <a:lnTo>
                    <a:pt x="349519" y="1302755"/>
                  </a:lnTo>
                  <a:lnTo>
                    <a:pt x="353050" y="1408670"/>
                  </a:lnTo>
                  <a:lnTo>
                    <a:pt x="363641" y="1479280"/>
                  </a:lnTo>
                  <a:lnTo>
                    <a:pt x="388355" y="1539298"/>
                  </a:lnTo>
                  <a:lnTo>
                    <a:pt x="413068" y="1581665"/>
                  </a:lnTo>
                  <a:lnTo>
                    <a:pt x="444843" y="1609909"/>
                  </a:lnTo>
                  <a:lnTo>
                    <a:pt x="497800" y="1634622"/>
                  </a:lnTo>
                  <a:lnTo>
                    <a:pt x="603715" y="1659336"/>
                  </a:lnTo>
                  <a:lnTo>
                    <a:pt x="766118" y="1673458"/>
                  </a:lnTo>
                  <a:lnTo>
                    <a:pt x="988540" y="1669927"/>
                  </a:lnTo>
                  <a:lnTo>
                    <a:pt x="1196840" y="1655805"/>
                  </a:lnTo>
                  <a:lnTo>
                    <a:pt x="1295694" y="1641683"/>
                  </a:lnTo>
                  <a:lnTo>
                    <a:pt x="1800556" y="1638153"/>
                  </a:lnTo>
                  <a:lnTo>
                    <a:pt x="1828800" y="1655805"/>
                  </a:lnTo>
                  <a:lnTo>
                    <a:pt x="1860574" y="1701702"/>
                  </a:lnTo>
                  <a:lnTo>
                    <a:pt x="1864105" y="1722885"/>
                  </a:lnTo>
                  <a:lnTo>
                    <a:pt x="1857044" y="1758190"/>
                  </a:lnTo>
                  <a:lnTo>
                    <a:pt x="1832330" y="1789964"/>
                  </a:lnTo>
                  <a:lnTo>
                    <a:pt x="1786434" y="1814678"/>
                  </a:lnTo>
                  <a:lnTo>
                    <a:pt x="1708762" y="1842922"/>
                  </a:lnTo>
                  <a:lnTo>
                    <a:pt x="1599317" y="1867635"/>
                  </a:lnTo>
                  <a:lnTo>
                    <a:pt x="1429853" y="1885288"/>
                  </a:lnTo>
                  <a:lnTo>
                    <a:pt x="1246267" y="1892349"/>
                  </a:lnTo>
                  <a:lnTo>
                    <a:pt x="1006193" y="1895879"/>
                  </a:lnTo>
                  <a:lnTo>
                    <a:pt x="794362" y="1885288"/>
                  </a:lnTo>
                  <a:lnTo>
                    <a:pt x="642551" y="1864105"/>
                  </a:lnTo>
                  <a:lnTo>
                    <a:pt x="515453" y="1842922"/>
                  </a:lnTo>
                  <a:lnTo>
                    <a:pt x="437782" y="1818208"/>
                  </a:lnTo>
                  <a:lnTo>
                    <a:pt x="370702" y="1782903"/>
                  </a:lnTo>
                  <a:lnTo>
                    <a:pt x="310684" y="1740537"/>
                  </a:lnTo>
                  <a:lnTo>
                    <a:pt x="261257" y="1694641"/>
                  </a:lnTo>
                  <a:lnTo>
                    <a:pt x="218891" y="1631092"/>
                  </a:lnTo>
                  <a:lnTo>
                    <a:pt x="180055" y="1535768"/>
                  </a:lnTo>
                  <a:lnTo>
                    <a:pt x="162403" y="1465158"/>
                  </a:lnTo>
                  <a:lnTo>
                    <a:pt x="148281" y="1359243"/>
                  </a:lnTo>
                  <a:lnTo>
                    <a:pt x="144750" y="1143882"/>
                  </a:lnTo>
                  <a:lnTo>
                    <a:pt x="148281" y="416599"/>
                  </a:lnTo>
                  <a:lnTo>
                    <a:pt x="144750" y="30009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22">
              <a:extLst>
                <a:ext uri="{FF2B5EF4-FFF2-40B4-BE49-F238E27FC236}">
                  <a16:creationId xmlns:a16="http://schemas.microsoft.com/office/drawing/2014/main" id="{5F561426-7848-4336-8CB6-C73BC8B71E76}"/>
                </a:ext>
              </a:extLst>
            </p:cNvPr>
            <p:cNvSpPr/>
            <p:nvPr/>
          </p:nvSpPr>
          <p:spPr>
            <a:xfrm>
              <a:off x="8048626" y="4808538"/>
              <a:ext cx="519113" cy="773112"/>
            </a:xfrm>
            <a:custGeom>
              <a:avLst/>
              <a:gdLst>
                <a:gd name="connsiteX0" fmla="*/ 352425 w 519113"/>
                <a:gd name="connsiteY0" fmla="*/ 242887 h 773906"/>
                <a:gd name="connsiteX1" fmla="*/ 390525 w 519113"/>
                <a:gd name="connsiteY1" fmla="*/ 492919 h 773906"/>
                <a:gd name="connsiteX2" fmla="*/ 407194 w 519113"/>
                <a:gd name="connsiteY2" fmla="*/ 611981 h 773906"/>
                <a:gd name="connsiteX3" fmla="*/ 419100 w 519113"/>
                <a:gd name="connsiteY3" fmla="*/ 642937 h 773906"/>
                <a:gd name="connsiteX4" fmla="*/ 431006 w 519113"/>
                <a:gd name="connsiteY4" fmla="*/ 669131 h 773906"/>
                <a:gd name="connsiteX5" fmla="*/ 454819 w 519113"/>
                <a:gd name="connsiteY5" fmla="*/ 702469 h 773906"/>
                <a:gd name="connsiteX6" fmla="*/ 500063 w 519113"/>
                <a:gd name="connsiteY6" fmla="*/ 754856 h 773906"/>
                <a:gd name="connsiteX7" fmla="*/ 519113 w 519113"/>
                <a:gd name="connsiteY7" fmla="*/ 769144 h 773906"/>
                <a:gd name="connsiteX8" fmla="*/ 16669 w 519113"/>
                <a:gd name="connsiteY8" fmla="*/ 773906 h 773906"/>
                <a:gd name="connsiteX9" fmla="*/ 0 w 519113"/>
                <a:gd name="connsiteY9" fmla="*/ 754856 h 773906"/>
                <a:gd name="connsiteX10" fmla="*/ 66675 w 519113"/>
                <a:gd name="connsiteY10" fmla="*/ 738187 h 773906"/>
                <a:gd name="connsiteX11" fmla="*/ 119063 w 519113"/>
                <a:gd name="connsiteY11" fmla="*/ 714375 h 773906"/>
                <a:gd name="connsiteX12" fmla="*/ 154781 w 519113"/>
                <a:gd name="connsiteY12" fmla="*/ 678656 h 773906"/>
                <a:gd name="connsiteX13" fmla="*/ 192881 w 519113"/>
                <a:gd name="connsiteY13" fmla="*/ 590550 h 773906"/>
                <a:gd name="connsiteX14" fmla="*/ 221456 w 519113"/>
                <a:gd name="connsiteY14" fmla="*/ 450056 h 773906"/>
                <a:gd name="connsiteX15" fmla="*/ 247650 w 519113"/>
                <a:gd name="connsiteY15" fmla="*/ 73819 h 773906"/>
                <a:gd name="connsiteX16" fmla="*/ 252413 w 519113"/>
                <a:gd name="connsiteY16" fmla="*/ 19050 h 773906"/>
                <a:gd name="connsiteX17" fmla="*/ 266700 w 519113"/>
                <a:gd name="connsiteY17" fmla="*/ 0 h 773906"/>
                <a:gd name="connsiteX18" fmla="*/ 283369 w 519113"/>
                <a:gd name="connsiteY18" fmla="*/ 2381 h 773906"/>
                <a:gd name="connsiteX19" fmla="*/ 304800 w 519113"/>
                <a:gd name="connsiteY19" fmla="*/ 14287 h 773906"/>
                <a:gd name="connsiteX20" fmla="*/ 319088 w 519113"/>
                <a:gd name="connsiteY20" fmla="*/ 35719 h 773906"/>
                <a:gd name="connsiteX21" fmla="*/ 352425 w 519113"/>
                <a:gd name="connsiteY21" fmla="*/ 242887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9113" h="773906">
                  <a:moveTo>
                    <a:pt x="352425" y="242887"/>
                  </a:moveTo>
                  <a:lnTo>
                    <a:pt x="390525" y="492919"/>
                  </a:lnTo>
                  <a:lnTo>
                    <a:pt x="407194" y="611981"/>
                  </a:lnTo>
                  <a:lnTo>
                    <a:pt x="419100" y="642937"/>
                  </a:lnTo>
                  <a:lnTo>
                    <a:pt x="431006" y="669131"/>
                  </a:lnTo>
                  <a:lnTo>
                    <a:pt x="454819" y="702469"/>
                  </a:lnTo>
                  <a:lnTo>
                    <a:pt x="500063" y="754856"/>
                  </a:lnTo>
                  <a:lnTo>
                    <a:pt x="519113" y="769144"/>
                  </a:lnTo>
                  <a:lnTo>
                    <a:pt x="16669" y="773906"/>
                  </a:lnTo>
                  <a:lnTo>
                    <a:pt x="0" y="754856"/>
                  </a:lnTo>
                  <a:lnTo>
                    <a:pt x="66675" y="738187"/>
                  </a:lnTo>
                  <a:lnTo>
                    <a:pt x="119063" y="714375"/>
                  </a:lnTo>
                  <a:lnTo>
                    <a:pt x="154781" y="678656"/>
                  </a:lnTo>
                  <a:lnTo>
                    <a:pt x="192881" y="590550"/>
                  </a:lnTo>
                  <a:lnTo>
                    <a:pt x="221456" y="450056"/>
                  </a:lnTo>
                  <a:lnTo>
                    <a:pt x="247650" y="73819"/>
                  </a:lnTo>
                  <a:lnTo>
                    <a:pt x="252413" y="19050"/>
                  </a:lnTo>
                  <a:lnTo>
                    <a:pt x="266700" y="0"/>
                  </a:lnTo>
                  <a:lnTo>
                    <a:pt x="283369" y="2381"/>
                  </a:lnTo>
                  <a:lnTo>
                    <a:pt x="304800" y="14287"/>
                  </a:lnTo>
                  <a:lnTo>
                    <a:pt x="319088" y="35719"/>
                  </a:lnTo>
                  <a:lnTo>
                    <a:pt x="352425" y="2428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07E1D11F-CA05-4B01-AE04-AE50575F1FAD}"/>
              </a:ext>
            </a:extLst>
          </p:cNvPr>
          <p:cNvGrpSpPr/>
          <p:nvPr/>
        </p:nvGrpSpPr>
        <p:grpSpPr>
          <a:xfrm>
            <a:off x="3562809" y="1581832"/>
            <a:ext cx="5029198" cy="4308475"/>
            <a:chOff x="3581402" y="1590675"/>
            <a:chExt cx="5029198" cy="4308475"/>
          </a:xfrm>
          <a:solidFill>
            <a:schemeClr val="tx1"/>
          </a:solidFill>
        </p:grpSpPr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956F2AFB-C6DA-449D-9685-C92FEA280E47}"/>
                </a:ext>
              </a:extLst>
            </p:cNvPr>
            <p:cNvSpPr/>
            <p:nvPr/>
          </p:nvSpPr>
          <p:spPr>
            <a:xfrm>
              <a:off x="3581402" y="2852739"/>
              <a:ext cx="1990725" cy="530225"/>
            </a:xfrm>
            <a:custGeom>
              <a:avLst/>
              <a:gdLst>
                <a:gd name="connsiteX0" fmla="*/ 728663 w 1990725"/>
                <a:gd name="connsiteY0" fmla="*/ 261937 h 531018"/>
                <a:gd name="connsiteX1" fmla="*/ 1052513 w 1990725"/>
                <a:gd name="connsiteY1" fmla="*/ 192881 h 531018"/>
                <a:gd name="connsiteX2" fmla="*/ 1476375 w 1990725"/>
                <a:gd name="connsiteY2" fmla="*/ 97631 h 531018"/>
                <a:gd name="connsiteX3" fmla="*/ 1614488 w 1990725"/>
                <a:gd name="connsiteY3" fmla="*/ 64293 h 531018"/>
                <a:gd name="connsiteX4" fmla="*/ 1662113 w 1990725"/>
                <a:gd name="connsiteY4" fmla="*/ 35718 h 531018"/>
                <a:gd name="connsiteX5" fmla="*/ 1721644 w 1990725"/>
                <a:gd name="connsiteY5" fmla="*/ 9525 h 531018"/>
                <a:gd name="connsiteX6" fmla="*/ 1752600 w 1990725"/>
                <a:gd name="connsiteY6" fmla="*/ 0 h 531018"/>
                <a:gd name="connsiteX7" fmla="*/ 1795463 w 1990725"/>
                <a:gd name="connsiteY7" fmla="*/ 0 h 531018"/>
                <a:gd name="connsiteX8" fmla="*/ 1871663 w 1990725"/>
                <a:gd name="connsiteY8" fmla="*/ 11906 h 531018"/>
                <a:gd name="connsiteX9" fmla="*/ 1907381 w 1990725"/>
                <a:gd name="connsiteY9" fmla="*/ 23812 h 531018"/>
                <a:gd name="connsiteX10" fmla="*/ 1955006 w 1990725"/>
                <a:gd name="connsiteY10" fmla="*/ 50006 h 531018"/>
                <a:gd name="connsiteX11" fmla="*/ 1983581 w 1990725"/>
                <a:gd name="connsiteY11" fmla="*/ 78581 h 531018"/>
                <a:gd name="connsiteX12" fmla="*/ 1990725 w 1990725"/>
                <a:gd name="connsiteY12" fmla="*/ 104775 h 531018"/>
                <a:gd name="connsiteX13" fmla="*/ 1990725 w 1990725"/>
                <a:gd name="connsiteY13" fmla="*/ 133350 h 531018"/>
                <a:gd name="connsiteX14" fmla="*/ 1971675 w 1990725"/>
                <a:gd name="connsiteY14" fmla="*/ 161925 h 531018"/>
                <a:gd name="connsiteX15" fmla="*/ 1940719 w 1990725"/>
                <a:gd name="connsiteY15" fmla="*/ 183356 h 531018"/>
                <a:gd name="connsiteX16" fmla="*/ 1874044 w 1990725"/>
                <a:gd name="connsiteY16" fmla="*/ 202406 h 531018"/>
                <a:gd name="connsiteX17" fmla="*/ 1354931 w 1990725"/>
                <a:gd name="connsiteY17" fmla="*/ 292893 h 531018"/>
                <a:gd name="connsiteX18" fmla="*/ 964406 w 1990725"/>
                <a:gd name="connsiteY18" fmla="*/ 390525 h 531018"/>
                <a:gd name="connsiteX19" fmla="*/ 650081 w 1990725"/>
                <a:gd name="connsiteY19" fmla="*/ 481012 h 531018"/>
                <a:gd name="connsiteX20" fmla="*/ 597694 w 1990725"/>
                <a:gd name="connsiteY20" fmla="*/ 492918 h 531018"/>
                <a:gd name="connsiteX21" fmla="*/ 540544 w 1990725"/>
                <a:gd name="connsiteY21" fmla="*/ 514350 h 531018"/>
                <a:gd name="connsiteX22" fmla="*/ 502444 w 1990725"/>
                <a:gd name="connsiteY22" fmla="*/ 531018 h 531018"/>
                <a:gd name="connsiteX23" fmla="*/ 466725 w 1990725"/>
                <a:gd name="connsiteY23" fmla="*/ 526256 h 531018"/>
                <a:gd name="connsiteX24" fmla="*/ 395288 w 1990725"/>
                <a:gd name="connsiteY24" fmla="*/ 504825 h 531018"/>
                <a:gd name="connsiteX25" fmla="*/ 328613 w 1990725"/>
                <a:gd name="connsiteY25" fmla="*/ 483393 h 531018"/>
                <a:gd name="connsiteX26" fmla="*/ 257175 w 1990725"/>
                <a:gd name="connsiteY26" fmla="*/ 447675 h 531018"/>
                <a:gd name="connsiteX27" fmla="*/ 176213 w 1990725"/>
                <a:gd name="connsiteY27" fmla="*/ 397668 h 531018"/>
                <a:gd name="connsiteX28" fmla="*/ 109538 w 1990725"/>
                <a:gd name="connsiteY28" fmla="*/ 345281 h 531018"/>
                <a:gd name="connsiteX29" fmla="*/ 57150 w 1990725"/>
                <a:gd name="connsiteY29" fmla="*/ 292893 h 531018"/>
                <a:gd name="connsiteX30" fmla="*/ 14288 w 1990725"/>
                <a:gd name="connsiteY30" fmla="*/ 252412 h 531018"/>
                <a:gd name="connsiteX31" fmla="*/ 0 w 1990725"/>
                <a:gd name="connsiteY31" fmla="*/ 219075 h 531018"/>
                <a:gd name="connsiteX32" fmla="*/ 0 w 1990725"/>
                <a:gd name="connsiteY32" fmla="*/ 195262 h 531018"/>
                <a:gd name="connsiteX33" fmla="*/ 4763 w 1990725"/>
                <a:gd name="connsiteY33" fmla="*/ 183356 h 531018"/>
                <a:gd name="connsiteX34" fmla="*/ 21431 w 1990725"/>
                <a:gd name="connsiteY34" fmla="*/ 183356 h 531018"/>
                <a:gd name="connsiteX35" fmla="*/ 64294 w 1990725"/>
                <a:gd name="connsiteY35" fmla="*/ 204787 h 531018"/>
                <a:gd name="connsiteX36" fmla="*/ 128588 w 1990725"/>
                <a:gd name="connsiteY36" fmla="*/ 230981 h 531018"/>
                <a:gd name="connsiteX37" fmla="*/ 192881 w 1990725"/>
                <a:gd name="connsiteY37" fmla="*/ 257175 h 531018"/>
                <a:gd name="connsiteX38" fmla="*/ 283369 w 1990725"/>
                <a:gd name="connsiteY38" fmla="*/ 290512 h 531018"/>
                <a:gd name="connsiteX39" fmla="*/ 359569 w 1990725"/>
                <a:gd name="connsiteY39" fmla="*/ 304800 h 531018"/>
                <a:gd name="connsiteX40" fmla="*/ 414338 w 1990725"/>
                <a:gd name="connsiteY40" fmla="*/ 309562 h 531018"/>
                <a:gd name="connsiteX41" fmla="*/ 488156 w 1990725"/>
                <a:gd name="connsiteY41" fmla="*/ 307181 h 531018"/>
                <a:gd name="connsiteX42" fmla="*/ 619125 w 1990725"/>
                <a:gd name="connsiteY42" fmla="*/ 285750 h 531018"/>
                <a:gd name="connsiteX43" fmla="*/ 728663 w 1990725"/>
                <a:gd name="connsiteY43" fmla="*/ 26193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90725" h="531018">
                  <a:moveTo>
                    <a:pt x="728663" y="261937"/>
                  </a:moveTo>
                  <a:lnTo>
                    <a:pt x="1052513" y="192881"/>
                  </a:lnTo>
                  <a:lnTo>
                    <a:pt x="1476375" y="97631"/>
                  </a:lnTo>
                  <a:lnTo>
                    <a:pt x="1614488" y="64293"/>
                  </a:lnTo>
                  <a:lnTo>
                    <a:pt x="1662113" y="35718"/>
                  </a:lnTo>
                  <a:lnTo>
                    <a:pt x="1721644" y="9525"/>
                  </a:lnTo>
                  <a:lnTo>
                    <a:pt x="1752600" y="0"/>
                  </a:lnTo>
                  <a:lnTo>
                    <a:pt x="1795463" y="0"/>
                  </a:lnTo>
                  <a:lnTo>
                    <a:pt x="1871663" y="11906"/>
                  </a:lnTo>
                  <a:lnTo>
                    <a:pt x="1907381" y="23812"/>
                  </a:lnTo>
                  <a:lnTo>
                    <a:pt x="1955006" y="50006"/>
                  </a:lnTo>
                  <a:lnTo>
                    <a:pt x="1983581" y="78581"/>
                  </a:lnTo>
                  <a:lnTo>
                    <a:pt x="1990725" y="104775"/>
                  </a:lnTo>
                  <a:lnTo>
                    <a:pt x="1990725" y="133350"/>
                  </a:lnTo>
                  <a:lnTo>
                    <a:pt x="1971675" y="161925"/>
                  </a:lnTo>
                  <a:lnTo>
                    <a:pt x="1940719" y="183356"/>
                  </a:lnTo>
                  <a:lnTo>
                    <a:pt x="1874044" y="202406"/>
                  </a:lnTo>
                  <a:lnTo>
                    <a:pt x="1354931" y="292893"/>
                  </a:lnTo>
                  <a:lnTo>
                    <a:pt x="964406" y="390525"/>
                  </a:lnTo>
                  <a:lnTo>
                    <a:pt x="650081" y="481012"/>
                  </a:lnTo>
                  <a:lnTo>
                    <a:pt x="597694" y="492918"/>
                  </a:lnTo>
                  <a:lnTo>
                    <a:pt x="540544" y="514350"/>
                  </a:lnTo>
                  <a:lnTo>
                    <a:pt x="502444" y="531018"/>
                  </a:lnTo>
                  <a:lnTo>
                    <a:pt x="466725" y="526256"/>
                  </a:lnTo>
                  <a:lnTo>
                    <a:pt x="395288" y="504825"/>
                  </a:lnTo>
                  <a:lnTo>
                    <a:pt x="328613" y="483393"/>
                  </a:lnTo>
                  <a:lnTo>
                    <a:pt x="257175" y="447675"/>
                  </a:lnTo>
                  <a:lnTo>
                    <a:pt x="176213" y="397668"/>
                  </a:lnTo>
                  <a:lnTo>
                    <a:pt x="109538" y="345281"/>
                  </a:lnTo>
                  <a:lnTo>
                    <a:pt x="57150" y="292893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195262"/>
                  </a:lnTo>
                  <a:lnTo>
                    <a:pt x="4763" y="183356"/>
                  </a:lnTo>
                  <a:lnTo>
                    <a:pt x="21431" y="183356"/>
                  </a:lnTo>
                  <a:lnTo>
                    <a:pt x="64294" y="204787"/>
                  </a:lnTo>
                  <a:lnTo>
                    <a:pt x="128588" y="230981"/>
                  </a:lnTo>
                  <a:lnTo>
                    <a:pt x="192881" y="257175"/>
                  </a:lnTo>
                  <a:lnTo>
                    <a:pt x="283369" y="290512"/>
                  </a:lnTo>
                  <a:lnTo>
                    <a:pt x="359569" y="304800"/>
                  </a:lnTo>
                  <a:lnTo>
                    <a:pt x="414338" y="309562"/>
                  </a:lnTo>
                  <a:lnTo>
                    <a:pt x="488156" y="307181"/>
                  </a:lnTo>
                  <a:lnTo>
                    <a:pt x="619125" y="285750"/>
                  </a:lnTo>
                  <a:lnTo>
                    <a:pt x="728663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5">
              <a:extLst>
                <a:ext uri="{FF2B5EF4-FFF2-40B4-BE49-F238E27FC236}">
                  <a16:creationId xmlns:a16="http://schemas.microsoft.com/office/drawing/2014/main" id="{8060CE31-35E9-436E-81EB-8B6920BFA0DC}"/>
                </a:ext>
              </a:extLst>
            </p:cNvPr>
            <p:cNvSpPr/>
            <p:nvPr/>
          </p:nvSpPr>
          <p:spPr>
            <a:xfrm>
              <a:off x="5857876" y="1811338"/>
              <a:ext cx="612775" cy="933450"/>
            </a:xfrm>
            <a:custGeom>
              <a:avLst/>
              <a:gdLst>
                <a:gd name="connsiteX0" fmla="*/ 33338 w 611981"/>
                <a:gd name="connsiteY0" fmla="*/ 109538 h 933450"/>
                <a:gd name="connsiteX1" fmla="*/ 107156 w 611981"/>
                <a:gd name="connsiteY1" fmla="*/ 285750 h 933450"/>
                <a:gd name="connsiteX2" fmla="*/ 190500 w 611981"/>
                <a:gd name="connsiteY2" fmla="*/ 464344 h 933450"/>
                <a:gd name="connsiteX3" fmla="*/ 254794 w 611981"/>
                <a:gd name="connsiteY3" fmla="*/ 600075 h 933450"/>
                <a:gd name="connsiteX4" fmla="*/ 309563 w 611981"/>
                <a:gd name="connsiteY4" fmla="*/ 704850 h 933450"/>
                <a:gd name="connsiteX5" fmla="*/ 342900 w 611981"/>
                <a:gd name="connsiteY5" fmla="*/ 754857 h 933450"/>
                <a:gd name="connsiteX6" fmla="*/ 373856 w 611981"/>
                <a:gd name="connsiteY6" fmla="*/ 797719 h 933450"/>
                <a:gd name="connsiteX7" fmla="*/ 416719 w 611981"/>
                <a:gd name="connsiteY7" fmla="*/ 845344 h 933450"/>
                <a:gd name="connsiteX8" fmla="*/ 452438 w 611981"/>
                <a:gd name="connsiteY8" fmla="*/ 881063 h 933450"/>
                <a:gd name="connsiteX9" fmla="*/ 492919 w 611981"/>
                <a:gd name="connsiteY9" fmla="*/ 916782 h 933450"/>
                <a:gd name="connsiteX10" fmla="*/ 519113 w 611981"/>
                <a:gd name="connsiteY10" fmla="*/ 931069 h 933450"/>
                <a:gd name="connsiteX11" fmla="*/ 552450 w 611981"/>
                <a:gd name="connsiteY11" fmla="*/ 933450 h 933450"/>
                <a:gd name="connsiteX12" fmla="*/ 581025 w 611981"/>
                <a:gd name="connsiteY12" fmla="*/ 916782 h 933450"/>
                <a:gd name="connsiteX13" fmla="*/ 595313 w 611981"/>
                <a:gd name="connsiteY13" fmla="*/ 885825 h 933450"/>
                <a:gd name="connsiteX14" fmla="*/ 607219 w 611981"/>
                <a:gd name="connsiteY14" fmla="*/ 845344 h 933450"/>
                <a:gd name="connsiteX15" fmla="*/ 611981 w 611981"/>
                <a:gd name="connsiteY15" fmla="*/ 804863 h 933450"/>
                <a:gd name="connsiteX16" fmla="*/ 607219 w 611981"/>
                <a:gd name="connsiteY16" fmla="*/ 759619 h 933450"/>
                <a:gd name="connsiteX17" fmla="*/ 588169 w 611981"/>
                <a:gd name="connsiteY17" fmla="*/ 666750 h 933450"/>
                <a:gd name="connsiteX18" fmla="*/ 550069 w 611981"/>
                <a:gd name="connsiteY18" fmla="*/ 535782 h 933450"/>
                <a:gd name="connsiteX19" fmla="*/ 528638 w 611981"/>
                <a:gd name="connsiteY19" fmla="*/ 483394 h 933450"/>
                <a:gd name="connsiteX20" fmla="*/ 488156 w 611981"/>
                <a:gd name="connsiteY20" fmla="*/ 409575 h 933450"/>
                <a:gd name="connsiteX21" fmla="*/ 457200 w 611981"/>
                <a:gd name="connsiteY21" fmla="*/ 369094 h 933450"/>
                <a:gd name="connsiteX22" fmla="*/ 409575 w 611981"/>
                <a:gd name="connsiteY22" fmla="*/ 338138 h 933450"/>
                <a:gd name="connsiteX23" fmla="*/ 311944 w 611981"/>
                <a:gd name="connsiteY23" fmla="*/ 264319 h 933450"/>
                <a:gd name="connsiteX24" fmla="*/ 216694 w 611981"/>
                <a:gd name="connsiteY24" fmla="*/ 178594 h 933450"/>
                <a:gd name="connsiteX25" fmla="*/ 123825 w 611981"/>
                <a:gd name="connsiteY25" fmla="*/ 88107 h 933450"/>
                <a:gd name="connsiteX26" fmla="*/ 52388 w 611981"/>
                <a:gd name="connsiteY26" fmla="*/ 14288 h 933450"/>
                <a:gd name="connsiteX27" fmla="*/ 33338 w 611981"/>
                <a:gd name="connsiteY27" fmla="*/ 0 h 933450"/>
                <a:gd name="connsiteX28" fmla="*/ 7144 w 611981"/>
                <a:gd name="connsiteY28" fmla="*/ 0 h 933450"/>
                <a:gd name="connsiteX29" fmla="*/ 0 w 611981"/>
                <a:gd name="connsiteY29" fmla="*/ 19050 h 933450"/>
                <a:gd name="connsiteX30" fmla="*/ 33338 w 611981"/>
                <a:gd name="connsiteY30" fmla="*/ 109538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33450">
                  <a:moveTo>
                    <a:pt x="33338" y="109538"/>
                  </a:moveTo>
                  <a:lnTo>
                    <a:pt x="107156" y="285750"/>
                  </a:lnTo>
                  <a:lnTo>
                    <a:pt x="190500" y="464344"/>
                  </a:lnTo>
                  <a:lnTo>
                    <a:pt x="254794" y="600075"/>
                  </a:lnTo>
                  <a:lnTo>
                    <a:pt x="309563" y="704850"/>
                  </a:lnTo>
                  <a:lnTo>
                    <a:pt x="342900" y="754857"/>
                  </a:lnTo>
                  <a:lnTo>
                    <a:pt x="373856" y="797719"/>
                  </a:lnTo>
                  <a:lnTo>
                    <a:pt x="416719" y="845344"/>
                  </a:lnTo>
                  <a:lnTo>
                    <a:pt x="452438" y="881063"/>
                  </a:lnTo>
                  <a:lnTo>
                    <a:pt x="492919" y="916782"/>
                  </a:lnTo>
                  <a:lnTo>
                    <a:pt x="519113" y="931069"/>
                  </a:lnTo>
                  <a:lnTo>
                    <a:pt x="552450" y="933450"/>
                  </a:lnTo>
                  <a:lnTo>
                    <a:pt x="581025" y="916782"/>
                  </a:lnTo>
                  <a:lnTo>
                    <a:pt x="595313" y="885825"/>
                  </a:lnTo>
                  <a:lnTo>
                    <a:pt x="607219" y="845344"/>
                  </a:lnTo>
                  <a:lnTo>
                    <a:pt x="611981" y="804863"/>
                  </a:lnTo>
                  <a:lnTo>
                    <a:pt x="607219" y="759619"/>
                  </a:lnTo>
                  <a:lnTo>
                    <a:pt x="588169" y="666750"/>
                  </a:lnTo>
                  <a:lnTo>
                    <a:pt x="550069" y="535782"/>
                  </a:lnTo>
                  <a:lnTo>
                    <a:pt x="528638" y="483394"/>
                  </a:lnTo>
                  <a:lnTo>
                    <a:pt x="488156" y="409575"/>
                  </a:lnTo>
                  <a:lnTo>
                    <a:pt x="457200" y="369094"/>
                  </a:lnTo>
                  <a:lnTo>
                    <a:pt x="409575" y="338138"/>
                  </a:lnTo>
                  <a:lnTo>
                    <a:pt x="311944" y="264319"/>
                  </a:lnTo>
                  <a:lnTo>
                    <a:pt x="216694" y="178594"/>
                  </a:lnTo>
                  <a:lnTo>
                    <a:pt x="123825" y="88107"/>
                  </a:lnTo>
                  <a:lnTo>
                    <a:pt x="52388" y="14288"/>
                  </a:lnTo>
                  <a:lnTo>
                    <a:pt x="33338" y="0"/>
                  </a:lnTo>
                  <a:lnTo>
                    <a:pt x="7144" y="0"/>
                  </a:lnTo>
                  <a:lnTo>
                    <a:pt x="0" y="19050"/>
                  </a:lnTo>
                  <a:lnTo>
                    <a:pt x="33338" y="109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23">
              <a:extLst>
                <a:ext uri="{FF2B5EF4-FFF2-40B4-BE49-F238E27FC236}">
                  <a16:creationId xmlns:a16="http://schemas.microsoft.com/office/drawing/2014/main" id="{C6C809D1-00DA-4F20-BC02-C4AA0C9DE3F6}"/>
                </a:ext>
              </a:extLst>
            </p:cNvPr>
            <p:cNvSpPr/>
            <p:nvPr/>
          </p:nvSpPr>
          <p:spPr>
            <a:xfrm>
              <a:off x="3910015" y="1590675"/>
              <a:ext cx="1646237" cy="914400"/>
            </a:xfrm>
            <a:custGeom>
              <a:avLst/>
              <a:gdLst>
                <a:gd name="connsiteX0" fmla="*/ 1159668 w 1645443"/>
                <a:gd name="connsiteY0" fmla="*/ 516731 h 914400"/>
                <a:gd name="connsiteX1" fmla="*/ 883443 w 1645443"/>
                <a:gd name="connsiteY1" fmla="*/ 631031 h 914400"/>
                <a:gd name="connsiteX2" fmla="*/ 690562 w 1645443"/>
                <a:gd name="connsiteY2" fmla="*/ 714375 h 914400"/>
                <a:gd name="connsiteX3" fmla="*/ 150018 w 1645443"/>
                <a:gd name="connsiteY3" fmla="*/ 873919 h 914400"/>
                <a:gd name="connsiteX4" fmla="*/ 21431 w 1645443"/>
                <a:gd name="connsiteY4" fmla="*/ 914400 h 914400"/>
                <a:gd name="connsiteX5" fmla="*/ 2381 w 1645443"/>
                <a:gd name="connsiteY5" fmla="*/ 909638 h 914400"/>
                <a:gd name="connsiteX6" fmla="*/ 0 w 1645443"/>
                <a:gd name="connsiteY6" fmla="*/ 897731 h 914400"/>
                <a:gd name="connsiteX7" fmla="*/ 4762 w 1645443"/>
                <a:gd name="connsiteY7" fmla="*/ 869156 h 914400"/>
                <a:gd name="connsiteX8" fmla="*/ 28575 w 1645443"/>
                <a:gd name="connsiteY8" fmla="*/ 852488 h 914400"/>
                <a:gd name="connsiteX9" fmla="*/ 88106 w 1645443"/>
                <a:gd name="connsiteY9" fmla="*/ 821531 h 914400"/>
                <a:gd name="connsiteX10" fmla="*/ 414337 w 1645443"/>
                <a:gd name="connsiteY10" fmla="*/ 669131 h 914400"/>
                <a:gd name="connsiteX11" fmla="*/ 638175 w 1645443"/>
                <a:gd name="connsiteY11" fmla="*/ 554831 h 914400"/>
                <a:gd name="connsiteX12" fmla="*/ 1023937 w 1645443"/>
                <a:gd name="connsiteY12" fmla="*/ 340519 h 914400"/>
                <a:gd name="connsiteX13" fmla="*/ 1200150 w 1645443"/>
                <a:gd name="connsiteY13" fmla="*/ 240506 h 914400"/>
                <a:gd name="connsiteX14" fmla="*/ 1245393 w 1645443"/>
                <a:gd name="connsiteY14" fmla="*/ 209550 h 914400"/>
                <a:gd name="connsiteX15" fmla="*/ 1264443 w 1645443"/>
                <a:gd name="connsiteY15" fmla="*/ 180975 h 914400"/>
                <a:gd name="connsiteX16" fmla="*/ 1264443 w 1645443"/>
                <a:gd name="connsiteY16" fmla="*/ 147638 h 914400"/>
                <a:gd name="connsiteX17" fmla="*/ 1257300 w 1645443"/>
                <a:gd name="connsiteY17" fmla="*/ 126206 h 914400"/>
                <a:gd name="connsiteX18" fmla="*/ 1228725 w 1645443"/>
                <a:gd name="connsiteY18" fmla="*/ 97631 h 914400"/>
                <a:gd name="connsiteX19" fmla="*/ 1190625 w 1645443"/>
                <a:gd name="connsiteY19" fmla="*/ 61913 h 914400"/>
                <a:gd name="connsiteX20" fmla="*/ 1169193 w 1645443"/>
                <a:gd name="connsiteY20" fmla="*/ 42863 h 914400"/>
                <a:gd name="connsiteX21" fmla="*/ 1159668 w 1645443"/>
                <a:gd name="connsiteY21" fmla="*/ 19050 h 914400"/>
                <a:gd name="connsiteX22" fmla="*/ 1169193 w 1645443"/>
                <a:gd name="connsiteY22" fmla="*/ 4763 h 914400"/>
                <a:gd name="connsiteX23" fmla="*/ 1190625 w 1645443"/>
                <a:gd name="connsiteY23" fmla="*/ 0 h 914400"/>
                <a:gd name="connsiteX24" fmla="*/ 1231106 w 1645443"/>
                <a:gd name="connsiteY24" fmla="*/ 9525 h 914400"/>
                <a:gd name="connsiteX25" fmla="*/ 1295400 w 1645443"/>
                <a:gd name="connsiteY25" fmla="*/ 30956 h 914400"/>
                <a:gd name="connsiteX26" fmla="*/ 1393031 w 1645443"/>
                <a:gd name="connsiteY26" fmla="*/ 66675 h 914400"/>
                <a:gd name="connsiteX27" fmla="*/ 1488281 w 1645443"/>
                <a:gd name="connsiteY27" fmla="*/ 111919 h 914400"/>
                <a:gd name="connsiteX28" fmla="*/ 1562100 w 1645443"/>
                <a:gd name="connsiteY28" fmla="*/ 159544 h 914400"/>
                <a:gd name="connsiteX29" fmla="*/ 1600200 w 1645443"/>
                <a:gd name="connsiteY29" fmla="*/ 200025 h 914400"/>
                <a:gd name="connsiteX30" fmla="*/ 1633537 w 1645443"/>
                <a:gd name="connsiteY30" fmla="*/ 240506 h 914400"/>
                <a:gd name="connsiteX31" fmla="*/ 1645443 w 1645443"/>
                <a:gd name="connsiteY31" fmla="*/ 264319 h 914400"/>
                <a:gd name="connsiteX32" fmla="*/ 1643062 w 1645443"/>
                <a:gd name="connsiteY32" fmla="*/ 283369 h 914400"/>
                <a:gd name="connsiteX33" fmla="*/ 1624012 w 1645443"/>
                <a:gd name="connsiteY33" fmla="*/ 302419 h 914400"/>
                <a:gd name="connsiteX34" fmla="*/ 1562100 w 1645443"/>
                <a:gd name="connsiteY34" fmla="*/ 330994 h 914400"/>
                <a:gd name="connsiteX35" fmla="*/ 1333500 w 1645443"/>
                <a:gd name="connsiteY35" fmla="*/ 442913 h 914400"/>
                <a:gd name="connsiteX36" fmla="*/ 1159668 w 1645443"/>
                <a:gd name="connsiteY36" fmla="*/ 51673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45443" h="914400">
                  <a:moveTo>
                    <a:pt x="1159668" y="516731"/>
                  </a:moveTo>
                  <a:lnTo>
                    <a:pt x="883443" y="631031"/>
                  </a:lnTo>
                  <a:lnTo>
                    <a:pt x="690562" y="714375"/>
                  </a:lnTo>
                  <a:lnTo>
                    <a:pt x="150018" y="873919"/>
                  </a:lnTo>
                  <a:lnTo>
                    <a:pt x="21431" y="914400"/>
                  </a:lnTo>
                  <a:lnTo>
                    <a:pt x="2381" y="909638"/>
                  </a:lnTo>
                  <a:lnTo>
                    <a:pt x="0" y="897731"/>
                  </a:lnTo>
                  <a:lnTo>
                    <a:pt x="4762" y="869156"/>
                  </a:lnTo>
                  <a:lnTo>
                    <a:pt x="28575" y="852488"/>
                  </a:lnTo>
                  <a:lnTo>
                    <a:pt x="88106" y="821531"/>
                  </a:lnTo>
                  <a:lnTo>
                    <a:pt x="414337" y="669131"/>
                  </a:lnTo>
                  <a:lnTo>
                    <a:pt x="638175" y="554831"/>
                  </a:lnTo>
                  <a:lnTo>
                    <a:pt x="1023937" y="340519"/>
                  </a:lnTo>
                  <a:lnTo>
                    <a:pt x="1200150" y="240506"/>
                  </a:lnTo>
                  <a:lnTo>
                    <a:pt x="1245393" y="209550"/>
                  </a:lnTo>
                  <a:lnTo>
                    <a:pt x="1264443" y="180975"/>
                  </a:lnTo>
                  <a:lnTo>
                    <a:pt x="1264443" y="147638"/>
                  </a:lnTo>
                  <a:lnTo>
                    <a:pt x="1257300" y="126206"/>
                  </a:lnTo>
                  <a:lnTo>
                    <a:pt x="1228725" y="97631"/>
                  </a:lnTo>
                  <a:lnTo>
                    <a:pt x="1190625" y="61913"/>
                  </a:lnTo>
                  <a:lnTo>
                    <a:pt x="1169193" y="42863"/>
                  </a:lnTo>
                  <a:lnTo>
                    <a:pt x="1159668" y="19050"/>
                  </a:lnTo>
                  <a:lnTo>
                    <a:pt x="1169193" y="4763"/>
                  </a:lnTo>
                  <a:lnTo>
                    <a:pt x="1190625" y="0"/>
                  </a:lnTo>
                  <a:lnTo>
                    <a:pt x="1231106" y="9525"/>
                  </a:lnTo>
                  <a:lnTo>
                    <a:pt x="1295400" y="30956"/>
                  </a:lnTo>
                  <a:lnTo>
                    <a:pt x="1393031" y="66675"/>
                  </a:lnTo>
                  <a:lnTo>
                    <a:pt x="1488281" y="111919"/>
                  </a:lnTo>
                  <a:lnTo>
                    <a:pt x="1562100" y="159544"/>
                  </a:lnTo>
                  <a:lnTo>
                    <a:pt x="1600200" y="200025"/>
                  </a:lnTo>
                  <a:lnTo>
                    <a:pt x="1633537" y="240506"/>
                  </a:lnTo>
                  <a:lnTo>
                    <a:pt x="1645443" y="264319"/>
                  </a:lnTo>
                  <a:lnTo>
                    <a:pt x="1643062" y="283369"/>
                  </a:lnTo>
                  <a:lnTo>
                    <a:pt x="1624012" y="302419"/>
                  </a:lnTo>
                  <a:lnTo>
                    <a:pt x="1562100" y="330994"/>
                  </a:lnTo>
                  <a:lnTo>
                    <a:pt x="1333500" y="442913"/>
                  </a:lnTo>
                  <a:lnTo>
                    <a:pt x="1159668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6">
              <a:extLst>
                <a:ext uri="{FF2B5EF4-FFF2-40B4-BE49-F238E27FC236}">
                  <a16:creationId xmlns:a16="http://schemas.microsoft.com/office/drawing/2014/main" id="{B0FF8DD1-D03C-4235-BCAE-83152DC4E486}"/>
                </a:ext>
              </a:extLst>
            </p:cNvPr>
            <p:cNvSpPr/>
            <p:nvPr/>
          </p:nvSpPr>
          <p:spPr>
            <a:xfrm rot="16200000">
              <a:off x="2959102" y="3814763"/>
              <a:ext cx="3722687" cy="446088"/>
            </a:xfrm>
            <a:custGeom>
              <a:avLst/>
              <a:gdLst>
                <a:gd name="connsiteX0" fmla="*/ 1744980 w 3722370"/>
                <a:gd name="connsiteY0" fmla="*/ 396240 h 445770"/>
                <a:gd name="connsiteX1" fmla="*/ 1024890 w 3722370"/>
                <a:gd name="connsiteY1" fmla="*/ 377190 h 445770"/>
                <a:gd name="connsiteX2" fmla="*/ 674370 w 3722370"/>
                <a:gd name="connsiteY2" fmla="*/ 377190 h 445770"/>
                <a:gd name="connsiteX3" fmla="*/ 400050 w 3722370"/>
                <a:gd name="connsiteY3" fmla="*/ 377190 h 445770"/>
                <a:gd name="connsiteX4" fmla="*/ 251460 w 3722370"/>
                <a:gd name="connsiteY4" fmla="*/ 361950 h 445770"/>
                <a:gd name="connsiteX5" fmla="*/ 167640 w 3722370"/>
                <a:gd name="connsiteY5" fmla="*/ 350520 h 445770"/>
                <a:gd name="connsiteX6" fmla="*/ 68580 w 3722370"/>
                <a:gd name="connsiteY6" fmla="*/ 331470 h 445770"/>
                <a:gd name="connsiteX7" fmla="*/ 26670 w 3722370"/>
                <a:gd name="connsiteY7" fmla="*/ 304800 h 445770"/>
                <a:gd name="connsiteX8" fmla="*/ 3810 w 3722370"/>
                <a:gd name="connsiteY8" fmla="*/ 278130 h 445770"/>
                <a:gd name="connsiteX9" fmla="*/ 0 w 3722370"/>
                <a:gd name="connsiteY9" fmla="*/ 255270 h 445770"/>
                <a:gd name="connsiteX10" fmla="*/ 0 w 3722370"/>
                <a:gd name="connsiteY10" fmla="*/ 224790 h 445770"/>
                <a:gd name="connsiteX11" fmla="*/ 11430 w 3722370"/>
                <a:gd name="connsiteY11" fmla="*/ 198120 h 445770"/>
                <a:gd name="connsiteX12" fmla="*/ 57150 w 3722370"/>
                <a:gd name="connsiteY12" fmla="*/ 167640 h 445770"/>
                <a:gd name="connsiteX13" fmla="*/ 121920 w 3722370"/>
                <a:gd name="connsiteY13" fmla="*/ 137160 h 445770"/>
                <a:gd name="connsiteX14" fmla="*/ 213360 w 3722370"/>
                <a:gd name="connsiteY14" fmla="*/ 110490 h 445770"/>
                <a:gd name="connsiteX15" fmla="*/ 312420 w 3722370"/>
                <a:gd name="connsiteY15" fmla="*/ 87630 h 445770"/>
                <a:gd name="connsiteX16" fmla="*/ 403860 w 3722370"/>
                <a:gd name="connsiteY16" fmla="*/ 76200 h 445770"/>
                <a:gd name="connsiteX17" fmla="*/ 525780 w 3722370"/>
                <a:gd name="connsiteY17" fmla="*/ 68580 h 445770"/>
                <a:gd name="connsiteX18" fmla="*/ 598170 w 3722370"/>
                <a:gd name="connsiteY18" fmla="*/ 80010 h 445770"/>
                <a:gd name="connsiteX19" fmla="*/ 758190 w 3722370"/>
                <a:gd name="connsiteY19" fmla="*/ 110490 h 445770"/>
                <a:gd name="connsiteX20" fmla="*/ 948690 w 3722370"/>
                <a:gd name="connsiteY20" fmla="*/ 137160 h 445770"/>
                <a:gd name="connsiteX21" fmla="*/ 1238250 w 3722370"/>
                <a:gd name="connsiteY21" fmla="*/ 160020 h 445770"/>
                <a:gd name="connsiteX22" fmla="*/ 1634490 w 3722370"/>
                <a:gd name="connsiteY22" fmla="*/ 186690 h 445770"/>
                <a:gd name="connsiteX23" fmla="*/ 2350770 w 3722370"/>
                <a:gd name="connsiteY23" fmla="*/ 198120 h 445770"/>
                <a:gd name="connsiteX24" fmla="*/ 2868930 w 3722370"/>
                <a:gd name="connsiteY24" fmla="*/ 217170 h 445770"/>
                <a:gd name="connsiteX25" fmla="*/ 3021330 w 3722370"/>
                <a:gd name="connsiteY25" fmla="*/ 217170 h 445770"/>
                <a:gd name="connsiteX26" fmla="*/ 3387090 w 3722370"/>
                <a:gd name="connsiteY26" fmla="*/ 220980 h 445770"/>
                <a:gd name="connsiteX27" fmla="*/ 3440430 w 3722370"/>
                <a:gd name="connsiteY27" fmla="*/ 220980 h 445770"/>
                <a:gd name="connsiteX28" fmla="*/ 3505200 w 3722370"/>
                <a:gd name="connsiteY28" fmla="*/ 209550 h 445770"/>
                <a:gd name="connsiteX29" fmla="*/ 3539490 w 3722370"/>
                <a:gd name="connsiteY29" fmla="*/ 194310 h 445770"/>
                <a:gd name="connsiteX30" fmla="*/ 3569970 w 3722370"/>
                <a:gd name="connsiteY30" fmla="*/ 163830 h 445770"/>
                <a:gd name="connsiteX31" fmla="*/ 3592830 w 3722370"/>
                <a:gd name="connsiteY31" fmla="*/ 125730 h 445770"/>
                <a:gd name="connsiteX32" fmla="*/ 3611880 w 3722370"/>
                <a:gd name="connsiteY32" fmla="*/ 57150 h 445770"/>
                <a:gd name="connsiteX33" fmla="*/ 3611880 w 3722370"/>
                <a:gd name="connsiteY33" fmla="*/ 0 h 445770"/>
                <a:gd name="connsiteX34" fmla="*/ 3722370 w 3722370"/>
                <a:gd name="connsiteY34" fmla="*/ 198120 h 445770"/>
                <a:gd name="connsiteX35" fmla="*/ 3669030 w 3722370"/>
                <a:gd name="connsiteY35" fmla="*/ 278130 h 445770"/>
                <a:gd name="connsiteX36" fmla="*/ 3600450 w 3722370"/>
                <a:gd name="connsiteY36" fmla="*/ 350520 h 445770"/>
                <a:gd name="connsiteX37" fmla="*/ 3547110 w 3722370"/>
                <a:gd name="connsiteY37" fmla="*/ 396240 h 445770"/>
                <a:gd name="connsiteX38" fmla="*/ 3497580 w 3722370"/>
                <a:gd name="connsiteY38" fmla="*/ 426720 h 445770"/>
                <a:gd name="connsiteX39" fmla="*/ 3463290 w 3722370"/>
                <a:gd name="connsiteY39" fmla="*/ 438150 h 445770"/>
                <a:gd name="connsiteX40" fmla="*/ 3429000 w 3722370"/>
                <a:gd name="connsiteY40" fmla="*/ 445770 h 445770"/>
                <a:gd name="connsiteX41" fmla="*/ 3329940 w 3722370"/>
                <a:gd name="connsiteY41" fmla="*/ 441960 h 445770"/>
                <a:gd name="connsiteX42" fmla="*/ 2861310 w 3722370"/>
                <a:gd name="connsiteY42" fmla="*/ 411480 h 445770"/>
                <a:gd name="connsiteX43" fmla="*/ 2712720 w 3722370"/>
                <a:gd name="connsiteY43" fmla="*/ 400050 h 445770"/>
                <a:gd name="connsiteX44" fmla="*/ 2308860 w 3722370"/>
                <a:gd name="connsiteY44" fmla="*/ 400050 h 445770"/>
                <a:gd name="connsiteX45" fmla="*/ 1744980 w 3722370"/>
                <a:gd name="connsiteY45" fmla="*/ 39624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22370" h="445770">
                  <a:moveTo>
                    <a:pt x="1744980" y="396240"/>
                  </a:moveTo>
                  <a:lnTo>
                    <a:pt x="1024890" y="377190"/>
                  </a:lnTo>
                  <a:lnTo>
                    <a:pt x="674370" y="377190"/>
                  </a:lnTo>
                  <a:lnTo>
                    <a:pt x="400050" y="377190"/>
                  </a:lnTo>
                  <a:lnTo>
                    <a:pt x="251460" y="361950"/>
                  </a:lnTo>
                  <a:lnTo>
                    <a:pt x="167640" y="350520"/>
                  </a:lnTo>
                  <a:lnTo>
                    <a:pt x="68580" y="331470"/>
                  </a:lnTo>
                  <a:lnTo>
                    <a:pt x="26670" y="304800"/>
                  </a:lnTo>
                  <a:lnTo>
                    <a:pt x="3810" y="278130"/>
                  </a:lnTo>
                  <a:lnTo>
                    <a:pt x="0" y="255270"/>
                  </a:lnTo>
                  <a:lnTo>
                    <a:pt x="0" y="224790"/>
                  </a:lnTo>
                  <a:lnTo>
                    <a:pt x="11430" y="198120"/>
                  </a:lnTo>
                  <a:lnTo>
                    <a:pt x="57150" y="167640"/>
                  </a:lnTo>
                  <a:lnTo>
                    <a:pt x="121920" y="137160"/>
                  </a:lnTo>
                  <a:lnTo>
                    <a:pt x="213360" y="110490"/>
                  </a:lnTo>
                  <a:lnTo>
                    <a:pt x="312420" y="87630"/>
                  </a:lnTo>
                  <a:lnTo>
                    <a:pt x="403860" y="76200"/>
                  </a:lnTo>
                  <a:lnTo>
                    <a:pt x="525780" y="68580"/>
                  </a:lnTo>
                  <a:lnTo>
                    <a:pt x="598170" y="80010"/>
                  </a:lnTo>
                  <a:lnTo>
                    <a:pt x="758190" y="110490"/>
                  </a:lnTo>
                  <a:lnTo>
                    <a:pt x="948690" y="137160"/>
                  </a:lnTo>
                  <a:lnTo>
                    <a:pt x="1238250" y="160020"/>
                  </a:lnTo>
                  <a:lnTo>
                    <a:pt x="1634490" y="186690"/>
                  </a:lnTo>
                  <a:lnTo>
                    <a:pt x="2350770" y="198120"/>
                  </a:lnTo>
                  <a:lnTo>
                    <a:pt x="2868930" y="217170"/>
                  </a:lnTo>
                  <a:lnTo>
                    <a:pt x="3021330" y="217170"/>
                  </a:lnTo>
                  <a:lnTo>
                    <a:pt x="3387090" y="220980"/>
                  </a:lnTo>
                  <a:lnTo>
                    <a:pt x="3440430" y="220980"/>
                  </a:lnTo>
                  <a:lnTo>
                    <a:pt x="3505200" y="209550"/>
                  </a:lnTo>
                  <a:lnTo>
                    <a:pt x="3539490" y="194310"/>
                  </a:lnTo>
                  <a:lnTo>
                    <a:pt x="3569970" y="163830"/>
                  </a:lnTo>
                  <a:lnTo>
                    <a:pt x="3592830" y="125730"/>
                  </a:lnTo>
                  <a:lnTo>
                    <a:pt x="3611880" y="57150"/>
                  </a:lnTo>
                  <a:lnTo>
                    <a:pt x="3611880" y="0"/>
                  </a:lnTo>
                  <a:lnTo>
                    <a:pt x="3722370" y="198120"/>
                  </a:lnTo>
                  <a:lnTo>
                    <a:pt x="3669030" y="278130"/>
                  </a:lnTo>
                  <a:lnTo>
                    <a:pt x="3600450" y="350520"/>
                  </a:lnTo>
                  <a:lnTo>
                    <a:pt x="3547110" y="396240"/>
                  </a:lnTo>
                  <a:lnTo>
                    <a:pt x="3497580" y="426720"/>
                  </a:lnTo>
                  <a:lnTo>
                    <a:pt x="3463290" y="438150"/>
                  </a:lnTo>
                  <a:lnTo>
                    <a:pt x="3429000" y="445770"/>
                  </a:lnTo>
                  <a:lnTo>
                    <a:pt x="3329940" y="441960"/>
                  </a:lnTo>
                  <a:lnTo>
                    <a:pt x="2861310" y="411480"/>
                  </a:lnTo>
                  <a:lnTo>
                    <a:pt x="2712720" y="400050"/>
                  </a:lnTo>
                  <a:lnTo>
                    <a:pt x="2308860" y="400050"/>
                  </a:lnTo>
                  <a:lnTo>
                    <a:pt x="1744980" y="396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25">
              <a:extLst>
                <a:ext uri="{FF2B5EF4-FFF2-40B4-BE49-F238E27FC236}">
                  <a16:creationId xmlns:a16="http://schemas.microsoft.com/office/drawing/2014/main" id="{38286329-28D9-44EA-98A5-02F50A60A851}"/>
                </a:ext>
              </a:extLst>
            </p:cNvPr>
            <p:cNvSpPr/>
            <p:nvPr/>
          </p:nvSpPr>
          <p:spPr>
            <a:xfrm rot="16200000">
              <a:off x="3367089" y="3433764"/>
              <a:ext cx="1825625" cy="1184275"/>
            </a:xfrm>
            <a:custGeom>
              <a:avLst/>
              <a:gdLst>
                <a:gd name="connsiteX0" fmla="*/ 561975 w 1825625"/>
                <a:gd name="connsiteY0" fmla="*/ 387350 h 1184275"/>
                <a:gd name="connsiteX1" fmla="*/ 850900 w 1825625"/>
                <a:gd name="connsiteY1" fmla="*/ 574675 h 1184275"/>
                <a:gd name="connsiteX2" fmla="*/ 1082675 w 1825625"/>
                <a:gd name="connsiteY2" fmla="*/ 704850 h 1184275"/>
                <a:gd name="connsiteX3" fmla="*/ 1276350 w 1825625"/>
                <a:gd name="connsiteY3" fmla="*/ 809625 h 1184275"/>
                <a:gd name="connsiteX4" fmla="*/ 1470025 w 1825625"/>
                <a:gd name="connsiteY4" fmla="*/ 901700 h 1184275"/>
                <a:gd name="connsiteX5" fmla="*/ 1717675 w 1825625"/>
                <a:gd name="connsiteY5" fmla="*/ 1009650 h 1184275"/>
                <a:gd name="connsiteX6" fmla="*/ 1825625 w 1825625"/>
                <a:gd name="connsiteY6" fmla="*/ 1054100 h 1184275"/>
                <a:gd name="connsiteX7" fmla="*/ 1803400 w 1825625"/>
                <a:gd name="connsiteY7" fmla="*/ 1184275 h 1184275"/>
                <a:gd name="connsiteX8" fmla="*/ 1371600 w 1825625"/>
                <a:gd name="connsiteY8" fmla="*/ 1158875 h 1184275"/>
                <a:gd name="connsiteX9" fmla="*/ 1289050 w 1825625"/>
                <a:gd name="connsiteY9" fmla="*/ 1092200 h 1184275"/>
                <a:gd name="connsiteX10" fmla="*/ 1225550 w 1825625"/>
                <a:gd name="connsiteY10" fmla="*/ 1041400 h 1184275"/>
                <a:gd name="connsiteX11" fmla="*/ 1127125 w 1825625"/>
                <a:gd name="connsiteY11" fmla="*/ 974725 h 1184275"/>
                <a:gd name="connsiteX12" fmla="*/ 1000125 w 1825625"/>
                <a:gd name="connsiteY12" fmla="*/ 892175 h 1184275"/>
                <a:gd name="connsiteX13" fmla="*/ 850900 w 1825625"/>
                <a:gd name="connsiteY13" fmla="*/ 793750 h 1184275"/>
                <a:gd name="connsiteX14" fmla="*/ 762000 w 1825625"/>
                <a:gd name="connsiteY14" fmla="*/ 730250 h 1184275"/>
                <a:gd name="connsiteX15" fmla="*/ 612775 w 1825625"/>
                <a:gd name="connsiteY15" fmla="*/ 615950 h 1184275"/>
                <a:gd name="connsiteX16" fmla="*/ 517525 w 1825625"/>
                <a:gd name="connsiteY16" fmla="*/ 536575 h 1184275"/>
                <a:gd name="connsiteX17" fmla="*/ 358775 w 1825625"/>
                <a:gd name="connsiteY17" fmla="*/ 390525 h 1184275"/>
                <a:gd name="connsiteX18" fmla="*/ 200025 w 1825625"/>
                <a:gd name="connsiteY18" fmla="*/ 238125 h 1184275"/>
                <a:gd name="connsiteX19" fmla="*/ 76200 w 1825625"/>
                <a:gd name="connsiteY19" fmla="*/ 117475 h 1184275"/>
                <a:gd name="connsiteX20" fmla="*/ 19050 w 1825625"/>
                <a:gd name="connsiteY20" fmla="*/ 66675 h 1184275"/>
                <a:gd name="connsiteX21" fmla="*/ 0 w 1825625"/>
                <a:gd name="connsiteY21" fmla="*/ 28575 h 1184275"/>
                <a:gd name="connsiteX22" fmla="*/ 0 w 1825625"/>
                <a:gd name="connsiteY22" fmla="*/ 15875 h 1184275"/>
                <a:gd name="connsiteX23" fmla="*/ 3175 w 1825625"/>
                <a:gd name="connsiteY23" fmla="*/ 0 h 1184275"/>
                <a:gd name="connsiteX24" fmla="*/ 19050 w 1825625"/>
                <a:gd name="connsiteY24" fmla="*/ 0 h 1184275"/>
                <a:gd name="connsiteX25" fmla="*/ 44450 w 1825625"/>
                <a:gd name="connsiteY25" fmla="*/ 3175 h 1184275"/>
                <a:gd name="connsiteX26" fmla="*/ 92075 w 1825625"/>
                <a:gd name="connsiteY26" fmla="*/ 34925 h 1184275"/>
                <a:gd name="connsiteX27" fmla="*/ 146050 w 1825625"/>
                <a:gd name="connsiteY27" fmla="*/ 82550 h 1184275"/>
                <a:gd name="connsiteX28" fmla="*/ 244475 w 1825625"/>
                <a:gd name="connsiteY28" fmla="*/ 161925 h 1184275"/>
                <a:gd name="connsiteX29" fmla="*/ 368300 w 1825625"/>
                <a:gd name="connsiteY29" fmla="*/ 254000 h 1184275"/>
                <a:gd name="connsiteX30" fmla="*/ 561975 w 1825625"/>
                <a:gd name="connsiteY30" fmla="*/ 387350 h 118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25625" h="1184275">
                  <a:moveTo>
                    <a:pt x="561975" y="387350"/>
                  </a:moveTo>
                  <a:lnTo>
                    <a:pt x="850900" y="574675"/>
                  </a:lnTo>
                  <a:lnTo>
                    <a:pt x="1082675" y="704850"/>
                  </a:lnTo>
                  <a:lnTo>
                    <a:pt x="1276350" y="809625"/>
                  </a:lnTo>
                  <a:lnTo>
                    <a:pt x="1470025" y="901700"/>
                  </a:lnTo>
                  <a:lnTo>
                    <a:pt x="1717675" y="1009650"/>
                  </a:lnTo>
                  <a:lnTo>
                    <a:pt x="1825625" y="1054100"/>
                  </a:lnTo>
                  <a:lnTo>
                    <a:pt x="1803400" y="1184275"/>
                  </a:lnTo>
                  <a:lnTo>
                    <a:pt x="1371600" y="1158875"/>
                  </a:lnTo>
                  <a:lnTo>
                    <a:pt x="1289050" y="1092200"/>
                  </a:lnTo>
                  <a:lnTo>
                    <a:pt x="1225550" y="1041400"/>
                  </a:lnTo>
                  <a:lnTo>
                    <a:pt x="1127125" y="974725"/>
                  </a:lnTo>
                  <a:lnTo>
                    <a:pt x="1000125" y="892175"/>
                  </a:lnTo>
                  <a:lnTo>
                    <a:pt x="850900" y="793750"/>
                  </a:lnTo>
                  <a:lnTo>
                    <a:pt x="762000" y="730250"/>
                  </a:lnTo>
                  <a:lnTo>
                    <a:pt x="612775" y="615950"/>
                  </a:lnTo>
                  <a:lnTo>
                    <a:pt x="517525" y="536575"/>
                  </a:lnTo>
                  <a:lnTo>
                    <a:pt x="358775" y="390525"/>
                  </a:lnTo>
                  <a:lnTo>
                    <a:pt x="200025" y="238125"/>
                  </a:lnTo>
                  <a:lnTo>
                    <a:pt x="76200" y="117475"/>
                  </a:lnTo>
                  <a:lnTo>
                    <a:pt x="19050" y="66675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3175"/>
                  </a:lnTo>
                  <a:lnTo>
                    <a:pt x="92075" y="34925"/>
                  </a:lnTo>
                  <a:lnTo>
                    <a:pt x="146050" y="82550"/>
                  </a:lnTo>
                  <a:lnTo>
                    <a:pt x="244475" y="161925"/>
                  </a:lnTo>
                  <a:lnTo>
                    <a:pt x="368300" y="254000"/>
                  </a:lnTo>
                  <a:lnTo>
                    <a:pt x="561975" y="387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3">
              <a:extLst>
                <a:ext uri="{FF2B5EF4-FFF2-40B4-BE49-F238E27FC236}">
                  <a16:creationId xmlns:a16="http://schemas.microsoft.com/office/drawing/2014/main" id="{CAE9AAFF-7A23-42C0-9F15-7BED8B6653C9}"/>
                </a:ext>
              </a:extLst>
            </p:cNvPr>
            <p:cNvSpPr/>
            <p:nvPr/>
          </p:nvSpPr>
          <p:spPr>
            <a:xfrm>
              <a:off x="4922839" y="3381375"/>
              <a:ext cx="695325" cy="725488"/>
            </a:xfrm>
            <a:custGeom>
              <a:avLst/>
              <a:gdLst>
                <a:gd name="connsiteX0" fmla="*/ 159544 w 695325"/>
                <a:gd name="connsiteY0" fmla="*/ 50006 h 726281"/>
                <a:gd name="connsiteX1" fmla="*/ 490537 w 695325"/>
                <a:gd name="connsiteY1" fmla="*/ 223838 h 726281"/>
                <a:gd name="connsiteX2" fmla="*/ 547687 w 695325"/>
                <a:gd name="connsiteY2" fmla="*/ 297656 h 726281"/>
                <a:gd name="connsiteX3" fmla="*/ 619125 w 695325"/>
                <a:gd name="connsiteY3" fmla="*/ 411956 h 726281"/>
                <a:gd name="connsiteX4" fmla="*/ 659606 w 695325"/>
                <a:gd name="connsiteY4" fmla="*/ 488156 h 726281"/>
                <a:gd name="connsiteX5" fmla="*/ 685800 w 695325"/>
                <a:gd name="connsiteY5" fmla="*/ 552450 h 726281"/>
                <a:gd name="connsiteX6" fmla="*/ 695325 w 695325"/>
                <a:gd name="connsiteY6" fmla="*/ 616744 h 726281"/>
                <a:gd name="connsiteX7" fmla="*/ 688181 w 695325"/>
                <a:gd name="connsiteY7" fmla="*/ 664369 h 726281"/>
                <a:gd name="connsiteX8" fmla="*/ 681037 w 695325"/>
                <a:gd name="connsiteY8" fmla="*/ 690563 h 726281"/>
                <a:gd name="connsiteX9" fmla="*/ 666750 w 695325"/>
                <a:gd name="connsiteY9" fmla="*/ 711994 h 726281"/>
                <a:gd name="connsiteX10" fmla="*/ 647700 w 695325"/>
                <a:gd name="connsiteY10" fmla="*/ 726281 h 726281"/>
                <a:gd name="connsiteX11" fmla="*/ 614362 w 695325"/>
                <a:gd name="connsiteY11" fmla="*/ 723900 h 726281"/>
                <a:gd name="connsiteX12" fmla="*/ 583406 w 695325"/>
                <a:gd name="connsiteY12" fmla="*/ 707231 h 726281"/>
                <a:gd name="connsiteX13" fmla="*/ 545306 w 695325"/>
                <a:gd name="connsiteY13" fmla="*/ 673894 h 726281"/>
                <a:gd name="connsiteX14" fmla="*/ 473869 w 695325"/>
                <a:gd name="connsiteY14" fmla="*/ 588169 h 726281"/>
                <a:gd name="connsiteX15" fmla="*/ 383381 w 695325"/>
                <a:gd name="connsiteY15" fmla="*/ 478631 h 726281"/>
                <a:gd name="connsiteX16" fmla="*/ 278606 w 695325"/>
                <a:gd name="connsiteY16" fmla="*/ 345281 h 726281"/>
                <a:gd name="connsiteX17" fmla="*/ 178594 w 695325"/>
                <a:gd name="connsiteY17" fmla="*/ 219075 h 726281"/>
                <a:gd name="connsiteX18" fmla="*/ 0 w 695325"/>
                <a:gd name="connsiteY18" fmla="*/ 4763 h 726281"/>
                <a:gd name="connsiteX19" fmla="*/ 42862 w 695325"/>
                <a:gd name="connsiteY19" fmla="*/ 0 h 726281"/>
                <a:gd name="connsiteX20" fmla="*/ 159544 w 695325"/>
                <a:gd name="connsiteY20" fmla="*/ 50006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5325" h="726281">
                  <a:moveTo>
                    <a:pt x="159544" y="50006"/>
                  </a:moveTo>
                  <a:lnTo>
                    <a:pt x="490537" y="223838"/>
                  </a:lnTo>
                  <a:lnTo>
                    <a:pt x="547687" y="297656"/>
                  </a:lnTo>
                  <a:lnTo>
                    <a:pt x="619125" y="411956"/>
                  </a:lnTo>
                  <a:lnTo>
                    <a:pt x="659606" y="488156"/>
                  </a:lnTo>
                  <a:lnTo>
                    <a:pt x="685800" y="552450"/>
                  </a:lnTo>
                  <a:lnTo>
                    <a:pt x="695325" y="616744"/>
                  </a:lnTo>
                  <a:lnTo>
                    <a:pt x="688181" y="664369"/>
                  </a:lnTo>
                  <a:lnTo>
                    <a:pt x="681037" y="690563"/>
                  </a:lnTo>
                  <a:lnTo>
                    <a:pt x="666750" y="711994"/>
                  </a:lnTo>
                  <a:lnTo>
                    <a:pt x="647700" y="726281"/>
                  </a:lnTo>
                  <a:lnTo>
                    <a:pt x="614362" y="723900"/>
                  </a:lnTo>
                  <a:lnTo>
                    <a:pt x="583406" y="707231"/>
                  </a:lnTo>
                  <a:lnTo>
                    <a:pt x="545306" y="673894"/>
                  </a:lnTo>
                  <a:lnTo>
                    <a:pt x="473869" y="588169"/>
                  </a:lnTo>
                  <a:lnTo>
                    <a:pt x="383381" y="478631"/>
                  </a:lnTo>
                  <a:lnTo>
                    <a:pt x="278606" y="345281"/>
                  </a:lnTo>
                  <a:lnTo>
                    <a:pt x="178594" y="219075"/>
                  </a:lnTo>
                  <a:lnTo>
                    <a:pt x="0" y="4763"/>
                  </a:lnTo>
                  <a:lnTo>
                    <a:pt x="42862" y="0"/>
                  </a:lnTo>
                  <a:lnTo>
                    <a:pt x="159544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6">
              <a:extLst>
                <a:ext uri="{FF2B5EF4-FFF2-40B4-BE49-F238E27FC236}">
                  <a16:creationId xmlns:a16="http://schemas.microsoft.com/office/drawing/2014/main" id="{20180D55-637C-48CB-BD32-4C79D31689C8}"/>
                </a:ext>
              </a:extLst>
            </p:cNvPr>
            <p:cNvSpPr/>
            <p:nvPr/>
          </p:nvSpPr>
          <p:spPr>
            <a:xfrm>
              <a:off x="6735763" y="1619251"/>
              <a:ext cx="863600" cy="1374775"/>
            </a:xfrm>
            <a:custGeom>
              <a:avLst/>
              <a:gdLst>
                <a:gd name="connsiteX0" fmla="*/ 594624 w 864187"/>
                <a:gd name="connsiteY0" fmla="*/ 671265 h 1374243"/>
                <a:gd name="connsiteX1" fmla="*/ 406987 w 864187"/>
                <a:gd name="connsiteY1" fmla="*/ 930256 h 1374243"/>
                <a:gd name="connsiteX2" fmla="*/ 73998 w 864187"/>
                <a:gd name="connsiteY2" fmla="*/ 1371600 h 1374243"/>
                <a:gd name="connsiteX3" fmla="*/ 0 w 864187"/>
                <a:gd name="connsiteY3" fmla="*/ 1374243 h 1374243"/>
                <a:gd name="connsiteX4" fmla="*/ 39642 w 864187"/>
                <a:gd name="connsiteY4" fmla="*/ 1294959 h 1374243"/>
                <a:gd name="connsiteX5" fmla="*/ 121568 w 864187"/>
                <a:gd name="connsiteY5" fmla="*/ 1146964 h 1374243"/>
                <a:gd name="connsiteX6" fmla="*/ 248421 w 864187"/>
                <a:gd name="connsiteY6" fmla="*/ 906471 h 1374243"/>
                <a:gd name="connsiteX7" fmla="*/ 332990 w 864187"/>
                <a:gd name="connsiteY7" fmla="*/ 747905 h 1374243"/>
                <a:gd name="connsiteX8" fmla="*/ 396416 w 864187"/>
                <a:gd name="connsiteY8" fmla="*/ 599910 h 1374243"/>
                <a:gd name="connsiteX9" fmla="*/ 451914 w 864187"/>
                <a:gd name="connsiteY9" fmla="*/ 467771 h 1374243"/>
                <a:gd name="connsiteX10" fmla="*/ 473057 w 864187"/>
                <a:gd name="connsiteY10" fmla="*/ 391130 h 1374243"/>
                <a:gd name="connsiteX11" fmla="*/ 486271 w 864187"/>
                <a:gd name="connsiteY11" fmla="*/ 282777 h 1374243"/>
                <a:gd name="connsiteX12" fmla="*/ 496842 w 864187"/>
                <a:gd name="connsiteY12" fmla="*/ 214065 h 1374243"/>
                <a:gd name="connsiteX13" fmla="*/ 494199 w 864187"/>
                <a:gd name="connsiteY13" fmla="*/ 169137 h 1374243"/>
                <a:gd name="connsiteX14" fmla="*/ 478342 w 864187"/>
                <a:gd name="connsiteY14" fmla="*/ 126853 h 1374243"/>
                <a:gd name="connsiteX15" fmla="*/ 443986 w 864187"/>
                <a:gd name="connsiteY15" fmla="*/ 89854 h 1374243"/>
                <a:gd name="connsiteX16" fmla="*/ 404344 w 864187"/>
                <a:gd name="connsiteY16" fmla="*/ 58141 h 1374243"/>
                <a:gd name="connsiteX17" fmla="*/ 380560 w 864187"/>
                <a:gd name="connsiteY17" fmla="*/ 39641 h 1374243"/>
                <a:gd name="connsiteX18" fmla="*/ 369988 w 864187"/>
                <a:gd name="connsiteY18" fmla="*/ 18499 h 1374243"/>
                <a:gd name="connsiteX19" fmla="*/ 380560 w 864187"/>
                <a:gd name="connsiteY19" fmla="*/ 2643 h 1374243"/>
                <a:gd name="connsiteX20" fmla="*/ 406987 w 864187"/>
                <a:gd name="connsiteY20" fmla="*/ 0 h 1374243"/>
                <a:gd name="connsiteX21" fmla="*/ 446629 w 864187"/>
                <a:gd name="connsiteY21" fmla="*/ 0 h 1374243"/>
                <a:gd name="connsiteX22" fmla="*/ 504770 w 864187"/>
                <a:gd name="connsiteY22" fmla="*/ 13214 h 1374243"/>
                <a:gd name="connsiteX23" fmla="*/ 554983 w 864187"/>
                <a:gd name="connsiteY23" fmla="*/ 29070 h 1374243"/>
                <a:gd name="connsiteX24" fmla="*/ 636909 w 864187"/>
                <a:gd name="connsiteY24" fmla="*/ 68712 h 1374243"/>
                <a:gd name="connsiteX25" fmla="*/ 758476 w 864187"/>
                <a:gd name="connsiteY25" fmla="*/ 145352 h 1374243"/>
                <a:gd name="connsiteX26" fmla="*/ 813975 w 864187"/>
                <a:gd name="connsiteY26" fmla="*/ 184994 h 1374243"/>
                <a:gd name="connsiteX27" fmla="*/ 837760 w 864187"/>
                <a:gd name="connsiteY27" fmla="*/ 208779 h 1374243"/>
                <a:gd name="connsiteX28" fmla="*/ 858902 w 864187"/>
                <a:gd name="connsiteY28" fmla="*/ 235207 h 1374243"/>
                <a:gd name="connsiteX29" fmla="*/ 864187 w 864187"/>
                <a:gd name="connsiteY29" fmla="*/ 264277 h 1374243"/>
                <a:gd name="connsiteX30" fmla="*/ 864187 w 864187"/>
                <a:gd name="connsiteY30" fmla="*/ 290705 h 1374243"/>
                <a:gd name="connsiteX31" fmla="*/ 856259 w 864187"/>
                <a:gd name="connsiteY31" fmla="*/ 322418 h 1374243"/>
                <a:gd name="connsiteX32" fmla="*/ 837760 w 864187"/>
                <a:gd name="connsiteY32" fmla="*/ 348846 h 1374243"/>
                <a:gd name="connsiteX33" fmla="*/ 806046 w 864187"/>
                <a:gd name="connsiteY33" fmla="*/ 377917 h 1374243"/>
                <a:gd name="connsiteX34" fmla="*/ 779618 w 864187"/>
                <a:gd name="connsiteY34" fmla="*/ 404344 h 1374243"/>
                <a:gd name="connsiteX35" fmla="*/ 681836 w 864187"/>
                <a:gd name="connsiteY35" fmla="*/ 544411 h 1374243"/>
                <a:gd name="connsiteX36" fmla="*/ 594624 w 864187"/>
                <a:gd name="connsiteY36" fmla="*/ 671265 h 137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4187" h="1374243">
                  <a:moveTo>
                    <a:pt x="594624" y="671265"/>
                  </a:moveTo>
                  <a:lnTo>
                    <a:pt x="406987" y="930256"/>
                  </a:lnTo>
                  <a:lnTo>
                    <a:pt x="73998" y="1371600"/>
                  </a:lnTo>
                  <a:lnTo>
                    <a:pt x="0" y="1374243"/>
                  </a:lnTo>
                  <a:lnTo>
                    <a:pt x="39642" y="1294959"/>
                  </a:lnTo>
                  <a:lnTo>
                    <a:pt x="121568" y="1146964"/>
                  </a:lnTo>
                  <a:lnTo>
                    <a:pt x="248421" y="906471"/>
                  </a:lnTo>
                  <a:lnTo>
                    <a:pt x="332990" y="747905"/>
                  </a:lnTo>
                  <a:lnTo>
                    <a:pt x="396416" y="599910"/>
                  </a:lnTo>
                  <a:lnTo>
                    <a:pt x="451914" y="467771"/>
                  </a:lnTo>
                  <a:lnTo>
                    <a:pt x="473057" y="391130"/>
                  </a:lnTo>
                  <a:lnTo>
                    <a:pt x="486271" y="282777"/>
                  </a:lnTo>
                  <a:lnTo>
                    <a:pt x="496842" y="214065"/>
                  </a:lnTo>
                  <a:lnTo>
                    <a:pt x="494199" y="169137"/>
                  </a:lnTo>
                  <a:lnTo>
                    <a:pt x="478342" y="126853"/>
                  </a:lnTo>
                  <a:lnTo>
                    <a:pt x="443986" y="89854"/>
                  </a:lnTo>
                  <a:lnTo>
                    <a:pt x="404344" y="58141"/>
                  </a:lnTo>
                  <a:lnTo>
                    <a:pt x="380560" y="39641"/>
                  </a:lnTo>
                  <a:lnTo>
                    <a:pt x="369988" y="18499"/>
                  </a:lnTo>
                  <a:lnTo>
                    <a:pt x="380560" y="2643"/>
                  </a:lnTo>
                  <a:lnTo>
                    <a:pt x="406987" y="0"/>
                  </a:lnTo>
                  <a:lnTo>
                    <a:pt x="446629" y="0"/>
                  </a:lnTo>
                  <a:lnTo>
                    <a:pt x="504770" y="13214"/>
                  </a:lnTo>
                  <a:lnTo>
                    <a:pt x="554983" y="29070"/>
                  </a:lnTo>
                  <a:lnTo>
                    <a:pt x="636909" y="68712"/>
                  </a:lnTo>
                  <a:lnTo>
                    <a:pt x="758476" y="145352"/>
                  </a:lnTo>
                  <a:lnTo>
                    <a:pt x="813975" y="184994"/>
                  </a:lnTo>
                  <a:lnTo>
                    <a:pt x="837760" y="208779"/>
                  </a:lnTo>
                  <a:lnTo>
                    <a:pt x="858902" y="235207"/>
                  </a:lnTo>
                  <a:lnTo>
                    <a:pt x="864187" y="264277"/>
                  </a:lnTo>
                  <a:lnTo>
                    <a:pt x="864187" y="290705"/>
                  </a:lnTo>
                  <a:lnTo>
                    <a:pt x="856259" y="322418"/>
                  </a:lnTo>
                  <a:lnTo>
                    <a:pt x="837760" y="348846"/>
                  </a:lnTo>
                  <a:lnTo>
                    <a:pt x="806046" y="377917"/>
                  </a:lnTo>
                  <a:lnTo>
                    <a:pt x="779618" y="404344"/>
                  </a:lnTo>
                  <a:lnTo>
                    <a:pt x="681836" y="544411"/>
                  </a:lnTo>
                  <a:lnTo>
                    <a:pt x="594624" y="6712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7">
              <a:extLst>
                <a:ext uri="{FF2B5EF4-FFF2-40B4-BE49-F238E27FC236}">
                  <a16:creationId xmlns:a16="http://schemas.microsoft.com/office/drawing/2014/main" id="{9CC66C5E-FBAA-4E35-8E07-CA81CC265B68}"/>
                </a:ext>
              </a:extLst>
            </p:cNvPr>
            <p:cNvSpPr/>
            <p:nvPr/>
          </p:nvSpPr>
          <p:spPr>
            <a:xfrm>
              <a:off x="5702300" y="2982914"/>
              <a:ext cx="509588" cy="1208087"/>
            </a:xfrm>
            <a:custGeom>
              <a:avLst/>
              <a:gdLst>
                <a:gd name="connsiteX0" fmla="*/ 383202 w 510056"/>
                <a:gd name="connsiteY0" fmla="*/ 301277 h 1207748"/>
                <a:gd name="connsiteX1" fmla="*/ 510056 w 510056"/>
                <a:gd name="connsiteY1" fmla="*/ 1022754 h 1207748"/>
                <a:gd name="connsiteX2" fmla="*/ 502127 w 510056"/>
                <a:gd name="connsiteY2" fmla="*/ 1109966 h 1207748"/>
                <a:gd name="connsiteX3" fmla="*/ 480985 w 510056"/>
                <a:gd name="connsiteY3" fmla="*/ 1136394 h 1207748"/>
                <a:gd name="connsiteX4" fmla="*/ 465128 w 510056"/>
                <a:gd name="connsiteY4" fmla="*/ 1152250 h 1207748"/>
                <a:gd name="connsiteX5" fmla="*/ 446629 w 510056"/>
                <a:gd name="connsiteY5" fmla="*/ 1181321 h 1207748"/>
                <a:gd name="connsiteX6" fmla="*/ 433415 w 510056"/>
                <a:gd name="connsiteY6" fmla="*/ 1205106 h 1207748"/>
                <a:gd name="connsiteX7" fmla="*/ 404345 w 510056"/>
                <a:gd name="connsiteY7" fmla="*/ 1207748 h 1207748"/>
                <a:gd name="connsiteX8" fmla="*/ 362060 w 510056"/>
                <a:gd name="connsiteY8" fmla="*/ 1191892 h 1207748"/>
                <a:gd name="connsiteX9" fmla="*/ 332990 w 510056"/>
                <a:gd name="connsiteY9" fmla="*/ 1170750 h 1207748"/>
                <a:gd name="connsiteX10" fmla="*/ 309205 w 510056"/>
                <a:gd name="connsiteY10" fmla="*/ 1136394 h 1207748"/>
                <a:gd name="connsiteX11" fmla="*/ 295991 w 510056"/>
                <a:gd name="connsiteY11" fmla="*/ 1072967 h 1207748"/>
                <a:gd name="connsiteX12" fmla="*/ 145353 w 510056"/>
                <a:gd name="connsiteY12" fmla="*/ 314491 h 1207748"/>
                <a:gd name="connsiteX13" fmla="*/ 124211 w 510056"/>
                <a:gd name="connsiteY13" fmla="*/ 240493 h 1207748"/>
                <a:gd name="connsiteX14" fmla="*/ 100426 w 510056"/>
                <a:gd name="connsiteY14" fmla="*/ 184995 h 1207748"/>
                <a:gd name="connsiteX15" fmla="*/ 71355 w 510056"/>
                <a:gd name="connsiteY15" fmla="*/ 140068 h 1207748"/>
                <a:gd name="connsiteX16" fmla="*/ 36999 w 510056"/>
                <a:gd name="connsiteY16" fmla="*/ 95140 h 1207748"/>
                <a:gd name="connsiteX17" fmla="*/ 13214 w 510056"/>
                <a:gd name="connsiteY17" fmla="*/ 71355 h 1207748"/>
                <a:gd name="connsiteX18" fmla="*/ 0 w 510056"/>
                <a:gd name="connsiteY18" fmla="*/ 44928 h 1207748"/>
                <a:gd name="connsiteX19" fmla="*/ 5286 w 510056"/>
                <a:gd name="connsiteY19" fmla="*/ 18500 h 1207748"/>
                <a:gd name="connsiteX20" fmla="*/ 18500 w 510056"/>
                <a:gd name="connsiteY20" fmla="*/ 2643 h 1207748"/>
                <a:gd name="connsiteX21" fmla="*/ 42285 w 510056"/>
                <a:gd name="connsiteY21" fmla="*/ 0 h 1207748"/>
                <a:gd name="connsiteX22" fmla="*/ 76641 w 510056"/>
                <a:gd name="connsiteY22" fmla="*/ 2643 h 1207748"/>
                <a:gd name="connsiteX23" fmla="*/ 116282 w 510056"/>
                <a:gd name="connsiteY23" fmla="*/ 13214 h 1207748"/>
                <a:gd name="connsiteX24" fmla="*/ 182352 w 510056"/>
                <a:gd name="connsiteY24" fmla="*/ 34357 h 1207748"/>
                <a:gd name="connsiteX25" fmla="*/ 248421 w 510056"/>
                <a:gd name="connsiteY25" fmla="*/ 63427 h 1207748"/>
                <a:gd name="connsiteX26" fmla="*/ 346204 w 510056"/>
                <a:gd name="connsiteY26" fmla="*/ 121568 h 1207748"/>
                <a:gd name="connsiteX27" fmla="*/ 383202 w 510056"/>
                <a:gd name="connsiteY27" fmla="*/ 301277 h 120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0056" h="1207748">
                  <a:moveTo>
                    <a:pt x="383202" y="301277"/>
                  </a:moveTo>
                  <a:lnTo>
                    <a:pt x="510056" y="1022754"/>
                  </a:lnTo>
                  <a:lnTo>
                    <a:pt x="502127" y="1109966"/>
                  </a:lnTo>
                  <a:lnTo>
                    <a:pt x="480985" y="1136394"/>
                  </a:lnTo>
                  <a:lnTo>
                    <a:pt x="465128" y="1152250"/>
                  </a:lnTo>
                  <a:lnTo>
                    <a:pt x="446629" y="1181321"/>
                  </a:lnTo>
                  <a:lnTo>
                    <a:pt x="433415" y="1205106"/>
                  </a:lnTo>
                  <a:lnTo>
                    <a:pt x="404345" y="1207748"/>
                  </a:lnTo>
                  <a:lnTo>
                    <a:pt x="362060" y="1191892"/>
                  </a:lnTo>
                  <a:lnTo>
                    <a:pt x="332990" y="1170750"/>
                  </a:lnTo>
                  <a:lnTo>
                    <a:pt x="309205" y="1136394"/>
                  </a:lnTo>
                  <a:lnTo>
                    <a:pt x="295991" y="1072967"/>
                  </a:lnTo>
                  <a:lnTo>
                    <a:pt x="145353" y="314491"/>
                  </a:lnTo>
                  <a:lnTo>
                    <a:pt x="124211" y="240493"/>
                  </a:lnTo>
                  <a:lnTo>
                    <a:pt x="100426" y="184995"/>
                  </a:lnTo>
                  <a:lnTo>
                    <a:pt x="71355" y="140068"/>
                  </a:lnTo>
                  <a:lnTo>
                    <a:pt x="36999" y="95140"/>
                  </a:lnTo>
                  <a:lnTo>
                    <a:pt x="13214" y="71355"/>
                  </a:lnTo>
                  <a:lnTo>
                    <a:pt x="0" y="44928"/>
                  </a:lnTo>
                  <a:lnTo>
                    <a:pt x="5286" y="18500"/>
                  </a:lnTo>
                  <a:lnTo>
                    <a:pt x="18500" y="2643"/>
                  </a:lnTo>
                  <a:lnTo>
                    <a:pt x="42285" y="0"/>
                  </a:lnTo>
                  <a:lnTo>
                    <a:pt x="76641" y="2643"/>
                  </a:lnTo>
                  <a:lnTo>
                    <a:pt x="116282" y="13214"/>
                  </a:lnTo>
                  <a:lnTo>
                    <a:pt x="182352" y="34357"/>
                  </a:lnTo>
                  <a:lnTo>
                    <a:pt x="248421" y="63427"/>
                  </a:lnTo>
                  <a:lnTo>
                    <a:pt x="346204" y="121568"/>
                  </a:lnTo>
                  <a:lnTo>
                    <a:pt x="383202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9">
              <a:extLst>
                <a:ext uri="{FF2B5EF4-FFF2-40B4-BE49-F238E27FC236}">
                  <a16:creationId xmlns:a16="http://schemas.microsoft.com/office/drawing/2014/main" id="{80FA0D45-7C68-434A-9552-6705BB65E099}"/>
                </a:ext>
              </a:extLst>
            </p:cNvPr>
            <p:cNvSpPr/>
            <p:nvPr/>
          </p:nvSpPr>
          <p:spPr>
            <a:xfrm>
              <a:off x="5981701" y="2782888"/>
              <a:ext cx="1839913" cy="1212850"/>
            </a:xfrm>
            <a:custGeom>
              <a:avLst/>
              <a:gdLst>
                <a:gd name="connsiteX0" fmla="*/ 158567 w 1839371"/>
                <a:gd name="connsiteY0" fmla="*/ 264277 h 1213033"/>
                <a:gd name="connsiteX1" fmla="*/ 806046 w 1839371"/>
                <a:gd name="connsiteY1" fmla="*/ 153281 h 1213033"/>
                <a:gd name="connsiteX2" fmla="*/ 1033325 w 1839371"/>
                <a:gd name="connsiteY2" fmla="*/ 105711 h 1213033"/>
                <a:gd name="connsiteX3" fmla="*/ 1339887 w 1839371"/>
                <a:gd name="connsiteY3" fmla="*/ 47570 h 1213033"/>
                <a:gd name="connsiteX4" fmla="*/ 1437670 w 1839371"/>
                <a:gd name="connsiteY4" fmla="*/ 21142 h 1213033"/>
                <a:gd name="connsiteX5" fmla="*/ 1493168 w 1839371"/>
                <a:gd name="connsiteY5" fmla="*/ 0 h 1213033"/>
                <a:gd name="connsiteX6" fmla="*/ 1511667 w 1839371"/>
                <a:gd name="connsiteY6" fmla="*/ 0 h 1213033"/>
                <a:gd name="connsiteX7" fmla="*/ 1556594 w 1839371"/>
                <a:gd name="connsiteY7" fmla="*/ 5285 h 1213033"/>
                <a:gd name="connsiteX8" fmla="*/ 1612093 w 1839371"/>
                <a:gd name="connsiteY8" fmla="*/ 29070 h 1213033"/>
                <a:gd name="connsiteX9" fmla="*/ 1670234 w 1839371"/>
                <a:gd name="connsiteY9" fmla="*/ 73997 h 1213033"/>
                <a:gd name="connsiteX10" fmla="*/ 1731018 w 1839371"/>
                <a:gd name="connsiteY10" fmla="*/ 129496 h 1213033"/>
                <a:gd name="connsiteX11" fmla="*/ 1781230 w 1839371"/>
                <a:gd name="connsiteY11" fmla="*/ 184994 h 1213033"/>
                <a:gd name="connsiteX12" fmla="*/ 1820872 w 1839371"/>
                <a:gd name="connsiteY12" fmla="*/ 235207 h 1213033"/>
                <a:gd name="connsiteX13" fmla="*/ 1839371 w 1839371"/>
                <a:gd name="connsiteY13" fmla="*/ 266920 h 1213033"/>
                <a:gd name="connsiteX14" fmla="*/ 1839371 w 1839371"/>
                <a:gd name="connsiteY14" fmla="*/ 301276 h 1213033"/>
                <a:gd name="connsiteX15" fmla="*/ 1828800 w 1839371"/>
                <a:gd name="connsiteY15" fmla="*/ 340918 h 1213033"/>
                <a:gd name="connsiteX16" fmla="*/ 1791801 w 1839371"/>
                <a:gd name="connsiteY16" fmla="*/ 388487 h 1213033"/>
                <a:gd name="connsiteX17" fmla="*/ 1762731 w 1839371"/>
                <a:gd name="connsiteY17" fmla="*/ 422844 h 1213033"/>
                <a:gd name="connsiteX18" fmla="*/ 1736303 w 1839371"/>
                <a:gd name="connsiteY18" fmla="*/ 499484 h 1213033"/>
                <a:gd name="connsiteX19" fmla="*/ 1585665 w 1839371"/>
                <a:gd name="connsiteY19" fmla="*/ 919685 h 1213033"/>
                <a:gd name="connsiteX20" fmla="*/ 1516953 w 1839371"/>
                <a:gd name="connsiteY20" fmla="*/ 1128464 h 1213033"/>
                <a:gd name="connsiteX21" fmla="*/ 1495811 w 1839371"/>
                <a:gd name="connsiteY21" fmla="*/ 1157535 h 1213033"/>
                <a:gd name="connsiteX22" fmla="*/ 1453526 w 1839371"/>
                <a:gd name="connsiteY22" fmla="*/ 1186605 h 1213033"/>
                <a:gd name="connsiteX23" fmla="*/ 1419170 w 1839371"/>
                <a:gd name="connsiteY23" fmla="*/ 1207748 h 1213033"/>
                <a:gd name="connsiteX24" fmla="*/ 1384814 w 1839371"/>
                <a:gd name="connsiteY24" fmla="*/ 1213033 h 1213033"/>
                <a:gd name="connsiteX25" fmla="*/ 1353101 w 1839371"/>
                <a:gd name="connsiteY25" fmla="*/ 1202462 h 1213033"/>
                <a:gd name="connsiteX26" fmla="*/ 1313459 w 1839371"/>
                <a:gd name="connsiteY26" fmla="*/ 1173392 h 1213033"/>
                <a:gd name="connsiteX27" fmla="*/ 1273818 w 1839371"/>
                <a:gd name="connsiteY27" fmla="*/ 1139035 h 1213033"/>
                <a:gd name="connsiteX28" fmla="*/ 1247390 w 1839371"/>
                <a:gd name="connsiteY28" fmla="*/ 1096751 h 1213033"/>
                <a:gd name="connsiteX29" fmla="*/ 1337244 w 1839371"/>
                <a:gd name="connsiteY29" fmla="*/ 964612 h 1213033"/>
                <a:gd name="connsiteX30" fmla="*/ 1363672 w 1839371"/>
                <a:gd name="connsiteY30" fmla="*/ 848330 h 1213033"/>
                <a:gd name="connsiteX31" fmla="*/ 1469383 w 1839371"/>
                <a:gd name="connsiteY31" fmla="*/ 340918 h 1213033"/>
                <a:gd name="connsiteX32" fmla="*/ 1482597 w 1839371"/>
                <a:gd name="connsiteY32" fmla="*/ 274848 h 1213033"/>
                <a:gd name="connsiteX33" fmla="*/ 1477311 w 1839371"/>
                <a:gd name="connsiteY33" fmla="*/ 251063 h 1213033"/>
                <a:gd name="connsiteX34" fmla="*/ 1466740 w 1839371"/>
                <a:gd name="connsiteY34" fmla="*/ 229921 h 1213033"/>
                <a:gd name="connsiteX35" fmla="*/ 1437670 w 1839371"/>
                <a:gd name="connsiteY35" fmla="*/ 219350 h 1213033"/>
                <a:gd name="connsiteX36" fmla="*/ 1400671 w 1839371"/>
                <a:gd name="connsiteY36" fmla="*/ 221993 h 1213033"/>
                <a:gd name="connsiteX37" fmla="*/ 1300245 w 1839371"/>
                <a:gd name="connsiteY37" fmla="*/ 235207 h 1213033"/>
                <a:gd name="connsiteX38" fmla="*/ 1083538 w 1839371"/>
                <a:gd name="connsiteY38" fmla="*/ 269563 h 1213033"/>
                <a:gd name="connsiteX39" fmla="*/ 31714 w 1839371"/>
                <a:gd name="connsiteY39" fmla="*/ 433415 h 1213033"/>
                <a:gd name="connsiteX40" fmla="*/ 0 w 1839371"/>
                <a:gd name="connsiteY40" fmla="*/ 293348 h 1213033"/>
                <a:gd name="connsiteX41" fmla="*/ 158567 w 1839371"/>
                <a:gd name="connsiteY41" fmla="*/ 264277 h 121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9371" h="1213033">
                  <a:moveTo>
                    <a:pt x="158567" y="264277"/>
                  </a:moveTo>
                  <a:lnTo>
                    <a:pt x="806046" y="153281"/>
                  </a:lnTo>
                  <a:lnTo>
                    <a:pt x="1033325" y="105711"/>
                  </a:lnTo>
                  <a:lnTo>
                    <a:pt x="1339887" y="47570"/>
                  </a:lnTo>
                  <a:lnTo>
                    <a:pt x="1437670" y="21142"/>
                  </a:lnTo>
                  <a:lnTo>
                    <a:pt x="1493168" y="0"/>
                  </a:lnTo>
                  <a:lnTo>
                    <a:pt x="1511667" y="0"/>
                  </a:lnTo>
                  <a:lnTo>
                    <a:pt x="1556594" y="5285"/>
                  </a:lnTo>
                  <a:lnTo>
                    <a:pt x="1612093" y="29070"/>
                  </a:lnTo>
                  <a:lnTo>
                    <a:pt x="1670234" y="73997"/>
                  </a:lnTo>
                  <a:lnTo>
                    <a:pt x="1731018" y="129496"/>
                  </a:lnTo>
                  <a:lnTo>
                    <a:pt x="1781230" y="184994"/>
                  </a:lnTo>
                  <a:lnTo>
                    <a:pt x="1820872" y="235207"/>
                  </a:lnTo>
                  <a:lnTo>
                    <a:pt x="1839371" y="266920"/>
                  </a:lnTo>
                  <a:lnTo>
                    <a:pt x="1839371" y="301276"/>
                  </a:lnTo>
                  <a:lnTo>
                    <a:pt x="1828800" y="340918"/>
                  </a:lnTo>
                  <a:lnTo>
                    <a:pt x="1791801" y="388487"/>
                  </a:lnTo>
                  <a:lnTo>
                    <a:pt x="1762731" y="422844"/>
                  </a:lnTo>
                  <a:lnTo>
                    <a:pt x="1736303" y="499484"/>
                  </a:lnTo>
                  <a:lnTo>
                    <a:pt x="1585665" y="919685"/>
                  </a:lnTo>
                  <a:lnTo>
                    <a:pt x="1516953" y="1128464"/>
                  </a:lnTo>
                  <a:lnTo>
                    <a:pt x="1495811" y="1157535"/>
                  </a:lnTo>
                  <a:lnTo>
                    <a:pt x="1453526" y="1186605"/>
                  </a:lnTo>
                  <a:lnTo>
                    <a:pt x="1419170" y="1207748"/>
                  </a:lnTo>
                  <a:lnTo>
                    <a:pt x="1384814" y="1213033"/>
                  </a:lnTo>
                  <a:lnTo>
                    <a:pt x="1353101" y="1202462"/>
                  </a:lnTo>
                  <a:lnTo>
                    <a:pt x="1313459" y="1173392"/>
                  </a:lnTo>
                  <a:lnTo>
                    <a:pt x="1273818" y="1139035"/>
                  </a:lnTo>
                  <a:lnTo>
                    <a:pt x="1247390" y="1096751"/>
                  </a:lnTo>
                  <a:lnTo>
                    <a:pt x="1337244" y="964612"/>
                  </a:lnTo>
                  <a:lnTo>
                    <a:pt x="1363672" y="848330"/>
                  </a:lnTo>
                  <a:lnTo>
                    <a:pt x="1469383" y="340918"/>
                  </a:lnTo>
                  <a:lnTo>
                    <a:pt x="1482597" y="274848"/>
                  </a:lnTo>
                  <a:lnTo>
                    <a:pt x="1477311" y="251063"/>
                  </a:lnTo>
                  <a:lnTo>
                    <a:pt x="1466740" y="229921"/>
                  </a:lnTo>
                  <a:lnTo>
                    <a:pt x="1437670" y="219350"/>
                  </a:lnTo>
                  <a:lnTo>
                    <a:pt x="1400671" y="221993"/>
                  </a:lnTo>
                  <a:lnTo>
                    <a:pt x="1300245" y="235207"/>
                  </a:lnTo>
                  <a:lnTo>
                    <a:pt x="1083538" y="269563"/>
                  </a:lnTo>
                  <a:lnTo>
                    <a:pt x="31714" y="433415"/>
                  </a:lnTo>
                  <a:lnTo>
                    <a:pt x="0" y="293348"/>
                  </a:lnTo>
                  <a:lnTo>
                    <a:pt x="158567" y="264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18">
              <a:extLst>
                <a:ext uri="{FF2B5EF4-FFF2-40B4-BE49-F238E27FC236}">
                  <a16:creationId xmlns:a16="http://schemas.microsoft.com/office/drawing/2014/main" id="{BF57216F-C886-4D93-ADFC-BC082040139E}"/>
                </a:ext>
              </a:extLst>
            </p:cNvPr>
            <p:cNvSpPr/>
            <p:nvPr/>
          </p:nvSpPr>
          <p:spPr>
            <a:xfrm>
              <a:off x="6121400" y="3752850"/>
              <a:ext cx="1244600" cy="319088"/>
            </a:xfrm>
            <a:custGeom>
              <a:avLst/>
              <a:gdLst>
                <a:gd name="connsiteX0" fmla="*/ 174423 w 1244747"/>
                <a:gd name="connsiteY0" fmla="*/ 171780 h 319776"/>
                <a:gd name="connsiteX1" fmla="*/ 866830 w 1244747"/>
                <a:gd name="connsiteY1" fmla="*/ 47570 h 319776"/>
                <a:gd name="connsiteX2" fmla="*/ 951399 w 1244747"/>
                <a:gd name="connsiteY2" fmla="*/ 29070 h 319776"/>
                <a:gd name="connsiteX3" fmla="*/ 1028040 w 1244747"/>
                <a:gd name="connsiteY3" fmla="*/ 7928 h 319776"/>
                <a:gd name="connsiteX4" fmla="*/ 1080895 w 1244747"/>
                <a:gd name="connsiteY4" fmla="*/ 0 h 319776"/>
                <a:gd name="connsiteX5" fmla="*/ 1141679 w 1244747"/>
                <a:gd name="connsiteY5" fmla="*/ 0 h 319776"/>
                <a:gd name="connsiteX6" fmla="*/ 1244747 w 1244747"/>
                <a:gd name="connsiteY6" fmla="*/ 18499 h 319776"/>
                <a:gd name="connsiteX7" fmla="*/ 1231533 w 1244747"/>
                <a:gd name="connsiteY7" fmla="*/ 137424 h 319776"/>
                <a:gd name="connsiteX8" fmla="*/ 1078252 w 1244747"/>
                <a:gd name="connsiteY8" fmla="*/ 150638 h 319776"/>
                <a:gd name="connsiteX9" fmla="*/ 647480 w 1244747"/>
                <a:gd name="connsiteY9" fmla="*/ 235207 h 319776"/>
                <a:gd name="connsiteX10" fmla="*/ 325062 w 1244747"/>
                <a:gd name="connsiteY10" fmla="*/ 274848 h 319776"/>
                <a:gd name="connsiteX11" fmla="*/ 2643 w 1244747"/>
                <a:gd name="connsiteY11" fmla="*/ 319776 h 319776"/>
                <a:gd name="connsiteX12" fmla="*/ 0 w 1244747"/>
                <a:gd name="connsiteY12" fmla="*/ 195565 h 319776"/>
                <a:gd name="connsiteX13" fmla="*/ 174423 w 1244747"/>
                <a:gd name="connsiteY13" fmla="*/ 171780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4747" h="319776">
                  <a:moveTo>
                    <a:pt x="174423" y="171780"/>
                  </a:moveTo>
                  <a:lnTo>
                    <a:pt x="866830" y="47570"/>
                  </a:lnTo>
                  <a:lnTo>
                    <a:pt x="951399" y="29070"/>
                  </a:lnTo>
                  <a:lnTo>
                    <a:pt x="1028040" y="7928"/>
                  </a:lnTo>
                  <a:lnTo>
                    <a:pt x="1080895" y="0"/>
                  </a:lnTo>
                  <a:lnTo>
                    <a:pt x="1141679" y="0"/>
                  </a:lnTo>
                  <a:lnTo>
                    <a:pt x="1244747" y="18499"/>
                  </a:lnTo>
                  <a:lnTo>
                    <a:pt x="1231533" y="137424"/>
                  </a:lnTo>
                  <a:lnTo>
                    <a:pt x="1078252" y="150638"/>
                  </a:lnTo>
                  <a:lnTo>
                    <a:pt x="647480" y="235207"/>
                  </a:lnTo>
                  <a:lnTo>
                    <a:pt x="325062" y="274848"/>
                  </a:lnTo>
                  <a:lnTo>
                    <a:pt x="2643" y="319776"/>
                  </a:lnTo>
                  <a:lnTo>
                    <a:pt x="0" y="195565"/>
                  </a:lnTo>
                  <a:lnTo>
                    <a:pt x="174423" y="1717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1">
              <a:extLst>
                <a:ext uri="{FF2B5EF4-FFF2-40B4-BE49-F238E27FC236}">
                  <a16:creationId xmlns:a16="http://schemas.microsoft.com/office/drawing/2014/main" id="{4B71C5FD-1A03-4619-9379-947402926E4B}"/>
                </a:ext>
              </a:extLst>
            </p:cNvPr>
            <p:cNvSpPr/>
            <p:nvPr/>
          </p:nvSpPr>
          <p:spPr>
            <a:xfrm>
              <a:off x="5248275" y="4038600"/>
              <a:ext cx="1335088" cy="1727200"/>
            </a:xfrm>
            <a:custGeom>
              <a:avLst/>
              <a:gdLst>
                <a:gd name="connsiteX0" fmla="*/ 1177537 w 1335419"/>
                <a:gd name="connsiteY0" fmla="*/ 572323 h 1726835"/>
                <a:gd name="connsiteX1" fmla="*/ 1075572 w 1335419"/>
                <a:gd name="connsiteY1" fmla="*/ 733494 h 1726835"/>
                <a:gd name="connsiteX2" fmla="*/ 990052 w 1335419"/>
                <a:gd name="connsiteY2" fmla="*/ 851905 h 1726835"/>
                <a:gd name="connsiteX3" fmla="*/ 891376 w 1335419"/>
                <a:gd name="connsiteY3" fmla="*/ 980184 h 1726835"/>
                <a:gd name="connsiteX4" fmla="*/ 779543 w 1335419"/>
                <a:gd name="connsiteY4" fmla="*/ 1105174 h 1726835"/>
                <a:gd name="connsiteX5" fmla="*/ 657842 w 1335419"/>
                <a:gd name="connsiteY5" fmla="*/ 1240032 h 1726835"/>
                <a:gd name="connsiteX6" fmla="*/ 503249 w 1335419"/>
                <a:gd name="connsiteY6" fmla="*/ 1378179 h 1726835"/>
                <a:gd name="connsiteX7" fmla="*/ 338789 w 1335419"/>
                <a:gd name="connsiteY7" fmla="*/ 1516325 h 1726835"/>
                <a:gd name="connsiteX8" fmla="*/ 197353 w 1335419"/>
                <a:gd name="connsiteY8" fmla="*/ 1621580 h 1726835"/>
                <a:gd name="connsiteX9" fmla="*/ 69074 w 1335419"/>
                <a:gd name="connsiteY9" fmla="*/ 1703810 h 1726835"/>
                <a:gd name="connsiteX10" fmla="*/ 26314 w 1335419"/>
                <a:gd name="connsiteY10" fmla="*/ 1726835 h 1726835"/>
                <a:gd name="connsiteX11" fmla="*/ 9868 w 1335419"/>
                <a:gd name="connsiteY11" fmla="*/ 1723546 h 1726835"/>
                <a:gd name="connsiteX12" fmla="*/ 0 w 1335419"/>
                <a:gd name="connsiteY12" fmla="*/ 1710389 h 1726835"/>
                <a:gd name="connsiteX13" fmla="*/ 6579 w 1335419"/>
                <a:gd name="connsiteY13" fmla="*/ 1684075 h 1726835"/>
                <a:gd name="connsiteX14" fmla="*/ 19736 w 1335419"/>
                <a:gd name="connsiteY14" fmla="*/ 1664340 h 1726835"/>
                <a:gd name="connsiteX15" fmla="*/ 65785 w 1335419"/>
                <a:gd name="connsiteY15" fmla="*/ 1624869 h 1726835"/>
                <a:gd name="connsiteX16" fmla="*/ 243402 w 1335419"/>
                <a:gd name="connsiteY16" fmla="*/ 1457120 h 1726835"/>
                <a:gd name="connsiteX17" fmla="*/ 368392 w 1335419"/>
                <a:gd name="connsiteY17" fmla="*/ 1325551 h 1726835"/>
                <a:gd name="connsiteX18" fmla="*/ 519695 w 1335419"/>
                <a:gd name="connsiteY18" fmla="*/ 1154512 h 1726835"/>
                <a:gd name="connsiteX19" fmla="*/ 634818 w 1335419"/>
                <a:gd name="connsiteY19" fmla="*/ 1006498 h 1726835"/>
                <a:gd name="connsiteX20" fmla="*/ 740072 w 1335419"/>
                <a:gd name="connsiteY20" fmla="*/ 858484 h 1726835"/>
                <a:gd name="connsiteX21" fmla="*/ 825592 w 1335419"/>
                <a:gd name="connsiteY21" fmla="*/ 726915 h 1726835"/>
                <a:gd name="connsiteX22" fmla="*/ 920979 w 1335419"/>
                <a:gd name="connsiteY22" fmla="*/ 559166 h 1726835"/>
                <a:gd name="connsiteX23" fmla="*/ 980185 w 1335419"/>
                <a:gd name="connsiteY23" fmla="*/ 437465 h 1726835"/>
                <a:gd name="connsiteX24" fmla="*/ 1042680 w 1335419"/>
                <a:gd name="connsiteY24" fmla="*/ 289451 h 1726835"/>
                <a:gd name="connsiteX25" fmla="*/ 1036101 w 1335419"/>
                <a:gd name="connsiteY25" fmla="*/ 246691 h 1726835"/>
                <a:gd name="connsiteX26" fmla="*/ 1019655 w 1335419"/>
                <a:gd name="connsiteY26" fmla="*/ 167750 h 1726835"/>
                <a:gd name="connsiteX27" fmla="*/ 999920 w 1335419"/>
                <a:gd name="connsiteY27" fmla="*/ 111833 h 1726835"/>
                <a:gd name="connsiteX28" fmla="*/ 983474 w 1335419"/>
                <a:gd name="connsiteY28" fmla="*/ 78941 h 1726835"/>
                <a:gd name="connsiteX29" fmla="*/ 967028 w 1335419"/>
                <a:gd name="connsiteY29" fmla="*/ 62495 h 1726835"/>
                <a:gd name="connsiteX30" fmla="*/ 914400 w 1335419"/>
                <a:gd name="connsiteY30" fmla="*/ 59206 h 1726835"/>
                <a:gd name="connsiteX31" fmla="*/ 937425 w 1335419"/>
                <a:gd name="connsiteY31" fmla="*/ 0 h 1726835"/>
                <a:gd name="connsiteX32" fmla="*/ 1032812 w 1335419"/>
                <a:gd name="connsiteY32" fmla="*/ 29603 h 1726835"/>
                <a:gd name="connsiteX33" fmla="*/ 1095307 w 1335419"/>
                <a:gd name="connsiteY33" fmla="*/ 59206 h 1726835"/>
                <a:gd name="connsiteX34" fmla="*/ 1141356 w 1335419"/>
                <a:gd name="connsiteY34" fmla="*/ 85520 h 1726835"/>
                <a:gd name="connsiteX35" fmla="*/ 1187405 w 1335419"/>
                <a:gd name="connsiteY35" fmla="*/ 118412 h 1726835"/>
                <a:gd name="connsiteX36" fmla="*/ 1236743 w 1335419"/>
                <a:gd name="connsiteY36" fmla="*/ 161171 h 1726835"/>
                <a:gd name="connsiteX37" fmla="*/ 1279503 w 1335419"/>
                <a:gd name="connsiteY37" fmla="*/ 207220 h 1726835"/>
                <a:gd name="connsiteX38" fmla="*/ 1315684 w 1335419"/>
                <a:gd name="connsiteY38" fmla="*/ 266426 h 1726835"/>
                <a:gd name="connsiteX39" fmla="*/ 1328841 w 1335419"/>
                <a:gd name="connsiteY39" fmla="*/ 305897 h 1726835"/>
                <a:gd name="connsiteX40" fmla="*/ 1335419 w 1335419"/>
                <a:gd name="connsiteY40" fmla="*/ 348656 h 1726835"/>
                <a:gd name="connsiteX41" fmla="*/ 1325551 w 1335419"/>
                <a:gd name="connsiteY41" fmla="*/ 374970 h 1726835"/>
                <a:gd name="connsiteX42" fmla="*/ 1305816 w 1335419"/>
                <a:gd name="connsiteY42" fmla="*/ 407862 h 1726835"/>
                <a:gd name="connsiteX43" fmla="*/ 1263056 w 1335419"/>
                <a:gd name="connsiteY43" fmla="*/ 447333 h 1726835"/>
                <a:gd name="connsiteX44" fmla="*/ 1236743 w 1335419"/>
                <a:gd name="connsiteY44" fmla="*/ 470357 h 1726835"/>
                <a:gd name="connsiteX45" fmla="*/ 1177537 w 1335419"/>
                <a:gd name="connsiteY45" fmla="*/ 572323 h 172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35419" h="1726835">
                  <a:moveTo>
                    <a:pt x="1177537" y="572323"/>
                  </a:moveTo>
                  <a:lnTo>
                    <a:pt x="1075572" y="733494"/>
                  </a:lnTo>
                  <a:lnTo>
                    <a:pt x="990052" y="851905"/>
                  </a:lnTo>
                  <a:lnTo>
                    <a:pt x="891376" y="980184"/>
                  </a:lnTo>
                  <a:lnTo>
                    <a:pt x="779543" y="1105174"/>
                  </a:lnTo>
                  <a:lnTo>
                    <a:pt x="657842" y="1240032"/>
                  </a:lnTo>
                  <a:lnTo>
                    <a:pt x="503249" y="1378179"/>
                  </a:lnTo>
                  <a:lnTo>
                    <a:pt x="338789" y="1516325"/>
                  </a:lnTo>
                  <a:lnTo>
                    <a:pt x="197353" y="1621580"/>
                  </a:lnTo>
                  <a:lnTo>
                    <a:pt x="69074" y="1703810"/>
                  </a:lnTo>
                  <a:lnTo>
                    <a:pt x="26314" y="1726835"/>
                  </a:lnTo>
                  <a:lnTo>
                    <a:pt x="9868" y="1723546"/>
                  </a:lnTo>
                  <a:lnTo>
                    <a:pt x="0" y="1710389"/>
                  </a:lnTo>
                  <a:lnTo>
                    <a:pt x="6579" y="1684075"/>
                  </a:lnTo>
                  <a:lnTo>
                    <a:pt x="19736" y="1664340"/>
                  </a:lnTo>
                  <a:lnTo>
                    <a:pt x="65785" y="1624869"/>
                  </a:lnTo>
                  <a:lnTo>
                    <a:pt x="243402" y="1457120"/>
                  </a:lnTo>
                  <a:lnTo>
                    <a:pt x="368392" y="1325551"/>
                  </a:lnTo>
                  <a:lnTo>
                    <a:pt x="519695" y="1154512"/>
                  </a:lnTo>
                  <a:lnTo>
                    <a:pt x="634818" y="1006498"/>
                  </a:lnTo>
                  <a:lnTo>
                    <a:pt x="740072" y="858484"/>
                  </a:lnTo>
                  <a:lnTo>
                    <a:pt x="825592" y="726915"/>
                  </a:lnTo>
                  <a:lnTo>
                    <a:pt x="920979" y="559166"/>
                  </a:lnTo>
                  <a:lnTo>
                    <a:pt x="980185" y="437465"/>
                  </a:lnTo>
                  <a:lnTo>
                    <a:pt x="1042680" y="289451"/>
                  </a:lnTo>
                  <a:lnTo>
                    <a:pt x="1036101" y="246691"/>
                  </a:lnTo>
                  <a:lnTo>
                    <a:pt x="1019655" y="167750"/>
                  </a:lnTo>
                  <a:lnTo>
                    <a:pt x="999920" y="111833"/>
                  </a:lnTo>
                  <a:lnTo>
                    <a:pt x="983474" y="78941"/>
                  </a:lnTo>
                  <a:lnTo>
                    <a:pt x="967028" y="62495"/>
                  </a:lnTo>
                  <a:lnTo>
                    <a:pt x="914400" y="59206"/>
                  </a:lnTo>
                  <a:lnTo>
                    <a:pt x="937425" y="0"/>
                  </a:lnTo>
                  <a:lnTo>
                    <a:pt x="1032812" y="29603"/>
                  </a:lnTo>
                  <a:lnTo>
                    <a:pt x="1095307" y="59206"/>
                  </a:lnTo>
                  <a:lnTo>
                    <a:pt x="1141356" y="85520"/>
                  </a:lnTo>
                  <a:lnTo>
                    <a:pt x="1187405" y="118412"/>
                  </a:lnTo>
                  <a:lnTo>
                    <a:pt x="1236743" y="161171"/>
                  </a:lnTo>
                  <a:lnTo>
                    <a:pt x="1279503" y="207220"/>
                  </a:lnTo>
                  <a:lnTo>
                    <a:pt x="1315684" y="266426"/>
                  </a:lnTo>
                  <a:lnTo>
                    <a:pt x="1328841" y="305897"/>
                  </a:lnTo>
                  <a:lnTo>
                    <a:pt x="1335419" y="348656"/>
                  </a:lnTo>
                  <a:lnTo>
                    <a:pt x="1325551" y="374970"/>
                  </a:lnTo>
                  <a:lnTo>
                    <a:pt x="1305816" y="407862"/>
                  </a:lnTo>
                  <a:lnTo>
                    <a:pt x="1263056" y="447333"/>
                  </a:lnTo>
                  <a:lnTo>
                    <a:pt x="1236743" y="470357"/>
                  </a:lnTo>
                  <a:lnTo>
                    <a:pt x="1177537" y="5723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0">
              <a:extLst>
                <a:ext uri="{FF2B5EF4-FFF2-40B4-BE49-F238E27FC236}">
                  <a16:creationId xmlns:a16="http://schemas.microsoft.com/office/drawing/2014/main" id="{2A0378F1-0C50-42CC-874F-05DEA895B784}"/>
                </a:ext>
              </a:extLst>
            </p:cNvPr>
            <p:cNvSpPr/>
            <p:nvPr/>
          </p:nvSpPr>
          <p:spPr>
            <a:xfrm>
              <a:off x="6745288" y="3922714"/>
              <a:ext cx="1865312" cy="1895475"/>
            </a:xfrm>
            <a:custGeom>
              <a:avLst/>
              <a:gdLst>
                <a:gd name="connsiteX0" fmla="*/ 144750 w 1864105"/>
                <a:gd name="connsiteY0" fmla="*/ 300092 h 1895879"/>
                <a:gd name="connsiteX1" fmla="*/ 144750 w 1864105"/>
                <a:gd name="connsiteY1" fmla="*/ 211830 h 1895879"/>
                <a:gd name="connsiteX2" fmla="*/ 130628 w 1864105"/>
                <a:gd name="connsiteY2" fmla="*/ 144750 h 1895879"/>
                <a:gd name="connsiteX3" fmla="*/ 112976 w 1864105"/>
                <a:gd name="connsiteY3" fmla="*/ 112976 h 1895879"/>
                <a:gd name="connsiteX4" fmla="*/ 84732 w 1864105"/>
                <a:gd name="connsiteY4" fmla="*/ 81201 h 1895879"/>
                <a:gd name="connsiteX5" fmla="*/ 60018 w 1864105"/>
                <a:gd name="connsiteY5" fmla="*/ 67079 h 1895879"/>
                <a:gd name="connsiteX6" fmla="*/ 0 w 1864105"/>
                <a:gd name="connsiteY6" fmla="*/ 38835 h 1895879"/>
                <a:gd name="connsiteX7" fmla="*/ 211830 w 1864105"/>
                <a:gd name="connsiteY7" fmla="*/ 0 h 1895879"/>
                <a:gd name="connsiteX8" fmla="*/ 289501 w 1864105"/>
                <a:gd name="connsiteY8" fmla="*/ 60018 h 1895879"/>
                <a:gd name="connsiteX9" fmla="*/ 342458 w 1864105"/>
                <a:gd name="connsiteY9" fmla="*/ 109445 h 1895879"/>
                <a:gd name="connsiteX10" fmla="*/ 384824 w 1864105"/>
                <a:gd name="connsiteY10" fmla="*/ 151811 h 1895879"/>
                <a:gd name="connsiteX11" fmla="*/ 416599 w 1864105"/>
                <a:gd name="connsiteY11" fmla="*/ 194177 h 1895879"/>
                <a:gd name="connsiteX12" fmla="*/ 409538 w 1864105"/>
                <a:gd name="connsiteY12" fmla="*/ 233013 h 1895879"/>
                <a:gd name="connsiteX13" fmla="*/ 381294 w 1864105"/>
                <a:gd name="connsiteY13" fmla="*/ 434251 h 1895879"/>
                <a:gd name="connsiteX14" fmla="*/ 367172 w 1864105"/>
                <a:gd name="connsiteY14" fmla="*/ 639020 h 1895879"/>
                <a:gd name="connsiteX15" fmla="*/ 356580 w 1864105"/>
                <a:gd name="connsiteY15" fmla="*/ 843790 h 1895879"/>
                <a:gd name="connsiteX16" fmla="*/ 349519 w 1864105"/>
                <a:gd name="connsiteY16" fmla="*/ 1126230 h 1895879"/>
                <a:gd name="connsiteX17" fmla="*/ 349519 w 1864105"/>
                <a:gd name="connsiteY17" fmla="*/ 1302755 h 1895879"/>
                <a:gd name="connsiteX18" fmla="*/ 353050 w 1864105"/>
                <a:gd name="connsiteY18" fmla="*/ 1408670 h 1895879"/>
                <a:gd name="connsiteX19" fmla="*/ 363641 w 1864105"/>
                <a:gd name="connsiteY19" fmla="*/ 1479280 h 1895879"/>
                <a:gd name="connsiteX20" fmla="*/ 388355 w 1864105"/>
                <a:gd name="connsiteY20" fmla="*/ 1539298 h 1895879"/>
                <a:gd name="connsiteX21" fmla="*/ 413068 w 1864105"/>
                <a:gd name="connsiteY21" fmla="*/ 1581665 h 1895879"/>
                <a:gd name="connsiteX22" fmla="*/ 444843 w 1864105"/>
                <a:gd name="connsiteY22" fmla="*/ 1609909 h 1895879"/>
                <a:gd name="connsiteX23" fmla="*/ 497800 w 1864105"/>
                <a:gd name="connsiteY23" fmla="*/ 1634622 h 1895879"/>
                <a:gd name="connsiteX24" fmla="*/ 603715 w 1864105"/>
                <a:gd name="connsiteY24" fmla="*/ 1659336 h 1895879"/>
                <a:gd name="connsiteX25" fmla="*/ 766118 w 1864105"/>
                <a:gd name="connsiteY25" fmla="*/ 1673458 h 1895879"/>
                <a:gd name="connsiteX26" fmla="*/ 988540 w 1864105"/>
                <a:gd name="connsiteY26" fmla="*/ 1669927 h 1895879"/>
                <a:gd name="connsiteX27" fmla="*/ 1196840 w 1864105"/>
                <a:gd name="connsiteY27" fmla="*/ 1655805 h 1895879"/>
                <a:gd name="connsiteX28" fmla="*/ 1295694 w 1864105"/>
                <a:gd name="connsiteY28" fmla="*/ 1641683 h 1895879"/>
                <a:gd name="connsiteX29" fmla="*/ 1800556 w 1864105"/>
                <a:gd name="connsiteY29" fmla="*/ 1638153 h 1895879"/>
                <a:gd name="connsiteX30" fmla="*/ 1828800 w 1864105"/>
                <a:gd name="connsiteY30" fmla="*/ 1655805 h 1895879"/>
                <a:gd name="connsiteX31" fmla="*/ 1860574 w 1864105"/>
                <a:gd name="connsiteY31" fmla="*/ 1701702 h 1895879"/>
                <a:gd name="connsiteX32" fmla="*/ 1864105 w 1864105"/>
                <a:gd name="connsiteY32" fmla="*/ 1722885 h 1895879"/>
                <a:gd name="connsiteX33" fmla="*/ 1857044 w 1864105"/>
                <a:gd name="connsiteY33" fmla="*/ 1758190 h 1895879"/>
                <a:gd name="connsiteX34" fmla="*/ 1832330 w 1864105"/>
                <a:gd name="connsiteY34" fmla="*/ 1789964 h 1895879"/>
                <a:gd name="connsiteX35" fmla="*/ 1786434 w 1864105"/>
                <a:gd name="connsiteY35" fmla="*/ 1814678 h 1895879"/>
                <a:gd name="connsiteX36" fmla="*/ 1708762 w 1864105"/>
                <a:gd name="connsiteY36" fmla="*/ 1842922 h 1895879"/>
                <a:gd name="connsiteX37" fmla="*/ 1599317 w 1864105"/>
                <a:gd name="connsiteY37" fmla="*/ 1867635 h 1895879"/>
                <a:gd name="connsiteX38" fmla="*/ 1429853 w 1864105"/>
                <a:gd name="connsiteY38" fmla="*/ 1885288 h 1895879"/>
                <a:gd name="connsiteX39" fmla="*/ 1246267 w 1864105"/>
                <a:gd name="connsiteY39" fmla="*/ 1892349 h 1895879"/>
                <a:gd name="connsiteX40" fmla="*/ 1006193 w 1864105"/>
                <a:gd name="connsiteY40" fmla="*/ 1895879 h 1895879"/>
                <a:gd name="connsiteX41" fmla="*/ 794362 w 1864105"/>
                <a:gd name="connsiteY41" fmla="*/ 1885288 h 1895879"/>
                <a:gd name="connsiteX42" fmla="*/ 642551 w 1864105"/>
                <a:gd name="connsiteY42" fmla="*/ 1864105 h 1895879"/>
                <a:gd name="connsiteX43" fmla="*/ 515453 w 1864105"/>
                <a:gd name="connsiteY43" fmla="*/ 1842922 h 1895879"/>
                <a:gd name="connsiteX44" fmla="*/ 437782 w 1864105"/>
                <a:gd name="connsiteY44" fmla="*/ 1818208 h 1895879"/>
                <a:gd name="connsiteX45" fmla="*/ 370702 w 1864105"/>
                <a:gd name="connsiteY45" fmla="*/ 1782903 h 1895879"/>
                <a:gd name="connsiteX46" fmla="*/ 310684 w 1864105"/>
                <a:gd name="connsiteY46" fmla="*/ 1740537 h 1895879"/>
                <a:gd name="connsiteX47" fmla="*/ 261257 w 1864105"/>
                <a:gd name="connsiteY47" fmla="*/ 1694641 h 1895879"/>
                <a:gd name="connsiteX48" fmla="*/ 218891 w 1864105"/>
                <a:gd name="connsiteY48" fmla="*/ 1631092 h 1895879"/>
                <a:gd name="connsiteX49" fmla="*/ 180055 w 1864105"/>
                <a:gd name="connsiteY49" fmla="*/ 1535768 h 1895879"/>
                <a:gd name="connsiteX50" fmla="*/ 162403 w 1864105"/>
                <a:gd name="connsiteY50" fmla="*/ 1465158 h 1895879"/>
                <a:gd name="connsiteX51" fmla="*/ 148281 w 1864105"/>
                <a:gd name="connsiteY51" fmla="*/ 1359243 h 1895879"/>
                <a:gd name="connsiteX52" fmla="*/ 144750 w 1864105"/>
                <a:gd name="connsiteY52" fmla="*/ 1143882 h 1895879"/>
                <a:gd name="connsiteX53" fmla="*/ 148281 w 1864105"/>
                <a:gd name="connsiteY53" fmla="*/ 416599 h 1895879"/>
                <a:gd name="connsiteX54" fmla="*/ 144750 w 1864105"/>
                <a:gd name="connsiteY54" fmla="*/ 300092 h 189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64105" h="1895879">
                  <a:moveTo>
                    <a:pt x="144750" y="300092"/>
                  </a:moveTo>
                  <a:lnTo>
                    <a:pt x="144750" y="211830"/>
                  </a:lnTo>
                  <a:lnTo>
                    <a:pt x="130628" y="144750"/>
                  </a:lnTo>
                  <a:lnTo>
                    <a:pt x="112976" y="112976"/>
                  </a:lnTo>
                  <a:lnTo>
                    <a:pt x="84732" y="81201"/>
                  </a:lnTo>
                  <a:lnTo>
                    <a:pt x="60018" y="67079"/>
                  </a:lnTo>
                  <a:lnTo>
                    <a:pt x="0" y="38835"/>
                  </a:lnTo>
                  <a:lnTo>
                    <a:pt x="211830" y="0"/>
                  </a:lnTo>
                  <a:lnTo>
                    <a:pt x="289501" y="60018"/>
                  </a:lnTo>
                  <a:lnTo>
                    <a:pt x="342458" y="109445"/>
                  </a:lnTo>
                  <a:lnTo>
                    <a:pt x="384824" y="151811"/>
                  </a:lnTo>
                  <a:lnTo>
                    <a:pt x="416599" y="194177"/>
                  </a:lnTo>
                  <a:lnTo>
                    <a:pt x="409538" y="233013"/>
                  </a:lnTo>
                  <a:lnTo>
                    <a:pt x="381294" y="434251"/>
                  </a:lnTo>
                  <a:lnTo>
                    <a:pt x="367172" y="639020"/>
                  </a:lnTo>
                  <a:lnTo>
                    <a:pt x="356580" y="843790"/>
                  </a:lnTo>
                  <a:lnTo>
                    <a:pt x="349519" y="1126230"/>
                  </a:lnTo>
                  <a:lnTo>
                    <a:pt x="349519" y="1302755"/>
                  </a:lnTo>
                  <a:lnTo>
                    <a:pt x="353050" y="1408670"/>
                  </a:lnTo>
                  <a:lnTo>
                    <a:pt x="363641" y="1479280"/>
                  </a:lnTo>
                  <a:lnTo>
                    <a:pt x="388355" y="1539298"/>
                  </a:lnTo>
                  <a:lnTo>
                    <a:pt x="413068" y="1581665"/>
                  </a:lnTo>
                  <a:lnTo>
                    <a:pt x="444843" y="1609909"/>
                  </a:lnTo>
                  <a:lnTo>
                    <a:pt x="497800" y="1634622"/>
                  </a:lnTo>
                  <a:lnTo>
                    <a:pt x="603715" y="1659336"/>
                  </a:lnTo>
                  <a:lnTo>
                    <a:pt x="766118" y="1673458"/>
                  </a:lnTo>
                  <a:lnTo>
                    <a:pt x="988540" y="1669927"/>
                  </a:lnTo>
                  <a:lnTo>
                    <a:pt x="1196840" y="1655805"/>
                  </a:lnTo>
                  <a:lnTo>
                    <a:pt x="1295694" y="1641683"/>
                  </a:lnTo>
                  <a:lnTo>
                    <a:pt x="1800556" y="1638153"/>
                  </a:lnTo>
                  <a:lnTo>
                    <a:pt x="1828800" y="1655805"/>
                  </a:lnTo>
                  <a:lnTo>
                    <a:pt x="1860574" y="1701702"/>
                  </a:lnTo>
                  <a:lnTo>
                    <a:pt x="1864105" y="1722885"/>
                  </a:lnTo>
                  <a:lnTo>
                    <a:pt x="1857044" y="1758190"/>
                  </a:lnTo>
                  <a:lnTo>
                    <a:pt x="1832330" y="1789964"/>
                  </a:lnTo>
                  <a:lnTo>
                    <a:pt x="1786434" y="1814678"/>
                  </a:lnTo>
                  <a:lnTo>
                    <a:pt x="1708762" y="1842922"/>
                  </a:lnTo>
                  <a:lnTo>
                    <a:pt x="1599317" y="1867635"/>
                  </a:lnTo>
                  <a:lnTo>
                    <a:pt x="1429853" y="1885288"/>
                  </a:lnTo>
                  <a:lnTo>
                    <a:pt x="1246267" y="1892349"/>
                  </a:lnTo>
                  <a:lnTo>
                    <a:pt x="1006193" y="1895879"/>
                  </a:lnTo>
                  <a:lnTo>
                    <a:pt x="794362" y="1885288"/>
                  </a:lnTo>
                  <a:lnTo>
                    <a:pt x="642551" y="1864105"/>
                  </a:lnTo>
                  <a:lnTo>
                    <a:pt x="515453" y="1842922"/>
                  </a:lnTo>
                  <a:lnTo>
                    <a:pt x="437782" y="1818208"/>
                  </a:lnTo>
                  <a:lnTo>
                    <a:pt x="370702" y="1782903"/>
                  </a:lnTo>
                  <a:lnTo>
                    <a:pt x="310684" y="1740537"/>
                  </a:lnTo>
                  <a:lnTo>
                    <a:pt x="261257" y="1694641"/>
                  </a:lnTo>
                  <a:lnTo>
                    <a:pt x="218891" y="1631092"/>
                  </a:lnTo>
                  <a:lnTo>
                    <a:pt x="180055" y="1535768"/>
                  </a:lnTo>
                  <a:lnTo>
                    <a:pt x="162403" y="1465158"/>
                  </a:lnTo>
                  <a:lnTo>
                    <a:pt x="148281" y="1359243"/>
                  </a:lnTo>
                  <a:lnTo>
                    <a:pt x="144750" y="1143882"/>
                  </a:lnTo>
                  <a:lnTo>
                    <a:pt x="148281" y="416599"/>
                  </a:lnTo>
                  <a:lnTo>
                    <a:pt x="144750" y="300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2">
              <a:extLst>
                <a:ext uri="{FF2B5EF4-FFF2-40B4-BE49-F238E27FC236}">
                  <a16:creationId xmlns:a16="http://schemas.microsoft.com/office/drawing/2014/main" id="{63C6CF3C-2B78-4C6B-B4FD-5C5AEB7DD14A}"/>
                </a:ext>
              </a:extLst>
            </p:cNvPr>
            <p:cNvSpPr/>
            <p:nvPr/>
          </p:nvSpPr>
          <p:spPr>
            <a:xfrm>
              <a:off x="8048626" y="4808538"/>
              <a:ext cx="519113" cy="773112"/>
            </a:xfrm>
            <a:custGeom>
              <a:avLst/>
              <a:gdLst>
                <a:gd name="connsiteX0" fmla="*/ 352425 w 519113"/>
                <a:gd name="connsiteY0" fmla="*/ 242887 h 773906"/>
                <a:gd name="connsiteX1" fmla="*/ 390525 w 519113"/>
                <a:gd name="connsiteY1" fmla="*/ 492919 h 773906"/>
                <a:gd name="connsiteX2" fmla="*/ 407194 w 519113"/>
                <a:gd name="connsiteY2" fmla="*/ 611981 h 773906"/>
                <a:gd name="connsiteX3" fmla="*/ 419100 w 519113"/>
                <a:gd name="connsiteY3" fmla="*/ 642937 h 773906"/>
                <a:gd name="connsiteX4" fmla="*/ 431006 w 519113"/>
                <a:gd name="connsiteY4" fmla="*/ 669131 h 773906"/>
                <a:gd name="connsiteX5" fmla="*/ 454819 w 519113"/>
                <a:gd name="connsiteY5" fmla="*/ 702469 h 773906"/>
                <a:gd name="connsiteX6" fmla="*/ 500063 w 519113"/>
                <a:gd name="connsiteY6" fmla="*/ 754856 h 773906"/>
                <a:gd name="connsiteX7" fmla="*/ 519113 w 519113"/>
                <a:gd name="connsiteY7" fmla="*/ 769144 h 773906"/>
                <a:gd name="connsiteX8" fmla="*/ 16669 w 519113"/>
                <a:gd name="connsiteY8" fmla="*/ 773906 h 773906"/>
                <a:gd name="connsiteX9" fmla="*/ 0 w 519113"/>
                <a:gd name="connsiteY9" fmla="*/ 754856 h 773906"/>
                <a:gd name="connsiteX10" fmla="*/ 66675 w 519113"/>
                <a:gd name="connsiteY10" fmla="*/ 738187 h 773906"/>
                <a:gd name="connsiteX11" fmla="*/ 119063 w 519113"/>
                <a:gd name="connsiteY11" fmla="*/ 714375 h 773906"/>
                <a:gd name="connsiteX12" fmla="*/ 154781 w 519113"/>
                <a:gd name="connsiteY12" fmla="*/ 678656 h 773906"/>
                <a:gd name="connsiteX13" fmla="*/ 192881 w 519113"/>
                <a:gd name="connsiteY13" fmla="*/ 590550 h 773906"/>
                <a:gd name="connsiteX14" fmla="*/ 221456 w 519113"/>
                <a:gd name="connsiteY14" fmla="*/ 450056 h 773906"/>
                <a:gd name="connsiteX15" fmla="*/ 247650 w 519113"/>
                <a:gd name="connsiteY15" fmla="*/ 73819 h 773906"/>
                <a:gd name="connsiteX16" fmla="*/ 252413 w 519113"/>
                <a:gd name="connsiteY16" fmla="*/ 19050 h 773906"/>
                <a:gd name="connsiteX17" fmla="*/ 266700 w 519113"/>
                <a:gd name="connsiteY17" fmla="*/ 0 h 773906"/>
                <a:gd name="connsiteX18" fmla="*/ 283369 w 519113"/>
                <a:gd name="connsiteY18" fmla="*/ 2381 h 773906"/>
                <a:gd name="connsiteX19" fmla="*/ 304800 w 519113"/>
                <a:gd name="connsiteY19" fmla="*/ 14287 h 773906"/>
                <a:gd name="connsiteX20" fmla="*/ 319088 w 519113"/>
                <a:gd name="connsiteY20" fmla="*/ 35719 h 773906"/>
                <a:gd name="connsiteX21" fmla="*/ 352425 w 519113"/>
                <a:gd name="connsiteY21" fmla="*/ 242887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9113" h="773906">
                  <a:moveTo>
                    <a:pt x="352425" y="242887"/>
                  </a:moveTo>
                  <a:lnTo>
                    <a:pt x="390525" y="492919"/>
                  </a:lnTo>
                  <a:lnTo>
                    <a:pt x="407194" y="611981"/>
                  </a:lnTo>
                  <a:lnTo>
                    <a:pt x="419100" y="642937"/>
                  </a:lnTo>
                  <a:lnTo>
                    <a:pt x="431006" y="669131"/>
                  </a:lnTo>
                  <a:lnTo>
                    <a:pt x="454819" y="702469"/>
                  </a:lnTo>
                  <a:lnTo>
                    <a:pt x="500063" y="754856"/>
                  </a:lnTo>
                  <a:lnTo>
                    <a:pt x="519113" y="769144"/>
                  </a:lnTo>
                  <a:lnTo>
                    <a:pt x="16669" y="773906"/>
                  </a:lnTo>
                  <a:lnTo>
                    <a:pt x="0" y="754856"/>
                  </a:lnTo>
                  <a:lnTo>
                    <a:pt x="66675" y="738187"/>
                  </a:lnTo>
                  <a:lnTo>
                    <a:pt x="119063" y="714375"/>
                  </a:lnTo>
                  <a:lnTo>
                    <a:pt x="154781" y="678656"/>
                  </a:lnTo>
                  <a:lnTo>
                    <a:pt x="192881" y="590550"/>
                  </a:lnTo>
                  <a:lnTo>
                    <a:pt x="221456" y="450056"/>
                  </a:lnTo>
                  <a:lnTo>
                    <a:pt x="247650" y="73819"/>
                  </a:lnTo>
                  <a:lnTo>
                    <a:pt x="252413" y="19050"/>
                  </a:lnTo>
                  <a:lnTo>
                    <a:pt x="266700" y="0"/>
                  </a:lnTo>
                  <a:lnTo>
                    <a:pt x="283369" y="2381"/>
                  </a:lnTo>
                  <a:lnTo>
                    <a:pt x="304800" y="14287"/>
                  </a:lnTo>
                  <a:lnTo>
                    <a:pt x="319088" y="35719"/>
                  </a:lnTo>
                  <a:lnTo>
                    <a:pt x="352425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5527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 animBg="1"/>
      <p:bldP spid="116" grpId="0" animBg="1"/>
      <p:bldP spid="124" grpId="0" animBg="1"/>
      <p:bldP spid="127" grpId="0" animBg="1"/>
      <p:bldP spid="126" grpId="0" animBg="1"/>
      <p:bldP spid="114" grpId="0" animBg="1"/>
      <p:bldP spid="117" grpId="0" animBg="1"/>
      <p:bldP spid="118" grpId="0" animBg="1"/>
      <p:bldP spid="120" grpId="0" animBg="1"/>
      <p:bldP spid="119" grpId="0" animBg="1"/>
      <p:bldP spid="122" grpId="0" animBg="1"/>
      <p:bldP spid="121" grpId="0" animBg="1"/>
      <p:bldP spid="123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2100C580-9E81-4026-9E47-BE5D71867832}"/>
              </a:ext>
            </a:extLst>
          </p:cNvPr>
          <p:cNvGrpSpPr/>
          <p:nvPr/>
        </p:nvGrpSpPr>
        <p:grpSpPr>
          <a:xfrm>
            <a:off x="3581402" y="1590675"/>
            <a:ext cx="5029198" cy="4308475"/>
            <a:chOff x="3581402" y="1590675"/>
            <a:chExt cx="5029198" cy="4308475"/>
          </a:xfrm>
          <a:solidFill>
            <a:schemeClr val="tx1"/>
          </a:solidFill>
        </p:grpSpPr>
        <p:sp>
          <p:nvSpPr>
            <p:cNvPr id="3" name="フリーフォーム 114">
              <a:extLst>
                <a:ext uri="{FF2B5EF4-FFF2-40B4-BE49-F238E27FC236}">
                  <a16:creationId xmlns:a16="http://schemas.microsoft.com/office/drawing/2014/main" id="{68B529C0-8574-43CB-8FF8-36CE3BB1E4C0}"/>
                </a:ext>
              </a:extLst>
            </p:cNvPr>
            <p:cNvSpPr/>
            <p:nvPr/>
          </p:nvSpPr>
          <p:spPr>
            <a:xfrm>
              <a:off x="3581402" y="2852739"/>
              <a:ext cx="1990725" cy="530225"/>
            </a:xfrm>
            <a:custGeom>
              <a:avLst/>
              <a:gdLst>
                <a:gd name="connsiteX0" fmla="*/ 728663 w 1990725"/>
                <a:gd name="connsiteY0" fmla="*/ 261937 h 531018"/>
                <a:gd name="connsiteX1" fmla="*/ 1052513 w 1990725"/>
                <a:gd name="connsiteY1" fmla="*/ 192881 h 531018"/>
                <a:gd name="connsiteX2" fmla="*/ 1476375 w 1990725"/>
                <a:gd name="connsiteY2" fmla="*/ 97631 h 531018"/>
                <a:gd name="connsiteX3" fmla="*/ 1614488 w 1990725"/>
                <a:gd name="connsiteY3" fmla="*/ 64293 h 531018"/>
                <a:gd name="connsiteX4" fmla="*/ 1662113 w 1990725"/>
                <a:gd name="connsiteY4" fmla="*/ 35718 h 531018"/>
                <a:gd name="connsiteX5" fmla="*/ 1721644 w 1990725"/>
                <a:gd name="connsiteY5" fmla="*/ 9525 h 531018"/>
                <a:gd name="connsiteX6" fmla="*/ 1752600 w 1990725"/>
                <a:gd name="connsiteY6" fmla="*/ 0 h 531018"/>
                <a:gd name="connsiteX7" fmla="*/ 1795463 w 1990725"/>
                <a:gd name="connsiteY7" fmla="*/ 0 h 531018"/>
                <a:gd name="connsiteX8" fmla="*/ 1871663 w 1990725"/>
                <a:gd name="connsiteY8" fmla="*/ 11906 h 531018"/>
                <a:gd name="connsiteX9" fmla="*/ 1907381 w 1990725"/>
                <a:gd name="connsiteY9" fmla="*/ 23812 h 531018"/>
                <a:gd name="connsiteX10" fmla="*/ 1955006 w 1990725"/>
                <a:gd name="connsiteY10" fmla="*/ 50006 h 531018"/>
                <a:gd name="connsiteX11" fmla="*/ 1983581 w 1990725"/>
                <a:gd name="connsiteY11" fmla="*/ 78581 h 531018"/>
                <a:gd name="connsiteX12" fmla="*/ 1990725 w 1990725"/>
                <a:gd name="connsiteY12" fmla="*/ 104775 h 531018"/>
                <a:gd name="connsiteX13" fmla="*/ 1990725 w 1990725"/>
                <a:gd name="connsiteY13" fmla="*/ 133350 h 531018"/>
                <a:gd name="connsiteX14" fmla="*/ 1971675 w 1990725"/>
                <a:gd name="connsiteY14" fmla="*/ 161925 h 531018"/>
                <a:gd name="connsiteX15" fmla="*/ 1940719 w 1990725"/>
                <a:gd name="connsiteY15" fmla="*/ 183356 h 531018"/>
                <a:gd name="connsiteX16" fmla="*/ 1874044 w 1990725"/>
                <a:gd name="connsiteY16" fmla="*/ 202406 h 531018"/>
                <a:gd name="connsiteX17" fmla="*/ 1354931 w 1990725"/>
                <a:gd name="connsiteY17" fmla="*/ 292893 h 531018"/>
                <a:gd name="connsiteX18" fmla="*/ 964406 w 1990725"/>
                <a:gd name="connsiteY18" fmla="*/ 390525 h 531018"/>
                <a:gd name="connsiteX19" fmla="*/ 650081 w 1990725"/>
                <a:gd name="connsiteY19" fmla="*/ 481012 h 531018"/>
                <a:gd name="connsiteX20" fmla="*/ 597694 w 1990725"/>
                <a:gd name="connsiteY20" fmla="*/ 492918 h 531018"/>
                <a:gd name="connsiteX21" fmla="*/ 540544 w 1990725"/>
                <a:gd name="connsiteY21" fmla="*/ 514350 h 531018"/>
                <a:gd name="connsiteX22" fmla="*/ 502444 w 1990725"/>
                <a:gd name="connsiteY22" fmla="*/ 531018 h 531018"/>
                <a:gd name="connsiteX23" fmla="*/ 466725 w 1990725"/>
                <a:gd name="connsiteY23" fmla="*/ 526256 h 531018"/>
                <a:gd name="connsiteX24" fmla="*/ 395288 w 1990725"/>
                <a:gd name="connsiteY24" fmla="*/ 504825 h 531018"/>
                <a:gd name="connsiteX25" fmla="*/ 328613 w 1990725"/>
                <a:gd name="connsiteY25" fmla="*/ 483393 h 531018"/>
                <a:gd name="connsiteX26" fmla="*/ 257175 w 1990725"/>
                <a:gd name="connsiteY26" fmla="*/ 447675 h 531018"/>
                <a:gd name="connsiteX27" fmla="*/ 176213 w 1990725"/>
                <a:gd name="connsiteY27" fmla="*/ 397668 h 531018"/>
                <a:gd name="connsiteX28" fmla="*/ 109538 w 1990725"/>
                <a:gd name="connsiteY28" fmla="*/ 345281 h 531018"/>
                <a:gd name="connsiteX29" fmla="*/ 57150 w 1990725"/>
                <a:gd name="connsiteY29" fmla="*/ 292893 h 531018"/>
                <a:gd name="connsiteX30" fmla="*/ 14288 w 1990725"/>
                <a:gd name="connsiteY30" fmla="*/ 252412 h 531018"/>
                <a:gd name="connsiteX31" fmla="*/ 0 w 1990725"/>
                <a:gd name="connsiteY31" fmla="*/ 219075 h 531018"/>
                <a:gd name="connsiteX32" fmla="*/ 0 w 1990725"/>
                <a:gd name="connsiteY32" fmla="*/ 195262 h 531018"/>
                <a:gd name="connsiteX33" fmla="*/ 4763 w 1990725"/>
                <a:gd name="connsiteY33" fmla="*/ 183356 h 531018"/>
                <a:gd name="connsiteX34" fmla="*/ 21431 w 1990725"/>
                <a:gd name="connsiteY34" fmla="*/ 183356 h 531018"/>
                <a:gd name="connsiteX35" fmla="*/ 64294 w 1990725"/>
                <a:gd name="connsiteY35" fmla="*/ 204787 h 531018"/>
                <a:gd name="connsiteX36" fmla="*/ 128588 w 1990725"/>
                <a:gd name="connsiteY36" fmla="*/ 230981 h 531018"/>
                <a:gd name="connsiteX37" fmla="*/ 192881 w 1990725"/>
                <a:gd name="connsiteY37" fmla="*/ 257175 h 531018"/>
                <a:gd name="connsiteX38" fmla="*/ 283369 w 1990725"/>
                <a:gd name="connsiteY38" fmla="*/ 290512 h 531018"/>
                <a:gd name="connsiteX39" fmla="*/ 359569 w 1990725"/>
                <a:gd name="connsiteY39" fmla="*/ 304800 h 531018"/>
                <a:gd name="connsiteX40" fmla="*/ 414338 w 1990725"/>
                <a:gd name="connsiteY40" fmla="*/ 309562 h 531018"/>
                <a:gd name="connsiteX41" fmla="*/ 488156 w 1990725"/>
                <a:gd name="connsiteY41" fmla="*/ 307181 h 531018"/>
                <a:gd name="connsiteX42" fmla="*/ 619125 w 1990725"/>
                <a:gd name="connsiteY42" fmla="*/ 285750 h 531018"/>
                <a:gd name="connsiteX43" fmla="*/ 728663 w 1990725"/>
                <a:gd name="connsiteY43" fmla="*/ 26193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90725" h="531018">
                  <a:moveTo>
                    <a:pt x="728663" y="261937"/>
                  </a:moveTo>
                  <a:lnTo>
                    <a:pt x="1052513" y="192881"/>
                  </a:lnTo>
                  <a:lnTo>
                    <a:pt x="1476375" y="97631"/>
                  </a:lnTo>
                  <a:lnTo>
                    <a:pt x="1614488" y="64293"/>
                  </a:lnTo>
                  <a:lnTo>
                    <a:pt x="1662113" y="35718"/>
                  </a:lnTo>
                  <a:lnTo>
                    <a:pt x="1721644" y="9525"/>
                  </a:lnTo>
                  <a:lnTo>
                    <a:pt x="1752600" y="0"/>
                  </a:lnTo>
                  <a:lnTo>
                    <a:pt x="1795463" y="0"/>
                  </a:lnTo>
                  <a:lnTo>
                    <a:pt x="1871663" y="11906"/>
                  </a:lnTo>
                  <a:lnTo>
                    <a:pt x="1907381" y="23812"/>
                  </a:lnTo>
                  <a:lnTo>
                    <a:pt x="1955006" y="50006"/>
                  </a:lnTo>
                  <a:lnTo>
                    <a:pt x="1983581" y="78581"/>
                  </a:lnTo>
                  <a:lnTo>
                    <a:pt x="1990725" y="104775"/>
                  </a:lnTo>
                  <a:lnTo>
                    <a:pt x="1990725" y="133350"/>
                  </a:lnTo>
                  <a:lnTo>
                    <a:pt x="1971675" y="161925"/>
                  </a:lnTo>
                  <a:lnTo>
                    <a:pt x="1940719" y="183356"/>
                  </a:lnTo>
                  <a:lnTo>
                    <a:pt x="1874044" y="202406"/>
                  </a:lnTo>
                  <a:lnTo>
                    <a:pt x="1354931" y="292893"/>
                  </a:lnTo>
                  <a:lnTo>
                    <a:pt x="964406" y="390525"/>
                  </a:lnTo>
                  <a:lnTo>
                    <a:pt x="650081" y="481012"/>
                  </a:lnTo>
                  <a:lnTo>
                    <a:pt x="597694" y="492918"/>
                  </a:lnTo>
                  <a:lnTo>
                    <a:pt x="540544" y="514350"/>
                  </a:lnTo>
                  <a:lnTo>
                    <a:pt x="502444" y="531018"/>
                  </a:lnTo>
                  <a:lnTo>
                    <a:pt x="466725" y="526256"/>
                  </a:lnTo>
                  <a:lnTo>
                    <a:pt x="395288" y="504825"/>
                  </a:lnTo>
                  <a:lnTo>
                    <a:pt x="328613" y="483393"/>
                  </a:lnTo>
                  <a:lnTo>
                    <a:pt x="257175" y="447675"/>
                  </a:lnTo>
                  <a:lnTo>
                    <a:pt x="176213" y="397668"/>
                  </a:lnTo>
                  <a:lnTo>
                    <a:pt x="109538" y="345281"/>
                  </a:lnTo>
                  <a:lnTo>
                    <a:pt x="57150" y="292893"/>
                  </a:lnTo>
                  <a:lnTo>
                    <a:pt x="14288" y="252412"/>
                  </a:lnTo>
                  <a:lnTo>
                    <a:pt x="0" y="219075"/>
                  </a:lnTo>
                  <a:lnTo>
                    <a:pt x="0" y="195262"/>
                  </a:lnTo>
                  <a:lnTo>
                    <a:pt x="4763" y="183356"/>
                  </a:lnTo>
                  <a:lnTo>
                    <a:pt x="21431" y="183356"/>
                  </a:lnTo>
                  <a:lnTo>
                    <a:pt x="64294" y="204787"/>
                  </a:lnTo>
                  <a:lnTo>
                    <a:pt x="128588" y="230981"/>
                  </a:lnTo>
                  <a:lnTo>
                    <a:pt x="192881" y="257175"/>
                  </a:lnTo>
                  <a:lnTo>
                    <a:pt x="283369" y="290512"/>
                  </a:lnTo>
                  <a:lnTo>
                    <a:pt x="359569" y="304800"/>
                  </a:lnTo>
                  <a:lnTo>
                    <a:pt x="414338" y="309562"/>
                  </a:lnTo>
                  <a:lnTo>
                    <a:pt x="488156" y="307181"/>
                  </a:lnTo>
                  <a:lnTo>
                    <a:pt x="619125" y="285750"/>
                  </a:lnTo>
                  <a:lnTo>
                    <a:pt x="728663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5">
              <a:extLst>
                <a:ext uri="{FF2B5EF4-FFF2-40B4-BE49-F238E27FC236}">
                  <a16:creationId xmlns:a16="http://schemas.microsoft.com/office/drawing/2014/main" id="{7F130FBF-CC1D-4307-A593-45852C282DF8}"/>
                </a:ext>
              </a:extLst>
            </p:cNvPr>
            <p:cNvSpPr/>
            <p:nvPr/>
          </p:nvSpPr>
          <p:spPr>
            <a:xfrm>
              <a:off x="5857876" y="1811338"/>
              <a:ext cx="612775" cy="933450"/>
            </a:xfrm>
            <a:custGeom>
              <a:avLst/>
              <a:gdLst>
                <a:gd name="connsiteX0" fmla="*/ 33338 w 611981"/>
                <a:gd name="connsiteY0" fmla="*/ 109538 h 933450"/>
                <a:gd name="connsiteX1" fmla="*/ 107156 w 611981"/>
                <a:gd name="connsiteY1" fmla="*/ 285750 h 933450"/>
                <a:gd name="connsiteX2" fmla="*/ 190500 w 611981"/>
                <a:gd name="connsiteY2" fmla="*/ 464344 h 933450"/>
                <a:gd name="connsiteX3" fmla="*/ 254794 w 611981"/>
                <a:gd name="connsiteY3" fmla="*/ 600075 h 933450"/>
                <a:gd name="connsiteX4" fmla="*/ 309563 w 611981"/>
                <a:gd name="connsiteY4" fmla="*/ 704850 h 933450"/>
                <a:gd name="connsiteX5" fmla="*/ 342900 w 611981"/>
                <a:gd name="connsiteY5" fmla="*/ 754857 h 933450"/>
                <a:gd name="connsiteX6" fmla="*/ 373856 w 611981"/>
                <a:gd name="connsiteY6" fmla="*/ 797719 h 933450"/>
                <a:gd name="connsiteX7" fmla="*/ 416719 w 611981"/>
                <a:gd name="connsiteY7" fmla="*/ 845344 h 933450"/>
                <a:gd name="connsiteX8" fmla="*/ 452438 w 611981"/>
                <a:gd name="connsiteY8" fmla="*/ 881063 h 933450"/>
                <a:gd name="connsiteX9" fmla="*/ 492919 w 611981"/>
                <a:gd name="connsiteY9" fmla="*/ 916782 h 933450"/>
                <a:gd name="connsiteX10" fmla="*/ 519113 w 611981"/>
                <a:gd name="connsiteY10" fmla="*/ 931069 h 933450"/>
                <a:gd name="connsiteX11" fmla="*/ 552450 w 611981"/>
                <a:gd name="connsiteY11" fmla="*/ 933450 h 933450"/>
                <a:gd name="connsiteX12" fmla="*/ 581025 w 611981"/>
                <a:gd name="connsiteY12" fmla="*/ 916782 h 933450"/>
                <a:gd name="connsiteX13" fmla="*/ 595313 w 611981"/>
                <a:gd name="connsiteY13" fmla="*/ 885825 h 933450"/>
                <a:gd name="connsiteX14" fmla="*/ 607219 w 611981"/>
                <a:gd name="connsiteY14" fmla="*/ 845344 h 933450"/>
                <a:gd name="connsiteX15" fmla="*/ 611981 w 611981"/>
                <a:gd name="connsiteY15" fmla="*/ 804863 h 933450"/>
                <a:gd name="connsiteX16" fmla="*/ 607219 w 611981"/>
                <a:gd name="connsiteY16" fmla="*/ 759619 h 933450"/>
                <a:gd name="connsiteX17" fmla="*/ 588169 w 611981"/>
                <a:gd name="connsiteY17" fmla="*/ 666750 h 933450"/>
                <a:gd name="connsiteX18" fmla="*/ 550069 w 611981"/>
                <a:gd name="connsiteY18" fmla="*/ 535782 h 933450"/>
                <a:gd name="connsiteX19" fmla="*/ 528638 w 611981"/>
                <a:gd name="connsiteY19" fmla="*/ 483394 h 933450"/>
                <a:gd name="connsiteX20" fmla="*/ 488156 w 611981"/>
                <a:gd name="connsiteY20" fmla="*/ 409575 h 933450"/>
                <a:gd name="connsiteX21" fmla="*/ 457200 w 611981"/>
                <a:gd name="connsiteY21" fmla="*/ 369094 h 933450"/>
                <a:gd name="connsiteX22" fmla="*/ 409575 w 611981"/>
                <a:gd name="connsiteY22" fmla="*/ 338138 h 933450"/>
                <a:gd name="connsiteX23" fmla="*/ 311944 w 611981"/>
                <a:gd name="connsiteY23" fmla="*/ 264319 h 933450"/>
                <a:gd name="connsiteX24" fmla="*/ 216694 w 611981"/>
                <a:gd name="connsiteY24" fmla="*/ 178594 h 933450"/>
                <a:gd name="connsiteX25" fmla="*/ 123825 w 611981"/>
                <a:gd name="connsiteY25" fmla="*/ 88107 h 933450"/>
                <a:gd name="connsiteX26" fmla="*/ 52388 w 611981"/>
                <a:gd name="connsiteY26" fmla="*/ 14288 h 933450"/>
                <a:gd name="connsiteX27" fmla="*/ 33338 w 611981"/>
                <a:gd name="connsiteY27" fmla="*/ 0 h 933450"/>
                <a:gd name="connsiteX28" fmla="*/ 7144 w 611981"/>
                <a:gd name="connsiteY28" fmla="*/ 0 h 933450"/>
                <a:gd name="connsiteX29" fmla="*/ 0 w 611981"/>
                <a:gd name="connsiteY29" fmla="*/ 19050 h 933450"/>
                <a:gd name="connsiteX30" fmla="*/ 33338 w 611981"/>
                <a:gd name="connsiteY30" fmla="*/ 109538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33450">
                  <a:moveTo>
                    <a:pt x="33338" y="109538"/>
                  </a:moveTo>
                  <a:lnTo>
                    <a:pt x="107156" y="285750"/>
                  </a:lnTo>
                  <a:lnTo>
                    <a:pt x="190500" y="464344"/>
                  </a:lnTo>
                  <a:lnTo>
                    <a:pt x="254794" y="600075"/>
                  </a:lnTo>
                  <a:lnTo>
                    <a:pt x="309563" y="704850"/>
                  </a:lnTo>
                  <a:lnTo>
                    <a:pt x="342900" y="754857"/>
                  </a:lnTo>
                  <a:lnTo>
                    <a:pt x="373856" y="797719"/>
                  </a:lnTo>
                  <a:lnTo>
                    <a:pt x="416719" y="845344"/>
                  </a:lnTo>
                  <a:lnTo>
                    <a:pt x="452438" y="881063"/>
                  </a:lnTo>
                  <a:lnTo>
                    <a:pt x="492919" y="916782"/>
                  </a:lnTo>
                  <a:lnTo>
                    <a:pt x="519113" y="931069"/>
                  </a:lnTo>
                  <a:lnTo>
                    <a:pt x="552450" y="933450"/>
                  </a:lnTo>
                  <a:lnTo>
                    <a:pt x="581025" y="916782"/>
                  </a:lnTo>
                  <a:lnTo>
                    <a:pt x="595313" y="885825"/>
                  </a:lnTo>
                  <a:lnTo>
                    <a:pt x="607219" y="845344"/>
                  </a:lnTo>
                  <a:lnTo>
                    <a:pt x="611981" y="804863"/>
                  </a:lnTo>
                  <a:lnTo>
                    <a:pt x="607219" y="759619"/>
                  </a:lnTo>
                  <a:lnTo>
                    <a:pt x="588169" y="666750"/>
                  </a:lnTo>
                  <a:lnTo>
                    <a:pt x="550069" y="535782"/>
                  </a:lnTo>
                  <a:lnTo>
                    <a:pt x="528638" y="483394"/>
                  </a:lnTo>
                  <a:lnTo>
                    <a:pt x="488156" y="409575"/>
                  </a:lnTo>
                  <a:lnTo>
                    <a:pt x="457200" y="369094"/>
                  </a:lnTo>
                  <a:lnTo>
                    <a:pt x="409575" y="338138"/>
                  </a:lnTo>
                  <a:lnTo>
                    <a:pt x="311944" y="264319"/>
                  </a:lnTo>
                  <a:lnTo>
                    <a:pt x="216694" y="178594"/>
                  </a:lnTo>
                  <a:lnTo>
                    <a:pt x="123825" y="88107"/>
                  </a:lnTo>
                  <a:lnTo>
                    <a:pt x="52388" y="14288"/>
                  </a:lnTo>
                  <a:lnTo>
                    <a:pt x="33338" y="0"/>
                  </a:lnTo>
                  <a:lnTo>
                    <a:pt x="7144" y="0"/>
                  </a:lnTo>
                  <a:lnTo>
                    <a:pt x="0" y="19050"/>
                  </a:lnTo>
                  <a:lnTo>
                    <a:pt x="33338" y="109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3">
              <a:extLst>
                <a:ext uri="{FF2B5EF4-FFF2-40B4-BE49-F238E27FC236}">
                  <a16:creationId xmlns:a16="http://schemas.microsoft.com/office/drawing/2014/main" id="{4BB4FC96-C7F5-4CF0-9879-C625A5E1F3E1}"/>
                </a:ext>
              </a:extLst>
            </p:cNvPr>
            <p:cNvSpPr/>
            <p:nvPr/>
          </p:nvSpPr>
          <p:spPr>
            <a:xfrm>
              <a:off x="3910015" y="1590675"/>
              <a:ext cx="1646237" cy="914400"/>
            </a:xfrm>
            <a:custGeom>
              <a:avLst/>
              <a:gdLst>
                <a:gd name="connsiteX0" fmla="*/ 1159668 w 1645443"/>
                <a:gd name="connsiteY0" fmla="*/ 516731 h 914400"/>
                <a:gd name="connsiteX1" fmla="*/ 883443 w 1645443"/>
                <a:gd name="connsiteY1" fmla="*/ 631031 h 914400"/>
                <a:gd name="connsiteX2" fmla="*/ 690562 w 1645443"/>
                <a:gd name="connsiteY2" fmla="*/ 714375 h 914400"/>
                <a:gd name="connsiteX3" fmla="*/ 150018 w 1645443"/>
                <a:gd name="connsiteY3" fmla="*/ 873919 h 914400"/>
                <a:gd name="connsiteX4" fmla="*/ 21431 w 1645443"/>
                <a:gd name="connsiteY4" fmla="*/ 914400 h 914400"/>
                <a:gd name="connsiteX5" fmla="*/ 2381 w 1645443"/>
                <a:gd name="connsiteY5" fmla="*/ 909638 h 914400"/>
                <a:gd name="connsiteX6" fmla="*/ 0 w 1645443"/>
                <a:gd name="connsiteY6" fmla="*/ 897731 h 914400"/>
                <a:gd name="connsiteX7" fmla="*/ 4762 w 1645443"/>
                <a:gd name="connsiteY7" fmla="*/ 869156 h 914400"/>
                <a:gd name="connsiteX8" fmla="*/ 28575 w 1645443"/>
                <a:gd name="connsiteY8" fmla="*/ 852488 h 914400"/>
                <a:gd name="connsiteX9" fmla="*/ 88106 w 1645443"/>
                <a:gd name="connsiteY9" fmla="*/ 821531 h 914400"/>
                <a:gd name="connsiteX10" fmla="*/ 414337 w 1645443"/>
                <a:gd name="connsiteY10" fmla="*/ 669131 h 914400"/>
                <a:gd name="connsiteX11" fmla="*/ 638175 w 1645443"/>
                <a:gd name="connsiteY11" fmla="*/ 554831 h 914400"/>
                <a:gd name="connsiteX12" fmla="*/ 1023937 w 1645443"/>
                <a:gd name="connsiteY12" fmla="*/ 340519 h 914400"/>
                <a:gd name="connsiteX13" fmla="*/ 1200150 w 1645443"/>
                <a:gd name="connsiteY13" fmla="*/ 240506 h 914400"/>
                <a:gd name="connsiteX14" fmla="*/ 1245393 w 1645443"/>
                <a:gd name="connsiteY14" fmla="*/ 209550 h 914400"/>
                <a:gd name="connsiteX15" fmla="*/ 1264443 w 1645443"/>
                <a:gd name="connsiteY15" fmla="*/ 180975 h 914400"/>
                <a:gd name="connsiteX16" fmla="*/ 1264443 w 1645443"/>
                <a:gd name="connsiteY16" fmla="*/ 147638 h 914400"/>
                <a:gd name="connsiteX17" fmla="*/ 1257300 w 1645443"/>
                <a:gd name="connsiteY17" fmla="*/ 126206 h 914400"/>
                <a:gd name="connsiteX18" fmla="*/ 1228725 w 1645443"/>
                <a:gd name="connsiteY18" fmla="*/ 97631 h 914400"/>
                <a:gd name="connsiteX19" fmla="*/ 1190625 w 1645443"/>
                <a:gd name="connsiteY19" fmla="*/ 61913 h 914400"/>
                <a:gd name="connsiteX20" fmla="*/ 1169193 w 1645443"/>
                <a:gd name="connsiteY20" fmla="*/ 42863 h 914400"/>
                <a:gd name="connsiteX21" fmla="*/ 1159668 w 1645443"/>
                <a:gd name="connsiteY21" fmla="*/ 19050 h 914400"/>
                <a:gd name="connsiteX22" fmla="*/ 1169193 w 1645443"/>
                <a:gd name="connsiteY22" fmla="*/ 4763 h 914400"/>
                <a:gd name="connsiteX23" fmla="*/ 1190625 w 1645443"/>
                <a:gd name="connsiteY23" fmla="*/ 0 h 914400"/>
                <a:gd name="connsiteX24" fmla="*/ 1231106 w 1645443"/>
                <a:gd name="connsiteY24" fmla="*/ 9525 h 914400"/>
                <a:gd name="connsiteX25" fmla="*/ 1295400 w 1645443"/>
                <a:gd name="connsiteY25" fmla="*/ 30956 h 914400"/>
                <a:gd name="connsiteX26" fmla="*/ 1393031 w 1645443"/>
                <a:gd name="connsiteY26" fmla="*/ 66675 h 914400"/>
                <a:gd name="connsiteX27" fmla="*/ 1488281 w 1645443"/>
                <a:gd name="connsiteY27" fmla="*/ 111919 h 914400"/>
                <a:gd name="connsiteX28" fmla="*/ 1562100 w 1645443"/>
                <a:gd name="connsiteY28" fmla="*/ 159544 h 914400"/>
                <a:gd name="connsiteX29" fmla="*/ 1600200 w 1645443"/>
                <a:gd name="connsiteY29" fmla="*/ 200025 h 914400"/>
                <a:gd name="connsiteX30" fmla="*/ 1633537 w 1645443"/>
                <a:gd name="connsiteY30" fmla="*/ 240506 h 914400"/>
                <a:gd name="connsiteX31" fmla="*/ 1645443 w 1645443"/>
                <a:gd name="connsiteY31" fmla="*/ 264319 h 914400"/>
                <a:gd name="connsiteX32" fmla="*/ 1643062 w 1645443"/>
                <a:gd name="connsiteY32" fmla="*/ 283369 h 914400"/>
                <a:gd name="connsiteX33" fmla="*/ 1624012 w 1645443"/>
                <a:gd name="connsiteY33" fmla="*/ 302419 h 914400"/>
                <a:gd name="connsiteX34" fmla="*/ 1562100 w 1645443"/>
                <a:gd name="connsiteY34" fmla="*/ 330994 h 914400"/>
                <a:gd name="connsiteX35" fmla="*/ 1333500 w 1645443"/>
                <a:gd name="connsiteY35" fmla="*/ 442913 h 914400"/>
                <a:gd name="connsiteX36" fmla="*/ 1159668 w 1645443"/>
                <a:gd name="connsiteY36" fmla="*/ 516731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45443" h="914400">
                  <a:moveTo>
                    <a:pt x="1159668" y="516731"/>
                  </a:moveTo>
                  <a:lnTo>
                    <a:pt x="883443" y="631031"/>
                  </a:lnTo>
                  <a:lnTo>
                    <a:pt x="690562" y="714375"/>
                  </a:lnTo>
                  <a:lnTo>
                    <a:pt x="150018" y="873919"/>
                  </a:lnTo>
                  <a:lnTo>
                    <a:pt x="21431" y="914400"/>
                  </a:lnTo>
                  <a:lnTo>
                    <a:pt x="2381" y="909638"/>
                  </a:lnTo>
                  <a:lnTo>
                    <a:pt x="0" y="897731"/>
                  </a:lnTo>
                  <a:lnTo>
                    <a:pt x="4762" y="869156"/>
                  </a:lnTo>
                  <a:lnTo>
                    <a:pt x="28575" y="852488"/>
                  </a:lnTo>
                  <a:lnTo>
                    <a:pt x="88106" y="821531"/>
                  </a:lnTo>
                  <a:lnTo>
                    <a:pt x="414337" y="669131"/>
                  </a:lnTo>
                  <a:lnTo>
                    <a:pt x="638175" y="554831"/>
                  </a:lnTo>
                  <a:lnTo>
                    <a:pt x="1023937" y="340519"/>
                  </a:lnTo>
                  <a:lnTo>
                    <a:pt x="1200150" y="240506"/>
                  </a:lnTo>
                  <a:lnTo>
                    <a:pt x="1245393" y="209550"/>
                  </a:lnTo>
                  <a:lnTo>
                    <a:pt x="1264443" y="180975"/>
                  </a:lnTo>
                  <a:lnTo>
                    <a:pt x="1264443" y="147638"/>
                  </a:lnTo>
                  <a:lnTo>
                    <a:pt x="1257300" y="126206"/>
                  </a:lnTo>
                  <a:lnTo>
                    <a:pt x="1228725" y="97631"/>
                  </a:lnTo>
                  <a:lnTo>
                    <a:pt x="1190625" y="61913"/>
                  </a:lnTo>
                  <a:lnTo>
                    <a:pt x="1169193" y="42863"/>
                  </a:lnTo>
                  <a:lnTo>
                    <a:pt x="1159668" y="19050"/>
                  </a:lnTo>
                  <a:lnTo>
                    <a:pt x="1169193" y="4763"/>
                  </a:lnTo>
                  <a:lnTo>
                    <a:pt x="1190625" y="0"/>
                  </a:lnTo>
                  <a:lnTo>
                    <a:pt x="1231106" y="9525"/>
                  </a:lnTo>
                  <a:lnTo>
                    <a:pt x="1295400" y="30956"/>
                  </a:lnTo>
                  <a:lnTo>
                    <a:pt x="1393031" y="66675"/>
                  </a:lnTo>
                  <a:lnTo>
                    <a:pt x="1488281" y="111919"/>
                  </a:lnTo>
                  <a:lnTo>
                    <a:pt x="1562100" y="159544"/>
                  </a:lnTo>
                  <a:lnTo>
                    <a:pt x="1600200" y="200025"/>
                  </a:lnTo>
                  <a:lnTo>
                    <a:pt x="1633537" y="240506"/>
                  </a:lnTo>
                  <a:lnTo>
                    <a:pt x="1645443" y="264319"/>
                  </a:lnTo>
                  <a:lnTo>
                    <a:pt x="1643062" y="283369"/>
                  </a:lnTo>
                  <a:lnTo>
                    <a:pt x="1624012" y="302419"/>
                  </a:lnTo>
                  <a:lnTo>
                    <a:pt x="1562100" y="330994"/>
                  </a:lnTo>
                  <a:lnTo>
                    <a:pt x="1333500" y="442913"/>
                  </a:lnTo>
                  <a:lnTo>
                    <a:pt x="1159668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6">
              <a:extLst>
                <a:ext uri="{FF2B5EF4-FFF2-40B4-BE49-F238E27FC236}">
                  <a16:creationId xmlns:a16="http://schemas.microsoft.com/office/drawing/2014/main" id="{9E6AF39B-1776-4E51-B9F6-99582D908D0A}"/>
                </a:ext>
              </a:extLst>
            </p:cNvPr>
            <p:cNvSpPr/>
            <p:nvPr/>
          </p:nvSpPr>
          <p:spPr>
            <a:xfrm rot="16200000">
              <a:off x="2959102" y="3814763"/>
              <a:ext cx="3722687" cy="446088"/>
            </a:xfrm>
            <a:custGeom>
              <a:avLst/>
              <a:gdLst>
                <a:gd name="connsiteX0" fmla="*/ 1744980 w 3722370"/>
                <a:gd name="connsiteY0" fmla="*/ 396240 h 445770"/>
                <a:gd name="connsiteX1" fmla="*/ 1024890 w 3722370"/>
                <a:gd name="connsiteY1" fmla="*/ 377190 h 445770"/>
                <a:gd name="connsiteX2" fmla="*/ 674370 w 3722370"/>
                <a:gd name="connsiteY2" fmla="*/ 377190 h 445770"/>
                <a:gd name="connsiteX3" fmla="*/ 400050 w 3722370"/>
                <a:gd name="connsiteY3" fmla="*/ 377190 h 445770"/>
                <a:gd name="connsiteX4" fmla="*/ 251460 w 3722370"/>
                <a:gd name="connsiteY4" fmla="*/ 361950 h 445770"/>
                <a:gd name="connsiteX5" fmla="*/ 167640 w 3722370"/>
                <a:gd name="connsiteY5" fmla="*/ 350520 h 445770"/>
                <a:gd name="connsiteX6" fmla="*/ 68580 w 3722370"/>
                <a:gd name="connsiteY6" fmla="*/ 331470 h 445770"/>
                <a:gd name="connsiteX7" fmla="*/ 26670 w 3722370"/>
                <a:gd name="connsiteY7" fmla="*/ 304800 h 445770"/>
                <a:gd name="connsiteX8" fmla="*/ 3810 w 3722370"/>
                <a:gd name="connsiteY8" fmla="*/ 278130 h 445770"/>
                <a:gd name="connsiteX9" fmla="*/ 0 w 3722370"/>
                <a:gd name="connsiteY9" fmla="*/ 255270 h 445770"/>
                <a:gd name="connsiteX10" fmla="*/ 0 w 3722370"/>
                <a:gd name="connsiteY10" fmla="*/ 224790 h 445770"/>
                <a:gd name="connsiteX11" fmla="*/ 11430 w 3722370"/>
                <a:gd name="connsiteY11" fmla="*/ 198120 h 445770"/>
                <a:gd name="connsiteX12" fmla="*/ 57150 w 3722370"/>
                <a:gd name="connsiteY12" fmla="*/ 167640 h 445770"/>
                <a:gd name="connsiteX13" fmla="*/ 121920 w 3722370"/>
                <a:gd name="connsiteY13" fmla="*/ 137160 h 445770"/>
                <a:gd name="connsiteX14" fmla="*/ 213360 w 3722370"/>
                <a:gd name="connsiteY14" fmla="*/ 110490 h 445770"/>
                <a:gd name="connsiteX15" fmla="*/ 312420 w 3722370"/>
                <a:gd name="connsiteY15" fmla="*/ 87630 h 445770"/>
                <a:gd name="connsiteX16" fmla="*/ 403860 w 3722370"/>
                <a:gd name="connsiteY16" fmla="*/ 76200 h 445770"/>
                <a:gd name="connsiteX17" fmla="*/ 525780 w 3722370"/>
                <a:gd name="connsiteY17" fmla="*/ 68580 h 445770"/>
                <a:gd name="connsiteX18" fmla="*/ 598170 w 3722370"/>
                <a:gd name="connsiteY18" fmla="*/ 80010 h 445770"/>
                <a:gd name="connsiteX19" fmla="*/ 758190 w 3722370"/>
                <a:gd name="connsiteY19" fmla="*/ 110490 h 445770"/>
                <a:gd name="connsiteX20" fmla="*/ 948690 w 3722370"/>
                <a:gd name="connsiteY20" fmla="*/ 137160 h 445770"/>
                <a:gd name="connsiteX21" fmla="*/ 1238250 w 3722370"/>
                <a:gd name="connsiteY21" fmla="*/ 160020 h 445770"/>
                <a:gd name="connsiteX22" fmla="*/ 1634490 w 3722370"/>
                <a:gd name="connsiteY22" fmla="*/ 186690 h 445770"/>
                <a:gd name="connsiteX23" fmla="*/ 2350770 w 3722370"/>
                <a:gd name="connsiteY23" fmla="*/ 198120 h 445770"/>
                <a:gd name="connsiteX24" fmla="*/ 2868930 w 3722370"/>
                <a:gd name="connsiteY24" fmla="*/ 217170 h 445770"/>
                <a:gd name="connsiteX25" fmla="*/ 3021330 w 3722370"/>
                <a:gd name="connsiteY25" fmla="*/ 217170 h 445770"/>
                <a:gd name="connsiteX26" fmla="*/ 3387090 w 3722370"/>
                <a:gd name="connsiteY26" fmla="*/ 220980 h 445770"/>
                <a:gd name="connsiteX27" fmla="*/ 3440430 w 3722370"/>
                <a:gd name="connsiteY27" fmla="*/ 220980 h 445770"/>
                <a:gd name="connsiteX28" fmla="*/ 3505200 w 3722370"/>
                <a:gd name="connsiteY28" fmla="*/ 209550 h 445770"/>
                <a:gd name="connsiteX29" fmla="*/ 3539490 w 3722370"/>
                <a:gd name="connsiteY29" fmla="*/ 194310 h 445770"/>
                <a:gd name="connsiteX30" fmla="*/ 3569970 w 3722370"/>
                <a:gd name="connsiteY30" fmla="*/ 163830 h 445770"/>
                <a:gd name="connsiteX31" fmla="*/ 3592830 w 3722370"/>
                <a:gd name="connsiteY31" fmla="*/ 125730 h 445770"/>
                <a:gd name="connsiteX32" fmla="*/ 3611880 w 3722370"/>
                <a:gd name="connsiteY32" fmla="*/ 57150 h 445770"/>
                <a:gd name="connsiteX33" fmla="*/ 3611880 w 3722370"/>
                <a:gd name="connsiteY33" fmla="*/ 0 h 445770"/>
                <a:gd name="connsiteX34" fmla="*/ 3722370 w 3722370"/>
                <a:gd name="connsiteY34" fmla="*/ 198120 h 445770"/>
                <a:gd name="connsiteX35" fmla="*/ 3669030 w 3722370"/>
                <a:gd name="connsiteY35" fmla="*/ 278130 h 445770"/>
                <a:gd name="connsiteX36" fmla="*/ 3600450 w 3722370"/>
                <a:gd name="connsiteY36" fmla="*/ 350520 h 445770"/>
                <a:gd name="connsiteX37" fmla="*/ 3547110 w 3722370"/>
                <a:gd name="connsiteY37" fmla="*/ 396240 h 445770"/>
                <a:gd name="connsiteX38" fmla="*/ 3497580 w 3722370"/>
                <a:gd name="connsiteY38" fmla="*/ 426720 h 445770"/>
                <a:gd name="connsiteX39" fmla="*/ 3463290 w 3722370"/>
                <a:gd name="connsiteY39" fmla="*/ 438150 h 445770"/>
                <a:gd name="connsiteX40" fmla="*/ 3429000 w 3722370"/>
                <a:gd name="connsiteY40" fmla="*/ 445770 h 445770"/>
                <a:gd name="connsiteX41" fmla="*/ 3329940 w 3722370"/>
                <a:gd name="connsiteY41" fmla="*/ 441960 h 445770"/>
                <a:gd name="connsiteX42" fmla="*/ 2861310 w 3722370"/>
                <a:gd name="connsiteY42" fmla="*/ 411480 h 445770"/>
                <a:gd name="connsiteX43" fmla="*/ 2712720 w 3722370"/>
                <a:gd name="connsiteY43" fmla="*/ 400050 h 445770"/>
                <a:gd name="connsiteX44" fmla="*/ 2308860 w 3722370"/>
                <a:gd name="connsiteY44" fmla="*/ 400050 h 445770"/>
                <a:gd name="connsiteX45" fmla="*/ 1744980 w 3722370"/>
                <a:gd name="connsiteY45" fmla="*/ 39624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22370" h="445770">
                  <a:moveTo>
                    <a:pt x="1744980" y="396240"/>
                  </a:moveTo>
                  <a:lnTo>
                    <a:pt x="1024890" y="377190"/>
                  </a:lnTo>
                  <a:lnTo>
                    <a:pt x="674370" y="377190"/>
                  </a:lnTo>
                  <a:lnTo>
                    <a:pt x="400050" y="377190"/>
                  </a:lnTo>
                  <a:lnTo>
                    <a:pt x="251460" y="361950"/>
                  </a:lnTo>
                  <a:lnTo>
                    <a:pt x="167640" y="350520"/>
                  </a:lnTo>
                  <a:lnTo>
                    <a:pt x="68580" y="331470"/>
                  </a:lnTo>
                  <a:lnTo>
                    <a:pt x="26670" y="304800"/>
                  </a:lnTo>
                  <a:lnTo>
                    <a:pt x="3810" y="278130"/>
                  </a:lnTo>
                  <a:lnTo>
                    <a:pt x="0" y="255270"/>
                  </a:lnTo>
                  <a:lnTo>
                    <a:pt x="0" y="224790"/>
                  </a:lnTo>
                  <a:lnTo>
                    <a:pt x="11430" y="198120"/>
                  </a:lnTo>
                  <a:lnTo>
                    <a:pt x="57150" y="167640"/>
                  </a:lnTo>
                  <a:lnTo>
                    <a:pt x="121920" y="137160"/>
                  </a:lnTo>
                  <a:lnTo>
                    <a:pt x="213360" y="110490"/>
                  </a:lnTo>
                  <a:lnTo>
                    <a:pt x="312420" y="87630"/>
                  </a:lnTo>
                  <a:lnTo>
                    <a:pt x="403860" y="76200"/>
                  </a:lnTo>
                  <a:lnTo>
                    <a:pt x="525780" y="68580"/>
                  </a:lnTo>
                  <a:lnTo>
                    <a:pt x="598170" y="80010"/>
                  </a:lnTo>
                  <a:lnTo>
                    <a:pt x="758190" y="110490"/>
                  </a:lnTo>
                  <a:lnTo>
                    <a:pt x="948690" y="137160"/>
                  </a:lnTo>
                  <a:lnTo>
                    <a:pt x="1238250" y="160020"/>
                  </a:lnTo>
                  <a:lnTo>
                    <a:pt x="1634490" y="186690"/>
                  </a:lnTo>
                  <a:lnTo>
                    <a:pt x="2350770" y="198120"/>
                  </a:lnTo>
                  <a:lnTo>
                    <a:pt x="2868930" y="217170"/>
                  </a:lnTo>
                  <a:lnTo>
                    <a:pt x="3021330" y="217170"/>
                  </a:lnTo>
                  <a:lnTo>
                    <a:pt x="3387090" y="220980"/>
                  </a:lnTo>
                  <a:lnTo>
                    <a:pt x="3440430" y="220980"/>
                  </a:lnTo>
                  <a:lnTo>
                    <a:pt x="3505200" y="209550"/>
                  </a:lnTo>
                  <a:lnTo>
                    <a:pt x="3539490" y="194310"/>
                  </a:lnTo>
                  <a:lnTo>
                    <a:pt x="3569970" y="163830"/>
                  </a:lnTo>
                  <a:lnTo>
                    <a:pt x="3592830" y="125730"/>
                  </a:lnTo>
                  <a:lnTo>
                    <a:pt x="3611880" y="57150"/>
                  </a:lnTo>
                  <a:lnTo>
                    <a:pt x="3611880" y="0"/>
                  </a:lnTo>
                  <a:lnTo>
                    <a:pt x="3722370" y="198120"/>
                  </a:lnTo>
                  <a:lnTo>
                    <a:pt x="3669030" y="278130"/>
                  </a:lnTo>
                  <a:lnTo>
                    <a:pt x="3600450" y="350520"/>
                  </a:lnTo>
                  <a:lnTo>
                    <a:pt x="3547110" y="396240"/>
                  </a:lnTo>
                  <a:lnTo>
                    <a:pt x="3497580" y="426720"/>
                  </a:lnTo>
                  <a:lnTo>
                    <a:pt x="3463290" y="438150"/>
                  </a:lnTo>
                  <a:lnTo>
                    <a:pt x="3429000" y="445770"/>
                  </a:lnTo>
                  <a:lnTo>
                    <a:pt x="3329940" y="441960"/>
                  </a:lnTo>
                  <a:lnTo>
                    <a:pt x="2861310" y="411480"/>
                  </a:lnTo>
                  <a:lnTo>
                    <a:pt x="2712720" y="400050"/>
                  </a:lnTo>
                  <a:lnTo>
                    <a:pt x="2308860" y="400050"/>
                  </a:lnTo>
                  <a:lnTo>
                    <a:pt x="1744980" y="396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5">
              <a:extLst>
                <a:ext uri="{FF2B5EF4-FFF2-40B4-BE49-F238E27FC236}">
                  <a16:creationId xmlns:a16="http://schemas.microsoft.com/office/drawing/2014/main" id="{DD1B15C0-85B2-46D9-BD97-DEF174E5C6F0}"/>
                </a:ext>
              </a:extLst>
            </p:cNvPr>
            <p:cNvSpPr/>
            <p:nvPr/>
          </p:nvSpPr>
          <p:spPr>
            <a:xfrm rot="16200000">
              <a:off x="3367089" y="3433764"/>
              <a:ext cx="1825625" cy="1184275"/>
            </a:xfrm>
            <a:custGeom>
              <a:avLst/>
              <a:gdLst>
                <a:gd name="connsiteX0" fmla="*/ 561975 w 1825625"/>
                <a:gd name="connsiteY0" fmla="*/ 387350 h 1184275"/>
                <a:gd name="connsiteX1" fmla="*/ 850900 w 1825625"/>
                <a:gd name="connsiteY1" fmla="*/ 574675 h 1184275"/>
                <a:gd name="connsiteX2" fmla="*/ 1082675 w 1825625"/>
                <a:gd name="connsiteY2" fmla="*/ 704850 h 1184275"/>
                <a:gd name="connsiteX3" fmla="*/ 1276350 w 1825625"/>
                <a:gd name="connsiteY3" fmla="*/ 809625 h 1184275"/>
                <a:gd name="connsiteX4" fmla="*/ 1470025 w 1825625"/>
                <a:gd name="connsiteY4" fmla="*/ 901700 h 1184275"/>
                <a:gd name="connsiteX5" fmla="*/ 1717675 w 1825625"/>
                <a:gd name="connsiteY5" fmla="*/ 1009650 h 1184275"/>
                <a:gd name="connsiteX6" fmla="*/ 1825625 w 1825625"/>
                <a:gd name="connsiteY6" fmla="*/ 1054100 h 1184275"/>
                <a:gd name="connsiteX7" fmla="*/ 1803400 w 1825625"/>
                <a:gd name="connsiteY7" fmla="*/ 1184275 h 1184275"/>
                <a:gd name="connsiteX8" fmla="*/ 1371600 w 1825625"/>
                <a:gd name="connsiteY8" fmla="*/ 1158875 h 1184275"/>
                <a:gd name="connsiteX9" fmla="*/ 1289050 w 1825625"/>
                <a:gd name="connsiteY9" fmla="*/ 1092200 h 1184275"/>
                <a:gd name="connsiteX10" fmla="*/ 1225550 w 1825625"/>
                <a:gd name="connsiteY10" fmla="*/ 1041400 h 1184275"/>
                <a:gd name="connsiteX11" fmla="*/ 1127125 w 1825625"/>
                <a:gd name="connsiteY11" fmla="*/ 974725 h 1184275"/>
                <a:gd name="connsiteX12" fmla="*/ 1000125 w 1825625"/>
                <a:gd name="connsiteY12" fmla="*/ 892175 h 1184275"/>
                <a:gd name="connsiteX13" fmla="*/ 850900 w 1825625"/>
                <a:gd name="connsiteY13" fmla="*/ 793750 h 1184275"/>
                <a:gd name="connsiteX14" fmla="*/ 762000 w 1825625"/>
                <a:gd name="connsiteY14" fmla="*/ 730250 h 1184275"/>
                <a:gd name="connsiteX15" fmla="*/ 612775 w 1825625"/>
                <a:gd name="connsiteY15" fmla="*/ 615950 h 1184275"/>
                <a:gd name="connsiteX16" fmla="*/ 517525 w 1825625"/>
                <a:gd name="connsiteY16" fmla="*/ 536575 h 1184275"/>
                <a:gd name="connsiteX17" fmla="*/ 358775 w 1825625"/>
                <a:gd name="connsiteY17" fmla="*/ 390525 h 1184275"/>
                <a:gd name="connsiteX18" fmla="*/ 200025 w 1825625"/>
                <a:gd name="connsiteY18" fmla="*/ 238125 h 1184275"/>
                <a:gd name="connsiteX19" fmla="*/ 76200 w 1825625"/>
                <a:gd name="connsiteY19" fmla="*/ 117475 h 1184275"/>
                <a:gd name="connsiteX20" fmla="*/ 19050 w 1825625"/>
                <a:gd name="connsiteY20" fmla="*/ 66675 h 1184275"/>
                <a:gd name="connsiteX21" fmla="*/ 0 w 1825625"/>
                <a:gd name="connsiteY21" fmla="*/ 28575 h 1184275"/>
                <a:gd name="connsiteX22" fmla="*/ 0 w 1825625"/>
                <a:gd name="connsiteY22" fmla="*/ 15875 h 1184275"/>
                <a:gd name="connsiteX23" fmla="*/ 3175 w 1825625"/>
                <a:gd name="connsiteY23" fmla="*/ 0 h 1184275"/>
                <a:gd name="connsiteX24" fmla="*/ 19050 w 1825625"/>
                <a:gd name="connsiteY24" fmla="*/ 0 h 1184275"/>
                <a:gd name="connsiteX25" fmla="*/ 44450 w 1825625"/>
                <a:gd name="connsiteY25" fmla="*/ 3175 h 1184275"/>
                <a:gd name="connsiteX26" fmla="*/ 92075 w 1825625"/>
                <a:gd name="connsiteY26" fmla="*/ 34925 h 1184275"/>
                <a:gd name="connsiteX27" fmla="*/ 146050 w 1825625"/>
                <a:gd name="connsiteY27" fmla="*/ 82550 h 1184275"/>
                <a:gd name="connsiteX28" fmla="*/ 244475 w 1825625"/>
                <a:gd name="connsiteY28" fmla="*/ 161925 h 1184275"/>
                <a:gd name="connsiteX29" fmla="*/ 368300 w 1825625"/>
                <a:gd name="connsiteY29" fmla="*/ 254000 h 1184275"/>
                <a:gd name="connsiteX30" fmla="*/ 561975 w 1825625"/>
                <a:gd name="connsiteY30" fmla="*/ 387350 h 118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25625" h="1184275">
                  <a:moveTo>
                    <a:pt x="561975" y="387350"/>
                  </a:moveTo>
                  <a:lnTo>
                    <a:pt x="850900" y="574675"/>
                  </a:lnTo>
                  <a:lnTo>
                    <a:pt x="1082675" y="704850"/>
                  </a:lnTo>
                  <a:lnTo>
                    <a:pt x="1276350" y="809625"/>
                  </a:lnTo>
                  <a:lnTo>
                    <a:pt x="1470025" y="901700"/>
                  </a:lnTo>
                  <a:lnTo>
                    <a:pt x="1717675" y="1009650"/>
                  </a:lnTo>
                  <a:lnTo>
                    <a:pt x="1825625" y="1054100"/>
                  </a:lnTo>
                  <a:lnTo>
                    <a:pt x="1803400" y="1184275"/>
                  </a:lnTo>
                  <a:lnTo>
                    <a:pt x="1371600" y="1158875"/>
                  </a:lnTo>
                  <a:lnTo>
                    <a:pt x="1289050" y="1092200"/>
                  </a:lnTo>
                  <a:lnTo>
                    <a:pt x="1225550" y="1041400"/>
                  </a:lnTo>
                  <a:lnTo>
                    <a:pt x="1127125" y="974725"/>
                  </a:lnTo>
                  <a:lnTo>
                    <a:pt x="1000125" y="892175"/>
                  </a:lnTo>
                  <a:lnTo>
                    <a:pt x="850900" y="793750"/>
                  </a:lnTo>
                  <a:lnTo>
                    <a:pt x="762000" y="730250"/>
                  </a:lnTo>
                  <a:lnTo>
                    <a:pt x="612775" y="615950"/>
                  </a:lnTo>
                  <a:lnTo>
                    <a:pt x="517525" y="536575"/>
                  </a:lnTo>
                  <a:lnTo>
                    <a:pt x="358775" y="390525"/>
                  </a:lnTo>
                  <a:lnTo>
                    <a:pt x="200025" y="238125"/>
                  </a:lnTo>
                  <a:lnTo>
                    <a:pt x="76200" y="117475"/>
                  </a:lnTo>
                  <a:lnTo>
                    <a:pt x="19050" y="66675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3175" y="0"/>
                  </a:lnTo>
                  <a:lnTo>
                    <a:pt x="19050" y="0"/>
                  </a:lnTo>
                  <a:lnTo>
                    <a:pt x="44450" y="3175"/>
                  </a:lnTo>
                  <a:lnTo>
                    <a:pt x="92075" y="34925"/>
                  </a:lnTo>
                  <a:lnTo>
                    <a:pt x="146050" y="82550"/>
                  </a:lnTo>
                  <a:lnTo>
                    <a:pt x="244475" y="161925"/>
                  </a:lnTo>
                  <a:lnTo>
                    <a:pt x="368300" y="254000"/>
                  </a:lnTo>
                  <a:lnTo>
                    <a:pt x="561975" y="387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3">
              <a:extLst>
                <a:ext uri="{FF2B5EF4-FFF2-40B4-BE49-F238E27FC236}">
                  <a16:creationId xmlns:a16="http://schemas.microsoft.com/office/drawing/2014/main" id="{346BF862-9038-4D3F-AFE8-07D0397F36FC}"/>
                </a:ext>
              </a:extLst>
            </p:cNvPr>
            <p:cNvSpPr/>
            <p:nvPr/>
          </p:nvSpPr>
          <p:spPr>
            <a:xfrm>
              <a:off x="4922839" y="3381375"/>
              <a:ext cx="695325" cy="725488"/>
            </a:xfrm>
            <a:custGeom>
              <a:avLst/>
              <a:gdLst>
                <a:gd name="connsiteX0" fmla="*/ 159544 w 695325"/>
                <a:gd name="connsiteY0" fmla="*/ 50006 h 726281"/>
                <a:gd name="connsiteX1" fmla="*/ 490537 w 695325"/>
                <a:gd name="connsiteY1" fmla="*/ 223838 h 726281"/>
                <a:gd name="connsiteX2" fmla="*/ 547687 w 695325"/>
                <a:gd name="connsiteY2" fmla="*/ 297656 h 726281"/>
                <a:gd name="connsiteX3" fmla="*/ 619125 w 695325"/>
                <a:gd name="connsiteY3" fmla="*/ 411956 h 726281"/>
                <a:gd name="connsiteX4" fmla="*/ 659606 w 695325"/>
                <a:gd name="connsiteY4" fmla="*/ 488156 h 726281"/>
                <a:gd name="connsiteX5" fmla="*/ 685800 w 695325"/>
                <a:gd name="connsiteY5" fmla="*/ 552450 h 726281"/>
                <a:gd name="connsiteX6" fmla="*/ 695325 w 695325"/>
                <a:gd name="connsiteY6" fmla="*/ 616744 h 726281"/>
                <a:gd name="connsiteX7" fmla="*/ 688181 w 695325"/>
                <a:gd name="connsiteY7" fmla="*/ 664369 h 726281"/>
                <a:gd name="connsiteX8" fmla="*/ 681037 w 695325"/>
                <a:gd name="connsiteY8" fmla="*/ 690563 h 726281"/>
                <a:gd name="connsiteX9" fmla="*/ 666750 w 695325"/>
                <a:gd name="connsiteY9" fmla="*/ 711994 h 726281"/>
                <a:gd name="connsiteX10" fmla="*/ 647700 w 695325"/>
                <a:gd name="connsiteY10" fmla="*/ 726281 h 726281"/>
                <a:gd name="connsiteX11" fmla="*/ 614362 w 695325"/>
                <a:gd name="connsiteY11" fmla="*/ 723900 h 726281"/>
                <a:gd name="connsiteX12" fmla="*/ 583406 w 695325"/>
                <a:gd name="connsiteY12" fmla="*/ 707231 h 726281"/>
                <a:gd name="connsiteX13" fmla="*/ 545306 w 695325"/>
                <a:gd name="connsiteY13" fmla="*/ 673894 h 726281"/>
                <a:gd name="connsiteX14" fmla="*/ 473869 w 695325"/>
                <a:gd name="connsiteY14" fmla="*/ 588169 h 726281"/>
                <a:gd name="connsiteX15" fmla="*/ 383381 w 695325"/>
                <a:gd name="connsiteY15" fmla="*/ 478631 h 726281"/>
                <a:gd name="connsiteX16" fmla="*/ 278606 w 695325"/>
                <a:gd name="connsiteY16" fmla="*/ 345281 h 726281"/>
                <a:gd name="connsiteX17" fmla="*/ 178594 w 695325"/>
                <a:gd name="connsiteY17" fmla="*/ 219075 h 726281"/>
                <a:gd name="connsiteX18" fmla="*/ 0 w 695325"/>
                <a:gd name="connsiteY18" fmla="*/ 4763 h 726281"/>
                <a:gd name="connsiteX19" fmla="*/ 42862 w 695325"/>
                <a:gd name="connsiteY19" fmla="*/ 0 h 726281"/>
                <a:gd name="connsiteX20" fmla="*/ 159544 w 695325"/>
                <a:gd name="connsiteY20" fmla="*/ 50006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5325" h="726281">
                  <a:moveTo>
                    <a:pt x="159544" y="50006"/>
                  </a:moveTo>
                  <a:lnTo>
                    <a:pt x="490537" y="223838"/>
                  </a:lnTo>
                  <a:lnTo>
                    <a:pt x="547687" y="297656"/>
                  </a:lnTo>
                  <a:lnTo>
                    <a:pt x="619125" y="411956"/>
                  </a:lnTo>
                  <a:lnTo>
                    <a:pt x="659606" y="488156"/>
                  </a:lnTo>
                  <a:lnTo>
                    <a:pt x="685800" y="552450"/>
                  </a:lnTo>
                  <a:lnTo>
                    <a:pt x="695325" y="616744"/>
                  </a:lnTo>
                  <a:lnTo>
                    <a:pt x="688181" y="664369"/>
                  </a:lnTo>
                  <a:lnTo>
                    <a:pt x="681037" y="690563"/>
                  </a:lnTo>
                  <a:lnTo>
                    <a:pt x="666750" y="711994"/>
                  </a:lnTo>
                  <a:lnTo>
                    <a:pt x="647700" y="726281"/>
                  </a:lnTo>
                  <a:lnTo>
                    <a:pt x="614362" y="723900"/>
                  </a:lnTo>
                  <a:lnTo>
                    <a:pt x="583406" y="707231"/>
                  </a:lnTo>
                  <a:lnTo>
                    <a:pt x="545306" y="673894"/>
                  </a:lnTo>
                  <a:lnTo>
                    <a:pt x="473869" y="588169"/>
                  </a:lnTo>
                  <a:lnTo>
                    <a:pt x="383381" y="478631"/>
                  </a:lnTo>
                  <a:lnTo>
                    <a:pt x="278606" y="345281"/>
                  </a:lnTo>
                  <a:lnTo>
                    <a:pt x="178594" y="219075"/>
                  </a:lnTo>
                  <a:lnTo>
                    <a:pt x="0" y="4763"/>
                  </a:lnTo>
                  <a:lnTo>
                    <a:pt x="42862" y="0"/>
                  </a:lnTo>
                  <a:lnTo>
                    <a:pt x="159544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6">
              <a:extLst>
                <a:ext uri="{FF2B5EF4-FFF2-40B4-BE49-F238E27FC236}">
                  <a16:creationId xmlns:a16="http://schemas.microsoft.com/office/drawing/2014/main" id="{D6749184-0892-48FF-AD01-EB2DC6C406DF}"/>
                </a:ext>
              </a:extLst>
            </p:cNvPr>
            <p:cNvSpPr/>
            <p:nvPr/>
          </p:nvSpPr>
          <p:spPr>
            <a:xfrm>
              <a:off x="6735763" y="1619251"/>
              <a:ext cx="863600" cy="1374775"/>
            </a:xfrm>
            <a:custGeom>
              <a:avLst/>
              <a:gdLst>
                <a:gd name="connsiteX0" fmla="*/ 594624 w 864187"/>
                <a:gd name="connsiteY0" fmla="*/ 671265 h 1374243"/>
                <a:gd name="connsiteX1" fmla="*/ 406987 w 864187"/>
                <a:gd name="connsiteY1" fmla="*/ 930256 h 1374243"/>
                <a:gd name="connsiteX2" fmla="*/ 73998 w 864187"/>
                <a:gd name="connsiteY2" fmla="*/ 1371600 h 1374243"/>
                <a:gd name="connsiteX3" fmla="*/ 0 w 864187"/>
                <a:gd name="connsiteY3" fmla="*/ 1374243 h 1374243"/>
                <a:gd name="connsiteX4" fmla="*/ 39642 w 864187"/>
                <a:gd name="connsiteY4" fmla="*/ 1294959 h 1374243"/>
                <a:gd name="connsiteX5" fmla="*/ 121568 w 864187"/>
                <a:gd name="connsiteY5" fmla="*/ 1146964 h 1374243"/>
                <a:gd name="connsiteX6" fmla="*/ 248421 w 864187"/>
                <a:gd name="connsiteY6" fmla="*/ 906471 h 1374243"/>
                <a:gd name="connsiteX7" fmla="*/ 332990 w 864187"/>
                <a:gd name="connsiteY7" fmla="*/ 747905 h 1374243"/>
                <a:gd name="connsiteX8" fmla="*/ 396416 w 864187"/>
                <a:gd name="connsiteY8" fmla="*/ 599910 h 1374243"/>
                <a:gd name="connsiteX9" fmla="*/ 451914 w 864187"/>
                <a:gd name="connsiteY9" fmla="*/ 467771 h 1374243"/>
                <a:gd name="connsiteX10" fmla="*/ 473057 w 864187"/>
                <a:gd name="connsiteY10" fmla="*/ 391130 h 1374243"/>
                <a:gd name="connsiteX11" fmla="*/ 486271 w 864187"/>
                <a:gd name="connsiteY11" fmla="*/ 282777 h 1374243"/>
                <a:gd name="connsiteX12" fmla="*/ 496842 w 864187"/>
                <a:gd name="connsiteY12" fmla="*/ 214065 h 1374243"/>
                <a:gd name="connsiteX13" fmla="*/ 494199 w 864187"/>
                <a:gd name="connsiteY13" fmla="*/ 169137 h 1374243"/>
                <a:gd name="connsiteX14" fmla="*/ 478342 w 864187"/>
                <a:gd name="connsiteY14" fmla="*/ 126853 h 1374243"/>
                <a:gd name="connsiteX15" fmla="*/ 443986 w 864187"/>
                <a:gd name="connsiteY15" fmla="*/ 89854 h 1374243"/>
                <a:gd name="connsiteX16" fmla="*/ 404344 w 864187"/>
                <a:gd name="connsiteY16" fmla="*/ 58141 h 1374243"/>
                <a:gd name="connsiteX17" fmla="*/ 380560 w 864187"/>
                <a:gd name="connsiteY17" fmla="*/ 39641 h 1374243"/>
                <a:gd name="connsiteX18" fmla="*/ 369988 w 864187"/>
                <a:gd name="connsiteY18" fmla="*/ 18499 h 1374243"/>
                <a:gd name="connsiteX19" fmla="*/ 380560 w 864187"/>
                <a:gd name="connsiteY19" fmla="*/ 2643 h 1374243"/>
                <a:gd name="connsiteX20" fmla="*/ 406987 w 864187"/>
                <a:gd name="connsiteY20" fmla="*/ 0 h 1374243"/>
                <a:gd name="connsiteX21" fmla="*/ 446629 w 864187"/>
                <a:gd name="connsiteY21" fmla="*/ 0 h 1374243"/>
                <a:gd name="connsiteX22" fmla="*/ 504770 w 864187"/>
                <a:gd name="connsiteY22" fmla="*/ 13214 h 1374243"/>
                <a:gd name="connsiteX23" fmla="*/ 554983 w 864187"/>
                <a:gd name="connsiteY23" fmla="*/ 29070 h 1374243"/>
                <a:gd name="connsiteX24" fmla="*/ 636909 w 864187"/>
                <a:gd name="connsiteY24" fmla="*/ 68712 h 1374243"/>
                <a:gd name="connsiteX25" fmla="*/ 758476 w 864187"/>
                <a:gd name="connsiteY25" fmla="*/ 145352 h 1374243"/>
                <a:gd name="connsiteX26" fmla="*/ 813975 w 864187"/>
                <a:gd name="connsiteY26" fmla="*/ 184994 h 1374243"/>
                <a:gd name="connsiteX27" fmla="*/ 837760 w 864187"/>
                <a:gd name="connsiteY27" fmla="*/ 208779 h 1374243"/>
                <a:gd name="connsiteX28" fmla="*/ 858902 w 864187"/>
                <a:gd name="connsiteY28" fmla="*/ 235207 h 1374243"/>
                <a:gd name="connsiteX29" fmla="*/ 864187 w 864187"/>
                <a:gd name="connsiteY29" fmla="*/ 264277 h 1374243"/>
                <a:gd name="connsiteX30" fmla="*/ 864187 w 864187"/>
                <a:gd name="connsiteY30" fmla="*/ 290705 h 1374243"/>
                <a:gd name="connsiteX31" fmla="*/ 856259 w 864187"/>
                <a:gd name="connsiteY31" fmla="*/ 322418 h 1374243"/>
                <a:gd name="connsiteX32" fmla="*/ 837760 w 864187"/>
                <a:gd name="connsiteY32" fmla="*/ 348846 h 1374243"/>
                <a:gd name="connsiteX33" fmla="*/ 806046 w 864187"/>
                <a:gd name="connsiteY33" fmla="*/ 377917 h 1374243"/>
                <a:gd name="connsiteX34" fmla="*/ 779618 w 864187"/>
                <a:gd name="connsiteY34" fmla="*/ 404344 h 1374243"/>
                <a:gd name="connsiteX35" fmla="*/ 681836 w 864187"/>
                <a:gd name="connsiteY35" fmla="*/ 544411 h 1374243"/>
                <a:gd name="connsiteX36" fmla="*/ 594624 w 864187"/>
                <a:gd name="connsiteY36" fmla="*/ 671265 h 1374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4187" h="1374243">
                  <a:moveTo>
                    <a:pt x="594624" y="671265"/>
                  </a:moveTo>
                  <a:lnTo>
                    <a:pt x="406987" y="930256"/>
                  </a:lnTo>
                  <a:lnTo>
                    <a:pt x="73998" y="1371600"/>
                  </a:lnTo>
                  <a:lnTo>
                    <a:pt x="0" y="1374243"/>
                  </a:lnTo>
                  <a:lnTo>
                    <a:pt x="39642" y="1294959"/>
                  </a:lnTo>
                  <a:lnTo>
                    <a:pt x="121568" y="1146964"/>
                  </a:lnTo>
                  <a:lnTo>
                    <a:pt x="248421" y="906471"/>
                  </a:lnTo>
                  <a:lnTo>
                    <a:pt x="332990" y="747905"/>
                  </a:lnTo>
                  <a:lnTo>
                    <a:pt x="396416" y="599910"/>
                  </a:lnTo>
                  <a:lnTo>
                    <a:pt x="451914" y="467771"/>
                  </a:lnTo>
                  <a:lnTo>
                    <a:pt x="473057" y="391130"/>
                  </a:lnTo>
                  <a:lnTo>
                    <a:pt x="486271" y="282777"/>
                  </a:lnTo>
                  <a:lnTo>
                    <a:pt x="496842" y="214065"/>
                  </a:lnTo>
                  <a:lnTo>
                    <a:pt x="494199" y="169137"/>
                  </a:lnTo>
                  <a:lnTo>
                    <a:pt x="478342" y="126853"/>
                  </a:lnTo>
                  <a:lnTo>
                    <a:pt x="443986" y="89854"/>
                  </a:lnTo>
                  <a:lnTo>
                    <a:pt x="404344" y="58141"/>
                  </a:lnTo>
                  <a:lnTo>
                    <a:pt x="380560" y="39641"/>
                  </a:lnTo>
                  <a:lnTo>
                    <a:pt x="369988" y="18499"/>
                  </a:lnTo>
                  <a:lnTo>
                    <a:pt x="380560" y="2643"/>
                  </a:lnTo>
                  <a:lnTo>
                    <a:pt x="406987" y="0"/>
                  </a:lnTo>
                  <a:lnTo>
                    <a:pt x="446629" y="0"/>
                  </a:lnTo>
                  <a:lnTo>
                    <a:pt x="504770" y="13214"/>
                  </a:lnTo>
                  <a:lnTo>
                    <a:pt x="554983" y="29070"/>
                  </a:lnTo>
                  <a:lnTo>
                    <a:pt x="636909" y="68712"/>
                  </a:lnTo>
                  <a:lnTo>
                    <a:pt x="758476" y="145352"/>
                  </a:lnTo>
                  <a:lnTo>
                    <a:pt x="813975" y="184994"/>
                  </a:lnTo>
                  <a:lnTo>
                    <a:pt x="837760" y="208779"/>
                  </a:lnTo>
                  <a:lnTo>
                    <a:pt x="858902" y="235207"/>
                  </a:lnTo>
                  <a:lnTo>
                    <a:pt x="864187" y="264277"/>
                  </a:lnTo>
                  <a:lnTo>
                    <a:pt x="864187" y="290705"/>
                  </a:lnTo>
                  <a:lnTo>
                    <a:pt x="856259" y="322418"/>
                  </a:lnTo>
                  <a:lnTo>
                    <a:pt x="837760" y="348846"/>
                  </a:lnTo>
                  <a:lnTo>
                    <a:pt x="806046" y="377917"/>
                  </a:lnTo>
                  <a:lnTo>
                    <a:pt x="779618" y="404344"/>
                  </a:lnTo>
                  <a:lnTo>
                    <a:pt x="681836" y="544411"/>
                  </a:lnTo>
                  <a:lnTo>
                    <a:pt x="594624" y="6712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7">
              <a:extLst>
                <a:ext uri="{FF2B5EF4-FFF2-40B4-BE49-F238E27FC236}">
                  <a16:creationId xmlns:a16="http://schemas.microsoft.com/office/drawing/2014/main" id="{2A09D935-B0A1-4969-ABCA-82ED4F78A828}"/>
                </a:ext>
              </a:extLst>
            </p:cNvPr>
            <p:cNvSpPr/>
            <p:nvPr/>
          </p:nvSpPr>
          <p:spPr>
            <a:xfrm>
              <a:off x="5702300" y="2982914"/>
              <a:ext cx="509588" cy="1208087"/>
            </a:xfrm>
            <a:custGeom>
              <a:avLst/>
              <a:gdLst>
                <a:gd name="connsiteX0" fmla="*/ 383202 w 510056"/>
                <a:gd name="connsiteY0" fmla="*/ 301277 h 1207748"/>
                <a:gd name="connsiteX1" fmla="*/ 510056 w 510056"/>
                <a:gd name="connsiteY1" fmla="*/ 1022754 h 1207748"/>
                <a:gd name="connsiteX2" fmla="*/ 502127 w 510056"/>
                <a:gd name="connsiteY2" fmla="*/ 1109966 h 1207748"/>
                <a:gd name="connsiteX3" fmla="*/ 480985 w 510056"/>
                <a:gd name="connsiteY3" fmla="*/ 1136394 h 1207748"/>
                <a:gd name="connsiteX4" fmla="*/ 465128 w 510056"/>
                <a:gd name="connsiteY4" fmla="*/ 1152250 h 1207748"/>
                <a:gd name="connsiteX5" fmla="*/ 446629 w 510056"/>
                <a:gd name="connsiteY5" fmla="*/ 1181321 h 1207748"/>
                <a:gd name="connsiteX6" fmla="*/ 433415 w 510056"/>
                <a:gd name="connsiteY6" fmla="*/ 1205106 h 1207748"/>
                <a:gd name="connsiteX7" fmla="*/ 404345 w 510056"/>
                <a:gd name="connsiteY7" fmla="*/ 1207748 h 1207748"/>
                <a:gd name="connsiteX8" fmla="*/ 362060 w 510056"/>
                <a:gd name="connsiteY8" fmla="*/ 1191892 h 1207748"/>
                <a:gd name="connsiteX9" fmla="*/ 332990 w 510056"/>
                <a:gd name="connsiteY9" fmla="*/ 1170750 h 1207748"/>
                <a:gd name="connsiteX10" fmla="*/ 309205 w 510056"/>
                <a:gd name="connsiteY10" fmla="*/ 1136394 h 1207748"/>
                <a:gd name="connsiteX11" fmla="*/ 295991 w 510056"/>
                <a:gd name="connsiteY11" fmla="*/ 1072967 h 1207748"/>
                <a:gd name="connsiteX12" fmla="*/ 145353 w 510056"/>
                <a:gd name="connsiteY12" fmla="*/ 314491 h 1207748"/>
                <a:gd name="connsiteX13" fmla="*/ 124211 w 510056"/>
                <a:gd name="connsiteY13" fmla="*/ 240493 h 1207748"/>
                <a:gd name="connsiteX14" fmla="*/ 100426 w 510056"/>
                <a:gd name="connsiteY14" fmla="*/ 184995 h 1207748"/>
                <a:gd name="connsiteX15" fmla="*/ 71355 w 510056"/>
                <a:gd name="connsiteY15" fmla="*/ 140068 h 1207748"/>
                <a:gd name="connsiteX16" fmla="*/ 36999 w 510056"/>
                <a:gd name="connsiteY16" fmla="*/ 95140 h 1207748"/>
                <a:gd name="connsiteX17" fmla="*/ 13214 w 510056"/>
                <a:gd name="connsiteY17" fmla="*/ 71355 h 1207748"/>
                <a:gd name="connsiteX18" fmla="*/ 0 w 510056"/>
                <a:gd name="connsiteY18" fmla="*/ 44928 h 1207748"/>
                <a:gd name="connsiteX19" fmla="*/ 5286 w 510056"/>
                <a:gd name="connsiteY19" fmla="*/ 18500 h 1207748"/>
                <a:gd name="connsiteX20" fmla="*/ 18500 w 510056"/>
                <a:gd name="connsiteY20" fmla="*/ 2643 h 1207748"/>
                <a:gd name="connsiteX21" fmla="*/ 42285 w 510056"/>
                <a:gd name="connsiteY21" fmla="*/ 0 h 1207748"/>
                <a:gd name="connsiteX22" fmla="*/ 76641 w 510056"/>
                <a:gd name="connsiteY22" fmla="*/ 2643 h 1207748"/>
                <a:gd name="connsiteX23" fmla="*/ 116282 w 510056"/>
                <a:gd name="connsiteY23" fmla="*/ 13214 h 1207748"/>
                <a:gd name="connsiteX24" fmla="*/ 182352 w 510056"/>
                <a:gd name="connsiteY24" fmla="*/ 34357 h 1207748"/>
                <a:gd name="connsiteX25" fmla="*/ 248421 w 510056"/>
                <a:gd name="connsiteY25" fmla="*/ 63427 h 1207748"/>
                <a:gd name="connsiteX26" fmla="*/ 346204 w 510056"/>
                <a:gd name="connsiteY26" fmla="*/ 121568 h 1207748"/>
                <a:gd name="connsiteX27" fmla="*/ 383202 w 510056"/>
                <a:gd name="connsiteY27" fmla="*/ 301277 h 120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10056" h="1207748">
                  <a:moveTo>
                    <a:pt x="383202" y="301277"/>
                  </a:moveTo>
                  <a:lnTo>
                    <a:pt x="510056" y="1022754"/>
                  </a:lnTo>
                  <a:lnTo>
                    <a:pt x="502127" y="1109966"/>
                  </a:lnTo>
                  <a:lnTo>
                    <a:pt x="480985" y="1136394"/>
                  </a:lnTo>
                  <a:lnTo>
                    <a:pt x="465128" y="1152250"/>
                  </a:lnTo>
                  <a:lnTo>
                    <a:pt x="446629" y="1181321"/>
                  </a:lnTo>
                  <a:lnTo>
                    <a:pt x="433415" y="1205106"/>
                  </a:lnTo>
                  <a:lnTo>
                    <a:pt x="404345" y="1207748"/>
                  </a:lnTo>
                  <a:lnTo>
                    <a:pt x="362060" y="1191892"/>
                  </a:lnTo>
                  <a:lnTo>
                    <a:pt x="332990" y="1170750"/>
                  </a:lnTo>
                  <a:lnTo>
                    <a:pt x="309205" y="1136394"/>
                  </a:lnTo>
                  <a:lnTo>
                    <a:pt x="295991" y="1072967"/>
                  </a:lnTo>
                  <a:lnTo>
                    <a:pt x="145353" y="314491"/>
                  </a:lnTo>
                  <a:lnTo>
                    <a:pt x="124211" y="240493"/>
                  </a:lnTo>
                  <a:lnTo>
                    <a:pt x="100426" y="184995"/>
                  </a:lnTo>
                  <a:lnTo>
                    <a:pt x="71355" y="140068"/>
                  </a:lnTo>
                  <a:lnTo>
                    <a:pt x="36999" y="95140"/>
                  </a:lnTo>
                  <a:lnTo>
                    <a:pt x="13214" y="71355"/>
                  </a:lnTo>
                  <a:lnTo>
                    <a:pt x="0" y="44928"/>
                  </a:lnTo>
                  <a:lnTo>
                    <a:pt x="5286" y="18500"/>
                  </a:lnTo>
                  <a:lnTo>
                    <a:pt x="18500" y="2643"/>
                  </a:lnTo>
                  <a:lnTo>
                    <a:pt x="42285" y="0"/>
                  </a:lnTo>
                  <a:lnTo>
                    <a:pt x="76641" y="2643"/>
                  </a:lnTo>
                  <a:lnTo>
                    <a:pt x="116282" y="13214"/>
                  </a:lnTo>
                  <a:lnTo>
                    <a:pt x="182352" y="34357"/>
                  </a:lnTo>
                  <a:lnTo>
                    <a:pt x="248421" y="63427"/>
                  </a:lnTo>
                  <a:lnTo>
                    <a:pt x="346204" y="121568"/>
                  </a:lnTo>
                  <a:lnTo>
                    <a:pt x="383202" y="301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19">
              <a:extLst>
                <a:ext uri="{FF2B5EF4-FFF2-40B4-BE49-F238E27FC236}">
                  <a16:creationId xmlns:a16="http://schemas.microsoft.com/office/drawing/2014/main" id="{F5847426-79A6-4717-800F-610B63A923AB}"/>
                </a:ext>
              </a:extLst>
            </p:cNvPr>
            <p:cNvSpPr/>
            <p:nvPr/>
          </p:nvSpPr>
          <p:spPr>
            <a:xfrm>
              <a:off x="5981701" y="2782888"/>
              <a:ext cx="1839913" cy="1212850"/>
            </a:xfrm>
            <a:custGeom>
              <a:avLst/>
              <a:gdLst>
                <a:gd name="connsiteX0" fmla="*/ 158567 w 1839371"/>
                <a:gd name="connsiteY0" fmla="*/ 264277 h 1213033"/>
                <a:gd name="connsiteX1" fmla="*/ 806046 w 1839371"/>
                <a:gd name="connsiteY1" fmla="*/ 153281 h 1213033"/>
                <a:gd name="connsiteX2" fmla="*/ 1033325 w 1839371"/>
                <a:gd name="connsiteY2" fmla="*/ 105711 h 1213033"/>
                <a:gd name="connsiteX3" fmla="*/ 1339887 w 1839371"/>
                <a:gd name="connsiteY3" fmla="*/ 47570 h 1213033"/>
                <a:gd name="connsiteX4" fmla="*/ 1437670 w 1839371"/>
                <a:gd name="connsiteY4" fmla="*/ 21142 h 1213033"/>
                <a:gd name="connsiteX5" fmla="*/ 1493168 w 1839371"/>
                <a:gd name="connsiteY5" fmla="*/ 0 h 1213033"/>
                <a:gd name="connsiteX6" fmla="*/ 1511667 w 1839371"/>
                <a:gd name="connsiteY6" fmla="*/ 0 h 1213033"/>
                <a:gd name="connsiteX7" fmla="*/ 1556594 w 1839371"/>
                <a:gd name="connsiteY7" fmla="*/ 5285 h 1213033"/>
                <a:gd name="connsiteX8" fmla="*/ 1612093 w 1839371"/>
                <a:gd name="connsiteY8" fmla="*/ 29070 h 1213033"/>
                <a:gd name="connsiteX9" fmla="*/ 1670234 w 1839371"/>
                <a:gd name="connsiteY9" fmla="*/ 73997 h 1213033"/>
                <a:gd name="connsiteX10" fmla="*/ 1731018 w 1839371"/>
                <a:gd name="connsiteY10" fmla="*/ 129496 h 1213033"/>
                <a:gd name="connsiteX11" fmla="*/ 1781230 w 1839371"/>
                <a:gd name="connsiteY11" fmla="*/ 184994 h 1213033"/>
                <a:gd name="connsiteX12" fmla="*/ 1820872 w 1839371"/>
                <a:gd name="connsiteY12" fmla="*/ 235207 h 1213033"/>
                <a:gd name="connsiteX13" fmla="*/ 1839371 w 1839371"/>
                <a:gd name="connsiteY13" fmla="*/ 266920 h 1213033"/>
                <a:gd name="connsiteX14" fmla="*/ 1839371 w 1839371"/>
                <a:gd name="connsiteY14" fmla="*/ 301276 h 1213033"/>
                <a:gd name="connsiteX15" fmla="*/ 1828800 w 1839371"/>
                <a:gd name="connsiteY15" fmla="*/ 340918 h 1213033"/>
                <a:gd name="connsiteX16" fmla="*/ 1791801 w 1839371"/>
                <a:gd name="connsiteY16" fmla="*/ 388487 h 1213033"/>
                <a:gd name="connsiteX17" fmla="*/ 1762731 w 1839371"/>
                <a:gd name="connsiteY17" fmla="*/ 422844 h 1213033"/>
                <a:gd name="connsiteX18" fmla="*/ 1736303 w 1839371"/>
                <a:gd name="connsiteY18" fmla="*/ 499484 h 1213033"/>
                <a:gd name="connsiteX19" fmla="*/ 1585665 w 1839371"/>
                <a:gd name="connsiteY19" fmla="*/ 919685 h 1213033"/>
                <a:gd name="connsiteX20" fmla="*/ 1516953 w 1839371"/>
                <a:gd name="connsiteY20" fmla="*/ 1128464 h 1213033"/>
                <a:gd name="connsiteX21" fmla="*/ 1495811 w 1839371"/>
                <a:gd name="connsiteY21" fmla="*/ 1157535 h 1213033"/>
                <a:gd name="connsiteX22" fmla="*/ 1453526 w 1839371"/>
                <a:gd name="connsiteY22" fmla="*/ 1186605 h 1213033"/>
                <a:gd name="connsiteX23" fmla="*/ 1419170 w 1839371"/>
                <a:gd name="connsiteY23" fmla="*/ 1207748 h 1213033"/>
                <a:gd name="connsiteX24" fmla="*/ 1384814 w 1839371"/>
                <a:gd name="connsiteY24" fmla="*/ 1213033 h 1213033"/>
                <a:gd name="connsiteX25" fmla="*/ 1353101 w 1839371"/>
                <a:gd name="connsiteY25" fmla="*/ 1202462 h 1213033"/>
                <a:gd name="connsiteX26" fmla="*/ 1313459 w 1839371"/>
                <a:gd name="connsiteY26" fmla="*/ 1173392 h 1213033"/>
                <a:gd name="connsiteX27" fmla="*/ 1273818 w 1839371"/>
                <a:gd name="connsiteY27" fmla="*/ 1139035 h 1213033"/>
                <a:gd name="connsiteX28" fmla="*/ 1247390 w 1839371"/>
                <a:gd name="connsiteY28" fmla="*/ 1096751 h 1213033"/>
                <a:gd name="connsiteX29" fmla="*/ 1337244 w 1839371"/>
                <a:gd name="connsiteY29" fmla="*/ 964612 h 1213033"/>
                <a:gd name="connsiteX30" fmla="*/ 1363672 w 1839371"/>
                <a:gd name="connsiteY30" fmla="*/ 848330 h 1213033"/>
                <a:gd name="connsiteX31" fmla="*/ 1469383 w 1839371"/>
                <a:gd name="connsiteY31" fmla="*/ 340918 h 1213033"/>
                <a:gd name="connsiteX32" fmla="*/ 1482597 w 1839371"/>
                <a:gd name="connsiteY32" fmla="*/ 274848 h 1213033"/>
                <a:gd name="connsiteX33" fmla="*/ 1477311 w 1839371"/>
                <a:gd name="connsiteY33" fmla="*/ 251063 h 1213033"/>
                <a:gd name="connsiteX34" fmla="*/ 1466740 w 1839371"/>
                <a:gd name="connsiteY34" fmla="*/ 229921 h 1213033"/>
                <a:gd name="connsiteX35" fmla="*/ 1437670 w 1839371"/>
                <a:gd name="connsiteY35" fmla="*/ 219350 h 1213033"/>
                <a:gd name="connsiteX36" fmla="*/ 1400671 w 1839371"/>
                <a:gd name="connsiteY36" fmla="*/ 221993 h 1213033"/>
                <a:gd name="connsiteX37" fmla="*/ 1300245 w 1839371"/>
                <a:gd name="connsiteY37" fmla="*/ 235207 h 1213033"/>
                <a:gd name="connsiteX38" fmla="*/ 1083538 w 1839371"/>
                <a:gd name="connsiteY38" fmla="*/ 269563 h 1213033"/>
                <a:gd name="connsiteX39" fmla="*/ 31714 w 1839371"/>
                <a:gd name="connsiteY39" fmla="*/ 433415 h 1213033"/>
                <a:gd name="connsiteX40" fmla="*/ 0 w 1839371"/>
                <a:gd name="connsiteY40" fmla="*/ 293348 h 1213033"/>
                <a:gd name="connsiteX41" fmla="*/ 158567 w 1839371"/>
                <a:gd name="connsiteY41" fmla="*/ 264277 h 121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9371" h="1213033">
                  <a:moveTo>
                    <a:pt x="158567" y="264277"/>
                  </a:moveTo>
                  <a:lnTo>
                    <a:pt x="806046" y="153281"/>
                  </a:lnTo>
                  <a:lnTo>
                    <a:pt x="1033325" y="105711"/>
                  </a:lnTo>
                  <a:lnTo>
                    <a:pt x="1339887" y="47570"/>
                  </a:lnTo>
                  <a:lnTo>
                    <a:pt x="1437670" y="21142"/>
                  </a:lnTo>
                  <a:lnTo>
                    <a:pt x="1493168" y="0"/>
                  </a:lnTo>
                  <a:lnTo>
                    <a:pt x="1511667" y="0"/>
                  </a:lnTo>
                  <a:lnTo>
                    <a:pt x="1556594" y="5285"/>
                  </a:lnTo>
                  <a:lnTo>
                    <a:pt x="1612093" y="29070"/>
                  </a:lnTo>
                  <a:lnTo>
                    <a:pt x="1670234" y="73997"/>
                  </a:lnTo>
                  <a:lnTo>
                    <a:pt x="1731018" y="129496"/>
                  </a:lnTo>
                  <a:lnTo>
                    <a:pt x="1781230" y="184994"/>
                  </a:lnTo>
                  <a:lnTo>
                    <a:pt x="1820872" y="235207"/>
                  </a:lnTo>
                  <a:lnTo>
                    <a:pt x="1839371" y="266920"/>
                  </a:lnTo>
                  <a:lnTo>
                    <a:pt x="1839371" y="301276"/>
                  </a:lnTo>
                  <a:lnTo>
                    <a:pt x="1828800" y="340918"/>
                  </a:lnTo>
                  <a:lnTo>
                    <a:pt x="1791801" y="388487"/>
                  </a:lnTo>
                  <a:lnTo>
                    <a:pt x="1762731" y="422844"/>
                  </a:lnTo>
                  <a:lnTo>
                    <a:pt x="1736303" y="499484"/>
                  </a:lnTo>
                  <a:lnTo>
                    <a:pt x="1585665" y="919685"/>
                  </a:lnTo>
                  <a:lnTo>
                    <a:pt x="1516953" y="1128464"/>
                  </a:lnTo>
                  <a:lnTo>
                    <a:pt x="1495811" y="1157535"/>
                  </a:lnTo>
                  <a:lnTo>
                    <a:pt x="1453526" y="1186605"/>
                  </a:lnTo>
                  <a:lnTo>
                    <a:pt x="1419170" y="1207748"/>
                  </a:lnTo>
                  <a:lnTo>
                    <a:pt x="1384814" y="1213033"/>
                  </a:lnTo>
                  <a:lnTo>
                    <a:pt x="1353101" y="1202462"/>
                  </a:lnTo>
                  <a:lnTo>
                    <a:pt x="1313459" y="1173392"/>
                  </a:lnTo>
                  <a:lnTo>
                    <a:pt x="1273818" y="1139035"/>
                  </a:lnTo>
                  <a:lnTo>
                    <a:pt x="1247390" y="1096751"/>
                  </a:lnTo>
                  <a:lnTo>
                    <a:pt x="1337244" y="964612"/>
                  </a:lnTo>
                  <a:lnTo>
                    <a:pt x="1363672" y="848330"/>
                  </a:lnTo>
                  <a:lnTo>
                    <a:pt x="1469383" y="340918"/>
                  </a:lnTo>
                  <a:lnTo>
                    <a:pt x="1482597" y="274848"/>
                  </a:lnTo>
                  <a:lnTo>
                    <a:pt x="1477311" y="251063"/>
                  </a:lnTo>
                  <a:lnTo>
                    <a:pt x="1466740" y="229921"/>
                  </a:lnTo>
                  <a:lnTo>
                    <a:pt x="1437670" y="219350"/>
                  </a:lnTo>
                  <a:lnTo>
                    <a:pt x="1400671" y="221993"/>
                  </a:lnTo>
                  <a:lnTo>
                    <a:pt x="1300245" y="235207"/>
                  </a:lnTo>
                  <a:lnTo>
                    <a:pt x="1083538" y="269563"/>
                  </a:lnTo>
                  <a:lnTo>
                    <a:pt x="31714" y="433415"/>
                  </a:lnTo>
                  <a:lnTo>
                    <a:pt x="0" y="293348"/>
                  </a:lnTo>
                  <a:lnTo>
                    <a:pt x="158567" y="264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8">
              <a:extLst>
                <a:ext uri="{FF2B5EF4-FFF2-40B4-BE49-F238E27FC236}">
                  <a16:creationId xmlns:a16="http://schemas.microsoft.com/office/drawing/2014/main" id="{52F86954-45F6-417A-8D69-8AB109887484}"/>
                </a:ext>
              </a:extLst>
            </p:cNvPr>
            <p:cNvSpPr/>
            <p:nvPr/>
          </p:nvSpPr>
          <p:spPr>
            <a:xfrm>
              <a:off x="6121400" y="3752850"/>
              <a:ext cx="1244600" cy="319088"/>
            </a:xfrm>
            <a:custGeom>
              <a:avLst/>
              <a:gdLst>
                <a:gd name="connsiteX0" fmla="*/ 174423 w 1244747"/>
                <a:gd name="connsiteY0" fmla="*/ 171780 h 319776"/>
                <a:gd name="connsiteX1" fmla="*/ 866830 w 1244747"/>
                <a:gd name="connsiteY1" fmla="*/ 47570 h 319776"/>
                <a:gd name="connsiteX2" fmla="*/ 951399 w 1244747"/>
                <a:gd name="connsiteY2" fmla="*/ 29070 h 319776"/>
                <a:gd name="connsiteX3" fmla="*/ 1028040 w 1244747"/>
                <a:gd name="connsiteY3" fmla="*/ 7928 h 319776"/>
                <a:gd name="connsiteX4" fmla="*/ 1080895 w 1244747"/>
                <a:gd name="connsiteY4" fmla="*/ 0 h 319776"/>
                <a:gd name="connsiteX5" fmla="*/ 1141679 w 1244747"/>
                <a:gd name="connsiteY5" fmla="*/ 0 h 319776"/>
                <a:gd name="connsiteX6" fmla="*/ 1244747 w 1244747"/>
                <a:gd name="connsiteY6" fmla="*/ 18499 h 319776"/>
                <a:gd name="connsiteX7" fmla="*/ 1231533 w 1244747"/>
                <a:gd name="connsiteY7" fmla="*/ 137424 h 319776"/>
                <a:gd name="connsiteX8" fmla="*/ 1078252 w 1244747"/>
                <a:gd name="connsiteY8" fmla="*/ 150638 h 319776"/>
                <a:gd name="connsiteX9" fmla="*/ 647480 w 1244747"/>
                <a:gd name="connsiteY9" fmla="*/ 235207 h 319776"/>
                <a:gd name="connsiteX10" fmla="*/ 325062 w 1244747"/>
                <a:gd name="connsiteY10" fmla="*/ 274848 h 319776"/>
                <a:gd name="connsiteX11" fmla="*/ 2643 w 1244747"/>
                <a:gd name="connsiteY11" fmla="*/ 319776 h 319776"/>
                <a:gd name="connsiteX12" fmla="*/ 0 w 1244747"/>
                <a:gd name="connsiteY12" fmla="*/ 195565 h 319776"/>
                <a:gd name="connsiteX13" fmla="*/ 174423 w 1244747"/>
                <a:gd name="connsiteY13" fmla="*/ 171780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4747" h="319776">
                  <a:moveTo>
                    <a:pt x="174423" y="171780"/>
                  </a:moveTo>
                  <a:lnTo>
                    <a:pt x="866830" y="47570"/>
                  </a:lnTo>
                  <a:lnTo>
                    <a:pt x="951399" y="29070"/>
                  </a:lnTo>
                  <a:lnTo>
                    <a:pt x="1028040" y="7928"/>
                  </a:lnTo>
                  <a:lnTo>
                    <a:pt x="1080895" y="0"/>
                  </a:lnTo>
                  <a:lnTo>
                    <a:pt x="1141679" y="0"/>
                  </a:lnTo>
                  <a:lnTo>
                    <a:pt x="1244747" y="18499"/>
                  </a:lnTo>
                  <a:lnTo>
                    <a:pt x="1231533" y="137424"/>
                  </a:lnTo>
                  <a:lnTo>
                    <a:pt x="1078252" y="150638"/>
                  </a:lnTo>
                  <a:lnTo>
                    <a:pt x="647480" y="235207"/>
                  </a:lnTo>
                  <a:lnTo>
                    <a:pt x="325062" y="274848"/>
                  </a:lnTo>
                  <a:lnTo>
                    <a:pt x="2643" y="319776"/>
                  </a:lnTo>
                  <a:lnTo>
                    <a:pt x="0" y="195565"/>
                  </a:lnTo>
                  <a:lnTo>
                    <a:pt x="174423" y="1717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1">
              <a:extLst>
                <a:ext uri="{FF2B5EF4-FFF2-40B4-BE49-F238E27FC236}">
                  <a16:creationId xmlns:a16="http://schemas.microsoft.com/office/drawing/2014/main" id="{9ECC21AE-2B15-4907-A2AE-8692746CAF3C}"/>
                </a:ext>
              </a:extLst>
            </p:cNvPr>
            <p:cNvSpPr/>
            <p:nvPr/>
          </p:nvSpPr>
          <p:spPr>
            <a:xfrm>
              <a:off x="5248275" y="4038600"/>
              <a:ext cx="1335088" cy="1727200"/>
            </a:xfrm>
            <a:custGeom>
              <a:avLst/>
              <a:gdLst>
                <a:gd name="connsiteX0" fmla="*/ 1177537 w 1335419"/>
                <a:gd name="connsiteY0" fmla="*/ 572323 h 1726835"/>
                <a:gd name="connsiteX1" fmla="*/ 1075572 w 1335419"/>
                <a:gd name="connsiteY1" fmla="*/ 733494 h 1726835"/>
                <a:gd name="connsiteX2" fmla="*/ 990052 w 1335419"/>
                <a:gd name="connsiteY2" fmla="*/ 851905 h 1726835"/>
                <a:gd name="connsiteX3" fmla="*/ 891376 w 1335419"/>
                <a:gd name="connsiteY3" fmla="*/ 980184 h 1726835"/>
                <a:gd name="connsiteX4" fmla="*/ 779543 w 1335419"/>
                <a:gd name="connsiteY4" fmla="*/ 1105174 h 1726835"/>
                <a:gd name="connsiteX5" fmla="*/ 657842 w 1335419"/>
                <a:gd name="connsiteY5" fmla="*/ 1240032 h 1726835"/>
                <a:gd name="connsiteX6" fmla="*/ 503249 w 1335419"/>
                <a:gd name="connsiteY6" fmla="*/ 1378179 h 1726835"/>
                <a:gd name="connsiteX7" fmla="*/ 338789 w 1335419"/>
                <a:gd name="connsiteY7" fmla="*/ 1516325 h 1726835"/>
                <a:gd name="connsiteX8" fmla="*/ 197353 w 1335419"/>
                <a:gd name="connsiteY8" fmla="*/ 1621580 h 1726835"/>
                <a:gd name="connsiteX9" fmla="*/ 69074 w 1335419"/>
                <a:gd name="connsiteY9" fmla="*/ 1703810 h 1726835"/>
                <a:gd name="connsiteX10" fmla="*/ 26314 w 1335419"/>
                <a:gd name="connsiteY10" fmla="*/ 1726835 h 1726835"/>
                <a:gd name="connsiteX11" fmla="*/ 9868 w 1335419"/>
                <a:gd name="connsiteY11" fmla="*/ 1723546 h 1726835"/>
                <a:gd name="connsiteX12" fmla="*/ 0 w 1335419"/>
                <a:gd name="connsiteY12" fmla="*/ 1710389 h 1726835"/>
                <a:gd name="connsiteX13" fmla="*/ 6579 w 1335419"/>
                <a:gd name="connsiteY13" fmla="*/ 1684075 h 1726835"/>
                <a:gd name="connsiteX14" fmla="*/ 19736 w 1335419"/>
                <a:gd name="connsiteY14" fmla="*/ 1664340 h 1726835"/>
                <a:gd name="connsiteX15" fmla="*/ 65785 w 1335419"/>
                <a:gd name="connsiteY15" fmla="*/ 1624869 h 1726835"/>
                <a:gd name="connsiteX16" fmla="*/ 243402 w 1335419"/>
                <a:gd name="connsiteY16" fmla="*/ 1457120 h 1726835"/>
                <a:gd name="connsiteX17" fmla="*/ 368392 w 1335419"/>
                <a:gd name="connsiteY17" fmla="*/ 1325551 h 1726835"/>
                <a:gd name="connsiteX18" fmla="*/ 519695 w 1335419"/>
                <a:gd name="connsiteY18" fmla="*/ 1154512 h 1726835"/>
                <a:gd name="connsiteX19" fmla="*/ 634818 w 1335419"/>
                <a:gd name="connsiteY19" fmla="*/ 1006498 h 1726835"/>
                <a:gd name="connsiteX20" fmla="*/ 740072 w 1335419"/>
                <a:gd name="connsiteY20" fmla="*/ 858484 h 1726835"/>
                <a:gd name="connsiteX21" fmla="*/ 825592 w 1335419"/>
                <a:gd name="connsiteY21" fmla="*/ 726915 h 1726835"/>
                <a:gd name="connsiteX22" fmla="*/ 920979 w 1335419"/>
                <a:gd name="connsiteY22" fmla="*/ 559166 h 1726835"/>
                <a:gd name="connsiteX23" fmla="*/ 980185 w 1335419"/>
                <a:gd name="connsiteY23" fmla="*/ 437465 h 1726835"/>
                <a:gd name="connsiteX24" fmla="*/ 1042680 w 1335419"/>
                <a:gd name="connsiteY24" fmla="*/ 289451 h 1726835"/>
                <a:gd name="connsiteX25" fmla="*/ 1036101 w 1335419"/>
                <a:gd name="connsiteY25" fmla="*/ 246691 h 1726835"/>
                <a:gd name="connsiteX26" fmla="*/ 1019655 w 1335419"/>
                <a:gd name="connsiteY26" fmla="*/ 167750 h 1726835"/>
                <a:gd name="connsiteX27" fmla="*/ 999920 w 1335419"/>
                <a:gd name="connsiteY27" fmla="*/ 111833 h 1726835"/>
                <a:gd name="connsiteX28" fmla="*/ 983474 w 1335419"/>
                <a:gd name="connsiteY28" fmla="*/ 78941 h 1726835"/>
                <a:gd name="connsiteX29" fmla="*/ 967028 w 1335419"/>
                <a:gd name="connsiteY29" fmla="*/ 62495 h 1726835"/>
                <a:gd name="connsiteX30" fmla="*/ 914400 w 1335419"/>
                <a:gd name="connsiteY30" fmla="*/ 59206 h 1726835"/>
                <a:gd name="connsiteX31" fmla="*/ 937425 w 1335419"/>
                <a:gd name="connsiteY31" fmla="*/ 0 h 1726835"/>
                <a:gd name="connsiteX32" fmla="*/ 1032812 w 1335419"/>
                <a:gd name="connsiteY32" fmla="*/ 29603 h 1726835"/>
                <a:gd name="connsiteX33" fmla="*/ 1095307 w 1335419"/>
                <a:gd name="connsiteY33" fmla="*/ 59206 h 1726835"/>
                <a:gd name="connsiteX34" fmla="*/ 1141356 w 1335419"/>
                <a:gd name="connsiteY34" fmla="*/ 85520 h 1726835"/>
                <a:gd name="connsiteX35" fmla="*/ 1187405 w 1335419"/>
                <a:gd name="connsiteY35" fmla="*/ 118412 h 1726835"/>
                <a:gd name="connsiteX36" fmla="*/ 1236743 w 1335419"/>
                <a:gd name="connsiteY36" fmla="*/ 161171 h 1726835"/>
                <a:gd name="connsiteX37" fmla="*/ 1279503 w 1335419"/>
                <a:gd name="connsiteY37" fmla="*/ 207220 h 1726835"/>
                <a:gd name="connsiteX38" fmla="*/ 1315684 w 1335419"/>
                <a:gd name="connsiteY38" fmla="*/ 266426 h 1726835"/>
                <a:gd name="connsiteX39" fmla="*/ 1328841 w 1335419"/>
                <a:gd name="connsiteY39" fmla="*/ 305897 h 1726835"/>
                <a:gd name="connsiteX40" fmla="*/ 1335419 w 1335419"/>
                <a:gd name="connsiteY40" fmla="*/ 348656 h 1726835"/>
                <a:gd name="connsiteX41" fmla="*/ 1325551 w 1335419"/>
                <a:gd name="connsiteY41" fmla="*/ 374970 h 1726835"/>
                <a:gd name="connsiteX42" fmla="*/ 1305816 w 1335419"/>
                <a:gd name="connsiteY42" fmla="*/ 407862 h 1726835"/>
                <a:gd name="connsiteX43" fmla="*/ 1263056 w 1335419"/>
                <a:gd name="connsiteY43" fmla="*/ 447333 h 1726835"/>
                <a:gd name="connsiteX44" fmla="*/ 1236743 w 1335419"/>
                <a:gd name="connsiteY44" fmla="*/ 470357 h 1726835"/>
                <a:gd name="connsiteX45" fmla="*/ 1177537 w 1335419"/>
                <a:gd name="connsiteY45" fmla="*/ 572323 h 1726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35419" h="1726835">
                  <a:moveTo>
                    <a:pt x="1177537" y="572323"/>
                  </a:moveTo>
                  <a:lnTo>
                    <a:pt x="1075572" y="733494"/>
                  </a:lnTo>
                  <a:lnTo>
                    <a:pt x="990052" y="851905"/>
                  </a:lnTo>
                  <a:lnTo>
                    <a:pt x="891376" y="980184"/>
                  </a:lnTo>
                  <a:lnTo>
                    <a:pt x="779543" y="1105174"/>
                  </a:lnTo>
                  <a:lnTo>
                    <a:pt x="657842" y="1240032"/>
                  </a:lnTo>
                  <a:lnTo>
                    <a:pt x="503249" y="1378179"/>
                  </a:lnTo>
                  <a:lnTo>
                    <a:pt x="338789" y="1516325"/>
                  </a:lnTo>
                  <a:lnTo>
                    <a:pt x="197353" y="1621580"/>
                  </a:lnTo>
                  <a:lnTo>
                    <a:pt x="69074" y="1703810"/>
                  </a:lnTo>
                  <a:lnTo>
                    <a:pt x="26314" y="1726835"/>
                  </a:lnTo>
                  <a:lnTo>
                    <a:pt x="9868" y="1723546"/>
                  </a:lnTo>
                  <a:lnTo>
                    <a:pt x="0" y="1710389"/>
                  </a:lnTo>
                  <a:lnTo>
                    <a:pt x="6579" y="1684075"/>
                  </a:lnTo>
                  <a:lnTo>
                    <a:pt x="19736" y="1664340"/>
                  </a:lnTo>
                  <a:lnTo>
                    <a:pt x="65785" y="1624869"/>
                  </a:lnTo>
                  <a:lnTo>
                    <a:pt x="243402" y="1457120"/>
                  </a:lnTo>
                  <a:lnTo>
                    <a:pt x="368392" y="1325551"/>
                  </a:lnTo>
                  <a:lnTo>
                    <a:pt x="519695" y="1154512"/>
                  </a:lnTo>
                  <a:lnTo>
                    <a:pt x="634818" y="1006498"/>
                  </a:lnTo>
                  <a:lnTo>
                    <a:pt x="740072" y="858484"/>
                  </a:lnTo>
                  <a:lnTo>
                    <a:pt x="825592" y="726915"/>
                  </a:lnTo>
                  <a:lnTo>
                    <a:pt x="920979" y="559166"/>
                  </a:lnTo>
                  <a:lnTo>
                    <a:pt x="980185" y="437465"/>
                  </a:lnTo>
                  <a:lnTo>
                    <a:pt x="1042680" y="289451"/>
                  </a:lnTo>
                  <a:lnTo>
                    <a:pt x="1036101" y="246691"/>
                  </a:lnTo>
                  <a:lnTo>
                    <a:pt x="1019655" y="167750"/>
                  </a:lnTo>
                  <a:lnTo>
                    <a:pt x="999920" y="111833"/>
                  </a:lnTo>
                  <a:lnTo>
                    <a:pt x="983474" y="78941"/>
                  </a:lnTo>
                  <a:lnTo>
                    <a:pt x="967028" y="62495"/>
                  </a:lnTo>
                  <a:lnTo>
                    <a:pt x="914400" y="59206"/>
                  </a:lnTo>
                  <a:lnTo>
                    <a:pt x="937425" y="0"/>
                  </a:lnTo>
                  <a:lnTo>
                    <a:pt x="1032812" y="29603"/>
                  </a:lnTo>
                  <a:lnTo>
                    <a:pt x="1095307" y="59206"/>
                  </a:lnTo>
                  <a:lnTo>
                    <a:pt x="1141356" y="85520"/>
                  </a:lnTo>
                  <a:lnTo>
                    <a:pt x="1187405" y="118412"/>
                  </a:lnTo>
                  <a:lnTo>
                    <a:pt x="1236743" y="161171"/>
                  </a:lnTo>
                  <a:lnTo>
                    <a:pt x="1279503" y="207220"/>
                  </a:lnTo>
                  <a:lnTo>
                    <a:pt x="1315684" y="266426"/>
                  </a:lnTo>
                  <a:lnTo>
                    <a:pt x="1328841" y="305897"/>
                  </a:lnTo>
                  <a:lnTo>
                    <a:pt x="1335419" y="348656"/>
                  </a:lnTo>
                  <a:lnTo>
                    <a:pt x="1325551" y="374970"/>
                  </a:lnTo>
                  <a:lnTo>
                    <a:pt x="1305816" y="407862"/>
                  </a:lnTo>
                  <a:lnTo>
                    <a:pt x="1263056" y="447333"/>
                  </a:lnTo>
                  <a:lnTo>
                    <a:pt x="1236743" y="470357"/>
                  </a:lnTo>
                  <a:lnTo>
                    <a:pt x="1177537" y="5723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20">
              <a:extLst>
                <a:ext uri="{FF2B5EF4-FFF2-40B4-BE49-F238E27FC236}">
                  <a16:creationId xmlns:a16="http://schemas.microsoft.com/office/drawing/2014/main" id="{DEE68663-6F8C-4880-AD9A-C0B2A50599E4}"/>
                </a:ext>
              </a:extLst>
            </p:cNvPr>
            <p:cNvSpPr/>
            <p:nvPr/>
          </p:nvSpPr>
          <p:spPr>
            <a:xfrm>
              <a:off x="6745288" y="3922714"/>
              <a:ext cx="1865312" cy="1895475"/>
            </a:xfrm>
            <a:custGeom>
              <a:avLst/>
              <a:gdLst>
                <a:gd name="connsiteX0" fmla="*/ 144750 w 1864105"/>
                <a:gd name="connsiteY0" fmla="*/ 300092 h 1895879"/>
                <a:gd name="connsiteX1" fmla="*/ 144750 w 1864105"/>
                <a:gd name="connsiteY1" fmla="*/ 211830 h 1895879"/>
                <a:gd name="connsiteX2" fmla="*/ 130628 w 1864105"/>
                <a:gd name="connsiteY2" fmla="*/ 144750 h 1895879"/>
                <a:gd name="connsiteX3" fmla="*/ 112976 w 1864105"/>
                <a:gd name="connsiteY3" fmla="*/ 112976 h 1895879"/>
                <a:gd name="connsiteX4" fmla="*/ 84732 w 1864105"/>
                <a:gd name="connsiteY4" fmla="*/ 81201 h 1895879"/>
                <a:gd name="connsiteX5" fmla="*/ 60018 w 1864105"/>
                <a:gd name="connsiteY5" fmla="*/ 67079 h 1895879"/>
                <a:gd name="connsiteX6" fmla="*/ 0 w 1864105"/>
                <a:gd name="connsiteY6" fmla="*/ 38835 h 1895879"/>
                <a:gd name="connsiteX7" fmla="*/ 211830 w 1864105"/>
                <a:gd name="connsiteY7" fmla="*/ 0 h 1895879"/>
                <a:gd name="connsiteX8" fmla="*/ 289501 w 1864105"/>
                <a:gd name="connsiteY8" fmla="*/ 60018 h 1895879"/>
                <a:gd name="connsiteX9" fmla="*/ 342458 w 1864105"/>
                <a:gd name="connsiteY9" fmla="*/ 109445 h 1895879"/>
                <a:gd name="connsiteX10" fmla="*/ 384824 w 1864105"/>
                <a:gd name="connsiteY10" fmla="*/ 151811 h 1895879"/>
                <a:gd name="connsiteX11" fmla="*/ 416599 w 1864105"/>
                <a:gd name="connsiteY11" fmla="*/ 194177 h 1895879"/>
                <a:gd name="connsiteX12" fmla="*/ 409538 w 1864105"/>
                <a:gd name="connsiteY12" fmla="*/ 233013 h 1895879"/>
                <a:gd name="connsiteX13" fmla="*/ 381294 w 1864105"/>
                <a:gd name="connsiteY13" fmla="*/ 434251 h 1895879"/>
                <a:gd name="connsiteX14" fmla="*/ 367172 w 1864105"/>
                <a:gd name="connsiteY14" fmla="*/ 639020 h 1895879"/>
                <a:gd name="connsiteX15" fmla="*/ 356580 w 1864105"/>
                <a:gd name="connsiteY15" fmla="*/ 843790 h 1895879"/>
                <a:gd name="connsiteX16" fmla="*/ 349519 w 1864105"/>
                <a:gd name="connsiteY16" fmla="*/ 1126230 h 1895879"/>
                <a:gd name="connsiteX17" fmla="*/ 349519 w 1864105"/>
                <a:gd name="connsiteY17" fmla="*/ 1302755 h 1895879"/>
                <a:gd name="connsiteX18" fmla="*/ 353050 w 1864105"/>
                <a:gd name="connsiteY18" fmla="*/ 1408670 h 1895879"/>
                <a:gd name="connsiteX19" fmla="*/ 363641 w 1864105"/>
                <a:gd name="connsiteY19" fmla="*/ 1479280 h 1895879"/>
                <a:gd name="connsiteX20" fmla="*/ 388355 w 1864105"/>
                <a:gd name="connsiteY20" fmla="*/ 1539298 h 1895879"/>
                <a:gd name="connsiteX21" fmla="*/ 413068 w 1864105"/>
                <a:gd name="connsiteY21" fmla="*/ 1581665 h 1895879"/>
                <a:gd name="connsiteX22" fmla="*/ 444843 w 1864105"/>
                <a:gd name="connsiteY22" fmla="*/ 1609909 h 1895879"/>
                <a:gd name="connsiteX23" fmla="*/ 497800 w 1864105"/>
                <a:gd name="connsiteY23" fmla="*/ 1634622 h 1895879"/>
                <a:gd name="connsiteX24" fmla="*/ 603715 w 1864105"/>
                <a:gd name="connsiteY24" fmla="*/ 1659336 h 1895879"/>
                <a:gd name="connsiteX25" fmla="*/ 766118 w 1864105"/>
                <a:gd name="connsiteY25" fmla="*/ 1673458 h 1895879"/>
                <a:gd name="connsiteX26" fmla="*/ 988540 w 1864105"/>
                <a:gd name="connsiteY26" fmla="*/ 1669927 h 1895879"/>
                <a:gd name="connsiteX27" fmla="*/ 1196840 w 1864105"/>
                <a:gd name="connsiteY27" fmla="*/ 1655805 h 1895879"/>
                <a:gd name="connsiteX28" fmla="*/ 1295694 w 1864105"/>
                <a:gd name="connsiteY28" fmla="*/ 1641683 h 1895879"/>
                <a:gd name="connsiteX29" fmla="*/ 1800556 w 1864105"/>
                <a:gd name="connsiteY29" fmla="*/ 1638153 h 1895879"/>
                <a:gd name="connsiteX30" fmla="*/ 1828800 w 1864105"/>
                <a:gd name="connsiteY30" fmla="*/ 1655805 h 1895879"/>
                <a:gd name="connsiteX31" fmla="*/ 1860574 w 1864105"/>
                <a:gd name="connsiteY31" fmla="*/ 1701702 h 1895879"/>
                <a:gd name="connsiteX32" fmla="*/ 1864105 w 1864105"/>
                <a:gd name="connsiteY32" fmla="*/ 1722885 h 1895879"/>
                <a:gd name="connsiteX33" fmla="*/ 1857044 w 1864105"/>
                <a:gd name="connsiteY33" fmla="*/ 1758190 h 1895879"/>
                <a:gd name="connsiteX34" fmla="*/ 1832330 w 1864105"/>
                <a:gd name="connsiteY34" fmla="*/ 1789964 h 1895879"/>
                <a:gd name="connsiteX35" fmla="*/ 1786434 w 1864105"/>
                <a:gd name="connsiteY35" fmla="*/ 1814678 h 1895879"/>
                <a:gd name="connsiteX36" fmla="*/ 1708762 w 1864105"/>
                <a:gd name="connsiteY36" fmla="*/ 1842922 h 1895879"/>
                <a:gd name="connsiteX37" fmla="*/ 1599317 w 1864105"/>
                <a:gd name="connsiteY37" fmla="*/ 1867635 h 1895879"/>
                <a:gd name="connsiteX38" fmla="*/ 1429853 w 1864105"/>
                <a:gd name="connsiteY38" fmla="*/ 1885288 h 1895879"/>
                <a:gd name="connsiteX39" fmla="*/ 1246267 w 1864105"/>
                <a:gd name="connsiteY39" fmla="*/ 1892349 h 1895879"/>
                <a:gd name="connsiteX40" fmla="*/ 1006193 w 1864105"/>
                <a:gd name="connsiteY40" fmla="*/ 1895879 h 1895879"/>
                <a:gd name="connsiteX41" fmla="*/ 794362 w 1864105"/>
                <a:gd name="connsiteY41" fmla="*/ 1885288 h 1895879"/>
                <a:gd name="connsiteX42" fmla="*/ 642551 w 1864105"/>
                <a:gd name="connsiteY42" fmla="*/ 1864105 h 1895879"/>
                <a:gd name="connsiteX43" fmla="*/ 515453 w 1864105"/>
                <a:gd name="connsiteY43" fmla="*/ 1842922 h 1895879"/>
                <a:gd name="connsiteX44" fmla="*/ 437782 w 1864105"/>
                <a:gd name="connsiteY44" fmla="*/ 1818208 h 1895879"/>
                <a:gd name="connsiteX45" fmla="*/ 370702 w 1864105"/>
                <a:gd name="connsiteY45" fmla="*/ 1782903 h 1895879"/>
                <a:gd name="connsiteX46" fmla="*/ 310684 w 1864105"/>
                <a:gd name="connsiteY46" fmla="*/ 1740537 h 1895879"/>
                <a:gd name="connsiteX47" fmla="*/ 261257 w 1864105"/>
                <a:gd name="connsiteY47" fmla="*/ 1694641 h 1895879"/>
                <a:gd name="connsiteX48" fmla="*/ 218891 w 1864105"/>
                <a:gd name="connsiteY48" fmla="*/ 1631092 h 1895879"/>
                <a:gd name="connsiteX49" fmla="*/ 180055 w 1864105"/>
                <a:gd name="connsiteY49" fmla="*/ 1535768 h 1895879"/>
                <a:gd name="connsiteX50" fmla="*/ 162403 w 1864105"/>
                <a:gd name="connsiteY50" fmla="*/ 1465158 h 1895879"/>
                <a:gd name="connsiteX51" fmla="*/ 148281 w 1864105"/>
                <a:gd name="connsiteY51" fmla="*/ 1359243 h 1895879"/>
                <a:gd name="connsiteX52" fmla="*/ 144750 w 1864105"/>
                <a:gd name="connsiteY52" fmla="*/ 1143882 h 1895879"/>
                <a:gd name="connsiteX53" fmla="*/ 148281 w 1864105"/>
                <a:gd name="connsiteY53" fmla="*/ 416599 h 1895879"/>
                <a:gd name="connsiteX54" fmla="*/ 144750 w 1864105"/>
                <a:gd name="connsiteY54" fmla="*/ 300092 h 189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64105" h="1895879">
                  <a:moveTo>
                    <a:pt x="144750" y="300092"/>
                  </a:moveTo>
                  <a:lnTo>
                    <a:pt x="144750" y="211830"/>
                  </a:lnTo>
                  <a:lnTo>
                    <a:pt x="130628" y="144750"/>
                  </a:lnTo>
                  <a:lnTo>
                    <a:pt x="112976" y="112976"/>
                  </a:lnTo>
                  <a:lnTo>
                    <a:pt x="84732" y="81201"/>
                  </a:lnTo>
                  <a:lnTo>
                    <a:pt x="60018" y="67079"/>
                  </a:lnTo>
                  <a:lnTo>
                    <a:pt x="0" y="38835"/>
                  </a:lnTo>
                  <a:lnTo>
                    <a:pt x="211830" y="0"/>
                  </a:lnTo>
                  <a:lnTo>
                    <a:pt x="289501" y="60018"/>
                  </a:lnTo>
                  <a:lnTo>
                    <a:pt x="342458" y="109445"/>
                  </a:lnTo>
                  <a:lnTo>
                    <a:pt x="384824" y="151811"/>
                  </a:lnTo>
                  <a:lnTo>
                    <a:pt x="416599" y="194177"/>
                  </a:lnTo>
                  <a:lnTo>
                    <a:pt x="409538" y="233013"/>
                  </a:lnTo>
                  <a:lnTo>
                    <a:pt x="381294" y="434251"/>
                  </a:lnTo>
                  <a:lnTo>
                    <a:pt x="367172" y="639020"/>
                  </a:lnTo>
                  <a:lnTo>
                    <a:pt x="356580" y="843790"/>
                  </a:lnTo>
                  <a:lnTo>
                    <a:pt x="349519" y="1126230"/>
                  </a:lnTo>
                  <a:lnTo>
                    <a:pt x="349519" y="1302755"/>
                  </a:lnTo>
                  <a:lnTo>
                    <a:pt x="353050" y="1408670"/>
                  </a:lnTo>
                  <a:lnTo>
                    <a:pt x="363641" y="1479280"/>
                  </a:lnTo>
                  <a:lnTo>
                    <a:pt x="388355" y="1539298"/>
                  </a:lnTo>
                  <a:lnTo>
                    <a:pt x="413068" y="1581665"/>
                  </a:lnTo>
                  <a:lnTo>
                    <a:pt x="444843" y="1609909"/>
                  </a:lnTo>
                  <a:lnTo>
                    <a:pt x="497800" y="1634622"/>
                  </a:lnTo>
                  <a:lnTo>
                    <a:pt x="603715" y="1659336"/>
                  </a:lnTo>
                  <a:lnTo>
                    <a:pt x="766118" y="1673458"/>
                  </a:lnTo>
                  <a:lnTo>
                    <a:pt x="988540" y="1669927"/>
                  </a:lnTo>
                  <a:lnTo>
                    <a:pt x="1196840" y="1655805"/>
                  </a:lnTo>
                  <a:lnTo>
                    <a:pt x="1295694" y="1641683"/>
                  </a:lnTo>
                  <a:lnTo>
                    <a:pt x="1800556" y="1638153"/>
                  </a:lnTo>
                  <a:lnTo>
                    <a:pt x="1828800" y="1655805"/>
                  </a:lnTo>
                  <a:lnTo>
                    <a:pt x="1860574" y="1701702"/>
                  </a:lnTo>
                  <a:lnTo>
                    <a:pt x="1864105" y="1722885"/>
                  </a:lnTo>
                  <a:lnTo>
                    <a:pt x="1857044" y="1758190"/>
                  </a:lnTo>
                  <a:lnTo>
                    <a:pt x="1832330" y="1789964"/>
                  </a:lnTo>
                  <a:lnTo>
                    <a:pt x="1786434" y="1814678"/>
                  </a:lnTo>
                  <a:lnTo>
                    <a:pt x="1708762" y="1842922"/>
                  </a:lnTo>
                  <a:lnTo>
                    <a:pt x="1599317" y="1867635"/>
                  </a:lnTo>
                  <a:lnTo>
                    <a:pt x="1429853" y="1885288"/>
                  </a:lnTo>
                  <a:lnTo>
                    <a:pt x="1246267" y="1892349"/>
                  </a:lnTo>
                  <a:lnTo>
                    <a:pt x="1006193" y="1895879"/>
                  </a:lnTo>
                  <a:lnTo>
                    <a:pt x="794362" y="1885288"/>
                  </a:lnTo>
                  <a:lnTo>
                    <a:pt x="642551" y="1864105"/>
                  </a:lnTo>
                  <a:lnTo>
                    <a:pt x="515453" y="1842922"/>
                  </a:lnTo>
                  <a:lnTo>
                    <a:pt x="437782" y="1818208"/>
                  </a:lnTo>
                  <a:lnTo>
                    <a:pt x="370702" y="1782903"/>
                  </a:lnTo>
                  <a:lnTo>
                    <a:pt x="310684" y="1740537"/>
                  </a:lnTo>
                  <a:lnTo>
                    <a:pt x="261257" y="1694641"/>
                  </a:lnTo>
                  <a:lnTo>
                    <a:pt x="218891" y="1631092"/>
                  </a:lnTo>
                  <a:lnTo>
                    <a:pt x="180055" y="1535768"/>
                  </a:lnTo>
                  <a:lnTo>
                    <a:pt x="162403" y="1465158"/>
                  </a:lnTo>
                  <a:lnTo>
                    <a:pt x="148281" y="1359243"/>
                  </a:lnTo>
                  <a:lnTo>
                    <a:pt x="144750" y="1143882"/>
                  </a:lnTo>
                  <a:lnTo>
                    <a:pt x="148281" y="416599"/>
                  </a:lnTo>
                  <a:lnTo>
                    <a:pt x="144750" y="300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2">
              <a:extLst>
                <a:ext uri="{FF2B5EF4-FFF2-40B4-BE49-F238E27FC236}">
                  <a16:creationId xmlns:a16="http://schemas.microsoft.com/office/drawing/2014/main" id="{CE0AFF8B-D37D-48F4-887D-37A6AB6F5B00}"/>
                </a:ext>
              </a:extLst>
            </p:cNvPr>
            <p:cNvSpPr/>
            <p:nvPr/>
          </p:nvSpPr>
          <p:spPr>
            <a:xfrm>
              <a:off x="8048626" y="4808538"/>
              <a:ext cx="519113" cy="773112"/>
            </a:xfrm>
            <a:custGeom>
              <a:avLst/>
              <a:gdLst>
                <a:gd name="connsiteX0" fmla="*/ 352425 w 519113"/>
                <a:gd name="connsiteY0" fmla="*/ 242887 h 773906"/>
                <a:gd name="connsiteX1" fmla="*/ 390525 w 519113"/>
                <a:gd name="connsiteY1" fmla="*/ 492919 h 773906"/>
                <a:gd name="connsiteX2" fmla="*/ 407194 w 519113"/>
                <a:gd name="connsiteY2" fmla="*/ 611981 h 773906"/>
                <a:gd name="connsiteX3" fmla="*/ 419100 w 519113"/>
                <a:gd name="connsiteY3" fmla="*/ 642937 h 773906"/>
                <a:gd name="connsiteX4" fmla="*/ 431006 w 519113"/>
                <a:gd name="connsiteY4" fmla="*/ 669131 h 773906"/>
                <a:gd name="connsiteX5" fmla="*/ 454819 w 519113"/>
                <a:gd name="connsiteY5" fmla="*/ 702469 h 773906"/>
                <a:gd name="connsiteX6" fmla="*/ 500063 w 519113"/>
                <a:gd name="connsiteY6" fmla="*/ 754856 h 773906"/>
                <a:gd name="connsiteX7" fmla="*/ 519113 w 519113"/>
                <a:gd name="connsiteY7" fmla="*/ 769144 h 773906"/>
                <a:gd name="connsiteX8" fmla="*/ 16669 w 519113"/>
                <a:gd name="connsiteY8" fmla="*/ 773906 h 773906"/>
                <a:gd name="connsiteX9" fmla="*/ 0 w 519113"/>
                <a:gd name="connsiteY9" fmla="*/ 754856 h 773906"/>
                <a:gd name="connsiteX10" fmla="*/ 66675 w 519113"/>
                <a:gd name="connsiteY10" fmla="*/ 738187 h 773906"/>
                <a:gd name="connsiteX11" fmla="*/ 119063 w 519113"/>
                <a:gd name="connsiteY11" fmla="*/ 714375 h 773906"/>
                <a:gd name="connsiteX12" fmla="*/ 154781 w 519113"/>
                <a:gd name="connsiteY12" fmla="*/ 678656 h 773906"/>
                <a:gd name="connsiteX13" fmla="*/ 192881 w 519113"/>
                <a:gd name="connsiteY13" fmla="*/ 590550 h 773906"/>
                <a:gd name="connsiteX14" fmla="*/ 221456 w 519113"/>
                <a:gd name="connsiteY14" fmla="*/ 450056 h 773906"/>
                <a:gd name="connsiteX15" fmla="*/ 247650 w 519113"/>
                <a:gd name="connsiteY15" fmla="*/ 73819 h 773906"/>
                <a:gd name="connsiteX16" fmla="*/ 252413 w 519113"/>
                <a:gd name="connsiteY16" fmla="*/ 19050 h 773906"/>
                <a:gd name="connsiteX17" fmla="*/ 266700 w 519113"/>
                <a:gd name="connsiteY17" fmla="*/ 0 h 773906"/>
                <a:gd name="connsiteX18" fmla="*/ 283369 w 519113"/>
                <a:gd name="connsiteY18" fmla="*/ 2381 h 773906"/>
                <a:gd name="connsiteX19" fmla="*/ 304800 w 519113"/>
                <a:gd name="connsiteY19" fmla="*/ 14287 h 773906"/>
                <a:gd name="connsiteX20" fmla="*/ 319088 w 519113"/>
                <a:gd name="connsiteY20" fmla="*/ 35719 h 773906"/>
                <a:gd name="connsiteX21" fmla="*/ 352425 w 519113"/>
                <a:gd name="connsiteY21" fmla="*/ 242887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19113" h="773906">
                  <a:moveTo>
                    <a:pt x="352425" y="242887"/>
                  </a:moveTo>
                  <a:lnTo>
                    <a:pt x="390525" y="492919"/>
                  </a:lnTo>
                  <a:lnTo>
                    <a:pt x="407194" y="611981"/>
                  </a:lnTo>
                  <a:lnTo>
                    <a:pt x="419100" y="642937"/>
                  </a:lnTo>
                  <a:lnTo>
                    <a:pt x="431006" y="669131"/>
                  </a:lnTo>
                  <a:lnTo>
                    <a:pt x="454819" y="702469"/>
                  </a:lnTo>
                  <a:lnTo>
                    <a:pt x="500063" y="754856"/>
                  </a:lnTo>
                  <a:lnTo>
                    <a:pt x="519113" y="769144"/>
                  </a:lnTo>
                  <a:lnTo>
                    <a:pt x="16669" y="773906"/>
                  </a:lnTo>
                  <a:lnTo>
                    <a:pt x="0" y="754856"/>
                  </a:lnTo>
                  <a:lnTo>
                    <a:pt x="66675" y="738187"/>
                  </a:lnTo>
                  <a:lnTo>
                    <a:pt x="119063" y="714375"/>
                  </a:lnTo>
                  <a:lnTo>
                    <a:pt x="154781" y="678656"/>
                  </a:lnTo>
                  <a:lnTo>
                    <a:pt x="192881" y="590550"/>
                  </a:lnTo>
                  <a:lnTo>
                    <a:pt x="221456" y="450056"/>
                  </a:lnTo>
                  <a:lnTo>
                    <a:pt x="247650" y="73819"/>
                  </a:lnTo>
                  <a:lnTo>
                    <a:pt x="252413" y="19050"/>
                  </a:lnTo>
                  <a:lnTo>
                    <a:pt x="266700" y="0"/>
                  </a:lnTo>
                  <a:lnTo>
                    <a:pt x="283369" y="2381"/>
                  </a:lnTo>
                  <a:lnTo>
                    <a:pt x="304800" y="14287"/>
                  </a:lnTo>
                  <a:lnTo>
                    <a:pt x="319088" y="35719"/>
                  </a:lnTo>
                  <a:lnTo>
                    <a:pt x="352425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293975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2138A74-7976-4487-BC45-1DD4A7BB85B5}"/>
              </a:ext>
            </a:extLst>
          </p:cNvPr>
          <p:cNvSpPr/>
          <p:nvPr/>
        </p:nvSpPr>
        <p:spPr>
          <a:xfrm>
            <a:off x="5664202" y="1304926"/>
            <a:ext cx="542925" cy="1058863"/>
          </a:xfrm>
          <a:custGeom>
            <a:avLst/>
            <a:gdLst>
              <a:gd name="connsiteX0" fmla="*/ 238125 w 542925"/>
              <a:gd name="connsiteY0" fmla="*/ 757238 h 1059656"/>
              <a:gd name="connsiteX1" fmla="*/ 233362 w 542925"/>
              <a:gd name="connsiteY1" fmla="*/ 464344 h 1059656"/>
              <a:gd name="connsiteX2" fmla="*/ 228600 w 542925"/>
              <a:gd name="connsiteY2" fmla="*/ 383381 h 1059656"/>
              <a:gd name="connsiteX3" fmla="*/ 221456 w 542925"/>
              <a:gd name="connsiteY3" fmla="*/ 316706 h 1059656"/>
              <a:gd name="connsiteX4" fmla="*/ 209550 w 542925"/>
              <a:gd name="connsiteY4" fmla="*/ 285750 h 1059656"/>
              <a:gd name="connsiteX5" fmla="*/ 169069 w 542925"/>
              <a:gd name="connsiteY5" fmla="*/ 221456 h 1059656"/>
              <a:gd name="connsiteX6" fmla="*/ 121444 w 542925"/>
              <a:gd name="connsiteY6" fmla="*/ 154781 h 1059656"/>
              <a:gd name="connsiteX7" fmla="*/ 88106 w 542925"/>
              <a:gd name="connsiteY7" fmla="*/ 121444 h 1059656"/>
              <a:gd name="connsiteX8" fmla="*/ 52387 w 542925"/>
              <a:gd name="connsiteY8" fmla="*/ 85725 h 1059656"/>
              <a:gd name="connsiteX9" fmla="*/ 26194 w 542925"/>
              <a:gd name="connsiteY9" fmla="*/ 64294 h 1059656"/>
              <a:gd name="connsiteX10" fmla="*/ 7144 w 542925"/>
              <a:gd name="connsiteY10" fmla="*/ 42863 h 1059656"/>
              <a:gd name="connsiteX11" fmla="*/ 0 w 542925"/>
              <a:gd name="connsiteY11" fmla="*/ 21431 h 1059656"/>
              <a:gd name="connsiteX12" fmla="*/ 4762 w 542925"/>
              <a:gd name="connsiteY12" fmla="*/ 9525 h 1059656"/>
              <a:gd name="connsiteX13" fmla="*/ 21431 w 542925"/>
              <a:gd name="connsiteY13" fmla="*/ 0 h 1059656"/>
              <a:gd name="connsiteX14" fmla="*/ 69056 w 542925"/>
              <a:gd name="connsiteY14" fmla="*/ 4763 h 1059656"/>
              <a:gd name="connsiteX15" fmla="*/ 157162 w 542925"/>
              <a:gd name="connsiteY15" fmla="*/ 14288 h 1059656"/>
              <a:gd name="connsiteX16" fmla="*/ 254794 w 542925"/>
              <a:gd name="connsiteY16" fmla="*/ 26194 h 1059656"/>
              <a:gd name="connsiteX17" fmla="*/ 307181 w 542925"/>
              <a:gd name="connsiteY17" fmla="*/ 28575 h 1059656"/>
              <a:gd name="connsiteX18" fmla="*/ 345281 w 542925"/>
              <a:gd name="connsiteY18" fmla="*/ 35719 h 1059656"/>
              <a:gd name="connsiteX19" fmla="*/ 373856 w 542925"/>
              <a:gd name="connsiteY19" fmla="*/ 45244 h 1059656"/>
              <a:gd name="connsiteX20" fmla="*/ 409575 w 542925"/>
              <a:gd name="connsiteY20" fmla="*/ 64294 h 1059656"/>
              <a:gd name="connsiteX21" fmla="*/ 466725 w 542925"/>
              <a:gd name="connsiteY21" fmla="*/ 107156 h 1059656"/>
              <a:gd name="connsiteX22" fmla="*/ 523875 w 542925"/>
              <a:gd name="connsiteY22" fmla="*/ 159544 h 1059656"/>
              <a:gd name="connsiteX23" fmla="*/ 538162 w 542925"/>
              <a:gd name="connsiteY23" fmla="*/ 180975 h 1059656"/>
              <a:gd name="connsiteX24" fmla="*/ 542925 w 542925"/>
              <a:gd name="connsiteY24" fmla="*/ 202406 h 1059656"/>
              <a:gd name="connsiteX25" fmla="*/ 535781 w 542925"/>
              <a:gd name="connsiteY25" fmla="*/ 233363 h 1059656"/>
              <a:gd name="connsiteX26" fmla="*/ 521494 w 542925"/>
              <a:gd name="connsiteY26" fmla="*/ 261938 h 1059656"/>
              <a:gd name="connsiteX27" fmla="*/ 500062 w 542925"/>
              <a:gd name="connsiteY27" fmla="*/ 295275 h 1059656"/>
              <a:gd name="connsiteX28" fmla="*/ 488156 w 542925"/>
              <a:gd name="connsiteY28" fmla="*/ 330994 h 1059656"/>
              <a:gd name="connsiteX29" fmla="*/ 466725 w 542925"/>
              <a:gd name="connsiteY29" fmla="*/ 540544 h 1059656"/>
              <a:gd name="connsiteX30" fmla="*/ 459581 w 542925"/>
              <a:gd name="connsiteY30" fmla="*/ 1035844 h 1059656"/>
              <a:gd name="connsiteX31" fmla="*/ 240506 w 542925"/>
              <a:gd name="connsiteY31" fmla="*/ 1059656 h 1059656"/>
              <a:gd name="connsiteX32" fmla="*/ 238125 w 542925"/>
              <a:gd name="connsiteY32" fmla="*/ 757238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2925" h="1059656">
                <a:moveTo>
                  <a:pt x="238125" y="757238"/>
                </a:moveTo>
                <a:cubicBezTo>
                  <a:pt x="236537" y="659607"/>
                  <a:pt x="234950" y="561975"/>
                  <a:pt x="233362" y="464344"/>
                </a:cubicBezTo>
                <a:lnTo>
                  <a:pt x="228600" y="383381"/>
                </a:lnTo>
                <a:lnTo>
                  <a:pt x="221456" y="316706"/>
                </a:lnTo>
                <a:lnTo>
                  <a:pt x="209550" y="285750"/>
                </a:lnTo>
                <a:lnTo>
                  <a:pt x="169069" y="221456"/>
                </a:lnTo>
                <a:lnTo>
                  <a:pt x="121444" y="154781"/>
                </a:lnTo>
                <a:lnTo>
                  <a:pt x="88106" y="121444"/>
                </a:lnTo>
                <a:lnTo>
                  <a:pt x="52387" y="85725"/>
                </a:lnTo>
                <a:lnTo>
                  <a:pt x="26194" y="64294"/>
                </a:lnTo>
                <a:lnTo>
                  <a:pt x="7144" y="42863"/>
                </a:lnTo>
                <a:lnTo>
                  <a:pt x="0" y="21431"/>
                </a:lnTo>
                <a:lnTo>
                  <a:pt x="4762" y="9525"/>
                </a:lnTo>
                <a:lnTo>
                  <a:pt x="21431" y="0"/>
                </a:lnTo>
                <a:lnTo>
                  <a:pt x="69056" y="4763"/>
                </a:lnTo>
                <a:lnTo>
                  <a:pt x="157162" y="14288"/>
                </a:lnTo>
                <a:lnTo>
                  <a:pt x="254794" y="26194"/>
                </a:lnTo>
                <a:lnTo>
                  <a:pt x="307181" y="28575"/>
                </a:lnTo>
                <a:lnTo>
                  <a:pt x="345281" y="35719"/>
                </a:lnTo>
                <a:lnTo>
                  <a:pt x="373856" y="45244"/>
                </a:lnTo>
                <a:lnTo>
                  <a:pt x="409575" y="64294"/>
                </a:lnTo>
                <a:lnTo>
                  <a:pt x="466725" y="107156"/>
                </a:lnTo>
                <a:lnTo>
                  <a:pt x="523875" y="159544"/>
                </a:lnTo>
                <a:lnTo>
                  <a:pt x="538162" y="180975"/>
                </a:lnTo>
                <a:lnTo>
                  <a:pt x="542925" y="202406"/>
                </a:lnTo>
                <a:lnTo>
                  <a:pt x="535781" y="233363"/>
                </a:lnTo>
                <a:lnTo>
                  <a:pt x="521494" y="261938"/>
                </a:lnTo>
                <a:lnTo>
                  <a:pt x="500062" y="295275"/>
                </a:lnTo>
                <a:lnTo>
                  <a:pt x="488156" y="330994"/>
                </a:lnTo>
                <a:lnTo>
                  <a:pt x="466725" y="540544"/>
                </a:lnTo>
                <a:lnTo>
                  <a:pt x="459581" y="1035844"/>
                </a:lnTo>
                <a:lnTo>
                  <a:pt x="240506" y="1059656"/>
                </a:lnTo>
                <a:cubicBezTo>
                  <a:pt x="239712" y="956469"/>
                  <a:pt x="238919" y="853281"/>
                  <a:pt x="238125" y="757238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94C6FDE-C776-4DCE-909F-68AEBB7C8BC5}"/>
              </a:ext>
            </a:extLst>
          </p:cNvPr>
          <p:cNvSpPr/>
          <p:nvPr/>
        </p:nvSpPr>
        <p:spPr>
          <a:xfrm>
            <a:off x="4759327" y="1544638"/>
            <a:ext cx="623887" cy="679450"/>
          </a:xfrm>
          <a:custGeom>
            <a:avLst/>
            <a:gdLst>
              <a:gd name="connsiteX0" fmla="*/ 350044 w 623887"/>
              <a:gd name="connsiteY0" fmla="*/ 552450 h 678657"/>
              <a:gd name="connsiteX1" fmla="*/ 311944 w 623887"/>
              <a:gd name="connsiteY1" fmla="*/ 492919 h 678657"/>
              <a:gd name="connsiteX2" fmla="*/ 257175 w 623887"/>
              <a:gd name="connsiteY2" fmla="*/ 371475 h 678657"/>
              <a:gd name="connsiteX3" fmla="*/ 190500 w 623887"/>
              <a:gd name="connsiteY3" fmla="*/ 269082 h 678657"/>
              <a:gd name="connsiteX4" fmla="*/ 71437 w 623887"/>
              <a:gd name="connsiteY4" fmla="*/ 114300 h 678657"/>
              <a:gd name="connsiteX5" fmla="*/ 19050 w 623887"/>
              <a:gd name="connsiteY5" fmla="*/ 54769 h 678657"/>
              <a:gd name="connsiteX6" fmla="*/ 4762 w 623887"/>
              <a:gd name="connsiteY6" fmla="*/ 40482 h 678657"/>
              <a:gd name="connsiteX7" fmla="*/ 0 w 623887"/>
              <a:gd name="connsiteY7" fmla="*/ 26194 h 678657"/>
              <a:gd name="connsiteX8" fmla="*/ 2381 w 623887"/>
              <a:gd name="connsiteY8" fmla="*/ 14288 h 678657"/>
              <a:gd name="connsiteX9" fmla="*/ 16669 w 623887"/>
              <a:gd name="connsiteY9" fmla="*/ 2382 h 678657"/>
              <a:gd name="connsiteX10" fmla="*/ 33337 w 623887"/>
              <a:gd name="connsiteY10" fmla="*/ 0 h 678657"/>
              <a:gd name="connsiteX11" fmla="*/ 114300 w 623887"/>
              <a:gd name="connsiteY11" fmla="*/ 35719 h 678657"/>
              <a:gd name="connsiteX12" fmla="*/ 242887 w 623887"/>
              <a:gd name="connsiteY12" fmla="*/ 102394 h 678657"/>
              <a:gd name="connsiteX13" fmla="*/ 352425 w 623887"/>
              <a:gd name="connsiteY13" fmla="*/ 173832 h 678657"/>
              <a:gd name="connsiteX14" fmla="*/ 457200 w 623887"/>
              <a:gd name="connsiteY14" fmla="*/ 254794 h 678657"/>
              <a:gd name="connsiteX15" fmla="*/ 578644 w 623887"/>
              <a:gd name="connsiteY15" fmla="*/ 364332 h 678657"/>
              <a:gd name="connsiteX16" fmla="*/ 597694 w 623887"/>
              <a:gd name="connsiteY16" fmla="*/ 397669 h 678657"/>
              <a:gd name="connsiteX17" fmla="*/ 616744 w 623887"/>
              <a:gd name="connsiteY17" fmla="*/ 459582 h 678657"/>
              <a:gd name="connsiteX18" fmla="*/ 623887 w 623887"/>
              <a:gd name="connsiteY18" fmla="*/ 531019 h 678657"/>
              <a:gd name="connsiteX19" fmla="*/ 621506 w 623887"/>
              <a:gd name="connsiteY19" fmla="*/ 581025 h 678657"/>
              <a:gd name="connsiteX20" fmla="*/ 607219 w 623887"/>
              <a:gd name="connsiteY20" fmla="*/ 619125 h 678657"/>
              <a:gd name="connsiteX21" fmla="*/ 585787 w 623887"/>
              <a:gd name="connsiteY21" fmla="*/ 642938 h 678657"/>
              <a:gd name="connsiteX22" fmla="*/ 554831 w 623887"/>
              <a:gd name="connsiteY22" fmla="*/ 664369 h 678657"/>
              <a:gd name="connsiteX23" fmla="*/ 519112 w 623887"/>
              <a:gd name="connsiteY23" fmla="*/ 678657 h 678657"/>
              <a:gd name="connsiteX24" fmla="*/ 488156 w 623887"/>
              <a:gd name="connsiteY24" fmla="*/ 678657 h 678657"/>
              <a:gd name="connsiteX25" fmla="*/ 452437 w 623887"/>
              <a:gd name="connsiteY25" fmla="*/ 666750 h 678657"/>
              <a:gd name="connsiteX26" fmla="*/ 350044 w 623887"/>
              <a:gd name="connsiteY26" fmla="*/ 552450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23887" h="678657">
                <a:moveTo>
                  <a:pt x="350044" y="552450"/>
                </a:moveTo>
                <a:lnTo>
                  <a:pt x="311944" y="492919"/>
                </a:lnTo>
                <a:lnTo>
                  <a:pt x="257175" y="371475"/>
                </a:lnTo>
                <a:lnTo>
                  <a:pt x="190500" y="269082"/>
                </a:lnTo>
                <a:lnTo>
                  <a:pt x="71437" y="114300"/>
                </a:lnTo>
                <a:lnTo>
                  <a:pt x="19050" y="54769"/>
                </a:lnTo>
                <a:lnTo>
                  <a:pt x="4762" y="40482"/>
                </a:lnTo>
                <a:lnTo>
                  <a:pt x="0" y="26194"/>
                </a:lnTo>
                <a:lnTo>
                  <a:pt x="2381" y="14288"/>
                </a:lnTo>
                <a:lnTo>
                  <a:pt x="16669" y="2382"/>
                </a:lnTo>
                <a:lnTo>
                  <a:pt x="33337" y="0"/>
                </a:lnTo>
                <a:lnTo>
                  <a:pt x="114300" y="35719"/>
                </a:lnTo>
                <a:lnTo>
                  <a:pt x="242887" y="102394"/>
                </a:lnTo>
                <a:lnTo>
                  <a:pt x="352425" y="173832"/>
                </a:lnTo>
                <a:lnTo>
                  <a:pt x="457200" y="254794"/>
                </a:lnTo>
                <a:lnTo>
                  <a:pt x="578644" y="364332"/>
                </a:lnTo>
                <a:lnTo>
                  <a:pt x="597694" y="397669"/>
                </a:lnTo>
                <a:lnTo>
                  <a:pt x="616744" y="459582"/>
                </a:lnTo>
                <a:lnTo>
                  <a:pt x="623887" y="531019"/>
                </a:lnTo>
                <a:lnTo>
                  <a:pt x="621506" y="581025"/>
                </a:lnTo>
                <a:lnTo>
                  <a:pt x="607219" y="619125"/>
                </a:lnTo>
                <a:lnTo>
                  <a:pt x="585787" y="642938"/>
                </a:lnTo>
                <a:lnTo>
                  <a:pt x="554831" y="664369"/>
                </a:lnTo>
                <a:lnTo>
                  <a:pt x="519112" y="678657"/>
                </a:lnTo>
                <a:lnTo>
                  <a:pt x="488156" y="678657"/>
                </a:lnTo>
                <a:lnTo>
                  <a:pt x="452437" y="666750"/>
                </a:lnTo>
                <a:lnTo>
                  <a:pt x="350044" y="5524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DD12F70-4CA2-439B-8A70-74F3D58AC3C8}"/>
              </a:ext>
            </a:extLst>
          </p:cNvPr>
          <p:cNvSpPr/>
          <p:nvPr/>
        </p:nvSpPr>
        <p:spPr>
          <a:xfrm>
            <a:off x="6545264" y="1458914"/>
            <a:ext cx="785813" cy="860425"/>
          </a:xfrm>
          <a:custGeom>
            <a:avLst/>
            <a:gdLst>
              <a:gd name="connsiteX0" fmla="*/ 378619 w 785813"/>
              <a:gd name="connsiteY0" fmla="*/ 581025 h 859632"/>
              <a:gd name="connsiteX1" fmla="*/ 83344 w 785813"/>
              <a:gd name="connsiteY1" fmla="*/ 857250 h 859632"/>
              <a:gd name="connsiteX2" fmla="*/ 0 w 785813"/>
              <a:gd name="connsiteY2" fmla="*/ 859632 h 859632"/>
              <a:gd name="connsiteX3" fmla="*/ 166688 w 785813"/>
              <a:gd name="connsiteY3" fmla="*/ 595313 h 859632"/>
              <a:gd name="connsiteX4" fmla="*/ 304800 w 785813"/>
              <a:gd name="connsiteY4" fmla="*/ 352425 h 859632"/>
              <a:gd name="connsiteX5" fmla="*/ 342900 w 785813"/>
              <a:gd name="connsiteY5" fmla="*/ 288132 h 859632"/>
              <a:gd name="connsiteX6" fmla="*/ 357188 w 785813"/>
              <a:gd name="connsiteY6" fmla="*/ 269082 h 859632"/>
              <a:gd name="connsiteX7" fmla="*/ 364332 w 785813"/>
              <a:gd name="connsiteY7" fmla="*/ 250032 h 859632"/>
              <a:gd name="connsiteX8" fmla="*/ 366713 w 785813"/>
              <a:gd name="connsiteY8" fmla="*/ 228600 h 859632"/>
              <a:gd name="connsiteX9" fmla="*/ 357188 w 785813"/>
              <a:gd name="connsiteY9" fmla="*/ 202407 h 859632"/>
              <a:gd name="connsiteX10" fmla="*/ 302419 w 785813"/>
              <a:gd name="connsiteY10" fmla="*/ 138113 h 859632"/>
              <a:gd name="connsiteX11" fmla="*/ 230982 w 785813"/>
              <a:gd name="connsiteY11" fmla="*/ 61913 h 859632"/>
              <a:gd name="connsiteX12" fmla="*/ 214313 w 785813"/>
              <a:gd name="connsiteY12" fmla="*/ 42863 h 859632"/>
              <a:gd name="connsiteX13" fmla="*/ 209550 w 785813"/>
              <a:gd name="connsiteY13" fmla="*/ 26194 h 859632"/>
              <a:gd name="connsiteX14" fmla="*/ 214313 w 785813"/>
              <a:gd name="connsiteY14" fmla="*/ 14288 h 859632"/>
              <a:gd name="connsiteX15" fmla="*/ 226219 w 785813"/>
              <a:gd name="connsiteY15" fmla="*/ 4763 h 859632"/>
              <a:gd name="connsiteX16" fmla="*/ 261938 w 785813"/>
              <a:gd name="connsiteY16" fmla="*/ 0 h 859632"/>
              <a:gd name="connsiteX17" fmla="*/ 326232 w 785813"/>
              <a:gd name="connsiteY17" fmla="*/ 7144 h 859632"/>
              <a:gd name="connsiteX18" fmla="*/ 392907 w 785813"/>
              <a:gd name="connsiteY18" fmla="*/ 23813 h 859632"/>
              <a:gd name="connsiteX19" fmla="*/ 435769 w 785813"/>
              <a:gd name="connsiteY19" fmla="*/ 38100 h 859632"/>
              <a:gd name="connsiteX20" fmla="*/ 497682 w 785813"/>
              <a:gd name="connsiteY20" fmla="*/ 66675 h 859632"/>
              <a:gd name="connsiteX21" fmla="*/ 597694 w 785813"/>
              <a:gd name="connsiteY21" fmla="*/ 119063 h 859632"/>
              <a:gd name="connsiteX22" fmla="*/ 700088 w 785813"/>
              <a:gd name="connsiteY22" fmla="*/ 185738 h 859632"/>
              <a:gd name="connsiteX23" fmla="*/ 747713 w 785813"/>
              <a:gd name="connsiteY23" fmla="*/ 219075 h 859632"/>
              <a:gd name="connsiteX24" fmla="*/ 764382 w 785813"/>
              <a:gd name="connsiteY24" fmla="*/ 233363 h 859632"/>
              <a:gd name="connsiteX25" fmla="*/ 776288 w 785813"/>
              <a:gd name="connsiteY25" fmla="*/ 250032 h 859632"/>
              <a:gd name="connsiteX26" fmla="*/ 785813 w 785813"/>
              <a:gd name="connsiteY26" fmla="*/ 269082 h 859632"/>
              <a:gd name="connsiteX27" fmla="*/ 785813 w 785813"/>
              <a:gd name="connsiteY27" fmla="*/ 280988 h 859632"/>
              <a:gd name="connsiteX28" fmla="*/ 776288 w 785813"/>
              <a:gd name="connsiteY28" fmla="*/ 302419 h 859632"/>
              <a:gd name="connsiteX29" fmla="*/ 747713 w 785813"/>
              <a:gd name="connsiteY29" fmla="*/ 321469 h 859632"/>
              <a:gd name="connsiteX30" fmla="*/ 645319 w 785813"/>
              <a:gd name="connsiteY30" fmla="*/ 371475 h 859632"/>
              <a:gd name="connsiteX31" fmla="*/ 533400 w 785813"/>
              <a:gd name="connsiteY31" fmla="*/ 428625 h 859632"/>
              <a:gd name="connsiteX32" fmla="*/ 378619 w 785813"/>
              <a:gd name="connsiteY32" fmla="*/ 581025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85813" h="859632">
                <a:moveTo>
                  <a:pt x="378619" y="581025"/>
                </a:moveTo>
                <a:lnTo>
                  <a:pt x="83344" y="857250"/>
                </a:lnTo>
                <a:lnTo>
                  <a:pt x="0" y="859632"/>
                </a:lnTo>
                <a:lnTo>
                  <a:pt x="166688" y="595313"/>
                </a:lnTo>
                <a:lnTo>
                  <a:pt x="304800" y="352425"/>
                </a:lnTo>
                <a:lnTo>
                  <a:pt x="342900" y="288132"/>
                </a:lnTo>
                <a:lnTo>
                  <a:pt x="357188" y="269082"/>
                </a:lnTo>
                <a:lnTo>
                  <a:pt x="364332" y="250032"/>
                </a:lnTo>
                <a:lnTo>
                  <a:pt x="366713" y="228600"/>
                </a:lnTo>
                <a:lnTo>
                  <a:pt x="357188" y="202407"/>
                </a:lnTo>
                <a:lnTo>
                  <a:pt x="302419" y="138113"/>
                </a:lnTo>
                <a:lnTo>
                  <a:pt x="230982" y="61913"/>
                </a:lnTo>
                <a:lnTo>
                  <a:pt x="214313" y="42863"/>
                </a:lnTo>
                <a:lnTo>
                  <a:pt x="209550" y="26194"/>
                </a:lnTo>
                <a:lnTo>
                  <a:pt x="214313" y="14288"/>
                </a:lnTo>
                <a:lnTo>
                  <a:pt x="226219" y="4763"/>
                </a:lnTo>
                <a:lnTo>
                  <a:pt x="261938" y="0"/>
                </a:lnTo>
                <a:lnTo>
                  <a:pt x="326232" y="7144"/>
                </a:lnTo>
                <a:lnTo>
                  <a:pt x="392907" y="23813"/>
                </a:lnTo>
                <a:lnTo>
                  <a:pt x="435769" y="38100"/>
                </a:lnTo>
                <a:lnTo>
                  <a:pt x="497682" y="66675"/>
                </a:lnTo>
                <a:lnTo>
                  <a:pt x="597694" y="119063"/>
                </a:lnTo>
                <a:lnTo>
                  <a:pt x="700088" y="185738"/>
                </a:lnTo>
                <a:lnTo>
                  <a:pt x="747713" y="219075"/>
                </a:lnTo>
                <a:lnTo>
                  <a:pt x="764382" y="233363"/>
                </a:lnTo>
                <a:lnTo>
                  <a:pt x="776288" y="250032"/>
                </a:lnTo>
                <a:lnTo>
                  <a:pt x="785813" y="269082"/>
                </a:lnTo>
                <a:lnTo>
                  <a:pt x="785813" y="280988"/>
                </a:lnTo>
                <a:lnTo>
                  <a:pt x="776288" y="302419"/>
                </a:lnTo>
                <a:lnTo>
                  <a:pt x="747713" y="321469"/>
                </a:lnTo>
                <a:lnTo>
                  <a:pt x="645319" y="371475"/>
                </a:lnTo>
                <a:lnTo>
                  <a:pt x="533400" y="428625"/>
                </a:lnTo>
                <a:lnTo>
                  <a:pt x="378619" y="5810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00291CC-B7B1-45E6-BEFB-363F4D4658A2}"/>
              </a:ext>
            </a:extLst>
          </p:cNvPr>
          <p:cNvSpPr/>
          <p:nvPr/>
        </p:nvSpPr>
        <p:spPr>
          <a:xfrm>
            <a:off x="3884613" y="2305051"/>
            <a:ext cx="438150" cy="1057275"/>
          </a:xfrm>
          <a:custGeom>
            <a:avLst/>
            <a:gdLst>
              <a:gd name="connsiteX0" fmla="*/ 335756 w 438150"/>
              <a:gd name="connsiteY0" fmla="*/ 769144 h 1057275"/>
              <a:gd name="connsiteX1" fmla="*/ 254794 w 438150"/>
              <a:gd name="connsiteY1" fmla="*/ 938213 h 1057275"/>
              <a:gd name="connsiteX2" fmla="*/ 226219 w 438150"/>
              <a:gd name="connsiteY2" fmla="*/ 995363 h 1057275"/>
              <a:gd name="connsiteX3" fmla="*/ 197644 w 438150"/>
              <a:gd name="connsiteY3" fmla="*/ 1026319 h 1057275"/>
              <a:gd name="connsiteX4" fmla="*/ 166688 w 438150"/>
              <a:gd name="connsiteY4" fmla="*/ 1047750 h 1057275"/>
              <a:gd name="connsiteX5" fmla="*/ 140494 w 438150"/>
              <a:gd name="connsiteY5" fmla="*/ 1057275 h 1057275"/>
              <a:gd name="connsiteX6" fmla="*/ 119063 w 438150"/>
              <a:gd name="connsiteY6" fmla="*/ 1057275 h 1057275"/>
              <a:gd name="connsiteX7" fmla="*/ 92869 w 438150"/>
              <a:gd name="connsiteY7" fmla="*/ 1050131 h 1057275"/>
              <a:gd name="connsiteX8" fmla="*/ 71438 w 438150"/>
              <a:gd name="connsiteY8" fmla="*/ 1035844 h 1057275"/>
              <a:gd name="connsiteX9" fmla="*/ 45244 w 438150"/>
              <a:gd name="connsiteY9" fmla="*/ 1012031 h 1057275"/>
              <a:gd name="connsiteX10" fmla="*/ 26194 w 438150"/>
              <a:gd name="connsiteY10" fmla="*/ 990600 h 1057275"/>
              <a:gd name="connsiteX11" fmla="*/ 11906 w 438150"/>
              <a:gd name="connsiteY11" fmla="*/ 954881 h 1057275"/>
              <a:gd name="connsiteX12" fmla="*/ 4763 w 438150"/>
              <a:gd name="connsiteY12" fmla="*/ 902494 h 1057275"/>
              <a:gd name="connsiteX13" fmla="*/ 0 w 438150"/>
              <a:gd name="connsiteY13" fmla="*/ 842963 h 1057275"/>
              <a:gd name="connsiteX14" fmla="*/ 9525 w 438150"/>
              <a:gd name="connsiteY14" fmla="*/ 802481 h 1057275"/>
              <a:gd name="connsiteX15" fmla="*/ 45244 w 438150"/>
              <a:gd name="connsiteY15" fmla="*/ 747713 h 1057275"/>
              <a:gd name="connsiteX16" fmla="*/ 88106 w 438150"/>
              <a:gd name="connsiteY16" fmla="*/ 676275 h 1057275"/>
              <a:gd name="connsiteX17" fmla="*/ 135731 w 438150"/>
              <a:gd name="connsiteY17" fmla="*/ 588169 h 1057275"/>
              <a:gd name="connsiteX18" fmla="*/ 178594 w 438150"/>
              <a:gd name="connsiteY18" fmla="*/ 469106 h 1057275"/>
              <a:gd name="connsiteX19" fmla="*/ 197644 w 438150"/>
              <a:gd name="connsiteY19" fmla="*/ 385763 h 1057275"/>
              <a:gd name="connsiteX20" fmla="*/ 204788 w 438150"/>
              <a:gd name="connsiteY20" fmla="*/ 338138 h 1057275"/>
              <a:gd name="connsiteX21" fmla="*/ 204788 w 438150"/>
              <a:gd name="connsiteY21" fmla="*/ 276225 h 1057275"/>
              <a:gd name="connsiteX22" fmla="*/ 200025 w 438150"/>
              <a:gd name="connsiteY22" fmla="*/ 209550 h 1057275"/>
              <a:gd name="connsiteX23" fmla="*/ 190500 w 438150"/>
              <a:gd name="connsiteY23" fmla="*/ 157163 h 1057275"/>
              <a:gd name="connsiteX24" fmla="*/ 164306 w 438150"/>
              <a:gd name="connsiteY24" fmla="*/ 80963 h 1057275"/>
              <a:gd name="connsiteX25" fmla="*/ 145256 w 438150"/>
              <a:gd name="connsiteY25" fmla="*/ 40481 h 1057275"/>
              <a:gd name="connsiteX26" fmla="*/ 138113 w 438150"/>
              <a:gd name="connsiteY26" fmla="*/ 23813 h 1057275"/>
              <a:gd name="connsiteX27" fmla="*/ 138113 w 438150"/>
              <a:gd name="connsiteY27" fmla="*/ 9525 h 1057275"/>
              <a:gd name="connsiteX28" fmla="*/ 147638 w 438150"/>
              <a:gd name="connsiteY28" fmla="*/ 0 h 1057275"/>
              <a:gd name="connsiteX29" fmla="*/ 164306 w 438150"/>
              <a:gd name="connsiteY29" fmla="*/ 0 h 1057275"/>
              <a:gd name="connsiteX30" fmla="*/ 190500 w 438150"/>
              <a:gd name="connsiteY30" fmla="*/ 9525 h 1057275"/>
              <a:gd name="connsiteX31" fmla="*/ 254794 w 438150"/>
              <a:gd name="connsiteY31" fmla="*/ 50006 h 1057275"/>
              <a:gd name="connsiteX32" fmla="*/ 314325 w 438150"/>
              <a:gd name="connsiteY32" fmla="*/ 90488 h 1057275"/>
              <a:gd name="connsiteX33" fmla="*/ 409575 w 438150"/>
              <a:gd name="connsiteY33" fmla="*/ 164306 h 1057275"/>
              <a:gd name="connsiteX34" fmla="*/ 438150 w 438150"/>
              <a:gd name="connsiteY34" fmla="*/ 185738 h 1057275"/>
              <a:gd name="connsiteX35" fmla="*/ 433388 w 438150"/>
              <a:gd name="connsiteY35" fmla="*/ 292894 h 1057275"/>
              <a:gd name="connsiteX36" fmla="*/ 423863 w 438150"/>
              <a:gd name="connsiteY36" fmla="*/ 435769 h 1057275"/>
              <a:gd name="connsiteX37" fmla="*/ 400050 w 438150"/>
              <a:gd name="connsiteY37" fmla="*/ 573881 h 1057275"/>
              <a:gd name="connsiteX38" fmla="*/ 373856 w 438150"/>
              <a:gd name="connsiteY38" fmla="*/ 669131 h 1057275"/>
              <a:gd name="connsiteX39" fmla="*/ 335756 w 438150"/>
              <a:gd name="connsiteY39" fmla="*/ 769144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38150" h="1057275">
                <a:moveTo>
                  <a:pt x="335756" y="769144"/>
                </a:moveTo>
                <a:lnTo>
                  <a:pt x="254794" y="938213"/>
                </a:lnTo>
                <a:lnTo>
                  <a:pt x="226219" y="995363"/>
                </a:lnTo>
                <a:lnTo>
                  <a:pt x="197644" y="1026319"/>
                </a:lnTo>
                <a:lnTo>
                  <a:pt x="166688" y="1047750"/>
                </a:lnTo>
                <a:lnTo>
                  <a:pt x="140494" y="1057275"/>
                </a:lnTo>
                <a:lnTo>
                  <a:pt x="119063" y="1057275"/>
                </a:lnTo>
                <a:lnTo>
                  <a:pt x="92869" y="1050131"/>
                </a:lnTo>
                <a:lnTo>
                  <a:pt x="71438" y="1035844"/>
                </a:lnTo>
                <a:lnTo>
                  <a:pt x="45244" y="1012031"/>
                </a:lnTo>
                <a:lnTo>
                  <a:pt x="26194" y="990600"/>
                </a:lnTo>
                <a:lnTo>
                  <a:pt x="11906" y="954881"/>
                </a:lnTo>
                <a:lnTo>
                  <a:pt x="4763" y="902494"/>
                </a:lnTo>
                <a:lnTo>
                  <a:pt x="0" y="842963"/>
                </a:lnTo>
                <a:lnTo>
                  <a:pt x="9525" y="802481"/>
                </a:lnTo>
                <a:lnTo>
                  <a:pt x="45244" y="747713"/>
                </a:lnTo>
                <a:lnTo>
                  <a:pt x="88106" y="676275"/>
                </a:lnTo>
                <a:lnTo>
                  <a:pt x="135731" y="588169"/>
                </a:lnTo>
                <a:lnTo>
                  <a:pt x="178594" y="469106"/>
                </a:lnTo>
                <a:lnTo>
                  <a:pt x="197644" y="385763"/>
                </a:lnTo>
                <a:lnTo>
                  <a:pt x="204788" y="338138"/>
                </a:lnTo>
                <a:lnTo>
                  <a:pt x="204788" y="276225"/>
                </a:lnTo>
                <a:lnTo>
                  <a:pt x="200025" y="209550"/>
                </a:lnTo>
                <a:lnTo>
                  <a:pt x="190500" y="157163"/>
                </a:lnTo>
                <a:lnTo>
                  <a:pt x="164306" y="80963"/>
                </a:lnTo>
                <a:lnTo>
                  <a:pt x="145256" y="40481"/>
                </a:lnTo>
                <a:lnTo>
                  <a:pt x="138113" y="23813"/>
                </a:lnTo>
                <a:lnTo>
                  <a:pt x="138113" y="9525"/>
                </a:lnTo>
                <a:lnTo>
                  <a:pt x="147638" y="0"/>
                </a:lnTo>
                <a:lnTo>
                  <a:pt x="164306" y="0"/>
                </a:lnTo>
                <a:lnTo>
                  <a:pt x="190500" y="9525"/>
                </a:lnTo>
                <a:lnTo>
                  <a:pt x="254794" y="50006"/>
                </a:lnTo>
                <a:lnTo>
                  <a:pt x="314325" y="90488"/>
                </a:lnTo>
                <a:lnTo>
                  <a:pt x="409575" y="164306"/>
                </a:lnTo>
                <a:lnTo>
                  <a:pt x="438150" y="185738"/>
                </a:lnTo>
                <a:lnTo>
                  <a:pt x="433388" y="292894"/>
                </a:lnTo>
                <a:lnTo>
                  <a:pt x="423863" y="435769"/>
                </a:lnTo>
                <a:lnTo>
                  <a:pt x="400050" y="573881"/>
                </a:lnTo>
                <a:lnTo>
                  <a:pt x="373856" y="669131"/>
                </a:lnTo>
                <a:lnTo>
                  <a:pt x="335756" y="769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AA19390-CB6B-4C61-AD0E-E6AA7FCE01E2}"/>
              </a:ext>
            </a:extLst>
          </p:cNvPr>
          <p:cNvSpPr/>
          <p:nvPr/>
        </p:nvSpPr>
        <p:spPr>
          <a:xfrm>
            <a:off x="4883152" y="2820989"/>
            <a:ext cx="561975" cy="695325"/>
          </a:xfrm>
          <a:custGeom>
            <a:avLst/>
            <a:gdLst>
              <a:gd name="connsiteX0" fmla="*/ 250031 w 561975"/>
              <a:gd name="connsiteY0" fmla="*/ 500063 h 695325"/>
              <a:gd name="connsiteX1" fmla="*/ 195262 w 561975"/>
              <a:gd name="connsiteY1" fmla="*/ 335757 h 695325"/>
              <a:gd name="connsiteX2" fmla="*/ 147637 w 561975"/>
              <a:gd name="connsiteY2" fmla="*/ 228600 h 695325"/>
              <a:gd name="connsiteX3" fmla="*/ 71437 w 561975"/>
              <a:gd name="connsiteY3" fmla="*/ 128588 h 695325"/>
              <a:gd name="connsiteX4" fmla="*/ 21431 w 561975"/>
              <a:gd name="connsiteY4" fmla="*/ 64294 h 695325"/>
              <a:gd name="connsiteX5" fmla="*/ 4762 w 561975"/>
              <a:gd name="connsiteY5" fmla="*/ 42863 h 695325"/>
              <a:gd name="connsiteX6" fmla="*/ 0 w 561975"/>
              <a:gd name="connsiteY6" fmla="*/ 26194 h 695325"/>
              <a:gd name="connsiteX7" fmla="*/ 0 w 561975"/>
              <a:gd name="connsiteY7" fmla="*/ 14288 h 695325"/>
              <a:gd name="connsiteX8" fmla="*/ 7143 w 561975"/>
              <a:gd name="connsiteY8" fmla="*/ 2382 h 695325"/>
              <a:gd name="connsiteX9" fmla="*/ 30956 w 561975"/>
              <a:gd name="connsiteY9" fmla="*/ 0 h 695325"/>
              <a:gd name="connsiteX10" fmla="*/ 59531 w 561975"/>
              <a:gd name="connsiteY10" fmla="*/ 2382 h 695325"/>
              <a:gd name="connsiteX11" fmla="*/ 147637 w 561975"/>
              <a:gd name="connsiteY11" fmla="*/ 9525 h 695325"/>
              <a:gd name="connsiteX12" fmla="*/ 304800 w 561975"/>
              <a:gd name="connsiteY12" fmla="*/ 26194 h 695325"/>
              <a:gd name="connsiteX13" fmla="*/ 385762 w 561975"/>
              <a:gd name="connsiteY13" fmla="*/ 42863 h 695325"/>
              <a:gd name="connsiteX14" fmla="*/ 419100 w 561975"/>
              <a:gd name="connsiteY14" fmla="*/ 176213 h 695325"/>
              <a:gd name="connsiteX15" fmla="*/ 452437 w 561975"/>
              <a:gd name="connsiteY15" fmla="*/ 292894 h 695325"/>
              <a:gd name="connsiteX16" fmla="*/ 469106 w 561975"/>
              <a:gd name="connsiteY16" fmla="*/ 366713 h 695325"/>
              <a:gd name="connsiteX17" fmla="*/ 483393 w 561975"/>
              <a:gd name="connsiteY17" fmla="*/ 445294 h 695325"/>
              <a:gd name="connsiteX18" fmla="*/ 561975 w 561975"/>
              <a:gd name="connsiteY18" fmla="*/ 559594 h 695325"/>
              <a:gd name="connsiteX19" fmla="*/ 523875 w 561975"/>
              <a:gd name="connsiteY19" fmla="*/ 621507 h 695325"/>
              <a:gd name="connsiteX20" fmla="*/ 481012 w 561975"/>
              <a:gd name="connsiteY20" fmla="*/ 661988 h 695325"/>
              <a:gd name="connsiteX21" fmla="*/ 442912 w 561975"/>
              <a:gd name="connsiteY21" fmla="*/ 683419 h 695325"/>
              <a:gd name="connsiteX22" fmla="*/ 407193 w 561975"/>
              <a:gd name="connsiteY22" fmla="*/ 695325 h 695325"/>
              <a:gd name="connsiteX23" fmla="*/ 383381 w 561975"/>
              <a:gd name="connsiteY23" fmla="*/ 695325 h 695325"/>
              <a:gd name="connsiteX24" fmla="*/ 359568 w 561975"/>
              <a:gd name="connsiteY24" fmla="*/ 688182 h 695325"/>
              <a:gd name="connsiteX25" fmla="*/ 328612 w 561975"/>
              <a:gd name="connsiteY25" fmla="*/ 661988 h 695325"/>
              <a:gd name="connsiteX26" fmla="*/ 292893 w 561975"/>
              <a:gd name="connsiteY26" fmla="*/ 619125 h 695325"/>
              <a:gd name="connsiteX27" fmla="*/ 266700 w 561975"/>
              <a:gd name="connsiteY27" fmla="*/ 569119 h 695325"/>
              <a:gd name="connsiteX28" fmla="*/ 250031 w 561975"/>
              <a:gd name="connsiteY28" fmla="*/ 500063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61975" h="695325">
                <a:moveTo>
                  <a:pt x="250031" y="500063"/>
                </a:moveTo>
                <a:lnTo>
                  <a:pt x="195262" y="335757"/>
                </a:lnTo>
                <a:lnTo>
                  <a:pt x="147637" y="228600"/>
                </a:lnTo>
                <a:lnTo>
                  <a:pt x="71437" y="128588"/>
                </a:lnTo>
                <a:lnTo>
                  <a:pt x="21431" y="64294"/>
                </a:lnTo>
                <a:lnTo>
                  <a:pt x="4762" y="42863"/>
                </a:lnTo>
                <a:lnTo>
                  <a:pt x="0" y="26194"/>
                </a:lnTo>
                <a:lnTo>
                  <a:pt x="0" y="14288"/>
                </a:lnTo>
                <a:lnTo>
                  <a:pt x="7143" y="2382"/>
                </a:lnTo>
                <a:lnTo>
                  <a:pt x="30956" y="0"/>
                </a:lnTo>
                <a:lnTo>
                  <a:pt x="59531" y="2382"/>
                </a:lnTo>
                <a:lnTo>
                  <a:pt x="147637" y="9525"/>
                </a:lnTo>
                <a:lnTo>
                  <a:pt x="304800" y="26194"/>
                </a:lnTo>
                <a:lnTo>
                  <a:pt x="385762" y="42863"/>
                </a:lnTo>
                <a:lnTo>
                  <a:pt x="419100" y="176213"/>
                </a:lnTo>
                <a:lnTo>
                  <a:pt x="452437" y="292894"/>
                </a:lnTo>
                <a:lnTo>
                  <a:pt x="469106" y="366713"/>
                </a:lnTo>
                <a:lnTo>
                  <a:pt x="483393" y="445294"/>
                </a:lnTo>
                <a:lnTo>
                  <a:pt x="561975" y="559594"/>
                </a:lnTo>
                <a:lnTo>
                  <a:pt x="523875" y="621507"/>
                </a:lnTo>
                <a:lnTo>
                  <a:pt x="481012" y="661988"/>
                </a:lnTo>
                <a:lnTo>
                  <a:pt x="442912" y="683419"/>
                </a:lnTo>
                <a:lnTo>
                  <a:pt x="407193" y="695325"/>
                </a:lnTo>
                <a:lnTo>
                  <a:pt x="383381" y="695325"/>
                </a:lnTo>
                <a:lnTo>
                  <a:pt x="359568" y="688182"/>
                </a:lnTo>
                <a:lnTo>
                  <a:pt x="328612" y="661988"/>
                </a:lnTo>
                <a:lnTo>
                  <a:pt x="292893" y="619125"/>
                </a:lnTo>
                <a:lnTo>
                  <a:pt x="266700" y="569119"/>
                </a:lnTo>
                <a:lnTo>
                  <a:pt x="250031" y="5000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59C9546-23D4-4706-9E4B-5AED7BE98E92}"/>
              </a:ext>
            </a:extLst>
          </p:cNvPr>
          <p:cNvSpPr/>
          <p:nvPr/>
        </p:nvSpPr>
        <p:spPr>
          <a:xfrm>
            <a:off x="6289676" y="5303839"/>
            <a:ext cx="1190625" cy="758825"/>
          </a:xfrm>
          <a:custGeom>
            <a:avLst/>
            <a:gdLst>
              <a:gd name="connsiteX0" fmla="*/ 762000 w 1190625"/>
              <a:gd name="connsiteY0" fmla="*/ 552450 h 759619"/>
              <a:gd name="connsiteX1" fmla="*/ 566738 w 1190625"/>
              <a:gd name="connsiteY1" fmla="*/ 395287 h 759619"/>
              <a:gd name="connsiteX2" fmla="*/ 452438 w 1190625"/>
              <a:gd name="connsiteY2" fmla="*/ 309562 h 759619"/>
              <a:gd name="connsiteX3" fmla="*/ 316707 w 1190625"/>
              <a:gd name="connsiteY3" fmla="*/ 221456 h 759619"/>
              <a:gd name="connsiteX4" fmla="*/ 173832 w 1190625"/>
              <a:gd name="connsiteY4" fmla="*/ 138112 h 759619"/>
              <a:gd name="connsiteX5" fmla="*/ 47625 w 1190625"/>
              <a:gd name="connsiteY5" fmla="*/ 71437 h 759619"/>
              <a:gd name="connsiteX6" fmla="*/ 21432 w 1190625"/>
              <a:gd name="connsiteY6" fmla="*/ 57150 h 759619"/>
              <a:gd name="connsiteX7" fmla="*/ 4763 w 1190625"/>
              <a:gd name="connsiteY7" fmla="*/ 40481 h 759619"/>
              <a:gd name="connsiteX8" fmla="*/ 0 w 1190625"/>
              <a:gd name="connsiteY8" fmla="*/ 26194 h 759619"/>
              <a:gd name="connsiteX9" fmla="*/ 4763 w 1190625"/>
              <a:gd name="connsiteY9" fmla="*/ 7144 h 759619"/>
              <a:gd name="connsiteX10" fmla="*/ 19050 w 1190625"/>
              <a:gd name="connsiteY10" fmla="*/ 0 h 759619"/>
              <a:gd name="connsiteX11" fmla="*/ 57150 w 1190625"/>
              <a:gd name="connsiteY11" fmla="*/ 0 h 759619"/>
              <a:gd name="connsiteX12" fmla="*/ 171450 w 1190625"/>
              <a:gd name="connsiteY12" fmla="*/ 23812 h 759619"/>
              <a:gd name="connsiteX13" fmla="*/ 385763 w 1190625"/>
              <a:gd name="connsiteY13" fmla="*/ 78581 h 759619"/>
              <a:gd name="connsiteX14" fmla="*/ 607219 w 1190625"/>
              <a:gd name="connsiteY14" fmla="*/ 142875 h 759619"/>
              <a:gd name="connsiteX15" fmla="*/ 833438 w 1190625"/>
              <a:gd name="connsiteY15" fmla="*/ 228600 h 759619"/>
              <a:gd name="connsiteX16" fmla="*/ 885825 w 1190625"/>
              <a:gd name="connsiteY16" fmla="*/ 261937 h 759619"/>
              <a:gd name="connsiteX17" fmla="*/ 988219 w 1190625"/>
              <a:gd name="connsiteY17" fmla="*/ 340519 h 759619"/>
              <a:gd name="connsiteX18" fmla="*/ 1054894 w 1190625"/>
              <a:gd name="connsiteY18" fmla="*/ 409575 h 759619"/>
              <a:gd name="connsiteX19" fmla="*/ 1131094 w 1190625"/>
              <a:gd name="connsiteY19" fmla="*/ 507206 h 759619"/>
              <a:gd name="connsiteX20" fmla="*/ 1169194 w 1190625"/>
              <a:gd name="connsiteY20" fmla="*/ 569119 h 759619"/>
              <a:gd name="connsiteX21" fmla="*/ 1188244 w 1190625"/>
              <a:gd name="connsiteY21" fmla="*/ 621506 h 759619"/>
              <a:gd name="connsiteX22" fmla="*/ 1190625 w 1190625"/>
              <a:gd name="connsiteY22" fmla="*/ 661987 h 759619"/>
              <a:gd name="connsiteX23" fmla="*/ 1181100 w 1190625"/>
              <a:gd name="connsiteY23" fmla="*/ 711994 h 759619"/>
              <a:gd name="connsiteX24" fmla="*/ 1157288 w 1190625"/>
              <a:gd name="connsiteY24" fmla="*/ 740569 h 759619"/>
              <a:gd name="connsiteX25" fmla="*/ 1128713 w 1190625"/>
              <a:gd name="connsiteY25" fmla="*/ 754856 h 759619"/>
              <a:gd name="connsiteX26" fmla="*/ 1088232 w 1190625"/>
              <a:gd name="connsiteY26" fmla="*/ 759619 h 759619"/>
              <a:gd name="connsiteX27" fmla="*/ 1059657 w 1190625"/>
              <a:gd name="connsiteY27" fmla="*/ 757237 h 759619"/>
              <a:gd name="connsiteX28" fmla="*/ 1007269 w 1190625"/>
              <a:gd name="connsiteY28" fmla="*/ 738187 h 759619"/>
              <a:gd name="connsiteX29" fmla="*/ 926307 w 1190625"/>
              <a:gd name="connsiteY29" fmla="*/ 685800 h 759619"/>
              <a:gd name="connsiteX30" fmla="*/ 762000 w 1190625"/>
              <a:gd name="connsiteY30" fmla="*/ 552450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90625" h="759619">
                <a:moveTo>
                  <a:pt x="762000" y="552450"/>
                </a:moveTo>
                <a:lnTo>
                  <a:pt x="566738" y="395287"/>
                </a:lnTo>
                <a:lnTo>
                  <a:pt x="452438" y="309562"/>
                </a:lnTo>
                <a:lnTo>
                  <a:pt x="316707" y="221456"/>
                </a:lnTo>
                <a:lnTo>
                  <a:pt x="173832" y="138112"/>
                </a:lnTo>
                <a:lnTo>
                  <a:pt x="47625" y="71437"/>
                </a:lnTo>
                <a:lnTo>
                  <a:pt x="21432" y="57150"/>
                </a:lnTo>
                <a:lnTo>
                  <a:pt x="4763" y="40481"/>
                </a:lnTo>
                <a:lnTo>
                  <a:pt x="0" y="26194"/>
                </a:lnTo>
                <a:lnTo>
                  <a:pt x="4763" y="7144"/>
                </a:lnTo>
                <a:lnTo>
                  <a:pt x="19050" y="0"/>
                </a:lnTo>
                <a:lnTo>
                  <a:pt x="57150" y="0"/>
                </a:lnTo>
                <a:lnTo>
                  <a:pt x="171450" y="23812"/>
                </a:lnTo>
                <a:lnTo>
                  <a:pt x="385763" y="78581"/>
                </a:lnTo>
                <a:lnTo>
                  <a:pt x="607219" y="142875"/>
                </a:lnTo>
                <a:lnTo>
                  <a:pt x="833438" y="228600"/>
                </a:lnTo>
                <a:lnTo>
                  <a:pt x="885825" y="261937"/>
                </a:lnTo>
                <a:lnTo>
                  <a:pt x="988219" y="340519"/>
                </a:lnTo>
                <a:lnTo>
                  <a:pt x="1054894" y="409575"/>
                </a:lnTo>
                <a:lnTo>
                  <a:pt x="1131094" y="507206"/>
                </a:lnTo>
                <a:lnTo>
                  <a:pt x="1169194" y="569119"/>
                </a:lnTo>
                <a:lnTo>
                  <a:pt x="1188244" y="621506"/>
                </a:lnTo>
                <a:lnTo>
                  <a:pt x="1190625" y="661987"/>
                </a:lnTo>
                <a:lnTo>
                  <a:pt x="1181100" y="711994"/>
                </a:lnTo>
                <a:lnTo>
                  <a:pt x="1157288" y="740569"/>
                </a:lnTo>
                <a:lnTo>
                  <a:pt x="1128713" y="754856"/>
                </a:lnTo>
                <a:lnTo>
                  <a:pt x="1088232" y="759619"/>
                </a:lnTo>
                <a:lnTo>
                  <a:pt x="1059657" y="757237"/>
                </a:lnTo>
                <a:lnTo>
                  <a:pt x="1007269" y="738187"/>
                </a:lnTo>
                <a:lnTo>
                  <a:pt x="926307" y="685800"/>
                </a:lnTo>
                <a:lnTo>
                  <a:pt x="762000" y="552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0DAA01F-FA78-4EF0-955B-B9556036F75F}"/>
              </a:ext>
            </a:extLst>
          </p:cNvPr>
          <p:cNvSpPr/>
          <p:nvPr/>
        </p:nvSpPr>
        <p:spPr>
          <a:xfrm rot="16200000">
            <a:off x="4161633" y="4309270"/>
            <a:ext cx="1800225" cy="388937"/>
          </a:xfrm>
          <a:custGeom>
            <a:avLst/>
            <a:gdLst>
              <a:gd name="connsiteX0" fmla="*/ 945357 w 1800225"/>
              <a:gd name="connsiteY0" fmla="*/ 385763 h 388144"/>
              <a:gd name="connsiteX1" fmla="*/ 664369 w 1800225"/>
              <a:gd name="connsiteY1" fmla="*/ 388144 h 388144"/>
              <a:gd name="connsiteX2" fmla="*/ 238125 w 1800225"/>
              <a:gd name="connsiteY2" fmla="*/ 364331 h 388144"/>
              <a:gd name="connsiteX3" fmla="*/ 126207 w 1800225"/>
              <a:gd name="connsiteY3" fmla="*/ 323850 h 388144"/>
              <a:gd name="connsiteX4" fmla="*/ 73819 w 1800225"/>
              <a:gd name="connsiteY4" fmla="*/ 307181 h 388144"/>
              <a:gd name="connsiteX5" fmla="*/ 45244 w 1800225"/>
              <a:gd name="connsiteY5" fmla="*/ 290513 h 388144"/>
              <a:gd name="connsiteX6" fmla="*/ 16669 w 1800225"/>
              <a:gd name="connsiteY6" fmla="*/ 266700 h 388144"/>
              <a:gd name="connsiteX7" fmla="*/ 4763 w 1800225"/>
              <a:gd name="connsiteY7" fmla="*/ 250031 h 388144"/>
              <a:gd name="connsiteX8" fmla="*/ 0 w 1800225"/>
              <a:gd name="connsiteY8" fmla="*/ 223838 h 388144"/>
              <a:gd name="connsiteX9" fmla="*/ 11907 w 1800225"/>
              <a:gd name="connsiteY9" fmla="*/ 192881 h 388144"/>
              <a:gd name="connsiteX10" fmla="*/ 33338 w 1800225"/>
              <a:gd name="connsiteY10" fmla="*/ 169069 h 388144"/>
              <a:gd name="connsiteX11" fmla="*/ 80963 w 1800225"/>
              <a:gd name="connsiteY11" fmla="*/ 145256 h 388144"/>
              <a:gd name="connsiteX12" fmla="*/ 171450 w 1800225"/>
              <a:gd name="connsiteY12" fmla="*/ 121444 h 388144"/>
              <a:gd name="connsiteX13" fmla="*/ 297657 w 1800225"/>
              <a:gd name="connsiteY13" fmla="*/ 100013 h 388144"/>
              <a:gd name="connsiteX14" fmla="*/ 397669 w 1800225"/>
              <a:gd name="connsiteY14" fmla="*/ 95250 h 388144"/>
              <a:gd name="connsiteX15" fmla="*/ 464344 w 1800225"/>
              <a:gd name="connsiteY15" fmla="*/ 116681 h 388144"/>
              <a:gd name="connsiteX16" fmla="*/ 535782 w 1800225"/>
              <a:gd name="connsiteY16" fmla="*/ 135731 h 388144"/>
              <a:gd name="connsiteX17" fmla="*/ 621507 w 1800225"/>
              <a:gd name="connsiteY17" fmla="*/ 150019 h 388144"/>
              <a:gd name="connsiteX18" fmla="*/ 735807 w 1800225"/>
              <a:gd name="connsiteY18" fmla="*/ 159544 h 388144"/>
              <a:gd name="connsiteX19" fmla="*/ 878682 w 1800225"/>
              <a:gd name="connsiteY19" fmla="*/ 161925 h 388144"/>
              <a:gd name="connsiteX20" fmla="*/ 1169194 w 1800225"/>
              <a:gd name="connsiteY20" fmla="*/ 164306 h 388144"/>
              <a:gd name="connsiteX21" fmla="*/ 1419225 w 1800225"/>
              <a:gd name="connsiteY21" fmla="*/ 164306 h 388144"/>
              <a:gd name="connsiteX22" fmla="*/ 1476375 w 1800225"/>
              <a:gd name="connsiteY22" fmla="*/ 157163 h 388144"/>
              <a:gd name="connsiteX23" fmla="*/ 1528763 w 1800225"/>
              <a:gd name="connsiteY23" fmla="*/ 145256 h 388144"/>
              <a:gd name="connsiteX24" fmla="*/ 1576388 w 1800225"/>
              <a:gd name="connsiteY24" fmla="*/ 130969 h 388144"/>
              <a:gd name="connsiteX25" fmla="*/ 1626394 w 1800225"/>
              <a:gd name="connsiteY25" fmla="*/ 104775 h 388144"/>
              <a:gd name="connsiteX26" fmla="*/ 1683544 w 1800225"/>
              <a:gd name="connsiteY26" fmla="*/ 64294 h 388144"/>
              <a:gd name="connsiteX27" fmla="*/ 1743075 w 1800225"/>
              <a:gd name="connsiteY27" fmla="*/ 14288 h 388144"/>
              <a:gd name="connsiteX28" fmla="*/ 1766888 w 1800225"/>
              <a:gd name="connsiteY28" fmla="*/ 0 h 388144"/>
              <a:gd name="connsiteX29" fmla="*/ 1788319 w 1800225"/>
              <a:gd name="connsiteY29" fmla="*/ 0 h 388144"/>
              <a:gd name="connsiteX30" fmla="*/ 1800225 w 1800225"/>
              <a:gd name="connsiteY30" fmla="*/ 9525 h 388144"/>
              <a:gd name="connsiteX31" fmla="*/ 1800225 w 1800225"/>
              <a:gd name="connsiteY31" fmla="*/ 42863 h 388144"/>
              <a:gd name="connsiteX32" fmla="*/ 1776413 w 1800225"/>
              <a:gd name="connsiteY32" fmla="*/ 119063 h 388144"/>
              <a:gd name="connsiteX33" fmla="*/ 1752600 w 1800225"/>
              <a:gd name="connsiteY33" fmla="*/ 190500 h 388144"/>
              <a:gd name="connsiteX34" fmla="*/ 1733550 w 1800225"/>
              <a:gd name="connsiteY34" fmla="*/ 230981 h 388144"/>
              <a:gd name="connsiteX35" fmla="*/ 1645444 w 1800225"/>
              <a:gd name="connsiteY35" fmla="*/ 357188 h 388144"/>
              <a:gd name="connsiteX36" fmla="*/ 1612107 w 1800225"/>
              <a:gd name="connsiteY36" fmla="*/ 385763 h 388144"/>
              <a:gd name="connsiteX37" fmla="*/ 1204913 w 1800225"/>
              <a:gd name="connsiteY37" fmla="*/ 383381 h 388144"/>
              <a:gd name="connsiteX38" fmla="*/ 945357 w 1800225"/>
              <a:gd name="connsiteY38" fmla="*/ 385763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00225" h="388144">
                <a:moveTo>
                  <a:pt x="945357" y="385763"/>
                </a:moveTo>
                <a:lnTo>
                  <a:pt x="664369" y="388144"/>
                </a:lnTo>
                <a:lnTo>
                  <a:pt x="238125" y="364331"/>
                </a:lnTo>
                <a:lnTo>
                  <a:pt x="126207" y="323850"/>
                </a:lnTo>
                <a:lnTo>
                  <a:pt x="73819" y="307181"/>
                </a:lnTo>
                <a:lnTo>
                  <a:pt x="45244" y="290513"/>
                </a:lnTo>
                <a:lnTo>
                  <a:pt x="16669" y="266700"/>
                </a:lnTo>
                <a:lnTo>
                  <a:pt x="4763" y="250031"/>
                </a:lnTo>
                <a:lnTo>
                  <a:pt x="0" y="223838"/>
                </a:lnTo>
                <a:lnTo>
                  <a:pt x="11907" y="192881"/>
                </a:lnTo>
                <a:lnTo>
                  <a:pt x="33338" y="169069"/>
                </a:lnTo>
                <a:lnTo>
                  <a:pt x="80963" y="145256"/>
                </a:lnTo>
                <a:lnTo>
                  <a:pt x="171450" y="121444"/>
                </a:lnTo>
                <a:lnTo>
                  <a:pt x="297657" y="100013"/>
                </a:lnTo>
                <a:lnTo>
                  <a:pt x="397669" y="95250"/>
                </a:lnTo>
                <a:lnTo>
                  <a:pt x="464344" y="116681"/>
                </a:lnTo>
                <a:lnTo>
                  <a:pt x="535782" y="135731"/>
                </a:lnTo>
                <a:lnTo>
                  <a:pt x="621507" y="150019"/>
                </a:lnTo>
                <a:lnTo>
                  <a:pt x="735807" y="159544"/>
                </a:lnTo>
                <a:lnTo>
                  <a:pt x="878682" y="161925"/>
                </a:lnTo>
                <a:lnTo>
                  <a:pt x="1169194" y="164306"/>
                </a:lnTo>
                <a:lnTo>
                  <a:pt x="1419225" y="164306"/>
                </a:lnTo>
                <a:lnTo>
                  <a:pt x="1476375" y="157163"/>
                </a:lnTo>
                <a:lnTo>
                  <a:pt x="1528763" y="145256"/>
                </a:lnTo>
                <a:lnTo>
                  <a:pt x="1576388" y="130969"/>
                </a:lnTo>
                <a:lnTo>
                  <a:pt x="1626394" y="104775"/>
                </a:lnTo>
                <a:lnTo>
                  <a:pt x="1683544" y="64294"/>
                </a:lnTo>
                <a:lnTo>
                  <a:pt x="1743075" y="14288"/>
                </a:lnTo>
                <a:lnTo>
                  <a:pt x="1766888" y="0"/>
                </a:lnTo>
                <a:lnTo>
                  <a:pt x="1788319" y="0"/>
                </a:lnTo>
                <a:lnTo>
                  <a:pt x="1800225" y="9525"/>
                </a:lnTo>
                <a:lnTo>
                  <a:pt x="1800225" y="42863"/>
                </a:lnTo>
                <a:lnTo>
                  <a:pt x="1776413" y="119063"/>
                </a:lnTo>
                <a:lnTo>
                  <a:pt x="1752600" y="190500"/>
                </a:lnTo>
                <a:lnTo>
                  <a:pt x="1733550" y="230981"/>
                </a:lnTo>
                <a:lnTo>
                  <a:pt x="1645444" y="357188"/>
                </a:lnTo>
                <a:lnTo>
                  <a:pt x="1612107" y="385763"/>
                </a:lnTo>
                <a:lnTo>
                  <a:pt x="1204913" y="383381"/>
                </a:lnTo>
                <a:lnTo>
                  <a:pt x="945357" y="3857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37C54DF-1944-452B-B2C7-6D632440847A}"/>
              </a:ext>
            </a:extLst>
          </p:cNvPr>
          <p:cNvSpPr/>
          <p:nvPr/>
        </p:nvSpPr>
        <p:spPr>
          <a:xfrm>
            <a:off x="4224339" y="2157413"/>
            <a:ext cx="4098925" cy="487362"/>
          </a:xfrm>
          <a:custGeom>
            <a:avLst/>
            <a:gdLst>
              <a:gd name="connsiteX0" fmla="*/ 674326 w 4098912"/>
              <a:gd name="connsiteY0" fmla="*/ 402477 h 487209"/>
              <a:gd name="connsiteX1" fmla="*/ 42366 w 4098912"/>
              <a:gd name="connsiteY1" fmla="*/ 469556 h 487209"/>
              <a:gd name="connsiteX2" fmla="*/ 0 w 4098912"/>
              <a:gd name="connsiteY2" fmla="*/ 314214 h 487209"/>
              <a:gd name="connsiteX3" fmla="*/ 434251 w 4098912"/>
              <a:gd name="connsiteY3" fmla="*/ 268318 h 487209"/>
              <a:gd name="connsiteX4" fmla="*/ 826137 w 4098912"/>
              <a:gd name="connsiteY4" fmla="*/ 225952 h 487209"/>
              <a:gd name="connsiteX5" fmla="*/ 1249797 w 4098912"/>
              <a:gd name="connsiteY5" fmla="*/ 176525 h 487209"/>
              <a:gd name="connsiteX6" fmla="*/ 1687580 w 4098912"/>
              <a:gd name="connsiteY6" fmla="*/ 127098 h 487209"/>
              <a:gd name="connsiteX7" fmla="*/ 1895879 w 4098912"/>
              <a:gd name="connsiteY7" fmla="*/ 109445 h 487209"/>
              <a:gd name="connsiteX8" fmla="*/ 2174789 w 4098912"/>
              <a:gd name="connsiteY8" fmla="*/ 105915 h 487209"/>
              <a:gd name="connsiteX9" fmla="*/ 2368966 w 4098912"/>
              <a:gd name="connsiteY9" fmla="*/ 88262 h 487209"/>
              <a:gd name="connsiteX10" fmla="*/ 2503126 w 4098912"/>
              <a:gd name="connsiteY10" fmla="*/ 70610 h 487209"/>
              <a:gd name="connsiteX11" fmla="*/ 2827932 w 4098912"/>
              <a:gd name="connsiteY11" fmla="*/ 63549 h 487209"/>
              <a:gd name="connsiteX12" fmla="*/ 3477544 w 4098912"/>
              <a:gd name="connsiteY12" fmla="*/ 45896 h 487209"/>
              <a:gd name="connsiteX13" fmla="*/ 3544624 w 4098912"/>
              <a:gd name="connsiteY13" fmla="*/ 38835 h 487209"/>
              <a:gd name="connsiteX14" fmla="*/ 3668191 w 4098912"/>
              <a:gd name="connsiteY14" fmla="*/ 0 h 487209"/>
              <a:gd name="connsiteX15" fmla="*/ 3738801 w 4098912"/>
              <a:gd name="connsiteY15" fmla="*/ 42366 h 487209"/>
              <a:gd name="connsiteX16" fmla="*/ 3830594 w 4098912"/>
              <a:gd name="connsiteY16" fmla="*/ 105915 h 487209"/>
              <a:gd name="connsiteX17" fmla="*/ 3904735 w 4098912"/>
              <a:gd name="connsiteY17" fmla="*/ 162403 h 487209"/>
              <a:gd name="connsiteX18" fmla="*/ 3975345 w 4098912"/>
              <a:gd name="connsiteY18" fmla="*/ 222421 h 487209"/>
              <a:gd name="connsiteX19" fmla="*/ 4049485 w 4098912"/>
              <a:gd name="connsiteY19" fmla="*/ 300092 h 487209"/>
              <a:gd name="connsiteX20" fmla="*/ 4081260 w 4098912"/>
              <a:gd name="connsiteY20" fmla="*/ 342458 h 487209"/>
              <a:gd name="connsiteX21" fmla="*/ 4098912 w 4098912"/>
              <a:gd name="connsiteY21" fmla="*/ 381294 h 487209"/>
              <a:gd name="connsiteX22" fmla="*/ 4098912 w 4098912"/>
              <a:gd name="connsiteY22" fmla="*/ 406007 h 487209"/>
              <a:gd name="connsiteX23" fmla="*/ 4095382 w 4098912"/>
              <a:gd name="connsiteY23" fmla="*/ 427190 h 487209"/>
              <a:gd name="connsiteX24" fmla="*/ 4077729 w 4098912"/>
              <a:gd name="connsiteY24" fmla="*/ 458965 h 487209"/>
              <a:gd name="connsiteX25" fmla="*/ 4042424 w 4098912"/>
              <a:gd name="connsiteY25" fmla="*/ 487209 h 487209"/>
              <a:gd name="connsiteX26" fmla="*/ 3992997 w 4098912"/>
              <a:gd name="connsiteY26" fmla="*/ 480148 h 487209"/>
              <a:gd name="connsiteX27" fmla="*/ 3887082 w 4098912"/>
              <a:gd name="connsiteY27" fmla="*/ 466026 h 487209"/>
              <a:gd name="connsiteX28" fmla="*/ 3844716 w 4098912"/>
              <a:gd name="connsiteY28" fmla="*/ 466026 h 487209"/>
              <a:gd name="connsiteX29" fmla="*/ 3594051 w 4098912"/>
              <a:gd name="connsiteY29" fmla="*/ 275379 h 487209"/>
              <a:gd name="connsiteX30" fmla="*/ 3551685 w 4098912"/>
              <a:gd name="connsiteY30" fmla="*/ 243604 h 487209"/>
              <a:gd name="connsiteX31" fmla="*/ 3526971 w 4098912"/>
              <a:gd name="connsiteY31" fmla="*/ 240074 h 487209"/>
              <a:gd name="connsiteX32" fmla="*/ 3149207 w 4098912"/>
              <a:gd name="connsiteY32" fmla="*/ 243604 h 487209"/>
              <a:gd name="connsiteX33" fmla="*/ 2686712 w 4098912"/>
              <a:gd name="connsiteY33" fmla="*/ 250665 h 487209"/>
              <a:gd name="connsiteX34" fmla="*/ 2012386 w 4098912"/>
              <a:gd name="connsiteY34" fmla="*/ 268318 h 487209"/>
              <a:gd name="connsiteX35" fmla="*/ 1701702 w 4098912"/>
              <a:gd name="connsiteY35" fmla="*/ 300092 h 487209"/>
              <a:gd name="connsiteX36" fmla="*/ 963827 w 4098912"/>
              <a:gd name="connsiteY36" fmla="*/ 370702 h 487209"/>
              <a:gd name="connsiteX37" fmla="*/ 674326 w 4098912"/>
              <a:gd name="connsiteY37" fmla="*/ 402477 h 487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098912" h="487209">
                <a:moveTo>
                  <a:pt x="674326" y="402477"/>
                </a:moveTo>
                <a:lnTo>
                  <a:pt x="42366" y="469556"/>
                </a:lnTo>
                <a:lnTo>
                  <a:pt x="0" y="314214"/>
                </a:lnTo>
                <a:lnTo>
                  <a:pt x="434251" y="268318"/>
                </a:lnTo>
                <a:lnTo>
                  <a:pt x="826137" y="225952"/>
                </a:lnTo>
                <a:lnTo>
                  <a:pt x="1249797" y="176525"/>
                </a:lnTo>
                <a:lnTo>
                  <a:pt x="1687580" y="127098"/>
                </a:lnTo>
                <a:lnTo>
                  <a:pt x="1895879" y="109445"/>
                </a:lnTo>
                <a:lnTo>
                  <a:pt x="2174789" y="105915"/>
                </a:lnTo>
                <a:lnTo>
                  <a:pt x="2368966" y="88262"/>
                </a:lnTo>
                <a:lnTo>
                  <a:pt x="2503126" y="70610"/>
                </a:lnTo>
                <a:lnTo>
                  <a:pt x="2827932" y="63549"/>
                </a:lnTo>
                <a:lnTo>
                  <a:pt x="3477544" y="45896"/>
                </a:lnTo>
                <a:lnTo>
                  <a:pt x="3544624" y="38835"/>
                </a:lnTo>
                <a:lnTo>
                  <a:pt x="3668191" y="0"/>
                </a:lnTo>
                <a:lnTo>
                  <a:pt x="3738801" y="42366"/>
                </a:lnTo>
                <a:lnTo>
                  <a:pt x="3830594" y="105915"/>
                </a:lnTo>
                <a:lnTo>
                  <a:pt x="3904735" y="162403"/>
                </a:lnTo>
                <a:lnTo>
                  <a:pt x="3975345" y="222421"/>
                </a:lnTo>
                <a:lnTo>
                  <a:pt x="4049485" y="300092"/>
                </a:lnTo>
                <a:lnTo>
                  <a:pt x="4081260" y="342458"/>
                </a:lnTo>
                <a:lnTo>
                  <a:pt x="4098912" y="381294"/>
                </a:lnTo>
                <a:lnTo>
                  <a:pt x="4098912" y="406007"/>
                </a:lnTo>
                <a:lnTo>
                  <a:pt x="4095382" y="427190"/>
                </a:lnTo>
                <a:lnTo>
                  <a:pt x="4077729" y="458965"/>
                </a:lnTo>
                <a:lnTo>
                  <a:pt x="4042424" y="487209"/>
                </a:lnTo>
                <a:lnTo>
                  <a:pt x="3992997" y="480148"/>
                </a:lnTo>
                <a:lnTo>
                  <a:pt x="3887082" y="466026"/>
                </a:lnTo>
                <a:lnTo>
                  <a:pt x="3844716" y="466026"/>
                </a:lnTo>
                <a:lnTo>
                  <a:pt x="3594051" y="275379"/>
                </a:lnTo>
                <a:lnTo>
                  <a:pt x="3551685" y="243604"/>
                </a:lnTo>
                <a:lnTo>
                  <a:pt x="3526971" y="240074"/>
                </a:lnTo>
                <a:lnTo>
                  <a:pt x="3149207" y="243604"/>
                </a:lnTo>
                <a:lnTo>
                  <a:pt x="2686712" y="250665"/>
                </a:lnTo>
                <a:lnTo>
                  <a:pt x="2012386" y="268318"/>
                </a:lnTo>
                <a:lnTo>
                  <a:pt x="1701702" y="300092"/>
                </a:lnTo>
                <a:lnTo>
                  <a:pt x="963827" y="370702"/>
                </a:lnTo>
                <a:lnTo>
                  <a:pt x="674326" y="40247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ED04FB2-2E15-4947-964D-6E37B4F37FCC}"/>
              </a:ext>
            </a:extLst>
          </p:cNvPr>
          <p:cNvSpPr/>
          <p:nvPr/>
        </p:nvSpPr>
        <p:spPr>
          <a:xfrm>
            <a:off x="7470777" y="2306638"/>
            <a:ext cx="619125" cy="646112"/>
          </a:xfrm>
          <a:custGeom>
            <a:avLst/>
            <a:gdLst>
              <a:gd name="connsiteX0" fmla="*/ 190500 w 619125"/>
              <a:gd name="connsiteY0" fmla="*/ 388144 h 645319"/>
              <a:gd name="connsiteX1" fmla="*/ 340519 w 619125"/>
              <a:gd name="connsiteY1" fmla="*/ 219075 h 645319"/>
              <a:gd name="connsiteX2" fmla="*/ 354807 w 619125"/>
              <a:gd name="connsiteY2" fmla="*/ 197644 h 645319"/>
              <a:gd name="connsiteX3" fmla="*/ 354807 w 619125"/>
              <a:gd name="connsiteY3" fmla="*/ 164307 h 645319"/>
              <a:gd name="connsiteX4" fmla="*/ 354807 w 619125"/>
              <a:gd name="connsiteY4" fmla="*/ 142875 h 645319"/>
              <a:gd name="connsiteX5" fmla="*/ 242888 w 619125"/>
              <a:gd name="connsiteY5" fmla="*/ 0 h 645319"/>
              <a:gd name="connsiteX6" fmla="*/ 619125 w 619125"/>
              <a:gd name="connsiteY6" fmla="*/ 307182 h 645319"/>
              <a:gd name="connsiteX7" fmla="*/ 595313 w 619125"/>
              <a:gd name="connsiteY7" fmla="*/ 314325 h 645319"/>
              <a:gd name="connsiteX8" fmla="*/ 504825 w 619125"/>
              <a:gd name="connsiteY8" fmla="*/ 338138 h 645319"/>
              <a:gd name="connsiteX9" fmla="*/ 423863 w 619125"/>
              <a:gd name="connsiteY9" fmla="*/ 376238 h 645319"/>
              <a:gd name="connsiteX10" fmla="*/ 350044 w 619125"/>
              <a:gd name="connsiteY10" fmla="*/ 426244 h 645319"/>
              <a:gd name="connsiteX11" fmla="*/ 261938 w 619125"/>
              <a:gd name="connsiteY11" fmla="*/ 500063 h 645319"/>
              <a:gd name="connsiteX12" fmla="*/ 169069 w 619125"/>
              <a:gd name="connsiteY12" fmla="*/ 569119 h 645319"/>
              <a:gd name="connsiteX13" fmla="*/ 69057 w 619125"/>
              <a:gd name="connsiteY13" fmla="*/ 628650 h 645319"/>
              <a:gd name="connsiteX14" fmla="*/ 33338 w 619125"/>
              <a:gd name="connsiteY14" fmla="*/ 642938 h 645319"/>
              <a:gd name="connsiteX15" fmla="*/ 16669 w 619125"/>
              <a:gd name="connsiteY15" fmla="*/ 645319 h 645319"/>
              <a:gd name="connsiteX16" fmla="*/ 4763 w 619125"/>
              <a:gd name="connsiteY16" fmla="*/ 640557 h 645319"/>
              <a:gd name="connsiteX17" fmla="*/ 0 w 619125"/>
              <a:gd name="connsiteY17" fmla="*/ 623888 h 645319"/>
              <a:gd name="connsiteX18" fmla="*/ 7144 w 619125"/>
              <a:gd name="connsiteY18" fmla="*/ 595313 h 645319"/>
              <a:gd name="connsiteX19" fmla="*/ 54769 w 619125"/>
              <a:gd name="connsiteY19" fmla="*/ 540544 h 645319"/>
              <a:gd name="connsiteX20" fmla="*/ 190500 w 619125"/>
              <a:gd name="connsiteY20" fmla="*/ 38814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19125" h="645319">
                <a:moveTo>
                  <a:pt x="190500" y="388144"/>
                </a:moveTo>
                <a:lnTo>
                  <a:pt x="340519" y="219075"/>
                </a:lnTo>
                <a:lnTo>
                  <a:pt x="354807" y="197644"/>
                </a:lnTo>
                <a:lnTo>
                  <a:pt x="354807" y="164307"/>
                </a:lnTo>
                <a:lnTo>
                  <a:pt x="354807" y="142875"/>
                </a:lnTo>
                <a:lnTo>
                  <a:pt x="242888" y="0"/>
                </a:lnTo>
                <a:lnTo>
                  <a:pt x="619125" y="307182"/>
                </a:lnTo>
                <a:lnTo>
                  <a:pt x="595313" y="314325"/>
                </a:lnTo>
                <a:lnTo>
                  <a:pt x="504825" y="338138"/>
                </a:lnTo>
                <a:lnTo>
                  <a:pt x="423863" y="376238"/>
                </a:lnTo>
                <a:lnTo>
                  <a:pt x="350044" y="426244"/>
                </a:lnTo>
                <a:lnTo>
                  <a:pt x="261938" y="500063"/>
                </a:lnTo>
                <a:lnTo>
                  <a:pt x="169069" y="569119"/>
                </a:lnTo>
                <a:lnTo>
                  <a:pt x="69057" y="628650"/>
                </a:lnTo>
                <a:lnTo>
                  <a:pt x="33338" y="642938"/>
                </a:lnTo>
                <a:lnTo>
                  <a:pt x="16669" y="645319"/>
                </a:lnTo>
                <a:lnTo>
                  <a:pt x="4763" y="640557"/>
                </a:lnTo>
                <a:lnTo>
                  <a:pt x="0" y="623888"/>
                </a:lnTo>
                <a:lnTo>
                  <a:pt x="7144" y="595313"/>
                </a:lnTo>
                <a:lnTo>
                  <a:pt x="54769" y="540544"/>
                </a:lnTo>
                <a:lnTo>
                  <a:pt x="190500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4A06401-6722-4E1B-96A6-55BAE87A02B4}"/>
              </a:ext>
            </a:extLst>
          </p:cNvPr>
          <p:cNvSpPr/>
          <p:nvPr/>
        </p:nvSpPr>
        <p:spPr>
          <a:xfrm>
            <a:off x="5145088" y="2624138"/>
            <a:ext cx="1917700" cy="749300"/>
          </a:xfrm>
          <a:custGeom>
            <a:avLst/>
            <a:gdLst>
              <a:gd name="connsiteX0" fmla="*/ 695325 w 1916906"/>
              <a:gd name="connsiteY0" fmla="*/ 288131 h 750093"/>
              <a:gd name="connsiteX1" fmla="*/ 104775 w 1916906"/>
              <a:gd name="connsiteY1" fmla="*/ 369093 h 750093"/>
              <a:gd name="connsiteX2" fmla="*/ 0 w 1916906"/>
              <a:gd name="connsiteY2" fmla="*/ 230981 h 750093"/>
              <a:gd name="connsiteX3" fmla="*/ 302419 w 1916906"/>
              <a:gd name="connsiteY3" fmla="*/ 190500 h 750093"/>
              <a:gd name="connsiteX4" fmla="*/ 757238 w 1916906"/>
              <a:gd name="connsiteY4" fmla="*/ 135731 h 750093"/>
              <a:gd name="connsiteX5" fmla="*/ 1447800 w 1916906"/>
              <a:gd name="connsiteY5" fmla="*/ 47625 h 750093"/>
              <a:gd name="connsiteX6" fmla="*/ 1581150 w 1916906"/>
              <a:gd name="connsiteY6" fmla="*/ 0 h 750093"/>
              <a:gd name="connsiteX7" fmla="*/ 1626394 w 1916906"/>
              <a:gd name="connsiteY7" fmla="*/ 21431 h 750093"/>
              <a:gd name="connsiteX8" fmla="*/ 1707356 w 1916906"/>
              <a:gd name="connsiteY8" fmla="*/ 64293 h 750093"/>
              <a:gd name="connsiteX9" fmla="*/ 1778794 w 1916906"/>
              <a:gd name="connsiteY9" fmla="*/ 111918 h 750093"/>
              <a:gd name="connsiteX10" fmla="*/ 1859756 w 1916906"/>
              <a:gd name="connsiteY10" fmla="*/ 183356 h 750093"/>
              <a:gd name="connsiteX11" fmla="*/ 1905000 w 1916906"/>
              <a:gd name="connsiteY11" fmla="*/ 230981 h 750093"/>
              <a:gd name="connsiteX12" fmla="*/ 1916906 w 1916906"/>
              <a:gd name="connsiteY12" fmla="*/ 254793 h 750093"/>
              <a:gd name="connsiteX13" fmla="*/ 1914525 w 1916906"/>
              <a:gd name="connsiteY13" fmla="*/ 285750 h 750093"/>
              <a:gd name="connsiteX14" fmla="*/ 1905000 w 1916906"/>
              <a:gd name="connsiteY14" fmla="*/ 307181 h 750093"/>
              <a:gd name="connsiteX15" fmla="*/ 1876425 w 1916906"/>
              <a:gd name="connsiteY15" fmla="*/ 338137 h 750093"/>
              <a:gd name="connsiteX16" fmla="*/ 1840706 w 1916906"/>
              <a:gd name="connsiteY16" fmla="*/ 366712 h 750093"/>
              <a:gd name="connsiteX17" fmla="*/ 1807369 w 1916906"/>
              <a:gd name="connsiteY17" fmla="*/ 421481 h 750093"/>
              <a:gd name="connsiteX18" fmla="*/ 1762125 w 1916906"/>
              <a:gd name="connsiteY18" fmla="*/ 528637 h 750093"/>
              <a:gd name="connsiteX19" fmla="*/ 1721644 w 1916906"/>
              <a:gd name="connsiteY19" fmla="*/ 631031 h 750093"/>
              <a:gd name="connsiteX20" fmla="*/ 1683544 w 1916906"/>
              <a:gd name="connsiteY20" fmla="*/ 695325 h 750093"/>
              <a:gd name="connsiteX21" fmla="*/ 1650206 w 1916906"/>
              <a:gd name="connsiteY21" fmla="*/ 738187 h 750093"/>
              <a:gd name="connsiteX22" fmla="*/ 1628775 w 1916906"/>
              <a:gd name="connsiteY22" fmla="*/ 745331 h 750093"/>
              <a:gd name="connsiteX23" fmla="*/ 1590675 w 1916906"/>
              <a:gd name="connsiteY23" fmla="*/ 750093 h 750093"/>
              <a:gd name="connsiteX24" fmla="*/ 1547813 w 1916906"/>
              <a:gd name="connsiteY24" fmla="*/ 747712 h 750093"/>
              <a:gd name="connsiteX25" fmla="*/ 1521619 w 1916906"/>
              <a:gd name="connsiteY25" fmla="*/ 738187 h 750093"/>
              <a:gd name="connsiteX26" fmla="*/ 1490663 w 1916906"/>
              <a:gd name="connsiteY26" fmla="*/ 716756 h 750093"/>
              <a:gd name="connsiteX27" fmla="*/ 1462088 w 1916906"/>
              <a:gd name="connsiteY27" fmla="*/ 676275 h 750093"/>
              <a:gd name="connsiteX28" fmla="*/ 1447800 w 1916906"/>
              <a:gd name="connsiteY28" fmla="*/ 628650 h 750093"/>
              <a:gd name="connsiteX29" fmla="*/ 1526381 w 1916906"/>
              <a:gd name="connsiteY29" fmla="*/ 523875 h 750093"/>
              <a:gd name="connsiteX30" fmla="*/ 1581150 w 1916906"/>
              <a:gd name="connsiteY30" fmla="*/ 276225 h 750093"/>
              <a:gd name="connsiteX31" fmla="*/ 1581150 w 1916906"/>
              <a:gd name="connsiteY31" fmla="*/ 250031 h 750093"/>
              <a:gd name="connsiteX32" fmla="*/ 1571625 w 1916906"/>
              <a:gd name="connsiteY32" fmla="*/ 230981 h 750093"/>
              <a:gd name="connsiteX33" fmla="*/ 1547813 w 1916906"/>
              <a:gd name="connsiteY33" fmla="*/ 211931 h 750093"/>
              <a:gd name="connsiteX34" fmla="*/ 1502569 w 1916906"/>
              <a:gd name="connsiteY34" fmla="*/ 202406 h 750093"/>
              <a:gd name="connsiteX35" fmla="*/ 1373981 w 1916906"/>
              <a:gd name="connsiteY35" fmla="*/ 211931 h 750093"/>
              <a:gd name="connsiteX36" fmla="*/ 695325 w 1916906"/>
              <a:gd name="connsiteY36" fmla="*/ 288131 h 750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916906" h="750093">
                <a:moveTo>
                  <a:pt x="695325" y="288131"/>
                </a:moveTo>
                <a:lnTo>
                  <a:pt x="104775" y="369093"/>
                </a:lnTo>
                <a:lnTo>
                  <a:pt x="0" y="230981"/>
                </a:lnTo>
                <a:lnTo>
                  <a:pt x="302419" y="190500"/>
                </a:lnTo>
                <a:lnTo>
                  <a:pt x="757238" y="135731"/>
                </a:lnTo>
                <a:lnTo>
                  <a:pt x="1447800" y="47625"/>
                </a:lnTo>
                <a:lnTo>
                  <a:pt x="1581150" y="0"/>
                </a:lnTo>
                <a:lnTo>
                  <a:pt x="1626394" y="21431"/>
                </a:lnTo>
                <a:lnTo>
                  <a:pt x="1707356" y="64293"/>
                </a:lnTo>
                <a:lnTo>
                  <a:pt x="1778794" y="111918"/>
                </a:lnTo>
                <a:lnTo>
                  <a:pt x="1859756" y="183356"/>
                </a:lnTo>
                <a:lnTo>
                  <a:pt x="1905000" y="230981"/>
                </a:lnTo>
                <a:lnTo>
                  <a:pt x="1916906" y="254793"/>
                </a:lnTo>
                <a:lnTo>
                  <a:pt x="1914525" y="285750"/>
                </a:lnTo>
                <a:lnTo>
                  <a:pt x="1905000" y="307181"/>
                </a:lnTo>
                <a:lnTo>
                  <a:pt x="1876425" y="338137"/>
                </a:lnTo>
                <a:lnTo>
                  <a:pt x="1840706" y="366712"/>
                </a:lnTo>
                <a:lnTo>
                  <a:pt x="1807369" y="421481"/>
                </a:lnTo>
                <a:lnTo>
                  <a:pt x="1762125" y="528637"/>
                </a:lnTo>
                <a:lnTo>
                  <a:pt x="1721644" y="631031"/>
                </a:lnTo>
                <a:lnTo>
                  <a:pt x="1683544" y="695325"/>
                </a:lnTo>
                <a:lnTo>
                  <a:pt x="1650206" y="738187"/>
                </a:lnTo>
                <a:lnTo>
                  <a:pt x="1628775" y="745331"/>
                </a:lnTo>
                <a:lnTo>
                  <a:pt x="1590675" y="750093"/>
                </a:lnTo>
                <a:lnTo>
                  <a:pt x="1547813" y="747712"/>
                </a:lnTo>
                <a:lnTo>
                  <a:pt x="1521619" y="738187"/>
                </a:lnTo>
                <a:lnTo>
                  <a:pt x="1490663" y="716756"/>
                </a:lnTo>
                <a:lnTo>
                  <a:pt x="1462088" y="676275"/>
                </a:lnTo>
                <a:lnTo>
                  <a:pt x="1447800" y="628650"/>
                </a:lnTo>
                <a:lnTo>
                  <a:pt x="1526381" y="523875"/>
                </a:lnTo>
                <a:lnTo>
                  <a:pt x="1581150" y="276225"/>
                </a:lnTo>
                <a:lnTo>
                  <a:pt x="1581150" y="250031"/>
                </a:lnTo>
                <a:lnTo>
                  <a:pt x="1571625" y="230981"/>
                </a:lnTo>
                <a:lnTo>
                  <a:pt x="1547813" y="211931"/>
                </a:lnTo>
                <a:lnTo>
                  <a:pt x="1502569" y="202406"/>
                </a:lnTo>
                <a:lnTo>
                  <a:pt x="1373981" y="211931"/>
                </a:lnTo>
                <a:lnTo>
                  <a:pt x="695325" y="288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517C7C3-B5D8-459D-8D96-8B883A1EBD16}"/>
              </a:ext>
            </a:extLst>
          </p:cNvPr>
          <p:cNvSpPr/>
          <p:nvPr/>
        </p:nvSpPr>
        <p:spPr>
          <a:xfrm>
            <a:off x="5286376" y="3113089"/>
            <a:ext cx="1420812" cy="314325"/>
          </a:xfrm>
          <a:custGeom>
            <a:avLst/>
            <a:gdLst>
              <a:gd name="connsiteX0" fmla="*/ 638175 w 1421606"/>
              <a:gd name="connsiteY0" fmla="*/ 216694 h 314325"/>
              <a:gd name="connsiteX1" fmla="*/ 257175 w 1421606"/>
              <a:gd name="connsiteY1" fmla="*/ 276225 h 314325"/>
              <a:gd name="connsiteX2" fmla="*/ 61912 w 1421606"/>
              <a:gd name="connsiteY2" fmla="*/ 314325 h 314325"/>
              <a:gd name="connsiteX3" fmla="*/ 0 w 1421606"/>
              <a:gd name="connsiteY3" fmla="*/ 147637 h 314325"/>
              <a:gd name="connsiteX4" fmla="*/ 288131 w 1421606"/>
              <a:gd name="connsiteY4" fmla="*/ 119062 h 314325"/>
              <a:gd name="connsiteX5" fmla="*/ 745331 w 1421606"/>
              <a:gd name="connsiteY5" fmla="*/ 71437 h 314325"/>
              <a:gd name="connsiteX6" fmla="*/ 1112044 w 1421606"/>
              <a:gd name="connsiteY6" fmla="*/ 30956 h 314325"/>
              <a:gd name="connsiteX7" fmla="*/ 1421606 w 1421606"/>
              <a:gd name="connsiteY7" fmla="*/ 0 h 314325"/>
              <a:gd name="connsiteX8" fmla="*/ 1416844 w 1421606"/>
              <a:gd name="connsiteY8" fmla="*/ 154781 h 314325"/>
              <a:gd name="connsiteX9" fmla="*/ 1095375 w 1421606"/>
              <a:gd name="connsiteY9" fmla="*/ 173831 h 314325"/>
              <a:gd name="connsiteX10" fmla="*/ 797719 w 1421606"/>
              <a:gd name="connsiteY10" fmla="*/ 202406 h 314325"/>
              <a:gd name="connsiteX11" fmla="*/ 638175 w 1421606"/>
              <a:gd name="connsiteY11" fmla="*/ 216694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1606" h="314325">
                <a:moveTo>
                  <a:pt x="638175" y="216694"/>
                </a:moveTo>
                <a:lnTo>
                  <a:pt x="257175" y="276225"/>
                </a:lnTo>
                <a:lnTo>
                  <a:pt x="61912" y="314325"/>
                </a:lnTo>
                <a:lnTo>
                  <a:pt x="0" y="147637"/>
                </a:lnTo>
                <a:lnTo>
                  <a:pt x="288131" y="119062"/>
                </a:lnTo>
                <a:lnTo>
                  <a:pt x="745331" y="71437"/>
                </a:lnTo>
                <a:lnTo>
                  <a:pt x="1112044" y="30956"/>
                </a:lnTo>
                <a:lnTo>
                  <a:pt x="1421606" y="0"/>
                </a:lnTo>
                <a:lnTo>
                  <a:pt x="1416844" y="154781"/>
                </a:lnTo>
                <a:lnTo>
                  <a:pt x="1095375" y="173831"/>
                </a:lnTo>
                <a:lnTo>
                  <a:pt x="797719" y="202406"/>
                </a:lnTo>
                <a:lnTo>
                  <a:pt x="638175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E8A3FDC-D601-4897-89CA-DA2DBB80FB2D}"/>
              </a:ext>
            </a:extLst>
          </p:cNvPr>
          <p:cNvSpPr/>
          <p:nvPr/>
        </p:nvSpPr>
        <p:spPr>
          <a:xfrm>
            <a:off x="5140327" y="3519488"/>
            <a:ext cx="2014537" cy="1765300"/>
          </a:xfrm>
          <a:custGeom>
            <a:avLst/>
            <a:gdLst>
              <a:gd name="connsiteX0" fmla="*/ 557893 w 2013857"/>
              <a:gd name="connsiteY0" fmla="*/ 351064 h 1766207"/>
              <a:gd name="connsiteX1" fmla="*/ 43543 w 2013857"/>
              <a:gd name="connsiteY1" fmla="*/ 408214 h 1766207"/>
              <a:gd name="connsiteX2" fmla="*/ 0 w 2013857"/>
              <a:gd name="connsiteY2" fmla="*/ 255814 h 1766207"/>
              <a:gd name="connsiteX3" fmla="*/ 612321 w 2013857"/>
              <a:gd name="connsiteY3" fmla="*/ 182336 h 1766207"/>
              <a:gd name="connsiteX4" fmla="*/ 1099457 w 2013857"/>
              <a:gd name="connsiteY4" fmla="*/ 122464 h 1766207"/>
              <a:gd name="connsiteX5" fmla="*/ 1553936 w 2013857"/>
              <a:gd name="connsiteY5" fmla="*/ 65314 h 1766207"/>
              <a:gd name="connsiteX6" fmla="*/ 1741714 w 2013857"/>
              <a:gd name="connsiteY6" fmla="*/ 0 h 1766207"/>
              <a:gd name="connsiteX7" fmla="*/ 1798864 w 2013857"/>
              <a:gd name="connsiteY7" fmla="*/ 38100 h 1766207"/>
              <a:gd name="connsiteX8" fmla="*/ 1905000 w 2013857"/>
              <a:gd name="connsiteY8" fmla="*/ 133350 h 1766207"/>
              <a:gd name="connsiteX9" fmla="*/ 1983921 w 2013857"/>
              <a:gd name="connsiteY9" fmla="*/ 214993 h 1766207"/>
              <a:gd name="connsiteX10" fmla="*/ 2005693 w 2013857"/>
              <a:gd name="connsiteY10" fmla="*/ 247650 h 1766207"/>
              <a:gd name="connsiteX11" fmla="*/ 2013857 w 2013857"/>
              <a:gd name="connsiteY11" fmla="*/ 280307 h 1766207"/>
              <a:gd name="connsiteX12" fmla="*/ 2013857 w 2013857"/>
              <a:gd name="connsiteY12" fmla="*/ 315686 h 1766207"/>
              <a:gd name="connsiteX13" fmla="*/ 1997528 w 2013857"/>
              <a:gd name="connsiteY13" fmla="*/ 348343 h 1766207"/>
              <a:gd name="connsiteX14" fmla="*/ 1967593 w 2013857"/>
              <a:gd name="connsiteY14" fmla="*/ 381000 h 1766207"/>
              <a:gd name="connsiteX15" fmla="*/ 1953986 w 2013857"/>
              <a:gd name="connsiteY15" fmla="*/ 419100 h 1766207"/>
              <a:gd name="connsiteX16" fmla="*/ 1945821 w 2013857"/>
              <a:gd name="connsiteY16" fmla="*/ 710293 h 1766207"/>
              <a:gd name="connsiteX17" fmla="*/ 1940378 w 2013857"/>
              <a:gd name="connsiteY17" fmla="*/ 1088572 h 1766207"/>
              <a:gd name="connsiteX18" fmla="*/ 1945821 w 2013857"/>
              <a:gd name="connsiteY18" fmla="*/ 1586593 h 1766207"/>
              <a:gd name="connsiteX19" fmla="*/ 1932214 w 2013857"/>
              <a:gd name="connsiteY19" fmla="*/ 1632857 h 1766207"/>
              <a:gd name="connsiteX20" fmla="*/ 1907721 w 2013857"/>
              <a:gd name="connsiteY20" fmla="*/ 1692729 h 1766207"/>
              <a:gd name="connsiteX21" fmla="*/ 1883228 w 2013857"/>
              <a:gd name="connsiteY21" fmla="*/ 1733550 h 1766207"/>
              <a:gd name="connsiteX22" fmla="*/ 1853293 w 2013857"/>
              <a:gd name="connsiteY22" fmla="*/ 1755322 h 1766207"/>
              <a:gd name="connsiteX23" fmla="*/ 1820636 w 2013857"/>
              <a:gd name="connsiteY23" fmla="*/ 1766207 h 1766207"/>
              <a:gd name="connsiteX24" fmla="*/ 1779814 w 2013857"/>
              <a:gd name="connsiteY24" fmla="*/ 1760764 h 1766207"/>
              <a:gd name="connsiteX25" fmla="*/ 1760764 w 2013857"/>
              <a:gd name="connsiteY25" fmla="*/ 1752600 h 1766207"/>
              <a:gd name="connsiteX26" fmla="*/ 1738993 w 2013857"/>
              <a:gd name="connsiteY26" fmla="*/ 1733550 h 1766207"/>
              <a:gd name="connsiteX27" fmla="*/ 1717221 w 2013857"/>
              <a:gd name="connsiteY27" fmla="*/ 1700893 h 1766207"/>
              <a:gd name="connsiteX28" fmla="*/ 1700893 w 2013857"/>
              <a:gd name="connsiteY28" fmla="*/ 1630136 h 1766207"/>
              <a:gd name="connsiteX29" fmla="*/ 1698171 w 2013857"/>
              <a:gd name="connsiteY29" fmla="*/ 1447800 h 1766207"/>
              <a:gd name="connsiteX30" fmla="*/ 1698171 w 2013857"/>
              <a:gd name="connsiteY30" fmla="*/ 1137557 h 1766207"/>
              <a:gd name="connsiteX31" fmla="*/ 1703614 w 2013857"/>
              <a:gd name="connsiteY31" fmla="*/ 960664 h 1766207"/>
              <a:gd name="connsiteX32" fmla="*/ 1695450 w 2013857"/>
              <a:gd name="connsiteY32" fmla="*/ 370114 h 1766207"/>
              <a:gd name="connsiteX33" fmla="*/ 1684564 w 2013857"/>
              <a:gd name="connsiteY33" fmla="*/ 307522 h 1766207"/>
              <a:gd name="connsiteX34" fmla="*/ 1673678 w 2013857"/>
              <a:gd name="connsiteY34" fmla="*/ 280307 h 1766207"/>
              <a:gd name="connsiteX35" fmla="*/ 1654628 w 2013857"/>
              <a:gd name="connsiteY35" fmla="*/ 261257 h 1766207"/>
              <a:gd name="connsiteX36" fmla="*/ 1635578 w 2013857"/>
              <a:gd name="connsiteY36" fmla="*/ 250372 h 1766207"/>
              <a:gd name="connsiteX37" fmla="*/ 1491343 w 2013857"/>
              <a:gd name="connsiteY37" fmla="*/ 247650 h 1766207"/>
              <a:gd name="connsiteX38" fmla="*/ 1298121 w 2013857"/>
              <a:gd name="connsiteY38" fmla="*/ 247650 h 1766207"/>
              <a:gd name="connsiteX39" fmla="*/ 928007 w 2013857"/>
              <a:gd name="connsiteY39" fmla="*/ 302079 h 1766207"/>
              <a:gd name="connsiteX40" fmla="*/ 557893 w 2013857"/>
              <a:gd name="connsiteY40" fmla="*/ 351064 h 1766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13857" h="1766207">
                <a:moveTo>
                  <a:pt x="557893" y="351064"/>
                </a:moveTo>
                <a:lnTo>
                  <a:pt x="43543" y="408214"/>
                </a:lnTo>
                <a:lnTo>
                  <a:pt x="0" y="255814"/>
                </a:lnTo>
                <a:lnTo>
                  <a:pt x="612321" y="182336"/>
                </a:lnTo>
                <a:lnTo>
                  <a:pt x="1099457" y="122464"/>
                </a:lnTo>
                <a:lnTo>
                  <a:pt x="1553936" y="65314"/>
                </a:lnTo>
                <a:lnTo>
                  <a:pt x="1741714" y="0"/>
                </a:lnTo>
                <a:lnTo>
                  <a:pt x="1798864" y="38100"/>
                </a:lnTo>
                <a:lnTo>
                  <a:pt x="1905000" y="133350"/>
                </a:lnTo>
                <a:lnTo>
                  <a:pt x="1983921" y="214993"/>
                </a:lnTo>
                <a:lnTo>
                  <a:pt x="2005693" y="247650"/>
                </a:lnTo>
                <a:lnTo>
                  <a:pt x="2013857" y="280307"/>
                </a:lnTo>
                <a:lnTo>
                  <a:pt x="2013857" y="315686"/>
                </a:lnTo>
                <a:lnTo>
                  <a:pt x="1997528" y="348343"/>
                </a:lnTo>
                <a:lnTo>
                  <a:pt x="1967593" y="381000"/>
                </a:lnTo>
                <a:lnTo>
                  <a:pt x="1953986" y="419100"/>
                </a:lnTo>
                <a:lnTo>
                  <a:pt x="1945821" y="710293"/>
                </a:lnTo>
                <a:cubicBezTo>
                  <a:pt x="1944007" y="836386"/>
                  <a:pt x="1942192" y="962479"/>
                  <a:pt x="1940378" y="1088572"/>
                </a:cubicBezTo>
                <a:cubicBezTo>
                  <a:pt x="1942192" y="1254579"/>
                  <a:pt x="1944007" y="1420586"/>
                  <a:pt x="1945821" y="1586593"/>
                </a:cubicBezTo>
                <a:lnTo>
                  <a:pt x="1932214" y="1632857"/>
                </a:lnTo>
                <a:lnTo>
                  <a:pt x="1907721" y="1692729"/>
                </a:lnTo>
                <a:lnTo>
                  <a:pt x="1883228" y="1733550"/>
                </a:lnTo>
                <a:lnTo>
                  <a:pt x="1853293" y="1755322"/>
                </a:lnTo>
                <a:lnTo>
                  <a:pt x="1820636" y="1766207"/>
                </a:lnTo>
                <a:lnTo>
                  <a:pt x="1779814" y="1760764"/>
                </a:lnTo>
                <a:lnTo>
                  <a:pt x="1760764" y="1752600"/>
                </a:lnTo>
                <a:lnTo>
                  <a:pt x="1738993" y="1733550"/>
                </a:lnTo>
                <a:lnTo>
                  <a:pt x="1717221" y="1700893"/>
                </a:lnTo>
                <a:lnTo>
                  <a:pt x="1700893" y="1630136"/>
                </a:lnTo>
                <a:cubicBezTo>
                  <a:pt x="1699986" y="1569357"/>
                  <a:pt x="1699078" y="1508579"/>
                  <a:pt x="1698171" y="1447800"/>
                </a:cubicBezTo>
                <a:lnTo>
                  <a:pt x="1698171" y="1137557"/>
                </a:lnTo>
                <a:lnTo>
                  <a:pt x="1703614" y="960664"/>
                </a:lnTo>
                <a:lnTo>
                  <a:pt x="1695450" y="370114"/>
                </a:lnTo>
                <a:lnTo>
                  <a:pt x="1684564" y="307522"/>
                </a:lnTo>
                <a:lnTo>
                  <a:pt x="1673678" y="280307"/>
                </a:lnTo>
                <a:lnTo>
                  <a:pt x="1654628" y="261257"/>
                </a:lnTo>
                <a:lnTo>
                  <a:pt x="1635578" y="250372"/>
                </a:lnTo>
                <a:lnTo>
                  <a:pt x="1491343" y="247650"/>
                </a:lnTo>
                <a:lnTo>
                  <a:pt x="1298121" y="247650"/>
                </a:lnTo>
                <a:lnTo>
                  <a:pt x="928007" y="302079"/>
                </a:lnTo>
                <a:lnTo>
                  <a:pt x="557893" y="35106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A1DF182-3D8C-440B-BBAC-6BD4A00F6EEE}"/>
              </a:ext>
            </a:extLst>
          </p:cNvPr>
          <p:cNvSpPr/>
          <p:nvPr/>
        </p:nvSpPr>
        <p:spPr>
          <a:xfrm>
            <a:off x="5178426" y="4024313"/>
            <a:ext cx="1731962" cy="355600"/>
          </a:xfrm>
          <a:custGeom>
            <a:avLst/>
            <a:gdLst>
              <a:gd name="connsiteX0" fmla="*/ 607218 w 1731168"/>
              <a:gd name="connsiteY0" fmla="*/ 266700 h 354806"/>
              <a:gd name="connsiteX1" fmla="*/ 266700 w 1731168"/>
              <a:gd name="connsiteY1" fmla="*/ 314325 h 354806"/>
              <a:gd name="connsiteX2" fmla="*/ 14287 w 1731168"/>
              <a:gd name="connsiteY2" fmla="*/ 354806 h 354806"/>
              <a:gd name="connsiteX3" fmla="*/ 0 w 1731168"/>
              <a:gd name="connsiteY3" fmla="*/ 150018 h 354806"/>
              <a:gd name="connsiteX4" fmla="*/ 104775 w 1731168"/>
              <a:gd name="connsiteY4" fmla="*/ 169068 h 354806"/>
              <a:gd name="connsiteX5" fmla="*/ 159543 w 1731168"/>
              <a:gd name="connsiteY5" fmla="*/ 176212 h 354806"/>
              <a:gd name="connsiteX6" fmla="*/ 188118 w 1731168"/>
              <a:gd name="connsiteY6" fmla="*/ 176212 h 354806"/>
              <a:gd name="connsiteX7" fmla="*/ 245268 w 1731168"/>
              <a:gd name="connsiteY7" fmla="*/ 161925 h 354806"/>
              <a:gd name="connsiteX8" fmla="*/ 528637 w 1731168"/>
              <a:gd name="connsiteY8" fmla="*/ 119062 h 354806"/>
              <a:gd name="connsiteX9" fmla="*/ 840581 w 1731168"/>
              <a:gd name="connsiteY9" fmla="*/ 80962 h 354806"/>
              <a:gd name="connsiteX10" fmla="*/ 1050131 w 1731168"/>
              <a:gd name="connsiteY10" fmla="*/ 57150 h 354806"/>
              <a:gd name="connsiteX11" fmla="*/ 1202531 w 1731168"/>
              <a:gd name="connsiteY11" fmla="*/ 47625 h 354806"/>
              <a:gd name="connsiteX12" fmla="*/ 1400175 w 1731168"/>
              <a:gd name="connsiteY12" fmla="*/ 23812 h 354806"/>
              <a:gd name="connsiteX13" fmla="*/ 1731168 w 1731168"/>
              <a:gd name="connsiteY13" fmla="*/ 0 h 354806"/>
              <a:gd name="connsiteX14" fmla="*/ 1731168 w 1731168"/>
              <a:gd name="connsiteY14" fmla="*/ 188118 h 354806"/>
              <a:gd name="connsiteX15" fmla="*/ 1254918 w 1731168"/>
              <a:gd name="connsiteY15" fmla="*/ 185737 h 354806"/>
              <a:gd name="connsiteX16" fmla="*/ 1173956 w 1731168"/>
              <a:gd name="connsiteY16" fmla="*/ 195262 h 354806"/>
              <a:gd name="connsiteX17" fmla="*/ 607218 w 1731168"/>
              <a:gd name="connsiteY17" fmla="*/ 26670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31168" h="354806">
                <a:moveTo>
                  <a:pt x="607218" y="266700"/>
                </a:moveTo>
                <a:lnTo>
                  <a:pt x="266700" y="314325"/>
                </a:lnTo>
                <a:lnTo>
                  <a:pt x="14287" y="354806"/>
                </a:lnTo>
                <a:lnTo>
                  <a:pt x="0" y="150018"/>
                </a:lnTo>
                <a:lnTo>
                  <a:pt x="104775" y="169068"/>
                </a:lnTo>
                <a:lnTo>
                  <a:pt x="159543" y="176212"/>
                </a:lnTo>
                <a:lnTo>
                  <a:pt x="188118" y="176212"/>
                </a:lnTo>
                <a:lnTo>
                  <a:pt x="245268" y="161925"/>
                </a:lnTo>
                <a:lnTo>
                  <a:pt x="528637" y="119062"/>
                </a:lnTo>
                <a:lnTo>
                  <a:pt x="840581" y="80962"/>
                </a:lnTo>
                <a:lnTo>
                  <a:pt x="1050131" y="57150"/>
                </a:lnTo>
                <a:lnTo>
                  <a:pt x="1202531" y="47625"/>
                </a:lnTo>
                <a:lnTo>
                  <a:pt x="1400175" y="23812"/>
                </a:lnTo>
                <a:lnTo>
                  <a:pt x="1731168" y="0"/>
                </a:lnTo>
                <a:lnTo>
                  <a:pt x="1731168" y="188118"/>
                </a:lnTo>
                <a:lnTo>
                  <a:pt x="1254918" y="185737"/>
                </a:lnTo>
                <a:lnTo>
                  <a:pt x="1173956" y="195262"/>
                </a:lnTo>
                <a:lnTo>
                  <a:pt x="607218" y="2667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0A1AA8E-BC40-4EE8-AB37-2C45E4EA0A02}"/>
              </a:ext>
            </a:extLst>
          </p:cNvPr>
          <p:cNvSpPr/>
          <p:nvPr/>
        </p:nvSpPr>
        <p:spPr>
          <a:xfrm>
            <a:off x="5180013" y="4475164"/>
            <a:ext cx="1730375" cy="352425"/>
          </a:xfrm>
          <a:custGeom>
            <a:avLst/>
            <a:gdLst>
              <a:gd name="connsiteX0" fmla="*/ 590550 w 1731169"/>
              <a:gd name="connsiteY0" fmla="*/ 261937 h 352425"/>
              <a:gd name="connsiteX1" fmla="*/ 2382 w 1731169"/>
              <a:gd name="connsiteY1" fmla="*/ 352425 h 352425"/>
              <a:gd name="connsiteX2" fmla="*/ 0 w 1731169"/>
              <a:gd name="connsiteY2" fmla="*/ 190500 h 352425"/>
              <a:gd name="connsiteX3" fmla="*/ 607219 w 1731169"/>
              <a:gd name="connsiteY3" fmla="*/ 111919 h 352425"/>
              <a:gd name="connsiteX4" fmla="*/ 1107282 w 1731169"/>
              <a:gd name="connsiteY4" fmla="*/ 47625 h 352425"/>
              <a:gd name="connsiteX5" fmla="*/ 1478757 w 1731169"/>
              <a:gd name="connsiteY5" fmla="*/ 9525 h 352425"/>
              <a:gd name="connsiteX6" fmla="*/ 1724025 w 1731169"/>
              <a:gd name="connsiteY6" fmla="*/ 0 h 352425"/>
              <a:gd name="connsiteX7" fmla="*/ 1731169 w 1731169"/>
              <a:gd name="connsiteY7" fmla="*/ 195262 h 352425"/>
              <a:gd name="connsiteX8" fmla="*/ 1507332 w 1731169"/>
              <a:gd name="connsiteY8" fmla="*/ 169069 h 352425"/>
              <a:gd name="connsiteX9" fmla="*/ 1400175 w 1731169"/>
              <a:gd name="connsiteY9" fmla="*/ 169069 h 352425"/>
              <a:gd name="connsiteX10" fmla="*/ 1233488 w 1731169"/>
              <a:gd name="connsiteY10" fmla="*/ 185737 h 352425"/>
              <a:gd name="connsiteX11" fmla="*/ 952500 w 1731169"/>
              <a:gd name="connsiteY11" fmla="*/ 216694 h 352425"/>
              <a:gd name="connsiteX12" fmla="*/ 590550 w 1731169"/>
              <a:gd name="connsiteY12" fmla="*/ 261937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31169" h="352425">
                <a:moveTo>
                  <a:pt x="590550" y="261937"/>
                </a:moveTo>
                <a:lnTo>
                  <a:pt x="2382" y="352425"/>
                </a:lnTo>
                <a:lnTo>
                  <a:pt x="0" y="190500"/>
                </a:lnTo>
                <a:lnTo>
                  <a:pt x="607219" y="111919"/>
                </a:lnTo>
                <a:lnTo>
                  <a:pt x="1107282" y="47625"/>
                </a:lnTo>
                <a:lnTo>
                  <a:pt x="1478757" y="9525"/>
                </a:lnTo>
                <a:lnTo>
                  <a:pt x="1724025" y="0"/>
                </a:lnTo>
                <a:lnTo>
                  <a:pt x="1731169" y="195262"/>
                </a:lnTo>
                <a:lnTo>
                  <a:pt x="1507332" y="169069"/>
                </a:lnTo>
                <a:lnTo>
                  <a:pt x="1400175" y="169069"/>
                </a:lnTo>
                <a:lnTo>
                  <a:pt x="1233488" y="185737"/>
                </a:lnTo>
                <a:lnTo>
                  <a:pt x="952500" y="216694"/>
                </a:lnTo>
                <a:lnTo>
                  <a:pt x="590550" y="2619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93EE890-47E9-422A-9E38-FFE84DA33528}"/>
              </a:ext>
            </a:extLst>
          </p:cNvPr>
          <p:cNvSpPr/>
          <p:nvPr/>
        </p:nvSpPr>
        <p:spPr>
          <a:xfrm>
            <a:off x="5143500" y="4962525"/>
            <a:ext cx="1766888" cy="319088"/>
          </a:xfrm>
          <a:custGeom>
            <a:avLst/>
            <a:gdLst>
              <a:gd name="connsiteX0" fmla="*/ 878681 w 1766888"/>
              <a:gd name="connsiteY0" fmla="*/ 230981 h 319088"/>
              <a:gd name="connsiteX1" fmla="*/ 497681 w 1766888"/>
              <a:gd name="connsiteY1" fmla="*/ 269081 h 319088"/>
              <a:gd name="connsiteX2" fmla="*/ 302419 w 1766888"/>
              <a:gd name="connsiteY2" fmla="*/ 300038 h 319088"/>
              <a:gd name="connsiteX3" fmla="*/ 161925 w 1766888"/>
              <a:gd name="connsiteY3" fmla="*/ 319088 h 319088"/>
              <a:gd name="connsiteX4" fmla="*/ 2381 w 1766888"/>
              <a:gd name="connsiteY4" fmla="*/ 316706 h 319088"/>
              <a:gd name="connsiteX5" fmla="*/ 0 w 1766888"/>
              <a:gd name="connsiteY5" fmla="*/ 202406 h 319088"/>
              <a:gd name="connsiteX6" fmla="*/ 185738 w 1766888"/>
              <a:gd name="connsiteY6" fmla="*/ 171450 h 319088"/>
              <a:gd name="connsiteX7" fmla="*/ 621506 w 1766888"/>
              <a:gd name="connsiteY7" fmla="*/ 116681 h 319088"/>
              <a:gd name="connsiteX8" fmla="*/ 1095375 w 1766888"/>
              <a:gd name="connsiteY8" fmla="*/ 59531 h 319088"/>
              <a:gd name="connsiteX9" fmla="*/ 1766888 w 1766888"/>
              <a:gd name="connsiteY9" fmla="*/ 0 h 319088"/>
              <a:gd name="connsiteX10" fmla="*/ 1766888 w 1766888"/>
              <a:gd name="connsiteY10" fmla="*/ 180975 h 319088"/>
              <a:gd name="connsiteX11" fmla="*/ 1373981 w 1766888"/>
              <a:gd name="connsiteY11" fmla="*/ 195263 h 319088"/>
              <a:gd name="connsiteX12" fmla="*/ 1031081 w 1766888"/>
              <a:gd name="connsiteY12" fmla="*/ 219075 h 319088"/>
              <a:gd name="connsiteX13" fmla="*/ 878681 w 1766888"/>
              <a:gd name="connsiteY13" fmla="*/ 230981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66888" h="319088">
                <a:moveTo>
                  <a:pt x="878681" y="230981"/>
                </a:moveTo>
                <a:lnTo>
                  <a:pt x="497681" y="269081"/>
                </a:lnTo>
                <a:lnTo>
                  <a:pt x="302419" y="300038"/>
                </a:lnTo>
                <a:lnTo>
                  <a:pt x="161925" y="319088"/>
                </a:lnTo>
                <a:lnTo>
                  <a:pt x="2381" y="316706"/>
                </a:lnTo>
                <a:cubicBezTo>
                  <a:pt x="1587" y="278606"/>
                  <a:pt x="794" y="240506"/>
                  <a:pt x="0" y="202406"/>
                </a:cubicBezTo>
                <a:lnTo>
                  <a:pt x="185738" y="171450"/>
                </a:lnTo>
                <a:lnTo>
                  <a:pt x="621506" y="116681"/>
                </a:lnTo>
                <a:lnTo>
                  <a:pt x="1095375" y="59531"/>
                </a:lnTo>
                <a:lnTo>
                  <a:pt x="1766888" y="0"/>
                </a:lnTo>
                <a:lnTo>
                  <a:pt x="1766888" y="180975"/>
                </a:lnTo>
                <a:lnTo>
                  <a:pt x="1373981" y="195263"/>
                </a:lnTo>
                <a:lnTo>
                  <a:pt x="1031081" y="219075"/>
                </a:lnTo>
                <a:lnTo>
                  <a:pt x="878681" y="2309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E7C71F4-4FBA-4990-9E99-0C5341788F5A}"/>
              </a:ext>
            </a:extLst>
          </p:cNvPr>
          <p:cNvSpPr/>
          <p:nvPr/>
        </p:nvSpPr>
        <p:spPr>
          <a:xfrm>
            <a:off x="4232276" y="5195889"/>
            <a:ext cx="1552575" cy="822325"/>
          </a:xfrm>
          <a:custGeom>
            <a:avLst/>
            <a:gdLst>
              <a:gd name="connsiteX0" fmla="*/ 857250 w 1552575"/>
              <a:gd name="connsiteY0" fmla="*/ 602456 h 821531"/>
              <a:gd name="connsiteX1" fmla="*/ 511969 w 1552575"/>
              <a:gd name="connsiteY1" fmla="*/ 707231 h 821531"/>
              <a:gd name="connsiteX2" fmla="*/ 204788 w 1552575"/>
              <a:gd name="connsiteY2" fmla="*/ 785812 h 821531"/>
              <a:gd name="connsiteX3" fmla="*/ 38100 w 1552575"/>
              <a:gd name="connsiteY3" fmla="*/ 821531 h 821531"/>
              <a:gd name="connsiteX4" fmla="*/ 14288 w 1552575"/>
              <a:gd name="connsiteY4" fmla="*/ 819150 h 821531"/>
              <a:gd name="connsiteX5" fmla="*/ 0 w 1552575"/>
              <a:gd name="connsiteY5" fmla="*/ 809625 h 821531"/>
              <a:gd name="connsiteX6" fmla="*/ 0 w 1552575"/>
              <a:gd name="connsiteY6" fmla="*/ 792956 h 821531"/>
              <a:gd name="connsiteX7" fmla="*/ 16669 w 1552575"/>
              <a:gd name="connsiteY7" fmla="*/ 769143 h 821531"/>
              <a:gd name="connsiteX8" fmla="*/ 40482 w 1552575"/>
              <a:gd name="connsiteY8" fmla="*/ 754856 h 821531"/>
              <a:gd name="connsiteX9" fmla="*/ 242888 w 1552575"/>
              <a:gd name="connsiteY9" fmla="*/ 688181 h 821531"/>
              <a:gd name="connsiteX10" fmla="*/ 428625 w 1552575"/>
              <a:gd name="connsiteY10" fmla="*/ 614362 h 821531"/>
              <a:gd name="connsiteX11" fmla="*/ 600075 w 1552575"/>
              <a:gd name="connsiteY11" fmla="*/ 538162 h 821531"/>
              <a:gd name="connsiteX12" fmla="*/ 781050 w 1552575"/>
              <a:gd name="connsiteY12" fmla="*/ 450056 h 821531"/>
              <a:gd name="connsiteX13" fmla="*/ 995363 w 1552575"/>
              <a:gd name="connsiteY13" fmla="*/ 340518 h 821531"/>
              <a:gd name="connsiteX14" fmla="*/ 1109663 w 1552575"/>
              <a:gd name="connsiteY14" fmla="*/ 259556 h 821531"/>
              <a:gd name="connsiteX15" fmla="*/ 1133475 w 1552575"/>
              <a:gd name="connsiteY15" fmla="*/ 235743 h 821531"/>
              <a:gd name="connsiteX16" fmla="*/ 1143000 w 1552575"/>
              <a:gd name="connsiteY16" fmla="*/ 214312 h 821531"/>
              <a:gd name="connsiteX17" fmla="*/ 1145382 w 1552575"/>
              <a:gd name="connsiteY17" fmla="*/ 200025 h 821531"/>
              <a:gd name="connsiteX18" fmla="*/ 1145382 w 1552575"/>
              <a:gd name="connsiteY18" fmla="*/ 183356 h 821531"/>
              <a:gd name="connsiteX19" fmla="*/ 1131094 w 1552575"/>
              <a:gd name="connsiteY19" fmla="*/ 154781 h 821531"/>
              <a:gd name="connsiteX20" fmla="*/ 1042988 w 1552575"/>
              <a:gd name="connsiteY20" fmla="*/ 45243 h 821531"/>
              <a:gd name="connsiteX21" fmla="*/ 1176338 w 1552575"/>
              <a:gd name="connsiteY21" fmla="*/ 0 h 821531"/>
              <a:gd name="connsiteX22" fmla="*/ 1285875 w 1552575"/>
              <a:gd name="connsiteY22" fmla="*/ 104775 h 821531"/>
              <a:gd name="connsiteX23" fmla="*/ 1345407 w 1552575"/>
              <a:gd name="connsiteY23" fmla="*/ 130968 h 821531"/>
              <a:gd name="connsiteX24" fmla="*/ 1381125 w 1552575"/>
              <a:gd name="connsiteY24" fmla="*/ 159543 h 821531"/>
              <a:gd name="connsiteX25" fmla="*/ 1443038 w 1552575"/>
              <a:gd name="connsiteY25" fmla="*/ 214312 h 821531"/>
              <a:gd name="connsiteX26" fmla="*/ 1540669 w 1552575"/>
              <a:gd name="connsiteY26" fmla="*/ 307181 h 821531"/>
              <a:gd name="connsiteX27" fmla="*/ 1552575 w 1552575"/>
              <a:gd name="connsiteY27" fmla="*/ 328612 h 821531"/>
              <a:gd name="connsiteX28" fmla="*/ 1552575 w 1552575"/>
              <a:gd name="connsiteY28" fmla="*/ 345281 h 821531"/>
              <a:gd name="connsiteX29" fmla="*/ 1545432 w 1552575"/>
              <a:gd name="connsiteY29" fmla="*/ 369093 h 821531"/>
              <a:gd name="connsiteX30" fmla="*/ 1531144 w 1552575"/>
              <a:gd name="connsiteY30" fmla="*/ 383381 h 821531"/>
              <a:gd name="connsiteX31" fmla="*/ 1469232 w 1552575"/>
              <a:gd name="connsiteY31" fmla="*/ 397668 h 821531"/>
              <a:gd name="connsiteX32" fmla="*/ 1428750 w 1552575"/>
              <a:gd name="connsiteY32" fmla="*/ 397668 h 821531"/>
              <a:gd name="connsiteX33" fmla="*/ 1233488 w 1552575"/>
              <a:gd name="connsiteY33" fmla="*/ 473868 h 821531"/>
              <a:gd name="connsiteX34" fmla="*/ 857250 w 1552575"/>
              <a:gd name="connsiteY34" fmla="*/ 602456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552575" h="821531">
                <a:moveTo>
                  <a:pt x="857250" y="602456"/>
                </a:moveTo>
                <a:lnTo>
                  <a:pt x="511969" y="707231"/>
                </a:lnTo>
                <a:lnTo>
                  <a:pt x="204788" y="785812"/>
                </a:lnTo>
                <a:lnTo>
                  <a:pt x="38100" y="821531"/>
                </a:lnTo>
                <a:lnTo>
                  <a:pt x="14288" y="819150"/>
                </a:lnTo>
                <a:lnTo>
                  <a:pt x="0" y="809625"/>
                </a:lnTo>
                <a:lnTo>
                  <a:pt x="0" y="792956"/>
                </a:lnTo>
                <a:lnTo>
                  <a:pt x="16669" y="769143"/>
                </a:lnTo>
                <a:lnTo>
                  <a:pt x="40482" y="754856"/>
                </a:lnTo>
                <a:lnTo>
                  <a:pt x="242888" y="688181"/>
                </a:lnTo>
                <a:lnTo>
                  <a:pt x="428625" y="614362"/>
                </a:lnTo>
                <a:lnTo>
                  <a:pt x="600075" y="538162"/>
                </a:lnTo>
                <a:lnTo>
                  <a:pt x="781050" y="450056"/>
                </a:lnTo>
                <a:lnTo>
                  <a:pt x="995363" y="340518"/>
                </a:lnTo>
                <a:lnTo>
                  <a:pt x="1109663" y="259556"/>
                </a:lnTo>
                <a:lnTo>
                  <a:pt x="1133475" y="235743"/>
                </a:lnTo>
                <a:lnTo>
                  <a:pt x="1143000" y="214312"/>
                </a:lnTo>
                <a:lnTo>
                  <a:pt x="1145382" y="200025"/>
                </a:lnTo>
                <a:lnTo>
                  <a:pt x="1145382" y="183356"/>
                </a:lnTo>
                <a:lnTo>
                  <a:pt x="1131094" y="154781"/>
                </a:lnTo>
                <a:lnTo>
                  <a:pt x="1042988" y="45243"/>
                </a:lnTo>
                <a:lnTo>
                  <a:pt x="1176338" y="0"/>
                </a:lnTo>
                <a:lnTo>
                  <a:pt x="1285875" y="104775"/>
                </a:lnTo>
                <a:lnTo>
                  <a:pt x="1345407" y="130968"/>
                </a:lnTo>
                <a:lnTo>
                  <a:pt x="1381125" y="159543"/>
                </a:lnTo>
                <a:lnTo>
                  <a:pt x="1443038" y="214312"/>
                </a:lnTo>
                <a:lnTo>
                  <a:pt x="1540669" y="307181"/>
                </a:lnTo>
                <a:lnTo>
                  <a:pt x="1552575" y="328612"/>
                </a:lnTo>
                <a:lnTo>
                  <a:pt x="1552575" y="345281"/>
                </a:lnTo>
                <a:lnTo>
                  <a:pt x="1545432" y="369093"/>
                </a:lnTo>
                <a:lnTo>
                  <a:pt x="1531144" y="383381"/>
                </a:lnTo>
                <a:lnTo>
                  <a:pt x="1469232" y="397668"/>
                </a:lnTo>
                <a:lnTo>
                  <a:pt x="1428750" y="397668"/>
                </a:lnTo>
                <a:lnTo>
                  <a:pt x="1233488" y="473868"/>
                </a:lnTo>
                <a:lnTo>
                  <a:pt x="857250" y="6024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3CF0A044-2CAF-445A-A961-BA8BC400EDE2}"/>
              </a:ext>
            </a:extLst>
          </p:cNvPr>
          <p:cNvGrpSpPr/>
          <p:nvPr/>
        </p:nvGrpSpPr>
        <p:grpSpPr>
          <a:xfrm>
            <a:off x="3884613" y="1304926"/>
            <a:ext cx="4438651" cy="4757738"/>
            <a:chOff x="3884613" y="1304926"/>
            <a:chExt cx="4438651" cy="4757738"/>
          </a:xfrm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C8B3D744-07A2-417D-ABDF-9326DADBD455}"/>
                </a:ext>
              </a:extLst>
            </p:cNvPr>
            <p:cNvSpPr/>
            <p:nvPr/>
          </p:nvSpPr>
          <p:spPr>
            <a:xfrm>
              <a:off x="5664202" y="1304926"/>
              <a:ext cx="542925" cy="1058863"/>
            </a:xfrm>
            <a:custGeom>
              <a:avLst/>
              <a:gdLst>
                <a:gd name="connsiteX0" fmla="*/ 238125 w 542925"/>
                <a:gd name="connsiteY0" fmla="*/ 757238 h 1059656"/>
                <a:gd name="connsiteX1" fmla="*/ 233362 w 542925"/>
                <a:gd name="connsiteY1" fmla="*/ 464344 h 1059656"/>
                <a:gd name="connsiteX2" fmla="*/ 228600 w 542925"/>
                <a:gd name="connsiteY2" fmla="*/ 383381 h 1059656"/>
                <a:gd name="connsiteX3" fmla="*/ 221456 w 542925"/>
                <a:gd name="connsiteY3" fmla="*/ 316706 h 1059656"/>
                <a:gd name="connsiteX4" fmla="*/ 209550 w 542925"/>
                <a:gd name="connsiteY4" fmla="*/ 285750 h 1059656"/>
                <a:gd name="connsiteX5" fmla="*/ 169069 w 542925"/>
                <a:gd name="connsiteY5" fmla="*/ 221456 h 1059656"/>
                <a:gd name="connsiteX6" fmla="*/ 121444 w 542925"/>
                <a:gd name="connsiteY6" fmla="*/ 154781 h 1059656"/>
                <a:gd name="connsiteX7" fmla="*/ 88106 w 542925"/>
                <a:gd name="connsiteY7" fmla="*/ 121444 h 1059656"/>
                <a:gd name="connsiteX8" fmla="*/ 52387 w 542925"/>
                <a:gd name="connsiteY8" fmla="*/ 85725 h 1059656"/>
                <a:gd name="connsiteX9" fmla="*/ 26194 w 542925"/>
                <a:gd name="connsiteY9" fmla="*/ 64294 h 1059656"/>
                <a:gd name="connsiteX10" fmla="*/ 7144 w 542925"/>
                <a:gd name="connsiteY10" fmla="*/ 42863 h 1059656"/>
                <a:gd name="connsiteX11" fmla="*/ 0 w 542925"/>
                <a:gd name="connsiteY11" fmla="*/ 21431 h 1059656"/>
                <a:gd name="connsiteX12" fmla="*/ 4762 w 542925"/>
                <a:gd name="connsiteY12" fmla="*/ 9525 h 1059656"/>
                <a:gd name="connsiteX13" fmla="*/ 21431 w 542925"/>
                <a:gd name="connsiteY13" fmla="*/ 0 h 1059656"/>
                <a:gd name="connsiteX14" fmla="*/ 69056 w 542925"/>
                <a:gd name="connsiteY14" fmla="*/ 4763 h 1059656"/>
                <a:gd name="connsiteX15" fmla="*/ 157162 w 542925"/>
                <a:gd name="connsiteY15" fmla="*/ 14288 h 1059656"/>
                <a:gd name="connsiteX16" fmla="*/ 254794 w 542925"/>
                <a:gd name="connsiteY16" fmla="*/ 26194 h 1059656"/>
                <a:gd name="connsiteX17" fmla="*/ 307181 w 542925"/>
                <a:gd name="connsiteY17" fmla="*/ 28575 h 1059656"/>
                <a:gd name="connsiteX18" fmla="*/ 345281 w 542925"/>
                <a:gd name="connsiteY18" fmla="*/ 35719 h 1059656"/>
                <a:gd name="connsiteX19" fmla="*/ 373856 w 542925"/>
                <a:gd name="connsiteY19" fmla="*/ 45244 h 1059656"/>
                <a:gd name="connsiteX20" fmla="*/ 409575 w 542925"/>
                <a:gd name="connsiteY20" fmla="*/ 64294 h 1059656"/>
                <a:gd name="connsiteX21" fmla="*/ 466725 w 542925"/>
                <a:gd name="connsiteY21" fmla="*/ 107156 h 1059656"/>
                <a:gd name="connsiteX22" fmla="*/ 523875 w 542925"/>
                <a:gd name="connsiteY22" fmla="*/ 159544 h 1059656"/>
                <a:gd name="connsiteX23" fmla="*/ 538162 w 542925"/>
                <a:gd name="connsiteY23" fmla="*/ 180975 h 1059656"/>
                <a:gd name="connsiteX24" fmla="*/ 542925 w 542925"/>
                <a:gd name="connsiteY24" fmla="*/ 202406 h 1059656"/>
                <a:gd name="connsiteX25" fmla="*/ 535781 w 542925"/>
                <a:gd name="connsiteY25" fmla="*/ 233363 h 1059656"/>
                <a:gd name="connsiteX26" fmla="*/ 521494 w 542925"/>
                <a:gd name="connsiteY26" fmla="*/ 261938 h 1059656"/>
                <a:gd name="connsiteX27" fmla="*/ 500062 w 542925"/>
                <a:gd name="connsiteY27" fmla="*/ 295275 h 1059656"/>
                <a:gd name="connsiteX28" fmla="*/ 488156 w 542925"/>
                <a:gd name="connsiteY28" fmla="*/ 330994 h 1059656"/>
                <a:gd name="connsiteX29" fmla="*/ 466725 w 542925"/>
                <a:gd name="connsiteY29" fmla="*/ 540544 h 1059656"/>
                <a:gd name="connsiteX30" fmla="*/ 459581 w 542925"/>
                <a:gd name="connsiteY30" fmla="*/ 1035844 h 1059656"/>
                <a:gd name="connsiteX31" fmla="*/ 240506 w 542925"/>
                <a:gd name="connsiteY31" fmla="*/ 1059656 h 1059656"/>
                <a:gd name="connsiteX32" fmla="*/ 238125 w 542925"/>
                <a:gd name="connsiteY32" fmla="*/ 757238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2925" h="1059656">
                  <a:moveTo>
                    <a:pt x="238125" y="757238"/>
                  </a:moveTo>
                  <a:cubicBezTo>
                    <a:pt x="236537" y="659607"/>
                    <a:pt x="234950" y="561975"/>
                    <a:pt x="233362" y="464344"/>
                  </a:cubicBezTo>
                  <a:lnTo>
                    <a:pt x="228600" y="383381"/>
                  </a:lnTo>
                  <a:lnTo>
                    <a:pt x="221456" y="316706"/>
                  </a:lnTo>
                  <a:lnTo>
                    <a:pt x="209550" y="285750"/>
                  </a:lnTo>
                  <a:lnTo>
                    <a:pt x="169069" y="221456"/>
                  </a:lnTo>
                  <a:lnTo>
                    <a:pt x="121444" y="154781"/>
                  </a:lnTo>
                  <a:lnTo>
                    <a:pt x="88106" y="121444"/>
                  </a:lnTo>
                  <a:lnTo>
                    <a:pt x="52387" y="85725"/>
                  </a:lnTo>
                  <a:lnTo>
                    <a:pt x="26194" y="64294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9056" y="4763"/>
                  </a:lnTo>
                  <a:lnTo>
                    <a:pt x="157162" y="14288"/>
                  </a:lnTo>
                  <a:lnTo>
                    <a:pt x="254794" y="26194"/>
                  </a:lnTo>
                  <a:lnTo>
                    <a:pt x="307181" y="28575"/>
                  </a:lnTo>
                  <a:lnTo>
                    <a:pt x="345281" y="35719"/>
                  </a:lnTo>
                  <a:lnTo>
                    <a:pt x="373856" y="45244"/>
                  </a:lnTo>
                  <a:lnTo>
                    <a:pt x="409575" y="64294"/>
                  </a:lnTo>
                  <a:lnTo>
                    <a:pt x="466725" y="107156"/>
                  </a:lnTo>
                  <a:lnTo>
                    <a:pt x="523875" y="159544"/>
                  </a:lnTo>
                  <a:lnTo>
                    <a:pt x="538162" y="180975"/>
                  </a:lnTo>
                  <a:lnTo>
                    <a:pt x="542925" y="202406"/>
                  </a:lnTo>
                  <a:lnTo>
                    <a:pt x="535781" y="233363"/>
                  </a:lnTo>
                  <a:lnTo>
                    <a:pt x="521494" y="261938"/>
                  </a:lnTo>
                  <a:lnTo>
                    <a:pt x="500062" y="295275"/>
                  </a:lnTo>
                  <a:lnTo>
                    <a:pt x="488156" y="330994"/>
                  </a:lnTo>
                  <a:lnTo>
                    <a:pt x="466725" y="540544"/>
                  </a:lnTo>
                  <a:lnTo>
                    <a:pt x="459581" y="1035844"/>
                  </a:lnTo>
                  <a:lnTo>
                    <a:pt x="240506" y="1059656"/>
                  </a:lnTo>
                  <a:cubicBezTo>
                    <a:pt x="239712" y="956469"/>
                    <a:pt x="238919" y="853281"/>
                    <a:pt x="238125" y="757238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A704D62E-4DFF-4A3F-8125-2237C4AE2379}"/>
                </a:ext>
              </a:extLst>
            </p:cNvPr>
            <p:cNvSpPr/>
            <p:nvPr/>
          </p:nvSpPr>
          <p:spPr>
            <a:xfrm>
              <a:off x="4759327" y="1544638"/>
              <a:ext cx="623887" cy="679450"/>
            </a:xfrm>
            <a:custGeom>
              <a:avLst/>
              <a:gdLst>
                <a:gd name="connsiteX0" fmla="*/ 350044 w 623887"/>
                <a:gd name="connsiteY0" fmla="*/ 552450 h 678657"/>
                <a:gd name="connsiteX1" fmla="*/ 311944 w 623887"/>
                <a:gd name="connsiteY1" fmla="*/ 492919 h 678657"/>
                <a:gd name="connsiteX2" fmla="*/ 257175 w 623887"/>
                <a:gd name="connsiteY2" fmla="*/ 371475 h 678657"/>
                <a:gd name="connsiteX3" fmla="*/ 190500 w 623887"/>
                <a:gd name="connsiteY3" fmla="*/ 269082 h 678657"/>
                <a:gd name="connsiteX4" fmla="*/ 71437 w 623887"/>
                <a:gd name="connsiteY4" fmla="*/ 114300 h 678657"/>
                <a:gd name="connsiteX5" fmla="*/ 19050 w 623887"/>
                <a:gd name="connsiteY5" fmla="*/ 54769 h 678657"/>
                <a:gd name="connsiteX6" fmla="*/ 4762 w 623887"/>
                <a:gd name="connsiteY6" fmla="*/ 40482 h 678657"/>
                <a:gd name="connsiteX7" fmla="*/ 0 w 623887"/>
                <a:gd name="connsiteY7" fmla="*/ 26194 h 678657"/>
                <a:gd name="connsiteX8" fmla="*/ 2381 w 623887"/>
                <a:gd name="connsiteY8" fmla="*/ 14288 h 678657"/>
                <a:gd name="connsiteX9" fmla="*/ 16669 w 623887"/>
                <a:gd name="connsiteY9" fmla="*/ 2382 h 678657"/>
                <a:gd name="connsiteX10" fmla="*/ 33337 w 623887"/>
                <a:gd name="connsiteY10" fmla="*/ 0 h 678657"/>
                <a:gd name="connsiteX11" fmla="*/ 114300 w 623887"/>
                <a:gd name="connsiteY11" fmla="*/ 35719 h 678657"/>
                <a:gd name="connsiteX12" fmla="*/ 242887 w 623887"/>
                <a:gd name="connsiteY12" fmla="*/ 102394 h 678657"/>
                <a:gd name="connsiteX13" fmla="*/ 352425 w 623887"/>
                <a:gd name="connsiteY13" fmla="*/ 173832 h 678657"/>
                <a:gd name="connsiteX14" fmla="*/ 457200 w 623887"/>
                <a:gd name="connsiteY14" fmla="*/ 254794 h 678657"/>
                <a:gd name="connsiteX15" fmla="*/ 578644 w 623887"/>
                <a:gd name="connsiteY15" fmla="*/ 364332 h 678657"/>
                <a:gd name="connsiteX16" fmla="*/ 597694 w 623887"/>
                <a:gd name="connsiteY16" fmla="*/ 397669 h 678657"/>
                <a:gd name="connsiteX17" fmla="*/ 616744 w 623887"/>
                <a:gd name="connsiteY17" fmla="*/ 459582 h 678657"/>
                <a:gd name="connsiteX18" fmla="*/ 623887 w 623887"/>
                <a:gd name="connsiteY18" fmla="*/ 531019 h 678657"/>
                <a:gd name="connsiteX19" fmla="*/ 621506 w 623887"/>
                <a:gd name="connsiteY19" fmla="*/ 581025 h 678657"/>
                <a:gd name="connsiteX20" fmla="*/ 607219 w 623887"/>
                <a:gd name="connsiteY20" fmla="*/ 619125 h 678657"/>
                <a:gd name="connsiteX21" fmla="*/ 585787 w 623887"/>
                <a:gd name="connsiteY21" fmla="*/ 642938 h 678657"/>
                <a:gd name="connsiteX22" fmla="*/ 554831 w 623887"/>
                <a:gd name="connsiteY22" fmla="*/ 664369 h 678657"/>
                <a:gd name="connsiteX23" fmla="*/ 519112 w 623887"/>
                <a:gd name="connsiteY23" fmla="*/ 678657 h 678657"/>
                <a:gd name="connsiteX24" fmla="*/ 488156 w 623887"/>
                <a:gd name="connsiteY24" fmla="*/ 678657 h 678657"/>
                <a:gd name="connsiteX25" fmla="*/ 452437 w 623887"/>
                <a:gd name="connsiteY25" fmla="*/ 666750 h 678657"/>
                <a:gd name="connsiteX26" fmla="*/ 350044 w 623887"/>
                <a:gd name="connsiteY26" fmla="*/ 552450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3887" h="678657">
                  <a:moveTo>
                    <a:pt x="350044" y="552450"/>
                  </a:moveTo>
                  <a:lnTo>
                    <a:pt x="311944" y="492919"/>
                  </a:lnTo>
                  <a:lnTo>
                    <a:pt x="257175" y="371475"/>
                  </a:lnTo>
                  <a:lnTo>
                    <a:pt x="190500" y="269082"/>
                  </a:lnTo>
                  <a:lnTo>
                    <a:pt x="71437" y="114300"/>
                  </a:lnTo>
                  <a:lnTo>
                    <a:pt x="19050" y="54769"/>
                  </a:lnTo>
                  <a:lnTo>
                    <a:pt x="4762" y="40482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6669" y="2382"/>
                  </a:lnTo>
                  <a:lnTo>
                    <a:pt x="33337" y="0"/>
                  </a:lnTo>
                  <a:lnTo>
                    <a:pt x="114300" y="35719"/>
                  </a:lnTo>
                  <a:lnTo>
                    <a:pt x="242887" y="102394"/>
                  </a:lnTo>
                  <a:lnTo>
                    <a:pt x="352425" y="173832"/>
                  </a:lnTo>
                  <a:lnTo>
                    <a:pt x="457200" y="254794"/>
                  </a:lnTo>
                  <a:lnTo>
                    <a:pt x="578644" y="364332"/>
                  </a:lnTo>
                  <a:lnTo>
                    <a:pt x="597694" y="397669"/>
                  </a:lnTo>
                  <a:lnTo>
                    <a:pt x="616744" y="459582"/>
                  </a:lnTo>
                  <a:lnTo>
                    <a:pt x="623887" y="531019"/>
                  </a:lnTo>
                  <a:lnTo>
                    <a:pt x="621506" y="581025"/>
                  </a:lnTo>
                  <a:lnTo>
                    <a:pt x="607219" y="619125"/>
                  </a:lnTo>
                  <a:lnTo>
                    <a:pt x="585787" y="642938"/>
                  </a:lnTo>
                  <a:lnTo>
                    <a:pt x="554831" y="664369"/>
                  </a:lnTo>
                  <a:lnTo>
                    <a:pt x="519112" y="678657"/>
                  </a:lnTo>
                  <a:lnTo>
                    <a:pt x="488156" y="678657"/>
                  </a:lnTo>
                  <a:lnTo>
                    <a:pt x="452437" y="666750"/>
                  </a:lnTo>
                  <a:lnTo>
                    <a:pt x="350044" y="5524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712141A5-387E-40D1-9B20-5691AEA74BB0}"/>
                </a:ext>
              </a:extLst>
            </p:cNvPr>
            <p:cNvSpPr/>
            <p:nvPr/>
          </p:nvSpPr>
          <p:spPr>
            <a:xfrm>
              <a:off x="6545264" y="1458914"/>
              <a:ext cx="785813" cy="860425"/>
            </a:xfrm>
            <a:custGeom>
              <a:avLst/>
              <a:gdLst>
                <a:gd name="connsiteX0" fmla="*/ 378619 w 785813"/>
                <a:gd name="connsiteY0" fmla="*/ 581025 h 859632"/>
                <a:gd name="connsiteX1" fmla="*/ 83344 w 785813"/>
                <a:gd name="connsiteY1" fmla="*/ 857250 h 859632"/>
                <a:gd name="connsiteX2" fmla="*/ 0 w 785813"/>
                <a:gd name="connsiteY2" fmla="*/ 859632 h 859632"/>
                <a:gd name="connsiteX3" fmla="*/ 166688 w 785813"/>
                <a:gd name="connsiteY3" fmla="*/ 595313 h 859632"/>
                <a:gd name="connsiteX4" fmla="*/ 304800 w 785813"/>
                <a:gd name="connsiteY4" fmla="*/ 352425 h 859632"/>
                <a:gd name="connsiteX5" fmla="*/ 342900 w 785813"/>
                <a:gd name="connsiteY5" fmla="*/ 288132 h 859632"/>
                <a:gd name="connsiteX6" fmla="*/ 357188 w 785813"/>
                <a:gd name="connsiteY6" fmla="*/ 269082 h 859632"/>
                <a:gd name="connsiteX7" fmla="*/ 364332 w 785813"/>
                <a:gd name="connsiteY7" fmla="*/ 250032 h 859632"/>
                <a:gd name="connsiteX8" fmla="*/ 366713 w 785813"/>
                <a:gd name="connsiteY8" fmla="*/ 228600 h 859632"/>
                <a:gd name="connsiteX9" fmla="*/ 357188 w 785813"/>
                <a:gd name="connsiteY9" fmla="*/ 202407 h 859632"/>
                <a:gd name="connsiteX10" fmla="*/ 302419 w 785813"/>
                <a:gd name="connsiteY10" fmla="*/ 138113 h 859632"/>
                <a:gd name="connsiteX11" fmla="*/ 230982 w 785813"/>
                <a:gd name="connsiteY11" fmla="*/ 61913 h 859632"/>
                <a:gd name="connsiteX12" fmla="*/ 214313 w 785813"/>
                <a:gd name="connsiteY12" fmla="*/ 42863 h 859632"/>
                <a:gd name="connsiteX13" fmla="*/ 209550 w 785813"/>
                <a:gd name="connsiteY13" fmla="*/ 26194 h 859632"/>
                <a:gd name="connsiteX14" fmla="*/ 214313 w 785813"/>
                <a:gd name="connsiteY14" fmla="*/ 14288 h 859632"/>
                <a:gd name="connsiteX15" fmla="*/ 226219 w 785813"/>
                <a:gd name="connsiteY15" fmla="*/ 4763 h 859632"/>
                <a:gd name="connsiteX16" fmla="*/ 261938 w 785813"/>
                <a:gd name="connsiteY16" fmla="*/ 0 h 859632"/>
                <a:gd name="connsiteX17" fmla="*/ 326232 w 785813"/>
                <a:gd name="connsiteY17" fmla="*/ 7144 h 859632"/>
                <a:gd name="connsiteX18" fmla="*/ 392907 w 785813"/>
                <a:gd name="connsiteY18" fmla="*/ 23813 h 859632"/>
                <a:gd name="connsiteX19" fmla="*/ 435769 w 785813"/>
                <a:gd name="connsiteY19" fmla="*/ 38100 h 859632"/>
                <a:gd name="connsiteX20" fmla="*/ 497682 w 785813"/>
                <a:gd name="connsiteY20" fmla="*/ 66675 h 859632"/>
                <a:gd name="connsiteX21" fmla="*/ 597694 w 785813"/>
                <a:gd name="connsiteY21" fmla="*/ 119063 h 859632"/>
                <a:gd name="connsiteX22" fmla="*/ 700088 w 785813"/>
                <a:gd name="connsiteY22" fmla="*/ 185738 h 859632"/>
                <a:gd name="connsiteX23" fmla="*/ 747713 w 785813"/>
                <a:gd name="connsiteY23" fmla="*/ 219075 h 859632"/>
                <a:gd name="connsiteX24" fmla="*/ 764382 w 785813"/>
                <a:gd name="connsiteY24" fmla="*/ 233363 h 859632"/>
                <a:gd name="connsiteX25" fmla="*/ 776288 w 785813"/>
                <a:gd name="connsiteY25" fmla="*/ 250032 h 859632"/>
                <a:gd name="connsiteX26" fmla="*/ 785813 w 785813"/>
                <a:gd name="connsiteY26" fmla="*/ 269082 h 859632"/>
                <a:gd name="connsiteX27" fmla="*/ 785813 w 785813"/>
                <a:gd name="connsiteY27" fmla="*/ 280988 h 859632"/>
                <a:gd name="connsiteX28" fmla="*/ 776288 w 785813"/>
                <a:gd name="connsiteY28" fmla="*/ 302419 h 859632"/>
                <a:gd name="connsiteX29" fmla="*/ 747713 w 785813"/>
                <a:gd name="connsiteY29" fmla="*/ 321469 h 859632"/>
                <a:gd name="connsiteX30" fmla="*/ 645319 w 785813"/>
                <a:gd name="connsiteY30" fmla="*/ 371475 h 859632"/>
                <a:gd name="connsiteX31" fmla="*/ 533400 w 785813"/>
                <a:gd name="connsiteY31" fmla="*/ 428625 h 859632"/>
                <a:gd name="connsiteX32" fmla="*/ 378619 w 785813"/>
                <a:gd name="connsiteY32" fmla="*/ 581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3" h="859632">
                  <a:moveTo>
                    <a:pt x="378619" y="581025"/>
                  </a:moveTo>
                  <a:lnTo>
                    <a:pt x="83344" y="857250"/>
                  </a:lnTo>
                  <a:lnTo>
                    <a:pt x="0" y="859632"/>
                  </a:lnTo>
                  <a:lnTo>
                    <a:pt x="166688" y="595313"/>
                  </a:lnTo>
                  <a:lnTo>
                    <a:pt x="304800" y="352425"/>
                  </a:lnTo>
                  <a:lnTo>
                    <a:pt x="342900" y="288132"/>
                  </a:lnTo>
                  <a:lnTo>
                    <a:pt x="357188" y="269082"/>
                  </a:lnTo>
                  <a:lnTo>
                    <a:pt x="364332" y="250032"/>
                  </a:lnTo>
                  <a:lnTo>
                    <a:pt x="366713" y="228600"/>
                  </a:lnTo>
                  <a:lnTo>
                    <a:pt x="357188" y="202407"/>
                  </a:lnTo>
                  <a:lnTo>
                    <a:pt x="302419" y="138113"/>
                  </a:lnTo>
                  <a:lnTo>
                    <a:pt x="230982" y="61913"/>
                  </a:lnTo>
                  <a:lnTo>
                    <a:pt x="214313" y="42863"/>
                  </a:lnTo>
                  <a:lnTo>
                    <a:pt x="209550" y="26194"/>
                  </a:lnTo>
                  <a:lnTo>
                    <a:pt x="214313" y="14288"/>
                  </a:lnTo>
                  <a:lnTo>
                    <a:pt x="226219" y="4763"/>
                  </a:lnTo>
                  <a:lnTo>
                    <a:pt x="261938" y="0"/>
                  </a:lnTo>
                  <a:lnTo>
                    <a:pt x="326232" y="7144"/>
                  </a:lnTo>
                  <a:lnTo>
                    <a:pt x="392907" y="23813"/>
                  </a:lnTo>
                  <a:lnTo>
                    <a:pt x="435769" y="38100"/>
                  </a:lnTo>
                  <a:lnTo>
                    <a:pt x="497682" y="66675"/>
                  </a:lnTo>
                  <a:lnTo>
                    <a:pt x="597694" y="119063"/>
                  </a:lnTo>
                  <a:lnTo>
                    <a:pt x="700088" y="185738"/>
                  </a:lnTo>
                  <a:lnTo>
                    <a:pt x="747713" y="219075"/>
                  </a:lnTo>
                  <a:lnTo>
                    <a:pt x="764382" y="233363"/>
                  </a:lnTo>
                  <a:lnTo>
                    <a:pt x="776288" y="250032"/>
                  </a:lnTo>
                  <a:lnTo>
                    <a:pt x="785813" y="269082"/>
                  </a:lnTo>
                  <a:lnTo>
                    <a:pt x="785813" y="280988"/>
                  </a:lnTo>
                  <a:lnTo>
                    <a:pt x="776288" y="302419"/>
                  </a:lnTo>
                  <a:lnTo>
                    <a:pt x="747713" y="321469"/>
                  </a:lnTo>
                  <a:lnTo>
                    <a:pt x="645319" y="371475"/>
                  </a:lnTo>
                  <a:lnTo>
                    <a:pt x="533400" y="428625"/>
                  </a:lnTo>
                  <a:lnTo>
                    <a:pt x="378619" y="5810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81CAE2CA-C712-4DCB-A22A-3BAC41ED875D}"/>
                </a:ext>
              </a:extLst>
            </p:cNvPr>
            <p:cNvSpPr/>
            <p:nvPr/>
          </p:nvSpPr>
          <p:spPr>
            <a:xfrm>
              <a:off x="3884613" y="2305051"/>
              <a:ext cx="438150" cy="1057275"/>
            </a:xfrm>
            <a:custGeom>
              <a:avLst/>
              <a:gdLst>
                <a:gd name="connsiteX0" fmla="*/ 335756 w 438150"/>
                <a:gd name="connsiteY0" fmla="*/ 769144 h 1057275"/>
                <a:gd name="connsiteX1" fmla="*/ 254794 w 438150"/>
                <a:gd name="connsiteY1" fmla="*/ 938213 h 1057275"/>
                <a:gd name="connsiteX2" fmla="*/ 226219 w 438150"/>
                <a:gd name="connsiteY2" fmla="*/ 995363 h 1057275"/>
                <a:gd name="connsiteX3" fmla="*/ 197644 w 438150"/>
                <a:gd name="connsiteY3" fmla="*/ 1026319 h 1057275"/>
                <a:gd name="connsiteX4" fmla="*/ 166688 w 438150"/>
                <a:gd name="connsiteY4" fmla="*/ 1047750 h 1057275"/>
                <a:gd name="connsiteX5" fmla="*/ 140494 w 438150"/>
                <a:gd name="connsiteY5" fmla="*/ 1057275 h 1057275"/>
                <a:gd name="connsiteX6" fmla="*/ 119063 w 438150"/>
                <a:gd name="connsiteY6" fmla="*/ 1057275 h 1057275"/>
                <a:gd name="connsiteX7" fmla="*/ 92869 w 438150"/>
                <a:gd name="connsiteY7" fmla="*/ 1050131 h 1057275"/>
                <a:gd name="connsiteX8" fmla="*/ 71438 w 438150"/>
                <a:gd name="connsiteY8" fmla="*/ 1035844 h 1057275"/>
                <a:gd name="connsiteX9" fmla="*/ 45244 w 438150"/>
                <a:gd name="connsiteY9" fmla="*/ 1012031 h 1057275"/>
                <a:gd name="connsiteX10" fmla="*/ 26194 w 438150"/>
                <a:gd name="connsiteY10" fmla="*/ 990600 h 1057275"/>
                <a:gd name="connsiteX11" fmla="*/ 11906 w 438150"/>
                <a:gd name="connsiteY11" fmla="*/ 954881 h 1057275"/>
                <a:gd name="connsiteX12" fmla="*/ 4763 w 438150"/>
                <a:gd name="connsiteY12" fmla="*/ 902494 h 1057275"/>
                <a:gd name="connsiteX13" fmla="*/ 0 w 438150"/>
                <a:gd name="connsiteY13" fmla="*/ 842963 h 1057275"/>
                <a:gd name="connsiteX14" fmla="*/ 9525 w 438150"/>
                <a:gd name="connsiteY14" fmla="*/ 802481 h 1057275"/>
                <a:gd name="connsiteX15" fmla="*/ 45244 w 438150"/>
                <a:gd name="connsiteY15" fmla="*/ 747713 h 1057275"/>
                <a:gd name="connsiteX16" fmla="*/ 88106 w 438150"/>
                <a:gd name="connsiteY16" fmla="*/ 676275 h 1057275"/>
                <a:gd name="connsiteX17" fmla="*/ 135731 w 438150"/>
                <a:gd name="connsiteY17" fmla="*/ 588169 h 1057275"/>
                <a:gd name="connsiteX18" fmla="*/ 178594 w 438150"/>
                <a:gd name="connsiteY18" fmla="*/ 469106 h 1057275"/>
                <a:gd name="connsiteX19" fmla="*/ 197644 w 438150"/>
                <a:gd name="connsiteY19" fmla="*/ 385763 h 1057275"/>
                <a:gd name="connsiteX20" fmla="*/ 204788 w 438150"/>
                <a:gd name="connsiteY20" fmla="*/ 338138 h 1057275"/>
                <a:gd name="connsiteX21" fmla="*/ 204788 w 438150"/>
                <a:gd name="connsiteY21" fmla="*/ 276225 h 1057275"/>
                <a:gd name="connsiteX22" fmla="*/ 200025 w 438150"/>
                <a:gd name="connsiteY22" fmla="*/ 209550 h 1057275"/>
                <a:gd name="connsiteX23" fmla="*/ 190500 w 438150"/>
                <a:gd name="connsiteY23" fmla="*/ 157163 h 1057275"/>
                <a:gd name="connsiteX24" fmla="*/ 164306 w 438150"/>
                <a:gd name="connsiteY24" fmla="*/ 80963 h 1057275"/>
                <a:gd name="connsiteX25" fmla="*/ 145256 w 438150"/>
                <a:gd name="connsiteY25" fmla="*/ 40481 h 1057275"/>
                <a:gd name="connsiteX26" fmla="*/ 138113 w 438150"/>
                <a:gd name="connsiteY26" fmla="*/ 23813 h 1057275"/>
                <a:gd name="connsiteX27" fmla="*/ 138113 w 438150"/>
                <a:gd name="connsiteY27" fmla="*/ 9525 h 1057275"/>
                <a:gd name="connsiteX28" fmla="*/ 147638 w 438150"/>
                <a:gd name="connsiteY28" fmla="*/ 0 h 1057275"/>
                <a:gd name="connsiteX29" fmla="*/ 164306 w 438150"/>
                <a:gd name="connsiteY29" fmla="*/ 0 h 1057275"/>
                <a:gd name="connsiteX30" fmla="*/ 190500 w 438150"/>
                <a:gd name="connsiteY30" fmla="*/ 9525 h 1057275"/>
                <a:gd name="connsiteX31" fmla="*/ 254794 w 438150"/>
                <a:gd name="connsiteY31" fmla="*/ 50006 h 1057275"/>
                <a:gd name="connsiteX32" fmla="*/ 314325 w 438150"/>
                <a:gd name="connsiteY32" fmla="*/ 90488 h 1057275"/>
                <a:gd name="connsiteX33" fmla="*/ 409575 w 438150"/>
                <a:gd name="connsiteY33" fmla="*/ 164306 h 1057275"/>
                <a:gd name="connsiteX34" fmla="*/ 438150 w 438150"/>
                <a:gd name="connsiteY34" fmla="*/ 185738 h 1057275"/>
                <a:gd name="connsiteX35" fmla="*/ 433388 w 438150"/>
                <a:gd name="connsiteY35" fmla="*/ 292894 h 1057275"/>
                <a:gd name="connsiteX36" fmla="*/ 423863 w 438150"/>
                <a:gd name="connsiteY36" fmla="*/ 435769 h 1057275"/>
                <a:gd name="connsiteX37" fmla="*/ 400050 w 438150"/>
                <a:gd name="connsiteY37" fmla="*/ 573881 h 1057275"/>
                <a:gd name="connsiteX38" fmla="*/ 373856 w 438150"/>
                <a:gd name="connsiteY38" fmla="*/ 669131 h 1057275"/>
                <a:gd name="connsiteX39" fmla="*/ 335756 w 438150"/>
                <a:gd name="connsiteY39" fmla="*/ 769144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8150" h="1057275">
                  <a:moveTo>
                    <a:pt x="335756" y="769144"/>
                  </a:moveTo>
                  <a:lnTo>
                    <a:pt x="254794" y="938213"/>
                  </a:lnTo>
                  <a:lnTo>
                    <a:pt x="226219" y="995363"/>
                  </a:lnTo>
                  <a:lnTo>
                    <a:pt x="197644" y="1026319"/>
                  </a:lnTo>
                  <a:lnTo>
                    <a:pt x="166688" y="1047750"/>
                  </a:lnTo>
                  <a:lnTo>
                    <a:pt x="140494" y="1057275"/>
                  </a:lnTo>
                  <a:lnTo>
                    <a:pt x="119063" y="1057275"/>
                  </a:lnTo>
                  <a:lnTo>
                    <a:pt x="92869" y="1050131"/>
                  </a:lnTo>
                  <a:lnTo>
                    <a:pt x="71438" y="1035844"/>
                  </a:lnTo>
                  <a:lnTo>
                    <a:pt x="45244" y="1012031"/>
                  </a:lnTo>
                  <a:lnTo>
                    <a:pt x="26194" y="990600"/>
                  </a:lnTo>
                  <a:lnTo>
                    <a:pt x="11906" y="954881"/>
                  </a:lnTo>
                  <a:lnTo>
                    <a:pt x="4763" y="902494"/>
                  </a:lnTo>
                  <a:lnTo>
                    <a:pt x="0" y="842963"/>
                  </a:lnTo>
                  <a:lnTo>
                    <a:pt x="9525" y="802481"/>
                  </a:lnTo>
                  <a:lnTo>
                    <a:pt x="45244" y="747713"/>
                  </a:lnTo>
                  <a:lnTo>
                    <a:pt x="88106" y="676275"/>
                  </a:lnTo>
                  <a:lnTo>
                    <a:pt x="135731" y="588169"/>
                  </a:lnTo>
                  <a:lnTo>
                    <a:pt x="178594" y="469106"/>
                  </a:lnTo>
                  <a:lnTo>
                    <a:pt x="197644" y="385763"/>
                  </a:lnTo>
                  <a:lnTo>
                    <a:pt x="204788" y="338138"/>
                  </a:lnTo>
                  <a:lnTo>
                    <a:pt x="204788" y="276225"/>
                  </a:lnTo>
                  <a:lnTo>
                    <a:pt x="200025" y="209550"/>
                  </a:lnTo>
                  <a:lnTo>
                    <a:pt x="190500" y="157163"/>
                  </a:lnTo>
                  <a:lnTo>
                    <a:pt x="164306" y="80963"/>
                  </a:lnTo>
                  <a:lnTo>
                    <a:pt x="145256" y="40481"/>
                  </a:lnTo>
                  <a:lnTo>
                    <a:pt x="138113" y="23813"/>
                  </a:lnTo>
                  <a:lnTo>
                    <a:pt x="138113" y="9525"/>
                  </a:lnTo>
                  <a:lnTo>
                    <a:pt x="147638" y="0"/>
                  </a:lnTo>
                  <a:lnTo>
                    <a:pt x="164306" y="0"/>
                  </a:lnTo>
                  <a:lnTo>
                    <a:pt x="190500" y="9525"/>
                  </a:lnTo>
                  <a:lnTo>
                    <a:pt x="254794" y="50006"/>
                  </a:lnTo>
                  <a:lnTo>
                    <a:pt x="314325" y="90488"/>
                  </a:lnTo>
                  <a:lnTo>
                    <a:pt x="409575" y="164306"/>
                  </a:lnTo>
                  <a:lnTo>
                    <a:pt x="438150" y="185738"/>
                  </a:lnTo>
                  <a:lnTo>
                    <a:pt x="433388" y="292894"/>
                  </a:lnTo>
                  <a:lnTo>
                    <a:pt x="423863" y="435769"/>
                  </a:lnTo>
                  <a:lnTo>
                    <a:pt x="400050" y="573881"/>
                  </a:lnTo>
                  <a:lnTo>
                    <a:pt x="373856" y="669131"/>
                  </a:lnTo>
                  <a:lnTo>
                    <a:pt x="335756" y="769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44EEF62A-6992-4665-BC41-88F9FC9E4ADD}"/>
                </a:ext>
              </a:extLst>
            </p:cNvPr>
            <p:cNvSpPr/>
            <p:nvPr/>
          </p:nvSpPr>
          <p:spPr>
            <a:xfrm>
              <a:off x="4883152" y="2820989"/>
              <a:ext cx="561975" cy="695325"/>
            </a:xfrm>
            <a:custGeom>
              <a:avLst/>
              <a:gdLst>
                <a:gd name="connsiteX0" fmla="*/ 250031 w 561975"/>
                <a:gd name="connsiteY0" fmla="*/ 500063 h 695325"/>
                <a:gd name="connsiteX1" fmla="*/ 195262 w 561975"/>
                <a:gd name="connsiteY1" fmla="*/ 335757 h 695325"/>
                <a:gd name="connsiteX2" fmla="*/ 147637 w 561975"/>
                <a:gd name="connsiteY2" fmla="*/ 228600 h 695325"/>
                <a:gd name="connsiteX3" fmla="*/ 71437 w 561975"/>
                <a:gd name="connsiteY3" fmla="*/ 128588 h 695325"/>
                <a:gd name="connsiteX4" fmla="*/ 21431 w 561975"/>
                <a:gd name="connsiteY4" fmla="*/ 64294 h 695325"/>
                <a:gd name="connsiteX5" fmla="*/ 4762 w 561975"/>
                <a:gd name="connsiteY5" fmla="*/ 42863 h 695325"/>
                <a:gd name="connsiteX6" fmla="*/ 0 w 561975"/>
                <a:gd name="connsiteY6" fmla="*/ 26194 h 695325"/>
                <a:gd name="connsiteX7" fmla="*/ 0 w 561975"/>
                <a:gd name="connsiteY7" fmla="*/ 14288 h 695325"/>
                <a:gd name="connsiteX8" fmla="*/ 7143 w 561975"/>
                <a:gd name="connsiteY8" fmla="*/ 2382 h 695325"/>
                <a:gd name="connsiteX9" fmla="*/ 30956 w 561975"/>
                <a:gd name="connsiteY9" fmla="*/ 0 h 695325"/>
                <a:gd name="connsiteX10" fmla="*/ 59531 w 561975"/>
                <a:gd name="connsiteY10" fmla="*/ 2382 h 695325"/>
                <a:gd name="connsiteX11" fmla="*/ 147637 w 561975"/>
                <a:gd name="connsiteY11" fmla="*/ 9525 h 695325"/>
                <a:gd name="connsiteX12" fmla="*/ 304800 w 561975"/>
                <a:gd name="connsiteY12" fmla="*/ 26194 h 695325"/>
                <a:gd name="connsiteX13" fmla="*/ 385762 w 561975"/>
                <a:gd name="connsiteY13" fmla="*/ 42863 h 695325"/>
                <a:gd name="connsiteX14" fmla="*/ 419100 w 561975"/>
                <a:gd name="connsiteY14" fmla="*/ 176213 h 695325"/>
                <a:gd name="connsiteX15" fmla="*/ 452437 w 561975"/>
                <a:gd name="connsiteY15" fmla="*/ 292894 h 695325"/>
                <a:gd name="connsiteX16" fmla="*/ 469106 w 561975"/>
                <a:gd name="connsiteY16" fmla="*/ 366713 h 695325"/>
                <a:gd name="connsiteX17" fmla="*/ 483393 w 561975"/>
                <a:gd name="connsiteY17" fmla="*/ 445294 h 695325"/>
                <a:gd name="connsiteX18" fmla="*/ 561975 w 561975"/>
                <a:gd name="connsiteY18" fmla="*/ 559594 h 695325"/>
                <a:gd name="connsiteX19" fmla="*/ 523875 w 561975"/>
                <a:gd name="connsiteY19" fmla="*/ 621507 h 695325"/>
                <a:gd name="connsiteX20" fmla="*/ 481012 w 561975"/>
                <a:gd name="connsiteY20" fmla="*/ 661988 h 695325"/>
                <a:gd name="connsiteX21" fmla="*/ 442912 w 561975"/>
                <a:gd name="connsiteY21" fmla="*/ 683419 h 695325"/>
                <a:gd name="connsiteX22" fmla="*/ 407193 w 561975"/>
                <a:gd name="connsiteY22" fmla="*/ 695325 h 695325"/>
                <a:gd name="connsiteX23" fmla="*/ 383381 w 561975"/>
                <a:gd name="connsiteY23" fmla="*/ 695325 h 695325"/>
                <a:gd name="connsiteX24" fmla="*/ 359568 w 561975"/>
                <a:gd name="connsiteY24" fmla="*/ 688182 h 695325"/>
                <a:gd name="connsiteX25" fmla="*/ 328612 w 561975"/>
                <a:gd name="connsiteY25" fmla="*/ 661988 h 695325"/>
                <a:gd name="connsiteX26" fmla="*/ 292893 w 561975"/>
                <a:gd name="connsiteY26" fmla="*/ 619125 h 695325"/>
                <a:gd name="connsiteX27" fmla="*/ 266700 w 561975"/>
                <a:gd name="connsiteY27" fmla="*/ 569119 h 695325"/>
                <a:gd name="connsiteX28" fmla="*/ 250031 w 561975"/>
                <a:gd name="connsiteY28" fmla="*/ 500063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1975" h="695325">
                  <a:moveTo>
                    <a:pt x="250031" y="500063"/>
                  </a:moveTo>
                  <a:lnTo>
                    <a:pt x="195262" y="335757"/>
                  </a:lnTo>
                  <a:lnTo>
                    <a:pt x="147637" y="228600"/>
                  </a:lnTo>
                  <a:lnTo>
                    <a:pt x="71437" y="128588"/>
                  </a:lnTo>
                  <a:lnTo>
                    <a:pt x="21431" y="64294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2382"/>
                  </a:lnTo>
                  <a:lnTo>
                    <a:pt x="30956" y="0"/>
                  </a:lnTo>
                  <a:lnTo>
                    <a:pt x="59531" y="2382"/>
                  </a:lnTo>
                  <a:lnTo>
                    <a:pt x="147637" y="9525"/>
                  </a:lnTo>
                  <a:lnTo>
                    <a:pt x="304800" y="26194"/>
                  </a:lnTo>
                  <a:lnTo>
                    <a:pt x="385762" y="42863"/>
                  </a:lnTo>
                  <a:lnTo>
                    <a:pt x="419100" y="176213"/>
                  </a:lnTo>
                  <a:lnTo>
                    <a:pt x="452437" y="292894"/>
                  </a:lnTo>
                  <a:lnTo>
                    <a:pt x="469106" y="366713"/>
                  </a:lnTo>
                  <a:lnTo>
                    <a:pt x="483393" y="445294"/>
                  </a:lnTo>
                  <a:lnTo>
                    <a:pt x="561975" y="559594"/>
                  </a:lnTo>
                  <a:lnTo>
                    <a:pt x="523875" y="621507"/>
                  </a:lnTo>
                  <a:lnTo>
                    <a:pt x="481012" y="661988"/>
                  </a:lnTo>
                  <a:lnTo>
                    <a:pt x="442912" y="683419"/>
                  </a:lnTo>
                  <a:lnTo>
                    <a:pt x="407193" y="695325"/>
                  </a:lnTo>
                  <a:lnTo>
                    <a:pt x="383381" y="695325"/>
                  </a:lnTo>
                  <a:lnTo>
                    <a:pt x="359568" y="688182"/>
                  </a:lnTo>
                  <a:lnTo>
                    <a:pt x="328612" y="661988"/>
                  </a:lnTo>
                  <a:lnTo>
                    <a:pt x="292893" y="619125"/>
                  </a:lnTo>
                  <a:lnTo>
                    <a:pt x="266700" y="569119"/>
                  </a:lnTo>
                  <a:lnTo>
                    <a:pt x="250031" y="5000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C3287662-F212-487A-93AD-E16640356BDF}"/>
                </a:ext>
              </a:extLst>
            </p:cNvPr>
            <p:cNvSpPr/>
            <p:nvPr/>
          </p:nvSpPr>
          <p:spPr>
            <a:xfrm>
              <a:off x="6289676" y="5303839"/>
              <a:ext cx="1190625" cy="758825"/>
            </a:xfrm>
            <a:custGeom>
              <a:avLst/>
              <a:gdLst>
                <a:gd name="connsiteX0" fmla="*/ 762000 w 1190625"/>
                <a:gd name="connsiteY0" fmla="*/ 552450 h 759619"/>
                <a:gd name="connsiteX1" fmla="*/ 566738 w 1190625"/>
                <a:gd name="connsiteY1" fmla="*/ 395287 h 759619"/>
                <a:gd name="connsiteX2" fmla="*/ 452438 w 1190625"/>
                <a:gd name="connsiteY2" fmla="*/ 309562 h 759619"/>
                <a:gd name="connsiteX3" fmla="*/ 316707 w 1190625"/>
                <a:gd name="connsiteY3" fmla="*/ 221456 h 759619"/>
                <a:gd name="connsiteX4" fmla="*/ 173832 w 1190625"/>
                <a:gd name="connsiteY4" fmla="*/ 138112 h 759619"/>
                <a:gd name="connsiteX5" fmla="*/ 47625 w 1190625"/>
                <a:gd name="connsiteY5" fmla="*/ 71437 h 759619"/>
                <a:gd name="connsiteX6" fmla="*/ 21432 w 1190625"/>
                <a:gd name="connsiteY6" fmla="*/ 57150 h 759619"/>
                <a:gd name="connsiteX7" fmla="*/ 4763 w 1190625"/>
                <a:gd name="connsiteY7" fmla="*/ 40481 h 759619"/>
                <a:gd name="connsiteX8" fmla="*/ 0 w 1190625"/>
                <a:gd name="connsiteY8" fmla="*/ 26194 h 759619"/>
                <a:gd name="connsiteX9" fmla="*/ 4763 w 1190625"/>
                <a:gd name="connsiteY9" fmla="*/ 7144 h 759619"/>
                <a:gd name="connsiteX10" fmla="*/ 19050 w 1190625"/>
                <a:gd name="connsiteY10" fmla="*/ 0 h 759619"/>
                <a:gd name="connsiteX11" fmla="*/ 57150 w 1190625"/>
                <a:gd name="connsiteY11" fmla="*/ 0 h 759619"/>
                <a:gd name="connsiteX12" fmla="*/ 171450 w 1190625"/>
                <a:gd name="connsiteY12" fmla="*/ 23812 h 759619"/>
                <a:gd name="connsiteX13" fmla="*/ 385763 w 1190625"/>
                <a:gd name="connsiteY13" fmla="*/ 78581 h 759619"/>
                <a:gd name="connsiteX14" fmla="*/ 607219 w 1190625"/>
                <a:gd name="connsiteY14" fmla="*/ 142875 h 759619"/>
                <a:gd name="connsiteX15" fmla="*/ 833438 w 1190625"/>
                <a:gd name="connsiteY15" fmla="*/ 228600 h 759619"/>
                <a:gd name="connsiteX16" fmla="*/ 885825 w 1190625"/>
                <a:gd name="connsiteY16" fmla="*/ 261937 h 759619"/>
                <a:gd name="connsiteX17" fmla="*/ 988219 w 1190625"/>
                <a:gd name="connsiteY17" fmla="*/ 340519 h 759619"/>
                <a:gd name="connsiteX18" fmla="*/ 1054894 w 1190625"/>
                <a:gd name="connsiteY18" fmla="*/ 409575 h 759619"/>
                <a:gd name="connsiteX19" fmla="*/ 1131094 w 1190625"/>
                <a:gd name="connsiteY19" fmla="*/ 507206 h 759619"/>
                <a:gd name="connsiteX20" fmla="*/ 1169194 w 1190625"/>
                <a:gd name="connsiteY20" fmla="*/ 569119 h 759619"/>
                <a:gd name="connsiteX21" fmla="*/ 1188244 w 1190625"/>
                <a:gd name="connsiteY21" fmla="*/ 621506 h 759619"/>
                <a:gd name="connsiteX22" fmla="*/ 1190625 w 1190625"/>
                <a:gd name="connsiteY22" fmla="*/ 661987 h 759619"/>
                <a:gd name="connsiteX23" fmla="*/ 1181100 w 1190625"/>
                <a:gd name="connsiteY23" fmla="*/ 711994 h 759619"/>
                <a:gd name="connsiteX24" fmla="*/ 1157288 w 1190625"/>
                <a:gd name="connsiteY24" fmla="*/ 740569 h 759619"/>
                <a:gd name="connsiteX25" fmla="*/ 1128713 w 1190625"/>
                <a:gd name="connsiteY25" fmla="*/ 754856 h 759619"/>
                <a:gd name="connsiteX26" fmla="*/ 1088232 w 1190625"/>
                <a:gd name="connsiteY26" fmla="*/ 759619 h 759619"/>
                <a:gd name="connsiteX27" fmla="*/ 1059657 w 1190625"/>
                <a:gd name="connsiteY27" fmla="*/ 757237 h 759619"/>
                <a:gd name="connsiteX28" fmla="*/ 1007269 w 1190625"/>
                <a:gd name="connsiteY28" fmla="*/ 738187 h 759619"/>
                <a:gd name="connsiteX29" fmla="*/ 926307 w 1190625"/>
                <a:gd name="connsiteY29" fmla="*/ 685800 h 759619"/>
                <a:gd name="connsiteX30" fmla="*/ 762000 w 1190625"/>
                <a:gd name="connsiteY30" fmla="*/ 55245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0625" h="759619">
                  <a:moveTo>
                    <a:pt x="762000" y="552450"/>
                  </a:moveTo>
                  <a:lnTo>
                    <a:pt x="566738" y="395287"/>
                  </a:lnTo>
                  <a:lnTo>
                    <a:pt x="452438" y="309562"/>
                  </a:lnTo>
                  <a:lnTo>
                    <a:pt x="316707" y="221456"/>
                  </a:lnTo>
                  <a:lnTo>
                    <a:pt x="173832" y="138112"/>
                  </a:lnTo>
                  <a:lnTo>
                    <a:pt x="47625" y="71437"/>
                  </a:lnTo>
                  <a:lnTo>
                    <a:pt x="21432" y="57150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7150" y="0"/>
                  </a:lnTo>
                  <a:lnTo>
                    <a:pt x="171450" y="23812"/>
                  </a:lnTo>
                  <a:lnTo>
                    <a:pt x="385763" y="78581"/>
                  </a:lnTo>
                  <a:lnTo>
                    <a:pt x="607219" y="142875"/>
                  </a:lnTo>
                  <a:lnTo>
                    <a:pt x="833438" y="228600"/>
                  </a:lnTo>
                  <a:lnTo>
                    <a:pt x="885825" y="261937"/>
                  </a:lnTo>
                  <a:lnTo>
                    <a:pt x="988219" y="340519"/>
                  </a:lnTo>
                  <a:lnTo>
                    <a:pt x="1054894" y="409575"/>
                  </a:lnTo>
                  <a:lnTo>
                    <a:pt x="1131094" y="507206"/>
                  </a:lnTo>
                  <a:lnTo>
                    <a:pt x="1169194" y="569119"/>
                  </a:lnTo>
                  <a:lnTo>
                    <a:pt x="1188244" y="621506"/>
                  </a:lnTo>
                  <a:lnTo>
                    <a:pt x="1190625" y="661987"/>
                  </a:lnTo>
                  <a:lnTo>
                    <a:pt x="1181100" y="711994"/>
                  </a:lnTo>
                  <a:lnTo>
                    <a:pt x="1157288" y="740569"/>
                  </a:lnTo>
                  <a:lnTo>
                    <a:pt x="1128713" y="754856"/>
                  </a:lnTo>
                  <a:lnTo>
                    <a:pt x="1088232" y="759619"/>
                  </a:lnTo>
                  <a:lnTo>
                    <a:pt x="1059657" y="757237"/>
                  </a:lnTo>
                  <a:lnTo>
                    <a:pt x="1007269" y="738187"/>
                  </a:lnTo>
                  <a:lnTo>
                    <a:pt x="926307" y="685800"/>
                  </a:lnTo>
                  <a:lnTo>
                    <a:pt x="762000" y="552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D566EF5D-91AE-4A62-B624-B5F3FAE00231}"/>
                </a:ext>
              </a:extLst>
            </p:cNvPr>
            <p:cNvSpPr/>
            <p:nvPr/>
          </p:nvSpPr>
          <p:spPr>
            <a:xfrm rot="16200000">
              <a:off x="4161633" y="4309270"/>
              <a:ext cx="1800225" cy="388937"/>
            </a:xfrm>
            <a:custGeom>
              <a:avLst/>
              <a:gdLst>
                <a:gd name="connsiteX0" fmla="*/ 945357 w 1800225"/>
                <a:gd name="connsiteY0" fmla="*/ 385763 h 388144"/>
                <a:gd name="connsiteX1" fmla="*/ 664369 w 1800225"/>
                <a:gd name="connsiteY1" fmla="*/ 388144 h 388144"/>
                <a:gd name="connsiteX2" fmla="*/ 238125 w 1800225"/>
                <a:gd name="connsiteY2" fmla="*/ 364331 h 388144"/>
                <a:gd name="connsiteX3" fmla="*/ 126207 w 1800225"/>
                <a:gd name="connsiteY3" fmla="*/ 323850 h 388144"/>
                <a:gd name="connsiteX4" fmla="*/ 73819 w 1800225"/>
                <a:gd name="connsiteY4" fmla="*/ 307181 h 388144"/>
                <a:gd name="connsiteX5" fmla="*/ 45244 w 1800225"/>
                <a:gd name="connsiteY5" fmla="*/ 290513 h 388144"/>
                <a:gd name="connsiteX6" fmla="*/ 16669 w 1800225"/>
                <a:gd name="connsiteY6" fmla="*/ 266700 h 388144"/>
                <a:gd name="connsiteX7" fmla="*/ 4763 w 1800225"/>
                <a:gd name="connsiteY7" fmla="*/ 250031 h 388144"/>
                <a:gd name="connsiteX8" fmla="*/ 0 w 1800225"/>
                <a:gd name="connsiteY8" fmla="*/ 223838 h 388144"/>
                <a:gd name="connsiteX9" fmla="*/ 11907 w 1800225"/>
                <a:gd name="connsiteY9" fmla="*/ 192881 h 388144"/>
                <a:gd name="connsiteX10" fmla="*/ 33338 w 1800225"/>
                <a:gd name="connsiteY10" fmla="*/ 169069 h 388144"/>
                <a:gd name="connsiteX11" fmla="*/ 80963 w 1800225"/>
                <a:gd name="connsiteY11" fmla="*/ 145256 h 388144"/>
                <a:gd name="connsiteX12" fmla="*/ 171450 w 1800225"/>
                <a:gd name="connsiteY12" fmla="*/ 121444 h 388144"/>
                <a:gd name="connsiteX13" fmla="*/ 297657 w 1800225"/>
                <a:gd name="connsiteY13" fmla="*/ 100013 h 388144"/>
                <a:gd name="connsiteX14" fmla="*/ 397669 w 1800225"/>
                <a:gd name="connsiteY14" fmla="*/ 95250 h 388144"/>
                <a:gd name="connsiteX15" fmla="*/ 464344 w 1800225"/>
                <a:gd name="connsiteY15" fmla="*/ 116681 h 388144"/>
                <a:gd name="connsiteX16" fmla="*/ 535782 w 1800225"/>
                <a:gd name="connsiteY16" fmla="*/ 135731 h 388144"/>
                <a:gd name="connsiteX17" fmla="*/ 621507 w 1800225"/>
                <a:gd name="connsiteY17" fmla="*/ 150019 h 388144"/>
                <a:gd name="connsiteX18" fmla="*/ 735807 w 1800225"/>
                <a:gd name="connsiteY18" fmla="*/ 159544 h 388144"/>
                <a:gd name="connsiteX19" fmla="*/ 878682 w 1800225"/>
                <a:gd name="connsiteY19" fmla="*/ 161925 h 388144"/>
                <a:gd name="connsiteX20" fmla="*/ 1169194 w 1800225"/>
                <a:gd name="connsiteY20" fmla="*/ 164306 h 388144"/>
                <a:gd name="connsiteX21" fmla="*/ 1419225 w 1800225"/>
                <a:gd name="connsiteY21" fmla="*/ 164306 h 388144"/>
                <a:gd name="connsiteX22" fmla="*/ 1476375 w 1800225"/>
                <a:gd name="connsiteY22" fmla="*/ 157163 h 388144"/>
                <a:gd name="connsiteX23" fmla="*/ 1528763 w 1800225"/>
                <a:gd name="connsiteY23" fmla="*/ 145256 h 388144"/>
                <a:gd name="connsiteX24" fmla="*/ 1576388 w 1800225"/>
                <a:gd name="connsiteY24" fmla="*/ 130969 h 388144"/>
                <a:gd name="connsiteX25" fmla="*/ 1626394 w 1800225"/>
                <a:gd name="connsiteY25" fmla="*/ 104775 h 388144"/>
                <a:gd name="connsiteX26" fmla="*/ 1683544 w 1800225"/>
                <a:gd name="connsiteY26" fmla="*/ 64294 h 388144"/>
                <a:gd name="connsiteX27" fmla="*/ 1743075 w 1800225"/>
                <a:gd name="connsiteY27" fmla="*/ 14288 h 388144"/>
                <a:gd name="connsiteX28" fmla="*/ 1766888 w 1800225"/>
                <a:gd name="connsiteY28" fmla="*/ 0 h 388144"/>
                <a:gd name="connsiteX29" fmla="*/ 1788319 w 1800225"/>
                <a:gd name="connsiteY29" fmla="*/ 0 h 388144"/>
                <a:gd name="connsiteX30" fmla="*/ 1800225 w 1800225"/>
                <a:gd name="connsiteY30" fmla="*/ 9525 h 388144"/>
                <a:gd name="connsiteX31" fmla="*/ 1800225 w 1800225"/>
                <a:gd name="connsiteY31" fmla="*/ 42863 h 388144"/>
                <a:gd name="connsiteX32" fmla="*/ 1776413 w 1800225"/>
                <a:gd name="connsiteY32" fmla="*/ 119063 h 388144"/>
                <a:gd name="connsiteX33" fmla="*/ 1752600 w 1800225"/>
                <a:gd name="connsiteY33" fmla="*/ 190500 h 388144"/>
                <a:gd name="connsiteX34" fmla="*/ 1733550 w 1800225"/>
                <a:gd name="connsiteY34" fmla="*/ 230981 h 388144"/>
                <a:gd name="connsiteX35" fmla="*/ 1645444 w 1800225"/>
                <a:gd name="connsiteY35" fmla="*/ 357188 h 388144"/>
                <a:gd name="connsiteX36" fmla="*/ 1612107 w 1800225"/>
                <a:gd name="connsiteY36" fmla="*/ 385763 h 388144"/>
                <a:gd name="connsiteX37" fmla="*/ 1204913 w 1800225"/>
                <a:gd name="connsiteY37" fmla="*/ 383381 h 388144"/>
                <a:gd name="connsiteX38" fmla="*/ 945357 w 1800225"/>
                <a:gd name="connsiteY38" fmla="*/ 385763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0225" h="388144">
                  <a:moveTo>
                    <a:pt x="945357" y="385763"/>
                  </a:moveTo>
                  <a:lnTo>
                    <a:pt x="664369" y="388144"/>
                  </a:lnTo>
                  <a:lnTo>
                    <a:pt x="238125" y="364331"/>
                  </a:lnTo>
                  <a:lnTo>
                    <a:pt x="126207" y="323850"/>
                  </a:lnTo>
                  <a:lnTo>
                    <a:pt x="73819" y="307181"/>
                  </a:lnTo>
                  <a:lnTo>
                    <a:pt x="45244" y="290513"/>
                  </a:lnTo>
                  <a:lnTo>
                    <a:pt x="16669" y="266700"/>
                  </a:lnTo>
                  <a:lnTo>
                    <a:pt x="4763" y="250031"/>
                  </a:lnTo>
                  <a:lnTo>
                    <a:pt x="0" y="223838"/>
                  </a:lnTo>
                  <a:lnTo>
                    <a:pt x="11907" y="192881"/>
                  </a:lnTo>
                  <a:lnTo>
                    <a:pt x="33338" y="169069"/>
                  </a:lnTo>
                  <a:lnTo>
                    <a:pt x="80963" y="145256"/>
                  </a:lnTo>
                  <a:lnTo>
                    <a:pt x="171450" y="121444"/>
                  </a:lnTo>
                  <a:lnTo>
                    <a:pt x="297657" y="100013"/>
                  </a:lnTo>
                  <a:lnTo>
                    <a:pt x="397669" y="95250"/>
                  </a:lnTo>
                  <a:lnTo>
                    <a:pt x="464344" y="116681"/>
                  </a:lnTo>
                  <a:lnTo>
                    <a:pt x="535782" y="135731"/>
                  </a:lnTo>
                  <a:lnTo>
                    <a:pt x="621507" y="150019"/>
                  </a:lnTo>
                  <a:lnTo>
                    <a:pt x="735807" y="159544"/>
                  </a:lnTo>
                  <a:lnTo>
                    <a:pt x="878682" y="161925"/>
                  </a:lnTo>
                  <a:lnTo>
                    <a:pt x="1169194" y="164306"/>
                  </a:lnTo>
                  <a:lnTo>
                    <a:pt x="1419225" y="164306"/>
                  </a:lnTo>
                  <a:lnTo>
                    <a:pt x="1476375" y="157163"/>
                  </a:lnTo>
                  <a:lnTo>
                    <a:pt x="1528763" y="145256"/>
                  </a:lnTo>
                  <a:lnTo>
                    <a:pt x="1576388" y="130969"/>
                  </a:lnTo>
                  <a:lnTo>
                    <a:pt x="1626394" y="104775"/>
                  </a:lnTo>
                  <a:lnTo>
                    <a:pt x="1683544" y="64294"/>
                  </a:lnTo>
                  <a:lnTo>
                    <a:pt x="1743075" y="14288"/>
                  </a:lnTo>
                  <a:lnTo>
                    <a:pt x="1766888" y="0"/>
                  </a:lnTo>
                  <a:lnTo>
                    <a:pt x="1788319" y="0"/>
                  </a:lnTo>
                  <a:lnTo>
                    <a:pt x="1800225" y="9525"/>
                  </a:lnTo>
                  <a:lnTo>
                    <a:pt x="1800225" y="42863"/>
                  </a:lnTo>
                  <a:lnTo>
                    <a:pt x="1776413" y="119063"/>
                  </a:lnTo>
                  <a:lnTo>
                    <a:pt x="1752600" y="190500"/>
                  </a:lnTo>
                  <a:lnTo>
                    <a:pt x="1733550" y="230981"/>
                  </a:lnTo>
                  <a:lnTo>
                    <a:pt x="1645444" y="357188"/>
                  </a:lnTo>
                  <a:lnTo>
                    <a:pt x="1612107" y="385763"/>
                  </a:lnTo>
                  <a:lnTo>
                    <a:pt x="1204913" y="383381"/>
                  </a:lnTo>
                  <a:lnTo>
                    <a:pt x="945357" y="3857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FDCD6F59-5157-44EE-BACA-20E5DF6CFD3D}"/>
                </a:ext>
              </a:extLst>
            </p:cNvPr>
            <p:cNvSpPr/>
            <p:nvPr/>
          </p:nvSpPr>
          <p:spPr>
            <a:xfrm>
              <a:off x="4224339" y="2157413"/>
              <a:ext cx="4098925" cy="487362"/>
            </a:xfrm>
            <a:custGeom>
              <a:avLst/>
              <a:gdLst>
                <a:gd name="connsiteX0" fmla="*/ 674326 w 4098912"/>
                <a:gd name="connsiteY0" fmla="*/ 402477 h 487209"/>
                <a:gd name="connsiteX1" fmla="*/ 42366 w 4098912"/>
                <a:gd name="connsiteY1" fmla="*/ 469556 h 487209"/>
                <a:gd name="connsiteX2" fmla="*/ 0 w 4098912"/>
                <a:gd name="connsiteY2" fmla="*/ 314214 h 487209"/>
                <a:gd name="connsiteX3" fmla="*/ 434251 w 4098912"/>
                <a:gd name="connsiteY3" fmla="*/ 268318 h 487209"/>
                <a:gd name="connsiteX4" fmla="*/ 826137 w 4098912"/>
                <a:gd name="connsiteY4" fmla="*/ 225952 h 487209"/>
                <a:gd name="connsiteX5" fmla="*/ 1249797 w 4098912"/>
                <a:gd name="connsiteY5" fmla="*/ 176525 h 487209"/>
                <a:gd name="connsiteX6" fmla="*/ 1687580 w 4098912"/>
                <a:gd name="connsiteY6" fmla="*/ 127098 h 487209"/>
                <a:gd name="connsiteX7" fmla="*/ 1895879 w 4098912"/>
                <a:gd name="connsiteY7" fmla="*/ 109445 h 487209"/>
                <a:gd name="connsiteX8" fmla="*/ 2174789 w 4098912"/>
                <a:gd name="connsiteY8" fmla="*/ 105915 h 487209"/>
                <a:gd name="connsiteX9" fmla="*/ 2368966 w 4098912"/>
                <a:gd name="connsiteY9" fmla="*/ 88262 h 487209"/>
                <a:gd name="connsiteX10" fmla="*/ 2503126 w 4098912"/>
                <a:gd name="connsiteY10" fmla="*/ 70610 h 487209"/>
                <a:gd name="connsiteX11" fmla="*/ 2827932 w 4098912"/>
                <a:gd name="connsiteY11" fmla="*/ 63549 h 487209"/>
                <a:gd name="connsiteX12" fmla="*/ 3477544 w 4098912"/>
                <a:gd name="connsiteY12" fmla="*/ 45896 h 487209"/>
                <a:gd name="connsiteX13" fmla="*/ 3544624 w 4098912"/>
                <a:gd name="connsiteY13" fmla="*/ 38835 h 487209"/>
                <a:gd name="connsiteX14" fmla="*/ 3668191 w 4098912"/>
                <a:gd name="connsiteY14" fmla="*/ 0 h 487209"/>
                <a:gd name="connsiteX15" fmla="*/ 3738801 w 4098912"/>
                <a:gd name="connsiteY15" fmla="*/ 42366 h 487209"/>
                <a:gd name="connsiteX16" fmla="*/ 3830594 w 4098912"/>
                <a:gd name="connsiteY16" fmla="*/ 105915 h 487209"/>
                <a:gd name="connsiteX17" fmla="*/ 3904735 w 4098912"/>
                <a:gd name="connsiteY17" fmla="*/ 162403 h 487209"/>
                <a:gd name="connsiteX18" fmla="*/ 3975345 w 4098912"/>
                <a:gd name="connsiteY18" fmla="*/ 222421 h 487209"/>
                <a:gd name="connsiteX19" fmla="*/ 4049485 w 4098912"/>
                <a:gd name="connsiteY19" fmla="*/ 300092 h 487209"/>
                <a:gd name="connsiteX20" fmla="*/ 4081260 w 4098912"/>
                <a:gd name="connsiteY20" fmla="*/ 342458 h 487209"/>
                <a:gd name="connsiteX21" fmla="*/ 4098912 w 4098912"/>
                <a:gd name="connsiteY21" fmla="*/ 381294 h 487209"/>
                <a:gd name="connsiteX22" fmla="*/ 4098912 w 4098912"/>
                <a:gd name="connsiteY22" fmla="*/ 406007 h 487209"/>
                <a:gd name="connsiteX23" fmla="*/ 4095382 w 4098912"/>
                <a:gd name="connsiteY23" fmla="*/ 427190 h 487209"/>
                <a:gd name="connsiteX24" fmla="*/ 4077729 w 4098912"/>
                <a:gd name="connsiteY24" fmla="*/ 458965 h 487209"/>
                <a:gd name="connsiteX25" fmla="*/ 4042424 w 4098912"/>
                <a:gd name="connsiteY25" fmla="*/ 487209 h 487209"/>
                <a:gd name="connsiteX26" fmla="*/ 3992997 w 4098912"/>
                <a:gd name="connsiteY26" fmla="*/ 480148 h 487209"/>
                <a:gd name="connsiteX27" fmla="*/ 3887082 w 4098912"/>
                <a:gd name="connsiteY27" fmla="*/ 466026 h 487209"/>
                <a:gd name="connsiteX28" fmla="*/ 3844716 w 4098912"/>
                <a:gd name="connsiteY28" fmla="*/ 466026 h 487209"/>
                <a:gd name="connsiteX29" fmla="*/ 3594051 w 4098912"/>
                <a:gd name="connsiteY29" fmla="*/ 275379 h 487209"/>
                <a:gd name="connsiteX30" fmla="*/ 3551685 w 4098912"/>
                <a:gd name="connsiteY30" fmla="*/ 243604 h 487209"/>
                <a:gd name="connsiteX31" fmla="*/ 3526971 w 4098912"/>
                <a:gd name="connsiteY31" fmla="*/ 240074 h 487209"/>
                <a:gd name="connsiteX32" fmla="*/ 3149207 w 4098912"/>
                <a:gd name="connsiteY32" fmla="*/ 243604 h 487209"/>
                <a:gd name="connsiteX33" fmla="*/ 2686712 w 4098912"/>
                <a:gd name="connsiteY33" fmla="*/ 250665 h 487209"/>
                <a:gd name="connsiteX34" fmla="*/ 2012386 w 4098912"/>
                <a:gd name="connsiteY34" fmla="*/ 268318 h 487209"/>
                <a:gd name="connsiteX35" fmla="*/ 1701702 w 4098912"/>
                <a:gd name="connsiteY35" fmla="*/ 300092 h 487209"/>
                <a:gd name="connsiteX36" fmla="*/ 963827 w 4098912"/>
                <a:gd name="connsiteY36" fmla="*/ 370702 h 487209"/>
                <a:gd name="connsiteX37" fmla="*/ 674326 w 4098912"/>
                <a:gd name="connsiteY37" fmla="*/ 402477 h 4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98912" h="487209">
                  <a:moveTo>
                    <a:pt x="674326" y="402477"/>
                  </a:moveTo>
                  <a:lnTo>
                    <a:pt x="42366" y="469556"/>
                  </a:lnTo>
                  <a:lnTo>
                    <a:pt x="0" y="314214"/>
                  </a:lnTo>
                  <a:lnTo>
                    <a:pt x="434251" y="268318"/>
                  </a:lnTo>
                  <a:lnTo>
                    <a:pt x="826137" y="225952"/>
                  </a:lnTo>
                  <a:lnTo>
                    <a:pt x="1249797" y="176525"/>
                  </a:lnTo>
                  <a:lnTo>
                    <a:pt x="1687580" y="127098"/>
                  </a:lnTo>
                  <a:lnTo>
                    <a:pt x="1895879" y="109445"/>
                  </a:lnTo>
                  <a:lnTo>
                    <a:pt x="2174789" y="105915"/>
                  </a:lnTo>
                  <a:lnTo>
                    <a:pt x="2368966" y="88262"/>
                  </a:lnTo>
                  <a:lnTo>
                    <a:pt x="2503126" y="70610"/>
                  </a:lnTo>
                  <a:lnTo>
                    <a:pt x="2827932" y="63549"/>
                  </a:lnTo>
                  <a:lnTo>
                    <a:pt x="3477544" y="45896"/>
                  </a:lnTo>
                  <a:lnTo>
                    <a:pt x="3544624" y="38835"/>
                  </a:lnTo>
                  <a:lnTo>
                    <a:pt x="3668191" y="0"/>
                  </a:lnTo>
                  <a:lnTo>
                    <a:pt x="3738801" y="42366"/>
                  </a:lnTo>
                  <a:lnTo>
                    <a:pt x="3830594" y="105915"/>
                  </a:lnTo>
                  <a:lnTo>
                    <a:pt x="3904735" y="162403"/>
                  </a:lnTo>
                  <a:lnTo>
                    <a:pt x="3975345" y="222421"/>
                  </a:lnTo>
                  <a:lnTo>
                    <a:pt x="4049485" y="300092"/>
                  </a:lnTo>
                  <a:lnTo>
                    <a:pt x="4081260" y="342458"/>
                  </a:lnTo>
                  <a:lnTo>
                    <a:pt x="4098912" y="381294"/>
                  </a:lnTo>
                  <a:lnTo>
                    <a:pt x="4098912" y="406007"/>
                  </a:lnTo>
                  <a:lnTo>
                    <a:pt x="4095382" y="427190"/>
                  </a:lnTo>
                  <a:lnTo>
                    <a:pt x="4077729" y="458965"/>
                  </a:lnTo>
                  <a:lnTo>
                    <a:pt x="4042424" y="487209"/>
                  </a:lnTo>
                  <a:lnTo>
                    <a:pt x="3992997" y="480148"/>
                  </a:lnTo>
                  <a:lnTo>
                    <a:pt x="3887082" y="466026"/>
                  </a:lnTo>
                  <a:lnTo>
                    <a:pt x="3844716" y="466026"/>
                  </a:lnTo>
                  <a:lnTo>
                    <a:pt x="3594051" y="275379"/>
                  </a:lnTo>
                  <a:lnTo>
                    <a:pt x="3551685" y="243604"/>
                  </a:lnTo>
                  <a:lnTo>
                    <a:pt x="3526971" y="240074"/>
                  </a:lnTo>
                  <a:lnTo>
                    <a:pt x="3149207" y="243604"/>
                  </a:lnTo>
                  <a:lnTo>
                    <a:pt x="2686712" y="250665"/>
                  </a:lnTo>
                  <a:lnTo>
                    <a:pt x="2012386" y="268318"/>
                  </a:lnTo>
                  <a:lnTo>
                    <a:pt x="1701702" y="300092"/>
                  </a:lnTo>
                  <a:lnTo>
                    <a:pt x="963827" y="370702"/>
                  </a:lnTo>
                  <a:lnTo>
                    <a:pt x="674326" y="40247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729E10B8-7ACF-48B0-9BCB-A860D1D459A3}"/>
                </a:ext>
              </a:extLst>
            </p:cNvPr>
            <p:cNvSpPr/>
            <p:nvPr/>
          </p:nvSpPr>
          <p:spPr>
            <a:xfrm>
              <a:off x="7470777" y="2306638"/>
              <a:ext cx="619125" cy="646112"/>
            </a:xfrm>
            <a:custGeom>
              <a:avLst/>
              <a:gdLst>
                <a:gd name="connsiteX0" fmla="*/ 190500 w 619125"/>
                <a:gd name="connsiteY0" fmla="*/ 388144 h 645319"/>
                <a:gd name="connsiteX1" fmla="*/ 340519 w 619125"/>
                <a:gd name="connsiteY1" fmla="*/ 219075 h 645319"/>
                <a:gd name="connsiteX2" fmla="*/ 354807 w 619125"/>
                <a:gd name="connsiteY2" fmla="*/ 197644 h 645319"/>
                <a:gd name="connsiteX3" fmla="*/ 354807 w 619125"/>
                <a:gd name="connsiteY3" fmla="*/ 164307 h 645319"/>
                <a:gd name="connsiteX4" fmla="*/ 354807 w 619125"/>
                <a:gd name="connsiteY4" fmla="*/ 142875 h 645319"/>
                <a:gd name="connsiteX5" fmla="*/ 242888 w 619125"/>
                <a:gd name="connsiteY5" fmla="*/ 0 h 645319"/>
                <a:gd name="connsiteX6" fmla="*/ 619125 w 619125"/>
                <a:gd name="connsiteY6" fmla="*/ 307182 h 645319"/>
                <a:gd name="connsiteX7" fmla="*/ 595313 w 619125"/>
                <a:gd name="connsiteY7" fmla="*/ 314325 h 645319"/>
                <a:gd name="connsiteX8" fmla="*/ 504825 w 619125"/>
                <a:gd name="connsiteY8" fmla="*/ 338138 h 645319"/>
                <a:gd name="connsiteX9" fmla="*/ 423863 w 619125"/>
                <a:gd name="connsiteY9" fmla="*/ 376238 h 645319"/>
                <a:gd name="connsiteX10" fmla="*/ 350044 w 619125"/>
                <a:gd name="connsiteY10" fmla="*/ 426244 h 645319"/>
                <a:gd name="connsiteX11" fmla="*/ 261938 w 619125"/>
                <a:gd name="connsiteY11" fmla="*/ 500063 h 645319"/>
                <a:gd name="connsiteX12" fmla="*/ 169069 w 619125"/>
                <a:gd name="connsiteY12" fmla="*/ 569119 h 645319"/>
                <a:gd name="connsiteX13" fmla="*/ 69057 w 619125"/>
                <a:gd name="connsiteY13" fmla="*/ 628650 h 645319"/>
                <a:gd name="connsiteX14" fmla="*/ 33338 w 619125"/>
                <a:gd name="connsiteY14" fmla="*/ 642938 h 645319"/>
                <a:gd name="connsiteX15" fmla="*/ 16669 w 619125"/>
                <a:gd name="connsiteY15" fmla="*/ 645319 h 645319"/>
                <a:gd name="connsiteX16" fmla="*/ 4763 w 619125"/>
                <a:gd name="connsiteY16" fmla="*/ 640557 h 645319"/>
                <a:gd name="connsiteX17" fmla="*/ 0 w 619125"/>
                <a:gd name="connsiteY17" fmla="*/ 623888 h 645319"/>
                <a:gd name="connsiteX18" fmla="*/ 7144 w 619125"/>
                <a:gd name="connsiteY18" fmla="*/ 595313 h 645319"/>
                <a:gd name="connsiteX19" fmla="*/ 54769 w 619125"/>
                <a:gd name="connsiteY19" fmla="*/ 540544 h 645319"/>
                <a:gd name="connsiteX20" fmla="*/ 190500 w 619125"/>
                <a:gd name="connsiteY20" fmla="*/ 3881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9125" h="645319">
                  <a:moveTo>
                    <a:pt x="190500" y="388144"/>
                  </a:moveTo>
                  <a:lnTo>
                    <a:pt x="340519" y="219075"/>
                  </a:lnTo>
                  <a:lnTo>
                    <a:pt x="354807" y="197644"/>
                  </a:lnTo>
                  <a:lnTo>
                    <a:pt x="354807" y="164307"/>
                  </a:lnTo>
                  <a:lnTo>
                    <a:pt x="354807" y="142875"/>
                  </a:lnTo>
                  <a:lnTo>
                    <a:pt x="242888" y="0"/>
                  </a:lnTo>
                  <a:lnTo>
                    <a:pt x="619125" y="307182"/>
                  </a:lnTo>
                  <a:lnTo>
                    <a:pt x="595313" y="314325"/>
                  </a:lnTo>
                  <a:lnTo>
                    <a:pt x="504825" y="338138"/>
                  </a:lnTo>
                  <a:lnTo>
                    <a:pt x="423863" y="376238"/>
                  </a:lnTo>
                  <a:lnTo>
                    <a:pt x="350044" y="426244"/>
                  </a:lnTo>
                  <a:lnTo>
                    <a:pt x="261938" y="500063"/>
                  </a:lnTo>
                  <a:lnTo>
                    <a:pt x="169069" y="569119"/>
                  </a:lnTo>
                  <a:lnTo>
                    <a:pt x="69057" y="628650"/>
                  </a:lnTo>
                  <a:lnTo>
                    <a:pt x="33338" y="642938"/>
                  </a:lnTo>
                  <a:lnTo>
                    <a:pt x="16669" y="645319"/>
                  </a:lnTo>
                  <a:lnTo>
                    <a:pt x="4763" y="640557"/>
                  </a:lnTo>
                  <a:lnTo>
                    <a:pt x="0" y="623888"/>
                  </a:lnTo>
                  <a:lnTo>
                    <a:pt x="7144" y="595313"/>
                  </a:lnTo>
                  <a:lnTo>
                    <a:pt x="54769" y="540544"/>
                  </a:lnTo>
                  <a:lnTo>
                    <a:pt x="190500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A749A997-A993-4D09-92F3-2FFE9DDB4294}"/>
                </a:ext>
              </a:extLst>
            </p:cNvPr>
            <p:cNvSpPr/>
            <p:nvPr/>
          </p:nvSpPr>
          <p:spPr>
            <a:xfrm>
              <a:off x="5145088" y="2624138"/>
              <a:ext cx="1917700" cy="749300"/>
            </a:xfrm>
            <a:custGeom>
              <a:avLst/>
              <a:gdLst>
                <a:gd name="connsiteX0" fmla="*/ 695325 w 1916906"/>
                <a:gd name="connsiteY0" fmla="*/ 288131 h 750093"/>
                <a:gd name="connsiteX1" fmla="*/ 104775 w 1916906"/>
                <a:gd name="connsiteY1" fmla="*/ 369093 h 750093"/>
                <a:gd name="connsiteX2" fmla="*/ 0 w 1916906"/>
                <a:gd name="connsiteY2" fmla="*/ 230981 h 750093"/>
                <a:gd name="connsiteX3" fmla="*/ 302419 w 1916906"/>
                <a:gd name="connsiteY3" fmla="*/ 190500 h 750093"/>
                <a:gd name="connsiteX4" fmla="*/ 757238 w 1916906"/>
                <a:gd name="connsiteY4" fmla="*/ 135731 h 750093"/>
                <a:gd name="connsiteX5" fmla="*/ 1447800 w 1916906"/>
                <a:gd name="connsiteY5" fmla="*/ 47625 h 750093"/>
                <a:gd name="connsiteX6" fmla="*/ 1581150 w 1916906"/>
                <a:gd name="connsiteY6" fmla="*/ 0 h 750093"/>
                <a:gd name="connsiteX7" fmla="*/ 1626394 w 1916906"/>
                <a:gd name="connsiteY7" fmla="*/ 21431 h 750093"/>
                <a:gd name="connsiteX8" fmla="*/ 1707356 w 1916906"/>
                <a:gd name="connsiteY8" fmla="*/ 64293 h 750093"/>
                <a:gd name="connsiteX9" fmla="*/ 1778794 w 1916906"/>
                <a:gd name="connsiteY9" fmla="*/ 111918 h 750093"/>
                <a:gd name="connsiteX10" fmla="*/ 1859756 w 1916906"/>
                <a:gd name="connsiteY10" fmla="*/ 183356 h 750093"/>
                <a:gd name="connsiteX11" fmla="*/ 1905000 w 1916906"/>
                <a:gd name="connsiteY11" fmla="*/ 230981 h 750093"/>
                <a:gd name="connsiteX12" fmla="*/ 1916906 w 1916906"/>
                <a:gd name="connsiteY12" fmla="*/ 254793 h 750093"/>
                <a:gd name="connsiteX13" fmla="*/ 1914525 w 1916906"/>
                <a:gd name="connsiteY13" fmla="*/ 285750 h 750093"/>
                <a:gd name="connsiteX14" fmla="*/ 1905000 w 1916906"/>
                <a:gd name="connsiteY14" fmla="*/ 307181 h 750093"/>
                <a:gd name="connsiteX15" fmla="*/ 1876425 w 1916906"/>
                <a:gd name="connsiteY15" fmla="*/ 338137 h 750093"/>
                <a:gd name="connsiteX16" fmla="*/ 1840706 w 1916906"/>
                <a:gd name="connsiteY16" fmla="*/ 366712 h 750093"/>
                <a:gd name="connsiteX17" fmla="*/ 1807369 w 1916906"/>
                <a:gd name="connsiteY17" fmla="*/ 421481 h 750093"/>
                <a:gd name="connsiteX18" fmla="*/ 1762125 w 1916906"/>
                <a:gd name="connsiteY18" fmla="*/ 528637 h 750093"/>
                <a:gd name="connsiteX19" fmla="*/ 1721644 w 1916906"/>
                <a:gd name="connsiteY19" fmla="*/ 631031 h 750093"/>
                <a:gd name="connsiteX20" fmla="*/ 1683544 w 1916906"/>
                <a:gd name="connsiteY20" fmla="*/ 695325 h 750093"/>
                <a:gd name="connsiteX21" fmla="*/ 1650206 w 1916906"/>
                <a:gd name="connsiteY21" fmla="*/ 738187 h 750093"/>
                <a:gd name="connsiteX22" fmla="*/ 1628775 w 1916906"/>
                <a:gd name="connsiteY22" fmla="*/ 745331 h 750093"/>
                <a:gd name="connsiteX23" fmla="*/ 1590675 w 1916906"/>
                <a:gd name="connsiteY23" fmla="*/ 750093 h 750093"/>
                <a:gd name="connsiteX24" fmla="*/ 1547813 w 1916906"/>
                <a:gd name="connsiteY24" fmla="*/ 747712 h 750093"/>
                <a:gd name="connsiteX25" fmla="*/ 1521619 w 1916906"/>
                <a:gd name="connsiteY25" fmla="*/ 738187 h 750093"/>
                <a:gd name="connsiteX26" fmla="*/ 1490663 w 1916906"/>
                <a:gd name="connsiteY26" fmla="*/ 716756 h 750093"/>
                <a:gd name="connsiteX27" fmla="*/ 1462088 w 1916906"/>
                <a:gd name="connsiteY27" fmla="*/ 676275 h 750093"/>
                <a:gd name="connsiteX28" fmla="*/ 1447800 w 1916906"/>
                <a:gd name="connsiteY28" fmla="*/ 628650 h 750093"/>
                <a:gd name="connsiteX29" fmla="*/ 1526381 w 1916906"/>
                <a:gd name="connsiteY29" fmla="*/ 523875 h 750093"/>
                <a:gd name="connsiteX30" fmla="*/ 1581150 w 1916906"/>
                <a:gd name="connsiteY30" fmla="*/ 276225 h 750093"/>
                <a:gd name="connsiteX31" fmla="*/ 1581150 w 1916906"/>
                <a:gd name="connsiteY31" fmla="*/ 250031 h 750093"/>
                <a:gd name="connsiteX32" fmla="*/ 1571625 w 1916906"/>
                <a:gd name="connsiteY32" fmla="*/ 230981 h 750093"/>
                <a:gd name="connsiteX33" fmla="*/ 1547813 w 1916906"/>
                <a:gd name="connsiteY33" fmla="*/ 211931 h 750093"/>
                <a:gd name="connsiteX34" fmla="*/ 1502569 w 1916906"/>
                <a:gd name="connsiteY34" fmla="*/ 202406 h 750093"/>
                <a:gd name="connsiteX35" fmla="*/ 1373981 w 1916906"/>
                <a:gd name="connsiteY35" fmla="*/ 211931 h 750093"/>
                <a:gd name="connsiteX36" fmla="*/ 695325 w 1916906"/>
                <a:gd name="connsiteY36" fmla="*/ 288131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16906" h="750093">
                  <a:moveTo>
                    <a:pt x="695325" y="288131"/>
                  </a:moveTo>
                  <a:lnTo>
                    <a:pt x="104775" y="369093"/>
                  </a:lnTo>
                  <a:lnTo>
                    <a:pt x="0" y="230981"/>
                  </a:lnTo>
                  <a:lnTo>
                    <a:pt x="302419" y="190500"/>
                  </a:lnTo>
                  <a:lnTo>
                    <a:pt x="757238" y="135731"/>
                  </a:lnTo>
                  <a:lnTo>
                    <a:pt x="1447800" y="47625"/>
                  </a:lnTo>
                  <a:lnTo>
                    <a:pt x="1581150" y="0"/>
                  </a:lnTo>
                  <a:lnTo>
                    <a:pt x="1626394" y="21431"/>
                  </a:lnTo>
                  <a:lnTo>
                    <a:pt x="1707356" y="64293"/>
                  </a:lnTo>
                  <a:lnTo>
                    <a:pt x="1778794" y="111918"/>
                  </a:lnTo>
                  <a:lnTo>
                    <a:pt x="1859756" y="183356"/>
                  </a:lnTo>
                  <a:lnTo>
                    <a:pt x="1905000" y="230981"/>
                  </a:lnTo>
                  <a:lnTo>
                    <a:pt x="1916906" y="254793"/>
                  </a:lnTo>
                  <a:lnTo>
                    <a:pt x="1914525" y="285750"/>
                  </a:lnTo>
                  <a:lnTo>
                    <a:pt x="1905000" y="307181"/>
                  </a:lnTo>
                  <a:lnTo>
                    <a:pt x="1876425" y="338137"/>
                  </a:lnTo>
                  <a:lnTo>
                    <a:pt x="1840706" y="366712"/>
                  </a:lnTo>
                  <a:lnTo>
                    <a:pt x="1807369" y="421481"/>
                  </a:lnTo>
                  <a:lnTo>
                    <a:pt x="1762125" y="528637"/>
                  </a:lnTo>
                  <a:lnTo>
                    <a:pt x="1721644" y="631031"/>
                  </a:lnTo>
                  <a:lnTo>
                    <a:pt x="1683544" y="695325"/>
                  </a:lnTo>
                  <a:lnTo>
                    <a:pt x="1650206" y="738187"/>
                  </a:lnTo>
                  <a:lnTo>
                    <a:pt x="1628775" y="745331"/>
                  </a:lnTo>
                  <a:lnTo>
                    <a:pt x="1590675" y="750093"/>
                  </a:lnTo>
                  <a:lnTo>
                    <a:pt x="1547813" y="747712"/>
                  </a:lnTo>
                  <a:lnTo>
                    <a:pt x="1521619" y="738187"/>
                  </a:lnTo>
                  <a:lnTo>
                    <a:pt x="1490663" y="716756"/>
                  </a:lnTo>
                  <a:lnTo>
                    <a:pt x="1462088" y="676275"/>
                  </a:lnTo>
                  <a:lnTo>
                    <a:pt x="1447800" y="628650"/>
                  </a:lnTo>
                  <a:lnTo>
                    <a:pt x="1526381" y="523875"/>
                  </a:lnTo>
                  <a:lnTo>
                    <a:pt x="1581150" y="276225"/>
                  </a:lnTo>
                  <a:lnTo>
                    <a:pt x="1581150" y="250031"/>
                  </a:lnTo>
                  <a:lnTo>
                    <a:pt x="1571625" y="230981"/>
                  </a:lnTo>
                  <a:lnTo>
                    <a:pt x="1547813" y="211931"/>
                  </a:lnTo>
                  <a:lnTo>
                    <a:pt x="1502569" y="202406"/>
                  </a:lnTo>
                  <a:lnTo>
                    <a:pt x="1373981" y="211931"/>
                  </a:lnTo>
                  <a:lnTo>
                    <a:pt x="695325" y="288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745DBE66-57F2-4358-BBFB-EDB557234C7E}"/>
                </a:ext>
              </a:extLst>
            </p:cNvPr>
            <p:cNvSpPr/>
            <p:nvPr/>
          </p:nvSpPr>
          <p:spPr>
            <a:xfrm>
              <a:off x="5286376" y="3113089"/>
              <a:ext cx="1420812" cy="314325"/>
            </a:xfrm>
            <a:custGeom>
              <a:avLst/>
              <a:gdLst>
                <a:gd name="connsiteX0" fmla="*/ 638175 w 1421606"/>
                <a:gd name="connsiteY0" fmla="*/ 216694 h 314325"/>
                <a:gd name="connsiteX1" fmla="*/ 257175 w 1421606"/>
                <a:gd name="connsiteY1" fmla="*/ 276225 h 314325"/>
                <a:gd name="connsiteX2" fmla="*/ 61912 w 1421606"/>
                <a:gd name="connsiteY2" fmla="*/ 314325 h 314325"/>
                <a:gd name="connsiteX3" fmla="*/ 0 w 1421606"/>
                <a:gd name="connsiteY3" fmla="*/ 147637 h 314325"/>
                <a:gd name="connsiteX4" fmla="*/ 288131 w 1421606"/>
                <a:gd name="connsiteY4" fmla="*/ 119062 h 314325"/>
                <a:gd name="connsiteX5" fmla="*/ 745331 w 1421606"/>
                <a:gd name="connsiteY5" fmla="*/ 71437 h 314325"/>
                <a:gd name="connsiteX6" fmla="*/ 1112044 w 1421606"/>
                <a:gd name="connsiteY6" fmla="*/ 30956 h 314325"/>
                <a:gd name="connsiteX7" fmla="*/ 1421606 w 1421606"/>
                <a:gd name="connsiteY7" fmla="*/ 0 h 314325"/>
                <a:gd name="connsiteX8" fmla="*/ 1416844 w 1421606"/>
                <a:gd name="connsiteY8" fmla="*/ 154781 h 314325"/>
                <a:gd name="connsiteX9" fmla="*/ 1095375 w 1421606"/>
                <a:gd name="connsiteY9" fmla="*/ 173831 h 314325"/>
                <a:gd name="connsiteX10" fmla="*/ 797719 w 1421606"/>
                <a:gd name="connsiteY10" fmla="*/ 202406 h 314325"/>
                <a:gd name="connsiteX11" fmla="*/ 638175 w 1421606"/>
                <a:gd name="connsiteY11" fmla="*/ 2166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1606" h="314325">
                  <a:moveTo>
                    <a:pt x="638175" y="216694"/>
                  </a:moveTo>
                  <a:lnTo>
                    <a:pt x="257175" y="276225"/>
                  </a:lnTo>
                  <a:lnTo>
                    <a:pt x="61912" y="314325"/>
                  </a:lnTo>
                  <a:lnTo>
                    <a:pt x="0" y="147637"/>
                  </a:lnTo>
                  <a:lnTo>
                    <a:pt x="288131" y="119062"/>
                  </a:lnTo>
                  <a:lnTo>
                    <a:pt x="745331" y="71437"/>
                  </a:lnTo>
                  <a:lnTo>
                    <a:pt x="1112044" y="30956"/>
                  </a:lnTo>
                  <a:lnTo>
                    <a:pt x="1421606" y="0"/>
                  </a:lnTo>
                  <a:lnTo>
                    <a:pt x="1416844" y="154781"/>
                  </a:lnTo>
                  <a:lnTo>
                    <a:pt x="1095375" y="173831"/>
                  </a:lnTo>
                  <a:lnTo>
                    <a:pt x="797719" y="202406"/>
                  </a:lnTo>
                  <a:lnTo>
                    <a:pt x="638175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0EA2282D-C0E3-4ECE-93F7-D5D990D8D268}"/>
                </a:ext>
              </a:extLst>
            </p:cNvPr>
            <p:cNvSpPr/>
            <p:nvPr/>
          </p:nvSpPr>
          <p:spPr>
            <a:xfrm>
              <a:off x="5140327" y="3519488"/>
              <a:ext cx="2014537" cy="1765300"/>
            </a:xfrm>
            <a:custGeom>
              <a:avLst/>
              <a:gdLst>
                <a:gd name="connsiteX0" fmla="*/ 557893 w 2013857"/>
                <a:gd name="connsiteY0" fmla="*/ 351064 h 1766207"/>
                <a:gd name="connsiteX1" fmla="*/ 43543 w 2013857"/>
                <a:gd name="connsiteY1" fmla="*/ 408214 h 1766207"/>
                <a:gd name="connsiteX2" fmla="*/ 0 w 2013857"/>
                <a:gd name="connsiteY2" fmla="*/ 255814 h 1766207"/>
                <a:gd name="connsiteX3" fmla="*/ 612321 w 2013857"/>
                <a:gd name="connsiteY3" fmla="*/ 182336 h 1766207"/>
                <a:gd name="connsiteX4" fmla="*/ 1099457 w 2013857"/>
                <a:gd name="connsiteY4" fmla="*/ 122464 h 1766207"/>
                <a:gd name="connsiteX5" fmla="*/ 1553936 w 2013857"/>
                <a:gd name="connsiteY5" fmla="*/ 65314 h 1766207"/>
                <a:gd name="connsiteX6" fmla="*/ 1741714 w 2013857"/>
                <a:gd name="connsiteY6" fmla="*/ 0 h 1766207"/>
                <a:gd name="connsiteX7" fmla="*/ 1798864 w 2013857"/>
                <a:gd name="connsiteY7" fmla="*/ 38100 h 1766207"/>
                <a:gd name="connsiteX8" fmla="*/ 1905000 w 2013857"/>
                <a:gd name="connsiteY8" fmla="*/ 133350 h 1766207"/>
                <a:gd name="connsiteX9" fmla="*/ 1983921 w 2013857"/>
                <a:gd name="connsiteY9" fmla="*/ 214993 h 1766207"/>
                <a:gd name="connsiteX10" fmla="*/ 2005693 w 2013857"/>
                <a:gd name="connsiteY10" fmla="*/ 247650 h 1766207"/>
                <a:gd name="connsiteX11" fmla="*/ 2013857 w 2013857"/>
                <a:gd name="connsiteY11" fmla="*/ 280307 h 1766207"/>
                <a:gd name="connsiteX12" fmla="*/ 2013857 w 2013857"/>
                <a:gd name="connsiteY12" fmla="*/ 315686 h 1766207"/>
                <a:gd name="connsiteX13" fmla="*/ 1997528 w 2013857"/>
                <a:gd name="connsiteY13" fmla="*/ 348343 h 1766207"/>
                <a:gd name="connsiteX14" fmla="*/ 1967593 w 2013857"/>
                <a:gd name="connsiteY14" fmla="*/ 381000 h 1766207"/>
                <a:gd name="connsiteX15" fmla="*/ 1953986 w 2013857"/>
                <a:gd name="connsiteY15" fmla="*/ 419100 h 1766207"/>
                <a:gd name="connsiteX16" fmla="*/ 1945821 w 2013857"/>
                <a:gd name="connsiteY16" fmla="*/ 710293 h 1766207"/>
                <a:gd name="connsiteX17" fmla="*/ 1940378 w 2013857"/>
                <a:gd name="connsiteY17" fmla="*/ 1088572 h 1766207"/>
                <a:gd name="connsiteX18" fmla="*/ 1945821 w 2013857"/>
                <a:gd name="connsiteY18" fmla="*/ 1586593 h 1766207"/>
                <a:gd name="connsiteX19" fmla="*/ 1932214 w 2013857"/>
                <a:gd name="connsiteY19" fmla="*/ 1632857 h 1766207"/>
                <a:gd name="connsiteX20" fmla="*/ 1907721 w 2013857"/>
                <a:gd name="connsiteY20" fmla="*/ 1692729 h 1766207"/>
                <a:gd name="connsiteX21" fmla="*/ 1883228 w 2013857"/>
                <a:gd name="connsiteY21" fmla="*/ 1733550 h 1766207"/>
                <a:gd name="connsiteX22" fmla="*/ 1853293 w 2013857"/>
                <a:gd name="connsiteY22" fmla="*/ 1755322 h 1766207"/>
                <a:gd name="connsiteX23" fmla="*/ 1820636 w 2013857"/>
                <a:gd name="connsiteY23" fmla="*/ 1766207 h 1766207"/>
                <a:gd name="connsiteX24" fmla="*/ 1779814 w 2013857"/>
                <a:gd name="connsiteY24" fmla="*/ 1760764 h 1766207"/>
                <a:gd name="connsiteX25" fmla="*/ 1760764 w 2013857"/>
                <a:gd name="connsiteY25" fmla="*/ 1752600 h 1766207"/>
                <a:gd name="connsiteX26" fmla="*/ 1738993 w 2013857"/>
                <a:gd name="connsiteY26" fmla="*/ 1733550 h 1766207"/>
                <a:gd name="connsiteX27" fmla="*/ 1717221 w 2013857"/>
                <a:gd name="connsiteY27" fmla="*/ 1700893 h 1766207"/>
                <a:gd name="connsiteX28" fmla="*/ 1700893 w 2013857"/>
                <a:gd name="connsiteY28" fmla="*/ 1630136 h 1766207"/>
                <a:gd name="connsiteX29" fmla="*/ 1698171 w 2013857"/>
                <a:gd name="connsiteY29" fmla="*/ 1447800 h 1766207"/>
                <a:gd name="connsiteX30" fmla="*/ 1698171 w 2013857"/>
                <a:gd name="connsiteY30" fmla="*/ 1137557 h 1766207"/>
                <a:gd name="connsiteX31" fmla="*/ 1703614 w 2013857"/>
                <a:gd name="connsiteY31" fmla="*/ 960664 h 1766207"/>
                <a:gd name="connsiteX32" fmla="*/ 1695450 w 2013857"/>
                <a:gd name="connsiteY32" fmla="*/ 370114 h 1766207"/>
                <a:gd name="connsiteX33" fmla="*/ 1684564 w 2013857"/>
                <a:gd name="connsiteY33" fmla="*/ 307522 h 1766207"/>
                <a:gd name="connsiteX34" fmla="*/ 1673678 w 2013857"/>
                <a:gd name="connsiteY34" fmla="*/ 280307 h 1766207"/>
                <a:gd name="connsiteX35" fmla="*/ 1654628 w 2013857"/>
                <a:gd name="connsiteY35" fmla="*/ 261257 h 1766207"/>
                <a:gd name="connsiteX36" fmla="*/ 1635578 w 2013857"/>
                <a:gd name="connsiteY36" fmla="*/ 250372 h 1766207"/>
                <a:gd name="connsiteX37" fmla="*/ 1491343 w 2013857"/>
                <a:gd name="connsiteY37" fmla="*/ 247650 h 1766207"/>
                <a:gd name="connsiteX38" fmla="*/ 1298121 w 2013857"/>
                <a:gd name="connsiteY38" fmla="*/ 247650 h 1766207"/>
                <a:gd name="connsiteX39" fmla="*/ 928007 w 2013857"/>
                <a:gd name="connsiteY39" fmla="*/ 302079 h 1766207"/>
                <a:gd name="connsiteX40" fmla="*/ 557893 w 2013857"/>
                <a:gd name="connsiteY40" fmla="*/ 351064 h 176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13857" h="1766207">
                  <a:moveTo>
                    <a:pt x="557893" y="351064"/>
                  </a:moveTo>
                  <a:lnTo>
                    <a:pt x="43543" y="408214"/>
                  </a:lnTo>
                  <a:lnTo>
                    <a:pt x="0" y="255814"/>
                  </a:lnTo>
                  <a:lnTo>
                    <a:pt x="612321" y="182336"/>
                  </a:lnTo>
                  <a:lnTo>
                    <a:pt x="1099457" y="122464"/>
                  </a:lnTo>
                  <a:lnTo>
                    <a:pt x="1553936" y="65314"/>
                  </a:lnTo>
                  <a:lnTo>
                    <a:pt x="1741714" y="0"/>
                  </a:lnTo>
                  <a:lnTo>
                    <a:pt x="1798864" y="38100"/>
                  </a:lnTo>
                  <a:lnTo>
                    <a:pt x="1905000" y="133350"/>
                  </a:lnTo>
                  <a:lnTo>
                    <a:pt x="1983921" y="214993"/>
                  </a:lnTo>
                  <a:lnTo>
                    <a:pt x="2005693" y="247650"/>
                  </a:lnTo>
                  <a:lnTo>
                    <a:pt x="2013857" y="280307"/>
                  </a:lnTo>
                  <a:lnTo>
                    <a:pt x="2013857" y="315686"/>
                  </a:lnTo>
                  <a:lnTo>
                    <a:pt x="1997528" y="348343"/>
                  </a:lnTo>
                  <a:lnTo>
                    <a:pt x="1967593" y="381000"/>
                  </a:lnTo>
                  <a:lnTo>
                    <a:pt x="1953986" y="419100"/>
                  </a:lnTo>
                  <a:lnTo>
                    <a:pt x="1945821" y="710293"/>
                  </a:lnTo>
                  <a:cubicBezTo>
                    <a:pt x="1944007" y="836386"/>
                    <a:pt x="1942192" y="962479"/>
                    <a:pt x="1940378" y="1088572"/>
                  </a:cubicBezTo>
                  <a:cubicBezTo>
                    <a:pt x="1942192" y="1254579"/>
                    <a:pt x="1944007" y="1420586"/>
                    <a:pt x="1945821" y="1586593"/>
                  </a:cubicBezTo>
                  <a:lnTo>
                    <a:pt x="1932214" y="1632857"/>
                  </a:lnTo>
                  <a:lnTo>
                    <a:pt x="1907721" y="1692729"/>
                  </a:lnTo>
                  <a:lnTo>
                    <a:pt x="1883228" y="1733550"/>
                  </a:lnTo>
                  <a:lnTo>
                    <a:pt x="1853293" y="1755322"/>
                  </a:lnTo>
                  <a:lnTo>
                    <a:pt x="1820636" y="1766207"/>
                  </a:lnTo>
                  <a:lnTo>
                    <a:pt x="1779814" y="1760764"/>
                  </a:lnTo>
                  <a:lnTo>
                    <a:pt x="1760764" y="1752600"/>
                  </a:lnTo>
                  <a:lnTo>
                    <a:pt x="1738993" y="1733550"/>
                  </a:lnTo>
                  <a:lnTo>
                    <a:pt x="1717221" y="1700893"/>
                  </a:lnTo>
                  <a:lnTo>
                    <a:pt x="1700893" y="1630136"/>
                  </a:lnTo>
                  <a:cubicBezTo>
                    <a:pt x="1699986" y="1569357"/>
                    <a:pt x="1699078" y="1508579"/>
                    <a:pt x="1698171" y="1447800"/>
                  </a:cubicBezTo>
                  <a:lnTo>
                    <a:pt x="1698171" y="1137557"/>
                  </a:lnTo>
                  <a:lnTo>
                    <a:pt x="1703614" y="960664"/>
                  </a:lnTo>
                  <a:lnTo>
                    <a:pt x="1695450" y="370114"/>
                  </a:lnTo>
                  <a:lnTo>
                    <a:pt x="1684564" y="307522"/>
                  </a:lnTo>
                  <a:lnTo>
                    <a:pt x="1673678" y="280307"/>
                  </a:lnTo>
                  <a:lnTo>
                    <a:pt x="1654628" y="261257"/>
                  </a:lnTo>
                  <a:lnTo>
                    <a:pt x="1635578" y="250372"/>
                  </a:lnTo>
                  <a:lnTo>
                    <a:pt x="1491343" y="247650"/>
                  </a:lnTo>
                  <a:lnTo>
                    <a:pt x="1298121" y="247650"/>
                  </a:lnTo>
                  <a:lnTo>
                    <a:pt x="928007" y="302079"/>
                  </a:lnTo>
                  <a:lnTo>
                    <a:pt x="557893" y="35106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92FDE9F6-1429-416E-9A66-95CC106B89D7}"/>
                </a:ext>
              </a:extLst>
            </p:cNvPr>
            <p:cNvSpPr/>
            <p:nvPr/>
          </p:nvSpPr>
          <p:spPr>
            <a:xfrm>
              <a:off x="5178426" y="4024313"/>
              <a:ext cx="1731962" cy="355600"/>
            </a:xfrm>
            <a:custGeom>
              <a:avLst/>
              <a:gdLst>
                <a:gd name="connsiteX0" fmla="*/ 607218 w 1731168"/>
                <a:gd name="connsiteY0" fmla="*/ 266700 h 354806"/>
                <a:gd name="connsiteX1" fmla="*/ 266700 w 1731168"/>
                <a:gd name="connsiteY1" fmla="*/ 314325 h 354806"/>
                <a:gd name="connsiteX2" fmla="*/ 14287 w 1731168"/>
                <a:gd name="connsiteY2" fmla="*/ 354806 h 354806"/>
                <a:gd name="connsiteX3" fmla="*/ 0 w 1731168"/>
                <a:gd name="connsiteY3" fmla="*/ 150018 h 354806"/>
                <a:gd name="connsiteX4" fmla="*/ 104775 w 1731168"/>
                <a:gd name="connsiteY4" fmla="*/ 169068 h 354806"/>
                <a:gd name="connsiteX5" fmla="*/ 159543 w 1731168"/>
                <a:gd name="connsiteY5" fmla="*/ 176212 h 354806"/>
                <a:gd name="connsiteX6" fmla="*/ 188118 w 1731168"/>
                <a:gd name="connsiteY6" fmla="*/ 176212 h 354806"/>
                <a:gd name="connsiteX7" fmla="*/ 245268 w 1731168"/>
                <a:gd name="connsiteY7" fmla="*/ 161925 h 354806"/>
                <a:gd name="connsiteX8" fmla="*/ 528637 w 1731168"/>
                <a:gd name="connsiteY8" fmla="*/ 119062 h 354806"/>
                <a:gd name="connsiteX9" fmla="*/ 840581 w 1731168"/>
                <a:gd name="connsiteY9" fmla="*/ 80962 h 354806"/>
                <a:gd name="connsiteX10" fmla="*/ 1050131 w 1731168"/>
                <a:gd name="connsiteY10" fmla="*/ 57150 h 354806"/>
                <a:gd name="connsiteX11" fmla="*/ 1202531 w 1731168"/>
                <a:gd name="connsiteY11" fmla="*/ 47625 h 354806"/>
                <a:gd name="connsiteX12" fmla="*/ 1400175 w 1731168"/>
                <a:gd name="connsiteY12" fmla="*/ 23812 h 354806"/>
                <a:gd name="connsiteX13" fmla="*/ 1731168 w 1731168"/>
                <a:gd name="connsiteY13" fmla="*/ 0 h 354806"/>
                <a:gd name="connsiteX14" fmla="*/ 1731168 w 1731168"/>
                <a:gd name="connsiteY14" fmla="*/ 188118 h 354806"/>
                <a:gd name="connsiteX15" fmla="*/ 1254918 w 1731168"/>
                <a:gd name="connsiteY15" fmla="*/ 185737 h 354806"/>
                <a:gd name="connsiteX16" fmla="*/ 1173956 w 1731168"/>
                <a:gd name="connsiteY16" fmla="*/ 195262 h 354806"/>
                <a:gd name="connsiteX17" fmla="*/ 607218 w 1731168"/>
                <a:gd name="connsiteY17" fmla="*/ 2667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31168" h="354806">
                  <a:moveTo>
                    <a:pt x="607218" y="266700"/>
                  </a:moveTo>
                  <a:lnTo>
                    <a:pt x="266700" y="314325"/>
                  </a:lnTo>
                  <a:lnTo>
                    <a:pt x="14287" y="354806"/>
                  </a:lnTo>
                  <a:lnTo>
                    <a:pt x="0" y="150018"/>
                  </a:lnTo>
                  <a:lnTo>
                    <a:pt x="104775" y="169068"/>
                  </a:lnTo>
                  <a:lnTo>
                    <a:pt x="159543" y="176212"/>
                  </a:lnTo>
                  <a:lnTo>
                    <a:pt x="188118" y="176212"/>
                  </a:lnTo>
                  <a:lnTo>
                    <a:pt x="245268" y="161925"/>
                  </a:lnTo>
                  <a:lnTo>
                    <a:pt x="528637" y="119062"/>
                  </a:lnTo>
                  <a:lnTo>
                    <a:pt x="840581" y="80962"/>
                  </a:lnTo>
                  <a:lnTo>
                    <a:pt x="1050131" y="57150"/>
                  </a:lnTo>
                  <a:lnTo>
                    <a:pt x="1202531" y="47625"/>
                  </a:lnTo>
                  <a:lnTo>
                    <a:pt x="1400175" y="23812"/>
                  </a:lnTo>
                  <a:lnTo>
                    <a:pt x="1731168" y="0"/>
                  </a:lnTo>
                  <a:lnTo>
                    <a:pt x="1731168" y="188118"/>
                  </a:lnTo>
                  <a:lnTo>
                    <a:pt x="1254918" y="185737"/>
                  </a:lnTo>
                  <a:lnTo>
                    <a:pt x="1173956" y="195262"/>
                  </a:lnTo>
                  <a:lnTo>
                    <a:pt x="607218" y="2667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BC226024-1083-4B0F-9B3F-374D6A668E05}"/>
                </a:ext>
              </a:extLst>
            </p:cNvPr>
            <p:cNvSpPr/>
            <p:nvPr/>
          </p:nvSpPr>
          <p:spPr>
            <a:xfrm>
              <a:off x="5180013" y="4475164"/>
              <a:ext cx="1730375" cy="352425"/>
            </a:xfrm>
            <a:custGeom>
              <a:avLst/>
              <a:gdLst>
                <a:gd name="connsiteX0" fmla="*/ 590550 w 1731169"/>
                <a:gd name="connsiteY0" fmla="*/ 261937 h 352425"/>
                <a:gd name="connsiteX1" fmla="*/ 2382 w 1731169"/>
                <a:gd name="connsiteY1" fmla="*/ 352425 h 352425"/>
                <a:gd name="connsiteX2" fmla="*/ 0 w 1731169"/>
                <a:gd name="connsiteY2" fmla="*/ 190500 h 352425"/>
                <a:gd name="connsiteX3" fmla="*/ 607219 w 1731169"/>
                <a:gd name="connsiteY3" fmla="*/ 111919 h 352425"/>
                <a:gd name="connsiteX4" fmla="*/ 1107282 w 1731169"/>
                <a:gd name="connsiteY4" fmla="*/ 47625 h 352425"/>
                <a:gd name="connsiteX5" fmla="*/ 1478757 w 1731169"/>
                <a:gd name="connsiteY5" fmla="*/ 9525 h 352425"/>
                <a:gd name="connsiteX6" fmla="*/ 1724025 w 1731169"/>
                <a:gd name="connsiteY6" fmla="*/ 0 h 352425"/>
                <a:gd name="connsiteX7" fmla="*/ 1731169 w 1731169"/>
                <a:gd name="connsiteY7" fmla="*/ 195262 h 352425"/>
                <a:gd name="connsiteX8" fmla="*/ 1507332 w 1731169"/>
                <a:gd name="connsiteY8" fmla="*/ 169069 h 352425"/>
                <a:gd name="connsiteX9" fmla="*/ 1400175 w 1731169"/>
                <a:gd name="connsiteY9" fmla="*/ 169069 h 352425"/>
                <a:gd name="connsiteX10" fmla="*/ 1233488 w 1731169"/>
                <a:gd name="connsiteY10" fmla="*/ 185737 h 352425"/>
                <a:gd name="connsiteX11" fmla="*/ 952500 w 1731169"/>
                <a:gd name="connsiteY11" fmla="*/ 216694 h 352425"/>
                <a:gd name="connsiteX12" fmla="*/ 590550 w 1731169"/>
                <a:gd name="connsiteY12" fmla="*/ 2619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1169" h="352425">
                  <a:moveTo>
                    <a:pt x="590550" y="261937"/>
                  </a:moveTo>
                  <a:lnTo>
                    <a:pt x="2382" y="352425"/>
                  </a:lnTo>
                  <a:lnTo>
                    <a:pt x="0" y="190500"/>
                  </a:lnTo>
                  <a:lnTo>
                    <a:pt x="607219" y="111919"/>
                  </a:lnTo>
                  <a:lnTo>
                    <a:pt x="1107282" y="47625"/>
                  </a:lnTo>
                  <a:lnTo>
                    <a:pt x="1478757" y="9525"/>
                  </a:lnTo>
                  <a:lnTo>
                    <a:pt x="1724025" y="0"/>
                  </a:lnTo>
                  <a:lnTo>
                    <a:pt x="1731169" y="195262"/>
                  </a:lnTo>
                  <a:lnTo>
                    <a:pt x="1507332" y="169069"/>
                  </a:lnTo>
                  <a:lnTo>
                    <a:pt x="1400175" y="169069"/>
                  </a:lnTo>
                  <a:lnTo>
                    <a:pt x="1233488" y="185737"/>
                  </a:lnTo>
                  <a:lnTo>
                    <a:pt x="952500" y="216694"/>
                  </a:lnTo>
                  <a:lnTo>
                    <a:pt x="590550" y="2619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CF3BCB11-C5BF-45F6-A9EE-137B8F5EA7B1}"/>
                </a:ext>
              </a:extLst>
            </p:cNvPr>
            <p:cNvSpPr/>
            <p:nvPr/>
          </p:nvSpPr>
          <p:spPr>
            <a:xfrm>
              <a:off x="5143500" y="4962525"/>
              <a:ext cx="1766888" cy="319088"/>
            </a:xfrm>
            <a:custGeom>
              <a:avLst/>
              <a:gdLst>
                <a:gd name="connsiteX0" fmla="*/ 878681 w 1766888"/>
                <a:gd name="connsiteY0" fmla="*/ 230981 h 319088"/>
                <a:gd name="connsiteX1" fmla="*/ 497681 w 1766888"/>
                <a:gd name="connsiteY1" fmla="*/ 269081 h 319088"/>
                <a:gd name="connsiteX2" fmla="*/ 302419 w 1766888"/>
                <a:gd name="connsiteY2" fmla="*/ 300038 h 319088"/>
                <a:gd name="connsiteX3" fmla="*/ 161925 w 1766888"/>
                <a:gd name="connsiteY3" fmla="*/ 319088 h 319088"/>
                <a:gd name="connsiteX4" fmla="*/ 2381 w 1766888"/>
                <a:gd name="connsiteY4" fmla="*/ 316706 h 319088"/>
                <a:gd name="connsiteX5" fmla="*/ 0 w 1766888"/>
                <a:gd name="connsiteY5" fmla="*/ 202406 h 319088"/>
                <a:gd name="connsiteX6" fmla="*/ 185738 w 1766888"/>
                <a:gd name="connsiteY6" fmla="*/ 171450 h 319088"/>
                <a:gd name="connsiteX7" fmla="*/ 621506 w 1766888"/>
                <a:gd name="connsiteY7" fmla="*/ 116681 h 319088"/>
                <a:gd name="connsiteX8" fmla="*/ 1095375 w 1766888"/>
                <a:gd name="connsiteY8" fmla="*/ 59531 h 319088"/>
                <a:gd name="connsiteX9" fmla="*/ 1766888 w 1766888"/>
                <a:gd name="connsiteY9" fmla="*/ 0 h 319088"/>
                <a:gd name="connsiteX10" fmla="*/ 1766888 w 1766888"/>
                <a:gd name="connsiteY10" fmla="*/ 180975 h 319088"/>
                <a:gd name="connsiteX11" fmla="*/ 1373981 w 1766888"/>
                <a:gd name="connsiteY11" fmla="*/ 195263 h 319088"/>
                <a:gd name="connsiteX12" fmla="*/ 1031081 w 1766888"/>
                <a:gd name="connsiteY12" fmla="*/ 219075 h 319088"/>
                <a:gd name="connsiteX13" fmla="*/ 878681 w 1766888"/>
                <a:gd name="connsiteY13" fmla="*/ 230981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6888" h="319088">
                  <a:moveTo>
                    <a:pt x="878681" y="230981"/>
                  </a:moveTo>
                  <a:lnTo>
                    <a:pt x="497681" y="269081"/>
                  </a:lnTo>
                  <a:lnTo>
                    <a:pt x="302419" y="300038"/>
                  </a:lnTo>
                  <a:lnTo>
                    <a:pt x="161925" y="319088"/>
                  </a:lnTo>
                  <a:lnTo>
                    <a:pt x="2381" y="316706"/>
                  </a:lnTo>
                  <a:cubicBezTo>
                    <a:pt x="1587" y="278606"/>
                    <a:pt x="794" y="240506"/>
                    <a:pt x="0" y="202406"/>
                  </a:cubicBezTo>
                  <a:lnTo>
                    <a:pt x="185738" y="171450"/>
                  </a:lnTo>
                  <a:lnTo>
                    <a:pt x="621506" y="116681"/>
                  </a:lnTo>
                  <a:lnTo>
                    <a:pt x="1095375" y="59531"/>
                  </a:lnTo>
                  <a:lnTo>
                    <a:pt x="1766888" y="0"/>
                  </a:lnTo>
                  <a:lnTo>
                    <a:pt x="1766888" y="180975"/>
                  </a:lnTo>
                  <a:lnTo>
                    <a:pt x="1373981" y="195263"/>
                  </a:lnTo>
                  <a:lnTo>
                    <a:pt x="1031081" y="219075"/>
                  </a:lnTo>
                  <a:lnTo>
                    <a:pt x="878681" y="2309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2">
              <a:extLst>
                <a:ext uri="{FF2B5EF4-FFF2-40B4-BE49-F238E27FC236}">
                  <a16:creationId xmlns:a16="http://schemas.microsoft.com/office/drawing/2014/main" id="{05A7B19A-5489-479D-AB10-B513479FD4F4}"/>
                </a:ext>
              </a:extLst>
            </p:cNvPr>
            <p:cNvSpPr/>
            <p:nvPr/>
          </p:nvSpPr>
          <p:spPr>
            <a:xfrm>
              <a:off x="4232276" y="5195889"/>
              <a:ext cx="1552575" cy="822325"/>
            </a:xfrm>
            <a:custGeom>
              <a:avLst/>
              <a:gdLst>
                <a:gd name="connsiteX0" fmla="*/ 857250 w 1552575"/>
                <a:gd name="connsiteY0" fmla="*/ 602456 h 821531"/>
                <a:gd name="connsiteX1" fmla="*/ 511969 w 1552575"/>
                <a:gd name="connsiteY1" fmla="*/ 707231 h 821531"/>
                <a:gd name="connsiteX2" fmla="*/ 204788 w 1552575"/>
                <a:gd name="connsiteY2" fmla="*/ 785812 h 821531"/>
                <a:gd name="connsiteX3" fmla="*/ 38100 w 1552575"/>
                <a:gd name="connsiteY3" fmla="*/ 821531 h 821531"/>
                <a:gd name="connsiteX4" fmla="*/ 14288 w 1552575"/>
                <a:gd name="connsiteY4" fmla="*/ 819150 h 821531"/>
                <a:gd name="connsiteX5" fmla="*/ 0 w 1552575"/>
                <a:gd name="connsiteY5" fmla="*/ 809625 h 821531"/>
                <a:gd name="connsiteX6" fmla="*/ 0 w 1552575"/>
                <a:gd name="connsiteY6" fmla="*/ 792956 h 821531"/>
                <a:gd name="connsiteX7" fmla="*/ 16669 w 1552575"/>
                <a:gd name="connsiteY7" fmla="*/ 769143 h 821531"/>
                <a:gd name="connsiteX8" fmla="*/ 40482 w 1552575"/>
                <a:gd name="connsiteY8" fmla="*/ 754856 h 821531"/>
                <a:gd name="connsiteX9" fmla="*/ 242888 w 1552575"/>
                <a:gd name="connsiteY9" fmla="*/ 688181 h 821531"/>
                <a:gd name="connsiteX10" fmla="*/ 428625 w 1552575"/>
                <a:gd name="connsiteY10" fmla="*/ 614362 h 821531"/>
                <a:gd name="connsiteX11" fmla="*/ 600075 w 1552575"/>
                <a:gd name="connsiteY11" fmla="*/ 538162 h 821531"/>
                <a:gd name="connsiteX12" fmla="*/ 781050 w 1552575"/>
                <a:gd name="connsiteY12" fmla="*/ 450056 h 821531"/>
                <a:gd name="connsiteX13" fmla="*/ 995363 w 1552575"/>
                <a:gd name="connsiteY13" fmla="*/ 340518 h 821531"/>
                <a:gd name="connsiteX14" fmla="*/ 1109663 w 1552575"/>
                <a:gd name="connsiteY14" fmla="*/ 259556 h 821531"/>
                <a:gd name="connsiteX15" fmla="*/ 1133475 w 1552575"/>
                <a:gd name="connsiteY15" fmla="*/ 235743 h 821531"/>
                <a:gd name="connsiteX16" fmla="*/ 1143000 w 1552575"/>
                <a:gd name="connsiteY16" fmla="*/ 214312 h 821531"/>
                <a:gd name="connsiteX17" fmla="*/ 1145382 w 1552575"/>
                <a:gd name="connsiteY17" fmla="*/ 200025 h 821531"/>
                <a:gd name="connsiteX18" fmla="*/ 1145382 w 1552575"/>
                <a:gd name="connsiteY18" fmla="*/ 183356 h 821531"/>
                <a:gd name="connsiteX19" fmla="*/ 1131094 w 1552575"/>
                <a:gd name="connsiteY19" fmla="*/ 154781 h 821531"/>
                <a:gd name="connsiteX20" fmla="*/ 1042988 w 1552575"/>
                <a:gd name="connsiteY20" fmla="*/ 45243 h 821531"/>
                <a:gd name="connsiteX21" fmla="*/ 1176338 w 1552575"/>
                <a:gd name="connsiteY21" fmla="*/ 0 h 821531"/>
                <a:gd name="connsiteX22" fmla="*/ 1285875 w 1552575"/>
                <a:gd name="connsiteY22" fmla="*/ 104775 h 821531"/>
                <a:gd name="connsiteX23" fmla="*/ 1345407 w 1552575"/>
                <a:gd name="connsiteY23" fmla="*/ 130968 h 821531"/>
                <a:gd name="connsiteX24" fmla="*/ 1381125 w 1552575"/>
                <a:gd name="connsiteY24" fmla="*/ 159543 h 821531"/>
                <a:gd name="connsiteX25" fmla="*/ 1443038 w 1552575"/>
                <a:gd name="connsiteY25" fmla="*/ 214312 h 821531"/>
                <a:gd name="connsiteX26" fmla="*/ 1540669 w 1552575"/>
                <a:gd name="connsiteY26" fmla="*/ 307181 h 821531"/>
                <a:gd name="connsiteX27" fmla="*/ 1552575 w 1552575"/>
                <a:gd name="connsiteY27" fmla="*/ 328612 h 821531"/>
                <a:gd name="connsiteX28" fmla="*/ 1552575 w 1552575"/>
                <a:gd name="connsiteY28" fmla="*/ 345281 h 821531"/>
                <a:gd name="connsiteX29" fmla="*/ 1545432 w 1552575"/>
                <a:gd name="connsiteY29" fmla="*/ 369093 h 821531"/>
                <a:gd name="connsiteX30" fmla="*/ 1531144 w 1552575"/>
                <a:gd name="connsiteY30" fmla="*/ 383381 h 821531"/>
                <a:gd name="connsiteX31" fmla="*/ 1469232 w 1552575"/>
                <a:gd name="connsiteY31" fmla="*/ 397668 h 821531"/>
                <a:gd name="connsiteX32" fmla="*/ 1428750 w 1552575"/>
                <a:gd name="connsiteY32" fmla="*/ 397668 h 821531"/>
                <a:gd name="connsiteX33" fmla="*/ 1233488 w 1552575"/>
                <a:gd name="connsiteY33" fmla="*/ 473868 h 821531"/>
                <a:gd name="connsiteX34" fmla="*/ 857250 w 1552575"/>
                <a:gd name="connsiteY34" fmla="*/ 60245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2575" h="821531">
                  <a:moveTo>
                    <a:pt x="857250" y="602456"/>
                  </a:moveTo>
                  <a:lnTo>
                    <a:pt x="511969" y="707231"/>
                  </a:lnTo>
                  <a:lnTo>
                    <a:pt x="204788" y="785812"/>
                  </a:lnTo>
                  <a:lnTo>
                    <a:pt x="38100" y="821531"/>
                  </a:lnTo>
                  <a:lnTo>
                    <a:pt x="14288" y="819150"/>
                  </a:lnTo>
                  <a:lnTo>
                    <a:pt x="0" y="809625"/>
                  </a:lnTo>
                  <a:lnTo>
                    <a:pt x="0" y="792956"/>
                  </a:lnTo>
                  <a:lnTo>
                    <a:pt x="16669" y="769143"/>
                  </a:lnTo>
                  <a:lnTo>
                    <a:pt x="40482" y="754856"/>
                  </a:lnTo>
                  <a:lnTo>
                    <a:pt x="242888" y="688181"/>
                  </a:lnTo>
                  <a:lnTo>
                    <a:pt x="428625" y="614362"/>
                  </a:lnTo>
                  <a:lnTo>
                    <a:pt x="600075" y="538162"/>
                  </a:lnTo>
                  <a:lnTo>
                    <a:pt x="781050" y="450056"/>
                  </a:lnTo>
                  <a:lnTo>
                    <a:pt x="995363" y="340518"/>
                  </a:lnTo>
                  <a:lnTo>
                    <a:pt x="1109663" y="259556"/>
                  </a:lnTo>
                  <a:lnTo>
                    <a:pt x="1133475" y="235743"/>
                  </a:lnTo>
                  <a:lnTo>
                    <a:pt x="1143000" y="214312"/>
                  </a:lnTo>
                  <a:lnTo>
                    <a:pt x="1145382" y="200025"/>
                  </a:lnTo>
                  <a:lnTo>
                    <a:pt x="1145382" y="183356"/>
                  </a:lnTo>
                  <a:lnTo>
                    <a:pt x="1131094" y="154781"/>
                  </a:lnTo>
                  <a:lnTo>
                    <a:pt x="1042988" y="45243"/>
                  </a:lnTo>
                  <a:lnTo>
                    <a:pt x="1176338" y="0"/>
                  </a:lnTo>
                  <a:lnTo>
                    <a:pt x="1285875" y="104775"/>
                  </a:lnTo>
                  <a:lnTo>
                    <a:pt x="1345407" y="130968"/>
                  </a:lnTo>
                  <a:lnTo>
                    <a:pt x="1381125" y="159543"/>
                  </a:lnTo>
                  <a:lnTo>
                    <a:pt x="1443038" y="214312"/>
                  </a:lnTo>
                  <a:lnTo>
                    <a:pt x="1540669" y="307181"/>
                  </a:lnTo>
                  <a:lnTo>
                    <a:pt x="1552575" y="328612"/>
                  </a:lnTo>
                  <a:lnTo>
                    <a:pt x="1552575" y="345281"/>
                  </a:lnTo>
                  <a:lnTo>
                    <a:pt x="1545432" y="369093"/>
                  </a:lnTo>
                  <a:lnTo>
                    <a:pt x="1531144" y="383381"/>
                  </a:lnTo>
                  <a:lnTo>
                    <a:pt x="1469232" y="397668"/>
                  </a:lnTo>
                  <a:lnTo>
                    <a:pt x="1428750" y="397668"/>
                  </a:lnTo>
                  <a:lnTo>
                    <a:pt x="1233488" y="473868"/>
                  </a:lnTo>
                  <a:lnTo>
                    <a:pt x="857250" y="6024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EFA433DD-5049-4879-8F24-324B5DFDE83C}"/>
              </a:ext>
            </a:extLst>
          </p:cNvPr>
          <p:cNvGrpSpPr/>
          <p:nvPr/>
        </p:nvGrpSpPr>
        <p:grpSpPr>
          <a:xfrm>
            <a:off x="3891066" y="1304926"/>
            <a:ext cx="4438651" cy="4757738"/>
            <a:chOff x="3884613" y="1304926"/>
            <a:chExt cx="4438651" cy="4757738"/>
          </a:xfrm>
          <a:solidFill>
            <a:schemeClr val="tx1"/>
          </a:solidFill>
        </p:grpSpPr>
        <p:sp>
          <p:nvSpPr>
            <p:cNvPr id="61" name="フリーフォーム 6">
              <a:extLst>
                <a:ext uri="{FF2B5EF4-FFF2-40B4-BE49-F238E27FC236}">
                  <a16:creationId xmlns:a16="http://schemas.microsoft.com/office/drawing/2014/main" id="{A7C64E47-F292-4EFB-B6A2-C6091404B1CA}"/>
                </a:ext>
              </a:extLst>
            </p:cNvPr>
            <p:cNvSpPr/>
            <p:nvPr/>
          </p:nvSpPr>
          <p:spPr>
            <a:xfrm>
              <a:off x="5664202" y="1304926"/>
              <a:ext cx="542925" cy="1058863"/>
            </a:xfrm>
            <a:custGeom>
              <a:avLst/>
              <a:gdLst>
                <a:gd name="connsiteX0" fmla="*/ 238125 w 542925"/>
                <a:gd name="connsiteY0" fmla="*/ 757238 h 1059656"/>
                <a:gd name="connsiteX1" fmla="*/ 233362 w 542925"/>
                <a:gd name="connsiteY1" fmla="*/ 464344 h 1059656"/>
                <a:gd name="connsiteX2" fmla="*/ 228600 w 542925"/>
                <a:gd name="connsiteY2" fmla="*/ 383381 h 1059656"/>
                <a:gd name="connsiteX3" fmla="*/ 221456 w 542925"/>
                <a:gd name="connsiteY3" fmla="*/ 316706 h 1059656"/>
                <a:gd name="connsiteX4" fmla="*/ 209550 w 542925"/>
                <a:gd name="connsiteY4" fmla="*/ 285750 h 1059656"/>
                <a:gd name="connsiteX5" fmla="*/ 169069 w 542925"/>
                <a:gd name="connsiteY5" fmla="*/ 221456 h 1059656"/>
                <a:gd name="connsiteX6" fmla="*/ 121444 w 542925"/>
                <a:gd name="connsiteY6" fmla="*/ 154781 h 1059656"/>
                <a:gd name="connsiteX7" fmla="*/ 88106 w 542925"/>
                <a:gd name="connsiteY7" fmla="*/ 121444 h 1059656"/>
                <a:gd name="connsiteX8" fmla="*/ 52387 w 542925"/>
                <a:gd name="connsiteY8" fmla="*/ 85725 h 1059656"/>
                <a:gd name="connsiteX9" fmla="*/ 26194 w 542925"/>
                <a:gd name="connsiteY9" fmla="*/ 64294 h 1059656"/>
                <a:gd name="connsiteX10" fmla="*/ 7144 w 542925"/>
                <a:gd name="connsiteY10" fmla="*/ 42863 h 1059656"/>
                <a:gd name="connsiteX11" fmla="*/ 0 w 542925"/>
                <a:gd name="connsiteY11" fmla="*/ 21431 h 1059656"/>
                <a:gd name="connsiteX12" fmla="*/ 4762 w 542925"/>
                <a:gd name="connsiteY12" fmla="*/ 9525 h 1059656"/>
                <a:gd name="connsiteX13" fmla="*/ 21431 w 542925"/>
                <a:gd name="connsiteY13" fmla="*/ 0 h 1059656"/>
                <a:gd name="connsiteX14" fmla="*/ 69056 w 542925"/>
                <a:gd name="connsiteY14" fmla="*/ 4763 h 1059656"/>
                <a:gd name="connsiteX15" fmla="*/ 157162 w 542925"/>
                <a:gd name="connsiteY15" fmla="*/ 14288 h 1059656"/>
                <a:gd name="connsiteX16" fmla="*/ 254794 w 542925"/>
                <a:gd name="connsiteY16" fmla="*/ 26194 h 1059656"/>
                <a:gd name="connsiteX17" fmla="*/ 307181 w 542925"/>
                <a:gd name="connsiteY17" fmla="*/ 28575 h 1059656"/>
                <a:gd name="connsiteX18" fmla="*/ 345281 w 542925"/>
                <a:gd name="connsiteY18" fmla="*/ 35719 h 1059656"/>
                <a:gd name="connsiteX19" fmla="*/ 373856 w 542925"/>
                <a:gd name="connsiteY19" fmla="*/ 45244 h 1059656"/>
                <a:gd name="connsiteX20" fmla="*/ 409575 w 542925"/>
                <a:gd name="connsiteY20" fmla="*/ 64294 h 1059656"/>
                <a:gd name="connsiteX21" fmla="*/ 466725 w 542925"/>
                <a:gd name="connsiteY21" fmla="*/ 107156 h 1059656"/>
                <a:gd name="connsiteX22" fmla="*/ 523875 w 542925"/>
                <a:gd name="connsiteY22" fmla="*/ 159544 h 1059656"/>
                <a:gd name="connsiteX23" fmla="*/ 538162 w 542925"/>
                <a:gd name="connsiteY23" fmla="*/ 180975 h 1059656"/>
                <a:gd name="connsiteX24" fmla="*/ 542925 w 542925"/>
                <a:gd name="connsiteY24" fmla="*/ 202406 h 1059656"/>
                <a:gd name="connsiteX25" fmla="*/ 535781 w 542925"/>
                <a:gd name="connsiteY25" fmla="*/ 233363 h 1059656"/>
                <a:gd name="connsiteX26" fmla="*/ 521494 w 542925"/>
                <a:gd name="connsiteY26" fmla="*/ 261938 h 1059656"/>
                <a:gd name="connsiteX27" fmla="*/ 500062 w 542925"/>
                <a:gd name="connsiteY27" fmla="*/ 295275 h 1059656"/>
                <a:gd name="connsiteX28" fmla="*/ 488156 w 542925"/>
                <a:gd name="connsiteY28" fmla="*/ 330994 h 1059656"/>
                <a:gd name="connsiteX29" fmla="*/ 466725 w 542925"/>
                <a:gd name="connsiteY29" fmla="*/ 540544 h 1059656"/>
                <a:gd name="connsiteX30" fmla="*/ 459581 w 542925"/>
                <a:gd name="connsiteY30" fmla="*/ 1035844 h 1059656"/>
                <a:gd name="connsiteX31" fmla="*/ 240506 w 542925"/>
                <a:gd name="connsiteY31" fmla="*/ 1059656 h 1059656"/>
                <a:gd name="connsiteX32" fmla="*/ 238125 w 542925"/>
                <a:gd name="connsiteY32" fmla="*/ 757238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2925" h="1059656">
                  <a:moveTo>
                    <a:pt x="238125" y="757238"/>
                  </a:moveTo>
                  <a:cubicBezTo>
                    <a:pt x="236537" y="659607"/>
                    <a:pt x="234950" y="561975"/>
                    <a:pt x="233362" y="464344"/>
                  </a:cubicBezTo>
                  <a:lnTo>
                    <a:pt x="228600" y="383381"/>
                  </a:lnTo>
                  <a:lnTo>
                    <a:pt x="221456" y="316706"/>
                  </a:lnTo>
                  <a:lnTo>
                    <a:pt x="209550" y="285750"/>
                  </a:lnTo>
                  <a:lnTo>
                    <a:pt x="169069" y="221456"/>
                  </a:lnTo>
                  <a:lnTo>
                    <a:pt x="121444" y="154781"/>
                  </a:lnTo>
                  <a:lnTo>
                    <a:pt x="88106" y="121444"/>
                  </a:lnTo>
                  <a:lnTo>
                    <a:pt x="52387" y="85725"/>
                  </a:lnTo>
                  <a:lnTo>
                    <a:pt x="26194" y="64294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9056" y="4763"/>
                  </a:lnTo>
                  <a:lnTo>
                    <a:pt x="157162" y="14288"/>
                  </a:lnTo>
                  <a:lnTo>
                    <a:pt x="254794" y="26194"/>
                  </a:lnTo>
                  <a:lnTo>
                    <a:pt x="307181" y="28575"/>
                  </a:lnTo>
                  <a:lnTo>
                    <a:pt x="345281" y="35719"/>
                  </a:lnTo>
                  <a:lnTo>
                    <a:pt x="373856" y="45244"/>
                  </a:lnTo>
                  <a:lnTo>
                    <a:pt x="409575" y="64294"/>
                  </a:lnTo>
                  <a:lnTo>
                    <a:pt x="466725" y="107156"/>
                  </a:lnTo>
                  <a:lnTo>
                    <a:pt x="523875" y="159544"/>
                  </a:lnTo>
                  <a:lnTo>
                    <a:pt x="538162" y="180975"/>
                  </a:lnTo>
                  <a:lnTo>
                    <a:pt x="542925" y="202406"/>
                  </a:lnTo>
                  <a:lnTo>
                    <a:pt x="535781" y="233363"/>
                  </a:lnTo>
                  <a:lnTo>
                    <a:pt x="521494" y="261938"/>
                  </a:lnTo>
                  <a:lnTo>
                    <a:pt x="500062" y="295275"/>
                  </a:lnTo>
                  <a:lnTo>
                    <a:pt x="488156" y="330994"/>
                  </a:lnTo>
                  <a:lnTo>
                    <a:pt x="466725" y="540544"/>
                  </a:lnTo>
                  <a:lnTo>
                    <a:pt x="459581" y="1035844"/>
                  </a:lnTo>
                  <a:lnTo>
                    <a:pt x="240506" y="1059656"/>
                  </a:lnTo>
                  <a:cubicBezTo>
                    <a:pt x="239712" y="956469"/>
                    <a:pt x="238919" y="853281"/>
                    <a:pt x="238125" y="7572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7">
              <a:extLst>
                <a:ext uri="{FF2B5EF4-FFF2-40B4-BE49-F238E27FC236}">
                  <a16:creationId xmlns:a16="http://schemas.microsoft.com/office/drawing/2014/main" id="{096C7994-AF30-47E4-9E8B-47E4C1E90107}"/>
                </a:ext>
              </a:extLst>
            </p:cNvPr>
            <p:cNvSpPr/>
            <p:nvPr/>
          </p:nvSpPr>
          <p:spPr>
            <a:xfrm>
              <a:off x="4759327" y="1544638"/>
              <a:ext cx="623887" cy="679450"/>
            </a:xfrm>
            <a:custGeom>
              <a:avLst/>
              <a:gdLst>
                <a:gd name="connsiteX0" fmla="*/ 350044 w 623887"/>
                <a:gd name="connsiteY0" fmla="*/ 552450 h 678657"/>
                <a:gd name="connsiteX1" fmla="*/ 311944 w 623887"/>
                <a:gd name="connsiteY1" fmla="*/ 492919 h 678657"/>
                <a:gd name="connsiteX2" fmla="*/ 257175 w 623887"/>
                <a:gd name="connsiteY2" fmla="*/ 371475 h 678657"/>
                <a:gd name="connsiteX3" fmla="*/ 190500 w 623887"/>
                <a:gd name="connsiteY3" fmla="*/ 269082 h 678657"/>
                <a:gd name="connsiteX4" fmla="*/ 71437 w 623887"/>
                <a:gd name="connsiteY4" fmla="*/ 114300 h 678657"/>
                <a:gd name="connsiteX5" fmla="*/ 19050 w 623887"/>
                <a:gd name="connsiteY5" fmla="*/ 54769 h 678657"/>
                <a:gd name="connsiteX6" fmla="*/ 4762 w 623887"/>
                <a:gd name="connsiteY6" fmla="*/ 40482 h 678657"/>
                <a:gd name="connsiteX7" fmla="*/ 0 w 623887"/>
                <a:gd name="connsiteY7" fmla="*/ 26194 h 678657"/>
                <a:gd name="connsiteX8" fmla="*/ 2381 w 623887"/>
                <a:gd name="connsiteY8" fmla="*/ 14288 h 678657"/>
                <a:gd name="connsiteX9" fmla="*/ 16669 w 623887"/>
                <a:gd name="connsiteY9" fmla="*/ 2382 h 678657"/>
                <a:gd name="connsiteX10" fmla="*/ 33337 w 623887"/>
                <a:gd name="connsiteY10" fmla="*/ 0 h 678657"/>
                <a:gd name="connsiteX11" fmla="*/ 114300 w 623887"/>
                <a:gd name="connsiteY11" fmla="*/ 35719 h 678657"/>
                <a:gd name="connsiteX12" fmla="*/ 242887 w 623887"/>
                <a:gd name="connsiteY12" fmla="*/ 102394 h 678657"/>
                <a:gd name="connsiteX13" fmla="*/ 352425 w 623887"/>
                <a:gd name="connsiteY13" fmla="*/ 173832 h 678657"/>
                <a:gd name="connsiteX14" fmla="*/ 457200 w 623887"/>
                <a:gd name="connsiteY14" fmla="*/ 254794 h 678657"/>
                <a:gd name="connsiteX15" fmla="*/ 578644 w 623887"/>
                <a:gd name="connsiteY15" fmla="*/ 364332 h 678657"/>
                <a:gd name="connsiteX16" fmla="*/ 597694 w 623887"/>
                <a:gd name="connsiteY16" fmla="*/ 397669 h 678657"/>
                <a:gd name="connsiteX17" fmla="*/ 616744 w 623887"/>
                <a:gd name="connsiteY17" fmla="*/ 459582 h 678657"/>
                <a:gd name="connsiteX18" fmla="*/ 623887 w 623887"/>
                <a:gd name="connsiteY18" fmla="*/ 531019 h 678657"/>
                <a:gd name="connsiteX19" fmla="*/ 621506 w 623887"/>
                <a:gd name="connsiteY19" fmla="*/ 581025 h 678657"/>
                <a:gd name="connsiteX20" fmla="*/ 607219 w 623887"/>
                <a:gd name="connsiteY20" fmla="*/ 619125 h 678657"/>
                <a:gd name="connsiteX21" fmla="*/ 585787 w 623887"/>
                <a:gd name="connsiteY21" fmla="*/ 642938 h 678657"/>
                <a:gd name="connsiteX22" fmla="*/ 554831 w 623887"/>
                <a:gd name="connsiteY22" fmla="*/ 664369 h 678657"/>
                <a:gd name="connsiteX23" fmla="*/ 519112 w 623887"/>
                <a:gd name="connsiteY23" fmla="*/ 678657 h 678657"/>
                <a:gd name="connsiteX24" fmla="*/ 488156 w 623887"/>
                <a:gd name="connsiteY24" fmla="*/ 678657 h 678657"/>
                <a:gd name="connsiteX25" fmla="*/ 452437 w 623887"/>
                <a:gd name="connsiteY25" fmla="*/ 666750 h 678657"/>
                <a:gd name="connsiteX26" fmla="*/ 350044 w 623887"/>
                <a:gd name="connsiteY26" fmla="*/ 552450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3887" h="678657">
                  <a:moveTo>
                    <a:pt x="350044" y="552450"/>
                  </a:moveTo>
                  <a:lnTo>
                    <a:pt x="311944" y="492919"/>
                  </a:lnTo>
                  <a:lnTo>
                    <a:pt x="257175" y="371475"/>
                  </a:lnTo>
                  <a:lnTo>
                    <a:pt x="190500" y="269082"/>
                  </a:lnTo>
                  <a:lnTo>
                    <a:pt x="71437" y="114300"/>
                  </a:lnTo>
                  <a:lnTo>
                    <a:pt x="19050" y="54769"/>
                  </a:lnTo>
                  <a:lnTo>
                    <a:pt x="4762" y="40482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6669" y="2382"/>
                  </a:lnTo>
                  <a:lnTo>
                    <a:pt x="33337" y="0"/>
                  </a:lnTo>
                  <a:lnTo>
                    <a:pt x="114300" y="35719"/>
                  </a:lnTo>
                  <a:lnTo>
                    <a:pt x="242887" y="102394"/>
                  </a:lnTo>
                  <a:lnTo>
                    <a:pt x="352425" y="173832"/>
                  </a:lnTo>
                  <a:lnTo>
                    <a:pt x="457200" y="254794"/>
                  </a:lnTo>
                  <a:lnTo>
                    <a:pt x="578644" y="364332"/>
                  </a:lnTo>
                  <a:lnTo>
                    <a:pt x="597694" y="397669"/>
                  </a:lnTo>
                  <a:lnTo>
                    <a:pt x="616744" y="459582"/>
                  </a:lnTo>
                  <a:lnTo>
                    <a:pt x="623887" y="531019"/>
                  </a:lnTo>
                  <a:lnTo>
                    <a:pt x="621506" y="581025"/>
                  </a:lnTo>
                  <a:lnTo>
                    <a:pt x="607219" y="619125"/>
                  </a:lnTo>
                  <a:lnTo>
                    <a:pt x="585787" y="642938"/>
                  </a:lnTo>
                  <a:lnTo>
                    <a:pt x="554831" y="664369"/>
                  </a:lnTo>
                  <a:lnTo>
                    <a:pt x="519112" y="678657"/>
                  </a:lnTo>
                  <a:lnTo>
                    <a:pt x="488156" y="678657"/>
                  </a:lnTo>
                  <a:lnTo>
                    <a:pt x="452437" y="666750"/>
                  </a:lnTo>
                  <a:lnTo>
                    <a:pt x="350044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8">
              <a:extLst>
                <a:ext uri="{FF2B5EF4-FFF2-40B4-BE49-F238E27FC236}">
                  <a16:creationId xmlns:a16="http://schemas.microsoft.com/office/drawing/2014/main" id="{A17F64B7-956D-42E6-9953-E927FE4E1859}"/>
                </a:ext>
              </a:extLst>
            </p:cNvPr>
            <p:cNvSpPr/>
            <p:nvPr/>
          </p:nvSpPr>
          <p:spPr>
            <a:xfrm>
              <a:off x="6545264" y="1458914"/>
              <a:ext cx="785813" cy="860425"/>
            </a:xfrm>
            <a:custGeom>
              <a:avLst/>
              <a:gdLst>
                <a:gd name="connsiteX0" fmla="*/ 378619 w 785813"/>
                <a:gd name="connsiteY0" fmla="*/ 581025 h 859632"/>
                <a:gd name="connsiteX1" fmla="*/ 83344 w 785813"/>
                <a:gd name="connsiteY1" fmla="*/ 857250 h 859632"/>
                <a:gd name="connsiteX2" fmla="*/ 0 w 785813"/>
                <a:gd name="connsiteY2" fmla="*/ 859632 h 859632"/>
                <a:gd name="connsiteX3" fmla="*/ 166688 w 785813"/>
                <a:gd name="connsiteY3" fmla="*/ 595313 h 859632"/>
                <a:gd name="connsiteX4" fmla="*/ 304800 w 785813"/>
                <a:gd name="connsiteY4" fmla="*/ 352425 h 859632"/>
                <a:gd name="connsiteX5" fmla="*/ 342900 w 785813"/>
                <a:gd name="connsiteY5" fmla="*/ 288132 h 859632"/>
                <a:gd name="connsiteX6" fmla="*/ 357188 w 785813"/>
                <a:gd name="connsiteY6" fmla="*/ 269082 h 859632"/>
                <a:gd name="connsiteX7" fmla="*/ 364332 w 785813"/>
                <a:gd name="connsiteY7" fmla="*/ 250032 h 859632"/>
                <a:gd name="connsiteX8" fmla="*/ 366713 w 785813"/>
                <a:gd name="connsiteY8" fmla="*/ 228600 h 859632"/>
                <a:gd name="connsiteX9" fmla="*/ 357188 w 785813"/>
                <a:gd name="connsiteY9" fmla="*/ 202407 h 859632"/>
                <a:gd name="connsiteX10" fmla="*/ 302419 w 785813"/>
                <a:gd name="connsiteY10" fmla="*/ 138113 h 859632"/>
                <a:gd name="connsiteX11" fmla="*/ 230982 w 785813"/>
                <a:gd name="connsiteY11" fmla="*/ 61913 h 859632"/>
                <a:gd name="connsiteX12" fmla="*/ 214313 w 785813"/>
                <a:gd name="connsiteY12" fmla="*/ 42863 h 859632"/>
                <a:gd name="connsiteX13" fmla="*/ 209550 w 785813"/>
                <a:gd name="connsiteY13" fmla="*/ 26194 h 859632"/>
                <a:gd name="connsiteX14" fmla="*/ 214313 w 785813"/>
                <a:gd name="connsiteY14" fmla="*/ 14288 h 859632"/>
                <a:gd name="connsiteX15" fmla="*/ 226219 w 785813"/>
                <a:gd name="connsiteY15" fmla="*/ 4763 h 859632"/>
                <a:gd name="connsiteX16" fmla="*/ 261938 w 785813"/>
                <a:gd name="connsiteY16" fmla="*/ 0 h 859632"/>
                <a:gd name="connsiteX17" fmla="*/ 326232 w 785813"/>
                <a:gd name="connsiteY17" fmla="*/ 7144 h 859632"/>
                <a:gd name="connsiteX18" fmla="*/ 392907 w 785813"/>
                <a:gd name="connsiteY18" fmla="*/ 23813 h 859632"/>
                <a:gd name="connsiteX19" fmla="*/ 435769 w 785813"/>
                <a:gd name="connsiteY19" fmla="*/ 38100 h 859632"/>
                <a:gd name="connsiteX20" fmla="*/ 497682 w 785813"/>
                <a:gd name="connsiteY20" fmla="*/ 66675 h 859632"/>
                <a:gd name="connsiteX21" fmla="*/ 597694 w 785813"/>
                <a:gd name="connsiteY21" fmla="*/ 119063 h 859632"/>
                <a:gd name="connsiteX22" fmla="*/ 700088 w 785813"/>
                <a:gd name="connsiteY22" fmla="*/ 185738 h 859632"/>
                <a:gd name="connsiteX23" fmla="*/ 747713 w 785813"/>
                <a:gd name="connsiteY23" fmla="*/ 219075 h 859632"/>
                <a:gd name="connsiteX24" fmla="*/ 764382 w 785813"/>
                <a:gd name="connsiteY24" fmla="*/ 233363 h 859632"/>
                <a:gd name="connsiteX25" fmla="*/ 776288 w 785813"/>
                <a:gd name="connsiteY25" fmla="*/ 250032 h 859632"/>
                <a:gd name="connsiteX26" fmla="*/ 785813 w 785813"/>
                <a:gd name="connsiteY26" fmla="*/ 269082 h 859632"/>
                <a:gd name="connsiteX27" fmla="*/ 785813 w 785813"/>
                <a:gd name="connsiteY27" fmla="*/ 280988 h 859632"/>
                <a:gd name="connsiteX28" fmla="*/ 776288 w 785813"/>
                <a:gd name="connsiteY28" fmla="*/ 302419 h 859632"/>
                <a:gd name="connsiteX29" fmla="*/ 747713 w 785813"/>
                <a:gd name="connsiteY29" fmla="*/ 321469 h 859632"/>
                <a:gd name="connsiteX30" fmla="*/ 645319 w 785813"/>
                <a:gd name="connsiteY30" fmla="*/ 371475 h 859632"/>
                <a:gd name="connsiteX31" fmla="*/ 533400 w 785813"/>
                <a:gd name="connsiteY31" fmla="*/ 428625 h 859632"/>
                <a:gd name="connsiteX32" fmla="*/ 378619 w 785813"/>
                <a:gd name="connsiteY32" fmla="*/ 581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3" h="859632">
                  <a:moveTo>
                    <a:pt x="378619" y="581025"/>
                  </a:moveTo>
                  <a:lnTo>
                    <a:pt x="83344" y="857250"/>
                  </a:lnTo>
                  <a:lnTo>
                    <a:pt x="0" y="859632"/>
                  </a:lnTo>
                  <a:lnTo>
                    <a:pt x="166688" y="595313"/>
                  </a:lnTo>
                  <a:lnTo>
                    <a:pt x="304800" y="352425"/>
                  </a:lnTo>
                  <a:lnTo>
                    <a:pt x="342900" y="288132"/>
                  </a:lnTo>
                  <a:lnTo>
                    <a:pt x="357188" y="269082"/>
                  </a:lnTo>
                  <a:lnTo>
                    <a:pt x="364332" y="250032"/>
                  </a:lnTo>
                  <a:lnTo>
                    <a:pt x="366713" y="228600"/>
                  </a:lnTo>
                  <a:lnTo>
                    <a:pt x="357188" y="202407"/>
                  </a:lnTo>
                  <a:lnTo>
                    <a:pt x="302419" y="138113"/>
                  </a:lnTo>
                  <a:lnTo>
                    <a:pt x="230982" y="61913"/>
                  </a:lnTo>
                  <a:lnTo>
                    <a:pt x="214313" y="42863"/>
                  </a:lnTo>
                  <a:lnTo>
                    <a:pt x="209550" y="26194"/>
                  </a:lnTo>
                  <a:lnTo>
                    <a:pt x="214313" y="14288"/>
                  </a:lnTo>
                  <a:lnTo>
                    <a:pt x="226219" y="4763"/>
                  </a:lnTo>
                  <a:lnTo>
                    <a:pt x="261938" y="0"/>
                  </a:lnTo>
                  <a:lnTo>
                    <a:pt x="326232" y="7144"/>
                  </a:lnTo>
                  <a:lnTo>
                    <a:pt x="392907" y="23813"/>
                  </a:lnTo>
                  <a:lnTo>
                    <a:pt x="435769" y="38100"/>
                  </a:lnTo>
                  <a:lnTo>
                    <a:pt x="497682" y="66675"/>
                  </a:lnTo>
                  <a:lnTo>
                    <a:pt x="597694" y="119063"/>
                  </a:lnTo>
                  <a:lnTo>
                    <a:pt x="700088" y="185738"/>
                  </a:lnTo>
                  <a:lnTo>
                    <a:pt x="747713" y="219075"/>
                  </a:lnTo>
                  <a:lnTo>
                    <a:pt x="764382" y="233363"/>
                  </a:lnTo>
                  <a:lnTo>
                    <a:pt x="776288" y="250032"/>
                  </a:lnTo>
                  <a:lnTo>
                    <a:pt x="785813" y="269082"/>
                  </a:lnTo>
                  <a:lnTo>
                    <a:pt x="785813" y="280988"/>
                  </a:lnTo>
                  <a:lnTo>
                    <a:pt x="776288" y="302419"/>
                  </a:lnTo>
                  <a:lnTo>
                    <a:pt x="747713" y="321469"/>
                  </a:lnTo>
                  <a:lnTo>
                    <a:pt x="645319" y="371475"/>
                  </a:lnTo>
                  <a:lnTo>
                    <a:pt x="533400" y="428625"/>
                  </a:lnTo>
                  <a:lnTo>
                    <a:pt x="3786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9">
              <a:extLst>
                <a:ext uri="{FF2B5EF4-FFF2-40B4-BE49-F238E27FC236}">
                  <a16:creationId xmlns:a16="http://schemas.microsoft.com/office/drawing/2014/main" id="{D27B692D-5D30-412C-9555-069C1F99AEF2}"/>
                </a:ext>
              </a:extLst>
            </p:cNvPr>
            <p:cNvSpPr/>
            <p:nvPr/>
          </p:nvSpPr>
          <p:spPr>
            <a:xfrm>
              <a:off x="3884613" y="2305051"/>
              <a:ext cx="438150" cy="1057275"/>
            </a:xfrm>
            <a:custGeom>
              <a:avLst/>
              <a:gdLst>
                <a:gd name="connsiteX0" fmla="*/ 335756 w 438150"/>
                <a:gd name="connsiteY0" fmla="*/ 769144 h 1057275"/>
                <a:gd name="connsiteX1" fmla="*/ 254794 w 438150"/>
                <a:gd name="connsiteY1" fmla="*/ 938213 h 1057275"/>
                <a:gd name="connsiteX2" fmla="*/ 226219 w 438150"/>
                <a:gd name="connsiteY2" fmla="*/ 995363 h 1057275"/>
                <a:gd name="connsiteX3" fmla="*/ 197644 w 438150"/>
                <a:gd name="connsiteY3" fmla="*/ 1026319 h 1057275"/>
                <a:gd name="connsiteX4" fmla="*/ 166688 w 438150"/>
                <a:gd name="connsiteY4" fmla="*/ 1047750 h 1057275"/>
                <a:gd name="connsiteX5" fmla="*/ 140494 w 438150"/>
                <a:gd name="connsiteY5" fmla="*/ 1057275 h 1057275"/>
                <a:gd name="connsiteX6" fmla="*/ 119063 w 438150"/>
                <a:gd name="connsiteY6" fmla="*/ 1057275 h 1057275"/>
                <a:gd name="connsiteX7" fmla="*/ 92869 w 438150"/>
                <a:gd name="connsiteY7" fmla="*/ 1050131 h 1057275"/>
                <a:gd name="connsiteX8" fmla="*/ 71438 w 438150"/>
                <a:gd name="connsiteY8" fmla="*/ 1035844 h 1057275"/>
                <a:gd name="connsiteX9" fmla="*/ 45244 w 438150"/>
                <a:gd name="connsiteY9" fmla="*/ 1012031 h 1057275"/>
                <a:gd name="connsiteX10" fmla="*/ 26194 w 438150"/>
                <a:gd name="connsiteY10" fmla="*/ 990600 h 1057275"/>
                <a:gd name="connsiteX11" fmla="*/ 11906 w 438150"/>
                <a:gd name="connsiteY11" fmla="*/ 954881 h 1057275"/>
                <a:gd name="connsiteX12" fmla="*/ 4763 w 438150"/>
                <a:gd name="connsiteY12" fmla="*/ 902494 h 1057275"/>
                <a:gd name="connsiteX13" fmla="*/ 0 w 438150"/>
                <a:gd name="connsiteY13" fmla="*/ 842963 h 1057275"/>
                <a:gd name="connsiteX14" fmla="*/ 9525 w 438150"/>
                <a:gd name="connsiteY14" fmla="*/ 802481 h 1057275"/>
                <a:gd name="connsiteX15" fmla="*/ 45244 w 438150"/>
                <a:gd name="connsiteY15" fmla="*/ 747713 h 1057275"/>
                <a:gd name="connsiteX16" fmla="*/ 88106 w 438150"/>
                <a:gd name="connsiteY16" fmla="*/ 676275 h 1057275"/>
                <a:gd name="connsiteX17" fmla="*/ 135731 w 438150"/>
                <a:gd name="connsiteY17" fmla="*/ 588169 h 1057275"/>
                <a:gd name="connsiteX18" fmla="*/ 178594 w 438150"/>
                <a:gd name="connsiteY18" fmla="*/ 469106 h 1057275"/>
                <a:gd name="connsiteX19" fmla="*/ 197644 w 438150"/>
                <a:gd name="connsiteY19" fmla="*/ 385763 h 1057275"/>
                <a:gd name="connsiteX20" fmla="*/ 204788 w 438150"/>
                <a:gd name="connsiteY20" fmla="*/ 338138 h 1057275"/>
                <a:gd name="connsiteX21" fmla="*/ 204788 w 438150"/>
                <a:gd name="connsiteY21" fmla="*/ 276225 h 1057275"/>
                <a:gd name="connsiteX22" fmla="*/ 200025 w 438150"/>
                <a:gd name="connsiteY22" fmla="*/ 209550 h 1057275"/>
                <a:gd name="connsiteX23" fmla="*/ 190500 w 438150"/>
                <a:gd name="connsiteY23" fmla="*/ 157163 h 1057275"/>
                <a:gd name="connsiteX24" fmla="*/ 164306 w 438150"/>
                <a:gd name="connsiteY24" fmla="*/ 80963 h 1057275"/>
                <a:gd name="connsiteX25" fmla="*/ 145256 w 438150"/>
                <a:gd name="connsiteY25" fmla="*/ 40481 h 1057275"/>
                <a:gd name="connsiteX26" fmla="*/ 138113 w 438150"/>
                <a:gd name="connsiteY26" fmla="*/ 23813 h 1057275"/>
                <a:gd name="connsiteX27" fmla="*/ 138113 w 438150"/>
                <a:gd name="connsiteY27" fmla="*/ 9525 h 1057275"/>
                <a:gd name="connsiteX28" fmla="*/ 147638 w 438150"/>
                <a:gd name="connsiteY28" fmla="*/ 0 h 1057275"/>
                <a:gd name="connsiteX29" fmla="*/ 164306 w 438150"/>
                <a:gd name="connsiteY29" fmla="*/ 0 h 1057275"/>
                <a:gd name="connsiteX30" fmla="*/ 190500 w 438150"/>
                <a:gd name="connsiteY30" fmla="*/ 9525 h 1057275"/>
                <a:gd name="connsiteX31" fmla="*/ 254794 w 438150"/>
                <a:gd name="connsiteY31" fmla="*/ 50006 h 1057275"/>
                <a:gd name="connsiteX32" fmla="*/ 314325 w 438150"/>
                <a:gd name="connsiteY32" fmla="*/ 90488 h 1057275"/>
                <a:gd name="connsiteX33" fmla="*/ 409575 w 438150"/>
                <a:gd name="connsiteY33" fmla="*/ 164306 h 1057275"/>
                <a:gd name="connsiteX34" fmla="*/ 438150 w 438150"/>
                <a:gd name="connsiteY34" fmla="*/ 185738 h 1057275"/>
                <a:gd name="connsiteX35" fmla="*/ 433388 w 438150"/>
                <a:gd name="connsiteY35" fmla="*/ 292894 h 1057275"/>
                <a:gd name="connsiteX36" fmla="*/ 423863 w 438150"/>
                <a:gd name="connsiteY36" fmla="*/ 435769 h 1057275"/>
                <a:gd name="connsiteX37" fmla="*/ 400050 w 438150"/>
                <a:gd name="connsiteY37" fmla="*/ 573881 h 1057275"/>
                <a:gd name="connsiteX38" fmla="*/ 373856 w 438150"/>
                <a:gd name="connsiteY38" fmla="*/ 669131 h 1057275"/>
                <a:gd name="connsiteX39" fmla="*/ 335756 w 438150"/>
                <a:gd name="connsiteY39" fmla="*/ 769144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8150" h="1057275">
                  <a:moveTo>
                    <a:pt x="335756" y="769144"/>
                  </a:moveTo>
                  <a:lnTo>
                    <a:pt x="254794" y="938213"/>
                  </a:lnTo>
                  <a:lnTo>
                    <a:pt x="226219" y="995363"/>
                  </a:lnTo>
                  <a:lnTo>
                    <a:pt x="197644" y="1026319"/>
                  </a:lnTo>
                  <a:lnTo>
                    <a:pt x="166688" y="1047750"/>
                  </a:lnTo>
                  <a:lnTo>
                    <a:pt x="140494" y="1057275"/>
                  </a:lnTo>
                  <a:lnTo>
                    <a:pt x="119063" y="1057275"/>
                  </a:lnTo>
                  <a:lnTo>
                    <a:pt x="92869" y="1050131"/>
                  </a:lnTo>
                  <a:lnTo>
                    <a:pt x="71438" y="1035844"/>
                  </a:lnTo>
                  <a:lnTo>
                    <a:pt x="45244" y="1012031"/>
                  </a:lnTo>
                  <a:lnTo>
                    <a:pt x="26194" y="990600"/>
                  </a:lnTo>
                  <a:lnTo>
                    <a:pt x="11906" y="954881"/>
                  </a:lnTo>
                  <a:lnTo>
                    <a:pt x="4763" y="902494"/>
                  </a:lnTo>
                  <a:lnTo>
                    <a:pt x="0" y="842963"/>
                  </a:lnTo>
                  <a:lnTo>
                    <a:pt x="9525" y="802481"/>
                  </a:lnTo>
                  <a:lnTo>
                    <a:pt x="45244" y="747713"/>
                  </a:lnTo>
                  <a:lnTo>
                    <a:pt x="88106" y="676275"/>
                  </a:lnTo>
                  <a:lnTo>
                    <a:pt x="135731" y="588169"/>
                  </a:lnTo>
                  <a:lnTo>
                    <a:pt x="178594" y="469106"/>
                  </a:lnTo>
                  <a:lnTo>
                    <a:pt x="197644" y="385763"/>
                  </a:lnTo>
                  <a:lnTo>
                    <a:pt x="204788" y="338138"/>
                  </a:lnTo>
                  <a:lnTo>
                    <a:pt x="204788" y="276225"/>
                  </a:lnTo>
                  <a:lnTo>
                    <a:pt x="200025" y="209550"/>
                  </a:lnTo>
                  <a:lnTo>
                    <a:pt x="190500" y="157163"/>
                  </a:lnTo>
                  <a:lnTo>
                    <a:pt x="164306" y="80963"/>
                  </a:lnTo>
                  <a:lnTo>
                    <a:pt x="145256" y="40481"/>
                  </a:lnTo>
                  <a:lnTo>
                    <a:pt x="138113" y="23813"/>
                  </a:lnTo>
                  <a:lnTo>
                    <a:pt x="138113" y="9525"/>
                  </a:lnTo>
                  <a:lnTo>
                    <a:pt x="147638" y="0"/>
                  </a:lnTo>
                  <a:lnTo>
                    <a:pt x="164306" y="0"/>
                  </a:lnTo>
                  <a:lnTo>
                    <a:pt x="190500" y="9525"/>
                  </a:lnTo>
                  <a:lnTo>
                    <a:pt x="254794" y="50006"/>
                  </a:lnTo>
                  <a:lnTo>
                    <a:pt x="314325" y="90488"/>
                  </a:lnTo>
                  <a:lnTo>
                    <a:pt x="409575" y="164306"/>
                  </a:lnTo>
                  <a:lnTo>
                    <a:pt x="438150" y="185738"/>
                  </a:lnTo>
                  <a:lnTo>
                    <a:pt x="433388" y="292894"/>
                  </a:lnTo>
                  <a:lnTo>
                    <a:pt x="423863" y="435769"/>
                  </a:lnTo>
                  <a:lnTo>
                    <a:pt x="400050" y="573881"/>
                  </a:lnTo>
                  <a:lnTo>
                    <a:pt x="373856" y="669131"/>
                  </a:lnTo>
                  <a:lnTo>
                    <a:pt x="335756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11">
              <a:extLst>
                <a:ext uri="{FF2B5EF4-FFF2-40B4-BE49-F238E27FC236}">
                  <a16:creationId xmlns:a16="http://schemas.microsoft.com/office/drawing/2014/main" id="{E8A2F3EB-6934-4461-B430-F99EC3D4E6CA}"/>
                </a:ext>
              </a:extLst>
            </p:cNvPr>
            <p:cNvSpPr/>
            <p:nvPr/>
          </p:nvSpPr>
          <p:spPr>
            <a:xfrm>
              <a:off x="4883152" y="2820989"/>
              <a:ext cx="561975" cy="695325"/>
            </a:xfrm>
            <a:custGeom>
              <a:avLst/>
              <a:gdLst>
                <a:gd name="connsiteX0" fmla="*/ 250031 w 561975"/>
                <a:gd name="connsiteY0" fmla="*/ 500063 h 695325"/>
                <a:gd name="connsiteX1" fmla="*/ 195262 w 561975"/>
                <a:gd name="connsiteY1" fmla="*/ 335757 h 695325"/>
                <a:gd name="connsiteX2" fmla="*/ 147637 w 561975"/>
                <a:gd name="connsiteY2" fmla="*/ 228600 h 695325"/>
                <a:gd name="connsiteX3" fmla="*/ 71437 w 561975"/>
                <a:gd name="connsiteY3" fmla="*/ 128588 h 695325"/>
                <a:gd name="connsiteX4" fmla="*/ 21431 w 561975"/>
                <a:gd name="connsiteY4" fmla="*/ 64294 h 695325"/>
                <a:gd name="connsiteX5" fmla="*/ 4762 w 561975"/>
                <a:gd name="connsiteY5" fmla="*/ 42863 h 695325"/>
                <a:gd name="connsiteX6" fmla="*/ 0 w 561975"/>
                <a:gd name="connsiteY6" fmla="*/ 26194 h 695325"/>
                <a:gd name="connsiteX7" fmla="*/ 0 w 561975"/>
                <a:gd name="connsiteY7" fmla="*/ 14288 h 695325"/>
                <a:gd name="connsiteX8" fmla="*/ 7143 w 561975"/>
                <a:gd name="connsiteY8" fmla="*/ 2382 h 695325"/>
                <a:gd name="connsiteX9" fmla="*/ 30956 w 561975"/>
                <a:gd name="connsiteY9" fmla="*/ 0 h 695325"/>
                <a:gd name="connsiteX10" fmla="*/ 59531 w 561975"/>
                <a:gd name="connsiteY10" fmla="*/ 2382 h 695325"/>
                <a:gd name="connsiteX11" fmla="*/ 147637 w 561975"/>
                <a:gd name="connsiteY11" fmla="*/ 9525 h 695325"/>
                <a:gd name="connsiteX12" fmla="*/ 304800 w 561975"/>
                <a:gd name="connsiteY12" fmla="*/ 26194 h 695325"/>
                <a:gd name="connsiteX13" fmla="*/ 385762 w 561975"/>
                <a:gd name="connsiteY13" fmla="*/ 42863 h 695325"/>
                <a:gd name="connsiteX14" fmla="*/ 419100 w 561975"/>
                <a:gd name="connsiteY14" fmla="*/ 176213 h 695325"/>
                <a:gd name="connsiteX15" fmla="*/ 452437 w 561975"/>
                <a:gd name="connsiteY15" fmla="*/ 292894 h 695325"/>
                <a:gd name="connsiteX16" fmla="*/ 469106 w 561975"/>
                <a:gd name="connsiteY16" fmla="*/ 366713 h 695325"/>
                <a:gd name="connsiteX17" fmla="*/ 483393 w 561975"/>
                <a:gd name="connsiteY17" fmla="*/ 445294 h 695325"/>
                <a:gd name="connsiteX18" fmla="*/ 561975 w 561975"/>
                <a:gd name="connsiteY18" fmla="*/ 559594 h 695325"/>
                <a:gd name="connsiteX19" fmla="*/ 523875 w 561975"/>
                <a:gd name="connsiteY19" fmla="*/ 621507 h 695325"/>
                <a:gd name="connsiteX20" fmla="*/ 481012 w 561975"/>
                <a:gd name="connsiteY20" fmla="*/ 661988 h 695325"/>
                <a:gd name="connsiteX21" fmla="*/ 442912 w 561975"/>
                <a:gd name="connsiteY21" fmla="*/ 683419 h 695325"/>
                <a:gd name="connsiteX22" fmla="*/ 407193 w 561975"/>
                <a:gd name="connsiteY22" fmla="*/ 695325 h 695325"/>
                <a:gd name="connsiteX23" fmla="*/ 383381 w 561975"/>
                <a:gd name="connsiteY23" fmla="*/ 695325 h 695325"/>
                <a:gd name="connsiteX24" fmla="*/ 359568 w 561975"/>
                <a:gd name="connsiteY24" fmla="*/ 688182 h 695325"/>
                <a:gd name="connsiteX25" fmla="*/ 328612 w 561975"/>
                <a:gd name="connsiteY25" fmla="*/ 661988 h 695325"/>
                <a:gd name="connsiteX26" fmla="*/ 292893 w 561975"/>
                <a:gd name="connsiteY26" fmla="*/ 619125 h 695325"/>
                <a:gd name="connsiteX27" fmla="*/ 266700 w 561975"/>
                <a:gd name="connsiteY27" fmla="*/ 569119 h 695325"/>
                <a:gd name="connsiteX28" fmla="*/ 250031 w 561975"/>
                <a:gd name="connsiteY28" fmla="*/ 500063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1975" h="695325">
                  <a:moveTo>
                    <a:pt x="250031" y="500063"/>
                  </a:moveTo>
                  <a:lnTo>
                    <a:pt x="195262" y="335757"/>
                  </a:lnTo>
                  <a:lnTo>
                    <a:pt x="147637" y="228600"/>
                  </a:lnTo>
                  <a:lnTo>
                    <a:pt x="71437" y="128588"/>
                  </a:lnTo>
                  <a:lnTo>
                    <a:pt x="21431" y="64294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2382"/>
                  </a:lnTo>
                  <a:lnTo>
                    <a:pt x="30956" y="0"/>
                  </a:lnTo>
                  <a:lnTo>
                    <a:pt x="59531" y="2382"/>
                  </a:lnTo>
                  <a:lnTo>
                    <a:pt x="147637" y="9525"/>
                  </a:lnTo>
                  <a:lnTo>
                    <a:pt x="304800" y="26194"/>
                  </a:lnTo>
                  <a:lnTo>
                    <a:pt x="385762" y="42863"/>
                  </a:lnTo>
                  <a:lnTo>
                    <a:pt x="419100" y="176213"/>
                  </a:lnTo>
                  <a:lnTo>
                    <a:pt x="452437" y="292894"/>
                  </a:lnTo>
                  <a:lnTo>
                    <a:pt x="469106" y="366713"/>
                  </a:lnTo>
                  <a:lnTo>
                    <a:pt x="483393" y="445294"/>
                  </a:lnTo>
                  <a:lnTo>
                    <a:pt x="561975" y="559594"/>
                  </a:lnTo>
                  <a:lnTo>
                    <a:pt x="523875" y="621507"/>
                  </a:lnTo>
                  <a:lnTo>
                    <a:pt x="481012" y="661988"/>
                  </a:lnTo>
                  <a:lnTo>
                    <a:pt x="442912" y="683419"/>
                  </a:lnTo>
                  <a:lnTo>
                    <a:pt x="407193" y="695325"/>
                  </a:lnTo>
                  <a:lnTo>
                    <a:pt x="383381" y="695325"/>
                  </a:lnTo>
                  <a:lnTo>
                    <a:pt x="359568" y="688182"/>
                  </a:lnTo>
                  <a:lnTo>
                    <a:pt x="328612" y="661988"/>
                  </a:lnTo>
                  <a:lnTo>
                    <a:pt x="292893" y="619125"/>
                  </a:lnTo>
                  <a:lnTo>
                    <a:pt x="266700" y="569119"/>
                  </a:lnTo>
                  <a:lnTo>
                    <a:pt x="250031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DAB3FBBA-1FD0-4DCF-AB46-34546A934849}"/>
                </a:ext>
              </a:extLst>
            </p:cNvPr>
            <p:cNvSpPr/>
            <p:nvPr/>
          </p:nvSpPr>
          <p:spPr>
            <a:xfrm>
              <a:off x="6289676" y="5303839"/>
              <a:ext cx="1190625" cy="758825"/>
            </a:xfrm>
            <a:custGeom>
              <a:avLst/>
              <a:gdLst>
                <a:gd name="connsiteX0" fmla="*/ 762000 w 1190625"/>
                <a:gd name="connsiteY0" fmla="*/ 552450 h 759619"/>
                <a:gd name="connsiteX1" fmla="*/ 566738 w 1190625"/>
                <a:gd name="connsiteY1" fmla="*/ 395287 h 759619"/>
                <a:gd name="connsiteX2" fmla="*/ 452438 w 1190625"/>
                <a:gd name="connsiteY2" fmla="*/ 309562 h 759619"/>
                <a:gd name="connsiteX3" fmla="*/ 316707 w 1190625"/>
                <a:gd name="connsiteY3" fmla="*/ 221456 h 759619"/>
                <a:gd name="connsiteX4" fmla="*/ 173832 w 1190625"/>
                <a:gd name="connsiteY4" fmla="*/ 138112 h 759619"/>
                <a:gd name="connsiteX5" fmla="*/ 47625 w 1190625"/>
                <a:gd name="connsiteY5" fmla="*/ 71437 h 759619"/>
                <a:gd name="connsiteX6" fmla="*/ 21432 w 1190625"/>
                <a:gd name="connsiteY6" fmla="*/ 57150 h 759619"/>
                <a:gd name="connsiteX7" fmla="*/ 4763 w 1190625"/>
                <a:gd name="connsiteY7" fmla="*/ 40481 h 759619"/>
                <a:gd name="connsiteX8" fmla="*/ 0 w 1190625"/>
                <a:gd name="connsiteY8" fmla="*/ 26194 h 759619"/>
                <a:gd name="connsiteX9" fmla="*/ 4763 w 1190625"/>
                <a:gd name="connsiteY9" fmla="*/ 7144 h 759619"/>
                <a:gd name="connsiteX10" fmla="*/ 19050 w 1190625"/>
                <a:gd name="connsiteY10" fmla="*/ 0 h 759619"/>
                <a:gd name="connsiteX11" fmla="*/ 57150 w 1190625"/>
                <a:gd name="connsiteY11" fmla="*/ 0 h 759619"/>
                <a:gd name="connsiteX12" fmla="*/ 171450 w 1190625"/>
                <a:gd name="connsiteY12" fmla="*/ 23812 h 759619"/>
                <a:gd name="connsiteX13" fmla="*/ 385763 w 1190625"/>
                <a:gd name="connsiteY13" fmla="*/ 78581 h 759619"/>
                <a:gd name="connsiteX14" fmla="*/ 607219 w 1190625"/>
                <a:gd name="connsiteY14" fmla="*/ 142875 h 759619"/>
                <a:gd name="connsiteX15" fmla="*/ 833438 w 1190625"/>
                <a:gd name="connsiteY15" fmla="*/ 228600 h 759619"/>
                <a:gd name="connsiteX16" fmla="*/ 885825 w 1190625"/>
                <a:gd name="connsiteY16" fmla="*/ 261937 h 759619"/>
                <a:gd name="connsiteX17" fmla="*/ 988219 w 1190625"/>
                <a:gd name="connsiteY17" fmla="*/ 340519 h 759619"/>
                <a:gd name="connsiteX18" fmla="*/ 1054894 w 1190625"/>
                <a:gd name="connsiteY18" fmla="*/ 409575 h 759619"/>
                <a:gd name="connsiteX19" fmla="*/ 1131094 w 1190625"/>
                <a:gd name="connsiteY19" fmla="*/ 507206 h 759619"/>
                <a:gd name="connsiteX20" fmla="*/ 1169194 w 1190625"/>
                <a:gd name="connsiteY20" fmla="*/ 569119 h 759619"/>
                <a:gd name="connsiteX21" fmla="*/ 1188244 w 1190625"/>
                <a:gd name="connsiteY21" fmla="*/ 621506 h 759619"/>
                <a:gd name="connsiteX22" fmla="*/ 1190625 w 1190625"/>
                <a:gd name="connsiteY22" fmla="*/ 661987 h 759619"/>
                <a:gd name="connsiteX23" fmla="*/ 1181100 w 1190625"/>
                <a:gd name="connsiteY23" fmla="*/ 711994 h 759619"/>
                <a:gd name="connsiteX24" fmla="*/ 1157288 w 1190625"/>
                <a:gd name="connsiteY24" fmla="*/ 740569 h 759619"/>
                <a:gd name="connsiteX25" fmla="*/ 1128713 w 1190625"/>
                <a:gd name="connsiteY25" fmla="*/ 754856 h 759619"/>
                <a:gd name="connsiteX26" fmla="*/ 1088232 w 1190625"/>
                <a:gd name="connsiteY26" fmla="*/ 759619 h 759619"/>
                <a:gd name="connsiteX27" fmla="*/ 1059657 w 1190625"/>
                <a:gd name="connsiteY27" fmla="*/ 757237 h 759619"/>
                <a:gd name="connsiteX28" fmla="*/ 1007269 w 1190625"/>
                <a:gd name="connsiteY28" fmla="*/ 738187 h 759619"/>
                <a:gd name="connsiteX29" fmla="*/ 926307 w 1190625"/>
                <a:gd name="connsiteY29" fmla="*/ 685800 h 759619"/>
                <a:gd name="connsiteX30" fmla="*/ 762000 w 1190625"/>
                <a:gd name="connsiteY30" fmla="*/ 55245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0625" h="759619">
                  <a:moveTo>
                    <a:pt x="762000" y="552450"/>
                  </a:moveTo>
                  <a:lnTo>
                    <a:pt x="566738" y="395287"/>
                  </a:lnTo>
                  <a:lnTo>
                    <a:pt x="452438" y="309562"/>
                  </a:lnTo>
                  <a:lnTo>
                    <a:pt x="316707" y="221456"/>
                  </a:lnTo>
                  <a:lnTo>
                    <a:pt x="173832" y="138112"/>
                  </a:lnTo>
                  <a:lnTo>
                    <a:pt x="47625" y="71437"/>
                  </a:lnTo>
                  <a:lnTo>
                    <a:pt x="21432" y="57150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7150" y="0"/>
                  </a:lnTo>
                  <a:lnTo>
                    <a:pt x="171450" y="23812"/>
                  </a:lnTo>
                  <a:lnTo>
                    <a:pt x="385763" y="78581"/>
                  </a:lnTo>
                  <a:lnTo>
                    <a:pt x="607219" y="142875"/>
                  </a:lnTo>
                  <a:lnTo>
                    <a:pt x="833438" y="228600"/>
                  </a:lnTo>
                  <a:lnTo>
                    <a:pt x="885825" y="261937"/>
                  </a:lnTo>
                  <a:lnTo>
                    <a:pt x="988219" y="340519"/>
                  </a:lnTo>
                  <a:lnTo>
                    <a:pt x="1054894" y="409575"/>
                  </a:lnTo>
                  <a:lnTo>
                    <a:pt x="1131094" y="507206"/>
                  </a:lnTo>
                  <a:lnTo>
                    <a:pt x="1169194" y="569119"/>
                  </a:lnTo>
                  <a:lnTo>
                    <a:pt x="1188244" y="621506"/>
                  </a:lnTo>
                  <a:lnTo>
                    <a:pt x="1190625" y="661987"/>
                  </a:lnTo>
                  <a:lnTo>
                    <a:pt x="1181100" y="711994"/>
                  </a:lnTo>
                  <a:lnTo>
                    <a:pt x="1157288" y="740569"/>
                  </a:lnTo>
                  <a:lnTo>
                    <a:pt x="1128713" y="754856"/>
                  </a:lnTo>
                  <a:lnTo>
                    <a:pt x="1088232" y="759619"/>
                  </a:lnTo>
                  <a:lnTo>
                    <a:pt x="1059657" y="757237"/>
                  </a:lnTo>
                  <a:lnTo>
                    <a:pt x="1007269" y="738187"/>
                  </a:lnTo>
                  <a:lnTo>
                    <a:pt x="926307" y="685800"/>
                  </a:lnTo>
                  <a:lnTo>
                    <a:pt x="76200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25">
              <a:extLst>
                <a:ext uri="{FF2B5EF4-FFF2-40B4-BE49-F238E27FC236}">
                  <a16:creationId xmlns:a16="http://schemas.microsoft.com/office/drawing/2014/main" id="{2DEF4369-1B59-4E0D-8258-60EA06DA0705}"/>
                </a:ext>
              </a:extLst>
            </p:cNvPr>
            <p:cNvSpPr/>
            <p:nvPr/>
          </p:nvSpPr>
          <p:spPr>
            <a:xfrm rot="16200000">
              <a:off x="4161633" y="4309270"/>
              <a:ext cx="1800225" cy="388937"/>
            </a:xfrm>
            <a:custGeom>
              <a:avLst/>
              <a:gdLst>
                <a:gd name="connsiteX0" fmla="*/ 945357 w 1800225"/>
                <a:gd name="connsiteY0" fmla="*/ 385763 h 388144"/>
                <a:gd name="connsiteX1" fmla="*/ 664369 w 1800225"/>
                <a:gd name="connsiteY1" fmla="*/ 388144 h 388144"/>
                <a:gd name="connsiteX2" fmla="*/ 238125 w 1800225"/>
                <a:gd name="connsiteY2" fmla="*/ 364331 h 388144"/>
                <a:gd name="connsiteX3" fmla="*/ 126207 w 1800225"/>
                <a:gd name="connsiteY3" fmla="*/ 323850 h 388144"/>
                <a:gd name="connsiteX4" fmla="*/ 73819 w 1800225"/>
                <a:gd name="connsiteY4" fmla="*/ 307181 h 388144"/>
                <a:gd name="connsiteX5" fmla="*/ 45244 w 1800225"/>
                <a:gd name="connsiteY5" fmla="*/ 290513 h 388144"/>
                <a:gd name="connsiteX6" fmla="*/ 16669 w 1800225"/>
                <a:gd name="connsiteY6" fmla="*/ 266700 h 388144"/>
                <a:gd name="connsiteX7" fmla="*/ 4763 w 1800225"/>
                <a:gd name="connsiteY7" fmla="*/ 250031 h 388144"/>
                <a:gd name="connsiteX8" fmla="*/ 0 w 1800225"/>
                <a:gd name="connsiteY8" fmla="*/ 223838 h 388144"/>
                <a:gd name="connsiteX9" fmla="*/ 11907 w 1800225"/>
                <a:gd name="connsiteY9" fmla="*/ 192881 h 388144"/>
                <a:gd name="connsiteX10" fmla="*/ 33338 w 1800225"/>
                <a:gd name="connsiteY10" fmla="*/ 169069 h 388144"/>
                <a:gd name="connsiteX11" fmla="*/ 80963 w 1800225"/>
                <a:gd name="connsiteY11" fmla="*/ 145256 h 388144"/>
                <a:gd name="connsiteX12" fmla="*/ 171450 w 1800225"/>
                <a:gd name="connsiteY12" fmla="*/ 121444 h 388144"/>
                <a:gd name="connsiteX13" fmla="*/ 297657 w 1800225"/>
                <a:gd name="connsiteY13" fmla="*/ 100013 h 388144"/>
                <a:gd name="connsiteX14" fmla="*/ 397669 w 1800225"/>
                <a:gd name="connsiteY14" fmla="*/ 95250 h 388144"/>
                <a:gd name="connsiteX15" fmla="*/ 464344 w 1800225"/>
                <a:gd name="connsiteY15" fmla="*/ 116681 h 388144"/>
                <a:gd name="connsiteX16" fmla="*/ 535782 w 1800225"/>
                <a:gd name="connsiteY16" fmla="*/ 135731 h 388144"/>
                <a:gd name="connsiteX17" fmla="*/ 621507 w 1800225"/>
                <a:gd name="connsiteY17" fmla="*/ 150019 h 388144"/>
                <a:gd name="connsiteX18" fmla="*/ 735807 w 1800225"/>
                <a:gd name="connsiteY18" fmla="*/ 159544 h 388144"/>
                <a:gd name="connsiteX19" fmla="*/ 878682 w 1800225"/>
                <a:gd name="connsiteY19" fmla="*/ 161925 h 388144"/>
                <a:gd name="connsiteX20" fmla="*/ 1169194 w 1800225"/>
                <a:gd name="connsiteY20" fmla="*/ 164306 h 388144"/>
                <a:gd name="connsiteX21" fmla="*/ 1419225 w 1800225"/>
                <a:gd name="connsiteY21" fmla="*/ 164306 h 388144"/>
                <a:gd name="connsiteX22" fmla="*/ 1476375 w 1800225"/>
                <a:gd name="connsiteY22" fmla="*/ 157163 h 388144"/>
                <a:gd name="connsiteX23" fmla="*/ 1528763 w 1800225"/>
                <a:gd name="connsiteY23" fmla="*/ 145256 h 388144"/>
                <a:gd name="connsiteX24" fmla="*/ 1576388 w 1800225"/>
                <a:gd name="connsiteY24" fmla="*/ 130969 h 388144"/>
                <a:gd name="connsiteX25" fmla="*/ 1626394 w 1800225"/>
                <a:gd name="connsiteY25" fmla="*/ 104775 h 388144"/>
                <a:gd name="connsiteX26" fmla="*/ 1683544 w 1800225"/>
                <a:gd name="connsiteY26" fmla="*/ 64294 h 388144"/>
                <a:gd name="connsiteX27" fmla="*/ 1743075 w 1800225"/>
                <a:gd name="connsiteY27" fmla="*/ 14288 h 388144"/>
                <a:gd name="connsiteX28" fmla="*/ 1766888 w 1800225"/>
                <a:gd name="connsiteY28" fmla="*/ 0 h 388144"/>
                <a:gd name="connsiteX29" fmla="*/ 1788319 w 1800225"/>
                <a:gd name="connsiteY29" fmla="*/ 0 h 388144"/>
                <a:gd name="connsiteX30" fmla="*/ 1800225 w 1800225"/>
                <a:gd name="connsiteY30" fmla="*/ 9525 h 388144"/>
                <a:gd name="connsiteX31" fmla="*/ 1800225 w 1800225"/>
                <a:gd name="connsiteY31" fmla="*/ 42863 h 388144"/>
                <a:gd name="connsiteX32" fmla="*/ 1776413 w 1800225"/>
                <a:gd name="connsiteY32" fmla="*/ 119063 h 388144"/>
                <a:gd name="connsiteX33" fmla="*/ 1752600 w 1800225"/>
                <a:gd name="connsiteY33" fmla="*/ 190500 h 388144"/>
                <a:gd name="connsiteX34" fmla="*/ 1733550 w 1800225"/>
                <a:gd name="connsiteY34" fmla="*/ 230981 h 388144"/>
                <a:gd name="connsiteX35" fmla="*/ 1645444 w 1800225"/>
                <a:gd name="connsiteY35" fmla="*/ 357188 h 388144"/>
                <a:gd name="connsiteX36" fmla="*/ 1612107 w 1800225"/>
                <a:gd name="connsiteY36" fmla="*/ 385763 h 388144"/>
                <a:gd name="connsiteX37" fmla="*/ 1204913 w 1800225"/>
                <a:gd name="connsiteY37" fmla="*/ 383381 h 388144"/>
                <a:gd name="connsiteX38" fmla="*/ 945357 w 1800225"/>
                <a:gd name="connsiteY38" fmla="*/ 385763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0225" h="388144">
                  <a:moveTo>
                    <a:pt x="945357" y="385763"/>
                  </a:moveTo>
                  <a:lnTo>
                    <a:pt x="664369" y="388144"/>
                  </a:lnTo>
                  <a:lnTo>
                    <a:pt x="238125" y="364331"/>
                  </a:lnTo>
                  <a:lnTo>
                    <a:pt x="126207" y="323850"/>
                  </a:lnTo>
                  <a:lnTo>
                    <a:pt x="73819" y="307181"/>
                  </a:lnTo>
                  <a:lnTo>
                    <a:pt x="45244" y="290513"/>
                  </a:lnTo>
                  <a:lnTo>
                    <a:pt x="16669" y="266700"/>
                  </a:lnTo>
                  <a:lnTo>
                    <a:pt x="4763" y="250031"/>
                  </a:lnTo>
                  <a:lnTo>
                    <a:pt x="0" y="223838"/>
                  </a:lnTo>
                  <a:lnTo>
                    <a:pt x="11907" y="192881"/>
                  </a:lnTo>
                  <a:lnTo>
                    <a:pt x="33338" y="169069"/>
                  </a:lnTo>
                  <a:lnTo>
                    <a:pt x="80963" y="145256"/>
                  </a:lnTo>
                  <a:lnTo>
                    <a:pt x="171450" y="121444"/>
                  </a:lnTo>
                  <a:lnTo>
                    <a:pt x="297657" y="100013"/>
                  </a:lnTo>
                  <a:lnTo>
                    <a:pt x="397669" y="95250"/>
                  </a:lnTo>
                  <a:lnTo>
                    <a:pt x="464344" y="116681"/>
                  </a:lnTo>
                  <a:lnTo>
                    <a:pt x="535782" y="135731"/>
                  </a:lnTo>
                  <a:lnTo>
                    <a:pt x="621507" y="150019"/>
                  </a:lnTo>
                  <a:lnTo>
                    <a:pt x="735807" y="159544"/>
                  </a:lnTo>
                  <a:lnTo>
                    <a:pt x="878682" y="161925"/>
                  </a:lnTo>
                  <a:lnTo>
                    <a:pt x="1169194" y="164306"/>
                  </a:lnTo>
                  <a:lnTo>
                    <a:pt x="1419225" y="164306"/>
                  </a:lnTo>
                  <a:lnTo>
                    <a:pt x="1476375" y="157163"/>
                  </a:lnTo>
                  <a:lnTo>
                    <a:pt x="1528763" y="145256"/>
                  </a:lnTo>
                  <a:lnTo>
                    <a:pt x="1576388" y="130969"/>
                  </a:lnTo>
                  <a:lnTo>
                    <a:pt x="1626394" y="104775"/>
                  </a:lnTo>
                  <a:lnTo>
                    <a:pt x="1683544" y="64294"/>
                  </a:lnTo>
                  <a:lnTo>
                    <a:pt x="1743075" y="14288"/>
                  </a:lnTo>
                  <a:lnTo>
                    <a:pt x="1766888" y="0"/>
                  </a:lnTo>
                  <a:lnTo>
                    <a:pt x="1788319" y="0"/>
                  </a:lnTo>
                  <a:lnTo>
                    <a:pt x="1800225" y="9525"/>
                  </a:lnTo>
                  <a:lnTo>
                    <a:pt x="1800225" y="42863"/>
                  </a:lnTo>
                  <a:lnTo>
                    <a:pt x="1776413" y="119063"/>
                  </a:lnTo>
                  <a:lnTo>
                    <a:pt x="1752600" y="190500"/>
                  </a:lnTo>
                  <a:lnTo>
                    <a:pt x="1733550" y="230981"/>
                  </a:lnTo>
                  <a:lnTo>
                    <a:pt x="1645444" y="357188"/>
                  </a:lnTo>
                  <a:lnTo>
                    <a:pt x="1612107" y="385763"/>
                  </a:lnTo>
                  <a:lnTo>
                    <a:pt x="1204913" y="383381"/>
                  </a:lnTo>
                  <a:lnTo>
                    <a:pt x="945357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10">
              <a:extLst>
                <a:ext uri="{FF2B5EF4-FFF2-40B4-BE49-F238E27FC236}">
                  <a16:creationId xmlns:a16="http://schemas.microsoft.com/office/drawing/2014/main" id="{87462899-82BD-401E-9F6E-974C517FB689}"/>
                </a:ext>
              </a:extLst>
            </p:cNvPr>
            <p:cNvSpPr/>
            <p:nvPr/>
          </p:nvSpPr>
          <p:spPr>
            <a:xfrm>
              <a:off x="4224339" y="2157413"/>
              <a:ext cx="4098925" cy="487362"/>
            </a:xfrm>
            <a:custGeom>
              <a:avLst/>
              <a:gdLst>
                <a:gd name="connsiteX0" fmla="*/ 674326 w 4098912"/>
                <a:gd name="connsiteY0" fmla="*/ 402477 h 487209"/>
                <a:gd name="connsiteX1" fmla="*/ 42366 w 4098912"/>
                <a:gd name="connsiteY1" fmla="*/ 469556 h 487209"/>
                <a:gd name="connsiteX2" fmla="*/ 0 w 4098912"/>
                <a:gd name="connsiteY2" fmla="*/ 314214 h 487209"/>
                <a:gd name="connsiteX3" fmla="*/ 434251 w 4098912"/>
                <a:gd name="connsiteY3" fmla="*/ 268318 h 487209"/>
                <a:gd name="connsiteX4" fmla="*/ 826137 w 4098912"/>
                <a:gd name="connsiteY4" fmla="*/ 225952 h 487209"/>
                <a:gd name="connsiteX5" fmla="*/ 1249797 w 4098912"/>
                <a:gd name="connsiteY5" fmla="*/ 176525 h 487209"/>
                <a:gd name="connsiteX6" fmla="*/ 1687580 w 4098912"/>
                <a:gd name="connsiteY6" fmla="*/ 127098 h 487209"/>
                <a:gd name="connsiteX7" fmla="*/ 1895879 w 4098912"/>
                <a:gd name="connsiteY7" fmla="*/ 109445 h 487209"/>
                <a:gd name="connsiteX8" fmla="*/ 2174789 w 4098912"/>
                <a:gd name="connsiteY8" fmla="*/ 105915 h 487209"/>
                <a:gd name="connsiteX9" fmla="*/ 2368966 w 4098912"/>
                <a:gd name="connsiteY9" fmla="*/ 88262 h 487209"/>
                <a:gd name="connsiteX10" fmla="*/ 2503126 w 4098912"/>
                <a:gd name="connsiteY10" fmla="*/ 70610 h 487209"/>
                <a:gd name="connsiteX11" fmla="*/ 2827932 w 4098912"/>
                <a:gd name="connsiteY11" fmla="*/ 63549 h 487209"/>
                <a:gd name="connsiteX12" fmla="*/ 3477544 w 4098912"/>
                <a:gd name="connsiteY12" fmla="*/ 45896 h 487209"/>
                <a:gd name="connsiteX13" fmla="*/ 3544624 w 4098912"/>
                <a:gd name="connsiteY13" fmla="*/ 38835 h 487209"/>
                <a:gd name="connsiteX14" fmla="*/ 3668191 w 4098912"/>
                <a:gd name="connsiteY14" fmla="*/ 0 h 487209"/>
                <a:gd name="connsiteX15" fmla="*/ 3738801 w 4098912"/>
                <a:gd name="connsiteY15" fmla="*/ 42366 h 487209"/>
                <a:gd name="connsiteX16" fmla="*/ 3830594 w 4098912"/>
                <a:gd name="connsiteY16" fmla="*/ 105915 h 487209"/>
                <a:gd name="connsiteX17" fmla="*/ 3904735 w 4098912"/>
                <a:gd name="connsiteY17" fmla="*/ 162403 h 487209"/>
                <a:gd name="connsiteX18" fmla="*/ 3975345 w 4098912"/>
                <a:gd name="connsiteY18" fmla="*/ 222421 h 487209"/>
                <a:gd name="connsiteX19" fmla="*/ 4049485 w 4098912"/>
                <a:gd name="connsiteY19" fmla="*/ 300092 h 487209"/>
                <a:gd name="connsiteX20" fmla="*/ 4081260 w 4098912"/>
                <a:gd name="connsiteY20" fmla="*/ 342458 h 487209"/>
                <a:gd name="connsiteX21" fmla="*/ 4098912 w 4098912"/>
                <a:gd name="connsiteY21" fmla="*/ 381294 h 487209"/>
                <a:gd name="connsiteX22" fmla="*/ 4098912 w 4098912"/>
                <a:gd name="connsiteY22" fmla="*/ 406007 h 487209"/>
                <a:gd name="connsiteX23" fmla="*/ 4095382 w 4098912"/>
                <a:gd name="connsiteY23" fmla="*/ 427190 h 487209"/>
                <a:gd name="connsiteX24" fmla="*/ 4077729 w 4098912"/>
                <a:gd name="connsiteY24" fmla="*/ 458965 h 487209"/>
                <a:gd name="connsiteX25" fmla="*/ 4042424 w 4098912"/>
                <a:gd name="connsiteY25" fmla="*/ 487209 h 487209"/>
                <a:gd name="connsiteX26" fmla="*/ 3992997 w 4098912"/>
                <a:gd name="connsiteY26" fmla="*/ 480148 h 487209"/>
                <a:gd name="connsiteX27" fmla="*/ 3887082 w 4098912"/>
                <a:gd name="connsiteY27" fmla="*/ 466026 h 487209"/>
                <a:gd name="connsiteX28" fmla="*/ 3844716 w 4098912"/>
                <a:gd name="connsiteY28" fmla="*/ 466026 h 487209"/>
                <a:gd name="connsiteX29" fmla="*/ 3594051 w 4098912"/>
                <a:gd name="connsiteY29" fmla="*/ 275379 h 487209"/>
                <a:gd name="connsiteX30" fmla="*/ 3551685 w 4098912"/>
                <a:gd name="connsiteY30" fmla="*/ 243604 h 487209"/>
                <a:gd name="connsiteX31" fmla="*/ 3526971 w 4098912"/>
                <a:gd name="connsiteY31" fmla="*/ 240074 h 487209"/>
                <a:gd name="connsiteX32" fmla="*/ 3149207 w 4098912"/>
                <a:gd name="connsiteY32" fmla="*/ 243604 h 487209"/>
                <a:gd name="connsiteX33" fmla="*/ 2686712 w 4098912"/>
                <a:gd name="connsiteY33" fmla="*/ 250665 h 487209"/>
                <a:gd name="connsiteX34" fmla="*/ 2012386 w 4098912"/>
                <a:gd name="connsiteY34" fmla="*/ 268318 h 487209"/>
                <a:gd name="connsiteX35" fmla="*/ 1701702 w 4098912"/>
                <a:gd name="connsiteY35" fmla="*/ 300092 h 487209"/>
                <a:gd name="connsiteX36" fmla="*/ 963827 w 4098912"/>
                <a:gd name="connsiteY36" fmla="*/ 370702 h 487209"/>
                <a:gd name="connsiteX37" fmla="*/ 674326 w 4098912"/>
                <a:gd name="connsiteY37" fmla="*/ 402477 h 4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98912" h="487209">
                  <a:moveTo>
                    <a:pt x="674326" y="402477"/>
                  </a:moveTo>
                  <a:lnTo>
                    <a:pt x="42366" y="469556"/>
                  </a:lnTo>
                  <a:lnTo>
                    <a:pt x="0" y="314214"/>
                  </a:lnTo>
                  <a:lnTo>
                    <a:pt x="434251" y="268318"/>
                  </a:lnTo>
                  <a:lnTo>
                    <a:pt x="826137" y="225952"/>
                  </a:lnTo>
                  <a:lnTo>
                    <a:pt x="1249797" y="176525"/>
                  </a:lnTo>
                  <a:lnTo>
                    <a:pt x="1687580" y="127098"/>
                  </a:lnTo>
                  <a:lnTo>
                    <a:pt x="1895879" y="109445"/>
                  </a:lnTo>
                  <a:lnTo>
                    <a:pt x="2174789" y="105915"/>
                  </a:lnTo>
                  <a:lnTo>
                    <a:pt x="2368966" y="88262"/>
                  </a:lnTo>
                  <a:lnTo>
                    <a:pt x="2503126" y="70610"/>
                  </a:lnTo>
                  <a:lnTo>
                    <a:pt x="2827932" y="63549"/>
                  </a:lnTo>
                  <a:lnTo>
                    <a:pt x="3477544" y="45896"/>
                  </a:lnTo>
                  <a:lnTo>
                    <a:pt x="3544624" y="38835"/>
                  </a:lnTo>
                  <a:lnTo>
                    <a:pt x="3668191" y="0"/>
                  </a:lnTo>
                  <a:lnTo>
                    <a:pt x="3738801" y="42366"/>
                  </a:lnTo>
                  <a:lnTo>
                    <a:pt x="3830594" y="105915"/>
                  </a:lnTo>
                  <a:lnTo>
                    <a:pt x="3904735" y="162403"/>
                  </a:lnTo>
                  <a:lnTo>
                    <a:pt x="3975345" y="222421"/>
                  </a:lnTo>
                  <a:lnTo>
                    <a:pt x="4049485" y="300092"/>
                  </a:lnTo>
                  <a:lnTo>
                    <a:pt x="4081260" y="342458"/>
                  </a:lnTo>
                  <a:lnTo>
                    <a:pt x="4098912" y="381294"/>
                  </a:lnTo>
                  <a:lnTo>
                    <a:pt x="4098912" y="406007"/>
                  </a:lnTo>
                  <a:lnTo>
                    <a:pt x="4095382" y="427190"/>
                  </a:lnTo>
                  <a:lnTo>
                    <a:pt x="4077729" y="458965"/>
                  </a:lnTo>
                  <a:lnTo>
                    <a:pt x="4042424" y="487209"/>
                  </a:lnTo>
                  <a:lnTo>
                    <a:pt x="3992997" y="480148"/>
                  </a:lnTo>
                  <a:lnTo>
                    <a:pt x="3887082" y="466026"/>
                  </a:lnTo>
                  <a:lnTo>
                    <a:pt x="3844716" y="466026"/>
                  </a:lnTo>
                  <a:lnTo>
                    <a:pt x="3594051" y="275379"/>
                  </a:lnTo>
                  <a:lnTo>
                    <a:pt x="3551685" y="243604"/>
                  </a:lnTo>
                  <a:lnTo>
                    <a:pt x="3526971" y="240074"/>
                  </a:lnTo>
                  <a:lnTo>
                    <a:pt x="3149207" y="243604"/>
                  </a:lnTo>
                  <a:lnTo>
                    <a:pt x="2686712" y="250665"/>
                  </a:lnTo>
                  <a:lnTo>
                    <a:pt x="2012386" y="268318"/>
                  </a:lnTo>
                  <a:lnTo>
                    <a:pt x="1701702" y="300092"/>
                  </a:lnTo>
                  <a:lnTo>
                    <a:pt x="963827" y="370702"/>
                  </a:lnTo>
                  <a:lnTo>
                    <a:pt x="674326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27">
              <a:extLst>
                <a:ext uri="{FF2B5EF4-FFF2-40B4-BE49-F238E27FC236}">
                  <a16:creationId xmlns:a16="http://schemas.microsoft.com/office/drawing/2014/main" id="{696E7651-380C-4C74-B65C-55DAAED165FF}"/>
                </a:ext>
              </a:extLst>
            </p:cNvPr>
            <p:cNvSpPr/>
            <p:nvPr/>
          </p:nvSpPr>
          <p:spPr>
            <a:xfrm>
              <a:off x="7470777" y="2306638"/>
              <a:ext cx="619125" cy="646112"/>
            </a:xfrm>
            <a:custGeom>
              <a:avLst/>
              <a:gdLst>
                <a:gd name="connsiteX0" fmla="*/ 190500 w 619125"/>
                <a:gd name="connsiteY0" fmla="*/ 388144 h 645319"/>
                <a:gd name="connsiteX1" fmla="*/ 340519 w 619125"/>
                <a:gd name="connsiteY1" fmla="*/ 219075 h 645319"/>
                <a:gd name="connsiteX2" fmla="*/ 354807 w 619125"/>
                <a:gd name="connsiteY2" fmla="*/ 197644 h 645319"/>
                <a:gd name="connsiteX3" fmla="*/ 354807 w 619125"/>
                <a:gd name="connsiteY3" fmla="*/ 164307 h 645319"/>
                <a:gd name="connsiteX4" fmla="*/ 354807 w 619125"/>
                <a:gd name="connsiteY4" fmla="*/ 142875 h 645319"/>
                <a:gd name="connsiteX5" fmla="*/ 242888 w 619125"/>
                <a:gd name="connsiteY5" fmla="*/ 0 h 645319"/>
                <a:gd name="connsiteX6" fmla="*/ 619125 w 619125"/>
                <a:gd name="connsiteY6" fmla="*/ 307182 h 645319"/>
                <a:gd name="connsiteX7" fmla="*/ 595313 w 619125"/>
                <a:gd name="connsiteY7" fmla="*/ 314325 h 645319"/>
                <a:gd name="connsiteX8" fmla="*/ 504825 w 619125"/>
                <a:gd name="connsiteY8" fmla="*/ 338138 h 645319"/>
                <a:gd name="connsiteX9" fmla="*/ 423863 w 619125"/>
                <a:gd name="connsiteY9" fmla="*/ 376238 h 645319"/>
                <a:gd name="connsiteX10" fmla="*/ 350044 w 619125"/>
                <a:gd name="connsiteY10" fmla="*/ 426244 h 645319"/>
                <a:gd name="connsiteX11" fmla="*/ 261938 w 619125"/>
                <a:gd name="connsiteY11" fmla="*/ 500063 h 645319"/>
                <a:gd name="connsiteX12" fmla="*/ 169069 w 619125"/>
                <a:gd name="connsiteY12" fmla="*/ 569119 h 645319"/>
                <a:gd name="connsiteX13" fmla="*/ 69057 w 619125"/>
                <a:gd name="connsiteY13" fmla="*/ 628650 h 645319"/>
                <a:gd name="connsiteX14" fmla="*/ 33338 w 619125"/>
                <a:gd name="connsiteY14" fmla="*/ 642938 h 645319"/>
                <a:gd name="connsiteX15" fmla="*/ 16669 w 619125"/>
                <a:gd name="connsiteY15" fmla="*/ 645319 h 645319"/>
                <a:gd name="connsiteX16" fmla="*/ 4763 w 619125"/>
                <a:gd name="connsiteY16" fmla="*/ 640557 h 645319"/>
                <a:gd name="connsiteX17" fmla="*/ 0 w 619125"/>
                <a:gd name="connsiteY17" fmla="*/ 623888 h 645319"/>
                <a:gd name="connsiteX18" fmla="*/ 7144 w 619125"/>
                <a:gd name="connsiteY18" fmla="*/ 595313 h 645319"/>
                <a:gd name="connsiteX19" fmla="*/ 54769 w 619125"/>
                <a:gd name="connsiteY19" fmla="*/ 540544 h 645319"/>
                <a:gd name="connsiteX20" fmla="*/ 190500 w 619125"/>
                <a:gd name="connsiteY20" fmla="*/ 3881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9125" h="645319">
                  <a:moveTo>
                    <a:pt x="190500" y="388144"/>
                  </a:moveTo>
                  <a:lnTo>
                    <a:pt x="340519" y="219075"/>
                  </a:lnTo>
                  <a:lnTo>
                    <a:pt x="354807" y="197644"/>
                  </a:lnTo>
                  <a:lnTo>
                    <a:pt x="354807" y="164307"/>
                  </a:lnTo>
                  <a:lnTo>
                    <a:pt x="354807" y="142875"/>
                  </a:lnTo>
                  <a:lnTo>
                    <a:pt x="242888" y="0"/>
                  </a:lnTo>
                  <a:lnTo>
                    <a:pt x="619125" y="307182"/>
                  </a:lnTo>
                  <a:lnTo>
                    <a:pt x="595313" y="314325"/>
                  </a:lnTo>
                  <a:lnTo>
                    <a:pt x="504825" y="338138"/>
                  </a:lnTo>
                  <a:lnTo>
                    <a:pt x="423863" y="376238"/>
                  </a:lnTo>
                  <a:lnTo>
                    <a:pt x="350044" y="426244"/>
                  </a:lnTo>
                  <a:lnTo>
                    <a:pt x="261938" y="500063"/>
                  </a:lnTo>
                  <a:lnTo>
                    <a:pt x="169069" y="569119"/>
                  </a:lnTo>
                  <a:lnTo>
                    <a:pt x="69057" y="628650"/>
                  </a:lnTo>
                  <a:lnTo>
                    <a:pt x="33338" y="642938"/>
                  </a:lnTo>
                  <a:lnTo>
                    <a:pt x="16669" y="645319"/>
                  </a:lnTo>
                  <a:lnTo>
                    <a:pt x="4763" y="640557"/>
                  </a:lnTo>
                  <a:lnTo>
                    <a:pt x="0" y="623888"/>
                  </a:lnTo>
                  <a:lnTo>
                    <a:pt x="7144" y="595313"/>
                  </a:lnTo>
                  <a:lnTo>
                    <a:pt x="54769" y="540544"/>
                  </a:lnTo>
                  <a:lnTo>
                    <a:pt x="190500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12">
              <a:extLst>
                <a:ext uri="{FF2B5EF4-FFF2-40B4-BE49-F238E27FC236}">
                  <a16:creationId xmlns:a16="http://schemas.microsoft.com/office/drawing/2014/main" id="{B7855BE1-3EE8-4D56-910D-122B4C433EF0}"/>
                </a:ext>
              </a:extLst>
            </p:cNvPr>
            <p:cNvSpPr/>
            <p:nvPr/>
          </p:nvSpPr>
          <p:spPr>
            <a:xfrm>
              <a:off x="5145088" y="2624138"/>
              <a:ext cx="1917700" cy="749300"/>
            </a:xfrm>
            <a:custGeom>
              <a:avLst/>
              <a:gdLst>
                <a:gd name="connsiteX0" fmla="*/ 695325 w 1916906"/>
                <a:gd name="connsiteY0" fmla="*/ 288131 h 750093"/>
                <a:gd name="connsiteX1" fmla="*/ 104775 w 1916906"/>
                <a:gd name="connsiteY1" fmla="*/ 369093 h 750093"/>
                <a:gd name="connsiteX2" fmla="*/ 0 w 1916906"/>
                <a:gd name="connsiteY2" fmla="*/ 230981 h 750093"/>
                <a:gd name="connsiteX3" fmla="*/ 302419 w 1916906"/>
                <a:gd name="connsiteY3" fmla="*/ 190500 h 750093"/>
                <a:gd name="connsiteX4" fmla="*/ 757238 w 1916906"/>
                <a:gd name="connsiteY4" fmla="*/ 135731 h 750093"/>
                <a:gd name="connsiteX5" fmla="*/ 1447800 w 1916906"/>
                <a:gd name="connsiteY5" fmla="*/ 47625 h 750093"/>
                <a:gd name="connsiteX6" fmla="*/ 1581150 w 1916906"/>
                <a:gd name="connsiteY6" fmla="*/ 0 h 750093"/>
                <a:gd name="connsiteX7" fmla="*/ 1626394 w 1916906"/>
                <a:gd name="connsiteY7" fmla="*/ 21431 h 750093"/>
                <a:gd name="connsiteX8" fmla="*/ 1707356 w 1916906"/>
                <a:gd name="connsiteY8" fmla="*/ 64293 h 750093"/>
                <a:gd name="connsiteX9" fmla="*/ 1778794 w 1916906"/>
                <a:gd name="connsiteY9" fmla="*/ 111918 h 750093"/>
                <a:gd name="connsiteX10" fmla="*/ 1859756 w 1916906"/>
                <a:gd name="connsiteY10" fmla="*/ 183356 h 750093"/>
                <a:gd name="connsiteX11" fmla="*/ 1905000 w 1916906"/>
                <a:gd name="connsiteY11" fmla="*/ 230981 h 750093"/>
                <a:gd name="connsiteX12" fmla="*/ 1916906 w 1916906"/>
                <a:gd name="connsiteY12" fmla="*/ 254793 h 750093"/>
                <a:gd name="connsiteX13" fmla="*/ 1914525 w 1916906"/>
                <a:gd name="connsiteY13" fmla="*/ 285750 h 750093"/>
                <a:gd name="connsiteX14" fmla="*/ 1905000 w 1916906"/>
                <a:gd name="connsiteY14" fmla="*/ 307181 h 750093"/>
                <a:gd name="connsiteX15" fmla="*/ 1876425 w 1916906"/>
                <a:gd name="connsiteY15" fmla="*/ 338137 h 750093"/>
                <a:gd name="connsiteX16" fmla="*/ 1840706 w 1916906"/>
                <a:gd name="connsiteY16" fmla="*/ 366712 h 750093"/>
                <a:gd name="connsiteX17" fmla="*/ 1807369 w 1916906"/>
                <a:gd name="connsiteY17" fmla="*/ 421481 h 750093"/>
                <a:gd name="connsiteX18" fmla="*/ 1762125 w 1916906"/>
                <a:gd name="connsiteY18" fmla="*/ 528637 h 750093"/>
                <a:gd name="connsiteX19" fmla="*/ 1721644 w 1916906"/>
                <a:gd name="connsiteY19" fmla="*/ 631031 h 750093"/>
                <a:gd name="connsiteX20" fmla="*/ 1683544 w 1916906"/>
                <a:gd name="connsiteY20" fmla="*/ 695325 h 750093"/>
                <a:gd name="connsiteX21" fmla="*/ 1650206 w 1916906"/>
                <a:gd name="connsiteY21" fmla="*/ 738187 h 750093"/>
                <a:gd name="connsiteX22" fmla="*/ 1628775 w 1916906"/>
                <a:gd name="connsiteY22" fmla="*/ 745331 h 750093"/>
                <a:gd name="connsiteX23" fmla="*/ 1590675 w 1916906"/>
                <a:gd name="connsiteY23" fmla="*/ 750093 h 750093"/>
                <a:gd name="connsiteX24" fmla="*/ 1547813 w 1916906"/>
                <a:gd name="connsiteY24" fmla="*/ 747712 h 750093"/>
                <a:gd name="connsiteX25" fmla="*/ 1521619 w 1916906"/>
                <a:gd name="connsiteY25" fmla="*/ 738187 h 750093"/>
                <a:gd name="connsiteX26" fmla="*/ 1490663 w 1916906"/>
                <a:gd name="connsiteY26" fmla="*/ 716756 h 750093"/>
                <a:gd name="connsiteX27" fmla="*/ 1462088 w 1916906"/>
                <a:gd name="connsiteY27" fmla="*/ 676275 h 750093"/>
                <a:gd name="connsiteX28" fmla="*/ 1447800 w 1916906"/>
                <a:gd name="connsiteY28" fmla="*/ 628650 h 750093"/>
                <a:gd name="connsiteX29" fmla="*/ 1526381 w 1916906"/>
                <a:gd name="connsiteY29" fmla="*/ 523875 h 750093"/>
                <a:gd name="connsiteX30" fmla="*/ 1581150 w 1916906"/>
                <a:gd name="connsiteY30" fmla="*/ 276225 h 750093"/>
                <a:gd name="connsiteX31" fmla="*/ 1581150 w 1916906"/>
                <a:gd name="connsiteY31" fmla="*/ 250031 h 750093"/>
                <a:gd name="connsiteX32" fmla="*/ 1571625 w 1916906"/>
                <a:gd name="connsiteY32" fmla="*/ 230981 h 750093"/>
                <a:gd name="connsiteX33" fmla="*/ 1547813 w 1916906"/>
                <a:gd name="connsiteY33" fmla="*/ 211931 h 750093"/>
                <a:gd name="connsiteX34" fmla="*/ 1502569 w 1916906"/>
                <a:gd name="connsiteY34" fmla="*/ 202406 h 750093"/>
                <a:gd name="connsiteX35" fmla="*/ 1373981 w 1916906"/>
                <a:gd name="connsiteY35" fmla="*/ 211931 h 750093"/>
                <a:gd name="connsiteX36" fmla="*/ 695325 w 1916906"/>
                <a:gd name="connsiteY36" fmla="*/ 288131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16906" h="750093">
                  <a:moveTo>
                    <a:pt x="695325" y="288131"/>
                  </a:moveTo>
                  <a:lnTo>
                    <a:pt x="104775" y="369093"/>
                  </a:lnTo>
                  <a:lnTo>
                    <a:pt x="0" y="230981"/>
                  </a:lnTo>
                  <a:lnTo>
                    <a:pt x="302419" y="190500"/>
                  </a:lnTo>
                  <a:lnTo>
                    <a:pt x="757238" y="135731"/>
                  </a:lnTo>
                  <a:lnTo>
                    <a:pt x="1447800" y="47625"/>
                  </a:lnTo>
                  <a:lnTo>
                    <a:pt x="1581150" y="0"/>
                  </a:lnTo>
                  <a:lnTo>
                    <a:pt x="1626394" y="21431"/>
                  </a:lnTo>
                  <a:lnTo>
                    <a:pt x="1707356" y="64293"/>
                  </a:lnTo>
                  <a:lnTo>
                    <a:pt x="1778794" y="111918"/>
                  </a:lnTo>
                  <a:lnTo>
                    <a:pt x="1859756" y="183356"/>
                  </a:lnTo>
                  <a:lnTo>
                    <a:pt x="1905000" y="230981"/>
                  </a:lnTo>
                  <a:lnTo>
                    <a:pt x="1916906" y="254793"/>
                  </a:lnTo>
                  <a:lnTo>
                    <a:pt x="1914525" y="285750"/>
                  </a:lnTo>
                  <a:lnTo>
                    <a:pt x="1905000" y="307181"/>
                  </a:lnTo>
                  <a:lnTo>
                    <a:pt x="1876425" y="338137"/>
                  </a:lnTo>
                  <a:lnTo>
                    <a:pt x="1840706" y="366712"/>
                  </a:lnTo>
                  <a:lnTo>
                    <a:pt x="1807369" y="421481"/>
                  </a:lnTo>
                  <a:lnTo>
                    <a:pt x="1762125" y="528637"/>
                  </a:lnTo>
                  <a:lnTo>
                    <a:pt x="1721644" y="631031"/>
                  </a:lnTo>
                  <a:lnTo>
                    <a:pt x="1683544" y="695325"/>
                  </a:lnTo>
                  <a:lnTo>
                    <a:pt x="1650206" y="738187"/>
                  </a:lnTo>
                  <a:lnTo>
                    <a:pt x="1628775" y="745331"/>
                  </a:lnTo>
                  <a:lnTo>
                    <a:pt x="1590675" y="750093"/>
                  </a:lnTo>
                  <a:lnTo>
                    <a:pt x="1547813" y="747712"/>
                  </a:lnTo>
                  <a:lnTo>
                    <a:pt x="1521619" y="738187"/>
                  </a:lnTo>
                  <a:lnTo>
                    <a:pt x="1490663" y="716756"/>
                  </a:lnTo>
                  <a:lnTo>
                    <a:pt x="1462088" y="676275"/>
                  </a:lnTo>
                  <a:lnTo>
                    <a:pt x="1447800" y="628650"/>
                  </a:lnTo>
                  <a:lnTo>
                    <a:pt x="1526381" y="523875"/>
                  </a:lnTo>
                  <a:lnTo>
                    <a:pt x="1581150" y="276225"/>
                  </a:lnTo>
                  <a:lnTo>
                    <a:pt x="1581150" y="250031"/>
                  </a:lnTo>
                  <a:lnTo>
                    <a:pt x="1571625" y="230981"/>
                  </a:lnTo>
                  <a:lnTo>
                    <a:pt x="1547813" y="211931"/>
                  </a:lnTo>
                  <a:lnTo>
                    <a:pt x="1502569" y="202406"/>
                  </a:lnTo>
                  <a:lnTo>
                    <a:pt x="1373981" y="211931"/>
                  </a:lnTo>
                  <a:lnTo>
                    <a:pt x="6953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13">
              <a:extLst>
                <a:ext uri="{FF2B5EF4-FFF2-40B4-BE49-F238E27FC236}">
                  <a16:creationId xmlns:a16="http://schemas.microsoft.com/office/drawing/2014/main" id="{9081E82D-F7D5-480F-96D4-145DF813F830}"/>
                </a:ext>
              </a:extLst>
            </p:cNvPr>
            <p:cNvSpPr/>
            <p:nvPr/>
          </p:nvSpPr>
          <p:spPr>
            <a:xfrm>
              <a:off x="5286376" y="3113089"/>
              <a:ext cx="1420812" cy="314325"/>
            </a:xfrm>
            <a:custGeom>
              <a:avLst/>
              <a:gdLst>
                <a:gd name="connsiteX0" fmla="*/ 638175 w 1421606"/>
                <a:gd name="connsiteY0" fmla="*/ 216694 h 314325"/>
                <a:gd name="connsiteX1" fmla="*/ 257175 w 1421606"/>
                <a:gd name="connsiteY1" fmla="*/ 276225 h 314325"/>
                <a:gd name="connsiteX2" fmla="*/ 61912 w 1421606"/>
                <a:gd name="connsiteY2" fmla="*/ 314325 h 314325"/>
                <a:gd name="connsiteX3" fmla="*/ 0 w 1421606"/>
                <a:gd name="connsiteY3" fmla="*/ 147637 h 314325"/>
                <a:gd name="connsiteX4" fmla="*/ 288131 w 1421606"/>
                <a:gd name="connsiteY4" fmla="*/ 119062 h 314325"/>
                <a:gd name="connsiteX5" fmla="*/ 745331 w 1421606"/>
                <a:gd name="connsiteY5" fmla="*/ 71437 h 314325"/>
                <a:gd name="connsiteX6" fmla="*/ 1112044 w 1421606"/>
                <a:gd name="connsiteY6" fmla="*/ 30956 h 314325"/>
                <a:gd name="connsiteX7" fmla="*/ 1421606 w 1421606"/>
                <a:gd name="connsiteY7" fmla="*/ 0 h 314325"/>
                <a:gd name="connsiteX8" fmla="*/ 1416844 w 1421606"/>
                <a:gd name="connsiteY8" fmla="*/ 154781 h 314325"/>
                <a:gd name="connsiteX9" fmla="*/ 1095375 w 1421606"/>
                <a:gd name="connsiteY9" fmla="*/ 173831 h 314325"/>
                <a:gd name="connsiteX10" fmla="*/ 797719 w 1421606"/>
                <a:gd name="connsiteY10" fmla="*/ 202406 h 314325"/>
                <a:gd name="connsiteX11" fmla="*/ 638175 w 1421606"/>
                <a:gd name="connsiteY11" fmla="*/ 2166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1606" h="314325">
                  <a:moveTo>
                    <a:pt x="638175" y="216694"/>
                  </a:moveTo>
                  <a:lnTo>
                    <a:pt x="257175" y="276225"/>
                  </a:lnTo>
                  <a:lnTo>
                    <a:pt x="61912" y="314325"/>
                  </a:lnTo>
                  <a:lnTo>
                    <a:pt x="0" y="147637"/>
                  </a:lnTo>
                  <a:lnTo>
                    <a:pt x="288131" y="119062"/>
                  </a:lnTo>
                  <a:lnTo>
                    <a:pt x="745331" y="71437"/>
                  </a:lnTo>
                  <a:lnTo>
                    <a:pt x="1112044" y="30956"/>
                  </a:lnTo>
                  <a:lnTo>
                    <a:pt x="1421606" y="0"/>
                  </a:lnTo>
                  <a:lnTo>
                    <a:pt x="1416844" y="154781"/>
                  </a:lnTo>
                  <a:lnTo>
                    <a:pt x="1095375" y="173831"/>
                  </a:lnTo>
                  <a:lnTo>
                    <a:pt x="797719" y="202406"/>
                  </a:lnTo>
                  <a:lnTo>
                    <a:pt x="638175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28">
              <a:extLst>
                <a:ext uri="{FF2B5EF4-FFF2-40B4-BE49-F238E27FC236}">
                  <a16:creationId xmlns:a16="http://schemas.microsoft.com/office/drawing/2014/main" id="{30F24AAE-75F2-495F-ADA9-4B73572CA3BA}"/>
                </a:ext>
              </a:extLst>
            </p:cNvPr>
            <p:cNvSpPr/>
            <p:nvPr/>
          </p:nvSpPr>
          <p:spPr>
            <a:xfrm>
              <a:off x="5140327" y="3519488"/>
              <a:ext cx="2014537" cy="1765300"/>
            </a:xfrm>
            <a:custGeom>
              <a:avLst/>
              <a:gdLst>
                <a:gd name="connsiteX0" fmla="*/ 557893 w 2013857"/>
                <a:gd name="connsiteY0" fmla="*/ 351064 h 1766207"/>
                <a:gd name="connsiteX1" fmla="*/ 43543 w 2013857"/>
                <a:gd name="connsiteY1" fmla="*/ 408214 h 1766207"/>
                <a:gd name="connsiteX2" fmla="*/ 0 w 2013857"/>
                <a:gd name="connsiteY2" fmla="*/ 255814 h 1766207"/>
                <a:gd name="connsiteX3" fmla="*/ 612321 w 2013857"/>
                <a:gd name="connsiteY3" fmla="*/ 182336 h 1766207"/>
                <a:gd name="connsiteX4" fmla="*/ 1099457 w 2013857"/>
                <a:gd name="connsiteY4" fmla="*/ 122464 h 1766207"/>
                <a:gd name="connsiteX5" fmla="*/ 1553936 w 2013857"/>
                <a:gd name="connsiteY5" fmla="*/ 65314 h 1766207"/>
                <a:gd name="connsiteX6" fmla="*/ 1741714 w 2013857"/>
                <a:gd name="connsiteY6" fmla="*/ 0 h 1766207"/>
                <a:gd name="connsiteX7" fmla="*/ 1798864 w 2013857"/>
                <a:gd name="connsiteY7" fmla="*/ 38100 h 1766207"/>
                <a:gd name="connsiteX8" fmla="*/ 1905000 w 2013857"/>
                <a:gd name="connsiteY8" fmla="*/ 133350 h 1766207"/>
                <a:gd name="connsiteX9" fmla="*/ 1983921 w 2013857"/>
                <a:gd name="connsiteY9" fmla="*/ 214993 h 1766207"/>
                <a:gd name="connsiteX10" fmla="*/ 2005693 w 2013857"/>
                <a:gd name="connsiteY10" fmla="*/ 247650 h 1766207"/>
                <a:gd name="connsiteX11" fmla="*/ 2013857 w 2013857"/>
                <a:gd name="connsiteY11" fmla="*/ 280307 h 1766207"/>
                <a:gd name="connsiteX12" fmla="*/ 2013857 w 2013857"/>
                <a:gd name="connsiteY12" fmla="*/ 315686 h 1766207"/>
                <a:gd name="connsiteX13" fmla="*/ 1997528 w 2013857"/>
                <a:gd name="connsiteY13" fmla="*/ 348343 h 1766207"/>
                <a:gd name="connsiteX14" fmla="*/ 1967593 w 2013857"/>
                <a:gd name="connsiteY14" fmla="*/ 381000 h 1766207"/>
                <a:gd name="connsiteX15" fmla="*/ 1953986 w 2013857"/>
                <a:gd name="connsiteY15" fmla="*/ 419100 h 1766207"/>
                <a:gd name="connsiteX16" fmla="*/ 1945821 w 2013857"/>
                <a:gd name="connsiteY16" fmla="*/ 710293 h 1766207"/>
                <a:gd name="connsiteX17" fmla="*/ 1940378 w 2013857"/>
                <a:gd name="connsiteY17" fmla="*/ 1088572 h 1766207"/>
                <a:gd name="connsiteX18" fmla="*/ 1945821 w 2013857"/>
                <a:gd name="connsiteY18" fmla="*/ 1586593 h 1766207"/>
                <a:gd name="connsiteX19" fmla="*/ 1932214 w 2013857"/>
                <a:gd name="connsiteY19" fmla="*/ 1632857 h 1766207"/>
                <a:gd name="connsiteX20" fmla="*/ 1907721 w 2013857"/>
                <a:gd name="connsiteY20" fmla="*/ 1692729 h 1766207"/>
                <a:gd name="connsiteX21" fmla="*/ 1883228 w 2013857"/>
                <a:gd name="connsiteY21" fmla="*/ 1733550 h 1766207"/>
                <a:gd name="connsiteX22" fmla="*/ 1853293 w 2013857"/>
                <a:gd name="connsiteY22" fmla="*/ 1755322 h 1766207"/>
                <a:gd name="connsiteX23" fmla="*/ 1820636 w 2013857"/>
                <a:gd name="connsiteY23" fmla="*/ 1766207 h 1766207"/>
                <a:gd name="connsiteX24" fmla="*/ 1779814 w 2013857"/>
                <a:gd name="connsiteY24" fmla="*/ 1760764 h 1766207"/>
                <a:gd name="connsiteX25" fmla="*/ 1760764 w 2013857"/>
                <a:gd name="connsiteY25" fmla="*/ 1752600 h 1766207"/>
                <a:gd name="connsiteX26" fmla="*/ 1738993 w 2013857"/>
                <a:gd name="connsiteY26" fmla="*/ 1733550 h 1766207"/>
                <a:gd name="connsiteX27" fmla="*/ 1717221 w 2013857"/>
                <a:gd name="connsiteY27" fmla="*/ 1700893 h 1766207"/>
                <a:gd name="connsiteX28" fmla="*/ 1700893 w 2013857"/>
                <a:gd name="connsiteY28" fmla="*/ 1630136 h 1766207"/>
                <a:gd name="connsiteX29" fmla="*/ 1698171 w 2013857"/>
                <a:gd name="connsiteY29" fmla="*/ 1447800 h 1766207"/>
                <a:gd name="connsiteX30" fmla="*/ 1698171 w 2013857"/>
                <a:gd name="connsiteY30" fmla="*/ 1137557 h 1766207"/>
                <a:gd name="connsiteX31" fmla="*/ 1703614 w 2013857"/>
                <a:gd name="connsiteY31" fmla="*/ 960664 h 1766207"/>
                <a:gd name="connsiteX32" fmla="*/ 1695450 w 2013857"/>
                <a:gd name="connsiteY32" fmla="*/ 370114 h 1766207"/>
                <a:gd name="connsiteX33" fmla="*/ 1684564 w 2013857"/>
                <a:gd name="connsiteY33" fmla="*/ 307522 h 1766207"/>
                <a:gd name="connsiteX34" fmla="*/ 1673678 w 2013857"/>
                <a:gd name="connsiteY34" fmla="*/ 280307 h 1766207"/>
                <a:gd name="connsiteX35" fmla="*/ 1654628 w 2013857"/>
                <a:gd name="connsiteY35" fmla="*/ 261257 h 1766207"/>
                <a:gd name="connsiteX36" fmla="*/ 1635578 w 2013857"/>
                <a:gd name="connsiteY36" fmla="*/ 250372 h 1766207"/>
                <a:gd name="connsiteX37" fmla="*/ 1491343 w 2013857"/>
                <a:gd name="connsiteY37" fmla="*/ 247650 h 1766207"/>
                <a:gd name="connsiteX38" fmla="*/ 1298121 w 2013857"/>
                <a:gd name="connsiteY38" fmla="*/ 247650 h 1766207"/>
                <a:gd name="connsiteX39" fmla="*/ 928007 w 2013857"/>
                <a:gd name="connsiteY39" fmla="*/ 302079 h 1766207"/>
                <a:gd name="connsiteX40" fmla="*/ 557893 w 2013857"/>
                <a:gd name="connsiteY40" fmla="*/ 351064 h 176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13857" h="1766207">
                  <a:moveTo>
                    <a:pt x="557893" y="351064"/>
                  </a:moveTo>
                  <a:lnTo>
                    <a:pt x="43543" y="408214"/>
                  </a:lnTo>
                  <a:lnTo>
                    <a:pt x="0" y="255814"/>
                  </a:lnTo>
                  <a:lnTo>
                    <a:pt x="612321" y="182336"/>
                  </a:lnTo>
                  <a:lnTo>
                    <a:pt x="1099457" y="122464"/>
                  </a:lnTo>
                  <a:lnTo>
                    <a:pt x="1553936" y="65314"/>
                  </a:lnTo>
                  <a:lnTo>
                    <a:pt x="1741714" y="0"/>
                  </a:lnTo>
                  <a:lnTo>
                    <a:pt x="1798864" y="38100"/>
                  </a:lnTo>
                  <a:lnTo>
                    <a:pt x="1905000" y="133350"/>
                  </a:lnTo>
                  <a:lnTo>
                    <a:pt x="1983921" y="214993"/>
                  </a:lnTo>
                  <a:lnTo>
                    <a:pt x="2005693" y="247650"/>
                  </a:lnTo>
                  <a:lnTo>
                    <a:pt x="2013857" y="280307"/>
                  </a:lnTo>
                  <a:lnTo>
                    <a:pt x="2013857" y="315686"/>
                  </a:lnTo>
                  <a:lnTo>
                    <a:pt x="1997528" y="348343"/>
                  </a:lnTo>
                  <a:lnTo>
                    <a:pt x="1967593" y="381000"/>
                  </a:lnTo>
                  <a:lnTo>
                    <a:pt x="1953986" y="419100"/>
                  </a:lnTo>
                  <a:lnTo>
                    <a:pt x="1945821" y="710293"/>
                  </a:lnTo>
                  <a:cubicBezTo>
                    <a:pt x="1944007" y="836386"/>
                    <a:pt x="1942192" y="962479"/>
                    <a:pt x="1940378" y="1088572"/>
                  </a:cubicBezTo>
                  <a:cubicBezTo>
                    <a:pt x="1942192" y="1254579"/>
                    <a:pt x="1944007" y="1420586"/>
                    <a:pt x="1945821" y="1586593"/>
                  </a:cubicBezTo>
                  <a:lnTo>
                    <a:pt x="1932214" y="1632857"/>
                  </a:lnTo>
                  <a:lnTo>
                    <a:pt x="1907721" y="1692729"/>
                  </a:lnTo>
                  <a:lnTo>
                    <a:pt x="1883228" y="1733550"/>
                  </a:lnTo>
                  <a:lnTo>
                    <a:pt x="1853293" y="1755322"/>
                  </a:lnTo>
                  <a:lnTo>
                    <a:pt x="1820636" y="1766207"/>
                  </a:lnTo>
                  <a:lnTo>
                    <a:pt x="1779814" y="1760764"/>
                  </a:lnTo>
                  <a:lnTo>
                    <a:pt x="1760764" y="1752600"/>
                  </a:lnTo>
                  <a:lnTo>
                    <a:pt x="1738993" y="1733550"/>
                  </a:lnTo>
                  <a:lnTo>
                    <a:pt x="1717221" y="1700893"/>
                  </a:lnTo>
                  <a:lnTo>
                    <a:pt x="1700893" y="1630136"/>
                  </a:lnTo>
                  <a:cubicBezTo>
                    <a:pt x="1699986" y="1569357"/>
                    <a:pt x="1699078" y="1508579"/>
                    <a:pt x="1698171" y="1447800"/>
                  </a:cubicBezTo>
                  <a:lnTo>
                    <a:pt x="1698171" y="1137557"/>
                  </a:lnTo>
                  <a:lnTo>
                    <a:pt x="1703614" y="960664"/>
                  </a:lnTo>
                  <a:lnTo>
                    <a:pt x="1695450" y="370114"/>
                  </a:lnTo>
                  <a:lnTo>
                    <a:pt x="1684564" y="307522"/>
                  </a:lnTo>
                  <a:lnTo>
                    <a:pt x="1673678" y="280307"/>
                  </a:lnTo>
                  <a:lnTo>
                    <a:pt x="1654628" y="261257"/>
                  </a:lnTo>
                  <a:lnTo>
                    <a:pt x="1635578" y="250372"/>
                  </a:lnTo>
                  <a:lnTo>
                    <a:pt x="1491343" y="247650"/>
                  </a:lnTo>
                  <a:lnTo>
                    <a:pt x="1298121" y="247650"/>
                  </a:lnTo>
                  <a:lnTo>
                    <a:pt x="928007" y="302079"/>
                  </a:lnTo>
                  <a:lnTo>
                    <a:pt x="557893" y="351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18">
              <a:extLst>
                <a:ext uri="{FF2B5EF4-FFF2-40B4-BE49-F238E27FC236}">
                  <a16:creationId xmlns:a16="http://schemas.microsoft.com/office/drawing/2014/main" id="{B0BCA9D2-E337-40DB-8731-0ADFBD8B248B}"/>
                </a:ext>
              </a:extLst>
            </p:cNvPr>
            <p:cNvSpPr/>
            <p:nvPr/>
          </p:nvSpPr>
          <p:spPr>
            <a:xfrm>
              <a:off x="5178426" y="4024313"/>
              <a:ext cx="1731962" cy="355600"/>
            </a:xfrm>
            <a:custGeom>
              <a:avLst/>
              <a:gdLst>
                <a:gd name="connsiteX0" fmla="*/ 607218 w 1731168"/>
                <a:gd name="connsiteY0" fmla="*/ 266700 h 354806"/>
                <a:gd name="connsiteX1" fmla="*/ 266700 w 1731168"/>
                <a:gd name="connsiteY1" fmla="*/ 314325 h 354806"/>
                <a:gd name="connsiteX2" fmla="*/ 14287 w 1731168"/>
                <a:gd name="connsiteY2" fmla="*/ 354806 h 354806"/>
                <a:gd name="connsiteX3" fmla="*/ 0 w 1731168"/>
                <a:gd name="connsiteY3" fmla="*/ 150018 h 354806"/>
                <a:gd name="connsiteX4" fmla="*/ 104775 w 1731168"/>
                <a:gd name="connsiteY4" fmla="*/ 169068 h 354806"/>
                <a:gd name="connsiteX5" fmla="*/ 159543 w 1731168"/>
                <a:gd name="connsiteY5" fmla="*/ 176212 h 354806"/>
                <a:gd name="connsiteX6" fmla="*/ 188118 w 1731168"/>
                <a:gd name="connsiteY6" fmla="*/ 176212 h 354806"/>
                <a:gd name="connsiteX7" fmla="*/ 245268 w 1731168"/>
                <a:gd name="connsiteY7" fmla="*/ 161925 h 354806"/>
                <a:gd name="connsiteX8" fmla="*/ 528637 w 1731168"/>
                <a:gd name="connsiteY8" fmla="*/ 119062 h 354806"/>
                <a:gd name="connsiteX9" fmla="*/ 840581 w 1731168"/>
                <a:gd name="connsiteY9" fmla="*/ 80962 h 354806"/>
                <a:gd name="connsiteX10" fmla="*/ 1050131 w 1731168"/>
                <a:gd name="connsiteY10" fmla="*/ 57150 h 354806"/>
                <a:gd name="connsiteX11" fmla="*/ 1202531 w 1731168"/>
                <a:gd name="connsiteY11" fmla="*/ 47625 h 354806"/>
                <a:gd name="connsiteX12" fmla="*/ 1400175 w 1731168"/>
                <a:gd name="connsiteY12" fmla="*/ 23812 h 354806"/>
                <a:gd name="connsiteX13" fmla="*/ 1731168 w 1731168"/>
                <a:gd name="connsiteY13" fmla="*/ 0 h 354806"/>
                <a:gd name="connsiteX14" fmla="*/ 1731168 w 1731168"/>
                <a:gd name="connsiteY14" fmla="*/ 188118 h 354806"/>
                <a:gd name="connsiteX15" fmla="*/ 1254918 w 1731168"/>
                <a:gd name="connsiteY15" fmla="*/ 185737 h 354806"/>
                <a:gd name="connsiteX16" fmla="*/ 1173956 w 1731168"/>
                <a:gd name="connsiteY16" fmla="*/ 195262 h 354806"/>
                <a:gd name="connsiteX17" fmla="*/ 607218 w 1731168"/>
                <a:gd name="connsiteY17" fmla="*/ 2667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31168" h="354806">
                  <a:moveTo>
                    <a:pt x="607218" y="266700"/>
                  </a:moveTo>
                  <a:lnTo>
                    <a:pt x="266700" y="314325"/>
                  </a:lnTo>
                  <a:lnTo>
                    <a:pt x="14287" y="354806"/>
                  </a:lnTo>
                  <a:lnTo>
                    <a:pt x="0" y="150018"/>
                  </a:lnTo>
                  <a:lnTo>
                    <a:pt x="104775" y="169068"/>
                  </a:lnTo>
                  <a:lnTo>
                    <a:pt x="159543" y="176212"/>
                  </a:lnTo>
                  <a:lnTo>
                    <a:pt x="188118" y="176212"/>
                  </a:lnTo>
                  <a:lnTo>
                    <a:pt x="245268" y="161925"/>
                  </a:lnTo>
                  <a:lnTo>
                    <a:pt x="528637" y="119062"/>
                  </a:lnTo>
                  <a:lnTo>
                    <a:pt x="840581" y="80962"/>
                  </a:lnTo>
                  <a:lnTo>
                    <a:pt x="1050131" y="57150"/>
                  </a:lnTo>
                  <a:lnTo>
                    <a:pt x="1202531" y="47625"/>
                  </a:lnTo>
                  <a:lnTo>
                    <a:pt x="1400175" y="23812"/>
                  </a:lnTo>
                  <a:lnTo>
                    <a:pt x="1731168" y="0"/>
                  </a:lnTo>
                  <a:lnTo>
                    <a:pt x="1731168" y="188118"/>
                  </a:lnTo>
                  <a:lnTo>
                    <a:pt x="1254918" y="185737"/>
                  </a:lnTo>
                  <a:lnTo>
                    <a:pt x="1173956" y="195262"/>
                  </a:lnTo>
                  <a:lnTo>
                    <a:pt x="6072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19">
              <a:extLst>
                <a:ext uri="{FF2B5EF4-FFF2-40B4-BE49-F238E27FC236}">
                  <a16:creationId xmlns:a16="http://schemas.microsoft.com/office/drawing/2014/main" id="{64388655-5B39-4527-929E-3FD1FF4D0370}"/>
                </a:ext>
              </a:extLst>
            </p:cNvPr>
            <p:cNvSpPr/>
            <p:nvPr/>
          </p:nvSpPr>
          <p:spPr>
            <a:xfrm>
              <a:off x="5180013" y="4475164"/>
              <a:ext cx="1730375" cy="352425"/>
            </a:xfrm>
            <a:custGeom>
              <a:avLst/>
              <a:gdLst>
                <a:gd name="connsiteX0" fmla="*/ 590550 w 1731169"/>
                <a:gd name="connsiteY0" fmla="*/ 261937 h 352425"/>
                <a:gd name="connsiteX1" fmla="*/ 2382 w 1731169"/>
                <a:gd name="connsiteY1" fmla="*/ 352425 h 352425"/>
                <a:gd name="connsiteX2" fmla="*/ 0 w 1731169"/>
                <a:gd name="connsiteY2" fmla="*/ 190500 h 352425"/>
                <a:gd name="connsiteX3" fmla="*/ 607219 w 1731169"/>
                <a:gd name="connsiteY3" fmla="*/ 111919 h 352425"/>
                <a:gd name="connsiteX4" fmla="*/ 1107282 w 1731169"/>
                <a:gd name="connsiteY4" fmla="*/ 47625 h 352425"/>
                <a:gd name="connsiteX5" fmla="*/ 1478757 w 1731169"/>
                <a:gd name="connsiteY5" fmla="*/ 9525 h 352425"/>
                <a:gd name="connsiteX6" fmla="*/ 1724025 w 1731169"/>
                <a:gd name="connsiteY6" fmla="*/ 0 h 352425"/>
                <a:gd name="connsiteX7" fmla="*/ 1731169 w 1731169"/>
                <a:gd name="connsiteY7" fmla="*/ 195262 h 352425"/>
                <a:gd name="connsiteX8" fmla="*/ 1507332 w 1731169"/>
                <a:gd name="connsiteY8" fmla="*/ 169069 h 352425"/>
                <a:gd name="connsiteX9" fmla="*/ 1400175 w 1731169"/>
                <a:gd name="connsiteY9" fmla="*/ 169069 h 352425"/>
                <a:gd name="connsiteX10" fmla="*/ 1233488 w 1731169"/>
                <a:gd name="connsiteY10" fmla="*/ 185737 h 352425"/>
                <a:gd name="connsiteX11" fmla="*/ 952500 w 1731169"/>
                <a:gd name="connsiteY11" fmla="*/ 216694 h 352425"/>
                <a:gd name="connsiteX12" fmla="*/ 590550 w 1731169"/>
                <a:gd name="connsiteY12" fmla="*/ 2619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1169" h="352425">
                  <a:moveTo>
                    <a:pt x="590550" y="261937"/>
                  </a:moveTo>
                  <a:lnTo>
                    <a:pt x="2382" y="352425"/>
                  </a:lnTo>
                  <a:lnTo>
                    <a:pt x="0" y="190500"/>
                  </a:lnTo>
                  <a:lnTo>
                    <a:pt x="607219" y="111919"/>
                  </a:lnTo>
                  <a:lnTo>
                    <a:pt x="1107282" y="47625"/>
                  </a:lnTo>
                  <a:lnTo>
                    <a:pt x="1478757" y="9525"/>
                  </a:lnTo>
                  <a:lnTo>
                    <a:pt x="1724025" y="0"/>
                  </a:lnTo>
                  <a:lnTo>
                    <a:pt x="1731169" y="195262"/>
                  </a:lnTo>
                  <a:lnTo>
                    <a:pt x="1507332" y="169069"/>
                  </a:lnTo>
                  <a:lnTo>
                    <a:pt x="1400175" y="169069"/>
                  </a:lnTo>
                  <a:lnTo>
                    <a:pt x="1233488" y="185737"/>
                  </a:lnTo>
                  <a:lnTo>
                    <a:pt x="952500" y="216694"/>
                  </a:lnTo>
                  <a:lnTo>
                    <a:pt x="590550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21">
              <a:extLst>
                <a:ext uri="{FF2B5EF4-FFF2-40B4-BE49-F238E27FC236}">
                  <a16:creationId xmlns:a16="http://schemas.microsoft.com/office/drawing/2014/main" id="{447D753E-DBD7-4477-815C-C77BE46127E7}"/>
                </a:ext>
              </a:extLst>
            </p:cNvPr>
            <p:cNvSpPr/>
            <p:nvPr/>
          </p:nvSpPr>
          <p:spPr>
            <a:xfrm>
              <a:off x="5143500" y="4962525"/>
              <a:ext cx="1766888" cy="319088"/>
            </a:xfrm>
            <a:custGeom>
              <a:avLst/>
              <a:gdLst>
                <a:gd name="connsiteX0" fmla="*/ 878681 w 1766888"/>
                <a:gd name="connsiteY0" fmla="*/ 230981 h 319088"/>
                <a:gd name="connsiteX1" fmla="*/ 497681 w 1766888"/>
                <a:gd name="connsiteY1" fmla="*/ 269081 h 319088"/>
                <a:gd name="connsiteX2" fmla="*/ 302419 w 1766888"/>
                <a:gd name="connsiteY2" fmla="*/ 300038 h 319088"/>
                <a:gd name="connsiteX3" fmla="*/ 161925 w 1766888"/>
                <a:gd name="connsiteY3" fmla="*/ 319088 h 319088"/>
                <a:gd name="connsiteX4" fmla="*/ 2381 w 1766888"/>
                <a:gd name="connsiteY4" fmla="*/ 316706 h 319088"/>
                <a:gd name="connsiteX5" fmla="*/ 0 w 1766888"/>
                <a:gd name="connsiteY5" fmla="*/ 202406 h 319088"/>
                <a:gd name="connsiteX6" fmla="*/ 185738 w 1766888"/>
                <a:gd name="connsiteY6" fmla="*/ 171450 h 319088"/>
                <a:gd name="connsiteX7" fmla="*/ 621506 w 1766888"/>
                <a:gd name="connsiteY7" fmla="*/ 116681 h 319088"/>
                <a:gd name="connsiteX8" fmla="*/ 1095375 w 1766888"/>
                <a:gd name="connsiteY8" fmla="*/ 59531 h 319088"/>
                <a:gd name="connsiteX9" fmla="*/ 1766888 w 1766888"/>
                <a:gd name="connsiteY9" fmla="*/ 0 h 319088"/>
                <a:gd name="connsiteX10" fmla="*/ 1766888 w 1766888"/>
                <a:gd name="connsiteY10" fmla="*/ 180975 h 319088"/>
                <a:gd name="connsiteX11" fmla="*/ 1373981 w 1766888"/>
                <a:gd name="connsiteY11" fmla="*/ 195263 h 319088"/>
                <a:gd name="connsiteX12" fmla="*/ 1031081 w 1766888"/>
                <a:gd name="connsiteY12" fmla="*/ 219075 h 319088"/>
                <a:gd name="connsiteX13" fmla="*/ 878681 w 1766888"/>
                <a:gd name="connsiteY13" fmla="*/ 230981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6888" h="319088">
                  <a:moveTo>
                    <a:pt x="878681" y="230981"/>
                  </a:moveTo>
                  <a:lnTo>
                    <a:pt x="497681" y="269081"/>
                  </a:lnTo>
                  <a:lnTo>
                    <a:pt x="302419" y="300038"/>
                  </a:lnTo>
                  <a:lnTo>
                    <a:pt x="161925" y="319088"/>
                  </a:lnTo>
                  <a:lnTo>
                    <a:pt x="2381" y="316706"/>
                  </a:lnTo>
                  <a:cubicBezTo>
                    <a:pt x="1587" y="278606"/>
                    <a:pt x="794" y="240506"/>
                    <a:pt x="0" y="202406"/>
                  </a:cubicBezTo>
                  <a:lnTo>
                    <a:pt x="185738" y="171450"/>
                  </a:lnTo>
                  <a:lnTo>
                    <a:pt x="621506" y="116681"/>
                  </a:lnTo>
                  <a:lnTo>
                    <a:pt x="1095375" y="59531"/>
                  </a:lnTo>
                  <a:lnTo>
                    <a:pt x="1766888" y="0"/>
                  </a:lnTo>
                  <a:lnTo>
                    <a:pt x="1766888" y="180975"/>
                  </a:lnTo>
                  <a:lnTo>
                    <a:pt x="1373981" y="195263"/>
                  </a:lnTo>
                  <a:lnTo>
                    <a:pt x="1031081" y="219075"/>
                  </a:lnTo>
                  <a:lnTo>
                    <a:pt x="87868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6" name="フリーフォーム 22">
              <a:extLst>
                <a:ext uri="{FF2B5EF4-FFF2-40B4-BE49-F238E27FC236}">
                  <a16:creationId xmlns:a16="http://schemas.microsoft.com/office/drawing/2014/main" id="{01CAC92A-18E0-4C09-9793-59273FEC0C7A}"/>
                </a:ext>
              </a:extLst>
            </p:cNvPr>
            <p:cNvSpPr/>
            <p:nvPr/>
          </p:nvSpPr>
          <p:spPr>
            <a:xfrm>
              <a:off x="4232276" y="5195889"/>
              <a:ext cx="1552575" cy="822325"/>
            </a:xfrm>
            <a:custGeom>
              <a:avLst/>
              <a:gdLst>
                <a:gd name="connsiteX0" fmla="*/ 857250 w 1552575"/>
                <a:gd name="connsiteY0" fmla="*/ 602456 h 821531"/>
                <a:gd name="connsiteX1" fmla="*/ 511969 w 1552575"/>
                <a:gd name="connsiteY1" fmla="*/ 707231 h 821531"/>
                <a:gd name="connsiteX2" fmla="*/ 204788 w 1552575"/>
                <a:gd name="connsiteY2" fmla="*/ 785812 h 821531"/>
                <a:gd name="connsiteX3" fmla="*/ 38100 w 1552575"/>
                <a:gd name="connsiteY3" fmla="*/ 821531 h 821531"/>
                <a:gd name="connsiteX4" fmla="*/ 14288 w 1552575"/>
                <a:gd name="connsiteY4" fmla="*/ 819150 h 821531"/>
                <a:gd name="connsiteX5" fmla="*/ 0 w 1552575"/>
                <a:gd name="connsiteY5" fmla="*/ 809625 h 821531"/>
                <a:gd name="connsiteX6" fmla="*/ 0 w 1552575"/>
                <a:gd name="connsiteY6" fmla="*/ 792956 h 821531"/>
                <a:gd name="connsiteX7" fmla="*/ 16669 w 1552575"/>
                <a:gd name="connsiteY7" fmla="*/ 769143 h 821531"/>
                <a:gd name="connsiteX8" fmla="*/ 40482 w 1552575"/>
                <a:gd name="connsiteY8" fmla="*/ 754856 h 821531"/>
                <a:gd name="connsiteX9" fmla="*/ 242888 w 1552575"/>
                <a:gd name="connsiteY9" fmla="*/ 688181 h 821531"/>
                <a:gd name="connsiteX10" fmla="*/ 428625 w 1552575"/>
                <a:gd name="connsiteY10" fmla="*/ 614362 h 821531"/>
                <a:gd name="connsiteX11" fmla="*/ 600075 w 1552575"/>
                <a:gd name="connsiteY11" fmla="*/ 538162 h 821531"/>
                <a:gd name="connsiteX12" fmla="*/ 781050 w 1552575"/>
                <a:gd name="connsiteY12" fmla="*/ 450056 h 821531"/>
                <a:gd name="connsiteX13" fmla="*/ 995363 w 1552575"/>
                <a:gd name="connsiteY13" fmla="*/ 340518 h 821531"/>
                <a:gd name="connsiteX14" fmla="*/ 1109663 w 1552575"/>
                <a:gd name="connsiteY14" fmla="*/ 259556 h 821531"/>
                <a:gd name="connsiteX15" fmla="*/ 1133475 w 1552575"/>
                <a:gd name="connsiteY15" fmla="*/ 235743 h 821531"/>
                <a:gd name="connsiteX16" fmla="*/ 1143000 w 1552575"/>
                <a:gd name="connsiteY16" fmla="*/ 214312 h 821531"/>
                <a:gd name="connsiteX17" fmla="*/ 1145382 w 1552575"/>
                <a:gd name="connsiteY17" fmla="*/ 200025 h 821531"/>
                <a:gd name="connsiteX18" fmla="*/ 1145382 w 1552575"/>
                <a:gd name="connsiteY18" fmla="*/ 183356 h 821531"/>
                <a:gd name="connsiteX19" fmla="*/ 1131094 w 1552575"/>
                <a:gd name="connsiteY19" fmla="*/ 154781 h 821531"/>
                <a:gd name="connsiteX20" fmla="*/ 1042988 w 1552575"/>
                <a:gd name="connsiteY20" fmla="*/ 45243 h 821531"/>
                <a:gd name="connsiteX21" fmla="*/ 1176338 w 1552575"/>
                <a:gd name="connsiteY21" fmla="*/ 0 h 821531"/>
                <a:gd name="connsiteX22" fmla="*/ 1285875 w 1552575"/>
                <a:gd name="connsiteY22" fmla="*/ 104775 h 821531"/>
                <a:gd name="connsiteX23" fmla="*/ 1345407 w 1552575"/>
                <a:gd name="connsiteY23" fmla="*/ 130968 h 821531"/>
                <a:gd name="connsiteX24" fmla="*/ 1381125 w 1552575"/>
                <a:gd name="connsiteY24" fmla="*/ 159543 h 821531"/>
                <a:gd name="connsiteX25" fmla="*/ 1443038 w 1552575"/>
                <a:gd name="connsiteY25" fmla="*/ 214312 h 821531"/>
                <a:gd name="connsiteX26" fmla="*/ 1540669 w 1552575"/>
                <a:gd name="connsiteY26" fmla="*/ 307181 h 821531"/>
                <a:gd name="connsiteX27" fmla="*/ 1552575 w 1552575"/>
                <a:gd name="connsiteY27" fmla="*/ 328612 h 821531"/>
                <a:gd name="connsiteX28" fmla="*/ 1552575 w 1552575"/>
                <a:gd name="connsiteY28" fmla="*/ 345281 h 821531"/>
                <a:gd name="connsiteX29" fmla="*/ 1545432 w 1552575"/>
                <a:gd name="connsiteY29" fmla="*/ 369093 h 821531"/>
                <a:gd name="connsiteX30" fmla="*/ 1531144 w 1552575"/>
                <a:gd name="connsiteY30" fmla="*/ 383381 h 821531"/>
                <a:gd name="connsiteX31" fmla="*/ 1469232 w 1552575"/>
                <a:gd name="connsiteY31" fmla="*/ 397668 h 821531"/>
                <a:gd name="connsiteX32" fmla="*/ 1428750 w 1552575"/>
                <a:gd name="connsiteY32" fmla="*/ 397668 h 821531"/>
                <a:gd name="connsiteX33" fmla="*/ 1233488 w 1552575"/>
                <a:gd name="connsiteY33" fmla="*/ 473868 h 821531"/>
                <a:gd name="connsiteX34" fmla="*/ 857250 w 1552575"/>
                <a:gd name="connsiteY34" fmla="*/ 60245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2575" h="821531">
                  <a:moveTo>
                    <a:pt x="857250" y="602456"/>
                  </a:moveTo>
                  <a:lnTo>
                    <a:pt x="511969" y="707231"/>
                  </a:lnTo>
                  <a:lnTo>
                    <a:pt x="204788" y="785812"/>
                  </a:lnTo>
                  <a:lnTo>
                    <a:pt x="38100" y="821531"/>
                  </a:lnTo>
                  <a:lnTo>
                    <a:pt x="14288" y="819150"/>
                  </a:lnTo>
                  <a:lnTo>
                    <a:pt x="0" y="809625"/>
                  </a:lnTo>
                  <a:lnTo>
                    <a:pt x="0" y="792956"/>
                  </a:lnTo>
                  <a:lnTo>
                    <a:pt x="16669" y="769143"/>
                  </a:lnTo>
                  <a:lnTo>
                    <a:pt x="40482" y="754856"/>
                  </a:lnTo>
                  <a:lnTo>
                    <a:pt x="242888" y="688181"/>
                  </a:lnTo>
                  <a:lnTo>
                    <a:pt x="428625" y="614362"/>
                  </a:lnTo>
                  <a:lnTo>
                    <a:pt x="600075" y="538162"/>
                  </a:lnTo>
                  <a:lnTo>
                    <a:pt x="781050" y="450056"/>
                  </a:lnTo>
                  <a:lnTo>
                    <a:pt x="995363" y="340518"/>
                  </a:lnTo>
                  <a:lnTo>
                    <a:pt x="1109663" y="259556"/>
                  </a:lnTo>
                  <a:lnTo>
                    <a:pt x="1133475" y="235743"/>
                  </a:lnTo>
                  <a:lnTo>
                    <a:pt x="1143000" y="214312"/>
                  </a:lnTo>
                  <a:lnTo>
                    <a:pt x="1145382" y="200025"/>
                  </a:lnTo>
                  <a:lnTo>
                    <a:pt x="1145382" y="183356"/>
                  </a:lnTo>
                  <a:lnTo>
                    <a:pt x="1131094" y="154781"/>
                  </a:lnTo>
                  <a:lnTo>
                    <a:pt x="1042988" y="45243"/>
                  </a:lnTo>
                  <a:lnTo>
                    <a:pt x="1176338" y="0"/>
                  </a:lnTo>
                  <a:lnTo>
                    <a:pt x="1285875" y="104775"/>
                  </a:lnTo>
                  <a:lnTo>
                    <a:pt x="1345407" y="130968"/>
                  </a:lnTo>
                  <a:lnTo>
                    <a:pt x="1381125" y="159543"/>
                  </a:lnTo>
                  <a:lnTo>
                    <a:pt x="1443038" y="214312"/>
                  </a:lnTo>
                  <a:lnTo>
                    <a:pt x="1540669" y="307181"/>
                  </a:lnTo>
                  <a:lnTo>
                    <a:pt x="1552575" y="328612"/>
                  </a:lnTo>
                  <a:lnTo>
                    <a:pt x="1552575" y="345281"/>
                  </a:lnTo>
                  <a:lnTo>
                    <a:pt x="1545432" y="369093"/>
                  </a:lnTo>
                  <a:lnTo>
                    <a:pt x="1531144" y="383381"/>
                  </a:lnTo>
                  <a:lnTo>
                    <a:pt x="1469232" y="397668"/>
                  </a:lnTo>
                  <a:lnTo>
                    <a:pt x="1428750" y="397668"/>
                  </a:lnTo>
                  <a:lnTo>
                    <a:pt x="1233488" y="473868"/>
                  </a:lnTo>
                  <a:lnTo>
                    <a:pt x="857250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1282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2" grpId="0" animBg="1"/>
      <p:bldP spid="24" grpId="0" animBg="1"/>
      <p:bldP spid="26" grpId="0" animBg="1"/>
      <p:bldP spid="11" grpId="0" animBg="1"/>
      <p:bldP spid="28" grpId="0" animBg="1"/>
      <p:bldP spid="13" grpId="0" animBg="1"/>
      <p:bldP spid="14" grpId="0" animBg="1"/>
      <p:bldP spid="29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2BDB4A70-C67A-4ECA-8F73-8F1BE9481D67}"/>
              </a:ext>
            </a:extLst>
          </p:cNvPr>
          <p:cNvGrpSpPr/>
          <p:nvPr/>
        </p:nvGrpSpPr>
        <p:grpSpPr>
          <a:xfrm>
            <a:off x="3884613" y="1304926"/>
            <a:ext cx="4438651" cy="4757738"/>
            <a:chOff x="3884613" y="1304926"/>
            <a:chExt cx="4438651" cy="4757738"/>
          </a:xfrm>
          <a:solidFill>
            <a:schemeClr val="tx1"/>
          </a:solidFill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A9FC87AD-A95B-4B48-A271-6903383B4D19}"/>
                </a:ext>
              </a:extLst>
            </p:cNvPr>
            <p:cNvSpPr/>
            <p:nvPr/>
          </p:nvSpPr>
          <p:spPr>
            <a:xfrm>
              <a:off x="5664202" y="1304926"/>
              <a:ext cx="542925" cy="1058863"/>
            </a:xfrm>
            <a:custGeom>
              <a:avLst/>
              <a:gdLst>
                <a:gd name="connsiteX0" fmla="*/ 238125 w 542925"/>
                <a:gd name="connsiteY0" fmla="*/ 757238 h 1059656"/>
                <a:gd name="connsiteX1" fmla="*/ 233362 w 542925"/>
                <a:gd name="connsiteY1" fmla="*/ 464344 h 1059656"/>
                <a:gd name="connsiteX2" fmla="*/ 228600 w 542925"/>
                <a:gd name="connsiteY2" fmla="*/ 383381 h 1059656"/>
                <a:gd name="connsiteX3" fmla="*/ 221456 w 542925"/>
                <a:gd name="connsiteY3" fmla="*/ 316706 h 1059656"/>
                <a:gd name="connsiteX4" fmla="*/ 209550 w 542925"/>
                <a:gd name="connsiteY4" fmla="*/ 285750 h 1059656"/>
                <a:gd name="connsiteX5" fmla="*/ 169069 w 542925"/>
                <a:gd name="connsiteY5" fmla="*/ 221456 h 1059656"/>
                <a:gd name="connsiteX6" fmla="*/ 121444 w 542925"/>
                <a:gd name="connsiteY6" fmla="*/ 154781 h 1059656"/>
                <a:gd name="connsiteX7" fmla="*/ 88106 w 542925"/>
                <a:gd name="connsiteY7" fmla="*/ 121444 h 1059656"/>
                <a:gd name="connsiteX8" fmla="*/ 52387 w 542925"/>
                <a:gd name="connsiteY8" fmla="*/ 85725 h 1059656"/>
                <a:gd name="connsiteX9" fmla="*/ 26194 w 542925"/>
                <a:gd name="connsiteY9" fmla="*/ 64294 h 1059656"/>
                <a:gd name="connsiteX10" fmla="*/ 7144 w 542925"/>
                <a:gd name="connsiteY10" fmla="*/ 42863 h 1059656"/>
                <a:gd name="connsiteX11" fmla="*/ 0 w 542925"/>
                <a:gd name="connsiteY11" fmla="*/ 21431 h 1059656"/>
                <a:gd name="connsiteX12" fmla="*/ 4762 w 542925"/>
                <a:gd name="connsiteY12" fmla="*/ 9525 h 1059656"/>
                <a:gd name="connsiteX13" fmla="*/ 21431 w 542925"/>
                <a:gd name="connsiteY13" fmla="*/ 0 h 1059656"/>
                <a:gd name="connsiteX14" fmla="*/ 69056 w 542925"/>
                <a:gd name="connsiteY14" fmla="*/ 4763 h 1059656"/>
                <a:gd name="connsiteX15" fmla="*/ 157162 w 542925"/>
                <a:gd name="connsiteY15" fmla="*/ 14288 h 1059656"/>
                <a:gd name="connsiteX16" fmla="*/ 254794 w 542925"/>
                <a:gd name="connsiteY16" fmla="*/ 26194 h 1059656"/>
                <a:gd name="connsiteX17" fmla="*/ 307181 w 542925"/>
                <a:gd name="connsiteY17" fmla="*/ 28575 h 1059656"/>
                <a:gd name="connsiteX18" fmla="*/ 345281 w 542925"/>
                <a:gd name="connsiteY18" fmla="*/ 35719 h 1059656"/>
                <a:gd name="connsiteX19" fmla="*/ 373856 w 542925"/>
                <a:gd name="connsiteY19" fmla="*/ 45244 h 1059656"/>
                <a:gd name="connsiteX20" fmla="*/ 409575 w 542925"/>
                <a:gd name="connsiteY20" fmla="*/ 64294 h 1059656"/>
                <a:gd name="connsiteX21" fmla="*/ 466725 w 542925"/>
                <a:gd name="connsiteY21" fmla="*/ 107156 h 1059656"/>
                <a:gd name="connsiteX22" fmla="*/ 523875 w 542925"/>
                <a:gd name="connsiteY22" fmla="*/ 159544 h 1059656"/>
                <a:gd name="connsiteX23" fmla="*/ 538162 w 542925"/>
                <a:gd name="connsiteY23" fmla="*/ 180975 h 1059656"/>
                <a:gd name="connsiteX24" fmla="*/ 542925 w 542925"/>
                <a:gd name="connsiteY24" fmla="*/ 202406 h 1059656"/>
                <a:gd name="connsiteX25" fmla="*/ 535781 w 542925"/>
                <a:gd name="connsiteY25" fmla="*/ 233363 h 1059656"/>
                <a:gd name="connsiteX26" fmla="*/ 521494 w 542925"/>
                <a:gd name="connsiteY26" fmla="*/ 261938 h 1059656"/>
                <a:gd name="connsiteX27" fmla="*/ 500062 w 542925"/>
                <a:gd name="connsiteY27" fmla="*/ 295275 h 1059656"/>
                <a:gd name="connsiteX28" fmla="*/ 488156 w 542925"/>
                <a:gd name="connsiteY28" fmla="*/ 330994 h 1059656"/>
                <a:gd name="connsiteX29" fmla="*/ 466725 w 542925"/>
                <a:gd name="connsiteY29" fmla="*/ 540544 h 1059656"/>
                <a:gd name="connsiteX30" fmla="*/ 459581 w 542925"/>
                <a:gd name="connsiteY30" fmla="*/ 1035844 h 1059656"/>
                <a:gd name="connsiteX31" fmla="*/ 240506 w 542925"/>
                <a:gd name="connsiteY31" fmla="*/ 1059656 h 1059656"/>
                <a:gd name="connsiteX32" fmla="*/ 238125 w 542925"/>
                <a:gd name="connsiteY32" fmla="*/ 757238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42925" h="1059656">
                  <a:moveTo>
                    <a:pt x="238125" y="757238"/>
                  </a:moveTo>
                  <a:cubicBezTo>
                    <a:pt x="236537" y="659607"/>
                    <a:pt x="234950" y="561975"/>
                    <a:pt x="233362" y="464344"/>
                  </a:cubicBezTo>
                  <a:lnTo>
                    <a:pt x="228600" y="383381"/>
                  </a:lnTo>
                  <a:lnTo>
                    <a:pt x="221456" y="316706"/>
                  </a:lnTo>
                  <a:lnTo>
                    <a:pt x="209550" y="285750"/>
                  </a:lnTo>
                  <a:lnTo>
                    <a:pt x="169069" y="221456"/>
                  </a:lnTo>
                  <a:lnTo>
                    <a:pt x="121444" y="154781"/>
                  </a:lnTo>
                  <a:lnTo>
                    <a:pt x="88106" y="121444"/>
                  </a:lnTo>
                  <a:lnTo>
                    <a:pt x="52387" y="85725"/>
                  </a:lnTo>
                  <a:lnTo>
                    <a:pt x="26194" y="64294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21431" y="0"/>
                  </a:lnTo>
                  <a:lnTo>
                    <a:pt x="69056" y="4763"/>
                  </a:lnTo>
                  <a:lnTo>
                    <a:pt x="157162" y="14288"/>
                  </a:lnTo>
                  <a:lnTo>
                    <a:pt x="254794" y="26194"/>
                  </a:lnTo>
                  <a:lnTo>
                    <a:pt x="307181" y="28575"/>
                  </a:lnTo>
                  <a:lnTo>
                    <a:pt x="345281" y="35719"/>
                  </a:lnTo>
                  <a:lnTo>
                    <a:pt x="373856" y="45244"/>
                  </a:lnTo>
                  <a:lnTo>
                    <a:pt x="409575" y="64294"/>
                  </a:lnTo>
                  <a:lnTo>
                    <a:pt x="466725" y="107156"/>
                  </a:lnTo>
                  <a:lnTo>
                    <a:pt x="523875" y="159544"/>
                  </a:lnTo>
                  <a:lnTo>
                    <a:pt x="538162" y="180975"/>
                  </a:lnTo>
                  <a:lnTo>
                    <a:pt x="542925" y="202406"/>
                  </a:lnTo>
                  <a:lnTo>
                    <a:pt x="535781" y="233363"/>
                  </a:lnTo>
                  <a:lnTo>
                    <a:pt x="521494" y="261938"/>
                  </a:lnTo>
                  <a:lnTo>
                    <a:pt x="500062" y="295275"/>
                  </a:lnTo>
                  <a:lnTo>
                    <a:pt x="488156" y="330994"/>
                  </a:lnTo>
                  <a:lnTo>
                    <a:pt x="466725" y="540544"/>
                  </a:lnTo>
                  <a:lnTo>
                    <a:pt x="459581" y="1035844"/>
                  </a:lnTo>
                  <a:lnTo>
                    <a:pt x="240506" y="1059656"/>
                  </a:lnTo>
                  <a:cubicBezTo>
                    <a:pt x="239712" y="956469"/>
                    <a:pt x="238919" y="853281"/>
                    <a:pt x="238125" y="7572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124C4F37-2397-4A8A-BC0A-895CE29BC8CF}"/>
                </a:ext>
              </a:extLst>
            </p:cNvPr>
            <p:cNvSpPr/>
            <p:nvPr/>
          </p:nvSpPr>
          <p:spPr>
            <a:xfrm>
              <a:off x="4759327" y="1544638"/>
              <a:ext cx="623887" cy="679450"/>
            </a:xfrm>
            <a:custGeom>
              <a:avLst/>
              <a:gdLst>
                <a:gd name="connsiteX0" fmla="*/ 350044 w 623887"/>
                <a:gd name="connsiteY0" fmla="*/ 552450 h 678657"/>
                <a:gd name="connsiteX1" fmla="*/ 311944 w 623887"/>
                <a:gd name="connsiteY1" fmla="*/ 492919 h 678657"/>
                <a:gd name="connsiteX2" fmla="*/ 257175 w 623887"/>
                <a:gd name="connsiteY2" fmla="*/ 371475 h 678657"/>
                <a:gd name="connsiteX3" fmla="*/ 190500 w 623887"/>
                <a:gd name="connsiteY3" fmla="*/ 269082 h 678657"/>
                <a:gd name="connsiteX4" fmla="*/ 71437 w 623887"/>
                <a:gd name="connsiteY4" fmla="*/ 114300 h 678657"/>
                <a:gd name="connsiteX5" fmla="*/ 19050 w 623887"/>
                <a:gd name="connsiteY5" fmla="*/ 54769 h 678657"/>
                <a:gd name="connsiteX6" fmla="*/ 4762 w 623887"/>
                <a:gd name="connsiteY6" fmla="*/ 40482 h 678657"/>
                <a:gd name="connsiteX7" fmla="*/ 0 w 623887"/>
                <a:gd name="connsiteY7" fmla="*/ 26194 h 678657"/>
                <a:gd name="connsiteX8" fmla="*/ 2381 w 623887"/>
                <a:gd name="connsiteY8" fmla="*/ 14288 h 678657"/>
                <a:gd name="connsiteX9" fmla="*/ 16669 w 623887"/>
                <a:gd name="connsiteY9" fmla="*/ 2382 h 678657"/>
                <a:gd name="connsiteX10" fmla="*/ 33337 w 623887"/>
                <a:gd name="connsiteY10" fmla="*/ 0 h 678657"/>
                <a:gd name="connsiteX11" fmla="*/ 114300 w 623887"/>
                <a:gd name="connsiteY11" fmla="*/ 35719 h 678657"/>
                <a:gd name="connsiteX12" fmla="*/ 242887 w 623887"/>
                <a:gd name="connsiteY12" fmla="*/ 102394 h 678657"/>
                <a:gd name="connsiteX13" fmla="*/ 352425 w 623887"/>
                <a:gd name="connsiteY13" fmla="*/ 173832 h 678657"/>
                <a:gd name="connsiteX14" fmla="*/ 457200 w 623887"/>
                <a:gd name="connsiteY14" fmla="*/ 254794 h 678657"/>
                <a:gd name="connsiteX15" fmla="*/ 578644 w 623887"/>
                <a:gd name="connsiteY15" fmla="*/ 364332 h 678657"/>
                <a:gd name="connsiteX16" fmla="*/ 597694 w 623887"/>
                <a:gd name="connsiteY16" fmla="*/ 397669 h 678657"/>
                <a:gd name="connsiteX17" fmla="*/ 616744 w 623887"/>
                <a:gd name="connsiteY17" fmla="*/ 459582 h 678657"/>
                <a:gd name="connsiteX18" fmla="*/ 623887 w 623887"/>
                <a:gd name="connsiteY18" fmla="*/ 531019 h 678657"/>
                <a:gd name="connsiteX19" fmla="*/ 621506 w 623887"/>
                <a:gd name="connsiteY19" fmla="*/ 581025 h 678657"/>
                <a:gd name="connsiteX20" fmla="*/ 607219 w 623887"/>
                <a:gd name="connsiteY20" fmla="*/ 619125 h 678657"/>
                <a:gd name="connsiteX21" fmla="*/ 585787 w 623887"/>
                <a:gd name="connsiteY21" fmla="*/ 642938 h 678657"/>
                <a:gd name="connsiteX22" fmla="*/ 554831 w 623887"/>
                <a:gd name="connsiteY22" fmla="*/ 664369 h 678657"/>
                <a:gd name="connsiteX23" fmla="*/ 519112 w 623887"/>
                <a:gd name="connsiteY23" fmla="*/ 678657 h 678657"/>
                <a:gd name="connsiteX24" fmla="*/ 488156 w 623887"/>
                <a:gd name="connsiteY24" fmla="*/ 678657 h 678657"/>
                <a:gd name="connsiteX25" fmla="*/ 452437 w 623887"/>
                <a:gd name="connsiteY25" fmla="*/ 666750 h 678657"/>
                <a:gd name="connsiteX26" fmla="*/ 350044 w 623887"/>
                <a:gd name="connsiteY26" fmla="*/ 552450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3887" h="678657">
                  <a:moveTo>
                    <a:pt x="350044" y="552450"/>
                  </a:moveTo>
                  <a:lnTo>
                    <a:pt x="311944" y="492919"/>
                  </a:lnTo>
                  <a:lnTo>
                    <a:pt x="257175" y="371475"/>
                  </a:lnTo>
                  <a:lnTo>
                    <a:pt x="190500" y="269082"/>
                  </a:lnTo>
                  <a:lnTo>
                    <a:pt x="71437" y="114300"/>
                  </a:lnTo>
                  <a:lnTo>
                    <a:pt x="19050" y="54769"/>
                  </a:lnTo>
                  <a:lnTo>
                    <a:pt x="4762" y="40482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6669" y="2382"/>
                  </a:lnTo>
                  <a:lnTo>
                    <a:pt x="33337" y="0"/>
                  </a:lnTo>
                  <a:lnTo>
                    <a:pt x="114300" y="35719"/>
                  </a:lnTo>
                  <a:lnTo>
                    <a:pt x="242887" y="102394"/>
                  </a:lnTo>
                  <a:lnTo>
                    <a:pt x="352425" y="173832"/>
                  </a:lnTo>
                  <a:lnTo>
                    <a:pt x="457200" y="254794"/>
                  </a:lnTo>
                  <a:lnTo>
                    <a:pt x="578644" y="364332"/>
                  </a:lnTo>
                  <a:lnTo>
                    <a:pt x="597694" y="397669"/>
                  </a:lnTo>
                  <a:lnTo>
                    <a:pt x="616744" y="459582"/>
                  </a:lnTo>
                  <a:lnTo>
                    <a:pt x="623887" y="531019"/>
                  </a:lnTo>
                  <a:lnTo>
                    <a:pt x="621506" y="581025"/>
                  </a:lnTo>
                  <a:lnTo>
                    <a:pt x="607219" y="619125"/>
                  </a:lnTo>
                  <a:lnTo>
                    <a:pt x="585787" y="642938"/>
                  </a:lnTo>
                  <a:lnTo>
                    <a:pt x="554831" y="664369"/>
                  </a:lnTo>
                  <a:lnTo>
                    <a:pt x="519112" y="678657"/>
                  </a:lnTo>
                  <a:lnTo>
                    <a:pt x="488156" y="678657"/>
                  </a:lnTo>
                  <a:lnTo>
                    <a:pt x="452437" y="666750"/>
                  </a:lnTo>
                  <a:lnTo>
                    <a:pt x="350044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40B88388-6FD0-4199-907E-711BB6762E6B}"/>
                </a:ext>
              </a:extLst>
            </p:cNvPr>
            <p:cNvSpPr/>
            <p:nvPr/>
          </p:nvSpPr>
          <p:spPr>
            <a:xfrm>
              <a:off x="6545264" y="1458914"/>
              <a:ext cx="785813" cy="860425"/>
            </a:xfrm>
            <a:custGeom>
              <a:avLst/>
              <a:gdLst>
                <a:gd name="connsiteX0" fmla="*/ 378619 w 785813"/>
                <a:gd name="connsiteY0" fmla="*/ 581025 h 859632"/>
                <a:gd name="connsiteX1" fmla="*/ 83344 w 785813"/>
                <a:gd name="connsiteY1" fmla="*/ 857250 h 859632"/>
                <a:gd name="connsiteX2" fmla="*/ 0 w 785813"/>
                <a:gd name="connsiteY2" fmla="*/ 859632 h 859632"/>
                <a:gd name="connsiteX3" fmla="*/ 166688 w 785813"/>
                <a:gd name="connsiteY3" fmla="*/ 595313 h 859632"/>
                <a:gd name="connsiteX4" fmla="*/ 304800 w 785813"/>
                <a:gd name="connsiteY4" fmla="*/ 352425 h 859632"/>
                <a:gd name="connsiteX5" fmla="*/ 342900 w 785813"/>
                <a:gd name="connsiteY5" fmla="*/ 288132 h 859632"/>
                <a:gd name="connsiteX6" fmla="*/ 357188 w 785813"/>
                <a:gd name="connsiteY6" fmla="*/ 269082 h 859632"/>
                <a:gd name="connsiteX7" fmla="*/ 364332 w 785813"/>
                <a:gd name="connsiteY7" fmla="*/ 250032 h 859632"/>
                <a:gd name="connsiteX8" fmla="*/ 366713 w 785813"/>
                <a:gd name="connsiteY8" fmla="*/ 228600 h 859632"/>
                <a:gd name="connsiteX9" fmla="*/ 357188 w 785813"/>
                <a:gd name="connsiteY9" fmla="*/ 202407 h 859632"/>
                <a:gd name="connsiteX10" fmla="*/ 302419 w 785813"/>
                <a:gd name="connsiteY10" fmla="*/ 138113 h 859632"/>
                <a:gd name="connsiteX11" fmla="*/ 230982 w 785813"/>
                <a:gd name="connsiteY11" fmla="*/ 61913 h 859632"/>
                <a:gd name="connsiteX12" fmla="*/ 214313 w 785813"/>
                <a:gd name="connsiteY12" fmla="*/ 42863 h 859632"/>
                <a:gd name="connsiteX13" fmla="*/ 209550 w 785813"/>
                <a:gd name="connsiteY13" fmla="*/ 26194 h 859632"/>
                <a:gd name="connsiteX14" fmla="*/ 214313 w 785813"/>
                <a:gd name="connsiteY14" fmla="*/ 14288 h 859632"/>
                <a:gd name="connsiteX15" fmla="*/ 226219 w 785813"/>
                <a:gd name="connsiteY15" fmla="*/ 4763 h 859632"/>
                <a:gd name="connsiteX16" fmla="*/ 261938 w 785813"/>
                <a:gd name="connsiteY16" fmla="*/ 0 h 859632"/>
                <a:gd name="connsiteX17" fmla="*/ 326232 w 785813"/>
                <a:gd name="connsiteY17" fmla="*/ 7144 h 859632"/>
                <a:gd name="connsiteX18" fmla="*/ 392907 w 785813"/>
                <a:gd name="connsiteY18" fmla="*/ 23813 h 859632"/>
                <a:gd name="connsiteX19" fmla="*/ 435769 w 785813"/>
                <a:gd name="connsiteY19" fmla="*/ 38100 h 859632"/>
                <a:gd name="connsiteX20" fmla="*/ 497682 w 785813"/>
                <a:gd name="connsiteY20" fmla="*/ 66675 h 859632"/>
                <a:gd name="connsiteX21" fmla="*/ 597694 w 785813"/>
                <a:gd name="connsiteY21" fmla="*/ 119063 h 859632"/>
                <a:gd name="connsiteX22" fmla="*/ 700088 w 785813"/>
                <a:gd name="connsiteY22" fmla="*/ 185738 h 859632"/>
                <a:gd name="connsiteX23" fmla="*/ 747713 w 785813"/>
                <a:gd name="connsiteY23" fmla="*/ 219075 h 859632"/>
                <a:gd name="connsiteX24" fmla="*/ 764382 w 785813"/>
                <a:gd name="connsiteY24" fmla="*/ 233363 h 859632"/>
                <a:gd name="connsiteX25" fmla="*/ 776288 w 785813"/>
                <a:gd name="connsiteY25" fmla="*/ 250032 h 859632"/>
                <a:gd name="connsiteX26" fmla="*/ 785813 w 785813"/>
                <a:gd name="connsiteY26" fmla="*/ 269082 h 859632"/>
                <a:gd name="connsiteX27" fmla="*/ 785813 w 785813"/>
                <a:gd name="connsiteY27" fmla="*/ 280988 h 859632"/>
                <a:gd name="connsiteX28" fmla="*/ 776288 w 785813"/>
                <a:gd name="connsiteY28" fmla="*/ 302419 h 859632"/>
                <a:gd name="connsiteX29" fmla="*/ 747713 w 785813"/>
                <a:gd name="connsiteY29" fmla="*/ 321469 h 859632"/>
                <a:gd name="connsiteX30" fmla="*/ 645319 w 785813"/>
                <a:gd name="connsiteY30" fmla="*/ 371475 h 859632"/>
                <a:gd name="connsiteX31" fmla="*/ 533400 w 785813"/>
                <a:gd name="connsiteY31" fmla="*/ 428625 h 859632"/>
                <a:gd name="connsiteX32" fmla="*/ 378619 w 785813"/>
                <a:gd name="connsiteY32" fmla="*/ 581025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85813" h="859632">
                  <a:moveTo>
                    <a:pt x="378619" y="581025"/>
                  </a:moveTo>
                  <a:lnTo>
                    <a:pt x="83344" y="857250"/>
                  </a:lnTo>
                  <a:lnTo>
                    <a:pt x="0" y="859632"/>
                  </a:lnTo>
                  <a:lnTo>
                    <a:pt x="166688" y="595313"/>
                  </a:lnTo>
                  <a:lnTo>
                    <a:pt x="304800" y="352425"/>
                  </a:lnTo>
                  <a:lnTo>
                    <a:pt x="342900" y="288132"/>
                  </a:lnTo>
                  <a:lnTo>
                    <a:pt x="357188" y="269082"/>
                  </a:lnTo>
                  <a:lnTo>
                    <a:pt x="364332" y="250032"/>
                  </a:lnTo>
                  <a:lnTo>
                    <a:pt x="366713" y="228600"/>
                  </a:lnTo>
                  <a:lnTo>
                    <a:pt x="357188" y="202407"/>
                  </a:lnTo>
                  <a:lnTo>
                    <a:pt x="302419" y="138113"/>
                  </a:lnTo>
                  <a:lnTo>
                    <a:pt x="230982" y="61913"/>
                  </a:lnTo>
                  <a:lnTo>
                    <a:pt x="214313" y="42863"/>
                  </a:lnTo>
                  <a:lnTo>
                    <a:pt x="209550" y="26194"/>
                  </a:lnTo>
                  <a:lnTo>
                    <a:pt x="214313" y="14288"/>
                  </a:lnTo>
                  <a:lnTo>
                    <a:pt x="226219" y="4763"/>
                  </a:lnTo>
                  <a:lnTo>
                    <a:pt x="261938" y="0"/>
                  </a:lnTo>
                  <a:lnTo>
                    <a:pt x="326232" y="7144"/>
                  </a:lnTo>
                  <a:lnTo>
                    <a:pt x="392907" y="23813"/>
                  </a:lnTo>
                  <a:lnTo>
                    <a:pt x="435769" y="38100"/>
                  </a:lnTo>
                  <a:lnTo>
                    <a:pt x="497682" y="66675"/>
                  </a:lnTo>
                  <a:lnTo>
                    <a:pt x="597694" y="119063"/>
                  </a:lnTo>
                  <a:lnTo>
                    <a:pt x="700088" y="185738"/>
                  </a:lnTo>
                  <a:lnTo>
                    <a:pt x="747713" y="219075"/>
                  </a:lnTo>
                  <a:lnTo>
                    <a:pt x="764382" y="233363"/>
                  </a:lnTo>
                  <a:lnTo>
                    <a:pt x="776288" y="250032"/>
                  </a:lnTo>
                  <a:lnTo>
                    <a:pt x="785813" y="269082"/>
                  </a:lnTo>
                  <a:lnTo>
                    <a:pt x="785813" y="280988"/>
                  </a:lnTo>
                  <a:lnTo>
                    <a:pt x="776288" y="302419"/>
                  </a:lnTo>
                  <a:lnTo>
                    <a:pt x="747713" y="321469"/>
                  </a:lnTo>
                  <a:lnTo>
                    <a:pt x="645319" y="371475"/>
                  </a:lnTo>
                  <a:lnTo>
                    <a:pt x="533400" y="428625"/>
                  </a:lnTo>
                  <a:lnTo>
                    <a:pt x="378619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39531AE5-195F-4D27-8EAC-4A46DD154936}"/>
                </a:ext>
              </a:extLst>
            </p:cNvPr>
            <p:cNvSpPr/>
            <p:nvPr/>
          </p:nvSpPr>
          <p:spPr>
            <a:xfrm>
              <a:off x="3884613" y="2305051"/>
              <a:ext cx="438150" cy="1057275"/>
            </a:xfrm>
            <a:custGeom>
              <a:avLst/>
              <a:gdLst>
                <a:gd name="connsiteX0" fmla="*/ 335756 w 438150"/>
                <a:gd name="connsiteY0" fmla="*/ 769144 h 1057275"/>
                <a:gd name="connsiteX1" fmla="*/ 254794 w 438150"/>
                <a:gd name="connsiteY1" fmla="*/ 938213 h 1057275"/>
                <a:gd name="connsiteX2" fmla="*/ 226219 w 438150"/>
                <a:gd name="connsiteY2" fmla="*/ 995363 h 1057275"/>
                <a:gd name="connsiteX3" fmla="*/ 197644 w 438150"/>
                <a:gd name="connsiteY3" fmla="*/ 1026319 h 1057275"/>
                <a:gd name="connsiteX4" fmla="*/ 166688 w 438150"/>
                <a:gd name="connsiteY4" fmla="*/ 1047750 h 1057275"/>
                <a:gd name="connsiteX5" fmla="*/ 140494 w 438150"/>
                <a:gd name="connsiteY5" fmla="*/ 1057275 h 1057275"/>
                <a:gd name="connsiteX6" fmla="*/ 119063 w 438150"/>
                <a:gd name="connsiteY6" fmla="*/ 1057275 h 1057275"/>
                <a:gd name="connsiteX7" fmla="*/ 92869 w 438150"/>
                <a:gd name="connsiteY7" fmla="*/ 1050131 h 1057275"/>
                <a:gd name="connsiteX8" fmla="*/ 71438 w 438150"/>
                <a:gd name="connsiteY8" fmla="*/ 1035844 h 1057275"/>
                <a:gd name="connsiteX9" fmla="*/ 45244 w 438150"/>
                <a:gd name="connsiteY9" fmla="*/ 1012031 h 1057275"/>
                <a:gd name="connsiteX10" fmla="*/ 26194 w 438150"/>
                <a:gd name="connsiteY10" fmla="*/ 990600 h 1057275"/>
                <a:gd name="connsiteX11" fmla="*/ 11906 w 438150"/>
                <a:gd name="connsiteY11" fmla="*/ 954881 h 1057275"/>
                <a:gd name="connsiteX12" fmla="*/ 4763 w 438150"/>
                <a:gd name="connsiteY12" fmla="*/ 902494 h 1057275"/>
                <a:gd name="connsiteX13" fmla="*/ 0 w 438150"/>
                <a:gd name="connsiteY13" fmla="*/ 842963 h 1057275"/>
                <a:gd name="connsiteX14" fmla="*/ 9525 w 438150"/>
                <a:gd name="connsiteY14" fmla="*/ 802481 h 1057275"/>
                <a:gd name="connsiteX15" fmla="*/ 45244 w 438150"/>
                <a:gd name="connsiteY15" fmla="*/ 747713 h 1057275"/>
                <a:gd name="connsiteX16" fmla="*/ 88106 w 438150"/>
                <a:gd name="connsiteY16" fmla="*/ 676275 h 1057275"/>
                <a:gd name="connsiteX17" fmla="*/ 135731 w 438150"/>
                <a:gd name="connsiteY17" fmla="*/ 588169 h 1057275"/>
                <a:gd name="connsiteX18" fmla="*/ 178594 w 438150"/>
                <a:gd name="connsiteY18" fmla="*/ 469106 h 1057275"/>
                <a:gd name="connsiteX19" fmla="*/ 197644 w 438150"/>
                <a:gd name="connsiteY19" fmla="*/ 385763 h 1057275"/>
                <a:gd name="connsiteX20" fmla="*/ 204788 w 438150"/>
                <a:gd name="connsiteY20" fmla="*/ 338138 h 1057275"/>
                <a:gd name="connsiteX21" fmla="*/ 204788 w 438150"/>
                <a:gd name="connsiteY21" fmla="*/ 276225 h 1057275"/>
                <a:gd name="connsiteX22" fmla="*/ 200025 w 438150"/>
                <a:gd name="connsiteY22" fmla="*/ 209550 h 1057275"/>
                <a:gd name="connsiteX23" fmla="*/ 190500 w 438150"/>
                <a:gd name="connsiteY23" fmla="*/ 157163 h 1057275"/>
                <a:gd name="connsiteX24" fmla="*/ 164306 w 438150"/>
                <a:gd name="connsiteY24" fmla="*/ 80963 h 1057275"/>
                <a:gd name="connsiteX25" fmla="*/ 145256 w 438150"/>
                <a:gd name="connsiteY25" fmla="*/ 40481 h 1057275"/>
                <a:gd name="connsiteX26" fmla="*/ 138113 w 438150"/>
                <a:gd name="connsiteY26" fmla="*/ 23813 h 1057275"/>
                <a:gd name="connsiteX27" fmla="*/ 138113 w 438150"/>
                <a:gd name="connsiteY27" fmla="*/ 9525 h 1057275"/>
                <a:gd name="connsiteX28" fmla="*/ 147638 w 438150"/>
                <a:gd name="connsiteY28" fmla="*/ 0 h 1057275"/>
                <a:gd name="connsiteX29" fmla="*/ 164306 w 438150"/>
                <a:gd name="connsiteY29" fmla="*/ 0 h 1057275"/>
                <a:gd name="connsiteX30" fmla="*/ 190500 w 438150"/>
                <a:gd name="connsiteY30" fmla="*/ 9525 h 1057275"/>
                <a:gd name="connsiteX31" fmla="*/ 254794 w 438150"/>
                <a:gd name="connsiteY31" fmla="*/ 50006 h 1057275"/>
                <a:gd name="connsiteX32" fmla="*/ 314325 w 438150"/>
                <a:gd name="connsiteY32" fmla="*/ 90488 h 1057275"/>
                <a:gd name="connsiteX33" fmla="*/ 409575 w 438150"/>
                <a:gd name="connsiteY33" fmla="*/ 164306 h 1057275"/>
                <a:gd name="connsiteX34" fmla="*/ 438150 w 438150"/>
                <a:gd name="connsiteY34" fmla="*/ 185738 h 1057275"/>
                <a:gd name="connsiteX35" fmla="*/ 433388 w 438150"/>
                <a:gd name="connsiteY35" fmla="*/ 292894 h 1057275"/>
                <a:gd name="connsiteX36" fmla="*/ 423863 w 438150"/>
                <a:gd name="connsiteY36" fmla="*/ 435769 h 1057275"/>
                <a:gd name="connsiteX37" fmla="*/ 400050 w 438150"/>
                <a:gd name="connsiteY37" fmla="*/ 573881 h 1057275"/>
                <a:gd name="connsiteX38" fmla="*/ 373856 w 438150"/>
                <a:gd name="connsiteY38" fmla="*/ 669131 h 1057275"/>
                <a:gd name="connsiteX39" fmla="*/ 335756 w 438150"/>
                <a:gd name="connsiteY39" fmla="*/ 769144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8150" h="1057275">
                  <a:moveTo>
                    <a:pt x="335756" y="769144"/>
                  </a:moveTo>
                  <a:lnTo>
                    <a:pt x="254794" y="938213"/>
                  </a:lnTo>
                  <a:lnTo>
                    <a:pt x="226219" y="995363"/>
                  </a:lnTo>
                  <a:lnTo>
                    <a:pt x="197644" y="1026319"/>
                  </a:lnTo>
                  <a:lnTo>
                    <a:pt x="166688" y="1047750"/>
                  </a:lnTo>
                  <a:lnTo>
                    <a:pt x="140494" y="1057275"/>
                  </a:lnTo>
                  <a:lnTo>
                    <a:pt x="119063" y="1057275"/>
                  </a:lnTo>
                  <a:lnTo>
                    <a:pt x="92869" y="1050131"/>
                  </a:lnTo>
                  <a:lnTo>
                    <a:pt x="71438" y="1035844"/>
                  </a:lnTo>
                  <a:lnTo>
                    <a:pt x="45244" y="1012031"/>
                  </a:lnTo>
                  <a:lnTo>
                    <a:pt x="26194" y="990600"/>
                  </a:lnTo>
                  <a:lnTo>
                    <a:pt x="11906" y="954881"/>
                  </a:lnTo>
                  <a:lnTo>
                    <a:pt x="4763" y="902494"/>
                  </a:lnTo>
                  <a:lnTo>
                    <a:pt x="0" y="842963"/>
                  </a:lnTo>
                  <a:lnTo>
                    <a:pt x="9525" y="802481"/>
                  </a:lnTo>
                  <a:lnTo>
                    <a:pt x="45244" y="747713"/>
                  </a:lnTo>
                  <a:lnTo>
                    <a:pt x="88106" y="676275"/>
                  </a:lnTo>
                  <a:lnTo>
                    <a:pt x="135731" y="588169"/>
                  </a:lnTo>
                  <a:lnTo>
                    <a:pt x="178594" y="469106"/>
                  </a:lnTo>
                  <a:lnTo>
                    <a:pt x="197644" y="385763"/>
                  </a:lnTo>
                  <a:lnTo>
                    <a:pt x="204788" y="338138"/>
                  </a:lnTo>
                  <a:lnTo>
                    <a:pt x="204788" y="276225"/>
                  </a:lnTo>
                  <a:lnTo>
                    <a:pt x="200025" y="209550"/>
                  </a:lnTo>
                  <a:lnTo>
                    <a:pt x="190500" y="157163"/>
                  </a:lnTo>
                  <a:lnTo>
                    <a:pt x="164306" y="80963"/>
                  </a:lnTo>
                  <a:lnTo>
                    <a:pt x="145256" y="40481"/>
                  </a:lnTo>
                  <a:lnTo>
                    <a:pt x="138113" y="23813"/>
                  </a:lnTo>
                  <a:lnTo>
                    <a:pt x="138113" y="9525"/>
                  </a:lnTo>
                  <a:lnTo>
                    <a:pt x="147638" y="0"/>
                  </a:lnTo>
                  <a:lnTo>
                    <a:pt x="164306" y="0"/>
                  </a:lnTo>
                  <a:lnTo>
                    <a:pt x="190500" y="9525"/>
                  </a:lnTo>
                  <a:lnTo>
                    <a:pt x="254794" y="50006"/>
                  </a:lnTo>
                  <a:lnTo>
                    <a:pt x="314325" y="90488"/>
                  </a:lnTo>
                  <a:lnTo>
                    <a:pt x="409575" y="164306"/>
                  </a:lnTo>
                  <a:lnTo>
                    <a:pt x="438150" y="185738"/>
                  </a:lnTo>
                  <a:lnTo>
                    <a:pt x="433388" y="292894"/>
                  </a:lnTo>
                  <a:lnTo>
                    <a:pt x="423863" y="435769"/>
                  </a:lnTo>
                  <a:lnTo>
                    <a:pt x="400050" y="573881"/>
                  </a:lnTo>
                  <a:lnTo>
                    <a:pt x="373856" y="669131"/>
                  </a:lnTo>
                  <a:lnTo>
                    <a:pt x="335756" y="769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A46801C0-4D39-45FF-A455-1553B5CCB771}"/>
                </a:ext>
              </a:extLst>
            </p:cNvPr>
            <p:cNvSpPr/>
            <p:nvPr/>
          </p:nvSpPr>
          <p:spPr>
            <a:xfrm>
              <a:off x="4883152" y="2820989"/>
              <a:ext cx="561975" cy="695325"/>
            </a:xfrm>
            <a:custGeom>
              <a:avLst/>
              <a:gdLst>
                <a:gd name="connsiteX0" fmla="*/ 250031 w 561975"/>
                <a:gd name="connsiteY0" fmla="*/ 500063 h 695325"/>
                <a:gd name="connsiteX1" fmla="*/ 195262 w 561975"/>
                <a:gd name="connsiteY1" fmla="*/ 335757 h 695325"/>
                <a:gd name="connsiteX2" fmla="*/ 147637 w 561975"/>
                <a:gd name="connsiteY2" fmla="*/ 228600 h 695325"/>
                <a:gd name="connsiteX3" fmla="*/ 71437 w 561975"/>
                <a:gd name="connsiteY3" fmla="*/ 128588 h 695325"/>
                <a:gd name="connsiteX4" fmla="*/ 21431 w 561975"/>
                <a:gd name="connsiteY4" fmla="*/ 64294 h 695325"/>
                <a:gd name="connsiteX5" fmla="*/ 4762 w 561975"/>
                <a:gd name="connsiteY5" fmla="*/ 42863 h 695325"/>
                <a:gd name="connsiteX6" fmla="*/ 0 w 561975"/>
                <a:gd name="connsiteY6" fmla="*/ 26194 h 695325"/>
                <a:gd name="connsiteX7" fmla="*/ 0 w 561975"/>
                <a:gd name="connsiteY7" fmla="*/ 14288 h 695325"/>
                <a:gd name="connsiteX8" fmla="*/ 7143 w 561975"/>
                <a:gd name="connsiteY8" fmla="*/ 2382 h 695325"/>
                <a:gd name="connsiteX9" fmla="*/ 30956 w 561975"/>
                <a:gd name="connsiteY9" fmla="*/ 0 h 695325"/>
                <a:gd name="connsiteX10" fmla="*/ 59531 w 561975"/>
                <a:gd name="connsiteY10" fmla="*/ 2382 h 695325"/>
                <a:gd name="connsiteX11" fmla="*/ 147637 w 561975"/>
                <a:gd name="connsiteY11" fmla="*/ 9525 h 695325"/>
                <a:gd name="connsiteX12" fmla="*/ 304800 w 561975"/>
                <a:gd name="connsiteY12" fmla="*/ 26194 h 695325"/>
                <a:gd name="connsiteX13" fmla="*/ 385762 w 561975"/>
                <a:gd name="connsiteY13" fmla="*/ 42863 h 695325"/>
                <a:gd name="connsiteX14" fmla="*/ 419100 w 561975"/>
                <a:gd name="connsiteY14" fmla="*/ 176213 h 695325"/>
                <a:gd name="connsiteX15" fmla="*/ 452437 w 561975"/>
                <a:gd name="connsiteY15" fmla="*/ 292894 h 695325"/>
                <a:gd name="connsiteX16" fmla="*/ 469106 w 561975"/>
                <a:gd name="connsiteY16" fmla="*/ 366713 h 695325"/>
                <a:gd name="connsiteX17" fmla="*/ 483393 w 561975"/>
                <a:gd name="connsiteY17" fmla="*/ 445294 h 695325"/>
                <a:gd name="connsiteX18" fmla="*/ 561975 w 561975"/>
                <a:gd name="connsiteY18" fmla="*/ 559594 h 695325"/>
                <a:gd name="connsiteX19" fmla="*/ 523875 w 561975"/>
                <a:gd name="connsiteY19" fmla="*/ 621507 h 695325"/>
                <a:gd name="connsiteX20" fmla="*/ 481012 w 561975"/>
                <a:gd name="connsiteY20" fmla="*/ 661988 h 695325"/>
                <a:gd name="connsiteX21" fmla="*/ 442912 w 561975"/>
                <a:gd name="connsiteY21" fmla="*/ 683419 h 695325"/>
                <a:gd name="connsiteX22" fmla="*/ 407193 w 561975"/>
                <a:gd name="connsiteY22" fmla="*/ 695325 h 695325"/>
                <a:gd name="connsiteX23" fmla="*/ 383381 w 561975"/>
                <a:gd name="connsiteY23" fmla="*/ 695325 h 695325"/>
                <a:gd name="connsiteX24" fmla="*/ 359568 w 561975"/>
                <a:gd name="connsiteY24" fmla="*/ 688182 h 695325"/>
                <a:gd name="connsiteX25" fmla="*/ 328612 w 561975"/>
                <a:gd name="connsiteY25" fmla="*/ 661988 h 695325"/>
                <a:gd name="connsiteX26" fmla="*/ 292893 w 561975"/>
                <a:gd name="connsiteY26" fmla="*/ 619125 h 695325"/>
                <a:gd name="connsiteX27" fmla="*/ 266700 w 561975"/>
                <a:gd name="connsiteY27" fmla="*/ 569119 h 695325"/>
                <a:gd name="connsiteX28" fmla="*/ 250031 w 561975"/>
                <a:gd name="connsiteY28" fmla="*/ 500063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1975" h="695325">
                  <a:moveTo>
                    <a:pt x="250031" y="500063"/>
                  </a:moveTo>
                  <a:lnTo>
                    <a:pt x="195262" y="335757"/>
                  </a:lnTo>
                  <a:lnTo>
                    <a:pt x="147637" y="228600"/>
                  </a:lnTo>
                  <a:lnTo>
                    <a:pt x="71437" y="128588"/>
                  </a:lnTo>
                  <a:lnTo>
                    <a:pt x="21431" y="64294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2382"/>
                  </a:lnTo>
                  <a:lnTo>
                    <a:pt x="30956" y="0"/>
                  </a:lnTo>
                  <a:lnTo>
                    <a:pt x="59531" y="2382"/>
                  </a:lnTo>
                  <a:lnTo>
                    <a:pt x="147637" y="9525"/>
                  </a:lnTo>
                  <a:lnTo>
                    <a:pt x="304800" y="26194"/>
                  </a:lnTo>
                  <a:lnTo>
                    <a:pt x="385762" y="42863"/>
                  </a:lnTo>
                  <a:lnTo>
                    <a:pt x="419100" y="176213"/>
                  </a:lnTo>
                  <a:lnTo>
                    <a:pt x="452437" y="292894"/>
                  </a:lnTo>
                  <a:lnTo>
                    <a:pt x="469106" y="366713"/>
                  </a:lnTo>
                  <a:lnTo>
                    <a:pt x="483393" y="445294"/>
                  </a:lnTo>
                  <a:lnTo>
                    <a:pt x="561975" y="559594"/>
                  </a:lnTo>
                  <a:lnTo>
                    <a:pt x="523875" y="621507"/>
                  </a:lnTo>
                  <a:lnTo>
                    <a:pt x="481012" y="661988"/>
                  </a:lnTo>
                  <a:lnTo>
                    <a:pt x="442912" y="683419"/>
                  </a:lnTo>
                  <a:lnTo>
                    <a:pt x="407193" y="695325"/>
                  </a:lnTo>
                  <a:lnTo>
                    <a:pt x="383381" y="695325"/>
                  </a:lnTo>
                  <a:lnTo>
                    <a:pt x="359568" y="688182"/>
                  </a:lnTo>
                  <a:lnTo>
                    <a:pt x="328612" y="661988"/>
                  </a:lnTo>
                  <a:lnTo>
                    <a:pt x="292893" y="619125"/>
                  </a:lnTo>
                  <a:lnTo>
                    <a:pt x="266700" y="569119"/>
                  </a:lnTo>
                  <a:lnTo>
                    <a:pt x="250031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EB61E954-895B-42F5-848E-A706C6A473F2}"/>
                </a:ext>
              </a:extLst>
            </p:cNvPr>
            <p:cNvSpPr/>
            <p:nvPr/>
          </p:nvSpPr>
          <p:spPr>
            <a:xfrm>
              <a:off x="6289676" y="5303839"/>
              <a:ext cx="1190625" cy="758825"/>
            </a:xfrm>
            <a:custGeom>
              <a:avLst/>
              <a:gdLst>
                <a:gd name="connsiteX0" fmla="*/ 762000 w 1190625"/>
                <a:gd name="connsiteY0" fmla="*/ 552450 h 759619"/>
                <a:gd name="connsiteX1" fmla="*/ 566738 w 1190625"/>
                <a:gd name="connsiteY1" fmla="*/ 395287 h 759619"/>
                <a:gd name="connsiteX2" fmla="*/ 452438 w 1190625"/>
                <a:gd name="connsiteY2" fmla="*/ 309562 h 759619"/>
                <a:gd name="connsiteX3" fmla="*/ 316707 w 1190625"/>
                <a:gd name="connsiteY3" fmla="*/ 221456 h 759619"/>
                <a:gd name="connsiteX4" fmla="*/ 173832 w 1190625"/>
                <a:gd name="connsiteY4" fmla="*/ 138112 h 759619"/>
                <a:gd name="connsiteX5" fmla="*/ 47625 w 1190625"/>
                <a:gd name="connsiteY5" fmla="*/ 71437 h 759619"/>
                <a:gd name="connsiteX6" fmla="*/ 21432 w 1190625"/>
                <a:gd name="connsiteY6" fmla="*/ 57150 h 759619"/>
                <a:gd name="connsiteX7" fmla="*/ 4763 w 1190625"/>
                <a:gd name="connsiteY7" fmla="*/ 40481 h 759619"/>
                <a:gd name="connsiteX8" fmla="*/ 0 w 1190625"/>
                <a:gd name="connsiteY8" fmla="*/ 26194 h 759619"/>
                <a:gd name="connsiteX9" fmla="*/ 4763 w 1190625"/>
                <a:gd name="connsiteY9" fmla="*/ 7144 h 759619"/>
                <a:gd name="connsiteX10" fmla="*/ 19050 w 1190625"/>
                <a:gd name="connsiteY10" fmla="*/ 0 h 759619"/>
                <a:gd name="connsiteX11" fmla="*/ 57150 w 1190625"/>
                <a:gd name="connsiteY11" fmla="*/ 0 h 759619"/>
                <a:gd name="connsiteX12" fmla="*/ 171450 w 1190625"/>
                <a:gd name="connsiteY12" fmla="*/ 23812 h 759619"/>
                <a:gd name="connsiteX13" fmla="*/ 385763 w 1190625"/>
                <a:gd name="connsiteY13" fmla="*/ 78581 h 759619"/>
                <a:gd name="connsiteX14" fmla="*/ 607219 w 1190625"/>
                <a:gd name="connsiteY14" fmla="*/ 142875 h 759619"/>
                <a:gd name="connsiteX15" fmla="*/ 833438 w 1190625"/>
                <a:gd name="connsiteY15" fmla="*/ 228600 h 759619"/>
                <a:gd name="connsiteX16" fmla="*/ 885825 w 1190625"/>
                <a:gd name="connsiteY16" fmla="*/ 261937 h 759619"/>
                <a:gd name="connsiteX17" fmla="*/ 988219 w 1190625"/>
                <a:gd name="connsiteY17" fmla="*/ 340519 h 759619"/>
                <a:gd name="connsiteX18" fmla="*/ 1054894 w 1190625"/>
                <a:gd name="connsiteY18" fmla="*/ 409575 h 759619"/>
                <a:gd name="connsiteX19" fmla="*/ 1131094 w 1190625"/>
                <a:gd name="connsiteY19" fmla="*/ 507206 h 759619"/>
                <a:gd name="connsiteX20" fmla="*/ 1169194 w 1190625"/>
                <a:gd name="connsiteY20" fmla="*/ 569119 h 759619"/>
                <a:gd name="connsiteX21" fmla="*/ 1188244 w 1190625"/>
                <a:gd name="connsiteY21" fmla="*/ 621506 h 759619"/>
                <a:gd name="connsiteX22" fmla="*/ 1190625 w 1190625"/>
                <a:gd name="connsiteY22" fmla="*/ 661987 h 759619"/>
                <a:gd name="connsiteX23" fmla="*/ 1181100 w 1190625"/>
                <a:gd name="connsiteY23" fmla="*/ 711994 h 759619"/>
                <a:gd name="connsiteX24" fmla="*/ 1157288 w 1190625"/>
                <a:gd name="connsiteY24" fmla="*/ 740569 h 759619"/>
                <a:gd name="connsiteX25" fmla="*/ 1128713 w 1190625"/>
                <a:gd name="connsiteY25" fmla="*/ 754856 h 759619"/>
                <a:gd name="connsiteX26" fmla="*/ 1088232 w 1190625"/>
                <a:gd name="connsiteY26" fmla="*/ 759619 h 759619"/>
                <a:gd name="connsiteX27" fmla="*/ 1059657 w 1190625"/>
                <a:gd name="connsiteY27" fmla="*/ 757237 h 759619"/>
                <a:gd name="connsiteX28" fmla="*/ 1007269 w 1190625"/>
                <a:gd name="connsiteY28" fmla="*/ 738187 h 759619"/>
                <a:gd name="connsiteX29" fmla="*/ 926307 w 1190625"/>
                <a:gd name="connsiteY29" fmla="*/ 685800 h 759619"/>
                <a:gd name="connsiteX30" fmla="*/ 762000 w 1190625"/>
                <a:gd name="connsiteY30" fmla="*/ 55245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90625" h="759619">
                  <a:moveTo>
                    <a:pt x="762000" y="552450"/>
                  </a:moveTo>
                  <a:lnTo>
                    <a:pt x="566738" y="395287"/>
                  </a:lnTo>
                  <a:lnTo>
                    <a:pt x="452438" y="309562"/>
                  </a:lnTo>
                  <a:lnTo>
                    <a:pt x="316707" y="221456"/>
                  </a:lnTo>
                  <a:lnTo>
                    <a:pt x="173832" y="138112"/>
                  </a:lnTo>
                  <a:lnTo>
                    <a:pt x="47625" y="71437"/>
                  </a:lnTo>
                  <a:lnTo>
                    <a:pt x="21432" y="57150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57150" y="0"/>
                  </a:lnTo>
                  <a:lnTo>
                    <a:pt x="171450" y="23812"/>
                  </a:lnTo>
                  <a:lnTo>
                    <a:pt x="385763" y="78581"/>
                  </a:lnTo>
                  <a:lnTo>
                    <a:pt x="607219" y="142875"/>
                  </a:lnTo>
                  <a:lnTo>
                    <a:pt x="833438" y="228600"/>
                  </a:lnTo>
                  <a:lnTo>
                    <a:pt x="885825" y="261937"/>
                  </a:lnTo>
                  <a:lnTo>
                    <a:pt x="988219" y="340519"/>
                  </a:lnTo>
                  <a:lnTo>
                    <a:pt x="1054894" y="409575"/>
                  </a:lnTo>
                  <a:lnTo>
                    <a:pt x="1131094" y="507206"/>
                  </a:lnTo>
                  <a:lnTo>
                    <a:pt x="1169194" y="569119"/>
                  </a:lnTo>
                  <a:lnTo>
                    <a:pt x="1188244" y="621506"/>
                  </a:lnTo>
                  <a:lnTo>
                    <a:pt x="1190625" y="661987"/>
                  </a:lnTo>
                  <a:lnTo>
                    <a:pt x="1181100" y="711994"/>
                  </a:lnTo>
                  <a:lnTo>
                    <a:pt x="1157288" y="740569"/>
                  </a:lnTo>
                  <a:lnTo>
                    <a:pt x="1128713" y="754856"/>
                  </a:lnTo>
                  <a:lnTo>
                    <a:pt x="1088232" y="759619"/>
                  </a:lnTo>
                  <a:lnTo>
                    <a:pt x="1059657" y="757237"/>
                  </a:lnTo>
                  <a:lnTo>
                    <a:pt x="1007269" y="738187"/>
                  </a:lnTo>
                  <a:lnTo>
                    <a:pt x="926307" y="685800"/>
                  </a:lnTo>
                  <a:lnTo>
                    <a:pt x="76200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CBD230B3-6D6C-4986-8E32-1CC06A97E28A}"/>
                </a:ext>
              </a:extLst>
            </p:cNvPr>
            <p:cNvSpPr/>
            <p:nvPr/>
          </p:nvSpPr>
          <p:spPr>
            <a:xfrm rot="16200000">
              <a:off x="4161633" y="4309270"/>
              <a:ext cx="1800225" cy="388937"/>
            </a:xfrm>
            <a:custGeom>
              <a:avLst/>
              <a:gdLst>
                <a:gd name="connsiteX0" fmla="*/ 945357 w 1800225"/>
                <a:gd name="connsiteY0" fmla="*/ 385763 h 388144"/>
                <a:gd name="connsiteX1" fmla="*/ 664369 w 1800225"/>
                <a:gd name="connsiteY1" fmla="*/ 388144 h 388144"/>
                <a:gd name="connsiteX2" fmla="*/ 238125 w 1800225"/>
                <a:gd name="connsiteY2" fmla="*/ 364331 h 388144"/>
                <a:gd name="connsiteX3" fmla="*/ 126207 w 1800225"/>
                <a:gd name="connsiteY3" fmla="*/ 323850 h 388144"/>
                <a:gd name="connsiteX4" fmla="*/ 73819 w 1800225"/>
                <a:gd name="connsiteY4" fmla="*/ 307181 h 388144"/>
                <a:gd name="connsiteX5" fmla="*/ 45244 w 1800225"/>
                <a:gd name="connsiteY5" fmla="*/ 290513 h 388144"/>
                <a:gd name="connsiteX6" fmla="*/ 16669 w 1800225"/>
                <a:gd name="connsiteY6" fmla="*/ 266700 h 388144"/>
                <a:gd name="connsiteX7" fmla="*/ 4763 w 1800225"/>
                <a:gd name="connsiteY7" fmla="*/ 250031 h 388144"/>
                <a:gd name="connsiteX8" fmla="*/ 0 w 1800225"/>
                <a:gd name="connsiteY8" fmla="*/ 223838 h 388144"/>
                <a:gd name="connsiteX9" fmla="*/ 11907 w 1800225"/>
                <a:gd name="connsiteY9" fmla="*/ 192881 h 388144"/>
                <a:gd name="connsiteX10" fmla="*/ 33338 w 1800225"/>
                <a:gd name="connsiteY10" fmla="*/ 169069 h 388144"/>
                <a:gd name="connsiteX11" fmla="*/ 80963 w 1800225"/>
                <a:gd name="connsiteY11" fmla="*/ 145256 h 388144"/>
                <a:gd name="connsiteX12" fmla="*/ 171450 w 1800225"/>
                <a:gd name="connsiteY12" fmla="*/ 121444 h 388144"/>
                <a:gd name="connsiteX13" fmla="*/ 297657 w 1800225"/>
                <a:gd name="connsiteY13" fmla="*/ 100013 h 388144"/>
                <a:gd name="connsiteX14" fmla="*/ 397669 w 1800225"/>
                <a:gd name="connsiteY14" fmla="*/ 95250 h 388144"/>
                <a:gd name="connsiteX15" fmla="*/ 464344 w 1800225"/>
                <a:gd name="connsiteY15" fmla="*/ 116681 h 388144"/>
                <a:gd name="connsiteX16" fmla="*/ 535782 w 1800225"/>
                <a:gd name="connsiteY16" fmla="*/ 135731 h 388144"/>
                <a:gd name="connsiteX17" fmla="*/ 621507 w 1800225"/>
                <a:gd name="connsiteY17" fmla="*/ 150019 h 388144"/>
                <a:gd name="connsiteX18" fmla="*/ 735807 w 1800225"/>
                <a:gd name="connsiteY18" fmla="*/ 159544 h 388144"/>
                <a:gd name="connsiteX19" fmla="*/ 878682 w 1800225"/>
                <a:gd name="connsiteY19" fmla="*/ 161925 h 388144"/>
                <a:gd name="connsiteX20" fmla="*/ 1169194 w 1800225"/>
                <a:gd name="connsiteY20" fmla="*/ 164306 h 388144"/>
                <a:gd name="connsiteX21" fmla="*/ 1419225 w 1800225"/>
                <a:gd name="connsiteY21" fmla="*/ 164306 h 388144"/>
                <a:gd name="connsiteX22" fmla="*/ 1476375 w 1800225"/>
                <a:gd name="connsiteY22" fmla="*/ 157163 h 388144"/>
                <a:gd name="connsiteX23" fmla="*/ 1528763 w 1800225"/>
                <a:gd name="connsiteY23" fmla="*/ 145256 h 388144"/>
                <a:gd name="connsiteX24" fmla="*/ 1576388 w 1800225"/>
                <a:gd name="connsiteY24" fmla="*/ 130969 h 388144"/>
                <a:gd name="connsiteX25" fmla="*/ 1626394 w 1800225"/>
                <a:gd name="connsiteY25" fmla="*/ 104775 h 388144"/>
                <a:gd name="connsiteX26" fmla="*/ 1683544 w 1800225"/>
                <a:gd name="connsiteY26" fmla="*/ 64294 h 388144"/>
                <a:gd name="connsiteX27" fmla="*/ 1743075 w 1800225"/>
                <a:gd name="connsiteY27" fmla="*/ 14288 h 388144"/>
                <a:gd name="connsiteX28" fmla="*/ 1766888 w 1800225"/>
                <a:gd name="connsiteY28" fmla="*/ 0 h 388144"/>
                <a:gd name="connsiteX29" fmla="*/ 1788319 w 1800225"/>
                <a:gd name="connsiteY29" fmla="*/ 0 h 388144"/>
                <a:gd name="connsiteX30" fmla="*/ 1800225 w 1800225"/>
                <a:gd name="connsiteY30" fmla="*/ 9525 h 388144"/>
                <a:gd name="connsiteX31" fmla="*/ 1800225 w 1800225"/>
                <a:gd name="connsiteY31" fmla="*/ 42863 h 388144"/>
                <a:gd name="connsiteX32" fmla="*/ 1776413 w 1800225"/>
                <a:gd name="connsiteY32" fmla="*/ 119063 h 388144"/>
                <a:gd name="connsiteX33" fmla="*/ 1752600 w 1800225"/>
                <a:gd name="connsiteY33" fmla="*/ 190500 h 388144"/>
                <a:gd name="connsiteX34" fmla="*/ 1733550 w 1800225"/>
                <a:gd name="connsiteY34" fmla="*/ 230981 h 388144"/>
                <a:gd name="connsiteX35" fmla="*/ 1645444 w 1800225"/>
                <a:gd name="connsiteY35" fmla="*/ 357188 h 388144"/>
                <a:gd name="connsiteX36" fmla="*/ 1612107 w 1800225"/>
                <a:gd name="connsiteY36" fmla="*/ 385763 h 388144"/>
                <a:gd name="connsiteX37" fmla="*/ 1204913 w 1800225"/>
                <a:gd name="connsiteY37" fmla="*/ 383381 h 388144"/>
                <a:gd name="connsiteX38" fmla="*/ 945357 w 1800225"/>
                <a:gd name="connsiteY38" fmla="*/ 385763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00225" h="388144">
                  <a:moveTo>
                    <a:pt x="945357" y="385763"/>
                  </a:moveTo>
                  <a:lnTo>
                    <a:pt x="664369" y="388144"/>
                  </a:lnTo>
                  <a:lnTo>
                    <a:pt x="238125" y="364331"/>
                  </a:lnTo>
                  <a:lnTo>
                    <a:pt x="126207" y="323850"/>
                  </a:lnTo>
                  <a:lnTo>
                    <a:pt x="73819" y="307181"/>
                  </a:lnTo>
                  <a:lnTo>
                    <a:pt x="45244" y="290513"/>
                  </a:lnTo>
                  <a:lnTo>
                    <a:pt x="16669" y="266700"/>
                  </a:lnTo>
                  <a:lnTo>
                    <a:pt x="4763" y="250031"/>
                  </a:lnTo>
                  <a:lnTo>
                    <a:pt x="0" y="223838"/>
                  </a:lnTo>
                  <a:lnTo>
                    <a:pt x="11907" y="192881"/>
                  </a:lnTo>
                  <a:lnTo>
                    <a:pt x="33338" y="169069"/>
                  </a:lnTo>
                  <a:lnTo>
                    <a:pt x="80963" y="145256"/>
                  </a:lnTo>
                  <a:lnTo>
                    <a:pt x="171450" y="121444"/>
                  </a:lnTo>
                  <a:lnTo>
                    <a:pt x="297657" y="100013"/>
                  </a:lnTo>
                  <a:lnTo>
                    <a:pt x="397669" y="95250"/>
                  </a:lnTo>
                  <a:lnTo>
                    <a:pt x="464344" y="116681"/>
                  </a:lnTo>
                  <a:lnTo>
                    <a:pt x="535782" y="135731"/>
                  </a:lnTo>
                  <a:lnTo>
                    <a:pt x="621507" y="150019"/>
                  </a:lnTo>
                  <a:lnTo>
                    <a:pt x="735807" y="159544"/>
                  </a:lnTo>
                  <a:lnTo>
                    <a:pt x="878682" y="161925"/>
                  </a:lnTo>
                  <a:lnTo>
                    <a:pt x="1169194" y="164306"/>
                  </a:lnTo>
                  <a:lnTo>
                    <a:pt x="1419225" y="164306"/>
                  </a:lnTo>
                  <a:lnTo>
                    <a:pt x="1476375" y="157163"/>
                  </a:lnTo>
                  <a:lnTo>
                    <a:pt x="1528763" y="145256"/>
                  </a:lnTo>
                  <a:lnTo>
                    <a:pt x="1576388" y="130969"/>
                  </a:lnTo>
                  <a:lnTo>
                    <a:pt x="1626394" y="104775"/>
                  </a:lnTo>
                  <a:lnTo>
                    <a:pt x="1683544" y="64294"/>
                  </a:lnTo>
                  <a:lnTo>
                    <a:pt x="1743075" y="14288"/>
                  </a:lnTo>
                  <a:lnTo>
                    <a:pt x="1766888" y="0"/>
                  </a:lnTo>
                  <a:lnTo>
                    <a:pt x="1788319" y="0"/>
                  </a:lnTo>
                  <a:lnTo>
                    <a:pt x="1800225" y="9525"/>
                  </a:lnTo>
                  <a:lnTo>
                    <a:pt x="1800225" y="42863"/>
                  </a:lnTo>
                  <a:lnTo>
                    <a:pt x="1776413" y="119063"/>
                  </a:lnTo>
                  <a:lnTo>
                    <a:pt x="1752600" y="190500"/>
                  </a:lnTo>
                  <a:lnTo>
                    <a:pt x="1733550" y="230981"/>
                  </a:lnTo>
                  <a:lnTo>
                    <a:pt x="1645444" y="357188"/>
                  </a:lnTo>
                  <a:lnTo>
                    <a:pt x="1612107" y="385763"/>
                  </a:lnTo>
                  <a:lnTo>
                    <a:pt x="1204913" y="383381"/>
                  </a:lnTo>
                  <a:lnTo>
                    <a:pt x="945357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97A2F506-A646-422D-A57A-8B218675C23C}"/>
                </a:ext>
              </a:extLst>
            </p:cNvPr>
            <p:cNvSpPr/>
            <p:nvPr/>
          </p:nvSpPr>
          <p:spPr>
            <a:xfrm>
              <a:off x="4224339" y="2157413"/>
              <a:ext cx="4098925" cy="487362"/>
            </a:xfrm>
            <a:custGeom>
              <a:avLst/>
              <a:gdLst>
                <a:gd name="connsiteX0" fmla="*/ 674326 w 4098912"/>
                <a:gd name="connsiteY0" fmla="*/ 402477 h 487209"/>
                <a:gd name="connsiteX1" fmla="*/ 42366 w 4098912"/>
                <a:gd name="connsiteY1" fmla="*/ 469556 h 487209"/>
                <a:gd name="connsiteX2" fmla="*/ 0 w 4098912"/>
                <a:gd name="connsiteY2" fmla="*/ 314214 h 487209"/>
                <a:gd name="connsiteX3" fmla="*/ 434251 w 4098912"/>
                <a:gd name="connsiteY3" fmla="*/ 268318 h 487209"/>
                <a:gd name="connsiteX4" fmla="*/ 826137 w 4098912"/>
                <a:gd name="connsiteY4" fmla="*/ 225952 h 487209"/>
                <a:gd name="connsiteX5" fmla="*/ 1249797 w 4098912"/>
                <a:gd name="connsiteY5" fmla="*/ 176525 h 487209"/>
                <a:gd name="connsiteX6" fmla="*/ 1687580 w 4098912"/>
                <a:gd name="connsiteY6" fmla="*/ 127098 h 487209"/>
                <a:gd name="connsiteX7" fmla="*/ 1895879 w 4098912"/>
                <a:gd name="connsiteY7" fmla="*/ 109445 h 487209"/>
                <a:gd name="connsiteX8" fmla="*/ 2174789 w 4098912"/>
                <a:gd name="connsiteY8" fmla="*/ 105915 h 487209"/>
                <a:gd name="connsiteX9" fmla="*/ 2368966 w 4098912"/>
                <a:gd name="connsiteY9" fmla="*/ 88262 h 487209"/>
                <a:gd name="connsiteX10" fmla="*/ 2503126 w 4098912"/>
                <a:gd name="connsiteY10" fmla="*/ 70610 h 487209"/>
                <a:gd name="connsiteX11" fmla="*/ 2827932 w 4098912"/>
                <a:gd name="connsiteY11" fmla="*/ 63549 h 487209"/>
                <a:gd name="connsiteX12" fmla="*/ 3477544 w 4098912"/>
                <a:gd name="connsiteY12" fmla="*/ 45896 h 487209"/>
                <a:gd name="connsiteX13" fmla="*/ 3544624 w 4098912"/>
                <a:gd name="connsiteY13" fmla="*/ 38835 h 487209"/>
                <a:gd name="connsiteX14" fmla="*/ 3668191 w 4098912"/>
                <a:gd name="connsiteY14" fmla="*/ 0 h 487209"/>
                <a:gd name="connsiteX15" fmla="*/ 3738801 w 4098912"/>
                <a:gd name="connsiteY15" fmla="*/ 42366 h 487209"/>
                <a:gd name="connsiteX16" fmla="*/ 3830594 w 4098912"/>
                <a:gd name="connsiteY16" fmla="*/ 105915 h 487209"/>
                <a:gd name="connsiteX17" fmla="*/ 3904735 w 4098912"/>
                <a:gd name="connsiteY17" fmla="*/ 162403 h 487209"/>
                <a:gd name="connsiteX18" fmla="*/ 3975345 w 4098912"/>
                <a:gd name="connsiteY18" fmla="*/ 222421 h 487209"/>
                <a:gd name="connsiteX19" fmla="*/ 4049485 w 4098912"/>
                <a:gd name="connsiteY19" fmla="*/ 300092 h 487209"/>
                <a:gd name="connsiteX20" fmla="*/ 4081260 w 4098912"/>
                <a:gd name="connsiteY20" fmla="*/ 342458 h 487209"/>
                <a:gd name="connsiteX21" fmla="*/ 4098912 w 4098912"/>
                <a:gd name="connsiteY21" fmla="*/ 381294 h 487209"/>
                <a:gd name="connsiteX22" fmla="*/ 4098912 w 4098912"/>
                <a:gd name="connsiteY22" fmla="*/ 406007 h 487209"/>
                <a:gd name="connsiteX23" fmla="*/ 4095382 w 4098912"/>
                <a:gd name="connsiteY23" fmla="*/ 427190 h 487209"/>
                <a:gd name="connsiteX24" fmla="*/ 4077729 w 4098912"/>
                <a:gd name="connsiteY24" fmla="*/ 458965 h 487209"/>
                <a:gd name="connsiteX25" fmla="*/ 4042424 w 4098912"/>
                <a:gd name="connsiteY25" fmla="*/ 487209 h 487209"/>
                <a:gd name="connsiteX26" fmla="*/ 3992997 w 4098912"/>
                <a:gd name="connsiteY26" fmla="*/ 480148 h 487209"/>
                <a:gd name="connsiteX27" fmla="*/ 3887082 w 4098912"/>
                <a:gd name="connsiteY27" fmla="*/ 466026 h 487209"/>
                <a:gd name="connsiteX28" fmla="*/ 3844716 w 4098912"/>
                <a:gd name="connsiteY28" fmla="*/ 466026 h 487209"/>
                <a:gd name="connsiteX29" fmla="*/ 3594051 w 4098912"/>
                <a:gd name="connsiteY29" fmla="*/ 275379 h 487209"/>
                <a:gd name="connsiteX30" fmla="*/ 3551685 w 4098912"/>
                <a:gd name="connsiteY30" fmla="*/ 243604 h 487209"/>
                <a:gd name="connsiteX31" fmla="*/ 3526971 w 4098912"/>
                <a:gd name="connsiteY31" fmla="*/ 240074 h 487209"/>
                <a:gd name="connsiteX32" fmla="*/ 3149207 w 4098912"/>
                <a:gd name="connsiteY32" fmla="*/ 243604 h 487209"/>
                <a:gd name="connsiteX33" fmla="*/ 2686712 w 4098912"/>
                <a:gd name="connsiteY33" fmla="*/ 250665 h 487209"/>
                <a:gd name="connsiteX34" fmla="*/ 2012386 w 4098912"/>
                <a:gd name="connsiteY34" fmla="*/ 268318 h 487209"/>
                <a:gd name="connsiteX35" fmla="*/ 1701702 w 4098912"/>
                <a:gd name="connsiteY35" fmla="*/ 300092 h 487209"/>
                <a:gd name="connsiteX36" fmla="*/ 963827 w 4098912"/>
                <a:gd name="connsiteY36" fmla="*/ 370702 h 487209"/>
                <a:gd name="connsiteX37" fmla="*/ 674326 w 4098912"/>
                <a:gd name="connsiteY37" fmla="*/ 402477 h 487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098912" h="487209">
                  <a:moveTo>
                    <a:pt x="674326" y="402477"/>
                  </a:moveTo>
                  <a:lnTo>
                    <a:pt x="42366" y="469556"/>
                  </a:lnTo>
                  <a:lnTo>
                    <a:pt x="0" y="314214"/>
                  </a:lnTo>
                  <a:lnTo>
                    <a:pt x="434251" y="268318"/>
                  </a:lnTo>
                  <a:lnTo>
                    <a:pt x="826137" y="225952"/>
                  </a:lnTo>
                  <a:lnTo>
                    <a:pt x="1249797" y="176525"/>
                  </a:lnTo>
                  <a:lnTo>
                    <a:pt x="1687580" y="127098"/>
                  </a:lnTo>
                  <a:lnTo>
                    <a:pt x="1895879" y="109445"/>
                  </a:lnTo>
                  <a:lnTo>
                    <a:pt x="2174789" y="105915"/>
                  </a:lnTo>
                  <a:lnTo>
                    <a:pt x="2368966" y="88262"/>
                  </a:lnTo>
                  <a:lnTo>
                    <a:pt x="2503126" y="70610"/>
                  </a:lnTo>
                  <a:lnTo>
                    <a:pt x="2827932" y="63549"/>
                  </a:lnTo>
                  <a:lnTo>
                    <a:pt x="3477544" y="45896"/>
                  </a:lnTo>
                  <a:lnTo>
                    <a:pt x="3544624" y="38835"/>
                  </a:lnTo>
                  <a:lnTo>
                    <a:pt x="3668191" y="0"/>
                  </a:lnTo>
                  <a:lnTo>
                    <a:pt x="3738801" y="42366"/>
                  </a:lnTo>
                  <a:lnTo>
                    <a:pt x="3830594" y="105915"/>
                  </a:lnTo>
                  <a:lnTo>
                    <a:pt x="3904735" y="162403"/>
                  </a:lnTo>
                  <a:lnTo>
                    <a:pt x="3975345" y="222421"/>
                  </a:lnTo>
                  <a:lnTo>
                    <a:pt x="4049485" y="300092"/>
                  </a:lnTo>
                  <a:lnTo>
                    <a:pt x="4081260" y="342458"/>
                  </a:lnTo>
                  <a:lnTo>
                    <a:pt x="4098912" y="381294"/>
                  </a:lnTo>
                  <a:lnTo>
                    <a:pt x="4098912" y="406007"/>
                  </a:lnTo>
                  <a:lnTo>
                    <a:pt x="4095382" y="427190"/>
                  </a:lnTo>
                  <a:lnTo>
                    <a:pt x="4077729" y="458965"/>
                  </a:lnTo>
                  <a:lnTo>
                    <a:pt x="4042424" y="487209"/>
                  </a:lnTo>
                  <a:lnTo>
                    <a:pt x="3992997" y="480148"/>
                  </a:lnTo>
                  <a:lnTo>
                    <a:pt x="3887082" y="466026"/>
                  </a:lnTo>
                  <a:lnTo>
                    <a:pt x="3844716" y="466026"/>
                  </a:lnTo>
                  <a:lnTo>
                    <a:pt x="3594051" y="275379"/>
                  </a:lnTo>
                  <a:lnTo>
                    <a:pt x="3551685" y="243604"/>
                  </a:lnTo>
                  <a:lnTo>
                    <a:pt x="3526971" y="240074"/>
                  </a:lnTo>
                  <a:lnTo>
                    <a:pt x="3149207" y="243604"/>
                  </a:lnTo>
                  <a:lnTo>
                    <a:pt x="2686712" y="250665"/>
                  </a:lnTo>
                  <a:lnTo>
                    <a:pt x="2012386" y="268318"/>
                  </a:lnTo>
                  <a:lnTo>
                    <a:pt x="1701702" y="300092"/>
                  </a:lnTo>
                  <a:lnTo>
                    <a:pt x="963827" y="370702"/>
                  </a:lnTo>
                  <a:lnTo>
                    <a:pt x="674326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9DB010B6-863E-4823-B683-7B58A6076235}"/>
                </a:ext>
              </a:extLst>
            </p:cNvPr>
            <p:cNvSpPr/>
            <p:nvPr/>
          </p:nvSpPr>
          <p:spPr>
            <a:xfrm>
              <a:off x="7470777" y="2306638"/>
              <a:ext cx="619125" cy="646112"/>
            </a:xfrm>
            <a:custGeom>
              <a:avLst/>
              <a:gdLst>
                <a:gd name="connsiteX0" fmla="*/ 190500 w 619125"/>
                <a:gd name="connsiteY0" fmla="*/ 388144 h 645319"/>
                <a:gd name="connsiteX1" fmla="*/ 340519 w 619125"/>
                <a:gd name="connsiteY1" fmla="*/ 219075 h 645319"/>
                <a:gd name="connsiteX2" fmla="*/ 354807 w 619125"/>
                <a:gd name="connsiteY2" fmla="*/ 197644 h 645319"/>
                <a:gd name="connsiteX3" fmla="*/ 354807 w 619125"/>
                <a:gd name="connsiteY3" fmla="*/ 164307 h 645319"/>
                <a:gd name="connsiteX4" fmla="*/ 354807 w 619125"/>
                <a:gd name="connsiteY4" fmla="*/ 142875 h 645319"/>
                <a:gd name="connsiteX5" fmla="*/ 242888 w 619125"/>
                <a:gd name="connsiteY5" fmla="*/ 0 h 645319"/>
                <a:gd name="connsiteX6" fmla="*/ 619125 w 619125"/>
                <a:gd name="connsiteY6" fmla="*/ 307182 h 645319"/>
                <a:gd name="connsiteX7" fmla="*/ 595313 w 619125"/>
                <a:gd name="connsiteY7" fmla="*/ 314325 h 645319"/>
                <a:gd name="connsiteX8" fmla="*/ 504825 w 619125"/>
                <a:gd name="connsiteY8" fmla="*/ 338138 h 645319"/>
                <a:gd name="connsiteX9" fmla="*/ 423863 w 619125"/>
                <a:gd name="connsiteY9" fmla="*/ 376238 h 645319"/>
                <a:gd name="connsiteX10" fmla="*/ 350044 w 619125"/>
                <a:gd name="connsiteY10" fmla="*/ 426244 h 645319"/>
                <a:gd name="connsiteX11" fmla="*/ 261938 w 619125"/>
                <a:gd name="connsiteY11" fmla="*/ 500063 h 645319"/>
                <a:gd name="connsiteX12" fmla="*/ 169069 w 619125"/>
                <a:gd name="connsiteY12" fmla="*/ 569119 h 645319"/>
                <a:gd name="connsiteX13" fmla="*/ 69057 w 619125"/>
                <a:gd name="connsiteY13" fmla="*/ 628650 h 645319"/>
                <a:gd name="connsiteX14" fmla="*/ 33338 w 619125"/>
                <a:gd name="connsiteY14" fmla="*/ 642938 h 645319"/>
                <a:gd name="connsiteX15" fmla="*/ 16669 w 619125"/>
                <a:gd name="connsiteY15" fmla="*/ 645319 h 645319"/>
                <a:gd name="connsiteX16" fmla="*/ 4763 w 619125"/>
                <a:gd name="connsiteY16" fmla="*/ 640557 h 645319"/>
                <a:gd name="connsiteX17" fmla="*/ 0 w 619125"/>
                <a:gd name="connsiteY17" fmla="*/ 623888 h 645319"/>
                <a:gd name="connsiteX18" fmla="*/ 7144 w 619125"/>
                <a:gd name="connsiteY18" fmla="*/ 595313 h 645319"/>
                <a:gd name="connsiteX19" fmla="*/ 54769 w 619125"/>
                <a:gd name="connsiteY19" fmla="*/ 540544 h 645319"/>
                <a:gd name="connsiteX20" fmla="*/ 190500 w 619125"/>
                <a:gd name="connsiteY20" fmla="*/ 3881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9125" h="645319">
                  <a:moveTo>
                    <a:pt x="190500" y="388144"/>
                  </a:moveTo>
                  <a:lnTo>
                    <a:pt x="340519" y="219075"/>
                  </a:lnTo>
                  <a:lnTo>
                    <a:pt x="354807" y="197644"/>
                  </a:lnTo>
                  <a:lnTo>
                    <a:pt x="354807" y="164307"/>
                  </a:lnTo>
                  <a:lnTo>
                    <a:pt x="354807" y="142875"/>
                  </a:lnTo>
                  <a:lnTo>
                    <a:pt x="242888" y="0"/>
                  </a:lnTo>
                  <a:lnTo>
                    <a:pt x="619125" y="307182"/>
                  </a:lnTo>
                  <a:lnTo>
                    <a:pt x="595313" y="314325"/>
                  </a:lnTo>
                  <a:lnTo>
                    <a:pt x="504825" y="338138"/>
                  </a:lnTo>
                  <a:lnTo>
                    <a:pt x="423863" y="376238"/>
                  </a:lnTo>
                  <a:lnTo>
                    <a:pt x="350044" y="426244"/>
                  </a:lnTo>
                  <a:lnTo>
                    <a:pt x="261938" y="500063"/>
                  </a:lnTo>
                  <a:lnTo>
                    <a:pt x="169069" y="569119"/>
                  </a:lnTo>
                  <a:lnTo>
                    <a:pt x="69057" y="628650"/>
                  </a:lnTo>
                  <a:lnTo>
                    <a:pt x="33338" y="642938"/>
                  </a:lnTo>
                  <a:lnTo>
                    <a:pt x="16669" y="645319"/>
                  </a:lnTo>
                  <a:lnTo>
                    <a:pt x="4763" y="640557"/>
                  </a:lnTo>
                  <a:lnTo>
                    <a:pt x="0" y="623888"/>
                  </a:lnTo>
                  <a:lnTo>
                    <a:pt x="7144" y="595313"/>
                  </a:lnTo>
                  <a:lnTo>
                    <a:pt x="54769" y="540544"/>
                  </a:lnTo>
                  <a:lnTo>
                    <a:pt x="190500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2CE271FA-CF6E-48D2-B1C9-120CDB636F0F}"/>
                </a:ext>
              </a:extLst>
            </p:cNvPr>
            <p:cNvSpPr/>
            <p:nvPr/>
          </p:nvSpPr>
          <p:spPr>
            <a:xfrm>
              <a:off x="5145088" y="2624138"/>
              <a:ext cx="1917700" cy="749300"/>
            </a:xfrm>
            <a:custGeom>
              <a:avLst/>
              <a:gdLst>
                <a:gd name="connsiteX0" fmla="*/ 695325 w 1916906"/>
                <a:gd name="connsiteY0" fmla="*/ 288131 h 750093"/>
                <a:gd name="connsiteX1" fmla="*/ 104775 w 1916906"/>
                <a:gd name="connsiteY1" fmla="*/ 369093 h 750093"/>
                <a:gd name="connsiteX2" fmla="*/ 0 w 1916906"/>
                <a:gd name="connsiteY2" fmla="*/ 230981 h 750093"/>
                <a:gd name="connsiteX3" fmla="*/ 302419 w 1916906"/>
                <a:gd name="connsiteY3" fmla="*/ 190500 h 750093"/>
                <a:gd name="connsiteX4" fmla="*/ 757238 w 1916906"/>
                <a:gd name="connsiteY4" fmla="*/ 135731 h 750093"/>
                <a:gd name="connsiteX5" fmla="*/ 1447800 w 1916906"/>
                <a:gd name="connsiteY5" fmla="*/ 47625 h 750093"/>
                <a:gd name="connsiteX6" fmla="*/ 1581150 w 1916906"/>
                <a:gd name="connsiteY6" fmla="*/ 0 h 750093"/>
                <a:gd name="connsiteX7" fmla="*/ 1626394 w 1916906"/>
                <a:gd name="connsiteY7" fmla="*/ 21431 h 750093"/>
                <a:gd name="connsiteX8" fmla="*/ 1707356 w 1916906"/>
                <a:gd name="connsiteY8" fmla="*/ 64293 h 750093"/>
                <a:gd name="connsiteX9" fmla="*/ 1778794 w 1916906"/>
                <a:gd name="connsiteY9" fmla="*/ 111918 h 750093"/>
                <a:gd name="connsiteX10" fmla="*/ 1859756 w 1916906"/>
                <a:gd name="connsiteY10" fmla="*/ 183356 h 750093"/>
                <a:gd name="connsiteX11" fmla="*/ 1905000 w 1916906"/>
                <a:gd name="connsiteY11" fmla="*/ 230981 h 750093"/>
                <a:gd name="connsiteX12" fmla="*/ 1916906 w 1916906"/>
                <a:gd name="connsiteY12" fmla="*/ 254793 h 750093"/>
                <a:gd name="connsiteX13" fmla="*/ 1914525 w 1916906"/>
                <a:gd name="connsiteY13" fmla="*/ 285750 h 750093"/>
                <a:gd name="connsiteX14" fmla="*/ 1905000 w 1916906"/>
                <a:gd name="connsiteY14" fmla="*/ 307181 h 750093"/>
                <a:gd name="connsiteX15" fmla="*/ 1876425 w 1916906"/>
                <a:gd name="connsiteY15" fmla="*/ 338137 h 750093"/>
                <a:gd name="connsiteX16" fmla="*/ 1840706 w 1916906"/>
                <a:gd name="connsiteY16" fmla="*/ 366712 h 750093"/>
                <a:gd name="connsiteX17" fmla="*/ 1807369 w 1916906"/>
                <a:gd name="connsiteY17" fmla="*/ 421481 h 750093"/>
                <a:gd name="connsiteX18" fmla="*/ 1762125 w 1916906"/>
                <a:gd name="connsiteY18" fmla="*/ 528637 h 750093"/>
                <a:gd name="connsiteX19" fmla="*/ 1721644 w 1916906"/>
                <a:gd name="connsiteY19" fmla="*/ 631031 h 750093"/>
                <a:gd name="connsiteX20" fmla="*/ 1683544 w 1916906"/>
                <a:gd name="connsiteY20" fmla="*/ 695325 h 750093"/>
                <a:gd name="connsiteX21" fmla="*/ 1650206 w 1916906"/>
                <a:gd name="connsiteY21" fmla="*/ 738187 h 750093"/>
                <a:gd name="connsiteX22" fmla="*/ 1628775 w 1916906"/>
                <a:gd name="connsiteY22" fmla="*/ 745331 h 750093"/>
                <a:gd name="connsiteX23" fmla="*/ 1590675 w 1916906"/>
                <a:gd name="connsiteY23" fmla="*/ 750093 h 750093"/>
                <a:gd name="connsiteX24" fmla="*/ 1547813 w 1916906"/>
                <a:gd name="connsiteY24" fmla="*/ 747712 h 750093"/>
                <a:gd name="connsiteX25" fmla="*/ 1521619 w 1916906"/>
                <a:gd name="connsiteY25" fmla="*/ 738187 h 750093"/>
                <a:gd name="connsiteX26" fmla="*/ 1490663 w 1916906"/>
                <a:gd name="connsiteY26" fmla="*/ 716756 h 750093"/>
                <a:gd name="connsiteX27" fmla="*/ 1462088 w 1916906"/>
                <a:gd name="connsiteY27" fmla="*/ 676275 h 750093"/>
                <a:gd name="connsiteX28" fmla="*/ 1447800 w 1916906"/>
                <a:gd name="connsiteY28" fmla="*/ 628650 h 750093"/>
                <a:gd name="connsiteX29" fmla="*/ 1526381 w 1916906"/>
                <a:gd name="connsiteY29" fmla="*/ 523875 h 750093"/>
                <a:gd name="connsiteX30" fmla="*/ 1581150 w 1916906"/>
                <a:gd name="connsiteY30" fmla="*/ 276225 h 750093"/>
                <a:gd name="connsiteX31" fmla="*/ 1581150 w 1916906"/>
                <a:gd name="connsiteY31" fmla="*/ 250031 h 750093"/>
                <a:gd name="connsiteX32" fmla="*/ 1571625 w 1916906"/>
                <a:gd name="connsiteY32" fmla="*/ 230981 h 750093"/>
                <a:gd name="connsiteX33" fmla="*/ 1547813 w 1916906"/>
                <a:gd name="connsiteY33" fmla="*/ 211931 h 750093"/>
                <a:gd name="connsiteX34" fmla="*/ 1502569 w 1916906"/>
                <a:gd name="connsiteY34" fmla="*/ 202406 h 750093"/>
                <a:gd name="connsiteX35" fmla="*/ 1373981 w 1916906"/>
                <a:gd name="connsiteY35" fmla="*/ 211931 h 750093"/>
                <a:gd name="connsiteX36" fmla="*/ 695325 w 1916906"/>
                <a:gd name="connsiteY36" fmla="*/ 288131 h 75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16906" h="750093">
                  <a:moveTo>
                    <a:pt x="695325" y="288131"/>
                  </a:moveTo>
                  <a:lnTo>
                    <a:pt x="104775" y="369093"/>
                  </a:lnTo>
                  <a:lnTo>
                    <a:pt x="0" y="230981"/>
                  </a:lnTo>
                  <a:lnTo>
                    <a:pt x="302419" y="190500"/>
                  </a:lnTo>
                  <a:lnTo>
                    <a:pt x="757238" y="135731"/>
                  </a:lnTo>
                  <a:lnTo>
                    <a:pt x="1447800" y="47625"/>
                  </a:lnTo>
                  <a:lnTo>
                    <a:pt x="1581150" y="0"/>
                  </a:lnTo>
                  <a:lnTo>
                    <a:pt x="1626394" y="21431"/>
                  </a:lnTo>
                  <a:lnTo>
                    <a:pt x="1707356" y="64293"/>
                  </a:lnTo>
                  <a:lnTo>
                    <a:pt x="1778794" y="111918"/>
                  </a:lnTo>
                  <a:lnTo>
                    <a:pt x="1859756" y="183356"/>
                  </a:lnTo>
                  <a:lnTo>
                    <a:pt x="1905000" y="230981"/>
                  </a:lnTo>
                  <a:lnTo>
                    <a:pt x="1916906" y="254793"/>
                  </a:lnTo>
                  <a:lnTo>
                    <a:pt x="1914525" y="285750"/>
                  </a:lnTo>
                  <a:lnTo>
                    <a:pt x="1905000" y="307181"/>
                  </a:lnTo>
                  <a:lnTo>
                    <a:pt x="1876425" y="338137"/>
                  </a:lnTo>
                  <a:lnTo>
                    <a:pt x="1840706" y="366712"/>
                  </a:lnTo>
                  <a:lnTo>
                    <a:pt x="1807369" y="421481"/>
                  </a:lnTo>
                  <a:lnTo>
                    <a:pt x="1762125" y="528637"/>
                  </a:lnTo>
                  <a:lnTo>
                    <a:pt x="1721644" y="631031"/>
                  </a:lnTo>
                  <a:lnTo>
                    <a:pt x="1683544" y="695325"/>
                  </a:lnTo>
                  <a:lnTo>
                    <a:pt x="1650206" y="738187"/>
                  </a:lnTo>
                  <a:lnTo>
                    <a:pt x="1628775" y="745331"/>
                  </a:lnTo>
                  <a:lnTo>
                    <a:pt x="1590675" y="750093"/>
                  </a:lnTo>
                  <a:lnTo>
                    <a:pt x="1547813" y="747712"/>
                  </a:lnTo>
                  <a:lnTo>
                    <a:pt x="1521619" y="738187"/>
                  </a:lnTo>
                  <a:lnTo>
                    <a:pt x="1490663" y="716756"/>
                  </a:lnTo>
                  <a:lnTo>
                    <a:pt x="1462088" y="676275"/>
                  </a:lnTo>
                  <a:lnTo>
                    <a:pt x="1447800" y="628650"/>
                  </a:lnTo>
                  <a:lnTo>
                    <a:pt x="1526381" y="523875"/>
                  </a:lnTo>
                  <a:lnTo>
                    <a:pt x="1581150" y="276225"/>
                  </a:lnTo>
                  <a:lnTo>
                    <a:pt x="1581150" y="250031"/>
                  </a:lnTo>
                  <a:lnTo>
                    <a:pt x="1571625" y="230981"/>
                  </a:lnTo>
                  <a:lnTo>
                    <a:pt x="1547813" y="211931"/>
                  </a:lnTo>
                  <a:lnTo>
                    <a:pt x="1502569" y="202406"/>
                  </a:lnTo>
                  <a:lnTo>
                    <a:pt x="1373981" y="211931"/>
                  </a:lnTo>
                  <a:lnTo>
                    <a:pt x="6953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DCF3C57D-F961-4C05-94BF-0A126BDC4405}"/>
                </a:ext>
              </a:extLst>
            </p:cNvPr>
            <p:cNvSpPr/>
            <p:nvPr/>
          </p:nvSpPr>
          <p:spPr>
            <a:xfrm>
              <a:off x="5286376" y="3113089"/>
              <a:ext cx="1420812" cy="314325"/>
            </a:xfrm>
            <a:custGeom>
              <a:avLst/>
              <a:gdLst>
                <a:gd name="connsiteX0" fmla="*/ 638175 w 1421606"/>
                <a:gd name="connsiteY0" fmla="*/ 216694 h 314325"/>
                <a:gd name="connsiteX1" fmla="*/ 257175 w 1421606"/>
                <a:gd name="connsiteY1" fmla="*/ 276225 h 314325"/>
                <a:gd name="connsiteX2" fmla="*/ 61912 w 1421606"/>
                <a:gd name="connsiteY2" fmla="*/ 314325 h 314325"/>
                <a:gd name="connsiteX3" fmla="*/ 0 w 1421606"/>
                <a:gd name="connsiteY3" fmla="*/ 147637 h 314325"/>
                <a:gd name="connsiteX4" fmla="*/ 288131 w 1421606"/>
                <a:gd name="connsiteY4" fmla="*/ 119062 h 314325"/>
                <a:gd name="connsiteX5" fmla="*/ 745331 w 1421606"/>
                <a:gd name="connsiteY5" fmla="*/ 71437 h 314325"/>
                <a:gd name="connsiteX6" fmla="*/ 1112044 w 1421606"/>
                <a:gd name="connsiteY6" fmla="*/ 30956 h 314325"/>
                <a:gd name="connsiteX7" fmla="*/ 1421606 w 1421606"/>
                <a:gd name="connsiteY7" fmla="*/ 0 h 314325"/>
                <a:gd name="connsiteX8" fmla="*/ 1416844 w 1421606"/>
                <a:gd name="connsiteY8" fmla="*/ 154781 h 314325"/>
                <a:gd name="connsiteX9" fmla="*/ 1095375 w 1421606"/>
                <a:gd name="connsiteY9" fmla="*/ 173831 h 314325"/>
                <a:gd name="connsiteX10" fmla="*/ 797719 w 1421606"/>
                <a:gd name="connsiteY10" fmla="*/ 202406 h 314325"/>
                <a:gd name="connsiteX11" fmla="*/ 638175 w 1421606"/>
                <a:gd name="connsiteY11" fmla="*/ 2166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1606" h="314325">
                  <a:moveTo>
                    <a:pt x="638175" y="216694"/>
                  </a:moveTo>
                  <a:lnTo>
                    <a:pt x="257175" y="276225"/>
                  </a:lnTo>
                  <a:lnTo>
                    <a:pt x="61912" y="314325"/>
                  </a:lnTo>
                  <a:lnTo>
                    <a:pt x="0" y="147637"/>
                  </a:lnTo>
                  <a:lnTo>
                    <a:pt x="288131" y="119062"/>
                  </a:lnTo>
                  <a:lnTo>
                    <a:pt x="745331" y="71437"/>
                  </a:lnTo>
                  <a:lnTo>
                    <a:pt x="1112044" y="30956"/>
                  </a:lnTo>
                  <a:lnTo>
                    <a:pt x="1421606" y="0"/>
                  </a:lnTo>
                  <a:lnTo>
                    <a:pt x="1416844" y="154781"/>
                  </a:lnTo>
                  <a:lnTo>
                    <a:pt x="1095375" y="173831"/>
                  </a:lnTo>
                  <a:lnTo>
                    <a:pt x="797719" y="202406"/>
                  </a:lnTo>
                  <a:lnTo>
                    <a:pt x="638175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8">
              <a:extLst>
                <a:ext uri="{FF2B5EF4-FFF2-40B4-BE49-F238E27FC236}">
                  <a16:creationId xmlns:a16="http://schemas.microsoft.com/office/drawing/2014/main" id="{8713FFFD-E3FC-43AD-8841-74B1F8EFF215}"/>
                </a:ext>
              </a:extLst>
            </p:cNvPr>
            <p:cNvSpPr/>
            <p:nvPr/>
          </p:nvSpPr>
          <p:spPr>
            <a:xfrm>
              <a:off x="5140327" y="3519488"/>
              <a:ext cx="2014537" cy="1765300"/>
            </a:xfrm>
            <a:custGeom>
              <a:avLst/>
              <a:gdLst>
                <a:gd name="connsiteX0" fmla="*/ 557893 w 2013857"/>
                <a:gd name="connsiteY0" fmla="*/ 351064 h 1766207"/>
                <a:gd name="connsiteX1" fmla="*/ 43543 w 2013857"/>
                <a:gd name="connsiteY1" fmla="*/ 408214 h 1766207"/>
                <a:gd name="connsiteX2" fmla="*/ 0 w 2013857"/>
                <a:gd name="connsiteY2" fmla="*/ 255814 h 1766207"/>
                <a:gd name="connsiteX3" fmla="*/ 612321 w 2013857"/>
                <a:gd name="connsiteY3" fmla="*/ 182336 h 1766207"/>
                <a:gd name="connsiteX4" fmla="*/ 1099457 w 2013857"/>
                <a:gd name="connsiteY4" fmla="*/ 122464 h 1766207"/>
                <a:gd name="connsiteX5" fmla="*/ 1553936 w 2013857"/>
                <a:gd name="connsiteY5" fmla="*/ 65314 h 1766207"/>
                <a:gd name="connsiteX6" fmla="*/ 1741714 w 2013857"/>
                <a:gd name="connsiteY6" fmla="*/ 0 h 1766207"/>
                <a:gd name="connsiteX7" fmla="*/ 1798864 w 2013857"/>
                <a:gd name="connsiteY7" fmla="*/ 38100 h 1766207"/>
                <a:gd name="connsiteX8" fmla="*/ 1905000 w 2013857"/>
                <a:gd name="connsiteY8" fmla="*/ 133350 h 1766207"/>
                <a:gd name="connsiteX9" fmla="*/ 1983921 w 2013857"/>
                <a:gd name="connsiteY9" fmla="*/ 214993 h 1766207"/>
                <a:gd name="connsiteX10" fmla="*/ 2005693 w 2013857"/>
                <a:gd name="connsiteY10" fmla="*/ 247650 h 1766207"/>
                <a:gd name="connsiteX11" fmla="*/ 2013857 w 2013857"/>
                <a:gd name="connsiteY11" fmla="*/ 280307 h 1766207"/>
                <a:gd name="connsiteX12" fmla="*/ 2013857 w 2013857"/>
                <a:gd name="connsiteY12" fmla="*/ 315686 h 1766207"/>
                <a:gd name="connsiteX13" fmla="*/ 1997528 w 2013857"/>
                <a:gd name="connsiteY13" fmla="*/ 348343 h 1766207"/>
                <a:gd name="connsiteX14" fmla="*/ 1967593 w 2013857"/>
                <a:gd name="connsiteY14" fmla="*/ 381000 h 1766207"/>
                <a:gd name="connsiteX15" fmla="*/ 1953986 w 2013857"/>
                <a:gd name="connsiteY15" fmla="*/ 419100 h 1766207"/>
                <a:gd name="connsiteX16" fmla="*/ 1945821 w 2013857"/>
                <a:gd name="connsiteY16" fmla="*/ 710293 h 1766207"/>
                <a:gd name="connsiteX17" fmla="*/ 1940378 w 2013857"/>
                <a:gd name="connsiteY17" fmla="*/ 1088572 h 1766207"/>
                <a:gd name="connsiteX18" fmla="*/ 1945821 w 2013857"/>
                <a:gd name="connsiteY18" fmla="*/ 1586593 h 1766207"/>
                <a:gd name="connsiteX19" fmla="*/ 1932214 w 2013857"/>
                <a:gd name="connsiteY19" fmla="*/ 1632857 h 1766207"/>
                <a:gd name="connsiteX20" fmla="*/ 1907721 w 2013857"/>
                <a:gd name="connsiteY20" fmla="*/ 1692729 h 1766207"/>
                <a:gd name="connsiteX21" fmla="*/ 1883228 w 2013857"/>
                <a:gd name="connsiteY21" fmla="*/ 1733550 h 1766207"/>
                <a:gd name="connsiteX22" fmla="*/ 1853293 w 2013857"/>
                <a:gd name="connsiteY22" fmla="*/ 1755322 h 1766207"/>
                <a:gd name="connsiteX23" fmla="*/ 1820636 w 2013857"/>
                <a:gd name="connsiteY23" fmla="*/ 1766207 h 1766207"/>
                <a:gd name="connsiteX24" fmla="*/ 1779814 w 2013857"/>
                <a:gd name="connsiteY24" fmla="*/ 1760764 h 1766207"/>
                <a:gd name="connsiteX25" fmla="*/ 1760764 w 2013857"/>
                <a:gd name="connsiteY25" fmla="*/ 1752600 h 1766207"/>
                <a:gd name="connsiteX26" fmla="*/ 1738993 w 2013857"/>
                <a:gd name="connsiteY26" fmla="*/ 1733550 h 1766207"/>
                <a:gd name="connsiteX27" fmla="*/ 1717221 w 2013857"/>
                <a:gd name="connsiteY27" fmla="*/ 1700893 h 1766207"/>
                <a:gd name="connsiteX28" fmla="*/ 1700893 w 2013857"/>
                <a:gd name="connsiteY28" fmla="*/ 1630136 h 1766207"/>
                <a:gd name="connsiteX29" fmla="*/ 1698171 w 2013857"/>
                <a:gd name="connsiteY29" fmla="*/ 1447800 h 1766207"/>
                <a:gd name="connsiteX30" fmla="*/ 1698171 w 2013857"/>
                <a:gd name="connsiteY30" fmla="*/ 1137557 h 1766207"/>
                <a:gd name="connsiteX31" fmla="*/ 1703614 w 2013857"/>
                <a:gd name="connsiteY31" fmla="*/ 960664 h 1766207"/>
                <a:gd name="connsiteX32" fmla="*/ 1695450 w 2013857"/>
                <a:gd name="connsiteY32" fmla="*/ 370114 h 1766207"/>
                <a:gd name="connsiteX33" fmla="*/ 1684564 w 2013857"/>
                <a:gd name="connsiteY33" fmla="*/ 307522 h 1766207"/>
                <a:gd name="connsiteX34" fmla="*/ 1673678 w 2013857"/>
                <a:gd name="connsiteY34" fmla="*/ 280307 h 1766207"/>
                <a:gd name="connsiteX35" fmla="*/ 1654628 w 2013857"/>
                <a:gd name="connsiteY35" fmla="*/ 261257 h 1766207"/>
                <a:gd name="connsiteX36" fmla="*/ 1635578 w 2013857"/>
                <a:gd name="connsiteY36" fmla="*/ 250372 h 1766207"/>
                <a:gd name="connsiteX37" fmla="*/ 1491343 w 2013857"/>
                <a:gd name="connsiteY37" fmla="*/ 247650 h 1766207"/>
                <a:gd name="connsiteX38" fmla="*/ 1298121 w 2013857"/>
                <a:gd name="connsiteY38" fmla="*/ 247650 h 1766207"/>
                <a:gd name="connsiteX39" fmla="*/ 928007 w 2013857"/>
                <a:gd name="connsiteY39" fmla="*/ 302079 h 1766207"/>
                <a:gd name="connsiteX40" fmla="*/ 557893 w 2013857"/>
                <a:gd name="connsiteY40" fmla="*/ 351064 h 176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13857" h="1766207">
                  <a:moveTo>
                    <a:pt x="557893" y="351064"/>
                  </a:moveTo>
                  <a:lnTo>
                    <a:pt x="43543" y="408214"/>
                  </a:lnTo>
                  <a:lnTo>
                    <a:pt x="0" y="255814"/>
                  </a:lnTo>
                  <a:lnTo>
                    <a:pt x="612321" y="182336"/>
                  </a:lnTo>
                  <a:lnTo>
                    <a:pt x="1099457" y="122464"/>
                  </a:lnTo>
                  <a:lnTo>
                    <a:pt x="1553936" y="65314"/>
                  </a:lnTo>
                  <a:lnTo>
                    <a:pt x="1741714" y="0"/>
                  </a:lnTo>
                  <a:lnTo>
                    <a:pt x="1798864" y="38100"/>
                  </a:lnTo>
                  <a:lnTo>
                    <a:pt x="1905000" y="133350"/>
                  </a:lnTo>
                  <a:lnTo>
                    <a:pt x="1983921" y="214993"/>
                  </a:lnTo>
                  <a:lnTo>
                    <a:pt x="2005693" y="247650"/>
                  </a:lnTo>
                  <a:lnTo>
                    <a:pt x="2013857" y="280307"/>
                  </a:lnTo>
                  <a:lnTo>
                    <a:pt x="2013857" y="315686"/>
                  </a:lnTo>
                  <a:lnTo>
                    <a:pt x="1997528" y="348343"/>
                  </a:lnTo>
                  <a:lnTo>
                    <a:pt x="1967593" y="381000"/>
                  </a:lnTo>
                  <a:lnTo>
                    <a:pt x="1953986" y="419100"/>
                  </a:lnTo>
                  <a:lnTo>
                    <a:pt x="1945821" y="710293"/>
                  </a:lnTo>
                  <a:cubicBezTo>
                    <a:pt x="1944007" y="836386"/>
                    <a:pt x="1942192" y="962479"/>
                    <a:pt x="1940378" y="1088572"/>
                  </a:cubicBezTo>
                  <a:cubicBezTo>
                    <a:pt x="1942192" y="1254579"/>
                    <a:pt x="1944007" y="1420586"/>
                    <a:pt x="1945821" y="1586593"/>
                  </a:cubicBezTo>
                  <a:lnTo>
                    <a:pt x="1932214" y="1632857"/>
                  </a:lnTo>
                  <a:lnTo>
                    <a:pt x="1907721" y="1692729"/>
                  </a:lnTo>
                  <a:lnTo>
                    <a:pt x="1883228" y="1733550"/>
                  </a:lnTo>
                  <a:lnTo>
                    <a:pt x="1853293" y="1755322"/>
                  </a:lnTo>
                  <a:lnTo>
                    <a:pt x="1820636" y="1766207"/>
                  </a:lnTo>
                  <a:lnTo>
                    <a:pt x="1779814" y="1760764"/>
                  </a:lnTo>
                  <a:lnTo>
                    <a:pt x="1760764" y="1752600"/>
                  </a:lnTo>
                  <a:lnTo>
                    <a:pt x="1738993" y="1733550"/>
                  </a:lnTo>
                  <a:lnTo>
                    <a:pt x="1717221" y="1700893"/>
                  </a:lnTo>
                  <a:lnTo>
                    <a:pt x="1700893" y="1630136"/>
                  </a:lnTo>
                  <a:cubicBezTo>
                    <a:pt x="1699986" y="1569357"/>
                    <a:pt x="1699078" y="1508579"/>
                    <a:pt x="1698171" y="1447800"/>
                  </a:cubicBezTo>
                  <a:lnTo>
                    <a:pt x="1698171" y="1137557"/>
                  </a:lnTo>
                  <a:lnTo>
                    <a:pt x="1703614" y="960664"/>
                  </a:lnTo>
                  <a:lnTo>
                    <a:pt x="1695450" y="370114"/>
                  </a:lnTo>
                  <a:lnTo>
                    <a:pt x="1684564" y="307522"/>
                  </a:lnTo>
                  <a:lnTo>
                    <a:pt x="1673678" y="280307"/>
                  </a:lnTo>
                  <a:lnTo>
                    <a:pt x="1654628" y="261257"/>
                  </a:lnTo>
                  <a:lnTo>
                    <a:pt x="1635578" y="250372"/>
                  </a:lnTo>
                  <a:lnTo>
                    <a:pt x="1491343" y="247650"/>
                  </a:lnTo>
                  <a:lnTo>
                    <a:pt x="1298121" y="247650"/>
                  </a:lnTo>
                  <a:lnTo>
                    <a:pt x="928007" y="302079"/>
                  </a:lnTo>
                  <a:lnTo>
                    <a:pt x="557893" y="351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BCB97E41-17B3-4250-9DA1-589410CED7FD}"/>
                </a:ext>
              </a:extLst>
            </p:cNvPr>
            <p:cNvSpPr/>
            <p:nvPr/>
          </p:nvSpPr>
          <p:spPr>
            <a:xfrm>
              <a:off x="5178426" y="4024313"/>
              <a:ext cx="1731962" cy="355600"/>
            </a:xfrm>
            <a:custGeom>
              <a:avLst/>
              <a:gdLst>
                <a:gd name="connsiteX0" fmla="*/ 607218 w 1731168"/>
                <a:gd name="connsiteY0" fmla="*/ 266700 h 354806"/>
                <a:gd name="connsiteX1" fmla="*/ 266700 w 1731168"/>
                <a:gd name="connsiteY1" fmla="*/ 314325 h 354806"/>
                <a:gd name="connsiteX2" fmla="*/ 14287 w 1731168"/>
                <a:gd name="connsiteY2" fmla="*/ 354806 h 354806"/>
                <a:gd name="connsiteX3" fmla="*/ 0 w 1731168"/>
                <a:gd name="connsiteY3" fmla="*/ 150018 h 354806"/>
                <a:gd name="connsiteX4" fmla="*/ 104775 w 1731168"/>
                <a:gd name="connsiteY4" fmla="*/ 169068 h 354806"/>
                <a:gd name="connsiteX5" fmla="*/ 159543 w 1731168"/>
                <a:gd name="connsiteY5" fmla="*/ 176212 h 354806"/>
                <a:gd name="connsiteX6" fmla="*/ 188118 w 1731168"/>
                <a:gd name="connsiteY6" fmla="*/ 176212 h 354806"/>
                <a:gd name="connsiteX7" fmla="*/ 245268 w 1731168"/>
                <a:gd name="connsiteY7" fmla="*/ 161925 h 354806"/>
                <a:gd name="connsiteX8" fmla="*/ 528637 w 1731168"/>
                <a:gd name="connsiteY8" fmla="*/ 119062 h 354806"/>
                <a:gd name="connsiteX9" fmla="*/ 840581 w 1731168"/>
                <a:gd name="connsiteY9" fmla="*/ 80962 h 354806"/>
                <a:gd name="connsiteX10" fmla="*/ 1050131 w 1731168"/>
                <a:gd name="connsiteY10" fmla="*/ 57150 h 354806"/>
                <a:gd name="connsiteX11" fmla="*/ 1202531 w 1731168"/>
                <a:gd name="connsiteY11" fmla="*/ 47625 h 354806"/>
                <a:gd name="connsiteX12" fmla="*/ 1400175 w 1731168"/>
                <a:gd name="connsiteY12" fmla="*/ 23812 h 354806"/>
                <a:gd name="connsiteX13" fmla="*/ 1731168 w 1731168"/>
                <a:gd name="connsiteY13" fmla="*/ 0 h 354806"/>
                <a:gd name="connsiteX14" fmla="*/ 1731168 w 1731168"/>
                <a:gd name="connsiteY14" fmla="*/ 188118 h 354806"/>
                <a:gd name="connsiteX15" fmla="*/ 1254918 w 1731168"/>
                <a:gd name="connsiteY15" fmla="*/ 185737 h 354806"/>
                <a:gd name="connsiteX16" fmla="*/ 1173956 w 1731168"/>
                <a:gd name="connsiteY16" fmla="*/ 195262 h 354806"/>
                <a:gd name="connsiteX17" fmla="*/ 607218 w 1731168"/>
                <a:gd name="connsiteY17" fmla="*/ 2667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31168" h="354806">
                  <a:moveTo>
                    <a:pt x="607218" y="266700"/>
                  </a:moveTo>
                  <a:lnTo>
                    <a:pt x="266700" y="314325"/>
                  </a:lnTo>
                  <a:lnTo>
                    <a:pt x="14287" y="354806"/>
                  </a:lnTo>
                  <a:lnTo>
                    <a:pt x="0" y="150018"/>
                  </a:lnTo>
                  <a:lnTo>
                    <a:pt x="104775" y="169068"/>
                  </a:lnTo>
                  <a:lnTo>
                    <a:pt x="159543" y="176212"/>
                  </a:lnTo>
                  <a:lnTo>
                    <a:pt x="188118" y="176212"/>
                  </a:lnTo>
                  <a:lnTo>
                    <a:pt x="245268" y="161925"/>
                  </a:lnTo>
                  <a:lnTo>
                    <a:pt x="528637" y="119062"/>
                  </a:lnTo>
                  <a:lnTo>
                    <a:pt x="840581" y="80962"/>
                  </a:lnTo>
                  <a:lnTo>
                    <a:pt x="1050131" y="57150"/>
                  </a:lnTo>
                  <a:lnTo>
                    <a:pt x="1202531" y="47625"/>
                  </a:lnTo>
                  <a:lnTo>
                    <a:pt x="1400175" y="23812"/>
                  </a:lnTo>
                  <a:lnTo>
                    <a:pt x="1731168" y="0"/>
                  </a:lnTo>
                  <a:lnTo>
                    <a:pt x="1731168" y="188118"/>
                  </a:lnTo>
                  <a:lnTo>
                    <a:pt x="1254918" y="185737"/>
                  </a:lnTo>
                  <a:lnTo>
                    <a:pt x="1173956" y="195262"/>
                  </a:lnTo>
                  <a:lnTo>
                    <a:pt x="6072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93EA5661-CE88-4515-ABD8-45CF5A4B78DC}"/>
                </a:ext>
              </a:extLst>
            </p:cNvPr>
            <p:cNvSpPr/>
            <p:nvPr/>
          </p:nvSpPr>
          <p:spPr>
            <a:xfrm>
              <a:off x="5180013" y="4475164"/>
              <a:ext cx="1730375" cy="352425"/>
            </a:xfrm>
            <a:custGeom>
              <a:avLst/>
              <a:gdLst>
                <a:gd name="connsiteX0" fmla="*/ 590550 w 1731169"/>
                <a:gd name="connsiteY0" fmla="*/ 261937 h 352425"/>
                <a:gd name="connsiteX1" fmla="*/ 2382 w 1731169"/>
                <a:gd name="connsiteY1" fmla="*/ 352425 h 352425"/>
                <a:gd name="connsiteX2" fmla="*/ 0 w 1731169"/>
                <a:gd name="connsiteY2" fmla="*/ 190500 h 352425"/>
                <a:gd name="connsiteX3" fmla="*/ 607219 w 1731169"/>
                <a:gd name="connsiteY3" fmla="*/ 111919 h 352425"/>
                <a:gd name="connsiteX4" fmla="*/ 1107282 w 1731169"/>
                <a:gd name="connsiteY4" fmla="*/ 47625 h 352425"/>
                <a:gd name="connsiteX5" fmla="*/ 1478757 w 1731169"/>
                <a:gd name="connsiteY5" fmla="*/ 9525 h 352425"/>
                <a:gd name="connsiteX6" fmla="*/ 1724025 w 1731169"/>
                <a:gd name="connsiteY6" fmla="*/ 0 h 352425"/>
                <a:gd name="connsiteX7" fmla="*/ 1731169 w 1731169"/>
                <a:gd name="connsiteY7" fmla="*/ 195262 h 352425"/>
                <a:gd name="connsiteX8" fmla="*/ 1507332 w 1731169"/>
                <a:gd name="connsiteY8" fmla="*/ 169069 h 352425"/>
                <a:gd name="connsiteX9" fmla="*/ 1400175 w 1731169"/>
                <a:gd name="connsiteY9" fmla="*/ 169069 h 352425"/>
                <a:gd name="connsiteX10" fmla="*/ 1233488 w 1731169"/>
                <a:gd name="connsiteY10" fmla="*/ 185737 h 352425"/>
                <a:gd name="connsiteX11" fmla="*/ 952500 w 1731169"/>
                <a:gd name="connsiteY11" fmla="*/ 216694 h 352425"/>
                <a:gd name="connsiteX12" fmla="*/ 590550 w 1731169"/>
                <a:gd name="connsiteY12" fmla="*/ 26193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1169" h="352425">
                  <a:moveTo>
                    <a:pt x="590550" y="261937"/>
                  </a:moveTo>
                  <a:lnTo>
                    <a:pt x="2382" y="352425"/>
                  </a:lnTo>
                  <a:lnTo>
                    <a:pt x="0" y="190500"/>
                  </a:lnTo>
                  <a:lnTo>
                    <a:pt x="607219" y="111919"/>
                  </a:lnTo>
                  <a:lnTo>
                    <a:pt x="1107282" y="47625"/>
                  </a:lnTo>
                  <a:lnTo>
                    <a:pt x="1478757" y="9525"/>
                  </a:lnTo>
                  <a:lnTo>
                    <a:pt x="1724025" y="0"/>
                  </a:lnTo>
                  <a:lnTo>
                    <a:pt x="1731169" y="195262"/>
                  </a:lnTo>
                  <a:lnTo>
                    <a:pt x="1507332" y="169069"/>
                  </a:lnTo>
                  <a:lnTo>
                    <a:pt x="1400175" y="169069"/>
                  </a:lnTo>
                  <a:lnTo>
                    <a:pt x="1233488" y="185737"/>
                  </a:lnTo>
                  <a:lnTo>
                    <a:pt x="952500" y="216694"/>
                  </a:lnTo>
                  <a:lnTo>
                    <a:pt x="590550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C1DA1934-08EE-41D3-8C48-C2454AE1949A}"/>
                </a:ext>
              </a:extLst>
            </p:cNvPr>
            <p:cNvSpPr/>
            <p:nvPr/>
          </p:nvSpPr>
          <p:spPr>
            <a:xfrm>
              <a:off x="5143500" y="4962525"/>
              <a:ext cx="1766888" cy="319088"/>
            </a:xfrm>
            <a:custGeom>
              <a:avLst/>
              <a:gdLst>
                <a:gd name="connsiteX0" fmla="*/ 878681 w 1766888"/>
                <a:gd name="connsiteY0" fmla="*/ 230981 h 319088"/>
                <a:gd name="connsiteX1" fmla="*/ 497681 w 1766888"/>
                <a:gd name="connsiteY1" fmla="*/ 269081 h 319088"/>
                <a:gd name="connsiteX2" fmla="*/ 302419 w 1766888"/>
                <a:gd name="connsiteY2" fmla="*/ 300038 h 319088"/>
                <a:gd name="connsiteX3" fmla="*/ 161925 w 1766888"/>
                <a:gd name="connsiteY3" fmla="*/ 319088 h 319088"/>
                <a:gd name="connsiteX4" fmla="*/ 2381 w 1766888"/>
                <a:gd name="connsiteY4" fmla="*/ 316706 h 319088"/>
                <a:gd name="connsiteX5" fmla="*/ 0 w 1766888"/>
                <a:gd name="connsiteY5" fmla="*/ 202406 h 319088"/>
                <a:gd name="connsiteX6" fmla="*/ 185738 w 1766888"/>
                <a:gd name="connsiteY6" fmla="*/ 171450 h 319088"/>
                <a:gd name="connsiteX7" fmla="*/ 621506 w 1766888"/>
                <a:gd name="connsiteY7" fmla="*/ 116681 h 319088"/>
                <a:gd name="connsiteX8" fmla="*/ 1095375 w 1766888"/>
                <a:gd name="connsiteY8" fmla="*/ 59531 h 319088"/>
                <a:gd name="connsiteX9" fmla="*/ 1766888 w 1766888"/>
                <a:gd name="connsiteY9" fmla="*/ 0 h 319088"/>
                <a:gd name="connsiteX10" fmla="*/ 1766888 w 1766888"/>
                <a:gd name="connsiteY10" fmla="*/ 180975 h 319088"/>
                <a:gd name="connsiteX11" fmla="*/ 1373981 w 1766888"/>
                <a:gd name="connsiteY11" fmla="*/ 195263 h 319088"/>
                <a:gd name="connsiteX12" fmla="*/ 1031081 w 1766888"/>
                <a:gd name="connsiteY12" fmla="*/ 219075 h 319088"/>
                <a:gd name="connsiteX13" fmla="*/ 878681 w 1766888"/>
                <a:gd name="connsiteY13" fmla="*/ 230981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66888" h="319088">
                  <a:moveTo>
                    <a:pt x="878681" y="230981"/>
                  </a:moveTo>
                  <a:lnTo>
                    <a:pt x="497681" y="269081"/>
                  </a:lnTo>
                  <a:lnTo>
                    <a:pt x="302419" y="300038"/>
                  </a:lnTo>
                  <a:lnTo>
                    <a:pt x="161925" y="319088"/>
                  </a:lnTo>
                  <a:lnTo>
                    <a:pt x="2381" y="316706"/>
                  </a:lnTo>
                  <a:cubicBezTo>
                    <a:pt x="1587" y="278606"/>
                    <a:pt x="794" y="240506"/>
                    <a:pt x="0" y="202406"/>
                  </a:cubicBezTo>
                  <a:lnTo>
                    <a:pt x="185738" y="171450"/>
                  </a:lnTo>
                  <a:lnTo>
                    <a:pt x="621506" y="116681"/>
                  </a:lnTo>
                  <a:lnTo>
                    <a:pt x="1095375" y="59531"/>
                  </a:lnTo>
                  <a:lnTo>
                    <a:pt x="1766888" y="0"/>
                  </a:lnTo>
                  <a:lnTo>
                    <a:pt x="1766888" y="180975"/>
                  </a:lnTo>
                  <a:lnTo>
                    <a:pt x="1373981" y="195263"/>
                  </a:lnTo>
                  <a:lnTo>
                    <a:pt x="1031081" y="219075"/>
                  </a:lnTo>
                  <a:lnTo>
                    <a:pt x="87868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29EAB8AB-8C39-4DEB-BF26-BAAB4BED9207}"/>
                </a:ext>
              </a:extLst>
            </p:cNvPr>
            <p:cNvSpPr/>
            <p:nvPr/>
          </p:nvSpPr>
          <p:spPr>
            <a:xfrm>
              <a:off x="4232276" y="5195889"/>
              <a:ext cx="1552575" cy="822325"/>
            </a:xfrm>
            <a:custGeom>
              <a:avLst/>
              <a:gdLst>
                <a:gd name="connsiteX0" fmla="*/ 857250 w 1552575"/>
                <a:gd name="connsiteY0" fmla="*/ 602456 h 821531"/>
                <a:gd name="connsiteX1" fmla="*/ 511969 w 1552575"/>
                <a:gd name="connsiteY1" fmla="*/ 707231 h 821531"/>
                <a:gd name="connsiteX2" fmla="*/ 204788 w 1552575"/>
                <a:gd name="connsiteY2" fmla="*/ 785812 h 821531"/>
                <a:gd name="connsiteX3" fmla="*/ 38100 w 1552575"/>
                <a:gd name="connsiteY3" fmla="*/ 821531 h 821531"/>
                <a:gd name="connsiteX4" fmla="*/ 14288 w 1552575"/>
                <a:gd name="connsiteY4" fmla="*/ 819150 h 821531"/>
                <a:gd name="connsiteX5" fmla="*/ 0 w 1552575"/>
                <a:gd name="connsiteY5" fmla="*/ 809625 h 821531"/>
                <a:gd name="connsiteX6" fmla="*/ 0 w 1552575"/>
                <a:gd name="connsiteY6" fmla="*/ 792956 h 821531"/>
                <a:gd name="connsiteX7" fmla="*/ 16669 w 1552575"/>
                <a:gd name="connsiteY7" fmla="*/ 769143 h 821531"/>
                <a:gd name="connsiteX8" fmla="*/ 40482 w 1552575"/>
                <a:gd name="connsiteY8" fmla="*/ 754856 h 821531"/>
                <a:gd name="connsiteX9" fmla="*/ 242888 w 1552575"/>
                <a:gd name="connsiteY9" fmla="*/ 688181 h 821531"/>
                <a:gd name="connsiteX10" fmla="*/ 428625 w 1552575"/>
                <a:gd name="connsiteY10" fmla="*/ 614362 h 821531"/>
                <a:gd name="connsiteX11" fmla="*/ 600075 w 1552575"/>
                <a:gd name="connsiteY11" fmla="*/ 538162 h 821531"/>
                <a:gd name="connsiteX12" fmla="*/ 781050 w 1552575"/>
                <a:gd name="connsiteY12" fmla="*/ 450056 h 821531"/>
                <a:gd name="connsiteX13" fmla="*/ 995363 w 1552575"/>
                <a:gd name="connsiteY13" fmla="*/ 340518 h 821531"/>
                <a:gd name="connsiteX14" fmla="*/ 1109663 w 1552575"/>
                <a:gd name="connsiteY14" fmla="*/ 259556 h 821531"/>
                <a:gd name="connsiteX15" fmla="*/ 1133475 w 1552575"/>
                <a:gd name="connsiteY15" fmla="*/ 235743 h 821531"/>
                <a:gd name="connsiteX16" fmla="*/ 1143000 w 1552575"/>
                <a:gd name="connsiteY16" fmla="*/ 214312 h 821531"/>
                <a:gd name="connsiteX17" fmla="*/ 1145382 w 1552575"/>
                <a:gd name="connsiteY17" fmla="*/ 200025 h 821531"/>
                <a:gd name="connsiteX18" fmla="*/ 1145382 w 1552575"/>
                <a:gd name="connsiteY18" fmla="*/ 183356 h 821531"/>
                <a:gd name="connsiteX19" fmla="*/ 1131094 w 1552575"/>
                <a:gd name="connsiteY19" fmla="*/ 154781 h 821531"/>
                <a:gd name="connsiteX20" fmla="*/ 1042988 w 1552575"/>
                <a:gd name="connsiteY20" fmla="*/ 45243 h 821531"/>
                <a:gd name="connsiteX21" fmla="*/ 1176338 w 1552575"/>
                <a:gd name="connsiteY21" fmla="*/ 0 h 821531"/>
                <a:gd name="connsiteX22" fmla="*/ 1285875 w 1552575"/>
                <a:gd name="connsiteY22" fmla="*/ 104775 h 821531"/>
                <a:gd name="connsiteX23" fmla="*/ 1345407 w 1552575"/>
                <a:gd name="connsiteY23" fmla="*/ 130968 h 821531"/>
                <a:gd name="connsiteX24" fmla="*/ 1381125 w 1552575"/>
                <a:gd name="connsiteY24" fmla="*/ 159543 h 821531"/>
                <a:gd name="connsiteX25" fmla="*/ 1443038 w 1552575"/>
                <a:gd name="connsiteY25" fmla="*/ 214312 h 821531"/>
                <a:gd name="connsiteX26" fmla="*/ 1540669 w 1552575"/>
                <a:gd name="connsiteY26" fmla="*/ 307181 h 821531"/>
                <a:gd name="connsiteX27" fmla="*/ 1552575 w 1552575"/>
                <a:gd name="connsiteY27" fmla="*/ 328612 h 821531"/>
                <a:gd name="connsiteX28" fmla="*/ 1552575 w 1552575"/>
                <a:gd name="connsiteY28" fmla="*/ 345281 h 821531"/>
                <a:gd name="connsiteX29" fmla="*/ 1545432 w 1552575"/>
                <a:gd name="connsiteY29" fmla="*/ 369093 h 821531"/>
                <a:gd name="connsiteX30" fmla="*/ 1531144 w 1552575"/>
                <a:gd name="connsiteY30" fmla="*/ 383381 h 821531"/>
                <a:gd name="connsiteX31" fmla="*/ 1469232 w 1552575"/>
                <a:gd name="connsiteY31" fmla="*/ 397668 h 821531"/>
                <a:gd name="connsiteX32" fmla="*/ 1428750 w 1552575"/>
                <a:gd name="connsiteY32" fmla="*/ 397668 h 821531"/>
                <a:gd name="connsiteX33" fmla="*/ 1233488 w 1552575"/>
                <a:gd name="connsiteY33" fmla="*/ 473868 h 821531"/>
                <a:gd name="connsiteX34" fmla="*/ 857250 w 1552575"/>
                <a:gd name="connsiteY34" fmla="*/ 60245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552575" h="821531">
                  <a:moveTo>
                    <a:pt x="857250" y="602456"/>
                  </a:moveTo>
                  <a:lnTo>
                    <a:pt x="511969" y="707231"/>
                  </a:lnTo>
                  <a:lnTo>
                    <a:pt x="204788" y="785812"/>
                  </a:lnTo>
                  <a:lnTo>
                    <a:pt x="38100" y="821531"/>
                  </a:lnTo>
                  <a:lnTo>
                    <a:pt x="14288" y="819150"/>
                  </a:lnTo>
                  <a:lnTo>
                    <a:pt x="0" y="809625"/>
                  </a:lnTo>
                  <a:lnTo>
                    <a:pt x="0" y="792956"/>
                  </a:lnTo>
                  <a:lnTo>
                    <a:pt x="16669" y="769143"/>
                  </a:lnTo>
                  <a:lnTo>
                    <a:pt x="40482" y="754856"/>
                  </a:lnTo>
                  <a:lnTo>
                    <a:pt x="242888" y="688181"/>
                  </a:lnTo>
                  <a:lnTo>
                    <a:pt x="428625" y="614362"/>
                  </a:lnTo>
                  <a:lnTo>
                    <a:pt x="600075" y="538162"/>
                  </a:lnTo>
                  <a:lnTo>
                    <a:pt x="781050" y="450056"/>
                  </a:lnTo>
                  <a:lnTo>
                    <a:pt x="995363" y="340518"/>
                  </a:lnTo>
                  <a:lnTo>
                    <a:pt x="1109663" y="259556"/>
                  </a:lnTo>
                  <a:lnTo>
                    <a:pt x="1133475" y="235743"/>
                  </a:lnTo>
                  <a:lnTo>
                    <a:pt x="1143000" y="214312"/>
                  </a:lnTo>
                  <a:lnTo>
                    <a:pt x="1145382" y="200025"/>
                  </a:lnTo>
                  <a:lnTo>
                    <a:pt x="1145382" y="183356"/>
                  </a:lnTo>
                  <a:lnTo>
                    <a:pt x="1131094" y="154781"/>
                  </a:lnTo>
                  <a:lnTo>
                    <a:pt x="1042988" y="45243"/>
                  </a:lnTo>
                  <a:lnTo>
                    <a:pt x="1176338" y="0"/>
                  </a:lnTo>
                  <a:lnTo>
                    <a:pt x="1285875" y="104775"/>
                  </a:lnTo>
                  <a:lnTo>
                    <a:pt x="1345407" y="130968"/>
                  </a:lnTo>
                  <a:lnTo>
                    <a:pt x="1381125" y="159543"/>
                  </a:lnTo>
                  <a:lnTo>
                    <a:pt x="1443038" y="214312"/>
                  </a:lnTo>
                  <a:lnTo>
                    <a:pt x="1540669" y="307181"/>
                  </a:lnTo>
                  <a:lnTo>
                    <a:pt x="1552575" y="328612"/>
                  </a:lnTo>
                  <a:lnTo>
                    <a:pt x="1552575" y="345281"/>
                  </a:lnTo>
                  <a:lnTo>
                    <a:pt x="1545432" y="369093"/>
                  </a:lnTo>
                  <a:lnTo>
                    <a:pt x="1531144" y="383381"/>
                  </a:lnTo>
                  <a:lnTo>
                    <a:pt x="1469232" y="397668"/>
                  </a:lnTo>
                  <a:lnTo>
                    <a:pt x="1428750" y="397668"/>
                  </a:lnTo>
                  <a:lnTo>
                    <a:pt x="1233488" y="473868"/>
                  </a:lnTo>
                  <a:lnTo>
                    <a:pt x="857250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7149027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8E0AA75-11C4-4B9F-BEA0-53AC5962206D}"/>
              </a:ext>
            </a:extLst>
          </p:cNvPr>
          <p:cNvSpPr/>
          <p:nvPr/>
        </p:nvSpPr>
        <p:spPr>
          <a:xfrm>
            <a:off x="4141792" y="1836738"/>
            <a:ext cx="896937" cy="755650"/>
          </a:xfrm>
          <a:custGeom>
            <a:avLst/>
            <a:gdLst>
              <a:gd name="connsiteX0" fmla="*/ 504825 w 897731"/>
              <a:gd name="connsiteY0" fmla="*/ 535781 h 757237"/>
              <a:gd name="connsiteX1" fmla="*/ 359569 w 897731"/>
              <a:gd name="connsiteY1" fmla="*/ 621506 h 757237"/>
              <a:gd name="connsiteX2" fmla="*/ 166687 w 897731"/>
              <a:gd name="connsiteY2" fmla="*/ 714375 h 757237"/>
              <a:gd name="connsiteX3" fmla="*/ 80962 w 897731"/>
              <a:gd name="connsiteY3" fmla="*/ 757237 h 757237"/>
              <a:gd name="connsiteX4" fmla="*/ 0 w 897731"/>
              <a:gd name="connsiteY4" fmla="*/ 700087 h 757237"/>
              <a:gd name="connsiteX5" fmla="*/ 88106 w 897731"/>
              <a:gd name="connsiteY5" fmla="*/ 621506 h 757237"/>
              <a:gd name="connsiteX6" fmla="*/ 269081 w 897731"/>
              <a:gd name="connsiteY6" fmla="*/ 478631 h 757237"/>
              <a:gd name="connsiteX7" fmla="*/ 419100 w 897731"/>
              <a:gd name="connsiteY7" fmla="*/ 350044 h 757237"/>
              <a:gd name="connsiteX8" fmla="*/ 485775 w 897731"/>
              <a:gd name="connsiteY8" fmla="*/ 290512 h 757237"/>
              <a:gd name="connsiteX9" fmla="*/ 516731 w 897731"/>
              <a:gd name="connsiteY9" fmla="*/ 254794 h 757237"/>
              <a:gd name="connsiteX10" fmla="*/ 528637 w 897731"/>
              <a:gd name="connsiteY10" fmla="*/ 235744 h 757237"/>
              <a:gd name="connsiteX11" fmla="*/ 533400 w 897731"/>
              <a:gd name="connsiteY11" fmla="*/ 216694 h 757237"/>
              <a:gd name="connsiteX12" fmla="*/ 538162 w 897731"/>
              <a:gd name="connsiteY12" fmla="*/ 192881 h 757237"/>
              <a:gd name="connsiteX13" fmla="*/ 538162 w 897731"/>
              <a:gd name="connsiteY13" fmla="*/ 166687 h 757237"/>
              <a:gd name="connsiteX14" fmla="*/ 533400 w 897731"/>
              <a:gd name="connsiteY14" fmla="*/ 133350 h 757237"/>
              <a:gd name="connsiteX15" fmla="*/ 521494 w 897731"/>
              <a:gd name="connsiteY15" fmla="*/ 107156 h 757237"/>
              <a:gd name="connsiteX16" fmla="*/ 492919 w 897731"/>
              <a:gd name="connsiteY16" fmla="*/ 76200 h 757237"/>
              <a:gd name="connsiteX17" fmla="*/ 473869 w 897731"/>
              <a:gd name="connsiteY17" fmla="*/ 57150 h 757237"/>
              <a:gd name="connsiteX18" fmla="*/ 461962 w 897731"/>
              <a:gd name="connsiteY18" fmla="*/ 40481 h 757237"/>
              <a:gd name="connsiteX19" fmla="*/ 459581 w 897731"/>
              <a:gd name="connsiteY19" fmla="*/ 23812 h 757237"/>
              <a:gd name="connsiteX20" fmla="*/ 464344 w 897731"/>
              <a:gd name="connsiteY20" fmla="*/ 7144 h 757237"/>
              <a:gd name="connsiteX21" fmla="*/ 478631 w 897731"/>
              <a:gd name="connsiteY21" fmla="*/ 2381 h 757237"/>
              <a:gd name="connsiteX22" fmla="*/ 507206 w 897731"/>
              <a:gd name="connsiteY22" fmla="*/ 0 h 757237"/>
              <a:gd name="connsiteX23" fmla="*/ 528637 w 897731"/>
              <a:gd name="connsiteY23" fmla="*/ 0 h 757237"/>
              <a:gd name="connsiteX24" fmla="*/ 554831 w 897731"/>
              <a:gd name="connsiteY24" fmla="*/ 7144 h 757237"/>
              <a:gd name="connsiteX25" fmla="*/ 616744 w 897731"/>
              <a:gd name="connsiteY25" fmla="*/ 38100 h 757237"/>
              <a:gd name="connsiteX26" fmla="*/ 676275 w 897731"/>
              <a:gd name="connsiteY26" fmla="*/ 69056 h 757237"/>
              <a:gd name="connsiteX27" fmla="*/ 740569 w 897731"/>
              <a:gd name="connsiteY27" fmla="*/ 102394 h 757237"/>
              <a:gd name="connsiteX28" fmla="*/ 778669 w 897731"/>
              <a:gd name="connsiteY28" fmla="*/ 128587 h 757237"/>
              <a:gd name="connsiteX29" fmla="*/ 826294 w 897731"/>
              <a:gd name="connsiteY29" fmla="*/ 164306 h 757237"/>
              <a:gd name="connsiteX30" fmla="*/ 871537 w 897731"/>
              <a:gd name="connsiteY30" fmla="*/ 200025 h 757237"/>
              <a:gd name="connsiteX31" fmla="*/ 892969 w 897731"/>
              <a:gd name="connsiteY31" fmla="*/ 226219 h 757237"/>
              <a:gd name="connsiteX32" fmla="*/ 897731 w 897731"/>
              <a:gd name="connsiteY32" fmla="*/ 245269 h 757237"/>
              <a:gd name="connsiteX33" fmla="*/ 897731 w 897731"/>
              <a:gd name="connsiteY33" fmla="*/ 264319 h 757237"/>
              <a:gd name="connsiteX34" fmla="*/ 888206 w 897731"/>
              <a:gd name="connsiteY34" fmla="*/ 285750 h 757237"/>
              <a:gd name="connsiteX35" fmla="*/ 869156 w 897731"/>
              <a:gd name="connsiteY35" fmla="*/ 304800 h 757237"/>
              <a:gd name="connsiteX36" fmla="*/ 821531 w 897731"/>
              <a:gd name="connsiteY36" fmla="*/ 323850 h 757237"/>
              <a:gd name="connsiteX37" fmla="*/ 771525 w 897731"/>
              <a:gd name="connsiteY37" fmla="*/ 347662 h 757237"/>
              <a:gd name="connsiteX38" fmla="*/ 719137 w 897731"/>
              <a:gd name="connsiteY38" fmla="*/ 381000 h 757237"/>
              <a:gd name="connsiteX39" fmla="*/ 642937 w 897731"/>
              <a:gd name="connsiteY39" fmla="*/ 438150 h 757237"/>
              <a:gd name="connsiteX40" fmla="*/ 571500 w 897731"/>
              <a:gd name="connsiteY40" fmla="*/ 495300 h 757237"/>
              <a:gd name="connsiteX41" fmla="*/ 504825 w 897731"/>
              <a:gd name="connsiteY41" fmla="*/ 535781 h 75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97731" h="757237">
                <a:moveTo>
                  <a:pt x="504825" y="535781"/>
                </a:moveTo>
                <a:lnTo>
                  <a:pt x="359569" y="621506"/>
                </a:lnTo>
                <a:lnTo>
                  <a:pt x="166687" y="714375"/>
                </a:lnTo>
                <a:lnTo>
                  <a:pt x="80962" y="757237"/>
                </a:lnTo>
                <a:lnTo>
                  <a:pt x="0" y="700087"/>
                </a:lnTo>
                <a:lnTo>
                  <a:pt x="88106" y="621506"/>
                </a:lnTo>
                <a:lnTo>
                  <a:pt x="269081" y="478631"/>
                </a:lnTo>
                <a:lnTo>
                  <a:pt x="419100" y="350044"/>
                </a:lnTo>
                <a:lnTo>
                  <a:pt x="485775" y="290512"/>
                </a:lnTo>
                <a:lnTo>
                  <a:pt x="516731" y="254794"/>
                </a:lnTo>
                <a:lnTo>
                  <a:pt x="528637" y="235744"/>
                </a:lnTo>
                <a:lnTo>
                  <a:pt x="533400" y="216694"/>
                </a:lnTo>
                <a:lnTo>
                  <a:pt x="538162" y="192881"/>
                </a:lnTo>
                <a:lnTo>
                  <a:pt x="538162" y="166687"/>
                </a:lnTo>
                <a:lnTo>
                  <a:pt x="533400" y="133350"/>
                </a:lnTo>
                <a:lnTo>
                  <a:pt x="521494" y="107156"/>
                </a:lnTo>
                <a:lnTo>
                  <a:pt x="492919" y="76200"/>
                </a:lnTo>
                <a:lnTo>
                  <a:pt x="473869" y="57150"/>
                </a:lnTo>
                <a:lnTo>
                  <a:pt x="461962" y="40481"/>
                </a:lnTo>
                <a:lnTo>
                  <a:pt x="459581" y="23812"/>
                </a:lnTo>
                <a:lnTo>
                  <a:pt x="464344" y="7144"/>
                </a:lnTo>
                <a:lnTo>
                  <a:pt x="478631" y="2381"/>
                </a:lnTo>
                <a:lnTo>
                  <a:pt x="507206" y="0"/>
                </a:lnTo>
                <a:lnTo>
                  <a:pt x="528637" y="0"/>
                </a:lnTo>
                <a:lnTo>
                  <a:pt x="554831" y="7144"/>
                </a:lnTo>
                <a:lnTo>
                  <a:pt x="616744" y="38100"/>
                </a:lnTo>
                <a:lnTo>
                  <a:pt x="676275" y="69056"/>
                </a:lnTo>
                <a:lnTo>
                  <a:pt x="740569" y="102394"/>
                </a:lnTo>
                <a:lnTo>
                  <a:pt x="778669" y="128587"/>
                </a:lnTo>
                <a:lnTo>
                  <a:pt x="826294" y="164306"/>
                </a:lnTo>
                <a:lnTo>
                  <a:pt x="871537" y="200025"/>
                </a:lnTo>
                <a:lnTo>
                  <a:pt x="892969" y="226219"/>
                </a:lnTo>
                <a:lnTo>
                  <a:pt x="897731" y="245269"/>
                </a:lnTo>
                <a:lnTo>
                  <a:pt x="897731" y="264319"/>
                </a:lnTo>
                <a:lnTo>
                  <a:pt x="888206" y="285750"/>
                </a:lnTo>
                <a:lnTo>
                  <a:pt x="869156" y="304800"/>
                </a:lnTo>
                <a:lnTo>
                  <a:pt x="821531" y="323850"/>
                </a:lnTo>
                <a:lnTo>
                  <a:pt x="771525" y="347662"/>
                </a:lnTo>
                <a:lnTo>
                  <a:pt x="719137" y="381000"/>
                </a:lnTo>
                <a:lnTo>
                  <a:pt x="642937" y="438150"/>
                </a:lnTo>
                <a:lnTo>
                  <a:pt x="571500" y="495300"/>
                </a:lnTo>
                <a:lnTo>
                  <a:pt x="504825" y="5357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C12E8893-980F-4096-BC48-647215C66972}"/>
              </a:ext>
            </a:extLst>
          </p:cNvPr>
          <p:cNvSpPr/>
          <p:nvPr/>
        </p:nvSpPr>
        <p:spPr>
          <a:xfrm>
            <a:off x="3951289" y="4772025"/>
            <a:ext cx="1735137" cy="1030288"/>
          </a:xfrm>
          <a:custGeom>
            <a:avLst/>
            <a:gdLst>
              <a:gd name="connsiteX0" fmla="*/ 1243012 w 1735931"/>
              <a:gd name="connsiteY0" fmla="*/ 585788 h 1031081"/>
              <a:gd name="connsiteX1" fmla="*/ 873919 w 1735931"/>
              <a:gd name="connsiteY1" fmla="*/ 773906 h 1031081"/>
              <a:gd name="connsiteX2" fmla="*/ 688181 w 1735931"/>
              <a:gd name="connsiteY2" fmla="*/ 845344 h 1031081"/>
              <a:gd name="connsiteX3" fmla="*/ 447675 w 1735931"/>
              <a:gd name="connsiteY3" fmla="*/ 921544 h 1031081"/>
              <a:gd name="connsiteX4" fmla="*/ 264319 w 1735931"/>
              <a:gd name="connsiteY4" fmla="*/ 973931 h 1031081"/>
              <a:gd name="connsiteX5" fmla="*/ 102394 w 1735931"/>
              <a:gd name="connsiteY5" fmla="*/ 1016794 h 1031081"/>
              <a:gd name="connsiteX6" fmla="*/ 30956 w 1735931"/>
              <a:gd name="connsiteY6" fmla="*/ 1031081 h 1031081"/>
              <a:gd name="connsiteX7" fmla="*/ 9525 w 1735931"/>
              <a:gd name="connsiteY7" fmla="*/ 1028700 h 1031081"/>
              <a:gd name="connsiteX8" fmla="*/ 0 w 1735931"/>
              <a:gd name="connsiteY8" fmla="*/ 1019175 h 1031081"/>
              <a:gd name="connsiteX9" fmla="*/ 2381 w 1735931"/>
              <a:gd name="connsiteY9" fmla="*/ 1004888 h 1031081"/>
              <a:gd name="connsiteX10" fmla="*/ 9525 w 1735931"/>
              <a:gd name="connsiteY10" fmla="*/ 992981 h 1031081"/>
              <a:gd name="connsiteX11" fmla="*/ 16669 w 1735931"/>
              <a:gd name="connsiteY11" fmla="*/ 981075 h 1031081"/>
              <a:gd name="connsiteX12" fmla="*/ 178594 w 1735931"/>
              <a:gd name="connsiteY12" fmla="*/ 912019 h 1031081"/>
              <a:gd name="connsiteX13" fmla="*/ 423862 w 1735931"/>
              <a:gd name="connsiteY13" fmla="*/ 804863 h 1031081"/>
              <a:gd name="connsiteX14" fmla="*/ 623887 w 1735931"/>
              <a:gd name="connsiteY14" fmla="*/ 709613 h 1031081"/>
              <a:gd name="connsiteX15" fmla="*/ 762000 w 1735931"/>
              <a:gd name="connsiteY15" fmla="*/ 623888 h 1031081"/>
              <a:gd name="connsiteX16" fmla="*/ 912019 w 1735931"/>
              <a:gd name="connsiteY16" fmla="*/ 516731 h 1031081"/>
              <a:gd name="connsiteX17" fmla="*/ 1066800 w 1735931"/>
              <a:gd name="connsiteY17" fmla="*/ 395288 h 1031081"/>
              <a:gd name="connsiteX18" fmla="*/ 1209675 w 1735931"/>
              <a:gd name="connsiteY18" fmla="*/ 278606 h 1031081"/>
              <a:gd name="connsiteX19" fmla="*/ 1271587 w 1735931"/>
              <a:gd name="connsiteY19" fmla="*/ 219075 h 1031081"/>
              <a:gd name="connsiteX20" fmla="*/ 1288256 w 1735931"/>
              <a:gd name="connsiteY20" fmla="*/ 188119 h 1031081"/>
              <a:gd name="connsiteX21" fmla="*/ 1288256 w 1735931"/>
              <a:gd name="connsiteY21" fmla="*/ 164306 h 1031081"/>
              <a:gd name="connsiteX22" fmla="*/ 1281112 w 1735931"/>
              <a:gd name="connsiteY22" fmla="*/ 121444 h 1031081"/>
              <a:gd name="connsiteX23" fmla="*/ 1264444 w 1735931"/>
              <a:gd name="connsiteY23" fmla="*/ 83344 h 1031081"/>
              <a:gd name="connsiteX24" fmla="*/ 1247775 w 1735931"/>
              <a:gd name="connsiteY24" fmla="*/ 50006 h 1031081"/>
              <a:gd name="connsiteX25" fmla="*/ 1245394 w 1735931"/>
              <a:gd name="connsiteY25" fmla="*/ 33338 h 1031081"/>
              <a:gd name="connsiteX26" fmla="*/ 1250156 w 1735931"/>
              <a:gd name="connsiteY26" fmla="*/ 19050 h 1031081"/>
              <a:gd name="connsiteX27" fmla="*/ 1257300 w 1735931"/>
              <a:gd name="connsiteY27" fmla="*/ 7144 h 1031081"/>
              <a:gd name="connsiteX28" fmla="*/ 1283494 w 1735931"/>
              <a:gd name="connsiteY28" fmla="*/ 0 h 1031081"/>
              <a:gd name="connsiteX29" fmla="*/ 1335881 w 1735931"/>
              <a:gd name="connsiteY29" fmla="*/ 14288 h 1031081"/>
              <a:gd name="connsiteX30" fmla="*/ 1497806 w 1735931"/>
              <a:gd name="connsiteY30" fmla="*/ 66675 h 1031081"/>
              <a:gd name="connsiteX31" fmla="*/ 1609725 w 1735931"/>
              <a:gd name="connsiteY31" fmla="*/ 114300 h 1031081"/>
              <a:gd name="connsiteX32" fmla="*/ 1659731 w 1735931"/>
              <a:gd name="connsiteY32" fmla="*/ 142875 h 1031081"/>
              <a:gd name="connsiteX33" fmla="*/ 1690687 w 1735931"/>
              <a:gd name="connsiteY33" fmla="*/ 166688 h 1031081"/>
              <a:gd name="connsiteX34" fmla="*/ 1709737 w 1735931"/>
              <a:gd name="connsiteY34" fmla="*/ 183356 h 1031081"/>
              <a:gd name="connsiteX35" fmla="*/ 1724025 w 1735931"/>
              <a:gd name="connsiteY35" fmla="*/ 202406 h 1031081"/>
              <a:gd name="connsiteX36" fmla="*/ 1731169 w 1735931"/>
              <a:gd name="connsiteY36" fmla="*/ 223838 h 1031081"/>
              <a:gd name="connsiteX37" fmla="*/ 1735931 w 1735931"/>
              <a:gd name="connsiteY37" fmla="*/ 250031 h 1031081"/>
              <a:gd name="connsiteX38" fmla="*/ 1735931 w 1735931"/>
              <a:gd name="connsiteY38" fmla="*/ 269081 h 1031081"/>
              <a:gd name="connsiteX39" fmla="*/ 1728787 w 1735931"/>
              <a:gd name="connsiteY39" fmla="*/ 297656 h 1031081"/>
              <a:gd name="connsiteX40" fmla="*/ 1712119 w 1735931"/>
              <a:gd name="connsiteY40" fmla="*/ 323850 h 1031081"/>
              <a:gd name="connsiteX41" fmla="*/ 1674019 w 1735931"/>
              <a:gd name="connsiteY41" fmla="*/ 352425 h 1031081"/>
              <a:gd name="connsiteX42" fmla="*/ 1583531 w 1735931"/>
              <a:gd name="connsiteY42" fmla="*/ 407194 h 1031081"/>
              <a:gd name="connsiteX43" fmla="*/ 1421606 w 1735931"/>
              <a:gd name="connsiteY43" fmla="*/ 495300 h 1031081"/>
              <a:gd name="connsiteX44" fmla="*/ 1243012 w 1735931"/>
              <a:gd name="connsiteY44" fmla="*/ 585788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35931" h="1031081">
                <a:moveTo>
                  <a:pt x="1243012" y="585788"/>
                </a:moveTo>
                <a:lnTo>
                  <a:pt x="873919" y="773906"/>
                </a:lnTo>
                <a:lnTo>
                  <a:pt x="688181" y="845344"/>
                </a:lnTo>
                <a:lnTo>
                  <a:pt x="447675" y="921544"/>
                </a:lnTo>
                <a:lnTo>
                  <a:pt x="264319" y="973931"/>
                </a:lnTo>
                <a:lnTo>
                  <a:pt x="102394" y="1016794"/>
                </a:lnTo>
                <a:lnTo>
                  <a:pt x="30956" y="1031081"/>
                </a:lnTo>
                <a:lnTo>
                  <a:pt x="9525" y="1028700"/>
                </a:lnTo>
                <a:lnTo>
                  <a:pt x="0" y="1019175"/>
                </a:lnTo>
                <a:lnTo>
                  <a:pt x="2381" y="1004888"/>
                </a:lnTo>
                <a:lnTo>
                  <a:pt x="9525" y="992981"/>
                </a:lnTo>
                <a:lnTo>
                  <a:pt x="16669" y="981075"/>
                </a:lnTo>
                <a:lnTo>
                  <a:pt x="178594" y="912019"/>
                </a:lnTo>
                <a:lnTo>
                  <a:pt x="423862" y="804863"/>
                </a:lnTo>
                <a:lnTo>
                  <a:pt x="623887" y="709613"/>
                </a:lnTo>
                <a:lnTo>
                  <a:pt x="762000" y="623888"/>
                </a:lnTo>
                <a:lnTo>
                  <a:pt x="912019" y="516731"/>
                </a:lnTo>
                <a:lnTo>
                  <a:pt x="1066800" y="395288"/>
                </a:lnTo>
                <a:lnTo>
                  <a:pt x="1209675" y="278606"/>
                </a:lnTo>
                <a:lnTo>
                  <a:pt x="1271587" y="219075"/>
                </a:lnTo>
                <a:lnTo>
                  <a:pt x="1288256" y="188119"/>
                </a:lnTo>
                <a:lnTo>
                  <a:pt x="1288256" y="164306"/>
                </a:lnTo>
                <a:lnTo>
                  <a:pt x="1281112" y="121444"/>
                </a:lnTo>
                <a:lnTo>
                  <a:pt x="1264444" y="83344"/>
                </a:lnTo>
                <a:lnTo>
                  <a:pt x="1247775" y="50006"/>
                </a:lnTo>
                <a:lnTo>
                  <a:pt x="1245394" y="33338"/>
                </a:lnTo>
                <a:lnTo>
                  <a:pt x="1250156" y="19050"/>
                </a:lnTo>
                <a:lnTo>
                  <a:pt x="1257300" y="7144"/>
                </a:lnTo>
                <a:lnTo>
                  <a:pt x="1283494" y="0"/>
                </a:lnTo>
                <a:lnTo>
                  <a:pt x="1335881" y="14288"/>
                </a:lnTo>
                <a:lnTo>
                  <a:pt x="1497806" y="66675"/>
                </a:lnTo>
                <a:lnTo>
                  <a:pt x="1609725" y="114300"/>
                </a:lnTo>
                <a:lnTo>
                  <a:pt x="1659731" y="142875"/>
                </a:lnTo>
                <a:lnTo>
                  <a:pt x="1690687" y="166688"/>
                </a:lnTo>
                <a:lnTo>
                  <a:pt x="1709737" y="183356"/>
                </a:lnTo>
                <a:lnTo>
                  <a:pt x="1724025" y="202406"/>
                </a:lnTo>
                <a:lnTo>
                  <a:pt x="1731169" y="223838"/>
                </a:lnTo>
                <a:lnTo>
                  <a:pt x="1735931" y="250031"/>
                </a:lnTo>
                <a:lnTo>
                  <a:pt x="1735931" y="269081"/>
                </a:lnTo>
                <a:lnTo>
                  <a:pt x="1728787" y="297656"/>
                </a:lnTo>
                <a:lnTo>
                  <a:pt x="1712119" y="323850"/>
                </a:lnTo>
                <a:lnTo>
                  <a:pt x="1674019" y="352425"/>
                </a:lnTo>
                <a:lnTo>
                  <a:pt x="1583531" y="407194"/>
                </a:lnTo>
                <a:lnTo>
                  <a:pt x="1421606" y="495300"/>
                </a:lnTo>
                <a:lnTo>
                  <a:pt x="1243012" y="5857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AC1D4144-ED06-4A45-9DFA-553E70B4CCD7}"/>
              </a:ext>
            </a:extLst>
          </p:cNvPr>
          <p:cNvSpPr/>
          <p:nvPr/>
        </p:nvSpPr>
        <p:spPr>
          <a:xfrm>
            <a:off x="6472238" y="4681538"/>
            <a:ext cx="1452562" cy="1204912"/>
          </a:xfrm>
          <a:custGeom>
            <a:avLst/>
            <a:gdLst>
              <a:gd name="connsiteX0" fmla="*/ 847725 w 1452562"/>
              <a:gd name="connsiteY0" fmla="*/ 742950 h 1204912"/>
              <a:gd name="connsiteX1" fmla="*/ 681037 w 1452562"/>
              <a:gd name="connsiteY1" fmla="*/ 585787 h 1204912"/>
              <a:gd name="connsiteX2" fmla="*/ 488156 w 1452562"/>
              <a:gd name="connsiteY2" fmla="*/ 421481 h 1204912"/>
              <a:gd name="connsiteX3" fmla="*/ 304800 w 1452562"/>
              <a:gd name="connsiteY3" fmla="*/ 280987 h 1204912"/>
              <a:gd name="connsiteX4" fmla="*/ 76200 w 1452562"/>
              <a:gd name="connsiteY4" fmla="*/ 111918 h 1204912"/>
              <a:gd name="connsiteX5" fmla="*/ 23812 w 1452562"/>
              <a:gd name="connsiteY5" fmla="*/ 73818 h 1204912"/>
              <a:gd name="connsiteX6" fmla="*/ 9525 w 1452562"/>
              <a:gd name="connsiteY6" fmla="*/ 59531 h 1204912"/>
              <a:gd name="connsiteX7" fmla="*/ 0 w 1452562"/>
              <a:gd name="connsiteY7" fmla="*/ 38100 h 1204912"/>
              <a:gd name="connsiteX8" fmla="*/ 0 w 1452562"/>
              <a:gd name="connsiteY8" fmla="*/ 21431 h 1204912"/>
              <a:gd name="connsiteX9" fmla="*/ 4762 w 1452562"/>
              <a:gd name="connsiteY9" fmla="*/ 9525 h 1204912"/>
              <a:gd name="connsiteX10" fmla="*/ 19050 w 1452562"/>
              <a:gd name="connsiteY10" fmla="*/ 0 h 1204912"/>
              <a:gd name="connsiteX11" fmla="*/ 33337 w 1452562"/>
              <a:gd name="connsiteY11" fmla="*/ 2381 h 1204912"/>
              <a:gd name="connsiteX12" fmla="*/ 92868 w 1452562"/>
              <a:gd name="connsiteY12" fmla="*/ 26193 h 1204912"/>
              <a:gd name="connsiteX13" fmla="*/ 242887 w 1452562"/>
              <a:gd name="connsiteY13" fmla="*/ 97631 h 1204912"/>
              <a:gd name="connsiteX14" fmla="*/ 428625 w 1452562"/>
              <a:gd name="connsiteY14" fmla="*/ 185737 h 1204912"/>
              <a:gd name="connsiteX15" fmla="*/ 592931 w 1452562"/>
              <a:gd name="connsiteY15" fmla="*/ 264318 h 1204912"/>
              <a:gd name="connsiteX16" fmla="*/ 769143 w 1452562"/>
              <a:gd name="connsiteY16" fmla="*/ 352425 h 1204912"/>
              <a:gd name="connsiteX17" fmla="*/ 1004887 w 1452562"/>
              <a:gd name="connsiteY17" fmla="*/ 478631 h 1204912"/>
              <a:gd name="connsiteX18" fmla="*/ 1204912 w 1452562"/>
              <a:gd name="connsiteY18" fmla="*/ 597693 h 1204912"/>
              <a:gd name="connsiteX19" fmla="*/ 1235868 w 1452562"/>
              <a:gd name="connsiteY19" fmla="*/ 631031 h 1204912"/>
              <a:gd name="connsiteX20" fmla="*/ 1340643 w 1452562"/>
              <a:gd name="connsiteY20" fmla="*/ 783431 h 1204912"/>
              <a:gd name="connsiteX21" fmla="*/ 1416843 w 1452562"/>
              <a:gd name="connsiteY21" fmla="*/ 907256 h 1204912"/>
              <a:gd name="connsiteX22" fmla="*/ 1440656 w 1452562"/>
              <a:gd name="connsiteY22" fmla="*/ 959643 h 1204912"/>
              <a:gd name="connsiteX23" fmla="*/ 1450181 w 1452562"/>
              <a:gd name="connsiteY23" fmla="*/ 1007268 h 1204912"/>
              <a:gd name="connsiteX24" fmla="*/ 1452562 w 1452562"/>
              <a:gd name="connsiteY24" fmla="*/ 1047750 h 1204912"/>
              <a:gd name="connsiteX25" fmla="*/ 1447800 w 1452562"/>
              <a:gd name="connsiteY25" fmla="*/ 1092993 h 1204912"/>
              <a:gd name="connsiteX26" fmla="*/ 1433512 w 1452562"/>
              <a:gd name="connsiteY26" fmla="*/ 1138237 h 1204912"/>
              <a:gd name="connsiteX27" fmla="*/ 1412081 w 1452562"/>
              <a:gd name="connsiteY27" fmla="*/ 1171575 h 1204912"/>
              <a:gd name="connsiteX28" fmla="*/ 1371600 w 1452562"/>
              <a:gd name="connsiteY28" fmla="*/ 1195387 h 1204912"/>
              <a:gd name="connsiteX29" fmla="*/ 1338262 w 1452562"/>
              <a:gd name="connsiteY29" fmla="*/ 1202531 h 1204912"/>
              <a:gd name="connsiteX30" fmla="*/ 1302543 w 1452562"/>
              <a:gd name="connsiteY30" fmla="*/ 1204912 h 1204912"/>
              <a:gd name="connsiteX31" fmla="*/ 1266825 w 1452562"/>
              <a:gd name="connsiteY31" fmla="*/ 1197768 h 1204912"/>
              <a:gd name="connsiteX32" fmla="*/ 1233487 w 1452562"/>
              <a:gd name="connsiteY32" fmla="*/ 1181100 h 1204912"/>
              <a:gd name="connsiteX33" fmla="*/ 1197768 w 1452562"/>
              <a:gd name="connsiteY33" fmla="*/ 1143000 h 1204912"/>
              <a:gd name="connsiteX34" fmla="*/ 1112043 w 1452562"/>
              <a:gd name="connsiteY34" fmla="*/ 1031081 h 1204912"/>
              <a:gd name="connsiteX35" fmla="*/ 983456 w 1452562"/>
              <a:gd name="connsiteY35" fmla="*/ 878681 h 1204912"/>
              <a:gd name="connsiteX36" fmla="*/ 847725 w 1452562"/>
              <a:gd name="connsiteY36" fmla="*/ 742950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52562" h="1204912">
                <a:moveTo>
                  <a:pt x="847725" y="742950"/>
                </a:moveTo>
                <a:lnTo>
                  <a:pt x="681037" y="585787"/>
                </a:lnTo>
                <a:lnTo>
                  <a:pt x="488156" y="421481"/>
                </a:lnTo>
                <a:lnTo>
                  <a:pt x="304800" y="280987"/>
                </a:lnTo>
                <a:lnTo>
                  <a:pt x="76200" y="111918"/>
                </a:lnTo>
                <a:lnTo>
                  <a:pt x="23812" y="73818"/>
                </a:lnTo>
                <a:lnTo>
                  <a:pt x="9525" y="59531"/>
                </a:lnTo>
                <a:lnTo>
                  <a:pt x="0" y="38100"/>
                </a:lnTo>
                <a:lnTo>
                  <a:pt x="0" y="21431"/>
                </a:lnTo>
                <a:lnTo>
                  <a:pt x="4762" y="9525"/>
                </a:lnTo>
                <a:lnTo>
                  <a:pt x="19050" y="0"/>
                </a:lnTo>
                <a:lnTo>
                  <a:pt x="33337" y="2381"/>
                </a:lnTo>
                <a:lnTo>
                  <a:pt x="92868" y="26193"/>
                </a:lnTo>
                <a:lnTo>
                  <a:pt x="242887" y="97631"/>
                </a:lnTo>
                <a:lnTo>
                  <a:pt x="428625" y="185737"/>
                </a:lnTo>
                <a:lnTo>
                  <a:pt x="592931" y="264318"/>
                </a:lnTo>
                <a:lnTo>
                  <a:pt x="769143" y="352425"/>
                </a:lnTo>
                <a:lnTo>
                  <a:pt x="1004887" y="478631"/>
                </a:lnTo>
                <a:lnTo>
                  <a:pt x="1204912" y="597693"/>
                </a:lnTo>
                <a:lnTo>
                  <a:pt x="1235868" y="631031"/>
                </a:lnTo>
                <a:lnTo>
                  <a:pt x="1340643" y="783431"/>
                </a:lnTo>
                <a:lnTo>
                  <a:pt x="1416843" y="907256"/>
                </a:lnTo>
                <a:lnTo>
                  <a:pt x="1440656" y="959643"/>
                </a:lnTo>
                <a:lnTo>
                  <a:pt x="1450181" y="1007268"/>
                </a:lnTo>
                <a:lnTo>
                  <a:pt x="1452562" y="1047750"/>
                </a:lnTo>
                <a:lnTo>
                  <a:pt x="1447800" y="1092993"/>
                </a:lnTo>
                <a:lnTo>
                  <a:pt x="1433512" y="1138237"/>
                </a:lnTo>
                <a:lnTo>
                  <a:pt x="1412081" y="1171575"/>
                </a:lnTo>
                <a:lnTo>
                  <a:pt x="1371600" y="1195387"/>
                </a:lnTo>
                <a:lnTo>
                  <a:pt x="1338262" y="1202531"/>
                </a:lnTo>
                <a:lnTo>
                  <a:pt x="1302543" y="1204912"/>
                </a:lnTo>
                <a:lnTo>
                  <a:pt x="1266825" y="1197768"/>
                </a:lnTo>
                <a:lnTo>
                  <a:pt x="1233487" y="1181100"/>
                </a:lnTo>
                <a:lnTo>
                  <a:pt x="1197768" y="1143000"/>
                </a:lnTo>
                <a:lnTo>
                  <a:pt x="1112043" y="1031081"/>
                </a:lnTo>
                <a:lnTo>
                  <a:pt x="983456" y="878681"/>
                </a:lnTo>
                <a:lnTo>
                  <a:pt x="847725" y="7429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97005867-5B37-49A0-A6DA-78F7C4B8F5F7}"/>
              </a:ext>
            </a:extLst>
          </p:cNvPr>
          <p:cNvSpPr/>
          <p:nvPr/>
        </p:nvSpPr>
        <p:spPr>
          <a:xfrm rot="16200000">
            <a:off x="3180560" y="3147220"/>
            <a:ext cx="2022475" cy="595312"/>
          </a:xfrm>
          <a:custGeom>
            <a:avLst/>
            <a:gdLst>
              <a:gd name="connsiteX0" fmla="*/ 950119 w 2021681"/>
              <a:gd name="connsiteY0" fmla="*/ 321469 h 595313"/>
              <a:gd name="connsiteX1" fmla="*/ 1297781 w 2021681"/>
              <a:gd name="connsiteY1" fmla="*/ 278606 h 595313"/>
              <a:gd name="connsiteX2" fmla="*/ 1593056 w 2021681"/>
              <a:gd name="connsiteY2" fmla="*/ 242888 h 595313"/>
              <a:gd name="connsiteX3" fmla="*/ 1740694 w 2021681"/>
              <a:gd name="connsiteY3" fmla="*/ 219075 h 595313"/>
              <a:gd name="connsiteX4" fmla="*/ 1762125 w 2021681"/>
              <a:gd name="connsiteY4" fmla="*/ 209550 h 595313"/>
              <a:gd name="connsiteX5" fmla="*/ 1793081 w 2021681"/>
              <a:gd name="connsiteY5" fmla="*/ 185738 h 595313"/>
              <a:gd name="connsiteX6" fmla="*/ 1850231 w 2021681"/>
              <a:gd name="connsiteY6" fmla="*/ 130969 h 595313"/>
              <a:gd name="connsiteX7" fmla="*/ 1905000 w 2021681"/>
              <a:gd name="connsiteY7" fmla="*/ 64294 h 595313"/>
              <a:gd name="connsiteX8" fmla="*/ 1926431 w 2021681"/>
              <a:gd name="connsiteY8" fmla="*/ 40481 h 595313"/>
              <a:gd name="connsiteX9" fmla="*/ 1952625 w 2021681"/>
              <a:gd name="connsiteY9" fmla="*/ 19050 h 595313"/>
              <a:gd name="connsiteX10" fmla="*/ 1981200 w 2021681"/>
              <a:gd name="connsiteY10" fmla="*/ 4763 h 595313"/>
              <a:gd name="connsiteX11" fmla="*/ 1993106 w 2021681"/>
              <a:gd name="connsiteY11" fmla="*/ 0 h 595313"/>
              <a:gd name="connsiteX12" fmla="*/ 2007394 w 2021681"/>
              <a:gd name="connsiteY12" fmla="*/ 0 h 595313"/>
              <a:gd name="connsiteX13" fmla="*/ 2019300 w 2021681"/>
              <a:gd name="connsiteY13" fmla="*/ 7144 h 595313"/>
              <a:gd name="connsiteX14" fmla="*/ 2021681 w 2021681"/>
              <a:gd name="connsiteY14" fmla="*/ 23813 h 595313"/>
              <a:gd name="connsiteX15" fmla="*/ 2002631 w 2021681"/>
              <a:gd name="connsiteY15" fmla="*/ 102394 h 595313"/>
              <a:gd name="connsiteX16" fmla="*/ 1959769 w 2021681"/>
              <a:gd name="connsiteY16" fmla="*/ 323850 h 595313"/>
              <a:gd name="connsiteX17" fmla="*/ 1895475 w 2021681"/>
              <a:gd name="connsiteY17" fmla="*/ 383381 h 595313"/>
              <a:gd name="connsiteX18" fmla="*/ 1833562 w 2021681"/>
              <a:gd name="connsiteY18" fmla="*/ 404813 h 595313"/>
              <a:gd name="connsiteX19" fmla="*/ 1771650 w 2021681"/>
              <a:gd name="connsiteY19" fmla="*/ 419100 h 595313"/>
              <a:gd name="connsiteX20" fmla="*/ 1662112 w 2021681"/>
              <a:gd name="connsiteY20" fmla="*/ 438150 h 595313"/>
              <a:gd name="connsiteX21" fmla="*/ 1500187 w 2021681"/>
              <a:gd name="connsiteY21" fmla="*/ 454819 h 595313"/>
              <a:gd name="connsiteX22" fmla="*/ 1376362 w 2021681"/>
              <a:gd name="connsiteY22" fmla="*/ 473869 h 595313"/>
              <a:gd name="connsiteX23" fmla="*/ 790575 w 2021681"/>
              <a:gd name="connsiteY23" fmla="*/ 523875 h 595313"/>
              <a:gd name="connsiteX24" fmla="*/ 671512 w 2021681"/>
              <a:gd name="connsiteY24" fmla="*/ 542925 h 595313"/>
              <a:gd name="connsiteX25" fmla="*/ 14287 w 2021681"/>
              <a:gd name="connsiteY25" fmla="*/ 595313 h 595313"/>
              <a:gd name="connsiteX26" fmla="*/ 0 w 2021681"/>
              <a:gd name="connsiteY26" fmla="*/ 392906 h 595313"/>
              <a:gd name="connsiteX27" fmla="*/ 338137 w 2021681"/>
              <a:gd name="connsiteY27" fmla="*/ 373856 h 595313"/>
              <a:gd name="connsiteX28" fmla="*/ 666750 w 2021681"/>
              <a:gd name="connsiteY28" fmla="*/ 350044 h 595313"/>
              <a:gd name="connsiteX29" fmla="*/ 950119 w 2021681"/>
              <a:gd name="connsiteY29" fmla="*/ 321469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1681" h="595313">
                <a:moveTo>
                  <a:pt x="950119" y="321469"/>
                </a:moveTo>
                <a:lnTo>
                  <a:pt x="1297781" y="278606"/>
                </a:lnTo>
                <a:lnTo>
                  <a:pt x="1593056" y="242888"/>
                </a:lnTo>
                <a:lnTo>
                  <a:pt x="1740694" y="219075"/>
                </a:lnTo>
                <a:lnTo>
                  <a:pt x="1762125" y="209550"/>
                </a:lnTo>
                <a:lnTo>
                  <a:pt x="1793081" y="185738"/>
                </a:lnTo>
                <a:lnTo>
                  <a:pt x="1850231" y="130969"/>
                </a:lnTo>
                <a:lnTo>
                  <a:pt x="1905000" y="64294"/>
                </a:lnTo>
                <a:lnTo>
                  <a:pt x="1926431" y="40481"/>
                </a:lnTo>
                <a:lnTo>
                  <a:pt x="1952625" y="19050"/>
                </a:lnTo>
                <a:lnTo>
                  <a:pt x="1981200" y="4763"/>
                </a:lnTo>
                <a:lnTo>
                  <a:pt x="1993106" y="0"/>
                </a:lnTo>
                <a:lnTo>
                  <a:pt x="2007394" y="0"/>
                </a:lnTo>
                <a:lnTo>
                  <a:pt x="2019300" y="7144"/>
                </a:lnTo>
                <a:lnTo>
                  <a:pt x="2021681" y="23813"/>
                </a:lnTo>
                <a:lnTo>
                  <a:pt x="2002631" y="102394"/>
                </a:lnTo>
                <a:lnTo>
                  <a:pt x="1959769" y="323850"/>
                </a:lnTo>
                <a:lnTo>
                  <a:pt x="1895475" y="383381"/>
                </a:lnTo>
                <a:lnTo>
                  <a:pt x="1833562" y="404813"/>
                </a:lnTo>
                <a:lnTo>
                  <a:pt x="1771650" y="419100"/>
                </a:lnTo>
                <a:lnTo>
                  <a:pt x="1662112" y="438150"/>
                </a:lnTo>
                <a:lnTo>
                  <a:pt x="1500187" y="454819"/>
                </a:lnTo>
                <a:lnTo>
                  <a:pt x="1376362" y="473869"/>
                </a:lnTo>
                <a:lnTo>
                  <a:pt x="790575" y="523875"/>
                </a:lnTo>
                <a:lnTo>
                  <a:pt x="671512" y="542925"/>
                </a:lnTo>
                <a:lnTo>
                  <a:pt x="14287" y="595313"/>
                </a:lnTo>
                <a:lnTo>
                  <a:pt x="0" y="392906"/>
                </a:lnTo>
                <a:lnTo>
                  <a:pt x="338137" y="373856"/>
                </a:lnTo>
                <a:lnTo>
                  <a:pt x="666750" y="350044"/>
                </a:lnTo>
                <a:lnTo>
                  <a:pt x="950119" y="3214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4172FE1-31CA-4FBE-B0CB-2BEB39FC6784}"/>
              </a:ext>
            </a:extLst>
          </p:cNvPr>
          <p:cNvSpPr/>
          <p:nvPr/>
        </p:nvSpPr>
        <p:spPr>
          <a:xfrm>
            <a:off x="4278316" y="2819400"/>
            <a:ext cx="781050" cy="280988"/>
          </a:xfrm>
          <a:custGeom>
            <a:avLst/>
            <a:gdLst>
              <a:gd name="connsiteX0" fmla="*/ 326232 w 781050"/>
              <a:gd name="connsiteY0" fmla="*/ 257175 h 280988"/>
              <a:gd name="connsiteX1" fmla="*/ 30957 w 781050"/>
              <a:gd name="connsiteY1" fmla="*/ 280988 h 280988"/>
              <a:gd name="connsiteX2" fmla="*/ 0 w 781050"/>
              <a:gd name="connsiteY2" fmla="*/ 121444 h 280988"/>
              <a:gd name="connsiteX3" fmla="*/ 119063 w 781050"/>
              <a:gd name="connsiteY3" fmla="*/ 114300 h 280988"/>
              <a:gd name="connsiteX4" fmla="*/ 195263 w 781050"/>
              <a:gd name="connsiteY4" fmla="*/ 107156 h 280988"/>
              <a:gd name="connsiteX5" fmla="*/ 238125 w 781050"/>
              <a:gd name="connsiteY5" fmla="*/ 102394 h 280988"/>
              <a:gd name="connsiteX6" fmla="*/ 273844 w 781050"/>
              <a:gd name="connsiteY6" fmla="*/ 95250 h 280988"/>
              <a:gd name="connsiteX7" fmla="*/ 338138 w 781050"/>
              <a:gd name="connsiteY7" fmla="*/ 78581 h 280988"/>
              <a:gd name="connsiteX8" fmla="*/ 407194 w 781050"/>
              <a:gd name="connsiteY8" fmla="*/ 52388 h 280988"/>
              <a:gd name="connsiteX9" fmla="*/ 504825 w 781050"/>
              <a:gd name="connsiteY9" fmla="*/ 23813 h 280988"/>
              <a:gd name="connsiteX10" fmla="*/ 571500 w 781050"/>
              <a:gd name="connsiteY10" fmla="*/ 9525 h 280988"/>
              <a:gd name="connsiteX11" fmla="*/ 626269 w 781050"/>
              <a:gd name="connsiteY11" fmla="*/ 0 h 280988"/>
              <a:gd name="connsiteX12" fmla="*/ 671513 w 781050"/>
              <a:gd name="connsiteY12" fmla="*/ 0 h 280988"/>
              <a:gd name="connsiteX13" fmla="*/ 700088 w 781050"/>
              <a:gd name="connsiteY13" fmla="*/ 2381 h 280988"/>
              <a:gd name="connsiteX14" fmla="*/ 719138 w 781050"/>
              <a:gd name="connsiteY14" fmla="*/ 9525 h 280988"/>
              <a:gd name="connsiteX15" fmla="*/ 745332 w 781050"/>
              <a:gd name="connsiteY15" fmla="*/ 23813 h 280988"/>
              <a:gd name="connsiteX16" fmla="*/ 764382 w 781050"/>
              <a:gd name="connsiteY16" fmla="*/ 38100 h 280988"/>
              <a:gd name="connsiteX17" fmla="*/ 773907 w 781050"/>
              <a:gd name="connsiteY17" fmla="*/ 52388 h 280988"/>
              <a:gd name="connsiteX18" fmla="*/ 781050 w 781050"/>
              <a:gd name="connsiteY18" fmla="*/ 73819 h 280988"/>
              <a:gd name="connsiteX19" fmla="*/ 781050 w 781050"/>
              <a:gd name="connsiteY19" fmla="*/ 104775 h 280988"/>
              <a:gd name="connsiteX20" fmla="*/ 773907 w 781050"/>
              <a:gd name="connsiteY20" fmla="*/ 135731 h 280988"/>
              <a:gd name="connsiteX21" fmla="*/ 752475 w 781050"/>
              <a:gd name="connsiteY21" fmla="*/ 159544 h 280988"/>
              <a:gd name="connsiteX22" fmla="*/ 697707 w 781050"/>
              <a:gd name="connsiteY22" fmla="*/ 180975 h 280988"/>
              <a:gd name="connsiteX23" fmla="*/ 557213 w 781050"/>
              <a:gd name="connsiteY23" fmla="*/ 214313 h 280988"/>
              <a:gd name="connsiteX24" fmla="*/ 326232 w 781050"/>
              <a:gd name="connsiteY24" fmla="*/ 257175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81050" h="280988">
                <a:moveTo>
                  <a:pt x="326232" y="257175"/>
                </a:moveTo>
                <a:lnTo>
                  <a:pt x="30957" y="280988"/>
                </a:lnTo>
                <a:lnTo>
                  <a:pt x="0" y="121444"/>
                </a:lnTo>
                <a:lnTo>
                  <a:pt x="119063" y="114300"/>
                </a:lnTo>
                <a:lnTo>
                  <a:pt x="195263" y="107156"/>
                </a:lnTo>
                <a:lnTo>
                  <a:pt x="238125" y="102394"/>
                </a:lnTo>
                <a:lnTo>
                  <a:pt x="273844" y="95250"/>
                </a:lnTo>
                <a:lnTo>
                  <a:pt x="338138" y="78581"/>
                </a:lnTo>
                <a:lnTo>
                  <a:pt x="407194" y="52388"/>
                </a:lnTo>
                <a:lnTo>
                  <a:pt x="504825" y="23813"/>
                </a:lnTo>
                <a:lnTo>
                  <a:pt x="571500" y="9525"/>
                </a:lnTo>
                <a:lnTo>
                  <a:pt x="626269" y="0"/>
                </a:lnTo>
                <a:lnTo>
                  <a:pt x="671513" y="0"/>
                </a:lnTo>
                <a:lnTo>
                  <a:pt x="700088" y="2381"/>
                </a:lnTo>
                <a:lnTo>
                  <a:pt x="719138" y="9525"/>
                </a:lnTo>
                <a:lnTo>
                  <a:pt x="745332" y="23813"/>
                </a:lnTo>
                <a:lnTo>
                  <a:pt x="764382" y="38100"/>
                </a:lnTo>
                <a:lnTo>
                  <a:pt x="773907" y="52388"/>
                </a:lnTo>
                <a:lnTo>
                  <a:pt x="781050" y="73819"/>
                </a:lnTo>
                <a:lnTo>
                  <a:pt x="781050" y="104775"/>
                </a:lnTo>
                <a:lnTo>
                  <a:pt x="773907" y="135731"/>
                </a:lnTo>
                <a:lnTo>
                  <a:pt x="752475" y="159544"/>
                </a:lnTo>
                <a:lnTo>
                  <a:pt x="697707" y="180975"/>
                </a:lnTo>
                <a:lnTo>
                  <a:pt x="557213" y="214313"/>
                </a:lnTo>
                <a:lnTo>
                  <a:pt x="326232" y="2571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8514107-7C0F-48E3-9E07-AC725D3A9F11}"/>
              </a:ext>
            </a:extLst>
          </p:cNvPr>
          <p:cNvSpPr/>
          <p:nvPr/>
        </p:nvSpPr>
        <p:spPr>
          <a:xfrm>
            <a:off x="4338641" y="3535364"/>
            <a:ext cx="720725" cy="274637"/>
          </a:xfrm>
          <a:custGeom>
            <a:avLst/>
            <a:gdLst>
              <a:gd name="connsiteX0" fmla="*/ 538162 w 721518"/>
              <a:gd name="connsiteY0" fmla="*/ 230982 h 273844"/>
              <a:gd name="connsiteX1" fmla="*/ 409575 w 721518"/>
              <a:gd name="connsiteY1" fmla="*/ 261938 h 273844"/>
              <a:gd name="connsiteX2" fmla="*/ 369093 w 721518"/>
              <a:gd name="connsiteY2" fmla="*/ 269082 h 273844"/>
              <a:gd name="connsiteX3" fmla="*/ 321468 w 721518"/>
              <a:gd name="connsiteY3" fmla="*/ 273844 h 273844"/>
              <a:gd name="connsiteX4" fmla="*/ 261937 w 721518"/>
              <a:gd name="connsiteY4" fmla="*/ 273844 h 273844"/>
              <a:gd name="connsiteX5" fmla="*/ 209550 w 721518"/>
              <a:gd name="connsiteY5" fmla="*/ 266700 h 273844"/>
              <a:gd name="connsiteX6" fmla="*/ 11906 w 721518"/>
              <a:gd name="connsiteY6" fmla="*/ 238125 h 273844"/>
              <a:gd name="connsiteX7" fmla="*/ 0 w 721518"/>
              <a:gd name="connsiteY7" fmla="*/ 121444 h 273844"/>
              <a:gd name="connsiteX8" fmla="*/ 176212 w 721518"/>
              <a:gd name="connsiteY8" fmla="*/ 100013 h 273844"/>
              <a:gd name="connsiteX9" fmla="*/ 414337 w 721518"/>
              <a:gd name="connsiteY9" fmla="*/ 61913 h 273844"/>
              <a:gd name="connsiteX10" fmla="*/ 478631 w 721518"/>
              <a:gd name="connsiteY10" fmla="*/ 40482 h 273844"/>
              <a:gd name="connsiteX11" fmla="*/ 550068 w 721518"/>
              <a:gd name="connsiteY11" fmla="*/ 14288 h 273844"/>
              <a:gd name="connsiteX12" fmla="*/ 611981 w 721518"/>
              <a:gd name="connsiteY12" fmla="*/ 0 h 273844"/>
              <a:gd name="connsiteX13" fmla="*/ 650081 w 721518"/>
              <a:gd name="connsiteY13" fmla="*/ 2382 h 273844"/>
              <a:gd name="connsiteX14" fmla="*/ 671512 w 721518"/>
              <a:gd name="connsiteY14" fmla="*/ 9525 h 273844"/>
              <a:gd name="connsiteX15" fmla="*/ 695325 w 721518"/>
              <a:gd name="connsiteY15" fmla="*/ 26194 h 273844"/>
              <a:gd name="connsiteX16" fmla="*/ 711993 w 721518"/>
              <a:gd name="connsiteY16" fmla="*/ 50007 h 273844"/>
              <a:gd name="connsiteX17" fmla="*/ 719137 w 721518"/>
              <a:gd name="connsiteY17" fmla="*/ 85725 h 273844"/>
              <a:gd name="connsiteX18" fmla="*/ 721518 w 721518"/>
              <a:gd name="connsiteY18" fmla="*/ 121444 h 273844"/>
              <a:gd name="connsiteX19" fmla="*/ 716756 w 721518"/>
              <a:gd name="connsiteY19" fmla="*/ 145257 h 273844"/>
              <a:gd name="connsiteX20" fmla="*/ 702468 w 721518"/>
              <a:gd name="connsiteY20" fmla="*/ 169069 h 273844"/>
              <a:gd name="connsiteX21" fmla="*/ 669131 w 721518"/>
              <a:gd name="connsiteY21" fmla="*/ 188119 h 273844"/>
              <a:gd name="connsiteX22" fmla="*/ 538162 w 721518"/>
              <a:gd name="connsiteY22" fmla="*/ 230982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21518" h="273844">
                <a:moveTo>
                  <a:pt x="538162" y="230982"/>
                </a:moveTo>
                <a:lnTo>
                  <a:pt x="409575" y="261938"/>
                </a:lnTo>
                <a:lnTo>
                  <a:pt x="369093" y="269082"/>
                </a:lnTo>
                <a:lnTo>
                  <a:pt x="321468" y="273844"/>
                </a:lnTo>
                <a:lnTo>
                  <a:pt x="261937" y="273844"/>
                </a:lnTo>
                <a:lnTo>
                  <a:pt x="209550" y="266700"/>
                </a:lnTo>
                <a:lnTo>
                  <a:pt x="11906" y="238125"/>
                </a:lnTo>
                <a:lnTo>
                  <a:pt x="0" y="121444"/>
                </a:lnTo>
                <a:lnTo>
                  <a:pt x="176212" y="100013"/>
                </a:lnTo>
                <a:lnTo>
                  <a:pt x="414337" y="61913"/>
                </a:lnTo>
                <a:lnTo>
                  <a:pt x="478631" y="40482"/>
                </a:lnTo>
                <a:lnTo>
                  <a:pt x="550068" y="14288"/>
                </a:lnTo>
                <a:lnTo>
                  <a:pt x="611981" y="0"/>
                </a:lnTo>
                <a:lnTo>
                  <a:pt x="650081" y="2382"/>
                </a:lnTo>
                <a:lnTo>
                  <a:pt x="671512" y="9525"/>
                </a:lnTo>
                <a:lnTo>
                  <a:pt x="695325" y="26194"/>
                </a:lnTo>
                <a:lnTo>
                  <a:pt x="711993" y="50007"/>
                </a:lnTo>
                <a:lnTo>
                  <a:pt x="719137" y="85725"/>
                </a:lnTo>
                <a:lnTo>
                  <a:pt x="721518" y="121444"/>
                </a:lnTo>
                <a:lnTo>
                  <a:pt x="716756" y="145257"/>
                </a:lnTo>
                <a:lnTo>
                  <a:pt x="702468" y="169069"/>
                </a:lnTo>
                <a:lnTo>
                  <a:pt x="669131" y="188119"/>
                </a:lnTo>
                <a:lnTo>
                  <a:pt x="538162" y="23098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C1D5961-875C-4E60-924D-A8CC35025CB0}"/>
              </a:ext>
            </a:extLst>
          </p:cNvPr>
          <p:cNvSpPr/>
          <p:nvPr/>
        </p:nvSpPr>
        <p:spPr>
          <a:xfrm rot="16200000">
            <a:off x="3883821" y="2831307"/>
            <a:ext cx="2643188" cy="434975"/>
          </a:xfrm>
          <a:custGeom>
            <a:avLst/>
            <a:gdLst>
              <a:gd name="connsiteX0" fmla="*/ 881062 w 2643187"/>
              <a:gd name="connsiteY0" fmla="*/ 431006 h 435769"/>
              <a:gd name="connsiteX1" fmla="*/ 21431 w 2643187"/>
              <a:gd name="connsiteY1" fmla="*/ 435769 h 435769"/>
              <a:gd name="connsiteX2" fmla="*/ 0 w 2643187"/>
              <a:gd name="connsiteY2" fmla="*/ 233362 h 435769"/>
              <a:gd name="connsiteX3" fmla="*/ 411956 w 2643187"/>
              <a:gd name="connsiteY3" fmla="*/ 228600 h 435769"/>
              <a:gd name="connsiteX4" fmla="*/ 1081087 w 2643187"/>
              <a:gd name="connsiteY4" fmla="*/ 221456 h 435769"/>
              <a:gd name="connsiteX5" fmla="*/ 1602581 w 2643187"/>
              <a:gd name="connsiteY5" fmla="*/ 207169 h 435769"/>
              <a:gd name="connsiteX6" fmla="*/ 2071687 w 2643187"/>
              <a:gd name="connsiteY6" fmla="*/ 192881 h 435769"/>
              <a:gd name="connsiteX7" fmla="*/ 2264569 w 2643187"/>
              <a:gd name="connsiteY7" fmla="*/ 185737 h 435769"/>
              <a:gd name="connsiteX8" fmla="*/ 2309812 w 2643187"/>
              <a:gd name="connsiteY8" fmla="*/ 180975 h 435769"/>
              <a:gd name="connsiteX9" fmla="*/ 2381250 w 2643187"/>
              <a:gd name="connsiteY9" fmla="*/ 157162 h 435769"/>
              <a:gd name="connsiteX10" fmla="*/ 2428875 w 2643187"/>
              <a:gd name="connsiteY10" fmla="*/ 130969 h 435769"/>
              <a:gd name="connsiteX11" fmla="*/ 2493169 w 2643187"/>
              <a:gd name="connsiteY11" fmla="*/ 92869 h 435769"/>
              <a:gd name="connsiteX12" fmla="*/ 2538412 w 2643187"/>
              <a:gd name="connsiteY12" fmla="*/ 57150 h 435769"/>
              <a:gd name="connsiteX13" fmla="*/ 2578894 w 2643187"/>
              <a:gd name="connsiteY13" fmla="*/ 21431 h 435769"/>
              <a:gd name="connsiteX14" fmla="*/ 2600325 w 2643187"/>
              <a:gd name="connsiteY14" fmla="*/ 7144 h 435769"/>
              <a:gd name="connsiteX15" fmla="*/ 2616994 w 2643187"/>
              <a:gd name="connsiteY15" fmla="*/ 0 h 435769"/>
              <a:gd name="connsiteX16" fmla="*/ 2633662 w 2643187"/>
              <a:gd name="connsiteY16" fmla="*/ 2381 h 435769"/>
              <a:gd name="connsiteX17" fmla="*/ 2643187 w 2643187"/>
              <a:gd name="connsiteY17" fmla="*/ 9525 h 435769"/>
              <a:gd name="connsiteX18" fmla="*/ 2643187 w 2643187"/>
              <a:gd name="connsiteY18" fmla="*/ 23812 h 435769"/>
              <a:gd name="connsiteX19" fmla="*/ 2628900 w 2643187"/>
              <a:gd name="connsiteY19" fmla="*/ 90487 h 435769"/>
              <a:gd name="connsiteX20" fmla="*/ 2593181 w 2643187"/>
              <a:gd name="connsiteY20" fmla="*/ 228600 h 435769"/>
              <a:gd name="connsiteX21" fmla="*/ 2547937 w 2643187"/>
              <a:gd name="connsiteY21" fmla="*/ 381000 h 435769"/>
              <a:gd name="connsiteX22" fmla="*/ 2526506 w 2643187"/>
              <a:gd name="connsiteY22" fmla="*/ 426244 h 435769"/>
              <a:gd name="connsiteX23" fmla="*/ 2395537 w 2643187"/>
              <a:gd name="connsiteY23" fmla="*/ 409575 h 435769"/>
              <a:gd name="connsiteX24" fmla="*/ 2005012 w 2643187"/>
              <a:gd name="connsiteY24" fmla="*/ 409575 h 435769"/>
              <a:gd name="connsiteX25" fmla="*/ 1340644 w 2643187"/>
              <a:gd name="connsiteY25" fmla="*/ 433387 h 435769"/>
              <a:gd name="connsiteX26" fmla="*/ 881062 w 2643187"/>
              <a:gd name="connsiteY26" fmla="*/ 431006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643187" h="435769">
                <a:moveTo>
                  <a:pt x="881062" y="431006"/>
                </a:moveTo>
                <a:lnTo>
                  <a:pt x="21431" y="435769"/>
                </a:lnTo>
                <a:lnTo>
                  <a:pt x="0" y="233362"/>
                </a:lnTo>
                <a:lnTo>
                  <a:pt x="411956" y="228600"/>
                </a:lnTo>
                <a:lnTo>
                  <a:pt x="1081087" y="221456"/>
                </a:lnTo>
                <a:lnTo>
                  <a:pt x="1602581" y="207169"/>
                </a:lnTo>
                <a:lnTo>
                  <a:pt x="2071687" y="192881"/>
                </a:lnTo>
                <a:lnTo>
                  <a:pt x="2264569" y="185737"/>
                </a:lnTo>
                <a:lnTo>
                  <a:pt x="2309812" y="180975"/>
                </a:lnTo>
                <a:lnTo>
                  <a:pt x="2381250" y="157162"/>
                </a:lnTo>
                <a:lnTo>
                  <a:pt x="2428875" y="130969"/>
                </a:lnTo>
                <a:lnTo>
                  <a:pt x="2493169" y="92869"/>
                </a:lnTo>
                <a:lnTo>
                  <a:pt x="2538412" y="57150"/>
                </a:lnTo>
                <a:lnTo>
                  <a:pt x="2578894" y="21431"/>
                </a:lnTo>
                <a:lnTo>
                  <a:pt x="2600325" y="7144"/>
                </a:lnTo>
                <a:lnTo>
                  <a:pt x="2616994" y="0"/>
                </a:lnTo>
                <a:lnTo>
                  <a:pt x="2633662" y="2381"/>
                </a:lnTo>
                <a:lnTo>
                  <a:pt x="2643187" y="9525"/>
                </a:lnTo>
                <a:lnTo>
                  <a:pt x="2643187" y="23812"/>
                </a:lnTo>
                <a:lnTo>
                  <a:pt x="2628900" y="90487"/>
                </a:lnTo>
                <a:lnTo>
                  <a:pt x="2593181" y="228600"/>
                </a:lnTo>
                <a:lnTo>
                  <a:pt x="2547937" y="381000"/>
                </a:lnTo>
                <a:lnTo>
                  <a:pt x="2526506" y="426244"/>
                </a:lnTo>
                <a:lnTo>
                  <a:pt x="2395537" y="409575"/>
                </a:lnTo>
                <a:lnTo>
                  <a:pt x="2005012" y="409575"/>
                </a:lnTo>
                <a:lnTo>
                  <a:pt x="1340644" y="433387"/>
                </a:lnTo>
                <a:lnTo>
                  <a:pt x="881062" y="431006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F1621AB-FFB1-4C14-AA59-1ABA7E8E9951}"/>
              </a:ext>
            </a:extLst>
          </p:cNvPr>
          <p:cNvSpPr/>
          <p:nvPr/>
        </p:nvSpPr>
        <p:spPr>
          <a:xfrm rot="16200000">
            <a:off x="4748214" y="2109788"/>
            <a:ext cx="2700338" cy="1725613"/>
          </a:xfrm>
          <a:custGeom>
            <a:avLst/>
            <a:gdLst>
              <a:gd name="connsiteX0" fmla="*/ 1119187 w 2700337"/>
              <a:gd name="connsiteY0" fmla="*/ 1552575 h 1726406"/>
              <a:gd name="connsiteX1" fmla="*/ 369094 w 2700337"/>
              <a:gd name="connsiteY1" fmla="*/ 1516856 h 1726406"/>
              <a:gd name="connsiteX2" fmla="*/ 2381 w 2700337"/>
              <a:gd name="connsiteY2" fmla="*/ 1497806 h 1726406"/>
              <a:gd name="connsiteX3" fmla="*/ 0 w 2700337"/>
              <a:gd name="connsiteY3" fmla="*/ 1252537 h 1726406"/>
              <a:gd name="connsiteX4" fmla="*/ 383381 w 2700337"/>
              <a:gd name="connsiteY4" fmla="*/ 1266825 h 1726406"/>
              <a:gd name="connsiteX5" fmla="*/ 1042987 w 2700337"/>
              <a:gd name="connsiteY5" fmla="*/ 1295400 h 1726406"/>
              <a:gd name="connsiteX6" fmla="*/ 1454944 w 2700337"/>
              <a:gd name="connsiteY6" fmla="*/ 1312069 h 1726406"/>
              <a:gd name="connsiteX7" fmla="*/ 1902619 w 2700337"/>
              <a:gd name="connsiteY7" fmla="*/ 1331119 h 1726406"/>
              <a:gd name="connsiteX8" fmla="*/ 2307431 w 2700337"/>
              <a:gd name="connsiteY8" fmla="*/ 1347787 h 1726406"/>
              <a:gd name="connsiteX9" fmla="*/ 2347912 w 2700337"/>
              <a:gd name="connsiteY9" fmla="*/ 1345406 h 1726406"/>
              <a:gd name="connsiteX10" fmla="*/ 2381250 w 2700337"/>
              <a:gd name="connsiteY10" fmla="*/ 1335881 h 1726406"/>
              <a:gd name="connsiteX11" fmla="*/ 2409825 w 2700337"/>
              <a:gd name="connsiteY11" fmla="*/ 1321594 h 1726406"/>
              <a:gd name="connsiteX12" fmla="*/ 2436019 w 2700337"/>
              <a:gd name="connsiteY12" fmla="*/ 1297781 h 1726406"/>
              <a:gd name="connsiteX13" fmla="*/ 2452687 w 2700337"/>
              <a:gd name="connsiteY13" fmla="*/ 1264444 h 1726406"/>
              <a:gd name="connsiteX14" fmla="*/ 2459831 w 2700337"/>
              <a:gd name="connsiteY14" fmla="*/ 1231106 h 1726406"/>
              <a:gd name="connsiteX15" fmla="*/ 2462212 w 2700337"/>
              <a:gd name="connsiteY15" fmla="*/ 1169194 h 1726406"/>
              <a:gd name="connsiteX16" fmla="*/ 2428875 w 2700337"/>
              <a:gd name="connsiteY16" fmla="*/ 935831 h 1726406"/>
              <a:gd name="connsiteX17" fmla="*/ 2371725 w 2700337"/>
              <a:gd name="connsiteY17" fmla="*/ 516731 h 1726406"/>
              <a:gd name="connsiteX18" fmla="*/ 2312194 w 2700337"/>
              <a:gd name="connsiteY18" fmla="*/ 111919 h 1726406"/>
              <a:gd name="connsiteX19" fmla="*/ 2476500 w 2700337"/>
              <a:gd name="connsiteY19" fmla="*/ 0 h 1726406"/>
              <a:gd name="connsiteX20" fmla="*/ 2509837 w 2700337"/>
              <a:gd name="connsiteY20" fmla="*/ 211931 h 1726406"/>
              <a:gd name="connsiteX21" fmla="*/ 2540794 w 2700337"/>
              <a:gd name="connsiteY21" fmla="*/ 471487 h 1726406"/>
              <a:gd name="connsiteX22" fmla="*/ 2574131 w 2700337"/>
              <a:gd name="connsiteY22" fmla="*/ 738187 h 1726406"/>
              <a:gd name="connsiteX23" fmla="*/ 2605087 w 2700337"/>
              <a:gd name="connsiteY23" fmla="*/ 1002506 h 1726406"/>
              <a:gd name="connsiteX24" fmla="*/ 2636044 w 2700337"/>
              <a:gd name="connsiteY24" fmla="*/ 1228725 h 1726406"/>
              <a:gd name="connsiteX25" fmla="*/ 2647950 w 2700337"/>
              <a:gd name="connsiteY25" fmla="*/ 1264444 h 1726406"/>
              <a:gd name="connsiteX26" fmla="*/ 2690812 w 2700337"/>
              <a:gd name="connsiteY26" fmla="*/ 1335881 h 1726406"/>
              <a:gd name="connsiteX27" fmla="*/ 2700337 w 2700337"/>
              <a:gd name="connsiteY27" fmla="*/ 1357312 h 1726406"/>
              <a:gd name="connsiteX28" fmla="*/ 2695575 w 2700337"/>
              <a:gd name="connsiteY28" fmla="*/ 1378744 h 1726406"/>
              <a:gd name="connsiteX29" fmla="*/ 2647950 w 2700337"/>
              <a:gd name="connsiteY29" fmla="*/ 1485900 h 1726406"/>
              <a:gd name="connsiteX30" fmla="*/ 2557462 w 2700337"/>
              <a:gd name="connsiteY30" fmla="*/ 1633537 h 1726406"/>
              <a:gd name="connsiteX31" fmla="*/ 2505075 w 2700337"/>
              <a:gd name="connsiteY31" fmla="*/ 1709737 h 1726406"/>
              <a:gd name="connsiteX32" fmla="*/ 2490787 w 2700337"/>
              <a:gd name="connsiteY32" fmla="*/ 1724025 h 1726406"/>
              <a:gd name="connsiteX33" fmla="*/ 2474119 w 2700337"/>
              <a:gd name="connsiteY33" fmla="*/ 1726406 h 1726406"/>
              <a:gd name="connsiteX34" fmla="*/ 2447925 w 2700337"/>
              <a:gd name="connsiteY34" fmla="*/ 1721644 h 1726406"/>
              <a:gd name="connsiteX35" fmla="*/ 2407444 w 2700337"/>
              <a:gd name="connsiteY35" fmla="*/ 1683544 h 1726406"/>
              <a:gd name="connsiteX36" fmla="*/ 2371725 w 2700337"/>
              <a:gd name="connsiteY36" fmla="*/ 1652587 h 1726406"/>
              <a:gd name="connsiteX37" fmla="*/ 2340769 w 2700337"/>
              <a:gd name="connsiteY37" fmla="*/ 1631156 h 1726406"/>
              <a:gd name="connsiteX38" fmla="*/ 2312194 w 2700337"/>
              <a:gd name="connsiteY38" fmla="*/ 1619250 h 1726406"/>
              <a:gd name="connsiteX39" fmla="*/ 2257425 w 2700337"/>
              <a:gd name="connsiteY39" fmla="*/ 1612106 h 1726406"/>
              <a:gd name="connsiteX40" fmla="*/ 1912144 w 2700337"/>
              <a:gd name="connsiteY40" fmla="*/ 1593056 h 1726406"/>
              <a:gd name="connsiteX41" fmla="*/ 1119187 w 2700337"/>
              <a:gd name="connsiteY41" fmla="*/ 1552575 h 172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700337" h="1726406">
                <a:moveTo>
                  <a:pt x="1119187" y="1552575"/>
                </a:moveTo>
                <a:lnTo>
                  <a:pt x="369094" y="1516856"/>
                </a:lnTo>
                <a:lnTo>
                  <a:pt x="2381" y="1497806"/>
                </a:lnTo>
                <a:cubicBezTo>
                  <a:pt x="1587" y="1416050"/>
                  <a:pt x="794" y="1334293"/>
                  <a:pt x="0" y="1252537"/>
                </a:cubicBezTo>
                <a:lnTo>
                  <a:pt x="383381" y="1266825"/>
                </a:lnTo>
                <a:lnTo>
                  <a:pt x="1042987" y="1295400"/>
                </a:lnTo>
                <a:lnTo>
                  <a:pt x="1454944" y="1312069"/>
                </a:lnTo>
                <a:lnTo>
                  <a:pt x="1902619" y="1331119"/>
                </a:lnTo>
                <a:lnTo>
                  <a:pt x="2307431" y="1347787"/>
                </a:lnTo>
                <a:lnTo>
                  <a:pt x="2347912" y="1345406"/>
                </a:lnTo>
                <a:lnTo>
                  <a:pt x="2381250" y="1335881"/>
                </a:lnTo>
                <a:lnTo>
                  <a:pt x="2409825" y="1321594"/>
                </a:lnTo>
                <a:lnTo>
                  <a:pt x="2436019" y="1297781"/>
                </a:lnTo>
                <a:lnTo>
                  <a:pt x="2452687" y="1264444"/>
                </a:lnTo>
                <a:lnTo>
                  <a:pt x="2459831" y="1231106"/>
                </a:lnTo>
                <a:cubicBezTo>
                  <a:pt x="2460625" y="1210469"/>
                  <a:pt x="2461418" y="1189831"/>
                  <a:pt x="2462212" y="1169194"/>
                </a:cubicBezTo>
                <a:lnTo>
                  <a:pt x="2428875" y="935831"/>
                </a:lnTo>
                <a:lnTo>
                  <a:pt x="2371725" y="516731"/>
                </a:lnTo>
                <a:lnTo>
                  <a:pt x="2312194" y="111919"/>
                </a:lnTo>
                <a:lnTo>
                  <a:pt x="2476500" y="0"/>
                </a:lnTo>
                <a:lnTo>
                  <a:pt x="2509837" y="211931"/>
                </a:lnTo>
                <a:lnTo>
                  <a:pt x="2540794" y="471487"/>
                </a:lnTo>
                <a:lnTo>
                  <a:pt x="2574131" y="738187"/>
                </a:lnTo>
                <a:lnTo>
                  <a:pt x="2605087" y="1002506"/>
                </a:lnTo>
                <a:lnTo>
                  <a:pt x="2636044" y="1228725"/>
                </a:lnTo>
                <a:lnTo>
                  <a:pt x="2647950" y="1264444"/>
                </a:lnTo>
                <a:lnTo>
                  <a:pt x="2690812" y="1335881"/>
                </a:lnTo>
                <a:lnTo>
                  <a:pt x="2700337" y="1357312"/>
                </a:lnTo>
                <a:lnTo>
                  <a:pt x="2695575" y="1378744"/>
                </a:lnTo>
                <a:lnTo>
                  <a:pt x="2647950" y="1485900"/>
                </a:lnTo>
                <a:lnTo>
                  <a:pt x="2557462" y="1633537"/>
                </a:lnTo>
                <a:lnTo>
                  <a:pt x="2505075" y="1709737"/>
                </a:lnTo>
                <a:lnTo>
                  <a:pt x="2490787" y="1724025"/>
                </a:lnTo>
                <a:lnTo>
                  <a:pt x="2474119" y="1726406"/>
                </a:lnTo>
                <a:lnTo>
                  <a:pt x="2447925" y="1721644"/>
                </a:lnTo>
                <a:lnTo>
                  <a:pt x="2407444" y="1683544"/>
                </a:lnTo>
                <a:lnTo>
                  <a:pt x="2371725" y="1652587"/>
                </a:lnTo>
                <a:lnTo>
                  <a:pt x="2340769" y="1631156"/>
                </a:lnTo>
                <a:lnTo>
                  <a:pt x="2312194" y="1619250"/>
                </a:lnTo>
                <a:lnTo>
                  <a:pt x="2257425" y="1612106"/>
                </a:lnTo>
                <a:lnTo>
                  <a:pt x="1912144" y="1593056"/>
                </a:lnTo>
                <a:lnTo>
                  <a:pt x="1119187" y="1552575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B5DDDD0-1EAA-4CAB-BFA9-5CE198CDE249}"/>
              </a:ext>
            </a:extLst>
          </p:cNvPr>
          <p:cNvSpPr/>
          <p:nvPr/>
        </p:nvSpPr>
        <p:spPr>
          <a:xfrm>
            <a:off x="5324476" y="2266951"/>
            <a:ext cx="1057275" cy="315913"/>
          </a:xfrm>
          <a:custGeom>
            <a:avLst/>
            <a:gdLst>
              <a:gd name="connsiteX0" fmla="*/ 681038 w 1057275"/>
              <a:gd name="connsiteY0" fmla="*/ 266700 h 316706"/>
              <a:gd name="connsiteX1" fmla="*/ 561975 w 1057275"/>
              <a:gd name="connsiteY1" fmla="*/ 292894 h 316706"/>
              <a:gd name="connsiteX2" fmla="*/ 473869 w 1057275"/>
              <a:gd name="connsiteY2" fmla="*/ 307181 h 316706"/>
              <a:gd name="connsiteX3" fmla="*/ 409575 w 1057275"/>
              <a:gd name="connsiteY3" fmla="*/ 314325 h 316706"/>
              <a:gd name="connsiteX4" fmla="*/ 357188 w 1057275"/>
              <a:gd name="connsiteY4" fmla="*/ 316706 h 316706"/>
              <a:gd name="connsiteX5" fmla="*/ 326231 w 1057275"/>
              <a:gd name="connsiteY5" fmla="*/ 314325 h 316706"/>
              <a:gd name="connsiteX6" fmla="*/ 302419 w 1057275"/>
              <a:gd name="connsiteY6" fmla="*/ 309563 h 316706"/>
              <a:gd name="connsiteX7" fmla="*/ 226219 w 1057275"/>
              <a:gd name="connsiteY7" fmla="*/ 280988 h 316706"/>
              <a:gd name="connsiteX8" fmla="*/ 145256 w 1057275"/>
              <a:gd name="connsiteY8" fmla="*/ 233363 h 316706"/>
              <a:gd name="connsiteX9" fmla="*/ 88106 w 1057275"/>
              <a:gd name="connsiteY9" fmla="*/ 197644 h 316706"/>
              <a:gd name="connsiteX10" fmla="*/ 54769 w 1057275"/>
              <a:gd name="connsiteY10" fmla="*/ 171450 h 316706"/>
              <a:gd name="connsiteX11" fmla="*/ 28575 w 1057275"/>
              <a:gd name="connsiteY11" fmla="*/ 150019 h 316706"/>
              <a:gd name="connsiteX12" fmla="*/ 7144 w 1057275"/>
              <a:gd name="connsiteY12" fmla="*/ 121444 h 316706"/>
              <a:gd name="connsiteX13" fmla="*/ 0 w 1057275"/>
              <a:gd name="connsiteY13" fmla="*/ 100013 h 316706"/>
              <a:gd name="connsiteX14" fmla="*/ 0 w 1057275"/>
              <a:gd name="connsiteY14" fmla="*/ 80963 h 316706"/>
              <a:gd name="connsiteX15" fmla="*/ 4763 w 1057275"/>
              <a:gd name="connsiteY15" fmla="*/ 61913 h 316706"/>
              <a:gd name="connsiteX16" fmla="*/ 33338 w 1057275"/>
              <a:gd name="connsiteY16" fmla="*/ 52388 h 316706"/>
              <a:gd name="connsiteX17" fmla="*/ 69056 w 1057275"/>
              <a:gd name="connsiteY17" fmla="*/ 64294 h 316706"/>
              <a:gd name="connsiteX18" fmla="*/ 104775 w 1057275"/>
              <a:gd name="connsiteY18" fmla="*/ 85725 h 316706"/>
              <a:gd name="connsiteX19" fmla="*/ 154781 w 1057275"/>
              <a:gd name="connsiteY19" fmla="*/ 102394 h 316706"/>
              <a:gd name="connsiteX20" fmla="*/ 216694 w 1057275"/>
              <a:gd name="connsiteY20" fmla="*/ 111919 h 316706"/>
              <a:gd name="connsiteX21" fmla="*/ 297656 w 1057275"/>
              <a:gd name="connsiteY21" fmla="*/ 114300 h 316706"/>
              <a:gd name="connsiteX22" fmla="*/ 378619 w 1057275"/>
              <a:gd name="connsiteY22" fmla="*/ 107156 h 316706"/>
              <a:gd name="connsiteX23" fmla="*/ 457200 w 1057275"/>
              <a:gd name="connsiteY23" fmla="*/ 100013 h 316706"/>
              <a:gd name="connsiteX24" fmla="*/ 561975 w 1057275"/>
              <a:gd name="connsiteY24" fmla="*/ 78581 h 316706"/>
              <a:gd name="connsiteX25" fmla="*/ 695325 w 1057275"/>
              <a:gd name="connsiteY25" fmla="*/ 42863 h 316706"/>
              <a:gd name="connsiteX26" fmla="*/ 795338 w 1057275"/>
              <a:gd name="connsiteY26" fmla="*/ 19050 h 316706"/>
              <a:gd name="connsiteX27" fmla="*/ 883444 w 1057275"/>
              <a:gd name="connsiteY27" fmla="*/ 0 h 316706"/>
              <a:gd name="connsiteX28" fmla="*/ 940594 w 1057275"/>
              <a:gd name="connsiteY28" fmla="*/ 2381 h 316706"/>
              <a:gd name="connsiteX29" fmla="*/ 985838 w 1057275"/>
              <a:gd name="connsiteY29" fmla="*/ 11906 h 316706"/>
              <a:gd name="connsiteX30" fmla="*/ 1014413 w 1057275"/>
              <a:gd name="connsiteY30" fmla="*/ 21431 h 316706"/>
              <a:gd name="connsiteX31" fmla="*/ 1033463 w 1057275"/>
              <a:gd name="connsiteY31" fmla="*/ 33338 h 316706"/>
              <a:gd name="connsiteX32" fmla="*/ 1045369 w 1057275"/>
              <a:gd name="connsiteY32" fmla="*/ 47625 h 316706"/>
              <a:gd name="connsiteX33" fmla="*/ 1054894 w 1057275"/>
              <a:gd name="connsiteY33" fmla="*/ 69056 h 316706"/>
              <a:gd name="connsiteX34" fmla="*/ 1057275 w 1057275"/>
              <a:gd name="connsiteY34" fmla="*/ 97631 h 316706"/>
              <a:gd name="connsiteX35" fmla="*/ 1045369 w 1057275"/>
              <a:gd name="connsiteY35" fmla="*/ 121444 h 316706"/>
              <a:gd name="connsiteX36" fmla="*/ 1019175 w 1057275"/>
              <a:gd name="connsiteY36" fmla="*/ 147638 h 316706"/>
              <a:gd name="connsiteX37" fmla="*/ 969169 w 1057275"/>
              <a:gd name="connsiteY37" fmla="*/ 180975 h 316706"/>
              <a:gd name="connsiteX38" fmla="*/ 852488 w 1057275"/>
              <a:gd name="connsiteY38" fmla="*/ 223838 h 316706"/>
              <a:gd name="connsiteX39" fmla="*/ 681038 w 1057275"/>
              <a:gd name="connsiteY39" fmla="*/ 266700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7275" h="316706">
                <a:moveTo>
                  <a:pt x="681038" y="266700"/>
                </a:moveTo>
                <a:lnTo>
                  <a:pt x="561975" y="292894"/>
                </a:lnTo>
                <a:lnTo>
                  <a:pt x="473869" y="307181"/>
                </a:lnTo>
                <a:lnTo>
                  <a:pt x="409575" y="314325"/>
                </a:lnTo>
                <a:lnTo>
                  <a:pt x="357188" y="316706"/>
                </a:lnTo>
                <a:lnTo>
                  <a:pt x="326231" y="314325"/>
                </a:lnTo>
                <a:lnTo>
                  <a:pt x="302419" y="309563"/>
                </a:lnTo>
                <a:lnTo>
                  <a:pt x="226219" y="280988"/>
                </a:lnTo>
                <a:lnTo>
                  <a:pt x="145256" y="233363"/>
                </a:lnTo>
                <a:lnTo>
                  <a:pt x="88106" y="197644"/>
                </a:lnTo>
                <a:lnTo>
                  <a:pt x="54769" y="171450"/>
                </a:lnTo>
                <a:lnTo>
                  <a:pt x="28575" y="150019"/>
                </a:lnTo>
                <a:lnTo>
                  <a:pt x="7144" y="121444"/>
                </a:lnTo>
                <a:lnTo>
                  <a:pt x="0" y="100013"/>
                </a:lnTo>
                <a:lnTo>
                  <a:pt x="0" y="80963"/>
                </a:lnTo>
                <a:lnTo>
                  <a:pt x="4763" y="61913"/>
                </a:lnTo>
                <a:lnTo>
                  <a:pt x="33338" y="52388"/>
                </a:lnTo>
                <a:lnTo>
                  <a:pt x="69056" y="64294"/>
                </a:lnTo>
                <a:lnTo>
                  <a:pt x="104775" y="85725"/>
                </a:lnTo>
                <a:lnTo>
                  <a:pt x="154781" y="102394"/>
                </a:lnTo>
                <a:lnTo>
                  <a:pt x="216694" y="111919"/>
                </a:lnTo>
                <a:lnTo>
                  <a:pt x="297656" y="114300"/>
                </a:lnTo>
                <a:lnTo>
                  <a:pt x="378619" y="107156"/>
                </a:lnTo>
                <a:lnTo>
                  <a:pt x="457200" y="100013"/>
                </a:lnTo>
                <a:lnTo>
                  <a:pt x="561975" y="78581"/>
                </a:lnTo>
                <a:lnTo>
                  <a:pt x="695325" y="42863"/>
                </a:lnTo>
                <a:lnTo>
                  <a:pt x="795338" y="19050"/>
                </a:lnTo>
                <a:lnTo>
                  <a:pt x="883444" y="0"/>
                </a:lnTo>
                <a:lnTo>
                  <a:pt x="940594" y="2381"/>
                </a:lnTo>
                <a:lnTo>
                  <a:pt x="985838" y="11906"/>
                </a:lnTo>
                <a:lnTo>
                  <a:pt x="1014413" y="21431"/>
                </a:lnTo>
                <a:lnTo>
                  <a:pt x="1033463" y="33338"/>
                </a:lnTo>
                <a:lnTo>
                  <a:pt x="1045369" y="47625"/>
                </a:lnTo>
                <a:lnTo>
                  <a:pt x="1054894" y="69056"/>
                </a:lnTo>
                <a:lnTo>
                  <a:pt x="1057275" y="97631"/>
                </a:lnTo>
                <a:lnTo>
                  <a:pt x="1045369" y="121444"/>
                </a:lnTo>
                <a:lnTo>
                  <a:pt x="1019175" y="147638"/>
                </a:lnTo>
                <a:lnTo>
                  <a:pt x="969169" y="180975"/>
                </a:lnTo>
                <a:lnTo>
                  <a:pt x="852488" y="223838"/>
                </a:lnTo>
                <a:lnTo>
                  <a:pt x="681038" y="266700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445473E-AAC3-4905-AB1A-12DD1302E03E}"/>
              </a:ext>
            </a:extLst>
          </p:cNvPr>
          <p:cNvSpPr/>
          <p:nvPr/>
        </p:nvSpPr>
        <p:spPr>
          <a:xfrm>
            <a:off x="5353051" y="2982913"/>
            <a:ext cx="442913" cy="895350"/>
          </a:xfrm>
          <a:custGeom>
            <a:avLst/>
            <a:gdLst>
              <a:gd name="connsiteX0" fmla="*/ 214313 w 442913"/>
              <a:gd name="connsiteY0" fmla="*/ 404813 h 895350"/>
              <a:gd name="connsiteX1" fmla="*/ 183356 w 442913"/>
              <a:gd name="connsiteY1" fmla="*/ 252413 h 895350"/>
              <a:gd name="connsiteX2" fmla="*/ 169069 w 442913"/>
              <a:gd name="connsiteY2" fmla="*/ 192882 h 895350"/>
              <a:gd name="connsiteX3" fmla="*/ 152400 w 442913"/>
              <a:gd name="connsiteY3" fmla="*/ 157163 h 895350"/>
              <a:gd name="connsiteX4" fmla="*/ 130969 w 442913"/>
              <a:gd name="connsiteY4" fmla="*/ 135732 h 895350"/>
              <a:gd name="connsiteX5" fmla="*/ 104775 w 442913"/>
              <a:gd name="connsiteY5" fmla="*/ 119063 h 895350"/>
              <a:gd name="connsiteX6" fmla="*/ 61913 w 442913"/>
              <a:gd name="connsiteY6" fmla="*/ 109538 h 895350"/>
              <a:gd name="connsiteX7" fmla="*/ 23813 w 442913"/>
              <a:gd name="connsiteY7" fmla="*/ 100013 h 895350"/>
              <a:gd name="connsiteX8" fmla="*/ 0 w 442913"/>
              <a:gd name="connsiteY8" fmla="*/ 4763 h 895350"/>
              <a:gd name="connsiteX9" fmla="*/ 73819 w 442913"/>
              <a:gd name="connsiteY9" fmla="*/ 0 h 895350"/>
              <a:gd name="connsiteX10" fmla="*/ 128588 w 442913"/>
              <a:gd name="connsiteY10" fmla="*/ 4763 h 895350"/>
              <a:gd name="connsiteX11" fmla="*/ 171450 w 442913"/>
              <a:gd name="connsiteY11" fmla="*/ 11907 h 895350"/>
              <a:gd name="connsiteX12" fmla="*/ 221456 w 442913"/>
              <a:gd name="connsiteY12" fmla="*/ 28575 h 895350"/>
              <a:gd name="connsiteX13" fmla="*/ 264319 w 442913"/>
              <a:gd name="connsiteY13" fmla="*/ 50007 h 895350"/>
              <a:gd name="connsiteX14" fmla="*/ 307181 w 442913"/>
              <a:gd name="connsiteY14" fmla="*/ 83344 h 895350"/>
              <a:gd name="connsiteX15" fmla="*/ 326231 w 442913"/>
              <a:gd name="connsiteY15" fmla="*/ 169069 h 895350"/>
              <a:gd name="connsiteX16" fmla="*/ 350044 w 442913"/>
              <a:gd name="connsiteY16" fmla="*/ 250032 h 895350"/>
              <a:gd name="connsiteX17" fmla="*/ 369094 w 442913"/>
              <a:gd name="connsiteY17" fmla="*/ 319088 h 895350"/>
              <a:gd name="connsiteX18" fmla="*/ 400050 w 442913"/>
              <a:gd name="connsiteY18" fmla="*/ 461963 h 895350"/>
              <a:gd name="connsiteX19" fmla="*/ 431006 w 442913"/>
              <a:gd name="connsiteY19" fmla="*/ 647700 h 895350"/>
              <a:gd name="connsiteX20" fmla="*/ 442913 w 442913"/>
              <a:gd name="connsiteY20" fmla="*/ 738188 h 895350"/>
              <a:gd name="connsiteX21" fmla="*/ 442913 w 442913"/>
              <a:gd name="connsiteY21" fmla="*/ 783432 h 895350"/>
              <a:gd name="connsiteX22" fmla="*/ 433388 w 442913"/>
              <a:gd name="connsiteY22" fmla="*/ 835819 h 895350"/>
              <a:gd name="connsiteX23" fmla="*/ 426244 w 442913"/>
              <a:gd name="connsiteY23" fmla="*/ 859632 h 895350"/>
              <a:gd name="connsiteX24" fmla="*/ 414338 w 442913"/>
              <a:gd name="connsiteY24" fmla="*/ 871538 h 895350"/>
              <a:gd name="connsiteX25" fmla="*/ 392906 w 442913"/>
              <a:gd name="connsiteY25" fmla="*/ 885825 h 895350"/>
              <a:gd name="connsiteX26" fmla="*/ 364331 w 442913"/>
              <a:gd name="connsiteY26" fmla="*/ 895350 h 895350"/>
              <a:gd name="connsiteX27" fmla="*/ 345281 w 442913"/>
              <a:gd name="connsiteY27" fmla="*/ 895350 h 895350"/>
              <a:gd name="connsiteX28" fmla="*/ 323850 w 442913"/>
              <a:gd name="connsiteY28" fmla="*/ 885825 h 895350"/>
              <a:gd name="connsiteX29" fmla="*/ 297656 w 442913"/>
              <a:gd name="connsiteY29" fmla="*/ 864394 h 895350"/>
              <a:gd name="connsiteX30" fmla="*/ 271463 w 442913"/>
              <a:gd name="connsiteY30" fmla="*/ 828675 h 895350"/>
              <a:gd name="connsiteX31" fmla="*/ 247650 w 442913"/>
              <a:gd name="connsiteY31" fmla="*/ 781050 h 895350"/>
              <a:gd name="connsiteX32" fmla="*/ 238125 w 442913"/>
              <a:gd name="connsiteY32" fmla="*/ 742950 h 895350"/>
              <a:gd name="connsiteX33" fmla="*/ 238125 w 442913"/>
              <a:gd name="connsiteY33" fmla="*/ 704850 h 895350"/>
              <a:gd name="connsiteX34" fmla="*/ 245269 w 442913"/>
              <a:gd name="connsiteY34" fmla="*/ 657225 h 895350"/>
              <a:gd name="connsiteX35" fmla="*/ 233363 w 442913"/>
              <a:gd name="connsiteY35" fmla="*/ 521494 h 895350"/>
              <a:gd name="connsiteX36" fmla="*/ 214313 w 442913"/>
              <a:gd name="connsiteY36" fmla="*/ 404813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42913" h="895350">
                <a:moveTo>
                  <a:pt x="214313" y="404813"/>
                </a:moveTo>
                <a:lnTo>
                  <a:pt x="183356" y="252413"/>
                </a:lnTo>
                <a:lnTo>
                  <a:pt x="169069" y="192882"/>
                </a:lnTo>
                <a:lnTo>
                  <a:pt x="152400" y="157163"/>
                </a:lnTo>
                <a:lnTo>
                  <a:pt x="130969" y="135732"/>
                </a:lnTo>
                <a:lnTo>
                  <a:pt x="104775" y="119063"/>
                </a:lnTo>
                <a:lnTo>
                  <a:pt x="61913" y="109538"/>
                </a:lnTo>
                <a:lnTo>
                  <a:pt x="23813" y="100013"/>
                </a:lnTo>
                <a:lnTo>
                  <a:pt x="0" y="4763"/>
                </a:lnTo>
                <a:lnTo>
                  <a:pt x="73819" y="0"/>
                </a:lnTo>
                <a:lnTo>
                  <a:pt x="128588" y="4763"/>
                </a:lnTo>
                <a:lnTo>
                  <a:pt x="171450" y="11907"/>
                </a:lnTo>
                <a:lnTo>
                  <a:pt x="221456" y="28575"/>
                </a:lnTo>
                <a:lnTo>
                  <a:pt x="264319" y="50007"/>
                </a:lnTo>
                <a:lnTo>
                  <a:pt x="307181" y="83344"/>
                </a:lnTo>
                <a:lnTo>
                  <a:pt x="326231" y="169069"/>
                </a:lnTo>
                <a:lnTo>
                  <a:pt x="350044" y="250032"/>
                </a:lnTo>
                <a:lnTo>
                  <a:pt x="369094" y="319088"/>
                </a:lnTo>
                <a:lnTo>
                  <a:pt x="400050" y="461963"/>
                </a:lnTo>
                <a:lnTo>
                  <a:pt x="431006" y="647700"/>
                </a:lnTo>
                <a:lnTo>
                  <a:pt x="442913" y="738188"/>
                </a:lnTo>
                <a:lnTo>
                  <a:pt x="442913" y="783432"/>
                </a:lnTo>
                <a:lnTo>
                  <a:pt x="433388" y="835819"/>
                </a:lnTo>
                <a:lnTo>
                  <a:pt x="426244" y="859632"/>
                </a:lnTo>
                <a:lnTo>
                  <a:pt x="414338" y="871538"/>
                </a:lnTo>
                <a:lnTo>
                  <a:pt x="392906" y="885825"/>
                </a:lnTo>
                <a:lnTo>
                  <a:pt x="364331" y="895350"/>
                </a:lnTo>
                <a:lnTo>
                  <a:pt x="345281" y="895350"/>
                </a:lnTo>
                <a:lnTo>
                  <a:pt x="323850" y="885825"/>
                </a:lnTo>
                <a:lnTo>
                  <a:pt x="297656" y="864394"/>
                </a:lnTo>
                <a:lnTo>
                  <a:pt x="271463" y="828675"/>
                </a:lnTo>
                <a:lnTo>
                  <a:pt x="247650" y="781050"/>
                </a:lnTo>
                <a:lnTo>
                  <a:pt x="238125" y="742950"/>
                </a:lnTo>
                <a:lnTo>
                  <a:pt x="238125" y="704850"/>
                </a:lnTo>
                <a:lnTo>
                  <a:pt x="245269" y="657225"/>
                </a:lnTo>
                <a:lnTo>
                  <a:pt x="233363" y="521494"/>
                </a:lnTo>
                <a:lnTo>
                  <a:pt x="214313" y="404813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6F3B82D-4901-4EBE-9EA7-A343A7B02645}"/>
              </a:ext>
            </a:extLst>
          </p:cNvPr>
          <p:cNvSpPr/>
          <p:nvPr/>
        </p:nvSpPr>
        <p:spPr>
          <a:xfrm>
            <a:off x="5576889" y="2890838"/>
            <a:ext cx="892175" cy="876300"/>
          </a:xfrm>
          <a:custGeom>
            <a:avLst/>
            <a:gdLst>
              <a:gd name="connsiteX0" fmla="*/ 350043 w 892968"/>
              <a:gd name="connsiteY0" fmla="*/ 230981 h 876300"/>
              <a:gd name="connsiteX1" fmla="*/ 78581 w 892968"/>
              <a:gd name="connsiteY1" fmla="*/ 300037 h 876300"/>
              <a:gd name="connsiteX2" fmla="*/ 0 w 892968"/>
              <a:gd name="connsiteY2" fmla="*/ 178593 h 876300"/>
              <a:gd name="connsiteX3" fmla="*/ 97631 w 892968"/>
              <a:gd name="connsiteY3" fmla="*/ 152400 h 876300"/>
              <a:gd name="connsiteX4" fmla="*/ 369093 w 892968"/>
              <a:gd name="connsiteY4" fmla="*/ 88106 h 876300"/>
              <a:gd name="connsiteX5" fmla="*/ 552450 w 892968"/>
              <a:gd name="connsiteY5" fmla="*/ 50006 h 876300"/>
              <a:gd name="connsiteX6" fmla="*/ 666750 w 892968"/>
              <a:gd name="connsiteY6" fmla="*/ 0 h 876300"/>
              <a:gd name="connsiteX7" fmla="*/ 683418 w 892968"/>
              <a:gd name="connsiteY7" fmla="*/ 4762 h 876300"/>
              <a:gd name="connsiteX8" fmla="*/ 719137 w 892968"/>
              <a:gd name="connsiteY8" fmla="*/ 21431 h 876300"/>
              <a:gd name="connsiteX9" fmla="*/ 776287 w 892968"/>
              <a:gd name="connsiteY9" fmla="*/ 54768 h 876300"/>
              <a:gd name="connsiteX10" fmla="*/ 842962 w 892968"/>
              <a:gd name="connsiteY10" fmla="*/ 104775 h 876300"/>
              <a:gd name="connsiteX11" fmla="*/ 866775 w 892968"/>
              <a:gd name="connsiteY11" fmla="*/ 126206 h 876300"/>
              <a:gd name="connsiteX12" fmla="*/ 881062 w 892968"/>
              <a:gd name="connsiteY12" fmla="*/ 145256 h 876300"/>
              <a:gd name="connsiteX13" fmla="*/ 890587 w 892968"/>
              <a:gd name="connsiteY13" fmla="*/ 164306 h 876300"/>
              <a:gd name="connsiteX14" fmla="*/ 892968 w 892968"/>
              <a:gd name="connsiteY14" fmla="*/ 180975 h 876300"/>
              <a:gd name="connsiteX15" fmla="*/ 883443 w 892968"/>
              <a:gd name="connsiteY15" fmla="*/ 204787 h 876300"/>
              <a:gd name="connsiteX16" fmla="*/ 857250 w 892968"/>
              <a:gd name="connsiteY16" fmla="*/ 233362 h 876300"/>
              <a:gd name="connsiteX17" fmla="*/ 823912 w 892968"/>
              <a:gd name="connsiteY17" fmla="*/ 269081 h 876300"/>
              <a:gd name="connsiteX18" fmla="*/ 800100 w 892968"/>
              <a:gd name="connsiteY18" fmla="*/ 302418 h 876300"/>
              <a:gd name="connsiteX19" fmla="*/ 785812 w 892968"/>
              <a:gd name="connsiteY19" fmla="*/ 340518 h 876300"/>
              <a:gd name="connsiteX20" fmla="*/ 776287 w 892968"/>
              <a:gd name="connsiteY20" fmla="*/ 411956 h 876300"/>
              <a:gd name="connsiteX21" fmla="*/ 764381 w 892968"/>
              <a:gd name="connsiteY21" fmla="*/ 633412 h 876300"/>
              <a:gd name="connsiteX22" fmla="*/ 757237 w 892968"/>
              <a:gd name="connsiteY22" fmla="*/ 728662 h 876300"/>
              <a:gd name="connsiteX23" fmla="*/ 750093 w 892968"/>
              <a:gd name="connsiteY23" fmla="*/ 766762 h 876300"/>
              <a:gd name="connsiteX24" fmla="*/ 740568 w 892968"/>
              <a:gd name="connsiteY24" fmla="*/ 800100 h 876300"/>
              <a:gd name="connsiteX25" fmla="*/ 728662 w 892968"/>
              <a:gd name="connsiteY25" fmla="*/ 828675 h 876300"/>
              <a:gd name="connsiteX26" fmla="*/ 711993 w 892968"/>
              <a:gd name="connsiteY26" fmla="*/ 852487 h 876300"/>
              <a:gd name="connsiteX27" fmla="*/ 688181 w 892968"/>
              <a:gd name="connsiteY27" fmla="*/ 864393 h 876300"/>
              <a:gd name="connsiteX28" fmla="*/ 669131 w 892968"/>
              <a:gd name="connsiteY28" fmla="*/ 873918 h 876300"/>
              <a:gd name="connsiteX29" fmla="*/ 642937 w 892968"/>
              <a:gd name="connsiteY29" fmla="*/ 876300 h 876300"/>
              <a:gd name="connsiteX30" fmla="*/ 626268 w 892968"/>
              <a:gd name="connsiteY30" fmla="*/ 871537 h 876300"/>
              <a:gd name="connsiteX31" fmla="*/ 609600 w 892968"/>
              <a:gd name="connsiteY31" fmla="*/ 859631 h 876300"/>
              <a:gd name="connsiteX32" fmla="*/ 595312 w 892968"/>
              <a:gd name="connsiteY32" fmla="*/ 838200 h 876300"/>
              <a:gd name="connsiteX33" fmla="*/ 571500 w 892968"/>
              <a:gd name="connsiteY33" fmla="*/ 762000 h 876300"/>
              <a:gd name="connsiteX34" fmla="*/ 578643 w 892968"/>
              <a:gd name="connsiteY34" fmla="*/ 683418 h 876300"/>
              <a:gd name="connsiteX35" fmla="*/ 578643 w 892968"/>
              <a:gd name="connsiteY35" fmla="*/ 326231 h 876300"/>
              <a:gd name="connsiteX36" fmla="*/ 576262 w 892968"/>
              <a:gd name="connsiteY36" fmla="*/ 259556 h 876300"/>
              <a:gd name="connsiteX37" fmla="*/ 566737 w 892968"/>
              <a:gd name="connsiteY37" fmla="*/ 233362 h 876300"/>
              <a:gd name="connsiteX38" fmla="*/ 554831 w 892968"/>
              <a:gd name="connsiteY38" fmla="*/ 216693 h 876300"/>
              <a:gd name="connsiteX39" fmla="*/ 533400 w 892968"/>
              <a:gd name="connsiteY39" fmla="*/ 202406 h 876300"/>
              <a:gd name="connsiteX40" fmla="*/ 502443 w 892968"/>
              <a:gd name="connsiteY40" fmla="*/ 200025 h 876300"/>
              <a:gd name="connsiteX41" fmla="*/ 350043 w 892968"/>
              <a:gd name="connsiteY41" fmla="*/ 230981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92968" h="876300">
                <a:moveTo>
                  <a:pt x="350043" y="230981"/>
                </a:moveTo>
                <a:lnTo>
                  <a:pt x="78581" y="300037"/>
                </a:lnTo>
                <a:lnTo>
                  <a:pt x="0" y="178593"/>
                </a:lnTo>
                <a:lnTo>
                  <a:pt x="97631" y="152400"/>
                </a:lnTo>
                <a:lnTo>
                  <a:pt x="369093" y="88106"/>
                </a:lnTo>
                <a:lnTo>
                  <a:pt x="552450" y="50006"/>
                </a:lnTo>
                <a:lnTo>
                  <a:pt x="666750" y="0"/>
                </a:lnTo>
                <a:lnTo>
                  <a:pt x="683418" y="4762"/>
                </a:lnTo>
                <a:lnTo>
                  <a:pt x="719137" y="21431"/>
                </a:lnTo>
                <a:lnTo>
                  <a:pt x="776287" y="54768"/>
                </a:lnTo>
                <a:lnTo>
                  <a:pt x="842962" y="104775"/>
                </a:lnTo>
                <a:lnTo>
                  <a:pt x="866775" y="126206"/>
                </a:lnTo>
                <a:lnTo>
                  <a:pt x="881062" y="145256"/>
                </a:lnTo>
                <a:lnTo>
                  <a:pt x="890587" y="164306"/>
                </a:lnTo>
                <a:lnTo>
                  <a:pt x="892968" y="180975"/>
                </a:lnTo>
                <a:lnTo>
                  <a:pt x="883443" y="204787"/>
                </a:lnTo>
                <a:lnTo>
                  <a:pt x="857250" y="233362"/>
                </a:lnTo>
                <a:lnTo>
                  <a:pt x="823912" y="269081"/>
                </a:lnTo>
                <a:lnTo>
                  <a:pt x="800100" y="302418"/>
                </a:lnTo>
                <a:lnTo>
                  <a:pt x="785812" y="340518"/>
                </a:lnTo>
                <a:lnTo>
                  <a:pt x="776287" y="411956"/>
                </a:lnTo>
                <a:lnTo>
                  <a:pt x="764381" y="633412"/>
                </a:lnTo>
                <a:lnTo>
                  <a:pt x="757237" y="728662"/>
                </a:lnTo>
                <a:lnTo>
                  <a:pt x="750093" y="766762"/>
                </a:lnTo>
                <a:lnTo>
                  <a:pt x="740568" y="800100"/>
                </a:lnTo>
                <a:lnTo>
                  <a:pt x="728662" y="828675"/>
                </a:lnTo>
                <a:lnTo>
                  <a:pt x="711993" y="852487"/>
                </a:lnTo>
                <a:lnTo>
                  <a:pt x="688181" y="864393"/>
                </a:lnTo>
                <a:lnTo>
                  <a:pt x="669131" y="873918"/>
                </a:lnTo>
                <a:lnTo>
                  <a:pt x="642937" y="876300"/>
                </a:lnTo>
                <a:lnTo>
                  <a:pt x="626268" y="871537"/>
                </a:lnTo>
                <a:lnTo>
                  <a:pt x="609600" y="859631"/>
                </a:lnTo>
                <a:lnTo>
                  <a:pt x="595312" y="838200"/>
                </a:lnTo>
                <a:lnTo>
                  <a:pt x="571500" y="762000"/>
                </a:lnTo>
                <a:lnTo>
                  <a:pt x="578643" y="683418"/>
                </a:lnTo>
                <a:lnTo>
                  <a:pt x="578643" y="326231"/>
                </a:lnTo>
                <a:cubicBezTo>
                  <a:pt x="577849" y="304006"/>
                  <a:pt x="580627" y="278606"/>
                  <a:pt x="576262" y="259556"/>
                </a:cubicBezTo>
                <a:lnTo>
                  <a:pt x="566737" y="233362"/>
                </a:lnTo>
                <a:lnTo>
                  <a:pt x="554831" y="216693"/>
                </a:lnTo>
                <a:lnTo>
                  <a:pt x="533400" y="202406"/>
                </a:lnTo>
                <a:lnTo>
                  <a:pt x="502443" y="200025"/>
                </a:lnTo>
                <a:lnTo>
                  <a:pt x="350043" y="230981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31A190D-807E-4EE1-84D6-FDD6ECB43AB1}"/>
              </a:ext>
            </a:extLst>
          </p:cNvPr>
          <p:cNvSpPr/>
          <p:nvPr/>
        </p:nvSpPr>
        <p:spPr>
          <a:xfrm>
            <a:off x="5713413" y="3538538"/>
            <a:ext cx="487362" cy="222250"/>
          </a:xfrm>
          <a:custGeom>
            <a:avLst/>
            <a:gdLst>
              <a:gd name="connsiteX0" fmla="*/ 257175 w 488156"/>
              <a:gd name="connsiteY0" fmla="*/ 171450 h 221456"/>
              <a:gd name="connsiteX1" fmla="*/ 16669 w 488156"/>
              <a:gd name="connsiteY1" fmla="*/ 221456 h 221456"/>
              <a:gd name="connsiteX2" fmla="*/ 0 w 488156"/>
              <a:gd name="connsiteY2" fmla="*/ 80962 h 221456"/>
              <a:gd name="connsiteX3" fmla="*/ 173831 w 488156"/>
              <a:gd name="connsiteY3" fmla="*/ 50006 h 221456"/>
              <a:gd name="connsiteX4" fmla="*/ 469106 w 488156"/>
              <a:gd name="connsiteY4" fmla="*/ 0 h 221456"/>
              <a:gd name="connsiteX5" fmla="*/ 488156 w 488156"/>
              <a:gd name="connsiteY5" fmla="*/ 130968 h 221456"/>
              <a:gd name="connsiteX6" fmla="*/ 257175 w 488156"/>
              <a:gd name="connsiteY6" fmla="*/ 171450 h 22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8156" h="221456">
                <a:moveTo>
                  <a:pt x="257175" y="171450"/>
                </a:moveTo>
                <a:lnTo>
                  <a:pt x="16669" y="221456"/>
                </a:lnTo>
                <a:lnTo>
                  <a:pt x="0" y="80962"/>
                </a:lnTo>
                <a:lnTo>
                  <a:pt x="173831" y="50006"/>
                </a:lnTo>
                <a:lnTo>
                  <a:pt x="469106" y="0"/>
                </a:lnTo>
                <a:lnTo>
                  <a:pt x="488156" y="130968"/>
                </a:lnTo>
                <a:lnTo>
                  <a:pt x="257175" y="171450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CB06229-1067-4419-AA59-0CB10594ED39}"/>
              </a:ext>
            </a:extLst>
          </p:cNvPr>
          <p:cNvSpPr/>
          <p:nvPr/>
        </p:nvSpPr>
        <p:spPr>
          <a:xfrm>
            <a:off x="6940551" y="2016126"/>
            <a:ext cx="1203325" cy="2314575"/>
          </a:xfrm>
          <a:custGeom>
            <a:avLst/>
            <a:gdLst>
              <a:gd name="connsiteX0" fmla="*/ 790575 w 1203325"/>
              <a:gd name="connsiteY0" fmla="*/ 596900 h 2314575"/>
              <a:gd name="connsiteX1" fmla="*/ 822325 w 1203325"/>
              <a:gd name="connsiteY1" fmla="*/ 384175 h 2314575"/>
              <a:gd name="connsiteX2" fmla="*/ 822325 w 1203325"/>
              <a:gd name="connsiteY2" fmla="*/ 336550 h 2314575"/>
              <a:gd name="connsiteX3" fmla="*/ 815975 w 1203325"/>
              <a:gd name="connsiteY3" fmla="*/ 295275 h 2314575"/>
              <a:gd name="connsiteX4" fmla="*/ 806450 w 1203325"/>
              <a:gd name="connsiteY4" fmla="*/ 257175 h 2314575"/>
              <a:gd name="connsiteX5" fmla="*/ 787400 w 1203325"/>
              <a:gd name="connsiteY5" fmla="*/ 238125 h 2314575"/>
              <a:gd name="connsiteX6" fmla="*/ 758825 w 1203325"/>
              <a:gd name="connsiteY6" fmla="*/ 228600 h 2314575"/>
              <a:gd name="connsiteX7" fmla="*/ 625475 w 1203325"/>
              <a:gd name="connsiteY7" fmla="*/ 238125 h 2314575"/>
              <a:gd name="connsiteX8" fmla="*/ 488950 w 1203325"/>
              <a:gd name="connsiteY8" fmla="*/ 247650 h 2314575"/>
              <a:gd name="connsiteX9" fmla="*/ 352425 w 1203325"/>
              <a:gd name="connsiteY9" fmla="*/ 250825 h 2314575"/>
              <a:gd name="connsiteX10" fmla="*/ 263525 w 1203325"/>
              <a:gd name="connsiteY10" fmla="*/ 254000 h 2314575"/>
              <a:gd name="connsiteX11" fmla="*/ 247650 w 1203325"/>
              <a:gd name="connsiteY11" fmla="*/ 254000 h 2314575"/>
              <a:gd name="connsiteX12" fmla="*/ 222250 w 1203325"/>
              <a:gd name="connsiteY12" fmla="*/ 247650 h 2314575"/>
              <a:gd name="connsiteX13" fmla="*/ 171450 w 1203325"/>
              <a:gd name="connsiteY13" fmla="*/ 225425 h 2314575"/>
              <a:gd name="connsiteX14" fmla="*/ 120650 w 1203325"/>
              <a:gd name="connsiteY14" fmla="*/ 180975 h 2314575"/>
              <a:gd name="connsiteX15" fmla="*/ 66675 w 1203325"/>
              <a:gd name="connsiteY15" fmla="*/ 130175 h 2314575"/>
              <a:gd name="connsiteX16" fmla="*/ 31750 w 1203325"/>
              <a:gd name="connsiteY16" fmla="*/ 88900 h 2314575"/>
              <a:gd name="connsiteX17" fmla="*/ 6350 w 1203325"/>
              <a:gd name="connsiteY17" fmla="*/ 50800 h 2314575"/>
              <a:gd name="connsiteX18" fmla="*/ 0 w 1203325"/>
              <a:gd name="connsiteY18" fmla="*/ 28575 h 2314575"/>
              <a:gd name="connsiteX19" fmla="*/ 3175 w 1203325"/>
              <a:gd name="connsiteY19" fmla="*/ 15875 h 2314575"/>
              <a:gd name="connsiteX20" fmla="*/ 12700 w 1203325"/>
              <a:gd name="connsiteY20" fmla="*/ 6350 h 2314575"/>
              <a:gd name="connsiteX21" fmla="*/ 41275 w 1203325"/>
              <a:gd name="connsiteY21" fmla="*/ 0 h 2314575"/>
              <a:gd name="connsiteX22" fmla="*/ 69850 w 1203325"/>
              <a:gd name="connsiteY22" fmla="*/ 0 h 2314575"/>
              <a:gd name="connsiteX23" fmla="*/ 92075 w 1203325"/>
              <a:gd name="connsiteY23" fmla="*/ 6350 h 2314575"/>
              <a:gd name="connsiteX24" fmla="*/ 130175 w 1203325"/>
              <a:gd name="connsiteY24" fmla="*/ 25400 h 2314575"/>
              <a:gd name="connsiteX25" fmla="*/ 200025 w 1203325"/>
              <a:gd name="connsiteY25" fmla="*/ 60325 h 2314575"/>
              <a:gd name="connsiteX26" fmla="*/ 260350 w 1203325"/>
              <a:gd name="connsiteY26" fmla="*/ 82550 h 2314575"/>
              <a:gd name="connsiteX27" fmla="*/ 298450 w 1203325"/>
              <a:gd name="connsiteY27" fmla="*/ 95250 h 2314575"/>
              <a:gd name="connsiteX28" fmla="*/ 317500 w 1203325"/>
              <a:gd name="connsiteY28" fmla="*/ 98425 h 2314575"/>
              <a:gd name="connsiteX29" fmla="*/ 441325 w 1203325"/>
              <a:gd name="connsiteY29" fmla="*/ 88900 h 2314575"/>
              <a:gd name="connsiteX30" fmla="*/ 676275 w 1203325"/>
              <a:gd name="connsiteY30" fmla="*/ 60325 h 2314575"/>
              <a:gd name="connsiteX31" fmla="*/ 771525 w 1203325"/>
              <a:gd name="connsiteY31" fmla="*/ 44450 h 2314575"/>
              <a:gd name="connsiteX32" fmla="*/ 841375 w 1203325"/>
              <a:gd name="connsiteY32" fmla="*/ 31750 h 2314575"/>
              <a:gd name="connsiteX33" fmla="*/ 889000 w 1203325"/>
              <a:gd name="connsiteY33" fmla="*/ 15875 h 2314575"/>
              <a:gd name="connsiteX34" fmla="*/ 917575 w 1203325"/>
              <a:gd name="connsiteY34" fmla="*/ 3175 h 2314575"/>
              <a:gd name="connsiteX35" fmla="*/ 936625 w 1203325"/>
              <a:gd name="connsiteY35" fmla="*/ 3175 h 2314575"/>
              <a:gd name="connsiteX36" fmla="*/ 971550 w 1203325"/>
              <a:gd name="connsiteY36" fmla="*/ 12700 h 2314575"/>
              <a:gd name="connsiteX37" fmla="*/ 1025525 w 1203325"/>
              <a:gd name="connsiteY37" fmla="*/ 44450 h 2314575"/>
              <a:gd name="connsiteX38" fmla="*/ 1066800 w 1203325"/>
              <a:gd name="connsiteY38" fmla="*/ 76200 h 2314575"/>
              <a:gd name="connsiteX39" fmla="*/ 1136650 w 1203325"/>
              <a:gd name="connsiteY39" fmla="*/ 142875 h 2314575"/>
              <a:gd name="connsiteX40" fmla="*/ 1177925 w 1203325"/>
              <a:gd name="connsiteY40" fmla="*/ 184150 h 2314575"/>
              <a:gd name="connsiteX41" fmla="*/ 1196975 w 1203325"/>
              <a:gd name="connsiteY41" fmla="*/ 209550 h 2314575"/>
              <a:gd name="connsiteX42" fmla="*/ 1203325 w 1203325"/>
              <a:gd name="connsiteY42" fmla="*/ 228600 h 2314575"/>
              <a:gd name="connsiteX43" fmla="*/ 1200150 w 1203325"/>
              <a:gd name="connsiteY43" fmla="*/ 244475 h 2314575"/>
              <a:gd name="connsiteX44" fmla="*/ 1174750 w 1203325"/>
              <a:gd name="connsiteY44" fmla="*/ 279400 h 2314575"/>
              <a:gd name="connsiteX45" fmla="*/ 1117600 w 1203325"/>
              <a:gd name="connsiteY45" fmla="*/ 339725 h 2314575"/>
              <a:gd name="connsiteX46" fmla="*/ 1089025 w 1203325"/>
              <a:gd name="connsiteY46" fmla="*/ 384175 h 2314575"/>
              <a:gd name="connsiteX47" fmla="*/ 1050925 w 1203325"/>
              <a:gd name="connsiteY47" fmla="*/ 593725 h 2314575"/>
              <a:gd name="connsiteX48" fmla="*/ 971550 w 1203325"/>
              <a:gd name="connsiteY48" fmla="*/ 1054100 h 2314575"/>
              <a:gd name="connsiteX49" fmla="*/ 882650 w 1203325"/>
              <a:gd name="connsiteY49" fmla="*/ 1520825 h 2314575"/>
              <a:gd name="connsiteX50" fmla="*/ 800100 w 1203325"/>
              <a:gd name="connsiteY50" fmla="*/ 1962150 h 2314575"/>
              <a:gd name="connsiteX51" fmla="*/ 733425 w 1203325"/>
              <a:gd name="connsiteY51" fmla="*/ 2314575 h 2314575"/>
              <a:gd name="connsiteX52" fmla="*/ 546100 w 1203325"/>
              <a:gd name="connsiteY52" fmla="*/ 2276475 h 2314575"/>
              <a:gd name="connsiteX53" fmla="*/ 581025 w 1203325"/>
              <a:gd name="connsiteY53" fmla="*/ 2006600 h 2314575"/>
              <a:gd name="connsiteX54" fmla="*/ 615950 w 1203325"/>
              <a:gd name="connsiteY54" fmla="*/ 1733550 h 2314575"/>
              <a:gd name="connsiteX55" fmla="*/ 638175 w 1203325"/>
              <a:gd name="connsiteY55" fmla="*/ 1520825 h 2314575"/>
              <a:gd name="connsiteX56" fmla="*/ 660400 w 1203325"/>
              <a:gd name="connsiteY56" fmla="*/ 1377950 h 2314575"/>
              <a:gd name="connsiteX57" fmla="*/ 711200 w 1203325"/>
              <a:gd name="connsiteY57" fmla="*/ 1085850 h 2314575"/>
              <a:gd name="connsiteX58" fmla="*/ 758825 w 1203325"/>
              <a:gd name="connsiteY58" fmla="*/ 815975 h 2314575"/>
              <a:gd name="connsiteX59" fmla="*/ 781050 w 1203325"/>
              <a:gd name="connsiteY59" fmla="*/ 711200 h 2314575"/>
              <a:gd name="connsiteX60" fmla="*/ 790575 w 1203325"/>
              <a:gd name="connsiteY60" fmla="*/ 596900 h 231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03325" h="2314575">
                <a:moveTo>
                  <a:pt x="790575" y="596900"/>
                </a:moveTo>
                <a:lnTo>
                  <a:pt x="822325" y="384175"/>
                </a:lnTo>
                <a:lnTo>
                  <a:pt x="822325" y="336550"/>
                </a:lnTo>
                <a:lnTo>
                  <a:pt x="815975" y="295275"/>
                </a:lnTo>
                <a:lnTo>
                  <a:pt x="806450" y="257175"/>
                </a:lnTo>
                <a:lnTo>
                  <a:pt x="787400" y="238125"/>
                </a:lnTo>
                <a:lnTo>
                  <a:pt x="758825" y="228600"/>
                </a:lnTo>
                <a:lnTo>
                  <a:pt x="625475" y="238125"/>
                </a:lnTo>
                <a:lnTo>
                  <a:pt x="488950" y="247650"/>
                </a:lnTo>
                <a:lnTo>
                  <a:pt x="352425" y="250825"/>
                </a:lnTo>
                <a:lnTo>
                  <a:pt x="263525" y="254000"/>
                </a:lnTo>
                <a:lnTo>
                  <a:pt x="247650" y="254000"/>
                </a:lnTo>
                <a:lnTo>
                  <a:pt x="222250" y="247650"/>
                </a:lnTo>
                <a:lnTo>
                  <a:pt x="171450" y="225425"/>
                </a:lnTo>
                <a:lnTo>
                  <a:pt x="120650" y="180975"/>
                </a:lnTo>
                <a:lnTo>
                  <a:pt x="66675" y="130175"/>
                </a:lnTo>
                <a:lnTo>
                  <a:pt x="31750" y="88900"/>
                </a:lnTo>
                <a:lnTo>
                  <a:pt x="6350" y="50800"/>
                </a:lnTo>
                <a:lnTo>
                  <a:pt x="0" y="28575"/>
                </a:lnTo>
                <a:lnTo>
                  <a:pt x="3175" y="15875"/>
                </a:lnTo>
                <a:lnTo>
                  <a:pt x="12700" y="6350"/>
                </a:lnTo>
                <a:lnTo>
                  <a:pt x="41275" y="0"/>
                </a:lnTo>
                <a:lnTo>
                  <a:pt x="69850" y="0"/>
                </a:lnTo>
                <a:lnTo>
                  <a:pt x="92075" y="6350"/>
                </a:lnTo>
                <a:lnTo>
                  <a:pt x="130175" y="25400"/>
                </a:lnTo>
                <a:lnTo>
                  <a:pt x="200025" y="60325"/>
                </a:lnTo>
                <a:lnTo>
                  <a:pt x="260350" y="82550"/>
                </a:lnTo>
                <a:lnTo>
                  <a:pt x="298450" y="95250"/>
                </a:lnTo>
                <a:lnTo>
                  <a:pt x="317500" y="98425"/>
                </a:lnTo>
                <a:lnTo>
                  <a:pt x="441325" y="88900"/>
                </a:lnTo>
                <a:lnTo>
                  <a:pt x="676275" y="60325"/>
                </a:lnTo>
                <a:lnTo>
                  <a:pt x="771525" y="44450"/>
                </a:lnTo>
                <a:lnTo>
                  <a:pt x="841375" y="31750"/>
                </a:lnTo>
                <a:lnTo>
                  <a:pt x="889000" y="15875"/>
                </a:lnTo>
                <a:lnTo>
                  <a:pt x="917575" y="3175"/>
                </a:lnTo>
                <a:lnTo>
                  <a:pt x="936625" y="3175"/>
                </a:lnTo>
                <a:lnTo>
                  <a:pt x="971550" y="12700"/>
                </a:lnTo>
                <a:lnTo>
                  <a:pt x="1025525" y="44450"/>
                </a:lnTo>
                <a:lnTo>
                  <a:pt x="1066800" y="76200"/>
                </a:lnTo>
                <a:lnTo>
                  <a:pt x="1136650" y="142875"/>
                </a:lnTo>
                <a:lnTo>
                  <a:pt x="1177925" y="184150"/>
                </a:lnTo>
                <a:lnTo>
                  <a:pt x="1196975" y="209550"/>
                </a:lnTo>
                <a:lnTo>
                  <a:pt x="1203325" y="228600"/>
                </a:lnTo>
                <a:lnTo>
                  <a:pt x="1200150" y="244475"/>
                </a:lnTo>
                <a:lnTo>
                  <a:pt x="1174750" y="279400"/>
                </a:lnTo>
                <a:lnTo>
                  <a:pt x="1117600" y="339725"/>
                </a:lnTo>
                <a:lnTo>
                  <a:pt x="1089025" y="384175"/>
                </a:lnTo>
                <a:lnTo>
                  <a:pt x="1050925" y="593725"/>
                </a:lnTo>
                <a:lnTo>
                  <a:pt x="971550" y="1054100"/>
                </a:lnTo>
                <a:lnTo>
                  <a:pt x="882650" y="1520825"/>
                </a:lnTo>
                <a:lnTo>
                  <a:pt x="800100" y="1962150"/>
                </a:lnTo>
                <a:lnTo>
                  <a:pt x="733425" y="2314575"/>
                </a:lnTo>
                <a:lnTo>
                  <a:pt x="546100" y="2276475"/>
                </a:lnTo>
                <a:lnTo>
                  <a:pt x="581025" y="2006600"/>
                </a:lnTo>
                <a:lnTo>
                  <a:pt x="615950" y="1733550"/>
                </a:lnTo>
                <a:lnTo>
                  <a:pt x="638175" y="1520825"/>
                </a:lnTo>
                <a:lnTo>
                  <a:pt x="660400" y="1377950"/>
                </a:lnTo>
                <a:lnTo>
                  <a:pt x="711200" y="1085850"/>
                </a:lnTo>
                <a:lnTo>
                  <a:pt x="758825" y="815975"/>
                </a:lnTo>
                <a:lnTo>
                  <a:pt x="781050" y="711200"/>
                </a:lnTo>
                <a:lnTo>
                  <a:pt x="790575" y="5969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D45B232-835B-4053-AEE9-A8CD49D3D6FE}"/>
              </a:ext>
            </a:extLst>
          </p:cNvPr>
          <p:cNvSpPr/>
          <p:nvPr/>
        </p:nvSpPr>
        <p:spPr>
          <a:xfrm>
            <a:off x="6897688" y="2652714"/>
            <a:ext cx="889000" cy="288925"/>
          </a:xfrm>
          <a:custGeom>
            <a:avLst/>
            <a:gdLst>
              <a:gd name="connsiteX0" fmla="*/ 633413 w 888207"/>
              <a:gd name="connsiteY0" fmla="*/ 233362 h 288131"/>
              <a:gd name="connsiteX1" fmla="*/ 476250 w 888207"/>
              <a:gd name="connsiteY1" fmla="*/ 266700 h 288131"/>
              <a:gd name="connsiteX2" fmla="*/ 357188 w 888207"/>
              <a:gd name="connsiteY2" fmla="*/ 283368 h 288131"/>
              <a:gd name="connsiteX3" fmla="*/ 302419 w 888207"/>
              <a:gd name="connsiteY3" fmla="*/ 288131 h 288131"/>
              <a:gd name="connsiteX4" fmla="*/ 254794 w 888207"/>
              <a:gd name="connsiteY4" fmla="*/ 288131 h 288131"/>
              <a:gd name="connsiteX5" fmla="*/ 214313 w 888207"/>
              <a:gd name="connsiteY5" fmla="*/ 280987 h 288131"/>
              <a:gd name="connsiteX6" fmla="*/ 180975 w 888207"/>
              <a:gd name="connsiteY6" fmla="*/ 269081 h 288131"/>
              <a:gd name="connsiteX7" fmla="*/ 157163 w 888207"/>
              <a:gd name="connsiteY7" fmla="*/ 257175 h 288131"/>
              <a:gd name="connsiteX8" fmla="*/ 130969 w 888207"/>
              <a:gd name="connsiteY8" fmla="*/ 240506 h 288131"/>
              <a:gd name="connsiteX9" fmla="*/ 107157 w 888207"/>
              <a:gd name="connsiteY9" fmla="*/ 216693 h 288131"/>
              <a:gd name="connsiteX10" fmla="*/ 76200 w 888207"/>
              <a:gd name="connsiteY10" fmla="*/ 176212 h 288131"/>
              <a:gd name="connsiteX11" fmla="*/ 52388 w 888207"/>
              <a:gd name="connsiteY11" fmla="*/ 140493 h 288131"/>
              <a:gd name="connsiteX12" fmla="*/ 26194 w 888207"/>
              <a:gd name="connsiteY12" fmla="*/ 95250 h 288131"/>
              <a:gd name="connsiteX13" fmla="*/ 7144 w 888207"/>
              <a:gd name="connsiteY13" fmla="*/ 52387 h 288131"/>
              <a:gd name="connsiteX14" fmla="*/ 0 w 888207"/>
              <a:gd name="connsiteY14" fmla="*/ 26193 h 288131"/>
              <a:gd name="connsiteX15" fmla="*/ 2382 w 888207"/>
              <a:gd name="connsiteY15" fmla="*/ 7143 h 288131"/>
              <a:gd name="connsiteX16" fmla="*/ 11907 w 888207"/>
              <a:gd name="connsiteY16" fmla="*/ 0 h 288131"/>
              <a:gd name="connsiteX17" fmla="*/ 28575 w 888207"/>
              <a:gd name="connsiteY17" fmla="*/ 0 h 288131"/>
              <a:gd name="connsiteX18" fmla="*/ 50007 w 888207"/>
              <a:gd name="connsiteY18" fmla="*/ 7143 h 288131"/>
              <a:gd name="connsiteX19" fmla="*/ 90488 w 888207"/>
              <a:gd name="connsiteY19" fmla="*/ 33337 h 288131"/>
              <a:gd name="connsiteX20" fmla="*/ 130969 w 888207"/>
              <a:gd name="connsiteY20" fmla="*/ 54768 h 288131"/>
              <a:gd name="connsiteX21" fmla="*/ 166688 w 888207"/>
              <a:gd name="connsiteY21" fmla="*/ 71437 h 288131"/>
              <a:gd name="connsiteX22" fmla="*/ 223838 w 888207"/>
              <a:gd name="connsiteY22" fmla="*/ 92868 h 288131"/>
              <a:gd name="connsiteX23" fmla="*/ 285750 w 888207"/>
              <a:gd name="connsiteY23" fmla="*/ 104775 h 288131"/>
              <a:gd name="connsiteX24" fmla="*/ 357188 w 888207"/>
              <a:gd name="connsiteY24" fmla="*/ 104775 h 288131"/>
              <a:gd name="connsiteX25" fmla="*/ 621507 w 888207"/>
              <a:gd name="connsiteY25" fmla="*/ 80962 h 288131"/>
              <a:gd name="connsiteX26" fmla="*/ 888207 w 888207"/>
              <a:gd name="connsiteY26" fmla="*/ 54768 h 288131"/>
              <a:gd name="connsiteX27" fmla="*/ 878682 w 888207"/>
              <a:gd name="connsiteY27" fmla="*/ 176212 h 288131"/>
              <a:gd name="connsiteX28" fmla="*/ 762000 w 888207"/>
              <a:gd name="connsiteY28" fmla="*/ 204787 h 288131"/>
              <a:gd name="connsiteX29" fmla="*/ 633413 w 888207"/>
              <a:gd name="connsiteY29" fmla="*/ 233362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88207" h="288131">
                <a:moveTo>
                  <a:pt x="633413" y="233362"/>
                </a:moveTo>
                <a:lnTo>
                  <a:pt x="476250" y="266700"/>
                </a:lnTo>
                <a:lnTo>
                  <a:pt x="357188" y="283368"/>
                </a:lnTo>
                <a:lnTo>
                  <a:pt x="302419" y="288131"/>
                </a:lnTo>
                <a:lnTo>
                  <a:pt x="254794" y="288131"/>
                </a:lnTo>
                <a:lnTo>
                  <a:pt x="214313" y="280987"/>
                </a:lnTo>
                <a:lnTo>
                  <a:pt x="180975" y="269081"/>
                </a:lnTo>
                <a:lnTo>
                  <a:pt x="157163" y="257175"/>
                </a:lnTo>
                <a:lnTo>
                  <a:pt x="130969" y="240506"/>
                </a:lnTo>
                <a:lnTo>
                  <a:pt x="107157" y="216693"/>
                </a:lnTo>
                <a:lnTo>
                  <a:pt x="76200" y="176212"/>
                </a:lnTo>
                <a:lnTo>
                  <a:pt x="52388" y="140493"/>
                </a:lnTo>
                <a:lnTo>
                  <a:pt x="26194" y="95250"/>
                </a:lnTo>
                <a:lnTo>
                  <a:pt x="7144" y="52387"/>
                </a:lnTo>
                <a:lnTo>
                  <a:pt x="0" y="26193"/>
                </a:lnTo>
                <a:lnTo>
                  <a:pt x="2382" y="7143"/>
                </a:lnTo>
                <a:lnTo>
                  <a:pt x="11907" y="0"/>
                </a:lnTo>
                <a:lnTo>
                  <a:pt x="28575" y="0"/>
                </a:lnTo>
                <a:lnTo>
                  <a:pt x="50007" y="7143"/>
                </a:lnTo>
                <a:lnTo>
                  <a:pt x="90488" y="33337"/>
                </a:lnTo>
                <a:lnTo>
                  <a:pt x="130969" y="54768"/>
                </a:lnTo>
                <a:lnTo>
                  <a:pt x="166688" y="71437"/>
                </a:lnTo>
                <a:lnTo>
                  <a:pt x="223838" y="92868"/>
                </a:lnTo>
                <a:lnTo>
                  <a:pt x="285750" y="104775"/>
                </a:lnTo>
                <a:lnTo>
                  <a:pt x="357188" y="104775"/>
                </a:lnTo>
                <a:lnTo>
                  <a:pt x="621507" y="80962"/>
                </a:lnTo>
                <a:lnTo>
                  <a:pt x="888207" y="54768"/>
                </a:lnTo>
                <a:lnTo>
                  <a:pt x="878682" y="176212"/>
                </a:lnTo>
                <a:lnTo>
                  <a:pt x="762000" y="204787"/>
                </a:lnTo>
                <a:lnTo>
                  <a:pt x="633413" y="2333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B6D218B-BCAD-4312-97E7-E5D037BD199A}"/>
              </a:ext>
            </a:extLst>
          </p:cNvPr>
          <p:cNvSpPr/>
          <p:nvPr/>
        </p:nvSpPr>
        <p:spPr>
          <a:xfrm>
            <a:off x="6877050" y="3348039"/>
            <a:ext cx="795338" cy="263525"/>
          </a:xfrm>
          <a:custGeom>
            <a:avLst/>
            <a:gdLst>
              <a:gd name="connsiteX0" fmla="*/ 638175 w 795338"/>
              <a:gd name="connsiteY0" fmla="*/ 197643 h 264318"/>
              <a:gd name="connsiteX1" fmla="*/ 419100 w 795338"/>
              <a:gd name="connsiteY1" fmla="*/ 221456 h 264318"/>
              <a:gd name="connsiteX2" fmla="*/ 342900 w 795338"/>
              <a:gd name="connsiteY2" fmla="*/ 240506 h 264318"/>
              <a:gd name="connsiteX3" fmla="*/ 273844 w 795338"/>
              <a:gd name="connsiteY3" fmla="*/ 259556 h 264318"/>
              <a:gd name="connsiteX4" fmla="*/ 228600 w 795338"/>
              <a:gd name="connsiteY4" fmla="*/ 264318 h 264318"/>
              <a:gd name="connsiteX5" fmla="*/ 190500 w 795338"/>
              <a:gd name="connsiteY5" fmla="*/ 259556 h 264318"/>
              <a:gd name="connsiteX6" fmla="*/ 166688 w 795338"/>
              <a:gd name="connsiteY6" fmla="*/ 247650 h 264318"/>
              <a:gd name="connsiteX7" fmla="*/ 133350 w 795338"/>
              <a:gd name="connsiteY7" fmla="*/ 219075 h 264318"/>
              <a:gd name="connsiteX8" fmla="*/ 100013 w 795338"/>
              <a:gd name="connsiteY8" fmla="*/ 183356 h 264318"/>
              <a:gd name="connsiteX9" fmla="*/ 61913 w 795338"/>
              <a:gd name="connsiteY9" fmla="*/ 140493 h 264318"/>
              <a:gd name="connsiteX10" fmla="*/ 35719 w 795338"/>
              <a:gd name="connsiteY10" fmla="*/ 102393 h 264318"/>
              <a:gd name="connsiteX11" fmla="*/ 16669 w 795338"/>
              <a:gd name="connsiteY11" fmla="*/ 64293 h 264318"/>
              <a:gd name="connsiteX12" fmla="*/ 2381 w 795338"/>
              <a:gd name="connsiteY12" fmla="*/ 30956 h 264318"/>
              <a:gd name="connsiteX13" fmla="*/ 0 w 795338"/>
              <a:gd name="connsiteY13" fmla="*/ 9525 h 264318"/>
              <a:gd name="connsiteX14" fmla="*/ 7144 w 795338"/>
              <a:gd name="connsiteY14" fmla="*/ 0 h 264318"/>
              <a:gd name="connsiteX15" fmla="*/ 30956 w 795338"/>
              <a:gd name="connsiteY15" fmla="*/ 2381 h 264318"/>
              <a:gd name="connsiteX16" fmla="*/ 76200 w 795338"/>
              <a:gd name="connsiteY16" fmla="*/ 16668 h 264318"/>
              <a:gd name="connsiteX17" fmla="*/ 176213 w 795338"/>
              <a:gd name="connsiteY17" fmla="*/ 45243 h 264318"/>
              <a:gd name="connsiteX18" fmla="*/ 264319 w 795338"/>
              <a:gd name="connsiteY18" fmla="*/ 59531 h 264318"/>
              <a:gd name="connsiteX19" fmla="*/ 407194 w 795338"/>
              <a:gd name="connsiteY19" fmla="*/ 54768 h 264318"/>
              <a:gd name="connsiteX20" fmla="*/ 666750 w 795338"/>
              <a:gd name="connsiteY20" fmla="*/ 42862 h 264318"/>
              <a:gd name="connsiteX21" fmla="*/ 795338 w 795338"/>
              <a:gd name="connsiteY21" fmla="*/ 30956 h 264318"/>
              <a:gd name="connsiteX22" fmla="*/ 788194 w 795338"/>
              <a:gd name="connsiteY22" fmla="*/ 197643 h 264318"/>
              <a:gd name="connsiteX23" fmla="*/ 638175 w 795338"/>
              <a:gd name="connsiteY23" fmla="*/ 197643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95338" h="264318">
                <a:moveTo>
                  <a:pt x="638175" y="197643"/>
                </a:moveTo>
                <a:lnTo>
                  <a:pt x="419100" y="221456"/>
                </a:lnTo>
                <a:lnTo>
                  <a:pt x="342900" y="240506"/>
                </a:lnTo>
                <a:lnTo>
                  <a:pt x="273844" y="259556"/>
                </a:lnTo>
                <a:lnTo>
                  <a:pt x="228600" y="264318"/>
                </a:lnTo>
                <a:lnTo>
                  <a:pt x="190500" y="259556"/>
                </a:lnTo>
                <a:lnTo>
                  <a:pt x="166688" y="247650"/>
                </a:lnTo>
                <a:lnTo>
                  <a:pt x="133350" y="219075"/>
                </a:lnTo>
                <a:lnTo>
                  <a:pt x="100013" y="183356"/>
                </a:lnTo>
                <a:lnTo>
                  <a:pt x="61913" y="140493"/>
                </a:lnTo>
                <a:lnTo>
                  <a:pt x="35719" y="102393"/>
                </a:lnTo>
                <a:lnTo>
                  <a:pt x="16669" y="64293"/>
                </a:lnTo>
                <a:lnTo>
                  <a:pt x="2381" y="30956"/>
                </a:lnTo>
                <a:lnTo>
                  <a:pt x="0" y="9525"/>
                </a:lnTo>
                <a:lnTo>
                  <a:pt x="7144" y="0"/>
                </a:lnTo>
                <a:lnTo>
                  <a:pt x="30956" y="2381"/>
                </a:lnTo>
                <a:lnTo>
                  <a:pt x="76200" y="16668"/>
                </a:lnTo>
                <a:lnTo>
                  <a:pt x="176213" y="45243"/>
                </a:lnTo>
                <a:cubicBezTo>
                  <a:pt x="205560" y="50134"/>
                  <a:pt x="234567" y="59531"/>
                  <a:pt x="264319" y="59531"/>
                </a:cubicBezTo>
                <a:lnTo>
                  <a:pt x="407194" y="54768"/>
                </a:lnTo>
                <a:lnTo>
                  <a:pt x="666750" y="42862"/>
                </a:lnTo>
                <a:lnTo>
                  <a:pt x="795338" y="30956"/>
                </a:lnTo>
                <a:lnTo>
                  <a:pt x="788194" y="197643"/>
                </a:lnTo>
                <a:lnTo>
                  <a:pt x="638175" y="1976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2C662DB-CCAC-4083-AA6B-25053B1FCCD0}"/>
              </a:ext>
            </a:extLst>
          </p:cNvPr>
          <p:cNvSpPr/>
          <p:nvPr/>
        </p:nvSpPr>
        <p:spPr>
          <a:xfrm>
            <a:off x="3571875" y="4141788"/>
            <a:ext cx="4857750" cy="520700"/>
          </a:xfrm>
          <a:custGeom>
            <a:avLst/>
            <a:gdLst>
              <a:gd name="connsiteX0" fmla="*/ 2354269 w 4857491"/>
              <a:gd name="connsiteY0" fmla="*/ 273079 h 521332"/>
              <a:gd name="connsiteX1" fmla="*/ 1952926 w 4857491"/>
              <a:gd name="connsiteY1" fmla="*/ 297904 h 521332"/>
              <a:gd name="connsiteX2" fmla="*/ 1609509 w 4857491"/>
              <a:gd name="connsiteY2" fmla="*/ 331005 h 521332"/>
              <a:gd name="connsiteX3" fmla="*/ 1286780 w 4857491"/>
              <a:gd name="connsiteY3" fmla="*/ 364105 h 521332"/>
              <a:gd name="connsiteX4" fmla="*/ 1046802 w 4857491"/>
              <a:gd name="connsiteY4" fmla="*/ 393068 h 521332"/>
              <a:gd name="connsiteX5" fmla="*/ 790273 w 4857491"/>
              <a:gd name="connsiteY5" fmla="*/ 434444 h 521332"/>
              <a:gd name="connsiteX6" fmla="*/ 703384 w 4857491"/>
              <a:gd name="connsiteY6" fmla="*/ 455131 h 521332"/>
              <a:gd name="connsiteX7" fmla="*/ 653734 w 4857491"/>
              <a:gd name="connsiteY7" fmla="*/ 471682 h 521332"/>
              <a:gd name="connsiteX8" fmla="*/ 604083 w 4857491"/>
              <a:gd name="connsiteY8" fmla="*/ 492369 h 521332"/>
              <a:gd name="connsiteX9" fmla="*/ 562707 w 4857491"/>
              <a:gd name="connsiteY9" fmla="*/ 504782 h 521332"/>
              <a:gd name="connsiteX10" fmla="*/ 508919 w 4857491"/>
              <a:gd name="connsiteY10" fmla="*/ 517195 h 521332"/>
              <a:gd name="connsiteX11" fmla="*/ 484094 w 4857491"/>
              <a:gd name="connsiteY11" fmla="*/ 521332 h 521332"/>
              <a:gd name="connsiteX12" fmla="*/ 446856 w 4857491"/>
              <a:gd name="connsiteY12" fmla="*/ 517195 h 521332"/>
              <a:gd name="connsiteX13" fmla="*/ 405480 w 4857491"/>
              <a:gd name="connsiteY13" fmla="*/ 504782 h 521332"/>
              <a:gd name="connsiteX14" fmla="*/ 355830 w 4857491"/>
              <a:gd name="connsiteY14" fmla="*/ 484094 h 521332"/>
              <a:gd name="connsiteX15" fmla="*/ 268941 w 4857491"/>
              <a:gd name="connsiteY15" fmla="*/ 434444 h 521332"/>
              <a:gd name="connsiteX16" fmla="*/ 165502 w 4857491"/>
              <a:gd name="connsiteY16" fmla="*/ 355830 h 521332"/>
              <a:gd name="connsiteX17" fmla="*/ 99301 w 4857491"/>
              <a:gd name="connsiteY17" fmla="*/ 297904 h 521332"/>
              <a:gd name="connsiteX18" fmla="*/ 28963 w 4857491"/>
              <a:gd name="connsiteY18" fmla="*/ 227566 h 521332"/>
              <a:gd name="connsiteX19" fmla="*/ 8275 w 4857491"/>
              <a:gd name="connsiteY19" fmla="*/ 198603 h 521332"/>
              <a:gd name="connsiteX20" fmla="*/ 0 w 4857491"/>
              <a:gd name="connsiteY20" fmla="*/ 177915 h 521332"/>
              <a:gd name="connsiteX21" fmla="*/ 4137 w 4857491"/>
              <a:gd name="connsiteY21" fmla="*/ 161365 h 521332"/>
              <a:gd name="connsiteX22" fmla="*/ 16550 w 4857491"/>
              <a:gd name="connsiteY22" fmla="*/ 161365 h 521332"/>
              <a:gd name="connsiteX23" fmla="*/ 53788 w 4857491"/>
              <a:gd name="connsiteY23" fmla="*/ 177915 h 521332"/>
              <a:gd name="connsiteX24" fmla="*/ 119989 w 4857491"/>
              <a:gd name="connsiteY24" fmla="*/ 202740 h 521332"/>
              <a:gd name="connsiteX25" fmla="*/ 165502 w 4857491"/>
              <a:gd name="connsiteY25" fmla="*/ 223428 h 521332"/>
              <a:gd name="connsiteX26" fmla="*/ 235840 w 4857491"/>
              <a:gd name="connsiteY26" fmla="*/ 244116 h 521332"/>
              <a:gd name="connsiteX27" fmla="*/ 306179 w 4857491"/>
              <a:gd name="connsiteY27" fmla="*/ 260666 h 521332"/>
              <a:gd name="connsiteX28" fmla="*/ 376517 w 4857491"/>
              <a:gd name="connsiteY28" fmla="*/ 273079 h 521332"/>
              <a:gd name="connsiteX29" fmla="*/ 450993 w 4857491"/>
              <a:gd name="connsiteY29" fmla="*/ 273079 h 521332"/>
              <a:gd name="connsiteX30" fmla="*/ 719935 w 4857491"/>
              <a:gd name="connsiteY30" fmla="*/ 223428 h 521332"/>
              <a:gd name="connsiteX31" fmla="*/ 885437 w 4857491"/>
              <a:gd name="connsiteY31" fmla="*/ 202740 h 521332"/>
              <a:gd name="connsiteX32" fmla="*/ 1228854 w 4857491"/>
              <a:gd name="connsiteY32" fmla="*/ 182053 h 521332"/>
              <a:gd name="connsiteX33" fmla="*/ 1675710 w 4857491"/>
              <a:gd name="connsiteY33" fmla="*/ 157227 h 521332"/>
              <a:gd name="connsiteX34" fmla="*/ 1837075 w 4857491"/>
              <a:gd name="connsiteY34" fmla="*/ 136539 h 521332"/>
              <a:gd name="connsiteX35" fmla="*/ 2337719 w 4857491"/>
              <a:gd name="connsiteY35" fmla="*/ 111714 h 521332"/>
              <a:gd name="connsiteX36" fmla="*/ 2941802 w 4857491"/>
              <a:gd name="connsiteY36" fmla="*/ 91026 h 521332"/>
              <a:gd name="connsiteX37" fmla="*/ 3132130 w 4857491"/>
              <a:gd name="connsiteY37" fmla="*/ 95164 h 521332"/>
              <a:gd name="connsiteX38" fmla="*/ 3367971 w 4857491"/>
              <a:gd name="connsiteY38" fmla="*/ 78614 h 521332"/>
              <a:gd name="connsiteX39" fmla="*/ 3616224 w 4857491"/>
              <a:gd name="connsiteY39" fmla="*/ 70339 h 521332"/>
              <a:gd name="connsiteX40" fmla="*/ 3943091 w 4857491"/>
              <a:gd name="connsiteY40" fmla="*/ 70339 h 521332"/>
              <a:gd name="connsiteX41" fmla="*/ 4096181 w 4857491"/>
              <a:gd name="connsiteY41" fmla="*/ 78614 h 521332"/>
              <a:gd name="connsiteX42" fmla="*/ 4207895 w 4857491"/>
              <a:gd name="connsiteY42" fmla="*/ 53788 h 521332"/>
              <a:gd name="connsiteX43" fmla="*/ 4282371 w 4857491"/>
              <a:gd name="connsiteY43" fmla="*/ 33101 h 521332"/>
              <a:gd name="connsiteX44" fmla="*/ 4336159 w 4857491"/>
              <a:gd name="connsiteY44" fmla="*/ 8275 h 521332"/>
              <a:gd name="connsiteX45" fmla="*/ 4373397 w 4857491"/>
              <a:gd name="connsiteY45" fmla="*/ 0 h 521332"/>
              <a:gd name="connsiteX46" fmla="*/ 4423048 w 4857491"/>
              <a:gd name="connsiteY46" fmla="*/ 4138 h 521332"/>
              <a:gd name="connsiteX47" fmla="*/ 4547174 w 4857491"/>
              <a:gd name="connsiteY47" fmla="*/ 49651 h 521332"/>
              <a:gd name="connsiteX48" fmla="*/ 4720952 w 4857491"/>
              <a:gd name="connsiteY48" fmla="*/ 128264 h 521332"/>
              <a:gd name="connsiteX49" fmla="*/ 4811978 w 4857491"/>
              <a:gd name="connsiteY49" fmla="*/ 182053 h 521332"/>
              <a:gd name="connsiteX50" fmla="*/ 4840941 w 4857491"/>
              <a:gd name="connsiteY50" fmla="*/ 206878 h 521332"/>
              <a:gd name="connsiteX51" fmla="*/ 4857491 w 4857491"/>
              <a:gd name="connsiteY51" fmla="*/ 235841 h 521332"/>
              <a:gd name="connsiteX52" fmla="*/ 4857491 w 4857491"/>
              <a:gd name="connsiteY52" fmla="*/ 260666 h 521332"/>
              <a:gd name="connsiteX53" fmla="*/ 4849216 w 4857491"/>
              <a:gd name="connsiteY53" fmla="*/ 289629 h 521332"/>
              <a:gd name="connsiteX54" fmla="*/ 4832666 w 4857491"/>
              <a:gd name="connsiteY54" fmla="*/ 314454 h 521332"/>
              <a:gd name="connsiteX55" fmla="*/ 4795428 w 4857491"/>
              <a:gd name="connsiteY55" fmla="*/ 331005 h 521332"/>
              <a:gd name="connsiteX56" fmla="*/ 4696126 w 4857491"/>
              <a:gd name="connsiteY56" fmla="*/ 335142 h 521332"/>
              <a:gd name="connsiteX57" fmla="*/ 4501661 w 4857491"/>
              <a:gd name="connsiteY57" fmla="*/ 314454 h 521332"/>
              <a:gd name="connsiteX58" fmla="*/ 4282371 w 4857491"/>
              <a:gd name="connsiteY58" fmla="*/ 289629 h 521332"/>
              <a:gd name="connsiteX59" fmla="*/ 4001017 w 4857491"/>
              <a:gd name="connsiteY59" fmla="*/ 281354 h 521332"/>
              <a:gd name="connsiteX60" fmla="*/ 3479685 w 4857491"/>
              <a:gd name="connsiteY60" fmla="*/ 273079 h 521332"/>
              <a:gd name="connsiteX61" fmla="*/ 3082479 w 4857491"/>
              <a:gd name="connsiteY61" fmla="*/ 268941 h 521332"/>
              <a:gd name="connsiteX62" fmla="*/ 2354269 w 4857491"/>
              <a:gd name="connsiteY62" fmla="*/ 273079 h 521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857491" h="521332">
                <a:moveTo>
                  <a:pt x="2354269" y="273079"/>
                </a:moveTo>
                <a:lnTo>
                  <a:pt x="1952926" y="297904"/>
                </a:lnTo>
                <a:lnTo>
                  <a:pt x="1609509" y="331005"/>
                </a:lnTo>
                <a:lnTo>
                  <a:pt x="1286780" y="364105"/>
                </a:lnTo>
                <a:lnTo>
                  <a:pt x="1046802" y="393068"/>
                </a:lnTo>
                <a:lnTo>
                  <a:pt x="790273" y="434444"/>
                </a:lnTo>
                <a:lnTo>
                  <a:pt x="703384" y="455131"/>
                </a:lnTo>
                <a:lnTo>
                  <a:pt x="653734" y="471682"/>
                </a:lnTo>
                <a:lnTo>
                  <a:pt x="604083" y="492369"/>
                </a:lnTo>
                <a:lnTo>
                  <a:pt x="562707" y="504782"/>
                </a:lnTo>
                <a:lnTo>
                  <a:pt x="508919" y="517195"/>
                </a:lnTo>
                <a:lnTo>
                  <a:pt x="484094" y="521332"/>
                </a:lnTo>
                <a:lnTo>
                  <a:pt x="446856" y="517195"/>
                </a:lnTo>
                <a:lnTo>
                  <a:pt x="405480" y="504782"/>
                </a:lnTo>
                <a:lnTo>
                  <a:pt x="355830" y="484094"/>
                </a:lnTo>
                <a:lnTo>
                  <a:pt x="268941" y="434444"/>
                </a:lnTo>
                <a:lnTo>
                  <a:pt x="165502" y="355830"/>
                </a:lnTo>
                <a:lnTo>
                  <a:pt x="99301" y="297904"/>
                </a:lnTo>
                <a:lnTo>
                  <a:pt x="28963" y="227566"/>
                </a:lnTo>
                <a:lnTo>
                  <a:pt x="8275" y="198603"/>
                </a:lnTo>
                <a:lnTo>
                  <a:pt x="0" y="177915"/>
                </a:lnTo>
                <a:lnTo>
                  <a:pt x="4137" y="161365"/>
                </a:lnTo>
                <a:lnTo>
                  <a:pt x="16550" y="161365"/>
                </a:lnTo>
                <a:lnTo>
                  <a:pt x="53788" y="177915"/>
                </a:lnTo>
                <a:lnTo>
                  <a:pt x="119989" y="202740"/>
                </a:lnTo>
                <a:lnTo>
                  <a:pt x="165502" y="223428"/>
                </a:lnTo>
                <a:lnTo>
                  <a:pt x="235840" y="244116"/>
                </a:lnTo>
                <a:lnTo>
                  <a:pt x="306179" y="260666"/>
                </a:lnTo>
                <a:lnTo>
                  <a:pt x="376517" y="273079"/>
                </a:lnTo>
                <a:lnTo>
                  <a:pt x="450993" y="273079"/>
                </a:lnTo>
                <a:lnTo>
                  <a:pt x="719935" y="223428"/>
                </a:lnTo>
                <a:lnTo>
                  <a:pt x="885437" y="202740"/>
                </a:lnTo>
                <a:lnTo>
                  <a:pt x="1228854" y="182053"/>
                </a:lnTo>
                <a:lnTo>
                  <a:pt x="1675710" y="157227"/>
                </a:lnTo>
                <a:lnTo>
                  <a:pt x="1837075" y="136539"/>
                </a:lnTo>
                <a:lnTo>
                  <a:pt x="2337719" y="111714"/>
                </a:lnTo>
                <a:lnTo>
                  <a:pt x="2941802" y="91026"/>
                </a:lnTo>
                <a:lnTo>
                  <a:pt x="3132130" y="95164"/>
                </a:lnTo>
                <a:lnTo>
                  <a:pt x="3367971" y="78614"/>
                </a:lnTo>
                <a:lnTo>
                  <a:pt x="3616224" y="70339"/>
                </a:lnTo>
                <a:lnTo>
                  <a:pt x="3943091" y="70339"/>
                </a:lnTo>
                <a:lnTo>
                  <a:pt x="4096181" y="78614"/>
                </a:lnTo>
                <a:lnTo>
                  <a:pt x="4207895" y="53788"/>
                </a:lnTo>
                <a:lnTo>
                  <a:pt x="4282371" y="33101"/>
                </a:lnTo>
                <a:lnTo>
                  <a:pt x="4336159" y="8275"/>
                </a:lnTo>
                <a:lnTo>
                  <a:pt x="4373397" y="0"/>
                </a:lnTo>
                <a:lnTo>
                  <a:pt x="4423048" y="4138"/>
                </a:lnTo>
                <a:lnTo>
                  <a:pt x="4547174" y="49651"/>
                </a:lnTo>
                <a:lnTo>
                  <a:pt x="4720952" y="128264"/>
                </a:lnTo>
                <a:lnTo>
                  <a:pt x="4811978" y="182053"/>
                </a:lnTo>
                <a:lnTo>
                  <a:pt x="4840941" y="206878"/>
                </a:lnTo>
                <a:lnTo>
                  <a:pt x="4857491" y="235841"/>
                </a:lnTo>
                <a:lnTo>
                  <a:pt x="4857491" y="260666"/>
                </a:lnTo>
                <a:lnTo>
                  <a:pt x="4849216" y="289629"/>
                </a:lnTo>
                <a:lnTo>
                  <a:pt x="4832666" y="314454"/>
                </a:lnTo>
                <a:lnTo>
                  <a:pt x="4795428" y="331005"/>
                </a:lnTo>
                <a:lnTo>
                  <a:pt x="4696126" y="335142"/>
                </a:lnTo>
                <a:lnTo>
                  <a:pt x="4501661" y="314454"/>
                </a:lnTo>
                <a:lnTo>
                  <a:pt x="4282371" y="289629"/>
                </a:lnTo>
                <a:lnTo>
                  <a:pt x="4001017" y="281354"/>
                </a:lnTo>
                <a:lnTo>
                  <a:pt x="3479685" y="273079"/>
                </a:lnTo>
                <a:lnTo>
                  <a:pt x="3082479" y="268941"/>
                </a:lnTo>
                <a:lnTo>
                  <a:pt x="2354269" y="27307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615165D1-5D93-42DD-B24C-E852B7428E0E}"/>
              </a:ext>
            </a:extLst>
          </p:cNvPr>
          <p:cNvGrpSpPr/>
          <p:nvPr/>
        </p:nvGrpSpPr>
        <p:grpSpPr>
          <a:xfrm>
            <a:off x="3571875" y="1622426"/>
            <a:ext cx="4857750" cy="4264024"/>
            <a:chOff x="3571875" y="1622426"/>
            <a:chExt cx="4857750" cy="4264024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78C11806-1FAA-4E99-A57C-F73D38DD501C}"/>
                </a:ext>
              </a:extLst>
            </p:cNvPr>
            <p:cNvSpPr/>
            <p:nvPr/>
          </p:nvSpPr>
          <p:spPr>
            <a:xfrm>
              <a:off x="4141792" y="1836738"/>
              <a:ext cx="896937" cy="755650"/>
            </a:xfrm>
            <a:custGeom>
              <a:avLst/>
              <a:gdLst>
                <a:gd name="connsiteX0" fmla="*/ 504825 w 897731"/>
                <a:gd name="connsiteY0" fmla="*/ 535781 h 757237"/>
                <a:gd name="connsiteX1" fmla="*/ 359569 w 897731"/>
                <a:gd name="connsiteY1" fmla="*/ 621506 h 757237"/>
                <a:gd name="connsiteX2" fmla="*/ 166687 w 897731"/>
                <a:gd name="connsiteY2" fmla="*/ 714375 h 757237"/>
                <a:gd name="connsiteX3" fmla="*/ 80962 w 897731"/>
                <a:gd name="connsiteY3" fmla="*/ 757237 h 757237"/>
                <a:gd name="connsiteX4" fmla="*/ 0 w 897731"/>
                <a:gd name="connsiteY4" fmla="*/ 700087 h 757237"/>
                <a:gd name="connsiteX5" fmla="*/ 88106 w 897731"/>
                <a:gd name="connsiteY5" fmla="*/ 621506 h 757237"/>
                <a:gd name="connsiteX6" fmla="*/ 269081 w 897731"/>
                <a:gd name="connsiteY6" fmla="*/ 478631 h 757237"/>
                <a:gd name="connsiteX7" fmla="*/ 419100 w 897731"/>
                <a:gd name="connsiteY7" fmla="*/ 350044 h 757237"/>
                <a:gd name="connsiteX8" fmla="*/ 485775 w 897731"/>
                <a:gd name="connsiteY8" fmla="*/ 290512 h 757237"/>
                <a:gd name="connsiteX9" fmla="*/ 516731 w 897731"/>
                <a:gd name="connsiteY9" fmla="*/ 254794 h 757237"/>
                <a:gd name="connsiteX10" fmla="*/ 528637 w 897731"/>
                <a:gd name="connsiteY10" fmla="*/ 235744 h 757237"/>
                <a:gd name="connsiteX11" fmla="*/ 533400 w 897731"/>
                <a:gd name="connsiteY11" fmla="*/ 216694 h 757237"/>
                <a:gd name="connsiteX12" fmla="*/ 538162 w 897731"/>
                <a:gd name="connsiteY12" fmla="*/ 192881 h 757237"/>
                <a:gd name="connsiteX13" fmla="*/ 538162 w 897731"/>
                <a:gd name="connsiteY13" fmla="*/ 166687 h 757237"/>
                <a:gd name="connsiteX14" fmla="*/ 533400 w 897731"/>
                <a:gd name="connsiteY14" fmla="*/ 133350 h 757237"/>
                <a:gd name="connsiteX15" fmla="*/ 521494 w 897731"/>
                <a:gd name="connsiteY15" fmla="*/ 107156 h 757237"/>
                <a:gd name="connsiteX16" fmla="*/ 492919 w 897731"/>
                <a:gd name="connsiteY16" fmla="*/ 76200 h 757237"/>
                <a:gd name="connsiteX17" fmla="*/ 473869 w 897731"/>
                <a:gd name="connsiteY17" fmla="*/ 57150 h 757237"/>
                <a:gd name="connsiteX18" fmla="*/ 461962 w 897731"/>
                <a:gd name="connsiteY18" fmla="*/ 40481 h 757237"/>
                <a:gd name="connsiteX19" fmla="*/ 459581 w 897731"/>
                <a:gd name="connsiteY19" fmla="*/ 23812 h 757237"/>
                <a:gd name="connsiteX20" fmla="*/ 464344 w 897731"/>
                <a:gd name="connsiteY20" fmla="*/ 7144 h 757237"/>
                <a:gd name="connsiteX21" fmla="*/ 478631 w 897731"/>
                <a:gd name="connsiteY21" fmla="*/ 2381 h 757237"/>
                <a:gd name="connsiteX22" fmla="*/ 507206 w 897731"/>
                <a:gd name="connsiteY22" fmla="*/ 0 h 757237"/>
                <a:gd name="connsiteX23" fmla="*/ 528637 w 897731"/>
                <a:gd name="connsiteY23" fmla="*/ 0 h 757237"/>
                <a:gd name="connsiteX24" fmla="*/ 554831 w 897731"/>
                <a:gd name="connsiteY24" fmla="*/ 7144 h 757237"/>
                <a:gd name="connsiteX25" fmla="*/ 616744 w 897731"/>
                <a:gd name="connsiteY25" fmla="*/ 38100 h 757237"/>
                <a:gd name="connsiteX26" fmla="*/ 676275 w 897731"/>
                <a:gd name="connsiteY26" fmla="*/ 69056 h 757237"/>
                <a:gd name="connsiteX27" fmla="*/ 740569 w 897731"/>
                <a:gd name="connsiteY27" fmla="*/ 102394 h 757237"/>
                <a:gd name="connsiteX28" fmla="*/ 778669 w 897731"/>
                <a:gd name="connsiteY28" fmla="*/ 128587 h 757237"/>
                <a:gd name="connsiteX29" fmla="*/ 826294 w 897731"/>
                <a:gd name="connsiteY29" fmla="*/ 164306 h 757237"/>
                <a:gd name="connsiteX30" fmla="*/ 871537 w 897731"/>
                <a:gd name="connsiteY30" fmla="*/ 200025 h 757237"/>
                <a:gd name="connsiteX31" fmla="*/ 892969 w 897731"/>
                <a:gd name="connsiteY31" fmla="*/ 226219 h 757237"/>
                <a:gd name="connsiteX32" fmla="*/ 897731 w 897731"/>
                <a:gd name="connsiteY32" fmla="*/ 245269 h 757237"/>
                <a:gd name="connsiteX33" fmla="*/ 897731 w 897731"/>
                <a:gd name="connsiteY33" fmla="*/ 264319 h 757237"/>
                <a:gd name="connsiteX34" fmla="*/ 888206 w 897731"/>
                <a:gd name="connsiteY34" fmla="*/ 285750 h 757237"/>
                <a:gd name="connsiteX35" fmla="*/ 869156 w 897731"/>
                <a:gd name="connsiteY35" fmla="*/ 304800 h 757237"/>
                <a:gd name="connsiteX36" fmla="*/ 821531 w 897731"/>
                <a:gd name="connsiteY36" fmla="*/ 323850 h 757237"/>
                <a:gd name="connsiteX37" fmla="*/ 771525 w 897731"/>
                <a:gd name="connsiteY37" fmla="*/ 347662 h 757237"/>
                <a:gd name="connsiteX38" fmla="*/ 719137 w 897731"/>
                <a:gd name="connsiteY38" fmla="*/ 381000 h 757237"/>
                <a:gd name="connsiteX39" fmla="*/ 642937 w 897731"/>
                <a:gd name="connsiteY39" fmla="*/ 438150 h 757237"/>
                <a:gd name="connsiteX40" fmla="*/ 571500 w 897731"/>
                <a:gd name="connsiteY40" fmla="*/ 495300 h 757237"/>
                <a:gd name="connsiteX41" fmla="*/ 504825 w 897731"/>
                <a:gd name="connsiteY41" fmla="*/ 535781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7731" h="757237">
                  <a:moveTo>
                    <a:pt x="504825" y="535781"/>
                  </a:moveTo>
                  <a:lnTo>
                    <a:pt x="359569" y="621506"/>
                  </a:lnTo>
                  <a:lnTo>
                    <a:pt x="166687" y="714375"/>
                  </a:lnTo>
                  <a:lnTo>
                    <a:pt x="80962" y="757237"/>
                  </a:lnTo>
                  <a:lnTo>
                    <a:pt x="0" y="700087"/>
                  </a:lnTo>
                  <a:lnTo>
                    <a:pt x="88106" y="621506"/>
                  </a:lnTo>
                  <a:lnTo>
                    <a:pt x="269081" y="478631"/>
                  </a:lnTo>
                  <a:lnTo>
                    <a:pt x="419100" y="350044"/>
                  </a:lnTo>
                  <a:lnTo>
                    <a:pt x="485775" y="290512"/>
                  </a:lnTo>
                  <a:lnTo>
                    <a:pt x="516731" y="254794"/>
                  </a:lnTo>
                  <a:lnTo>
                    <a:pt x="528637" y="235744"/>
                  </a:lnTo>
                  <a:lnTo>
                    <a:pt x="533400" y="216694"/>
                  </a:lnTo>
                  <a:lnTo>
                    <a:pt x="538162" y="192881"/>
                  </a:lnTo>
                  <a:lnTo>
                    <a:pt x="538162" y="166687"/>
                  </a:lnTo>
                  <a:lnTo>
                    <a:pt x="533400" y="133350"/>
                  </a:lnTo>
                  <a:lnTo>
                    <a:pt x="521494" y="107156"/>
                  </a:lnTo>
                  <a:lnTo>
                    <a:pt x="492919" y="76200"/>
                  </a:lnTo>
                  <a:lnTo>
                    <a:pt x="473869" y="57150"/>
                  </a:lnTo>
                  <a:lnTo>
                    <a:pt x="461962" y="40481"/>
                  </a:lnTo>
                  <a:lnTo>
                    <a:pt x="459581" y="23812"/>
                  </a:lnTo>
                  <a:lnTo>
                    <a:pt x="464344" y="7144"/>
                  </a:lnTo>
                  <a:lnTo>
                    <a:pt x="478631" y="2381"/>
                  </a:lnTo>
                  <a:lnTo>
                    <a:pt x="507206" y="0"/>
                  </a:lnTo>
                  <a:lnTo>
                    <a:pt x="528637" y="0"/>
                  </a:lnTo>
                  <a:lnTo>
                    <a:pt x="554831" y="7144"/>
                  </a:lnTo>
                  <a:lnTo>
                    <a:pt x="616744" y="38100"/>
                  </a:lnTo>
                  <a:lnTo>
                    <a:pt x="676275" y="69056"/>
                  </a:lnTo>
                  <a:lnTo>
                    <a:pt x="740569" y="102394"/>
                  </a:lnTo>
                  <a:lnTo>
                    <a:pt x="778669" y="128587"/>
                  </a:lnTo>
                  <a:lnTo>
                    <a:pt x="826294" y="164306"/>
                  </a:lnTo>
                  <a:lnTo>
                    <a:pt x="871537" y="200025"/>
                  </a:lnTo>
                  <a:lnTo>
                    <a:pt x="892969" y="226219"/>
                  </a:lnTo>
                  <a:lnTo>
                    <a:pt x="897731" y="245269"/>
                  </a:lnTo>
                  <a:lnTo>
                    <a:pt x="897731" y="264319"/>
                  </a:lnTo>
                  <a:lnTo>
                    <a:pt x="888206" y="285750"/>
                  </a:lnTo>
                  <a:lnTo>
                    <a:pt x="869156" y="304800"/>
                  </a:lnTo>
                  <a:lnTo>
                    <a:pt x="821531" y="323850"/>
                  </a:lnTo>
                  <a:lnTo>
                    <a:pt x="771525" y="347662"/>
                  </a:lnTo>
                  <a:lnTo>
                    <a:pt x="719137" y="381000"/>
                  </a:lnTo>
                  <a:lnTo>
                    <a:pt x="642937" y="438150"/>
                  </a:lnTo>
                  <a:lnTo>
                    <a:pt x="571500" y="495300"/>
                  </a:lnTo>
                  <a:lnTo>
                    <a:pt x="504825" y="5357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">
              <a:extLst>
                <a:ext uri="{FF2B5EF4-FFF2-40B4-BE49-F238E27FC236}">
                  <a16:creationId xmlns:a16="http://schemas.microsoft.com/office/drawing/2014/main" id="{64943058-E83F-41DC-A538-5A8938590E08}"/>
                </a:ext>
              </a:extLst>
            </p:cNvPr>
            <p:cNvSpPr/>
            <p:nvPr/>
          </p:nvSpPr>
          <p:spPr>
            <a:xfrm>
              <a:off x="3951289" y="4772025"/>
              <a:ext cx="1735137" cy="1030288"/>
            </a:xfrm>
            <a:custGeom>
              <a:avLst/>
              <a:gdLst>
                <a:gd name="connsiteX0" fmla="*/ 1243012 w 1735931"/>
                <a:gd name="connsiteY0" fmla="*/ 585788 h 1031081"/>
                <a:gd name="connsiteX1" fmla="*/ 873919 w 1735931"/>
                <a:gd name="connsiteY1" fmla="*/ 773906 h 1031081"/>
                <a:gd name="connsiteX2" fmla="*/ 688181 w 1735931"/>
                <a:gd name="connsiteY2" fmla="*/ 845344 h 1031081"/>
                <a:gd name="connsiteX3" fmla="*/ 447675 w 1735931"/>
                <a:gd name="connsiteY3" fmla="*/ 921544 h 1031081"/>
                <a:gd name="connsiteX4" fmla="*/ 264319 w 1735931"/>
                <a:gd name="connsiteY4" fmla="*/ 973931 h 1031081"/>
                <a:gd name="connsiteX5" fmla="*/ 102394 w 1735931"/>
                <a:gd name="connsiteY5" fmla="*/ 1016794 h 1031081"/>
                <a:gd name="connsiteX6" fmla="*/ 30956 w 1735931"/>
                <a:gd name="connsiteY6" fmla="*/ 1031081 h 1031081"/>
                <a:gd name="connsiteX7" fmla="*/ 9525 w 1735931"/>
                <a:gd name="connsiteY7" fmla="*/ 1028700 h 1031081"/>
                <a:gd name="connsiteX8" fmla="*/ 0 w 1735931"/>
                <a:gd name="connsiteY8" fmla="*/ 1019175 h 1031081"/>
                <a:gd name="connsiteX9" fmla="*/ 2381 w 1735931"/>
                <a:gd name="connsiteY9" fmla="*/ 1004888 h 1031081"/>
                <a:gd name="connsiteX10" fmla="*/ 9525 w 1735931"/>
                <a:gd name="connsiteY10" fmla="*/ 992981 h 1031081"/>
                <a:gd name="connsiteX11" fmla="*/ 16669 w 1735931"/>
                <a:gd name="connsiteY11" fmla="*/ 981075 h 1031081"/>
                <a:gd name="connsiteX12" fmla="*/ 178594 w 1735931"/>
                <a:gd name="connsiteY12" fmla="*/ 912019 h 1031081"/>
                <a:gd name="connsiteX13" fmla="*/ 423862 w 1735931"/>
                <a:gd name="connsiteY13" fmla="*/ 804863 h 1031081"/>
                <a:gd name="connsiteX14" fmla="*/ 623887 w 1735931"/>
                <a:gd name="connsiteY14" fmla="*/ 709613 h 1031081"/>
                <a:gd name="connsiteX15" fmla="*/ 762000 w 1735931"/>
                <a:gd name="connsiteY15" fmla="*/ 623888 h 1031081"/>
                <a:gd name="connsiteX16" fmla="*/ 912019 w 1735931"/>
                <a:gd name="connsiteY16" fmla="*/ 516731 h 1031081"/>
                <a:gd name="connsiteX17" fmla="*/ 1066800 w 1735931"/>
                <a:gd name="connsiteY17" fmla="*/ 395288 h 1031081"/>
                <a:gd name="connsiteX18" fmla="*/ 1209675 w 1735931"/>
                <a:gd name="connsiteY18" fmla="*/ 278606 h 1031081"/>
                <a:gd name="connsiteX19" fmla="*/ 1271587 w 1735931"/>
                <a:gd name="connsiteY19" fmla="*/ 219075 h 1031081"/>
                <a:gd name="connsiteX20" fmla="*/ 1288256 w 1735931"/>
                <a:gd name="connsiteY20" fmla="*/ 188119 h 1031081"/>
                <a:gd name="connsiteX21" fmla="*/ 1288256 w 1735931"/>
                <a:gd name="connsiteY21" fmla="*/ 164306 h 1031081"/>
                <a:gd name="connsiteX22" fmla="*/ 1281112 w 1735931"/>
                <a:gd name="connsiteY22" fmla="*/ 121444 h 1031081"/>
                <a:gd name="connsiteX23" fmla="*/ 1264444 w 1735931"/>
                <a:gd name="connsiteY23" fmla="*/ 83344 h 1031081"/>
                <a:gd name="connsiteX24" fmla="*/ 1247775 w 1735931"/>
                <a:gd name="connsiteY24" fmla="*/ 50006 h 1031081"/>
                <a:gd name="connsiteX25" fmla="*/ 1245394 w 1735931"/>
                <a:gd name="connsiteY25" fmla="*/ 33338 h 1031081"/>
                <a:gd name="connsiteX26" fmla="*/ 1250156 w 1735931"/>
                <a:gd name="connsiteY26" fmla="*/ 19050 h 1031081"/>
                <a:gd name="connsiteX27" fmla="*/ 1257300 w 1735931"/>
                <a:gd name="connsiteY27" fmla="*/ 7144 h 1031081"/>
                <a:gd name="connsiteX28" fmla="*/ 1283494 w 1735931"/>
                <a:gd name="connsiteY28" fmla="*/ 0 h 1031081"/>
                <a:gd name="connsiteX29" fmla="*/ 1335881 w 1735931"/>
                <a:gd name="connsiteY29" fmla="*/ 14288 h 1031081"/>
                <a:gd name="connsiteX30" fmla="*/ 1497806 w 1735931"/>
                <a:gd name="connsiteY30" fmla="*/ 66675 h 1031081"/>
                <a:gd name="connsiteX31" fmla="*/ 1609725 w 1735931"/>
                <a:gd name="connsiteY31" fmla="*/ 114300 h 1031081"/>
                <a:gd name="connsiteX32" fmla="*/ 1659731 w 1735931"/>
                <a:gd name="connsiteY32" fmla="*/ 142875 h 1031081"/>
                <a:gd name="connsiteX33" fmla="*/ 1690687 w 1735931"/>
                <a:gd name="connsiteY33" fmla="*/ 166688 h 1031081"/>
                <a:gd name="connsiteX34" fmla="*/ 1709737 w 1735931"/>
                <a:gd name="connsiteY34" fmla="*/ 183356 h 1031081"/>
                <a:gd name="connsiteX35" fmla="*/ 1724025 w 1735931"/>
                <a:gd name="connsiteY35" fmla="*/ 202406 h 1031081"/>
                <a:gd name="connsiteX36" fmla="*/ 1731169 w 1735931"/>
                <a:gd name="connsiteY36" fmla="*/ 223838 h 1031081"/>
                <a:gd name="connsiteX37" fmla="*/ 1735931 w 1735931"/>
                <a:gd name="connsiteY37" fmla="*/ 250031 h 1031081"/>
                <a:gd name="connsiteX38" fmla="*/ 1735931 w 1735931"/>
                <a:gd name="connsiteY38" fmla="*/ 269081 h 1031081"/>
                <a:gd name="connsiteX39" fmla="*/ 1728787 w 1735931"/>
                <a:gd name="connsiteY39" fmla="*/ 297656 h 1031081"/>
                <a:gd name="connsiteX40" fmla="*/ 1712119 w 1735931"/>
                <a:gd name="connsiteY40" fmla="*/ 323850 h 1031081"/>
                <a:gd name="connsiteX41" fmla="*/ 1674019 w 1735931"/>
                <a:gd name="connsiteY41" fmla="*/ 352425 h 1031081"/>
                <a:gd name="connsiteX42" fmla="*/ 1583531 w 1735931"/>
                <a:gd name="connsiteY42" fmla="*/ 407194 h 1031081"/>
                <a:gd name="connsiteX43" fmla="*/ 1421606 w 1735931"/>
                <a:gd name="connsiteY43" fmla="*/ 495300 h 1031081"/>
                <a:gd name="connsiteX44" fmla="*/ 1243012 w 1735931"/>
                <a:gd name="connsiteY44" fmla="*/ 58578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5931" h="1031081">
                  <a:moveTo>
                    <a:pt x="1243012" y="585788"/>
                  </a:moveTo>
                  <a:lnTo>
                    <a:pt x="873919" y="773906"/>
                  </a:lnTo>
                  <a:lnTo>
                    <a:pt x="688181" y="845344"/>
                  </a:lnTo>
                  <a:lnTo>
                    <a:pt x="447675" y="921544"/>
                  </a:lnTo>
                  <a:lnTo>
                    <a:pt x="264319" y="973931"/>
                  </a:lnTo>
                  <a:lnTo>
                    <a:pt x="102394" y="1016794"/>
                  </a:lnTo>
                  <a:lnTo>
                    <a:pt x="30956" y="1031081"/>
                  </a:lnTo>
                  <a:lnTo>
                    <a:pt x="9525" y="1028700"/>
                  </a:lnTo>
                  <a:lnTo>
                    <a:pt x="0" y="1019175"/>
                  </a:lnTo>
                  <a:lnTo>
                    <a:pt x="2381" y="1004888"/>
                  </a:lnTo>
                  <a:lnTo>
                    <a:pt x="9525" y="992981"/>
                  </a:lnTo>
                  <a:lnTo>
                    <a:pt x="16669" y="981075"/>
                  </a:lnTo>
                  <a:lnTo>
                    <a:pt x="178594" y="912019"/>
                  </a:lnTo>
                  <a:lnTo>
                    <a:pt x="423862" y="804863"/>
                  </a:lnTo>
                  <a:lnTo>
                    <a:pt x="623887" y="709613"/>
                  </a:lnTo>
                  <a:lnTo>
                    <a:pt x="762000" y="623888"/>
                  </a:lnTo>
                  <a:lnTo>
                    <a:pt x="912019" y="516731"/>
                  </a:lnTo>
                  <a:lnTo>
                    <a:pt x="1066800" y="395288"/>
                  </a:lnTo>
                  <a:lnTo>
                    <a:pt x="1209675" y="278606"/>
                  </a:lnTo>
                  <a:lnTo>
                    <a:pt x="1271587" y="219075"/>
                  </a:lnTo>
                  <a:lnTo>
                    <a:pt x="1288256" y="188119"/>
                  </a:lnTo>
                  <a:lnTo>
                    <a:pt x="1288256" y="164306"/>
                  </a:lnTo>
                  <a:lnTo>
                    <a:pt x="1281112" y="121444"/>
                  </a:lnTo>
                  <a:lnTo>
                    <a:pt x="1264444" y="83344"/>
                  </a:lnTo>
                  <a:lnTo>
                    <a:pt x="1247775" y="50006"/>
                  </a:lnTo>
                  <a:lnTo>
                    <a:pt x="1245394" y="33338"/>
                  </a:lnTo>
                  <a:lnTo>
                    <a:pt x="1250156" y="19050"/>
                  </a:lnTo>
                  <a:lnTo>
                    <a:pt x="1257300" y="7144"/>
                  </a:lnTo>
                  <a:lnTo>
                    <a:pt x="1283494" y="0"/>
                  </a:lnTo>
                  <a:lnTo>
                    <a:pt x="1335881" y="14288"/>
                  </a:lnTo>
                  <a:lnTo>
                    <a:pt x="1497806" y="66675"/>
                  </a:lnTo>
                  <a:lnTo>
                    <a:pt x="1609725" y="114300"/>
                  </a:lnTo>
                  <a:lnTo>
                    <a:pt x="1659731" y="142875"/>
                  </a:lnTo>
                  <a:lnTo>
                    <a:pt x="1690687" y="166688"/>
                  </a:lnTo>
                  <a:lnTo>
                    <a:pt x="1709737" y="183356"/>
                  </a:lnTo>
                  <a:lnTo>
                    <a:pt x="1724025" y="202406"/>
                  </a:lnTo>
                  <a:lnTo>
                    <a:pt x="1731169" y="223838"/>
                  </a:lnTo>
                  <a:lnTo>
                    <a:pt x="1735931" y="250031"/>
                  </a:lnTo>
                  <a:lnTo>
                    <a:pt x="1735931" y="269081"/>
                  </a:lnTo>
                  <a:lnTo>
                    <a:pt x="1728787" y="297656"/>
                  </a:lnTo>
                  <a:lnTo>
                    <a:pt x="1712119" y="323850"/>
                  </a:lnTo>
                  <a:lnTo>
                    <a:pt x="1674019" y="352425"/>
                  </a:lnTo>
                  <a:lnTo>
                    <a:pt x="1583531" y="407194"/>
                  </a:lnTo>
                  <a:lnTo>
                    <a:pt x="1421606" y="495300"/>
                  </a:lnTo>
                  <a:lnTo>
                    <a:pt x="1243012" y="5857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D1CFA2D4-874F-4546-BE25-3C3E5B2F4A16}"/>
                </a:ext>
              </a:extLst>
            </p:cNvPr>
            <p:cNvSpPr/>
            <p:nvPr/>
          </p:nvSpPr>
          <p:spPr>
            <a:xfrm>
              <a:off x="6472238" y="4681538"/>
              <a:ext cx="1452562" cy="1204912"/>
            </a:xfrm>
            <a:custGeom>
              <a:avLst/>
              <a:gdLst>
                <a:gd name="connsiteX0" fmla="*/ 847725 w 1452562"/>
                <a:gd name="connsiteY0" fmla="*/ 742950 h 1204912"/>
                <a:gd name="connsiteX1" fmla="*/ 681037 w 1452562"/>
                <a:gd name="connsiteY1" fmla="*/ 585787 h 1204912"/>
                <a:gd name="connsiteX2" fmla="*/ 488156 w 1452562"/>
                <a:gd name="connsiteY2" fmla="*/ 421481 h 1204912"/>
                <a:gd name="connsiteX3" fmla="*/ 304800 w 1452562"/>
                <a:gd name="connsiteY3" fmla="*/ 280987 h 1204912"/>
                <a:gd name="connsiteX4" fmla="*/ 76200 w 1452562"/>
                <a:gd name="connsiteY4" fmla="*/ 111918 h 1204912"/>
                <a:gd name="connsiteX5" fmla="*/ 23812 w 1452562"/>
                <a:gd name="connsiteY5" fmla="*/ 73818 h 1204912"/>
                <a:gd name="connsiteX6" fmla="*/ 9525 w 1452562"/>
                <a:gd name="connsiteY6" fmla="*/ 59531 h 1204912"/>
                <a:gd name="connsiteX7" fmla="*/ 0 w 1452562"/>
                <a:gd name="connsiteY7" fmla="*/ 38100 h 1204912"/>
                <a:gd name="connsiteX8" fmla="*/ 0 w 1452562"/>
                <a:gd name="connsiteY8" fmla="*/ 21431 h 1204912"/>
                <a:gd name="connsiteX9" fmla="*/ 4762 w 1452562"/>
                <a:gd name="connsiteY9" fmla="*/ 9525 h 1204912"/>
                <a:gd name="connsiteX10" fmla="*/ 19050 w 1452562"/>
                <a:gd name="connsiteY10" fmla="*/ 0 h 1204912"/>
                <a:gd name="connsiteX11" fmla="*/ 33337 w 1452562"/>
                <a:gd name="connsiteY11" fmla="*/ 2381 h 1204912"/>
                <a:gd name="connsiteX12" fmla="*/ 92868 w 1452562"/>
                <a:gd name="connsiteY12" fmla="*/ 26193 h 1204912"/>
                <a:gd name="connsiteX13" fmla="*/ 242887 w 1452562"/>
                <a:gd name="connsiteY13" fmla="*/ 97631 h 1204912"/>
                <a:gd name="connsiteX14" fmla="*/ 428625 w 1452562"/>
                <a:gd name="connsiteY14" fmla="*/ 185737 h 1204912"/>
                <a:gd name="connsiteX15" fmla="*/ 592931 w 1452562"/>
                <a:gd name="connsiteY15" fmla="*/ 264318 h 1204912"/>
                <a:gd name="connsiteX16" fmla="*/ 769143 w 1452562"/>
                <a:gd name="connsiteY16" fmla="*/ 352425 h 1204912"/>
                <a:gd name="connsiteX17" fmla="*/ 1004887 w 1452562"/>
                <a:gd name="connsiteY17" fmla="*/ 478631 h 1204912"/>
                <a:gd name="connsiteX18" fmla="*/ 1204912 w 1452562"/>
                <a:gd name="connsiteY18" fmla="*/ 597693 h 1204912"/>
                <a:gd name="connsiteX19" fmla="*/ 1235868 w 1452562"/>
                <a:gd name="connsiteY19" fmla="*/ 631031 h 1204912"/>
                <a:gd name="connsiteX20" fmla="*/ 1340643 w 1452562"/>
                <a:gd name="connsiteY20" fmla="*/ 783431 h 1204912"/>
                <a:gd name="connsiteX21" fmla="*/ 1416843 w 1452562"/>
                <a:gd name="connsiteY21" fmla="*/ 907256 h 1204912"/>
                <a:gd name="connsiteX22" fmla="*/ 1440656 w 1452562"/>
                <a:gd name="connsiteY22" fmla="*/ 959643 h 1204912"/>
                <a:gd name="connsiteX23" fmla="*/ 1450181 w 1452562"/>
                <a:gd name="connsiteY23" fmla="*/ 1007268 h 1204912"/>
                <a:gd name="connsiteX24" fmla="*/ 1452562 w 1452562"/>
                <a:gd name="connsiteY24" fmla="*/ 1047750 h 1204912"/>
                <a:gd name="connsiteX25" fmla="*/ 1447800 w 1452562"/>
                <a:gd name="connsiteY25" fmla="*/ 1092993 h 1204912"/>
                <a:gd name="connsiteX26" fmla="*/ 1433512 w 1452562"/>
                <a:gd name="connsiteY26" fmla="*/ 1138237 h 1204912"/>
                <a:gd name="connsiteX27" fmla="*/ 1412081 w 1452562"/>
                <a:gd name="connsiteY27" fmla="*/ 1171575 h 1204912"/>
                <a:gd name="connsiteX28" fmla="*/ 1371600 w 1452562"/>
                <a:gd name="connsiteY28" fmla="*/ 1195387 h 1204912"/>
                <a:gd name="connsiteX29" fmla="*/ 1338262 w 1452562"/>
                <a:gd name="connsiteY29" fmla="*/ 1202531 h 1204912"/>
                <a:gd name="connsiteX30" fmla="*/ 1302543 w 1452562"/>
                <a:gd name="connsiteY30" fmla="*/ 1204912 h 1204912"/>
                <a:gd name="connsiteX31" fmla="*/ 1266825 w 1452562"/>
                <a:gd name="connsiteY31" fmla="*/ 1197768 h 1204912"/>
                <a:gd name="connsiteX32" fmla="*/ 1233487 w 1452562"/>
                <a:gd name="connsiteY32" fmla="*/ 1181100 h 1204912"/>
                <a:gd name="connsiteX33" fmla="*/ 1197768 w 1452562"/>
                <a:gd name="connsiteY33" fmla="*/ 1143000 h 1204912"/>
                <a:gd name="connsiteX34" fmla="*/ 1112043 w 1452562"/>
                <a:gd name="connsiteY34" fmla="*/ 1031081 h 1204912"/>
                <a:gd name="connsiteX35" fmla="*/ 983456 w 1452562"/>
                <a:gd name="connsiteY35" fmla="*/ 878681 h 1204912"/>
                <a:gd name="connsiteX36" fmla="*/ 847725 w 1452562"/>
                <a:gd name="connsiteY36" fmla="*/ 7429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2562" h="1204912">
                  <a:moveTo>
                    <a:pt x="847725" y="742950"/>
                  </a:moveTo>
                  <a:lnTo>
                    <a:pt x="681037" y="585787"/>
                  </a:lnTo>
                  <a:lnTo>
                    <a:pt x="488156" y="421481"/>
                  </a:lnTo>
                  <a:lnTo>
                    <a:pt x="304800" y="280987"/>
                  </a:lnTo>
                  <a:lnTo>
                    <a:pt x="76200" y="111918"/>
                  </a:lnTo>
                  <a:lnTo>
                    <a:pt x="23812" y="73818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92868" y="26193"/>
                  </a:lnTo>
                  <a:lnTo>
                    <a:pt x="242887" y="97631"/>
                  </a:lnTo>
                  <a:lnTo>
                    <a:pt x="428625" y="185737"/>
                  </a:lnTo>
                  <a:lnTo>
                    <a:pt x="592931" y="264318"/>
                  </a:lnTo>
                  <a:lnTo>
                    <a:pt x="769143" y="352425"/>
                  </a:lnTo>
                  <a:lnTo>
                    <a:pt x="1004887" y="478631"/>
                  </a:lnTo>
                  <a:lnTo>
                    <a:pt x="1204912" y="597693"/>
                  </a:lnTo>
                  <a:lnTo>
                    <a:pt x="1235868" y="631031"/>
                  </a:lnTo>
                  <a:lnTo>
                    <a:pt x="1340643" y="783431"/>
                  </a:lnTo>
                  <a:lnTo>
                    <a:pt x="1416843" y="907256"/>
                  </a:lnTo>
                  <a:lnTo>
                    <a:pt x="1440656" y="959643"/>
                  </a:lnTo>
                  <a:lnTo>
                    <a:pt x="1450181" y="1007268"/>
                  </a:lnTo>
                  <a:lnTo>
                    <a:pt x="1452562" y="1047750"/>
                  </a:lnTo>
                  <a:lnTo>
                    <a:pt x="1447800" y="1092993"/>
                  </a:lnTo>
                  <a:lnTo>
                    <a:pt x="1433512" y="1138237"/>
                  </a:lnTo>
                  <a:lnTo>
                    <a:pt x="1412081" y="1171575"/>
                  </a:lnTo>
                  <a:lnTo>
                    <a:pt x="1371600" y="1195387"/>
                  </a:lnTo>
                  <a:lnTo>
                    <a:pt x="1338262" y="1202531"/>
                  </a:lnTo>
                  <a:lnTo>
                    <a:pt x="1302543" y="1204912"/>
                  </a:lnTo>
                  <a:lnTo>
                    <a:pt x="1266825" y="1197768"/>
                  </a:lnTo>
                  <a:lnTo>
                    <a:pt x="1233487" y="1181100"/>
                  </a:lnTo>
                  <a:lnTo>
                    <a:pt x="1197768" y="1143000"/>
                  </a:lnTo>
                  <a:lnTo>
                    <a:pt x="1112043" y="1031081"/>
                  </a:lnTo>
                  <a:lnTo>
                    <a:pt x="983456" y="878681"/>
                  </a:lnTo>
                  <a:lnTo>
                    <a:pt x="847725" y="7429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7">
              <a:extLst>
                <a:ext uri="{FF2B5EF4-FFF2-40B4-BE49-F238E27FC236}">
                  <a16:creationId xmlns:a16="http://schemas.microsoft.com/office/drawing/2014/main" id="{ED91D11E-0832-4E38-AC73-07746599B3CD}"/>
                </a:ext>
              </a:extLst>
            </p:cNvPr>
            <p:cNvSpPr/>
            <p:nvPr/>
          </p:nvSpPr>
          <p:spPr>
            <a:xfrm rot="16200000">
              <a:off x="3180560" y="3147220"/>
              <a:ext cx="2022475" cy="595312"/>
            </a:xfrm>
            <a:custGeom>
              <a:avLst/>
              <a:gdLst>
                <a:gd name="connsiteX0" fmla="*/ 950119 w 2021681"/>
                <a:gd name="connsiteY0" fmla="*/ 321469 h 595313"/>
                <a:gd name="connsiteX1" fmla="*/ 1297781 w 2021681"/>
                <a:gd name="connsiteY1" fmla="*/ 278606 h 595313"/>
                <a:gd name="connsiteX2" fmla="*/ 1593056 w 2021681"/>
                <a:gd name="connsiteY2" fmla="*/ 242888 h 595313"/>
                <a:gd name="connsiteX3" fmla="*/ 1740694 w 2021681"/>
                <a:gd name="connsiteY3" fmla="*/ 219075 h 595313"/>
                <a:gd name="connsiteX4" fmla="*/ 1762125 w 2021681"/>
                <a:gd name="connsiteY4" fmla="*/ 209550 h 595313"/>
                <a:gd name="connsiteX5" fmla="*/ 1793081 w 2021681"/>
                <a:gd name="connsiteY5" fmla="*/ 185738 h 595313"/>
                <a:gd name="connsiteX6" fmla="*/ 1850231 w 2021681"/>
                <a:gd name="connsiteY6" fmla="*/ 130969 h 595313"/>
                <a:gd name="connsiteX7" fmla="*/ 1905000 w 2021681"/>
                <a:gd name="connsiteY7" fmla="*/ 64294 h 595313"/>
                <a:gd name="connsiteX8" fmla="*/ 1926431 w 2021681"/>
                <a:gd name="connsiteY8" fmla="*/ 40481 h 595313"/>
                <a:gd name="connsiteX9" fmla="*/ 1952625 w 2021681"/>
                <a:gd name="connsiteY9" fmla="*/ 19050 h 595313"/>
                <a:gd name="connsiteX10" fmla="*/ 1981200 w 2021681"/>
                <a:gd name="connsiteY10" fmla="*/ 4763 h 595313"/>
                <a:gd name="connsiteX11" fmla="*/ 1993106 w 2021681"/>
                <a:gd name="connsiteY11" fmla="*/ 0 h 595313"/>
                <a:gd name="connsiteX12" fmla="*/ 2007394 w 2021681"/>
                <a:gd name="connsiteY12" fmla="*/ 0 h 595313"/>
                <a:gd name="connsiteX13" fmla="*/ 2019300 w 2021681"/>
                <a:gd name="connsiteY13" fmla="*/ 7144 h 595313"/>
                <a:gd name="connsiteX14" fmla="*/ 2021681 w 2021681"/>
                <a:gd name="connsiteY14" fmla="*/ 23813 h 595313"/>
                <a:gd name="connsiteX15" fmla="*/ 2002631 w 2021681"/>
                <a:gd name="connsiteY15" fmla="*/ 102394 h 595313"/>
                <a:gd name="connsiteX16" fmla="*/ 1959769 w 2021681"/>
                <a:gd name="connsiteY16" fmla="*/ 323850 h 595313"/>
                <a:gd name="connsiteX17" fmla="*/ 1895475 w 2021681"/>
                <a:gd name="connsiteY17" fmla="*/ 383381 h 595313"/>
                <a:gd name="connsiteX18" fmla="*/ 1833562 w 2021681"/>
                <a:gd name="connsiteY18" fmla="*/ 404813 h 595313"/>
                <a:gd name="connsiteX19" fmla="*/ 1771650 w 2021681"/>
                <a:gd name="connsiteY19" fmla="*/ 419100 h 595313"/>
                <a:gd name="connsiteX20" fmla="*/ 1662112 w 2021681"/>
                <a:gd name="connsiteY20" fmla="*/ 438150 h 595313"/>
                <a:gd name="connsiteX21" fmla="*/ 1500187 w 2021681"/>
                <a:gd name="connsiteY21" fmla="*/ 454819 h 595313"/>
                <a:gd name="connsiteX22" fmla="*/ 1376362 w 2021681"/>
                <a:gd name="connsiteY22" fmla="*/ 473869 h 595313"/>
                <a:gd name="connsiteX23" fmla="*/ 790575 w 2021681"/>
                <a:gd name="connsiteY23" fmla="*/ 523875 h 595313"/>
                <a:gd name="connsiteX24" fmla="*/ 671512 w 2021681"/>
                <a:gd name="connsiteY24" fmla="*/ 542925 h 595313"/>
                <a:gd name="connsiteX25" fmla="*/ 14287 w 2021681"/>
                <a:gd name="connsiteY25" fmla="*/ 595313 h 595313"/>
                <a:gd name="connsiteX26" fmla="*/ 0 w 2021681"/>
                <a:gd name="connsiteY26" fmla="*/ 392906 h 595313"/>
                <a:gd name="connsiteX27" fmla="*/ 338137 w 2021681"/>
                <a:gd name="connsiteY27" fmla="*/ 373856 h 595313"/>
                <a:gd name="connsiteX28" fmla="*/ 666750 w 2021681"/>
                <a:gd name="connsiteY28" fmla="*/ 350044 h 595313"/>
                <a:gd name="connsiteX29" fmla="*/ 950119 w 2021681"/>
                <a:gd name="connsiteY29" fmla="*/ 321469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95313">
                  <a:moveTo>
                    <a:pt x="950119" y="321469"/>
                  </a:moveTo>
                  <a:lnTo>
                    <a:pt x="1297781" y="278606"/>
                  </a:lnTo>
                  <a:lnTo>
                    <a:pt x="1593056" y="242888"/>
                  </a:lnTo>
                  <a:lnTo>
                    <a:pt x="1740694" y="219075"/>
                  </a:lnTo>
                  <a:lnTo>
                    <a:pt x="1762125" y="209550"/>
                  </a:lnTo>
                  <a:lnTo>
                    <a:pt x="1793081" y="185738"/>
                  </a:lnTo>
                  <a:lnTo>
                    <a:pt x="1850231" y="130969"/>
                  </a:lnTo>
                  <a:lnTo>
                    <a:pt x="1905000" y="64294"/>
                  </a:lnTo>
                  <a:lnTo>
                    <a:pt x="1926431" y="40481"/>
                  </a:lnTo>
                  <a:lnTo>
                    <a:pt x="1952625" y="19050"/>
                  </a:lnTo>
                  <a:lnTo>
                    <a:pt x="1981200" y="4763"/>
                  </a:lnTo>
                  <a:lnTo>
                    <a:pt x="1993106" y="0"/>
                  </a:lnTo>
                  <a:lnTo>
                    <a:pt x="2007394" y="0"/>
                  </a:lnTo>
                  <a:lnTo>
                    <a:pt x="2019300" y="7144"/>
                  </a:lnTo>
                  <a:lnTo>
                    <a:pt x="2021681" y="23813"/>
                  </a:lnTo>
                  <a:lnTo>
                    <a:pt x="2002631" y="102394"/>
                  </a:lnTo>
                  <a:lnTo>
                    <a:pt x="1959769" y="323850"/>
                  </a:lnTo>
                  <a:lnTo>
                    <a:pt x="1895475" y="383381"/>
                  </a:lnTo>
                  <a:lnTo>
                    <a:pt x="1833562" y="404813"/>
                  </a:lnTo>
                  <a:lnTo>
                    <a:pt x="1771650" y="419100"/>
                  </a:lnTo>
                  <a:lnTo>
                    <a:pt x="1662112" y="438150"/>
                  </a:lnTo>
                  <a:lnTo>
                    <a:pt x="1500187" y="454819"/>
                  </a:lnTo>
                  <a:lnTo>
                    <a:pt x="1376362" y="473869"/>
                  </a:lnTo>
                  <a:lnTo>
                    <a:pt x="790575" y="523875"/>
                  </a:lnTo>
                  <a:lnTo>
                    <a:pt x="671512" y="542925"/>
                  </a:lnTo>
                  <a:lnTo>
                    <a:pt x="14287" y="595313"/>
                  </a:lnTo>
                  <a:lnTo>
                    <a:pt x="0" y="392906"/>
                  </a:lnTo>
                  <a:lnTo>
                    <a:pt x="338137" y="373856"/>
                  </a:lnTo>
                  <a:lnTo>
                    <a:pt x="666750" y="350044"/>
                  </a:lnTo>
                  <a:lnTo>
                    <a:pt x="950119" y="3214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493BC341-85FD-4843-9087-EA10A0C666CE}"/>
                </a:ext>
              </a:extLst>
            </p:cNvPr>
            <p:cNvSpPr/>
            <p:nvPr/>
          </p:nvSpPr>
          <p:spPr>
            <a:xfrm>
              <a:off x="4278316" y="2819400"/>
              <a:ext cx="781050" cy="280988"/>
            </a:xfrm>
            <a:custGeom>
              <a:avLst/>
              <a:gdLst>
                <a:gd name="connsiteX0" fmla="*/ 326232 w 781050"/>
                <a:gd name="connsiteY0" fmla="*/ 257175 h 280988"/>
                <a:gd name="connsiteX1" fmla="*/ 30957 w 781050"/>
                <a:gd name="connsiteY1" fmla="*/ 280988 h 280988"/>
                <a:gd name="connsiteX2" fmla="*/ 0 w 781050"/>
                <a:gd name="connsiteY2" fmla="*/ 121444 h 280988"/>
                <a:gd name="connsiteX3" fmla="*/ 119063 w 781050"/>
                <a:gd name="connsiteY3" fmla="*/ 114300 h 280988"/>
                <a:gd name="connsiteX4" fmla="*/ 195263 w 781050"/>
                <a:gd name="connsiteY4" fmla="*/ 107156 h 280988"/>
                <a:gd name="connsiteX5" fmla="*/ 238125 w 781050"/>
                <a:gd name="connsiteY5" fmla="*/ 102394 h 280988"/>
                <a:gd name="connsiteX6" fmla="*/ 273844 w 781050"/>
                <a:gd name="connsiteY6" fmla="*/ 95250 h 280988"/>
                <a:gd name="connsiteX7" fmla="*/ 338138 w 781050"/>
                <a:gd name="connsiteY7" fmla="*/ 78581 h 280988"/>
                <a:gd name="connsiteX8" fmla="*/ 407194 w 781050"/>
                <a:gd name="connsiteY8" fmla="*/ 52388 h 280988"/>
                <a:gd name="connsiteX9" fmla="*/ 504825 w 781050"/>
                <a:gd name="connsiteY9" fmla="*/ 23813 h 280988"/>
                <a:gd name="connsiteX10" fmla="*/ 571500 w 781050"/>
                <a:gd name="connsiteY10" fmla="*/ 9525 h 280988"/>
                <a:gd name="connsiteX11" fmla="*/ 626269 w 781050"/>
                <a:gd name="connsiteY11" fmla="*/ 0 h 280988"/>
                <a:gd name="connsiteX12" fmla="*/ 671513 w 781050"/>
                <a:gd name="connsiteY12" fmla="*/ 0 h 280988"/>
                <a:gd name="connsiteX13" fmla="*/ 700088 w 781050"/>
                <a:gd name="connsiteY13" fmla="*/ 2381 h 280988"/>
                <a:gd name="connsiteX14" fmla="*/ 719138 w 781050"/>
                <a:gd name="connsiteY14" fmla="*/ 9525 h 280988"/>
                <a:gd name="connsiteX15" fmla="*/ 745332 w 781050"/>
                <a:gd name="connsiteY15" fmla="*/ 23813 h 280988"/>
                <a:gd name="connsiteX16" fmla="*/ 764382 w 781050"/>
                <a:gd name="connsiteY16" fmla="*/ 38100 h 280988"/>
                <a:gd name="connsiteX17" fmla="*/ 773907 w 781050"/>
                <a:gd name="connsiteY17" fmla="*/ 52388 h 280988"/>
                <a:gd name="connsiteX18" fmla="*/ 781050 w 781050"/>
                <a:gd name="connsiteY18" fmla="*/ 73819 h 280988"/>
                <a:gd name="connsiteX19" fmla="*/ 781050 w 781050"/>
                <a:gd name="connsiteY19" fmla="*/ 104775 h 280988"/>
                <a:gd name="connsiteX20" fmla="*/ 773907 w 781050"/>
                <a:gd name="connsiteY20" fmla="*/ 135731 h 280988"/>
                <a:gd name="connsiteX21" fmla="*/ 752475 w 781050"/>
                <a:gd name="connsiteY21" fmla="*/ 159544 h 280988"/>
                <a:gd name="connsiteX22" fmla="*/ 697707 w 781050"/>
                <a:gd name="connsiteY22" fmla="*/ 180975 h 280988"/>
                <a:gd name="connsiteX23" fmla="*/ 557213 w 781050"/>
                <a:gd name="connsiteY23" fmla="*/ 214313 h 280988"/>
                <a:gd name="connsiteX24" fmla="*/ 326232 w 781050"/>
                <a:gd name="connsiteY24" fmla="*/ 2571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280988">
                  <a:moveTo>
                    <a:pt x="326232" y="257175"/>
                  </a:moveTo>
                  <a:lnTo>
                    <a:pt x="30957" y="280988"/>
                  </a:lnTo>
                  <a:lnTo>
                    <a:pt x="0" y="121444"/>
                  </a:lnTo>
                  <a:lnTo>
                    <a:pt x="119063" y="114300"/>
                  </a:lnTo>
                  <a:lnTo>
                    <a:pt x="195263" y="107156"/>
                  </a:lnTo>
                  <a:lnTo>
                    <a:pt x="238125" y="102394"/>
                  </a:lnTo>
                  <a:lnTo>
                    <a:pt x="273844" y="95250"/>
                  </a:lnTo>
                  <a:lnTo>
                    <a:pt x="338138" y="78581"/>
                  </a:lnTo>
                  <a:lnTo>
                    <a:pt x="407194" y="52388"/>
                  </a:lnTo>
                  <a:lnTo>
                    <a:pt x="504825" y="23813"/>
                  </a:lnTo>
                  <a:lnTo>
                    <a:pt x="571500" y="9525"/>
                  </a:lnTo>
                  <a:lnTo>
                    <a:pt x="626269" y="0"/>
                  </a:lnTo>
                  <a:lnTo>
                    <a:pt x="671513" y="0"/>
                  </a:lnTo>
                  <a:lnTo>
                    <a:pt x="700088" y="2381"/>
                  </a:lnTo>
                  <a:lnTo>
                    <a:pt x="719138" y="9525"/>
                  </a:lnTo>
                  <a:lnTo>
                    <a:pt x="745332" y="23813"/>
                  </a:lnTo>
                  <a:lnTo>
                    <a:pt x="764382" y="38100"/>
                  </a:lnTo>
                  <a:lnTo>
                    <a:pt x="773907" y="52388"/>
                  </a:lnTo>
                  <a:lnTo>
                    <a:pt x="781050" y="73819"/>
                  </a:lnTo>
                  <a:lnTo>
                    <a:pt x="781050" y="104775"/>
                  </a:lnTo>
                  <a:lnTo>
                    <a:pt x="773907" y="135731"/>
                  </a:lnTo>
                  <a:lnTo>
                    <a:pt x="752475" y="159544"/>
                  </a:lnTo>
                  <a:lnTo>
                    <a:pt x="697707" y="180975"/>
                  </a:lnTo>
                  <a:lnTo>
                    <a:pt x="557213" y="214313"/>
                  </a:lnTo>
                  <a:lnTo>
                    <a:pt x="326232" y="2571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ABC493BD-2D3D-4D49-A237-7DE06BDC3AA6}"/>
                </a:ext>
              </a:extLst>
            </p:cNvPr>
            <p:cNvSpPr/>
            <p:nvPr/>
          </p:nvSpPr>
          <p:spPr>
            <a:xfrm>
              <a:off x="4338641" y="3535364"/>
              <a:ext cx="720725" cy="274637"/>
            </a:xfrm>
            <a:custGeom>
              <a:avLst/>
              <a:gdLst>
                <a:gd name="connsiteX0" fmla="*/ 538162 w 721518"/>
                <a:gd name="connsiteY0" fmla="*/ 230982 h 273844"/>
                <a:gd name="connsiteX1" fmla="*/ 409575 w 721518"/>
                <a:gd name="connsiteY1" fmla="*/ 261938 h 273844"/>
                <a:gd name="connsiteX2" fmla="*/ 369093 w 721518"/>
                <a:gd name="connsiteY2" fmla="*/ 269082 h 273844"/>
                <a:gd name="connsiteX3" fmla="*/ 321468 w 721518"/>
                <a:gd name="connsiteY3" fmla="*/ 273844 h 273844"/>
                <a:gd name="connsiteX4" fmla="*/ 261937 w 721518"/>
                <a:gd name="connsiteY4" fmla="*/ 273844 h 273844"/>
                <a:gd name="connsiteX5" fmla="*/ 209550 w 721518"/>
                <a:gd name="connsiteY5" fmla="*/ 266700 h 273844"/>
                <a:gd name="connsiteX6" fmla="*/ 11906 w 721518"/>
                <a:gd name="connsiteY6" fmla="*/ 238125 h 273844"/>
                <a:gd name="connsiteX7" fmla="*/ 0 w 721518"/>
                <a:gd name="connsiteY7" fmla="*/ 121444 h 273844"/>
                <a:gd name="connsiteX8" fmla="*/ 176212 w 721518"/>
                <a:gd name="connsiteY8" fmla="*/ 100013 h 273844"/>
                <a:gd name="connsiteX9" fmla="*/ 414337 w 721518"/>
                <a:gd name="connsiteY9" fmla="*/ 61913 h 273844"/>
                <a:gd name="connsiteX10" fmla="*/ 478631 w 721518"/>
                <a:gd name="connsiteY10" fmla="*/ 40482 h 273844"/>
                <a:gd name="connsiteX11" fmla="*/ 550068 w 721518"/>
                <a:gd name="connsiteY11" fmla="*/ 14288 h 273844"/>
                <a:gd name="connsiteX12" fmla="*/ 611981 w 721518"/>
                <a:gd name="connsiteY12" fmla="*/ 0 h 273844"/>
                <a:gd name="connsiteX13" fmla="*/ 650081 w 721518"/>
                <a:gd name="connsiteY13" fmla="*/ 2382 h 273844"/>
                <a:gd name="connsiteX14" fmla="*/ 671512 w 721518"/>
                <a:gd name="connsiteY14" fmla="*/ 9525 h 273844"/>
                <a:gd name="connsiteX15" fmla="*/ 695325 w 721518"/>
                <a:gd name="connsiteY15" fmla="*/ 26194 h 273844"/>
                <a:gd name="connsiteX16" fmla="*/ 711993 w 721518"/>
                <a:gd name="connsiteY16" fmla="*/ 50007 h 273844"/>
                <a:gd name="connsiteX17" fmla="*/ 719137 w 721518"/>
                <a:gd name="connsiteY17" fmla="*/ 85725 h 273844"/>
                <a:gd name="connsiteX18" fmla="*/ 721518 w 721518"/>
                <a:gd name="connsiteY18" fmla="*/ 121444 h 273844"/>
                <a:gd name="connsiteX19" fmla="*/ 716756 w 721518"/>
                <a:gd name="connsiteY19" fmla="*/ 145257 h 273844"/>
                <a:gd name="connsiteX20" fmla="*/ 702468 w 721518"/>
                <a:gd name="connsiteY20" fmla="*/ 169069 h 273844"/>
                <a:gd name="connsiteX21" fmla="*/ 669131 w 721518"/>
                <a:gd name="connsiteY21" fmla="*/ 188119 h 273844"/>
                <a:gd name="connsiteX22" fmla="*/ 538162 w 721518"/>
                <a:gd name="connsiteY22" fmla="*/ 230982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518" h="273844">
                  <a:moveTo>
                    <a:pt x="538162" y="230982"/>
                  </a:moveTo>
                  <a:lnTo>
                    <a:pt x="409575" y="261938"/>
                  </a:lnTo>
                  <a:lnTo>
                    <a:pt x="369093" y="269082"/>
                  </a:lnTo>
                  <a:lnTo>
                    <a:pt x="321468" y="273844"/>
                  </a:lnTo>
                  <a:lnTo>
                    <a:pt x="261937" y="273844"/>
                  </a:lnTo>
                  <a:lnTo>
                    <a:pt x="209550" y="266700"/>
                  </a:lnTo>
                  <a:lnTo>
                    <a:pt x="11906" y="238125"/>
                  </a:lnTo>
                  <a:lnTo>
                    <a:pt x="0" y="121444"/>
                  </a:lnTo>
                  <a:lnTo>
                    <a:pt x="176212" y="100013"/>
                  </a:lnTo>
                  <a:lnTo>
                    <a:pt x="414337" y="61913"/>
                  </a:lnTo>
                  <a:lnTo>
                    <a:pt x="478631" y="40482"/>
                  </a:lnTo>
                  <a:lnTo>
                    <a:pt x="550068" y="14288"/>
                  </a:lnTo>
                  <a:lnTo>
                    <a:pt x="611981" y="0"/>
                  </a:lnTo>
                  <a:lnTo>
                    <a:pt x="650081" y="2382"/>
                  </a:lnTo>
                  <a:lnTo>
                    <a:pt x="671512" y="9525"/>
                  </a:lnTo>
                  <a:lnTo>
                    <a:pt x="695325" y="26194"/>
                  </a:lnTo>
                  <a:lnTo>
                    <a:pt x="711993" y="50007"/>
                  </a:lnTo>
                  <a:lnTo>
                    <a:pt x="719137" y="85725"/>
                  </a:lnTo>
                  <a:lnTo>
                    <a:pt x="721518" y="121444"/>
                  </a:lnTo>
                  <a:lnTo>
                    <a:pt x="716756" y="145257"/>
                  </a:lnTo>
                  <a:lnTo>
                    <a:pt x="702468" y="169069"/>
                  </a:lnTo>
                  <a:lnTo>
                    <a:pt x="669131" y="188119"/>
                  </a:lnTo>
                  <a:lnTo>
                    <a:pt x="538162" y="23098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8576A167-5D9B-44FC-8B21-EE487E8142C2}"/>
                </a:ext>
              </a:extLst>
            </p:cNvPr>
            <p:cNvSpPr/>
            <p:nvPr/>
          </p:nvSpPr>
          <p:spPr>
            <a:xfrm rot="16200000">
              <a:off x="3883821" y="2831307"/>
              <a:ext cx="2643188" cy="434975"/>
            </a:xfrm>
            <a:custGeom>
              <a:avLst/>
              <a:gdLst>
                <a:gd name="connsiteX0" fmla="*/ 881062 w 2643187"/>
                <a:gd name="connsiteY0" fmla="*/ 431006 h 435769"/>
                <a:gd name="connsiteX1" fmla="*/ 21431 w 2643187"/>
                <a:gd name="connsiteY1" fmla="*/ 435769 h 435769"/>
                <a:gd name="connsiteX2" fmla="*/ 0 w 2643187"/>
                <a:gd name="connsiteY2" fmla="*/ 233362 h 435769"/>
                <a:gd name="connsiteX3" fmla="*/ 411956 w 2643187"/>
                <a:gd name="connsiteY3" fmla="*/ 228600 h 435769"/>
                <a:gd name="connsiteX4" fmla="*/ 1081087 w 2643187"/>
                <a:gd name="connsiteY4" fmla="*/ 221456 h 435769"/>
                <a:gd name="connsiteX5" fmla="*/ 1602581 w 2643187"/>
                <a:gd name="connsiteY5" fmla="*/ 207169 h 435769"/>
                <a:gd name="connsiteX6" fmla="*/ 2071687 w 2643187"/>
                <a:gd name="connsiteY6" fmla="*/ 192881 h 435769"/>
                <a:gd name="connsiteX7" fmla="*/ 2264569 w 2643187"/>
                <a:gd name="connsiteY7" fmla="*/ 185737 h 435769"/>
                <a:gd name="connsiteX8" fmla="*/ 2309812 w 2643187"/>
                <a:gd name="connsiteY8" fmla="*/ 180975 h 435769"/>
                <a:gd name="connsiteX9" fmla="*/ 2381250 w 2643187"/>
                <a:gd name="connsiteY9" fmla="*/ 157162 h 435769"/>
                <a:gd name="connsiteX10" fmla="*/ 2428875 w 2643187"/>
                <a:gd name="connsiteY10" fmla="*/ 130969 h 435769"/>
                <a:gd name="connsiteX11" fmla="*/ 2493169 w 2643187"/>
                <a:gd name="connsiteY11" fmla="*/ 92869 h 435769"/>
                <a:gd name="connsiteX12" fmla="*/ 2538412 w 2643187"/>
                <a:gd name="connsiteY12" fmla="*/ 57150 h 435769"/>
                <a:gd name="connsiteX13" fmla="*/ 2578894 w 2643187"/>
                <a:gd name="connsiteY13" fmla="*/ 21431 h 435769"/>
                <a:gd name="connsiteX14" fmla="*/ 2600325 w 2643187"/>
                <a:gd name="connsiteY14" fmla="*/ 7144 h 435769"/>
                <a:gd name="connsiteX15" fmla="*/ 2616994 w 2643187"/>
                <a:gd name="connsiteY15" fmla="*/ 0 h 435769"/>
                <a:gd name="connsiteX16" fmla="*/ 2633662 w 2643187"/>
                <a:gd name="connsiteY16" fmla="*/ 2381 h 435769"/>
                <a:gd name="connsiteX17" fmla="*/ 2643187 w 2643187"/>
                <a:gd name="connsiteY17" fmla="*/ 9525 h 435769"/>
                <a:gd name="connsiteX18" fmla="*/ 2643187 w 2643187"/>
                <a:gd name="connsiteY18" fmla="*/ 23812 h 435769"/>
                <a:gd name="connsiteX19" fmla="*/ 2628900 w 2643187"/>
                <a:gd name="connsiteY19" fmla="*/ 90487 h 435769"/>
                <a:gd name="connsiteX20" fmla="*/ 2593181 w 2643187"/>
                <a:gd name="connsiteY20" fmla="*/ 228600 h 435769"/>
                <a:gd name="connsiteX21" fmla="*/ 2547937 w 2643187"/>
                <a:gd name="connsiteY21" fmla="*/ 381000 h 435769"/>
                <a:gd name="connsiteX22" fmla="*/ 2526506 w 2643187"/>
                <a:gd name="connsiteY22" fmla="*/ 426244 h 435769"/>
                <a:gd name="connsiteX23" fmla="*/ 2395537 w 2643187"/>
                <a:gd name="connsiteY23" fmla="*/ 409575 h 435769"/>
                <a:gd name="connsiteX24" fmla="*/ 2005012 w 2643187"/>
                <a:gd name="connsiteY24" fmla="*/ 409575 h 435769"/>
                <a:gd name="connsiteX25" fmla="*/ 1340644 w 2643187"/>
                <a:gd name="connsiteY25" fmla="*/ 433387 h 435769"/>
                <a:gd name="connsiteX26" fmla="*/ 881062 w 2643187"/>
                <a:gd name="connsiteY26" fmla="*/ 4310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43187" h="435769">
                  <a:moveTo>
                    <a:pt x="881062" y="431006"/>
                  </a:moveTo>
                  <a:lnTo>
                    <a:pt x="21431" y="435769"/>
                  </a:lnTo>
                  <a:lnTo>
                    <a:pt x="0" y="233362"/>
                  </a:lnTo>
                  <a:lnTo>
                    <a:pt x="411956" y="228600"/>
                  </a:lnTo>
                  <a:lnTo>
                    <a:pt x="1081087" y="221456"/>
                  </a:lnTo>
                  <a:lnTo>
                    <a:pt x="1602581" y="207169"/>
                  </a:lnTo>
                  <a:lnTo>
                    <a:pt x="2071687" y="192881"/>
                  </a:lnTo>
                  <a:lnTo>
                    <a:pt x="2264569" y="185737"/>
                  </a:lnTo>
                  <a:lnTo>
                    <a:pt x="2309812" y="180975"/>
                  </a:lnTo>
                  <a:lnTo>
                    <a:pt x="2381250" y="157162"/>
                  </a:lnTo>
                  <a:lnTo>
                    <a:pt x="2428875" y="130969"/>
                  </a:lnTo>
                  <a:lnTo>
                    <a:pt x="2493169" y="92869"/>
                  </a:lnTo>
                  <a:lnTo>
                    <a:pt x="2538412" y="57150"/>
                  </a:lnTo>
                  <a:lnTo>
                    <a:pt x="2578894" y="21431"/>
                  </a:lnTo>
                  <a:lnTo>
                    <a:pt x="2600325" y="7144"/>
                  </a:lnTo>
                  <a:lnTo>
                    <a:pt x="2616994" y="0"/>
                  </a:lnTo>
                  <a:lnTo>
                    <a:pt x="2633662" y="2381"/>
                  </a:lnTo>
                  <a:lnTo>
                    <a:pt x="2643187" y="9525"/>
                  </a:lnTo>
                  <a:lnTo>
                    <a:pt x="2643187" y="23812"/>
                  </a:lnTo>
                  <a:lnTo>
                    <a:pt x="2628900" y="90487"/>
                  </a:lnTo>
                  <a:lnTo>
                    <a:pt x="2593181" y="228600"/>
                  </a:lnTo>
                  <a:lnTo>
                    <a:pt x="2547937" y="381000"/>
                  </a:lnTo>
                  <a:lnTo>
                    <a:pt x="2526506" y="426244"/>
                  </a:lnTo>
                  <a:lnTo>
                    <a:pt x="2395537" y="409575"/>
                  </a:lnTo>
                  <a:lnTo>
                    <a:pt x="2005012" y="409575"/>
                  </a:lnTo>
                  <a:lnTo>
                    <a:pt x="1340644" y="433387"/>
                  </a:lnTo>
                  <a:lnTo>
                    <a:pt x="881062" y="431006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46C82254-9A96-49E9-A872-EC2C7B12CC6A}"/>
                </a:ext>
              </a:extLst>
            </p:cNvPr>
            <p:cNvSpPr/>
            <p:nvPr/>
          </p:nvSpPr>
          <p:spPr>
            <a:xfrm rot="16200000">
              <a:off x="4748214" y="2109788"/>
              <a:ext cx="2700338" cy="1725613"/>
            </a:xfrm>
            <a:custGeom>
              <a:avLst/>
              <a:gdLst>
                <a:gd name="connsiteX0" fmla="*/ 1119187 w 2700337"/>
                <a:gd name="connsiteY0" fmla="*/ 1552575 h 1726406"/>
                <a:gd name="connsiteX1" fmla="*/ 369094 w 2700337"/>
                <a:gd name="connsiteY1" fmla="*/ 1516856 h 1726406"/>
                <a:gd name="connsiteX2" fmla="*/ 2381 w 2700337"/>
                <a:gd name="connsiteY2" fmla="*/ 1497806 h 1726406"/>
                <a:gd name="connsiteX3" fmla="*/ 0 w 2700337"/>
                <a:gd name="connsiteY3" fmla="*/ 1252537 h 1726406"/>
                <a:gd name="connsiteX4" fmla="*/ 383381 w 2700337"/>
                <a:gd name="connsiteY4" fmla="*/ 1266825 h 1726406"/>
                <a:gd name="connsiteX5" fmla="*/ 1042987 w 2700337"/>
                <a:gd name="connsiteY5" fmla="*/ 1295400 h 1726406"/>
                <a:gd name="connsiteX6" fmla="*/ 1454944 w 2700337"/>
                <a:gd name="connsiteY6" fmla="*/ 1312069 h 1726406"/>
                <a:gd name="connsiteX7" fmla="*/ 1902619 w 2700337"/>
                <a:gd name="connsiteY7" fmla="*/ 1331119 h 1726406"/>
                <a:gd name="connsiteX8" fmla="*/ 2307431 w 2700337"/>
                <a:gd name="connsiteY8" fmla="*/ 1347787 h 1726406"/>
                <a:gd name="connsiteX9" fmla="*/ 2347912 w 2700337"/>
                <a:gd name="connsiteY9" fmla="*/ 1345406 h 1726406"/>
                <a:gd name="connsiteX10" fmla="*/ 2381250 w 2700337"/>
                <a:gd name="connsiteY10" fmla="*/ 1335881 h 1726406"/>
                <a:gd name="connsiteX11" fmla="*/ 2409825 w 2700337"/>
                <a:gd name="connsiteY11" fmla="*/ 1321594 h 1726406"/>
                <a:gd name="connsiteX12" fmla="*/ 2436019 w 2700337"/>
                <a:gd name="connsiteY12" fmla="*/ 1297781 h 1726406"/>
                <a:gd name="connsiteX13" fmla="*/ 2452687 w 2700337"/>
                <a:gd name="connsiteY13" fmla="*/ 1264444 h 1726406"/>
                <a:gd name="connsiteX14" fmla="*/ 2459831 w 2700337"/>
                <a:gd name="connsiteY14" fmla="*/ 1231106 h 1726406"/>
                <a:gd name="connsiteX15" fmla="*/ 2462212 w 2700337"/>
                <a:gd name="connsiteY15" fmla="*/ 1169194 h 1726406"/>
                <a:gd name="connsiteX16" fmla="*/ 2428875 w 2700337"/>
                <a:gd name="connsiteY16" fmla="*/ 935831 h 1726406"/>
                <a:gd name="connsiteX17" fmla="*/ 2371725 w 2700337"/>
                <a:gd name="connsiteY17" fmla="*/ 516731 h 1726406"/>
                <a:gd name="connsiteX18" fmla="*/ 2312194 w 2700337"/>
                <a:gd name="connsiteY18" fmla="*/ 111919 h 1726406"/>
                <a:gd name="connsiteX19" fmla="*/ 2476500 w 2700337"/>
                <a:gd name="connsiteY19" fmla="*/ 0 h 1726406"/>
                <a:gd name="connsiteX20" fmla="*/ 2509837 w 2700337"/>
                <a:gd name="connsiteY20" fmla="*/ 211931 h 1726406"/>
                <a:gd name="connsiteX21" fmla="*/ 2540794 w 2700337"/>
                <a:gd name="connsiteY21" fmla="*/ 471487 h 1726406"/>
                <a:gd name="connsiteX22" fmla="*/ 2574131 w 2700337"/>
                <a:gd name="connsiteY22" fmla="*/ 738187 h 1726406"/>
                <a:gd name="connsiteX23" fmla="*/ 2605087 w 2700337"/>
                <a:gd name="connsiteY23" fmla="*/ 1002506 h 1726406"/>
                <a:gd name="connsiteX24" fmla="*/ 2636044 w 2700337"/>
                <a:gd name="connsiteY24" fmla="*/ 1228725 h 1726406"/>
                <a:gd name="connsiteX25" fmla="*/ 2647950 w 2700337"/>
                <a:gd name="connsiteY25" fmla="*/ 1264444 h 1726406"/>
                <a:gd name="connsiteX26" fmla="*/ 2690812 w 2700337"/>
                <a:gd name="connsiteY26" fmla="*/ 1335881 h 1726406"/>
                <a:gd name="connsiteX27" fmla="*/ 2700337 w 2700337"/>
                <a:gd name="connsiteY27" fmla="*/ 1357312 h 1726406"/>
                <a:gd name="connsiteX28" fmla="*/ 2695575 w 2700337"/>
                <a:gd name="connsiteY28" fmla="*/ 1378744 h 1726406"/>
                <a:gd name="connsiteX29" fmla="*/ 2647950 w 2700337"/>
                <a:gd name="connsiteY29" fmla="*/ 1485900 h 1726406"/>
                <a:gd name="connsiteX30" fmla="*/ 2557462 w 2700337"/>
                <a:gd name="connsiteY30" fmla="*/ 1633537 h 1726406"/>
                <a:gd name="connsiteX31" fmla="*/ 2505075 w 2700337"/>
                <a:gd name="connsiteY31" fmla="*/ 1709737 h 1726406"/>
                <a:gd name="connsiteX32" fmla="*/ 2490787 w 2700337"/>
                <a:gd name="connsiteY32" fmla="*/ 1724025 h 1726406"/>
                <a:gd name="connsiteX33" fmla="*/ 2474119 w 2700337"/>
                <a:gd name="connsiteY33" fmla="*/ 1726406 h 1726406"/>
                <a:gd name="connsiteX34" fmla="*/ 2447925 w 2700337"/>
                <a:gd name="connsiteY34" fmla="*/ 1721644 h 1726406"/>
                <a:gd name="connsiteX35" fmla="*/ 2407444 w 2700337"/>
                <a:gd name="connsiteY35" fmla="*/ 1683544 h 1726406"/>
                <a:gd name="connsiteX36" fmla="*/ 2371725 w 2700337"/>
                <a:gd name="connsiteY36" fmla="*/ 1652587 h 1726406"/>
                <a:gd name="connsiteX37" fmla="*/ 2340769 w 2700337"/>
                <a:gd name="connsiteY37" fmla="*/ 1631156 h 1726406"/>
                <a:gd name="connsiteX38" fmla="*/ 2312194 w 2700337"/>
                <a:gd name="connsiteY38" fmla="*/ 1619250 h 1726406"/>
                <a:gd name="connsiteX39" fmla="*/ 2257425 w 2700337"/>
                <a:gd name="connsiteY39" fmla="*/ 1612106 h 1726406"/>
                <a:gd name="connsiteX40" fmla="*/ 1912144 w 2700337"/>
                <a:gd name="connsiteY40" fmla="*/ 1593056 h 1726406"/>
                <a:gd name="connsiteX41" fmla="*/ 1119187 w 2700337"/>
                <a:gd name="connsiteY41" fmla="*/ 1552575 h 172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00337" h="1726406">
                  <a:moveTo>
                    <a:pt x="1119187" y="1552575"/>
                  </a:moveTo>
                  <a:lnTo>
                    <a:pt x="369094" y="1516856"/>
                  </a:lnTo>
                  <a:lnTo>
                    <a:pt x="2381" y="1497806"/>
                  </a:lnTo>
                  <a:cubicBezTo>
                    <a:pt x="1587" y="1416050"/>
                    <a:pt x="794" y="1334293"/>
                    <a:pt x="0" y="1252537"/>
                  </a:cubicBezTo>
                  <a:lnTo>
                    <a:pt x="383381" y="1266825"/>
                  </a:lnTo>
                  <a:lnTo>
                    <a:pt x="1042987" y="1295400"/>
                  </a:lnTo>
                  <a:lnTo>
                    <a:pt x="1454944" y="1312069"/>
                  </a:lnTo>
                  <a:lnTo>
                    <a:pt x="1902619" y="1331119"/>
                  </a:lnTo>
                  <a:lnTo>
                    <a:pt x="2307431" y="1347787"/>
                  </a:lnTo>
                  <a:lnTo>
                    <a:pt x="2347912" y="1345406"/>
                  </a:lnTo>
                  <a:lnTo>
                    <a:pt x="2381250" y="1335881"/>
                  </a:lnTo>
                  <a:lnTo>
                    <a:pt x="2409825" y="1321594"/>
                  </a:lnTo>
                  <a:lnTo>
                    <a:pt x="2436019" y="1297781"/>
                  </a:lnTo>
                  <a:lnTo>
                    <a:pt x="2452687" y="1264444"/>
                  </a:lnTo>
                  <a:lnTo>
                    <a:pt x="2459831" y="1231106"/>
                  </a:lnTo>
                  <a:cubicBezTo>
                    <a:pt x="2460625" y="1210469"/>
                    <a:pt x="2461418" y="1189831"/>
                    <a:pt x="2462212" y="1169194"/>
                  </a:cubicBezTo>
                  <a:lnTo>
                    <a:pt x="2428875" y="935831"/>
                  </a:lnTo>
                  <a:lnTo>
                    <a:pt x="2371725" y="516731"/>
                  </a:lnTo>
                  <a:lnTo>
                    <a:pt x="2312194" y="111919"/>
                  </a:lnTo>
                  <a:lnTo>
                    <a:pt x="2476500" y="0"/>
                  </a:lnTo>
                  <a:lnTo>
                    <a:pt x="2509837" y="211931"/>
                  </a:lnTo>
                  <a:lnTo>
                    <a:pt x="2540794" y="471487"/>
                  </a:lnTo>
                  <a:lnTo>
                    <a:pt x="2574131" y="738187"/>
                  </a:lnTo>
                  <a:lnTo>
                    <a:pt x="2605087" y="1002506"/>
                  </a:lnTo>
                  <a:lnTo>
                    <a:pt x="2636044" y="1228725"/>
                  </a:lnTo>
                  <a:lnTo>
                    <a:pt x="2647950" y="1264444"/>
                  </a:lnTo>
                  <a:lnTo>
                    <a:pt x="2690812" y="1335881"/>
                  </a:lnTo>
                  <a:lnTo>
                    <a:pt x="2700337" y="1357312"/>
                  </a:lnTo>
                  <a:lnTo>
                    <a:pt x="2695575" y="1378744"/>
                  </a:lnTo>
                  <a:lnTo>
                    <a:pt x="2647950" y="1485900"/>
                  </a:lnTo>
                  <a:lnTo>
                    <a:pt x="2557462" y="1633537"/>
                  </a:lnTo>
                  <a:lnTo>
                    <a:pt x="2505075" y="1709737"/>
                  </a:lnTo>
                  <a:lnTo>
                    <a:pt x="2490787" y="1724025"/>
                  </a:lnTo>
                  <a:lnTo>
                    <a:pt x="2474119" y="1726406"/>
                  </a:lnTo>
                  <a:lnTo>
                    <a:pt x="2447925" y="1721644"/>
                  </a:lnTo>
                  <a:lnTo>
                    <a:pt x="2407444" y="1683544"/>
                  </a:lnTo>
                  <a:lnTo>
                    <a:pt x="2371725" y="1652587"/>
                  </a:lnTo>
                  <a:lnTo>
                    <a:pt x="2340769" y="1631156"/>
                  </a:lnTo>
                  <a:lnTo>
                    <a:pt x="2312194" y="1619250"/>
                  </a:lnTo>
                  <a:lnTo>
                    <a:pt x="2257425" y="1612106"/>
                  </a:lnTo>
                  <a:lnTo>
                    <a:pt x="1912144" y="1593056"/>
                  </a:lnTo>
                  <a:lnTo>
                    <a:pt x="1119187" y="1552575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06D5F4FB-3DCA-4A51-993C-F0AD2B31FFD9}"/>
                </a:ext>
              </a:extLst>
            </p:cNvPr>
            <p:cNvSpPr/>
            <p:nvPr/>
          </p:nvSpPr>
          <p:spPr>
            <a:xfrm>
              <a:off x="5324476" y="2266951"/>
              <a:ext cx="1057275" cy="315913"/>
            </a:xfrm>
            <a:custGeom>
              <a:avLst/>
              <a:gdLst>
                <a:gd name="connsiteX0" fmla="*/ 681038 w 1057275"/>
                <a:gd name="connsiteY0" fmla="*/ 266700 h 316706"/>
                <a:gd name="connsiteX1" fmla="*/ 561975 w 1057275"/>
                <a:gd name="connsiteY1" fmla="*/ 292894 h 316706"/>
                <a:gd name="connsiteX2" fmla="*/ 473869 w 1057275"/>
                <a:gd name="connsiteY2" fmla="*/ 307181 h 316706"/>
                <a:gd name="connsiteX3" fmla="*/ 409575 w 1057275"/>
                <a:gd name="connsiteY3" fmla="*/ 314325 h 316706"/>
                <a:gd name="connsiteX4" fmla="*/ 357188 w 1057275"/>
                <a:gd name="connsiteY4" fmla="*/ 316706 h 316706"/>
                <a:gd name="connsiteX5" fmla="*/ 326231 w 1057275"/>
                <a:gd name="connsiteY5" fmla="*/ 314325 h 316706"/>
                <a:gd name="connsiteX6" fmla="*/ 302419 w 1057275"/>
                <a:gd name="connsiteY6" fmla="*/ 309563 h 316706"/>
                <a:gd name="connsiteX7" fmla="*/ 226219 w 1057275"/>
                <a:gd name="connsiteY7" fmla="*/ 280988 h 316706"/>
                <a:gd name="connsiteX8" fmla="*/ 145256 w 1057275"/>
                <a:gd name="connsiteY8" fmla="*/ 233363 h 316706"/>
                <a:gd name="connsiteX9" fmla="*/ 88106 w 1057275"/>
                <a:gd name="connsiteY9" fmla="*/ 197644 h 316706"/>
                <a:gd name="connsiteX10" fmla="*/ 54769 w 1057275"/>
                <a:gd name="connsiteY10" fmla="*/ 171450 h 316706"/>
                <a:gd name="connsiteX11" fmla="*/ 28575 w 1057275"/>
                <a:gd name="connsiteY11" fmla="*/ 150019 h 316706"/>
                <a:gd name="connsiteX12" fmla="*/ 7144 w 1057275"/>
                <a:gd name="connsiteY12" fmla="*/ 121444 h 316706"/>
                <a:gd name="connsiteX13" fmla="*/ 0 w 1057275"/>
                <a:gd name="connsiteY13" fmla="*/ 100013 h 316706"/>
                <a:gd name="connsiteX14" fmla="*/ 0 w 1057275"/>
                <a:gd name="connsiteY14" fmla="*/ 80963 h 316706"/>
                <a:gd name="connsiteX15" fmla="*/ 4763 w 1057275"/>
                <a:gd name="connsiteY15" fmla="*/ 61913 h 316706"/>
                <a:gd name="connsiteX16" fmla="*/ 33338 w 1057275"/>
                <a:gd name="connsiteY16" fmla="*/ 52388 h 316706"/>
                <a:gd name="connsiteX17" fmla="*/ 69056 w 1057275"/>
                <a:gd name="connsiteY17" fmla="*/ 64294 h 316706"/>
                <a:gd name="connsiteX18" fmla="*/ 104775 w 1057275"/>
                <a:gd name="connsiteY18" fmla="*/ 85725 h 316706"/>
                <a:gd name="connsiteX19" fmla="*/ 154781 w 1057275"/>
                <a:gd name="connsiteY19" fmla="*/ 102394 h 316706"/>
                <a:gd name="connsiteX20" fmla="*/ 216694 w 1057275"/>
                <a:gd name="connsiteY20" fmla="*/ 111919 h 316706"/>
                <a:gd name="connsiteX21" fmla="*/ 297656 w 1057275"/>
                <a:gd name="connsiteY21" fmla="*/ 114300 h 316706"/>
                <a:gd name="connsiteX22" fmla="*/ 378619 w 1057275"/>
                <a:gd name="connsiteY22" fmla="*/ 107156 h 316706"/>
                <a:gd name="connsiteX23" fmla="*/ 457200 w 1057275"/>
                <a:gd name="connsiteY23" fmla="*/ 100013 h 316706"/>
                <a:gd name="connsiteX24" fmla="*/ 561975 w 1057275"/>
                <a:gd name="connsiteY24" fmla="*/ 78581 h 316706"/>
                <a:gd name="connsiteX25" fmla="*/ 695325 w 1057275"/>
                <a:gd name="connsiteY25" fmla="*/ 42863 h 316706"/>
                <a:gd name="connsiteX26" fmla="*/ 795338 w 1057275"/>
                <a:gd name="connsiteY26" fmla="*/ 19050 h 316706"/>
                <a:gd name="connsiteX27" fmla="*/ 883444 w 1057275"/>
                <a:gd name="connsiteY27" fmla="*/ 0 h 316706"/>
                <a:gd name="connsiteX28" fmla="*/ 940594 w 1057275"/>
                <a:gd name="connsiteY28" fmla="*/ 2381 h 316706"/>
                <a:gd name="connsiteX29" fmla="*/ 985838 w 1057275"/>
                <a:gd name="connsiteY29" fmla="*/ 11906 h 316706"/>
                <a:gd name="connsiteX30" fmla="*/ 1014413 w 1057275"/>
                <a:gd name="connsiteY30" fmla="*/ 21431 h 316706"/>
                <a:gd name="connsiteX31" fmla="*/ 1033463 w 1057275"/>
                <a:gd name="connsiteY31" fmla="*/ 33338 h 316706"/>
                <a:gd name="connsiteX32" fmla="*/ 1045369 w 1057275"/>
                <a:gd name="connsiteY32" fmla="*/ 47625 h 316706"/>
                <a:gd name="connsiteX33" fmla="*/ 1054894 w 1057275"/>
                <a:gd name="connsiteY33" fmla="*/ 69056 h 316706"/>
                <a:gd name="connsiteX34" fmla="*/ 1057275 w 1057275"/>
                <a:gd name="connsiteY34" fmla="*/ 97631 h 316706"/>
                <a:gd name="connsiteX35" fmla="*/ 1045369 w 1057275"/>
                <a:gd name="connsiteY35" fmla="*/ 121444 h 316706"/>
                <a:gd name="connsiteX36" fmla="*/ 1019175 w 1057275"/>
                <a:gd name="connsiteY36" fmla="*/ 147638 h 316706"/>
                <a:gd name="connsiteX37" fmla="*/ 969169 w 1057275"/>
                <a:gd name="connsiteY37" fmla="*/ 180975 h 316706"/>
                <a:gd name="connsiteX38" fmla="*/ 852488 w 1057275"/>
                <a:gd name="connsiteY38" fmla="*/ 223838 h 316706"/>
                <a:gd name="connsiteX39" fmla="*/ 681038 w 1057275"/>
                <a:gd name="connsiteY39" fmla="*/ 266700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7275" h="316706">
                  <a:moveTo>
                    <a:pt x="681038" y="266700"/>
                  </a:moveTo>
                  <a:lnTo>
                    <a:pt x="561975" y="292894"/>
                  </a:lnTo>
                  <a:lnTo>
                    <a:pt x="473869" y="307181"/>
                  </a:lnTo>
                  <a:lnTo>
                    <a:pt x="409575" y="314325"/>
                  </a:lnTo>
                  <a:lnTo>
                    <a:pt x="357188" y="316706"/>
                  </a:lnTo>
                  <a:lnTo>
                    <a:pt x="326231" y="314325"/>
                  </a:lnTo>
                  <a:lnTo>
                    <a:pt x="302419" y="309563"/>
                  </a:lnTo>
                  <a:lnTo>
                    <a:pt x="226219" y="280988"/>
                  </a:lnTo>
                  <a:lnTo>
                    <a:pt x="145256" y="233363"/>
                  </a:lnTo>
                  <a:lnTo>
                    <a:pt x="88106" y="197644"/>
                  </a:lnTo>
                  <a:lnTo>
                    <a:pt x="54769" y="171450"/>
                  </a:lnTo>
                  <a:lnTo>
                    <a:pt x="28575" y="150019"/>
                  </a:lnTo>
                  <a:lnTo>
                    <a:pt x="7144" y="121444"/>
                  </a:lnTo>
                  <a:lnTo>
                    <a:pt x="0" y="100013"/>
                  </a:lnTo>
                  <a:lnTo>
                    <a:pt x="0" y="80963"/>
                  </a:lnTo>
                  <a:lnTo>
                    <a:pt x="4763" y="61913"/>
                  </a:lnTo>
                  <a:lnTo>
                    <a:pt x="33338" y="52388"/>
                  </a:lnTo>
                  <a:lnTo>
                    <a:pt x="69056" y="64294"/>
                  </a:lnTo>
                  <a:lnTo>
                    <a:pt x="104775" y="85725"/>
                  </a:lnTo>
                  <a:lnTo>
                    <a:pt x="154781" y="102394"/>
                  </a:lnTo>
                  <a:lnTo>
                    <a:pt x="216694" y="111919"/>
                  </a:lnTo>
                  <a:lnTo>
                    <a:pt x="297656" y="114300"/>
                  </a:lnTo>
                  <a:lnTo>
                    <a:pt x="378619" y="107156"/>
                  </a:lnTo>
                  <a:lnTo>
                    <a:pt x="457200" y="100013"/>
                  </a:lnTo>
                  <a:lnTo>
                    <a:pt x="561975" y="78581"/>
                  </a:lnTo>
                  <a:lnTo>
                    <a:pt x="695325" y="42863"/>
                  </a:lnTo>
                  <a:lnTo>
                    <a:pt x="795338" y="19050"/>
                  </a:lnTo>
                  <a:lnTo>
                    <a:pt x="883444" y="0"/>
                  </a:lnTo>
                  <a:lnTo>
                    <a:pt x="940594" y="2381"/>
                  </a:lnTo>
                  <a:lnTo>
                    <a:pt x="985838" y="11906"/>
                  </a:lnTo>
                  <a:lnTo>
                    <a:pt x="1014413" y="21431"/>
                  </a:lnTo>
                  <a:lnTo>
                    <a:pt x="1033463" y="33338"/>
                  </a:lnTo>
                  <a:lnTo>
                    <a:pt x="1045369" y="47625"/>
                  </a:lnTo>
                  <a:lnTo>
                    <a:pt x="1054894" y="69056"/>
                  </a:lnTo>
                  <a:lnTo>
                    <a:pt x="1057275" y="97631"/>
                  </a:lnTo>
                  <a:lnTo>
                    <a:pt x="1045369" y="121444"/>
                  </a:lnTo>
                  <a:lnTo>
                    <a:pt x="1019175" y="147638"/>
                  </a:lnTo>
                  <a:lnTo>
                    <a:pt x="969169" y="180975"/>
                  </a:lnTo>
                  <a:lnTo>
                    <a:pt x="852488" y="223838"/>
                  </a:lnTo>
                  <a:lnTo>
                    <a:pt x="681038" y="266700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F973D7BD-A72B-4F41-8CEA-DC45705D7026}"/>
                </a:ext>
              </a:extLst>
            </p:cNvPr>
            <p:cNvSpPr/>
            <p:nvPr/>
          </p:nvSpPr>
          <p:spPr>
            <a:xfrm>
              <a:off x="5353051" y="2982913"/>
              <a:ext cx="442913" cy="895350"/>
            </a:xfrm>
            <a:custGeom>
              <a:avLst/>
              <a:gdLst>
                <a:gd name="connsiteX0" fmla="*/ 214313 w 442913"/>
                <a:gd name="connsiteY0" fmla="*/ 404813 h 895350"/>
                <a:gd name="connsiteX1" fmla="*/ 183356 w 442913"/>
                <a:gd name="connsiteY1" fmla="*/ 252413 h 895350"/>
                <a:gd name="connsiteX2" fmla="*/ 169069 w 442913"/>
                <a:gd name="connsiteY2" fmla="*/ 192882 h 895350"/>
                <a:gd name="connsiteX3" fmla="*/ 152400 w 442913"/>
                <a:gd name="connsiteY3" fmla="*/ 157163 h 895350"/>
                <a:gd name="connsiteX4" fmla="*/ 130969 w 442913"/>
                <a:gd name="connsiteY4" fmla="*/ 135732 h 895350"/>
                <a:gd name="connsiteX5" fmla="*/ 104775 w 442913"/>
                <a:gd name="connsiteY5" fmla="*/ 119063 h 895350"/>
                <a:gd name="connsiteX6" fmla="*/ 61913 w 442913"/>
                <a:gd name="connsiteY6" fmla="*/ 109538 h 895350"/>
                <a:gd name="connsiteX7" fmla="*/ 23813 w 442913"/>
                <a:gd name="connsiteY7" fmla="*/ 100013 h 895350"/>
                <a:gd name="connsiteX8" fmla="*/ 0 w 442913"/>
                <a:gd name="connsiteY8" fmla="*/ 4763 h 895350"/>
                <a:gd name="connsiteX9" fmla="*/ 73819 w 442913"/>
                <a:gd name="connsiteY9" fmla="*/ 0 h 895350"/>
                <a:gd name="connsiteX10" fmla="*/ 128588 w 442913"/>
                <a:gd name="connsiteY10" fmla="*/ 4763 h 895350"/>
                <a:gd name="connsiteX11" fmla="*/ 171450 w 442913"/>
                <a:gd name="connsiteY11" fmla="*/ 11907 h 895350"/>
                <a:gd name="connsiteX12" fmla="*/ 221456 w 442913"/>
                <a:gd name="connsiteY12" fmla="*/ 28575 h 895350"/>
                <a:gd name="connsiteX13" fmla="*/ 264319 w 442913"/>
                <a:gd name="connsiteY13" fmla="*/ 50007 h 895350"/>
                <a:gd name="connsiteX14" fmla="*/ 307181 w 442913"/>
                <a:gd name="connsiteY14" fmla="*/ 83344 h 895350"/>
                <a:gd name="connsiteX15" fmla="*/ 326231 w 442913"/>
                <a:gd name="connsiteY15" fmla="*/ 169069 h 895350"/>
                <a:gd name="connsiteX16" fmla="*/ 350044 w 442913"/>
                <a:gd name="connsiteY16" fmla="*/ 250032 h 895350"/>
                <a:gd name="connsiteX17" fmla="*/ 369094 w 442913"/>
                <a:gd name="connsiteY17" fmla="*/ 319088 h 895350"/>
                <a:gd name="connsiteX18" fmla="*/ 400050 w 442913"/>
                <a:gd name="connsiteY18" fmla="*/ 461963 h 895350"/>
                <a:gd name="connsiteX19" fmla="*/ 431006 w 442913"/>
                <a:gd name="connsiteY19" fmla="*/ 647700 h 895350"/>
                <a:gd name="connsiteX20" fmla="*/ 442913 w 442913"/>
                <a:gd name="connsiteY20" fmla="*/ 738188 h 895350"/>
                <a:gd name="connsiteX21" fmla="*/ 442913 w 442913"/>
                <a:gd name="connsiteY21" fmla="*/ 783432 h 895350"/>
                <a:gd name="connsiteX22" fmla="*/ 433388 w 442913"/>
                <a:gd name="connsiteY22" fmla="*/ 835819 h 895350"/>
                <a:gd name="connsiteX23" fmla="*/ 426244 w 442913"/>
                <a:gd name="connsiteY23" fmla="*/ 859632 h 895350"/>
                <a:gd name="connsiteX24" fmla="*/ 414338 w 442913"/>
                <a:gd name="connsiteY24" fmla="*/ 871538 h 895350"/>
                <a:gd name="connsiteX25" fmla="*/ 392906 w 442913"/>
                <a:gd name="connsiteY25" fmla="*/ 885825 h 895350"/>
                <a:gd name="connsiteX26" fmla="*/ 364331 w 442913"/>
                <a:gd name="connsiteY26" fmla="*/ 895350 h 895350"/>
                <a:gd name="connsiteX27" fmla="*/ 345281 w 442913"/>
                <a:gd name="connsiteY27" fmla="*/ 895350 h 895350"/>
                <a:gd name="connsiteX28" fmla="*/ 323850 w 442913"/>
                <a:gd name="connsiteY28" fmla="*/ 885825 h 895350"/>
                <a:gd name="connsiteX29" fmla="*/ 297656 w 442913"/>
                <a:gd name="connsiteY29" fmla="*/ 864394 h 895350"/>
                <a:gd name="connsiteX30" fmla="*/ 271463 w 442913"/>
                <a:gd name="connsiteY30" fmla="*/ 828675 h 895350"/>
                <a:gd name="connsiteX31" fmla="*/ 247650 w 442913"/>
                <a:gd name="connsiteY31" fmla="*/ 781050 h 895350"/>
                <a:gd name="connsiteX32" fmla="*/ 238125 w 442913"/>
                <a:gd name="connsiteY32" fmla="*/ 742950 h 895350"/>
                <a:gd name="connsiteX33" fmla="*/ 238125 w 442913"/>
                <a:gd name="connsiteY33" fmla="*/ 704850 h 895350"/>
                <a:gd name="connsiteX34" fmla="*/ 245269 w 442913"/>
                <a:gd name="connsiteY34" fmla="*/ 657225 h 895350"/>
                <a:gd name="connsiteX35" fmla="*/ 233363 w 442913"/>
                <a:gd name="connsiteY35" fmla="*/ 521494 h 895350"/>
                <a:gd name="connsiteX36" fmla="*/ 214313 w 442913"/>
                <a:gd name="connsiteY36" fmla="*/ 404813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913" h="895350">
                  <a:moveTo>
                    <a:pt x="214313" y="404813"/>
                  </a:moveTo>
                  <a:lnTo>
                    <a:pt x="183356" y="252413"/>
                  </a:lnTo>
                  <a:lnTo>
                    <a:pt x="169069" y="192882"/>
                  </a:lnTo>
                  <a:lnTo>
                    <a:pt x="152400" y="157163"/>
                  </a:lnTo>
                  <a:lnTo>
                    <a:pt x="130969" y="135732"/>
                  </a:lnTo>
                  <a:lnTo>
                    <a:pt x="104775" y="119063"/>
                  </a:lnTo>
                  <a:lnTo>
                    <a:pt x="61913" y="109538"/>
                  </a:lnTo>
                  <a:lnTo>
                    <a:pt x="23813" y="100013"/>
                  </a:lnTo>
                  <a:lnTo>
                    <a:pt x="0" y="4763"/>
                  </a:lnTo>
                  <a:lnTo>
                    <a:pt x="73819" y="0"/>
                  </a:lnTo>
                  <a:lnTo>
                    <a:pt x="128588" y="4763"/>
                  </a:lnTo>
                  <a:lnTo>
                    <a:pt x="171450" y="11907"/>
                  </a:lnTo>
                  <a:lnTo>
                    <a:pt x="221456" y="28575"/>
                  </a:lnTo>
                  <a:lnTo>
                    <a:pt x="264319" y="50007"/>
                  </a:lnTo>
                  <a:lnTo>
                    <a:pt x="307181" y="83344"/>
                  </a:lnTo>
                  <a:lnTo>
                    <a:pt x="326231" y="169069"/>
                  </a:lnTo>
                  <a:lnTo>
                    <a:pt x="350044" y="250032"/>
                  </a:lnTo>
                  <a:lnTo>
                    <a:pt x="369094" y="319088"/>
                  </a:lnTo>
                  <a:lnTo>
                    <a:pt x="400050" y="461963"/>
                  </a:lnTo>
                  <a:lnTo>
                    <a:pt x="431006" y="647700"/>
                  </a:lnTo>
                  <a:lnTo>
                    <a:pt x="442913" y="738188"/>
                  </a:lnTo>
                  <a:lnTo>
                    <a:pt x="442913" y="783432"/>
                  </a:lnTo>
                  <a:lnTo>
                    <a:pt x="433388" y="835819"/>
                  </a:lnTo>
                  <a:lnTo>
                    <a:pt x="426244" y="859632"/>
                  </a:lnTo>
                  <a:lnTo>
                    <a:pt x="414338" y="871538"/>
                  </a:lnTo>
                  <a:lnTo>
                    <a:pt x="392906" y="885825"/>
                  </a:lnTo>
                  <a:lnTo>
                    <a:pt x="364331" y="895350"/>
                  </a:lnTo>
                  <a:lnTo>
                    <a:pt x="345281" y="895350"/>
                  </a:lnTo>
                  <a:lnTo>
                    <a:pt x="323850" y="885825"/>
                  </a:lnTo>
                  <a:lnTo>
                    <a:pt x="297656" y="864394"/>
                  </a:lnTo>
                  <a:lnTo>
                    <a:pt x="271463" y="828675"/>
                  </a:lnTo>
                  <a:lnTo>
                    <a:pt x="247650" y="781050"/>
                  </a:lnTo>
                  <a:lnTo>
                    <a:pt x="238125" y="742950"/>
                  </a:lnTo>
                  <a:lnTo>
                    <a:pt x="238125" y="704850"/>
                  </a:lnTo>
                  <a:lnTo>
                    <a:pt x="245269" y="657225"/>
                  </a:lnTo>
                  <a:lnTo>
                    <a:pt x="233363" y="521494"/>
                  </a:lnTo>
                  <a:lnTo>
                    <a:pt x="214313" y="404813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B66CF809-47D6-4277-916B-992A43B8BE78}"/>
                </a:ext>
              </a:extLst>
            </p:cNvPr>
            <p:cNvSpPr/>
            <p:nvPr/>
          </p:nvSpPr>
          <p:spPr>
            <a:xfrm>
              <a:off x="5576889" y="2890838"/>
              <a:ext cx="892175" cy="876300"/>
            </a:xfrm>
            <a:custGeom>
              <a:avLst/>
              <a:gdLst>
                <a:gd name="connsiteX0" fmla="*/ 350043 w 892968"/>
                <a:gd name="connsiteY0" fmla="*/ 230981 h 876300"/>
                <a:gd name="connsiteX1" fmla="*/ 78581 w 892968"/>
                <a:gd name="connsiteY1" fmla="*/ 300037 h 876300"/>
                <a:gd name="connsiteX2" fmla="*/ 0 w 892968"/>
                <a:gd name="connsiteY2" fmla="*/ 178593 h 876300"/>
                <a:gd name="connsiteX3" fmla="*/ 97631 w 892968"/>
                <a:gd name="connsiteY3" fmla="*/ 152400 h 876300"/>
                <a:gd name="connsiteX4" fmla="*/ 369093 w 892968"/>
                <a:gd name="connsiteY4" fmla="*/ 88106 h 876300"/>
                <a:gd name="connsiteX5" fmla="*/ 552450 w 892968"/>
                <a:gd name="connsiteY5" fmla="*/ 50006 h 876300"/>
                <a:gd name="connsiteX6" fmla="*/ 666750 w 892968"/>
                <a:gd name="connsiteY6" fmla="*/ 0 h 876300"/>
                <a:gd name="connsiteX7" fmla="*/ 683418 w 892968"/>
                <a:gd name="connsiteY7" fmla="*/ 4762 h 876300"/>
                <a:gd name="connsiteX8" fmla="*/ 719137 w 892968"/>
                <a:gd name="connsiteY8" fmla="*/ 21431 h 876300"/>
                <a:gd name="connsiteX9" fmla="*/ 776287 w 892968"/>
                <a:gd name="connsiteY9" fmla="*/ 54768 h 876300"/>
                <a:gd name="connsiteX10" fmla="*/ 842962 w 892968"/>
                <a:gd name="connsiteY10" fmla="*/ 104775 h 876300"/>
                <a:gd name="connsiteX11" fmla="*/ 866775 w 892968"/>
                <a:gd name="connsiteY11" fmla="*/ 126206 h 876300"/>
                <a:gd name="connsiteX12" fmla="*/ 881062 w 892968"/>
                <a:gd name="connsiteY12" fmla="*/ 145256 h 876300"/>
                <a:gd name="connsiteX13" fmla="*/ 890587 w 892968"/>
                <a:gd name="connsiteY13" fmla="*/ 164306 h 876300"/>
                <a:gd name="connsiteX14" fmla="*/ 892968 w 892968"/>
                <a:gd name="connsiteY14" fmla="*/ 180975 h 876300"/>
                <a:gd name="connsiteX15" fmla="*/ 883443 w 892968"/>
                <a:gd name="connsiteY15" fmla="*/ 204787 h 876300"/>
                <a:gd name="connsiteX16" fmla="*/ 857250 w 892968"/>
                <a:gd name="connsiteY16" fmla="*/ 233362 h 876300"/>
                <a:gd name="connsiteX17" fmla="*/ 823912 w 892968"/>
                <a:gd name="connsiteY17" fmla="*/ 269081 h 876300"/>
                <a:gd name="connsiteX18" fmla="*/ 800100 w 892968"/>
                <a:gd name="connsiteY18" fmla="*/ 302418 h 876300"/>
                <a:gd name="connsiteX19" fmla="*/ 785812 w 892968"/>
                <a:gd name="connsiteY19" fmla="*/ 340518 h 876300"/>
                <a:gd name="connsiteX20" fmla="*/ 776287 w 892968"/>
                <a:gd name="connsiteY20" fmla="*/ 411956 h 876300"/>
                <a:gd name="connsiteX21" fmla="*/ 764381 w 892968"/>
                <a:gd name="connsiteY21" fmla="*/ 633412 h 876300"/>
                <a:gd name="connsiteX22" fmla="*/ 757237 w 892968"/>
                <a:gd name="connsiteY22" fmla="*/ 728662 h 876300"/>
                <a:gd name="connsiteX23" fmla="*/ 750093 w 892968"/>
                <a:gd name="connsiteY23" fmla="*/ 766762 h 876300"/>
                <a:gd name="connsiteX24" fmla="*/ 740568 w 892968"/>
                <a:gd name="connsiteY24" fmla="*/ 800100 h 876300"/>
                <a:gd name="connsiteX25" fmla="*/ 728662 w 892968"/>
                <a:gd name="connsiteY25" fmla="*/ 828675 h 876300"/>
                <a:gd name="connsiteX26" fmla="*/ 711993 w 892968"/>
                <a:gd name="connsiteY26" fmla="*/ 852487 h 876300"/>
                <a:gd name="connsiteX27" fmla="*/ 688181 w 892968"/>
                <a:gd name="connsiteY27" fmla="*/ 864393 h 876300"/>
                <a:gd name="connsiteX28" fmla="*/ 669131 w 892968"/>
                <a:gd name="connsiteY28" fmla="*/ 873918 h 876300"/>
                <a:gd name="connsiteX29" fmla="*/ 642937 w 892968"/>
                <a:gd name="connsiteY29" fmla="*/ 876300 h 876300"/>
                <a:gd name="connsiteX30" fmla="*/ 626268 w 892968"/>
                <a:gd name="connsiteY30" fmla="*/ 871537 h 876300"/>
                <a:gd name="connsiteX31" fmla="*/ 609600 w 892968"/>
                <a:gd name="connsiteY31" fmla="*/ 859631 h 876300"/>
                <a:gd name="connsiteX32" fmla="*/ 595312 w 892968"/>
                <a:gd name="connsiteY32" fmla="*/ 838200 h 876300"/>
                <a:gd name="connsiteX33" fmla="*/ 571500 w 892968"/>
                <a:gd name="connsiteY33" fmla="*/ 762000 h 876300"/>
                <a:gd name="connsiteX34" fmla="*/ 578643 w 892968"/>
                <a:gd name="connsiteY34" fmla="*/ 683418 h 876300"/>
                <a:gd name="connsiteX35" fmla="*/ 578643 w 892968"/>
                <a:gd name="connsiteY35" fmla="*/ 326231 h 876300"/>
                <a:gd name="connsiteX36" fmla="*/ 576262 w 892968"/>
                <a:gd name="connsiteY36" fmla="*/ 259556 h 876300"/>
                <a:gd name="connsiteX37" fmla="*/ 566737 w 892968"/>
                <a:gd name="connsiteY37" fmla="*/ 233362 h 876300"/>
                <a:gd name="connsiteX38" fmla="*/ 554831 w 892968"/>
                <a:gd name="connsiteY38" fmla="*/ 216693 h 876300"/>
                <a:gd name="connsiteX39" fmla="*/ 533400 w 892968"/>
                <a:gd name="connsiteY39" fmla="*/ 202406 h 876300"/>
                <a:gd name="connsiteX40" fmla="*/ 502443 w 892968"/>
                <a:gd name="connsiteY40" fmla="*/ 200025 h 876300"/>
                <a:gd name="connsiteX41" fmla="*/ 350043 w 892968"/>
                <a:gd name="connsiteY41" fmla="*/ 230981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2968" h="876300">
                  <a:moveTo>
                    <a:pt x="350043" y="230981"/>
                  </a:moveTo>
                  <a:lnTo>
                    <a:pt x="78581" y="300037"/>
                  </a:lnTo>
                  <a:lnTo>
                    <a:pt x="0" y="178593"/>
                  </a:lnTo>
                  <a:lnTo>
                    <a:pt x="97631" y="152400"/>
                  </a:lnTo>
                  <a:lnTo>
                    <a:pt x="369093" y="88106"/>
                  </a:lnTo>
                  <a:lnTo>
                    <a:pt x="552450" y="50006"/>
                  </a:lnTo>
                  <a:lnTo>
                    <a:pt x="666750" y="0"/>
                  </a:lnTo>
                  <a:lnTo>
                    <a:pt x="683418" y="4762"/>
                  </a:lnTo>
                  <a:lnTo>
                    <a:pt x="719137" y="21431"/>
                  </a:lnTo>
                  <a:lnTo>
                    <a:pt x="776287" y="54768"/>
                  </a:lnTo>
                  <a:lnTo>
                    <a:pt x="842962" y="104775"/>
                  </a:lnTo>
                  <a:lnTo>
                    <a:pt x="866775" y="126206"/>
                  </a:lnTo>
                  <a:lnTo>
                    <a:pt x="881062" y="145256"/>
                  </a:lnTo>
                  <a:lnTo>
                    <a:pt x="890587" y="164306"/>
                  </a:lnTo>
                  <a:lnTo>
                    <a:pt x="892968" y="180975"/>
                  </a:lnTo>
                  <a:lnTo>
                    <a:pt x="883443" y="204787"/>
                  </a:lnTo>
                  <a:lnTo>
                    <a:pt x="857250" y="233362"/>
                  </a:lnTo>
                  <a:lnTo>
                    <a:pt x="823912" y="269081"/>
                  </a:lnTo>
                  <a:lnTo>
                    <a:pt x="800100" y="302418"/>
                  </a:lnTo>
                  <a:lnTo>
                    <a:pt x="785812" y="340518"/>
                  </a:lnTo>
                  <a:lnTo>
                    <a:pt x="776287" y="411956"/>
                  </a:lnTo>
                  <a:lnTo>
                    <a:pt x="764381" y="633412"/>
                  </a:lnTo>
                  <a:lnTo>
                    <a:pt x="757237" y="728662"/>
                  </a:lnTo>
                  <a:lnTo>
                    <a:pt x="750093" y="766762"/>
                  </a:lnTo>
                  <a:lnTo>
                    <a:pt x="740568" y="800100"/>
                  </a:lnTo>
                  <a:lnTo>
                    <a:pt x="728662" y="828675"/>
                  </a:lnTo>
                  <a:lnTo>
                    <a:pt x="711993" y="852487"/>
                  </a:lnTo>
                  <a:lnTo>
                    <a:pt x="688181" y="864393"/>
                  </a:lnTo>
                  <a:lnTo>
                    <a:pt x="669131" y="873918"/>
                  </a:lnTo>
                  <a:lnTo>
                    <a:pt x="642937" y="876300"/>
                  </a:lnTo>
                  <a:lnTo>
                    <a:pt x="626268" y="871537"/>
                  </a:lnTo>
                  <a:lnTo>
                    <a:pt x="609600" y="859631"/>
                  </a:lnTo>
                  <a:lnTo>
                    <a:pt x="595312" y="838200"/>
                  </a:lnTo>
                  <a:lnTo>
                    <a:pt x="571500" y="762000"/>
                  </a:lnTo>
                  <a:lnTo>
                    <a:pt x="578643" y="683418"/>
                  </a:lnTo>
                  <a:lnTo>
                    <a:pt x="578643" y="326231"/>
                  </a:lnTo>
                  <a:cubicBezTo>
                    <a:pt x="577849" y="304006"/>
                    <a:pt x="580627" y="278606"/>
                    <a:pt x="576262" y="259556"/>
                  </a:cubicBezTo>
                  <a:lnTo>
                    <a:pt x="566737" y="233362"/>
                  </a:lnTo>
                  <a:lnTo>
                    <a:pt x="554831" y="216693"/>
                  </a:lnTo>
                  <a:lnTo>
                    <a:pt x="533400" y="202406"/>
                  </a:lnTo>
                  <a:lnTo>
                    <a:pt x="502443" y="200025"/>
                  </a:lnTo>
                  <a:lnTo>
                    <a:pt x="350043" y="230981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44F6B249-1EE1-4C6B-AB72-4F168666B7B8}"/>
                </a:ext>
              </a:extLst>
            </p:cNvPr>
            <p:cNvSpPr/>
            <p:nvPr/>
          </p:nvSpPr>
          <p:spPr>
            <a:xfrm>
              <a:off x="5713413" y="3538538"/>
              <a:ext cx="487362" cy="222250"/>
            </a:xfrm>
            <a:custGeom>
              <a:avLst/>
              <a:gdLst>
                <a:gd name="connsiteX0" fmla="*/ 257175 w 488156"/>
                <a:gd name="connsiteY0" fmla="*/ 171450 h 221456"/>
                <a:gd name="connsiteX1" fmla="*/ 16669 w 488156"/>
                <a:gd name="connsiteY1" fmla="*/ 221456 h 221456"/>
                <a:gd name="connsiteX2" fmla="*/ 0 w 488156"/>
                <a:gd name="connsiteY2" fmla="*/ 80962 h 221456"/>
                <a:gd name="connsiteX3" fmla="*/ 173831 w 488156"/>
                <a:gd name="connsiteY3" fmla="*/ 50006 h 221456"/>
                <a:gd name="connsiteX4" fmla="*/ 469106 w 488156"/>
                <a:gd name="connsiteY4" fmla="*/ 0 h 221456"/>
                <a:gd name="connsiteX5" fmla="*/ 488156 w 488156"/>
                <a:gd name="connsiteY5" fmla="*/ 130968 h 221456"/>
                <a:gd name="connsiteX6" fmla="*/ 257175 w 488156"/>
                <a:gd name="connsiteY6" fmla="*/ 171450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156" h="221456">
                  <a:moveTo>
                    <a:pt x="257175" y="171450"/>
                  </a:moveTo>
                  <a:lnTo>
                    <a:pt x="16669" y="221456"/>
                  </a:lnTo>
                  <a:lnTo>
                    <a:pt x="0" y="80962"/>
                  </a:lnTo>
                  <a:lnTo>
                    <a:pt x="173831" y="50006"/>
                  </a:lnTo>
                  <a:lnTo>
                    <a:pt x="469106" y="0"/>
                  </a:lnTo>
                  <a:lnTo>
                    <a:pt x="488156" y="130968"/>
                  </a:lnTo>
                  <a:lnTo>
                    <a:pt x="257175" y="171450"/>
                  </a:lnTo>
                  <a:close/>
                </a:path>
              </a:pathLst>
            </a:custGeom>
            <a:solidFill>
              <a:srgbClr val="FF101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ABF781F3-045E-4249-A506-2A7179F1993B}"/>
                </a:ext>
              </a:extLst>
            </p:cNvPr>
            <p:cNvSpPr/>
            <p:nvPr/>
          </p:nvSpPr>
          <p:spPr>
            <a:xfrm>
              <a:off x="6940551" y="2016126"/>
              <a:ext cx="1203325" cy="2314575"/>
            </a:xfrm>
            <a:custGeom>
              <a:avLst/>
              <a:gdLst>
                <a:gd name="connsiteX0" fmla="*/ 790575 w 1203325"/>
                <a:gd name="connsiteY0" fmla="*/ 596900 h 2314575"/>
                <a:gd name="connsiteX1" fmla="*/ 822325 w 1203325"/>
                <a:gd name="connsiteY1" fmla="*/ 384175 h 2314575"/>
                <a:gd name="connsiteX2" fmla="*/ 822325 w 1203325"/>
                <a:gd name="connsiteY2" fmla="*/ 336550 h 2314575"/>
                <a:gd name="connsiteX3" fmla="*/ 815975 w 1203325"/>
                <a:gd name="connsiteY3" fmla="*/ 295275 h 2314575"/>
                <a:gd name="connsiteX4" fmla="*/ 806450 w 1203325"/>
                <a:gd name="connsiteY4" fmla="*/ 257175 h 2314575"/>
                <a:gd name="connsiteX5" fmla="*/ 787400 w 1203325"/>
                <a:gd name="connsiteY5" fmla="*/ 238125 h 2314575"/>
                <a:gd name="connsiteX6" fmla="*/ 758825 w 1203325"/>
                <a:gd name="connsiteY6" fmla="*/ 228600 h 2314575"/>
                <a:gd name="connsiteX7" fmla="*/ 625475 w 1203325"/>
                <a:gd name="connsiteY7" fmla="*/ 238125 h 2314575"/>
                <a:gd name="connsiteX8" fmla="*/ 488950 w 1203325"/>
                <a:gd name="connsiteY8" fmla="*/ 247650 h 2314575"/>
                <a:gd name="connsiteX9" fmla="*/ 352425 w 1203325"/>
                <a:gd name="connsiteY9" fmla="*/ 250825 h 2314575"/>
                <a:gd name="connsiteX10" fmla="*/ 263525 w 1203325"/>
                <a:gd name="connsiteY10" fmla="*/ 254000 h 2314575"/>
                <a:gd name="connsiteX11" fmla="*/ 247650 w 1203325"/>
                <a:gd name="connsiteY11" fmla="*/ 254000 h 2314575"/>
                <a:gd name="connsiteX12" fmla="*/ 222250 w 1203325"/>
                <a:gd name="connsiteY12" fmla="*/ 247650 h 2314575"/>
                <a:gd name="connsiteX13" fmla="*/ 171450 w 1203325"/>
                <a:gd name="connsiteY13" fmla="*/ 225425 h 2314575"/>
                <a:gd name="connsiteX14" fmla="*/ 120650 w 1203325"/>
                <a:gd name="connsiteY14" fmla="*/ 180975 h 2314575"/>
                <a:gd name="connsiteX15" fmla="*/ 66675 w 1203325"/>
                <a:gd name="connsiteY15" fmla="*/ 130175 h 2314575"/>
                <a:gd name="connsiteX16" fmla="*/ 31750 w 1203325"/>
                <a:gd name="connsiteY16" fmla="*/ 88900 h 2314575"/>
                <a:gd name="connsiteX17" fmla="*/ 6350 w 1203325"/>
                <a:gd name="connsiteY17" fmla="*/ 50800 h 2314575"/>
                <a:gd name="connsiteX18" fmla="*/ 0 w 1203325"/>
                <a:gd name="connsiteY18" fmla="*/ 28575 h 2314575"/>
                <a:gd name="connsiteX19" fmla="*/ 3175 w 1203325"/>
                <a:gd name="connsiteY19" fmla="*/ 15875 h 2314575"/>
                <a:gd name="connsiteX20" fmla="*/ 12700 w 1203325"/>
                <a:gd name="connsiteY20" fmla="*/ 6350 h 2314575"/>
                <a:gd name="connsiteX21" fmla="*/ 41275 w 1203325"/>
                <a:gd name="connsiteY21" fmla="*/ 0 h 2314575"/>
                <a:gd name="connsiteX22" fmla="*/ 69850 w 1203325"/>
                <a:gd name="connsiteY22" fmla="*/ 0 h 2314575"/>
                <a:gd name="connsiteX23" fmla="*/ 92075 w 1203325"/>
                <a:gd name="connsiteY23" fmla="*/ 6350 h 2314575"/>
                <a:gd name="connsiteX24" fmla="*/ 130175 w 1203325"/>
                <a:gd name="connsiteY24" fmla="*/ 25400 h 2314575"/>
                <a:gd name="connsiteX25" fmla="*/ 200025 w 1203325"/>
                <a:gd name="connsiteY25" fmla="*/ 60325 h 2314575"/>
                <a:gd name="connsiteX26" fmla="*/ 260350 w 1203325"/>
                <a:gd name="connsiteY26" fmla="*/ 82550 h 2314575"/>
                <a:gd name="connsiteX27" fmla="*/ 298450 w 1203325"/>
                <a:gd name="connsiteY27" fmla="*/ 95250 h 2314575"/>
                <a:gd name="connsiteX28" fmla="*/ 317500 w 1203325"/>
                <a:gd name="connsiteY28" fmla="*/ 98425 h 2314575"/>
                <a:gd name="connsiteX29" fmla="*/ 441325 w 1203325"/>
                <a:gd name="connsiteY29" fmla="*/ 88900 h 2314575"/>
                <a:gd name="connsiteX30" fmla="*/ 676275 w 1203325"/>
                <a:gd name="connsiteY30" fmla="*/ 60325 h 2314575"/>
                <a:gd name="connsiteX31" fmla="*/ 771525 w 1203325"/>
                <a:gd name="connsiteY31" fmla="*/ 44450 h 2314575"/>
                <a:gd name="connsiteX32" fmla="*/ 841375 w 1203325"/>
                <a:gd name="connsiteY32" fmla="*/ 31750 h 2314575"/>
                <a:gd name="connsiteX33" fmla="*/ 889000 w 1203325"/>
                <a:gd name="connsiteY33" fmla="*/ 15875 h 2314575"/>
                <a:gd name="connsiteX34" fmla="*/ 917575 w 1203325"/>
                <a:gd name="connsiteY34" fmla="*/ 3175 h 2314575"/>
                <a:gd name="connsiteX35" fmla="*/ 936625 w 1203325"/>
                <a:gd name="connsiteY35" fmla="*/ 3175 h 2314575"/>
                <a:gd name="connsiteX36" fmla="*/ 971550 w 1203325"/>
                <a:gd name="connsiteY36" fmla="*/ 12700 h 2314575"/>
                <a:gd name="connsiteX37" fmla="*/ 1025525 w 1203325"/>
                <a:gd name="connsiteY37" fmla="*/ 44450 h 2314575"/>
                <a:gd name="connsiteX38" fmla="*/ 1066800 w 1203325"/>
                <a:gd name="connsiteY38" fmla="*/ 76200 h 2314575"/>
                <a:gd name="connsiteX39" fmla="*/ 1136650 w 1203325"/>
                <a:gd name="connsiteY39" fmla="*/ 142875 h 2314575"/>
                <a:gd name="connsiteX40" fmla="*/ 1177925 w 1203325"/>
                <a:gd name="connsiteY40" fmla="*/ 184150 h 2314575"/>
                <a:gd name="connsiteX41" fmla="*/ 1196975 w 1203325"/>
                <a:gd name="connsiteY41" fmla="*/ 209550 h 2314575"/>
                <a:gd name="connsiteX42" fmla="*/ 1203325 w 1203325"/>
                <a:gd name="connsiteY42" fmla="*/ 228600 h 2314575"/>
                <a:gd name="connsiteX43" fmla="*/ 1200150 w 1203325"/>
                <a:gd name="connsiteY43" fmla="*/ 244475 h 2314575"/>
                <a:gd name="connsiteX44" fmla="*/ 1174750 w 1203325"/>
                <a:gd name="connsiteY44" fmla="*/ 279400 h 2314575"/>
                <a:gd name="connsiteX45" fmla="*/ 1117600 w 1203325"/>
                <a:gd name="connsiteY45" fmla="*/ 339725 h 2314575"/>
                <a:gd name="connsiteX46" fmla="*/ 1089025 w 1203325"/>
                <a:gd name="connsiteY46" fmla="*/ 384175 h 2314575"/>
                <a:gd name="connsiteX47" fmla="*/ 1050925 w 1203325"/>
                <a:gd name="connsiteY47" fmla="*/ 593725 h 2314575"/>
                <a:gd name="connsiteX48" fmla="*/ 971550 w 1203325"/>
                <a:gd name="connsiteY48" fmla="*/ 1054100 h 2314575"/>
                <a:gd name="connsiteX49" fmla="*/ 882650 w 1203325"/>
                <a:gd name="connsiteY49" fmla="*/ 1520825 h 2314575"/>
                <a:gd name="connsiteX50" fmla="*/ 800100 w 1203325"/>
                <a:gd name="connsiteY50" fmla="*/ 1962150 h 2314575"/>
                <a:gd name="connsiteX51" fmla="*/ 733425 w 1203325"/>
                <a:gd name="connsiteY51" fmla="*/ 2314575 h 2314575"/>
                <a:gd name="connsiteX52" fmla="*/ 546100 w 1203325"/>
                <a:gd name="connsiteY52" fmla="*/ 2276475 h 2314575"/>
                <a:gd name="connsiteX53" fmla="*/ 581025 w 1203325"/>
                <a:gd name="connsiteY53" fmla="*/ 2006600 h 2314575"/>
                <a:gd name="connsiteX54" fmla="*/ 615950 w 1203325"/>
                <a:gd name="connsiteY54" fmla="*/ 1733550 h 2314575"/>
                <a:gd name="connsiteX55" fmla="*/ 638175 w 1203325"/>
                <a:gd name="connsiteY55" fmla="*/ 1520825 h 2314575"/>
                <a:gd name="connsiteX56" fmla="*/ 660400 w 1203325"/>
                <a:gd name="connsiteY56" fmla="*/ 1377950 h 2314575"/>
                <a:gd name="connsiteX57" fmla="*/ 711200 w 1203325"/>
                <a:gd name="connsiteY57" fmla="*/ 1085850 h 2314575"/>
                <a:gd name="connsiteX58" fmla="*/ 758825 w 1203325"/>
                <a:gd name="connsiteY58" fmla="*/ 815975 h 2314575"/>
                <a:gd name="connsiteX59" fmla="*/ 781050 w 1203325"/>
                <a:gd name="connsiteY59" fmla="*/ 711200 h 2314575"/>
                <a:gd name="connsiteX60" fmla="*/ 790575 w 1203325"/>
                <a:gd name="connsiteY60" fmla="*/ 596900 h 2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03325" h="2314575">
                  <a:moveTo>
                    <a:pt x="790575" y="596900"/>
                  </a:moveTo>
                  <a:lnTo>
                    <a:pt x="822325" y="384175"/>
                  </a:lnTo>
                  <a:lnTo>
                    <a:pt x="822325" y="336550"/>
                  </a:lnTo>
                  <a:lnTo>
                    <a:pt x="815975" y="295275"/>
                  </a:lnTo>
                  <a:lnTo>
                    <a:pt x="806450" y="257175"/>
                  </a:lnTo>
                  <a:lnTo>
                    <a:pt x="787400" y="238125"/>
                  </a:lnTo>
                  <a:lnTo>
                    <a:pt x="758825" y="228600"/>
                  </a:lnTo>
                  <a:lnTo>
                    <a:pt x="625475" y="238125"/>
                  </a:lnTo>
                  <a:lnTo>
                    <a:pt x="488950" y="247650"/>
                  </a:lnTo>
                  <a:lnTo>
                    <a:pt x="352425" y="250825"/>
                  </a:lnTo>
                  <a:lnTo>
                    <a:pt x="263525" y="254000"/>
                  </a:lnTo>
                  <a:lnTo>
                    <a:pt x="247650" y="254000"/>
                  </a:lnTo>
                  <a:lnTo>
                    <a:pt x="222250" y="247650"/>
                  </a:lnTo>
                  <a:lnTo>
                    <a:pt x="171450" y="225425"/>
                  </a:lnTo>
                  <a:lnTo>
                    <a:pt x="120650" y="180975"/>
                  </a:lnTo>
                  <a:lnTo>
                    <a:pt x="66675" y="130175"/>
                  </a:lnTo>
                  <a:lnTo>
                    <a:pt x="31750" y="88900"/>
                  </a:lnTo>
                  <a:lnTo>
                    <a:pt x="6350" y="50800"/>
                  </a:lnTo>
                  <a:lnTo>
                    <a:pt x="0" y="28575"/>
                  </a:lnTo>
                  <a:lnTo>
                    <a:pt x="3175" y="15875"/>
                  </a:lnTo>
                  <a:lnTo>
                    <a:pt x="12700" y="6350"/>
                  </a:lnTo>
                  <a:lnTo>
                    <a:pt x="41275" y="0"/>
                  </a:lnTo>
                  <a:lnTo>
                    <a:pt x="69850" y="0"/>
                  </a:lnTo>
                  <a:lnTo>
                    <a:pt x="92075" y="6350"/>
                  </a:lnTo>
                  <a:lnTo>
                    <a:pt x="130175" y="25400"/>
                  </a:lnTo>
                  <a:lnTo>
                    <a:pt x="200025" y="60325"/>
                  </a:lnTo>
                  <a:lnTo>
                    <a:pt x="260350" y="82550"/>
                  </a:lnTo>
                  <a:lnTo>
                    <a:pt x="298450" y="95250"/>
                  </a:lnTo>
                  <a:lnTo>
                    <a:pt x="317500" y="98425"/>
                  </a:lnTo>
                  <a:lnTo>
                    <a:pt x="441325" y="88900"/>
                  </a:lnTo>
                  <a:lnTo>
                    <a:pt x="676275" y="60325"/>
                  </a:lnTo>
                  <a:lnTo>
                    <a:pt x="771525" y="44450"/>
                  </a:lnTo>
                  <a:lnTo>
                    <a:pt x="841375" y="31750"/>
                  </a:lnTo>
                  <a:lnTo>
                    <a:pt x="889000" y="15875"/>
                  </a:lnTo>
                  <a:lnTo>
                    <a:pt x="917575" y="3175"/>
                  </a:lnTo>
                  <a:lnTo>
                    <a:pt x="936625" y="3175"/>
                  </a:lnTo>
                  <a:lnTo>
                    <a:pt x="971550" y="12700"/>
                  </a:lnTo>
                  <a:lnTo>
                    <a:pt x="1025525" y="44450"/>
                  </a:lnTo>
                  <a:lnTo>
                    <a:pt x="1066800" y="76200"/>
                  </a:lnTo>
                  <a:lnTo>
                    <a:pt x="1136650" y="142875"/>
                  </a:lnTo>
                  <a:lnTo>
                    <a:pt x="1177925" y="184150"/>
                  </a:lnTo>
                  <a:lnTo>
                    <a:pt x="1196975" y="209550"/>
                  </a:lnTo>
                  <a:lnTo>
                    <a:pt x="1203325" y="228600"/>
                  </a:lnTo>
                  <a:lnTo>
                    <a:pt x="1200150" y="244475"/>
                  </a:lnTo>
                  <a:lnTo>
                    <a:pt x="1174750" y="279400"/>
                  </a:lnTo>
                  <a:lnTo>
                    <a:pt x="1117600" y="339725"/>
                  </a:lnTo>
                  <a:lnTo>
                    <a:pt x="1089025" y="384175"/>
                  </a:lnTo>
                  <a:lnTo>
                    <a:pt x="1050925" y="593725"/>
                  </a:lnTo>
                  <a:lnTo>
                    <a:pt x="971550" y="1054100"/>
                  </a:lnTo>
                  <a:lnTo>
                    <a:pt x="882650" y="1520825"/>
                  </a:lnTo>
                  <a:lnTo>
                    <a:pt x="800100" y="1962150"/>
                  </a:lnTo>
                  <a:lnTo>
                    <a:pt x="733425" y="2314575"/>
                  </a:lnTo>
                  <a:lnTo>
                    <a:pt x="546100" y="2276475"/>
                  </a:lnTo>
                  <a:lnTo>
                    <a:pt x="581025" y="2006600"/>
                  </a:lnTo>
                  <a:lnTo>
                    <a:pt x="615950" y="1733550"/>
                  </a:lnTo>
                  <a:lnTo>
                    <a:pt x="638175" y="1520825"/>
                  </a:lnTo>
                  <a:lnTo>
                    <a:pt x="660400" y="1377950"/>
                  </a:lnTo>
                  <a:lnTo>
                    <a:pt x="711200" y="1085850"/>
                  </a:lnTo>
                  <a:lnTo>
                    <a:pt x="758825" y="815975"/>
                  </a:lnTo>
                  <a:lnTo>
                    <a:pt x="781050" y="711200"/>
                  </a:lnTo>
                  <a:lnTo>
                    <a:pt x="790575" y="5969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20E8E3BE-161E-4721-A2AE-897C02CFA8A2}"/>
                </a:ext>
              </a:extLst>
            </p:cNvPr>
            <p:cNvSpPr/>
            <p:nvPr/>
          </p:nvSpPr>
          <p:spPr>
            <a:xfrm>
              <a:off x="6897688" y="2652714"/>
              <a:ext cx="889000" cy="288925"/>
            </a:xfrm>
            <a:custGeom>
              <a:avLst/>
              <a:gdLst>
                <a:gd name="connsiteX0" fmla="*/ 633413 w 888207"/>
                <a:gd name="connsiteY0" fmla="*/ 233362 h 288131"/>
                <a:gd name="connsiteX1" fmla="*/ 476250 w 888207"/>
                <a:gd name="connsiteY1" fmla="*/ 266700 h 288131"/>
                <a:gd name="connsiteX2" fmla="*/ 357188 w 888207"/>
                <a:gd name="connsiteY2" fmla="*/ 283368 h 288131"/>
                <a:gd name="connsiteX3" fmla="*/ 302419 w 888207"/>
                <a:gd name="connsiteY3" fmla="*/ 288131 h 288131"/>
                <a:gd name="connsiteX4" fmla="*/ 254794 w 888207"/>
                <a:gd name="connsiteY4" fmla="*/ 288131 h 288131"/>
                <a:gd name="connsiteX5" fmla="*/ 214313 w 888207"/>
                <a:gd name="connsiteY5" fmla="*/ 280987 h 288131"/>
                <a:gd name="connsiteX6" fmla="*/ 180975 w 888207"/>
                <a:gd name="connsiteY6" fmla="*/ 269081 h 288131"/>
                <a:gd name="connsiteX7" fmla="*/ 157163 w 888207"/>
                <a:gd name="connsiteY7" fmla="*/ 257175 h 288131"/>
                <a:gd name="connsiteX8" fmla="*/ 130969 w 888207"/>
                <a:gd name="connsiteY8" fmla="*/ 240506 h 288131"/>
                <a:gd name="connsiteX9" fmla="*/ 107157 w 888207"/>
                <a:gd name="connsiteY9" fmla="*/ 216693 h 288131"/>
                <a:gd name="connsiteX10" fmla="*/ 76200 w 888207"/>
                <a:gd name="connsiteY10" fmla="*/ 176212 h 288131"/>
                <a:gd name="connsiteX11" fmla="*/ 52388 w 888207"/>
                <a:gd name="connsiteY11" fmla="*/ 140493 h 288131"/>
                <a:gd name="connsiteX12" fmla="*/ 26194 w 888207"/>
                <a:gd name="connsiteY12" fmla="*/ 95250 h 288131"/>
                <a:gd name="connsiteX13" fmla="*/ 7144 w 888207"/>
                <a:gd name="connsiteY13" fmla="*/ 52387 h 288131"/>
                <a:gd name="connsiteX14" fmla="*/ 0 w 888207"/>
                <a:gd name="connsiteY14" fmla="*/ 26193 h 288131"/>
                <a:gd name="connsiteX15" fmla="*/ 2382 w 888207"/>
                <a:gd name="connsiteY15" fmla="*/ 7143 h 288131"/>
                <a:gd name="connsiteX16" fmla="*/ 11907 w 888207"/>
                <a:gd name="connsiteY16" fmla="*/ 0 h 288131"/>
                <a:gd name="connsiteX17" fmla="*/ 28575 w 888207"/>
                <a:gd name="connsiteY17" fmla="*/ 0 h 288131"/>
                <a:gd name="connsiteX18" fmla="*/ 50007 w 888207"/>
                <a:gd name="connsiteY18" fmla="*/ 7143 h 288131"/>
                <a:gd name="connsiteX19" fmla="*/ 90488 w 888207"/>
                <a:gd name="connsiteY19" fmla="*/ 33337 h 288131"/>
                <a:gd name="connsiteX20" fmla="*/ 130969 w 888207"/>
                <a:gd name="connsiteY20" fmla="*/ 54768 h 288131"/>
                <a:gd name="connsiteX21" fmla="*/ 166688 w 888207"/>
                <a:gd name="connsiteY21" fmla="*/ 71437 h 288131"/>
                <a:gd name="connsiteX22" fmla="*/ 223838 w 888207"/>
                <a:gd name="connsiteY22" fmla="*/ 92868 h 288131"/>
                <a:gd name="connsiteX23" fmla="*/ 285750 w 888207"/>
                <a:gd name="connsiteY23" fmla="*/ 104775 h 288131"/>
                <a:gd name="connsiteX24" fmla="*/ 357188 w 888207"/>
                <a:gd name="connsiteY24" fmla="*/ 104775 h 288131"/>
                <a:gd name="connsiteX25" fmla="*/ 621507 w 888207"/>
                <a:gd name="connsiteY25" fmla="*/ 80962 h 288131"/>
                <a:gd name="connsiteX26" fmla="*/ 888207 w 888207"/>
                <a:gd name="connsiteY26" fmla="*/ 54768 h 288131"/>
                <a:gd name="connsiteX27" fmla="*/ 878682 w 888207"/>
                <a:gd name="connsiteY27" fmla="*/ 176212 h 288131"/>
                <a:gd name="connsiteX28" fmla="*/ 762000 w 888207"/>
                <a:gd name="connsiteY28" fmla="*/ 204787 h 288131"/>
                <a:gd name="connsiteX29" fmla="*/ 633413 w 888207"/>
                <a:gd name="connsiteY29" fmla="*/ 2333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207" h="288131">
                  <a:moveTo>
                    <a:pt x="633413" y="233362"/>
                  </a:moveTo>
                  <a:lnTo>
                    <a:pt x="476250" y="266700"/>
                  </a:lnTo>
                  <a:lnTo>
                    <a:pt x="357188" y="283368"/>
                  </a:lnTo>
                  <a:lnTo>
                    <a:pt x="302419" y="288131"/>
                  </a:lnTo>
                  <a:lnTo>
                    <a:pt x="254794" y="288131"/>
                  </a:lnTo>
                  <a:lnTo>
                    <a:pt x="214313" y="280987"/>
                  </a:lnTo>
                  <a:lnTo>
                    <a:pt x="180975" y="269081"/>
                  </a:lnTo>
                  <a:lnTo>
                    <a:pt x="157163" y="257175"/>
                  </a:lnTo>
                  <a:lnTo>
                    <a:pt x="130969" y="240506"/>
                  </a:lnTo>
                  <a:lnTo>
                    <a:pt x="107157" y="216693"/>
                  </a:lnTo>
                  <a:lnTo>
                    <a:pt x="76200" y="176212"/>
                  </a:lnTo>
                  <a:lnTo>
                    <a:pt x="52388" y="140493"/>
                  </a:lnTo>
                  <a:lnTo>
                    <a:pt x="26194" y="95250"/>
                  </a:lnTo>
                  <a:lnTo>
                    <a:pt x="7144" y="52387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0007" y="7143"/>
                  </a:lnTo>
                  <a:lnTo>
                    <a:pt x="90488" y="33337"/>
                  </a:lnTo>
                  <a:lnTo>
                    <a:pt x="130969" y="54768"/>
                  </a:lnTo>
                  <a:lnTo>
                    <a:pt x="166688" y="71437"/>
                  </a:lnTo>
                  <a:lnTo>
                    <a:pt x="223838" y="92868"/>
                  </a:lnTo>
                  <a:lnTo>
                    <a:pt x="285750" y="104775"/>
                  </a:lnTo>
                  <a:lnTo>
                    <a:pt x="357188" y="104775"/>
                  </a:lnTo>
                  <a:lnTo>
                    <a:pt x="621507" y="80962"/>
                  </a:lnTo>
                  <a:lnTo>
                    <a:pt x="888207" y="54768"/>
                  </a:lnTo>
                  <a:lnTo>
                    <a:pt x="878682" y="176212"/>
                  </a:lnTo>
                  <a:lnTo>
                    <a:pt x="762000" y="204787"/>
                  </a:lnTo>
                  <a:lnTo>
                    <a:pt x="633413" y="2333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5AA08388-7FF4-4310-A713-2CE0AAB5EB26}"/>
                </a:ext>
              </a:extLst>
            </p:cNvPr>
            <p:cNvSpPr/>
            <p:nvPr/>
          </p:nvSpPr>
          <p:spPr>
            <a:xfrm>
              <a:off x="6877050" y="3348039"/>
              <a:ext cx="795338" cy="263525"/>
            </a:xfrm>
            <a:custGeom>
              <a:avLst/>
              <a:gdLst>
                <a:gd name="connsiteX0" fmla="*/ 638175 w 795338"/>
                <a:gd name="connsiteY0" fmla="*/ 197643 h 264318"/>
                <a:gd name="connsiteX1" fmla="*/ 419100 w 795338"/>
                <a:gd name="connsiteY1" fmla="*/ 221456 h 264318"/>
                <a:gd name="connsiteX2" fmla="*/ 342900 w 795338"/>
                <a:gd name="connsiteY2" fmla="*/ 240506 h 264318"/>
                <a:gd name="connsiteX3" fmla="*/ 273844 w 795338"/>
                <a:gd name="connsiteY3" fmla="*/ 259556 h 264318"/>
                <a:gd name="connsiteX4" fmla="*/ 228600 w 795338"/>
                <a:gd name="connsiteY4" fmla="*/ 264318 h 264318"/>
                <a:gd name="connsiteX5" fmla="*/ 190500 w 795338"/>
                <a:gd name="connsiteY5" fmla="*/ 259556 h 264318"/>
                <a:gd name="connsiteX6" fmla="*/ 166688 w 795338"/>
                <a:gd name="connsiteY6" fmla="*/ 247650 h 264318"/>
                <a:gd name="connsiteX7" fmla="*/ 133350 w 795338"/>
                <a:gd name="connsiteY7" fmla="*/ 219075 h 264318"/>
                <a:gd name="connsiteX8" fmla="*/ 100013 w 795338"/>
                <a:gd name="connsiteY8" fmla="*/ 183356 h 264318"/>
                <a:gd name="connsiteX9" fmla="*/ 61913 w 795338"/>
                <a:gd name="connsiteY9" fmla="*/ 140493 h 264318"/>
                <a:gd name="connsiteX10" fmla="*/ 35719 w 795338"/>
                <a:gd name="connsiteY10" fmla="*/ 102393 h 264318"/>
                <a:gd name="connsiteX11" fmla="*/ 16669 w 795338"/>
                <a:gd name="connsiteY11" fmla="*/ 64293 h 264318"/>
                <a:gd name="connsiteX12" fmla="*/ 2381 w 795338"/>
                <a:gd name="connsiteY12" fmla="*/ 30956 h 264318"/>
                <a:gd name="connsiteX13" fmla="*/ 0 w 795338"/>
                <a:gd name="connsiteY13" fmla="*/ 9525 h 264318"/>
                <a:gd name="connsiteX14" fmla="*/ 7144 w 795338"/>
                <a:gd name="connsiteY14" fmla="*/ 0 h 264318"/>
                <a:gd name="connsiteX15" fmla="*/ 30956 w 795338"/>
                <a:gd name="connsiteY15" fmla="*/ 2381 h 264318"/>
                <a:gd name="connsiteX16" fmla="*/ 76200 w 795338"/>
                <a:gd name="connsiteY16" fmla="*/ 16668 h 264318"/>
                <a:gd name="connsiteX17" fmla="*/ 176213 w 795338"/>
                <a:gd name="connsiteY17" fmla="*/ 45243 h 264318"/>
                <a:gd name="connsiteX18" fmla="*/ 264319 w 795338"/>
                <a:gd name="connsiteY18" fmla="*/ 59531 h 264318"/>
                <a:gd name="connsiteX19" fmla="*/ 407194 w 795338"/>
                <a:gd name="connsiteY19" fmla="*/ 54768 h 264318"/>
                <a:gd name="connsiteX20" fmla="*/ 666750 w 795338"/>
                <a:gd name="connsiteY20" fmla="*/ 42862 h 264318"/>
                <a:gd name="connsiteX21" fmla="*/ 795338 w 795338"/>
                <a:gd name="connsiteY21" fmla="*/ 30956 h 264318"/>
                <a:gd name="connsiteX22" fmla="*/ 788194 w 795338"/>
                <a:gd name="connsiteY22" fmla="*/ 197643 h 264318"/>
                <a:gd name="connsiteX23" fmla="*/ 638175 w 795338"/>
                <a:gd name="connsiteY23" fmla="*/ 197643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8" h="264318">
                  <a:moveTo>
                    <a:pt x="638175" y="197643"/>
                  </a:moveTo>
                  <a:lnTo>
                    <a:pt x="419100" y="221456"/>
                  </a:lnTo>
                  <a:lnTo>
                    <a:pt x="342900" y="240506"/>
                  </a:lnTo>
                  <a:lnTo>
                    <a:pt x="273844" y="259556"/>
                  </a:lnTo>
                  <a:lnTo>
                    <a:pt x="228600" y="264318"/>
                  </a:lnTo>
                  <a:lnTo>
                    <a:pt x="190500" y="259556"/>
                  </a:lnTo>
                  <a:lnTo>
                    <a:pt x="166688" y="247650"/>
                  </a:lnTo>
                  <a:lnTo>
                    <a:pt x="133350" y="219075"/>
                  </a:lnTo>
                  <a:lnTo>
                    <a:pt x="100013" y="183356"/>
                  </a:lnTo>
                  <a:lnTo>
                    <a:pt x="61913" y="140493"/>
                  </a:lnTo>
                  <a:lnTo>
                    <a:pt x="35719" y="102393"/>
                  </a:lnTo>
                  <a:lnTo>
                    <a:pt x="16669" y="64293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30956" y="2381"/>
                  </a:lnTo>
                  <a:lnTo>
                    <a:pt x="76200" y="16668"/>
                  </a:lnTo>
                  <a:lnTo>
                    <a:pt x="176213" y="45243"/>
                  </a:lnTo>
                  <a:cubicBezTo>
                    <a:pt x="205560" y="50134"/>
                    <a:pt x="234567" y="59531"/>
                    <a:pt x="264319" y="59531"/>
                  </a:cubicBezTo>
                  <a:lnTo>
                    <a:pt x="407194" y="54768"/>
                  </a:lnTo>
                  <a:lnTo>
                    <a:pt x="666750" y="42862"/>
                  </a:lnTo>
                  <a:lnTo>
                    <a:pt x="795338" y="30956"/>
                  </a:lnTo>
                  <a:lnTo>
                    <a:pt x="788194" y="197643"/>
                  </a:lnTo>
                  <a:lnTo>
                    <a:pt x="638175" y="1976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A25925F6-099E-40CA-A72C-24DE26545C35}"/>
                </a:ext>
              </a:extLst>
            </p:cNvPr>
            <p:cNvSpPr/>
            <p:nvPr/>
          </p:nvSpPr>
          <p:spPr>
            <a:xfrm>
              <a:off x="3571875" y="4141788"/>
              <a:ext cx="4857750" cy="520700"/>
            </a:xfrm>
            <a:custGeom>
              <a:avLst/>
              <a:gdLst>
                <a:gd name="connsiteX0" fmla="*/ 2354269 w 4857491"/>
                <a:gd name="connsiteY0" fmla="*/ 273079 h 521332"/>
                <a:gd name="connsiteX1" fmla="*/ 1952926 w 4857491"/>
                <a:gd name="connsiteY1" fmla="*/ 297904 h 521332"/>
                <a:gd name="connsiteX2" fmla="*/ 1609509 w 4857491"/>
                <a:gd name="connsiteY2" fmla="*/ 331005 h 521332"/>
                <a:gd name="connsiteX3" fmla="*/ 1286780 w 4857491"/>
                <a:gd name="connsiteY3" fmla="*/ 364105 h 521332"/>
                <a:gd name="connsiteX4" fmla="*/ 1046802 w 4857491"/>
                <a:gd name="connsiteY4" fmla="*/ 393068 h 521332"/>
                <a:gd name="connsiteX5" fmla="*/ 790273 w 4857491"/>
                <a:gd name="connsiteY5" fmla="*/ 434444 h 521332"/>
                <a:gd name="connsiteX6" fmla="*/ 703384 w 4857491"/>
                <a:gd name="connsiteY6" fmla="*/ 455131 h 521332"/>
                <a:gd name="connsiteX7" fmla="*/ 653734 w 4857491"/>
                <a:gd name="connsiteY7" fmla="*/ 471682 h 521332"/>
                <a:gd name="connsiteX8" fmla="*/ 604083 w 4857491"/>
                <a:gd name="connsiteY8" fmla="*/ 492369 h 521332"/>
                <a:gd name="connsiteX9" fmla="*/ 562707 w 4857491"/>
                <a:gd name="connsiteY9" fmla="*/ 504782 h 521332"/>
                <a:gd name="connsiteX10" fmla="*/ 508919 w 4857491"/>
                <a:gd name="connsiteY10" fmla="*/ 517195 h 521332"/>
                <a:gd name="connsiteX11" fmla="*/ 484094 w 4857491"/>
                <a:gd name="connsiteY11" fmla="*/ 521332 h 521332"/>
                <a:gd name="connsiteX12" fmla="*/ 446856 w 4857491"/>
                <a:gd name="connsiteY12" fmla="*/ 517195 h 521332"/>
                <a:gd name="connsiteX13" fmla="*/ 405480 w 4857491"/>
                <a:gd name="connsiteY13" fmla="*/ 504782 h 521332"/>
                <a:gd name="connsiteX14" fmla="*/ 355830 w 4857491"/>
                <a:gd name="connsiteY14" fmla="*/ 484094 h 521332"/>
                <a:gd name="connsiteX15" fmla="*/ 268941 w 4857491"/>
                <a:gd name="connsiteY15" fmla="*/ 434444 h 521332"/>
                <a:gd name="connsiteX16" fmla="*/ 165502 w 4857491"/>
                <a:gd name="connsiteY16" fmla="*/ 355830 h 521332"/>
                <a:gd name="connsiteX17" fmla="*/ 99301 w 4857491"/>
                <a:gd name="connsiteY17" fmla="*/ 297904 h 521332"/>
                <a:gd name="connsiteX18" fmla="*/ 28963 w 4857491"/>
                <a:gd name="connsiteY18" fmla="*/ 227566 h 521332"/>
                <a:gd name="connsiteX19" fmla="*/ 8275 w 4857491"/>
                <a:gd name="connsiteY19" fmla="*/ 198603 h 521332"/>
                <a:gd name="connsiteX20" fmla="*/ 0 w 4857491"/>
                <a:gd name="connsiteY20" fmla="*/ 177915 h 521332"/>
                <a:gd name="connsiteX21" fmla="*/ 4137 w 4857491"/>
                <a:gd name="connsiteY21" fmla="*/ 161365 h 521332"/>
                <a:gd name="connsiteX22" fmla="*/ 16550 w 4857491"/>
                <a:gd name="connsiteY22" fmla="*/ 161365 h 521332"/>
                <a:gd name="connsiteX23" fmla="*/ 53788 w 4857491"/>
                <a:gd name="connsiteY23" fmla="*/ 177915 h 521332"/>
                <a:gd name="connsiteX24" fmla="*/ 119989 w 4857491"/>
                <a:gd name="connsiteY24" fmla="*/ 202740 h 521332"/>
                <a:gd name="connsiteX25" fmla="*/ 165502 w 4857491"/>
                <a:gd name="connsiteY25" fmla="*/ 223428 h 521332"/>
                <a:gd name="connsiteX26" fmla="*/ 235840 w 4857491"/>
                <a:gd name="connsiteY26" fmla="*/ 244116 h 521332"/>
                <a:gd name="connsiteX27" fmla="*/ 306179 w 4857491"/>
                <a:gd name="connsiteY27" fmla="*/ 260666 h 521332"/>
                <a:gd name="connsiteX28" fmla="*/ 376517 w 4857491"/>
                <a:gd name="connsiteY28" fmla="*/ 273079 h 521332"/>
                <a:gd name="connsiteX29" fmla="*/ 450993 w 4857491"/>
                <a:gd name="connsiteY29" fmla="*/ 273079 h 521332"/>
                <a:gd name="connsiteX30" fmla="*/ 719935 w 4857491"/>
                <a:gd name="connsiteY30" fmla="*/ 223428 h 521332"/>
                <a:gd name="connsiteX31" fmla="*/ 885437 w 4857491"/>
                <a:gd name="connsiteY31" fmla="*/ 202740 h 521332"/>
                <a:gd name="connsiteX32" fmla="*/ 1228854 w 4857491"/>
                <a:gd name="connsiteY32" fmla="*/ 182053 h 521332"/>
                <a:gd name="connsiteX33" fmla="*/ 1675710 w 4857491"/>
                <a:gd name="connsiteY33" fmla="*/ 157227 h 521332"/>
                <a:gd name="connsiteX34" fmla="*/ 1837075 w 4857491"/>
                <a:gd name="connsiteY34" fmla="*/ 136539 h 521332"/>
                <a:gd name="connsiteX35" fmla="*/ 2337719 w 4857491"/>
                <a:gd name="connsiteY35" fmla="*/ 111714 h 521332"/>
                <a:gd name="connsiteX36" fmla="*/ 2941802 w 4857491"/>
                <a:gd name="connsiteY36" fmla="*/ 91026 h 521332"/>
                <a:gd name="connsiteX37" fmla="*/ 3132130 w 4857491"/>
                <a:gd name="connsiteY37" fmla="*/ 95164 h 521332"/>
                <a:gd name="connsiteX38" fmla="*/ 3367971 w 4857491"/>
                <a:gd name="connsiteY38" fmla="*/ 78614 h 521332"/>
                <a:gd name="connsiteX39" fmla="*/ 3616224 w 4857491"/>
                <a:gd name="connsiteY39" fmla="*/ 70339 h 521332"/>
                <a:gd name="connsiteX40" fmla="*/ 3943091 w 4857491"/>
                <a:gd name="connsiteY40" fmla="*/ 70339 h 521332"/>
                <a:gd name="connsiteX41" fmla="*/ 4096181 w 4857491"/>
                <a:gd name="connsiteY41" fmla="*/ 78614 h 521332"/>
                <a:gd name="connsiteX42" fmla="*/ 4207895 w 4857491"/>
                <a:gd name="connsiteY42" fmla="*/ 53788 h 521332"/>
                <a:gd name="connsiteX43" fmla="*/ 4282371 w 4857491"/>
                <a:gd name="connsiteY43" fmla="*/ 33101 h 521332"/>
                <a:gd name="connsiteX44" fmla="*/ 4336159 w 4857491"/>
                <a:gd name="connsiteY44" fmla="*/ 8275 h 521332"/>
                <a:gd name="connsiteX45" fmla="*/ 4373397 w 4857491"/>
                <a:gd name="connsiteY45" fmla="*/ 0 h 521332"/>
                <a:gd name="connsiteX46" fmla="*/ 4423048 w 4857491"/>
                <a:gd name="connsiteY46" fmla="*/ 4138 h 521332"/>
                <a:gd name="connsiteX47" fmla="*/ 4547174 w 4857491"/>
                <a:gd name="connsiteY47" fmla="*/ 49651 h 521332"/>
                <a:gd name="connsiteX48" fmla="*/ 4720952 w 4857491"/>
                <a:gd name="connsiteY48" fmla="*/ 128264 h 521332"/>
                <a:gd name="connsiteX49" fmla="*/ 4811978 w 4857491"/>
                <a:gd name="connsiteY49" fmla="*/ 182053 h 521332"/>
                <a:gd name="connsiteX50" fmla="*/ 4840941 w 4857491"/>
                <a:gd name="connsiteY50" fmla="*/ 206878 h 521332"/>
                <a:gd name="connsiteX51" fmla="*/ 4857491 w 4857491"/>
                <a:gd name="connsiteY51" fmla="*/ 235841 h 521332"/>
                <a:gd name="connsiteX52" fmla="*/ 4857491 w 4857491"/>
                <a:gd name="connsiteY52" fmla="*/ 260666 h 521332"/>
                <a:gd name="connsiteX53" fmla="*/ 4849216 w 4857491"/>
                <a:gd name="connsiteY53" fmla="*/ 289629 h 521332"/>
                <a:gd name="connsiteX54" fmla="*/ 4832666 w 4857491"/>
                <a:gd name="connsiteY54" fmla="*/ 314454 h 521332"/>
                <a:gd name="connsiteX55" fmla="*/ 4795428 w 4857491"/>
                <a:gd name="connsiteY55" fmla="*/ 331005 h 521332"/>
                <a:gd name="connsiteX56" fmla="*/ 4696126 w 4857491"/>
                <a:gd name="connsiteY56" fmla="*/ 335142 h 521332"/>
                <a:gd name="connsiteX57" fmla="*/ 4501661 w 4857491"/>
                <a:gd name="connsiteY57" fmla="*/ 314454 h 521332"/>
                <a:gd name="connsiteX58" fmla="*/ 4282371 w 4857491"/>
                <a:gd name="connsiteY58" fmla="*/ 289629 h 521332"/>
                <a:gd name="connsiteX59" fmla="*/ 4001017 w 4857491"/>
                <a:gd name="connsiteY59" fmla="*/ 281354 h 521332"/>
                <a:gd name="connsiteX60" fmla="*/ 3479685 w 4857491"/>
                <a:gd name="connsiteY60" fmla="*/ 273079 h 521332"/>
                <a:gd name="connsiteX61" fmla="*/ 3082479 w 4857491"/>
                <a:gd name="connsiteY61" fmla="*/ 268941 h 521332"/>
                <a:gd name="connsiteX62" fmla="*/ 2354269 w 4857491"/>
                <a:gd name="connsiteY62" fmla="*/ 273079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857491" h="521332">
                  <a:moveTo>
                    <a:pt x="2354269" y="273079"/>
                  </a:moveTo>
                  <a:lnTo>
                    <a:pt x="1952926" y="297904"/>
                  </a:lnTo>
                  <a:lnTo>
                    <a:pt x="1609509" y="331005"/>
                  </a:lnTo>
                  <a:lnTo>
                    <a:pt x="1286780" y="364105"/>
                  </a:lnTo>
                  <a:lnTo>
                    <a:pt x="1046802" y="393068"/>
                  </a:lnTo>
                  <a:lnTo>
                    <a:pt x="790273" y="434444"/>
                  </a:lnTo>
                  <a:lnTo>
                    <a:pt x="703384" y="455131"/>
                  </a:lnTo>
                  <a:lnTo>
                    <a:pt x="653734" y="471682"/>
                  </a:lnTo>
                  <a:lnTo>
                    <a:pt x="604083" y="492369"/>
                  </a:lnTo>
                  <a:lnTo>
                    <a:pt x="562707" y="504782"/>
                  </a:lnTo>
                  <a:lnTo>
                    <a:pt x="508919" y="517195"/>
                  </a:lnTo>
                  <a:lnTo>
                    <a:pt x="484094" y="521332"/>
                  </a:lnTo>
                  <a:lnTo>
                    <a:pt x="446856" y="517195"/>
                  </a:lnTo>
                  <a:lnTo>
                    <a:pt x="405480" y="504782"/>
                  </a:lnTo>
                  <a:lnTo>
                    <a:pt x="355830" y="484094"/>
                  </a:lnTo>
                  <a:lnTo>
                    <a:pt x="268941" y="434444"/>
                  </a:lnTo>
                  <a:lnTo>
                    <a:pt x="165502" y="355830"/>
                  </a:lnTo>
                  <a:lnTo>
                    <a:pt x="99301" y="297904"/>
                  </a:lnTo>
                  <a:lnTo>
                    <a:pt x="28963" y="227566"/>
                  </a:lnTo>
                  <a:lnTo>
                    <a:pt x="8275" y="198603"/>
                  </a:lnTo>
                  <a:lnTo>
                    <a:pt x="0" y="177915"/>
                  </a:lnTo>
                  <a:lnTo>
                    <a:pt x="4137" y="161365"/>
                  </a:lnTo>
                  <a:lnTo>
                    <a:pt x="16550" y="161365"/>
                  </a:lnTo>
                  <a:lnTo>
                    <a:pt x="53788" y="177915"/>
                  </a:lnTo>
                  <a:lnTo>
                    <a:pt x="119989" y="202740"/>
                  </a:lnTo>
                  <a:lnTo>
                    <a:pt x="165502" y="223428"/>
                  </a:lnTo>
                  <a:lnTo>
                    <a:pt x="235840" y="244116"/>
                  </a:lnTo>
                  <a:lnTo>
                    <a:pt x="306179" y="260666"/>
                  </a:lnTo>
                  <a:lnTo>
                    <a:pt x="376517" y="273079"/>
                  </a:lnTo>
                  <a:lnTo>
                    <a:pt x="450993" y="273079"/>
                  </a:lnTo>
                  <a:lnTo>
                    <a:pt x="719935" y="223428"/>
                  </a:lnTo>
                  <a:lnTo>
                    <a:pt x="885437" y="202740"/>
                  </a:lnTo>
                  <a:lnTo>
                    <a:pt x="1228854" y="182053"/>
                  </a:lnTo>
                  <a:lnTo>
                    <a:pt x="1675710" y="157227"/>
                  </a:lnTo>
                  <a:lnTo>
                    <a:pt x="1837075" y="136539"/>
                  </a:lnTo>
                  <a:lnTo>
                    <a:pt x="2337719" y="111714"/>
                  </a:lnTo>
                  <a:lnTo>
                    <a:pt x="2941802" y="91026"/>
                  </a:lnTo>
                  <a:lnTo>
                    <a:pt x="3132130" y="95164"/>
                  </a:lnTo>
                  <a:lnTo>
                    <a:pt x="3367971" y="78614"/>
                  </a:lnTo>
                  <a:lnTo>
                    <a:pt x="3616224" y="70339"/>
                  </a:lnTo>
                  <a:lnTo>
                    <a:pt x="3943091" y="70339"/>
                  </a:lnTo>
                  <a:lnTo>
                    <a:pt x="4096181" y="78614"/>
                  </a:lnTo>
                  <a:lnTo>
                    <a:pt x="4207895" y="53788"/>
                  </a:lnTo>
                  <a:lnTo>
                    <a:pt x="4282371" y="33101"/>
                  </a:lnTo>
                  <a:lnTo>
                    <a:pt x="4336159" y="8275"/>
                  </a:lnTo>
                  <a:lnTo>
                    <a:pt x="4373397" y="0"/>
                  </a:lnTo>
                  <a:lnTo>
                    <a:pt x="4423048" y="4138"/>
                  </a:lnTo>
                  <a:lnTo>
                    <a:pt x="4547174" y="49651"/>
                  </a:lnTo>
                  <a:lnTo>
                    <a:pt x="4720952" y="128264"/>
                  </a:lnTo>
                  <a:lnTo>
                    <a:pt x="4811978" y="182053"/>
                  </a:lnTo>
                  <a:lnTo>
                    <a:pt x="4840941" y="206878"/>
                  </a:lnTo>
                  <a:lnTo>
                    <a:pt x="4857491" y="235841"/>
                  </a:lnTo>
                  <a:lnTo>
                    <a:pt x="4857491" y="260666"/>
                  </a:lnTo>
                  <a:lnTo>
                    <a:pt x="4849216" y="289629"/>
                  </a:lnTo>
                  <a:lnTo>
                    <a:pt x="4832666" y="314454"/>
                  </a:lnTo>
                  <a:lnTo>
                    <a:pt x="4795428" y="331005"/>
                  </a:lnTo>
                  <a:lnTo>
                    <a:pt x="4696126" y="335142"/>
                  </a:lnTo>
                  <a:lnTo>
                    <a:pt x="4501661" y="314454"/>
                  </a:lnTo>
                  <a:lnTo>
                    <a:pt x="4282371" y="289629"/>
                  </a:lnTo>
                  <a:lnTo>
                    <a:pt x="4001017" y="281354"/>
                  </a:lnTo>
                  <a:lnTo>
                    <a:pt x="3479685" y="273079"/>
                  </a:lnTo>
                  <a:lnTo>
                    <a:pt x="3082479" y="268941"/>
                  </a:lnTo>
                  <a:lnTo>
                    <a:pt x="2354269" y="27307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1DF70D44-6BF5-4887-A42C-DB25FB13769C}"/>
              </a:ext>
            </a:extLst>
          </p:cNvPr>
          <p:cNvGrpSpPr/>
          <p:nvPr/>
        </p:nvGrpSpPr>
        <p:grpSpPr>
          <a:xfrm>
            <a:off x="3571875" y="1628776"/>
            <a:ext cx="4857750" cy="4264024"/>
            <a:chOff x="3571875" y="1622426"/>
            <a:chExt cx="4857750" cy="4264024"/>
          </a:xfrm>
          <a:solidFill>
            <a:schemeClr val="tx1"/>
          </a:solidFill>
        </p:grpSpPr>
        <p:sp>
          <p:nvSpPr>
            <p:cNvPr id="42" name="フリーフォーム 6">
              <a:extLst>
                <a:ext uri="{FF2B5EF4-FFF2-40B4-BE49-F238E27FC236}">
                  <a16:creationId xmlns:a16="http://schemas.microsoft.com/office/drawing/2014/main" id="{25E596C3-8941-4D2D-B8DA-4CFC8DC45FE0}"/>
                </a:ext>
              </a:extLst>
            </p:cNvPr>
            <p:cNvSpPr/>
            <p:nvPr/>
          </p:nvSpPr>
          <p:spPr>
            <a:xfrm>
              <a:off x="4141792" y="1836738"/>
              <a:ext cx="896937" cy="755650"/>
            </a:xfrm>
            <a:custGeom>
              <a:avLst/>
              <a:gdLst>
                <a:gd name="connsiteX0" fmla="*/ 504825 w 897731"/>
                <a:gd name="connsiteY0" fmla="*/ 535781 h 757237"/>
                <a:gd name="connsiteX1" fmla="*/ 359569 w 897731"/>
                <a:gd name="connsiteY1" fmla="*/ 621506 h 757237"/>
                <a:gd name="connsiteX2" fmla="*/ 166687 w 897731"/>
                <a:gd name="connsiteY2" fmla="*/ 714375 h 757237"/>
                <a:gd name="connsiteX3" fmla="*/ 80962 w 897731"/>
                <a:gd name="connsiteY3" fmla="*/ 757237 h 757237"/>
                <a:gd name="connsiteX4" fmla="*/ 0 w 897731"/>
                <a:gd name="connsiteY4" fmla="*/ 700087 h 757237"/>
                <a:gd name="connsiteX5" fmla="*/ 88106 w 897731"/>
                <a:gd name="connsiteY5" fmla="*/ 621506 h 757237"/>
                <a:gd name="connsiteX6" fmla="*/ 269081 w 897731"/>
                <a:gd name="connsiteY6" fmla="*/ 478631 h 757237"/>
                <a:gd name="connsiteX7" fmla="*/ 419100 w 897731"/>
                <a:gd name="connsiteY7" fmla="*/ 350044 h 757237"/>
                <a:gd name="connsiteX8" fmla="*/ 485775 w 897731"/>
                <a:gd name="connsiteY8" fmla="*/ 290512 h 757237"/>
                <a:gd name="connsiteX9" fmla="*/ 516731 w 897731"/>
                <a:gd name="connsiteY9" fmla="*/ 254794 h 757237"/>
                <a:gd name="connsiteX10" fmla="*/ 528637 w 897731"/>
                <a:gd name="connsiteY10" fmla="*/ 235744 h 757237"/>
                <a:gd name="connsiteX11" fmla="*/ 533400 w 897731"/>
                <a:gd name="connsiteY11" fmla="*/ 216694 h 757237"/>
                <a:gd name="connsiteX12" fmla="*/ 538162 w 897731"/>
                <a:gd name="connsiteY12" fmla="*/ 192881 h 757237"/>
                <a:gd name="connsiteX13" fmla="*/ 538162 w 897731"/>
                <a:gd name="connsiteY13" fmla="*/ 166687 h 757237"/>
                <a:gd name="connsiteX14" fmla="*/ 533400 w 897731"/>
                <a:gd name="connsiteY14" fmla="*/ 133350 h 757237"/>
                <a:gd name="connsiteX15" fmla="*/ 521494 w 897731"/>
                <a:gd name="connsiteY15" fmla="*/ 107156 h 757237"/>
                <a:gd name="connsiteX16" fmla="*/ 492919 w 897731"/>
                <a:gd name="connsiteY16" fmla="*/ 76200 h 757237"/>
                <a:gd name="connsiteX17" fmla="*/ 473869 w 897731"/>
                <a:gd name="connsiteY17" fmla="*/ 57150 h 757237"/>
                <a:gd name="connsiteX18" fmla="*/ 461962 w 897731"/>
                <a:gd name="connsiteY18" fmla="*/ 40481 h 757237"/>
                <a:gd name="connsiteX19" fmla="*/ 459581 w 897731"/>
                <a:gd name="connsiteY19" fmla="*/ 23812 h 757237"/>
                <a:gd name="connsiteX20" fmla="*/ 464344 w 897731"/>
                <a:gd name="connsiteY20" fmla="*/ 7144 h 757237"/>
                <a:gd name="connsiteX21" fmla="*/ 478631 w 897731"/>
                <a:gd name="connsiteY21" fmla="*/ 2381 h 757237"/>
                <a:gd name="connsiteX22" fmla="*/ 507206 w 897731"/>
                <a:gd name="connsiteY22" fmla="*/ 0 h 757237"/>
                <a:gd name="connsiteX23" fmla="*/ 528637 w 897731"/>
                <a:gd name="connsiteY23" fmla="*/ 0 h 757237"/>
                <a:gd name="connsiteX24" fmla="*/ 554831 w 897731"/>
                <a:gd name="connsiteY24" fmla="*/ 7144 h 757237"/>
                <a:gd name="connsiteX25" fmla="*/ 616744 w 897731"/>
                <a:gd name="connsiteY25" fmla="*/ 38100 h 757237"/>
                <a:gd name="connsiteX26" fmla="*/ 676275 w 897731"/>
                <a:gd name="connsiteY26" fmla="*/ 69056 h 757237"/>
                <a:gd name="connsiteX27" fmla="*/ 740569 w 897731"/>
                <a:gd name="connsiteY27" fmla="*/ 102394 h 757237"/>
                <a:gd name="connsiteX28" fmla="*/ 778669 w 897731"/>
                <a:gd name="connsiteY28" fmla="*/ 128587 h 757237"/>
                <a:gd name="connsiteX29" fmla="*/ 826294 w 897731"/>
                <a:gd name="connsiteY29" fmla="*/ 164306 h 757237"/>
                <a:gd name="connsiteX30" fmla="*/ 871537 w 897731"/>
                <a:gd name="connsiteY30" fmla="*/ 200025 h 757237"/>
                <a:gd name="connsiteX31" fmla="*/ 892969 w 897731"/>
                <a:gd name="connsiteY31" fmla="*/ 226219 h 757237"/>
                <a:gd name="connsiteX32" fmla="*/ 897731 w 897731"/>
                <a:gd name="connsiteY32" fmla="*/ 245269 h 757237"/>
                <a:gd name="connsiteX33" fmla="*/ 897731 w 897731"/>
                <a:gd name="connsiteY33" fmla="*/ 264319 h 757237"/>
                <a:gd name="connsiteX34" fmla="*/ 888206 w 897731"/>
                <a:gd name="connsiteY34" fmla="*/ 285750 h 757237"/>
                <a:gd name="connsiteX35" fmla="*/ 869156 w 897731"/>
                <a:gd name="connsiteY35" fmla="*/ 304800 h 757237"/>
                <a:gd name="connsiteX36" fmla="*/ 821531 w 897731"/>
                <a:gd name="connsiteY36" fmla="*/ 323850 h 757237"/>
                <a:gd name="connsiteX37" fmla="*/ 771525 w 897731"/>
                <a:gd name="connsiteY37" fmla="*/ 347662 h 757237"/>
                <a:gd name="connsiteX38" fmla="*/ 719137 w 897731"/>
                <a:gd name="connsiteY38" fmla="*/ 381000 h 757237"/>
                <a:gd name="connsiteX39" fmla="*/ 642937 w 897731"/>
                <a:gd name="connsiteY39" fmla="*/ 438150 h 757237"/>
                <a:gd name="connsiteX40" fmla="*/ 571500 w 897731"/>
                <a:gd name="connsiteY40" fmla="*/ 495300 h 757237"/>
                <a:gd name="connsiteX41" fmla="*/ 504825 w 897731"/>
                <a:gd name="connsiteY41" fmla="*/ 535781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7731" h="757237">
                  <a:moveTo>
                    <a:pt x="504825" y="535781"/>
                  </a:moveTo>
                  <a:lnTo>
                    <a:pt x="359569" y="621506"/>
                  </a:lnTo>
                  <a:lnTo>
                    <a:pt x="166687" y="714375"/>
                  </a:lnTo>
                  <a:lnTo>
                    <a:pt x="80962" y="757237"/>
                  </a:lnTo>
                  <a:lnTo>
                    <a:pt x="0" y="700087"/>
                  </a:lnTo>
                  <a:lnTo>
                    <a:pt x="88106" y="621506"/>
                  </a:lnTo>
                  <a:lnTo>
                    <a:pt x="269081" y="478631"/>
                  </a:lnTo>
                  <a:lnTo>
                    <a:pt x="419100" y="350044"/>
                  </a:lnTo>
                  <a:lnTo>
                    <a:pt x="485775" y="290512"/>
                  </a:lnTo>
                  <a:lnTo>
                    <a:pt x="516731" y="254794"/>
                  </a:lnTo>
                  <a:lnTo>
                    <a:pt x="528637" y="235744"/>
                  </a:lnTo>
                  <a:lnTo>
                    <a:pt x="533400" y="216694"/>
                  </a:lnTo>
                  <a:lnTo>
                    <a:pt x="538162" y="192881"/>
                  </a:lnTo>
                  <a:lnTo>
                    <a:pt x="538162" y="166687"/>
                  </a:lnTo>
                  <a:lnTo>
                    <a:pt x="533400" y="133350"/>
                  </a:lnTo>
                  <a:lnTo>
                    <a:pt x="521494" y="107156"/>
                  </a:lnTo>
                  <a:lnTo>
                    <a:pt x="492919" y="76200"/>
                  </a:lnTo>
                  <a:lnTo>
                    <a:pt x="473869" y="57150"/>
                  </a:lnTo>
                  <a:lnTo>
                    <a:pt x="461962" y="40481"/>
                  </a:lnTo>
                  <a:lnTo>
                    <a:pt x="459581" y="23812"/>
                  </a:lnTo>
                  <a:lnTo>
                    <a:pt x="464344" y="7144"/>
                  </a:lnTo>
                  <a:lnTo>
                    <a:pt x="478631" y="2381"/>
                  </a:lnTo>
                  <a:lnTo>
                    <a:pt x="507206" y="0"/>
                  </a:lnTo>
                  <a:lnTo>
                    <a:pt x="528637" y="0"/>
                  </a:lnTo>
                  <a:lnTo>
                    <a:pt x="554831" y="7144"/>
                  </a:lnTo>
                  <a:lnTo>
                    <a:pt x="616744" y="38100"/>
                  </a:lnTo>
                  <a:lnTo>
                    <a:pt x="676275" y="69056"/>
                  </a:lnTo>
                  <a:lnTo>
                    <a:pt x="740569" y="102394"/>
                  </a:lnTo>
                  <a:lnTo>
                    <a:pt x="778669" y="128587"/>
                  </a:lnTo>
                  <a:lnTo>
                    <a:pt x="826294" y="164306"/>
                  </a:lnTo>
                  <a:lnTo>
                    <a:pt x="871537" y="200025"/>
                  </a:lnTo>
                  <a:lnTo>
                    <a:pt x="892969" y="226219"/>
                  </a:lnTo>
                  <a:lnTo>
                    <a:pt x="897731" y="245269"/>
                  </a:lnTo>
                  <a:lnTo>
                    <a:pt x="897731" y="264319"/>
                  </a:lnTo>
                  <a:lnTo>
                    <a:pt x="888206" y="285750"/>
                  </a:lnTo>
                  <a:lnTo>
                    <a:pt x="869156" y="304800"/>
                  </a:lnTo>
                  <a:lnTo>
                    <a:pt x="821531" y="323850"/>
                  </a:lnTo>
                  <a:lnTo>
                    <a:pt x="771525" y="347662"/>
                  </a:lnTo>
                  <a:lnTo>
                    <a:pt x="719137" y="381000"/>
                  </a:lnTo>
                  <a:lnTo>
                    <a:pt x="642937" y="438150"/>
                  </a:lnTo>
                  <a:lnTo>
                    <a:pt x="571500" y="495300"/>
                  </a:lnTo>
                  <a:lnTo>
                    <a:pt x="504825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4">
              <a:extLst>
                <a:ext uri="{FF2B5EF4-FFF2-40B4-BE49-F238E27FC236}">
                  <a16:creationId xmlns:a16="http://schemas.microsoft.com/office/drawing/2014/main" id="{82D2E547-C3EE-4122-B212-BC0DC28CC8E1}"/>
                </a:ext>
              </a:extLst>
            </p:cNvPr>
            <p:cNvSpPr/>
            <p:nvPr/>
          </p:nvSpPr>
          <p:spPr>
            <a:xfrm>
              <a:off x="3951289" y="4772025"/>
              <a:ext cx="1735137" cy="1030288"/>
            </a:xfrm>
            <a:custGeom>
              <a:avLst/>
              <a:gdLst>
                <a:gd name="connsiteX0" fmla="*/ 1243012 w 1735931"/>
                <a:gd name="connsiteY0" fmla="*/ 585788 h 1031081"/>
                <a:gd name="connsiteX1" fmla="*/ 873919 w 1735931"/>
                <a:gd name="connsiteY1" fmla="*/ 773906 h 1031081"/>
                <a:gd name="connsiteX2" fmla="*/ 688181 w 1735931"/>
                <a:gd name="connsiteY2" fmla="*/ 845344 h 1031081"/>
                <a:gd name="connsiteX3" fmla="*/ 447675 w 1735931"/>
                <a:gd name="connsiteY3" fmla="*/ 921544 h 1031081"/>
                <a:gd name="connsiteX4" fmla="*/ 264319 w 1735931"/>
                <a:gd name="connsiteY4" fmla="*/ 973931 h 1031081"/>
                <a:gd name="connsiteX5" fmla="*/ 102394 w 1735931"/>
                <a:gd name="connsiteY5" fmla="*/ 1016794 h 1031081"/>
                <a:gd name="connsiteX6" fmla="*/ 30956 w 1735931"/>
                <a:gd name="connsiteY6" fmla="*/ 1031081 h 1031081"/>
                <a:gd name="connsiteX7" fmla="*/ 9525 w 1735931"/>
                <a:gd name="connsiteY7" fmla="*/ 1028700 h 1031081"/>
                <a:gd name="connsiteX8" fmla="*/ 0 w 1735931"/>
                <a:gd name="connsiteY8" fmla="*/ 1019175 h 1031081"/>
                <a:gd name="connsiteX9" fmla="*/ 2381 w 1735931"/>
                <a:gd name="connsiteY9" fmla="*/ 1004888 h 1031081"/>
                <a:gd name="connsiteX10" fmla="*/ 9525 w 1735931"/>
                <a:gd name="connsiteY10" fmla="*/ 992981 h 1031081"/>
                <a:gd name="connsiteX11" fmla="*/ 16669 w 1735931"/>
                <a:gd name="connsiteY11" fmla="*/ 981075 h 1031081"/>
                <a:gd name="connsiteX12" fmla="*/ 178594 w 1735931"/>
                <a:gd name="connsiteY12" fmla="*/ 912019 h 1031081"/>
                <a:gd name="connsiteX13" fmla="*/ 423862 w 1735931"/>
                <a:gd name="connsiteY13" fmla="*/ 804863 h 1031081"/>
                <a:gd name="connsiteX14" fmla="*/ 623887 w 1735931"/>
                <a:gd name="connsiteY14" fmla="*/ 709613 h 1031081"/>
                <a:gd name="connsiteX15" fmla="*/ 762000 w 1735931"/>
                <a:gd name="connsiteY15" fmla="*/ 623888 h 1031081"/>
                <a:gd name="connsiteX16" fmla="*/ 912019 w 1735931"/>
                <a:gd name="connsiteY16" fmla="*/ 516731 h 1031081"/>
                <a:gd name="connsiteX17" fmla="*/ 1066800 w 1735931"/>
                <a:gd name="connsiteY17" fmla="*/ 395288 h 1031081"/>
                <a:gd name="connsiteX18" fmla="*/ 1209675 w 1735931"/>
                <a:gd name="connsiteY18" fmla="*/ 278606 h 1031081"/>
                <a:gd name="connsiteX19" fmla="*/ 1271587 w 1735931"/>
                <a:gd name="connsiteY19" fmla="*/ 219075 h 1031081"/>
                <a:gd name="connsiteX20" fmla="*/ 1288256 w 1735931"/>
                <a:gd name="connsiteY20" fmla="*/ 188119 h 1031081"/>
                <a:gd name="connsiteX21" fmla="*/ 1288256 w 1735931"/>
                <a:gd name="connsiteY21" fmla="*/ 164306 h 1031081"/>
                <a:gd name="connsiteX22" fmla="*/ 1281112 w 1735931"/>
                <a:gd name="connsiteY22" fmla="*/ 121444 h 1031081"/>
                <a:gd name="connsiteX23" fmla="*/ 1264444 w 1735931"/>
                <a:gd name="connsiteY23" fmla="*/ 83344 h 1031081"/>
                <a:gd name="connsiteX24" fmla="*/ 1247775 w 1735931"/>
                <a:gd name="connsiteY24" fmla="*/ 50006 h 1031081"/>
                <a:gd name="connsiteX25" fmla="*/ 1245394 w 1735931"/>
                <a:gd name="connsiteY25" fmla="*/ 33338 h 1031081"/>
                <a:gd name="connsiteX26" fmla="*/ 1250156 w 1735931"/>
                <a:gd name="connsiteY26" fmla="*/ 19050 h 1031081"/>
                <a:gd name="connsiteX27" fmla="*/ 1257300 w 1735931"/>
                <a:gd name="connsiteY27" fmla="*/ 7144 h 1031081"/>
                <a:gd name="connsiteX28" fmla="*/ 1283494 w 1735931"/>
                <a:gd name="connsiteY28" fmla="*/ 0 h 1031081"/>
                <a:gd name="connsiteX29" fmla="*/ 1335881 w 1735931"/>
                <a:gd name="connsiteY29" fmla="*/ 14288 h 1031081"/>
                <a:gd name="connsiteX30" fmla="*/ 1497806 w 1735931"/>
                <a:gd name="connsiteY30" fmla="*/ 66675 h 1031081"/>
                <a:gd name="connsiteX31" fmla="*/ 1609725 w 1735931"/>
                <a:gd name="connsiteY31" fmla="*/ 114300 h 1031081"/>
                <a:gd name="connsiteX32" fmla="*/ 1659731 w 1735931"/>
                <a:gd name="connsiteY32" fmla="*/ 142875 h 1031081"/>
                <a:gd name="connsiteX33" fmla="*/ 1690687 w 1735931"/>
                <a:gd name="connsiteY33" fmla="*/ 166688 h 1031081"/>
                <a:gd name="connsiteX34" fmla="*/ 1709737 w 1735931"/>
                <a:gd name="connsiteY34" fmla="*/ 183356 h 1031081"/>
                <a:gd name="connsiteX35" fmla="*/ 1724025 w 1735931"/>
                <a:gd name="connsiteY35" fmla="*/ 202406 h 1031081"/>
                <a:gd name="connsiteX36" fmla="*/ 1731169 w 1735931"/>
                <a:gd name="connsiteY36" fmla="*/ 223838 h 1031081"/>
                <a:gd name="connsiteX37" fmla="*/ 1735931 w 1735931"/>
                <a:gd name="connsiteY37" fmla="*/ 250031 h 1031081"/>
                <a:gd name="connsiteX38" fmla="*/ 1735931 w 1735931"/>
                <a:gd name="connsiteY38" fmla="*/ 269081 h 1031081"/>
                <a:gd name="connsiteX39" fmla="*/ 1728787 w 1735931"/>
                <a:gd name="connsiteY39" fmla="*/ 297656 h 1031081"/>
                <a:gd name="connsiteX40" fmla="*/ 1712119 w 1735931"/>
                <a:gd name="connsiteY40" fmla="*/ 323850 h 1031081"/>
                <a:gd name="connsiteX41" fmla="*/ 1674019 w 1735931"/>
                <a:gd name="connsiteY41" fmla="*/ 352425 h 1031081"/>
                <a:gd name="connsiteX42" fmla="*/ 1583531 w 1735931"/>
                <a:gd name="connsiteY42" fmla="*/ 407194 h 1031081"/>
                <a:gd name="connsiteX43" fmla="*/ 1421606 w 1735931"/>
                <a:gd name="connsiteY43" fmla="*/ 495300 h 1031081"/>
                <a:gd name="connsiteX44" fmla="*/ 1243012 w 1735931"/>
                <a:gd name="connsiteY44" fmla="*/ 58578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5931" h="1031081">
                  <a:moveTo>
                    <a:pt x="1243012" y="585788"/>
                  </a:moveTo>
                  <a:lnTo>
                    <a:pt x="873919" y="773906"/>
                  </a:lnTo>
                  <a:lnTo>
                    <a:pt x="688181" y="845344"/>
                  </a:lnTo>
                  <a:lnTo>
                    <a:pt x="447675" y="921544"/>
                  </a:lnTo>
                  <a:lnTo>
                    <a:pt x="264319" y="973931"/>
                  </a:lnTo>
                  <a:lnTo>
                    <a:pt x="102394" y="1016794"/>
                  </a:lnTo>
                  <a:lnTo>
                    <a:pt x="30956" y="1031081"/>
                  </a:lnTo>
                  <a:lnTo>
                    <a:pt x="9525" y="1028700"/>
                  </a:lnTo>
                  <a:lnTo>
                    <a:pt x="0" y="1019175"/>
                  </a:lnTo>
                  <a:lnTo>
                    <a:pt x="2381" y="1004888"/>
                  </a:lnTo>
                  <a:lnTo>
                    <a:pt x="9525" y="992981"/>
                  </a:lnTo>
                  <a:lnTo>
                    <a:pt x="16669" y="981075"/>
                  </a:lnTo>
                  <a:lnTo>
                    <a:pt x="178594" y="912019"/>
                  </a:lnTo>
                  <a:lnTo>
                    <a:pt x="423862" y="804863"/>
                  </a:lnTo>
                  <a:lnTo>
                    <a:pt x="623887" y="709613"/>
                  </a:lnTo>
                  <a:lnTo>
                    <a:pt x="762000" y="623888"/>
                  </a:lnTo>
                  <a:lnTo>
                    <a:pt x="912019" y="516731"/>
                  </a:lnTo>
                  <a:lnTo>
                    <a:pt x="1066800" y="395288"/>
                  </a:lnTo>
                  <a:lnTo>
                    <a:pt x="1209675" y="278606"/>
                  </a:lnTo>
                  <a:lnTo>
                    <a:pt x="1271587" y="219075"/>
                  </a:lnTo>
                  <a:lnTo>
                    <a:pt x="1288256" y="188119"/>
                  </a:lnTo>
                  <a:lnTo>
                    <a:pt x="1288256" y="164306"/>
                  </a:lnTo>
                  <a:lnTo>
                    <a:pt x="1281112" y="121444"/>
                  </a:lnTo>
                  <a:lnTo>
                    <a:pt x="1264444" y="83344"/>
                  </a:lnTo>
                  <a:lnTo>
                    <a:pt x="1247775" y="50006"/>
                  </a:lnTo>
                  <a:lnTo>
                    <a:pt x="1245394" y="33338"/>
                  </a:lnTo>
                  <a:lnTo>
                    <a:pt x="1250156" y="19050"/>
                  </a:lnTo>
                  <a:lnTo>
                    <a:pt x="1257300" y="7144"/>
                  </a:lnTo>
                  <a:lnTo>
                    <a:pt x="1283494" y="0"/>
                  </a:lnTo>
                  <a:lnTo>
                    <a:pt x="1335881" y="14288"/>
                  </a:lnTo>
                  <a:lnTo>
                    <a:pt x="1497806" y="66675"/>
                  </a:lnTo>
                  <a:lnTo>
                    <a:pt x="1609725" y="114300"/>
                  </a:lnTo>
                  <a:lnTo>
                    <a:pt x="1659731" y="142875"/>
                  </a:lnTo>
                  <a:lnTo>
                    <a:pt x="1690687" y="166688"/>
                  </a:lnTo>
                  <a:lnTo>
                    <a:pt x="1709737" y="183356"/>
                  </a:lnTo>
                  <a:lnTo>
                    <a:pt x="1724025" y="202406"/>
                  </a:lnTo>
                  <a:lnTo>
                    <a:pt x="1731169" y="223838"/>
                  </a:lnTo>
                  <a:lnTo>
                    <a:pt x="1735931" y="250031"/>
                  </a:lnTo>
                  <a:lnTo>
                    <a:pt x="1735931" y="269081"/>
                  </a:lnTo>
                  <a:lnTo>
                    <a:pt x="1728787" y="297656"/>
                  </a:lnTo>
                  <a:lnTo>
                    <a:pt x="1712119" y="323850"/>
                  </a:lnTo>
                  <a:lnTo>
                    <a:pt x="1674019" y="352425"/>
                  </a:lnTo>
                  <a:lnTo>
                    <a:pt x="1583531" y="407194"/>
                  </a:lnTo>
                  <a:lnTo>
                    <a:pt x="1421606" y="495300"/>
                  </a:lnTo>
                  <a:lnTo>
                    <a:pt x="1243012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DB44F5F6-64D3-44B5-A510-6BB32D2AA635}"/>
                </a:ext>
              </a:extLst>
            </p:cNvPr>
            <p:cNvSpPr/>
            <p:nvPr/>
          </p:nvSpPr>
          <p:spPr>
            <a:xfrm>
              <a:off x="6472238" y="4681538"/>
              <a:ext cx="1452562" cy="1204912"/>
            </a:xfrm>
            <a:custGeom>
              <a:avLst/>
              <a:gdLst>
                <a:gd name="connsiteX0" fmla="*/ 847725 w 1452562"/>
                <a:gd name="connsiteY0" fmla="*/ 742950 h 1204912"/>
                <a:gd name="connsiteX1" fmla="*/ 681037 w 1452562"/>
                <a:gd name="connsiteY1" fmla="*/ 585787 h 1204912"/>
                <a:gd name="connsiteX2" fmla="*/ 488156 w 1452562"/>
                <a:gd name="connsiteY2" fmla="*/ 421481 h 1204912"/>
                <a:gd name="connsiteX3" fmla="*/ 304800 w 1452562"/>
                <a:gd name="connsiteY3" fmla="*/ 280987 h 1204912"/>
                <a:gd name="connsiteX4" fmla="*/ 76200 w 1452562"/>
                <a:gd name="connsiteY4" fmla="*/ 111918 h 1204912"/>
                <a:gd name="connsiteX5" fmla="*/ 23812 w 1452562"/>
                <a:gd name="connsiteY5" fmla="*/ 73818 h 1204912"/>
                <a:gd name="connsiteX6" fmla="*/ 9525 w 1452562"/>
                <a:gd name="connsiteY6" fmla="*/ 59531 h 1204912"/>
                <a:gd name="connsiteX7" fmla="*/ 0 w 1452562"/>
                <a:gd name="connsiteY7" fmla="*/ 38100 h 1204912"/>
                <a:gd name="connsiteX8" fmla="*/ 0 w 1452562"/>
                <a:gd name="connsiteY8" fmla="*/ 21431 h 1204912"/>
                <a:gd name="connsiteX9" fmla="*/ 4762 w 1452562"/>
                <a:gd name="connsiteY9" fmla="*/ 9525 h 1204912"/>
                <a:gd name="connsiteX10" fmla="*/ 19050 w 1452562"/>
                <a:gd name="connsiteY10" fmla="*/ 0 h 1204912"/>
                <a:gd name="connsiteX11" fmla="*/ 33337 w 1452562"/>
                <a:gd name="connsiteY11" fmla="*/ 2381 h 1204912"/>
                <a:gd name="connsiteX12" fmla="*/ 92868 w 1452562"/>
                <a:gd name="connsiteY12" fmla="*/ 26193 h 1204912"/>
                <a:gd name="connsiteX13" fmla="*/ 242887 w 1452562"/>
                <a:gd name="connsiteY13" fmla="*/ 97631 h 1204912"/>
                <a:gd name="connsiteX14" fmla="*/ 428625 w 1452562"/>
                <a:gd name="connsiteY14" fmla="*/ 185737 h 1204912"/>
                <a:gd name="connsiteX15" fmla="*/ 592931 w 1452562"/>
                <a:gd name="connsiteY15" fmla="*/ 264318 h 1204912"/>
                <a:gd name="connsiteX16" fmla="*/ 769143 w 1452562"/>
                <a:gd name="connsiteY16" fmla="*/ 352425 h 1204912"/>
                <a:gd name="connsiteX17" fmla="*/ 1004887 w 1452562"/>
                <a:gd name="connsiteY17" fmla="*/ 478631 h 1204912"/>
                <a:gd name="connsiteX18" fmla="*/ 1204912 w 1452562"/>
                <a:gd name="connsiteY18" fmla="*/ 597693 h 1204912"/>
                <a:gd name="connsiteX19" fmla="*/ 1235868 w 1452562"/>
                <a:gd name="connsiteY19" fmla="*/ 631031 h 1204912"/>
                <a:gd name="connsiteX20" fmla="*/ 1340643 w 1452562"/>
                <a:gd name="connsiteY20" fmla="*/ 783431 h 1204912"/>
                <a:gd name="connsiteX21" fmla="*/ 1416843 w 1452562"/>
                <a:gd name="connsiteY21" fmla="*/ 907256 h 1204912"/>
                <a:gd name="connsiteX22" fmla="*/ 1440656 w 1452562"/>
                <a:gd name="connsiteY22" fmla="*/ 959643 h 1204912"/>
                <a:gd name="connsiteX23" fmla="*/ 1450181 w 1452562"/>
                <a:gd name="connsiteY23" fmla="*/ 1007268 h 1204912"/>
                <a:gd name="connsiteX24" fmla="*/ 1452562 w 1452562"/>
                <a:gd name="connsiteY24" fmla="*/ 1047750 h 1204912"/>
                <a:gd name="connsiteX25" fmla="*/ 1447800 w 1452562"/>
                <a:gd name="connsiteY25" fmla="*/ 1092993 h 1204912"/>
                <a:gd name="connsiteX26" fmla="*/ 1433512 w 1452562"/>
                <a:gd name="connsiteY26" fmla="*/ 1138237 h 1204912"/>
                <a:gd name="connsiteX27" fmla="*/ 1412081 w 1452562"/>
                <a:gd name="connsiteY27" fmla="*/ 1171575 h 1204912"/>
                <a:gd name="connsiteX28" fmla="*/ 1371600 w 1452562"/>
                <a:gd name="connsiteY28" fmla="*/ 1195387 h 1204912"/>
                <a:gd name="connsiteX29" fmla="*/ 1338262 w 1452562"/>
                <a:gd name="connsiteY29" fmla="*/ 1202531 h 1204912"/>
                <a:gd name="connsiteX30" fmla="*/ 1302543 w 1452562"/>
                <a:gd name="connsiteY30" fmla="*/ 1204912 h 1204912"/>
                <a:gd name="connsiteX31" fmla="*/ 1266825 w 1452562"/>
                <a:gd name="connsiteY31" fmla="*/ 1197768 h 1204912"/>
                <a:gd name="connsiteX32" fmla="*/ 1233487 w 1452562"/>
                <a:gd name="connsiteY32" fmla="*/ 1181100 h 1204912"/>
                <a:gd name="connsiteX33" fmla="*/ 1197768 w 1452562"/>
                <a:gd name="connsiteY33" fmla="*/ 1143000 h 1204912"/>
                <a:gd name="connsiteX34" fmla="*/ 1112043 w 1452562"/>
                <a:gd name="connsiteY34" fmla="*/ 1031081 h 1204912"/>
                <a:gd name="connsiteX35" fmla="*/ 983456 w 1452562"/>
                <a:gd name="connsiteY35" fmla="*/ 878681 h 1204912"/>
                <a:gd name="connsiteX36" fmla="*/ 847725 w 1452562"/>
                <a:gd name="connsiteY36" fmla="*/ 7429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2562" h="1204912">
                  <a:moveTo>
                    <a:pt x="847725" y="742950"/>
                  </a:moveTo>
                  <a:lnTo>
                    <a:pt x="681037" y="585787"/>
                  </a:lnTo>
                  <a:lnTo>
                    <a:pt x="488156" y="421481"/>
                  </a:lnTo>
                  <a:lnTo>
                    <a:pt x="304800" y="280987"/>
                  </a:lnTo>
                  <a:lnTo>
                    <a:pt x="76200" y="111918"/>
                  </a:lnTo>
                  <a:lnTo>
                    <a:pt x="23812" y="73818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92868" y="26193"/>
                  </a:lnTo>
                  <a:lnTo>
                    <a:pt x="242887" y="97631"/>
                  </a:lnTo>
                  <a:lnTo>
                    <a:pt x="428625" y="185737"/>
                  </a:lnTo>
                  <a:lnTo>
                    <a:pt x="592931" y="264318"/>
                  </a:lnTo>
                  <a:lnTo>
                    <a:pt x="769143" y="352425"/>
                  </a:lnTo>
                  <a:lnTo>
                    <a:pt x="1004887" y="478631"/>
                  </a:lnTo>
                  <a:lnTo>
                    <a:pt x="1204912" y="597693"/>
                  </a:lnTo>
                  <a:lnTo>
                    <a:pt x="1235868" y="631031"/>
                  </a:lnTo>
                  <a:lnTo>
                    <a:pt x="1340643" y="783431"/>
                  </a:lnTo>
                  <a:lnTo>
                    <a:pt x="1416843" y="907256"/>
                  </a:lnTo>
                  <a:lnTo>
                    <a:pt x="1440656" y="959643"/>
                  </a:lnTo>
                  <a:lnTo>
                    <a:pt x="1450181" y="1007268"/>
                  </a:lnTo>
                  <a:lnTo>
                    <a:pt x="1452562" y="1047750"/>
                  </a:lnTo>
                  <a:lnTo>
                    <a:pt x="1447800" y="1092993"/>
                  </a:lnTo>
                  <a:lnTo>
                    <a:pt x="1433512" y="1138237"/>
                  </a:lnTo>
                  <a:lnTo>
                    <a:pt x="1412081" y="1171575"/>
                  </a:lnTo>
                  <a:lnTo>
                    <a:pt x="1371600" y="1195387"/>
                  </a:lnTo>
                  <a:lnTo>
                    <a:pt x="1338262" y="1202531"/>
                  </a:lnTo>
                  <a:lnTo>
                    <a:pt x="1302543" y="1204912"/>
                  </a:lnTo>
                  <a:lnTo>
                    <a:pt x="1266825" y="1197768"/>
                  </a:lnTo>
                  <a:lnTo>
                    <a:pt x="1233487" y="1181100"/>
                  </a:lnTo>
                  <a:lnTo>
                    <a:pt x="1197768" y="1143000"/>
                  </a:lnTo>
                  <a:lnTo>
                    <a:pt x="1112043" y="1031081"/>
                  </a:lnTo>
                  <a:lnTo>
                    <a:pt x="983456" y="878681"/>
                  </a:lnTo>
                  <a:lnTo>
                    <a:pt x="847725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7">
              <a:extLst>
                <a:ext uri="{FF2B5EF4-FFF2-40B4-BE49-F238E27FC236}">
                  <a16:creationId xmlns:a16="http://schemas.microsoft.com/office/drawing/2014/main" id="{BD5113D2-FE97-48EA-9069-D956ADF230E6}"/>
                </a:ext>
              </a:extLst>
            </p:cNvPr>
            <p:cNvSpPr/>
            <p:nvPr/>
          </p:nvSpPr>
          <p:spPr>
            <a:xfrm rot="16200000">
              <a:off x="3180560" y="3147220"/>
              <a:ext cx="2022475" cy="595312"/>
            </a:xfrm>
            <a:custGeom>
              <a:avLst/>
              <a:gdLst>
                <a:gd name="connsiteX0" fmla="*/ 950119 w 2021681"/>
                <a:gd name="connsiteY0" fmla="*/ 321469 h 595313"/>
                <a:gd name="connsiteX1" fmla="*/ 1297781 w 2021681"/>
                <a:gd name="connsiteY1" fmla="*/ 278606 h 595313"/>
                <a:gd name="connsiteX2" fmla="*/ 1593056 w 2021681"/>
                <a:gd name="connsiteY2" fmla="*/ 242888 h 595313"/>
                <a:gd name="connsiteX3" fmla="*/ 1740694 w 2021681"/>
                <a:gd name="connsiteY3" fmla="*/ 219075 h 595313"/>
                <a:gd name="connsiteX4" fmla="*/ 1762125 w 2021681"/>
                <a:gd name="connsiteY4" fmla="*/ 209550 h 595313"/>
                <a:gd name="connsiteX5" fmla="*/ 1793081 w 2021681"/>
                <a:gd name="connsiteY5" fmla="*/ 185738 h 595313"/>
                <a:gd name="connsiteX6" fmla="*/ 1850231 w 2021681"/>
                <a:gd name="connsiteY6" fmla="*/ 130969 h 595313"/>
                <a:gd name="connsiteX7" fmla="*/ 1905000 w 2021681"/>
                <a:gd name="connsiteY7" fmla="*/ 64294 h 595313"/>
                <a:gd name="connsiteX8" fmla="*/ 1926431 w 2021681"/>
                <a:gd name="connsiteY8" fmla="*/ 40481 h 595313"/>
                <a:gd name="connsiteX9" fmla="*/ 1952625 w 2021681"/>
                <a:gd name="connsiteY9" fmla="*/ 19050 h 595313"/>
                <a:gd name="connsiteX10" fmla="*/ 1981200 w 2021681"/>
                <a:gd name="connsiteY10" fmla="*/ 4763 h 595313"/>
                <a:gd name="connsiteX11" fmla="*/ 1993106 w 2021681"/>
                <a:gd name="connsiteY11" fmla="*/ 0 h 595313"/>
                <a:gd name="connsiteX12" fmla="*/ 2007394 w 2021681"/>
                <a:gd name="connsiteY12" fmla="*/ 0 h 595313"/>
                <a:gd name="connsiteX13" fmla="*/ 2019300 w 2021681"/>
                <a:gd name="connsiteY13" fmla="*/ 7144 h 595313"/>
                <a:gd name="connsiteX14" fmla="*/ 2021681 w 2021681"/>
                <a:gd name="connsiteY14" fmla="*/ 23813 h 595313"/>
                <a:gd name="connsiteX15" fmla="*/ 2002631 w 2021681"/>
                <a:gd name="connsiteY15" fmla="*/ 102394 h 595313"/>
                <a:gd name="connsiteX16" fmla="*/ 1959769 w 2021681"/>
                <a:gd name="connsiteY16" fmla="*/ 323850 h 595313"/>
                <a:gd name="connsiteX17" fmla="*/ 1895475 w 2021681"/>
                <a:gd name="connsiteY17" fmla="*/ 383381 h 595313"/>
                <a:gd name="connsiteX18" fmla="*/ 1833562 w 2021681"/>
                <a:gd name="connsiteY18" fmla="*/ 404813 h 595313"/>
                <a:gd name="connsiteX19" fmla="*/ 1771650 w 2021681"/>
                <a:gd name="connsiteY19" fmla="*/ 419100 h 595313"/>
                <a:gd name="connsiteX20" fmla="*/ 1662112 w 2021681"/>
                <a:gd name="connsiteY20" fmla="*/ 438150 h 595313"/>
                <a:gd name="connsiteX21" fmla="*/ 1500187 w 2021681"/>
                <a:gd name="connsiteY21" fmla="*/ 454819 h 595313"/>
                <a:gd name="connsiteX22" fmla="*/ 1376362 w 2021681"/>
                <a:gd name="connsiteY22" fmla="*/ 473869 h 595313"/>
                <a:gd name="connsiteX23" fmla="*/ 790575 w 2021681"/>
                <a:gd name="connsiteY23" fmla="*/ 523875 h 595313"/>
                <a:gd name="connsiteX24" fmla="*/ 671512 w 2021681"/>
                <a:gd name="connsiteY24" fmla="*/ 542925 h 595313"/>
                <a:gd name="connsiteX25" fmla="*/ 14287 w 2021681"/>
                <a:gd name="connsiteY25" fmla="*/ 595313 h 595313"/>
                <a:gd name="connsiteX26" fmla="*/ 0 w 2021681"/>
                <a:gd name="connsiteY26" fmla="*/ 392906 h 595313"/>
                <a:gd name="connsiteX27" fmla="*/ 338137 w 2021681"/>
                <a:gd name="connsiteY27" fmla="*/ 373856 h 595313"/>
                <a:gd name="connsiteX28" fmla="*/ 666750 w 2021681"/>
                <a:gd name="connsiteY28" fmla="*/ 350044 h 595313"/>
                <a:gd name="connsiteX29" fmla="*/ 950119 w 2021681"/>
                <a:gd name="connsiteY29" fmla="*/ 321469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95313">
                  <a:moveTo>
                    <a:pt x="950119" y="321469"/>
                  </a:moveTo>
                  <a:lnTo>
                    <a:pt x="1297781" y="278606"/>
                  </a:lnTo>
                  <a:lnTo>
                    <a:pt x="1593056" y="242888"/>
                  </a:lnTo>
                  <a:lnTo>
                    <a:pt x="1740694" y="219075"/>
                  </a:lnTo>
                  <a:lnTo>
                    <a:pt x="1762125" y="209550"/>
                  </a:lnTo>
                  <a:lnTo>
                    <a:pt x="1793081" y="185738"/>
                  </a:lnTo>
                  <a:lnTo>
                    <a:pt x="1850231" y="130969"/>
                  </a:lnTo>
                  <a:lnTo>
                    <a:pt x="1905000" y="64294"/>
                  </a:lnTo>
                  <a:lnTo>
                    <a:pt x="1926431" y="40481"/>
                  </a:lnTo>
                  <a:lnTo>
                    <a:pt x="1952625" y="19050"/>
                  </a:lnTo>
                  <a:lnTo>
                    <a:pt x="1981200" y="4763"/>
                  </a:lnTo>
                  <a:lnTo>
                    <a:pt x="1993106" y="0"/>
                  </a:lnTo>
                  <a:lnTo>
                    <a:pt x="2007394" y="0"/>
                  </a:lnTo>
                  <a:lnTo>
                    <a:pt x="2019300" y="7144"/>
                  </a:lnTo>
                  <a:lnTo>
                    <a:pt x="2021681" y="23813"/>
                  </a:lnTo>
                  <a:lnTo>
                    <a:pt x="2002631" y="102394"/>
                  </a:lnTo>
                  <a:lnTo>
                    <a:pt x="1959769" y="323850"/>
                  </a:lnTo>
                  <a:lnTo>
                    <a:pt x="1895475" y="383381"/>
                  </a:lnTo>
                  <a:lnTo>
                    <a:pt x="1833562" y="404813"/>
                  </a:lnTo>
                  <a:lnTo>
                    <a:pt x="1771650" y="419100"/>
                  </a:lnTo>
                  <a:lnTo>
                    <a:pt x="1662112" y="438150"/>
                  </a:lnTo>
                  <a:lnTo>
                    <a:pt x="1500187" y="454819"/>
                  </a:lnTo>
                  <a:lnTo>
                    <a:pt x="1376362" y="473869"/>
                  </a:lnTo>
                  <a:lnTo>
                    <a:pt x="790575" y="523875"/>
                  </a:lnTo>
                  <a:lnTo>
                    <a:pt x="671512" y="542925"/>
                  </a:lnTo>
                  <a:lnTo>
                    <a:pt x="14287" y="595313"/>
                  </a:lnTo>
                  <a:lnTo>
                    <a:pt x="0" y="392906"/>
                  </a:lnTo>
                  <a:lnTo>
                    <a:pt x="338137" y="373856"/>
                  </a:lnTo>
                  <a:lnTo>
                    <a:pt x="666750" y="350044"/>
                  </a:lnTo>
                  <a:lnTo>
                    <a:pt x="95011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B7B07565-F31D-4ADC-BE35-8D8F191C250F}"/>
                </a:ext>
              </a:extLst>
            </p:cNvPr>
            <p:cNvSpPr/>
            <p:nvPr/>
          </p:nvSpPr>
          <p:spPr>
            <a:xfrm>
              <a:off x="4278316" y="2819400"/>
              <a:ext cx="781050" cy="280988"/>
            </a:xfrm>
            <a:custGeom>
              <a:avLst/>
              <a:gdLst>
                <a:gd name="connsiteX0" fmla="*/ 326232 w 781050"/>
                <a:gd name="connsiteY0" fmla="*/ 257175 h 280988"/>
                <a:gd name="connsiteX1" fmla="*/ 30957 w 781050"/>
                <a:gd name="connsiteY1" fmla="*/ 280988 h 280988"/>
                <a:gd name="connsiteX2" fmla="*/ 0 w 781050"/>
                <a:gd name="connsiteY2" fmla="*/ 121444 h 280988"/>
                <a:gd name="connsiteX3" fmla="*/ 119063 w 781050"/>
                <a:gd name="connsiteY3" fmla="*/ 114300 h 280988"/>
                <a:gd name="connsiteX4" fmla="*/ 195263 w 781050"/>
                <a:gd name="connsiteY4" fmla="*/ 107156 h 280988"/>
                <a:gd name="connsiteX5" fmla="*/ 238125 w 781050"/>
                <a:gd name="connsiteY5" fmla="*/ 102394 h 280988"/>
                <a:gd name="connsiteX6" fmla="*/ 273844 w 781050"/>
                <a:gd name="connsiteY6" fmla="*/ 95250 h 280988"/>
                <a:gd name="connsiteX7" fmla="*/ 338138 w 781050"/>
                <a:gd name="connsiteY7" fmla="*/ 78581 h 280988"/>
                <a:gd name="connsiteX8" fmla="*/ 407194 w 781050"/>
                <a:gd name="connsiteY8" fmla="*/ 52388 h 280988"/>
                <a:gd name="connsiteX9" fmla="*/ 504825 w 781050"/>
                <a:gd name="connsiteY9" fmla="*/ 23813 h 280988"/>
                <a:gd name="connsiteX10" fmla="*/ 571500 w 781050"/>
                <a:gd name="connsiteY10" fmla="*/ 9525 h 280988"/>
                <a:gd name="connsiteX11" fmla="*/ 626269 w 781050"/>
                <a:gd name="connsiteY11" fmla="*/ 0 h 280988"/>
                <a:gd name="connsiteX12" fmla="*/ 671513 w 781050"/>
                <a:gd name="connsiteY12" fmla="*/ 0 h 280988"/>
                <a:gd name="connsiteX13" fmla="*/ 700088 w 781050"/>
                <a:gd name="connsiteY13" fmla="*/ 2381 h 280988"/>
                <a:gd name="connsiteX14" fmla="*/ 719138 w 781050"/>
                <a:gd name="connsiteY14" fmla="*/ 9525 h 280988"/>
                <a:gd name="connsiteX15" fmla="*/ 745332 w 781050"/>
                <a:gd name="connsiteY15" fmla="*/ 23813 h 280988"/>
                <a:gd name="connsiteX16" fmla="*/ 764382 w 781050"/>
                <a:gd name="connsiteY16" fmla="*/ 38100 h 280988"/>
                <a:gd name="connsiteX17" fmla="*/ 773907 w 781050"/>
                <a:gd name="connsiteY17" fmla="*/ 52388 h 280988"/>
                <a:gd name="connsiteX18" fmla="*/ 781050 w 781050"/>
                <a:gd name="connsiteY18" fmla="*/ 73819 h 280988"/>
                <a:gd name="connsiteX19" fmla="*/ 781050 w 781050"/>
                <a:gd name="connsiteY19" fmla="*/ 104775 h 280988"/>
                <a:gd name="connsiteX20" fmla="*/ 773907 w 781050"/>
                <a:gd name="connsiteY20" fmla="*/ 135731 h 280988"/>
                <a:gd name="connsiteX21" fmla="*/ 752475 w 781050"/>
                <a:gd name="connsiteY21" fmla="*/ 159544 h 280988"/>
                <a:gd name="connsiteX22" fmla="*/ 697707 w 781050"/>
                <a:gd name="connsiteY22" fmla="*/ 180975 h 280988"/>
                <a:gd name="connsiteX23" fmla="*/ 557213 w 781050"/>
                <a:gd name="connsiteY23" fmla="*/ 214313 h 280988"/>
                <a:gd name="connsiteX24" fmla="*/ 326232 w 781050"/>
                <a:gd name="connsiteY24" fmla="*/ 2571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280988">
                  <a:moveTo>
                    <a:pt x="326232" y="257175"/>
                  </a:moveTo>
                  <a:lnTo>
                    <a:pt x="30957" y="280988"/>
                  </a:lnTo>
                  <a:lnTo>
                    <a:pt x="0" y="121444"/>
                  </a:lnTo>
                  <a:lnTo>
                    <a:pt x="119063" y="114300"/>
                  </a:lnTo>
                  <a:lnTo>
                    <a:pt x="195263" y="107156"/>
                  </a:lnTo>
                  <a:lnTo>
                    <a:pt x="238125" y="102394"/>
                  </a:lnTo>
                  <a:lnTo>
                    <a:pt x="273844" y="95250"/>
                  </a:lnTo>
                  <a:lnTo>
                    <a:pt x="338138" y="78581"/>
                  </a:lnTo>
                  <a:lnTo>
                    <a:pt x="407194" y="52388"/>
                  </a:lnTo>
                  <a:lnTo>
                    <a:pt x="504825" y="23813"/>
                  </a:lnTo>
                  <a:lnTo>
                    <a:pt x="571500" y="9525"/>
                  </a:lnTo>
                  <a:lnTo>
                    <a:pt x="626269" y="0"/>
                  </a:lnTo>
                  <a:lnTo>
                    <a:pt x="671513" y="0"/>
                  </a:lnTo>
                  <a:lnTo>
                    <a:pt x="700088" y="2381"/>
                  </a:lnTo>
                  <a:lnTo>
                    <a:pt x="719138" y="9525"/>
                  </a:lnTo>
                  <a:lnTo>
                    <a:pt x="745332" y="23813"/>
                  </a:lnTo>
                  <a:lnTo>
                    <a:pt x="764382" y="38100"/>
                  </a:lnTo>
                  <a:lnTo>
                    <a:pt x="773907" y="52388"/>
                  </a:lnTo>
                  <a:lnTo>
                    <a:pt x="781050" y="73819"/>
                  </a:lnTo>
                  <a:lnTo>
                    <a:pt x="781050" y="104775"/>
                  </a:lnTo>
                  <a:lnTo>
                    <a:pt x="773907" y="135731"/>
                  </a:lnTo>
                  <a:lnTo>
                    <a:pt x="752475" y="159544"/>
                  </a:lnTo>
                  <a:lnTo>
                    <a:pt x="697707" y="180975"/>
                  </a:lnTo>
                  <a:lnTo>
                    <a:pt x="557213" y="214313"/>
                  </a:lnTo>
                  <a:lnTo>
                    <a:pt x="326232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13D98211-2AAE-4BE1-8BCC-41AD121F41F6}"/>
                </a:ext>
              </a:extLst>
            </p:cNvPr>
            <p:cNvSpPr/>
            <p:nvPr/>
          </p:nvSpPr>
          <p:spPr>
            <a:xfrm>
              <a:off x="4338641" y="3535364"/>
              <a:ext cx="720725" cy="274637"/>
            </a:xfrm>
            <a:custGeom>
              <a:avLst/>
              <a:gdLst>
                <a:gd name="connsiteX0" fmla="*/ 538162 w 721518"/>
                <a:gd name="connsiteY0" fmla="*/ 230982 h 273844"/>
                <a:gd name="connsiteX1" fmla="*/ 409575 w 721518"/>
                <a:gd name="connsiteY1" fmla="*/ 261938 h 273844"/>
                <a:gd name="connsiteX2" fmla="*/ 369093 w 721518"/>
                <a:gd name="connsiteY2" fmla="*/ 269082 h 273844"/>
                <a:gd name="connsiteX3" fmla="*/ 321468 w 721518"/>
                <a:gd name="connsiteY3" fmla="*/ 273844 h 273844"/>
                <a:gd name="connsiteX4" fmla="*/ 261937 w 721518"/>
                <a:gd name="connsiteY4" fmla="*/ 273844 h 273844"/>
                <a:gd name="connsiteX5" fmla="*/ 209550 w 721518"/>
                <a:gd name="connsiteY5" fmla="*/ 266700 h 273844"/>
                <a:gd name="connsiteX6" fmla="*/ 11906 w 721518"/>
                <a:gd name="connsiteY6" fmla="*/ 238125 h 273844"/>
                <a:gd name="connsiteX7" fmla="*/ 0 w 721518"/>
                <a:gd name="connsiteY7" fmla="*/ 121444 h 273844"/>
                <a:gd name="connsiteX8" fmla="*/ 176212 w 721518"/>
                <a:gd name="connsiteY8" fmla="*/ 100013 h 273844"/>
                <a:gd name="connsiteX9" fmla="*/ 414337 w 721518"/>
                <a:gd name="connsiteY9" fmla="*/ 61913 h 273844"/>
                <a:gd name="connsiteX10" fmla="*/ 478631 w 721518"/>
                <a:gd name="connsiteY10" fmla="*/ 40482 h 273844"/>
                <a:gd name="connsiteX11" fmla="*/ 550068 w 721518"/>
                <a:gd name="connsiteY11" fmla="*/ 14288 h 273844"/>
                <a:gd name="connsiteX12" fmla="*/ 611981 w 721518"/>
                <a:gd name="connsiteY12" fmla="*/ 0 h 273844"/>
                <a:gd name="connsiteX13" fmla="*/ 650081 w 721518"/>
                <a:gd name="connsiteY13" fmla="*/ 2382 h 273844"/>
                <a:gd name="connsiteX14" fmla="*/ 671512 w 721518"/>
                <a:gd name="connsiteY14" fmla="*/ 9525 h 273844"/>
                <a:gd name="connsiteX15" fmla="*/ 695325 w 721518"/>
                <a:gd name="connsiteY15" fmla="*/ 26194 h 273844"/>
                <a:gd name="connsiteX16" fmla="*/ 711993 w 721518"/>
                <a:gd name="connsiteY16" fmla="*/ 50007 h 273844"/>
                <a:gd name="connsiteX17" fmla="*/ 719137 w 721518"/>
                <a:gd name="connsiteY17" fmla="*/ 85725 h 273844"/>
                <a:gd name="connsiteX18" fmla="*/ 721518 w 721518"/>
                <a:gd name="connsiteY18" fmla="*/ 121444 h 273844"/>
                <a:gd name="connsiteX19" fmla="*/ 716756 w 721518"/>
                <a:gd name="connsiteY19" fmla="*/ 145257 h 273844"/>
                <a:gd name="connsiteX20" fmla="*/ 702468 w 721518"/>
                <a:gd name="connsiteY20" fmla="*/ 169069 h 273844"/>
                <a:gd name="connsiteX21" fmla="*/ 669131 w 721518"/>
                <a:gd name="connsiteY21" fmla="*/ 188119 h 273844"/>
                <a:gd name="connsiteX22" fmla="*/ 538162 w 721518"/>
                <a:gd name="connsiteY22" fmla="*/ 230982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518" h="273844">
                  <a:moveTo>
                    <a:pt x="538162" y="230982"/>
                  </a:moveTo>
                  <a:lnTo>
                    <a:pt x="409575" y="261938"/>
                  </a:lnTo>
                  <a:lnTo>
                    <a:pt x="369093" y="269082"/>
                  </a:lnTo>
                  <a:lnTo>
                    <a:pt x="321468" y="273844"/>
                  </a:lnTo>
                  <a:lnTo>
                    <a:pt x="261937" y="273844"/>
                  </a:lnTo>
                  <a:lnTo>
                    <a:pt x="209550" y="266700"/>
                  </a:lnTo>
                  <a:lnTo>
                    <a:pt x="11906" y="238125"/>
                  </a:lnTo>
                  <a:lnTo>
                    <a:pt x="0" y="121444"/>
                  </a:lnTo>
                  <a:lnTo>
                    <a:pt x="176212" y="100013"/>
                  </a:lnTo>
                  <a:lnTo>
                    <a:pt x="414337" y="61913"/>
                  </a:lnTo>
                  <a:lnTo>
                    <a:pt x="478631" y="40482"/>
                  </a:lnTo>
                  <a:lnTo>
                    <a:pt x="550068" y="14288"/>
                  </a:lnTo>
                  <a:lnTo>
                    <a:pt x="611981" y="0"/>
                  </a:lnTo>
                  <a:lnTo>
                    <a:pt x="650081" y="2382"/>
                  </a:lnTo>
                  <a:lnTo>
                    <a:pt x="671512" y="9525"/>
                  </a:lnTo>
                  <a:lnTo>
                    <a:pt x="695325" y="26194"/>
                  </a:lnTo>
                  <a:lnTo>
                    <a:pt x="711993" y="50007"/>
                  </a:lnTo>
                  <a:lnTo>
                    <a:pt x="719137" y="85725"/>
                  </a:lnTo>
                  <a:lnTo>
                    <a:pt x="721518" y="121444"/>
                  </a:lnTo>
                  <a:lnTo>
                    <a:pt x="716756" y="145257"/>
                  </a:lnTo>
                  <a:lnTo>
                    <a:pt x="702468" y="169069"/>
                  </a:lnTo>
                  <a:lnTo>
                    <a:pt x="669131" y="188119"/>
                  </a:lnTo>
                  <a:lnTo>
                    <a:pt x="538162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B43968AB-1A15-4E8D-9DB6-2E82944A71BE}"/>
                </a:ext>
              </a:extLst>
            </p:cNvPr>
            <p:cNvSpPr/>
            <p:nvPr/>
          </p:nvSpPr>
          <p:spPr>
            <a:xfrm rot="16200000">
              <a:off x="3883821" y="2831307"/>
              <a:ext cx="2643188" cy="434975"/>
            </a:xfrm>
            <a:custGeom>
              <a:avLst/>
              <a:gdLst>
                <a:gd name="connsiteX0" fmla="*/ 881062 w 2643187"/>
                <a:gd name="connsiteY0" fmla="*/ 431006 h 435769"/>
                <a:gd name="connsiteX1" fmla="*/ 21431 w 2643187"/>
                <a:gd name="connsiteY1" fmla="*/ 435769 h 435769"/>
                <a:gd name="connsiteX2" fmla="*/ 0 w 2643187"/>
                <a:gd name="connsiteY2" fmla="*/ 233362 h 435769"/>
                <a:gd name="connsiteX3" fmla="*/ 411956 w 2643187"/>
                <a:gd name="connsiteY3" fmla="*/ 228600 h 435769"/>
                <a:gd name="connsiteX4" fmla="*/ 1081087 w 2643187"/>
                <a:gd name="connsiteY4" fmla="*/ 221456 h 435769"/>
                <a:gd name="connsiteX5" fmla="*/ 1602581 w 2643187"/>
                <a:gd name="connsiteY5" fmla="*/ 207169 h 435769"/>
                <a:gd name="connsiteX6" fmla="*/ 2071687 w 2643187"/>
                <a:gd name="connsiteY6" fmla="*/ 192881 h 435769"/>
                <a:gd name="connsiteX7" fmla="*/ 2264569 w 2643187"/>
                <a:gd name="connsiteY7" fmla="*/ 185737 h 435769"/>
                <a:gd name="connsiteX8" fmla="*/ 2309812 w 2643187"/>
                <a:gd name="connsiteY8" fmla="*/ 180975 h 435769"/>
                <a:gd name="connsiteX9" fmla="*/ 2381250 w 2643187"/>
                <a:gd name="connsiteY9" fmla="*/ 157162 h 435769"/>
                <a:gd name="connsiteX10" fmla="*/ 2428875 w 2643187"/>
                <a:gd name="connsiteY10" fmla="*/ 130969 h 435769"/>
                <a:gd name="connsiteX11" fmla="*/ 2493169 w 2643187"/>
                <a:gd name="connsiteY11" fmla="*/ 92869 h 435769"/>
                <a:gd name="connsiteX12" fmla="*/ 2538412 w 2643187"/>
                <a:gd name="connsiteY12" fmla="*/ 57150 h 435769"/>
                <a:gd name="connsiteX13" fmla="*/ 2578894 w 2643187"/>
                <a:gd name="connsiteY13" fmla="*/ 21431 h 435769"/>
                <a:gd name="connsiteX14" fmla="*/ 2600325 w 2643187"/>
                <a:gd name="connsiteY14" fmla="*/ 7144 h 435769"/>
                <a:gd name="connsiteX15" fmla="*/ 2616994 w 2643187"/>
                <a:gd name="connsiteY15" fmla="*/ 0 h 435769"/>
                <a:gd name="connsiteX16" fmla="*/ 2633662 w 2643187"/>
                <a:gd name="connsiteY16" fmla="*/ 2381 h 435769"/>
                <a:gd name="connsiteX17" fmla="*/ 2643187 w 2643187"/>
                <a:gd name="connsiteY17" fmla="*/ 9525 h 435769"/>
                <a:gd name="connsiteX18" fmla="*/ 2643187 w 2643187"/>
                <a:gd name="connsiteY18" fmla="*/ 23812 h 435769"/>
                <a:gd name="connsiteX19" fmla="*/ 2628900 w 2643187"/>
                <a:gd name="connsiteY19" fmla="*/ 90487 h 435769"/>
                <a:gd name="connsiteX20" fmla="*/ 2593181 w 2643187"/>
                <a:gd name="connsiteY20" fmla="*/ 228600 h 435769"/>
                <a:gd name="connsiteX21" fmla="*/ 2547937 w 2643187"/>
                <a:gd name="connsiteY21" fmla="*/ 381000 h 435769"/>
                <a:gd name="connsiteX22" fmla="*/ 2526506 w 2643187"/>
                <a:gd name="connsiteY22" fmla="*/ 426244 h 435769"/>
                <a:gd name="connsiteX23" fmla="*/ 2395537 w 2643187"/>
                <a:gd name="connsiteY23" fmla="*/ 409575 h 435769"/>
                <a:gd name="connsiteX24" fmla="*/ 2005012 w 2643187"/>
                <a:gd name="connsiteY24" fmla="*/ 409575 h 435769"/>
                <a:gd name="connsiteX25" fmla="*/ 1340644 w 2643187"/>
                <a:gd name="connsiteY25" fmla="*/ 433387 h 435769"/>
                <a:gd name="connsiteX26" fmla="*/ 881062 w 2643187"/>
                <a:gd name="connsiteY26" fmla="*/ 4310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43187" h="435769">
                  <a:moveTo>
                    <a:pt x="881062" y="431006"/>
                  </a:moveTo>
                  <a:lnTo>
                    <a:pt x="21431" y="435769"/>
                  </a:lnTo>
                  <a:lnTo>
                    <a:pt x="0" y="233362"/>
                  </a:lnTo>
                  <a:lnTo>
                    <a:pt x="411956" y="228600"/>
                  </a:lnTo>
                  <a:lnTo>
                    <a:pt x="1081087" y="221456"/>
                  </a:lnTo>
                  <a:lnTo>
                    <a:pt x="1602581" y="207169"/>
                  </a:lnTo>
                  <a:lnTo>
                    <a:pt x="2071687" y="192881"/>
                  </a:lnTo>
                  <a:lnTo>
                    <a:pt x="2264569" y="185737"/>
                  </a:lnTo>
                  <a:lnTo>
                    <a:pt x="2309812" y="180975"/>
                  </a:lnTo>
                  <a:lnTo>
                    <a:pt x="2381250" y="157162"/>
                  </a:lnTo>
                  <a:lnTo>
                    <a:pt x="2428875" y="130969"/>
                  </a:lnTo>
                  <a:lnTo>
                    <a:pt x="2493169" y="92869"/>
                  </a:lnTo>
                  <a:lnTo>
                    <a:pt x="2538412" y="57150"/>
                  </a:lnTo>
                  <a:lnTo>
                    <a:pt x="2578894" y="21431"/>
                  </a:lnTo>
                  <a:lnTo>
                    <a:pt x="2600325" y="7144"/>
                  </a:lnTo>
                  <a:lnTo>
                    <a:pt x="2616994" y="0"/>
                  </a:lnTo>
                  <a:lnTo>
                    <a:pt x="2633662" y="2381"/>
                  </a:lnTo>
                  <a:lnTo>
                    <a:pt x="2643187" y="9525"/>
                  </a:lnTo>
                  <a:lnTo>
                    <a:pt x="2643187" y="23812"/>
                  </a:lnTo>
                  <a:lnTo>
                    <a:pt x="2628900" y="90487"/>
                  </a:lnTo>
                  <a:lnTo>
                    <a:pt x="2593181" y="228600"/>
                  </a:lnTo>
                  <a:lnTo>
                    <a:pt x="2547937" y="381000"/>
                  </a:lnTo>
                  <a:lnTo>
                    <a:pt x="2526506" y="426244"/>
                  </a:lnTo>
                  <a:lnTo>
                    <a:pt x="2395537" y="409575"/>
                  </a:lnTo>
                  <a:lnTo>
                    <a:pt x="2005012" y="409575"/>
                  </a:lnTo>
                  <a:lnTo>
                    <a:pt x="1340644" y="433387"/>
                  </a:lnTo>
                  <a:lnTo>
                    <a:pt x="881062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0381AF47-521A-4A70-B20A-8D971D82E98C}"/>
                </a:ext>
              </a:extLst>
            </p:cNvPr>
            <p:cNvSpPr/>
            <p:nvPr/>
          </p:nvSpPr>
          <p:spPr>
            <a:xfrm rot="16200000">
              <a:off x="4748214" y="2109788"/>
              <a:ext cx="2700338" cy="1725613"/>
            </a:xfrm>
            <a:custGeom>
              <a:avLst/>
              <a:gdLst>
                <a:gd name="connsiteX0" fmla="*/ 1119187 w 2700337"/>
                <a:gd name="connsiteY0" fmla="*/ 1552575 h 1726406"/>
                <a:gd name="connsiteX1" fmla="*/ 369094 w 2700337"/>
                <a:gd name="connsiteY1" fmla="*/ 1516856 h 1726406"/>
                <a:gd name="connsiteX2" fmla="*/ 2381 w 2700337"/>
                <a:gd name="connsiteY2" fmla="*/ 1497806 h 1726406"/>
                <a:gd name="connsiteX3" fmla="*/ 0 w 2700337"/>
                <a:gd name="connsiteY3" fmla="*/ 1252537 h 1726406"/>
                <a:gd name="connsiteX4" fmla="*/ 383381 w 2700337"/>
                <a:gd name="connsiteY4" fmla="*/ 1266825 h 1726406"/>
                <a:gd name="connsiteX5" fmla="*/ 1042987 w 2700337"/>
                <a:gd name="connsiteY5" fmla="*/ 1295400 h 1726406"/>
                <a:gd name="connsiteX6" fmla="*/ 1454944 w 2700337"/>
                <a:gd name="connsiteY6" fmla="*/ 1312069 h 1726406"/>
                <a:gd name="connsiteX7" fmla="*/ 1902619 w 2700337"/>
                <a:gd name="connsiteY7" fmla="*/ 1331119 h 1726406"/>
                <a:gd name="connsiteX8" fmla="*/ 2307431 w 2700337"/>
                <a:gd name="connsiteY8" fmla="*/ 1347787 h 1726406"/>
                <a:gd name="connsiteX9" fmla="*/ 2347912 w 2700337"/>
                <a:gd name="connsiteY9" fmla="*/ 1345406 h 1726406"/>
                <a:gd name="connsiteX10" fmla="*/ 2381250 w 2700337"/>
                <a:gd name="connsiteY10" fmla="*/ 1335881 h 1726406"/>
                <a:gd name="connsiteX11" fmla="*/ 2409825 w 2700337"/>
                <a:gd name="connsiteY11" fmla="*/ 1321594 h 1726406"/>
                <a:gd name="connsiteX12" fmla="*/ 2436019 w 2700337"/>
                <a:gd name="connsiteY12" fmla="*/ 1297781 h 1726406"/>
                <a:gd name="connsiteX13" fmla="*/ 2452687 w 2700337"/>
                <a:gd name="connsiteY13" fmla="*/ 1264444 h 1726406"/>
                <a:gd name="connsiteX14" fmla="*/ 2459831 w 2700337"/>
                <a:gd name="connsiteY14" fmla="*/ 1231106 h 1726406"/>
                <a:gd name="connsiteX15" fmla="*/ 2462212 w 2700337"/>
                <a:gd name="connsiteY15" fmla="*/ 1169194 h 1726406"/>
                <a:gd name="connsiteX16" fmla="*/ 2428875 w 2700337"/>
                <a:gd name="connsiteY16" fmla="*/ 935831 h 1726406"/>
                <a:gd name="connsiteX17" fmla="*/ 2371725 w 2700337"/>
                <a:gd name="connsiteY17" fmla="*/ 516731 h 1726406"/>
                <a:gd name="connsiteX18" fmla="*/ 2312194 w 2700337"/>
                <a:gd name="connsiteY18" fmla="*/ 111919 h 1726406"/>
                <a:gd name="connsiteX19" fmla="*/ 2476500 w 2700337"/>
                <a:gd name="connsiteY19" fmla="*/ 0 h 1726406"/>
                <a:gd name="connsiteX20" fmla="*/ 2509837 w 2700337"/>
                <a:gd name="connsiteY20" fmla="*/ 211931 h 1726406"/>
                <a:gd name="connsiteX21" fmla="*/ 2540794 w 2700337"/>
                <a:gd name="connsiteY21" fmla="*/ 471487 h 1726406"/>
                <a:gd name="connsiteX22" fmla="*/ 2574131 w 2700337"/>
                <a:gd name="connsiteY22" fmla="*/ 738187 h 1726406"/>
                <a:gd name="connsiteX23" fmla="*/ 2605087 w 2700337"/>
                <a:gd name="connsiteY23" fmla="*/ 1002506 h 1726406"/>
                <a:gd name="connsiteX24" fmla="*/ 2636044 w 2700337"/>
                <a:gd name="connsiteY24" fmla="*/ 1228725 h 1726406"/>
                <a:gd name="connsiteX25" fmla="*/ 2647950 w 2700337"/>
                <a:gd name="connsiteY25" fmla="*/ 1264444 h 1726406"/>
                <a:gd name="connsiteX26" fmla="*/ 2690812 w 2700337"/>
                <a:gd name="connsiteY26" fmla="*/ 1335881 h 1726406"/>
                <a:gd name="connsiteX27" fmla="*/ 2700337 w 2700337"/>
                <a:gd name="connsiteY27" fmla="*/ 1357312 h 1726406"/>
                <a:gd name="connsiteX28" fmla="*/ 2695575 w 2700337"/>
                <a:gd name="connsiteY28" fmla="*/ 1378744 h 1726406"/>
                <a:gd name="connsiteX29" fmla="*/ 2647950 w 2700337"/>
                <a:gd name="connsiteY29" fmla="*/ 1485900 h 1726406"/>
                <a:gd name="connsiteX30" fmla="*/ 2557462 w 2700337"/>
                <a:gd name="connsiteY30" fmla="*/ 1633537 h 1726406"/>
                <a:gd name="connsiteX31" fmla="*/ 2505075 w 2700337"/>
                <a:gd name="connsiteY31" fmla="*/ 1709737 h 1726406"/>
                <a:gd name="connsiteX32" fmla="*/ 2490787 w 2700337"/>
                <a:gd name="connsiteY32" fmla="*/ 1724025 h 1726406"/>
                <a:gd name="connsiteX33" fmla="*/ 2474119 w 2700337"/>
                <a:gd name="connsiteY33" fmla="*/ 1726406 h 1726406"/>
                <a:gd name="connsiteX34" fmla="*/ 2447925 w 2700337"/>
                <a:gd name="connsiteY34" fmla="*/ 1721644 h 1726406"/>
                <a:gd name="connsiteX35" fmla="*/ 2407444 w 2700337"/>
                <a:gd name="connsiteY35" fmla="*/ 1683544 h 1726406"/>
                <a:gd name="connsiteX36" fmla="*/ 2371725 w 2700337"/>
                <a:gd name="connsiteY36" fmla="*/ 1652587 h 1726406"/>
                <a:gd name="connsiteX37" fmla="*/ 2340769 w 2700337"/>
                <a:gd name="connsiteY37" fmla="*/ 1631156 h 1726406"/>
                <a:gd name="connsiteX38" fmla="*/ 2312194 w 2700337"/>
                <a:gd name="connsiteY38" fmla="*/ 1619250 h 1726406"/>
                <a:gd name="connsiteX39" fmla="*/ 2257425 w 2700337"/>
                <a:gd name="connsiteY39" fmla="*/ 1612106 h 1726406"/>
                <a:gd name="connsiteX40" fmla="*/ 1912144 w 2700337"/>
                <a:gd name="connsiteY40" fmla="*/ 1593056 h 1726406"/>
                <a:gd name="connsiteX41" fmla="*/ 1119187 w 2700337"/>
                <a:gd name="connsiteY41" fmla="*/ 1552575 h 172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00337" h="1726406">
                  <a:moveTo>
                    <a:pt x="1119187" y="1552575"/>
                  </a:moveTo>
                  <a:lnTo>
                    <a:pt x="369094" y="1516856"/>
                  </a:lnTo>
                  <a:lnTo>
                    <a:pt x="2381" y="1497806"/>
                  </a:lnTo>
                  <a:cubicBezTo>
                    <a:pt x="1587" y="1416050"/>
                    <a:pt x="794" y="1334293"/>
                    <a:pt x="0" y="1252537"/>
                  </a:cubicBezTo>
                  <a:lnTo>
                    <a:pt x="383381" y="1266825"/>
                  </a:lnTo>
                  <a:lnTo>
                    <a:pt x="1042987" y="1295400"/>
                  </a:lnTo>
                  <a:lnTo>
                    <a:pt x="1454944" y="1312069"/>
                  </a:lnTo>
                  <a:lnTo>
                    <a:pt x="1902619" y="1331119"/>
                  </a:lnTo>
                  <a:lnTo>
                    <a:pt x="2307431" y="1347787"/>
                  </a:lnTo>
                  <a:lnTo>
                    <a:pt x="2347912" y="1345406"/>
                  </a:lnTo>
                  <a:lnTo>
                    <a:pt x="2381250" y="1335881"/>
                  </a:lnTo>
                  <a:lnTo>
                    <a:pt x="2409825" y="1321594"/>
                  </a:lnTo>
                  <a:lnTo>
                    <a:pt x="2436019" y="1297781"/>
                  </a:lnTo>
                  <a:lnTo>
                    <a:pt x="2452687" y="1264444"/>
                  </a:lnTo>
                  <a:lnTo>
                    <a:pt x="2459831" y="1231106"/>
                  </a:lnTo>
                  <a:cubicBezTo>
                    <a:pt x="2460625" y="1210469"/>
                    <a:pt x="2461418" y="1189831"/>
                    <a:pt x="2462212" y="1169194"/>
                  </a:cubicBezTo>
                  <a:lnTo>
                    <a:pt x="2428875" y="935831"/>
                  </a:lnTo>
                  <a:lnTo>
                    <a:pt x="2371725" y="516731"/>
                  </a:lnTo>
                  <a:lnTo>
                    <a:pt x="2312194" y="111919"/>
                  </a:lnTo>
                  <a:lnTo>
                    <a:pt x="2476500" y="0"/>
                  </a:lnTo>
                  <a:lnTo>
                    <a:pt x="2509837" y="211931"/>
                  </a:lnTo>
                  <a:lnTo>
                    <a:pt x="2540794" y="471487"/>
                  </a:lnTo>
                  <a:lnTo>
                    <a:pt x="2574131" y="738187"/>
                  </a:lnTo>
                  <a:lnTo>
                    <a:pt x="2605087" y="1002506"/>
                  </a:lnTo>
                  <a:lnTo>
                    <a:pt x="2636044" y="1228725"/>
                  </a:lnTo>
                  <a:lnTo>
                    <a:pt x="2647950" y="1264444"/>
                  </a:lnTo>
                  <a:lnTo>
                    <a:pt x="2690812" y="1335881"/>
                  </a:lnTo>
                  <a:lnTo>
                    <a:pt x="2700337" y="1357312"/>
                  </a:lnTo>
                  <a:lnTo>
                    <a:pt x="2695575" y="1378744"/>
                  </a:lnTo>
                  <a:lnTo>
                    <a:pt x="2647950" y="1485900"/>
                  </a:lnTo>
                  <a:lnTo>
                    <a:pt x="2557462" y="1633537"/>
                  </a:lnTo>
                  <a:lnTo>
                    <a:pt x="2505075" y="1709737"/>
                  </a:lnTo>
                  <a:lnTo>
                    <a:pt x="2490787" y="1724025"/>
                  </a:lnTo>
                  <a:lnTo>
                    <a:pt x="2474119" y="1726406"/>
                  </a:lnTo>
                  <a:lnTo>
                    <a:pt x="2447925" y="1721644"/>
                  </a:lnTo>
                  <a:lnTo>
                    <a:pt x="2407444" y="1683544"/>
                  </a:lnTo>
                  <a:lnTo>
                    <a:pt x="2371725" y="1652587"/>
                  </a:lnTo>
                  <a:lnTo>
                    <a:pt x="2340769" y="1631156"/>
                  </a:lnTo>
                  <a:lnTo>
                    <a:pt x="2312194" y="1619250"/>
                  </a:lnTo>
                  <a:lnTo>
                    <a:pt x="2257425" y="1612106"/>
                  </a:lnTo>
                  <a:lnTo>
                    <a:pt x="1912144" y="1593056"/>
                  </a:lnTo>
                  <a:lnTo>
                    <a:pt x="1119187" y="155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">
              <a:extLst>
                <a:ext uri="{FF2B5EF4-FFF2-40B4-BE49-F238E27FC236}">
                  <a16:creationId xmlns:a16="http://schemas.microsoft.com/office/drawing/2014/main" id="{72041905-017C-4C00-9A0A-91F216413C24}"/>
                </a:ext>
              </a:extLst>
            </p:cNvPr>
            <p:cNvSpPr/>
            <p:nvPr/>
          </p:nvSpPr>
          <p:spPr>
            <a:xfrm>
              <a:off x="5324476" y="2266951"/>
              <a:ext cx="1057275" cy="315913"/>
            </a:xfrm>
            <a:custGeom>
              <a:avLst/>
              <a:gdLst>
                <a:gd name="connsiteX0" fmla="*/ 681038 w 1057275"/>
                <a:gd name="connsiteY0" fmla="*/ 266700 h 316706"/>
                <a:gd name="connsiteX1" fmla="*/ 561975 w 1057275"/>
                <a:gd name="connsiteY1" fmla="*/ 292894 h 316706"/>
                <a:gd name="connsiteX2" fmla="*/ 473869 w 1057275"/>
                <a:gd name="connsiteY2" fmla="*/ 307181 h 316706"/>
                <a:gd name="connsiteX3" fmla="*/ 409575 w 1057275"/>
                <a:gd name="connsiteY3" fmla="*/ 314325 h 316706"/>
                <a:gd name="connsiteX4" fmla="*/ 357188 w 1057275"/>
                <a:gd name="connsiteY4" fmla="*/ 316706 h 316706"/>
                <a:gd name="connsiteX5" fmla="*/ 326231 w 1057275"/>
                <a:gd name="connsiteY5" fmla="*/ 314325 h 316706"/>
                <a:gd name="connsiteX6" fmla="*/ 302419 w 1057275"/>
                <a:gd name="connsiteY6" fmla="*/ 309563 h 316706"/>
                <a:gd name="connsiteX7" fmla="*/ 226219 w 1057275"/>
                <a:gd name="connsiteY7" fmla="*/ 280988 h 316706"/>
                <a:gd name="connsiteX8" fmla="*/ 145256 w 1057275"/>
                <a:gd name="connsiteY8" fmla="*/ 233363 h 316706"/>
                <a:gd name="connsiteX9" fmla="*/ 88106 w 1057275"/>
                <a:gd name="connsiteY9" fmla="*/ 197644 h 316706"/>
                <a:gd name="connsiteX10" fmla="*/ 54769 w 1057275"/>
                <a:gd name="connsiteY10" fmla="*/ 171450 h 316706"/>
                <a:gd name="connsiteX11" fmla="*/ 28575 w 1057275"/>
                <a:gd name="connsiteY11" fmla="*/ 150019 h 316706"/>
                <a:gd name="connsiteX12" fmla="*/ 7144 w 1057275"/>
                <a:gd name="connsiteY12" fmla="*/ 121444 h 316706"/>
                <a:gd name="connsiteX13" fmla="*/ 0 w 1057275"/>
                <a:gd name="connsiteY13" fmla="*/ 100013 h 316706"/>
                <a:gd name="connsiteX14" fmla="*/ 0 w 1057275"/>
                <a:gd name="connsiteY14" fmla="*/ 80963 h 316706"/>
                <a:gd name="connsiteX15" fmla="*/ 4763 w 1057275"/>
                <a:gd name="connsiteY15" fmla="*/ 61913 h 316706"/>
                <a:gd name="connsiteX16" fmla="*/ 33338 w 1057275"/>
                <a:gd name="connsiteY16" fmla="*/ 52388 h 316706"/>
                <a:gd name="connsiteX17" fmla="*/ 69056 w 1057275"/>
                <a:gd name="connsiteY17" fmla="*/ 64294 h 316706"/>
                <a:gd name="connsiteX18" fmla="*/ 104775 w 1057275"/>
                <a:gd name="connsiteY18" fmla="*/ 85725 h 316706"/>
                <a:gd name="connsiteX19" fmla="*/ 154781 w 1057275"/>
                <a:gd name="connsiteY19" fmla="*/ 102394 h 316706"/>
                <a:gd name="connsiteX20" fmla="*/ 216694 w 1057275"/>
                <a:gd name="connsiteY20" fmla="*/ 111919 h 316706"/>
                <a:gd name="connsiteX21" fmla="*/ 297656 w 1057275"/>
                <a:gd name="connsiteY21" fmla="*/ 114300 h 316706"/>
                <a:gd name="connsiteX22" fmla="*/ 378619 w 1057275"/>
                <a:gd name="connsiteY22" fmla="*/ 107156 h 316706"/>
                <a:gd name="connsiteX23" fmla="*/ 457200 w 1057275"/>
                <a:gd name="connsiteY23" fmla="*/ 100013 h 316706"/>
                <a:gd name="connsiteX24" fmla="*/ 561975 w 1057275"/>
                <a:gd name="connsiteY24" fmla="*/ 78581 h 316706"/>
                <a:gd name="connsiteX25" fmla="*/ 695325 w 1057275"/>
                <a:gd name="connsiteY25" fmla="*/ 42863 h 316706"/>
                <a:gd name="connsiteX26" fmla="*/ 795338 w 1057275"/>
                <a:gd name="connsiteY26" fmla="*/ 19050 h 316706"/>
                <a:gd name="connsiteX27" fmla="*/ 883444 w 1057275"/>
                <a:gd name="connsiteY27" fmla="*/ 0 h 316706"/>
                <a:gd name="connsiteX28" fmla="*/ 940594 w 1057275"/>
                <a:gd name="connsiteY28" fmla="*/ 2381 h 316706"/>
                <a:gd name="connsiteX29" fmla="*/ 985838 w 1057275"/>
                <a:gd name="connsiteY29" fmla="*/ 11906 h 316706"/>
                <a:gd name="connsiteX30" fmla="*/ 1014413 w 1057275"/>
                <a:gd name="connsiteY30" fmla="*/ 21431 h 316706"/>
                <a:gd name="connsiteX31" fmla="*/ 1033463 w 1057275"/>
                <a:gd name="connsiteY31" fmla="*/ 33338 h 316706"/>
                <a:gd name="connsiteX32" fmla="*/ 1045369 w 1057275"/>
                <a:gd name="connsiteY32" fmla="*/ 47625 h 316706"/>
                <a:gd name="connsiteX33" fmla="*/ 1054894 w 1057275"/>
                <a:gd name="connsiteY33" fmla="*/ 69056 h 316706"/>
                <a:gd name="connsiteX34" fmla="*/ 1057275 w 1057275"/>
                <a:gd name="connsiteY34" fmla="*/ 97631 h 316706"/>
                <a:gd name="connsiteX35" fmla="*/ 1045369 w 1057275"/>
                <a:gd name="connsiteY35" fmla="*/ 121444 h 316706"/>
                <a:gd name="connsiteX36" fmla="*/ 1019175 w 1057275"/>
                <a:gd name="connsiteY36" fmla="*/ 147638 h 316706"/>
                <a:gd name="connsiteX37" fmla="*/ 969169 w 1057275"/>
                <a:gd name="connsiteY37" fmla="*/ 180975 h 316706"/>
                <a:gd name="connsiteX38" fmla="*/ 852488 w 1057275"/>
                <a:gd name="connsiteY38" fmla="*/ 223838 h 316706"/>
                <a:gd name="connsiteX39" fmla="*/ 681038 w 1057275"/>
                <a:gd name="connsiteY39" fmla="*/ 266700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7275" h="316706">
                  <a:moveTo>
                    <a:pt x="681038" y="266700"/>
                  </a:moveTo>
                  <a:lnTo>
                    <a:pt x="561975" y="292894"/>
                  </a:lnTo>
                  <a:lnTo>
                    <a:pt x="473869" y="307181"/>
                  </a:lnTo>
                  <a:lnTo>
                    <a:pt x="409575" y="314325"/>
                  </a:lnTo>
                  <a:lnTo>
                    <a:pt x="357188" y="316706"/>
                  </a:lnTo>
                  <a:lnTo>
                    <a:pt x="326231" y="314325"/>
                  </a:lnTo>
                  <a:lnTo>
                    <a:pt x="302419" y="309563"/>
                  </a:lnTo>
                  <a:lnTo>
                    <a:pt x="226219" y="280988"/>
                  </a:lnTo>
                  <a:lnTo>
                    <a:pt x="145256" y="233363"/>
                  </a:lnTo>
                  <a:lnTo>
                    <a:pt x="88106" y="197644"/>
                  </a:lnTo>
                  <a:lnTo>
                    <a:pt x="54769" y="171450"/>
                  </a:lnTo>
                  <a:lnTo>
                    <a:pt x="28575" y="150019"/>
                  </a:lnTo>
                  <a:lnTo>
                    <a:pt x="7144" y="121444"/>
                  </a:lnTo>
                  <a:lnTo>
                    <a:pt x="0" y="100013"/>
                  </a:lnTo>
                  <a:lnTo>
                    <a:pt x="0" y="80963"/>
                  </a:lnTo>
                  <a:lnTo>
                    <a:pt x="4763" y="61913"/>
                  </a:lnTo>
                  <a:lnTo>
                    <a:pt x="33338" y="52388"/>
                  </a:lnTo>
                  <a:lnTo>
                    <a:pt x="69056" y="64294"/>
                  </a:lnTo>
                  <a:lnTo>
                    <a:pt x="104775" y="85725"/>
                  </a:lnTo>
                  <a:lnTo>
                    <a:pt x="154781" y="102394"/>
                  </a:lnTo>
                  <a:lnTo>
                    <a:pt x="216694" y="111919"/>
                  </a:lnTo>
                  <a:lnTo>
                    <a:pt x="297656" y="114300"/>
                  </a:lnTo>
                  <a:lnTo>
                    <a:pt x="378619" y="107156"/>
                  </a:lnTo>
                  <a:lnTo>
                    <a:pt x="457200" y="100013"/>
                  </a:lnTo>
                  <a:lnTo>
                    <a:pt x="561975" y="78581"/>
                  </a:lnTo>
                  <a:lnTo>
                    <a:pt x="695325" y="42863"/>
                  </a:lnTo>
                  <a:lnTo>
                    <a:pt x="795338" y="19050"/>
                  </a:lnTo>
                  <a:lnTo>
                    <a:pt x="883444" y="0"/>
                  </a:lnTo>
                  <a:lnTo>
                    <a:pt x="940594" y="2381"/>
                  </a:lnTo>
                  <a:lnTo>
                    <a:pt x="985838" y="11906"/>
                  </a:lnTo>
                  <a:lnTo>
                    <a:pt x="1014413" y="21431"/>
                  </a:lnTo>
                  <a:lnTo>
                    <a:pt x="1033463" y="33338"/>
                  </a:lnTo>
                  <a:lnTo>
                    <a:pt x="1045369" y="47625"/>
                  </a:lnTo>
                  <a:lnTo>
                    <a:pt x="1054894" y="69056"/>
                  </a:lnTo>
                  <a:lnTo>
                    <a:pt x="1057275" y="97631"/>
                  </a:lnTo>
                  <a:lnTo>
                    <a:pt x="1045369" y="121444"/>
                  </a:lnTo>
                  <a:lnTo>
                    <a:pt x="1019175" y="147638"/>
                  </a:lnTo>
                  <a:lnTo>
                    <a:pt x="969169" y="180975"/>
                  </a:lnTo>
                  <a:lnTo>
                    <a:pt x="852488" y="223838"/>
                  </a:lnTo>
                  <a:lnTo>
                    <a:pt x="68103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DA8C2A2B-8C45-41CA-939D-AADE59B50118}"/>
                </a:ext>
              </a:extLst>
            </p:cNvPr>
            <p:cNvSpPr/>
            <p:nvPr/>
          </p:nvSpPr>
          <p:spPr>
            <a:xfrm>
              <a:off x="5353051" y="2982913"/>
              <a:ext cx="442913" cy="895350"/>
            </a:xfrm>
            <a:custGeom>
              <a:avLst/>
              <a:gdLst>
                <a:gd name="connsiteX0" fmla="*/ 214313 w 442913"/>
                <a:gd name="connsiteY0" fmla="*/ 404813 h 895350"/>
                <a:gd name="connsiteX1" fmla="*/ 183356 w 442913"/>
                <a:gd name="connsiteY1" fmla="*/ 252413 h 895350"/>
                <a:gd name="connsiteX2" fmla="*/ 169069 w 442913"/>
                <a:gd name="connsiteY2" fmla="*/ 192882 h 895350"/>
                <a:gd name="connsiteX3" fmla="*/ 152400 w 442913"/>
                <a:gd name="connsiteY3" fmla="*/ 157163 h 895350"/>
                <a:gd name="connsiteX4" fmla="*/ 130969 w 442913"/>
                <a:gd name="connsiteY4" fmla="*/ 135732 h 895350"/>
                <a:gd name="connsiteX5" fmla="*/ 104775 w 442913"/>
                <a:gd name="connsiteY5" fmla="*/ 119063 h 895350"/>
                <a:gd name="connsiteX6" fmla="*/ 61913 w 442913"/>
                <a:gd name="connsiteY6" fmla="*/ 109538 h 895350"/>
                <a:gd name="connsiteX7" fmla="*/ 23813 w 442913"/>
                <a:gd name="connsiteY7" fmla="*/ 100013 h 895350"/>
                <a:gd name="connsiteX8" fmla="*/ 0 w 442913"/>
                <a:gd name="connsiteY8" fmla="*/ 4763 h 895350"/>
                <a:gd name="connsiteX9" fmla="*/ 73819 w 442913"/>
                <a:gd name="connsiteY9" fmla="*/ 0 h 895350"/>
                <a:gd name="connsiteX10" fmla="*/ 128588 w 442913"/>
                <a:gd name="connsiteY10" fmla="*/ 4763 h 895350"/>
                <a:gd name="connsiteX11" fmla="*/ 171450 w 442913"/>
                <a:gd name="connsiteY11" fmla="*/ 11907 h 895350"/>
                <a:gd name="connsiteX12" fmla="*/ 221456 w 442913"/>
                <a:gd name="connsiteY12" fmla="*/ 28575 h 895350"/>
                <a:gd name="connsiteX13" fmla="*/ 264319 w 442913"/>
                <a:gd name="connsiteY13" fmla="*/ 50007 h 895350"/>
                <a:gd name="connsiteX14" fmla="*/ 307181 w 442913"/>
                <a:gd name="connsiteY14" fmla="*/ 83344 h 895350"/>
                <a:gd name="connsiteX15" fmla="*/ 326231 w 442913"/>
                <a:gd name="connsiteY15" fmla="*/ 169069 h 895350"/>
                <a:gd name="connsiteX16" fmla="*/ 350044 w 442913"/>
                <a:gd name="connsiteY16" fmla="*/ 250032 h 895350"/>
                <a:gd name="connsiteX17" fmla="*/ 369094 w 442913"/>
                <a:gd name="connsiteY17" fmla="*/ 319088 h 895350"/>
                <a:gd name="connsiteX18" fmla="*/ 400050 w 442913"/>
                <a:gd name="connsiteY18" fmla="*/ 461963 h 895350"/>
                <a:gd name="connsiteX19" fmla="*/ 431006 w 442913"/>
                <a:gd name="connsiteY19" fmla="*/ 647700 h 895350"/>
                <a:gd name="connsiteX20" fmla="*/ 442913 w 442913"/>
                <a:gd name="connsiteY20" fmla="*/ 738188 h 895350"/>
                <a:gd name="connsiteX21" fmla="*/ 442913 w 442913"/>
                <a:gd name="connsiteY21" fmla="*/ 783432 h 895350"/>
                <a:gd name="connsiteX22" fmla="*/ 433388 w 442913"/>
                <a:gd name="connsiteY22" fmla="*/ 835819 h 895350"/>
                <a:gd name="connsiteX23" fmla="*/ 426244 w 442913"/>
                <a:gd name="connsiteY23" fmla="*/ 859632 h 895350"/>
                <a:gd name="connsiteX24" fmla="*/ 414338 w 442913"/>
                <a:gd name="connsiteY24" fmla="*/ 871538 h 895350"/>
                <a:gd name="connsiteX25" fmla="*/ 392906 w 442913"/>
                <a:gd name="connsiteY25" fmla="*/ 885825 h 895350"/>
                <a:gd name="connsiteX26" fmla="*/ 364331 w 442913"/>
                <a:gd name="connsiteY26" fmla="*/ 895350 h 895350"/>
                <a:gd name="connsiteX27" fmla="*/ 345281 w 442913"/>
                <a:gd name="connsiteY27" fmla="*/ 895350 h 895350"/>
                <a:gd name="connsiteX28" fmla="*/ 323850 w 442913"/>
                <a:gd name="connsiteY28" fmla="*/ 885825 h 895350"/>
                <a:gd name="connsiteX29" fmla="*/ 297656 w 442913"/>
                <a:gd name="connsiteY29" fmla="*/ 864394 h 895350"/>
                <a:gd name="connsiteX30" fmla="*/ 271463 w 442913"/>
                <a:gd name="connsiteY30" fmla="*/ 828675 h 895350"/>
                <a:gd name="connsiteX31" fmla="*/ 247650 w 442913"/>
                <a:gd name="connsiteY31" fmla="*/ 781050 h 895350"/>
                <a:gd name="connsiteX32" fmla="*/ 238125 w 442913"/>
                <a:gd name="connsiteY32" fmla="*/ 742950 h 895350"/>
                <a:gd name="connsiteX33" fmla="*/ 238125 w 442913"/>
                <a:gd name="connsiteY33" fmla="*/ 704850 h 895350"/>
                <a:gd name="connsiteX34" fmla="*/ 245269 w 442913"/>
                <a:gd name="connsiteY34" fmla="*/ 657225 h 895350"/>
                <a:gd name="connsiteX35" fmla="*/ 233363 w 442913"/>
                <a:gd name="connsiteY35" fmla="*/ 521494 h 895350"/>
                <a:gd name="connsiteX36" fmla="*/ 214313 w 442913"/>
                <a:gd name="connsiteY36" fmla="*/ 404813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913" h="895350">
                  <a:moveTo>
                    <a:pt x="214313" y="404813"/>
                  </a:moveTo>
                  <a:lnTo>
                    <a:pt x="183356" y="252413"/>
                  </a:lnTo>
                  <a:lnTo>
                    <a:pt x="169069" y="192882"/>
                  </a:lnTo>
                  <a:lnTo>
                    <a:pt x="152400" y="157163"/>
                  </a:lnTo>
                  <a:lnTo>
                    <a:pt x="130969" y="135732"/>
                  </a:lnTo>
                  <a:lnTo>
                    <a:pt x="104775" y="119063"/>
                  </a:lnTo>
                  <a:lnTo>
                    <a:pt x="61913" y="109538"/>
                  </a:lnTo>
                  <a:lnTo>
                    <a:pt x="23813" y="100013"/>
                  </a:lnTo>
                  <a:lnTo>
                    <a:pt x="0" y="4763"/>
                  </a:lnTo>
                  <a:lnTo>
                    <a:pt x="73819" y="0"/>
                  </a:lnTo>
                  <a:lnTo>
                    <a:pt x="128588" y="4763"/>
                  </a:lnTo>
                  <a:lnTo>
                    <a:pt x="171450" y="11907"/>
                  </a:lnTo>
                  <a:lnTo>
                    <a:pt x="221456" y="28575"/>
                  </a:lnTo>
                  <a:lnTo>
                    <a:pt x="264319" y="50007"/>
                  </a:lnTo>
                  <a:lnTo>
                    <a:pt x="307181" y="83344"/>
                  </a:lnTo>
                  <a:lnTo>
                    <a:pt x="326231" y="169069"/>
                  </a:lnTo>
                  <a:lnTo>
                    <a:pt x="350044" y="250032"/>
                  </a:lnTo>
                  <a:lnTo>
                    <a:pt x="369094" y="319088"/>
                  </a:lnTo>
                  <a:lnTo>
                    <a:pt x="400050" y="461963"/>
                  </a:lnTo>
                  <a:lnTo>
                    <a:pt x="431006" y="647700"/>
                  </a:lnTo>
                  <a:lnTo>
                    <a:pt x="442913" y="738188"/>
                  </a:lnTo>
                  <a:lnTo>
                    <a:pt x="442913" y="783432"/>
                  </a:lnTo>
                  <a:lnTo>
                    <a:pt x="433388" y="835819"/>
                  </a:lnTo>
                  <a:lnTo>
                    <a:pt x="426244" y="859632"/>
                  </a:lnTo>
                  <a:lnTo>
                    <a:pt x="414338" y="871538"/>
                  </a:lnTo>
                  <a:lnTo>
                    <a:pt x="392906" y="885825"/>
                  </a:lnTo>
                  <a:lnTo>
                    <a:pt x="364331" y="895350"/>
                  </a:lnTo>
                  <a:lnTo>
                    <a:pt x="345281" y="895350"/>
                  </a:lnTo>
                  <a:lnTo>
                    <a:pt x="323850" y="885825"/>
                  </a:lnTo>
                  <a:lnTo>
                    <a:pt x="297656" y="864394"/>
                  </a:lnTo>
                  <a:lnTo>
                    <a:pt x="271463" y="828675"/>
                  </a:lnTo>
                  <a:lnTo>
                    <a:pt x="247650" y="781050"/>
                  </a:lnTo>
                  <a:lnTo>
                    <a:pt x="238125" y="742950"/>
                  </a:lnTo>
                  <a:lnTo>
                    <a:pt x="238125" y="704850"/>
                  </a:lnTo>
                  <a:lnTo>
                    <a:pt x="245269" y="657225"/>
                  </a:lnTo>
                  <a:lnTo>
                    <a:pt x="233363" y="521494"/>
                  </a:lnTo>
                  <a:lnTo>
                    <a:pt x="214313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FABD7775-1316-4B31-A8F7-B0830986208C}"/>
                </a:ext>
              </a:extLst>
            </p:cNvPr>
            <p:cNvSpPr/>
            <p:nvPr/>
          </p:nvSpPr>
          <p:spPr>
            <a:xfrm>
              <a:off x="5576889" y="2890838"/>
              <a:ext cx="892175" cy="876300"/>
            </a:xfrm>
            <a:custGeom>
              <a:avLst/>
              <a:gdLst>
                <a:gd name="connsiteX0" fmla="*/ 350043 w 892968"/>
                <a:gd name="connsiteY0" fmla="*/ 230981 h 876300"/>
                <a:gd name="connsiteX1" fmla="*/ 78581 w 892968"/>
                <a:gd name="connsiteY1" fmla="*/ 300037 h 876300"/>
                <a:gd name="connsiteX2" fmla="*/ 0 w 892968"/>
                <a:gd name="connsiteY2" fmla="*/ 178593 h 876300"/>
                <a:gd name="connsiteX3" fmla="*/ 97631 w 892968"/>
                <a:gd name="connsiteY3" fmla="*/ 152400 h 876300"/>
                <a:gd name="connsiteX4" fmla="*/ 369093 w 892968"/>
                <a:gd name="connsiteY4" fmla="*/ 88106 h 876300"/>
                <a:gd name="connsiteX5" fmla="*/ 552450 w 892968"/>
                <a:gd name="connsiteY5" fmla="*/ 50006 h 876300"/>
                <a:gd name="connsiteX6" fmla="*/ 666750 w 892968"/>
                <a:gd name="connsiteY6" fmla="*/ 0 h 876300"/>
                <a:gd name="connsiteX7" fmla="*/ 683418 w 892968"/>
                <a:gd name="connsiteY7" fmla="*/ 4762 h 876300"/>
                <a:gd name="connsiteX8" fmla="*/ 719137 w 892968"/>
                <a:gd name="connsiteY8" fmla="*/ 21431 h 876300"/>
                <a:gd name="connsiteX9" fmla="*/ 776287 w 892968"/>
                <a:gd name="connsiteY9" fmla="*/ 54768 h 876300"/>
                <a:gd name="connsiteX10" fmla="*/ 842962 w 892968"/>
                <a:gd name="connsiteY10" fmla="*/ 104775 h 876300"/>
                <a:gd name="connsiteX11" fmla="*/ 866775 w 892968"/>
                <a:gd name="connsiteY11" fmla="*/ 126206 h 876300"/>
                <a:gd name="connsiteX12" fmla="*/ 881062 w 892968"/>
                <a:gd name="connsiteY12" fmla="*/ 145256 h 876300"/>
                <a:gd name="connsiteX13" fmla="*/ 890587 w 892968"/>
                <a:gd name="connsiteY13" fmla="*/ 164306 h 876300"/>
                <a:gd name="connsiteX14" fmla="*/ 892968 w 892968"/>
                <a:gd name="connsiteY14" fmla="*/ 180975 h 876300"/>
                <a:gd name="connsiteX15" fmla="*/ 883443 w 892968"/>
                <a:gd name="connsiteY15" fmla="*/ 204787 h 876300"/>
                <a:gd name="connsiteX16" fmla="*/ 857250 w 892968"/>
                <a:gd name="connsiteY16" fmla="*/ 233362 h 876300"/>
                <a:gd name="connsiteX17" fmla="*/ 823912 w 892968"/>
                <a:gd name="connsiteY17" fmla="*/ 269081 h 876300"/>
                <a:gd name="connsiteX18" fmla="*/ 800100 w 892968"/>
                <a:gd name="connsiteY18" fmla="*/ 302418 h 876300"/>
                <a:gd name="connsiteX19" fmla="*/ 785812 w 892968"/>
                <a:gd name="connsiteY19" fmla="*/ 340518 h 876300"/>
                <a:gd name="connsiteX20" fmla="*/ 776287 w 892968"/>
                <a:gd name="connsiteY20" fmla="*/ 411956 h 876300"/>
                <a:gd name="connsiteX21" fmla="*/ 764381 w 892968"/>
                <a:gd name="connsiteY21" fmla="*/ 633412 h 876300"/>
                <a:gd name="connsiteX22" fmla="*/ 757237 w 892968"/>
                <a:gd name="connsiteY22" fmla="*/ 728662 h 876300"/>
                <a:gd name="connsiteX23" fmla="*/ 750093 w 892968"/>
                <a:gd name="connsiteY23" fmla="*/ 766762 h 876300"/>
                <a:gd name="connsiteX24" fmla="*/ 740568 w 892968"/>
                <a:gd name="connsiteY24" fmla="*/ 800100 h 876300"/>
                <a:gd name="connsiteX25" fmla="*/ 728662 w 892968"/>
                <a:gd name="connsiteY25" fmla="*/ 828675 h 876300"/>
                <a:gd name="connsiteX26" fmla="*/ 711993 w 892968"/>
                <a:gd name="connsiteY26" fmla="*/ 852487 h 876300"/>
                <a:gd name="connsiteX27" fmla="*/ 688181 w 892968"/>
                <a:gd name="connsiteY27" fmla="*/ 864393 h 876300"/>
                <a:gd name="connsiteX28" fmla="*/ 669131 w 892968"/>
                <a:gd name="connsiteY28" fmla="*/ 873918 h 876300"/>
                <a:gd name="connsiteX29" fmla="*/ 642937 w 892968"/>
                <a:gd name="connsiteY29" fmla="*/ 876300 h 876300"/>
                <a:gd name="connsiteX30" fmla="*/ 626268 w 892968"/>
                <a:gd name="connsiteY30" fmla="*/ 871537 h 876300"/>
                <a:gd name="connsiteX31" fmla="*/ 609600 w 892968"/>
                <a:gd name="connsiteY31" fmla="*/ 859631 h 876300"/>
                <a:gd name="connsiteX32" fmla="*/ 595312 w 892968"/>
                <a:gd name="connsiteY32" fmla="*/ 838200 h 876300"/>
                <a:gd name="connsiteX33" fmla="*/ 571500 w 892968"/>
                <a:gd name="connsiteY33" fmla="*/ 762000 h 876300"/>
                <a:gd name="connsiteX34" fmla="*/ 578643 w 892968"/>
                <a:gd name="connsiteY34" fmla="*/ 683418 h 876300"/>
                <a:gd name="connsiteX35" fmla="*/ 578643 w 892968"/>
                <a:gd name="connsiteY35" fmla="*/ 326231 h 876300"/>
                <a:gd name="connsiteX36" fmla="*/ 576262 w 892968"/>
                <a:gd name="connsiteY36" fmla="*/ 259556 h 876300"/>
                <a:gd name="connsiteX37" fmla="*/ 566737 w 892968"/>
                <a:gd name="connsiteY37" fmla="*/ 233362 h 876300"/>
                <a:gd name="connsiteX38" fmla="*/ 554831 w 892968"/>
                <a:gd name="connsiteY38" fmla="*/ 216693 h 876300"/>
                <a:gd name="connsiteX39" fmla="*/ 533400 w 892968"/>
                <a:gd name="connsiteY39" fmla="*/ 202406 h 876300"/>
                <a:gd name="connsiteX40" fmla="*/ 502443 w 892968"/>
                <a:gd name="connsiteY40" fmla="*/ 200025 h 876300"/>
                <a:gd name="connsiteX41" fmla="*/ 350043 w 892968"/>
                <a:gd name="connsiteY41" fmla="*/ 230981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2968" h="876300">
                  <a:moveTo>
                    <a:pt x="350043" y="230981"/>
                  </a:moveTo>
                  <a:lnTo>
                    <a:pt x="78581" y="300037"/>
                  </a:lnTo>
                  <a:lnTo>
                    <a:pt x="0" y="178593"/>
                  </a:lnTo>
                  <a:lnTo>
                    <a:pt x="97631" y="152400"/>
                  </a:lnTo>
                  <a:lnTo>
                    <a:pt x="369093" y="88106"/>
                  </a:lnTo>
                  <a:lnTo>
                    <a:pt x="552450" y="50006"/>
                  </a:lnTo>
                  <a:lnTo>
                    <a:pt x="666750" y="0"/>
                  </a:lnTo>
                  <a:lnTo>
                    <a:pt x="683418" y="4762"/>
                  </a:lnTo>
                  <a:lnTo>
                    <a:pt x="719137" y="21431"/>
                  </a:lnTo>
                  <a:lnTo>
                    <a:pt x="776287" y="54768"/>
                  </a:lnTo>
                  <a:lnTo>
                    <a:pt x="842962" y="104775"/>
                  </a:lnTo>
                  <a:lnTo>
                    <a:pt x="866775" y="126206"/>
                  </a:lnTo>
                  <a:lnTo>
                    <a:pt x="881062" y="145256"/>
                  </a:lnTo>
                  <a:lnTo>
                    <a:pt x="890587" y="164306"/>
                  </a:lnTo>
                  <a:lnTo>
                    <a:pt x="892968" y="180975"/>
                  </a:lnTo>
                  <a:lnTo>
                    <a:pt x="883443" y="204787"/>
                  </a:lnTo>
                  <a:lnTo>
                    <a:pt x="857250" y="233362"/>
                  </a:lnTo>
                  <a:lnTo>
                    <a:pt x="823912" y="269081"/>
                  </a:lnTo>
                  <a:lnTo>
                    <a:pt x="800100" y="302418"/>
                  </a:lnTo>
                  <a:lnTo>
                    <a:pt x="785812" y="340518"/>
                  </a:lnTo>
                  <a:lnTo>
                    <a:pt x="776287" y="411956"/>
                  </a:lnTo>
                  <a:lnTo>
                    <a:pt x="764381" y="633412"/>
                  </a:lnTo>
                  <a:lnTo>
                    <a:pt x="757237" y="728662"/>
                  </a:lnTo>
                  <a:lnTo>
                    <a:pt x="750093" y="766762"/>
                  </a:lnTo>
                  <a:lnTo>
                    <a:pt x="740568" y="800100"/>
                  </a:lnTo>
                  <a:lnTo>
                    <a:pt x="728662" y="828675"/>
                  </a:lnTo>
                  <a:lnTo>
                    <a:pt x="711993" y="852487"/>
                  </a:lnTo>
                  <a:lnTo>
                    <a:pt x="688181" y="864393"/>
                  </a:lnTo>
                  <a:lnTo>
                    <a:pt x="669131" y="873918"/>
                  </a:lnTo>
                  <a:lnTo>
                    <a:pt x="642937" y="876300"/>
                  </a:lnTo>
                  <a:lnTo>
                    <a:pt x="626268" y="871537"/>
                  </a:lnTo>
                  <a:lnTo>
                    <a:pt x="609600" y="859631"/>
                  </a:lnTo>
                  <a:lnTo>
                    <a:pt x="595312" y="838200"/>
                  </a:lnTo>
                  <a:lnTo>
                    <a:pt x="571500" y="762000"/>
                  </a:lnTo>
                  <a:lnTo>
                    <a:pt x="578643" y="683418"/>
                  </a:lnTo>
                  <a:lnTo>
                    <a:pt x="578643" y="326231"/>
                  </a:lnTo>
                  <a:cubicBezTo>
                    <a:pt x="577849" y="304006"/>
                    <a:pt x="580627" y="278606"/>
                    <a:pt x="576262" y="259556"/>
                  </a:cubicBezTo>
                  <a:lnTo>
                    <a:pt x="566737" y="233362"/>
                  </a:lnTo>
                  <a:lnTo>
                    <a:pt x="554831" y="216693"/>
                  </a:lnTo>
                  <a:lnTo>
                    <a:pt x="533400" y="202406"/>
                  </a:lnTo>
                  <a:lnTo>
                    <a:pt x="502443" y="200025"/>
                  </a:lnTo>
                  <a:lnTo>
                    <a:pt x="35004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0370F1B2-6EA3-41D1-A2B6-61C9BA849AD1}"/>
                </a:ext>
              </a:extLst>
            </p:cNvPr>
            <p:cNvSpPr/>
            <p:nvPr/>
          </p:nvSpPr>
          <p:spPr>
            <a:xfrm>
              <a:off x="5713413" y="3538538"/>
              <a:ext cx="487362" cy="222250"/>
            </a:xfrm>
            <a:custGeom>
              <a:avLst/>
              <a:gdLst>
                <a:gd name="connsiteX0" fmla="*/ 257175 w 488156"/>
                <a:gd name="connsiteY0" fmla="*/ 171450 h 221456"/>
                <a:gd name="connsiteX1" fmla="*/ 16669 w 488156"/>
                <a:gd name="connsiteY1" fmla="*/ 221456 h 221456"/>
                <a:gd name="connsiteX2" fmla="*/ 0 w 488156"/>
                <a:gd name="connsiteY2" fmla="*/ 80962 h 221456"/>
                <a:gd name="connsiteX3" fmla="*/ 173831 w 488156"/>
                <a:gd name="connsiteY3" fmla="*/ 50006 h 221456"/>
                <a:gd name="connsiteX4" fmla="*/ 469106 w 488156"/>
                <a:gd name="connsiteY4" fmla="*/ 0 h 221456"/>
                <a:gd name="connsiteX5" fmla="*/ 488156 w 488156"/>
                <a:gd name="connsiteY5" fmla="*/ 130968 h 221456"/>
                <a:gd name="connsiteX6" fmla="*/ 257175 w 488156"/>
                <a:gd name="connsiteY6" fmla="*/ 171450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156" h="221456">
                  <a:moveTo>
                    <a:pt x="257175" y="171450"/>
                  </a:moveTo>
                  <a:lnTo>
                    <a:pt x="16669" y="221456"/>
                  </a:lnTo>
                  <a:lnTo>
                    <a:pt x="0" y="80962"/>
                  </a:lnTo>
                  <a:lnTo>
                    <a:pt x="173831" y="50006"/>
                  </a:lnTo>
                  <a:lnTo>
                    <a:pt x="469106" y="0"/>
                  </a:lnTo>
                  <a:lnTo>
                    <a:pt x="488156" y="130968"/>
                  </a:lnTo>
                  <a:lnTo>
                    <a:pt x="257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70401EA7-9230-4DEB-8B43-4AC4DB29F474}"/>
                </a:ext>
              </a:extLst>
            </p:cNvPr>
            <p:cNvSpPr/>
            <p:nvPr/>
          </p:nvSpPr>
          <p:spPr>
            <a:xfrm>
              <a:off x="6940551" y="2016126"/>
              <a:ext cx="1203325" cy="2314575"/>
            </a:xfrm>
            <a:custGeom>
              <a:avLst/>
              <a:gdLst>
                <a:gd name="connsiteX0" fmla="*/ 790575 w 1203325"/>
                <a:gd name="connsiteY0" fmla="*/ 596900 h 2314575"/>
                <a:gd name="connsiteX1" fmla="*/ 822325 w 1203325"/>
                <a:gd name="connsiteY1" fmla="*/ 384175 h 2314575"/>
                <a:gd name="connsiteX2" fmla="*/ 822325 w 1203325"/>
                <a:gd name="connsiteY2" fmla="*/ 336550 h 2314575"/>
                <a:gd name="connsiteX3" fmla="*/ 815975 w 1203325"/>
                <a:gd name="connsiteY3" fmla="*/ 295275 h 2314575"/>
                <a:gd name="connsiteX4" fmla="*/ 806450 w 1203325"/>
                <a:gd name="connsiteY4" fmla="*/ 257175 h 2314575"/>
                <a:gd name="connsiteX5" fmla="*/ 787400 w 1203325"/>
                <a:gd name="connsiteY5" fmla="*/ 238125 h 2314575"/>
                <a:gd name="connsiteX6" fmla="*/ 758825 w 1203325"/>
                <a:gd name="connsiteY6" fmla="*/ 228600 h 2314575"/>
                <a:gd name="connsiteX7" fmla="*/ 625475 w 1203325"/>
                <a:gd name="connsiteY7" fmla="*/ 238125 h 2314575"/>
                <a:gd name="connsiteX8" fmla="*/ 488950 w 1203325"/>
                <a:gd name="connsiteY8" fmla="*/ 247650 h 2314575"/>
                <a:gd name="connsiteX9" fmla="*/ 352425 w 1203325"/>
                <a:gd name="connsiteY9" fmla="*/ 250825 h 2314575"/>
                <a:gd name="connsiteX10" fmla="*/ 263525 w 1203325"/>
                <a:gd name="connsiteY10" fmla="*/ 254000 h 2314575"/>
                <a:gd name="connsiteX11" fmla="*/ 247650 w 1203325"/>
                <a:gd name="connsiteY11" fmla="*/ 254000 h 2314575"/>
                <a:gd name="connsiteX12" fmla="*/ 222250 w 1203325"/>
                <a:gd name="connsiteY12" fmla="*/ 247650 h 2314575"/>
                <a:gd name="connsiteX13" fmla="*/ 171450 w 1203325"/>
                <a:gd name="connsiteY13" fmla="*/ 225425 h 2314575"/>
                <a:gd name="connsiteX14" fmla="*/ 120650 w 1203325"/>
                <a:gd name="connsiteY14" fmla="*/ 180975 h 2314575"/>
                <a:gd name="connsiteX15" fmla="*/ 66675 w 1203325"/>
                <a:gd name="connsiteY15" fmla="*/ 130175 h 2314575"/>
                <a:gd name="connsiteX16" fmla="*/ 31750 w 1203325"/>
                <a:gd name="connsiteY16" fmla="*/ 88900 h 2314575"/>
                <a:gd name="connsiteX17" fmla="*/ 6350 w 1203325"/>
                <a:gd name="connsiteY17" fmla="*/ 50800 h 2314575"/>
                <a:gd name="connsiteX18" fmla="*/ 0 w 1203325"/>
                <a:gd name="connsiteY18" fmla="*/ 28575 h 2314575"/>
                <a:gd name="connsiteX19" fmla="*/ 3175 w 1203325"/>
                <a:gd name="connsiteY19" fmla="*/ 15875 h 2314575"/>
                <a:gd name="connsiteX20" fmla="*/ 12700 w 1203325"/>
                <a:gd name="connsiteY20" fmla="*/ 6350 h 2314575"/>
                <a:gd name="connsiteX21" fmla="*/ 41275 w 1203325"/>
                <a:gd name="connsiteY21" fmla="*/ 0 h 2314575"/>
                <a:gd name="connsiteX22" fmla="*/ 69850 w 1203325"/>
                <a:gd name="connsiteY22" fmla="*/ 0 h 2314575"/>
                <a:gd name="connsiteX23" fmla="*/ 92075 w 1203325"/>
                <a:gd name="connsiteY23" fmla="*/ 6350 h 2314575"/>
                <a:gd name="connsiteX24" fmla="*/ 130175 w 1203325"/>
                <a:gd name="connsiteY24" fmla="*/ 25400 h 2314575"/>
                <a:gd name="connsiteX25" fmla="*/ 200025 w 1203325"/>
                <a:gd name="connsiteY25" fmla="*/ 60325 h 2314575"/>
                <a:gd name="connsiteX26" fmla="*/ 260350 w 1203325"/>
                <a:gd name="connsiteY26" fmla="*/ 82550 h 2314575"/>
                <a:gd name="connsiteX27" fmla="*/ 298450 w 1203325"/>
                <a:gd name="connsiteY27" fmla="*/ 95250 h 2314575"/>
                <a:gd name="connsiteX28" fmla="*/ 317500 w 1203325"/>
                <a:gd name="connsiteY28" fmla="*/ 98425 h 2314575"/>
                <a:gd name="connsiteX29" fmla="*/ 441325 w 1203325"/>
                <a:gd name="connsiteY29" fmla="*/ 88900 h 2314575"/>
                <a:gd name="connsiteX30" fmla="*/ 676275 w 1203325"/>
                <a:gd name="connsiteY30" fmla="*/ 60325 h 2314575"/>
                <a:gd name="connsiteX31" fmla="*/ 771525 w 1203325"/>
                <a:gd name="connsiteY31" fmla="*/ 44450 h 2314575"/>
                <a:gd name="connsiteX32" fmla="*/ 841375 w 1203325"/>
                <a:gd name="connsiteY32" fmla="*/ 31750 h 2314575"/>
                <a:gd name="connsiteX33" fmla="*/ 889000 w 1203325"/>
                <a:gd name="connsiteY33" fmla="*/ 15875 h 2314575"/>
                <a:gd name="connsiteX34" fmla="*/ 917575 w 1203325"/>
                <a:gd name="connsiteY34" fmla="*/ 3175 h 2314575"/>
                <a:gd name="connsiteX35" fmla="*/ 936625 w 1203325"/>
                <a:gd name="connsiteY35" fmla="*/ 3175 h 2314575"/>
                <a:gd name="connsiteX36" fmla="*/ 971550 w 1203325"/>
                <a:gd name="connsiteY36" fmla="*/ 12700 h 2314575"/>
                <a:gd name="connsiteX37" fmla="*/ 1025525 w 1203325"/>
                <a:gd name="connsiteY37" fmla="*/ 44450 h 2314575"/>
                <a:gd name="connsiteX38" fmla="*/ 1066800 w 1203325"/>
                <a:gd name="connsiteY38" fmla="*/ 76200 h 2314575"/>
                <a:gd name="connsiteX39" fmla="*/ 1136650 w 1203325"/>
                <a:gd name="connsiteY39" fmla="*/ 142875 h 2314575"/>
                <a:gd name="connsiteX40" fmla="*/ 1177925 w 1203325"/>
                <a:gd name="connsiteY40" fmla="*/ 184150 h 2314575"/>
                <a:gd name="connsiteX41" fmla="*/ 1196975 w 1203325"/>
                <a:gd name="connsiteY41" fmla="*/ 209550 h 2314575"/>
                <a:gd name="connsiteX42" fmla="*/ 1203325 w 1203325"/>
                <a:gd name="connsiteY42" fmla="*/ 228600 h 2314575"/>
                <a:gd name="connsiteX43" fmla="*/ 1200150 w 1203325"/>
                <a:gd name="connsiteY43" fmla="*/ 244475 h 2314575"/>
                <a:gd name="connsiteX44" fmla="*/ 1174750 w 1203325"/>
                <a:gd name="connsiteY44" fmla="*/ 279400 h 2314575"/>
                <a:gd name="connsiteX45" fmla="*/ 1117600 w 1203325"/>
                <a:gd name="connsiteY45" fmla="*/ 339725 h 2314575"/>
                <a:gd name="connsiteX46" fmla="*/ 1089025 w 1203325"/>
                <a:gd name="connsiteY46" fmla="*/ 384175 h 2314575"/>
                <a:gd name="connsiteX47" fmla="*/ 1050925 w 1203325"/>
                <a:gd name="connsiteY47" fmla="*/ 593725 h 2314575"/>
                <a:gd name="connsiteX48" fmla="*/ 971550 w 1203325"/>
                <a:gd name="connsiteY48" fmla="*/ 1054100 h 2314575"/>
                <a:gd name="connsiteX49" fmla="*/ 882650 w 1203325"/>
                <a:gd name="connsiteY49" fmla="*/ 1520825 h 2314575"/>
                <a:gd name="connsiteX50" fmla="*/ 800100 w 1203325"/>
                <a:gd name="connsiteY50" fmla="*/ 1962150 h 2314575"/>
                <a:gd name="connsiteX51" fmla="*/ 733425 w 1203325"/>
                <a:gd name="connsiteY51" fmla="*/ 2314575 h 2314575"/>
                <a:gd name="connsiteX52" fmla="*/ 546100 w 1203325"/>
                <a:gd name="connsiteY52" fmla="*/ 2276475 h 2314575"/>
                <a:gd name="connsiteX53" fmla="*/ 581025 w 1203325"/>
                <a:gd name="connsiteY53" fmla="*/ 2006600 h 2314575"/>
                <a:gd name="connsiteX54" fmla="*/ 615950 w 1203325"/>
                <a:gd name="connsiteY54" fmla="*/ 1733550 h 2314575"/>
                <a:gd name="connsiteX55" fmla="*/ 638175 w 1203325"/>
                <a:gd name="connsiteY55" fmla="*/ 1520825 h 2314575"/>
                <a:gd name="connsiteX56" fmla="*/ 660400 w 1203325"/>
                <a:gd name="connsiteY56" fmla="*/ 1377950 h 2314575"/>
                <a:gd name="connsiteX57" fmla="*/ 711200 w 1203325"/>
                <a:gd name="connsiteY57" fmla="*/ 1085850 h 2314575"/>
                <a:gd name="connsiteX58" fmla="*/ 758825 w 1203325"/>
                <a:gd name="connsiteY58" fmla="*/ 815975 h 2314575"/>
                <a:gd name="connsiteX59" fmla="*/ 781050 w 1203325"/>
                <a:gd name="connsiteY59" fmla="*/ 711200 h 2314575"/>
                <a:gd name="connsiteX60" fmla="*/ 790575 w 1203325"/>
                <a:gd name="connsiteY60" fmla="*/ 596900 h 2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03325" h="2314575">
                  <a:moveTo>
                    <a:pt x="790575" y="596900"/>
                  </a:moveTo>
                  <a:lnTo>
                    <a:pt x="822325" y="384175"/>
                  </a:lnTo>
                  <a:lnTo>
                    <a:pt x="822325" y="336550"/>
                  </a:lnTo>
                  <a:lnTo>
                    <a:pt x="815975" y="295275"/>
                  </a:lnTo>
                  <a:lnTo>
                    <a:pt x="806450" y="257175"/>
                  </a:lnTo>
                  <a:lnTo>
                    <a:pt x="787400" y="238125"/>
                  </a:lnTo>
                  <a:lnTo>
                    <a:pt x="758825" y="228600"/>
                  </a:lnTo>
                  <a:lnTo>
                    <a:pt x="625475" y="238125"/>
                  </a:lnTo>
                  <a:lnTo>
                    <a:pt x="488950" y="247650"/>
                  </a:lnTo>
                  <a:lnTo>
                    <a:pt x="352425" y="250825"/>
                  </a:lnTo>
                  <a:lnTo>
                    <a:pt x="263525" y="254000"/>
                  </a:lnTo>
                  <a:lnTo>
                    <a:pt x="247650" y="254000"/>
                  </a:lnTo>
                  <a:lnTo>
                    <a:pt x="222250" y="247650"/>
                  </a:lnTo>
                  <a:lnTo>
                    <a:pt x="171450" y="225425"/>
                  </a:lnTo>
                  <a:lnTo>
                    <a:pt x="120650" y="180975"/>
                  </a:lnTo>
                  <a:lnTo>
                    <a:pt x="66675" y="130175"/>
                  </a:lnTo>
                  <a:lnTo>
                    <a:pt x="31750" y="88900"/>
                  </a:lnTo>
                  <a:lnTo>
                    <a:pt x="6350" y="50800"/>
                  </a:lnTo>
                  <a:lnTo>
                    <a:pt x="0" y="28575"/>
                  </a:lnTo>
                  <a:lnTo>
                    <a:pt x="3175" y="15875"/>
                  </a:lnTo>
                  <a:lnTo>
                    <a:pt x="12700" y="6350"/>
                  </a:lnTo>
                  <a:lnTo>
                    <a:pt x="41275" y="0"/>
                  </a:lnTo>
                  <a:lnTo>
                    <a:pt x="69850" y="0"/>
                  </a:lnTo>
                  <a:lnTo>
                    <a:pt x="92075" y="6350"/>
                  </a:lnTo>
                  <a:lnTo>
                    <a:pt x="130175" y="25400"/>
                  </a:lnTo>
                  <a:lnTo>
                    <a:pt x="200025" y="60325"/>
                  </a:lnTo>
                  <a:lnTo>
                    <a:pt x="260350" y="82550"/>
                  </a:lnTo>
                  <a:lnTo>
                    <a:pt x="298450" y="95250"/>
                  </a:lnTo>
                  <a:lnTo>
                    <a:pt x="317500" y="98425"/>
                  </a:lnTo>
                  <a:lnTo>
                    <a:pt x="441325" y="88900"/>
                  </a:lnTo>
                  <a:lnTo>
                    <a:pt x="676275" y="60325"/>
                  </a:lnTo>
                  <a:lnTo>
                    <a:pt x="771525" y="44450"/>
                  </a:lnTo>
                  <a:lnTo>
                    <a:pt x="841375" y="31750"/>
                  </a:lnTo>
                  <a:lnTo>
                    <a:pt x="889000" y="15875"/>
                  </a:lnTo>
                  <a:lnTo>
                    <a:pt x="917575" y="3175"/>
                  </a:lnTo>
                  <a:lnTo>
                    <a:pt x="936625" y="3175"/>
                  </a:lnTo>
                  <a:lnTo>
                    <a:pt x="971550" y="12700"/>
                  </a:lnTo>
                  <a:lnTo>
                    <a:pt x="1025525" y="44450"/>
                  </a:lnTo>
                  <a:lnTo>
                    <a:pt x="1066800" y="76200"/>
                  </a:lnTo>
                  <a:lnTo>
                    <a:pt x="1136650" y="142875"/>
                  </a:lnTo>
                  <a:lnTo>
                    <a:pt x="1177925" y="184150"/>
                  </a:lnTo>
                  <a:lnTo>
                    <a:pt x="1196975" y="209550"/>
                  </a:lnTo>
                  <a:lnTo>
                    <a:pt x="1203325" y="228600"/>
                  </a:lnTo>
                  <a:lnTo>
                    <a:pt x="1200150" y="244475"/>
                  </a:lnTo>
                  <a:lnTo>
                    <a:pt x="1174750" y="279400"/>
                  </a:lnTo>
                  <a:lnTo>
                    <a:pt x="1117600" y="339725"/>
                  </a:lnTo>
                  <a:lnTo>
                    <a:pt x="1089025" y="384175"/>
                  </a:lnTo>
                  <a:lnTo>
                    <a:pt x="1050925" y="593725"/>
                  </a:lnTo>
                  <a:lnTo>
                    <a:pt x="971550" y="1054100"/>
                  </a:lnTo>
                  <a:lnTo>
                    <a:pt x="882650" y="1520825"/>
                  </a:lnTo>
                  <a:lnTo>
                    <a:pt x="800100" y="1962150"/>
                  </a:lnTo>
                  <a:lnTo>
                    <a:pt x="733425" y="2314575"/>
                  </a:lnTo>
                  <a:lnTo>
                    <a:pt x="546100" y="2276475"/>
                  </a:lnTo>
                  <a:lnTo>
                    <a:pt x="581025" y="2006600"/>
                  </a:lnTo>
                  <a:lnTo>
                    <a:pt x="615950" y="1733550"/>
                  </a:lnTo>
                  <a:lnTo>
                    <a:pt x="638175" y="1520825"/>
                  </a:lnTo>
                  <a:lnTo>
                    <a:pt x="660400" y="1377950"/>
                  </a:lnTo>
                  <a:lnTo>
                    <a:pt x="711200" y="1085850"/>
                  </a:lnTo>
                  <a:lnTo>
                    <a:pt x="758825" y="815975"/>
                  </a:lnTo>
                  <a:lnTo>
                    <a:pt x="781050" y="711200"/>
                  </a:lnTo>
                  <a:lnTo>
                    <a:pt x="790575" y="596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BA1CFD8B-F673-4F38-A02C-FADD715F1A89}"/>
                </a:ext>
              </a:extLst>
            </p:cNvPr>
            <p:cNvSpPr/>
            <p:nvPr/>
          </p:nvSpPr>
          <p:spPr>
            <a:xfrm>
              <a:off x="6897688" y="2652714"/>
              <a:ext cx="889000" cy="288925"/>
            </a:xfrm>
            <a:custGeom>
              <a:avLst/>
              <a:gdLst>
                <a:gd name="connsiteX0" fmla="*/ 633413 w 888207"/>
                <a:gd name="connsiteY0" fmla="*/ 233362 h 288131"/>
                <a:gd name="connsiteX1" fmla="*/ 476250 w 888207"/>
                <a:gd name="connsiteY1" fmla="*/ 266700 h 288131"/>
                <a:gd name="connsiteX2" fmla="*/ 357188 w 888207"/>
                <a:gd name="connsiteY2" fmla="*/ 283368 h 288131"/>
                <a:gd name="connsiteX3" fmla="*/ 302419 w 888207"/>
                <a:gd name="connsiteY3" fmla="*/ 288131 h 288131"/>
                <a:gd name="connsiteX4" fmla="*/ 254794 w 888207"/>
                <a:gd name="connsiteY4" fmla="*/ 288131 h 288131"/>
                <a:gd name="connsiteX5" fmla="*/ 214313 w 888207"/>
                <a:gd name="connsiteY5" fmla="*/ 280987 h 288131"/>
                <a:gd name="connsiteX6" fmla="*/ 180975 w 888207"/>
                <a:gd name="connsiteY6" fmla="*/ 269081 h 288131"/>
                <a:gd name="connsiteX7" fmla="*/ 157163 w 888207"/>
                <a:gd name="connsiteY7" fmla="*/ 257175 h 288131"/>
                <a:gd name="connsiteX8" fmla="*/ 130969 w 888207"/>
                <a:gd name="connsiteY8" fmla="*/ 240506 h 288131"/>
                <a:gd name="connsiteX9" fmla="*/ 107157 w 888207"/>
                <a:gd name="connsiteY9" fmla="*/ 216693 h 288131"/>
                <a:gd name="connsiteX10" fmla="*/ 76200 w 888207"/>
                <a:gd name="connsiteY10" fmla="*/ 176212 h 288131"/>
                <a:gd name="connsiteX11" fmla="*/ 52388 w 888207"/>
                <a:gd name="connsiteY11" fmla="*/ 140493 h 288131"/>
                <a:gd name="connsiteX12" fmla="*/ 26194 w 888207"/>
                <a:gd name="connsiteY12" fmla="*/ 95250 h 288131"/>
                <a:gd name="connsiteX13" fmla="*/ 7144 w 888207"/>
                <a:gd name="connsiteY13" fmla="*/ 52387 h 288131"/>
                <a:gd name="connsiteX14" fmla="*/ 0 w 888207"/>
                <a:gd name="connsiteY14" fmla="*/ 26193 h 288131"/>
                <a:gd name="connsiteX15" fmla="*/ 2382 w 888207"/>
                <a:gd name="connsiteY15" fmla="*/ 7143 h 288131"/>
                <a:gd name="connsiteX16" fmla="*/ 11907 w 888207"/>
                <a:gd name="connsiteY16" fmla="*/ 0 h 288131"/>
                <a:gd name="connsiteX17" fmla="*/ 28575 w 888207"/>
                <a:gd name="connsiteY17" fmla="*/ 0 h 288131"/>
                <a:gd name="connsiteX18" fmla="*/ 50007 w 888207"/>
                <a:gd name="connsiteY18" fmla="*/ 7143 h 288131"/>
                <a:gd name="connsiteX19" fmla="*/ 90488 w 888207"/>
                <a:gd name="connsiteY19" fmla="*/ 33337 h 288131"/>
                <a:gd name="connsiteX20" fmla="*/ 130969 w 888207"/>
                <a:gd name="connsiteY20" fmla="*/ 54768 h 288131"/>
                <a:gd name="connsiteX21" fmla="*/ 166688 w 888207"/>
                <a:gd name="connsiteY21" fmla="*/ 71437 h 288131"/>
                <a:gd name="connsiteX22" fmla="*/ 223838 w 888207"/>
                <a:gd name="connsiteY22" fmla="*/ 92868 h 288131"/>
                <a:gd name="connsiteX23" fmla="*/ 285750 w 888207"/>
                <a:gd name="connsiteY23" fmla="*/ 104775 h 288131"/>
                <a:gd name="connsiteX24" fmla="*/ 357188 w 888207"/>
                <a:gd name="connsiteY24" fmla="*/ 104775 h 288131"/>
                <a:gd name="connsiteX25" fmla="*/ 621507 w 888207"/>
                <a:gd name="connsiteY25" fmla="*/ 80962 h 288131"/>
                <a:gd name="connsiteX26" fmla="*/ 888207 w 888207"/>
                <a:gd name="connsiteY26" fmla="*/ 54768 h 288131"/>
                <a:gd name="connsiteX27" fmla="*/ 878682 w 888207"/>
                <a:gd name="connsiteY27" fmla="*/ 176212 h 288131"/>
                <a:gd name="connsiteX28" fmla="*/ 762000 w 888207"/>
                <a:gd name="connsiteY28" fmla="*/ 204787 h 288131"/>
                <a:gd name="connsiteX29" fmla="*/ 633413 w 888207"/>
                <a:gd name="connsiteY29" fmla="*/ 2333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207" h="288131">
                  <a:moveTo>
                    <a:pt x="633413" y="233362"/>
                  </a:moveTo>
                  <a:lnTo>
                    <a:pt x="476250" y="266700"/>
                  </a:lnTo>
                  <a:lnTo>
                    <a:pt x="357188" y="283368"/>
                  </a:lnTo>
                  <a:lnTo>
                    <a:pt x="302419" y="288131"/>
                  </a:lnTo>
                  <a:lnTo>
                    <a:pt x="254794" y="288131"/>
                  </a:lnTo>
                  <a:lnTo>
                    <a:pt x="214313" y="280987"/>
                  </a:lnTo>
                  <a:lnTo>
                    <a:pt x="180975" y="269081"/>
                  </a:lnTo>
                  <a:lnTo>
                    <a:pt x="157163" y="257175"/>
                  </a:lnTo>
                  <a:lnTo>
                    <a:pt x="130969" y="240506"/>
                  </a:lnTo>
                  <a:lnTo>
                    <a:pt x="107157" y="216693"/>
                  </a:lnTo>
                  <a:lnTo>
                    <a:pt x="76200" y="176212"/>
                  </a:lnTo>
                  <a:lnTo>
                    <a:pt x="52388" y="140493"/>
                  </a:lnTo>
                  <a:lnTo>
                    <a:pt x="26194" y="95250"/>
                  </a:lnTo>
                  <a:lnTo>
                    <a:pt x="7144" y="52387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0007" y="7143"/>
                  </a:lnTo>
                  <a:lnTo>
                    <a:pt x="90488" y="33337"/>
                  </a:lnTo>
                  <a:lnTo>
                    <a:pt x="130969" y="54768"/>
                  </a:lnTo>
                  <a:lnTo>
                    <a:pt x="166688" y="71437"/>
                  </a:lnTo>
                  <a:lnTo>
                    <a:pt x="223838" y="92868"/>
                  </a:lnTo>
                  <a:lnTo>
                    <a:pt x="285750" y="104775"/>
                  </a:lnTo>
                  <a:lnTo>
                    <a:pt x="357188" y="104775"/>
                  </a:lnTo>
                  <a:lnTo>
                    <a:pt x="621507" y="80962"/>
                  </a:lnTo>
                  <a:lnTo>
                    <a:pt x="888207" y="54768"/>
                  </a:lnTo>
                  <a:lnTo>
                    <a:pt x="878682" y="176212"/>
                  </a:lnTo>
                  <a:lnTo>
                    <a:pt x="762000" y="204787"/>
                  </a:lnTo>
                  <a:lnTo>
                    <a:pt x="633413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0C663ECA-005C-49C7-BC26-C5984AE831E0}"/>
                </a:ext>
              </a:extLst>
            </p:cNvPr>
            <p:cNvSpPr/>
            <p:nvPr/>
          </p:nvSpPr>
          <p:spPr>
            <a:xfrm>
              <a:off x="6877050" y="3348039"/>
              <a:ext cx="795338" cy="263525"/>
            </a:xfrm>
            <a:custGeom>
              <a:avLst/>
              <a:gdLst>
                <a:gd name="connsiteX0" fmla="*/ 638175 w 795338"/>
                <a:gd name="connsiteY0" fmla="*/ 197643 h 264318"/>
                <a:gd name="connsiteX1" fmla="*/ 419100 w 795338"/>
                <a:gd name="connsiteY1" fmla="*/ 221456 h 264318"/>
                <a:gd name="connsiteX2" fmla="*/ 342900 w 795338"/>
                <a:gd name="connsiteY2" fmla="*/ 240506 h 264318"/>
                <a:gd name="connsiteX3" fmla="*/ 273844 w 795338"/>
                <a:gd name="connsiteY3" fmla="*/ 259556 h 264318"/>
                <a:gd name="connsiteX4" fmla="*/ 228600 w 795338"/>
                <a:gd name="connsiteY4" fmla="*/ 264318 h 264318"/>
                <a:gd name="connsiteX5" fmla="*/ 190500 w 795338"/>
                <a:gd name="connsiteY5" fmla="*/ 259556 h 264318"/>
                <a:gd name="connsiteX6" fmla="*/ 166688 w 795338"/>
                <a:gd name="connsiteY6" fmla="*/ 247650 h 264318"/>
                <a:gd name="connsiteX7" fmla="*/ 133350 w 795338"/>
                <a:gd name="connsiteY7" fmla="*/ 219075 h 264318"/>
                <a:gd name="connsiteX8" fmla="*/ 100013 w 795338"/>
                <a:gd name="connsiteY8" fmla="*/ 183356 h 264318"/>
                <a:gd name="connsiteX9" fmla="*/ 61913 w 795338"/>
                <a:gd name="connsiteY9" fmla="*/ 140493 h 264318"/>
                <a:gd name="connsiteX10" fmla="*/ 35719 w 795338"/>
                <a:gd name="connsiteY10" fmla="*/ 102393 h 264318"/>
                <a:gd name="connsiteX11" fmla="*/ 16669 w 795338"/>
                <a:gd name="connsiteY11" fmla="*/ 64293 h 264318"/>
                <a:gd name="connsiteX12" fmla="*/ 2381 w 795338"/>
                <a:gd name="connsiteY12" fmla="*/ 30956 h 264318"/>
                <a:gd name="connsiteX13" fmla="*/ 0 w 795338"/>
                <a:gd name="connsiteY13" fmla="*/ 9525 h 264318"/>
                <a:gd name="connsiteX14" fmla="*/ 7144 w 795338"/>
                <a:gd name="connsiteY14" fmla="*/ 0 h 264318"/>
                <a:gd name="connsiteX15" fmla="*/ 30956 w 795338"/>
                <a:gd name="connsiteY15" fmla="*/ 2381 h 264318"/>
                <a:gd name="connsiteX16" fmla="*/ 76200 w 795338"/>
                <a:gd name="connsiteY16" fmla="*/ 16668 h 264318"/>
                <a:gd name="connsiteX17" fmla="*/ 176213 w 795338"/>
                <a:gd name="connsiteY17" fmla="*/ 45243 h 264318"/>
                <a:gd name="connsiteX18" fmla="*/ 264319 w 795338"/>
                <a:gd name="connsiteY18" fmla="*/ 59531 h 264318"/>
                <a:gd name="connsiteX19" fmla="*/ 407194 w 795338"/>
                <a:gd name="connsiteY19" fmla="*/ 54768 h 264318"/>
                <a:gd name="connsiteX20" fmla="*/ 666750 w 795338"/>
                <a:gd name="connsiteY20" fmla="*/ 42862 h 264318"/>
                <a:gd name="connsiteX21" fmla="*/ 795338 w 795338"/>
                <a:gd name="connsiteY21" fmla="*/ 30956 h 264318"/>
                <a:gd name="connsiteX22" fmla="*/ 788194 w 795338"/>
                <a:gd name="connsiteY22" fmla="*/ 197643 h 264318"/>
                <a:gd name="connsiteX23" fmla="*/ 638175 w 795338"/>
                <a:gd name="connsiteY23" fmla="*/ 197643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8" h="264318">
                  <a:moveTo>
                    <a:pt x="638175" y="197643"/>
                  </a:moveTo>
                  <a:lnTo>
                    <a:pt x="419100" y="221456"/>
                  </a:lnTo>
                  <a:lnTo>
                    <a:pt x="342900" y="240506"/>
                  </a:lnTo>
                  <a:lnTo>
                    <a:pt x="273844" y="259556"/>
                  </a:lnTo>
                  <a:lnTo>
                    <a:pt x="228600" y="264318"/>
                  </a:lnTo>
                  <a:lnTo>
                    <a:pt x="190500" y="259556"/>
                  </a:lnTo>
                  <a:lnTo>
                    <a:pt x="166688" y="247650"/>
                  </a:lnTo>
                  <a:lnTo>
                    <a:pt x="133350" y="219075"/>
                  </a:lnTo>
                  <a:lnTo>
                    <a:pt x="100013" y="183356"/>
                  </a:lnTo>
                  <a:lnTo>
                    <a:pt x="61913" y="140493"/>
                  </a:lnTo>
                  <a:lnTo>
                    <a:pt x="35719" y="102393"/>
                  </a:lnTo>
                  <a:lnTo>
                    <a:pt x="16669" y="64293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30956" y="2381"/>
                  </a:lnTo>
                  <a:lnTo>
                    <a:pt x="76200" y="16668"/>
                  </a:lnTo>
                  <a:lnTo>
                    <a:pt x="176213" y="45243"/>
                  </a:lnTo>
                  <a:cubicBezTo>
                    <a:pt x="205560" y="50134"/>
                    <a:pt x="234567" y="59531"/>
                    <a:pt x="264319" y="59531"/>
                  </a:cubicBezTo>
                  <a:lnTo>
                    <a:pt x="407194" y="54768"/>
                  </a:lnTo>
                  <a:lnTo>
                    <a:pt x="666750" y="42862"/>
                  </a:lnTo>
                  <a:lnTo>
                    <a:pt x="795338" y="30956"/>
                  </a:lnTo>
                  <a:lnTo>
                    <a:pt x="788194" y="197643"/>
                  </a:lnTo>
                  <a:lnTo>
                    <a:pt x="638175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FAE78C94-CED7-451A-8B86-F0EFCEDB5C8A}"/>
                </a:ext>
              </a:extLst>
            </p:cNvPr>
            <p:cNvSpPr/>
            <p:nvPr/>
          </p:nvSpPr>
          <p:spPr>
            <a:xfrm>
              <a:off x="3571875" y="4141788"/>
              <a:ext cx="4857750" cy="520700"/>
            </a:xfrm>
            <a:custGeom>
              <a:avLst/>
              <a:gdLst>
                <a:gd name="connsiteX0" fmla="*/ 2354269 w 4857491"/>
                <a:gd name="connsiteY0" fmla="*/ 273079 h 521332"/>
                <a:gd name="connsiteX1" fmla="*/ 1952926 w 4857491"/>
                <a:gd name="connsiteY1" fmla="*/ 297904 h 521332"/>
                <a:gd name="connsiteX2" fmla="*/ 1609509 w 4857491"/>
                <a:gd name="connsiteY2" fmla="*/ 331005 h 521332"/>
                <a:gd name="connsiteX3" fmla="*/ 1286780 w 4857491"/>
                <a:gd name="connsiteY3" fmla="*/ 364105 h 521332"/>
                <a:gd name="connsiteX4" fmla="*/ 1046802 w 4857491"/>
                <a:gd name="connsiteY4" fmla="*/ 393068 h 521332"/>
                <a:gd name="connsiteX5" fmla="*/ 790273 w 4857491"/>
                <a:gd name="connsiteY5" fmla="*/ 434444 h 521332"/>
                <a:gd name="connsiteX6" fmla="*/ 703384 w 4857491"/>
                <a:gd name="connsiteY6" fmla="*/ 455131 h 521332"/>
                <a:gd name="connsiteX7" fmla="*/ 653734 w 4857491"/>
                <a:gd name="connsiteY7" fmla="*/ 471682 h 521332"/>
                <a:gd name="connsiteX8" fmla="*/ 604083 w 4857491"/>
                <a:gd name="connsiteY8" fmla="*/ 492369 h 521332"/>
                <a:gd name="connsiteX9" fmla="*/ 562707 w 4857491"/>
                <a:gd name="connsiteY9" fmla="*/ 504782 h 521332"/>
                <a:gd name="connsiteX10" fmla="*/ 508919 w 4857491"/>
                <a:gd name="connsiteY10" fmla="*/ 517195 h 521332"/>
                <a:gd name="connsiteX11" fmla="*/ 484094 w 4857491"/>
                <a:gd name="connsiteY11" fmla="*/ 521332 h 521332"/>
                <a:gd name="connsiteX12" fmla="*/ 446856 w 4857491"/>
                <a:gd name="connsiteY12" fmla="*/ 517195 h 521332"/>
                <a:gd name="connsiteX13" fmla="*/ 405480 w 4857491"/>
                <a:gd name="connsiteY13" fmla="*/ 504782 h 521332"/>
                <a:gd name="connsiteX14" fmla="*/ 355830 w 4857491"/>
                <a:gd name="connsiteY14" fmla="*/ 484094 h 521332"/>
                <a:gd name="connsiteX15" fmla="*/ 268941 w 4857491"/>
                <a:gd name="connsiteY15" fmla="*/ 434444 h 521332"/>
                <a:gd name="connsiteX16" fmla="*/ 165502 w 4857491"/>
                <a:gd name="connsiteY16" fmla="*/ 355830 h 521332"/>
                <a:gd name="connsiteX17" fmla="*/ 99301 w 4857491"/>
                <a:gd name="connsiteY17" fmla="*/ 297904 h 521332"/>
                <a:gd name="connsiteX18" fmla="*/ 28963 w 4857491"/>
                <a:gd name="connsiteY18" fmla="*/ 227566 h 521332"/>
                <a:gd name="connsiteX19" fmla="*/ 8275 w 4857491"/>
                <a:gd name="connsiteY19" fmla="*/ 198603 h 521332"/>
                <a:gd name="connsiteX20" fmla="*/ 0 w 4857491"/>
                <a:gd name="connsiteY20" fmla="*/ 177915 h 521332"/>
                <a:gd name="connsiteX21" fmla="*/ 4137 w 4857491"/>
                <a:gd name="connsiteY21" fmla="*/ 161365 h 521332"/>
                <a:gd name="connsiteX22" fmla="*/ 16550 w 4857491"/>
                <a:gd name="connsiteY22" fmla="*/ 161365 h 521332"/>
                <a:gd name="connsiteX23" fmla="*/ 53788 w 4857491"/>
                <a:gd name="connsiteY23" fmla="*/ 177915 h 521332"/>
                <a:gd name="connsiteX24" fmla="*/ 119989 w 4857491"/>
                <a:gd name="connsiteY24" fmla="*/ 202740 h 521332"/>
                <a:gd name="connsiteX25" fmla="*/ 165502 w 4857491"/>
                <a:gd name="connsiteY25" fmla="*/ 223428 h 521332"/>
                <a:gd name="connsiteX26" fmla="*/ 235840 w 4857491"/>
                <a:gd name="connsiteY26" fmla="*/ 244116 h 521332"/>
                <a:gd name="connsiteX27" fmla="*/ 306179 w 4857491"/>
                <a:gd name="connsiteY27" fmla="*/ 260666 h 521332"/>
                <a:gd name="connsiteX28" fmla="*/ 376517 w 4857491"/>
                <a:gd name="connsiteY28" fmla="*/ 273079 h 521332"/>
                <a:gd name="connsiteX29" fmla="*/ 450993 w 4857491"/>
                <a:gd name="connsiteY29" fmla="*/ 273079 h 521332"/>
                <a:gd name="connsiteX30" fmla="*/ 719935 w 4857491"/>
                <a:gd name="connsiteY30" fmla="*/ 223428 h 521332"/>
                <a:gd name="connsiteX31" fmla="*/ 885437 w 4857491"/>
                <a:gd name="connsiteY31" fmla="*/ 202740 h 521332"/>
                <a:gd name="connsiteX32" fmla="*/ 1228854 w 4857491"/>
                <a:gd name="connsiteY32" fmla="*/ 182053 h 521332"/>
                <a:gd name="connsiteX33" fmla="*/ 1675710 w 4857491"/>
                <a:gd name="connsiteY33" fmla="*/ 157227 h 521332"/>
                <a:gd name="connsiteX34" fmla="*/ 1837075 w 4857491"/>
                <a:gd name="connsiteY34" fmla="*/ 136539 h 521332"/>
                <a:gd name="connsiteX35" fmla="*/ 2337719 w 4857491"/>
                <a:gd name="connsiteY35" fmla="*/ 111714 h 521332"/>
                <a:gd name="connsiteX36" fmla="*/ 2941802 w 4857491"/>
                <a:gd name="connsiteY36" fmla="*/ 91026 h 521332"/>
                <a:gd name="connsiteX37" fmla="*/ 3132130 w 4857491"/>
                <a:gd name="connsiteY37" fmla="*/ 95164 h 521332"/>
                <a:gd name="connsiteX38" fmla="*/ 3367971 w 4857491"/>
                <a:gd name="connsiteY38" fmla="*/ 78614 h 521332"/>
                <a:gd name="connsiteX39" fmla="*/ 3616224 w 4857491"/>
                <a:gd name="connsiteY39" fmla="*/ 70339 h 521332"/>
                <a:gd name="connsiteX40" fmla="*/ 3943091 w 4857491"/>
                <a:gd name="connsiteY40" fmla="*/ 70339 h 521332"/>
                <a:gd name="connsiteX41" fmla="*/ 4096181 w 4857491"/>
                <a:gd name="connsiteY41" fmla="*/ 78614 h 521332"/>
                <a:gd name="connsiteX42" fmla="*/ 4207895 w 4857491"/>
                <a:gd name="connsiteY42" fmla="*/ 53788 h 521332"/>
                <a:gd name="connsiteX43" fmla="*/ 4282371 w 4857491"/>
                <a:gd name="connsiteY43" fmla="*/ 33101 h 521332"/>
                <a:gd name="connsiteX44" fmla="*/ 4336159 w 4857491"/>
                <a:gd name="connsiteY44" fmla="*/ 8275 h 521332"/>
                <a:gd name="connsiteX45" fmla="*/ 4373397 w 4857491"/>
                <a:gd name="connsiteY45" fmla="*/ 0 h 521332"/>
                <a:gd name="connsiteX46" fmla="*/ 4423048 w 4857491"/>
                <a:gd name="connsiteY46" fmla="*/ 4138 h 521332"/>
                <a:gd name="connsiteX47" fmla="*/ 4547174 w 4857491"/>
                <a:gd name="connsiteY47" fmla="*/ 49651 h 521332"/>
                <a:gd name="connsiteX48" fmla="*/ 4720952 w 4857491"/>
                <a:gd name="connsiteY48" fmla="*/ 128264 h 521332"/>
                <a:gd name="connsiteX49" fmla="*/ 4811978 w 4857491"/>
                <a:gd name="connsiteY49" fmla="*/ 182053 h 521332"/>
                <a:gd name="connsiteX50" fmla="*/ 4840941 w 4857491"/>
                <a:gd name="connsiteY50" fmla="*/ 206878 h 521332"/>
                <a:gd name="connsiteX51" fmla="*/ 4857491 w 4857491"/>
                <a:gd name="connsiteY51" fmla="*/ 235841 h 521332"/>
                <a:gd name="connsiteX52" fmla="*/ 4857491 w 4857491"/>
                <a:gd name="connsiteY52" fmla="*/ 260666 h 521332"/>
                <a:gd name="connsiteX53" fmla="*/ 4849216 w 4857491"/>
                <a:gd name="connsiteY53" fmla="*/ 289629 h 521332"/>
                <a:gd name="connsiteX54" fmla="*/ 4832666 w 4857491"/>
                <a:gd name="connsiteY54" fmla="*/ 314454 h 521332"/>
                <a:gd name="connsiteX55" fmla="*/ 4795428 w 4857491"/>
                <a:gd name="connsiteY55" fmla="*/ 331005 h 521332"/>
                <a:gd name="connsiteX56" fmla="*/ 4696126 w 4857491"/>
                <a:gd name="connsiteY56" fmla="*/ 335142 h 521332"/>
                <a:gd name="connsiteX57" fmla="*/ 4501661 w 4857491"/>
                <a:gd name="connsiteY57" fmla="*/ 314454 h 521332"/>
                <a:gd name="connsiteX58" fmla="*/ 4282371 w 4857491"/>
                <a:gd name="connsiteY58" fmla="*/ 289629 h 521332"/>
                <a:gd name="connsiteX59" fmla="*/ 4001017 w 4857491"/>
                <a:gd name="connsiteY59" fmla="*/ 281354 h 521332"/>
                <a:gd name="connsiteX60" fmla="*/ 3479685 w 4857491"/>
                <a:gd name="connsiteY60" fmla="*/ 273079 h 521332"/>
                <a:gd name="connsiteX61" fmla="*/ 3082479 w 4857491"/>
                <a:gd name="connsiteY61" fmla="*/ 268941 h 521332"/>
                <a:gd name="connsiteX62" fmla="*/ 2354269 w 4857491"/>
                <a:gd name="connsiteY62" fmla="*/ 273079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857491" h="521332">
                  <a:moveTo>
                    <a:pt x="2354269" y="273079"/>
                  </a:moveTo>
                  <a:lnTo>
                    <a:pt x="1952926" y="297904"/>
                  </a:lnTo>
                  <a:lnTo>
                    <a:pt x="1609509" y="331005"/>
                  </a:lnTo>
                  <a:lnTo>
                    <a:pt x="1286780" y="364105"/>
                  </a:lnTo>
                  <a:lnTo>
                    <a:pt x="1046802" y="393068"/>
                  </a:lnTo>
                  <a:lnTo>
                    <a:pt x="790273" y="434444"/>
                  </a:lnTo>
                  <a:lnTo>
                    <a:pt x="703384" y="455131"/>
                  </a:lnTo>
                  <a:lnTo>
                    <a:pt x="653734" y="471682"/>
                  </a:lnTo>
                  <a:lnTo>
                    <a:pt x="604083" y="492369"/>
                  </a:lnTo>
                  <a:lnTo>
                    <a:pt x="562707" y="504782"/>
                  </a:lnTo>
                  <a:lnTo>
                    <a:pt x="508919" y="517195"/>
                  </a:lnTo>
                  <a:lnTo>
                    <a:pt x="484094" y="521332"/>
                  </a:lnTo>
                  <a:lnTo>
                    <a:pt x="446856" y="517195"/>
                  </a:lnTo>
                  <a:lnTo>
                    <a:pt x="405480" y="504782"/>
                  </a:lnTo>
                  <a:lnTo>
                    <a:pt x="355830" y="484094"/>
                  </a:lnTo>
                  <a:lnTo>
                    <a:pt x="268941" y="434444"/>
                  </a:lnTo>
                  <a:lnTo>
                    <a:pt x="165502" y="355830"/>
                  </a:lnTo>
                  <a:lnTo>
                    <a:pt x="99301" y="297904"/>
                  </a:lnTo>
                  <a:lnTo>
                    <a:pt x="28963" y="227566"/>
                  </a:lnTo>
                  <a:lnTo>
                    <a:pt x="8275" y="198603"/>
                  </a:lnTo>
                  <a:lnTo>
                    <a:pt x="0" y="177915"/>
                  </a:lnTo>
                  <a:lnTo>
                    <a:pt x="4137" y="161365"/>
                  </a:lnTo>
                  <a:lnTo>
                    <a:pt x="16550" y="161365"/>
                  </a:lnTo>
                  <a:lnTo>
                    <a:pt x="53788" y="177915"/>
                  </a:lnTo>
                  <a:lnTo>
                    <a:pt x="119989" y="202740"/>
                  </a:lnTo>
                  <a:lnTo>
                    <a:pt x="165502" y="223428"/>
                  </a:lnTo>
                  <a:lnTo>
                    <a:pt x="235840" y="244116"/>
                  </a:lnTo>
                  <a:lnTo>
                    <a:pt x="306179" y="260666"/>
                  </a:lnTo>
                  <a:lnTo>
                    <a:pt x="376517" y="273079"/>
                  </a:lnTo>
                  <a:lnTo>
                    <a:pt x="450993" y="273079"/>
                  </a:lnTo>
                  <a:lnTo>
                    <a:pt x="719935" y="223428"/>
                  </a:lnTo>
                  <a:lnTo>
                    <a:pt x="885437" y="202740"/>
                  </a:lnTo>
                  <a:lnTo>
                    <a:pt x="1228854" y="182053"/>
                  </a:lnTo>
                  <a:lnTo>
                    <a:pt x="1675710" y="157227"/>
                  </a:lnTo>
                  <a:lnTo>
                    <a:pt x="1837075" y="136539"/>
                  </a:lnTo>
                  <a:lnTo>
                    <a:pt x="2337719" y="111714"/>
                  </a:lnTo>
                  <a:lnTo>
                    <a:pt x="2941802" y="91026"/>
                  </a:lnTo>
                  <a:lnTo>
                    <a:pt x="3132130" y="95164"/>
                  </a:lnTo>
                  <a:lnTo>
                    <a:pt x="3367971" y="78614"/>
                  </a:lnTo>
                  <a:lnTo>
                    <a:pt x="3616224" y="70339"/>
                  </a:lnTo>
                  <a:lnTo>
                    <a:pt x="3943091" y="70339"/>
                  </a:lnTo>
                  <a:lnTo>
                    <a:pt x="4096181" y="78614"/>
                  </a:lnTo>
                  <a:lnTo>
                    <a:pt x="4207895" y="53788"/>
                  </a:lnTo>
                  <a:lnTo>
                    <a:pt x="4282371" y="33101"/>
                  </a:lnTo>
                  <a:lnTo>
                    <a:pt x="4336159" y="8275"/>
                  </a:lnTo>
                  <a:lnTo>
                    <a:pt x="4373397" y="0"/>
                  </a:lnTo>
                  <a:lnTo>
                    <a:pt x="4423048" y="4138"/>
                  </a:lnTo>
                  <a:lnTo>
                    <a:pt x="4547174" y="49651"/>
                  </a:lnTo>
                  <a:lnTo>
                    <a:pt x="4720952" y="128264"/>
                  </a:lnTo>
                  <a:lnTo>
                    <a:pt x="4811978" y="182053"/>
                  </a:lnTo>
                  <a:lnTo>
                    <a:pt x="4840941" y="206878"/>
                  </a:lnTo>
                  <a:lnTo>
                    <a:pt x="4857491" y="235841"/>
                  </a:lnTo>
                  <a:lnTo>
                    <a:pt x="4857491" y="260666"/>
                  </a:lnTo>
                  <a:lnTo>
                    <a:pt x="4849216" y="289629"/>
                  </a:lnTo>
                  <a:lnTo>
                    <a:pt x="4832666" y="314454"/>
                  </a:lnTo>
                  <a:lnTo>
                    <a:pt x="4795428" y="331005"/>
                  </a:lnTo>
                  <a:lnTo>
                    <a:pt x="4696126" y="335142"/>
                  </a:lnTo>
                  <a:lnTo>
                    <a:pt x="4501661" y="314454"/>
                  </a:lnTo>
                  <a:lnTo>
                    <a:pt x="4282371" y="289629"/>
                  </a:lnTo>
                  <a:lnTo>
                    <a:pt x="4001017" y="281354"/>
                  </a:lnTo>
                  <a:lnTo>
                    <a:pt x="3479685" y="273079"/>
                  </a:lnTo>
                  <a:lnTo>
                    <a:pt x="3082479" y="268941"/>
                  </a:lnTo>
                  <a:lnTo>
                    <a:pt x="2354269" y="2730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6069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B6B72B-9C57-49D5-9E7C-92BFAC4EB842}"/>
              </a:ext>
            </a:extLst>
          </p:cNvPr>
          <p:cNvGrpSpPr/>
          <p:nvPr/>
        </p:nvGrpSpPr>
        <p:grpSpPr>
          <a:xfrm>
            <a:off x="3571875" y="1622426"/>
            <a:ext cx="4857750" cy="4264024"/>
            <a:chOff x="3571875" y="1622426"/>
            <a:chExt cx="4857750" cy="426402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65476A4-755B-4E15-9D34-E86C1C3DE1EE}"/>
                </a:ext>
              </a:extLst>
            </p:cNvPr>
            <p:cNvSpPr/>
            <p:nvPr/>
          </p:nvSpPr>
          <p:spPr>
            <a:xfrm>
              <a:off x="4141792" y="1836738"/>
              <a:ext cx="896937" cy="755650"/>
            </a:xfrm>
            <a:custGeom>
              <a:avLst/>
              <a:gdLst>
                <a:gd name="connsiteX0" fmla="*/ 504825 w 897731"/>
                <a:gd name="connsiteY0" fmla="*/ 535781 h 757237"/>
                <a:gd name="connsiteX1" fmla="*/ 359569 w 897731"/>
                <a:gd name="connsiteY1" fmla="*/ 621506 h 757237"/>
                <a:gd name="connsiteX2" fmla="*/ 166687 w 897731"/>
                <a:gd name="connsiteY2" fmla="*/ 714375 h 757237"/>
                <a:gd name="connsiteX3" fmla="*/ 80962 w 897731"/>
                <a:gd name="connsiteY3" fmla="*/ 757237 h 757237"/>
                <a:gd name="connsiteX4" fmla="*/ 0 w 897731"/>
                <a:gd name="connsiteY4" fmla="*/ 700087 h 757237"/>
                <a:gd name="connsiteX5" fmla="*/ 88106 w 897731"/>
                <a:gd name="connsiteY5" fmla="*/ 621506 h 757237"/>
                <a:gd name="connsiteX6" fmla="*/ 269081 w 897731"/>
                <a:gd name="connsiteY6" fmla="*/ 478631 h 757237"/>
                <a:gd name="connsiteX7" fmla="*/ 419100 w 897731"/>
                <a:gd name="connsiteY7" fmla="*/ 350044 h 757237"/>
                <a:gd name="connsiteX8" fmla="*/ 485775 w 897731"/>
                <a:gd name="connsiteY8" fmla="*/ 290512 h 757237"/>
                <a:gd name="connsiteX9" fmla="*/ 516731 w 897731"/>
                <a:gd name="connsiteY9" fmla="*/ 254794 h 757237"/>
                <a:gd name="connsiteX10" fmla="*/ 528637 w 897731"/>
                <a:gd name="connsiteY10" fmla="*/ 235744 h 757237"/>
                <a:gd name="connsiteX11" fmla="*/ 533400 w 897731"/>
                <a:gd name="connsiteY11" fmla="*/ 216694 h 757237"/>
                <a:gd name="connsiteX12" fmla="*/ 538162 w 897731"/>
                <a:gd name="connsiteY12" fmla="*/ 192881 h 757237"/>
                <a:gd name="connsiteX13" fmla="*/ 538162 w 897731"/>
                <a:gd name="connsiteY13" fmla="*/ 166687 h 757237"/>
                <a:gd name="connsiteX14" fmla="*/ 533400 w 897731"/>
                <a:gd name="connsiteY14" fmla="*/ 133350 h 757237"/>
                <a:gd name="connsiteX15" fmla="*/ 521494 w 897731"/>
                <a:gd name="connsiteY15" fmla="*/ 107156 h 757237"/>
                <a:gd name="connsiteX16" fmla="*/ 492919 w 897731"/>
                <a:gd name="connsiteY16" fmla="*/ 76200 h 757237"/>
                <a:gd name="connsiteX17" fmla="*/ 473869 w 897731"/>
                <a:gd name="connsiteY17" fmla="*/ 57150 h 757237"/>
                <a:gd name="connsiteX18" fmla="*/ 461962 w 897731"/>
                <a:gd name="connsiteY18" fmla="*/ 40481 h 757237"/>
                <a:gd name="connsiteX19" fmla="*/ 459581 w 897731"/>
                <a:gd name="connsiteY19" fmla="*/ 23812 h 757237"/>
                <a:gd name="connsiteX20" fmla="*/ 464344 w 897731"/>
                <a:gd name="connsiteY20" fmla="*/ 7144 h 757237"/>
                <a:gd name="connsiteX21" fmla="*/ 478631 w 897731"/>
                <a:gd name="connsiteY21" fmla="*/ 2381 h 757237"/>
                <a:gd name="connsiteX22" fmla="*/ 507206 w 897731"/>
                <a:gd name="connsiteY22" fmla="*/ 0 h 757237"/>
                <a:gd name="connsiteX23" fmla="*/ 528637 w 897731"/>
                <a:gd name="connsiteY23" fmla="*/ 0 h 757237"/>
                <a:gd name="connsiteX24" fmla="*/ 554831 w 897731"/>
                <a:gd name="connsiteY24" fmla="*/ 7144 h 757237"/>
                <a:gd name="connsiteX25" fmla="*/ 616744 w 897731"/>
                <a:gd name="connsiteY25" fmla="*/ 38100 h 757237"/>
                <a:gd name="connsiteX26" fmla="*/ 676275 w 897731"/>
                <a:gd name="connsiteY26" fmla="*/ 69056 h 757237"/>
                <a:gd name="connsiteX27" fmla="*/ 740569 w 897731"/>
                <a:gd name="connsiteY27" fmla="*/ 102394 h 757237"/>
                <a:gd name="connsiteX28" fmla="*/ 778669 w 897731"/>
                <a:gd name="connsiteY28" fmla="*/ 128587 h 757237"/>
                <a:gd name="connsiteX29" fmla="*/ 826294 w 897731"/>
                <a:gd name="connsiteY29" fmla="*/ 164306 h 757237"/>
                <a:gd name="connsiteX30" fmla="*/ 871537 w 897731"/>
                <a:gd name="connsiteY30" fmla="*/ 200025 h 757237"/>
                <a:gd name="connsiteX31" fmla="*/ 892969 w 897731"/>
                <a:gd name="connsiteY31" fmla="*/ 226219 h 757237"/>
                <a:gd name="connsiteX32" fmla="*/ 897731 w 897731"/>
                <a:gd name="connsiteY32" fmla="*/ 245269 h 757237"/>
                <a:gd name="connsiteX33" fmla="*/ 897731 w 897731"/>
                <a:gd name="connsiteY33" fmla="*/ 264319 h 757237"/>
                <a:gd name="connsiteX34" fmla="*/ 888206 w 897731"/>
                <a:gd name="connsiteY34" fmla="*/ 285750 h 757237"/>
                <a:gd name="connsiteX35" fmla="*/ 869156 w 897731"/>
                <a:gd name="connsiteY35" fmla="*/ 304800 h 757237"/>
                <a:gd name="connsiteX36" fmla="*/ 821531 w 897731"/>
                <a:gd name="connsiteY36" fmla="*/ 323850 h 757237"/>
                <a:gd name="connsiteX37" fmla="*/ 771525 w 897731"/>
                <a:gd name="connsiteY37" fmla="*/ 347662 h 757237"/>
                <a:gd name="connsiteX38" fmla="*/ 719137 w 897731"/>
                <a:gd name="connsiteY38" fmla="*/ 381000 h 757237"/>
                <a:gd name="connsiteX39" fmla="*/ 642937 w 897731"/>
                <a:gd name="connsiteY39" fmla="*/ 438150 h 757237"/>
                <a:gd name="connsiteX40" fmla="*/ 571500 w 897731"/>
                <a:gd name="connsiteY40" fmla="*/ 495300 h 757237"/>
                <a:gd name="connsiteX41" fmla="*/ 504825 w 897731"/>
                <a:gd name="connsiteY41" fmla="*/ 535781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7731" h="757237">
                  <a:moveTo>
                    <a:pt x="504825" y="535781"/>
                  </a:moveTo>
                  <a:lnTo>
                    <a:pt x="359569" y="621506"/>
                  </a:lnTo>
                  <a:lnTo>
                    <a:pt x="166687" y="714375"/>
                  </a:lnTo>
                  <a:lnTo>
                    <a:pt x="80962" y="757237"/>
                  </a:lnTo>
                  <a:lnTo>
                    <a:pt x="0" y="700087"/>
                  </a:lnTo>
                  <a:lnTo>
                    <a:pt x="88106" y="621506"/>
                  </a:lnTo>
                  <a:lnTo>
                    <a:pt x="269081" y="478631"/>
                  </a:lnTo>
                  <a:lnTo>
                    <a:pt x="419100" y="350044"/>
                  </a:lnTo>
                  <a:lnTo>
                    <a:pt x="485775" y="290512"/>
                  </a:lnTo>
                  <a:lnTo>
                    <a:pt x="516731" y="254794"/>
                  </a:lnTo>
                  <a:lnTo>
                    <a:pt x="528637" y="235744"/>
                  </a:lnTo>
                  <a:lnTo>
                    <a:pt x="533400" y="216694"/>
                  </a:lnTo>
                  <a:lnTo>
                    <a:pt x="538162" y="192881"/>
                  </a:lnTo>
                  <a:lnTo>
                    <a:pt x="538162" y="166687"/>
                  </a:lnTo>
                  <a:lnTo>
                    <a:pt x="533400" y="133350"/>
                  </a:lnTo>
                  <a:lnTo>
                    <a:pt x="521494" y="107156"/>
                  </a:lnTo>
                  <a:lnTo>
                    <a:pt x="492919" y="76200"/>
                  </a:lnTo>
                  <a:lnTo>
                    <a:pt x="473869" y="57150"/>
                  </a:lnTo>
                  <a:lnTo>
                    <a:pt x="461962" y="40481"/>
                  </a:lnTo>
                  <a:lnTo>
                    <a:pt x="459581" y="23812"/>
                  </a:lnTo>
                  <a:lnTo>
                    <a:pt x="464344" y="7144"/>
                  </a:lnTo>
                  <a:lnTo>
                    <a:pt x="478631" y="2381"/>
                  </a:lnTo>
                  <a:lnTo>
                    <a:pt x="507206" y="0"/>
                  </a:lnTo>
                  <a:lnTo>
                    <a:pt x="528637" y="0"/>
                  </a:lnTo>
                  <a:lnTo>
                    <a:pt x="554831" y="7144"/>
                  </a:lnTo>
                  <a:lnTo>
                    <a:pt x="616744" y="38100"/>
                  </a:lnTo>
                  <a:lnTo>
                    <a:pt x="676275" y="69056"/>
                  </a:lnTo>
                  <a:lnTo>
                    <a:pt x="740569" y="102394"/>
                  </a:lnTo>
                  <a:lnTo>
                    <a:pt x="778669" y="128587"/>
                  </a:lnTo>
                  <a:lnTo>
                    <a:pt x="826294" y="164306"/>
                  </a:lnTo>
                  <a:lnTo>
                    <a:pt x="871537" y="200025"/>
                  </a:lnTo>
                  <a:lnTo>
                    <a:pt x="892969" y="226219"/>
                  </a:lnTo>
                  <a:lnTo>
                    <a:pt x="897731" y="245269"/>
                  </a:lnTo>
                  <a:lnTo>
                    <a:pt x="897731" y="264319"/>
                  </a:lnTo>
                  <a:lnTo>
                    <a:pt x="888206" y="285750"/>
                  </a:lnTo>
                  <a:lnTo>
                    <a:pt x="869156" y="304800"/>
                  </a:lnTo>
                  <a:lnTo>
                    <a:pt x="821531" y="323850"/>
                  </a:lnTo>
                  <a:lnTo>
                    <a:pt x="771525" y="347662"/>
                  </a:lnTo>
                  <a:lnTo>
                    <a:pt x="719137" y="381000"/>
                  </a:lnTo>
                  <a:lnTo>
                    <a:pt x="642937" y="438150"/>
                  </a:lnTo>
                  <a:lnTo>
                    <a:pt x="571500" y="495300"/>
                  </a:lnTo>
                  <a:lnTo>
                    <a:pt x="504825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4">
              <a:extLst>
                <a:ext uri="{FF2B5EF4-FFF2-40B4-BE49-F238E27FC236}">
                  <a16:creationId xmlns:a16="http://schemas.microsoft.com/office/drawing/2014/main" id="{65945B17-1B10-4E61-90FF-736950CB82E0}"/>
                </a:ext>
              </a:extLst>
            </p:cNvPr>
            <p:cNvSpPr/>
            <p:nvPr/>
          </p:nvSpPr>
          <p:spPr>
            <a:xfrm>
              <a:off x="3951289" y="4772025"/>
              <a:ext cx="1735137" cy="1030288"/>
            </a:xfrm>
            <a:custGeom>
              <a:avLst/>
              <a:gdLst>
                <a:gd name="connsiteX0" fmla="*/ 1243012 w 1735931"/>
                <a:gd name="connsiteY0" fmla="*/ 585788 h 1031081"/>
                <a:gd name="connsiteX1" fmla="*/ 873919 w 1735931"/>
                <a:gd name="connsiteY1" fmla="*/ 773906 h 1031081"/>
                <a:gd name="connsiteX2" fmla="*/ 688181 w 1735931"/>
                <a:gd name="connsiteY2" fmla="*/ 845344 h 1031081"/>
                <a:gd name="connsiteX3" fmla="*/ 447675 w 1735931"/>
                <a:gd name="connsiteY3" fmla="*/ 921544 h 1031081"/>
                <a:gd name="connsiteX4" fmla="*/ 264319 w 1735931"/>
                <a:gd name="connsiteY4" fmla="*/ 973931 h 1031081"/>
                <a:gd name="connsiteX5" fmla="*/ 102394 w 1735931"/>
                <a:gd name="connsiteY5" fmla="*/ 1016794 h 1031081"/>
                <a:gd name="connsiteX6" fmla="*/ 30956 w 1735931"/>
                <a:gd name="connsiteY6" fmla="*/ 1031081 h 1031081"/>
                <a:gd name="connsiteX7" fmla="*/ 9525 w 1735931"/>
                <a:gd name="connsiteY7" fmla="*/ 1028700 h 1031081"/>
                <a:gd name="connsiteX8" fmla="*/ 0 w 1735931"/>
                <a:gd name="connsiteY8" fmla="*/ 1019175 h 1031081"/>
                <a:gd name="connsiteX9" fmla="*/ 2381 w 1735931"/>
                <a:gd name="connsiteY9" fmla="*/ 1004888 h 1031081"/>
                <a:gd name="connsiteX10" fmla="*/ 9525 w 1735931"/>
                <a:gd name="connsiteY10" fmla="*/ 992981 h 1031081"/>
                <a:gd name="connsiteX11" fmla="*/ 16669 w 1735931"/>
                <a:gd name="connsiteY11" fmla="*/ 981075 h 1031081"/>
                <a:gd name="connsiteX12" fmla="*/ 178594 w 1735931"/>
                <a:gd name="connsiteY12" fmla="*/ 912019 h 1031081"/>
                <a:gd name="connsiteX13" fmla="*/ 423862 w 1735931"/>
                <a:gd name="connsiteY13" fmla="*/ 804863 h 1031081"/>
                <a:gd name="connsiteX14" fmla="*/ 623887 w 1735931"/>
                <a:gd name="connsiteY14" fmla="*/ 709613 h 1031081"/>
                <a:gd name="connsiteX15" fmla="*/ 762000 w 1735931"/>
                <a:gd name="connsiteY15" fmla="*/ 623888 h 1031081"/>
                <a:gd name="connsiteX16" fmla="*/ 912019 w 1735931"/>
                <a:gd name="connsiteY16" fmla="*/ 516731 h 1031081"/>
                <a:gd name="connsiteX17" fmla="*/ 1066800 w 1735931"/>
                <a:gd name="connsiteY17" fmla="*/ 395288 h 1031081"/>
                <a:gd name="connsiteX18" fmla="*/ 1209675 w 1735931"/>
                <a:gd name="connsiteY18" fmla="*/ 278606 h 1031081"/>
                <a:gd name="connsiteX19" fmla="*/ 1271587 w 1735931"/>
                <a:gd name="connsiteY19" fmla="*/ 219075 h 1031081"/>
                <a:gd name="connsiteX20" fmla="*/ 1288256 w 1735931"/>
                <a:gd name="connsiteY20" fmla="*/ 188119 h 1031081"/>
                <a:gd name="connsiteX21" fmla="*/ 1288256 w 1735931"/>
                <a:gd name="connsiteY21" fmla="*/ 164306 h 1031081"/>
                <a:gd name="connsiteX22" fmla="*/ 1281112 w 1735931"/>
                <a:gd name="connsiteY22" fmla="*/ 121444 h 1031081"/>
                <a:gd name="connsiteX23" fmla="*/ 1264444 w 1735931"/>
                <a:gd name="connsiteY23" fmla="*/ 83344 h 1031081"/>
                <a:gd name="connsiteX24" fmla="*/ 1247775 w 1735931"/>
                <a:gd name="connsiteY24" fmla="*/ 50006 h 1031081"/>
                <a:gd name="connsiteX25" fmla="*/ 1245394 w 1735931"/>
                <a:gd name="connsiteY25" fmla="*/ 33338 h 1031081"/>
                <a:gd name="connsiteX26" fmla="*/ 1250156 w 1735931"/>
                <a:gd name="connsiteY26" fmla="*/ 19050 h 1031081"/>
                <a:gd name="connsiteX27" fmla="*/ 1257300 w 1735931"/>
                <a:gd name="connsiteY27" fmla="*/ 7144 h 1031081"/>
                <a:gd name="connsiteX28" fmla="*/ 1283494 w 1735931"/>
                <a:gd name="connsiteY28" fmla="*/ 0 h 1031081"/>
                <a:gd name="connsiteX29" fmla="*/ 1335881 w 1735931"/>
                <a:gd name="connsiteY29" fmla="*/ 14288 h 1031081"/>
                <a:gd name="connsiteX30" fmla="*/ 1497806 w 1735931"/>
                <a:gd name="connsiteY30" fmla="*/ 66675 h 1031081"/>
                <a:gd name="connsiteX31" fmla="*/ 1609725 w 1735931"/>
                <a:gd name="connsiteY31" fmla="*/ 114300 h 1031081"/>
                <a:gd name="connsiteX32" fmla="*/ 1659731 w 1735931"/>
                <a:gd name="connsiteY32" fmla="*/ 142875 h 1031081"/>
                <a:gd name="connsiteX33" fmla="*/ 1690687 w 1735931"/>
                <a:gd name="connsiteY33" fmla="*/ 166688 h 1031081"/>
                <a:gd name="connsiteX34" fmla="*/ 1709737 w 1735931"/>
                <a:gd name="connsiteY34" fmla="*/ 183356 h 1031081"/>
                <a:gd name="connsiteX35" fmla="*/ 1724025 w 1735931"/>
                <a:gd name="connsiteY35" fmla="*/ 202406 h 1031081"/>
                <a:gd name="connsiteX36" fmla="*/ 1731169 w 1735931"/>
                <a:gd name="connsiteY36" fmla="*/ 223838 h 1031081"/>
                <a:gd name="connsiteX37" fmla="*/ 1735931 w 1735931"/>
                <a:gd name="connsiteY37" fmla="*/ 250031 h 1031081"/>
                <a:gd name="connsiteX38" fmla="*/ 1735931 w 1735931"/>
                <a:gd name="connsiteY38" fmla="*/ 269081 h 1031081"/>
                <a:gd name="connsiteX39" fmla="*/ 1728787 w 1735931"/>
                <a:gd name="connsiteY39" fmla="*/ 297656 h 1031081"/>
                <a:gd name="connsiteX40" fmla="*/ 1712119 w 1735931"/>
                <a:gd name="connsiteY40" fmla="*/ 323850 h 1031081"/>
                <a:gd name="connsiteX41" fmla="*/ 1674019 w 1735931"/>
                <a:gd name="connsiteY41" fmla="*/ 352425 h 1031081"/>
                <a:gd name="connsiteX42" fmla="*/ 1583531 w 1735931"/>
                <a:gd name="connsiteY42" fmla="*/ 407194 h 1031081"/>
                <a:gd name="connsiteX43" fmla="*/ 1421606 w 1735931"/>
                <a:gd name="connsiteY43" fmla="*/ 495300 h 1031081"/>
                <a:gd name="connsiteX44" fmla="*/ 1243012 w 1735931"/>
                <a:gd name="connsiteY44" fmla="*/ 58578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5931" h="1031081">
                  <a:moveTo>
                    <a:pt x="1243012" y="585788"/>
                  </a:moveTo>
                  <a:lnTo>
                    <a:pt x="873919" y="773906"/>
                  </a:lnTo>
                  <a:lnTo>
                    <a:pt x="688181" y="845344"/>
                  </a:lnTo>
                  <a:lnTo>
                    <a:pt x="447675" y="921544"/>
                  </a:lnTo>
                  <a:lnTo>
                    <a:pt x="264319" y="973931"/>
                  </a:lnTo>
                  <a:lnTo>
                    <a:pt x="102394" y="1016794"/>
                  </a:lnTo>
                  <a:lnTo>
                    <a:pt x="30956" y="1031081"/>
                  </a:lnTo>
                  <a:lnTo>
                    <a:pt x="9525" y="1028700"/>
                  </a:lnTo>
                  <a:lnTo>
                    <a:pt x="0" y="1019175"/>
                  </a:lnTo>
                  <a:lnTo>
                    <a:pt x="2381" y="1004888"/>
                  </a:lnTo>
                  <a:lnTo>
                    <a:pt x="9525" y="992981"/>
                  </a:lnTo>
                  <a:lnTo>
                    <a:pt x="16669" y="981075"/>
                  </a:lnTo>
                  <a:lnTo>
                    <a:pt x="178594" y="912019"/>
                  </a:lnTo>
                  <a:lnTo>
                    <a:pt x="423862" y="804863"/>
                  </a:lnTo>
                  <a:lnTo>
                    <a:pt x="623887" y="709613"/>
                  </a:lnTo>
                  <a:lnTo>
                    <a:pt x="762000" y="623888"/>
                  </a:lnTo>
                  <a:lnTo>
                    <a:pt x="912019" y="516731"/>
                  </a:lnTo>
                  <a:lnTo>
                    <a:pt x="1066800" y="395288"/>
                  </a:lnTo>
                  <a:lnTo>
                    <a:pt x="1209675" y="278606"/>
                  </a:lnTo>
                  <a:lnTo>
                    <a:pt x="1271587" y="219075"/>
                  </a:lnTo>
                  <a:lnTo>
                    <a:pt x="1288256" y="188119"/>
                  </a:lnTo>
                  <a:lnTo>
                    <a:pt x="1288256" y="164306"/>
                  </a:lnTo>
                  <a:lnTo>
                    <a:pt x="1281112" y="121444"/>
                  </a:lnTo>
                  <a:lnTo>
                    <a:pt x="1264444" y="83344"/>
                  </a:lnTo>
                  <a:lnTo>
                    <a:pt x="1247775" y="50006"/>
                  </a:lnTo>
                  <a:lnTo>
                    <a:pt x="1245394" y="33338"/>
                  </a:lnTo>
                  <a:lnTo>
                    <a:pt x="1250156" y="19050"/>
                  </a:lnTo>
                  <a:lnTo>
                    <a:pt x="1257300" y="7144"/>
                  </a:lnTo>
                  <a:lnTo>
                    <a:pt x="1283494" y="0"/>
                  </a:lnTo>
                  <a:lnTo>
                    <a:pt x="1335881" y="14288"/>
                  </a:lnTo>
                  <a:lnTo>
                    <a:pt x="1497806" y="66675"/>
                  </a:lnTo>
                  <a:lnTo>
                    <a:pt x="1609725" y="114300"/>
                  </a:lnTo>
                  <a:lnTo>
                    <a:pt x="1659731" y="142875"/>
                  </a:lnTo>
                  <a:lnTo>
                    <a:pt x="1690687" y="166688"/>
                  </a:lnTo>
                  <a:lnTo>
                    <a:pt x="1709737" y="183356"/>
                  </a:lnTo>
                  <a:lnTo>
                    <a:pt x="1724025" y="202406"/>
                  </a:lnTo>
                  <a:lnTo>
                    <a:pt x="1731169" y="223838"/>
                  </a:lnTo>
                  <a:lnTo>
                    <a:pt x="1735931" y="250031"/>
                  </a:lnTo>
                  <a:lnTo>
                    <a:pt x="1735931" y="269081"/>
                  </a:lnTo>
                  <a:lnTo>
                    <a:pt x="1728787" y="297656"/>
                  </a:lnTo>
                  <a:lnTo>
                    <a:pt x="1712119" y="323850"/>
                  </a:lnTo>
                  <a:lnTo>
                    <a:pt x="1674019" y="352425"/>
                  </a:lnTo>
                  <a:lnTo>
                    <a:pt x="1583531" y="407194"/>
                  </a:lnTo>
                  <a:lnTo>
                    <a:pt x="1421606" y="495300"/>
                  </a:lnTo>
                  <a:lnTo>
                    <a:pt x="1243012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5">
              <a:extLst>
                <a:ext uri="{FF2B5EF4-FFF2-40B4-BE49-F238E27FC236}">
                  <a16:creationId xmlns:a16="http://schemas.microsoft.com/office/drawing/2014/main" id="{9B705853-99DC-41BF-9C46-D127F42DE6CF}"/>
                </a:ext>
              </a:extLst>
            </p:cNvPr>
            <p:cNvSpPr/>
            <p:nvPr/>
          </p:nvSpPr>
          <p:spPr>
            <a:xfrm>
              <a:off x="6472238" y="4681538"/>
              <a:ext cx="1452562" cy="1204912"/>
            </a:xfrm>
            <a:custGeom>
              <a:avLst/>
              <a:gdLst>
                <a:gd name="connsiteX0" fmla="*/ 847725 w 1452562"/>
                <a:gd name="connsiteY0" fmla="*/ 742950 h 1204912"/>
                <a:gd name="connsiteX1" fmla="*/ 681037 w 1452562"/>
                <a:gd name="connsiteY1" fmla="*/ 585787 h 1204912"/>
                <a:gd name="connsiteX2" fmla="*/ 488156 w 1452562"/>
                <a:gd name="connsiteY2" fmla="*/ 421481 h 1204912"/>
                <a:gd name="connsiteX3" fmla="*/ 304800 w 1452562"/>
                <a:gd name="connsiteY3" fmla="*/ 280987 h 1204912"/>
                <a:gd name="connsiteX4" fmla="*/ 76200 w 1452562"/>
                <a:gd name="connsiteY4" fmla="*/ 111918 h 1204912"/>
                <a:gd name="connsiteX5" fmla="*/ 23812 w 1452562"/>
                <a:gd name="connsiteY5" fmla="*/ 73818 h 1204912"/>
                <a:gd name="connsiteX6" fmla="*/ 9525 w 1452562"/>
                <a:gd name="connsiteY6" fmla="*/ 59531 h 1204912"/>
                <a:gd name="connsiteX7" fmla="*/ 0 w 1452562"/>
                <a:gd name="connsiteY7" fmla="*/ 38100 h 1204912"/>
                <a:gd name="connsiteX8" fmla="*/ 0 w 1452562"/>
                <a:gd name="connsiteY8" fmla="*/ 21431 h 1204912"/>
                <a:gd name="connsiteX9" fmla="*/ 4762 w 1452562"/>
                <a:gd name="connsiteY9" fmla="*/ 9525 h 1204912"/>
                <a:gd name="connsiteX10" fmla="*/ 19050 w 1452562"/>
                <a:gd name="connsiteY10" fmla="*/ 0 h 1204912"/>
                <a:gd name="connsiteX11" fmla="*/ 33337 w 1452562"/>
                <a:gd name="connsiteY11" fmla="*/ 2381 h 1204912"/>
                <a:gd name="connsiteX12" fmla="*/ 92868 w 1452562"/>
                <a:gd name="connsiteY12" fmla="*/ 26193 h 1204912"/>
                <a:gd name="connsiteX13" fmla="*/ 242887 w 1452562"/>
                <a:gd name="connsiteY13" fmla="*/ 97631 h 1204912"/>
                <a:gd name="connsiteX14" fmla="*/ 428625 w 1452562"/>
                <a:gd name="connsiteY14" fmla="*/ 185737 h 1204912"/>
                <a:gd name="connsiteX15" fmla="*/ 592931 w 1452562"/>
                <a:gd name="connsiteY15" fmla="*/ 264318 h 1204912"/>
                <a:gd name="connsiteX16" fmla="*/ 769143 w 1452562"/>
                <a:gd name="connsiteY16" fmla="*/ 352425 h 1204912"/>
                <a:gd name="connsiteX17" fmla="*/ 1004887 w 1452562"/>
                <a:gd name="connsiteY17" fmla="*/ 478631 h 1204912"/>
                <a:gd name="connsiteX18" fmla="*/ 1204912 w 1452562"/>
                <a:gd name="connsiteY18" fmla="*/ 597693 h 1204912"/>
                <a:gd name="connsiteX19" fmla="*/ 1235868 w 1452562"/>
                <a:gd name="connsiteY19" fmla="*/ 631031 h 1204912"/>
                <a:gd name="connsiteX20" fmla="*/ 1340643 w 1452562"/>
                <a:gd name="connsiteY20" fmla="*/ 783431 h 1204912"/>
                <a:gd name="connsiteX21" fmla="*/ 1416843 w 1452562"/>
                <a:gd name="connsiteY21" fmla="*/ 907256 h 1204912"/>
                <a:gd name="connsiteX22" fmla="*/ 1440656 w 1452562"/>
                <a:gd name="connsiteY22" fmla="*/ 959643 h 1204912"/>
                <a:gd name="connsiteX23" fmla="*/ 1450181 w 1452562"/>
                <a:gd name="connsiteY23" fmla="*/ 1007268 h 1204912"/>
                <a:gd name="connsiteX24" fmla="*/ 1452562 w 1452562"/>
                <a:gd name="connsiteY24" fmla="*/ 1047750 h 1204912"/>
                <a:gd name="connsiteX25" fmla="*/ 1447800 w 1452562"/>
                <a:gd name="connsiteY25" fmla="*/ 1092993 h 1204912"/>
                <a:gd name="connsiteX26" fmla="*/ 1433512 w 1452562"/>
                <a:gd name="connsiteY26" fmla="*/ 1138237 h 1204912"/>
                <a:gd name="connsiteX27" fmla="*/ 1412081 w 1452562"/>
                <a:gd name="connsiteY27" fmla="*/ 1171575 h 1204912"/>
                <a:gd name="connsiteX28" fmla="*/ 1371600 w 1452562"/>
                <a:gd name="connsiteY28" fmla="*/ 1195387 h 1204912"/>
                <a:gd name="connsiteX29" fmla="*/ 1338262 w 1452562"/>
                <a:gd name="connsiteY29" fmla="*/ 1202531 h 1204912"/>
                <a:gd name="connsiteX30" fmla="*/ 1302543 w 1452562"/>
                <a:gd name="connsiteY30" fmla="*/ 1204912 h 1204912"/>
                <a:gd name="connsiteX31" fmla="*/ 1266825 w 1452562"/>
                <a:gd name="connsiteY31" fmla="*/ 1197768 h 1204912"/>
                <a:gd name="connsiteX32" fmla="*/ 1233487 w 1452562"/>
                <a:gd name="connsiteY32" fmla="*/ 1181100 h 1204912"/>
                <a:gd name="connsiteX33" fmla="*/ 1197768 w 1452562"/>
                <a:gd name="connsiteY33" fmla="*/ 1143000 h 1204912"/>
                <a:gd name="connsiteX34" fmla="*/ 1112043 w 1452562"/>
                <a:gd name="connsiteY34" fmla="*/ 1031081 h 1204912"/>
                <a:gd name="connsiteX35" fmla="*/ 983456 w 1452562"/>
                <a:gd name="connsiteY35" fmla="*/ 878681 h 1204912"/>
                <a:gd name="connsiteX36" fmla="*/ 847725 w 1452562"/>
                <a:gd name="connsiteY36" fmla="*/ 7429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52562" h="1204912">
                  <a:moveTo>
                    <a:pt x="847725" y="742950"/>
                  </a:moveTo>
                  <a:lnTo>
                    <a:pt x="681037" y="585787"/>
                  </a:lnTo>
                  <a:lnTo>
                    <a:pt x="488156" y="421481"/>
                  </a:lnTo>
                  <a:lnTo>
                    <a:pt x="304800" y="280987"/>
                  </a:lnTo>
                  <a:lnTo>
                    <a:pt x="76200" y="111918"/>
                  </a:lnTo>
                  <a:lnTo>
                    <a:pt x="23812" y="73818"/>
                  </a:lnTo>
                  <a:lnTo>
                    <a:pt x="9525" y="59531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92868" y="26193"/>
                  </a:lnTo>
                  <a:lnTo>
                    <a:pt x="242887" y="97631"/>
                  </a:lnTo>
                  <a:lnTo>
                    <a:pt x="428625" y="185737"/>
                  </a:lnTo>
                  <a:lnTo>
                    <a:pt x="592931" y="264318"/>
                  </a:lnTo>
                  <a:lnTo>
                    <a:pt x="769143" y="352425"/>
                  </a:lnTo>
                  <a:lnTo>
                    <a:pt x="1004887" y="478631"/>
                  </a:lnTo>
                  <a:lnTo>
                    <a:pt x="1204912" y="597693"/>
                  </a:lnTo>
                  <a:lnTo>
                    <a:pt x="1235868" y="631031"/>
                  </a:lnTo>
                  <a:lnTo>
                    <a:pt x="1340643" y="783431"/>
                  </a:lnTo>
                  <a:lnTo>
                    <a:pt x="1416843" y="907256"/>
                  </a:lnTo>
                  <a:lnTo>
                    <a:pt x="1440656" y="959643"/>
                  </a:lnTo>
                  <a:lnTo>
                    <a:pt x="1450181" y="1007268"/>
                  </a:lnTo>
                  <a:lnTo>
                    <a:pt x="1452562" y="1047750"/>
                  </a:lnTo>
                  <a:lnTo>
                    <a:pt x="1447800" y="1092993"/>
                  </a:lnTo>
                  <a:lnTo>
                    <a:pt x="1433512" y="1138237"/>
                  </a:lnTo>
                  <a:lnTo>
                    <a:pt x="1412081" y="1171575"/>
                  </a:lnTo>
                  <a:lnTo>
                    <a:pt x="1371600" y="1195387"/>
                  </a:lnTo>
                  <a:lnTo>
                    <a:pt x="1338262" y="1202531"/>
                  </a:lnTo>
                  <a:lnTo>
                    <a:pt x="1302543" y="1204912"/>
                  </a:lnTo>
                  <a:lnTo>
                    <a:pt x="1266825" y="1197768"/>
                  </a:lnTo>
                  <a:lnTo>
                    <a:pt x="1233487" y="1181100"/>
                  </a:lnTo>
                  <a:lnTo>
                    <a:pt x="1197768" y="1143000"/>
                  </a:lnTo>
                  <a:lnTo>
                    <a:pt x="1112043" y="1031081"/>
                  </a:lnTo>
                  <a:lnTo>
                    <a:pt x="983456" y="878681"/>
                  </a:lnTo>
                  <a:lnTo>
                    <a:pt x="847725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7">
              <a:extLst>
                <a:ext uri="{FF2B5EF4-FFF2-40B4-BE49-F238E27FC236}">
                  <a16:creationId xmlns:a16="http://schemas.microsoft.com/office/drawing/2014/main" id="{1B8CB0F1-DF45-4E90-8877-EBAAFB70BC28}"/>
                </a:ext>
              </a:extLst>
            </p:cNvPr>
            <p:cNvSpPr/>
            <p:nvPr/>
          </p:nvSpPr>
          <p:spPr>
            <a:xfrm rot="16200000">
              <a:off x="3180560" y="3147220"/>
              <a:ext cx="2022475" cy="595312"/>
            </a:xfrm>
            <a:custGeom>
              <a:avLst/>
              <a:gdLst>
                <a:gd name="connsiteX0" fmla="*/ 950119 w 2021681"/>
                <a:gd name="connsiteY0" fmla="*/ 321469 h 595313"/>
                <a:gd name="connsiteX1" fmla="*/ 1297781 w 2021681"/>
                <a:gd name="connsiteY1" fmla="*/ 278606 h 595313"/>
                <a:gd name="connsiteX2" fmla="*/ 1593056 w 2021681"/>
                <a:gd name="connsiteY2" fmla="*/ 242888 h 595313"/>
                <a:gd name="connsiteX3" fmla="*/ 1740694 w 2021681"/>
                <a:gd name="connsiteY3" fmla="*/ 219075 h 595313"/>
                <a:gd name="connsiteX4" fmla="*/ 1762125 w 2021681"/>
                <a:gd name="connsiteY4" fmla="*/ 209550 h 595313"/>
                <a:gd name="connsiteX5" fmla="*/ 1793081 w 2021681"/>
                <a:gd name="connsiteY5" fmla="*/ 185738 h 595313"/>
                <a:gd name="connsiteX6" fmla="*/ 1850231 w 2021681"/>
                <a:gd name="connsiteY6" fmla="*/ 130969 h 595313"/>
                <a:gd name="connsiteX7" fmla="*/ 1905000 w 2021681"/>
                <a:gd name="connsiteY7" fmla="*/ 64294 h 595313"/>
                <a:gd name="connsiteX8" fmla="*/ 1926431 w 2021681"/>
                <a:gd name="connsiteY8" fmla="*/ 40481 h 595313"/>
                <a:gd name="connsiteX9" fmla="*/ 1952625 w 2021681"/>
                <a:gd name="connsiteY9" fmla="*/ 19050 h 595313"/>
                <a:gd name="connsiteX10" fmla="*/ 1981200 w 2021681"/>
                <a:gd name="connsiteY10" fmla="*/ 4763 h 595313"/>
                <a:gd name="connsiteX11" fmla="*/ 1993106 w 2021681"/>
                <a:gd name="connsiteY11" fmla="*/ 0 h 595313"/>
                <a:gd name="connsiteX12" fmla="*/ 2007394 w 2021681"/>
                <a:gd name="connsiteY12" fmla="*/ 0 h 595313"/>
                <a:gd name="connsiteX13" fmla="*/ 2019300 w 2021681"/>
                <a:gd name="connsiteY13" fmla="*/ 7144 h 595313"/>
                <a:gd name="connsiteX14" fmla="*/ 2021681 w 2021681"/>
                <a:gd name="connsiteY14" fmla="*/ 23813 h 595313"/>
                <a:gd name="connsiteX15" fmla="*/ 2002631 w 2021681"/>
                <a:gd name="connsiteY15" fmla="*/ 102394 h 595313"/>
                <a:gd name="connsiteX16" fmla="*/ 1959769 w 2021681"/>
                <a:gd name="connsiteY16" fmla="*/ 323850 h 595313"/>
                <a:gd name="connsiteX17" fmla="*/ 1895475 w 2021681"/>
                <a:gd name="connsiteY17" fmla="*/ 383381 h 595313"/>
                <a:gd name="connsiteX18" fmla="*/ 1833562 w 2021681"/>
                <a:gd name="connsiteY18" fmla="*/ 404813 h 595313"/>
                <a:gd name="connsiteX19" fmla="*/ 1771650 w 2021681"/>
                <a:gd name="connsiteY19" fmla="*/ 419100 h 595313"/>
                <a:gd name="connsiteX20" fmla="*/ 1662112 w 2021681"/>
                <a:gd name="connsiteY20" fmla="*/ 438150 h 595313"/>
                <a:gd name="connsiteX21" fmla="*/ 1500187 w 2021681"/>
                <a:gd name="connsiteY21" fmla="*/ 454819 h 595313"/>
                <a:gd name="connsiteX22" fmla="*/ 1376362 w 2021681"/>
                <a:gd name="connsiteY22" fmla="*/ 473869 h 595313"/>
                <a:gd name="connsiteX23" fmla="*/ 790575 w 2021681"/>
                <a:gd name="connsiteY23" fmla="*/ 523875 h 595313"/>
                <a:gd name="connsiteX24" fmla="*/ 671512 w 2021681"/>
                <a:gd name="connsiteY24" fmla="*/ 542925 h 595313"/>
                <a:gd name="connsiteX25" fmla="*/ 14287 w 2021681"/>
                <a:gd name="connsiteY25" fmla="*/ 595313 h 595313"/>
                <a:gd name="connsiteX26" fmla="*/ 0 w 2021681"/>
                <a:gd name="connsiteY26" fmla="*/ 392906 h 595313"/>
                <a:gd name="connsiteX27" fmla="*/ 338137 w 2021681"/>
                <a:gd name="connsiteY27" fmla="*/ 373856 h 595313"/>
                <a:gd name="connsiteX28" fmla="*/ 666750 w 2021681"/>
                <a:gd name="connsiteY28" fmla="*/ 350044 h 595313"/>
                <a:gd name="connsiteX29" fmla="*/ 950119 w 2021681"/>
                <a:gd name="connsiteY29" fmla="*/ 321469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95313">
                  <a:moveTo>
                    <a:pt x="950119" y="321469"/>
                  </a:moveTo>
                  <a:lnTo>
                    <a:pt x="1297781" y="278606"/>
                  </a:lnTo>
                  <a:lnTo>
                    <a:pt x="1593056" y="242888"/>
                  </a:lnTo>
                  <a:lnTo>
                    <a:pt x="1740694" y="219075"/>
                  </a:lnTo>
                  <a:lnTo>
                    <a:pt x="1762125" y="209550"/>
                  </a:lnTo>
                  <a:lnTo>
                    <a:pt x="1793081" y="185738"/>
                  </a:lnTo>
                  <a:lnTo>
                    <a:pt x="1850231" y="130969"/>
                  </a:lnTo>
                  <a:lnTo>
                    <a:pt x="1905000" y="64294"/>
                  </a:lnTo>
                  <a:lnTo>
                    <a:pt x="1926431" y="40481"/>
                  </a:lnTo>
                  <a:lnTo>
                    <a:pt x="1952625" y="19050"/>
                  </a:lnTo>
                  <a:lnTo>
                    <a:pt x="1981200" y="4763"/>
                  </a:lnTo>
                  <a:lnTo>
                    <a:pt x="1993106" y="0"/>
                  </a:lnTo>
                  <a:lnTo>
                    <a:pt x="2007394" y="0"/>
                  </a:lnTo>
                  <a:lnTo>
                    <a:pt x="2019300" y="7144"/>
                  </a:lnTo>
                  <a:lnTo>
                    <a:pt x="2021681" y="23813"/>
                  </a:lnTo>
                  <a:lnTo>
                    <a:pt x="2002631" y="102394"/>
                  </a:lnTo>
                  <a:lnTo>
                    <a:pt x="1959769" y="323850"/>
                  </a:lnTo>
                  <a:lnTo>
                    <a:pt x="1895475" y="383381"/>
                  </a:lnTo>
                  <a:lnTo>
                    <a:pt x="1833562" y="404813"/>
                  </a:lnTo>
                  <a:lnTo>
                    <a:pt x="1771650" y="419100"/>
                  </a:lnTo>
                  <a:lnTo>
                    <a:pt x="1662112" y="438150"/>
                  </a:lnTo>
                  <a:lnTo>
                    <a:pt x="1500187" y="454819"/>
                  </a:lnTo>
                  <a:lnTo>
                    <a:pt x="1376362" y="473869"/>
                  </a:lnTo>
                  <a:lnTo>
                    <a:pt x="790575" y="523875"/>
                  </a:lnTo>
                  <a:lnTo>
                    <a:pt x="671512" y="542925"/>
                  </a:lnTo>
                  <a:lnTo>
                    <a:pt x="14287" y="595313"/>
                  </a:lnTo>
                  <a:lnTo>
                    <a:pt x="0" y="392906"/>
                  </a:lnTo>
                  <a:lnTo>
                    <a:pt x="338137" y="373856"/>
                  </a:lnTo>
                  <a:lnTo>
                    <a:pt x="666750" y="350044"/>
                  </a:lnTo>
                  <a:lnTo>
                    <a:pt x="950119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6DCF4229-C53E-4FB3-9846-016B8CA4896C}"/>
                </a:ext>
              </a:extLst>
            </p:cNvPr>
            <p:cNvSpPr/>
            <p:nvPr/>
          </p:nvSpPr>
          <p:spPr>
            <a:xfrm>
              <a:off x="4278316" y="2819400"/>
              <a:ext cx="781050" cy="280988"/>
            </a:xfrm>
            <a:custGeom>
              <a:avLst/>
              <a:gdLst>
                <a:gd name="connsiteX0" fmla="*/ 326232 w 781050"/>
                <a:gd name="connsiteY0" fmla="*/ 257175 h 280988"/>
                <a:gd name="connsiteX1" fmla="*/ 30957 w 781050"/>
                <a:gd name="connsiteY1" fmla="*/ 280988 h 280988"/>
                <a:gd name="connsiteX2" fmla="*/ 0 w 781050"/>
                <a:gd name="connsiteY2" fmla="*/ 121444 h 280988"/>
                <a:gd name="connsiteX3" fmla="*/ 119063 w 781050"/>
                <a:gd name="connsiteY3" fmla="*/ 114300 h 280988"/>
                <a:gd name="connsiteX4" fmla="*/ 195263 w 781050"/>
                <a:gd name="connsiteY4" fmla="*/ 107156 h 280988"/>
                <a:gd name="connsiteX5" fmla="*/ 238125 w 781050"/>
                <a:gd name="connsiteY5" fmla="*/ 102394 h 280988"/>
                <a:gd name="connsiteX6" fmla="*/ 273844 w 781050"/>
                <a:gd name="connsiteY6" fmla="*/ 95250 h 280988"/>
                <a:gd name="connsiteX7" fmla="*/ 338138 w 781050"/>
                <a:gd name="connsiteY7" fmla="*/ 78581 h 280988"/>
                <a:gd name="connsiteX8" fmla="*/ 407194 w 781050"/>
                <a:gd name="connsiteY8" fmla="*/ 52388 h 280988"/>
                <a:gd name="connsiteX9" fmla="*/ 504825 w 781050"/>
                <a:gd name="connsiteY9" fmla="*/ 23813 h 280988"/>
                <a:gd name="connsiteX10" fmla="*/ 571500 w 781050"/>
                <a:gd name="connsiteY10" fmla="*/ 9525 h 280988"/>
                <a:gd name="connsiteX11" fmla="*/ 626269 w 781050"/>
                <a:gd name="connsiteY11" fmla="*/ 0 h 280988"/>
                <a:gd name="connsiteX12" fmla="*/ 671513 w 781050"/>
                <a:gd name="connsiteY12" fmla="*/ 0 h 280988"/>
                <a:gd name="connsiteX13" fmla="*/ 700088 w 781050"/>
                <a:gd name="connsiteY13" fmla="*/ 2381 h 280988"/>
                <a:gd name="connsiteX14" fmla="*/ 719138 w 781050"/>
                <a:gd name="connsiteY14" fmla="*/ 9525 h 280988"/>
                <a:gd name="connsiteX15" fmla="*/ 745332 w 781050"/>
                <a:gd name="connsiteY15" fmla="*/ 23813 h 280988"/>
                <a:gd name="connsiteX16" fmla="*/ 764382 w 781050"/>
                <a:gd name="connsiteY16" fmla="*/ 38100 h 280988"/>
                <a:gd name="connsiteX17" fmla="*/ 773907 w 781050"/>
                <a:gd name="connsiteY17" fmla="*/ 52388 h 280988"/>
                <a:gd name="connsiteX18" fmla="*/ 781050 w 781050"/>
                <a:gd name="connsiteY18" fmla="*/ 73819 h 280988"/>
                <a:gd name="connsiteX19" fmla="*/ 781050 w 781050"/>
                <a:gd name="connsiteY19" fmla="*/ 104775 h 280988"/>
                <a:gd name="connsiteX20" fmla="*/ 773907 w 781050"/>
                <a:gd name="connsiteY20" fmla="*/ 135731 h 280988"/>
                <a:gd name="connsiteX21" fmla="*/ 752475 w 781050"/>
                <a:gd name="connsiteY21" fmla="*/ 159544 h 280988"/>
                <a:gd name="connsiteX22" fmla="*/ 697707 w 781050"/>
                <a:gd name="connsiteY22" fmla="*/ 180975 h 280988"/>
                <a:gd name="connsiteX23" fmla="*/ 557213 w 781050"/>
                <a:gd name="connsiteY23" fmla="*/ 214313 h 280988"/>
                <a:gd name="connsiteX24" fmla="*/ 326232 w 781050"/>
                <a:gd name="connsiteY24" fmla="*/ 257175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280988">
                  <a:moveTo>
                    <a:pt x="326232" y="257175"/>
                  </a:moveTo>
                  <a:lnTo>
                    <a:pt x="30957" y="280988"/>
                  </a:lnTo>
                  <a:lnTo>
                    <a:pt x="0" y="121444"/>
                  </a:lnTo>
                  <a:lnTo>
                    <a:pt x="119063" y="114300"/>
                  </a:lnTo>
                  <a:lnTo>
                    <a:pt x="195263" y="107156"/>
                  </a:lnTo>
                  <a:lnTo>
                    <a:pt x="238125" y="102394"/>
                  </a:lnTo>
                  <a:lnTo>
                    <a:pt x="273844" y="95250"/>
                  </a:lnTo>
                  <a:lnTo>
                    <a:pt x="338138" y="78581"/>
                  </a:lnTo>
                  <a:lnTo>
                    <a:pt x="407194" y="52388"/>
                  </a:lnTo>
                  <a:lnTo>
                    <a:pt x="504825" y="23813"/>
                  </a:lnTo>
                  <a:lnTo>
                    <a:pt x="571500" y="9525"/>
                  </a:lnTo>
                  <a:lnTo>
                    <a:pt x="626269" y="0"/>
                  </a:lnTo>
                  <a:lnTo>
                    <a:pt x="671513" y="0"/>
                  </a:lnTo>
                  <a:lnTo>
                    <a:pt x="700088" y="2381"/>
                  </a:lnTo>
                  <a:lnTo>
                    <a:pt x="719138" y="9525"/>
                  </a:lnTo>
                  <a:lnTo>
                    <a:pt x="745332" y="23813"/>
                  </a:lnTo>
                  <a:lnTo>
                    <a:pt x="764382" y="38100"/>
                  </a:lnTo>
                  <a:lnTo>
                    <a:pt x="773907" y="52388"/>
                  </a:lnTo>
                  <a:lnTo>
                    <a:pt x="781050" y="73819"/>
                  </a:lnTo>
                  <a:lnTo>
                    <a:pt x="781050" y="104775"/>
                  </a:lnTo>
                  <a:lnTo>
                    <a:pt x="773907" y="135731"/>
                  </a:lnTo>
                  <a:lnTo>
                    <a:pt x="752475" y="159544"/>
                  </a:lnTo>
                  <a:lnTo>
                    <a:pt x="697707" y="180975"/>
                  </a:lnTo>
                  <a:lnTo>
                    <a:pt x="557213" y="214313"/>
                  </a:lnTo>
                  <a:lnTo>
                    <a:pt x="326232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6E84823D-C1E7-4CC4-AC22-11897BF3495C}"/>
                </a:ext>
              </a:extLst>
            </p:cNvPr>
            <p:cNvSpPr/>
            <p:nvPr/>
          </p:nvSpPr>
          <p:spPr>
            <a:xfrm>
              <a:off x="4338641" y="3535364"/>
              <a:ext cx="720725" cy="274637"/>
            </a:xfrm>
            <a:custGeom>
              <a:avLst/>
              <a:gdLst>
                <a:gd name="connsiteX0" fmla="*/ 538162 w 721518"/>
                <a:gd name="connsiteY0" fmla="*/ 230982 h 273844"/>
                <a:gd name="connsiteX1" fmla="*/ 409575 w 721518"/>
                <a:gd name="connsiteY1" fmla="*/ 261938 h 273844"/>
                <a:gd name="connsiteX2" fmla="*/ 369093 w 721518"/>
                <a:gd name="connsiteY2" fmla="*/ 269082 h 273844"/>
                <a:gd name="connsiteX3" fmla="*/ 321468 w 721518"/>
                <a:gd name="connsiteY3" fmla="*/ 273844 h 273844"/>
                <a:gd name="connsiteX4" fmla="*/ 261937 w 721518"/>
                <a:gd name="connsiteY4" fmla="*/ 273844 h 273844"/>
                <a:gd name="connsiteX5" fmla="*/ 209550 w 721518"/>
                <a:gd name="connsiteY5" fmla="*/ 266700 h 273844"/>
                <a:gd name="connsiteX6" fmla="*/ 11906 w 721518"/>
                <a:gd name="connsiteY6" fmla="*/ 238125 h 273844"/>
                <a:gd name="connsiteX7" fmla="*/ 0 w 721518"/>
                <a:gd name="connsiteY7" fmla="*/ 121444 h 273844"/>
                <a:gd name="connsiteX8" fmla="*/ 176212 w 721518"/>
                <a:gd name="connsiteY8" fmla="*/ 100013 h 273844"/>
                <a:gd name="connsiteX9" fmla="*/ 414337 w 721518"/>
                <a:gd name="connsiteY9" fmla="*/ 61913 h 273844"/>
                <a:gd name="connsiteX10" fmla="*/ 478631 w 721518"/>
                <a:gd name="connsiteY10" fmla="*/ 40482 h 273844"/>
                <a:gd name="connsiteX11" fmla="*/ 550068 w 721518"/>
                <a:gd name="connsiteY11" fmla="*/ 14288 h 273844"/>
                <a:gd name="connsiteX12" fmla="*/ 611981 w 721518"/>
                <a:gd name="connsiteY12" fmla="*/ 0 h 273844"/>
                <a:gd name="connsiteX13" fmla="*/ 650081 w 721518"/>
                <a:gd name="connsiteY13" fmla="*/ 2382 h 273844"/>
                <a:gd name="connsiteX14" fmla="*/ 671512 w 721518"/>
                <a:gd name="connsiteY14" fmla="*/ 9525 h 273844"/>
                <a:gd name="connsiteX15" fmla="*/ 695325 w 721518"/>
                <a:gd name="connsiteY15" fmla="*/ 26194 h 273844"/>
                <a:gd name="connsiteX16" fmla="*/ 711993 w 721518"/>
                <a:gd name="connsiteY16" fmla="*/ 50007 h 273844"/>
                <a:gd name="connsiteX17" fmla="*/ 719137 w 721518"/>
                <a:gd name="connsiteY17" fmla="*/ 85725 h 273844"/>
                <a:gd name="connsiteX18" fmla="*/ 721518 w 721518"/>
                <a:gd name="connsiteY18" fmla="*/ 121444 h 273844"/>
                <a:gd name="connsiteX19" fmla="*/ 716756 w 721518"/>
                <a:gd name="connsiteY19" fmla="*/ 145257 h 273844"/>
                <a:gd name="connsiteX20" fmla="*/ 702468 w 721518"/>
                <a:gd name="connsiteY20" fmla="*/ 169069 h 273844"/>
                <a:gd name="connsiteX21" fmla="*/ 669131 w 721518"/>
                <a:gd name="connsiteY21" fmla="*/ 188119 h 273844"/>
                <a:gd name="connsiteX22" fmla="*/ 538162 w 721518"/>
                <a:gd name="connsiteY22" fmla="*/ 230982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1518" h="273844">
                  <a:moveTo>
                    <a:pt x="538162" y="230982"/>
                  </a:moveTo>
                  <a:lnTo>
                    <a:pt x="409575" y="261938"/>
                  </a:lnTo>
                  <a:lnTo>
                    <a:pt x="369093" y="269082"/>
                  </a:lnTo>
                  <a:lnTo>
                    <a:pt x="321468" y="273844"/>
                  </a:lnTo>
                  <a:lnTo>
                    <a:pt x="261937" y="273844"/>
                  </a:lnTo>
                  <a:lnTo>
                    <a:pt x="209550" y="266700"/>
                  </a:lnTo>
                  <a:lnTo>
                    <a:pt x="11906" y="238125"/>
                  </a:lnTo>
                  <a:lnTo>
                    <a:pt x="0" y="121444"/>
                  </a:lnTo>
                  <a:lnTo>
                    <a:pt x="176212" y="100013"/>
                  </a:lnTo>
                  <a:lnTo>
                    <a:pt x="414337" y="61913"/>
                  </a:lnTo>
                  <a:lnTo>
                    <a:pt x="478631" y="40482"/>
                  </a:lnTo>
                  <a:lnTo>
                    <a:pt x="550068" y="14288"/>
                  </a:lnTo>
                  <a:lnTo>
                    <a:pt x="611981" y="0"/>
                  </a:lnTo>
                  <a:lnTo>
                    <a:pt x="650081" y="2382"/>
                  </a:lnTo>
                  <a:lnTo>
                    <a:pt x="671512" y="9525"/>
                  </a:lnTo>
                  <a:lnTo>
                    <a:pt x="695325" y="26194"/>
                  </a:lnTo>
                  <a:lnTo>
                    <a:pt x="711993" y="50007"/>
                  </a:lnTo>
                  <a:lnTo>
                    <a:pt x="719137" y="85725"/>
                  </a:lnTo>
                  <a:lnTo>
                    <a:pt x="721518" y="121444"/>
                  </a:lnTo>
                  <a:lnTo>
                    <a:pt x="716756" y="145257"/>
                  </a:lnTo>
                  <a:lnTo>
                    <a:pt x="702468" y="169069"/>
                  </a:lnTo>
                  <a:lnTo>
                    <a:pt x="669131" y="188119"/>
                  </a:lnTo>
                  <a:lnTo>
                    <a:pt x="538162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9B8AD4CD-D0E0-4668-9FD8-17E642D3C908}"/>
                </a:ext>
              </a:extLst>
            </p:cNvPr>
            <p:cNvSpPr/>
            <p:nvPr/>
          </p:nvSpPr>
          <p:spPr>
            <a:xfrm rot="16200000">
              <a:off x="3883821" y="2831307"/>
              <a:ext cx="2643188" cy="434975"/>
            </a:xfrm>
            <a:custGeom>
              <a:avLst/>
              <a:gdLst>
                <a:gd name="connsiteX0" fmla="*/ 881062 w 2643187"/>
                <a:gd name="connsiteY0" fmla="*/ 431006 h 435769"/>
                <a:gd name="connsiteX1" fmla="*/ 21431 w 2643187"/>
                <a:gd name="connsiteY1" fmla="*/ 435769 h 435769"/>
                <a:gd name="connsiteX2" fmla="*/ 0 w 2643187"/>
                <a:gd name="connsiteY2" fmla="*/ 233362 h 435769"/>
                <a:gd name="connsiteX3" fmla="*/ 411956 w 2643187"/>
                <a:gd name="connsiteY3" fmla="*/ 228600 h 435769"/>
                <a:gd name="connsiteX4" fmla="*/ 1081087 w 2643187"/>
                <a:gd name="connsiteY4" fmla="*/ 221456 h 435769"/>
                <a:gd name="connsiteX5" fmla="*/ 1602581 w 2643187"/>
                <a:gd name="connsiteY5" fmla="*/ 207169 h 435769"/>
                <a:gd name="connsiteX6" fmla="*/ 2071687 w 2643187"/>
                <a:gd name="connsiteY6" fmla="*/ 192881 h 435769"/>
                <a:gd name="connsiteX7" fmla="*/ 2264569 w 2643187"/>
                <a:gd name="connsiteY7" fmla="*/ 185737 h 435769"/>
                <a:gd name="connsiteX8" fmla="*/ 2309812 w 2643187"/>
                <a:gd name="connsiteY8" fmla="*/ 180975 h 435769"/>
                <a:gd name="connsiteX9" fmla="*/ 2381250 w 2643187"/>
                <a:gd name="connsiteY9" fmla="*/ 157162 h 435769"/>
                <a:gd name="connsiteX10" fmla="*/ 2428875 w 2643187"/>
                <a:gd name="connsiteY10" fmla="*/ 130969 h 435769"/>
                <a:gd name="connsiteX11" fmla="*/ 2493169 w 2643187"/>
                <a:gd name="connsiteY11" fmla="*/ 92869 h 435769"/>
                <a:gd name="connsiteX12" fmla="*/ 2538412 w 2643187"/>
                <a:gd name="connsiteY12" fmla="*/ 57150 h 435769"/>
                <a:gd name="connsiteX13" fmla="*/ 2578894 w 2643187"/>
                <a:gd name="connsiteY13" fmla="*/ 21431 h 435769"/>
                <a:gd name="connsiteX14" fmla="*/ 2600325 w 2643187"/>
                <a:gd name="connsiteY14" fmla="*/ 7144 h 435769"/>
                <a:gd name="connsiteX15" fmla="*/ 2616994 w 2643187"/>
                <a:gd name="connsiteY15" fmla="*/ 0 h 435769"/>
                <a:gd name="connsiteX16" fmla="*/ 2633662 w 2643187"/>
                <a:gd name="connsiteY16" fmla="*/ 2381 h 435769"/>
                <a:gd name="connsiteX17" fmla="*/ 2643187 w 2643187"/>
                <a:gd name="connsiteY17" fmla="*/ 9525 h 435769"/>
                <a:gd name="connsiteX18" fmla="*/ 2643187 w 2643187"/>
                <a:gd name="connsiteY18" fmla="*/ 23812 h 435769"/>
                <a:gd name="connsiteX19" fmla="*/ 2628900 w 2643187"/>
                <a:gd name="connsiteY19" fmla="*/ 90487 h 435769"/>
                <a:gd name="connsiteX20" fmla="*/ 2593181 w 2643187"/>
                <a:gd name="connsiteY20" fmla="*/ 228600 h 435769"/>
                <a:gd name="connsiteX21" fmla="*/ 2547937 w 2643187"/>
                <a:gd name="connsiteY21" fmla="*/ 381000 h 435769"/>
                <a:gd name="connsiteX22" fmla="*/ 2526506 w 2643187"/>
                <a:gd name="connsiteY22" fmla="*/ 426244 h 435769"/>
                <a:gd name="connsiteX23" fmla="*/ 2395537 w 2643187"/>
                <a:gd name="connsiteY23" fmla="*/ 409575 h 435769"/>
                <a:gd name="connsiteX24" fmla="*/ 2005012 w 2643187"/>
                <a:gd name="connsiteY24" fmla="*/ 409575 h 435769"/>
                <a:gd name="connsiteX25" fmla="*/ 1340644 w 2643187"/>
                <a:gd name="connsiteY25" fmla="*/ 433387 h 435769"/>
                <a:gd name="connsiteX26" fmla="*/ 881062 w 2643187"/>
                <a:gd name="connsiteY26" fmla="*/ 431006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43187" h="435769">
                  <a:moveTo>
                    <a:pt x="881062" y="431006"/>
                  </a:moveTo>
                  <a:lnTo>
                    <a:pt x="21431" y="435769"/>
                  </a:lnTo>
                  <a:lnTo>
                    <a:pt x="0" y="233362"/>
                  </a:lnTo>
                  <a:lnTo>
                    <a:pt x="411956" y="228600"/>
                  </a:lnTo>
                  <a:lnTo>
                    <a:pt x="1081087" y="221456"/>
                  </a:lnTo>
                  <a:lnTo>
                    <a:pt x="1602581" y="207169"/>
                  </a:lnTo>
                  <a:lnTo>
                    <a:pt x="2071687" y="192881"/>
                  </a:lnTo>
                  <a:lnTo>
                    <a:pt x="2264569" y="185737"/>
                  </a:lnTo>
                  <a:lnTo>
                    <a:pt x="2309812" y="180975"/>
                  </a:lnTo>
                  <a:lnTo>
                    <a:pt x="2381250" y="157162"/>
                  </a:lnTo>
                  <a:lnTo>
                    <a:pt x="2428875" y="130969"/>
                  </a:lnTo>
                  <a:lnTo>
                    <a:pt x="2493169" y="92869"/>
                  </a:lnTo>
                  <a:lnTo>
                    <a:pt x="2538412" y="57150"/>
                  </a:lnTo>
                  <a:lnTo>
                    <a:pt x="2578894" y="21431"/>
                  </a:lnTo>
                  <a:lnTo>
                    <a:pt x="2600325" y="7144"/>
                  </a:lnTo>
                  <a:lnTo>
                    <a:pt x="2616994" y="0"/>
                  </a:lnTo>
                  <a:lnTo>
                    <a:pt x="2633662" y="2381"/>
                  </a:lnTo>
                  <a:lnTo>
                    <a:pt x="2643187" y="9525"/>
                  </a:lnTo>
                  <a:lnTo>
                    <a:pt x="2643187" y="23812"/>
                  </a:lnTo>
                  <a:lnTo>
                    <a:pt x="2628900" y="90487"/>
                  </a:lnTo>
                  <a:lnTo>
                    <a:pt x="2593181" y="228600"/>
                  </a:lnTo>
                  <a:lnTo>
                    <a:pt x="2547937" y="381000"/>
                  </a:lnTo>
                  <a:lnTo>
                    <a:pt x="2526506" y="426244"/>
                  </a:lnTo>
                  <a:lnTo>
                    <a:pt x="2395537" y="409575"/>
                  </a:lnTo>
                  <a:lnTo>
                    <a:pt x="2005012" y="409575"/>
                  </a:lnTo>
                  <a:lnTo>
                    <a:pt x="1340644" y="433387"/>
                  </a:lnTo>
                  <a:lnTo>
                    <a:pt x="881062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2875D510-3565-4827-B0FB-8DC587FC7CD2}"/>
                </a:ext>
              </a:extLst>
            </p:cNvPr>
            <p:cNvSpPr/>
            <p:nvPr/>
          </p:nvSpPr>
          <p:spPr>
            <a:xfrm rot="16200000">
              <a:off x="4748214" y="2109788"/>
              <a:ext cx="2700338" cy="1725613"/>
            </a:xfrm>
            <a:custGeom>
              <a:avLst/>
              <a:gdLst>
                <a:gd name="connsiteX0" fmla="*/ 1119187 w 2700337"/>
                <a:gd name="connsiteY0" fmla="*/ 1552575 h 1726406"/>
                <a:gd name="connsiteX1" fmla="*/ 369094 w 2700337"/>
                <a:gd name="connsiteY1" fmla="*/ 1516856 h 1726406"/>
                <a:gd name="connsiteX2" fmla="*/ 2381 w 2700337"/>
                <a:gd name="connsiteY2" fmla="*/ 1497806 h 1726406"/>
                <a:gd name="connsiteX3" fmla="*/ 0 w 2700337"/>
                <a:gd name="connsiteY3" fmla="*/ 1252537 h 1726406"/>
                <a:gd name="connsiteX4" fmla="*/ 383381 w 2700337"/>
                <a:gd name="connsiteY4" fmla="*/ 1266825 h 1726406"/>
                <a:gd name="connsiteX5" fmla="*/ 1042987 w 2700337"/>
                <a:gd name="connsiteY5" fmla="*/ 1295400 h 1726406"/>
                <a:gd name="connsiteX6" fmla="*/ 1454944 w 2700337"/>
                <a:gd name="connsiteY6" fmla="*/ 1312069 h 1726406"/>
                <a:gd name="connsiteX7" fmla="*/ 1902619 w 2700337"/>
                <a:gd name="connsiteY7" fmla="*/ 1331119 h 1726406"/>
                <a:gd name="connsiteX8" fmla="*/ 2307431 w 2700337"/>
                <a:gd name="connsiteY8" fmla="*/ 1347787 h 1726406"/>
                <a:gd name="connsiteX9" fmla="*/ 2347912 w 2700337"/>
                <a:gd name="connsiteY9" fmla="*/ 1345406 h 1726406"/>
                <a:gd name="connsiteX10" fmla="*/ 2381250 w 2700337"/>
                <a:gd name="connsiteY10" fmla="*/ 1335881 h 1726406"/>
                <a:gd name="connsiteX11" fmla="*/ 2409825 w 2700337"/>
                <a:gd name="connsiteY11" fmla="*/ 1321594 h 1726406"/>
                <a:gd name="connsiteX12" fmla="*/ 2436019 w 2700337"/>
                <a:gd name="connsiteY12" fmla="*/ 1297781 h 1726406"/>
                <a:gd name="connsiteX13" fmla="*/ 2452687 w 2700337"/>
                <a:gd name="connsiteY13" fmla="*/ 1264444 h 1726406"/>
                <a:gd name="connsiteX14" fmla="*/ 2459831 w 2700337"/>
                <a:gd name="connsiteY14" fmla="*/ 1231106 h 1726406"/>
                <a:gd name="connsiteX15" fmla="*/ 2462212 w 2700337"/>
                <a:gd name="connsiteY15" fmla="*/ 1169194 h 1726406"/>
                <a:gd name="connsiteX16" fmla="*/ 2428875 w 2700337"/>
                <a:gd name="connsiteY16" fmla="*/ 935831 h 1726406"/>
                <a:gd name="connsiteX17" fmla="*/ 2371725 w 2700337"/>
                <a:gd name="connsiteY17" fmla="*/ 516731 h 1726406"/>
                <a:gd name="connsiteX18" fmla="*/ 2312194 w 2700337"/>
                <a:gd name="connsiteY18" fmla="*/ 111919 h 1726406"/>
                <a:gd name="connsiteX19" fmla="*/ 2476500 w 2700337"/>
                <a:gd name="connsiteY19" fmla="*/ 0 h 1726406"/>
                <a:gd name="connsiteX20" fmla="*/ 2509837 w 2700337"/>
                <a:gd name="connsiteY20" fmla="*/ 211931 h 1726406"/>
                <a:gd name="connsiteX21" fmla="*/ 2540794 w 2700337"/>
                <a:gd name="connsiteY21" fmla="*/ 471487 h 1726406"/>
                <a:gd name="connsiteX22" fmla="*/ 2574131 w 2700337"/>
                <a:gd name="connsiteY22" fmla="*/ 738187 h 1726406"/>
                <a:gd name="connsiteX23" fmla="*/ 2605087 w 2700337"/>
                <a:gd name="connsiteY23" fmla="*/ 1002506 h 1726406"/>
                <a:gd name="connsiteX24" fmla="*/ 2636044 w 2700337"/>
                <a:gd name="connsiteY24" fmla="*/ 1228725 h 1726406"/>
                <a:gd name="connsiteX25" fmla="*/ 2647950 w 2700337"/>
                <a:gd name="connsiteY25" fmla="*/ 1264444 h 1726406"/>
                <a:gd name="connsiteX26" fmla="*/ 2690812 w 2700337"/>
                <a:gd name="connsiteY26" fmla="*/ 1335881 h 1726406"/>
                <a:gd name="connsiteX27" fmla="*/ 2700337 w 2700337"/>
                <a:gd name="connsiteY27" fmla="*/ 1357312 h 1726406"/>
                <a:gd name="connsiteX28" fmla="*/ 2695575 w 2700337"/>
                <a:gd name="connsiteY28" fmla="*/ 1378744 h 1726406"/>
                <a:gd name="connsiteX29" fmla="*/ 2647950 w 2700337"/>
                <a:gd name="connsiteY29" fmla="*/ 1485900 h 1726406"/>
                <a:gd name="connsiteX30" fmla="*/ 2557462 w 2700337"/>
                <a:gd name="connsiteY30" fmla="*/ 1633537 h 1726406"/>
                <a:gd name="connsiteX31" fmla="*/ 2505075 w 2700337"/>
                <a:gd name="connsiteY31" fmla="*/ 1709737 h 1726406"/>
                <a:gd name="connsiteX32" fmla="*/ 2490787 w 2700337"/>
                <a:gd name="connsiteY32" fmla="*/ 1724025 h 1726406"/>
                <a:gd name="connsiteX33" fmla="*/ 2474119 w 2700337"/>
                <a:gd name="connsiteY33" fmla="*/ 1726406 h 1726406"/>
                <a:gd name="connsiteX34" fmla="*/ 2447925 w 2700337"/>
                <a:gd name="connsiteY34" fmla="*/ 1721644 h 1726406"/>
                <a:gd name="connsiteX35" fmla="*/ 2407444 w 2700337"/>
                <a:gd name="connsiteY35" fmla="*/ 1683544 h 1726406"/>
                <a:gd name="connsiteX36" fmla="*/ 2371725 w 2700337"/>
                <a:gd name="connsiteY36" fmla="*/ 1652587 h 1726406"/>
                <a:gd name="connsiteX37" fmla="*/ 2340769 w 2700337"/>
                <a:gd name="connsiteY37" fmla="*/ 1631156 h 1726406"/>
                <a:gd name="connsiteX38" fmla="*/ 2312194 w 2700337"/>
                <a:gd name="connsiteY38" fmla="*/ 1619250 h 1726406"/>
                <a:gd name="connsiteX39" fmla="*/ 2257425 w 2700337"/>
                <a:gd name="connsiteY39" fmla="*/ 1612106 h 1726406"/>
                <a:gd name="connsiteX40" fmla="*/ 1912144 w 2700337"/>
                <a:gd name="connsiteY40" fmla="*/ 1593056 h 1726406"/>
                <a:gd name="connsiteX41" fmla="*/ 1119187 w 2700337"/>
                <a:gd name="connsiteY41" fmla="*/ 1552575 h 172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700337" h="1726406">
                  <a:moveTo>
                    <a:pt x="1119187" y="1552575"/>
                  </a:moveTo>
                  <a:lnTo>
                    <a:pt x="369094" y="1516856"/>
                  </a:lnTo>
                  <a:lnTo>
                    <a:pt x="2381" y="1497806"/>
                  </a:lnTo>
                  <a:cubicBezTo>
                    <a:pt x="1587" y="1416050"/>
                    <a:pt x="794" y="1334293"/>
                    <a:pt x="0" y="1252537"/>
                  </a:cubicBezTo>
                  <a:lnTo>
                    <a:pt x="383381" y="1266825"/>
                  </a:lnTo>
                  <a:lnTo>
                    <a:pt x="1042987" y="1295400"/>
                  </a:lnTo>
                  <a:lnTo>
                    <a:pt x="1454944" y="1312069"/>
                  </a:lnTo>
                  <a:lnTo>
                    <a:pt x="1902619" y="1331119"/>
                  </a:lnTo>
                  <a:lnTo>
                    <a:pt x="2307431" y="1347787"/>
                  </a:lnTo>
                  <a:lnTo>
                    <a:pt x="2347912" y="1345406"/>
                  </a:lnTo>
                  <a:lnTo>
                    <a:pt x="2381250" y="1335881"/>
                  </a:lnTo>
                  <a:lnTo>
                    <a:pt x="2409825" y="1321594"/>
                  </a:lnTo>
                  <a:lnTo>
                    <a:pt x="2436019" y="1297781"/>
                  </a:lnTo>
                  <a:lnTo>
                    <a:pt x="2452687" y="1264444"/>
                  </a:lnTo>
                  <a:lnTo>
                    <a:pt x="2459831" y="1231106"/>
                  </a:lnTo>
                  <a:cubicBezTo>
                    <a:pt x="2460625" y="1210469"/>
                    <a:pt x="2461418" y="1189831"/>
                    <a:pt x="2462212" y="1169194"/>
                  </a:cubicBezTo>
                  <a:lnTo>
                    <a:pt x="2428875" y="935831"/>
                  </a:lnTo>
                  <a:lnTo>
                    <a:pt x="2371725" y="516731"/>
                  </a:lnTo>
                  <a:lnTo>
                    <a:pt x="2312194" y="111919"/>
                  </a:lnTo>
                  <a:lnTo>
                    <a:pt x="2476500" y="0"/>
                  </a:lnTo>
                  <a:lnTo>
                    <a:pt x="2509837" y="211931"/>
                  </a:lnTo>
                  <a:lnTo>
                    <a:pt x="2540794" y="471487"/>
                  </a:lnTo>
                  <a:lnTo>
                    <a:pt x="2574131" y="738187"/>
                  </a:lnTo>
                  <a:lnTo>
                    <a:pt x="2605087" y="1002506"/>
                  </a:lnTo>
                  <a:lnTo>
                    <a:pt x="2636044" y="1228725"/>
                  </a:lnTo>
                  <a:lnTo>
                    <a:pt x="2647950" y="1264444"/>
                  </a:lnTo>
                  <a:lnTo>
                    <a:pt x="2690812" y="1335881"/>
                  </a:lnTo>
                  <a:lnTo>
                    <a:pt x="2700337" y="1357312"/>
                  </a:lnTo>
                  <a:lnTo>
                    <a:pt x="2695575" y="1378744"/>
                  </a:lnTo>
                  <a:lnTo>
                    <a:pt x="2647950" y="1485900"/>
                  </a:lnTo>
                  <a:lnTo>
                    <a:pt x="2557462" y="1633537"/>
                  </a:lnTo>
                  <a:lnTo>
                    <a:pt x="2505075" y="1709737"/>
                  </a:lnTo>
                  <a:lnTo>
                    <a:pt x="2490787" y="1724025"/>
                  </a:lnTo>
                  <a:lnTo>
                    <a:pt x="2474119" y="1726406"/>
                  </a:lnTo>
                  <a:lnTo>
                    <a:pt x="2447925" y="1721644"/>
                  </a:lnTo>
                  <a:lnTo>
                    <a:pt x="2407444" y="1683544"/>
                  </a:lnTo>
                  <a:lnTo>
                    <a:pt x="2371725" y="1652587"/>
                  </a:lnTo>
                  <a:lnTo>
                    <a:pt x="2340769" y="1631156"/>
                  </a:lnTo>
                  <a:lnTo>
                    <a:pt x="2312194" y="1619250"/>
                  </a:lnTo>
                  <a:lnTo>
                    <a:pt x="2257425" y="1612106"/>
                  </a:lnTo>
                  <a:lnTo>
                    <a:pt x="1912144" y="1593056"/>
                  </a:lnTo>
                  <a:lnTo>
                    <a:pt x="1119187" y="155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FA7AC753-D477-42B2-A20C-B95D8F60DB4A}"/>
                </a:ext>
              </a:extLst>
            </p:cNvPr>
            <p:cNvSpPr/>
            <p:nvPr/>
          </p:nvSpPr>
          <p:spPr>
            <a:xfrm>
              <a:off x="5324476" y="2266951"/>
              <a:ext cx="1057275" cy="315913"/>
            </a:xfrm>
            <a:custGeom>
              <a:avLst/>
              <a:gdLst>
                <a:gd name="connsiteX0" fmla="*/ 681038 w 1057275"/>
                <a:gd name="connsiteY0" fmla="*/ 266700 h 316706"/>
                <a:gd name="connsiteX1" fmla="*/ 561975 w 1057275"/>
                <a:gd name="connsiteY1" fmla="*/ 292894 h 316706"/>
                <a:gd name="connsiteX2" fmla="*/ 473869 w 1057275"/>
                <a:gd name="connsiteY2" fmla="*/ 307181 h 316706"/>
                <a:gd name="connsiteX3" fmla="*/ 409575 w 1057275"/>
                <a:gd name="connsiteY3" fmla="*/ 314325 h 316706"/>
                <a:gd name="connsiteX4" fmla="*/ 357188 w 1057275"/>
                <a:gd name="connsiteY4" fmla="*/ 316706 h 316706"/>
                <a:gd name="connsiteX5" fmla="*/ 326231 w 1057275"/>
                <a:gd name="connsiteY5" fmla="*/ 314325 h 316706"/>
                <a:gd name="connsiteX6" fmla="*/ 302419 w 1057275"/>
                <a:gd name="connsiteY6" fmla="*/ 309563 h 316706"/>
                <a:gd name="connsiteX7" fmla="*/ 226219 w 1057275"/>
                <a:gd name="connsiteY7" fmla="*/ 280988 h 316706"/>
                <a:gd name="connsiteX8" fmla="*/ 145256 w 1057275"/>
                <a:gd name="connsiteY8" fmla="*/ 233363 h 316706"/>
                <a:gd name="connsiteX9" fmla="*/ 88106 w 1057275"/>
                <a:gd name="connsiteY9" fmla="*/ 197644 h 316706"/>
                <a:gd name="connsiteX10" fmla="*/ 54769 w 1057275"/>
                <a:gd name="connsiteY10" fmla="*/ 171450 h 316706"/>
                <a:gd name="connsiteX11" fmla="*/ 28575 w 1057275"/>
                <a:gd name="connsiteY11" fmla="*/ 150019 h 316706"/>
                <a:gd name="connsiteX12" fmla="*/ 7144 w 1057275"/>
                <a:gd name="connsiteY12" fmla="*/ 121444 h 316706"/>
                <a:gd name="connsiteX13" fmla="*/ 0 w 1057275"/>
                <a:gd name="connsiteY13" fmla="*/ 100013 h 316706"/>
                <a:gd name="connsiteX14" fmla="*/ 0 w 1057275"/>
                <a:gd name="connsiteY14" fmla="*/ 80963 h 316706"/>
                <a:gd name="connsiteX15" fmla="*/ 4763 w 1057275"/>
                <a:gd name="connsiteY15" fmla="*/ 61913 h 316706"/>
                <a:gd name="connsiteX16" fmla="*/ 33338 w 1057275"/>
                <a:gd name="connsiteY16" fmla="*/ 52388 h 316706"/>
                <a:gd name="connsiteX17" fmla="*/ 69056 w 1057275"/>
                <a:gd name="connsiteY17" fmla="*/ 64294 h 316706"/>
                <a:gd name="connsiteX18" fmla="*/ 104775 w 1057275"/>
                <a:gd name="connsiteY18" fmla="*/ 85725 h 316706"/>
                <a:gd name="connsiteX19" fmla="*/ 154781 w 1057275"/>
                <a:gd name="connsiteY19" fmla="*/ 102394 h 316706"/>
                <a:gd name="connsiteX20" fmla="*/ 216694 w 1057275"/>
                <a:gd name="connsiteY20" fmla="*/ 111919 h 316706"/>
                <a:gd name="connsiteX21" fmla="*/ 297656 w 1057275"/>
                <a:gd name="connsiteY21" fmla="*/ 114300 h 316706"/>
                <a:gd name="connsiteX22" fmla="*/ 378619 w 1057275"/>
                <a:gd name="connsiteY22" fmla="*/ 107156 h 316706"/>
                <a:gd name="connsiteX23" fmla="*/ 457200 w 1057275"/>
                <a:gd name="connsiteY23" fmla="*/ 100013 h 316706"/>
                <a:gd name="connsiteX24" fmla="*/ 561975 w 1057275"/>
                <a:gd name="connsiteY24" fmla="*/ 78581 h 316706"/>
                <a:gd name="connsiteX25" fmla="*/ 695325 w 1057275"/>
                <a:gd name="connsiteY25" fmla="*/ 42863 h 316706"/>
                <a:gd name="connsiteX26" fmla="*/ 795338 w 1057275"/>
                <a:gd name="connsiteY26" fmla="*/ 19050 h 316706"/>
                <a:gd name="connsiteX27" fmla="*/ 883444 w 1057275"/>
                <a:gd name="connsiteY27" fmla="*/ 0 h 316706"/>
                <a:gd name="connsiteX28" fmla="*/ 940594 w 1057275"/>
                <a:gd name="connsiteY28" fmla="*/ 2381 h 316706"/>
                <a:gd name="connsiteX29" fmla="*/ 985838 w 1057275"/>
                <a:gd name="connsiteY29" fmla="*/ 11906 h 316706"/>
                <a:gd name="connsiteX30" fmla="*/ 1014413 w 1057275"/>
                <a:gd name="connsiteY30" fmla="*/ 21431 h 316706"/>
                <a:gd name="connsiteX31" fmla="*/ 1033463 w 1057275"/>
                <a:gd name="connsiteY31" fmla="*/ 33338 h 316706"/>
                <a:gd name="connsiteX32" fmla="*/ 1045369 w 1057275"/>
                <a:gd name="connsiteY32" fmla="*/ 47625 h 316706"/>
                <a:gd name="connsiteX33" fmla="*/ 1054894 w 1057275"/>
                <a:gd name="connsiteY33" fmla="*/ 69056 h 316706"/>
                <a:gd name="connsiteX34" fmla="*/ 1057275 w 1057275"/>
                <a:gd name="connsiteY34" fmla="*/ 97631 h 316706"/>
                <a:gd name="connsiteX35" fmla="*/ 1045369 w 1057275"/>
                <a:gd name="connsiteY35" fmla="*/ 121444 h 316706"/>
                <a:gd name="connsiteX36" fmla="*/ 1019175 w 1057275"/>
                <a:gd name="connsiteY36" fmla="*/ 147638 h 316706"/>
                <a:gd name="connsiteX37" fmla="*/ 969169 w 1057275"/>
                <a:gd name="connsiteY37" fmla="*/ 180975 h 316706"/>
                <a:gd name="connsiteX38" fmla="*/ 852488 w 1057275"/>
                <a:gd name="connsiteY38" fmla="*/ 223838 h 316706"/>
                <a:gd name="connsiteX39" fmla="*/ 681038 w 1057275"/>
                <a:gd name="connsiteY39" fmla="*/ 266700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7275" h="316706">
                  <a:moveTo>
                    <a:pt x="681038" y="266700"/>
                  </a:moveTo>
                  <a:lnTo>
                    <a:pt x="561975" y="292894"/>
                  </a:lnTo>
                  <a:lnTo>
                    <a:pt x="473869" y="307181"/>
                  </a:lnTo>
                  <a:lnTo>
                    <a:pt x="409575" y="314325"/>
                  </a:lnTo>
                  <a:lnTo>
                    <a:pt x="357188" y="316706"/>
                  </a:lnTo>
                  <a:lnTo>
                    <a:pt x="326231" y="314325"/>
                  </a:lnTo>
                  <a:lnTo>
                    <a:pt x="302419" y="309563"/>
                  </a:lnTo>
                  <a:lnTo>
                    <a:pt x="226219" y="280988"/>
                  </a:lnTo>
                  <a:lnTo>
                    <a:pt x="145256" y="233363"/>
                  </a:lnTo>
                  <a:lnTo>
                    <a:pt x="88106" y="197644"/>
                  </a:lnTo>
                  <a:lnTo>
                    <a:pt x="54769" y="171450"/>
                  </a:lnTo>
                  <a:lnTo>
                    <a:pt x="28575" y="150019"/>
                  </a:lnTo>
                  <a:lnTo>
                    <a:pt x="7144" y="121444"/>
                  </a:lnTo>
                  <a:lnTo>
                    <a:pt x="0" y="100013"/>
                  </a:lnTo>
                  <a:lnTo>
                    <a:pt x="0" y="80963"/>
                  </a:lnTo>
                  <a:lnTo>
                    <a:pt x="4763" y="61913"/>
                  </a:lnTo>
                  <a:lnTo>
                    <a:pt x="33338" y="52388"/>
                  </a:lnTo>
                  <a:lnTo>
                    <a:pt x="69056" y="64294"/>
                  </a:lnTo>
                  <a:lnTo>
                    <a:pt x="104775" y="85725"/>
                  </a:lnTo>
                  <a:lnTo>
                    <a:pt x="154781" y="102394"/>
                  </a:lnTo>
                  <a:lnTo>
                    <a:pt x="216694" y="111919"/>
                  </a:lnTo>
                  <a:lnTo>
                    <a:pt x="297656" y="114300"/>
                  </a:lnTo>
                  <a:lnTo>
                    <a:pt x="378619" y="107156"/>
                  </a:lnTo>
                  <a:lnTo>
                    <a:pt x="457200" y="100013"/>
                  </a:lnTo>
                  <a:lnTo>
                    <a:pt x="561975" y="78581"/>
                  </a:lnTo>
                  <a:lnTo>
                    <a:pt x="695325" y="42863"/>
                  </a:lnTo>
                  <a:lnTo>
                    <a:pt x="795338" y="19050"/>
                  </a:lnTo>
                  <a:lnTo>
                    <a:pt x="883444" y="0"/>
                  </a:lnTo>
                  <a:lnTo>
                    <a:pt x="940594" y="2381"/>
                  </a:lnTo>
                  <a:lnTo>
                    <a:pt x="985838" y="11906"/>
                  </a:lnTo>
                  <a:lnTo>
                    <a:pt x="1014413" y="21431"/>
                  </a:lnTo>
                  <a:lnTo>
                    <a:pt x="1033463" y="33338"/>
                  </a:lnTo>
                  <a:lnTo>
                    <a:pt x="1045369" y="47625"/>
                  </a:lnTo>
                  <a:lnTo>
                    <a:pt x="1054894" y="69056"/>
                  </a:lnTo>
                  <a:lnTo>
                    <a:pt x="1057275" y="97631"/>
                  </a:lnTo>
                  <a:lnTo>
                    <a:pt x="1045369" y="121444"/>
                  </a:lnTo>
                  <a:lnTo>
                    <a:pt x="1019175" y="147638"/>
                  </a:lnTo>
                  <a:lnTo>
                    <a:pt x="969169" y="180975"/>
                  </a:lnTo>
                  <a:lnTo>
                    <a:pt x="852488" y="223838"/>
                  </a:lnTo>
                  <a:lnTo>
                    <a:pt x="68103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B75E64D9-3C40-4489-BB8A-98F46CEDD03B}"/>
                </a:ext>
              </a:extLst>
            </p:cNvPr>
            <p:cNvSpPr/>
            <p:nvPr/>
          </p:nvSpPr>
          <p:spPr>
            <a:xfrm>
              <a:off x="5353051" y="2982913"/>
              <a:ext cx="442913" cy="895350"/>
            </a:xfrm>
            <a:custGeom>
              <a:avLst/>
              <a:gdLst>
                <a:gd name="connsiteX0" fmla="*/ 214313 w 442913"/>
                <a:gd name="connsiteY0" fmla="*/ 404813 h 895350"/>
                <a:gd name="connsiteX1" fmla="*/ 183356 w 442913"/>
                <a:gd name="connsiteY1" fmla="*/ 252413 h 895350"/>
                <a:gd name="connsiteX2" fmla="*/ 169069 w 442913"/>
                <a:gd name="connsiteY2" fmla="*/ 192882 h 895350"/>
                <a:gd name="connsiteX3" fmla="*/ 152400 w 442913"/>
                <a:gd name="connsiteY3" fmla="*/ 157163 h 895350"/>
                <a:gd name="connsiteX4" fmla="*/ 130969 w 442913"/>
                <a:gd name="connsiteY4" fmla="*/ 135732 h 895350"/>
                <a:gd name="connsiteX5" fmla="*/ 104775 w 442913"/>
                <a:gd name="connsiteY5" fmla="*/ 119063 h 895350"/>
                <a:gd name="connsiteX6" fmla="*/ 61913 w 442913"/>
                <a:gd name="connsiteY6" fmla="*/ 109538 h 895350"/>
                <a:gd name="connsiteX7" fmla="*/ 23813 w 442913"/>
                <a:gd name="connsiteY7" fmla="*/ 100013 h 895350"/>
                <a:gd name="connsiteX8" fmla="*/ 0 w 442913"/>
                <a:gd name="connsiteY8" fmla="*/ 4763 h 895350"/>
                <a:gd name="connsiteX9" fmla="*/ 73819 w 442913"/>
                <a:gd name="connsiteY9" fmla="*/ 0 h 895350"/>
                <a:gd name="connsiteX10" fmla="*/ 128588 w 442913"/>
                <a:gd name="connsiteY10" fmla="*/ 4763 h 895350"/>
                <a:gd name="connsiteX11" fmla="*/ 171450 w 442913"/>
                <a:gd name="connsiteY11" fmla="*/ 11907 h 895350"/>
                <a:gd name="connsiteX12" fmla="*/ 221456 w 442913"/>
                <a:gd name="connsiteY12" fmla="*/ 28575 h 895350"/>
                <a:gd name="connsiteX13" fmla="*/ 264319 w 442913"/>
                <a:gd name="connsiteY13" fmla="*/ 50007 h 895350"/>
                <a:gd name="connsiteX14" fmla="*/ 307181 w 442913"/>
                <a:gd name="connsiteY14" fmla="*/ 83344 h 895350"/>
                <a:gd name="connsiteX15" fmla="*/ 326231 w 442913"/>
                <a:gd name="connsiteY15" fmla="*/ 169069 h 895350"/>
                <a:gd name="connsiteX16" fmla="*/ 350044 w 442913"/>
                <a:gd name="connsiteY16" fmla="*/ 250032 h 895350"/>
                <a:gd name="connsiteX17" fmla="*/ 369094 w 442913"/>
                <a:gd name="connsiteY17" fmla="*/ 319088 h 895350"/>
                <a:gd name="connsiteX18" fmla="*/ 400050 w 442913"/>
                <a:gd name="connsiteY18" fmla="*/ 461963 h 895350"/>
                <a:gd name="connsiteX19" fmla="*/ 431006 w 442913"/>
                <a:gd name="connsiteY19" fmla="*/ 647700 h 895350"/>
                <a:gd name="connsiteX20" fmla="*/ 442913 w 442913"/>
                <a:gd name="connsiteY20" fmla="*/ 738188 h 895350"/>
                <a:gd name="connsiteX21" fmla="*/ 442913 w 442913"/>
                <a:gd name="connsiteY21" fmla="*/ 783432 h 895350"/>
                <a:gd name="connsiteX22" fmla="*/ 433388 w 442913"/>
                <a:gd name="connsiteY22" fmla="*/ 835819 h 895350"/>
                <a:gd name="connsiteX23" fmla="*/ 426244 w 442913"/>
                <a:gd name="connsiteY23" fmla="*/ 859632 h 895350"/>
                <a:gd name="connsiteX24" fmla="*/ 414338 w 442913"/>
                <a:gd name="connsiteY24" fmla="*/ 871538 h 895350"/>
                <a:gd name="connsiteX25" fmla="*/ 392906 w 442913"/>
                <a:gd name="connsiteY25" fmla="*/ 885825 h 895350"/>
                <a:gd name="connsiteX26" fmla="*/ 364331 w 442913"/>
                <a:gd name="connsiteY26" fmla="*/ 895350 h 895350"/>
                <a:gd name="connsiteX27" fmla="*/ 345281 w 442913"/>
                <a:gd name="connsiteY27" fmla="*/ 895350 h 895350"/>
                <a:gd name="connsiteX28" fmla="*/ 323850 w 442913"/>
                <a:gd name="connsiteY28" fmla="*/ 885825 h 895350"/>
                <a:gd name="connsiteX29" fmla="*/ 297656 w 442913"/>
                <a:gd name="connsiteY29" fmla="*/ 864394 h 895350"/>
                <a:gd name="connsiteX30" fmla="*/ 271463 w 442913"/>
                <a:gd name="connsiteY30" fmla="*/ 828675 h 895350"/>
                <a:gd name="connsiteX31" fmla="*/ 247650 w 442913"/>
                <a:gd name="connsiteY31" fmla="*/ 781050 h 895350"/>
                <a:gd name="connsiteX32" fmla="*/ 238125 w 442913"/>
                <a:gd name="connsiteY32" fmla="*/ 742950 h 895350"/>
                <a:gd name="connsiteX33" fmla="*/ 238125 w 442913"/>
                <a:gd name="connsiteY33" fmla="*/ 704850 h 895350"/>
                <a:gd name="connsiteX34" fmla="*/ 245269 w 442913"/>
                <a:gd name="connsiteY34" fmla="*/ 657225 h 895350"/>
                <a:gd name="connsiteX35" fmla="*/ 233363 w 442913"/>
                <a:gd name="connsiteY35" fmla="*/ 521494 h 895350"/>
                <a:gd name="connsiteX36" fmla="*/ 214313 w 442913"/>
                <a:gd name="connsiteY36" fmla="*/ 404813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42913" h="895350">
                  <a:moveTo>
                    <a:pt x="214313" y="404813"/>
                  </a:moveTo>
                  <a:lnTo>
                    <a:pt x="183356" y="252413"/>
                  </a:lnTo>
                  <a:lnTo>
                    <a:pt x="169069" y="192882"/>
                  </a:lnTo>
                  <a:lnTo>
                    <a:pt x="152400" y="157163"/>
                  </a:lnTo>
                  <a:lnTo>
                    <a:pt x="130969" y="135732"/>
                  </a:lnTo>
                  <a:lnTo>
                    <a:pt x="104775" y="119063"/>
                  </a:lnTo>
                  <a:lnTo>
                    <a:pt x="61913" y="109538"/>
                  </a:lnTo>
                  <a:lnTo>
                    <a:pt x="23813" y="100013"/>
                  </a:lnTo>
                  <a:lnTo>
                    <a:pt x="0" y="4763"/>
                  </a:lnTo>
                  <a:lnTo>
                    <a:pt x="73819" y="0"/>
                  </a:lnTo>
                  <a:lnTo>
                    <a:pt x="128588" y="4763"/>
                  </a:lnTo>
                  <a:lnTo>
                    <a:pt x="171450" y="11907"/>
                  </a:lnTo>
                  <a:lnTo>
                    <a:pt x="221456" y="28575"/>
                  </a:lnTo>
                  <a:lnTo>
                    <a:pt x="264319" y="50007"/>
                  </a:lnTo>
                  <a:lnTo>
                    <a:pt x="307181" y="83344"/>
                  </a:lnTo>
                  <a:lnTo>
                    <a:pt x="326231" y="169069"/>
                  </a:lnTo>
                  <a:lnTo>
                    <a:pt x="350044" y="250032"/>
                  </a:lnTo>
                  <a:lnTo>
                    <a:pt x="369094" y="319088"/>
                  </a:lnTo>
                  <a:lnTo>
                    <a:pt x="400050" y="461963"/>
                  </a:lnTo>
                  <a:lnTo>
                    <a:pt x="431006" y="647700"/>
                  </a:lnTo>
                  <a:lnTo>
                    <a:pt x="442913" y="738188"/>
                  </a:lnTo>
                  <a:lnTo>
                    <a:pt x="442913" y="783432"/>
                  </a:lnTo>
                  <a:lnTo>
                    <a:pt x="433388" y="835819"/>
                  </a:lnTo>
                  <a:lnTo>
                    <a:pt x="426244" y="859632"/>
                  </a:lnTo>
                  <a:lnTo>
                    <a:pt x="414338" y="871538"/>
                  </a:lnTo>
                  <a:lnTo>
                    <a:pt x="392906" y="885825"/>
                  </a:lnTo>
                  <a:lnTo>
                    <a:pt x="364331" y="895350"/>
                  </a:lnTo>
                  <a:lnTo>
                    <a:pt x="345281" y="895350"/>
                  </a:lnTo>
                  <a:lnTo>
                    <a:pt x="323850" y="885825"/>
                  </a:lnTo>
                  <a:lnTo>
                    <a:pt x="297656" y="864394"/>
                  </a:lnTo>
                  <a:lnTo>
                    <a:pt x="271463" y="828675"/>
                  </a:lnTo>
                  <a:lnTo>
                    <a:pt x="247650" y="781050"/>
                  </a:lnTo>
                  <a:lnTo>
                    <a:pt x="238125" y="742950"/>
                  </a:lnTo>
                  <a:lnTo>
                    <a:pt x="238125" y="704850"/>
                  </a:lnTo>
                  <a:lnTo>
                    <a:pt x="245269" y="657225"/>
                  </a:lnTo>
                  <a:lnTo>
                    <a:pt x="233363" y="521494"/>
                  </a:lnTo>
                  <a:lnTo>
                    <a:pt x="214313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A6DE2CC7-E839-4075-BD9E-3C41FCB76E4C}"/>
                </a:ext>
              </a:extLst>
            </p:cNvPr>
            <p:cNvSpPr/>
            <p:nvPr/>
          </p:nvSpPr>
          <p:spPr>
            <a:xfrm>
              <a:off x="5576889" y="2890838"/>
              <a:ext cx="892175" cy="876300"/>
            </a:xfrm>
            <a:custGeom>
              <a:avLst/>
              <a:gdLst>
                <a:gd name="connsiteX0" fmla="*/ 350043 w 892968"/>
                <a:gd name="connsiteY0" fmla="*/ 230981 h 876300"/>
                <a:gd name="connsiteX1" fmla="*/ 78581 w 892968"/>
                <a:gd name="connsiteY1" fmla="*/ 300037 h 876300"/>
                <a:gd name="connsiteX2" fmla="*/ 0 w 892968"/>
                <a:gd name="connsiteY2" fmla="*/ 178593 h 876300"/>
                <a:gd name="connsiteX3" fmla="*/ 97631 w 892968"/>
                <a:gd name="connsiteY3" fmla="*/ 152400 h 876300"/>
                <a:gd name="connsiteX4" fmla="*/ 369093 w 892968"/>
                <a:gd name="connsiteY4" fmla="*/ 88106 h 876300"/>
                <a:gd name="connsiteX5" fmla="*/ 552450 w 892968"/>
                <a:gd name="connsiteY5" fmla="*/ 50006 h 876300"/>
                <a:gd name="connsiteX6" fmla="*/ 666750 w 892968"/>
                <a:gd name="connsiteY6" fmla="*/ 0 h 876300"/>
                <a:gd name="connsiteX7" fmla="*/ 683418 w 892968"/>
                <a:gd name="connsiteY7" fmla="*/ 4762 h 876300"/>
                <a:gd name="connsiteX8" fmla="*/ 719137 w 892968"/>
                <a:gd name="connsiteY8" fmla="*/ 21431 h 876300"/>
                <a:gd name="connsiteX9" fmla="*/ 776287 w 892968"/>
                <a:gd name="connsiteY9" fmla="*/ 54768 h 876300"/>
                <a:gd name="connsiteX10" fmla="*/ 842962 w 892968"/>
                <a:gd name="connsiteY10" fmla="*/ 104775 h 876300"/>
                <a:gd name="connsiteX11" fmla="*/ 866775 w 892968"/>
                <a:gd name="connsiteY11" fmla="*/ 126206 h 876300"/>
                <a:gd name="connsiteX12" fmla="*/ 881062 w 892968"/>
                <a:gd name="connsiteY12" fmla="*/ 145256 h 876300"/>
                <a:gd name="connsiteX13" fmla="*/ 890587 w 892968"/>
                <a:gd name="connsiteY13" fmla="*/ 164306 h 876300"/>
                <a:gd name="connsiteX14" fmla="*/ 892968 w 892968"/>
                <a:gd name="connsiteY14" fmla="*/ 180975 h 876300"/>
                <a:gd name="connsiteX15" fmla="*/ 883443 w 892968"/>
                <a:gd name="connsiteY15" fmla="*/ 204787 h 876300"/>
                <a:gd name="connsiteX16" fmla="*/ 857250 w 892968"/>
                <a:gd name="connsiteY16" fmla="*/ 233362 h 876300"/>
                <a:gd name="connsiteX17" fmla="*/ 823912 w 892968"/>
                <a:gd name="connsiteY17" fmla="*/ 269081 h 876300"/>
                <a:gd name="connsiteX18" fmla="*/ 800100 w 892968"/>
                <a:gd name="connsiteY18" fmla="*/ 302418 h 876300"/>
                <a:gd name="connsiteX19" fmla="*/ 785812 w 892968"/>
                <a:gd name="connsiteY19" fmla="*/ 340518 h 876300"/>
                <a:gd name="connsiteX20" fmla="*/ 776287 w 892968"/>
                <a:gd name="connsiteY20" fmla="*/ 411956 h 876300"/>
                <a:gd name="connsiteX21" fmla="*/ 764381 w 892968"/>
                <a:gd name="connsiteY21" fmla="*/ 633412 h 876300"/>
                <a:gd name="connsiteX22" fmla="*/ 757237 w 892968"/>
                <a:gd name="connsiteY22" fmla="*/ 728662 h 876300"/>
                <a:gd name="connsiteX23" fmla="*/ 750093 w 892968"/>
                <a:gd name="connsiteY23" fmla="*/ 766762 h 876300"/>
                <a:gd name="connsiteX24" fmla="*/ 740568 w 892968"/>
                <a:gd name="connsiteY24" fmla="*/ 800100 h 876300"/>
                <a:gd name="connsiteX25" fmla="*/ 728662 w 892968"/>
                <a:gd name="connsiteY25" fmla="*/ 828675 h 876300"/>
                <a:gd name="connsiteX26" fmla="*/ 711993 w 892968"/>
                <a:gd name="connsiteY26" fmla="*/ 852487 h 876300"/>
                <a:gd name="connsiteX27" fmla="*/ 688181 w 892968"/>
                <a:gd name="connsiteY27" fmla="*/ 864393 h 876300"/>
                <a:gd name="connsiteX28" fmla="*/ 669131 w 892968"/>
                <a:gd name="connsiteY28" fmla="*/ 873918 h 876300"/>
                <a:gd name="connsiteX29" fmla="*/ 642937 w 892968"/>
                <a:gd name="connsiteY29" fmla="*/ 876300 h 876300"/>
                <a:gd name="connsiteX30" fmla="*/ 626268 w 892968"/>
                <a:gd name="connsiteY30" fmla="*/ 871537 h 876300"/>
                <a:gd name="connsiteX31" fmla="*/ 609600 w 892968"/>
                <a:gd name="connsiteY31" fmla="*/ 859631 h 876300"/>
                <a:gd name="connsiteX32" fmla="*/ 595312 w 892968"/>
                <a:gd name="connsiteY32" fmla="*/ 838200 h 876300"/>
                <a:gd name="connsiteX33" fmla="*/ 571500 w 892968"/>
                <a:gd name="connsiteY33" fmla="*/ 762000 h 876300"/>
                <a:gd name="connsiteX34" fmla="*/ 578643 w 892968"/>
                <a:gd name="connsiteY34" fmla="*/ 683418 h 876300"/>
                <a:gd name="connsiteX35" fmla="*/ 578643 w 892968"/>
                <a:gd name="connsiteY35" fmla="*/ 326231 h 876300"/>
                <a:gd name="connsiteX36" fmla="*/ 576262 w 892968"/>
                <a:gd name="connsiteY36" fmla="*/ 259556 h 876300"/>
                <a:gd name="connsiteX37" fmla="*/ 566737 w 892968"/>
                <a:gd name="connsiteY37" fmla="*/ 233362 h 876300"/>
                <a:gd name="connsiteX38" fmla="*/ 554831 w 892968"/>
                <a:gd name="connsiteY38" fmla="*/ 216693 h 876300"/>
                <a:gd name="connsiteX39" fmla="*/ 533400 w 892968"/>
                <a:gd name="connsiteY39" fmla="*/ 202406 h 876300"/>
                <a:gd name="connsiteX40" fmla="*/ 502443 w 892968"/>
                <a:gd name="connsiteY40" fmla="*/ 200025 h 876300"/>
                <a:gd name="connsiteX41" fmla="*/ 350043 w 892968"/>
                <a:gd name="connsiteY41" fmla="*/ 230981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92968" h="876300">
                  <a:moveTo>
                    <a:pt x="350043" y="230981"/>
                  </a:moveTo>
                  <a:lnTo>
                    <a:pt x="78581" y="300037"/>
                  </a:lnTo>
                  <a:lnTo>
                    <a:pt x="0" y="178593"/>
                  </a:lnTo>
                  <a:lnTo>
                    <a:pt x="97631" y="152400"/>
                  </a:lnTo>
                  <a:lnTo>
                    <a:pt x="369093" y="88106"/>
                  </a:lnTo>
                  <a:lnTo>
                    <a:pt x="552450" y="50006"/>
                  </a:lnTo>
                  <a:lnTo>
                    <a:pt x="666750" y="0"/>
                  </a:lnTo>
                  <a:lnTo>
                    <a:pt x="683418" y="4762"/>
                  </a:lnTo>
                  <a:lnTo>
                    <a:pt x="719137" y="21431"/>
                  </a:lnTo>
                  <a:lnTo>
                    <a:pt x="776287" y="54768"/>
                  </a:lnTo>
                  <a:lnTo>
                    <a:pt x="842962" y="104775"/>
                  </a:lnTo>
                  <a:lnTo>
                    <a:pt x="866775" y="126206"/>
                  </a:lnTo>
                  <a:lnTo>
                    <a:pt x="881062" y="145256"/>
                  </a:lnTo>
                  <a:lnTo>
                    <a:pt x="890587" y="164306"/>
                  </a:lnTo>
                  <a:lnTo>
                    <a:pt x="892968" y="180975"/>
                  </a:lnTo>
                  <a:lnTo>
                    <a:pt x="883443" y="204787"/>
                  </a:lnTo>
                  <a:lnTo>
                    <a:pt x="857250" y="233362"/>
                  </a:lnTo>
                  <a:lnTo>
                    <a:pt x="823912" y="269081"/>
                  </a:lnTo>
                  <a:lnTo>
                    <a:pt x="800100" y="302418"/>
                  </a:lnTo>
                  <a:lnTo>
                    <a:pt x="785812" y="340518"/>
                  </a:lnTo>
                  <a:lnTo>
                    <a:pt x="776287" y="411956"/>
                  </a:lnTo>
                  <a:lnTo>
                    <a:pt x="764381" y="633412"/>
                  </a:lnTo>
                  <a:lnTo>
                    <a:pt x="757237" y="728662"/>
                  </a:lnTo>
                  <a:lnTo>
                    <a:pt x="750093" y="766762"/>
                  </a:lnTo>
                  <a:lnTo>
                    <a:pt x="740568" y="800100"/>
                  </a:lnTo>
                  <a:lnTo>
                    <a:pt x="728662" y="828675"/>
                  </a:lnTo>
                  <a:lnTo>
                    <a:pt x="711993" y="852487"/>
                  </a:lnTo>
                  <a:lnTo>
                    <a:pt x="688181" y="864393"/>
                  </a:lnTo>
                  <a:lnTo>
                    <a:pt x="669131" y="873918"/>
                  </a:lnTo>
                  <a:lnTo>
                    <a:pt x="642937" y="876300"/>
                  </a:lnTo>
                  <a:lnTo>
                    <a:pt x="626268" y="871537"/>
                  </a:lnTo>
                  <a:lnTo>
                    <a:pt x="609600" y="859631"/>
                  </a:lnTo>
                  <a:lnTo>
                    <a:pt x="595312" y="838200"/>
                  </a:lnTo>
                  <a:lnTo>
                    <a:pt x="571500" y="762000"/>
                  </a:lnTo>
                  <a:lnTo>
                    <a:pt x="578643" y="683418"/>
                  </a:lnTo>
                  <a:lnTo>
                    <a:pt x="578643" y="326231"/>
                  </a:lnTo>
                  <a:cubicBezTo>
                    <a:pt x="577849" y="304006"/>
                    <a:pt x="580627" y="278606"/>
                    <a:pt x="576262" y="259556"/>
                  </a:cubicBezTo>
                  <a:lnTo>
                    <a:pt x="566737" y="233362"/>
                  </a:lnTo>
                  <a:lnTo>
                    <a:pt x="554831" y="216693"/>
                  </a:lnTo>
                  <a:lnTo>
                    <a:pt x="533400" y="202406"/>
                  </a:lnTo>
                  <a:lnTo>
                    <a:pt x="502443" y="200025"/>
                  </a:lnTo>
                  <a:lnTo>
                    <a:pt x="35004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D97CC24F-8BF1-47C3-BED6-62C0C36C640A}"/>
                </a:ext>
              </a:extLst>
            </p:cNvPr>
            <p:cNvSpPr/>
            <p:nvPr/>
          </p:nvSpPr>
          <p:spPr>
            <a:xfrm>
              <a:off x="5713413" y="3538538"/>
              <a:ext cx="487362" cy="222250"/>
            </a:xfrm>
            <a:custGeom>
              <a:avLst/>
              <a:gdLst>
                <a:gd name="connsiteX0" fmla="*/ 257175 w 488156"/>
                <a:gd name="connsiteY0" fmla="*/ 171450 h 221456"/>
                <a:gd name="connsiteX1" fmla="*/ 16669 w 488156"/>
                <a:gd name="connsiteY1" fmla="*/ 221456 h 221456"/>
                <a:gd name="connsiteX2" fmla="*/ 0 w 488156"/>
                <a:gd name="connsiteY2" fmla="*/ 80962 h 221456"/>
                <a:gd name="connsiteX3" fmla="*/ 173831 w 488156"/>
                <a:gd name="connsiteY3" fmla="*/ 50006 h 221456"/>
                <a:gd name="connsiteX4" fmla="*/ 469106 w 488156"/>
                <a:gd name="connsiteY4" fmla="*/ 0 h 221456"/>
                <a:gd name="connsiteX5" fmla="*/ 488156 w 488156"/>
                <a:gd name="connsiteY5" fmla="*/ 130968 h 221456"/>
                <a:gd name="connsiteX6" fmla="*/ 257175 w 488156"/>
                <a:gd name="connsiteY6" fmla="*/ 171450 h 22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8156" h="221456">
                  <a:moveTo>
                    <a:pt x="257175" y="171450"/>
                  </a:moveTo>
                  <a:lnTo>
                    <a:pt x="16669" y="221456"/>
                  </a:lnTo>
                  <a:lnTo>
                    <a:pt x="0" y="80962"/>
                  </a:lnTo>
                  <a:lnTo>
                    <a:pt x="173831" y="50006"/>
                  </a:lnTo>
                  <a:lnTo>
                    <a:pt x="469106" y="0"/>
                  </a:lnTo>
                  <a:lnTo>
                    <a:pt x="488156" y="130968"/>
                  </a:lnTo>
                  <a:lnTo>
                    <a:pt x="257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C0ECE0AA-33F2-4B16-8F7B-65C1496717D5}"/>
                </a:ext>
              </a:extLst>
            </p:cNvPr>
            <p:cNvSpPr/>
            <p:nvPr/>
          </p:nvSpPr>
          <p:spPr>
            <a:xfrm>
              <a:off x="6940551" y="2016126"/>
              <a:ext cx="1203325" cy="2314575"/>
            </a:xfrm>
            <a:custGeom>
              <a:avLst/>
              <a:gdLst>
                <a:gd name="connsiteX0" fmla="*/ 790575 w 1203325"/>
                <a:gd name="connsiteY0" fmla="*/ 596900 h 2314575"/>
                <a:gd name="connsiteX1" fmla="*/ 822325 w 1203325"/>
                <a:gd name="connsiteY1" fmla="*/ 384175 h 2314575"/>
                <a:gd name="connsiteX2" fmla="*/ 822325 w 1203325"/>
                <a:gd name="connsiteY2" fmla="*/ 336550 h 2314575"/>
                <a:gd name="connsiteX3" fmla="*/ 815975 w 1203325"/>
                <a:gd name="connsiteY3" fmla="*/ 295275 h 2314575"/>
                <a:gd name="connsiteX4" fmla="*/ 806450 w 1203325"/>
                <a:gd name="connsiteY4" fmla="*/ 257175 h 2314575"/>
                <a:gd name="connsiteX5" fmla="*/ 787400 w 1203325"/>
                <a:gd name="connsiteY5" fmla="*/ 238125 h 2314575"/>
                <a:gd name="connsiteX6" fmla="*/ 758825 w 1203325"/>
                <a:gd name="connsiteY6" fmla="*/ 228600 h 2314575"/>
                <a:gd name="connsiteX7" fmla="*/ 625475 w 1203325"/>
                <a:gd name="connsiteY7" fmla="*/ 238125 h 2314575"/>
                <a:gd name="connsiteX8" fmla="*/ 488950 w 1203325"/>
                <a:gd name="connsiteY8" fmla="*/ 247650 h 2314575"/>
                <a:gd name="connsiteX9" fmla="*/ 352425 w 1203325"/>
                <a:gd name="connsiteY9" fmla="*/ 250825 h 2314575"/>
                <a:gd name="connsiteX10" fmla="*/ 263525 w 1203325"/>
                <a:gd name="connsiteY10" fmla="*/ 254000 h 2314575"/>
                <a:gd name="connsiteX11" fmla="*/ 247650 w 1203325"/>
                <a:gd name="connsiteY11" fmla="*/ 254000 h 2314575"/>
                <a:gd name="connsiteX12" fmla="*/ 222250 w 1203325"/>
                <a:gd name="connsiteY12" fmla="*/ 247650 h 2314575"/>
                <a:gd name="connsiteX13" fmla="*/ 171450 w 1203325"/>
                <a:gd name="connsiteY13" fmla="*/ 225425 h 2314575"/>
                <a:gd name="connsiteX14" fmla="*/ 120650 w 1203325"/>
                <a:gd name="connsiteY14" fmla="*/ 180975 h 2314575"/>
                <a:gd name="connsiteX15" fmla="*/ 66675 w 1203325"/>
                <a:gd name="connsiteY15" fmla="*/ 130175 h 2314575"/>
                <a:gd name="connsiteX16" fmla="*/ 31750 w 1203325"/>
                <a:gd name="connsiteY16" fmla="*/ 88900 h 2314575"/>
                <a:gd name="connsiteX17" fmla="*/ 6350 w 1203325"/>
                <a:gd name="connsiteY17" fmla="*/ 50800 h 2314575"/>
                <a:gd name="connsiteX18" fmla="*/ 0 w 1203325"/>
                <a:gd name="connsiteY18" fmla="*/ 28575 h 2314575"/>
                <a:gd name="connsiteX19" fmla="*/ 3175 w 1203325"/>
                <a:gd name="connsiteY19" fmla="*/ 15875 h 2314575"/>
                <a:gd name="connsiteX20" fmla="*/ 12700 w 1203325"/>
                <a:gd name="connsiteY20" fmla="*/ 6350 h 2314575"/>
                <a:gd name="connsiteX21" fmla="*/ 41275 w 1203325"/>
                <a:gd name="connsiteY21" fmla="*/ 0 h 2314575"/>
                <a:gd name="connsiteX22" fmla="*/ 69850 w 1203325"/>
                <a:gd name="connsiteY22" fmla="*/ 0 h 2314575"/>
                <a:gd name="connsiteX23" fmla="*/ 92075 w 1203325"/>
                <a:gd name="connsiteY23" fmla="*/ 6350 h 2314575"/>
                <a:gd name="connsiteX24" fmla="*/ 130175 w 1203325"/>
                <a:gd name="connsiteY24" fmla="*/ 25400 h 2314575"/>
                <a:gd name="connsiteX25" fmla="*/ 200025 w 1203325"/>
                <a:gd name="connsiteY25" fmla="*/ 60325 h 2314575"/>
                <a:gd name="connsiteX26" fmla="*/ 260350 w 1203325"/>
                <a:gd name="connsiteY26" fmla="*/ 82550 h 2314575"/>
                <a:gd name="connsiteX27" fmla="*/ 298450 w 1203325"/>
                <a:gd name="connsiteY27" fmla="*/ 95250 h 2314575"/>
                <a:gd name="connsiteX28" fmla="*/ 317500 w 1203325"/>
                <a:gd name="connsiteY28" fmla="*/ 98425 h 2314575"/>
                <a:gd name="connsiteX29" fmla="*/ 441325 w 1203325"/>
                <a:gd name="connsiteY29" fmla="*/ 88900 h 2314575"/>
                <a:gd name="connsiteX30" fmla="*/ 676275 w 1203325"/>
                <a:gd name="connsiteY30" fmla="*/ 60325 h 2314575"/>
                <a:gd name="connsiteX31" fmla="*/ 771525 w 1203325"/>
                <a:gd name="connsiteY31" fmla="*/ 44450 h 2314575"/>
                <a:gd name="connsiteX32" fmla="*/ 841375 w 1203325"/>
                <a:gd name="connsiteY32" fmla="*/ 31750 h 2314575"/>
                <a:gd name="connsiteX33" fmla="*/ 889000 w 1203325"/>
                <a:gd name="connsiteY33" fmla="*/ 15875 h 2314575"/>
                <a:gd name="connsiteX34" fmla="*/ 917575 w 1203325"/>
                <a:gd name="connsiteY34" fmla="*/ 3175 h 2314575"/>
                <a:gd name="connsiteX35" fmla="*/ 936625 w 1203325"/>
                <a:gd name="connsiteY35" fmla="*/ 3175 h 2314575"/>
                <a:gd name="connsiteX36" fmla="*/ 971550 w 1203325"/>
                <a:gd name="connsiteY36" fmla="*/ 12700 h 2314575"/>
                <a:gd name="connsiteX37" fmla="*/ 1025525 w 1203325"/>
                <a:gd name="connsiteY37" fmla="*/ 44450 h 2314575"/>
                <a:gd name="connsiteX38" fmla="*/ 1066800 w 1203325"/>
                <a:gd name="connsiteY38" fmla="*/ 76200 h 2314575"/>
                <a:gd name="connsiteX39" fmla="*/ 1136650 w 1203325"/>
                <a:gd name="connsiteY39" fmla="*/ 142875 h 2314575"/>
                <a:gd name="connsiteX40" fmla="*/ 1177925 w 1203325"/>
                <a:gd name="connsiteY40" fmla="*/ 184150 h 2314575"/>
                <a:gd name="connsiteX41" fmla="*/ 1196975 w 1203325"/>
                <a:gd name="connsiteY41" fmla="*/ 209550 h 2314575"/>
                <a:gd name="connsiteX42" fmla="*/ 1203325 w 1203325"/>
                <a:gd name="connsiteY42" fmla="*/ 228600 h 2314575"/>
                <a:gd name="connsiteX43" fmla="*/ 1200150 w 1203325"/>
                <a:gd name="connsiteY43" fmla="*/ 244475 h 2314575"/>
                <a:gd name="connsiteX44" fmla="*/ 1174750 w 1203325"/>
                <a:gd name="connsiteY44" fmla="*/ 279400 h 2314575"/>
                <a:gd name="connsiteX45" fmla="*/ 1117600 w 1203325"/>
                <a:gd name="connsiteY45" fmla="*/ 339725 h 2314575"/>
                <a:gd name="connsiteX46" fmla="*/ 1089025 w 1203325"/>
                <a:gd name="connsiteY46" fmla="*/ 384175 h 2314575"/>
                <a:gd name="connsiteX47" fmla="*/ 1050925 w 1203325"/>
                <a:gd name="connsiteY47" fmla="*/ 593725 h 2314575"/>
                <a:gd name="connsiteX48" fmla="*/ 971550 w 1203325"/>
                <a:gd name="connsiteY48" fmla="*/ 1054100 h 2314575"/>
                <a:gd name="connsiteX49" fmla="*/ 882650 w 1203325"/>
                <a:gd name="connsiteY49" fmla="*/ 1520825 h 2314575"/>
                <a:gd name="connsiteX50" fmla="*/ 800100 w 1203325"/>
                <a:gd name="connsiteY50" fmla="*/ 1962150 h 2314575"/>
                <a:gd name="connsiteX51" fmla="*/ 733425 w 1203325"/>
                <a:gd name="connsiteY51" fmla="*/ 2314575 h 2314575"/>
                <a:gd name="connsiteX52" fmla="*/ 546100 w 1203325"/>
                <a:gd name="connsiteY52" fmla="*/ 2276475 h 2314575"/>
                <a:gd name="connsiteX53" fmla="*/ 581025 w 1203325"/>
                <a:gd name="connsiteY53" fmla="*/ 2006600 h 2314575"/>
                <a:gd name="connsiteX54" fmla="*/ 615950 w 1203325"/>
                <a:gd name="connsiteY54" fmla="*/ 1733550 h 2314575"/>
                <a:gd name="connsiteX55" fmla="*/ 638175 w 1203325"/>
                <a:gd name="connsiteY55" fmla="*/ 1520825 h 2314575"/>
                <a:gd name="connsiteX56" fmla="*/ 660400 w 1203325"/>
                <a:gd name="connsiteY56" fmla="*/ 1377950 h 2314575"/>
                <a:gd name="connsiteX57" fmla="*/ 711200 w 1203325"/>
                <a:gd name="connsiteY57" fmla="*/ 1085850 h 2314575"/>
                <a:gd name="connsiteX58" fmla="*/ 758825 w 1203325"/>
                <a:gd name="connsiteY58" fmla="*/ 815975 h 2314575"/>
                <a:gd name="connsiteX59" fmla="*/ 781050 w 1203325"/>
                <a:gd name="connsiteY59" fmla="*/ 711200 h 2314575"/>
                <a:gd name="connsiteX60" fmla="*/ 790575 w 1203325"/>
                <a:gd name="connsiteY60" fmla="*/ 596900 h 231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03325" h="2314575">
                  <a:moveTo>
                    <a:pt x="790575" y="596900"/>
                  </a:moveTo>
                  <a:lnTo>
                    <a:pt x="822325" y="384175"/>
                  </a:lnTo>
                  <a:lnTo>
                    <a:pt x="822325" y="336550"/>
                  </a:lnTo>
                  <a:lnTo>
                    <a:pt x="815975" y="295275"/>
                  </a:lnTo>
                  <a:lnTo>
                    <a:pt x="806450" y="257175"/>
                  </a:lnTo>
                  <a:lnTo>
                    <a:pt x="787400" y="238125"/>
                  </a:lnTo>
                  <a:lnTo>
                    <a:pt x="758825" y="228600"/>
                  </a:lnTo>
                  <a:lnTo>
                    <a:pt x="625475" y="238125"/>
                  </a:lnTo>
                  <a:lnTo>
                    <a:pt x="488950" y="247650"/>
                  </a:lnTo>
                  <a:lnTo>
                    <a:pt x="352425" y="250825"/>
                  </a:lnTo>
                  <a:lnTo>
                    <a:pt x="263525" y="254000"/>
                  </a:lnTo>
                  <a:lnTo>
                    <a:pt x="247650" y="254000"/>
                  </a:lnTo>
                  <a:lnTo>
                    <a:pt x="222250" y="247650"/>
                  </a:lnTo>
                  <a:lnTo>
                    <a:pt x="171450" y="225425"/>
                  </a:lnTo>
                  <a:lnTo>
                    <a:pt x="120650" y="180975"/>
                  </a:lnTo>
                  <a:lnTo>
                    <a:pt x="66675" y="130175"/>
                  </a:lnTo>
                  <a:lnTo>
                    <a:pt x="31750" y="88900"/>
                  </a:lnTo>
                  <a:lnTo>
                    <a:pt x="6350" y="50800"/>
                  </a:lnTo>
                  <a:lnTo>
                    <a:pt x="0" y="28575"/>
                  </a:lnTo>
                  <a:lnTo>
                    <a:pt x="3175" y="15875"/>
                  </a:lnTo>
                  <a:lnTo>
                    <a:pt x="12700" y="6350"/>
                  </a:lnTo>
                  <a:lnTo>
                    <a:pt x="41275" y="0"/>
                  </a:lnTo>
                  <a:lnTo>
                    <a:pt x="69850" y="0"/>
                  </a:lnTo>
                  <a:lnTo>
                    <a:pt x="92075" y="6350"/>
                  </a:lnTo>
                  <a:lnTo>
                    <a:pt x="130175" y="25400"/>
                  </a:lnTo>
                  <a:lnTo>
                    <a:pt x="200025" y="60325"/>
                  </a:lnTo>
                  <a:lnTo>
                    <a:pt x="260350" y="82550"/>
                  </a:lnTo>
                  <a:lnTo>
                    <a:pt x="298450" y="95250"/>
                  </a:lnTo>
                  <a:lnTo>
                    <a:pt x="317500" y="98425"/>
                  </a:lnTo>
                  <a:lnTo>
                    <a:pt x="441325" y="88900"/>
                  </a:lnTo>
                  <a:lnTo>
                    <a:pt x="676275" y="60325"/>
                  </a:lnTo>
                  <a:lnTo>
                    <a:pt x="771525" y="44450"/>
                  </a:lnTo>
                  <a:lnTo>
                    <a:pt x="841375" y="31750"/>
                  </a:lnTo>
                  <a:lnTo>
                    <a:pt x="889000" y="15875"/>
                  </a:lnTo>
                  <a:lnTo>
                    <a:pt x="917575" y="3175"/>
                  </a:lnTo>
                  <a:lnTo>
                    <a:pt x="936625" y="3175"/>
                  </a:lnTo>
                  <a:lnTo>
                    <a:pt x="971550" y="12700"/>
                  </a:lnTo>
                  <a:lnTo>
                    <a:pt x="1025525" y="44450"/>
                  </a:lnTo>
                  <a:lnTo>
                    <a:pt x="1066800" y="76200"/>
                  </a:lnTo>
                  <a:lnTo>
                    <a:pt x="1136650" y="142875"/>
                  </a:lnTo>
                  <a:lnTo>
                    <a:pt x="1177925" y="184150"/>
                  </a:lnTo>
                  <a:lnTo>
                    <a:pt x="1196975" y="209550"/>
                  </a:lnTo>
                  <a:lnTo>
                    <a:pt x="1203325" y="228600"/>
                  </a:lnTo>
                  <a:lnTo>
                    <a:pt x="1200150" y="244475"/>
                  </a:lnTo>
                  <a:lnTo>
                    <a:pt x="1174750" y="279400"/>
                  </a:lnTo>
                  <a:lnTo>
                    <a:pt x="1117600" y="339725"/>
                  </a:lnTo>
                  <a:lnTo>
                    <a:pt x="1089025" y="384175"/>
                  </a:lnTo>
                  <a:lnTo>
                    <a:pt x="1050925" y="593725"/>
                  </a:lnTo>
                  <a:lnTo>
                    <a:pt x="971550" y="1054100"/>
                  </a:lnTo>
                  <a:lnTo>
                    <a:pt x="882650" y="1520825"/>
                  </a:lnTo>
                  <a:lnTo>
                    <a:pt x="800100" y="1962150"/>
                  </a:lnTo>
                  <a:lnTo>
                    <a:pt x="733425" y="2314575"/>
                  </a:lnTo>
                  <a:lnTo>
                    <a:pt x="546100" y="2276475"/>
                  </a:lnTo>
                  <a:lnTo>
                    <a:pt x="581025" y="2006600"/>
                  </a:lnTo>
                  <a:lnTo>
                    <a:pt x="615950" y="1733550"/>
                  </a:lnTo>
                  <a:lnTo>
                    <a:pt x="638175" y="1520825"/>
                  </a:lnTo>
                  <a:lnTo>
                    <a:pt x="660400" y="1377950"/>
                  </a:lnTo>
                  <a:lnTo>
                    <a:pt x="711200" y="1085850"/>
                  </a:lnTo>
                  <a:lnTo>
                    <a:pt x="758825" y="815975"/>
                  </a:lnTo>
                  <a:lnTo>
                    <a:pt x="781050" y="711200"/>
                  </a:lnTo>
                  <a:lnTo>
                    <a:pt x="790575" y="596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0726039F-A4E8-4A32-AF79-875A2F8D48AA}"/>
                </a:ext>
              </a:extLst>
            </p:cNvPr>
            <p:cNvSpPr/>
            <p:nvPr/>
          </p:nvSpPr>
          <p:spPr>
            <a:xfrm>
              <a:off x="6897688" y="2652714"/>
              <a:ext cx="889000" cy="288925"/>
            </a:xfrm>
            <a:custGeom>
              <a:avLst/>
              <a:gdLst>
                <a:gd name="connsiteX0" fmla="*/ 633413 w 888207"/>
                <a:gd name="connsiteY0" fmla="*/ 233362 h 288131"/>
                <a:gd name="connsiteX1" fmla="*/ 476250 w 888207"/>
                <a:gd name="connsiteY1" fmla="*/ 266700 h 288131"/>
                <a:gd name="connsiteX2" fmla="*/ 357188 w 888207"/>
                <a:gd name="connsiteY2" fmla="*/ 283368 h 288131"/>
                <a:gd name="connsiteX3" fmla="*/ 302419 w 888207"/>
                <a:gd name="connsiteY3" fmla="*/ 288131 h 288131"/>
                <a:gd name="connsiteX4" fmla="*/ 254794 w 888207"/>
                <a:gd name="connsiteY4" fmla="*/ 288131 h 288131"/>
                <a:gd name="connsiteX5" fmla="*/ 214313 w 888207"/>
                <a:gd name="connsiteY5" fmla="*/ 280987 h 288131"/>
                <a:gd name="connsiteX6" fmla="*/ 180975 w 888207"/>
                <a:gd name="connsiteY6" fmla="*/ 269081 h 288131"/>
                <a:gd name="connsiteX7" fmla="*/ 157163 w 888207"/>
                <a:gd name="connsiteY7" fmla="*/ 257175 h 288131"/>
                <a:gd name="connsiteX8" fmla="*/ 130969 w 888207"/>
                <a:gd name="connsiteY8" fmla="*/ 240506 h 288131"/>
                <a:gd name="connsiteX9" fmla="*/ 107157 w 888207"/>
                <a:gd name="connsiteY9" fmla="*/ 216693 h 288131"/>
                <a:gd name="connsiteX10" fmla="*/ 76200 w 888207"/>
                <a:gd name="connsiteY10" fmla="*/ 176212 h 288131"/>
                <a:gd name="connsiteX11" fmla="*/ 52388 w 888207"/>
                <a:gd name="connsiteY11" fmla="*/ 140493 h 288131"/>
                <a:gd name="connsiteX12" fmla="*/ 26194 w 888207"/>
                <a:gd name="connsiteY12" fmla="*/ 95250 h 288131"/>
                <a:gd name="connsiteX13" fmla="*/ 7144 w 888207"/>
                <a:gd name="connsiteY13" fmla="*/ 52387 h 288131"/>
                <a:gd name="connsiteX14" fmla="*/ 0 w 888207"/>
                <a:gd name="connsiteY14" fmla="*/ 26193 h 288131"/>
                <a:gd name="connsiteX15" fmla="*/ 2382 w 888207"/>
                <a:gd name="connsiteY15" fmla="*/ 7143 h 288131"/>
                <a:gd name="connsiteX16" fmla="*/ 11907 w 888207"/>
                <a:gd name="connsiteY16" fmla="*/ 0 h 288131"/>
                <a:gd name="connsiteX17" fmla="*/ 28575 w 888207"/>
                <a:gd name="connsiteY17" fmla="*/ 0 h 288131"/>
                <a:gd name="connsiteX18" fmla="*/ 50007 w 888207"/>
                <a:gd name="connsiteY18" fmla="*/ 7143 h 288131"/>
                <a:gd name="connsiteX19" fmla="*/ 90488 w 888207"/>
                <a:gd name="connsiteY19" fmla="*/ 33337 h 288131"/>
                <a:gd name="connsiteX20" fmla="*/ 130969 w 888207"/>
                <a:gd name="connsiteY20" fmla="*/ 54768 h 288131"/>
                <a:gd name="connsiteX21" fmla="*/ 166688 w 888207"/>
                <a:gd name="connsiteY21" fmla="*/ 71437 h 288131"/>
                <a:gd name="connsiteX22" fmla="*/ 223838 w 888207"/>
                <a:gd name="connsiteY22" fmla="*/ 92868 h 288131"/>
                <a:gd name="connsiteX23" fmla="*/ 285750 w 888207"/>
                <a:gd name="connsiteY23" fmla="*/ 104775 h 288131"/>
                <a:gd name="connsiteX24" fmla="*/ 357188 w 888207"/>
                <a:gd name="connsiteY24" fmla="*/ 104775 h 288131"/>
                <a:gd name="connsiteX25" fmla="*/ 621507 w 888207"/>
                <a:gd name="connsiteY25" fmla="*/ 80962 h 288131"/>
                <a:gd name="connsiteX26" fmla="*/ 888207 w 888207"/>
                <a:gd name="connsiteY26" fmla="*/ 54768 h 288131"/>
                <a:gd name="connsiteX27" fmla="*/ 878682 w 888207"/>
                <a:gd name="connsiteY27" fmla="*/ 176212 h 288131"/>
                <a:gd name="connsiteX28" fmla="*/ 762000 w 888207"/>
                <a:gd name="connsiteY28" fmla="*/ 204787 h 288131"/>
                <a:gd name="connsiteX29" fmla="*/ 633413 w 888207"/>
                <a:gd name="connsiteY29" fmla="*/ 233362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88207" h="288131">
                  <a:moveTo>
                    <a:pt x="633413" y="233362"/>
                  </a:moveTo>
                  <a:lnTo>
                    <a:pt x="476250" y="266700"/>
                  </a:lnTo>
                  <a:lnTo>
                    <a:pt x="357188" y="283368"/>
                  </a:lnTo>
                  <a:lnTo>
                    <a:pt x="302419" y="288131"/>
                  </a:lnTo>
                  <a:lnTo>
                    <a:pt x="254794" y="288131"/>
                  </a:lnTo>
                  <a:lnTo>
                    <a:pt x="214313" y="280987"/>
                  </a:lnTo>
                  <a:lnTo>
                    <a:pt x="180975" y="269081"/>
                  </a:lnTo>
                  <a:lnTo>
                    <a:pt x="157163" y="257175"/>
                  </a:lnTo>
                  <a:lnTo>
                    <a:pt x="130969" y="240506"/>
                  </a:lnTo>
                  <a:lnTo>
                    <a:pt x="107157" y="216693"/>
                  </a:lnTo>
                  <a:lnTo>
                    <a:pt x="76200" y="176212"/>
                  </a:lnTo>
                  <a:lnTo>
                    <a:pt x="52388" y="140493"/>
                  </a:lnTo>
                  <a:lnTo>
                    <a:pt x="26194" y="95250"/>
                  </a:lnTo>
                  <a:lnTo>
                    <a:pt x="7144" y="52387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0007" y="7143"/>
                  </a:lnTo>
                  <a:lnTo>
                    <a:pt x="90488" y="33337"/>
                  </a:lnTo>
                  <a:lnTo>
                    <a:pt x="130969" y="54768"/>
                  </a:lnTo>
                  <a:lnTo>
                    <a:pt x="166688" y="71437"/>
                  </a:lnTo>
                  <a:lnTo>
                    <a:pt x="223838" y="92868"/>
                  </a:lnTo>
                  <a:lnTo>
                    <a:pt x="285750" y="104775"/>
                  </a:lnTo>
                  <a:lnTo>
                    <a:pt x="357188" y="104775"/>
                  </a:lnTo>
                  <a:lnTo>
                    <a:pt x="621507" y="80962"/>
                  </a:lnTo>
                  <a:lnTo>
                    <a:pt x="888207" y="54768"/>
                  </a:lnTo>
                  <a:lnTo>
                    <a:pt x="878682" y="176212"/>
                  </a:lnTo>
                  <a:lnTo>
                    <a:pt x="762000" y="204787"/>
                  </a:lnTo>
                  <a:lnTo>
                    <a:pt x="633413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51ADE406-1307-4E23-BCA4-04EA12F7D3CF}"/>
                </a:ext>
              </a:extLst>
            </p:cNvPr>
            <p:cNvSpPr/>
            <p:nvPr/>
          </p:nvSpPr>
          <p:spPr>
            <a:xfrm>
              <a:off x="6877050" y="3348039"/>
              <a:ext cx="795338" cy="263525"/>
            </a:xfrm>
            <a:custGeom>
              <a:avLst/>
              <a:gdLst>
                <a:gd name="connsiteX0" fmla="*/ 638175 w 795338"/>
                <a:gd name="connsiteY0" fmla="*/ 197643 h 264318"/>
                <a:gd name="connsiteX1" fmla="*/ 419100 w 795338"/>
                <a:gd name="connsiteY1" fmla="*/ 221456 h 264318"/>
                <a:gd name="connsiteX2" fmla="*/ 342900 w 795338"/>
                <a:gd name="connsiteY2" fmla="*/ 240506 h 264318"/>
                <a:gd name="connsiteX3" fmla="*/ 273844 w 795338"/>
                <a:gd name="connsiteY3" fmla="*/ 259556 h 264318"/>
                <a:gd name="connsiteX4" fmla="*/ 228600 w 795338"/>
                <a:gd name="connsiteY4" fmla="*/ 264318 h 264318"/>
                <a:gd name="connsiteX5" fmla="*/ 190500 w 795338"/>
                <a:gd name="connsiteY5" fmla="*/ 259556 h 264318"/>
                <a:gd name="connsiteX6" fmla="*/ 166688 w 795338"/>
                <a:gd name="connsiteY6" fmla="*/ 247650 h 264318"/>
                <a:gd name="connsiteX7" fmla="*/ 133350 w 795338"/>
                <a:gd name="connsiteY7" fmla="*/ 219075 h 264318"/>
                <a:gd name="connsiteX8" fmla="*/ 100013 w 795338"/>
                <a:gd name="connsiteY8" fmla="*/ 183356 h 264318"/>
                <a:gd name="connsiteX9" fmla="*/ 61913 w 795338"/>
                <a:gd name="connsiteY9" fmla="*/ 140493 h 264318"/>
                <a:gd name="connsiteX10" fmla="*/ 35719 w 795338"/>
                <a:gd name="connsiteY10" fmla="*/ 102393 h 264318"/>
                <a:gd name="connsiteX11" fmla="*/ 16669 w 795338"/>
                <a:gd name="connsiteY11" fmla="*/ 64293 h 264318"/>
                <a:gd name="connsiteX12" fmla="*/ 2381 w 795338"/>
                <a:gd name="connsiteY12" fmla="*/ 30956 h 264318"/>
                <a:gd name="connsiteX13" fmla="*/ 0 w 795338"/>
                <a:gd name="connsiteY13" fmla="*/ 9525 h 264318"/>
                <a:gd name="connsiteX14" fmla="*/ 7144 w 795338"/>
                <a:gd name="connsiteY14" fmla="*/ 0 h 264318"/>
                <a:gd name="connsiteX15" fmla="*/ 30956 w 795338"/>
                <a:gd name="connsiteY15" fmla="*/ 2381 h 264318"/>
                <a:gd name="connsiteX16" fmla="*/ 76200 w 795338"/>
                <a:gd name="connsiteY16" fmla="*/ 16668 h 264318"/>
                <a:gd name="connsiteX17" fmla="*/ 176213 w 795338"/>
                <a:gd name="connsiteY17" fmla="*/ 45243 h 264318"/>
                <a:gd name="connsiteX18" fmla="*/ 264319 w 795338"/>
                <a:gd name="connsiteY18" fmla="*/ 59531 h 264318"/>
                <a:gd name="connsiteX19" fmla="*/ 407194 w 795338"/>
                <a:gd name="connsiteY19" fmla="*/ 54768 h 264318"/>
                <a:gd name="connsiteX20" fmla="*/ 666750 w 795338"/>
                <a:gd name="connsiteY20" fmla="*/ 42862 h 264318"/>
                <a:gd name="connsiteX21" fmla="*/ 795338 w 795338"/>
                <a:gd name="connsiteY21" fmla="*/ 30956 h 264318"/>
                <a:gd name="connsiteX22" fmla="*/ 788194 w 795338"/>
                <a:gd name="connsiteY22" fmla="*/ 197643 h 264318"/>
                <a:gd name="connsiteX23" fmla="*/ 638175 w 795338"/>
                <a:gd name="connsiteY23" fmla="*/ 197643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8" h="264318">
                  <a:moveTo>
                    <a:pt x="638175" y="197643"/>
                  </a:moveTo>
                  <a:lnTo>
                    <a:pt x="419100" y="221456"/>
                  </a:lnTo>
                  <a:lnTo>
                    <a:pt x="342900" y="240506"/>
                  </a:lnTo>
                  <a:lnTo>
                    <a:pt x="273844" y="259556"/>
                  </a:lnTo>
                  <a:lnTo>
                    <a:pt x="228600" y="264318"/>
                  </a:lnTo>
                  <a:lnTo>
                    <a:pt x="190500" y="259556"/>
                  </a:lnTo>
                  <a:lnTo>
                    <a:pt x="166688" y="247650"/>
                  </a:lnTo>
                  <a:lnTo>
                    <a:pt x="133350" y="219075"/>
                  </a:lnTo>
                  <a:lnTo>
                    <a:pt x="100013" y="183356"/>
                  </a:lnTo>
                  <a:lnTo>
                    <a:pt x="61913" y="140493"/>
                  </a:lnTo>
                  <a:lnTo>
                    <a:pt x="35719" y="102393"/>
                  </a:lnTo>
                  <a:lnTo>
                    <a:pt x="16669" y="64293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30956" y="2381"/>
                  </a:lnTo>
                  <a:lnTo>
                    <a:pt x="76200" y="16668"/>
                  </a:lnTo>
                  <a:lnTo>
                    <a:pt x="176213" y="45243"/>
                  </a:lnTo>
                  <a:cubicBezTo>
                    <a:pt x="205560" y="50134"/>
                    <a:pt x="234567" y="59531"/>
                    <a:pt x="264319" y="59531"/>
                  </a:cubicBezTo>
                  <a:lnTo>
                    <a:pt x="407194" y="54768"/>
                  </a:lnTo>
                  <a:lnTo>
                    <a:pt x="666750" y="42862"/>
                  </a:lnTo>
                  <a:lnTo>
                    <a:pt x="795338" y="30956"/>
                  </a:lnTo>
                  <a:lnTo>
                    <a:pt x="788194" y="197643"/>
                  </a:lnTo>
                  <a:lnTo>
                    <a:pt x="638175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7C552117-40A0-4173-B9E3-6ABFC1F657B7}"/>
                </a:ext>
              </a:extLst>
            </p:cNvPr>
            <p:cNvSpPr/>
            <p:nvPr/>
          </p:nvSpPr>
          <p:spPr>
            <a:xfrm>
              <a:off x="3571875" y="4141788"/>
              <a:ext cx="4857750" cy="520700"/>
            </a:xfrm>
            <a:custGeom>
              <a:avLst/>
              <a:gdLst>
                <a:gd name="connsiteX0" fmla="*/ 2354269 w 4857491"/>
                <a:gd name="connsiteY0" fmla="*/ 273079 h 521332"/>
                <a:gd name="connsiteX1" fmla="*/ 1952926 w 4857491"/>
                <a:gd name="connsiteY1" fmla="*/ 297904 h 521332"/>
                <a:gd name="connsiteX2" fmla="*/ 1609509 w 4857491"/>
                <a:gd name="connsiteY2" fmla="*/ 331005 h 521332"/>
                <a:gd name="connsiteX3" fmla="*/ 1286780 w 4857491"/>
                <a:gd name="connsiteY3" fmla="*/ 364105 h 521332"/>
                <a:gd name="connsiteX4" fmla="*/ 1046802 w 4857491"/>
                <a:gd name="connsiteY4" fmla="*/ 393068 h 521332"/>
                <a:gd name="connsiteX5" fmla="*/ 790273 w 4857491"/>
                <a:gd name="connsiteY5" fmla="*/ 434444 h 521332"/>
                <a:gd name="connsiteX6" fmla="*/ 703384 w 4857491"/>
                <a:gd name="connsiteY6" fmla="*/ 455131 h 521332"/>
                <a:gd name="connsiteX7" fmla="*/ 653734 w 4857491"/>
                <a:gd name="connsiteY7" fmla="*/ 471682 h 521332"/>
                <a:gd name="connsiteX8" fmla="*/ 604083 w 4857491"/>
                <a:gd name="connsiteY8" fmla="*/ 492369 h 521332"/>
                <a:gd name="connsiteX9" fmla="*/ 562707 w 4857491"/>
                <a:gd name="connsiteY9" fmla="*/ 504782 h 521332"/>
                <a:gd name="connsiteX10" fmla="*/ 508919 w 4857491"/>
                <a:gd name="connsiteY10" fmla="*/ 517195 h 521332"/>
                <a:gd name="connsiteX11" fmla="*/ 484094 w 4857491"/>
                <a:gd name="connsiteY11" fmla="*/ 521332 h 521332"/>
                <a:gd name="connsiteX12" fmla="*/ 446856 w 4857491"/>
                <a:gd name="connsiteY12" fmla="*/ 517195 h 521332"/>
                <a:gd name="connsiteX13" fmla="*/ 405480 w 4857491"/>
                <a:gd name="connsiteY13" fmla="*/ 504782 h 521332"/>
                <a:gd name="connsiteX14" fmla="*/ 355830 w 4857491"/>
                <a:gd name="connsiteY14" fmla="*/ 484094 h 521332"/>
                <a:gd name="connsiteX15" fmla="*/ 268941 w 4857491"/>
                <a:gd name="connsiteY15" fmla="*/ 434444 h 521332"/>
                <a:gd name="connsiteX16" fmla="*/ 165502 w 4857491"/>
                <a:gd name="connsiteY16" fmla="*/ 355830 h 521332"/>
                <a:gd name="connsiteX17" fmla="*/ 99301 w 4857491"/>
                <a:gd name="connsiteY17" fmla="*/ 297904 h 521332"/>
                <a:gd name="connsiteX18" fmla="*/ 28963 w 4857491"/>
                <a:gd name="connsiteY18" fmla="*/ 227566 h 521332"/>
                <a:gd name="connsiteX19" fmla="*/ 8275 w 4857491"/>
                <a:gd name="connsiteY19" fmla="*/ 198603 h 521332"/>
                <a:gd name="connsiteX20" fmla="*/ 0 w 4857491"/>
                <a:gd name="connsiteY20" fmla="*/ 177915 h 521332"/>
                <a:gd name="connsiteX21" fmla="*/ 4137 w 4857491"/>
                <a:gd name="connsiteY21" fmla="*/ 161365 h 521332"/>
                <a:gd name="connsiteX22" fmla="*/ 16550 w 4857491"/>
                <a:gd name="connsiteY22" fmla="*/ 161365 h 521332"/>
                <a:gd name="connsiteX23" fmla="*/ 53788 w 4857491"/>
                <a:gd name="connsiteY23" fmla="*/ 177915 h 521332"/>
                <a:gd name="connsiteX24" fmla="*/ 119989 w 4857491"/>
                <a:gd name="connsiteY24" fmla="*/ 202740 h 521332"/>
                <a:gd name="connsiteX25" fmla="*/ 165502 w 4857491"/>
                <a:gd name="connsiteY25" fmla="*/ 223428 h 521332"/>
                <a:gd name="connsiteX26" fmla="*/ 235840 w 4857491"/>
                <a:gd name="connsiteY26" fmla="*/ 244116 h 521332"/>
                <a:gd name="connsiteX27" fmla="*/ 306179 w 4857491"/>
                <a:gd name="connsiteY27" fmla="*/ 260666 h 521332"/>
                <a:gd name="connsiteX28" fmla="*/ 376517 w 4857491"/>
                <a:gd name="connsiteY28" fmla="*/ 273079 h 521332"/>
                <a:gd name="connsiteX29" fmla="*/ 450993 w 4857491"/>
                <a:gd name="connsiteY29" fmla="*/ 273079 h 521332"/>
                <a:gd name="connsiteX30" fmla="*/ 719935 w 4857491"/>
                <a:gd name="connsiteY30" fmla="*/ 223428 h 521332"/>
                <a:gd name="connsiteX31" fmla="*/ 885437 w 4857491"/>
                <a:gd name="connsiteY31" fmla="*/ 202740 h 521332"/>
                <a:gd name="connsiteX32" fmla="*/ 1228854 w 4857491"/>
                <a:gd name="connsiteY32" fmla="*/ 182053 h 521332"/>
                <a:gd name="connsiteX33" fmla="*/ 1675710 w 4857491"/>
                <a:gd name="connsiteY33" fmla="*/ 157227 h 521332"/>
                <a:gd name="connsiteX34" fmla="*/ 1837075 w 4857491"/>
                <a:gd name="connsiteY34" fmla="*/ 136539 h 521332"/>
                <a:gd name="connsiteX35" fmla="*/ 2337719 w 4857491"/>
                <a:gd name="connsiteY35" fmla="*/ 111714 h 521332"/>
                <a:gd name="connsiteX36" fmla="*/ 2941802 w 4857491"/>
                <a:gd name="connsiteY36" fmla="*/ 91026 h 521332"/>
                <a:gd name="connsiteX37" fmla="*/ 3132130 w 4857491"/>
                <a:gd name="connsiteY37" fmla="*/ 95164 h 521332"/>
                <a:gd name="connsiteX38" fmla="*/ 3367971 w 4857491"/>
                <a:gd name="connsiteY38" fmla="*/ 78614 h 521332"/>
                <a:gd name="connsiteX39" fmla="*/ 3616224 w 4857491"/>
                <a:gd name="connsiteY39" fmla="*/ 70339 h 521332"/>
                <a:gd name="connsiteX40" fmla="*/ 3943091 w 4857491"/>
                <a:gd name="connsiteY40" fmla="*/ 70339 h 521332"/>
                <a:gd name="connsiteX41" fmla="*/ 4096181 w 4857491"/>
                <a:gd name="connsiteY41" fmla="*/ 78614 h 521332"/>
                <a:gd name="connsiteX42" fmla="*/ 4207895 w 4857491"/>
                <a:gd name="connsiteY42" fmla="*/ 53788 h 521332"/>
                <a:gd name="connsiteX43" fmla="*/ 4282371 w 4857491"/>
                <a:gd name="connsiteY43" fmla="*/ 33101 h 521332"/>
                <a:gd name="connsiteX44" fmla="*/ 4336159 w 4857491"/>
                <a:gd name="connsiteY44" fmla="*/ 8275 h 521332"/>
                <a:gd name="connsiteX45" fmla="*/ 4373397 w 4857491"/>
                <a:gd name="connsiteY45" fmla="*/ 0 h 521332"/>
                <a:gd name="connsiteX46" fmla="*/ 4423048 w 4857491"/>
                <a:gd name="connsiteY46" fmla="*/ 4138 h 521332"/>
                <a:gd name="connsiteX47" fmla="*/ 4547174 w 4857491"/>
                <a:gd name="connsiteY47" fmla="*/ 49651 h 521332"/>
                <a:gd name="connsiteX48" fmla="*/ 4720952 w 4857491"/>
                <a:gd name="connsiteY48" fmla="*/ 128264 h 521332"/>
                <a:gd name="connsiteX49" fmla="*/ 4811978 w 4857491"/>
                <a:gd name="connsiteY49" fmla="*/ 182053 h 521332"/>
                <a:gd name="connsiteX50" fmla="*/ 4840941 w 4857491"/>
                <a:gd name="connsiteY50" fmla="*/ 206878 h 521332"/>
                <a:gd name="connsiteX51" fmla="*/ 4857491 w 4857491"/>
                <a:gd name="connsiteY51" fmla="*/ 235841 h 521332"/>
                <a:gd name="connsiteX52" fmla="*/ 4857491 w 4857491"/>
                <a:gd name="connsiteY52" fmla="*/ 260666 h 521332"/>
                <a:gd name="connsiteX53" fmla="*/ 4849216 w 4857491"/>
                <a:gd name="connsiteY53" fmla="*/ 289629 h 521332"/>
                <a:gd name="connsiteX54" fmla="*/ 4832666 w 4857491"/>
                <a:gd name="connsiteY54" fmla="*/ 314454 h 521332"/>
                <a:gd name="connsiteX55" fmla="*/ 4795428 w 4857491"/>
                <a:gd name="connsiteY55" fmla="*/ 331005 h 521332"/>
                <a:gd name="connsiteX56" fmla="*/ 4696126 w 4857491"/>
                <a:gd name="connsiteY56" fmla="*/ 335142 h 521332"/>
                <a:gd name="connsiteX57" fmla="*/ 4501661 w 4857491"/>
                <a:gd name="connsiteY57" fmla="*/ 314454 h 521332"/>
                <a:gd name="connsiteX58" fmla="*/ 4282371 w 4857491"/>
                <a:gd name="connsiteY58" fmla="*/ 289629 h 521332"/>
                <a:gd name="connsiteX59" fmla="*/ 4001017 w 4857491"/>
                <a:gd name="connsiteY59" fmla="*/ 281354 h 521332"/>
                <a:gd name="connsiteX60" fmla="*/ 3479685 w 4857491"/>
                <a:gd name="connsiteY60" fmla="*/ 273079 h 521332"/>
                <a:gd name="connsiteX61" fmla="*/ 3082479 w 4857491"/>
                <a:gd name="connsiteY61" fmla="*/ 268941 h 521332"/>
                <a:gd name="connsiteX62" fmla="*/ 2354269 w 4857491"/>
                <a:gd name="connsiteY62" fmla="*/ 273079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857491" h="521332">
                  <a:moveTo>
                    <a:pt x="2354269" y="273079"/>
                  </a:moveTo>
                  <a:lnTo>
                    <a:pt x="1952926" y="297904"/>
                  </a:lnTo>
                  <a:lnTo>
                    <a:pt x="1609509" y="331005"/>
                  </a:lnTo>
                  <a:lnTo>
                    <a:pt x="1286780" y="364105"/>
                  </a:lnTo>
                  <a:lnTo>
                    <a:pt x="1046802" y="393068"/>
                  </a:lnTo>
                  <a:lnTo>
                    <a:pt x="790273" y="434444"/>
                  </a:lnTo>
                  <a:lnTo>
                    <a:pt x="703384" y="455131"/>
                  </a:lnTo>
                  <a:lnTo>
                    <a:pt x="653734" y="471682"/>
                  </a:lnTo>
                  <a:lnTo>
                    <a:pt x="604083" y="492369"/>
                  </a:lnTo>
                  <a:lnTo>
                    <a:pt x="562707" y="504782"/>
                  </a:lnTo>
                  <a:lnTo>
                    <a:pt x="508919" y="517195"/>
                  </a:lnTo>
                  <a:lnTo>
                    <a:pt x="484094" y="521332"/>
                  </a:lnTo>
                  <a:lnTo>
                    <a:pt x="446856" y="517195"/>
                  </a:lnTo>
                  <a:lnTo>
                    <a:pt x="405480" y="504782"/>
                  </a:lnTo>
                  <a:lnTo>
                    <a:pt x="355830" y="484094"/>
                  </a:lnTo>
                  <a:lnTo>
                    <a:pt x="268941" y="434444"/>
                  </a:lnTo>
                  <a:lnTo>
                    <a:pt x="165502" y="355830"/>
                  </a:lnTo>
                  <a:lnTo>
                    <a:pt x="99301" y="297904"/>
                  </a:lnTo>
                  <a:lnTo>
                    <a:pt x="28963" y="227566"/>
                  </a:lnTo>
                  <a:lnTo>
                    <a:pt x="8275" y="198603"/>
                  </a:lnTo>
                  <a:lnTo>
                    <a:pt x="0" y="177915"/>
                  </a:lnTo>
                  <a:lnTo>
                    <a:pt x="4137" y="161365"/>
                  </a:lnTo>
                  <a:lnTo>
                    <a:pt x="16550" y="161365"/>
                  </a:lnTo>
                  <a:lnTo>
                    <a:pt x="53788" y="177915"/>
                  </a:lnTo>
                  <a:lnTo>
                    <a:pt x="119989" y="202740"/>
                  </a:lnTo>
                  <a:lnTo>
                    <a:pt x="165502" y="223428"/>
                  </a:lnTo>
                  <a:lnTo>
                    <a:pt x="235840" y="244116"/>
                  </a:lnTo>
                  <a:lnTo>
                    <a:pt x="306179" y="260666"/>
                  </a:lnTo>
                  <a:lnTo>
                    <a:pt x="376517" y="273079"/>
                  </a:lnTo>
                  <a:lnTo>
                    <a:pt x="450993" y="273079"/>
                  </a:lnTo>
                  <a:lnTo>
                    <a:pt x="719935" y="223428"/>
                  </a:lnTo>
                  <a:lnTo>
                    <a:pt x="885437" y="202740"/>
                  </a:lnTo>
                  <a:lnTo>
                    <a:pt x="1228854" y="182053"/>
                  </a:lnTo>
                  <a:lnTo>
                    <a:pt x="1675710" y="157227"/>
                  </a:lnTo>
                  <a:lnTo>
                    <a:pt x="1837075" y="136539"/>
                  </a:lnTo>
                  <a:lnTo>
                    <a:pt x="2337719" y="111714"/>
                  </a:lnTo>
                  <a:lnTo>
                    <a:pt x="2941802" y="91026"/>
                  </a:lnTo>
                  <a:lnTo>
                    <a:pt x="3132130" y="95164"/>
                  </a:lnTo>
                  <a:lnTo>
                    <a:pt x="3367971" y="78614"/>
                  </a:lnTo>
                  <a:lnTo>
                    <a:pt x="3616224" y="70339"/>
                  </a:lnTo>
                  <a:lnTo>
                    <a:pt x="3943091" y="70339"/>
                  </a:lnTo>
                  <a:lnTo>
                    <a:pt x="4096181" y="78614"/>
                  </a:lnTo>
                  <a:lnTo>
                    <a:pt x="4207895" y="53788"/>
                  </a:lnTo>
                  <a:lnTo>
                    <a:pt x="4282371" y="33101"/>
                  </a:lnTo>
                  <a:lnTo>
                    <a:pt x="4336159" y="8275"/>
                  </a:lnTo>
                  <a:lnTo>
                    <a:pt x="4373397" y="0"/>
                  </a:lnTo>
                  <a:lnTo>
                    <a:pt x="4423048" y="4138"/>
                  </a:lnTo>
                  <a:lnTo>
                    <a:pt x="4547174" y="49651"/>
                  </a:lnTo>
                  <a:lnTo>
                    <a:pt x="4720952" y="128264"/>
                  </a:lnTo>
                  <a:lnTo>
                    <a:pt x="4811978" y="182053"/>
                  </a:lnTo>
                  <a:lnTo>
                    <a:pt x="4840941" y="206878"/>
                  </a:lnTo>
                  <a:lnTo>
                    <a:pt x="4857491" y="235841"/>
                  </a:lnTo>
                  <a:lnTo>
                    <a:pt x="4857491" y="260666"/>
                  </a:lnTo>
                  <a:lnTo>
                    <a:pt x="4849216" y="289629"/>
                  </a:lnTo>
                  <a:lnTo>
                    <a:pt x="4832666" y="314454"/>
                  </a:lnTo>
                  <a:lnTo>
                    <a:pt x="4795428" y="331005"/>
                  </a:lnTo>
                  <a:lnTo>
                    <a:pt x="4696126" y="335142"/>
                  </a:lnTo>
                  <a:lnTo>
                    <a:pt x="4501661" y="314454"/>
                  </a:lnTo>
                  <a:lnTo>
                    <a:pt x="4282371" y="289629"/>
                  </a:lnTo>
                  <a:lnTo>
                    <a:pt x="4001017" y="281354"/>
                  </a:lnTo>
                  <a:lnTo>
                    <a:pt x="3479685" y="273079"/>
                  </a:lnTo>
                  <a:lnTo>
                    <a:pt x="3082479" y="268941"/>
                  </a:lnTo>
                  <a:lnTo>
                    <a:pt x="2354269" y="2730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909601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8D94148-D9C9-421B-BEA4-0ABF6603903F}"/>
              </a:ext>
            </a:extLst>
          </p:cNvPr>
          <p:cNvGrpSpPr/>
          <p:nvPr/>
        </p:nvGrpSpPr>
        <p:grpSpPr>
          <a:xfrm>
            <a:off x="3957639" y="1700213"/>
            <a:ext cx="4635501" cy="4300537"/>
            <a:chOff x="3957639" y="1700213"/>
            <a:chExt cx="4635501" cy="4300537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BF0D3185-712D-4B56-9A6B-99966CF9F6FA}"/>
                </a:ext>
              </a:extLst>
            </p:cNvPr>
            <p:cNvSpPr/>
            <p:nvPr/>
          </p:nvSpPr>
          <p:spPr>
            <a:xfrm>
              <a:off x="5151439" y="1700213"/>
              <a:ext cx="1581150" cy="1611313"/>
            </a:xfrm>
            <a:custGeom>
              <a:avLst/>
              <a:gdLst>
                <a:gd name="connsiteX0" fmla="*/ 1054894 w 1581150"/>
                <a:gd name="connsiteY0" fmla="*/ 828675 h 1612106"/>
                <a:gd name="connsiteX1" fmla="*/ 788194 w 1581150"/>
                <a:gd name="connsiteY1" fmla="*/ 1062037 h 1612106"/>
                <a:gd name="connsiteX2" fmla="*/ 597694 w 1581150"/>
                <a:gd name="connsiteY2" fmla="*/ 1216818 h 1612106"/>
                <a:gd name="connsiteX3" fmla="*/ 361950 w 1581150"/>
                <a:gd name="connsiteY3" fmla="*/ 1385887 h 1612106"/>
                <a:gd name="connsiteX4" fmla="*/ 226219 w 1581150"/>
                <a:gd name="connsiteY4" fmla="*/ 1485900 h 1612106"/>
                <a:gd name="connsiteX5" fmla="*/ 107157 w 1581150"/>
                <a:gd name="connsiteY5" fmla="*/ 1569243 h 1612106"/>
                <a:gd name="connsiteX6" fmla="*/ 47625 w 1581150"/>
                <a:gd name="connsiteY6" fmla="*/ 1607343 h 1612106"/>
                <a:gd name="connsiteX7" fmla="*/ 23813 w 1581150"/>
                <a:gd name="connsiteY7" fmla="*/ 1612106 h 1612106"/>
                <a:gd name="connsiteX8" fmla="*/ 7144 w 1581150"/>
                <a:gd name="connsiteY8" fmla="*/ 1609725 h 1612106"/>
                <a:gd name="connsiteX9" fmla="*/ 0 w 1581150"/>
                <a:gd name="connsiteY9" fmla="*/ 1600200 h 1612106"/>
                <a:gd name="connsiteX10" fmla="*/ 4763 w 1581150"/>
                <a:gd name="connsiteY10" fmla="*/ 1574006 h 1612106"/>
                <a:gd name="connsiteX11" fmla="*/ 16669 w 1581150"/>
                <a:gd name="connsiteY11" fmla="*/ 1550193 h 1612106"/>
                <a:gd name="connsiteX12" fmla="*/ 80963 w 1581150"/>
                <a:gd name="connsiteY12" fmla="*/ 1495425 h 1612106"/>
                <a:gd name="connsiteX13" fmla="*/ 219075 w 1581150"/>
                <a:gd name="connsiteY13" fmla="*/ 1373981 h 1612106"/>
                <a:gd name="connsiteX14" fmla="*/ 340519 w 1581150"/>
                <a:gd name="connsiteY14" fmla="*/ 1266825 h 1612106"/>
                <a:gd name="connsiteX15" fmla="*/ 500063 w 1581150"/>
                <a:gd name="connsiteY15" fmla="*/ 1109662 h 1612106"/>
                <a:gd name="connsiteX16" fmla="*/ 631032 w 1581150"/>
                <a:gd name="connsiteY16" fmla="*/ 973931 h 1612106"/>
                <a:gd name="connsiteX17" fmla="*/ 762000 w 1581150"/>
                <a:gd name="connsiteY17" fmla="*/ 838200 h 1612106"/>
                <a:gd name="connsiteX18" fmla="*/ 835819 w 1581150"/>
                <a:gd name="connsiteY18" fmla="*/ 754856 h 1612106"/>
                <a:gd name="connsiteX19" fmla="*/ 952500 w 1581150"/>
                <a:gd name="connsiteY19" fmla="*/ 595312 h 1612106"/>
                <a:gd name="connsiteX20" fmla="*/ 1054894 w 1581150"/>
                <a:gd name="connsiteY20" fmla="*/ 452437 h 1612106"/>
                <a:gd name="connsiteX21" fmla="*/ 1121569 w 1581150"/>
                <a:gd name="connsiteY21" fmla="*/ 335756 h 1612106"/>
                <a:gd name="connsiteX22" fmla="*/ 1150144 w 1581150"/>
                <a:gd name="connsiteY22" fmla="*/ 280987 h 1612106"/>
                <a:gd name="connsiteX23" fmla="*/ 1171575 w 1581150"/>
                <a:gd name="connsiteY23" fmla="*/ 228600 h 1612106"/>
                <a:gd name="connsiteX24" fmla="*/ 1178719 w 1581150"/>
                <a:gd name="connsiteY24" fmla="*/ 200025 h 1612106"/>
                <a:gd name="connsiteX25" fmla="*/ 1178719 w 1581150"/>
                <a:gd name="connsiteY25" fmla="*/ 190500 h 1612106"/>
                <a:gd name="connsiteX26" fmla="*/ 1166813 w 1581150"/>
                <a:gd name="connsiteY26" fmla="*/ 166687 h 1612106"/>
                <a:gd name="connsiteX27" fmla="*/ 1104900 w 1581150"/>
                <a:gd name="connsiteY27" fmla="*/ 97631 h 1612106"/>
                <a:gd name="connsiteX28" fmla="*/ 1066800 w 1581150"/>
                <a:gd name="connsiteY28" fmla="*/ 61912 h 1612106"/>
                <a:gd name="connsiteX29" fmla="*/ 1054894 w 1581150"/>
                <a:gd name="connsiteY29" fmla="*/ 42862 h 1612106"/>
                <a:gd name="connsiteX30" fmla="*/ 1050132 w 1581150"/>
                <a:gd name="connsiteY30" fmla="*/ 23812 h 1612106"/>
                <a:gd name="connsiteX31" fmla="*/ 1054894 w 1581150"/>
                <a:gd name="connsiteY31" fmla="*/ 11906 h 1612106"/>
                <a:gd name="connsiteX32" fmla="*/ 1057275 w 1581150"/>
                <a:gd name="connsiteY32" fmla="*/ 4762 h 1612106"/>
                <a:gd name="connsiteX33" fmla="*/ 1071563 w 1581150"/>
                <a:gd name="connsiteY33" fmla="*/ 0 h 1612106"/>
                <a:gd name="connsiteX34" fmla="*/ 1107282 w 1581150"/>
                <a:gd name="connsiteY34" fmla="*/ 7143 h 1612106"/>
                <a:gd name="connsiteX35" fmla="*/ 1183482 w 1581150"/>
                <a:gd name="connsiteY35" fmla="*/ 28575 h 1612106"/>
                <a:gd name="connsiteX36" fmla="*/ 1290638 w 1581150"/>
                <a:gd name="connsiteY36" fmla="*/ 66675 h 1612106"/>
                <a:gd name="connsiteX37" fmla="*/ 1343025 w 1581150"/>
                <a:gd name="connsiteY37" fmla="*/ 88106 h 1612106"/>
                <a:gd name="connsiteX38" fmla="*/ 1402557 w 1581150"/>
                <a:gd name="connsiteY38" fmla="*/ 114300 h 1612106"/>
                <a:gd name="connsiteX39" fmla="*/ 1447800 w 1581150"/>
                <a:gd name="connsiteY39" fmla="*/ 138112 h 1612106"/>
                <a:gd name="connsiteX40" fmla="*/ 1473994 w 1581150"/>
                <a:gd name="connsiteY40" fmla="*/ 152400 h 1612106"/>
                <a:gd name="connsiteX41" fmla="*/ 1507332 w 1581150"/>
                <a:gd name="connsiteY41" fmla="*/ 176212 h 1612106"/>
                <a:gd name="connsiteX42" fmla="*/ 1528763 w 1581150"/>
                <a:gd name="connsiteY42" fmla="*/ 197643 h 1612106"/>
                <a:gd name="connsiteX43" fmla="*/ 1552575 w 1581150"/>
                <a:gd name="connsiteY43" fmla="*/ 223837 h 1612106"/>
                <a:gd name="connsiteX44" fmla="*/ 1571625 w 1581150"/>
                <a:gd name="connsiteY44" fmla="*/ 250031 h 1612106"/>
                <a:gd name="connsiteX45" fmla="*/ 1578769 w 1581150"/>
                <a:gd name="connsiteY45" fmla="*/ 271462 h 1612106"/>
                <a:gd name="connsiteX46" fmla="*/ 1581150 w 1581150"/>
                <a:gd name="connsiteY46" fmla="*/ 290512 h 1612106"/>
                <a:gd name="connsiteX47" fmla="*/ 1576388 w 1581150"/>
                <a:gd name="connsiteY47" fmla="*/ 319087 h 1612106"/>
                <a:gd name="connsiteX48" fmla="*/ 1512094 w 1581150"/>
                <a:gd name="connsiteY48" fmla="*/ 330993 h 1612106"/>
                <a:gd name="connsiteX49" fmla="*/ 1435894 w 1581150"/>
                <a:gd name="connsiteY49" fmla="*/ 411956 h 1612106"/>
                <a:gd name="connsiteX50" fmla="*/ 1271588 w 1581150"/>
                <a:gd name="connsiteY50" fmla="*/ 604837 h 1612106"/>
                <a:gd name="connsiteX51" fmla="*/ 1054894 w 1581150"/>
                <a:gd name="connsiteY51" fmla="*/ 828675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81150" h="1612106">
                  <a:moveTo>
                    <a:pt x="1054894" y="828675"/>
                  </a:moveTo>
                  <a:lnTo>
                    <a:pt x="788194" y="1062037"/>
                  </a:lnTo>
                  <a:lnTo>
                    <a:pt x="597694" y="1216818"/>
                  </a:lnTo>
                  <a:lnTo>
                    <a:pt x="361950" y="1385887"/>
                  </a:lnTo>
                  <a:lnTo>
                    <a:pt x="226219" y="1485900"/>
                  </a:lnTo>
                  <a:lnTo>
                    <a:pt x="107157" y="1569243"/>
                  </a:lnTo>
                  <a:lnTo>
                    <a:pt x="47625" y="1607343"/>
                  </a:lnTo>
                  <a:lnTo>
                    <a:pt x="23813" y="1612106"/>
                  </a:lnTo>
                  <a:lnTo>
                    <a:pt x="7144" y="1609725"/>
                  </a:lnTo>
                  <a:lnTo>
                    <a:pt x="0" y="1600200"/>
                  </a:lnTo>
                  <a:lnTo>
                    <a:pt x="4763" y="1574006"/>
                  </a:lnTo>
                  <a:lnTo>
                    <a:pt x="16669" y="1550193"/>
                  </a:lnTo>
                  <a:lnTo>
                    <a:pt x="80963" y="1495425"/>
                  </a:lnTo>
                  <a:lnTo>
                    <a:pt x="219075" y="1373981"/>
                  </a:lnTo>
                  <a:lnTo>
                    <a:pt x="340519" y="1266825"/>
                  </a:lnTo>
                  <a:lnTo>
                    <a:pt x="500063" y="1109662"/>
                  </a:lnTo>
                  <a:lnTo>
                    <a:pt x="631032" y="973931"/>
                  </a:lnTo>
                  <a:lnTo>
                    <a:pt x="762000" y="838200"/>
                  </a:lnTo>
                  <a:lnTo>
                    <a:pt x="835819" y="754856"/>
                  </a:lnTo>
                  <a:lnTo>
                    <a:pt x="952500" y="595312"/>
                  </a:lnTo>
                  <a:lnTo>
                    <a:pt x="1054894" y="452437"/>
                  </a:lnTo>
                  <a:lnTo>
                    <a:pt x="1121569" y="335756"/>
                  </a:lnTo>
                  <a:lnTo>
                    <a:pt x="1150144" y="280987"/>
                  </a:lnTo>
                  <a:lnTo>
                    <a:pt x="1171575" y="228600"/>
                  </a:lnTo>
                  <a:lnTo>
                    <a:pt x="1178719" y="200025"/>
                  </a:lnTo>
                  <a:lnTo>
                    <a:pt x="1178719" y="190500"/>
                  </a:lnTo>
                  <a:lnTo>
                    <a:pt x="1166813" y="166687"/>
                  </a:lnTo>
                  <a:lnTo>
                    <a:pt x="1104900" y="97631"/>
                  </a:lnTo>
                  <a:lnTo>
                    <a:pt x="1066800" y="61912"/>
                  </a:lnTo>
                  <a:lnTo>
                    <a:pt x="1054894" y="42862"/>
                  </a:lnTo>
                  <a:lnTo>
                    <a:pt x="1050132" y="23812"/>
                  </a:lnTo>
                  <a:lnTo>
                    <a:pt x="1054894" y="11906"/>
                  </a:lnTo>
                  <a:lnTo>
                    <a:pt x="1057275" y="4762"/>
                  </a:lnTo>
                  <a:lnTo>
                    <a:pt x="1071563" y="0"/>
                  </a:lnTo>
                  <a:lnTo>
                    <a:pt x="1107282" y="7143"/>
                  </a:lnTo>
                  <a:lnTo>
                    <a:pt x="1183482" y="28575"/>
                  </a:lnTo>
                  <a:lnTo>
                    <a:pt x="1290638" y="66675"/>
                  </a:lnTo>
                  <a:lnTo>
                    <a:pt x="1343025" y="88106"/>
                  </a:lnTo>
                  <a:lnTo>
                    <a:pt x="1402557" y="114300"/>
                  </a:lnTo>
                  <a:lnTo>
                    <a:pt x="1447800" y="138112"/>
                  </a:lnTo>
                  <a:lnTo>
                    <a:pt x="1473994" y="152400"/>
                  </a:lnTo>
                  <a:lnTo>
                    <a:pt x="1507332" y="176212"/>
                  </a:lnTo>
                  <a:lnTo>
                    <a:pt x="1528763" y="197643"/>
                  </a:lnTo>
                  <a:lnTo>
                    <a:pt x="1552575" y="223837"/>
                  </a:lnTo>
                  <a:lnTo>
                    <a:pt x="1571625" y="250031"/>
                  </a:lnTo>
                  <a:lnTo>
                    <a:pt x="1578769" y="271462"/>
                  </a:lnTo>
                  <a:lnTo>
                    <a:pt x="1581150" y="290512"/>
                  </a:lnTo>
                  <a:lnTo>
                    <a:pt x="1576388" y="319087"/>
                  </a:lnTo>
                  <a:lnTo>
                    <a:pt x="1512094" y="330993"/>
                  </a:lnTo>
                  <a:lnTo>
                    <a:pt x="1435894" y="411956"/>
                  </a:lnTo>
                  <a:lnTo>
                    <a:pt x="1271588" y="604837"/>
                  </a:lnTo>
                  <a:lnTo>
                    <a:pt x="1054894" y="8286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CA074E95-FCED-47BA-9836-27A1BBB54DD9}"/>
                </a:ext>
              </a:extLst>
            </p:cNvPr>
            <p:cNvSpPr/>
            <p:nvPr/>
          </p:nvSpPr>
          <p:spPr>
            <a:xfrm>
              <a:off x="4198940" y="1876426"/>
              <a:ext cx="1127125" cy="403225"/>
            </a:xfrm>
            <a:custGeom>
              <a:avLst/>
              <a:gdLst>
                <a:gd name="connsiteX0" fmla="*/ 469106 w 1128712"/>
                <a:gd name="connsiteY0" fmla="*/ 307181 h 402431"/>
                <a:gd name="connsiteX1" fmla="*/ 97631 w 1128712"/>
                <a:gd name="connsiteY1" fmla="*/ 402431 h 402431"/>
                <a:gd name="connsiteX2" fmla="*/ 0 w 1128712"/>
                <a:gd name="connsiteY2" fmla="*/ 214312 h 402431"/>
                <a:gd name="connsiteX3" fmla="*/ 190500 w 1128712"/>
                <a:gd name="connsiteY3" fmla="*/ 204787 h 402431"/>
                <a:gd name="connsiteX4" fmla="*/ 316706 w 1128712"/>
                <a:gd name="connsiteY4" fmla="*/ 190500 h 402431"/>
                <a:gd name="connsiteX5" fmla="*/ 471487 w 1128712"/>
                <a:gd name="connsiteY5" fmla="*/ 157162 h 402431"/>
                <a:gd name="connsiteX6" fmla="*/ 578644 w 1128712"/>
                <a:gd name="connsiteY6" fmla="*/ 130968 h 402431"/>
                <a:gd name="connsiteX7" fmla="*/ 631031 w 1128712"/>
                <a:gd name="connsiteY7" fmla="*/ 114300 h 402431"/>
                <a:gd name="connsiteX8" fmla="*/ 669131 w 1128712"/>
                <a:gd name="connsiteY8" fmla="*/ 97631 h 402431"/>
                <a:gd name="connsiteX9" fmla="*/ 716756 w 1128712"/>
                <a:gd name="connsiteY9" fmla="*/ 61912 h 402431"/>
                <a:gd name="connsiteX10" fmla="*/ 757237 w 1128712"/>
                <a:gd name="connsiteY10" fmla="*/ 23812 h 402431"/>
                <a:gd name="connsiteX11" fmla="*/ 778669 w 1128712"/>
                <a:gd name="connsiteY11" fmla="*/ 7143 h 402431"/>
                <a:gd name="connsiteX12" fmla="*/ 804862 w 1128712"/>
                <a:gd name="connsiteY12" fmla="*/ 0 h 402431"/>
                <a:gd name="connsiteX13" fmla="*/ 838200 w 1128712"/>
                <a:gd name="connsiteY13" fmla="*/ 4762 h 402431"/>
                <a:gd name="connsiteX14" fmla="*/ 873919 w 1128712"/>
                <a:gd name="connsiteY14" fmla="*/ 14287 h 402431"/>
                <a:gd name="connsiteX15" fmla="*/ 940594 w 1128712"/>
                <a:gd name="connsiteY15" fmla="*/ 50006 h 402431"/>
                <a:gd name="connsiteX16" fmla="*/ 1050131 w 1128712"/>
                <a:gd name="connsiteY16" fmla="*/ 116681 h 402431"/>
                <a:gd name="connsiteX17" fmla="*/ 1097756 w 1128712"/>
                <a:gd name="connsiteY17" fmla="*/ 157162 h 402431"/>
                <a:gd name="connsiteX18" fmla="*/ 1121569 w 1128712"/>
                <a:gd name="connsiteY18" fmla="*/ 188118 h 402431"/>
                <a:gd name="connsiteX19" fmla="*/ 1128712 w 1128712"/>
                <a:gd name="connsiteY19" fmla="*/ 214312 h 402431"/>
                <a:gd name="connsiteX20" fmla="*/ 1126331 w 1128712"/>
                <a:gd name="connsiteY20" fmla="*/ 245268 h 402431"/>
                <a:gd name="connsiteX21" fmla="*/ 1112044 w 1128712"/>
                <a:gd name="connsiteY21" fmla="*/ 273843 h 402431"/>
                <a:gd name="connsiteX22" fmla="*/ 1083469 w 1128712"/>
                <a:gd name="connsiteY22" fmla="*/ 292893 h 402431"/>
                <a:gd name="connsiteX23" fmla="*/ 1040606 w 1128712"/>
                <a:gd name="connsiteY23" fmla="*/ 311943 h 402431"/>
                <a:gd name="connsiteX24" fmla="*/ 1007269 w 1128712"/>
                <a:gd name="connsiteY24" fmla="*/ 342900 h 402431"/>
                <a:gd name="connsiteX25" fmla="*/ 714375 w 1128712"/>
                <a:gd name="connsiteY25" fmla="*/ 250031 h 402431"/>
                <a:gd name="connsiteX26" fmla="*/ 469106 w 1128712"/>
                <a:gd name="connsiteY26" fmla="*/ 30718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28712" h="402431">
                  <a:moveTo>
                    <a:pt x="469106" y="307181"/>
                  </a:moveTo>
                  <a:lnTo>
                    <a:pt x="97631" y="402431"/>
                  </a:lnTo>
                  <a:lnTo>
                    <a:pt x="0" y="214312"/>
                  </a:lnTo>
                  <a:lnTo>
                    <a:pt x="190500" y="204787"/>
                  </a:lnTo>
                  <a:lnTo>
                    <a:pt x="316706" y="190500"/>
                  </a:lnTo>
                  <a:lnTo>
                    <a:pt x="471487" y="157162"/>
                  </a:lnTo>
                  <a:lnTo>
                    <a:pt x="578644" y="130968"/>
                  </a:lnTo>
                  <a:lnTo>
                    <a:pt x="631031" y="114300"/>
                  </a:lnTo>
                  <a:lnTo>
                    <a:pt x="669131" y="97631"/>
                  </a:lnTo>
                  <a:lnTo>
                    <a:pt x="716756" y="61912"/>
                  </a:lnTo>
                  <a:lnTo>
                    <a:pt x="757237" y="23812"/>
                  </a:lnTo>
                  <a:lnTo>
                    <a:pt x="778669" y="7143"/>
                  </a:lnTo>
                  <a:lnTo>
                    <a:pt x="804862" y="0"/>
                  </a:lnTo>
                  <a:lnTo>
                    <a:pt x="838200" y="4762"/>
                  </a:lnTo>
                  <a:lnTo>
                    <a:pt x="873919" y="14287"/>
                  </a:lnTo>
                  <a:lnTo>
                    <a:pt x="940594" y="50006"/>
                  </a:lnTo>
                  <a:lnTo>
                    <a:pt x="1050131" y="116681"/>
                  </a:lnTo>
                  <a:lnTo>
                    <a:pt x="1097756" y="157162"/>
                  </a:lnTo>
                  <a:lnTo>
                    <a:pt x="1121569" y="188118"/>
                  </a:lnTo>
                  <a:lnTo>
                    <a:pt x="1128712" y="214312"/>
                  </a:lnTo>
                  <a:lnTo>
                    <a:pt x="1126331" y="245268"/>
                  </a:lnTo>
                  <a:lnTo>
                    <a:pt x="1112044" y="273843"/>
                  </a:lnTo>
                  <a:lnTo>
                    <a:pt x="1083469" y="292893"/>
                  </a:lnTo>
                  <a:lnTo>
                    <a:pt x="1040606" y="311943"/>
                  </a:lnTo>
                  <a:lnTo>
                    <a:pt x="1007269" y="342900"/>
                  </a:lnTo>
                  <a:lnTo>
                    <a:pt x="714375" y="250031"/>
                  </a:lnTo>
                  <a:lnTo>
                    <a:pt x="469106" y="3071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6">
              <a:extLst>
                <a:ext uri="{FF2B5EF4-FFF2-40B4-BE49-F238E27FC236}">
                  <a16:creationId xmlns:a16="http://schemas.microsoft.com/office/drawing/2014/main" id="{879C43BA-63ED-4161-B684-D53F91FEECCF}"/>
                </a:ext>
              </a:extLst>
            </p:cNvPr>
            <p:cNvSpPr/>
            <p:nvPr/>
          </p:nvSpPr>
          <p:spPr>
            <a:xfrm>
              <a:off x="4686301" y="2101850"/>
              <a:ext cx="533400" cy="933450"/>
            </a:xfrm>
            <a:custGeom>
              <a:avLst/>
              <a:gdLst>
                <a:gd name="connsiteX0" fmla="*/ 342900 w 533400"/>
                <a:gd name="connsiteY0" fmla="*/ 464344 h 933450"/>
                <a:gd name="connsiteX1" fmla="*/ 211931 w 533400"/>
                <a:gd name="connsiteY1" fmla="*/ 688182 h 933450"/>
                <a:gd name="connsiteX2" fmla="*/ 121444 w 533400"/>
                <a:gd name="connsiteY2" fmla="*/ 845344 h 933450"/>
                <a:gd name="connsiteX3" fmla="*/ 80963 w 533400"/>
                <a:gd name="connsiteY3" fmla="*/ 933450 h 933450"/>
                <a:gd name="connsiteX4" fmla="*/ 0 w 533400"/>
                <a:gd name="connsiteY4" fmla="*/ 926307 h 933450"/>
                <a:gd name="connsiteX5" fmla="*/ 19050 w 533400"/>
                <a:gd name="connsiteY5" fmla="*/ 878682 h 933450"/>
                <a:gd name="connsiteX6" fmla="*/ 90488 w 533400"/>
                <a:gd name="connsiteY6" fmla="*/ 683419 h 933450"/>
                <a:gd name="connsiteX7" fmla="*/ 147638 w 533400"/>
                <a:gd name="connsiteY7" fmla="*/ 504825 h 933450"/>
                <a:gd name="connsiteX8" fmla="*/ 173831 w 533400"/>
                <a:gd name="connsiteY8" fmla="*/ 397669 h 933450"/>
                <a:gd name="connsiteX9" fmla="*/ 190500 w 533400"/>
                <a:gd name="connsiteY9" fmla="*/ 307182 h 933450"/>
                <a:gd name="connsiteX10" fmla="*/ 204788 w 533400"/>
                <a:gd name="connsiteY10" fmla="*/ 202407 h 933450"/>
                <a:gd name="connsiteX11" fmla="*/ 216694 w 533400"/>
                <a:gd name="connsiteY11" fmla="*/ 119063 h 933450"/>
                <a:gd name="connsiteX12" fmla="*/ 216694 w 533400"/>
                <a:gd name="connsiteY12" fmla="*/ 88107 h 933450"/>
                <a:gd name="connsiteX13" fmla="*/ 209550 w 533400"/>
                <a:gd name="connsiteY13" fmla="*/ 57150 h 933450"/>
                <a:gd name="connsiteX14" fmla="*/ 166688 w 533400"/>
                <a:gd name="connsiteY14" fmla="*/ 0 h 933450"/>
                <a:gd name="connsiteX15" fmla="*/ 533400 w 533400"/>
                <a:gd name="connsiteY15" fmla="*/ 69057 h 933450"/>
                <a:gd name="connsiteX16" fmla="*/ 519113 w 533400"/>
                <a:gd name="connsiteY16" fmla="*/ 116682 h 933450"/>
                <a:gd name="connsiteX17" fmla="*/ 485775 w 533400"/>
                <a:gd name="connsiteY17" fmla="*/ 176213 h 933450"/>
                <a:gd name="connsiteX18" fmla="*/ 445294 w 533400"/>
                <a:gd name="connsiteY18" fmla="*/ 257175 h 933450"/>
                <a:gd name="connsiteX19" fmla="*/ 342900 w 533400"/>
                <a:gd name="connsiteY19" fmla="*/ 464344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33450">
                  <a:moveTo>
                    <a:pt x="342900" y="464344"/>
                  </a:moveTo>
                  <a:lnTo>
                    <a:pt x="211931" y="688182"/>
                  </a:lnTo>
                  <a:lnTo>
                    <a:pt x="121444" y="845344"/>
                  </a:lnTo>
                  <a:lnTo>
                    <a:pt x="80963" y="933450"/>
                  </a:lnTo>
                  <a:lnTo>
                    <a:pt x="0" y="926307"/>
                  </a:lnTo>
                  <a:lnTo>
                    <a:pt x="19050" y="878682"/>
                  </a:lnTo>
                  <a:lnTo>
                    <a:pt x="90488" y="683419"/>
                  </a:lnTo>
                  <a:lnTo>
                    <a:pt x="147638" y="504825"/>
                  </a:lnTo>
                  <a:lnTo>
                    <a:pt x="173831" y="397669"/>
                  </a:lnTo>
                  <a:lnTo>
                    <a:pt x="190500" y="307182"/>
                  </a:lnTo>
                  <a:lnTo>
                    <a:pt x="204788" y="202407"/>
                  </a:lnTo>
                  <a:lnTo>
                    <a:pt x="216694" y="119063"/>
                  </a:lnTo>
                  <a:lnTo>
                    <a:pt x="216694" y="88107"/>
                  </a:lnTo>
                  <a:lnTo>
                    <a:pt x="209550" y="57150"/>
                  </a:lnTo>
                  <a:lnTo>
                    <a:pt x="166688" y="0"/>
                  </a:lnTo>
                  <a:lnTo>
                    <a:pt x="533400" y="69057"/>
                  </a:lnTo>
                  <a:lnTo>
                    <a:pt x="519113" y="116682"/>
                  </a:lnTo>
                  <a:lnTo>
                    <a:pt x="485775" y="176213"/>
                  </a:lnTo>
                  <a:lnTo>
                    <a:pt x="445294" y="257175"/>
                  </a:lnTo>
                  <a:lnTo>
                    <a:pt x="342900" y="464344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7">
              <a:extLst>
                <a:ext uri="{FF2B5EF4-FFF2-40B4-BE49-F238E27FC236}">
                  <a16:creationId xmlns:a16="http://schemas.microsoft.com/office/drawing/2014/main" id="{D6796A03-648F-46C9-803E-8CBBA8D19F28}"/>
                </a:ext>
              </a:extLst>
            </p:cNvPr>
            <p:cNvSpPr/>
            <p:nvPr/>
          </p:nvSpPr>
          <p:spPr>
            <a:xfrm>
              <a:off x="4676776" y="2994026"/>
              <a:ext cx="452438" cy="727075"/>
            </a:xfrm>
            <a:custGeom>
              <a:avLst/>
              <a:gdLst>
                <a:gd name="connsiteX0" fmla="*/ 242888 w 452438"/>
                <a:gd name="connsiteY0" fmla="*/ 728662 h 728662"/>
                <a:gd name="connsiteX1" fmla="*/ 238125 w 452438"/>
                <a:gd name="connsiteY1" fmla="*/ 631031 h 728662"/>
                <a:gd name="connsiteX2" fmla="*/ 228600 w 452438"/>
                <a:gd name="connsiteY2" fmla="*/ 573881 h 728662"/>
                <a:gd name="connsiteX3" fmla="*/ 214313 w 452438"/>
                <a:gd name="connsiteY3" fmla="*/ 516731 h 728662"/>
                <a:gd name="connsiteX4" fmla="*/ 192881 w 452438"/>
                <a:gd name="connsiteY4" fmla="*/ 457200 h 728662"/>
                <a:gd name="connsiteX5" fmla="*/ 164306 w 452438"/>
                <a:gd name="connsiteY5" fmla="*/ 395287 h 728662"/>
                <a:gd name="connsiteX6" fmla="*/ 119063 w 452438"/>
                <a:gd name="connsiteY6" fmla="*/ 304800 h 728662"/>
                <a:gd name="connsiteX7" fmla="*/ 64294 w 452438"/>
                <a:gd name="connsiteY7" fmla="*/ 204787 h 728662"/>
                <a:gd name="connsiteX8" fmla="*/ 40481 w 452438"/>
                <a:gd name="connsiteY8" fmla="*/ 159544 h 728662"/>
                <a:gd name="connsiteX9" fmla="*/ 16669 w 452438"/>
                <a:gd name="connsiteY9" fmla="*/ 121444 h 728662"/>
                <a:gd name="connsiteX10" fmla="*/ 4763 w 452438"/>
                <a:gd name="connsiteY10" fmla="*/ 88106 h 728662"/>
                <a:gd name="connsiteX11" fmla="*/ 0 w 452438"/>
                <a:gd name="connsiteY11" fmla="*/ 54769 h 728662"/>
                <a:gd name="connsiteX12" fmla="*/ 28575 w 452438"/>
                <a:gd name="connsiteY12" fmla="*/ 0 h 728662"/>
                <a:gd name="connsiteX13" fmla="*/ 90488 w 452438"/>
                <a:gd name="connsiteY13" fmla="*/ 0 h 728662"/>
                <a:gd name="connsiteX14" fmla="*/ 90488 w 452438"/>
                <a:gd name="connsiteY14" fmla="*/ 40481 h 728662"/>
                <a:gd name="connsiteX15" fmla="*/ 95250 w 452438"/>
                <a:gd name="connsiteY15" fmla="*/ 64294 h 728662"/>
                <a:gd name="connsiteX16" fmla="*/ 111919 w 452438"/>
                <a:gd name="connsiteY16" fmla="*/ 92869 h 728662"/>
                <a:gd name="connsiteX17" fmla="*/ 157163 w 452438"/>
                <a:gd name="connsiteY17" fmla="*/ 150019 h 728662"/>
                <a:gd name="connsiteX18" fmla="*/ 221456 w 452438"/>
                <a:gd name="connsiteY18" fmla="*/ 247650 h 728662"/>
                <a:gd name="connsiteX19" fmla="*/ 288131 w 452438"/>
                <a:gd name="connsiteY19" fmla="*/ 342900 h 728662"/>
                <a:gd name="connsiteX20" fmla="*/ 340519 w 452438"/>
                <a:gd name="connsiteY20" fmla="*/ 423862 h 728662"/>
                <a:gd name="connsiteX21" fmla="*/ 378619 w 452438"/>
                <a:gd name="connsiteY21" fmla="*/ 495300 h 728662"/>
                <a:gd name="connsiteX22" fmla="*/ 404813 w 452438"/>
                <a:gd name="connsiteY22" fmla="*/ 545306 h 728662"/>
                <a:gd name="connsiteX23" fmla="*/ 423863 w 452438"/>
                <a:gd name="connsiteY23" fmla="*/ 602456 h 728662"/>
                <a:gd name="connsiteX24" fmla="*/ 452438 w 452438"/>
                <a:gd name="connsiteY24" fmla="*/ 711994 h 728662"/>
                <a:gd name="connsiteX25" fmla="*/ 242888 w 452438"/>
                <a:gd name="connsiteY25" fmla="*/ 728662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52438" h="728662">
                  <a:moveTo>
                    <a:pt x="242888" y="728662"/>
                  </a:moveTo>
                  <a:lnTo>
                    <a:pt x="238125" y="631031"/>
                  </a:lnTo>
                  <a:lnTo>
                    <a:pt x="228600" y="573881"/>
                  </a:lnTo>
                  <a:lnTo>
                    <a:pt x="214313" y="516731"/>
                  </a:lnTo>
                  <a:lnTo>
                    <a:pt x="192881" y="457200"/>
                  </a:lnTo>
                  <a:lnTo>
                    <a:pt x="164306" y="395287"/>
                  </a:lnTo>
                  <a:lnTo>
                    <a:pt x="119063" y="304800"/>
                  </a:lnTo>
                  <a:lnTo>
                    <a:pt x="64294" y="204787"/>
                  </a:lnTo>
                  <a:lnTo>
                    <a:pt x="40481" y="159544"/>
                  </a:lnTo>
                  <a:lnTo>
                    <a:pt x="16669" y="121444"/>
                  </a:lnTo>
                  <a:lnTo>
                    <a:pt x="4763" y="88106"/>
                  </a:lnTo>
                  <a:lnTo>
                    <a:pt x="0" y="54769"/>
                  </a:lnTo>
                  <a:lnTo>
                    <a:pt x="28575" y="0"/>
                  </a:lnTo>
                  <a:lnTo>
                    <a:pt x="90488" y="0"/>
                  </a:lnTo>
                  <a:lnTo>
                    <a:pt x="90488" y="40481"/>
                  </a:lnTo>
                  <a:lnTo>
                    <a:pt x="95250" y="64294"/>
                  </a:lnTo>
                  <a:lnTo>
                    <a:pt x="111919" y="92869"/>
                  </a:lnTo>
                  <a:lnTo>
                    <a:pt x="157163" y="150019"/>
                  </a:lnTo>
                  <a:lnTo>
                    <a:pt x="221456" y="247650"/>
                  </a:lnTo>
                  <a:lnTo>
                    <a:pt x="288131" y="342900"/>
                  </a:lnTo>
                  <a:lnTo>
                    <a:pt x="340519" y="423862"/>
                  </a:lnTo>
                  <a:lnTo>
                    <a:pt x="378619" y="495300"/>
                  </a:lnTo>
                  <a:lnTo>
                    <a:pt x="404813" y="545306"/>
                  </a:lnTo>
                  <a:lnTo>
                    <a:pt x="423863" y="602456"/>
                  </a:lnTo>
                  <a:lnTo>
                    <a:pt x="452438" y="711994"/>
                  </a:lnTo>
                  <a:lnTo>
                    <a:pt x="242888" y="7286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9">
              <a:extLst>
                <a:ext uri="{FF2B5EF4-FFF2-40B4-BE49-F238E27FC236}">
                  <a16:creationId xmlns:a16="http://schemas.microsoft.com/office/drawing/2014/main" id="{8A505190-3B41-4952-B4CE-12EDD399E25E}"/>
                </a:ext>
              </a:extLst>
            </p:cNvPr>
            <p:cNvSpPr/>
            <p:nvPr/>
          </p:nvSpPr>
          <p:spPr>
            <a:xfrm>
              <a:off x="4678364" y="3654425"/>
              <a:ext cx="474662" cy="857250"/>
            </a:xfrm>
            <a:custGeom>
              <a:avLst/>
              <a:gdLst>
                <a:gd name="connsiteX0" fmla="*/ 245269 w 473869"/>
                <a:gd name="connsiteY0" fmla="*/ 257175 h 857250"/>
                <a:gd name="connsiteX1" fmla="*/ 245269 w 473869"/>
                <a:gd name="connsiteY1" fmla="*/ 142875 h 857250"/>
                <a:gd name="connsiteX2" fmla="*/ 238125 w 473869"/>
                <a:gd name="connsiteY2" fmla="*/ 21432 h 857250"/>
                <a:gd name="connsiteX3" fmla="*/ 433388 w 473869"/>
                <a:gd name="connsiteY3" fmla="*/ 0 h 857250"/>
                <a:gd name="connsiteX4" fmla="*/ 450057 w 473869"/>
                <a:gd name="connsiteY4" fmla="*/ 50007 h 857250"/>
                <a:gd name="connsiteX5" fmla="*/ 466725 w 473869"/>
                <a:gd name="connsiteY5" fmla="*/ 109538 h 857250"/>
                <a:gd name="connsiteX6" fmla="*/ 473869 w 473869"/>
                <a:gd name="connsiteY6" fmla="*/ 192882 h 857250"/>
                <a:gd name="connsiteX7" fmla="*/ 473869 w 473869"/>
                <a:gd name="connsiteY7" fmla="*/ 259557 h 857250"/>
                <a:gd name="connsiteX8" fmla="*/ 469107 w 473869"/>
                <a:gd name="connsiteY8" fmla="*/ 323850 h 857250"/>
                <a:gd name="connsiteX9" fmla="*/ 461963 w 473869"/>
                <a:gd name="connsiteY9" fmla="*/ 404813 h 857250"/>
                <a:gd name="connsiteX10" fmla="*/ 454819 w 473869"/>
                <a:gd name="connsiteY10" fmla="*/ 447675 h 857250"/>
                <a:gd name="connsiteX11" fmla="*/ 438150 w 473869"/>
                <a:gd name="connsiteY11" fmla="*/ 495300 h 857250"/>
                <a:gd name="connsiteX12" fmla="*/ 416719 w 473869"/>
                <a:gd name="connsiteY12" fmla="*/ 550069 h 857250"/>
                <a:gd name="connsiteX13" fmla="*/ 388144 w 473869"/>
                <a:gd name="connsiteY13" fmla="*/ 602457 h 857250"/>
                <a:gd name="connsiteX14" fmla="*/ 295275 w 473869"/>
                <a:gd name="connsiteY14" fmla="*/ 709613 h 857250"/>
                <a:gd name="connsiteX15" fmla="*/ 242888 w 473869"/>
                <a:gd name="connsiteY15" fmla="*/ 762000 h 857250"/>
                <a:gd name="connsiteX16" fmla="*/ 197644 w 473869"/>
                <a:gd name="connsiteY16" fmla="*/ 800100 h 857250"/>
                <a:gd name="connsiteX17" fmla="*/ 154782 w 473869"/>
                <a:gd name="connsiteY17" fmla="*/ 828675 h 857250"/>
                <a:gd name="connsiteX18" fmla="*/ 116682 w 473869"/>
                <a:gd name="connsiteY18" fmla="*/ 845344 h 857250"/>
                <a:gd name="connsiteX19" fmla="*/ 85725 w 473869"/>
                <a:gd name="connsiteY19" fmla="*/ 854869 h 857250"/>
                <a:gd name="connsiteX20" fmla="*/ 64294 w 473869"/>
                <a:gd name="connsiteY20" fmla="*/ 857250 h 857250"/>
                <a:gd name="connsiteX21" fmla="*/ 47625 w 473869"/>
                <a:gd name="connsiteY21" fmla="*/ 847725 h 857250"/>
                <a:gd name="connsiteX22" fmla="*/ 30957 w 473869"/>
                <a:gd name="connsiteY22" fmla="*/ 831057 h 857250"/>
                <a:gd name="connsiteX23" fmla="*/ 16669 w 473869"/>
                <a:gd name="connsiteY23" fmla="*/ 802482 h 857250"/>
                <a:gd name="connsiteX24" fmla="*/ 0 w 473869"/>
                <a:gd name="connsiteY24" fmla="*/ 711994 h 857250"/>
                <a:gd name="connsiteX25" fmla="*/ 128588 w 473869"/>
                <a:gd name="connsiteY25" fmla="*/ 523875 h 857250"/>
                <a:gd name="connsiteX26" fmla="*/ 154782 w 473869"/>
                <a:gd name="connsiteY26" fmla="*/ 507207 h 857250"/>
                <a:gd name="connsiteX27" fmla="*/ 173832 w 473869"/>
                <a:gd name="connsiteY27" fmla="*/ 490538 h 857250"/>
                <a:gd name="connsiteX28" fmla="*/ 192882 w 473869"/>
                <a:gd name="connsiteY28" fmla="*/ 466725 h 857250"/>
                <a:gd name="connsiteX29" fmla="*/ 209550 w 473869"/>
                <a:gd name="connsiteY29" fmla="*/ 435769 h 857250"/>
                <a:gd name="connsiteX30" fmla="*/ 226219 w 473869"/>
                <a:gd name="connsiteY30" fmla="*/ 388144 h 857250"/>
                <a:gd name="connsiteX31" fmla="*/ 240507 w 473869"/>
                <a:gd name="connsiteY31" fmla="*/ 321469 h 857250"/>
                <a:gd name="connsiteX32" fmla="*/ 245269 w 473869"/>
                <a:gd name="connsiteY32" fmla="*/ 25717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73869" h="857250">
                  <a:moveTo>
                    <a:pt x="245269" y="257175"/>
                  </a:moveTo>
                  <a:lnTo>
                    <a:pt x="245269" y="142875"/>
                  </a:lnTo>
                  <a:lnTo>
                    <a:pt x="238125" y="21432"/>
                  </a:lnTo>
                  <a:lnTo>
                    <a:pt x="433388" y="0"/>
                  </a:lnTo>
                  <a:lnTo>
                    <a:pt x="450057" y="50007"/>
                  </a:lnTo>
                  <a:lnTo>
                    <a:pt x="466725" y="109538"/>
                  </a:lnTo>
                  <a:lnTo>
                    <a:pt x="473869" y="192882"/>
                  </a:lnTo>
                  <a:lnTo>
                    <a:pt x="473869" y="259557"/>
                  </a:lnTo>
                  <a:lnTo>
                    <a:pt x="469107" y="323850"/>
                  </a:lnTo>
                  <a:lnTo>
                    <a:pt x="461963" y="404813"/>
                  </a:lnTo>
                  <a:lnTo>
                    <a:pt x="454819" y="447675"/>
                  </a:lnTo>
                  <a:lnTo>
                    <a:pt x="438150" y="495300"/>
                  </a:lnTo>
                  <a:lnTo>
                    <a:pt x="416719" y="550069"/>
                  </a:lnTo>
                  <a:lnTo>
                    <a:pt x="388144" y="602457"/>
                  </a:lnTo>
                  <a:lnTo>
                    <a:pt x="295275" y="709613"/>
                  </a:lnTo>
                  <a:lnTo>
                    <a:pt x="242888" y="762000"/>
                  </a:lnTo>
                  <a:lnTo>
                    <a:pt x="197644" y="800100"/>
                  </a:lnTo>
                  <a:lnTo>
                    <a:pt x="154782" y="828675"/>
                  </a:lnTo>
                  <a:lnTo>
                    <a:pt x="116682" y="845344"/>
                  </a:lnTo>
                  <a:lnTo>
                    <a:pt x="85725" y="854869"/>
                  </a:lnTo>
                  <a:lnTo>
                    <a:pt x="64294" y="857250"/>
                  </a:lnTo>
                  <a:lnTo>
                    <a:pt x="47625" y="847725"/>
                  </a:lnTo>
                  <a:lnTo>
                    <a:pt x="30957" y="831057"/>
                  </a:lnTo>
                  <a:lnTo>
                    <a:pt x="16669" y="802482"/>
                  </a:lnTo>
                  <a:lnTo>
                    <a:pt x="0" y="711994"/>
                  </a:lnTo>
                  <a:lnTo>
                    <a:pt x="128588" y="523875"/>
                  </a:lnTo>
                  <a:lnTo>
                    <a:pt x="154782" y="507207"/>
                  </a:lnTo>
                  <a:lnTo>
                    <a:pt x="173832" y="490538"/>
                  </a:lnTo>
                  <a:lnTo>
                    <a:pt x="192882" y="466725"/>
                  </a:lnTo>
                  <a:lnTo>
                    <a:pt x="209550" y="435769"/>
                  </a:lnTo>
                  <a:lnTo>
                    <a:pt x="226219" y="388144"/>
                  </a:lnTo>
                  <a:lnTo>
                    <a:pt x="240507" y="321469"/>
                  </a:lnTo>
                  <a:lnTo>
                    <a:pt x="245269" y="2571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30">
              <a:extLst>
                <a:ext uri="{FF2B5EF4-FFF2-40B4-BE49-F238E27FC236}">
                  <a16:creationId xmlns:a16="http://schemas.microsoft.com/office/drawing/2014/main" id="{0C3DB327-7C53-456E-99A3-7FC296B17871}"/>
                </a:ext>
              </a:extLst>
            </p:cNvPr>
            <p:cNvSpPr/>
            <p:nvPr/>
          </p:nvSpPr>
          <p:spPr>
            <a:xfrm>
              <a:off x="4389440" y="4138613"/>
              <a:ext cx="485775" cy="271463"/>
            </a:xfrm>
            <a:custGeom>
              <a:avLst/>
              <a:gdLst>
                <a:gd name="connsiteX0" fmla="*/ 152400 w 485775"/>
                <a:gd name="connsiteY0" fmla="*/ 11906 h 271463"/>
                <a:gd name="connsiteX1" fmla="*/ 211931 w 485775"/>
                <a:gd name="connsiteY1" fmla="*/ 19050 h 271463"/>
                <a:gd name="connsiteX2" fmla="*/ 288131 w 485775"/>
                <a:gd name="connsiteY2" fmla="*/ 33338 h 271463"/>
                <a:gd name="connsiteX3" fmla="*/ 369094 w 485775"/>
                <a:gd name="connsiteY3" fmla="*/ 45244 h 271463"/>
                <a:gd name="connsiteX4" fmla="*/ 485775 w 485775"/>
                <a:gd name="connsiteY4" fmla="*/ 30956 h 271463"/>
                <a:gd name="connsiteX5" fmla="*/ 326231 w 485775"/>
                <a:gd name="connsiteY5" fmla="*/ 271463 h 271463"/>
                <a:gd name="connsiteX6" fmla="*/ 290512 w 485775"/>
                <a:gd name="connsiteY6" fmla="*/ 228600 h 271463"/>
                <a:gd name="connsiteX7" fmla="*/ 271462 w 485775"/>
                <a:gd name="connsiteY7" fmla="*/ 192881 h 271463"/>
                <a:gd name="connsiteX8" fmla="*/ 245269 w 485775"/>
                <a:gd name="connsiteY8" fmla="*/ 164306 h 271463"/>
                <a:gd name="connsiteX9" fmla="*/ 209550 w 485775"/>
                <a:gd name="connsiteY9" fmla="*/ 133350 h 271463"/>
                <a:gd name="connsiteX10" fmla="*/ 180975 w 485775"/>
                <a:gd name="connsiteY10" fmla="*/ 114300 h 271463"/>
                <a:gd name="connsiteX11" fmla="*/ 128587 w 485775"/>
                <a:gd name="connsiteY11" fmla="*/ 90488 h 271463"/>
                <a:gd name="connsiteX12" fmla="*/ 78581 w 485775"/>
                <a:gd name="connsiteY12" fmla="*/ 71438 h 271463"/>
                <a:gd name="connsiteX13" fmla="*/ 38100 w 485775"/>
                <a:gd name="connsiteY13" fmla="*/ 57150 h 271463"/>
                <a:gd name="connsiteX14" fmla="*/ 14287 w 485775"/>
                <a:gd name="connsiteY14" fmla="*/ 47625 h 271463"/>
                <a:gd name="connsiteX15" fmla="*/ 2381 w 485775"/>
                <a:gd name="connsiteY15" fmla="*/ 38100 h 271463"/>
                <a:gd name="connsiteX16" fmla="*/ 0 w 485775"/>
                <a:gd name="connsiteY16" fmla="*/ 23813 h 271463"/>
                <a:gd name="connsiteX17" fmla="*/ 9525 w 485775"/>
                <a:gd name="connsiteY17" fmla="*/ 9525 h 271463"/>
                <a:gd name="connsiteX18" fmla="*/ 33337 w 485775"/>
                <a:gd name="connsiteY18" fmla="*/ 0 h 271463"/>
                <a:gd name="connsiteX19" fmla="*/ 152400 w 485775"/>
                <a:gd name="connsiteY19" fmla="*/ 11906 h 27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5775" h="271463">
                  <a:moveTo>
                    <a:pt x="152400" y="11906"/>
                  </a:moveTo>
                  <a:lnTo>
                    <a:pt x="211931" y="19050"/>
                  </a:lnTo>
                  <a:lnTo>
                    <a:pt x="288131" y="33338"/>
                  </a:lnTo>
                  <a:lnTo>
                    <a:pt x="369094" y="45244"/>
                  </a:lnTo>
                  <a:lnTo>
                    <a:pt x="485775" y="30956"/>
                  </a:lnTo>
                  <a:lnTo>
                    <a:pt x="326231" y="271463"/>
                  </a:lnTo>
                  <a:lnTo>
                    <a:pt x="290512" y="228600"/>
                  </a:lnTo>
                  <a:lnTo>
                    <a:pt x="271462" y="192881"/>
                  </a:lnTo>
                  <a:lnTo>
                    <a:pt x="245269" y="164306"/>
                  </a:lnTo>
                  <a:lnTo>
                    <a:pt x="209550" y="133350"/>
                  </a:lnTo>
                  <a:lnTo>
                    <a:pt x="180975" y="114300"/>
                  </a:lnTo>
                  <a:lnTo>
                    <a:pt x="128587" y="90488"/>
                  </a:lnTo>
                  <a:lnTo>
                    <a:pt x="78581" y="71438"/>
                  </a:lnTo>
                  <a:lnTo>
                    <a:pt x="38100" y="57150"/>
                  </a:lnTo>
                  <a:lnTo>
                    <a:pt x="14287" y="47625"/>
                  </a:lnTo>
                  <a:lnTo>
                    <a:pt x="2381" y="38100"/>
                  </a:lnTo>
                  <a:lnTo>
                    <a:pt x="0" y="23813"/>
                  </a:lnTo>
                  <a:lnTo>
                    <a:pt x="9525" y="9525"/>
                  </a:lnTo>
                  <a:lnTo>
                    <a:pt x="33337" y="0"/>
                  </a:lnTo>
                  <a:lnTo>
                    <a:pt x="152400" y="11906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2">
              <a:extLst>
                <a:ext uri="{FF2B5EF4-FFF2-40B4-BE49-F238E27FC236}">
                  <a16:creationId xmlns:a16="http://schemas.microsoft.com/office/drawing/2014/main" id="{6E2077A8-AF3B-4CD9-ADFB-99512EB66CA7}"/>
                </a:ext>
              </a:extLst>
            </p:cNvPr>
            <p:cNvSpPr/>
            <p:nvPr/>
          </p:nvSpPr>
          <p:spPr>
            <a:xfrm rot="16200000">
              <a:off x="2150270" y="3806031"/>
              <a:ext cx="4002088" cy="387350"/>
            </a:xfrm>
            <a:custGeom>
              <a:avLst/>
              <a:gdLst>
                <a:gd name="connsiteX0" fmla="*/ 2695610 w 4000924"/>
                <a:gd name="connsiteY0" fmla="*/ 387515 h 387515"/>
                <a:gd name="connsiteX1" fmla="*/ 1652038 w 4000924"/>
                <a:gd name="connsiteY1" fmla="*/ 384116 h 387515"/>
                <a:gd name="connsiteX2" fmla="*/ 1247527 w 4000924"/>
                <a:gd name="connsiteY2" fmla="*/ 367120 h 387515"/>
                <a:gd name="connsiteX3" fmla="*/ 843015 w 4000924"/>
                <a:gd name="connsiteY3" fmla="*/ 360321 h 387515"/>
                <a:gd name="connsiteX4" fmla="*/ 421507 w 4000924"/>
                <a:gd name="connsiteY4" fmla="*/ 346724 h 387515"/>
                <a:gd name="connsiteX5" fmla="*/ 309332 w 4000924"/>
                <a:gd name="connsiteY5" fmla="*/ 343325 h 387515"/>
                <a:gd name="connsiteX6" fmla="*/ 254944 w 4000924"/>
                <a:gd name="connsiteY6" fmla="*/ 329728 h 387515"/>
                <a:gd name="connsiteX7" fmla="*/ 166563 w 4000924"/>
                <a:gd name="connsiteY7" fmla="*/ 305933 h 387515"/>
                <a:gd name="connsiteX8" fmla="*/ 88380 w 4000924"/>
                <a:gd name="connsiteY8" fmla="*/ 278739 h 387515"/>
                <a:gd name="connsiteX9" fmla="*/ 50988 w 4000924"/>
                <a:gd name="connsiteY9" fmla="*/ 258343 h 387515"/>
                <a:gd name="connsiteX10" fmla="*/ 23794 w 4000924"/>
                <a:gd name="connsiteY10" fmla="*/ 237948 h 387515"/>
                <a:gd name="connsiteX11" fmla="*/ 3399 w 4000924"/>
                <a:gd name="connsiteY11" fmla="*/ 207355 h 387515"/>
                <a:gd name="connsiteX12" fmla="*/ 0 w 4000924"/>
                <a:gd name="connsiteY12" fmla="*/ 183560 h 387515"/>
                <a:gd name="connsiteX13" fmla="*/ 6798 w 4000924"/>
                <a:gd name="connsiteY13" fmla="*/ 166564 h 387515"/>
                <a:gd name="connsiteX14" fmla="*/ 30593 w 4000924"/>
                <a:gd name="connsiteY14" fmla="*/ 146168 h 387515"/>
                <a:gd name="connsiteX15" fmla="*/ 91780 w 4000924"/>
                <a:gd name="connsiteY15" fmla="*/ 125772 h 387515"/>
                <a:gd name="connsiteX16" fmla="*/ 210753 w 4000924"/>
                <a:gd name="connsiteY16" fmla="*/ 101978 h 387515"/>
                <a:gd name="connsiteX17" fmla="*/ 407910 w 4000924"/>
                <a:gd name="connsiteY17" fmla="*/ 84981 h 387515"/>
                <a:gd name="connsiteX18" fmla="*/ 591470 w 4000924"/>
                <a:gd name="connsiteY18" fmla="*/ 74784 h 387515"/>
                <a:gd name="connsiteX19" fmla="*/ 676452 w 4000924"/>
                <a:gd name="connsiteY19" fmla="*/ 84981 h 387515"/>
                <a:gd name="connsiteX20" fmla="*/ 938194 w 4000924"/>
                <a:gd name="connsiteY20" fmla="*/ 115575 h 387515"/>
                <a:gd name="connsiteX21" fmla="*/ 1104758 w 4000924"/>
                <a:gd name="connsiteY21" fmla="*/ 132571 h 387515"/>
                <a:gd name="connsiteX22" fmla="*/ 1424288 w 4000924"/>
                <a:gd name="connsiteY22" fmla="*/ 149567 h 387515"/>
                <a:gd name="connsiteX23" fmla="*/ 1910382 w 4000924"/>
                <a:gd name="connsiteY23" fmla="*/ 169963 h 387515"/>
                <a:gd name="connsiteX24" fmla="*/ 2535845 w 4000924"/>
                <a:gd name="connsiteY24" fmla="*/ 180161 h 387515"/>
                <a:gd name="connsiteX25" fmla="*/ 3134114 w 4000924"/>
                <a:gd name="connsiteY25" fmla="*/ 183560 h 387515"/>
                <a:gd name="connsiteX26" fmla="*/ 3463842 w 4000924"/>
                <a:gd name="connsiteY26" fmla="*/ 186959 h 387515"/>
                <a:gd name="connsiteX27" fmla="*/ 3640603 w 4000924"/>
                <a:gd name="connsiteY27" fmla="*/ 183560 h 387515"/>
                <a:gd name="connsiteX28" fmla="*/ 3708588 w 4000924"/>
                <a:gd name="connsiteY28" fmla="*/ 169963 h 387515"/>
                <a:gd name="connsiteX29" fmla="*/ 3773174 w 4000924"/>
                <a:gd name="connsiteY29" fmla="*/ 142769 h 387515"/>
                <a:gd name="connsiteX30" fmla="*/ 3885350 w 4000924"/>
                <a:gd name="connsiteY30" fmla="*/ 67985 h 387515"/>
                <a:gd name="connsiteX31" fmla="*/ 3949936 w 4000924"/>
                <a:gd name="connsiteY31" fmla="*/ 16996 h 387515"/>
                <a:gd name="connsiteX32" fmla="*/ 3973730 w 4000924"/>
                <a:gd name="connsiteY32" fmla="*/ 0 h 387515"/>
                <a:gd name="connsiteX33" fmla="*/ 3983928 w 4000924"/>
                <a:gd name="connsiteY33" fmla="*/ 0 h 387515"/>
                <a:gd name="connsiteX34" fmla="*/ 3994126 w 4000924"/>
                <a:gd name="connsiteY34" fmla="*/ 3399 h 387515"/>
                <a:gd name="connsiteX35" fmla="*/ 4000924 w 4000924"/>
                <a:gd name="connsiteY35" fmla="*/ 23795 h 387515"/>
                <a:gd name="connsiteX36" fmla="*/ 3994126 w 4000924"/>
                <a:gd name="connsiteY36" fmla="*/ 71384 h 387515"/>
                <a:gd name="connsiteX37" fmla="*/ 3983928 w 4000924"/>
                <a:gd name="connsiteY37" fmla="*/ 125772 h 387515"/>
                <a:gd name="connsiteX38" fmla="*/ 3946536 w 4000924"/>
                <a:gd name="connsiteY38" fmla="*/ 220952 h 387515"/>
                <a:gd name="connsiteX39" fmla="*/ 3895548 w 4000924"/>
                <a:gd name="connsiteY39" fmla="*/ 377317 h 387515"/>
                <a:gd name="connsiteX40" fmla="*/ 3735782 w 4000924"/>
                <a:gd name="connsiteY40" fmla="*/ 384116 h 387515"/>
                <a:gd name="connsiteX41" fmla="*/ 3222495 w 4000924"/>
                <a:gd name="connsiteY41" fmla="*/ 384116 h 387515"/>
                <a:gd name="connsiteX42" fmla="*/ 2695610 w 4000924"/>
                <a:gd name="connsiteY42" fmla="*/ 387515 h 387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924" h="387515">
                  <a:moveTo>
                    <a:pt x="2695610" y="387515"/>
                  </a:moveTo>
                  <a:lnTo>
                    <a:pt x="1652038" y="384116"/>
                  </a:lnTo>
                  <a:lnTo>
                    <a:pt x="1247527" y="367120"/>
                  </a:lnTo>
                  <a:lnTo>
                    <a:pt x="843015" y="360321"/>
                  </a:lnTo>
                  <a:lnTo>
                    <a:pt x="421507" y="346724"/>
                  </a:lnTo>
                  <a:lnTo>
                    <a:pt x="309332" y="343325"/>
                  </a:lnTo>
                  <a:lnTo>
                    <a:pt x="254944" y="329728"/>
                  </a:lnTo>
                  <a:lnTo>
                    <a:pt x="166563" y="305933"/>
                  </a:lnTo>
                  <a:lnTo>
                    <a:pt x="88380" y="278739"/>
                  </a:lnTo>
                  <a:lnTo>
                    <a:pt x="50988" y="258343"/>
                  </a:lnTo>
                  <a:lnTo>
                    <a:pt x="23794" y="237948"/>
                  </a:lnTo>
                  <a:lnTo>
                    <a:pt x="3399" y="207355"/>
                  </a:lnTo>
                  <a:lnTo>
                    <a:pt x="0" y="183560"/>
                  </a:lnTo>
                  <a:lnTo>
                    <a:pt x="6798" y="166564"/>
                  </a:lnTo>
                  <a:lnTo>
                    <a:pt x="30593" y="146168"/>
                  </a:lnTo>
                  <a:lnTo>
                    <a:pt x="91780" y="125772"/>
                  </a:lnTo>
                  <a:lnTo>
                    <a:pt x="210753" y="101978"/>
                  </a:lnTo>
                  <a:lnTo>
                    <a:pt x="407910" y="84981"/>
                  </a:lnTo>
                  <a:lnTo>
                    <a:pt x="591470" y="74784"/>
                  </a:lnTo>
                  <a:lnTo>
                    <a:pt x="676452" y="84981"/>
                  </a:lnTo>
                  <a:lnTo>
                    <a:pt x="938194" y="115575"/>
                  </a:lnTo>
                  <a:lnTo>
                    <a:pt x="1104758" y="132571"/>
                  </a:lnTo>
                  <a:lnTo>
                    <a:pt x="1424288" y="149567"/>
                  </a:lnTo>
                  <a:lnTo>
                    <a:pt x="1910382" y="169963"/>
                  </a:lnTo>
                  <a:lnTo>
                    <a:pt x="2535845" y="180161"/>
                  </a:lnTo>
                  <a:lnTo>
                    <a:pt x="3134114" y="183560"/>
                  </a:lnTo>
                  <a:lnTo>
                    <a:pt x="3463842" y="186959"/>
                  </a:lnTo>
                  <a:lnTo>
                    <a:pt x="3640603" y="183560"/>
                  </a:lnTo>
                  <a:lnTo>
                    <a:pt x="3708588" y="169963"/>
                  </a:lnTo>
                  <a:lnTo>
                    <a:pt x="3773174" y="142769"/>
                  </a:lnTo>
                  <a:lnTo>
                    <a:pt x="3885350" y="67985"/>
                  </a:lnTo>
                  <a:lnTo>
                    <a:pt x="3949936" y="16996"/>
                  </a:lnTo>
                  <a:lnTo>
                    <a:pt x="3973730" y="0"/>
                  </a:lnTo>
                  <a:lnTo>
                    <a:pt x="3983928" y="0"/>
                  </a:lnTo>
                  <a:lnTo>
                    <a:pt x="3994126" y="3399"/>
                  </a:lnTo>
                  <a:lnTo>
                    <a:pt x="4000924" y="23795"/>
                  </a:lnTo>
                  <a:lnTo>
                    <a:pt x="3994126" y="71384"/>
                  </a:lnTo>
                  <a:lnTo>
                    <a:pt x="3983928" y="125772"/>
                  </a:lnTo>
                  <a:lnTo>
                    <a:pt x="3946536" y="220952"/>
                  </a:lnTo>
                  <a:lnTo>
                    <a:pt x="3895548" y="377317"/>
                  </a:lnTo>
                  <a:lnTo>
                    <a:pt x="3735782" y="384116"/>
                  </a:lnTo>
                  <a:lnTo>
                    <a:pt x="3222495" y="384116"/>
                  </a:lnTo>
                  <a:lnTo>
                    <a:pt x="2695610" y="38751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56B04032-BBBD-4901-8EB9-FB4920308FAA}"/>
                </a:ext>
              </a:extLst>
            </p:cNvPr>
            <p:cNvSpPr/>
            <p:nvPr/>
          </p:nvSpPr>
          <p:spPr>
            <a:xfrm>
              <a:off x="6583365" y="1958975"/>
              <a:ext cx="2009775" cy="1223962"/>
            </a:xfrm>
            <a:custGeom>
              <a:avLst/>
              <a:gdLst>
                <a:gd name="connsiteX0" fmla="*/ 626268 w 2009775"/>
                <a:gd name="connsiteY0" fmla="*/ 650081 h 1223962"/>
                <a:gd name="connsiteX1" fmla="*/ 388143 w 2009775"/>
                <a:gd name="connsiteY1" fmla="*/ 421481 h 1223962"/>
                <a:gd name="connsiteX2" fmla="*/ 252412 w 2009775"/>
                <a:gd name="connsiteY2" fmla="*/ 285750 h 1223962"/>
                <a:gd name="connsiteX3" fmla="*/ 171450 w 2009775"/>
                <a:gd name="connsiteY3" fmla="*/ 200025 h 1223962"/>
                <a:gd name="connsiteX4" fmla="*/ 0 w 2009775"/>
                <a:gd name="connsiteY4" fmla="*/ 26194 h 1223962"/>
                <a:gd name="connsiteX5" fmla="*/ 95250 w 2009775"/>
                <a:gd name="connsiteY5" fmla="*/ 0 h 1223962"/>
                <a:gd name="connsiteX6" fmla="*/ 209550 w 2009775"/>
                <a:gd name="connsiteY6" fmla="*/ 83344 h 1223962"/>
                <a:gd name="connsiteX7" fmla="*/ 457200 w 2009775"/>
                <a:gd name="connsiteY7" fmla="*/ 261937 h 1223962"/>
                <a:gd name="connsiteX8" fmla="*/ 638175 w 2009775"/>
                <a:gd name="connsiteY8" fmla="*/ 392906 h 1223962"/>
                <a:gd name="connsiteX9" fmla="*/ 809625 w 2009775"/>
                <a:gd name="connsiteY9" fmla="*/ 509587 h 1223962"/>
                <a:gd name="connsiteX10" fmla="*/ 973931 w 2009775"/>
                <a:gd name="connsiteY10" fmla="*/ 616744 h 1223962"/>
                <a:gd name="connsiteX11" fmla="*/ 1100137 w 2009775"/>
                <a:gd name="connsiteY11" fmla="*/ 695325 h 1223962"/>
                <a:gd name="connsiteX12" fmla="*/ 1240631 w 2009775"/>
                <a:gd name="connsiteY12" fmla="*/ 776287 h 1223962"/>
                <a:gd name="connsiteX13" fmla="*/ 1428750 w 2009775"/>
                <a:gd name="connsiteY13" fmla="*/ 873919 h 1223962"/>
                <a:gd name="connsiteX14" fmla="*/ 1576387 w 2009775"/>
                <a:gd name="connsiteY14" fmla="*/ 947737 h 1223962"/>
                <a:gd name="connsiteX15" fmla="*/ 1714500 w 2009775"/>
                <a:gd name="connsiteY15" fmla="*/ 1012031 h 1223962"/>
                <a:gd name="connsiteX16" fmla="*/ 1933575 w 2009775"/>
                <a:gd name="connsiteY16" fmla="*/ 1112044 h 1223962"/>
                <a:gd name="connsiteX17" fmla="*/ 1983581 w 2009775"/>
                <a:gd name="connsiteY17" fmla="*/ 1135856 h 1223962"/>
                <a:gd name="connsiteX18" fmla="*/ 1997868 w 2009775"/>
                <a:gd name="connsiteY18" fmla="*/ 1150144 h 1223962"/>
                <a:gd name="connsiteX19" fmla="*/ 2007393 w 2009775"/>
                <a:gd name="connsiteY19" fmla="*/ 1166812 h 1223962"/>
                <a:gd name="connsiteX20" fmla="*/ 2009775 w 2009775"/>
                <a:gd name="connsiteY20" fmla="*/ 1181100 h 1223962"/>
                <a:gd name="connsiteX21" fmla="*/ 2000250 w 2009775"/>
                <a:gd name="connsiteY21" fmla="*/ 1195387 h 1223962"/>
                <a:gd name="connsiteX22" fmla="*/ 1974056 w 2009775"/>
                <a:gd name="connsiteY22" fmla="*/ 1202531 h 1223962"/>
                <a:gd name="connsiteX23" fmla="*/ 1881187 w 2009775"/>
                <a:gd name="connsiteY23" fmla="*/ 1207294 h 1223962"/>
                <a:gd name="connsiteX24" fmla="*/ 1631156 w 2009775"/>
                <a:gd name="connsiteY24" fmla="*/ 1214437 h 1223962"/>
                <a:gd name="connsiteX25" fmla="*/ 1435893 w 2009775"/>
                <a:gd name="connsiteY25" fmla="*/ 1219200 h 1223962"/>
                <a:gd name="connsiteX26" fmla="*/ 1316831 w 2009775"/>
                <a:gd name="connsiteY26" fmla="*/ 1223962 h 1223962"/>
                <a:gd name="connsiteX27" fmla="*/ 1266825 w 2009775"/>
                <a:gd name="connsiteY27" fmla="*/ 1223962 h 1223962"/>
                <a:gd name="connsiteX28" fmla="*/ 1226343 w 2009775"/>
                <a:gd name="connsiteY28" fmla="*/ 1216819 h 1223962"/>
                <a:gd name="connsiteX29" fmla="*/ 1185862 w 2009775"/>
                <a:gd name="connsiteY29" fmla="*/ 1197769 h 1223962"/>
                <a:gd name="connsiteX30" fmla="*/ 1116806 w 2009775"/>
                <a:gd name="connsiteY30" fmla="*/ 1147762 h 1223962"/>
                <a:gd name="connsiteX31" fmla="*/ 904875 w 2009775"/>
                <a:gd name="connsiteY31" fmla="*/ 931069 h 1223962"/>
                <a:gd name="connsiteX32" fmla="*/ 626268 w 2009775"/>
                <a:gd name="connsiteY32" fmla="*/ 650081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9775" h="1223962">
                  <a:moveTo>
                    <a:pt x="626268" y="650081"/>
                  </a:moveTo>
                  <a:lnTo>
                    <a:pt x="388143" y="421481"/>
                  </a:lnTo>
                  <a:lnTo>
                    <a:pt x="252412" y="285750"/>
                  </a:lnTo>
                  <a:lnTo>
                    <a:pt x="171450" y="200025"/>
                  </a:lnTo>
                  <a:lnTo>
                    <a:pt x="0" y="26194"/>
                  </a:lnTo>
                  <a:lnTo>
                    <a:pt x="95250" y="0"/>
                  </a:lnTo>
                  <a:lnTo>
                    <a:pt x="209550" y="83344"/>
                  </a:lnTo>
                  <a:lnTo>
                    <a:pt x="457200" y="261937"/>
                  </a:lnTo>
                  <a:lnTo>
                    <a:pt x="638175" y="392906"/>
                  </a:lnTo>
                  <a:lnTo>
                    <a:pt x="809625" y="509587"/>
                  </a:lnTo>
                  <a:lnTo>
                    <a:pt x="973931" y="616744"/>
                  </a:lnTo>
                  <a:lnTo>
                    <a:pt x="1100137" y="695325"/>
                  </a:lnTo>
                  <a:lnTo>
                    <a:pt x="1240631" y="776287"/>
                  </a:lnTo>
                  <a:lnTo>
                    <a:pt x="1428750" y="873919"/>
                  </a:lnTo>
                  <a:lnTo>
                    <a:pt x="1576387" y="947737"/>
                  </a:lnTo>
                  <a:lnTo>
                    <a:pt x="1714500" y="1012031"/>
                  </a:lnTo>
                  <a:lnTo>
                    <a:pt x="1933575" y="1112044"/>
                  </a:lnTo>
                  <a:lnTo>
                    <a:pt x="1983581" y="1135856"/>
                  </a:lnTo>
                  <a:lnTo>
                    <a:pt x="1997868" y="1150144"/>
                  </a:lnTo>
                  <a:lnTo>
                    <a:pt x="2007393" y="1166812"/>
                  </a:lnTo>
                  <a:lnTo>
                    <a:pt x="2009775" y="1181100"/>
                  </a:lnTo>
                  <a:lnTo>
                    <a:pt x="2000250" y="1195387"/>
                  </a:lnTo>
                  <a:lnTo>
                    <a:pt x="1974056" y="1202531"/>
                  </a:lnTo>
                  <a:lnTo>
                    <a:pt x="1881187" y="1207294"/>
                  </a:lnTo>
                  <a:lnTo>
                    <a:pt x="1631156" y="1214437"/>
                  </a:lnTo>
                  <a:lnTo>
                    <a:pt x="1435893" y="1219200"/>
                  </a:lnTo>
                  <a:lnTo>
                    <a:pt x="1316831" y="1223962"/>
                  </a:lnTo>
                  <a:lnTo>
                    <a:pt x="1266825" y="1223962"/>
                  </a:lnTo>
                  <a:lnTo>
                    <a:pt x="1226343" y="1216819"/>
                  </a:lnTo>
                  <a:lnTo>
                    <a:pt x="1185862" y="1197769"/>
                  </a:lnTo>
                  <a:lnTo>
                    <a:pt x="1116806" y="1147762"/>
                  </a:lnTo>
                  <a:lnTo>
                    <a:pt x="904875" y="931069"/>
                  </a:lnTo>
                  <a:lnTo>
                    <a:pt x="626268" y="6500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0C6D58D7-B8C0-4998-9522-E7C6595E894A}"/>
                </a:ext>
              </a:extLst>
            </p:cNvPr>
            <p:cNvSpPr/>
            <p:nvPr/>
          </p:nvSpPr>
          <p:spPr>
            <a:xfrm>
              <a:off x="5713415" y="3000376"/>
              <a:ext cx="1647825" cy="344487"/>
            </a:xfrm>
            <a:custGeom>
              <a:avLst/>
              <a:gdLst>
                <a:gd name="connsiteX0" fmla="*/ 1171575 w 1647825"/>
                <a:gd name="connsiteY0" fmla="*/ 290513 h 345281"/>
                <a:gd name="connsiteX1" fmla="*/ 866775 w 1647825"/>
                <a:gd name="connsiteY1" fmla="*/ 328613 h 345281"/>
                <a:gd name="connsiteX2" fmla="*/ 740569 w 1647825"/>
                <a:gd name="connsiteY2" fmla="*/ 340519 h 345281"/>
                <a:gd name="connsiteX3" fmla="*/ 661988 w 1647825"/>
                <a:gd name="connsiteY3" fmla="*/ 340519 h 345281"/>
                <a:gd name="connsiteX4" fmla="*/ 492919 w 1647825"/>
                <a:gd name="connsiteY4" fmla="*/ 345281 h 345281"/>
                <a:gd name="connsiteX5" fmla="*/ 409575 w 1647825"/>
                <a:gd name="connsiteY5" fmla="*/ 338138 h 345281"/>
                <a:gd name="connsiteX6" fmla="*/ 352425 w 1647825"/>
                <a:gd name="connsiteY6" fmla="*/ 328613 h 345281"/>
                <a:gd name="connsiteX7" fmla="*/ 297657 w 1647825"/>
                <a:gd name="connsiteY7" fmla="*/ 319088 h 345281"/>
                <a:gd name="connsiteX8" fmla="*/ 230982 w 1647825"/>
                <a:gd name="connsiteY8" fmla="*/ 300038 h 345281"/>
                <a:gd name="connsiteX9" fmla="*/ 180975 w 1647825"/>
                <a:gd name="connsiteY9" fmla="*/ 278606 h 345281"/>
                <a:gd name="connsiteX10" fmla="*/ 116682 w 1647825"/>
                <a:gd name="connsiteY10" fmla="*/ 247650 h 345281"/>
                <a:gd name="connsiteX11" fmla="*/ 69057 w 1647825"/>
                <a:gd name="connsiteY11" fmla="*/ 216694 h 345281"/>
                <a:gd name="connsiteX12" fmla="*/ 42863 w 1647825"/>
                <a:gd name="connsiteY12" fmla="*/ 195263 h 345281"/>
                <a:gd name="connsiteX13" fmla="*/ 19050 w 1647825"/>
                <a:gd name="connsiteY13" fmla="*/ 171450 h 345281"/>
                <a:gd name="connsiteX14" fmla="*/ 9525 w 1647825"/>
                <a:gd name="connsiteY14" fmla="*/ 159544 h 345281"/>
                <a:gd name="connsiteX15" fmla="*/ 0 w 1647825"/>
                <a:gd name="connsiteY15" fmla="*/ 133350 h 345281"/>
                <a:gd name="connsiteX16" fmla="*/ 0 w 1647825"/>
                <a:gd name="connsiteY16" fmla="*/ 116681 h 345281"/>
                <a:gd name="connsiteX17" fmla="*/ 9525 w 1647825"/>
                <a:gd name="connsiteY17" fmla="*/ 104775 h 345281"/>
                <a:gd name="connsiteX18" fmla="*/ 30957 w 1647825"/>
                <a:gd name="connsiteY18" fmla="*/ 102394 h 345281"/>
                <a:gd name="connsiteX19" fmla="*/ 45244 w 1647825"/>
                <a:gd name="connsiteY19" fmla="*/ 111919 h 345281"/>
                <a:gd name="connsiteX20" fmla="*/ 85725 w 1647825"/>
                <a:gd name="connsiteY20" fmla="*/ 130969 h 345281"/>
                <a:gd name="connsiteX21" fmla="*/ 126207 w 1647825"/>
                <a:gd name="connsiteY21" fmla="*/ 147638 h 345281"/>
                <a:gd name="connsiteX22" fmla="*/ 171450 w 1647825"/>
                <a:gd name="connsiteY22" fmla="*/ 166688 h 345281"/>
                <a:gd name="connsiteX23" fmla="*/ 242888 w 1647825"/>
                <a:gd name="connsiteY23" fmla="*/ 183356 h 345281"/>
                <a:gd name="connsiteX24" fmla="*/ 304800 w 1647825"/>
                <a:gd name="connsiteY24" fmla="*/ 185738 h 345281"/>
                <a:gd name="connsiteX25" fmla="*/ 395288 w 1647825"/>
                <a:gd name="connsiteY25" fmla="*/ 185738 h 345281"/>
                <a:gd name="connsiteX26" fmla="*/ 619125 w 1647825"/>
                <a:gd name="connsiteY26" fmla="*/ 159544 h 345281"/>
                <a:gd name="connsiteX27" fmla="*/ 890588 w 1647825"/>
                <a:gd name="connsiteY27" fmla="*/ 123825 h 345281"/>
                <a:gd name="connsiteX28" fmla="*/ 1062038 w 1647825"/>
                <a:gd name="connsiteY28" fmla="*/ 95250 h 345281"/>
                <a:gd name="connsiteX29" fmla="*/ 1088232 w 1647825"/>
                <a:gd name="connsiteY29" fmla="*/ 80963 h 345281"/>
                <a:gd name="connsiteX30" fmla="*/ 1243013 w 1647825"/>
                <a:gd name="connsiteY30" fmla="*/ 0 h 345281"/>
                <a:gd name="connsiteX31" fmla="*/ 1297782 w 1647825"/>
                <a:gd name="connsiteY31" fmla="*/ 0 h 345281"/>
                <a:gd name="connsiteX32" fmla="*/ 1395413 w 1647825"/>
                <a:gd name="connsiteY32" fmla="*/ 7144 h 345281"/>
                <a:gd name="connsiteX33" fmla="*/ 1469232 w 1647825"/>
                <a:gd name="connsiteY33" fmla="*/ 16669 h 345281"/>
                <a:gd name="connsiteX34" fmla="*/ 1521619 w 1647825"/>
                <a:gd name="connsiteY34" fmla="*/ 26194 h 345281"/>
                <a:gd name="connsiteX35" fmla="*/ 1559719 w 1647825"/>
                <a:gd name="connsiteY35" fmla="*/ 40481 h 345281"/>
                <a:gd name="connsiteX36" fmla="*/ 1597819 w 1647825"/>
                <a:gd name="connsiteY36" fmla="*/ 59531 h 345281"/>
                <a:gd name="connsiteX37" fmla="*/ 1621632 w 1647825"/>
                <a:gd name="connsiteY37" fmla="*/ 78581 h 345281"/>
                <a:gd name="connsiteX38" fmla="*/ 1635919 w 1647825"/>
                <a:gd name="connsiteY38" fmla="*/ 97631 h 345281"/>
                <a:gd name="connsiteX39" fmla="*/ 1645444 w 1647825"/>
                <a:gd name="connsiteY39" fmla="*/ 116681 h 345281"/>
                <a:gd name="connsiteX40" fmla="*/ 1647825 w 1647825"/>
                <a:gd name="connsiteY40" fmla="*/ 135731 h 345281"/>
                <a:gd name="connsiteX41" fmla="*/ 1638300 w 1647825"/>
                <a:gd name="connsiteY41" fmla="*/ 159544 h 345281"/>
                <a:gd name="connsiteX42" fmla="*/ 1621632 w 1647825"/>
                <a:gd name="connsiteY42" fmla="*/ 180975 h 345281"/>
                <a:gd name="connsiteX43" fmla="*/ 1590675 w 1647825"/>
                <a:gd name="connsiteY43" fmla="*/ 209550 h 345281"/>
                <a:gd name="connsiteX44" fmla="*/ 1540669 w 1647825"/>
                <a:gd name="connsiteY44" fmla="*/ 235744 h 345281"/>
                <a:gd name="connsiteX45" fmla="*/ 1171575 w 1647825"/>
                <a:gd name="connsiteY45" fmla="*/ 29051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647825" h="345281">
                  <a:moveTo>
                    <a:pt x="1171575" y="290513"/>
                  </a:moveTo>
                  <a:lnTo>
                    <a:pt x="866775" y="328613"/>
                  </a:lnTo>
                  <a:lnTo>
                    <a:pt x="740569" y="340519"/>
                  </a:lnTo>
                  <a:lnTo>
                    <a:pt x="661988" y="340519"/>
                  </a:lnTo>
                  <a:lnTo>
                    <a:pt x="492919" y="345281"/>
                  </a:lnTo>
                  <a:lnTo>
                    <a:pt x="409575" y="338138"/>
                  </a:lnTo>
                  <a:lnTo>
                    <a:pt x="352425" y="328613"/>
                  </a:lnTo>
                  <a:lnTo>
                    <a:pt x="297657" y="319088"/>
                  </a:lnTo>
                  <a:lnTo>
                    <a:pt x="230982" y="300038"/>
                  </a:lnTo>
                  <a:lnTo>
                    <a:pt x="180975" y="278606"/>
                  </a:lnTo>
                  <a:lnTo>
                    <a:pt x="116682" y="247650"/>
                  </a:lnTo>
                  <a:lnTo>
                    <a:pt x="69057" y="216694"/>
                  </a:lnTo>
                  <a:lnTo>
                    <a:pt x="42863" y="195263"/>
                  </a:lnTo>
                  <a:lnTo>
                    <a:pt x="19050" y="171450"/>
                  </a:lnTo>
                  <a:lnTo>
                    <a:pt x="9525" y="159544"/>
                  </a:lnTo>
                  <a:lnTo>
                    <a:pt x="0" y="133350"/>
                  </a:lnTo>
                  <a:lnTo>
                    <a:pt x="0" y="116681"/>
                  </a:lnTo>
                  <a:lnTo>
                    <a:pt x="9525" y="104775"/>
                  </a:lnTo>
                  <a:lnTo>
                    <a:pt x="30957" y="102394"/>
                  </a:lnTo>
                  <a:lnTo>
                    <a:pt x="45244" y="111919"/>
                  </a:lnTo>
                  <a:lnTo>
                    <a:pt x="85725" y="130969"/>
                  </a:lnTo>
                  <a:lnTo>
                    <a:pt x="126207" y="147638"/>
                  </a:lnTo>
                  <a:lnTo>
                    <a:pt x="171450" y="166688"/>
                  </a:lnTo>
                  <a:lnTo>
                    <a:pt x="242888" y="183356"/>
                  </a:lnTo>
                  <a:lnTo>
                    <a:pt x="304800" y="185738"/>
                  </a:lnTo>
                  <a:lnTo>
                    <a:pt x="395288" y="185738"/>
                  </a:lnTo>
                  <a:lnTo>
                    <a:pt x="619125" y="159544"/>
                  </a:lnTo>
                  <a:lnTo>
                    <a:pt x="890588" y="123825"/>
                  </a:lnTo>
                  <a:lnTo>
                    <a:pt x="1062038" y="95250"/>
                  </a:lnTo>
                  <a:lnTo>
                    <a:pt x="1088232" y="80963"/>
                  </a:lnTo>
                  <a:lnTo>
                    <a:pt x="1243013" y="0"/>
                  </a:lnTo>
                  <a:lnTo>
                    <a:pt x="1297782" y="0"/>
                  </a:lnTo>
                  <a:lnTo>
                    <a:pt x="1395413" y="7144"/>
                  </a:lnTo>
                  <a:lnTo>
                    <a:pt x="1469232" y="16669"/>
                  </a:lnTo>
                  <a:lnTo>
                    <a:pt x="1521619" y="26194"/>
                  </a:lnTo>
                  <a:lnTo>
                    <a:pt x="1559719" y="40481"/>
                  </a:lnTo>
                  <a:lnTo>
                    <a:pt x="1597819" y="59531"/>
                  </a:lnTo>
                  <a:lnTo>
                    <a:pt x="1621632" y="78581"/>
                  </a:lnTo>
                  <a:lnTo>
                    <a:pt x="1635919" y="97631"/>
                  </a:lnTo>
                  <a:lnTo>
                    <a:pt x="1645444" y="116681"/>
                  </a:lnTo>
                  <a:lnTo>
                    <a:pt x="1647825" y="135731"/>
                  </a:lnTo>
                  <a:lnTo>
                    <a:pt x="1638300" y="159544"/>
                  </a:lnTo>
                  <a:lnTo>
                    <a:pt x="1621632" y="180975"/>
                  </a:lnTo>
                  <a:lnTo>
                    <a:pt x="1590675" y="209550"/>
                  </a:lnTo>
                  <a:lnTo>
                    <a:pt x="1540669" y="235744"/>
                  </a:lnTo>
                  <a:lnTo>
                    <a:pt x="1171575" y="29051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F06D552B-1581-4768-9B58-AC4ABDF1A93D}"/>
                </a:ext>
              </a:extLst>
            </p:cNvPr>
            <p:cNvSpPr/>
            <p:nvPr/>
          </p:nvSpPr>
          <p:spPr>
            <a:xfrm>
              <a:off x="5307015" y="3759200"/>
              <a:ext cx="511175" cy="989012"/>
            </a:xfrm>
            <a:custGeom>
              <a:avLst/>
              <a:gdLst>
                <a:gd name="connsiteX0" fmla="*/ 226218 w 511968"/>
                <a:gd name="connsiteY0" fmla="*/ 473869 h 988219"/>
                <a:gd name="connsiteX1" fmla="*/ 197643 w 511968"/>
                <a:gd name="connsiteY1" fmla="*/ 314325 h 988219"/>
                <a:gd name="connsiteX2" fmla="*/ 178593 w 511968"/>
                <a:gd name="connsiteY2" fmla="*/ 247650 h 988219"/>
                <a:gd name="connsiteX3" fmla="*/ 150018 w 511968"/>
                <a:gd name="connsiteY3" fmla="*/ 190500 h 988219"/>
                <a:gd name="connsiteX4" fmla="*/ 126206 w 511968"/>
                <a:gd name="connsiteY4" fmla="*/ 150019 h 988219"/>
                <a:gd name="connsiteX5" fmla="*/ 107156 w 511968"/>
                <a:gd name="connsiteY5" fmla="*/ 121444 h 988219"/>
                <a:gd name="connsiteX6" fmla="*/ 71437 w 511968"/>
                <a:gd name="connsiteY6" fmla="*/ 90487 h 988219"/>
                <a:gd name="connsiteX7" fmla="*/ 26193 w 511968"/>
                <a:gd name="connsiteY7" fmla="*/ 57150 h 988219"/>
                <a:gd name="connsiteX8" fmla="*/ 9525 w 511968"/>
                <a:gd name="connsiteY8" fmla="*/ 42862 h 988219"/>
                <a:gd name="connsiteX9" fmla="*/ 0 w 511968"/>
                <a:gd name="connsiteY9" fmla="*/ 28575 h 988219"/>
                <a:gd name="connsiteX10" fmla="*/ 0 w 511968"/>
                <a:gd name="connsiteY10" fmla="*/ 14287 h 988219"/>
                <a:gd name="connsiteX11" fmla="*/ 11906 w 511968"/>
                <a:gd name="connsiteY11" fmla="*/ 4762 h 988219"/>
                <a:gd name="connsiteX12" fmla="*/ 42862 w 511968"/>
                <a:gd name="connsiteY12" fmla="*/ 0 h 988219"/>
                <a:gd name="connsiteX13" fmla="*/ 92868 w 511968"/>
                <a:gd name="connsiteY13" fmla="*/ 2381 h 988219"/>
                <a:gd name="connsiteX14" fmla="*/ 150018 w 511968"/>
                <a:gd name="connsiteY14" fmla="*/ 9525 h 988219"/>
                <a:gd name="connsiteX15" fmla="*/ 200025 w 511968"/>
                <a:gd name="connsiteY15" fmla="*/ 23812 h 988219"/>
                <a:gd name="connsiteX16" fmla="*/ 252412 w 511968"/>
                <a:gd name="connsiteY16" fmla="*/ 45244 h 988219"/>
                <a:gd name="connsiteX17" fmla="*/ 300037 w 511968"/>
                <a:gd name="connsiteY17" fmla="*/ 69056 h 988219"/>
                <a:gd name="connsiteX18" fmla="*/ 342900 w 511968"/>
                <a:gd name="connsiteY18" fmla="*/ 102394 h 988219"/>
                <a:gd name="connsiteX19" fmla="*/ 369093 w 511968"/>
                <a:gd name="connsiteY19" fmla="*/ 135731 h 988219"/>
                <a:gd name="connsiteX20" fmla="*/ 371475 w 511968"/>
                <a:gd name="connsiteY20" fmla="*/ 197644 h 988219"/>
                <a:gd name="connsiteX21" fmla="*/ 409575 w 511968"/>
                <a:gd name="connsiteY21" fmla="*/ 326231 h 988219"/>
                <a:gd name="connsiteX22" fmla="*/ 438150 w 511968"/>
                <a:gd name="connsiteY22" fmla="*/ 442912 h 988219"/>
                <a:gd name="connsiteX23" fmla="*/ 457200 w 511968"/>
                <a:gd name="connsiteY23" fmla="*/ 545306 h 988219"/>
                <a:gd name="connsiteX24" fmla="*/ 488156 w 511968"/>
                <a:gd name="connsiteY24" fmla="*/ 733425 h 988219"/>
                <a:gd name="connsiteX25" fmla="*/ 507206 w 511968"/>
                <a:gd name="connsiteY25" fmla="*/ 842962 h 988219"/>
                <a:gd name="connsiteX26" fmla="*/ 511968 w 511968"/>
                <a:gd name="connsiteY26" fmla="*/ 881062 h 988219"/>
                <a:gd name="connsiteX27" fmla="*/ 504825 w 511968"/>
                <a:gd name="connsiteY27" fmla="*/ 919162 h 988219"/>
                <a:gd name="connsiteX28" fmla="*/ 488156 w 511968"/>
                <a:gd name="connsiteY28" fmla="*/ 959644 h 988219"/>
                <a:gd name="connsiteX29" fmla="*/ 473868 w 511968"/>
                <a:gd name="connsiteY29" fmla="*/ 978694 h 988219"/>
                <a:gd name="connsiteX30" fmla="*/ 454818 w 511968"/>
                <a:gd name="connsiteY30" fmla="*/ 988219 h 988219"/>
                <a:gd name="connsiteX31" fmla="*/ 426243 w 511968"/>
                <a:gd name="connsiteY31" fmla="*/ 988219 h 988219"/>
                <a:gd name="connsiteX32" fmla="*/ 388143 w 511968"/>
                <a:gd name="connsiteY32" fmla="*/ 971550 h 988219"/>
                <a:gd name="connsiteX33" fmla="*/ 342900 w 511968"/>
                <a:gd name="connsiteY33" fmla="*/ 935831 h 988219"/>
                <a:gd name="connsiteX34" fmla="*/ 316706 w 511968"/>
                <a:gd name="connsiteY34" fmla="*/ 907256 h 988219"/>
                <a:gd name="connsiteX35" fmla="*/ 288131 w 511968"/>
                <a:gd name="connsiteY35" fmla="*/ 862012 h 988219"/>
                <a:gd name="connsiteX36" fmla="*/ 261937 w 511968"/>
                <a:gd name="connsiteY36" fmla="*/ 792956 h 988219"/>
                <a:gd name="connsiteX37" fmla="*/ 240506 w 511968"/>
                <a:gd name="connsiteY37" fmla="*/ 716756 h 988219"/>
                <a:gd name="connsiteX38" fmla="*/ 245268 w 511968"/>
                <a:gd name="connsiteY38" fmla="*/ 692944 h 988219"/>
                <a:gd name="connsiteX39" fmla="*/ 252412 w 511968"/>
                <a:gd name="connsiteY39" fmla="*/ 654844 h 988219"/>
                <a:gd name="connsiteX40" fmla="*/ 252412 w 511968"/>
                <a:gd name="connsiteY40" fmla="*/ 614362 h 988219"/>
                <a:gd name="connsiteX41" fmla="*/ 226218 w 511968"/>
                <a:gd name="connsiteY41" fmla="*/ 47386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1968" h="988219">
                  <a:moveTo>
                    <a:pt x="226218" y="473869"/>
                  </a:moveTo>
                  <a:lnTo>
                    <a:pt x="197643" y="314325"/>
                  </a:lnTo>
                  <a:lnTo>
                    <a:pt x="178593" y="247650"/>
                  </a:lnTo>
                  <a:lnTo>
                    <a:pt x="150018" y="190500"/>
                  </a:lnTo>
                  <a:lnTo>
                    <a:pt x="126206" y="150019"/>
                  </a:lnTo>
                  <a:lnTo>
                    <a:pt x="107156" y="121444"/>
                  </a:lnTo>
                  <a:lnTo>
                    <a:pt x="71437" y="90487"/>
                  </a:lnTo>
                  <a:lnTo>
                    <a:pt x="26193" y="57150"/>
                  </a:lnTo>
                  <a:lnTo>
                    <a:pt x="9525" y="42862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4762"/>
                  </a:lnTo>
                  <a:lnTo>
                    <a:pt x="42862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00025" y="23812"/>
                  </a:lnTo>
                  <a:lnTo>
                    <a:pt x="252412" y="45244"/>
                  </a:lnTo>
                  <a:lnTo>
                    <a:pt x="300037" y="69056"/>
                  </a:lnTo>
                  <a:lnTo>
                    <a:pt x="342900" y="102394"/>
                  </a:lnTo>
                  <a:lnTo>
                    <a:pt x="369093" y="135731"/>
                  </a:lnTo>
                  <a:lnTo>
                    <a:pt x="371475" y="197644"/>
                  </a:lnTo>
                  <a:lnTo>
                    <a:pt x="409575" y="326231"/>
                  </a:lnTo>
                  <a:lnTo>
                    <a:pt x="438150" y="442912"/>
                  </a:lnTo>
                  <a:lnTo>
                    <a:pt x="457200" y="545306"/>
                  </a:lnTo>
                  <a:lnTo>
                    <a:pt x="488156" y="733425"/>
                  </a:lnTo>
                  <a:lnTo>
                    <a:pt x="507206" y="842962"/>
                  </a:lnTo>
                  <a:lnTo>
                    <a:pt x="511968" y="881062"/>
                  </a:lnTo>
                  <a:lnTo>
                    <a:pt x="504825" y="919162"/>
                  </a:lnTo>
                  <a:lnTo>
                    <a:pt x="488156" y="959644"/>
                  </a:lnTo>
                  <a:lnTo>
                    <a:pt x="473868" y="978694"/>
                  </a:lnTo>
                  <a:lnTo>
                    <a:pt x="454818" y="988219"/>
                  </a:lnTo>
                  <a:lnTo>
                    <a:pt x="426243" y="988219"/>
                  </a:lnTo>
                  <a:lnTo>
                    <a:pt x="388143" y="971550"/>
                  </a:lnTo>
                  <a:lnTo>
                    <a:pt x="342900" y="935831"/>
                  </a:lnTo>
                  <a:lnTo>
                    <a:pt x="316706" y="907256"/>
                  </a:lnTo>
                  <a:lnTo>
                    <a:pt x="288131" y="862012"/>
                  </a:lnTo>
                  <a:lnTo>
                    <a:pt x="261937" y="792956"/>
                  </a:lnTo>
                  <a:lnTo>
                    <a:pt x="240506" y="716756"/>
                  </a:lnTo>
                  <a:lnTo>
                    <a:pt x="245268" y="692944"/>
                  </a:lnTo>
                  <a:lnTo>
                    <a:pt x="252412" y="654844"/>
                  </a:lnTo>
                  <a:lnTo>
                    <a:pt x="252412" y="614362"/>
                  </a:lnTo>
                  <a:lnTo>
                    <a:pt x="226218" y="47386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71E1E4C2-B2F3-4193-A225-203B27D5045C}"/>
                </a:ext>
              </a:extLst>
            </p:cNvPr>
            <p:cNvSpPr/>
            <p:nvPr/>
          </p:nvSpPr>
          <p:spPr>
            <a:xfrm>
              <a:off x="5561015" y="3624263"/>
              <a:ext cx="2389187" cy="963613"/>
            </a:xfrm>
            <a:custGeom>
              <a:avLst/>
              <a:gdLst>
                <a:gd name="connsiteX0" fmla="*/ 1485900 w 2388394"/>
                <a:gd name="connsiteY0" fmla="*/ 266700 h 964406"/>
                <a:gd name="connsiteX1" fmla="*/ 1140619 w 2388394"/>
                <a:gd name="connsiteY1" fmla="*/ 302418 h 964406"/>
                <a:gd name="connsiteX2" fmla="*/ 928688 w 2388394"/>
                <a:gd name="connsiteY2" fmla="*/ 319087 h 964406"/>
                <a:gd name="connsiteX3" fmla="*/ 654844 w 2388394"/>
                <a:gd name="connsiteY3" fmla="*/ 342900 h 964406"/>
                <a:gd name="connsiteX4" fmla="*/ 226219 w 2388394"/>
                <a:gd name="connsiteY4" fmla="*/ 385762 h 964406"/>
                <a:gd name="connsiteX5" fmla="*/ 190500 w 2388394"/>
                <a:gd name="connsiteY5" fmla="*/ 383381 h 964406"/>
                <a:gd name="connsiteX6" fmla="*/ 59532 w 2388394"/>
                <a:gd name="connsiteY6" fmla="*/ 359568 h 964406"/>
                <a:gd name="connsiteX7" fmla="*/ 0 w 2388394"/>
                <a:gd name="connsiteY7" fmla="*/ 247650 h 964406"/>
                <a:gd name="connsiteX8" fmla="*/ 223838 w 2388394"/>
                <a:gd name="connsiteY8" fmla="*/ 245268 h 964406"/>
                <a:gd name="connsiteX9" fmla="*/ 359569 w 2388394"/>
                <a:gd name="connsiteY9" fmla="*/ 242887 h 964406"/>
                <a:gd name="connsiteX10" fmla="*/ 573882 w 2388394"/>
                <a:gd name="connsiteY10" fmla="*/ 223837 h 964406"/>
                <a:gd name="connsiteX11" fmla="*/ 921544 w 2388394"/>
                <a:gd name="connsiteY11" fmla="*/ 183356 h 964406"/>
                <a:gd name="connsiteX12" fmla="*/ 1145382 w 2388394"/>
                <a:gd name="connsiteY12" fmla="*/ 166687 h 964406"/>
                <a:gd name="connsiteX13" fmla="*/ 1514475 w 2388394"/>
                <a:gd name="connsiteY13" fmla="*/ 116681 h 964406"/>
                <a:gd name="connsiteX14" fmla="*/ 1800225 w 2388394"/>
                <a:gd name="connsiteY14" fmla="*/ 78581 h 964406"/>
                <a:gd name="connsiteX15" fmla="*/ 1883569 w 2388394"/>
                <a:gd name="connsiteY15" fmla="*/ 69056 h 964406"/>
                <a:gd name="connsiteX16" fmla="*/ 1928813 w 2388394"/>
                <a:gd name="connsiteY16" fmla="*/ 59531 h 964406"/>
                <a:gd name="connsiteX17" fmla="*/ 1983582 w 2388394"/>
                <a:gd name="connsiteY17" fmla="*/ 35718 h 964406"/>
                <a:gd name="connsiteX18" fmla="*/ 2031207 w 2388394"/>
                <a:gd name="connsiteY18" fmla="*/ 9525 h 964406"/>
                <a:gd name="connsiteX19" fmla="*/ 2055019 w 2388394"/>
                <a:gd name="connsiteY19" fmla="*/ 0 h 964406"/>
                <a:gd name="connsiteX20" fmla="*/ 2074069 w 2388394"/>
                <a:gd name="connsiteY20" fmla="*/ 4762 h 964406"/>
                <a:gd name="connsiteX21" fmla="*/ 2107407 w 2388394"/>
                <a:gd name="connsiteY21" fmla="*/ 21431 h 964406"/>
                <a:gd name="connsiteX22" fmla="*/ 2171700 w 2388394"/>
                <a:gd name="connsiteY22" fmla="*/ 64293 h 964406"/>
                <a:gd name="connsiteX23" fmla="*/ 2243138 w 2388394"/>
                <a:gd name="connsiteY23" fmla="*/ 109537 h 964406"/>
                <a:gd name="connsiteX24" fmla="*/ 2300288 w 2388394"/>
                <a:gd name="connsiteY24" fmla="*/ 150018 h 964406"/>
                <a:gd name="connsiteX25" fmla="*/ 2336007 w 2388394"/>
                <a:gd name="connsiteY25" fmla="*/ 183356 h 964406"/>
                <a:gd name="connsiteX26" fmla="*/ 2369344 w 2388394"/>
                <a:gd name="connsiteY26" fmla="*/ 216693 h 964406"/>
                <a:gd name="connsiteX27" fmla="*/ 2383632 w 2388394"/>
                <a:gd name="connsiteY27" fmla="*/ 238125 h 964406"/>
                <a:gd name="connsiteX28" fmla="*/ 2388394 w 2388394"/>
                <a:gd name="connsiteY28" fmla="*/ 259556 h 964406"/>
                <a:gd name="connsiteX29" fmla="*/ 2388394 w 2388394"/>
                <a:gd name="connsiteY29" fmla="*/ 288131 h 964406"/>
                <a:gd name="connsiteX30" fmla="*/ 2381250 w 2388394"/>
                <a:gd name="connsiteY30" fmla="*/ 314325 h 964406"/>
                <a:gd name="connsiteX31" fmla="*/ 2359819 w 2388394"/>
                <a:gd name="connsiteY31" fmla="*/ 326231 h 964406"/>
                <a:gd name="connsiteX32" fmla="*/ 2336007 w 2388394"/>
                <a:gd name="connsiteY32" fmla="*/ 347662 h 964406"/>
                <a:gd name="connsiteX33" fmla="*/ 2316957 w 2388394"/>
                <a:gd name="connsiteY33" fmla="*/ 369093 h 964406"/>
                <a:gd name="connsiteX34" fmla="*/ 2295525 w 2388394"/>
                <a:gd name="connsiteY34" fmla="*/ 402431 h 964406"/>
                <a:gd name="connsiteX35" fmla="*/ 2245519 w 2388394"/>
                <a:gd name="connsiteY35" fmla="*/ 547687 h 964406"/>
                <a:gd name="connsiteX36" fmla="*/ 2166938 w 2388394"/>
                <a:gd name="connsiteY36" fmla="*/ 750093 h 964406"/>
                <a:gd name="connsiteX37" fmla="*/ 2131219 w 2388394"/>
                <a:gd name="connsiteY37" fmla="*/ 842962 h 964406"/>
                <a:gd name="connsiteX38" fmla="*/ 2100263 w 2388394"/>
                <a:gd name="connsiteY38" fmla="*/ 895350 h 964406"/>
                <a:gd name="connsiteX39" fmla="*/ 2074069 w 2388394"/>
                <a:gd name="connsiteY39" fmla="*/ 926306 h 964406"/>
                <a:gd name="connsiteX40" fmla="*/ 2045494 w 2388394"/>
                <a:gd name="connsiteY40" fmla="*/ 950118 h 964406"/>
                <a:gd name="connsiteX41" fmla="*/ 2009775 w 2388394"/>
                <a:gd name="connsiteY41" fmla="*/ 964406 h 964406"/>
                <a:gd name="connsiteX42" fmla="*/ 1976438 w 2388394"/>
                <a:gd name="connsiteY42" fmla="*/ 964406 h 964406"/>
                <a:gd name="connsiteX43" fmla="*/ 1943100 w 2388394"/>
                <a:gd name="connsiteY43" fmla="*/ 947737 h 964406"/>
                <a:gd name="connsiteX44" fmla="*/ 1862138 w 2388394"/>
                <a:gd name="connsiteY44" fmla="*/ 881062 h 964406"/>
                <a:gd name="connsiteX45" fmla="*/ 1843088 w 2388394"/>
                <a:gd name="connsiteY45" fmla="*/ 854868 h 964406"/>
                <a:gd name="connsiteX46" fmla="*/ 1916907 w 2388394"/>
                <a:gd name="connsiteY46" fmla="*/ 726281 h 964406"/>
                <a:gd name="connsiteX47" fmla="*/ 2012157 w 2388394"/>
                <a:gd name="connsiteY47" fmla="*/ 328612 h 964406"/>
                <a:gd name="connsiteX48" fmla="*/ 2019300 w 2388394"/>
                <a:gd name="connsiteY48" fmla="*/ 283368 h 964406"/>
                <a:gd name="connsiteX49" fmla="*/ 2014538 w 2388394"/>
                <a:gd name="connsiteY49" fmla="*/ 261937 h 964406"/>
                <a:gd name="connsiteX50" fmla="*/ 2002632 w 2388394"/>
                <a:gd name="connsiteY50" fmla="*/ 247650 h 964406"/>
                <a:gd name="connsiteX51" fmla="*/ 1983582 w 2388394"/>
                <a:gd name="connsiteY51" fmla="*/ 238125 h 964406"/>
                <a:gd name="connsiteX52" fmla="*/ 1959769 w 2388394"/>
                <a:gd name="connsiteY52" fmla="*/ 233362 h 964406"/>
                <a:gd name="connsiteX53" fmla="*/ 1926432 w 2388394"/>
                <a:gd name="connsiteY53" fmla="*/ 233362 h 964406"/>
                <a:gd name="connsiteX54" fmla="*/ 1835944 w 2388394"/>
                <a:gd name="connsiteY54" fmla="*/ 240506 h 964406"/>
                <a:gd name="connsiteX55" fmla="*/ 1485900 w 2388394"/>
                <a:gd name="connsiteY55" fmla="*/ 266700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88394" h="964406">
                  <a:moveTo>
                    <a:pt x="1485900" y="266700"/>
                  </a:moveTo>
                  <a:lnTo>
                    <a:pt x="1140619" y="302418"/>
                  </a:lnTo>
                  <a:lnTo>
                    <a:pt x="928688" y="319087"/>
                  </a:lnTo>
                  <a:lnTo>
                    <a:pt x="654844" y="342900"/>
                  </a:lnTo>
                  <a:lnTo>
                    <a:pt x="226219" y="385762"/>
                  </a:lnTo>
                  <a:lnTo>
                    <a:pt x="190500" y="383381"/>
                  </a:lnTo>
                  <a:lnTo>
                    <a:pt x="59532" y="359568"/>
                  </a:lnTo>
                  <a:lnTo>
                    <a:pt x="0" y="247650"/>
                  </a:lnTo>
                  <a:lnTo>
                    <a:pt x="223838" y="245268"/>
                  </a:lnTo>
                  <a:lnTo>
                    <a:pt x="359569" y="242887"/>
                  </a:lnTo>
                  <a:lnTo>
                    <a:pt x="573882" y="223837"/>
                  </a:lnTo>
                  <a:lnTo>
                    <a:pt x="921544" y="183356"/>
                  </a:lnTo>
                  <a:lnTo>
                    <a:pt x="1145382" y="166687"/>
                  </a:lnTo>
                  <a:lnTo>
                    <a:pt x="1514475" y="116681"/>
                  </a:lnTo>
                  <a:lnTo>
                    <a:pt x="1800225" y="78581"/>
                  </a:lnTo>
                  <a:lnTo>
                    <a:pt x="1883569" y="69056"/>
                  </a:lnTo>
                  <a:lnTo>
                    <a:pt x="1928813" y="59531"/>
                  </a:lnTo>
                  <a:lnTo>
                    <a:pt x="1983582" y="35718"/>
                  </a:lnTo>
                  <a:lnTo>
                    <a:pt x="2031207" y="9525"/>
                  </a:lnTo>
                  <a:lnTo>
                    <a:pt x="2055019" y="0"/>
                  </a:lnTo>
                  <a:lnTo>
                    <a:pt x="2074069" y="4762"/>
                  </a:lnTo>
                  <a:lnTo>
                    <a:pt x="2107407" y="21431"/>
                  </a:lnTo>
                  <a:lnTo>
                    <a:pt x="2171700" y="64293"/>
                  </a:lnTo>
                  <a:lnTo>
                    <a:pt x="2243138" y="109537"/>
                  </a:lnTo>
                  <a:lnTo>
                    <a:pt x="2300288" y="150018"/>
                  </a:lnTo>
                  <a:lnTo>
                    <a:pt x="2336007" y="183356"/>
                  </a:lnTo>
                  <a:lnTo>
                    <a:pt x="2369344" y="216693"/>
                  </a:lnTo>
                  <a:lnTo>
                    <a:pt x="2383632" y="238125"/>
                  </a:lnTo>
                  <a:lnTo>
                    <a:pt x="2388394" y="259556"/>
                  </a:lnTo>
                  <a:lnTo>
                    <a:pt x="2388394" y="288131"/>
                  </a:lnTo>
                  <a:lnTo>
                    <a:pt x="2381250" y="314325"/>
                  </a:lnTo>
                  <a:lnTo>
                    <a:pt x="2359819" y="326231"/>
                  </a:lnTo>
                  <a:lnTo>
                    <a:pt x="2336007" y="347662"/>
                  </a:lnTo>
                  <a:lnTo>
                    <a:pt x="2316957" y="369093"/>
                  </a:lnTo>
                  <a:lnTo>
                    <a:pt x="2295525" y="402431"/>
                  </a:lnTo>
                  <a:lnTo>
                    <a:pt x="2245519" y="547687"/>
                  </a:lnTo>
                  <a:lnTo>
                    <a:pt x="2166938" y="750093"/>
                  </a:lnTo>
                  <a:lnTo>
                    <a:pt x="2131219" y="842962"/>
                  </a:lnTo>
                  <a:lnTo>
                    <a:pt x="2100263" y="895350"/>
                  </a:lnTo>
                  <a:lnTo>
                    <a:pt x="2074069" y="926306"/>
                  </a:lnTo>
                  <a:lnTo>
                    <a:pt x="2045494" y="950118"/>
                  </a:lnTo>
                  <a:lnTo>
                    <a:pt x="2009775" y="964406"/>
                  </a:lnTo>
                  <a:lnTo>
                    <a:pt x="1976438" y="964406"/>
                  </a:lnTo>
                  <a:lnTo>
                    <a:pt x="1943100" y="947737"/>
                  </a:lnTo>
                  <a:lnTo>
                    <a:pt x="1862138" y="881062"/>
                  </a:lnTo>
                  <a:lnTo>
                    <a:pt x="1843088" y="854868"/>
                  </a:lnTo>
                  <a:lnTo>
                    <a:pt x="1916907" y="726281"/>
                  </a:lnTo>
                  <a:lnTo>
                    <a:pt x="2012157" y="328612"/>
                  </a:lnTo>
                  <a:lnTo>
                    <a:pt x="2019300" y="283368"/>
                  </a:lnTo>
                  <a:lnTo>
                    <a:pt x="2014538" y="261937"/>
                  </a:lnTo>
                  <a:lnTo>
                    <a:pt x="2002632" y="247650"/>
                  </a:lnTo>
                  <a:lnTo>
                    <a:pt x="1983582" y="238125"/>
                  </a:lnTo>
                  <a:lnTo>
                    <a:pt x="1959769" y="233362"/>
                  </a:lnTo>
                  <a:lnTo>
                    <a:pt x="1926432" y="233362"/>
                  </a:lnTo>
                  <a:lnTo>
                    <a:pt x="1835944" y="240506"/>
                  </a:lnTo>
                  <a:lnTo>
                    <a:pt x="1485900" y="2667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58DD5D2A-ECDF-420D-A981-A5E3C2AEB9A1}"/>
                </a:ext>
              </a:extLst>
            </p:cNvPr>
            <p:cNvSpPr/>
            <p:nvPr/>
          </p:nvSpPr>
          <p:spPr>
            <a:xfrm>
              <a:off x="5707065" y="4321175"/>
              <a:ext cx="1838325" cy="323850"/>
            </a:xfrm>
            <a:custGeom>
              <a:avLst/>
              <a:gdLst>
                <a:gd name="connsiteX0" fmla="*/ 1216818 w 1838325"/>
                <a:gd name="connsiteY0" fmla="*/ 209550 h 323850"/>
                <a:gd name="connsiteX1" fmla="*/ 947737 w 1838325"/>
                <a:gd name="connsiteY1" fmla="*/ 226219 h 323850"/>
                <a:gd name="connsiteX2" fmla="*/ 745331 w 1838325"/>
                <a:gd name="connsiteY2" fmla="*/ 242887 h 323850"/>
                <a:gd name="connsiteX3" fmla="*/ 371475 w 1838325"/>
                <a:gd name="connsiteY3" fmla="*/ 283369 h 323850"/>
                <a:gd name="connsiteX4" fmla="*/ 57150 w 1838325"/>
                <a:gd name="connsiteY4" fmla="*/ 323850 h 323850"/>
                <a:gd name="connsiteX5" fmla="*/ 0 w 1838325"/>
                <a:gd name="connsiteY5" fmla="*/ 161925 h 323850"/>
                <a:gd name="connsiteX6" fmla="*/ 395287 w 1838325"/>
                <a:gd name="connsiteY6" fmla="*/ 123825 h 323850"/>
                <a:gd name="connsiteX7" fmla="*/ 766762 w 1838325"/>
                <a:gd name="connsiteY7" fmla="*/ 83344 h 323850"/>
                <a:gd name="connsiteX8" fmla="*/ 978693 w 1838325"/>
                <a:gd name="connsiteY8" fmla="*/ 66675 h 323850"/>
                <a:gd name="connsiteX9" fmla="*/ 1509712 w 1838325"/>
                <a:gd name="connsiteY9" fmla="*/ 23812 h 323850"/>
                <a:gd name="connsiteX10" fmla="*/ 1814512 w 1838325"/>
                <a:gd name="connsiteY10" fmla="*/ 0 h 323850"/>
                <a:gd name="connsiteX11" fmla="*/ 1838325 w 1838325"/>
                <a:gd name="connsiteY11" fmla="*/ 166687 h 323850"/>
                <a:gd name="connsiteX12" fmla="*/ 1647825 w 1838325"/>
                <a:gd name="connsiteY12" fmla="*/ 183356 h 323850"/>
                <a:gd name="connsiteX13" fmla="*/ 1216818 w 1838325"/>
                <a:gd name="connsiteY13" fmla="*/ 20955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8325" h="323850">
                  <a:moveTo>
                    <a:pt x="1216818" y="209550"/>
                  </a:moveTo>
                  <a:lnTo>
                    <a:pt x="947737" y="226219"/>
                  </a:lnTo>
                  <a:lnTo>
                    <a:pt x="745331" y="242887"/>
                  </a:lnTo>
                  <a:lnTo>
                    <a:pt x="371475" y="283369"/>
                  </a:lnTo>
                  <a:lnTo>
                    <a:pt x="57150" y="323850"/>
                  </a:lnTo>
                  <a:lnTo>
                    <a:pt x="0" y="161925"/>
                  </a:lnTo>
                  <a:lnTo>
                    <a:pt x="395287" y="123825"/>
                  </a:lnTo>
                  <a:lnTo>
                    <a:pt x="766762" y="83344"/>
                  </a:lnTo>
                  <a:lnTo>
                    <a:pt x="978693" y="66675"/>
                  </a:lnTo>
                  <a:lnTo>
                    <a:pt x="1509712" y="23812"/>
                  </a:lnTo>
                  <a:lnTo>
                    <a:pt x="1814512" y="0"/>
                  </a:lnTo>
                  <a:lnTo>
                    <a:pt x="1838325" y="166687"/>
                  </a:lnTo>
                  <a:lnTo>
                    <a:pt x="1647825" y="183356"/>
                  </a:lnTo>
                  <a:lnTo>
                    <a:pt x="1216818" y="2095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531D4F07-28BA-4084-AE22-E80AABED74A3}"/>
                </a:ext>
              </a:extLst>
            </p:cNvPr>
            <p:cNvSpPr/>
            <p:nvPr/>
          </p:nvSpPr>
          <p:spPr>
            <a:xfrm rot="16200000">
              <a:off x="4640264" y="3817938"/>
              <a:ext cx="2633663" cy="1611312"/>
            </a:xfrm>
            <a:custGeom>
              <a:avLst/>
              <a:gdLst>
                <a:gd name="connsiteX0" fmla="*/ 1728787 w 2633662"/>
                <a:gd name="connsiteY0" fmla="*/ 1566862 h 1612106"/>
                <a:gd name="connsiteX1" fmla="*/ 1531143 w 2633662"/>
                <a:gd name="connsiteY1" fmla="*/ 1559719 h 1612106"/>
                <a:gd name="connsiteX2" fmla="*/ 1397793 w 2633662"/>
                <a:gd name="connsiteY2" fmla="*/ 1543050 h 1612106"/>
                <a:gd name="connsiteX3" fmla="*/ 1314450 w 2633662"/>
                <a:gd name="connsiteY3" fmla="*/ 1514475 h 1612106"/>
                <a:gd name="connsiteX4" fmla="*/ 1240631 w 2633662"/>
                <a:gd name="connsiteY4" fmla="*/ 1495425 h 1612106"/>
                <a:gd name="connsiteX5" fmla="*/ 1047750 w 2633662"/>
                <a:gd name="connsiteY5" fmla="*/ 1395412 h 1612106"/>
                <a:gd name="connsiteX6" fmla="*/ 892968 w 2633662"/>
                <a:gd name="connsiteY6" fmla="*/ 1302544 h 1612106"/>
                <a:gd name="connsiteX7" fmla="*/ 773906 w 2633662"/>
                <a:gd name="connsiteY7" fmla="*/ 1221581 h 1612106"/>
                <a:gd name="connsiteX8" fmla="*/ 633412 w 2633662"/>
                <a:gd name="connsiteY8" fmla="*/ 1109662 h 1612106"/>
                <a:gd name="connsiteX9" fmla="*/ 519112 w 2633662"/>
                <a:gd name="connsiteY9" fmla="*/ 1004887 h 1612106"/>
                <a:gd name="connsiteX10" fmla="*/ 435768 w 2633662"/>
                <a:gd name="connsiteY10" fmla="*/ 912019 h 1612106"/>
                <a:gd name="connsiteX11" fmla="*/ 364331 w 2633662"/>
                <a:gd name="connsiteY11" fmla="*/ 812006 h 1612106"/>
                <a:gd name="connsiteX12" fmla="*/ 283368 w 2633662"/>
                <a:gd name="connsiteY12" fmla="*/ 681037 h 1612106"/>
                <a:gd name="connsiteX13" fmla="*/ 188118 w 2633662"/>
                <a:gd name="connsiteY13" fmla="*/ 488156 h 1612106"/>
                <a:gd name="connsiteX14" fmla="*/ 128587 w 2633662"/>
                <a:gd name="connsiteY14" fmla="*/ 364331 h 1612106"/>
                <a:gd name="connsiteX15" fmla="*/ 54768 w 2633662"/>
                <a:gd name="connsiteY15" fmla="*/ 185737 h 1612106"/>
                <a:gd name="connsiteX16" fmla="*/ 7143 w 2633662"/>
                <a:gd name="connsiteY16" fmla="*/ 64294 h 1612106"/>
                <a:gd name="connsiteX17" fmla="*/ 0 w 2633662"/>
                <a:gd name="connsiteY17" fmla="*/ 33337 h 1612106"/>
                <a:gd name="connsiteX18" fmla="*/ 0 w 2633662"/>
                <a:gd name="connsiteY18" fmla="*/ 19050 h 1612106"/>
                <a:gd name="connsiteX19" fmla="*/ 4762 w 2633662"/>
                <a:gd name="connsiteY19" fmla="*/ 4762 h 1612106"/>
                <a:gd name="connsiteX20" fmla="*/ 19050 w 2633662"/>
                <a:gd name="connsiteY20" fmla="*/ 0 h 1612106"/>
                <a:gd name="connsiteX21" fmla="*/ 35718 w 2633662"/>
                <a:gd name="connsiteY21" fmla="*/ 2381 h 1612106"/>
                <a:gd name="connsiteX22" fmla="*/ 59531 w 2633662"/>
                <a:gd name="connsiteY22" fmla="*/ 21431 h 1612106"/>
                <a:gd name="connsiteX23" fmla="*/ 95250 w 2633662"/>
                <a:gd name="connsiteY23" fmla="*/ 102394 h 1612106"/>
                <a:gd name="connsiteX24" fmla="*/ 159543 w 2633662"/>
                <a:gd name="connsiteY24" fmla="*/ 219075 h 1612106"/>
                <a:gd name="connsiteX25" fmla="*/ 200025 w 2633662"/>
                <a:gd name="connsiteY25" fmla="*/ 285750 h 1612106"/>
                <a:gd name="connsiteX26" fmla="*/ 264318 w 2633662"/>
                <a:gd name="connsiteY26" fmla="*/ 385762 h 1612106"/>
                <a:gd name="connsiteX27" fmla="*/ 333375 w 2633662"/>
                <a:gd name="connsiteY27" fmla="*/ 495300 h 1612106"/>
                <a:gd name="connsiteX28" fmla="*/ 407193 w 2633662"/>
                <a:gd name="connsiteY28" fmla="*/ 592931 h 1612106"/>
                <a:gd name="connsiteX29" fmla="*/ 469106 w 2633662"/>
                <a:gd name="connsiteY29" fmla="*/ 671512 h 1612106"/>
                <a:gd name="connsiteX30" fmla="*/ 581025 w 2633662"/>
                <a:gd name="connsiteY30" fmla="*/ 795337 h 1612106"/>
                <a:gd name="connsiteX31" fmla="*/ 661987 w 2633662"/>
                <a:gd name="connsiteY31" fmla="*/ 871537 h 1612106"/>
                <a:gd name="connsiteX32" fmla="*/ 716756 w 2633662"/>
                <a:gd name="connsiteY32" fmla="*/ 923925 h 1612106"/>
                <a:gd name="connsiteX33" fmla="*/ 764381 w 2633662"/>
                <a:gd name="connsiteY33" fmla="*/ 962025 h 1612106"/>
                <a:gd name="connsiteX34" fmla="*/ 821531 w 2633662"/>
                <a:gd name="connsiteY34" fmla="*/ 1004887 h 1612106"/>
                <a:gd name="connsiteX35" fmla="*/ 890587 w 2633662"/>
                <a:gd name="connsiteY35" fmla="*/ 1050131 h 1612106"/>
                <a:gd name="connsiteX36" fmla="*/ 940593 w 2633662"/>
                <a:gd name="connsiteY36" fmla="*/ 1083469 h 1612106"/>
                <a:gd name="connsiteX37" fmla="*/ 1026318 w 2633662"/>
                <a:gd name="connsiteY37" fmla="*/ 1131094 h 1612106"/>
                <a:gd name="connsiteX38" fmla="*/ 1126331 w 2633662"/>
                <a:gd name="connsiteY38" fmla="*/ 1178719 h 1612106"/>
                <a:gd name="connsiteX39" fmla="*/ 1219200 w 2633662"/>
                <a:gd name="connsiteY39" fmla="*/ 1219200 h 1612106"/>
                <a:gd name="connsiteX40" fmla="*/ 1307306 w 2633662"/>
                <a:gd name="connsiteY40" fmla="*/ 1250156 h 1612106"/>
                <a:gd name="connsiteX41" fmla="*/ 1388268 w 2633662"/>
                <a:gd name="connsiteY41" fmla="*/ 1271587 h 1612106"/>
                <a:gd name="connsiteX42" fmla="*/ 1521618 w 2633662"/>
                <a:gd name="connsiteY42" fmla="*/ 1293019 h 1612106"/>
                <a:gd name="connsiteX43" fmla="*/ 1778793 w 2633662"/>
                <a:gd name="connsiteY43" fmla="*/ 1312069 h 1612106"/>
                <a:gd name="connsiteX44" fmla="*/ 2007393 w 2633662"/>
                <a:gd name="connsiteY44" fmla="*/ 1316831 h 1612106"/>
                <a:gd name="connsiteX45" fmla="*/ 2109787 w 2633662"/>
                <a:gd name="connsiteY45" fmla="*/ 1312069 h 1612106"/>
                <a:gd name="connsiteX46" fmla="*/ 2390775 w 2633662"/>
                <a:gd name="connsiteY46" fmla="*/ 1314450 h 1612106"/>
                <a:gd name="connsiteX47" fmla="*/ 2438400 w 2633662"/>
                <a:gd name="connsiteY47" fmla="*/ 1302544 h 1612106"/>
                <a:gd name="connsiteX48" fmla="*/ 2478881 w 2633662"/>
                <a:gd name="connsiteY48" fmla="*/ 1288256 h 1612106"/>
                <a:gd name="connsiteX49" fmla="*/ 2536031 w 2633662"/>
                <a:gd name="connsiteY49" fmla="*/ 1259681 h 1612106"/>
                <a:gd name="connsiteX50" fmla="*/ 2581275 w 2633662"/>
                <a:gd name="connsiteY50" fmla="*/ 1214437 h 1612106"/>
                <a:gd name="connsiteX51" fmla="*/ 2633662 w 2633662"/>
                <a:gd name="connsiteY51" fmla="*/ 1119187 h 1612106"/>
                <a:gd name="connsiteX52" fmla="*/ 2628900 w 2633662"/>
                <a:gd name="connsiteY52" fmla="*/ 1295400 h 1612106"/>
                <a:gd name="connsiteX53" fmla="*/ 2576512 w 2633662"/>
                <a:gd name="connsiteY53" fmla="*/ 1381125 h 1612106"/>
                <a:gd name="connsiteX54" fmla="*/ 2524125 w 2633662"/>
                <a:gd name="connsiteY54" fmla="*/ 1493044 h 1612106"/>
                <a:gd name="connsiteX55" fmla="*/ 2481262 w 2633662"/>
                <a:gd name="connsiteY55" fmla="*/ 1569244 h 1612106"/>
                <a:gd name="connsiteX56" fmla="*/ 2457450 w 2633662"/>
                <a:gd name="connsiteY56" fmla="*/ 1593056 h 1612106"/>
                <a:gd name="connsiteX57" fmla="*/ 2438400 w 2633662"/>
                <a:gd name="connsiteY57" fmla="*/ 1602581 h 1612106"/>
                <a:gd name="connsiteX58" fmla="*/ 2414587 w 2633662"/>
                <a:gd name="connsiteY58" fmla="*/ 1612106 h 1612106"/>
                <a:gd name="connsiteX59" fmla="*/ 2381250 w 2633662"/>
                <a:gd name="connsiteY59" fmla="*/ 1612106 h 1612106"/>
                <a:gd name="connsiteX60" fmla="*/ 2333625 w 2633662"/>
                <a:gd name="connsiteY60" fmla="*/ 1597819 h 1612106"/>
                <a:gd name="connsiteX61" fmla="*/ 2221706 w 2633662"/>
                <a:gd name="connsiteY61" fmla="*/ 1585912 h 1612106"/>
                <a:gd name="connsiteX62" fmla="*/ 2140743 w 2633662"/>
                <a:gd name="connsiteY62" fmla="*/ 1585912 h 1612106"/>
                <a:gd name="connsiteX63" fmla="*/ 2035968 w 2633662"/>
                <a:gd name="connsiteY63" fmla="*/ 1581150 h 1612106"/>
                <a:gd name="connsiteX64" fmla="*/ 1728787 w 2633662"/>
                <a:gd name="connsiteY64" fmla="*/ 1566862 h 161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633662" h="1612106">
                  <a:moveTo>
                    <a:pt x="1728787" y="1566862"/>
                  </a:moveTo>
                  <a:lnTo>
                    <a:pt x="1531143" y="1559719"/>
                  </a:lnTo>
                  <a:lnTo>
                    <a:pt x="1397793" y="1543050"/>
                  </a:lnTo>
                  <a:lnTo>
                    <a:pt x="1314450" y="1514475"/>
                  </a:lnTo>
                  <a:lnTo>
                    <a:pt x="1240631" y="1495425"/>
                  </a:lnTo>
                  <a:lnTo>
                    <a:pt x="1047750" y="1395412"/>
                  </a:lnTo>
                  <a:lnTo>
                    <a:pt x="892968" y="1302544"/>
                  </a:lnTo>
                  <a:lnTo>
                    <a:pt x="773906" y="1221581"/>
                  </a:lnTo>
                  <a:lnTo>
                    <a:pt x="633412" y="1109662"/>
                  </a:lnTo>
                  <a:lnTo>
                    <a:pt x="519112" y="1004887"/>
                  </a:lnTo>
                  <a:lnTo>
                    <a:pt x="435768" y="912019"/>
                  </a:lnTo>
                  <a:lnTo>
                    <a:pt x="364331" y="812006"/>
                  </a:lnTo>
                  <a:lnTo>
                    <a:pt x="283368" y="681037"/>
                  </a:lnTo>
                  <a:lnTo>
                    <a:pt x="188118" y="488156"/>
                  </a:lnTo>
                  <a:lnTo>
                    <a:pt x="128587" y="364331"/>
                  </a:lnTo>
                  <a:lnTo>
                    <a:pt x="54768" y="185737"/>
                  </a:lnTo>
                  <a:lnTo>
                    <a:pt x="7143" y="64294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35718" y="2381"/>
                  </a:lnTo>
                  <a:lnTo>
                    <a:pt x="59531" y="21431"/>
                  </a:lnTo>
                  <a:lnTo>
                    <a:pt x="95250" y="102394"/>
                  </a:lnTo>
                  <a:lnTo>
                    <a:pt x="159543" y="219075"/>
                  </a:lnTo>
                  <a:lnTo>
                    <a:pt x="200025" y="285750"/>
                  </a:lnTo>
                  <a:lnTo>
                    <a:pt x="264318" y="385762"/>
                  </a:lnTo>
                  <a:lnTo>
                    <a:pt x="333375" y="495300"/>
                  </a:lnTo>
                  <a:lnTo>
                    <a:pt x="407193" y="592931"/>
                  </a:lnTo>
                  <a:lnTo>
                    <a:pt x="469106" y="671512"/>
                  </a:lnTo>
                  <a:lnTo>
                    <a:pt x="581025" y="795337"/>
                  </a:lnTo>
                  <a:lnTo>
                    <a:pt x="661987" y="871537"/>
                  </a:lnTo>
                  <a:lnTo>
                    <a:pt x="716756" y="923925"/>
                  </a:lnTo>
                  <a:lnTo>
                    <a:pt x="764381" y="962025"/>
                  </a:lnTo>
                  <a:lnTo>
                    <a:pt x="821531" y="1004887"/>
                  </a:lnTo>
                  <a:lnTo>
                    <a:pt x="890587" y="1050131"/>
                  </a:lnTo>
                  <a:lnTo>
                    <a:pt x="940593" y="1083469"/>
                  </a:lnTo>
                  <a:lnTo>
                    <a:pt x="1026318" y="1131094"/>
                  </a:lnTo>
                  <a:lnTo>
                    <a:pt x="1126331" y="1178719"/>
                  </a:lnTo>
                  <a:lnTo>
                    <a:pt x="1219200" y="1219200"/>
                  </a:lnTo>
                  <a:lnTo>
                    <a:pt x="1307306" y="1250156"/>
                  </a:lnTo>
                  <a:lnTo>
                    <a:pt x="1388268" y="1271587"/>
                  </a:lnTo>
                  <a:lnTo>
                    <a:pt x="1521618" y="1293019"/>
                  </a:lnTo>
                  <a:lnTo>
                    <a:pt x="1778793" y="1312069"/>
                  </a:lnTo>
                  <a:lnTo>
                    <a:pt x="2007393" y="1316831"/>
                  </a:lnTo>
                  <a:lnTo>
                    <a:pt x="2109787" y="1312069"/>
                  </a:lnTo>
                  <a:lnTo>
                    <a:pt x="2390775" y="1314450"/>
                  </a:lnTo>
                  <a:lnTo>
                    <a:pt x="2438400" y="1302544"/>
                  </a:lnTo>
                  <a:lnTo>
                    <a:pt x="2478881" y="1288256"/>
                  </a:lnTo>
                  <a:lnTo>
                    <a:pt x="2536031" y="1259681"/>
                  </a:lnTo>
                  <a:lnTo>
                    <a:pt x="2581275" y="1214437"/>
                  </a:lnTo>
                  <a:lnTo>
                    <a:pt x="2633662" y="1119187"/>
                  </a:lnTo>
                  <a:lnTo>
                    <a:pt x="2628900" y="1295400"/>
                  </a:lnTo>
                  <a:lnTo>
                    <a:pt x="2576512" y="1381125"/>
                  </a:lnTo>
                  <a:lnTo>
                    <a:pt x="2524125" y="1493044"/>
                  </a:lnTo>
                  <a:lnTo>
                    <a:pt x="2481262" y="1569244"/>
                  </a:lnTo>
                  <a:lnTo>
                    <a:pt x="2457450" y="1593056"/>
                  </a:lnTo>
                  <a:lnTo>
                    <a:pt x="2438400" y="1602581"/>
                  </a:lnTo>
                  <a:lnTo>
                    <a:pt x="2414587" y="1612106"/>
                  </a:lnTo>
                  <a:lnTo>
                    <a:pt x="2381250" y="1612106"/>
                  </a:lnTo>
                  <a:lnTo>
                    <a:pt x="2333625" y="1597819"/>
                  </a:lnTo>
                  <a:lnTo>
                    <a:pt x="2221706" y="1585912"/>
                  </a:lnTo>
                  <a:lnTo>
                    <a:pt x="2140743" y="1585912"/>
                  </a:lnTo>
                  <a:lnTo>
                    <a:pt x="2035968" y="1581150"/>
                  </a:lnTo>
                  <a:lnTo>
                    <a:pt x="1728787" y="156686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5B33C6A1-274C-478D-8DB5-33DC94CC12BD}"/>
                </a:ext>
              </a:extLst>
            </p:cNvPr>
            <p:cNvSpPr/>
            <p:nvPr/>
          </p:nvSpPr>
          <p:spPr>
            <a:xfrm>
              <a:off x="6573839" y="4533901"/>
              <a:ext cx="1901825" cy="1406525"/>
            </a:xfrm>
            <a:custGeom>
              <a:avLst/>
              <a:gdLst>
                <a:gd name="connsiteX0" fmla="*/ 600075 w 1902618"/>
                <a:gd name="connsiteY0" fmla="*/ 835818 h 1407318"/>
                <a:gd name="connsiteX1" fmla="*/ 445293 w 1902618"/>
                <a:gd name="connsiteY1" fmla="*/ 616743 h 1407318"/>
                <a:gd name="connsiteX2" fmla="*/ 333375 w 1902618"/>
                <a:gd name="connsiteY2" fmla="*/ 466725 h 1407318"/>
                <a:gd name="connsiteX3" fmla="*/ 238125 w 1902618"/>
                <a:gd name="connsiteY3" fmla="*/ 347662 h 1407318"/>
                <a:gd name="connsiteX4" fmla="*/ 166687 w 1902618"/>
                <a:gd name="connsiteY4" fmla="*/ 259556 h 1407318"/>
                <a:gd name="connsiteX5" fmla="*/ 111918 w 1902618"/>
                <a:gd name="connsiteY5" fmla="*/ 197643 h 1407318"/>
                <a:gd name="connsiteX6" fmla="*/ 0 w 1902618"/>
                <a:gd name="connsiteY6" fmla="*/ 83343 h 1407318"/>
                <a:gd name="connsiteX7" fmla="*/ 23812 w 1902618"/>
                <a:gd name="connsiteY7" fmla="*/ 0 h 1407318"/>
                <a:gd name="connsiteX8" fmla="*/ 128587 w 1902618"/>
                <a:gd name="connsiteY8" fmla="*/ 97631 h 1407318"/>
                <a:gd name="connsiteX9" fmla="*/ 333375 w 1902618"/>
                <a:gd name="connsiteY9" fmla="*/ 266700 h 1407318"/>
                <a:gd name="connsiteX10" fmla="*/ 495300 w 1902618"/>
                <a:gd name="connsiteY10" fmla="*/ 407193 h 1407318"/>
                <a:gd name="connsiteX11" fmla="*/ 681037 w 1902618"/>
                <a:gd name="connsiteY11" fmla="*/ 566737 h 1407318"/>
                <a:gd name="connsiteX12" fmla="*/ 885825 w 1902618"/>
                <a:gd name="connsiteY12" fmla="*/ 740568 h 1407318"/>
                <a:gd name="connsiteX13" fmla="*/ 976312 w 1902618"/>
                <a:gd name="connsiteY13" fmla="*/ 819150 h 1407318"/>
                <a:gd name="connsiteX14" fmla="*/ 1031081 w 1902618"/>
                <a:gd name="connsiteY14" fmla="*/ 866775 h 1407318"/>
                <a:gd name="connsiteX15" fmla="*/ 1081087 w 1902618"/>
                <a:gd name="connsiteY15" fmla="*/ 904875 h 1407318"/>
                <a:gd name="connsiteX16" fmla="*/ 1143000 w 1902618"/>
                <a:gd name="connsiteY16" fmla="*/ 947737 h 1407318"/>
                <a:gd name="connsiteX17" fmla="*/ 1202531 w 1902618"/>
                <a:gd name="connsiteY17" fmla="*/ 988218 h 1407318"/>
                <a:gd name="connsiteX18" fmla="*/ 1264443 w 1902618"/>
                <a:gd name="connsiteY18" fmla="*/ 1031081 h 1407318"/>
                <a:gd name="connsiteX19" fmla="*/ 1412081 w 1902618"/>
                <a:gd name="connsiteY19" fmla="*/ 1119187 h 1407318"/>
                <a:gd name="connsiteX20" fmla="*/ 1557337 w 1902618"/>
                <a:gd name="connsiteY20" fmla="*/ 1195387 h 1407318"/>
                <a:gd name="connsiteX21" fmla="*/ 1671637 w 1902618"/>
                <a:gd name="connsiteY21" fmla="*/ 1247775 h 1407318"/>
                <a:gd name="connsiteX22" fmla="*/ 1812131 w 1902618"/>
                <a:gd name="connsiteY22" fmla="*/ 1312068 h 1407318"/>
                <a:gd name="connsiteX23" fmla="*/ 1871662 w 1902618"/>
                <a:gd name="connsiteY23" fmla="*/ 1335881 h 1407318"/>
                <a:gd name="connsiteX24" fmla="*/ 1888331 w 1902618"/>
                <a:gd name="connsiteY24" fmla="*/ 1345406 h 1407318"/>
                <a:gd name="connsiteX25" fmla="*/ 1900237 w 1902618"/>
                <a:gd name="connsiteY25" fmla="*/ 1357312 h 1407318"/>
                <a:gd name="connsiteX26" fmla="*/ 1902618 w 1902618"/>
                <a:gd name="connsiteY26" fmla="*/ 1371600 h 1407318"/>
                <a:gd name="connsiteX27" fmla="*/ 1895475 w 1902618"/>
                <a:gd name="connsiteY27" fmla="*/ 1388268 h 1407318"/>
                <a:gd name="connsiteX28" fmla="*/ 1874043 w 1902618"/>
                <a:gd name="connsiteY28" fmla="*/ 1400175 h 1407318"/>
                <a:gd name="connsiteX29" fmla="*/ 1812131 w 1902618"/>
                <a:gd name="connsiteY29" fmla="*/ 1407318 h 1407318"/>
                <a:gd name="connsiteX30" fmla="*/ 1643062 w 1902618"/>
                <a:gd name="connsiteY30" fmla="*/ 1400175 h 1407318"/>
                <a:gd name="connsiteX31" fmla="*/ 1407318 w 1902618"/>
                <a:gd name="connsiteY31" fmla="*/ 1395412 h 1407318"/>
                <a:gd name="connsiteX32" fmla="*/ 1202531 w 1902618"/>
                <a:gd name="connsiteY32" fmla="*/ 1385887 h 1407318"/>
                <a:gd name="connsiteX33" fmla="*/ 1126331 w 1902618"/>
                <a:gd name="connsiteY33" fmla="*/ 1383506 h 1407318"/>
                <a:gd name="connsiteX34" fmla="*/ 1081087 w 1902618"/>
                <a:gd name="connsiteY34" fmla="*/ 1378743 h 1407318"/>
                <a:gd name="connsiteX35" fmla="*/ 1038225 w 1902618"/>
                <a:gd name="connsiteY35" fmla="*/ 1369218 h 1407318"/>
                <a:gd name="connsiteX36" fmla="*/ 1002506 w 1902618"/>
                <a:gd name="connsiteY36" fmla="*/ 1352550 h 1407318"/>
                <a:gd name="connsiteX37" fmla="*/ 969168 w 1902618"/>
                <a:gd name="connsiteY37" fmla="*/ 1331118 h 1407318"/>
                <a:gd name="connsiteX38" fmla="*/ 904875 w 1902618"/>
                <a:gd name="connsiteY38" fmla="*/ 1281112 h 1407318"/>
                <a:gd name="connsiteX39" fmla="*/ 809625 w 1902618"/>
                <a:gd name="connsiteY39" fmla="*/ 1140618 h 1407318"/>
                <a:gd name="connsiteX40" fmla="*/ 600075 w 1902618"/>
                <a:gd name="connsiteY40" fmla="*/ 835818 h 1407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02618" h="1407318">
                  <a:moveTo>
                    <a:pt x="600075" y="835818"/>
                  </a:moveTo>
                  <a:lnTo>
                    <a:pt x="445293" y="616743"/>
                  </a:lnTo>
                  <a:lnTo>
                    <a:pt x="333375" y="466725"/>
                  </a:lnTo>
                  <a:lnTo>
                    <a:pt x="238125" y="347662"/>
                  </a:lnTo>
                  <a:lnTo>
                    <a:pt x="166687" y="259556"/>
                  </a:lnTo>
                  <a:lnTo>
                    <a:pt x="111918" y="197643"/>
                  </a:lnTo>
                  <a:lnTo>
                    <a:pt x="0" y="83343"/>
                  </a:lnTo>
                  <a:lnTo>
                    <a:pt x="23812" y="0"/>
                  </a:lnTo>
                  <a:lnTo>
                    <a:pt x="128587" y="97631"/>
                  </a:lnTo>
                  <a:lnTo>
                    <a:pt x="333375" y="266700"/>
                  </a:lnTo>
                  <a:lnTo>
                    <a:pt x="495300" y="407193"/>
                  </a:lnTo>
                  <a:lnTo>
                    <a:pt x="681037" y="566737"/>
                  </a:lnTo>
                  <a:lnTo>
                    <a:pt x="885825" y="740568"/>
                  </a:lnTo>
                  <a:lnTo>
                    <a:pt x="976312" y="819150"/>
                  </a:lnTo>
                  <a:lnTo>
                    <a:pt x="1031081" y="866775"/>
                  </a:lnTo>
                  <a:lnTo>
                    <a:pt x="1081087" y="904875"/>
                  </a:lnTo>
                  <a:lnTo>
                    <a:pt x="1143000" y="947737"/>
                  </a:lnTo>
                  <a:lnTo>
                    <a:pt x="1202531" y="988218"/>
                  </a:lnTo>
                  <a:lnTo>
                    <a:pt x="1264443" y="1031081"/>
                  </a:lnTo>
                  <a:lnTo>
                    <a:pt x="1412081" y="1119187"/>
                  </a:lnTo>
                  <a:lnTo>
                    <a:pt x="1557337" y="1195387"/>
                  </a:lnTo>
                  <a:lnTo>
                    <a:pt x="1671637" y="1247775"/>
                  </a:lnTo>
                  <a:lnTo>
                    <a:pt x="1812131" y="1312068"/>
                  </a:lnTo>
                  <a:lnTo>
                    <a:pt x="1871662" y="1335881"/>
                  </a:lnTo>
                  <a:lnTo>
                    <a:pt x="1888331" y="1345406"/>
                  </a:lnTo>
                  <a:lnTo>
                    <a:pt x="1900237" y="1357312"/>
                  </a:lnTo>
                  <a:lnTo>
                    <a:pt x="1902618" y="1371600"/>
                  </a:lnTo>
                  <a:lnTo>
                    <a:pt x="1895475" y="1388268"/>
                  </a:lnTo>
                  <a:lnTo>
                    <a:pt x="1874043" y="1400175"/>
                  </a:lnTo>
                  <a:lnTo>
                    <a:pt x="1812131" y="1407318"/>
                  </a:lnTo>
                  <a:lnTo>
                    <a:pt x="1643062" y="1400175"/>
                  </a:lnTo>
                  <a:lnTo>
                    <a:pt x="1407318" y="1395412"/>
                  </a:lnTo>
                  <a:lnTo>
                    <a:pt x="1202531" y="1385887"/>
                  </a:lnTo>
                  <a:lnTo>
                    <a:pt x="1126331" y="1383506"/>
                  </a:lnTo>
                  <a:lnTo>
                    <a:pt x="1081087" y="1378743"/>
                  </a:lnTo>
                  <a:lnTo>
                    <a:pt x="1038225" y="1369218"/>
                  </a:lnTo>
                  <a:lnTo>
                    <a:pt x="1002506" y="1352550"/>
                  </a:lnTo>
                  <a:lnTo>
                    <a:pt x="969168" y="1331118"/>
                  </a:lnTo>
                  <a:lnTo>
                    <a:pt x="904875" y="1281112"/>
                  </a:lnTo>
                  <a:lnTo>
                    <a:pt x="809625" y="1140618"/>
                  </a:lnTo>
                  <a:lnTo>
                    <a:pt x="600075" y="8358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6426921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A21F6F8-640A-4C10-902F-BDF97F3F66B1}"/>
              </a:ext>
            </a:extLst>
          </p:cNvPr>
          <p:cNvSpPr/>
          <p:nvPr/>
        </p:nvSpPr>
        <p:spPr>
          <a:xfrm>
            <a:off x="5800725" y="1493838"/>
            <a:ext cx="541338" cy="615950"/>
          </a:xfrm>
          <a:custGeom>
            <a:avLst/>
            <a:gdLst>
              <a:gd name="connsiteX0" fmla="*/ 228600 w 540544"/>
              <a:gd name="connsiteY0" fmla="*/ 352425 h 616744"/>
              <a:gd name="connsiteX1" fmla="*/ 169069 w 540544"/>
              <a:gd name="connsiteY1" fmla="*/ 273844 h 616744"/>
              <a:gd name="connsiteX2" fmla="*/ 107156 w 540544"/>
              <a:gd name="connsiteY2" fmla="*/ 188119 h 616744"/>
              <a:gd name="connsiteX3" fmla="*/ 54769 w 540544"/>
              <a:gd name="connsiteY3" fmla="*/ 116681 h 616744"/>
              <a:gd name="connsiteX4" fmla="*/ 14288 w 540544"/>
              <a:gd name="connsiteY4" fmla="*/ 57150 h 616744"/>
              <a:gd name="connsiteX5" fmla="*/ 0 w 540544"/>
              <a:gd name="connsiteY5" fmla="*/ 23812 h 616744"/>
              <a:gd name="connsiteX6" fmla="*/ 0 w 540544"/>
              <a:gd name="connsiteY6" fmla="*/ 11906 h 616744"/>
              <a:gd name="connsiteX7" fmla="*/ 2381 w 540544"/>
              <a:gd name="connsiteY7" fmla="*/ 4762 h 616744"/>
              <a:gd name="connsiteX8" fmla="*/ 11906 w 540544"/>
              <a:gd name="connsiteY8" fmla="*/ 0 h 616744"/>
              <a:gd name="connsiteX9" fmla="*/ 50006 w 540544"/>
              <a:gd name="connsiteY9" fmla="*/ 9525 h 616744"/>
              <a:gd name="connsiteX10" fmla="*/ 128588 w 540544"/>
              <a:gd name="connsiteY10" fmla="*/ 47625 h 616744"/>
              <a:gd name="connsiteX11" fmla="*/ 207169 w 540544"/>
              <a:gd name="connsiteY11" fmla="*/ 92869 h 616744"/>
              <a:gd name="connsiteX12" fmla="*/ 290513 w 540544"/>
              <a:gd name="connsiteY12" fmla="*/ 135731 h 616744"/>
              <a:gd name="connsiteX13" fmla="*/ 376238 w 540544"/>
              <a:gd name="connsiteY13" fmla="*/ 173831 h 616744"/>
              <a:gd name="connsiteX14" fmla="*/ 414338 w 540544"/>
              <a:gd name="connsiteY14" fmla="*/ 190500 h 616744"/>
              <a:gd name="connsiteX15" fmla="*/ 431006 w 540544"/>
              <a:gd name="connsiteY15" fmla="*/ 200025 h 616744"/>
              <a:gd name="connsiteX16" fmla="*/ 452438 w 540544"/>
              <a:gd name="connsiteY16" fmla="*/ 221456 h 616744"/>
              <a:gd name="connsiteX17" fmla="*/ 488156 w 540544"/>
              <a:gd name="connsiteY17" fmla="*/ 271462 h 616744"/>
              <a:gd name="connsiteX18" fmla="*/ 511969 w 540544"/>
              <a:gd name="connsiteY18" fmla="*/ 319087 h 616744"/>
              <a:gd name="connsiteX19" fmla="*/ 528638 w 540544"/>
              <a:gd name="connsiteY19" fmla="*/ 376237 h 616744"/>
              <a:gd name="connsiteX20" fmla="*/ 535781 w 540544"/>
              <a:gd name="connsiteY20" fmla="*/ 414337 h 616744"/>
              <a:gd name="connsiteX21" fmla="*/ 540544 w 540544"/>
              <a:gd name="connsiteY21" fmla="*/ 454819 h 616744"/>
              <a:gd name="connsiteX22" fmla="*/ 533400 w 540544"/>
              <a:gd name="connsiteY22" fmla="*/ 507206 h 616744"/>
              <a:gd name="connsiteX23" fmla="*/ 519113 w 540544"/>
              <a:gd name="connsiteY23" fmla="*/ 545306 h 616744"/>
              <a:gd name="connsiteX24" fmla="*/ 492919 w 540544"/>
              <a:gd name="connsiteY24" fmla="*/ 592931 h 616744"/>
              <a:gd name="connsiteX25" fmla="*/ 478631 w 540544"/>
              <a:gd name="connsiteY25" fmla="*/ 607219 h 616744"/>
              <a:gd name="connsiteX26" fmla="*/ 457200 w 540544"/>
              <a:gd name="connsiteY26" fmla="*/ 616744 h 616744"/>
              <a:gd name="connsiteX27" fmla="*/ 423863 w 540544"/>
              <a:gd name="connsiteY27" fmla="*/ 581025 h 616744"/>
              <a:gd name="connsiteX28" fmla="*/ 371475 w 540544"/>
              <a:gd name="connsiteY28" fmla="*/ 523875 h 616744"/>
              <a:gd name="connsiteX29" fmla="*/ 328613 w 540544"/>
              <a:gd name="connsiteY29" fmla="*/ 476250 h 616744"/>
              <a:gd name="connsiteX30" fmla="*/ 228600 w 540544"/>
              <a:gd name="connsiteY30" fmla="*/ 352425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40544" h="616744">
                <a:moveTo>
                  <a:pt x="228600" y="352425"/>
                </a:moveTo>
                <a:lnTo>
                  <a:pt x="169069" y="273844"/>
                </a:lnTo>
                <a:lnTo>
                  <a:pt x="107156" y="188119"/>
                </a:lnTo>
                <a:lnTo>
                  <a:pt x="54769" y="116681"/>
                </a:lnTo>
                <a:lnTo>
                  <a:pt x="14288" y="57150"/>
                </a:lnTo>
                <a:lnTo>
                  <a:pt x="0" y="23812"/>
                </a:lnTo>
                <a:lnTo>
                  <a:pt x="0" y="11906"/>
                </a:lnTo>
                <a:lnTo>
                  <a:pt x="2381" y="4762"/>
                </a:lnTo>
                <a:lnTo>
                  <a:pt x="11906" y="0"/>
                </a:lnTo>
                <a:lnTo>
                  <a:pt x="50006" y="9525"/>
                </a:lnTo>
                <a:lnTo>
                  <a:pt x="128588" y="47625"/>
                </a:lnTo>
                <a:lnTo>
                  <a:pt x="207169" y="92869"/>
                </a:lnTo>
                <a:lnTo>
                  <a:pt x="290513" y="135731"/>
                </a:lnTo>
                <a:lnTo>
                  <a:pt x="376238" y="173831"/>
                </a:lnTo>
                <a:lnTo>
                  <a:pt x="414338" y="190500"/>
                </a:lnTo>
                <a:lnTo>
                  <a:pt x="431006" y="200025"/>
                </a:lnTo>
                <a:lnTo>
                  <a:pt x="452438" y="221456"/>
                </a:lnTo>
                <a:lnTo>
                  <a:pt x="488156" y="271462"/>
                </a:lnTo>
                <a:lnTo>
                  <a:pt x="511969" y="319087"/>
                </a:lnTo>
                <a:lnTo>
                  <a:pt x="528638" y="376237"/>
                </a:lnTo>
                <a:lnTo>
                  <a:pt x="535781" y="414337"/>
                </a:lnTo>
                <a:lnTo>
                  <a:pt x="540544" y="454819"/>
                </a:lnTo>
                <a:lnTo>
                  <a:pt x="533400" y="507206"/>
                </a:lnTo>
                <a:lnTo>
                  <a:pt x="519113" y="545306"/>
                </a:lnTo>
                <a:lnTo>
                  <a:pt x="492919" y="592931"/>
                </a:lnTo>
                <a:lnTo>
                  <a:pt x="478631" y="607219"/>
                </a:lnTo>
                <a:lnTo>
                  <a:pt x="457200" y="616744"/>
                </a:lnTo>
                <a:lnTo>
                  <a:pt x="423863" y="581025"/>
                </a:lnTo>
                <a:lnTo>
                  <a:pt x="371475" y="523875"/>
                </a:lnTo>
                <a:lnTo>
                  <a:pt x="328613" y="476250"/>
                </a:lnTo>
                <a:lnTo>
                  <a:pt x="228600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5BFDAE8-A45C-4AB0-A526-ED258C11C955}"/>
              </a:ext>
            </a:extLst>
          </p:cNvPr>
          <p:cNvSpPr/>
          <p:nvPr/>
        </p:nvSpPr>
        <p:spPr>
          <a:xfrm>
            <a:off x="4278314" y="1712913"/>
            <a:ext cx="708025" cy="488950"/>
          </a:xfrm>
          <a:custGeom>
            <a:avLst/>
            <a:gdLst>
              <a:gd name="connsiteX0" fmla="*/ 300038 w 707232"/>
              <a:gd name="connsiteY0" fmla="*/ 321469 h 490537"/>
              <a:gd name="connsiteX1" fmla="*/ 357188 w 707232"/>
              <a:gd name="connsiteY1" fmla="*/ 361950 h 490537"/>
              <a:gd name="connsiteX2" fmla="*/ 407194 w 707232"/>
              <a:gd name="connsiteY2" fmla="*/ 395287 h 490537"/>
              <a:gd name="connsiteX3" fmla="*/ 459582 w 707232"/>
              <a:gd name="connsiteY3" fmla="*/ 428625 h 490537"/>
              <a:gd name="connsiteX4" fmla="*/ 509588 w 707232"/>
              <a:gd name="connsiteY4" fmla="*/ 457200 h 490537"/>
              <a:gd name="connsiteX5" fmla="*/ 550069 w 707232"/>
              <a:gd name="connsiteY5" fmla="*/ 476250 h 490537"/>
              <a:gd name="connsiteX6" fmla="*/ 585788 w 707232"/>
              <a:gd name="connsiteY6" fmla="*/ 485775 h 490537"/>
              <a:gd name="connsiteX7" fmla="*/ 619125 w 707232"/>
              <a:gd name="connsiteY7" fmla="*/ 490537 h 490537"/>
              <a:gd name="connsiteX8" fmla="*/ 645319 w 707232"/>
              <a:gd name="connsiteY8" fmla="*/ 488156 h 490537"/>
              <a:gd name="connsiteX9" fmla="*/ 666750 w 707232"/>
              <a:gd name="connsiteY9" fmla="*/ 483394 h 490537"/>
              <a:gd name="connsiteX10" fmla="*/ 688182 w 707232"/>
              <a:gd name="connsiteY10" fmla="*/ 469106 h 490537"/>
              <a:gd name="connsiteX11" fmla="*/ 697707 w 707232"/>
              <a:gd name="connsiteY11" fmla="*/ 454819 h 490537"/>
              <a:gd name="connsiteX12" fmla="*/ 707232 w 707232"/>
              <a:gd name="connsiteY12" fmla="*/ 435769 h 490537"/>
              <a:gd name="connsiteX13" fmla="*/ 704850 w 707232"/>
              <a:gd name="connsiteY13" fmla="*/ 397669 h 490537"/>
              <a:gd name="connsiteX14" fmla="*/ 692944 w 707232"/>
              <a:gd name="connsiteY14" fmla="*/ 359569 h 490537"/>
              <a:gd name="connsiteX15" fmla="*/ 676275 w 707232"/>
              <a:gd name="connsiteY15" fmla="*/ 316706 h 490537"/>
              <a:gd name="connsiteX16" fmla="*/ 650082 w 707232"/>
              <a:gd name="connsiteY16" fmla="*/ 269081 h 490537"/>
              <a:gd name="connsiteX17" fmla="*/ 616744 w 707232"/>
              <a:gd name="connsiteY17" fmla="*/ 223837 h 490537"/>
              <a:gd name="connsiteX18" fmla="*/ 578644 w 707232"/>
              <a:gd name="connsiteY18" fmla="*/ 188119 h 490537"/>
              <a:gd name="connsiteX19" fmla="*/ 542925 w 707232"/>
              <a:gd name="connsiteY19" fmla="*/ 159544 h 490537"/>
              <a:gd name="connsiteX20" fmla="*/ 497682 w 707232"/>
              <a:gd name="connsiteY20" fmla="*/ 133350 h 490537"/>
              <a:gd name="connsiteX21" fmla="*/ 459582 w 707232"/>
              <a:gd name="connsiteY21" fmla="*/ 116681 h 490537"/>
              <a:gd name="connsiteX22" fmla="*/ 431007 w 707232"/>
              <a:gd name="connsiteY22" fmla="*/ 111919 h 490537"/>
              <a:gd name="connsiteX23" fmla="*/ 359569 w 707232"/>
              <a:gd name="connsiteY23" fmla="*/ 102394 h 490537"/>
              <a:gd name="connsiteX24" fmla="*/ 261938 w 707232"/>
              <a:gd name="connsiteY24" fmla="*/ 88106 h 490537"/>
              <a:gd name="connsiteX25" fmla="*/ 207169 w 707232"/>
              <a:gd name="connsiteY25" fmla="*/ 73819 h 490537"/>
              <a:gd name="connsiteX26" fmla="*/ 140494 w 707232"/>
              <a:gd name="connsiteY26" fmla="*/ 54769 h 490537"/>
              <a:gd name="connsiteX27" fmla="*/ 80963 w 707232"/>
              <a:gd name="connsiteY27" fmla="*/ 28575 h 490537"/>
              <a:gd name="connsiteX28" fmla="*/ 42863 w 707232"/>
              <a:gd name="connsiteY28" fmla="*/ 7144 h 490537"/>
              <a:gd name="connsiteX29" fmla="*/ 19050 w 707232"/>
              <a:gd name="connsiteY29" fmla="*/ 0 h 490537"/>
              <a:gd name="connsiteX30" fmla="*/ 4763 w 707232"/>
              <a:gd name="connsiteY30" fmla="*/ 0 h 490537"/>
              <a:gd name="connsiteX31" fmla="*/ 0 w 707232"/>
              <a:gd name="connsiteY31" fmla="*/ 4762 h 490537"/>
              <a:gd name="connsiteX32" fmla="*/ 2382 w 707232"/>
              <a:gd name="connsiteY32" fmla="*/ 23812 h 490537"/>
              <a:gd name="connsiteX33" fmla="*/ 21432 w 707232"/>
              <a:gd name="connsiteY33" fmla="*/ 59531 h 490537"/>
              <a:gd name="connsiteX34" fmla="*/ 61913 w 707232"/>
              <a:gd name="connsiteY34" fmla="*/ 104775 h 490537"/>
              <a:gd name="connsiteX35" fmla="*/ 154782 w 707232"/>
              <a:gd name="connsiteY35" fmla="*/ 197644 h 490537"/>
              <a:gd name="connsiteX36" fmla="*/ 233363 w 707232"/>
              <a:gd name="connsiteY36" fmla="*/ 269081 h 490537"/>
              <a:gd name="connsiteX37" fmla="*/ 300038 w 707232"/>
              <a:gd name="connsiteY37" fmla="*/ 321469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7232" h="490537">
                <a:moveTo>
                  <a:pt x="300038" y="321469"/>
                </a:moveTo>
                <a:lnTo>
                  <a:pt x="357188" y="361950"/>
                </a:lnTo>
                <a:lnTo>
                  <a:pt x="407194" y="395287"/>
                </a:lnTo>
                <a:lnTo>
                  <a:pt x="459582" y="428625"/>
                </a:lnTo>
                <a:lnTo>
                  <a:pt x="509588" y="457200"/>
                </a:lnTo>
                <a:lnTo>
                  <a:pt x="550069" y="476250"/>
                </a:lnTo>
                <a:lnTo>
                  <a:pt x="585788" y="485775"/>
                </a:lnTo>
                <a:lnTo>
                  <a:pt x="619125" y="490537"/>
                </a:lnTo>
                <a:lnTo>
                  <a:pt x="645319" y="488156"/>
                </a:lnTo>
                <a:lnTo>
                  <a:pt x="666750" y="483394"/>
                </a:lnTo>
                <a:lnTo>
                  <a:pt x="688182" y="469106"/>
                </a:lnTo>
                <a:lnTo>
                  <a:pt x="697707" y="454819"/>
                </a:lnTo>
                <a:lnTo>
                  <a:pt x="707232" y="435769"/>
                </a:lnTo>
                <a:lnTo>
                  <a:pt x="704850" y="397669"/>
                </a:lnTo>
                <a:lnTo>
                  <a:pt x="692944" y="359569"/>
                </a:lnTo>
                <a:lnTo>
                  <a:pt x="676275" y="316706"/>
                </a:lnTo>
                <a:lnTo>
                  <a:pt x="650082" y="269081"/>
                </a:lnTo>
                <a:lnTo>
                  <a:pt x="616744" y="223837"/>
                </a:lnTo>
                <a:lnTo>
                  <a:pt x="578644" y="188119"/>
                </a:lnTo>
                <a:lnTo>
                  <a:pt x="542925" y="159544"/>
                </a:lnTo>
                <a:lnTo>
                  <a:pt x="497682" y="133350"/>
                </a:lnTo>
                <a:lnTo>
                  <a:pt x="459582" y="116681"/>
                </a:lnTo>
                <a:lnTo>
                  <a:pt x="431007" y="111919"/>
                </a:lnTo>
                <a:lnTo>
                  <a:pt x="359569" y="102394"/>
                </a:lnTo>
                <a:lnTo>
                  <a:pt x="261938" y="88106"/>
                </a:lnTo>
                <a:lnTo>
                  <a:pt x="207169" y="73819"/>
                </a:lnTo>
                <a:lnTo>
                  <a:pt x="140494" y="54769"/>
                </a:lnTo>
                <a:lnTo>
                  <a:pt x="80963" y="28575"/>
                </a:lnTo>
                <a:lnTo>
                  <a:pt x="42863" y="7144"/>
                </a:lnTo>
                <a:lnTo>
                  <a:pt x="19050" y="0"/>
                </a:lnTo>
                <a:lnTo>
                  <a:pt x="4763" y="0"/>
                </a:lnTo>
                <a:lnTo>
                  <a:pt x="0" y="4762"/>
                </a:lnTo>
                <a:lnTo>
                  <a:pt x="2382" y="23812"/>
                </a:lnTo>
                <a:lnTo>
                  <a:pt x="21432" y="59531"/>
                </a:lnTo>
                <a:lnTo>
                  <a:pt x="61913" y="104775"/>
                </a:lnTo>
                <a:lnTo>
                  <a:pt x="154782" y="197644"/>
                </a:lnTo>
                <a:lnTo>
                  <a:pt x="233363" y="269081"/>
                </a:lnTo>
                <a:lnTo>
                  <a:pt x="300038" y="3214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ACAFEC14-EFD2-4B86-98B6-7180F82CF14E}"/>
              </a:ext>
            </a:extLst>
          </p:cNvPr>
          <p:cNvSpPr/>
          <p:nvPr/>
        </p:nvSpPr>
        <p:spPr>
          <a:xfrm>
            <a:off x="4025901" y="4705351"/>
            <a:ext cx="4187825" cy="601663"/>
          </a:xfrm>
          <a:custGeom>
            <a:avLst/>
            <a:gdLst>
              <a:gd name="connsiteX0" fmla="*/ 1740419 w 4187884"/>
              <a:gd name="connsiteY0" fmla="*/ 220952 h 601668"/>
              <a:gd name="connsiteX1" fmla="*/ 2117736 w 4187884"/>
              <a:gd name="connsiteY1" fmla="*/ 186959 h 601668"/>
              <a:gd name="connsiteX2" fmla="*/ 2467860 w 4187884"/>
              <a:gd name="connsiteY2" fmla="*/ 156366 h 601668"/>
              <a:gd name="connsiteX3" fmla="*/ 2756797 w 4187884"/>
              <a:gd name="connsiteY3" fmla="*/ 132571 h 601668"/>
              <a:gd name="connsiteX4" fmla="*/ 2987946 w 4187884"/>
              <a:gd name="connsiteY4" fmla="*/ 108776 h 601668"/>
              <a:gd name="connsiteX5" fmla="*/ 3113718 w 4187884"/>
              <a:gd name="connsiteY5" fmla="*/ 108776 h 601668"/>
              <a:gd name="connsiteX6" fmla="*/ 3219095 w 4187884"/>
              <a:gd name="connsiteY6" fmla="*/ 105377 h 601668"/>
              <a:gd name="connsiteX7" fmla="*/ 3310875 w 4187884"/>
              <a:gd name="connsiteY7" fmla="*/ 98578 h 601668"/>
              <a:gd name="connsiteX8" fmla="*/ 3412853 w 4187884"/>
              <a:gd name="connsiteY8" fmla="*/ 88381 h 601668"/>
              <a:gd name="connsiteX9" fmla="*/ 3514831 w 4187884"/>
              <a:gd name="connsiteY9" fmla="*/ 74784 h 601668"/>
              <a:gd name="connsiteX10" fmla="*/ 3657600 w 4187884"/>
              <a:gd name="connsiteY10" fmla="*/ 44190 h 601668"/>
              <a:gd name="connsiteX11" fmla="*/ 3725585 w 4187884"/>
              <a:gd name="connsiteY11" fmla="*/ 27194 h 601668"/>
              <a:gd name="connsiteX12" fmla="*/ 3793570 w 4187884"/>
              <a:gd name="connsiteY12" fmla="*/ 3399 h 601668"/>
              <a:gd name="connsiteX13" fmla="*/ 3813965 w 4187884"/>
              <a:gd name="connsiteY13" fmla="*/ 0 h 601668"/>
              <a:gd name="connsiteX14" fmla="*/ 3919342 w 4187884"/>
              <a:gd name="connsiteY14" fmla="*/ 33993 h 601668"/>
              <a:gd name="connsiteX15" fmla="*/ 4041716 w 4187884"/>
              <a:gd name="connsiteY15" fmla="*/ 84981 h 601668"/>
              <a:gd name="connsiteX16" fmla="*/ 4143693 w 4187884"/>
              <a:gd name="connsiteY16" fmla="*/ 132571 h 601668"/>
              <a:gd name="connsiteX17" fmla="*/ 4160689 w 4187884"/>
              <a:gd name="connsiteY17" fmla="*/ 156366 h 601668"/>
              <a:gd name="connsiteX18" fmla="*/ 4181085 w 4187884"/>
              <a:gd name="connsiteY18" fmla="*/ 197157 h 601668"/>
              <a:gd name="connsiteX19" fmla="*/ 4187884 w 4187884"/>
              <a:gd name="connsiteY19" fmla="*/ 231149 h 601668"/>
              <a:gd name="connsiteX20" fmla="*/ 4181085 w 4187884"/>
              <a:gd name="connsiteY20" fmla="*/ 258343 h 601668"/>
              <a:gd name="connsiteX21" fmla="*/ 4167488 w 4187884"/>
              <a:gd name="connsiteY21" fmla="*/ 275340 h 601668"/>
              <a:gd name="connsiteX22" fmla="*/ 4136895 w 4187884"/>
              <a:gd name="connsiteY22" fmla="*/ 285538 h 601668"/>
              <a:gd name="connsiteX23" fmla="*/ 4075708 w 4187884"/>
              <a:gd name="connsiteY23" fmla="*/ 292336 h 601668"/>
              <a:gd name="connsiteX24" fmla="*/ 3888749 w 4187884"/>
              <a:gd name="connsiteY24" fmla="*/ 282138 h 601668"/>
              <a:gd name="connsiteX25" fmla="*/ 3623607 w 4187884"/>
              <a:gd name="connsiteY25" fmla="*/ 271941 h 601668"/>
              <a:gd name="connsiteX26" fmla="*/ 3385659 w 4187884"/>
              <a:gd name="connsiteY26" fmla="*/ 268541 h 601668"/>
              <a:gd name="connsiteX27" fmla="*/ 3049133 w 4187884"/>
              <a:gd name="connsiteY27" fmla="*/ 268541 h 601668"/>
              <a:gd name="connsiteX28" fmla="*/ 2947155 w 4187884"/>
              <a:gd name="connsiteY28" fmla="*/ 268541 h 601668"/>
              <a:gd name="connsiteX29" fmla="*/ 2743200 w 4187884"/>
              <a:gd name="connsiteY29" fmla="*/ 288937 h 601668"/>
              <a:gd name="connsiteX30" fmla="*/ 2464460 w 4187884"/>
              <a:gd name="connsiteY30" fmla="*/ 302534 h 601668"/>
              <a:gd name="connsiteX31" fmla="*/ 2066747 w 4187884"/>
              <a:gd name="connsiteY31" fmla="*/ 333127 h 601668"/>
              <a:gd name="connsiteX32" fmla="*/ 1747217 w 4187884"/>
              <a:gd name="connsiteY32" fmla="*/ 363720 h 601668"/>
              <a:gd name="connsiteX33" fmla="*/ 1587452 w 4187884"/>
              <a:gd name="connsiteY33" fmla="*/ 380717 h 601668"/>
              <a:gd name="connsiteX34" fmla="*/ 1383497 w 4187884"/>
              <a:gd name="connsiteY34" fmla="*/ 397713 h 601668"/>
              <a:gd name="connsiteX35" fmla="*/ 1179542 w 4187884"/>
              <a:gd name="connsiteY35" fmla="*/ 424907 h 601668"/>
              <a:gd name="connsiteX36" fmla="*/ 1009579 w 4187884"/>
              <a:gd name="connsiteY36" fmla="*/ 452101 h 601668"/>
              <a:gd name="connsiteX37" fmla="*/ 853213 w 4187884"/>
              <a:gd name="connsiteY37" fmla="*/ 486094 h 601668"/>
              <a:gd name="connsiteX38" fmla="*/ 734239 w 4187884"/>
              <a:gd name="connsiteY38" fmla="*/ 513288 h 601668"/>
              <a:gd name="connsiteX39" fmla="*/ 642459 w 4187884"/>
              <a:gd name="connsiteY39" fmla="*/ 540482 h 601668"/>
              <a:gd name="connsiteX40" fmla="*/ 530284 w 4187884"/>
              <a:gd name="connsiteY40" fmla="*/ 577874 h 601668"/>
              <a:gd name="connsiteX41" fmla="*/ 482694 w 4187884"/>
              <a:gd name="connsiteY41" fmla="*/ 598269 h 601668"/>
              <a:gd name="connsiteX42" fmla="*/ 452101 w 4187884"/>
              <a:gd name="connsiteY42" fmla="*/ 601668 h 601668"/>
              <a:gd name="connsiteX43" fmla="*/ 390914 w 4187884"/>
              <a:gd name="connsiteY43" fmla="*/ 591471 h 601668"/>
              <a:gd name="connsiteX44" fmla="*/ 319530 w 4187884"/>
              <a:gd name="connsiteY44" fmla="*/ 571075 h 601668"/>
              <a:gd name="connsiteX45" fmla="*/ 254944 w 4187884"/>
              <a:gd name="connsiteY45" fmla="*/ 533683 h 601668"/>
              <a:gd name="connsiteX46" fmla="*/ 200556 w 4187884"/>
              <a:gd name="connsiteY46" fmla="*/ 486094 h 601668"/>
              <a:gd name="connsiteX47" fmla="*/ 125772 w 4187884"/>
              <a:gd name="connsiteY47" fmla="*/ 411310 h 601668"/>
              <a:gd name="connsiteX48" fmla="*/ 71384 w 4187884"/>
              <a:gd name="connsiteY48" fmla="*/ 356922 h 601668"/>
              <a:gd name="connsiteX49" fmla="*/ 37391 w 4187884"/>
              <a:gd name="connsiteY49" fmla="*/ 312732 h 601668"/>
              <a:gd name="connsiteX50" fmla="*/ 13597 w 4187884"/>
              <a:gd name="connsiteY50" fmla="*/ 268541 h 601668"/>
              <a:gd name="connsiteX51" fmla="*/ 3399 w 4187884"/>
              <a:gd name="connsiteY51" fmla="*/ 237948 h 601668"/>
              <a:gd name="connsiteX52" fmla="*/ 0 w 4187884"/>
              <a:gd name="connsiteY52" fmla="*/ 214153 h 601668"/>
              <a:gd name="connsiteX53" fmla="*/ 0 w 4187884"/>
              <a:gd name="connsiteY53" fmla="*/ 197157 h 601668"/>
              <a:gd name="connsiteX54" fmla="*/ 10197 w 4187884"/>
              <a:gd name="connsiteY54" fmla="*/ 190358 h 601668"/>
              <a:gd name="connsiteX55" fmla="*/ 78182 w 4187884"/>
              <a:gd name="connsiteY55" fmla="*/ 220952 h 601668"/>
              <a:gd name="connsiteX56" fmla="*/ 149567 w 4187884"/>
              <a:gd name="connsiteY56" fmla="*/ 254944 h 601668"/>
              <a:gd name="connsiteX57" fmla="*/ 220951 w 4187884"/>
              <a:gd name="connsiteY57" fmla="*/ 282138 h 601668"/>
              <a:gd name="connsiteX58" fmla="*/ 292336 w 4187884"/>
              <a:gd name="connsiteY58" fmla="*/ 299135 h 601668"/>
              <a:gd name="connsiteX59" fmla="*/ 384116 w 4187884"/>
              <a:gd name="connsiteY59" fmla="*/ 305933 h 601668"/>
              <a:gd name="connsiteX60" fmla="*/ 503089 w 4187884"/>
              <a:gd name="connsiteY60" fmla="*/ 312732 h 601668"/>
              <a:gd name="connsiteX61" fmla="*/ 666254 w 4187884"/>
              <a:gd name="connsiteY61" fmla="*/ 305933 h 601668"/>
              <a:gd name="connsiteX62" fmla="*/ 894004 w 4187884"/>
              <a:gd name="connsiteY62" fmla="*/ 292336 h 601668"/>
              <a:gd name="connsiteX63" fmla="*/ 1247527 w 4187884"/>
              <a:gd name="connsiteY63" fmla="*/ 265142 h 601668"/>
              <a:gd name="connsiteX64" fmla="*/ 1740419 w 4187884"/>
              <a:gd name="connsiteY64" fmla="*/ 220952 h 601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187884" h="601668">
                <a:moveTo>
                  <a:pt x="1740419" y="220952"/>
                </a:moveTo>
                <a:lnTo>
                  <a:pt x="2117736" y="186959"/>
                </a:lnTo>
                <a:lnTo>
                  <a:pt x="2467860" y="156366"/>
                </a:lnTo>
                <a:lnTo>
                  <a:pt x="2756797" y="132571"/>
                </a:lnTo>
                <a:lnTo>
                  <a:pt x="2987946" y="108776"/>
                </a:lnTo>
                <a:lnTo>
                  <a:pt x="3113718" y="108776"/>
                </a:lnTo>
                <a:lnTo>
                  <a:pt x="3219095" y="105377"/>
                </a:lnTo>
                <a:lnTo>
                  <a:pt x="3310875" y="98578"/>
                </a:lnTo>
                <a:lnTo>
                  <a:pt x="3412853" y="88381"/>
                </a:lnTo>
                <a:lnTo>
                  <a:pt x="3514831" y="74784"/>
                </a:lnTo>
                <a:lnTo>
                  <a:pt x="3657600" y="44190"/>
                </a:lnTo>
                <a:lnTo>
                  <a:pt x="3725585" y="27194"/>
                </a:lnTo>
                <a:lnTo>
                  <a:pt x="3793570" y="3399"/>
                </a:lnTo>
                <a:lnTo>
                  <a:pt x="3813965" y="0"/>
                </a:lnTo>
                <a:lnTo>
                  <a:pt x="3919342" y="33993"/>
                </a:lnTo>
                <a:lnTo>
                  <a:pt x="4041716" y="84981"/>
                </a:lnTo>
                <a:lnTo>
                  <a:pt x="4143693" y="132571"/>
                </a:lnTo>
                <a:lnTo>
                  <a:pt x="4160689" y="156366"/>
                </a:lnTo>
                <a:lnTo>
                  <a:pt x="4181085" y="197157"/>
                </a:lnTo>
                <a:lnTo>
                  <a:pt x="4187884" y="231149"/>
                </a:lnTo>
                <a:lnTo>
                  <a:pt x="4181085" y="258343"/>
                </a:lnTo>
                <a:lnTo>
                  <a:pt x="4167488" y="275340"/>
                </a:lnTo>
                <a:lnTo>
                  <a:pt x="4136895" y="285538"/>
                </a:lnTo>
                <a:lnTo>
                  <a:pt x="4075708" y="292336"/>
                </a:lnTo>
                <a:lnTo>
                  <a:pt x="3888749" y="282138"/>
                </a:lnTo>
                <a:lnTo>
                  <a:pt x="3623607" y="271941"/>
                </a:lnTo>
                <a:lnTo>
                  <a:pt x="3385659" y="268541"/>
                </a:lnTo>
                <a:lnTo>
                  <a:pt x="3049133" y="268541"/>
                </a:lnTo>
                <a:lnTo>
                  <a:pt x="2947155" y="268541"/>
                </a:lnTo>
                <a:lnTo>
                  <a:pt x="2743200" y="288937"/>
                </a:lnTo>
                <a:lnTo>
                  <a:pt x="2464460" y="302534"/>
                </a:lnTo>
                <a:lnTo>
                  <a:pt x="2066747" y="333127"/>
                </a:lnTo>
                <a:lnTo>
                  <a:pt x="1747217" y="363720"/>
                </a:lnTo>
                <a:lnTo>
                  <a:pt x="1587452" y="380717"/>
                </a:lnTo>
                <a:lnTo>
                  <a:pt x="1383497" y="397713"/>
                </a:lnTo>
                <a:lnTo>
                  <a:pt x="1179542" y="424907"/>
                </a:lnTo>
                <a:lnTo>
                  <a:pt x="1009579" y="452101"/>
                </a:lnTo>
                <a:lnTo>
                  <a:pt x="853213" y="486094"/>
                </a:lnTo>
                <a:lnTo>
                  <a:pt x="734239" y="513288"/>
                </a:lnTo>
                <a:lnTo>
                  <a:pt x="642459" y="540482"/>
                </a:lnTo>
                <a:lnTo>
                  <a:pt x="530284" y="577874"/>
                </a:lnTo>
                <a:lnTo>
                  <a:pt x="482694" y="598269"/>
                </a:lnTo>
                <a:lnTo>
                  <a:pt x="452101" y="601668"/>
                </a:lnTo>
                <a:lnTo>
                  <a:pt x="390914" y="591471"/>
                </a:lnTo>
                <a:lnTo>
                  <a:pt x="319530" y="571075"/>
                </a:lnTo>
                <a:lnTo>
                  <a:pt x="254944" y="533683"/>
                </a:lnTo>
                <a:lnTo>
                  <a:pt x="200556" y="486094"/>
                </a:lnTo>
                <a:lnTo>
                  <a:pt x="125772" y="411310"/>
                </a:lnTo>
                <a:lnTo>
                  <a:pt x="71384" y="356922"/>
                </a:lnTo>
                <a:lnTo>
                  <a:pt x="37391" y="312732"/>
                </a:lnTo>
                <a:lnTo>
                  <a:pt x="13597" y="268541"/>
                </a:lnTo>
                <a:lnTo>
                  <a:pt x="3399" y="237948"/>
                </a:lnTo>
                <a:lnTo>
                  <a:pt x="0" y="214153"/>
                </a:lnTo>
                <a:lnTo>
                  <a:pt x="0" y="197157"/>
                </a:lnTo>
                <a:lnTo>
                  <a:pt x="10197" y="190358"/>
                </a:lnTo>
                <a:lnTo>
                  <a:pt x="78182" y="220952"/>
                </a:lnTo>
                <a:lnTo>
                  <a:pt x="149567" y="254944"/>
                </a:lnTo>
                <a:lnTo>
                  <a:pt x="220951" y="282138"/>
                </a:lnTo>
                <a:lnTo>
                  <a:pt x="292336" y="299135"/>
                </a:lnTo>
                <a:lnTo>
                  <a:pt x="384116" y="305933"/>
                </a:lnTo>
                <a:lnTo>
                  <a:pt x="503089" y="312732"/>
                </a:lnTo>
                <a:lnTo>
                  <a:pt x="666254" y="305933"/>
                </a:lnTo>
                <a:lnTo>
                  <a:pt x="894004" y="292336"/>
                </a:lnTo>
                <a:lnTo>
                  <a:pt x="1247527" y="265142"/>
                </a:lnTo>
                <a:lnTo>
                  <a:pt x="1740419" y="22095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0EC4B64-3782-47D9-9FCE-BF5BF6749EB5}"/>
              </a:ext>
            </a:extLst>
          </p:cNvPr>
          <p:cNvSpPr/>
          <p:nvPr/>
        </p:nvSpPr>
        <p:spPr>
          <a:xfrm>
            <a:off x="6738939" y="1400175"/>
            <a:ext cx="657225" cy="744538"/>
          </a:xfrm>
          <a:custGeom>
            <a:avLst/>
            <a:gdLst>
              <a:gd name="connsiteX0" fmla="*/ 238125 w 657225"/>
              <a:gd name="connsiteY0" fmla="*/ 392906 h 745331"/>
              <a:gd name="connsiteX1" fmla="*/ 283368 w 657225"/>
              <a:gd name="connsiteY1" fmla="*/ 328613 h 745331"/>
              <a:gd name="connsiteX2" fmla="*/ 321468 w 657225"/>
              <a:gd name="connsiteY2" fmla="*/ 269081 h 745331"/>
              <a:gd name="connsiteX3" fmla="*/ 333375 w 657225"/>
              <a:gd name="connsiteY3" fmla="*/ 242888 h 745331"/>
              <a:gd name="connsiteX4" fmla="*/ 335756 w 657225"/>
              <a:gd name="connsiteY4" fmla="*/ 219075 h 745331"/>
              <a:gd name="connsiteX5" fmla="*/ 333375 w 657225"/>
              <a:gd name="connsiteY5" fmla="*/ 185738 h 745331"/>
              <a:gd name="connsiteX6" fmla="*/ 326231 w 657225"/>
              <a:gd name="connsiteY6" fmla="*/ 150019 h 745331"/>
              <a:gd name="connsiteX7" fmla="*/ 319087 w 657225"/>
              <a:gd name="connsiteY7" fmla="*/ 128588 h 745331"/>
              <a:gd name="connsiteX8" fmla="*/ 304800 w 657225"/>
              <a:gd name="connsiteY8" fmla="*/ 104775 h 745331"/>
              <a:gd name="connsiteX9" fmla="*/ 283368 w 657225"/>
              <a:gd name="connsiteY9" fmla="*/ 80963 h 745331"/>
              <a:gd name="connsiteX10" fmla="*/ 264318 w 657225"/>
              <a:gd name="connsiteY10" fmla="*/ 64294 h 745331"/>
              <a:gd name="connsiteX11" fmla="*/ 242887 w 657225"/>
              <a:gd name="connsiteY11" fmla="*/ 42863 h 745331"/>
              <a:gd name="connsiteX12" fmla="*/ 235743 w 657225"/>
              <a:gd name="connsiteY12" fmla="*/ 21431 h 745331"/>
              <a:gd name="connsiteX13" fmla="*/ 240506 w 657225"/>
              <a:gd name="connsiteY13" fmla="*/ 9525 h 745331"/>
              <a:gd name="connsiteX14" fmla="*/ 250031 w 657225"/>
              <a:gd name="connsiteY14" fmla="*/ 2381 h 745331"/>
              <a:gd name="connsiteX15" fmla="*/ 290512 w 657225"/>
              <a:gd name="connsiteY15" fmla="*/ 0 h 745331"/>
              <a:gd name="connsiteX16" fmla="*/ 369093 w 657225"/>
              <a:gd name="connsiteY16" fmla="*/ 9525 h 745331"/>
              <a:gd name="connsiteX17" fmla="*/ 440531 w 657225"/>
              <a:gd name="connsiteY17" fmla="*/ 28575 h 745331"/>
              <a:gd name="connsiteX18" fmla="*/ 497681 w 657225"/>
              <a:gd name="connsiteY18" fmla="*/ 52388 h 745331"/>
              <a:gd name="connsiteX19" fmla="*/ 552450 w 657225"/>
              <a:gd name="connsiteY19" fmla="*/ 85725 h 745331"/>
              <a:gd name="connsiteX20" fmla="*/ 604837 w 657225"/>
              <a:gd name="connsiteY20" fmla="*/ 128588 h 745331"/>
              <a:gd name="connsiteX21" fmla="*/ 628650 w 657225"/>
              <a:gd name="connsiteY21" fmla="*/ 154781 h 745331"/>
              <a:gd name="connsiteX22" fmla="*/ 650081 w 657225"/>
              <a:gd name="connsiteY22" fmla="*/ 183356 h 745331"/>
              <a:gd name="connsiteX23" fmla="*/ 657225 w 657225"/>
              <a:gd name="connsiteY23" fmla="*/ 211931 h 745331"/>
              <a:gd name="connsiteX24" fmla="*/ 657225 w 657225"/>
              <a:gd name="connsiteY24" fmla="*/ 235744 h 745331"/>
              <a:gd name="connsiteX25" fmla="*/ 650081 w 657225"/>
              <a:gd name="connsiteY25" fmla="*/ 259556 h 745331"/>
              <a:gd name="connsiteX26" fmla="*/ 631031 w 657225"/>
              <a:gd name="connsiteY26" fmla="*/ 283369 h 745331"/>
              <a:gd name="connsiteX27" fmla="*/ 604837 w 657225"/>
              <a:gd name="connsiteY27" fmla="*/ 297656 h 745331"/>
              <a:gd name="connsiteX28" fmla="*/ 576262 w 657225"/>
              <a:gd name="connsiteY28" fmla="*/ 309563 h 745331"/>
              <a:gd name="connsiteX29" fmla="*/ 502443 w 657225"/>
              <a:gd name="connsiteY29" fmla="*/ 371475 h 745331"/>
              <a:gd name="connsiteX30" fmla="*/ 364331 w 657225"/>
              <a:gd name="connsiteY30" fmla="*/ 495300 h 745331"/>
              <a:gd name="connsiteX31" fmla="*/ 207168 w 657225"/>
              <a:gd name="connsiteY31" fmla="*/ 635794 h 745331"/>
              <a:gd name="connsiteX32" fmla="*/ 90487 w 657225"/>
              <a:gd name="connsiteY32" fmla="*/ 745331 h 745331"/>
              <a:gd name="connsiteX33" fmla="*/ 0 w 657225"/>
              <a:gd name="connsiteY33" fmla="*/ 745331 h 745331"/>
              <a:gd name="connsiteX34" fmla="*/ 52387 w 657225"/>
              <a:gd name="connsiteY34" fmla="*/ 631031 h 745331"/>
              <a:gd name="connsiteX35" fmla="*/ 130968 w 657225"/>
              <a:gd name="connsiteY35" fmla="*/ 535781 h 745331"/>
              <a:gd name="connsiteX36" fmla="*/ 238125 w 657225"/>
              <a:gd name="connsiteY36" fmla="*/ 392906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57225" h="745331">
                <a:moveTo>
                  <a:pt x="238125" y="392906"/>
                </a:moveTo>
                <a:lnTo>
                  <a:pt x="283368" y="328613"/>
                </a:lnTo>
                <a:lnTo>
                  <a:pt x="321468" y="269081"/>
                </a:lnTo>
                <a:lnTo>
                  <a:pt x="333375" y="242888"/>
                </a:lnTo>
                <a:lnTo>
                  <a:pt x="335756" y="219075"/>
                </a:lnTo>
                <a:lnTo>
                  <a:pt x="333375" y="185738"/>
                </a:lnTo>
                <a:lnTo>
                  <a:pt x="326231" y="150019"/>
                </a:lnTo>
                <a:lnTo>
                  <a:pt x="319087" y="128588"/>
                </a:lnTo>
                <a:lnTo>
                  <a:pt x="304800" y="104775"/>
                </a:lnTo>
                <a:lnTo>
                  <a:pt x="283368" y="80963"/>
                </a:lnTo>
                <a:lnTo>
                  <a:pt x="264318" y="64294"/>
                </a:lnTo>
                <a:lnTo>
                  <a:pt x="242887" y="42863"/>
                </a:lnTo>
                <a:lnTo>
                  <a:pt x="235743" y="21431"/>
                </a:lnTo>
                <a:lnTo>
                  <a:pt x="240506" y="9525"/>
                </a:lnTo>
                <a:lnTo>
                  <a:pt x="250031" y="2381"/>
                </a:lnTo>
                <a:lnTo>
                  <a:pt x="290512" y="0"/>
                </a:lnTo>
                <a:lnTo>
                  <a:pt x="369093" y="9525"/>
                </a:lnTo>
                <a:lnTo>
                  <a:pt x="440531" y="28575"/>
                </a:lnTo>
                <a:lnTo>
                  <a:pt x="497681" y="52388"/>
                </a:lnTo>
                <a:lnTo>
                  <a:pt x="552450" y="85725"/>
                </a:lnTo>
                <a:lnTo>
                  <a:pt x="604837" y="128588"/>
                </a:lnTo>
                <a:lnTo>
                  <a:pt x="628650" y="154781"/>
                </a:lnTo>
                <a:lnTo>
                  <a:pt x="650081" y="183356"/>
                </a:lnTo>
                <a:lnTo>
                  <a:pt x="657225" y="211931"/>
                </a:lnTo>
                <a:lnTo>
                  <a:pt x="657225" y="235744"/>
                </a:lnTo>
                <a:lnTo>
                  <a:pt x="650081" y="259556"/>
                </a:lnTo>
                <a:lnTo>
                  <a:pt x="631031" y="283369"/>
                </a:lnTo>
                <a:lnTo>
                  <a:pt x="604837" y="297656"/>
                </a:lnTo>
                <a:lnTo>
                  <a:pt x="576262" y="309563"/>
                </a:lnTo>
                <a:lnTo>
                  <a:pt x="502443" y="371475"/>
                </a:lnTo>
                <a:lnTo>
                  <a:pt x="364331" y="495300"/>
                </a:lnTo>
                <a:lnTo>
                  <a:pt x="207168" y="635794"/>
                </a:lnTo>
                <a:lnTo>
                  <a:pt x="90487" y="745331"/>
                </a:lnTo>
                <a:lnTo>
                  <a:pt x="0" y="745331"/>
                </a:lnTo>
                <a:lnTo>
                  <a:pt x="52387" y="631031"/>
                </a:lnTo>
                <a:lnTo>
                  <a:pt x="130968" y="535781"/>
                </a:lnTo>
                <a:lnTo>
                  <a:pt x="238125" y="3929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C0B0F39-FDAB-4F6C-9E00-5EC2C1FA7670}"/>
              </a:ext>
            </a:extLst>
          </p:cNvPr>
          <p:cNvSpPr/>
          <p:nvPr/>
        </p:nvSpPr>
        <p:spPr>
          <a:xfrm>
            <a:off x="5418139" y="1951038"/>
            <a:ext cx="2420937" cy="392112"/>
          </a:xfrm>
          <a:custGeom>
            <a:avLst/>
            <a:gdLst>
              <a:gd name="connsiteX0" fmla="*/ 1023937 w 2421731"/>
              <a:gd name="connsiteY0" fmla="*/ 128587 h 392906"/>
              <a:gd name="connsiteX1" fmla="*/ 885825 w 2421731"/>
              <a:gd name="connsiteY1" fmla="*/ 140494 h 392906"/>
              <a:gd name="connsiteX2" fmla="*/ 833437 w 2421731"/>
              <a:gd name="connsiteY2" fmla="*/ 140494 h 392906"/>
              <a:gd name="connsiteX3" fmla="*/ 707231 w 2421731"/>
              <a:gd name="connsiteY3" fmla="*/ 161925 h 392906"/>
              <a:gd name="connsiteX4" fmla="*/ 564356 w 2421731"/>
              <a:gd name="connsiteY4" fmla="*/ 185737 h 392906"/>
              <a:gd name="connsiteX5" fmla="*/ 442912 w 2421731"/>
              <a:gd name="connsiteY5" fmla="*/ 202406 h 392906"/>
              <a:gd name="connsiteX6" fmla="*/ 378619 w 2421731"/>
              <a:gd name="connsiteY6" fmla="*/ 209550 h 392906"/>
              <a:gd name="connsiteX7" fmla="*/ 328612 w 2421731"/>
              <a:gd name="connsiteY7" fmla="*/ 211931 h 392906"/>
              <a:gd name="connsiteX8" fmla="*/ 278606 w 2421731"/>
              <a:gd name="connsiteY8" fmla="*/ 211931 h 392906"/>
              <a:gd name="connsiteX9" fmla="*/ 230981 w 2421731"/>
              <a:gd name="connsiteY9" fmla="*/ 207169 h 392906"/>
              <a:gd name="connsiteX10" fmla="*/ 183356 w 2421731"/>
              <a:gd name="connsiteY10" fmla="*/ 202406 h 392906"/>
              <a:gd name="connsiteX11" fmla="*/ 121444 w 2421731"/>
              <a:gd name="connsiteY11" fmla="*/ 185737 h 392906"/>
              <a:gd name="connsiteX12" fmla="*/ 73819 w 2421731"/>
              <a:gd name="connsiteY12" fmla="*/ 166687 h 392906"/>
              <a:gd name="connsiteX13" fmla="*/ 40481 w 2421731"/>
              <a:gd name="connsiteY13" fmla="*/ 147637 h 392906"/>
              <a:gd name="connsiteX14" fmla="*/ 16669 w 2421731"/>
              <a:gd name="connsiteY14" fmla="*/ 135731 h 392906"/>
              <a:gd name="connsiteX15" fmla="*/ 4762 w 2421731"/>
              <a:gd name="connsiteY15" fmla="*/ 140494 h 392906"/>
              <a:gd name="connsiteX16" fmla="*/ 0 w 2421731"/>
              <a:gd name="connsiteY16" fmla="*/ 157162 h 392906"/>
              <a:gd name="connsiteX17" fmla="*/ 9525 w 2421731"/>
              <a:gd name="connsiteY17" fmla="*/ 183356 h 392906"/>
              <a:gd name="connsiteX18" fmla="*/ 33337 w 2421731"/>
              <a:gd name="connsiteY18" fmla="*/ 219075 h 392906"/>
              <a:gd name="connsiteX19" fmla="*/ 78581 w 2421731"/>
              <a:gd name="connsiteY19" fmla="*/ 259556 h 392906"/>
              <a:gd name="connsiteX20" fmla="*/ 140494 w 2421731"/>
              <a:gd name="connsiteY20" fmla="*/ 309562 h 392906"/>
              <a:gd name="connsiteX21" fmla="*/ 192881 w 2421731"/>
              <a:gd name="connsiteY21" fmla="*/ 345281 h 392906"/>
              <a:gd name="connsiteX22" fmla="*/ 221456 w 2421731"/>
              <a:gd name="connsiteY22" fmla="*/ 361950 h 392906"/>
              <a:gd name="connsiteX23" fmla="*/ 257175 w 2421731"/>
              <a:gd name="connsiteY23" fmla="*/ 378619 h 392906"/>
              <a:gd name="connsiteX24" fmla="*/ 295275 w 2421731"/>
              <a:gd name="connsiteY24" fmla="*/ 388144 h 392906"/>
              <a:gd name="connsiteX25" fmla="*/ 342900 w 2421731"/>
              <a:gd name="connsiteY25" fmla="*/ 392906 h 392906"/>
              <a:gd name="connsiteX26" fmla="*/ 392906 w 2421731"/>
              <a:gd name="connsiteY26" fmla="*/ 390525 h 392906"/>
              <a:gd name="connsiteX27" fmla="*/ 481012 w 2421731"/>
              <a:gd name="connsiteY27" fmla="*/ 378619 h 392906"/>
              <a:gd name="connsiteX28" fmla="*/ 583406 w 2421731"/>
              <a:gd name="connsiteY28" fmla="*/ 352425 h 392906"/>
              <a:gd name="connsiteX29" fmla="*/ 657225 w 2421731"/>
              <a:gd name="connsiteY29" fmla="*/ 335756 h 392906"/>
              <a:gd name="connsiteX30" fmla="*/ 735806 w 2421731"/>
              <a:gd name="connsiteY30" fmla="*/ 316706 h 392906"/>
              <a:gd name="connsiteX31" fmla="*/ 876300 w 2421731"/>
              <a:gd name="connsiteY31" fmla="*/ 295275 h 392906"/>
              <a:gd name="connsiteX32" fmla="*/ 1040606 w 2421731"/>
              <a:gd name="connsiteY32" fmla="*/ 276225 h 392906"/>
              <a:gd name="connsiteX33" fmla="*/ 1290637 w 2421731"/>
              <a:gd name="connsiteY33" fmla="*/ 250031 h 392906"/>
              <a:gd name="connsiteX34" fmla="*/ 1488281 w 2421731"/>
              <a:gd name="connsiteY34" fmla="*/ 235744 h 392906"/>
              <a:gd name="connsiteX35" fmla="*/ 1735931 w 2421731"/>
              <a:gd name="connsiteY35" fmla="*/ 221456 h 392906"/>
              <a:gd name="connsiteX36" fmla="*/ 1857375 w 2421731"/>
              <a:gd name="connsiteY36" fmla="*/ 221456 h 392906"/>
              <a:gd name="connsiteX37" fmla="*/ 2009775 w 2421731"/>
              <a:gd name="connsiteY37" fmla="*/ 228600 h 392906"/>
              <a:gd name="connsiteX38" fmla="*/ 2100262 w 2421731"/>
              <a:gd name="connsiteY38" fmla="*/ 233362 h 392906"/>
              <a:gd name="connsiteX39" fmla="*/ 2200275 w 2421731"/>
              <a:gd name="connsiteY39" fmla="*/ 233362 h 392906"/>
              <a:gd name="connsiteX40" fmla="*/ 2264569 w 2421731"/>
              <a:gd name="connsiteY40" fmla="*/ 228600 h 392906"/>
              <a:gd name="connsiteX41" fmla="*/ 2343150 w 2421731"/>
              <a:gd name="connsiteY41" fmla="*/ 216694 h 392906"/>
              <a:gd name="connsiteX42" fmla="*/ 2381250 w 2421731"/>
              <a:gd name="connsiteY42" fmla="*/ 204787 h 392906"/>
              <a:gd name="connsiteX43" fmla="*/ 2405062 w 2421731"/>
              <a:gd name="connsiteY43" fmla="*/ 192881 h 392906"/>
              <a:gd name="connsiteX44" fmla="*/ 2419350 w 2421731"/>
              <a:gd name="connsiteY44" fmla="*/ 173831 h 392906"/>
              <a:gd name="connsiteX45" fmla="*/ 2421731 w 2421731"/>
              <a:gd name="connsiteY45" fmla="*/ 159544 h 392906"/>
              <a:gd name="connsiteX46" fmla="*/ 2416969 w 2421731"/>
              <a:gd name="connsiteY46" fmla="*/ 142875 h 392906"/>
              <a:gd name="connsiteX47" fmla="*/ 2405062 w 2421731"/>
              <a:gd name="connsiteY47" fmla="*/ 123825 h 392906"/>
              <a:gd name="connsiteX48" fmla="*/ 2381250 w 2421731"/>
              <a:gd name="connsiteY48" fmla="*/ 100012 h 392906"/>
              <a:gd name="connsiteX49" fmla="*/ 2343150 w 2421731"/>
              <a:gd name="connsiteY49" fmla="*/ 71437 h 392906"/>
              <a:gd name="connsiteX50" fmla="*/ 2302669 w 2421731"/>
              <a:gd name="connsiteY50" fmla="*/ 45244 h 392906"/>
              <a:gd name="connsiteX51" fmla="*/ 2252662 w 2421731"/>
              <a:gd name="connsiteY51" fmla="*/ 19050 h 392906"/>
              <a:gd name="connsiteX52" fmla="*/ 2202656 w 2421731"/>
              <a:gd name="connsiteY52" fmla="*/ 2381 h 392906"/>
              <a:gd name="connsiteX53" fmla="*/ 2162175 w 2421731"/>
              <a:gd name="connsiteY53" fmla="*/ 0 h 392906"/>
              <a:gd name="connsiteX54" fmla="*/ 2131219 w 2421731"/>
              <a:gd name="connsiteY54" fmla="*/ 4762 h 392906"/>
              <a:gd name="connsiteX55" fmla="*/ 2076450 w 2421731"/>
              <a:gd name="connsiteY55" fmla="*/ 21431 h 392906"/>
              <a:gd name="connsiteX56" fmla="*/ 1981200 w 2421731"/>
              <a:gd name="connsiteY56" fmla="*/ 47625 h 392906"/>
              <a:gd name="connsiteX57" fmla="*/ 1928812 w 2421731"/>
              <a:gd name="connsiteY57" fmla="*/ 57150 h 392906"/>
              <a:gd name="connsiteX58" fmla="*/ 1750219 w 2421731"/>
              <a:gd name="connsiteY58" fmla="*/ 78581 h 392906"/>
              <a:gd name="connsiteX59" fmla="*/ 1614487 w 2421731"/>
              <a:gd name="connsiteY59" fmla="*/ 88106 h 392906"/>
              <a:gd name="connsiteX60" fmla="*/ 1471612 w 2421731"/>
              <a:gd name="connsiteY60" fmla="*/ 95250 h 392906"/>
              <a:gd name="connsiteX61" fmla="*/ 1381125 w 2421731"/>
              <a:gd name="connsiteY61" fmla="*/ 92869 h 392906"/>
              <a:gd name="connsiteX62" fmla="*/ 1207294 w 2421731"/>
              <a:gd name="connsiteY62" fmla="*/ 109537 h 392906"/>
              <a:gd name="connsiteX63" fmla="*/ 1023937 w 2421731"/>
              <a:gd name="connsiteY63" fmla="*/ 128587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421731" h="392906">
                <a:moveTo>
                  <a:pt x="1023937" y="128587"/>
                </a:moveTo>
                <a:lnTo>
                  <a:pt x="885825" y="140494"/>
                </a:lnTo>
                <a:lnTo>
                  <a:pt x="833437" y="140494"/>
                </a:lnTo>
                <a:lnTo>
                  <a:pt x="707231" y="161925"/>
                </a:lnTo>
                <a:lnTo>
                  <a:pt x="564356" y="185737"/>
                </a:lnTo>
                <a:lnTo>
                  <a:pt x="442912" y="202406"/>
                </a:lnTo>
                <a:lnTo>
                  <a:pt x="378619" y="209550"/>
                </a:lnTo>
                <a:lnTo>
                  <a:pt x="328612" y="211931"/>
                </a:lnTo>
                <a:lnTo>
                  <a:pt x="278606" y="211931"/>
                </a:lnTo>
                <a:lnTo>
                  <a:pt x="230981" y="207169"/>
                </a:lnTo>
                <a:lnTo>
                  <a:pt x="183356" y="202406"/>
                </a:lnTo>
                <a:lnTo>
                  <a:pt x="121444" y="185737"/>
                </a:lnTo>
                <a:lnTo>
                  <a:pt x="73819" y="166687"/>
                </a:lnTo>
                <a:lnTo>
                  <a:pt x="40481" y="147637"/>
                </a:lnTo>
                <a:lnTo>
                  <a:pt x="16669" y="135731"/>
                </a:lnTo>
                <a:lnTo>
                  <a:pt x="4762" y="140494"/>
                </a:lnTo>
                <a:lnTo>
                  <a:pt x="0" y="157162"/>
                </a:lnTo>
                <a:lnTo>
                  <a:pt x="9525" y="183356"/>
                </a:lnTo>
                <a:lnTo>
                  <a:pt x="33337" y="219075"/>
                </a:lnTo>
                <a:lnTo>
                  <a:pt x="78581" y="259556"/>
                </a:lnTo>
                <a:lnTo>
                  <a:pt x="140494" y="309562"/>
                </a:lnTo>
                <a:lnTo>
                  <a:pt x="192881" y="345281"/>
                </a:lnTo>
                <a:lnTo>
                  <a:pt x="221456" y="361950"/>
                </a:lnTo>
                <a:lnTo>
                  <a:pt x="257175" y="378619"/>
                </a:lnTo>
                <a:lnTo>
                  <a:pt x="295275" y="388144"/>
                </a:lnTo>
                <a:lnTo>
                  <a:pt x="342900" y="392906"/>
                </a:lnTo>
                <a:lnTo>
                  <a:pt x="392906" y="390525"/>
                </a:lnTo>
                <a:lnTo>
                  <a:pt x="481012" y="378619"/>
                </a:lnTo>
                <a:lnTo>
                  <a:pt x="583406" y="352425"/>
                </a:lnTo>
                <a:lnTo>
                  <a:pt x="657225" y="335756"/>
                </a:lnTo>
                <a:lnTo>
                  <a:pt x="735806" y="316706"/>
                </a:lnTo>
                <a:lnTo>
                  <a:pt x="876300" y="295275"/>
                </a:lnTo>
                <a:lnTo>
                  <a:pt x="1040606" y="276225"/>
                </a:lnTo>
                <a:lnTo>
                  <a:pt x="1290637" y="250031"/>
                </a:lnTo>
                <a:lnTo>
                  <a:pt x="1488281" y="235744"/>
                </a:lnTo>
                <a:lnTo>
                  <a:pt x="1735931" y="221456"/>
                </a:lnTo>
                <a:lnTo>
                  <a:pt x="1857375" y="221456"/>
                </a:lnTo>
                <a:lnTo>
                  <a:pt x="2009775" y="228600"/>
                </a:lnTo>
                <a:lnTo>
                  <a:pt x="2100262" y="233362"/>
                </a:lnTo>
                <a:lnTo>
                  <a:pt x="2200275" y="233362"/>
                </a:lnTo>
                <a:lnTo>
                  <a:pt x="2264569" y="228600"/>
                </a:lnTo>
                <a:lnTo>
                  <a:pt x="2343150" y="216694"/>
                </a:lnTo>
                <a:lnTo>
                  <a:pt x="2381250" y="204787"/>
                </a:lnTo>
                <a:lnTo>
                  <a:pt x="2405062" y="192881"/>
                </a:lnTo>
                <a:lnTo>
                  <a:pt x="2419350" y="173831"/>
                </a:lnTo>
                <a:lnTo>
                  <a:pt x="2421731" y="159544"/>
                </a:lnTo>
                <a:lnTo>
                  <a:pt x="2416969" y="142875"/>
                </a:lnTo>
                <a:lnTo>
                  <a:pt x="2405062" y="123825"/>
                </a:lnTo>
                <a:lnTo>
                  <a:pt x="2381250" y="100012"/>
                </a:lnTo>
                <a:lnTo>
                  <a:pt x="2343150" y="71437"/>
                </a:lnTo>
                <a:lnTo>
                  <a:pt x="2302669" y="45244"/>
                </a:lnTo>
                <a:lnTo>
                  <a:pt x="2252662" y="19050"/>
                </a:lnTo>
                <a:lnTo>
                  <a:pt x="2202656" y="2381"/>
                </a:lnTo>
                <a:lnTo>
                  <a:pt x="2162175" y="0"/>
                </a:lnTo>
                <a:lnTo>
                  <a:pt x="2131219" y="4762"/>
                </a:lnTo>
                <a:lnTo>
                  <a:pt x="2076450" y="21431"/>
                </a:lnTo>
                <a:lnTo>
                  <a:pt x="1981200" y="47625"/>
                </a:lnTo>
                <a:lnTo>
                  <a:pt x="1928812" y="57150"/>
                </a:lnTo>
                <a:lnTo>
                  <a:pt x="1750219" y="78581"/>
                </a:lnTo>
                <a:lnTo>
                  <a:pt x="1614487" y="88106"/>
                </a:lnTo>
                <a:lnTo>
                  <a:pt x="1471612" y="95250"/>
                </a:lnTo>
                <a:lnTo>
                  <a:pt x="1381125" y="92869"/>
                </a:lnTo>
                <a:lnTo>
                  <a:pt x="1207294" y="109537"/>
                </a:lnTo>
                <a:lnTo>
                  <a:pt x="1023937" y="128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60C98579-D386-4EC3-B6E4-74D9D58101CA}"/>
              </a:ext>
            </a:extLst>
          </p:cNvPr>
          <p:cNvSpPr/>
          <p:nvPr/>
        </p:nvSpPr>
        <p:spPr>
          <a:xfrm>
            <a:off x="6307138" y="2162176"/>
            <a:ext cx="438150" cy="561975"/>
          </a:xfrm>
          <a:custGeom>
            <a:avLst/>
            <a:gdLst>
              <a:gd name="connsiteX0" fmla="*/ 128588 w 438150"/>
              <a:gd name="connsiteY0" fmla="*/ 257175 h 561975"/>
              <a:gd name="connsiteX1" fmla="*/ 142875 w 438150"/>
              <a:gd name="connsiteY1" fmla="*/ 204788 h 561975"/>
              <a:gd name="connsiteX2" fmla="*/ 150019 w 438150"/>
              <a:gd name="connsiteY2" fmla="*/ 164306 h 561975"/>
              <a:gd name="connsiteX3" fmla="*/ 157163 w 438150"/>
              <a:gd name="connsiteY3" fmla="*/ 114300 h 561975"/>
              <a:gd name="connsiteX4" fmla="*/ 161925 w 438150"/>
              <a:gd name="connsiteY4" fmla="*/ 30956 h 561975"/>
              <a:gd name="connsiteX5" fmla="*/ 164307 w 438150"/>
              <a:gd name="connsiteY5" fmla="*/ 9525 h 561975"/>
              <a:gd name="connsiteX6" fmla="*/ 342900 w 438150"/>
              <a:gd name="connsiteY6" fmla="*/ 0 h 561975"/>
              <a:gd name="connsiteX7" fmla="*/ 400050 w 438150"/>
              <a:gd name="connsiteY7" fmla="*/ 80963 h 561975"/>
              <a:gd name="connsiteX8" fmla="*/ 431007 w 438150"/>
              <a:gd name="connsiteY8" fmla="*/ 128588 h 561975"/>
              <a:gd name="connsiteX9" fmla="*/ 438150 w 438150"/>
              <a:gd name="connsiteY9" fmla="*/ 145256 h 561975"/>
              <a:gd name="connsiteX10" fmla="*/ 438150 w 438150"/>
              <a:gd name="connsiteY10" fmla="*/ 157163 h 561975"/>
              <a:gd name="connsiteX11" fmla="*/ 428625 w 438150"/>
              <a:gd name="connsiteY11" fmla="*/ 173831 h 561975"/>
              <a:gd name="connsiteX12" fmla="*/ 404813 w 438150"/>
              <a:gd name="connsiteY12" fmla="*/ 192881 h 561975"/>
              <a:gd name="connsiteX13" fmla="*/ 361950 w 438150"/>
              <a:gd name="connsiteY13" fmla="*/ 211931 h 561975"/>
              <a:gd name="connsiteX14" fmla="*/ 333375 w 438150"/>
              <a:gd name="connsiteY14" fmla="*/ 223838 h 561975"/>
              <a:gd name="connsiteX15" fmla="*/ 302419 w 438150"/>
              <a:gd name="connsiteY15" fmla="*/ 264319 h 561975"/>
              <a:gd name="connsiteX16" fmla="*/ 226219 w 438150"/>
              <a:gd name="connsiteY16" fmla="*/ 357188 h 561975"/>
              <a:gd name="connsiteX17" fmla="*/ 123825 w 438150"/>
              <a:gd name="connsiteY17" fmla="*/ 478631 h 561975"/>
              <a:gd name="connsiteX18" fmla="*/ 33338 w 438150"/>
              <a:gd name="connsiteY18" fmla="*/ 559594 h 561975"/>
              <a:gd name="connsiteX19" fmla="*/ 0 w 438150"/>
              <a:gd name="connsiteY19" fmla="*/ 561975 h 561975"/>
              <a:gd name="connsiteX20" fmla="*/ 30957 w 438150"/>
              <a:gd name="connsiteY20" fmla="*/ 478631 h 561975"/>
              <a:gd name="connsiteX21" fmla="*/ 61913 w 438150"/>
              <a:gd name="connsiteY21" fmla="*/ 421481 h 561975"/>
              <a:gd name="connsiteX22" fmla="*/ 90488 w 438150"/>
              <a:gd name="connsiteY22" fmla="*/ 366713 h 561975"/>
              <a:gd name="connsiteX23" fmla="*/ 128588 w 438150"/>
              <a:gd name="connsiteY23" fmla="*/ 25717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8150" h="561975">
                <a:moveTo>
                  <a:pt x="128588" y="257175"/>
                </a:moveTo>
                <a:lnTo>
                  <a:pt x="142875" y="204788"/>
                </a:lnTo>
                <a:lnTo>
                  <a:pt x="150019" y="164306"/>
                </a:lnTo>
                <a:lnTo>
                  <a:pt x="157163" y="114300"/>
                </a:lnTo>
                <a:lnTo>
                  <a:pt x="161925" y="30956"/>
                </a:lnTo>
                <a:lnTo>
                  <a:pt x="164307" y="9525"/>
                </a:lnTo>
                <a:lnTo>
                  <a:pt x="342900" y="0"/>
                </a:lnTo>
                <a:lnTo>
                  <a:pt x="400050" y="80963"/>
                </a:lnTo>
                <a:lnTo>
                  <a:pt x="431007" y="128588"/>
                </a:lnTo>
                <a:lnTo>
                  <a:pt x="438150" y="145256"/>
                </a:lnTo>
                <a:lnTo>
                  <a:pt x="438150" y="157163"/>
                </a:lnTo>
                <a:lnTo>
                  <a:pt x="428625" y="173831"/>
                </a:lnTo>
                <a:lnTo>
                  <a:pt x="404813" y="192881"/>
                </a:lnTo>
                <a:lnTo>
                  <a:pt x="361950" y="211931"/>
                </a:lnTo>
                <a:lnTo>
                  <a:pt x="333375" y="223838"/>
                </a:lnTo>
                <a:lnTo>
                  <a:pt x="302419" y="264319"/>
                </a:lnTo>
                <a:lnTo>
                  <a:pt x="226219" y="357188"/>
                </a:lnTo>
                <a:lnTo>
                  <a:pt x="123825" y="478631"/>
                </a:lnTo>
                <a:lnTo>
                  <a:pt x="33338" y="559594"/>
                </a:lnTo>
                <a:lnTo>
                  <a:pt x="0" y="561975"/>
                </a:lnTo>
                <a:lnTo>
                  <a:pt x="30957" y="478631"/>
                </a:lnTo>
                <a:lnTo>
                  <a:pt x="61913" y="421481"/>
                </a:lnTo>
                <a:lnTo>
                  <a:pt x="90488" y="366713"/>
                </a:lnTo>
                <a:lnTo>
                  <a:pt x="128588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572093CD-F5F8-4425-8387-2F853F1A53A2}"/>
              </a:ext>
            </a:extLst>
          </p:cNvPr>
          <p:cNvSpPr/>
          <p:nvPr/>
        </p:nvSpPr>
        <p:spPr>
          <a:xfrm>
            <a:off x="5772150" y="2624139"/>
            <a:ext cx="361950" cy="1444625"/>
          </a:xfrm>
          <a:custGeom>
            <a:avLst/>
            <a:gdLst>
              <a:gd name="connsiteX0" fmla="*/ 180975 w 361950"/>
              <a:gd name="connsiteY0" fmla="*/ 485775 h 1445418"/>
              <a:gd name="connsiteX1" fmla="*/ 180975 w 361950"/>
              <a:gd name="connsiteY1" fmla="*/ 400050 h 1445418"/>
              <a:gd name="connsiteX2" fmla="*/ 178594 w 361950"/>
              <a:gd name="connsiteY2" fmla="*/ 307181 h 1445418"/>
              <a:gd name="connsiteX3" fmla="*/ 176213 w 361950"/>
              <a:gd name="connsiteY3" fmla="*/ 242887 h 1445418"/>
              <a:gd name="connsiteX4" fmla="*/ 169069 w 361950"/>
              <a:gd name="connsiteY4" fmla="*/ 195262 h 1445418"/>
              <a:gd name="connsiteX5" fmla="*/ 161925 w 361950"/>
              <a:gd name="connsiteY5" fmla="*/ 161925 h 1445418"/>
              <a:gd name="connsiteX6" fmla="*/ 152400 w 361950"/>
              <a:gd name="connsiteY6" fmla="*/ 142875 h 1445418"/>
              <a:gd name="connsiteX7" fmla="*/ 123825 w 361950"/>
              <a:gd name="connsiteY7" fmla="*/ 116681 h 1445418"/>
              <a:gd name="connsiteX8" fmla="*/ 85725 w 361950"/>
              <a:gd name="connsiteY8" fmla="*/ 85725 h 1445418"/>
              <a:gd name="connsiteX9" fmla="*/ 45244 w 361950"/>
              <a:gd name="connsiteY9" fmla="*/ 59531 h 1445418"/>
              <a:gd name="connsiteX10" fmla="*/ 26194 w 361950"/>
              <a:gd name="connsiteY10" fmla="*/ 45243 h 1445418"/>
              <a:gd name="connsiteX11" fmla="*/ 9525 w 361950"/>
              <a:gd name="connsiteY11" fmla="*/ 28575 h 1445418"/>
              <a:gd name="connsiteX12" fmla="*/ 0 w 361950"/>
              <a:gd name="connsiteY12" fmla="*/ 14287 h 1445418"/>
              <a:gd name="connsiteX13" fmla="*/ 4763 w 361950"/>
              <a:gd name="connsiteY13" fmla="*/ 2381 h 1445418"/>
              <a:gd name="connsiteX14" fmla="*/ 26194 w 361950"/>
              <a:gd name="connsiteY14" fmla="*/ 0 h 1445418"/>
              <a:gd name="connsiteX15" fmla="*/ 78581 w 361950"/>
              <a:gd name="connsiteY15" fmla="*/ 4762 h 1445418"/>
              <a:gd name="connsiteX16" fmla="*/ 145256 w 361950"/>
              <a:gd name="connsiteY16" fmla="*/ 7143 h 1445418"/>
              <a:gd name="connsiteX17" fmla="*/ 202406 w 361950"/>
              <a:gd name="connsiteY17" fmla="*/ 14287 h 1445418"/>
              <a:gd name="connsiteX18" fmla="*/ 269081 w 361950"/>
              <a:gd name="connsiteY18" fmla="*/ 26193 h 1445418"/>
              <a:gd name="connsiteX19" fmla="*/ 330994 w 361950"/>
              <a:gd name="connsiteY19" fmla="*/ 45243 h 1445418"/>
              <a:gd name="connsiteX20" fmla="*/ 347663 w 361950"/>
              <a:gd name="connsiteY20" fmla="*/ 54768 h 1445418"/>
              <a:gd name="connsiteX21" fmla="*/ 361950 w 361950"/>
              <a:gd name="connsiteY21" fmla="*/ 138112 h 1445418"/>
              <a:gd name="connsiteX22" fmla="*/ 361950 w 361950"/>
              <a:gd name="connsiteY22" fmla="*/ 321468 h 1445418"/>
              <a:gd name="connsiteX23" fmla="*/ 361950 w 361950"/>
              <a:gd name="connsiteY23" fmla="*/ 842962 h 1445418"/>
              <a:gd name="connsiteX24" fmla="*/ 361950 w 361950"/>
              <a:gd name="connsiteY24" fmla="*/ 1221581 h 1445418"/>
              <a:gd name="connsiteX25" fmla="*/ 359569 w 361950"/>
              <a:gd name="connsiteY25" fmla="*/ 1304925 h 1445418"/>
              <a:gd name="connsiteX26" fmla="*/ 345281 w 361950"/>
              <a:gd name="connsiteY26" fmla="*/ 1369218 h 1445418"/>
              <a:gd name="connsiteX27" fmla="*/ 328613 w 361950"/>
              <a:gd name="connsiteY27" fmla="*/ 1404937 h 1445418"/>
              <a:gd name="connsiteX28" fmla="*/ 311944 w 361950"/>
              <a:gd name="connsiteY28" fmla="*/ 1433512 h 1445418"/>
              <a:gd name="connsiteX29" fmla="*/ 290513 w 361950"/>
              <a:gd name="connsiteY29" fmla="*/ 1445418 h 1445418"/>
              <a:gd name="connsiteX30" fmla="*/ 273844 w 361950"/>
              <a:gd name="connsiteY30" fmla="*/ 1445418 h 1445418"/>
              <a:gd name="connsiteX31" fmla="*/ 250031 w 361950"/>
              <a:gd name="connsiteY31" fmla="*/ 1431131 h 1445418"/>
              <a:gd name="connsiteX32" fmla="*/ 216694 w 361950"/>
              <a:gd name="connsiteY32" fmla="*/ 1397793 h 1445418"/>
              <a:gd name="connsiteX33" fmla="*/ 183356 w 361950"/>
              <a:gd name="connsiteY33" fmla="*/ 1343025 h 1445418"/>
              <a:gd name="connsiteX34" fmla="*/ 161925 w 361950"/>
              <a:gd name="connsiteY34" fmla="*/ 1293018 h 1445418"/>
              <a:gd name="connsiteX35" fmla="*/ 145256 w 361950"/>
              <a:gd name="connsiteY35" fmla="*/ 1238250 h 1445418"/>
              <a:gd name="connsiteX36" fmla="*/ 135731 w 361950"/>
              <a:gd name="connsiteY36" fmla="*/ 1188243 h 1445418"/>
              <a:gd name="connsiteX37" fmla="*/ 133350 w 361950"/>
              <a:gd name="connsiteY37" fmla="*/ 1114425 h 1445418"/>
              <a:gd name="connsiteX38" fmla="*/ 133350 w 361950"/>
              <a:gd name="connsiteY38" fmla="*/ 1047750 h 1445418"/>
              <a:gd name="connsiteX39" fmla="*/ 140494 w 361950"/>
              <a:gd name="connsiteY39" fmla="*/ 1014412 h 1445418"/>
              <a:gd name="connsiteX40" fmla="*/ 154781 w 361950"/>
              <a:gd name="connsiteY40" fmla="*/ 957262 h 1445418"/>
              <a:gd name="connsiteX41" fmla="*/ 164306 w 361950"/>
              <a:gd name="connsiteY41" fmla="*/ 881062 h 1445418"/>
              <a:gd name="connsiteX42" fmla="*/ 173831 w 361950"/>
              <a:gd name="connsiteY42" fmla="*/ 778668 h 1445418"/>
              <a:gd name="connsiteX43" fmla="*/ 180975 w 361950"/>
              <a:gd name="connsiteY43" fmla="*/ 485775 h 1445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1950" h="1445418">
                <a:moveTo>
                  <a:pt x="180975" y="485775"/>
                </a:moveTo>
                <a:lnTo>
                  <a:pt x="180975" y="400050"/>
                </a:lnTo>
                <a:cubicBezTo>
                  <a:pt x="180181" y="369094"/>
                  <a:pt x="179388" y="338137"/>
                  <a:pt x="178594" y="307181"/>
                </a:cubicBezTo>
                <a:cubicBezTo>
                  <a:pt x="177800" y="285750"/>
                  <a:pt x="177007" y="264318"/>
                  <a:pt x="176213" y="242887"/>
                </a:cubicBezTo>
                <a:lnTo>
                  <a:pt x="169069" y="195262"/>
                </a:lnTo>
                <a:lnTo>
                  <a:pt x="161925" y="161925"/>
                </a:lnTo>
                <a:lnTo>
                  <a:pt x="152400" y="142875"/>
                </a:lnTo>
                <a:lnTo>
                  <a:pt x="123825" y="116681"/>
                </a:lnTo>
                <a:lnTo>
                  <a:pt x="85725" y="85725"/>
                </a:lnTo>
                <a:lnTo>
                  <a:pt x="45244" y="59531"/>
                </a:lnTo>
                <a:lnTo>
                  <a:pt x="26194" y="45243"/>
                </a:lnTo>
                <a:lnTo>
                  <a:pt x="9525" y="28575"/>
                </a:lnTo>
                <a:lnTo>
                  <a:pt x="0" y="14287"/>
                </a:lnTo>
                <a:lnTo>
                  <a:pt x="4763" y="2381"/>
                </a:lnTo>
                <a:lnTo>
                  <a:pt x="26194" y="0"/>
                </a:lnTo>
                <a:lnTo>
                  <a:pt x="78581" y="4762"/>
                </a:lnTo>
                <a:lnTo>
                  <a:pt x="145256" y="7143"/>
                </a:lnTo>
                <a:lnTo>
                  <a:pt x="202406" y="14287"/>
                </a:lnTo>
                <a:lnTo>
                  <a:pt x="269081" y="26193"/>
                </a:lnTo>
                <a:lnTo>
                  <a:pt x="330994" y="45243"/>
                </a:lnTo>
                <a:lnTo>
                  <a:pt x="347663" y="54768"/>
                </a:lnTo>
                <a:lnTo>
                  <a:pt x="361950" y="138112"/>
                </a:lnTo>
                <a:lnTo>
                  <a:pt x="361950" y="321468"/>
                </a:lnTo>
                <a:lnTo>
                  <a:pt x="361950" y="842962"/>
                </a:lnTo>
                <a:lnTo>
                  <a:pt x="361950" y="1221581"/>
                </a:lnTo>
                <a:cubicBezTo>
                  <a:pt x="361156" y="1249362"/>
                  <a:pt x="360363" y="1277144"/>
                  <a:pt x="359569" y="1304925"/>
                </a:cubicBezTo>
                <a:lnTo>
                  <a:pt x="345281" y="1369218"/>
                </a:lnTo>
                <a:lnTo>
                  <a:pt x="328613" y="1404937"/>
                </a:lnTo>
                <a:lnTo>
                  <a:pt x="311944" y="1433512"/>
                </a:lnTo>
                <a:lnTo>
                  <a:pt x="290513" y="1445418"/>
                </a:lnTo>
                <a:lnTo>
                  <a:pt x="273844" y="1445418"/>
                </a:lnTo>
                <a:lnTo>
                  <a:pt x="250031" y="1431131"/>
                </a:lnTo>
                <a:lnTo>
                  <a:pt x="216694" y="1397793"/>
                </a:lnTo>
                <a:lnTo>
                  <a:pt x="183356" y="1343025"/>
                </a:lnTo>
                <a:lnTo>
                  <a:pt x="161925" y="1293018"/>
                </a:lnTo>
                <a:lnTo>
                  <a:pt x="145256" y="1238250"/>
                </a:lnTo>
                <a:lnTo>
                  <a:pt x="135731" y="1188243"/>
                </a:lnTo>
                <a:cubicBezTo>
                  <a:pt x="134937" y="1163637"/>
                  <a:pt x="134144" y="1139031"/>
                  <a:pt x="133350" y="1114425"/>
                </a:cubicBezTo>
                <a:lnTo>
                  <a:pt x="133350" y="1047750"/>
                </a:lnTo>
                <a:lnTo>
                  <a:pt x="140494" y="1014412"/>
                </a:lnTo>
                <a:lnTo>
                  <a:pt x="154781" y="957262"/>
                </a:lnTo>
                <a:lnTo>
                  <a:pt x="164306" y="881062"/>
                </a:lnTo>
                <a:lnTo>
                  <a:pt x="173831" y="778668"/>
                </a:lnTo>
                <a:lnTo>
                  <a:pt x="180975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F863FE7-81DE-438C-9C22-A3EAA810A1DA}"/>
              </a:ext>
            </a:extLst>
          </p:cNvPr>
          <p:cNvSpPr/>
          <p:nvPr/>
        </p:nvSpPr>
        <p:spPr>
          <a:xfrm>
            <a:off x="6078538" y="2516189"/>
            <a:ext cx="1460500" cy="1431925"/>
          </a:xfrm>
          <a:custGeom>
            <a:avLst/>
            <a:gdLst>
              <a:gd name="connsiteX0" fmla="*/ 445294 w 1459707"/>
              <a:gd name="connsiteY0" fmla="*/ 233363 h 1431132"/>
              <a:gd name="connsiteX1" fmla="*/ 238125 w 1459707"/>
              <a:gd name="connsiteY1" fmla="*/ 250032 h 1431132"/>
              <a:gd name="connsiteX2" fmla="*/ 4763 w 1459707"/>
              <a:gd name="connsiteY2" fmla="*/ 266700 h 1431132"/>
              <a:gd name="connsiteX3" fmla="*/ 0 w 1459707"/>
              <a:gd name="connsiteY3" fmla="*/ 159544 h 1431132"/>
              <a:gd name="connsiteX4" fmla="*/ 159544 w 1459707"/>
              <a:gd name="connsiteY4" fmla="*/ 142875 h 1431132"/>
              <a:gd name="connsiteX5" fmla="*/ 292894 w 1459707"/>
              <a:gd name="connsiteY5" fmla="*/ 126207 h 1431132"/>
              <a:gd name="connsiteX6" fmla="*/ 371475 w 1459707"/>
              <a:gd name="connsiteY6" fmla="*/ 130969 h 1431132"/>
              <a:gd name="connsiteX7" fmla="*/ 542925 w 1459707"/>
              <a:gd name="connsiteY7" fmla="*/ 111919 h 1431132"/>
              <a:gd name="connsiteX8" fmla="*/ 792957 w 1459707"/>
              <a:gd name="connsiteY8" fmla="*/ 80963 h 1431132"/>
              <a:gd name="connsiteX9" fmla="*/ 983457 w 1459707"/>
              <a:gd name="connsiteY9" fmla="*/ 57150 h 1431132"/>
              <a:gd name="connsiteX10" fmla="*/ 1033463 w 1459707"/>
              <a:gd name="connsiteY10" fmla="*/ 50007 h 1431132"/>
              <a:gd name="connsiteX11" fmla="*/ 1078707 w 1459707"/>
              <a:gd name="connsiteY11" fmla="*/ 42863 h 1431132"/>
              <a:gd name="connsiteX12" fmla="*/ 1123950 w 1459707"/>
              <a:gd name="connsiteY12" fmla="*/ 33338 h 1431132"/>
              <a:gd name="connsiteX13" fmla="*/ 1173957 w 1459707"/>
              <a:gd name="connsiteY13" fmla="*/ 19050 h 1431132"/>
              <a:gd name="connsiteX14" fmla="*/ 1207294 w 1459707"/>
              <a:gd name="connsiteY14" fmla="*/ 9525 h 1431132"/>
              <a:gd name="connsiteX15" fmla="*/ 1233488 w 1459707"/>
              <a:gd name="connsiteY15" fmla="*/ 0 h 1431132"/>
              <a:gd name="connsiteX16" fmla="*/ 1273969 w 1459707"/>
              <a:gd name="connsiteY16" fmla="*/ 11907 h 1431132"/>
              <a:gd name="connsiteX17" fmla="*/ 1335882 w 1459707"/>
              <a:gd name="connsiteY17" fmla="*/ 38100 h 1431132"/>
              <a:gd name="connsiteX18" fmla="*/ 1383507 w 1459707"/>
              <a:gd name="connsiteY18" fmla="*/ 66675 h 1431132"/>
              <a:gd name="connsiteX19" fmla="*/ 1419225 w 1459707"/>
              <a:gd name="connsiteY19" fmla="*/ 88107 h 1431132"/>
              <a:gd name="connsiteX20" fmla="*/ 1443038 w 1459707"/>
              <a:gd name="connsiteY20" fmla="*/ 111919 h 1431132"/>
              <a:gd name="connsiteX21" fmla="*/ 1454944 w 1459707"/>
              <a:gd name="connsiteY21" fmla="*/ 133350 h 1431132"/>
              <a:gd name="connsiteX22" fmla="*/ 1459707 w 1459707"/>
              <a:gd name="connsiteY22" fmla="*/ 150019 h 1431132"/>
              <a:gd name="connsiteX23" fmla="*/ 1454944 w 1459707"/>
              <a:gd name="connsiteY23" fmla="*/ 173832 h 1431132"/>
              <a:gd name="connsiteX24" fmla="*/ 1438275 w 1459707"/>
              <a:gd name="connsiteY24" fmla="*/ 200025 h 1431132"/>
              <a:gd name="connsiteX25" fmla="*/ 1423988 w 1459707"/>
              <a:gd name="connsiteY25" fmla="*/ 233363 h 1431132"/>
              <a:gd name="connsiteX26" fmla="*/ 1404938 w 1459707"/>
              <a:gd name="connsiteY26" fmla="*/ 323850 h 1431132"/>
              <a:gd name="connsiteX27" fmla="*/ 1390650 w 1459707"/>
              <a:gd name="connsiteY27" fmla="*/ 426244 h 1431132"/>
              <a:gd name="connsiteX28" fmla="*/ 1362075 w 1459707"/>
              <a:gd name="connsiteY28" fmla="*/ 750094 h 1431132"/>
              <a:gd name="connsiteX29" fmla="*/ 1338263 w 1459707"/>
              <a:gd name="connsiteY29" fmla="*/ 1057275 h 1431132"/>
              <a:gd name="connsiteX30" fmla="*/ 1323975 w 1459707"/>
              <a:gd name="connsiteY30" fmla="*/ 1245394 h 1431132"/>
              <a:gd name="connsiteX31" fmla="*/ 1316832 w 1459707"/>
              <a:gd name="connsiteY31" fmla="*/ 1290638 h 1431132"/>
              <a:gd name="connsiteX32" fmla="*/ 1297782 w 1459707"/>
              <a:gd name="connsiteY32" fmla="*/ 1350169 h 1431132"/>
              <a:gd name="connsiteX33" fmla="*/ 1273969 w 1459707"/>
              <a:gd name="connsiteY33" fmla="*/ 1402557 h 1431132"/>
              <a:gd name="connsiteX34" fmla="*/ 1250157 w 1459707"/>
              <a:gd name="connsiteY34" fmla="*/ 1426369 h 1431132"/>
              <a:gd name="connsiteX35" fmla="*/ 1221582 w 1459707"/>
              <a:gd name="connsiteY35" fmla="*/ 1431132 h 1431132"/>
              <a:gd name="connsiteX36" fmla="*/ 1193007 w 1459707"/>
              <a:gd name="connsiteY36" fmla="*/ 1426369 h 1431132"/>
              <a:gd name="connsiteX37" fmla="*/ 1123950 w 1459707"/>
              <a:gd name="connsiteY37" fmla="*/ 1250157 h 1431132"/>
              <a:gd name="connsiteX38" fmla="*/ 1135857 w 1459707"/>
              <a:gd name="connsiteY38" fmla="*/ 1107282 h 1431132"/>
              <a:gd name="connsiteX39" fmla="*/ 1150144 w 1459707"/>
              <a:gd name="connsiteY39" fmla="*/ 954882 h 1431132"/>
              <a:gd name="connsiteX40" fmla="*/ 1147763 w 1459707"/>
              <a:gd name="connsiteY40" fmla="*/ 838200 h 1431132"/>
              <a:gd name="connsiteX41" fmla="*/ 1157288 w 1459707"/>
              <a:gd name="connsiteY41" fmla="*/ 728663 h 1431132"/>
              <a:gd name="connsiteX42" fmla="*/ 1171575 w 1459707"/>
              <a:gd name="connsiteY42" fmla="*/ 535782 h 1431132"/>
              <a:gd name="connsiteX43" fmla="*/ 1169194 w 1459707"/>
              <a:gd name="connsiteY43" fmla="*/ 359569 h 1431132"/>
              <a:gd name="connsiteX44" fmla="*/ 1171575 w 1459707"/>
              <a:gd name="connsiteY44" fmla="*/ 273844 h 1431132"/>
              <a:gd name="connsiteX45" fmla="*/ 1171575 w 1459707"/>
              <a:gd name="connsiteY45" fmla="*/ 233363 h 1431132"/>
              <a:gd name="connsiteX46" fmla="*/ 1164432 w 1459707"/>
              <a:gd name="connsiteY46" fmla="*/ 202407 h 1431132"/>
              <a:gd name="connsiteX47" fmla="*/ 1154907 w 1459707"/>
              <a:gd name="connsiteY47" fmla="*/ 188119 h 1431132"/>
              <a:gd name="connsiteX48" fmla="*/ 1128713 w 1459707"/>
              <a:gd name="connsiteY48" fmla="*/ 173832 h 1431132"/>
              <a:gd name="connsiteX49" fmla="*/ 1095375 w 1459707"/>
              <a:gd name="connsiteY49" fmla="*/ 173832 h 1431132"/>
              <a:gd name="connsiteX50" fmla="*/ 1047750 w 1459707"/>
              <a:gd name="connsiteY50" fmla="*/ 180975 h 1431132"/>
              <a:gd name="connsiteX51" fmla="*/ 833438 w 1459707"/>
              <a:gd name="connsiteY51" fmla="*/ 200025 h 1431132"/>
              <a:gd name="connsiteX52" fmla="*/ 445294 w 1459707"/>
              <a:gd name="connsiteY52" fmla="*/ 233363 h 143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59707" h="1431132">
                <a:moveTo>
                  <a:pt x="445294" y="233363"/>
                </a:moveTo>
                <a:lnTo>
                  <a:pt x="238125" y="250032"/>
                </a:lnTo>
                <a:lnTo>
                  <a:pt x="4763" y="266700"/>
                </a:lnTo>
                <a:lnTo>
                  <a:pt x="0" y="159544"/>
                </a:lnTo>
                <a:lnTo>
                  <a:pt x="159544" y="142875"/>
                </a:lnTo>
                <a:lnTo>
                  <a:pt x="292894" y="126207"/>
                </a:lnTo>
                <a:lnTo>
                  <a:pt x="371475" y="130969"/>
                </a:lnTo>
                <a:lnTo>
                  <a:pt x="542925" y="111919"/>
                </a:lnTo>
                <a:lnTo>
                  <a:pt x="792957" y="80963"/>
                </a:lnTo>
                <a:lnTo>
                  <a:pt x="983457" y="57150"/>
                </a:lnTo>
                <a:lnTo>
                  <a:pt x="1033463" y="50007"/>
                </a:lnTo>
                <a:lnTo>
                  <a:pt x="1078707" y="42863"/>
                </a:lnTo>
                <a:lnTo>
                  <a:pt x="1123950" y="33338"/>
                </a:lnTo>
                <a:lnTo>
                  <a:pt x="1173957" y="19050"/>
                </a:lnTo>
                <a:lnTo>
                  <a:pt x="1207294" y="9525"/>
                </a:lnTo>
                <a:lnTo>
                  <a:pt x="1233488" y="0"/>
                </a:lnTo>
                <a:lnTo>
                  <a:pt x="1273969" y="11907"/>
                </a:lnTo>
                <a:lnTo>
                  <a:pt x="1335882" y="38100"/>
                </a:lnTo>
                <a:lnTo>
                  <a:pt x="1383507" y="66675"/>
                </a:lnTo>
                <a:lnTo>
                  <a:pt x="1419225" y="88107"/>
                </a:lnTo>
                <a:lnTo>
                  <a:pt x="1443038" y="111919"/>
                </a:lnTo>
                <a:lnTo>
                  <a:pt x="1454944" y="133350"/>
                </a:lnTo>
                <a:lnTo>
                  <a:pt x="1459707" y="150019"/>
                </a:lnTo>
                <a:lnTo>
                  <a:pt x="1454944" y="173832"/>
                </a:lnTo>
                <a:lnTo>
                  <a:pt x="1438275" y="200025"/>
                </a:lnTo>
                <a:lnTo>
                  <a:pt x="1423988" y="233363"/>
                </a:lnTo>
                <a:lnTo>
                  <a:pt x="1404938" y="323850"/>
                </a:lnTo>
                <a:lnTo>
                  <a:pt x="1390650" y="426244"/>
                </a:lnTo>
                <a:lnTo>
                  <a:pt x="1362075" y="750094"/>
                </a:lnTo>
                <a:lnTo>
                  <a:pt x="1338263" y="1057275"/>
                </a:lnTo>
                <a:lnTo>
                  <a:pt x="1323975" y="1245394"/>
                </a:lnTo>
                <a:lnTo>
                  <a:pt x="1316832" y="1290638"/>
                </a:lnTo>
                <a:lnTo>
                  <a:pt x="1297782" y="1350169"/>
                </a:lnTo>
                <a:lnTo>
                  <a:pt x="1273969" y="1402557"/>
                </a:lnTo>
                <a:lnTo>
                  <a:pt x="1250157" y="1426369"/>
                </a:lnTo>
                <a:lnTo>
                  <a:pt x="1221582" y="1431132"/>
                </a:lnTo>
                <a:lnTo>
                  <a:pt x="1193007" y="1426369"/>
                </a:lnTo>
                <a:lnTo>
                  <a:pt x="1123950" y="1250157"/>
                </a:lnTo>
                <a:lnTo>
                  <a:pt x="1135857" y="1107282"/>
                </a:lnTo>
                <a:lnTo>
                  <a:pt x="1150144" y="954882"/>
                </a:lnTo>
                <a:cubicBezTo>
                  <a:pt x="1149350" y="915988"/>
                  <a:pt x="1148557" y="877094"/>
                  <a:pt x="1147763" y="838200"/>
                </a:cubicBezTo>
                <a:lnTo>
                  <a:pt x="1157288" y="728663"/>
                </a:lnTo>
                <a:lnTo>
                  <a:pt x="1171575" y="535782"/>
                </a:lnTo>
                <a:cubicBezTo>
                  <a:pt x="1170781" y="477044"/>
                  <a:pt x="1169988" y="418307"/>
                  <a:pt x="1169194" y="359569"/>
                </a:cubicBezTo>
                <a:cubicBezTo>
                  <a:pt x="1169988" y="330994"/>
                  <a:pt x="1170781" y="302419"/>
                  <a:pt x="1171575" y="273844"/>
                </a:cubicBezTo>
                <a:lnTo>
                  <a:pt x="1171575" y="233363"/>
                </a:lnTo>
                <a:lnTo>
                  <a:pt x="1164432" y="202407"/>
                </a:lnTo>
                <a:lnTo>
                  <a:pt x="1154907" y="188119"/>
                </a:lnTo>
                <a:lnTo>
                  <a:pt x="1128713" y="173832"/>
                </a:lnTo>
                <a:lnTo>
                  <a:pt x="1095375" y="173832"/>
                </a:lnTo>
                <a:lnTo>
                  <a:pt x="1047750" y="180975"/>
                </a:lnTo>
                <a:lnTo>
                  <a:pt x="833438" y="200025"/>
                </a:lnTo>
                <a:lnTo>
                  <a:pt x="445294" y="2333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0140655-0042-4D92-9664-616F5BBCD53C}"/>
              </a:ext>
            </a:extLst>
          </p:cNvPr>
          <p:cNvSpPr/>
          <p:nvPr/>
        </p:nvSpPr>
        <p:spPr>
          <a:xfrm>
            <a:off x="6078538" y="2933700"/>
            <a:ext cx="1238250" cy="228600"/>
          </a:xfrm>
          <a:custGeom>
            <a:avLst/>
            <a:gdLst>
              <a:gd name="connsiteX0" fmla="*/ 581025 w 1238250"/>
              <a:gd name="connsiteY0" fmla="*/ 52388 h 228600"/>
              <a:gd name="connsiteX1" fmla="*/ 959644 w 1238250"/>
              <a:gd name="connsiteY1" fmla="*/ 23813 h 228600"/>
              <a:gd name="connsiteX2" fmla="*/ 1238250 w 1238250"/>
              <a:gd name="connsiteY2" fmla="*/ 0 h 228600"/>
              <a:gd name="connsiteX3" fmla="*/ 1219200 w 1238250"/>
              <a:gd name="connsiteY3" fmla="*/ 140494 h 228600"/>
              <a:gd name="connsiteX4" fmla="*/ 1116807 w 1238250"/>
              <a:gd name="connsiteY4" fmla="*/ 140494 h 228600"/>
              <a:gd name="connsiteX5" fmla="*/ 1002507 w 1238250"/>
              <a:gd name="connsiteY5" fmla="*/ 142875 h 228600"/>
              <a:gd name="connsiteX6" fmla="*/ 878682 w 1238250"/>
              <a:gd name="connsiteY6" fmla="*/ 150019 h 228600"/>
              <a:gd name="connsiteX7" fmla="*/ 716757 w 1238250"/>
              <a:gd name="connsiteY7" fmla="*/ 164306 h 228600"/>
              <a:gd name="connsiteX8" fmla="*/ 528638 w 1238250"/>
              <a:gd name="connsiteY8" fmla="*/ 185738 h 228600"/>
              <a:gd name="connsiteX9" fmla="*/ 340519 w 1238250"/>
              <a:gd name="connsiteY9" fmla="*/ 214313 h 228600"/>
              <a:gd name="connsiteX10" fmla="*/ 259557 w 1238250"/>
              <a:gd name="connsiteY10" fmla="*/ 228600 h 228600"/>
              <a:gd name="connsiteX11" fmla="*/ 219075 w 1238250"/>
              <a:gd name="connsiteY11" fmla="*/ 228600 h 228600"/>
              <a:gd name="connsiteX12" fmla="*/ 159544 w 1238250"/>
              <a:gd name="connsiteY12" fmla="*/ 226219 h 228600"/>
              <a:gd name="connsiteX13" fmla="*/ 85725 w 1238250"/>
              <a:gd name="connsiteY13" fmla="*/ 216694 h 228600"/>
              <a:gd name="connsiteX14" fmla="*/ 0 w 1238250"/>
              <a:gd name="connsiteY14" fmla="*/ 195263 h 228600"/>
              <a:gd name="connsiteX15" fmla="*/ 4763 w 1238250"/>
              <a:gd name="connsiteY15" fmla="*/ 95250 h 228600"/>
              <a:gd name="connsiteX16" fmla="*/ 169069 w 1238250"/>
              <a:gd name="connsiteY16" fmla="*/ 85725 h 228600"/>
              <a:gd name="connsiteX17" fmla="*/ 581025 w 1238250"/>
              <a:gd name="connsiteY17" fmla="*/ 52388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38250" h="228600">
                <a:moveTo>
                  <a:pt x="581025" y="52388"/>
                </a:moveTo>
                <a:lnTo>
                  <a:pt x="959644" y="23813"/>
                </a:lnTo>
                <a:lnTo>
                  <a:pt x="1238250" y="0"/>
                </a:lnTo>
                <a:lnTo>
                  <a:pt x="1219200" y="140494"/>
                </a:lnTo>
                <a:lnTo>
                  <a:pt x="1116807" y="140494"/>
                </a:lnTo>
                <a:lnTo>
                  <a:pt x="1002507" y="142875"/>
                </a:lnTo>
                <a:lnTo>
                  <a:pt x="878682" y="150019"/>
                </a:lnTo>
                <a:lnTo>
                  <a:pt x="716757" y="164306"/>
                </a:lnTo>
                <a:lnTo>
                  <a:pt x="528638" y="185738"/>
                </a:lnTo>
                <a:lnTo>
                  <a:pt x="340519" y="214313"/>
                </a:lnTo>
                <a:lnTo>
                  <a:pt x="259557" y="228600"/>
                </a:lnTo>
                <a:lnTo>
                  <a:pt x="219075" y="228600"/>
                </a:lnTo>
                <a:lnTo>
                  <a:pt x="159544" y="226219"/>
                </a:lnTo>
                <a:lnTo>
                  <a:pt x="85725" y="216694"/>
                </a:lnTo>
                <a:lnTo>
                  <a:pt x="0" y="195263"/>
                </a:lnTo>
                <a:lnTo>
                  <a:pt x="4763" y="95250"/>
                </a:lnTo>
                <a:lnTo>
                  <a:pt x="169069" y="85725"/>
                </a:lnTo>
                <a:lnTo>
                  <a:pt x="581025" y="52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FF51A3E4-0FE9-4E79-838E-6A9650FC8005}"/>
              </a:ext>
            </a:extLst>
          </p:cNvPr>
          <p:cNvSpPr/>
          <p:nvPr/>
        </p:nvSpPr>
        <p:spPr>
          <a:xfrm>
            <a:off x="6086475" y="3360738"/>
            <a:ext cx="1200150" cy="201612"/>
          </a:xfrm>
          <a:custGeom>
            <a:avLst/>
            <a:gdLst>
              <a:gd name="connsiteX0" fmla="*/ 735806 w 1200150"/>
              <a:gd name="connsiteY0" fmla="*/ 21431 h 202406"/>
              <a:gd name="connsiteX1" fmla="*/ 1002506 w 1200150"/>
              <a:gd name="connsiteY1" fmla="*/ 9525 h 202406"/>
              <a:gd name="connsiteX2" fmla="*/ 1200150 w 1200150"/>
              <a:gd name="connsiteY2" fmla="*/ 0 h 202406"/>
              <a:gd name="connsiteX3" fmla="*/ 1197769 w 1200150"/>
              <a:gd name="connsiteY3" fmla="*/ 140494 h 202406"/>
              <a:gd name="connsiteX4" fmla="*/ 1059656 w 1200150"/>
              <a:gd name="connsiteY4" fmla="*/ 138112 h 202406"/>
              <a:gd name="connsiteX5" fmla="*/ 916781 w 1200150"/>
              <a:gd name="connsiteY5" fmla="*/ 140494 h 202406"/>
              <a:gd name="connsiteX6" fmla="*/ 747713 w 1200150"/>
              <a:gd name="connsiteY6" fmla="*/ 145256 h 202406"/>
              <a:gd name="connsiteX7" fmla="*/ 607219 w 1200150"/>
              <a:gd name="connsiteY7" fmla="*/ 154781 h 202406"/>
              <a:gd name="connsiteX8" fmla="*/ 435769 w 1200150"/>
              <a:gd name="connsiteY8" fmla="*/ 171450 h 202406"/>
              <a:gd name="connsiteX9" fmla="*/ 292894 w 1200150"/>
              <a:gd name="connsiteY9" fmla="*/ 190500 h 202406"/>
              <a:gd name="connsiteX10" fmla="*/ 226219 w 1200150"/>
              <a:gd name="connsiteY10" fmla="*/ 202406 h 202406"/>
              <a:gd name="connsiteX11" fmla="*/ 197644 w 1200150"/>
              <a:gd name="connsiteY11" fmla="*/ 197644 h 202406"/>
              <a:gd name="connsiteX12" fmla="*/ 123825 w 1200150"/>
              <a:gd name="connsiteY12" fmla="*/ 178594 h 202406"/>
              <a:gd name="connsiteX13" fmla="*/ 0 w 1200150"/>
              <a:gd name="connsiteY13" fmla="*/ 152400 h 202406"/>
              <a:gd name="connsiteX14" fmla="*/ 4763 w 1200150"/>
              <a:gd name="connsiteY14" fmla="*/ 71437 h 202406"/>
              <a:gd name="connsiteX15" fmla="*/ 173831 w 1200150"/>
              <a:gd name="connsiteY15" fmla="*/ 57150 h 202406"/>
              <a:gd name="connsiteX16" fmla="*/ 314325 w 1200150"/>
              <a:gd name="connsiteY16" fmla="*/ 45244 h 202406"/>
              <a:gd name="connsiteX17" fmla="*/ 481013 w 1200150"/>
              <a:gd name="connsiteY17" fmla="*/ 33337 h 202406"/>
              <a:gd name="connsiteX18" fmla="*/ 654844 w 1200150"/>
              <a:gd name="connsiteY18" fmla="*/ 23812 h 202406"/>
              <a:gd name="connsiteX19" fmla="*/ 735806 w 1200150"/>
              <a:gd name="connsiteY19" fmla="*/ 21431 h 20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00150" h="202406">
                <a:moveTo>
                  <a:pt x="735806" y="21431"/>
                </a:moveTo>
                <a:lnTo>
                  <a:pt x="1002506" y="9525"/>
                </a:lnTo>
                <a:lnTo>
                  <a:pt x="1200150" y="0"/>
                </a:lnTo>
                <a:cubicBezTo>
                  <a:pt x="1199356" y="46831"/>
                  <a:pt x="1198563" y="93663"/>
                  <a:pt x="1197769" y="140494"/>
                </a:cubicBezTo>
                <a:lnTo>
                  <a:pt x="1059656" y="138112"/>
                </a:lnTo>
                <a:lnTo>
                  <a:pt x="916781" y="140494"/>
                </a:lnTo>
                <a:lnTo>
                  <a:pt x="747713" y="145256"/>
                </a:lnTo>
                <a:lnTo>
                  <a:pt x="607219" y="154781"/>
                </a:lnTo>
                <a:lnTo>
                  <a:pt x="435769" y="171450"/>
                </a:lnTo>
                <a:lnTo>
                  <a:pt x="292894" y="190500"/>
                </a:lnTo>
                <a:lnTo>
                  <a:pt x="226219" y="202406"/>
                </a:lnTo>
                <a:lnTo>
                  <a:pt x="197644" y="197644"/>
                </a:lnTo>
                <a:lnTo>
                  <a:pt x="123825" y="178594"/>
                </a:lnTo>
                <a:lnTo>
                  <a:pt x="0" y="152400"/>
                </a:lnTo>
                <a:lnTo>
                  <a:pt x="4763" y="71437"/>
                </a:lnTo>
                <a:lnTo>
                  <a:pt x="173831" y="57150"/>
                </a:lnTo>
                <a:lnTo>
                  <a:pt x="314325" y="45244"/>
                </a:lnTo>
                <a:lnTo>
                  <a:pt x="481013" y="33337"/>
                </a:lnTo>
                <a:lnTo>
                  <a:pt x="654844" y="23812"/>
                </a:lnTo>
                <a:lnTo>
                  <a:pt x="735806" y="214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607A1ED6-0304-4453-8E87-A16F30D064D7}"/>
              </a:ext>
            </a:extLst>
          </p:cNvPr>
          <p:cNvSpPr/>
          <p:nvPr/>
        </p:nvSpPr>
        <p:spPr>
          <a:xfrm>
            <a:off x="6048375" y="3741738"/>
            <a:ext cx="1258888" cy="203200"/>
          </a:xfrm>
          <a:custGeom>
            <a:avLst/>
            <a:gdLst>
              <a:gd name="connsiteX0" fmla="*/ 602456 w 1259681"/>
              <a:gd name="connsiteY0" fmla="*/ 30956 h 204787"/>
              <a:gd name="connsiteX1" fmla="*/ 833438 w 1259681"/>
              <a:gd name="connsiteY1" fmla="*/ 16669 h 204787"/>
              <a:gd name="connsiteX2" fmla="*/ 1064419 w 1259681"/>
              <a:gd name="connsiteY2" fmla="*/ 4762 h 204787"/>
              <a:gd name="connsiteX3" fmla="*/ 1219200 w 1259681"/>
              <a:gd name="connsiteY3" fmla="*/ 0 h 204787"/>
              <a:gd name="connsiteX4" fmla="*/ 1259681 w 1259681"/>
              <a:gd name="connsiteY4" fmla="*/ 204787 h 204787"/>
              <a:gd name="connsiteX5" fmla="*/ 1223963 w 1259681"/>
              <a:gd name="connsiteY5" fmla="*/ 204787 h 204787"/>
              <a:gd name="connsiteX6" fmla="*/ 1193006 w 1259681"/>
              <a:gd name="connsiteY6" fmla="*/ 197644 h 204787"/>
              <a:gd name="connsiteX7" fmla="*/ 1138238 w 1259681"/>
              <a:gd name="connsiteY7" fmla="*/ 178594 h 204787"/>
              <a:gd name="connsiteX8" fmla="*/ 1097756 w 1259681"/>
              <a:gd name="connsiteY8" fmla="*/ 157162 h 204787"/>
              <a:gd name="connsiteX9" fmla="*/ 1071563 w 1259681"/>
              <a:gd name="connsiteY9" fmla="*/ 140494 h 204787"/>
              <a:gd name="connsiteX10" fmla="*/ 1004888 w 1259681"/>
              <a:gd name="connsiteY10" fmla="*/ 140494 h 204787"/>
              <a:gd name="connsiteX11" fmla="*/ 804863 w 1259681"/>
              <a:gd name="connsiteY11" fmla="*/ 152400 h 204787"/>
              <a:gd name="connsiteX12" fmla="*/ 614363 w 1259681"/>
              <a:gd name="connsiteY12" fmla="*/ 164306 h 204787"/>
              <a:gd name="connsiteX13" fmla="*/ 402431 w 1259681"/>
              <a:gd name="connsiteY13" fmla="*/ 185737 h 204787"/>
              <a:gd name="connsiteX14" fmla="*/ 297656 w 1259681"/>
              <a:gd name="connsiteY14" fmla="*/ 202406 h 204787"/>
              <a:gd name="connsiteX15" fmla="*/ 250031 w 1259681"/>
              <a:gd name="connsiteY15" fmla="*/ 202406 h 204787"/>
              <a:gd name="connsiteX16" fmla="*/ 164306 w 1259681"/>
              <a:gd name="connsiteY16" fmla="*/ 197644 h 204787"/>
              <a:gd name="connsiteX17" fmla="*/ 92869 w 1259681"/>
              <a:gd name="connsiteY17" fmla="*/ 183356 h 204787"/>
              <a:gd name="connsiteX18" fmla="*/ 0 w 1259681"/>
              <a:gd name="connsiteY18" fmla="*/ 157162 h 204787"/>
              <a:gd name="connsiteX19" fmla="*/ 26194 w 1259681"/>
              <a:gd name="connsiteY19" fmla="*/ 69056 h 204787"/>
              <a:gd name="connsiteX20" fmla="*/ 157163 w 1259681"/>
              <a:gd name="connsiteY20" fmla="*/ 61912 h 204787"/>
              <a:gd name="connsiteX21" fmla="*/ 400050 w 1259681"/>
              <a:gd name="connsiteY21" fmla="*/ 42862 h 204787"/>
              <a:gd name="connsiteX22" fmla="*/ 602456 w 1259681"/>
              <a:gd name="connsiteY22" fmla="*/ 30956 h 204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59681" h="204787">
                <a:moveTo>
                  <a:pt x="602456" y="30956"/>
                </a:moveTo>
                <a:lnTo>
                  <a:pt x="833438" y="16669"/>
                </a:lnTo>
                <a:lnTo>
                  <a:pt x="1064419" y="4762"/>
                </a:lnTo>
                <a:lnTo>
                  <a:pt x="1219200" y="0"/>
                </a:lnTo>
                <a:lnTo>
                  <a:pt x="1259681" y="204787"/>
                </a:lnTo>
                <a:lnTo>
                  <a:pt x="1223963" y="204787"/>
                </a:lnTo>
                <a:lnTo>
                  <a:pt x="1193006" y="197644"/>
                </a:lnTo>
                <a:lnTo>
                  <a:pt x="1138238" y="178594"/>
                </a:lnTo>
                <a:lnTo>
                  <a:pt x="1097756" y="157162"/>
                </a:lnTo>
                <a:lnTo>
                  <a:pt x="1071563" y="140494"/>
                </a:lnTo>
                <a:lnTo>
                  <a:pt x="1004888" y="140494"/>
                </a:lnTo>
                <a:lnTo>
                  <a:pt x="804863" y="152400"/>
                </a:lnTo>
                <a:lnTo>
                  <a:pt x="614363" y="164306"/>
                </a:lnTo>
                <a:lnTo>
                  <a:pt x="402431" y="185737"/>
                </a:lnTo>
                <a:lnTo>
                  <a:pt x="297656" y="202406"/>
                </a:lnTo>
                <a:lnTo>
                  <a:pt x="250031" y="202406"/>
                </a:lnTo>
                <a:lnTo>
                  <a:pt x="164306" y="197644"/>
                </a:lnTo>
                <a:lnTo>
                  <a:pt x="92869" y="183356"/>
                </a:lnTo>
                <a:lnTo>
                  <a:pt x="0" y="157162"/>
                </a:lnTo>
                <a:lnTo>
                  <a:pt x="26194" y="69056"/>
                </a:lnTo>
                <a:lnTo>
                  <a:pt x="157163" y="61912"/>
                </a:lnTo>
                <a:lnTo>
                  <a:pt x="400050" y="42862"/>
                </a:lnTo>
                <a:lnTo>
                  <a:pt x="602456" y="309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F413CB0-3535-4A3D-972A-035D19F48FB4}"/>
              </a:ext>
            </a:extLst>
          </p:cNvPr>
          <p:cNvSpPr/>
          <p:nvPr/>
        </p:nvSpPr>
        <p:spPr>
          <a:xfrm>
            <a:off x="4030663" y="2627313"/>
            <a:ext cx="1231900" cy="1257300"/>
          </a:xfrm>
          <a:custGeom>
            <a:avLst/>
            <a:gdLst>
              <a:gd name="connsiteX0" fmla="*/ 683419 w 1231107"/>
              <a:gd name="connsiteY0" fmla="*/ 345281 h 1257300"/>
              <a:gd name="connsiteX1" fmla="*/ 816769 w 1231107"/>
              <a:gd name="connsiteY1" fmla="*/ 276225 h 1257300"/>
              <a:gd name="connsiteX2" fmla="*/ 854869 w 1231107"/>
              <a:gd name="connsiteY2" fmla="*/ 254794 h 1257300"/>
              <a:gd name="connsiteX3" fmla="*/ 869157 w 1231107"/>
              <a:gd name="connsiteY3" fmla="*/ 252412 h 1257300"/>
              <a:gd name="connsiteX4" fmla="*/ 866775 w 1231107"/>
              <a:gd name="connsiteY4" fmla="*/ 266700 h 1257300"/>
              <a:gd name="connsiteX5" fmla="*/ 850107 w 1231107"/>
              <a:gd name="connsiteY5" fmla="*/ 321469 h 1257300"/>
              <a:gd name="connsiteX6" fmla="*/ 783432 w 1231107"/>
              <a:gd name="connsiteY6" fmla="*/ 485775 h 1257300"/>
              <a:gd name="connsiteX7" fmla="*/ 711994 w 1231107"/>
              <a:gd name="connsiteY7" fmla="*/ 631031 h 1257300"/>
              <a:gd name="connsiteX8" fmla="*/ 654844 w 1231107"/>
              <a:gd name="connsiteY8" fmla="*/ 728662 h 1257300"/>
              <a:gd name="connsiteX9" fmla="*/ 638175 w 1231107"/>
              <a:gd name="connsiteY9" fmla="*/ 762000 h 1257300"/>
              <a:gd name="connsiteX10" fmla="*/ 635794 w 1231107"/>
              <a:gd name="connsiteY10" fmla="*/ 776287 h 1257300"/>
              <a:gd name="connsiteX11" fmla="*/ 638175 w 1231107"/>
              <a:gd name="connsiteY11" fmla="*/ 795337 h 1257300"/>
              <a:gd name="connsiteX12" fmla="*/ 642938 w 1231107"/>
              <a:gd name="connsiteY12" fmla="*/ 809625 h 1257300"/>
              <a:gd name="connsiteX13" fmla="*/ 664369 w 1231107"/>
              <a:gd name="connsiteY13" fmla="*/ 821531 h 1257300"/>
              <a:gd name="connsiteX14" fmla="*/ 697707 w 1231107"/>
              <a:gd name="connsiteY14" fmla="*/ 835819 h 1257300"/>
              <a:gd name="connsiteX15" fmla="*/ 745332 w 1231107"/>
              <a:gd name="connsiteY15" fmla="*/ 864394 h 1257300"/>
              <a:gd name="connsiteX16" fmla="*/ 797719 w 1231107"/>
              <a:gd name="connsiteY16" fmla="*/ 902494 h 1257300"/>
              <a:gd name="connsiteX17" fmla="*/ 840582 w 1231107"/>
              <a:gd name="connsiteY17" fmla="*/ 942975 h 1257300"/>
              <a:gd name="connsiteX18" fmla="*/ 876300 w 1231107"/>
              <a:gd name="connsiteY18" fmla="*/ 981075 h 1257300"/>
              <a:gd name="connsiteX19" fmla="*/ 907257 w 1231107"/>
              <a:gd name="connsiteY19" fmla="*/ 1016794 h 1257300"/>
              <a:gd name="connsiteX20" fmla="*/ 1102519 w 1231107"/>
              <a:gd name="connsiteY20" fmla="*/ 1231106 h 1257300"/>
              <a:gd name="connsiteX21" fmla="*/ 1131094 w 1231107"/>
              <a:gd name="connsiteY21" fmla="*/ 1252537 h 1257300"/>
              <a:gd name="connsiteX22" fmla="*/ 1154907 w 1231107"/>
              <a:gd name="connsiteY22" fmla="*/ 1257300 h 1257300"/>
              <a:gd name="connsiteX23" fmla="*/ 1185863 w 1231107"/>
              <a:gd name="connsiteY23" fmla="*/ 1257300 h 1257300"/>
              <a:gd name="connsiteX24" fmla="*/ 1202532 w 1231107"/>
              <a:gd name="connsiteY24" fmla="*/ 1250156 h 1257300"/>
              <a:gd name="connsiteX25" fmla="*/ 1214438 w 1231107"/>
              <a:gd name="connsiteY25" fmla="*/ 1235869 h 1257300"/>
              <a:gd name="connsiteX26" fmla="*/ 1219200 w 1231107"/>
              <a:gd name="connsiteY26" fmla="*/ 1219200 h 1257300"/>
              <a:gd name="connsiteX27" fmla="*/ 1219200 w 1231107"/>
              <a:gd name="connsiteY27" fmla="*/ 1193006 h 1257300"/>
              <a:gd name="connsiteX28" fmla="*/ 1209675 w 1231107"/>
              <a:gd name="connsiteY28" fmla="*/ 1145381 h 1257300"/>
              <a:gd name="connsiteX29" fmla="*/ 1188244 w 1231107"/>
              <a:gd name="connsiteY29" fmla="*/ 1095375 h 1257300"/>
              <a:gd name="connsiteX30" fmla="*/ 1164432 w 1231107"/>
              <a:gd name="connsiteY30" fmla="*/ 1050131 h 1257300"/>
              <a:gd name="connsiteX31" fmla="*/ 1121569 w 1231107"/>
              <a:gd name="connsiteY31" fmla="*/ 995362 h 1257300"/>
              <a:gd name="connsiteX32" fmla="*/ 1078707 w 1231107"/>
              <a:gd name="connsiteY32" fmla="*/ 950119 h 1257300"/>
              <a:gd name="connsiteX33" fmla="*/ 1047750 w 1231107"/>
              <a:gd name="connsiteY33" fmla="*/ 923925 h 1257300"/>
              <a:gd name="connsiteX34" fmla="*/ 992982 w 1231107"/>
              <a:gd name="connsiteY34" fmla="*/ 885825 h 1257300"/>
              <a:gd name="connsiteX35" fmla="*/ 959644 w 1231107"/>
              <a:gd name="connsiteY35" fmla="*/ 864394 h 1257300"/>
              <a:gd name="connsiteX36" fmla="*/ 904875 w 1231107"/>
              <a:gd name="connsiteY36" fmla="*/ 835819 h 1257300"/>
              <a:gd name="connsiteX37" fmla="*/ 850107 w 1231107"/>
              <a:gd name="connsiteY37" fmla="*/ 809625 h 1257300"/>
              <a:gd name="connsiteX38" fmla="*/ 778669 w 1231107"/>
              <a:gd name="connsiteY38" fmla="*/ 781050 h 1257300"/>
              <a:gd name="connsiteX39" fmla="*/ 738188 w 1231107"/>
              <a:gd name="connsiteY39" fmla="*/ 766762 h 1257300"/>
              <a:gd name="connsiteX40" fmla="*/ 726282 w 1231107"/>
              <a:gd name="connsiteY40" fmla="*/ 762000 h 1257300"/>
              <a:gd name="connsiteX41" fmla="*/ 726282 w 1231107"/>
              <a:gd name="connsiteY41" fmla="*/ 754856 h 1257300"/>
              <a:gd name="connsiteX42" fmla="*/ 762000 w 1231107"/>
              <a:gd name="connsiteY42" fmla="*/ 711994 h 1257300"/>
              <a:gd name="connsiteX43" fmla="*/ 842963 w 1231107"/>
              <a:gd name="connsiteY43" fmla="*/ 626269 h 1257300"/>
              <a:gd name="connsiteX44" fmla="*/ 923925 w 1231107"/>
              <a:gd name="connsiteY44" fmla="*/ 540544 h 1257300"/>
              <a:gd name="connsiteX45" fmla="*/ 1014413 w 1231107"/>
              <a:gd name="connsiteY45" fmla="*/ 445294 h 1257300"/>
              <a:gd name="connsiteX46" fmla="*/ 1097757 w 1231107"/>
              <a:gd name="connsiteY46" fmla="*/ 357187 h 1257300"/>
              <a:gd name="connsiteX47" fmla="*/ 1116807 w 1231107"/>
              <a:gd name="connsiteY47" fmla="*/ 335756 h 1257300"/>
              <a:gd name="connsiteX48" fmla="*/ 1164432 w 1231107"/>
              <a:gd name="connsiteY48" fmla="*/ 319087 h 1257300"/>
              <a:gd name="connsiteX49" fmla="*/ 1193007 w 1231107"/>
              <a:gd name="connsiteY49" fmla="*/ 307181 h 1257300"/>
              <a:gd name="connsiteX50" fmla="*/ 1216819 w 1231107"/>
              <a:gd name="connsiteY50" fmla="*/ 290512 h 1257300"/>
              <a:gd name="connsiteX51" fmla="*/ 1228725 w 1231107"/>
              <a:gd name="connsiteY51" fmla="*/ 261937 h 1257300"/>
              <a:gd name="connsiteX52" fmla="*/ 1231107 w 1231107"/>
              <a:gd name="connsiteY52" fmla="*/ 242887 h 1257300"/>
              <a:gd name="connsiteX53" fmla="*/ 1223963 w 1231107"/>
              <a:gd name="connsiteY53" fmla="*/ 211931 h 1257300"/>
              <a:gd name="connsiteX54" fmla="*/ 1200150 w 1231107"/>
              <a:gd name="connsiteY54" fmla="*/ 171450 h 1257300"/>
              <a:gd name="connsiteX55" fmla="*/ 1154907 w 1231107"/>
              <a:gd name="connsiteY55" fmla="*/ 116681 h 1257300"/>
              <a:gd name="connsiteX56" fmla="*/ 1092994 w 1231107"/>
              <a:gd name="connsiteY56" fmla="*/ 54769 h 1257300"/>
              <a:gd name="connsiteX57" fmla="*/ 1057275 w 1231107"/>
              <a:gd name="connsiteY57" fmla="*/ 23812 h 1257300"/>
              <a:gd name="connsiteX58" fmla="*/ 1016794 w 1231107"/>
              <a:gd name="connsiteY58" fmla="*/ 0 h 1257300"/>
              <a:gd name="connsiteX59" fmla="*/ 1000125 w 1231107"/>
              <a:gd name="connsiteY59" fmla="*/ 0 h 1257300"/>
              <a:gd name="connsiteX60" fmla="*/ 976313 w 1231107"/>
              <a:gd name="connsiteY60" fmla="*/ 7144 h 1257300"/>
              <a:gd name="connsiteX61" fmla="*/ 902494 w 1231107"/>
              <a:gd name="connsiteY61" fmla="*/ 45244 h 1257300"/>
              <a:gd name="connsiteX62" fmla="*/ 835819 w 1231107"/>
              <a:gd name="connsiteY62" fmla="*/ 90487 h 1257300"/>
              <a:gd name="connsiteX63" fmla="*/ 723900 w 1231107"/>
              <a:gd name="connsiteY63" fmla="*/ 154781 h 1257300"/>
              <a:gd name="connsiteX64" fmla="*/ 623888 w 1231107"/>
              <a:gd name="connsiteY64" fmla="*/ 211931 h 1257300"/>
              <a:gd name="connsiteX65" fmla="*/ 495300 w 1231107"/>
              <a:gd name="connsiteY65" fmla="*/ 271462 h 1257300"/>
              <a:gd name="connsiteX66" fmla="*/ 419100 w 1231107"/>
              <a:gd name="connsiteY66" fmla="*/ 302419 h 1257300"/>
              <a:gd name="connsiteX67" fmla="*/ 342900 w 1231107"/>
              <a:gd name="connsiteY67" fmla="*/ 323850 h 1257300"/>
              <a:gd name="connsiteX68" fmla="*/ 290513 w 1231107"/>
              <a:gd name="connsiteY68" fmla="*/ 335756 h 1257300"/>
              <a:gd name="connsiteX69" fmla="*/ 254794 w 1231107"/>
              <a:gd name="connsiteY69" fmla="*/ 338137 h 1257300"/>
              <a:gd name="connsiteX70" fmla="*/ 223838 w 1231107"/>
              <a:gd name="connsiteY70" fmla="*/ 338137 h 1257300"/>
              <a:gd name="connsiteX71" fmla="*/ 180975 w 1231107"/>
              <a:gd name="connsiteY71" fmla="*/ 333375 h 1257300"/>
              <a:gd name="connsiteX72" fmla="*/ 135732 w 1231107"/>
              <a:gd name="connsiteY72" fmla="*/ 319087 h 1257300"/>
              <a:gd name="connsiteX73" fmla="*/ 95250 w 1231107"/>
              <a:gd name="connsiteY73" fmla="*/ 292894 h 1257300"/>
              <a:gd name="connsiteX74" fmla="*/ 61913 w 1231107"/>
              <a:gd name="connsiteY74" fmla="*/ 261937 h 1257300"/>
              <a:gd name="connsiteX75" fmla="*/ 35719 w 1231107"/>
              <a:gd name="connsiteY75" fmla="*/ 219075 h 1257300"/>
              <a:gd name="connsiteX76" fmla="*/ 19050 w 1231107"/>
              <a:gd name="connsiteY76" fmla="*/ 209550 h 1257300"/>
              <a:gd name="connsiteX77" fmla="*/ 7144 w 1231107"/>
              <a:gd name="connsiteY77" fmla="*/ 214312 h 1257300"/>
              <a:gd name="connsiteX78" fmla="*/ 0 w 1231107"/>
              <a:gd name="connsiteY78" fmla="*/ 245269 h 1257300"/>
              <a:gd name="connsiteX79" fmla="*/ 2382 w 1231107"/>
              <a:gd name="connsiteY79" fmla="*/ 280987 h 1257300"/>
              <a:gd name="connsiteX80" fmla="*/ 16669 w 1231107"/>
              <a:gd name="connsiteY80" fmla="*/ 319087 h 1257300"/>
              <a:gd name="connsiteX81" fmla="*/ 66675 w 1231107"/>
              <a:gd name="connsiteY81" fmla="*/ 419100 h 1257300"/>
              <a:gd name="connsiteX82" fmla="*/ 104775 w 1231107"/>
              <a:gd name="connsiteY82" fmla="*/ 483394 h 1257300"/>
              <a:gd name="connsiteX83" fmla="*/ 142875 w 1231107"/>
              <a:gd name="connsiteY83" fmla="*/ 528637 h 1257300"/>
              <a:gd name="connsiteX84" fmla="*/ 164307 w 1231107"/>
              <a:gd name="connsiteY84" fmla="*/ 550069 h 1257300"/>
              <a:gd name="connsiteX85" fmla="*/ 185738 w 1231107"/>
              <a:gd name="connsiteY85" fmla="*/ 566737 h 1257300"/>
              <a:gd name="connsiteX86" fmla="*/ 207169 w 1231107"/>
              <a:gd name="connsiteY86" fmla="*/ 576262 h 1257300"/>
              <a:gd name="connsiteX87" fmla="*/ 233363 w 1231107"/>
              <a:gd name="connsiteY87" fmla="*/ 578644 h 1257300"/>
              <a:gd name="connsiteX88" fmla="*/ 259557 w 1231107"/>
              <a:gd name="connsiteY88" fmla="*/ 571500 h 1257300"/>
              <a:gd name="connsiteX89" fmla="*/ 280988 w 1231107"/>
              <a:gd name="connsiteY89" fmla="*/ 552450 h 1257300"/>
              <a:gd name="connsiteX90" fmla="*/ 297657 w 1231107"/>
              <a:gd name="connsiteY90" fmla="*/ 535781 h 1257300"/>
              <a:gd name="connsiteX91" fmla="*/ 423863 w 1231107"/>
              <a:gd name="connsiteY91" fmla="*/ 473869 h 1257300"/>
              <a:gd name="connsiteX92" fmla="*/ 683419 w 1231107"/>
              <a:gd name="connsiteY92" fmla="*/ 345281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231107" h="1257300">
                <a:moveTo>
                  <a:pt x="683419" y="345281"/>
                </a:moveTo>
                <a:lnTo>
                  <a:pt x="816769" y="276225"/>
                </a:lnTo>
                <a:lnTo>
                  <a:pt x="854869" y="254794"/>
                </a:lnTo>
                <a:lnTo>
                  <a:pt x="869157" y="252412"/>
                </a:lnTo>
                <a:lnTo>
                  <a:pt x="866775" y="266700"/>
                </a:lnTo>
                <a:lnTo>
                  <a:pt x="850107" y="321469"/>
                </a:lnTo>
                <a:lnTo>
                  <a:pt x="783432" y="485775"/>
                </a:lnTo>
                <a:lnTo>
                  <a:pt x="711994" y="631031"/>
                </a:lnTo>
                <a:lnTo>
                  <a:pt x="654844" y="728662"/>
                </a:lnTo>
                <a:lnTo>
                  <a:pt x="638175" y="762000"/>
                </a:lnTo>
                <a:lnTo>
                  <a:pt x="635794" y="776287"/>
                </a:lnTo>
                <a:lnTo>
                  <a:pt x="638175" y="795337"/>
                </a:lnTo>
                <a:lnTo>
                  <a:pt x="642938" y="809625"/>
                </a:lnTo>
                <a:lnTo>
                  <a:pt x="664369" y="821531"/>
                </a:lnTo>
                <a:lnTo>
                  <a:pt x="697707" y="835819"/>
                </a:lnTo>
                <a:lnTo>
                  <a:pt x="745332" y="864394"/>
                </a:lnTo>
                <a:lnTo>
                  <a:pt x="797719" y="902494"/>
                </a:lnTo>
                <a:lnTo>
                  <a:pt x="840582" y="942975"/>
                </a:lnTo>
                <a:lnTo>
                  <a:pt x="876300" y="981075"/>
                </a:lnTo>
                <a:lnTo>
                  <a:pt x="907257" y="1016794"/>
                </a:lnTo>
                <a:lnTo>
                  <a:pt x="1102519" y="1231106"/>
                </a:lnTo>
                <a:lnTo>
                  <a:pt x="1131094" y="1252537"/>
                </a:lnTo>
                <a:lnTo>
                  <a:pt x="1154907" y="1257300"/>
                </a:lnTo>
                <a:lnTo>
                  <a:pt x="1185863" y="1257300"/>
                </a:lnTo>
                <a:lnTo>
                  <a:pt x="1202532" y="1250156"/>
                </a:lnTo>
                <a:lnTo>
                  <a:pt x="1214438" y="1235869"/>
                </a:lnTo>
                <a:lnTo>
                  <a:pt x="1219200" y="1219200"/>
                </a:lnTo>
                <a:lnTo>
                  <a:pt x="1219200" y="1193006"/>
                </a:lnTo>
                <a:lnTo>
                  <a:pt x="1209675" y="1145381"/>
                </a:lnTo>
                <a:lnTo>
                  <a:pt x="1188244" y="1095375"/>
                </a:lnTo>
                <a:lnTo>
                  <a:pt x="1164432" y="1050131"/>
                </a:lnTo>
                <a:lnTo>
                  <a:pt x="1121569" y="995362"/>
                </a:lnTo>
                <a:lnTo>
                  <a:pt x="1078707" y="950119"/>
                </a:lnTo>
                <a:lnTo>
                  <a:pt x="1047750" y="923925"/>
                </a:lnTo>
                <a:lnTo>
                  <a:pt x="992982" y="885825"/>
                </a:lnTo>
                <a:lnTo>
                  <a:pt x="959644" y="864394"/>
                </a:lnTo>
                <a:lnTo>
                  <a:pt x="904875" y="835819"/>
                </a:lnTo>
                <a:lnTo>
                  <a:pt x="850107" y="809625"/>
                </a:lnTo>
                <a:lnTo>
                  <a:pt x="778669" y="781050"/>
                </a:lnTo>
                <a:lnTo>
                  <a:pt x="738188" y="766762"/>
                </a:lnTo>
                <a:lnTo>
                  <a:pt x="726282" y="762000"/>
                </a:lnTo>
                <a:lnTo>
                  <a:pt x="726282" y="754856"/>
                </a:lnTo>
                <a:lnTo>
                  <a:pt x="762000" y="711994"/>
                </a:lnTo>
                <a:lnTo>
                  <a:pt x="842963" y="626269"/>
                </a:lnTo>
                <a:lnTo>
                  <a:pt x="923925" y="540544"/>
                </a:lnTo>
                <a:lnTo>
                  <a:pt x="1014413" y="445294"/>
                </a:lnTo>
                <a:lnTo>
                  <a:pt x="1097757" y="357187"/>
                </a:lnTo>
                <a:lnTo>
                  <a:pt x="1116807" y="335756"/>
                </a:lnTo>
                <a:lnTo>
                  <a:pt x="1164432" y="319087"/>
                </a:lnTo>
                <a:lnTo>
                  <a:pt x="1193007" y="307181"/>
                </a:lnTo>
                <a:lnTo>
                  <a:pt x="1216819" y="290512"/>
                </a:lnTo>
                <a:lnTo>
                  <a:pt x="1228725" y="261937"/>
                </a:lnTo>
                <a:lnTo>
                  <a:pt x="1231107" y="242887"/>
                </a:lnTo>
                <a:lnTo>
                  <a:pt x="1223963" y="211931"/>
                </a:lnTo>
                <a:lnTo>
                  <a:pt x="1200150" y="171450"/>
                </a:lnTo>
                <a:lnTo>
                  <a:pt x="1154907" y="116681"/>
                </a:lnTo>
                <a:lnTo>
                  <a:pt x="1092994" y="54769"/>
                </a:lnTo>
                <a:lnTo>
                  <a:pt x="1057275" y="23812"/>
                </a:lnTo>
                <a:lnTo>
                  <a:pt x="1016794" y="0"/>
                </a:lnTo>
                <a:lnTo>
                  <a:pt x="1000125" y="0"/>
                </a:lnTo>
                <a:lnTo>
                  <a:pt x="976313" y="7144"/>
                </a:lnTo>
                <a:lnTo>
                  <a:pt x="902494" y="45244"/>
                </a:lnTo>
                <a:lnTo>
                  <a:pt x="835819" y="90487"/>
                </a:lnTo>
                <a:lnTo>
                  <a:pt x="723900" y="154781"/>
                </a:lnTo>
                <a:lnTo>
                  <a:pt x="623888" y="211931"/>
                </a:lnTo>
                <a:lnTo>
                  <a:pt x="495300" y="271462"/>
                </a:lnTo>
                <a:lnTo>
                  <a:pt x="419100" y="302419"/>
                </a:lnTo>
                <a:lnTo>
                  <a:pt x="342900" y="323850"/>
                </a:lnTo>
                <a:lnTo>
                  <a:pt x="290513" y="335756"/>
                </a:lnTo>
                <a:lnTo>
                  <a:pt x="254794" y="338137"/>
                </a:lnTo>
                <a:lnTo>
                  <a:pt x="223838" y="338137"/>
                </a:lnTo>
                <a:lnTo>
                  <a:pt x="180975" y="333375"/>
                </a:lnTo>
                <a:lnTo>
                  <a:pt x="135732" y="319087"/>
                </a:lnTo>
                <a:lnTo>
                  <a:pt x="95250" y="292894"/>
                </a:lnTo>
                <a:lnTo>
                  <a:pt x="61913" y="261937"/>
                </a:lnTo>
                <a:lnTo>
                  <a:pt x="35719" y="219075"/>
                </a:lnTo>
                <a:lnTo>
                  <a:pt x="19050" y="209550"/>
                </a:lnTo>
                <a:lnTo>
                  <a:pt x="7144" y="214312"/>
                </a:lnTo>
                <a:lnTo>
                  <a:pt x="0" y="245269"/>
                </a:lnTo>
                <a:lnTo>
                  <a:pt x="2382" y="280987"/>
                </a:lnTo>
                <a:lnTo>
                  <a:pt x="16669" y="319087"/>
                </a:lnTo>
                <a:lnTo>
                  <a:pt x="66675" y="419100"/>
                </a:lnTo>
                <a:lnTo>
                  <a:pt x="104775" y="483394"/>
                </a:lnTo>
                <a:lnTo>
                  <a:pt x="142875" y="528637"/>
                </a:lnTo>
                <a:lnTo>
                  <a:pt x="164307" y="550069"/>
                </a:lnTo>
                <a:lnTo>
                  <a:pt x="185738" y="566737"/>
                </a:lnTo>
                <a:lnTo>
                  <a:pt x="207169" y="576262"/>
                </a:lnTo>
                <a:lnTo>
                  <a:pt x="233363" y="578644"/>
                </a:lnTo>
                <a:lnTo>
                  <a:pt x="259557" y="571500"/>
                </a:lnTo>
                <a:lnTo>
                  <a:pt x="280988" y="552450"/>
                </a:lnTo>
                <a:lnTo>
                  <a:pt x="297657" y="535781"/>
                </a:lnTo>
                <a:lnTo>
                  <a:pt x="423863" y="473869"/>
                </a:lnTo>
                <a:lnTo>
                  <a:pt x="683419" y="3452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6472D728-B973-49DC-9B15-B45987CDB693}"/>
              </a:ext>
            </a:extLst>
          </p:cNvPr>
          <p:cNvSpPr/>
          <p:nvPr/>
        </p:nvSpPr>
        <p:spPr>
          <a:xfrm>
            <a:off x="4078289" y="3595688"/>
            <a:ext cx="1158875" cy="584200"/>
          </a:xfrm>
          <a:custGeom>
            <a:avLst/>
            <a:gdLst>
              <a:gd name="connsiteX0" fmla="*/ 390525 w 1157288"/>
              <a:gd name="connsiteY0" fmla="*/ 385762 h 583406"/>
              <a:gd name="connsiteX1" fmla="*/ 516732 w 1157288"/>
              <a:gd name="connsiteY1" fmla="*/ 326231 h 583406"/>
              <a:gd name="connsiteX2" fmla="*/ 645319 w 1157288"/>
              <a:gd name="connsiteY2" fmla="*/ 257175 h 583406"/>
              <a:gd name="connsiteX3" fmla="*/ 742950 w 1157288"/>
              <a:gd name="connsiteY3" fmla="*/ 195262 h 583406"/>
              <a:gd name="connsiteX4" fmla="*/ 807244 w 1157288"/>
              <a:gd name="connsiteY4" fmla="*/ 145256 h 583406"/>
              <a:gd name="connsiteX5" fmla="*/ 831057 w 1157288"/>
              <a:gd name="connsiteY5" fmla="*/ 123825 h 583406"/>
              <a:gd name="connsiteX6" fmla="*/ 845344 w 1157288"/>
              <a:gd name="connsiteY6" fmla="*/ 107156 h 583406"/>
              <a:gd name="connsiteX7" fmla="*/ 854869 w 1157288"/>
              <a:gd name="connsiteY7" fmla="*/ 85725 h 583406"/>
              <a:gd name="connsiteX8" fmla="*/ 857250 w 1157288"/>
              <a:gd name="connsiteY8" fmla="*/ 66675 h 583406"/>
              <a:gd name="connsiteX9" fmla="*/ 852488 w 1157288"/>
              <a:gd name="connsiteY9" fmla="*/ 38100 h 583406"/>
              <a:gd name="connsiteX10" fmla="*/ 821532 w 1157288"/>
              <a:gd name="connsiteY10" fmla="*/ 0 h 583406"/>
              <a:gd name="connsiteX11" fmla="*/ 1157288 w 1157288"/>
              <a:gd name="connsiteY11" fmla="*/ 276225 h 583406"/>
              <a:gd name="connsiteX12" fmla="*/ 1135857 w 1157288"/>
              <a:gd name="connsiteY12" fmla="*/ 285750 h 583406"/>
              <a:gd name="connsiteX13" fmla="*/ 1100138 w 1157288"/>
              <a:gd name="connsiteY13" fmla="*/ 283368 h 583406"/>
              <a:gd name="connsiteX14" fmla="*/ 1076325 w 1157288"/>
              <a:gd name="connsiteY14" fmla="*/ 273843 h 583406"/>
              <a:gd name="connsiteX15" fmla="*/ 1038225 w 1157288"/>
              <a:gd name="connsiteY15" fmla="*/ 254793 h 583406"/>
              <a:gd name="connsiteX16" fmla="*/ 1012032 w 1157288"/>
              <a:gd name="connsiteY16" fmla="*/ 250031 h 583406"/>
              <a:gd name="connsiteX17" fmla="*/ 976313 w 1157288"/>
              <a:gd name="connsiteY17" fmla="*/ 254793 h 583406"/>
              <a:gd name="connsiteX18" fmla="*/ 933450 w 1157288"/>
              <a:gd name="connsiteY18" fmla="*/ 266700 h 583406"/>
              <a:gd name="connsiteX19" fmla="*/ 878682 w 1157288"/>
              <a:gd name="connsiteY19" fmla="*/ 297656 h 583406"/>
              <a:gd name="connsiteX20" fmla="*/ 769144 w 1157288"/>
              <a:gd name="connsiteY20" fmla="*/ 340518 h 583406"/>
              <a:gd name="connsiteX21" fmla="*/ 569119 w 1157288"/>
              <a:gd name="connsiteY21" fmla="*/ 421481 h 583406"/>
              <a:gd name="connsiteX22" fmla="*/ 316707 w 1157288"/>
              <a:gd name="connsiteY22" fmla="*/ 516731 h 583406"/>
              <a:gd name="connsiteX23" fmla="*/ 157163 w 1157288"/>
              <a:gd name="connsiteY23" fmla="*/ 583406 h 583406"/>
              <a:gd name="connsiteX24" fmla="*/ 4763 w 1157288"/>
              <a:gd name="connsiteY24" fmla="*/ 578643 h 583406"/>
              <a:gd name="connsiteX25" fmla="*/ 0 w 1157288"/>
              <a:gd name="connsiteY25" fmla="*/ 538162 h 583406"/>
              <a:gd name="connsiteX26" fmla="*/ 7144 w 1157288"/>
              <a:gd name="connsiteY26" fmla="*/ 521493 h 583406"/>
              <a:gd name="connsiteX27" fmla="*/ 69057 w 1157288"/>
              <a:gd name="connsiteY27" fmla="*/ 497681 h 583406"/>
              <a:gd name="connsiteX28" fmla="*/ 171450 w 1157288"/>
              <a:gd name="connsiteY28" fmla="*/ 466725 h 583406"/>
              <a:gd name="connsiteX29" fmla="*/ 209550 w 1157288"/>
              <a:gd name="connsiteY29" fmla="*/ 457200 h 583406"/>
              <a:gd name="connsiteX30" fmla="*/ 390525 w 1157288"/>
              <a:gd name="connsiteY30" fmla="*/ 385762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57288" h="583406">
                <a:moveTo>
                  <a:pt x="390525" y="385762"/>
                </a:moveTo>
                <a:lnTo>
                  <a:pt x="516732" y="326231"/>
                </a:lnTo>
                <a:lnTo>
                  <a:pt x="645319" y="257175"/>
                </a:lnTo>
                <a:lnTo>
                  <a:pt x="742950" y="195262"/>
                </a:lnTo>
                <a:lnTo>
                  <a:pt x="807244" y="145256"/>
                </a:lnTo>
                <a:lnTo>
                  <a:pt x="831057" y="123825"/>
                </a:lnTo>
                <a:lnTo>
                  <a:pt x="845344" y="107156"/>
                </a:lnTo>
                <a:lnTo>
                  <a:pt x="854869" y="85725"/>
                </a:lnTo>
                <a:lnTo>
                  <a:pt x="857250" y="66675"/>
                </a:lnTo>
                <a:lnTo>
                  <a:pt x="852488" y="38100"/>
                </a:lnTo>
                <a:lnTo>
                  <a:pt x="821532" y="0"/>
                </a:lnTo>
                <a:lnTo>
                  <a:pt x="1157288" y="276225"/>
                </a:lnTo>
                <a:lnTo>
                  <a:pt x="1135857" y="285750"/>
                </a:lnTo>
                <a:lnTo>
                  <a:pt x="1100138" y="283368"/>
                </a:lnTo>
                <a:lnTo>
                  <a:pt x="1076325" y="273843"/>
                </a:lnTo>
                <a:lnTo>
                  <a:pt x="1038225" y="254793"/>
                </a:lnTo>
                <a:lnTo>
                  <a:pt x="1012032" y="250031"/>
                </a:lnTo>
                <a:lnTo>
                  <a:pt x="976313" y="254793"/>
                </a:lnTo>
                <a:lnTo>
                  <a:pt x="933450" y="266700"/>
                </a:lnTo>
                <a:lnTo>
                  <a:pt x="878682" y="297656"/>
                </a:lnTo>
                <a:lnTo>
                  <a:pt x="769144" y="340518"/>
                </a:lnTo>
                <a:lnTo>
                  <a:pt x="569119" y="421481"/>
                </a:lnTo>
                <a:lnTo>
                  <a:pt x="316707" y="516731"/>
                </a:lnTo>
                <a:lnTo>
                  <a:pt x="157163" y="583406"/>
                </a:lnTo>
                <a:lnTo>
                  <a:pt x="4763" y="578643"/>
                </a:lnTo>
                <a:lnTo>
                  <a:pt x="0" y="538162"/>
                </a:lnTo>
                <a:lnTo>
                  <a:pt x="7144" y="521493"/>
                </a:lnTo>
                <a:lnTo>
                  <a:pt x="69057" y="497681"/>
                </a:lnTo>
                <a:lnTo>
                  <a:pt x="171450" y="466725"/>
                </a:lnTo>
                <a:lnTo>
                  <a:pt x="209550" y="457200"/>
                </a:lnTo>
                <a:lnTo>
                  <a:pt x="390525" y="3857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BC28CCE-A8C3-4648-8A47-B8CA676E18B6}"/>
              </a:ext>
            </a:extLst>
          </p:cNvPr>
          <p:cNvSpPr/>
          <p:nvPr/>
        </p:nvSpPr>
        <p:spPr>
          <a:xfrm>
            <a:off x="4084638" y="4098926"/>
            <a:ext cx="4316412" cy="423863"/>
          </a:xfrm>
          <a:custGeom>
            <a:avLst/>
            <a:gdLst>
              <a:gd name="connsiteX0" fmla="*/ 1917063 w 4317804"/>
              <a:gd name="connsiteY0" fmla="*/ 81201 h 423660"/>
              <a:gd name="connsiteX1" fmla="*/ 1652275 w 4317804"/>
              <a:gd name="connsiteY1" fmla="*/ 63549 h 423660"/>
              <a:gd name="connsiteX2" fmla="*/ 1366304 w 4317804"/>
              <a:gd name="connsiteY2" fmla="*/ 42366 h 423660"/>
              <a:gd name="connsiteX3" fmla="*/ 1119169 w 4317804"/>
              <a:gd name="connsiteY3" fmla="*/ 28244 h 423660"/>
              <a:gd name="connsiteX4" fmla="*/ 924992 w 4317804"/>
              <a:gd name="connsiteY4" fmla="*/ 14122 h 423660"/>
              <a:gd name="connsiteX5" fmla="*/ 787302 w 4317804"/>
              <a:gd name="connsiteY5" fmla="*/ 3530 h 423660"/>
              <a:gd name="connsiteX6" fmla="*/ 706100 w 4317804"/>
              <a:gd name="connsiteY6" fmla="*/ 0 h 423660"/>
              <a:gd name="connsiteX7" fmla="*/ 600185 w 4317804"/>
              <a:gd name="connsiteY7" fmla="*/ 0 h 423660"/>
              <a:gd name="connsiteX8" fmla="*/ 413069 w 4317804"/>
              <a:gd name="connsiteY8" fmla="*/ 7061 h 423660"/>
              <a:gd name="connsiteX9" fmla="*/ 7061 w 4317804"/>
              <a:gd name="connsiteY9" fmla="*/ 21183 h 423660"/>
              <a:gd name="connsiteX10" fmla="*/ 0 w 4317804"/>
              <a:gd name="connsiteY10" fmla="*/ 52957 h 423660"/>
              <a:gd name="connsiteX11" fmla="*/ 0 w 4317804"/>
              <a:gd name="connsiteY11" fmla="*/ 98854 h 423660"/>
              <a:gd name="connsiteX12" fmla="*/ 3531 w 4317804"/>
              <a:gd name="connsiteY12" fmla="*/ 130628 h 423660"/>
              <a:gd name="connsiteX13" fmla="*/ 10592 w 4317804"/>
              <a:gd name="connsiteY13" fmla="*/ 165933 h 423660"/>
              <a:gd name="connsiteX14" fmla="*/ 17653 w 4317804"/>
              <a:gd name="connsiteY14" fmla="*/ 187116 h 423660"/>
              <a:gd name="connsiteX15" fmla="*/ 31775 w 4317804"/>
              <a:gd name="connsiteY15" fmla="*/ 211830 h 423660"/>
              <a:gd name="connsiteX16" fmla="*/ 49427 w 4317804"/>
              <a:gd name="connsiteY16" fmla="*/ 222421 h 423660"/>
              <a:gd name="connsiteX17" fmla="*/ 67080 w 4317804"/>
              <a:gd name="connsiteY17" fmla="*/ 222421 h 423660"/>
              <a:gd name="connsiteX18" fmla="*/ 95324 w 4317804"/>
              <a:gd name="connsiteY18" fmla="*/ 208299 h 423660"/>
              <a:gd name="connsiteX19" fmla="*/ 155342 w 4317804"/>
              <a:gd name="connsiteY19" fmla="*/ 187116 h 423660"/>
              <a:gd name="connsiteX20" fmla="*/ 314215 w 4317804"/>
              <a:gd name="connsiteY20" fmla="*/ 151811 h 423660"/>
              <a:gd name="connsiteX21" fmla="*/ 406008 w 4317804"/>
              <a:gd name="connsiteY21" fmla="*/ 134159 h 423660"/>
              <a:gd name="connsiteX22" fmla="*/ 522514 w 4317804"/>
              <a:gd name="connsiteY22" fmla="*/ 120037 h 423660"/>
              <a:gd name="connsiteX23" fmla="*/ 603716 w 4317804"/>
              <a:gd name="connsiteY23" fmla="*/ 112976 h 423660"/>
              <a:gd name="connsiteX24" fmla="*/ 695509 w 4317804"/>
              <a:gd name="connsiteY24" fmla="*/ 112976 h 423660"/>
              <a:gd name="connsiteX25" fmla="*/ 854382 w 4317804"/>
              <a:gd name="connsiteY25" fmla="*/ 130628 h 423660"/>
              <a:gd name="connsiteX26" fmla="*/ 1309816 w 4317804"/>
              <a:gd name="connsiteY26" fmla="*/ 183586 h 423660"/>
              <a:gd name="connsiteX27" fmla="*/ 1839392 w 4317804"/>
              <a:gd name="connsiteY27" fmla="*/ 243604 h 423660"/>
              <a:gd name="connsiteX28" fmla="*/ 2284235 w 4317804"/>
              <a:gd name="connsiteY28" fmla="*/ 293031 h 423660"/>
              <a:gd name="connsiteX29" fmla="*/ 2799688 w 4317804"/>
              <a:gd name="connsiteY29" fmla="*/ 349519 h 423660"/>
              <a:gd name="connsiteX30" fmla="*/ 3110372 w 4317804"/>
              <a:gd name="connsiteY30" fmla="*/ 381294 h 423660"/>
              <a:gd name="connsiteX31" fmla="*/ 3466953 w 4317804"/>
              <a:gd name="connsiteY31" fmla="*/ 420129 h 423660"/>
              <a:gd name="connsiteX32" fmla="*/ 3526972 w 4317804"/>
              <a:gd name="connsiteY32" fmla="*/ 423660 h 423660"/>
              <a:gd name="connsiteX33" fmla="*/ 3586990 w 4317804"/>
              <a:gd name="connsiteY33" fmla="*/ 416599 h 423660"/>
              <a:gd name="connsiteX34" fmla="*/ 3745863 w 4317804"/>
              <a:gd name="connsiteY34" fmla="*/ 363641 h 423660"/>
              <a:gd name="connsiteX35" fmla="*/ 3940040 w 4317804"/>
              <a:gd name="connsiteY35" fmla="*/ 289501 h 423660"/>
              <a:gd name="connsiteX36" fmla="*/ 4162462 w 4317804"/>
              <a:gd name="connsiteY36" fmla="*/ 208299 h 423660"/>
              <a:gd name="connsiteX37" fmla="*/ 4286029 w 4317804"/>
              <a:gd name="connsiteY37" fmla="*/ 158872 h 423660"/>
              <a:gd name="connsiteX38" fmla="*/ 4307212 w 4317804"/>
              <a:gd name="connsiteY38" fmla="*/ 144750 h 423660"/>
              <a:gd name="connsiteX39" fmla="*/ 4317804 w 4317804"/>
              <a:gd name="connsiteY39" fmla="*/ 130628 h 423660"/>
              <a:gd name="connsiteX40" fmla="*/ 4310743 w 4317804"/>
              <a:gd name="connsiteY40" fmla="*/ 120037 h 423660"/>
              <a:gd name="connsiteX41" fmla="*/ 4286029 w 4317804"/>
              <a:gd name="connsiteY41" fmla="*/ 112976 h 423660"/>
              <a:gd name="connsiteX42" fmla="*/ 4180114 w 4317804"/>
              <a:gd name="connsiteY42" fmla="*/ 112976 h 423660"/>
              <a:gd name="connsiteX43" fmla="*/ 3971815 w 4317804"/>
              <a:gd name="connsiteY43" fmla="*/ 123567 h 423660"/>
              <a:gd name="connsiteX44" fmla="*/ 3682314 w 4317804"/>
              <a:gd name="connsiteY44" fmla="*/ 141220 h 423660"/>
              <a:gd name="connsiteX45" fmla="*/ 3322202 w 4317804"/>
              <a:gd name="connsiteY45" fmla="*/ 155342 h 423660"/>
              <a:gd name="connsiteX46" fmla="*/ 3060945 w 4317804"/>
              <a:gd name="connsiteY46" fmla="*/ 155342 h 423660"/>
              <a:gd name="connsiteX47" fmla="*/ 2834993 w 4317804"/>
              <a:gd name="connsiteY47" fmla="*/ 141220 h 423660"/>
              <a:gd name="connsiteX48" fmla="*/ 2545492 w 4317804"/>
              <a:gd name="connsiteY48" fmla="*/ 123567 h 423660"/>
              <a:gd name="connsiteX49" fmla="*/ 2248930 w 4317804"/>
              <a:gd name="connsiteY49" fmla="*/ 105915 h 423660"/>
              <a:gd name="connsiteX50" fmla="*/ 1917063 w 4317804"/>
              <a:gd name="connsiteY50" fmla="*/ 81201 h 42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317804" h="423660">
                <a:moveTo>
                  <a:pt x="1917063" y="81201"/>
                </a:moveTo>
                <a:lnTo>
                  <a:pt x="1652275" y="63549"/>
                </a:lnTo>
                <a:lnTo>
                  <a:pt x="1366304" y="42366"/>
                </a:lnTo>
                <a:lnTo>
                  <a:pt x="1119169" y="28244"/>
                </a:lnTo>
                <a:lnTo>
                  <a:pt x="924992" y="14122"/>
                </a:lnTo>
                <a:lnTo>
                  <a:pt x="787302" y="3530"/>
                </a:lnTo>
                <a:lnTo>
                  <a:pt x="706100" y="0"/>
                </a:lnTo>
                <a:lnTo>
                  <a:pt x="600185" y="0"/>
                </a:lnTo>
                <a:lnTo>
                  <a:pt x="413069" y="7061"/>
                </a:lnTo>
                <a:lnTo>
                  <a:pt x="7061" y="21183"/>
                </a:lnTo>
                <a:lnTo>
                  <a:pt x="0" y="52957"/>
                </a:lnTo>
                <a:lnTo>
                  <a:pt x="0" y="98854"/>
                </a:lnTo>
                <a:lnTo>
                  <a:pt x="3531" y="130628"/>
                </a:lnTo>
                <a:lnTo>
                  <a:pt x="10592" y="165933"/>
                </a:lnTo>
                <a:lnTo>
                  <a:pt x="17653" y="187116"/>
                </a:lnTo>
                <a:lnTo>
                  <a:pt x="31775" y="211830"/>
                </a:lnTo>
                <a:lnTo>
                  <a:pt x="49427" y="222421"/>
                </a:lnTo>
                <a:lnTo>
                  <a:pt x="67080" y="222421"/>
                </a:lnTo>
                <a:lnTo>
                  <a:pt x="95324" y="208299"/>
                </a:lnTo>
                <a:lnTo>
                  <a:pt x="155342" y="187116"/>
                </a:lnTo>
                <a:lnTo>
                  <a:pt x="314215" y="151811"/>
                </a:lnTo>
                <a:lnTo>
                  <a:pt x="406008" y="134159"/>
                </a:lnTo>
                <a:lnTo>
                  <a:pt x="522514" y="120037"/>
                </a:lnTo>
                <a:lnTo>
                  <a:pt x="603716" y="112976"/>
                </a:lnTo>
                <a:lnTo>
                  <a:pt x="695509" y="112976"/>
                </a:lnTo>
                <a:lnTo>
                  <a:pt x="854382" y="130628"/>
                </a:lnTo>
                <a:lnTo>
                  <a:pt x="1309816" y="183586"/>
                </a:lnTo>
                <a:lnTo>
                  <a:pt x="1839392" y="243604"/>
                </a:lnTo>
                <a:lnTo>
                  <a:pt x="2284235" y="293031"/>
                </a:lnTo>
                <a:lnTo>
                  <a:pt x="2799688" y="349519"/>
                </a:lnTo>
                <a:lnTo>
                  <a:pt x="3110372" y="381294"/>
                </a:lnTo>
                <a:lnTo>
                  <a:pt x="3466953" y="420129"/>
                </a:lnTo>
                <a:lnTo>
                  <a:pt x="3526972" y="423660"/>
                </a:lnTo>
                <a:lnTo>
                  <a:pt x="3586990" y="416599"/>
                </a:lnTo>
                <a:lnTo>
                  <a:pt x="3745863" y="363641"/>
                </a:lnTo>
                <a:lnTo>
                  <a:pt x="3940040" y="289501"/>
                </a:lnTo>
                <a:lnTo>
                  <a:pt x="4162462" y="208299"/>
                </a:lnTo>
                <a:lnTo>
                  <a:pt x="4286029" y="158872"/>
                </a:lnTo>
                <a:lnTo>
                  <a:pt x="4307212" y="144750"/>
                </a:lnTo>
                <a:lnTo>
                  <a:pt x="4317804" y="130628"/>
                </a:lnTo>
                <a:lnTo>
                  <a:pt x="4310743" y="120037"/>
                </a:lnTo>
                <a:lnTo>
                  <a:pt x="4286029" y="112976"/>
                </a:lnTo>
                <a:lnTo>
                  <a:pt x="4180114" y="112976"/>
                </a:lnTo>
                <a:lnTo>
                  <a:pt x="3971815" y="123567"/>
                </a:lnTo>
                <a:lnTo>
                  <a:pt x="3682314" y="141220"/>
                </a:lnTo>
                <a:lnTo>
                  <a:pt x="3322202" y="155342"/>
                </a:lnTo>
                <a:lnTo>
                  <a:pt x="3060945" y="155342"/>
                </a:lnTo>
                <a:lnTo>
                  <a:pt x="2834993" y="141220"/>
                </a:lnTo>
                <a:lnTo>
                  <a:pt x="2545492" y="123567"/>
                </a:lnTo>
                <a:lnTo>
                  <a:pt x="2248930" y="105915"/>
                </a:lnTo>
                <a:lnTo>
                  <a:pt x="1917063" y="8120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96A833B7-9240-466A-B5BF-E72292976C9C}"/>
              </a:ext>
            </a:extLst>
          </p:cNvPr>
          <p:cNvSpPr/>
          <p:nvPr/>
        </p:nvSpPr>
        <p:spPr>
          <a:xfrm>
            <a:off x="6570664" y="4524376"/>
            <a:ext cx="485775" cy="1681163"/>
          </a:xfrm>
          <a:custGeom>
            <a:avLst/>
            <a:gdLst>
              <a:gd name="connsiteX0" fmla="*/ 209550 w 485775"/>
              <a:gd name="connsiteY0" fmla="*/ 733425 h 1681163"/>
              <a:gd name="connsiteX1" fmla="*/ 211931 w 485775"/>
              <a:gd name="connsiteY1" fmla="*/ 442913 h 1681163"/>
              <a:gd name="connsiteX2" fmla="*/ 207169 w 485775"/>
              <a:gd name="connsiteY2" fmla="*/ 273844 h 1681163"/>
              <a:gd name="connsiteX3" fmla="*/ 197644 w 485775"/>
              <a:gd name="connsiteY3" fmla="*/ 235744 h 1681163"/>
              <a:gd name="connsiteX4" fmla="*/ 171450 w 485775"/>
              <a:gd name="connsiteY4" fmla="*/ 190500 h 1681163"/>
              <a:gd name="connsiteX5" fmla="*/ 150019 w 485775"/>
              <a:gd name="connsiteY5" fmla="*/ 161925 h 1681163"/>
              <a:gd name="connsiteX6" fmla="*/ 119062 w 485775"/>
              <a:gd name="connsiteY6" fmla="*/ 130969 h 1681163"/>
              <a:gd name="connsiteX7" fmla="*/ 80962 w 485775"/>
              <a:gd name="connsiteY7" fmla="*/ 100013 h 1681163"/>
              <a:gd name="connsiteX8" fmla="*/ 42862 w 485775"/>
              <a:gd name="connsiteY8" fmla="*/ 73819 h 1681163"/>
              <a:gd name="connsiteX9" fmla="*/ 26194 w 485775"/>
              <a:gd name="connsiteY9" fmla="*/ 61913 h 1681163"/>
              <a:gd name="connsiteX10" fmla="*/ 7144 w 485775"/>
              <a:gd name="connsiteY10" fmla="*/ 42863 h 1681163"/>
              <a:gd name="connsiteX11" fmla="*/ 0 w 485775"/>
              <a:gd name="connsiteY11" fmla="*/ 21431 h 1681163"/>
              <a:gd name="connsiteX12" fmla="*/ 9525 w 485775"/>
              <a:gd name="connsiteY12" fmla="*/ 7144 h 1681163"/>
              <a:gd name="connsiteX13" fmla="*/ 30956 w 485775"/>
              <a:gd name="connsiteY13" fmla="*/ 0 h 1681163"/>
              <a:gd name="connsiteX14" fmla="*/ 80962 w 485775"/>
              <a:gd name="connsiteY14" fmla="*/ 0 h 1681163"/>
              <a:gd name="connsiteX15" fmla="*/ 161925 w 485775"/>
              <a:gd name="connsiteY15" fmla="*/ 7144 h 1681163"/>
              <a:gd name="connsiteX16" fmla="*/ 238125 w 485775"/>
              <a:gd name="connsiteY16" fmla="*/ 23813 h 1681163"/>
              <a:gd name="connsiteX17" fmla="*/ 292894 w 485775"/>
              <a:gd name="connsiteY17" fmla="*/ 40481 h 1681163"/>
              <a:gd name="connsiteX18" fmla="*/ 364331 w 485775"/>
              <a:gd name="connsiteY18" fmla="*/ 69056 h 1681163"/>
              <a:gd name="connsiteX19" fmla="*/ 423862 w 485775"/>
              <a:gd name="connsiteY19" fmla="*/ 102394 h 1681163"/>
              <a:gd name="connsiteX20" fmla="*/ 452437 w 485775"/>
              <a:gd name="connsiteY20" fmla="*/ 123825 h 1681163"/>
              <a:gd name="connsiteX21" fmla="*/ 466725 w 485775"/>
              <a:gd name="connsiteY21" fmla="*/ 138113 h 1681163"/>
              <a:gd name="connsiteX22" fmla="*/ 478631 w 485775"/>
              <a:gd name="connsiteY22" fmla="*/ 159544 h 1681163"/>
              <a:gd name="connsiteX23" fmla="*/ 485775 w 485775"/>
              <a:gd name="connsiteY23" fmla="*/ 183356 h 1681163"/>
              <a:gd name="connsiteX24" fmla="*/ 485775 w 485775"/>
              <a:gd name="connsiteY24" fmla="*/ 214313 h 1681163"/>
              <a:gd name="connsiteX25" fmla="*/ 481012 w 485775"/>
              <a:gd name="connsiteY25" fmla="*/ 238125 h 1681163"/>
              <a:gd name="connsiteX26" fmla="*/ 459581 w 485775"/>
              <a:gd name="connsiteY26" fmla="*/ 292894 h 1681163"/>
              <a:gd name="connsiteX27" fmla="*/ 433387 w 485775"/>
              <a:gd name="connsiteY27" fmla="*/ 438150 h 1681163"/>
              <a:gd name="connsiteX28" fmla="*/ 433387 w 485775"/>
              <a:gd name="connsiteY28" fmla="*/ 623888 h 1681163"/>
              <a:gd name="connsiteX29" fmla="*/ 433387 w 485775"/>
              <a:gd name="connsiteY29" fmla="*/ 907256 h 1681163"/>
              <a:gd name="connsiteX30" fmla="*/ 433387 w 485775"/>
              <a:gd name="connsiteY30" fmla="*/ 1052513 h 1681163"/>
              <a:gd name="connsiteX31" fmla="*/ 435769 w 485775"/>
              <a:gd name="connsiteY31" fmla="*/ 1126331 h 1681163"/>
              <a:gd name="connsiteX32" fmla="*/ 440531 w 485775"/>
              <a:gd name="connsiteY32" fmla="*/ 1197769 h 1681163"/>
              <a:gd name="connsiteX33" fmla="*/ 445294 w 485775"/>
              <a:gd name="connsiteY33" fmla="*/ 1252538 h 1681163"/>
              <a:gd name="connsiteX34" fmla="*/ 452437 w 485775"/>
              <a:gd name="connsiteY34" fmla="*/ 1302544 h 1681163"/>
              <a:gd name="connsiteX35" fmla="*/ 457200 w 485775"/>
              <a:gd name="connsiteY35" fmla="*/ 1338263 h 1681163"/>
              <a:gd name="connsiteX36" fmla="*/ 450056 w 485775"/>
              <a:gd name="connsiteY36" fmla="*/ 1393031 h 1681163"/>
              <a:gd name="connsiteX37" fmla="*/ 433387 w 485775"/>
              <a:gd name="connsiteY37" fmla="*/ 1452563 h 1681163"/>
              <a:gd name="connsiteX38" fmla="*/ 407194 w 485775"/>
              <a:gd name="connsiteY38" fmla="*/ 1516856 h 1681163"/>
              <a:gd name="connsiteX39" fmla="*/ 383381 w 485775"/>
              <a:gd name="connsiteY39" fmla="*/ 1557338 h 1681163"/>
              <a:gd name="connsiteX40" fmla="*/ 347662 w 485775"/>
              <a:gd name="connsiteY40" fmla="*/ 1600200 h 1681163"/>
              <a:gd name="connsiteX41" fmla="*/ 311944 w 485775"/>
              <a:gd name="connsiteY41" fmla="*/ 1628775 h 1681163"/>
              <a:gd name="connsiteX42" fmla="*/ 266700 w 485775"/>
              <a:gd name="connsiteY42" fmla="*/ 1659731 h 1681163"/>
              <a:gd name="connsiteX43" fmla="*/ 242887 w 485775"/>
              <a:gd name="connsiteY43" fmla="*/ 1676400 h 1681163"/>
              <a:gd name="connsiteX44" fmla="*/ 226219 w 485775"/>
              <a:gd name="connsiteY44" fmla="*/ 1681163 h 1681163"/>
              <a:gd name="connsiteX45" fmla="*/ 207169 w 485775"/>
              <a:gd name="connsiteY45" fmla="*/ 1678781 h 1681163"/>
              <a:gd name="connsiteX46" fmla="*/ 190500 w 485775"/>
              <a:gd name="connsiteY46" fmla="*/ 1666875 h 1681163"/>
              <a:gd name="connsiteX47" fmla="*/ 171450 w 485775"/>
              <a:gd name="connsiteY47" fmla="*/ 1635919 h 1681163"/>
              <a:gd name="connsiteX48" fmla="*/ 207169 w 485775"/>
              <a:gd name="connsiteY48" fmla="*/ 1197769 h 1681163"/>
              <a:gd name="connsiteX49" fmla="*/ 211931 w 485775"/>
              <a:gd name="connsiteY49" fmla="*/ 1138238 h 1681163"/>
              <a:gd name="connsiteX50" fmla="*/ 209550 w 485775"/>
              <a:gd name="connsiteY50" fmla="*/ 733425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85775" h="1681163">
                <a:moveTo>
                  <a:pt x="209550" y="733425"/>
                </a:moveTo>
                <a:cubicBezTo>
                  <a:pt x="210344" y="636588"/>
                  <a:pt x="211137" y="539750"/>
                  <a:pt x="211931" y="442913"/>
                </a:cubicBezTo>
                <a:lnTo>
                  <a:pt x="207169" y="273844"/>
                </a:lnTo>
                <a:lnTo>
                  <a:pt x="197644" y="235744"/>
                </a:lnTo>
                <a:lnTo>
                  <a:pt x="171450" y="190500"/>
                </a:lnTo>
                <a:lnTo>
                  <a:pt x="150019" y="161925"/>
                </a:lnTo>
                <a:lnTo>
                  <a:pt x="119062" y="130969"/>
                </a:lnTo>
                <a:lnTo>
                  <a:pt x="80962" y="100013"/>
                </a:lnTo>
                <a:lnTo>
                  <a:pt x="42862" y="73819"/>
                </a:lnTo>
                <a:lnTo>
                  <a:pt x="26194" y="61913"/>
                </a:lnTo>
                <a:lnTo>
                  <a:pt x="7144" y="42863"/>
                </a:lnTo>
                <a:lnTo>
                  <a:pt x="0" y="21431"/>
                </a:lnTo>
                <a:lnTo>
                  <a:pt x="9525" y="7144"/>
                </a:lnTo>
                <a:lnTo>
                  <a:pt x="30956" y="0"/>
                </a:lnTo>
                <a:lnTo>
                  <a:pt x="80962" y="0"/>
                </a:lnTo>
                <a:lnTo>
                  <a:pt x="161925" y="7144"/>
                </a:lnTo>
                <a:lnTo>
                  <a:pt x="238125" y="23813"/>
                </a:lnTo>
                <a:lnTo>
                  <a:pt x="292894" y="40481"/>
                </a:lnTo>
                <a:lnTo>
                  <a:pt x="364331" y="69056"/>
                </a:lnTo>
                <a:lnTo>
                  <a:pt x="423862" y="102394"/>
                </a:lnTo>
                <a:lnTo>
                  <a:pt x="452437" y="123825"/>
                </a:lnTo>
                <a:lnTo>
                  <a:pt x="466725" y="138113"/>
                </a:lnTo>
                <a:lnTo>
                  <a:pt x="478631" y="159544"/>
                </a:lnTo>
                <a:lnTo>
                  <a:pt x="485775" y="183356"/>
                </a:lnTo>
                <a:lnTo>
                  <a:pt x="485775" y="214313"/>
                </a:lnTo>
                <a:lnTo>
                  <a:pt x="481012" y="238125"/>
                </a:lnTo>
                <a:lnTo>
                  <a:pt x="459581" y="292894"/>
                </a:lnTo>
                <a:lnTo>
                  <a:pt x="433387" y="438150"/>
                </a:lnTo>
                <a:lnTo>
                  <a:pt x="433387" y="623888"/>
                </a:lnTo>
                <a:lnTo>
                  <a:pt x="433387" y="907256"/>
                </a:lnTo>
                <a:lnTo>
                  <a:pt x="433387" y="1052513"/>
                </a:lnTo>
                <a:lnTo>
                  <a:pt x="435769" y="1126331"/>
                </a:lnTo>
                <a:lnTo>
                  <a:pt x="440531" y="1197769"/>
                </a:lnTo>
                <a:lnTo>
                  <a:pt x="445294" y="1252538"/>
                </a:lnTo>
                <a:lnTo>
                  <a:pt x="452437" y="1302544"/>
                </a:lnTo>
                <a:lnTo>
                  <a:pt x="457200" y="1338263"/>
                </a:lnTo>
                <a:lnTo>
                  <a:pt x="450056" y="1393031"/>
                </a:lnTo>
                <a:lnTo>
                  <a:pt x="433387" y="1452563"/>
                </a:lnTo>
                <a:lnTo>
                  <a:pt x="407194" y="1516856"/>
                </a:lnTo>
                <a:lnTo>
                  <a:pt x="383381" y="1557338"/>
                </a:lnTo>
                <a:lnTo>
                  <a:pt x="347662" y="1600200"/>
                </a:lnTo>
                <a:lnTo>
                  <a:pt x="311944" y="1628775"/>
                </a:lnTo>
                <a:lnTo>
                  <a:pt x="266700" y="1659731"/>
                </a:lnTo>
                <a:lnTo>
                  <a:pt x="242887" y="1676400"/>
                </a:lnTo>
                <a:lnTo>
                  <a:pt x="226219" y="1681163"/>
                </a:lnTo>
                <a:lnTo>
                  <a:pt x="207169" y="1678781"/>
                </a:lnTo>
                <a:lnTo>
                  <a:pt x="190500" y="1666875"/>
                </a:lnTo>
                <a:lnTo>
                  <a:pt x="171450" y="1635919"/>
                </a:lnTo>
                <a:lnTo>
                  <a:pt x="207169" y="1197769"/>
                </a:lnTo>
                <a:lnTo>
                  <a:pt x="211931" y="1138238"/>
                </a:lnTo>
                <a:cubicBezTo>
                  <a:pt x="211137" y="1014413"/>
                  <a:pt x="210344" y="890588"/>
                  <a:pt x="209550" y="733425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A4B7E419-D34F-4E34-AC60-D7435DBD135B}"/>
              </a:ext>
            </a:extLst>
          </p:cNvPr>
          <p:cNvSpPr/>
          <p:nvPr/>
        </p:nvSpPr>
        <p:spPr>
          <a:xfrm>
            <a:off x="6186489" y="5657851"/>
            <a:ext cx="642937" cy="544513"/>
          </a:xfrm>
          <a:custGeom>
            <a:avLst/>
            <a:gdLst>
              <a:gd name="connsiteX0" fmla="*/ 257175 w 642937"/>
              <a:gd name="connsiteY0" fmla="*/ 61913 h 545306"/>
              <a:gd name="connsiteX1" fmla="*/ 161925 w 642937"/>
              <a:gd name="connsiteY1" fmla="*/ 35719 h 545306"/>
              <a:gd name="connsiteX2" fmla="*/ 73818 w 642937"/>
              <a:gd name="connsiteY2" fmla="*/ 9525 h 545306"/>
              <a:gd name="connsiteX3" fmla="*/ 30956 w 642937"/>
              <a:gd name="connsiteY3" fmla="*/ 0 h 545306"/>
              <a:gd name="connsiteX4" fmla="*/ 9525 w 642937"/>
              <a:gd name="connsiteY4" fmla="*/ 0 h 545306"/>
              <a:gd name="connsiteX5" fmla="*/ 0 w 642937"/>
              <a:gd name="connsiteY5" fmla="*/ 7144 h 545306"/>
              <a:gd name="connsiteX6" fmla="*/ 4762 w 642937"/>
              <a:gd name="connsiteY6" fmla="*/ 19050 h 545306"/>
              <a:gd name="connsiteX7" fmla="*/ 40481 w 642937"/>
              <a:gd name="connsiteY7" fmla="*/ 52388 h 545306"/>
              <a:gd name="connsiteX8" fmla="*/ 126206 w 642937"/>
              <a:gd name="connsiteY8" fmla="*/ 102394 h 545306"/>
              <a:gd name="connsiteX9" fmla="*/ 207168 w 642937"/>
              <a:gd name="connsiteY9" fmla="*/ 157163 h 545306"/>
              <a:gd name="connsiteX10" fmla="*/ 285750 w 642937"/>
              <a:gd name="connsiteY10" fmla="*/ 214313 h 545306"/>
              <a:gd name="connsiteX11" fmla="*/ 338137 w 642937"/>
              <a:gd name="connsiteY11" fmla="*/ 257175 h 545306"/>
              <a:gd name="connsiteX12" fmla="*/ 409575 w 642937"/>
              <a:gd name="connsiteY12" fmla="*/ 321469 h 545306"/>
              <a:gd name="connsiteX13" fmla="*/ 469106 w 642937"/>
              <a:gd name="connsiteY13" fmla="*/ 385763 h 545306"/>
              <a:gd name="connsiteX14" fmla="*/ 511968 w 642937"/>
              <a:gd name="connsiteY14" fmla="*/ 435769 h 545306"/>
              <a:gd name="connsiteX15" fmla="*/ 557212 w 642937"/>
              <a:gd name="connsiteY15" fmla="*/ 507206 h 545306"/>
              <a:gd name="connsiteX16" fmla="*/ 583406 w 642937"/>
              <a:gd name="connsiteY16" fmla="*/ 540544 h 545306"/>
              <a:gd name="connsiteX17" fmla="*/ 609600 w 642937"/>
              <a:gd name="connsiteY17" fmla="*/ 545306 h 545306"/>
              <a:gd name="connsiteX18" fmla="*/ 642937 w 642937"/>
              <a:gd name="connsiteY18" fmla="*/ 528638 h 545306"/>
              <a:gd name="connsiteX19" fmla="*/ 595312 w 642937"/>
              <a:gd name="connsiteY19" fmla="*/ 38100 h 545306"/>
              <a:gd name="connsiteX20" fmla="*/ 585787 w 642937"/>
              <a:gd name="connsiteY20" fmla="*/ 80963 h 545306"/>
              <a:gd name="connsiteX21" fmla="*/ 571500 w 642937"/>
              <a:gd name="connsiteY21" fmla="*/ 102394 h 545306"/>
              <a:gd name="connsiteX22" fmla="*/ 545306 w 642937"/>
              <a:gd name="connsiteY22" fmla="*/ 121444 h 545306"/>
              <a:gd name="connsiteX23" fmla="*/ 519112 w 642937"/>
              <a:gd name="connsiteY23" fmla="*/ 128588 h 545306"/>
              <a:gd name="connsiteX24" fmla="*/ 473868 w 642937"/>
              <a:gd name="connsiteY24" fmla="*/ 123825 h 545306"/>
              <a:gd name="connsiteX25" fmla="*/ 414337 w 642937"/>
              <a:gd name="connsiteY25" fmla="*/ 109538 h 545306"/>
              <a:gd name="connsiteX26" fmla="*/ 257175 w 642937"/>
              <a:gd name="connsiteY26" fmla="*/ 61913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42937" h="545306">
                <a:moveTo>
                  <a:pt x="257175" y="61913"/>
                </a:moveTo>
                <a:lnTo>
                  <a:pt x="161925" y="35719"/>
                </a:lnTo>
                <a:lnTo>
                  <a:pt x="73818" y="9525"/>
                </a:lnTo>
                <a:lnTo>
                  <a:pt x="30956" y="0"/>
                </a:lnTo>
                <a:lnTo>
                  <a:pt x="9525" y="0"/>
                </a:lnTo>
                <a:lnTo>
                  <a:pt x="0" y="7144"/>
                </a:lnTo>
                <a:lnTo>
                  <a:pt x="4762" y="19050"/>
                </a:lnTo>
                <a:lnTo>
                  <a:pt x="40481" y="52388"/>
                </a:lnTo>
                <a:lnTo>
                  <a:pt x="126206" y="102394"/>
                </a:lnTo>
                <a:lnTo>
                  <a:pt x="207168" y="157163"/>
                </a:lnTo>
                <a:lnTo>
                  <a:pt x="285750" y="214313"/>
                </a:lnTo>
                <a:lnTo>
                  <a:pt x="338137" y="257175"/>
                </a:lnTo>
                <a:lnTo>
                  <a:pt x="409575" y="321469"/>
                </a:lnTo>
                <a:lnTo>
                  <a:pt x="469106" y="385763"/>
                </a:lnTo>
                <a:lnTo>
                  <a:pt x="511968" y="435769"/>
                </a:lnTo>
                <a:lnTo>
                  <a:pt x="557212" y="507206"/>
                </a:lnTo>
                <a:lnTo>
                  <a:pt x="583406" y="540544"/>
                </a:lnTo>
                <a:lnTo>
                  <a:pt x="609600" y="545306"/>
                </a:lnTo>
                <a:lnTo>
                  <a:pt x="642937" y="528638"/>
                </a:lnTo>
                <a:lnTo>
                  <a:pt x="595312" y="38100"/>
                </a:lnTo>
                <a:lnTo>
                  <a:pt x="585787" y="80963"/>
                </a:lnTo>
                <a:lnTo>
                  <a:pt x="571500" y="102394"/>
                </a:lnTo>
                <a:lnTo>
                  <a:pt x="545306" y="121444"/>
                </a:lnTo>
                <a:lnTo>
                  <a:pt x="519112" y="128588"/>
                </a:lnTo>
                <a:lnTo>
                  <a:pt x="473868" y="123825"/>
                </a:lnTo>
                <a:lnTo>
                  <a:pt x="414337" y="109538"/>
                </a:lnTo>
                <a:lnTo>
                  <a:pt x="257175" y="619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4C0A4EC4-1765-4BAA-8CB7-DF6AA3C634D8}"/>
              </a:ext>
            </a:extLst>
          </p:cNvPr>
          <p:cNvSpPr/>
          <p:nvPr/>
        </p:nvSpPr>
        <p:spPr>
          <a:xfrm>
            <a:off x="5214938" y="5170488"/>
            <a:ext cx="558800" cy="582612"/>
          </a:xfrm>
          <a:custGeom>
            <a:avLst/>
            <a:gdLst>
              <a:gd name="connsiteX0" fmla="*/ 214312 w 559593"/>
              <a:gd name="connsiteY0" fmla="*/ 92869 h 583406"/>
              <a:gd name="connsiteX1" fmla="*/ 290512 w 559593"/>
              <a:gd name="connsiteY1" fmla="*/ 123825 h 583406"/>
              <a:gd name="connsiteX2" fmla="*/ 357187 w 559593"/>
              <a:gd name="connsiteY2" fmla="*/ 147637 h 583406"/>
              <a:gd name="connsiteX3" fmla="*/ 428625 w 559593"/>
              <a:gd name="connsiteY3" fmla="*/ 171450 h 583406"/>
              <a:gd name="connsiteX4" fmla="*/ 454818 w 559593"/>
              <a:gd name="connsiteY4" fmla="*/ 180975 h 583406"/>
              <a:gd name="connsiteX5" fmla="*/ 516731 w 559593"/>
              <a:gd name="connsiteY5" fmla="*/ 264319 h 583406"/>
              <a:gd name="connsiteX6" fmla="*/ 535781 w 559593"/>
              <a:gd name="connsiteY6" fmla="*/ 307181 h 583406"/>
              <a:gd name="connsiteX7" fmla="*/ 550068 w 559593"/>
              <a:gd name="connsiteY7" fmla="*/ 352425 h 583406"/>
              <a:gd name="connsiteX8" fmla="*/ 557212 w 559593"/>
              <a:gd name="connsiteY8" fmla="*/ 402431 h 583406"/>
              <a:gd name="connsiteX9" fmla="*/ 559593 w 559593"/>
              <a:gd name="connsiteY9" fmla="*/ 450056 h 583406"/>
              <a:gd name="connsiteX10" fmla="*/ 552450 w 559593"/>
              <a:gd name="connsiteY10" fmla="*/ 490537 h 583406"/>
              <a:gd name="connsiteX11" fmla="*/ 538162 w 559593"/>
              <a:gd name="connsiteY11" fmla="*/ 540544 h 583406"/>
              <a:gd name="connsiteX12" fmla="*/ 521493 w 559593"/>
              <a:gd name="connsiteY12" fmla="*/ 569119 h 583406"/>
              <a:gd name="connsiteX13" fmla="*/ 509587 w 559593"/>
              <a:gd name="connsiteY13" fmla="*/ 578644 h 583406"/>
              <a:gd name="connsiteX14" fmla="*/ 490537 w 559593"/>
              <a:gd name="connsiteY14" fmla="*/ 583406 h 583406"/>
              <a:gd name="connsiteX15" fmla="*/ 471487 w 559593"/>
              <a:gd name="connsiteY15" fmla="*/ 583406 h 583406"/>
              <a:gd name="connsiteX16" fmla="*/ 435768 w 559593"/>
              <a:gd name="connsiteY16" fmla="*/ 571500 h 583406"/>
              <a:gd name="connsiteX17" fmla="*/ 395287 w 559593"/>
              <a:gd name="connsiteY17" fmla="*/ 545306 h 583406"/>
              <a:gd name="connsiteX18" fmla="*/ 361950 w 559593"/>
              <a:gd name="connsiteY18" fmla="*/ 516731 h 583406"/>
              <a:gd name="connsiteX19" fmla="*/ 304800 w 559593"/>
              <a:gd name="connsiteY19" fmla="*/ 457200 h 583406"/>
              <a:gd name="connsiteX20" fmla="*/ 257175 w 559593"/>
              <a:gd name="connsiteY20" fmla="*/ 402431 h 583406"/>
              <a:gd name="connsiteX21" fmla="*/ 180975 w 559593"/>
              <a:gd name="connsiteY21" fmla="*/ 307181 h 583406"/>
              <a:gd name="connsiteX22" fmla="*/ 85725 w 559593"/>
              <a:gd name="connsiteY22" fmla="*/ 166687 h 583406"/>
              <a:gd name="connsiteX23" fmla="*/ 16668 w 559593"/>
              <a:gd name="connsiteY23" fmla="*/ 54769 h 583406"/>
              <a:gd name="connsiteX24" fmla="*/ 4762 w 559593"/>
              <a:gd name="connsiteY24" fmla="*/ 28575 h 583406"/>
              <a:gd name="connsiteX25" fmla="*/ 0 w 559593"/>
              <a:gd name="connsiteY25" fmla="*/ 11906 h 583406"/>
              <a:gd name="connsiteX26" fmla="*/ 4762 w 559593"/>
              <a:gd name="connsiteY26" fmla="*/ 0 h 583406"/>
              <a:gd name="connsiteX27" fmla="*/ 26193 w 559593"/>
              <a:gd name="connsiteY27" fmla="*/ 2381 h 583406"/>
              <a:gd name="connsiteX28" fmla="*/ 73818 w 559593"/>
              <a:gd name="connsiteY28" fmla="*/ 23812 h 583406"/>
              <a:gd name="connsiteX29" fmla="*/ 145256 w 559593"/>
              <a:gd name="connsiteY29" fmla="*/ 64294 h 583406"/>
              <a:gd name="connsiteX30" fmla="*/ 214312 w 559593"/>
              <a:gd name="connsiteY30" fmla="*/ 92869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59593" h="583406">
                <a:moveTo>
                  <a:pt x="214312" y="92869"/>
                </a:moveTo>
                <a:lnTo>
                  <a:pt x="290512" y="123825"/>
                </a:lnTo>
                <a:lnTo>
                  <a:pt x="357187" y="147637"/>
                </a:lnTo>
                <a:lnTo>
                  <a:pt x="428625" y="171450"/>
                </a:lnTo>
                <a:lnTo>
                  <a:pt x="454818" y="180975"/>
                </a:lnTo>
                <a:lnTo>
                  <a:pt x="516731" y="264319"/>
                </a:lnTo>
                <a:lnTo>
                  <a:pt x="535781" y="307181"/>
                </a:lnTo>
                <a:lnTo>
                  <a:pt x="550068" y="352425"/>
                </a:lnTo>
                <a:lnTo>
                  <a:pt x="557212" y="402431"/>
                </a:lnTo>
                <a:lnTo>
                  <a:pt x="559593" y="450056"/>
                </a:lnTo>
                <a:lnTo>
                  <a:pt x="552450" y="490537"/>
                </a:lnTo>
                <a:lnTo>
                  <a:pt x="538162" y="540544"/>
                </a:lnTo>
                <a:lnTo>
                  <a:pt x="521493" y="569119"/>
                </a:lnTo>
                <a:lnTo>
                  <a:pt x="509587" y="578644"/>
                </a:lnTo>
                <a:lnTo>
                  <a:pt x="490537" y="583406"/>
                </a:lnTo>
                <a:lnTo>
                  <a:pt x="471487" y="583406"/>
                </a:lnTo>
                <a:lnTo>
                  <a:pt x="435768" y="571500"/>
                </a:lnTo>
                <a:lnTo>
                  <a:pt x="395287" y="545306"/>
                </a:lnTo>
                <a:lnTo>
                  <a:pt x="361950" y="516731"/>
                </a:lnTo>
                <a:lnTo>
                  <a:pt x="304800" y="457200"/>
                </a:lnTo>
                <a:lnTo>
                  <a:pt x="257175" y="402431"/>
                </a:lnTo>
                <a:lnTo>
                  <a:pt x="180975" y="307181"/>
                </a:lnTo>
                <a:lnTo>
                  <a:pt x="85725" y="166687"/>
                </a:lnTo>
                <a:lnTo>
                  <a:pt x="16668" y="54769"/>
                </a:lnTo>
                <a:lnTo>
                  <a:pt x="4762" y="28575"/>
                </a:lnTo>
                <a:lnTo>
                  <a:pt x="0" y="11906"/>
                </a:lnTo>
                <a:lnTo>
                  <a:pt x="4762" y="0"/>
                </a:lnTo>
                <a:lnTo>
                  <a:pt x="26193" y="2381"/>
                </a:lnTo>
                <a:lnTo>
                  <a:pt x="73818" y="23812"/>
                </a:lnTo>
                <a:lnTo>
                  <a:pt x="145256" y="64294"/>
                </a:lnTo>
                <a:lnTo>
                  <a:pt x="214312" y="928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E0EFAE97-AE23-441B-9333-15AD0574DF80}"/>
              </a:ext>
            </a:extLst>
          </p:cNvPr>
          <p:cNvGrpSpPr/>
          <p:nvPr/>
        </p:nvGrpSpPr>
        <p:grpSpPr>
          <a:xfrm>
            <a:off x="4025901" y="1400175"/>
            <a:ext cx="4375149" cy="4805364"/>
            <a:chOff x="4025901" y="1400175"/>
            <a:chExt cx="4375149" cy="4805364"/>
          </a:xfrm>
        </p:grpSpPr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21400769-378D-4650-962F-E2E4EEA85317}"/>
                </a:ext>
              </a:extLst>
            </p:cNvPr>
            <p:cNvSpPr/>
            <p:nvPr/>
          </p:nvSpPr>
          <p:spPr>
            <a:xfrm>
              <a:off x="5800725" y="1493838"/>
              <a:ext cx="541338" cy="615950"/>
            </a:xfrm>
            <a:custGeom>
              <a:avLst/>
              <a:gdLst>
                <a:gd name="connsiteX0" fmla="*/ 228600 w 540544"/>
                <a:gd name="connsiteY0" fmla="*/ 352425 h 616744"/>
                <a:gd name="connsiteX1" fmla="*/ 169069 w 540544"/>
                <a:gd name="connsiteY1" fmla="*/ 273844 h 616744"/>
                <a:gd name="connsiteX2" fmla="*/ 107156 w 540544"/>
                <a:gd name="connsiteY2" fmla="*/ 188119 h 616744"/>
                <a:gd name="connsiteX3" fmla="*/ 54769 w 540544"/>
                <a:gd name="connsiteY3" fmla="*/ 116681 h 616744"/>
                <a:gd name="connsiteX4" fmla="*/ 14288 w 540544"/>
                <a:gd name="connsiteY4" fmla="*/ 57150 h 616744"/>
                <a:gd name="connsiteX5" fmla="*/ 0 w 540544"/>
                <a:gd name="connsiteY5" fmla="*/ 23812 h 616744"/>
                <a:gd name="connsiteX6" fmla="*/ 0 w 540544"/>
                <a:gd name="connsiteY6" fmla="*/ 11906 h 616744"/>
                <a:gd name="connsiteX7" fmla="*/ 2381 w 540544"/>
                <a:gd name="connsiteY7" fmla="*/ 4762 h 616744"/>
                <a:gd name="connsiteX8" fmla="*/ 11906 w 540544"/>
                <a:gd name="connsiteY8" fmla="*/ 0 h 616744"/>
                <a:gd name="connsiteX9" fmla="*/ 50006 w 540544"/>
                <a:gd name="connsiteY9" fmla="*/ 9525 h 616744"/>
                <a:gd name="connsiteX10" fmla="*/ 128588 w 540544"/>
                <a:gd name="connsiteY10" fmla="*/ 47625 h 616744"/>
                <a:gd name="connsiteX11" fmla="*/ 207169 w 540544"/>
                <a:gd name="connsiteY11" fmla="*/ 92869 h 616744"/>
                <a:gd name="connsiteX12" fmla="*/ 290513 w 540544"/>
                <a:gd name="connsiteY12" fmla="*/ 135731 h 616744"/>
                <a:gd name="connsiteX13" fmla="*/ 376238 w 540544"/>
                <a:gd name="connsiteY13" fmla="*/ 173831 h 616744"/>
                <a:gd name="connsiteX14" fmla="*/ 414338 w 540544"/>
                <a:gd name="connsiteY14" fmla="*/ 190500 h 616744"/>
                <a:gd name="connsiteX15" fmla="*/ 431006 w 540544"/>
                <a:gd name="connsiteY15" fmla="*/ 200025 h 616744"/>
                <a:gd name="connsiteX16" fmla="*/ 452438 w 540544"/>
                <a:gd name="connsiteY16" fmla="*/ 221456 h 616744"/>
                <a:gd name="connsiteX17" fmla="*/ 488156 w 540544"/>
                <a:gd name="connsiteY17" fmla="*/ 271462 h 616744"/>
                <a:gd name="connsiteX18" fmla="*/ 511969 w 540544"/>
                <a:gd name="connsiteY18" fmla="*/ 319087 h 616744"/>
                <a:gd name="connsiteX19" fmla="*/ 528638 w 540544"/>
                <a:gd name="connsiteY19" fmla="*/ 376237 h 616744"/>
                <a:gd name="connsiteX20" fmla="*/ 535781 w 540544"/>
                <a:gd name="connsiteY20" fmla="*/ 414337 h 616744"/>
                <a:gd name="connsiteX21" fmla="*/ 540544 w 540544"/>
                <a:gd name="connsiteY21" fmla="*/ 454819 h 616744"/>
                <a:gd name="connsiteX22" fmla="*/ 533400 w 540544"/>
                <a:gd name="connsiteY22" fmla="*/ 507206 h 616744"/>
                <a:gd name="connsiteX23" fmla="*/ 519113 w 540544"/>
                <a:gd name="connsiteY23" fmla="*/ 545306 h 616744"/>
                <a:gd name="connsiteX24" fmla="*/ 492919 w 540544"/>
                <a:gd name="connsiteY24" fmla="*/ 592931 h 616744"/>
                <a:gd name="connsiteX25" fmla="*/ 478631 w 540544"/>
                <a:gd name="connsiteY25" fmla="*/ 607219 h 616744"/>
                <a:gd name="connsiteX26" fmla="*/ 457200 w 540544"/>
                <a:gd name="connsiteY26" fmla="*/ 616744 h 616744"/>
                <a:gd name="connsiteX27" fmla="*/ 423863 w 540544"/>
                <a:gd name="connsiteY27" fmla="*/ 581025 h 616744"/>
                <a:gd name="connsiteX28" fmla="*/ 371475 w 540544"/>
                <a:gd name="connsiteY28" fmla="*/ 523875 h 616744"/>
                <a:gd name="connsiteX29" fmla="*/ 328613 w 540544"/>
                <a:gd name="connsiteY29" fmla="*/ 476250 h 616744"/>
                <a:gd name="connsiteX30" fmla="*/ 228600 w 540544"/>
                <a:gd name="connsiteY30" fmla="*/ 352425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0544" h="616744">
                  <a:moveTo>
                    <a:pt x="228600" y="352425"/>
                  </a:moveTo>
                  <a:lnTo>
                    <a:pt x="169069" y="273844"/>
                  </a:lnTo>
                  <a:lnTo>
                    <a:pt x="107156" y="188119"/>
                  </a:lnTo>
                  <a:lnTo>
                    <a:pt x="54769" y="116681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50006" y="9525"/>
                  </a:lnTo>
                  <a:lnTo>
                    <a:pt x="128588" y="47625"/>
                  </a:lnTo>
                  <a:lnTo>
                    <a:pt x="207169" y="92869"/>
                  </a:lnTo>
                  <a:lnTo>
                    <a:pt x="290513" y="135731"/>
                  </a:lnTo>
                  <a:lnTo>
                    <a:pt x="376238" y="173831"/>
                  </a:lnTo>
                  <a:lnTo>
                    <a:pt x="414338" y="190500"/>
                  </a:lnTo>
                  <a:lnTo>
                    <a:pt x="431006" y="200025"/>
                  </a:lnTo>
                  <a:lnTo>
                    <a:pt x="452438" y="221456"/>
                  </a:lnTo>
                  <a:lnTo>
                    <a:pt x="488156" y="271462"/>
                  </a:lnTo>
                  <a:lnTo>
                    <a:pt x="511969" y="319087"/>
                  </a:lnTo>
                  <a:lnTo>
                    <a:pt x="528638" y="376237"/>
                  </a:lnTo>
                  <a:lnTo>
                    <a:pt x="535781" y="414337"/>
                  </a:lnTo>
                  <a:lnTo>
                    <a:pt x="540544" y="454819"/>
                  </a:lnTo>
                  <a:lnTo>
                    <a:pt x="533400" y="507206"/>
                  </a:lnTo>
                  <a:lnTo>
                    <a:pt x="519113" y="545306"/>
                  </a:lnTo>
                  <a:lnTo>
                    <a:pt x="492919" y="592931"/>
                  </a:lnTo>
                  <a:lnTo>
                    <a:pt x="478631" y="607219"/>
                  </a:lnTo>
                  <a:lnTo>
                    <a:pt x="457200" y="616744"/>
                  </a:lnTo>
                  <a:lnTo>
                    <a:pt x="423863" y="581025"/>
                  </a:lnTo>
                  <a:lnTo>
                    <a:pt x="371475" y="523875"/>
                  </a:lnTo>
                  <a:lnTo>
                    <a:pt x="328613" y="476250"/>
                  </a:lnTo>
                  <a:lnTo>
                    <a:pt x="228600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6">
              <a:extLst>
                <a:ext uri="{FF2B5EF4-FFF2-40B4-BE49-F238E27FC236}">
                  <a16:creationId xmlns:a16="http://schemas.microsoft.com/office/drawing/2014/main" id="{C2FDE0E8-D198-4A7F-83AB-282BD929770E}"/>
                </a:ext>
              </a:extLst>
            </p:cNvPr>
            <p:cNvSpPr/>
            <p:nvPr/>
          </p:nvSpPr>
          <p:spPr>
            <a:xfrm>
              <a:off x="4278314" y="1712913"/>
              <a:ext cx="708025" cy="488950"/>
            </a:xfrm>
            <a:custGeom>
              <a:avLst/>
              <a:gdLst>
                <a:gd name="connsiteX0" fmla="*/ 300038 w 707232"/>
                <a:gd name="connsiteY0" fmla="*/ 321469 h 490537"/>
                <a:gd name="connsiteX1" fmla="*/ 357188 w 707232"/>
                <a:gd name="connsiteY1" fmla="*/ 361950 h 490537"/>
                <a:gd name="connsiteX2" fmla="*/ 407194 w 707232"/>
                <a:gd name="connsiteY2" fmla="*/ 395287 h 490537"/>
                <a:gd name="connsiteX3" fmla="*/ 459582 w 707232"/>
                <a:gd name="connsiteY3" fmla="*/ 428625 h 490537"/>
                <a:gd name="connsiteX4" fmla="*/ 509588 w 707232"/>
                <a:gd name="connsiteY4" fmla="*/ 457200 h 490537"/>
                <a:gd name="connsiteX5" fmla="*/ 550069 w 707232"/>
                <a:gd name="connsiteY5" fmla="*/ 476250 h 490537"/>
                <a:gd name="connsiteX6" fmla="*/ 585788 w 707232"/>
                <a:gd name="connsiteY6" fmla="*/ 485775 h 490537"/>
                <a:gd name="connsiteX7" fmla="*/ 619125 w 707232"/>
                <a:gd name="connsiteY7" fmla="*/ 490537 h 490537"/>
                <a:gd name="connsiteX8" fmla="*/ 645319 w 707232"/>
                <a:gd name="connsiteY8" fmla="*/ 488156 h 490537"/>
                <a:gd name="connsiteX9" fmla="*/ 666750 w 707232"/>
                <a:gd name="connsiteY9" fmla="*/ 483394 h 490537"/>
                <a:gd name="connsiteX10" fmla="*/ 688182 w 707232"/>
                <a:gd name="connsiteY10" fmla="*/ 469106 h 490537"/>
                <a:gd name="connsiteX11" fmla="*/ 697707 w 707232"/>
                <a:gd name="connsiteY11" fmla="*/ 454819 h 490537"/>
                <a:gd name="connsiteX12" fmla="*/ 707232 w 707232"/>
                <a:gd name="connsiteY12" fmla="*/ 435769 h 490537"/>
                <a:gd name="connsiteX13" fmla="*/ 704850 w 707232"/>
                <a:gd name="connsiteY13" fmla="*/ 397669 h 490537"/>
                <a:gd name="connsiteX14" fmla="*/ 692944 w 707232"/>
                <a:gd name="connsiteY14" fmla="*/ 359569 h 490537"/>
                <a:gd name="connsiteX15" fmla="*/ 676275 w 707232"/>
                <a:gd name="connsiteY15" fmla="*/ 316706 h 490537"/>
                <a:gd name="connsiteX16" fmla="*/ 650082 w 707232"/>
                <a:gd name="connsiteY16" fmla="*/ 269081 h 490537"/>
                <a:gd name="connsiteX17" fmla="*/ 616744 w 707232"/>
                <a:gd name="connsiteY17" fmla="*/ 223837 h 490537"/>
                <a:gd name="connsiteX18" fmla="*/ 578644 w 707232"/>
                <a:gd name="connsiteY18" fmla="*/ 188119 h 490537"/>
                <a:gd name="connsiteX19" fmla="*/ 542925 w 707232"/>
                <a:gd name="connsiteY19" fmla="*/ 159544 h 490537"/>
                <a:gd name="connsiteX20" fmla="*/ 497682 w 707232"/>
                <a:gd name="connsiteY20" fmla="*/ 133350 h 490537"/>
                <a:gd name="connsiteX21" fmla="*/ 459582 w 707232"/>
                <a:gd name="connsiteY21" fmla="*/ 116681 h 490537"/>
                <a:gd name="connsiteX22" fmla="*/ 431007 w 707232"/>
                <a:gd name="connsiteY22" fmla="*/ 111919 h 490537"/>
                <a:gd name="connsiteX23" fmla="*/ 359569 w 707232"/>
                <a:gd name="connsiteY23" fmla="*/ 102394 h 490537"/>
                <a:gd name="connsiteX24" fmla="*/ 261938 w 707232"/>
                <a:gd name="connsiteY24" fmla="*/ 88106 h 490537"/>
                <a:gd name="connsiteX25" fmla="*/ 207169 w 707232"/>
                <a:gd name="connsiteY25" fmla="*/ 73819 h 490537"/>
                <a:gd name="connsiteX26" fmla="*/ 140494 w 707232"/>
                <a:gd name="connsiteY26" fmla="*/ 54769 h 490537"/>
                <a:gd name="connsiteX27" fmla="*/ 80963 w 707232"/>
                <a:gd name="connsiteY27" fmla="*/ 28575 h 490537"/>
                <a:gd name="connsiteX28" fmla="*/ 42863 w 707232"/>
                <a:gd name="connsiteY28" fmla="*/ 7144 h 490537"/>
                <a:gd name="connsiteX29" fmla="*/ 19050 w 707232"/>
                <a:gd name="connsiteY29" fmla="*/ 0 h 490537"/>
                <a:gd name="connsiteX30" fmla="*/ 4763 w 707232"/>
                <a:gd name="connsiteY30" fmla="*/ 0 h 490537"/>
                <a:gd name="connsiteX31" fmla="*/ 0 w 707232"/>
                <a:gd name="connsiteY31" fmla="*/ 4762 h 490537"/>
                <a:gd name="connsiteX32" fmla="*/ 2382 w 707232"/>
                <a:gd name="connsiteY32" fmla="*/ 23812 h 490537"/>
                <a:gd name="connsiteX33" fmla="*/ 21432 w 707232"/>
                <a:gd name="connsiteY33" fmla="*/ 59531 h 490537"/>
                <a:gd name="connsiteX34" fmla="*/ 61913 w 707232"/>
                <a:gd name="connsiteY34" fmla="*/ 104775 h 490537"/>
                <a:gd name="connsiteX35" fmla="*/ 154782 w 707232"/>
                <a:gd name="connsiteY35" fmla="*/ 197644 h 490537"/>
                <a:gd name="connsiteX36" fmla="*/ 233363 w 707232"/>
                <a:gd name="connsiteY36" fmla="*/ 269081 h 490537"/>
                <a:gd name="connsiteX37" fmla="*/ 300038 w 707232"/>
                <a:gd name="connsiteY37" fmla="*/ 321469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490537">
                  <a:moveTo>
                    <a:pt x="300038" y="321469"/>
                  </a:moveTo>
                  <a:lnTo>
                    <a:pt x="357188" y="361950"/>
                  </a:lnTo>
                  <a:lnTo>
                    <a:pt x="407194" y="395287"/>
                  </a:lnTo>
                  <a:lnTo>
                    <a:pt x="459582" y="428625"/>
                  </a:lnTo>
                  <a:lnTo>
                    <a:pt x="509588" y="457200"/>
                  </a:lnTo>
                  <a:lnTo>
                    <a:pt x="550069" y="476250"/>
                  </a:lnTo>
                  <a:lnTo>
                    <a:pt x="585788" y="485775"/>
                  </a:lnTo>
                  <a:lnTo>
                    <a:pt x="619125" y="490537"/>
                  </a:lnTo>
                  <a:lnTo>
                    <a:pt x="645319" y="488156"/>
                  </a:lnTo>
                  <a:lnTo>
                    <a:pt x="666750" y="483394"/>
                  </a:lnTo>
                  <a:lnTo>
                    <a:pt x="688182" y="469106"/>
                  </a:lnTo>
                  <a:lnTo>
                    <a:pt x="697707" y="454819"/>
                  </a:lnTo>
                  <a:lnTo>
                    <a:pt x="707232" y="435769"/>
                  </a:lnTo>
                  <a:lnTo>
                    <a:pt x="704850" y="397669"/>
                  </a:lnTo>
                  <a:lnTo>
                    <a:pt x="692944" y="359569"/>
                  </a:lnTo>
                  <a:lnTo>
                    <a:pt x="676275" y="316706"/>
                  </a:lnTo>
                  <a:lnTo>
                    <a:pt x="650082" y="269081"/>
                  </a:lnTo>
                  <a:lnTo>
                    <a:pt x="616744" y="223837"/>
                  </a:lnTo>
                  <a:lnTo>
                    <a:pt x="578644" y="188119"/>
                  </a:lnTo>
                  <a:lnTo>
                    <a:pt x="542925" y="159544"/>
                  </a:lnTo>
                  <a:lnTo>
                    <a:pt x="497682" y="133350"/>
                  </a:lnTo>
                  <a:lnTo>
                    <a:pt x="459582" y="116681"/>
                  </a:lnTo>
                  <a:lnTo>
                    <a:pt x="431007" y="111919"/>
                  </a:lnTo>
                  <a:lnTo>
                    <a:pt x="359569" y="102394"/>
                  </a:lnTo>
                  <a:lnTo>
                    <a:pt x="261938" y="88106"/>
                  </a:lnTo>
                  <a:lnTo>
                    <a:pt x="207169" y="73819"/>
                  </a:lnTo>
                  <a:lnTo>
                    <a:pt x="140494" y="54769"/>
                  </a:lnTo>
                  <a:lnTo>
                    <a:pt x="80963" y="28575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2382" y="23812"/>
                  </a:lnTo>
                  <a:lnTo>
                    <a:pt x="21432" y="59531"/>
                  </a:lnTo>
                  <a:lnTo>
                    <a:pt x="61913" y="104775"/>
                  </a:lnTo>
                  <a:lnTo>
                    <a:pt x="154782" y="197644"/>
                  </a:lnTo>
                  <a:lnTo>
                    <a:pt x="233363" y="269081"/>
                  </a:lnTo>
                  <a:lnTo>
                    <a:pt x="300038" y="3214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1">
              <a:extLst>
                <a:ext uri="{FF2B5EF4-FFF2-40B4-BE49-F238E27FC236}">
                  <a16:creationId xmlns:a16="http://schemas.microsoft.com/office/drawing/2014/main" id="{72A5766B-6395-4290-8E1A-E5A0F82E99F3}"/>
                </a:ext>
              </a:extLst>
            </p:cNvPr>
            <p:cNvSpPr/>
            <p:nvPr/>
          </p:nvSpPr>
          <p:spPr>
            <a:xfrm>
              <a:off x="4025901" y="4705351"/>
              <a:ext cx="4187825" cy="601663"/>
            </a:xfrm>
            <a:custGeom>
              <a:avLst/>
              <a:gdLst>
                <a:gd name="connsiteX0" fmla="*/ 1740419 w 4187884"/>
                <a:gd name="connsiteY0" fmla="*/ 220952 h 601668"/>
                <a:gd name="connsiteX1" fmla="*/ 2117736 w 4187884"/>
                <a:gd name="connsiteY1" fmla="*/ 186959 h 601668"/>
                <a:gd name="connsiteX2" fmla="*/ 2467860 w 4187884"/>
                <a:gd name="connsiteY2" fmla="*/ 156366 h 601668"/>
                <a:gd name="connsiteX3" fmla="*/ 2756797 w 4187884"/>
                <a:gd name="connsiteY3" fmla="*/ 132571 h 601668"/>
                <a:gd name="connsiteX4" fmla="*/ 2987946 w 4187884"/>
                <a:gd name="connsiteY4" fmla="*/ 108776 h 601668"/>
                <a:gd name="connsiteX5" fmla="*/ 3113718 w 4187884"/>
                <a:gd name="connsiteY5" fmla="*/ 108776 h 601668"/>
                <a:gd name="connsiteX6" fmla="*/ 3219095 w 4187884"/>
                <a:gd name="connsiteY6" fmla="*/ 105377 h 601668"/>
                <a:gd name="connsiteX7" fmla="*/ 3310875 w 4187884"/>
                <a:gd name="connsiteY7" fmla="*/ 98578 h 601668"/>
                <a:gd name="connsiteX8" fmla="*/ 3412853 w 4187884"/>
                <a:gd name="connsiteY8" fmla="*/ 88381 h 601668"/>
                <a:gd name="connsiteX9" fmla="*/ 3514831 w 4187884"/>
                <a:gd name="connsiteY9" fmla="*/ 74784 h 601668"/>
                <a:gd name="connsiteX10" fmla="*/ 3657600 w 4187884"/>
                <a:gd name="connsiteY10" fmla="*/ 44190 h 601668"/>
                <a:gd name="connsiteX11" fmla="*/ 3725585 w 4187884"/>
                <a:gd name="connsiteY11" fmla="*/ 27194 h 601668"/>
                <a:gd name="connsiteX12" fmla="*/ 3793570 w 4187884"/>
                <a:gd name="connsiteY12" fmla="*/ 3399 h 601668"/>
                <a:gd name="connsiteX13" fmla="*/ 3813965 w 4187884"/>
                <a:gd name="connsiteY13" fmla="*/ 0 h 601668"/>
                <a:gd name="connsiteX14" fmla="*/ 3919342 w 4187884"/>
                <a:gd name="connsiteY14" fmla="*/ 33993 h 601668"/>
                <a:gd name="connsiteX15" fmla="*/ 4041716 w 4187884"/>
                <a:gd name="connsiteY15" fmla="*/ 84981 h 601668"/>
                <a:gd name="connsiteX16" fmla="*/ 4143693 w 4187884"/>
                <a:gd name="connsiteY16" fmla="*/ 132571 h 601668"/>
                <a:gd name="connsiteX17" fmla="*/ 4160689 w 4187884"/>
                <a:gd name="connsiteY17" fmla="*/ 156366 h 601668"/>
                <a:gd name="connsiteX18" fmla="*/ 4181085 w 4187884"/>
                <a:gd name="connsiteY18" fmla="*/ 197157 h 601668"/>
                <a:gd name="connsiteX19" fmla="*/ 4187884 w 4187884"/>
                <a:gd name="connsiteY19" fmla="*/ 231149 h 601668"/>
                <a:gd name="connsiteX20" fmla="*/ 4181085 w 4187884"/>
                <a:gd name="connsiteY20" fmla="*/ 258343 h 601668"/>
                <a:gd name="connsiteX21" fmla="*/ 4167488 w 4187884"/>
                <a:gd name="connsiteY21" fmla="*/ 275340 h 601668"/>
                <a:gd name="connsiteX22" fmla="*/ 4136895 w 4187884"/>
                <a:gd name="connsiteY22" fmla="*/ 285538 h 601668"/>
                <a:gd name="connsiteX23" fmla="*/ 4075708 w 4187884"/>
                <a:gd name="connsiteY23" fmla="*/ 292336 h 601668"/>
                <a:gd name="connsiteX24" fmla="*/ 3888749 w 4187884"/>
                <a:gd name="connsiteY24" fmla="*/ 282138 h 601668"/>
                <a:gd name="connsiteX25" fmla="*/ 3623607 w 4187884"/>
                <a:gd name="connsiteY25" fmla="*/ 271941 h 601668"/>
                <a:gd name="connsiteX26" fmla="*/ 3385659 w 4187884"/>
                <a:gd name="connsiteY26" fmla="*/ 268541 h 601668"/>
                <a:gd name="connsiteX27" fmla="*/ 3049133 w 4187884"/>
                <a:gd name="connsiteY27" fmla="*/ 268541 h 601668"/>
                <a:gd name="connsiteX28" fmla="*/ 2947155 w 4187884"/>
                <a:gd name="connsiteY28" fmla="*/ 268541 h 601668"/>
                <a:gd name="connsiteX29" fmla="*/ 2743200 w 4187884"/>
                <a:gd name="connsiteY29" fmla="*/ 288937 h 601668"/>
                <a:gd name="connsiteX30" fmla="*/ 2464460 w 4187884"/>
                <a:gd name="connsiteY30" fmla="*/ 302534 h 601668"/>
                <a:gd name="connsiteX31" fmla="*/ 2066747 w 4187884"/>
                <a:gd name="connsiteY31" fmla="*/ 333127 h 601668"/>
                <a:gd name="connsiteX32" fmla="*/ 1747217 w 4187884"/>
                <a:gd name="connsiteY32" fmla="*/ 363720 h 601668"/>
                <a:gd name="connsiteX33" fmla="*/ 1587452 w 4187884"/>
                <a:gd name="connsiteY33" fmla="*/ 380717 h 601668"/>
                <a:gd name="connsiteX34" fmla="*/ 1383497 w 4187884"/>
                <a:gd name="connsiteY34" fmla="*/ 397713 h 601668"/>
                <a:gd name="connsiteX35" fmla="*/ 1179542 w 4187884"/>
                <a:gd name="connsiteY35" fmla="*/ 424907 h 601668"/>
                <a:gd name="connsiteX36" fmla="*/ 1009579 w 4187884"/>
                <a:gd name="connsiteY36" fmla="*/ 452101 h 601668"/>
                <a:gd name="connsiteX37" fmla="*/ 853213 w 4187884"/>
                <a:gd name="connsiteY37" fmla="*/ 486094 h 601668"/>
                <a:gd name="connsiteX38" fmla="*/ 734239 w 4187884"/>
                <a:gd name="connsiteY38" fmla="*/ 513288 h 601668"/>
                <a:gd name="connsiteX39" fmla="*/ 642459 w 4187884"/>
                <a:gd name="connsiteY39" fmla="*/ 540482 h 601668"/>
                <a:gd name="connsiteX40" fmla="*/ 530284 w 4187884"/>
                <a:gd name="connsiteY40" fmla="*/ 577874 h 601668"/>
                <a:gd name="connsiteX41" fmla="*/ 482694 w 4187884"/>
                <a:gd name="connsiteY41" fmla="*/ 598269 h 601668"/>
                <a:gd name="connsiteX42" fmla="*/ 452101 w 4187884"/>
                <a:gd name="connsiteY42" fmla="*/ 601668 h 601668"/>
                <a:gd name="connsiteX43" fmla="*/ 390914 w 4187884"/>
                <a:gd name="connsiteY43" fmla="*/ 591471 h 601668"/>
                <a:gd name="connsiteX44" fmla="*/ 319530 w 4187884"/>
                <a:gd name="connsiteY44" fmla="*/ 571075 h 601668"/>
                <a:gd name="connsiteX45" fmla="*/ 254944 w 4187884"/>
                <a:gd name="connsiteY45" fmla="*/ 533683 h 601668"/>
                <a:gd name="connsiteX46" fmla="*/ 200556 w 4187884"/>
                <a:gd name="connsiteY46" fmla="*/ 486094 h 601668"/>
                <a:gd name="connsiteX47" fmla="*/ 125772 w 4187884"/>
                <a:gd name="connsiteY47" fmla="*/ 411310 h 601668"/>
                <a:gd name="connsiteX48" fmla="*/ 71384 w 4187884"/>
                <a:gd name="connsiteY48" fmla="*/ 356922 h 601668"/>
                <a:gd name="connsiteX49" fmla="*/ 37391 w 4187884"/>
                <a:gd name="connsiteY49" fmla="*/ 312732 h 601668"/>
                <a:gd name="connsiteX50" fmla="*/ 13597 w 4187884"/>
                <a:gd name="connsiteY50" fmla="*/ 268541 h 601668"/>
                <a:gd name="connsiteX51" fmla="*/ 3399 w 4187884"/>
                <a:gd name="connsiteY51" fmla="*/ 237948 h 601668"/>
                <a:gd name="connsiteX52" fmla="*/ 0 w 4187884"/>
                <a:gd name="connsiteY52" fmla="*/ 214153 h 601668"/>
                <a:gd name="connsiteX53" fmla="*/ 0 w 4187884"/>
                <a:gd name="connsiteY53" fmla="*/ 197157 h 601668"/>
                <a:gd name="connsiteX54" fmla="*/ 10197 w 4187884"/>
                <a:gd name="connsiteY54" fmla="*/ 190358 h 601668"/>
                <a:gd name="connsiteX55" fmla="*/ 78182 w 4187884"/>
                <a:gd name="connsiteY55" fmla="*/ 220952 h 601668"/>
                <a:gd name="connsiteX56" fmla="*/ 149567 w 4187884"/>
                <a:gd name="connsiteY56" fmla="*/ 254944 h 601668"/>
                <a:gd name="connsiteX57" fmla="*/ 220951 w 4187884"/>
                <a:gd name="connsiteY57" fmla="*/ 282138 h 601668"/>
                <a:gd name="connsiteX58" fmla="*/ 292336 w 4187884"/>
                <a:gd name="connsiteY58" fmla="*/ 299135 h 601668"/>
                <a:gd name="connsiteX59" fmla="*/ 384116 w 4187884"/>
                <a:gd name="connsiteY59" fmla="*/ 305933 h 601668"/>
                <a:gd name="connsiteX60" fmla="*/ 503089 w 4187884"/>
                <a:gd name="connsiteY60" fmla="*/ 312732 h 601668"/>
                <a:gd name="connsiteX61" fmla="*/ 666254 w 4187884"/>
                <a:gd name="connsiteY61" fmla="*/ 305933 h 601668"/>
                <a:gd name="connsiteX62" fmla="*/ 894004 w 4187884"/>
                <a:gd name="connsiteY62" fmla="*/ 292336 h 601668"/>
                <a:gd name="connsiteX63" fmla="*/ 1247527 w 4187884"/>
                <a:gd name="connsiteY63" fmla="*/ 265142 h 601668"/>
                <a:gd name="connsiteX64" fmla="*/ 1740419 w 4187884"/>
                <a:gd name="connsiteY64" fmla="*/ 220952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87884" h="601668">
                  <a:moveTo>
                    <a:pt x="1740419" y="220952"/>
                  </a:moveTo>
                  <a:lnTo>
                    <a:pt x="2117736" y="186959"/>
                  </a:lnTo>
                  <a:lnTo>
                    <a:pt x="2467860" y="156366"/>
                  </a:lnTo>
                  <a:lnTo>
                    <a:pt x="2756797" y="132571"/>
                  </a:lnTo>
                  <a:lnTo>
                    <a:pt x="2987946" y="108776"/>
                  </a:lnTo>
                  <a:lnTo>
                    <a:pt x="3113718" y="108776"/>
                  </a:lnTo>
                  <a:lnTo>
                    <a:pt x="3219095" y="105377"/>
                  </a:lnTo>
                  <a:lnTo>
                    <a:pt x="3310875" y="98578"/>
                  </a:lnTo>
                  <a:lnTo>
                    <a:pt x="3412853" y="88381"/>
                  </a:lnTo>
                  <a:lnTo>
                    <a:pt x="3514831" y="74784"/>
                  </a:lnTo>
                  <a:lnTo>
                    <a:pt x="3657600" y="44190"/>
                  </a:lnTo>
                  <a:lnTo>
                    <a:pt x="3725585" y="27194"/>
                  </a:lnTo>
                  <a:lnTo>
                    <a:pt x="3793570" y="3399"/>
                  </a:lnTo>
                  <a:lnTo>
                    <a:pt x="3813965" y="0"/>
                  </a:lnTo>
                  <a:lnTo>
                    <a:pt x="3919342" y="33993"/>
                  </a:lnTo>
                  <a:lnTo>
                    <a:pt x="4041716" y="84981"/>
                  </a:lnTo>
                  <a:lnTo>
                    <a:pt x="4143693" y="132571"/>
                  </a:lnTo>
                  <a:lnTo>
                    <a:pt x="4160689" y="156366"/>
                  </a:lnTo>
                  <a:lnTo>
                    <a:pt x="4181085" y="197157"/>
                  </a:lnTo>
                  <a:lnTo>
                    <a:pt x="4187884" y="231149"/>
                  </a:lnTo>
                  <a:lnTo>
                    <a:pt x="4181085" y="258343"/>
                  </a:lnTo>
                  <a:lnTo>
                    <a:pt x="4167488" y="275340"/>
                  </a:lnTo>
                  <a:lnTo>
                    <a:pt x="4136895" y="285538"/>
                  </a:lnTo>
                  <a:lnTo>
                    <a:pt x="4075708" y="292336"/>
                  </a:lnTo>
                  <a:lnTo>
                    <a:pt x="3888749" y="282138"/>
                  </a:lnTo>
                  <a:lnTo>
                    <a:pt x="3623607" y="271941"/>
                  </a:lnTo>
                  <a:lnTo>
                    <a:pt x="3385659" y="268541"/>
                  </a:lnTo>
                  <a:lnTo>
                    <a:pt x="3049133" y="268541"/>
                  </a:lnTo>
                  <a:lnTo>
                    <a:pt x="2947155" y="268541"/>
                  </a:lnTo>
                  <a:lnTo>
                    <a:pt x="2743200" y="288937"/>
                  </a:lnTo>
                  <a:lnTo>
                    <a:pt x="2464460" y="302534"/>
                  </a:lnTo>
                  <a:lnTo>
                    <a:pt x="2066747" y="333127"/>
                  </a:lnTo>
                  <a:lnTo>
                    <a:pt x="1747217" y="363720"/>
                  </a:lnTo>
                  <a:lnTo>
                    <a:pt x="1587452" y="380717"/>
                  </a:lnTo>
                  <a:lnTo>
                    <a:pt x="1383497" y="397713"/>
                  </a:lnTo>
                  <a:lnTo>
                    <a:pt x="1179542" y="424907"/>
                  </a:lnTo>
                  <a:lnTo>
                    <a:pt x="1009579" y="452101"/>
                  </a:lnTo>
                  <a:lnTo>
                    <a:pt x="853213" y="486094"/>
                  </a:lnTo>
                  <a:lnTo>
                    <a:pt x="734239" y="513288"/>
                  </a:lnTo>
                  <a:lnTo>
                    <a:pt x="642459" y="540482"/>
                  </a:lnTo>
                  <a:lnTo>
                    <a:pt x="530284" y="577874"/>
                  </a:lnTo>
                  <a:lnTo>
                    <a:pt x="482694" y="598269"/>
                  </a:lnTo>
                  <a:lnTo>
                    <a:pt x="452101" y="601668"/>
                  </a:lnTo>
                  <a:lnTo>
                    <a:pt x="390914" y="591471"/>
                  </a:lnTo>
                  <a:lnTo>
                    <a:pt x="319530" y="571075"/>
                  </a:lnTo>
                  <a:lnTo>
                    <a:pt x="254944" y="533683"/>
                  </a:lnTo>
                  <a:lnTo>
                    <a:pt x="200556" y="486094"/>
                  </a:lnTo>
                  <a:lnTo>
                    <a:pt x="125772" y="411310"/>
                  </a:lnTo>
                  <a:lnTo>
                    <a:pt x="71384" y="356922"/>
                  </a:lnTo>
                  <a:lnTo>
                    <a:pt x="37391" y="312732"/>
                  </a:lnTo>
                  <a:lnTo>
                    <a:pt x="13597" y="268541"/>
                  </a:lnTo>
                  <a:lnTo>
                    <a:pt x="3399" y="237948"/>
                  </a:lnTo>
                  <a:lnTo>
                    <a:pt x="0" y="214153"/>
                  </a:lnTo>
                  <a:lnTo>
                    <a:pt x="0" y="197157"/>
                  </a:lnTo>
                  <a:lnTo>
                    <a:pt x="10197" y="190358"/>
                  </a:lnTo>
                  <a:lnTo>
                    <a:pt x="78182" y="220952"/>
                  </a:lnTo>
                  <a:lnTo>
                    <a:pt x="149567" y="254944"/>
                  </a:lnTo>
                  <a:lnTo>
                    <a:pt x="220951" y="282138"/>
                  </a:lnTo>
                  <a:lnTo>
                    <a:pt x="292336" y="299135"/>
                  </a:lnTo>
                  <a:lnTo>
                    <a:pt x="384116" y="305933"/>
                  </a:lnTo>
                  <a:lnTo>
                    <a:pt x="503089" y="312732"/>
                  </a:lnTo>
                  <a:lnTo>
                    <a:pt x="666254" y="305933"/>
                  </a:lnTo>
                  <a:lnTo>
                    <a:pt x="894004" y="292336"/>
                  </a:lnTo>
                  <a:lnTo>
                    <a:pt x="1247527" y="265142"/>
                  </a:lnTo>
                  <a:lnTo>
                    <a:pt x="1740419" y="22095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8">
              <a:extLst>
                <a:ext uri="{FF2B5EF4-FFF2-40B4-BE49-F238E27FC236}">
                  <a16:creationId xmlns:a16="http://schemas.microsoft.com/office/drawing/2014/main" id="{94160E9E-0244-4A55-A122-C3D280083529}"/>
                </a:ext>
              </a:extLst>
            </p:cNvPr>
            <p:cNvSpPr/>
            <p:nvPr/>
          </p:nvSpPr>
          <p:spPr>
            <a:xfrm>
              <a:off x="6738939" y="1400175"/>
              <a:ext cx="657225" cy="744538"/>
            </a:xfrm>
            <a:custGeom>
              <a:avLst/>
              <a:gdLst>
                <a:gd name="connsiteX0" fmla="*/ 238125 w 657225"/>
                <a:gd name="connsiteY0" fmla="*/ 392906 h 745331"/>
                <a:gd name="connsiteX1" fmla="*/ 283368 w 657225"/>
                <a:gd name="connsiteY1" fmla="*/ 328613 h 745331"/>
                <a:gd name="connsiteX2" fmla="*/ 321468 w 657225"/>
                <a:gd name="connsiteY2" fmla="*/ 269081 h 745331"/>
                <a:gd name="connsiteX3" fmla="*/ 333375 w 657225"/>
                <a:gd name="connsiteY3" fmla="*/ 242888 h 745331"/>
                <a:gd name="connsiteX4" fmla="*/ 335756 w 657225"/>
                <a:gd name="connsiteY4" fmla="*/ 219075 h 745331"/>
                <a:gd name="connsiteX5" fmla="*/ 333375 w 657225"/>
                <a:gd name="connsiteY5" fmla="*/ 185738 h 745331"/>
                <a:gd name="connsiteX6" fmla="*/ 326231 w 657225"/>
                <a:gd name="connsiteY6" fmla="*/ 150019 h 745331"/>
                <a:gd name="connsiteX7" fmla="*/ 319087 w 657225"/>
                <a:gd name="connsiteY7" fmla="*/ 128588 h 745331"/>
                <a:gd name="connsiteX8" fmla="*/ 304800 w 657225"/>
                <a:gd name="connsiteY8" fmla="*/ 104775 h 745331"/>
                <a:gd name="connsiteX9" fmla="*/ 283368 w 657225"/>
                <a:gd name="connsiteY9" fmla="*/ 80963 h 745331"/>
                <a:gd name="connsiteX10" fmla="*/ 264318 w 657225"/>
                <a:gd name="connsiteY10" fmla="*/ 64294 h 745331"/>
                <a:gd name="connsiteX11" fmla="*/ 242887 w 657225"/>
                <a:gd name="connsiteY11" fmla="*/ 42863 h 745331"/>
                <a:gd name="connsiteX12" fmla="*/ 235743 w 657225"/>
                <a:gd name="connsiteY12" fmla="*/ 21431 h 745331"/>
                <a:gd name="connsiteX13" fmla="*/ 240506 w 657225"/>
                <a:gd name="connsiteY13" fmla="*/ 9525 h 745331"/>
                <a:gd name="connsiteX14" fmla="*/ 250031 w 657225"/>
                <a:gd name="connsiteY14" fmla="*/ 2381 h 745331"/>
                <a:gd name="connsiteX15" fmla="*/ 290512 w 657225"/>
                <a:gd name="connsiteY15" fmla="*/ 0 h 745331"/>
                <a:gd name="connsiteX16" fmla="*/ 369093 w 657225"/>
                <a:gd name="connsiteY16" fmla="*/ 9525 h 745331"/>
                <a:gd name="connsiteX17" fmla="*/ 440531 w 657225"/>
                <a:gd name="connsiteY17" fmla="*/ 28575 h 745331"/>
                <a:gd name="connsiteX18" fmla="*/ 497681 w 657225"/>
                <a:gd name="connsiteY18" fmla="*/ 52388 h 745331"/>
                <a:gd name="connsiteX19" fmla="*/ 552450 w 657225"/>
                <a:gd name="connsiteY19" fmla="*/ 85725 h 745331"/>
                <a:gd name="connsiteX20" fmla="*/ 604837 w 657225"/>
                <a:gd name="connsiteY20" fmla="*/ 128588 h 745331"/>
                <a:gd name="connsiteX21" fmla="*/ 628650 w 657225"/>
                <a:gd name="connsiteY21" fmla="*/ 154781 h 745331"/>
                <a:gd name="connsiteX22" fmla="*/ 650081 w 657225"/>
                <a:gd name="connsiteY22" fmla="*/ 183356 h 745331"/>
                <a:gd name="connsiteX23" fmla="*/ 657225 w 657225"/>
                <a:gd name="connsiteY23" fmla="*/ 211931 h 745331"/>
                <a:gd name="connsiteX24" fmla="*/ 657225 w 657225"/>
                <a:gd name="connsiteY24" fmla="*/ 235744 h 745331"/>
                <a:gd name="connsiteX25" fmla="*/ 650081 w 657225"/>
                <a:gd name="connsiteY25" fmla="*/ 259556 h 745331"/>
                <a:gd name="connsiteX26" fmla="*/ 631031 w 657225"/>
                <a:gd name="connsiteY26" fmla="*/ 283369 h 745331"/>
                <a:gd name="connsiteX27" fmla="*/ 604837 w 657225"/>
                <a:gd name="connsiteY27" fmla="*/ 297656 h 745331"/>
                <a:gd name="connsiteX28" fmla="*/ 576262 w 657225"/>
                <a:gd name="connsiteY28" fmla="*/ 309563 h 745331"/>
                <a:gd name="connsiteX29" fmla="*/ 502443 w 657225"/>
                <a:gd name="connsiteY29" fmla="*/ 371475 h 745331"/>
                <a:gd name="connsiteX30" fmla="*/ 364331 w 657225"/>
                <a:gd name="connsiteY30" fmla="*/ 495300 h 745331"/>
                <a:gd name="connsiteX31" fmla="*/ 207168 w 657225"/>
                <a:gd name="connsiteY31" fmla="*/ 635794 h 745331"/>
                <a:gd name="connsiteX32" fmla="*/ 90487 w 657225"/>
                <a:gd name="connsiteY32" fmla="*/ 745331 h 745331"/>
                <a:gd name="connsiteX33" fmla="*/ 0 w 657225"/>
                <a:gd name="connsiteY33" fmla="*/ 745331 h 745331"/>
                <a:gd name="connsiteX34" fmla="*/ 52387 w 657225"/>
                <a:gd name="connsiteY34" fmla="*/ 631031 h 745331"/>
                <a:gd name="connsiteX35" fmla="*/ 130968 w 657225"/>
                <a:gd name="connsiteY35" fmla="*/ 535781 h 745331"/>
                <a:gd name="connsiteX36" fmla="*/ 238125 w 657225"/>
                <a:gd name="connsiteY36" fmla="*/ 39290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7225" h="745331">
                  <a:moveTo>
                    <a:pt x="238125" y="392906"/>
                  </a:moveTo>
                  <a:lnTo>
                    <a:pt x="283368" y="328613"/>
                  </a:lnTo>
                  <a:lnTo>
                    <a:pt x="321468" y="269081"/>
                  </a:lnTo>
                  <a:lnTo>
                    <a:pt x="333375" y="242888"/>
                  </a:lnTo>
                  <a:lnTo>
                    <a:pt x="335756" y="219075"/>
                  </a:lnTo>
                  <a:lnTo>
                    <a:pt x="333375" y="185738"/>
                  </a:lnTo>
                  <a:lnTo>
                    <a:pt x="326231" y="150019"/>
                  </a:lnTo>
                  <a:lnTo>
                    <a:pt x="319087" y="128588"/>
                  </a:lnTo>
                  <a:lnTo>
                    <a:pt x="304800" y="104775"/>
                  </a:lnTo>
                  <a:lnTo>
                    <a:pt x="283368" y="80963"/>
                  </a:lnTo>
                  <a:lnTo>
                    <a:pt x="264318" y="64294"/>
                  </a:lnTo>
                  <a:lnTo>
                    <a:pt x="242887" y="42863"/>
                  </a:lnTo>
                  <a:lnTo>
                    <a:pt x="235743" y="21431"/>
                  </a:lnTo>
                  <a:lnTo>
                    <a:pt x="240506" y="9525"/>
                  </a:lnTo>
                  <a:lnTo>
                    <a:pt x="250031" y="2381"/>
                  </a:lnTo>
                  <a:lnTo>
                    <a:pt x="290512" y="0"/>
                  </a:lnTo>
                  <a:lnTo>
                    <a:pt x="369093" y="9525"/>
                  </a:lnTo>
                  <a:lnTo>
                    <a:pt x="440531" y="28575"/>
                  </a:lnTo>
                  <a:lnTo>
                    <a:pt x="497681" y="52388"/>
                  </a:lnTo>
                  <a:lnTo>
                    <a:pt x="552450" y="85725"/>
                  </a:lnTo>
                  <a:lnTo>
                    <a:pt x="604837" y="128588"/>
                  </a:lnTo>
                  <a:lnTo>
                    <a:pt x="628650" y="154781"/>
                  </a:lnTo>
                  <a:lnTo>
                    <a:pt x="650081" y="183356"/>
                  </a:lnTo>
                  <a:lnTo>
                    <a:pt x="657225" y="211931"/>
                  </a:lnTo>
                  <a:lnTo>
                    <a:pt x="657225" y="235744"/>
                  </a:lnTo>
                  <a:lnTo>
                    <a:pt x="650081" y="259556"/>
                  </a:lnTo>
                  <a:lnTo>
                    <a:pt x="631031" y="283369"/>
                  </a:lnTo>
                  <a:lnTo>
                    <a:pt x="604837" y="297656"/>
                  </a:lnTo>
                  <a:lnTo>
                    <a:pt x="576262" y="309563"/>
                  </a:lnTo>
                  <a:lnTo>
                    <a:pt x="502443" y="371475"/>
                  </a:lnTo>
                  <a:lnTo>
                    <a:pt x="364331" y="495300"/>
                  </a:lnTo>
                  <a:lnTo>
                    <a:pt x="207168" y="635794"/>
                  </a:lnTo>
                  <a:lnTo>
                    <a:pt x="90487" y="745331"/>
                  </a:lnTo>
                  <a:lnTo>
                    <a:pt x="0" y="745331"/>
                  </a:lnTo>
                  <a:lnTo>
                    <a:pt x="52387" y="631031"/>
                  </a:lnTo>
                  <a:lnTo>
                    <a:pt x="130968" y="535781"/>
                  </a:lnTo>
                  <a:lnTo>
                    <a:pt x="238125" y="3929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4CCE4F1D-61C1-4466-9342-852FBB89A3D8}"/>
                </a:ext>
              </a:extLst>
            </p:cNvPr>
            <p:cNvSpPr/>
            <p:nvPr/>
          </p:nvSpPr>
          <p:spPr>
            <a:xfrm>
              <a:off x="5418139" y="1951038"/>
              <a:ext cx="2420937" cy="392112"/>
            </a:xfrm>
            <a:custGeom>
              <a:avLst/>
              <a:gdLst>
                <a:gd name="connsiteX0" fmla="*/ 1023937 w 2421731"/>
                <a:gd name="connsiteY0" fmla="*/ 128587 h 392906"/>
                <a:gd name="connsiteX1" fmla="*/ 885825 w 2421731"/>
                <a:gd name="connsiteY1" fmla="*/ 140494 h 392906"/>
                <a:gd name="connsiteX2" fmla="*/ 833437 w 2421731"/>
                <a:gd name="connsiteY2" fmla="*/ 140494 h 392906"/>
                <a:gd name="connsiteX3" fmla="*/ 707231 w 2421731"/>
                <a:gd name="connsiteY3" fmla="*/ 161925 h 392906"/>
                <a:gd name="connsiteX4" fmla="*/ 564356 w 2421731"/>
                <a:gd name="connsiteY4" fmla="*/ 185737 h 392906"/>
                <a:gd name="connsiteX5" fmla="*/ 442912 w 2421731"/>
                <a:gd name="connsiteY5" fmla="*/ 202406 h 392906"/>
                <a:gd name="connsiteX6" fmla="*/ 378619 w 2421731"/>
                <a:gd name="connsiteY6" fmla="*/ 209550 h 392906"/>
                <a:gd name="connsiteX7" fmla="*/ 328612 w 2421731"/>
                <a:gd name="connsiteY7" fmla="*/ 211931 h 392906"/>
                <a:gd name="connsiteX8" fmla="*/ 278606 w 2421731"/>
                <a:gd name="connsiteY8" fmla="*/ 211931 h 392906"/>
                <a:gd name="connsiteX9" fmla="*/ 230981 w 2421731"/>
                <a:gd name="connsiteY9" fmla="*/ 207169 h 392906"/>
                <a:gd name="connsiteX10" fmla="*/ 183356 w 2421731"/>
                <a:gd name="connsiteY10" fmla="*/ 202406 h 392906"/>
                <a:gd name="connsiteX11" fmla="*/ 121444 w 2421731"/>
                <a:gd name="connsiteY11" fmla="*/ 185737 h 392906"/>
                <a:gd name="connsiteX12" fmla="*/ 73819 w 2421731"/>
                <a:gd name="connsiteY12" fmla="*/ 166687 h 392906"/>
                <a:gd name="connsiteX13" fmla="*/ 40481 w 2421731"/>
                <a:gd name="connsiteY13" fmla="*/ 147637 h 392906"/>
                <a:gd name="connsiteX14" fmla="*/ 16669 w 2421731"/>
                <a:gd name="connsiteY14" fmla="*/ 135731 h 392906"/>
                <a:gd name="connsiteX15" fmla="*/ 4762 w 2421731"/>
                <a:gd name="connsiteY15" fmla="*/ 140494 h 392906"/>
                <a:gd name="connsiteX16" fmla="*/ 0 w 2421731"/>
                <a:gd name="connsiteY16" fmla="*/ 157162 h 392906"/>
                <a:gd name="connsiteX17" fmla="*/ 9525 w 2421731"/>
                <a:gd name="connsiteY17" fmla="*/ 183356 h 392906"/>
                <a:gd name="connsiteX18" fmla="*/ 33337 w 2421731"/>
                <a:gd name="connsiteY18" fmla="*/ 219075 h 392906"/>
                <a:gd name="connsiteX19" fmla="*/ 78581 w 2421731"/>
                <a:gd name="connsiteY19" fmla="*/ 259556 h 392906"/>
                <a:gd name="connsiteX20" fmla="*/ 140494 w 2421731"/>
                <a:gd name="connsiteY20" fmla="*/ 309562 h 392906"/>
                <a:gd name="connsiteX21" fmla="*/ 192881 w 2421731"/>
                <a:gd name="connsiteY21" fmla="*/ 345281 h 392906"/>
                <a:gd name="connsiteX22" fmla="*/ 221456 w 2421731"/>
                <a:gd name="connsiteY22" fmla="*/ 361950 h 392906"/>
                <a:gd name="connsiteX23" fmla="*/ 257175 w 2421731"/>
                <a:gd name="connsiteY23" fmla="*/ 378619 h 392906"/>
                <a:gd name="connsiteX24" fmla="*/ 295275 w 2421731"/>
                <a:gd name="connsiteY24" fmla="*/ 388144 h 392906"/>
                <a:gd name="connsiteX25" fmla="*/ 342900 w 2421731"/>
                <a:gd name="connsiteY25" fmla="*/ 392906 h 392906"/>
                <a:gd name="connsiteX26" fmla="*/ 392906 w 2421731"/>
                <a:gd name="connsiteY26" fmla="*/ 390525 h 392906"/>
                <a:gd name="connsiteX27" fmla="*/ 481012 w 2421731"/>
                <a:gd name="connsiteY27" fmla="*/ 378619 h 392906"/>
                <a:gd name="connsiteX28" fmla="*/ 583406 w 2421731"/>
                <a:gd name="connsiteY28" fmla="*/ 352425 h 392906"/>
                <a:gd name="connsiteX29" fmla="*/ 657225 w 2421731"/>
                <a:gd name="connsiteY29" fmla="*/ 335756 h 392906"/>
                <a:gd name="connsiteX30" fmla="*/ 735806 w 2421731"/>
                <a:gd name="connsiteY30" fmla="*/ 316706 h 392906"/>
                <a:gd name="connsiteX31" fmla="*/ 876300 w 2421731"/>
                <a:gd name="connsiteY31" fmla="*/ 295275 h 392906"/>
                <a:gd name="connsiteX32" fmla="*/ 1040606 w 2421731"/>
                <a:gd name="connsiteY32" fmla="*/ 276225 h 392906"/>
                <a:gd name="connsiteX33" fmla="*/ 1290637 w 2421731"/>
                <a:gd name="connsiteY33" fmla="*/ 250031 h 392906"/>
                <a:gd name="connsiteX34" fmla="*/ 1488281 w 2421731"/>
                <a:gd name="connsiteY34" fmla="*/ 235744 h 392906"/>
                <a:gd name="connsiteX35" fmla="*/ 1735931 w 2421731"/>
                <a:gd name="connsiteY35" fmla="*/ 221456 h 392906"/>
                <a:gd name="connsiteX36" fmla="*/ 1857375 w 2421731"/>
                <a:gd name="connsiteY36" fmla="*/ 221456 h 392906"/>
                <a:gd name="connsiteX37" fmla="*/ 2009775 w 2421731"/>
                <a:gd name="connsiteY37" fmla="*/ 228600 h 392906"/>
                <a:gd name="connsiteX38" fmla="*/ 2100262 w 2421731"/>
                <a:gd name="connsiteY38" fmla="*/ 233362 h 392906"/>
                <a:gd name="connsiteX39" fmla="*/ 2200275 w 2421731"/>
                <a:gd name="connsiteY39" fmla="*/ 233362 h 392906"/>
                <a:gd name="connsiteX40" fmla="*/ 2264569 w 2421731"/>
                <a:gd name="connsiteY40" fmla="*/ 228600 h 392906"/>
                <a:gd name="connsiteX41" fmla="*/ 2343150 w 2421731"/>
                <a:gd name="connsiteY41" fmla="*/ 216694 h 392906"/>
                <a:gd name="connsiteX42" fmla="*/ 2381250 w 2421731"/>
                <a:gd name="connsiteY42" fmla="*/ 204787 h 392906"/>
                <a:gd name="connsiteX43" fmla="*/ 2405062 w 2421731"/>
                <a:gd name="connsiteY43" fmla="*/ 192881 h 392906"/>
                <a:gd name="connsiteX44" fmla="*/ 2419350 w 2421731"/>
                <a:gd name="connsiteY44" fmla="*/ 173831 h 392906"/>
                <a:gd name="connsiteX45" fmla="*/ 2421731 w 2421731"/>
                <a:gd name="connsiteY45" fmla="*/ 159544 h 392906"/>
                <a:gd name="connsiteX46" fmla="*/ 2416969 w 2421731"/>
                <a:gd name="connsiteY46" fmla="*/ 142875 h 392906"/>
                <a:gd name="connsiteX47" fmla="*/ 2405062 w 2421731"/>
                <a:gd name="connsiteY47" fmla="*/ 123825 h 392906"/>
                <a:gd name="connsiteX48" fmla="*/ 2381250 w 2421731"/>
                <a:gd name="connsiteY48" fmla="*/ 100012 h 392906"/>
                <a:gd name="connsiteX49" fmla="*/ 2343150 w 2421731"/>
                <a:gd name="connsiteY49" fmla="*/ 71437 h 392906"/>
                <a:gd name="connsiteX50" fmla="*/ 2302669 w 2421731"/>
                <a:gd name="connsiteY50" fmla="*/ 45244 h 392906"/>
                <a:gd name="connsiteX51" fmla="*/ 2252662 w 2421731"/>
                <a:gd name="connsiteY51" fmla="*/ 19050 h 392906"/>
                <a:gd name="connsiteX52" fmla="*/ 2202656 w 2421731"/>
                <a:gd name="connsiteY52" fmla="*/ 2381 h 392906"/>
                <a:gd name="connsiteX53" fmla="*/ 2162175 w 2421731"/>
                <a:gd name="connsiteY53" fmla="*/ 0 h 392906"/>
                <a:gd name="connsiteX54" fmla="*/ 2131219 w 2421731"/>
                <a:gd name="connsiteY54" fmla="*/ 4762 h 392906"/>
                <a:gd name="connsiteX55" fmla="*/ 2076450 w 2421731"/>
                <a:gd name="connsiteY55" fmla="*/ 21431 h 392906"/>
                <a:gd name="connsiteX56" fmla="*/ 1981200 w 2421731"/>
                <a:gd name="connsiteY56" fmla="*/ 47625 h 392906"/>
                <a:gd name="connsiteX57" fmla="*/ 1928812 w 2421731"/>
                <a:gd name="connsiteY57" fmla="*/ 57150 h 392906"/>
                <a:gd name="connsiteX58" fmla="*/ 1750219 w 2421731"/>
                <a:gd name="connsiteY58" fmla="*/ 78581 h 392906"/>
                <a:gd name="connsiteX59" fmla="*/ 1614487 w 2421731"/>
                <a:gd name="connsiteY59" fmla="*/ 88106 h 392906"/>
                <a:gd name="connsiteX60" fmla="*/ 1471612 w 2421731"/>
                <a:gd name="connsiteY60" fmla="*/ 95250 h 392906"/>
                <a:gd name="connsiteX61" fmla="*/ 1381125 w 2421731"/>
                <a:gd name="connsiteY61" fmla="*/ 92869 h 392906"/>
                <a:gd name="connsiteX62" fmla="*/ 1207294 w 2421731"/>
                <a:gd name="connsiteY62" fmla="*/ 109537 h 392906"/>
                <a:gd name="connsiteX63" fmla="*/ 1023937 w 2421731"/>
                <a:gd name="connsiteY63" fmla="*/ 1285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1731" h="392906">
                  <a:moveTo>
                    <a:pt x="1023937" y="128587"/>
                  </a:moveTo>
                  <a:lnTo>
                    <a:pt x="885825" y="140494"/>
                  </a:lnTo>
                  <a:lnTo>
                    <a:pt x="833437" y="140494"/>
                  </a:lnTo>
                  <a:lnTo>
                    <a:pt x="707231" y="161925"/>
                  </a:lnTo>
                  <a:lnTo>
                    <a:pt x="564356" y="185737"/>
                  </a:lnTo>
                  <a:lnTo>
                    <a:pt x="442912" y="202406"/>
                  </a:lnTo>
                  <a:lnTo>
                    <a:pt x="378619" y="209550"/>
                  </a:lnTo>
                  <a:lnTo>
                    <a:pt x="328612" y="211931"/>
                  </a:lnTo>
                  <a:lnTo>
                    <a:pt x="278606" y="211931"/>
                  </a:lnTo>
                  <a:lnTo>
                    <a:pt x="230981" y="207169"/>
                  </a:lnTo>
                  <a:lnTo>
                    <a:pt x="183356" y="202406"/>
                  </a:lnTo>
                  <a:lnTo>
                    <a:pt x="121444" y="185737"/>
                  </a:lnTo>
                  <a:lnTo>
                    <a:pt x="73819" y="166687"/>
                  </a:lnTo>
                  <a:lnTo>
                    <a:pt x="40481" y="147637"/>
                  </a:lnTo>
                  <a:lnTo>
                    <a:pt x="16669" y="135731"/>
                  </a:lnTo>
                  <a:lnTo>
                    <a:pt x="4762" y="140494"/>
                  </a:lnTo>
                  <a:lnTo>
                    <a:pt x="0" y="157162"/>
                  </a:lnTo>
                  <a:lnTo>
                    <a:pt x="9525" y="183356"/>
                  </a:lnTo>
                  <a:lnTo>
                    <a:pt x="33337" y="219075"/>
                  </a:lnTo>
                  <a:lnTo>
                    <a:pt x="78581" y="259556"/>
                  </a:lnTo>
                  <a:lnTo>
                    <a:pt x="140494" y="309562"/>
                  </a:lnTo>
                  <a:lnTo>
                    <a:pt x="192881" y="345281"/>
                  </a:lnTo>
                  <a:lnTo>
                    <a:pt x="221456" y="361950"/>
                  </a:lnTo>
                  <a:lnTo>
                    <a:pt x="257175" y="378619"/>
                  </a:lnTo>
                  <a:lnTo>
                    <a:pt x="295275" y="388144"/>
                  </a:lnTo>
                  <a:lnTo>
                    <a:pt x="342900" y="392906"/>
                  </a:lnTo>
                  <a:lnTo>
                    <a:pt x="392906" y="390525"/>
                  </a:lnTo>
                  <a:lnTo>
                    <a:pt x="481012" y="378619"/>
                  </a:lnTo>
                  <a:lnTo>
                    <a:pt x="583406" y="352425"/>
                  </a:lnTo>
                  <a:lnTo>
                    <a:pt x="657225" y="335756"/>
                  </a:lnTo>
                  <a:lnTo>
                    <a:pt x="735806" y="316706"/>
                  </a:lnTo>
                  <a:lnTo>
                    <a:pt x="876300" y="295275"/>
                  </a:lnTo>
                  <a:lnTo>
                    <a:pt x="1040606" y="276225"/>
                  </a:lnTo>
                  <a:lnTo>
                    <a:pt x="1290637" y="250031"/>
                  </a:lnTo>
                  <a:lnTo>
                    <a:pt x="1488281" y="235744"/>
                  </a:lnTo>
                  <a:lnTo>
                    <a:pt x="1735931" y="221456"/>
                  </a:lnTo>
                  <a:lnTo>
                    <a:pt x="1857375" y="221456"/>
                  </a:lnTo>
                  <a:lnTo>
                    <a:pt x="2009775" y="228600"/>
                  </a:lnTo>
                  <a:lnTo>
                    <a:pt x="2100262" y="233362"/>
                  </a:lnTo>
                  <a:lnTo>
                    <a:pt x="2200275" y="233362"/>
                  </a:lnTo>
                  <a:lnTo>
                    <a:pt x="2264569" y="228600"/>
                  </a:lnTo>
                  <a:lnTo>
                    <a:pt x="2343150" y="216694"/>
                  </a:lnTo>
                  <a:lnTo>
                    <a:pt x="2381250" y="204787"/>
                  </a:lnTo>
                  <a:lnTo>
                    <a:pt x="2405062" y="192881"/>
                  </a:lnTo>
                  <a:lnTo>
                    <a:pt x="2419350" y="173831"/>
                  </a:lnTo>
                  <a:lnTo>
                    <a:pt x="2421731" y="159544"/>
                  </a:lnTo>
                  <a:lnTo>
                    <a:pt x="2416969" y="142875"/>
                  </a:lnTo>
                  <a:lnTo>
                    <a:pt x="2405062" y="123825"/>
                  </a:lnTo>
                  <a:lnTo>
                    <a:pt x="2381250" y="100012"/>
                  </a:lnTo>
                  <a:lnTo>
                    <a:pt x="2343150" y="71437"/>
                  </a:lnTo>
                  <a:lnTo>
                    <a:pt x="2302669" y="45244"/>
                  </a:lnTo>
                  <a:lnTo>
                    <a:pt x="2252662" y="19050"/>
                  </a:lnTo>
                  <a:lnTo>
                    <a:pt x="2202656" y="2381"/>
                  </a:lnTo>
                  <a:lnTo>
                    <a:pt x="2162175" y="0"/>
                  </a:lnTo>
                  <a:lnTo>
                    <a:pt x="2131219" y="4762"/>
                  </a:lnTo>
                  <a:lnTo>
                    <a:pt x="2076450" y="21431"/>
                  </a:lnTo>
                  <a:lnTo>
                    <a:pt x="1981200" y="47625"/>
                  </a:lnTo>
                  <a:lnTo>
                    <a:pt x="1928812" y="57150"/>
                  </a:lnTo>
                  <a:lnTo>
                    <a:pt x="1750219" y="78581"/>
                  </a:lnTo>
                  <a:lnTo>
                    <a:pt x="1614487" y="88106"/>
                  </a:lnTo>
                  <a:lnTo>
                    <a:pt x="1471612" y="95250"/>
                  </a:lnTo>
                  <a:lnTo>
                    <a:pt x="1381125" y="92869"/>
                  </a:lnTo>
                  <a:lnTo>
                    <a:pt x="1207294" y="109537"/>
                  </a:lnTo>
                  <a:lnTo>
                    <a:pt x="1023937" y="128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0">
              <a:extLst>
                <a:ext uri="{FF2B5EF4-FFF2-40B4-BE49-F238E27FC236}">
                  <a16:creationId xmlns:a16="http://schemas.microsoft.com/office/drawing/2014/main" id="{314ECA32-933C-4843-9CBB-52447F86CB45}"/>
                </a:ext>
              </a:extLst>
            </p:cNvPr>
            <p:cNvSpPr/>
            <p:nvPr/>
          </p:nvSpPr>
          <p:spPr>
            <a:xfrm>
              <a:off x="6307138" y="2162176"/>
              <a:ext cx="438150" cy="561975"/>
            </a:xfrm>
            <a:custGeom>
              <a:avLst/>
              <a:gdLst>
                <a:gd name="connsiteX0" fmla="*/ 128588 w 438150"/>
                <a:gd name="connsiteY0" fmla="*/ 257175 h 561975"/>
                <a:gd name="connsiteX1" fmla="*/ 142875 w 438150"/>
                <a:gd name="connsiteY1" fmla="*/ 204788 h 561975"/>
                <a:gd name="connsiteX2" fmla="*/ 150019 w 438150"/>
                <a:gd name="connsiteY2" fmla="*/ 164306 h 561975"/>
                <a:gd name="connsiteX3" fmla="*/ 157163 w 438150"/>
                <a:gd name="connsiteY3" fmla="*/ 114300 h 561975"/>
                <a:gd name="connsiteX4" fmla="*/ 161925 w 438150"/>
                <a:gd name="connsiteY4" fmla="*/ 30956 h 561975"/>
                <a:gd name="connsiteX5" fmla="*/ 164307 w 438150"/>
                <a:gd name="connsiteY5" fmla="*/ 9525 h 561975"/>
                <a:gd name="connsiteX6" fmla="*/ 342900 w 438150"/>
                <a:gd name="connsiteY6" fmla="*/ 0 h 561975"/>
                <a:gd name="connsiteX7" fmla="*/ 400050 w 438150"/>
                <a:gd name="connsiteY7" fmla="*/ 80963 h 561975"/>
                <a:gd name="connsiteX8" fmla="*/ 431007 w 438150"/>
                <a:gd name="connsiteY8" fmla="*/ 128588 h 561975"/>
                <a:gd name="connsiteX9" fmla="*/ 438150 w 438150"/>
                <a:gd name="connsiteY9" fmla="*/ 145256 h 561975"/>
                <a:gd name="connsiteX10" fmla="*/ 438150 w 438150"/>
                <a:gd name="connsiteY10" fmla="*/ 157163 h 561975"/>
                <a:gd name="connsiteX11" fmla="*/ 428625 w 438150"/>
                <a:gd name="connsiteY11" fmla="*/ 173831 h 561975"/>
                <a:gd name="connsiteX12" fmla="*/ 404813 w 438150"/>
                <a:gd name="connsiteY12" fmla="*/ 192881 h 561975"/>
                <a:gd name="connsiteX13" fmla="*/ 361950 w 438150"/>
                <a:gd name="connsiteY13" fmla="*/ 211931 h 561975"/>
                <a:gd name="connsiteX14" fmla="*/ 333375 w 438150"/>
                <a:gd name="connsiteY14" fmla="*/ 223838 h 561975"/>
                <a:gd name="connsiteX15" fmla="*/ 302419 w 438150"/>
                <a:gd name="connsiteY15" fmla="*/ 264319 h 561975"/>
                <a:gd name="connsiteX16" fmla="*/ 226219 w 438150"/>
                <a:gd name="connsiteY16" fmla="*/ 357188 h 561975"/>
                <a:gd name="connsiteX17" fmla="*/ 123825 w 438150"/>
                <a:gd name="connsiteY17" fmla="*/ 478631 h 561975"/>
                <a:gd name="connsiteX18" fmla="*/ 33338 w 438150"/>
                <a:gd name="connsiteY18" fmla="*/ 559594 h 561975"/>
                <a:gd name="connsiteX19" fmla="*/ 0 w 438150"/>
                <a:gd name="connsiteY19" fmla="*/ 561975 h 561975"/>
                <a:gd name="connsiteX20" fmla="*/ 30957 w 438150"/>
                <a:gd name="connsiteY20" fmla="*/ 478631 h 561975"/>
                <a:gd name="connsiteX21" fmla="*/ 61913 w 438150"/>
                <a:gd name="connsiteY21" fmla="*/ 421481 h 561975"/>
                <a:gd name="connsiteX22" fmla="*/ 90488 w 438150"/>
                <a:gd name="connsiteY22" fmla="*/ 366713 h 561975"/>
                <a:gd name="connsiteX23" fmla="*/ 128588 w 438150"/>
                <a:gd name="connsiteY23" fmla="*/ 2571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8150" h="561975">
                  <a:moveTo>
                    <a:pt x="128588" y="257175"/>
                  </a:moveTo>
                  <a:lnTo>
                    <a:pt x="142875" y="204788"/>
                  </a:lnTo>
                  <a:lnTo>
                    <a:pt x="150019" y="164306"/>
                  </a:lnTo>
                  <a:lnTo>
                    <a:pt x="157163" y="114300"/>
                  </a:lnTo>
                  <a:lnTo>
                    <a:pt x="161925" y="30956"/>
                  </a:lnTo>
                  <a:lnTo>
                    <a:pt x="164307" y="9525"/>
                  </a:lnTo>
                  <a:lnTo>
                    <a:pt x="342900" y="0"/>
                  </a:lnTo>
                  <a:lnTo>
                    <a:pt x="400050" y="80963"/>
                  </a:lnTo>
                  <a:lnTo>
                    <a:pt x="431007" y="128588"/>
                  </a:lnTo>
                  <a:lnTo>
                    <a:pt x="438150" y="145256"/>
                  </a:lnTo>
                  <a:lnTo>
                    <a:pt x="438150" y="157163"/>
                  </a:lnTo>
                  <a:lnTo>
                    <a:pt x="428625" y="173831"/>
                  </a:lnTo>
                  <a:lnTo>
                    <a:pt x="404813" y="192881"/>
                  </a:lnTo>
                  <a:lnTo>
                    <a:pt x="361950" y="211931"/>
                  </a:lnTo>
                  <a:lnTo>
                    <a:pt x="333375" y="223838"/>
                  </a:lnTo>
                  <a:lnTo>
                    <a:pt x="302419" y="264319"/>
                  </a:lnTo>
                  <a:lnTo>
                    <a:pt x="226219" y="357188"/>
                  </a:lnTo>
                  <a:lnTo>
                    <a:pt x="123825" y="478631"/>
                  </a:lnTo>
                  <a:lnTo>
                    <a:pt x="33338" y="559594"/>
                  </a:lnTo>
                  <a:lnTo>
                    <a:pt x="0" y="561975"/>
                  </a:lnTo>
                  <a:lnTo>
                    <a:pt x="30957" y="478631"/>
                  </a:lnTo>
                  <a:lnTo>
                    <a:pt x="61913" y="421481"/>
                  </a:lnTo>
                  <a:lnTo>
                    <a:pt x="90488" y="366713"/>
                  </a:lnTo>
                  <a:lnTo>
                    <a:pt x="128588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1">
              <a:extLst>
                <a:ext uri="{FF2B5EF4-FFF2-40B4-BE49-F238E27FC236}">
                  <a16:creationId xmlns:a16="http://schemas.microsoft.com/office/drawing/2014/main" id="{E5AD5A61-5A6B-42D2-AE15-287722863666}"/>
                </a:ext>
              </a:extLst>
            </p:cNvPr>
            <p:cNvSpPr/>
            <p:nvPr/>
          </p:nvSpPr>
          <p:spPr>
            <a:xfrm>
              <a:off x="5772150" y="2624139"/>
              <a:ext cx="361950" cy="1444625"/>
            </a:xfrm>
            <a:custGeom>
              <a:avLst/>
              <a:gdLst>
                <a:gd name="connsiteX0" fmla="*/ 180975 w 361950"/>
                <a:gd name="connsiteY0" fmla="*/ 485775 h 1445418"/>
                <a:gd name="connsiteX1" fmla="*/ 180975 w 361950"/>
                <a:gd name="connsiteY1" fmla="*/ 400050 h 1445418"/>
                <a:gd name="connsiteX2" fmla="*/ 178594 w 361950"/>
                <a:gd name="connsiteY2" fmla="*/ 307181 h 1445418"/>
                <a:gd name="connsiteX3" fmla="*/ 176213 w 361950"/>
                <a:gd name="connsiteY3" fmla="*/ 242887 h 1445418"/>
                <a:gd name="connsiteX4" fmla="*/ 169069 w 361950"/>
                <a:gd name="connsiteY4" fmla="*/ 195262 h 1445418"/>
                <a:gd name="connsiteX5" fmla="*/ 161925 w 361950"/>
                <a:gd name="connsiteY5" fmla="*/ 161925 h 1445418"/>
                <a:gd name="connsiteX6" fmla="*/ 152400 w 361950"/>
                <a:gd name="connsiteY6" fmla="*/ 142875 h 1445418"/>
                <a:gd name="connsiteX7" fmla="*/ 123825 w 361950"/>
                <a:gd name="connsiteY7" fmla="*/ 116681 h 1445418"/>
                <a:gd name="connsiteX8" fmla="*/ 85725 w 361950"/>
                <a:gd name="connsiteY8" fmla="*/ 85725 h 1445418"/>
                <a:gd name="connsiteX9" fmla="*/ 45244 w 361950"/>
                <a:gd name="connsiteY9" fmla="*/ 59531 h 1445418"/>
                <a:gd name="connsiteX10" fmla="*/ 26194 w 361950"/>
                <a:gd name="connsiteY10" fmla="*/ 45243 h 1445418"/>
                <a:gd name="connsiteX11" fmla="*/ 9525 w 361950"/>
                <a:gd name="connsiteY11" fmla="*/ 28575 h 1445418"/>
                <a:gd name="connsiteX12" fmla="*/ 0 w 361950"/>
                <a:gd name="connsiteY12" fmla="*/ 14287 h 1445418"/>
                <a:gd name="connsiteX13" fmla="*/ 4763 w 361950"/>
                <a:gd name="connsiteY13" fmla="*/ 2381 h 1445418"/>
                <a:gd name="connsiteX14" fmla="*/ 26194 w 361950"/>
                <a:gd name="connsiteY14" fmla="*/ 0 h 1445418"/>
                <a:gd name="connsiteX15" fmla="*/ 78581 w 361950"/>
                <a:gd name="connsiteY15" fmla="*/ 4762 h 1445418"/>
                <a:gd name="connsiteX16" fmla="*/ 145256 w 361950"/>
                <a:gd name="connsiteY16" fmla="*/ 7143 h 1445418"/>
                <a:gd name="connsiteX17" fmla="*/ 202406 w 361950"/>
                <a:gd name="connsiteY17" fmla="*/ 14287 h 1445418"/>
                <a:gd name="connsiteX18" fmla="*/ 269081 w 361950"/>
                <a:gd name="connsiteY18" fmla="*/ 26193 h 1445418"/>
                <a:gd name="connsiteX19" fmla="*/ 330994 w 361950"/>
                <a:gd name="connsiteY19" fmla="*/ 45243 h 1445418"/>
                <a:gd name="connsiteX20" fmla="*/ 347663 w 361950"/>
                <a:gd name="connsiteY20" fmla="*/ 54768 h 1445418"/>
                <a:gd name="connsiteX21" fmla="*/ 361950 w 361950"/>
                <a:gd name="connsiteY21" fmla="*/ 138112 h 1445418"/>
                <a:gd name="connsiteX22" fmla="*/ 361950 w 361950"/>
                <a:gd name="connsiteY22" fmla="*/ 321468 h 1445418"/>
                <a:gd name="connsiteX23" fmla="*/ 361950 w 361950"/>
                <a:gd name="connsiteY23" fmla="*/ 842962 h 1445418"/>
                <a:gd name="connsiteX24" fmla="*/ 361950 w 361950"/>
                <a:gd name="connsiteY24" fmla="*/ 1221581 h 1445418"/>
                <a:gd name="connsiteX25" fmla="*/ 359569 w 361950"/>
                <a:gd name="connsiteY25" fmla="*/ 1304925 h 1445418"/>
                <a:gd name="connsiteX26" fmla="*/ 345281 w 361950"/>
                <a:gd name="connsiteY26" fmla="*/ 1369218 h 1445418"/>
                <a:gd name="connsiteX27" fmla="*/ 328613 w 361950"/>
                <a:gd name="connsiteY27" fmla="*/ 1404937 h 1445418"/>
                <a:gd name="connsiteX28" fmla="*/ 311944 w 361950"/>
                <a:gd name="connsiteY28" fmla="*/ 1433512 h 1445418"/>
                <a:gd name="connsiteX29" fmla="*/ 290513 w 361950"/>
                <a:gd name="connsiteY29" fmla="*/ 1445418 h 1445418"/>
                <a:gd name="connsiteX30" fmla="*/ 273844 w 361950"/>
                <a:gd name="connsiteY30" fmla="*/ 1445418 h 1445418"/>
                <a:gd name="connsiteX31" fmla="*/ 250031 w 361950"/>
                <a:gd name="connsiteY31" fmla="*/ 1431131 h 1445418"/>
                <a:gd name="connsiteX32" fmla="*/ 216694 w 361950"/>
                <a:gd name="connsiteY32" fmla="*/ 1397793 h 1445418"/>
                <a:gd name="connsiteX33" fmla="*/ 183356 w 361950"/>
                <a:gd name="connsiteY33" fmla="*/ 1343025 h 1445418"/>
                <a:gd name="connsiteX34" fmla="*/ 161925 w 361950"/>
                <a:gd name="connsiteY34" fmla="*/ 1293018 h 1445418"/>
                <a:gd name="connsiteX35" fmla="*/ 145256 w 361950"/>
                <a:gd name="connsiteY35" fmla="*/ 1238250 h 1445418"/>
                <a:gd name="connsiteX36" fmla="*/ 135731 w 361950"/>
                <a:gd name="connsiteY36" fmla="*/ 1188243 h 1445418"/>
                <a:gd name="connsiteX37" fmla="*/ 133350 w 361950"/>
                <a:gd name="connsiteY37" fmla="*/ 1114425 h 1445418"/>
                <a:gd name="connsiteX38" fmla="*/ 133350 w 361950"/>
                <a:gd name="connsiteY38" fmla="*/ 1047750 h 1445418"/>
                <a:gd name="connsiteX39" fmla="*/ 140494 w 361950"/>
                <a:gd name="connsiteY39" fmla="*/ 1014412 h 1445418"/>
                <a:gd name="connsiteX40" fmla="*/ 154781 w 361950"/>
                <a:gd name="connsiteY40" fmla="*/ 957262 h 1445418"/>
                <a:gd name="connsiteX41" fmla="*/ 164306 w 361950"/>
                <a:gd name="connsiteY41" fmla="*/ 881062 h 1445418"/>
                <a:gd name="connsiteX42" fmla="*/ 173831 w 361950"/>
                <a:gd name="connsiteY42" fmla="*/ 778668 h 1445418"/>
                <a:gd name="connsiteX43" fmla="*/ 180975 w 361950"/>
                <a:gd name="connsiteY43" fmla="*/ 485775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1950" h="1445418">
                  <a:moveTo>
                    <a:pt x="180975" y="485775"/>
                  </a:moveTo>
                  <a:lnTo>
                    <a:pt x="180975" y="400050"/>
                  </a:lnTo>
                  <a:cubicBezTo>
                    <a:pt x="180181" y="369094"/>
                    <a:pt x="179388" y="338137"/>
                    <a:pt x="178594" y="307181"/>
                  </a:cubicBezTo>
                  <a:cubicBezTo>
                    <a:pt x="177800" y="285750"/>
                    <a:pt x="177007" y="264318"/>
                    <a:pt x="176213" y="242887"/>
                  </a:cubicBezTo>
                  <a:lnTo>
                    <a:pt x="169069" y="195262"/>
                  </a:lnTo>
                  <a:lnTo>
                    <a:pt x="161925" y="161925"/>
                  </a:lnTo>
                  <a:lnTo>
                    <a:pt x="152400" y="142875"/>
                  </a:lnTo>
                  <a:lnTo>
                    <a:pt x="123825" y="116681"/>
                  </a:lnTo>
                  <a:lnTo>
                    <a:pt x="85725" y="85725"/>
                  </a:lnTo>
                  <a:lnTo>
                    <a:pt x="45244" y="59531"/>
                  </a:lnTo>
                  <a:lnTo>
                    <a:pt x="26194" y="45243"/>
                  </a:lnTo>
                  <a:lnTo>
                    <a:pt x="9525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78581" y="4762"/>
                  </a:lnTo>
                  <a:lnTo>
                    <a:pt x="145256" y="7143"/>
                  </a:lnTo>
                  <a:lnTo>
                    <a:pt x="202406" y="14287"/>
                  </a:lnTo>
                  <a:lnTo>
                    <a:pt x="269081" y="26193"/>
                  </a:lnTo>
                  <a:lnTo>
                    <a:pt x="330994" y="45243"/>
                  </a:lnTo>
                  <a:lnTo>
                    <a:pt x="347663" y="54768"/>
                  </a:lnTo>
                  <a:lnTo>
                    <a:pt x="361950" y="138112"/>
                  </a:lnTo>
                  <a:lnTo>
                    <a:pt x="361950" y="321468"/>
                  </a:lnTo>
                  <a:lnTo>
                    <a:pt x="361950" y="842962"/>
                  </a:lnTo>
                  <a:lnTo>
                    <a:pt x="361950" y="1221581"/>
                  </a:lnTo>
                  <a:cubicBezTo>
                    <a:pt x="361156" y="1249362"/>
                    <a:pt x="360363" y="1277144"/>
                    <a:pt x="359569" y="1304925"/>
                  </a:cubicBezTo>
                  <a:lnTo>
                    <a:pt x="345281" y="1369218"/>
                  </a:lnTo>
                  <a:lnTo>
                    <a:pt x="328613" y="1404937"/>
                  </a:lnTo>
                  <a:lnTo>
                    <a:pt x="311944" y="1433512"/>
                  </a:lnTo>
                  <a:lnTo>
                    <a:pt x="290513" y="1445418"/>
                  </a:lnTo>
                  <a:lnTo>
                    <a:pt x="273844" y="1445418"/>
                  </a:lnTo>
                  <a:lnTo>
                    <a:pt x="250031" y="1431131"/>
                  </a:lnTo>
                  <a:lnTo>
                    <a:pt x="216694" y="1397793"/>
                  </a:lnTo>
                  <a:lnTo>
                    <a:pt x="183356" y="1343025"/>
                  </a:lnTo>
                  <a:lnTo>
                    <a:pt x="161925" y="1293018"/>
                  </a:lnTo>
                  <a:lnTo>
                    <a:pt x="145256" y="1238250"/>
                  </a:lnTo>
                  <a:lnTo>
                    <a:pt x="135731" y="1188243"/>
                  </a:lnTo>
                  <a:cubicBezTo>
                    <a:pt x="134937" y="1163637"/>
                    <a:pt x="134144" y="1139031"/>
                    <a:pt x="133350" y="1114425"/>
                  </a:cubicBezTo>
                  <a:lnTo>
                    <a:pt x="133350" y="1047750"/>
                  </a:lnTo>
                  <a:lnTo>
                    <a:pt x="140494" y="1014412"/>
                  </a:lnTo>
                  <a:lnTo>
                    <a:pt x="154781" y="957262"/>
                  </a:lnTo>
                  <a:lnTo>
                    <a:pt x="164306" y="881062"/>
                  </a:lnTo>
                  <a:lnTo>
                    <a:pt x="173831" y="778668"/>
                  </a:lnTo>
                  <a:lnTo>
                    <a:pt x="180975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2">
              <a:extLst>
                <a:ext uri="{FF2B5EF4-FFF2-40B4-BE49-F238E27FC236}">
                  <a16:creationId xmlns:a16="http://schemas.microsoft.com/office/drawing/2014/main" id="{C0D31F5C-D835-4E40-8A30-ED19C7548C42}"/>
                </a:ext>
              </a:extLst>
            </p:cNvPr>
            <p:cNvSpPr/>
            <p:nvPr/>
          </p:nvSpPr>
          <p:spPr>
            <a:xfrm>
              <a:off x="6078538" y="2516189"/>
              <a:ext cx="1460500" cy="1431925"/>
            </a:xfrm>
            <a:custGeom>
              <a:avLst/>
              <a:gdLst>
                <a:gd name="connsiteX0" fmla="*/ 445294 w 1459707"/>
                <a:gd name="connsiteY0" fmla="*/ 233363 h 1431132"/>
                <a:gd name="connsiteX1" fmla="*/ 238125 w 1459707"/>
                <a:gd name="connsiteY1" fmla="*/ 250032 h 1431132"/>
                <a:gd name="connsiteX2" fmla="*/ 4763 w 1459707"/>
                <a:gd name="connsiteY2" fmla="*/ 266700 h 1431132"/>
                <a:gd name="connsiteX3" fmla="*/ 0 w 1459707"/>
                <a:gd name="connsiteY3" fmla="*/ 159544 h 1431132"/>
                <a:gd name="connsiteX4" fmla="*/ 159544 w 1459707"/>
                <a:gd name="connsiteY4" fmla="*/ 142875 h 1431132"/>
                <a:gd name="connsiteX5" fmla="*/ 292894 w 1459707"/>
                <a:gd name="connsiteY5" fmla="*/ 126207 h 1431132"/>
                <a:gd name="connsiteX6" fmla="*/ 371475 w 1459707"/>
                <a:gd name="connsiteY6" fmla="*/ 130969 h 1431132"/>
                <a:gd name="connsiteX7" fmla="*/ 542925 w 1459707"/>
                <a:gd name="connsiteY7" fmla="*/ 111919 h 1431132"/>
                <a:gd name="connsiteX8" fmla="*/ 792957 w 1459707"/>
                <a:gd name="connsiteY8" fmla="*/ 80963 h 1431132"/>
                <a:gd name="connsiteX9" fmla="*/ 983457 w 1459707"/>
                <a:gd name="connsiteY9" fmla="*/ 57150 h 1431132"/>
                <a:gd name="connsiteX10" fmla="*/ 1033463 w 1459707"/>
                <a:gd name="connsiteY10" fmla="*/ 50007 h 1431132"/>
                <a:gd name="connsiteX11" fmla="*/ 1078707 w 1459707"/>
                <a:gd name="connsiteY11" fmla="*/ 42863 h 1431132"/>
                <a:gd name="connsiteX12" fmla="*/ 1123950 w 1459707"/>
                <a:gd name="connsiteY12" fmla="*/ 33338 h 1431132"/>
                <a:gd name="connsiteX13" fmla="*/ 1173957 w 1459707"/>
                <a:gd name="connsiteY13" fmla="*/ 19050 h 1431132"/>
                <a:gd name="connsiteX14" fmla="*/ 1207294 w 1459707"/>
                <a:gd name="connsiteY14" fmla="*/ 9525 h 1431132"/>
                <a:gd name="connsiteX15" fmla="*/ 1233488 w 1459707"/>
                <a:gd name="connsiteY15" fmla="*/ 0 h 1431132"/>
                <a:gd name="connsiteX16" fmla="*/ 1273969 w 1459707"/>
                <a:gd name="connsiteY16" fmla="*/ 11907 h 1431132"/>
                <a:gd name="connsiteX17" fmla="*/ 1335882 w 1459707"/>
                <a:gd name="connsiteY17" fmla="*/ 38100 h 1431132"/>
                <a:gd name="connsiteX18" fmla="*/ 1383507 w 1459707"/>
                <a:gd name="connsiteY18" fmla="*/ 66675 h 1431132"/>
                <a:gd name="connsiteX19" fmla="*/ 1419225 w 1459707"/>
                <a:gd name="connsiteY19" fmla="*/ 88107 h 1431132"/>
                <a:gd name="connsiteX20" fmla="*/ 1443038 w 1459707"/>
                <a:gd name="connsiteY20" fmla="*/ 111919 h 1431132"/>
                <a:gd name="connsiteX21" fmla="*/ 1454944 w 1459707"/>
                <a:gd name="connsiteY21" fmla="*/ 133350 h 1431132"/>
                <a:gd name="connsiteX22" fmla="*/ 1459707 w 1459707"/>
                <a:gd name="connsiteY22" fmla="*/ 150019 h 1431132"/>
                <a:gd name="connsiteX23" fmla="*/ 1454944 w 1459707"/>
                <a:gd name="connsiteY23" fmla="*/ 173832 h 1431132"/>
                <a:gd name="connsiteX24" fmla="*/ 1438275 w 1459707"/>
                <a:gd name="connsiteY24" fmla="*/ 200025 h 1431132"/>
                <a:gd name="connsiteX25" fmla="*/ 1423988 w 1459707"/>
                <a:gd name="connsiteY25" fmla="*/ 233363 h 1431132"/>
                <a:gd name="connsiteX26" fmla="*/ 1404938 w 1459707"/>
                <a:gd name="connsiteY26" fmla="*/ 323850 h 1431132"/>
                <a:gd name="connsiteX27" fmla="*/ 1390650 w 1459707"/>
                <a:gd name="connsiteY27" fmla="*/ 426244 h 1431132"/>
                <a:gd name="connsiteX28" fmla="*/ 1362075 w 1459707"/>
                <a:gd name="connsiteY28" fmla="*/ 750094 h 1431132"/>
                <a:gd name="connsiteX29" fmla="*/ 1338263 w 1459707"/>
                <a:gd name="connsiteY29" fmla="*/ 1057275 h 1431132"/>
                <a:gd name="connsiteX30" fmla="*/ 1323975 w 1459707"/>
                <a:gd name="connsiteY30" fmla="*/ 1245394 h 1431132"/>
                <a:gd name="connsiteX31" fmla="*/ 1316832 w 1459707"/>
                <a:gd name="connsiteY31" fmla="*/ 1290638 h 1431132"/>
                <a:gd name="connsiteX32" fmla="*/ 1297782 w 1459707"/>
                <a:gd name="connsiteY32" fmla="*/ 1350169 h 1431132"/>
                <a:gd name="connsiteX33" fmla="*/ 1273969 w 1459707"/>
                <a:gd name="connsiteY33" fmla="*/ 1402557 h 1431132"/>
                <a:gd name="connsiteX34" fmla="*/ 1250157 w 1459707"/>
                <a:gd name="connsiteY34" fmla="*/ 1426369 h 1431132"/>
                <a:gd name="connsiteX35" fmla="*/ 1221582 w 1459707"/>
                <a:gd name="connsiteY35" fmla="*/ 1431132 h 1431132"/>
                <a:gd name="connsiteX36" fmla="*/ 1193007 w 1459707"/>
                <a:gd name="connsiteY36" fmla="*/ 1426369 h 1431132"/>
                <a:gd name="connsiteX37" fmla="*/ 1123950 w 1459707"/>
                <a:gd name="connsiteY37" fmla="*/ 1250157 h 1431132"/>
                <a:gd name="connsiteX38" fmla="*/ 1135857 w 1459707"/>
                <a:gd name="connsiteY38" fmla="*/ 1107282 h 1431132"/>
                <a:gd name="connsiteX39" fmla="*/ 1150144 w 1459707"/>
                <a:gd name="connsiteY39" fmla="*/ 954882 h 1431132"/>
                <a:gd name="connsiteX40" fmla="*/ 1147763 w 1459707"/>
                <a:gd name="connsiteY40" fmla="*/ 838200 h 1431132"/>
                <a:gd name="connsiteX41" fmla="*/ 1157288 w 1459707"/>
                <a:gd name="connsiteY41" fmla="*/ 728663 h 1431132"/>
                <a:gd name="connsiteX42" fmla="*/ 1171575 w 1459707"/>
                <a:gd name="connsiteY42" fmla="*/ 535782 h 1431132"/>
                <a:gd name="connsiteX43" fmla="*/ 1169194 w 1459707"/>
                <a:gd name="connsiteY43" fmla="*/ 359569 h 1431132"/>
                <a:gd name="connsiteX44" fmla="*/ 1171575 w 1459707"/>
                <a:gd name="connsiteY44" fmla="*/ 273844 h 1431132"/>
                <a:gd name="connsiteX45" fmla="*/ 1171575 w 1459707"/>
                <a:gd name="connsiteY45" fmla="*/ 233363 h 1431132"/>
                <a:gd name="connsiteX46" fmla="*/ 1164432 w 1459707"/>
                <a:gd name="connsiteY46" fmla="*/ 202407 h 1431132"/>
                <a:gd name="connsiteX47" fmla="*/ 1154907 w 1459707"/>
                <a:gd name="connsiteY47" fmla="*/ 188119 h 1431132"/>
                <a:gd name="connsiteX48" fmla="*/ 1128713 w 1459707"/>
                <a:gd name="connsiteY48" fmla="*/ 173832 h 1431132"/>
                <a:gd name="connsiteX49" fmla="*/ 1095375 w 1459707"/>
                <a:gd name="connsiteY49" fmla="*/ 173832 h 1431132"/>
                <a:gd name="connsiteX50" fmla="*/ 1047750 w 1459707"/>
                <a:gd name="connsiteY50" fmla="*/ 180975 h 1431132"/>
                <a:gd name="connsiteX51" fmla="*/ 833438 w 1459707"/>
                <a:gd name="connsiteY51" fmla="*/ 200025 h 1431132"/>
                <a:gd name="connsiteX52" fmla="*/ 445294 w 1459707"/>
                <a:gd name="connsiteY52" fmla="*/ 233363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7" h="1431132">
                  <a:moveTo>
                    <a:pt x="445294" y="233363"/>
                  </a:moveTo>
                  <a:lnTo>
                    <a:pt x="238125" y="250032"/>
                  </a:lnTo>
                  <a:lnTo>
                    <a:pt x="4763" y="266700"/>
                  </a:lnTo>
                  <a:lnTo>
                    <a:pt x="0" y="159544"/>
                  </a:lnTo>
                  <a:lnTo>
                    <a:pt x="159544" y="142875"/>
                  </a:lnTo>
                  <a:lnTo>
                    <a:pt x="292894" y="126207"/>
                  </a:lnTo>
                  <a:lnTo>
                    <a:pt x="371475" y="130969"/>
                  </a:lnTo>
                  <a:lnTo>
                    <a:pt x="542925" y="111919"/>
                  </a:lnTo>
                  <a:lnTo>
                    <a:pt x="792957" y="80963"/>
                  </a:lnTo>
                  <a:lnTo>
                    <a:pt x="983457" y="57150"/>
                  </a:lnTo>
                  <a:lnTo>
                    <a:pt x="1033463" y="50007"/>
                  </a:lnTo>
                  <a:lnTo>
                    <a:pt x="1078707" y="42863"/>
                  </a:lnTo>
                  <a:lnTo>
                    <a:pt x="1123950" y="33338"/>
                  </a:lnTo>
                  <a:lnTo>
                    <a:pt x="1173957" y="19050"/>
                  </a:lnTo>
                  <a:lnTo>
                    <a:pt x="1207294" y="9525"/>
                  </a:lnTo>
                  <a:lnTo>
                    <a:pt x="1233488" y="0"/>
                  </a:lnTo>
                  <a:lnTo>
                    <a:pt x="1273969" y="11907"/>
                  </a:lnTo>
                  <a:lnTo>
                    <a:pt x="1335882" y="38100"/>
                  </a:lnTo>
                  <a:lnTo>
                    <a:pt x="1383507" y="66675"/>
                  </a:lnTo>
                  <a:lnTo>
                    <a:pt x="1419225" y="88107"/>
                  </a:lnTo>
                  <a:lnTo>
                    <a:pt x="1443038" y="111919"/>
                  </a:lnTo>
                  <a:lnTo>
                    <a:pt x="1454944" y="133350"/>
                  </a:lnTo>
                  <a:lnTo>
                    <a:pt x="1459707" y="150019"/>
                  </a:lnTo>
                  <a:lnTo>
                    <a:pt x="1454944" y="173832"/>
                  </a:lnTo>
                  <a:lnTo>
                    <a:pt x="1438275" y="200025"/>
                  </a:lnTo>
                  <a:lnTo>
                    <a:pt x="1423988" y="233363"/>
                  </a:lnTo>
                  <a:lnTo>
                    <a:pt x="1404938" y="323850"/>
                  </a:lnTo>
                  <a:lnTo>
                    <a:pt x="1390650" y="426244"/>
                  </a:lnTo>
                  <a:lnTo>
                    <a:pt x="1362075" y="750094"/>
                  </a:lnTo>
                  <a:lnTo>
                    <a:pt x="1338263" y="1057275"/>
                  </a:lnTo>
                  <a:lnTo>
                    <a:pt x="1323975" y="1245394"/>
                  </a:lnTo>
                  <a:lnTo>
                    <a:pt x="1316832" y="1290638"/>
                  </a:lnTo>
                  <a:lnTo>
                    <a:pt x="1297782" y="1350169"/>
                  </a:lnTo>
                  <a:lnTo>
                    <a:pt x="1273969" y="1402557"/>
                  </a:lnTo>
                  <a:lnTo>
                    <a:pt x="1250157" y="1426369"/>
                  </a:lnTo>
                  <a:lnTo>
                    <a:pt x="1221582" y="1431132"/>
                  </a:lnTo>
                  <a:lnTo>
                    <a:pt x="1193007" y="1426369"/>
                  </a:lnTo>
                  <a:lnTo>
                    <a:pt x="1123950" y="1250157"/>
                  </a:lnTo>
                  <a:lnTo>
                    <a:pt x="1135857" y="1107282"/>
                  </a:lnTo>
                  <a:lnTo>
                    <a:pt x="1150144" y="954882"/>
                  </a:lnTo>
                  <a:cubicBezTo>
                    <a:pt x="1149350" y="915988"/>
                    <a:pt x="1148557" y="877094"/>
                    <a:pt x="1147763" y="838200"/>
                  </a:cubicBezTo>
                  <a:lnTo>
                    <a:pt x="1157288" y="728663"/>
                  </a:lnTo>
                  <a:lnTo>
                    <a:pt x="1171575" y="535782"/>
                  </a:lnTo>
                  <a:cubicBezTo>
                    <a:pt x="1170781" y="477044"/>
                    <a:pt x="1169988" y="418307"/>
                    <a:pt x="1169194" y="359569"/>
                  </a:cubicBezTo>
                  <a:cubicBezTo>
                    <a:pt x="1169988" y="330994"/>
                    <a:pt x="1170781" y="302419"/>
                    <a:pt x="1171575" y="273844"/>
                  </a:cubicBezTo>
                  <a:lnTo>
                    <a:pt x="1171575" y="233363"/>
                  </a:lnTo>
                  <a:lnTo>
                    <a:pt x="1164432" y="202407"/>
                  </a:lnTo>
                  <a:lnTo>
                    <a:pt x="1154907" y="188119"/>
                  </a:lnTo>
                  <a:lnTo>
                    <a:pt x="1128713" y="173832"/>
                  </a:lnTo>
                  <a:lnTo>
                    <a:pt x="1095375" y="173832"/>
                  </a:lnTo>
                  <a:lnTo>
                    <a:pt x="1047750" y="180975"/>
                  </a:lnTo>
                  <a:lnTo>
                    <a:pt x="833438" y="200025"/>
                  </a:lnTo>
                  <a:lnTo>
                    <a:pt x="445294" y="2333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3">
              <a:extLst>
                <a:ext uri="{FF2B5EF4-FFF2-40B4-BE49-F238E27FC236}">
                  <a16:creationId xmlns:a16="http://schemas.microsoft.com/office/drawing/2014/main" id="{D106D496-96F6-4F05-8A23-00209AC6BD11}"/>
                </a:ext>
              </a:extLst>
            </p:cNvPr>
            <p:cNvSpPr/>
            <p:nvPr/>
          </p:nvSpPr>
          <p:spPr>
            <a:xfrm>
              <a:off x="6078538" y="2933700"/>
              <a:ext cx="1238250" cy="228600"/>
            </a:xfrm>
            <a:custGeom>
              <a:avLst/>
              <a:gdLst>
                <a:gd name="connsiteX0" fmla="*/ 581025 w 1238250"/>
                <a:gd name="connsiteY0" fmla="*/ 52388 h 228600"/>
                <a:gd name="connsiteX1" fmla="*/ 959644 w 1238250"/>
                <a:gd name="connsiteY1" fmla="*/ 23813 h 228600"/>
                <a:gd name="connsiteX2" fmla="*/ 1238250 w 1238250"/>
                <a:gd name="connsiteY2" fmla="*/ 0 h 228600"/>
                <a:gd name="connsiteX3" fmla="*/ 1219200 w 1238250"/>
                <a:gd name="connsiteY3" fmla="*/ 140494 h 228600"/>
                <a:gd name="connsiteX4" fmla="*/ 1116807 w 1238250"/>
                <a:gd name="connsiteY4" fmla="*/ 140494 h 228600"/>
                <a:gd name="connsiteX5" fmla="*/ 1002507 w 1238250"/>
                <a:gd name="connsiteY5" fmla="*/ 142875 h 228600"/>
                <a:gd name="connsiteX6" fmla="*/ 878682 w 1238250"/>
                <a:gd name="connsiteY6" fmla="*/ 150019 h 228600"/>
                <a:gd name="connsiteX7" fmla="*/ 716757 w 1238250"/>
                <a:gd name="connsiteY7" fmla="*/ 164306 h 228600"/>
                <a:gd name="connsiteX8" fmla="*/ 528638 w 1238250"/>
                <a:gd name="connsiteY8" fmla="*/ 185738 h 228600"/>
                <a:gd name="connsiteX9" fmla="*/ 340519 w 1238250"/>
                <a:gd name="connsiteY9" fmla="*/ 214313 h 228600"/>
                <a:gd name="connsiteX10" fmla="*/ 259557 w 1238250"/>
                <a:gd name="connsiteY10" fmla="*/ 228600 h 228600"/>
                <a:gd name="connsiteX11" fmla="*/ 219075 w 1238250"/>
                <a:gd name="connsiteY11" fmla="*/ 228600 h 228600"/>
                <a:gd name="connsiteX12" fmla="*/ 159544 w 1238250"/>
                <a:gd name="connsiteY12" fmla="*/ 226219 h 228600"/>
                <a:gd name="connsiteX13" fmla="*/ 85725 w 1238250"/>
                <a:gd name="connsiteY13" fmla="*/ 216694 h 228600"/>
                <a:gd name="connsiteX14" fmla="*/ 0 w 1238250"/>
                <a:gd name="connsiteY14" fmla="*/ 195263 h 228600"/>
                <a:gd name="connsiteX15" fmla="*/ 4763 w 1238250"/>
                <a:gd name="connsiteY15" fmla="*/ 95250 h 228600"/>
                <a:gd name="connsiteX16" fmla="*/ 169069 w 1238250"/>
                <a:gd name="connsiteY16" fmla="*/ 85725 h 228600"/>
                <a:gd name="connsiteX17" fmla="*/ 581025 w 1238250"/>
                <a:gd name="connsiteY17" fmla="*/ 52388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0" h="228600">
                  <a:moveTo>
                    <a:pt x="581025" y="52388"/>
                  </a:moveTo>
                  <a:lnTo>
                    <a:pt x="959644" y="23813"/>
                  </a:lnTo>
                  <a:lnTo>
                    <a:pt x="1238250" y="0"/>
                  </a:lnTo>
                  <a:lnTo>
                    <a:pt x="1219200" y="140494"/>
                  </a:lnTo>
                  <a:lnTo>
                    <a:pt x="1116807" y="140494"/>
                  </a:lnTo>
                  <a:lnTo>
                    <a:pt x="1002507" y="142875"/>
                  </a:lnTo>
                  <a:lnTo>
                    <a:pt x="878682" y="150019"/>
                  </a:lnTo>
                  <a:lnTo>
                    <a:pt x="716757" y="164306"/>
                  </a:lnTo>
                  <a:lnTo>
                    <a:pt x="528638" y="185738"/>
                  </a:lnTo>
                  <a:lnTo>
                    <a:pt x="340519" y="214313"/>
                  </a:lnTo>
                  <a:lnTo>
                    <a:pt x="259557" y="228600"/>
                  </a:lnTo>
                  <a:lnTo>
                    <a:pt x="219075" y="228600"/>
                  </a:lnTo>
                  <a:lnTo>
                    <a:pt x="159544" y="226219"/>
                  </a:lnTo>
                  <a:lnTo>
                    <a:pt x="85725" y="216694"/>
                  </a:lnTo>
                  <a:lnTo>
                    <a:pt x="0" y="195263"/>
                  </a:lnTo>
                  <a:lnTo>
                    <a:pt x="4763" y="95250"/>
                  </a:lnTo>
                  <a:lnTo>
                    <a:pt x="169069" y="85725"/>
                  </a:lnTo>
                  <a:lnTo>
                    <a:pt x="581025" y="52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4">
              <a:extLst>
                <a:ext uri="{FF2B5EF4-FFF2-40B4-BE49-F238E27FC236}">
                  <a16:creationId xmlns:a16="http://schemas.microsoft.com/office/drawing/2014/main" id="{CE7AA035-482F-4DE2-AFDE-02B355702F6B}"/>
                </a:ext>
              </a:extLst>
            </p:cNvPr>
            <p:cNvSpPr/>
            <p:nvPr/>
          </p:nvSpPr>
          <p:spPr>
            <a:xfrm>
              <a:off x="6086475" y="3360738"/>
              <a:ext cx="1200150" cy="201612"/>
            </a:xfrm>
            <a:custGeom>
              <a:avLst/>
              <a:gdLst>
                <a:gd name="connsiteX0" fmla="*/ 735806 w 1200150"/>
                <a:gd name="connsiteY0" fmla="*/ 21431 h 202406"/>
                <a:gd name="connsiteX1" fmla="*/ 1002506 w 1200150"/>
                <a:gd name="connsiteY1" fmla="*/ 9525 h 202406"/>
                <a:gd name="connsiteX2" fmla="*/ 1200150 w 1200150"/>
                <a:gd name="connsiteY2" fmla="*/ 0 h 202406"/>
                <a:gd name="connsiteX3" fmla="*/ 1197769 w 1200150"/>
                <a:gd name="connsiteY3" fmla="*/ 140494 h 202406"/>
                <a:gd name="connsiteX4" fmla="*/ 1059656 w 1200150"/>
                <a:gd name="connsiteY4" fmla="*/ 138112 h 202406"/>
                <a:gd name="connsiteX5" fmla="*/ 916781 w 1200150"/>
                <a:gd name="connsiteY5" fmla="*/ 140494 h 202406"/>
                <a:gd name="connsiteX6" fmla="*/ 747713 w 1200150"/>
                <a:gd name="connsiteY6" fmla="*/ 145256 h 202406"/>
                <a:gd name="connsiteX7" fmla="*/ 607219 w 1200150"/>
                <a:gd name="connsiteY7" fmla="*/ 154781 h 202406"/>
                <a:gd name="connsiteX8" fmla="*/ 435769 w 1200150"/>
                <a:gd name="connsiteY8" fmla="*/ 171450 h 202406"/>
                <a:gd name="connsiteX9" fmla="*/ 292894 w 1200150"/>
                <a:gd name="connsiteY9" fmla="*/ 190500 h 202406"/>
                <a:gd name="connsiteX10" fmla="*/ 226219 w 1200150"/>
                <a:gd name="connsiteY10" fmla="*/ 202406 h 202406"/>
                <a:gd name="connsiteX11" fmla="*/ 197644 w 1200150"/>
                <a:gd name="connsiteY11" fmla="*/ 197644 h 202406"/>
                <a:gd name="connsiteX12" fmla="*/ 123825 w 1200150"/>
                <a:gd name="connsiteY12" fmla="*/ 178594 h 202406"/>
                <a:gd name="connsiteX13" fmla="*/ 0 w 1200150"/>
                <a:gd name="connsiteY13" fmla="*/ 152400 h 202406"/>
                <a:gd name="connsiteX14" fmla="*/ 4763 w 1200150"/>
                <a:gd name="connsiteY14" fmla="*/ 71437 h 202406"/>
                <a:gd name="connsiteX15" fmla="*/ 173831 w 1200150"/>
                <a:gd name="connsiteY15" fmla="*/ 57150 h 202406"/>
                <a:gd name="connsiteX16" fmla="*/ 314325 w 1200150"/>
                <a:gd name="connsiteY16" fmla="*/ 45244 h 202406"/>
                <a:gd name="connsiteX17" fmla="*/ 481013 w 1200150"/>
                <a:gd name="connsiteY17" fmla="*/ 33337 h 202406"/>
                <a:gd name="connsiteX18" fmla="*/ 654844 w 1200150"/>
                <a:gd name="connsiteY18" fmla="*/ 23812 h 202406"/>
                <a:gd name="connsiteX19" fmla="*/ 735806 w 1200150"/>
                <a:gd name="connsiteY19" fmla="*/ 21431 h 2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0150" h="202406">
                  <a:moveTo>
                    <a:pt x="735806" y="21431"/>
                  </a:moveTo>
                  <a:lnTo>
                    <a:pt x="1002506" y="9525"/>
                  </a:lnTo>
                  <a:lnTo>
                    <a:pt x="1200150" y="0"/>
                  </a:lnTo>
                  <a:cubicBezTo>
                    <a:pt x="1199356" y="46831"/>
                    <a:pt x="1198563" y="93663"/>
                    <a:pt x="1197769" y="140494"/>
                  </a:cubicBezTo>
                  <a:lnTo>
                    <a:pt x="1059656" y="138112"/>
                  </a:lnTo>
                  <a:lnTo>
                    <a:pt x="916781" y="140494"/>
                  </a:lnTo>
                  <a:lnTo>
                    <a:pt x="747713" y="145256"/>
                  </a:lnTo>
                  <a:lnTo>
                    <a:pt x="607219" y="154781"/>
                  </a:lnTo>
                  <a:lnTo>
                    <a:pt x="435769" y="171450"/>
                  </a:lnTo>
                  <a:lnTo>
                    <a:pt x="292894" y="190500"/>
                  </a:lnTo>
                  <a:lnTo>
                    <a:pt x="226219" y="202406"/>
                  </a:lnTo>
                  <a:lnTo>
                    <a:pt x="197644" y="197644"/>
                  </a:lnTo>
                  <a:lnTo>
                    <a:pt x="123825" y="178594"/>
                  </a:lnTo>
                  <a:lnTo>
                    <a:pt x="0" y="152400"/>
                  </a:lnTo>
                  <a:lnTo>
                    <a:pt x="4763" y="71437"/>
                  </a:lnTo>
                  <a:lnTo>
                    <a:pt x="173831" y="57150"/>
                  </a:lnTo>
                  <a:lnTo>
                    <a:pt x="314325" y="45244"/>
                  </a:lnTo>
                  <a:lnTo>
                    <a:pt x="481013" y="33337"/>
                  </a:lnTo>
                  <a:lnTo>
                    <a:pt x="654844" y="23812"/>
                  </a:lnTo>
                  <a:lnTo>
                    <a:pt x="735806" y="214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5">
              <a:extLst>
                <a:ext uri="{FF2B5EF4-FFF2-40B4-BE49-F238E27FC236}">
                  <a16:creationId xmlns:a16="http://schemas.microsoft.com/office/drawing/2014/main" id="{902A6D5E-4F76-4E07-84F5-8952ADE6641A}"/>
                </a:ext>
              </a:extLst>
            </p:cNvPr>
            <p:cNvSpPr/>
            <p:nvPr/>
          </p:nvSpPr>
          <p:spPr>
            <a:xfrm>
              <a:off x="6048375" y="3741738"/>
              <a:ext cx="1258888" cy="203200"/>
            </a:xfrm>
            <a:custGeom>
              <a:avLst/>
              <a:gdLst>
                <a:gd name="connsiteX0" fmla="*/ 602456 w 1259681"/>
                <a:gd name="connsiteY0" fmla="*/ 30956 h 204787"/>
                <a:gd name="connsiteX1" fmla="*/ 833438 w 1259681"/>
                <a:gd name="connsiteY1" fmla="*/ 16669 h 204787"/>
                <a:gd name="connsiteX2" fmla="*/ 1064419 w 1259681"/>
                <a:gd name="connsiteY2" fmla="*/ 4762 h 204787"/>
                <a:gd name="connsiteX3" fmla="*/ 1219200 w 1259681"/>
                <a:gd name="connsiteY3" fmla="*/ 0 h 204787"/>
                <a:gd name="connsiteX4" fmla="*/ 1259681 w 1259681"/>
                <a:gd name="connsiteY4" fmla="*/ 204787 h 204787"/>
                <a:gd name="connsiteX5" fmla="*/ 1223963 w 1259681"/>
                <a:gd name="connsiteY5" fmla="*/ 204787 h 204787"/>
                <a:gd name="connsiteX6" fmla="*/ 1193006 w 1259681"/>
                <a:gd name="connsiteY6" fmla="*/ 197644 h 204787"/>
                <a:gd name="connsiteX7" fmla="*/ 1138238 w 1259681"/>
                <a:gd name="connsiteY7" fmla="*/ 178594 h 204787"/>
                <a:gd name="connsiteX8" fmla="*/ 1097756 w 1259681"/>
                <a:gd name="connsiteY8" fmla="*/ 157162 h 204787"/>
                <a:gd name="connsiteX9" fmla="*/ 1071563 w 1259681"/>
                <a:gd name="connsiteY9" fmla="*/ 140494 h 204787"/>
                <a:gd name="connsiteX10" fmla="*/ 1004888 w 1259681"/>
                <a:gd name="connsiteY10" fmla="*/ 140494 h 204787"/>
                <a:gd name="connsiteX11" fmla="*/ 804863 w 1259681"/>
                <a:gd name="connsiteY11" fmla="*/ 152400 h 204787"/>
                <a:gd name="connsiteX12" fmla="*/ 614363 w 1259681"/>
                <a:gd name="connsiteY12" fmla="*/ 164306 h 204787"/>
                <a:gd name="connsiteX13" fmla="*/ 402431 w 1259681"/>
                <a:gd name="connsiteY13" fmla="*/ 185737 h 204787"/>
                <a:gd name="connsiteX14" fmla="*/ 297656 w 1259681"/>
                <a:gd name="connsiteY14" fmla="*/ 202406 h 204787"/>
                <a:gd name="connsiteX15" fmla="*/ 250031 w 1259681"/>
                <a:gd name="connsiteY15" fmla="*/ 202406 h 204787"/>
                <a:gd name="connsiteX16" fmla="*/ 164306 w 1259681"/>
                <a:gd name="connsiteY16" fmla="*/ 197644 h 204787"/>
                <a:gd name="connsiteX17" fmla="*/ 92869 w 1259681"/>
                <a:gd name="connsiteY17" fmla="*/ 183356 h 204787"/>
                <a:gd name="connsiteX18" fmla="*/ 0 w 1259681"/>
                <a:gd name="connsiteY18" fmla="*/ 157162 h 204787"/>
                <a:gd name="connsiteX19" fmla="*/ 26194 w 1259681"/>
                <a:gd name="connsiteY19" fmla="*/ 69056 h 204787"/>
                <a:gd name="connsiteX20" fmla="*/ 157163 w 1259681"/>
                <a:gd name="connsiteY20" fmla="*/ 61912 h 204787"/>
                <a:gd name="connsiteX21" fmla="*/ 400050 w 1259681"/>
                <a:gd name="connsiteY21" fmla="*/ 42862 h 204787"/>
                <a:gd name="connsiteX22" fmla="*/ 602456 w 1259681"/>
                <a:gd name="connsiteY22" fmla="*/ 30956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9681" h="204787">
                  <a:moveTo>
                    <a:pt x="602456" y="30956"/>
                  </a:moveTo>
                  <a:lnTo>
                    <a:pt x="833438" y="16669"/>
                  </a:lnTo>
                  <a:lnTo>
                    <a:pt x="1064419" y="4762"/>
                  </a:lnTo>
                  <a:lnTo>
                    <a:pt x="1219200" y="0"/>
                  </a:lnTo>
                  <a:lnTo>
                    <a:pt x="1259681" y="204787"/>
                  </a:lnTo>
                  <a:lnTo>
                    <a:pt x="1223963" y="204787"/>
                  </a:lnTo>
                  <a:lnTo>
                    <a:pt x="1193006" y="197644"/>
                  </a:lnTo>
                  <a:lnTo>
                    <a:pt x="1138238" y="178594"/>
                  </a:lnTo>
                  <a:lnTo>
                    <a:pt x="1097756" y="157162"/>
                  </a:lnTo>
                  <a:lnTo>
                    <a:pt x="1071563" y="140494"/>
                  </a:lnTo>
                  <a:lnTo>
                    <a:pt x="1004888" y="140494"/>
                  </a:lnTo>
                  <a:lnTo>
                    <a:pt x="804863" y="152400"/>
                  </a:lnTo>
                  <a:lnTo>
                    <a:pt x="614363" y="164306"/>
                  </a:lnTo>
                  <a:lnTo>
                    <a:pt x="402431" y="185737"/>
                  </a:lnTo>
                  <a:lnTo>
                    <a:pt x="297656" y="202406"/>
                  </a:lnTo>
                  <a:lnTo>
                    <a:pt x="250031" y="202406"/>
                  </a:lnTo>
                  <a:lnTo>
                    <a:pt x="164306" y="197644"/>
                  </a:lnTo>
                  <a:lnTo>
                    <a:pt x="92869" y="183356"/>
                  </a:lnTo>
                  <a:lnTo>
                    <a:pt x="0" y="157162"/>
                  </a:lnTo>
                  <a:lnTo>
                    <a:pt x="26194" y="69056"/>
                  </a:lnTo>
                  <a:lnTo>
                    <a:pt x="157163" y="61912"/>
                  </a:lnTo>
                  <a:lnTo>
                    <a:pt x="400050" y="42862"/>
                  </a:lnTo>
                  <a:lnTo>
                    <a:pt x="602456" y="309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8">
              <a:extLst>
                <a:ext uri="{FF2B5EF4-FFF2-40B4-BE49-F238E27FC236}">
                  <a16:creationId xmlns:a16="http://schemas.microsoft.com/office/drawing/2014/main" id="{142605AE-1A37-4D38-9348-BA08B2CC213B}"/>
                </a:ext>
              </a:extLst>
            </p:cNvPr>
            <p:cNvSpPr/>
            <p:nvPr/>
          </p:nvSpPr>
          <p:spPr>
            <a:xfrm>
              <a:off x="4030663" y="2627313"/>
              <a:ext cx="1231900" cy="1257300"/>
            </a:xfrm>
            <a:custGeom>
              <a:avLst/>
              <a:gdLst>
                <a:gd name="connsiteX0" fmla="*/ 683419 w 1231107"/>
                <a:gd name="connsiteY0" fmla="*/ 345281 h 1257300"/>
                <a:gd name="connsiteX1" fmla="*/ 816769 w 1231107"/>
                <a:gd name="connsiteY1" fmla="*/ 276225 h 1257300"/>
                <a:gd name="connsiteX2" fmla="*/ 854869 w 1231107"/>
                <a:gd name="connsiteY2" fmla="*/ 254794 h 1257300"/>
                <a:gd name="connsiteX3" fmla="*/ 869157 w 1231107"/>
                <a:gd name="connsiteY3" fmla="*/ 252412 h 1257300"/>
                <a:gd name="connsiteX4" fmla="*/ 866775 w 1231107"/>
                <a:gd name="connsiteY4" fmla="*/ 266700 h 1257300"/>
                <a:gd name="connsiteX5" fmla="*/ 850107 w 1231107"/>
                <a:gd name="connsiteY5" fmla="*/ 321469 h 1257300"/>
                <a:gd name="connsiteX6" fmla="*/ 783432 w 1231107"/>
                <a:gd name="connsiteY6" fmla="*/ 485775 h 1257300"/>
                <a:gd name="connsiteX7" fmla="*/ 711994 w 1231107"/>
                <a:gd name="connsiteY7" fmla="*/ 631031 h 1257300"/>
                <a:gd name="connsiteX8" fmla="*/ 654844 w 1231107"/>
                <a:gd name="connsiteY8" fmla="*/ 728662 h 1257300"/>
                <a:gd name="connsiteX9" fmla="*/ 638175 w 1231107"/>
                <a:gd name="connsiteY9" fmla="*/ 762000 h 1257300"/>
                <a:gd name="connsiteX10" fmla="*/ 635794 w 1231107"/>
                <a:gd name="connsiteY10" fmla="*/ 776287 h 1257300"/>
                <a:gd name="connsiteX11" fmla="*/ 638175 w 1231107"/>
                <a:gd name="connsiteY11" fmla="*/ 795337 h 1257300"/>
                <a:gd name="connsiteX12" fmla="*/ 642938 w 1231107"/>
                <a:gd name="connsiteY12" fmla="*/ 809625 h 1257300"/>
                <a:gd name="connsiteX13" fmla="*/ 664369 w 1231107"/>
                <a:gd name="connsiteY13" fmla="*/ 821531 h 1257300"/>
                <a:gd name="connsiteX14" fmla="*/ 697707 w 1231107"/>
                <a:gd name="connsiteY14" fmla="*/ 835819 h 1257300"/>
                <a:gd name="connsiteX15" fmla="*/ 745332 w 1231107"/>
                <a:gd name="connsiteY15" fmla="*/ 864394 h 1257300"/>
                <a:gd name="connsiteX16" fmla="*/ 797719 w 1231107"/>
                <a:gd name="connsiteY16" fmla="*/ 902494 h 1257300"/>
                <a:gd name="connsiteX17" fmla="*/ 840582 w 1231107"/>
                <a:gd name="connsiteY17" fmla="*/ 942975 h 1257300"/>
                <a:gd name="connsiteX18" fmla="*/ 876300 w 1231107"/>
                <a:gd name="connsiteY18" fmla="*/ 981075 h 1257300"/>
                <a:gd name="connsiteX19" fmla="*/ 907257 w 1231107"/>
                <a:gd name="connsiteY19" fmla="*/ 1016794 h 1257300"/>
                <a:gd name="connsiteX20" fmla="*/ 1102519 w 1231107"/>
                <a:gd name="connsiteY20" fmla="*/ 1231106 h 1257300"/>
                <a:gd name="connsiteX21" fmla="*/ 1131094 w 1231107"/>
                <a:gd name="connsiteY21" fmla="*/ 1252537 h 1257300"/>
                <a:gd name="connsiteX22" fmla="*/ 1154907 w 1231107"/>
                <a:gd name="connsiteY22" fmla="*/ 1257300 h 1257300"/>
                <a:gd name="connsiteX23" fmla="*/ 1185863 w 1231107"/>
                <a:gd name="connsiteY23" fmla="*/ 1257300 h 1257300"/>
                <a:gd name="connsiteX24" fmla="*/ 1202532 w 1231107"/>
                <a:gd name="connsiteY24" fmla="*/ 1250156 h 1257300"/>
                <a:gd name="connsiteX25" fmla="*/ 1214438 w 1231107"/>
                <a:gd name="connsiteY25" fmla="*/ 1235869 h 1257300"/>
                <a:gd name="connsiteX26" fmla="*/ 1219200 w 1231107"/>
                <a:gd name="connsiteY26" fmla="*/ 1219200 h 1257300"/>
                <a:gd name="connsiteX27" fmla="*/ 1219200 w 1231107"/>
                <a:gd name="connsiteY27" fmla="*/ 1193006 h 1257300"/>
                <a:gd name="connsiteX28" fmla="*/ 1209675 w 1231107"/>
                <a:gd name="connsiteY28" fmla="*/ 1145381 h 1257300"/>
                <a:gd name="connsiteX29" fmla="*/ 1188244 w 1231107"/>
                <a:gd name="connsiteY29" fmla="*/ 1095375 h 1257300"/>
                <a:gd name="connsiteX30" fmla="*/ 1164432 w 1231107"/>
                <a:gd name="connsiteY30" fmla="*/ 1050131 h 1257300"/>
                <a:gd name="connsiteX31" fmla="*/ 1121569 w 1231107"/>
                <a:gd name="connsiteY31" fmla="*/ 995362 h 1257300"/>
                <a:gd name="connsiteX32" fmla="*/ 1078707 w 1231107"/>
                <a:gd name="connsiteY32" fmla="*/ 950119 h 1257300"/>
                <a:gd name="connsiteX33" fmla="*/ 1047750 w 1231107"/>
                <a:gd name="connsiteY33" fmla="*/ 923925 h 1257300"/>
                <a:gd name="connsiteX34" fmla="*/ 992982 w 1231107"/>
                <a:gd name="connsiteY34" fmla="*/ 885825 h 1257300"/>
                <a:gd name="connsiteX35" fmla="*/ 959644 w 1231107"/>
                <a:gd name="connsiteY35" fmla="*/ 864394 h 1257300"/>
                <a:gd name="connsiteX36" fmla="*/ 904875 w 1231107"/>
                <a:gd name="connsiteY36" fmla="*/ 835819 h 1257300"/>
                <a:gd name="connsiteX37" fmla="*/ 850107 w 1231107"/>
                <a:gd name="connsiteY37" fmla="*/ 809625 h 1257300"/>
                <a:gd name="connsiteX38" fmla="*/ 778669 w 1231107"/>
                <a:gd name="connsiteY38" fmla="*/ 781050 h 1257300"/>
                <a:gd name="connsiteX39" fmla="*/ 738188 w 1231107"/>
                <a:gd name="connsiteY39" fmla="*/ 766762 h 1257300"/>
                <a:gd name="connsiteX40" fmla="*/ 726282 w 1231107"/>
                <a:gd name="connsiteY40" fmla="*/ 762000 h 1257300"/>
                <a:gd name="connsiteX41" fmla="*/ 726282 w 1231107"/>
                <a:gd name="connsiteY41" fmla="*/ 754856 h 1257300"/>
                <a:gd name="connsiteX42" fmla="*/ 762000 w 1231107"/>
                <a:gd name="connsiteY42" fmla="*/ 711994 h 1257300"/>
                <a:gd name="connsiteX43" fmla="*/ 842963 w 1231107"/>
                <a:gd name="connsiteY43" fmla="*/ 626269 h 1257300"/>
                <a:gd name="connsiteX44" fmla="*/ 923925 w 1231107"/>
                <a:gd name="connsiteY44" fmla="*/ 540544 h 1257300"/>
                <a:gd name="connsiteX45" fmla="*/ 1014413 w 1231107"/>
                <a:gd name="connsiteY45" fmla="*/ 445294 h 1257300"/>
                <a:gd name="connsiteX46" fmla="*/ 1097757 w 1231107"/>
                <a:gd name="connsiteY46" fmla="*/ 357187 h 1257300"/>
                <a:gd name="connsiteX47" fmla="*/ 1116807 w 1231107"/>
                <a:gd name="connsiteY47" fmla="*/ 335756 h 1257300"/>
                <a:gd name="connsiteX48" fmla="*/ 1164432 w 1231107"/>
                <a:gd name="connsiteY48" fmla="*/ 319087 h 1257300"/>
                <a:gd name="connsiteX49" fmla="*/ 1193007 w 1231107"/>
                <a:gd name="connsiteY49" fmla="*/ 307181 h 1257300"/>
                <a:gd name="connsiteX50" fmla="*/ 1216819 w 1231107"/>
                <a:gd name="connsiteY50" fmla="*/ 290512 h 1257300"/>
                <a:gd name="connsiteX51" fmla="*/ 1228725 w 1231107"/>
                <a:gd name="connsiteY51" fmla="*/ 261937 h 1257300"/>
                <a:gd name="connsiteX52" fmla="*/ 1231107 w 1231107"/>
                <a:gd name="connsiteY52" fmla="*/ 242887 h 1257300"/>
                <a:gd name="connsiteX53" fmla="*/ 1223963 w 1231107"/>
                <a:gd name="connsiteY53" fmla="*/ 211931 h 1257300"/>
                <a:gd name="connsiteX54" fmla="*/ 1200150 w 1231107"/>
                <a:gd name="connsiteY54" fmla="*/ 171450 h 1257300"/>
                <a:gd name="connsiteX55" fmla="*/ 1154907 w 1231107"/>
                <a:gd name="connsiteY55" fmla="*/ 116681 h 1257300"/>
                <a:gd name="connsiteX56" fmla="*/ 1092994 w 1231107"/>
                <a:gd name="connsiteY56" fmla="*/ 54769 h 1257300"/>
                <a:gd name="connsiteX57" fmla="*/ 1057275 w 1231107"/>
                <a:gd name="connsiteY57" fmla="*/ 23812 h 1257300"/>
                <a:gd name="connsiteX58" fmla="*/ 1016794 w 1231107"/>
                <a:gd name="connsiteY58" fmla="*/ 0 h 1257300"/>
                <a:gd name="connsiteX59" fmla="*/ 1000125 w 1231107"/>
                <a:gd name="connsiteY59" fmla="*/ 0 h 1257300"/>
                <a:gd name="connsiteX60" fmla="*/ 976313 w 1231107"/>
                <a:gd name="connsiteY60" fmla="*/ 7144 h 1257300"/>
                <a:gd name="connsiteX61" fmla="*/ 902494 w 1231107"/>
                <a:gd name="connsiteY61" fmla="*/ 45244 h 1257300"/>
                <a:gd name="connsiteX62" fmla="*/ 835819 w 1231107"/>
                <a:gd name="connsiteY62" fmla="*/ 90487 h 1257300"/>
                <a:gd name="connsiteX63" fmla="*/ 723900 w 1231107"/>
                <a:gd name="connsiteY63" fmla="*/ 154781 h 1257300"/>
                <a:gd name="connsiteX64" fmla="*/ 623888 w 1231107"/>
                <a:gd name="connsiteY64" fmla="*/ 211931 h 1257300"/>
                <a:gd name="connsiteX65" fmla="*/ 495300 w 1231107"/>
                <a:gd name="connsiteY65" fmla="*/ 271462 h 1257300"/>
                <a:gd name="connsiteX66" fmla="*/ 419100 w 1231107"/>
                <a:gd name="connsiteY66" fmla="*/ 302419 h 1257300"/>
                <a:gd name="connsiteX67" fmla="*/ 342900 w 1231107"/>
                <a:gd name="connsiteY67" fmla="*/ 323850 h 1257300"/>
                <a:gd name="connsiteX68" fmla="*/ 290513 w 1231107"/>
                <a:gd name="connsiteY68" fmla="*/ 335756 h 1257300"/>
                <a:gd name="connsiteX69" fmla="*/ 254794 w 1231107"/>
                <a:gd name="connsiteY69" fmla="*/ 338137 h 1257300"/>
                <a:gd name="connsiteX70" fmla="*/ 223838 w 1231107"/>
                <a:gd name="connsiteY70" fmla="*/ 338137 h 1257300"/>
                <a:gd name="connsiteX71" fmla="*/ 180975 w 1231107"/>
                <a:gd name="connsiteY71" fmla="*/ 333375 h 1257300"/>
                <a:gd name="connsiteX72" fmla="*/ 135732 w 1231107"/>
                <a:gd name="connsiteY72" fmla="*/ 319087 h 1257300"/>
                <a:gd name="connsiteX73" fmla="*/ 95250 w 1231107"/>
                <a:gd name="connsiteY73" fmla="*/ 292894 h 1257300"/>
                <a:gd name="connsiteX74" fmla="*/ 61913 w 1231107"/>
                <a:gd name="connsiteY74" fmla="*/ 261937 h 1257300"/>
                <a:gd name="connsiteX75" fmla="*/ 35719 w 1231107"/>
                <a:gd name="connsiteY75" fmla="*/ 219075 h 1257300"/>
                <a:gd name="connsiteX76" fmla="*/ 19050 w 1231107"/>
                <a:gd name="connsiteY76" fmla="*/ 209550 h 1257300"/>
                <a:gd name="connsiteX77" fmla="*/ 7144 w 1231107"/>
                <a:gd name="connsiteY77" fmla="*/ 214312 h 1257300"/>
                <a:gd name="connsiteX78" fmla="*/ 0 w 1231107"/>
                <a:gd name="connsiteY78" fmla="*/ 245269 h 1257300"/>
                <a:gd name="connsiteX79" fmla="*/ 2382 w 1231107"/>
                <a:gd name="connsiteY79" fmla="*/ 280987 h 1257300"/>
                <a:gd name="connsiteX80" fmla="*/ 16669 w 1231107"/>
                <a:gd name="connsiteY80" fmla="*/ 319087 h 1257300"/>
                <a:gd name="connsiteX81" fmla="*/ 66675 w 1231107"/>
                <a:gd name="connsiteY81" fmla="*/ 419100 h 1257300"/>
                <a:gd name="connsiteX82" fmla="*/ 104775 w 1231107"/>
                <a:gd name="connsiteY82" fmla="*/ 483394 h 1257300"/>
                <a:gd name="connsiteX83" fmla="*/ 142875 w 1231107"/>
                <a:gd name="connsiteY83" fmla="*/ 528637 h 1257300"/>
                <a:gd name="connsiteX84" fmla="*/ 164307 w 1231107"/>
                <a:gd name="connsiteY84" fmla="*/ 550069 h 1257300"/>
                <a:gd name="connsiteX85" fmla="*/ 185738 w 1231107"/>
                <a:gd name="connsiteY85" fmla="*/ 566737 h 1257300"/>
                <a:gd name="connsiteX86" fmla="*/ 207169 w 1231107"/>
                <a:gd name="connsiteY86" fmla="*/ 576262 h 1257300"/>
                <a:gd name="connsiteX87" fmla="*/ 233363 w 1231107"/>
                <a:gd name="connsiteY87" fmla="*/ 578644 h 1257300"/>
                <a:gd name="connsiteX88" fmla="*/ 259557 w 1231107"/>
                <a:gd name="connsiteY88" fmla="*/ 571500 h 1257300"/>
                <a:gd name="connsiteX89" fmla="*/ 280988 w 1231107"/>
                <a:gd name="connsiteY89" fmla="*/ 552450 h 1257300"/>
                <a:gd name="connsiteX90" fmla="*/ 297657 w 1231107"/>
                <a:gd name="connsiteY90" fmla="*/ 535781 h 1257300"/>
                <a:gd name="connsiteX91" fmla="*/ 423863 w 1231107"/>
                <a:gd name="connsiteY91" fmla="*/ 473869 h 1257300"/>
                <a:gd name="connsiteX92" fmla="*/ 683419 w 1231107"/>
                <a:gd name="connsiteY92" fmla="*/ 34528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231107" h="1257300">
                  <a:moveTo>
                    <a:pt x="683419" y="345281"/>
                  </a:moveTo>
                  <a:lnTo>
                    <a:pt x="816769" y="276225"/>
                  </a:lnTo>
                  <a:lnTo>
                    <a:pt x="854869" y="254794"/>
                  </a:lnTo>
                  <a:lnTo>
                    <a:pt x="869157" y="252412"/>
                  </a:lnTo>
                  <a:lnTo>
                    <a:pt x="866775" y="266700"/>
                  </a:lnTo>
                  <a:lnTo>
                    <a:pt x="850107" y="321469"/>
                  </a:lnTo>
                  <a:lnTo>
                    <a:pt x="783432" y="485775"/>
                  </a:lnTo>
                  <a:lnTo>
                    <a:pt x="711994" y="631031"/>
                  </a:lnTo>
                  <a:lnTo>
                    <a:pt x="654844" y="728662"/>
                  </a:lnTo>
                  <a:lnTo>
                    <a:pt x="638175" y="762000"/>
                  </a:lnTo>
                  <a:lnTo>
                    <a:pt x="635794" y="776287"/>
                  </a:lnTo>
                  <a:lnTo>
                    <a:pt x="638175" y="795337"/>
                  </a:lnTo>
                  <a:lnTo>
                    <a:pt x="642938" y="809625"/>
                  </a:lnTo>
                  <a:lnTo>
                    <a:pt x="664369" y="821531"/>
                  </a:lnTo>
                  <a:lnTo>
                    <a:pt x="697707" y="835819"/>
                  </a:lnTo>
                  <a:lnTo>
                    <a:pt x="745332" y="864394"/>
                  </a:lnTo>
                  <a:lnTo>
                    <a:pt x="797719" y="902494"/>
                  </a:lnTo>
                  <a:lnTo>
                    <a:pt x="840582" y="942975"/>
                  </a:lnTo>
                  <a:lnTo>
                    <a:pt x="876300" y="981075"/>
                  </a:lnTo>
                  <a:lnTo>
                    <a:pt x="907257" y="1016794"/>
                  </a:lnTo>
                  <a:lnTo>
                    <a:pt x="1102519" y="1231106"/>
                  </a:lnTo>
                  <a:lnTo>
                    <a:pt x="1131094" y="1252537"/>
                  </a:lnTo>
                  <a:lnTo>
                    <a:pt x="1154907" y="1257300"/>
                  </a:lnTo>
                  <a:lnTo>
                    <a:pt x="1185863" y="1257300"/>
                  </a:lnTo>
                  <a:lnTo>
                    <a:pt x="1202532" y="1250156"/>
                  </a:lnTo>
                  <a:lnTo>
                    <a:pt x="1214438" y="1235869"/>
                  </a:lnTo>
                  <a:lnTo>
                    <a:pt x="1219200" y="1219200"/>
                  </a:lnTo>
                  <a:lnTo>
                    <a:pt x="1219200" y="1193006"/>
                  </a:lnTo>
                  <a:lnTo>
                    <a:pt x="1209675" y="1145381"/>
                  </a:lnTo>
                  <a:lnTo>
                    <a:pt x="1188244" y="1095375"/>
                  </a:lnTo>
                  <a:lnTo>
                    <a:pt x="1164432" y="1050131"/>
                  </a:lnTo>
                  <a:lnTo>
                    <a:pt x="1121569" y="995362"/>
                  </a:lnTo>
                  <a:lnTo>
                    <a:pt x="1078707" y="950119"/>
                  </a:lnTo>
                  <a:lnTo>
                    <a:pt x="1047750" y="923925"/>
                  </a:lnTo>
                  <a:lnTo>
                    <a:pt x="992982" y="885825"/>
                  </a:lnTo>
                  <a:lnTo>
                    <a:pt x="959644" y="864394"/>
                  </a:lnTo>
                  <a:lnTo>
                    <a:pt x="904875" y="835819"/>
                  </a:lnTo>
                  <a:lnTo>
                    <a:pt x="850107" y="809625"/>
                  </a:lnTo>
                  <a:lnTo>
                    <a:pt x="778669" y="781050"/>
                  </a:lnTo>
                  <a:lnTo>
                    <a:pt x="738188" y="766762"/>
                  </a:lnTo>
                  <a:lnTo>
                    <a:pt x="726282" y="762000"/>
                  </a:lnTo>
                  <a:lnTo>
                    <a:pt x="726282" y="754856"/>
                  </a:lnTo>
                  <a:lnTo>
                    <a:pt x="762000" y="711994"/>
                  </a:lnTo>
                  <a:lnTo>
                    <a:pt x="842963" y="626269"/>
                  </a:lnTo>
                  <a:lnTo>
                    <a:pt x="923925" y="540544"/>
                  </a:lnTo>
                  <a:lnTo>
                    <a:pt x="1014413" y="445294"/>
                  </a:lnTo>
                  <a:lnTo>
                    <a:pt x="1097757" y="357187"/>
                  </a:lnTo>
                  <a:lnTo>
                    <a:pt x="1116807" y="335756"/>
                  </a:lnTo>
                  <a:lnTo>
                    <a:pt x="1164432" y="319087"/>
                  </a:lnTo>
                  <a:lnTo>
                    <a:pt x="1193007" y="307181"/>
                  </a:lnTo>
                  <a:lnTo>
                    <a:pt x="1216819" y="290512"/>
                  </a:lnTo>
                  <a:lnTo>
                    <a:pt x="1228725" y="261937"/>
                  </a:lnTo>
                  <a:lnTo>
                    <a:pt x="1231107" y="242887"/>
                  </a:lnTo>
                  <a:lnTo>
                    <a:pt x="1223963" y="211931"/>
                  </a:lnTo>
                  <a:lnTo>
                    <a:pt x="1200150" y="171450"/>
                  </a:lnTo>
                  <a:lnTo>
                    <a:pt x="1154907" y="116681"/>
                  </a:lnTo>
                  <a:lnTo>
                    <a:pt x="1092994" y="54769"/>
                  </a:lnTo>
                  <a:lnTo>
                    <a:pt x="1057275" y="23812"/>
                  </a:lnTo>
                  <a:lnTo>
                    <a:pt x="1016794" y="0"/>
                  </a:lnTo>
                  <a:lnTo>
                    <a:pt x="1000125" y="0"/>
                  </a:lnTo>
                  <a:lnTo>
                    <a:pt x="976313" y="7144"/>
                  </a:lnTo>
                  <a:lnTo>
                    <a:pt x="902494" y="45244"/>
                  </a:lnTo>
                  <a:lnTo>
                    <a:pt x="835819" y="90487"/>
                  </a:lnTo>
                  <a:lnTo>
                    <a:pt x="723900" y="154781"/>
                  </a:lnTo>
                  <a:lnTo>
                    <a:pt x="623888" y="211931"/>
                  </a:lnTo>
                  <a:lnTo>
                    <a:pt x="495300" y="271462"/>
                  </a:lnTo>
                  <a:lnTo>
                    <a:pt x="419100" y="302419"/>
                  </a:lnTo>
                  <a:lnTo>
                    <a:pt x="342900" y="323850"/>
                  </a:lnTo>
                  <a:lnTo>
                    <a:pt x="290513" y="335756"/>
                  </a:lnTo>
                  <a:lnTo>
                    <a:pt x="254794" y="338137"/>
                  </a:lnTo>
                  <a:lnTo>
                    <a:pt x="223838" y="338137"/>
                  </a:lnTo>
                  <a:lnTo>
                    <a:pt x="180975" y="333375"/>
                  </a:lnTo>
                  <a:lnTo>
                    <a:pt x="135732" y="319087"/>
                  </a:lnTo>
                  <a:lnTo>
                    <a:pt x="95250" y="292894"/>
                  </a:lnTo>
                  <a:lnTo>
                    <a:pt x="61913" y="261937"/>
                  </a:lnTo>
                  <a:lnTo>
                    <a:pt x="35719" y="219075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45269"/>
                  </a:lnTo>
                  <a:lnTo>
                    <a:pt x="2382" y="280987"/>
                  </a:lnTo>
                  <a:lnTo>
                    <a:pt x="16669" y="319087"/>
                  </a:lnTo>
                  <a:lnTo>
                    <a:pt x="66675" y="419100"/>
                  </a:lnTo>
                  <a:lnTo>
                    <a:pt x="104775" y="483394"/>
                  </a:lnTo>
                  <a:lnTo>
                    <a:pt x="142875" y="528637"/>
                  </a:lnTo>
                  <a:lnTo>
                    <a:pt x="164307" y="550069"/>
                  </a:lnTo>
                  <a:lnTo>
                    <a:pt x="185738" y="566737"/>
                  </a:lnTo>
                  <a:lnTo>
                    <a:pt x="207169" y="576262"/>
                  </a:lnTo>
                  <a:lnTo>
                    <a:pt x="233363" y="578644"/>
                  </a:lnTo>
                  <a:lnTo>
                    <a:pt x="259557" y="571500"/>
                  </a:lnTo>
                  <a:lnTo>
                    <a:pt x="280988" y="552450"/>
                  </a:lnTo>
                  <a:lnTo>
                    <a:pt x="297657" y="535781"/>
                  </a:lnTo>
                  <a:lnTo>
                    <a:pt x="423863" y="473869"/>
                  </a:lnTo>
                  <a:lnTo>
                    <a:pt x="683419" y="3452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9">
              <a:extLst>
                <a:ext uri="{FF2B5EF4-FFF2-40B4-BE49-F238E27FC236}">
                  <a16:creationId xmlns:a16="http://schemas.microsoft.com/office/drawing/2014/main" id="{A589CBF1-99B3-4B13-90CA-9DA597E5039A}"/>
                </a:ext>
              </a:extLst>
            </p:cNvPr>
            <p:cNvSpPr/>
            <p:nvPr/>
          </p:nvSpPr>
          <p:spPr>
            <a:xfrm>
              <a:off x="4078289" y="3595688"/>
              <a:ext cx="1158875" cy="584200"/>
            </a:xfrm>
            <a:custGeom>
              <a:avLst/>
              <a:gdLst>
                <a:gd name="connsiteX0" fmla="*/ 390525 w 1157288"/>
                <a:gd name="connsiteY0" fmla="*/ 385762 h 583406"/>
                <a:gd name="connsiteX1" fmla="*/ 516732 w 1157288"/>
                <a:gd name="connsiteY1" fmla="*/ 326231 h 583406"/>
                <a:gd name="connsiteX2" fmla="*/ 645319 w 1157288"/>
                <a:gd name="connsiteY2" fmla="*/ 257175 h 583406"/>
                <a:gd name="connsiteX3" fmla="*/ 742950 w 1157288"/>
                <a:gd name="connsiteY3" fmla="*/ 195262 h 583406"/>
                <a:gd name="connsiteX4" fmla="*/ 807244 w 1157288"/>
                <a:gd name="connsiteY4" fmla="*/ 145256 h 583406"/>
                <a:gd name="connsiteX5" fmla="*/ 831057 w 1157288"/>
                <a:gd name="connsiteY5" fmla="*/ 123825 h 583406"/>
                <a:gd name="connsiteX6" fmla="*/ 845344 w 1157288"/>
                <a:gd name="connsiteY6" fmla="*/ 107156 h 583406"/>
                <a:gd name="connsiteX7" fmla="*/ 854869 w 1157288"/>
                <a:gd name="connsiteY7" fmla="*/ 85725 h 583406"/>
                <a:gd name="connsiteX8" fmla="*/ 857250 w 1157288"/>
                <a:gd name="connsiteY8" fmla="*/ 66675 h 583406"/>
                <a:gd name="connsiteX9" fmla="*/ 852488 w 1157288"/>
                <a:gd name="connsiteY9" fmla="*/ 38100 h 583406"/>
                <a:gd name="connsiteX10" fmla="*/ 821532 w 1157288"/>
                <a:gd name="connsiteY10" fmla="*/ 0 h 583406"/>
                <a:gd name="connsiteX11" fmla="*/ 1157288 w 1157288"/>
                <a:gd name="connsiteY11" fmla="*/ 276225 h 583406"/>
                <a:gd name="connsiteX12" fmla="*/ 1135857 w 1157288"/>
                <a:gd name="connsiteY12" fmla="*/ 285750 h 583406"/>
                <a:gd name="connsiteX13" fmla="*/ 1100138 w 1157288"/>
                <a:gd name="connsiteY13" fmla="*/ 283368 h 583406"/>
                <a:gd name="connsiteX14" fmla="*/ 1076325 w 1157288"/>
                <a:gd name="connsiteY14" fmla="*/ 273843 h 583406"/>
                <a:gd name="connsiteX15" fmla="*/ 1038225 w 1157288"/>
                <a:gd name="connsiteY15" fmla="*/ 254793 h 583406"/>
                <a:gd name="connsiteX16" fmla="*/ 1012032 w 1157288"/>
                <a:gd name="connsiteY16" fmla="*/ 250031 h 583406"/>
                <a:gd name="connsiteX17" fmla="*/ 976313 w 1157288"/>
                <a:gd name="connsiteY17" fmla="*/ 254793 h 583406"/>
                <a:gd name="connsiteX18" fmla="*/ 933450 w 1157288"/>
                <a:gd name="connsiteY18" fmla="*/ 266700 h 583406"/>
                <a:gd name="connsiteX19" fmla="*/ 878682 w 1157288"/>
                <a:gd name="connsiteY19" fmla="*/ 297656 h 583406"/>
                <a:gd name="connsiteX20" fmla="*/ 769144 w 1157288"/>
                <a:gd name="connsiteY20" fmla="*/ 340518 h 583406"/>
                <a:gd name="connsiteX21" fmla="*/ 569119 w 1157288"/>
                <a:gd name="connsiteY21" fmla="*/ 421481 h 583406"/>
                <a:gd name="connsiteX22" fmla="*/ 316707 w 1157288"/>
                <a:gd name="connsiteY22" fmla="*/ 516731 h 583406"/>
                <a:gd name="connsiteX23" fmla="*/ 157163 w 1157288"/>
                <a:gd name="connsiteY23" fmla="*/ 583406 h 583406"/>
                <a:gd name="connsiteX24" fmla="*/ 4763 w 1157288"/>
                <a:gd name="connsiteY24" fmla="*/ 578643 h 583406"/>
                <a:gd name="connsiteX25" fmla="*/ 0 w 1157288"/>
                <a:gd name="connsiteY25" fmla="*/ 538162 h 583406"/>
                <a:gd name="connsiteX26" fmla="*/ 7144 w 1157288"/>
                <a:gd name="connsiteY26" fmla="*/ 521493 h 583406"/>
                <a:gd name="connsiteX27" fmla="*/ 69057 w 1157288"/>
                <a:gd name="connsiteY27" fmla="*/ 497681 h 583406"/>
                <a:gd name="connsiteX28" fmla="*/ 171450 w 1157288"/>
                <a:gd name="connsiteY28" fmla="*/ 466725 h 583406"/>
                <a:gd name="connsiteX29" fmla="*/ 209550 w 1157288"/>
                <a:gd name="connsiteY29" fmla="*/ 457200 h 583406"/>
                <a:gd name="connsiteX30" fmla="*/ 390525 w 1157288"/>
                <a:gd name="connsiteY30" fmla="*/ 3857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7288" h="583406">
                  <a:moveTo>
                    <a:pt x="390525" y="385762"/>
                  </a:moveTo>
                  <a:lnTo>
                    <a:pt x="516732" y="326231"/>
                  </a:lnTo>
                  <a:lnTo>
                    <a:pt x="645319" y="257175"/>
                  </a:lnTo>
                  <a:lnTo>
                    <a:pt x="742950" y="195262"/>
                  </a:lnTo>
                  <a:lnTo>
                    <a:pt x="807244" y="145256"/>
                  </a:lnTo>
                  <a:lnTo>
                    <a:pt x="831057" y="123825"/>
                  </a:lnTo>
                  <a:lnTo>
                    <a:pt x="845344" y="107156"/>
                  </a:lnTo>
                  <a:lnTo>
                    <a:pt x="854869" y="85725"/>
                  </a:lnTo>
                  <a:lnTo>
                    <a:pt x="857250" y="66675"/>
                  </a:lnTo>
                  <a:lnTo>
                    <a:pt x="852488" y="38100"/>
                  </a:lnTo>
                  <a:lnTo>
                    <a:pt x="821532" y="0"/>
                  </a:lnTo>
                  <a:lnTo>
                    <a:pt x="1157288" y="276225"/>
                  </a:lnTo>
                  <a:lnTo>
                    <a:pt x="1135857" y="285750"/>
                  </a:lnTo>
                  <a:lnTo>
                    <a:pt x="1100138" y="283368"/>
                  </a:lnTo>
                  <a:lnTo>
                    <a:pt x="1076325" y="273843"/>
                  </a:lnTo>
                  <a:lnTo>
                    <a:pt x="1038225" y="254793"/>
                  </a:lnTo>
                  <a:lnTo>
                    <a:pt x="1012032" y="250031"/>
                  </a:lnTo>
                  <a:lnTo>
                    <a:pt x="976313" y="254793"/>
                  </a:lnTo>
                  <a:lnTo>
                    <a:pt x="933450" y="266700"/>
                  </a:lnTo>
                  <a:lnTo>
                    <a:pt x="878682" y="297656"/>
                  </a:lnTo>
                  <a:lnTo>
                    <a:pt x="769144" y="340518"/>
                  </a:lnTo>
                  <a:lnTo>
                    <a:pt x="569119" y="421481"/>
                  </a:lnTo>
                  <a:lnTo>
                    <a:pt x="316707" y="516731"/>
                  </a:lnTo>
                  <a:lnTo>
                    <a:pt x="157163" y="583406"/>
                  </a:lnTo>
                  <a:lnTo>
                    <a:pt x="4763" y="578643"/>
                  </a:lnTo>
                  <a:lnTo>
                    <a:pt x="0" y="538162"/>
                  </a:lnTo>
                  <a:lnTo>
                    <a:pt x="7144" y="521493"/>
                  </a:lnTo>
                  <a:lnTo>
                    <a:pt x="69057" y="497681"/>
                  </a:lnTo>
                  <a:lnTo>
                    <a:pt x="171450" y="466725"/>
                  </a:lnTo>
                  <a:lnTo>
                    <a:pt x="209550" y="457200"/>
                  </a:lnTo>
                  <a:lnTo>
                    <a:pt x="390525" y="3857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40">
              <a:extLst>
                <a:ext uri="{FF2B5EF4-FFF2-40B4-BE49-F238E27FC236}">
                  <a16:creationId xmlns:a16="http://schemas.microsoft.com/office/drawing/2014/main" id="{A7A865E8-64EE-46AD-9F37-2A4AA27175A8}"/>
                </a:ext>
              </a:extLst>
            </p:cNvPr>
            <p:cNvSpPr/>
            <p:nvPr/>
          </p:nvSpPr>
          <p:spPr>
            <a:xfrm>
              <a:off x="4084638" y="4098926"/>
              <a:ext cx="4316412" cy="423863"/>
            </a:xfrm>
            <a:custGeom>
              <a:avLst/>
              <a:gdLst>
                <a:gd name="connsiteX0" fmla="*/ 1917063 w 4317804"/>
                <a:gd name="connsiteY0" fmla="*/ 81201 h 423660"/>
                <a:gd name="connsiteX1" fmla="*/ 1652275 w 4317804"/>
                <a:gd name="connsiteY1" fmla="*/ 63549 h 423660"/>
                <a:gd name="connsiteX2" fmla="*/ 1366304 w 4317804"/>
                <a:gd name="connsiteY2" fmla="*/ 42366 h 423660"/>
                <a:gd name="connsiteX3" fmla="*/ 1119169 w 4317804"/>
                <a:gd name="connsiteY3" fmla="*/ 28244 h 423660"/>
                <a:gd name="connsiteX4" fmla="*/ 924992 w 4317804"/>
                <a:gd name="connsiteY4" fmla="*/ 14122 h 423660"/>
                <a:gd name="connsiteX5" fmla="*/ 787302 w 4317804"/>
                <a:gd name="connsiteY5" fmla="*/ 3530 h 423660"/>
                <a:gd name="connsiteX6" fmla="*/ 706100 w 4317804"/>
                <a:gd name="connsiteY6" fmla="*/ 0 h 423660"/>
                <a:gd name="connsiteX7" fmla="*/ 600185 w 4317804"/>
                <a:gd name="connsiteY7" fmla="*/ 0 h 423660"/>
                <a:gd name="connsiteX8" fmla="*/ 413069 w 4317804"/>
                <a:gd name="connsiteY8" fmla="*/ 7061 h 423660"/>
                <a:gd name="connsiteX9" fmla="*/ 7061 w 4317804"/>
                <a:gd name="connsiteY9" fmla="*/ 21183 h 423660"/>
                <a:gd name="connsiteX10" fmla="*/ 0 w 4317804"/>
                <a:gd name="connsiteY10" fmla="*/ 52957 h 423660"/>
                <a:gd name="connsiteX11" fmla="*/ 0 w 4317804"/>
                <a:gd name="connsiteY11" fmla="*/ 98854 h 423660"/>
                <a:gd name="connsiteX12" fmla="*/ 3531 w 4317804"/>
                <a:gd name="connsiteY12" fmla="*/ 130628 h 423660"/>
                <a:gd name="connsiteX13" fmla="*/ 10592 w 4317804"/>
                <a:gd name="connsiteY13" fmla="*/ 165933 h 423660"/>
                <a:gd name="connsiteX14" fmla="*/ 17653 w 4317804"/>
                <a:gd name="connsiteY14" fmla="*/ 187116 h 423660"/>
                <a:gd name="connsiteX15" fmla="*/ 31775 w 4317804"/>
                <a:gd name="connsiteY15" fmla="*/ 211830 h 423660"/>
                <a:gd name="connsiteX16" fmla="*/ 49427 w 4317804"/>
                <a:gd name="connsiteY16" fmla="*/ 222421 h 423660"/>
                <a:gd name="connsiteX17" fmla="*/ 67080 w 4317804"/>
                <a:gd name="connsiteY17" fmla="*/ 222421 h 423660"/>
                <a:gd name="connsiteX18" fmla="*/ 95324 w 4317804"/>
                <a:gd name="connsiteY18" fmla="*/ 208299 h 423660"/>
                <a:gd name="connsiteX19" fmla="*/ 155342 w 4317804"/>
                <a:gd name="connsiteY19" fmla="*/ 187116 h 423660"/>
                <a:gd name="connsiteX20" fmla="*/ 314215 w 4317804"/>
                <a:gd name="connsiteY20" fmla="*/ 151811 h 423660"/>
                <a:gd name="connsiteX21" fmla="*/ 406008 w 4317804"/>
                <a:gd name="connsiteY21" fmla="*/ 134159 h 423660"/>
                <a:gd name="connsiteX22" fmla="*/ 522514 w 4317804"/>
                <a:gd name="connsiteY22" fmla="*/ 120037 h 423660"/>
                <a:gd name="connsiteX23" fmla="*/ 603716 w 4317804"/>
                <a:gd name="connsiteY23" fmla="*/ 112976 h 423660"/>
                <a:gd name="connsiteX24" fmla="*/ 695509 w 4317804"/>
                <a:gd name="connsiteY24" fmla="*/ 112976 h 423660"/>
                <a:gd name="connsiteX25" fmla="*/ 854382 w 4317804"/>
                <a:gd name="connsiteY25" fmla="*/ 130628 h 423660"/>
                <a:gd name="connsiteX26" fmla="*/ 1309816 w 4317804"/>
                <a:gd name="connsiteY26" fmla="*/ 183586 h 423660"/>
                <a:gd name="connsiteX27" fmla="*/ 1839392 w 4317804"/>
                <a:gd name="connsiteY27" fmla="*/ 243604 h 423660"/>
                <a:gd name="connsiteX28" fmla="*/ 2284235 w 4317804"/>
                <a:gd name="connsiteY28" fmla="*/ 293031 h 423660"/>
                <a:gd name="connsiteX29" fmla="*/ 2799688 w 4317804"/>
                <a:gd name="connsiteY29" fmla="*/ 349519 h 423660"/>
                <a:gd name="connsiteX30" fmla="*/ 3110372 w 4317804"/>
                <a:gd name="connsiteY30" fmla="*/ 381294 h 423660"/>
                <a:gd name="connsiteX31" fmla="*/ 3466953 w 4317804"/>
                <a:gd name="connsiteY31" fmla="*/ 420129 h 423660"/>
                <a:gd name="connsiteX32" fmla="*/ 3526972 w 4317804"/>
                <a:gd name="connsiteY32" fmla="*/ 423660 h 423660"/>
                <a:gd name="connsiteX33" fmla="*/ 3586990 w 4317804"/>
                <a:gd name="connsiteY33" fmla="*/ 416599 h 423660"/>
                <a:gd name="connsiteX34" fmla="*/ 3745863 w 4317804"/>
                <a:gd name="connsiteY34" fmla="*/ 363641 h 423660"/>
                <a:gd name="connsiteX35" fmla="*/ 3940040 w 4317804"/>
                <a:gd name="connsiteY35" fmla="*/ 289501 h 423660"/>
                <a:gd name="connsiteX36" fmla="*/ 4162462 w 4317804"/>
                <a:gd name="connsiteY36" fmla="*/ 208299 h 423660"/>
                <a:gd name="connsiteX37" fmla="*/ 4286029 w 4317804"/>
                <a:gd name="connsiteY37" fmla="*/ 158872 h 423660"/>
                <a:gd name="connsiteX38" fmla="*/ 4307212 w 4317804"/>
                <a:gd name="connsiteY38" fmla="*/ 144750 h 423660"/>
                <a:gd name="connsiteX39" fmla="*/ 4317804 w 4317804"/>
                <a:gd name="connsiteY39" fmla="*/ 130628 h 423660"/>
                <a:gd name="connsiteX40" fmla="*/ 4310743 w 4317804"/>
                <a:gd name="connsiteY40" fmla="*/ 120037 h 423660"/>
                <a:gd name="connsiteX41" fmla="*/ 4286029 w 4317804"/>
                <a:gd name="connsiteY41" fmla="*/ 112976 h 423660"/>
                <a:gd name="connsiteX42" fmla="*/ 4180114 w 4317804"/>
                <a:gd name="connsiteY42" fmla="*/ 112976 h 423660"/>
                <a:gd name="connsiteX43" fmla="*/ 3971815 w 4317804"/>
                <a:gd name="connsiteY43" fmla="*/ 123567 h 423660"/>
                <a:gd name="connsiteX44" fmla="*/ 3682314 w 4317804"/>
                <a:gd name="connsiteY44" fmla="*/ 141220 h 423660"/>
                <a:gd name="connsiteX45" fmla="*/ 3322202 w 4317804"/>
                <a:gd name="connsiteY45" fmla="*/ 155342 h 423660"/>
                <a:gd name="connsiteX46" fmla="*/ 3060945 w 4317804"/>
                <a:gd name="connsiteY46" fmla="*/ 155342 h 423660"/>
                <a:gd name="connsiteX47" fmla="*/ 2834993 w 4317804"/>
                <a:gd name="connsiteY47" fmla="*/ 141220 h 423660"/>
                <a:gd name="connsiteX48" fmla="*/ 2545492 w 4317804"/>
                <a:gd name="connsiteY48" fmla="*/ 123567 h 423660"/>
                <a:gd name="connsiteX49" fmla="*/ 2248930 w 4317804"/>
                <a:gd name="connsiteY49" fmla="*/ 105915 h 423660"/>
                <a:gd name="connsiteX50" fmla="*/ 1917063 w 4317804"/>
                <a:gd name="connsiteY50" fmla="*/ 81201 h 42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317804" h="423660">
                  <a:moveTo>
                    <a:pt x="1917063" y="81201"/>
                  </a:moveTo>
                  <a:lnTo>
                    <a:pt x="1652275" y="63549"/>
                  </a:lnTo>
                  <a:lnTo>
                    <a:pt x="1366304" y="42366"/>
                  </a:lnTo>
                  <a:lnTo>
                    <a:pt x="1119169" y="28244"/>
                  </a:lnTo>
                  <a:lnTo>
                    <a:pt x="924992" y="14122"/>
                  </a:lnTo>
                  <a:lnTo>
                    <a:pt x="787302" y="3530"/>
                  </a:lnTo>
                  <a:lnTo>
                    <a:pt x="706100" y="0"/>
                  </a:lnTo>
                  <a:lnTo>
                    <a:pt x="600185" y="0"/>
                  </a:lnTo>
                  <a:lnTo>
                    <a:pt x="413069" y="7061"/>
                  </a:lnTo>
                  <a:lnTo>
                    <a:pt x="7061" y="21183"/>
                  </a:lnTo>
                  <a:lnTo>
                    <a:pt x="0" y="52957"/>
                  </a:lnTo>
                  <a:lnTo>
                    <a:pt x="0" y="98854"/>
                  </a:lnTo>
                  <a:lnTo>
                    <a:pt x="3531" y="130628"/>
                  </a:lnTo>
                  <a:lnTo>
                    <a:pt x="10592" y="165933"/>
                  </a:lnTo>
                  <a:lnTo>
                    <a:pt x="17653" y="187116"/>
                  </a:lnTo>
                  <a:lnTo>
                    <a:pt x="31775" y="211830"/>
                  </a:lnTo>
                  <a:lnTo>
                    <a:pt x="49427" y="222421"/>
                  </a:lnTo>
                  <a:lnTo>
                    <a:pt x="67080" y="222421"/>
                  </a:lnTo>
                  <a:lnTo>
                    <a:pt x="95324" y="208299"/>
                  </a:lnTo>
                  <a:lnTo>
                    <a:pt x="155342" y="187116"/>
                  </a:lnTo>
                  <a:lnTo>
                    <a:pt x="314215" y="151811"/>
                  </a:lnTo>
                  <a:lnTo>
                    <a:pt x="406008" y="134159"/>
                  </a:lnTo>
                  <a:lnTo>
                    <a:pt x="522514" y="120037"/>
                  </a:lnTo>
                  <a:lnTo>
                    <a:pt x="603716" y="112976"/>
                  </a:lnTo>
                  <a:lnTo>
                    <a:pt x="695509" y="112976"/>
                  </a:lnTo>
                  <a:lnTo>
                    <a:pt x="854382" y="130628"/>
                  </a:lnTo>
                  <a:lnTo>
                    <a:pt x="1309816" y="183586"/>
                  </a:lnTo>
                  <a:lnTo>
                    <a:pt x="1839392" y="243604"/>
                  </a:lnTo>
                  <a:lnTo>
                    <a:pt x="2284235" y="293031"/>
                  </a:lnTo>
                  <a:lnTo>
                    <a:pt x="2799688" y="349519"/>
                  </a:lnTo>
                  <a:lnTo>
                    <a:pt x="3110372" y="381294"/>
                  </a:lnTo>
                  <a:lnTo>
                    <a:pt x="3466953" y="420129"/>
                  </a:lnTo>
                  <a:lnTo>
                    <a:pt x="3526972" y="423660"/>
                  </a:lnTo>
                  <a:lnTo>
                    <a:pt x="3586990" y="416599"/>
                  </a:lnTo>
                  <a:lnTo>
                    <a:pt x="3745863" y="363641"/>
                  </a:lnTo>
                  <a:lnTo>
                    <a:pt x="3940040" y="289501"/>
                  </a:lnTo>
                  <a:lnTo>
                    <a:pt x="4162462" y="208299"/>
                  </a:lnTo>
                  <a:lnTo>
                    <a:pt x="4286029" y="158872"/>
                  </a:lnTo>
                  <a:lnTo>
                    <a:pt x="4307212" y="144750"/>
                  </a:lnTo>
                  <a:lnTo>
                    <a:pt x="4317804" y="130628"/>
                  </a:lnTo>
                  <a:lnTo>
                    <a:pt x="4310743" y="120037"/>
                  </a:lnTo>
                  <a:lnTo>
                    <a:pt x="4286029" y="112976"/>
                  </a:lnTo>
                  <a:lnTo>
                    <a:pt x="4180114" y="112976"/>
                  </a:lnTo>
                  <a:lnTo>
                    <a:pt x="3971815" y="123567"/>
                  </a:lnTo>
                  <a:lnTo>
                    <a:pt x="3682314" y="141220"/>
                  </a:lnTo>
                  <a:lnTo>
                    <a:pt x="3322202" y="155342"/>
                  </a:lnTo>
                  <a:lnTo>
                    <a:pt x="3060945" y="155342"/>
                  </a:lnTo>
                  <a:lnTo>
                    <a:pt x="2834993" y="141220"/>
                  </a:lnTo>
                  <a:lnTo>
                    <a:pt x="2545492" y="123567"/>
                  </a:lnTo>
                  <a:lnTo>
                    <a:pt x="2248930" y="105915"/>
                  </a:lnTo>
                  <a:lnTo>
                    <a:pt x="1917063" y="8120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3">
              <a:extLst>
                <a:ext uri="{FF2B5EF4-FFF2-40B4-BE49-F238E27FC236}">
                  <a16:creationId xmlns:a16="http://schemas.microsoft.com/office/drawing/2014/main" id="{DB61533F-7FDB-48AF-A58D-B910A8F8D791}"/>
                </a:ext>
              </a:extLst>
            </p:cNvPr>
            <p:cNvSpPr/>
            <p:nvPr/>
          </p:nvSpPr>
          <p:spPr>
            <a:xfrm>
              <a:off x="6570664" y="4524376"/>
              <a:ext cx="485775" cy="1681163"/>
            </a:xfrm>
            <a:custGeom>
              <a:avLst/>
              <a:gdLst>
                <a:gd name="connsiteX0" fmla="*/ 209550 w 485775"/>
                <a:gd name="connsiteY0" fmla="*/ 733425 h 1681163"/>
                <a:gd name="connsiteX1" fmla="*/ 211931 w 485775"/>
                <a:gd name="connsiteY1" fmla="*/ 442913 h 1681163"/>
                <a:gd name="connsiteX2" fmla="*/ 207169 w 485775"/>
                <a:gd name="connsiteY2" fmla="*/ 273844 h 1681163"/>
                <a:gd name="connsiteX3" fmla="*/ 197644 w 485775"/>
                <a:gd name="connsiteY3" fmla="*/ 235744 h 1681163"/>
                <a:gd name="connsiteX4" fmla="*/ 171450 w 485775"/>
                <a:gd name="connsiteY4" fmla="*/ 190500 h 1681163"/>
                <a:gd name="connsiteX5" fmla="*/ 150019 w 485775"/>
                <a:gd name="connsiteY5" fmla="*/ 161925 h 1681163"/>
                <a:gd name="connsiteX6" fmla="*/ 119062 w 485775"/>
                <a:gd name="connsiteY6" fmla="*/ 130969 h 1681163"/>
                <a:gd name="connsiteX7" fmla="*/ 80962 w 485775"/>
                <a:gd name="connsiteY7" fmla="*/ 100013 h 1681163"/>
                <a:gd name="connsiteX8" fmla="*/ 42862 w 485775"/>
                <a:gd name="connsiteY8" fmla="*/ 73819 h 1681163"/>
                <a:gd name="connsiteX9" fmla="*/ 26194 w 485775"/>
                <a:gd name="connsiteY9" fmla="*/ 61913 h 1681163"/>
                <a:gd name="connsiteX10" fmla="*/ 7144 w 485775"/>
                <a:gd name="connsiteY10" fmla="*/ 42863 h 1681163"/>
                <a:gd name="connsiteX11" fmla="*/ 0 w 485775"/>
                <a:gd name="connsiteY11" fmla="*/ 21431 h 1681163"/>
                <a:gd name="connsiteX12" fmla="*/ 9525 w 485775"/>
                <a:gd name="connsiteY12" fmla="*/ 7144 h 1681163"/>
                <a:gd name="connsiteX13" fmla="*/ 30956 w 485775"/>
                <a:gd name="connsiteY13" fmla="*/ 0 h 1681163"/>
                <a:gd name="connsiteX14" fmla="*/ 80962 w 485775"/>
                <a:gd name="connsiteY14" fmla="*/ 0 h 1681163"/>
                <a:gd name="connsiteX15" fmla="*/ 161925 w 485775"/>
                <a:gd name="connsiteY15" fmla="*/ 7144 h 1681163"/>
                <a:gd name="connsiteX16" fmla="*/ 238125 w 485775"/>
                <a:gd name="connsiteY16" fmla="*/ 23813 h 1681163"/>
                <a:gd name="connsiteX17" fmla="*/ 292894 w 485775"/>
                <a:gd name="connsiteY17" fmla="*/ 40481 h 1681163"/>
                <a:gd name="connsiteX18" fmla="*/ 364331 w 485775"/>
                <a:gd name="connsiteY18" fmla="*/ 69056 h 1681163"/>
                <a:gd name="connsiteX19" fmla="*/ 423862 w 485775"/>
                <a:gd name="connsiteY19" fmla="*/ 102394 h 1681163"/>
                <a:gd name="connsiteX20" fmla="*/ 452437 w 485775"/>
                <a:gd name="connsiteY20" fmla="*/ 123825 h 1681163"/>
                <a:gd name="connsiteX21" fmla="*/ 466725 w 485775"/>
                <a:gd name="connsiteY21" fmla="*/ 138113 h 1681163"/>
                <a:gd name="connsiteX22" fmla="*/ 478631 w 485775"/>
                <a:gd name="connsiteY22" fmla="*/ 159544 h 1681163"/>
                <a:gd name="connsiteX23" fmla="*/ 485775 w 485775"/>
                <a:gd name="connsiteY23" fmla="*/ 183356 h 1681163"/>
                <a:gd name="connsiteX24" fmla="*/ 485775 w 485775"/>
                <a:gd name="connsiteY24" fmla="*/ 214313 h 1681163"/>
                <a:gd name="connsiteX25" fmla="*/ 481012 w 485775"/>
                <a:gd name="connsiteY25" fmla="*/ 238125 h 1681163"/>
                <a:gd name="connsiteX26" fmla="*/ 459581 w 485775"/>
                <a:gd name="connsiteY26" fmla="*/ 292894 h 1681163"/>
                <a:gd name="connsiteX27" fmla="*/ 433387 w 485775"/>
                <a:gd name="connsiteY27" fmla="*/ 438150 h 1681163"/>
                <a:gd name="connsiteX28" fmla="*/ 433387 w 485775"/>
                <a:gd name="connsiteY28" fmla="*/ 623888 h 1681163"/>
                <a:gd name="connsiteX29" fmla="*/ 433387 w 485775"/>
                <a:gd name="connsiteY29" fmla="*/ 907256 h 1681163"/>
                <a:gd name="connsiteX30" fmla="*/ 433387 w 485775"/>
                <a:gd name="connsiteY30" fmla="*/ 1052513 h 1681163"/>
                <a:gd name="connsiteX31" fmla="*/ 435769 w 485775"/>
                <a:gd name="connsiteY31" fmla="*/ 1126331 h 1681163"/>
                <a:gd name="connsiteX32" fmla="*/ 440531 w 485775"/>
                <a:gd name="connsiteY32" fmla="*/ 1197769 h 1681163"/>
                <a:gd name="connsiteX33" fmla="*/ 445294 w 485775"/>
                <a:gd name="connsiteY33" fmla="*/ 1252538 h 1681163"/>
                <a:gd name="connsiteX34" fmla="*/ 452437 w 485775"/>
                <a:gd name="connsiteY34" fmla="*/ 1302544 h 1681163"/>
                <a:gd name="connsiteX35" fmla="*/ 457200 w 485775"/>
                <a:gd name="connsiteY35" fmla="*/ 1338263 h 1681163"/>
                <a:gd name="connsiteX36" fmla="*/ 450056 w 485775"/>
                <a:gd name="connsiteY36" fmla="*/ 1393031 h 1681163"/>
                <a:gd name="connsiteX37" fmla="*/ 433387 w 485775"/>
                <a:gd name="connsiteY37" fmla="*/ 1452563 h 1681163"/>
                <a:gd name="connsiteX38" fmla="*/ 407194 w 485775"/>
                <a:gd name="connsiteY38" fmla="*/ 1516856 h 1681163"/>
                <a:gd name="connsiteX39" fmla="*/ 383381 w 485775"/>
                <a:gd name="connsiteY39" fmla="*/ 1557338 h 1681163"/>
                <a:gd name="connsiteX40" fmla="*/ 347662 w 485775"/>
                <a:gd name="connsiteY40" fmla="*/ 1600200 h 1681163"/>
                <a:gd name="connsiteX41" fmla="*/ 311944 w 485775"/>
                <a:gd name="connsiteY41" fmla="*/ 1628775 h 1681163"/>
                <a:gd name="connsiteX42" fmla="*/ 266700 w 485775"/>
                <a:gd name="connsiteY42" fmla="*/ 1659731 h 1681163"/>
                <a:gd name="connsiteX43" fmla="*/ 242887 w 485775"/>
                <a:gd name="connsiteY43" fmla="*/ 1676400 h 1681163"/>
                <a:gd name="connsiteX44" fmla="*/ 226219 w 485775"/>
                <a:gd name="connsiteY44" fmla="*/ 1681163 h 1681163"/>
                <a:gd name="connsiteX45" fmla="*/ 207169 w 485775"/>
                <a:gd name="connsiteY45" fmla="*/ 1678781 h 1681163"/>
                <a:gd name="connsiteX46" fmla="*/ 190500 w 485775"/>
                <a:gd name="connsiteY46" fmla="*/ 1666875 h 1681163"/>
                <a:gd name="connsiteX47" fmla="*/ 171450 w 485775"/>
                <a:gd name="connsiteY47" fmla="*/ 1635919 h 1681163"/>
                <a:gd name="connsiteX48" fmla="*/ 207169 w 485775"/>
                <a:gd name="connsiteY48" fmla="*/ 1197769 h 1681163"/>
                <a:gd name="connsiteX49" fmla="*/ 211931 w 485775"/>
                <a:gd name="connsiteY49" fmla="*/ 1138238 h 1681163"/>
                <a:gd name="connsiteX50" fmla="*/ 209550 w 485775"/>
                <a:gd name="connsiteY50" fmla="*/ 733425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85775" h="1681163">
                  <a:moveTo>
                    <a:pt x="209550" y="733425"/>
                  </a:moveTo>
                  <a:cubicBezTo>
                    <a:pt x="210344" y="636588"/>
                    <a:pt x="211137" y="539750"/>
                    <a:pt x="211931" y="442913"/>
                  </a:cubicBezTo>
                  <a:lnTo>
                    <a:pt x="207169" y="273844"/>
                  </a:lnTo>
                  <a:lnTo>
                    <a:pt x="197644" y="235744"/>
                  </a:lnTo>
                  <a:lnTo>
                    <a:pt x="171450" y="190500"/>
                  </a:lnTo>
                  <a:lnTo>
                    <a:pt x="150019" y="161925"/>
                  </a:lnTo>
                  <a:lnTo>
                    <a:pt x="119062" y="130969"/>
                  </a:lnTo>
                  <a:lnTo>
                    <a:pt x="80962" y="100013"/>
                  </a:lnTo>
                  <a:lnTo>
                    <a:pt x="42862" y="73819"/>
                  </a:lnTo>
                  <a:lnTo>
                    <a:pt x="26194" y="61913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80962" y="0"/>
                  </a:lnTo>
                  <a:lnTo>
                    <a:pt x="161925" y="7144"/>
                  </a:lnTo>
                  <a:lnTo>
                    <a:pt x="238125" y="23813"/>
                  </a:lnTo>
                  <a:lnTo>
                    <a:pt x="292894" y="40481"/>
                  </a:lnTo>
                  <a:lnTo>
                    <a:pt x="364331" y="69056"/>
                  </a:lnTo>
                  <a:lnTo>
                    <a:pt x="423862" y="102394"/>
                  </a:lnTo>
                  <a:lnTo>
                    <a:pt x="452437" y="123825"/>
                  </a:lnTo>
                  <a:lnTo>
                    <a:pt x="466725" y="138113"/>
                  </a:lnTo>
                  <a:lnTo>
                    <a:pt x="478631" y="159544"/>
                  </a:lnTo>
                  <a:lnTo>
                    <a:pt x="485775" y="183356"/>
                  </a:lnTo>
                  <a:lnTo>
                    <a:pt x="485775" y="214313"/>
                  </a:lnTo>
                  <a:lnTo>
                    <a:pt x="481012" y="238125"/>
                  </a:lnTo>
                  <a:lnTo>
                    <a:pt x="459581" y="292894"/>
                  </a:lnTo>
                  <a:lnTo>
                    <a:pt x="433387" y="438150"/>
                  </a:lnTo>
                  <a:lnTo>
                    <a:pt x="433387" y="623888"/>
                  </a:lnTo>
                  <a:lnTo>
                    <a:pt x="433387" y="907256"/>
                  </a:lnTo>
                  <a:lnTo>
                    <a:pt x="433387" y="1052513"/>
                  </a:lnTo>
                  <a:lnTo>
                    <a:pt x="435769" y="1126331"/>
                  </a:lnTo>
                  <a:lnTo>
                    <a:pt x="440531" y="1197769"/>
                  </a:lnTo>
                  <a:lnTo>
                    <a:pt x="445294" y="1252538"/>
                  </a:lnTo>
                  <a:lnTo>
                    <a:pt x="452437" y="1302544"/>
                  </a:lnTo>
                  <a:lnTo>
                    <a:pt x="457200" y="1338263"/>
                  </a:lnTo>
                  <a:lnTo>
                    <a:pt x="450056" y="1393031"/>
                  </a:lnTo>
                  <a:lnTo>
                    <a:pt x="433387" y="1452563"/>
                  </a:lnTo>
                  <a:lnTo>
                    <a:pt x="407194" y="1516856"/>
                  </a:lnTo>
                  <a:lnTo>
                    <a:pt x="383381" y="1557338"/>
                  </a:lnTo>
                  <a:lnTo>
                    <a:pt x="347662" y="1600200"/>
                  </a:lnTo>
                  <a:lnTo>
                    <a:pt x="311944" y="1628775"/>
                  </a:lnTo>
                  <a:lnTo>
                    <a:pt x="266700" y="1659731"/>
                  </a:lnTo>
                  <a:lnTo>
                    <a:pt x="242887" y="1676400"/>
                  </a:lnTo>
                  <a:lnTo>
                    <a:pt x="226219" y="1681163"/>
                  </a:lnTo>
                  <a:lnTo>
                    <a:pt x="207169" y="1678781"/>
                  </a:lnTo>
                  <a:lnTo>
                    <a:pt x="190500" y="1666875"/>
                  </a:lnTo>
                  <a:lnTo>
                    <a:pt x="171450" y="1635919"/>
                  </a:lnTo>
                  <a:lnTo>
                    <a:pt x="207169" y="1197769"/>
                  </a:lnTo>
                  <a:lnTo>
                    <a:pt x="211931" y="1138238"/>
                  </a:lnTo>
                  <a:cubicBezTo>
                    <a:pt x="211137" y="1014413"/>
                    <a:pt x="210344" y="890588"/>
                    <a:pt x="209550" y="733425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4">
              <a:extLst>
                <a:ext uri="{FF2B5EF4-FFF2-40B4-BE49-F238E27FC236}">
                  <a16:creationId xmlns:a16="http://schemas.microsoft.com/office/drawing/2014/main" id="{EDFF06DE-88FC-4C7F-9186-93B28B40CB63}"/>
                </a:ext>
              </a:extLst>
            </p:cNvPr>
            <p:cNvSpPr/>
            <p:nvPr/>
          </p:nvSpPr>
          <p:spPr>
            <a:xfrm>
              <a:off x="6186489" y="5657851"/>
              <a:ext cx="642937" cy="544513"/>
            </a:xfrm>
            <a:custGeom>
              <a:avLst/>
              <a:gdLst>
                <a:gd name="connsiteX0" fmla="*/ 257175 w 642937"/>
                <a:gd name="connsiteY0" fmla="*/ 61913 h 545306"/>
                <a:gd name="connsiteX1" fmla="*/ 161925 w 642937"/>
                <a:gd name="connsiteY1" fmla="*/ 35719 h 545306"/>
                <a:gd name="connsiteX2" fmla="*/ 73818 w 642937"/>
                <a:gd name="connsiteY2" fmla="*/ 9525 h 545306"/>
                <a:gd name="connsiteX3" fmla="*/ 30956 w 642937"/>
                <a:gd name="connsiteY3" fmla="*/ 0 h 545306"/>
                <a:gd name="connsiteX4" fmla="*/ 9525 w 642937"/>
                <a:gd name="connsiteY4" fmla="*/ 0 h 545306"/>
                <a:gd name="connsiteX5" fmla="*/ 0 w 642937"/>
                <a:gd name="connsiteY5" fmla="*/ 7144 h 545306"/>
                <a:gd name="connsiteX6" fmla="*/ 4762 w 642937"/>
                <a:gd name="connsiteY6" fmla="*/ 19050 h 545306"/>
                <a:gd name="connsiteX7" fmla="*/ 40481 w 642937"/>
                <a:gd name="connsiteY7" fmla="*/ 52388 h 545306"/>
                <a:gd name="connsiteX8" fmla="*/ 126206 w 642937"/>
                <a:gd name="connsiteY8" fmla="*/ 102394 h 545306"/>
                <a:gd name="connsiteX9" fmla="*/ 207168 w 642937"/>
                <a:gd name="connsiteY9" fmla="*/ 157163 h 545306"/>
                <a:gd name="connsiteX10" fmla="*/ 285750 w 642937"/>
                <a:gd name="connsiteY10" fmla="*/ 214313 h 545306"/>
                <a:gd name="connsiteX11" fmla="*/ 338137 w 642937"/>
                <a:gd name="connsiteY11" fmla="*/ 257175 h 545306"/>
                <a:gd name="connsiteX12" fmla="*/ 409575 w 642937"/>
                <a:gd name="connsiteY12" fmla="*/ 321469 h 545306"/>
                <a:gd name="connsiteX13" fmla="*/ 469106 w 642937"/>
                <a:gd name="connsiteY13" fmla="*/ 385763 h 545306"/>
                <a:gd name="connsiteX14" fmla="*/ 511968 w 642937"/>
                <a:gd name="connsiteY14" fmla="*/ 435769 h 545306"/>
                <a:gd name="connsiteX15" fmla="*/ 557212 w 642937"/>
                <a:gd name="connsiteY15" fmla="*/ 507206 h 545306"/>
                <a:gd name="connsiteX16" fmla="*/ 583406 w 642937"/>
                <a:gd name="connsiteY16" fmla="*/ 540544 h 545306"/>
                <a:gd name="connsiteX17" fmla="*/ 609600 w 642937"/>
                <a:gd name="connsiteY17" fmla="*/ 545306 h 545306"/>
                <a:gd name="connsiteX18" fmla="*/ 642937 w 642937"/>
                <a:gd name="connsiteY18" fmla="*/ 528638 h 545306"/>
                <a:gd name="connsiteX19" fmla="*/ 595312 w 642937"/>
                <a:gd name="connsiteY19" fmla="*/ 38100 h 545306"/>
                <a:gd name="connsiteX20" fmla="*/ 585787 w 642937"/>
                <a:gd name="connsiteY20" fmla="*/ 80963 h 545306"/>
                <a:gd name="connsiteX21" fmla="*/ 571500 w 642937"/>
                <a:gd name="connsiteY21" fmla="*/ 102394 h 545306"/>
                <a:gd name="connsiteX22" fmla="*/ 545306 w 642937"/>
                <a:gd name="connsiteY22" fmla="*/ 121444 h 545306"/>
                <a:gd name="connsiteX23" fmla="*/ 519112 w 642937"/>
                <a:gd name="connsiteY23" fmla="*/ 128588 h 545306"/>
                <a:gd name="connsiteX24" fmla="*/ 473868 w 642937"/>
                <a:gd name="connsiteY24" fmla="*/ 123825 h 545306"/>
                <a:gd name="connsiteX25" fmla="*/ 414337 w 642937"/>
                <a:gd name="connsiteY25" fmla="*/ 109538 h 545306"/>
                <a:gd name="connsiteX26" fmla="*/ 257175 w 642937"/>
                <a:gd name="connsiteY26" fmla="*/ 619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2937" h="545306">
                  <a:moveTo>
                    <a:pt x="257175" y="61913"/>
                  </a:moveTo>
                  <a:lnTo>
                    <a:pt x="161925" y="35719"/>
                  </a:lnTo>
                  <a:lnTo>
                    <a:pt x="73818" y="9525"/>
                  </a:lnTo>
                  <a:lnTo>
                    <a:pt x="30956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40481" y="52388"/>
                  </a:lnTo>
                  <a:lnTo>
                    <a:pt x="126206" y="102394"/>
                  </a:lnTo>
                  <a:lnTo>
                    <a:pt x="207168" y="157163"/>
                  </a:lnTo>
                  <a:lnTo>
                    <a:pt x="285750" y="214313"/>
                  </a:lnTo>
                  <a:lnTo>
                    <a:pt x="338137" y="257175"/>
                  </a:lnTo>
                  <a:lnTo>
                    <a:pt x="409575" y="321469"/>
                  </a:lnTo>
                  <a:lnTo>
                    <a:pt x="469106" y="385763"/>
                  </a:lnTo>
                  <a:lnTo>
                    <a:pt x="511968" y="435769"/>
                  </a:lnTo>
                  <a:lnTo>
                    <a:pt x="557212" y="507206"/>
                  </a:lnTo>
                  <a:lnTo>
                    <a:pt x="583406" y="540544"/>
                  </a:lnTo>
                  <a:lnTo>
                    <a:pt x="609600" y="545306"/>
                  </a:lnTo>
                  <a:lnTo>
                    <a:pt x="642937" y="528638"/>
                  </a:lnTo>
                  <a:lnTo>
                    <a:pt x="595312" y="38100"/>
                  </a:lnTo>
                  <a:lnTo>
                    <a:pt x="585787" y="80963"/>
                  </a:lnTo>
                  <a:lnTo>
                    <a:pt x="571500" y="102394"/>
                  </a:lnTo>
                  <a:lnTo>
                    <a:pt x="545306" y="121444"/>
                  </a:lnTo>
                  <a:lnTo>
                    <a:pt x="519112" y="128588"/>
                  </a:lnTo>
                  <a:lnTo>
                    <a:pt x="473868" y="123825"/>
                  </a:lnTo>
                  <a:lnTo>
                    <a:pt x="414337" y="109538"/>
                  </a:lnTo>
                  <a:lnTo>
                    <a:pt x="257175" y="619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2">
              <a:extLst>
                <a:ext uri="{FF2B5EF4-FFF2-40B4-BE49-F238E27FC236}">
                  <a16:creationId xmlns:a16="http://schemas.microsoft.com/office/drawing/2014/main" id="{2CCB825E-8CA9-4D89-A602-F72C58C5A01C}"/>
                </a:ext>
              </a:extLst>
            </p:cNvPr>
            <p:cNvSpPr/>
            <p:nvPr/>
          </p:nvSpPr>
          <p:spPr>
            <a:xfrm>
              <a:off x="5214938" y="5170488"/>
              <a:ext cx="558800" cy="582612"/>
            </a:xfrm>
            <a:custGeom>
              <a:avLst/>
              <a:gdLst>
                <a:gd name="connsiteX0" fmla="*/ 214312 w 559593"/>
                <a:gd name="connsiteY0" fmla="*/ 92869 h 583406"/>
                <a:gd name="connsiteX1" fmla="*/ 290512 w 559593"/>
                <a:gd name="connsiteY1" fmla="*/ 123825 h 583406"/>
                <a:gd name="connsiteX2" fmla="*/ 357187 w 559593"/>
                <a:gd name="connsiteY2" fmla="*/ 147637 h 583406"/>
                <a:gd name="connsiteX3" fmla="*/ 428625 w 559593"/>
                <a:gd name="connsiteY3" fmla="*/ 171450 h 583406"/>
                <a:gd name="connsiteX4" fmla="*/ 454818 w 559593"/>
                <a:gd name="connsiteY4" fmla="*/ 180975 h 583406"/>
                <a:gd name="connsiteX5" fmla="*/ 516731 w 559593"/>
                <a:gd name="connsiteY5" fmla="*/ 264319 h 583406"/>
                <a:gd name="connsiteX6" fmla="*/ 535781 w 559593"/>
                <a:gd name="connsiteY6" fmla="*/ 307181 h 583406"/>
                <a:gd name="connsiteX7" fmla="*/ 550068 w 559593"/>
                <a:gd name="connsiteY7" fmla="*/ 352425 h 583406"/>
                <a:gd name="connsiteX8" fmla="*/ 557212 w 559593"/>
                <a:gd name="connsiteY8" fmla="*/ 402431 h 583406"/>
                <a:gd name="connsiteX9" fmla="*/ 559593 w 559593"/>
                <a:gd name="connsiteY9" fmla="*/ 450056 h 583406"/>
                <a:gd name="connsiteX10" fmla="*/ 552450 w 559593"/>
                <a:gd name="connsiteY10" fmla="*/ 490537 h 583406"/>
                <a:gd name="connsiteX11" fmla="*/ 538162 w 559593"/>
                <a:gd name="connsiteY11" fmla="*/ 540544 h 583406"/>
                <a:gd name="connsiteX12" fmla="*/ 521493 w 559593"/>
                <a:gd name="connsiteY12" fmla="*/ 569119 h 583406"/>
                <a:gd name="connsiteX13" fmla="*/ 509587 w 559593"/>
                <a:gd name="connsiteY13" fmla="*/ 578644 h 583406"/>
                <a:gd name="connsiteX14" fmla="*/ 490537 w 559593"/>
                <a:gd name="connsiteY14" fmla="*/ 583406 h 583406"/>
                <a:gd name="connsiteX15" fmla="*/ 471487 w 559593"/>
                <a:gd name="connsiteY15" fmla="*/ 583406 h 583406"/>
                <a:gd name="connsiteX16" fmla="*/ 435768 w 559593"/>
                <a:gd name="connsiteY16" fmla="*/ 571500 h 583406"/>
                <a:gd name="connsiteX17" fmla="*/ 395287 w 559593"/>
                <a:gd name="connsiteY17" fmla="*/ 545306 h 583406"/>
                <a:gd name="connsiteX18" fmla="*/ 361950 w 559593"/>
                <a:gd name="connsiteY18" fmla="*/ 516731 h 583406"/>
                <a:gd name="connsiteX19" fmla="*/ 304800 w 559593"/>
                <a:gd name="connsiteY19" fmla="*/ 457200 h 583406"/>
                <a:gd name="connsiteX20" fmla="*/ 257175 w 559593"/>
                <a:gd name="connsiteY20" fmla="*/ 402431 h 583406"/>
                <a:gd name="connsiteX21" fmla="*/ 180975 w 559593"/>
                <a:gd name="connsiteY21" fmla="*/ 307181 h 583406"/>
                <a:gd name="connsiteX22" fmla="*/ 85725 w 559593"/>
                <a:gd name="connsiteY22" fmla="*/ 166687 h 583406"/>
                <a:gd name="connsiteX23" fmla="*/ 16668 w 559593"/>
                <a:gd name="connsiteY23" fmla="*/ 54769 h 583406"/>
                <a:gd name="connsiteX24" fmla="*/ 4762 w 559593"/>
                <a:gd name="connsiteY24" fmla="*/ 28575 h 583406"/>
                <a:gd name="connsiteX25" fmla="*/ 0 w 559593"/>
                <a:gd name="connsiteY25" fmla="*/ 11906 h 583406"/>
                <a:gd name="connsiteX26" fmla="*/ 4762 w 559593"/>
                <a:gd name="connsiteY26" fmla="*/ 0 h 583406"/>
                <a:gd name="connsiteX27" fmla="*/ 26193 w 559593"/>
                <a:gd name="connsiteY27" fmla="*/ 2381 h 583406"/>
                <a:gd name="connsiteX28" fmla="*/ 73818 w 559593"/>
                <a:gd name="connsiteY28" fmla="*/ 23812 h 583406"/>
                <a:gd name="connsiteX29" fmla="*/ 145256 w 559593"/>
                <a:gd name="connsiteY29" fmla="*/ 64294 h 583406"/>
                <a:gd name="connsiteX30" fmla="*/ 214312 w 559593"/>
                <a:gd name="connsiteY30" fmla="*/ 928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9593" h="583406">
                  <a:moveTo>
                    <a:pt x="214312" y="92869"/>
                  </a:moveTo>
                  <a:lnTo>
                    <a:pt x="290512" y="123825"/>
                  </a:lnTo>
                  <a:lnTo>
                    <a:pt x="357187" y="147637"/>
                  </a:lnTo>
                  <a:lnTo>
                    <a:pt x="428625" y="171450"/>
                  </a:lnTo>
                  <a:lnTo>
                    <a:pt x="454818" y="180975"/>
                  </a:lnTo>
                  <a:lnTo>
                    <a:pt x="516731" y="264319"/>
                  </a:lnTo>
                  <a:lnTo>
                    <a:pt x="535781" y="307181"/>
                  </a:lnTo>
                  <a:lnTo>
                    <a:pt x="550068" y="352425"/>
                  </a:lnTo>
                  <a:lnTo>
                    <a:pt x="557212" y="402431"/>
                  </a:lnTo>
                  <a:lnTo>
                    <a:pt x="559593" y="450056"/>
                  </a:lnTo>
                  <a:lnTo>
                    <a:pt x="552450" y="490537"/>
                  </a:lnTo>
                  <a:lnTo>
                    <a:pt x="538162" y="540544"/>
                  </a:lnTo>
                  <a:lnTo>
                    <a:pt x="521493" y="569119"/>
                  </a:lnTo>
                  <a:lnTo>
                    <a:pt x="509587" y="578644"/>
                  </a:lnTo>
                  <a:lnTo>
                    <a:pt x="490537" y="583406"/>
                  </a:lnTo>
                  <a:lnTo>
                    <a:pt x="471487" y="583406"/>
                  </a:lnTo>
                  <a:lnTo>
                    <a:pt x="435768" y="571500"/>
                  </a:lnTo>
                  <a:lnTo>
                    <a:pt x="395287" y="545306"/>
                  </a:lnTo>
                  <a:lnTo>
                    <a:pt x="361950" y="516731"/>
                  </a:lnTo>
                  <a:lnTo>
                    <a:pt x="304800" y="457200"/>
                  </a:lnTo>
                  <a:lnTo>
                    <a:pt x="257175" y="402431"/>
                  </a:lnTo>
                  <a:lnTo>
                    <a:pt x="180975" y="307181"/>
                  </a:lnTo>
                  <a:lnTo>
                    <a:pt x="85725" y="166687"/>
                  </a:lnTo>
                  <a:lnTo>
                    <a:pt x="16668" y="54769"/>
                  </a:lnTo>
                  <a:lnTo>
                    <a:pt x="4762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45256" y="64294"/>
                  </a:lnTo>
                  <a:lnTo>
                    <a:pt x="214312" y="928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D2409E6C-3A99-4BE4-B98B-AE2E19F62C7A}"/>
              </a:ext>
            </a:extLst>
          </p:cNvPr>
          <p:cNvGrpSpPr/>
          <p:nvPr/>
        </p:nvGrpSpPr>
        <p:grpSpPr>
          <a:xfrm>
            <a:off x="4025901" y="1397000"/>
            <a:ext cx="4375149" cy="4805364"/>
            <a:chOff x="4025901" y="1400175"/>
            <a:chExt cx="4375149" cy="4805364"/>
          </a:xfrm>
          <a:solidFill>
            <a:schemeClr val="tx1"/>
          </a:solidFill>
        </p:grpSpPr>
        <p:sp>
          <p:nvSpPr>
            <p:cNvPr id="54" name="フリーフォーム 17">
              <a:extLst>
                <a:ext uri="{FF2B5EF4-FFF2-40B4-BE49-F238E27FC236}">
                  <a16:creationId xmlns:a16="http://schemas.microsoft.com/office/drawing/2014/main" id="{C580F572-B58A-4616-B986-F258DD943B46}"/>
                </a:ext>
              </a:extLst>
            </p:cNvPr>
            <p:cNvSpPr/>
            <p:nvPr/>
          </p:nvSpPr>
          <p:spPr>
            <a:xfrm>
              <a:off x="5800725" y="1493838"/>
              <a:ext cx="541338" cy="615950"/>
            </a:xfrm>
            <a:custGeom>
              <a:avLst/>
              <a:gdLst>
                <a:gd name="connsiteX0" fmla="*/ 228600 w 540544"/>
                <a:gd name="connsiteY0" fmla="*/ 352425 h 616744"/>
                <a:gd name="connsiteX1" fmla="*/ 169069 w 540544"/>
                <a:gd name="connsiteY1" fmla="*/ 273844 h 616744"/>
                <a:gd name="connsiteX2" fmla="*/ 107156 w 540544"/>
                <a:gd name="connsiteY2" fmla="*/ 188119 h 616744"/>
                <a:gd name="connsiteX3" fmla="*/ 54769 w 540544"/>
                <a:gd name="connsiteY3" fmla="*/ 116681 h 616744"/>
                <a:gd name="connsiteX4" fmla="*/ 14288 w 540544"/>
                <a:gd name="connsiteY4" fmla="*/ 57150 h 616744"/>
                <a:gd name="connsiteX5" fmla="*/ 0 w 540544"/>
                <a:gd name="connsiteY5" fmla="*/ 23812 h 616744"/>
                <a:gd name="connsiteX6" fmla="*/ 0 w 540544"/>
                <a:gd name="connsiteY6" fmla="*/ 11906 h 616744"/>
                <a:gd name="connsiteX7" fmla="*/ 2381 w 540544"/>
                <a:gd name="connsiteY7" fmla="*/ 4762 h 616744"/>
                <a:gd name="connsiteX8" fmla="*/ 11906 w 540544"/>
                <a:gd name="connsiteY8" fmla="*/ 0 h 616744"/>
                <a:gd name="connsiteX9" fmla="*/ 50006 w 540544"/>
                <a:gd name="connsiteY9" fmla="*/ 9525 h 616744"/>
                <a:gd name="connsiteX10" fmla="*/ 128588 w 540544"/>
                <a:gd name="connsiteY10" fmla="*/ 47625 h 616744"/>
                <a:gd name="connsiteX11" fmla="*/ 207169 w 540544"/>
                <a:gd name="connsiteY11" fmla="*/ 92869 h 616744"/>
                <a:gd name="connsiteX12" fmla="*/ 290513 w 540544"/>
                <a:gd name="connsiteY12" fmla="*/ 135731 h 616744"/>
                <a:gd name="connsiteX13" fmla="*/ 376238 w 540544"/>
                <a:gd name="connsiteY13" fmla="*/ 173831 h 616744"/>
                <a:gd name="connsiteX14" fmla="*/ 414338 w 540544"/>
                <a:gd name="connsiteY14" fmla="*/ 190500 h 616744"/>
                <a:gd name="connsiteX15" fmla="*/ 431006 w 540544"/>
                <a:gd name="connsiteY15" fmla="*/ 200025 h 616744"/>
                <a:gd name="connsiteX16" fmla="*/ 452438 w 540544"/>
                <a:gd name="connsiteY16" fmla="*/ 221456 h 616744"/>
                <a:gd name="connsiteX17" fmla="*/ 488156 w 540544"/>
                <a:gd name="connsiteY17" fmla="*/ 271462 h 616744"/>
                <a:gd name="connsiteX18" fmla="*/ 511969 w 540544"/>
                <a:gd name="connsiteY18" fmla="*/ 319087 h 616744"/>
                <a:gd name="connsiteX19" fmla="*/ 528638 w 540544"/>
                <a:gd name="connsiteY19" fmla="*/ 376237 h 616744"/>
                <a:gd name="connsiteX20" fmla="*/ 535781 w 540544"/>
                <a:gd name="connsiteY20" fmla="*/ 414337 h 616744"/>
                <a:gd name="connsiteX21" fmla="*/ 540544 w 540544"/>
                <a:gd name="connsiteY21" fmla="*/ 454819 h 616744"/>
                <a:gd name="connsiteX22" fmla="*/ 533400 w 540544"/>
                <a:gd name="connsiteY22" fmla="*/ 507206 h 616744"/>
                <a:gd name="connsiteX23" fmla="*/ 519113 w 540544"/>
                <a:gd name="connsiteY23" fmla="*/ 545306 h 616744"/>
                <a:gd name="connsiteX24" fmla="*/ 492919 w 540544"/>
                <a:gd name="connsiteY24" fmla="*/ 592931 h 616744"/>
                <a:gd name="connsiteX25" fmla="*/ 478631 w 540544"/>
                <a:gd name="connsiteY25" fmla="*/ 607219 h 616744"/>
                <a:gd name="connsiteX26" fmla="*/ 457200 w 540544"/>
                <a:gd name="connsiteY26" fmla="*/ 616744 h 616744"/>
                <a:gd name="connsiteX27" fmla="*/ 423863 w 540544"/>
                <a:gd name="connsiteY27" fmla="*/ 581025 h 616744"/>
                <a:gd name="connsiteX28" fmla="*/ 371475 w 540544"/>
                <a:gd name="connsiteY28" fmla="*/ 523875 h 616744"/>
                <a:gd name="connsiteX29" fmla="*/ 328613 w 540544"/>
                <a:gd name="connsiteY29" fmla="*/ 476250 h 616744"/>
                <a:gd name="connsiteX30" fmla="*/ 228600 w 540544"/>
                <a:gd name="connsiteY30" fmla="*/ 352425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0544" h="616744">
                  <a:moveTo>
                    <a:pt x="228600" y="352425"/>
                  </a:moveTo>
                  <a:lnTo>
                    <a:pt x="169069" y="273844"/>
                  </a:lnTo>
                  <a:lnTo>
                    <a:pt x="107156" y="188119"/>
                  </a:lnTo>
                  <a:lnTo>
                    <a:pt x="54769" y="116681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50006" y="9525"/>
                  </a:lnTo>
                  <a:lnTo>
                    <a:pt x="128588" y="47625"/>
                  </a:lnTo>
                  <a:lnTo>
                    <a:pt x="207169" y="92869"/>
                  </a:lnTo>
                  <a:lnTo>
                    <a:pt x="290513" y="135731"/>
                  </a:lnTo>
                  <a:lnTo>
                    <a:pt x="376238" y="173831"/>
                  </a:lnTo>
                  <a:lnTo>
                    <a:pt x="414338" y="190500"/>
                  </a:lnTo>
                  <a:lnTo>
                    <a:pt x="431006" y="200025"/>
                  </a:lnTo>
                  <a:lnTo>
                    <a:pt x="452438" y="221456"/>
                  </a:lnTo>
                  <a:lnTo>
                    <a:pt x="488156" y="271462"/>
                  </a:lnTo>
                  <a:lnTo>
                    <a:pt x="511969" y="319087"/>
                  </a:lnTo>
                  <a:lnTo>
                    <a:pt x="528638" y="376237"/>
                  </a:lnTo>
                  <a:lnTo>
                    <a:pt x="535781" y="414337"/>
                  </a:lnTo>
                  <a:lnTo>
                    <a:pt x="540544" y="454819"/>
                  </a:lnTo>
                  <a:lnTo>
                    <a:pt x="533400" y="507206"/>
                  </a:lnTo>
                  <a:lnTo>
                    <a:pt x="519113" y="545306"/>
                  </a:lnTo>
                  <a:lnTo>
                    <a:pt x="492919" y="592931"/>
                  </a:lnTo>
                  <a:lnTo>
                    <a:pt x="478631" y="607219"/>
                  </a:lnTo>
                  <a:lnTo>
                    <a:pt x="457200" y="616744"/>
                  </a:lnTo>
                  <a:lnTo>
                    <a:pt x="423863" y="581025"/>
                  </a:lnTo>
                  <a:lnTo>
                    <a:pt x="371475" y="523875"/>
                  </a:lnTo>
                  <a:lnTo>
                    <a:pt x="328613" y="476250"/>
                  </a:lnTo>
                  <a:lnTo>
                    <a:pt x="2286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6">
              <a:extLst>
                <a:ext uri="{FF2B5EF4-FFF2-40B4-BE49-F238E27FC236}">
                  <a16:creationId xmlns:a16="http://schemas.microsoft.com/office/drawing/2014/main" id="{594FE7F8-CE08-44FA-9E4E-E7B7353840D8}"/>
                </a:ext>
              </a:extLst>
            </p:cNvPr>
            <p:cNvSpPr/>
            <p:nvPr/>
          </p:nvSpPr>
          <p:spPr>
            <a:xfrm>
              <a:off x="4278314" y="1712913"/>
              <a:ext cx="708025" cy="488950"/>
            </a:xfrm>
            <a:custGeom>
              <a:avLst/>
              <a:gdLst>
                <a:gd name="connsiteX0" fmla="*/ 300038 w 707232"/>
                <a:gd name="connsiteY0" fmla="*/ 321469 h 490537"/>
                <a:gd name="connsiteX1" fmla="*/ 357188 w 707232"/>
                <a:gd name="connsiteY1" fmla="*/ 361950 h 490537"/>
                <a:gd name="connsiteX2" fmla="*/ 407194 w 707232"/>
                <a:gd name="connsiteY2" fmla="*/ 395287 h 490537"/>
                <a:gd name="connsiteX3" fmla="*/ 459582 w 707232"/>
                <a:gd name="connsiteY3" fmla="*/ 428625 h 490537"/>
                <a:gd name="connsiteX4" fmla="*/ 509588 w 707232"/>
                <a:gd name="connsiteY4" fmla="*/ 457200 h 490537"/>
                <a:gd name="connsiteX5" fmla="*/ 550069 w 707232"/>
                <a:gd name="connsiteY5" fmla="*/ 476250 h 490537"/>
                <a:gd name="connsiteX6" fmla="*/ 585788 w 707232"/>
                <a:gd name="connsiteY6" fmla="*/ 485775 h 490537"/>
                <a:gd name="connsiteX7" fmla="*/ 619125 w 707232"/>
                <a:gd name="connsiteY7" fmla="*/ 490537 h 490537"/>
                <a:gd name="connsiteX8" fmla="*/ 645319 w 707232"/>
                <a:gd name="connsiteY8" fmla="*/ 488156 h 490537"/>
                <a:gd name="connsiteX9" fmla="*/ 666750 w 707232"/>
                <a:gd name="connsiteY9" fmla="*/ 483394 h 490537"/>
                <a:gd name="connsiteX10" fmla="*/ 688182 w 707232"/>
                <a:gd name="connsiteY10" fmla="*/ 469106 h 490537"/>
                <a:gd name="connsiteX11" fmla="*/ 697707 w 707232"/>
                <a:gd name="connsiteY11" fmla="*/ 454819 h 490537"/>
                <a:gd name="connsiteX12" fmla="*/ 707232 w 707232"/>
                <a:gd name="connsiteY12" fmla="*/ 435769 h 490537"/>
                <a:gd name="connsiteX13" fmla="*/ 704850 w 707232"/>
                <a:gd name="connsiteY13" fmla="*/ 397669 h 490537"/>
                <a:gd name="connsiteX14" fmla="*/ 692944 w 707232"/>
                <a:gd name="connsiteY14" fmla="*/ 359569 h 490537"/>
                <a:gd name="connsiteX15" fmla="*/ 676275 w 707232"/>
                <a:gd name="connsiteY15" fmla="*/ 316706 h 490537"/>
                <a:gd name="connsiteX16" fmla="*/ 650082 w 707232"/>
                <a:gd name="connsiteY16" fmla="*/ 269081 h 490537"/>
                <a:gd name="connsiteX17" fmla="*/ 616744 w 707232"/>
                <a:gd name="connsiteY17" fmla="*/ 223837 h 490537"/>
                <a:gd name="connsiteX18" fmla="*/ 578644 w 707232"/>
                <a:gd name="connsiteY18" fmla="*/ 188119 h 490537"/>
                <a:gd name="connsiteX19" fmla="*/ 542925 w 707232"/>
                <a:gd name="connsiteY19" fmla="*/ 159544 h 490537"/>
                <a:gd name="connsiteX20" fmla="*/ 497682 w 707232"/>
                <a:gd name="connsiteY20" fmla="*/ 133350 h 490537"/>
                <a:gd name="connsiteX21" fmla="*/ 459582 w 707232"/>
                <a:gd name="connsiteY21" fmla="*/ 116681 h 490537"/>
                <a:gd name="connsiteX22" fmla="*/ 431007 w 707232"/>
                <a:gd name="connsiteY22" fmla="*/ 111919 h 490537"/>
                <a:gd name="connsiteX23" fmla="*/ 359569 w 707232"/>
                <a:gd name="connsiteY23" fmla="*/ 102394 h 490537"/>
                <a:gd name="connsiteX24" fmla="*/ 261938 w 707232"/>
                <a:gd name="connsiteY24" fmla="*/ 88106 h 490537"/>
                <a:gd name="connsiteX25" fmla="*/ 207169 w 707232"/>
                <a:gd name="connsiteY25" fmla="*/ 73819 h 490537"/>
                <a:gd name="connsiteX26" fmla="*/ 140494 w 707232"/>
                <a:gd name="connsiteY26" fmla="*/ 54769 h 490537"/>
                <a:gd name="connsiteX27" fmla="*/ 80963 w 707232"/>
                <a:gd name="connsiteY27" fmla="*/ 28575 h 490537"/>
                <a:gd name="connsiteX28" fmla="*/ 42863 w 707232"/>
                <a:gd name="connsiteY28" fmla="*/ 7144 h 490537"/>
                <a:gd name="connsiteX29" fmla="*/ 19050 w 707232"/>
                <a:gd name="connsiteY29" fmla="*/ 0 h 490537"/>
                <a:gd name="connsiteX30" fmla="*/ 4763 w 707232"/>
                <a:gd name="connsiteY30" fmla="*/ 0 h 490537"/>
                <a:gd name="connsiteX31" fmla="*/ 0 w 707232"/>
                <a:gd name="connsiteY31" fmla="*/ 4762 h 490537"/>
                <a:gd name="connsiteX32" fmla="*/ 2382 w 707232"/>
                <a:gd name="connsiteY32" fmla="*/ 23812 h 490537"/>
                <a:gd name="connsiteX33" fmla="*/ 21432 w 707232"/>
                <a:gd name="connsiteY33" fmla="*/ 59531 h 490537"/>
                <a:gd name="connsiteX34" fmla="*/ 61913 w 707232"/>
                <a:gd name="connsiteY34" fmla="*/ 104775 h 490537"/>
                <a:gd name="connsiteX35" fmla="*/ 154782 w 707232"/>
                <a:gd name="connsiteY35" fmla="*/ 197644 h 490537"/>
                <a:gd name="connsiteX36" fmla="*/ 233363 w 707232"/>
                <a:gd name="connsiteY36" fmla="*/ 269081 h 490537"/>
                <a:gd name="connsiteX37" fmla="*/ 300038 w 707232"/>
                <a:gd name="connsiteY37" fmla="*/ 321469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490537">
                  <a:moveTo>
                    <a:pt x="300038" y="321469"/>
                  </a:moveTo>
                  <a:lnTo>
                    <a:pt x="357188" y="361950"/>
                  </a:lnTo>
                  <a:lnTo>
                    <a:pt x="407194" y="395287"/>
                  </a:lnTo>
                  <a:lnTo>
                    <a:pt x="459582" y="428625"/>
                  </a:lnTo>
                  <a:lnTo>
                    <a:pt x="509588" y="457200"/>
                  </a:lnTo>
                  <a:lnTo>
                    <a:pt x="550069" y="476250"/>
                  </a:lnTo>
                  <a:lnTo>
                    <a:pt x="585788" y="485775"/>
                  </a:lnTo>
                  <a:lnTo>
                    <a:pt x="619125" y="490537"/>
                  </a:lnTo>
                  <a:lnTo>
                    <a:pt x="645319" y="488156"/>
                  </a:lnTo>
                  <a:lnTo>
                    <a:pt x="666750" y="483394"/>
                  </a:lnTo>
                  <a:lnTo>
                    <a:pt x="688182" y="469106"/>
                  </a:lnTo>
                  <a:lnTo>
                    <a:pt x="697707" y="454819"/>
                  </a:lnTo>
                  <a:lnTo>
                    <a:pt x="707232" y="435769"/>
                  </a:lnTo>
                  <a:lnTo>
                    <a:pt x="704850" y="397669"/>
                  </a:lnTo>
                  <a:lnTo>
                    <a:pt x="692944" y="359569"/>
                  </a:lnTo>
                  <a:lnTo>
                    <a:pt x="676275" y="316706"/>
                  </a:lnTo>
                  <a:lnTo>
                    <a:pt x="650082" y="269081"/>
                  </a:lnTo>
                  <a:lnTo>
                    <a:pt x="616744" y="223837"/>
                  </a:lnTo>
                  <a:lnTo>
                    <a:pt x="578644" y="188119"/>
                  </a:lnTo>
                  <a:lnTo>
                    <a:pt x="542925" y="159544"/>
                  </a:lnTo>
                  <a:lnTo>
                    <a:pt x="497682" y="133350"/>
                  </a:lnTo>
                  <a:lnTo>
                    <a:pt x="459582" y="116681"/>
                  </a:lnTo>
                  <a:lnTo>
                    <a:pt x="431007" y="111919"/>
                  </a:lnTo>
                  <a:lnTo>
                    <a:pt x="359569" y="102394"/>
                  </a:lnTo>
                  <a:lnTo>
                    <a:pt x="261938" y="88106"/>
                  </a:lnTo>
                  <a:lnTo>
                    <a:pt x="207169" y="73819"/>
                  </a:lnTo>
                  <a:lnTo>
                    <a:pt x="140494" y="54769"/>
                  </a:lnTo>
                  <a:lnTo>
                    <a:pt x="80963" y="28575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2382" y="23812"/>
                  </a:lnTo>
                  <a:lnTo>
                    <a:pt x="21432" y="59531"/>
                  </a:lnTo>
                  <a:lnTo>
                    <a:pt x="61913" y="104775"/>
                  </a:lnTo>
                  <a:lnTo>
                    <a:pt x="154782" y="197644"/>
                  </a:lnTo>
                  <a:lnTo>
                    <a:pt x="233363" y="269081"/>
                  </a:lnTo>
                  <a:lnTo>
                    <a:pt x="30003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41">
              <a:extLst>
                <a:ext uri="{FF2B5EF4-FFF2-40B4-BE49-F238E27FC236}">
                  <a16:creationId xmlns:a16="http://schemas.microsoft.com/office/drawing/2014/main" id="{C1872796-0751-41F7-B48D-1FA6CAAF73D8}"/>
                </a:ext>
              </a:extLst>
            </p:cNvPr>
            <p:cNvSpPr/>
            <p:nvPr/>
          </p:nvSpPr>
          <p:spPr>
            <a:xfrm>
              <a:off x="4025901" y="4705351"/>
              <a:ext cx="4187825" cy="601663"/>
            </a:xfrm>
            <a:custGeom>
              <a:avLst/>
              <a:gdLst>
                <a:gd name="connsiteX0" fmla="*/ 1740419 w 4187884"/>
                <a:gd name="connsiteY0" fmla="*/ 220952 h 601668"/>
                <a:gd name="connsiteX1" fmla="*/ 2117736 w 4187884"/>
                <a:gd name="connsiteY1" fmla="*/ 186959 h 601668"/>
                <a:gd name="connsiteX2" fmla="*/ 2467860 w 4187884"/>
                <a:gd name="connsiteY2" fmla="*/ 156366 h 601668"/>
                <a:gd name="connsiteX3" fmla="*/ 2756797 w 4187884"/>
                <a:gd name="connsiteY3" fmla="*/ 132571 h 601668"/>
                <a:gd name="connsiteX4" fmla="*/ 2987946 w 4187884"/>
                <a:gd name="connsiteY4" fmla="*/ 108776 h 601668"/>
                <a:gd name="connsiteX5" fmla="*/ 3113718 w 4187884"/>
                <a:gd name="connsiteY5" fmla="*/ 108776 h 601668"/>
                <a:gd name="connsiteX6" fmla="*/ 3219095 w 4187884"/>
                <a:gd name="connsiteY6" fmla="*/ 105377 h 601668"/>
                <a:gd name="connsiteX7" fmla="*/ 3310875 w 4187884"/>
                <a:gd name="connsiteY7" fmla="*/ 98578 h 601668"/>
                <a:gd name="connsiteX8" fmla="*/ 3412853 w 4187884"/>
                <a:gd name="connsiteY8" fmla="*/ 88381 h 601668"/>
                <a:gd name="connsiteX9" fmla="*/ 3514831 w 4187884"/>
                <a:gd name="connsiteY9" fmla="*/ 74784 h 601668"/>
                <a:gd name="connsiteX10" fmla="*/ 3657600 w 4187884"/>
                <a:gd name="connsiteY10" fmla="*/ 44190 h 601668"/>
                <a:gd name="connsiteX11" fmla="*/ 3725585 w 4187884"/>
                <a:gd name="connsiteY11" fmla="*/ 27194 h 601668"/>
                <a:gd name="connsiteX12" fmla="*/ 3793570 w 4187884"/>
                <a:gd name="connsiteY12" fmla="*/ 3399 h 601668"/>
                <a:gd name="connsiteX13" fmla="*/ 3813965 w 4187884"/>
                <a:gd name="connsiteY13" fmla="*/ 0 h 601668"/>
                <a:gd name="connsiteX14" fmla="*/ 3919342 w 4187884"/>
                <a:gd name="connsiteY14" fmla="*/ 33993 h 601668"/>
                <a:gd name="connsiteX15" fmla="*/ 4041716 w 4187884"/>
                <a:gd name="connsiteY15" fmla="*/ 84981 h 601668"/>
                <a:gd name="connsiteX16" fmla="*/ 4143693 w 4187884"/>
                <a:gd name="connsiteY16" fmla="*/ 132571 h 601668"/>
                <a:gd name="connsiteX17" fmla="*/ 4160689 w 4187884"/>
                <a:gd name="connsiteY17" fmla="*/ 156366 h 601668"/>
                <a:gd name="connsiteX18" fmla="*/ 4181085 w 4187884"/>
                <a:gd name="connsiteY18" fmla="*/ 197157 h 601668"/>
                <a:gd name="connsiteX19" fmla="*/ 4187884 w 4187884"/>
                <a:gd name="connsiteY19" fmla="*/ 231149 h 601668"/>
                <a:gd name="connsiteX20" fmla="*/ 4181085 w 4187884"/>
                <a:gd name="connsiteY20" fmla="*/ 258343 h 601668"/>
                <a:gd name="connsiteX21" fmla="*/ 4167488 w 4187884"/>
                <a:gd name="connsiteY21" fmla="*/ 275340 h 601668"/>
                <a:gd name="connsiteX22" fmla="*/ 4136895 w 4187884"/>
                <a:gd name="connsiteY22" fmla="*/ 285538 h 601668"/>
                <a:gd name="connsiteX23" fmla="*/ 4075708 w 4187884"/>
                <a:gd name="connsiteY23" fmla="*/ 292336 h 601668"/>
                <a:gd name="connsiteX24" fmla="*/ 3888749 w 4187884"/>
                <a:gd name="connsiteY24" fmla="*/ 282138 h 601668"/>
                <a:gd name="connsiteX25" fmla="*/ 3623607 w 4187884"/>
                <a:gd name="connsiteY25" fmla="*/ 271941 h 601668"/>
                <a:gd name="connsiteX26" fmla="*/ 3385659 w 4187884"/>
                <a:gd name="connsiteY26" fmla="*/ 268541 h 601668"/>
                <a:gd name="connsiteX27" fmla="*/ 3049133 w 4187884"/>
                <a:gd name="connsiteY27" fmla="*/ 268541 h 601668"/>
                <a:gd name="connsiteX28" fmla="*/ 2947155 w 4187884"/>
                <a:gd name="connsiteY28" fmla="*/ 268541 h 601668"/>
                <a:gd name="connsiteX29" fmla="*/ 2743200 w 4187884"/>
                <a:gd name="connsiteY29" fmla="*/ 288937 h 601668"/>
                <a:gd name="connsiteX30" fmla="*/ 2464460 w 4187884"/>
                <a:gd name="connsiteY30" fmla="*/ 302534 h 601668"/>
                <a:gd name="connsiteX31" fmla="*/ 2066747 w 4187884"/>
                <a:gd name="connsiteY31" fmla="*/ 333127 h 601668"/>
                <a:gd name="connsiteX32" fmla="*/ 1747217 w 4187884"/>
                <a:gd name="connsiteY32" fmla="*/ 363720 h 601668"/>
                <a:gd name="connsiteX33" fmla="*/ 1587452 w 4187884"/>
                <a:gd name="connsiteY33" fmla="*/ 380717 h 601668"/>
                <a:gd name="connsiteX34" fmla="*/ 1383497 w 4187884"/>
                <a:gd name="connsiteY34" fmla="*/ 397713 h 601668"/>
                <a:gd name="connsiteX35" fmla="*/ 1179542 w 4187884"/>
                <a:gd name="connsiteY35" fmla="*/ 424907 h 601668"/>
                <a:gd name="connsiteX36" fmla="*/ 1009579 w 4187884"/>
                <a:gd name="connsiteY36" fmla="*/ 452101 h 601668"/>
                <a:gd name="connsiteX37" fmla="*/ 853213 w 4187884"/>
                <a:gd name="connsiteY37" fmla="*/ 486094 h 601668"/>
                <a:gd name="connsiteX38" fmla="*/ 734239 w 4187884"/>
                <a:gd name="connsiteY38" fmla="*/ 513288 h 601668"/>
                <a:gd name="connsiteX39" fmla="*/ 642459 w 4187884"/>
                <a:gd name="connsiteY39" fmla="*/ 540482 h 601668"/>
                <a:gd name="connsiteX40" fmla="*/ 530284 w 4187884"/>
                <a:gd name="connsiteY40" fmla="*/ 577874 h 601668"/>
                <a:gd name="connsiteX41" fmla="*/ 482694 w 4187884"/>
                <a:gd name="connsiteY41" fmla="*/ 598269 h 601668"/>
                <a:gd name="connsiteX42" fmla="*/ 452101 w 4187884"/>
                <a:gd name="connsiteY42" fmla="*/ 601668 h 601668"/>
                <a:gd name="connsiteX43" fmla="*/ 390914 w 4187884"/>
                <a:gd name="connsiteY43" fmla="*/ 591471 h 601668"/>
                <a:gd name="connsiteX44" fmla="*/ 319530 w 4187884"/>
                <a:gd name="connsiteY44" fmla="*/ 571075 h 601668"/>
                <a:gd name="connsiteX45" fmla="*/ 254944 w 4187884"/>
                <a:gd name="connsiteY45" fmla="*/ 533683 h 601668"/>
                <a:gd name="connsiteX46" fmla="*/ 200556 w 4187884"/>
                <a:gd name="connsiteY46" fmla="*/ 486094 h 601668"/>
                <a:gd name="connsiteX47" fmla="*/ 125772 w 4187884"/>
                <a:gd name="connsiteY47" fmla="*/ 411310 h 601668"/>
                <a:gd name="connsiteX48" fmla="*/ 71384 w 4187884"/>
                <a:gd name="connsiteY48" fmla="*/ 356922 h 601668"/>
                <a:gd name="connsiteX49" fmla="*/ 37391 w 4187884"/>
                <a:gd name="connsiteY49" fmla="*/ 312732 h 601668"/>
                <a:gd name="connsiteX50" fmla="*/ 13597 w 4187884"/>
                <a:gd name="connsiteY50" fmla="*/ 268541 h 601668"/>
                <a:gd name="connsiteX51" fmla="*/ 3399 w 4187884"/>
                <a:gd name="connsiteY51" fmla="*/ 237948 h 601668"/>
                <a:gd name="connsiteX52" fmla="*/ 0 w 4187884"/>
                <a:gd name="connsiteY52" fmla="*/ 214153 h 601668"/>
                <a:gd name="connsiteX53" fmla="*/ 0 w 4187884"/>
                <a:gd name="connsiteY53" fmla="*/ 197157 h 601668"/>
                <a:gd name="connsiteX54" fmla="*/ 10197 w 4187884"/>
                <a:gd name="connsiteY54" fmla="*/ 190358 h 601668"/>
                <a:gd name="connsiteX55" fmla="*/ 78182 w 4187884"/>
                <a:gd name="connsiteY55" fmla="*/ 220952 h 601668"/>
                <a:gd name="connsiteX56" fmla="*/ 149567 w 4187884"/>
                <a:gd name="connsiteY56" fmla="*/ 254944 h 601668"/>
                <a:gd name="connsiteX57" fmla="*/ 220951 w 4187884"/>
                <a:gd name="connsiteY57" fmla="*/ 282138 h 601668"/>
                <a:gd name="connsiteX58" fmla="*/ 292336 w 4187884"/>
                <a:gd name="connsiteY58" fmla="*/ 299135 h 601668"/>
                <a:gd name="connsiteX59" fmla="*/ 384116 w 4187884"/>
                <a:gd name="connsiteY59" fmla="*/ 305933 h 601668"/>
                <a:gd name="connsiteX60" fmla="*/ 503089 w 4187884"/>
                <a:gd name="connsiteY60" fmla="*/ 312732 h 601668"/>
                <a:gd name="connsiteX61" fmla="*/ 666254 w 4187884"/>
                <a:gd name="connsiteY61" fmla="*/ 305933 h 601668"/>
                <a:gd name="connsiteX62" fmla="*/ 894004 w 4187884"/>
                <a:gd name="connsiteY62" fmla="*/ 292336 h 601668"/>
                <a:gd name="connsiteX63" fmla="*/ 1247527 w 4187884"/>
                <a:gd name="connsiteY63" fmla="*/ 265142 h 601668"/>
                <a:gd name="connsiteX64" fmla="*/ 1740419 w 4187884"/>
                <a:gd name="connsiteY64" fmla="*/ 220952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87884" h="601668">
                  <a:moveTo>
                    <a:pt x="1740419" y="220952"/>
                  </a:moveTo>
                  <a:lnTo>
                    <a:pt x="2117736" y="186959"/>
                  </a:lnTo>
                  <a:lnTo>
                    <a:pt x="2467860" y="156366"/>
                  </a:lnTo>
                  <a:lnTo>
                    <a:pt x="2756797" y="132571"/>
                  </a:lnTo>
                  <a:lnTo>
                    <a:pt x="2987946" y="108776"/>
                  </a:lnTo>
                  <a:lnTo>
                    <a:pt x="3113718" y="108776"/>
                  </a:lnTo>
                  <a:lnTo>
                    <a:pt x="3219095" y="105377"/>
                  </a:lnTo>
                  <a:lnTo>
                    <a:pt x="3310875" y="98578"/>
                  </a:lnTo>
                  <a:lnTo>
                    <a:pt x="3412853" y="88381"/>
                  </a:lnTo>
                  <a:lnTo>
                    <a:pt x="3514831" y="74784"/>
                  </a:lnTo>
                  <a:lnTo>
                    <a:pt x="3657600" y="44190"/>
                  </a:lnTo>
                  <a:lnTo>
                    <a:pt x="3725585" y="27194"/>
                  </a:lnTo>
                  <a:lnTo>
                    <a:pt x="3793570" y="3399"/>
                  </a:lnTo>
                  <a:lnTo>
                    <a:pt x="3813965" y="0"/>
                  </a:lnTo>
                  <a:lnTo>
                    <a:pt x="3919342" y="33993"/>
                  </a:lnTo>
                  <a:lnTo>
                    <a:pt x="4041716" y="84981"/>
                  </a:lnTo>
                  <a:lnTo>
                    <a:pt x="4143693" y="132571"/>
                  </a:lnTo>
                  <a:lnTo>
                    <a:pt x="4160689" y="156366"/>
                  </a:lnTo>
                  <a:lnTo>
                    <a:pt x="4181085" y="197157"/>
                  </a:lnTo>
                  <a:lnTo>
                    <a:pt x="4187884" y="231149"/>
                  </a:lnTo>
                  <a:lnTo>
                    <a:pt x="4181085" y="258343"/>
                  </a:lnTo>
                  <a:lnTo>
                    <a:pt x="4167488" y="275340"/>
                  </a:lnTo>
                  <a:lnTo>
                    <a:pt x="4136895" y="285538"/>
                  </a:lnTo>
                  <a:lnTo>
                    <a:pt x="4075708" y="292336"/>
                  </a:lnTo>
                  <a:lnTo>
                    <a:pt x="3888749" y="282138"/>
                  </a:lnTo>
                  <a:lnTo>
                    <a:pt x="3623607" y="271941"/>
                  </a:lnTo>
                  <a:lnTo>
                    <a:pt x="3385659" y="268541"/>
                  </a:lnTo>
                  <a:lnTo>
                    <a:pt x="3049133" y="268541"/>
                  </a:lnTo>
                  <a:lnTo>
                    <a:pt x="2947155" y="268541"/>
                  </a:lnTo>
                  <a:lnTo>
                    <a:pt x="2743200" y="288937"/>
                  </a:lnTo>
                  <a:lnTo>
                    <a:pt x="2464460" y="302534"/>
                  </a:lnTo>
                  <a:lnTo>
                    <a:pt x="2066747" y="333127"/>
                  </a:lnTo>
                  <a:lnTo>
                    <a:pt x="1747217" y="363720"/>
                  </a:lnTo>
                  <a:lnTo>
                    <a:pt x="1587452" y="380717"/>
                  </a:lnTo>
                  <a:lnTo>
                    <a:pt x="1383497" y="397713"/>
                  </a:lnTo>
                  <a:lnTo>
                    <a:pt x="1179542" y="424907"/>
                  </a:lnTo>
                  <a:lnTo>
                    <a:pt x="1009579" y="452101"/>
                  </a:lnTo>
                  <a:lnTo>
                    <a:pt x="853213" y="486094"/>
                  </a:lnTo>
                  <a:lnTo>
                    <a:pt x="734239" y="513288"/>
                  </a:lnTo>
                  <a:lnTo>
                    <a:pt x="642459" y="540482"/>
                  </a:lnTo>
                  <a:lnTo>
                    <a:pt x="530284" y="577874"/>
                  </a:lnTo>
                  <a:lnTo>
                    <a:pt x="482694" y="598269"/>
                  </a:lnTo>
                  <a:lnTo>
                    <a:pt x="452101" y="601668"/>
                  </a:lnTo>
                  <a:lnTo>
                    <a:pt x="390914" y="591471"/>
                  </a:lnTo>
                  <a:lnTo>
                    <a:pt x="319530" y="571075"/>
                  </a:lnTo>
                  <a:lnTo>
                    <a:pt x="254944" y="533683"/>
                  </a:lnTo>
                  <a:lnTo>
                    <a:pt x="200556" y="486094"/>
                  </a:lnTo>
                  <a:lnTo>
                    <a:pt x="125772" y="411310"/>
                  </a:lnTo>
                  <a:lnTo>
                    <a:pt x="71384" y="356922"/>
                  </a:lnTo>
                  <a:lnTo>
                    <a:pt x="37391" y="312732"/>
                  </a:lnTo>
                  <a:lnTo>
                    <a:pt x="13597" y="268541"/>
                  </a:lnTo>
                  <a:lnTo>
                    <a:pt x="3399" y="237948"/>
                  </a:lnTo>
                  <a:lnTo>
                    <a:pt x="0" y="214153"/>
                  </a:lnTo>
                  <a:lnTo>
                    <a:pt x="0" y="197157"/>
                  </a:lnTo>
                  <a:lnTo>
                    <a:pt x="10197" y="190358"/>
                  </a:lnTo>
                  <a:lnTo>
                    <a:pt x="78182" y="220952"/>
                  </a:lnTo>
                  <a:lnTo>
                    <a:pt x="149567" y="254944"/>
                  </a:lnTo>
                  <a:lnTo>
                    <a:pt x="220951" y="282138"/>
                  </a:lnTo>
                  <a:lnTo>
                    <a:pt x="292336" y="299135"/>
                  </a:lnTo>
                  <a:lnTo>
                    <a:pt x="384116" y="305933"/>
                  </a:lnTo>
                  <a:lnTo>
                    <a:pt x="503089" y="312732"/>
                  </a:lnTo>
                  <a:lnTo>
                    <a:pt x="666254" y="305933"/>
                  </a:lnTo>
                  <a:lnTo>
                    <a:pt x="894004" y="292336"/>
                  </a:lnTo>
                  <a:lnTo>
                    <a:pt x="1247527" y="265142"/>
                  </a:lnTo>
                  <a:lnTo>
                    <a:pt x="1740419" y="2209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97C9F7A4-487B-43CB-886C-279FA1F9246E}"/>
                </a:ext>
              </a:extLst>
            </p:cNvPr>
            <p:cNvSpPr/>
            <p:nvPr/>
          </p:nvSpPr>
          <p:spPr>
            <a:xfrm>
              <a:off x="6738939" y="1400175"/>
              <a:ext cx="657225" cy="744538"/>
            </a:xfrm>
            <a:custGeom>
              <a:avLst/>
              <a:gdLst>
                <a:gd name="connsiteX0" fmla="*/ 238125 w 657225"/>
                <a:gd name="connsiteY0" fmla="*/ 392906 h 745331"/>
                <a:gd name="connsiteX1" fmla="*/ 283368 w 657225"/>
                <a:gd name="connsiteY1" fmla="*/ 328613 h 745331"/>
                <a:gd name="connsiteX2" fmla="*/ 321468 w 657225"/>
                <a:gd name="connsiteY2" fmla="*/ 269081 h 745331"/>
                <a:gd name="connsiteX3" fmla="*/ 333375 w 657225"/>
                <a:gd name="connsiteY3" fmla="*/ 242888 h 745331"/>
                <a:gd name="connsiteX4" fmla="*/ 335756 w 657225"/>
                <a:gd name="connsiteY4" fmla="*/ 219075 h 745331"/>
                <a:gd name="connsiteX5" fmla="*/ 333375 w 657225"/>
                <a:gd name="connsiteY5" fmla="*/ 185738 h 745331"/>
                <a:gd name="connsiteX6" fmla="*/ 326231 w 657225"/>
                <a:gd name="connsiteY6" fmla="*/ 150019 h 745331"/>
                <a:gd name="connsiteX7" fmla="*/ 319087 w 657225"/>
                <a:gd name="connsiteY7" fmla="*/ 128588 h 745331"/>
                <a:gd name="connsiteX8" fmla="*/ 304800 w 657225"/>
                <a:gd name="connsiteY8" fmla="*/ 104775 h 745331"/>
                <a:gd name="connsiteX9" fmla="*/ 283368 w 657225"/>
                <a:gd name="connsiteY9" fmla="*/ 80963 h 745331"/>
                <a:gd name="connsiteX10" fmla="*/ 264318 w 657225"/>
                <a:gd name="connsiteY10" fmla="*/ 64294 h 745331"/>
                <a:gd name="connsiteX11" fmla="*/ 242887 w 657225"/>
                <a:gd name="connsiteY11" fmla="*/ 42863 h 745331"/>
                <a:gd name="connsiteX12" fmla="*/ 235743 w 657225"/>
                <a:gd name="connsiteY12" fmla="*/ 21431 h 745331"/>
                <a:gd name="connsiteX13" fmla="*/ 240506 w 657225"/>
                <a:gd name="connsiteY13" fmla="*/ 9525 h 745331"/>
                <a:gd name="connsiteX14" fmla="*/ 250031 w 657225"/>
                <a:gd name="connsiteY14" fmla="*/ 2381 h 745331"/>
                <a:gd name="connsiteX15" fmla="*/ 290512 w 657225"/>
                <a:gd name="connsiteY15" fmla="*/ 0 h 745331"/>
                <a:gd name="connsiteX16" fmla="*/ 369093 w 657225"/>
                <a:gd name="connsiteY16" fmla="*/ 9525 h 745331"/>
                <a:gd name="connsiteX17" fmla="*/ 440531 w 657225"/>
                <a:gd name="connsiteY17" fmla="*/ 28575 h 745331"/>
                <a:gd name="connsiteX18" fmla="*/ 497681 w 657225"/>
                <a:gd name="connsiteY18" fmla="*/ 52388 h 745331"/>
                <a:gd name="connsiteX19" fmla="*/ 552450 w 657225"/>
                <a:gd name="connsiteY19" fmla="*/ 85725 h 745331"/>
                <a:gd name="connsiteX20" fmla="*/ 604837 w 657225"/>
                <a:gd name="connsiteY20" fmla="*/ 128588 h 745331"/>
                <a:gd name="connsiteX21" fmla="*/ 628650 w 657225"/>
                <a:gd name="connsiteY21" fmla="*/ 154781 h 745331"/>
                <a:gd name="connsiteX22" fmla="*/ 650081 w 657225"/>
                <a:gd name="connsiteY22" fmla="*/ 183356 h 745331"/>
                <a:gd name="connsiteX23" fmla="*/ 657225 w 657225"/>
                <a:gd name="connsiteY23" fmla="*/ 211931 h 745331"/>
                <a:gd name="connsiteX24" fmla="*/ 657225 w 657225"/>
                <a:gd name="connsiteY24" fmla="*/ 235744 h 745331"/>
                <a:gd name="connsiteX25" fmla="*/ 650081 w 657225"/>
                <a:gd name="connsiteY25" fmla="*/ 259556 h 745331"/>
                <a:gd name="connsiteX26" fmla="*/ 631031 w 657225"/>
                <a:gd name="connsiteY26" fmla="*/ 283369 h 745331"/>
                <a:gd name="connsiteX27" fmla="*/ 604837 w 657225"/>
                <a:gd name="connsiteY27" fmla="*/ 297656 h 745331"/>
                <a:gd name="connsiteX28" fmla="*/ 576262 w 657225"/>
                <a:gd name="connsiteY28" fmla="*/ 309563 h 745331"/>
                <a:gd name="connsiteX29" fmla="*/ 502443 w 657225"/>
                <a:gd name="connsiteY29" fmla="*/ 371475 h 745331"/>
                <a:gd name="connsiteX30" fmla="*/ 364331 w 657225"/>
                <a:gd name="connsiteY30" fmla="*/ 495300 h 745331"/>
                <a:gd name="connsiteX31" fmla="*/ 207168 w 657225"/>
                <a:gd name="connsiteY31" fmla="*/ 635794 h 745331"/>
                <a:gd name="connsiteX32" fmla="*/ 90487 w 657225"/>
                <a:gd name="connsiteY32" fmla="*/ 745331 h 745331"/>
                <a:gd name="connsiteX33" fmla="*/ 0 w 657225"/>
                <a:gd name="connsiteY33" fmla="*/ 745331 h 745331"/>
                <a:gd name="connsiteX34" fmla="*/ 52387 w 657225"/>
                <a:gd name="connsiteY34" fmla="*/ 631031 h 745331"/>
                <a:gd name="connsiteX35" fmla="*/ 130968 w 657225"/>
                <a:gd name="connsiteY35" fmla="*/ 535781 h 745331"/>
                <a:gd name="connsiteX36" fmla="*/ 238125 w 657225"/>
                <a:gd name="connsiteY36" fmla="*/ 39290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7225" h="745331">
                  <a:moveTo>
                    <a:pt x="238125" y="392906"/>
                  </a:moveTo>
                  <a:lnTo>
                    <a:pt x="283368" y="328613"/>
                  </a:lnTo>
                  <a:lnTo>
                    <a:pt x="321468" y="269081"/>
                  </a:lnTo>
                  <a:lnTo>
                    <a:pt x="333375" y="242888"/>
                  </a:lnTo>
                  <a:lnTo>
                    <a:pt x="335756" y="219075"/>
                  </a:lnTo>
                  <a:lnTo>
                    <a:pt x="333375" y="185738"/>
                  </a:lnTo>
                  <a:lnTo>
                    <a:pt x="326231" y="150019"/>
                  </a:lnTo>
                  <a:lnTo>
                    <a:pt x="319087" y="128588"/>
                  </a:lnTo>
                  <a:lnTo>
                    <a:pt x="304800" y="104775"/>
                  </a:lnTo>
                  <a:lnTo>
                    <a:pt x="283368" y="80963"/>
                  </a:lnTo>
                  <a:lnTo>
                    <a:pt x="264318" y="64294"/>
                  </a:lnTo>
                  <a:lnTo>
                    <a:pt x="242887" y="42863"/>
                  </a:lnTo>
                  <a:lnTo>
                    <a:pt x="235743" y="21431"/>
                  </a:lnTo>
                  <a:lnTo>
                    <a:pt x="240506" y="9525"/>
                  </a:lnTo>
                  <a:lnTo>
                    <a:pt x="250031" y="2381"/>
                  </a:lnTo>
                  <a:lnTo>
                    <a:pt x="290512" y="0"/>
                  </a:lnTo>
                  <a:lnTo>
                    <a:pt x="369093" y="9525"/>
                  </a:lnTo>
                  <a:lnTo>
                    <a:pt x="440531" y="28575"/>
                  </a:lnTo>
                  <a:lnTo>
                    <a:pt x="497681" y="52388"/>
                  </a:lnTo>
                  <a:lnTo>
                    <a:pt x="552450" y="85725"/>
                  </a:lnTo>
                  <a:lnTo>
                    <a:pt x="604837" y="128588"/>
                  </a:lnTo>
                  <a:lnTo>
                    <a:pt x="628650" y="154781"/>
                  </a:lnTo>
                  <a:lnTo>
                    <a:pt x="650081" y="183356"/>
                  </a:lnTo>
                  <a:lnTo>
                    <a:pt x="657225" y="211931"/>
                  </a:lnTo>
                  <a:lnTo>
                    <a:pt x="657225" y="235744"/>
                  </a:lnTo>
                  <a:lnTo>
                    <a:pt x="650081" y="259556"/>
                  </a:lnTo>
                  <a:lnTo>
                    <a:pt x="631031" y="283369"/>
                  </a:lnTo>
                  <a:lnTo>
                    <a:pt x="604837" y="297656"/>
                  </a:lnTo>
                  <a:lnTo>
                    <a:pt x="576262" y="309563"/>
                  </a:lnTo>
                  <a:lnTo>
                    <a:pt x="502443" y="371475"/>
                  </a:lnTo>
                  <a:lnTo>
                    <a:pt x="364331" y="495300"/>
                  </a:lnTo>
                  <a:lnTo>
                    <a:pt x="207168" y="635794"/>
                  </a:lnTo>
                  <a:lnTo>
                    <a:pt x="90487" y="745331"/>
                  </a:lnTo>
                  <a:lnTo>
                    <a:pt x="0" y="745331"/>
                  </a:lnTo>
                  <a:lnTo>
                    <a:pt x="52387" y="631031"/>
                  </a:lnTo>
                  <a:lnTo>
                    <a:pt x="130968" y="535781"/>
                  </a:lnTo>
                  <a:lnTo>
                    <a:pt x="238125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19">
              <a:extLst>
                <a:ext uri="{FF2B5EF4-FFF2-40B4-BE49-F238E27FC236}">
                  <a16:creationId xmlns:a16="http://schemas.microsoft.com/office/drawing/2014/main" id="{D3DD4352-3596-468F-8740-D494C2A68AFA}"/>
                </a:ext>
              </a:extLst>
            </p:cNvPr>
            <p:cNvSpPr/>
            <p:nvPr/>
          </p:nvSpPr>
          <p:spPr>
            <a:xfrm>
              <a:off x="5418139" y="1951038"/>
              <a:ext cx="2420937" cy="392112"/>
            </a:xfrm>
            <a:custGeom>
              <a:avLst/>
              <a:gdLst>
                <a:gd name="connsiteX0" fmla="*/ 1023937 w 2421731"/>
                <a:gd name="connsiteY0" fmla="*/ 128587 h 392906"/>
                <a:gd name="connsiteX1" fmla="*/ 885825 w 2421731"/>
                <a:gd name="connsiteY1" fmla="*/ 140494 h 392906"/>
                <a:gd name="connsiteX2" fmla="*/ 833437 w 2421731"/>
                <a:gd name="connsiteY2" fmla="*/ 140494 h 392906"/>
                <a:gd name="connsiteX3" fmla="*/ 707231 w 2421731"/>
                <a:gd name="connsiteY3" fmla="*/ 161925 h 392906"/>
                <a:gd name="connsiteX4" fmla="*/ 564356 w 2421731"/>
                <a:gd name="connsiteY4" fmla="*/ 185737 h 392906"/>
                <a:gd name="connsiteX5" fmla="*/ 442912 w 2421731"/>
                <a:gd name="connsiteY5" fmla="*/ 202406 h 392906"/>
                <a:gd name="connsiteX6" fmla="*/ 378619 w 2421731"/>
                <a:gd name="connsiteY6" fmla="*/ 209550 h 392906"/>
                <a:gd name="connsiteX7" fmla="*/ 328612 w 2421731"/>
                <a:gd name="connsiteY7" fmla="*/ 211931 h 392906"/>
                <a:gd name="connsiteX8" fmla="*/ 278606 w 2421731"/>
                <a:gd name="connsiteY8" fmla="*/ 211931 h 392906"/>
                <a:gd name="connsiteX9" fmla="*/ 230981 w 2421731"/>
                <a:gd name="connsiteY9" fmla="*/ 207169 h 392906"/>
                <a:gd name="connsiteX10" fmla="*/ 183356 w 2421731"/>
                <a:gd name="connsiteY10" fmla="*/ 202406 h 392906"/>
                <a:gd name="connsiteX11" fmla="*/ 121444 w 2421731"/>
                <a:gd name="connsiteY11" fmla="*/ 185737 h 392906"/>
                <a:gd name="connsiteX12" fmla="*/ 73819 w 2421731"/>
                <a:gd name="connsiteY12" fmla="*/ 166687 h 392906"/>
                <a:gd name="connsiteX13" fmla="*/ 40481 w 2421731"/>
                <a:gd name="connsiteY13" fmla="*/ 147637 h 392906"/>
                <a:gd name="connsiteX14" fmla="*/ 16669 w 2421731"/>
                <a:gd name="connsiteY14" fmla="*/ 135731 h 392906"/>
                <a:gd name="connsiteX15" fmla="*/ 4762 w 2421731"/>
                <a:gd name="connsiteY15" fmla="*/ 140494 h 392906"/>
                <a:gd name="connsiteX16" fmla="*/ 0 w 2421731"/>
                <a:gd name="connsiteY16" fmla="*/ 157162 h 392906"/>
                <a:gd name="connsiteX17" fmla="*/ 9525 w 2421731"/>
                <a:gd name="connsiteY17" fmla="*/ 183356 h 392906"/>
                <a:gd name="connsiteX18" fmla="*/ 33337 w 2421731"/>
                <a:gd name="connsiteY18" fmla="*/ 219075 h 392906"/>
                <a:gd name="connsiteX19" fmla="*/ 78581 w 2421731"/>
                <a:gd name="connsiteY19" fmla="*/ 259556 h 392906"/>
                <a:gd name="connsiteX20" fmla="*/ 140494 w 2421731"/>
                <a:gd name="connsiteY20" fmla="*/ 309562 h 392906"/>
                <a:gd name="connsiteX21" fmla="*/ 192881 w 2421731"/>
                <a:gd name="connsiteY21" fmla="*/ 345281 h 392906"/>
                <a:gd name="connsiteX22" fmla="*/ 221456 w 2421731"/>
                <a:gd name="connsiteY22" fmla="*/ 361950 h 392906"/>
                <a:gd name="connsiteX23" fmla="*/ 257175 w 2421731"/>
                <a:gd name="connsiteY23" fmla="*/ 378619 h 392906"/>
                <a:gd name="connsiteX24" fmla="*/ 295275 w 2421731"/>
                <a:gd name="connsiteY24" fmla="*/ 388144 h 392906"/>
                <a:gd name="connsiteX25" fmla="*/ 342900 w 2421731"/>
                <a:gd name="connsiteY25" fmla="*/ 392906 h 392906"/>
                <a:gd name="connsiteX26" fmla="*/ 392906 w 2421731"/>
                <a:gd name="connsiteY26" fmla="*/ 390525 h 392906"/>
                <a:gd name="connsiteX27" fmla="*/ 481012 w 2421731"/>
                <a:gd name="connsiteY27" fmla="*/ 378619 h 392906"/>
                <a:gd name="connsiteX28" fmla="*/ 583406 w 2421731"/>
                <a:gd name="connsiteY28" fmla="*/ 352425 h 392906"/>
                <a:gd name="connsiteX29" fmla="*/ 657225 w 2421731"/>
                <a:gd name="connsiteY29" fmla="*/ 335756 h 392906"/>
                <a:gd name="connsiteX30" fmla="*/ 735806 w 2421731"/>
                <a:gd name="connsiteY30" fmla="*/ 316706 h 392906"/>
                <a:gd name="connsiteX31" fmla="*/ 876300 w 2421731"/>
                <a:gd name="connsiteY31" fmla="*/ 295275 h 392906"/>
                <a:gd name="connsiteX32" fmla="*/ 1040606 w 2421731"/>
                <a:gd name="connsiteY32" fmla="*/ 276225 h 392906"/>
                <a:gd name="connsiteX33" fmla="*/ 1290637 w 2421731"/>
                <a:gd name="connsiteY33" fmla="*/ 250031 h 392906"/>
                <a:gd name="connsiteX34" fmla="*/ 1488281 w 2421731"/>
                <a:gd name="connsiteY34" fmla="*/ 235744 h 392906"/>
                <a:gd name="connsiteX35" fmla="*/ 1735931 w 2421731"/>
                <a:gd name="connsiteY35" fmla="*/ 221456 h 392906"/>
                <a:gd name="connsiteX36" fmla="*/ 1857375 w 2421731"/>
                <a:gd name="connsiteY36" fmla="*/ 221456 h 392906"/>
                <a:gd name="connsiteX37" fmla="*/ 2009775 w 2421731"/>
                <a:gd name="connsiteY37" fmla="*/ 228600 h 392906"/>
                <a:gd name="connsiteX38" fmla="*/ 2100262 w 2421731"/>
                <a:gd name="connsiteY38" fmla="*/ 233362 h 392906"/>
                <a:gd name="connsiteX39" fmla="*/ 2200275 w 2421731"/>
                <a:gd name="connsiteY39" fmla="*/ 233362 h 392906"/>
                <a:gd name="connsiteX40" fmla="*/ 2264569 w 2421731"/>
                <a:gd name="connsiteY40" fmla="*/ 228600 h 392906"/>
                <a:gd name="connsiteX41" fmla="*/ 2343150 w 2421731"/>
                <a:gd name="connsiteY41" fmla="*/ 216694 h 392906"/>
                <a:gd name="connsiteX42" fmla="*/ 2381250 w 2421731"/>
                <a:gd name="connsiteY42" fmla="*/ 204787 h 392906"/>
                <a:gd name="connsiteX43" fmla="*/ 2405062 w 2421731"/>
                <a:gd name="connsiteY43" fmla="*/ 192881 h 392906"/>
                <a:gd name="connsiteX44" fmla="*/ 2419350 w 2421731"/>
                <a:gd name="connsiteY44" fmla="*/ 173831 h 392906"/>
                <a:gd name="connsiteX45" fmla="*/ 2421731 w 2421731"/>
                <a:gd name="connsiteY45" fmla="*/ 159544 h 392906"/>
                <a:gd name="connsiteX46" fmla="*/ 2416969 w 2421731"/>
                <a:gd name="connsiteY46" fmla="*/ 142875 h 392906"/>
                <a:gd name="connsiteX47" fmla="*/ 2405062 w 2421731"/>
                <a:gd name="connsiteY47" fmla="*/ 123825 h 392906"/>
                <a:gd name="connsiteX48" fmla="*/ 2381250 w 2421731"/>
                <a:gd name="connsiteY48" fmla="*/ 100012 h 392906"/>
                <a:gd name="connsiteX49" fmla="*/ 2343150 w 2421731"/>
                <a:gd name="connsiteY49" fmla="*/ 71437 h 392906"/>
                <a:gd name="connsiteX50" fmla="*/ 2302669 w 2421731"/>
                <a:gd name="connsiteY50" fmla="*/ 45244 h 392906"/>
                <a:gd name="connsiteX51" fmla="*/ 2252662 w 2421731"/>
                <a:gd name="connsiteY51" fmla="*/ 19050 h 392906"/>
                <a:gd name="connsiteX52" fmla="*/ 2202656 w 2421731"/>
                <a:gd name="connsiteY52" fmla="*/ 2381 h 392906"/>
                <a:gd name="connsiteX53" fmla="*/ 2162175 w 2421731"/>
                <a:gd name="connsiteY53" fmla="*/ 0 h 392906"/>
                <a:gd name="connsiteX54" fmla="*/ 2131219 w 2421731"/>
                <a:gd name="connsiteY54" fmla="*/ 4762 h 392906"/>
                <a:gd name="connsiteX55" fmla="*/ 2076450 w 2421731"/>
                <a:gd name="connsiteY55" fmla="*/ 21431 h 392906"/>
                <a:gd name="connsiteX56" fmla="*/ 1981200 w 2421731"/>
                <a:gd name="connsiteY56" fmla="*/ 47625 h 392906"/>
                <a:gd name="connsiteX57" fmla="*/ 1928812 w 2421731"/>
                <a:gd name="connsiteY57" fmla="*/ 57150 h 392906"/>
                <a:gd name="connsiteX58" fmla="*/ 1750219 w 2421731"/>
                <a:gd name="connsiteY58" fmla="*/ 78581 h 392906"/>
                <a:gd name="connsiteX59" fmla="*/ 1614487 w 2421731"/>
                <a:gd name="connsiteY59" fmla="*/ 88106 h 392906"/>
                <a:gd name="connsiteX60" fmla="*/ 1471612 w 2421731"/>
                <a:gd name="connsiteY60" fmla="*/ 95250 h 392906"/>
                <a:gd name="connsiteX61" fmla="*/ 1381125 w 2421731"/>
                <a:gd name="connsiteY61" fmla="*/ 92869 h 392906"/>
                <a:gd name="connsiteX62" fmla="*/ 1207294 w 2421731"/>
                <a:gd name="connsiteY62" fmla="*/ 109537 h 392906"/>
                <a:gd name="connsiteX63" fmla="*/ 1023937 w 2421731"/>
                <a:gd name="connsiteY63" fmla="*/ 1285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1731" h="392906">
                  <a:moveTo>
                    <a:pt x="1023937" y="128587"/>
                  </a:moveTo>
                  <a:lnTo>
                    <a:pt x="885825" y="140494"/>
                  </a:lnTo>
                  <a:lnTo>
                    <a:pt x="833437" y="140494"/>
                  </a:lnTo>
                  <a:lnTo>
                    <a:pt x="707231" y="161925"/>
                  </a:lnTo>
                  <a:lnTo>
                    <a:pt x="564356" y="185737"/>
                  </a:lnTo>
                  <a:lnTo>
                    <a:pt x="442912" y="202406"/>
                  </a:lnTo>
                  <a:lnTo>
                    <a:pt x="378619" y="209550"/>
                  </a:lnTo>
                  <a:lnTo>
                    <a:pt x="328612" y="211931"/>
                  </a:lnTo>
                  <a:lnTo>
                    <a:pt x="278606" y="211931"/>
                  </a:lnTo>
                  <a:lnTo>
                    <a:pt x="230981" y="207169"/>
                  </a:lnTo>
                  <a:lnTo>
                    <a:pt x="183356" y="202406"/>
                  </a:lnTo>
                  <a:lnTo>
                    <a:pt x="121444" y="185737"/>
                  </a:lnTo>
                  <a:lnTo>
                    <a:pt x="73819" y="166687"/>
                  </a:lnTo>
                  <a:lnTo>
                    <a:pt x="40481" y="147637"/>
                  </a:lnTo>
                  <a:lnTo>
                    <a:pt x="16669" y="135731"/>
                  </a:lnTo>
                  <a:lnTo>
                    <a:pt x="4762" y="140494"/>
                  </a:lnTo>
                  <a:lnTo>
                    <a:pt x="0" y="157162"/>
                  </a:lnTo>
                  <a:lnTo>
                    <a:pt x="9525" y="183356"/>
                  </a:lnTo>
                  <a:lnTo>
                    <a:pt x="33337" y="219075"/>
                  </a:lnTo>
                  <a:lnTo>
                    <a:pt x="78581" y="259556"/>
                  </a:lnTo>
                  <a:lnTo>
                    <a:pt x="140494" y="309562"/>
                  </a:lnTo>
                  <a:lnTo>
                    <a:pt x="192881" y="345281"/>
                  </a:lnTo>
                  <a:lnTo>
                    <a:pt x="221456" y="361950"/>
                  </a:lnTo>
                  <a:lnTo>
                    <a:pt x="257175" y="378619"/>
                  </a:lnTo>
                  <a:lnTo>
                    <a:pt x="295275" y="388144"/>
                  </a:lnTo>
                  <a:lnTo>
                    <a:pt x="342900" y="392906"/>
                  </a:lnTo>
                  <a:lnTo>
                    <a:pt x="392906" y="390525"/>
                  </a:lnTo>
                  <a:lnTo>
                    <a:pt x="481012" y="378619"/>
                  </a:lnTo>
                  <a:lnTo>
                    <a:pt x="583406" y="352425"/>
                  </a:lnTo>
                  <a:lnTo>
                    <a:pt x="657225" y="335756"/>
                  </a:lnTo>
                  <a:lnTo>
                    <a:pt x="735806" y="316706"/>
                  </a:lnTo>
                  <a:lnTo>
                    <a:pt x="876300" y="295275"/>
                  </a:lnTo>
                  <a:lnTo>
                    <a:pt x="1040606" y="276225"/>
                  </a:lnTo>
                  <a:lnTo>
                    <a:pt x="1290637" y="250031"/>
                  </a:lnTo>
                  <a:lnTo>
                    <a:pt x="1488281" y="235744"/>
                  </a:lnTo>
                  <a:lnTo>
                    <a:pt x="1735931" y="221456"/>
                  </a:lnTo>
                  <a:lnTo>
                    <a:pt x="1857375" y="221456"/>
                  </a:lnTo>
                  <a:lnTo>
                    <a:pt x="2009775" y="228600"/>
                  </a:lnTo>
                  <a:lnTo>
                    <a:pt x="2100262" y="233362"/>
                  </a:lnTo>
                  <a:lnTo>
                    <a:pt x="2200275" y="233362"/>
                  </a:lnTo>
                  <a:lnTo>
                    <a:pt x="2264569" y="228600"/>
                  </a:lnTo>
                  <a:lnTo>
                    <a:pt x="2343150" y="216694"/>
                  </a:lnTo>
                  <a:lnTo>
                    <a:pt x="2381250" y="204787"/>
                  </a:lnTo>
                  <a:lnTo>
                    <a:pt x="2405062" y="192881"/>
                  </a:lnTo>
                  <a:lnTo>
                    <a:pt x="2419350" y="173831"/>
                  </a:lnTo>
                  <a:lnTo>
                    <a:pt x="2421731" y="159544"/>
                  </a:lnTo>
                  <a:lnTo>
                    <a:pt x="2416969" y="142875"/>
                  </a:lnTo>
                  <a:lnTo>
                    <a:pt x="2405062" y="123825"/>
                  </a:lnTo>
                  <a:lnTo>
                    <a:pt x="2381250" y="100012"/>
                  </a:lnTo>
                  <a:lnTo>
                    <a:pt x="2343150" y="71437"/>
                  </a:lnTo>
                  <a:lnTo>
                    <a:pt x="2302669" y="45244"/>
                  </a:lnTo>
                  <a:lnTo>
                    <a:pt x="2252662" y="19050"/>
                  </a:lnTo>
                  <a:lnTo>
                    <a:pt x="2202656" y="2381"/>
                  </a:lnTo>
                  <a:lnTo>
                    <a:pt x="2162175" y="0"/>
                  </a:lnTo>
                  <a:lnTo>
                    <a:pt x="2131219" y="4762"/>
                  </a:lnTo>
                  <a:lnTo>
                    <a:pt x="2076450" y="21431"/>
                  </a:lnTo>
                  <a:lnTo>
                    <a:pt x="1981200" y="47625"/>
                  </a:lnTo>
                  <a:lnTo>
                    <a:pt x="1928812" y="57150"/>
                  </a:lnTo>
                  <a:lnTo>
                    <a:pt x="1750219" y="78581"/>
                  </a:lnTo>
                  <a:lnTo>
                    <a:pt x="1614487" y="88106"/>
                  </a:lnTo>
                  <a:lnTo>
                    <a:pt x="1471612" y="95250"/>
                  </a:lnTo>
                  <a:lnTo>
                    <a:pt x="1381125" y="92869"/>
                  </a:lnTo>
                  <a:lnTo>
                    <a:pt x="1207294" y="109537"/>
                  </a:lnTo>
                  <a:lnTo>
                    <a:pt x="10239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0">
              <a:extLst>
                <a:ext uri="{FF2B5EF4-FFF2-40B4-BE49-F238E27FC236}">
                  <a16:creationId xmlns:a16="http://schemas.microsoft.com/office/drawing/2014/main" id="{91F9504F-1E4E-4CAB-BCA9-30E6A3E40AAD}"/>
                </a:ext>
              </a:extLst>
            </p:cNvPr>
            <p:cNvSpPr/>
            <p:nvPr/>
          </p:nvSpPr>
          <p:spPr>
            <a:xfrm>
              <a:off x="6307138" y="2162176"/>
              <a:ext cx="438150" cy="561975"/>
            </a:xfrm>
            <a:custGeom>
              <a:avLst/>
              <a:gdLst>
                <a:gd name="connsiteX0" fmla="*/ 128588 w 438150"/>
                <a:gd name="connsiteY0" fmla="*/ 257175 h 561975"/>
                <a:gd name="connsiteX1" fmla="*/ 142875 w 438150"/>
                <a:gd name="connsiteY1" fmla="*/ 204788 h 561975"/>
                <a:gd name="connsiteX2" fmla="*/ 150019 w 438150"/>
                <a:gd name="connsiteY2" fmla="*/ 164306 h 561975"/>
                <a:gd name="connsiteX3" fmla="*/ 157163 w 438150"/>
                <a:gd name="connsiteY3" fmla="*/ 114300 h 561975"/>
                <a:gd name="connsiteX4" fmla="*/ 161925 w 438150"/>
                <a:gd name="connsiteY4" fmla="*/ 30956 h 561975"/>
                <a:gd name="connsiteX5" fmla="*/ 164307 w 438150"/>
                <a:gd name="connsiteY5" fmla="*/ 9525 h 561975"/>
                <a:gd name="connsiteX6" fmla="*/ 342900 w 438150"/>
                <a:gd name="connsiteY6" fmla="*/ 0 h 561975"/>
                <a:gd name="connsiteX7" fmla="*/ 400050 w 438150"/>
                <a:gd name="connsiteY7" fmla="*/ 80963 h 561975"/>
                <a:gd name="connsiteX8" fmla="*/ 431007 w 438150"/>
                <a:gd name="connsiteY8" fmla="*/ 128588 h 561975"/>
                <a:gd name="connsiteX9" fmla="*/ 438150 w 438150"/>
                <a:gd name="connsiteY9" fmla="*/ 145256 h 561975"/>
                <a:gd name="connsiteX10" fmla="*/ 438150 w 438150"/>
                <a:gd name="connsiteY10" fmla="*/ 157163 h 561975"/>
                <a:gd name="connsiteX11" fmla="*/ 428625 w 438150"/>
                <a:gd name="connsiteY11" fmla="*/ 173831 h 561975"/>
                <a:gd name="connsiteX12" fmla="*/ 404813 w 438150"/>
                <a:gd name="connsiteY12" fmla="*/ 192881 h 561975"/>
                <a:gd name="connsiteX13" fmla="*/ 361950 w 438150"/>
                <a:gd name="connsiteY13" fmla="*/ 211931 h 561975"/>
                <a:gd name="connsiteX14" fmla="*/ 333375 w 438150"/>
                <a:gd name="connsiteY14" fmla="*/ 223838 h 561975"/>
                <a:gd name="connsiteX15" fmla="*/ 302419 w 438150"/>
                <a:gd name="connsiteY15" fmla="*/ 264319 h 561975"/>
                <a:gd name="connsiteX16" fmla="*/ 226219 w 438150"/>
                <a:gd name="connsiteY16" fmla="*/ 357188 h 561975"/>
                <a:gd name="connsiteX17" fmla="*/ 123825 w 438150"/>
                <a:gd name="connsiteY17" fmla="*/ 478631 h 561975"/>
                <a:gd name="connsiteX18" fmla="*/ 33338 w 438150"/>
                <a:gd name="connsiteY18" fmla="*/ 559594 h 561975"/>
                <a:gd name="connsiteX19" fmla="*/ 0 w 438150"/>
                <a:gd name="connsiteY19" fmla="*/ 561975 h 561975"/>
                <a:gd name="connsiteX20" fmla="*/ 30957 w 438150"/>
                <a:gd name="connsiteY20" fmla="*/ 478631 h 561975"/>
                <a:gd name="connsiteX21" fmla="*/ 61913 w 438150"/>
                <a:gd name="connsiteY21" fmla="*/ 421481 h 561975"/>
                <a:gd name="connsiteX22" fmla="*/ 90488 w 438150"/>
                <a:gd name="connsiteY22" fmla="*/ 366713 h 561975"/>
                <a:gd name="connsiteX23" fmla="*/ 128588 w 438150"/>
                <a:gd name="connsiteY23" fmla="*/ 2571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8150" h="561975">
                  <a:moveTo>
                    <a:pt x="128588" y="257175"/>
                  </a:moveTo>
                  <a:lnTo>
                    <a:pt x="142875" y="204788"/>
                  </a:lnTo>
                  <a:lnTo>
                    <a:pt x="150019" y="164306"/>
                  </a:lnTo>
                  <a:lnTo>
                    <a:pt x="157163" y="114300"/>
                  </a:lnTo>
                  <a:lnTo>
                    <a:pt x="161925" y="30956"/>
                  </a:lnTo>
                  <a:lnTo>
                    <a:pt x="164307" y="9525"/>
                  </a:lnTo>
                  <a:lnTo>
                    <a:pt x="342900" y="0"/>
                  </a:lnTo>
                  <a:lnTo>
                    <a:pt x="400050" y="80963"/>
                  </a:lnTo>
                  <a:lnTo>
                    <a:pt x="431007" y="128588"/>
                  </a:lnTo>
                  <a:lnTo>
                    <a:pt x="438150" y="145256"/>
                  </a:lnTo>
                  <a:lnTo>
                    <a:pt x="438150" y="157163"/>
                  </a:lnTo>
                  <a:lnTo>
                    <a:pt x="428625" y="173831"/>
                  </a:lnTo>
                  <a:lnTo>
                    <a:pt x="404813" y="192881"/>
                  </a:lnTo>
                  <a:lnTo>
                    <a:pt x="361950" y="211931"/>
                  </a:lnTo>
                  <a:lnTo>
                    <a:pt x="333375" y="223838"/>
                  </a:lnTo>
                  <a:lnTo>
                    <a:pt x="302419" y="264319"/>
                  </a:lnTo>
                  <a:lnTo>
                    <a:pt x="226219" y="357188"/>
                  </a:lnTo>
                  <a:lnTo>
                    <a:pt x="123825" y="478631"/>
                  </a:lnTo>
                  <a:lnTo>
                    <a:pt x="33338" y="559594"/>
                  </a:lnTo>
                  <a:lnTo>
                    <a:pt x="0" y="561975"/>
                  </a:lnTo>
                  <a:lnTo>
                    <a:pt x="30957" y="478631"/>
                  </a:lnTo>
                  <a:lnTo>
                    <a:pt x="61913" y="421481"/>
                  </a:lnTo>
                  <a:lnTo>
                    <a:pt x="90488" y="366713"/>
                  </a:lnTo>
                  <a:lnTo>
                    <a:pt x="128588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1">
              <a:extLst>
                <a:ext uri="{FF2B5EF4-FFF2-40B4-BE49-F238E27FC236}">
                  <a16:creationId xmlns:a16="http://schemas.microsoft.com/office/drawing/2014/main" id="{814E8396-8FFD-4712-A96E-2B7F610BCB27}"/>
                </a:ext>
              </a:extLst>
            </p:cNvPr>
            <p:cNvSpPr/>
            <p:nvPr/>
          </p:nvSpPr>
          <p:spPr>
            <a:xfrm>
              <a:off x="5772150" y="2624139"/>
              <a:ext cx="361950" cy="1444625"/>
            </a:xfrm>
            <a:custGeom>
              <a:avLst/>
              <a:gdLst>
                <a:gd name="connsiteX0" fmla="*/ 180975 w 361950"/>
                <a:gd name="connsiteY0" fmla="*/ 485775 h 1445418"/>
                <a:gd name="connsiteX1" fmla="*/ 180975 w 361950"/>
                <a:gd name="connsiteY1" fmla="*/ 400050 h 1445418"/>
                <a:gd name="connsiteX2" fmla="*/ 178594 w 361950"/>
                <a:gd name="connsiteY2" fmla="*/ 307181 h 1445418"/>
                <a:gd name="connsiteX3" fmla="*/ 176213 w 361950"/>
                <a:gd name="connsiteY3" fmla="*/ 242887 h 1445418"/>
                <a:gd name="connsiteX4" fmla="*/ 169069 w 361950"/>
                <a:gd name="connsiteY4" fmla="*/ 195262 h 1445418"/>
                <a:gd name="connsiteX5" fmla="*/ 161925 w 361950"/>
                <a:gd name="connsiteY5" fmla="*/ 161925 h 1445418"/>
                <a:gd name="connsiteX6" fmla="*/ 152400 w 361950"/>
                <a:gd name="connsiteY6" fmla="*/ 142875 h 1445418"/>
                <a:gd name="connsiteX7" fmla="*/ 123825 w 361950"/>
                <a:gd name="connsiteY7" fmla="*/ 116681 h 1445418"/>
                <a:gd name="connsiteX8" fmla="*/ 85725 w 361950"/>
                <a:gd name="connsiteY8" fmla="*/ 85725 h 1445418"/>
                <a:gd name="connsiteX9" fmla="*/ 45244 w 361950"/>
                <a:gd name="connsiteY9" fmla="*/ 59531 h 1445418"/>
                <a:gd name="connsiteX10" fmla="*/ 26194 w 361950"/>
                <a:gd name="connsiteY10" fmla="*/ 45243 h 1445418"/>
                <a:gd name="connsiteX11" fmla="*/ 9525 w 361950"/>
                <a:gd name="connsiteY11" fmla="*/ 28575 h 1445418"/>
                <a:gd name="connsiteX12" fmla="*/ 0 w 361950"/>
                <a:gd name="connsiteY12" fmla="*/ 14287 h 1445418"/>
                <a:gd name="connsiteX13" fmla="*/ 4763 w 361950"/>
                <a:gd name="connsiteY13" fmla="*/ 2381 h 1445418"/>
                <a:gd name="connsiteX14" fmla="*/ 26194 w 361950"/>
                <a:gd name="connsiteY14" fmla="*/ 0 h 1445418"/>
                <a:gd name="connsiteX15" fmla="*/ 78581 w 361950"/>
                <a:gd name="connsiteY15" fmla="*/ 4762 h 1445418"/>
                <a:gd name="connsiteX16" fmla="*/ 145256 w 361950"/>
                <a:gd name="connsiteY16" fmla="*/ 7143 h 1445418"/>
                <a:gd name="connsiteX17" fmla="*/ 202406 w 361950"/>
                <a:gd name="connsiteY17" fmla="*/ 14287 h 1445418"/>
                <a:gd name="connsiteX18" fmla="*/ 269081 w 361950"/>
                <a:gd name="connsiteY18" fmla="*/ 26193 h 1445418"/>
                <a:gd name="connsiteX19" fmla="*/ 330994 w 361950"/>
                <a:gd name="connsiteY19" fmla="*/ 45243 h 1445418"/>
                <a:gd name="connsiteX20" fmla="*/ 347663 w 361950"/>
                <a:gd name="connsiteY20" fmla="*/ 54768 h 1445418"/>
                <a:gd name="connsiteX21" fmla="*/ 361950 w 361950"/>
                <a:gd name="connsiteY21" fmla="*/ 138112 h 1445418"/>
                <a:gd name="connsiteX22" fmla="*/ 361950 w 361950"/>
                <a:gd name="connsiteY22" fmla="*/ 321468 h 1445418"/>
                <a:gd name="connsiteX23" fmla="*/ 361950 w 361950"/>
                <a:gd name="connsiteY23" fmla="*/ 842962 h 1445418"/>
                <a:gd name="connsiteX24" fmla="*/ 361950 w 361950"/>
                <a:gd name="connsiteY24" fmla="*/ 1221581 h 1445418"/>
                <a:gd name="connsiteX25" fmla="*/ 359569 w 361950"/>
                <a:gd name="connsiteY25" fmla="*/ 1304925 h 1445418"/>
                <a:gd name="connsiteX26" fmla="*/ 345281 w 361950"/>
                <a:gd name="connsiteY26" fmla="*/ 1369218 h 1445418"/>
                <a:gd name="connsiteX27" fmla="*/ 328613 w 361950"/>
                <a:gd name="connsiteY27" fmla="*/ 1404937 h 1445418"/>
                <a:gd name="connsiteX28" fmla="*/ 311944 w 361950"/>
                <a:gd name="connsiteY28" fmla="*/ 1433512 h 1445418"/>
                <a:gd name="connsiteX29" fmla="*/ 290513 w 361950"/>
                <a:gd name="connsiteY29" fmla="*/ 1445418 h 1445418"/>
                <a:gd name="connsiteX30" fmla="*/ 273844 w 361950"/>
                <a:gd name="connsiteY30" fmla="*/ 1445418 h 1445418"/>
                <a:gd name="connsiteX31" fmla="*/ 250031 w 361950"/>
                <a:gd name="connsiteY31" fmla="*/ 1431131 h 1445418"/>
                <a:gd name="connsiteX32" fmla="*/ 216694 w 361950"/>
                <a:gd name="connsiteY32" fmla="*/ 1397793 h 1445418"/>
                <a:gd name="connsiteX33" fmla="*/ 183356 w 361950"/>
                <a:gd name="connsiteY33" fmla="*/ 1343025 h 1445418"/>
                <a:gd name="connsiteX34" fmla="*/ 161925 w 361950"/>
                <a:gd name="connsiteY34" fmla="*/ 1293018 h 1445418"/>
                <a:gd name="connsiteX35" fmla="*/ 145256 w 361950"/>
                <a:gd name="connsiteY35" fmla="*/ 1238250 h 1445418"/>
                <a:gd name="connsiteX36" fmla="*/ 135731 w 361950"/>
                <a:gd name="connsiteY36" fmla="*/ 1188243 h 1445418"/>
                <a:gd name="connsiteX37" fmla="*/ 133350 w 361950"/>
                <a:gd name="connsiteY37" fmla="*/ 1114425 h 1445418"/>
                <a:gd name="connsiteX38" fmla="*/ 133350 w 361950"/>
                <a:gd name="connsiteY38" fmla="*/ 1047750 h 1445418"/>
                <a:gd name="connsiteX39" fmla="*/ 140494 w 361950"/>
                <a:gd name="connsiteY39" fmla="*/ 1014412 h 1445418"/>
                <a:gd name="connsiteX40" fmla="*/ 154781 w 361950"/>
                <a:gd name="connsiteY40" fmla="*/ 957262 h 1445418"/>
                <a:gd name="connsiteX41" fmla="*/ 164306 w 361950"/>
                <a:gd name="connsiteY41" fmla="*/ 881062 h 1445418"/>
                <a:gd name="connsiteX42" fmla="*/ 173831 w 361950"/>
                <a:gd name="connsiteY42" fmla="*/ 778668 h 1445418"/>
                <a:gd name="connsiteX43" fmla="*/ 180975 w 361950"/>
                <a:gd name="connsiteY43" fmla="*/ 485775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1950" h="1445418">
                  <a:moveTo>
                    <a:pt x="180975" y="485775"/>
                  </a:moveTo>
                  <a:lnTo>
                    <a:pt x="180975" y="400050"/>
                  </a:lnTo>
                  <a:cubicBezTo>
                    <a:pt x="180181" y="369094"/>
                    <a:pt x="179388" y="338137"/>
                    <a:pt x="178594" y="307181"/>
                  </a:cubicBezTo>
                  <a:cubicBezTo>
                    <a:pt x="177800" y="285750"/>
                    <a:pt x="177007" y="264318"/>
                    <a:pt x="176213" y="242887"/>
                  </a:cubicBezTo>
                  <a:lnTo>
                    <a:pt x="169069" y="195262"/>
                  </a:lnTo>
                  <a:lnTo>
                    <a:pt x="161925" y="161925"/>
                  </a:lnTo>
                  <a:lnTo>
                    <a:pt x="152400" y="142875"/>
                  </a:lnTo>
                  <a:lnTo>
                    <a:pt x="123825" y="116681"/>
                  </a:lnTo>
                  <a:lnTo>
                    <a:pt x="85725" y="85725"/>
                  </a:lnTo>
                  <a:lnTo>
                    <a:pt x="45244" y="59531"/>
                  </a:lnTo>
                  <a:lnTo>
                    <a:pt x="26194" y="45243"/>
                  </a:lnTo>
                  <a:lnTo>
                    <a:pt x="9525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78581" y="4762"/>
                  </a:lnTo>
                  <a:lnTo>
                    <a:pt x="145256" y="7143"/>
                  </a:lnTo>
                  <a:lnTo>
                    <a:pt x="202406" y="14287"/>
                  </a:lnTo>
                  <a:lnTo>
                    <a:pt x="269081" y="26193"/>
                  </a:lnTo>
                  <a:lnTo>
                    <a:pt x="330994" y="45243"/>
                  </a:lnTo>
                  <a:lnTo>
                    <a:pt x="347663" y="54768"/>
                  </a:lnTo>
                  <a:lnTo>
                    <a:pt x="361950" y="138112"/>
                  </a:lnTo>
                  <a:lnTo>
                    <a:pt x="361950" y="321468"/>
                  </a:lnTo>
                  <a:lnTo>
                    <a:pt x="361950" y="842962"/>
                  </a:lnTo>
                  <a:lnTo>
                    <a:pt x="361950" y="1221581"/>
                  </a:lnTo>
                  <a:cubicBezTo>
                    <a:pt x="361156" y="1249362"/>
                    <a:pt x="360363" y="1277144"/>
                    <a:pt x="359569" y="1304925"/>
                  </a:cubicBezTo>
                  <a:lnTo>
                    <a:pt x="345281" y="1369218"/>
                  </a:lnTo>
                  <a:lnTo>
                    <a:pt x="328613" y="1404937"/>
                  </a:lnTo>
                  <a:lnTo>
                    <a:pt x="311944" y="1433512"/>
                  </a:lnTo>
                  <a:lnTo>
                    <a:pt x="290513" y="1445418"/>
                  </a:lnTo>
                  <a:lnTo>
                    <a:pt x="273844" y="1445418"/>
                  </a:lnTo>
                  <a:lnTo>
                    <a:pt x="250031" y="1431131"/>
                  </a:lnTo>
                  <a:lnTo>
                    <a:pt x="216694" y="1397793"/>
                  </a:lnTo>
                  <a:lnTo>
                    <a:pt x="183356" y="1343025"/>
                  </a:lnTo>
                  <a:lnTo>
                    <a:pt x="161925" y="1293018"/>
                  </a:lnTo>
                  <a:lnTo>
                    <a:pt x="145256" y="1238250"/>
                  </a:lnTo>
                  <a:lnTo>
                    <a:pt x="135731" y="1188243"/>
                  </a:lnTo>
                  <a:cubicBezTo>
                    <a:pt x="134937" y="1163637"/>
                    <a:pt x="134144" y="1139031"/>
                    <a:pt x="133350" y="1114425"/>
                  </a:cubicBezTo>
                  <a:lnTo>
                    <a:pt x="133350" y="1047750"/>
                  </a:lnTo>
                  <a:lnTo>
                    <a:pt x="140494" y="1014412"/>
                  </a:lnTo>
                  <a:lnTo>
                    <a:pt x="154781" y="957262"/>
                  </a:lnTo>
                  <a:lnTo>
                    <a:pt x="164306" y="881062"/>
                  </a:lnTo>
                  <a:lnTo>
                    <a:pt x="173831" y="778668"/>
                  </a:lnTo>
                  <a:lnTo>
                    <a:pt x="1809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2">
              <a:extLst>
                <a:ext uri="{FF2B5EF4-FFF2-40B4-BE49-F238E27FC236}">
                  <a16:creationId xmlns:a16="http://schemas.microsoft.com/office/drawing/2014/main" id="{E4A62CEF-300B-47EC-8E6F-910ED2A5211A}"/>
                </a:ext>
              </a:extLst>
            </p:cNvPr>
            <p:cNvSpPr/>
            <p:nvPr/>
          </p:nvSpPr>
          <p:spPr>
            <a:xfrm>
              <a:off x="6078538" y="2516189"/>
              <a:ext cx="1460500" cy="1431925"/>
            </a:xfrm>
            <a:custGeom>
              <a:avLst/>
              <a:gdLst>
                <a:gd name="connsiteX0" fmla="*/ 445294 w 1459707"/>
                <a:gd name="connsiteY0" fmla="*/ 233363 h 1431132"/>
                <a:gd name="connsiteX1" fmla="*/ 238125 w 1459707"/>
                <a:gd name="connsiteY1" fmla="*/ 250032 h 1431132"/>
                <a:gd name="connsiteX2" fmla="*/ 4763 w 1459707"/>
                <a:gd name="connsiteY2" fmla="*/ 266700 h 1431132"/>
                <a:gd name="connsiteX3" fmla="*/ 0 w 1459707"/>
                <a:gd name="connsiteY3" fmla="*/ 159544 h 1431132"/>
                <a:gd name="connsiteX4" fmla="*/ 159544 w 1459707"/>
                <a:gd name="connsiteY4" fmla="*/ 142875 h 1431132"/>
                <a:gd name="connsiteX5" fmla="*/ 292894 w 1459707"/>
                <a:gd name="connsiteY5" fmla="*/ 126207 h 1431132"/>
                <a:gd name="connsiteX6" fmla="*/ 371475 w 1459707"/>
                <a:gd name="connsiteY6" fmla="*/ 130969 h 1431132"/>
                <a:gd name="connsiteX7" fmla="*/ 542925 w 1459707"/>
                <a:gd name="connsiteY7" fmla="*/ 111919 h 1431132"/>
                <a:gd name="connsiteX8" fmla="*/ 792957 w 1459707"/>
                <a:gd name="connsiteY8" fmla="*/ 80963 h 1431132"/>
                <a:gd name="connsiteX9" fmla="*/ 983457 w 1459707"/>
                <a:gd name="connsiteY9" fmla="*/ 57150 h 1431132"/>
                <a:gd name="connsiteX10" fmla="*/ 1033463 w 1459707"/>
                <a:gd name="connsiteY10" fmla="*/ 50007 h 1431132"/>
                <a:gd name="connsiteX11" fmla="*/ 1078707 w 1459707"/>
                <a:gd name="connsiteY11" fmla="*/ 42863 h 1431132"/>
                <a:gd name="connsiteX12" fmla="*/ 1123950 w 1459707"/>
                <a:gd name="connsiteY12" fmla="*/ 33338 h 1431132"/>
                <a:gd name="connsiteX13" fmla="*/ 1173957 w 1459707"/>
                <a:gd name="connsiteY13" fmla="*/ 19050 h 1431132"/>
                <a:gd name="connsiteX14" fmla="*/ 1207294 w 1459707"/>
                <a:gd name="connsiteY14" fmla="*/ 9525 h 1431132"/>
                <a:gd name="connsiteX15" fmla="*/ 1233488 w 1459707"/>
                <a:gd name="connsiteY15" fmla="*/ 0 h 1431132"/>
                <a:gd name="connsiteX16" fmla="*/ 1273969 w 1459707"/>
                <a:gd name="connsiteY16" fmla="*/ 11907 h 1431132"/>
                <a:gd name="connsiteX17" fmla="*/ 1335882 w 1459707"/>
                <a:gd name="connsiteY17" fmla="*/ 38100 h 1431132"/>
                <a:gd name="connsiteX18" fmla="*/ 1383507 w 1459707"/>
                <a:gd name="connsiteY18" fmla="*/ 66675 h 1431132"/>
                <a:gd name="connsiteX19" fmla="*/ 1419225 w 1459707"/>
                <a:gd name="connsiteY19" fmla="*/ 88107 h 1431132"/>
                <a:gd name="connsiteX20" fmla="*/ 1443038 w 1459707"/>
                <a:gd name="connsiteY20" fmla="*/ 111919 h 1431132"/>
                <a:gd name="connsiteX21" fmla="*/ 1454944 w 1459707"/>
                <a:gd name="connsiteY21" fmla="*/ 133350 h 1431132"/>
                <a:gd name="connsiteX22" fmla="*/ 1459707 w 1459707"/>
                <a:gd name="connsiteY22" fmla="*/ 150019 h 1431132"/>
                <a:gd name="connsiteX23" fmla="*/ 1454944 w 1459707"/>
                <a:gd name="connsiteY23" fmla="*/ 173832 h 1431132"/>
                <a:gd name="connsiteX24" fmla="*/ 1438275 w 1459707"/>
                <a:gd name="connsiteY24" fmla="*/ 200025 h 1431132"/>
                <a:gd name="connsiteX25" fmla="*/ 1423988 w 1459707"/>
                <a:gd name="connsiteY25" fmla="*/ 233363 h 1431132"/>
                <a:gd name="connsiteX26" fmla="*/ 1404938 w 1459707"/>
                <a:gd name="connsiteY26" fmla="*/ 323850 h 1431132"/>
                <a:gd name="connsiteX27" fmla="*/ 1390650 w 1459707"/>
                <a:gd name="connsiteY27" fmla="*/ 426244 h 1431132"/>
                <a:gd name="connsiteX28" fmla="*/ 1362075 w 1459707"/>
                <a:gd name="connsiteY28" fmla="*/ 750094 h 1431132"/>
                <a:gd name="connsiteX29" fmla="*/ 1338263 w 1459707"/>
                <a:gd name="connsiteY29" fmla="*/ 1057275 h 1431132"/>
                <a:gd name="connsiteX30" fmla="*/ 1323975 w 1459707"/>
                <a:gd name="connsiteY30" fmla="*/ 1245394 h 1431132"/>
                <a:gd name="connsiteX31" fmla="*/ 1316832 w 1459707"/>
                <a:gd name="connsiteY31" fmla="*/ 1290638 h 1431132"/>
                <a:gd name="connsiteX32" fmla="*/ 1297782 w 1459707"/>
                <a:gd name="connsiteY32" fmla="*/ 1350169 h 1431132"/>
                <a:gd name="connsiteX33" fmla="*/ 1273969 w 1459707"/>
                <a:gd name="connsiteY33" fmla="*/ 1402557 h 1431132"/>
                <a:gd name="connsiteX34" fmla="*/ 1250157 w 1459707"/>
                <a:gd name="connsiteY34" fmla="*/ 1426369 h 1431132"/>
                <a:gd name="connsiteX35" fmla="*/ 1221582 w 1459707"/>
                <a:gd name="connsiteY35" fmla="*/ 1431132 h 1431132"/>
                <a:gd name="connsiteX36" fmla="*/ 1193007 w 1459707"/>
                <a:gd name="connsiteY36" fmla="*/ 1426369 h 1431132"/>
                <a:gd name="connsiteX37" fmla="*/ 1123950 w 1459707"/>
                <a:gd name="connsiteY37" fmla="*/ 1250157 h 1431132"/>
                <a:gd name="connsiteX38" fmla="*/ 1135857 w 1459707"/>
                <a:gd name="connsiteY38" fmla="*/ 1107282 h 1431132"/>
                <a:gd name="connsiteX39" fmla="*/ 1150144 w 1459707"/>
                <a:gd name="connsiteY39" fmla="*/ 954882 h 1431132"/>
                <a:gd name="connsiteX40" fmla="*/ 1147763 w 1459707"/>
                <a:gd name="connsiteY40" fmla="*/ 838200 h 1431132"/>
                <a:gd name="connsiteX41" fmla="*/ 1157288 w 1459707"/>
                <a:gd name="connsiteY41" fmla="*/ 728663 h 1431132"/>
                <a:gd name="connsiteX42" fmla="*/ 1171575 w 1459707"/>
                <a:gd name="connsiteY42" fmla="*/ 535782 h 1431132"/>
                <a:gd name="connsiteX43" fmla="*/ 1169194 w 1459707"/>
                <a:gd name="connsiteY43" fmla="*/ 359569 h 1431132"/>
                <a:gd name="connsiteX44" fmla="*/ 1171575 w 1459707"/>
                <a:gd name="connsiteY44" fmla="*/ 273844 h 1431132"/>
                <a:gd name="connsiteX45" fmla="*/ 1171575 w 1459707"/>
                <a:gd name="connsiteY45" fmla="*/ 233363 h 1431132"/>
                <a:gd name="connsiteX46" fmla="*/ 1164432 w 1459707"/>
                <a:gd name="connsiteY46" fmla="*/ 202407 h 1431132"/>
                <a:gd name="connsiteX47" fmla="*/ 1154907 w 1459707"/>
                <a:gd name="connsiteY47" fmla="*/ 188119 h 1431132"/>
                <a:gd name="connsiteX48" fmla="*/ 1128713 w 1459707"/>
                <a:gd name="connsiteY48" fmla="*/ 173832 h 1431132"/>
                <a:gd name="connsiteX49" fmla="*/ 1095375 w 1459707"/>
                <a:gd name="connsiteY49" fmla="*/ 173832 h 1431132"/>
                <a:gd name="connsiteX50" fmla="*/ 1047750 w 1459707"/>
                <a:gd name="connsiteY50" fmla="*/ 180975 h 1431132"/>
                <a:gd name="connsiteX51" fmla="*/ 833438 w 1459707"/>
                <a:gd name="connsiteY51" fmla="*/ 200025 h 1431132"/>
                <a:gd name="connsiteX52" fmla="*/ 445294 w 1459707"/>
                <a:gd name="connsiteY52" fmla="*/ 233363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7" h="1431132">
                  <a:moveTo>
                    <a:pt x="445294" y="233363"/>
                  </a:moveTo>
                  <a:lnTo>
                    <a:pt x="238125" y="250032"/>
                  </a:lnTo>
                  <a:lnTo>
                    <a:pt x="4763" y="266700"/>
                  </a:lnTo>
                  <a:lnTo>
                    <a:pt x="0" y="159544"/>
                  </a:lnTo>
                  <a:lnTo>
                    <a:pt x="159544" y="142875"/>
                  </a:lnTo>
                  <a:lnTo>
                    <a:pt x="292894" y="126207"/>
                  </a:lnTo>
                  <a:lnTo>
                    <a:pt x="371475" y="130969"/>
                  </a:lnTo>
                  <a:lnTo>
                    <a:pt x="542925" y="111919"/>
                  </a:lnTo>
                  <a:lnTo>
                    <a:pt x="792957" y="80963"/>
                  </a:lnTo>
                  <a:lnTo>
                    <a:pt x="983457" y="57150"/>
                  </a:lnTo>
                  <a:lnTo>
                    <a:pt x="1033463" y="50007"/>
                  </a:lnTo>
                  <a:lnTo>
                    <a:pt x="1078707" y="42863"/>
                  </a:lnTo>
                  <a:lnTo>
                    <a:pt x="1123950" y="33338"/>
                  </a:lnTo>
                  <a:lnTo>
                    <a:pt x="1173957" y="19050"/>
                  </a:lnTo>
                  <a:lnTo>
                    <a:pt x="1207294" y="9525"/>
                  </a:lnTo>
                  <a:lnTo>
                    <a:pt x="1233488" y="0"/>
                  </a:lnTo>
                  <a:lnTo>
                    <a:pt x="1273969" y="11907"/>
                  </a:lnTo>
                  <a:lnTo>
                    <a:pt x="1335882" y="38100"/>
                  </a:lnTo>
                  <a:lnTo>
                    <a:pt x="1383507" y="66675"/>
                  </a:lnTo>
                  <a:lnTo>
                    <a:pt x="1419225" y="88107"/>
                  </a:lnTo>
                  <a:lnTo>
                    <a:pt x="1443038" y="111919"/>
                  </a:lnTo>
                  <a:lnTo>
                    <a:pt x="1454944" y="133350"/>
                  </a:lnTo>
                  <a:lnTo>
                    <a:pt x="1459707" y="150019"/>
                  </a:lnTo>
                  <a:lnTo>
                    <a:pt x="1454944" y="173832"/>
                  </a:lnTo>
                  <a:lnTo>
                    <a:pt x="1438275" y="200025"/>
                  </a:lnTo>
                  <a:lnTo>
                    <a:pt x="1423988" y="233363"/>
                  </a:lnTo>
                  <a:lnTo>
                    <a:pt x="1404938" y="323850"/>
                  </a:lnTo>
                  <a:lnTo>
                    <a:pt x="1390650" y="426244"/>
                  </a:lnTo>
                  <a:lnTo>
                    <a:pt x="1362075" y="750094"/>
                  </a:lnTo>
                  <a:lnTo>
                    <a:pt x="1338263" y="1057275"/>
                  </a:lnTo>
                  <a:lnTo>
                    <a:pt x="1323975" y="1245394"/>
                  </a:lnTo>
                  <a:lnTo>
                    <a:pt x="1316832" y="1290638"/>
                  </a:lnTo>
                  <a:lnTo>
                    <a:pt x="1297782" y="1350169"/>
                  </a:lnTo>
                  <a:lnTo>
                    <a:pt x="1273969" y="1402557"/>
                  </a:lnTo>
                  <a:lnTo>
                    <a:pt x="1250157" y="1426369"/>
                  </a:lnTo>
                  <a:lnTo>
                    <a:pt x="1221582" y="1431132"/>
                  </a:lnTo>
                  <a:lnTo>
                    <a:pt x="1193007" y="1426369"/>
                  </a:lnTo>
                  <a:lnTo>
                    <a:pt x="1123950" y="1250157"/>
                  </a:lnTo>
                  <a:lnTo>
                    <a:pt x="1135857" y="1107282"/>
                  </a:lnTo>
                  <a:lnTo>
                    <a:pt x="1150144" y="954882"/>
                  </a:lnTo>
                  <a:cubicBezTo>
                    <a:pt x="1149350" y="915988"/>
                    <a:pt x="1148557" y="877094"/>
                    <a:pt x="1147763" y="838200"/>
                  </a:cubicBezTo>
                  <a:lnTo>
                    <a:pt x="1157288" y="728663"/>
                  </a:lnTo>
                  <a:lnTo>
                    <a:pt x="1171575" y="535782"/>
                  </a:lnTo>
                  <a:cubicBezTo>
                    <a:pt x="1170781" y="477044"/>
                    <a:pt x="1169988" y="418307"/>
                    <a:pt x="1169194" y="359569"/>
                  </a:cubicBezTo>
                  <a:cubicBezTo>
                    <a:pt x="1169988" y="330994"/>
                    <a:pt x="1170781" y="302419"/>
                    <a:pt x="1171575" y="273844"/>
                  </a:cubicBezTo>
                  <a:lnTo>
                    <a:pt x="1171575" y="233363"/>
                  </a:lnTo>
                  <a:lnTo>
                    <a:pt x="1164432" y="202407"/>
                  </a:lnTo>
                  <a:lnTo>
                    <a:pt x="1154907" y="188119"/>
                  </a:lnTo>
                  <a:lnTo>
                    <a:pt x="1128713" y="173832"/>
                  </a:lnTo>
                  <a:lnTo>
                    <a:pt x="1095375" y="173832"/>
                  </a:lnTo>
                  <a:lnTo>
                    <a:pt x="1047750" y="180975"/>
                  </a:lnTo>
                  <a:lnTo>
                    <a:pt x="833438" y="200025"/>
                  </a:lnTo>
                  <a:lnTo>
                    <a:pt x="445294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3">
              <a:extLst>
                <a:ext uri="{FF2B5EF4-FFF2-40B4-BE49-F238E27FC236}">
                  <a16:creationId xmlns:a16="http://schemas.microsoft.com/office/drawing/2014/main" id="{3BDA58B4-DF84-42CD-BC07-63C40B37277E}"/>
                </a:ext>
              </a:extLst>
            </p:cNvPr>
            <p:cNvSpPr/>
            <p:nvPr/>
          </p:nvSpPr>
          <p:spPr>
            <a:xfrm>
              <a:off x="6078538" y="2933700"/>
              <a:ext cx="1238250" cy="228600"/>
            </a:xfrm>
            <a:custGeom>
              <a:avLst/>
              <a:gdLst>
                <a:gd name="connsiteX0" fmla="*/ 581025 w 1238250"/>
                <a:gd name="connsiteY0" fmla="*/ 52388 h 228600"/>
                <a:gd name="connsiteX1" fmla="*/ 959644 w 1238250"/>
                <a:gd name="connsiteY1" fmla="*/ 23813 h 228600"/>
                <a:gd name="connsiteX2" fmla="*/ 1238250 w 1238250"/>
                <a:gd name="connsiteY2" fmla="*/ 0 h 228600"/>
                <a:gd name="connsiteX3" fmla="*/ 1219200 w 1238250"/>
                <a:gd name="connsiteY3" fmla="*/ 140494 h 228600"/>
                <a:gd name="connsiteX4" fmla="*/ 1116807 w 1238250"/>
                <a:gd name="connsiteY4" fmla="*/ 140494 h 228600"/>
                <a:gd name="connsiteX5" fmla="*/ 1002507 w 1238250"/>
                <a:gd name="connsiteY5" fmla="*/ 142875 h 228600"/>
                <a:gd name="connsiteX6" fmla="*/ 878682 w 1238250"/>
                <a:gd name="connsiteY6" fmla="*/ 150019 h 228600"/>
                <a:gd name="connsiteX7" fmla="*/ 716757 w 1238250"/>
                <a:gd name="connsiteY7" fmla="*/ 164306 h 228600"/>
                <a:gd name="connsiteX8" fmla="*/ 528638 w 1238250"/>
                <a:gd name="connsiteY8" fmla="*/ 185738 h 228600"/>
                <a:gd name="connsiteX9" fmla="*/ 340519 w 1238250"/>
                <a:gd name="connsiteY9" fmla="*/ 214313 h 228600"/>
                <a:gd name="connsiteX10" fmla="*/ 259557 w 1238250"/>
                <a:gd name="connsiteY10" fmla="*/ 228600 h 228600"/>
                <a:gd name="connsiteX11" fmla="*/ 219075 w 1238250"/>
                <a:gd name="connsiteY11" fmla="*/ 228600 h 228600"/>
                <a:gd name="connsiteX12" fmla="*/ 159544 w 1238250"/>
                <a:gd name="connsiteY12" fmla="*/ 226219 h 228600"/>
                <a:gd name="connsiteX13" fmla="*/ 85725 w 1238250"/>
                <a:gd name="connsiteY13" fmla="*/ 216694 h 228600"/>
                <a:gd name="connsiteX14" fmla="*/ 0 w 1238250"/>
                <a:gd name="connsiteY14" fmla="*/ 195263 h 228600"/>
                <a:gd name="connsiteX15" fmla="*/ 4763 w 1238250"/>
                <a:gd name="connsiteY15" fmla="*/ 95250 h 228600"/>
                <a:gd name="connsiteX16" fmla="*/ 169069 w 1238250"/>
                <a:gd name="connsiteY16" fmla="*/ 85725 h 228600"/>
                <a:gd name="connsiteX17" fmla="*/ 581025 w 1238250"/>
                <a:gd name="connsiteY17" fmla="*/ 52388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0" h="228600">
                  <a:moveTo>
                    <a:pt x="581025" y="52388"/>
                  </a:moveTo>
                  <a:lnTo>
                    <a:pt x="959644" y="23813"/>
                  </a:lnTo>
                  <a:lnTo>
                    <a:pt x="1238250" y="0"/>
                  </a:lnTo>
                  <a:lnTo>
                    <a:pt x="1219200" y="140494"/>
                  </a:lnTo>
                  <a:lnTo>
                    <a:pt x="1116807" y="140494"/>
                  </a:lnTo>
                  <a:lnTo>
                    <a:pt x="1002507" y="142875"/>
                  </a:lnTo>
                  <a:lnTo>
                    <a:pt x="878682" y="150019"/>
                  </a:lnTo>
                  <a:lnTo>
                    <a:pt x="716757" y="164306"/>
                  </a:lnTo>
                  <a:lnTo>
                    <a:pt x="528638" y="185738"/>
                  </a:lnTo>
                  <a:lnTo>
                    <a:pt x="340519" y="214313"/>
                  </a:lnTo>
                  <a:lnTo>
                    <a:pt x="259557" y="228600"/>
                  </a:lnTo>
                  <a:lnTo>
                    <a:pt x="219075" y="228600"/>
                  </a:lnTo>
                  <a:lnTo>
                    <a:pt x="159544" y="226219"/>
                  </a:lnTo>
                  <a:lnTo>
                    <a:pt x="85725" y="216694"/>
                  </a:lnTo>
                  <a:lnTo>
                    <a:pt x="0" y="195263"/>
                  </a:lnTo>
                  <a:lnTo>
                    <a:pt x="4763" y="95250"/>
                  </a:lnTo>
                  <a:lnTo>
                    <a:pt x="169069" y="85725"/>
                  </a:lnTo>
                  <a:lnTo>
                    <a:pt x="581025" y="52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4">
              <a:extLst>
                <a:ext uri="{FF2B5EF4-FFF2-40B4-BE49-F238E27FC236}">
                  <a16:creationId xmlns:a16="http://schemas.microsoft.com/office/drawing/2014/main" id="{F27A7935-27D9-4EF9-82B9-21528B657CCF}"/>
                </a:ext>
              </a:extLst>
            </p:cNvPr>
            <p:cNvSpPr/>
            <p:nvPr/>
          </p:nvSpPr>
          <p:spPr>
            <a:xfrm>
              <a:off x="6086475" y="3360738"/>
              <a:ext cx="1200150" cy="201612"/>
            </a:xfrm>
            <a:custGeom>
              <a:avLst/>
              <a:gdLst>
                <a:gd name="connsiteX0" fmla="*/ 735806 w 1200150"/>
                <a:gd name="connsiteY0" fmla="*/ 21431 h 202406"/>
                <a:gd name="connsiteX1" fmla="*/ 1002506 w 1200150"/>
                <a:gd name="connsiteY1" fmla="*/ 9525 h 202406"/>
                <a:gd name="connsiteX2" fmla="*/ 1200150 w 1200150"/>
                <a:gd name="connsiteY2" fmla="*/ 0 h 202406"/>
                <a:gd name="connsiteX3" fmla="*/ 1197769 w 1200150"/>
                <a:gd name="connsiteY3" fmla="*/ 140494 h 202406"/>
                <a:gd name="connsiteX4" fmla="*/ 1059656 w 1200150"/>
                <a:gd name="connsiteY4" fmla="*/ 138112 h 202406"/>
                <a:gd name="connsiteX5" fmla="*/ 916781 w 1200150"/>
                <a:gd name="connsiteY5" fmla="*/ 140494 h 202406"/>
                <a:gd name="connsiteX6" fmla="*/ 747713 w 1200150"/>
                <a:gd name="connsiteY6" fmla="*/ 145256 h 202406"/>
                <a:gd name="connsiteX7" fmla="*/ 607219 w 1200150"/>
                <a:gd name="connsiteY7" fmla="*/ 154781 h 202406"/>
                <a:gd name="connsiteX8" fmla="*/ 435769 w 1200150"/>
                <a:gd name="connsiteY8" fmla="*/ 171450 h 202406"/>
                <a:gd name="connsiteX9" fmla="*/ 292894 w 1200150"/>
                <a:gd name="connsiteY9" fmla="*/ 190500 h 202406"/>
                <a:gd name="connsiteX10" fmla="*/ 226219 w 1200150"/>
                <a:gd name="connsiteY10" fmla="*/ 202406 h 202406"/>
                <a:gd name="connsiteX11" fmla="*/ 197644 w 1200150"/>
                <a:gd name="connsiteY11" fmla="*/ 197644 h 202406"/>
                <a:gd name="connsiteX12" fmla="*/ 123825 w 1200150"/>
                <a:gd name="connsiteY12" fmla="*/ 178594 h 202406"/>
                <a:gd name="connsiteX13" fmla="*/ 0 w 1200150"/>
                <a:gd name="connsiteY13" fmla="*/ 152400 h 202406"/>
                <a:gd name="connsiteX14" fmla="*/ 4763 w 1200150"/>
                <a:gd name="connsiteY14" fmla="*/ 71437 h 202406"/>
                <a:gd name="connsiteX15" fmla="*/ 173831 w 1200150"/>
                <a:gd name="connsiteY15" fmla="*/ 57150 h 202406"/>
                <a:gd name="connsiteX16" fmla="*/ 314325 w 1200150"/>
                <a:gd name="connsiteY16" fmla="*/ 45244 h 202406"/>
                <a:gd name="connsiteX17" fmla="*/ 481013 w 1200150"/>
                <a:gd name="connsiteY17" fmla="*/ 33337 h 202406"/>
                <a:gd name="connsiteX18" fmla="*/ 654844 w 1200150"/>
                <a:gd name="connsiteY18" fmla="*/ 23812 h 202406"/>
                <a:gd name="connsiteX19" fmla="*/ 735806 w 1200150"/>
                <a:gd name="connsiteY19" fmla="*/ 21431 h 2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0150" h="202406">
                  <a:moveTo>
                    <a:pt x="735806" y="21431"/>
                  </a:moveTo>
                  <a:lnTo>
                    <a:pt x="1002506" y="9525"/>
                  </a:lnTo>
                  <a:lnTo>
                    <a:pt x="1200150" y="0"/>
                  </a:lnTo>
                  <a:cubicBezTo>
                    <a:pt x="1199356" y="46831"/>
                    <a:pt x="1198563" y="93663"/>
                    <a:pt x="1197769" y="140494"/>
                  </a:cubicBezTo>
                  <a:lnTo>
                    <a:pt x="1059656" y="138112"/>
                  </a:lnTo>
                  <a:lnTo>
                    <a:pt x="916781" y="140494"/>
                  </a:lnTo>
                  <a:lnTo>
                    <a:pt x="747713" y="145256"/>
                  </a:lnTo>
                  <a:lnTo>
                    <a:pt x="607219" y="154781"/>
                  </a:lnTo>
                  <a:lnTo>
                    <a:pt x="435769" y="171450"/>
                  </a:lnTo>
                  <a:lnTo>
                    <a:pt x="292894" y="190500"/>
                  </a:lnTo>
                  <a:lnTo>
                    <a:pt x="226219" y="202406"/>
                  </a:lnTo>
                  <a:lnTo>
                    <a:pt x="197644" y="197644"/>
                  </a:lnTo>
                  <a:lnTo>
                    <a:pt x="123825" y="178594"/>
                  </a:lnTo>
                  <a:lnTo>
                    <a:pt x="0" y="152400"/>
                  </a:lnTo>
                  <a:lnTo>
                    <a:pt x="4763" y="71437"/>
                  </a:lnTo>
                  <a:lnTo>
                    <a:pt x="173831" y="57150"/>
                  </a:lnTo>
                  <a:lnTo>
                    <a:pt x="314325" y="45244"/>
                  </a:lnTo>
                  <a:lnTo>
                    <a:pt x="481013" y="33337"/>
                  </a:lnTo>
                  <a:lnTo>
                    <a:pt x="654844" y="23812"/>
                  </a:lnTo>
                  <a:lnTo>
                    <a:pt x="735806" y="21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5">
              <a:extLst>
                <a:ext uri="{FF2B5EF4-FFF2-40B4-BE49-F238E27FC236}">
                  <a16:creationId xmlns:a16="http://schemas.microsoft.com/office/drawing/2014/main" id="{B838A85E-D5DB-4E2A-9127-9E5382BD0822}"/>
                </a:ext>
              </a:extLst>
            </p:cNvPr>
            <p:cNvSpPr/>
            <p:nvPr/>
          </p:nvSpPr>
          <p:spPr>
            <a:xfrm>
              <a:off x="6048375" y="3741738"/>
              <a:ext cx="1258888" cy="203200"/>
            </a:xfrm>
            <a:custGeom>
              <a:avLst/>
              <a:gdLst>
                <a:gd name="connsiteX0" fmla="*/ 602456 w 1259681"/>
                <a:gd name="connsiteY0" fmla="*/ 30956 h 204787"/>
                <a:gd name="connsiteX1" fmla="*/ 833438 w 1259681"/>
                <a:gd name="connsiteY1" fmla="*/ 16669 h 204787"/>
                <a:gd name="connsiteX2" fmla="*/ 1064419 w 1259681"/>
                <a:gd name="connsiteY2" fmla="*/ 4762 h 204787"/>
                <a:gd name="connsiteX3" fmla="*/ 1219200 w 1259681"/>
                <a:gd name="connsiteY3" fmla="*/ 0 h 204787"/>
                <a:gd name="connsiteX4" fmla="*/ 1259681 w 1259681"/>
                <a:gd name="connsiteY4" fmla="*/ 204787 h 204787"/>
                <a:gd name="connsiteX5" fmla="*/ 1223963 w 1259681"/>
                <a:gd name="connsiteY5" fmla="*/ 204787 h 204787"/>
                <a:gd name="connsiteX6" fmla="*/ 1193006 w 1259681"/>
                <a:gd name="connsiteY6" fmla="*/ 197644 h 204787"/>
                <a:gd name="connsiteX7" fmla="*/ 1138238 w 1259681"/>
                <a:gd name="connsiteY7" fmla="*/ 178594 h 204787"/>
                <a:gd name="connsiteX8" fmla="*/ 1097756 w 1259681"/>
                <a:gd name="connsiteY8" fmla="*/ 157162 h 204787"/>
                <a:gd name="connsiteX9" fmla="*/ 1071563 w 1259681"/>
                <a:gd name="connsiteY9" fmla="*/ 140494 h 204787"/>
                <a:gd name="connsiteX10" fmla="*/ 1004888 w 1259681"/>
                <a:gd name="connsiteY10" fmla="*/ 140494 h 204787"/>
                <a:gd name="connsiteX11" fmla="*/ 804863 w 1259681"/>
                <a:gd name="connsiteY11" fmla="*/ 152400 h 204787"/>
                <a:gd name="connsiteX12" fmla="*/ 614363 w 1259681"/>
                <a:gd name="connsiteY12" fmla="*/ 164306 h 204787"/>
                <a:gd name="connsiteX13" fmla="*/ 402431 w 1259681"/>
                <a:gd name="connsiteY13" fmla="*/ 185737 h 204787"/>
                <a:gd name="connsiteX14" fmla="*/ 297656 w 1259681"/>
                <a:gd name="connsiteY14" fmla="*/ 202406 h 204787"/>
                <a:gd name="connsiteX15" fmla="*/ 250031 w 1259681"/>
                <a:gd name="connsiteY15" fmla="*/ 202406 h 204787"/>
                <a:gd name="connsiteX16" fmla="*/ 164306 w 1259681"/>
                <a:gd name="connsiteY16" fmla="*/ 197644 h 204787"/>
                <a:gd name="connsiteX17" fmla="*/ 92869 w 1259681"/>
                <a:gd name="connsiteY17" fmla="*/ 183356 h 204787"/>
                <a:gd name="connsiteX18" fmla="*/ 0 w 1259681"/>
                <a:gd name="connsiteY18" fmla="*/ 157162 h 204787"/>
                <a:gd name="connsiteX19" fmla="*/ 26194 w 1259681"/>
                <a:gd name="connsiteY19" fmla="*/ 69056 h 204787"/>
                <a:gd name="connsiteX20" fmla="*/ 157163 w 1259681"/>
                <a:gd name="connsiteY20" fmla="*/ 61912 h 204787"/>
                <a:gd name="connsiteX21" fmla="*/ 400050 w 1259681"/>
                <a:gd name="connsiteY21" fmla="*/ 42862 h 204787"/>
                <a:gd name="connsiteX22" fmla="*/ 602456 w 1259681"/>
                <a:gd name="connsiteY22" fmla="*/ 30956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9681" h="204787">
                  <a:moveTo>
                    <a:pt x="602456" y="30956"/>
                  </a:moveTo>
                  <a:lnTo>
                    <a:pt x="833438" y="16669"/>
                  </a:lnTo>
                  <a:lnTo>
                    <a:pt x="1064419" y="4762"/>
                  </a:lnTo>
                  <a:lnTo>
                    <a:pt x="1219200" y="0"/>
                  </a:lnTo>
                  <a:lnTo>
                    <a:pt x="1259681" y="204787"/>
                  </a:lnTo>
                  <a:lnTo>
                    <a:pt x="1223963" y="204787"/>
                  </a:lnTo>
                  <a:lnTo>
                    <a:pt x="1193006" y="197644"/>
                  </a:lnTo>
                  <a:lnTo>
                    <a:pt x="1138238" y="178594"/>
                  </a:lnTo>
                  <a:lnTo>
                    <a:pt x="1097756" y="157162"/>
                  </a:lnTo>
                  <a:lnTo>
                    <a:pt x="1071563" y="140494"/>
                  </a:lnTo>
                  <a:lnTo>
                    <a:pt x="1004888" y="140494"/>
                  </a:lnTo>
                  <a:lnTo>
                    <a:pt x="804863" y="152400"/>
                  </a:lnTo>
                  <a:lnTo>
                    <a:pt x="614363" y="164306"/>
                  </a:lnTo>
                  <a:lnTo>
                    <a:pt x="402431" y="185737"/>
                  </a:lnTo>
                  <a:lnTo>
                    <a:pt x="297656" y="202406"/>
                  </a:lnTo>
                  <a:lnTo>
                    <a:pt x="250031" y="202406"/>
                  </a:lnTo>
                  <a:lnTo>
                    <a:pt x="164306" y="197644"/>
                  </a:lnTo>
                  <a:lnTo>
                    <a:pt x="92869" y="183356"/>
                  </a:lnTo>
                  <a:lnTo>
                    <a:pt x="0" y="157162"/>
                  </a:lnTo>
                  <a:lnTo>
                    <a:pt x="26194" y="69056"/>
                  </a:lnTo>
                  <a:lnTo>
                    <a:pt x="157163" y="61912"/>
                  </a:lnTo>
                  <a:lnTo>
                    <a:pt x="400050" y="42862"/>
                  </a:lnTo>
                  <a:lnTo>
                    <a:pt x="602456" y="30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8">
              <a:extLst>
                <a:ext uri="{FF2B5EF4-FFF2-40B4-BE49-F238E27FC236}">
                  <a16:creationId xmlns:a16="http://schemas.microsoft.com/office/drawing/2014/main" id="{179D0FC6-96D1-4011-BA85-B60E6C7C22C5}"/>
                </a:ext>
              </a:extLst>
            </p:cNvPr>
            <p:cNvSpPr/>
            <p:nvPr/>
          </p:nvSpPr>
          <p:spPr>
            <a:xfrm>
              <a:off x="4030663" y="2627313"/>
              <a:ext cx="1231900" cy="1257300"/>
            </a:xfrm>
            <a:custGeom>
              <a:avLst/>
              <a:gdLst>
                <a:gd name="connsiteX0" fmla="*/ 683419 w 1231107"/>
                <a:gd name="connsiteY0" fmla="*/ 345281 h 1257300"/>
                <a:gd name="connsiteX1" fmla="*/ 816769 w 1231107"/>
                <a:gd name="connsiteY1" fmla="*/ 276225 h 1257300"/>
                <a:gd name="connsiteX2" fmla="*/ 854869 w 1231107"/>
                <a:gd name="connsiteY2" fmla="*/ 254794 h 1257300"/>
                <a:gd name="connsiteX3" fmla="*/ 869157 w 1231107"/>
                <a:gd name="connsiteY3" fmla="*/ 252412 h 1257300"/>
                <a:gd name="connsiteX4" fmla="*/ 866775 w 1231107"/>
                <a:gd name="connsiteY4" fmla="*/ 266700 h 1257300"/>
                <a:gd name="connsiteX5" fmla="*/ 850107 w 1231107"/>
                <a:gd name="connsiteY5" fmla="*/ 321469 h 1257300"/>
                <a:gd name="connsiteX6" fmla="*/ 783432 w 1231107"/>
                <a:gd name="connsiteY6" fmla="*/ 485775 h 1257300"/>
                <a:gd name="connsiteX7" fmla="*/ 711994 w 1231107"/>
                <a:gd name="connsiteY7" fmla="*/ 631031 h 1257300"/>
                <a:gd name="connsiteX8" fmla="*/ 654844 w 1231107"/>
                <a:gd name="connsiteY8" fmla="*/ 728662 h 1257300"/>
                <a:gd name="connsiteX9" fmla="*/ 638175 w 1231107"/>
                <a:gd name="connsiteY9" fmla="*/ 762000 h 1257300"/>
                <a:gd name="connsiteX10" fmla="*/ 635794 w 1231107"/>
                <a:gd name="connsiteY10" fmla="*/ 776287 h 1257300"/>
                <a:gd name="connsiteX11" fmla="*/ 638175 w 1231107"/>
                <a:gd name="connsiteY11" fmla="*/ 795337 h 1257300"/>
                <a:gd name="connsiteX12" fmla="*/ 642938 w 1231107"/>
                <a:gd name="connsiteY12" fmla="*/ 809625 h 1257300"/>
                <a:gd name="connsiteX13" fmla="*/ 664369 w 1231107"/>
                <a:gd name="connsiteY13" fmla="*/ 821531 h 1257300"/>
                <a:gd name="connsiteX14" fmla="*/ 697707 w 1231107"/>
                <a:gd name="connsiteY14" fmla="*/ 835819 h 1257300"/>
                <a:gd name="connsiteX15" fmla="*/ 745332 w 1231107"/>
                <a:gd name="connsiteY15" fmla="*/ 864394 h 1257300"/>
                <a:gd name="connsiteX16" fmla="*/ 797719 w 1231107"/>
                <a:gd name="connsiteY16" fmla="*/ 902494 h 1257300"/>
                <a:gd name="connsiteX17" fmla="*/ 840582 w 1231107"/>
                <a:gd name="connsiteY17" fmla="*/ 942975 h 1257300"/>
                <a:gd name="connsiteX18" fmla="*/ 876300 w 1231107"/>
                <a:gd name="connsiteY18" fmla="*/ 981075 h 1257300"/>
                <a:gd name="connsiteX19" fmla="*/ 907257 w 1231107"/>
                <a:gd name="connsiteY19" fmla="*/ 1016794 h 1257300"/>
                <a:gd name="connsiteX20" fmla="*/ 1102519 w 1231107"/>
                <a:gd name="connsiteY20" fmla="*/ 1231106 h 1257300"/>
                <a:gd name="connsiteX21" fmla="*/ 1131094 w 1231107"/>
                <a:gd name="connsiteY21" fmla="*/ 1252537 h 1257300"/>
                <a:gd name="connsiteX22" fmla="*/ 1154907 w 1231107"/>
                <a:gd name="connsiteY22" fmla="*/ 1257300 h 1257300"/>
                <a:gd name="connsiteX23" fmla="*/ 1185863 w 1231107"/>
                <a:gd name="connsiteY23" fmla="*/ 1257300 h 1257300"/>
                <a:gd name="connsiteX24" fmla="*/ 1202532 w 1231107"/>
                <a:gd name="connsiteY24" fmla="*/ 1250156 h 1257300"/>
                <a:gd name="connsiteX25" fmla="*/ 1214438 w 1231107"/>
                <a:gd name="connsiteY25" fmla="*/ 1235869 h 1257300"/>
                <a:gd name="connsiteX26" fmla="*/ 1219200 w 1231107"/>
                <a:gd name="connsiteY26" fmla="*/ 1219200 h 1257300"/>
                <a:gd name="connsiteX27" fmla="*/ 1219200 w 1231107"/>
                <a:gd name="connsiteY27" fmla="*/ 1193006 h 1257300"/>
                <a:gd name="connsiteX28" fmla="*/ 1209675 w 1231107"/>
                <a:gd name="connsiteY28" fmla="*/ 1145381 h 1257300"/>
                <a:gd name="connsiteX29" fmla="*/ 1188244 w 1231107"/>
                <a:gd name="connsiteY29" fmla="*/ 1095375 h 1257300"/>
                <a:gd name="connsiteX30" fmla="*/ 1164432 w 1231107"/>
                <a:gd name="connsiteY30" fmla="*/ 1050131 h 1257300"/>
                <a:gd name="connsiteX31" fmla="*/ 1121569 w 1231107"/>
                <a:gd name="connsiteY31" fmla="*/ 995362 h 1257300"/>
                <a:gd name="connsiteX32" fmla="*/ 1078707 w 1231107"/>
                <a:gd name="connsiteY32" fmla="*/ 950119 h 1257300"/>
                <a:gd name="connsiteX33" fmla="*/ 1047750 w 1231107"/>
                <a:gd name="connsiteY33" fmla="*/ 923925 h 1257300"/>
                <a:gd name="connsiteX34" fmla="*/ 992982 w 1231107"/>
                <a:gd name="connsiteY34" fmla="*/ 885825 h 1257300"/>
                <a:gd name="connsiteX35" fmla="*/ 959644 w 1231107"/>
                <a:gd name="connsiteY35" fmla="*/ 864394 h 1257300"/>
                <a:gd name="connsiteX36" fmla="*/ 904875 w 1231107"/>
                <a:gd name="connsiteY36" fmla="*/ 835819 h 1257300"/>
                <a:gd name="connsiteX37" fmla="*/ 850107 w 1231107"/>
                <a:gd name="connsiteY37" fmla="*/ 809625 h 1257300"/>
                <a:gd name="connsiteX38" fmla="*/ 778669 w 1231107"/>
                <a:gd name="connsiteY38" fmla="*/ 781050 h 1257300"/>
                <a:gd name="connsiteX39" fmla="*/ 738188 w 1231107"/>
                <a:gd name="connsiteY39" fmla="*/ 766762 h 1257300"/>
                <a:gd name="connsiteX40" fmla="*/ 726282 w 1231107"/>
                <a:gd name="connsiteY40" fmla="*/ 762000 h 1257300"/>
                <a:gd name="connsiteX41" fmla="*/ 726282 w 1231107"/>
                <a:gd name="connsiteY41" fmla="*/ 754856 h 1257300"/>
                <a:gd name="connsiteX42" fmla="*/ 762000 w 1231107"/>
                <a:gd name="connsiteY42" fmla="*/ 711994 h 1257300"/>
                <a:gd name="connsiteX43" fmla="*/ 842963 w 1231107"/>
                <a:gd name="connsiteY43" fmla="*/ 626269 h 1257300"/>
                <a:gd name="connsiteX44" fmla="*/ 923925 w 1231107"/>
                <a:gd name="connsiteY44" fmla="*/ 540544 h 1257300"/>
                <a:gd name="connsiteX45" fmla="*/ 1014413 w 1231107"/>
                <a:gd name="connsiteY45" fmla="*/ 445294 h 1257300"/>
                <a:gd name="connsiteX46" fmla="*/ 1097757 w 1231107"/>
                <a:gd name="connsiteY46" fmla="*/ 357187 h 1257300"/>
                <a:gd name="connsiteX47" fmla="*/ 1116807 w 1231107"/>
                <a:gd name="connsiteY47" fmla="*/ 335756 h 1257300"/>
                <a:gd name="connsiteX48" fmla="*/ 1164432 w 1231107"/>
                <a:gd name="connsiteY48" fmla="*/ 319087 h 1257300"/>
                <a:gd name="connsiteX49" fmla="*/ 1193007 w 1231107"/>
                <a:gd name="connsiteY49" fmla="*/ 307181 h 1257300"/>
                <a:gd name="connsiteX50" fmla="*/ 1216819 w 1231107"/>
                <a:gd name="connsiteY50" fmla="*/ 290512 h 1257300"/>
                <a:gd name="connsiteX51" fmla="*/ 1228725 w 1231107"/>
                <a:gd name="connsiteY51" fmla="*/ 261937 h 1257300"/>
                <a:gd name="connsiteX52" fmla="*/ 1231107 w 1231107"/>
                <a:gd name="connsiteY52" fmla="*/ 242887 h 1257300"/>
                <a:gd name="connsiteX53" fmla="*/ 1223963 w 1231107"/>
                <a:gd name="connsiteY53" fmla="*/ 211931 h 1257300"/>
                <a:gd name="connsiteX54" fmla="*/ 1200150 w 1231107"/>
                <a:gd name="connsiteY54" fmla="*/ 171450 h 1257300"/>
                <a:gd name="connsiteX55" fmla="*/ 1154907 w 1231107"/>
                <a:gd name="connsiteY55" fmla="*/ 116681 h 1257300"/>
                <a:gd name="connsiteX56" fmla="*/ 1092994 w 1231107"/>
                <a:gd name="connsiteY56" fmla="*/ 54769 h 1257300"/>
                <a:gd name="connsiteX57" fmla="*/ 1057275 w 1231107"/>
                <a:gd name="connsiteY57" fmla="*/ 23812 h 1257300"/>
                <a:gd name="connsiteX58" fmla="*/ 1016794 w 1231107"/>
                <a:gd name="connsiteY58" fmla="*/ 0 h 1257300"/>
                <a:gd name="connsiteX59" fmla="*/ 1000125 w 1231107"/>
                <a:gd name="connsiteY59" fmla="*/ 0 h 1257300"/>
                <a:gd name="connsiteX60" fmla="*/ 976313 w 1231107"/>
                <a:gd name="connsiteY60" fmla="*/ 7144 h 1257300"/>
                <a:gd name="connsiteX61" fmla="*/ 902494 w 1231107"/>
                <a:gd name="connsiteY61" fmla="*/ 45244 h 1257300"/>
                <a:gd name="connsiteX62" fmla="*/ 835819 w 1231107"/>
                <a:gd name="connsiteY62" fmla="*/ 90487 h 1257300"/>
                <a:gd name="connsiteX63" fmla="*/ 723900 w 1231107"/>
                <a:gd name="connsiteY63" fmla="*/ 154781 h 1257300"/>
                <a:gd name="connsiteX64" fmla="*/ 623888 w 1231107"/>
                <a:gd name="connsiteY64" fmla="*/ 211931 h 1257300"/>
                <a:gd name="connsiteX65" fmla="*/ 495300 w 1231107"/>
                <a:gd name="connsiteY65" fmla="*/ 271462 h 1257300"/>
                <a:gd name="connsiteX66" fmla="*/ 419100 w 1231107"/>
                <a:gd name="connsiteY66" fmla="*/ 302419 h 1257300"/>
                <a:gd name="connsiteX67" fmla="*/ 342900 w 1231107"/>
                <a:gd name="connsiteY67" fmla="*/ 323850 h 1257300"/>
                <a:gd name="connsiteX68" fmla="*/ 290513 w 1231107"/>
                <a:gd name="connsiteY68" fmla="*/ 335756 h 1257300"/>
                <a:gd name="connsiteX69" fmla="*/ 254794 w 1231107"/>
                <a:gd name="connsiteY69" fmla="*/ 338137 h 1257300"/>
                <a:gd name="connsiteX70" fmla="*/ 223838 w 1231107"/>
                <a:gd name="connsiteY70" fmla="*/ 338137 h 1257300"/>
                <a:gd name="connsiteX71" fmla="*/ 180975 w 1231107"/>
                <a:gd name="connsiteY71" fmla="*/ 333375 h 1257300"/>
                <a:gd name="connsiteX72" fmla="*/ 135732 w 1231107"/>
                <a:gd name="connsiteY72" fmla="*/ 319087 h 1257300"/>
                <a:gd name="connsiteX73" fmla="*/ 95250 w 1231107"/>
                <a:gd name="connsiteY73" fmla="*/ 292894 h 1257300"/>
                <a:gd name="connsiteX74" fmla="*/ 61913 w 1231107"/>
                <a:gd name="connsiteY74" fmla="*/ 261937 h 1257300"/>
                <a:gd name="connsiteX75" fmla="*/ 35719 w 1231107"/>
                <a:gd name="connsiteY75" fmla="*/ 219075 h 1257300"/>
                <a:gd name="connsiteX76" fmla="*/ 19050 w 1231107"/>
                <a:gd name="connsiteY76" fmla="*/ 209550 h 1257300"/>
                <a:gd name="connsiteX77" fmla="*/ 7144 w 1231107"/>
                <a:gd name="connsiteY77" fmla="*/ 214312 h 1257300"/>
                <a:gd name="connsiteX78" fmla="*/ 0 w 1231107"/>
                <a:gd name="connsiteY78" fmla="*/ 245269 h 1257300"/>
                <a:gd name="connsiteX79" fmla="*/ 2382 w 1231107"/>
                <a:gd name="connsiteY79" fmla="*/ 280987 h 1257300"/>
                <a:gd name="connsiteX80" fmla="*/ 16669 w 1231107"/>
                <a:gd name="connsiteY80" fmla="*/ 319087 h 1257300"/>
                <a:gd name="connsiteX81" fmla="*/ 66675 w 1231107"/>
                <a:gd name="connsiteY81" fmla="*/ 419100 h 1257300"/>
                <a:gd name="connsiteX82" fmla="*/ 104775 w 1231107"/>
                <a:gd name="connsiteY82" fmla="*/ 483394 h 1257300"/>
                <a:gd name="connsiteX83" fmla="*/ 142875 w 1231107"/>
                <a:gd name="connsiteY83" fmla="*/ 528637 h 1257300"/>
                <a:gd name="connsiteX84" fmla="*/ 164307 w 1231107"/>
                <a:gd name="connsiteY84" fmla="*/ 550069 h 1257300"/>
                <a:gd name="connsiteX85" fmla="*/ 185738 w 1231107"/>
                <a:gd name="connsiteY85" fmla="*/ 566737 h 1257300"/>
                <a:gd name="connsiteX86" fmla="*/ 207169 w 1231107"/>
                <a:gd name="connsiteY86" fmla="*/ 576262 h 1257300"/>
                <a:gd name="connsiteX87" fmla="*/ 233363 w 1231107"/>
                <a:gd name="connsiteY87" fmla="*/ 578644 h 1257300"/>
                <a:gd name="connsiteX88" fmla="*/ 259557 w 1231107"/>
                <a:gd name="connsiteY88" fmla="*/ 571500 h 1257300"/>
                <a:gd name="connsiteX89" fmla="*/ 280988 w 1231107"/>
                <a:gd name="connsiteY89" fmla="*/ 552450 h 1257300"/>
                <a:gd name="connsiteX90" fmla="*/ 297657 w 1231107"/>
                <a:gd name="connsiteY90" fmla="*/ 535781 h 1257300"/>
                <a:gd name="connsiteX91" fmla="*/ 423863 w 1231107"/>
                <a:gd name="connsiteY91" fmla="*/ 473869 h 1257300"/>
                <a:gd name="connsiteX92" fmla="*/ 683419 w 1231107"/>
                <a:gd name="connsiteY92" fmla="*/ 34528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231107" h="1257300">
                  <a:moveTo>
                    <a:pt x="683419" y="345281"/>
                  </a:moveTo>
                  <a:lnTo>
                    <a:pt x="816769" y="276225"/>
                  </a:lnTo>
                  <a:lnTo>
                    <a:pt x="854869" y="254794"/>
                  </a:lnTo>
                  <a:lnTo>
                    <a:pt x="869157" y="252412"/>
                  </a:lnTo>
                  <a:lnTo>
                    <a:pt x="866775" y="266700"/>
                  </a:lnTo>
                  <a:lnTo>
                    <a:pt x="850107" y="321469"/>
                  </a:lnTo>
                  <a:lnTo>
                    <a:pt x="783432" y="485775"/>
                  </a:lnTo>
                  <a:lnTo>
                    <a:pt x="711994" y="631031"/>
                  </a:lnTo>
                  <a:lnTo>
                    <a:pt x="654844" y="728662"/>
                  </a:lnTo>
                  <a:lnTo>
                    <a:pt x="638175" y="762000"/>
                  </a:lnTo>
                  <a:lnTo>
                    <a:pt x="635794" y="776287"/>
                  </a:lnTo>
                  <a:lnTo>
                    <a:pt x="638175" y="795337"/>
                  </a:lnTo>
                  <a:lnTo>
                    <a:pt x="642938" y="809625"/>
                  </a:lnTo>
                  <a:lnTo>
                    <a:pt x="664369" y="821531"/>
                  </a:lnTo>
                  <a:lnTo>
                    <a:pt x="697707" y="835819"/>
                  </a:lnTo>
                  <a:lnTo>
                    <a:pt x="745332" y="864394"/>
                  </a:lnTo>
                  <a:lnTo>
                    <a:pt x="797719" y="902494"/>
                  </a:lnTo>
                  <a:lnTo>
                    <a:pt x="840582" y="942975"/>
                  </a:lnTo>
                  <a:lnTo>
                    <a:pt x="876300" y="981075"/>
                  </a:lnTo>
                  <a:lnTo>
                    <a:pt x="907257" y="1016794"/>
                  </a:lnTo>
                  <a:lnTo>
                    <a:pt x="1102519" y="1231106"/>
                  </a:lnTo>
                  <a:lnTo>
                    <a:pt x="1131094" y="1252537"/>
                  </a:lnTo>
                  <a:lnTo>
                    <a:pt x="1154907" y="1257300"/>
                  </a:lnTo>
                  <a:lnTo>
                    <a:pt x="1185863" y="1257300"/>
                  </a:lnTo>
                  <a:lnTo>
                    <a:pt x="1202532" y="1250156"/>
                  </a:lnTo>
                  <a:lnTo>
                    <a:pt x="1214438" y="1235869"/>
                  </a:lnTo>
                  <a:lnTo>
                    <a:pt x="1219200" y="1219200"/>
                  </a:lnTo>
                  <a:lnTo>
                    <a:pt x="1219200" y="1193006"/>
                  </a:lnTo>
                  <a:lnTo>
                    <a:pt x="1209675" y="1145381"/>
                  </a:lnTo>
                  <a:lnTo>
                    <a:pt x="1188244" y="1095375"/>
                  </a:lnTo>
                  <a:lnTo>
                    <a:pt x="1164432" y="1050131"/>
                  </a:lnTo>
                  <a:lnTo>
                    <a:pt x="1121569" y="995362"/>
                  </a:lnTo>
                  <a:lnTo>
                    <a:pt x="1078707" y="950119"/>
                  </a:lnTo>
                  <a:lnTo>
                    <a:pt x="1047750" y="923925"/>
                  </a:lnTo>
                  <a:lnTo>
                    <a:pt x="992982" y="885825"/>
                  </a:lnTo>
                  <a:lnTo>
                    <a:pt x="959644" y="864394"/>
                  </a:lnTo>
                  <a:lnTo>
                    <a:pt x="904875" y="835819"/>
                  </a:lnTo>
                  <a:lnTo>
                    <a:pt x="850107" y="809625"/>
                  </a:lnTo>
                  <a:lnTo>
                    <a:pt x="778669" y="781050"/>
                  </a:lnTo>
                  <a:lnTo>
                    <a:pt x="738188" y="766762"/>
                  </a:lnTo>
                  <a:lnTo>
                    <a:pt x="726282" y="762000"/>
                  </a:lnTo>
                  <a:lnTo>
                    <a:pt x="726282" y="754856"/>
                  </a:lnTo>
                  <a:lnTo>
                    <a:pt x="762000" y="711994"/>
                  </a:lnTo>
                  <a:lnTo>
                    <a:pt x="842963" y="626269"/>
                  </a:lnTo>
                  <a:lnTo>
                    <a:pt x="923925" y="540544"/>
                  </a:lnTo>
                  <a:lnTo>
                    <a:pt x="1014413" y="445294"/>
                  </a:lnTo>
                  <a:lnTo>
                    <a:pt x="1097757" y="357187"/>
                  </a:lnTo>
                  <a:lnTo>
                    <a:pt x="1116807" y="335756"/>
                  </a:lnTo>
                  <a:lnTo>
                    <a:pt x="1164432" y="319087"/>
                  </a:lnTo>
                  <a:lnTo>
                    <a:pt x="1193007" y="307181"/>
                  </a:lnTo>
                  <a:lnTo>
                    <a:pt x="1216819" y="290512"/>
                  </a:lnTo>
                  <a:lnTo>
                    <a:pt x="1228725" y="261937"/>
                  </a:lnTo>
                  <a:lnTo>
                    <a:pt x="1231107" y="242887"/>
                  </a:lnTo>
                  <a:lnTo>
                    <a:pt x="1223963" y="211931"/>
                  </a:lnTo>
                  <a:lnTo>
                    <a:pt x="1200150" y="171450"/>
                  </a:lnTo>
                  <a:lnTo>
                    <a:pt x="1154907" y="116681"/>
                  </a:lnTo>
                  <a:lnTo>
                    <a:pt x="1092994" y="54769"/>
                  </a:lnTo>
                  <a:lnTo>
                    <a:pt x="1057275" y="23812"/>
                  </a:lnTo>
                  <a:lnTo>
                    <a:pt x="1016794" y="0"/>
                  </a:lnTo>
                  <a:lnTo>
                    <a:pt x="1000125" y="0"/>
                  </a:lnTo>
                  <a:lnTo>
                    <a:pt x="976313" y="7144"/>
                  </a:lnTo>
                  <a:lnTo>
                    <a:pt x="902494" y="45244"/>
                  </a:lnTo>
                  <a:lnTo>
                    <a:pt x="835819" y="90487"/>
                  </a:lnTo>
                  <a:lnTo>
                    <a:pt x="723900" y="154781"/>
                  </a:lnTo>
                  <a:lnTo>
                    <a:pt x="623888" y="211931"/>
                  </a:lnTo>
                  <a:lnTo>
                    <a:pt x="495300" y="271462"/>
                  </a:lnTo>
                  <a:lnTo>
                    <a:pt x="419100" y="302419"/>
                  </a:lnTo>
                  <a:lnTo>
                    <a:pt x="342900" y="323850"/>
                  </a:lnTo>
                  <a:lnTo>
                    <a:pt x="290513" y="335756"/>
                  </a:lnTo>
                  <a:lnTo>
                    <a:pt x="254794" y="338137"/>
                  </a:lnTo>
                  <a:lnTo>
                    <a:pt x="223838" y="338137"/>
                  </a:lnTo>
                  <a:lnTo>
                    <a:pt x="180975" y="333375"/>
                  </a:lnTo>
                  <a:lnTo>
                    <a:pt x="135732" y="319087"/>
                  </a:lnTo>
                  <a:lnTo>
                    <a:pt x="95250" y="292894"/>
                  </a:lnTo>
                  <a:lnTo>
                    <a:pt x="61913" y="261937"/>
                  </a:lnTo>
                  <a:lnTo>
                    <a:pt x="35719" y="219075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45269"/>
                  </a:lnTo>
                  <a:lnTo>
                    <a:pt x="2382" y="280987"/>
                  </a:lnTo>
                  <a:lnTo>
                    <a:pt x="16669" y="319087"/>
                  </a:lnTo>
                  <a:lnTo>
                    <a:pt x="66675" y="419100"/>
                  </a:lnTo>
                  <a:lnTo>
                    <a:pt x="104775" y="483394"/>
                  </a:lnTo>
                  <a:lnTo>
                    <a:pt x="142875" y="528637"/>
                  </a:lnTo>
                  <a:lnTo>
                    <a:pt x="164307" y="550069"/>
                  </a:lnTo>
                  <a:lnTo>
                    <a:pt x="185738" y="566737"/>
                  </a:lnTo>
                  <a:lnTo>
                    <a:pt x="207169" y="576262"/>
                  </a:lnTo>
                  <a:lnTo>
                    <a:pt x="233363" y="578644"/>
                  </a:lnTo>
                  <a:lnTo>
                    <a:pt x="259557" y="571500"/>
                  </a:lnTo>
                  <a:lnTo>
                    <a:pt x="280988" y="552450"/>
                  </a:lnTo>
                  <a:lnTo>
                    <a:pt x="297657" y="535781"/>
                  </a:lnTo>
                  <a:lnTo>
                    <a:pt x="423863" y="473869"/>
                  </a:lnTo>
                  <a:lnTo>
                    <a:pt x="68341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9">
              <a:extLst>
                <a:ext uri="{FF2B5EF4-FFF2-40B4-BE49-F238E27FC236}">
                  <a16:creationId xmlns:a16="http://schemas.microsoft.com/office/drawing/2014/main" id="{E59FFB2F-1A1F-4591-B81D-55330B4323DC}"/>
                </a:ext>
              </a:extLst>
            </p:cNvPr>
            <p:cNvSpPr/>
            <p:nvPr/>
          </p:nvSpPr>
          <p:spPr>
            <a:xfrm>
              <a:off x="4078289" y="3595688"/>
              <a:ext cx="1158875" cy="584200"/>
            </a:xfrm>
            <a:custGeom>
              <a:avLst/>
              <a:gdLst>
                <a:gd name="connsiteX0" fmla="*/ 390525 w 1157288"/>
                <a:gd name="connsiteY0" fmla="*/ 385762 h 583406"/>
                <a:gd name="connsiteX1" fmla="*/ 516732 w 1157288"/>
                <a:gd name="connsiteY1" fmla="*/ 326231 h 583406"/>
                <a:gd name="connsiteX2" fmla="*/ 645319 w 1157288"/>
                <a:gd name="connsiteY2" fmla="*/ 257175 h 583406"/>
                <a:gd name="connsiteX3" fmla="*/ 742950 w 1157288"/>
                <a:gd name="connsiteY3" fmla="*/ 195262 h 583406"/>
                <a:gd name="connsiteX4" fmla="*/ 807244 w 1157288"/>
                <a:gd name="connsiteY4" fmla="*/ 145256 h 583406"/>
                <a:gd name="connsiteX5" fmla="*/ 831057 w 1157288"/>
                <a:gd name="connsiteY5" fmla="*/ 123825 h 583406"/>
                <a:gd name="connsiteX6" fmla="*/ 845344 w 1157288"/>
                <a:gd name="connsiteY6" fmla="*/ 107156 h 583406"/>
                <a:gd name="connsiteX7" fmla="*/ 854869 w 1157288"/>
                <a:gd name="connsiteY7" fmla="*/ 85725 h 583406"/>
                <a:gd name="connsiteX8" fmla="*/ 857250 w 1157288"/>
                <a:gd name="connsiteY8" fmla="*/ 66675 h 583406"/>
                <a:gd name="connsiteX9" fmla="*/ 852488 w 1157288"/>
                <a:gd name="connsiteY9" fmla="*/ 38100 h 583406"/>
                <a:gd name="connsiteX10" fmla="*/ 821532 w 1157288"/>
                <a:gd name="connsiteY10" fmla="*/ 0 h 583406"/>
                <a:gd name="connsiteX11" fmla="*/ 1157288 w 1157288"/>
                <a:gd name="connsiteY11" fmla="*/ 276225 h 583406"/>
                <a:gd name="connsiteX12" fmla="*/ 1135857 w 1157288"/>
                <a:gd name="connsiteY12" fmla="*/ 285750 h 583406"/>
                <a:gd name="connsiteX13" fmla="*/ 1100138 w 1157288"/>
                <a:gd name="connsiteY13" fmla="*/ 283368 h 583406"/>
                <a:gd name="connsiteX14" fmla="*/ 1076325 w 1157288"/>
                <a:gd name="connsiteY14" fmla="*/ 273843 h 583406"/>
                <a:gd name="connsiteX15" fmla="*/ 1038225 w 1157288"/>
                <a:gd name="connsiteY15" fmla="*/ 254793 h 583406"/>
                <a:gd name="connsiteX16" fmla="*/ 1012032 w 1157288"/>
                <a:gd name="connsiteY16" fmla="*/ 250031 h 583406"/>
                <a:gd name="connsiteX17" fmla="*/ 976313 w 1157288"/>
                <a:gd name="connsiteY17" fmla="*/ 254793 h 583406"/>
                <a:gd name="connsiteX18" fmla="*/ 933450 w 1157288"/>
                <a:gd name="connsiteY18" fmla="*/ 266700 h 583406"/>
                <a:gd name="connsiteX19" fmla="*/ 878682 w 1157288"/>
                <a:gd name="connsiteY19" fmla="*/ 297656 h 583406"/>
                <a:gd name="connsiteX20" fmla="*/ 769144 w 1157288"/>
                <a:gd name="connsiteY20" fmla="*/ 340518 h 583406"/>
                <a:gd name="connsiteX21" fmla="*/ 569119 w 1157288"/>
                <a:gd name="connsiteY21" fmla="*/ 421481 h 583406"/>
                <a:gd name="connsiteX22" fmla="*/ 316707 w 1157288"/>
                <a:gd name="connsiteY22" fmla="*/ 516731 h 583406"/>
                <a:gd name="connsiteX23" fmla="*/ 157163 w 1157288"/>
                <a:gd name="connsiteY23" fmla="*/ 583406 h 583406"/>
                <a:gd name="connsiteX24" fmla="*/ 4763 w 1157288"/>
                <a:gd name="connsiteY24" fmla="*/ 578643 h 583406"/>
                <a:gd name="connsiteX25" fmla="*/ 0 w 1157288"/>
                <a:gd name="connsiteY25" fmla="*/ 538162 h 583406"/>
                <a:gd name="connsiteX26" fmla="*/ 7144 w 1157288"/>
                <a:gd name="connsiteY26" fmla="*/ 521493 h 583406"/>
                <a:gd name="connsiteX27" fmla="*/ 69057 w 1157288"/>
                <a:gd name="connsiteY27" fmla="*/ 497681 h 583406"/>
                <a:gd name="connsiteX28" fmla="*/ 171450 w 1157288"/>
                <a:gd name="connsiteY28" fmla="*/ 466725 h 583406"/>
                <a:gd name="connsiteX29" fmla="*/ 209550 w 1157288"/>
                <a:gd name="connsiteY29" fmla="*/ 457200 h 583406"/>
                <a:gd name="connsiteX30" fmla="*/ 390525 w 1157288"/>
                <a:gd name="connsiteY30" fmla="*/ 3857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7288" h="583406">
                  <a:moveTo>
                    <a:pt x="390525" y="385762"/>
                  </a:moveTo>
                  <a:lnTo>
                    <a:pt x="516732" y="326231"/>
                  </a:lnTo>
                  <a:lnTo>
                    <a:pt x="645319" y="257175"/>
                  </a:lnTo>
                  <a:lnTo>
                    <a:pt x="742950" y="195262"/>
                  </a:lnTo>
                  <a:lnTo>
                    <a:pt x="807244" y="145256"/>
                  </a:lnTo>
                  <a:lnTo>
                    <a:pt x="831057" y="123825"/>
                  </a:lnTo>
                  <a:lnTo>
                    <a:pt x="845344" y="107156"/>
                  </a:lnTo>
                  <a:lnTo>
                    <a:pt x="854869" y="85725"/>
                  </a:lnTo>
                  <a:lnTo>
                    <a:pt x="857250" y="66675"/>
                  </a:lnTo>
                  <a:lnTo>
                    <a:pt x="852488" y="38100"/>
                  </a:lnTo>
                  <a:lnTo>
                    <a:pt x="821532" y="0"/>
                  </a:lnTo>
                  <a:lnTo>
                    <a:pt x="1157288" y="276225"/>
                  </a:lnTo>
                  <a:lnTo>
                    <a:pt x="1135857" y="285750"/>
                  </a:lnTo>
                  <a:lnTo>
                    <a:pt x="1100138" y="283368"/>
                  </a:lnTo>
                  <a:lnTo>
                    <a:pt x="1076325" y="273843"/>
                  </a:lnTo>
                  <a:lnTo>
                    <a:pt x="1038225" y="254793"/>
                  </a:lnTo>
                  <a:lnTo>
                    <a:pt x="1012032" y="250031"/>
                  </a:lnTo>
                  <a:lnTo>
                    <a:pt x="976313" y="254793"/>
                  </a:lnTo>
                  <a:lnTo>
                    <a:pt x="933450" y="266700"/>
                  </a:lnTo>
                  <a:lnTo>
                    <a:pt x="878682" y="297656"/>
                  </a:lnTo>
                  <a:lnTo>
                    <a:pt x="769144" y="340518"/>
                  </a:lnTo>
                  <a:lnTo>
                    <a:pt x="569119" y="421481"/>
                  </a:lnTo>
                  <a:lnTo>
                    <a:pt x="316707" y="516731"/>
                  </a:lnTo>
                  <a:lnTo>
                    <a:pt x="157163" y="583406"/>
                  </a:lnTo>
                  <a:lnTo>
                    <a:pt x="4763" y="578643"/>
                  </a:lnTo>
                  <a:lnTo>
                    <a:pt x="0" y="538162"/>
                  </a:lnTo>
                  <a:lnTo>
                    <a:pt x="7144" y="521493"/>
                  </a:lnTo>
                  <a:lnTo>
                    <a:pt x="69057" y="497681"/>
                  </a:lnTo>
                  <a:lnTo>
                    <a:pt x="171450" y="466725"/>
                  </a:lnTo>
                  <a:lnTo>
                    <a:pt x="209550" y="457200"/>
                  </a:lnTo>
                  <a:lnTo>
                    <a:pt x="39052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0">
              <a:extLst>
                <a:ext uri="{FF2B5EF4-FFF2-40B4-BE49-F238E27FC236}">
                  <a16:creationId xmlns:a16="http://schemas.microsoft.com/office/drawing/2014/main" id="{EE7E5BFB-4262-4A3A-8825-A20AA18C64D0}"/>
                </a:ext>
              </a:extLst>
            </p:cNvPr>
            <p:cNvSpPr/>
            <p:nvPr/>
          </p:nvSpPr>
          <p:spPr>
            <a:xfrm>
              <a:off x="4084638" y="4098926"/>
              <a:ext cx="4316412" cy="423863"/>
            </a:xfrm>
            <a:custGeom>
              <a:avLst/>
              <a:gdLst>
                <a:gd name="connsiteX0" fmla="*/ 1917063 w 4317804"/>
                <a:gd name="connsiteY0" fmla="*/ 81201 h 423660"/>
                <a:gd name="connsiteX1" fmla="*/ 1652275 w 4317804"/>
                <a:gd name="connsiteY1" fmla="*/ 63549 h 423660"/>
                <a:gd name="connsiteX2" fmla="*/ 1366304 w 4317804"/>
                <a:gd name="connsiteY2" fmla="*/ 42366 h 423660"/>
                <a:gd name="connsiteX3" fmla="*/ 1119169 w 4317804"/>
                <a:gd name="connsiteY3" fmla="*/ 28244 h 423660"/>
                <a:gd name="connsiteX4" fmla="*/ 924992 w 4317804"/>
                <a:gd name="connsiteY4" fmla="*/ 14122 h 423660"/>
                <a:gd name="connsiteX5" fmla="*/ 787302 w 4317804"/>
                <a:gd name="connsiteY5" fmla="*/ 3530 h 423660"/>
                <a:gd name="connsiteX6" fmla="*/ 706100 w 4317804"/>
                <a:gd name="connsiteY6" fmla="*/ 0 h 423660"/>
                <a:gd name="connsiteX7" fmla="*/ 600185 w 4317804"/>
                <a:gd name="connsiteY7" fmla="*/ 0 h 423660"/>
                <a:gd name="connsiteX8" fmla="*/ 413069 w 4317804"/>
                <a:gd name="connsiteY8" fmla="*/ 7061 h 423660"/>
                <a:gd name="connsiteX9" fmla="*/ 7061 w 4317804"/>
                <a:gd name="connsiteY9" fmla="*/ 21183 h 423660"/>
                <a:gd name="connsiteX10" fmla="*/ 0 w 4317804"/>
                <a:gd name="connsiteY10" fmla="*/ 52957 h 423660"/>
                <a:gd name="connsiteX11" fmla="*/ 0 w 4317804"/>
                <a:gd name="connsiteY11" fmla="*/ 98854 h 423660"/>
                <a:gd name="connsiteX12" fmla="*/ 3531 w 4317804"/>
                <a:gd name="connsiteY12" fmla="*/ 130628 h 423660"/>
                <a:gd name="connsiteX13" fmla="*/ 10592 w 4317804"/>
                <a:gd name="connsiteY13" fmla="*/ 165933 h 423660"/>
                <a:gd name="connsiteX14" fmla="*/ 17653 w 4317804"/>
                <a:gd name="connsiteY14" fmla="*/ 187116 h 423660"/>
                <a:gd name="connsiteX15" fmla="*/ 31775 w 4317804"/>
                <a:gd name="connsiteY15" fmla="*/ 211830 h 423660"/>
                <a:gd name="connsiteX16" fmla="*/ 49427 w 4317804"/>
                <a:gd name="connsiteY16" fmla="*/ 222421 h 423660"/>
                <a:gd name="connsiteX17" fmla="*/ 67080 w 4317804"/>
                <a:gd name="connsiteY17" fmla="*/ 222421 h 423660"/>
                <a:gd name="connsiteX18" fmla="*/ 95324 w 4317804"/>
                <a:gd name="connsiteY18" fmla="*/ 208299 h 423660"/>
                <a:gd name="connsiteX19" fmla="*/ 155342 w 4317804"/>
                <a:gd name="connsiteY19" fmla="*/ 187116 h 423660"/>
                <a:gd name="connsiteX20" fmla="*/ 314215 w 4317804"/>
                <a:gd name="connsiteY20" fmla="*/ 151811 h 423660"/>
                <a:gd name="connsiteX21" fmla="*/ 406008 w 4317804"/>
                <a:gd name="connsiteY21" fmla="*/ 134159 h 423660"/>
                <a:gd name="connsiteX22" fmla="*/ 522514 w 4317804"/>
                <a:gd name="connsiteY22" fmla="*/ 120037 h 423660"/>
                <a:gd name="connsiteX23" fmla="*/ 603716 w 4317804"/>
                <a:gd name="connsiteY23" fmla="*/ 112976 h 423660"/>
                <a:gd name="connsiteX24" fmla="*/ 695509 w 4317804"/>
                <a:gd name="connsiteY24" fmla="*/ 112976 h 423660"/>
                <a:gd name="connsiteX25" fmla="*/ 854382 w 4317804"/>
                <a:gd name="connsiteY25" fmla="*/ 130628 h 423660"/>
                <a:gd name="connsiteX26" fmla="*/ 1309816 w 4317804"/>
                <a:gd name="connsiteY26" fmla="*/ 183586 h 423660"/>
                <a:gd name="connsiteX27" fmla="*/ 1839392 w 4317804"/>
                <a:gd name="connsiteY27" fmla="*/ 243604 h 423660"/>
                <a:gd name="connsiteX28" fmla="*/ 2284235 w 4317804"/>
                <a:gd name="connsiteY28" fmla="*/ 293031 h 423660"/>
                <a:gd name="connsiteX29" fmla="*/ 2799688 w 4317804"/>
                <a:gd name="connsiteY29" fmla="*/ 349519 h 423660"/>
                <a:gd name="connsiteX30" fmla="*/ 3110372 w 4317804"/>
                <a:gd name="connsiteY30" fmla="*/ 381294 h 423660"/>
                <a:gd name="connsiteX31" fmla="*/ 3466953 w 4317804"/>
                <a:gd name="connsiteY31" fmla="*/ 420129 h 423660"/>
                <a:gd name="connsiteX32" fmla="*/ 3526972 w 4317804"/>
                <a:gd name="connsiteY32" fmla="*/ 423660 h 423660"/>
                <a:gd name="connsiteX33" fmla="*/ 3586990 w 4317804"/>
                <a:gd name="connsiteY33" fmla="*/ 416599 h 423660"/>
                <a:gd name="connsiteX34" fmla="*/ 3745863 w 4317804"/>
                <a:gd name="connsiteY34" fmla="*/ 363641 h 423660"/>
                <a:gd name="connsiteX35" fmla="*/ 3940040 w 4317804"/>
                <a:gd name="connsiteY35" fmla="*/ 289501 h 423660"/>
                <a:gd name="connsiteX36" fmla="*/ 4162462 w 4317804"/>
                <a:gd name="connsiteY36" fmla="*/ 208299 h 423660"/>
                <a:gd name="connsiteX37" fmla="*/ 4286029 w 4317804"/>
                <a:gd name="connsiteY37" fmla="*/ 158872 h 423660"/>
                <a:gd name="connsiteX38" fmla="*/ 4307212 w 4317804"/>
                <a:gd name="connsiteY38" fmla="*/ 144750 h 423660"/>
                <a:gd name="connsiteX39" fmla="*/ 4317804 w 4317804"/>
                <a:gd name="connsiteY39" fmla="*/ 130628 h 423660"/>
                <a:gd name="connsiteX40" fmla="*/ 4310743 w 4317804"/>
                <a:gd name="connsiteY40" fmla="*/ 120037 h 423660"/>
                <a:gd name="connsiteX41" fmla="*/ 4286029 w 4317804"/>
                <a:gd name="connsiteY41" fmla="*/ 112976 h 423660"/>
                <a:gd name="connsiteX42" fmla="*/ 4180114 w 4317804"/>
                <a:gd name="connsiteY42" fmla="*/ 112976 h 423660"/>
                <a:gd name="connsiteX43" fmla="*/ 3971815 w 4317804"/>
                <a:gd name="connsiteY43" fmla="*/ 123567 h 423660"/>
                <a:gd name="connsiteX44" fmla="*/ 3682314 w 4317804"/>
                <a:gd name="connsiteY44" fmla="*/ 141220 h 423660"/>
                <a:gd name="connsiteX45" fmla="*/ 3322202 w 4317804"/>
                <a:gd name="connsiteY45" fmla="*/ 155342 h 423660"/>
                <a:gd name="connsiteX46" fmla="*/ 3060945 w 4317804"/>
                <a:gd name="connsiteY46" fmla="*/ 155342 h 423660"/>
                <a:gd name="connsiteX47" fmla="*/ 2834993 w 4317804"/>
                <a:gd name="connsiteY47" fmla="*/ 141220 h 423660"/>
                <a:gd name="connsiteX48" fmla="*/ 2545492 w 4317804"/>
                <a:gd name="connsiteY48" fmla="*/ 123567 h 423660"/>
                <a:gd name="connsiteX49" fmla="*/ 2248930 w 4317804"/>
                <a:gd name="connsiteY49" fmla="*/ 105915 h 423660"/>
                <a:gd name="connsiteX50" fmla="*/ 1917063 w 4317804"/>
                <a:gd name="connsiteY50" fmla="*/ 81201 h 42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317804" h="423660">
                  <a:moveTo>
                    <a:pt x="1917063" y="81201"/>
                  </a:moveTo>
                  <a:lnTo>
                    <a:pt x="1652275" y="63549"/>
                  </a:lnTo>
                  <a:lnTo>
                    <a:pt x="1366304" y="42366"/>
                  </a:lnTo>
                  <a:lnTo>
                    <a:pt x="1119169" y="28244"/>
                  </a:lnTo>
                  <a:lnTo>
                    <a:pt x="924992" y="14122"/>
                  </a:lnTo>
                  <a:lnTo>
                    <a:pt x="787302" y="3530"/>
                  </a:lnTo>
                  <a:lnTo>
                    <a:pt x="706100" y="0"/>
                  </a:lnTo>
                  <a:lnTo>
                    <a:pt x="600185" y="0"/>
                  </a:lnTo>
                  <a:lnTo>
                    <a:pt x="413069" y="7061"/>
                  </a:lnTo>
                  <a:lnTo>
                    <a:pt x="7061" y="21183"/>
                  </a:lnTo>
                  <a:lnTo>
                    <a:pt x="0" y="52957"/>
                  </a:lnTo>
                  <a:lnTo>
                    <a:pt x="0" y="98854"/>
                  </a:lnTo>
                  <a:lnTo>
                    <a:pt x="3531" y="130628"/>
                  </a:lnTo>
                  <a:lnTo>
                    <a:pt x="10592" y="165933"/>
                  </a:lnTo>
                  <a:lnTo>
                    <a:pt x="17653" y="187116"/>
                  </a:lnTo>
                  <a:lnTo>
                    <a:pt x="31775" y="211830"/>
                  </a:lnTo>
                  <a:lnTo>
                    <a:pt x="49427" y="222421"/>
                  </a:lnTo>
                  <a:lnTo>
                    <a:pt x="67080" y="222421"/>
                  </a:lnTo>
                  <a:lnTo>
                    <a:pt x="95324" y="208299"/>
                  </a:lnTo>
                  <a:lnTo>
                    <a:pt x="155342" y="187116"/>
                  </a:lnTo>
                  <a:lnTo>
                    <a:pt x="314215" y="151811"/>
                  </a:lnTo>
                  <a:lnTo>
                    <a:pt x="406008" y="134159"/>
                  </a:lnTo>
                  <a:lnTo>
                    <a:pt x="522514" y="120037"/>
                  </a:lnTo>
                  <a:lnTo>
                    <a:pt x="603716" y="112976"/>
                  </a:lnTo>
                  <a:lnTo>
                    <a:pt x="695509" y="112976"/>
                  </a:lnTo>
                  <a:lnTo>
                    <a:pt x="854382" y="130628"/>
                  </a:lnTo>
                  <a:lnTo>
                    <a:pt x="1309816" y="183586"/>
                  </a:lnTo>
                  <a:lnTo>
                    <a:pt x="1839392" y="243604"/>
                  </a:lnTo>
                  <a:lnTo>
                    <a:pt x="2284235" y="293031"/>
                  </a:lnTo>
                  <a:lnTo>
                    <a:pt x="2799688" y="349519"/>
                  </a:lnTo>
                  <a:lnTo>
                    <a:pt x="3110372" y="381294"/>
                  </a:lnTo>
                  <a:lnTo>
                    <a:pt x="3466953" y="420129"/>
                  </a:lnTo>
                  <a:lnTo>
                    <a:pt x="3526972" y="423660"/>
                  </a:lnTo>
                  <a:lnTo>
                    <a:pt x="3586990" y="416599"/>
                  </a:lnTo>
                  <a:lnTo>
                    <a:pt x="3745863" y="363641"/>
                  </a:lnTo>
                  <a:lnTo>
                    <a:pt x="3940040" y="289501"/>
                  </a:lnTo>
                  <a:lnTo>
                    <a:pt x="4162462" y="208299"/>
                  </a:lnTo>
                  <a:lnTo>
                    <a:pt x="4286029" y="158872"/>
                  </a:lnTo>
                  <a:lnTo>
                    <a:pt x="4307212" y="144750"/>
                  </a:lnTo>
                  <a:lnTo>
                    <a:pt x="4317804" y="130628"/>
                  </a:lnTo>
                  <a:lnTo>
                    <a:pt x="4310743" y="120037"/>
                  </a:lnTo>
                  <a:lnTo>
                    <a:pt x="4286029" y="112976"/>
                  </a:lnTo>
                  <a:lnTo>
                    <a:pt x="4180114" y="112976"/>
                  </a:lnTo>
                  <a:lnTo>
                    <a:pt x="3971815" y="123567"/>
                  </a:lnTo>
                  <a:lnTo>
                    <a:pt x="3682314" y="141220"/>
                  </a:lnTo>
                  <a:lnTo>
                    <a:pt x="3322202" y="155342"/>
                  </a:lnTo>
                  <a:lnTo>
                    <a:pt x="3060945" y="155342"/>
                  </a:lnTo>
                  <a:lnTo>
                    <a:pt x="2834993" y="141220"/>
                  </a:lnTo>
                  <a:lnTo>
                    <a:pt x="2545492" y="123567"/>
                  </a:lnTo>
                  <a:lnTo>
                    <a:pt x="2248930" y="105915"/>
                  </a:lnTo>
                  <a:lnTo>
                    <a:pt x="1917063" y="812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3">
              <a:extLst>
                <a:ext uri="{FF2B5EF4-FFF2-40B4-BE49-F238E27FC236}">
                  <a16:creationId xmlns:a16="http://schemas.microsoft.com/office/drawing/2014/main" id="{ABA96FD1-B80C-4732-9C60-165F7162BBC3}"/>
                </a:ext>
              </a:extLst>
            </p:cNvPr>
            <p:cNvSpPr/>
            <p:nvPr/>
          </p:nvSpPr>
          <p:spPr>
            <a:xfrm>
              <a:off x="6570664" y="4524376"/>
              <a:ext cx="485775" cy="1681163"/>
            </a:xfrm>
            <a:custGeom>
              <a:avLst/>
              <a:gdLst>
                <a:gd name="connsiteX0" fmla="*/ 209550 w 485775"/>
                <a:gd name="connsiteY0" fmla="*/ 733425 h 1681163"/>
                <a:gd name="connsiteX1" fmla="*/ 211931 w 485775"/>
                <a:gd name="connsiteY1" fmla="*/ 442913 h 1681163"/>
                <a:gd name="connsiteX2" fmla="*/ 207169 w 485775"/>
                <a:gd name="connsiteY2" fmla="*/ 273844 h 1681163"/>
                <a:gd name="connsiteX3" fmla="*/ 197644 w 485775"/>
                <a:gd name="connsiteY3" fmla="*/ 235744 h 1681163"/>
                <a:gd name="connsiteX4" fmla="*/ 171450 w 485775"/>
                <a:gd name="connsiteY4" fmla="*/ 190500 h 1681163"/>
                <a:gd name="connsiteX5" fmla="*/ 150019 w 485775"/>
                <a:gd name="connsiteY5" fmla="*/ 161925 h 1681163"/>
                <a:gd name="connsiteX6" fmla="*/ 119062 w 485775"/>
                <a:gd name="connsiteY6" fmla="*/ 130969 h 1681163"/>
                <a:gd name="connsiteX7" fmla="*/ 80962 w 485775"/>
                <a:gd name="connsiteY7" fmla="*/ 100013 h 1681163"/>
                <a:gd name="connsiteX8" fmla="*/ 42862 w 485775"/>
                <a:gd name="connsiteY8" fmla="*/ 73819 h 1681163"/>
                <a:gd name="connsiteX9" fmla="*/ 26194 w 485775"/>
                <a:gd name="connsiteY9" fmla="*/ 61913 h 1681163"/>
                <a:gd name="connsiteX10" fmla="*/ 7144 w 485775"/>
                <a:gd name="connsiteY10" fmla="*/ 42863 h 1681163"/>
                <a:gd name="connsiteX11" fmla="*/ 0 w 485775"/>
                <a:gd name="connsiteY11" fmla="*/ 21431 h 1681163"/>
                <a:gd name="connsiteX12" fmla="*/ 9525 w 485775"/>
                <a:gd name="connsiteY12" fmla="*/ 7144 h 1681163"/>
                <a:gd name="connsiteX13" fmla="*/ 30956 w 485775"/>
                <a:gd name="connsiteY13" fmla="*/ 0 h 1681163"/>
                <a:gd name="connsiteX14" fmla="*/ 80962 w 485775"/>
                <a:gd name="connsiteY14" fmla="*/ 0 h 1681163"/>
                <a:gd name="connsiteX15" fmla="*/ 161925 w 485775"/>
                <a:gd name="connsiteY15" fmla="*/ 7144 h 1681163"/>
                <a:gd name="connsiteX16" fmla="*/ 238125 w 485775"/>
                <a:gd name="connsiteY16" fmla="*/ 23813 h 1681163"/>
                <a:gd name="connsiteX17" fmla="*/ 292894 w 485775"/>
                <a:gd name="connsiteY17" fmla="*/ 40481 h 1681163"/>
                <a:gd name="connsiteX18" fmla="*/ 364331 w 485775"/>
                <a:gd name="connsiteY18" fmla="*/ 69056 h 1681163"/>
                <a:gd name="connsiteX19" fmla="*/ 423862 w 485775"/>
                <a:gd name="connsiteY19" fmla="*/ 102394 h 1681163"/>
                <a:gd name="connsiteX20" fmla="*/ 452437 w 485775"/>
                <a:gd name="connsiteY20" fmla="*/ 123825 h 1681163"/>
                <a:gd name="connsiteX21" fmla="*/ 466725 w 485775"/>
                <a:gd name="connsiteY21" fmla="*/ 138113 h 1681163"/>
                <a:gd name="connsiteX22" fmla="*/ 478631 w 485775"/>
                <a:gd name="connsiteY22" fmla="*/ 159544 h 1681163"/>
                <a:gd name="connsiteX23" fmla="*/ 485775 w 485775"/>
                <a:gd name="connsiteY23" fmla="*/ 183356 h 1681163"/>
                <a:gd name="connsiteX24" fmla="*/ 485775 w 485775"/>
                <a:gd name="connsiteY24" fmla="*/ 214313 h 1681163"/>
                <a:gd name="connsiteX25" fmla="*/ 481012 w 485775"/>
                <a:gd name="connsiteY25" fmla="*/ 238125 h 1681163"/>
                <a:gd name="connsiteX26" fmla="*/ 459581 w 485775"/>
                <a:gd name="connsiteY26" fmla="*/ 292894 h 1681163"/>
                <a:gd name="connsiteX27" fmla="*/ 433387 w 485775"/>
                <a:gd name="connsiteY27" fmla="*/ 438150 h 1681163"/>
                <a:gd name="connsiteX28" fmla="*/ 433387 w 485775"/>
                <a:gd name="connsiteY28" fmla="*/ 623888 h 1681163"/>
                <a:gd name="connsiteX29" fmla="*/ 433387 w 485775"/>
                <a:gd name="connsiteY29" fmla="*/ 907256 h 1681163"/>
                <a:gd name="connsiteX30" fmla="*/ 433387 w 485775"/>
                <a:gd name="connsiteY30" fmla="*/ 1052513 h 1681163"/>
                <a:gd name="connsiteX31" fmla="*/ 435769 w 485775"/>
                <a:gd name="connsiteY31" fmla="*/ 1126331 h 1681163"/>
                <a:gd name="connsiteX32" fmla="*/ 440531 w 485775"/>
                <a:gd name="connsiteY32" fmla="*/ 1197769 h 1681163"/>
                <a:gd name="connsiteX33" fmla="*/ 445294 w 485775"/>
                <a:gd name="connsiteY33" fmla="*/ 1252538 h 1681163"/>
                <a:gd name="connsiteX34" fmla="*/ 452437 w 485775"/>
                <a:gd name="connsiteY34" fmla="*/ 1302544 h 1681163"/>
                <a:gd name="connsiteX35" fmla="*/ 457200 w 485775"/>
                <a:gd name="connsiteY35" fmla="*/ 1338263 h 1681163"/>
                <a:gd name="connsiteX36" fmla="*/ 450056 w 485775"/>
                <a:gd name="connsiteY36" fmla="*/ 1393031 h 1681163"/>
                <a:gd name="connsiteX37" fmla="*/ 433387 w 485775"/>
                <a:gd name="connsiteY37" fmla="*/ 1452563 h 1681163"/>
                <a:gd name="connsiteX38" fmla="*/ 407194 w 485775"/>
                <a:gd name="connsiteY38" fmla="*/ 1516856 h 1681163"/>
                <a:gd name="connsiteX39" fmla="*/ 383381 w 485775"/>
                <a:gd name="connsiteY39" fmla="*/ 1557338 h 1681163"/>
                <a:gd name="connsiteX40" fmla="*/ 347662 w 485775"/>
                <a:gd name="connsiteY40" fmla="*/ 1600200 h 1681163"/>
                <a:gd name="connsiteX41" fmla="*/ 311944 w 485775"/>
                <a:gd name="connsiteY41" fmla="*/ 1628775 h 1681163"/>
                <a:gd name="connsiteX42" fmla="*/ 266700 w 485775"/>
                <a:gd name="connsiteY42" fmla="*/ 1659731 h 1681163"/>
                <a:gd name="connsiteX43" fmla="*/ 242887 w 485775"/>
                <a:gd name="connsiteY43" fmla="*/ 1676400 h 1681163"/>
                <a:gd name="connsiteX44" fmla="*/ 226219 w 485775"/>
                <a:gd name="connsiteY44" fmla="*/ 1681163 h 1681163"/>
                <a:gd name="connsiteX45" fmla="*/ 207169 w 485775"/>
                <a:gd name="connsiteY45" fmla="*/ 1678781 h 1681163"/>
                <a:gd name="connsiteX46" fmla="*/ 190500 w 485775"/>
                <a:gd name="connsiteY46" fmla="*/ 1666875 h 1681163"/>
                <a:gd name="connsiteX47" fmla="*/ 171450 w 485775"/>
                <a:gd name="connsiteY47" fmla="*/ 1635919 h 1681163"/>
                <a:gd name="connsiteX48" fmla="*/ 207169 w 485775"/>
                <a:gd name="connsiteY48" fmla="*/ 1197769 h 1681163"/>
                <a:gd name="connsiteX49" fmla="*/ 211931 w 485775"/>
                <a:gd name="connsiteY49" fmla="*/ 1138238 h 1681163"/>
                <a:gd name="connsiteX50" fmla="*/ 209550 w 485775"/>
                <a:gd name="connsiteY50" fmla="*/ 733425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85775" h="1681163">
                  <a:moveTo>
                    <a:pt x="209550" y="733425"/>
                  </a:moveTo>
                  <a:cubicBezTo>
                    <a:pt x="210344" y="636588"/>
                    <a:pt x="211137" y="539750"/>
                    <a:pt x="211931" y="442913"/>
                  </a:cubicBezTo>
                  <a:lnTo>
                    <a:pt x="207169" y="273844"/>
                  </a:lnTo>
                  <a:lnTo>
                    <a:pt x="197644" y="235744"/>
                  </a:lnTo>
                  <a:lnTo>
                    <a:pt x="171450" y="190500"/>
                  </a:lnTo>
                  <a:lnTo>
                    <a:pt x="150019" y="161925"/>
                  </a:lnTo>
                  <a:lnTo>
                    <a:pt x="119062" y="130969"/>
                  </a:lnTo>
                  <a:lnTo>
                    <a:pt x="80962" y="100013"/>
                  </a:lnTo>
                  <a:lnTo>
                    <a:pt x="42862" y="73819"/>
                  </a:lnTo>
                  <a:lnTo>
                    <a:pt x="26194" y="61913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80962" y="0"/>
                  </a:lnTo>
                  <a:lnTo>
                    <a:pt x="161925" y="7144"/>
                  </a:lnTo>
                  <a:lnTo>
                    <a:pt x="238125" y="23813"/>
                  </a:lnTo>
                  <a:lnTo>
                    <a:pt x="292894" y="40481"/>
                  </a:lnTo>
                  <a:lnTo>
                    <a:pt x="364331" y="69056"/>
                  </a:lnTo>
                  <a:lnTo>
                    <a:pt x="423862" y="102394"/>
                  </a:lnTo>
                  <a:lnTo>
                    <a:pt x="452437" y="123825"/>
                  </a:lnTo>
                  <a:lnTo>
                    <a:pt x="466725" y="138113"/>
                  </a:lnTo>
                  <a:lnTo>
                    <a:pt x="478631" y="159544"/>
                  </a:lnTo>
                  <a:lnTo>
                    <a:pt x="485775" y="183356"/>
                  </a:lnTo>
                  <a:lnTo>
                    <a:pt x="485775" y="214313"/>
                  </a:lnTo>
                  <a:lnTo>
                    <a:pt x="481012" y="238125"/>
                  </a:lnTo>
                  <a:lnTo>
                    <a:pt x="459581" y="292894"/>
                  </a:lnTo>
                  <a:lnTo>
                    <a:pt x="433387" y="438150"/>
                  </a:lnTo>
                  <a:lnTo>
                    <a:pt x="433387" y="623888"/>
                  </a:lnTo>
                  <a:lnTo>
                    <a:pt x="433387" y="907256"/>
                  </a:lnTo>
                  <a:lnTo>
                    <a:pt x="433387" y="1052513"/>
                  </a:lnTo>
                  <a:lnTo>
                    <a:pt x="435769" y="1126331"/>
                  </a:lnTo>
                  <a:lnTo>
                    <a:pt x="440531" y="1197769"/>
                  </a:lnTo>
                  <a:lnTo>
                    <a:pt x="445294" y="1252538"/>
                  </a:lnTo>
                  <a:lnTo>
                    <a:pt x="452437" y="1302544"/>
                  </a:lnTo>
                  <a:lnTo>
                    <a:pt x="457200" y="1338263"/>
                  </a:lnTo>
                  <a:lnTo>
                    <a:pt x="450056" y="1393031"/>
                  </a:lnTo>
                  <a:lnTo>
                    <a:pt x="433387" y="1452563"/>
                  </a:lnTo>
                  <a:lnTo>
                    <a:pt x="407194" y="1516856"/>
                  </a:lnTo>
                  <a:lnTo>
                    <a:pt x="383381" y="1557338"/>
                  </a:lnTo>
                  <a:lnTo>
                    <a:pt x="347662" y="1600200"/>
                  </a:lnTo>
                  <a:lnTo>
                    <a:pt x="311944" y="1628775"/>
                  </a:lnTo>
                  <a:lnTo>
                    <a:pt x="266700" y="1659731"/>
                  </a:lnTo>
                  <a:lnTo>
                    <a:pt x="242887" y="1676400"/>
                  </a:lnTo>
                  <a:lnTo>
                    <a:pt x="226219" y="1681163"/>
                  </a:lnTo>
                  <a:lnTo>
                    <a:pt x="207169" y="1678781"/>
                  </a:lnTo>
                  <a:lnTo>
                    <a:pt x="190500" y="1666875"/>
                  </a:lnTo>
                  <a:lnTo>
                    <a:pt x="171450" y="1635919"/>
                  </a:lnTo>
                  <a:lnTo>
                    <a:pt x="207169" y="1197769"/>
                  </a:lnTo>
                  <a:lnTo>
                    <a:pt x="211931" y="1138238"/>
                  </a:lnTo>
                  <a:cubicBezTo>
                    <a:pt x="211137" y="1014413"/>
                    <a:pt x="210344" y="890588"/>
                    <a:pt x="209550" y="7334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44">
              <a:extLst>
                <a:ext uri="{FF2B5EF4-FFF2-40B4-BE49-F238E27FC236}">
                  <a16:creationId xmlns:a16="http://schemas.microsoft.com/office/drawing/2014/main" id="{F400D2AE-CE44-4608-AA1F-EA603A6A6591}"/>
                </a:ext>
              </a:extLst>
            </p:cNvPr>
            <p:cNvSpPr/>
            <p:nvPr/>
          </p:nvSpPr>
          <p:spPr>
            <a:xfrm>
              <a:off x="6186489" y="5657851"/>
              <a:ext cx="642937" cy="544513"/>
            </a:xfrm>
            <a:custGeom>
              <a:avLst/>
              <a:gdLst>
                <a:gd name="connsiteX0" fmla="*/ 257175 w 642937"/>
                <a:gd name="connsiteY0" fmla="*/ 61913 h 545306"/>
                <a:gd name="connsiteX1" fmla="*/ 161925 w 642937"/>
                <a:gd name="connsiteY1" fmla="*/ 35719 h 545306"/>
                <a:gd name="connsiteX2" fmla="*/ 73818 w 642937"/>
                <a:gd name="connsiteY2" fmla="*/ 9525 h 545306"/>
                <a:gd name="connsiteX3" fmla="*/ 30956 w 642937"/>
                <a:gd name="connsiteY3" fmla="*/ 0 h 545306"/>
                <a:gd name="connsiteX4" fmla="*/ 9525 w 642937"/>
                <a:gd name="connsiteY4" fmla="*/ 0 h 545306"/>
                <a:gd name="connsiteX5" fmla="*/ 0 w 642937"/>
                <a:gd name="connsiteY5" fmla="*/ 7144 h 545306"/>
                <a:gd name="connsiteX6" fmla="*/ 4762 w 642937"/>
                <a:gd name="connsiteY6" fmla="*/ 19050 h 545306"/>
                <a:gd name="connsiteX7" fmla="*/ 40481 w 642937"/>
                <a:gd name="connsiteY7" fmla="*/ 52388 h 545306"/>
                <a:gd name="connsiteX8" fmla="*/ 126206 w 642937"/>
                <a:gd name="connsiteY8" fmla="*/ 102394 h 545306"/>
                <a:gd name="connsiteX9" fmla="*/ 207168 w 642937"/>
                <a:gd name="connsiteY9" fmla="*/ 157163 h 545306"/>
                <a:gd name="connsiteX10" fmla="*/ 285750 w 642937"/>
                <a:gd name="connsiteY10" fmla="*/ 214313 h 545306"/>
                <a:gd name="connsiteX11" fmla="*/ 338137 w 642937"/>
                <a:gd name="connsiteY11" fmla="*/ 257175 h 545306"/>
                <a:gd name="connsiteX12" fmla="*/ 409575 w 642937"/>
                <a:gd name="connsiteY12" fmla="*/ 321469 h 545306"/>
                <a:gd name="connsiteX13" fmla="*/ 469106 w 642937"/>
                <a:gd name="connsiteY13" fmla="*/ 385763 h 545306"/>
                <a:gd name="connsiteX14" fmla="*/ 511968 w 642937"/>
                <a:gd name="connsiteY14" fmla="*/ 435769 h 545306"/>
                <a:gd name="connsiteX15" fmla="*/ 557212 w 642937"/>
                <a:gd name="connsiteY15" fmla="*/ 507206 h 545306"/>
                <a:gd name="connsiteX16" fmla="*/ 583406 w 642937"/>
                <a:gd name="connsiteY16" fmla="*/ 540544 h 545306"/>
                <a:gd name="connsiteX17" fmla="*/ 609600 w 642937"/>
                <a:gd name="connsiteY17" fmla="*/ 545306 h 545306"/>
                <a:gd name="connsiteX18" fmla="*/ 642937 w 642937"/>
                <a:gd name="connsiteY18" fmla="*/ 528638 h 545306"/>
                <a:gd name="connsiteX19" fmla="*/ 595312 w 642937"/>
                <a:gd name="connsiteY19" fmla="*/ 38100 h 545306"/>
                <a:gd name="connsiteX20" fmla="*/ 585787 w 642937"/>
                <a:gd name="connsiteY20" fmla="*/ 80963 h 545306"/>
                <a:gd name="connsiteX21" fmla="*/ 571500 w 642937"/>
                <a:gd name="connsiteY21" fmla="*/ 102394 h 545306"/>
                <a:gd name="connsiteX22" fmla="*/ 545306 w 642937"/>
                <a:gd name="connsiteY22" fmla="*/ 121444 h 545306"/>
                <a:gd name="connsiteX23" fmla="*/ 519112 w 642937"/>
                <a:gd name="connsiteY23" fmla="*/ 128588 h 545306"/>
                <a:gd name="connsiteX24" fmla="*/ 473868 w 642937"/>
                <a:gd name="connsiteY24" fmla="*/ 123825 h 545306"/>
                <a:gd name="connsiteX25" fmla="*/ 414337 w 642937"/>
                <a:gd name="connsiteY25" fmla="*/ 109538 h 545306"/>
                <a:gd name="connsiteX26" fmla="*/ 257175 w 642937"/>
                <a:gd name="connsiteY26" fmla="*/ 619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2937" h="545306">
                  <a:moveTo>
                    <a:pt x="257175" y="61913"/>
                  </a:moveTo>
                  <a:lnTo>
                    <a:pt x="161925" y="35719"/>
                  </a:lnTo>
                  <a:lnTo>
                    <a:pt x="73818" y="9525"/>
                  </a:lnTo>
                  <a:lnTo>
                    <a:pt x="30956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40481" y="52388"/>
                  </a:lnTo>
                  <a:lnTo>
                    <a:pt x="126206" y="102394"/>
                  </a:lnTo>
                  <a:lnTo>
                    <a:pt x="207168" y="157163"/>
                  </a:lnTo>
                  <a:lnTo>
                    <a:pt x="285750" y="214313"/>
                  </a:lnTo>
                  <a:lnTo>
                    <a:pt x="338137" y="257175"/>
                  </a:lnTo>
                  <a:lnTo>
                    <a:pt x="409575" y="321469"/>
                  </a:lnTo>
                  <a:lnTo>
                    <a:pt x="469106" y="385763"/>
                  </a:lnTo>
                  <a:lnTo>
                    <a:pt x="511968" y="435769"/>
                  </a:lnTo>
                  <a:lnTo>
                    <a:pt x="557212" y="507206"/>
                  </a:lnTo>
                  <a:lnTo>
                    <a:pt x="583406" y="540544"/>
                  </a:lnTo>
                  <a:lnTo>
                    <a:pt x="609600" y="545306"/>
                  </a:lnTo>
                  <a:lnTo>
                    <a:pt x="642937" y="528638"/>
                  </a:lnTo>
                  <a:lnTo>
                    <a:pt x="595312" y="38100"/>
                  </a:lnTo>
                  <a:lnTo>
                    <a:pt x="585787" y="80963"/>
                  </a:lnTo>
                  <a:lnTo>
                    <a:pt x="571500" y="102394"/>
                  </a:lnTo>
                  <a:lnTo>
                    <a:pt x="545306" y="121444"/>
                  </a:lnTo>
                  <a:lnTo>
                    <a:pt x="519112" y="128588"/>
                  </a:lnTo>
                  <a:lnTo>
                    <a:pt x="473868" y="123825"/>
                  </a:lnTo>
                  <a:lnTo>
                    <a:pt x="414337" y="109538"/>
                  </a:lnTo>
                  <a:lnTo>
                    <a:pt x="257175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42">
              <a:extLst>
                <a:ext uri="{FF2B5EF4-FFF2-40B4-BE49-F238E27FC236}">
                  <a16:creationId xmlns:a16="http://schemas.microsoft.com/office/drawing/2014/main" id="{2D7FCDE0-C347-4AF8-A300-AB2C672BD023}"/>
                </a:ext>
              </a:extLst>
            </p:cNvPr>
            <p:cNvSpPr/>
            <p:nvPr/>
          </p:nvSpPr>
          <p:spPr>
            <a:xfrm>
              <a:off x="5214938" y="5170488"/>
              <a:ext cx="558800" cy="582612"/>
            </a:xfrm>
            <a:custGeom>
              <a:avLst/>
              <a:gdLst>
                <a:gd name="connsiteX0" fmla="*/ 214312 w 559593"/>
                <a:gd name="connsiteY0" fmla="*/ 92869 h 583406"/>
                <a:gd name="connsiteX1" fmla="*/ 290512 w 559593"/>
                <a:gd name="connsiteY1" fmla="*/ 123825 h 583406"/>
                <a:gd name="connsiteX2" fmla="*/ 357187 w 559593"/>
                <a:gd name="connsiteY2" fmla="*/ 147637 h 583406"/>
                <a:gd name="connsiteX3" fmla="*/ 428625 w 559593"/>
                <a:gd name="connsiteY3" fmla="*/ 171450 h 583406"/>
                <a:gd name="connsiteX4" fmla="*/ 454818 w 559593"/>
                <a:gd name="connsiteY4" fmla="*/ 180975 h 583406"/>
                <a:gd name="connsiteX5" fmla="*/ 516731 w 559593"/>
                <a:gd name="connsiteY5" fmla="*/ 264319 h 583406"/>
                <a:gd name="connsiteX6" fmla="*/ 535781 w 559593"/>
                <a:gd name="connsiteY6" fmla="*/ 307181 h 583406"/>
                <a:gd name="connsiteX7" fmla="*/ 550068 w 559593"/>
                <a:gd name="connsiteY7" fmla="*/ 352425 h 583406"/>
                <a:gd name="connsiteX8" fmla="*/ 557212 w 559593"/>
                <a:gd name="connsiteY8" fmla="*/ 402431 h 583406"/>
                <a:gd name="connsiteX9" fmla="*/ 559593 w 559593"/>
                <a:gd name="connsiteY9" fmla="*/ 450056 h 583406"/>
                <a:gd name="connsiteX10" fmla="*/ 552450 w 559593"/>
                <a:gd name="connsiteY10" fmla="*/ 490537 h 583406"/>
                <a:gd name="connsiteX11" fmla="*/ 538162 w 559593"/>
                <a:gd name="connsiteY11" fmla="*/ 540544 h 583406"/>
                <a:gd name="connsiteX12" fmla="*/ 521493 w 559593"/>
                <a:gd name="connsiteY12" fmla="*/ 569119 h 583406"/>
                <a:gd name="connsiteX13" fmla="*/ 509587 w 559593"/>
                <a:gd name="connsiteY13" fmla="*/ 578644 h 583406"/>
                <a:gd name="connsiteX14" fmla="*/ 490537 w 559593"/>
                <a:gd name="connsiteY14" fmla="*/ 583406 h 583406"/>
                <a:gd name="connsiteX15" fmla="*/ 471487 w 559593"/>
                <a:gd name="connsiteY15" fmla="*/ 583406 h 583406"/>
                <a:gd name="connsiteX16" fmla="*/ 435768 w 559593"/>
                <a:gd name="connsiteY16" fmla="*/ 571500 h 583406"/>
                <a:gd name="connsiteX17" fmla="*/ 395287 w 559593"/>
                <a:gd name="connsiteY17" fmla="*/ 545306 h 583406"/>
                <a:gd name="connsiteX18" fmla="*/ 361950 w 559593"/>
                <a:gd name="connsiteY18" fmla="*/ 516731 h 583406"/>
                <a:gd name="connsiteX19" fmla="*/ 304800 w 559593"/>
                <a:gd name="connsiteY19" fmla="*/ 457200 h 583406"/>
                <a:gd name="connsiteX20" fmla="*/ 257175 w 559593"/>
                <a:gd name="connsiteY20" fmla="*/ 402431 h 583406"/>
                <a:gd name="connsiteX21" fmla="*/ 180975 w 559593"/>
                <a:gd name="connsiteY21" fmla="*/ 307181 h 583406"/>
                <a:gd name="connsiteX22" fmla="*/ 85725 w 559593"/>
                <a:gd name="connsiteY22" fmla="*/ 166687 h 583406"/>
                <a:gd name="connsiteX23" fmla="*/ 16668 w 559593"/>
                <a:gd name="connsiteY23" fmla="*/ 54769 h 583406"/>
                <a:gd name="connsiteX24" fmla="*/ 4762 w 559593"/>
                <a:gd name="connsiteY24" fmla="*/ 28575 h 583406"/>
                <a:gd name="connsiteX25" fmla="*/ 0 w 559593"/>
                <a:gd name="connsiteY25" fmla="*/ 11906 h 583406"/>
                <a:gd name="connsiteX26" fmla="*/ 4762 w 559593"/>
                <a:gd name="connsiteY26" fmla="*/ 0 h 583406"/>
                <a:gd name="connsiteX27" fmla="*/ 26193 w 559593"/>
                <a:gd name="connsiteY27" fmla="*/ 2381 h 583406"/>
                <a:gd name="connsiteX28" fmla="*/ 73818 w 559593"/>
                <a:gd name="connsiteY28" fmla="*/ 23812 h 583406"/>
                <a:gd name="connsiteX29" fmla="*/ 145256 w 559593"/>
                <a:gd name="connsiteY29" fmla="*/ 64294 h 583406"/>
                <a:gd name="connsiteX30" fmla="*/ 214312 w 559593"/>
                <a:gd name="connsiteY30" fmla="*/ 928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9593" h="583406">
                  <a:moveTo>
                    <a:pt x="214312" y="92869"/>
                  </a:moveTo>
                  <a:lnTo>
                    <a:pt x="290512" y="123825"/>
                  </a:lnTo>
                  <a:lnTo>
                    <a:pt x="357187" y="147637"/>
                  </a:lnTo>
                  <a:lnTo>
                    <a:pt x="428625" y="171450"/>
                  </a:lnTo>
                  <a:lnTo>
                    <a:pt x="454818" y="180975"/>
                  </a:lnTo>
                  <a:lnTo>
                    <a:pt x="516731" y="264319"/>
                  </a:lnTo>
                  <a:lnTo>
                    <a:pt x="535781" y="307181"/>
                  </a:lnTo>
                  <a:lnTo>
                    <a:pt x="550068" y="352425"/>
                  </a:lnTo>
                  <a:lnTo>
                    <a:pt x="557212" y="402431"/>
                  </a:lnTo>
                  <a:lnTo>
                    <a:pt x="559593" y="450056"/>
                  </a:lnTo>
                  <a:lnTo>
                    <a:pt x="552450" y="490537"/>
                  </a:lnTo>
                  <a:lnTo>
                    <a:pt x="538162" y="540544"/>
                  </a:lnTo>
                  <a:lnTo>
                    <a:pt x="521493" y="569119"/>
                  </a:lnTo>
                  <a:lnTo>
                    <a:pt x="509587" y="578644"/>
                  </a:lnTo>
                  <a:lnTo>
                    <a:pt x="490537" y="583406"/>
                  </a:lnTo>
                  <a:lnTo>
                    <a:pt x="471487" y="583406"/>
                  </a:lnTo>
                  <a:lnTo>
                    <a:pt x="435768" y="571500"/>
                  </a:lnTo>
                  <a:lnTo>
                    <a:pt x="395287" y="545306"/>
                  </a:lnTo>
                  <a:lnTo>
                    <a:pt x="361950" y="516731"/>
                  </a:lnTo>
                  <a:lnTo>
                    <a:pt x="304800" y="457200"/>
                  </a:lnTo>
                  <a:lnTo>
                    <a:pt x="257175" y="402431"/>
                  </a:lnTo>
                  <a:lnTo>
                    <a:pt x="180975" y="307181"/>
                  </a:lnTo>
                  <a:lnTo>
                    <a:pt x="85725" y="166687"/>
                  </a:lnTo>
                  <a:lnTo>
                    <a:pt x="16668" y="54769"/>
                  </a:lnTo>
                  <a:lnTo>
                    <a:pt x="4762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45256" y="64294"/>
                  </a:lnTo>
                  <a:lnTo>
                    <a:pt x="21431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7900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37" grpId="0" animBg="1"/>
      <p:bldP spid="42" grpId="0" animBg="1"/>
      <p:bldP spid="19" grpId="0" animBg="1"/>
      <p:bldP spid="2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9" grpId="0" animBg="1"/>
      <p:bldP spid="40" grpId="0" animBg="1"/>
      <p:bldP spid="41" grpId="0" animBg="1"/>
      <p:bldP spid="44" grpId="0" animBg="1"/>
      <p:bldP spid="45" grpId="0" animBg="1"/>
      <p:bldP spid="4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1F6B1EE-FFDD-4137-A604-F4272C71B0C3}"/>
              </a:ext>
            </a:extLst>
          </p:cNvPr>
          <p:cNvGrpSpPr/>
          <p:nvPr/>
        </p:nvGrpSpPr>
        <p:grpSpPr>
          <a:xfrm>
            <a:off x="4025901" y="1400175"/>
            <a:ext cx="4375149" cy="4805364"/>
            <a:chOff x="4025901" y="1400175"/>
            <a:chExt cx="4375149" cy="4805364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0CED2BCC-0B9F-4292-9020-9FF9CBDE34A2}"/>
                </a:ext>
              </a:extLst>
            </p:cNvPr>
            <p:cNvSpPr/>
            <p:nvPr/>
          </p:nvSpPr>
          <p:spPr>
            <a:xfrm>
              <a:off x="5800725" y="1493838"/>
              <a:ext cx="541338" cy="615950"/>
            </a:xfrm>
            <a:custGeom>
              <a:avLst/>
              <a:gdLst>
                <a:gd name="connsiteX0" fmla="*/ 228600 w 540544"/>
                <a:gd name="connsiteY0" fmla="*/ 352425 h 616744"/>
                <a:gd name="connsiteX1" fmla="*/ 169069 w 540544"/>
                <a:gd name="connsiteY1" fmla="*/ 273844 h 616744"/>
                <a:gd name="connsiteX2" fmla="*/ 107156 w 540544"/>
                <a:gd name="connsiteY2" fmla="*/ 188119 h 616744"/>
                <a:gd name="connsiteX3" fmla="*/ 54769 w 540544"/>
                <a:gd name="connsiteY3" fmla="*/ 116681 h 616744"/>
                <a:gd name="connsiteX4" fmla="*/ 14288 w 540544"/>
                <a:gd name="connsiteY4" fmla="*/ 57150 h 616744"/>
                <a:gd name="connsiteX5" fmla="*/ 0 w 540544"/>
                <a:gd name="connsiteY5" fmla="*/ 23812 h 616744"/>
                <a:gd name="connsiteX6" fmla="*/ 0 w 540544"/>
                <a:gd name="connsiteY6" fmla="*/ 11906 h 616744"/>
                <a:gd name="connsiteX7" fmla="*/ 2381 w 540544"/>
                <a:gd name="connsiteY7" fmla="*/ 4762 h 616744"/>
                <a:gd name="connsiteX8" fmla="*/ 11906 w 540544"/>
                <a:gd name="connsiteY8" fmla="*/ 0 h 616744"/>
                <a:gd name="connsiteX9" fmla="*/ 50006 w 540544"/>
                <a:gd name="connsiteY9" fmla="*/ 9525 h 616744"/>
                <a:gd name="connsiteX10" fmla="*/ 128588 w 540544"/>
                <a:gd name="connsiteY10" fmla="*/ 47625 h 616744"/>
                <a:gd name="connsiteX11" fmla="*/ 207169 w 540544"/>
                <a:gd name="connsiteY11" fmla="*/ 92869 h 616744"/>
                <a:gd name="connsiteX12" fmla="*/ 290513 w 540544"/>
                <a:gd name="connsiteY12" fmla="*/ 135731 h 616744"/>
                <a:gd name="connsiteX13" fmla="*/ 376238 w 540544"/>
                <a:gd name="connsiteY13" fmla="*/ 173831 h 616744"/>
                <a:gd name="connsiteX14" fmla="*/ 414338 w 540544"/>
                <a:gd name="connsiteY14" fmla="*/ 190500 h 616744"/>
                <a:gd name="connsiteX15" fmla="*/ 431006 w 540544"/>
                <a:gd name="connsiteY15" fmla="*/ 200025 h 616744"/>
                <a:gd name="connsiteX16" fmla="*/ 452438 w 540544"/>
                <a:gd name="connsiteY16" fmla="*/ 221456 h 616744"/>
                <a:gd name="connsiteX17" fmla="*/ 488156 w 540544"/>
                <a:gd name="connsiteY17" fmla="*/ 271462 h 616744"/>
                <a:gd name="connsiteX18" fmla="*/ 511969 w 540544"/>
                <a:gd name="connsiteY18" fmla="*/ 319087 h 616744"/>
                <a:gd name="connsiteX19" fmla="*/ 528638 w 540544"/>
                <a:gd name="connsiteY19" fmla="*/ 376237 h 616744"/>
                <a:gd name="connsiteX20" fmla="*/ 535781 w 540544"/>
                <a:gd name="connsiteY20" fmla="*/ 414337 h 616744"/>
                <a:gd name="connsiteX21" fmla="*/ 540544 w 540544"/>
                <a:gd name="connsiteY21" fmla="*/ 454819 h 616744"/>
                <a:gd name="connsiteX22" fmla="*/ 533400 w 540544"/>
                <a:gd name="connsiteY22" fmla="*/ 507206 h 616744"/>
                <a:gd name="connsiteX23" fmla="*/ 519113 w 540544"/>
                <a:gd name="connsiteY23" fmla="*/ 545306 h 616744"/>
                <a:gd name="connsiteX24" fmla="*/ 492919 w 540544"/>
                <a:gd name="connsiteY24" fmla="*/ 592931 h 616744"/>
                <a:gd name="connsiteX25" fmla="*/ 478631 w 540544"/>
                <a:gd name="connsiteY25" fmla="*/ 607219 h 616744"/>
                <a:gd name="connsiteX26" fmla="*/ 457200 w 540544"/>
                <a:gd name="connsiteY26" fmla="*/ 616744 h 616744"/>
                <a:gd name="connsiteX27" fmla="*/ 423863 w 540544"/>
                <a:gd name="connsiteY27" fmla="*/ 581025 h 616744"/>
                <a:gd name="connsiteX28" fmla="*/ 371475 w 540544"/>
                <a:gd name="connsiteY28" fmla="*/ 523875 h 616744"/>
                <a:gd name="connsiteX29" fmla="*/ 328613 w 540544"/>
                <a:gd name="connsiteY29" fmla="*/ 476250 h 616744"/>
                <a:gd name="connsiteX30" fmla="*/ 228600 w 540544"/>
                <a:gd name="connsiteY30" fmla="*/ 352425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0544" h="616744">
                  <a:moveTo>
                    <a:pt x="228600" y="352425"/>
                  </a:moveTo>
                  <a:lnTo>
                    <a:pt x="169069" y="273844"/>
                  </a:lnTo>
                  <a:lnTo>
                    <a:pt x="107156" y="188119"/>
                  </a:lnTo>
                  <a:lnTo>
                    <a:pt x="54769" y="116681"/>
                  </a:lnTo>
                  <a:lnTo>
                    <a:pt x="14288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50006" y="9525"/>
                  </a:lnTo>
                  <a:lnTo>
                    <a:pt x="128588" y="47625"/>
                  </a:lnTo>
                  <a:lnTo>
                    <a:pt x="207169" y="92869"/>
                  </a:lnTo>
                  <a:lnTo>
                    <a:pt x="290513" y="135731"/>
                  </a:lnTo>
                  <a:lnTo>
                    <a:pt x="376238" y="173831"/>
                  </a:lnTo>
                  <a:lnTo>
                    <a:pt x="414338" y="190500"/>
                  </a:lnTo>
                  <a:lnTo>
                    <a:pt x="431006" y="200025"/>
                  </a:lnTo>
                  <a:lnTo>
                    <a:pt x="452438" y="221456"/>
                  </a:lnTo>
                  <a:lnTo>
                    <a:pt x="488156" y="271462"/>
                  </a:lnTo>
                  <a:lnTo>
                    <a:pt x="511969" y="319087"/>
                  </a:lnTo>
                  <a:lnTo>
                    <a:pt x="528638" y="376237"/>
                  </a:lnTo>
                  <a:lnTo>
                    <a:pt x="535781" y="414337"/>
                  </a:lnTo>
                  <a:lnTo>
                    <a:pt x="540544" y="454819"/>
                  </a:lnTo>
                  <a:lnTo>
                    <a:pt x="533400" y="507206"/>
                  </a:lnTo>
                  <a:lnTo>
                    <a:pt x="519113" y="545306"/>
                  </a:lnTo>
                  <a:lnTo>
                    <a:pt x="492919" y="592931"/>
                  </a:lnTo>
                  <a:lnTo>
                    <a:pt x="478631" y="607219"/>
                  </a:lnTo>
                  <a:lnTo>
                    <a:pt x="457200" y="616744"/>
                  </a:lnTo>
                  <a:lnTo>
                    <a:pt x="423863" y="581025"/>
                  </a:lnTo>
                  <a:lnTo>
                    <a:pt x="371475" y="523875"/>
                  </a:lnTo>
                  <a:lnTo>
                    <a:pt x="328613" y="476250"/>
                  </a:lnTo>
                  <a:lnTo>
                    <a:pt x="22860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6">
              <a:extLst>
                <a:ext uri="{FF2B5EF4-FFF2-40B4-BE49-F238E27FC236}">
                  <a16:creationId xmlns:a16="http://schemas.microsoft.com/office/drawing/2014/main" id="{704A65DB-90D6-4D6C-9D25-FAB9D09FF54C}"/>
                </a:ext>
              </a:extLst>
            </p:cNvPr>
            <p:cNvSpPr/>
            <p:nvPr/>
          </p:nvSpPr>
          <p:spPr>
            <a:xfrm>
              <a:off x="4278314" y="1712913"/>
              <a:ext cx="708025" cy="488950"/>
            </a:xfrm>
            <a:custGeom>
              <a:avLst/>
              <a:gdLst>
                <a:gd name="connsiteX0" fmla="*/ 300038 w 707232"/>
                <a:gd name="connsiteY0" fmla="*/ 321469 h 490537"/>
                <a:gd name="connsiteX1" fmla="*/ 357188 w 707232"/>
                <a:gd name="connsiteY1" fmla="*/ 361950 h 490537"/>
                <a:gd name="connsiteX2" fmla="*/ 407194 w 707232"/>
                <a:gd name="connsiteY2" fmla="*/ 395287 h 490537"/>
                <a:gd name="connsiteX3" fmla="*/ 459582 w 707232"/>
                <a:gd name="connsiteY3" fmla="*/ 428625 h 490537"/>
                <a:gd name="connsiteX4" fmla="*/ 509588 w 707232"/>
                <a:gd name="connsiteY4" fmla="*/ 457200 h 490537"/>
                <a:gd name="connsiteX5" fmla="*/ 550069 w 707232"/>
                <a:gd name="connsiteY5" fmla="*/ 476250 h 490537"/>
                <a:gd name="connsiteX6" fmla="*/ 585788 w 707232"/>
                <a:gd name="connsiteY6" fmla="*/ 485775 h 490537"/>
                <a:gd name="connsiteX7" fmla="*/ 619125 w 707232"/>
                <a:gd name="connsiteY7" fmla="*/ 490537 h 490537"/>
                <a:gd name="connsiteX8" fmla="*/ 645319 w 707232"/>
                <a:gd name="connsiteY8" fmla="*/ 488156 h 490537"/>
                <a:gd name="connsiteX9" fmla="*/ 666750 w 707232"/>
                <a:gd name="connsiteY9" fmla="*/ 483394 h 490537"/>
                <a:gd name="connsiteX10" fmla="*/ 688182 w 707232"/>
                <a:gd name="connsiteY10" fmla="*/ 469106 h 490537"/>
                <a:gd name="connsiteX11" fmla="*/ 697707 w 707232"/>
                <a:gd name="connsiteY11" fmla="*/ 454819 h 490537"/>
                <a:gd name="connsiteX12" fmla="*/ 707232 w 707232"/>
                <a:gd name="connsiteY12" fmla="*/ 435769 h 490537"/>
                <a:gd name="connsiteX13" fmla="*/ 704850 w 707232"/>
                <a:gd name="connsiteY13" fmla="*/ 397669 h 490537"/>
                <a:gd name="connsiteX14" fmla="*/ 692944 w 707232"/>
                <a:gd name="connsiteY14" fmla="*/ 359569 h 490537"/>
                <a:gd name="connsiteX15" fmla="*/ 676275 w 707232"/>
                <a:gd name="connsiteY15" fmla="*/ 316706 h 490537"/>
                <a:gd name="connsiteX16" fmla="*/ 650082 w 707232"/>
                <a:gd name="connsiteY16" fmla="*/ 269081 h 490537"/>
                <a:gd name="connsiteX17" fmla="*/ 616744 w 707232"/>
                <a:gd name="connsiteY17" fmla="*/ 223837 h 490537"/>
                <a:gd name="connsiteX18" fmla="*/ 578644 w 707232"/>
                <a:gd name="connsiteY18" fmla="*/ 188119 h 490537"/>
                <a:gd name="connsiteX19" fmla="*/ 542925 w 707232"/>
                <a:gd name="connsiteY19" fmla="*/ 159544 h 490537"/>
                <a:gd name="connsiteX20" fmla="*/ 497682 w 707232"/>
                <a:gd name="connsiteY20" fmla="*/ 133350 h 490537"/>
                <a:gd name="connsiteX21" fmla="*/ 459582 w 707232"/>
                <a:gd name="connsiteY21" fmla="*/ 116681 h 490537"/>
                <a:gd name="connsiteX22" fmla="*/ 431007 w 707232"/>
                <a:gd name="connsiteY22" fmla="*/ 111919 h 490537"/>
                <a:gd name="connsiteX23" fmla="*/ 359569 w 707232"/>
                <a:gd name="connsiteY23" fmla="*/ 102394 h 490537"/>
                <a:gd name="connsiteX24" fmla="*/ 261938 w 707232"/>
                <a:gd name="connsiteY24" fmla="*/ 88106 h 490537"/>
                <a:gd name="connsiteX25" fmla="*/ 207169 w 707232"/>
                <a:gd name="connsiteY25" fmla="*/ 73819 h 490537"/>
                <a:gd name="connsiteX26" fmla="*/ 140494 w 707232"/>
                <a:gd name="connsiteY26" fmla="*/ 54769 h 490537"/>
                <a:gd name="connsiteX27" fmla="*/ 80963 w 707232"/>
                <a:gd name="connsiteY27" fmla="*/ 28575 h 490537"/>
                <a:gd name="connsiteX28" fmla="*/ 42863 w 707232"/>
                <a:gd name="connsiteY28" fmla="*/ 7144 h 490537"/>
                <a:gd name="connsiteX29" fmla="*/ 19050 w 707232"/>
                <a:gd name="connsiteY29" fmla="*/ 0 h 490537"/>
                <a:gd name="connsiteX30" fmla="*/ 4763 w 707232"/>
                <a:gd name="connsiteY30" fmla="*/ 0 h 490537"/>
                <a:gd name="connsiteX31" fmla="*/ 0 w 707232"/>
                <a:gd name="connsiteY31" fmla="*/ 4762 h 490537"/>
                <a:gd name="connsiteX32" fmla="*/ 2382 w 707232"/>
                <a:gd name="connsiteY32" fmla="*/ 23812 h 490537"/>
                <a:gd name="connsiteX33" fmla="*/ 21432 w 707232"/>
                <a:gd name="connsiteY33" fmla="*/ 59531 h 490537"/>
                <a:gd name="connsiteX34" fmla="*/ 61913 w 707232"/>
                <a:gd name="connsiteY34" fmla="*/ 104775 h 490537"/>
                <a:gd name="connsiteX35" fmla="*/ 154782 w 707232"/>
                <a:gd name="connsiteY35" fmla="*/ 197644 h 490537"/>
                <a:gd name="connsiteX36" fmla="*/ 233363 w 707232"/>
                <a:gd name="connsiteY36" fmla="*/ 269081 h 490537"/>
                <a:gd name="connsiteX37" fmla="*/ 300038 w 707232"/>
                <a:gd name="connsiteY37" fmla="*/ 321469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7232" h="490537">
                  <a:moveTo>
                    <a:pt x="300038" y="321469"/>
                  </a:moveTo>
                  <a:lnTo>
                    <a:pt x="357188" y="361950"/>
                  </a:lnTo>
                  <a:lnTo>
                    <a:pt x="407194" y="395287"/>
                  </a:lnTo>
                  <a:lnTo>
                    <a:pt x="459582" y="428625"/>
                  </a:lnTo>
                  <a:lnTo>
                    <a:pt x="509588" y="457200"/>
                  </a:lnTo>
                  <a:lnTo>
                    <a:pt x="550069" y="476250"/>
                  </a:lnTo>
                  <a:lnTo>
                    <a:pt x="585788" y="485775"/>
                  </a:lnTo>
                  <a:lnTo>
                    <a:pt x="619125" y="490537"/>
                  </a:lnTo>
                  <a:lnTo>
                    <a:pt x="645319" y="488156"/>
                  </a:lnTo>
                  <a:lnTo>
                    <a:pt x="666750" y="483394"/>
                  </a:lnTo>
                  <a:lnTo>
                    <a:pt x="688182" y="469106"/>
                  </a:lnTo>
                  <a:lnTo>
                    <a:pt x="697707" y="454819"/>
                  </a:lnTo>
                  <a:lnTo>
                    <a:pt x="707232" y="435769"/>
                  </a:lnTo>
                  <a:lnTo>
                    <a:pt x="704850" y="397669"/>
                  </a:lnTo>
                  <a:lnTo>
                    <a:pt x="692944" y="359569"/>
                  </a:lnTo>
                  <a:lnTo>
                    <a:pt x="676275" y="316706"/>
                  </a:lnTo>
                  <a:lnTo>
                    <a:pt x="650082" y="269081"/>
                  </a:lnTo>
                  <a:lnTo>
                    <a:pt x="616744" y="223837"/>
                  </a:lnTo>
                  <a:lnTo>
                    <a:pt x="578644" y="188119"/>
                  </a:lnTo>
                  <a:lnTo>
                    <a:pt x="542925" y="159544"/>
                  </a:lnTo>
                  <a:lnTo>
                    <a:pt x="497682" y="133350"/>
                  </a:lnTo>
                  <a:lnTo>
                    <a:pt x="459582" y="116681"/>
                  </a:lnTo>
                  <a:lnTo>
                    <a:pt x="431007" y="111919"/>
                  </a:lnTo>
                  <a:lnTo>
                    <a:pt x="359569" y="102394"/>
                  </a:lnTo>
                  <a:lnTo>
                    <a:pt x="261938" y="88106"/>
                  </a:lnTo>
                  <a:lnTo>
                    <a:pt x="207169" y="73819"/>
                  </a:lnTo>
                  <a:lnTo>
                    <a:pt x="140494" y="54769"/>
                  </a:lnTo>
                  <a:lnTo>
                    <a:pt x="80963" y="28575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2382" y="23812"/>
                  </a:lnTo>
                  <a:lnTo>
                    <a:pt x="21432" y="59531"/>
                  </a:lnTo>
                  <a:lnTo>
                    <a:pt x="61913" y="104775"/>
                  </a:lnTo>
                  <a:lnTo>
                    <a:pt x="154782" y="197644"/>
                  </a:lnTo>
                  <a:lnTo>
                    <a:pt x="233363" y="269081"/>
                  </a:lnTo>
                  <a:lnTo>
                    <a:pt x="30003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1">
              <a:extLst>
                <a:ext uri="{FF2B5EF4-FFF2-40B4-BE49-F238E27FC236}">
                  <a16:creationId xmlns:a16="http://schemas.microsoft.com/office/drawing/2014/main" id="{7636EFF6-1F3B-4107-A60D-E08A4912C890}"/>
                </a:ext>
              </a:extLst>
            </p:cNvPr>
            <p:cNvSpPr/>
            <p:nvPr/>
          </p:nvSpPr>
          <p:spPr>
            <a:xfrm>
              <a:off x="4025901" y="4705351"/>
              <a:ext cx="4187825" cy="601663"/>
            </a:xfrm>
            <a:custGeom>
              <a:avLst/>
              <a:gdLst>
                <a:gd name="connsiteX0" fmla="*/ 1740419 w 4187884"/>
                <a:gd name="connsiteY0" fmla="*/ 220952 h 601668"/>
                <a:gd name="connsiteX1" fmla="*/ 2117736 w 4187884"/>
                <a:gd name="connsiteY1" fmla="*/ 186959 h 601668"/>
                <a:gd name="connsiteX2" fmla="*/ 2467860 w 4187884"/>
                <a:gd name="connsiteY2" fmla="*/ 156366 h 601668"/>
                <a:gd name="connsiteX3" fmla="*/ 2756797 w 4187884"/>
                <a:gd name="connsiteY3" fmla="*/ 132571 h 601668"/>
                <a:gd name="connsiteX4" fmla="*/ 2987946 w 4187884"/>
                <a:gd name="connsiteY4" fmla="*/ 108776 h 601668"/>
                <a:gd name="connsiteX5" fmla="*/ 3113718 w 4187884"/>
                <a:gd name="connsiteY5" fmla="*/ 108776 h 601668"/>
                <a:gd name="connsiteX6" fmla="*/ 3219095 w 4187884"/>
                <a:gd name="connsiteY6" fmla="*/ 105377 h 601668"/>
                <a:gd name="connsiteX7" fmla="*/ 3310875 w 4187884"/>
                <a:gd name="connsiteY7" fmla="*/ 98578 h 601668"/>
                <a:gd name="connsiteX8" fmla="*/ 3412853 w 4187884"/>
                <a:gd name="connsiteY8" fmla="*/ 88381 h 601668"/>
                <a:gd name="connsiteX9" fmla="*/ 3514831 w 4187884"/>
                <a:gd name="connsiteY9" fmla="*/ 74784 h 601668"/>
                <a:gd name="connsiteX10" fmla="*/ 3657600 w 4187884"/>
                <a:gd name="connsiteY10" fmla="*/ 44190 h 601668"/>
                <a:gd name="connsiteX11" fmla="*/ 3725585 w 4187884"/>
                <a:gd name="connsiteY11" fmla="*/ 27194 h 601668"/>
                <a:gd name="connsiteX12" fmla="*/ 3793570 w 4187884"/>
                <a:gd name="connsiteY12" fmla="*/ 3399 h 601668"/>
                <a:gd name="connsiteX13" fmla="*/ 3813965 w 4187884"/>
                <a:gd name="connsiteY13" fmla="*/ 0 h 601668"/>
                <a:gd name="connsiteX14" fmla="*/ 3919342 w 4187884"/>
                <a:gd name="connsiteY14" fmla="*/ 33993 h 601668"/>
                <a:gd name="connsiteX15" fmla="*/ 4041716 w 4187884"/>
                <a:gd name="connsiteY15" fmla="*/ 84981 h 601668"/>
                <a:gd name="connsiteX16" fmla="*/ 4143693 w 4187884"/>
                <a:gd name="connsiteY16" fmla="*/ 132571 h 601668"/>
                <a:gd name="connsiteX17" fmla="*/ 4160689 w 4187884"/>
                <a:gd name="connsiteY17" fmla="*/ 156366 h 601668"/>
                <a:gd name="connsiteX18" fmla="*/ 4181085 w 4187884"/>
                <a:gd name="connsiteY18" fmla="*/ 197157 h 601668"/>
                <a:gd name="connsiteX19" fmla="*/ 4187884 w 4187884"/>
                <a:gd name="connsiteY19" fmla="*/ 231149 h 601668"/>
                <a:gd name="connsiteX20" fmla="*/ 4181085 w 4187884"/>
                <a:gd name="connsiteY20" fmla="*/ 258343 h 601668"/>
                <a:gd name="connsiteX21" fmla="*/ 4167488 w 4187884"/>
                <a:gd name="connsiteY21" fmla="*/ 275340 h 601668"/>
                <a:gd name="connsiteX22" fmla="*/ 4136895 w 4187884"/>
                <a:gd name="connsiteY22" fmla="*/ 285538 h 601668"/>
                <a:gd name="connsiteX23" fmla="*/ 4075708 w 4187884"/>
                <a:gd name="connsiteY23" fmla="*/ 292336 h 601668"/>
                <a:gd name="connsiteX24" fmla="*/ 3888749 w 4187884"/>
                <a:gd name="connsiteY24" fmla="*/ 282138 h 601668"/>
                <a:gd name="connsiteX25" fmla="*/ 3623607 w 4187884"/>
                <a:gd name="connsiteY25" fmla="*/ 271941 h 601668"/>
                <a:gd name="connsiteX26" fmla="*/ 3385659 w 4187884"/>
                <a:gd name="connsiteY26" fmla="*/ 268541 h 601668"/>
                <a:gd name="connsiteX27" fmla="*/ 3049133 w 4187884"/>
                <a:gd name="connsiteY27" fmla="*/ 268541 h 601668"/>
                <a:gd name="connsiteX28" fmla="*/ 2947155 w 4187884"/>
                <a:gd name="connsiteY28" fmla="*/ 268541 h 601668"/>
                <a:gd name="connsiteX29" fmla="*/ 2743200 w 4187884"/>
                <a:gd name="connsiteY29" fmla="*/ 288937 h 601668"/>
                <a:gd name="connsiteX30" fmla="*/ 2464460 w 4187884"/>
                <a:gd name="connsiteY30" fmla="*/ 302534 h 601668"/>
                <a:gd name="connsiteX31" fmla="*/ 2066747 w 4187884"/>
                <a:gd name="connsiteY31" fmla="*/ 333127 h 601668"/>
                <a:gd name="connsiteX32" fmla="*/ 1747217 w 4187884"/>
                <a:gd name="connsiteY32" fmla="*/ 363720 h 601668"/>
                <a:gd name="connsiteX33" fmla="*/ 1587452 w 4187884"/>
                <a:gd name="connsiteY33" fmla="*/ 380717 h 601668"/>
                <a:gd name="connsiteX34" fmla="*/ 1383497 w 4187884"/>
                <a:gd name="connsiteY34" fmla="*/ 397713 h 601668"/>
                <a:gd name="connsiteX35" fmla="*/ 1179542 w 4187884"/>
                <a:gd name="connsiteY35" fmla="*/ 424907 h 601668"/>
                <a:gd name="connsiteX36" fmla="*/ 1009579 w 4187884"/>
                <a:gd name="connsiteY36" fmla="*/ 452101 h 601668"/>
                <a:gd name="connsiteX37" fmla="*/ 853213 w 4187884"/>
                <a:gd name="connsiteY37" fmla="*/ 486094 h 601668"/>
                <a:gd name="connsiteX38" fmla="*/ 734239 w 4187884"/>
                <a:gd name="connsiteY38" fmla="*/ 513288 h 601668"/>
                <a:gd name="connsiteX39" fmla="*/ 642459 w 4187884"/>
                <a:gd name="connsiteY39" fmla="*/ 540482 h 601668"/>
                <a:gd name="connsiteX40" fmla="*/ 530284 w 4187884"/>
                <a:gd name="connsiteY40" fmla="*/ 577874 h 601668"/>
                <a:gd name="connsiteX41" fmla="*/ 482694 w 4187884"/>
                <a:gd name="connsiteY41" fmla="*/ 598269 h 601668"/>
                <a:gd name="connsiteX42" fmla="*/ 452101 w 4187884"/>
                <a:gd name="connsiteY42" fmla="*/ 601668 h 601668"/>
                <a:gd name="connsiteX43" fmla="*/ 390914 w 4187884"/>
                <a:gd name="connsiteY43" fmla="*/ 591471 h 601668"/>
                <a:gd name="connsiteX44" fmla="*/ 319530 w 4187884"/>
                <a:gd name="connsiteY44" fmla="*/ 571075 h 601668"/>
                <a:gd name="connsiteX45" fmla="*/ 254944 w 4187884"/>
                <a:gd name="connsiteY45" fmla="*/ 533683 h 601668"/>
                <a:gd name="connsiteX46" fmla="*/ 200556 w 4187884"/>
                <a:gd name="connsiteY46" fmla="*/ 486094 h 601668"/>
                <a:gd name="connsiteX47" fmla="*/ 125772 w 4187884"/>
                <a:gd name="connsiteY47" fmla="*/ 411310 h 601668"/>
                <a:gd name="connsiteX48" fmla="*/ 71384 w 4187884"/>
                <a:gd name="connsiteY48" fmla="*/ 356922 h 601668"/>
                <a:gd name="connsiteX49" fmla="*/ 37391 w 4187884"/>
                <a:gd name="connsiteY49" fmla="*/ 312732 h 601668"/>
                <a:gd name="connsiteX50" fmla="*/ 13597 w 4187884"/>
                <a:gd name="connsiteY50" fmla="*/ 268541 h 601668"/>
                <a:gd name="connsiteX51" fmla="*/ 3399 w 4187884"/>
                <a:gd name="connsiteY51" fmla="*/ 237948 h 601668"/>
                <a:gd name="connsiteX52" fmla="*/ 0 w 4187884"/>
                <a:gd name="connsiteY52" fmla="*/ 214153 h 601668"/>
                <a:gd name="connsiteX53" fmla="*/ 0 w 4187884"/>
                <a:gd name="connsiteY53" fmla="*/ 197157 h 601668"/>
                <a:gd name="connsiteX54" fmla="*/ 10197 w 4187884"/>
                <a:gd name="connsiteY54" fmla="*/ 190358 h 601668"/>
                <a:gd name="connsiteX55" fmla="*/ 78182 w 4187884"/>
                <a:gd name="connsiteY55" fmla="*/ 220952 h 601668"/>
                <a:gd name="connsiteX56" fmla="*/ 149567 w 4187884"/>
                <a:gd name="connsiteY56" fmla="*/ 254944 h 601668"/>
                <a:gd name="connsiteX57" fmla="*/ 220951 w 4187884"/>
                <a:gd name="connsiteY57" fmla="*/ 282138 h 601668"/>
                <a:gd name="connsiteX58" fmla="*/ 292336 w 4187884"/>
                <a:gd name="connsiteY58" fmla="*/ 299135 h 601668"/>
                <a:gd name="connsiteX59" fmla="*/ 384116 w 4187884"/>
                <a:gd name="connsiteY59" fmla="*/ 305933 h 601668"/>
                <a:gd name="connsiteX60" fmla="*/ 503089 w 4187884"/>
                <a:gd name="connsiteY60" fmla="*/ 312732 h 601668"/>
                <a:gd name="connsiteX61" fmla="*/ 666254 w 4187884"/>
                <a:gd name="connsiteY61" fmla="*/ 305933 h 601668"/>
                <a:gd name="connsiteX62" fmla="*/ 894004 w 4187884"/>
                <a:gd name="connsiteY62" fmla="*/ 292336 h 601668"/>
                <a:gd name="connsiteX63" fmla="*/ 1247527 w 4187884"/>
                <a:gd name="connsiteY63" fmla="*/ 265142 h 601668"/>
                <a:gd name="connsiteX64" fmla="*/ 1740419 w 4187884"/>
                <a:gd name="connsiteY64" fmla="*/ 220952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87884" h="601668">
                  <a:moveTo>
                    <a:pt x="1740419" y="220952"/>
                  </a:moveTo>
                  <a:lnTo>
                    <a:pt x="2117736" y="186959"/>
                  </a:lnTo>
                  <a:lnTo>
                    <a:pt x="2467860" y="156366"/>
                  </a:lnTo>
                  <a:lnTo>
                    <a:pt x="2756797" y="132571"/>
                  </a:lnTo>
                  <a:lnTo>
                    <a:pt x="2987946" y="108776"/>
                  </a:lnTo>
                  <a:lnTo>
                    <a:pt x="3113718" y="108776"/>
                  </a:lnTo>
                  <a:lnTo>
                    <a:pt x="3219095" y="105377"/>
                  </a:lnTo>
                  <a:lnTo>
                    <a:pt x="3310875" y="98578"/>
                  </a:lnTo>
                  <a:lnTo>
                    <a:pt x="3412853" y="88381"/>
                  </a:lnTo>
                  <a:lnTo>
                    <a:pt x="3514831" y="74784"/>
                  </a:lnTo>
                  <a:lnTo>
                    <a:pt x="3657600" y="44190"/>
                  </a:lnTo>
                  <a:lnTo>
                    <a:pt x="3725585" y="27194"/>
                  </a:lnTo>
                  <a:lnTo>
                    <a:pt x="3793570" y="3399"/>
                  </a:lnTo>
                  <a:lnTo>
                    <a:pt x="3813965" y="0"/>
                  </a:lnTo>
                  <a:lnTo>
                    <a:pt x="3919342" y="33993"/>
                  </a:lnTo>
                  <a:lnTo>
                    <a:pt x="4041716" y="84981"/>
                  </a:lnTo>
                  <a:lnTo>
                    <a:pt x="4143693" y="132571"/>
                  </a:lnTo>
                  <a:lnTo>
                    <a:pt x="4160689" y="156366"/>
                  </a:lnTo>
                  <a:lnTo>
                    <a:pt x="4181085" y="197157"/>
                  </a:lnTo>
                  <a:lnTo>
                    <a:pt x="4187884" y="231149"/>
                  </a:lnTo>
                  <a:lnTo>
                    <a:pt x="4181085" y="258343"/>
                  </a:lnTo>
                  <a:lnTo>
                    <a:pt x="4167488" y="275340"/>
                  </a:lnTo>
                  <a:lnTo>
                    <a:pt x="4136895" y="285538"/>
                  </a:lnTo>
                  <a:lnTo>
                    <a:pt x="4075708" y="292336"/>
                  </a:lnTo>
                  <a:lnTo>
                    <a:pt x="3888749" y="282138"/>
                  </a:lnTo>
                  <a:lnTo>
                    <a:pt x="3623607" y="271941"/>
                  </a:lnTo>
                  <a:lnTo>
                    <a:pt x="3385659" y="268541"/>
                  </a:lnTo>
                  <a:lnTo>
                    <a:pt x="3049133" y="268541"/>
                  </a:lnTo>
                  <a:lnTo>
                    <a:pt x="2947155" y="268541"/>
                  </a:lnTo>
                  <a:lnTo>
                    <a:pt x="2743200" y="288937"/>
                  </a:lnTo>
                  <a:lnTo>
                    <a:pt x="2464460" y="302534"/>
                  </a:lnTo>
                  <a:lnTo>
                    <a:pt x="2066747" y="333127"/>
                  </a:lnTo>
                  <a:lnTo>
                    <a:pt x="1747217" y="363720"/>
                  </a:lnTo>
                  <a:lnTo>
                    <a:pt x="1587452" y="380717"/>
                  </a:lnTo>
                  <a:lnTo>
                    <a:pt x="1383497" y="397713"/>
                  </a:lnTo>
                  <a:lnTo>
                    <a:pt x="1179542" y="424907"/>
                  </a:lnTo>
                  <a:lnTo>
                    <a:pt x="1009579" y="452101"/>
                  </a:lnTo>
                  <a:lnTo>
                    <a:pt x="853213" y="486094"/>
                  </a:lnTo>
                  <a:lnTo>
                    <a:pt x="734239" y="513288"/>
                  </a:lnTo>
                  <a:lnTo>
                    <a:pt x="642459" y="540482"/>
                  </a:lnTo>
                  <a:lnTo>
                    <a:pt x="530284" y="577874"/>
                  </a:lnTo>
                  <a:lnTo>
                    <a:pt x="482694" y="598269"/>
                  </a:lnTo>
                  <a:lnTo>
                    <a:pt x="452101" y="601668"/>
                  </a:lnTo>
                  <a:lnTo>
                    <a:pt x="390914" y="591471"/>
                  </a:lnTo>
                  <a:lnTo>
                    <a:pt x="319530" y="571075"/>
                  </a:lnTo>
                  <a:lnTo>
                    <a:pt x="254944" y="533683"/>
                  </a:lnTo>
                  <a:lnTo>
                    <a:pt x="200556" y="486094"/>
                  </a:lnTo>
                  <a:lnTo>
                    <a:pt x="125772" y="411310"/>
                  </a:lnTo>
                  <a:lnTo>
                    <a:pt x="71384" y="356922"/>
                  </a:lnTo>
                  <a:lnTo>
                    <a:pt x="37391" y="312732"/>
                  </a:lnTo>
                  <a:lnTo>
                    <a:pt x="13597" y="268541"/>
                  </a:lnTo>
                  <a:lnTo>
                    <a:pt x="3399" y="237948"/>
                  </a:lnTo>
                  <a:lnTo>
                    <a:pt x="0" y="214153"/>
                  </a:lnTo>
                  <a:lnTo>
                    <a:pt x="0" y="197157"/>
                  </a:lnTo>
                  <a:lnTo>
                    <a:pt x="10197" y="190358"/>
                  </a:lnTo>
                  <a:lnTo>
                    <a:pt x="78182" y="220952"/>
                  </a:lnTo>
                  <a:lnTo>
                    <a:pt x="149567" y="254944"/>
                  </a:lnTo>
                  <a:lnTo>
                    <a:pt x="220951" y="282138"/>
                  </a:lnTo>
                  <a:lnTo>
                    <a:pt x="292336" y="299135"/>
                  </a:lnTo>
                  <a:lnTo>
                    <a:pt x="384116" y="305933"/>
                  </a:lnTo>
                  <a:lnTo>
                    <a:pt x="503089" y="312732"/>
                  </a:lnTo>
                  <a:lnTo>
                    <a:pt x="666254" y="305933"/>
                  </a:lnTo>
                  <a:lnTo>
                    <a:pt x="894004" y="292336"/>
                  </a:lnTo>
                  <a:lnTo>
                    <a:pt x="1247527" y="265142"/>
                  </a:lnTo>
                  <a:lnTo>
                    <a:pt x="1740419" y="2209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69D303B1-1FBD-4AF9-B045-00306AF681F4}"/>
                </a:ext>
              </a:extLst>
            </p:cNvPr>
            <p:cNvSpPr/>
            <p:nvPr/>
          </p:nvSpPr>
          <p:spPr>
            <a:xfrm>
              <a:off x="6738939" y="1400175"/>
              <a:ext cx="657225" cy="744538"/>
            </a:xfrm>
            <a:custGeom>
              <a:avLst/>
              <a:gdLst>
                <a:gd name="connsiteX0" fmla="*/ 238125 w 657225"/>
                <a:gd name="connsiteY0" fmla="*/ 392906 h 745331"/>
                <a:gd name="connsiteX1" fmla="*/ 283368 w 657225"/>
                <a:gd name="connsiteY1" fmla="*/ 328613 h 745331"/>
                <a:gd name="connsiteX2" fmla="*/ 321468 w 657225"/>
                <a:gd name="connsiteY2" fmla="*/ 269081 h 745331"/>
                <a:gd name="connsiteX3" fmla="*/ 333375 w 657225"/>
                <a:gd name="connsiteY3" fmla="*/ 242888 h 745331"/>
                <a:gd name="connsiteX4" fmla="*/ 335756 w 657225"/>
                <a:gd name="connsiteY4" fmla="*/ 219075 h 745331"/>
                <a:gd name="connsiteX5" fmla="*/ 333375 w 657225"/>
                <a:gd name="connsiteY5" fmla="*/ 185738 h 745331"/>
                <a:gd name="connsiteX6" fmla="*/ 326231 w 657225"/>
                <a:gd name="connsiteY6" fmla="*/ 150019 h 745331"/>
                <a:gd name="connsiteX7" fmla="*/ 319087 w 657225"/>
                <a:gd name="connsiteY7" fmla="*/ 128588 h 745331"/>
                <a:gd name="connsiteX8" fmla="*/ 304800 w 657225"/>
                <a:gd name="connsiteY8" fmla="*/ 104775 h 745331"/>
                <a:gd name="connsiteX9" fmla="*/ 283368 w 657225"/>
                <a:gd name="connsiteY9" fmla="*/ 80963 h 745331"/>
                <a:gd name="connsiteX10" fmla="*/ 264318 w 657225"/>
                <a:gd name="connsiteY10" fmla="*/ 64294 h 745331"/>
                <a:gd name="connsiteX11" fmla="*/ 242887 w 657225"/>
                <a:gd name="connsiteY11" fmla="*/ 42863 h 745331"/>
                <a:gd name="connsiteX12" fmla="*/ 235743 w 657225"/>
                <a:gd name="connsiteY12" fmla="*/ 21431 h 745331"/>
                <a:gd name="connsiteX13" fmla="*/ 240506 w 657225"/>
                <a:gd name="connsiteY13" fmla="*/ 9525 h 745331"/>
                <a:gd name="connsiteX14" fmla="*/ 250031 w 657225"/>
                <a:gd name="connsiteY14" fmla="*/ 2381 h 745331"/>
                <a:gd name="connsiteX15" fmla="*/ 290512 w 657225"/>
                <a:gd name="connsiteY15" fmla="*/ 0 h 745331"/>
                <a:gd name="connsiteX16" fmla="*/ 369093 w 657225"/>
                <a:gd name="connsiteY16" fmla="*/ 9525 h 745331"/>
                <a:gd name="connsiteX17" fmla="*/ 440531 w 657225"/>
                <a:gd name="connsiteY17" fmla="*/ 28575 h 745331"/>
                <a:gd name="connsiteX18" fmla="*/ 497681 w 657225"/>
                <a:gd name="connsiteY18" fmla="*/ 52388 h 745331"/>
                <a:gd name="connsiteX19" fmla="*/ 552450 w 657225"/>
                <a:gd name="connsiteY19" fmla="*/ 85725 h 745331"/>
                <a:gd name="connsiteX20" fmla="*/ 604837 w 657225"/>
                <a:gd name="connsiteY20" fmla="*/ 128588 h 745331"/>
                <a:gd name="connsiteX21" fmla="*/ 628650 w 657225"/>
                <a:gd name="connsiteY21" fmla="*/ 154781 h 745331"/>
                <a:gd name="connsiteX22" fmla="*/ 650081 w 657225"/>
                <a:gd name="connsiteY22" fmla="*/ 183356 h 745331"/>
                <a:gd name="connsiteX23" fmla="*/ 657225 w 657225"/>
                <a:gd name="connsiteY23" fmla="*/ 211931 h 745331"/>
                <a:gd name="connsiteX24" fmla="*/ 657225 w 657225"/>
                <a:gd name="connsiteY24" fmla="*/ 235744 h 745331"/>
                <a:gd name="connsiteX25" fmla="*/ 650081 w 657225"/>
                <a:gd name="connsiteY25" fmla="*/ 259556 h 745331"/>
                <a:gd name="connsiteX26" fmla="*/ 631031 w 657225"/>
                <a:gd name="connsiteY26" fmla="*/ 283369 h 745331"/>
                <a:gd name="connsiteX27" fmla="*/ 604837 w 657225"/>
                <a:gd name="connsiteY27" fmla="*/ 297656 h 745331"/>
                <a:gd name="connsiteX28" fmla="*/ 576262 w 657225"/>
                <a:gd name="connsiteY28" fmla="*/ 309563 h 745331"/>
                <a:gd name="connsiteX29" fmla="*/ 502443 w 657225"/>
                <a:gd name="connsiteY29" fmla="*/ 371475 h 745331"/>
                <a:gd name="connsiteX30" fmla="*/ 364331 w 657225"/>
                <a:gd name="connsiteY30" fmla="*/ 495300 h 745331"/>
                <a:gd name="connsiteX31" fmla="*/ 207168 w 657225"/>
                <a:gd name="connsiteY31" fmla="*/ 635794 h 745331"/>
                <a:gd name="connsiteX32" fmla="*/ 90487 w 657225"/>
                <a:gd name="connsiteY32" fmla="*/ 745331 h 745331"/>
                <a:gd name="connsiteX33" fmla="*/ 0 w 657225"/>
                <a:gd name="connsiteY33" fmla="*/ 745331 h 745331"/>
                <a:gd name="connsiteX34" fmla="*/ 52387 w 657225"/>
                <a:gd name="connsiteY34" fmla="*/ 631031 h 745331"/>
                <a:gd name="connsiteX35" fmla="*/ 130968 w 657225"/>
                <a:gd name="connsiteY35" fmla="*/ 535781 h 745331"/>
                <a:gd name="connsiteX36" fmla="*/ 238125 w 657225"/>
                <a:gd name="connsiteY36" fmla="*/ 39290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7225" h="745331">
                  <a:moveTo>
                    <a:pt x="238125" y="392906"/>
                  </a:moveTo>
                  <a:lnTo>
                    <a:pt x="283368" y="328613"/>
                  </a:lnTo>
                  <a:lnTo>
                    <a:pt x="321468" y="269081"/>
                  </a:lnTo>
                  <a:lnTo>
                    <a:pt x="333375" y="242888"/>
                  </a:lnTo>
                  <a:lnTo>
                    <a:pt x="335756" y="219075"/>
                  </a:lnTo>
                  <a:lnTo>
                    <a:pt x="333375" y="185738"/>
                  </a:lnTo>
                  <a:lnTo>
                    <a:pt x="326231" y="150019"/>
                  </a:lnTo>
                  <a:lnTo>
                    <a:pt x="319087" y="128588"/>
                  </a:lnTo>
                  <a:lnTo>
                    <a:pt x="304800" y="104775"/>
                  </a:lnTo>
                  <a:lnTo>
                    <a:pt x="283368" y="80963"/>
                  </a:lnTo>
                  <a:lnTo>
                    <a:pt x="264318" y="64294"/>
                  </a:lnTo>
                  <a:lnTo>
                    <a:pt x="242887" y="42863"/>
                  </a:lnTo>
                  <a:lnTo>
                    <a:pt x="235743" y="21431"/>
                  </a:lnTo>
                  <a:lnTo>
                    <a:pt x="240506" y="9525"/>
                  </a:lnTo>
                  <a:lnTo>
                    <a:pt x="250031" y="2381"/>
                  </a:lnTo>
                  <a:lnTo>
                    <a:pt x="290512" y="0"/>
                  </a:lnTo>
                  <a:lnTo>
                    <a:pt x="369093" y="9525"/>
                  </a:lnTo>
                  <a:lnTo>
                    <a:pt x="440531" y="28575"/>
                  </a:lnTo>
                  <a:lnTo>
                    <a:pt x="497681" y="52388"/>
                  </a:lnTo>
                  <a:lnTo>
                    <a:pt x="552450" y="85725"/>
                  </a:lnTo>
                  <a:lnTo>
                    <a:pt x="604837" y="128588"/>
                  </a:lnTo>
                  <a:lnTo>
                    <a:pt x="628650" y="154781"/>
                  </a:lnTo>
                  <a:lnTo>
                    <a:pt x="650081" y="183356"/>
                  </a:lnTo>
                  <a:lnTo>
                    <a:pt x="657225" y="211931"/>
                  </a:lnTo>
                  <a:lnTo>
                    <a:pt x="657225" y="235744"/>
                  </a:lnTo>
                  <a:lnTo>
                    <a:pt x="650081" y="259556"/>
                  </a:lnTo>
                  <a:lnTo>
                    <a:pt x="631031" y="283369"/>
                  </a:lnTo>
                  <a:lnTo>
                    <a:pt x="604837" y="297656"/>
                  </a:lnTo>
                  <a:lnTo>
                    <a:pt x="576262" y="309563"/>
                  </a:lnTo>
                  <a:lnTo>
                    <a:pt x="502443" y="371475"/>
                  </a:lnTo>
                  <a:lnTo>
                    <a:pt x="364331" y="495300"/>
                  </a:lnTo>
                  <a:lnTo>
                    <a:pt x="207168" y="635794"/>
                  </a:lnTo>
                  <a:lnTo>
                    <a:pt x="90487" y="745331"/>
                  </a:lnTo>
                  <a:lnTo>
                    <a:pt x="0" y="745331"/>
                  </a:lnTo>
                  <a:lnTo>
                    <a:pt x="52387" y="631031"/>
                  </a:lnTo>
                  <a:lnTo>
                    <a:pt x="130968" y="535781"/>
                  </a:lnTo>
                  <a:lnTo>
                    <a:pt x="238125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97BFBEE2-24E8-45A3-B0D2-0F9FC68C5FFB}"/>
                </a:ext>
              </a:extLst>
            </p:cNvPr>
            <p:cNvSpPr/>
            <p:nvPr/>
          </p:nvSpPr>
          <p:spPr>
            <a:xfrm>
              <a:off x="5418139" y="1951038"/>
              <a:ext cx="2420937" cy="392112"/>
            </a:xfrm>
            <a:custGeom>
              <a:avLst/>
              <a:gdLst>
                <a:gd name="connsiteX0" fmla="*/ 1023937 w 2421731"/>
                <a:gd name="connsiteY0" fmla="*/ 128587 h 392906"/>
                <a:gd name="connsiteX1" fmla="*/ 885825 w 2421731"/>
                <a:gd name="connsiteY1" fmla="*/ 140494 h 392906"/>
                <a:gd name="connsiteX2" fmla="*/ 833437 w 2421731"/>
                <a:gd name="connsiteY2" fmla="*/ 140494 h 392906"/>
                <a:gd name="connsiteX3" fmla="*/ 707231 w 2421731"/>
                <a:gd name="connsiteY3" fmla="*/ 161925 h 392906"/>
                <a:gd name="connsiteX4" fmla="*/ 564356 w 2421731"/>
                <a:gd name="connsiteY4" fmla="*/ 185737 h 392906"/>
                <a:gd name="connsiteX5" fmla="*/ 442912 w 2421731"/>
                <a:gd name="connsiteY5" fmla="*/ 202406 h 392906"/>
                <a:gd name="connsiteX6" fmla="*/ 378619 w 2421731"/>
                <a:gd name="connsiteY6" fmla="*/ 209550 h 392906"/>
                <a:gd name="connsiteX7" fmla="*/ 328612 w 2421731"/>
                <a:gd name="connsiteY7" fmla="*/ 211931 h 392906"/>
                <a:gd name="connsiteX8" fmla="*/ 278606 w 2421731"/>
                <a:gd name="connsiteY8" fmla="*/ 211931 h 392906"/>
                <a:gd name="connsiteX9" fmla="*/ 230981 w 2421731"/>
                <a:gd name="connsiteY9" fmla="*/ 207169 h 392906"/>
                <a:gd name="connsiteX10" fmla="*/ 183356 w 2421731"/>
                <a:gd name="connsiteY10" fmla="*/ 202406 h 392906"/>
                <a:gd name="connsiteX11" fmla="*/ 121444 w 2421731"/>
                <a:gd name="connsiteY11" fmla="*/ 185737 h 392906"/>
                <a:gd name="connsiteX12" fmla="*/ 73819 w 2421731"/>
                <a:gd name="connsiteY12" fmla="*/ 166687 h 392906"/>
                <a:gd name="connsiteX13" fmla="*/ 40481 w 2421731"/>
                <a:gd name="connsiteY13" fmla="*/ 147637 h 392906"/>
                <a:gd name="connsiteX14" fmla="*/ 16669 w 2421731"/>
                <a:gd name="connsiteY14" fmla="*/ 135731 h 392906"/>
                <a:gd name="connsiteX15" fmla="*/ 4762 w 2421731"/>
                <a:gd name="connsiteY15" fmla="*/ 140494 h 392906"/>
                <a:gd name="connsiteX16" fmla="*/ 0 w 2421731"/>
                <a:gd name="connsiteY16" fmla="*/ 157162 h 392906"/>
                <a:gd name="connsiteX17" fmla="*/ 9525 w 2421731"/>
                <a:gd name="connsiteY17" fmla="*/ 183356 h 392906"/>
                <a:gd name="connsiteX18" fmla="*/ 33337 w 2421731"/>
                <a:gd name="connsiteY18" fmla="*/ 219075 h 392906"/>
                <a:gd name="connsiteX19" fmla="*/ 78581 w 2421731"/>
                <a:gd name="connsiteY19" fmla="*/ 259556 h 392906"/>
                <a:gd name="connsiteX20" fmla="*/ 140494 w 2421731"/>
                <a:gd name="connsiteY20" fmla="*/ 309562 h 392906"/>
                <a:gd name="connsiteX21" fmla="*/ 192881 w 2421731"/>
                <a:gd name="connsiteY21" fmla="*/ 345281 h 392906"/>
                <a:gd name="connsiteX22" fmla="*/ 221456 w 2421731"/>
                <a:gd name="connsiteY22" fmla="*/ 361950 h 392906"/>
                <a:gd name="connsiteX23" fmla="*/ 257175 w 2421731"/>
                <a:gd name="connsiteY23" fmla="*/ 378619 h 392906"/>
                <a:gd name="connsiteX24" fmla="*/ 295275 w 2421731"/>
                <a:gd name="connsiteY24" fmla="*/ 388144 h 392906"/>
                <a:gd name="connsiteX25" fmla="*/ 342900 w 2421731"/>
                <a:gd name="connsiteY25" fmla="*/ 392906 h 392906"/>
                <a:gd name="connsiteX26" fmla="*/ 392906 w 2421731"/>
                <a:gd name="connsiteY26" fmla="*/ 390525 h 392906"/>
                <a:gd name="connsiteX27" fmla="*/ 481012 w 2421731"/>
                <a:gd name="connsiteY27" fmla="*/ 378619 h 392906"/>
                <a:gd name="connsiteX28" fmla="*/ 583406 w 2421731"/>
                <a:gd name="connsiteY28" fmla="*/ 352425 h 392906"/>
                <a:gd name="connsiteX29" fmla="*/ 657225 w 2421731"/>
                <a:gd name="connsiteY29" fmla="*/ 335756 h 392906"/>
                <a:gd name="connsiteX30" fmla="*/ 735806 w 2421731"/>
                <a:gd name="connsiteY30" fmla="*/ 316706 h 392906"/>
                <a:gd name="connsiteX31" fmla="*/ 876300 w 2421731"/>
                <a:gd name="connsiteY31" fmla="*/ 295275 h 392906"/>
                <a:gd name="connsiteX32" fmla="*/ 1040606 w 2421731"/>
                <a:gd name="connsiteY32" fmla="*/ 276225 h 392906"/>
                <a:gd name="connsiteX33" fmla="*/ 1290637 w 2421731"/>
                <a:gd name="connsiteY33" fmla="*/ 250031 h 392906"/>
                <a:gd name="connsiteX34" fmla="*/ 1488281 w 2421731"/>
                <a:gd name="connsiteY34" fmla="*/ 235744 h 392906"/>
                <a:gd name="connsiteX35" fmla="*/ 1735931 w 2421731"/>
                <a:gd name="connsiteY35" fmla="*/ 221456 h 392906"/>
                <a:gd name="connsiteX36" fmla="*/ 1857375 w 2421731"/>
                <a:gd name="connsiteY36" fmla="*/ 221456 h 392906"/>
                <a:gd name="connsiteX37" fmla="*/ 2009775 w 2421731"/>
                <a:gd name="connsiteY37" fmla="*/ 228600 h 392906"/>
                <a:gd name="connsiteX38" fmla="*/ 2100262 w 2421731"/>
                <a:gd name="connsiteY38" fmla="*/ 233362 h 392906"/>
                <a:gd name="connsiteX39" fmla="*/ 2200275 w 2421731"/>
                <a:gd name="connsiteY39" fmla="*/ 233362 h 392906"/>
                <a:gd name="connsiteX40" fmla="*/ 2264569 w 2421731"/>
                <a:gd name="connsiteY40" fmla="*/ 228600 h 392906"/>
                <a:gd name="connsiteX41" fmla="*/ 2343150 w 2421731"/>
                <a:gd name="connsiteY41" fmla="*/ 216694 h 392906"/>
                <a:gd name="connsiteX42" fmla="*/ 2381250 w 2421731"/>
                <a:gd name="connsiteY42" fmla="*/ 204787 h 392906"/>
                <a:gd name="connsiteX43" fmla="*/ 2405062 w 2421731"/>
                <a:gd name="connsiteY43" fmla="*/ 192881 h 392906"/>
                <a:gd name="connsiteX44" fmla="*/ 2419350 w 2421731"/>
                <a:gd name="connsiteY44" fmla="*/ 173831 h 392906"/>
                <a:gd name="connsiteX45" fmla="*/ 2421731 w 2421731"/>
                <a:gd name="connsiteY45" fmla="*/ 159544 h 392906"/>
                <a:gd name="connsiteX46" fmla="*/ 2416969 w 2421731"/>
                <a:gd name="connsiteY46" fmla="*/ 142875 h 392906"/>
                <a:gd name="connsiteX47" fmla="*/ 2405062 w 2421731"/>
                <a:gd name="connsiteY47" fmla="*/ 123825 h 392906"/>
                <a:gd name="connsiteX48" fmla="*/ 2381250 w 2421731"/>
                <a:gd name="connsiteY48" fmla="*/ 100012 h 392906"/>
                <a:gd name="connsiteX49" fmla="*/ 2343150 w 2421731"/>
                <a:gd name="connsiteY49" fmla="*/ 71437 h 392906"/>
                <a:gd name="connsiteX50" fmla="*/ 2302669 w 2421731"/>
                <a:gd name="connsiteY50" fmla="*/ 45244 h 392906"/>
                <a:gd name="connsiteX51" fmla="*/ 2252662 w 2421731"/>
                <a:gd name="connsiteY51" fmla="*/ 19050 h 392906"/>
                <a:gd name="connsiteX52" fmla="*/ 2202656 w 2421731"/>
                <a:gd name="connsiteY52" fmla="*/ 2381 h 392906"/>
                <a:gd name="connsiteX53" fmla="*/ 2162175 w 2421731"/>
                <a:gd name="connsiteY53" fmla="*/ 0 h 392906"/>
                <a:gd name="connsiteX54" fmla="*/ 2131219 w 2421731"/>
                <a:gd name="connsiteY54" fmla="*/ 4762 h 392906"/>
                <a:gd name="connsiteX55" fmla="*/ 2076450 w 2421731"/>
                <a:gd name="connsiteY55" fmla="*/ 21431 h 392906"/>
                <a:gd name="connsiteX56" fmla="*/ 1981200 w 2421731"/>
                <a:gd name="connsiteY56" fmla="*/ 47625 h 392906"/>
                <a:gd name="connsiteX57" fmla="*/ 1928812 w 2421731"/>
                <a:gd name="connsiteY57" fmla="*/ 57150 h 392906"/>
                <a:gd name="connsiteX58" fmla="*/ 1750219 w 2421731"/>
                <a:gd name="connsiteY58" fmla="*/ 78581 h 392906"/>
                <a:gd name="connsiteX59" fmla="*/ 1614487 w 2421731"/>
                <a:gd name="connsiteY59" fmla="*/ 88106 h 392906"/>
                <a:gd name="connsiteX60" fmla="*/ 1471612 w 2421731"/>
                <a:gd name="connsiteY60" fmla="*/ 95250 h 392906"/>
                <a:gd name="connsiteX61" fmla="*/ 1381125 w 2421731"/>
                <a:gd name="connsiteY61" fmla="*/ 92869 h 392906"/>
                <a:gd name="connsiteX62" fmla="*/ 1207294 w 2421731"/>
                <a:gd name="connsiteY62" fmla="*/ 109537 h 392906"/>
                <a:gd name="connsiteX63" fmla="*/ 1023937 w 2421731"/>
                <a:gd name="connsiteY63" fmla="*/ 1285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1731" h="392906">
                  <a:moveTo>
                    <a:pt x="1023937" y="128587"/>
                  </a:moveTo>
                  <a:lnTo>
                    <a:pt x="885825" y="140494"/>
                  </a:lnTo>
                  <a:lnTo>
                    <a:pt x="833437" y="140494"/>
                  </a:lnTo>
                  <a:lnTo>
                    <a:pt x="707231" y="161925"/>
                  </a:lnTo>
                  <a:lnTo>
                    <a:pt x="564356" y="185737"/>
                  </a:lnTo>
                  <a:lnTo>
                    <a:pt x="442912" y="202406"/>
                  </a:lnTo>
                  <a:lnTo>
                    <a:pt x="378619" y="209550"/>
                  </a:lnTo>
                  <a:lnTo>
                    <a:pt x="328612" y="211931"/>
                  </a:lnTo>
                  <a:lnTo>
                    <a:pt x="278606" y="211931"/>
                  </a:lnTo>
                  <a:lnTo>
                    <a:pt x="230981" y="207169"/>
                  </a:lnTo>
                  <a:lnTo>
                    <a:pt x="183356" y="202406"/>
                  </a:lnTo>
                  <a:lnTo>
                    <a:pt x="121444" y="185737"/>
                  </a:lnTo>
                  <a:lnTo>
                    <a:pt x="73819" y="166687"/>
                  </a:lnTo>
                  <a:lnTo>
                    <a:pt x="40481" y="147637"/>
                  </a:lnTo>
                  <a:lnTo>
                    <a:pt x="16669" y="135731"/>
                  </a:lnTo>
                  <a:lnTo>
                    <a:pt x="4762" y="140494"/>
                  </a:lnTo>
                  <a:lnTo>
                    <a:pt x="0" y="157162"/>
                  </a:lnTo>
                  <a:lnTo>
                    <a:pt x="9525" y="183356"/>
                  </a:lnTo>
                  <a:lnTo>
                    <a:pt x="33337" y="219075"/>
                  </a:lnTo>
                  <a:lnTo>
                    <a:pt x="78581" y="259556"/>
                  </a:lnTo>
                  <a:lnTo>
                    <a:pt x="140494" y="309562"/>
                  </a:lnTo>
                  <a:lnTo>
                    <a:pt x="192881" y="345281"/>
                  </a:lnTo>
                  <a:lnTo>
                    <a:pt x="221456" y="361950"/>
                  </a:lnTo>
                  <a:lnTo>
                    <a:pt x="257175" y="378619"/>
                  </a:lnTo>
                  <a:lnTo>
                    <a:pt x="295275" y="388144"/>
                  </a:lnTo>
                  <a:lnTo>
                    <a:pt x="342900" y="392906"/>
                  </a:lnTo>
                  <a:lnTo>
                    <a:pt x="392906" y="390525"/>
                  </a:lnTo>
                  <a:lnTo>
                    <a:pt x="481012" y="378619"/>
                  </a:lnTo>
                  <a:lnTo>
                    <a:pt x="583406" y="352425"/>
                  </a:lnTo>
                  <a:lnTo>
                    <a:pt x="657225" y="335756"/>
                  </a:lnTo>
                  <a:lnTo>
                    <a:pt x="735806" y="316706"/>
                  </a:lnTo>
                  <a:lnTo>
                    <a:pt x="876300" y="295275"/>
                  </a:lnTo>
                  <a:lnTo>
                    <a:pt x="1040606" y="276225"/>
                  </a:lnTo>
                  <a:lnTo>
                    <a:pt x="1290637" y="250031"/>
                  </a:lnTo>
                  <a:lnTo>
                    <a:pt x="1488281" y="235744"/>
                  </a:lnTo>
                  <a:lnTo>
                    <a:pt x="1735931" y="221456"/>
                  </a:lnTo>
                  <a:lnTo>
                    <a:pt x="1857375" y="221456"/>
                  </a:lnTo>
                  <a:lnTo>
                    <a:pt x="2009775" y="228600"/>
                  </a:lnTo>
                  <a:lnTo>
                    <a:pt x="2100262" y="233362"/>
                  </a:lnTo>
                  <a:lnTo>
                    <a:pt x="2200275" y="233362"/>
                  </a:lnTo>
                  <a:lnTo>
                    <a:pt x="2264569" y="228600"/>
                  </a:lnTo>
                  <a:lnTo>
                    <a:pt x="2343150" y="216694"/>
                  </a:lnTo>
                  <a:lnTo>
                    <a:pt x="2381250" y="204787"/>
                  </a:lnTo>
                  <a:lnTo>
                    <a:pt x="2405062" y="192881"/>
                  </a:lnTo>
                  <a:lnTo>
                    <a:pt x="2419350" y="173831"/>
                  </a:lnTo>
                  <a:lnTo>
                    <a:pt x="2421731" y="159544"/>
                  </a:lnTo>
                  <a:lnTo>
                    <a:pt x="2416969" y="142875"/>
                  </a:lnTo>
                  <a:lnTo>
                    <a:pt x="2405062" y="123825"/>
                  </a:lnTo>
                  <a:lnTo>
                    <a:pt x="2381250" y="100012"/>
                  </a:lnTo>
                  <a:lnTo>
                    <a:pt x="2343150" y="71437"/>
                  </a:lnTo>
                  <a:lnTo>
                    <a:pt x="2302669" y="45244"/>
                  </a:lnTo>
                  <a:lnTo>
                    <a:pt x="2252662" y="19050"/>
                  </a:lnTo>
                  <a:lnTo>
                    <a:pt x="2202656" y="2381"/>
                  </a:lnTo>
                  <a:lnTo>
                    <a:pt x="2162175" y="0"/>
                  </a:lnTo>
                  <a:lnTo>
                    <a:pt x="2131219" y="4762"/>
                  </a:lnTo>
                  <a:lnTo>
                    <a:pt x="2076450" y="21431"/>
                  </a:lnTo>
                  <a:lnTo>
                    <a:pt x="1981200" y="47625"/>
                  </a:lnTo>
                  <a:lnTo>
                    <a:pt x="1928812" y="57150"/>
                  </a:lnTo>
                  <a:lnTo>
                    <a:pt x="1750219" y="78581"/>
                  </a:lnTo>
                  <a:lnTo>
                    <a:pt x="1614487" y="88106"/>
                  </a:lnTo>
                  <a:lnTo>
                    <a:pt x="1471612" y="95250"/>
                  </a:lnTo>
                  <a:lnTo>
                    <a:pt x="1381125" y="92869"/>
                  </a:lnTo>
                  <a:lnTo>
                    <a:pt x="1207294" y="109537"/>
                  </a:lnTo>
                  <a:lnTo>
                    <a:pt x="1023937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0">
              <a:extLst>
                <a:ext uri="{FF2B5EF4-FFF2-40B4-BE49-F238E27FC236}">
                  <a16:creationId xmlns:a16="http://schemas.microsoft.com/office/drawing/2014/main" id="{7F6F428F-FF2E-4124-9A3B-081304F3CCA9}"/>
                </a:ext>
              </a:extLst>
            </p:cNvPr>
            <p:cNvSpPr/>
            <p:nvPr/>
          </p:nvSpPr>
          <p:spPr>
            <a:xfrm>
              <a:off x="6307138" y="2162176"/>
              <a:ext cx="438150" cy="561975"/>
            </a:xfrm>
            <a:custGeom>
              <a:avLst/>
              <a:gdLst>
                <a:gd name="connsiteX0" fmla="*/ 128588 w 438150"/>
                <a:gd name="connsiteY0" fmla="*/ 257175 h 561975"/>
                <a:gd name="connsiteX1" fmla="*/ 142875 w 438150"/>
                <a:gd name="connsiteY1" fmla="*/ 204788 h 561975"/>
                <a:gd name="connsiteX2" fmla="*/ 150019 w 438150"/>
                <a:gd name="connsiteY2" fmla="*/ 164306 h 561975"/>
                <a:gd name="connsiteX3" fmla="*/ 157163 w 438150"/>
                <a:gd name="connsiteY3" fmla="*/ 114300 h 561975"/>
                <a:gd name="connsiteX4" fmla="*/ 161925 w 438150"/>
                <a:gd name="connsiteY4" fmla="*/ 30956 h 561975"/>
                <a:gd name="connsiteX5" fmla="*/ 164307 w 438150"/>
                <a:gd name="connsiteY5" fmla="*/ 9525 h 561975"/>
                <a:gd name="connsiteX6" fmla="*/ 342900 w 438150"/>
                <a:gd name="connsiteY6" fmla="*/ 0 h 561975"/>
                <a:gd name="connsiteX7" fmla="*/ 400050 w 438150"/>
                <a:gd name="connsiteY7" fmla="*/ 80963 h 561975"/>
                <a:gd name="connsiteX8" fmla="*/ 431007 w 438150"/>
                <a:gd name="connsiteY8" fmla="*/ 128588 h 561975"/>
                <a:gd name="connsiteX9" fmla="*/ 438150 w 438150"/>
                <a:gd name="connsiteY9" fmla="*/ 145256 h 561975"/>
                <a:gd name="connsiteX10" fmla="*/ 438150 w 438150"/>
                <a:gd name="connsiteY10" fmla="*/ 157163 h 561975"/>
                <a:gd name="connsiteX11" fmla="*/ 428625 w 438150"/>
                <a:gd name="connsiteY11" fmla="*/ 173831 h 561975"/>
                <a:gd name="connsiteX12" fmla="*/ 404813 w 438150"/>
                <a:gd name="connsiteY12" fmla="*/ 192881 h 561975"/>
                <a:gd name="connsiteX13" fmla="*/ 361950 w 438150"/>
                <a:gd name="connsiteY13" fmla="*/ 211931 h 561975"/>
                <a:gd name="connsiteX14" fmla="*/ 333375 w 438150"/>
                <a:gd name="connsiteY14" fmla="*/ 223838 h 561975"/>
                <a:gd name="connsiteX15" fmla="*/ 302419 w 438150"/>
                <a:gd name="connsiteY15" fmla="*/ 264319 h 561975"/>
                <a:gd name="connsiteX16" fmla="*/ 226219 w 438150"/>
                <a:gd name="connsiteY16" fmla="*/ 357188 h 561975"/>
                <a:gd name="connsiteX17" fmla="*/ 123825 w 438150"/>
                <a:gd name="connsiteY17" fmla="*/ 478631 h 561975"/>
                <a:gd name="connsiteX18" fmla="*/ 33338 w 438150"/>
                <a:gd name="connsiteY18" fmla="*/ 559594 h 561975"/>
                <a:gd name="connsiteX19" fmla="*/ 0 w 438150"/>
                <a:gd name="connsiteY19" fmla="*/ 561975 h 561975"/>
                <a:gd name="connsiteX20" fmla="*/ 30957 w 438150"/>
                <a:gd name="connsiteY20" fmla="*/ 478631 h 561975"/>
                <a:gd name="connsiteX21" fmla="*/ 61913 w 438150"/>
                <a:gd name="connsiteY21" fmla="*/ 421481 h 561975"/>
                <a:gd name="connsiteX22" fmla="*/ 90488 w 438150"/>
                <a:gd name="connsiteY22" fmla="*/ 366713 h 561975"/>
                <a:gd name="connsiteX23" fmla="*/ 128588 w 438150"/>
                <a:gd name="connsiteY23" fmla="*/ 25717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8150" h="561975">
                  <a:moveTo>
                    <a:pt x="128588" y="257175"/>
                  </a:moveTo>
                  <a:lnTo>
                    <a:pt x="142875" y="204788"/>
                  </a:lnTo>
                  <a:lnTo>
                    <a:pt x="150019" y="164306"/>
                  </a:lnTo>
                  <a:lnTo>
                    <a:pt x="157163" y="114300"/>
                  </a:lnTo>
                  <a:lnTo>
                    <a:pt x="161925" y="30956"/>
                  </a:lnTo>
                  <a:lnTo>
                    <a:pt x="164307" y="9525"/>
                  </a:lnTo>
                  <a:lnTo>
                    <a:pt x="342900" y="0"/>
                  </a:lnTo>
                  <a:lnTo>
                    <a:pt x="400050" y="80963"/>
                  </a:lnTo>
                  <a:lnTo>
                    <a:pt x="431007" y="128588"/>
                  </a:lnTo>
                  <a:lnTo>
                    <a:pt x="438150" y="145256"/>
                  </a:lnTo>
                  <a:lnTo>
                    <a:pt x="438150" y="157163"/>
                  </a:lnTo>
                  <a:lnTo>
                    <a:pt x="428625" y="173831"/>
                  </a:lnTo>
                  <a:lnTo>
                    <a:pt x="404813" y="192881"/>
                  </a:lnTo>
                  <a:lnTo>
                    <a:pt x="361950" y="211931"/>
                  </a:lnTo>
                  <a:lnTo>
                    <a:pt x="333375" y="223838"/>
                  </a:lnTo>
                  <a:lnTo>
                    <a:pt x="302419" y="264319"/>
                  </a:lnTo>
                  <a:lnTo>
                    <a:pt x="226219" y="357188"/>
                  </a:lnTo>
                  <a:lnTo>
                    <a:pt x="123825" y="478631"/>
                  </a:lnTo>
                  <a:lnTo>
                    <a:pt x="33338" y="559594"/>
                  </a:lnTo>
                  <a:lnTo>
                    <a:pt x="0" y="561975"/>
                  </a:lnTo>
                  <a:lnTo>
                    <a:pt x="30957" y="478631"/>
                  </a:lnTo>
                  <a:lnTo>
                    <a:pt x="61913" y="421481"/>
                  </a:lnTo>
                  <a:lnTo>
                    <a:pt x="90488" y="366713"/>
                  </a:lnTo>
                  <a:lnTo>
                    <a:pt x="128588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1">
              <a:extLst>
                <a:ext uri="{FF2B5EF4-FFF2-40B4-BE49-F238E27FC236}">
                  <a16:creationId xmlns:a16="http://schemas.microsoft.com/office/drawing/2014/main" id="{4204C971-56F1-4D5F-B3E5-B0A9A902A432}"/>
                </a:ext>
              </a:extLst>
            </p:cNvPr>
            <p:cNvSpPr/>
            <p:nvPr/>
          </p:nvSpPr>
          <p:spPr>
            <a:xfrm>
              <a:off x="5772150" y="2624139"/>
              <a:ext cx="361950" cy="1444625"/>
            </a:xfrm>
            <a:custGeom>
              <a:avLst/>
              <a:gdLst>
                <a:gd name="connsiteX0" fmla="*/ 180975 w 361950"/>
                <a:gd name="connsiteY0" fmla="*/ 485775 h 1445418"/>
                <a:gd name="connsiteX1" fmla="*/ 180975 w 361950"/>
                <a:gd name="connsiteY1" fmla="*/ 400050 h 1445418"/>
                <a:gd name="connsiteX2" fmla="*/ 178594 w 361950"/>
                <a:gd name="connsiteY2" fmla="*/ 307181 h 1445418"/>
                <a:gd name="connsiteX3" fmla="*/ 176213 w 361950"/>
                <a:gd name="connsiteY3" fmla="*/ 242887 h 1445418"/>
                <a:gd name="connsiteX4" fmla="*/ 169069 w 361950"/>
                <a:gd name="connsiteY4" fmla="*/ 195262 h 1445418"/>
                <a:gd name="connsiteX5" fmla="*/ 161925 w 361950"/>
                <a:gd name="connsiteY5" fmla="*/ 161925 h 1445418"/>
                <a:gd name="connsiteX6" fmla="*/ 152400 w 361950"/>
                <a:gd name="connsiteY6" fmla="*/ 142875 h 1445418"/>
                <a:gd name="connsiteX7" fmla="*/ 123825 w 361950"/>
                <a:gd name="connsiteY7" fmla="*/ 116681 h 1445418"/>
                <a:gd name="connsiteX8" fmla="*/ 85725 w 361950"/>
                <a:gd name="connsiteY8" fmla="*/ 85725 h 1445418"/>
                <a:gd name="connsiteX9" fmla="*/ 45244 w 361950"/>
                <a:gd name="connsiteY9" fmla="*/ 59531 h 1445418"/>
                <a:gd name="connsiteX10" fmla="*/ 26194 w 361950"/>
                <a:gd name="connsiteY10" fmla="*/ 45243 h 1445418"/>
                <a:gd name="connsiteX11" fmla="*/ 9525 w 361950"/>
                <a:gd name="connsiteY11" fmla="*/ 28575 h 1445418"/>
                <a:gd name="connsiteX12" fmla="*/ 0 w 361950"/>
                <a:gd name="connsiteY12" fmla="*/ 14287 h 1445418"/>
                <a:gd name="connsiteX13" fmla="*/ 4763 w 361950"/>
                <a:gd name="connsiteY13" fmla="*/ 2381 h 1445418"/>
                <a:gd name="connsiteX14" fmla="*/ 26194 w 361950"/>
                <a:gd name="connsiteY14" fmla="*/ 0 h 1445418"/>
                <a:gd name="connsiteX15" fmla="*/ 78581 w 361950"/>
                <a:gd name="connsiteY15" fmla="*/ 4762 h 1445418"/>
                <a:gd name="connsiteX16" fmla="*/ 145256 w 361950"/>
                <a:gd name="connsiteY16" fmla="*/ 7143 h 1445418"/>
                <a:gd name="connsiteX17" fmla="*/ 202406 w 361950"/>
                <a:gd name="connsiteY17" fmla="*/ 14287 h 1445418"/>
                <a:gd name="connsiteX18" fmla="*/ 269081 w 361950"/>
                <a:gd name="connsiteY18" fmla="*/ 26193 h 1445418"/>
                <a:gd name="connsiteX19" fmla="*/ 330994 w 361950"/>
                <a:gd name="connsiteY19" fmla="*/ 45243 h 1445418"/>
                <a:gd name="connsiteX20" fmla="*/ 347663 w 361950"/>
                <a:gd name="connsiteY20" fmla="*/ 54768 h 1445418"/>
                <a:gd name="connsiteX21" fmla="*/ 361950 w 361950"/>
                <a:gd name="connsiteY21" fmla="*/ 138112 h 1445418"/>
                <a:gd name="connsiteX22" fmla="*/ 361950 w 361950"/>
                <a:gd name="connsiteY22" fmla="*/ 321468 h 1445418"/>
                <a:gd name="connsiteX23" fmla="*/ 361950 w 361950"/>
                <a:gd name="connsiteY23" fmla="*/ 842962 h 1445418"/>
                <a:gd name="connsiteX24" fmla="*/ 361950 w 361950"/>
                <a:gd name="connsiteY24" fmla="*/ 1221581 h 1445418"/>
                <a:gd name="connsiteX25" fmla="*/ 359569 w 361950"/>
                <a:gd name="connsiteY25" fmla="*/ 1304925 h 1445418"/>
                <a:gd name="connsiteX26" fmla="*/ 345281 w 361950"/>
                <a:gd name="connsiteY26" fmla="*/ 1369218 h 1445418"/>
                <a:gd name="connsiteX27" fmla="*/ 328613 w 361950"/>
                <a:gd name="connsiteY27" fmla="*/ 1404937 h 1445418"/>
                <a:gd name="connsiteX28" fmla="*/ 311944 w 361950"/>
                <a:gd name="connsiteY28" fmla="*/ 1433512 h 1445418"/>
                <a:gd name="connsiteX29" fmla="*/ 290513 w 361950"/>
                <a:gd name="connsiteY29" fmla="*/ 1445418 h 1445418"/>
                <a:gd name="connsiteX30" fmla="*/ 273844 w 361950"/>
                <a:gd name="connsiteY30" fmla="*/ 1445418 h 1445418"/>
                <a:gd name="connsiteX31" fmla="*/ 250031 w 361950"/>
                <a:gd name="connsiteY31" fmla="*/ 1431131 h 1445418"/>
                <a:gd name="connsiteX32" fmla="*/ 216694 w 361950"/>
                <a:gd name="connsiteY32" fmla="*/ 1397793 h 1445418"/>
                <a:gd name="connsiteX33" fmla="*/ 183356 w 361950"/>
                <a:gd name="connsiteY33" fmla="*/ 1343025 h 1445418"/>
                <a:gd name="connsiteX34" fmla="*/ 161925 w 361950"/>
                <a:gd name="connsiteY34" fmla="*/ 1293018 h 1445418"/>
                <a:gd name="connsiteX35" fmla="*/ 145256 w 361950"/>
                <a:gd name="connsiteY35" fmla="*/ 1238250 h 1445418"/>
                <a:gd name="connsiteX36" fmla="*/ 135731 w 361950"/>
                <a:gd name="connsiteY36" fmla="*/ 1188243 h 1445418"/>
                <a:gd name="connsiteX37" fmla="*/ 133350 w 361950"/>
                <a:gd name="connsiteY37" fmla="*/ 1114425 h 1445418"/>
                <a:gd name="connsiteX38" fmla="*/ 133350 w 361950"/>
                <a:gd name="connsiteY38" fmla="*/ 1047750 h 1445418"/>
                <a:gd name="connsiteX39" fmla="*/ 140494 w 361950"/>
                <a:gd name="connsiteY39" fmla="*/ 1014412 h 1445418"/>
                <a:gd name="connsiteX40" fmla="*/ 154781 w 361950"/>
                <a:gd name="connsiteY40" fmla="*/ 957262 h 1445418"/>
                <a:gd name="connsiteX41" fmla="*/ 164306 w 361950"/>
                <a:gd name="connsiteY41" fmla="*/ 881062 h 1445418"/>
                <a:gd name="connsiteX42" fmla="*/ 173831 w 361950"/>
                <a:gd name="connsiteY42" fmla="*/ 778668 h 1445418"/>
                <a:gd name="connsiteX43" fmla="*/ 180975 w 361950"/>
                <a:gd name="connsiteY43" fmla="*/ 485775 h 1445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1950" h="1445418">
                  <a:moveTo>
                    <a:pt x="180975" y="485775"/>
                  </a:moveTo>
                  <a:lnTo>
                    <a:pt x="180975" y="400050"/>
                  </a:lnTo>
                  <a:cubicBezTo>
                    <a:pt x="180181" y="369094"/>
                    <a:pt x="179388" y="338137"/>
                    <a:pt x="178594" y="307181"/>
                  </a:cubicBezTo>
                  <a:cubicBezTo>
                    <a:pt x="177800" y="285750"/>
                    <a:pt x="177007" y="264318"/>
                    <a:pt x="176213" y="242887"/>
                  </a:cubicBezTo>
                  <a:lnTo>
                    <a:pt x="169069" y="195262"/>
                  </a:lnTo>
                  <a:lnTo>
                    <a:pt x="161925" y="161925"/>
                  </a:lnTo>
                  <a:lnTo>
                    <a:pt x="152400" y="142875"/>
                  </a:lnTo>
                  <a:lnTo>
                    <a:pt x="123825" y="116681"/>
                  </a:lnTo>
                  <a:lnTo>
                    <a:pt x="85725" y="85725"/>
                  </a:lnTo>
                  <a:lnTo>
                    <a:pt x="45244" y="59531"/>
                  </a:lnTo>
                  <a:lnTo>
                    <a:pt x="26194" y="45243"/>
                  </a:lnTo>
                  <a:lnTo>
                    <a:pt x="9525" y="28575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26194" y="0"/>
                  </a:lnTo>
                  <a:lnTo>
                    <a:pt x="78581" y="4762"/>
                  </a:lnTo>
                  <a:lnTo>
                    <a:pt x="145256" y="7143"/>
                  </a:lnTo>
                  <a:lnTo>
                    <a:pt x="202406" y="14287"/>
                  </a:lnTo>
                  <a:lnTo>
                    <a:pt x="269081" y="26193"/>
                  </a:lnTo>
                  <a:lnTo>
                    <a:pt x="330994" y="45243"/>
                  </a:lnTo>
                  <a:lnTo>
                    <a:pt x="347663" y="54768"/>
                  </a:lnTo>
                  <a:lnTo>
                    <a:pt x="361950" y="138112"/>
                  </a:lnTo>
                  <a:lnTo>
                    <a:pt x="361950" y="321468"/>
                  </a:lnTo>
                  <a:lnTo>
                    <a:pt x="361950" y="842962"/>
                  </a:lnTo>
                  <a:lnTo>
                    <a:pt x="361950" y="1221581"/>
                  </a:lnTo>
                  <a:cubicBezTo>
                    <a:pt x="361156" y="1249362"/>
                    <a:pt x="360363" y="1277144"/>
                    <a:pt x="359569" y="1304925"/>
                  </a:cubicBezTo>
                  <a:lnTo>
                    <a:pt x="345281" y="1369218"/>
                  </a:lnTo>
                  <a:lnTo>
                    <a:pt x="328613" y="1404937"/>
                  </a:lnTo>
                  <a:lnTo>
                    <a:pt x="311944" y="1433512"/>
                  </a:lnTo>
                  <a:lnTo>
                    <a:pt x="290513" y="1445418"/>
                  </a:lnTo>
                  <a:lnTo>
                    <a:pt x="273844" y="1445418"/>
                  </a:lnTo>
                  <a:lnTo>
                    <a:pt x="250031" y="1431131"/>
                  </a:lnTo>
                  <a:lnTo>
                    <a:pt x="216694" y="1397793"/>
                  </a:lnTo>
                  <a:lnTo>
                    <a:pt x="183356" y="1343025"/>
                  </a:lnTo>
                  <a:lnTo>
                    <a:pt x="161925" y="1293018"/>
                  </a:lnTo>
                  <a:lnTo>
                    <a:pt x="145256" y="1238250"/>
                  </a:lnTo>
                  <a:lnTo>
                    <a:pt x="135731" y="1188243"/>
                  </a:lnTo>
                  <a:cubicBezTo>
                    <a:pt x="134937" y="1163637"/>
                    <a:pt x="134144" y="1139031"/>
                    <a:pt x="133350" y="1114425"/>
                  </a:cubicBezTo>
                  <a:lnTo>
                    <a:pt x="133350" y="1047750"/>
                  </a:lnTo>
                  <a:lnTo>
                    <a:pt x="140494" y="1014412"/>
                  </a:lnTo>
                  <a:lnTo>
                    <a:pt x="154781" y="957262"/>
                  </a:lnTo>
                  <a:lnTo>
                    <a:pt x="164306" y="881062"/>
                  </a:lnTo>
                  <a:lnTo>
                    <a:pt x="173831" y="778668"/>
                  </a:lnTo>
                  <a:lnTo>
                    <a:pt x="1809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2">
              <a:extLst>
                <a:ext uri="{FF2B5EF4-FFF2-40B4-BE49-F238E27FC236}">
                  <a16:creationId xmlns:a16="http://schemas.microsoft.com/office/drawing/2014/main" id="{0DE0DECE-2CE7-461C-A1DC-BCBD9B66A5AF}"/>
                </a:ext>
              </a:extLst>
            </p:cNvPr>
            <p:cNvSpPr/>
            <p:nvPr/>
          </p:nvSpPr>
          <p:spPr>
            <a:xfrm>
              <a:off x="6078538" y="2516189"/>
              <a:ext cx="1460500" cy="1431925"/>
            </a:xfrm>
            <a:custGeom>
              <a:avLst/>
              <a:gdLst>
                <a:gd name="connsiteX0" fmla="*/ 445294 w 1459707"/>
                <a:gd name="connsiteY0" fmla="*/ 233363 h 1431132"/>
                <a:gd name="connsiteX1" fmla="*/ 238125 w 1459707"/>
                <a:gd name="connsiteY1" fmla="*/ 250032 h 1431132"/>
                <a:gd name="connsiteX2" fmla="*/ 4763 w 1459707"/>
                <a:gd name="connsiteY2" fmla="*/ 266700 h 1431132"/>
                <a:gd name="connsiteX3" fmla="*/ 0 w 1459707"/>
                <a:gd name="connsiteY3" fmla="*/ 159544 h 1431132"/>
                <a:gd name="connsiteX4" fmla="*/ 159544 w 1459707"/>
                <a:gd name="connsiteY4" fmla="*/ 142875 h 1431132"/>
                <a:gd name="connsiteX5" fmla="*/ 292894 w 1459707"/>
                <a:gd name="connsiteY5" fmla="*/ 126207 h 1431132"/>
                <a:gd name="connsiteX6" fmla="*/ 371475 w 1459707"/>
                <a:gd name="connsiteY6" fmla="*/ 130969 h 1431132"/>
                <a:gd name="connsiteX7" fmla="*/ 542925 w 1459707"/>
                <a:gd name="connsiteY7" fmla="*/ 111919 h 1431132"/>
                <a:gd name="connsiteX8" fmla="*/ 792957 w 1459707"/>
                <a:gd name="connsiteY8" fmla="*/ 80963 h 1431132"/>
                <a:gd name="connsiteX9" fmla="*/ 983457 w 1459707"/>
                <a:gd name="connsiteY9" fmla="*/ 57150 h 1431132"/>
                <a:gd name="connsiteX10" fmla="*/ 1033463 w 1459707"/>
                <a:gd name="connsiteY10" fmla="*/ 50007 h 1431132"/>
                <a:gd name="connsiteX11" fmla="*/ 1078707 w 1459707"/>
                <a:gd name="connsiteY11" fmla="*/ 42863 h 1431132"/>
                <a:gd name="connsiteX12" fmla="*/ 1123950 w 1459707"/>
                <a:gd name="connsiteY12" fmla="*/ 33338 h 1431132"/>
                <a:gd name="connsiteX13" fmla="*/ 1173957 w 1459707"/>
                <a:gd name="connsiteY13" fmla="*/ 19050 h 1431132"/>
                <a:gd name="connsiteX14" fmla="*/ 1207294 w 1459707"/>
                <a:gd name="connsiteY14" fmla="*/ 9525 h 1431132"/>
                <a:gd name="connsiteX15" fmla="*/ 1233488 w 1459707"/>
                <a:gd name="connsiteY15" fmla="*/ 0 h 1431132"/>
                <a:gd name="connsiteX16" fmla="*/ 1273969 w 1459707"/>
                <a:gd name="connsiteY16" fmla="*/ 11907 h 1431132"/>
                <a:gd name="connsiteX17" fmla="*/ 1335882 w 1459707"/>
                <a:gd name="connsiteY17" fmla="*/ 38100 h 1431132"/>
                <a:gd name="connsiteX18" fmla="*/ 1383507 w 1459707"/>
                <a:gd name="connsiteY18" fmla="*/ 66675 h 1431132"/>
                <a:gd name="connsiteX19" fmla="*/ 1419225 w 1459707"/>
                <a:gd name="connsiteY19" fmla="*/ 88107 h 1431132"/>
                <a:gd name="connsiteX20" fmla="*/ 1443038 w 1459707"/>
                <a:gd name="connsiteY20" fmla="*/ 111919 h 1431132"/>
                <a:gd name="connsiteX21" fmla="*/ 1454944 w 1459707"/>
                <a:gd name="connsiteY21" fmla="*/ 133350 h 1431132"/>
                <a:gd name="connsiteX22" fmla="*/ 1459707 w 1459707"/>
                <a:gd name="connsiteY22" fmla="*/ 150019 h 1431132"/>
                <a:gd name="connsiteX23" fmla="*/ 1454944 w 1459707"/>
                <a:gd name="connsiteY23" fmla="*/ 173832 h 1431132"/>
                <a:gd name="connsiteX24" fmla="*/ 1438275 w 1459707"/>
                <a:gd name="connsiteY24" fmla="*/ 200025 h 1431132"/>
                <a:gd name="connsiteX25" fmla="*/ 1423988 w 1459707"/>
                <a:gd name="connsiteY25" fmla="*/ 233363 h 1431132"/>
                <a:gd name="connsiteX26" fmla="*/ 1404938 w 1459707"/>
                <a:gd name="connsiteY26" fmla="*/ 323850 h 1431132"/>
                <a:gd name="connsiteX27" fmla="*/ 1390650 w 1459707"/>
                <a:gd name="connsiteY27" fmla="*/ 426244 h 1431132"/>
                <a:gd name="connsiteX28" fmla="*/ 1362075 w 1459707"/>
                <a:gd name="connsiteY28" fmla="*/ 750094 h 1431132"/>
                <a:gd name="connsiteX29" fmla="*/ 1338263 w 1459707"/>
                <a:gd name="connsiteY29" fmla="*/ 1057275 h 1431132"/>
                <a:gd name="connsiteX30" fmla="*/ 1323975 w 1459707"/>
                <a:gd name="connsiteY30" fmla="*/ 1245394 h 1431132"/>
                <a:gd name="connsiteX31" fmla="*/ 1316832 w 1459707"/>
                <a:gd name="connsiteY31" fmla="*/ 1290638 h 1431132"/>
                <a:gd name="connsiteX32" fmla="*/ 1297782 w 1459707"/>
                <a:gd name="connsiteY32" fmla="*/ 1350169 h 1431132"/>
                <a:gd name="connsiteX33" fmla="*/ 1273969 w 1459707"/>
                <a:gd name="connsiteY33" fmla="*/ 1402557 h 1431132"/>
                <a:gd name="connsiteX34" fmla="*/ 1250157 w 1459707"/>
                <a:gd name="connsiteY34" fmla="*/ 1426369 h 1431132"/>
                <a:gd name="connsiteX35" fmla="*/ 1221582 w 1459707"/>
                <a:gd name="connsiteY35" fmla="*/ 1431132 h 1431132"/>
                <a:gd name="connsiteX36" fmla="*/ 1193007 w 1459707"/>
                <a:gd name="connsiteY36" fmla="*/ 1426369 h 1431132"/>
                <a:gd name="connsiteX37" fmla="*/ 1123950 w 1459707"/>
                <a:gd name="connsiteY37" fmla="*/ 1250157 h 1431132"/>
                <a:gd name="connsiteX38" fmla="*/ 1135857 w 1459707"/>
                <a:gd name="connsiteY38" fmla="*/ 1107282 h 1431132"/>
                <a:gd name="connsiteX39" fmla="*/ 1150144 w 1459707"/>
                <a:gd name="connsiteY39" fmla="*/ 954882 h 1431132"/>
                <a:gd name="connsiteX40" fmla="*/ 1147763 w 1459707"/>
                <a:gd name="connsiteY40" fmla="*/ 838200 h 1431132"/>
                <a:gd name="connsiteX41" fmla="*/ 1157288 w 1459707"/>
                <a:gd name="connsiteY41" fmla="*/ 728663 h 1431132"/>
                <a:gd name="connsiteX42" fmla="*/ 1171575 w 1459707"/>
                <a:gd name="connsiteY42" fmla="*/ 535782 h 1431132"/>
                <a:gd name="connsiteX43" fmla="*/ 1169194 w 1459707"/>
                <a:gd name="connsiteY43" fmla="*/ 359569 h 1431132"/>
                <a:gd name="connsiteX44" fmla="*/ 1171575 w 1459707"/>
                <a:gd name="connsiteY44" fmla="*/ 273844 h 1431132"/>
                <a:gd name="connsiteX45" fmla="*/ 1171575 w 1459707"/>
                <a:gd name="connsiteY45" fmla="*/ 233363 h 1431132"/>
                <a:gd name="connsiteX46" fmla="*/ 1164432 w 1459707"/>
                <a:gd name="connsiteY46" fmla="*/ 202407 h 1431132"/>
                <a:gd name="connsiteX47" fmla="*/ 1154907 w 1459707"/>
                <a:gd name="connsiteY47" fmla="*/ 188119 h 1431132"/>
                <a:gd name="connsiteX48" fmla="*/ 1128713 w 1459707"/>
                <a:gd name="connsiteY48" fmla="*/ 173832 h 1431132"/>
                <a:gd name="connsiteX49" fmla="*/ 1095375 w 1459707"/>
                <a:gd name="connsiteY49" fmla="*/ 173832 h 1431132"/>
                <a:gd name="connsiteX50" fmla="*/ 1047750 w 1459707"/>
                <a:gd name="connsiteY50" fmla="*/ 180975 h 1431132"/>
                <a:gd name="connsiteX51" fmla="*/ 833438 w 1459707"/>
                <a:gd name="connsiteY51" fmla="*/ 200025 h 1431132"/>
                <a:gd name="connsiteX52" fmla="*/ 445294 w 1459707"/>
                <a:gd name="connsiteY52" fmla="*/ 233363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59707" h="1431132">
                  <a:moveTo>
                    <a:pt x="445294" y="233363"/>
                  </a:moveTo>
                  <a:lnTo>
                    <a:pt x="238125" y="250032"/>
                  </a:lnTo>
                  <a:lnTo>
                    <a:pt x="4763" y="266700"/>
                  </a:lnTo>
                  <a:lnTo>
                    <a:pt x="0" y="159544"/>
                  </a:lnTo>
                  <a:lnTo>
                    <a:pt x="159544" y="142875"/>
                  </a:lnTo>
                  <a:lnTo>
                    <a:pt x="292894" y="126207"/>
                  </a:lnTo>
                  <a:lnTo>
                    <a:pt x="371475" y="130969"/>
                  </a:lnTo>
                  <a:lnTo>
                    <a:pt x="542925" y="111919"/>
                  </a:lnTo>
                  <a:lnTo>
                    <a:pt x="792957" y="80963"/>
                  </a:lnTo>
                  <a:lnTo>
                    <a:pt x="983457" y="57150"/>
                  </a:lnTo>
                  <a:lnTo>
                    <a:pt x="1033463" y="50007"/>
                  </a:lnTo>
                  <a:lnTo>
                    <a:pt x="1078707" y="42863"/>
                  </a:lnTo>
                  <a:lnTo>
                    <a:pt x="1123950" y="33338"/>
                  </a:lnTo>
                  <a:lnTo>
                    <a:pt x="1173957" y="19050"/>
                  </a:lnTo>
                  <a:lnTo>
                    <a:pt x="1207294" y="9525"/>
                  </a:lnTo>
                  <a:lnTo>
                    <a:pt x="1233488" y="0"/>
                  </a:lnTo>
                  <a:lnTo>
                    <a:pt x="1273969" y="11907"/>
                  </a:lnTo>
                  <a:lnTo>
                    <a:pt x="1335882" y="38100"/>
                  </a:lnTo>
                  <a:lnTo>
                    <a:pt x="1383507" y="66675"/>
                  </a:lnTo>
                  <a:lnTo>
                    <a:pt x="1419225" y="88107"/>
                  </a:lnTo>
                  <a:lnTo>
                    <a:pt x="1443038" y="111919"/>
                  </a:lnTo>
                  <a:lnTo>
                    <a:pt x="1454944" y="133350"/>
                  </a:lnTo>
                  <a:lnTo>
                    <a:pt x="1459707" y="150019"/>
                  </a:lnTo>
                  <a:lnTo>
                    <a:pt x="1454944" y="173832"/>
                  </a:lnTo>
                  <a:lnTo>
                    <a:pt x="1438275" y="200025"/>
                  </a:lnTo>
                  <a:lnTo>
                    <a:pt x="1423988" y="233363"/>
                  </a:lnTo>
                  <a:lnTo>
                    <a:pt x="1404938" y="323850"/>
                  </a:lnTo>
                  <a:lnTo>
                    <a:pt x="1390650" y="426244"/>
                  </a:lnTo>
                  <a:lnTo>
                    <a:pt x="1362075" y="750094"/>
                  </a:lnTo>
                  <a:lnTo>
                    <a:pt x="1338263" y="1057275"/>
                  </a:lnTo>
                  <a:lnTo>
                    <a:pt x="1323975" y="1245394"/>
                  </a:lnTo>
                  <a:lnTo>
                    <a:pt x="1316832" y="1290638"/>
                  </a:lnTo>
                  <a:lnTo>
                    <a:pt x="1297782" y="1350169"/>
                  </a:lnTo>
                  <a:lnTo>
                    <a:pt x="1273969" y="1402557"/>
                  </a:lnTo>
                  <a:lnTo>
                    <a:pt x="1250157" y="1426369"/>
                  </a:lnTo>
                  <a:lnTo>
                    <a:pt x="1221582" y="1431132"/>
                  </a:lnTo>
                  <a:lnTo>
                    <a:pt x="1193007" y="1426369"/>
                  </a:lnTo>
                  <a:lnTo>
                    <a:pt x="1123950" y="1250157"/>
                  </a:lnTo>
                  <a:lnTo>
                    <a:pt x="1135857" y="1107282"/>
                  </a:lnTo>
                  <a:lnTo>
                    <a:pt x="1150144" y="954882"/>
                  </a:lnTo>
                  <a:cubicBezTo>
                    <a:pt x="1149350" y="915988"/>
                    <a:pt x="1148557" y="877094"/>
                    <a:pt x="1147763" y="838200"/>
                  </a:cubicBezTo>
                  <a:lnTo>
                    <a:pt x="1157288" y="728663"/>
                  </a:lnTo>
                  <a:lnTo>
                    <a:pt x="1171575" y="535782"/>
                  </a:lnTo>
                  <a:cubicBezTo>
                    <a:pt x="1170781" y="477044"/>
                    <a:pt x="1169988" y="418307"/>
                    <a:pt x="1169194" y="359569"/>
                  </a:cubicBezTo>
                  <a:cubicBezTo>
                    <a:pt x="1169988" y="330994"/>
                    <a:pt x="1170781" y="302419"/>
                    <a:pt x="1171575" y="273844"/>
                  </a:cubicBezTo>
                  <a:lnTo>
                    <a:pt x="1171575" y="233363"/>
                  </a:lnTo>
                  <a:lnTo>
                    <a:pt x="1164432" y="202407"/>
                  </a:lnTo>
                  <a:lnTo>
                    <a:pt x="1154907" y="188119"/>
                  </a:lnTo>
                  <a:lnTo>
                    <a:pt x="1128713" y="173832"/>
                  </a:lnTo>
                  <a:lnTo>
                    <a:pt x="1095375" y="173832"/>
                  </a:lnTo>
                  <a:lnTo>
                    <a:pt x="1047750" y="180975"/>
                  </a:lnTo>
                  <a:lnTo>
                    <a:pt x="833438" y="200025"/>
                  </a:lnTo>
                  <a:lnTo>
                    <a:pt x="445294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3">
              <a:extLst>
                <a:ext uri="{FF2B5EF4-FFF2-40B4-BE49-F238E27FC236}">
                  <a16:creationId xmlns:a16="http://schemas.microsoft.com/office/drawing/2014/main" id="{41D8AA4F-7664-4612-8EF7-5BAD977489B3}"/>
                </a:ext>
              </a:extLst>
            </p:cNvPr>
            <p:cNvSpPr/>
            <p:nvPr/>
          </p:nvSpPr>
          <p:spPr>
            <a:xfrm>
              <a:off x="6078538" y="2933700"/>
              <a:ext cx="1238250" cy="228600"/>
            </a:xfrm>
            <a:custGeom>
              <a:avLst/>
              <a:gdLst>
                <a:gd name="connsiteX0" fmla="*/ 581025 w 1238250"/>
                <a:gd name="connsiteY0" fmla="*/ 52388 h 228600"/>
                <a:gd name="connsiteX1" fmla="*/ 959644 w 1238250"/>
                <a:gd name="connsiteY1" fmla="*/ 23813 h 228600"/>
                <a:gd name="connsiteX2" fmla="*/ 1238250 w 1238250"/>
                <a:gd name="connsiteY2" fmla="*/ 0 h 228600"/>
                <a:gd name="connsiteX3" fmla="*/ 1219200 w 1238250"/>
                <a:gd name="connsiteY3" fmla="*/ 140494 h 228600"/>
                <a:gd name="connsiteX4" fmla="*/ 1116807 w 1238250"/>
                <a:gd name="connsiteY4" fmla="*/ 140494 h 228600"/>
                <a:gd name="connsiteX5" fmla="*/ 1002507 w 1238250"/>
                <a:gd name="connsiteY5" fmla="*/ 142875 h 228600"/>
                <a:gd name="connsiteX6" fmla="*/ 878682 w 1238250"/>
                <a:gd name="connsiteY6" fmla="*/ 150019 h 228600"/>
                <a:gd name="connsiteX7" fmla="*/ 716757 w 1238250"/>
                <a:gd name="connsiteY7" fmla="*/ 164306 h 228600"/>
                <a:gd name="connsiteX8" fmla="*/ 528638 w 1238250"/>
                <a:gd name="connsiteY8" fmla="*/ 185738 h 228600"/>
                <a:gd name="connsiteX9" fmla="*/ 340519 w 1238250"/>
                <a:gd name="connsiteY9" fmla="*/ 214313 h 228600"/>
                <a:gd name="connsiteX10" fmla="*/ 259557 w 1238250"/>
                <a:gd name="connsiteY10" fmla="*/ 228600 h 228600"/>
                <a:gd name="connsiteX11" fmla="*/ 219075 w 1238250"/>
                <a:gd name="connsiteY11" fmla="*/ 228600 h 228600"/>
                <a:gd name="connsiteX12" fmla="*/ 159544 w 1238250"/>
                <a:gd name="connsiteY12" fmla="*/ 226219 h 228600"/>
                <a:gd name="connsiteX13" fmla="*/ 85725 w 1238250"/>
                <a:gd name="connsiteY13" fmla="*/ 216694 h 228600"/>
                <a:gd name="connsiteX14" fmla="*/ 0 w 1238250"/>
                <a:gd name="connsiteY14" fmla="*/ 195263 h 228600"/>
                <a:gd name="connsiteX15" fmla="*/ 4763 w 1238250"/>
                <a:gd name="connsiteY15" fmla="*/ 95250 h 228600"/>
                <a:gd name="connsiteX16" fmla="*/ 169069 w 1238250"/>
                <a:gd name="connsiteY16" fmla="*/ 85725 h 228600"/>
                <a:gd name="connsiteX17" fmla="*/ 581025 w 1238250"/>
                <a:gd name="connsiteY17" fmla="*/ 52388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38250" h="228600">
                  <a:moveTo>
                    <a:pt x="581025" y="52388"/>
                  </a:moveTo>
                  <a:lnTo>
                    <a:pt x="959644" y="23813"/>
                  </a:lnTo>
                  <a:lnTo>
                    <a:pt x="1238250" y="0"/>
                  </a:lnTo>
                  <a:lnTo>
                    <a:pt x="1219200" y="140494"/>
                  </a:lnTo>
                  <a:lnTo>
                    <a:pt x="1116807" y="140494"/>
                  </a:lnTo>
                  <a:lnTo>
                    <a:pt x="1002507" y="142875"/>
                  </a:lnTo>
                  <a:lnTo>
                    <a:pt x="878682" y="150019"/>
                  </a:lnTo>
                  <a:lnTo>
                    <a:pt x="716757" y="164306"/>
                  </a:lnTo>
                  <a:lnTo>
                    <a:pt x="528638" y="185738"/>
                  </a:lnTo>
                  <a:lnTo>
                    <a:pt x="340519" y="214313"/>
                  </a:lnTo>
                  <a:lnTo>
                    <a:pt x="259557" y="228600"/>
                  </a:lnTo>
                  <a:lnTo>
                    <a:pt x="219075" y="228600"/>
                  </a:lnTo>
                  <a:lnTo>
                    <a:pt x="159544" y="226219"/>
                  </a:lnTo>
                  <a:lnTo>
                    <a:pt x="85725" y="216694"/>
                  </a:lnTo>
                  <a:lnTo>
                    <a:pt x="0" y="195263"/>
                  </a:lnTo>
                  <a:lnTo>
                    <a:pt x="4763" y="95250"/>
                  </a:lnTo>
                  <a:lnTo>
                    <a:pt x="169069" y="85725"/>
                  </a:lnTo>
                  <a:lnTo>
                    <a:pt x="581025" y="52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4">
              <a:extLst>
                <a:ext uri="{FF2B5EF4-FFF2-40B4-BE49-F238E27FC236}">
                  <a16:creationId xmlns:a16="http://schemas.microsoft.com/office/drawing/2014/main" id="{D8389C94-E30C-493A-A4AD-32B8C3077E35}"/>
                </a:ext>
              </a:extLst>
            </p:cNvPr>
            <p:cNvSpPr/>
            <p:nvPr/>
          </p:nvSpPr>
          <p:spPr>
            <a:xfrm>
              <a:off x="6086475" y="3360738"/>
              <a:ext cx="1200150" cy="201612"/>
            </a:xfrm>
            <a:custGeom>
              <a:avLst/>
              <a:gdLst>
                <a:gd name="connsiteX0" fmla="*/ 735806 w 1200150"/>
                <a:gd name="connsiteY0" fmla="*/ 21431 h 202406"/>
                <a:gd name="connsiteX1" fmla="*/ 1002506 w 1200150"/>
                <a:gd name="connsiteY1" fmla="*/ 9525 h 202406"/>
                <a:gd name="connsiteX2" fmla="*/ 1200150 w 1200150"/>
                <a:gd name="connsiteY2" fmla="*/ 0 h 202406"/>
                <a:gd name="connsiteX3" fmla="*/ 1197769 w 1200150"/>
                <a:gd name="connsiteY3" fmla="*/ 140494 h 202406"/>
                <a:gd name="connsiteX4" fmla="*/ 1059656 w 1200150"/>
                <a:gd name="connsiteY4" fmla="*/ 138112 h 202406"/>
                <a:gd name="connsiteX5" fmla="*/ 916781 w 1200150"/>
                <a:gd name="connsiteY5" fmla="*/ 140494 h 202406"/>
                <a:gd name="connsiteX6" fmla="*/ 747713 w 1200150"/>
                <a:gd name="connsiteY6" fmla="*/ 145256 h 202406"/>
                <a:gd name="connsiteX7" fmla="*/ 607219 w 1200150"/>
                <a:gd name="connsiteY7" fmla="*/ 154781 h 202406"/>
                <a:gd name="connsiteX8" fmla="*/ 435769 w 1200150"/>
                <a:gd name="connsiteY8" fmla="*/ 171450 h 202406"/>
                <a:gd name="connsiteX9" fmla="*/ 292894 w 1200150"/>
                <a:gd name="connsiteY9" fmla="*/ 190500 h 202406"/>
                <a:gd name="connsiteX10" fmla="*/ 226219 w 1200150"/>
                <a:gd name="connsiteY10" fmla="*/ 202406 h 202406"/>
                <a:gd name="connsiteX11" fmla="*/ 197644 w 1200150"/>
                <a:gd name="connsiteY11" fmla="*/ 197644 h 202406"/>
                <a:gd name="connsiteX12" fmla="*/ 123825 w 1200150"/>
                <a:gd name="connsiteY12" fmla="*/ 178594 h 202406"/>
                <a:gd name="connsiteX13" fmla="*/ 0 w 1200150"/>
                <a:gd name="connsiteY13" fmla="*/ 152400 h 202406"/>
                <a:gd name="connsiteX14" fmla="*/ 4763 w 1200150"/>
                <a:gd name="connsiteY14" fmla="*/ 71437 h 202406"/>
                <a:gd name="connsiteX15" fmla="*/ 173831 w 1200150"/>
                <a:gd name="connsiteY15" fmla="*/ 57150 h 202406"/>
                <a:gd name="connsiteX16" fmla="*/ 314325 w 1200150"/>
                <a:gd name="connsiteY16" fmla="*/ 45244 h 202406"/>
                <a:gd name="connsiteX17" fmla="*/ 481013 w 1200150"/>
                <a:gd name="connsiteY17" fmla="*/ 33337 h 202406"/>
                <a:gd name="connsiteX18" fmla="*/ 654844 w 1200150"/>
                <a:gd name="connsiteY18" fmla="*/ 23812 h 202406"/>
                <a:gd name="connsiteX19" fmla="*/ 735806 w 1200150"/>
                <a:gd name="connsiteY19" fmla="*/ 21431 h 2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00150" h="202406">
                  <a:moveTo>
                    <a:pt x="735806" y="21431"/>
                  </a:moveTo>
                  <a:lnTo>
                    <a:pt x="1002506" y="9525"/>
                  </a:lnTo>
                  <a:lnTo>
                    <a:pt x="1200150" y="0"/>
                  </a:lnTo>
                  <a:cubicBezTo>
                    <a:pt x="1199356" y="46831"/>
                    <a:pt x="1198563" y="93663"/>
                    <a:pt x="1197769" y="140494"/>
                  </a:cubicBezTo>
                  <a:lnTo>
                    <a:pt x="1059656" y="138112"/>
                  </a:lnTo>
                  <a:lnTo>
                    <a:pt x="916781" y="140494"/>
                  </a:lnTo>
                  <a:lnTo>
                    <a:pt x="747713" y="145256"/>
                  </a:lnTo>
                  <a:lnTo>
                    <a:pt x="607219" y="154781"/>
                  </a:lnTo>
                  <a:lnTo>
                    <a:pt x="435769" y="171450"/>
                  </a:lnTo>
                  <a:lnTo>
                    <a:pt x="292894" y="190500"/>
                  </a:lnTo>
                  <a:lnTo>
                    <a:pt x="226219" y="202406"/>
                  </a:lnTo>
                  <a:lnTo>
                    <a:pt x="197644" y="197644"/>
                  </a:lnTo>
                  <a:lnTo>
                    <a:pt x="123825" y="178594"/>
                  </a:lnTo>
                  <a:lnTo>
                    <a:pt x="0" y="152400"/>
                  </a:lnTo>
                  <a:lnTo>
                    <a:pt x="4763" y="71437"/>
                  </a:lnTo>
                  <a:lnTo>
                    <a:pt x="173831" y="57150"/>
                  </a:lnTo>
                  <a:lnTo>
                    <a:pt x="314325" y="45244"/>
                  </a:lnTo>
                  <a:lnTo>
                    <a:pt x="481013" y="33337"/>
                  </a:lnTo>
                  <a:lnTo>
                    <a:pt x="654844" y="23812"/>
                  </a:lnTo>
                  <a:lnTo>
                    <a:pt x="735806" y="21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25FAE0F6-93C7-4D85-B6BF-3207CD8B57F4}"/>
                </a:ext>
              </a:extLst>
            </p:cNvPr>
            <p:cNvSpPr/>
            <p:nvPr/>
          </p:nvSpPr>
          <p:spPr>
            <a:xfrm>
              <a:off x="6048375" y="3741738"/>
              <a:ext cx="1258888" cy="203200"/>
            </a:xfrm>
            <a:custGeom>
              <a:avLst/>
              <a:gdLst>
                <a:gd name="connsiteX0" fmla="*/ 602456 w 1259681"/>
                <a:gd name="connsiteY0" fmla="*/ 30956 h 204787"/>
                <a:gd name="connsiteX1" fmla="*/ 833438 w 1259681"/>
                <a:gd name="connsiteY1" fmla="*/ 16669 h 204787"/>
                <a:gd name="connsiteX2" fmla="*/ 1064419 w 1259681"/>
                <a:gd name="connsiteY2" fmla="*/ 4762 h 204787"/>
                <a:gd name="connsiteX3" fmla="*/ 1219200 w 1259681"/>
                <a:gd name="connsiteY3" fmla="*/ 0 h 204787"/>
                <a:gd name="connsiteX4" fmla="*/ 1259681 w 1259681"/>
                <a:gd name="connsiteY4" fmla="*/ 204787 h 204787"/>
                <a:gd name="connsiteX5" fmla="*/ 1223963 w 1259681"/>
                <a:gd name="connsiteY5" fmla="*/ 204787 h 204787"/>
                <a:gd name="connsiteX6" fmla="*/ 1193006 w 1259681"/>
                <a:gd name="connsiteY6" fmla="*/ 197644 h 204787"/>
                <a:gd name="connsiteX7" fmla="*/ 1138238 w 1259681"/>
                <a:gd name="connsiteY7" fmla="*/ 178594 h 204787"/>
                <a:gd name="connsiteX8" fmla="*/ 1097756 w 1259681"/>
                <a:gd name="connsiteY8" fmla="*/ 157162 h 204787"/>
                <a:gd name="connsiteX9" fmla="*/ 1071563 w 1259681"/>
                <a:gd name="connsiteY9" fmla="*/ 140494 h 204787"/>
                <a:gd name="connsiteX10" fmla="*/ 1004888 w 1259681"/>
                <a:gd name="connsiteY10" fmla="*/ 140494 h 204787"/>
                <a:gd name="connsiteX11" fmla="*/ 804863 w 1259681"/>
                <a:gd name="connsiteY11" fmla="*/ 152400 h 204787"/>
                <a:gd name="connsiteX12" fmla="*/ 614363 w 1259681"/>
                <a:gd name="connsiteY12" fmla="*/ 164306 h 204787"/>
                <a:gd name="connsiteX13" fmla="*/ 402431 w 1259681"/>
                <a:gd name="connsiteY13" fmla="*/ 185737 h 204787"/>
                <a:gd name="connsiteX14" fmla="*/ 297656 w 1259681"/>
                <a:gd name="connsiteY14" fmla="*/ 202406 h 204787"/>
                <a:gd name="connsiteX15" fmla="*/ 250031 w 1259681"/>
                <a:gd name="connsiteY15" fmla="*/ 202406 h 204787"/>
                <a:gd name="connsiteX16" fmla="*/ 164306 w 1259681"/>
                <a:gd name="connsiteY16" fmla="*/ 197644 h 204787"/>
                <a:gd name="connsiteX17" fmla="*/ 92869 w 1259681"/>
                <a:gd name="connsiteY17" fmla="*/ 183356 h 204787"/>
                <a:gd name="connsiteX18" fmla="*/ 0 w 1259681"/>
                <a:gd name="connsiteY18" fmla="*/ 157162 h 204787"/>
                <a:gd name="connsiteX19" fmla="*/ 26194 w 1259681"/>
                <a:gd name="connsiteY19" fmla="*/ 69056 h 204787"/>
                <a:gd name="connsiteX20" fmla="*/ 157163 w 1259681"/>
                <a:gd name="connsiteY20" fmla="*/ 61912 h 204787"/>
                <a:gd name="connsiteX21" fmla="*/ 400050 w 1259681"/>
                <a:gd name="connsiteY21" fmla="*/ 42862 h 204787"/>
                <a:gd name="connsiteX22" fmla="*/ 602456 w 1259681"/>
                <a:gd name="connsiteY22" fmla="*/ 30956 h 20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9681" h="204787">
                  <a:moveTo>
                    <a:pt x="602456" y="30956"/>
                  </a:moveTo>
                  <a:lnTo>
                    <a:pt x="833438" y="16669"/>
                  </a:lnTo>
                  <a:lnTo>
                    <a:pt x="1064419" y="4762"/>
                  </a:lnTo>
                  <a:lnTo>
                    <a:pt x="1219200" y="0"/>
                  </a:lnTo>
                  <a:lnTo>
                    <a:pt x="1259681" y="204787"/>
                  </a:lnTo>
                  <a:lnTo>
                    <a:pt x="1223963" y="204787"/>
                  </a:lnTo>
                  <a:lnTo>
                    <a:pt x="1193006" y="197644"/>
                  </a:lnTo>
                  <a:lnTo>
                    <a:pt x="1138238" y="178594"/>
                  </a:lnTo>
                  <a:lnTo>
                    <a:pt x="1097756" y="157162"/>
                  </a:lnTo>
                  <a:lnTo>
                    <a:pt x="1071563" y="140494"/>
                  </a:lnTo>
                  <a:lnTo>
                    <a:pt x="1004888" y="140494"/>
                  </a:lnTo>
                  <a:lnTo>
                    <a:pt x="804863" y="152400"/>
                  </a:lnTo>
                  <a:lnTo>
                    <a:pt x="614363" y="164306"/>
                  </a:lnTo>
                  <a:lnTo>
                    <a:pt x="402431" y="185737"/>
                  </a:lnTo>
                  <a:lnTo>
                    <a:pt x="297656" y="202406"/>
                  </a:lnTo>
                  <a:lnTo>
                    <a:pt x="250031" y="202406"/>
                  </a:lnTo>
                  <a:lnTo>
                    <a:pt x="164306" y="197644"/>
                  </a:lnTo>
                  <a:lnTo>
                    <a:pt x="92869" y="183356"/>
                  </a:lnTo>
                  <a:lnTo>
                    <a:pt x="0" y="157162"/>
                  </a:lnTo>
                  <a:lnTo>
                    <a:pt x="26194" y="69056"/>
                  </a:lnTo>
                  <a:lnTo>
                    <a:pt x="157163" y="61912"/>
                  </a:lnTo>
                  <a:lnTo>
                    <a:pt x="400050" y="42862"/>
                  </a:lnTo>
                  <a:lnTo>
                    <a:pt x="602456" y="30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8">
              <a:extLst>
                <a:ext uri="{FF2B5EF4-FFF2-40B4-BE49-F238E27FC236}">
                  <a16:creationId xmlns:a16="http://schemas.microsoft.com/office/drawing/2014/main" id="{899D9928-A62B-4814-B284-485CA6DA28DB}"/>
                </a:ext>
              </a:extLst>
            </p:cNvPr>
            <p:cNvSpPr/>
            <p:nvPr/>
          </p:nvSpPr>
          <p:spPr>
            <a:xfrm>
              <a:off x="4030663" y="2627313"/>
              <a:ext cx="1231900" cy="1257300"/>
            </a:xfrm>
            <a:custGeom>
              <a:avLst/>
              <a:gdLst>
                <a:gd name="connsiteX0" fmla="*/ 683419 w 1231107"/>
                <a:gd name="connsiteY0" fmla="*/ 345281 h 1257300"/>
                <a:gd name="connsiteX1" fmla="*/ 816769 w 1231107"/>
                <a:gd name="connsiteY1" fmla="*/ 276225 h 1257300"/>
                <a:gd name="connsiteX2" fmla="*/ 854869 w 1231107"/>
                <a:gd name="connsiteY2" fmla="*/ 254794 h 1257300"/>
                <a:gd name="connsiteX3" fmla="*/ 869157 w 1231107"/>
                <a:gd name="connsiteY3" fmla="*/ 252412 h 1257300"/>
                <a:gd name="connsiteX4" fmla="*/ 866775 w 1231107"/>
                <a:gd name="connsiteY4" fmla="*/ 266700 h 1257300"/>
                <a:gd name="connsiteX5" fmla="*/ 850107 w 1231107"/>
                <a:gd name="connsiteY5" fmla="*/ 321469 h 1257300"/>
                <a:gd name="connsiteX6" fmla="*/ 783432 w 1231107"/>
                <a:gd name="connsiteY6" fmla="*/ 485775 h 1257300"/>
                <a:gd name="connsiteX7" fmla="*/ 711994 w 1231107"/>
                <a:gd name="connsiteY7" fmla="*/ 631031 h 1257300"/>
                <a:gd name="connsiteX8" fmla="*/ 654844 w 1231107"/>
                <a:gd name="connsiteY8" fmla="*/ 728662 h 1257300"/>
                <a:gd name="connsiteX9" fmla="*/ 638175 w 1231107"/>
                <a:gd name="connsiteY9" fmla="*/ 762000 h 1257300"/>
                <a:gd name="connsiteX10" fmla="*/ 635794 w 1231107"/>
                <a:gd name="connsiteY10" fmla="*/ 776287 h 1257300"/>
                <a:gd name="connsiteX11" fmla="*/ 638175 w 1231107"/>
                <a:gd name="connsiteY11" fmla="*/ 795337 h 1257300"/>
                <a:gd name="connsiteX12" fmla="*/ 642938 w 1231107"/>
                <a:gd name="connsiteY12" fmla="*/ 809625 h 1257300"/>
                <a:gd name="connsiteX13" fmla="*/ 664369 w 1231107"/>
                <a:gd name="connsiteY13" fmla="*/ 821531 h 1257300"/>
                <a:gd name="connsiteX14" fmla="*/ 697707 w 1231107"/>
                <a:gd name="connsiteY14" fmla="*/ 835819 h 1257300"/>
                <a:gd name="connsiteX15" fmla="*/ 745332 w 1231107"/>
                <a:gd name="connsiteY15" fmla="*/ 864394 h 1257300"/>
                <a:gd name="connsiteX16" fmla="*/ 797719 w 1231107"/>
                <a:gd name="connsiteY16" fmla="*/ 902494 h 1257300"/>
                <a:gd name="connsiteX17" fmla="*/ 840582 w 1231107"/>
                <a:gd name="connsiteY17" fmla="*/ 942975 h 1257300"/>
                <a:gd name="connsiteX18" fmla="*/ 876300 w 1231107"/>
                <a:gd name="connsiteY18" fmla="*/ 981075 h 1257300"/>
                <a:gd name="connsiteX19" fmla="*/ 907257 w 1231107"/>
                <a:gd name="connsiteY19" fmla="*/ 1016794 h 1257300"/>
                <a:gd name="connsiteX20" fmla="*/ 1102519 w 1231107"/>
                <a:gd name="connsiteY20" fmla="*/ 1231106 h 1257300"/>
                <a:gd name="connsiteX21" fmla="*/ 1131094 w 1231107"/>
                <a:gd name="connsiteY21" fmla="*/ 1252537 h 1257300"/>
                <a:gd name="connsiteX22" fmla="*/ 1154907 w 1231107"/>
                <a:gd name="connsiteY22" fmla="*/ 1257300 h 1257300"/>
                <a:gd name="connsiteX23" fmla="*/ 1185863 w 1231107"/>
                <a:gd name="connsiteY23" fmla="*/ 1257300 h 1257300"/>
                <a:gd name="connsiteX24" fmla="*/ 1202532 w 1231107"/>
                <a:gd name="connsiteY24" fmla="*/ 1250156 h 1257300"/>
                <a:gd name="connsiteX25" fmla="*/ 1214438 w 1231107"/>
                <a:gd name="connsiteY25" fmla="*/ 1235869 h 1257300"/>
                <a:gd name="connsiteX26" fmla="*/ 1219200 w 1231107"/>
                <a:gd name="connsiteY26" fmla="*/ 1219200 h 1257300"/>
                <a:gd name="connsiteX27" fmla="*/ 1219200 w 1231107"/>
                <a:gd name="connsiteY27" fmla="*/ 1193006 h 1257300"/>
                <a:gd name="connsiteX28" fmla="*/ 1209675 w 1231107"/>
                <a:gd name="connsiteY28" fmla="*/ 1145381 h 1257300"/>
                <a:gd name="connsiteX29" fmla="*/ 1188244 w 1231107"/>
                <a:gd name="connsiteY29" fmla="*/ 1095375 h 1257300"/>
                <a:gd name="connsiteX30" fmla="*/ 1164432 w 1231107"/>
                <a:gd name="connsiteY30" fmla="*/ 1050131 h 1257300"/>
                <a:gd name="connsiteX31" fmla="*/ 1121569 w 1231107"/>
                <a:gd name="connsiteY31" fmla="*/ 995362 h 1257300"/>
                <a:gd name="connsiteX32" fmla="*/ 1078707 w 1231107"/>
                <a:gd name="connsiteY32" fmla="*/ 950119 h 1257300"/>
                <a:gd name="connsiteX33" fmla="*/ 1047750 w 1231107"/>
                <a:gd name="connsiteY33" fmla="*/ 923925 h 1257300"/>
                <a:gd name="connsiteX34" fmla="*/ 992982 w 1231107"/>
                <a:gd name="connsiteY34" fmla="*/ 885825 h 1257300"/>
                <a:gd name="connsiteX35" fmla="*/ 959644 w 1231107"/>
                <a:gd name="connsiteY35" fmla="*/ 864394 h 1257300"/>
                <a:gd name="connsiteX36" fmla="*/ 904875 w 1231107"/>
                <a:gd name="connsiteY36" fmla="*/ 835819 h 1257300"/>
                <a:gd name="connsiteX37" fmla="*/ 850107 w 1231107"/>
                <a:gd name="connsiteY37" fmla="*/ 809625 h 1257300"/>
                <a:gd name="connsiteX38" fmla="*/ 778669 w 1231107"/>
                <a:gd name="connsiteY38" fmla="*/ 781050 h 1257300"/>
                <a:gd name="connsiteX39" fmla="*/ 738188 w 1231107"/>
                <a:gd name="connsiteY39" fmla="*/ 766762 h 1257300"/>
                <a:gd name="connsiteX40" fmla="*/ 726282 w 1231107"/>
                <a:gd name="connsiteY40" fmla="*/ 762000 h 1257300"/>
                <a:gd name="connsiteX41" fmla="*/ 726282 w 1231107"/>
                <a:gd name="connsiteY41" fmla="*/ 754856 h 1257300"/>
                <a:gd name="connsiteX42" fmla="*/ 762000 w 1231107"/>
                <a:gd name="connsiteY42" fmla="*/ 711994 h 1257300"/>
                <a:gd name="connsiteX43" fmla="*/ 842963 w 1231107"/>
                <a:gd name="connsiteY43" fmla="*/ 626269 h 1257300"/>
                <a:gd name="connsiteX44" fmla="*/ 923925 w 1231107"/>
                <a:gd name="connsiteY44" fmla="*/ 540544 h 1257300"/>
                <a:gd name="connsiteX45" fmla="*/ 1014413 w 1231107"/>
                <a:gd name="connsiteY45" fmla="*/ 445294 h 1257300"/>
                <a:gd name="connsiteX46" fmla="*/ 1097757 w 1231107"/>
                <a:gd name="connsiteY46" fmla="*/ 357187 h 1257300"/>
                <a:gd name="connsiteX47" fmla="*/ 1116807 w 1231107"/>
                <a:gd name="connsiteY47" fmla="*/ 335756 h 1257300"/>
                <a:gd name="connsiteX48" fmla="*/ 1164432 w 1231107"/>
                <a:gd name="connsiteY48" fmla="*/ 319087 h 1257300"/>
                <a:gd name="connsiteX49" fmla="*/ 1193007 w 1231107"/>
                <a:gd name="connsiteY49" fmla="*/ 307181 h 1257300"/>
                <a:gd name="connsiteX50" fmla="*/ 1216819 w 1231107"/>
                <a:gd name="connsiteY50" fmla="*/ 290512 h 1257300"/>
                <a:gd name="connsiteX51" fmla="*/ 1228725 w 1231107"/>
                <a:gd name="connsiteY51" fmla="*/ 261937 h 1257300"/>
                <a:gd name="connsiteX52" fmla="*/ 1231107 w 1231107"/>
                <a:gd name="connsiteY52" fmla="*/ 242887 h 1257300"/>
                <a:gd name="connsiteX53" fmla="*/ 1223963 w 1231107"/>
                <a:gd name="connsiteY53" fmla="*/ 211931 h 1257300"/>
                <a:gd name="connsiteX54" fmla="*/ 1200150 w 1231107"/>
                <a:gd name="connsiteY54" fmla="*/ 171450 h 1257300"/>
                <a:gd name="connsiteX55" fmla="*/ 1154907 w 1231107"/>
                <a:gd name="connsiteY55" fmla="*/ 116681 h 1257300"/>
                <a:gd name="connsiteX56" fmla="*/ 1092994 w 1231107"/>
                <a:gd name="connsiteY56" fmla="*/ 54769 h 1257300"/>
                <a:gd name="connsiteX57" fmla="*/ 1057275 w 1231107"/>
                <a:gd name="connsiteY57" fmla="*/ 23812 h 1257300"/>
                <a:gd name="connsiteX58" fmla="*/ 1016794 w 1231107"/>
                <a:gd name="connsiteY58" fmla="*/ 0 h 1257300"/>
                <a:gd name="connsiteX59" fmla="*/ 1000125 w 1231107"/>
                <a:gd name="connsiteY59" fmla="*/ 0 h 1257300"/>
                <a:gd name="connsiteX60" fmla="*/ 976313 w 1231107"/>
                <a:gd name="connsiteY60" fmla="*/ 7144 h 1257300"/>
                <a:gd name="connsiteX61" fmla="*/ 902494 w 1231107"/>
                <a:gd name="connsiteY61" fmla="*/ 45244 h 1257300"/>
                <a:gd name="connsiteX62" fmla="*/ 835819 w 1231107"/>
                <a:gd name="connsiteY62" fmla="*/ 90487 h 1257300"/>
                <a:gd name="connsiteX63" fmla="*/ 723900 w 1231107"/>
                <a:gd name="connsiteY63" fmla="*/ 154781 h 1257300"/>
                <a:gd name="connsiteX64" fmla="*/ 623888 w 1231107"/>
                <a:gd name="connsiteY64" fmla="*/ 211931 h 1257300"/>
                <a:gd name="connsiteX65" fmla="*/ 495300 w 1231107"/>
                <a:gd name="connsiteY65" fmla="*/ 271462 h 1257300"/>
                <a:gd name="connsiteX66" fmla="*/ 419100 w 1231107"/>
                <a:gd name="connsiteY66" fmla="*/ 302419 h 1257300"/>
                <a:gd name="connsiteX67" fmla="*/ 342900 w 1231107"/>
                <a:gd name="connsiteY67" fmla="*/ 323850 h 1257300"/>
                <a:gd name="connsiteX68" fmla="*/ 290513 w 1231107"/>
                <a:gd name="connsiteY68" fmla="*/ 335756 h 1257300"/>
                <a:gd name="connsiteX69" fmla="*/ 254794 w 1231107"/>
                <a:gd name="connsiteY69" fmla="*/ 338137 h 1257300"/>
                <a:gd name="connsiteX70" fmla="*/ 223838 w 1231107"/>
                <a:gd name="connsiteY70" fmla="*/ 338137 h 1257300"/>
                <a:gd name="connsiteX71" fmla="*/ 180975 w 1231107"/>
                <a:gd name="connsiteY71" fmla="*/ 333375 h 1257300"/>
                <a:gd name="connsiteX72" fmla="*/ 135732 w 1231107"/>
                <a:gd name="connsiteY72" fmla="*/ 319087 h 1257300"/>
                <a:gd name="connsiteX73" fmla="*/ 95250 w 1231107"/>
                <a:gd name="connsiteY73" fmla="*/ 292894 h 1257300"/>
                <a:gd name="connsiteX74" fmla="*/ 61913 w 1231107"/>
                <a:gd name="connsiteY74" fmla="*/ 261937 h 1257300"/>
                <a:gd name="connsiteX75" fmla="*/ 35719 w 1231107"/>
                <a:gd name="connsiteY75" fmla="*/ 219075 h 1257300"/>
                <a:gd name="connsiteX76" fmla="*/ 19050 w 1231107"/>
                <a:gd name="connsiteY76" fmla="*/ 209550 h 1257300"/>
                <a:gd name="connsiteX77" fmla="*/ 7144 w 1231107"/>
                <a:gd name="connsiteY77" fmla="*/ 214312 h 1257300"/>
                <a:gd name="connsiteX78" fmla="*/ 0 w 1231107"/>
                <a:gd name="connsiteY78" fmla="*/ 245269 h 1257300"/>
                <a:gd name="connsiteX79" fmla="*/ 2382 w 1231107"/>
                <a:gd name="connsiteY79" fmla="*/ 280987 h 1257300"/>
                <a:gd name="connsiteX80" fmla="*/ 16669 w 1231107"/>
                <a:gd name="connsiteY80" fmla="*/ 319087 h 1257300"/>
                <a:gd name="connsiteX81" fmla="*/ 66675 w 1231107"/>
                <a:gd name="connsiteY81" fmla="*/ 419100 h 1257300"/>
                <a:gd name="connsiteX82" fmla="*/ 104775 w 1231107"/>
                <a:gd name="connsiteY82" fmla="*/ 483394 h 1257300"/>
                <a:gd name="connsiteX83" fmla="*/ 142875 w 1231107"/>
                <a:gd name="connsiteY83" fmla="*/ 528637 h 1257300"/>
                <a:gd name="connsiteX84" fmla="*/ 164307 w 1231107"/>
                <a:gd name="connsiteY84" fmla="*/ 550069 h 1257300"/>
                <a:gd name="connsiteX85" fmla="*/ 185738 w 1231107"/>
                <a:gd name="connsiteY85" fmla="*/ 566737 h 1257300"/>
                <a:gd name="connsiteX86" fmla="*/ 207169 w 1231107"/>
                <a:gd name="connsiteY86" fmla="*/ 576262 h 1257300"/>
                <a:gd name="connsiteX87" fmla="*/ 233363 w 1231107"/>
                <a:gd name="connsiteY87" fmla="*/ 578644 h 1257300"/>
                <a:gd name="connsiteX88" fmla="*/ 259557 w 1231107"/>
                <a:gd name="connsiteY88" fmla="*/ 571500 h 1257300"/>
                <a:gd name="connsiteX89" fmla="*/ 280988 w 1231107"/>
                <a:gd name="connsiteY89" fmla="*/ 552450 h 1257300"/>
                <a:gd name="connsiteX90" fmla="*/ 297657 w 1231107"/>
                <a:gd name="connsiteY90" fmla="*/ 535781 h 1257300"/>
                <a:gd name="connsiteX91" fmla="*/ 423863 w 1231107"/>
                <a:gd name="connsiteY91" fmla="*/ 473869 h 1257300"/>
                <a:gd name="connsiteX92" fmla="*/ 683419 w 1231107"/>
                <a:gd name="connsiteY92" fmla="*/ 34528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231107" h="1257300">
                  <a:moveTo>
                    <a:pt x="683419" y="345281"/>
                  </a:moveTo>
                  <a:lnTo>
                    <a:pt x="816769" y="276225"/>
                  </a:lnTo>
                  <a:lnTo>
                    <a:pt x="854869" y="254794"/>
                  </a:lnTo>
                  <a:lnTo>
                    <a:pt x="869157" y="252412"/>
                  </a:lnTo>
                  <a:lnTo>
                    <a:pt x="866775" y="266700"/>
                  </a:lnTo>
                  <a:lnTo>
                    <a:pt x="850107" y="321469"/>
                  </a:lnTo>
                  <a:lnTo>
                    <a:pt x="783432" y="485775"/>
                  </a:lnTo>
                  <a:lnTo>
                    <a:pt x="711994" y="631031"/>
                  </a:lnTo>
                  <a:lnTo>
                    <a:pt x="654844" y="728662"/>
                  </a:lnTo>
                  <a:lnTo>
                    <a:pt x="638175" y="762000"/>
                  </a:lnTo>
                  <a:lnTo>
                    <a:pt x="635794" y="776287"/>
                  </a:lnTo>
                  <a:lnTo>
                    <a:pt x="638175" y="795337"/>
                  </a:lnTo>
                  <a:lnTo>
                    <a:pt x="642938" y="809625"/>
                  </a:lnTo>
                  <a:lnTo>
                    <a:pt x="664369" y="821531"/>
                  </a:lnTo>
                  <a:lnTo>
                    <a:pt x="697707" y="835819"/>
                  </a:lnTo>
                  <a:lnTo>
                    <a:pt x="745332" y="864394"/>
                  </a:lnTo>
                  <a:lnTo>
                    <a:pt x="797719" y="902494"/>
                  </a:lnTo>
                  <a:lnTo>
                    <a:pt x="840582" y="942975"/>
                  </a:lnTo>
                  <a:lnTo>
                    <a:pt x="876300" y="981075"/>
                  </a:lnTo>
                  <a:lnTo>
                    <a:pt x="907257" y="1016794"/>
                  </a:lnTo>
                  <a:lnTo>
                    <a:pt x="1102519" y="1231106"/>
                  </a:lnTo>
                  <a:lnTo>
                    <a:pt x="1131094" y="1252537"/>
                  </a:lnTo>
                  <a:lnTo>
                    <a:pt x="1154907" y="1257300"/>
                  </a:lnTo>
                  <a:lnTo>
                    <a:pt x="1185863" y="1257300"/>
                  </a:lnTo>
                  <a:lnTo>
                    <a:pt x="1202532" y="1250156"/>
                  </a:lnTo>
                  <a:lnTo>
                    <a:pt x="1214438" y="1235869"/>
                  </a:lnTo>
                  <a:lnTo>
                    <a:pt x="1219200" y="1219200"/>
                  </a:lnTo>
                  <a:lnTo>
                    <a:pt x="1219200" y="1193006"/>
                  </a:lnTo>
                  <a:lnTo>
                    <a:pt x="1209675" y="1145381"/>
                  </a:lnTo>
                  <a:lnTo>
                    <a:pt x="1188244" y="1095375"/>
                  </a:lnTo>
                  <a:lnTo>
                    <a:pt x="1164432" y="1050131"/>
                  </a:lnTo>
                  <a:lnTo>
                    <a:pt x="1121569" y="995362"/>
                  </a:lnTo>
                  <a:lnTo>
                    <a:pt x="1078707" y="950119"/>
                  </a:lnTo>
                  <a:lnTo>
                    <a:pt x="1047750" y="923925"/>
                  </a:lnTo>
                  <a:lnTo>
                    <a:pt x="992982" y="885825"/>
                  </a:lnTo>
                  <a:lnTo>
                    <a:pt x="959644" y="864394"/>
                  </a:lnTo>
                  <a:lnTo>
                    <a:pt x="904875" y="835819"/>
                  </a:lnTo>
                  <a:lnTo>
                    <a:pt x="850107" y="809625"/>
                  </a:lnTo>
                  <a:lnTo>
                    <a:pt x="778669" y="781050"/>
                  </a:lnTo>
                  <a:lnTo>
                    <a:pt x="738188" y="766762"/>
                  </a:lnTo>
                  <a:lnTo>
                    <a:pt x="726282" y="762000"/>
                  </a:lnTo>
                  <a:lnTo>
                    <a:pt x="726282" y="754856"/>
                  </a:lnTo>
                  <a:lnTo>
                    <a:pt x="762000" y="711994"/>
                  </a:lnTo>
                  <a:lnTo>
                    <a:pt x="842963" y="626269"/>
                  </a:lnTo>
                  <a:lnTo>
                    <a:pt x="923925" y="540544"/>
                  </a:lnTo>
                  <a:lnTo>
                    <a:pt x="1014413" y="445294"/>
                  </a:lnTo>
                  <a:lnTo>
                    <a:pt x="1097757" y="357187"/>
                  </a:lnTo>
                  <a:lnTo>
                    <a:pt x="1116807" y="335756"/>
                  </a:lnTo>
                  <a:lnTo>
                    <a:pt x="1164432" y="319087"/>
                  </a:lnTo>
                  <a:lnTo>
                    <a:pt x="1193007" y="307181"/>
                  </a:lnTo>
                  <a:lnTo>
                    <a:pt x="1216819" y="290512"/>
                  </a:lnTo>
                  <a:lnTo>
                    <a:pt x="1228725" y="261937"/>
                  </a:lnTo>
                  <a:lnTo>
                    <a:pt x="1231107" y="242887"/>
                  </a:lnTo>
                  <a:lnTo>
                    <a:pt x="1223963" y="211931"/>
                  </a:lnTo>
                  <a:lnTo>
                    <a:pt x="1200150" y="171450"/>
                  </a:lnTo>
                  <a:lnTo>
                    <a:pt x="1154907" y="116681"/>
                  </a:lnTo>
                  <a:lnTo>
                    <a:pt x="1092994" y="54769"/>
                  </a:lnTo>
                  <a:lnTo>
                    <a:pt x="1057275" y="23812"/>
                  </a:lnTo>
                  <a:lnTo>
                    <a:pt x="1016794" y="0"/>
                  </a:lnTo>
                  <a:lnTo>
                    <a:pt x="1000125" y="0"/>
                  </a:lnTo>
                  <a:lnTo>
                    <a:pt x="976313" y="7144"/>
                  </a:lnTo>
                  <a:lnTo>
                    <a:pt x="902494" y="45244"/>
                  </a:lnTo>
                  <a:lnTo>
                    <a:pt x="835819" y="90487"/>
                  </a:lnTo>
                  <a:lnTo>
                    <a:pt x="723900" y="154781"/>
                  </a:lnTo>
                  <a:lnTo>
                    <a:pt x="623888" y="211931"/>
                  </a:lnTo>
                  <a:lnTo>
                    <a:pt x="495300" y="271462"/>
                  </a:lnTo>
                  <a:lnTo>
                    <a:pt x="419100" y="302419"/>
                  </a:lnTo>
                  <a:lnTo>
                    <a:pt x="342900" y="323850"/>
                  </a:lnTo>
                  <a:lnTo>
                    <a:pt x="290513" y="335756"/>
                  </a:lnTo>
                  <a:lnTo>
                    <a:pt x="254794" y="338137"/>
                  </a:lnTo>
                  <a:lnTo>
                    <a:pt x="223838" y="338137"/>
                  </a:lnTo>
                  <a:lnTo>
                    <a:pt x="180975" y="333375"/>
                  </a:lnTo>
                  <a:lnTo>
                    <a:pt x="135732" y="319087"/>
                  </a:lnTo>
                  <a:lnTo>
                    <a:pt x="95250" y="292894"/>
                  </a:lnTo>
                  <a:lnTo>
                    <a:pt x="61913" y="261937"/>
                  </a:lnTo>
                  <a:lnTo>
                    <a:pt x="35719" y="219075"/>
                  </a:lnTo>
                  <a:lnTo>
                    <a:pt x="19050" y="209550"/>
                  </a:lnTo>
                  <a:lnTo>
                    <a:pt x="7144" y="214312"/>
                  </a:lnTo>
                  <a:lnTo>
                    <a:pt x="0" y="245269"/>
                  </a:lnTo>
                  <a:lnTo>
                    <a:pt x="2382" y="280987"/>
                  </a:lnTo>
                  <a:lnTo>
                    <a:pt x="16669" y="319087"/>
                  </a:lnTo>
                  <a:lnTo>
                    <a:pt x="66675" y="419100"/>
                  </a:lnTo>
                  <a:lnTo>
                    <a:pt x="104775" y="483394"/>
                  </a:lnTo>
                  <a:lnTo>
                    <a:pt x="142875" y="528637"/>
                  </a:lnTo>
                  <a:lnTo>
                    <a:pt x="164307" y="550069"/>
                  </a:lnTo>
                  <a:lnTo>
                    <a:pt x="185738" y="566737"/>
                  </a:lnTo>
                  <a:lnTo>
                    <a:pt x="207169" y="576262"/>
                  </a:lnTo>
                  <a:lnTo>
                    <a:pt x="233363" y="578644"/>
                  </a:lnTo>
                  <a:lnTo>
                    <a:pt x="259557" y="571500"/>
                  </a:lnTo>
                  <a:lnTo>
                    <a:pt x="280988" y="552450"/>
                  </a:lnTo>
                  <a:lnTo>
                    <a:pt x="297657" y="535781"/>
                  </a:lnTo>
                  <a:lnTo>
                    <a:pt x="423863" y="473869"/>
                  </a:lnTo>
                  <a:lnTo>
                    <a:pt x="68341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91075C5F-F901-4249-AD69-709F35271D1C}"/>
                </a:ext>
              </a:extLst>
            </p:cNvPr>
            <p:cNvSpPr/>
            <p:nvPr/>
          </p:nvSpPr>
          <p:spPr>
            <a:xfrm>
              <a:off x="4078289" y="3595688"/>
              <a:ext cx="1158875" cy="584200"/>
            </a:xfrm>
            <a:custGeom>
              <a:avLst/>
              <a:gdLst>
                <a:gd name="connsiteX0" fmla="*/ 390525 w 1157288"/>
                <a:gd name="connsiteY0" fmla="*/ 385762 h 583406"/>
                <a:gd name="connsiteX1" fmla="*/ 516732 w 1157288"/>
                <a:gd name="connsiteY1" fmla="*/ 326231 h 583406"/>
                <a:gd name="connsiteX2" fmla="*/ 645319 w 1157288"/>
                <a:gd name="connsiteY2" fmla="*/ 257175 h 583406"/>
                <a:gd name="connsiteX3" fmla="*/ 742950 w 1157288"/>
                <a:gd name="connsiteY3" fmla="*/ 195262 h 583406"/>
                <a:gd name="connsiteX4" fmla="*/ 807244 w 1157288"/>
                <a:gd name="connsiteY4" fmla="*/ 145256 h 583406"/>
                <a:gd name="connsiteX5" fmla="*/ 831057 w 1157288"/>
                <a:gd name="connsiteY5" fmla="*/ 123825 h 583406"/>
                <a:gd name="connsiteX6" fmla="*/ 845344 w 1157288"/>
                <a:gd name="connsiteY6" fmla="*/ 107156 h 583406"/>
                <a:gd name="connsiteX7" fmla="*/ 854869 w 1157288"/>
                <a:gd name="connsiteY7" fmla="*/ 85725 h 583406"/>
                <a:gd name="connsiteX8" fmla="*/ 857250 w 1157288"/>
                <a:gd name="connsiteY8" fmla="*/ 66675 h 583406"/>
                <a:gd name="connsiteX9" fmla="*/ 852488 w 1157288"/>
                <a:gd name="connsiteY9" fmla="*/ 38100 h 583406"/>
                <a:gd name="connsiteX10" fmla="*/ 821532 w 1157288"/>
                <a:gd name="connsiteY10" fmla="*/ 0 h 583406"/>
                <a:gd name="connsiteX11" fmla="*/ 1157288 w 1157288"/>
                <a:gd name="connsiteY11" fmla="*/ 276225 h 583406"/>
                <a:gd name="connsiteX12" fmla="*/ 1135857 w 1157288"/>
                <a:gd name="connsiteY12" fmla="*/ 285750 h 583406"/>
                <a:gd name="connsiteX13" fmla="*/ 1100138 w 1157288"/>
                <a:gd name="connsiteY13" fmla="*/ 283368 h 583406"/>
                <a:gd name="connsiteX14" fmla="*/ 1076325 w 1157288"/>
                <a:gd name="connsiteY14" fmla="*/ 273843 h 583406"/>
                <a:gd name="connsiteX15" fmla="*/ 1038225 w 1157288"/>
                <a:gd name="connsiteY15" fmla="*/ 254793 h 583406"/>
                <a:gd name="connsiteX16" fmla="*/ 1012032 w 1157288"/>
                <a:gd name="connsiteY16" fmla="*/ 250031 h 583406"/>
                <a:gd name="connsiteX17" fmla="*/ 976313 w 1157288"/>
                <a:gd name="connsiteY17" fmla="*/ 254793 h 583406"/>
                <a:gd name="connsiteX18" fmla="*/ 933450 w 1157288"/>
                <a:gd name="connsiteY18" fmla="*/ 266700 h 583406"/>
                <a:gd name="connsiteX19" fmla="*/ 878682 w 1157288"/>
                <a:gd name="connsiteY19" fmla="*/ 297656 h 583406"/>
                <a:gd name="connsiteX20" fmla="*/ 769144 w 1157288"/>
                <a:gd name="connsiteY20" fmla="*/ 340518 h 583406"/>
                <a:gd name="connsiteX21" fmla="*/ 569119 w 1157288"/>
                <a:gd name="connsiteY21" fmla="*/ 421481 h 583406"/>
                <a:gd name="connsiteX22" fmla="*/ 316707 w 1157288"/>
                <a:gd name="connsiteY22" fmla="*/ 516731 h 583406"/>
                <a:gd name="connsiteX23" fmla="*/ 157163 w 1157288"/>
                <a:gd name="connsiteY23" fmla="*/ 583406 h 583406"/>
                <a:gd name="connsiteX24" fmla="*/ 4763 w 1157288"/>
                <a:gd name="connsiteY24" fmla="*/ 578643 h 583406"/>
                <a:gd name="connsiteX25" fmla="*/ 0 w 1157288"/>
                <a:gd name="connsiteY25" fmla="*/ 538162 h 583406"/>
                <a:gd name="connsiteX26" fmla="*/ 7144 w 1157288"/>
                <a:gd name="connsiteY26" fmla="*/ 521493 h 583406"/>
                <a:gd name="connsiteX27" fmla="*/ 69057 w 1157288"/>
                <a:gd name="connsiteY27" fmla="*/ 497681 h 583406"/>
                <a:gd name="connsiteX28" fmla="*/ 171450 w 1157288"/>
                <a:gd name="connsiteY28" fmla="*/ 466725 h 583406"/>
                <a:gd name="connsiteX29" fmla="*/ 209550 w 1157288"/>
                <a:gd name="connsiteY29" fmla="*/ 457200 h 583406"/>
                <a:gd name="connsiteX30" fmla="*/ 390525 w 1157288"/>
                <a:gd name="connsiteY30" fmla="*/ 3857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57288" h="583406">
                  <a:moveTo>
                    <a:pt x="390525" y="385762"/>
                  </a:moveTo>
                  <a:lnTo>
                    <a:pt x="516732" y="326231"/>
                  </a:lnTo>
                  <a:lnTo>
                    <a:pt x="645319" y="257175"/>
                  </a:lnTo>
                  <a:lnTo>
                    <a:pt x="742950" y="195262"/>
                  </a:lnTo>
                  <a:lnTo>
                    <a:pt x="807244" y="145256"/>
                  </a:lnTo>
                  <a:lnTo>
                    <a:pt x="831057" y="123825"/>
                  </a:lnTo>
                  <a:lnTo>
                    <a:pt x="845344" y="107156"/>
                  </a:lnTo>
                  <a:lnTo>
                    <a:pt x="854869" y="85725"/>
                  </a:lnTo>
                  <a:lnTo>
                    <a:pt x="857250" y="66675"/>
                  </a:lnTo>
                  <a:lnTo>
                    <a:pt x="852488" y="38100"/>
                  </a:lnTo>
                  <a:lnTo>
                    <a:pt x="821532" y="0"/>
                  </a:lnTo>
                  <a:lnTo>
                    <a:pt x="1157288" y="276225"/>
                  </a:lnTo>
                  <a:lnTo>
                    <a:pt x="1135857" y="285750"/>
                  </a:lnTo>
                  <a:lnTo>
                    <a:pt x="1100138" y="283368"/>
                  </a:lnTo>
                  <a:lnTo>
                    <a:pt x="1076325" y="273843"/>
                  </a:lnTo>
                  <a:lnTo>
                    <a:pt x="1038225" y="254793"/>
                  </a:lnTo>
                  <a:lnTo>
                    <a:pt x="1012032" y="250031"/>
                  </a:lnTo>
                  <a:lnTo>
                    <a:pt x="976313" y="254793"/>
                  </a:lnTo>
                  <a:lnTo>
                    <a:pt x="933450" y="266700"/>
                  </a:lnTo>
                  <a:lnTo>
                    <a:pt x="878682" y="297656"/>
                  </a:lnTo>
                  <a:lnTo>
                    <a:pt x="769144" y="340518"/>
                  </a:lnTo>
                  <a:lnTo>
                    <a:pt x="569119" y="421481"/>
                  </a:lnTo>
                  <a:lnTo>
                    <a:pt x="316707" y="516731"/>
                  </a:lnTo>
                  <a:lnTo>
                    <a:pt x="157163" y="583406"/>
                  </a:lnTo>
                  <a:lnTo>
                    <a:pt x="4763" y="578643"/>
                  </a:lnTo>
                  <a:lnTo>
                    <a:pt x="0" y="538162"/>
                  </a:lnTo>
                  <a:lnTo>
                    <a:pt x="7144" y="521493"/>
                  </a:lnTo>
                  <a:lnTo>
                    <a:pt x="69057" y="497681"/>
                  </a:lnTo>
                  <a:lnTo>
                    <a:pt x="171450" y="466725"/>
                  </a:lnTo>
                  <a:lnTo>
                    <a:pt x="209550" y="457200"/>
                  </a:lnTo>
                  <a:lnTo>
                    <a:pt x="390525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0">
              <a:extLst>
                <a:ext uri="{FF2B5EF4-FFF2-40B4-BE49-F238E27FC236}">
                  <a16:creationId xmlns:a16="http://schemas.microsoft.com/office/drawing/2014/main" id="{16A3A6BE-25BA-48F6-8199-EAD4F568E981}"/>
                </a:ext>
              </a:extLst>
            </p:cNvPr>
            <p:cNvSpPr/>
            <p:nvPr/>
          </p:nvSpPr>
          <p:spPr>
            <a:xfrm>
              <a:off x="4084638" y="4098926"/>
              <a:ext cx="4316412" cy="423863"/>
            </a:xfrm>
            <a:custGeom>
              <a:avLst/>
              <a:gdLst>
                <a:gd name="connsiteX0" fmla="*/ 1917063 w 4317804"/>
                <a:gd name="connsiteY0" fmla="*/ 81201 h 423660"/>
                <a:gd name="connsiteX1" fmla="*/ 1652275 w 4317804"/>
                <a:gd name="connsiteY1" fmla="*/ 63549 h 423660"/>
                <a:gd name="connsiteX2" fmla="*/ 1366304 w 4317804"/>
                <a:gd name="connsiteY2" fmla="*/ 42366 h 423660"/>
                <a:gd name="connsiteX3" fmla="*/ 1119169 w 4317804"/>
                <a:gd name="connsiteY3" fmla="*/ 28244 h 423660"/>
                <a:gd name="connsiteX4" fmla="*/ 924992 w 4317804"/>
                <a:gd name="connsiteY4" fmla="*/ 14122 h 423660"/>
                <a:gd name="connsiteX5" fmla="*/ 787302 w 4317804"/>
                <a:gd name="connsiteY5" fmla="*/ 3530 h 423660"/>
                <a:gd name="connsiteX6" fmla="*/ 706100 w 4317804"/>
                <a:gd name="connsiteY6" fmla="*/ 0 h 423660"/>
                <a:gd name="connsiteX7" fmla="*/ 600185 w 4317804"/>
                <a:gd name="connsiteY7" fmla="*/ 0 h 423660"/>
                <a:gd name="connsiteX8" fmla="*/ 413069 w 4317804"/>
                <a:gd name="connsiteY8" fmla="*/ 7061 h 423660"/>
                <a:gd name="connsiteX9" fmla="*/ 7061 w 4317804"/>
                <a:gd name="connsiteY9" fmla="*/ 21183 h 423660"/>
                <a:gd name="connsiteX10" fmla="*/ 0 w 4317804"/>
                <a:gd name="connsiteY10" fmla="*/ 52957 h 423660"/>
                <a:gd name="connsiteX11" fmla="*/ 0 w 4317804"/>
                <a:gd name="connsiteY11" fmla="*/ 98854 h 423660"/>
                <a:gd name="connsiteX12" fmla="*/ 3531 w 4317804"/>
                <a:gd name="connsiteY12" fmla="*/ 130628 h 423660"/>
                <a:gd name="connsiteX13" fmla="*/ 10592 w 4317804"/>
                <a:gd name="connsiteY13" fmla="*/ 165933 h 423660"/>
                <a:gd name="connsiteX14" fmla="*/ 17653 w 4317804"/>
                <a:gd name="connsiteY14" fmla="*/ 187116 h 423660"/>
                <a:gd name="connsiteX15" fmla="*/ 31775 w 4317804"/>
                <a:gd name="connsiteY15" fmla="*/ 211830 h 423660"/>
                <a:gd name="connsiteX16" fmla="*/ 49427 w 4317804"/>
                <a:gd name="connsiteY16" fmla="*/ 222421 h 423660"/>
                <a:gd name="connsiteX17" fmla="*/ 67080 w 4317804"/>
                <a:gd name="connsiteY17" fmla="*/ 222421 h 423660"/>
                <a:gd name="connsiteX18" fmla="*/ 95324 w 4317804"/>
                <a:gd name="connsiteY18" fmla="*/ 208299 h 423660"/>
                <a:gd name="connsiteX19" fmla="*/ 155342 w 4317804"/>
                <a:gd name="connsiteY19" fmla="*/ 187116 h 423660"/>
                <a:gd name="connsiteX20" fmla="*/ 314215 w 4317804"/>
                <a:gd name="connsiteY20" fmla="*/ 151811 h 423660"/>
                <a:gd name="connsiteX21" fmla="*/ 406008 w 4317804"/>
                <a:gd name="connsiteY21" fmla="*/ 134159 h 423660"/>
                <a:gd name="connsiteX22" fmla="*/ 522514 w 4317804"/>
                <a:gd name="connsiteY22" fmla="*/ 120037 h 423660"/>
                <a:gd name="connsiteX23" fmla="*/ 603716 w 4317804"/>
                <a:gd name="connsiteY23" fmla="*/ 112976 h 423660"/>
                <a:gd name="connsiteX24" fmla="*/ 695509 w 4317804"/>
                <a:gd name="connsiteY24" fmla="*/ 112976 h 423660"/>
                <a:gd name="connsiteX25" fmla="*/ 854382 w 4317804"/>
                <a:gd name="connsiteY25" fmla="*/ 130628 h 423660"/>
                <a:gd name="connsiteX26" fmla="*/ 1309816 w 4317804"/>
                <a:gd name="connsiteY26" fmla="*/ 183586 h 423660"/>
                <a:gd name="connsiteX27" fmla="*/ 1839392 w 4317804"/>
                <a:gd name="connsiteY27" fmla="*/ 243604 h 423660"/>
                <a:gd name="connsiteX28" fmla="*/ 2284235 w 4317804"/>
                <a:gd name="connsiteY28" fmla="*/ 293031 h 423660"/>
                <a:gd name="connsiteX29" fmla="*/ 2799688 w 4317804"/>
                <a:gd name="connsiteY29" fmla="*/ 349519 h 423660"/>
                <a:gd name="connsiteX30" fmla="*/ 3110372 w 4317804"/>
                <a:gd name="connsiteY30" fmla="*/ 381294 h 423660"/>
                <a:gd name="connsiteX31" fmla="*/ 3466953 w 4317804"/>
                <a:gd name="connsiteY31" fmla="*/ 420129 h 423660"/>
                <a:gd name="connsiteX32" fmla="*/ 3526972 w 4317804"/>
                <a:gd name="connsiteY32" fmla="*/ 423660 h 423660"/>
                <a:gd name="connsiteX33" fmla="*/ 3586990 w 4317804"/>
                <a:gd name="connsiteY33" fmla="*/ 416599 h 423660"/>
                <a:gd name="connsiteX34" fmla="*/ 3745863 w 4317804"/>
                <a:gd name="connsiteY34" fmla="*/ 363641 h 423660"/>
                <a:gd name="connsiteX35" fmla="*/ 3940040 w 4317804"/>
                <a:gd name="connsiteY35" fmla="*/ 289501 h 423660"/>
                <a:gd name="connsiteX36" fmla="*/ 4162462 w 4317804"/>
                <a:gd name="connsiteY36" fmla="*/ 208299 h 423660"/>
                <a:gd name="connsiteX37" fmla="*/ 4286029 w 4317804"/>
                <a:gd name="connsiteY37" fmla="*/ 158872 h 423660"/>
                <a:gd name="connsiteX38" fmla="*/ 4307212 w 4317804"/>
                <a:gd name="connsiteY38" fmla="*/ 144750 h 423660"/>
                <a:gd name="connsiteX39" fmla="*/ 4317804 w 4317804"/>
                <a:gd name="connsiteY39" fmla="*/ 130628 h 423660"/>
                <a:gd name="connsiteX40" fmla="*/ 4310743 w 4317804"/>
                <a:gd name="connsiteY40" fmla="*/ 120037 h 423660"/>
                <a:gd name="connsiteX41" fmla="*/ 4286029 w 4317804"/>
                <a:gd name="connsiteY41" fmla="*/ 112976 h 423660"/>
                <a:gd name="connsiteX42" fmla="*/ 4180114 w 4317804"/>
                <a:gd name="connsiteY42" fmla="*/ 112976 h 423660"/>
                <a:gd name="connsiteX43" fmla="*/ 3971815 w 4317804"/>
                <a:gd name="connsiteY43" fmla="*/ 123567 h 423660"/>
                <a:gd name="connsiteX44" fmla="*/ 3682314 w 4317804"/>
                <a:gd name="connsiteY44" fmla="*/ 141220 h 423660"/>
                <a:gd name="connsiteX45" fmla="*/ 3322202 w 4317804"/>
                <a:gd name="connsiteY45" fmla="*/ 155342 h 423660"/>
                <a:gd name="connsiteX46" fmla="*/ 3060945 w 4317804"/>
                <a:gd name="connsiteY46" fmla="*/ 155342 h 423660"/>
                <a:gd name="connsiteX47" fmla="*/ 2834993 w 4317804"/>
                <a:gd name="connsiteY47" fmla="*/ 141220 h 423660"/>
                <a:gd name="connsiteX48" fmla="*/ 2545492 w 4317804"/>
                <a:gd name="connsiteY48" fmla="*/ 123567 h 423660"/>
                <a:gd name="connsiteX49" fmla="*/ 2248930 w 4317804"/>
                <a:gd name="connsiteY49" fmla="*/ 105915 h 423660"/>
                <a:gd name="connsiteX50" fmla="*/ 1917063 w 4317804"/>
                <a:gd name="connsiteY50" fmla="*/ 81201 h 42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317804" h="423660">
                  <a:moveTo>
                    <a:pt x="1917063" y="81201"/>
                  </a:moveTo>
                  <a:lnTo>
                    <a:pt x="1652275" y="63549"/>
                  </a:lnTo>
                  <a:lnTo>
                    <a:pt x="1366304" y="42366"/>
                  </a:lnTo>
                  <a:lnTo>
                    <a:pt x="1119169" y="28244"/>
                  </a:lnTo>
                  <a:lnTo>
                    <a:pt x="924992" y="14122"/>
                  </a:lnTo>
                  <a:lnTo>
                    <a:pt x="787302" y="3530"/>
                  </a:lnTo>
                  <a:lnTo>
                    <a:pt x="706100" y="0"/>
                  </a:lnTo>
                  <a:lnTo>
                    <a:pt x="600185" y="0"/>
                  </a:lnTo>
                  <a:lnTo>
                    <a:pt x="413069" y="7061"/>
                  </a:lnTo>
                  <a:lnTo>
                    <a:pt x="7061" y="21183"/>
                  </a:lnTo>
                  <a:lnTo>
                    <a:pt x="0" y="52957"/>
                  </a:lnTo>
                  <a:lnTo>
                    <a:pt x="0" y="98854"/>
                  </a:lnTo>
                  <a:lnTo>
                    <a:pt x="3531" y="130628"/>
                  </a:lnTo>
                  <a:lnTo>
                    <a:pt x="10592" y="165933"/>
                  </a:lnTo>
                  <a:lnTo>
                    <a:pt x="17653" y="187116"/>
                  </a:lnTo>
                  <a:lnTo>
                    <a:pt x="31775" y="211830"/>
                  </a:lnTo>
                  <a:lnTo>
                    <a:pt x="49427" y="222421"/>
                  </a:lnTo>
                  <a:lnTo>
                    <a:pt x="67080" y="222421"/>
                  </a:lnTo>
                  <a:lnTo>
                    <a:pt x="95324" y="208299"/>
                  </a:lnTo>
                  <a:lnTo>
                    <a:pt x="155342" y="187116"/>
                  </a:lnTo>
                  <a:lnTo>
                    <a:pt x="314215" y="151811"/>
                  </a:lnTo>
                  <a:lnTo>
                    <a:pt x="406008" y="134159"/>
                  </a:lnTo>
                  <a:lnTo>
                    <a:pt x="522514" y="120037"/>
                  </a:lnTo>
                  <a:lnTo>
                    <a:pt x="603716" y="112976"/>
                  </a:lnTo>
                  <a:lnTo>
                    <a:pt x="695509" y="112976"/>
                  </a:lnTo>
                  <a:lnTo>
                    <a:pt x="854382" y="130628"/>
                  </a:lnTo>
                  <a:lnTo>
                    <a:pt x="1309816" y="183586"/>
                  </a:lnTo>
                  <a:lnTo>
                    <a:pt x="1839392" y="243604"/>
                  </a:lnTo>
                  <a:lnTo>
                    <a:pt x="2284235" y="293031"/>
                  </a:lnTo>
                  <a:lnTo>
                    <a:pt x="2799688" y="349519"/>
                  </a:lnTo>
                  <a:lnTo>
                    <a:pt x="3110372" y="381294"/>
                  </a:lnTo>
                  <a:lnTo>
                    <a:pt x="3466953" y="420129"/>
                  </a:lnTo>
                  <a:lnTo>
                    <a:pt x="3526972" y="423660"/>
                  </a:lnTo>
                  <a:lnTo>
                    <a:pt x="3586990" y="416599"/>
                  </a:lnTo>
                  <a:lnTo>
                    <a:pt x="3745863" y="363641"/>
                  </a:lnTo>
                  <a:lnTo>
                    <a:pt x="3940040" y="289501"/>
                  </a:lnTo>
                  <a:lnTo>
                    <a:pt x="4162462" y="208299"/>
                  </a:lnTo>
                  <a:lnTo>
                    <a:pt x="4286029" y="158872"/>
                  </a:lnTo>
                  <a:lnTo>
                    <a:pt x="4307212" y="144750"/>
                  </a:lnTo>
                  <a:lnTo>
                    <a:pt x="4317804" y="130628"/>
                  </a:lnTo>
                  <a:lnTo>
                    <a:pt x="4310743" y="120037"/>
                  </a:lnTo>
                  <a:lnTo>
                    <a:pt x="4286029" y="112976"/>
                  </a:lnTo>
                  <a:lnTo>
                    <a:pt x="4180114" y="112976"/>
                  </a:lnTo>
                  <a:lnTo>
                    <a:pt x="3971815" y="123567"/>
                  </a:lnTo>
                  <a:lnTo>
                    <a:pt x="3682314" y="141220"/>
                  </a:lnTo>
                  <a:lnTo>
                    <a:pt x="3322202" y="155342"/>
                  </a:lnTo>
                  <a:lnTo>
                    <a:pt x="3060945" y="155342"/>
                  </a:lnTo>
                  <a:lnTo>
                    <a:pt x="2834993" y="141220"/>
                  </a:lnTo>
                  <a:lnTo>
                    <a:pt x="2545492" y="123567"/>
                  </a:lnTo>
                  <a:lnTo>
                    <a:pt x="2248930" y="105915"/>
                  </a:lnTo>
                  <a:lnTo>
                    <a:pt x="1917063" y="812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3">
              <a:extLst>
                <a:ext uri="{FF2B5EF4-FFF2-40B4-BE49-F238E27FC236}">
                  <a16:creationId xmlns:a16="http://schemas.microsoft.com/office/drawing/2014/main" id="{8D639B51-EC0B-48D3-B148-8F2F2C38C45F}"/>
                </a:ext>
              </a:extLst>
            </p:cNvPr>
            <p:cNvSpPr/>
            <p:nvPr/>
          </p:nvSpPr>
          <p:spPr>
            <a:xfrm>
              <a:off x="6570664" y="4524376"/>
              <a:ext cx="485775" cy="1681163"/>
            </a:xfrm>
            <a:custGeom>
              <a:avLst/>
              <a:gdLst>
                <a:gd name="connsiteX0" fmla="*/ 209550 w 485775"/>
                <a:gd name="connsiteY0" fmla="*/ 733425 h 1681163"/>
                <a:gd name="connsiteX1" fmla="*/ 211931 w 485775"/>
                <a:gd name="connsiteY1" fmla="*/ 442913 h 1681163"/>
                <a:gd name="connsiteX2" fmla="*/ 207169 w 485775"/>
                <a:gd name="connsiteY2" fmla="*/ 273844 h 1681163"/>
                <a:gd name="connsiteX3" fmla="*/ 197644 w 485775"/>
                <a:gd name="connsiteY3" fmla="*/ 235744 h 1681163"/>
                <a:gd name="connsiteX4" fmla="*/ 171450 w 485775"/>
                <a:gd name="connsiteY4" fmla="*/ 190500 h 1681163"/>
                <a:gd name="connsiteX5" fmla="*/ 150019 w 485775"/>
                <a:gd name="connsiteY5" fmla="*/ 161925 h 1681163"/>
                <a:gd name="connsiteX6" fmla="*/ 119062 w 485775"/>
                <a:gd name="connsiteY6" fmla="*/ 130969 h 1681163"/>
                <a:gd name="connsiteX7" fmla="*/ 80962 w 485775"/>
                <a:gd name="connsiteY7" fmla="*/ 100013 h 1681163"/>
                <a:gd name="connsiteX8" fmla="*/ 42862 w 485775"/>
                <a:gd name="connsiteY8" fmla="*/ 73819 h 1681163"/>
                <a:gd name="connsiteX9" fmla="*/ 26194 w 485775"/>
                <a:gd name="connsiteY9" fmla="*/ 61913 h 1681163"/>
                <a:gd name="connsiteX10" fmla="*/ 7144 w 485775"/>
                <a:gd name="connsiteY10" fmla="*/ 42863 h 1681163"/>
                <a:gd name="connsiteX11" fmla="*/ 0 w 485775"/>
                <a:gd name="connsiteY11" fmla="*/ 21431 h 1681163"/>
                <a:gd name="connsiteX12" fmla="*/ 9525 w 485775"/>
                <a:gd name="connsiteY12" fmla="*/ 7144 h 1681163"/>
                <a:gd name="connsiteX13" fmla="*/ 30956 w 485775"/>
                <a:gd name="connsiteY13" fmla="*/ 0 h 1681163"/>
                <a:gd name="connsiteX14" fmla="*/ 80962 w 485775"/>
                <a:gd name="connsiteY14" fmla="*/ 0 h 1681163"/>
                <a:gd name="connsiteX15" fmla="*/ 161925 w 485775"/>
                <a:gd name="connsiteY15" fmla="*/ 7144 h 1681163"/>
                <a:gd name="connsiteX16" fmla="*/ 238125 w 485775"/>
                <a:gd name="connsiteY16" fmla="*/ 23813 h 1681163"/>
                <a:gd name="connsiteX17" fmla="*/ 292894 w 485775"/>
                <a:gd name="connsiteY17" fmla="*/ 40481 h 1681163"/>
                <a:gd name="connsiteX18" fmla="*/ 364331 w 485775"/>
                <a:gd name="connsiteY18" fmla="*/ 69056 h 1681163"/>
                <a:gd name="connsiteX19" fmla="*/ 423862 w 485775"/>
                <a:gd name="connsiteY19" fmla="*/ 102394 h 1681163"/>
                <a:gd name="connsiteX20" fmla="*/ 452437 w 485775"/>
                <a:gd name="connsiteY20" fmla="*/ 123825 h 1681163"/>
                <a:gd name="connsiteX21" fmla="*/ 466725 w 485775"/>
                <a:gd name="connsiteY21" fmla="*/ 138113 h 1681163"/>
                <a:gd name="connsiteX22" fmla="*/ 478631 w 485775"/>
                <a:gd name="connsiteY22" fmla="*/ 159544 h 1681163"/>
                <a:gd name="connsiteX23" fmla="*/ 485775 w 485775"/>
                <a:gd name="connsiteY23" fmla="*/ 183356 h 1681163"/>
                <a:gd name="connsiteX24" fmla="*/ 485775 w 485775"/>
                <a:gd name="connsiteY24" fmla="*/ 214313 h 1681163"/>
                <a:gd name="connsiteX25" fmla="*/ 481012 w 485775"/>
                <a:gd name="connsiteY25" fmla="*/ 238125 h 1681163"/>
                <a:gd name="connsiteX26" fmla="*/ 459581 w 485775"/>
                <a:gd name="connsiteY26" fmla="*/ 292894 h 1681163"/>
                <a:gd name="connsiteX27" fmla="*/ 433387 w 485775"/>
                <a:gd name="connsiteY27" fmla="*/ 438150 h 1681163"/>
                <a:gd name="connsiteX28" fmla="*/ 433387 w 485775"/>
                <a:gd name="connsiteY28" fmla="*/ 623888 h 1681163"/>
                <a:gd name="connsiteX29" fmla="*/ 433387 w 485775"/>
                <a:gd name="connsiteY29" fmla="*/ 907256 h 1681163"/>
                <a:gd name="connsiteX30" fmla="*/ 433387 w 485775"/>
                <a:gd name="connsiteY30" fmla="*/ 1052513 h 1681163"/>
                <a:gd name="connsiteX31" fmla="*/ 435769 w 485775"/>
                <a:gd name="connsiteY31" fmla="*/ 1126331 h 1681163"/>
                <a:gd name="connsiteX32" fmla="*/ 440531 w 485775"/>
                <a:gd name="connsiteY32" fmla="*/ 1197769 h 1681163"/>
                <a:gd name="connsiteX33" fmla="*/ 445294 w 485775"/>
                <a:gd name="connsiteY33" fmla="*/ 1252538 h 1681163"/>
                <a:gd name="connsiteX34" fmla="*/ 452437 w 485775"/>
                <a:gd name="connsiteY34" fmla="*/ 1302544 h 1681163"/>
                <a:gd name="connsiteX35" fmla="*/ 457200 w 485775"/>
                <a:gd name="connsiteY35" fmla="*/ 1338263 h 1681163"/>
                <a:gd name="connsiteX36" fmla="*/ 450056 w 485775"/>
                <a:gd name="connsiteY36" fmla="*/ 1393031 h 1681163"/>
                <a:gd name="connsiteX37" fmla="*/ 433387 w 485775"/>
                <a:gd name="connsiteY37" fmla="*/ 1452563 h 1681163"/>
                <a:gd name="connsiteX38" fmla="*/ 407194 w 485775"/>
                <a:gd name="connsiteY38" fmla="*/ 1516856 h 1681163"/>
                <a:gd name="connsiteX39" fmla="*/ 383381 w 485775"/>
                <a:gd name="connsiteY39" fmla="*/ 1557338 h 1681163"/>
                <a:gd name="connsiteX40" fmla="*/ 347662 w 485775"/>
                <a:gd name="connsiteY40" fmla="*/ 1600200 h 1681163"/>
                <a:gd name="connsiteX41" fmla="*/ 311944 w 485775"/>
                <a:gd name="connsiteY41" fmla="*/ 1628775 h 1681163"/>
                <a:gd name="connsiteX42" fmla="*/ 266700 w 485775"/>
                <a:gd name="connsiteY42" fmla="*/ 1659731 h 1681163"/>
                <a:gd name="connsiteX43" fmla="*/ 242887 w 485775"/>
                <a:gd name="connsiteY43" fmla="*/ 1676400 h 1681163"/>
                <a:gd name="connsiteX44" fmla="*/ 226219 w 485775"/>
                <a:gd name="connsiteY44" fmla="*/ 1681163 h 1681163"/>
                <a:gd name="connsiteX45" fmla="*/ 207169 w 485775"/>
                <a:gd name="connsiteY45" fmla="*/ 1678781 h 1681163"/>
                <a:gd name="connsiteX46" fmla="*/ 190500 w 485775"/>
                <a:gd name="connsiteY46" fmla="*/ 1666875 h 1681163"/>
                <a:gd name="connsiteX47" fmla="*/ 171450 w 485775"/>
                <a:gd name="connsiteY47" fmla="*/ 1635919 h 1681163"/>
                <a:gd name="connsiteX48" fmla="*/ 207169 w 485775"/>
                <a:gd name="connsiteY48" fmla="*/ 1197769 h 1681163"/>
                <a:gd name="connsiteX49" fmla="*/ 211931 w 485775"/>
                <a:gd name="connsiteY49" fmla="*/ 1138238 h 1681163"/>
                <a:gd name="connsiteX50" fmla="*/ 209550 w 485775"/>
                <a:gd name="connsiteY50" fmla="*/ 733425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85775" h="1681163">
                  <a:moveTo>
                    <a:pt x="209550" y="733425"/>
                  </a:moveTo>
                  <a:cubicBezTo>
                    <a:pt x="210344" y="636588"/>
                    <a:pt x="211137" y="539750"/>
                    <a:pt x="211931" y="442913"/>
                  </a:cubicBezTo>
                  <a:lnTo>
                    <a:pt x="207169" y="273844"/>
                  </a:lnTo>
                  <a:lnTo>
                    <a:pt x="197644" y="235744"/>
                  </a:lnTo>
                  <a:lnTo>
                    <a:pt x="171450" y="190500"/>
                  </a:lnTo>
                  <a:lnTo>
                    <a:pt x="150019" y="161925"/>
                  </a:lnTo>
                  <a:lnTo>
                    <a:pt x="119062" y="130969"/>
                  </a:lnTo>
                  <a:lnTo>
                    <a:pt x="80962" y="100013"/>
                  </a:lnTo>
                  <a:lnTo>
                    <a:pt x="42862" y="73819"/>
                  </a:lnTo>
                  <a:lnTo>
                    <a:pt x="26194" y="61913"/>
                  </a:lnTo>
                  <a:lnTo>
                    <a:pt x="7144" y="42863"/>
                  </a:lnTo>
                  <a:lnTo>
                    <a:pt x="0" y="21431"/>
                  </a:lnTo>
                  <a:lnTo>
                    <a:pt x="9525" y="7144"/>
                  </a:lnTo>
                  <a:lnTo>
                    <a:pt x="30956" y="0"/>
                  </a:lnTo>
                  <a:lnTo>
                    <a:pt x="80962" y="0"/>
                  </a:lnTo>
                  <a:lnTo>
                    <a:pt x="161925" y="7144"/>
                  </a:lnTo>
                  <a:lnTo>
                    <a:pt x="238125" y="23813"/>
                  </a:lnTo>
                  <a:lnTo>
                    <a:pt x="292894" y="40481"/>
                  </a:lnTo>
                  <a:lnTo>
                    <a:pt x="364331" y="69056"/>
                  </a:lnTo>
                  <a:lnTo>
                    <a:pt x="423862" y="102394"/>
                  </a:lnTo>
                  <a:lnTo>
                    <a:pt x="452437" y="123825"/>
                  </a:lnTo>
                  <a:lnTo>
                    <a:pt x="466725" y="138113"/>
                  </a:lnTo>
                  <a:lnTo>
                    <a:pt x="478631" y="159544"/>
                  </a:lnTo>
                  <a:lnTo>
                    <a:pt x="485775" y="183356"/>
                  </a:lnTo>
                  <a:lnTo>
                    <a:pt x="485775" y="214313"/>
                  </a:lnTo>
                  <a:lnTo>
                    <a:pt x="481012" y="238125"/>
                  </a:lnTo>
                  <a:lnTo>
                    <a:pt x="459581" y="292894"/>
                  </a:lnTo>
                  <a:lnTo>
                    <a:pt x="433387" y="438150"/>
                  </a:lnTo>
                  <a:lnTo>
                    <a:pt x="433387" y="623888"/>
                  </a:lnTo>
                  <a:lnTo>
                    <a:pt x="433387" y="907256"/>
                  </a:lnTo>
                  <a:lnTo>
                    <a:pt x="433387" y="1052513"/>
                  </a:lnTo>
                  <a:lnTo>
                    <a:pt x="435769" y="1126331"/>
                  </a:lnTo>
                  <a:lnTo>
                    <a:pt x="440531" y="1197769"/>
                  </a:lnTo>
                  <a:lnTo>
                    <a:pt x="445294" y="1252538"/>
                  </a:lnTo>
                  <a:lnTo>
                    <a:pt x="452437" y="1302544"/>
                  </a:lnTo>
                  <a:lnTo>
                    <a:pt x="457200" y="1338263"/>
                  </a:lnTo>
                  <a:lnTo>
                    <a:pt x="450056" y="1393031"/>
                  </a:lnTo>
                  <a:lnTo>
                    <a:pt x="433387" y="1452563"/>
                  </a:lnTo>
                  <a:lnTo>
                    <a:pt x="407194" y="1516856"/>
                  </a:lnTo>
                  <a:lnTo>
                    <a:pt x="383381" y="1557338"/>
                  </a:lnTo>
                  <a:lnTo>
                    <a:pt x="347662" y="1600200"/>
                  </a:lnTo>
                  <a:lnTo>
                    <a:pt x="311944" y="1628775"/>
                  </a:lnTo>
                  <a:lnTo>
                    <a:pt x="266700" y="1659731"/>
                  </a:lnTo>
                  <a:lnTo>
                    <a:pt x="242887" y="1676400"/>
                  </a:lnTo>
                  <a:lnTo>
                    <a:pt x="226219" y="1681163"/>
                  </a:lnTo>
                  <a:lnTo>
                    <a:pt x="207169" y="1678781"/>
                  </a:lnTo>
                  <a:lnTo>
                    <a:pt x="190500" y="1666875"/>
                  </a:lnTo>
                  <a:lnTo>
                    <a:pt x="171450" y="1635919"/>
                  </a:lnTo>
                  <a:lnTo>
                    <a:pt x="207169" y="1197769"/>
                  </a:lnTo>
                  <a:lnTo>
                    <a:pt x="211931" y="1138238"/>
                  </a:lnTo>
                  <a:cubicBezTo>
                    <a:pt x="211137" y="1014413"/>
                    <a:pt x="210344" y="890588"/>
                    <a:pt x="209550" y="7334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4">
              <a:extLst>
                <a:ext uri="{FF2B5EF4-FFF2-40B4-BE49-F238E27FC236}">
                  <a16:creationId xmlns:a16="http://schemas.microsoft.com/office/drawing/2014/main" id="{EAC2AC21-C80D-4C17-AB91-E6F4DBE61189}"/>
                </a:ext>
              </a:extLst>
            </p:cNvPr>
            <p:cNvSpPr/>
            <p:nvPr/>
          </p:nvSpPr>
          <p:spPr>
            <a:xfrm>
              <a:off x="6186489" y="5657851"/>
              <a:ext cx="642937" cy="544513"/>
            </a:xfrm>
            <a:custGeom>
              <a:avLst/>
              <a:gdLst>
                <a:gd name="connsiteX0" fmla="*/ 257175 w 642937"/>
                <a:gd name="connsiteY0" fmla="*/ 61913 h 545306"/>
                <a:gd name="connsiteX1" fmla="*/ 161925 w 642937"/>
                <a:gd name="connsiteY1" fmla="*/ 35719 h 545306"/>
                <a:gd name="connsiteX2" fmla="*/ 73818 w 642937"/>
                <a:gd name="connsiteY2" fmla="*/ 9525 h 545306"/>
                <a:gd name="connsiteX3" fmla="*/ 30956 w 642937"/>
                <a:gd name="connsiteY3" fmla="*/ 0 h 545306"/>
                <a:gd name="connsiteX4" fmla="*/ 9525 w 642937"/>
                <a:gd name="connsiteY4" fmla="*/ 0 h 545306"/>
                <a:gd name="connsiteX5" fmla="*/ 0 w 642937"/>
                <a:gd name="connsiteY5" fmla="*/ 7144 h 545306"/>
                <a:gd name="connsiteX6" fmla="*/ 4762 w 642937"/>
                <a:gd name="connsiteY6" fmla="*/ 19050 h 545306"/>
                <a:gd name="connsiteX7" fmla="*/ 40481 w 642937"/>
                <a:gd name="connsiteY7" fmla="*/ 52388 h 545306"/>
                <a:gd name="connsiteX8" fmla="*/ 126206 w 642937"/>
                <a:gd name="connsiteY8" fmla="*/ 102394 h 545306"/>
                <a:gd name="connsiteX9" fmla="*/ 207168 w 642937"/>
                <a:gd name="connsiteY9" fmla="*/ 157163 h 545306"/>
                <a:gd name="connsiteX10" fmla="*/ 285750 w 642937"/>
                <a:gd name="connsiteY10" fmla="*/ 214313 h 545306"/>
                <a:gd name="connsiteX11" fmla="*/ 338137 w 642937"/>
                <a:gd name="connsiteY11" fmla="*/ 257175 h 545306"/>
                <a:gd name="connsiteX12" fmla="*/ 409575 w 642937"/>
                <a:gd name="connsiteY12" fmla="*/ 321469 h 545306"/>
                <a:gd name="connsiteX13" fmla="*/ 469106 w 642937"/>
                <a:gd name="connsiteY13" fmla="*/ 385763 h 545306"/>
                <a:gd name="connsiteX14" fmla="*/ 511968 w 642937"/>
                <a:gd name="connsiteY14" fmla="*/ 435769 h 545306"/>
                <a:gd name="connsiteX15" fmla="*/ 557212 w 642937"/>
                <a:gd name="connsiteY15" fmla="*/ 507206 h 545306"/>
                <a:gd name="connsiteX16" fmla="*/ 583406 w 642937"/>
                <a:gd name="connsiteY16" fmla="*/ 540544 h 545306"/>
                <a:gd name="connsiteX17" fmla="*/ 609600 w 642937"/>
                <a:gd name="connsiteY17" fmla="*/ 545306 h 545306"/>
                <a:gd name="connsiteX18" fmla="*/ 642937 w 642937"/>
                <a:gd name="connsiteY18" fmla="*/ 528638 h 545306"/>
                <a:gd name="connsiteX19" fmla="*/ 595312 w 642937"/>
                <a:gd name="connsiteY19" fmla="*/ 38100 h 545306"/>
                <a:gd name="connsiteX20" fmla="*/ 585787 w 642937"/>
                <a:gd name="connsiteY20" fmla="*/ 80963 h 545306"/>
                <a:gd name="connsiteX21" fmla="*/ 571500 w 642937"/>
                <a:gd name="connsiteY21" fmla="*/ 102394 h 545306"/>
                <a:gd name="connsiteX22" fmla="*/ 545306 w 642937"/>
                <a:gd name="connsiteY22" fmla="*/ 121444 h 545306"/>
                <a:gd name="connsiteX23" fmla="*/ 519112 w 642937"/>
                <a:gd name="connsiteY23" fmla="*/ 128588 h 545306"/>
                <a:gd name="connsiteX24" fmla="*/ 473868 w 642937"/>
                <a:gd name="connsiteY24" fmla="*/ 123825 h 545306"/>
                <a:gd name="connsiteX25" fmla="*/ 414337 w 642937"/>
                <a:gd name="connsiteY25" fmla="*/ 109538 h 545306"/>
                <a:gd name="connsiteX26" fmla="*/ 257175 w 642937"/>
                <a:gd name="connsiteY26" fmla="*/ 619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42937" h="545306">
                  <a:moveTo>
                    <a:pt x="257175" y="61913"/>
                  </a:moveTo>
                  <a:lnTo>
                    <a:pt x="161925" y="35719"/>
                  </a:lnTo>
                  <a:lnTo>
                    <a:pt x="73818" y="9525"/>
                  </a:lnTo>
                  <a:lnTo>
                    <a:pt x="30956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40481" y="52388"/>
                  </a:lnTo>
                  <a:lnTo>
                    <a:pt x="126206" y="102394"/>
                  </a:lnTo>
                  <a:lnTo>
                    <a:pt x="207168" y="157163"/>
                  </a:lnTo>
                  <a:lnTo>
                    <a:pt x="285750" y="214313"/>
                  </a:lnTo>
                  <a:lnTo>
                    <a:pt x="338137" y="257175"/>
                  </a:lnTo>
                  <a:lnTo>
                    <a:pt x="409575" y="321469"/>
                  </a:lnTo>
                  <a:lnTo>
                    <a:pt x="469106" y="385763"/>
                  </a:lnTo>
                  <a:lnTo>
                    <a:pt x="511968" y="435769"/>
                  </a:lnTo>
                  <a:lnTo>
                    <a:pt x="557212" y="507206"/>
                  </a:lnTo>
                  <a:lnTo>
                    <a:pt x="583406" y="540544"/>
                  </a:lnTo>
                  <a:lnTo>
                    <a:pt x="609600" y="545306"/>
                  </a:lnTo>
                  <a:lnTo>
                    <a:pt x="642937" y="528638"/>
                  </a:lnTo>
                  <a:lnTo>
                    <a:pt x="595312" y="38100"/>
                  </a:lnTo>
                  <a:lnTo>
                    <a:pt x="585787" y="80963"/>
                  </a:lnTo>
                  <a:lnTo>
                    <a:pt x="571500" y="102394"/>
                  </a:lnTo>
                  <a:lnTo>
                    <a:pt x="545306" y="121444"/>
                  </a:lnTo>
                  <a:lnTo>
                    <a:pt x="519112" y="128588"/>
                  </a:lnTo>
                  <a:lnTo>
                    <a:pt x="473868" y="123825"/>
                  </a:lnTo>
                  <a:lnTo>
                    <a:pt x="414337" y="109538"/>
                  </a:lnTo>
                  <a:lnTo>
                    <a:pt x="257175" y="61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913009EE-3B17-4748-971E-E41A745C17E7}"/>
                </a:ext>
              </a:extLst>
            </p:cNvPr>
            <p:cNvSpPr/>
            <p:nvPr/>
          </p:nvSpPr>
          <p:spPr>
            <a:xfrm>
              <a:off x="5214938" y="5170488"/>
              <a:ext cx="558800" cy="582612"/>
            </a:xfrm>
            <a:custGeom>
              <a:avLst/>
              <a:gdLst>
                <a:gd name="connsiteX0" fmla="*/ 214312 w 559593"/>
                <a:gd name="connsiteY0" fmla="*/ 92869 h 583406"/>
                <a:gd name="connsiteX1" fmla="*/ 290512 w 559593"/>
                <a:gd name="connsiteY1" fmla="*/ 123825 h 583406"/>
                <a:gd name="connsiteX2" fmla="*/ 357187 w 559593"/>
                <a:gd name="connsiteY2" fmla="*/ 147637 h 583406"/>
                <a:gd name="connsiteX3" fmla="*/ 428625 w 559593"/>
                <a:gd name="connsiteY3" fmla="*/ 171450 h 583406"/>
                <a:gd name="connsiteX4" fmla="*/ 454818 w 559593"/>
                <a:gd name="connsiteY4" fmla="*/ 180975 h 583406"/>
                <a:gd name="connsiteX5" fmla="*/ 516731 w 559593"/>
                <a:gd name="connsiteY5" fmla="*/ 264319 h 583406"/>
                <a:gd name="connsiteX6" fmla="*/ 535781 w 559593"/>
                <a:gd name="connsiteY6" fmla="*/ 307181 h 583406"/>
                <a:gd name="connsiteX7" fmla="*/ 550068 w 559593"/>
                <a:gd name="connsiteY7" fmla="*/ 352425 h 583406"/>
                <a:gd name="connsiteX8" fmla="*/ 557212 w 559593"/>
                <a:gd name="connsiteY8" fmla="*/ 402431 h 583406"/>
                <a:gd name="connsiteX9" fmla="*/ 559593 w 559593"/>
                <a:gd name="connsiteY9" fmla="*/ 450056 h 583406"/>
                <a:gd name="connsiteX10" fmla="*/ 552450 w 559593"/>
                <a:gd name="connsiteY10" fmla="*/ 490537 h 583406"/>
                <a:gd name="connsiteX11" fmla="*/ 538162 w 559593"/>
                <a:gd name="connsiteY11" fmla="*/ 540544 h 583406"/>
                <a:gd name="connsiteX12" fmla="*/ 521493 w 559593"/>
                <a:gd name="connsiteY12" fmla="*/ 569119 h 583406"/>
                <a:gd name="connsiteX13" fmla="*/ 509587 w 559593"/>
                <a:gd name="connsiteY13" fmla="*/ 578644 h 583406"/>
                <a:gd name="connsiteX14" fmla="*/ 490537 w 559593"/>
                <a:gd name="connsiteY14" fmla="*/ 583406 h 583406"/>
                <a:gd name="connsiteX15" fmla="*/ 471487 w 559593"/>
                <a:gd name="connsiteY15" fmla="*/ 583406 h 583406"/>
                <a:gd name="connsiteX16" fmla="*/ 435768 w 559593"/>
                <a:gd name="connsiteY16" fmla="*/ 571500 h 583406"/>
                <a:gd name="connsiteX17" fmla="*/ 395287 w 559593"/>
                <a:gd name="connsiteY17" fmla="*/ 545306 h 583406"/>
                <a:gd name="connsiteX18" fmla="*/ 361950 w 559593"/>
                <a:gd name="connsiteY18" fmla="*/ 516731 h 583406"/>
                <a:gd name="connsiteX19" fmla="*/ 304800 w 559593"/>
                <a:gd name="connsiteY19" fmla="*/ 457200 h 583406"/>
                <a:gd name="connsiteX20" fmla="*/ 257175 w 559593"/>
                <a:gd name="connsiteY20" fmla="*/ 402431 h 583406"/>
                <a:gd name="connsiteX21" fmla="*/ 180975 w 559593"/>
                <a:gd name="connsiteY21" fmla="*/ 307181 h 583406"/>
                <a:gd name="connsiteX22" fmla="*/ 85725 w 559593"/>
                <a:gd name="connsiteY22" fmla="*/ 166687 h 583406"/>
                <a:gd name="connsiteX23" fmla="*/ 16668 w 559593"/>
                <a:gd name="connsiteY23" fmla="*/ 54769 h 583406"/>
                <a:gd name="connsiteX24" fmla="*/ 4762 w 559593"/>
                <a:gd name="connsiteY24" fmla="*/ 28575 h 583406"/>
                <a:gd name="connsiteX25" fmla="*/ 0 w 559593"/>
                <a:gd name="connsiteY25" fmla="*/ 11906 h 583406"/>
                <a:gd name="connsiteX26" fmla="*/ 4762 w 559593"/>
                <a:gd name="connsiteY26" fmla="*/ 0 h 583406"/>
                <a:gd name="connsiteX27" fmla="*/ 26193 w 559593"/>
                <a:gd name="connsiteY27" fmla="*/ 2381 h 583406"/>
                <a:gd name="connsiteX28" fmla="*/ 73818 w 559593"/>
                <a:gd name="connsiteY28" fmla="*/ 23812 h 583406"/>
                <a:gd name="connsiteX29" fmla="*/ 145256 w 559593"/>
                <a:gd name="connsiteY29" fmla="*/ 64294 h 583406"/>
                <a:gd name="connsiteX30" fmla="*/ 214312 w 559593"/>
                <a:gd name="connsiteY30" fmla="*/ 928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59593" h="583406">
                  <a:moveTo>
                    <a:pt x="214312" y="92869"/>
                  </a:moveTo>
                  <a:lnTo>
                    <a:pt x="290512" y="123825"/>
                  </a:lnTo>
                  <a:lnTo>
                    <a:pt x="357187" y="147637"/>
                  </a:lnTo>
                  <a:lnTo>
                    <a:pt x="428625" y="171450"/>
                  </a:lnTo>
                  <a:lnTo>
                    <a:pt x="454818" y="180975"/>
                  </a:lnTo>
                  <a:lnTo>
                    <a:pt x="516731" y="264319"/>
                  </a:lnTo>
                  <a:lnTo>
                    <a:pt x="535781" y="307181"/>
                  </a:lnTo>
                  <a:lnTo>
                    <a:pt x="550068" y="352425"/>
                  </a:lnTo>
                  <a:lnTo>
                    <a:pt x="557212" y="402431"/>
                  </a:lnTo>
                  <a:lnTo>
                    <a:pt x="559593" y="450056"/>
                  </a:lnTo>
                  <a:lnTo>
                    <a:pt x="552450" y="490537"/>
                  </a:lnTo>
                  <a:lnTo>
                    <a:pt x="538162" y="540544"/>
                  </a:lnTo>
                  <a:lnTo>
                    <a:pt x="521493" y="569119"/>
                  </a:lnTo>
                  <a:lnTo>
                    <a:pt x="509587" y="578644"/>
                  </a:lnTo>
                  <a:lnTo>
                    <a:pt x="490537" y="583406"/>
                  </a:lnTo>
                  <a:lnTo>
                    <a:pt x="471487" y="583406"/>
                  </a:lnTo>
                  <a:lnTo>
                    <a:pt x="435768" y="571500"/>
                  </a:lnTo>
                  <a:lnTo>
                    <a:pt x="395287" y="545306"/>
                  </a:lnTo>
                  <a:lnTo>
                    <a:pt x="361950" y="516731"/>
                  </a:lnTo>
                  <a:lnTo>
                    <a:pt x="304800" y="457200"/>
                  </a:lnTo>
                  <a:lnTo>
                    <a:pt x="257175" y="402431"/>
                  </a:lnTo>
                  <a:lnTo>
                    <a:pt x="180975" y="307181"/>
                  </a:lnTo>
                  <a:lnTo>
                    <a:pt x="85725" y="166687"/>
                  </a:lnTo>
                  <a:lnTo>
                    <a:pt x="16668" y="54769"/>
                  </a:lnTo>
                  <a:lnTo>
                    <a:pt x="4762" y="28575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45256" y="64294"/>
                  </a:lnTo>
                  <a:lnTo>
                    <a:pt x="21431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174482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EB139A9-34B8-42CA-8014-721206DDA915}"/>
              </a:ext>
            </a:extLst>
          </p:cNvPr>
          <p:cNvSpPr/>
          <p:nvPr/>
        </p:nvSpPr>
        <p:spPr>
          <a:xfrm>
            <a:off x="4103689" y="1321255"/>
            <a:ext cx="1049337" cy="1420813"/>
          </a:xfrm>
          <a:custGeom>
            <a:avLst/>
            <a:gdLst>
              <a:gd name="connsiteX0" fmla="*/ 550069 w 1050131"/>
              <a:gd name="connsiteY0" fmla="*/ 912019 h 1421606"/>
              <a:gd name="connsiteX1" fmla="*/ 390525 w 1050131"/>
              <a:gd name="connsiteY1" fmla="*/ 1112044 h 1421606"/>
              <a:gd name="connsiteX2" fmla="*/ 228600 w 1050131"/>
              <a:gd name="connsiteY2" fmla="*/ 1312069 h 1421606"/>
              <a:gd name="connsiteX3" fmla="*/ 128587 w 1050131"/>
              <a:gd name="connsiteY3" fmla="*/ 1421606 h 1421606"/>
              <a:gd name="connsiteX4" fmla="*/ 2381 w 1050131"/>
              <a:gd name="connsiteY4" fmla="*/ 1397794 h 1421606"/>
              <a:gd name="connsiteX5" fmla="*/ 0 w 1050131"/>
              <a:gd name="connsiteY5" fmla="*/ 1378744 h 1421606"/>
              <a:gd name="connsiteX6" fmla="*/ 2381 w 1050131"/>
              <a:gd name="connsiteY6" fmla="*/ 1366838 h 1421606"/>
              <a:gd name="connsiteX7" fmla="*/ 21431 w 1050131"/>
              <a:gd name="connsiteY7" fmla="*/ 1345406 h 1421606"/>
              <a:gd name="connsiteX8" fmla="*/ 61912 w 1050131"/>
              <a:gd name="connsiteY8" fmla="*/ 1307306 h 1421606"/>
              <a:gd name="connsiteX9" fmla="*/ 121444 w 1050131"/>
              <a:gd name="connsiteY9" fmla="*/ 1235869 h 1421606"/>
              <a:gd name="connsiteX10" fmla="*/ 166687 w 1050131"/>
              <a:gd name="connsiteY10" fmla="*/ 1181100 h 1421606"/>
              <a:gd name="connsiteX11" fmla="*/ 221456 w 1050131"/>
              <a:gd name="connsiteY11" fmla="*/ 1107281 h 1421606"/>
              <a:gd name="connsiteX12" fmla="*/ 278606 w 1050131"/>
              <a:gd name="connsiteY12" fmla="*/ 1026319 h 1421606"/>
              <a:gd name="connsiteX13" fmla="*/ 345281 w 1050131"/>
              <a:gd name="connsiteY13" fmla="*/ 928688 h 1421606"/>
              <a:gd name="connsiteX14" fmla="*/ 419100 w 1050131"/>
              <a:gd name="connsiteY14" fmla="*/ 814388 h 1421606"/>
              <a:gd name="connsiteX15" fmla="*/ 471487 w 1050131"/>
              <a:gd name="connsiteY15" fmla="*/ 721519 h 1421606"/>
              <a:gd name="connsiteX16" fmla="*/ 533400 w 1050131"/>
              <a:gd name="connsiteY16" fmla="*/ 611981 h 1421606"/>
              <a:gd name="connsiteX17" fmla="*/ 614362 w 1050131"/>
              <a:gd name="connsiteY17" fmla="*/ 450056 h 1421606"/>
              <a:gd name="connsiteX18" fmla="*/ 647700 w 1050131"/>
              <a:gd name="connsiteY18" fmla="*/ 366713 h 1421606"/>
              <a:gd name="connsiteX19" fmla="*/ 661987 w 1050131"/>
              <a:gd name="connsiteY19" fmla="*/ 319088 h 1421606"/>
              <a:gd name="connsiteX20" fmla="*/ 669131 w 1050131"/>
              <a:gd name="connsiteY20" fmla="*/ 278606 h 1421606"/>
              <a:gd name="connsiteX21" fmla="*/ 669131 w 1050131"/>
              <a:gd name="connsiteY21" fmla="*/ 254794 h 1421606"/>
              <a:gd name="connsiteX22" fmla="*/ 664369 w 1050131"/>
              <a:gd name="connsiteY22" fmla="*/ 219075 h 1421606"/>
              <a:gd name="connsiteX23" fmla="*/ 652462 w 1050131"/>
              <a:gd name="connsiteY23" fmla="*/ 178594 h 1421606"/>
              <a:gd name="connsiteX24" fmla="*/ 638175 w 1050131"/>
              <a:gd name="connsiteY24" fmla="*/ 142875 h 1421606"/>
              <a:gd name="connsiteX25" fmla="*/ 621506 w 1050131"/>
              <a:gd name="connsiteY25" fmla="*/ 114300 h 1421606"/>
              <a:gd name="connsiteX26" fmla="*/ 597694 w 1050131"/>
              <a:gd name="connsiteY26" fmla="*/ 88106 h 1421606"/>
              <a:gd name="connsiteX27" fmla="*/ 566737 w 1050131"/>
              <a:gd name="connsiteY27" fmla="*/ 57150 h 1421606"/>
              <a:gd name="connsiteX28" fmla="*/ 550069 w 1050131"/>
              <a:gd name="connsiteY28" fmla="*/ 40481 h 1421606"/>
              <a:gd name="connsiteX29" fmla="*/ 545306 w 1050131"/>
              <a:gd name="connsiteY29" fmla="*/ 23813 h 1421606"/>
              <a:gd name="connsiteX30" fmla="*/ 545306 w 1050131"/>
              <a:gd name="connsiteY30" fmla="*/ 9525 h 1421606"/>
              <a:gd name="connsiteX31" fmla="*/ 557212 w 1050131"/>
              <a:gd name="connsiteY31" fmla="*/ 0 h 1421606"/>
              <a:gd name="connsiteX32" fmla="*/ 590550 w 1050131"/>
              <a:gd name="connsiteY32" fmla="*/ 2381 h 1421606"/>
              <a:gd name="connsiteX33" fmla="*/ 628650 w 1050131"/>
              <a:gd name="connsiteY33" fmla="*/ 7144 h 1421606"/>
              <a:gd name="connsiteX34" fmla="*/ 690562 w 1050131"/>
              <a:gd name="connsiteY34" fmla="*/ 21431 h 1421606"/>
              <a:gd name="connsiteX35" fmla="*/ 757237 w 1050131"/>
              <a:gd name="connsiteY35" fmla="*/ 38100 h 1421606"/>
              <a:gd name="connsiteX36" fmla="*/ 819150 w 1050131"/>
              <a:gd name="connsiteY36" fmla="*/ 64294 h 1421606"/>
              <a:gd name="connsiteX37" fmla="*/ 873919 w 1050131"/>
              <a:gd name="connsiteY37" fmla="*/ 90488 h 1421606"/>
              <a:gd name="connsiteX38" fmla="*/ 909637 w 1050131"/>
              <a:gd name="connsiteY38" fmla="*/ 111919 h 1421606"/>
              <a:gd name="connsiteX39" fmla="*/ 945356 w 1050131"/>
              <a:gd name="connsiteY39" fmla="*/ 138113 h 1421606"/>
              <a:gd name="connsiteX40" fmla="*/ 981075 w 1050131"/>
              <a:gd name="connsiteY40" fmla="*/ 171450 h 1421606"/>
              <a:gd name="connsiteX41" fmla="*/ 1004887 w 1050131"/>
              <a:gd name="connsiteY41" fmla="*/ 197644 h 1421606"/>
              <a:gd name="connsiteX42" fmla="*/ 1023937 w 1050131"/>
              <a:gd name="connsiteY42" fmla="*/ 228600 h 1421606"/>
              <a:gd name="connsiteX43" fmla="*/ 1040606 w 1050131"/>
              <a:gd name="connsiteY43" fmla="*/ 266700 h 1421606"/>
              <a:gd name="connsiteX44" fmla="*/ 1047750 w 1050131"/>
              <a:gd name="connsiteY44" fmla="*/ 295275 h 1421606"/>
              <a:gd name="connsiteX45" fmla="*/ 1050131 w 1050131"/>
              <a:gd name="connsiteY45" fmla="*/ 323850 h 1421606"/>
              <a:gd name="connsiteX46" fmla="*/ 1042987 w 1050131"/>
              <a:gd name="connsiteY46" fmla="*/ 342900 h 1421606"/>
              <a:gd name="connsiteX47" fmla="*/ 1012031 w 1050131"/>
              <a:gd name="connsiteY47" fmla="*/ 371475 h 1421606"/>
              <a:gd name="connsiteX48" fmla="*/ 945356 w 1050131"/>
              <a:gd name="connsiteY48" fmla="*/ 428625 h 1421606"/>
              <a:gd name="connsiteX49" fmla="*/ 895350 w 1050131"/>
              <a:gd name="connsiteY49" fmla="*/ 469106 h 1421606"/>
              <a:gd name="connsiteX50" fmla="*/ 852487 w 1050131"/>
              <a:gd name="connsiteY50" fmla="*/ 526256 h 1421606"/>
              <a:gd name="connsiteX51" fmla="*/ 709612 w 1050131"/>
              <a:gd name="connsiteY51" fmla="*/ 709613 h 1421606"/>
              <a:gd name="connsiteX52" fmla="*/ 550069 w 1050131"/>
              <a:gd name="connsiteY52" fmla="*/ 912019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50131" h="1421606">
                <a:moveTo>
                  <a:pt x="550069" y="912019"/>
                </a:moveTo>
                <a:lnTo>
                  <a:pt x="390525" y="1112044"/>
                </a:lnTo>
                <a:lnTo>
                  <a:pt x="228600" y="1312069"/>
                </a:lnTo>
                <a:lnTo>
                  <a:pt x="128587" y="1421606"/>
                </a:lnTo>
                <a:lnTo>
                  <a:pt x="2381" y="1397794"/>
                </a:lnTo>
                <a:lnTo>
                  <a:pt x="0" y="1378744"/>
                </a:lnTo>
                <a:lnTo>
                  <a:pt x="2381" y="1366838"/>
                </a:lnTo>
                <a:lnTo>
                  <a:pt x="21431" y="1345406"/>
                </a:lnTo>
                <a:lnTo>
                  <a:pt x="61912" y="1307306"/>
                </a:lnTo>
                <a:lnTo>
                  <a:pt x="121444" y="1235869"/>
                </a:lnTo>
                <a:lnTo>
                  <a:pt x="166687" y="1181100"/>
                </a:lnTo>
                <a:lnTo>
                  <a:pt x="221456" y="1107281"/>
                </a:lnTo>
                <a:lnTo>
                  <a:pt x="278606" y="1026319"/>
                </a:lnTo>
                <a:lnTo>
                  <a:pt x="345281" y="928688"/>
                </a:lnTo>
                <a:lnTo>
                  <a:pt x="419100" y="814388"/>
                </a:lnTo>
                <a:lnTo>
                  <a:pt x="471487" y="721519"/>
                </a:lnTo>
                <a:lnTo>
                  <a:pt x="533400" y="611981"/>
                </a:lnTo>
                <a:lnTo>
                  <a:pt x="614362" y="450056"/>
                </a:lnTo>
                <a:lnTo>
                  <a:pt x="647700" y="366713"/>
                </a:lnTo>
                <a:lnTo>
                  <a:pt x="661987" y="319088"/>
                </a:lnTo>
                <a:lnTo>
                  <a:pt x="669131" y="278606"/>
                </a:lnTo>
                <a:lnTo>
                  <a:pt x="669131" y="254794"/>
                </a:lnTo>
                <a:lnTo>
                  <a:pt x="664369" y="219075"/>
                </a:lnTo>
                <a:lnTo>
                  <a:pt x="652462" y="178594"/>
                </a:lnTo>
                <a:lnTo>
                  <a:pt x="638175" y="142875"/>
                </a:lnTo>
                <a:lnTo>
                  <a:pt x="621506" y="114300"/>
                </a:lnTo>
                <a:lnTo>
                  <a:pt x="597694" y="88106"/>
                </a:lnTo>
                <a:lnTo>
                  <a:pt x="566737" y="57150"/>
                </a:lnTo>
                <a:lnTo>
                  <a:pt x="550069" y="40481"/>
                </a:lnTo>
                <a:lnTo>
                  <a:pt x="545306" y="23813"/>
                </a:lnTo>
                <a:lnTo>
                  <a:pt x="545306" y="9525"/>
                </a:lnTo>
                <a:lnTo>
                  <a:pt x="557212" y="0"/>
                </a:lnTo>
                <a:lnTo>
                  <a:pt x="590550" y="2381"/>
                </a:lnTo>
                <a:lnTo>
                  <a:pt x="628650" y="7144"/>
                </a:lnTo>
                <a:lnTo>
                  <a:pt x="690562" y="21431"/>
                </a:lnTo>
                <a:lnTo>
                  <a:pt x="757237" y="38100"/>
                </a:lnTo>
                <a:lnTo>
                  <a:pt x="819150" y="64294"/>
                </a:lnTo>
                <a:lnTo>
                  <a:pt x="873919" y="90488"/>
                </a:lnTo>
                <a:lnTo>
                  <a:pt x="909637" y="111919"/>
                </a:lnTo>
                <a:lnTo>
                  <a:pt x="945356" y="138113"/>
                </a:lnTo>
                <a:lnTo>
                  <a:pt x="981075" y="171450"/>
                </a:lnTo>
                <a:lnTo>
                  <a:pt x="1004887" y="197644"/>
                </a:lnTo>
                <a:lnTo>
                  <a:pt x="1023937" y="228600"/>
                </a:lnTo>
                <a:lnTo>
                  <a:pt x="1040606" y="266700"/>
                </a:lnTo>
                <a:lnTo>
                  <a:pt x="1047750" y="295275"/>
                </a:lnTo>
                <a:lnTo>
                  <a:pt x="1050131" y="323850"/>
                </a:lnTo>
                <a:lnTo>
                  <a:pt x="1042987" y="342900"/>
                </a:lnTo>
                <a:lnTo>
                  <a:pt x="1012031" y="371475"/>
                </a:lnTo>
                <a:lnTo>
                  <a:pt x="945356" y="428625"/>
                </a:lnTo>
                <a:lnTo>
                  <a:pt x="895350" y="469106"/>
                </a:lnTo>
                <a:lnTo>
                  <a:pt x="852487" y="526256"/>
                </a:lnTo>
                <a:lnTo>
                  <a:pt x="709612" y="709613"/>
                </a:lnTo>
                <a:lnTo>
                  <a:pt x="550069" y="9120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2FFE46B-62D0-471E-AD21-3F38AFD873D8}"/>
              </a:ext>
            </a:extLst>
          </p:cNvPr>
          <p:cNvSpPr/>
          <p:nvPr/>
        </p:nvSpPr>
        <p:spPr>
          <a:xfrm>
            <a:off x="6675438" y="1903868"/>
            <a:ext cx="1344612" cy="803275"/>
          </a:xfrm>
          <a:custGeom>
            <a:avLst/>
            <a:gdLst>
              <a:gd name="connsiteX0" fmla="*/ 497681 w 1345406"/>
              <a:gd name="connsiteY0" fmla="*/ 516732 h 802482"/>
              <a:gd name="connsiteX1" fmla="*/ 600075 w 1345406"/>
              <a:gd name="connsiteY1" fmla="*/ 461963 h 802482"/>
              <a:gd name="connsiteX2" fmla="*/ 681037 w 1345406"/>
              <a:gd name="connsiteY2" fmla="*/ 414338 h 802482"/>
              <a:gd name="connsiteX3" fmla="*/ 785812 w 1345406"/>
              <a:gd name="connsiteY3" fmla="*/ 350044 h 802482"/>
              <a:gd name="connsiteX4" fmla="*/ 900112 w 1345406"/>
              <a:gd name="connsiteY4" fmla="*/ 269082 h 802482"/>
              <a:gd name="connsiteX5" fmla="*/ 950119 w 1345406"/>
              <a:gd name="connsiteY5" fmla="*/ 230982 h 802482"/>
              <a:gd name="connsiteX6" fmla="*/ 954881 w 1345406"/>
              <a:gd name="connsiteY6" fmla="*/ 221457 h 802482"/>
              <a:gd name="connsiteX7" fmla="*/ 957262 w 1345406"/>
              <a:gd name="connsiteY7" fmla="*/ 192882 h 802482"/>
              <a:gd name="connsiteX8" fmla="*/ 957262 w 1345406"/>
              <a:gd name="connsiteY8" fmla="*/ 169069 h 802482"/>
              <a:gd name="connsiteX9" fmla="*/ 952500 w 1345406"/>
              <a:gd name="connsiteY9" fmla="*/ 142875 h 802482"/>
              <a:gd name="connsiteX10" fmla="*/ 938212 w 1345406"/>
              <a:gd name="connsiteY10" fmla="*/ 114300 h 802482"/>
              <a:gd name="connsiteX11" fmla="*/ 916781 w 1345406"/>
              <a:gd name="connsiteY11" fmla="*/ 80963 h 802482"/>
              <a:gd name="connsiteX12" fmla="*/ 897731 w 1345406"/>
              <a:gd name="connsiteY12" fmla="*/ 57150 h 802482"/>
              <a:gd name="connsiteX13" fmla="*/ 881062 w 1345406"/>
              <a:gd name="connsiteY13" fmla="*/ 38100 h 802482"/>
              <a:gd name="connsiteX14" fmla="*/ 873919 w 1345406"/>
              <a:gd name="connsiteY14" fmla="*/ 23813 h 802482"/>
              <a:gd name="connsiteX15" fmla="*/ 876300 w 1345406"/>
              <a:gd name="connsiteY15" fmla="*/ 11907 h 802482"/>
              <a:gd name="connsiteX16" fmla="*/ 902494 w 1345406"/>
              <a:gd name="connsiteY16" fmla="*/ 2382 h 802482"/>
              <a:gd name="connsiteX17" fmla="*/ 952500 w 1345406"/>
              <a:gd name="connsiteY17" fmla="*/ 0 h 802482"/>
              <a:gd name="connsiteX18" fmla="*/ 1031081 w 1345406"/>
              <a:gd name="connsiteY18" fmla="*/ 11907 h 802482"/>
              <a:gd name="connsiteX19" fmla="*/ 1078706 w 1345406"/>
              <a:gd name="connsiteY19" fmla="*/ 26194 h 802482"/>
              <a:gd name="connsiteX20" fmla="*/ 1112044 w 1345406"/>
              <a:gd name="connsiteY20" fmla="*/ 40482 h 802482"/>
              <a:gd name="connsiteX21" fmla="*/ 1143000 w 1345406"/>
              <a:gd name="connsiteY21" fmla="*/ 59532 h 802482"/>
              <a:gd name="connsiteX22" fmla="*/ 1173956 w 1345406"/>
              <a:gd name="connsiteY22" fmla="*/ 80963 h 802482"/>
              <a:gd name="connsiteX23" fmla="*/ 1197769 w 1345406"/>
              <a:gd name="connsiteY23" fmla="*/ 102394 h 802482"/>
              <a:gd name="connsiteX24" fmla="*/ 1216819 w 1345406"/>
              <a:gd name="connsiteY24" fmla="*/ 121444 h 802482"/>
              <a:gd name="connsiteX25" fmla="*/ 1254919 w 1345406"/>
              <a:gd name="connsiteY25" fmla="*/ 169069 h 802482"/>
              <a:gd name="connsiteX26" fmla="*/ 1276350 w 1345406"/>
              <a:gd name="connsiteY26" fmla="*/ 200025 h 802482"/>
              <a:gd name="connsiteX27" fmla="*/ 1307306 w 1345406"/>
              <a:gd name="connsiteY27" fmla="*/ 250032 h 802482"/>
              <a:gd name="connsiteX28" fmla="*/ 1335881 w 1345406"/>
              <a:gd name="connsiteY28" fmla="*/ 311944 h 802482"/>
              <a:gd name="connsiteX29" fmla="*/ 1343025 w 1345406"/>
              <a:gd name="connsiteY29" fmla="*/ 333375 h 802482"/>
              <a:gd name="connsiteX30" fmla="*/ 1345406 w 1345406"/>
              <a:gd name="connsiteY30" fmla="*/ 347663 h 802482"/>
              <a:gd name="connsiteX31" fmla="*/ 1340644 w 1345406"/>
              <a:gd name="connsiteY31" fmla="*/ 366713 h 802482"/>
              <a:gd name="connsiteX32" fmla="*/ 1333500 w 1345406"/>
              <a:gd name="connsiteY32" fmla="*/ 381000 h 802482"/>
              <a:gd name="connsiteX33" fmla="*/ 1307306 w 1345406"/>
              <a:gd name="connsiteY33" fmla="*/ 395288 h 802482"/>
              <a:gd name="connsiteX34" fmla="*/ 1266825 w 1345406"/>
              <a:gd name="connsiteY34" fmla="*/ 402432 h 802482"/>
              <a:gd name="connsiteX35" fmla="*/ 1228725 w 1345406"/>
              <a:gd name="connsiteY35" fmla="*/ 402432 h 802482"/>
              <a:gd name="connsiteX36" fmla="*/ 1162050 w 1345406"/>
              <a:gd name="connsiteY36" fmla="*/ 428625 h 802482"/>
              <a:gd name="connsiteX37" fmla="*/ 964406 w 1345406"/>
              <a:gd name="connsiteY37" fmla="*/ 507207 h 802482"/>
              <a:gd name="connsiteX38" fmla="*/ 735806 w 1345406"/>
              <a:gd name="connsiteY38" fmla="*/ 597694 h 802482"/>
              <a:gd name="connsiteX39" fmla="*/ 647700 w 1345406"/>
              <a:gd name="connsiteY39" fmla="*/ 631032 h 802482"/>
              <a:gd name="connsiteX40" fmla="*/ 545306 w 1345406"/>
              <a:gd name="connsiteY40" fmla="*/ 666750 h 802482"/>
              <a:gd name="connsiteX41" fmla="*/ 423862 w 1345406"/>
              <a:gd name="connsiteY41" fmla="*/ 704850 h 802482"/>
              <a:gd name="connsiteX42" fmla="*/ 271462 w 1345406"/>
              <a:gd name="connsiteY42" fmla="*/ 740569 h 802482"/>
              <a:gd name="connsiteX43" fmla="*/ 128587 w 1345406"/>
              <a:gd name="connsiteY43" fmla="*/ 773907 h 802482"/>
              <a:gd name="connsiteX44" fmla="*/ 0 w 1345406"/>
              <a:gd name="connsiteY44" fmla="*/ 802482 h 802482"/>
              <a:gd name="connsiteX45" fmla="*/ 2381 w 1345406"/>
              <a:gd name="connsiteY45" fmla="*/ 731044 h 802482"/>
              <a:gd name="connsiteX46" fmla="*/ 195262 w 1345406"/>
              <a:gd name="connsiteY46" fmla="*/ 654844 h 802482"/>
              <a:gd name="connsiteX47" fmla="*/ 352425 w 1345406"/>
              <a:gd name="connsiteY47" fmla="*/ 585788 h 802482"/>
              <a:gd name="connsiteX48" fmla="*/ 497681 w 1345406"/>
              <a:gd name="connsiteY48" fmla="*/ 516732 h 802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45406" h="802482">
                <a:moveTo>
                  <a:pt x="497681" y="516732"/>
                </a:moveTo>
                <a:lnTo>
                  <a:pt x="600075" y="461963"/>
                </a:lnTo>
                <a:lnTo>
                  <a:pt x="681037" y="414338"/>
                </a:lnTo>
                <a:lnTo>
                  <a:pt x="785812" y="350044"/>
                </a:lnTo>
                <a:lnTo>
                  <a:pt x="900112" y="269082"/>
                </a:lnTo>
                <a:lnTo>
                  <a:pt x="950119" y="230982"/>
                </a:lnTo>
                <a:lnTo>
                  <a:pt x="954881" y="221457"/>
                </a:lnTo>
                <a:lnTo>
                  <a:pt x="957262" y="192882"/>
                </a:lnTo>
                <a:lnTo>
                  <a:pt x="957262" y="169069"/>
                </a:lnTo>
                <a:lnTo>
                  <a:pt x="952500" y="142875"/>
                </a:lnTo>
                <a:lnTo>
                  <a:pt x="938212" y="114300"/>
                </a:lnTo>
                <a:lnTo>
                  <a:pt x="916781" y="80963"/>
                </a:lnTo>
                <a:lnTo>
                  <a:pt x="897731" y="57150"/>
                </a:lnTo>
                <a:lnTo>
                  <a:pt x="881062" y="38100"/>
                </a:lnTo>
                <a:lnTo>
                  <a:pt x="873919" y="23813"/>
                </a:lnTo>
                <a:lnTo>
                  <a:pt x="876300" y="11907"/>
                </a:lnTo>
                <a:lnTo>
                  <a:pt x="902494" y="2382"/>
                </a:lnTo>
                <a:lnTo>
                  <a:pt x="952500" y="0"/>
                </a:lnTo>
                <a:lnTo>
                  <a:pt x="1031081" y="11907"/>
                </a:lnTo>
                <a:lnTo>
                  <a:pt x="1078706" y="26194"/>
                </a:lnTo>
                <a:lnTo>
                  <a:pt x="1112044" y="40482"/>
                </a:lnTo>
                <a:lnTo>
                  <a:pt x="1143000" y="59532"/>
                </a:lnTo>
                <a:lnTo>
                  <a:pt x="1173956" y="80963"/>
                </a:lnTo>
                <a:lnTo>
                  <a:pt x="1197769" y="102394"/>
                </a:lnTo>
                <a:lnTo>
                  <a:pt x="1216819" y="121444"/>
                </a:lnTo>
                <a:lnTo>
                  <a:pt x="1254919" y="169069"/>
                </a:lnTo>
                <a:lnTo>
                  <a:pt x="1276350" y="200025"/>
                </a:lnTo>
                <a:lnTo>
                  <a:pt x="1307306" y="250032"/>
                </a:lnTo>
                <a:lnTo>
                  <a:pt x="1335881" y="311944"/>
                </a:lnTo>
                <a:lnTo>
                  <a:pt x="1343025" y="333375"/>
                </a:lnTo>
                <a:lnTo>
                  <a:pt x="1345406" y="347663"/>
                </a:lnTo>
                <a:lnTo>
                  <a:pt x="1340644" y="366713"/>
                </a:lnTo>
                <a:lnTo>
                  <a:pt x="1333500" y="381000"/>
                </a:lnTo>
                <a:lnTo>
                  <a:pt x="1307306" y="395288"/>
                </a:lnTo>
                <a:lnTo>
                  <a:pt x="1266825" y="402432"/>
                </a:lnTo>
                <a:lnTo>
                  <a:pt x="1228725" y="402432"/>
                </a:lnTo>
                <a:lnTo>
                  <a:pt x="1162050" y="428625"/>
                </a:lnTo>
                <a:lnTo>
                  <a:pt x="964406" y="507207"/>
                </a:lnTo>
                <a:lnTo>
                  <a:pt x="735806" y="597694"/>
                </a:lnTo>
                <a:lnTo>
                  <a:pt x="647700" y="631032"/>
                </a:lnTo>
                <a:lnTo>
                  <a:pt x="545306" y="666750"/>
                </a:lnTo>
                <a:lnTo>
                  <a:pt x="423862" y="704850"/>
                </a:lnTo>
                <a:lnTo>
                  <a:pt x="271462" y="740569"/>
                </a:lnTo>
                <a:lnTo>
                  <a:pt x="128587" y="773907"/>
                </a:lnTo>
                <a:lnTo>
                  <a:pt x="0" y="802482"/>
                </a:lnTo>
                <a:cubicBezTo>
                  <a:pt x="794" y="778669"/>
                  <a:pt x="1587" y="754857"/>
                  <a:pt x="2381" y="731044"/>
                </a:cubicBezTo>
                <a:lnTo>
                  <a:pt x="195262" y="654844"/>
                </a:lnTo>
                <a:lnTo>
                  <a:pt x="352425" y="585788"/>
                </a:lnTo>
                <a:lnTo>
                  <a:pt x="497681" y="51673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CDE857-1DF2-4D50-955D-30C1AEAEB2FB}"/>
              </a:ext>
            </a:extLst>
          </p:cNvPr>
          <p:cNvSpPr/>
          <p:nvPr/>
        </p:nvSpPr>
        <p:spPr>
          <a:xfrm>
            <a:off x="4105275" y="2335667"/>
            <a:ext cx="1716088" cy="622300"/>
          </a:xfrm>
          <a:custGeom>
            <a:avLst/>
            <a:gdLst>
              <a:gd name="connsiteX0" fmla="*/ 588169 w 1716881"/>
              <a:gd name="connsiteY0" fmla="*/ 266700 h 621506"/>
              <a:gd name="connsiteX1" fmla="*/ 511969 w 1716881"/>
              <a:gd name="connsiteY1" fmla="*/ 280987 h 621506"/>
              <a:gd name="connsiteX2" fmla="*/ 421481 w 1716881"/>
              <a:gd name="connsiteY2" fmla="*/ 297656 h 621506"/>
              <a:gd name="connsiteX3" fmla="*/ 311944 w 1716881"/>
              <a:gd name="connsiteY3" fmla="*/ 314325 h 621506"/>
              <a:gd name="connsiteX4" fmla="*/ 238125 w 1716881"/>
              <a:gd name="connsiteY4" fmla="*/ 326231 h 621506"/>
              <a:gd name="connsiteX5" fmla="*/ 169069 w 1716881"/>
              <a:gd name="connsiteY5" fmla="*/ 333375 h 621506"/>
              <a:gd name="connsiteX6" fmla="*/ 30956 w 1716881"/>
              <a:gd name="connsiteY6" fmla="*/ 321468 h 621506"/>
              <a:gd name="connsiteX7" fmla="*/ 2381 w 1716881"/>
              <a:gd name="connsiteY7" fmla="*/ 354806 h 621506"/>
              <a:gd name="connsiteX8" fmla="*/ 0 w 1716881"/>
              <a:gd name="connsiteY8" fmla="*/ 366712 h 621506"/>
              <a:gd name="connsiteX9" fmla="*/ 0 w 1716881"/>
              <a:gd name="connsiteY9" fmla="*/ 383381 h 621506"/>
              <a:gd name="connsiteX10" fmla="*/ 4763 w 1716881"/>
              <a:gd name="connsiteY10" fmla="*/ 414337 h 621506"/>
              <a:gd name="connsiteX11" fmla="*/ 19050 w 1716881"/>
              <a:gd name="connsiteY11" fmla="*/ 461962 h 621506"/>
              <a:gd name="connsiteX12" fmla="*/ 35719 w 1716881"/>
              <a:gd name="connsiteY12" fmla="*/ 500062 h 621506"/>
              <a:gd name="connsiteX13" fmla="*/ 61913 w 1716881"/>
              <a:gd name="connsiteY13" fmla="*/ 547687 h 621506"/>
              <a:gd name="connsiteX14" fmla="*/ 80963 w 1716881"/>
              <a:gd name="connsiteY14" fmla="*/ 564356 h 621506"/>
              <a:gd name="connsiteX15" fmla="*/ 100013 w 1716881"/>
              <a:gd name="connsiteY15" fmla="*/ 573881 h 621506"/>
              <a:gd name="connsiteX16" fmla="*/ 145256 w 1716881"/>
              <a:gd name="connsiteY16" fmla="*/ 595312 h 621506"/>
              <a:gd name="connsiteX17" fmla="*/ 185738 w 1716881"/>
              <a:gd name="connsiteY17" fmla="*/ 609600 h 621506"/>
              <a:gd name="connsiteX18" fmla="*/ 209550 w 1716881"/>
              <a:gd name="connsiteY18" fmla="*/ 616743 h 621506"/>
              <a:gd name="connsiteX19" fmla="*/ 240506 w 1716881"/>
              <a:gd name="connsiteY19" fmla="*/ 621506 h 621506"/>
              <a:gd name="connsiteX20" fmla="*/ 269081 w 1716881"/>
              <a:gd name="connsiteY20" fmla="*/ 614362 h 621506"/>
              <a:gd name="connsiteX21" fmla="*/ 309563 w 1716881"/>
              <a:gd name="connsiteY21" fmla="*/ 595312 h 621506"/>
              <a:gd name="connsiteX22" fmla="*/ 357188 w 1716881"/>
              <a:gd name="connsiteY22" fmla="*/ 561975 h 621506"/>
              <a:gd name="connsiteX23" fmla="*/ 400050 w 1716881"/>
              <a:gd name="connsiteY23" fmla="*/ 531018 h 621506"/>
              <a:gd name="connsiteX24" fmla="*/ 554831 w 1716881"/>
              <a:gd name="connsiteY24" fmla="*/ 478631 h 621506"/>
              <a:gd name="connsiteX25" fmla="*/ 845344 w 1716881"/>
              <a:gd name="connsiteY25" fmla="*/ 381000 h 621506"/>
              <a:gd name="connsiteX26" fmla="*/ 1197769 w 1716881"/>
              <a:gd name="connsiteY26" fmla="*/ 264318 h 621506"/>
              <a:gd name="connsiteX27" fmla="*/ 1490663 w 1716881"/>
              <a:gd name="connsiteY27" fmla="*/ 166687 h 621506"/>
              <a:gd name="connsiteX28" fmla="*/ 1716881 w 1716881"/>
              <a:gd name="connsiteY28" fmla="*/ 92868 h 621506"/>
              <a:gd name="connsiteX29" fmla="*/ 1669256 w 1716881"/>
              <a:gd name="connsiteY29" fmla="*/ 0 h 621506"/>
              <a:gd name="connsiteX30" fmla="*/ 1516856 w 1716881"/>
              <a:gd name="connsiteY30" fmla="*/ 42862 h 621506"/>
              <a:gd name="connsiteX31" fmla="*/ 1309688 w 1716881"/>
              <a:gd name="connsiteY31" fmla="*/ 100012 h 621506"/>
              <a:gd name="connsiteX32" fmla="*/ 1033463 w 1716881"/>
              <a:gd name="connsiteY32" fmla="*/ 169068 h 621506"/>
              <a:gd name="connsiteX33" fmla="*/ 842963 w 1716881"/>
              <a:gd name="connsiteY33" fmla="*/ 211931 h 621506"/>
              <a:gd name="connsiteX34" fmla="*/ 645319 w 1716881"/>
              <a:gd name="connsiteY34" fmla="*/ 254793 h 621506"/>
              <a:gd name="connsiteX35" fmla="*/ 588169 w 1716881"/>
              <a:gd name="connsiteY35" fmla="*/ 266700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716881" h="621506">
                <a:moveTo>
                  <a:pt x="588169" y="266700"/>
                </a:moveTo>
                <a:lnTo>
                  <a:pt x="511969" y="280987"/>
                </a:lnTo>
                <a:lnTo>
                  <a:pt x="421481" y="297656"/>
                </a:lnTo>
                <a:lnTo>
                  <a:pt x="311944" y="314325"/>
                </a:lnTo>
                <a:lnTo>
                  <a:pt x="238125" y="326231"/>
                </a:lnTo>
                <a:lnTo>
                  <a:pt x="169069" y="333375"/>
                </a:lnTo>
                <a:lnTo>
                  <a:pt x="30956" y="321468"/>
                </a:lnTo>
                <a:lnTo>
                  <a:pt x="2381" y="354806"/>
                </a:lnTo>
                <a:lnTo>
                  <a:pt x="0" y="366712"/>
                </a:lnTo>
                <a:lnTo>
                  <a:pt x="0" y="383381"/>
                </a:lnTo>
                <a:lnTo>
                  <a:pt x="4763" y="414337"/>
                </a:lnTo>
                <a:lnTo>
                  <a:pt x="19050" y="461962"/>
                </a:lnTo>
                <a:lnTo>
                  <a:pt x="35719" y="500062"/>
                </a:lnTo>
                <a:lnTo>
                  <a:pt x="61913" y="547687"/>
                </a:lnTo>
                <a:lnTo>
                  <a:pt x="80963" y="564356"/>
                </a:lnTo>
                <a:lnTo>
                  <a:pt x="100013" y="573881"/>
                </a:lnTo>
                <a:lnTo>
                  <a:pt x="145256" y="595312"/>
                </a:lnTo>
                <a:lnTo>
                  <a:pt x="185738" y="609600"/>
                </a:lnTo>
                <a:lnTo>
                  <a:pt x="209550" y="616743"/>
                </a:lnTo>
                <a:lnTo>
                  <a:pt x="240506" y="621506"/>
                </a:lnTo>
                <a:lnTo>
                  <a:pt x="269081" y="614362"/>
                </a:lnTo>
                <a:lnTo>
                  <a:pt x="309563" y="595312"/>
                </a:lnTo>
                <a:lnTo>
                  <a:pt x="357188" y="561975"/>
                </a:lnTo>
                <a:lnTo>
                  <a:pt x="400050" y="531018"/>
                </a:lnTo>
                <a:lnTo>
                  <a:pt x="554831" y="478631"/>
                </a:lnTo>
                <a:lnTo>
                  <a:pt x="845344" y="381000"/>
                </a:lnTo>
                <a:lnTo>
                  <a:pt x="1197769" y="264318"/>
                </a:lnTo>
                <a:lnTo>
                  <a:pt x="1490663" y="166687"/>
                </a:lnTo>
                <a:lnTo>
                  <a:pt x="1716881" y="92868"/>
                </a:lnTo>
                <a:lnTo>
                  <a:pt x="1669256" y="0"/>
                </a:lnTo>
                <a:lnTo>
                  <a:pt x="1516856" y="42862"/>
                </a:lnTo>
                <a:lnTo>
                  <a:pt x="1309688" y="100012"/>
                </a:lnTo>
                <a:lnTo>
                  <a:pt x="1033463" y="169068"/>
                </a:lnTo>
                <a:lnTo>
                  <a:pt x="842963" y="211931"/>
                </a:lnTo>
                <a:lnTo>
                  <a:pt x="645319" y="254793"/>
                </a:lnTo>
                <a:lnTo>
                  <a:pt x="588169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49BD0A8-78F4-4538-876A-80A8D89CF1FB}"/>
              </a:ext>
            </a:extLst>
          </p:cNvPr>
          <p:cNvSpPr/>
          <p:nvPr/>
        </p:nvSpPr>
        <p:spPr>
          <a:xfrm>
            <a:off x="5314951" y="1913393"/>
            <a:ext cx="752475" cy="942975"/>
          </a:xfrm>
          <a:custGeom>
            <a:avLst/>
            <a:gdLst>
              <a:gd name="connsiteX0" fmla="*/ 250031 w 752475"/>
              <a:gd name="connsiteY0" fmla="*/ 335757 h 942975"/>
              <a:gd name="connsiteX1" fmla="*/ 285750 w 752475"/>
              <a:gd name="connsiteY1" fmla="*/ 385763 h 942975"/>
              <a:gd name="connsiteX2" fmla="*/ 311944 w 752475"/>
              <a:gd name="connsiteY2" fmla="*/ 428625 h 942975"/>
              <a:gd name="connsiteX3" fmla="*/ 335756 w 752475"/>
              <a:gd name="connsiteY3" fmla="*/ 473869 h 942975"/>
              <a:gd name="connsiteX4" fmla="*/ 390525 w 752475"/>
              <a:gd name="connsiteY4" fmla="*/ 545307 h 942975"/>
              <a:gd name="connsiteX5" fmla="*/ 421481 w 752475"/>
              <a:gd name="connsiteY5" fmla="*/ 597694 h 942975"/>
              <a:gd name="connsiteX6" fmla="*/ 459581 w 752475"/>
              <a:gd name="connsiteY6" fmla="*/ 664369 h 942975"/>
              <a:gd name="connsiteX7" fmla="*/ 490538 w 752475"/>
              <a:gd name="connsiteY7" fmla="*/ 726282 h 942975"/>
              <a:gd name="connsiteX8" fmla="*/ 511969 w 752475"/>
              <a:gd name="connsiteY8" fmla="*/ 773907 h 942975"/>
              <a:gd name="connsiteX9" fmla="*/ 540544 w 752475"/>
              <a:gd name="connsiteY9" fmla="*/ 838200 h 942975"/>
              <a:gd name="connsiteX10" fmla="*/ 559594 w 752475"/>
              <a:gd name="connsiteY10" fmla="*/ 878682 h 942975"/>
              <a:gd name="connsiteX11" fmla="*/ 573881 w 752475"/>
              <a:gd name="connsiteY11" fmla="*/ 902494 h 942975"/>
              <a:gd name="connsiteX12" fmla="*/ 588169 w 752475"/>
              <a:gd name="connsiteY12" fmla="*/ 919163 h 942975"/>
              <a:gd name="connsiteX13" fmla="*/ 600075 w 752475"/>
              <a:gd name="connsiteY13" fmla="*/ 928688 h 942975"/>
              <a:gd name="connsiteX14" fmla="*/ 616744 w 752475"/>
              <a:gd name="connsiteY14" fmla="*/ 938213 h 942975"/>
              <a:gd name="connsiteX15" fmla="*/ 642938 w 752475"/>
              <a:gd name="connsiteY15" fmla="*/ 942975 h 942975"/>
              <a:gd name="connsiteX16" fmla="*/ 681038 w 752475"/>
              <a:gd name="connsiteY16" fmla="*/ 931069 h 942975"/>
              <a:gd name="connsiteX17" fmla="*/ 709613 w 752475"/>
              <a:gd name="connsiteY17" fmla="*/ 914400 h 942975"/>
              <a:gd name="connsiteX18" fmla="*/ 731044 w 752475"/>
              <a:gd name="connsiteY18" fmla="*/ 895350 h 942975"/>
              <a:gd name="connsiteX19" fmla="*/ 740569 w 752475"/>
              <a:gd name="connsiteY19" fmla="*/ 873919 h 942975"/>
              <a:gd name="connsiteX20" fmla="*/ 750094 w 752475"/>
              <a:gd name="connsiteY20" fmla="*/ 840582 h 942975"/>
              <a:gd name="connsiteX21" fmla="*/ 752475 w 752475"/>
              <a:gd name="connsiteY21" fmla="*/ 802482 h 942975"/>
              <a:gd name="connsiteX22" fmla="*/ 752475 w 752475"/>
              <a:gd name="connsiteY22" fmla="*/ 745332 h 942975"/>
              <a:gd name="connsiteX23" fmla="*/ 747713 w 752475"/>
              <a:gd name="connsiteY23" fmla="*/ 685800 h 942975"/>
              <a:gd name="connsiteX24" fmla="*/ 740569 w 752475"/>
              <a:gd name="connsiteY24" fmla="*/ 623888 h 942975"/>
              <a:gd name="connsiteX25" fmla="*/ 719138 w 752475"/>
              <a:gd name="connsiteY25" fmla="*/ 535782 h 942975"/>
              <a:gd name="connsiteX26" fmla="*/ 688181 w 752475"/>
              <a:gd name="connsiteY26" fmla="*/ 459582 h 942975"/>
              <a:gd name="connsiteX27" fmla="*/ 666750 w 752475"/>
              <a:gd name="connsiteY27" fmla="*/ 423863 h 942975"/>
              <a:gd name="connsiteX28" fmla="*/ 638175 w 752475"/>
              <a:gd name="connsiteY28" fmla="*/ 376238 h 942975"/>
              <a:gd name="connsiteX29" fmla="*/ 607219 w 752475"/>
              <a:gd name="connsiteY29" fmla="*/ 340519 h 942975"/>
              <a:gd name="connsiteX30" fmla="*/ 581025 w 752475"/>
              <a:gd name="connsiteY30" fmla="*/ 311944 h 942975"/>
              <a:gd name="connsiteX31" fmla="*/ 542925 w 752475"/>
              <a:gd name="connsiteY31" fmla="*/ 278607 h 942975"/>
              <a:gd name="connsiteX32" fmla="*/ 473869 w 752475"/>
              <a:gd name="connsiteY32" fmla="*/ 230982 h 942975"/>
              <a:gd name="connsiteX33" fmla="*/ 361950 w 752475"/>
              <a:gd name="connsiteY33" fmla="*/ 161925 h 942975"/>
              <a:gd name="connsiteX34" fmla="*/ 252413 w 752475"/>
              <a:gd name="connsiteY34" fmla="*/ 104775 h 942975"/>
              <a:gd name="connsiteX35" fmla="*/ 111919 w 752475"/>
              <a:gd name="connsiteY35" fmla="*/ 35719 h 942975"/>
              <a:gd name="connsiteX36" fmla="*/ 61913 w 752475"/>
              <a:gd name="connsiteY36" fmla="*/ 14288 h 942975"/>
              <a:gd name="connsiteX37" fmla="*/ 26194 w 752475"/>
              <a:gd name="connsiteY37" fmla="*/ 0 h 942975"/>
              <a:gd name="connsiteX38" fmla="*/ 7144 w 752475"/>
              <a:gd name="connsiteY38" fmla="*/ 0 h 942975"/>
              <a:gd name="connsiteX39" fmla="*/ 0 w 752475"/>
              <a:gd name="connsiteY39" fmla="*/ 9525 h 942975"/>
              <a:gd name="connsiteX40" fmla="*/ 2381 w 752475"/>
              <a:gd name="connsiteY40" fmla="*/ 30957 h 942975"/>
              <a:gd name="connsiteX41" fmla="*/ 16669 w 752475"/>
              <a:gd name="connsiteY41" fmla="*/ 59532 h 942975"/>
              <a:gd name="connsiteX42" fmla="*/ 57150 w 752475"/>
              <a:gd name="connsiteY42" fmla="*/ 102394 h 942975"/>
              <a:gd name="connsiteX43" fmla="*/ 111919 w 752475"/>
              <a:gd name="connsiteY43" fmla="*/ 164307 h 942975"/>
              <a:gd name="connsiteX44" fmla="*/ 173831 w 752475"/>
              <a:gd name="connsiteY44" fmla="*/ 238125 h 942975"/>
              <a:gd name="connsiteX45" fmla="*/ 250031 w 752475"/>
              <a:gd name="connsiteY45" fmla="*/ 335757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52475" h="942975">
                <a:moveTo>
                  <a:pt x="250031" y="335757"/>
                </a:moveTo>
                <a:lnTo>
                  <a:pt x="285750" y="385763"/>
                </a:lnTo>
                <a:lnTo>
                  <a:pt x="311944" y="428625"/>
                </a:lnTo>
                <a:lnTo>
                  <a:pt x="335756" y="473869"/>
                </a:lnTo>
                <a:lnTo>
                  <a:pt x="390525" y="545307"/>
                </a:lnTo>
                <a:lnTo>
                  <a:pt x="421481" y="597694"/>
                </a:lnTo>
                <a:lnTo>
                  <a:pt x="459581" y="664369"/>
                </a:lnTo>
                <a:lnTo>
                  <a:pt x="490538" y="726282"/>
                </a:lnTo>
                <a:lnTo>
                  <a:pt x="511969" y="773907"/>
                </a:lnTo>
                <a:lnTo>
                  <a:pt x="540544" y="838200"/>
                </a:lnTo>
                <a:lnTo>
                  <a:pt x="559594" y="878682"/>
                </a:lnTo>
                <a:lnTo>
                  <a:pt x="573881" y="902494"/>
                </a:lnTo>
                <a:lnTo>
                  <a:pt x="588169" y="919163"/>
                </a:lnTo>
                <a:lnTo>
                  <a:pt x="600075" y="928688"/>
                </a:lnTo>
                <a:lnTo>
                  <a:pt x="616744" y="938213"/>
                </a:lnTo>
                <a:lnTo>
                  <a:pt x="642938" y="942975"/>
                </a:lnTo>
                <a:lnTo>
                  <a:pt x="681038" y="931069"/>
                </a:lnTo>
                <a:lnTo>
                  <a:pt x="709613" y="914400"/>
                </a:lnTo>
                <a:lnTo>
                  <a:pt x="731044" y="895350"/>
                </a:lnTo>
                <a:lnTo>
                  <a:pt x="740569" y="873919"/>
                </a:lnTo>
                <a:lnTo>
                  <a:pt x="750094" y="840582"/>
                </a:lnTo>
                <a:lnTo>
                  <a:pt x="752475" y="802482"/>
                </a:lnTo>
                <a:lnTo>
                  <a:pt x="752475" y="745332"/>
                </a:lnTo>
                <a:lnTo>
                  <a:pt x="747713" y="685800"/>
                </a:lnTo>
                <a:lnTo>
                  <a:pt x="740569" y="623888"/>
                </a:lnTo>
                <a:lnTo>
                  <a:pt x="719138" y="535782"/>
                </a:lnTo>
                <a:lnTo>
                  <a:pt x="688181" y="459582"/>
                </a:lnTo>
                <a:lnTo>
                  <a:pt x="666750" y="423863"/>
                </a:lnTo>
                <a:lnTo>
                  <a:pt x="638175" y="376238"/>
                </a:lnTo>
                <a:lnTo>
                  <a:pt x="607219" y="340519"/>
                </a:lnTo>
                <a:lnTo>
                  <a:pt x="581025" y="311944"/>
                </a:lnTo>
                <a:lnTo>
                  <a:pt x="542925" y="278607"/>
                </a:lnTo>
                <a:lnTo>
                  <a:pt x="473869" y="230982"/>
                </a:lnTo>
                <a:lnTo>
                  <a:pt x="361950" y="161925"/>
                </a:lnTo>
                <a:lnTo>
                  <a:pt x="252413" y="104775"/>
                </a:lnTo>
                <a:lnTo>
                  <a:pt x="111919" y="35719"/>
                </a:lnTo>
                <a:lnTo>
                  <a:pt x="61913" y="14288"/>
                </a:lnTo>
                <a:lnTo>
                  <a:pt x="26194" y="0"/>
                </a:lnTo>
                <a:lnTo>
                  <a:pt x="7144" y="0"/>
                </a:lnTo>
                <a:lnTo>
                  <a:pt x="0" y="9525"/>
                </a:lnTo>
                <a:lnTo>
                  <a:pt x="2381" y="30957"/>
                </a:lnTo>
                <a:lnTo>
                  <a:pt x="16669" y="59532"/>
                </a:lnTo>
                <a:lnTo>
                  <a:pt x="57150" y="102394"/>
                </a:lnTo>
                <a:lnTo>
                  <a:pt x="111919" y="164307"/>
                </a:lnTo>
                <a:lnTo>
                  <a:pt x="173831" y="238125"/>
                </a:lnTo>
                <a:lnTo>
                  <a:pt x="250031" y="3357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9C25731-88A3-4149-8D4C-27DE762AA511}"/>
              </a:ext>
            </a:extLst>
          </p:cNvPr>
          <p:cNvSpPr/>
          <p:nvPr/>
        </p:nvSpPr>
        <p:spPr>
          <a:xfrm>
            <a:off x="4148139" y="3197680"/>
            <a:ext cx="358775" cy="2784475"/>
          </a:xfrm>
          <a:custGeom>
            <a:avLst/>
            <a:gdLst>
              <a:gd name="connsiteX0" fmla="*/ 123568 w 360111"/>
              <a:gd name="connsiteY0" fmla="*/ 1069742 h 2785566"/>
              <a:gd name="connsiteX1" fmla="*/ 130629 w 360111"/>
              <a:gd name="connsiteY1" fmla="*/ 812016 h 2785566"/>
              <a:gd name="connsiteX2" fmla="*/ 134159 w 360111"/>
              <a:gd name="connsiteY2" fmla="*/ 564881 h 2785566"/>
              <a:gd name="connsiteX3" fmla="*/ 134159 w 360111"/>
              <a:gd name="connsiteY3" fmla="*/ 381294 h 2785566"/>
              <a:gd name="connsiteX4" fmla="*/ 134159 w 360111"/>
              <a:gd name="connsiteY4" fmla="*/ 310684 h 2785566"/>
              <a:gd name="connsiteX5" fmla="*/ 130629 w 360111"/>
              <a:gd name="connsiteY5" fmla="*/ 271849 h 2785566"/>
              <a:gd name="connsiteX6" fmla="*/ 120037 w 360111"/>
              <a:gd name="connsiteY6" fmla="*/ 208300 h 2785566"/>
              <a:gd name="connsiteX7" fmla="*/ 102385 w 360111"/>
              <a:gd name="connsiteY7" fmla="*/ 162403 h 2785566"/>
              <a:gd name="connsiteX8" fmla="*/ 70610 w 360111"/>
              <a:gd name="connsiteY8" fmla="*/ 95324 h 2785566"/>
              <a:gd name="connsiteX9" fmla="*/ 45897 w 360111"/>
              <a:gd name="connsiteY9" fmla="*/ 49427 h 2785566"/>
              <a:gd name="connsiteX10" fmla="*/ 31775 w 360111"/>
              <a:gd name="connsiteY10" fmla="*/ 24714 h 2785566"/>
              <a:gd name="connsiteX11" fmla="*/ 31775 w 360111"/>
              <a:gd name="connsiteY11" fmla="*/ 10592 h 2785566"/>
              <a:gd name="connsiteX12" fmla="*/ 52958 w 360111"/>
              <a:gd name="connsiteY12" fmla="*/ 0 h 2785566"/>
              <a:gd name="connsiteX13" fmla="*/ 95324 w 360111"/>
              <a:gd name="connsiteY13" fmla="*/ 7061 h 2785566"/>
              <a:gd name="connsiteX14" fmla="*/ 148281 w 360111"/>
              <a:gd name="connsiteY14" fmla="*/ 31775 h 2785566"/>
              <a:gd name="connsiteX15" fmla="*/ 204769 w 360111"/>
              <a:gd name="connsiteY15" fmla="*/ 60019 h 2785566"/>
              <a:gd name="connsiteX16" fmla="*/ 282440 w 360111"/>
              <a:gd name="connsiteY16" fmla="*/ 109446 h 2785566"/>
              <a:gd name="connsiteX17" fmla="*/ 360111 w 360111"/>
              <a:gd name="connsiteY17" fmla="*/ 250666 h 2785566"/>
              <a:gd name="connsiteX18" fmla="*/ 349520 w 360111"/>
              <a:gd name="connsiteY18" fmla="*/ 448374 h 2785566"/>
              <a:gd name="connsiteX19" fmla="*/ 338928 w 360111"/>
              <a:gd name="connsiteY19" fmla="*/ 656674 h 2785566"/>
              <a:gd name="connsiteX20" fmla="*/ 335398 w 360111"/>
              <a:gd name="connsiteY20" fmla="*/ 804955 h 2785566"/>
              <a:gd name="connsiteX21" fmla="*/ 335398 w 360111"/>
              <a:gd name="connsiteY21" fmla="*/ 1066212 h 2785566"/>
              <a:gd name="connsiteX22" fmla="*/ 335398 w 360111"/>
              <a:gd name="connsiteY22" fmla="*/ 1341591 h 2785566"/>
              <a:gd name="connsiteX23" fmla="*/ 331867 w 360111"/>
              <a:gd name="connsiteY23" fmla="*/ 1482811 h 2785566"/>
              <a:gd name="connsiteX24" fmla="*/ 310684 w 360111"/>
              <a:gd name="connsiteY24" fmla="*/ 1606379 h 2785566"/>
              <a:gd name="connsiteX25" fmla="*/ 314215 w 360111"/>
              <a:gd name="connsiteY25" fmla="*/ 1804087 h 2785566"/>
              <a:gd name="connsiteX26" fmla="*/ 310684 w 360111"/>
              <a:gd name="connsiteY26" fmla="*/ 2146545 h 2785566"/>
              <a:gd name="connsiteX27" fmla="*/ 310684 w 360111"/>
              <a:gd name="connsiteY27" fmla="*/ 2199503 h 2785566"/>
              <a:gd name="connsiteX28" fmla="*/ 303623 w 360111"/>
              <a:gd name="connsiteY28" fmla="*/ 2358376 h 2785566"/>
              <a:gd name="connsiteX29" fmla="*/ 285971 w 360111"/>
              <a:gd name="connsiteY29" fmla="*/ 2506657 h 2785566"/>
              <a:gd name="connsiteX30" fmla="*/ 261257 w 360111"/>
              <a:gd name="connsiteY30" fmla="*/ 2669060 h 2785566"/>
              <a:gd name="connsiteX31" fmla="*/ 243605 w 360111"/>
              <a:gd name="connsiteY31" fmla="*/ 2725548 h 2785566"/>
              <a:gd name="connsiteX32" fmla="*/ 215361 w 360111"/>
              <a:gd name="connsiteY32" fmla="*/ 2757322 h 2785566"/>
              <a:gd name="connsiteX33" fmla="*/ 183586 w 360111"/>
              <a:gd name="connsiteY33" fmla="*/ 2774975 h 2785566"/>
              <a:gd name="connsiteX34" fmla="*/ 151812 w 360111"/>
              <a:gd name="connsiteY34" fmla="*/ 2785566 h 2785566"/>
              <a:gd name="connsiteX35" fmla="*/ 137690 w 360111"/>
              <a:gd name="connsiteY35" fmla="*/ 2782036 h 2785566"/>
              <a:gd name="connsiteX36" fmla="*/ 112976 w 360111"/>
              <a:gd name="connsiteY36" fmla="*/ 2771444 h 2785566"/>
              <a:gd name="connsiteX37" fmla="*/ 95324 w 360111"/>
              <a:gd name="connsiteY37" fmla="*/ 2736139 h 2785566"/>
              <a:gd name="connsiteX38" fmla="*/ 70610 w 360111"/>
              <a:gd name="connsiteY38" fmla="*/ 2690243 h 2785566"/>
              <a:gd name="connsiteX39" fmla="*/ 42366 w 360111"/>
              <a:gd name="connsiteY39" fmla="*/ 2633755 h 2785566"/>
              <a:gd name="connsiteX40" fmla="*/ 10592 w 360111"/>
              <a:gd name="connsiteY40" fmla="*/ 2545492 h 2785566"/>
              <a:gd name="connsiteX41" fmla="*/ 0 w 360111"/>
              <a:gd name="connsiteY41" fmla="*/ 2474882 h 2785566"/>
              <a:gd name="connsiteX42" fmla="*/ 0 w 360111"/>
              <a:gd name="connsiteY42" fmla="*/ 2425455 h 2785566"/>
              <a:gd name="connsiteX43" fmla="*/ 7061 w 360111"/>
              <a:gd name="connsiteY43" fmla="*/ 2361906 h 2785566"/>
              <a:gd name="connsiteX44" fmla="*/ 31775 w 360111"/>
              <a:gd name="connsiteY44" fmla="*/ 2153606 h 2785566"/>
              <a:gd name="connsiteX45" fmla="*/ 63549 w 360111"/>
              <a:gd name="connsiteY45" fmla="*/ 1917063 h 2785566"/>
              <a:gd name="connsiteX46" fmla="*/ 91793 w 360111"/>
              <a:gd name="connsiteY46" fmla="*/ 1648745 h 2785566"/>
              <a:gd name="connsiteX47" fmla="*/ 109446 w 360111"/>
              <a:gd name="connsiteY47" fmla="*/ 1465159 h 2785566"/>
              <a:gd name="connsiteX48" fmla="*/ 116507 w 360111"/>
              <a:gd name="connsiteY48" fmla="*/ 1323938 h 2785566"/>
              <a:gd name="connsiteX49" fmla="*/ 123568 w 360111"/>
              <a:gd name="connsiteY49" fmla="*/ 1069742 h 278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60111" h="2785566">
                <a:moveTo>
                  <a:pt x="123568" y="1069742"/>
                </a:moveTo>
                <a:lnTo>
                  <a:pt x="130629" y="812016"/>
                </a:lnTo>
                <a:cubicBezTo>
                  <a:pt x="131806" y="729638"/>
                  <a:pt x="132982" y="647259"/>
                  <a:pt x="134159" y="564881"/>
                </a:cubicBezTo>
                <a:lnTo>
                  <a:pt x="134159" y="381294"/>
                </a:lnTo>
                <a:lnTo>
                  <a:pt x="134159" y="310684"/>
                </a:lnTo>
                <a:lnTo>
                  <a:pt x="130629" y="271849"/>
                </a:lnTo>
                <a:lnTo>
                  <a:pt x="120037" y="208300"/>
                </a:lnTo>
                <a:lnTo>
                  <a:pt x="102385" y="162403"/>
                </a:lnTo>
                <a:lnTo>
                  <a:pt x="70610" y="95324"/>
                </a:lnTo>
                <a:lnTo>
                  <a:pt x="45897" y="49427"/>
                </a:lnTo>
                <a:lnTo>
                  <a:pt x="31775" y="24714"/>
                </a:lnTo>
                <a:lnTo>
                  <a:pt x="31775" y="10592"/>
                </a:lnTo>
                <a:lnTo>
                  <a:pt x="52958" y="0"/>
                </a:lnTo>
                <a:lnTo>
                  <a:pt x="95324" y="7061"/>
                </a:lnTo>
                <a:lnTo>
                  <a:pt x="148281" y="31775"/>
                </a:lnTo>
                <a:lnTo>
                  <a:pt x="204769" y="60019"/>
                </a:lnTo>
                <a:lnTo>
                  <a:pt x="282440" y="109446"/>
                </a:lnTo>
                <a:lnTo>
                  <a:pt x="360111" y="250666"/>
                </a:lnTo>
                <a:lnTo>
                  <a:pt x="349520" y="448374"/>
                </a:lnTo>
                <a:lnTo>
                  <a:pt x="338928" y="656674"/>
                </a:lnTo>
                <a:cubicBezTo>
                  <a:pt x="337751" y="706101"/>
                  <a:pt x="336575" y="755528"/>
                  <a:pt x="335398" y="804955"/>
                </a:cubicBezTo>
                <a:lnTo>
                  <a:pt x="335398" y="1066212"/>
                </a:lnTo>
                <a:lnTo>
                  <a:pt x="335398" y="1341591"/>
                </a:lnTo>
                <a:lnTo>
                  <a:pt x="331867" y="1482811"/>
                </a:lnTo>
                <a:lnTo>
                  <a:pt x="310684" y="1606379"/>
                </a:lnTo>
                <a:lnTo>
                  <a:pt x="314215" y="1804087"/>
                </a:lnTo>
                <a:lnTo>
                  <a:pt x="310684" y="2146545"/>
                </a:lnTo>
                <a:lnTo>
                  <a:pt x="310684" y="2199503"/>
                </a:lnTo>
                <a:lnTo>
                  <a:pt x="303623" y="2358376"/>
                </a:lnTo>
                <a:lnTo>
                  <a:pt x="285971" y="2506657"/>
                </a:lnTo>
                <a:lnTo>
                  <a:pt x="261257" y="2669060"/>
                </a:lnTo>
                <a:lnTo>
                  <a:pt x="243605" y="2725548"/>
                </a:lnTo>
                <a:lnTo>
                  <a:pt x="215361" y="2757322"/>
                </a:lnTo>
                <a:lnTo>
                  <a:pt x="183586" y="2774975"/>
                </a:lnTo>
                <a:lnTo>
                  <a:pt x="151812" y="2785566"/>
                </a:lnTo>
                <a:lnTo>
                  <a:pt x="137690" y="2782036"/>
                </a:lnTo>
                <a:lnTo>
                  <a:pt x="112976" y="2771444"/>
                </a:lnTo>
                <a:lnTo>
                  <a:pt x="95324" y="2736139"/>
                </a:lnTo>
                <a:lnTo>
                  <a:pt x="70610" y="2690243"/>
                </a:lnTo>
                <a:lnTo>
                  <a:pt x="42366" y="2633755"/>
                </a:lnTo>
                <a:lnTo>
                  <a:pt x="10592" y="2545492"/>
                </a:lnTo>
                <a:lnTo>
                  <a:pt x="0" y="2474882"/>
                </a:lnTo>
                <a:lnTo>
                  <a:pt x="0" y="2425455"/>
                </a:lnTo>
                <a:lnTo>
                  <a:pt x="7061" y="2361906"/>
                </a:lnTo>
                <a:lnTo>
                  <a:pt x="31775" y="2153606"/>
                </a:lnTo>
                <a:lnTo>
                  <a:pt x="63549" y="1917063"/>
                </a:lnTo>
                <a:lnTo>
                  <a:pt x="91793" y="1648745"/>
                </a:lnTo>
                <a:lnTo>
                  <a:pt x="109446" y="1465159"/>
                </a:lnTo>
                <a:lnTo>
                  <a:pt x="116507" y="1323938"/>
                </a:lnTo>
                <a:lnTo>
                  <a:pt x="123568" y="106974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07F7FD78-4B7C-49C6-A96D-2386A2463B19}"/>
              </a:ext>
            </a:extLst>
          </p:cNvPr>
          <p:cNvSpPr/>
          <p:nvPr/>
        </p:nvSpPr>
        <p:spPr>
          <a:xfrm>
            <a:off x="4392613" y="3113543"/>
            <a:ext cx="1382712" cy="2987675"/>
          </a:xfrm>
          <a:custGeom>
            <a:avLst/>
            <a:gdLst>
              <a:gd name="connsiteX0" fmla="*/ 316230 w 1383030"/>
              <a:gd name="connsiteY0" fmla="*/ 320040 h 2987040"/>
              <a:gd name="connsiteX1" fmla="*/ 217170 w 1383030"/>
              <a:gd name="connsiteY1" fmla="*/ 335280 h 2987040"/>
              <a:gd name="connsiteX2" fmla="*/ 118110 w 1383030"/>
              <a:gd name="connsiteY2" fmla="*/ 354330 h 2987040"/>
              <a:gd name="connsiteX3" fmla="*/ 41910 w 1383030"/>
              <a:gd name="connsiteY3" fmla="*/ 369570 h 2987040"/>
              <a:gd name="connsiteX4" fmla="*/ 0 w 1383030"/>
              <a:gd name="connsiteY4" fmla="*/ 171450 h 2987040"/>
              <a:gd name="connsiteX5" fmla="*/ 38100 w 1383030"/>
              <a:gd name="connsiteY5" fmla="*/ 194310 h 2987040"/>
              <a:gd name="connsiteX6" fmla="*/ 64770 w 1383030"/>
              <a:gd name="connsiteY6" fmla="*/ 201930 h 2987040"/>
              <a:gd name="connsiteX7" fmla="*/ 160020 w 1383030"/>
              <a:gd name="connsiteY7" fmla="*/ 201930 h 2987040"/>
              <a:gd name="connsiteX8" fmla="*/ 243840 w 1383030"/>
              <a:gd name="connsiteY8" fmla="*/ 194310 h 2987040"/>
              <a:gd name="connsiteX9" fmla="*/ 373380 w 1383030"/>
              <a:gd name="connsiteY9" fmla="*/ 175260 h 2987040"/>
              <a:gd name="connsiteX10" fmla="*/ 506730 w 1383030"/>
              <a:gd name="connsiteY10" fmla="*/ 148590 h 2987040"/>
              <a:gd name="connsiteX11" fmla="*/ 666750 w 1383030"/>
              <a:gd name="connsiteY11" fmla="*/ 106680 h 2987040"/>
              <a:gd name="connsiteX12" fmla="*/ 811530 w 1383030"/>
              <a:gd name="connsiteY12" fmla="*/ 64770 h 2987040"/>
              <a:gd name="connsiteX13" fmla="*/ 952500 w 1383030"/>
              <a:gd name="connsiteY13" fmla="*/ 15240 h 2987040"/>
              <a:gd name="connsiteX14" fmla="*/ 998220 w 1383030"/>
              <a:gd name="connsiteY14" fmla="*/ 0 h 2987040"/>
              <a:gd name="connsiteX15" fmla="*/ 1032510 w 1383030"/>
              <a:gd name="connsiteY15" fmla="*/ 15240 h 2987040"/>
              <a:gd name="connsiteX16" fmla="*/ 1074420 w 1383030"/>
              <a:gd name="connsiteY16" fmla="*/ 45720 h 2987040"/>
              <a:gd name="connsiteX17" fmla="*/ 1165860 w 1383030"/>
              <a:gd name="connsiteY17" fmla="*/ 102870 h 2987040"/>
              <a:gd name="connsiteX18" fmla="*/ 1234440 w 1383030"/>
              <a:gd name="connsiteY18" fmla="*/ 148590 h 2987040"/>
              <a:gd name="connsiteX19" fmla="*/ 1310640 w 1383030"/>
              <a:gd name="connsiteY19" fmla="*/ 194310 h 2987040"/>
              <a:gd name="connsiteX20" fmla="*/ 1333500 w 1383030"/>
              <a:gd name="connsiteY20" fmla="*/ 209550 h 2987040"/>
              <a:gd name="connsiteX21" fmla="*/ 1344930 w 1383030"/>
              <a:gd name="connsiteY21" fmla="*/ 220980 h 2987040"/>
              <a:gd name="connsiteX22" fmla="*/ 1363980 w 1383030"/>
              <a:gd name="connsiteY22" fmla="*/ 247650 h 2987040"/>
              <a:gd name="connsiteX23" fmla="*/ 1379220 w 1383030"/>
              <a:gd name="connsiteY23" fmla="*/ 281940 h 2987040"/>
              <a:gd name="connsiteX24" fmla="*/ 1383030 w 1383030"/>
              <a:gd name="connsiteY24" fmla="*/ 300990 h 2987040"/>
              <a:gd name="connsiteX25" fmla="*/ 1383030 w 1383030"/>
              <a:gd name="connsiteY25" fmla="*/ 316230 h 2987040"/>
              <a:gd name="connsiteX26" fmla="*/ 1363980 w 1383030"/>
              <a:gd name="connsiteY26" fmla="*/ 350520 h 2987040"/>
              <a:gd name="connsiteX27" fmla="*/ 1329690 w 1383030"/>
              <a:gd name="connsiteY27" fmla="*/ 426720 h 2987040"/>
              <a:gd name="connsiteX28" fmla="*/ 1303020 w 1383030"/>
              <a:gd name="connsiteY28" fmla="*/ 495300 h 2987040"/>
              <a:gd name="connsiteX29" fmla="*/ 1295400 w 1383030"/>
              <a:gd name="connsiteY29" fmla="*/ 552450 h 2987040"/>
              <a:gd name="connsiteX30" fmla="*/ 1291590 w 1383030"/>
              <a:gd name="connsiteY30" fmla="*/ 624840 h 2987040"/>
              <a:gd name="connsiteX31" fmla="*/ 1276350 w 1383030"/>
              <a:gd name="connsiteY31" fmla="*/ 986790 h 2987040"/>
              <a:gd name="connsiteX32" fmla="*/ 1272540 w 1383030"/>
              <a:gd name="connsiteY32" fmla="*/ 1428750 h 2987040"/>
              <a:gd name="connsiteX33" fmla="*/ 1276350 w 1383030"/>
              <a:gd name="connsiteY33" fmla="*/ 1710690 h 2987040"/>
              <a:gd name="connsiteX34" fmla="*/ 1280160 w 1383030"/>
              <a:gd name="connsiteY34" fmla="*/ 1920240 h 2987040"/>
              <a:gd name="connsiteX35" fmla="*/ 1291590 w 1383030"/>
              <a:gd name="connsiteY35" fmla="*/ 2145030 h 2987040"/>
              <a:gd name="connsiteX36" fmla="*/ 1299210 w 1383030"/>
              <a:gd name="connsiteY36" fmla="*/ 2232660 h 2987040"/>
              <a:gd name="connsiteX37" fmla="*/ 1306830 w 1383030"/>
              <a:gd name="connsiteY37" fmla="*/ 2278380 h 2987040"/>
              <a:gd name="connsiteX38" fmla="*/ 1306830 w 1383030"/>
              <a:gd name="connsiteY38" fmla="*/ 2320290 h 2987040"/>
              <a:gd name="connsiteX39" fmla="*/ 1303020 w 1383030"/>
              <a:gd name="connsiteY39" fmla="*/ 2388870 h 2987040"/>
              <a:gd name="connsiteX40" fmla="*/ 1287780 w 1383030"/>
              <a:gd name="connsiteY40" fmla="*/ 2499360 h 2987040"/>
              <a:gd name="connsiteX41" fmla="*/ 1257300 w 1383030"/>
              <a:gd name="connsiteY41" fmla="*/ 2640330 h 2987040"/>
              <a:gd name="connsiteX42" fmla="*/ 1226820 w 1383030"/>
              <a:gd name="connsiteY42" fmla="*/ 2750820 h 2987040"/>
              <a:gd name="connsiteX43" fmla="*/ 1196340 w 1383030"/>
              <a:gd name="connsiteY43" fmla="*/ 2819400 h 2987040"/>
              <a:gd name="connsiteX44" fmla="*/ 1158240 w 1383030"/>
              <a:gd name="connsiteY44" fmla="*/ 2891790 h 2987040"/>
              <a:gd name="connsiteX45" fmla="*/ 1127760 w 1383030"/>
              <a:gd name="connsiteY45" fmla="*/ 2941320 h 2987040"/>
              <a:gd name="connsiteX46" fmla="*/ 1097280 w 1383030"/>
              <a:gd name="connsiteY46" fmla="*/ 2971800 h 2987040"/>
              <a:gd name="connsiteX47" fmla="*/ 1078230 w 1383030"/>
              <a:gd name="connsiteY47" fmla="*/ 2987040 h 2987040"/>
              <a:gd name="connsiteX48" fmla="*/ 1055370 w 1383030"/>
              <a:gd name="connsiteY48" fmla="*/ 2979420 h 2987040"/>
              <a:gd name="connsiteX49" fmla="*/ 1036320 w 1383030"/>
              <a:gd name="connsiteY49" fmla="*/ 2956560 h 2987040"/>
              <a:gd name="connsiteX50" fmla="*/ 1013460 w 1383030"/>
              <a:gd name="connsiteY50" fmla="*/ 2922270 h 2987040"/>
              <a:gd name="connsiteX51" fmla="*/ 1024890 w 1383030"/>
              <a:gd name="connsiteY51" fmla="*/ 2400300 h 2987040"/>
              <a:gd name="connsiteX52" fmla="*/ 1028700 w 1383030"/>
              <a:gd name="connsiteY52" fmla="*/ 2343150 h 2987040"/>
              <a:gd name="connsiteX53" fmla="*/ 1024890 w 1383030"/>
              <a:gd name="connsiteY53" fmla="*/ 2145030 h 2987040"/>
              <a:gd name="connsiteX54" fmla="*/ 1024890 w 1383030"/>
              <a:gd name="connsiteY54" fmla="*/ 1794510 h 2987040"/>
              <a:gd name="connsiteX55" fmla="*/ 1024890 w 1383030"/>
              <a:gd name="connsiteY55" fmla="*/ 910590 h 2987040"/>
              <a:gd name="connsiteX56" fmla="*/ 1047750 w 1383030"/>
              <a:gd name="connsiteY56" fmla="*/ 819150 h 2987040"/>
              <a:gd name="connsiteX57" fmla="*/ 1047750 w 1383030"/>
              <a:gd name="connsiteY57" fmla="*/ 472440 h 2987040"/>
              <a:gd name="connsiteX58" fmla="*/ 1047750 w 1383030"/>
              <a:gd name="connsiteY58" fmla="*/ 358140 h 2987040"/>
              <a:gd name="connsiteX59" fmla="*/ 1040130 w 1383030"/>
              <a:gd name="connsiteY59" fmla="*/ 327660 h 2987040"/>
              <a:gd name="connsiteX60" fmla="*/ 1028700 w 1383030"/>
              <a:gd name="connsiteY60" fmla="*/ 293370 h 2987040"/>
              <a:gd name="connsiteX61" fmla="*/ 1013460 w 1383030"/>
              <a:gd name="connsiteY61" fmla="*/ 266700 h 2987040"/>
              <a:gd name="connsiteX62" fmla="*/ 986790 w 1383030"/>
              <a:gd name="connsiteY62" fmla="*/ 243840 h 2987040"/>
              <a:gd name="connsiteX63" fmla="*/ 952500 w 1383030"/>
              <a:gd name="connsiteY63" fmla="*/ 228600 h 2987040"/>
              <a:gd name="connsiteX64" fmla="*/ 918210 w 1383030"/>
              <a:gd name="connsiteY64" fmla="*/ 220980 h 2987040"/>
              <a:gd name="connsiteX65" fmla="*/ 876300 w 1383030"/>
              <a:gd name="connsiteY65" fmla="*/ 220980 h 2987040"/>
              <a:gd name="connsiteX66" fmla="*/ 758190 w 1383030"/>
              <a:gd name="connsiteY66" fmla="*/ 243840 h 2987040"/>
              <a:gd name="connsiteX67" fmla="*/ 537210 w 1383030"/>
              <a:gd name="connsiteY67" fmla="*/ 285750 h 2987040"/>
              <a:gd name="connsiteX68" fmla="*/ 407670 w 1383030"/>
              <a:gd name="connsiteY68" fmla="*/ 308610 h 2987040"/>
              <a:gd name="connsiteX69" fmla="*/ 316230 w 1383030"/>
              <a:gd name="connsiteY69" fmla="*/ 320040 h 298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383030" h="2987040">
                <a:moveTo>
                  <a:pt x="316230" y="320040"/>
                </a:moveTo>
                <a:lnTo>
                  <a:pt x="217170" y="335280"/>
                </a:lnTo>
                <a:lnTo>
                  <a:pt x="118110" y="354330"/>
                </a:lnTo>
                <a:lnTo>
                  <a:pt x="41910" y="369570"/>
                </a:lnTo>
                <a:lnTo>
                  <a:pt x="0" y="171450"/>
                </a:lnTo>
                <a:lnTo>
                  <a:pt x="38100" y="194310"/>
                </a:lnTo>
                <a:lnTo>
                  <a:pt x="64770" y="201930"/>
                </a:lnTo>
                <a:lnTo>
                  <a:pt x="160020" y="201930"/>
                </a:lnTo>
                <a:lnTo>
                  <a:pt x="243840" y="194310"/>
                </a:lnTo>
                <a:lnTo>
                  <a:pt x="373380" y="175260"/>
                </a:lnTo>
                <a:lnTo>
                  <a:pt x="506730" y="148590"/>
                </a:lnTo>
                <a:lnTo>
                  <a:pt x="666750" y="106680"/>
                </a:lnTo>
                <a:lnTo>
                  <a:pt x="811530" y="64770"/>
                </a:lnTo>
                <a:lnTo>
                  <a:pt x="952500" y="15240"/>
                </a:lnTo>
                <a:lnTo>
                  <a:pt x="998220" y="0"/>
                </a:lnTo>
                <a:lnTo>
                  <a:pt x="1032510" y="15240"/>
                </a:lnTo>
                <a:lnTo>
                  <a:pt x="1074420" y="45720"/>
                </a:lnTo>
                <a:lnTo>
                  <a:pt x="1165860" y="102870"/>
                </a:lnTo>
                <a:lnTo>
                  <a:pt x="1234440" y="148590"/>
                </a:lnTo>
                <a:lnTo>
                  <a:pt x="1310640" y="194310"/>
                </a:lnTo>
                <a:lnTo>
                  <a:pt x="1333500" y="209550"/>
                </a:lnTo>
                <a:lnTo>
                  <a:pt x="1344930" y="220980"/>
                </a:lnTo>
                <a:lnTo>
                  <a:pt x="1363980" y="247650"/>
                </a:lnTo>
                <a:lnTo>
                  <a:pt x="1379220" y="281940"/>
                </a:lnTo>
                <a:lnTo>
                  <a:pt x="1383030" y="300990"/>
                </a:lnTo>
                <a:lnTo>
                  <a:pt x="1383030" y="316230"/>
                </a:lnTo>
                <a:lnTo>
                  <a:pt x="1363980" y="350520"/>
                </a:lnTo>
                <a:lnTo>
                  <a:pt x="1329690" y="426720"/>
                </a:lnTo>
                <a:lnTo>
                  <a:pt x="1303020" y="495300"/>
                </a:lnTo>
                <a:lnTo>
                  <a:pt x="1295400" y="552450"/>
                </a:lnTo>
                <a:lnTo>
                  <a:pt x="1291590" y="624840"/>
                </a:lnTo>
                <a:lnTo>
                  <a:pt x="1276350" y="986790"/>
                </a:lnTo>
                <a:lnTo>
                  <a:pt x="1272540" y="1428750"/>
                </a:lnTo>
                <a:lnTo>
                  <a:pt x="1276350" y="1710690"/>
                </a:lnTo>
                <a:lnTo>
                  <a:pt x="1280160" y="1920240"/>
                </a:lnTo>
                <a:lnTo>
                  <a:pt x="1291590" y="2145030"/>
                </a:lnTo>
                <a:lnTo>
                  <a:pt x="1299210" y="2232660"/>
                </a:lnTo>
                <a:lnTo>
                  <a:pt x="1306830" y="2278380"/>
                </a:lnTo>
                <a:lnTo>
                  <a:pt x="1306830" y="2320290"/>
                </a:lnTo>
                <a:lnTo>
                  <a:pt x="1303020" y="2388870"/>
                </a:lnTo>
                <a:lnTo>
                  <a:pt x="1287780" y="2499360"/>
                </a:lnTo>
                <a:lnTo>
                  <a:pt x="1257300" y="2640330"/>
                </a:lnTo>
                <a:lnTo>
                  <a:pt x="1226820" y="2750820"/>
                </a:lnTo>
                <a:lnTo>
                  <a:pt x="1196340" y="2819400"/>
                </a:lnTo>
                <a:lnTo>
                  <a:pt x="1158240" y="2891790"/>
                </a:lnTo>
                <a:lnTo>
                  <a:pt x="1127760" y="2941320"/>
                </a:lnTo>
                <a:lnTo>
                  <a:pt x="1097280" y="2971800"/>
                </a:lnTo>
                <a:lnTo>
                  <a:pt x="1078230" y="2987040"/>
                </a:lnTo>
                <a:lnTo>
                  <a:pt x="1055370" y="2979420"/>
                </a:lnTo>
                <a:lnTo>
                  <a:pt x="1036320" y="2956560"/>
                </a:lnTo>
                <a:lnTo>
                  <a:pt x="1013460" y="2922270"/>
                </a:lnTo>
                <a:lnTo>
                  <a:pt x="1024890" y="2400300"/>
                </a:lnTo>
                <a:lnTo>
                  <a:pt x="1028700" y="2343150"/>
                </a:lnTo>
                <a:lnTo>
                  <a:pt x="1024890" y="2145030"/>
                </a:lnTo>
                <a:lnTo>
                  <a:pt x="1024890" y="1794510"/>
                </a:lnTo>
                <a:lnTo>
                  <a:pt x="1024890" y="910590"/>
                </a:lnTo>
                <a:lnTo>
                  <a:pt x="1047750" y="819150"/>
                </a:lnTo>
                <a:lnTo>
                  <a:pt x="1047750" y="472440"/>
                </a:lnTo>
                <a:lnTo>
                  <a:pt x="1047750" y="358140"/>
                </a:lnTo>
                <a:lnTo>
                  <a:pt x="1040130" y="327660"/>
                </a:lnTo>
                <a:lnTo>
                  <a:pt x="1028700" y="293370"/>
                </a:lnTo>
                <a:lnTo>
                  <a:pt x="1013460" y="266700"/>
                </a:lnTo>
                <a:lnTo>
                  <a:pt x="986790" y="243840"/>
                </a:lnTo>
                <a:lnTo>
                  <a:pt x="952500" y="228600"/>
                </a:lnTo>
                <a:lnTo>
                  <a:pt x="918210" y="220980"/>
                </a:lnTo>
                <a:lnTo>
                  <a:pt x="876300" y="220980"/>
                </a:lnTo>
                <a:lnTo>
                  <a:pt x="758190" y="243840"/>
                </a:lnTo>
                <a:lnTo>
                  <a:pt x="537210" y="285750"/>
                </a:lnTo>
                <a:lnTo>
                  <a:pt x="407670" y="308610"/>
                </a:lnTo>
                <a:lnTo>
                  <a:pt x="316230" y="32004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227329D0-384D-499E-AC8A-1BADA51B46C3}"/>
              </a:ext>
            </a:extLst>
          </p:cNvPr>
          <p:cNvSpPr/>
          <p:nvPr/>
        </p:nvSpPr>
        <p:spPr>
          <a:xfrm>
            <a:off x="4800601" y="5378904"/>
            <a:ext cx="671513" cy="719138"/>
          </a:xfrm>
          <a:custGeom>
            <a:avLst/>
            <a:gdLst>
              <a:gd name="connsiteX0" fmla="*/ 290513 w 671513"/>
              <a:gd name="connsiteY0" fmla="*/ 211931 h 719138"/>
              <a:gd name="connsiteX1" fmla="*/ 359569 w 671513"/>
              <a:gd name="connsiteY1" fmla="*/ 223838 h 719138"/>
              <a:gd name="connsiteX2" fmla="*/ 438150 w 671513"/>
              <a:gd name="connsiteY2" fmla="*/ 230981 h 719138"/>
              <a:gd name="connsiteX3" fmla="*/ 495300 w 671513"/>
              <a:gd name="connsiteY3" fmla="*/ 233363 h 719138"/>
              <a:gd name="connsiteX4" fmla="*/ 531019 w 671513"/>
              <a:gd name="connsiteY4" fmla="*/ 226219 h 719138"/>
              <a:gd name="connsiteX5" fmla="*/ 557213 w 671513"/>
              <a:gd name="connsiteY5" fmla="*/ 216694 h 719138"/>
              <a:gd name="connsiteX6" fmla="*/ 585788 w 671513"/>
              <a:gd name="connsiteY6" fmla="*/ 200025 h 719138"/>
              <a:gd name="connsiteX7" fmla="*/ 604838 w 671513"/>
              <a:gd name="connsiteY7" fmla="*/ 176213 h 719138"/>
              <a:gd name="connsiteX8" fmla="*/ 616744 w 671513"/>
              <a:gd name="connsiteY8" fmla="*/ 147638 h 719138"/>
              <a:gd name="connsiteX9" fmla="*/ 621506 w 671513"/>
              <a:gd name="connsiteY9" fmla="*/ 76200 h 719138"/>
              <a:gd name="connsiteX10" fmla="*/ 621506 w 671513"/>
              <a:gd name="connsiteY10" fmla="*/ 0 h 719138"/>
              <a:gd name="connsiteX11" fmla="*/ 671513 w 671513"/>
              <a:gd name="connsiteY11" fmla="*/ 719138 h 719138"/>
              <a:gd name="connsiteX12" fmla="*/ 652463 w 671513"/>
              <a:gd name="connsiteY12" fmla="*/ 714375 h 719138"/>
              <a:gd name="connsiteX13" fmla="*/ 633413 w 671513"/>
              <a:gd name="connsiteY13" fmla="*/ 690563 h 719138"/>
              <a:gd name="connsiteX14" fmla="*/ 604838 w 671513"/>
              <a:gd name="connsiteY14" fmla="*/ 652463 h 719138"/>
              <a:gd name="connsiteX15" fmla="*/ 583406 w 671513"/>
              <a:gd name="connsiteY15" fmla="*/ 628650 h 719138"/>
              <a:gd name="connsiteX16" fmla="*/ 557213 w 671513"/>
              <a:gd name="connsiteY16" fmla="*/ 592931 h 719138"/>
              <a:gd name="connsiteX17" fmla="*/ 526256 w 671513"/>
              <a:gd name="connsiteY17" fmla="*/ 557213 h 719138"/>
              <a:gd name="connsiteX18" fmla="*/ 490538 w 671513"/>
              <a:gd name="connsiteY18" fmla="*/ 519113 h 719138"/>
              <a:gd name="connsiteX19" fmla="*/ 457200 w 671513"/>
              <a:gd name="connsiteY19" fmla="*/ 488156 h 719138"/>
              <a:gd name="connsiteX20" fmla="*/ 411956 w 671513"/>
              <a:gd name="connsiteY20" fmla="*/ 452438 h 719138"/>
              <a:gd name="connsiteX21" fmla="*/ 352425 w 671513"/>
              <a:gd name="connsiteY21" fmla="*/ 407194 h 719138"/>
              <a:gd name="connsiteX22" fmla="*/ 295275 w 671513"/>
              <a:gd name="connsiteY22" fmla="*/ 369094 h 719138"/>
              <a:gd name="connsiteX23" fmla="*/ 214313 w 671513"/>
              <a:gd name="connsiteY23" fmla="*/ 321469 h 719138"/>
              <a:gd name="connsiteX24" fmla="*/ 121444 w 671513"/>
              <a:gd name="connsiteY24" fmla="*/ 269081 h 719138"/>
              <a:gd name="connsiteX25" fmla="*/ 50006 w 671513"/>
              <a:gd name="connsiteY25" fmla="*/ 230981 h 719138"/>
              <a:gd name="connsiteX26" fmla="*/ 21431 w 671513"/>
              <a:gd name="connsiteY26" fmla="*/ 216694 h 719138"/>
              <a:gd name="connsiteX27" fmla="*/ 4763 w 671513"/>
              <a:gd name="connsiteY27" fmla="*/ 195263 h 719138"/>
              <a:gd name="connsiteX28" fmla="*/ 0 w 671513"/>
              <a:gd name="connsiteY28" fmla="*/ 169069 h 719138"/>
              <a:gd name="connsiteX29" fmla="*/ 4763 w 671513"/>
              <a:gd name="connsiteY29" fmla="*/ 152400 h 719138"/>
              <a:gd name="connsiteX30" fmla="*/ 26194 w 671513"/>
              <a:gd name="connsiteY30" fmla="*/ 152400 h 719138"/>
              <a:gd name="connsiteX31" fmla="*/ 54769 w 671513"/>
              <a:gd name="connsiteY31" fmla="*/ 161925 h 719138"/>
              <a:gd name="connsiteX32" fmla="*/ 100013 w 671513"/>
              <a:gd name="connsiteY32" fmla="*/ 173831 h 719138"/>
              <a:gd name="connsiteX33" fmla="*/ 197644 w 671513"/>
              <a:gd name="connsiteY33" fmla="*/ 192881 h 719138"/>
              <a:gd name="connsiteX34" fmla="*/ 290513 w 671513"/>
              <a:gd name="connsiteY34" fmla="*/ 211931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1513" h="719138">
                <a:moveTo>
                  <a:pt x="290513" y="211931"/>
                </a:moveTo>
                <a:lnTo>
                  <a:pt x="359569" y="223838"/>
                </a:lnTo>
                <a:lnTo>
                  <a:pt x="438150" y="230981"/>
                </a:lnTo>
                <a:lnTo>
                  <a:pt x="495300" y="233363"/>
                </a:lnTo>
                <a:lnTo>
                  <a:pt x="531019" y="226219"/>
                </a:lnTo>
                <a:lnTo>
                  <a:pt x="557213" y="216694"/>
                </a:lnTo>
                <a:lnTo>
                  <a:pt x="585788" y="200025"/>
                </a:lnTo>
                <a:lnTo>
                  <a:pt x="604838" y="176213"/>
                </a:lnTo>
                <a:lnTo>
                  <a:pt x="616744" y="147638"/>
                </a:lnTo>
                <a:lnTo>
                  <a:pt x="621506" y="76200"/>
                </a:lnTo>
                <a:lnTo>
                  <a:pt x="621506" y="0"/>
                </a:lnTo>
                <a:lnTo>
                  <a:pt x="671513" y="719138"/>
                </a:lnTo>
                <a:lnTo>
                  <a:pt x="652463" y="714375"/>
                </a:lnTo>
                <a:lnTo>
                  <a:pt x="633413" y="690563"/>
                </a:lnTo>
                <a:lnTo>
                  <a:pt x="604838" y="652463"/>
                </a:lnTo>
                <a:lnTo>
                  <a:pt x="583406" y="628650"/>
                </a:lnTo>
                <a:lnTo>
                  <a:pt x="557213" y="592931"/>
                </a:lnTo>
                <a:lnTo>
                  <a:pt x="526256" y="557213"/>
                </a:lnTo>
                <a:lnTo>
                  <a:pt x="490538" y="519113"/>
                </a:lnTo>
                <a:lnTo>
                  <a:pt x="457200" y="488156"/>
                </a:lnTo>
                <a:lnTo>
                  <a:pt x="411956" y="452438"/>
                </a:lnTo>
                <a:lnTo>
                  <a:pt x="352425" y="407194"/>
                </a:lnTo>
                <a:lnTo>
                  <a:pt x="295275" y="369094"/>
                </a:lnTo>
                <a:lnTo>
                  <a:pt x="214313" y="321469"/>
                </a:lnTo>
                <a:lnTo>
                  <a:pt x="121444" y="269081"/>
                </a:lnTo>
                <a:lnTo>
                  <a:pt x="50006" y="230981"/>
                </a:lnTo>
                <a:lnTo>
                  <a:pt x="21431" y="216694"/>
                </a:lnTo>
                <a:lnTo>
                  <a:pt x="4763" y="195263"/>
                </a:lnTo>
                <a:lnTo>
                  <a:pt x="0" y="169069"/>
                </a:lnTo>
                <a:lnTo>
                  <a:pt x="4763" y="152400"/>
                </a:lnTo>
                <a:lnTo>
                  <a:pt x="26194" y="152400"/>
                </a:lnTo>
                <a:lnTo>
                  <a:pt x="54769" y="161925"/>
                </a:lnTo>
                <a:lnTo>
                  <a:pt x="100013" y="173831"/>
                </a:lnTo>
                <a:lnTo>
                  <a:pt x="197644" y="192881"/>
                </a:lnTo>
                <a:lnTo>
                  <a:pt x="290513" y="2119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A2BB81D-428C-472A-A6B0-B92C0D62FCB1}"/>
              </a:ext>
            </a:extLst>
          </p:cNvPr>
          <p:cNvSpPr/>
          <p:nvPr/>
        </p:nvSpPr>
        <p:spPr>
          <a:xfrm>
            <a:off x="4437064" y="3846968"/>
            <a:ext cx="1049337" cy="314325"/>
          </a:xfrm>
          <a:custGeom>
            <a:avLst/>
            <a:gdLst>
              <a:gd name="connsiteX0" fmla="*/ 481012 w 1050131"/>
              <a:gd name="connsiteY0" fmla="*/ 273844 h 314325"/>
              <a:gd name="connsiteX1" fmla="*/ 338137 w 1050131"/>
              <a:gd name="connsiteY1" fmla="*/ 290513 h 314325"/>
              <a:gd name="connsiteX2" fmla="*/ 228600 w 1050131"/>
              <a:gd name="connsiteY2" fmla="*/ 302419 h 314325"/>
              <a:gd name="connsiteX3" fmla="*/ 150019 w 1050131"/>
              <a:gd name="connsiteY3" fmla="*/ 309563 h 314325"/>
              <a:gd name="connsiteX4" fmla="*/ 0 w 1050131"/>
              <a:gd name="connsiteY4" fmla="*/ 314325 h 314325"/>
              <a:gd name="connsiteX5" fmla="*/ 2381 w 1050131"/>
              <a:gd name="connsiteY5" fmla="*/ 126207 h 314325"/>
              <a:gd name="connsiteX6" fmla="*/ 71437 w 1050131"/>
              <a:gd name="connsiteY6" fmla="*/ 138113 h 314325"/>
              <a:gd name="connsiteX7" fmla="*/ 133350 w 1050131"/>
              <a:gd name="connsiteY7" fmla="*/ 140494 h 314325"/>
              <a:gd name="connsiteX8" fmla="*/ 202406 w 1050131"/>
              <a:gd name="connsiteY8" fmla="*/ 135732 h 314325"/>
              <a:gd name="connsiteX9" fmla="*/ 307181 w 1050131"/>
              <a:gd name="connsiteY9" fmla="*/ 121444 h 314325"/>
              <a:gd name="connsiteX10" fmla="*/ 457200 w 1050131"/>
              <a:gd name="connsiteY10" fmla="*/ 90488 h 314325"/>
              <a:gd name="connsiteX11" fmla="*/ 609600 w 1050131"/>
              <a:gd name="connsiteY11" fmla="*/ 54769 h 314325"/>
              <a:gd name="connsiteX12" fmla="*/ 783431 w 1050131"/>
              <a:gd name="connsiteY12" fmla="*/ 11907 h 314325"/>
              <a:gd name="connsiteX13" fmla="*/ 826294 w 1050131"/>
              <a:gd name="connsiteY13" fmla="*/ 0 h 314325"/>
              <a:gd name="connsiteX14" fmla="*/ 859631 w 1050131"/>
              <a:gd name="connsiteY14" fmla="*/ 7144 h 314325"/>
              <a:gd name="connsiteX15" fmla="*/ 935831 w 1050131"/>
              <a:gd name="connsiteY15" fmla="*/ 35719 h 314325"/>
              <a:gd name="connsiteX16" fmla="*/ 1050131 w 1050131"/>
              <a:gd name="connsiteY16" fmla="*/ 88107 h 314325"/>
              <a:gd name="connsiteX17" fmla="*/ 1047750 w 1050131"/>
              <a:gd name="connsiteY17" fmla="*/ 195263 h 314325"/>
              <a:gd name="connsiteX18" fmla="*/ 869156 w 1050131"/>
              <a:gd name="connsiteY18" fmla="*/ 219075 h 314325"/>
              <a:gd name="connsiteX19" fmla="*/ 647700 w 1050131"/>
              <a:gd name="connsiteY19" fmla="*/ 250032 h 314325"/>
              <a:gd name="connsiteX20" fmla="*/ 481012 w 1050131"/>
              <a:gd name="connsiteY20" fmla="*/ 273844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50131" h="314325">
                <a:moveTo>
                  <a:pt x="481012" y="273844"/>
                </a:moveTo>
                <a:lnTo>
                  <a:pt x="338137" y="290513"/>
                </a:lnTo>
                <a:lnTo>
                  <a:pt x="228600" y="302419"/>
                </a:lnTo>
                <a:lnTo>
                  <a:pt x="150019" y="309563"/>
                </a:lnTo>
                <a:lnTo>
                  <a:pt x="0" y="314325"/>
                </a:lnTo>
                <a:cubicBezTo>
                  <a:pt x="794" y="251619"/>
                  <a:pt x="1587" y="188913"/>
                  <a:pt x="2381" y="126207"/>
                </a:cubicBezTo>
                <a:lnTo>
                  <a:pt x="71437" y="138113"/>
                </a:lnTo>
                <a:lnTo>
                  <a:pt x="133350" y="140494"/>
                </a:lnTo>
                <a:lnTo>
                  <a:pt x="202406" y="135732"/>
                </a:lnTo>
                <a:lnTo>
                  <a:pt x="307181" y="121444"/>
                </a:lnTo>
                <a:lnTo>
                  <a:pt x="457200" y="90488"/>
                </a:lnTo>
                <a:lnTo>
                  <a:pt x="609600" y="54769"/>
                </a:lnTo>
                <a:lnTo>
                  <a:pt x="783431" y="11907"/>
                </a:lnTo>
                <a:lnTo>
                  <a:pt x="826294" y="0"/>
                </a:lnTo>
                <a:lnTo>
                  <a:pt x="859631" y="7144"/>
                </a:lnTo>
                <a:lnTo>
                  <a:pt x="935831" y="35719"/>
                </a:lnTo>
                <a:lnTo>
                  <a:pt x="1050131" y="88107"/>
                </a:lnTo>
                <a:cubicBezTo>
                  <a:pt x="1049337" y="123826"/>
                  <a:pt x="1048544" y="159544"/>
                  <a:pt x="1047750" y="195263"/>
                </a:cubicBezTo>
                <a:lnTo>
                  <a:pt x="869156" y="219075"/>
                </a:lnTo>
                <a:lnTo>
                  <a:pt x="647700" y="250032"/>
                </a:lnTo>
                <a:lnTo>
                  <a:pt x="481012" y="2738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1C6CEA4-86D9-48DC-9605-2EBCF65A4F44}"/>
              </a:ext>
            </a:extLst>
          </p:cNvPr>
          <p:cNvSpPr/>
          <p:nvPr/>
        </p:nvSpPr>
        <p:spPr>
          <a:xfrm>
            <a:off x="4395788" y="4516893"/>
            <a:ext cx="1071562" cy="319087"/>
          </a:xfrm>
          <a:custGeom>
            <a:avLst/>
            <a:gdLst>
              <a:gd name="connsiteX0" fmla="*/ 335756 w 1071562"/>
              <a:gd name="connsiteY0" fmla="*/ 288131 h 319087"/>
              <a:gd name="connsiteX1" fmla="*/ 209550 w 1071562"/>
              <a:gd name="connsiteY1" fmla="*/ 302418 h 319087"/>
              <a:gd name="connsiteX2" fmla="*/ 85725 w 1071562"/>
              <a:gd name="connsiteY2" fmla="*/ 311943 h 319087"/>
              <a:gd name="connsiteX3" fmla="*/ 0 w 1071562"/>
              <a:gd name="connsiteY3" fmla="*/ 319087 h 319087"/>
              <a:gd name="connsiteX4" fmla="*/ 19050 w 1071562"/>
              <a:gd name="connsiteY4" fmla="*/ 130968 h 319087"/>
              <a:gd name="connsiteX5" fmla="*/ 111918 w 1071562"/>
              <a:gd name="connsiteY5" fmla="*/ 130968 h 319087"/>
              <a:gd name="connsiteX6" fmla="*/ 216693 w 1071562"/>
              <a:gd name="connsiteY6" fmla="*/ 123825 h 319087"/>
              <a:gd name="connsiteX7" fmla="*/ 316706 w 1071562"/>
              <a:gd name="connsiteY7" fmla="*/ 111918 h 319087"/>
              <a:gd name="connsiteX8" fmla="*/ 414337 w 1071562"/>
              <a:gd name="connsiteY8" fmla="*/ 97631 h 319087"/>
              <a:gd name="connsiteX9" fmla="*/ 547687 w 1071562"/>
              <a:gd name="connsiteY9" fmla="*/ 71437 h 319087"/>
              <a:gd name="connsiteX10" fmla="*/ 666750 w 1071562"/>
              <a:gd name="connsiteY10" fmla="*/ 40481 h 319087"/>
              <a:gd name="connsiteX11" fmla="*/ 750093 w 1071562"/>
              <a:gd name="connsiteY11" fmla="*/ 16668 h 319087"/>
              <a:gd name="connsiteX12" fmla="*/ 819150 w 1071562"/>
              <a:gd name="connsiteY12" fmla="*/ 2381 h 319087"/>
              <a:gd name="connsiteX13" fmla="*/ 883443 w 1071562"/>
              <a:gd name="connsiteY13" fmla="*/ 0 h 319087"/>
              <a:gd name="connsiteX14" fmla="*/ 938212 w 1071562"/>
              <a:gd name="connsiteY14" fmla="*/ 4762 h 319087"/>
              <a:gd name="connsiteX15" fmla="*/ 1069181 w 1071562"/>
              <a:gd name="connsiteY15" fmla="*/ 30956 h 319087"/>
              <a:gd name="connsiteX16" fmla="*/ 1071562 w 1071562"/>
              <a:gd name="connsiteY16" fmla="*/ 173831 h 319087"/>
              <a:gd name="connsiteX17" fmla="*/ 957262 w 1071562"/>
              <a:gd name="connsiteY17" fmla="*/ 192881 h 319087"/>
              <a:gd name="connsiteX18" fmla="*/ 773906 w 1071562"/>
              <a:gd name="connsiteY18" fmla="*/ 223837 h 319087"/>
              <a:gd name="connsiteX19" fmla="*/ 631031 w 1071562"/>
              <a:gd name="connsiteY19" fmla="*/ 245268 h 319087"/>
              <a:gd name="connsiteX20" fmla="*/ 461962 w 1071562"/>
              <a:gd name="connsiteY20" fmla="*/ 271462 h 319087"/>
              <a:gd name="connsiteX21" fmla="*/ 335756 w 1071562"/>
              <a:gd name="connsiteY21" fmla="*/ 288131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71562" h="319087">
                <a:moveTo>
                  <a:pt x="335756" y="288131"/>
                </a:moveTo>
                <a:lnTo>
                  <a:pt x="209550" y="302418"/>
                </a:lnTo>
                <a:lnTo>
                  <a:pt x="85725" y="311943"/>
                </a:lnTo>
                <a:lnTo>
                  <a:pt x="0" y="319087"/>
                </a:lnTo>
                <a:lnTo>
                  <a:pt x="19050" y="130968"/>
                </a:lnTo>
                <a:lnTo>
                  <a:pt x="111918" y="130968"/>
                </a:lnTo>
                <a:lnTo>
                  <a:pt x="216693" y="123825"/>
                </a:lnTo>
                <a:lnTo>
                  <a:pt x="316706" y="111918"/>
                </a:lnTo>
                <a:lnTo>
                  <a:pt x="414337" y="97631"/>
                </a:lnTo>
                <a:lnTo>
                  <a:pt x="547687" y="71437"/>
                </a:lnTo>
                <a:lnTo>
                  <a:pt x="666750" y="40481"/>
                </a:lnTo>
                <a:lnTo>
                  <a:pt x="750093" y="16668"/>
                </a:lnTo>
                <a:lnTo>
                  <a:pt x="819150" y="2381"/>
                </a:lnTo>
                <a:lnTo>
                  <a:pt x="883443" y="0"/>
                </a:lnTo>
                <a:lnTo>
                  <a:pt x="938212" y="4762"/>
                </a:lnTo>
                <a:lnTo>
                  <a:pt x="1069181" y="30956"/>
                </a:lnTo>
                <a:cubicBezTo>
                  <a:pt x="1069975" y="78581"/>
                  <a:pt x="1070768" y="126206"/>
                  <a:pt x="1071562" y="173831"/>
                </a:cubicBezTo>
                <a:lnTo>
                  <a:pt x="957262" y="192881"/>
                </a:lnTo>
                <a:lnTo>
                  <a:pt x="773906" y="223837"/>
                </a:lnTo>
                <a:lnTo>
                  <a:pt x="631031" y="245268"/>
                </a:lnTo>
                <a:lnTo>
                  <a:pt x="461962" y="271462"/>
                </a:lnTo>
                <a:lnTo>
                  <a:pt x="335756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9B0EAE8-4469-4374-AAB3-75BB0C559395}"/>
              </a:ext>
            </a:extLst>
          </p:cNvPr>
          <p:cNvSpPr/>
          <p:nvPr/>
        </p:nvSpPr>
        <p:spPr>
          <a:xfrm>
            <a:off x="6264275" y="1440318"/>
            <a:ext cx="2008188" cy="2141537"/>
          </a:xfrm>
          <a:custGeom>
            <a:avLst/>
            <a:gdLst>
              <a:gd name="connsiteX0" fmla="*/ 514350 w 2008414"/>
              <a:gd name="connsiteY0" fmla="*/ 767443 h 2141764"/>
              <a:gd name="connsiteX1" fmla="*/ 517071 w 2008414"/>
              <a:gd name="connsiteY1" fmla="*/ 647700 h 2141764"/>
              <a:gd name="connsiteX2" fmla="*/ 522514 w 2008414"/>
              <a:gd name="connsiteY2" fmla="*/ 615043 h 2141764"/>
              <a:gd name="connsiteX3" fmla="*/ 536121 w 2008414"/>
              <a:gd name="connsiteY3" fmla="*/ 549729 h 2141764"/>
              <a:gd name="connsiteX4" fmla="*/ 555171 w 2008414"/>
              <a:gd name="connsiteY4" fmla="*/ 476250 h 2141764"/>
              <a:gd name="connsiteX5" fmla="*/ 582385 w 2008414"/>
              <a:gd name="connsiteY5" fmla="*/ 397329 h 2141764"/>
              <a:gd name="connsiteX6" fmla="*/ 606878 w 2008414"/>
              <a:gd name="connsiteY6" fmla="*/ 332014 h 2141764"/>
              <a:gd name="connsiteX7" fmla="*/ 609600 w 2008414"/>
              <a:gd name="connsiteY7" fmla="*/ 304800 h 2141764"/>
              <a:gd name="connsiteX8" fmla="*/ 601435 w 2008414"/>
              <a:gd name="connsiteY8" fmla="*/ 272143 h 2141764"/>
              <a:gd name="connsiteX9" fmla="*/ 579664 w 2008414"/>
              <a:gd name="connsiteY9" fmla="*/ 239486 h 2141764"/>
              <a:gd name="connsiteX10" fmla="*/ 541564 w 2008414"/>
              <a:gd name="connsiteY10" fmla="*/ 198664 h 2141764"/>
              <a:gd name="connsiteX11" fmla="*/ 506185 w 2008414"/>
              <a:gd name="connsiteY11" fmla="*/ 168729 h 2141764"/>
              <a:gd name="connsiteX12" fmla="*/ 462642 w 2008414"/>
              <a:gd name="connsiteY12" fmla="*/ 141514 h 2141764"/>
              <a:gd name="connsiteX13" fmla="*/ 408214 w 2008414"/>
              <a:gd name="connsiteY13" fmla="*/ 111579 h 2141764"/>
              <a:gd name="connsiteX14" fmla="*/ 372835 w 2008414"/>
              <a:gd name="connsiteY14" fmla="*/ 95250 h 2141764"/>
              <a:gd name="connsiteX15" fmla="*/ 329292 w 2008414"/>
              <a:gd name="connsiteY15" fmla="*/ 76200 h 2141764"/>
              <a:gd name="connsiteX16" fmla="*/ 266700 w 2008414"/>
              <a:gd name="connsiteY16" fmla="*/ 51707 h 2141764"/>
              <a:gd name="connsiteX17" fmla="*/ 209550 w 2008414"/>
              <a:gd name="connsiteY17" fmla="*/ 35379 h 2141764"/>
              <a:gd name="connsiteX18" fmla="*/ 127907 w 2008414"/>
              <a:gd name="connsiteY18" fmla="*/ 13607 h 2141764"/>
              <a:gd name="connsiteX19" fmla="*/ 65314 w 2008414"/>
              <a:gd name="connsiteY19" fmla="*/ 2722 h 2141764"/>
              <a:gd name="connsiteX20" fmla="*/ 32657 w 2008414"/>
              <a:gd name="connsiteY20" fmla="*/ 0 h 2141764"/>
              <a:gd name="connsiteX21" fmla="*/ 10885 w 2008414"/>
              <a:gd name="connsiteY21" fmla="*/ 5443 h 2141764"/>
              <a:gd name="connsiteX22" fmla="*/ 0 w 2008414"/>
              <a:gd name="connsiteY22" fmla="*/ 10886 h 2141764"/>
              <a:gd name="connsiteX23" fmla="*/ 0 w 2008414"/>
              <a:gd name="connsiteY23" fmla="*/ 24493 h 2141764"/>
              <a:gd name="connsiteX24" fmla="*/ 10885 w 2008414"/>
              <a:gd name="connsiteY24" fmla="*/ 46264 h 2141764"/>
              <a:gd name="connsiteX25" fmla="*/ 24492 w 2008414"/>
              <a:gd name="connsiteY25" fmla="*/ 62593 h 2141764"/>
              <a:gd name="connsiteX26" fmla="*/ 40821 w 2008414"/>
              <a:gd name="connsiteY26" fmla="*/ 76200 h 2141764"/>
              <a:gd name="connsiteX27" fmla="*/ 78921 w 2008414"/>
              <a:gd name="connsiteY27" fmla="*/ 89807 h 2141764"/>
              <a:gd name="connsiteX28" fmla="*/ 122464 w 2008414"/>
              <a:gd name="connsiteY28" fmla="*/ 114300 h 2141764"/>
              <a:gd name="connsiteX29" fmla="*/ 168728 w 2008414"/>
              <a:gd name="connsiteY29" fmla="*/ 146957 h 2141764"/>
              <a:gd name="connsiteX30" fmla="*/ 206828 w 2008414"/>
              <a:gd name="connsiteY30" fmla="*/ 179614 h 2141764"/>
              <a:gd name="connsiteX31" fmla="*/ 228600 w 2008414"/>
              <a:gd name="connsiteY31" fmla="*/ 198664 h 2141764"/>
              <a:gd name="connsiteX32" fmla="*/ 253092 w 2008414"/>
              <a:gd name="connsiteY32" fmla="*/ 228600 h 2141764"/>
              <a:gd name="connsiteX33" fmla="*/ 269421 w 2008414"/>
              <a:gd name="connsiteY33" fmla="*/ 261257 h 2141764"/>
              <a:gd name="connsiteX34" fmla="*/ 280307 w 2008414"/>
              <a:gd name="connsiteY34" fmla="*/ 288472 h 2141764"/>
              <a:gd name="connsiteX35" fmla="*/ 291192 w 2008414"/>
              <a:gd name="connsiteY35" fmla="*/ 340179 h 2141764"/>
              <a:gd name="connsiteX36" fmla="*/ 293914 w 2008414"/>
              <a:gd name="connsiteY36" fmla="*/ 457200 h 2141764"/>
              <a:gd name="connsiteX37" fmla="*/ 293914 w 2008414"/>
              <a:gd name="connsiteY37" fmla="*/ 824593 h 2141764"/>
              <a:gd name="connsiteX38" fmla="*/ 293914 w 2008414"/>
              <a:gd name="connsiteY38" fmla="*/ 1243693 h 2141764"/>
              <a:gd name="connsiteX39" fmla="*/ 293914 w 2008414"/>
              <a:gd name="connsiteY39" fmla="*/ 1583872 h 2141764"/>
              <a:gd name="connsiteX40" fmla="*/ 293914 w 2008414"/>
              <a:gd name="connsiteY40" fmla="*/ 1660072 h 2141764"/>
              <a:gd name="connsiteX41" fmla="*/ 296635 w 2008414"/>
              <a:gd name="connsiteY41" fmla="*/ 1709057 h 2141764"/>
              <a:gd name="connsiteX42" fmla="*/ 304800 w 2008414"/>
              <a:gd name="connsiteY42" fmla="*/ 1758043 h 2141764"/>
              <a:gd name="connsiteX43" fmla="*/ 318407 w 2008414"/>
              <a:gd name="connsiteY43" fmla="*/ 1801586 h 2141764"/>
              <a:gd name="connsiteX44" fmla="*/ 337457 w 2008414"/>
              <a:gd name="connsiteY44" fmla="*/ 1847850 h 2141764"/>
              <a:gd name="connsiteX45" fmla="*/ 361950 w 2008414"/>
              <a:gd name="connsiteY45" fmla="*/ 1894114 h 2141764"/>
              <a:gd name="connsiteX46" fmla="*/ 389164 w 2008414"/>
              <a:gd name="connsiteY46" fmla="*/ 1932214 h 2141764"/>
              <a:gd name="connsiteX47" fmla="*/ 416378 w 2008414"/>
              <a:gd name="connsiteY47" fmla="*/ 1964872 h 2141764"/>
              <a:gd name="connsiteX48" fmla="*/ 440871 w 2008414"/>
              <a:gd name="connsiteY48" fmla="*/ 1992086 h 2141764"/>
              <a:gd name="connsiteX49" fmla="*/ 478971 w 2008414"/>
              <a:gd name="connsiteY49" fmla="*/ 2022022 h 2141764"/>
              <a:gd name="connsiteX50" fmla="*/ 511628 w 2008414"/>
              <a:gd name="connsiteY50" fmla="*/ 2043793 h 2141764"/>
              <a:gd name="connsiteX51" fmla="*/ 563335 w 2008414"/>
              <a:gd name="connsiteY51" fmla="*/ 2068286 h 2141764"/>
              <a:gd name="connsiteX52" fmla="*/ 653142 w 2008414"/>
              <a:gd name="connsiteY52" fmla="*/ 2095500 h 2141764"/>
              <a:gd name="connsiteX53" fmla="*/ 732064 w 2008414"/>
              <a:gd name="connsiteY53" fmla="*/ 2111829 h 2141764"/>
              <a:gd name="connsiteX54" fmla="*/ 876300 w 2008414"/>
              <a:gd name="connsiteY54" fmla="*/ 2130879 h 2141764"/>
              <a:gd name="connsiteX55" fmla="*/ 993321 w 2008414"/>
              <a:gd name="connsiteY55" fmla="*/ 2139043 h 2141764"/>
              <a:gd name="connsiteX56" fmla="*/ 1115785 w 2008414"/>
              <a:gd name="connsiteY56" fmla="*/ 2141764 h 2141764"/>
              <a:gd name="connsiteX57" fmla="*/ 1268185 w 2008414"/>
              <a:gd name="connsiteY57" fmla="*/ 2141764 h 2141764"/>
              <a:gd name="connsiteX58" fmla="*/ 1428750 w 2008414"/>
              <a:gd name="connsiteY58" fmla="*/ 2130879 h 2141764"/>
              <a:gd name="connsiteX59" fmla="*/ 1564821 w 2008414"/>
              <a:gd name="connsiteY59" fmla="*/ 2122714 h 2141764"/>
              <a:gd name="connsiteX60" fmla="*/ 1679121 w 2008414"/>
              <a:gd name="connsiteY60" fmla="*/ 2111829 h 2141764"/>
              <a:gd name="connsiteX61" fmla="*/ 1766207 w 2008414"/>
              <a:gd name="connsiteY61" fmla="*/ 2098222 h 2141764"/>
              <a:gd name="connsiteX62" fmla="*/ 1823357 w 2008414"/>
              <a:gd name="connsiteY62" fmla="*/ 2084614 h 2141764"/>
              <a:gd name="connsiteX63" fmla="*/ 1885950 w 2008414"/>
              <a:gd name="connsiteY63" fmla="*/ 2062843 h 2141764"/>
              <a:gd name="connsiteX64" fmla="*/ 1929492 w 2008414"/>
              <a:gd name="connsiteY64" fmla="*/ 2041072 h 2141764"/>
              <a:gd name="connsiteX65" fmla="*/ 1959428 w 2008414"/>
              <a:gd name="connsiteY65" fmla="*/ 2019300 h 2141764"/>
              <a:gd name="connsiteX66" fmla="*/ 1989364 w 2008414"/>
              <a:gd name="connsiteY66" fmla="*/ 1989364 h 2141764"/>
              <a:gd name="connsiteX67" fmla="*/ 2002971 w 2008414"/>
              <a:gd name="connsiteY67" fmla="*/ 1967593 h 2141764"/>
              <a:gd name="connsiteX68" fmla="*/ 2008414 w 2008414"/>
              <a:gd name="connsiteY68" fmla="*/ 1948543 h 2141764"/>
              <a:gd name="connsiteX69" fmla="*/ 2008414 w 2008414"/>
              <a:gd name="connsiteY69" fmla="*/ 1924050 h 2141764"/>
              <a:gd name="connsiteX70" fmla="*/ 2002971 w 2008414"/>
              <a:gd name="connsiteY70" fmla="*/ 1910443 h 2141764"/>
              <a:gd name="connsiteX71" fmla="*/ 1986642 w 2008414"/>
              <a:gd name="connsiteY71" fmla="*/ 1888672 h 2141764"/>
              <a:gd name="connsiteX72" fmla="*/ 1964871 w 2008414"/>
              <a:gd name="connsiteY72" fmla="*/ 1866900 h 2141764"/>
              <a:gd name="connsiteX73" fmla="*/ 1537607 w 2008414"/>
              <a:gd name="connsiteY73" fmla="*/ 1858736 h 2141764"/>
              <a:gd name="connsiteX74" fmla="*/ 1488621 w 2008414"/>
              <a:gd name="connsiteY74" fmla="*/ 1875064 h 2141764"/>
              <a:gd name="connsiteX75" fmla="*/ 1426028 w 2008414"/>
              <a:gd name="connsiteY75" fmla="*/ 1891393 h 2141764"/>
              <a:gd name="connsiteX76" fmla="*/ 1347107 w 2008414"/>
              <a:gd name="connsiteY76" fmla="*/ 1902279 h 2141764"/>
              <a:gd name="connsiteX77" fmla="*/ 1227364 w 2008414"/>
              <a:gd name="connsiteY77" fmla="*/ 1913164 h 2141764"/>
              <a:gd name="connsiteX78" fmla="*/ 1077685 w 2008414"/>
              <a:gd name="connsiteY78" fmla="*/ 1918607 h 2141764"/>
              <a:gd name="connsiteX79" fmla="*/ 925285 w 2008414"/>
              <a:gd name="connsiteY79" fmla="*/ 1918607 h 2141764"/>
              <a:gd name="connsiteX80" fmla="*/ 797378 w 2008414"/>
              <a:gd name="connsiteY80" fmla="*/ 1921329 h 2141764"/>
              <a:gd name="connsiteX81" fmla="*/ 748392 w 2008414"/>
              <a:gd name="connsiteY81" fmla="*/ 1915886 h 2141764"/>
              <a:gd name="connsiteX82" fmla="*/ 683078 w 2008414"/>
              <a:gd name="connsiteY82" fmla="*/ 1905000 h 2141764"/>
              <a:gd name="connsiteX83" fmla="*/ 615042 w 2008414"/>
              <a:gd name="connsiteY83" fmla="*/ 1885950 h 2141764"/>
              <a:gd name="connsiteX84" fmla="*/ 563335 w 2008414"/>
              <a:gd name="connsiteY84" fmla="*/ 1866900 h 2141764"/>
              <a:gd name="connsiteX85" fmla="*/ 538842 w 2008414"/>
              <a:gd name="connsiteY85" fmla="*/ 1850572 h 2141764"/>
              <a:gd name="connsiteX86" fmla="*/ 522514 w 2008414"/>
              <a:gd name="connsiteY86" fmla="*/ 1828800 h 2141764"/>
              <a:gd name="connsiteX87" fmla="*/ 508907 w 2008414"/>
              <a:gd name="connsiteY87" fmla="*/ 1798864 h 2141764"/>
              <a:gd name="connsiteX88" fmla="*/ 500742 w 2008414"/>
              <a:gd name="connsiteY88" fmla="*/ 1763486 h 2141764"/>
              <a:gd name="connsiteX89" fmla="*/ 495300 w 2008414"/>
              <a:gd name="connsiteY89" fmla="*/ 1728107 h 2141764"/>
              <a:gd name="connsiteX90" fmla="*/ 492578 w 2008414"/>
              <a:gd name="connsiteY90" fmla="*/ 1592036 h 2141764"/>
              <a:gd name="connsiteX91" fmla="*/ 495300 w 2008414"/>
              <a:gd name="connsiteY91" fmla="*/ 1235529 h 2141764"/>
              <a:gd name="connsiteX92" fmla="*/ 514350 w 2008414"/>
              <a:gd name="connsiteY92" fmla="*/ 1159329 h 2141764"/>
              <a:gd name="connsiteX93" fmla="*/ 514350 w 2008414"/>
              <a:gd name="connsiteY93" fmla="*/ 767443 h 214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2008414" h="2141764">
                <a:moveTo>
                  <a:pt x="514350" y="767443"/>
                </a:moveTo>
                <a:lnTo>
                  <a:pt x="517071" y="647700"/>
                </a:lnTo>
                <a:lnTo>
                  <a:pt x="522514" y="615043"/>
                </a:lnTo>
                <a:lnTo>
                  <a:pt x="536121" y="549729"/>
                </a:lnTo>
                <a:lnTo>
                  <a:pt x="555171" y="476250"/>
                </a:lnTo>
                <a:lnTo>
                  <a:pt x="582385" y="397329"/>
                </a:lnTo>
                <a:lnTo>
                  <a:pt x="606878" y="332014"/>
                </a:lnTo>
                <a:lnTo>
                  <a:pt x="609600" y="304800"/>
                </a:lnTo>
                <a:lnTo>
                  <a:pt x="601435" y="272143"/>
                </a:lnTo>
                <a:lnTo>
                  <a:pt x="579664" y="239486"/>
                </a:lnTo>
                <a:lnTo>
                  <a:pt x="541564" y="198664"/>
                </a:lnTo>
                <a:lnTo>
                  <a:pt x="506185" y="168729"/>
                </a:lnTo>
                <a:lnTo>
                  <a:pt x="462642" y="141514"/>
                </a:lnTo>
                <a:lnTo>
                  <a:pt x="408214" y="111579"/>
                </a:lnTo>
                <a:lnTo>
                  <a:pt x="372835" y="95250"/>
                </a:lnTo>
                <a:lnTo>
                  <a:pt x="329292" y="76200"/>
                </a:lnTo>
                <a:lnTo>
                  <a:pt x="266700" y="51707"/>
                </a:lnTo>
                <a:lnTo>
                  <a:pt x="209550" y="35379"/>
                </a:lnTo>
                <a:lnTo>
                  <a:pt x="127907" y="13607"/>
                </a:lnTo>
                <a:lnTo>
                  <a:pt x="65314" y="2722"/>
                </a:lnTo>
                <a:lnTo>
                  <a:pt x="32657" y="0"/>
                </a:lnTo>
                <a:lnTo>
                  <a:pt x="10885" y="5443"/>
                </a:lnTo>
                <a:lnTo>
                  <a:pt x="0" y="10886"/>
                </a:lnTo>
                <a:lnTo>
                  <a:pt x="0" y="24493"/>
                </a:lnTo>
                <a:lnTo>
                  <a:pt x="10885" y="46264"/>
                </a:lnTo>
                <a:lnTo>
                  <a:pt x="24492" y="62593"/>
                </a:lnTo>
                <a:lnTo>
                  <a:pt x="40821" y="76200"/>
                </a:lnTo>
                <a:lnTo>
                  <a:pt x="78921" y="89807"/>
                </a:lnTo>
                <a:lnTo>
                  <a:pt x="122464" y="114300"/>
                </a:lnTo>
                <a:lnTo>
                  <a:pt x="168728" y="146957"/>
                </a:lnTo>
                <a:lnTo>
                  <a:pt x="206828" y="179614"/>
                </a:lnTo>
                <a:lnTo>
                  <a:pt x="228600" y="198664"/>
                </a:lnTo>
                <a:lnTo>
                  <a:pt x="253092" y="228600"/>
                </a:lnTo>
                <a:lnTo>
                  <a:pt x="269421" y="261257"/>
                </a:lnTo>
                <a:lnTo>
                  <a:pt x="280307" y="288472"/>
                </a:lnTo>
                <a:lnTo>
                  <a:pt x="291192" y="340179"/>
                </a:lnTo>
                <a:cubicBezTo>
                  <a:pt x="292099" y="379186"/>
                  <a:pt x="293007" y="418193"/>
                  <a:pt x="293914" y="457200"/>
                </a:cubicBezTo>
                <a:lnTo>
                  <a:pt x="293914" y="824593"/>
                </a:lnTo>
                <a:lnTo>
                  <a:pt x="293914" y="1243693"/>
                </a:lnTo>
                <a:lnTo>
                  <a:pt x="293914" y="1583872"/>
                </a:lnTo>
                <a:lnTo>
                  <a:pt x="293914" y="1660072"/>
                </a:lnTo>
                <a:lnTo>
                  <a:pt x="296635" y="1709057"/>
                </a:lnTo>
                <a:lnTo>
                  <a:pt x="304800" y="1758043"/>
                </a:lnTo>
                <a:lnTo>
                  <a:pt x="318407" y="1801586"/>
                </a:lnTo>
                <a:lnTo>
                  <a:pt x="337457" y="1847850"/>
                </a:lnTo>
                <a:lnTo>
                  <a:pt x="361950" y="1894114"/>
                </a:lnTo>
                <a:lnTo>
                  <a:pt x="389164" y="1932214"/>
                </a:lnTo>
                <a:lnTo>
                  <a:pt x="416378" y="1964872"/>
                </a:lnTo>
                <a:lnTo>
                  <a:pt x="440871" y="1992086"/>
                </a:lnTo>
                <a:lnTo>
                  <a:pt x="478971" y="2022022"/>
                </a:lnTo>
                <a:lnTo>
                  <a:pt x="511628" y="2043793"/>
                </a:lnTo>
                <a:lnTo>
                  <a:pt x="563335" y="2068286"/>
                </a:lnTo>
                <a:lnTo>
                  <a:pt x="653142" y="2095500"/>
                </a:lnTo>
                <a:lnTo>
                  <a:pt x="732064" y="2111829"/>
                </a:lnTo>
                <a:lnTo>
                  <a:pt x="876300" y="2130879"/>
                </a:lnTo>
                <a:lnTo>
                  <a:pt x="993321" y="2139043"/>
                </a:lnTo>
                <a:lnTo>
                  <a:pt x="1115785" y="2141764"/>
                </a:lnTo>
                <a:lnTo>
                  <a:pt x="1268185" y="2141764"/>
                </a:lnTo>
                <a:lnTo>
                  <a:pt x="1428750" y="2130879"/>
                </a:lnTo>
                <a:lnTo>
                  <a:pt x="1564821" y="2122714"/>
                </a:lnTo>
                <a:lnTo>
                  <a:pt x="1679121" y="2111829"/>
                </a:lnTo>
                <a:lnTo>
                  <a:pt x="1766207" y="2098222"/>
                </a:lnTo>
                <a:lnTo>
                  <a:pt x="1823357" y="2084614"/>
                </a:lnTo>
                <a:lnTo>
                  <a:pt x="1885950" y="2062843"/>
                </a:lnTo>
                <a:lnTo>
                  <a:pt x="1929492" y="2041072"/>
                </a:lnTo>
                <a:lnTo>
                  <a:pt x="1959428" y="2019300"/>
                </a:lnTo>
                <a:lnTo>
                  <a:pt x="1989364" y="1989364"/>
                </a:lnTo>
                <a:lnTo>
                  <a:pt x="2002971" y="1967593"/>
                </a:lnTo>
                <a:lnTo>
                  <a:pt x="2008414" y="1948543"/>
                </a:lnTo>
                <a:lnTo>
                  <a:pt x="2008414" y="1924050"/>
                </a:lnTo>
                <a:lnTo>
                  <a:pt x="2002971" y="1910443"/>
                </a:lnTo>
                <a:lnTo>
                  <a:pt x="1986642" y="1888672"/>
                </a:lnTo>
                <a:lnTo>
                  <a:pt x="1964871" y="1866900"/>
                </a:lnTo>
                <a:lnTo>
                  <a:pt x="1537607" y="1858736"/>
                </a:lnTo>
                <a:lnTo>
                  <a:pt x="1488621" y="1875064"/>
                </a:lnTo>
                <a:lnTo>
                  <a:pt x="1426028" y="1891393"/>
                </a:lnTo>
                <a:lnTo>
                  <a:pt x="1347107" y="1902279"/>
                </a:lnTo>
                <a:lnTo>
                  <a:pt x="1227364" y="1913164"/>
                </a:lnTo>
                <a:lnTo>
                  <a:pt x="1077685" y="1918607"/>
                </a:lnTo>
                <a:lnTo>
                  <a:pt x="925285" y="1918607"/>
                </a:lnTo>
                <a:lnTo>
                  <a:pt x="797378" y="1921329"/>
                </a:lnTo>
                <a:lnTo>
                  <a:pt x="748392" y="1915886"/>
                </a:lnTo>
                <a:lnTo>
                  <a:pt x="683078" y="1905000"/>
                </a:lnTo>
                <a:lnTo>
                  <a:pt x="615042" y="1885950"/>
                </a:lnTo>
                <a:lnTo>
                  <a:pt x="563335" y="1866900"/>
                </a:lnTo>
                <a:lnTo>
                  <a:pt x="538842" y="1850572"/>
                </a:lnTo>
                <a:lnTo>
                  <a:pt x="522514" y="1828800"/>
                </a:lnTo>
                <a:lnTo>
                  <a:pt x="508907" y="1798864"/>
                </a:lnTo>
                <a:lnTo>
                  <a:pt x="500742" y="1763486"/>
                </a:lnTo>
                <a:lnTo>
                  <a:pt x="495300" y="1728107"/>
                </a:lnTo>
                <a:cubicBezTo>
                  <a:pt x="494393" y="1682750"/>
                  <a:pt x="493485" y="1637393"/>
                  <a:pt x="492578" y="1592036"/>
                </a:cubicBezTo>
                <a:cubicBezTo>
                  <a:pt x="493485" y="1473200"/>
                  <a:pt x="494393" y="1354365"/>
                  <a:pt x="495300" y="1235529"/>
                </a:cubicBezTo>
                <a:lnTo>
                  <a:pt x="514350" y="1159329"/>
                </a:lnTo>
                <a:lnTo>
                  <a:pt x="514350" y="7674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97975CC-541C-40D3-9B20-C21978B0987F}"/>
              </a:ext>
            </a:extLst>
          </p:cNvPr>
          <p:cNvSpPr/>
          <p:nvPr/>
        </p:nvSpPr>
        <p:spPr>
          <a:xfrm>
            <a:off x="7745414" y="2700792"/>
            <a:ext cx="523875" cy="666750"/>
          </a:xfrm>
          <a:custGeom>
            <a:avLst/>
            <a:gdLst>
              <a:gd name="connsiteX0" fmla="*/ 266700 w 523875"/>
              <a:gd name="connsiteY0" fmla="*/ 242887 h 666750"/>
              <a:gd name="connsiteX1" fmla="*/ 230982 w 523875"/>
              <a:gd name="connsiteY1" fmla="*/ 345281 h 666750"/>
              <a:gd name="connsiteX2" fmla="*/ 200025 w 523875"/>
              <a:gd name="connsiteY2" fmla="*/ 419100 h 666750"/>
              <a:gd name="connsiteX3" fmla="*/ 171450 w 523875"/>
              <a:gd name="connsiteY3" fmla="*/ 473869 h 666750"/>
              <a:gd name="connsiteX4" fmla="*/ 142875 w 523875"/>
              <a:gd name="connsiteY4" fmla="*/ 519112 h 666750"/>
              <a:gd name="connsiteX5" fmla="*/ 123825 w 523875"/>
              <a:gd name="connsiteY5" fmla="*/ 547687 h 666750"/>
              <a:gd name="connsiteX6" fmla="*/ 102394 w 523875"/>
              <a:gd name="connsiteY6" fmla="*/ 571500 h 666750"/>
              <a:gd name="connsiteX7" fmla="*/ 80963 w 523875"/>
              <a:gd name="connsiteY7" fmla="*/ 590550 h 666750"/>
              <a:gd name="connsiteX8" fmla="*/ 59532 w 523875"/>
              <a:gd name="connsiteY8" fmla="*/ 600075 h 666750"/>
              <a:gd name="connsiteX9" fmla="*/ 0 w 523875"/>
              <a:gd name="connsiteY9" fmla="*/ 621506 h 666750"/>
              <a:gd name="connsiteX10" fmla="*/ 523875 w 523875"/>
              <a:gd name="connsiteY10" fmla="*/ 666750 h 666750"/>
              <a:gd name="connsiteX11" fmla="*/ 516732 w 523875"/>
              <a:gd name="connsiteY11" fmla="*/ 647700 h 666750"/>
              <a:gd name="connsiteX12" fmla="*/ 500063 w 523875"/>
              <a:gd name="connsiteY12" fmla="*/ 628650 h 666750"/>
              <a:gd name="connsiteX13" fmla="*/ 483394 w 523875"/>
              <a:gd name="connsiteY13" fmla="*/ 607219 h 666750"/>
              <a:gd name="connsiteX14" fmla="*/ 454819 w 523875"/>
              <a:gd name="connsiteY14" fmla="*/ 578644 h 666750"/>
              <a:gd name="connsiteX15" fmla="*/ 440532 w 523875"/>
              <a:gd name="connsiteY15" fmla="*/ 561975 h 666750"/>
              <a:gd name="connsiteX16" fmla="*/ 423863 w 523875"/>
              <a:gd name="connsiteY16" fmla="*/ 538162 h 666750"/>
              <a:gd name="connsiteX17" fmla="*/ 411957 w 523875"/>
              <a:gd name="connsiteY17" fmla="*/ 516731 h 666750"/>
              <a:gd name="connsiteX18" fmla="*/ 400050 w 523875"/>
              <a:gd name="connsiteY18" fmla="*/ 478631 h 666750"/>
              <a:gd name="connsiteX19" fmla="*/ 395288 w 523875"/>
              <a:gd name="connsiteY19" fmla="*/ 411956 h 666750"/>
              <a:gd name="connsiteX20" fmla="*/ 395288 w 523875"/>
              <a:gd name="connsiteY20" fmla="*/ 216694 h 666750"/>
              <a:gd name="connsiteX21" fmla="*/ 395288 w 523875"/>
              <a:gd name="connsiteY21" fmla="*/ 35719 h 666750"/>
              <a:gd name="connsiteX22" fmla="*/ 390525 w 523875"/>
              <a:gd name="connsiteY22" fmla="*/ 14287 h 666750"/>
              <a:gd name="connsiteX23" fmla="*/ 381000 w 523875"/>
              <a:gd name="connsiteY23" fmla="*/ 2381 h 666750"/>
              <a:gd name="connsiteX24" fmla="*/ 373857 w 523875"/>
              <a:gd name="connsiteY24" fmla="*/ 0 h 666750"/>
              <a:gd name="connsiteX25" fmla="*/ 364332 w 523875"/>
              <a:gd name="connsiteY25" fmla="*/ 0 h 666750"/>
              <a:gd name="connsiteX26" fmla="*/ 354807 w 523875"/>
              <a:gd name="connsiteY26" fmla="*/ 2381 h 666750"/>
              <a:gd name="connsiteX27" fmla="*/ 338138 w 523875"/>
              <a:gd name="connsiteY27" fmla="*/ 16669 h 666750"/>
              <a:gd name="connsiteX28" fmla="*/ 328613 w 523875"/>
              <a:gd name="connsiteY28" fmla="*/ 30956 h 666750"/>
              <a:gd name="connsiteX29" fmla="*/ 309563 w 523875"/>
              <a:gd name="connsiteY29" fmla="*/ 100012 h 666750"/>
              <a:gd name="connsiteX30" fmla="*/ 266700 w 523875"/>
              <a:gd name="connsiteY30" fmla="*/ 242887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3875" h="666750">
                <a:moveTo>
                  <a:pt x="266700" y="242887"/>
                </a:moveTo>
                <a:lnTo>
                  <a:pt x="230982" y="345281"/>
                </a:lnTo>
                <a:lnTo>
                  <a:pt x="200025" y="419100"/>
                </a:lnTo>
                <a:lnTo>
                  <a:pt x="171450" y="473869"/>
                </a:lnTo>
                <a:lnTo>
                  <a:pt x="142875" y="519112"/>
                </a:lnTo>
                <a:lnTo>
                  <a:pt x="123825" y="547687"/>
                </a:lnTo>
                <a:lnTo>
                  <a:pt x="102394" y="571500"/>
                </a:lnTo>
                <a:lnTo>
                  <a:pt x="80963" y="590550"/>
                </a:lnTo>
                <a:lnTo>
                  <a:pt x="59532" y="600075"/>
                </a:lnTo>
                <a:lnTo>
                  <a:pt x="0" y="621506"/>
                </a:lnTo>
                <a:lnTo>
                  <a:pt x="523875" y="666750"/>
                </a:lnTo>
                <a:lnTo>
                  <a:pt x="516732" y="647700"/>
                </a:lnTo>
                <a:lnTo>
                  <a:pt x="500063" y="628650"/>
                </a:lnTo>
                <a:lnTo>
                  <a:pt x="483394" y="607219"/>
                </a:lnTo>
                <a:lnTo>
                  <a:pt x="454819" y="578644"/>
                </a:lnTo>
                <a:lnTo>
                  <a:pt x="440532" y="561975"/>
                </a:lnTo>
                <a:lnTo>
                  <a:pt x="423863" y="538162"/>
                </a:lnTo>
                <a:lnTo>
                  <a:pt x="411957" y="516731"/>
                </a:lnTo>
                <a:lnTo>
                  <a:pt x="400050" y="478631"/>
                </a:lnTo>
                <a:lnTo>
                  <a:pt x="395288" y="411956"/>
                </a:lnTo>
                <a:lnTo>
                  <a:pt x="395288" y="216694"/>
                </a:lnTo>
                <a:lnTo>
                  <a:pt x="395288" y="35719"/>
                </a:lnTo>
                <a:lnTo>
                  <a:pt x="390525" y="14287"/>
                </a:lnTo>
                <a:lnTo>
                  <a:pt x="381000" y="2381"/>
                </a:lnTo>
                <a:lnTo>
                  <a:pt x="373857" y="0"/>
                </a:lnTo>
                <a:lnTo>
                  <a:pt x="364332" y="0"/>
                </a:lnTo>
                <a:lnTo>
                  <a:pt x="354807" y="2381"/>
                </a:lnTo>
                <a:lnTo>
                  <a:pt x="338138" y="16669"/>
                </a:lnTo>
                <a:lnTo>
                  <a:pt x="328613" y="30956"/>
                </a:lnTo>
                <a:lnTo>
                  <a:pt x="309563" y="100012"/>
                </a:lnTo>
                <a:lnTo>
                  <a:pt x="266700" y="2428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9B33351-808C-49FB-AA27-5DECE4B0851E}"/>
              </a:ext>
            </a:extLst>
          </p:cNvPr>
          <p:cNvSpPr/>
          <p:nvPr/>
        </p:nvSpPr>
        <p:spPr>
          <a:xfrm>
            <a:off x="6694488" y="3967617"/>
            <a:ext cx="1289050" cy="749300"/>
          </a:xfrm>
          <a:custGeom>
            <a:avLst/>
            <a:gdLst>
              <a:gd name="connsiteX0" fmla="*/ 576262 w 1290637"/>
              <a:gd name="connsiteY0" fmla="*/ 416719 h 750094"/>
              <a:gd name="connsiteX1" fmla="*/ 747712 w 1290637"/>
              <a:gd name="connsiteY1" fmla="*/ 342900 h 750094"/>
              <a:gd name="connsiteX2" fmla="*/ 864394 w 1290637"/>
              <a:gd name="connsiteY2" fmla="*/ 292894 h 750094"/>
              <a:gd name="connsiteX3" fmla="*/ 897731 w 1290637"/>
              <a:gd name="connsiteY3" fmla="*/ 278606 h 750094"/>
              <a:gd name="connsiteX4" fmla="*/ 919162 w 1290637"/>
              <a:gd name="connsiteY4" fmla="*/ 261937 h 750094"/>
              <a:gd name="connsiteX5" fmla="*/ 931069 w 1290637"/>
              <a:gd name="connsiteY5" fmla="*/ 240506 h 750094"/>
              <a:gd name="connsiteX6" fmla="*/ 940594 w 1290637"/>
              <a:gd name="connsiteY6" fmla="*/ 216694 h 750094"/>
              <a:gd name="connsiteX7" fmla="*/ 942975 w 1290637"/>
              <a:gd name="connsiteY7" fmla="*/ 190500 h 750094"/>
              <a:gd name="connsiteX8" fmla="*/ 938212 w 1290637"/>
              <a:gd name="connsiteY8" fmla="*/ 147637 h 750094"/>
              <a:gd name="connsiteX9" fmla="*/ 926306 w 1290637"/>
              <a:gd name="connsiteY9" fmla="*/ 92869 h 750094"/>
              <a:gd name="connsiteX10" fmla="*/ 912019 w 1290637"/>
              <a:gd name="connsiteY10" fmla="*/ 52387 h 750094"/>
              <a:gd name="connsiteX11" fmla="*/ 897731 w 1290637"/>
              <a:gd name="connsiteY11" fmla="*/ 23812 h 750094"/>
              <a:gd name="connsiteX12" fmla="*/ 900112 w 1290637"/>
              <a:gd name="connsiteY12" fmla="*/ 2381 h 750094"/>
              <a:gd name="connsiteX13" fmla="*/ 919162 w 1290637"/>
              <a:gd name="connsiteY13" fmla="*/ 0 h 750094"/>
              <a:gd name="connsiteX14" fmla="*/ 940594 w 1290637"/>
              <a:gd name="connsiteY14" fmla="*/ 4762 h 750094"/>
              <a:gd name="connsiteX15" fmla="*/ 971550 w 1290637"/>
              <a:gd name="connsiteY15" fmla="*/ 21431 h 750094"/>
              <a:gd name="connsiteX16" fmla="*/ 1028700 w 1290637"/>
              <a:gd name="connsiteY16" fmla="*/ 61912 h 750094"/>
              <a:gd name="connsiteX17" fmla="*/ 1069181 w 1290637"/>
              <a:gd name="connsiteY17" fmla="*/ 92869 h 750094"/>
              <a:gd name="connsiteX18" fmla="*/ 1112044 w 1290637"/>
              <a:gd name="connsiteY18" fmla="*/ 130969 h 750094"/>
              <a:gd name="connsiteX19" fmla="*/ 1145381 w 1290637"/>
              <a:gd name="connsiteY19" fmla="*/ 161925 h 750094"/>
              <a:gd name="connsiteX20" fmla="*/ 1181100 w 1290637"/>
              <a:gd name="connsiteY20" fmla="*/ 202406 h 750094"/>
              <a:gd name="connsiteX21" fmla="*/ 1219200 w 1290637"/>
              <a:gd name="connsiteY21" fmla="*/ 247650 h 750094"/>
              <a:gd name="connsiteX22" fmla="*/ 1254919 w 1290637"/>
              <a:gd name="connsiteY22" fmla="*/ 307181 h 750094"/>
              <a:gd name="connsiteX23" fmla="*/ 1283494 w 1290637"/>
              <a:gd name="connsiteY23" fmla="*/ 369094 h 750094"/>
              <a:gd name="connsiteX24" fmla="*/ 1290637 w 1290637"/>
              <a:gd name="connsiteY24" fmla="*/ 402431 h 750094"/>
              <a:gd name="connsiteX25" fmla="*/ 1290637 w 1290637"/>
              <a:gd name="connsiteY25" fmla="*/ 428625 h 750094"/>
              <a:gd name="connsiteX26" fmla="*/ 1283494 w 1290637"/>
              <a:gd name="connsiteY26" fmla="*/ 461962 h 750094"/>
              <a:gd name="connsiteX27" fmla="*/ 1273969 w 1290637"/>
              <a:gd name="connsiteY27" fmla="*/ 481012 h 750094"/>
              <a:gd name="connsiteX28" fmla="*/ 1254919 w 1290637"/>
              <a:gd name="connsiteY28" fmla="*/ 481012 h 750094"/>
              <a:gd name="connsiteX29" fmla="*/ 1183481 w 1290637"/>
              <a:gd name="connsiteY29" fmla="*/ 471487 h 750094"/>
              <a:gd name="connsiteX30" fmla="*/ 1119187 w 1290637"/>
              <a:gd name="connsiteY30" fmla="*/ 464344 h 750094"/>
              <a:gd name="connsiteX31" fmla="*/ 1069181 w 1290637"/>
              <a:gd name="connsiteY31" fmla="*/ 473869 h 750094"/>
              <a:gd name="connsiteX32" fmla="*/ 869156 w 1290637"/>
              <a:gd name="connsiteY32" fmla="*/ 523875 h 750094"/>
              <a:gd name="connsiteX33" fmla="*/ 592931 w 1290637"/>
              <a:gd name="connsiteY33" fmla="*/ 595312 h 750094"/>
              <a:gd name="connsiteX34" fmla="*/ 378619 w 1290637"/>
              <a:gd name="connsiteY34" fmla="*/ 652462 h 750094"/>
              <a:gd name="connsiteX35" fmla="*/ 114300 w 1290637"/>
              <a:gd name="connsiteY35" fmla="*/ 721519 h 750094"/>
              <a:gd name="connsiteX36" fmla="*/ 0 w 1290637"/>
              <a:gd name="connsiteY36" fmla="*/ 750094 h 750094"/>
              <a:gd name="connsiteX37" fmla="*/ 7144 w 1290637"/>
              <a:gd name="connsiteY37" fmla="*/ 647700 h 750094"/>
              <a:gd name="connsiteX38" fmla="*/ 178594 w 1290637"/>
              <a:gd name="connsiteY38" fmla="*/ 581025 h 750094"/>
              <a:gd name="connsiteX39" fmla="*/ 376237 w 1290637"/>
              <a:gd name="connsiteY39" fmla="*/ 500062 h 750094"/>
              <a:gd name="connsiteX40" fmla="*/ 576262 w 1290637"/>
              <a:gd name="connsiteY40" fmla="*/ 416719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90637" h="750094">
                <a:moveTo>
                  <a:pt x="576262" y="416719"/>
                </a:moveTo>
                <a:lnTo>
                  <a:pt x="747712" y="342900"/>
                </a:lnTo>
                <a:lnTo>
                  <a:pt x="864394" y="292894"/>
                </a:lnTo>
                <a:lnTo>
                  <a:pt x="897731" y="278606"/>
                </a:lnTo>
                <a:lnTo>
                  <a:pt x="919162" y="261937"/>
                </a:lnTo>
                <a:lnTo>
                  <a:pt x="931069" y="240506"/>
                </a:lnTo>
                <a:lnTo>
                  <a:pt x="940594" y="216694"/>
                </a:lnTo>
                <a:lnTo>
                  <a:pt x="942975" y="190500"/>
                </a:lnTo>
                <a:lnTo>
                  <a:pt x="938212" y="147637"/>
                </a:lnTo>
                <a:lnTo>
                  <a:pt x="926306" y="92869"/>
                </a:lnTo>
                <a:lnTo>
                  <a:pt x="912019" y="52387"/>
                </a:lnTo>
                <a:lnTo>
                  <a:pt x="897731" y="23812"/>
                </a:lnTo>
                <a:lnTo>
                  <a:pt x="900112" y="2381"/>
                </a:lnTo>
                <a:lnTo>
                  <a:pt x="919162" y="0"/>
                </a:lnTo>
                <a:lnTo>
                  <a:pt x="940594" y="4762"/>
                </a:lnTo>
                <a:lnTo>
                  <a:pt x="971550" y="21431"/>
                </a:lnTo>
                <a:lnTo>
                  <a:pt x="1028700" y="61912"/>
                </a:lnTo>
                <a:lnTo>
                  <a:pt x="1069181" y="92869"/>
                </a:lnTo>
                <a:lnTo>
                  <a:pt x="1112044" y="130969"/>
                </a:lnTo>
                <a:lnTo>
                  <a:pt x="1145381" y="161925"/>
                </a:lnTo>
                <a:lnTo>
                  <a:pt x="1181100" y="202406"/>
                </a:lnTo>
                <a:lnTo>
                  <a:pt x="1219200" y="247650"/>
                </a:lnTo>
                <a:lnTo>
                  <a:pt x="1254919" y="307181"/>
                </a:lnTo>
                <a:lnTo>
                  <a:pt x="1283494" y="369094"/>
                </a:lnTo>
                <a:lnTo>
                  <a:pt x="1290637" y="402431"/>
                </a:lnTo>
                <a:lnTo>
                  <a:pt x="1290637" y="428625"/>
                </a:lnTo>
                <a:lnTo>
                  <a:pt x="1283494" y="461962"/>
                </a:lnTo>
                <a:lnTo>
                  <a:pt x="1273969" y="481012"/>
                </a:lnTo>
                <a:lnTo>
                  <a:pt x="1254919" y="481012"/>
                </a:lnTo>
                <a:lnTo>
                  <a:pt x="1183481" y="471487"/>
                </a:lnTo>
                <a:lnTo>
                  <a:pt x="1119187" y="464344"/>
                </a:lnTo>
                <a:lnTo>
                  <a:pt x="1069181" y="473869"/>
                </a:lnTo>
                <a:lnTo>
                  <a:pt x="869156" y="523875"/>
                </a:lnTo>
                <a:lnTo>
                  <a:pt x="592931" y="595312"/>
                </a:lnTo>
                <a:lnTo>
                  <a:pt x="378619" y="652462"/>
                </a:lnTo>
                <a:lnTo>
                  <a:pt x="114300" y="721519"/>
                </a:lnTo>
                <a:lnTo>
                  <a:pt x="0" y="750094"/>
                </a:lnTo>
                <a:lnTo>
                  <a:pt x="7144" y="647700"/>
                </a:lnTo>
                <a:lnTo>
                  <a:pt x="178594" y="581025"/>
                </a:lnTo>
                <a:lnTo>
                  <a:pt x="376237" y="500062"/>
                </a:lnTo>
                <a:lnTo>
                  <a:pt x="576262" y="416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20C5C6C-31A5-45EB-B024-21005F798D07}"/>
              </a:ext>
            </a:extLst>
          </p:cNvPr>
          <p:cNvSpPr/>
          <p:nvPr/>
        </p:nvSpPr>
        <p:spPr>
          <a:xfrm>
            <a:off x="6300788" y="3692980"/>
            <a:ext cx="2089150" cy="2098675"/>
          </a:xfrm>
          <a:custGeom>
            <a:avLst/>
            <a:gdLst>
              <a:gd name="connsiteX0" fmla="*/ 476250 w 2090057"/>
              <a:gd name="connsiteY0" fmla="*/ 1107621 h 2098221"/>
              <a:gd name="connsiteX1" fmla="*/ 481693 w 2090057"/>
              <a:gd name="connsiteY1" fmla="*/ 982436 h 2098221"/>
              <a:gd name="connsiteX2" fmla="*/ 481693 w 2090057"/>
              <a:gd name="connsiteY2" fmla="*/ 898071 h 2098221"/>
              <a:gd name="connsiteX3" fmla="*/ 492579 w 2090057"/>
              <a:gd name="connsiteY3" fmla="*/ 832757 h 2098221"/>
              <a:gd name="connsiteX4" fmla="*/ 508907 w 2090057"/>
              <a:gd name="connsiteY4" fmla="*/ 742950 h 2098221"/>
              <a:gd name="connsiteX5" fmla="*/ 522514 w 2090057"/>
              <a:gd name="connsiteY5" fmla="*/ 664029 h 2098221"/>
              <a:gd name="connsiteX6" fmla="*/ 533400 w 2090057"/>
              <a:gd name="connsiteY6" fmla="*/ 590550 h 2098221"/>
              <a:gd name="connsiteX7" fmla="*/ 541564 w 2090057"/>
              <a:gd name="connsiteY7" fmla="*/ 508907 h 2098221"/>
              <a:gd name="connsiteX8" fmla="*/ 544286 w 2090057"/>
              <a:gd name="connsiteY8" fmla="*/ 457200 h 2098221"/>
              <a:gd name="connsiteX9" fmla="*/ 547007 w 2090057"/>
              <a:gd name="connsiteY9" fmla="*/ 386443 h 2098221"/>
              <a:gd name="connsiteX10" fmla="*/ 555172 w 2090057"/>
              <a:gd name="connsiteY10" fmla="*/ 361950 h 2098221"/>
              <a:gd name="connsiteX11" fmla="*/ 563336 w 2090057"/>
              <a:gd name="connsiteY11" fmla="*/ 351064 h 2098221"/>
              <a:gd name="connsiteX12" fmla="*/ 576943 w 2090057"/>
              <a:gd name="connsiteY12" fmla="*/ 318407 h 2098221"/>
              <a:gd name="connsiteX13" fmla="*/ 582386 w 2090057"/>
              <a:gd name="connsiteY13" fmla="*/ 283029 h 2098221"/>
              <a:gd name="connsiteX14" fmla="*/ 579664 w 2090057"/>
              <a:gd name="connsiteY14" fmla="*/ 258536 h 2098221"/>
              <a:gd name="connsiteX15" fmla="*/ 571500 w 2090057"/>
              <a:gd name="connsiteY15" fmla="*/ 231321 h 2098221"/>
              <a:gd name="connsiteX16" fmla="*/ 557893 w 2090057"/>
              <a:gd name="connsiteY16" fmla="*/ 206829 h 2098221"/>
              <a:gd name="connsiteX17" fmla="*/ 525236 w 2090057"/>
              <a:gd name="connsiteY17" fmla="*/ 179614 h 2098221"/>
              <a:gd name="connsiteX18" fmla="*/ 478972 w 2090057"/>
              <a:gd name="connsiteY18" fmla="*/ 146957 h 2098221"/>
              <a:gd name="connsiteX19" fmla="*/ 427264 w 2090057"/>
              <a:gd name="connsiteY19" fmla="*/ 117021 h 2098221"/>
              <a:gd name="connsiteX20" fmla="*/ 356507 w 2090057"/>
              <a:gd name="connsiteY20" fmla="*/ 78921 h 2098221"/>
              <a:gd name="connsiteX21" fmla="*/ 277586 w 2090057"/>
              <a:gd name="connsiteY21" fmla="*/ 48986 h 2098221"/>
              <a:gd name="connsiteX22" fmla="*/ 195943 w 2090057"/>
              <a:gd name="connsiteY22" fmla="*/ 27214 h 2098221"/>
              <a:gd name="connsiteX23" fmla="*/ 125186 w 2090057"/>
              <a:gd name="connsiteY23" fmla="*/ 10886 h 2098221"/>
              <a:gd name="connsiteX24" fmla="*/ 59872 w 2090057"/>
              <a:gd name="connsiteY24" fmla="*/ 0 h 2098221"/>
              <a:gd name="connsiteX25" fmla="*/ 32657 w 2090057"/>
              <a:gd name="connsiteY25" fmla="*/ 5443 h 2098221"/>
              <a:gd name="connsiteX26" fmla="*/ 8164 w 2090057"/>
              <a:gd name="connsiteY26" fmla="*/ 16329 h 2098221"/>
              <a:gd name="connsiteX27" fmla="*/ 0 w 2090057"/>
              <a:gd name="connsiteY27" fmla="*/ 29936 h 2098221"/>
              <a:gd name="connsiteX28" fmla="*/ 2722 w 2090057"/>
              <a:gd name="connsiteY28" fmla="*/ 43543 h 2098221"/>
              <a:gd name="connsiteX29" fmla="*/ 8164 w 2090057"/>
              <a:gd name="connsiteY29" fmla="*/ 57150 h 2098221"/>
              <a:gd name="connsiteX30" fmla="*/ 40822 w 2090057"/>
              <a:gd name="connsiteY30" fmla="*/ 89807 h 2098221"/>
              <a:gd name="connsiteX31" fmla="*/ 92529 w 2090057"/>
              <a:gd name="connsiteY31" fmla="*/ 125186 h 2098221"/>
              <a:gd name="connsiteX32" fmla="*/ 122464 w 2090057"/>
              <a:gd name="connsiteY32" fmla="*/ 146957 h 2098221"/>
              <a:gd name="connsiteX33" fmla="*/ 160564 w 2090057"/>
              <a:gd name="connsiteY33" fmla="*/ 179614 h 2098221"/>
              <a:gd name="connsiteX34" fmla="*/ 193222 w 2090057"/>
              <a:gd name="connsiteY34" fmla="*/ 214993 h 2098221"/>
              <a:gd name="connsiteX35" fmla="*/ 217714 w 2090057"/>
              <a:gd name="connsiteY35" fmla="*/ 244929 h 2098221"/>
              <a:gd name="connsiteX36" fmla="*/ 250372 w 2090057"/>
              <a:gd name="connsiteY36" fmla="*/ 299357 h 2098221"/>
              <a:gd name="connsiteX37" fmla="*/ 266700 w 2090057"/>
              <a:gd name="connsiteY37" fmla="*/ 342900 h 2098221"/>
              <a:gd name="connsiteX38" fmla="*/ 277586 w 2090057"/>
              <a:gd name="connsiteY38" fmla="*/ 389164 h 2098221"/>
              <a:gd name="connsiteX39" fmla="*/ 280307 w 2090057"/>
              <a:gd name="connsiteY39" fmla="*/ 446314 h 2098221"/>
              <a:gd name="connsiteX40" fmla="*/ 272143 w 2090057"/>
              <a:gd name="connsiteY40" fmla="*/ 770164 h 2098221"/>
              <a:gd name="connsiteX41" fmla="*/ 266700 w 2090057"/>
              <a:gd name="connsiteY41" fmla="*/ 1072243 h 2098221"/>
              <a:gd name="connsiteX42" fmla="*/ 258536 w 2090057"/>
              <a:gd name="connsiteY42" fmla="*/ 1513114 h 2098221"/>
              <a:gd name="connsiteX43" fmla="*/ 255814 w 2090057"/>
              <a:gd name="connsiteY43" fmla="*/ 1564821 h 2098221"/>
              <a:gd name="connsiteX44" fmla="*/ 258536 w 2090057"/>
              <a:gd name="connsiteY44" fmla="*/ 1630136 h 2098221"/>
              <a:gd name="connsiteX45" fmla="*/ 263979 w 2090057"/>
              <a:gd name="connsiteY45" fmla="*/ 1670957 h 2098221"/>
              <a:gd name="connsiteX46" fmla="*/ 274864 w 2090057"/>
              <a:gd name="connsiteY46" fmla="*/ 1714500 h 2098221"/>
              <a:gd name="connsiteX47" fmla="*/ 293914 w 2090057"/>
              <a:gd name="connsiteY47" fmla="*/ 1758043 h 2098221"/>
              <a:gd name="connsiteX48" fmla="*/ 307522 w 2090057"/>
              <a:gd name="connsiteY48" fmla="*/ 1787979 h 2098221"/>
              <a:gd name="connsiteX49" fmla="*/ 334736 w 2090057"/>
              <a:gd name="connsiteY49" fmla="*/ 1828800 h 2098221"/>
              <a:gd name="connsiteX50" fmla="*/ 356507 w 2090057"/>
              <a:gd name="connsiteY50" fmla="*/ 1853293 h 2098221"/>
              <a:gd name="connsiteX51" fmla="*/ 397329 w 2090057"/>
              <a:gd name="connsiteY51" fmla="*/ 1896836 h 2098221"/>
              <a:gd name="connsiteX52" fmla="*/ 440872 w 2090057"/>
              <a:gd name="connsiteY52" fmla="*/ 1934936 h 2098221"/>
              <a:gd name="connsiteX53" fmla="*/ 481693 w 2090057"/>
              <a:gd name="connsiteY53" fmla="*/ 1964871 h 2098221"/>
              <a:gd name="connsiteX54" fmla="*/ 508907 w 2090057"/>
              <a:gd name="connsiteY54" fmla="*/ 1981200 h 2098221"/>
              <a:gd name="connsiteX55" fmla="*/ 549729 w 2090057"/>
              <a:gd name="connsiteY55" fmla="*/ 2000250 h 2098221"/>
              <a:gd name="connsiteX56" fmla="*/ 609600 w 2090057"/>
              <a:gd name="connsiteY56" fmla="*/ 2024743 h 2098221"/>
              <a:gd name="connsiteX57" fmla="*/ 685800 w 2090057"/>
              <a:gd name="connsiteY57" fmla="*/ 2046514 h 2098221"/>
              <a:gd name="connsiteX58" fmla="*/ 813707 w 2090057"/>
              <a:gd name="connsiteY58" fmla="*/ 2071007 h 2098221"/>
              <a:gd name="connsiteX59" fmla="*/ 933450 w 2090057"/>
              <a:gd name="connsiteY59" fmla="*/ 2084614 h 2098221"/>
              <a:gd name="connsiteX60" fmla="*/ 1110343 w 2090057"/>
              <a:gd name="connsiteY60" fmla="*/ 2095500 h 2098221"/>
              <a:gd name="connsiteX61" fmla="*/ 1306286 w 2090057"/>
              <a:gd name="connsiteY61" fmla="*/ 2098221 h 2098221"/>
              <a:gd name="connsiteX62" fmla="*/ 1483179 w 2090057"/>
              <a:gd name="connsiteY62" fmla="*/ 2095500 h 2098221"/>
              <a:gd name="connsiteX63" fmla="*/ 1690007 w 2090057"/>
              <a:gd name="connsiteY63" fmla="*/ 2079171 h 2098221"/>
              <a:gd name="connsiteX64" fmla="*/ 1758043 w 2090057"/>
              <a:gd name="connsiteY64" fmla="*/ 2073729 h 2098221"/>
              <a:gd name="connsiteX65" fmla="*/ 1826079 w 2090057"/>
              <a:gd name="connsiteY65" fmla="*/ 2065564 h 2098221"/>
              <a:gd name="connsiteX66" fmla="*/ 1902279 w 2090057"/>
              <a:gd name="connsiteY66" fmla="*/ 2049236 h 2098221"/>
              <a:gd name="connsiteX67" fmla="*/ 1967593 w 2090057"/>
              <a:gd name="connsiteY67" fmla="*/ 2035629 h 2098221"/>
              <a:gd name="connsiteX68" fmla="*/ 2002972 w 2090057"/>
              <a:gd name="connsiteY68" fmla="*/ 2013857 h 2098221"/>
              <a:gd name="connsiteX69" fmla="*/ 2032907 w 2090057"/>
              <a:gd name="connsiteY69" fmla="*/ 1992086 h 2098221"/>
              <a:gd name="connsiteX70" fmla="*/ 2062843 w 2090057"/>
              <a:gd name="connsiteY70" fmla="*/ 1962150 h 2098221"/>
              <a:gd name="connsiteX71" fmla="*/ 2076450 w 2090057"/>
              <a:gd name="connsiteY71" fmla="*/ 1940379 h 2098221"/>
              <a:gd name="connsiteX72" fmla="*/ 2087336 w 2090057"/>
              <a:gd name="connsiteY72" fmla="*/ 1910443 h 2098221"/>
              <a:gd name="connsiteX73" fmla="*/ 2090057 w 2090057"/>
              <a:gd name="connsiteY73" fmla="*/ 1880507 h 2098221"/>
              <a:gd name="connsiteX74" fmla="*/ 2079172 w 2090057"/>
              <a:gd name="connsiteY74" fmla="*/ 1853293 h 2098221"/>
              <a:gd name="connsiteX75" fmla="*/ 2060122 w 2090057"/>
              <a:gd name="connsiteY75" fmla="*/ 1823357 h 2098221"/>
              <a:gd name="connsiteX76" fmla="*/ 2027464 w 2090057"/>
              <a:gd name="connsiteY76" fmla="*/ 1790700 h 2098221"/>
              <a:gd name="connsiteX77" fmla="*/ 1657350 w 2090057"/>
              <a:gd name="connsiteY77" fmla="*/ 1777093 h 2098221"/>
              <a:gd name="connsiteX78" fmla="*/ 1589314 w 2090057"/>
              <a:gd name="connsiteY78" fmla="*/ 1801586 h 2098221"/>
              <a:gd name="connsiteX79" fmla="*/ 1526722 w 2090057"/>
              <a:gd name="connsiteY79" fmla="*/ 1820636 h 2098221"/>
              <a:gd name="connsiteX80" fmla="*/ 1428750 w 2090057"/>
              <a:gd name="connsiteY80" fmla="*/ 1836964 h 2098221"/>
              <a:gd name="connsiteX81" fmla="*/ 1306286 w 2090057"/>
              <a:gd name="connsiteY81" fmla="*/ 1847850 h 2098221"/>
              <a:gd name="connsiteX82" fmla="*/ 1162050 w 2090057"/>
              <a:gd name="connsiteY82" fmla="*/ 1853293 h 2098221"/>
              <a:gd name="connsiteX83" fmla="*/ 998764 w 2090057"/>
              <a:gd name="connsiteY83" fmla="*/ 1853293 h 2098221"/>
              <a:gd name="connsiteX84" fmla="*/ 884464 w 2090057"/>
              <a:gd name="connsiteY84" fmla="*/ 1850571 h 2098221"/>
              <a:gd name="connsiteX85" fmla="*/ 821872 w 2090057"/>
              <a:gd name="connsiteY85" fmla="*/ 1853293 h 2098221"/>
              <a:gd name="connsiteX86" fmla="*/ 767443 w 2090057"/>
              <a:gd name="connsiteY86" fmla="*/ 1847850 h 2098221"/>
              <a:gd name="connsiteX87" fmla="*/ 718457 w 2090057"/>
              <a:gd name="connsiteY87" fmla="*/ 1839686 h 2098221"/>
              <a:gd name="connsiteX88" fmla="*/ 642257 w 2090057"/>
              <a:gd name="connsiteY88" fmla="*/ 1820636 h 2098221"/>
              <a:gd name="connsiteX89" fmla="*/ 601436 w 2090057"/>
              <a:gd name="connsiteY89" fmla="*/ 1801586 h 2098221"/>
              <a:gd name="connsiteX90" fmla="*/ 563336 w 2090057"/>
              <a:gd name="connsiteY90" fmla="*/ 1782536 h 2098221"/>
              <a:gd name="connsiteX91" fmla="*/ 541564 w 2090057"/>
              <a:gd name="connsiteY91" fmla="*/ 1763486 h 2098221"/>
              <a:gd name="connsiteX92" fmla="*/ 511629 w 2090057"/>
              <a:gd name="connsiteY92" fmla="*/ 1725386 h 2098221"/>
              <a:gd name="connsiteX93" fmla="*/ 487136 w 2090057"/>
              <a:gd name="connsiteY93" fmla="*/ 1676400 h 2098221"/>
              <a:gd name="connsiteX94" fmla="*/ 476250 w 2090057"/>
              <a:gd name="connsiteY94" fmla="*/ 1646464 h 2098221"/>
              <a:gd name="connsiteX95" fmla="*/ 465364 w 2090057"/>
              <a:gd name="connsiteY95" fmla="*/ 1605643 h 2098221"/>
              <a:gd name="connsiteX96" fmla="*/ 457200 w 2090057"/>
              <a:gd name="connsiteY96" fmla="*/ 1543050 h 2098221"/>
              <a:gd name="connsiteX97" fmla="*/ 462643 w 2090057"/>
              <a:gd name="connsiteY97" fmla="*/ 1423307 h 2098221"/>
              <a:gd name="connsiteX98" fmla="*/ 476250 w 2090057"/>
              <a:gd name="connsiteY98" fmla="*/ 1107621 h 209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2090057" h="2098221">
                <a:moveTo>
                  <a:pt x="476250" y="1107621"/>
                </a:moveTo>
                <a:lnTo>
                  <a:pt x="481693" y="982436"/>
                </a:lnTo>
                <a:lnTo>
                  <a:pt x="481693" y="898071"/>
                </a:lnTo>
                <a:lnTo>
                  <a:pt x="492579" y="832757"/>
                </a:lnTo>
                <a:lnTo>
                  <a:pt x="508907" y="742950"/>
                </a:lnTo>
                <a:lnTo>
                  <a:pt x="522514" y="664029"/>
                </a:lnTo>
                <a:lnTo>
                  <a:pt x="533400" y="590550"/>
                </a:lnTo>
                <a:lnTo>
                  <a:pt x="541564" y="508907"/>
                </a:lnTo>
                <a:lnTo>
                  <a:pt x="544286" y="457200"/>
                </a:lnTo>
                <a:lnTo>
                  <a:pt x="547007" y="386443"/>
                </a:lnTo>
                <a:lnTo>
                  <a:pt x="555172" y="361950"/>
                </a:lnTo>
                <a:lnTo>
                  <a:pt x="563336" y="351064"/>
                </a:lnTo>
                <a:lnTo>
                  <a:pt x="576943" y="318407"/>
                </a:lnTo>
                <a:lnTo>
                  <a:pt x="582386" y="283029"/>
                </a:lnTo>
                <a:lnTo>
                  <a:pt x="579664" y="258536"/>
                </a:lnTo>
                <a:lnTo>
                  <a:pt x="571500" y="231321"/>
                </a:lnTo>
                <a:lnTo>
                  <a:pt x="557893" y="206829"/>
                </a:lnTo>
                <a:lnTo>
                  <a:pt x="525236" y="179614"/>
                </a:lnTo>
                <a:lnTo>
                  <a:pt x="478972" y="146957"/>
                </a:lnTo>
                <a:lnTo>
                  <a:pt x="427264" y="117021"/>
                </a:lnTo>
                <a:lnTo>
                  <a:pt x="356507" y="78921"/>
                </a:lnTo>
                <a:lnTo>
                  <a:pt x="277586" y="48986"/>
                </a:lnTo>
                <a:lnTo>
                  <a:pt x="195943" y="27214"/>
                </a:lnTo>
                <a:lnTo>
                  <a:pt x="125186" y="10886"/>
                </a:lnTo>
                <a:lnTo>
                  <a:pt x="59872" y="0"/>
                </a:lnTo>
                <a:lnTo>
                  <a:pt x="32657" y="5443"/>
                </a:lnTo>
                <a:lnTo>
                  <a:pt x="8164" y="16329"/>
                </a:lnTo>
                <a:lnTo>
                  <a:pt x="0" y="29936"/>
                </a:lnTo>
                <a:lnTo>
                  <a:pt x="2722" y="43543"/>
                </a:lnTo>
                <a:lnTo>
                  <a:pt x="8164" y="57150"/>
                </a:lnTo>
                <a:lnTo>
                  <a:pt x="40822" y="89807"/>
                </a:lnTo>
                <a:lnTo>
                  <a:pt x="92529" y="125186"/>
                </a:lnTo>
                <a:lnTo>
                  <a:pt x="122464" y="146957"/>
                </a:lnTo>
                <a:lnTo>
                  <a:pt x="160564" y="179614"/>
                </a:lnTo>
                <a:lnTo>
                  <a:pt x="193222" y="214993"/>
                </a:lnTo>
                <a:lnTo>
                  <a:pt x="217714" y="244929"/>
                </a:lnTo>
                <a:lnTo>
                  <a:pt x="250372" y="299357"/>
                </a:lnTo>
                <a:lnTo>
                  <a:pt x="266700" y="342900"/>
                </a:lnTo>
                <a:lnTo>
                  <a:pt x="277586" y="389164"/>
                </a:lnTo>
                <a:lnTo>
                  <a:pt x="280307" y="446314"/>
                </a:lnTo>
                <a:lnTo>
                  <a:pt x="272143" y="770164"/>
                </a:lnTo>
                <a:cubicBezTo>
                  <a:pt x="270329" y="870857"/>
                  <a:pt x="268514" y="971550"/>
                  <a:pt x="266700" y="1072243"/>
                </a:cubicBezTo>
                <a:lnTo>
                  <a:pt x="258536" y="1513114"/>
                </a:lnTo>
                <a:lnTo>
                  <a:pt x="255814" y="1564821"/>
                </a:lnTo>
                <a:lnTo>
                  <a:pt x="258536" y="1630136"/>
                </a:lnTo>
                <a:lnTo>
                  <a:pt x="263979" y="1670957"/>
                </a:lnTo>
                <a:lnTo>
                  <a:pt x="274864" y="1714500"/>
                </a:lnTo>
                <a:lnTo>
                  <a:pt x="293914" y="1758043"/>
                </a:lnTo>
                <a:lnTo>
                  <a:pt x="307522" y="1787979"/>
                </a:lnTo>
                <a:lnTo>
                  <a:pt x="334736" y="1828800"/>
                </a:lnTo>
                <a:lnTo>
                  <a:pt x="356507" y="1853293"/>
                </a:lnTo>
                <a:lnTo>
                  <a:pt x="397329" y="1896836"/>
                </a:lnTo>
                <a:lnTo>
                  <a:pt x="440872" y="1934936"/>
                </a:lnTo>
                <a:lnTo>
                  <a:pt x="481693" y="1964871"/>
                </a:lnTo>
                <a:lnTo>
                  <a:pt x="508907" y="1981200"/>
                </a:lnTo>
                <a:lnTo>
                  <a:pt x="549729" y="2000250"/>
                </a:lnTo>
                <a:lnTo>
                  <a:pt x="609600" y="2024743"/>
                </a:lnTo>
                <a:lnTo>
                  <a:pt x="685800" y="2046514"/>
                </a:lnTo>
                <a:lnTo>
                  <a:pt x="813707" y="2071007"/>
                </a:lnTo>
                <a:lnTo>
                  <a:pt x="933450" y="2084614"/>
                </a:lnTo>
                <a:lnTo>
                  <a:pt x="1110343" y="2095500"/>
                </a:lnTo>
                <a:lnTo>
                  <a:pt x="1306286" y="2098221"/>
                </a:lnTo>
                <a:lnTo>
                  <a:pt x="1483179" y="2095500"/>
                </a:lnTo>
                <a:lnTo>
                  <a:pt x="1690007" y="2079171"/>
                </a:lnTo>
                <a:lnTo>
                  <a:pt x="1758043" y="2073729"/>
                </a:lnTo>
                <a:lnTo>
                  <a:pt x="1826079" y="2065564"/>
                </a:lnTo>
                <a:lnTo>
                  <a:pt x="1902279" y="2049236"/>
                </a:lnTo>
                <a:lnTo>
                  <a:pt x="1967593" y="2035629"/>
                </a:lnTo>
                <a:lnTo>
                  <a:pt x="2002972" y="2013857"/>
                </a:lnTo>
                <a:lnTo>
                  <a:pt x="2032907" y="1992086"/>
                </a:lnTo>
                <a:lnTo>
                  <a:pt x="2062843" y="1962150"/>
                </a:lnTo>
                <a:lnTo>
                  <a:pt x="2076450" y="1940379"/>
                </a:lnTo>
                <a:lnTo>
                  <a:pt x="2087336" y="1910443"/>
                </a:lnTo>
                <a:lnTo>
                  <a:pt x="2090057" y="1880507"/>
                </a:lnTo>
                <a:lnTo>
                  <a:pt x="2079172" y="1853293"/>
                </a:lnTo>
                <a:lnTo>
                  <a:pt x="2060122" y="1823357"/>
                </a:lnTo>
                <a:lnTo>
                  <a:pt x="2027464" y="1790700"/>
                </a:lnTo>
                <a:lnTo>
                  <a:pt x="1657350" y="1777093"/>
                </a:lnTo>
                <a:lnTo>
                  <a:pt x="1589314" y="1801586"/>
                </a:lnTo>
                <a:lnTo>
                  <a:pt x="1526722" y="1820636"/>
                </a:lnTo>
                <a:lnTo>
                  <a:pt x="1428750" y="1836964"/>
                </a:lnTo>
                <a:lnTo>
                  <a:pt x="1306286" y="1847850"/>
                </a:lnTo>
                <a:lnTo>
                  <a:pt x="1162050" y="1853293"/>
                </a:lnTo>
                <a:lnTo>
                  <a:pt x="998764" y="1853293"/>
                </a:lnTo>
                <a:lnTo>
                  <a:pt x="884464" y="1850571"/>
                </a:lnTo>
                <a:lnTo>
                  <a:pt x="821872" y="1853293"/>
                </a:lnTo>
                <a:lnTo>
                  <a:pt x="767443" y="1847850"/>
                </a:lnTo>
                <a:lnTo>
                  <a:pt x="718457" y="1839686"/>
                </a:lnTo>
                <a:lnTo>
                  <a:pt x="642257" y="1820636"/>
                </a:lnTo>
                <a:lnTo>
                  <a:pt x="601436" y="1801586"/>
                </a:lnTo>
                <a:lnTo>
                  <a:pt x="563336" y="1782536"/>
                </a:lnTo>
                <a:lnTo>
                  <a:pt x="541564" y="1763486"/>
                </a:lnTo>
                <a:lnTo>
                  <a:pt x="511629" y="1725386"/>
                </a:lnTo>
                <a:lnTo>
                  <a:pt x="487136" y="1676400"/>
                </a:lnTo>
                <a:lnTo>
                  <a:pt x="476250" y="1646464"/>
                </a:lnTo>
                <a:lnTo>
                  <a:pt x="465364" y="1605643"/>
                </a:lnTo>
                <a:lnTo>
                  <a:pt x="457200" y="1543050"/>
                </a:lnTo>
                <a:lnTo>
                  <a:pt x="462643" y="1423307"/>
                </a:lnTo>
                <a:lnTo>
                  <a:pt x="476250" y="110762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1FA0297-C780-4124-A107-8A085757FDED}"/>
              </a:ext>
            </a:extLst>
          </p:cNvPr>
          <p:cNvSpPr/>
          <p:nvPr/>
        </p:nvSpPr>
        <p:spPr>
          <a:xfrm>
            <a:off x="7881938" y="4799468"/>
            <a:ext cx="476250" cy="720725"/>
          </a:xfrm>
          <a:custGeom>
            <a:avLst/>
            <a:gdLst>
              <a:gd name="connsiteX0" fmla="*/ 395287 w 476250"/>
              <a:gd name="connsiteY0" fmla="*/ 347663 h 719138"/>
              <a:gd name="connsiteX1" fmla="*/ 395287 w 476250"/>
              <a:gd name="connsiteY1" fmla="*/ 438150 h 719138"/>
              <a:gd name="connsiteX2" fmla="*/ 395287 w 476250"/>
              <a:gd name="connsiteY2" fmla="*/ 526257 h 719138"/>
              <a:gd name="connsiteX3" fmla="*/ 400050 w 476250"/>
              <a:gd name="connsiteY3" fmla="*/ 573882 h 719138"/>
              <a:gd name="connsiteX4" fmla="*/ 407193 w 476250"/>
              <a:gd name="connsiteY4" fmla="*/ 611982 h 719138"/>
              <a:gd name="connsiteX5" fmla="*/ 416718 w 476250"/>
              <a:gd name="connsiteY5" fmla="*/ 638175 h 719138"/>
              <a:gd name="connsiteX6" fmla="*/ 423862 w 476250"/>
              <a:gd name="connsiteY6" fmla="*/ 654844 h 719138"/>
              <a:gd name="connsiteX7" fmla="*/ 445293 w 476250"/>
              <a:gd name="connsiteY7" fmla="*/ 683419 h 719138"/>
              <a:gd name="connsiteX8" fmla="*/ 476250 w 476250"/>
              <a:gd name="connsiteY8" fmla="*/ 719138 h 719138"/>
              <a:gd name="connsiteX9" fmla="*/ 0 w 476250"/>
              <a:gd name="connsiteY9" fmla="*/ 700088 h 719138"/>
              <a:gd name="connsiteX10" fmla="*/ 61912 w 476250"/>
              <a:gd name="connsiteY10" fmla="*/ 676275 h 719138"/>
              <a:gd name="connsiteX11" fmla="*/ 76200 w 476250"/>
              <a:gd name="connsiteY11" fmla="*/ 669132 h 719138"/>
              <a:gd name="connsiteX12" fmla="*/ 109537 w 476250"/>
              <a:gd name="connsiteY12" fmla="*/ 647700 h 719138"/>
              <a:gd name="connsiteX13" fmla="*/ 138112 w 476250"/>
              <a:gd name="connsiteY13" fmla="*/ 623888 h 719138"/>
              <a:gd name="connsiteX14" fmla="*/ 169068 w 476250"/>
              <a:gd name="connsiteY14" fmla="*/ 592932 h 719138"/>
              <a:gd name="connsiteX15" fmla="*/ 188118 w 476250"/>
              <a:gd name="connsiteY15" fmla="*/ 566738 h 719138"/>
              <a:gd name="connsiteX16" fmla="*/ 204787 w 476250"/>
              <a:gd name="connsiteY16" fmla="*/ 531019 h 719138"/>
              <a:gd name="connsiteX17" fmla="*/ 230981 w 476250"/>
              <a:gd name="connsiteY17" fmla="*/ 442913 h 719138"/>
              <a:gd name="connsiteX18" fmla="*/ 283368 w 476250"/>
              <a:gd name="connsiteY18" fmla="*/ 261938 h 719138"/>
              <a:gd name="connsiteX19" fmla="*/ 340518 w 476250"/>
              <a:gd name="connsiteY19" fmla="*/ 64294 h 719138"/>
              <a:gd name="connsiteX20" fmla="*/ 352425 w 476250"/>
              <a:gd name="connsiteY20" fmla="*/ 21432 h 719138"/>
              <a:gd name="connsiteX21" fmla="*/ 361950 w 476250"/>
              <a:gd name="connsiteY21" fmla="*/ 7144 h 719138"/>
              <a:gd name="connsiteX22" fmla="*/ 371475 w 476250"/>
              <a:gd name="connsiteY22" fmla="*/ 0 h 719138"/>
              <a:gd name="connsiteX23" fmla="*/ 383381 w 476250"/>
              <a:gd name="connsiteY23" fmla="*/ 4763 h 719138"/>
              <a:gd name="connsiteX24" fmla="*/ 390525 w 476250"/>
              <a:gd name="connsiteY24" fmla="*/ 16669 h 719138"/>
              <a:gd name="connsiteX25" fmla="*/ 395287 w 476250"/>
              <a:gd name="connsiteY25" fmla="*/ 33338 h 719138"/>
              <a:gd name="connsiteX26" fmla="*/ 397668 w 476250"/>
              <a:gd name="connsiteY26" fmla="*/ 130969 h 719138"/>
              <a:gd name="connsiteX27" fmla="*/ 395287 w 476250"/>
              <a:gd name="connsiteY27" fmla="*/ 347663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6250" h="719138">
                <a:moveTo>
                  <a:pt x="395287" y="347663"/>
                </a:moveTo>
                <a:lnTo>
                  <a:pt x="395287" y="438150"/>
                </a:lnTo>
                <a:lnTo>
                  <a:pt x="395287" y="526257"/>
                </a:lnTo>
                <a:lnTo>
                  <a:pt x="400050" y="573882"/>
                </a:lnTo>
                <a:lnTo>
                  <a:pt x="407193" y="611982"/>
                </a:lnTo>
                <a:lnTo>
                  <a:pt x="416718" y="638175"/>
                </a:lnTo>
                <a:lnTo>
                  <a:pt x="423862" y="654844"/>
                </a:lnTo>
                <a:lnTo>
                  <a:pt x="445293" y="683419"/>
                </a:lnTo>
                <a:lnTo>
                  <a:pt x="476250" y="719138"/>
                </a:lnTo>
                <a:lnTo>
                  <a:pt x="0" y="700088"/>
                </a:lnTo>
                <a:lnTo>
                  <a:pt x="61912" y="676275"/>
                </a:lnTo>
                <a:lnTo>
                  <a:pt x="76200" y="669132"/>
                </a:lnTo>
                <a:lnTo>
                  <a:pt x="109537" y="647700"/>
                </a:lnTo>
                <a:lnTo>
                  <a:pt x="138112" y="623888"/>
                </a:lnTo>
                <a:lnTo>
                  <a:pt x="169068" y="592932"/>
                </a:lnTo>
                <a:lnTo>
                  <a:pt x="188118" y="566738"/>
                </a:lnTo>
                <a:lnTo>
                  <a:pt x="204787" y="531019"/>
                </a:lnTo>
                <a:lnTo>
                  <a:pt x="230981" y="442913"/>
                </a:lnTo>
                <a:lnTo>
                  <a:pt x="283368" y="261938"/>
                </a:lnTo>
                <a:lnTo>
                  <a:pt x="340518" y="64294"/>
                </a:lnTo>
                <a:lnTo>
                  <a:pt x="352425" y="21432"/>
                </a:lnTo>
                <a:lnTo>
                  <a:pt x="361950" y="7144"/>
                </a:lnTo>
                <a:lnTo>
                  <a:pt x="371475" y="0"/>
                </a:lnTo>
                <a:lnTo>
                  <a:pt x="383381" y="4763"/>
                </a:lnTo>
                <a:lnTo>
                  <a:pt x="390525" y="16669"/>
                </a:lnTo>
                <a:lnTo>
                  <a:pt x="395287" y="33338"/>
                </a:lnTo>
                <a:cubicBezTo>
                  <a:pt x="396081" y="65882"/>
                  <a:pt x="396874" y="98425"/>
                  <a:pt x="397668" y="130969"/>
                </a:cubicBezTo>
                <a:cubicBezTo>
                  <a:pt x="396874" y="196057"/>
                  <a:pt x="396081" y="261144"/>
                  <a:pt x="395287" y="347663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6E762BBA-A610-44F1-B4C8-20A903BBC5C8}"/>
              </a:ext>
            </a:extLst>
          </p:cNvPr>
          <p:cNvGrpSpPr/>
          <p:nvPr/>
        </p:nvGrpSpPr>
        <p:grpSpPr>
          <a:xfrm>
            <a:off x="4103689" y="1304926"/>
            <a:ext cx="4286249" cy="4779963"/>
            <a:chOff x="4103689" y="1304926"/>
            <a:chExt cx="4286249" cy="4779963"/>
          </a:xfrm>
        </p:grpSpPr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C37FCC43-84D4-4DC8-8FBF-391B35EC97DA}"/>
                </a:ext>
              </a:extLst>
            </p:cNvPr>
            <p:cNvSpPr/>
            <p:nvPr/>
          </p:nvSpPr>
          <p:spPr>
            <a:xfrm>
              <a:off x="4103689" y="1304926"/>
              <a:ext cx="1049337" cy="1420813"/>
            </a:xfrm>
            <a:custGeom>
              <a:avLst/>
              <a:gdLst>
                <a:gd name="connsiteX0" fmla="*/ 550069 w 1050131"/>
                <a:gd name="connsiteY0" fmla="*/ 912019 h 1421606"/>
                <a:gd name="connsiteX1" fmla="*/ 390525 w 1050131"/>
                <a:gd name="connsiteY1" fmla="*/ 1112044 h 1421606"/>
                <a:gd name="connsiteX2" fmla="*/ 228600 w 1050131"/>
                <a:gd name="connsiteY2" fmla="*/ 1312069 h 1421606"/>
                <a:gd name="connsiteX3" fmla="*/ 128587 w 1050131"/>
                <a:gd name="connsiteY3" fmla="*/ 1421606 h 1421606"/>
                <a:gd name="connsiteX4" fmla="*/ 2381 w 1050131"/>
                <a:gd name="connsiteY4" fmla="*/ 1397794 h 1421606"/>
                <a:gd name="connsiteX5" fmla="*/ 0 w 1050131"/>
                <a:gd name="connsiteY5" fmla="*/ 1378744 h 1421606"/>
                <a:gd name="connsiteX6" fmla="*/ 2381 w 1050131"/>
                <a:gd name="connsiteY6" fmla="*/ 1366838 h 1421606"/>
                <a:gd name="connsiteX7" fmla="*/ 21431 w 1050131"/>
                <a:gd name="connsiteY7" fmla="*/ 1345406 h 1421606"/>
                <a:gd name="connsiteX8" fmla="*/ 61912 w 1050131"/>
                <a:gd name="connsiteY8" fmla="*/ 1307306 h 1421606"/>
                <a:gd name="connsiteX9" fmla="*/ 121444 w 1050131"/>
                <a:gd name="connsiteY9" fmla="*/ 1235869 h 1421606"/>
                <a:gd name="connsiteX10" fmla="*/ 166687 w 1050131"/>
                <a:gd name="connsiteY10" fmla="*/ 1181100 h 1421606"/>
                <a:gd name="connsiteX11" fmla="*/ 221456 w 1050131"/>
                <a:gd name="connsiteY11" fmla="*/ 1107281 h 1421606"/>
                <a:gd name="connsiteX12" fmla="*/ 278606 w 1050131"/>
                <a:gd name="connsiteY12" fmla="*/ 1026319 h 1421606"/>
                <a:gd name="connsiteX13" fmla="*/ 345281 w 1050131"/>
                <a:gd name="connsiteY13" fmla="*/ 928688 h 1421606"/>
                <a:gd name="connsiteX14" fmla="*/ 419100 w 1050131"/>
                <a:gd name="connsiteY14" fmla="*/ 814388 h 1421606"/>
                <a:gd name="connsiteX15" fmla="*/ 471487 w 1050131"/>
                <a:gd name="connsiteY15" fmla="*/ 721519 h 1421606"/>
                <a:gd name="connsiteX16" fmla="*/ 533400 w 1050131"/>
                <a:gd name="connsiteY16" fmla="*/ 611981 h 1421606"/>
                <a:gd name="connsiteX17" fmla="*/ 614362 w 1050131"/>
                <a:gd name="connsiteY17" fmla="*/ 450056 h 1421606"/>
                <a:gd name="connsiteX18" fmla="*/ 647700 w 1050131"/>
                <a:gd name="connsiteY18" fmla="*/ 366713 h 1421606"/>
                <a:gd name="connsiteX19" fmla="*/ 661987 w 1050131"/>
                <a:gd name="connsiteY19" fmla="*/ 319088 h 1421606"/>
                <a:gd name="connsiteX20" fmla="*/ 669131 w 1050131"/>
                <a:gd name="connsiteY20" fmla="*/ 278606 h 1421606"/>
                <a:gd name="connsiteX21" fmla="*/ 669131 w 1050131"/>
                <a:gd name="connsiteY21" fmla="*/ 254794 h 1421606"/>
                <a:gd name="connsiteX22" fmla="*/ 664369 w 1050131"/>
                <a:gd name="connsiteY22" fmla="*/ 219075 h 1421606"/>
                <a:gd name="connsiteX23" fmla="*/ 652462 w 1050131"/>
                <a:gd name="connsiteY23" fmla="*/ 178594 h 1421606"/>
                <a:gd name="connsiteX24" fmla="*/ 638175 w 1050131"/>
                <a:gd name="connsiteY24" fmla="*/ 142875 h 1421606"/>
                <a:gd name="connsiteX25" fmla="*/ 621506 w 1050131"/>
                <a:gd name="connsiteY25" fmla="*/ 114300 h 1421606"/>
                <a:gd name="connsiteX26" fmla="*/ 597694 w 1050131"/>
                <a:gd name="connsiteY26" fmla="*/ 88106 h 1421606"/>
                <a:gd name="connsiteX27" fmla="*/ 566737 w 1050131"/>
                <a:gd name="connsiteY27" fmla="*/ 57150 h 1421606"/>
                <a:gd name="connsiteX28" fmla="*/ 550069 w 1050131"/>
                <a:gd name="connsiteY28" fmla="*/ 40481 h 1421606"/>
                <a:gd name="connsiteX29" fmla="*/ 545306 w 1050131"/>
                <a:gd name="connsiteY29" fmla="*/ 23813 h 1421606"/>
                <a:gd name="connsiteX30" fmla="*/ 545306 w 1050131"/>
                <a:gd name="connsiteY30" fmla="*/ 9525 h 1421606"/>
                <a:gd name="connsiteX31" fmla="*/ 557212 w 1050131"/>
                <a:gd name="connsiteY31" fmla="*/ 0 h 1421606"/>
                <a:gd name="connsiteX32" fmla="*/ 590550 w 1050131"/>
                <a:gd name="connsiteY32" fmla="*/ 2381 h 1421606"/>
                <a:gd name="connsiteX33" fmla="*/ 628650 w 1050131"/>
                <a:gd name="connsiteY33" fmla="*/ 7144 h 1421606"/>
                <a:gd name="connsiteX34" fmla="*/ 690562 w 1050131"/>
                <a:gd name="connsiteY34" fmla="*/ 21431 h 1421606"/>
                <a:gd name="connsiteX35" fmla="*/ 757237 w 1050131"/>
                <a:gd name="connsiteY35" fmla="*/ 38100 h 1421606"/>
                <a:gd name="connsiteX36" fmla="*/ 819150 w 1050131"/>
                <a:gd name="connsiteY36" fmla="*/ 64294 h 1421606"/>
                <a:gd name="connsiteX37" fmla="*/ 873919 w 1050131"/>
                <a:gd name="connsiteY37" fmla="*/ 90488 h 1421606"/>
                <a:gd name="connsiteX38" fmla="*/ 909637 w 1050131"/>
                <a:gd name="connsiteY38" fmla="*/ 111919 h 1421606"/>
                <a:gd name="connsiteX39" fmla="*/ 945356 w 1050131"/>
                <a:gd name="connsiteY39" fmla="*/ 138113 h 1421606"/>
                <a:gd name="connsiteX40" fmla="*/ 981075 w 1050131"/>
                <a:gd name="connsiteY40" fmla="*/ 171450 h 1421606"/>
                <a:gd name="connsiteX41" fmla="*/ 1004887 w 1050131"/>
                <a:gd name="connsiteY41" fmla="*/ 197644 h 1421606"/>
                <a:gd name="connsiteX42" fmla="*/ 1023937 w 1050131"/>
                <a:gd name="connsiteY42" fmla="*/ 228600 h 1421606"/>
                <a:gd name="connsiteX43" fmla="*/ 1040606 w 1050131"/>
                <a:gd name="connsiteY43" fmla="*/ 266700 h 1421606"/>
                <a:gd name="connsiteX44" fmla="*/ 1047750 w 1050131"/>
                <a:gd name="connsiteY44" fmla="*/ 295275 h 1421606"/>
                <a:gd name="connsiteX45" fmla="*/ 1050131 w 1050131"/>
                <a:gd name="connsiteY45" fmla="*/ 323850 h 1421606"/>
                <a:gd name="connsiteX46" fmla="*/ 1042987 w 1050131"/>
                <a:gd name="connsiteY46" fmla="*/ 342900 h 1421606"/>
                <a:gd name="connsiteX47" fmla="*/ 1012031 w 1050131"/>
                <a:gd name="connsiteY47" fmla="*/ 371475 h 1421606"/>
                <a:gd name="connsiteX48" fmla="*/ 945356 w 1050131"/>
                <a:gd name="connsiteY48" fmla="*/ 428625 h 1421606"/>
                <a:gd name="connsiteX49" fmla="*/ 895350 w 1050131"/>
                <a:gd name="connsiteY49" fmla="*/ 469106 h 1421606"/>
                <a:gd name="connsiteX50" fmla="*/ 852487 w 1050131"/>
                <a:gd name="connsiteY50" fmla="*/ 526256 h 1421606"/>
                <a:gd name="connsiteX51" fmla="*/ 709612 w 1050131"/>
                <a:gd name="connsiteY51" fmla="*/ 709613 h 1421606"/>
                <a:gd name="connsiteX52" fmla="*/ 550069 w 1050131"/>
                <a:gd name="connsiteY52" fmla="*/ 912019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0131" h="1421606">
                  <a:moveTo>
                    <a:pt x="550069" y="912019"/>
                  </a:moveTo>
                  <a:lnTo>
                    <a:pt x="390525" y="1112044"/>
                  </a:lnTo>
                  <a:lnTo>
                    <a:pt x="228600" y="1312069"/>
                  </a:lnTo>
                  <a:lnTo>
                    <a:pt x="128587" y="1421606"/>
                  </a:lnTo>
                  <a:lnTo>
                    <a:pt x="2381" y="1397794"/>
                  </a:lnTo>
                  <a:lnTo>
                    <a:pt x="0" y="1378744"/>
                  </a:lnTo>
                  <a:lnTo>
                    <a:pt x="2381" y="1366838"/>
                  </a:lnTo>
                  <a:lnTo>
                    <a:pt x="21431" y="1345406"/>
                  </a:lnTo>
                  <a:lnTo>
                    <a:pt x="61912" y="1307306"/>
                  </a:lnTo>
                  <a:lnTo>
                    <a:pt x="121444" y="1235869"/>
                  </a:lnTo>
                  <a:lnTo>
                    <a:pt x="166687" y="1181100"/>
                  </a:lnTo>
                  <a:lnTo>
                    <a:pt x="221456" y="1107281"/>
                  </a:lnTo>
                  <a:lnTo>
                    <a:pt x="278606" y="1026319"/>
                  </a:lnTo>
                  <a:lnTo>
                    <a:pt x="345281" y="928688"/>
                  </a:lnTo>
                  <a:lnTo>
                    <a:pt x="419100" y="814388"/>
                  </a:lnTo>
                  <a:lnTo>
                    <a:pt x="471487" y="721519"/>
                  </a:lnTo>
                  <a:lnTo>
                    <a:pt x="533400" y="611981"/>
                  </a:lnTo>
                  <a:lnTo>
                    <a:pt x="614362" y="450056"/>
                  </a:lnTo>
                  <a:lnTo>
                    <a:pt x="647700" y="366713"/>
                  </a:lnTo>
                  <a:lnTo>
                    <a:pt x="661987" y="319088"/>
                  </a:lnTo>
                  <a:lnTo>
                    <a:pt x="669131" y="278606"/>
                  </a:lnTo>
                  <a:lnTo>
                    <a:pt x="669131" y="254794"/>
                  </a:lnTo>
                  <a:lnTo>
                    <a:pt x="664369" y="219075"/>
                  </a:lnTo>
                  <a:lnTo>
                    <a:pt x="652462" y="178594"/>
                  </a:lnTo>
                  <a:lnTo>
                    <a:pt x="638175" y="142875"/>
                  </a:lnTo>
                  <a:lnTo>
                    <a:pt x="621506" y="114300"/>
                  </a:lnTo>
                  <a:lnTo>
                    <a:pt x="597694" y="88106"/>
                  </a:lnTo>
                  <a:lnTo>
                    <a:pt x="566737" y="57150"/>
                  </a:lnTo>
                  <a:lnTo>
                    <a:pt x="550069" y="40481"/>
                  </a:lnTo>
                  <a:lnTo>
                    <a:pt x="545306" y="23813"/>
                  </a:lnTo>
                  <a:lnTo>
                    <a:pt x="545306" y="9525"/>
                  </a:lnTo>
                  <a:lnTo>
                    <a:pt x="557212" y="0"/>
                  </a:lnTo>
                  <a:lnTo>
                    <a:pt x="590550" y="2381"/>
                  </a:lnTo>
                  <a:lnTo>
                    <a:pt x="628650" y="7144"/>
                  </a:lnTo>
                  <a:lnTo>
                    <a:pt x="690562" y="21431"/>
                  </a:lnTo>
                  <a:lnTo>
                    <a:pt x="757237" y="38100"/>
                  </a:lnTo>
                  <a:lnTo>
                    <a:pt x="819150" y="64294"/>
                  </a:lnTo>
                  <a:lnTo>
                    <a:pt x="873919" y="90488"/>
                  </a:lnTo>
                  <a:lnTo>
                    <a:pt x="909637" y="111919"/>
                  </a:lnTo>
                  <a:lnTo>
                    <a:pt x="945356" y="138113"/>
                  </a:lnTo>
                  <a:lnTo>
                    <a:pt x="981075" y="171450"/>
                  </a:lnTo>
                  <a:lnTo>
                    <a:pt x="1004887" y="197644"/>
                  </a:lnTo>
                  <a:lnTo>
                    <a:pt x="1023937" y="228600"/>
                  </a:lnTo>
                  <a:lnTo>
                    <a:pt x="1040606" y="266700"/>
                  </a:lnTo>
                  <a:lnTo>
                    <a:pt x="1047750" y="295275"/>
                  </a:lnTo>
                  <a:lnTo>
                    <a:pt x="1050131" y="323850"/>
                  </a:lnTo>
                  <a:lnTo>
                    <a:pt x="1042987" y="342900"/>
                  </a:lnTo>
                  <a:lnTo>
                    <a:pt x="1012031" y="371475"/>
                  </a:lnTo>
                  <a:lnTo>
                    <a:pt x="945356" y="428625"/>
                  </a:lnTo>
                  <a:lnTo>
                    <a:pt x="895350" y="469106"/>
                  </a:lnTo>
                  <a:lnTo>
                    <a:pt x="852487" y="526256"/>
                  </a:lnTo>
                  <a:lnTo>
                    <a:pt x="709612" y="709613"/>
                  </a:lnTo>
                  <a:lnTo>
                    <a:pt x="550069" y="9120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5618AF47-5470-48C9-AD2F-92E9532ADE69}"/>
                </a:ext>
              </a:extLst>
            </p:cNvPr>
            <p:cNvSpPr/>
            <p:nvPr/>
          </p:nvSpPr>
          <p:spPr>
            <a:xfrm>
              <a:off x="6675438" y="1887539"/>
              <a:ext cx="1344612" cy="803275"/>
            </a:xfrm>
            <a:custGeom>
              <a:avLst/>
              <a:gdLst>
                <a:gd name="connsiteX0" fmla="*/ 497681 w 1345406"/>
                <a:gd name="connsiteY0" fmla="*/ 516732 h 802482"/>
                <a:gd name="connsiteX1" fmla="*/ 600075 w 1345406"/>
                <a:gd name="connsiteY1" fmla="*/ 461963 h 802482"/>
                <a:gd name="connsiteX2" fmla="*/ 681037 w 1345406"/>
                <a:gd name="connsiteY2" fmla="*/ 414338 h 802482"/>
                <a:gd name="connsiteX3" fmla="*/ 785812 w 1345406"/>
                <a:gd name="connsiteY3" fmla="*/ 350044 h 802482"/>
                <a:gd name="connsiteX4" fmla="*/ 900112 w 1345406"/>
                <a:gd name="connsiteY4" fmla="*/ 269082 h 802482"/>
                <a:gd name="connsiteX5" fmla="*/ 950119 w 1345406"/>
                <a:gd name="connsiteY5" fmla="*/ 230982 h 802482"/>
                <a:gd name="connsiteX6" fmla="*/ 954881 w 1345406"/>
                <a:gd name="connsiteY6" fmla="*/ 221457 h 802482"/>
                <a:gd name="connsiteX7" fmla="*/ 957262 w 1345406"/>
                <a:gd name="connsiteY7" fmla="*/ 192882 h 802482"/>
                <a:gd name="connsiteX8" fmla="*/ 957262 w 1345406"/>
                <a:gd name="connsiteY8" fmla="*/ 169069 h 802482"/>
                <a:gd name="connsiteX9" fmla="*/ 952500 w 1345406"/>
                <a:gd name="connsiteY9" fmla="*/ 142875 h 802482"/>
                <a:gd name="connsiteX10" fmla="*/ 938212 w 1345406"/>
                <a:gd name="connsiteY10" fmla="*/ 114300 h 802482"/>
                <a:gd name="connsiteX11" fmla="*/ 916781 w 1345406"/>
                <a:gd name="connsiteY11" fmla="*/ 80963 h 802482"/>
                <a:gd name="connsiteX12" fmla="*/ 897731 w 1345406"/>
                <a:gd name="connsiteY12" fmla="*/ 57150 h 802482"/>
                <a:gd name="connsiteX13" fmla="*/ 881062 w 1345406"/>
                <a:gd name="connsiteY13" fmla="*/ 38100 h 802482"/>
                <a:gd name="connsiteX14" fmla="*/ 873919 w 1345406"/>
                <a:gd name="connsiteY14" fmla="*/ 23813 h 802482"/>
                <a:gd name="connsiteX15" fmla="*/ 876300 w 1345406"/>
                <a:gd name="connsiteY15" fmla="*/ 11907 h 802482"/>
                <a:gd name="connsiteX16" fmla="*/ 902494 w 1345406"/>
                <a:gd name="connsiteY16" fmla="*/ 2382 h 802482"/>
                <a:gd name="connsiteX17" fmla="*/ 952500 w 1345406"/>
                <a:gd name="connsiteY17" fmla="*/ 0 h 802482"/>
                <a:gd name="connsiteX18" fmla="*/ 1031081 w 1345406"/>
                <a:gd name="connsiteY18" fmla="*/ 11907 h 802482"/>
                <a:gd name="connsiteX19" fmla="*/ 1078706 w 1345406"/>
                <a:gd name="connsiteY19" fmla="*/ 26194 h 802482"/>
                <a:gd name="connsiteX20" fmla="*/ 1112044 w 1345406"/>
                <a:gd name="connsiteY20" fmla="*/ 40482 h 802482"/>
                <a:gd name="connsiteX21" fmla="*/ 1143000 w 1345406"/>
                <a:gd name="connsiteY21" fmla="*/ 59532 h 802482"/>
                <a:gd name="connsiteX22" fmla="*/ 1173956 w 1345406"/>
                <a:gd name="connsiteY22" fmla="*/ 80963 h 802482"/>
                <a:gd name="connsiteX23" fmla="*/ 1197769 w 1345406"/>
                <a:gd name="connsiteY23" fmla="*/ 102394 h 802482"/>
                <a:gd name="connsiteX24" fmla="*/ 1216819 w 1345406"/>
                <a:gd name="connsiteY24" fmla="*/ 121444 h 802482"/>
                <a:gd name="connsiteX25" fmla="*/ 1254919 w 1345406"/>
                <a:gd name="connsiteY25" fmla="*/ 169069 h 802482"/>
                <a:gd name="connsiteX26" fmla="*/ 1276350 w 1345406"/>
                <a:gd name="connsiteY26" fmla="*/ 200025 h 802482"/>
                <a:gd name="connsiteX27" fmla="*/ 1307306 w 1345406"/>
                <a:gd name="connsiteY27" fmla="*/ 250032 h 802482"/>
                <a:gd name="connsiteX28" fmla="*/ 1335881 w 1345406"/>
                <a:gd name="connsiteY28" fmla="*/ 311944 h 802482"/>
                <a:gd name="connsiteX29" fmla="*/ 1343025 w 1345406"/>
                <a:gd name="connsiteY29" fmla="*/ 333375 h 802482"/>
                <a:gd name="connsiteX30" fmla="*/ 1345406 w 1345406"/>
                <a:gd name="connsiteY30" fmla="*/ 347663 h 802482"/>
                <a:gd name="connsiteX31" fmla="*/ 1340644 w 1345406"/>
                <a:gd name="connsiteY31" fmla="*/ 366713 h 802482"/>
                <a:gd name="connsiteX32" fmla="*/ 1333500 w 1345406"/>
                <a:gd name="connsiteY32" fmla="*/ 381000 h 802482"/>
                <a:gd name="connsiteX33" fmla="*/ 1307306 w 1345406"/>
                <a:gd name="connsiteY33" fmla="*/ 395288 h 802482"/>
                <a:gd name="connsiteX34" fmla="*/ 1266825 w 1345406"/>
                <a:gd name="connsiteY34" fmla="*/ 402432 h 802482"/>
                <a:gd name="connsiteX35" fmla="*/ 1228725 w 1345406"/>
                <a:gd name="connsiteY35" fmla="*/ 402432 h 802482"/>
                <a:gd name="connsiteX36" fmla="*/ 1162050 w 1345406"/>
                <a:gd name="connsiteY36" fmla="*/ 428625 h 802482"/>
                <a:gd name="connsiteX37" fmla="*/ 964406 w 1345406"/>
                <a:gd name="connsiteY37" fmla="*/ 507207 h 802482"/>
                <a:gd name="connsiteX38" fmla="*/ 735806 w 1345406"/>
                <a:gd name="connsiteY38" fmla="*/ 597694 h 802482"/>
                <a:gd name="connsiteX39" fmla="*/ 647700 w 1345406"/>
                <a:gd name="connsiteY39" fmla="*/ 631032 h 802482"/>
                <a:gd name="connsiteX40" fmla="*/ 545306 w 1345406"/>
                <a:gd name="connsiteY40" fmla="*/ 666750 h 802482"/>
                <a:gd name="connsiteX41" fmla="*/ 423862 w 1345406"/>
                <a:gd name="connsiteY41" fmla="*/ 704850 h 802482"/>
                <a:gd name="connsiteX42" fmla="*/ 271462 w 1345406"/>
                <a:gd name="connsiteY42" fmla="*/ 740569 h 802482"/>
                <a:gd name="connsiteX43" fmla="*/ 128587 w 1345406"/>
                <a:gd name="connsiteY43" fmla="*/ 773907 h 802482"/>
                <a:gd name="connsiteX44" fmla="*/ 0 w 1345406"/>
                <a:gd name="connsiteY44" fmla="*/ 802482 h 802482"/>
                <a:gd name="connsiteX45" fmla="*/ 2381 w 1345406"/>
                <a:gd name="connsiteY45" fmla="*/ 731044 h 802482"/>
                <a:gd name="connsiteX46" fmla="*/ 195262 w 1345406"/>
                <a:gd name="connsiteY46" fmla="*/ 654844 h 802482"/>
                <a:gd name="connsiteX47" fmla="*/ 352425 w 1345406"/>
                <a:gd name="connsiteY47" fmla="*/ 585788 h 802482"/>
                <a:gd name="connsiteX48" fmla="*/ 497681 w 1345406"/>
                <a:gd name="connsiteY48" fmla="*/ 516732 h 80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45406" h="802482">
                  <a:moveTo>
                    <a:pt x="497681" y="516732"/>
                  </a:moveTo>
                  <a:lnTo>
                    <a:pt x="600075" y="461963"/>
                  </a:lnTo>
                  <a:lnTo>
                    <a:pt x="681037" y="414338"/>
                  </a:lnTo>
                  <a:lnTo>
                    <a:pt x="785812" y="350044"/>
                  </a:lnTo>
                  <a:lnTo>
                    <a:pt x="900112" y="269082"/>
                  </a:lnTo>
                  <a:lnTo>
                    <a:pt x="950119" y="230982"/>
                  </a:lnTo>
                  <a:lnTo>
                    <a:pt x="954881" y="221457"/>
                  </a:lnTo>
                  <a:lnTo>
                    <a:pt x="957262" y="192882"/>
                  </a:lnTo>
                  <a:lnTo>
                    <a:pt x="957262" y="169069"/>
                  </a:lnTo>
                  <a:lnTo>
                    <a:pt x="952500" y="142875"/>
                  </a:lnTo>
                  <a:lnTo>
                    <a:pt x="938212" y="114300"/>
                  </a:lnTo>
                  <a:lnTo>
                    <a:pt x="916781" y="80963"/>
                  </a:lnTo>
                  <a:lnTo>
                    <a:pt x="897731" y="57150"/>
                  </a:lnTo>
                  <a:lnTo>
                    <a:pt x="881062" y="38100"/>
                  </a:lnTo>
                  <a:lnTo>
                    <a:pt x="873919" y="23813"/>
                  </a:lnTo>
                  <a:lnTo>
                    <a:pt x="876300" y="11907"/>
                  </a:lnTo>
                  <a:lnTo>
                    <a:pt x="902494" y="2382"/>
                  </a:lnTo>
                  <a:lnTo>
                    <a:pt x="952500" y="0"/>
                  </a:lnTo>
                  <a:lnTo>
                    <a:pt x="1031081" y="11907"/>
                  </a:lnTo>
                  <a:lnTo>
                    <a:pt x="1078706" y="26194"/>
                  </a:lnTo>
                  <a:lnTo>
                    <a:pt x="1112044" y="40482"/>
                  </a:lnTo>
                  <a:lnTo>
                    <a:pt x="1143000" y="59532"/>
                  </a:lnTo>
                  <a:lnTo>
                    <a:pt x="1173956" y="80963"/>
                  </a:lnTo>
                  <a:lnTo>
                    <a:pt x="1197769" y="102394"/>
                  </a:lnTo>
                  <a:lnTo>
                    <a:pt x="1216819" y="121444"/>
                  </a:lnTo>
                  <a:lnTo>
                    <a:pt x="1254919" y="169069"/>
                  </a:lnTo>
                  <a:lnTo>
                    <a:pt x="1276350" y="200025"/>
                  </a:lnTo>
                  <a:lnTo>
                    <a:pt x="1307306" y="250032"/>
                  </a:lnTo>
                  <a:lnTo>
                    <a:pt x="1335881" y="311944"/>
                  </a:lnTo>
                  <a:lnTo>
                    <a:pt x="1343025" y="333375"/>
                  </a:lnTo>
                  <a:lnTo>
                    <a:pt x="1345406" y="347663"/>
                  </a:lnTo>
                  <a:lnTo>
                    <a:pt x="1340644" y="366713"/>
                  </a:lnTo>
                  <a:lnTo>
                    <a:pt x="1333500" y="381000"/>
                  </a:lnTo>
                  <a:lnTo>
                    <a:pt x="1307306" y="395288"/>
                  </a:lnTo>
                  <a:lnTo>
                    <a:pt x="1266825" y="402432"/>
                  </a:lnTo>
                  <a:lnTo>
                    <a:pt x="1228725" y="402432"/>
                  </a:lnTo>
                  <a:lnTo>
                    <a:pt x="1162050" y="428625"/>
                  </a:lnTo>
                  <a:lnTo>
                    <a:pt x="964406" y="507207"/>
                  </a:lnTo>
                  <a:lnTo>
                    <a:pt x="735806" y="597694"/>
                  </a:lnTo>
                  <a:lnTo>
                    <a:pt x="647700" y="631032"/>
                  </a:lnTo>
                  <a:lnTo>
                    <a:pt x="545306" y="666750"/>
                  </a:lnTo>
                  <a:lnTo>
                    <a:pt x="423862" y="704850"/>
                  </a:lnTo>
                  <a:lnTo>
                    <a:pt x="271462" y="740569"/>
                  </a:lnTo>
                  <a:lnTo>
                    <a:pt x="128587" y="773907"/>
                  </a:lnTo>
                  <a:lnTo>
                    <a:pt x="0" y="802482"/>
                  </a:lnTo>
                  <a:cubicBezTo>
                    <a:pt x="794" y="778669"/>
                    <a:pt x="1587" y="754857"/>
                    <a:pt x="2381" y="731044"/>
                  </a:cubicBezTo>
                  <a:lnTo>
                    <a:pt x="195262" y="654844"/>
                  </a:lnTo>
                  <a:lnTo>
                    <a:pt x="352425" y="585788"/>
                  </a:lnTo>
                  <a:lnTo>
                    <a:pt x="497681" y="51673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7726B695-3E83-47E7-A331-974E1B504CFA}"/>
                </a:ext>
              </a:extLst>
            </p:cNvPr>
            <p:cNvSpPr/>
            <p:nvPr/>
          </p:nvSpPr>
          <p:spPr>
            <a:xfrm>
              <a:off x="4105275" y="2319338"/>
              <a:ext cx="1716088" cy="622300"/>
            </a:xfrm>
            <a:custGeom>
              <a:avLst/>
              <a:gdLst>
                <a:gd name="connsiteX0" fmla="*/ 588169 w 1716881"/>
                <a:gd name="connsiteY0" fmla="*/ 266700 h 621506"/>
                <a:gd name="connsiteX1" fmla="*/ 511969 w 1716881"/>
                <a:gd name="connsiteY1" fmla="*/ 280987 h 621506"/>
                <a:gd name="connsiteX2" fmla="*/ 421481 w 1716881"/>
                <a:gd name="connsiteY2" fmla="*/ 297656 h 621506"/>
                <a:gd name="connsiteX3" fmla="*/ 311944 w 1716881"/>
                <a:gd name="connsiteY3" fmla="*/ 314325 h 621506"/>
                <a:gd name="connsiteX4" fmla="*/ 238125 w 1716881"/>
                <a:gd name="connsiteY4" fmla="*/ 326231 h 621506"/>
                <a:gd name="connsiteX5" fmla="*/ 169069 w 1716881"/>
                <a:gd name="connsiteY5" fmla="*/ 333375 h 621506"/>
                <a:gd name="connsiteX6" fmla="*/ 30956 w 1716881"/>
                <a:gd name="connsiteY6" fmla="*/ 321468 h 621506"/>
                <a:gd name="connsiteX7" fmla="*/ 2381 w 1716881"/>
                <a:gd name="connsiteY7" fmla="*/ 354806 h 621506"/>
                <a:gd name="connsiteX8" fmla="*/ 0 w 1716881"/>
                <a:gd name="connsiteY8" fmla="*/ 366712 h 621506"/>
                <a:gd name="connsiteX9" fmla="*/ 0 w 1716881"/>
                <a:gd name="connsiteY9" fmla="*/ 383381 h 621506"/>
                <a:gd name="connsiteX10" fmla="*/ 4763 w 1716881"/>
                <a:gd name="connsiteY10" fmla="*/ 414337 h 621506"/>
                <a:gd name="connsiteX11" fmla="*/ 19050 w 1716881"/>
                <a:gd name="connsiteY11" fmla="*/ 461962 h 621506"/>
                <a:gd name="connsiteX12" fmla="*/ 35719 w 1716881"/>
                <a:gd name="connsiteY12" fmla="*/ 500062 h 621506"/>
                <a:gd name="connsiteX13" fmla="*/ 61913 w 1716881"/>
                <a:gd name="connsiteY13" fmla="*/ 547687 h 621506"/>
                <a:gd name="connsiteX14" fmla="*/ 80963 w 1716881"/>
                <a:gd name="connsiteY14" fmla="*/ 564356 h 621506"/>
                <a:gd name="connsiteX15" fmla="*/ 100013 w 1716881"/>
                <a:gd name="connsiteY15" fmla="*/ 573881 h 621506"/>
                <a:gd name="connsiteX16" fmla="*/ 145256 w 1716881"/>
                <a:gd name="connsiteY16" fmla="*/ 595312 h 621506"/>
                <a:gd name="connsiteX17" fmla="*/ 185738 w 1716881"/>
                <a:gd name="connsiteY17" fmla="*/ 609600 h 621506"/>
                <a:gd name="connsiteX18" fmla="*/ 209550 w 1716881"/>
                <a:gd name="connsiteY18" fmla="*/ 616743 h 621506"/>
                <a:gd name="connsiteX19" fmla="*/ 240506 w 1716881"/>
                <a:gd name="connsiteY19" fmla="*/ 621506 h 621506"/>
                <a:gd name="connsiteX20" fmla="*/ 269081 w 1716881"/>
                <a:gd name="connsiteY20" fmla="*/ 614362 h 621506"/>
                <a:gd name="connsiteX21" fmla="*/ 309563 w 1716881"/>
                <a:gd name="connsiteY21" fmla="*/ 595312 h 621506"/>
                <a:gd name="connsiteX22" fmla="*/ 357188 w 1716881"/>
                <a:gd name="connsiteY22" fmla="*/ 561975 h 621506"/>
                <a:gd name="connsiteX23" fmla="*/ 400050 w 1716881"/>
                <a:gd name="connsiteY23" fmla="*/ 531018 h 621506"/>
                <a:gd name="connsiteX24" fmla="*/ 554831 w 1716881"/>
                <a:gd name="connsiteY24" fmla="*/ 478631 h 621506"/>
                <a:gd name="connsiteX25" fmla="*/ 845344 w 1716881"/>
                <a:gd name="connsiteY25" fmla="*/ 381000 h 621506"/>
                <a:gd name="connsiteX26" fmla="*/ 1197769 w 1716881"/>
                <a:gd name="connsiteY26" fmla="*/ 264318 h 621506"/>
                <a:gd name="connsiteX27" fmla="*/ 1490663 w 1716881"/>
                <a:gd name="connsiteY27" fmla="*/ 166687 h 621506"/>
                <a:gd name="connsiteX28" fmla="*/ 1716881 w 1716881"/>
                <a:gd name="connsiteY28" fmla="*/ 92868 h 621506"/>
                <a:gd name="connsiteX29" fmla="*/ 1669256 w 1716881"/>
                <a:gd name="connsiteY29" fmla="*/ 0 h 621506"/>
                <a:gd name="connsiteX30" fmla="*/ 1516856 w 1716881"/>
                <a:gd name="connsiteY30" fmla="*/ 42862 h 621506"/>
                <a:gd name="connsiteX31" fmla="*/ 1309688 w 1716881"/>
                <a:gd name="connsiteY31" fmla="*/ 100012 h 621506"/>
                <a:gd name="connsiteX32" fmla="*/ 1033463 w 1716881"/>
                <a:gd name="connsiteY32" fmla="*/ 169068 h 621506"/>
                <a:gd name="connsiteX33" fmla="*/ 842963 w 1716881"/>
                <a:gd name="connsiteY33" fmla="*/ 211931 h 621506"/>
                <a:gd name="connsiteX34" fmla="*/ 645319 w 1716881"/>
                <a:gd name="connsiteY34" fmla="*/ 254793 h 621506"/>
                <a:gd name="connsiteX35" fmla="*/ 588169 w 1716881"/>
                <a:gd name="connsiteY35" fmla="*/ 2667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6881" h="621506">
                  <a:moveTo>
                    <a:pt x="588169" y="266700"/>
                  </a:moveTo>
                  <a:lnTo>
                    <a:pt x="511969" y="280987"/>
                  </a:lnTo>
                  <a:lnTo>
                    <a:pt x="421481" y="297656"/>
                  </a:lnTo>
                  <a:lnTo>
                    <a:pt x="311944" y="314325"/>
                  </a:lnTo>
                  <a:lnTo>
                    <a:pt x="238125" y="326231"/>
                  </a:lnTo>
                  <a:lnTo>
                    <a:pt x="169069" y="333375"/>
                  </a:lnTo>
                  <a:lnTo>
                    <a:pt x="30956" y="321468"/>
                  </a:lnTo>
                  <a:lnTo>
                    <a:pt x="2381" y="354806"/>
                  </a:lnTo>
                  <a:lnTo>
                    <a:pt x="0" y="366712"/>
                  </a:lnTo>
                  <a:lnTo>
                    <a:pt x="0" y="383381"/>
                  </a:lnTo>
                  <a:lnTo>
                    <a:pt x="4763" y="414337"/>
                  </a:lnTo>
                  <a:lnTo>
                    <a:pt x="19050" y="461962"/>
                  </a:lnTo>
                  <a:lnTo>
                    <a:pt x="35719" y="500062"/>
                  </a:lnTo>
                  <a:lnTo>
                    <a:pt x="61913" y="547687"/>
                  </a:lnTo>
                  <a:lnTo>
                    <a:pt x="80963" y="564356"/>
                  </a:lnTo>
                  <a:lnTo>
                    <a:pt x="100013" y="573881"/>
                  </a:lnTo>
                  <a:lnTo>
                    <a:pt x="145256" y="595312"/>
                  </a:lnTo>
                  <a:lnTo>
                    <a:pt x="185738" y="609600"/>
                  </a:lnTo>
                  <a:lnTo>
                    <a:pt x="209550" y="616743"/>
                  </a:lnTo>
                  <a:lnTo>
                    <a:pt x="240506" y="621506"/>
                  </a:lnTo>
                  <a:lnTo>
                    <a:pt x="269081" y="614362"/>
                  </a:lnTo>
                  <a:lnTo>
                    <a:pt x="309563" y="595312"/>
                  </a:lnTo>
                  <a:lnTo>
                    <a:pt x="357188" y="561975"/>
                  </a:lnTo>
                  <a:lnTo>
                    <a:pt x="400050" y="531018"/>
                  </a:lnTo>
                  <a:lnTo>
                    <a:pt x="554831" y="478631"/>
                  </a:lnTo>
                  <a:lnTo>
                    <a:pt x="845344" y="381000"/>
                  </a:lnTo>
                  <a:lnTo>
                    <a:pt x="1197769" y="264318"/>
                  </a:lnTo>
                  <a:lnTo>
                    <a:pt x="1490663" y="166687"/>
                  </a:lnTo>
                  <a:lnTo>
                    <a:pt x="1716881" y="92868"/>
                  </a:lnTo>
                  <a:lnTo>
                    <a:pt x="1669256" y="0"/>
                  </a:lnTo>
                  <a:lnTo>
                    <a:pt x="1516856" y="42862"/>
                  </a:lnTo>
                  <a:lnTo>
                    <a:pt x="1309688" y="100012"/>
                  </a:lnTo>
                  <a:lnTo>
                    <a:pt x="1033463" y="169068"/>
                  </a:lnTo>
                  <a:lnTo>
                    <a:pt x="842963" y="211931"/>
                  </a:lnTo>
                  <a:lnTo>
                    <a:pt x="645319" y="254793"/>
                  </a:lnTo>
                  <a:lnTo>
                    <a:pt x="588169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AFFD2F34-D92A-4CC3-B802-808D76F60F9A}"/>
                </a:ext>
              </a:extLst>
            </p:cNvPr>
            <p:cNvSpPr/>
            <p:nvPr/>
          </p:nvSpPr>
          <p:spPr>
            <a:xfrm>
              <a:off x="5314951" y="1897064"/>
              <a:ext cx="752475" cy="942975"/>
            </a:xfrm>
            <a:custGeom>
              <a:avLst/>
              <a:gdLst>
                <a:gd name="connsiteX0" fmla="*/ 250031 w 752475"/>
                <a:gd name="connsiteY0" fmla="*/ 335757 h 942975"/>
                <a:gd name="connsiteX1" fmla="*/ 285750 w 752475"/>
                <a:gd name="connsiteY1" fmla="*/ 385763 h 942975"/>
                <a:gd name="connsiteX2" fmla="*/ 311944 w 752475"/>
                <a:gd name="connsiteY2" fmla="*/ 428625 h 942975"/>
                <a:gd name="connsiteX3" fmla="*/ 335756 w 752475"/>
                <a:gd name="connsiteY3" fmla="*/ 473869 h 942975"/>
                <a:gd name="connsiteX4" fmla="*/ 390525 w 752475"/>
                <a:gd name="connsiteY4" fmla="*/ 545307 h 942975"/>
                <a:gd name="connsiteX5" fmla="*/ 421481 w 752475"/>
                <a:gd name="connsiteY5" fmla="*/ 597694 h 942975"/>
                <a:gd name="connsiteX6" fmla="*/ 459581 w 752475"/>
                <a:gd name="connsiteY6" fmla="*/ 664369 h 942975"/>
                <a:gd name="connsiteX7" fmla="*/ 490538 w 752475"/>
                <a:gd name="connsiteY7" fmla="*/ 726282 h 942975"/>
                <a:gd name="connsiteX8" fmla="*/ 511969 w 752475"/>
                <a:gd name="connsiteY8" fmla="*/ 773907 h 942975"/>
                <a:gd name="connsiteX9" fmla="*/ 540544 w 752475"/>
                <a:gd name="connsiteY9" fmla="*/ 838200 h 942975"/>
                <a:gd name="connsiteX10" fmla="*/ 559594 w 752475"/>
                <a:gd name="connsiteY10" fmla="*/ 878682 h 942975"/>
                <a:gd name="connsiteX11" fmla="*/ 573881 w 752475"/>
                <a:gd name="connsiteY11" fmla="*/ 902494 h 942975"/>
                <a:gd name="connsiteX12" fmla="*/ 588169 w 752475"/>
                <a:gd name="connsiteY12" fmla="*/ 919163 h 942975"/>
                <a:gd name="connsiteX13" fmla="*/ 600075 w 752475"/>
                <a:gd name="connsiteY13" fmla="*/ 928688 h 942975"/>
                <a:gd name="connsiteX14" fmla="*/ 616744 w 752475"/>
                <a:gd name="connsiteY14" fmla="*/ 938213 h 942975"/>
                <a:gd name="connsiteX15" fmla="*/ 642938 w 752475"/>
                <a:gd name="connsiteY15" fmla="*/ 942975 h 942975"/>
                <a:gd name="connsiteX16" fmla="*/ 681038 w 752475"/>
                <a:gd name="connsiteY16" fmla="*/ 931069 h 942975"/>
                <a:gd name="connsiteX17" fmla="*/ 709613 w 752475"/>
                <a:gd name="connsiteY17" fmla="*/ 914400 h 942975"/>
                <a:gd name="connsiteX18" fmla="*/ 731044 w 752475"/>
                <a:gd name="connsiteY18" fmla="*/ 895350 h 942975"/>
                <a:gd name="connsiteX19" fmla="*/ 740569 w 752475"/>
                <a:gd name="connsiteY19" fmla="*/ 873919 h 942975"/>
                <a:gd name="connsiteX20" fmla="*/ 750094 w 752475"/>
                <a:gd name="connsiteY20" fmla="*/ 840582 h 942975"/>
                <a:gd name="connsiteX21" fmla="*/ 752475 w 752475"/>
                <a:gd name="connsiteY21" fmla="*/ 802482 h 942975"/>
                <a:gd name="connsiteX22" fmla="*/ 752475 w 752475"/>
                <a:gd name="connsiteY22" fmla="*/ 745332 h 942975"/>
                <a:gd name="connsiteX23" fmla="*/ 747713 w 752475"/>
                <a:gd name="connsiteY23" fmla="*/ 685800 h 942975"/>
                <a:gd name="connsiteX24" fmla="*/ 740569 w 752475"/>
                <a:gd name="connsiteY24" fmla="*/ 623888 h 942975"/>
                <a:gd name="connsiteX25" fmla="*/ 719138 w 752475"/>
                <a:gd name="connsiteY25" fmla="*/ 535782 h 942975"/>
                <a:gd name="connsiteX26" fmla="*/ 688181 w 752475"/>
                <a:gd name="connsiteY26" fmla="*/ 459582 h 942975"/>
                <a:gd name="connsiteX27" fmla="*/ 666750 w 752475"/>
                <a:gd name="connsiteY27" fmla="*/ 423863 h 942975"/>
                <a:gd name="connsiteX28" fmla="*/ 638175 w 752475"/>
                <a:gd name="connsiteY28" fmla="*/ 376238 h 942975"/>
                <a:gd name="connsiteX29" fmla="*/ 607219 w 752475"/>
                <a:gd name="connsiteY29" fmla="*/ 340519 h 942975"/>
                <a:gd name="connsiteX30" fmla="*/ 581025 w 752475"/>
                <a:gd name="connsiteY30" fmla="*/ 311944 h 942975"/>
                <a:gd name="connsiteX31" fmla="*/ 542925 w 752475"/>
                <a:gd name="connsiteY31" fmla="*/ 278607 h 942975"/>
                <a:gd name="connsiteX32" fmla="*/ 473869 w 752475"/>
                <a:gd name="connsiteY32" fmla="*/ 230982 h 942975"/>
                <a:gd name="connsiteX33" fmla="*/ 361950 w 752475"/>
                <a:gd name="connsiteY33" fmla="*/ 161925 h 942975"/>
                <a:gd name="connsiteX34" fmla="*/ 252413 w 752475"/>
                <a:gd name="connsiteY34" fmla="*/ 104775 h 942975"/>
                <a:gd name="connsiteX35" fmla="*/ 111919 w 752475"/>
                <a:gd name="connsiteY35" fmla="*/ 35719 h 942975"/>
                <a:gd name="connsiteX36" fmla="*/ 61913 w 752475"/>
                <a:gd name="connsiteY36" fmla="*/ 14288 h 942975"/>
                <a:gd name="connsiteX37" fmla="*/ 26194 w 752475"/>
                <a:gd name="connsiteY37" fmla="*/ 0 h 942975"/>
                <a:gd name="connsiteX38" fmla="*/ 7144 w 752475"/>
                <a:gd name="connsiteY38" fmla="*/ 0 h 942975"/>
                <a:gd name="connsiteX39" fmla="*/ 0 w 752475"/>
                <a:gd name="connsiteY39" fmla="*/ 9525 h 942975"/>
                <a:gd name="connsiteX40" fmla="*/ 2381 w 752475"/>
                <a:gd name="connsiteY40" fmla="*/ 30957 h 942975"/>
                <a:gd name="connsiteX41" fmla="*/ 16669 w 752475"/>
                <a:gd name="connsiteY41" fmla="*/ 59532 h 942975"/>
                <a:gd name="connsiteX42" fmla="*/ 57150 w 752475"/>
                <a:gd name="connsiteY42" fmla="*/ 102394 h 942975"/>
                <a:gd name="connsiteX43" fmla="*/ 111919 w 752475"/>
                <a:gd name="connsiteY43" fmla="*/ 164307 h 942975"/>
                <a:gd name="connsiteX44" fmla="*/ 173831 w 752475"/>
                <a:gd name="connsiteY44" fmla="*/ 238125 h 942975"/>
                <a:gd name="connsiteX45" fmla="*/ 250031 w 752475"/>
                <a:gd name="connsiteY45" fmla="*/ 33575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52475" h="942975">
                  <a:moveTo>
                    <a:pt x="250031" y="335757"/>
                  </a:moveTo>
                  <a:lnTo>
                    <a:pt x="285750" y="385763"/>
                  </a:lnTo>
                  <a:lnTo>
                    <a:pt x="311944" y="428625"/>
                  </a:lnTo>
                  <a:lnTo>
                    <a:pt x="335756" y="473869"/>
                  </a:lnTo>
                  <a:lnTo>
                    <a:pt x="390525" y="545307"/>
                  </a:lnTo>
                  <a:lnTo>
                    <a:pt x="421481" y="597694"/>
                  </a:lnTo>
                  <a:lnTo>
                    <a:pt x="459581" y="664369"/>
                  </a:lnTo>
                  <a:lnTo>
                    <a:pt x="490538" y="726282"/>
                  </a:lnTo>
                  <a:lnTo>
                    <a:pt x="511969" y="773907"/>
                  </a:lnTo>
                  <a:lnTo>
                    <a:pt x="540544" y="838200"/>
                  </a:lnTo>
                  <a:lnTo>
                    <a:pt x="559594" y="878682"/>
                  </a:lnTo>
                  <a:lnTo>
                    <a:pt x="573881" y="902494"/>
                  </a:lnTo>
                  <a:lnTo>
                    <a:pt x="588169" y="919163"/>
                  </a:lnTo>
                  <a:lnTo>
                    <a:pt x="600075" y="928688"/>
                  </a:lnTo>
                  <a:lnTo>
                    <a:pt x="616744" y="938213"/>
                  </a:lnTo>
                  <a:lnTo>
                    <a:pt x="642938" y="942975"/>
                  </a:lnTo>
                  <a:lnTo>
                    <a:pt x="681038" y="931069"/>
                  </a:lnTo>
                  <a:lnTo>
                    <a:pt x="709613" y="914400"/>
                  </a:lnTo>
                  <a:lnTo>
                    <a:pt x="731044" y="895350"/>
                  </a:lnTo>
                  <a:lnTo>
                    <a:pt x="740569" y="873919"/>
                  </a:lnTo>
                  <a:lnTo>
                    <a:pt x="750094" y="840582"/>
                  </a:lnTo>
                  <a:lnTo>
                    <a:pt x="752475" y="802482"/>
                  </a:lnTo>
                  <a:lnTo>
                    <a:pt x="752475" y="745332"/>
                  </a:lnTo>
                  <a:lnTo>
                    <a:pt x="747713" y="685800"/>
                  </a:lnTo>
                  <a:lnTo>
                    <a:pt x="740569" y="623888"/>
                  </a:lnTo>
                  <a:lnTo>
                    <a:pt x="719138" y="535782"/>
                  </a:lnTo>
                  <a:lnTo>
                    <a:pt x="688181" y="459582"/>
                  </a:lnTo>
                  <a:lnTo>
                    <a:pt x="666750" y="423863"/>
                  </a:lnTo>
                  <a:lnTo>
                    <a:pt x="638175" y="376238"/>
                  </a:lnTo>
                  <a:lnTo>
                    <a:pt x="607219" y="340519"/>
                  </a:lnTo>
                  <a:lnTo>
                    <a:pt x="581025" y="311944"/>
                  </a:lnTo>
                  <a:lnTo>
                    <a:pt x="542925" y="278607"/>
                  </a:lnTo>
                  <a:lnTo>
                    <a:pt x="473869" y="230982"/>
                  </a:lnTo>
                  <a:lnTo>
                    <a:pt x="361950" y="161925"/>
                  </a:lnTo>
                  <a:lnTo>
                    <a:pt x="252413" y="104775"/>
                  </a:lnTo>
                  <a:lnTo>
                    <a:pt x="111919" y="35719"/>
                  </a:lnTo>
                  <a:lnTo>
                    <a:pt x="61913" y="14288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9525"/>
                  </a:lnTo>
                  <a:lnTo>
                    <a:pt x="2381" y="30957"/>
                  </a:lnTo>
                  <a:lnTo>
                    <a:pt x="16669" y="59532"/>
                  </a:lnTo>
                  <a:lnTo>
                    <a:pt x="57150" y="102394"/>
                  </a:lnTo>
                  <a:lnTo>
                    <a:pt x="111919" y="164307"/>
                  </a:lnTo>
                  <a:lnTo>
                    <a:pt x="173831" y="238125"/>
                  </a:lnTo>
                  <a:lnTo>
                    <a:pt x="250031" y="3357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7B9EC454-5427-4CA6-BB01-1BCD78B32461}"/>
                </a:ext>
              </a:extLst>
            </p:cNvPr>
            <p:cNvSpPr/>
            <p:nvPr/>
          </p:nvSpPr>
          <p:spPr>
            <a:xfrm>
              <a:off x="4148139" y="3181351"/>
              <a:ext cx="358775" cy="2784475"/>
            </a:xfrm>
            <a:custGeom>
              <a:avLst/>
              <a:gdLst>
                <a:gd name="connsiteX0" fmla="*/ 123568 w 360111"/>
                <a:gd name="connsiteY0" fmla="*/ 1069742 h 2785566"/>
                <a:gd name="connsiteX1" fmla="*/ 130629 w 360111"/>
                <a:gd name="connsiteY1" fmla="*/ 812016 h 2785566"/>
                <a:gd name="connsiteX2" fmla="*/ 134159 w 360111"/>
                <a:gd name="connsiteY2" fmla="*/ 564881 h 2785566"/>
                <a:gd name="connsiteX3" fmla="*/ 134159 w 360111"/>
                <a:gd name="connsiteY3" fmla="*/ 381294 h 2785566"/>
                <a:gd name="connsiteX4" fmla="*/ 134159 w 360111"/>
                <a:gd name="connsiteY4" fmla="*/ 310684 h 2785566"/>
                <a:gd name="connsiteX5" fmla="*/ 130629 w 360111"/>
                <a:gd name="connsiteY5" fmla="*/ 271849 h 2785566"/>
                <a:gd name="connsiteX6" fmla="*/ 120037 w 360111"/>
                <a:gd name="connsiteY6" fmla="*/ 208300 h 2785566"/>
                <a:gd name="connsiteX7" fmla="*/ 102385 w 360111"/>
                <a:gd name="connsiteY7" fmla="*/ 162403 h 2785566"/>
                <a:gd name="connsiteX8" fmla="*/ 70610 w 360111"/>
                <a:gd name="connsiteY8" fmla="*/ 95324 h 2785566"/>
                <a:gd name="connsiteX9" fmla="*/ 45897 w 360111"/>
                <a:gd name="connsiteY9" fmla="*/ 49427 h 2785566"/>
                <a:gd name="connsiteX10" fmla="*/ 31775 w 360111"/>
                <a:gd name="connsiteY10" fmla="*/ 24714 h 2785566"/>
                <a:gd name="connsiteX11" fmla="*/ 31775 w 360111"/>
                <a:gd name="connsiteY11" fmla="*/ 10592 h 2785566"/>
                <a:gd name="connsiteX12" fmla="*/ 52958 w 360111"/>
                <a:gd name="connsiteY12" fmla="*/ 0 h 2785566"/>
                <a:gd name="connsiteX13" fmla="*/ 95324 w 360111"/>
                <a:gd name="connsiteY13" fmla="*/ 7061 h 2785566"/>
                <a:gd name="connsiteX14" fmla="*/ 148281 w 360111"/>
                <a:gd name="connsiteY14" fmla="*/ 31775 h 2785566"/>
                <a:gd name="connsiteX15" fmla="*/ 204769 w 360111"/>
                <a:gd name="connsiteY15" fmla="*/ 60019 h 2785566"/>
                <a:gd name="connsiteX16" fmla="*/ 282440 w 360111"/>
                <a:gd name="connsiteY16" fmla="*/ 109446 h 2785566"/>
                <a:gd name="connsiteX17" fmla="*/ 360111 w 360111"/>
                <a:gd name="connsiteY17" fmla="*/ 250666 h 2785566"/>
                <a:gd name="connsiteX18" fmla="*/ 349520 w 360111"/>
                <a:gd name="connsiteY18" fmla="*/ 448374 h 2785566"/>
                <a:gd name="connsiteX19" fmla="*/ 338928 w 360111"/>
                <a:gd name="connsiteY19" fmla="*/ 656674 h 2785566"/>
                <a:gd name="connsiteX20" fmla="*/ 335398 w 360111"/>
                <a:gd name="connsiteY20" fmla="*/ 804955 h 2785566"/>
                <a:gd name="connsiteX21" fmla="*/ 335398 w 360111"/>
                <a:gd name="connsiteY21" fmla="*/ 1066212 h 2785566"/>
                <a:gd name="connsiteX22" fmla="*/ 335398 w 360111"/>
                <a:gd name="connsiteY22" fmla="*/ 1341591 h 2785566"/>
                <a:gd name="connsiteX23" fmla="*/ 331867 w 360111"/>
                <a:gd name="connsiteY23" fmla="*/ 1482811 h 2785566"/>
                <a:gd name="connsiteX24" fmla="*/ 310684 w 360111"/>
                <a:gd name="connsiteY24" fmla="*/ 1606379 h 2785566"/>
                <a:gd name="connsiteX25" fmla="*/ 314215 w 360111"/>
                <a:gd name="connsiteY25" fmla="*/ 1804087 h 2785566"/>
                <a:gd name="connsiteX26" fmla="*/ 310684 w 360111"/>
                <a:gd name="connsiteY26" fmla="*/ 2146545 h 2785566"/>
                <a:gd name="connsiteX27" fmla="*/ 310684 w 360111"/>
                <a:gd name="connsiteY27" fmla="*/ 2199503 h 2785566"/>
                <a:gd name="connsiteX28" fmla="*/ 303623 w 360111"/>
                <a:gd name="connsiteY28" fmla="*/ 2358376 h 2785566"/>
                <a:gd name="connsiteX29" fmla="*/ 285971 w 360111"/>
                <a:gd name="connsiteY29" fmla="*/ 2506657 h 2785566"/>
                <a:gd name="connsiteX30" fmla="*/ 261257 w 360111"/>
                <a:gd name="connsiteY30" fmla="*/ 2669060 h 2785566"/>
                <a:gd name="connsiteX31" fmla="*/ 243605 w 360111"/>
                <a:gd name="connsiteY31" fmla="*/ 2725548 h 2785566"/>
                <a:gd name="connsiteX32" fmla="*/ 215361 w 360111"/>
                <a:gd name="connsiteY32" fmla="*/ 2757322 h 2785566"/>
                <a:gd name="connsiteX33" fmla="*/ 183586 w 360111"/>
                <a:gd name="connsiteY33" fmla="*/ 2774975 h 2785566"/>
                <a:gd name="connsiteX34" fmla="*/ 151812 w 360111"/>
                <a:gd name="connsiteY34" fmla="*/ 2785566 h 2785566"/>
                <a:gd name="connsiteX35" fmla="*/ 137690 w 360111"/>
                <a:gd name="connsiteY35" fmla="*/ 2782036 h 2785566"/>
                <a:gd name="connsiteX36" fmla="*/ 112976 w 360111"/>
                <a:gd name="connsiteY36" fmla="*/ 2771444 h 2785566"/>
                <a:gd name="connsiteX37" fmla="*/ 95324 w 360111"/>
                <a:gd name="connsiteY37" fmla="*/ 2736139 h 2785566"/>
                <a:gd name="connsiteX38" fmla="*/ 70610 w 360111"/>
                <a:gd name="connsiteY38" fmla="*/ 2690243 h 2785566"/>
                <a:gd name="connsiteX39" fmla="*/ 42366 w 360111"/>
                <a:gd name="connsiteY39" fmla="*/ 2633755 h 2785566"/>
                <a:gd name="connsiteX40" fmla="*/ 10592 w 360111"/>
                <a:gd name="connsiteY40" fmla="*/ 2545492 h 2785566"/>
                <a:gd name="connsiteX41" fmla="*/ 0 w 360111"/>
                <a:gd name="connsiteY41" fmla="*/ 2474882 h 2785566"/>
                <a:gd name="connsiteX42" fmla="*/ 0 w 360111"/>
                <a:gd name="connsiteY42" fmla="*/ 2425455 h 2785566"/>
                <a:gd name="connsiteX43" fmla="*/ 7061 w 360111"/>
                <a:gd name="connsiteY43" fmla="*/ 2361906 h 2785566"/>
                <a:gd name="connsiteX44" fmla="*/ 31775 w 360111"/>
                <a:gd name="connsiteY44" fmla="*/ 2153606 h 2785566"/>
                <a:gd name="connsiteX45" fmla="*/ 63549 w 360111"/>
                <a:gd name="connsiteY45" fmla="*/ 1917063 h 2785566"/>
                <a:gd name="connsiteX46" fmla="*/ 91793 w 360111"/>
                <a:gd name="connsiteY46" fmla="*/ 1648745 h 2785566"/>
                <a:gd name="connsiteX47" fmla="*/ 109446 w 360111"/>
                <a:gd name="connsiteY47" fmla="*/ 1465159 h 2785566"/>
                <a:gd name="connsiteX48" fmla="*/ 116507 w 360111"/>
                <a:gd name="connsiteY48" fmla="*/ 1323938 h 2785566"/>
                <a:gd name="connsiteX49" fmla="*/ 123568 w 360111"/>
                <a:gd name="connsiteY49" fmla="*/ 1069742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111" h="2785566">
                  <a:moveTo>
                    <a:pt x="123568" y="1069742"/>
                  </a:moveTo>
                  <a:lnTo>
                    <a:pt x="130629" y="812016"/>
                  </a:lnTo>
                  <a:cubicBezTo>
                    <a:pt x="131806" y="729638"/>
                    <a:pt x="132982" y="647259"/>
                    <a:pt x="134159" y="564881"/>
                  </a:cubicBezTo>
                  <a:lnTo>
                    <a:pt x="134159" y="381294"/>
                  </a:lnTo>
                  <a:lnTo>
                    <a:pt x="134159" y="310684"/>
                  </a:lnTo>
                  <a:lnTo>
                    <a:pt x="130629" y="271849"/>
                  </a:lnTo>
                  <a:lnTo>
                    <a:pt x="120037" y="208300"/>
                  </a:lnTo>
                  <a:lnTo>
                    <a:pt x="102385" y="162403"/>
                  </a:lnTo>
                  <a:lnTo>
                    <a:pt x="70610" y="95324"/>
                  </a:lnTo>
                  <a:lnTo>
                    <a:pt x="45897" y="49427"/>
                  </a:lnTo>
                  <a:lnTo>
                    <a:pt x="31775" y="24714"/>
                  </a:lnTo>
                  <a:lnTo>
                    <a:pt x="31775" y="10592"/>
                  </a:lnTo>
                  <a:lnTo>
                    <a:pt x="52958" y="0"/>
                  </a:lnTo>
                  <a:lnTo>
                    <a:pt x="95324" y="7061"/>
                  </a:lnTo>
                  <a:lnTo>
                    <a:pt x="148281" y="31775"/>
                  </a:lnTo>
                  <a:lnTo>
                    <a:pt x="204769" y="60019"/>
                  </a:lnTo>
                  <a:lnTo>
                    <a:pt x="282440" y="109446"/>
                  </a:lnTo>
                  <a:lnTo>
                    <a:pt x="360111" y="250666"/>
                  </a:lnTo>
                  <a:lnTo>
                    <a:pt x="349520" y="448374"/>
                  </a:lnTo>
                  <a:lnTo>
                    <a:pt x="338928" y="656674"/>
                  </a:lnTo>
                  <a:cubicBezTo>
                    <a:pt x="337751" y="706101"/>
                    <a:pt x="336575" y="755528"/>
                    <a:pt x="335398" y="804955"/>
                  </a:cubicBezTo>
                  <a:lnTo>
                    <a:pt x="335398" y="1066212"/>
                  </a:lnTo>
                  <a:lnTo>
                    <a:pt x="335398" y="1341591"/>
                  </a:lnTo>
                  <a:lnTo>
                    <a:pt x="331867" y="1482811"/>
                  </a:lnTo>
                  <a:lnTo>
                    <a:pt x="310684" y="1606379"/>
                  </a:lnTo>
                  <a:lnTo>
                    <a:pt x="314215" y="1804087"/>
                  </a:lnTo>
                  <a:lnTo>
                    <a:pt x="310684" y="2146545"/>
                  </a:lnTo>
                  <a:lnTo>
                    <a:pt x="310684" y="2199503"/>
                  </a:lnTo>
                  <a:lnTo>
                    <a:pt x="303623" y="2358376"/>
                  </a:lnTo>
                  <a:lnTo>
                    <a:pt x="285971" y="2506657"/>
                  </a:lnTo>
                  <a:lnTo>
                    <a:pt x="261257" y="2669060"/>
                  </a:lnTo>
                  <a:lnTo>
                    <a:pt x="243605" y="2725548"/>
                  </a:lnTo>
                  <a:lnTo>
                    <a:pt x="215361" y="2757322"/>
                  </a:lnTo>
                  <a:lnTo>
                    <a:pt x="183586" y="2774975"/>
                  </a:lnTo>
                  <a:lnTo>
                    <a:pt x="151812" y="2785566"/>
                  </a:lnTo>
                  <a:lnTo>
                    <a:pt x="137690" y="2782036"/>
                  </a:lnTo>
                  <a:lnTo>
                    <a:pt x="112976" y="2771444"/>
                  </a:lnTo>
                  <a:lnTo>
                    <a:pt x="95324" y="2736139"/>
                  </a:lnTo>
                  <a:lnTo>
                    <a:pt x="70610" y="2690243"/>
                  </a:lnTo>
                  <a:lnTo>
                    <a:pt x="42366" y="2633755"/>
                  </a:lnTo>
                  <a:lnTo>
                    <a:pt x="10592" y="2545492"/>
                  </a:lnTo>
                  <a:lnTo>
                    <a:pt x="0" y="2474882"/>
                  </a:lnTo>
                  <a:lnTo>
                    <a:pt x="0" y="2425455"/>
                  </a:lnTo>
                  <a:lnTo>
                    <a:pt x="7061" y="2361906"/>
                  </a:lnTo>
                  <a:lnTo>
                    <a:pt x="31775" y="2153606"/>
                  </a:lnTo>
                  <a:lnTo>
                    <a:pt x="63549" y="1917063"/>
                  </a:lnTo>
                  <a:lnTo>
                    <a:pt x="91793" y="1648745"/>
                  </a:lnTo>
                  <a:lnTo>
                    <a:pt x="109446" y="1465159"/>
                  </a:lnTo>
                  <a:lnTo>
                    <a:pt x="116507" y="1323938"/>
                  </a:lnTo>
                  <a:lnTo>
                    <a:pt x="123568" y="106974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4">
              <a:extLst>
                <a:ext uri="{FF2B5EF4-FFF2-40B4-BE49-F238E27FC236}">
                  <a16:creationId xmlns:a16="http://schemas.microsoft.com/office/drawing/2014/main" id="{292E042B-867F-4699-9707-B0A1815D7790}"/>
                </a:ext>
              </a:extLst>
            </p:cNvPr>
            <p:cNvSpPr/>
            <p:nvPr/>
          </p:nvSpPr>
          <p:spPr>
            <a:xfrm>
              <a:off x="4392613" y="3097214"/>
              <a:ext cx="1382712" cy="2987675"/>
            </a:xfrm>
            <a:custGeom>
              <a:avLst/>
              <a:gdLst>
                <a:gd name="connsiteX0" fmla="*/ 316230 w 1383030"/>
                <a:gd name="connsiteY0" fmla="*/ 320040 h 2987040"/>
                <a:gd name="connsiteX1" fmla="*/ 217170 w 1383030"/>
                <a:gd name="connsiteY1" fmla="*/ 335280 h 2987040"/>
                <a:gd name="connsiteX2" fmla="*/ 118110 w 1383030"/>
                <a:gd name="connsiteY2" fmla="*/ 354330 h 2987040"/>
                <a:gd name="connsiteX3" fmla="*/ 41910 w 1383030"/>
                <a:gd name="connsiteY3" fmla="*/ 369570 h 2987040"/>
                <a:gd name="connsiteX4" fmla="*/ 0 w 1383030"/>
                <a:gd name="connsiteY4" fmla="*/ 171450 h 2987040"/>
                <a:gd name="connsiteX5" fmla="*/ 38100 w 1383030"/>
                <a:gd name="connsiteY5" fmla="*/ 194310 h 2987040"/>
                <a:gd name="connsiteX6" fmla="*/ 64770 w 1383030"/>
                <a:gd name="connsiteY6" fmla="*/ 201930 h 2987040"/>
                <a:gd name="connsiteX7" fmla="*/ 160020 w 1383030"/>
                <a:gd name="connsiteY7" fmla="*/ 201930 h 2987040"/>
                <a:gd name="connsiteX8" fmla="*/ 243840 w 1383030"/>
                <a:gd name="connsiteY8" fmla="*/ 194310 h 2987040"/>
                <a:gd name="connsiteX9" fmla="*/ 373380 w 1383030"/>
                <a:gd name="connsiteY9" fmla="*/ 175260 h 2987040"/>
                <a:gd name="connsiteX10" fmla="*/ 506730 w 1383030"/>
                <a:gd name="connsiteY10" fmla="*/ 148590 h 2987040"/>
                <a:gd name="connsiteX11" fmla="*/ 666750 w 1383030"/>
                <a:gd name="connsiteY11" fmla="*/ 106680 h 2987040"/>
                <a:gd name="connsiteX12" fmla="*/ 811530 w 1383030"/>
                <a:gd name="connsiteY12" fmla="*/ 64770 h 2987040"/>
                <a:gd name="connsiteX13" fmla="*/ 952500 w 1383030"/>
                <a:gd name="connsiteY13" fmla="*/ 15240 h 2987040"/>
                <a:gd name="connsiteX14" fmla="*/ 998220 w 1383030"/>
                <a:gd name="connsiteY14" fmla="*/ 0 h 2987040"/>
                <a:gd name="connsiteX15" fmla="*/ 1032510 w 1383030"/>
                <a:gd name="connsiteY15" fmla="*/ 15240 h 2987040"/>
                <a:gd name="connsiteX16" fmla="*/ 1074420 w 1383030"/>
                <a:gd name="connsiteY16" fmla="*/ 45720 h 2987040"/>
                <a:gd name="connsiteX17" fmla="*/ 1165860 w 1383030"/>
                <a:gd name="connsiteY17" fmla="*/ 102870 h 2987040"/>
                <a:gd name="connsiteX18" fmla="*/ 1234440 w 1383030"/>
                <a:gd name="connsiteY18" fmla="*/ 148590 h 2987040"/>
                <a:gd name="connsiteX19" fmla="*/ 1310640 w 1383030"/>
                <a:gd name="connsiteY19" fmla="*/ 194310 h 2987040"/>
                <a:gd name="connsiteX20" fmla="*/ 1333500 w 1383030"/>
                <a:gd name="connsiteY20" fmla="*/ 209550 h 2987040"/>
                <a:gd name="connsiteX21" fmla="*/ 1344930 w 1383030"/>
                <a:gd name="connsiteY21" fmla="*/ 220980 h 2987040"/>
                <a:gd name="connsiteX22" fmla="*/ 1363980 w 1383030"/>
                <a:gd name="connsiteY22" fmla="*/ 247650 h 2987040"/>
                <a:gd name="connsiteX23" fmla="*/ 1379220 w 1383030"/>
                <a:gd name="connsiteY23" fmla="*/ 281940 h 2987040"/>
                <a:gd name="connsiteX24" fmla="*/ 1383030 w 1383030"/>
                <a:gd name="connsiteY24" fmla="*/ 300990 h 2987040"/>
                <a:gd name="connsiteX25" fmla="*/ 1383030 w 1383030"/>
                <a:gd name="connsiteY25" fmla="*/ 316230 h 2987040"/>
                <a:gd name="connsiteX26" fmla="*/ 1363980 w 1383030"/>
                <a:gd name="connsiteY26" fmla="*/ 350520 h 2987040"/>
                <a:gd name="connsiteX27" fmla="*/ 1329690 w 1383030"/>
                <a:gd name="connsiteY27" fmla="*/ 426720 h 2987040"/>
                <a:gd name="connsiteX28" fmla="*/ 1303020 w 1383030"/>
                <a:gd name="connsiteY28" fmla="*/ 495300 h 2987040"/>
                <a:gd name="connsiteX29" fmla="*/ 1295400 w 1383030"/>
                <a:gd name="connsiteY29" fmla="*/ 552450 h 2987040"/>
                <a:gd name="connsiteX30" fmla="*/ 1291590 w 1383030"/>
                <a:gd name="connsiteY30" fmla="*/ 624840 h 2987040"/>
                <a:gd name="connsiteX31" fmla="*/ 1276350 w 1383030"/>
                <a:gd name="connsiteY31" fmla="*/ 986790 h 2987040"/>
                <a:gd name="connsiteX32" fmla="*/ 1272540 w 1383030"/>
                <a:gd name="connsiteY32" fmla="*/ 1428750 h 2987040"/>
                <a:gd name="connsiteX33" fmla="*/ 1276350 w 1383030"/>
                <a:gd name="connsiteY33" fmla="*/ 1710690 h 2987040"/>
                <a:gd name="connsiteX34" fmla="*/ 1280160 w 1383030"/>
                <a:gd name="connsiteY34" fmla="*/ 1920240 h 2987040"/>
                <a:gd name="connsiteX35" fmla="*/ 1291590 w 1383030"/>
                <a:gd name="connsiteY35" fmla="*/ 2145030 h 2987040"/>
                <a:gd name="connsiteX36" fmla="*/ 1299210 w 1383030"/>
                <a:gd name="connsiteY36" fmla="*/ 2232660 h 2987040"/>
                <a:gd name="connsiteX37" fmla="*/ 1306830 w 1383030"/>
                <a:gd name="connsiteY37" fmla="*/ 2278380 h 2987040"/>
                <a:gd name="connsiteX38" fmla="*/ 1306830 w 1383030"/>
                <a:gd name="connsiteY38" fmla="*/ 2320290 h 2987040"/>
                <a:gd name="connsiteX39" fmla="*/ 1303020 w 1383030"/>
                <a:gd name="connsiteY39" fmla="*/ 2388870 h 2987040"/>
                <a:gd name="connsiteX40" fmla="*/ 1287780 w 1383030"/>
                <a:gd name="connsiteY40" fmla="*/ 2499360 h 2987040"/>
                <a:gd name="connsiteX41" fmla="*/ 1257300 w 1383030"/>
                <a:gd name="connsiteY41" fmla="*/ 2640330 h 2987040"/>
                <a:gd name="connsiteX42" fmla="*/ 1226820 w 1383030"/>
                <a:gd name="connsiteY42" fmla="*/ 2750820 h 2987040"/>
                <a:gd name="connsiteX43" fmla="*/ 1196340 w 1383030"/>
                <a:gd name="connsiteY43" fmla="*/ 2819400 h 2987040"/>
                <a:gd name="connsiteX44" fmla="*/ 1158240 w 1383030"/>
                <a:gd name="connsiteY44" fmla="*/ 2891790 h 2987040"/>
                <a:gd name="connsiteX45" fmla="*/ 1127760 w 1383030"/>
                <a:gd name="connsiteY45" fmla="*/ 2941320 h 2987040"/>
                <a:gd name="connsiteX46" fmla="*/ 1097280 w 1383030"/>
                <a:gd name="connsiteY46" fmla="*/ 2971800 h 2987040"/>
                <a:gd name="connsiteX47" fmla="*/ 1078230 w 1383030"/>
                <a:gd name="connsiteY47" fmla="*/ 2987040 h 2987040"/>
                <a:gd name="connsiteX48" fmla="*/ 1055370 w 1383030"/>
                <a:gd name="connsiteY48" fmla="*/ 2979420 h 2987040"/>
                <a:gd name="connsiteX49" fmla="*/ 1036320 w 1383030"/>
                <a:gd name="connsiteY49" fmla="*/ 2956560 h 2987040"/>
                <a:gd name="connsiteX50" fmla="*/ 1013460 w 1383030"/>
                <a:gd name="connsiteY50" fmla="*/ 2922270 h 2987040"/>
                <a:gd name="connsiteX51" fmla="*/ 1024890 w 1383030"/>
                <a:gd name="connsiteY51" fmla="*/ 2400300 h 2987040"/>
                <a:gd name="connsiteX52" fmla="*/ 1028700 w 1383030"/>
                <a:gd name="connsiteY52" fmla="*/ 2343150 h 2987040"/>
                <a:gd name="connsiteX53" fmla="*/ 1024890 w 1383030"/>
                <a:gd name="connsiteY53" fmla="*/ 2145030 h 2987040"/>
                <a:gd name="connsiteX54" fmla="*/ 1024890 w 1383030"/>
                <a:gd name="connsiteY54" fmla="*/ 1794510 h 2987040"/>
                <a:gd name="connsiteX55" fmla="*/ 1024890 w 1383030"/>
                <a:gd name="connsiteY55" fmla="*/ 910590 h 2987040"/>
                <a:gd name="connsiteX56" fmla="*/ 1047750 w 1383030"/>
                <a:gd name="connsiteY56" fmla="*/ 819150 h 2987040"/>
                <a:gd name="connsiteX57" fmla="*/ 1047750 w 1383030"/>
                <a:gd name="connsiteY57" fmla="*/ 472440 h 2987040"/>
                <a:gd name="connsiteX58" fmla="*/ 1047750 w 1383030"/>
                <a:gd name="connsiteY58" fmla="*/ 358140 h 2987040"/>
                <a:gd name="connsiteX59" fmla="*/ 1040130 w 1383030"/>
                <a:gd name="connsiteY59" fmla="*/ 327660 h 2987040"/>
                <a:gd name="connsiteX60" fmla="*/ 1028700 w 1383030"/>
                <a:gd name="connsiteY60" fmla="*/ 293370 h 2987040"/>
                <a:gd name="connsiteX61" fmla="*/ 1013460 w 1383030"/>
                <a:gd name="connsiteY61" fmla="*/ 266700 h 2987040"/>
                <a:gd name="connsiteX62" fmla="*/ 986790 w 1383030"/>
                <a:gd name="connsiteY62" fmla="*/ 243840 h 2987040"/>
                <a:gd name="connsiteX63" fmla="*/ 952500 w 1383030"/>
                <a:gd name="connsiteY63" fmla="*/ 228600 h 2987040"/>
                <a:gd name="connsiteX64" fmla="*/ 918210 w 1383030"/>
                <a:gd name="connsiteY64" fmla="*/ 220980 h 2987040"/>
                <a:gd name="connsiteX65" fmla="*/ 876300 w 1383030"/>
                <a:gd name="connsiteY65" fmla="*/ 220980 h 2987040"/>
                <a:gd name="connsiteX66" fmla="*/ 758190 w 1383030"/>
                <a:gd name="connsiteY66" fmla="*/ 243840 h 2987040"/>
                <a:gd name="connsiteX67" fmla="*/ 537210 w 1383030"/>
                <a:gd name="connsiteY67" fmla="*/ 285750 h 2987040"/>
                <a:gd name="connsiteX68" fmla="*/ 407670 w 1383030"/>
                <a:gd name="connsiteY68" fmla="*/ 308610 h 2987040"/>
                <a:gd name="connsiteX69" fmla="*/ 316230 w 1383030"/>
                <a:gd name="connsiteY69" fmla="*/ 320040 h 298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3030" h="2987040">
                  <a:moveTo>
                    <a:pt x="316230" y="320040"/>
                  </a:moveTo>
                  <a:lnTo>
                    <a:pt x="217170" y="335280"/>
                  </a:lnTo>
                  <a:lnTo>
                    <a:pt x="118110" y="354330"/>
                  </a:lnTo>
                  <a:lnTo>
                    <a:pt x="41910" y="369570"/>
                  </a:lnTo>
                  <a:lnTo>
                    <a:pt x="0" y="171450"/>
                  </a:lnTo>
                  <a:lnTo>
                    <a:pt x="38100" y="194310"/>
                  </a:lnTo>
                  <a:lnTo>
                    <a:pt x="64770" y="201930"/>
                  </a:lnTo>
                  <a:lnTo>
                    <a:pt x="160020" y="201930"/>
                  </a:lnTo>
                  <a:lnTo>
                    <a:pt x="243840" y="194310"/>
                  </a:lnTo>
                  <a:lnTo>
                    <a:pt x="373380" y="175260"/>
                  </a:lnTo>
                  <a:lnTo>
                    <a:pt x="506730" y="148590"/>
                  </a:lnTo>
                  <a:lnTo>
                    <a:pt x="666750" y="106680"/>
                  </a:lnTo>
                  <a:lnTo>
                    <a:pt x="811530" y="64770"/>
                  </a:lnTo>
                  <a:lnTo>
                    <a:pt x="952500" y="15240"/>
                  </a:lnTo>
                  <a:lnTo>
                    <a:pt x="998220" y="0"/>
                  </a:lnTo>
                  <a:lnTo>
                    <a:pt x="1032510" y="15240"/>
                  </a:lnTo>
                  <a:lnTo>
                    <a:pt x="1074420" y="45720"/>
                  </a:lnTo>
                  <a:lnTo>
                    <a:pt x="1165860" y="102870"/>
                  </a:lnTo>
                  <a:lnTo>
                    <a:pt x="1234440" y="148590"/>
                  </a:lnTo>
                  <a:lnTo>
                    <a:pt x="1310640" y="194310"/>
                  </a:lnTo>
                  <a:lnTo>
                    <a:pt x="1333500" y="209550"/>
                  </a:lnTo>
                  <a:lnTo>
                    <a:pt x="1344930" y="220980"/>
                  </a:lnTo>
                  <a:lnTo>
                    <a:pt x="1363980" y="247650"/>
                  </a:lnTo>
                  <a:lnTo>
                    <a:pt x="1379220" y="281940"/>
                  </a:lnTo>
                  <a:lnTo>
                    <a:pt x="1383030" y="300990"/>
                  </a:lnTo>
                  <a:lnTo>
                    <a:pt x="1383030" y="316230"/>
                  </a:lnTo>
                  <a:lnTo>
                    <a:pt x="1363980" y="350520"/>
                  </a:lnTo>
                  <a:lnTo>
                    <a:pt x="1329690" y="426720"/>
                  </a:lnTo>
                  <a:lnTo>
                    <a:pt x="1303020" y="495300"/>
                  </a:lnTo>
                  <a:lnTo>
                    <a:pt x="1295400" y="552450"/>
                  </a:lnTo>
                  <a:lnTo>
                    <a:pt x="1291590" y="624840"/>
                  </a:lnTo>
                  <a:lnTo>
                    <a:pt x="1276350" y="986790"/>
                  </a:lnTo>
                  <a:lnTo>
                    <a:pt x="1272540" y="1428750"/>
                  </a:lnTo>
                  <a:lnTo>
                    <a:pt x="1276350" y="1710690"/>
                  </a:lnTo>
                  <a:lnTo>
                    <a:pt x="1280160" y="1920240"/>
                  </a:lnTo>
                  <a:lnTo>
                    <a:pt x="1291590" y="2145030"/>
                  </a:lnTo>
                  <a:lnTo>
                    <a:pt x="1299210" y="2232660"/>
                  </a:lnTo>
                  <a:lnTo>
                    <a:pt x="1306830" y="2278380"/>
                  </a:lnTo>
                  <a:lnTo>
                    <a:pt x="1306830" y="2320290"/>
                  </a:lnTo>
                  <a:lnTo>
                    <a:pt x="1303020" y="2388870"/>
                  </a:lnTo>
                  <a:lnTo>
                    <a:pt x="1287780" y="2499360"/>
                  </a:lnTo>
                  <a:lnTo>
                    <a:pt x="1257300" y="2640330"/>
                  </a:lnTo>
                  <a:lnTo>
                    <a:pt x="1226820" y="2750820"/>
                  </a:lnTo>
                  <a:lnTo>
                    <a:pt x="1196340" y="2819400"/>
                  </a:lnTo>
                  <a:lnTo>
                    <a:pt x="1158240" y="2891790"/>
                  </a:lnTo>
                  <a:lnTo>
                    <a:pt x="1127760" y="2941320"/>
                  </a:lnTo>
                  <a:lnTo>
                    <a:pt x="1097280" y="2971800"/>
                  </a:lnTo>
                  <a:lnTo>
                    <a:pt x="1078230" y="2987040"/>
                  </a:lnTo>
                  <a:lnTo>
                    <a:pt x="1055370" y="2979420"/>
                  </a:lnTo>
                  <a:lnTo>
                    <a:pt x="1036320" y="2956560"/>
                  </a:lnTo>
                  <a:lnTo>
                    <a:pt x="1013460" y="2922270"/>
                  </a:lnTo>
                  <a:lnTo>
                    <a:pt x="1024890" y="2400300"/>
                  </a:lnTo>
                  <a:lnTo>
                    <a:pt x="1028700" y="2343150"/>
                  </a:lnTo>
                  <a:lnTo>
                    <a:pt x="1024890" y="2145030"/>
                  </a:lnTo>
                  <a:lnTo>
                    <a:pt x="1024890" y="1794510"/>
                  </a:lnTo>
                  <a:lnTo>
                    <a:pt x="1024890" y="910590"/>
                  </a:lnTo>
                  <a:lnTo>
                    <a:pt x="1047750" y="819150"/>
                  </a:lnTo>
                  <a:lnTo>
                    <a:pt x="1047750" y="472440"/>
                  </a:lnTo>
                  <a:lnTo>
                    <a:pt x="1047750" y="358140"/>
                  </a:lnTo>
                  <a:lnTo>
                    <a:pt x="1040130" y="327660"/>
                  </a:lnTo>
                  <a:lnTo>
                    <a:pt x="1028700" y="293370"/>
                  </a:lnTo>
                  <a:lnTo>
                    <a:pt x="1013460" y="266700"/>
                  </a:lnTo>
                  <a:lnTo>
                    <a:pt x="986790" y="243840"/>
                  </a:lnTo>
                  <a:lnTo>
                    <a:pt x="952500" y="228600"/>
                  </a:lnTo>
                  <a:lnTo>
                    <a:pt x="918210" y="220980"/>
                  </a:lnTo>
                  <a:lnTo>
                    <a:pt x="876300" y="220980"/>
                  </a:lnTo>
                  <a:lnTo>
                    <a:pt x="758190" y="243840"/>
                  </a:lnTo>
                  <a:lnTo>
                    <a:pt x="537210" y="285750"/>
                  </a:lnTo>
                  <a:lnTo>
                    <a:pt x="407670" y="308610"/>
                  </a:lnTo>
                  <a:lnTo>
                    <a:pt x="316230" y="32004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7D85B2CC-B35C-454A-9E0A-C11AEA8763B7}"/>
                </a:ext>
              </a:extLst>
            </p:cNvPr>
            <p:cNvSpPr/>
            <p:nvPr/>
          </p:nvSpPr>
          <p:spPr>
            <a:xfrm>
              <a:off x="4800601" y="5362575"/>
              <a:ext cx="671513" cy="719138"/>
            </a:xfrm>
            <a:custGeom>
              <a:avLst/>
              <a:gdLst>
                <a:gd name="connsiteX0" fmla="*/ 290513 w 671513"/>
                <a:gd name="connsiteY0" fmla="*/ 211931 h 719138"/>
                <a:gd name="connsiteX1" fmla="*/ 359569 w 671513"/>
                <a:gd name="connsiteY1" fmla="*/ 223838 h 719138"/>
                <a:gd name="connsiteX2" fmla="*/ 438150 w 671513"/>
                <a:gd name="connsiteY2" fmla="*/ 230981 h 719138"/>
                <a:gd name="connsiteX3" fmla="*/ 495300 w 671513"/>
                <a:gd name="connsiteY3" fmla="*/ 233363 h 719138"/>
                <a:gd name="connsiteX4" fmla="*/ 531019 w 671513"/>
                <a:gd name="connsiteY4" fmla="*/ 226219 h 719138"/>
                <a:gd name="connsiteX5" fmla="*/ 557213 w 671513"/>
                <a:gd name="connsiteY5" fmla="*/ 216694 h 719138"/>
                <a:gd name="connsiteX6" fmla="*/ 585788 w 671513"/>
                <a:gd name="connsiteY6" fmla="*/ 200025 h 719138"/>
                <a:gd name="connsiteX7" fmla="*/ 604838 w 671513"/>
                <a:gd name="connsiteY7" fmla="*/ 176213 h 719138"/>
                <a:gd name="connsiteX8" fmla="*/ 616744 w 671513"/>
                <a:gd name="connsiteY8" fmla="*/ 147638 h 719138"/>
                <a:gd name="connsiteX9" fmla="*/ 621506 w 671513"/>
                <a:gd name="connsiteY9" fmla="*/ 76200 h 719138"/>
                <a:gd name="connsiteX10" fmla="*/ 621506 w 671513"/>
                <a:gd name="connsiteY10" fmla="*/ 0 h 719138"/>
                <a:gd name="connsiteX11" fmla="*/ 671513 w 671513"/>
                <a:gd name="connsiteY11" fmla="*/ 719138 h 719138"/>
                <a:gd name="connsiteX12" fmla="*/ 652463 w 671513"/>
                <a:gd name="connsiteY12" fmla="*/ 714375 h 719138"/>
                <a:gd name="connsiteX13" fmla="*/ 633413 w 671513"/>
                <a:gd name="connsiteY13" fmla="*/ 690563 h 719138"/>
                <a:gd name="connsiteX14" fmla="*/ 604838 w 671513"/>
                <a:gd name="connsiteY14" fmla="*/ 652463 h 719138"/>
                <a:gd name="connsiteX15" fmla="*/ 583406 w 671513"/>
                <a:gd name="connsiteY15" fmla="*/ 628650 h 719138"/>
                <a:gd name="connsiteX16" fmla="*/ 557213 w 671513"/>
                <a:gd name="connsiteY16" fmla="*/ 592931 h 719138"/>
                <a:gd name="connsiteX17" fmla="*/ 526256 w 671513"/>
                <a:gd name="connsiteY17" fmla="*/ 557213 h 719138"/>
                <a:gd name="connsiteX18" fmla="*/ 490538 w 671513"/>
                <a:gd name="connsiteY18" fmla="*/ 519113 h 719138"/>
                <a:gd name="connsiteX19" fmla="*/ 457200 w 671513"/>
                <a:gd name="connsiteY19" fmla="*/ 488156 h 719138"/>
                <a:gd name="connsiteX20" fmla="*/ 411956 w 671513"/>
                <a:gd name="connsiteY20" fmla="*/ 452438 h 719138"/>
                <a:gd name="connsiteX21" fmla="*/ 352425 w 671513"/>
                <a:gd name="connsiteY21" fmla="*/ 407194 h 719138"/>
                <a:gd name="connsiteX22" fmla="*/ 295275 w 671513"/>
                <a:gd name="connsiteY22" fmla="*/ 369094 h 719138"/>
                <a:gd name="connsiteX23" fmla="*/ 214313 w 671513"/>
                <a:gd name="connsiteY23" fmla="*/ 321469 h 719138"/>
                <a:gd name="connsiteX24" fmla="*/ 121444 w 671513"/>
                <a:gd name="connsiteY24" fmla="*/ 269081 h 719138"/>
                <a:gd name="connsiteX25" fmla="*/ 50006 w 671513"/>
                <a:gd name="connsiteY25" fmla="*/ 230981 h 719138"/>
                <a:gd name="connsiteX26" fmla="*/ 21431 w 671513"/>
                <a:gd name="connsiteY26" fmla="*/ 216694 h 719138"/>
                <a:gd name="connsiteX27" fmla="*/ 4763 w 671513"/>
                <a:gd name="connsiteY27" fmla="*/ 195263 h 719138"/>
                <a:gd name="connsiteX28" fmla="*/ 0 w 671513"/>
                <a:gd name="connsiteY28" fmla="*/ 169069 h 719138"/>
                <a:gd name="connsiteX29" fmla="*/ 4763 w 671513"/>
                <a:gd name="connsiteY29" fmla="*/ 152400 h 719138"/>
                <a:gd name="connsiteX30" fmla="*/ 26194 w 671513"/>
                <a:gd name="connsiteY30" fmla="*/ 152400 h 719138"/>
                <a:gd name="connsiteX31" fmla="*/ 54769 w 671513"/>
                <a:gd name="connsiteY31" fmla="*/ 161925 h 719138"/>
                <a:gd name="connsiteX32" fmla="*/ 100013 w 671513"/>
                <a:gd name="connsiteY32" fmla="*/ 173831 h 719138"/>
                <a:gd name="connsiteX33" fmla="*/ 197644 w 671513"/>
                <a:gd name="connsiteY33" fmla="*/ 192881 h 719138"/>
                <a:gd name="connsiteX34" fmla="*/ 290513 w 671513"/>
                <a:gd name="connsiteY34" fmla="*/ 211931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1513" h="719138">
                  <a:moveTo>
                    <a:pt x="290513" y="211931"/>
                  </a:moveTo>
                  <a:lnTo>
                    <a:pt x="359569" y="223838"/>
                  </a:lnTo>
                  <a:lnTo>
                    <a:pt x="438150" y="230981"/>
                  </a:lnTo>
                  <a:lnTo>
                    <a:pt x="495300" y="233363"/>
                  </a:lnTo>
                  <a:lnTo>
                    <a:pt x="531019" y="226219"/>
                  </a:lnTo>
                  <a:lnTo>
                    <a:pt x="557213" y="216694"/>
                  </a:lnTo>
                  <a:lnTo>
                    <a:pt x="585788" y="200025"/>
                  </a:lnTo>
                  <a:lnTo>
                    <a:pt x="604838" y="176213"/>
                  </a:lnTo>
                  <a:lnTo>
                    <a:pt x="616744" y="147638"/>
                  </a:lnTo>
                  <a:lnTo>
                    <a:pt x="621506" y="76200"/>
                  </a:lnTo>
                  <a:lnTo>
                    <a:pt x="621506" y="0"/>
                  </a:lnTo>
                  <a:lnTo>
                    <a:pt x="671513" y="719138"/>
                  </a:lnTo>
                  <a:lnTo>
                    <a:pt x="652463" y="714375"/>
                  </a:lnTo>
                  <a:lnTo>
                    <a:pt x="633413" y="690563"/>
                  </a:lnTo>
                  <a:lnTo>
                    <a:pt x="604838" y="652463"/>
                  </a:lnTo>
                  <a:lnTo>
                    <a:pt x="583406" y="628650"/>
                  </a:lnTo>
                  <a:lnTo>
                    <a:pt x="557213" y="592931"/>
                  </a:lnTo>
                  <a:lnTo>
                    <a:pt x="526256" y="557213"/>
                  </a:lnTo>
                  <a:lnTo>
                    <a:pt x="490538" y="519113"/>
                  </a:lnTo>
                  <a:lnTo>
                    <a:pt x="457200" y="488156"/>
                  </a:lnTo>
                  <a:lnTo>
                    <a:pt x="411956" y="452438"/>
                  </a:lnTo>
                  <a:lnTo>
                    <a:pt x="352425" y="407194"/>
                  </a:lnTo>
                  <a:lnTo>
                    <a:pt x="295275" y="369094"/>
                  </a:lnTo>
                  <a:lnTo>
                    <a:pt x="214313" y="321469"/>
                  </a:lnTo>
                  <a:lnTo>
                    <a:pt x="121444" y="269081"/>
                  </a:lnTo>
                  <a:lnTo>
                    <a:pt x="50006" y="230981"/>
                  </a:lnTo>
                  <a:lnTo>
                    <a:pt x="21431" y="216694"/>
                  </a:lnTo>
                  <a:lnTo>
                    <a:pt x="4763" y="195263"/>
                  </a:lnTo>
                  <a:lnTo>
                    <a:pt x="0" y="169069"/>
                  </a:lnTo>
                  <a:lnTo>
                    <a:pt x="4763" y="152400"/>
                  </a:lnTo>
                  <a:lnTo>
                    <a:pt x="26194" y="152400"/>
                  </a:lnTo>
                  <a:lnTo>
                    <a:pt x="54769" y="161925"/>
                  </a:lnTo>
                  <a:lnTo>
                    <a:pt x="100013" y="173831"/>
                  </a:lnTo>
                  <a:lnTo>
                    <a:pt x="197644" y="192881"/>
                  </a:lnTo>
                  <a:lnTo>
                    <a:pt x="290513" y="2119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5">
              <a:extLst>
                <a:ext uri="{FF2B5EF4-FFF2-40B4-BE49-F238E27FC236}">
                  <a16:creationId xmlns:a16="http://schemas.microsoft.com/office/drawing/2014/main" id="{2B91403B-9825-4810-AF8B-6249BD1D5151}"/>
                </a:ext>
              </a:extLst>
            </p:cNvPr>
            <p:cNvSpPr/>
            <p:nvPr/>
          </p:nvSpPr>
          <p:spPr>
            <a:xfrm>
              <a:off x="4437064" y="3830639"/>
              <a:ext cx="1049337" cy="314325"/>
            </a:xfrm>
            <a:custGeom>
              <a:avLst/>
              <a:gdLst>
                <a:gd name="connsiteX0" fmla="*/ 481012 w 1050131"/>
                <a:gd name="connsiteY0" fmla="*/ 273844 h 314325"/>
                <a:gd name="connsiteX1" fmla="*/ 338137 w 1050131"/>
                <a:gd name="connsiteY1" fmla="*/ 290513 h 314325"/>
                <a:gd name="connsiteX2" fmla="*/ 228600 w 1050131"/>
                <a:gd name="connsiteY2" fmla="*/ 302419 h 314325"/>
                <a:gd name="connsiteX3" fmla="*/ 150019 w 1050131"/>
                <a:gd name="connsiteY3" fmla="*/ 309563 h 314325"/>
                <a:gd name="connsiteX4" fmla="*/ 0 w 1050131"/>
                <a:gd name="connsiteY4" fmla="*/ 314325 h 314325"/>
                <a:gd name="connsiteX5" fmla="*/ 2381 w 1050131"/>
                <a:gd name="connsiteY5" fmla="*/ 126207 h 314325"/>
                <a:gd name="connsiteX6" fmla="*/ 71437 w 1050131"/>
                <a:gd name="connsiteY6" fmla="*/ 138113 h 314325"/>
                <a:gd name="connsiteX7" fmla="*/ 133350 w 1050131"/>
                <a:gd name="connsiteY7" fmla="*/ 140494 h 314325"/>
                <a:gd name="connsiteX8" fmla="*/ 202406 w 1050131"/>
                <a:gd name="connsiteY8" fmla="*/ 135732 h 314325"/>
                <a:gd name="connsiteX9" fmla="*/ 307181 w 1050131"/>
                <a:gd name="connsiteY9" fmla="*/ 121444 h 314325"/>
                <a:gd name="connsiteX10" fmla="*/ 457200 w 1050131"/>
                <a:gd name="connsiteY10" fmla="*/ 90488 h 314325"/>
                <a:gd name="connsiteX11" fmla="*/ 609600 w 1050131"/>
                <a:gd name="connsiteY11" fmla="*/ 54769 h 314325"/>
                <a:gd name="connsiteX12" fmla="*/ 783431 w 1050131"/>
                <a:gd name="connsiteY12" fmla="*/ 11907 h 314325"/>
                <a:gd name="connsiteX13" fmla="*/ 826294 w 1050131"/>
                <a:gd name="connsiteY13" fmla="*/ 0 h 314325"/>
                <a:gd name="connsiteX14" fmla="*/ 859631 w 1050131"/>
                <a:gd name="connsiteY14" fmla="*/ 7144 h 314325"/>
                <a:gd name="connsiteX15" fmla="*/ 935831 w 1050131"/>
                <a:gd name="connsiteY15" fmla="*/ 35719 h 314325"/>
                <a:gd name="connsiteX16" fmla="*/ 1050131 w 1050131"/>
                <a:gd name="connsiteY16" fmla="*/ 88107 h 314325"/>
                <a:gd name="connsiteX17" fmla="*/ 1047750 w 1050131"/>
                <a:gd name="connsiteY17" fmla="*/ 195263 h 314325"/>
                <a:gd name="connsiteX18" fmla="*/ 869156 w 1050131"/>
                <a:gd name="connsiteY18" fmla="*/ 219075 h 314325"/>
                <a:gd name="connsiteX19" fmla="*/ 647700 w 1050131"/>
                <a:gd name="connsiteY19" fmla="*/ 250032 h 314325"/>
                <a:gd name="connsiteX20" fmla="*/ 481012 w 1050131"/>
                <a:gd name="connsiteY20" fmla="*/ 2738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0131" h="314325">
                  <a:moveTo>
                    <a:pt x="481012" y="273844"/>
                  </a:moveTo>
                  <a:lnTo>
                    <a:pt x="338137" y="290513"/>
                  </a:lnTo>
                  <a:lnTo>
                    <a:pt x="228600" y="302419"/>
                  </a:lnTo>
                  <a:lnTo>
                    <a:pt x="150019" y="309563"/>
                  </a:lnTo>
                  <a:lnTo>
                    <a:pt x="0" y="314325"/>
                  </a:lnTo>
                  <a:cubicBezTo>
                    <a:pt x="794" y="251619"/>
                    <a:pt x="1587" y="188913"/>
                    <a:pt x="2381" y="126207"/>
                  </a:cubicBezTo>
                  <a:lnTo>
                    <a:pt x="71437" y="138113"/>
                  </a:lnTo>
                  <a:lnTo>
                    <a:pt x="133350" y="140494"/>
                  </a:lnTo>
                  <a:lnTo>
                    <a:pt x="202406" y="135732"/>
                  </a:lnTo>
                  <a:lnTo>
                    <a:pt x="307181" y="121444"/>
                  </a:lnTo>
                  <a:lnTo>
                    <a:pt x="457200" y="90488"/>
                  </a:lnTo>
                  <a:lnTo>
                    <a:pt x="609600" y="54769"/>
                  </a:lnTo>
                  <a:lnTo>
                    <a:pt x="783431" y="11907"/>
                  </a:lnTo>
                  <a:lnTo>
                    <a:pt x="826294" y="0"/>
                  </a:lnTo>
                  <a:lnTo>
                    <a:pt x="859631" y="7144"/>
                  </a:lnTo>
                  <a:lnTo>
                    <a:pt x="935831" y="35719"/>
                  </a:lnTo>
                  <a:lnTo>
                    <a:pt x="1050131" y="88107"/>
                  </a:lnTo>
                  <a:cubicBezTo>
                    <a:pt x="1049337" y="123826"/>
                    <a:pt x="1048544" y="159544"/>
                    <a:pt x="1047750" y="195263"/>
                  </a:cubicBezTo>
                  <a:lnTo>
                    <a:pt x="869156" y="219075"/>
                  </a:lnTo>
                  <a:lnTo>
                    <a:pt x="647700" y="250032"/>
                  </a:lnTo>
                  <a:lnTo>
                    <a:pt x="481012" y="2738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6">
              <a:extLst>
                <a:ext uri="{FF2B5EF4-FFF2-40B4-BE49-F238E27FC236}">
                  <a16:creationId xmlns:a16="http://schemas.microsoft.com/office/drawing/2014/main" id="{3DE518EF-4972-4164-A185-0B2578C0C5E6}"/>
                </a:ext>
              </a:extLst>
            </p:cNvPr>
            <p:cNvSpPr/>
            <p:nvPr/>
          </p:nvSpPr>
          <p:spPr>
            <a:xfrm>
              <a:off x="4395788" y="4500564"/>
              <a:ext cx="1071562" cy="319087"/>
            </a:xfrm>
            <a:custGeom>
              <a:avLst/>
              <a:gdLst>
                <a:gd name="connsiteX0" fmla="*/ 335756 w 1071562"/>
                <a:gd name="connsiteY0" fmla="*/ 288131 h 319087"/>
                <a:gd name="connsiteX1" fmla="*/ 209550 w 1071562"/>
                <a:gd name="connsiteY1" fmla="*/ 302418 h 319087"/>
                <a:gd name="connsiteX2" fmla="*/ 85725 w 1071562"/>
                <a:gd name="connsiteY2" fmla="*/ 311943 h 319087"/>
                <a:gd name="connsiteX3" fmla="*/ 0 w 1071562"/>
                <a:gd name="connsiteY3" fmla="*/ 319087 h 319087"/>
                <a:gd name="connsiteX4" fmla="*/ 19050 w 1071562"/>
                <a:gd name="connsiteY4" fmla="*/ 130968 h 319087"/>
                <a:gd name="connsiteX5" fmla="*/ 111918 w 1071562"/>
                <a:gd name="connsiteY5" fmla="*/ 130968 h 319087"/>
                <a:gd name="connsiteX6" fmla="*/ 216693 w 1071562"/>
                <a:gd name="connsiteY6" fmla="*/ 123825 h 319087"/>
                <a:gd name="connsiteX7" fmla="*/ 316706 w 1071562"/>
                <a:gd name="connsiteY7" fmla="*/ 111918 h 319087"/>
                <a:gd name="connsiteX8" fmla="*/ 414337 w 1071562"/>
                <a:gd name="connsiteY8" fmla="*/ 97631 h 319087"/>
                <a:gd name="connsiteX9" fmla="*/ 547687 w 1071562"/>
                <a:gd name="connsiteY9" fmla="*/ 71437 h 319087"/>
                <a:gd name="connsiteX10" fmla="*/ 666750 w 1071562"/>
                <a:gd name="connsiteY10" fmla="*/ 40481 h 319087"/>
                <a:gd name="connsiteX11" fmla="*/ 750093 w 1071562"/>
                <a:gd name="connsiteY11" fmla="*/ 16668 h 319087"/>
                <a:gd name="connsiteX12" fmla="*/ 819150 w 1071562"/>
                <a:gd name="connsiteY12" fmla="*/ 2381 h 319087"/>
                <a:gd name="connsiteX13" fmla="*/ 883443 w 1071562"/>
                <a:gd name="connsiteY13" fmla="*/ 0 h 319087"/>
                <a:gd name="connsiteX14" fmla="*/ 938212 w 1071562"/>
                <a:gd name="connsiteY14" fmla="*/ 4762 h 319087"/>
                <a:gd name="connsiteX15" fmla="*/ 1069181 w 1071562"/>
                <a:gd name="connsiteY15" fmla="*/ 30956 h 319087"/>
                <a:gd name="connsiteX16" fmla="*/ 1071562 w 1071562"/>
                <a:gd name="connsiteY16" fmla="*/ 173831 h 319087"/>
                <a:gd name="connsiteX17" fmla="*/ 957262 w 1071562"/>
                <a:gd name="connsiteY17" fmla="*/ 192881 h 319087"/>
                <a:gd name="connsiteX18" fmla="*/ 773906 w 1071562"/>
                <a:gd name="connsiteY18" fmla="*/ 223837 h 319087"/>
                <a:gd name="connsiteX19" fmla="*/ 631031 w 1071562"/>
                <a:gd name="connsiteY19" fmla="*/ 245268 h 319087"/>
                <a:gd name="connsiteX20" fmla="*/ 461962 w 1071562"/>
                <a:gd name="connsiteY20" fmla="*/ 271462 h 319087"/>
                <a:gd name="connsiteX21" fmla="*/ 335756 w 1071562"/>
                <a:gd name="connsiteY21" fmla="*/ 28813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62" h="319087">
                  <a:moveTo>
                    <a:pt x="335756" y="288131"/>
                  </a:moveTo>
                  <a:lnTo>
                    <a:pt x="209550" y="302418"/>
                  </a:lnTo>
                  <a:lnTo>
                    <a:pt x="85725" y="311943"/>
                  </a:lnTo>
                  <a:lnTo>
                    <a:pt x="0" y="319087"/>
                  </a:lnTo>
                  <a:lnTo>
                    <a:pt x="19050" y="130968"/>
                  </a:lnTo>
                  <a:lnTo>
                    <a:pt x="111918" y="130968"/>
                  </a:lnTo>
                  <a:lnTo>
                    <a:pt x="216693" y="123825"/>
                  </a:lnTo>
                  <a:lnTo>
                    <a:pt x="316706" y="111918"/>
                  </a:lnTo>
                  <a:lnTo>
                    <a:pt x="414337" y="97631"/>
                  </a:lnTo>
                  <a:lnTo>
                    <a:pt x="547687" y="71437"/>
                  </a:lnTo>
                  <a:lnTo>
                    <a:pt x="666750" y="40481"/>
                  </a:lnTo>
                  <a:lnTo>
                    <a:pt x="750093" y="16668"/>
                  </a:lnTo>
                  <a:lnTo>
                    <a:pt x="819150" y="2381"/>
                  </a:lnTo>
                  <a:lnTo>
                    <a:pt x="883443" y="0"/>
                  </a:lnTo>
                  <a:lnTo>
                    <a:pt x="938212" y="4762"/>
                  </a:lnTo>
                  <a:lnTo>
                    <a:pt x="1069181" y="30956"/>
                  </a:lnTo>
                  <a:cubicBezTo>
                    <a:pt x="1069975" y="78581"/>
                    <a:pt x="1070768" y="126206"/>
                    <a:pt x="1071562" y="173831"/>
                  </a:cubicBezTo>
                  <a:lnTo>
                    <a:pt x="957262" y="192881"/>
                  </a:lnTo>
                  <a:lnTo>
                    <a:pt x="773906" y="223837"/>
                  </a:lnTo>
                  <a:lnTo>
                    <a:pt x="631031" y="245268"/>
                  </a:lnTo>
                  <a:lnTo>
                    <a:pt x="461962" y="271462"/>
                  </a:lnTo>
                  <a:lnTo>
                    <a:pt x="335756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4921B07B-39E6-4BAE-95F6-F2A34BFF4B46}"/>
                </a:ext>
              </a:extLst>
            </p:cNvPr>
            <p:cNvSpPr/>
            <p:nvPr/>
          </p:nvSpPr>
          <p:spPr>
            <a:xfrm>
              <a:off x="6264275" y="1423989"/>
              <a:ext cx="2008188" cy="2141537"/>
            </a:xfrm>
            <a:custGeom>
              <a:avLst/>
              <a:gdLst>
                <a:gd name="connsiteX0" fmla="*/ 514350 w 2008414"/>
                <a:gd name="connsiteY0" fmla="*/ 767443 h 2141764"/>
                <a:gd name="connsiteX1" fmla="*/ 517071 w 2008414"/>
                <a:gd name="connsiteY1" fmla="*/ 647700 h 2141764"/>
                <a:gd name="connsiteX2" fmla="*/ 522514 w 2008414"/>
                <a:gd name="connsiteY2" fmla="*/ 615043 h 2141764"/>
                <a:gd name="connsiteX3" fmla="*/ 536121 w 2008414"/>
                <a:gd name="connsiteY3" fmla="*/ 549729 h 2141764"/>
                <a:gd name="connsiteX4" fmla="*/ 555171 w 2008414"/>
                <a:gd name="connsiteY4" fmla="*/ 476250 h 2141764"/>
                <a:gd name="connsiteX5" fmla="*/ 582385 w 2008414"/>
                <a:gd name="connsiteY5" fmla="*/ 397329 h 2141764"/>
                <a:gd name="connsiteX6" fmla="*/ 606878 w 2008414"/>
                <a:gd name="connsiteY6" fmla="*/ 332014 h 2141764"/>
                <a:gd name="connsiteX7" fmla="*/ 609600 w 2008414"/>
                <a:gd name="connsiteY7" fmla="*/ 304800 h 2141764"/>
                <a:gd name="connsiteX8" fmla="*/ 601435 w 2008414"/>
                <a:gd name="connsiteY8" fmla="*/ 272143 h 2141764"/>
                <a:gd name="connsiteX9" fmla="*/ 579664 w 2008414"/>
                <a:gd name="connsiteY9" fmla="*/ 239486 h 2141764"/>
                <a:gd name="connsiteX10" fmla="*/ 541564 w 2008414"/>
                <a:gd name="connsiteY10" fmla="*/ 198664 h 2141764"/>
                <a:gd name="connsiteX11" fmla="*/ 506185 w 2008414"/>
                <a:gd name="connsiteY11" fmla="*/ 168729 h 2141764"/>
                <a:gd name="connsiteX12" fmla="*/ 462642 w 2008414"/>
                <a:gd name="connsiteY12" fmla="*/ 141514 h 2141764"/>
                <a:gd name="connsiteX13" fmla="*/ 408214 w 2008414"/>
                <a:gd name="connsiteY13" fmla="*/ 111579 h 2141764"/>
                <a:gd name="connsiteX14" fmla="*/ 372835 w 2008414"/>
                <a:gd name="connsiteY14" fmla="*/ 95250 h 2141764"/>
                <a:gd name="connsiteX15" fmla="*/ 329292 w 2008414"/>
                <a:gd name="connsiteY15" fmla="*/ 76200 h 2141764"/>
                <a:gd name="connsiteX16" fmla="*/ 266700 w 2008414"/>
                <a:gd name="connsiteY16" fmla="*/ 51707 h 2141764"/>
                <a:gd name="connsiteX17" fmla="*/ 209550 w 2008414"/>
                <a:gd name="connsiteY17" fmla="*/ 35379 h 2141764"/>
                <a:gd name="connsiteX18" fmla="*/ 127907 w 2008414"/>
                <a:gd name="connsiteY18" fmla="*/ 13607 h 2141764"/>
                <a:gd name="connsiteX19" fmla="*/ 65314 w 2008414"/>
                <a:gd name="connsiteY19" fmla="*/ 2722 h 2141764"/>
                <a:gd name="connsiteX20" fmla="*/ 32657 w 2008414"/>
                <a:gd name="connsiteY20" fmla="*/ 0 h 2141764"/>
                <a:gd name="connsiteX21" fmla="*/ 10885 w 2008414"/>
                <a:gd name="connsiteY21" fmla="*/ 5443 h 2141764"/>
                <a:gd name="connsiteX22" fmla="*/ 0 w 2008414"/>
                <a:gd name="connsiteY22" fmla="*/ 10886 h 2141764"/>
                <a:gd name="connsiteX23" fmla="*/ 0 w 2008414"/>
                <a:gd name="connsiteY23" fmla="*/ 24493 h 2141764"/>
                <a:gd name="connsiteX24" fmla="*/ 10885 w 2008414"/>
                <a:gd name="connsiteY24" fmla="*/ 46264 h 2141764"/>
                <a:gd name="connsiteX25" fmla="*/ 24492 w 2008414"/>
                <a:gd name="connsiteY25" fmla="*/ 62593 h 2141764"/>
                <a:gd name="connsiteX26" fmla="*/ 40821 w 2008414"/>
                <a:gd name="connsiteY26" fmla="*/ 76200 h 2141764"/>
                <a:gd name="connsiteX27" fmla="*/ 78921 w 2008414"/>
                <a:gd name="connsiteY27" fmla="*/ 89807 h 2141764"/>
                <a:gd name="connsiteX28" fmla="*/ 122464 w 2008414"/>
                <a:gd name="connsiteY28" fmla="*/ 114300 h 2141764"/>
                <a:gd name="connsiteX29" fmla="*/ 168728 w 2008414"/>
                <a:gd name="connsiteY29" fmla="*/ 146957 h 2141764"/>
                <a:gd name="connsiteX30" fmla="*/ 206828 w 2008414"/>
                <a:gd name="connsiteY30" fmla="*/ 179614 h 2141764"/>
                <a:gd name="connsiteX31" fmla="*/ 228600 w 2008414"/>
                <a:gd name="connsiteY31" fmla="*/ 198664 h 2141764"/>
                <a:gd name="connsiteX32" fmla="*/ 253092 w 2008414"/>
                <a:gd name="connsiteY32" fmla="*/ 228600 h 2141764"/>
                <a:gd name="connsiteX33" fmla="*/ 269421 w 2008414"/>
                <a:gd name="connsiteY33" fmla="*/ 261257 h 2141764"/>
                <a:gd name="connsiteX34" fmla="*/ 280307 w 2008414"/>
                <a:gd name="connsiteY34" fmla="*/ 288472 h 2141764"/>
                <a:gd name="connsiteX35" fmla="*/ 291192 w 2008414"/>
                <a:gd name="connsiteY35" fmla="*/ 340179 h 2141764"/>
                <a:gd name="connsiteX36" fmla="*/ 293914 w 2008414"/>
                <a:gd name="connsiteY36" fmla="*/ 457200 h 2141764"/>
                <a:gd name="connsiteX37" fmla="*/ 293914 w 2008414"/>
                <a:gd name="connsiteY37" fmla="*/ 824593 h 2141764"/>
                <a:gd name="connsiteX38" fmla="*/ 293914 w 2008414"/>
                <a:gd name="connsiteY38" fmla="*/ 1243693 h 2141764"/>
                <a:gd name="connsiteX39" fmla="*/ 293914 w 2008414"/>
                <a:gd name="connsiteY39" fmla="*/ 1583872 h 2141764"/>
                <a:gd name="connsiteX40" fmla="*/ 293914 w 2008414"/>
                <a:gd name="connsiteY40" fmla="*/ 1660072 h 2141764"/>
                <a:gd name="connsiteX41" fmla="*/ 296635 w 2008414"/>
                <a:gd name="connsiteY41" fmla="*/ 1709057 h 2141764"/>
                <a:gd name="connsiteX42" fmla="*/ 304800 w 2008414"/>
                <a:gd name="connsiteY42" fmla="*/ 1758043 h 2141764"/>
                <a:gd name="connsiteX43" fmla="*/ 318407 w 2008414"/>
                <a:gd name="connsiteY43" fmla="*/ 1801586 h 2141764"/>
                <a:gd name="connsiteX44" fmla="*/ 337457 w 2008414"/>
                <a:gd name="connsiteY44" fmla="*/ 1847850 h 2141764"/>
                <a:gd name="connsiteX45" fmla="*/ 361950 w 2008414"/>
                <a:gd name="connsiteY45" fmla="*/ 1894114 h 2141764"/>
                <a:gd name="connsiteX46" fmla="*/ 389164 w 2008414"/>
                <a:gd name="connsiteY46" fmla="*/ 1932214 h 2141764"/>
                <a:gd name="connsiteX47" fmla="*/ 416378 w 2008414"/>
                <a:gd name="connsiteY47" fmla="*/ 1964872 h 2141764"/>
                <a:gd name="connsiteX48" fmla="*/ 440871 w 2008414"/>
                <a:gd name="connsiteY48" fmla="*/ 1992086 h 2141764"/>
                <a:gd name="connsiteX49" fmla="*/ 478971 w 2008414"/>
                <a:gd name="connsiteY49" fmla="*/ 2022022 h 2141764"/>
                <a:gd name="connsiteX50" fmla="*/ 511628 w 2008414"/>
                <a:gd name="connsiteY50" fmla="*/ 2043793 h 2141764"/>
                <a:gd name="connsiteX51" fmla="*/ 563335 w 2008414"/>
                <a:gd name="connsiteY51" fmla="*/ 2068286 h 2141764"/>
                <a:gd name="connsiteX52" fmla="*/ 653142 w 2008414"/>
                <a:gd name="connsiteY52" fmla="*/ 2095500 h 2141764"/>
                <a:gd name="connsiteX53" fmla="*/ 732064 w 2008414"/>
                <a:gd name="connsiteY53" fmla="*/ 2111829 h 2141764"/>
                <a:gd name="connsiteX54" fmla="*/ 876300 w 2008414"/>
                <a:gd name="connsiteY54" fmla="*/ 2130879 h 2141764"/>
                <a:gd name="connsiteX55" fmla="*/ 993321 w 2008414"/>
                <a:gd name="connsiteY55" fmla="*/ 2139043 h 2141764"/>
                <a:gd name="connsiteX56" fmla="*/ 1115785 w 2008414"/>
                <a:gd name="connsiteY56" fmla="*/ 2141764 h 2141764"/>
                <a:gd name="connsiteX57" fmla="*/ 1268185 w 2008414"/>
                <a:gd name="connsiteY57" fmla="*/ 2141764 h 2141764"/>
                <a:gd name="connsiteX58" fmla="*/ 1428750 w 2008414"/>
                <a:gd name="connsiteY58" fmla="*/ 2130879 h 2141764"/>
                <a:gd name="connsiteX59" fmla="*/ 1564821 w 2008414"/>
                <a:gd name="connsiteY59" fmla="*/ 2122714 h 2141764"/>
                <a:gd name="connsiteX60" fmla="*/ 1679121 w 2008414"/>
                <a:gd name="connsiteY60" fmla="*/ 2111829 h 2141764"/>
                <a:gd name="connsiteX61" fmla="*/ 1766207 w 2008414"/>
                <a:gd name="connsiteY61" fmla="*/ 2098222 h 2141764"/>
                <a:gd name="connsiteX62" fmla="*/ 1823357 w 2008414"/>
                <a:gd name="connsiteY62" fmla="*/ 2084614 h 2141764"/>
                <a:gd name="connsiteX63" fmla="*/ 1885950 w 2008414"/>
                <a:gd name="connsiteY63" fmla="*/ 2062843 h 2141764"/>
                <a:gd name="connsiteX64" fmla="*/ 1929492 w 2008414"/>
                <a:gd name="connsiteY64" fmla="*/ 2041072 h 2141764"/>
                <a:gd name="connsiteX65" fmla="*/ 1959428 w 2008414"/>
                <a:gd name="connsiteY65" fmla="*/ 2019300 h 2141764"/>
                <a:gd name="connsiteX66" fmla="*/ 1989364 w 2008414"/>
                <a:gd name="connsiteY66" fmla="*/ 1989364 h 2141764"/>
                <a:gd name="connsiteX67" fmla="*/ 2002971 w 2008414"/>
                <a:gd name="connsiteY67" fmla="*/ 1967593 h 2141764"/>
                <a:gd name="connsiteX68" fmla="*/ 2008414 w 2008414"/>
                <a:gd name="connsiteY68" fmla="*/ 1948543 h 2141764"/>
                <a:gd name="connsiteX69" fmla="*/ 2008414 w 2008414"/>
                <a:gd name="connsiteY69" fmla="*/ 1924050 h 2141764"/>
                <a:gd name="connsiteX70" fmla="*/ 2002971 w 2008414"/>
                <a:gd name="connsiteY70" fmla="*/ 1910443 h 2141764"/>
                <a:gd name="connsiteX71" fmla="*/ 1986642 w 2008414"/>
                <a:gd name="connsiteY71" fmla="*/ 1888672 h 2141764"/>
                <a:gd name="connsiteX72" fmla="*/ 1964871 w 2008414"/>
                <a:gd name="connsiteY72" fmla="*/ 1866900 h 2141764"/>
                <a:gd name="connsiteX73" fmla="*/ 1537607 w 2008414"/>
                <a:gd name="connsiteY73" fmla="*/ 1858736 h 2141764"/>
                <a:gd name="connsiteX74" fmla="*/ 1488621 w 2008414"/>
                <a:gd name="connsiteY74" fmla="*/ 1875064 h 2141764"/>
                <a:gd name="connsiteX75" fmla="*/ 1426028 w 2008414"/>
                <a:gd name="connsiteY75" fmla="*/ 1891393 h 2141764"/>
                <a:gd name="connsiteX76" fmla="*/ 1347107 w 2008414"/>
                <a:gd name="connsiteY76" fmla="*/ 1902279 h 2141764"/>
                <a:gd name="connsiteX77" fmla="*/ 1227364 w 2008414"/>
                <a:gd name="connsiteY77" fmla="*/ 1913164 h 2141764"/>
                <a:gd name="connsiteX78" fmla="*/ 1077685 w 2008414"/>
                <a:gd name="connsiteY78" fmla="*/ 1918607 h 2141764"/>
                <a:gd name="connsiteX79" fmla="*/ 925285 w 2008414"/>
                <a:gd name="connsiteY79" fmla="*/ 1918607 h 2141764"/>
                <a:gd name="connsiteX80" fmla="*/ 797378 w 2008414"/>
                <a:gd name="connsiteY80" fmla="*/ 1921329 h 2141764"/>
                <a:gd name="connsiteX81" fmla="*/ 748392 w 2008414"/>
                <a:gd name="connsiteY81" fmla="*/ 1915886 h 2141764"/>
                <a:gd name="connsiteX82" fmla="*/ 683078 w 2008414"/>
                <a:gd name="connsiteY82" fmla="*/ 1905000 h 2141764"/>
                <a:gd name="connsiteX83" fmla="*/ 615042 w 2008414"/>
                <a:gd name="connsiteY83" fmla="*/ 1885950 h 2141764"/>
                <a:gd name="connsiteX84" fmla="*/ 563335 w 2008414"/>
                <a:gd name="connsiteY84" fmla="*/ 1866900 h 2141764"/>
                <a:gd name="connsiteX85" fmla="*/ 538842 w 2008414"/>
                <a:gd name="connsiteY85" fmla="*/ 1850572 h 2141764"/>
                <a:gd name="connsiteX86" fmla="*/ 522514 w 2008414"/>
                <a:gd name="connsiteY86" fmla="*/ 1828800 h 2141764"/>
                <a:gd name="connsiteX87" fmla="*/ 508907 w 2008414"/>
                <a:gd name="connsiteY87" fmla="*/ 1798864 h 2141764"/>
                <a:gd name="connsiteX88" fmla="*/ 500742 w 2008414"/>
                <a:gd name="connsiteY88" fmla="*/ 1763486 h 2141764"/>
                <a:gd name="connsiteX89" fmla="*/ 495300 w 2008414"/>
                <a:gd name="connsiteY89" fmla="*/ 1728107 h 2141764"/>
                <a:gd name="connsiteX90" fmla="*/ 492578 w 2008414"/>
                <a:gd name="connsiteY90" fmla="*/ 1592036 h 2141764"/>
                <a:gd name="connsiteX91" fmla="*/ 495300 w 2008414"/>
                <a:gd name="connsiteY91" fmla="*/ 1235529 h 2141764"/>
                <a:gd name="connsiteX92" fmla="*/ 514350 w 2008414"/>
                <a:gd name="connsiteY92" fmla="*/ 1159329 h 2141764"/>
                <a:gd name="connsiteX93" fmla="*/ 514350 w 2008414"/>
                <a:gd name="connsiteY93" fmla="*/ 767443 h 214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08414" h="2141764">
                  <a:moveTo>
                    <a:pt x="514350" y="767443"/>
                  </a:moveTo>
                  <a:lnTo>
                    <a:pt x="517071" y="647700"/>
                  </a:lnTo>
                  <a:lnTo>
                    <a:pt x="522514" y="615043"/>
                  </a:lnTo>
                  <a:lnTo>
                    <a:pt x="536121" y="549729"/>
                  </a:lnTo>
                  <a:lnTo>
                    <a:pt x="555171" y="476250"/>
                  </a:lnTo>
                  <a:lnTo>
                    <a:pt x="582385" y="397329"/>
                  </a:lnTo>
                  <a:lnTo>
                    <a:pt x="606878" y="332014"/>
                  </a:lnTo>
                  <a:lnTo>
                    <a:pt x="609600" y="304800"/>
                  </a:lnTo>
                  <a:lnTo>
                    <a:pt x="601435" y="272143"/>
                  </a:lnTo>
                  <a:lnTo>
                    <a:pt x="579664" y="239486"/>
                  </a:lnTo>
                  <a:lnTo>
                    <a:pt x="541564" y="198664"/>
                  </a:lnTo>
                  <a:lnTo>
                    <a:pt x="506185" y="168729"/>
                  </a:lnTo>
                  <a:lnTo>
                    <a:pt x="462642" y="141514"/>
                  </a:lnTo>
                  <a:lnTo>
                    <a:pt x="408214" y="111579"/>
                  </a:lnTo>
                  <a:lnTo>
                    <a:pt x="372835" y="95250"/>
                  </a:lnTo>
                  <a:lnTo>
                    <a:pt x="329292" y="76200"/>
                  </a:lnTo>
                  <a:lnTo>
                    <a:pt x="266700" y="51707"/>
                  </a:lnTo>
                  <a:lnTo>
                    <a:pt x="209550" y="35379"/>
                  </a:lnTo>
                  <a:lnTo>
                    <a:pt x="127907" y="13607"/>
                  </a:lnTo>
                  <a:lnTo>
                    <a:pt x="65314" y="2722"/>
                  </a:lnTo>
                  <a:lnTo>
                    <a:pt x="32657" y="0"/>
                  </a:lnTo>
                  <a:lnTo>
                    <a:pt x="10885" y="5443"/>
                  </a:lnTo>
                  <a:lnTo>
                    <a:pt x="0" y="10886"/>
                  </a:lnTo>
                  <a:lnTo>
                    <a:pt x="0" y="24493"/>
                  </a:lnTo>
                  <a:lnTo>
                    <a:pt x="10885" y="46264"/>
                  </a:lnTo>
                  <a:lnTo>
                    <a:pt x="24492" y="62593"/>
                  </a:lnTo>
                  <a:lnTo>
                    <a:pt x="40821" y="76200"/>
                  </a:lnTo>
                  <a:lnTo>
                    <a:pt x="78921" y="89807"/>
                  </a:lnTo>
                  <a:lnTo>
                    <a:pt x="122464" y="114300"/>
                  </a:lnTo>
                  <a:lnTo>
                    <a:pt x="168728" y="146957"/>
                  </a:lnTo>
                  <a:lnTo>
                    <a:pt x="206828" y="179614"/>
                  </a:lnTo>
                  <a:lnTo>
                    <a:pt x="228600" y="198664"/>
                  </a:lnTo>
                  <a:lnTo>
                    <a:pt x="253092" y="228600"/>
                  </a:lnTo>
                  <a:lnTo>
                    <a:pt x="269421" y="261257"/>
                  </a:lnTo>
                  <a:lnTo>
                    <a:pt x="280307" y="288472"/>
                  </a:lnTo>
                  <a:lnTo>
                    <a:pt x="291192" y="340179"/>
                  </a:lnTo>
                  <a:cubicBezTo>
                    <a:pt x="292099" y="379186"/>
                    <a:pt x="293007" y="418193"/>
                    <a:pt x="293914" y="457200"/>
                  </a:cubicBezTo>
                  <a:lnTo>
                    <a:pt x="293914" y="824593"/>
                  </a:lnTo>
                  <a:lnTo>
                    <a:pt x="293914" y="1243693"/>
                  </a:lnTo>
                  <a:lnTo>
                    <a:pt x="293914" y="1583872"/>
                  </a:lnTo>
                  <a:lnTo>
                    <a:pt x="293914" y="1660072"/>
                  </a:lnTo>
                  <a:lnTo>
                    <a:pt x="296635" y="1709057"/>
                  </a:lnTo>
                  <a:lnTo>
                    <a:pt x="304800" y="1758043"/>
                  </a:lnTo>
                  <a:lnTo>
                    <a:pt x="318407" y="1801586"/>
                  </a:lnTo>
                  <a:lnTo>
                    <a:pt x="337457" y="1847850"/>
                  </a:lnTo>
                  <a:lnTo>
                    <a:pt x="361950" y="1894114"/>
                  </a:lnTo>
                  <a:lnTo>
                    <a:pt x="389164" y="1932214"/>
                  </a:lnTo>
                  <a:lnTo>
                    <a:pt x="416378" y="1964872"/>
                  </a:lnTo>
                  <a:lnTo>
                    <a:pt x="440871" y="1992086"/>
                  </a:lnTo>
                  <a:lnTo>
                    <a:pt x="478971" y="2022022"/>
                  </a:lnTo>
                  <a:lnTo>
                    <a:pt x="511628" y="2043793"/>
                  </a:lnTo>
                  <a:lnTo>
                    <a:pt x="563335" y="2068286"/>
                  </a:lnTo>
                  <a:lnTo>
                    <a:pt x="653142" y="2095500"/>
                  </a:lnTo>
                  <a:lnTo>
                    <a:pt x="732064" y="2111829"/>
                  </a:lnTo>
                  <a:lnTo>
                    <a:pt x="876300" y="2130879"/>
                  </a:lnTo>
                  <a:lnTo>
                    <a:pt x="993321" y="2139043"/>
                  </a:lnTo>
                  <a:lnTo>
                    <a:pt x="1115785" y="2141764"/>
                  </a:lnTo>
                  <a:lnTo>
                    <a:pt x="1268185" y="2141764"/>
                  </a:lnTo>
                  <a:lnTo>
                    <a:pt x="1428750" y="2130879"/>
                  </a:lnTo>
                  <a:lnTo>
                    <a:pt x="1564821" y="2122714"/>
                  </a:lnTo>
                  <a:lnTo>
                    <a:pt x="1679121" y="2111829"/>
                  </a:lnTo>
                  <a:lnTo>
                    <a:pt x="1766207" y="2098222"/>
                  </a:lnTo>
                  <a:lnTo>
                    <a:pt x="1823357" y="2084614"/>
                  </a:lnTo>
                  <a:lnTo>
                    <a:pt x="1885950" y="2062843"/>
                  </a:lnTo>
                  <a:lnTo>
                    <a:pt x="1929492" y="2041072"/>
                  </a:lnTo>
                  <a:lnTo>
                    <a:pt x="1959428" y="2019300"/>
                  </a:lnTo>
                  <a:lnTo>
                    <a:pt x="1989364" y="1989364"/>
                  </a:lnTo>
                  <a:lnTo>
                    <a:pt x="2002971" y="1967593"/>
                  </a:lnTo>
                  <a:lnTo>
                    <a:pt x="2008414" y="1948543"/>
                  </a:lnTo>
                  <a:lnTo>
                    <a:pt x="2008414" y="1924050"/>
                  </a:lnTo>
                  <a:lnTo>
                    <a:pt x="2002971" y="1910443"/>
                  </a:lnTo>
                  <a:lnTo>
                    <a:pt x="1986642" y="1888672"/>
                  </a:lnTo>
                  <a:lnTo>
                    <a:pt x="1964871" y="1866900"/>
                  </a:lnTo>
                  <a:lnTo>
                    <a:pt x="1537607" y="1858736"/>
                  </a:lnTo>
                  <a:lnTo>
                    <a:pt x="1488621" y="1875064"/>
                  </a:lnTo>
                  <a:lnTo>
                    <a:pt x="1426028" y="1891393"/>
                  </a:lnTo>
                  <a:lnTo>
                    <a:pt x="1347107" y="1902279"/>
                  </a:lnTo>
                  <a:lnTo>
                    <a:pt x="1227364" y="1913164"/>
                  </a:lnTo>
                  <a:lnTo>
                    <a:pt x="1077685" y="1918607"/>
                  </a:lnTo>
                  <a:lnTo>
                    <a:pt x="925285" y="1918607"/>
                  </a:lnTo>
                  <a:lnTo>
                    <a:pt x="797378" y="1921329"/>
                  </a:lnTo>
                  <a:lnTo>
                    <a:pt x="748392" y="1915886"/>
                  </a:lnTo>
                  <a:lnTo>
                    <a:pt x="683078" y="1905000"/>
                  </a:lnTo>
                  <a:lnTo>
                    <a:pt x="615042" y="1885950"/>
                  </a:lnTo>
                  <a:lnTo>
                    <a:pt x="563335" y="1866900"/>
                  </a:lnTo>
                  <a:lnTo>
                    <a:pt x="538842" y="1850572"/>
                  </a:lnTo>
                  <a:lnTo>
                    <a:pt x="522514" y="1828800"/>
                  </a:lnTo>
                  <a:lnTo>
                    <a:pt x="508907" y="1798864"/>
                  </a:lnTo>
                  <a:lnTo>
                    <a:pt x="500742" y="1763486"/>
                  </a:lnTo>
                  <a:lnTo>
                    <a:pt x="495300" y="1728107"/>
                  </a:lnTo>
                  <a:cubicBezTo>
                    <a:pt x="494393" y="1682750"/>
                    <a:pt x="493485" y="1637393"/>
                    <a:pt x="492578" y="1592036"/>
                  </a:cubicBezTo>
                  <a:cubicBezTo>
                    <a:pt x="493485" y="1473200"/>
                    <a:pt x="494393" y="1354365"/>
                    <a:pt x="495300" y="1235529"/>
                  </a:cubicBezTo>
                  <a:lnTo>
                    <a:pt x="514350" y="1159329"/>
                  </a:lnTo>
                  <a:lnTo>
                    <a:pt x="514350" y="7674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4B487E81-660E-4977-8745-22B95D7A09DF}"/>
                </a:ext>
              </a:extLst>
            </p:cNvPr>
            <p:cNvSpPr/>
            <p:nvPr/>
          </p:nvSpPr>
          <p:spPr>
            <a:xfrm>
              <a:off x="7745414" y="2684463"/>
              <a:ext cx="523875" cy="666750"/>
            </a:xfrm>
            <a:custGeom>
              <a:avLst/>
              <a:gdLst>
                <a:gd name="connsiteX0" fmla="*/ 266700 w 523875"/>
                <a:gd name="connsiteY0" fmla="*/ 242887 h 666750"/>
                <a:gd name="connsiteX1" fmla="*/ 230982 w 523875"/>
                <a:gd name="connsiteY1" fmla="*/ 345281 h 666750"/>
                <a:gd name="connsiteX2" fmla="*/ 200025 w 523875"/>
                <a:gd name="connsiteY2" fmla="*/ 419100 h 666750"/>
                <a:gd name="connsiteX3" fmla="*/ 171450 w 523875"/>
                <a:gd name="connsiteY3" fmla="*/ 473869 h 666750"/>
                <a:gd name="connsiteX4" fmla="*/ 142875 w 523875"/>
                <a:gd name="connsiteY4" fmla="*/ 519112 h 666750"/>
                <a:gd name="connsiteX5" fmla="*/ 123825 w 523875"/>
                <a:gd name="connsiteY5" fmla="*/ 547687 h 666750"/>
                <a:gd name="connsiteX6" fmla="*/ 102394 w 523875"/>
                <a:gd name="connsiteY6" fmla="*/ 571500 h 666750"/>
                <a:gd name="connsiteX7" fmla="*/ 80963 w 523875"/>
                <a:gd name="connsiteY7" fmla="*/ 590550 h 666750"/>
                <a:gd name="connsiteX8" fmla="*/ 59532 w 523875"/>
                <a:gd name="connsiteY8" fmla="*/ 600075 h 666750"/>
                <a:gd name="connsiteX9" fmla="*/ 0 w 523875"/>
                <a:gd name="connsiteY9" fmla="*/ 621506 h 666750"/>
                <a:gd name="connsiteX10" fmla="*/ 523875 w 523875"/>
                <a:gd name="connsiteY10" fmla="*/ 666750 h 666750"/>
                <a:gd name="connsiteX11" fmla="*/ 516732 w 523875"/>
                <a:gd name="connsiteY11" fmla="*/ 647700 h 666750"/>
                <a:gd name="connsiteX12" fmla="*/ 500063 w 523875"/>
                <a:gd name="connsiteY12" fmla="*/ 628650 h 666750"/>
                <a:gd name="connsiteX13" fmla="*/ 483394 w 523875"/>
                <a:gd name="connsiteY13" fmla="*/ 607219 h 666750"/>
                <a:gd name="connsiteX14" fmla="*/ 454819 w 523875"/>
                <a:gd name="connsiteY14" fmla="*/ 578644 h 666750"/>
                <a:gd name="connsiteX15" fmla="*/ 440532 w 523875"/>
                <a:gd name="connsiteY15" fmla="*/ 561975 h 666750"/>
                <a:gd name="connsiteX16" fmla="*/ 423863 w 523875"/>
                <a:gd name="connsiteY16" fmla="*/ 538162 h 666750"/>
                <a:gd name="connsiteX17" fmla="*/ 411957 w 523875"/>
                <a:gd name="connsiteY17" fmla="*/ 516731 h 666750"/>
                <a:gd name="connsiteX18" fmla="*/ 400050 w 523875"/>
                <a:gd name="connsiteY18" fmla="*/ 478631 h 666750"/>
                <a:gd name="connsiteX19" fmla="*/ 395288 w 523875"/>
                <a:gd name="connsiteY19" fmla="*/ 411956 h 666750"/>
                <a:gd name="connsiteX20" fmla="*/ 395288 w 523875"/>
                <a:gd name="connsiteY20" fmla="*/ 216694 h 666750"/>
                <a:gd name="connsiteX21" fmla="*/ 395288 w 523875"/>
                <a:gd name="connsiteY21" fmla="*/ 35719 h 666750"/>
                <a:gd name="connsiteX22" fmla="*/ 390525 w 523875"/>
                <a:gd name="connsiteY22" fmla="*/ 14287 h 666750"/>
                <a:gd name="connsiteX23" fmla="*/ 381000 w 523875"/>
                <a:gd name="connsiteY23" fmla="*/ 2381 h 666750"/>
                <a:gd name="connsiteX24" fmla="*/ 373857 w 523875"/>
                <a:gd name="connsiteY24" fmla="*/ 0 h 666750"/>
                <a:gd name="connsiteX25" fmla="*/ 364332 w 523875"/>
                <a:gd name="connsiteY25" fmla="*/ 0 h 666750"/>
                <a:gd name="connsiteX26" fmla="*/ 354807 w 523875"/>
                <a:gd name="connsiteY26" fmla="*/ 2381 h 666750"/>
                <a:gd name="connsiteX27" fmla="*/ 338138 w 523875"/>
                <a:gd name="connsiteY27" fmla="*/ 16669 h 666750"/>
                <a:gd name="connsiteX28" fmla="*/ 328613 w 523875"/>
                <a:gd name="connsiteY28" fmla="*/ 30956 h 666750"/>
                <a:gd name="connsiteX29" fmla="*/ 309563 w 523875"/>
                <a:gd name="connsiteY29" fmla="*/ 100012 h 666750"/>
                <a:gd name="connsiteX30" fmla="*/ 266700 w 523875"/>
                <a:gd name="connsiteY30" fmla="*/ 24288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3875" h="666750">
                  <a:moveTo>
                    <a:pt x="266700" y="242887"/>
                  </a:moveTo>
                  <a:lnTo>
                    <a:pt x="230982" y="345281"/>
                  </a:lnTo>
                  <a:lnTo>
                    <a:pt x="200025" y="419100"/>
                  </a:lnTo>
                  <a:lnTo>
                    <a:pt x="171450" y="473869"/>
                  </a:lnTo>
                  <a:lnTo>
                    <a:pt x="142875" y="519112"/>
                  </a:lnTo>
                  <a:lnTo>
                    <a:pt x="123825" y="547687"/>
                  </a:lnTo>
                  <a:lnTo>
                    <a:pt x="102394" y="571500"/>
                  </a:lnTo>
                  <a:lnTo>
                    <a:pt x="80963" y="590550"/>
                  </a:lnTo>
                  <a:lnTo>
                    <a:pt x="59532" y="600075"/>
                  </a:lnTo>
                  <a:lnTo>
                    <a:pt x="0" y="621506"/>
                  </a:lnTo>
                  <a:lnTo>
                    <a:pt x="523875" y="666750"/>
                  </a:lnTo>
                  <a:lnTo>
                    <a:pt x="516732" y="647700"/>
                  </a:lnTo>
                  <a:lnTo>
                    <a:pt x="500063" y="628650"/>
                  </a:lnTo>
                  <a:lnTo>
                    <a:pt x="483394" y="607219"/>
                  </a:lnTo>
                  <a:lnTo>
                    <a:pt x="454819" y="578644"/>
                  </a:lnTo>
                  <a:lnTo>
                    <a:pt x="440532" y="561975"/>
                  </a:lnTo>
                  <a:lnTo>
                    <a:pt x="423863" y="538162"/>
                  </a:lnTo>
                  <a:lnTo>
                    <a:pt x="411957" y="516731"/>
                  </a:lnTo>
                  <a:lnTo>
                    <a:pt x="400050" y="478631"/>
                  </a:lnTo>
                  <a:lnTo>
                    <a:pt x="395288" y="411956"/>
                  </a:lnTo>
                  <a:lnTo>
                    <a:pt x="395288" y="216694"/>
                  </a:lnTo>
                  <a:lnTo>
                    <a:pt x="395288" y="35719"/>
                  </a:lnTo>
                  <a:lnTo>
                    <a:pt x="390525" y="14287"/>
                  </a:lnTo>
                  <a:lnTo>
                    <a:pt x="381000" y="2381"/>
                  </a:lnTo>
                  <a:lnTo>
                    <a:pt x="373857" y="0"/>
                  </a:lnTo>
                  <a:lnTo>
                    <a:pt x="364332" y="0"/>
                  </a:lnTo>
                  <a:lnTo>
                    <a:pt x="354807" y="2381"/>
                  </a:lnTo>
                  <a:lnTo>
                    <a:pt x="338138" y="16669"/>
                  </a:lnTo>
                  <a:lnTo>
                    <a:pt x="328613" y="30956"/>
                  </a:lnTo>
                  <a:lnTo>
                    <a:pt x="309563" y="100012"/>
                  </a:lnTo>
                  <a:lnTo>
                    <a:pt x="266700" y="2428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76BDD464-0D1E-4EAC-A836-D9994DEC263B}"/>
                </a:ext>
              </a:extLst>
            </p:cNvPr>
            <p:cNvSpPr/>
            <p:nvPr/>
          </p:nvSpPr>
          <p:spPr>
            <a:xfrm>
              <a:off x="6694488" y="3951288"/>
              <a:ext cx="1289050" cy="749300"/>
            </a:xfrm>
            <a:custGeom>
              <a:avLst/>
              <a:gdLst>
                <a:gd name="connsiteX0" fmla="*/ 576262 w 1290637"/>
                <a:gd name="connsiteY0" fmla="*/ 416719 h 750094"/>
                <a:gd name="connsiteX1" fmla="*/ 747712 w 1290637"/>
                <a:gd name="connsiteY1" fmla="*/ 342900 h 750094"/>
                <a:gd name="connsiteX2" fmla="*/ 864394 w 1290637"/>
                <a:gd name="connsiteY2" fmla="*/ 292894 h 750094"/>
                <a:gd name="connsiteX3" fmla="*/ 897731 w 1290637"/>
                <a:gd name="connsiteY3" fmla="*/ 278606 h 750094"/>
                <a:gd name="connsiteX4" fmla="*/ 919162 w 1290637"/>
                <a:gd name="connsiteY4" fmla="*/ 261937 h 750094"/>
                <a:gd name="connsiteX5" fmla="*/ 931069 w 1290637"/>
                <a:gd name="connsiteY5" fmla="*/ 240506 h 750094"/>
                <a:gd name="connsiteX6" fmla="*/ 940594 w 1290637"/>
                <a:gd name="connsiteY6" fmla="*/ 216694 h 750094"/>
                <a:gd name="connsiteX7" fmla="*/ 942975 w 1290637"/>
                <a:gd name="connsiteY7" fmla="*/ 190500 h 750094"/>
                <a:gd name="connsiteX8" fmla="*/ 938212 w 1290637"/>
                <a:gd name="connsiteY8" fmla="*/ 147637 h 750094"/>
                <a:gd name="connsiteX9" fmla="*/ 926306 w 1290637"/>
                <a:gd name="connsiteY9" fmla="*/ 92869 h 750094"/>
                <a:gd name="connsiteX10" fmla="*/ 912019 w 1290637"/>
                <a:gd name="connsiteY10" fmla="*/ 52387 h 750094"/>
                <a:gd name="connsiteX11" fmla="*/ 897731 w 1290637"/>
                <a:gd name="connsiteY11" fmla="*/ 23812 h 750094"/>
                <a:gd name="connsiteX12" fmla="*/ 900112 w 1290637"/>
                <a:gd name="connsiteY12" fmla="*/ 2381 h 750094"/>
                <a:gd name="connsiteX13" fmla="*/ 919162 w 1290637"/>
                <a:gd name="connsiteY13" fmla="*/ 0 h 750094"/>
                <a:gd name="connsiteX14" fmla="*/ 940594 w 1290637"/>
                <a:gd name="connsiteY14" fmla="*/ 4762 h 750094"/>
                <a:gd name="connsiteX15" fmla="*/ 971550 w 1290637"/>
                <a:gd name="connsiteY15" fmla="*/ 21431 h 750094"/>
                <a:gd name="connsiteX16" fmla="*/ 1028700 w 1290637"/>
                <a:gd name="connsiteY16" fmla="*/ 61912 h 750094"/>
                <a:gd name="connsiteX17" fmla="*/ 1069181 w 1290637"/>
                <a:gd name="connsiteY17" fmla="*/ 92869 h 750094"/>
                <a:gd name="connsiteX18" fmla="*/ 1112044 w 1290637"/>
                <a:gd name="connsiteY18" fmla="*/ 130969 h 750094"/>
                <a:gd name="connsiteX19" fmla="*/ 1145381 w 1290637"/>
                <a:gd name="connsiteY19" fmla="*/ 161925 h 750094"/>
                <a:gd name="connsiteX20" fmla="*/ 1181100 w 1290637"/>
                <a:gd name="connsiteY20" fmla="*/ 202406 h 750094"/>
                <a:gd name="connsiteX21" fmla="*/ 1219200 w 1290637"/>
                <a:gd name="connsiteY21" fmla="*/ 247650 h 750094"/>
                <a:gd name="connsiteX22" fmla="*/ 1254919 w 1290637"/>
                <a:gd name="connsiteY22" fmla="*/ 307181 h 750094"/>
                <a:gd name="connsiteX23" fmla="*/ 1283494 w 1290637"/>
                <a:gd name="connsiteY23" fmla="*/ 369094 h 750094"/>
                <a:gd name="connsiteX24" fmla="*/ 1290637 w 1290637"/>
                <a:gd name="connsiteY24" fmla="*/ 402431 h 750094"/>
                <a:gd name="connsiteX25" fmla="*/ 1290637 w 1290637"/>
                <a:gd name="connsiteY25" fmla="*/ 428625 h 750094"/>
                <a:gd name="connsiteX26" fmla="*/ 1283494 w 1290637"/>
                <a:gd name="connsiteY26" fmla="*/ 461962 h 750094"/>
                <a:gd name="connsiteX27" fmla="*/ 1273969 w 1290637"/>
                <a:gd name="connsiteY27" fmla="*/ 481012 h 750094"/>
                <a:gd name="connsiteX28" fmla="*/ 1254919 w 1290637"/>
                <a:gd name="connsiteY28" fmla="*/ 481012 h 750094"/>
                <a:gd name="connsiteX29" fmla="*/ 1183481 w 1290637"/>
                <a:gd name="connsiteY29" fmla="*/ 471487 h 750094"/>
                <a:gd name="connsiteX30" fmla="*/ 1119187 w 1290637"/>
                <a:gd name="connsiteY30" fmla="*/ 464344 h 750094"/>
                <a:gd name="connsiteX31" fmla="*/ 1069181 w 1290637"/>
                <a:gd name="connsiteY31" fmla="*/ 473869 h 750094"/>
                <a:gd name="connsiteX32" fmla="*/ 869156 w 1290637"/>
                <a:gd name="connsiteY32" fmla="*/ 523875 h 750094"/>
                <a:gd name="connsiteX33" fmla="*/ 592931 w 1290637"/>
                <a:gd name="connsiteY33" fmla="*/ 595312 h 750094"/>
                <a:gd name="connsiteX34" fmla="*/ 378619 w 1290637"/>
                <a:gd name="connsiteY34" fmla="*/ 652462 h 750094"/>
                <a:gd name="connsiteX35" fmla="*/ 114300 w 1290637"/>
                <a:gd name="connsiteY35" fmla="*/ 721519 h 750094"/>
                <a:gd name="connsiteX36" fmla="*/ 0 w 1290637"/>
                <a:gd name="connsiteY36" fmla="*/ 750094 h 750094"/>
                <a:gd name="connsiteX37" fmla="*/ 7144 w 1290637"/>
                <a:gd name="connsiteY37" fmla="*/ 647700 h 750094"/>
                <a:gd name="connsiteX38" fmla="*/ 178594 w 1290637"/>
                <a:gd name="connsiteY38" fmla="*/ 581025 h 750094"/>
                <a:gd name="connsiteX39" fmla="*/ 376237 w 1290637"/>
                <a:gd name="connsiteY39" fmla="*/ 500062 h 750094"/>
                <a:gd name="connsiteX40" fmla="*/ 576262 w 1290637"/>
                <a:gd name="connsiteY40" fmla="*/ 41671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90637" h="750094">
                  <a:moveTo>
                    <a:pt x="576262" y="416719"/>
                  </a:moveTo>
                  <a:lnTo>
                    <a:pt x="747712" y="342900"/>
                  </a:lnTo>
                  <a:lnTo>
                    <a:pt x="864394" y="292894"/>
                  </a:lnTo>
                  <a:lnTo>
                    <a:pt x="897731" y="278606"/>
                  </a:lnTo>
                  <a:lnTo>
                    <a:pt x="919162" y="261937"/>
                  </a:lnTo>
                  <a:lnTo>
                    <a:pt x="931069" y="240506"/>
                  </a:lnTo>
                  <a:lnTo>
                    <a:pt x="940594" y="216694"/>
                  </a:lnTo>
                  <a:lnTo>
                    <a:pt x="942975" y="190500"/>
                  </a:lnTo>
                  <a:lnTo>
                    <a:pt x="938212" y="147637"/>
                  </a:lnTo>
                  <a:lnTo>
                    <a:pt x="926306" y="92869"/>
                  </a:lnTo>
                  <a:lnTo>
                    <a:pt x="912019" y="52387"/>
                  </a:lnTo>
                  <a:lnTo>
                    <a:pt x="897731" y="23812"/>
                  </a:lnTo>
                  <a:lnTo>
                    <a:pt x="900112" y="2381"/>
                  </a:lnTo>
                  <a:lnTo>
                    <a:pt x="919162" y="0"/>
                  </a:lnTo>
                  <a:lnTo>
                    <a:pt x="940594" y="4762"/>
                  </a:lnTo>
                  <a:lnTo>
                    <a:pt x="971550" y="21431"/>
                  </a:lnTo>
                  <a:lnTo>
                    <a:pt x="1028700" y="61912"/>
                  </a:lnTo>
                  <a:lnTo>
                    <a:pt x="1069181" y="92869"/>
                  </a:lnTo>
                  <a:lnTo>
                    <a:pt x="1112044" y="130969"/>
                  </a:lnTo>
                  <a:lnTo>
                    <a:pt x="1145381" y="161925"/>
                  </a:lnTo>
                  <a:lnTo>
                    <a:pt x="1181100" y="202406"/>
                  </a:lnTo>
                  <a:lnTo>
                    <a:pt x="1219200" y="247650"/>
                  </a:lnTo>
                  <a:lnTo>
                    <a:pt x="1254919" y="307181"/>
                  </a:lnTo>
                  <a:lnTo>
                    <a:pt x="1283494" y="369094"/>
                  </a:lnTo>
                  <a:lnTo>
                    <a:pt x="1290637" y="402431"/>
                  </a:lnTo>
                  <a:lnTo>
                    <a:pt x="1290637" y="428625"/>
                  </a:lnTo>
                  <a:lnTo>
                    <a:pt x="1283494" y="461962"/>
                  </a:lnTo>
                  <a:lnTo>
                    <a:pt x="1273969" y="481012"/>
                  </a:lnTo>
                  <a:lnTo>
                    <a:pt x="1254919" y="481012"/>
                  </a:lnTo>
                  <a:lnTo>
                    <a:pt x="1183481" y="471487"/>
                  </a:lnTo>
                  <a:lnTo>
                    <a:pt x="1119187" y="464344"/>
                  </a:lnTo>
                  <a:lnTo>
                    <a:pt x="1069181" y="473869"/>
                  </a:lnTo>
                  <a:lnTo>
                    <a:pt x="869156" y="523875"/>
                  </a:lnTo>
                  <a:lnTo>
                    <a:pt x="592931" y="595312"/>
                  </a:lnTo>
                  <a:lnTo>
                    <a:pt x="378619" y="652462"/>
                  </a:lnTo>
                  <a:lnTo>
                    <a:pt x="114300" y="721519"/>
                  </a:lnTo>
                  <a:lnTo>
                    <a:pt x="0" y="750094"/>
                  </a:lnTo>
                  <a:lnTo>
                    <a:pt x="7144" y="647700"/>
                  </a:lnTo>
                  <a:lnTo>
                    <a:pt x="178594" y="581025"/>
                  </a:lnTo>
                  <a:lnTo>
                    <a:pt x="376237" y="500062"/>
                  </a:lnTo>
                  <a:lnTo>
                    <a:pt x="576262" y="416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048F08C9-45BD-4D07-A454-D229BCB445AE}"/>
                </a:ext>
              </a:extLst>
            </p:cNvPr>
            <p:cNvSpPr/>
            <p:nvPr/>
          </p:nvSpPr>
          <p:spPr>
            <a:xfrm>
              <a:off x="6300788" y="3676651"/>
              <a:ext cx="2089150" cy="2098675"/>
            </a:xfrm>
            <a:custGeom>
              <a:avLst/>
              <a:gdLst>
                <a:gd name="connsiteX0" fmla="*/ 476250 w 2090057"/>
                <a:gd name="connsiteY0" fmla="*/ 1107621 h 2098221"/>
                <a:gd name="connsiteX1" fmla="*/ 481693 w 2090057"/>
                <a:gd name="connsiteY1" fmla="*/ 982436 h 2098221"/>
                <a:gd name="connsiteX2" fmla="*/ 481693 w 2090057"/>
                <a:gd name="connsiteY2" fmla="*/ 898071 h 2098221"/>
                <a:gd name="connsiteX3" fmla="*/ 492579 w 2090057"/>
                <a:gd name="connsiteY3" fmla="*/ 832757 h 2098221"/>
                <a:gd name="connsiteX4" fmla="*/ 508907 w 2090057"/>
                <a:gd name="connsiteY4" fmla="*/ 742950 h 2098221"/>
                <a:gd name="connsiteX5" fmla="*/ 522514 w 2090057"/>
                <a:gd name="connsiteY5" fmla="*/ 664029 h 2098221"/>
                <a:gd name="connsiteX6" fmla="*/ 533400 w 2090057"/>
                <a:gd name="connsiteY6" fmla="*/ 590550 h 2098221"/>
                <a:gd name="connsiteX7" fmla="*/ 541564 w 2090057"/>
                <a:gd name="connsiteY7" fmla="*/ 508907 h 2098221"/>
                <a:gd name="connsiteX8" fmla="*/ 544286 w 2090057"/>
                <a:gd name="connsiteY8" fmla="*/ 457200 h 2098221"/>
                <a:gd name="connsiteX9" fmla="*/ 547007 w 2090057"/>
                <a:gd name="connsiteY9" fmla="*/ 386443 h 2098221"/>
                <a:gd name="connsiteX10" fmla="*/ 555172 w 2090057"/>
                <a:gd name="connsiteY10" fmla="*/ 361950 h 2098221"/>
                <a:gd name="connsiteX11" fmla="*/ 563336 w 2090057"/>
                <a:gd name="connsiteY11" fmla="*/ 351064 h 2098221"/>
                <a:gd name="connsiteX12" fmla="*/ 576943 w 2090057"/>
                <a:gd name="connsiteY12" fmla="*/ 318407 h 2098221"/>
                <a:gd name="connsiteX13" fmla="*/ 582386 w 2090057"/>
                <a:gd name="connsiteY13" fmla="*/ 283029 h 2098221"/>
                <a:gd name="connsiteX14" fmla="*/ 579664 w 2090057"/>
                <a:gd name="connsiteY14" fmla="*/ 258536 h 2098221"/>
                <a:gd name="connsiteX15" fmla="*/ 571500 w 2090057"/>
                <a:gd name="connsiteY15" fmla="*/ 231321 h 2098221"/>
                <a:gd name="connsiteX16" fmla="*/ 557893 w 2090057"/>
                <a:gd name="connsiteY16" fmla="*/ 206829 h 2098221"/>
                <a:gd name="connsiteX17" fmla="*/ 525236 w 2090057"/>
                <a:gd name="connsiteY17" fmla="*/ 179614 h 2098221"/>
                <a:gd name="connsiteX18" fmla="*/ 478972 w 2090057"/>
                <a:gd name="connsiteY18" fmla="*/ 146957 h 2098221"/>
                <a:gd name="connsiteX19" fmla="*/ 427264 w 2090057"/>
                <a:gd name="connsiteY19" fmla="*/ 117021 h 2098221"/>
                <a:gd name="connsiteX20" fmla="*/ 356507 w 2090057"/>
                <a:gd name="connsiteY20" fmla="*/ 78921 h 2098221"/>
                <a:gd name="connsiteX21" fmla="*/ 277586 w 2090057"/>
                <a:gd name="connsiteY21" fmla="*/ 48986 h 2098221"/>
                <a:gd name="connsiteX22" fmla="*/ 195943 w 2090057"/>
                <a:gd name="connsiteY22" fmla="*/ 27214 h 2098221"/>
                <a:gd name="connsiteX23" fmla="*/ 125186 w 2090057"/>
                <a:gd name="connsiteY23" fmla="*/ 10886 h 2098221"/>
                <a:gd name="connsiteX24" fmla="*/ 59872 w 2090057"/>
                <a:gd name="connsiteY24" fmla="*/ 0 h 2098221"/>
                <a:gd name="connsiteX25" fmla="*/ 32657 w 2090057"/>
                <a:gd name="connsiteY25" fmla="*/ 5443 h 2098221"/>
                <a:gd name="connsiteX26" fmla="*/ 8164 w 2090057"/>
                <a:gd name="connsiteY26" fmla="*/ 16329 h 2098221"/>
                <a:gd name="connsiteX27" fmla="*/ 0 w 2090057"/>
                <a:gd name="connsiteY27" fmla="*/ 29936 h 2098221"/>
                <a:gd name="connsiteX28" fmla="*/ 2722 w 2090057"/>
                <a:gd name="connsiteY28" fmla="*/ 43543 h 2098221"/>
                <a:gd name="connsiteX29" fmla="*/ 8164 w 2090057"/>
                <a:gd name="connsiteY29" fmla="*/ 57150 h 2098221"/>
                <a:gd name="connsiteX30" fmla="*/ 40822 w 2090057"/>
                <a:gd name="connsiteY30" fmla="*/ 89807 h 2098221"/>
                <a:gd name="connsiteX31" fmla="*/ 92529 w 2090057"/>
                <a:gd name="connsiteY31" fmla="*/ 125186 h 2098221"/>
                <a:gd name="connsiteX32" fmla="*/ 122464 w 2090057"/>
                <a:gd name="connsiteY32" fmla="*/ 146957 h 2098221"/>
                <a:gd name="connsiteX33" fmla="*/ 160564 w 2090057"/>
                <a:gd name="connsiteY33" fmla="*/ 179614 h 2098221"/>
                <a:gd name="connsiteX34" fmla="*/ 193222 w 2090057"/>
                <a:gd name="connsiteY34" fmla="*/ 214993 h 2098221"/>
                <a:gd name="connsiteX35" fmla="*/ 217714 w 2090057"/>
                <a:gd name="connsiteY35" fmla="*/ 244929 h 2098221"/>
                <a:gd name="connsiteX36" fmla="*/ 250372 w 2090057"/>
                <a:gd name="connsiteY36" fmla="*/ 299357 h 2098221"/>
                <a:gd name="connsiteX37" fmla="*/ 266700 w 2090057"/>
                <a:gd name="connsiteY37" fmla="*/ 342900 h 2098221"/>
                <a:gd name="connsiteX38" fmla="*/ 277586 w 2090057"/>
                <a:gd name="connsiteY38" fmla="*/ 389164 h 2098221"/>
                <a:gd name="connsiteX39" fmla="*/ 280307 w 2090057"/>
                <a:gd name="connsiteY39" fmla="*/ 446314 h 2098221"/>
                <a:gd name="connsiteX40" fmla="*/ 272143 w 2090057"/>
                <a:gd name="connsiteY40" fmla="*/ 770164 h 2098221"/>
                <a:gd name="connsiteX41" fmla="*/ 266700 w 2090057"/>
                <a:gd name="connsiteY41" fmla="*/ 1072243 h 2098221"/>
                <a:gd name="connsiteX42" fmla="*/ 258536 w 2090057"/>
                <a:gd name="connsiteY42" fmla="*/ 1513114 h 2098221"/>
                <a:gd name="connsiteX43" fmla="*/ 255814 w 2090057"/>
                <a:gd name="connsiteY43" fmla="*/ 1564821 h 2098221"/>
                <a:gd name="connsiteX44" fmla="*/ 258536 w 2090057"/>
                <a:gd name="connsiteY44" fmla="*/ 1630136 h 2098221"/>
                <a:gd name="connsiteX45" fmla="*/ 263979 w 2090057"/>
                <a:gd name="connsiteY45" fmla="*/ 1670957 h 2098221"/>
                <a:gd name="connsiteX46" fmla="*/ 274864 w 2090057"/>
                <a:gd name="connsiteY46" fmla="*/ 1714500 h 2098221"/>
                <a:gd name="connsiteX47" fmla="*/ 293914 w 2090057"/>
                <a:gd name="connsiteY47" fmla="*/ 1758043 h 2098221"/>
                <a:gd name="connsiteX48" fmla="*/ 307522 w 2090057"/>
                <a:gd name="connsiteY48" fmla="*/ 1787979 h 2098221"/>
                <a:gd name="connsiteX49" fmla="*/ 334736 w 2090057"/>
                <a:gd name="connsiteY49" fmla="*/ 1828800 h 2098221"/>
                <a:gd name="connsiteX50" fmla="*/ 356507 w 2090057"/>
                <a:gd name="connsiteY50" fmla="*/ 1853293 h 2098221"/>
                <a:gd name="connsiteX51" fmla="*/ 397329 w 2090057"/>
                <a:gd name="connsiteY51" fmla="*/ 1896836 h 2098221"/>
                <a:gd name="connsiteX52" fmla="*/ 440872 w 2090057"/>
                <a:gd name="connsiteY52" fmla="*/ 1934936 h 2098221"/>
                <a:gd name="connsiteX53" fmla="*/ 481693 w 2090057"/>
                <a:gd name="connsiteY53" fmla="*/ 1964871 h 2098221"/>
                <a:gd name="connsiteX54" fmla="*/ 508907 w 2090057"/>
                <a:gd name="connsiteY54" fmla="*/ 1981200 h 2098221"/>
                <a:gd name="connsiteX55" fmla="*/ 549729 w 2090057"/>
                <a:gd name="connsiteY55" fmla="*/ 2000250 h 2098221"/>
                <a:gd name="connsiteX56" fmla="*/ 609600 w 2090057"/>
                <a:gd name="connsiteY56" fmla="*/ 2024743 h 2098221"/>
                <a:gd name="connsiteX57" fmla="*/ 685800 w 2090057"/>
                <a:gd name="connsiteY57" fmla="*/ 2046514 h 2098221"/>
                <a:gd name="connsiteX58" fmla="*/ 813707 w 2090057"/>
                <a:gd name="connsiteY58" fmla="*/ 2071007 h 2098221"/>
                <a:gd name="connsiteX59" fmla="*/ 933450 w 2090057"/>
                <a:gd name="connsiteY59" fmla="*/ 2084614 h 2098221"/>
                <a:gd name="connsiteX60" fmla="*/ 1110343 w 2090057"/>
                <a:gd name="connsiteY60" fmla="*/ 2095500 h 2098221"/>
                <a:gd name="connsiteX61" fmla="*/ 1306286 w 2090057"/>
                <a:gd name="connsiteY61" fmla="*/ 2098221 h 2098221"/>
                <a:gd name="connsiteX62" fmla="*/ 1483179 w 2090057"/>
                <a:gd name="connsiteY62" fmla="*/ 2095500 h 2098221"/>
                <a:gd name="connsiteX63" fmla="*/ 1690007 w 2090057"/>
                <a:gd name="connsiteY63" fmla="*/ 2079171 h 2098221"/>
                <a:gd name="connsiteX64" fmla="*/ 1758043 w 2090057"/>
                <a:gd name="connsiteY64" fmla="*/ 2073729 h 2098221"/>
                <a:gd name="connsiteX65" fmla="*/ 1826079 w 2090057"/>
                <a:gd name="connsiteY65" fmla="*/ 2065564 h 2098221"/>
                <a:gd name="connsiteX66" fmla="*/ 1902279 w 2090057"/>
                <a:gd name="connsiteY66" fmla="*/ 2049236 h 2098221"/>
                <a:gd name="connsiteX67" fmla="*/ 1967593 w 2090057"/>
                <a:gd name="connsiteY67" fmla="*/ 2035629 h 2098221"/>
                <a:gd name="connsiteX68" fmla="*/ 2002972 w 2090057"/>
                <a:gd name="connsiteY68" fmla="*/ 2013857 h 2098221"/>
                <a:gd name="connsiteX69" fmla="*/ 2032907 w 2090057"/>
                <a:gd name="connsiteY69" fmla="*/ 1992086 h 2098221"/>
                <a:gd name="connsiteX70" fmla="*/ 2062843 w 2090057"/>
                <a:gd name="connsiteY70" fmla="*/ 1962150 h 2098221"/>
                <a:gd name="connsiteX71" fmla="*/ 2076450 w 2090057"/>
                <a:gd name="connsiteY71" fmla="*/ 1940379 h 2098221"/>
                <a:gd name="connsiteX72" fmla="*/ 2087336 w 2090057"/>
                <a:gd name="connsiteY72" fmla="*/ 1910443 h 2098221"/>
                <a:gd name="connsiteX73" fmla="*/ 2090057 w 2090057"/>
                <a:gd name="connsiteY73" fmla="*/ 1880507 h 2098221"/>
                <a:gd name="connsiteX74" fmla="*/ 2079172 w 2090057"/>
                <a:gd name="connsiteY74" fmla="*/ 1853293 h 2098221"/>
                <a:gd name="connsiteX75" fmla="*/ 2060122 w 2090057"/>
                <a:gd name="connsiteY75" fmla="*/ 1823357 h 2098221"/>
                <a:gd name="connsiteX76" fmla="*/ 2027464 w 2090057"/>
                <a:gd name="connsiteY76" fmla="*/ 1790700 h 2098221"/>
                <a:gd name="connsiteX77" fmla="*/ 1657350 w 2090057"/>
                <a:gd name="connsiteY77" fmla="*/ 1777093 h 2098221"/>
                <a:gd name="connsiteX78" fmla="*/ 1589314 w 2090057"/>
                <a:gd name="connsiteY78" fmla="*/ 1801586 h 2098221"/>
                <a:gd name="connsiteX79" fmla="*/ 1526722 w 2090057"/>
                <a:gd name="connsiteY79" fmla="*/ 1820636 h 2098221"/>
                <a:gd name="connsiteX80" fmla="*/ 1428750 w 2090057"/>
                <a:gd name="connsiteY80" fmla="*/ 1836964 h 2098221"/>
                <a:gd name="connsiteX81" fmla="*/ 1306286 w 2090057"/>
                <a:gd name="connsiteY81" fmla="*/ 1847850 h 2098221"/>
                <a:gd name="connsiteX82" fmla="*/ 1162050 w 2090057"/>
                <a:gd name="connsiteY82" fmla="*/ 1853293 h 2098221"/>
                <a:gd name="connsiteX83" fmla="*/ 998764 w 2090057"/>
                <a:gd name="connsiteY83" fmla="*/ 1853293 h 2098221"/>
                <a:gd name="connsiteX84" fmla="*/ 884464 w 2090057"/>
                <a:gd name="connsiteY84" fmla="*/ 1850571 h 2098221"/>
                <a:gd name="connsiteX85" fmla="*/ 821872 w 2090057"/>
                <a:gd name="connsiteY85" fmla="*/ 1853293 h 2098221"/>
                <a:gd name="connsiteX86" fmla="*/ 767443 w 2090057"/>
                <a:gd name="connsiteY86" fmla="*/ 1847850 h 2098221"/>
                <a:gd name="connsiteX87" fmla="*/ 718457 w 2090057"/>
                <a:gd name="connsiteY87" fmla="*/ 1839686 h 2098221"/>
                <a:gd name="connsiteX88" fmla="*/ 642257 w 2090057"/>
                <a:gd name="connsiteY88" fmla="*/ 1820636 h 2098221"/>
                <a:gd name="connsiteX89" fmla="*/ 601436 w 2090057"/>
                <a:gd name="connsiteY89" fmla="*/ 1801586 h 2098221"/>
                <a:gd name="connsiteX90" fmla="*/ 563336 w 2090057"/>
                <a:gd name="connsiteY90" fmla="*/ 1782536 h 2098221"/>
                <a:gd name="connsiteX91" fmla="*/ 541564 w 2090057"/>
                <a:gd name="connsiteY91" fmla="*/ 1763486 h 2098221"/>
                <a:gd name="connsiteX92" fmla="*/ 511629 w 2090057"/>
                <a:gd name="connsiteY92" fmla="*/ 1725386 h 2098221"/>
                <a:gd name="connsiteX93" fmla="*/ 487136 w 2090057"/>
                <a:gd name="connsiteY93" fmla="*/ 1676400 h 2098221"/>
                <a:gd name="connsiteX94" fmla="*/ 476250 w 2090057"/>
                <a:gd name="connsiteY94" fmla="*/ 1646464 h 2098221"/>
                <a:gd name="connsiteX95" fmla="*/ 465364 w 2090057"/>
                <a:gd name="connsiteY95" fmla="*/ 1605643 h 2098221"/>
                <a:gd name="connsiteX96" fmla="*/ 457200 w 2090057"/>
                <a:gd name="connsiteY96" fmla="*/ 1543050 h 2098221"/>
                <a:gd name="connsiteX97" fmla="*/ 462643 w 2090057"/>
                <a:gd name="connsiteY97" fmla="*/ 1423307 h 2098221"/>
                <a:gd name="connsiteX98" fmla="*/ 476250 w 2090057"/>
                <a:gd name="connsiteY98" fmla="*/ 110762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0057" h="2098221">
                  <a:moveTo>
                    <a:pt x="476250" y="1107621"/>
                  </a:moveTo>
                  <a:lnTo>
                    <a:pt x="481693" y="982436"/>
                  </a:lnTo>
                  <a:lnTo>
                    <a:pt x="481693" y="898071"/>
                  </a:lnTo>
                  <a:lnTo>
                    <a:pt x="492579" y="832757"/>
                  </a:lnTo>
                  <a:lnTo>
                    <a:pt x="508907" y="742950"/>
                  </a:lnTo>
                  <a:lnTo>
                    <a:pt x="522514" y="664029"/>
                  </a:lnTo>
                  <a:lnTo>
                    <a:pt x="533400" y="590550"/>
                  </a:lnTo>
                  <a:lnTo>
                    <a:pt x="541564" y="508907"/>
                  </a:lnTo>
                  <a:lnTo>
                    <a:pt x="544286" y="457200"/>
                  </a:lnTo>
                  <a:lnTo>
                    <a:pt x="547007" y="386443"/>
                  </a:lnTo>
                  <a:lnTo>
                    <a:pt x="555172" y="361950"/>
                  </a:lnTo>
                  <a:lnTo>
                    <a:pt x="563336" y="351064"/>
                  </a:lnTo>
                  <a:lnTo>
                    <a:pt x="576943" y="318407"/>
                  </a:lnTo>
                  <a:lnTo>
                    <a:pt x="582386" y="283029"/>
                  </a:lnTo>
                  <a:lnTo>
                    <a:pt x="579664" y="258536"/>
                  </a:lnTo>
                  <a:lnTo>
                    <a:pt x="571500" y="231321"/>
                  </a:lnTo>
                  <a:lnTo>
                    <a:pt x="557893" y="206829"/>
                  </a:lnTo>
                  <a:lnTo>
                    <a:pt x="525236" y="179614"/>
                  </a:lnTo>
                  <a:lnTo>
                    <a:pt x="478972" y="146957"/>
                  </a:lnTo>
                  <a:lnTo>
                    <a:pt x="427264" y="117021"/>
                  </a:lnTo>
                  <a:lnTo>
                    <a:pt x="356507" y="78921"/>
                  </a:lnTo>
                  <a:lnTo>
                    <a:pt x="277586" y="48986"/>
                  </a:lnTo>
                  <a:lnTo>
                    <a:pt x="195943" y="27214"/>
                  </a:lnTo>
                  <a:lnTo>
                    <a:pt x="125186" y="10886"/>
                  </a:lnTo>
                  <a:lnTo>
                    <a:pt x="59872" y="0"/>
                  </a:lnTo>
                  <a:lnTo>
                    <a:pt x="32657" y="5443"/>
                  </a:lnTo>
                  <a:lnTo>
                    <a:pt x="8164" y="16329"/>
                  </a:lnTo>
                  <a:lnTo>
                    <a:pt x="0" y="29936"/>
                  </a:lnTo>
                  <a:lnTo>
                    <a:pt x="2722" y="43543"/>
                  </a:lnTo>
                  <a:lnTo>
                    <a:pt x="8164" y="57150"/>
                  </a:lnTo>
                  <a:lnTo>
                    <a:pt x="40822" y="89807"/>
                  </a:lnTo>
                  <a:lnTo>
                    <a:pt x="92529" y="125186"/>
                  </a:lnTo>
                  <a:lnTo>
                    <a:pt x="122464" y="146957"/>
                  </a:lnTo>
                  <a:lnTo>
                    <a:pt x="160564" y="179614"/>
                  </a:lnTo>
                  <a:lnTo>
                    <a:pt x="193222" y="214993"/>
                  </a:lnTo>
                  <a:lnTo>
                    <a:pt x="217714" y="244929"/>
                  </a:lnTo>
                  <a:lnTo>
                    <a:pt x="250372" y="299357"/>
                  </a:lnTo>
                  <a:lnTo>
                    <a:pt x="266700" y="342900"/>
                  </a:lnTo>
                  <a:lnTo>
                    <a:pt x="277586" y="389164"/>
                  </a:lnTo>
                  <a:lnTo>
                    <a:pt x="280307" y="446314"/>
                  </a:lnTo>
                  <a:lnTo>
                    <a:pt x="272143" y="770164"/>
                  </a:lnTo>
                  <a:cubicBezTo>
                    <a:pt x="270329" y="870857"/>
                    <a:pt x="268514" y="971550"/>
                    <a:pt x="266700" y="1072243"/>
                  </a:cubicBezTo>
                  <a:lnTo>
                    <a:pt x="258536" y="1513114"/>
                  </a:lnTo>
                  <a:lnTo>
                    <a:pt x="255814" y="1564821"/>
                  </a:lnTo>
                  <a:lnTo>
                    <a:pt x="258536" y="1630136"/>
                  </a:lnTo>
                  <a:lnTo>
                    <a:pt x="263979" y="1670957"/>
                  </a:lnTo>
                  <a:lnTo>
                    <a:pt x="274864" y="1714500"/>
                  </a:lnTo>
                  <a:lnTo>
                    <a:pt x="293914" y="1758043"/>
                  </a:lnTo>
                  <a:lnTo>
                    <a:pt x="307522" y="1787979"/>
                  </a:lnTo>
                  <a:lnTo>
                    <a:pt x="334736" y="1828800"/>
                  </a:lnTo>
                  <a:lnTo>
                    <a:pt x="356507" y="1853293"/>
                  </a:lnTo>
                  <a:lnTo>
                    <a:pt x="397329" y="1896836"/>
                  </a:lnTo>
                  <a:lnTo>
                    <a:pt x="440872" y="1934936"/>
                  </a:lnTo>
                  <a:lnTo>
                    <a:pt x="481693" y="1964871"/>
                  </a:lnTo>
                  <a:lnTo>
                    <a:pt x="508907" y="1981200"/>
                  </a:lnTo>
                  <a:lnTo>
                    <a:pt x="549729" y="2000250"/>
                  </a:lnTo>
                  <a:lnTo>
                    <a:pt x="609600" y="2024743"/>
                  </a:lnTo>
                  <a:lnTo>
                    <a:pt x="685800" y="2046514"/>
                  </a:lnTo>
                  <a:lnTo>
                    <a:pt x="813707" y="2071007"/>
                  </a:lnTo>
                  <a:lnTo>
                    <a:pt x="933450" y="2084614"/>
                  </a:lnTo>
                  <a:lnTo>
                    <a:pt x="1110343" y="2095500"/>
                  </a:lnTo>
                  <a:lnTo>
                    <a:pt x="1306286" y="2098221"/>
                  </a:lnTo>
                  <a:lnTo>
                    <a:pt x="1483179" y="2095500"/>
                  </a:lnTo>
                  <a:lnTo>
                    <a:pt x="1690007" y="2079171"/>
                  </a:lnTo>
                  <a:lnTo>
                    <a:pt x="1758043" y="2073729"/>
                  </a:lnTo>
                  <a:lnTo>
                    <a:pt x="1826079" y="2065564"/>
                  </a:lnTo>
                  <a:lnTo>
                    <a:pt x="1902279" y="2049236"/>
                  </a:lnTo>
                  <a:lnTo>
                    <a:pt x="1967593" y="2035629"/>
                  </a:lnTo>
                  <a:lnTo>
                    <a:pt x="2002972" y="2013857"/>
                  </a:lnTo>
                  <a:lnTo>
                    <a:pt x="2032907" y="1992086"/>
                  </a:lnTo>
                  <a:lnTo>
                    <a:pt x="2062843" y="1962150"/>
                  </a:lnTo>
                  <a:lnTo>
                    <a:pt x="2076450" y="1940379"/>
                  </a:lnTo>
                  <a:lnTo>
                    <a:pt x="2087336" y="1910443"/>
                  </a:lnTo>
                  <a:lnTo>
                    <a:pt x="2090057" y="1880507"/>
                  </a:lnTo>
                  <a:lnTo>
                    <a:pt x="2079172" y="1853293"/>
                  </a:lnTo>
                  <a:lnTo>
                    <a:pt x="2060122" y="1823357"/>
                  </a:lnTo>
                  <a:lnTo>
                    <a:pt x="2027464" y="1790700"/>
                  </a:lnTo>
                  <a:lnTo>
                    <a:pt x="1657350" y="1777093"/>
                  </a:lnTo>
                  <a:lnTo>
                    <a:pt x="1589314" y="1801586"/>
                  </a:lnTo>
                  <a:lnTo>
                    <a:pt x="1526722" y="1820636"/>
                  </a:lnTo>
                  <a:lnTo>
                    <a:pt x="1428750" y="1836964"/>
                  </a:lnTo>
                  <a:lnTo>
                    <a:pt x="1306286" y="1847850"/>
                  </a:lnTo>
                  <a:lnTo>
                    <a:pt x="1162050" y="1853293"/>
                  </a:lnTo>
                  <a:lnTo>
                    <a:pt x="998764" y="1853293"/>
                  </a:lnTo>
                  <a:lnTo>
                    <a:pt x="884464" y="1850571"/>
                  </a:lnTo>
                  <a:lnTo>
                    <a:pt x="821872" y="1853293"/>
                  </a:lnTo>
                  <a:lnTo>
                    <a:pt x="767443" y="1847850"/>
                  </a:lnTo>
                  <a:lnTo>
                    <a:pt x="718457" y="1839686"/>
                  </a:lnTo>
                  <a:lnTo>
                    <a:pt x="642257" y="1820636"/>
                  </a:lnTo>
                  <a:lnTo>
                    <a:pt x="601436" y="1801586"/>
                  </a:lnTo>
                  <a:lnTo>
                    <a:pt x="563336" y="1782536"/>
                  </a:lnTo>
                  <a:lnTo>
                    <a:pt x="541564" y="1763486"/>
                  </a:lnTo>
                  <a:lnTo>
                    <a:pt x="511629" y="1725386"/>
                  </a:lnTo>
                  <a:lnTo>
                    <a:pt x="487136" y="1676400"/>
                  </a:lnTo>
                  <a:lnTo>
                    <a:pt x="476250" y="1646464"/>
                  </a:lnTo>
                  <a:lnTo>
                    <a:pt x="465364" y="1605643"/>
                  </a:lnTo>
                  <a:lnTo>
                    <a:pt x="457200" y="1543050"/>
                  </a:lnTo>
                  <a:lnTo>
                    <a:pt x="462643" y="1423307"/>
                  </a:lnTo>
                  <a:lnTo>
                    <a:pt x="476250" y="110762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28B95C39-4C9B-4F06-99F9-BD07D701AE56}"/>
                </a:ext>
              </a:extLst>
            </p:cNvPr>
            <p:cNvSpPr/>
            <p:nvPr/>
          </p:nvSpPr>
          <p:spPr>
            <a:xfrm>
              <a:off x="7881938" y="4783139"/>
              <a:ext cx="476250" cy="720725"/>
            </a:xfrm>
            <a:custGeom>
              <a:avLst/>
              <a:gdLst>
                <a:gd name="connsiteX0" fmla="*/ 395287 w 476250"/>
                <a:gd name="connsiteY0" fmla="*/ 347663 h 719138"/>
                <a:gd name="connsiteX1" fmla="*/ 395287 w 476250"/>
                <a:gd name="connsiteY1" fmla="*/ 438150 h 719138"/>
                <a:gd name="connsiteX2" fmla="*/ 395287 w 476250"/>
                <a:gd name="connsiteY2" fmla="*/ 526257 h 719138"/>
                <a:gd name="connsiteX3" fmla="*/ 400050 w 476250"/>
                <a:gd name="connsiteY3" fmla="*/ 573882 h 719138"/>
                <a:gd name="connsiteX4" fmla="*/ 407193 w 476250"/>
                <a:gd name="connsiteY4" fmla="*/ 611982 h 719138"/>
                <a:gd name="connsiteX5" fmla="*/ 416718 w 476250"/>
                <a:gd name="connsiteY5" fmla="*/ 638175 h 719138"/>
                <a:gd name="connsiteX6" fmla="*/ 423862 w 476250"/>
                <a:gd name="connsiteY6" fmla="*/ 654844 h 719138"/>
                <a:gd name="connsiteX7" fmla="*/ 445293 w 476250"/>
                <a:gd name="connsiteY7" fmla="*/ 683419 h 719138"/>
                <a:gd name="connsiteX8" fmla="*/ 476250 w 476250"/>
                <a:gd name="connsiteY8" fmla="*/ 719138 h 719138"/>
                <a:gd name="connsiteX9" fmla="*/ 0 w 476250"/>
                <a:gd name="connsiteY9" fmla="*/ 700088 h 719138"/>
                <a:gd name="connsiteX10" fmla="*/ 61912 w 476250"/>
                <a:gd name="connsiteY10" fmla="*/ 676275 h 719138"/>
                <a:gd name="connsiteX11" fmla="*/ 76200 w 476250"/>
                <a:gd name="connsiteY11" fmla="*/ 669132 h 719138"/>
                <a:gd name="connsiteX12" fmla="*/ 109537 w 476250"/>
                <a:gd name="connsiteY12" fmla="*/ 647700 h 719138"/>
                <a:gd name="connsiteX13" fmla="*/ 138112 w 476250"/>
                <a:gd name="connsiteY13" fmla="*/ 623888 h 719138"/>
                <a:gd name="connsiteX14" fmla="*/ 169068 w 476250"/>
                <a:gd name="connsiteY14" fmla="*/ 592932 h 719138"/>
                <a:gd name="connsiteX15" fmla="*/ 188118 w 476250"/>
                <a:gd name="connsiteY15" fmla="*/ 566738 h 719138"/>
                <a:gd name="connsiteX16" fmla="*/ 204787 w 476250"/>
                <a:gd name="connsiteY16" fmla="*/ 531019 h 719138"/>
                <a:gd name="connsiteX17" fmla="*/ 230981 w 476250"/>
                <a:gd name="connsiteY17" fmla="*/ 442913 h 719138"/>
                <a:gd name="connsiteX18" fmla="*/ 283368 w 476250"/>
                <a:gd name="connsiteY18" fmla="*/ 261938 h 719138"/>
                <a:gd name="connsiteX19" fmla="*/ 340518 w 476250"/>
                <a:gd name="connsiteY19" fmla="*/ 64294 h 719138"/>
                <a:gd name="connsiteX20" fmla="*/ 352425 w 476250"/>
                <a:gd name="connsiteY20" fmla="*/ 21432 h 719138"/>
                <a:gd name="connsiteX21" fmla="*/ 361950 w 476250"/>
                <a:gd name="connsiteY21" fmla="*/ 7144 h 719138"/>
                <a:gd name="connsiteX22" fmla="*/ 371475 w 476250"/>
                <a:gd name="connsiteY22" fmla="*/ 0 h 719138"/>
                <a:gd name="connsiteX23" fmla="*/ 383381 w 476250"/>
                <a:gd name="connsiteY23" fmla="*/ 4763 h 719138"/>
                <a:gd name="connsiteX24" fmla="*/ 390525 w 476250"/>
                <a:gd name="connsiteY24" fmla="*/ 16669 h 719138"/>
                <a:gd name="connsiteX25" fmla="*/ 395287 w 476250"/>
                <a:gd name="connsiteY25" fmla="*/ 33338 h 719138"/>
                <a:gd name="connsiteX26" fmla="*/ 397668 w 476250"/>
                <a:gd name="connsiteY26" fmla="*/ 130969 h 719138"/>
                <a:gd name="connsiteX27" fmla="*/ 395287 w 476250"/>
                <a:gd name="connsiteY27" fmla="*/ 347663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6250" h="719138">
                  <a:moveTo>
                    <a:pt x="395287" y="347663"/>
                  </a:moveTo>
                  <a:lnTo>
                    <a:pt x="395287" y="438150"/>
                  </a:lnTo>
                  <a:lnTo>
                    <a:pt x="395287" y="526257"/>
                  </a:lnTo>
                  <a:lnTo>
                    <a:pt x="400050" y="573882"/>
                  </a:lnTo>
                  <a:lnTo>
                    <a:pt x="407193" y="611982"/>
                  </a:lnTo>
                  <a:lnTo>
                    <a:pt x="416718" y="638175"/>
                  </a:lnTo>
                  <a:lnTo>
                    <a:pt x="423862" y="654844"/>
                  </a:lnTo>
                  <a:lnTo>
                    <a:pt x="445293" y="683419"/>
                  </a:lnTo>
                  <a:lnTo>
                    <a:pt x="476250" y="719138"/>
                  </a:lnTo>
                  <a:lnTo>
                    <a:pt x="0" y="700088"/>
                  </a:lnTo>
                  <a:lnTo>
                    <a:pt x="61912" y="676275"/>
                  </a:lnTo>
                  <a:lnTo>
                    <a:pt x="76200" y="669132"/>
                  </a:lnTo>
                  <a:lnTo>
                    <a:pt x="109537" y="647700"/>
                  </a:lnTo>
                  <a:lnTo>
                    <a:pt x="138112" y="623888"/>
                  </a:lnTo>
                  <a:lnTo>
                    <a:pt x="169068" y="592932"/>
                  </a:lnTo>
                  <a:lnTo>
                    <a:pt x="188118" y="566738"/>
                  </a:lnTo>
                  <a:lnTo>
                    <a:pt x="204787" y="531019"/>
                  </a:lnTo>
                  <a:lnTo>
                    <a:pt x="230981" y="442913"/>
                  </a:lnTo>
                  <a:lnTo>
                    <a:pt x="283368" y="261938"/>
                  </a:lnTo>
                  <a:lnTo>
                    <a:pt x="340518" y="64294"/>
                  </a:lnTo>
                  <a:lnTo>
                    <a:pt x="352425" y="21432"/>
                  </a:lnTo>
                  <a:lnTo>
                    <a:pt x="361950" y="7144"/>
                  </a:lnTo>
                  <a:lnTo>
                    <a:pt x="371475" y="0"/>
                  </a:lnTo>
                  <a:lnTo>
                    <a:pt x="383381" y="4763"/>
                  </a:lnTo>
                  <a:lnTo>
                    <a:pt x="390525" y="16669"/>
                  </a:lnTo>
                  <a:lnTo>
                    <a:pt x="395287" y="33338"/>
                  </a:lnTo>
                  <a:cubicBezTo>
                    <a:pt x="396081" y="65882"/>
                    <a:pt x="396874" y="98425"/>
                    <a:pt x="397668" y="130969"/>
                  </a:cubicBezTo>
                  <a:cubicBezTo>
                    <a:pt x="396874" y="196057"/>
                    <a:pt x="396081" y="261144"/>
                    <a:pt x="395287" y="347663"/>
                  </a:cubicBez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6C488EA6-E3CA-4B34-A5CA-0C67C1A745D4}"/>
              </a:ext>
            </a:extLst>
          </p:cNvPr>
          <p:cNvGrpSpPr/>
          <p:nvPr/>
        </p:nvGrpSpPr>
        <p:grpSpPr>
          <a:xfrm>
            <a:off x="4103689" y="1309914"/>
            <a:ext cx="4286249" cy="4779963"/>
            <a:chOff x="4103689" y="1304926"/>
            <a:chExt cx="4286249" cy="4779963"/>
          </a:xfrm>
          <a:solidFill>
            <a:schemeClr val="tx1"/>
          </a:solidFill>
        </p:grpSpPr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AA0127B1-47EB-4BA1-B9B4-2C4FA81382A9}"/>
                </a:ext>
              </a:extLst>
            </p:cNvPr>
            <p:cNvSpPr/>
            <p:nvPr/>
          </p:nvSpPr>
          <p:spPr>
            <a:xfrm>
              <a:off x="4103689" y="1304926"/>
              <a:ext cx="1049337" cy="1420813"/>
            </a:xfrm>
            <a:custGeom>
              <a:avLst/>
              <a:gdLst>
                <a:gd name="connsiteX0" fmla="*/ 550069 w 1050131"/>
                <a:gd name="connsiteY0" fmla="*/ 912019 h 1421606"/>
                <a:gd name="connsiteX1" fmla="*/ 390525 w 1050131"/>
                <a:gd name="connsiteY1" fmla="*/ 1112044 h 1421606"/>
                <a:gd name="connsiteX2" fmla="*/ 228600 w 1050131"/>
                <a:gd name="connsiteY2" fmla="*/ 1312069 h 1421606"/>
                <a:gd name="connsiteX3" fmla="*/ 128587 w 1050131"/>
                <a:gd name="connsiteY3" fmla="*/ 1421606 h 1421606"/>
                <a:gd name="connsiteX4" fmla="*/ 2381 w 1050131"/>
                <a:gd name="connsiteY4" fmla="*/ 1397794 h 1421606"/>
                <a:gd name="connsiteX5" fmla="*/ 0 w 1050131"/>
                <a:gd name="connsiteY5" fmla="*/ 1378744 h 1421606"/>
                <a:gd name="connsiteX6" fmla="*/ 2381 w 1050131"/>
                <a:gd name="connsiteY6" fmla="*/ 1366838 h 1421606"/>
                <a:gd name="connsiteX7" fmla="*/ 21431 w 1050131"/>
                <a:gd name="connsiteY7" fmla="*/ 1345406 h 1421606"/>
                <a:gd name="connsiteX8" fmla="*/ 61912 w 1050131"/>
                <a:gd name="connsiteY8" fmla="*/ 1307306 h 1421606"/>
                <a:gd name="connsiteX9" fmla="*/ 121444 w 1050131"/>
                <a:gd name="connsiteY9" fmla="*/ 1235869 h 1421606"/>
                <a:gd name="connsiteX10" fmla="*/ 166687 w 1050131"/>
                <a:gd name="connsiteY10" fmla="*/ 1181100 h 1421606"/>
                <a:gd name="connsiteX11" fmla="*/ 221456 w 1050131"/>
                <a:gd name="connsiteY11" fmla="*/ 1107281 h 1421606"/>
                <a:gd name="connsiteX12" fmla="*/ 278606 w 1050131"/>
                <a:gd name="connsiteY12" fmla="*/ 1026319 h 1421606"/>
                <a:gd name="connsiteX13" fmla="*/ 345281 w 1050131"/>
                <a:gd name="connsiteY13" fmla="*/ 928688 h 1421606"/>
                <a:gd name="connsiteX14" fmla="*/ 419100 w 1050131"/>
                <a:gd name="connsiteY14" fmla="*/ 814388 h 1421606"/>
                <a:gd name="connsiteX15" fmla="*/ 471487 w 1050131"/>
                <a:gd name="connsiteY15" fmla="*/ 721519 h 1421606"/>
                <a:gd name="connsiteX16" fmla="*/ 533400 w 1050131"/>
                <a:gd name="connsiteY16" fmla="*/ 611981 h 1421606"/>
                <a:gd name="connsiteX17" fmla="*/ 614362 w 1050131"/>
                <a:gd name="connsiteY17" fmla="*/ 450056 h 1421606"/>
                <a:gd name="connsiteX18" fmla="*/ 647700 w 1050131"/>
                <a:gd name="connsiteY18" fmla="*/ 366713 h 1421606"/>
                <a:gd name="connsiteX19" fmla="*/ 661987 w 1050131"/>
                <a:gd name="connsiteY19" fmla="*/ 319088 h 1421606"/>
                <a:gd name="connsiteX20" fmla="*/ 669131 w 1050131"/>
                <a:gd name="connsiteY20" fmla="*/ 278606 h 1421606"/>
                <a:gd name="connsiteX21" fmla="*/ 669131 w 1050131"/>
                <a:gd name="connsiteY21" fmla="*/ 254794 h 1421606"/>
                <a:gd name="connsiteX22" fmla="*/ 664369 w 1050131"/>
                <a:gd name="connsiteY22" fmla="*/ 219075 h 1421606"/>
                <a:gd name="connsiteX23" fmla="*/ 652462 w 1050131"/>
                <a:gd name="connsiteY23" fmla="*/ 178594 h 1421606"/>
                <a:gd name="connsiteX24" fmla="*/ 638175 w 1050131"/>
                <a:gd name="connsiteY24" fmla="*/ 142875 h 1421606"/>
                <a:gd name="connsiteX25" fmla="*/ 621506 w 1050131"/>
                <a:gd name="connsiteY25" fmla="*/ 114300 h 1421606"/>
                <a:gd name="connsiteX26" fmla="*/ 597694 w 1050131"/>
                <a:gd name="connsiteY26" fmla="*/ 88106 h 1421606"/>
                <a:gd name="connsiteX27" fmla="*/ 566737 w 1050131"/>
                <a:gd name="connsiteY27" fmla="*/ 57150 h 1421606"/>
                <a:gd name="connsiteX28" fmla="*/ 550069 w 1050131"/>
                <a:gd name="connsiteY28" fmla="*/ 40481 h 1421606"/>
                <a:gd name="connsiteX29" fmla="*/ 545306 w 1050131"/>
                <a:gd name="connsiteY29" fmla="*/ 23813 h 1421606"/>
                <a:gd name="connsiteX30" fmla="*/ 545306 w 1050131"/>
                <a:gd name="connsiteY30" fmla="*/ 9525 h 1421606"/>
                <a:gd name="connsiteX31" fmla="*/ 557212 w 1050131"/>
                <a:gd name="connsiteY31" fmla="*/ 0 h 1421606"/>
                <a:gd name="connsiteX32" fmla="*/ 590550 w 1050131"/>
                <a:gd name="connsiteY32" fmla="*/ 2381 h 1421606"/>
                <a:gd name="connsiteX33" fmla="*/ 628650 w 1050131"/>
                <a:gd name="connsiteY33" fmla="*/ 7144 h 1421606"/>
                <a:gd name="connsiteX34" fmla="*/ 690562 w 1050131"/>
                <a:gd name="connsiteY34" fmla="*/ 21431 h 1421606"/>
                <a:gd name="connsiteX35" fmla="*/ 757237 w 1050131"/>
                <a:gd name="connsiteY35" fmla="*/ 38100 h 1421606"/>
                <a:gd name="connsiteX36" fmla="*/ 819150 w 1050131"/>
                <a:gd name="connsiteY36" fmla="*/ 64294 h 1421606"/>
                <a:gd name="connsiteX37" fmla="*/ 873919 w 1050131"/>
                <a:gd name="connsiteY37" fmla="*/ 90488 h 1421606"/>
                <a:gd name="connsiteX38" fmla="*/ 909637 w 1050131"/>
                <a:gd name="connsiteY38" fmla="*/ 111919 h 1421606"/>
                <a:gd name="connsiteX39" fmla="*/ 945356 w 1050131"/>
                <a:gd name="connsiteY39" fmla="*/ 138113 h 1421606"/>
                <a:gd name="connsiteX40" fmla="*/ 981075 w 1050131"/>
                <a:gd name="connsiteY40" fmla="*/ 171450 h 1421606"/>
                <a:gd name="connsiteX41" fmla="*/ 1004887 w 1050131"/>
                <a:gd name="connsiteY41" fmla="*/ 197644 h 1421606"/>
                <a:gd name="connsiteX42" fmla="*/ 1023937 w 1050131"/>
                <a:gd name="connsiteY42" fmla="*/ 228600 h 1421606"/>
                <a:gd name="connsiteX43" fmla="*/ 1040606 w 1050131"/>
                <a:gd name="connsiteY43" fmla="*/ 266700 h 1421606"/>
                <a:gd name="connsiteX44" fmla="*/ 1047750 w 1050131"/>
                <a:gd name="connsiteY44" fmla="*/ 295275 h 1421606"/>
                <a:gd name="connsiteX45" fmla="*/ 1050131 w 1050131"/>
                <a:gd name="connsiteY45" fmla="*/ 323850 h 1421606"/>
                <a:gd name="connsiteX46" fmla="*/ 1042987 w 1050131"/>
                <a:gd name="connsiteY46" fmla="*/ 342900 h 1421606"/>
                <a:gd name="connsiteX47" fmla="*/ 1012031 w 1050131"/>
                <a:gd name="connsiteY47" fmla="*/ 371475 h 1421606"/>
                <a:gd name="connsiteX48" fmla="*/ 945356 w 1050131"/>
                <a:gd name="connsiteY48" fmla="*/ 428625 h 1421606"/>
                <a:gd name="connsiteX49" fmla="*/ 895350 w 1050131"/>
                <a:gd name="connsiteY49" fmla="*/ 469106 h 1421606"/>
                <a:gd name="connsiteX50" fmla="*/ 852487 w 1050131"/>
                <a:gd name="connsiteY50" fmla="*/ 526256 h 1421606"/>
                <a:gd name="connsiteX51" fmla="*/ 709612 w 1050131"/>
                <a:gd name="connsiteY51" fmla="*/ 709613 h 1421606"/>
                <a:gd name="connsiteX52" fmla="*/ 550069 w 1050131"/>
                <a:gd name="connsiteY52" fmla="*/ 912019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0131" h="1421606">
                  <a:moveTo>
                    <a:pt x="550069" y="912019"/>
                  </a:moveTo>
                  <a:lnTo>
                    <a:pt x="390525" y="1112044"/>
                  </a:lnTo>
                  <a:lnTo>
                    <a:pt x="228600" y="1312069"/>
                  </a:lnTo>
                  <a:lnTo>
                    <a:pt x="128587" y="1421606"/>
                  </a:lnTo>
                  <a:lnTo>
                    <a:pt x="2381" y="1397794"/>
                  </a:lnTo>
                  <a:lnTo>
                    <a:pt x="0" y="1378744"/>
                  </a:lnTo>
                  <a:lnTo>
                    <a:pt x="2381" y="1366838"/>
                  </a:lnTo>
                  <a:lnTo>
                    <a:pt x="21431" y="1345406"/>
                  </a:lnTo>
                  <a:lnTo>
                    <a:pt x="61912" y="1307306"/>
                  </a:lnTo>
                  <a:lnTo>
                    <a:pt x="121444" y="1235869"/>
                  </a:lnTo>
                  <a:lnTo>
                    <a:pt x="166687" y="1181100"/>
                  </a:lnTo>
                  <a:lnTo>
                    <a:pt x="221456" y="1107281"/>
                  </a:lnTo>
                  <a:lnTo>
                    <a:pt x="278606" y="1026319"/>
                  </a:lnTo>
                  <a:lnTo>
                    <a:pt x="345281" y="928688"/>
                  </a:lnTo>
                  <a:lnTo>
                    <a:pt x="419100" y="814388"/>
                  </a:lnTo>
                  <a:lnTo>
                    <a:pt x="471487" y="721519"/>
                  </a:lnTo>
                  <a:lnTo>
                    <a:pt x="533400" y="611981"/>
                  </a:lnTo>
                  <a:lnTo>
                    <a:pt x="614362" y="450056"/>
                  </a:lnTo>
                  <a:lnTo>
                    <a:pt x="647700" y="366713"/>
                  </a:lnTo>
                  <a:lnTo>
                    <a:pt x="661987" y="319088"/>
                  </a:lnTo>
                  <a:lnTo>
                    <a:pt x="669131" y="278606"/>
                  </a:lnTo>
                  <a:lnTo>
                    <a:pt x="669131" y="254794"/>
                  </a:lnTo>
                  <a:lnTo>
                    <a:pt x="664369" y="219075"/>
                  </a:lnTo>
                  <a:lnTo>
                    <a:pt x="652462" y="178594"/>
                  </a:lnTo>
                  <a:lnTo>
                    <a:pt x="638175" y="142875"/>
                  </a:lnTo>
                  <a:lnTo>
                    <a:pt x="621506" y="114300"/>
                  </a:lnTo>
                  <a:lnTo>
                    <a:pt x="597694" y="88106"/>
                  </a:lnTo>
                  <a:lnTo>
                    <a:pt x="566737" y="57150"/>
                  </a:lnTo>
                  <a:lnTo>
                    <a:pt x="550069" y="40481"/>
                  </a:lnTo>
                  <a:lnTo>
                    <a:pt x="545306" y="23813"/>
                  </a:lnTo>
                  <a:lnTo>
                    <a:pt x="545306" y="9525"/>
                  </a:lnTo>
                  <a:lnTo>
                    <a:pt x="557212" y="0"/>
                  </a:lnTo>
                  <a:lnTo>
                    <a:pt x="590550" y="2381"/>
                  </a:lnTo>
                  <a:lnTo>
                    <a:pt x="628650" y="7144"/>
                  </a:lnTo>
                  <a:lnTo>
                    <a:pt x="690562" y="21431"/>
                  </a:lnTo>
                  <a:lnTo>
                    <a:pt x="757237" y="38100"/>
                  </a:lnTo>
                  <a:lnTo>
                    <a:pt x="819150" y="64294"/>
                  </a:lnTo>
                  <a:lnTo>
                    <a:pt x="873919" y="90488"/>
                  </a:lnTo>
                  <a:lnTo>
                    <a:pt x="909637" y="111919"/>
                  </a:lnTo>
                  <a:lnTo>
                    <a:pt x="945356" y="138113"/>
                  </a:lnTo>
                  <a:lnTo>
                    <a:pt x="981075" y="171450"/>
                  </a:lnTo>
                  <a:lnTo>
                    <a:pt x="1004887" y="197644"/>
                  </a:lnTo>
                  <a:lnTo>
                    <a:pt x="1023937" y="228600"/>
                  </a:lnTo>
                  <a:lnTo>
                    <a:pt x="1040606" y="266700"/>
                  </a:lnTo>
                  <a:lnTo>
                    <a:pt x="1047750" y="295275"/>
                  </a:lnTo>
                  <a:lnTo>
                    <a:pt x="1050131" y="323850"/>
                  </a:lnTo>
                  <a:lnTo>
                    <a:pt x="1042987" y="342900"/>
                  </a:lnTo>
                  <a:lnTo>
                    <a:pt x="1012031" y="371475"/>
                  </a:lnTo>
                  <a:lnTo>
                    <a:pt x="945356" y="428625"/>
                  </a:lnTo>
                  <a:lnTo>
                    <a:pt x="895350" y="469106"/>
                  </a:lnTo>
                  <a:lnTo>
                    <a:pt x="852487" y="526256"/>
                  </a:lnTo>
                  <a:lnTo>
                    <a:pt x="709612" y="709613"/>
                  </a:lnTo>
                  <a:lnTo>
                    <a:pt x="550069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76BEBEBA-E177-4372-BAE2-9AFE53DF2DE4}"/>
                </a:ext>
              </a:extLst>
            </p:cNvPr>
            <p:cNvSpPr/>
            <p:nvPr/>
          </p:nvSpPr>
          <p:spPr>
            <a:xfrm>
              <a:off x="6675438" y="1887539"/>
              <a:ext cx="1344612" cy="803275"/>
            </a:xfrm>
            <a:custGeom>
              <a:avLst/>
              <a:gdLst>
                <a:gd name="connsiteX0" fmla="*/ 497681 w 1345406"/>
                <a:gd name="connsiteY0" fmla="*/ 516732 h 802482"/>
                <a:gd name="connsiteX1" fmla="*/ 600075 w 1345406"/>
                <a:gd name="connsiteY1" fmla="*/ 461963 h 802482"/>
                <a:gd name="connsiteX2" fmla="*/ 681037 w 1345406"/>
                <a:gd name="connsiteY2" fmla="*/ 414338 h 802482"/>
                <a:gd name="connsiteX3" fmla="*/ 785812 w 1345406"/>
                <a:gd name="connsiteY3" fmla="*/ 350044 h 802482"/>
                <a:gd name="connsiteX4" fmla="*/ 900112 w 1345406"/>
                <a:gd name="connsiteY4" fmla="*/ 269082 h 802482"/>
                <a:gd name="connsiteX5" fmla="*/ 950119 w 1345406"/>
                <a:gd name="connsiteY5" fmla="*/ 230982 h 802482"/>
                <a:gd name="connsiteX6" fmla="*/ 954881 w 1345406"/>
                <a:gd name="connsiteY6" fmla="*/ 221457 h 802482"/>
                <a:gd name="connsiteX7" fmla="*/ 957262 w 1345406"/>
                <a:gd name="connsiteY7" fmla="*/ 192882 h 802482"/>
                <a:gd name="connsiteX8" fmla="*/ 957262 w 1345406"/>
                <a:gd name="connsiteY8" fmla="*/ 169069 h 802482"/>
                <a:gd name="connsiteX9" fmla="*/ 952500 w 1345406"/>
                <a:gd name="connsiteY9" fmla="*/ 142875 h 802482"/>
                <a:gd name="connsiteX10" fmla="*/ 938212 w 1345406"/>
                <a:gd name="connsiteY10" fmla="*/ 114300 h 802482"/>
                <a:gd name="connsiteX11" fmla="*/ 916781 w 1345406"/>
                <a:gd name="connsiteY11" fmla="*/ 80963 h 802482"/>
                <a:gd name="connsiteX12" fmla="*/ 897731 w 1345406"/>
                <a:gd name="connsiteY12" fmla="*/ 57150 h 802482"/>
                <a:gd name="connsiteX13" fmla="*/ 881062 w 1345406"/>
                <a:gd name="connsiteY13" fmla="*/ 38100 h 802482"/>
                <a:gd name="connsiteX14" fmla="*/ 873919 w 1345406"/>
                <a:gd name="connsiteY14" fmla="*/ 23813 h 802482"/>
                <a:gd name="connsiteX15" fmla="*/ 876300 w 1345406"/>
                <a:gd name="connsiteY15" fmla="*/ 11907 h 802482"/>
                <a:gd name="connsiteX16" fmla="*/ 902494 w 1345406"/>
                <a:gd name="connsiteY16" fmla="*/ 2382 h 802482"/>
                <a:gd name="connsiteX17" fmla="*/ 952500 w 1345406"/>
                <a:gd name="connsiteY17" fmla="*/ 0 h 802482"/>
                <a:gd name="connsiteX18" fmla="*/ 1031081 w 1345406"/>
                <a:gd name="connsiteY18" fmla="*/ 11907 h 802482"/>
                <a:gd name="connsiteX19" fmla="*/ 1078706 w 1345406"/>
                <a:gd name="connsiteY19" fmla="*/ 26194 h 802482"/>
                <a:gd name="connsiteX20" fmla="*/ 1112044 w 1345406"/>
                <a:gd name="connsiteY20" fmla="*/ 40482 h 802482"/>
                <a:gd name="connsiteX21" fmla="*/ 1143000 w 1345406"/>
                <a:gd name="connsiteY21" fmla="*/ 59532 h 802482"/>
                <a:gd name="connsiteX22" fmla="*/ 1173956 w 1345406"/>
                <a:gd name="connsiteY22" fmla="*/ 80963 h 802482"/>
                <a:gd name="connsiteX23" fmla="*/ 1197769 w 1345406"/>
                <a:gd name="connsiteY23" fmla="*/ 102394 h 802482"/>
                <a:gd name="connsiteX24" fmla="*/ 1216819 w 1345406"/>
                <a:gd name="connsiteY24" fmla="*/ 121444 h 802482"/>
                <a:gd name="connsiteX25" fmla="*/ 1254919 w 1345406"/>
                <a:gd name="connsiteY25" fmla="*/ 169069 h 802482"/>
                <a:gd name="connsiteX26" fmla="*/ 1276350 w 1345406"/>
                <a:gd name="connsiteY26" fmla="*/ 200025 h 802482"/>
                <a:gd name="connsiteX27" fmla="*/ 1307306 w 1345406"/>
                <a:gd name="connsiteY27" fmla="*/ 250032 h 802482"/>
                <a:gd name="connsiteX28" fmla="*/ 1335881 w 1345406"/>
                <a:gd name="connsiteY28" fmla="*/ 311944 h 802482"/>
                <a:gd name="connsiteX29" fmla="*/ 1343025 w 1345406"/>
                <a:gd name="connsiteY29" fmla="*/ 333375 h 802482"/>
                <a:gd name="connsiteX30" fmla="*/ 1345406 w 1345406"/>
                <a:gd name="connsiteY30" fmla="*/ 347663 h 802482"/>
                <a:gd name="connsiteX31" fmla="*/ 1340644 w 1345406"/>
                <a:gd name="connsiteY31" fmla="*/ 366713 h 802482"/>
                <a:gd name="connsiteX32" fmla="*/ 1333500 w 1345406"/>
                <a:gd name="connsiteY32" fmla="*/ 381000 h 802482"/>
                <a:gd name="connsiteX33" fmla="*/ 1307306 w 1345406"/>
                <a:gd name="connsiteY33" fmla="*/ 395288 h 802482"/>
                <a:gd name="connsiteX34" fmla="*/ 1266825 w 1345406"/>
                <a:gd name="connsiteY34" fmla="*/ 402432 h 802482"/>
                <a:gd name="connsiteX35" fmla="*/ 1228725 w 1345406"/>
                <a:gd name="connsiteY35" fmla="*/ 402432 h 802482"/>
                <a:gd name="connsiteX36" fmla="*/ 1162050 w 1345406"/>
                <a:gd name="connsiteY36" fmla="*/ 428625 h 802482"/>
                <a:gd name="connsiteX37" fmla="*/ 964406 w 1345406"/>
                <a:gd name="connsiteY37" fmla="*/ 507207 h 802482"/>
                <a:gd name="connsiteX38" fmla="*/ 735806 w 1345406"/>
                <a:gd name="connsiteY38" fmla="*/ 597694 h 802482"/>
                <a:gd name="connsiteX39" fmla="*/ 647700 w 1345406"/>
                <a:gd name="connsiteY39" fmla="*/ 631032 h 802482"/>
                <a:gd name="connsiteX40" fmla="*/ 545306 w 1345406"/>
                <a:gd name="connsiteY40" fmla="*/ 666750 h 802482"/>
                <a:gd name="connsiteX41" fmla="*/ 423862 w 1345406"/>
                <a:gd name="connsiteY41" fmla="*/ 704850 h 802482"/>
                <a:gd name="connsiteX42" fmla="*/ 271462 w 1345406"/>
                <a:gd name="connsiteY42" fmla="*/ 740569 h 802482"/>
                <a:gd name="connsiteX43" fmla="*/ 128587 w 1345406"/>
                <a:gd name="connsiteY43" fmla="*/ 773907 h 802482"/>
                <a:gd name="connsiteX44" fmla="*/ 0 w 1345406"/>
                <a:gd name="connsiteY44" fmla="*/ 802482 h 802482"/>
                <a:gd name="connsiteX45" fmla="*/ 2381 w 1345406"/>
                <a:gd name="connsiteY45" fmla="*/ 731044 h 802482"/>
                <a:gd name="connsiteX46" fmla="*/ 195262 w 1345406"/>
                <a:gd name="connsiteY46" fmla="*/ 654844 h 802482"/>
                <a:gd name="connsiteX47" fmla="*/ 352425 w 1345406"/>
                <a:gd name="connsiteY47" fmla="*/ 585788 h 802482"/>
                <a:gd name="connsiteX48" fmla="*/ 497681 w 1345406"/>
                <a:gd name="connsiteY48" fmla="*/ 516732 h 80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45406" h="802482">
                  <a:moveTo>
                    <a:pt x="497681" y="516732"/>
                  </a:moveTo>
                  <a:lnTo>
                    <a:pt x="600075" y="461963"/>
                  </a:lnTo>
                  <a:lnTo>
                    <a:pt x="681037" y="414338"/>
                  </a:lnTo>
                  <a:lnTo>
                    <a:pt x="785812" y="350044"/>
                  </a:lnTo>
                  <a:lnTo>
                    <a:pt x="900112" y="269082"/>
                  </a:lnTo>
                  <a:lnTo>
                    <a:pt x="950119" y="230982"/>
                  </a:lnTo>
                  <a:lnTo>
                    <a:pt x="954881" y="221457"/>
                  </a:lnTo>
                  <a:lnTo>
                    <a:pt x="957262" y="192882"/>
                  </a:lnTo>
                  <a:lnTo>
                    <a:pt x="957262" y="169069"/>
                  </a:lnTo>
                  <a:lnTo>
                    <a:pt x="952500" y="142875"/>
                  </a:lnTo>
                  <a:lnTo>
                    <a:pt x="938212" y="114300"/>
                  </a:lnTo>
                  <a:lnTo>
                    <a:pt x="916781" y="80963"/>
                  </a:lnTo>
                  <a:lnTo>
                    <a:pt x="897731" y="57150"/>
                  </a:lnTo>
                  <a:lnTo>
                    <a:pt x="881062" y="38100"/>
                  </a:lnTo>
                  <a:lnTo>
                    <a:pt x="873919" y="23813"/>
                  </a:lnTo>
                  <a:lnTo>
                    <a:pt x="876300" y="11907"/>
                  </a:lnTo>
                  <a:lnTo>
                    <a:pt x="902494" y="2382"/>
                  </a:lnTo>
                  <a:lnTo>
                    <a:pt x="952500" y="0"/>
                  </a:lnTo>
                  <a:lnTo>
                    <a:pt x="1031081" y="11907"/>
                  </a:lnTo>
                  <a:lnTo>
                    <a:pt x="1078706" y="26194"/>
                  </a:lnTo>
                  <a:lnTo>
                    <a:pt x="1112044" y="40482"/>
                  </a:lnTo>
                  <a:lnTo>
                    <a:pt x="1143000" y="59532"/>
                  </a:lnTo>
                  <a:lnTo>
                    <a:pt x="1173956" y="80963"/>
                  </a:lnTo>
                  <a:lnTo>
                    <a:pt x="1197769" y="102394"/>
                  </a:lnTo>
                  <a:lnTo>
                    <a:pt x="1216819" y="121444"/>
                  </a:lnTo>
                  <a:lnTo>
                    <a:pt x="1254919" y="169069"/>
                  </a:lnTo>
                  <a:lnTo>
                    <a:pt x="1276350" y="200025"/>
                  </a:lnTo>
                  <a:lnTo>
                    <a:pt x="1307306" y="250032"/>
                  </a:lnTo>
                  <a:lnTo>
                    <a:pt x="1335881" y="311944"/>
                  </a:lnTo>
                  <a:lnTo>
                    <a:pt x="1343025" y="333375"/>
                  </a:lnTo>
                  <a:lnTo>
                    <a:pt x="1345406" y="347663"/>
                  </a:lnTo>
                  <a:lnTo>
                    <a:pt x="1340644" y="366713"/>
                  </a:lnTo>
                  <a:lnTo>
                    <a:pt x="1333500" y="381000"/>
                  </a:lnTo>
                  <a:lnTo>
                    <a:pt x="1307306" y="395288"/>
                  </a:lnTo>
                  <a:lnTo>
                    <a:pt x="1266825" y="402432"/>
                  </a:lnTo>
                  <a:lnTo>
                    <a:pt x="1228725" y="402432"/>
                  </a:lnTo>
                  <a:lnTo>
                    <a:pt x="1162050" y="428625"/>
                  </a:lnTo>
                  <a:lnTo>
                    <a:pt x="964406" y="507207"/>
                  </a:lnTo>
                  <a:lnTo>
                    <a:pt x="735806" y="597694"/>
                  </a:lnTo>
                  <a:lnTo>
                    <a:pt x="647700" y="631032"/>
                  </a:lnTo>
                  <a:lnTo>
                    <a:pt x="545306" y="666750"/>
                  </a:lnTo>
                  <a:lnTo>
                    <a:pt x="423862" y="704850"/>
                  </a:lnTo>
                  <a:lnTo>
                    <a:pt x="271462" y="740569"/>
                  </a:lnTo>
                  <a:lnTo>
                    <a:pt x="128587" y="773907"/>
                  </a:lnTo>
                  <a:lnTo>
                    <a:pt x="0" y="802482"/>
                  </a:lnTo>
                  <a:cubicBezTo>
                    <a:pt x="794" y="778669"/>
                    <a:pt x="1587" y="754857"/>
                    <a:pt x="2381" y="731044"/>
                  </a:cubicBezTo>
                  <a:lnTo>
                    <a:pt x="195262" y="654844"/>
                  </a:lnTo>
                  <a:lnTo>
                    <a:pt x="352425" y="585788"/>
                  </a:lnTo>
                  <a:lnTo>
                    <a:pt x="497681" y="516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EA4F4848-25F6-4787-8DC3-FD062CD322A2}"/>
                </a:ext>
              </a:extLst>
            </p:cNvPr>
            <p:cNvSpPr/>
            <p:nvPr/>
          </p:nvSpPr>
          <p:spPr>
            <a:xfrm>
              <a:off x="4105275" y="2319338"/>
              <a:ext cx="1716088" cy="622300"/>
            </a:xfrm>
            <a:custGeom>
              <a:avLst/>
              <a:gdLst>
                <a:gd name="connsiteX0" fmla="*/ 588169 w 1716881"/>
                <a:gd name="connsiteY0" fmla="*/ 266700 h 621506"/>
                <a:gd name="connsiteX1" fmla="*/ 511969 w 1716881"/>
                <a:gd name="connsiteY1" fmla="*/ 280987 h 621506"/>
                <a:gd name="connsiteX2" fmla="*/ 421481 w 1716881"/>
                <a:gd name="connsiteY2" fmla="*/ 297656 h 621506"/>
                <a:gd name="connsiteX3" fmla="*/ 311944 w 1716881"/>
                <a:gd name="connsiteY3" fmla="*/ 314325 h 621506"/>
                <a:gd name="connsiteX4" fmla="*/ 238125 w 1716881"/>
                <a:gd name="connsiteY4" fmla="*/ 326231 h 621506"/>
                <a:gd name="connsiteX5" fmla="*/ 169069 w 1716881"/>
                <a:gd name="connsiteY5" fmla="*/ 333375 h 621506"/>
                <a:gd name="connsiteX6" fmla="*/ 30956 w 1716881"/>
                <a:gd name="connsiteY6" fmla="*/ 321468 h 621506"/>
                <a:gd name="connsiteX7" fmla="*/ 2381 w 1716881"/>
                <a:gd name="connsiteY7" fmla="*/ 354806 h 621506"/>
                <a:gd name="connsiteX8" fmla="*/ 0 w 1716881"/>
                <a:gd name="connsiteY8" fmla="*/ 366712 h 621506"/>
                <a:gd name="connsiteX9" fmla="*/ 0 w 1716881"/>
                <a:gd name="connsiteY9" fmla="*/ 383381 h 621506"/>
                <a:gd name="connsiteX10" fmla="*/ 4763 w 1716881"/>
                <a:gd name="connsiteY10" fmla="*/ 414337 h 621506"/>
                <a:gd name="connsiteX11" fmla="*/ 19050 w 1716881"/>
                <a:gd name="connsiteY11" fmla="*/ 461962 h 621506"/>
                <a:gd name="connsiteX12" fmla="*/ 35719 w 1716881"/>
                <a:gd name="connsiteY12" fmla="*/ 500062 h 621506"/>
                <a:gd name="connsiteX13" fmla="*/ 61913 w 1716881"/>
                <a:gd name="connsiteY13" fmla="*/ 547687 h 621506"/>
                <a:gd name="connsiteX14" fmla="*/ 80963 w 1716881"/>
                <a:gd name="connsiteY14" fmla="*/ 564356 h 621506"/>
                <a:gd name="connsiteX15" fmla="*/ 100013 w 1716881"/>
                <a:gd name="connsiteY15" fmla="*/ 573881 h 621506"/>
                <a:gd name="connsiteX16" fmla="*/ 145256 w 1716881"/>
                <a:gd name="connsiteY16" fmla="*/ 595312 h 621506"/>
                <a:gd name="connsiteX17" fmla="*/ 185738 w 1716881"/>
                <a:gd name="connsiteY17" fmla="*/ 609600 h 621506"/>
                <a:gd name="connsiteX18" fmla="*/ 209550 w 1716881"/>
                <a:gd name="connsiteY18" fmla="*/ 616743 h 621506"/>
                <a:gd name="connsiteX19" fmla="*/ 240506 w 1716881"/>
                <a:gd name="connsiteY19" fmla="*/ 621506 h 621506"/>
                <a:gd name="connsiteX20" fmla="*/ 269081 w 1716881"/>
                <a:gd name="connsiteY20" fmla="*/ 614362 h 621506"/>
                <a:gd name="connsiteX21" fmla="*/ 309563 w 1716881"/>
                <a:gd name="connsiteY21" fmla="*/ 595312 h 621506"/>
                <a:gd name="connsiteX22" fmla="*/ 357188 w 1716881"/>
                <a:gd name="connsiteY22" fmla="*/ 561975 h 621506"/>
                <a:gd name="connsiteX23" fmla="*/ 400050 w 1716881"/>
                <a:gd name="connsiteY23" fmla="*/ 531018 h 621506"/>
                <a:gd name="connsiteX24" fmla="*/ 554831 w 1716881"/>
                <a:gd name="connsiteY24" fmla="*/ 478631 h 621506"/>
                <a:gd name="connsiteX25" fmla="*/ 845344 w 1716881"/>
                <a:gd name="connsiteY25" fmla="*/ 381000 h 621506"/>
                <a:gd name="connsiteX26" fmla="*/ 1197769 w 1716881"/>
                <a:gd name="connsiteY26" fmla="*/ 264318 h 621506"/>
                <a:gd name="connsiteX27" fmla="*/ 1490663 w 1716881"/>
                <a:gd name="connsiteY27" fmla="*/ 166687 h 621506"/>
                <a:gd name="connsiteX28" fmla="*/ 1716881 w 1716881"/>
                <a:gd name="connsiteY28" fmla="*/ 92868 h 621506"/>
                <a:gd name="connsiteX29" fmla="*/ 1669256 w 1716881"/>
                <a:gd name="connsiteY29" fmla="*/ 0 h 621506"/>
                <a:gd name="connsiteX30" fmla="*/ 1516856 w 1716881"/>
                <a:gd name="connsiteY30" fmla="*/ 42862 h 621506"/>
                <a:gd name="connsiteX31" fmla="*/ 1309688 w 1716881"/>
                <a:gd name="connsiteY31" fmla="*/ 100012 h 621506"/>
                <a:gd name="connsiteX32" fmla="*/ 1033463 w 1716881"/>
                <a:gd name="connsiteY32" fmla="*/ 169068 h 621506"/>
                <a:gd name="connsiteX33" fmla="*/ 842963 w 1716881"/>
                <a:gd name="connsiteY33" fmla="*/ 211931 h 621506"/>
                <a:gd name="connsiteX34" fmla="*/ 645319 w 1716881"/>
                <a:gd name="connsiteY34" fmla="*/ 254793 h 621506"/>
                <a:gd name="connsiteX35" fmla="*/ 588169 w 1716881"/>
                <a:gd name="connsiteY35" fmla="*/ 2667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6881" h="621506">
                  <a:moveTo>
                    <a:pt x="588169" y="266700"/>
                  </a:moveTo>
                  <a:lnTo>
                    <a:pt x="511969" y="280987"/>
                  </a:lnTo>
                  <a:lnTo>
                    <a:pt x="421481" y="297656"/>
                  </a:lnTo>
                  <a:lnTo>
                    <a:pt x="311944" y="314325"/>
                  </a:lnTo>
                  <a:lnTo>
                    <a:pt x="238125" y="326231"/>
                  </a:lnTo>
                  <a:lnTo>
                    <a:pt x="169069" y="333375"/>
                  </a:lnTo>
                  <a:lnTo>
                    <a:pt x="30956" y="321468"/>
                  </a:lnTo>
                  <a:lnTo>
                    <a:pt x="2381" y="354806"/>
                  </a:lnTo>
                  <a:lnTo>
                    <a:pt x="0" y="366712"/>
                  </a:lnTo>
                  <a:lnTo>
                    <a:pt x="0" y="383381"/>
                  </a:lnTo>
                  <a:lnTo>
                    <a:pt x="4763" y="414337"/>
                  </a:lnTo>
                  <a:lnTo>
                    <a:pt x="19050" y="461962"/>
                  </a:lnTo>
                  <a:lnTo>
                    <a:pt x="35719" y="500062"/>
                  </a:lnTo>
                  <a:lnTo>
                    <a:pt x="61913" y="547687"/>
                  </a:lnTo>
                  <a:lnTo>
                    <a:pt x="80963" y="564356"/>
                  </a:lnTo>
                  <a:lnTo>
                    <a:pt x="100013" y="573881"/>
                  </a:lnTo>
                  <a:lnTo>
                    <a:pt x="145256" y="595312"/>
                  </a:lnTo>
                  <a:lnTo>
                    <a:pt x="185738" y="609600"/>
                  </a:lnTo>
                  <a:lnTo>
                    <a:pt x="209550" y="616743"/>
                  </a:lnTo>
                  <a:lnTo>
                    <a:pt x="240506" y="621506"/>
                  </a:lnTo>
                  <a:lnTo>
                    <a:pt x="269081" y="614362"/>
                  </a:lnTo>
                  <a:lnTo>
                    <a:pt x="309563" y="595312"/>
                  </a:lnTo>
                  <a:lnTo>
                    <a:pt x="357188" y="561975"/>
                  </a:lnTo>
                  <a:lnTo>
                    <a:pt x="400050" y="531018"/>
                  </a:lnTo>
                  <a:lnTo>
                    <a:pt x="554831" y="478631"/>
                  </a:lnTo>
                  <a:lnTo>
                    <a:pt x="845344" y="381000"/>
                  </a:lnTo>
                  <a:lnTo>
                    <a:pt x="1197769" y="264318"/>
                  </a:lnTo>
                  <a:lnTo>
                    <a:pt x="1490663" y="166687"/>
                  </a:lnTo>
                  <a:lnTo>
                    <a:pt x="1716881" y="92868"/>
                  </a:lnTo>
                  <a:lnTo>
                    <a:pt x="1669256" y="0"/>
                  </a:lnTo>
                  <a:lnTo>
                    <a:pt x="1516856" y="42862"/>
                  </a:lnTo>
                  <a:lnTo>
                    <a:pt x="1309688" y="100012"/>
                  </a:lnTo>
                  <a:lnTo>
                    <a:pt x="1033463" y="169068"/>
                  </a:lnTo>
                  <a:lnTo>
                    <a:pt x="842963" y="211931"/>
                  </a:lnTo>
                  <a:lnTo>
                    <a:pt x="645319" y="254793"/>
                  </a:lnTo>
                  <a:lnTo>
                    <a:pt x="58816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2">
              <a:extLst>
                <a:ext uri="{FF2B5EF4-FFF2-40B4-BE49-F238E27FC236}">
                  <a16:creationId xmlns:a16="http://schemas.microsoft.com/office/drawing/2014/main" id="{3521EF85-8623-4946-BBEF-4CC2CB877126}"/>
                </a:ext>
              </a:extLst>
            </p:cNvPr>
            <p:cNvSpPr/>
            <p:nvPr/>
          </p:nvSpPr>
          <p:spPr>
            <a:xfrm>
              <a:off x="5314951" y="1897064"/>
              <a:ext cx="752475" cy="942975"/>
            </a:xfrm>
            <a:custGeom>
              <a:avLst/>
              <a:gdLst>
                <a:gd name="connsiteX0" fmla="*/ 250031 w 752475"/>
                <a:gd name="connsiteY0" fmla="*/ 335757 h 942975"/>
                <a:gd name="connsiteX1" fmla="*/ 285750 w 752475"/>
                <a:gd name="connsiteY1" fmla="*/ 385763 h 942975"/>
                <a:gd name="connsiteX2" fmla="*/ 311944 w 752475"/>
                <a:gd name="connsiteY2" fmla="*/ 428625 h 942975"/>
                <a:gd name="connsiteX3" fmla="*/ 335756 w 752475"/>
                <a:gd name="connsiteY3" fmla="*/ 473869 h 942975"/>
                <a:gd name="connsiteX4" fmla="*/ 390525 w 752475"/>
                <a:gd name="connsiteY4" fmla="*/ 545307 h 942975"/>
                <a:gd name="connsiteX5" fmla="*/ 421481 w 752475"/>
                <a:gd name="connsiteY5" fmla="*/ 597694 h 942975"/>
                <a:gd name="connsiteX6" fmla="*/ 459581 w 752475"/>
                <a:gd name="connsiteY6" fmla="*/ 664369 h 942975"/>
                <a:gd name="connsiteX7" fmla="*/ 490538 w 752475"/>
                <a:gd name="connsiteY7" fmla="*/ 726282 h 942975"/>
                <a:gd name="connsiteX8" fmla="*/ 511969 w 752475"/>
                <a:gd name="connsiteY8" fmla="*/ 773907 h 942975"/>
                <a:gd name="connsiteX9" fmla="*/ 540544 w 752475"/>
                <a:gd name="connsiteY9" fmla="*/ 838200 h 942975"/>
                <a:gd name="connsiteX10" fmla="*/ 559594 w 752475"/>
                <a:gd name="connsiteY10" fmla="*/ 878682 h 942975"/>
                <a:gd name="connsiteX11" fmla="*/ 573881 w 752475"/>
                <a:gd name="connsiteY11" fmla="*/ 902494 h 942975"/>
                <a:gd name="connsiteX12" fmla="*/ 588169 w 752475"/>
                <a:gd name="connsiteY12" fmla="*/ 919163 h 942975"/>
                <a:gd name="connsiteX13" fmla="*/ 600075 w 752475"/>
                <a:gd name="connsiteY13" fmla="*/ 928688 h 942975"/>
                <a:gd name="connsiteX14" fmla="*/ 616744 w 752475"/>
                <a:gd name="connsiteY14" fmla="*/ 938213 h 942975"/>
                <a:gd name="connsiteX15" fmla="*/ 642938 w 752475"/>
                <a:gd name="connsiteY15" fmla="*/ 942975 h 942975"/>
                <a:gd name="connsiteX16" fmla="*/ 681038 w 752475"/>
                <a:gd name="connsiteY16" fmla="*/ 931069 h 942975"/>
                <a:gd name="connsiteX17" fmla="*/ 709613 w 752475"/>
                <a:gd name="connsiteY17" fmla="*/ 914400 h 942975"/>
                <a:gd name="connsiteX18" fmla="*/ 731044 w 752475"/>
                <a:gd name="connsiteY18" fmla="*/ 895350 h 942975"/>
                <a:gd name="connsiteX19" fmla="*/ 740569 w 752475"/>
                <a:gd name="connsiteY19" fmla="*/ 873919 h 942975"/>
                <a:gd name="connsiteX20" fmla="*/ 750094 w 752475"/>
                <a:gd name="connsiteY20" fmla="*/ 840582 h 942975"/>
                <a:gd name="connsiteX21" fmla="*/ 752475 w 752475"/>
                <a:gd name="connsiteY21" fmla="*/ 802482 h 942975"/>
                <a:gd name="connsiteX22" fmla="*/ 752475 w 752475"/>
                <a:gd name="connsiteY22" fmla="*/ 745332 h 942975"/>
                <a:gd name="connsiteX23" fmla="*/ 747713 w 752475"/>
                <a:gd name="connsiteY23" fmla="*/ 685800 h 942975"/>
                <a:gd name="connsiteX24" fmla="*/ 740569 w 752475"/>
                <a:gd name="connsiteY24" fmla="*/ 623888 h 942975"/>
                <a:gd name="connsiteX25" fmla="*/ 719138 w 752475"/>
                <a:gd name="connsiteY25" fmla="*/ 535782 h 942975"/>
                <a:gd name="connsiteX26" fmla="*/ 688181 w 752475"/>
                <a:gd name="connsiteY26" fmla="*/ 459582 h 942975"/>
                <a:gd name="connsiteX27" fmla="*/ 666750 w 752475"/>
                <a:gd name="connsiteY27" fmla="*/ 423863 h 942975"/>
                <a:gd name="connsiteX28" fmla="*/ 638175 w 752475"/>
                <a:gd name="connsiteY28" fmla="*/ 376238 h 942975"/>
                <a:gd name="connsiteX29" fmla="*/ 607219 w 752475"/>
                <a:gd name="connsiteY29" fmla="*/ 340519 h 942975"/>
                <a:gd name="connsiteX30" fmla="*/ 581025 w 752475"/>
                <a:gd name="connsiteY30" fmla="*/ 311944 h 942975"/>
                <a:gd name="connsiteX31" fmla="*/ 542925 w 752475"/>
                <a:gd name="connsiteY31" fmla="*/ 278607 h 942975"/>
                <a:gd name="connsiteX32" fmla="*/ 473869 w 752475"/>
                <a:gd name="connsiteY32" fmla="*/ 230982 h 942975"/>
                <a:gd name="connsiteX33" fmla="*/ 361950 w 752475"/>
                <a:gd name="connsiteY33" fmla="*/ 161925 h 942975"/>
                <a:gd name="connsiteX34" fmla="*/ 252413 w 752475"/>
                <a:gd name="connsiteY34" fmla="*/ 104775 h 942975"/>
                <a:gd name="connsiteX35" fmla="*/ 111919 w 752475"/>
                <a:gd name="connsiteY35" fmla="*/ 35719 h 942975"/>
                <a:gd name="connsiteX36" fmla="*/ 61913 w 752475"/>
                <a:gd name="connsiteY36" fmla="*/ 14288 h 942975"/>
                <a:gd name="connsiteX37" fmla="*/ 26194 w 752475"/>
                <a:gd name="connsiteY37" fmla="*/ 0 h 942975"/>
                <a:gd name="connsiteX38" fmla="*/ 7144 w 752475"/>
                <a:gd name="connsiteY38" fmla="*/ 0 h 942975"/>
                <a:gd name="connsiteX39" fmla="*/ 0 w 752475"/>
                <a:gd name="connsiteY39" fmla="*/ 9525 h 942975"/>
                <a:gd name="connsiteX40" fmla="*/ 2381 w 752475"/>
                <a:gd name="connsiteY40" fmla="*/ 30957 h 942975"/>
                <a:gd name="connsiteX41" fmla="*/ 16669 w 752475"/>
                <a:gd name="connsiteY41" fmla="*/ 59532 h 942975"/>
                <a:gd name="connsiteX42" fmla="*/ 57150 w 752475"/>
                <a:gd name="connsiteY42" fmla="*/ 102394 h 942975"/>
                <a:gd name="connsiteX43" fmla="*/ 111919 w 752475"/>
                <a:gd name="connsiteY43" fmla="*/ 164307 h 942975"/>
                <a:gd name="connsiteX44" fmla="*/ 173831 w 752475"/>
                <a:gd name="connsiteY44" fmla="*/ 238125 h 942975"/>
                <a:gd name="connsiteX45" fmla="*/ 250031 w 752475"/>
                <a:gd name="connsiteY45" fmla="*/ 33575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52475" h="942975">
                  <a:moveTo>
                    <a:pt x="250031" y="335757"/>
                  </a:moveTo>
                  <a:lnTo>
                    <a:pt x="285750" y="385763"/>
                  </a:lnTo>
                  <a:lnTo>
                    <a:pt x="311944" y="428625"/>
                  </a:lnTo>
                  <a:lnTo>
                    <a:pt x="335756" y="473869"/>
                  </a:lnTo>
                  <a:lnTo>
                    <a:pt x="390525" y="545307"/>
                  </a:lnTo>
                  <a:lnTo>
                    <a:pt x="421481" y="597694"/>
                  </a:lnTo>
                  <a:lnTo>
                    <a:pt x="459581" y="664369"/>
                  </a:lnTo>
                  <a:lnTo>
                    <a:pt x="490538" y="726282"/>
                  </a:lnTo>
                  <a:lnTo>
                    <a:pt x="511969" y="773907"/>
                  </a:lnTo>
                  <a:lnTo>
                    <a:pt x="540544" y="838200"/>
                  </a:lnTo>
                  <a:lnTo>
                    <a:pt x="559594" y="878682"/>
                  </a:lnTo>
                  <a:lnTo>
                    <a:pt x="573881" y="902494"/>
                  </a:lnTo>
                  <a:lnTo>
                    <a:pt x="588169" y="919163"/>
                  </a:lnTo>
                  <a:lnTo>
                    <a:pt x="600075" y="928688"/>
                  </a:lnTo>
                  <a:lnTo>
                    <a:pt x="616744" y="938213"/>
                  </a:lnTo>
                  <a:lnTo>
                    <a:pt x="642938" y="942975"/>
                  </a:lnTo>
                  <a:lnTo>
                    <a:pt x="681038" y="931069"/>
                  </a:lnTo>
                  <a:lnTo>
                    <a:pt x="709613" y="914400"/>
                  </a:lnTo>
                  <a:lnTo>
                    <a:pt x="731044" y="895350"/>
                  </a:lnTo>
                  <a:lnTo>
                    <a:pt x="740569" y="873919"/>
                  </a:lnTo>
                  <a:lnTo>
                    <a:pt x="750094" y="840582"/>
                  </a:lnTo>
                  <a:lnTo>
                    <a:pt x="752475" y="802482"/>
                  </a:lnTo>
                  <a:lnTo>
                    <a:pt x="752475" y="745332"/>
                  </a:lnTo>
                  <a:lnTo>
                    <a:pt x="747713" y="685800"/>
                  </a:lnTo>
                  <a:lnTo>
                    <a:pt x="740569" y="623888"/>
                  </a:lnTo>
                  <a:lnTo>
                    <a:pt x="719138" y="535782"/>
                  </a:lnTo>
                  <a:lnTo>
                    <a:pt x="688181" y="459582"/>
                  </a:lnTo>
                  <a:lnTo>
                    <a:pt x="666750" y="423863"/>
                  </a:lnTo>
                  <a:lnTo>
                    <a:pt x="638175" y="376238"/>
                  </a:lnTo>
                  <a:lnTo>
                    <a:pt x="607219" y="340519"/>
                  </a:lnTo>
                  <a:lnTo>
                    <a:pt x="581025" y="311944"/>
                  </a:lnTo>
                  <a:lnTo>
                    <a:pt x="542925" y="278607"/>
                  </a:lnTo>
                  <a:lnTo>
                    <a:pt x="473869" y="230982"/>
                  </a:lnTo>
                  <a:lnTo>
                    <a:pt x="361950" y="161925"/>
                  </a:lnTo>
                  <a:lnTo>
                    <a:pt x="252413" y="104775"/>
                  </a:lnTo>
                  <a:lnTo>
                    <a:pt x="111919" y="35719"/>
                  </a:lnTo>
                  <a:lnTo>
                    <a:pt x="61913" y="14288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9525"/>
                  </a:lnTo>
                  <a:lnTo>
                    <a:pt x="2381" y="30957"/>
                  </a:lnTo>
                  <a:lnTo>
                    <a:pt x="16669" y="59532"/>
                  </a:lnTo>
                  <a:lnTo>
                    <a:pt x="57150" y="102394"/>
                  </a:lnTo>
                  <a:lnTo>
                    <a:pt x="111919" y="164307"/>
                  </a:lnTo>
                  <a:lnTo>
                    <a:pt x="173831" y="238125"/>
                  </a:lnTo>
                  <a:lnTo>
                    <a:pt x="250031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87D889C1-CBCB-4C77-A0DB-5A260AB15BE3}"/>
                </a:ext>
              </a:extLst>
            </p:cNvPr>
            <p:cNvSpPr/>
            <p:nvPr/>
          </p:nvSpPr>
          <p:spPr>
            <a:xfrm>
              <a:off x="4148139" y="3181351"/>
              <a:ext cx="358775" cy="2784475"/>
            </a:xfrm>
            <a:custGeom>
              <a:avLst/>
              <a:gdLst>
                <a:gd name="connsiteX0" fmla="*/ 123568 w 360111"/>
                <a:gd name="connsiteY0" fmla="*/ 1069742 h 2785566"/>
                <a:gd name="connsiteX1" fmla="*/ 130629 w 360111"/>
                <a:gd name="connsiteY1" fmla="*/ 812016 h 2785566"/>
                <a:gd name="connsiteX2" fmla="*/ 134159 w 360111"/>
                <a:gd name="connsiteY2" fmla="*/ 564881 h 2785566"/>
                <a:gd name="connsiteX3" fmla="*/ 134159 w 360111"/>
                <a:gd name="connsiteY3" fmla="*/ 381294 h 2785566"/>
                <a:gd name="connsiteX4" fmla="*/ 134159 w 360111"/>
                <a:gd name="connsiteY4" fmla="*/ 310684 h 2785566"/>
                <a:gd name="connsiteX5" fmla="*/ 130629 w 360111"/>
                <a:gd name="connsiteY5" fmla="*/ 271849 h 2785566"/>
                <a:gd name="connsiteX6" fmla="*/ 120037 w 360111"/>
                <a:gd name="connsiteY6" fmla="*/ 208300 h 2785566"/>
                <a:gd name="connsiteX7" fmla="*/ 102385 w 360111"/>
                <a:gd name="connsiteY7" fmla="*/ 162403 h 2785566"/>
                <a:gd name="connsiteX8" fmla="*/ 70610 w 360111"/>
                <a:gd name="connsiteY8" fmla="*/ 95324 h 2785566"/>
                <a:gd name="connsiteX9" fmla="*/ 45897 w 360111"/>
                <a:gd name="connsiteY9" fmla="*/ 49427 h 2785566"/>
                <a:gd name="connsiteX10" fmla="*/ 31775 w 360111"/>
                <a:gd name="connsiteY10" fmla="*/ 24714 h 2785566"/>
                <a:gd name="connsiteX11" fmla="*/ 31775 w 360111"/>
                <a:gd name="connsiteY11" fmla="*/ 10592 h 2785566"/>
                <a:gd name="connsiteX12" fmla="*/ 52958 w 360111"/>
                <a:gd name="connsiteY12" fmla="*/ 0 h 2785566"/>
                <a:gd name="connsiteX13" fmla="*/ 95324 w 360111"/>
                <a:gd name="connsiteY13" fmla="*/ 7061 h 2785566"/>
                <a:gd name="connsiteX14" fmla="*/ 148281 w 360111"/>
                <a:gd name="connsiteY14" fmla="*/ 31775 h 2785566"/>
                <a:gd name="connsiteX15" fmla="*/ 204769 w 360111"/>
                <a:gd name="connsiteY15" fmla="*/ 60019 h 2785566"/>
                <a:gd name="connsiteX16" fmla="*/ 282440 w 360111"/>
                <a:gd name="connsiteY16" fmla="*/ 109446 h 2785566"/>
                <a:gd name="connsiteX17" fmla="*/ 360111 w 360111"/>
                <a:gd name="connsiteY17" fmla="*/ 250666 h 2785566"/>
                <a:gd name="connsiteX18" fmla="*/ 349520 w 360111"/>
                <a:gd name="connsiteY18" fmla="*/ 448374 h 2785566"/>
                <a:gd name="connsiteX19" fmla="*/ 338928 w 360111"/>
                <a:gd name="connsiteY19" fmla="*/ 656674 h 2785566"/>
                <a:gd name="connsiteX20" fmla="*/ 335398 w 360111"/>
                <a:gd name="connsiteY20" fmla="*/ 804955 h 2785566"/>
                <a:gd name="connsiteX21" fmla="*/ 335398 w 360111"/>
                <a:gd name="connsiteY21" fmla="*/ 1066212 h 2785566"/>
                <a:gd name="connsiteX22" fmla="*/ 335398 w 360111"/>
                <a:gd name="connsiteY22" fmla="*/ 1341591 h 2785566"/>
                <a:gd name="connsiteX23" fmla="*/ 331867 w 360111"/>
                <a:gd name="connsiteY23" fmla="*/ 1482811 h 2785566"/>
                <a:gd name="connsiteX24" fmla="*/ 310684 w 360111"/>
                <a:gd name="connsiteY24" fmla="*/ 1606379 h 2785566"/>
                <a:gd name="connsiteX25" fmla="*/ 314215 w 360111"/>
                <a:gd name="connsiteY25" fmla="*/ 1804087 h 2785566"/>
                <a:gd name="connsiteX26" fmla="*/ 310684 w 360111"/>
                <a:gd name="connsiteY26" fmla="*/ 2146545 h 2785566"/>
                <a:gd name="connsiteX27" fmla="*/ 310684 w 360111"/>
                <a:gd name="connsiteY27" fmla="*/ 2199503 h 2785566"/>
                <a:gd name="connsiteX28" fmla="*/ 303623 w 360111"/>
                <a:gd name="connsiteY28" fmla="*/ 2358376 h 2785566"/>
                <a:gd name="connsiteX29" fmla="*/ 285971 w 360111"/>
                <a:gd name="connsiteY29" fmla="*/ 2506657 h 2785566"/>
                <a:gd name="connsiteX30" fmla="*/ 261257 w 360111"/>
                <a:gd name="connsiteY30" fmla="*/ 2669060 h 2785566"/>
                <a:gd name="connsiteX31" fmla="*/ 243605 w 360111"/>
                <a:gd name="connsiteY31" fmla="*/ 2725548 h 2785566"/>
                <a:gd name="connsiteX32" fmla="*/ 215361 w 360111"/>
                <a:gd name="connsiteY32" fmla="*/ 2757322 h 2785566"/>
                <a:gd name="connsiteX33" fmla="*/ 183586 w 360111"/>
                <a:gd name="connsiteY33" fmla="*/ 2774975 h 2785566"/>
                <a:gd name="connsiteX34" fmla="*/ 151812 w 360111"/>
                <a:gd name="connsiteY34" fmla="*/ 2785566 h 2785566"/>
                <a:gd name="connsiteX35" fmla="*/ 137690 w 360111"/>
                <a:gd name="connsiteY35" fmla="*/ 2782036 h 2785566"/>
                <a:gd name="connsiteX36" fmla="*/ 112976 w 360111"/>
                <a:gd name="connsiteY36" fmla="*/ 2771444 h 2785566"/>
                <a:gd name="connsiteX37" fmla="*/ 95324 w 360111"/>
                <a:gd name="connsiteY37" fmla="*/ 2736139 h 2785566"/>
                <a:gd name="connsiteX38" fmla="*/ 70610 w 360111"/>
                <a:gd name="connsiteY38" fmla="*/ 2690243 h 2785566"/>
                <a:gd name="connsiteX39" fmla="*/ 42366 w 360111"/>
                <a:gd name="connsiteY39" fmla="*/ 2633755 h 2785566"/>
                <a:gd name="connsiteX40" fmla="*/ 10592 w 360111"/>
                <a:gd name="connsiteY40" fmla="*/ 2545492 h 2785566"/>
                <a:gd name="connsiteX41" fmla="*/ 0 w 360111"/>
                <a:gd name="connsiteY41" fmla="*/ 2474882 h 2785566"/>
                <a:gd name="connsiteX42" fmla="*/ 0 w 360111"/>
                <a:gd name="connsiteY42" fmla="*/ 2425455 h 2785566"/>
                <a:gd name="connsiteX43" fmla="*/ 7061 w 360111"/>
                <a:gd name="connsiteY43" fmla="*/ 2361906 h 2785566"/>
                <a:gd name="connsiteX44" fmla="*/ 31775 w 360111"/>
                <a:gd name="connsiteY44" fmla="*/ 2153606 h 2785566"/>
                <a:gd name="connsiteX45" fmla="*/ 63549 w 360111"/>
                <a:gd name="connsiteY45" fmla="*/ 1917063 h 2785566"/>
                <a:gd name="connsiteX46" fmla="*/ 91793 w 360111"/>
                <a:gd name="connsiteY46" fmla="*/ 1648745 h 2785566"/>
                <a:gd name="connsiteX47" fmla="*/ 109446 w 360111"/>
                <a:gd name="connsiteY47" fmla="*/ 1465159 h 2785566"/>
                <a:gd name="connsiteX48" fmla="*/ 116507 w 360111"/>
                <a:gd name="connsiteY48" fmla="*/ 1323938 h 2785566"/>
                <a:gd name="connsiteX49" fmla="*/ 123568 w 360111"/>
                <a:gd name="connsiteY49" fmla="*/ 1069742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111" h="2785566">
                  <a:moveTo>
                    <a:pt x="123568" y="1069742"/>
                  </a:moveTo>
                  <a:lnTo>
                    <a:pt x="130629" y="812016"/>
                  </a:lnTo>
                  <a:cubicBezTo>
                    <a:pt x="131806" y="729638"/>
                    <a:pt x="132982" y="647259"/>
                    <a:pt x="134159" y="564881"/>
                  </a:cubicBezTo>
                  <a:lnTo>
                    <a:pt x="134159" y="381294"/>
                  </a:lnTo>
                  <a:lnTo>
                    <a:pt x="134159" y="310684"/>
                  </a:lnTo>
                  <a:lnTo>
                    <a:pt x="130629" y="271849"/>
                  </a:lnTo>
                  <a:lnTo>
                    <a:pt x="120037" y="208300"/>
                  </a:lnTo>
                  <a:lnTo>
                    <a:pt x="102385" y="162403"/>
                  </a:lnTo>
                  <a:lnTo>
                    <a:pt x="70610" y="95324"/>
                  </a:lnTo>
                  <a:lnTo>
                    <a:pt x="45897" y="49427"/>
                  </a:lnTo>
                  <a:lnTo>
                    <a:pt x="31775" y="24714"/>
                  </a:lnTo>
                  <a:lnTo>
                    <a:pt x="31775" y="10592"/>
                  </a:lnTo>
                  <a:lnTo>
                    <a:pt x="52958" y="0"/>
                  </a:lnTo>
                  <a:lnTo>
                    <a:pt x="95324" y="7061"/>
                  </a:lnTo>
                  <a:lnTo>
                    <a:pt x="148281" y="31775"/>
                  </a:lnTo>
                  <a:lnTo>
                    <a:pt x="204769" y="60019"/>
                  </a:lnTo>
                  <a:lnTo>
                    <a:pt x="282440" y="109446"/>
                  </a:lnTo>
                  <a:lnTo>
                    <a:pt x="360111" y="250666"/>
                  </a:lnTo>
                  <a:lnTo>
                    <a:pt x="349520" y="448374"/>
                  </a:lnTo>
                  <a:lnTo>
                    <a:pt x="338928" y="656674"/>
                  </a:lnTo>
                  <a:cubicBezTo>
                    <a:pt x="337751" y="706101"/>
                    <a:pt x="336575" y="755528"/>
                    <a:pt x="335398" y="804955"/>
                  </a:cubicBezTo>
                  <a:lnTo>
                    <a:pt x="335398" y="1066212"/>
                  </a:lnTo>
                  <a:lnTo>
                    <a:pt x="335398" y="1341591"/>
                  </a:lnTo>
                  <a:lnTo>
                    <a:pt x="331867" y="1482811"/>
                  </a:lnTo>
                  <a:lnTo>
                    <a:pt x="310684" y="1606379"/>
                  </a:lnTo>
                  <a:lnTo>
                    <a:pt x="314215" y="1804087"/>
                  </a:lnTo>
                  <a:lnTo>
                    <a:pt x="310684" y="2146545"/>
                  </a:lnTo>
                  <a:lnTo>
                    <a:pt x="310684" y="2199503"/>
                  </a:lnTo>
                  <a:lnTo>
                    <a:pt x="303623" y="2358376"/>
                  </a:lnTo>
                  <a:lnTo>
                    <a:pt x="285971" y="2506657"/>
                  </a:lnTo>
                  <a:lnTo>
                    <a:pt x="261257" y="2669060"/>
                  </a:lnTo>
                  <a:lnTo>
                    <a:pt x="243605" y="2725548"/>
                  </a:lnTo>
                  <a:lnTo>
                    <a:pt x="215361" y="2757322"/>
                  </a:lnTo>
                  <a:lnTo>
                    <a:pt x="183586" y="2774975"/>
                  </a:lnTo>
                  <a:lnTo>
                    <a:pt x="151812" y="2785566"/>
                  </a:lnTo>
                  <a:lnTo>
                    <a:pt x="137690" y="2782036"/>
                  </a:lnTo>
                  <a:lnTo>
                    <a:pt x="112976" y="2771444"/>
                  </a:lnTo>
                  <a:lnTo>
                    <a:pt x="95324" y="2736139"/>
                  </a:lnTo>
                  <a:lnTo>
                    <a:pt x="70610" y="2690243"/>
                  </a:lnTo>
                  <a:lnTo>
                    <a:pt x="42366" y="2633755"/>
                  </a:lnTo>
                  <a:lnTo>
                    <a:pt x="10592" y="2545492"/>
                  </a:lnTo>
                  <a:lnTo>
                    <a:pt x="0" y="2474882"/>
                  </a:lnTo>
                  <a:lnTo>
                    <a:pt x="0" y="2425455"/>
                  </a:lnTo>
                  <a:lnTo>
                    <a:pt x="7061" y="2361906"/>
                  </a:lnTo>
                  <a:lnTo>
                    <a:pt x="31775" y="2153606"/>
                  </a:lnTo>
                  <a:lnTo>
                    <a:pt x="63549" y="1917063"/>
                  </a:lnTo>
                  <a:lnTo>
                    <a:pt x="91793" y="1648745"/>
                  </a:lnTo>
                  <a:lnTo>
                    <a:pt x="109446" y="1465159"/>
                  </a:lnTo>
                  <a:lnTo>
                    <a:pt x="116507" y="1323938"/>
                  </a:lnTo>
                  <a:lnTo>
                    <a:pt x="123568" y="10697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4">
              <a:extLst>
                <a:ext uri="{FF2B5EF4-FFF2-40B4-BE49-F238E27FC236}">
                  <a16:creationId xmlns:a16="http://schemas.microsoft.com/office/drawing/2014/main" id="{56EFBAC5-7E44-492A-9839-D9CDB47117EA}"/>
                </a:ext>
              </a:extLst>
            </p:cNvPr>
            <p:cNvSpPr/>
            <p:nvPr/>
          </p:nvSpPr>
          <p:spPr>
            <a:xfrm>
              <a:off x="4392613" y="3097214"/>
              <a:ext cx="1382712" cy="2987675"/>
            </a:xfrm>
            <a:custGeom>
              <a:avLst/>
              <a:gdLst>
                <a:gd name="connsiteX0" fmla="*/ 316230 w 1383030"/>
                <a:gd name="connsiteY0" fmla="*/ 320040 h 2987040"/>
                <a:gd name="connsiteX1" fmla="*/ 217170 w 1383030"/>
                <a:gd name="connsiteY1" fmla="*/ 335280 h 2987040"/>
                <a:gd name="connsiteX2" fmla="*/ 118110 w 1383030"/>
                <a:gd name="connsiteY2" fmla="*/ 354330 h 2987040"/>
                <a:gd name="connsiteX3" fmla="*/ 41910 w 1383030"/>
                <a:gd name="connsiteY3" fmla="*/ 369570 h 2987040"/>
                <a:gd name="connsiteX4" fmla="*/ 0 w 1383030"/>
                <a:gd name="connsiteY4" fmla="*/ 171450 h 2987040"/>
                <a:gd name="connsiteX5" fmla="*/ 38100 w 1383030"/>
                <a:gd name="connsiteY5" fmla="*/ 194310 h 2987040"/>
                <a:gd name="connsiteX6" fmla="*/ 64770 w 1383030"/>
                <a:gd name="connsiteY6" fmla="*/ 201930 h 2987040"/>
                <a:gd name="connsiteX7" fmla="*/ 160020 w 1383030"/>
                <a:gd name="connsiteY7" fmla="*/ 201930 h 2987040"/>
                <a:gd name="connsiteX8" fmla="*/ 243840 w 1383030"/>
                <a:gd name="connsiteY8" fmla="*/ 194310 h 2987040"/>
                <a:gd name="connsiteX9" fmla="*/ 373380 w 1383030"/>
                <a:gd name="connsiteY9" fmla="*/ 175260 h 2987040"/>
                <a:gd name="connsiteX10" fmla="*/ 506730 w 1383030"/>
                <a:gd name="connsiteY10" fmla="*/ 148590 h 2987040"/>
                <a:gd name="connsiteX11" fmla="*/ 666750 w 1383030"/>
                <a:gd name="connsiteY11" fmla="*/ 106680 h 2987040"/>
                <a:gd name="connsiteX12" fmla="*/ 811530 w 1383030"/>
                <a:gd name="connsiteY12" fmla="*/ 64770 h 2987040"/>
                <a:gd name="connsiteX13" fmla="*/ 952500 w 1383030"/>
                <a:gd name="connsiteY13" fmla="*/ 15240 h 2987040"/>
                <a:gd name="connsiteX14" fmla="*/ 998220 w 1383030"/>
                <a:gd name="connsiteY14" fmla="*/ 0 h 2987040"/>
                <a:gd name="connsiteX15" fmla="*/ 1032510 w 1383030"/>
                <a:gd name="connsiteY15" fmla="*/ 15240 h 2987040"/>
                <a:gd name="connsiteX16" fmla="*/ 1074420 w 1383030"/>
                <a:gd name="connsiteY16" fmla="*/ 45720 h 2987040"/>
                <a:gd name="connsiteX17" fmla="*/ 1165860 w 1383030"/>
                <a:gd name="connsiteY17" fmla="*/ 102870 h 2987040"/>
                <a:gd name="connsiteX18" fmla="*/ 1234440 w 1383030"/>
                <a:gd name="connsiteY18" fmla="*/ 148590 h 2987040"/>
                <a:gd name="connsiteX19" fmla="*/ 1310640 w 1383030"/>
                <a:gd name="connsiteY19" fmla="*/ 194310 h 2987040"/>
                <a:gd name="connsiteX20" fmla="*/ 1333500 w 1383030"/>
                <a:gd name="connsiteY20" fmla="*/ 209550 h 2987040"/>
                <a:gd name="connsiteX21" fmla="*/ 1344930 w 1383030"/>
                <a:gd name="connsiteY21" fmla="*/ 220980 h 2987040"/>
                <a:gd name="connsiteX22" fmla="*/ 1363980 w 1383030"/>
                <a:gd name="connsiteY22" fmla="*/ 247650 h 2987040"/>
                <a:gd name="connsiteX23" fmla="*/ 1379220 w 1383030"/>
                <a:gd name="connsiteY23" fmla="*/ 281940 h 2987040"/>
                <a:gd name="connsiteX24" fmla="*/ 1383030 w 1383030"/>
                <a:gd name="connsiteY24" fmla="*/ 300990 h 2987040"/>
                <a:gd name="connsiteX25" fmla="*/ 1383030 w 1383030"/>
                <a:gd name="connsiteY25" fmla="*/ 316230 h 2987040"/>
                <a:gd name="connsiteX26" fmla="*/ 1363980 w 1383030"/>
                <a:gd name="connsiteY26" fmla="*/ 350520 h 2987040"/>
                <a:gd name="connsiteX27" fmla="*/ 1329690 w 1383030"/>
                <a:gd name="connsiteY27" fmla="*/ 426720 h 2987040"/>
                <a:gd name="connsiteX28" fmla="*/ 1303020 w 1383030"/>
                <a:gd name="connsiteY28" fmla="*/ 495300 h 2987040"/>
                <a:gd name="connsiteX29" fmla="*/ 1295400 w 1383030"/>
                <a:gd name="connsiteY29" fmla="*/ 552450 h 2987040"/>
                <a:gd name="connsiteX30" fmla="*/ 1291590 w 1383030"/>
                <a:gd name="connsiteY30" fmla="*/ 624840 h 2987040"/>
                <a:gd name="connsiteX31" fmla="*/ 1276350 w 1383030"/>
                <a:gd name="connsiteY31" fmla="*/ 986790 h 2987040"/>
                <a:gd name="connsiteX32" fmla="*/ 1272540 w 1383030"/>
                <a:gd name="connsiteY32" fmla="*/ 1428750 h 2987040"/>
                <a:gd name="connsiteX33" fmla="*/ 1276350 w 1383030"/>
                <a:gd name="connsiteY33" fmla="*/ 1710690 h 2987040"/>
                <a:gd name="connsiteX34" fmla="*/ 1280160 w 1383030"/>
                <a:gd name="connsiteY34" fmla="*/ 1920240 h 2987040"/>
                <a:gd name="connsiteX35" fmla="*/ 1291590 w 1383030"/>
                <a:gd name="connsiteY35" fmla="*/ 2145030 h 2987040"/>
                <a:gd name="connsiteX36" fmla="*/ 1299210 w 1383030"/>
                <a:gd name="connsiteY36" fmla="*/ 2232660 h 2987040"/>
                <a:gd name="connsiteX37" fmla="*/ 1306830 w 1383030"/>
                <a:gd name="connsiteY37" fmla="*/ 2278380 h 2987040"/>
                <a:gd name="connsiteX38" fmla="*/ 1306830 w 1383030"/>
                <a:gd name="connsiteY38" fmla="*/ 2320290 h 2987040"/>
                <a:gd name="connsiteX39" fmla="*/ 1303020 w 1383030"/>
                <a:gd name="connsiteY39" fmla="*/ 2388870 h 2987040"/>
                <a:gd name="connsiteX40" fmla="*/ 1287780 w 1383030"/>
                <a:gd name="connsiteY40" fmla="*/ 2499360 h 2987040"/>
                <a:gd name="connsiteX41" fmla="*/ 1257300 w 1383030"/>
                <a:gd name="connsiteY41" fmla="*/ 2640330 h 2987040"/>
                <a:gd name="connsiteX42" fmla="*/ 1226820 w 1383030"/>
                <a:gd name="connsiteY42" fmla="*/ 2750820 h 2987040"/>
                <a:gd name="connsiteX43" fmla="*/ 1196340 w 1383030"/>
                <a:gd name="connsiteY43" fmla="*/ 2819400 h 2987040"/>
                <a:gd name="connsiteX44" fmla="*/ 1158240 w 1383030"/>
                <a:gd name="connsiteY44" fmla="*/ 2891790 h 2987040"/>
                <a:gd name="connsiteX45" fmla="*/ 1127760 w 1383030"/>
                <a:gd name="connsiteY45" fmla="*/ 2941320 h 2987040"/>
                <a:gd name="connsiteX46" fmla="*/ 1097280 w 1383030"/>
                <a:gd name="connsiteY46" fmla="*/ 2971800 h 2987040"/>
                <a:gd name="connsiteX47" fmla="*/ 1078230 w 1383030"/>
                <a:gd name="connsiteY47" fmla="*/ 2987040 h 2987040"/>
                <a:gd name="connsiteX48" fmla="*/ 1055370 w 1383030"/>
                <a:gd name="connsiteY48" fmla="*/ 2979420 h 2987040"/>
                <a:gd name="connsiteX49" fmla="*/ 1036320 w 1383030"/>
                <a:gd name="connsiteY49" fmla="*/ 2956560 h 2987040"/>
                <a:gd name="connsiteX50" fmla="*/ 1013460 w 1383030"/>
                <a:gd name="connsiteY50" fmla="*/ 2922270 h 2987040"/>
                <a:gd name="connsiteX51" fmla="*/ 1024890 w 1383030"/>
                <a:gd name="connsiteY51" fmla="*/ 2400300 h 2987040"/>
                <a:gd name="connsiteX52" fmla="*/ 1028700 w 1383030"/>
                <a:gd name="connsiteY52" fmla="*/ 2343150 h 2987040"/>
                <a:gd name="connsiteX53" fmla="*/ 1024890 w 1383030"/>
                <a:gd name="connsiteY53" fmla="*/ 2145030 h 2987040"/>
                <a:gd name="connsiteX54" fmla="*/ 1024890 w 1383030"/>
                <a:gd name="connsiteY54" fmla="*/ 1794510 h 2987040"/>
                <a:gd name="connsiteX55" fmla="*/ 1024890 w 1383030"/>
                <a:gd name="connsiteY55" fmla="*/ 910590 h 2987040"/>
                <a:gd name="connsiteX56" fmla="*/ 1047750 w 1383030"/>
                <a:gd name="connsiteY56" fmla="*/ 819150 h 2987040"/>
                <a:gd name="connsiteX57" fmla="*/ 1047750 w 1383030"/>
                <a:gd name="connsiteY57" fmla="*/ 472440 h 2987040"/>
                <a:gd name="connsiteX58" fmla="*/ 1047750 w 1383030"/>
                <a:gd name="connsiteY58" fmla="*/ 358140 h 2987040"/>
                <a:gd name="connsiteX59" fmla="*/ 1040130 w 1383030"/>
                <a:gd name="connsiteY59" fmla="*/ 327660 h 2987040"/>
                <a:gd name="connsiteX60" fmla="*/ 1028700 w 1383030"/>
                <a:gd name="connsiteY60" fmla="*/ 293370 h 2987040"/>
                <a:gd name="connsiteX61" fmla="*/ 1013460 w 1383030"/>
                <a:gd name="connsiteY61" fmla="*/ 266700 h 2987040"/>
                <a:gd name="connsiteX62" fmla="*/ 986790 w 1383030"/>
                <a:gd name="connsiteY62" fmla="*/ 243840 h 2987040"/>
                <a:gd name="connsiteX63" fmla="*/ 952500 w 1383030"/>
                <a:gd name="connsiteY63" fmla="*/ 228600 h 2987040"/>
                <a:gd name="connsiteX64" fmla="*/ 918210 w 1383030"/>
                <a:gd name="connsiteY64" fmla="*/ 220980 h 2987040"/>
                <a:gd name="connsiteX65" fmla="*/ 876300 w 1383030"/>
                <a:gd name="connsiteY65" fmla="*/ 220980 h 2987040"/>
                <a:gd name="connsiteX66" fmla="*/ 758190 w 1383030"/>
                <a:gd name="connsiteY66" fmla="*/ 243840 h 2987040"/>
                <a:gd name="connsiteX67" fmla="*/ 537210 w 1383030"/>
                <a:gd name="connsiteY67" fmla="*/ 285750 h 2987040"/>
                <a:gd name="connsiteX68" fmla="*/ 407670 w 1383030"/>
                <a:gd name="connsiteY68" fmla="*/ 308610 h 2987040"/>
                <a:gd name="connsiteX69" fmla="*/ 316230 w 1383030"/>
                <a:gd name="connsiteY69" fmla="*/ 320040 h 298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3030" h="2987040">
                  <a:moveTo>
                    <a:pt x="316230" y="320040"/>
                  </a:moveTo>
                  <a:lnTo>
                    <a:pt x="217170" y="335280"/>
                  </a:lnTo>
                  <a:lnTo>
                    <a:pt x="118110" y="354330"/>
                  </a:lnTo>
                  <a:lnTo>
                    <a:pt x="41910" y="369570"/>
                  </a:lnTo>
                  <a:lnTo>
                    <a:pt x="0" y="171450"/>
                  </a:lnTo>
                  <a:lnTo>
                    <a:pt x="38100" y="194310"/>
                  </a:lnTo>
                  <a:lnTo>
                    <a:pt x="64770" y="201930"/>
                  </a:lnTo>
                  <a:lnTo>
                    <a:pt x="160020" y="201930"/>
                  </a:lnTo>
                  <a:lnTo>
                    <a:pt x="243840" y="194310"/>
                  </a:lnTo>
                  <a:lnTo>
                    <a:pt x="373380" y="175260"/>
                  </a:lnTo>
                  <a:lnTo>
                    <a:pt x="506730" y="148590"/>
                  </a:lnTo>
                  <a:lnTo>
                    <a:pt x="666750" y="106680"/>
                  </a:lnTo>
                  <a:lnTo>
                    <a:pt x="811530" y="64770"/>
                  </a:lnTo>
                  <a:lnTo>
                    <a:pt x="952500" y="15240"/>
                  </a:lnTo>
                  <a:lnTo>
                    <a:pt x="998220" y="0"/>
                  </a:lnTo>
                  <a:lnTo>
                    <a:pt x="1032510" y="15240"/>
                  </a:lnTo>
                  <a:lnTo>
                    <a:pt x="1074420" y="45720"/>
                  </a:lnTo>
                  <a:lnTo>
                    <a:pt x="1165860" y="102870"/>
                  </a:lnTo>
                  <a:lnTo>
                    <a:pt x="1234440" y="148590"/>
                  </a:lnTo>
                  <a:lnTo>
                    <a:pt x="1310640" y="194310"/>
                  </a:lnTo>
                  <a:lnTo>
                    <a:pt x="1333500" y="209550"/>
                  </a:lnTo>
                  <a:lnTo>
                    <a:pt x="1344930" y="220980"/>
                  </a:lnTo>
                  <a:lnTo>
                    <a:pt x="1363980" y="247650"/>
                  </a:lnTo>
                  <a:lnTo>
                    <a:pt x="1379220" y="281940"/>
                  </a:lnTo>
                  <a:lnTo>
                    <a:pt x="1383030" y="300990"/>
                  </a:lnTo>
                  <a:lnTo>
                    <a:pt x="1383030" y="316230"/>
                  </a:lnTo>
                  <a:lnTo>
                    <a:pt x="1363980" y="350520"/>
                  </a:lnTo>
                  <a:lnTo>
                    <a:pt x="1329690" y="426720"/>
                  </a:lnTo>
                  <a:lnTo>
                    <a:pt x="1303020" y="495300"/>
                  </a:lnTo>
                  <a:lnTo>
                    <a:pt x="1295400" y="552450"/>
                  </a:lnTo>
                  <a:lnTo>
                    <a:pt x="1291590" y="624840"/>
                  </a:lnTo>
                  <a:lnTo>
                    <a:pt x="1276350" y="986790"/>
                  </a:lnTo>
                  <a:lnTo>
                    <a:pt x="1272540" y="1428750"/>
                  </a:lnTo>
                  <a:lnTo>
                    <a:pt x="1276350" y="1710690"/>
                  </a:lnTo>
                  <a:lnTo>
                    <a:pt x="1280160" y="1920240"/>
                  </a:lnTo>
                  <a:lnTo>
                    <a:pt x="1291590" y="2145030"/>
                  </a:lnTo>
                  <a:lnTo>
                    <a:pt x="1299210" y="2232660"/>
                  </a:lnTo>
                  <a:lnTo>
                    <a:pt x="1306830" y="2278380"/>
                  </a:lnTo>
                  <a:lnTo>
                    <a:pt x="1306830" y="2320290"/>
                  </a:lnTo>
                  <a:lnTo>
                    <a:pt x="1303020" y="2388870"/>
                  </a:lnTo>
                  <a:lnTo>
                    <a:pt x="1287780" y="2499360"/>
                  </a:lnTo>
                  <a:lnTo>
                    <a:pt x="1257300" y="2640330"/>
                  </a:lnTo>
                  <a:lnTo>
                    <a:pt x="1226820" y="2750820"/>
                  </a:lnTo>
                  <a:lnTo>
                    <a:pt x="1196340" y="2819400"/>
                  </a:lnTo>
                  <a:lnTo>
                    <a:pt x="1158240" y="2891790"/>
                  </a:lnTo>
                  <a:lnTo>
                    <a:pt x="1127760" y="2941320"/>
                  </a:lnTo>
                  <a:lnTo>
                    <a:pt x="1097280" y="2971800"/>
                  </a:lnTo>
                  <a:lnTo>
                    <a:pt x="1078230" y="2987040"/>
                  </a:lnTo>
                  <a:lnTo>
                    <a:pt x="1055370" y="2979420"/>
                  </a:lnTo>
                  <a:lnTo>
                    <a:pt x="1036320" y="2956560"/>
                  </a:lnTo>
                  <a:lnTo>
                    <a:pt x="1013460" y="2922270"/>
                  </a:lnTo>
                  <a:lnTo>
                    <a:pt x="1024890" y="2400300"/>
                  </a:lnTo>
                  <a:lnTo>
                    <a:pt x="1028700" y="2343150"/>
                  </a:lnTo>
                  <a:lnTo>
                    <a:pt x="1024890" y="2145030"/>
                  </a:lnTo>
                  <a:lnTo>
                    <a:pt x="1024890" y="1794510"/>
                  </a:lnTo>
                  <a:lnTo>
                    <a:pt x="1024890" y="910590"/>
                  </a:lnTo>
                  <a:lnTo>
                    <a:pt x="1047750" y="819150"/>
                  </a:lnTo>
                  <a:lnTo>
                    <a:pt x="1047750" y="472440"/>
                  </a:lnTo>
                  <a:lnTo>
                    <a:pt x="1047750" y="358140"/>
                  </a:lnTo>
                  <a:lnTo>
                    <a:pt x="1040130" y="327660"/>
                  </a:lnTo>
                  <a:lnTo>
                    <a:pt x="1028700" y="293370"/>
                  </a:lnTo>
                  <a:lnTo>
                    <a:pt x="1013460" y="266700"/>
                  </a:lnTo>
                  <a:lnTo>
                    <a:pt x="986790" y="243840"/>
                  </a:lnTo>
                  <a:lnTo>
                    <a:pt x="952500" y="228600"/>
                  </a:lnTo>
                  <a:lnTo>
                    <a:pt x="918210" y="220980"/>
                  </a:lnTo>
                  <a:lnTo>
                    <a:pt x="876300" y="220980"/>
                  </a:lnTo>
                  <a:lnTo>
                    <a:pt x="758190" y="243840"/>
                  </a:lnTo>
                  <a:lnTo>
                    <a:pt x="537210" y="285750"/>
                  </a:lnTo>
                  <a:lnTo>
                    <a:pt x="407670" y="308610"/>
                  </a:lnTo>
                  <a:lnTo>
                    <a:pt x="316230" y="32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7">
              <a:extLst>
                <a:ext uri="{FF2B5EF4-FFF2-40B4-BE49-F238E27FC236}">
                  <a16:creationId xmlns:a16="http://schemas.microsoft.com/office/drawing/2014/main" id="{EA74954A-5C10-46FD-BDCE-A153C7D7731C}"/>
                </a:ext>
              </a:extLst>
            </p:cNvPr>
            <p:cNvSpPr/>
            <p:nvPr/>
          </p:nvSpPr>
          <p:spPr>
            <a:xfrm>
              <a:off x="4800601" y="5362575"/>
              <a:ext cx="671513" cy="719138"/>
            </a:xfrm>
            <a:custGeom>
              <a:avLst/>
              <a:gdLst>
                <a:gd name="connsiteX0" fmla="*/ 290513 w 671513"/>
                <a:gd name="connsiteY0" fmla="*/ 211931 h 719138"/>
                <a:gd name="connsiteX1" fmla="*/ 359569 w 671513"/>
                <a:gd name="connsiteY1" fmla="*/ 223838 h 719138"/>
                <a:gd name="connsiteX2" fmla="*/ 438150 w 671513"/>
                <a:gd name="connsiteY2" fmla="*/ 230981 h 719138"/>
                <a:gd name="connsiteX3" fmla="*/ 495300 w 671513"/>
                <a:gd name="connsiteY3" fmla="*/ 233363 h 719138"/>
                <a:gd name="connsiteX4" fmla="*/ 531019 w 671513"/>
                <a:gd name="connsiteY4" fmla="*/ 226219 h 719138"/>
                <a:gd name="connsiteX5" fmla="*/ 557213 w 671513"/>
                <a:gd name="connsiteY5" fmla="*/ 216694 h 719138"/>
                <a:gd name="connsiteX6" fmla="*/ 585788 w 671513"/>
                <a:gd name="connsiteY6" fmla="*/ 200025 h 719138"/>
                <a:gd name="connsiteX7" fmla="*/ 604838 w 671513"/>
                <a:gd name="connsiteY7" fmla="*/ 176213 h 719138"/>
                <a:gd name="connsiteX8" fmla="*/ 616744 w 671513"/>
                <a:gd name="connsiteY8" fmla="*/ 147638 h 719138"/>
                <a:gd name="connsiteX9" fmla="*/ 621506 w 671513"/>
                <a:gd name="connsiteY9" fmla="*/ 76200 h 719138"/>
                <a:gd name="connsiteX10" fmla="*/ 621506 w 671513"/>
                <a:gd name="connsiteY10" fmla="*/ 0 h 719138"/>
                <a:gd name="connsiteX11" fmla="*/ 671513 w 671513"/>
                <a:gd name="connsiteY11" fmla="*/ 719138 h 719138"/>
                <a:gd name="connsiteX12" fmla="*/ 652463 w 671513"/>
                <a:gd name="connsiteY12" fmla="*/ 714375 h 719138"/>
                <a:gd name="connsiteX13" fmla="*/ 633413 w 671513"/>
                <a:gd name="connsiteY13" fmla="*/ 690563 h 719138"/>
                <a:gd name="connsiteX14" fmla="*/ 604838 w 671513"/>
                <a:gd name="connsiteY14" fmla="*/ 652463 h 719138"/>
                <a:gd name="connsiteX15" fmla="*/ 583406 w 671513"/>
                <a:gd name="connsiteY15" fmla="*/ 628650 h 719138"/>
                <a:gd name="connsiteX16" fmla="*/ 557213 w 671513"/>
                <a:gd name="connsiteY16" fmla="*/ 592931 h 719138"/>
                <a:gd name="connsiteX17" fmla="*/ 526256 w 671513"/>
                <a:gd name="connsiteY17" fmla="*/ 557213 h 719138"/>
                <a:gd name="connsiteX18" fmla="*/ 490538 w 671513"/>
                <a:gd name="connsiteY18" fmla="*/ 519113 h 719138"/>
                <a:gd name="connsiteX19" fmla="*/ 457200 w 671513"/>
                <a:gd name="connsiteY19" fmla="*/ 488156 h 719138"/>
                <a:gd name="connsiteX20" fmla="*/ 411956 w 671513"/>
                <a:gd name="connsiteY20" fmla="*/ 452438 h 719138"/>
                <a:gd name="connsiteX21" fmla="*/ 352425 w 671513"/>
                <a:gd name="connsiteY21" fmla="*/ 407194 h 719138"/>
                <a:gd name="connsiteX22" fmla="*/ 295275 w 671513"/>
                <a:gd name="connsiteY22" fmla="*/ 369094 h 719138"/>
                <a:gd name="connsiteX23" fmla="*/ 214313 w 671513"/>
                <a:gd name="connsiteY23" fmla="*/ 321469 h 719138"/>
                <a:gd name="connsiteX24" fmla="*/ 121444 w 671513"/>
                <a:gd name="connsiteY24" fmla="*/ 269081 h 719138"/>
                <a:gd name="connsiteX25" fmla="*/ 50006 w 671513"/>
                <a:gd name="connsiteY25" fmla="*/ 230981 h 719138"/>
                <a:gd name="connsiteX26" fmla="*/ 21431 w 671513"/>
                <a:gd name="connsiteY26" fmla="*/ 216694 h 719138"/>
                <a:gd name="connsiteX27" fmla="*/ 4763 w 671513"/>
                <a:gd name="connsiteY27" fmla="*/ 195263 h 719138"/>
                <a:gd name="connsiteX28" fmla="*/ 0 w 671513"/>
                <a:gd name="connsiteY28" fmla="*/ 169069 h 719138"/>
                <a:gd name="connsiteX29" fmla="*/ 4763 w 671513"/>
                <a:gd name="connsiteY29" fmla="*/ 152400 h 719138"/>
                <a:gd name="connsiteX30" fmla="*/ 26194 w 671513"/>
                <a:gd name="connsiteY30" fmla="*/ 152400 h 719138"/>
                <a:gd name="connsiteX31" fmla="*/ 54769 w 671513"/>
                <a:gd name="connsiteY31" fmla="*/ 161925 h 719138"/>
                <a:gd name="connsiteX32" fmla="*/ 100013 w 671513"/>
                <a:gd name="connsiteY32" fmla="*/ 173831 h 719138"/>
                <a:gd name="connsiteX33" fmla="*/ 197644 w 671513"/>
                <a:gd name="connsiteY33" fmla="*/ 192881 h 719138"/>
                <a:gd name="connsiteX34" fmla="*/ 290513 w 671513"/>
                <a:gd name="connsiteY34" fmla="*/ 211931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1513" h="719138">
                  <a:moveTo>
                    <a:pt x="290513" y="211931"/>
                  </a:moveTo>
                  <a:lnTo>
                    <a:pt x="359569" y="223838"/>
                  </a:lnTo>
                  <a:lnTo>
                    <a:pt x="438150" y="230981"/>
                  </a:lnTo>
                  <a:lnTo>
                    <a:pt x="495300" y="233363"/>
                  </a:lnTo>
                  <a:lnTo>
                    <a:pt x="531019" y="226219"/>
                  </a:lnTo>
                  <a:lnTo>
                    <a:pt x="557213" y="216694"/>
                  </a:lnTo>
                  <a:lnTo>
                    <a:pt x="585788" y="200025"/>
                  </a:lnTo>
                  <a:lnTo>
                    <a:pt x="604838" y="176213"/>
                  </a:lnTo>
                  <a:lnTo>
                    <a:pt x="616744" y="147638"/>
                  </a:lnTo>
                  <a:lnTo>
                    <a:pt x="621506" y="76200"/>
                  </a:lnTo>
                  <a:lnTo>
                    <a:pt x="621506" y="0"/>
                  </a:lnTo>
                  <a:lnTo>
                    <a:pt x="671513" y="719138"/>
                  </a:lnTo>
                  <a:lnTo>
                    <a:pt x="652463" y="714375"/>
                  </a:lnTo>
                  <a:lnTo>
                    <a:pt x="633413" y="690563"/>
                  </a:lnTo>
                  <a:lnTo>
                    <a:pt x="604838" y="652463"/>
                  </a:lnTo>
                  <a:lnTo>
                    <a:pt x="583406" y="628650"/>
                  </a:lnTo>
                  <a:lnTo>
                    <a:pt x="557213" y="592931"/>
                  </a:lnTo>
                  <a:lnTo>
                    <a:pt x="526256" y="557213"/>
                  </a:lnTo>
                  <a:lnTo>
                    <a:pt x="490538" y="519113"/>
                  </a:lnTo>
                  <a:lnTo>
                    <a:pt x="457200" y="488156"/>
                  </a:lnTo>
                  <a:lnTo>
                    <a:pt x="411956" y="452438"/>
                  </a:lnTo>
                  <a:lnTo>
                    <a:pt x="352425" y="407194"/>
                  </a:lnTo>
                  <a:lnTo>
                    <a:pt x="295275" y="369094"/>
                  </a:lnTo>
                  <a:lnTo>
                    <a:pt x="214313" y="321469"/>
                  </a:lnTo>
                  <a:lnTo>
                    <a:pt x="121444" y="269081"/>
                  </a:lnTo>
                  <a:lnTo>
                    <a:pt x="50006" y="230981"/>
                  </a:lnTo>
                  <a:lnTo>
                    <a:pt x="21431" y="216694"/>
                  </a:lnTo>
                  <a:lnTo>
                    <a:pt x="4763" y="195263"/>
                  </a:lnTo>
                  <a:lnTo>
                    <a:pt x="0" y="169069"/>
                  </a:lnTo>
                  <a:lnTo>
                    <a:pt x="4763" y="152400"/>
                  </a:lnTo>
                  <a:lnTo>
                    <a:pt x="26194" y="152400"/>
                  </a:lnTo>
                  <a:lnTo>
                    <a:pt x="54769" y="161925"/>
                  </a:lnTo>
                  <a:lnTo>
                    <a:pt x="100013" y="173831"/>
                  </a:lnTo>
                  <a:lnTo>
                    <a:pt x="197644" y="192881"/>
                  </a:lnTo>
                  <a:lnTo>
                    <a:pt x="29051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5">
              <a:extLst>
                <a:ext uri="{FF2B5EF4-FFF2-40B4-BE49-F238E27FC236}">
                  <a16:creationId xmlns:a16="http://schemas.microsoft.com/office/drawing/2014/main" id="{A59C4B68-A824-4195-8262-FEACB69B852B}"/>
                </a:ext>
              </a:extLst>
            </p:cNvPr>
            <p:cNvSpPr/>
            <p:nvPr/>
          </p:nvSpPr>
          <p:spPr>
            <a:xfrm>
              <a:off x="4437064" y="3830639"/>
              <a:ext cx="1049337" cy="314325"/>
            </a:xfrm>
            <a:custGeom>
              <a:avLst/>
              <a:gdLst>
                <a:gd name="connsiteX0" fmla="*/ 481012 w 1050131"/>
                <a:gd name="connsiteY0" fmla="*/ 273844 h 314325"/>
                <a:gd name="connsiteX1" fmla="*/ 338137 w 1050131"/>
                <a:gd name="connsiteY1" fmla="*/ 290513 h 314325"/>
                <a:gd name="connsiteX2" fmla="*/ 228600 w 1050131"/>
                <a:gd name="connsiteY2" fmla="*/ 302419 h 314325"/>
                <a:gd name="connsiteX3" fmla="*/ 150019 w 1050131"/>
                <a:gd name="connsiteY3" fmla="*/ 309563 h 314325"/>
                <a:gd name="connsiteX4" fmla="*/ 0 w 1050131"/>
                <a:gd name="connsiteY4" fmla="*/ 314325 h 314325"/>
                <a:gd name="connsiteX5" fmla="*/ 2381 w 1050131"/>
                <a:gd name="connsiteY5" fmla="*/ 126207 h 314325"/>
                <a:gd name="connsiteX6" fmla="*/ 71437 w 1050131"/>
                <a:gd name="connsiteY6" fmla="*/ 138113 h 314325"/>
                <a:gd name="connsiteX7" fmla="*/ 133350 w 1050131"/>
                <a:gd name="connsiteY7" fmla="*/ 140494 h 314325"/>
                <a:gd name="connsiteX8" fmla="*/ 202406 w 1050131"/>
                <a:gd name="connsiteY8" fmla="*/ 135732 h 314325"/>
                <a:gd name="connsiteX9" fmla="*/ 307181 w 1050131"/>
                <a:gd name="connsiteY9" fmla="*/ 121444 h 314325"/>
                <a:gd name="connsiteX10" fmla="*/ 457200 w 1050131"/>
                <a:gd name="connsiteY10" fmla="*/ 90488 h 314325"/>
                <a:gd name="connsiteX11" fmla="*/ 609600 w 1050131"/>
                <a:gd name="connsiteY11" fmla="*/ 54769 h 314325"/>
                <a:gd name="connsiteX12" fmla="*/ 783431 w 1050131"/>
                <a:gd name="connsiteY12" fmla="*/ 11907 h 314325"/>
                <a:gd name="connsiteX13" fmla="*/ 826294 w 1050131"/>
                <a:gd name="connsiteY13" fmla="*/ 0 h 314325"/>
                <a:gd name="connsiteX14" fmla="*/ 859631 w 1050131"/>
                <a:gd name="connsiteY14" fmla="*/ 7144 h 314325"/>
                <a:gd name="connsiteX15" fmla="*/ 935831 w 1050131"/>
                <a:gd name="connsiteY15" fmla="*/ 35719 h 314325"/>
                <a:gd name="connsiteX16" fmla="*/ 1050131 w 1050131"/>
                <a:gd name="connsiteY16" fmla="*/ 88107 h 314325"/>
                <a:gd name="connsiteX17" fmla="*/ 1047750 w 1050131"/>
                <a:gd name="connsiteY17" fmla="*/ 195263 h 314325"/>
                <a:gd name="connsiteX18" fmla="*/ 869156 w 1050131"/>
                <a:gd name="connsiteY18" fmla="*/ 219075 h 314325"/>
                <a:gd name="connsiteX19" fmla="*/ 647700 w 1050131"/>
                <a:gd name="connsiteY19" fmla="*/ 250032 h 314325"/>
                <a:gd name="connsiteX20" fmla="*/ 481012 w 1050131"/>
                <a:gd name="connsiteY20" fmla="*/ 2738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0131" h="314325">
                  <a:moveTo>
                    <a:pt x="481012" y="273844"/>
                  </a:moveTo>
                  <a:lnTo>
                    <a:pt x="338137" y="290513"/>
                  </a:lnTo>
                  <a:lnTo>
                    <a:pt x="228600" y="302419"/>
                  </a:lnTo>
                  <a:lnTo>
                    <a:pt x="150019" y="309563"/>
                  </a:lnTo>
                  <a:lnTo>
                    <a:pt x="0" y="314325"/>
                  </a:lnTo>
                  <a:cubicBezTo>
                    <a:pt x="794" y="251619"/>
                    <a:pt x="1587" y="188913"/>
                    <a:pt x="2381" y="126207"/>
                  </a:cubicBezTo>
                  <a:lnTo>
                    <a:pt x="71437" y="138113"/>
                  </a:lnTo>
                  <a:lnTo>
                    <a:pt x="133350" y="140494"/>
                  </a:lnTo>
                  <a:lnTo>
                    <a:pt x="202406" y="135732"/>
                  </a:lnTo>
                  <a:lnTo>
                    <a:pt x="307181" y="121444"/>
                  </a:lnTo>
                  <a:lnTo>
                    <a:pt x="457200" y="90488"/>
                  </a:lnTo>
                  <a:lnTo>
                    <a:pt x="609600" y="54769"/>
                  </a:lnTo>
                  <a:lnTo>
                    <a:pt x="783431" y="11907"/>
                  </a:lnTo>
                  <a:lnTo>
                    <a:pt x="826294" y="0"/>
                  </a:lnTo>
                  <a:lnTo>
                    <a:pt x="859631" y="7144"/>
                  </a:lnTo>
                  <a:lnTo>
                    <a:pt x="935831" y="35719"/>
                  </a:lnTo>
                  <a:lnTo>
                    <a:pt x="1050131" y="88107"/>
                  </a:lnTo>
                  <a:cubicBezTo>
                    <a:pt x="1049337" y="123826"/>
                    <a:pt x="1048544" y="159544"/>
                    <a:pt x="1047750" y="195263"/>
                  </a:cubicBezTo>
                  <a:lnTo>
                    <a:pt x="869156" y="219075"/>
                  </a:lnTo>
                  <a:lnTo>
                    <a:pt x="647700" y="250032"/>
                  </a:lnTo>
                  <a:lnTo>
                    <a:pt x="481012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DE5ED42F-7C09-49BE-96A0-FD9DA684C234}"/>
                </a:ext>
              </a:extLst>
            </p:cNvPr>
            <p:cNvSpPr/>
            <p:nvPr/>
          </p:nvSpPr>
          <p:spPr>
            <a:xfrm>
              <a:off x="4395788" y="4500564"/>
              <a:ext cx="1071562" cy="319087"/>
            </a:xfrm>
            <a:custGeom>
              <a:avLst/>
              <a:gdLst>
                <a:gd name="connsiteX0" fmla="*/ 335756 w 1071562"/>
                <a:gd name="connsiteY0" fmla="*/ 288131 h 319087"/>
                <a:gd name="connsiteX1" fmla="*/ 209550 w 1071562"/>
                <a:gd name="connsiteY1" fmla="*/ 302418 h 319087"/>
                <a:gd name="connsiteX2" fmla="*/ 85725 w 1071562"/>
                <a:gd name="connsiteY2" fmla="*/ 311943 h 319087"/>
                <a:gd name="connsiteX3" fmla="*/ 0 w 1071562"/>
                <a:gd name="connsiteY3" fmla="*/ 319087 h 319087"/>
                <a:gd name="connsiteX4" fmla="*/ 19050 w 1071562"/>
                <a:gd name="connsiteY4" fmla="*/ 130968 h 319087"/>
                <a:gd name="connsiteX5" fmla="*/ 111918 w 1071562"/>
                <a:gd name="connsiteY5" fmla="*/ 130968 h 319087"/>
                <a:gd name="connsiteX6" fmla="*/ 216693 w 1071562"/>
                <a:gd name="connsiteY6" fmla="*/ 123825 h 319087"/>
                <a:gd name="connsiteX7" fmla="*/ 316706 w 1071562"/>
                <a:gd name="connsiteY7" fmla="*/ 111918 h 319087"/>
                <a:gd name="connsiteX8" fmla="*/ 414337 w 1071562"/>
                <a:gd name="connsiteY8" fmla="*/ 97631 h 319087"/>
                <a:gd name="connsiteX9" fmla="*/ 547687 w 1071562"/>
                <a:gd name="connsiteY9" fmla="*/ 71437 h 319087"/>
                <a:gd name="connsiteX10" fmla="*/ 666750 w 1071562"/>
                <a:gd name="connsiteY10" fmla="*/ 40481 h 319087"/>
                <a:gd name="connsiteX11" fmla="*/ 750093 w 1071562"/>
                <a:gd name="connsiteY11" fmla="*/ 16668 h 319087"/>
                <a:gd name="connsiteX12" fmla="*/ 819150 w 1071562"/>
                <a:gd name="connsiteY12" fmla="*/ 2381 h 319087"/>
                <a:gd name="connsiteX13" fmla="*/ 883443 w 1071562"/>
                <a:gd name="connsiteY13" fmla="*/ 0 h 319087"/>
                <a:gd name="connsiteX14" fmla="*/ 938212 w 1071562"/>
                <a:gd name="connsiteY14" fmla="*/ 4762 h 319087"/>
                <a:gd name="connsiteX15" fmla="*/ 1069181 w 1071562"/>
                <a:gd name="connsiteY15" fmla="*/ 30956 h 319087"/>
                <a:gd name="connsiteX16" fmla="*/ 1071562 w 1071562"/>
                <a:gd name="connsiteY16" fmla="*/ 173831 h 319087"/>
                <a:gd name="connsiteX17" fmla="*/ 957262 w 1071562"/>
                <a:gd name="connsiteY17" fmla="*/ 192881 h 319087"/>
                <a:gd name="connsiteX18" fmla="*/ 773906 w 1071562"/>
                <a:gd name="connsiteY18" fmla="*/ 223837 h 319087"/>
                <a:gd name="connsiteX19" fmla="*/ 631031 w 1071562"/>
                <a:gd name="connsiteY19" fmla="*/ 245268 h 319087"/>
                <a:gd name="connsiteX20" fmla="*/ 461962 w 1071562"/>
                <a:gd name="connsiteY20" fmla="*/ 271462 h 319087"/>
                <a:gd name="connsiteX21" fmla="*/ 335756 w 1071562"/>
                <a:gd name="connsiteY21" fmla="*/ 28813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62" h="319087">
                  <a:moveTo>
                    <a:pt x="335756" y="288131"/>
                  </a:moveTo>
                  <a:lnTo>
                    <a:pt x="209550" y="302418"/>
                  </a:lnTo>
                  <a:lnTo>
                    <a:pt x="85725" y="311943"/>
                  </a:lnTo>
                  <a:lnTo>
                    <a:pt x="0" y="319087"/>
                  </a:lnTo>
                  <a:lnTo>
                    <a:pt x="19050" y="130968"/>
                  </a:lnTo>
                  <a:lnTo>
                    <a:pt x="111918" y="130968"/>
                  </a:lnTo>
                  <a:lnTo>
                    <a:pt x="216693" y="123825"/>
                  </a:lnTo>
                  <a:lnTo>
                    <a:pt x="316706" y="111918"/>
                  </a:lnTo>
                  <a:lnTo>
                    <a:pt x="414337" y="97631"/>
                  </a:lnTo>
                  <a:lnTo>
                    <a:pt x="547687" y="71437"/>
                  </a:lnTo>
                  <a:lnTo>
                    <a:pt x="666750" y="40481"/>
                  </a:lnTo>
                  <a:lnTo>
                    <a:pt x="750093" y="16668"/>
                  </a:lnTo>
                  <a:lnTo>
                    <a:pt x="819150" y="2381"/>
                  </a:lnTo>
                  <a:lnTo>
                    <a:pt x="883443" y="0"/>
                  </a:lnTo>
                  <a:lnTo>
                    <a:pt x="938212" y="4762"/>
                  </a:lnTo>
                  <a:lnTo>
                    <a:pt x="1069181" y="30956"/>
                  </a:lnTo>
                  <a:cubicBezTo>
                    <a:pt x="1069975" y="78581"/>
                    <a:pt x="1070768" y="126206"/>
                    <a:pt x="1071562" y="173831"/>
                  </a:cubicBezTo>
                  <a:lnTo>
                    <a:pt x="957262" y="192881"/>
                  </a:lnTo>
                  <a:lnTo>
                    <a:pt x="773906" y="223837"/>
                  </a:lnTo>
                  <a:lnTo>
                    <a:pt x="631031" y="245268"/>
                  </a:lnTo>
                  <a:lnTo>
                    <a:pt x="461962" y="271462"/>
                  </a:lnTo>
                  <a:lnTo>
                    <a:pt x="335756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6C9B4802-5317-434D-A0B5-108AF4F20C99}"/>
                </a:ext>
              </a:extLst>
            </p:cNvPr>
            <p:cNvSpPr/>
            <p:nvPr/>
          </p:nvSpPr>
          <p:spPr>
            <a:xfrm>
              <a:off x="6264275" y="1423989"/>
              <a:ext cx="2008188" cy="2141537"/>
            </a:xfrm>
            <a:custGeom>
              <a:avLst/>
              <a:gdLst>
                <a:gd name="connsiteX0" fmla="*/ 514350 w 2008414"/>
                <a:gd name="connsiteY0" fmla="*/ 767443 h 2141764"/>
                <a:gd name="connsiteX1" fmla="*/ 517071 w 2008414"/>
                <a:gd name="connsiteY1" fmla="*/ 647700 h 2141764"/>
                <a:gd name="connsiteX2" fmla="*/ 522514 w 2008414"/>
                <a:gd name="connsiteY2" fmla="*/ 615043 h 2141764"/>
                <a:gd name="connsiteX3" fmla="*/ 536121 w 2008414"/>
                <a:gd name="connsiteY3" fmla="*/ 549729 h 2141764"/>
                <a:gd name="connsiteX4" fmla="*/ 555171 w 2008414"/>
                <a:gd name="connsiteY4" fmla="*/ 476250 h 2141764"/>
                <a:gd name="connsiteX5" fmla="*/ 582385 w 2008414"/>
                <a:gd name="connsiteY5" fmla="*/ 397329 h 2141764"/>
                <a:gd name="connsiteX6" fmla="*/ 606878 w 2008414"/>
                <a:gd name="connsiteY6" fmla="*/ 332014 h 2141764"/>
                <a:gd name="connsiteX7" fmla="*/ 609600 w 2008414"/>
                <a:gd name="connsiteY7" fmla="*/ 304800 h 2141764"/>
                <a:gd name="connsiteX8" fmla="*/ 601435 w 2008414"/>
                <a:gd name="connsiteY8" fmla="*/ 272143 h 2141764"/>
                <a:gd name="connsiteX9" fmla="*/ 579664 w 2008414"/>
                <a:gd name="connsiteY9" fmla="*/ 239486 h 2141764"/>
                <a:gd name="connsiteX10" fmla="*/ 541564 w 2008414"/>
                <a:gd name="connsiteY10" fmla="*/ 198664 h 2141764"/>
                <a:gd name="connsiteX11" fmla="*/ 506185 w 2008414"/>
                <a:gd name="connsiteY11" fmla="*/ 168729 h 2141764"/>
                <a:gd name="connsiteX12" fmla="*/ 462642 w 2008414"/>
                <a:gd name="connsiteY12" fmla="*/ 141514 h 2141764"/>
                <a:gd name="connsiteX13" fmla="*/ 408214 w 2008414"/>
                <a:gd name="connsiteY13" fmla="*/ 111579 h 2141764"/>
                <a:gd name="connsiteX14" fmla="*/ 372835 w 2008414"/>
                <a:gd name="connsiteY14" fmla="*/ 95250 h 2141764"/>
                <a:gd name="connsiteX15" fmla="*/ 329292 w 2008414"/>
                <a:gd name="connsiteY15" fmla="*/ 76200 h 2141764"/>
                <a:gd name="connsiteX16" fmla="*/ 266700 w 2008414"/>
                <a:gd name="connsiteY16" fmla="*/ 51707 h 2141764"/>
                <a:gd name="connsiteX17" fmla="*/ 209550 w 2008414"/>
                <a:gd name="connsiteY17" fmla="*/ 35379 h 2141764"/>
                <a:gd name="connsiteX18" fmla="*/ 127907 w 2008414"/>
                <a:gd name="connsiteY18" fmla="*/ 13607 h 2141764"/>
                <a:gd name="connsiteX19" fmla="*/ 65314 w 2008414"/>
                <a:gd name="connsiteY19" fmla="*/ 2722 h 2141764"/>
                <a:gd name="connsiteX20" fmla="*/ 32657 w 2008414"/>
                <a:gd name="connsiteY20" fmla="*/ 0 h 2141764"/>
                <a:gd name="connsiteX21" fmla="*/ 10885 w 2008414"/>
                <a:gd name="connsiteY21" fmla="*/ 5443 h 2141764"/>
                <a:gd name="connsiteX22" fmla="*/ 0 w 2008414"/>
                <a:gd name="connsiteY22" fmla="*/ 10886 h 2141764"/>
                <a:gd name="connsiteX23" fmla="*/ 0 w 2008414"/>
                <a:gd name="connsiteY23" fmla="*/ 24493 h 2141764"/>
                <a:gd name="connsiteX24" fmla="*/ 10885 w 2008414"/>
                <a:gd name="connsiteY24" fmla="*/ 46264 h 2141764"/>
                <a:gd name="connsiteX25" fmla="*/ 24492 w 2008414"/>
                <a:gd name="connsiteY25" fmla="*/ 62593 h 2141764"/>
                <a:gd name="connsiteX26" fmla="*/ 40821 w 2008414"/>
                <a:gd name="connsiteY26" fmla="*/ 76200 h 2141764"/>
                <a:gd name="connsiteX27" fmla="*/ 78921 w 2008414"/>
                <a:gd name="connsiteY27" fmla="*/ 89807 h 2141764"/>
                <a:gd name="connsiteX28" fmla="*/ 122464 w 2008414"/>
                <a:gd name="connsiteY28" fmla="*/ 114300 h 2141764"/>
                <a:gd name="connsiteX29" fmla="*/ 168728 w 2008414"/>
                <a:gd name="connsiteY29" fmla="*/ 146957 h 2141764"/>
                <a:gd name="connsiteX30" fmla="*/ 206828 w 2008414"/>
                <a:gd name="connsiteY30" fmla="*/ 179614 h 2141764"/>
                <a:gd name="connsiteX31" fmla="*/ 228600 w 2008414"/>
                <a:gd name="connsiteY31" fmla="*/ 198664 h 2141764"/>
                <a:gd name="connsiteX32" fmla="*/ 253092 w 2008414"/>
                <a:gd name="connsiteY32" fmla="*/ 228600 h 2141764"/>
                <a:gd name="connsiteX33" fmla="*/ 269421 w 2008414"/>
                <a:gd name="connsiteY33" fmla="*/ 261257 h 2141764"/>
                <a:gd name="connsiteX34" fmla="*/ 280307 w 2008414"/>
                <a:gd name="connsiteY34" fmla="*/ 288472 h 2141764"/>
                <a:gd name="connsiteX35" fmla="*/ 291192 w 2008414"/>
                <a:gd name="connsiteY35" fmla="*/ 340179 h 2141764"/>
                <a:gd name="connsiteX36" fmla="*/ 293914 w 2008414"/>
                <a:gd name="connsiteY36" fmla="*/ 457200 h 2141764"/>
                <a:gd name="connsiteX37" fmla="*/ 293914 w 2008414"/>
                <a:gd name="connsiteY37" fmla="*/ 824593 h 2141764"/>
                <a:gd name="connsiteX38" fmla="*/ 293914 w 2008414"/>
                <a:gd name="connsiteY38" fmla="*/ 1243693 h 2141764"/>
                <a:gd name="connsiteX39" fmla="*/ 293914 w 2008414"/>
                <a:gd name="connsiteY39" fmla="*/ 1583872 h 2141764"/>
                <a:gd name="connsiteX40" fmla="*/ 293914 w 2008414"/>
                <a:gd name="connsiteY40" fmla="*/ 1660072 h 2141764"/>
                <a:gd name="connsiteX41" fmla="*/ 296635 w 2008414"/>
                <a:gd name="connsiteY41" fmla="*/ 1709057 h 2141764"/>
                <a:gd name="connsiteX42" fmla="*/ 304800 w 2008414"/>
                <a:gd name="connsiteY42" fmla="*/ 1758043 h 2141764"/>
                <a:gd name="connsiteX43" fmla="*/ 318407 w 2008414"/>
                <a:gd name="connsiteY43" fmla="*/ 1801586 h 2141764"/>
                <a:gd name="connsiteX44" fmla="*/ 337457 w 2008414"/>
                <a:gd name="connsiteY44" fmla="*/ 1847850 h 2141764"/>
                <a:gd name="connsiteX45" fmla="*/ 361950 w 2008414"/>
                <a:gd name="connsiteY45" fmla="*/ 1894114 h 2141764"/>
                <a:gd name="connsiteX46" fmla="*/ 389164 w 2008414"/>
                <a:gd name="connsiteY46" fmla="*/ 1932214 h 2141764"/>
                <a:gd name="connsiteX47" fmla="*/ 416378 w 2008414"/>
                <a:gd name="connsiteY47" fmla="*/ 1964872 h 2141764"/>
                <a:gd name="connsiteX48" fmla="*/ 440871 w 2008414"/>
                <a:gd name="connsiteY48" fmla="*/ 1992086 h 2141764"/>
                <a:gd name="connsiteX49" fmla="*/ 478971 w 2008414"/>
                <a:gd name="connsiteY49" fmla="*/ 2022022 h 2141764"/>
                <a:gd name="connsiteX50" fmla="*/ 511628 w 2008414"/>
                <a:gd name="connsiteY50" fmla="*/ 2043793 h 2141764"/>
                <a:gd name="connsiteX51" fmla="*/ 563335 w 2008414"/>
                <a:gd name="connsiteY51" fmla="*/ 2068286 h 2141764"/>
                <a:gd name="connsiteX52" fmla="*/ 653142 w 2008414"/>
                <a:gd name="connsiteY52" fmla="*/ 2095500 h 2141764"/>
                <a:gd name="connsiteX53" fmla="*/ 732064 w 2008414"/>
                <a:gd name="connsiteY53" fmla="*/ 2111829 h 2141764"/>
                <a:gd name="connsiteX54" fmla="*/ 876300 w 2008414"/>
                <a:gd name="connsiteY54" fmla="*/ 2130879 h 2141764"/>
                <a:gd name="connsiteX55" fmla="*/ 993321 w 2008414"/>
                <a:gd name="connsiteY55" fmla="*/ 2139043 h 2141764"/>
                <a:gd name="connsiteX56" fmla="*/ 1115785 w 2008414"/>
                <a:gd name="connsiteY56" fmla="*/ 2141764 h 2141764"/>
                <a:gd name="connsiteX57" fmla="*/ 1268185 w 2008414"/>
                <a:gd name="connsiteY57" fmla="*/ 2141764 h 2141764"/>
                <a:gd name="connsiteX58" fmla="*/ 1428750 w 2008414"/>
                <a:gd name="connsiteY58" fmla="*/ 2130879 h 2141764"/>
                <a:gd name="connsiteX59" fmla="*/ 1564821 w 2008414"/>
                <a:gd name="connsiteY59" fmla="*/ 2122714 h 2141764"/>
                <a:gd name="connsiteX60" fmla="*/ 1679121 w 2008414"/>
                <a:gd name="connsiteY60" fmla="*/ 2111829 h 2141764"/>
                <a:gd name="connsiteX61" fmla="*/ 1766207 w 2008414"/>
                <a:gd name="connsiteY61" fmla="*/ 2098222 h 2141764"/>
                <a:gd name="connsiteX62" fmla="*/ 1823357 w 2008414"/>
                <a:gd name="connsiteY62" fmla="*/ 2084614 h 2141764"/>
                <a:gd name="connsiteX63" fmla="*/ 1885950 w 2008414"/>
                <a:gd name="connsiteY63" fmla="*/ 2062843 h 2141764"/>
                <a:gd name="connsiteX64" fmla="*/ 1929492 w 2008414"/>
                <a:gd name="connsiteY64" fmla="*/ 2041072 h 2141764"/>
                <a:gd name="connsiteX65" fmla="*/ 1959428 w 2008414"/>
                <a:gd name="connsiteY65" fmla="*/ 2019300 h 2141764"/>
                <a:gd name="connsiteX66" fmla="*/ 1989364 w 2008414"/>
                <a:gd name="connsiteY66" fmla="*/ 1989364 h 2141764"/>
                <a:gd name="connsiteX67" fmla="*/ 2002971 w 2008414"/>
                <a:gd name="connsiteY67" fmla="*/ 1967593 h 2141764"/>
                <a:gd name="connsiteX68" fmla="*/ 2008414 w 2008414"/>
                <a:gd name="connsiteY68" fmla="*/ 1948543 h 2141764"/>
                <a:gd name="connsiteX69" fmla="*/ 2008414 w 2008414"/>
                <a:gd name="connsiteY69" fmla="*/ 1924050 h 2141764"/>
                <a:gd name="connsiteX70" fmla="*/ 2002971 w 2008414"/>
                <a:gd name="connsiteY70" fmla="*/ 1910443 h 2141764"/>
                <a:gd name="connsiteX71" fmla="*/ 1986642 w 2008414"/>
                <a:gd name="connsiteY71" fmla="*/ 1888672 h 2141764"/>
                <a:gd name="connsiteX72" fmla="*/ 1964871 w 2008414"/>
                <a:gd name="connsiteY72" fmla="*/ 1866900 h 2141764"/>
                <a:gd name="connsiteX73" fmla="*/ 1537607 w 2008414"/>
                <a:gd name="connsiteY73" fmla="*/ 1858736 h 2141764"/>
                <a:gd name="connsiteX74" fmla="*/ 1488621 w 2008414"/>
                <a:gd name="connsiteY74" fmla="*/ 1875064 h 2141764"/>
                <a:gd name="connsiteX75" fmla="*/ 1426028 w 2008414"/>
                <a:gd name="connsiteY75" fmla="*/ 1891393 h 2141764"/>
                <a:gd name="connsiteX76" fmla="*/ 1347107 w 2008414"/>
                <a:gd name="connsiteY76" fmla="*/ 1902279 h 2141764"/>
                <a:gd name="connsiteX77" fmla="*/ 1227364 w 2008414"/>
                <a:gd name="connsiteY77" fmla="*/ 1913164 h 2141764"/>
                <a:gd name="connsiteX78" fmla="*/ 1077685 w 2008414"/>
                <a:gd name="connsiteY78" fmla="*/ 1918607 h 2141764"/>
                <a:gd name="connsiteX79" fmla="*/ 925285 w 2008414"/>
                <a:gd name="connsiteY79" fmla="*/ 1918607 h 2141764"/>
                <a:gd name="connsiteX80" fmla="*/ 797378 w 2008414"/>
                <a:gd name="connsiteY80" fmla="*/ 1921329 h 2141764"/>
                <a:gd name="connsiteX81" fmla="*/ 748392 w 2008414"/>
                <a:gd name="connsiteY81" fmla="*/ 1915886 h 2141764"/>
                <a:gd name="connsiteX82" fmla="*/ 683078 w 2008414"/>
                <a:gd name="connsiteY82" fmla="*/ 1905000 h 2141764"/>
                <a:gd name="connsiteX83" fmla="*/ 615042 w 2008414"/>
                <a:gd name="connsiteY83" fmla="*/ 1885950 h 2141764"/>
                <a:gd name="connsiteX84" fmla="*/ 563335 w 2008414"/>
                <a:gd name="connsiteY84" fmla="*/ 1866900 h 2141764"/>
                <a:gd name="connsiteX85" fmla="*/ 538842 w 2008414"/>
                <a:gd name="connsiteY85" fmla="*/ 1850572 h 2141764"/>
                <a:gd name="connsiteX86" fmla="*/ 522514 w 2008414"/>
                <a:gd name="connsiteY86" fmla="*/ 1828800 h 2141764"/>
                <a:gd name="connsiteX87" fmla="*/ 508907 w 2008414"/>
                <a:gd name="connsiteY87" fmla="*/ 1798864 h 2141764"/>
                <a:gd name="connsiteX88" fmla="*/ 500742 w 2008414"/>
                <a:gd name="connsiteY88" fmla="*/ 1763486 h 2141764"/>
                <a:gd name="connsiteX89" fmla="*/ 495300 w 2008414"/>
                <a:gd name="connsiteY89" fmla="*/ 1728107 h 2141764"/>
                <a:gd name="connsiteX90" fmla="*/ 492578 w 2008414"/>
                <a:gd name="connsiteY90" fmla="*/ 1592036 h 2141764"/>
                <a:gd name="connsiteX91" fmla="*/ 495300 w 2008414"/>
                <a:gd name="connsiteY91" fmla="*/ 1235529 h 2141764"/>
                <a:gd name="connsiteX92" fmla="*/ 514350 w 2008414"/>
                <a:gd name="connsiteY92" fmla="*/ 1159329 h 2141764"/>
                <a:gd name="connsiteX93" fmla="*/ 514350 w 2008414"/>
                <a:gd name="connsiteY93" fmla="*/ 767443 h 214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08414" h="2141764">
                  <a:moveTo>
                    <a:pt x="514350" y="767443"/>
                  </a:moveTo>
                  <a:lnTo>
                    <a:pt x="517071" y="647700"/>
                  </a:lnTo>
                  <a:lnTo>
                    <a:pt x="522514" y="615043"/>
                  </a:lnTo>
                  <a:lnTo>
                    <a:pt x="536121" y="549729"/>
                  </a:lnTo>
                  <a:lnTo>
                    <a:pt x="555171" y="476250"/>
                  </a:lnTo>
                  <a:lnTo>
                    <a:pt x="582385" y="397329"/>
                  </a:lnTo>
                  <a:lnTo>
                    <a:pt x="606878" y="332014"/>
                  </a:lnTo>
                  <a:lnTo>
                    <a:pt x="609600" y="304800"/>
                  </a:lnTo>
                  <a:lnTo>
                    <a:pt x="601435" y="272143"/>
                  </a:lnTo>
                  <a:lnTo>
                    <a:pt x="579664" y="239486"/>
                  </a:lnTo>
                  <a:lnTo>
                    <a:pt x="541564" y="198664"/>
                  </a:lnTo>
                  <a:lnTo>
                    <a:pt x="506185" y="168729"/>
                  </a:lnTo>
                  <a:lnTo>
                    <a:pt x="462642" y="141514"/>
                  </a:lnTo>
                  <a:lnTo>
                    <a:pt x="408214" y="111579"/>
                  </a:lnTo>
                  <a:lnTo>
                    <a:pt x="372835" y="95250"/>
                  </a:lnTo>
                  <a:lnTo>
                    <a:pt x="329292" y="76200"/>
                  </a:lnTo>
                  <a:lnTo>
                    <a:pt x="266700" y="51707"/>
                  </a:lnTo>
                  <a:lnTo>
                    <a:pt x="209550" y="35379"/>
                  </a:lnTo>
                  <a:lnTo>
                    <a:pt x="127907" y="13607"/>
                  </a:lnTo>
                  <a:lnTo>
                    <a:pt x="65314" y="2722"/>
                  </a:lnTo>
                  <a:lnTo>
                    <a:pt x="32657" y="0"/>
                  </a:lnTo>
                  <a:lnTo>
                    <a:pt x="10885" y="5443"/>
                  </a:lnTo>
                  <a:lnTo>
                    <a:pt x="0" y="10886"/>
                  </a:lnTo>
                  <a:lnTo>
                    <a:pt x="0" y="24493"/>
                  </a:lnTo>
                  <a:lnTo>
                    <a:pt x="10885" y="46264"/>
                  </a:lnTo>
                  <a:lnTo>
                    <a:pt x="24492" y="62593"/>
                  </a:lnTo>
                  <a:lnTo>
                    <a:pt x="40821" y="76200"/>
                  </a:lnTo>
                  <a:lnTo>
                    <a:pt x="78921" y="89807"/>
                  </a:lnTo>
                  <a:lnTo>
                    <a:pt x="122464" y="114300"/>
                  </a:lnTo>
                  <a:lnTo>
                    <a:pt x="168728" y="146957"/>
                  </a:lnTo>
                  <a:lnTo>
                    <a:pt x="206828" y="179614"/>
                  </a:lnTo>
                  <a:lnTo>
                    <a:pt x="228600" y="198664"/>
                  </a:lnTo>
                  <a:lnTo>
                    <a:pt x="253092" y="228600"/>
                  </a:lnTo>
                  <a:lnTo>
                    <a:pt x="269421" y="261257"/>
                  </a:lnTo>
                  <a:lnTo>
                    <a:pt x="280307" y="288472"/>
                  </a:lnTo>
                  <a:lnTo>
                    <a:pt x="291192" y="340179"/>
                  </a:lnTo>
                  <a:cubicBezTo>
                    <a:pt x="292099" y="379186"/>
                    <a:pt x="293007" y="418193"/>
                    <a:pt x="293914" y="457200"/>
                  </a:cubicBezTo>
                  <a:lnTo>
                    <a:pt x="293914" y="824593"/>
                  </a:lnTo>
                  <a:lnTo>
                    <a:pt x="293914" y="1243693"/>
                  </a:lnTo>
                  <a:lnTo>
                    <a:pt x="293914" y="1583872"/>
                  </a:lnTo>
                  <a:lnTo>
                    <a:pt x="293914" y="1660072"/>
                  </a:lnTo>
                  <a:lnTo>
                    <a:pt x="296635" y="1709057"/>
                  </a:lnTo>
                  <a:lnTo>
                    <a:pt x="304800" y="1758043"/>
                  </a:lnTo>
                  <a:lnTo>
                    <a:pt x="318407" y="1801586"/>
                  </a:lnTo>
                  <a:lnTo>
                    <a:pt x="337457" y="1847850"/>
                  </a:lnTo>
                  <a:lnTo>
                    <a:pt x="361950" y="1894114"/>
                  </a:lnTo>
                  <a:lnTo>
                    <a:pt x="389164" y="1932214"/>
                  </a:lnTo>
                  <a:lnTo>
                    <a:pt x="416378" y="1964872"/>
                  </a:lnTo>
                  <a:lnTo>
                    <a:pt x="440871" y="1992086"/>
                  </a:lnTo>
                  <a:lnTo>
                    <a:pt x="478971" y="2022022"/>
                  </a:lnTo>
                  <a:lnTo>
                    <a:pt x="511628" y="2043793"/>
                  </a:lnTo>
                  <a:lnTo>
                    <a:pt x="563335" y="2068286"/>
                  </a:lnTo>
                  <a:lnTo>
                    <a:pt x="653142" y="2095500"/>
                  </a:lnTo>
                  <a:lnTo>
                    <a:pt x="732064" y="2111829"/>
                  </a:lnTo>
                  <a:lnTo>
                    <a:pt x="876300" y="2130879"/>
                  </a:lnTo>
                  <a:lnTo>
                    <a:pt x="993321" y="2139043"/>
                  </a:lnTo>
                  <a:lnTo>
                    <a:pt x="1115785" y="2141764"/>
                  </a:lnTo>
                  <a:lnTo>
                    <a:pt x="1268185" y="2141764"/>
                  </a:lnTo>
                  <a:lnTo>
                    <a:pt x="1428750" y="2130879"/>
                  </a:lnTo>
                  <a:lnTo>
                    <a:pt x="1564821" y="2122714"/>
                  </a:lnTo>
                  <a:lnTo>
                    <a:pt x="1679121" y="2111829"/>
                  </a:lnTo>
                  <a:lnTo>
                    <a:pt x="1766207" y="2098222"/>
                  </a:lnTo>
                  <a:lnTo>
                    <a:pt x="1823357" y="2084614"/>
                  </a:lnTo>
                  <a:lnTo>
                    <a:pt x="1885950" y="2062843"/>
                  </a:lnTo>
                  <a:lnTo>
                    <a:pt x="1929492" y="2041072"/>
                  </a:lnTo>
                  <a:lnTo>
                    <a:pt x="1959428" y="2019300"/>
                  </a:lnTo>
                  <a:lnTo>
                    <a:pt x="1989364" y="1989364"/>
                  </a:lnTo>
                  <a:lnTo>
                    <a:pt x="2002971" y="1967593"/>
                  </a:lnTo>
                  <a:lnTo>
                    <a:pt x="2008414" y="1948543"/>
                  </a:lnTo>
                  <a:lnTo>
                    <a:pt x="2008414" y="1924050"/>
                  </a:lnTo>
                  <a:lnTo>
                    <a:pt x="2002971" y="1910443"/>
                  </a:lnTo>
                  <a:lnTo>
                    <a:pt x="1986642" y="1888672"/>
                  </a:lnTo>
                  <a:lnTo>
                    <a:pt x="1964871" y="1866900"/>
                  </a:lnTo>
                  <a:lnTo>
                    <a:pt x="1537607" y="1858736"/>
                  </a:lnTo>
                  <a:lnTo>
                    <a:pt x="1488621" y="1875064"/>
                  </a:lnTo>
                  <a:lnTo>
                    <a:pt x="1426028" y="1891393"/>
                  </a:lnTo>
                  <a:lnTo>
                    <a:pt x="1347107" y="1902279"/>
                  </a:lnTo>
                  <a:lnTo>
                    <a:pt x="1227364" y="1913164"/>
                  </a:lnTo>
                  <a:lnTo>
                    <a:pt x="1077685" y="1918607"/>
                  </a:lnTo>
                  <a:lnTo>
                    <a:pt x="925285" y="1918607"/>
                  </a:lnTo>
                  <a:lnTo>
                    <a:pt x="797378" y="1921329"/>
                  </a:lnTo>
                  <a:lnTo>
                    <a:pt x="748392" y="1915886"/>
                  </a:lnTo>
                  <a:lnTo>
                    <a:pt x="683078" y="1905000"/>
                  </a:lnTo>
                  <a:lnTo>
                    <a:pt x="615042" y="1885950"/>
                  </a:lnTo>
                  <a:lnTo>
                    <a:pt x="563335" y="1866900"/>
                  </a:lnTo>
                  <a:lnTo>
                    <a:pt x="538842" y="1850572"/>
                  </a:lnTo>
                  <a:lnTo>
                    <a:pt x="522514" y="1828800"/>
                  </a:lnTo>
                  <a:lnTo>
                    <a:pt x="508907" y="1798864"/>
                  </a:lnTo>
                  <a:lnTo>
                    <a:pt x="500742" y="1763486"/>
                  </a:lnTo>
                  <a:lnTo>
                    <a:pt x="495300" y="1728107"/>
                  </a:lnTo>
                  <a:cubicBezTo>
                    <a:pt x="494393" y="1682750"/>
                    <a:pt x="493485" y="1637393"/>
                    <a:pt x="492578" y="1592036"/>
                  </a:cubicBezTo>
                  <a:cubicBezTo>
                    <a:pt x="493485" y="1473200"/>
                    <a:pt x="494393" y="1354365"/>
                    <a:pt x="495300" y="1235529"/>
                  </a:cubicBezTo>
                  <a:lnTo>
                    <a:pt x="514350" y="1159329"/>
                  </a:lnTo>
                  <a:lnTo>
                    <a:pt x="514350" y="7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104CC96B-55D6-465C-A788-DB6408A961C6}"/>
                </a:ext>
              </a:extLst>
            </p:cNvPr>
            <p:cNvSpPr/>
            <p:nvPr/>
          </p:nvSpPr>
          <p:spPr>
            <a:xfrm>
              <a:off x="7745414" y="2684463"/>
              <a:ext cx="523875" cy="666750"/>
            </a:xfrm>
            <a:custGeom>
              <a:avLst/>
              <a:gdLst>
                <a:gd name="connsiteX0" fmla="*/ 266700 w 523875"/>
                <a:gd name="connsiteY0" fmla="*/ 242887 h 666750"/>
                <a:gd name="connsiteX1" fmla="*/ 230982 w 523875"/>
                <a:gd name="connsiteY1" fmla="*/ 345281 h 666750"/>
                <a:gd name="connsiteX2" fmla="*/ 200025 w 523875"/>
                <a:gd name="connsiteY2" fmla="*/ 419100 h 666750"/>
                <a:gd name="connsiteX3" fmla="*/ 171450 w 523875"/>
                <a:gd name="connsiteY3" fmla="*/ 473869 h 666750"/>
                <a:gd name="connsiteX4" fmla="*/ 142875 w 523875"/>
                <a:gd name="connsiteY4" fmla="*/ 519112 h 666750"/>
                <a:gd name="connsiteX5" fmla="*/ 123825 w 523875"/>
                <a:gd name="connsiteY5" fmla="*/ 547687 h 666750"/>
                <a:gd name="connsiteX6" fmla="*/ 102394 w 523875"/>
                <a:gd name="connsiteY6" fmla="*/ 571500 h 666750"/>
                <a:gd name="connsiteX7" fmla="*/ 80963 w 523875"/>
                <a:gd name="connsiteY7" fmla="*/ 590550 h 666750"/>
                <a:gd name="connsiteX8" fmla="*/ 59532 w 523875"/>
                <a:gd name="connsiteY8" fmla="*/ 600075 h 666750"/>
                <a:gd name="connsiteX9" fmla="*/ 0 w 523875"/>
                <a:gd name="connsiteY9" fmla="*/ 621506 h 666750"/>
                <a:gd name="connsiteX10" fmla="*/ 523875 w 523875"/>
                <a:gd name="connsiteY10" fmla="*/ 666750 h 666750"/>
                <a:gd name="connsiteX11" fmla="*/ 516732 w 523875"/>
                <a:gd name="connsiteY11" fmla="*/ 647700 h 666750"/>
                <a:gd name="connsiteX12" fmla="*/ 500063 w 523875"/>
                <a:gd name="connsiteY12" fmla="*/ 628650 h 666750"/>
                <a:gd name="connsiteX13" fmla="*/ 483394 w 523875"/>
                <a:gd name="connsiteY13" fmla="*/ 607219 h 666750"/>
                <a:gd name="connsiteX14" fmla="*/ 454819 w 523875"/>
                <a:gd name="connsiteY14" fmla="*/ 578644 h 666750"/>
                <a:gd name="connsiteX15" fmla="*/ 440532 w 523875"/>
                <a:gd name="connsiteY15" fmla="*/ 561975 h 666750"/>
                <a:gd name="connsiteX16" fmla="*/ 423863 w 523875"/>
                <a:gd name="connsiteY16" fmla="*/ 538162 h 666750"/>
                <a:gd name="connsiteX17" fmla="*/ 411957 w 523875"/>
                <a:gd name="connsiteY17" fmla="*/ 516731 h 666750"/>
                <a:gd name="connsiteX18" fmla="*/ 400050 w 523875"/>
                <a:gd name="connsiteY18" fmla="*/ 478631 h 666750"/>
                <a:gd name="connsiteX19" fmla="*/ 395288 w 523875"/>
                <a:gd name="connsiteY19" fmla="*/ 411956 h 666750"/>
                <a:gd name="connsiteX20" fmla="*/ 395288 w 523875"/>
                <a:gd name="connsiteY20" fmla="*/ 216694 h 666750"/>
                <a:gd name="connsiteX21" fmla="*/ 395288 w 523875"/>
                <a:gd name="connsiteY21" fmla="*/ 35719 h 666750"/>
                <a:gd name="connsiteX22" fmla="*/ 390525 w 523875"/>
                <a:gd name="connsiteY22" fmla="*/ 14287 h 666750"/>
                <a:gd name="connsiteX23" fmla="*/ 381000 w 523875"/>
                <a:gd name="connsiteY23" fmla="*/ 2381 h 666750"/>
                <a:gd name="connsiteX24" fmla="*/ 373857 w 523875"/>
                <a:gd name="connsiteY24" fmla="*/ 0 h 666750"/>
                <a:gd name="connsiteX25" fmla="*/ 364332 w 523875"/>
                <a:gd name="connsiteY25" fmla="*/ 0 h 666750"/>
                <a:gd name="connsiteX26" fmla="*/ 354807 w 523875"/>
                <a:gd name="connsiteY26" fmla="*/ 2381 h 666750"/>
                <a:gd name="connsiteX27" fmla="*/ 338138 w 523875"/>
                <a:gd name="connsiteY27" fmla="*/ 16669 h 666750"/>
                <a:gd name="connsiteX28" fmla="*/ 328613 w 523875"/>
                <a:gd name="connsiteY28" fmla="*/ 30956 h 666750"/>
                <a:gd name="connsiteX29" fmla="*/ 309563 w 523875"/>
                <a:gd name="connsiteY29" fmla="*/ 100012 h 666750"/>
                <a:gd name="connsiteX30" fmla="*/ 266700 w 523875"/>
                <a:gd name="connsiteY30" fmla="*/ 24288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3875" h="666750">
                  <a:moveTo>
                    <a:pt x="266700" y="242887"/>
                  </a:moveTo>
                  <a:lnTo>
                    <a:pt x="230982" y="345281"/>
                  </a:lnTo>
                  <a:lnTo>
                    <a:pt x="200025" y="419100"/>
                  </a:lnTo>
                  <a:lnTo>
                    <a:pt x="171450" y="473869"/>
                  </a:lnTo>
                  <a:lnTo>
                    <a:pt x="142875" y="519112"/>
                  </a:lnTo>
                  <a:lnTo>
                    <a:pt x="123825" y="547687"/>
                  </a:lnTo>
                  <a:lnTo>
                    <a:pt x="102394" y="571500"/>
                  </a:lnTo>
                  <a:lnTo>
                    <a:pt x="80963" y="590550"/>
                  </a:lnTo>
                  <a:lnTo>
                    <a:pt x="59532" y="600075"/>
                  </a:lnTo>
                  <a:lnTo>
                    <a:pt x="0" y="621506"/>
                  </a:lnTo>
                  <a:lnTo>
                    <a:pt x="523875" y="666750"/>
                  </a:lnTo>
                  <a:lnTo>
                    <a:pt x="516732" y="647700"/>
                  </a:lnTo>
                  <a:lnTo>
                    <a:pt x="500063" y="628650"/>
                  </a:lnTo>
                  <a:lnTo>
                    <a:pt x="483394" y="607219"/>
                  </a:lnTo>
                  <a:lnTo>
                    <a:pt x="454819" y="578644"/>
                  </a:lnTo>
                  <a:lnTo>
                    <a:pt x="440532" y="561975"/>
                  </a:lnTo>
                  <a:lnTo>
                    <a:pt x="423863" y="538162"/>
                  </a:lnTo>
                  <a:lnTo>
                    <a:pt x="411957" y="516731"/>
                  </a:lnTo>
                  <a:lnTo>
                    <a:pt x="400050" y="478631"/>
                  </a:lnTo>
                  <a:lnTo>
                    <a:pt x="395288" y="411956"/>
                  </a:lnTo>
                  <a:lnTo>
                    <a:pt x="395288" y="216694"/>
                  </a:lnTo>
                  <a:lnTo>
                    <a:pt x="395288" y="35719"/>
                  </a:lnTo>
                  <a:lnTo>
                    <a:pt x="390525" y="14287"/>
                  </a:lnTo>
                  <a:lnTo>
                    <a:pt x="381000" y="2381"/>
                  </a:lnTo>
                  <a:lnTo>
                    <a:pt x="373857" y="0"/>
                  </a:lnTo>
                  <a:lnTo>
                    <a:pt x="364332" y="0"/>
                  </a:lnTo>
                  <a:lnTo>
                    <a:pt x="354807" y="2381"/>
                  </a:lnTo>
                  <a:lnTo>
                    <a:pt x="338138" y="16669"/>
                  </a:lnTo>
                  <a:lnTo>
                    <a:pt x="328613" y="30956"/>
                  </a:lnTo>
                  <a:lnTo>
                    <a:pt x="309563" y="100012"/>
                  </a:lnTo>
                  <a:lnTo>
                    <a:pt x="266700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2">
              <a:extLst>
                <a:ext uri="{FF2B5EF4-FFF2-40B4-BE49-F238E27FC236}">
                  <a16:creationId xmlns:a16="http://schemas.microsoft.com/office/drawing/2014/main" id="{E7D786B7-C453-4418-8694-7BA4CE77F30D}"/>
                </a:ext>
              </a:extLst>
            </p:cNvPr>
            <p:cNvSpPr/>
            <p:nvPr/>
          </p:nvSpPr>
          <p:spPr>
            <a:xfrm>
              <a:off x="6694488" y="3951288"/>
              <a:ext cx="1289050" cy="749300"/>
            </a:xfrm>
            <a:custGeom>
              <a:avLst/>
              <a:gdLst>
                <a:gd name="connsiteX0" fmla="*/ 576262 w 1290637"/>
                <a:gd name="connsiteY0" fmla="*/ 416719 h 750094"/>
                <a:gd name="connsiteX1" fmla="*/ 747712 w 1290637"/>
                <a:gd name="connsiteY1" fmla="*/ 342900 h 750094"/>
                <a:gd name="connsiteX2" fmla="*/ 864394 w 1290637"/>
                <a:gd name="connsiteY2" fmla="*/ 292894 h 750094"/>
                <a:gd name="connsiteX3" fmla="*/ 897731 w 1290637"/>
                <a:gd name="connsiteY3" fmla="*/ 278606 h 750094"/>
                <a:gd name="connsiteX4" fmla="*/ 919162 w 1290637"/>
                <a:gd name="connsiteY4" fmla="*/ 261937 h 750094"/>
                <a:gd name="connsiteX5" fmla="*/ 931069 w 1290637"/>
                <a:gd name="connsiteY5" fmla="*/ 240506 h 750094"/>
                <a:gd name="connsiteX6" fmla="*/ 940594 w 1290637"/>
                <a:gd name="connsiteY6" fmla="*/ 216694 h 750094"/>
                <a:gd name="connsiteX7" fmla="*/ 942975 w 1290637"/>
                <a:gd name="connsiteY7" fmla="*/ 190500 h 750094"/>
                <a:gd name="connsiteX8" fmla="*/ 938212 w 1290637"/>
                <a:gd name="connsiteY8" fmla="*/ 147637 h 750094"/>
                <a:gd name="connsiteX9" fmla="*/ 926306 w 1290637"/>
                <a:gd name="connsiteY9" fmla="*/ 92869 h 750094"/>
                <a:gd name="connsiteX10" fmla="*/ 912019 w 1290637"/>
                <a:gd name="connsiteY10" fmla="*/ 52387 h 750094"/>
                <a:gd name="connsiteX11" fmla="*/ 897731 w 1290637"/>
                <a:gd name="connsiteY11" fmla="*/ 23812 h 750094"/>
                <a:gd name="connsiteX12" fmla="*/ 900112 w 1290637"/>
                <a:gd name="connsiteY12" fmla="*/ 2381 h 750094"/>
                <a:gd name="connsiteX13" fmla="*/ 919162 w 1290637"/>
                <a:gd name="connsiteY13" fmla="*/ 0 h 750094"/>
                <a:gd name="connsiteX14" fmla="*/ 940594 w 1290637"/>
                <a:gd name="connsiteY14" fmla="*/ 4762 h 750094"/>
                <a:gd name="connsiteX15" fmla="*/ 971550 w 1290637"/>
                <a:gd name="connsiteY15" fmla="*/ 21431 h 750094"/>
                <a:gd name="connsiteX16" fmla="*/ 1028700 w 1290637"/>
                <a:gd name="connsiteY16" fmla="*/ 61912 h 750094"/>
                <a:gd name="connsiteX17" fmla="*/ 1069181 w 1290637"/>
                <a:gd name="connsiteY17" fmla="*/ 92869 h 750094"/>
                <a:gd name="connsiteX18" fmla="*/ 1112044 w 1290637"/>
                <a:gd name="connsiteY18" fmla="*/ 130969 h 750094"/>
                <a:gd name="connsiteX19" fmla="*/ 1145381 w 1290637"/>
                <a:gd name="connsiteY19" fmla="*/ 161925 h 750094"/>
                <a:gd name="connsiteX20" fmla="*/ 1181100 w 1290637"/>
                <a:gd name="connsiteY20" fmla="*/ 202406 h 750094"/>
                <a:gd name="connsiteX21" fmla="*/ 1219200 w 1290637"/>
                <a:gd name="connsiteY21" fmla="*/ 247650 h 750094"/>
                <a:gd name="connsiteX22" fmla="*/ 1254919 w 1290637"/>
                <a:gd name="connsiteY22" fmla="*/ 307181 h 750094"/>
                <a:gd name="connsiteX23" fmla="*/ 1283494 w 1290637"/>
                <a:gd name="connsiteY23" fmla="*/ 369094 h 750094"/>
                <a:gd name="connsiteX24" fmla="*/ 1290637 w 1290637"/>
                <a:gd name="connsiteY24" fmla="*/ 402431 h 750094"/>
                <a:gd name="connsiteX25" fmla="*/ 1290637 w 1290637"/>
                <a:gd name="connsiteY25" fmla="*/ 428625 h 750094"/>
                <a:gd name="connsiteX26" fmla="*/ 1283494 w 1290637"/>
                <a:gd name="connsiteY26" fmla="*/ 461962 h 750094"/>
                <a:gd name="connsiteX27" fmla="*/ 1273969 w 1290637"/>
                <a:gd name="connsiteY27" fmla="*/ 481012 h 750094"/>
                <a:gd name="connsiteX28" fmla="*/ 1254919 w 1290637"/>
                <a:gd name="connsiteY28" fmla="*/ 481012 h 750094"/>
                <a:gd name="connsiteX29" fmla="*/ 1183481 w 1290637"/>
                <a:gd name="connsiteY29" fmla="*/ 471487 h 750094"/>
                <a:gd name="connsiteX30" fmla="*/ 1119187 w 1290637"/>
                <a:gd name="connsiteY30" fmla="*/ 464344 h 750094"/>
                <a:gd name="connsiteX31" fmla="*/ 1069181 w 1290637"/>
                <a:gd name="connsiteY31" fmla="*/ 473869 h 750094"/>
                <a:gd name="connsiteX32" fmla="*/ 869156 w 1290637"/>
                <a:gd name="connsiteY32" fmla="*/ 523875 h 750094"/>
                <a:gd name="connsiteX33" fmla="*/ 592931 w 1290637"/>
                <a:gd name="connsiteY33" fmla="*/ 595312 h 750094"/>
                <a:gd name="connsiteX34" fmla="*/ 378619 w 1290637"/>
                <a:gd name="connsiteY34" fmla="*/ 652462 h 750094"/>
                <a:gd name="connsiteX35" fmla="*/ 114300 w 1290637"/>
                <a:gd name="connsiteY35" fmla="*/ 721519 h 750094"/>
                <a:gd name="connsiteX36" fmla="*/ 0 w 1290637"/>
                <a:gd name="connsiteY36" fmla="*/ 750094 h 750094"/>
                <a:gd name="connsiteX37" fmla="*/ 7144 w 1290637"/>
                <a:gd name="connsiteY37" fmla="*/ 647700 h 750094"/>
                <a:gd name="connsiteX38" fmla="*/ 178594 w 1290637"/>
                <a:gd name="connsiteY38" fmla="*/ 581025 h 750094"/>
                <a:gd name="connsiteX39" fmla="*/ 376237 w 1290637"/>
                <a:gd name="connsiteY39" fmla="*/ 500062 h 750094"/>
                <a:gd name="connsiteX40" fmla="*/ 576262 w 1290637"/>
                <a:gd name="connsiteY40" fmla="*/ 41671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90637" h="750094">
                  <a:moveTo>
                    <a:pt x="576262" y="416719"/>
                  </a:moveTo>
                  <a:lnTo>
                    <a:pt x="747712" y="342900"/>
                  </a:lnTo>
                  <a:lnTo>
                    <a:pt x="864394" y="292894"/>
                  </a:lnTo>
                  <a:lnTo>
                    <a:pt x="897731" y="278606"/>
                  </a:lnTo>
                  <a:lnTo>
                    <a:pt x="919162" y="261937"/>
                  </a:lnTo>
                  <a:lnTo>
                    <a:pt x="931069" y="240506"/>
                  </a:lnTo>
                  <a:lnTo>
                    <a:pt x="940594" y="216694"/>
                  </a:lnTo>
                  <a:lnTo>
                    <a:pt x="942975" y="190500"/>
                  </a:lnTo>
                  <a:lnTo>
                    <a:pt x="938212" y="147637"/>
                  </a:lnTo>
                  <a:lnTo>
                    <a:pt x="926306" y="92869"/>
                  </a:lnTo>
                  <a:lnTo>
                    <a:pt x="912019" y="52387"/>
                  </a:lnTo>
                  <a:lnTo>
                    <a:pt x="897731" y="23812"/>
                  </a:lnTo>
                  <a:lnTo>
                    <a:pt x="900112" y="2381"/>
                  </a:lnTo>
                  <a:lnTo>
                    <a:pt x="919162" y="0"/>
                  </a:lnTo>
                  <a:lnTo>
                    <a:pt x="940594" y="4762"/>
                  </a:lnTo>
                  <a:lnTo>
                    <a:pt x="971550" y="21431"/>
                  </a:lnTo>
                  <a:lnTo>
                    <a:pt x="1028700" y="61912"/>
                  </a:lnTo>
                  <a:lnTo>
                    <a:pt x="1069181" y="92869"/>
                  </a:lnTo>
                  <a:lnTo>
                    <a:pt x="1112044" y="130969"/>
                  </a:lnTo>
                  <a:lnTo>
                    <a:pt x="1145381" y="161925"/>
                  </a:lnTo>
                  <a:lnTo>
                    <a:pt x="1181100" y="202406"/>
                  </a:lnTo>
                  <a:lnTo>
                    <a:pt x="1219200" y="247650"/>
                  </a:lnTo>
                  <a:lnTo>
                    <a:pt x="1254919" y="307181"/>
                  </a:lnTo>
                  <a:lnTo>
                    <a:pt x="1283494" y="369094"/>
                  </a:lnTo>
                  <a:lnTo>
                    <a:pt x="1290637" y="402431"/>
                  </a:lnTo>
                  <a:lnTo>
                    <a:pt x="1290637" y="428625"/>
                  </a:lnTo>
                  <a:lnTo>
                    <a:pt x="1283494" y="461962"/>
                  </a:lnTo>
                  <a:lnTo>
                    <a:pt x="1273969" y="481012"/>
                  </a:lnTo>
                  <a:lnTo>
                    <a:pt x="1254919" y="481012"/>
                  </a:lnTo>
                  <a:lnTo>
                    <a:pt x="1183481" y="471487"/>
                  </a:lnTo>
                  <a:lnTo>
                    <a:pt x="1119187" y="464344"/>
                  </a:lnTo>
                  <a:lnTo>
                    <a:pt x="1069181" y="473869"/>
                  </a:lnTo>
                  <a:lnTo>
                    <a:pt x="869156" y="523875"/>
                  </a:lnTo>
                  <a:lnTo>
                    <a:pt x="592931" y="595312"/>
                  </a:lnTo>
                  <a:lnTo>
                    <a:pt x="378619" y="652462"/>
                  </a:lnTo>
                  <a:lnTo>
                    <a:pt x="114300" y="721519"/>
                  </a:lnTo>
                  <a:lnTo>
                    <a:pt x="0" y="750094"/>
                  </a:lnTo>
                  <a:lnTo>
                    <a:pt x="7144" y="647700"/>
                  </a:lnTo>
                  <a:lnTo>
                    <a:pt x="178594" y="581025"/>
                  </a:lnTo>
                  <a:lnTo>
                    <a:pt x="376237" y="500062"/>
                  </a:lnTo>
                  <a:lnTo>
                    <a:pt x="576262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3">
              <a:extLst>
                <a:ext uri="{FF2B5EF4-FFF2-40B4-BE49-F238E27FC236}">
                  <a16:creationId xmlns:a16="http://schemas.microsoft.com/office/drawing/2014/main" id="{9C88E929-7D5C-4603-9DE4-A68CD76E8080}"/>
                </a:ext>
              </a:extLst>
            </p:cNvPr>
            <p:cNvSpPr/>
            <p:nvPr/>
          </p:nvSpPr>
          <p:spPr>
            <a:xfrm>
              <a:off x="6300788" y="3676651"/>
              <a:ext cx="2089150" cy="2098675"/>
            </a:xfrm>
            <a:custGeom>
              <a:avLst/>
              <a:gdLst>
                <a:gd name="connsiteX0" fmla="*/ 476250 w 2090057"/>
                <a:gd name="connsiteY0" fmla="*/ 1107621 h 2098221"/>
                <a:gd name="connsiteX1" fmla="*/ 481693 w 2090057"/>
                <a:gd name="connsiteY1" fmla="*/ 982436 h 2098221"/>
                <a:gd name="connsiteX2" fmla="*/ 481693 w 2090057"/>
                <a:gd name="connsiteY2" fmla="*/ 898071 h 2098221"/>
                <a:gd name="connsiteX3" fmla="*/ 492579 w 2090057"/>
                <a:gd name="connsiteY3" fmla="*/ 832757 h 2098221"/>
                <a:gd name="connsiteX4" fmla="*/ 508907 w 2090057"/>
                <a:gd name="connsiteY4" fmla="*/ 742950 h 2098221"/>
                <a:gd name="connsiteX5" fmla="*/ 522514 w 2090057"/>
                <a:gd name="connsiteY5" fmla="*/ 664029 h 2098221"/>
                <a:gd name="connsiteX6" fmla="*/ 533400 w 2090057"/>
                <a:gd name="connsiteY6" fmla="*/ 590550 h 2098221"/>
                <a:gd name="connsiteX7" fmla="*/ 541564 w 2090057"/>
                <a:gd name="connsiteY7" fmla="*/ 508907 h 2098221"/>
                <a:gd name="connsiteX8" fmla="*/ 544286 w 2090057"/>
                <a:gd name="connsiteY8" fmla="*/ 457200 h 2098221"/>
                <a:gd name="connsiteX9" fmla="*/ 547007 w 2090057"/>
                <a:gd name="connsiteY9" fmla="*/ 386443 h 2098221"/>
                <a:gd name="connsiteX10" fmla="*/ 555172 w 2090057"/>
                <a:gd name="connsiteY10" fmla="*/ 361950 h 2098221"/>
                <a:gd name="connsiteX11" fmla="*/ 563336 w 2090057"/>
                <a:gd name="connsiteY11" fmla="*/ 351064 h 2098221"/>
                <a:gd name="connsiteX12" fmla="*/ 576943 w 2090057"/>
                <a:gd name="connsiteY12" fmla="*/ 318407 h 2098221"/>
                <a:gd name="connsiteX13" fmla="*/ 582386 w 2090057"/>
                <a:gd name="connsiteY13" fmla="*/ 283029 h 2098221"/>
                <a:gd name="connsiteX14" fmla="*/ 579664 w 2090057"/>
                <a:gd name="connsiteY14" fmla="*/ 258536 h 2098221"/>
                <a:gd name="connsiteX15" fmla="*/ 571500 w 2090057"/>
                <a:gd name="connsiteY15" fmla="*/ 231321 h 2098221"/>
                <a:gd name="connsiteX16" fmla="*/ 557893 w 2090057"/>
                <a:gd name="connsiteY16" fmla="*/ 206829 h 2098221"/>
                <a:gd name="connsiteX17" fmla="*/ 525236 w 2090057"/>
                <a:gd name="connsiteY17" fmla="*/ 179614 h 2098221"/>
                <a:gd name="connsiteX18" fmla="*/ 478972 w 2090057"/>
                <a:gd name="connsiteY18" fmla="*/ 146957 h 2098221"/>
                <a:gd name="connsiteX19" fmla="*/ 427264 w 2090057"/>
                <a:gd name="connsiteY19" fmla="*/ 117021 h 2098221"/>
                <a:gd name="connsiteX20" fmla="*/ 356507 w 2090057"/>
                <a:gd name="connsiteY20" fmla="*/ 78921 h 2098221"/>
                <a:gd name="connsiteX21" fmla="*/ 277586 w 2090057"/>
                <a:gd name="connsiteY21" fmla="*/ 48986 h 2098221"/>
                <a:gd name="connsiteX22" fmla="*/ 195943 w 2090057"/>
                <a:gd name="connsiteY22" fmla="*/ 27214 h 2098221"/>
                <a:gd name="connsiteX23" fmla="*/ 125186 w 2090057"/>
                <a:gd name="connsiteY23" fmla="*/ 10886 h 2098221"/>
                <a:gd name="connsiteX24" fmla="*/ 59872 w 2090057"/>
                <a:gd name="connsiteY24" fmla="*/ 0 h 2098221"/>
                <a:gd name="connsiteX25" fmla="*/ 32657 w 2090057"/>
                <a:gd name="connsiteY25" fmla="*/ 5443 h 2098221"/>
                <a:gd name="connsiteX26" fmla="*/ 8164 w 2090057"/>
                <a:gd name="connsiteY26" fmla="*/ 16329 h 2098221"/>
                <a:gd name="connsiteX27" fmla="*/ 0 w 2090057"/>
                <a:gd name="connsiteY27" fmla="*/ 29936 h 2098221"/>
                <a:gd name="connsiteX28" fmla="*/ 2722 w 2090057"/>
                <a:gd name="connsiteY28" fmla="*/ 43543 h 2098221"/>
                <a:gd name="connsiteX29" fmla="*/ 8164 w 2090057"/>
                <a:gd name="connsiteY29" fmla="*/ 57150 h 2098221"/>
                <a:gd name="connsiteX30" fmla="*/ 40822 w 2090057"/>
                <a:gd name="connsiteY30" fmla="*/ 89807 h 2098221"/>
                <a:gd name="connsiteX31" fmla="*/ 92529 w 2090057"/>
                <a:gd name="connsiteY31" fmla="*/ 125186 h 2098221"/>
                <a:gd name="connsiteX32" fmla="*/ 122464 w 2090057"/>
                <a:gd name="connsiteY32" fmla="*/ 146957 h 2098221"/>
                <a:gd name="connsiteX33" fmla="*/ 160564 w 2090057"/>
                <a:gd name="connsiteY33" fmla="*/ 179614 h 2098221"/>
                <a:gd name="connsiteX34" fmla="*/ 193222 w 2090057"/>
                <a:gd name="connsiteY34" fmla="*/ 214993 h 2098221"/>
                <a:gd name="connsiteX35" fmla="*/ 217714 w 2090057"/>
                <a:gd name="connsiteY35" fmla="*/ 244929 h 2098221"/>
                <a:gd name="connsiteX36" fmla="*/ 250372 w 2090057"/>
                <a:gd name="connsiteY36" fmla="*/ 299357 h 2098221"/>
                <a:gd name="connsiteX37" fmla="*/ 266700 w 2090057"/>
                <a:gd name="connsiteY37" fmla="*/ 342900 h 2098221"/>
                <a:gd name="connsiteX38" fmla="*/ 277586 w 2090057"/>
                <a:gd name="connsiteY38" fmla="*/ 389164 h 2098221"/>
                <a:gd name="connsiteX39" fmla="*/ 280307 w 2090057"/>
                <a:gd name="connsiteY39" fmla="*/ 446314 h 2098221"/>
                <a:gd name="connsiteX40" fmla="*/ 272143 w 2090057"/>
                <a:gd name="connsiteY40" fmla="*/ 770164 h 2098221"/>
                <a:gd name="connsiteX41" fmla="*/ 266700 w 2090057"/>
                <a:gd name="connsiteY41" fmla="*/ 1072243 h 2098221"/>
                <a:gd name="connsiteX42" fmla="*/ 258536 w 2090057"/>
                <a:gd name="connsiteY42" fmla="*/ 1513114 h 2098221"/>
                <a:gd name="connsiteX43" fmla="*/ 255814 w 2090057"/>
                <a:gd name="connsiteY43" fmla="*/ 1564821 h 2098221"/>
                <a:gd name="connsiteX44" fmla="*/ 258536 w 2090057"/>
                <a:gd name="connsiteY44" fmla="*/ 1630136 h 2098221"/>
                <a:gd name="connsiteX45" fmla="*/ 263979 w 2090057"/>
                <a:gd name="connsiteY45" fmla="*/ 1670957 h 2098221"/>
                <a:gd name="connsiteX46" fmla="*/ 274864 w 2090057"/>
                <a:gd name="connsiteY46" fmla="*/ 1714500 h 2098221"/>
                <a:gd name="connsiteX47" fmla="*/ 293914 w 2090057"/>
                <a:gd name="connsiteY47" fmla="*/ 1758043 h 2098221"/>
                <a:gd name="connsiteX48" fmla="*/ 307522 w 2090057"/>
                <a:gd name="connsiteY48" fmla="*/ 1787979 h 2098221"/>
                <a:gd name="connsiteX49" fmla="*/ 334736 w 2090057"/>
                <a:gd name="connsiteY49" fmla="*/ 1828800 h 2098221"/>
                <a:gd name="connsiteX50" fmla="*/ 356507 w 2090057"/>
                <a:gd name="connsiteY50" fmla="*/ 1853293 h 2098221"/>
                <a:gd name="connsiteX51" fmla="*/ 397329 w 2090057"/>
                <a:gd name="connsiteY51" fmla="*/ 1896836 h 2098221"/>
                <a:gd name="connsiteX52" fmla="*/ 440872 w 2090057"/>
                <a:gd name="connsiteY52" fmla="*/ 1934936 h 2098221"/>
                <a:gd name="connsiteX53" fmla="*/ 481693 w 2090057"/>
                <a:gd name="connsiteY53" fmla="*/ 1964871 h 2098221"/>
                <a:gd name="connsiteX54" fmla="*/ 508907 w 2090057"/>
                <a:gd name="connsiteY54" fmla="*/ 1981200 h 2098221"/>
                <a:gd name="connsiteX55" fmla="*/ 549729 w 2090057"/>
                <a:gd name="connsiteY55" fmla="*/ 2000250 h 2098221"/>
                <a:gd name="connsiteX56" fmla="*/ 609600 w 2090057"/>
                <a:gd name="connsiteY56" fmla="*/ 2024743 h 2098221"/>
                <a:gd name="connsiteX57" fmla="*/ 685800 w 2090057"/>
                <a:gd name="connsiteY57" fmla="*/ 2046514 h 2098221"/>
                <a:gd name="connsiteX58" fmla="*/ 813707 w 2090057"/>
                <a:gd name="connsiteY58" fmla="*/ 2071007 h 2098221"/>
                <a:gd name="connsiteX59" fmla="*/ 933450 w 2090057"/>
                <a:gd name="connsiteY59" fmla="*/ 2084614 h 2098221"/>
                <a:gd name="connsiteX60" fmla="*/ 1110343 w 2090057"/>
                <a:gd name="connsiteY60" fmla="*/ 2095500 h 2098221"/>
                <a:gd name="connsiteX61" fmla="*/ 1306286 w 2090057"/>
                <a:gd name="connsiteY61" fmla="*/ 2098221 h 2098221"/>
                <a:gd name="connsiteX62" fmla="*/ 1483179 w 2090057"/>
                <a:gd name="connsiteY62" fmla="*/ 2095500 h 2098221"/>
                <a:gd name="connsiteX63" fmla="*/ 1690007 w 2090057"/>
                <a:gd name="connsiteY63" fmla="*/ 2079171 h 2098221"/>
                <a:gd name="connsiteX64" fmla="*/ 1758043 w 2090057"/>
                <a:gd name="connsiteY64" fmla="*/ 2073729 h 2098221"/>
                <a:gd name="connsiteX65" fmla="*/ 1826079 w 2090057"/>
                <a:gd name="connsiteY65" fmla="*/ 2065564 h 2098221"/>
                <a:gd name="connsiteX66" fmla="*/ 1902279 w 2090057"/>
                <a:gd name="connsiteY66" fmla="*/ 2049236 h 2098221"/>
                <a:gd name="connsiteX67" fmla="*/ 1967593 w 2090057"/>
                <a:gd name="connsiteY67" fmla="*/ 2035629 h 2098221"/>
                <a:gd name="connsiteX68" fmla="*/ 2002972 w 2090057"/>
                <a:gd name="connsiteY68" fmla="*/ 2013857 h 2098221"/>
                <a:gd name="connsiteX69" fmla="*/ 2032907 w 2090057"/>
                <a:gd name="connsiteY69" fmla="*/ 1992086 h 2098221"/>
                <a:gd name="connsiteX70" fmla="*/ 2062843 w 2090057"/>
                <a:gd name="connsiteY70" fmla="*/ 1962150 h 2098221"/>
                <a:gd name="connsiteX71" fmla="*/ 2076450 w 2090057"/>
                <a:gd name="connsiteY71" fmla="*/ 1940379 h 2098221"/>
                <a:gd name="connsiteX72" fmla="*/ 2087336 w 2090057"/>
                <a:gd name="connsiteY72" fmla="*/ 1910443 h 2098221"/>
                <a:gd name="connsiteX73" fmla="*/ 2090057 w 2090057"/>
                <a:gd name="connsiteY73" fmla="*/ 1880507 h 2098221"/>
                <a:gd name="connsiteX74" fmla="*/ 2079172 w 2090057"/>
                <a:gd name="connsiteY74" fmla="*/ 1853293 h 2098221"/>
                <a:gd name="connsiteX75" fmla="*/ 2060122 w 2090057"/>
                <a:gd name="connsiteY75" fmla="*/ 1823357 h 2098221"/>
                <a:gd name="connsiteX76" fmla="*/ 2027464 w 2090057"/>
                <a:gd name="connsiteY76" fmla="*/ 1790700 h 2098221"/>
                <a:gd name="connsiteX77" fmla="*/ 1657350 w 2090057"/>
                <a:gd name="connsiteY77" fmla="*/ 1777093 h 2098221"/>
                <a:gd name="connsiteX78" fmla="*/ 1589314 w 2090057"/>
                <a:gd name="connsiteY78" fmla="*/ 1801586 h 2098221"/>
                <a:gd name="connsiteX79" fmla="*/ 1526722 w 2090057"/>
                <a:gd name="connsiteY79" fmla="*/ 1820636 h 2098221"/>
                <a:gd name="connsiteX80" fmla="*/ 1428750 w 2090057"/>
                <a:gd name="connsiteY80" fmla="*/ 1836964 h 2098221"/>
                <a:gd name="connsiteX81" fmla="*/ 1306286 w 2090057"/>
                <a:gd name="connsiteY81" fmla="*/ 1847850 h 2098221"/>
                <a:gd name="connsiteX82" fmla="*/ 1162050 w 2090057"/>
                <a:gd name="connsiteY82" fmla="*/ 1853293 h 2098221"/>
                <a:gd name="connsiteX83" fmla="*/ 998764 w 2090057"/>
                <a:gd name="connsiteY83" fmla="*/ 1853293 h 2098221"/>
                <a:gd name="connsiteX84" fmla="*/ 884464 w 2090057"/>
                <a:gd name="connsiteY84" fmla="*/ 1850571 h 2098221"/>
                <a:gd name="connsiteX85" fmla="*/ 821872 w 2090057"/>
                <a:gd name="connsiteY85" fmla="*/ 1853293 h 2098221"/>
                <a:gd name="connsiteX86" fmla="*/ 767443 w 2090057"/>
                <a:gd name="connsiteY86" fmla="*/ 1847850 h 2098221"/>
                <a:gd name="connsiteX87" fmla="*/ 718457 w 2090057"/>
                <a:gd name="connsiteY87" fmla="*/ 1839686 h 2098221"/>
                <a:gd name="connsiteX88" fmla="*/ 642257 w 2090057"/>
                <a:gd name="connsiteY88" fmla="*/ 1820636 h 2098221"/>
                <a:gd name="connsiteX89" fmla="*/ 601436 w 2090057"/>
                <a:gd name="connsiteY89" fmla="*/ 1801586 h 2098221"/>
                <a:gd name="connsiteX90" fmla="*/ 563336 w 2090057"/>
                <a:gd name="connsiteY90" fmla="*/ 1782536 h 2098221"/>
                <a:gd name="connsiteX91" fmla="*/ 541564 w 2090057"/>
                <a:gd name="connsiteY91" fmla="*/ 1763486 h 2098221"/>
                <a:gd name="connsiteX92" fmla="*/ 511629 w 2090057"/>
                <a:gd name="connsiteY92" fmla="*/ 1725386 h 2098221"/>
                <a:gd name="connsiteX93" fmla="*/ 487136 w 2090057"/>
                <a:gd name="connsiteY93" fmla="*/ 1676400 h 2098221"/>
                <a:gd name="connsiteX94" fmla="*/ 476250 w 2090057"/>
                <a:gd name="connsiteY94" fmla="*/ 1646464 h 2098221"/>
                <a:gd name="connsiteX95" fmla="*/ 465364 w 2090057"/>
                <a:gd name="connsiteY95" fmla="*/ 1605643 h 2098221"/>
                <a:gd name="connsiteX96" fmla="*/ 457200 w 2090057"/>
                <a:gd name="connsiteY96" fmla="*/ 1543050 h 2098221"/>
                <a:gd name="connsiteX97" fmla="*/ 462643 w 2090057"/>
                <a:gd name="connsiteY97" fmla="*/ 1423307 h 2098221"/>
                <a:gd name="connsiteX98" fmla="*/ 476250 w 2090057"/>
                <a:gd name="connsiteY98" fmla="*/ 110762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0057" h="2098221">
                  <a:moveTo>
                    <a:pt x="476250" y="1107621"/>
                  </a:moveTo>
                  <a:lnTo>
                    <a:pt x="481693" y="982436"/>
                  </a:lnTo>
                  <a:lnTo>
                    <a:pt x="481693" y="898071"/>
                  </a:lnTo>
                  <a:lnTo>
                    <a:pt x="492579" y="832757"/>
                  </a:lnTo>
                  <a:lnTo>
                    <a:pt x="508907" y="742950"/>
                  </a:lnTo>
                  <a:lnTo>
                    <a:pt x="522514" y="664029"/>
                  </a:lnTo>
                  <a:lnTo>
                    <a:pt x="533400" y="590550"/>
                  </a:lnTo>
                  <a:lnTo>
                    <a:pt x="541564" y="508907"/>
                  </a:lnTo>
                  <a:lnTo>
                    <a:pt x="544286" y="457200"/>
                  </a:lnTo>
                  <a:lnTo>
                    <a:pt x="547007" y="386443"/>
                  </a:lnTo>
                  <a:lnTo>
                    <a:pt x="555172" y="361950"/>
                  </a:lnTo>
                  <a:lnTo>
                    <a:pt x="563336" y="351064"/>
                  </a:lnTo>
                  <a:lnTo>
                    <a:pt x="576943" y="318407"/>
                  </a:lnTo>
                  <a:lnTo>
                    <a:pt x="582386" y="283029"/>
                  </a:lnTo>
                  <a:lnTo>
                    <a:pt x="579664" y="258536"/>
                  </a:lnTo>
                  <a:lnTo>
                    <a:pt x="571500" y="231321"/>
                  </a:lnTo>
                  <a:lnTo>
                    <a:pt x="557893" y="206829"/>
                  </a:lnTo>
                  <a:lnTo>
                    <a:pt x="525236" y="179614"/>
                  </a:lnTo>
                  <a:lnTo>
                    <a:pt x="478972" y="146957"/>
                  </a:lnTo>
                  <a:lnTo>
                    <a:pt x="427264" y="117021"/>
                  </a:lnTo>
                  <a:lnTo>
                    <a:pt x="356507" y="78921"/>
                  </a:lnTo>
                  <a:lnTo>
                    <a:pt x="277586" y="48986"/>
                  </a:lnTo>
                  <a:lnTo>
                    <a:pt x="195943" y="27214"/>
                  </a:lnTo>
                  <a:lnTo>
                    <a:pt x="125186" y="10886"/>
                  </a:lnTo>
                  <a:lnTo>
                    <a:pt x="59872" y="0"/>
                  </a:lnTo>
                  <a:lnTo>
                    <a:pt x="32657" y="5443"/>
                  </a:lnTo>
                  <a:lnTo>
                    <a:pt x="8164" y="16329"/>
                  </a:lnTo>
                  <a:lnTo>
                    <a:pt x="0" y="29936"/>
                  </a:lnTo>
                  <a:lnTo>
                    <a:pt x="2722" y="43543"/>
                  </a:lnTo>
                  <a:lnTo>
                    <a:pt x="8164" y="57150"/>
                  </a:lnTo>
                  <a:lnTo>
                    <a:pt x="40822" y="89807"/>
                  </a:lnTo>
                  <a:lnTo>
                    <a:pt x="92529" y="125186"/>
                  </a:lnTo>
                  <a:lnTo>
                    <a:pt x="122464" y="146957"/>
                  </a:lnTo>
                  <a:lnTo>
                    <a:pt x="160564" y="179614"/>
                  </a:lnTo>
                  <a:lnTo>
                    <a:pt x="193222" y="214993"/>
                  </a:lnTo>
                  <a:lnTo>
                    <a:pt x="217714" y="244929"/>
                  </a:lnTo>
                  <a:lnTo>
                    <a:pt x="250372" y="299357"/>
                  </a:lnTo>
                  <a:lnTo>
                    <a:pt x="266700" y="342900"/>
                  </a:lnTo>
                  <a:lnTo>
                    <a:pt x="277586" y="389164"/>
                  </a:lnTo>
                  <a:lnTo>
                    <a:pt x="280307" y="446314"/>
                  </a:lnTo>
                  <a:lnTo>
                    <a:pt x="272143" y="770164"/>
                  </a:lnTo>
                  <a:cubicBezTo>
                    <a:pt x="270329" y="870857"/>
                    <a:pt x="268514" y="971550"/>
                    <a:pt x="266700" y="1072243"/>
                  </a:cubicBezTo>
                  <a:lnTo>
                    <a:pt x="258536" y="1513114"/>
                  </a:lnTo>
                  <a:lnTo>
                    <a:pt x="255814" y="1564821"/>
                  </a:lnTo>
                  <a:lnTo>
                    <a:pt x="258536" y="1630136"/>
                  </a:lnTo>
                  <a:lnTo>
                    <a:pt x="263979" y="1670957"/>
                  </a:lnTo>
                  <a:lnTo>
                    <a:pt x="274864" y="1714500"/>
                  </a:lnTo>
                  <a:lnTo>
                    <a:pt x="293914" y="1758043"/>
                  </a:lnTo>
                  <a:lnTo>
                    <a:pt x="307522" y="1787979"/>
                  </a:lnTo>
                  <a:lnTo>
                    <a:pt x="334736" y="1828800"/>
                  </a:lnTo>
                  <a:lnTo>
                    <a:pt x="356507" y="1853293"/>
                  </a:lnTo>
                  <a:lnTo>
                    <a:pt x="397329" y="1896836"/>
                  </a:lnTo>
                  <a:lnTo>
                    <a:pt x="440872" y="1934936"/>
                  </a:lnTo>
                  <a:lnTo>
                    <a:pt x="481693" y="1964871"/>
                  </a:lnTo>
                  <a:lnTo>
                    <a:pt x="508907" y="1981200"/>
                  </a:lnTo>
                  <a:lnTo>
                    <a:pt x="549729" y="2000250"/>
                  </a:lnTo>
                  <a:lnTo>
                    <a:pt x="609600" y="2024743"/>
                  </a:lnTo>
                  <a:lnTo>
                    <a:pt x="685800" y="2046514"/>
                  </a:lnTo>
                  <a:lnTo>
                    <a:pt x="813707" y="2071007"/>
                  </a:lnTo>
                  <a:lnTo>
                    <a:pt x="933450" y="2084614"/>
                  </a:lnTo>
                  <a:lnTo>
                    <a:pt x="1110343" y="2095500"/>
                  </a:lnTo>
                  <a:lnTo>
                    <a:pt x="1306286" y="2098221"/>
                  </a:lnTo>
                  <a:lnTo>
                    <a:pt x="1483179" y="2095500"/>
                  </a:lnTo>
                  <a:lnTo>
                    <a:pt x="1690007" y="2079171"/>
                  </a:lnTo>
                  <a:lnTo>
                    <a:pt x="1758043" y="2073729"/>
                  </a:lnTo>
                  <a:lnTo>
                    <a:pt x="1826079" y="2065564"/>
                  </a:lnTo>
                  <a:lnTo>
                    <a:pt x="1902279" y="2049236"/>
                  </a:lnTo>
                  <a:lnTo>
                    <a:pt x="1967593" y="2035629"/>
                  </a:lnTo>
                  <a:lnTo>
                    <a:pt x="2002972" y="2013857"/>
                  </a:lnTo>
                  <a:lnTo>
                    <a:pt x="2032907" y="1992086"/>
                  </a:lnTo>
                  <a:lnTo>
                    <a:pt x="2062843" y="1962150"/>
                  </a:lnTo>
                  <a:lnTo>
                    <a:pt x="2076450" y="1940379"/>
                  </a:lnTo>
                  <a:lnTo>
                    <a:pt x="2087336" y="1910443"/>
                  </a:lnTo>
                  <a:lnTo>
                    <a:pt x="2090057" y="1880507"/>
                  </a:lnTo>
                  <a:lnTo>
                    <a:pt x="2079172" y="1853293"/>
                  </a:lnTo>
                  <a:lnTo>
                    <a:pt x="2060122" y="1823357"/>
                  </a:lnTo>
                  <a:lnTo>
                    <a:pt x="2027464" y="1790700"/>
                  </a:lnTo>
                  <a:lnTo>
                    <a:pt x="1657350" y="1777093"/>
                  </a:lnTo>
                  <a:lnTo>
                    <a:pt x="1589314" y="1801586"/>
                  </a:lnTo>
                  <a:lnTo>
                    <a:pt x="1526722" y="1820636"/>
                  </a:lnTo>
                  <a:lnTo>
                    <a:pt x="1428750" y="1836964"/>
                  </a:lnTo>
                  <a:lnTo>
                    <a:pt x="1306286" y="1847850"/>
                  </a:lnTo>
                  <a:lnTo>
                    <a:pt x="1162050" y="1853293"/>
                  </a:lnTo>
                  <a:lnTo>
                    <a:pt x="998764" y="1853293"/>
                  </a:lnTo>
                  <a:lnTo>
                    <a:pt x="884464" y="1850571"/>
                  </a:lnTo>
                  <a:lnTo>
                    <a:pt x="821872" y="1853293"/>
                  </a:lnTo>
                  <a:lnTo>
                    <a:pt x="767443" y="1847850"/>
                  </a:lnTo>
                  <a:lnTo>
                    <a:pt x="718457" y="1839686"/>
                  </a:lnTo>
                  <a:lnTo>
                    <a:pt x="642257" y="1820636"/>
                  </a:lnTo>
                  <a:lnTo>
                    <a:pt x="601436" y="1801586"/>
                  </a:lnTo>
                  <a:lnTo>
                    <a:pt x="563336" y="1782536"/>
                  </a:lnTo>
                  <a:lnTo>
                    <a:pt x="541564" y="1763486"/>
                  </a:lnTo>
                  <a:lnTo>
                    <a:pt x="511629" y="1725386"/>
                  </a:lnTo>
                  <a:lnTo>
                    <a:pt x="487136" y="1676400"/>
                  </a:lnTo>
                  <a:lnTo>
                    <a:pt x="476250" y="1646464"/>
                  </a:lnTo>
                  <a:lnTo>
                    <a:pt x="465364" y="1605643"/>
                  </a:lnTo>
                  <a:lnTo>
                    <a:pt x="457200" y="1543050"/>
                  </a:lnTo>
                  <a:lnTo>
                    <a:pt x="462643" y="1423307"/>
                  </a:lnTo>
                  <a:lnTo>
                    <a:pt x="476250" y="11076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08B658CE-7C1E-45A2-97DE-6EDC9EBB3C2C}"/>
                </a:ext>
              </a:extLst>
            </p:cNvPr>
            <p:cNvSpPr/>
            <p:nvPr/>
          </p:nvSpPr>
          <p:spPr>
            <a:xfrm>
              <a:off x="7881938" y="4783139"/>
              <a:ext cx="476250" cy="720725"/>
            </a:xfrm>
            <a:custGeom>
              <a:avLst/>
              <a:gdLst>
                <a:gd name="connsiteX0" fmla="*/ 395287 w 476250"/>
                <a:gd name="connsiteY0" fmla="*/ 347663 h 719138"/>
                <a:gd name="connsiteX1" fmla="*/ 395287 w 476250"/>
                <a:gd name="connsiteY1" fmla="*/ 438150 h 719138"/>
                <a:gd name="connsiteX2" fmla="*/ 395287 w 476250"/>
                <a:gd name="connsiteY2" fmla="*/ 526257 h 719138"/>
                <a:gd name="connsiteX3" fmla="*/ 400050 w 476250"/>
                <a:gd name="connsiteY3" fmla="*/ 573882 h 719138"/>
                <a:gd name="connsiteX4" fmla="*/ 407193 w 476250"/>
                <a:gd name="connsiteY4" fmla="*/ 611982 h 719138"/>
                <a:gd name="connsiteX5" fmla="*/ 416718 w 476250"/>
                <a:gd name="connsiteY5" fmla="*/ 638175 h 719138"/>
                <a:gd name="connsiteX6" fmla="*/ 423862 w 476250"/>
                <a:gd name="connsiteY6" fmla="*/ 654844 h 719138"/>
                <a:gd name="connsiteX7" fmla="*/ 445293 w 476250"/>
                <a:gd name="connsiteY7" fmla="*/ 683419 h 719138"/>
                <a:gd name="connsiteX8" fmla="*/ 476250 w 476250"/>
                <a:gd name="connsiteY8" fmla="*/ 719138 h 719138"/>
                <a:gd name="connsiteX9" fmla="*/ 0 w 476250"/>
                <a:gd name="connsiteY9" fmla="*/ 700088 h 719138"/>
                <a:gd name="connsiteX10" fmla="*/ 61912 w 476250"/>
                <a:gd name="connsiteY10" fmla="*/ 676275 h 719138"/>
                <a:gd name="connsiteX11" fmla="*/ 76200 w 476250"/>
                <a:gd name="connsiteY11" fmla="*/ 669132 h 719138"/>
                <a:gd name="connsiteX12" fmla="*/ 109537 w 476250"/>
                <a:gd name="connsiteY12" fmla="*/ 647700 h 719138"/>
                <a:gd name="connsiteX13" fmla="*/ 138112 w 476250"/>
                <a:gd name="connsiteY13" fmla="*/ 623888 h 719138"/>
                <a:gd name="connsiteX14" fmla="*/ 169068 w 476250"/>
                <a:gd name="connsiteY14" fmla="*/ 592932 h 719138"/>
                <a:gd name="connsiteX15" fmla="*/ 188118 w 476250"/>
                <a:gd name="connsiteY15" fmla="*/ 566738 h 719138"/>
                <a:gd name="connsiteX16" fmla="*/ 204787 w 476250"/>
                <a:gd name="connsiteY16" fmla="*/ 531019 h 719138"/>
                <a:gd name="connsiteX17" fmla="*/ 230981 w 476250"/>
                <a:gd name="connsiteY17" fmla="*/ 442913 h 719138"/>
                <a:gd name="connsiteX18" fmla="*/ 283368 w 476250"/>
                <a:gd name="connsiteY18" fmla="*/ 261938 h 719138"/>
                <a:gd name="connsiteX19" fmla="*/ 340518 w 476250"/>
                <a:gd name="connsiteY19" fmla="*/ 64294 h 719138"/>
                <a:gd name="connsiteX20" fmla="*/ 352425 w 476250"/>
                <a:gd name="connsiteY20" fmla="*/ 21432 h 719138"/>
                <a:gd name="connsiteX21" fmla="*/ 361950 w 476250"/>
                <a:gd name="connsiteY21" fmla="*/ 7144 h 719138"/>
                <a:gd name="connsiteX22" fmla="*/ 371475 w 476250"/>
                <a:gd name="connsiteY22" fmla="*/ 0 h 719138"/>
                <a:gd name="connsiteX23" fmla="*/ 383381 w 476250"/>
                <a:gd name="connsiteY23" fmla="*/ 4763 h 719138"/>
                <a:gd name="connsiteX24" fmla="*/ 390525 w 476250"/>
                <a:gd name="connsiteY24" fmla="*/ 16669 h 719138"/>
                <a:gd name="connsiteX25" fmla="*/ 395287 w 476250"/>
                <a:gd name="connsiteY25" fmla="*/ 33338 h 719138"/>
                <a:gd name="connsiteX26" fmla="*/ 397668 w 476250"/>
                <a:gd name="connsiteY26" fmla="*/ 130969 h 719138"/>
                <a:gd name="connsiteX27" fmla="*/ 395287 w 476250"/>
                <a:gd name="connsiteY27" fmla="*/ 347663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6250" h="719138">
                  <a:moveTo>
                    <a:pt x="395287" y="347663"/>
                  </a:moveTo>
                  <a:lnTo>
                    <a:pt x="395287" y="438150"/>
                  </a:lnTo>
                  <a:lnTo>
                    <a:pt x="395287" y="526257"/>
                  </a:lnTo>
                  <a:lnTo>
                    <a:pt x="400050" y="573882"/>
                  </a:lnTo>
                  <a:lnTo>
                    <a:pt x="407193" y="611982"/>
                  </a:lnTo>
                  <a:lnTo>
                    <a:pt x="416718" y="638175"/>
                  </a:lnTo>
                  <a:lnTo>
                    <a:pt x="423862" y="654844"/>
                  </a:lnTo>
                  <a:lnTo>
                    <a:pt x="445293" y="683419"/>
                  </a:lnTo>
                  <a:lnTo>
                    <a:pt x="476250" y="719138"/>
                  </a:lnTo>
                  <a:lnTo>
                    <a:pt x="0" y="700088"/>
                  </a:lnTo>
                  <a:lnTo>
                    <a:pt x="61912" y="676275"/>
                  </a:lnTo>
                  <a:lnTo>
                    <a:pt x="76200" y="669132"/>
                  </a:lnTo>
                  <a:lnTo>
                    <a:pt x="109537" y="647700"/>
                  </a:lnTo>
                  <a:lnTo>
                    <a:pt x="138112" y="623888"/>
                  </a:lnTo>
                  <a:lnTo>
                    <a:pt x="169068" y="592932"/>
                  </a:lnTo>
                  <a:lnTo>
                    <a:pt x="188118" y="566738"/>
                  </a:lnTo>
                  <a:lnTo>
                    <a:pt x="204787" y="531019"/>
                  </a:lnTo>
                  <a:lnTo>
                    <a:pt x="230981" y="442913"/>
                  </a:lnTo>
                  <a:lnTo>
                    <a:pt x="283368" y="261938"/>
                  </a:lnTo>
                  <a:lnTo>
                    <a:pt x="340518" y="64294"/>
                  </a:lnTo>
                  <a:lnTo>
                    <a:pt x="352425" y="21432"/>
                  </a:lnTo>
                  <a:lnTo>
                    <a:pt x="361950" y="7144"/>
                  </a:lnTo>
                  <a:lnTo>
                    <a:pt x="371475" y="0"/>
                  </a:lnTo>
                  <a:lnTo>
                    <a:pt x="383381" y="4763"/>
                  </a:lnTo>
                  <a:lnTo>
                    <a:pt x="390525" y="16669"/>
                  </a:lnTo>
                  <a:lnTo>
                    <a:pt x="395287" y="33338"/>
                  </a:lnTo>
                  <a:cubicBezTo>
                    <a:pt x="396081" y="65882"/>
                    <a:pt x="396874" y="98425"/>
                    <a:pt x="397668" y="130969"/>
                  </a:cubicBezTo>
                  <a:cubicBezTo>
                    <a:pt x="396874" y="196057"/>
                    <a:pt x="396081" y="261144"/>
                    <a:pt x="395287" y="3476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35753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" grpId="0" animBg="1"/>
      <p:bldP spid="12" grpId="0" animBg="1"/>
      <p:bldP spid="13" grpId="0" animBg="1"/>
      <p:bldP spid="14" grpId="0" animBg="1"/>
      <p:bldP spid="15" grpId="0" animBg="1"/>
      <p:bldP spid="18" grpId="0" animBg="1"/>
      <p:bldP spid="16" grpId="0" animBg="1"/>
      <p:bldP spid="17" grpId="0" animBg="1"/>
      <p:bldP spid="20" grpId="0" animBg="1"/>
      <p:bldP spid="22" grpId="0" animBg="1"/>
      <p:bldP spid="23" grpId="0" animBg="1"/>
      <p:bldP spid="24" grpId="0" animBg="1"/>
      <p:bldP spid="2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82FD9B6-648D-4CB4-BB3A-89C28EA6F88A}"/>
              </a:ext>
            </a:extLst>
          </p:cNvPr>
          <p:cNvGrpSpPr/>
          <p:nvPr/>
        </p:nvGrpSpPr>
        <p:grpSpPr>
          <a:xfrm>
            <a:off x="4103689" y="1304926"/>
            <a:ext cx="4286249" cy="4779963"/>
            <a:chOff x="4103689" y="1304926"/>
            <a:chExt cx="4286249" cy="4779963"/>
          </a:xfrm>
          <a:solidFill>
            <a:schemeClr val="tx1"/>
          </a:solidFill>
        </p:grpSpPr>
        <p:sp>
          <p:nvSpPr>
            <p:cNvPr id="3" name="フリーフォーム 10">
              <a:extLst>
                <a:ext uri="{FF2B5EF4-FFF2-40B4-BE49-F238E27FC236}">
                  <a16:creationId xmlns:a16="http://schemas.microsoft.com/office/drawing/2014/main" id="{4D2E0B61-AA3D-4909-8BA9-383BA12244F7}"/>
                </a:ext>
              </a:extLst>
            </p:cNvPr>
            <p:cNvSpPr/>
            <p:nvPr/>
          </p:nvSpPr>
          <p:spPr>
            <a:xfrm>
              <a:off x="4103689" y="1304926"/>
              <a:ext cx="1049337" cy="1420813"/>
            </a:xfrm>
            <a:custGeom>
              <a:avLst/>
              <a:gdLst>
                <a:gd name="connsiteX0" fmla="*/ 550069 w 1050131"/>
                <a:gd name="connsiteY0" fmla="*/ 912019 h 1421606"/>
                <a:gd name="connsiteX1" fmla="*/ 390525 w 1050131"/>
                <a:gd name="connsiteY1" fmla="*/ 1112044 h 1421606"/>
                <a:gd name="connsiteX2" fmla="*/ 228600 w 1050131"/>
                <a:gd name="connsiteY2" fmla="*/ 1312069 h 1421606"/>
                <a:gd name="connsiteX3" fmla="*/ 128587 w 1050131"/>
                <a:gd name="connsiteY3" fmla="*/ 1421606 h 1421606"/>
                <a:gd name="connsiteX4" fmla="*/ 2381 w 1050131"/>
                <a:gd name="connsiteY4" fmla="*/ 1397794 h 1421606"/>
                <a:gd name="connsiteX5" fmla="*/ 0 w 1050131"/>
                <a:gd name="connsiteY5" fmla="*/ 1378744 h 1421606"/>
                <a:gd name="connsiteX6" fmla="*/ 2381 w 1050131"/>
                <a:gd name="connsiteY6" fmla="*/ 1366838 h 1421606"/>
                <a:gd name="connsiteX7" fmla="*/ 21431 w 1050131"/>
                <a:gd name="connsiteY7" fmla="*/ 1345406 h 1421606"/>
                <a:gd name="connsiteX8" fmla="*/ 61912 w 1050131"/>
                <a:gd name="connsiteY8" fmla="*/ 1307306 h 1421606"/>
                <a:gd name="connsiteX9" fmla="*/ 121444 w 1050131"/>
                <a:gd name="connsiteY9" fmla="*/ 1235869 h 1421606"/>
                <a:gd name="connsiteX10" fmla="*/ 166687 w 1050131"/>
                <a:gd name="connsiteY10" fmla="*/ 1181100 h 1421606"/>
                <a:gd name="connsiteX11" fmla="*/ 221456 w 1050131"/>
                <a:gd name="connsiteY11" fmla="*/ 1107281 h 1421606"/>
                <a:gd name="connsiteX12" fmla="*/ 278606 w 1050131"/>
                <a:gd name="connsiteY12" fmla="*/ 1026319 h 1421606"/>
                <a:gd name="connsiteX13" fmla="*/ 345281 w 1050131"/>
                <a:gd name="connsiteY13" fmla="*/ 928688 h 1421606"/>
                <a:gd name="connsiteX14" fmla="*/ 419100 w 1050131"/>
                <a:gd name="connsiteY14" fmla="*/ 814388 h 1421606"/>
                <a:gd name="connsiteX15" fmla="*/ 471487 w 1050131"/>
                <a:gd name="connsiteY15" fmla="*/ 721519 h 1421606"/>
                <a:gd name="connsiteX16" fmla="*/ 533400 w 1050131"/>
                <a:gd name="connsiteY16" fmla="*/ 611981 h 1421606"/>
                <a:gd name="connsiteX17" fmla="*/ 614362 w 1050131"/>
                <a:gd name="connsiteY17" fmla="*/ 450056 h 1421606"/>
                <a:gd name="connsiteX18" fmla="*/ 647700 w 1050131"/>
                <a:gd name="connsiteY18" fmla="*/ 366713 h 1421606"/>
                <a:gd name="connsiteX19" fmla="*/ 661987 w 1050131"/>
                <a:gd name="connsiteY19" fmla="*/ 319088 h 1421606"/>
                <a:gd name="connsiteX20" fmla="*/ 669131 w 1050131"/>
                <a:gd name="connsiteY20" fmla="*/ 278606 h 1421606"/>
                <a:gd name="connsiteX21" fmla="*/ 669131 w 1050131"/>
                <a:gd name="connsiteY21" fmla="*/ 254794 h 1421606"/>
                <a:gd name="connsiteX22" fmla="*/ 664369 w 1050131"/>
                <a:gd name="connsiteY22" fmla="*/ 219075 h 1421606"/>
                <a:gd name="connsiteX23" fmla="*/ 652462 w 1050131"/>
                <a:gd name="connsiteY23" fmla="*/ 178594 h 1421606"/>
                <a:gd name="connsiteX24" fmla="*/ 638175 w 1050131"/>
                <a:gd name="connsiteY24" fmla="*/ 142875 h 1421606"/>
                <a:gd name="connsiteX25" fmla="*/ 621506 w 1050131"/>
                <a:gd name="connsiteY25" fmla="*/ 114300 h 1421606"/>
                <a:gd name="connsiteX26" fmla="*/ 597694 w 1050131"/>
                <a:gd name="connsiteY26" fmla="*/ 88106 h 1421606"/>
                <a:gd name="connsiteX27" fmla="*/ 566737 w 1050131"/>
                <a:gd name="connsiteY27" fmla="*/ 57150 h 1421606"/>
                <a:gd name="connsiteX28" fmla="*/ 550069 w 1050131"/>
                <a:gd name="connsiteY28" fmla="*/ 40481 h 1421606"/>
                <a:gd name="connsiteX29" fmla="*/ 545306 w 1050131"/>
                <a:gd name="connsiteY29" fmla="*/ 23813 h 1421606"/>
                <a:gd name="connsiteX30" fmla="*/ 545306 w 1050131"/>
                <a:gd name="connsiteY30" fmla="*/ 9525 h 1421606"/>
                <a:gd name="connsiteX31" fmla="*/ 557212 w 1050131"/>
                <a:gd name="connsiteY31" fmla="*/ 0 h 1421606"/>
                <a:gd name="connsiteX32" fmla="*/ 590550 w 1050131"/>
                <a:gd name="connsiteY32" fmla="*/ 2381 h 1421606"/>
                <a:gd name="connsiteX33" fmla="*/ 628650 w 1050131"/>
                <a:gd name="connsiteY33" fmla="*/ 7144 h 1421606"/>
                <a:gd name="connsiteX34" fmla="*/ 690562 w 1050131"/>
                <a:gd name="connsiteY34" fmla="*/ 21431 h 1421606"/>
                <a:gd name="connsiteX35" fmla="*/ 757237 w 1050131"/>
                <a:gd name="connsiteY35" fmla="*/ 38100 h 1421606"/>
                <a:gd name="connsiteX36" fmla="*/ 819150 w 1050131"/>
                <a:gd name="connsiteY36" fmla="*/ 64294 h 1421606"/>
                <a:gd name="connsiteX37" fmla="*/ 873919 w 1050131"/>
                <a:gd name="connsiteY37" fmla="*/ 90488 h 1421606"/>
                <a:gd name="connsiteX38" fmla="*/ 909637 w 1050131"/>
                <a:gd name="connsiteY38" fmla="*/ 111919 h 1421606"/>
                <a:gd name="connsiteX39" fmla="*/ 945356 w 1050131"/>
                <a:gd name="connsiteY39" fmla="*/ 138113 h 1421606"/>
                <a:gd name="connsiteX40" fmla="*/ 981075 w 1050131"/>
                <a:gd name="connsiteY40" fmla="*/ 171450 h 1421606"/>
                <a:gd name="connsiteX41" fmla="*/ 1004887 w 1050131"/>
                <a:gd name="connsiteY41" fmla="*/ 197644 h 1421606"/>
                <a:gd name="connsiteX42" fmla="*/ 1023937 w 1050131"/>
                <a:gd name="connsiteY42" fmla="*/ 228600 h 1421606"/>
                <a:gd name="connsiteX43" fmla="*/ 1040606 w 1050131"/>
                <a:gd name="connsiteY43" fmla="*/ 266700 h 1421606"/>
                <a:gd name="connsiteX44" fmla="*/ 1047750 w 1050131"/>
                <a:gd name="connsiteY44" fmla="*/ 295275 h 1421606"/>
                <a:gd name="connsiteX45" fmla="*/ 1050131 w 1050131"/>
                <a:gd name="connsiteY45" fmla="*/ 323850 h 1421606"/>
                <a:gd name="connsiteX46" fmla="*/ 1042987 w 1050131"/>
                <a:gd name="connsiteY46" fmla="*/ 342900 h 1421606"/>
                <a:gd name="connsiteX47" fmla="*/ 1012031 w 1050131"/>
                <a:gd name="connsiteY47" fmla="*/ 371475 h 1421606"/>
                <a:gd name="connsiteX48" fmla="*/ 945356 w 1050131"/>
                <a:gd name="connsiteY48" fmla="*/ 428625 h 1421606"/>
                <a:gd name="connsiteX49" fmla="*/ 895350 w 1050131"/>
                <a:gd name="connsiteY49" fmla="*/ 469106 h 1421606"/>
                <a:gd name="connsiteX50" fmla="*/ 852487 w 1050131"/>
                <a:gd name="connsiteY50" fmla="*/ 526256 h 1421606"/>
                <a:gd name="connsiteX51" fmla="*/ 709612 w 1050131"/>
                <a:gd name="connsiteY51" fmla="*/ 709613 h 1421606"/>
                <a:gd name="connsiteX52" fmla="*/ 550069 w 1050131"/>
                <a:gd name="connsiteY52" fmla="*/ 912019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50131" h="1421606">
                  <a:moveTo>
                    <a:pt x="550069" y="912019"/>
                  </a:moveTo>
                  <a:lnTo>
                    <a:pt x="390525" y="1112044"/>
                  </a:lnTo>
                  <a:lnTo>
                    <a:pt x="228600" y="1312069"/>
                  </a:lnTo>
                  <a:lnTo>
                    <a:pt x="128587" y="1421606"/>
                  </a:lnTo>
                  <a:lnTo>
                    <a:pt x="2381" y="1397794"/>
                  </a:lnTo>
                  <a:lnTo>
                    <a:pt x="0" y="1378744"/>
                  </a:lnTo>
                  <a:lnTo>
                    <a:pt x="2381" y="1366838"/>
                  </a:lnTo>
                  <a:lnTo>
                    <a:pt x="21431" y="1345406"/>
                  </a:lnTo>
                  <a:lnTo>
                    <a:pt x="61912" y="1307306"/>
                  </a:lnTo>
                  <a:lnTo>
                    <a:pt x="121444" y="1235869"/>
                  </a:lnTo>
                  <a:lnTo>
                    <a:pt x="166687" y="1181100"/>
                  </a:lnTo>
                  <a:lnTo>
                    <a:pt x="221456" y="1107281"/>
                  </a:lnTo>
                  <a:lnTo>
                    <a:pt x="278606" y="1026319"/>
                  </a:lnTo>
                  <a:lnTo>
                    <a:pt x="345281" y="928688"/>
                  </a:lnTo>
                  <a:lnTo>
                    <a:pt x="419100" y="814388"/>
                  </a:lnTo>
                  <a:lnTo>
                    <a:pt x="471487" y="721519"/>
                  </a:lnTo>
                  <a:lnTo>
                    <a:pt x="533400" y="611981"/>
                  </a:lnTo>
                  <a:lnTo>
                    <a:pt x="614362" y="450056"/>
                  </a:lnTo>
                  <a:lnTo>
                    <a:pt x="647700" y="366713"/>
                  </a:lnTo>
                  <a:lnTo>
                    <a:pt x="661987" y="319088"/>
                  </a:lnTo>
                  <a:lnTo>
                    <a:pt x="669131" y="278606"/>
                  </a:lnTo>
                  <a:lnTo>
                    <a:pt x="669131" y="254794"/>
                  </a:lnTo>
                  <a:lnTo>
                    <a:pt x="664369" y="219075"/>
                  </a:lnTo>
                  <a:lnTo>
                    <a:pt x="652462" y="178594"/>
                  </a:lnTo>
                  <a:lnTo>
                    <a:pt x="638175" y="142875"/>
                  </a:lnTo>
                  <a:lnTo>
                    <a:pt x="621506" y="114300"/>
                  </a:lnTo>
                  <a:lnTo>
                    <a:pt x="597694" y="88106"/>
                  </a:lnTo>
                  <a:lnTo>
                    <a:pt x="566737" y="57150"/>
                  </a:lnTo>
                  <a:lnTo>
                    <a:pt x="550069" y="40481"/>
                  </a:lnTo>
                  <a:lnTo>
                    <a:pt x="545306" y="23813"/>
                  </a:lnTo>
                  <a:lnTo>
                    <a:pt x="545306" y="9525"/>
                  </a:lnTo>
                  <a:lnTo>
                    <a:pt x="557212" y="0"/>
                  </a:lnTo>
                  <a:lnTo>
                    <a:pt x="590550" y="2381"/>
                  </a:lnTo>
                  <a:lnTo>
                    <a:pt x="628650" y="7144"/>
                  </a:lnTo>
                  <a:lnTo>
                    <a:pt x="690562" y="21431"/>
                  </a:lnTo>
                  <a:lnTo>
                    <a:pt x="757237" y="38100"/>
                  </a:lnTo>
                  <a:lnTo>
                    <a:pt x="819150" y="64294"/>
                  </a:lnTo>
                  <a:lnTo>
                    <a:pt x="873919" y="90488"/>
                  </a:lnTo>
                  <a:lnTo>
                    <a:pt x="909637" y="111919"/>
                  </a:lnTo>
                  <a:lnTo>
                    <a:pt x="945356" y="138113"/>
                  </a:lnTo>
                  <a:lnTo>
                    <a:pt x="981075" y="171450"/>
                  </a:lnTo>
                  <a:lnTo>
                    <a:pt x="1004887" y="197644"/>
                  </a:lnTo>
                  <a:lnTo>
                    <a:pt x="1023937" y="228600"/>
                  </a:lnTo>
                  <a:lnTo>
                    <a:pt x="1040606" y="266700"/>
                  </a:lnTo>
                  <a:lnTo>
                    <a:pt x="1047750" y="295275"/>
                  </a:lnTo>
                  <a:lnTo>
                    <a:pt x="1050131" y="323850"/>
                  </a:lnTo>
                  <a:lnTo>
                    <a:pt x="1042987" y="342900"/>
                  </a:lnTo>
                  <a:lnTo>
                    <a:pt x="1012031" y="371475"/>
                  </a:lnTo>
                  <a:lnTo>
                    <a:pt x="945356" y="428625"/>
                  </a:lnTo>
                  <a:lnTo>
                    <a:pt x="895350" y="469106"/>
                  </a:lnTo>
                  <a:lnTo>
                    <a:pt x="852487" y="526256"/>
                  </a:lnTo>
                  <a:lnTo>
                    <a:pt x="709612" y="709613"/>
                  </a:lnTo>
                  <a:lnTo>
                    <a:pt x="550069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DB31DC05-5258-475C-A132-DF192EA1866A}"/>
                </a:ext>
              </a:extLst>
            </p:cNvPr>
            <p:cNvSpPr/>
            <p:nvPr/>
          </p:nvSpPr>
          <p:spPr>
            <a:xfrm>
              <a:off x="6675438" y="1887539"/>
              <a:ext cx="1344612" cy="803275"/>
            </a:xfrm>
            <a:custGeom>
              <a:avLst/>
              <a:gdLst>
                <a:gd name="connsiteX0" fmla="*/ 497681 w 1345406"/>
                <a:gd name="connsiteY0" fmla="*/ 516732 h 802482"/>
                <a:gd name="connsiteX1" fmla="*/ 600075 w 1345406"/>
                <a:gd name="connsiteY1" fmla="*/ 461963 h 802482"/>
                <a:gd name="connsiteX2" fmla="*/ 681037 w 1345406"/>
                <a:gd name="connsiteY2" fmla="*/ 414338 h 802482"/>
                <a:gd name="connsiteX3" fmla="*/ 785812 w 1345406"/>
                <a:gd name="connsiteY3" fmla="*/ 350044 h 802482"/>
                <a:gd name="connsiteX4" fmla="*/ 900112 w 1345406"/>
                <a:gd name="connsiteY4" fmla="*/ 269082 h 802482"/>
                <a:gd name="connsiteX5" fmla="*/ 950119 w 1345406"/>
                <a:gd name="connsiteY5" fmla="*/ 230982 h 802482"/>
                <a:gd name="connsiteX6" fmla="*/ 954881 w 1345406"/>
                <a:gd name="connsiteY6" fmla="*/ 221457 h 802482"/>
                <a:gd name="connsiteX7" fmla="*/ 957262 w 1345406"/>
                <a:gd name="connsiteY7" fmla="*/ 192882 h 802482"/>
                <a:gd name="connsiteX8" fmla="*/ 957262 w 1345406"/>
                <a:gd name="connsiteY8" fmla="*/ 169069 h 802482"/>
                <a:gd name="connsiteX9" fmla="*/ 952500 w 1345406"/>
                <a:gd name="connsiteY9" fmla="*/ 142875 h 802482"/>
                <a:gd name="connsiteX10" fmla="*/ 938212 w 1345406"/>
                <a:gd name="connsiteY10" fmla="*/ 114300 h 802482"/>
                <a:gd name="connsiteX11" fmla="*/ 916781 w 1345406"/>
                <a:gd name="connsiteY11" fmla="*/ 80963 h 802482"/>
                <a:gd name="connsiteX12" fmla="*/ 897731 w 1345406"/>
                <a:gd name="connsiteY12" fmla="*/ 57150 h 802482"/>
                <a:gd name="connsiteX13" fmla="*/ 881062 w 1345406"/>
                <a:gd name="connsiteY13" fmla="*/ 38100 h 802482"/>
                <a:gd name="connsiteX14" fmla="*/ 873919 w 1345406"/>
                <a:gd name="connsiteY14" fmla="*/ 23813 h 802482"/>
                <a:gd name="connsiteX15" fmla="*/ 876300 w 1345406"/>
                <a:gd name="connsiteY15" fmla="*/ 11907 h 802482"/>
                <a:gd name="connsiteX16" fmla="*/ 902494 w 1345406"/>
                <a:gd name="connsiteY16" fmla="*/ 2382 h 802482"/>
                <a:gd name="connsiteX17" fmla="*/ 952500 w 1345406"/>
                <a:gd name="connsiteY17" fmla="*/ 0 h 802482"/>
                <a:gd name="connsiteX18" fmla="*/ 1031081 w 1345406"/>
                <a:gd name="connsiteY18" fmla="*/ 11907 h 802482"/>
                <a:gd name="connsiteX19" fmla="*/ 1078706 w 1345406"/>
                <a:gd name="connsiteY19" fmla="*/ 26194 h 802482"/>
                <a:gd name="connsiteX20" fmla="*/ 1112044 w 1345406"/>
                <a:gd name="connsiteY20" fmla="*/ 40482 h 802482"/>
                <a:gd name="connsiteX21" fmla="*/ 1143000 w 1345406"/>
                <a:gd name="connsiteY21" fmla="*/ 59532 h 802482"/>
                <a:gd name="connsiteX22" fmla="*/ 1173956 w 1345406"/>
                <a:gd name="connsiteY22" fmla="*/ 80963 h 802482"/>
                <a:gd name="connsiteX23" fmla="*/ 1197769 w 1345406"/>
                <a:gd name="connsiteY23" fmla="*/ 102394 h 802482"/>
                <a:gd name="connsiteX24" fmla="*/ 1216819 w 1345406"/>
                <a:gd name="connsiteY24" fmla="*/ 121444 h 802482"/>
                <a:gd name="connsiteX25" fmla="*/ 1254919 w 1345406"/>
                <a:gd name="connsiteY25" fmla="*/ 169069 h 802482"/>
                <a:gd name="connsiteX26" fmla="*/ 1276350 w 1345406"/>
                <a:gd name="connsiteY26" fmla="*/ 200025 h 802482"/>
                <a:gd name="connsiteX27" fmla="*/ 1307306 w 1345406"/>
                <a:gd name="connsiteY27" fmla="*/ 250032 h 802482"/>
                <a:gd name="connsiteX28" fmla="*/ 1335881 w 1345406"/>
                <a:gd name="connsiteY28" fmla="*/ 311944 h 802482"/>
                <a:gd name="connsiteX29" fmla="*/ 1343025 w 1345406"/>
                <a:gd name="connsiteY29" fmla="*/ 333375 h 802482"/>
                <a:gd name="connsiteX30" fmla="*/ 1345406 w 1345406"/>
                <a:gd name="connsiteY30" fmla="*/ 347663 h 802482"/>
                <a:gd name="connsiteX31" fmla="*/ 1340644 w 1345406"/>
                <a:gd name="connsiteY31" fmla="*/ 366713 h 802482"/>
                <a:gd name="connsiteX32" fmla="*/ 1333500 w 1345406"/>
                <a:gd name="connsiteY32" fmla="*/ 381000 h 802482"/>
                <a:gd name="connsiteX33" fmla="*/ 1307306 w 1345406"/>
                <a:gd name="connsiteY33" fmla="*/ 395288 h 802482"/>
                <a:gd name="connsiteX34" fmla="*/ 1266825 w 1345406"/>
                <a:gd name="connsiteY34" fmla="*/ 402432 h 802482"/>
                <a:gd name="connsiteX35" fmla="*/ 1228725 w 1345406"/>
                <a:gd name="connsiteY35" fmla="*/ 402432 h 802482"/>
                <a:gd name="connsiteX36" fmla="*/ 1162050 w 1345406"/>
                <a:gd name="connsiteY36" fmla="*/ 428625 h 802482"/>
                <a:gd name="connsiteX37" fmla="*/ 964406 w 1345406"/>
                <a:gd name="connsiteY37" fmla="*/ 507207 h 802482"/>
                <a:gd name="connsiteX38" fmla="*/ 735806 w 1345406"/>
                <a:gd name="connsiteY38" fmla="*/ 597694 h 802482"/>
                <a:gd name="connsiteX39" fmla="*/ 647700 w 1345406"/>
                <a:gd name="connsiteY39" fmla="*/ 631032 h 802482"/>
                <a:gd name="connsiteX40" fmla="*/ 545306 w 1345406"/>
                <a:gd name="connsiteY40" fmla="*/ 666750 h 802482"/>
                <a:gd name="connsiteX41" fmla="*/ 423862 w 1345406"/>
                <a:gd name="connsiteY41" fmla="*/ 704850 h 802482"/>
                <a:gd name="connsiteX42" fmla="*/ 271462 w 1345406"/>
                <a:gd name="connsiteY42" fmla="*/ 740569 h 802482"/>
                <a:gd name="connsiteX43" fmla="*/ 128587 w 1345406"/>
                <a:gd name="connsiteY43" fmla="*/ 773907 h 802482"/>
                <a:gd name="connsiteX44" fmla="*/ 0 w 1345406"/>
                <a:gd name="connsiteY44" fmla="*/ 802482 h 802482"/>
                <a:gd name="connsiteX45" fmla="*/ 2381 w 1345406"/>
                <a:gd name="connsiteY45" fmla="*/ 731044 h 802482"/>
                <a:gd name="connsiteX46" fmla="*/ 195262 w 1345406"/>
                <a:gd name="connsiteY46" fmla="*/ 654844 h 802482"/>
                <a:gd name="connsiteX47" fmla="*/ 352425 w 1345406"/>
                <a:gd name="connsiteY47" fmla="*/ 585788 h 802482"/>
                <a:gd name="connsiteX48" fmla="*/ 497681 w 1345406"/>
                <a:gd name="connsiteY48" fmla="*/ 516732 h 802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45406" h="802482">
                  <a:moveTo>
                    <a:pt x="497681" y="516732"/>
                  </a:moveTo>
                  <a:lnTo>
                    <a:pt x="600075" y="461963"/>
                  </a:lnTo>
                  <a:lnTo>
                    <a:pt x="681037" y="414338"/>
                  </a:lnTo>
                  <a:lnTo>
                    <a:pt x="785812" y="350044"/>
                  </a:lnTo>
                  <a:lnTo>
                    <a:pt x="900112" y="269082"/>
                  </a:lnTo>
                  <a:lnTo>
                    <a:pt x="950119" y="230982"/>
                  </a:lnTo>
                  <a:lnTo>
                    <a:pt x="954881" y="221457"/>
                  </a:lnTo>
                  <a:lnTo>
                    <a:pt x="957262" y="192882"/>
                  </a:lnTo>
                  <a:lnTo>
                    <a:pt x="957262" y="169069"/>
                  </a:lnTo>
                  <a:lnTo>
                    <a:pt x="952500" y="142875"/>
                  </a:lnTo>
                  <a:lnTo>
                    <a:pt x="938212" y="114300"/>
                  </a:lnTo>
                  <a:lnTo>
                    <a:pt x="916781" y="80963"/>
                  </a:lnTo>
                  <a:lnTo>
                    <a:pt x="897731" y="57150"/>
                  </a:lnTo>
                  <a:lnTo>
                    <a:pt x="881062" y="38100"/>
                  </a:lnTo>
                  <a:lnTo>
                    <a:pt x="873919" y="23813"/>
                  </a:lnTo>
                  <a:lnTo>
                    <a:pt x="876300" y="11907"/>
                  </a:lnTo>
                  <a:lnTo>
                    <a:pt x="902494" y="2382"/>
                  </a:lnTo>
                  <a:lnTo>
                    <a:pt x="952500" y="0"/>
                  </a:lnTo>
                  <a:lnTo>
                    <a:pt x="1031081" y="11907"/>
                  </a:lnTo>
                  <a:lnTo>
                    <a:pt x="1078706" y="26194"/>
                  </a:lnTo>
                  <a:lnTo>
                    <a:pt x="1112044" y="40482"/>
                  </a:lnTo>
                  <a:lnTo>
                    <a:pt x="1143000" y="59532"/>
                  </a:lnTo>
                  <a:lnTo>
                    <a:pt x="1173956" y="80963"/>
                  </a:lnTo>
                  <a:lnTo>
                    <a:pt x="1197769" y="102394"/>
                  </a:lnTo>
                  <a:lnTo>
                    <a:pt x="1216819" y="121444"/>
                  </a:lnTo>
                  <a:lnTo>
                    <a:pt x="1254919" y="169069"/>
                  </a:lnTo>
                  <a:lnTo>
                    <a:pt x="1276350" y="200025"/>
                  </a:lnTo>
                  <a:lnTo>
                    <a:pt x="1307306" y="250032"/>
                  </a:lnTo>
                  <a:lnTo>
                    <a:pt x="1335881" y="311944"/>
                  </a:lnTo>
                  <a:lnTo>
                    <a:pt x="1343025" y="333375"/>
                  </a:lnTo>
                  <a:lnTo>
                    <a:pt x="1345406" y="347663"/>
                  </a:lnTo>
                  <a:lnTo>
                    <a:pt x="1340644" y="366713"/>
                  </a:lnTo>
                  <a:lnTo>
                    <a:pt x="1333500" y="381000"/>
                  </a:lnTo>
                  <a:lnTo>
                    <a:pt x="1307306" y="395288"/>
                  </a:lnTo>
                  <a:lnTo>
                    <a:pt x="1266825" y="402432"/>
                  </a:lnTo>
                  <a:lnTo>
                    <a:pt x="1228725" y="402432"/>
                  </a:lnTo>
                  <a:lnTo>
                    <a:pt x="1162050" y="428625"/>
                  </a:lnTo>
                  <a:lnTo>
                    <a:pt x="964406" y="507207"/>
                  </a:lnTo>
                  <a:lnTo>
                    <a:pt x="735806" y="597694"/>
                  </a:lnTo>
                  <a:lnTo>
                    <a:pt x="647700" y="631032"/>
                  </a:lnTo>
                  <a:lnTo>
                    <a:pt x="545306" y="666750"/>
                  </a:lnTo>
                  <a:lnTo>
                    <a:pt x="423862" y="704850"/>
                  </a:lnTo>
                  <a:lnTo>
                    <a:pt x="271462" y="740569"/>
                  </a:lnTo>
                  <a:lnTo>
                    <a:pt x="128587" y="773907"/>
                  </a:lnTo>
                  <a:lnTo>
                    <a:pt x="0" y="802482"/>
                  </a:lnTo>
                  <a:cubicBezTo>
                    <a:pt x="794" y="778669"/>
                    <a:pt x="1587" y="754857"/>
                    <a:pt x="2381" y="731044"/>
                  </a:cubicBezTo>
                  <a:lnTo>
                    <a:pt x="195262" y="654844"/>
                  </a:lnTo>
                  <a:lnTo>
                    <a:pt x="352425" y="585788"/>
                  </a:lnTo>
                  <a:lnTo>
                    <a:pt x="497681" y="5167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F5A791AE-1CEF-4F4D-827C-8945AD5FBD89}"/>
                </a:ext>
              </a:extLst>
            </p:cNvPr>
            <p:cNvSpPr/>
            <p:nvPr/>
          </p:nvSpPr>
          <p:spPr>
            <a:xfrm>
              <a:off x="4105275" y="2319338"/>
              <a:ext cx="1716088" cy="622300"/>
            </a:xfrm>
            <a:custGeom>
              <a:avLst/>
              <a:gdLst>
                <a:gd name="connsiteX0" fmla="*/ 588169 w 1716881"/>
                <a:gd name="connsiteY0" fmla="*/ 266700 h 621506"/>
                <a:gd name="connsiteX1" fmla="*/ 511969 w 1716881"/>
                <a:gd name="connsiteY1" fmla="*/ 280987 h 621506"/>
                <a:gd name="connsiteX2" fmla="*/ 421481 w 1716881"/>
                <a:gd name="connsiteY2" fmla="*/ 297656 h 621506"/>
                <a:gd name="connsiteX3" fmla="*/ 311944 w 1716881"/>
                <a:gd name="connsiteY3" fmla="*/ 314325 h 621506"/>
                <a:gd name="connsiteX4" fmla="*/ 238125 w 1716881"/>
                <a:gd name="connsiteY4" fmla="*/ 326231 h 621506"/>
                <a:gd name="connsiteX5" fmla="*/ 169069 w 1716881"/>
                <a:gd name="connsiteY5" fmla="*/ 333375 h 621506"/>
                <a:gd name="connsiteX6" fmla="*/ 30956 w 1716881"/>
                <a:gd name="connsiteY6" fmla="*/ 321468 h 621506"/>
                <a:gd name="connsiteX7" fmla="*/ 2381 w 1716881"/>
                <a:gd name="connsiteY7" fmla="*/ 354806 h 621506"/>
                <a:gd name="connsiteX8" fmla="*/ 0 w 1716881"/>
                <a:gd name="connsiteY8" fmla="*/ 366712 h 621506"/>
                <a:gd name="connsiteX9" fmla="*/ 0 w 1716881"/>
                <a:gd name="connsiteY9" fmla="*/ 383381 h 621506"/>
                <a:gd name="connsiteX10" fmla="*/ 4763 w 1716881"/>
                <a:gd name="connsiteY10" fmla="*/ 414337 h 621506"/>
                <a:gd name="connsiteX11" fmla="*/ 19050 w 1716881"/>
                <a:gd name="connsiteY11" fmla="*/ 461962 h 621506"/>
                <a:gd name="connsiteX12" fmla="*/ 35719 w 1716881"/>
                <a:gd name="connsiteY12" fmla="*/ 500062 h 621506"/>
                <a:gd name="connsiteX13" fmla="*/ 61913 w 1716881"/>
                <a:gd name="connsiteY13" fmla="*/ 547687 h 621506"/>
                <a:gd name="connsiteX14" fmla="*/ 80963 w 1716881"/>
                <a:gd name="connsiteY14" fmla="*/ 564356 h 621506"/>
                <a:gd name="connsiteX15" fmla="*/ 100013 w 1716881"/>
                <a:gd name="connsiteY15" fmla="*/ 573881 h 621506"/>
                <a:gd name="connsiteX16" fmla="*/ 145256 w 1716881"/>
                <a:gd name="connsiteY16" fmla="*/ 595312 h 621506"/>
                <a:gd name="connsiteX17" fmla="*/ 185738 w 1716881"/>
                <a:gd name="connsiteY17" fmla="*/ 609600 h 621506"/>
                <a:gd name="connsiteX18" fmla="*/ 209550 w 1716881"/>
                <a:gd name="connsiteY18" fmla="*/ 616743 h 621506"/>
                <a:gd name="connsiteX19" fmla="*/ 240506 w 1716881"/>
                <a:gd name="connsiteY19" fmla="*/ 621506 h 621506"/>
                <a:gd name="connsiteX20" fmla="*/ 269081 w 1716881"/>
                <a:gd name="connsiteY20" fmla="*/ 614362 h 621506"/>
                <a:gd name="connsiteX21" fmla="*/ 309563 w 1716881"/>
                <a:gd name="connsiteY21" fmla="*/ 595312 h 621506"/>
                <a:gd name="connsiteX22" fmla="*/ 357188 w 1716881"/>
                <a:gd name="connsiteY22" fmla="*/ 561975 h 621506"/>
                <a:gd name="connsiteX23" fmla="*/ 400050 w 1716881"/>
                <a:gd name="connsiteY23" fmla="*/ 531018 h 621506"/>
                <a:gd name="connsiteX24" fmla="*/ 554831 w 1716881"/>
                <a:gd name="connsiteY24" fmla="*/ 478631 h 621506"/>
                <a:gd name="connsiteX25" fmla="*/ 845344 w 1716881"/>
                <a:gd name="connsiteY25" fmla="*/ 381000 h 621506"/>
                <a:gd name="connsiteX26" fmla="*/ 1197769 w 1716881"/>
                <a:gd name="connsiteY26" fmla="*/ 264318 h 621506"/>
                <a:gd name="connsiteX27" fmla="*/ 1490663 w 1716881"/>
                <a:gd name="connsiteY27" fmla="*/ 166687 h 621506"/>
                <a:gd name="connsiteX28" fmla="*/ 1716881 w 1716881"/>
                <a:gd name="connsiteY28" fmla="*/ 92868 h 621506"/>
                <a:gd name="connsiteX29" fmla="*/ 1669256 w 1716881"/>
                <a:gd name="connsiteY29" fmla="*/ 0 h 621506"/>
                <a:gd name="connsiteX30" fmla="*/ 1516856 w 1716881"/>
                <a:gd name="connsiteY30" fmla="*/ 42862 h 621506"/>
                <a:gd name="connsiteX31" fmla="*/ 1309688 w 1716881"/>
                <a:gd name="connsiteY31" fmla="*/ 100012 h 621506"/>
                <a:gd name="connsiteX32" fmla="*/ 1033463 w 1716881"/>
                <a:gd name="connsiteY32" fmla="*/ 169068 h 621506"/>
                <a:gd name="connsiteX33" fmla="*/ 842963 w 1716881"/>
                <a:gd name="connsiteY33" fmla="*/ 211931 h 621506"/>
                <a:gd name="connsiteX34" fmla="*/ 645319 w 1716881"/>
                <a:gd name="connsiteY34" fmla="*/ 254793 h 621506"/>
                <a:gd name="connsiteX35" fmla="*/ 588169 w 1716881"/>
                <a:gd name="connsiteY35" fmla="*/ 26670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6881" h="621506">
                  <a:moveTo>
                    <a:pt x="588169" y="266700"/>
                  </a:moveTo>
                  <a:lnTo>
                    <a:pt x="511969" y="280987"/>
                  </a:lnTo>
                  <a:lnTo>
                    <a:pt x="421481" y="297656"/>
                  </a:lnTo>
                  <a:lnTo>
                    <a:pt x="311944" y="314325"/>
                  </a:lnTo>
                  <a:lnTo>
                    <a:pt x="238125" y="326231"/>
                  </a:lnTo>
                  <a:lnTo>
                    <a:pt x="169069" y="333375"/>
                  </a:lnTo>
                  <a:lnTo>
                    <a:pt x="30956" y="321468"/>
                  </a:lnTo>
                  <a:lnTo>
                    <a:pt x="2381" y="354806"/>
                  </a:lnTo>
                  <a:lnTo>
                    <a:pt x="0" y="366712"/>
                  </a:lnTo>
                  <a:lnTo>
                    <a:pt x="0" y="383381"/>
                  </a:lnTo>
                  <a:lnTo>
                    <a:pt x="4763" y="414337"/>
                  </a:lnTo>
                  <a:lnTo>
                    <a:pt x="19050" y="461962"/>
                  </a:lnTo>
                  <a:lnTo>
                    <a:pt x="35719" y="500062"/>
                  </a:lnTo>
                  <a:lnTo>
                    <a:pt x="61913" y="547687"/>
                  </a:lnTo>
                  <a:lnTo>
                    <a:pt x="80963" y="564356"/>
                  </a:lnTo>
                  <a:lnTo>
                    <a:pt x="100013" y="573881"/>
                  </a:lnTo>
                  <a:lnTo>
                    <a:pt x="145256" y="595312"/>
                  </a:lnTo>
                  <a:lnTo>
                    <a:pt x="185738" y="609600"/>
                  </a:lnTo>
                  <a:lnTo>
                    <a:pt x="209550" y="616743"/>
                  </a:lnTo>
                  <a:lnTo>
                    <a:pt x="240506" y="621506"/>
                  </a:lnTo>
                  <a:lnTo>
                    <a:pt x="269081" y="614362"/>
                  </a:lnTo>
                  <a:lnTo>
                    <a:pt x="309563" y="595312"/>
                  </a:lnTo>
                  <a:lnTo>
                    <a:pt x="357188" y="561975"/>
                  </a:lnTo>
                  <a:lnTo>
                    <a:pt x="400050" y="531018"/>
                  </a:lnTo>
                  <a:lnTo>
                    <a:pt x="554831" y="478631"/>
                  </a:lnTo>
                  <a:lnTo>
                    <a:pt x="845344" y="381000"/>
                  </a:lnTo>
                  <a:lnTo>
                    <a:pt x="1197769" y="264318"/>
                  </a:lnTo>
                  <a:lnTo>
                    <a:pt x="1490663" y="166687"/>
                  </a:lnTo>
                  <a:lnTo>
                    <a:pt x="1716881" y="92868"/>
                  </a:lnTo>
                  <a:lnTo>
                    <a:pt x="1669256" y="0"/>
                  </a:lnTo>
                  <a:lnTo>
                    <a:pt x="1516856" y="42862"/>
                  </a:lnTo>
                  <a:lnTo>
                    <a:pt x="1309688" y="100012"/>
                  </a:lnTo>
                  <a:lnTo>
                    <a:pt x="1033463" y="169068"/>
                  </a:lnTo>
                  <a:lnTo>
                    <a:pt x="842963" y="211931"/>
                  </a:lnTo>
                  <a:lnTo>
                    <a:pt x="645319" y="254793"/>
                  </a:lnTo>
                  <a:lnTo>
                    <a:pt x="58816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5CC88E1E-70E5-4312-B34F-9513D379CA88}"/>
                </a:ext>
              </a:extLst>
            </p:cNvPr>
            <p:cNvSpPr/>
            <p:nvPr/>
          </p:nvSpPr>
          <p:spPr>
            <a:xfrm>
              <a:off x="5314951" y="1897064"/>
              <a:ext cx="752475" cy="942975"/>
            </a:xfrm>
            <a:custGeom>
              <a:avLst/>
              <a:gdLst>
                <a:gd name="connsiteX0" fmla="*/ 250031 w 752475"/>
                <a:gd name="connsiteY0" fmla="*/ 335757 h 942975"/>
                <a:gd name="connsiteX1" fmla="*/ 285750 w 752475"/>
                <a:gd name="connsiteY1" fmla="*/ 385763 h 942975"/>
                <a:gd name="connsiteX2" fmla="*/ 311944 w 752475"/>
                <a:gd name="connsiteY2" fmla="*/ 428625 h 942975"/>
                <a:gd name="connsiteX3" fmla="*/ 335756 w 752475"/>
                <a:gd name="connsiteY3" fmla="*/ 473869 h 942975"/>
                <a:gd name="connsiteX4" fmla="*/ 390525 w 752475"/>
                <a:gd name="connsiteY4" fmla="*/ 545307 h 942975"/>
                <a:gd name="connsiteX5" fmla="*/ 421481 w 752475"/>
                <a:gd name="connsiteY5" fmla="*/ 597694 h 942975"/>
                <a:gd name="connsiteX6" fmla="*/ 459581 w 752475"/>
                <a:gd name="connsiteY6" fmla="*/ 664369 h 942975"/>
                <a:gd name="connsiteX7" fmla="*/ 490538 w 752475"/>
                <a:gd name="connsiteY7" fmla="*/ 726282 h 942975"/>
                <a:gd name="connsiteX8" fmla="*/ 511969 w 752475"/>
                <a:gd name="connsiteY8" fmla="*/ 773907 h 942975"/>
                <a:gd name="connsiteX9" fmla="*/ 540544 w 752475"/>
                <a:gd name="connsiteY9" fmla="*/ 838200 h 942975"/>
                <a:gd name="connsiteX10" fmla="*/ 559594 w 752475"/>
                <a:gd name="connsiteY10" fmla="*/ 878682 h 942975"/>
                <a:gd name="connsiteX11" fmla="*/ 573881 w 752475"/>
                <a:gd name="connsiteY11" fmla="*/ 902494 h 942975"/>
                <a:gd name="connsiteX12" fmla="*/ 588169 w 752475"/>
                <a:gd name="connsiteY12" fmla="*/ 919163 h 942975"/>
                <a:gd name="connsiteX13" fmla="*/ 600075 w 752475"/>
                <a:gd name="connsiteY13" fmla="*/ 928688 h 942975"/>
                <a:gd name="connsiteX14" fmla="*/ 616744 w 752475"/>
                <a:gd name="connsiteY14" fmla="*/ 938213 h 942975"/>
                <a:gd name="connsiteX15" fmla="*/ 642938 w 752475"/>
                <a:gd name="connsiteY15" fmla="*/ 942975 h 942975"/>
                <a:gd name="connsiteX16" fmla="*/ 681038 w 752475"/>
                <a:gd name="connsiteY16" fmla="*/ 931069 h 942975"/>
                <a:gd name="connsiteX17" fmla="*/ 709613 w 752475"/>
                <a:gd name="connsiteY17" fmla="*/ 914400 h 942975"/>
                <a:gd name="connsiteX18" fmla="*/ 731044 w 752475"/>
                <a:gd name="connsiteY18" fmla="*/ 895350 h 942975"/>
                <a:gd name="connsiteX19" fmla="*/ 740569 w 752475"/>
                <a:gd name="connsiteY19" fmla="*/ 873919 h 942975"/>
                <a:gd name="connsiteX20" fmla="*/ 750094 w 752475"/>
                <a:gd name="connsiteY20" fmla="*/ 840582 h 942975"/>
                <a:gd name="connsiteX21" fmla="*/ 752475 w 752475"/>
                <a:gd name="connsiteY21" fmla="*/ 802482 h 942975"/>
                <a:gd name="connsiteX22" fmla="*/ 752475 w 752475"/>
                <a:gd name="connsiteY22" fmla="*/ 745332 h 942975"/>
                <a:gd name="connsiteX23" fmla="*/ 747713 w 752475"/>
                <a:gd name="connsiteY23" fmla="*/ 685800 h 942975"/>
                <a:gd name="connsiteX24" fmla="*/ 740569 w 752475"/>
                <a:gd name="connsiteY24" fmla="*/ 623888 h 942975"/>
                <a:gd name="connsiteX25" fmla="*/ 719138 w 752475"/>
                <a:gd name="connsiteY25" fmla="*/ 535782 h 942975"/>
                <a:gd name="connsiteX26" fmla="*/ 688181 w 752475"/>
                <a:gd name="connsiteY26" fmla="*/ 459582 h 942975"/>
                <a:gd name="connsiteX27" fmla="*/ 666750 w 752475"/>
                <a:gd name="connsiteY27" fmla="*/ 423863 h 942975"/>
                <a:gd name="connsiteX28" fmla="*/ 638175 w 752475"/>
                <a:gd name="connsiteY28" fmla="*/ 376238 h 942975"/>
                <a:gd name="connsiteX29" fmla="*/ 607219 w 752475"/>
                <a:gd name="connsiteY29" fmla="*/ 340519 h 942975"/>
                <a:gd name="connsiteX30" fmla="*/ 581025 w 752475"/>
                <a:gd name="connsiteY30" fmla="*/ 311944 h 942975"/>
                <a:gd name="connsiteX31" fmla="*/ 542925 w 752475"/>
                <a:gd name="connsiteY31" fmla="*/ 278607 h 942975"/>
                <a:gd name="connsiteX32" fmla="*/ 473869 w 752475"/>
                <a:gd name="connsiteY32" fmla="*/ 230982 h 942975"/>
                <a:gd name="connsiteX33" fmla="*/ 361950 w 752475"/>
                <a:gd name="connsiteY33" fmla="*/ 161925 h 942975"/>
                <a:gd name="connsiteX34" fmla="*/ 252413 w 752475"/>
                <a:gd name="connsiteY34" fmla="*/ 104775 h 942975"/>
                <a:gd name="connsiteX35" fmla="*/ 111919 w 752475"/>
                <a:gd name="connsiteY35" fmla="*/ 35719 h 942975"/>
                <a:gd name="connsiteX36" fmla="*/ 61913 w 752475"/>
                <a:gd name="connsiteY36" fmla="*/ 14288 h 942975"/>
                <a:gd name="connsiteX37" fmla="*/ 26194 w 752475"/>
                <a:gd name="connsiteY37" fmla="*/ 0 h 942975"/>
                <a:gd name="connsiteX38" fmla="*/ 7144 w 752475"/>
                <a:gd name="connsiteY38" fmla="*/ 0 h 942975"/>
                <a:gd name="connsiteX39" fmla="*/ 0 w 752475"/>
                <a:gd name="connsiteY39" fmla="*/ 9525 h 942975"/>
                <a:gd name="connsiteX40" fmla="*/ 2381 w 752475"/>
                <a:gd name="connsiteY40" fmla="*/ 30957 h 942975"/>
                <a:gd name="connsiteX41" fmla="*/ 16669 w 752475"/>
                <a:gd name="connsiteY41" fmla="*/ 59532 h 942975"/>
                <a:gd name="connsiteX42" fmla="*/ 57150 w 752475"/>
                <a:gd name="connsiteY42" fmla="*/ 102394 h 942975"/>
                <a:gd name="connsiteX43" fmla="*/ 111919 w 752475"/>
                <a:gd name="connsiteY43" fmla="*/ 164307 h 942975"/>
                <a:gd name="connsiteX44" fmla="*/ 173831 w 752475"/>
                <a:gd name="connsiteY44" fmla="*/ 238125 h 942975"/>
                <a:gd name="connsiteX45" fmla="*/ 250031 w 752475"/>
                <a:gd name="connsiteY45" fmla="*/ 335757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52475" h="942975">
                  <a:moveTo>
                    <a:pt x="250031" y="335757"/>
                  </a:moveTo>
                  <a:lnTo>
                    <a:pt x="285750" y="385763"/>
                  </a:lnTo>
                  <a:lnTo>
                    <a:pt x="311944" y="428625"/>
                  </a:lnTo>
                  <a:lnTo>
                    <a:pt x="335756" y="473869"/>
                  </a:lnTo>
                  <a:lnTo>
                    <a:pt x="390525" y="545307"/>
                  </a:lnTo>
                  <a:lnTo>
                    <a:pt x="421481" y="597694"/>
                  </a:lnTo>
                  <a:lnTo>
                    <a:pt x="459581" y="664369"/>
                  </a:lnTo>
                  <a:lnTo>
                    <a:pt x="490538" y="726282"/>
                  </a:lnTo>
                  <a:lnTo>
                    <a:pt x="511969" y="773907"/>
                  </a:lnTo>
                  <a:lnTo>
                    <a:pt x="540544" y="838200"/>
                  </a:lnTo>
                  <a:lnTo>
                    <a:pt x="559594" y="878682"/>
                  </a:lnTo>
                  <a:lnTo>
                    <a:pt x="573881" y="902494"/>
                  </a:lnTo>
                  <a:lnTo>
                    <a:pt x="588169" y="919163"/>
                  </a:lnTo>
                  <a:lnTo>
                    <a:pt x="600075" y="928688"/>
                  </a:lnTo>
                  <a:lnTo>
                    <a:pt x="616744" y="938213"/>
                  </a:lnTo>
                  <a:lnTo>
                    <a:pt x="642938" y="942975"/>
                  </a:lnTo>
                  <a:lnTo>
                    <a:pt x="681038" y="931069"/>
                  </a:lnTo>
                  <a:lnTo>
                    <a:pt x="709613" y="914400"/>
                  </a:lnTo>
                  <a:lnTo>
                    <a:pt x="731044" y="895350"/>
                  </a:lnTo>
                  <a:lnTo>
                    <a:pt x="740569" y="873919"/>
                  </a:lnTo>
                  <a:lnTo>
                    <a:pt x="750094" y="840582"/>
                  </a:lnTo>
                  <a:lnTo>
                    <a:pt x="752475" y="802482"/>
                  </a:lnTo>
                  <a:lnTo>
                    <a:pt x="752475" y="745332"/>
                  </a:lnTo>
                  <a:lnTo>
                    <a:pt x="747713" y="685800"/>
                  </a:lnTo>
                  <a:lnTo>
                    <a:pt x="740569" y="623888"/>
                  </a:lnTo>
                  <a:lnTo>
                    <a:pt x="719138" y="535782"/>
                  </a:lnTo>
                  <a:lnTo>
                    <a:pt x="688181" y="459582"/>
                  </a:lnTo>
                  <a:lnTo>
                    <a:pt x="666750" y="423863"/>
                  </a:lnTo>
                  <a:lnTo>
                    <a:pt x="638175" y="376238"/>
                  </a:lnTo>
                  <a:lnTo>
                    <a:pt x="607219" y="340519"/>
                  </a:lnTo>
                  <a:lnTo>
                    <a:pt x="581025" y="311944"/>
                  </a:lnTo>
                  <a:lnTo>
                    <a:pt x="542925" y="278607"/>
                  </a:lnTo>
                  <a:lnTo>
                    <a:pt x="473869" y="230982"/>
                  </a:lnTo>
                  <a:lnTo>
                    <a:pt x="361950" y="161925"/>
                  </a:lnTo>
                  <a:lnTo>
                    <a:pt x="252413" y="104775"/>
                  </a:lnTo>
                  <a:lnTo>
                    <a:pt x="111919" y="35719"/>
                  </a:lnTo>
                  <a:lnTo>
                    <a:pt x="61913" y="14288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9525"/>
                  </a:lnTo>
                  <a:lnTo>
                    <a:pt x="2381" y="30957"/>
                  </a:lnTo>
                  <a:lnTo>
                    <a:pt x="16669" y="59532"/>
                  </a:lnTo>
                  <a:lnTo>
                    <a:pt x="57150" y="102394"/>
                  </a:lnTo>
                  <a:lnTo>
                    <a:pt x="111919" y="164307"/>
                  </a:lnTo>
                  <a:lnTo>
                    <a:pt x="173831" y="238125"/>
                  </a:lnTo>
                  <a:lnTo>
                    <a:pt x="250031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3">
              <a:extLst>
                <a:ext uri="{FF2B5EF4-FFF2-40B4-BE49-F238E27FC236}">
                  <a16:creationId xmlns:a16="http://schemas.microsoft.com/office/drawing/2014/main" id="{A13556F2-F51E-4D87-B742-0FE1937EB6A6}"/>
                </a:ext>
              </a:extLst>
            </p:cNvPr>
            <p:cNvSpPr/>
            <p:nvPr/>
          </p:nvSpPr>
          <p:spPr>
            <a:xfrm>
              <a:off x="4148139" y="3181351"/>
              <a:ext cx="358775" cy="2784475"/>
            </a:xfrm>
            <a:custGeom>
              <a:avLst/>
              <a:gdLst>
                <a:gd name="connsiteX0" fmla="*/ 123568 w 360111"/>
                <a:gd name="connsiteY0" fmla="*/ 1069742 h 2785566"/>
                <a:gd name="connsiteX1" fmla="*/ 130629 w 360111"/>
                <a:gd name="connsiteY1" fmla="*/ 812016 h 2785566"/>
                <a:gd name="connsiteX2" fmla="*/ 134159 w 360111"/>
                <a:gd name="connsiteY2" fmla="*/ 564881 h 2785566"/>
                <a:gd name="connsiteX3" fmla="*/ 134159 w 360111"/>
                <a:gd name="connsiteY3" fmla="*/ 381294 h 2785566"/>
                <a:gd name="connsiteX4" fmla="*/ 134159 w 360111"/>
                <a:gd name="connsiteY4" fmla="*/ 310684 h 2785566"/>
                <a:gd name="connsiteX5" fmla="*/ 130629 w 360111"/>
                <a:gd name="connsiteY5" fmla="*/ 271849 h 2785566"/>
                <a:gd name="connsiteX6" fmla="*/ 120037 w 360111"/>
                <a:gd name="connsiteY6" fmla="*/ 208300 h 2785566"/>
                <a:gd name="connsiteX7" fmla="*/ 102385 w 360111"/>
                <a:gd name="connsiteY7" fmla="*/ 162403 h 2785566"/>
                <a:gd name="connsiteX8" fmla="*/ 70610 w 360111"/>
                <a:gd name="connsiteY8" fmla="*/ 95324 h 2785566"/>
                <a:gd name="connsiteX9" fmla="*/ 45897 w 360111"/>
                <a:gd name="connsiteY9" fmla="*/ 49427 h 2785566"/>
                <a:gd name="connsiteX10" fmla="*/ 31775 w 360111"/>
                <a:gd name="connsiteY10" fmla="*/ 24714 h 2785566"/>
                <a:gd name="connsiteX11" fmla="*/ 31775 w 360111"/>
                <a:gd name="connsiteY11" fmla="*/ 10592 h 2785566"/>
                <a:gd name="connsiteX12" fmla="*/ 52958 w 360111"/>
                <a:gd name="connsiteY12" fmla="*/ 0 h 2785566"/>
                <a:gd name="connsiteX13" fmla="*/ 95324 w 360111"/>
                <a:gd name="connsiteY13" fmla="*/ 7061 h 2785566"/>
                <a:gd name="connsiteX14" fmla="*/ 148281 w 360111"/>
                <a:gd name="connsiteY14" fmla="*/ 31775 h 2785566"/>
                <a:gd name="connsiteX15" fmla="*/ 204769 w 360111"/>
                <a:gd name="connsiteY15" fmla="*/ 60019 h 2785566"/>
                <a:gd name="connsiteX16" fmla="*/ 282440 w 360111"/>
                <a:gd name="connsiteY16" fmla="*/ 109446 h 2785566"/>
                <a:gd name="connsiteX17" fmla="*/ 360111 w 360111"/>
                <a:gd name="connsiteY17" fmla="*/ 250666 h 2785566"/>
                <a:gd name="connsiteX18" fmla="*/ 349520 w 360111"/>
                <a:gd name="connsiteY18" fmla="*/ 448374 h 2785566"/>
                <a:gd name="connsiteX19" fmla="*/ 338928 w 360111"/>
                <a:gd name="connsiteY19" fmla="*/ 656674 h 2785566"/>
                <a:gd name="connsiteX20" fmla="*/ 335398 w 360111"/>
                <a:gd name="connsiteY20" fmla="*/ 804955 h 2785566"/>
                <a:gd name="connsiteX21" fmla="*/ 335398 w 360111"/>
                <a:gd name="connsiteY21" fmla="*/ 1066212 h 2785566"/>
                <a:gd name="connsiteX22" fmla="*/ 335398 w 360111"/>
                <a:gd name="connsiteY22" fmla="*/ 1341591 h 2785566"/>
                <a:gd name="connsiteX23" fmla="*/ 331867 w 360111"/>
                <a:gd name="connsiteY23" fmla="*/ 1482811 h 2785566"/>
                <a:gd name="connsiteX24" fmla="*/ 310684 w 360111"/>
                <a:gd name="connsiteY24" fmla="*/ 1606379 h 2785566"/>
                <a:gd name="connsiteX25" fmla="*/ 314215 w 360111"/>
                <a:gd name="connsiteY25" fmla="*/ 1804087 h 2785566"/>
                <a:gd name="connsiteX26" fmla="*/ 310684 w 360111"/>
                <a:gd name="connsiteY26" fmla="*/ 2146545 h 2785566"/>
                <a:gd name="connsiteX27" fmla="*/ 310684 w 360111"/>
                <a:gd name="connsiteY27" fmla="*/ 2199503 h 2785566"/>
                <a:gd name="connsiteX28" fmla="*/ 303623 w 360111"/>
                <a:gd name="connsiteY28" fmla="*/ 2358376 h 2785566"/>
                <a:gd name="connsiteX29" fmla="*/ 285971 w 360111"/>
                <a:gd name="connsiteY29" fmla="*/ 2506657 h 2785566"/>
                <a:gd name="connsiteX30" fmla="*/ 261257 w 360111"/>
                <a:gd name="connsiteY30" fmla="*/ 2669060 h 2785566"/>
                <a:gd name="connsiteX31" fmla="*/ 243605 w 360111"/>
                <a:gd name="connsiteY31" fmla="*/ 2725548 h 2785566"/>
                <a:gd name="connsiteX32" fmla="*/ 215361 w 360111"/>
                <a:gd name="connsiteY32" fmla="*/ 2757322 h 2785566"/>
                <a:gd name="connsiteX33" fmla="*/ 183586 w 360111"/>
                <a:gd name="connsiteY33" fmla="*/ 2774975 h 2785566"/>
                <a:gd name="connsiteX34" fmla="*/ 151812 w 360111"/>
                <a:gd name="connsiteY34" fmla="*/ 2785566 h 2785566"/>
                <a:gd name="connsiteX35" fmla="*/ 137690 w 360111"/>
                <a:gd name="connsiteY35" fmla="*/ 2782036 h 2785566"/>
                <a:gd name="connsiteX36" fmla="*/ 112976 w 360111"/>
                <a:gd name="connsiteY36" fmla="*/ 2771444 h 2785566"/>
                <a:gd name="connsiteX37" fmla="*/ 95324 w 360111"/>
                <a:gd name="connsiteY37" fmla="*/ 2736139 h 2785566"/>
                <a:gd name="connsiteX38" fmla="*/ 70610 w 360111"/>
                <a:gd name="connsiteY38" fmla="*/ 2690243 h 2785566"/>
                <a:gd name="connsiteX39" fmla="*/ 42366 w 360111"/>
                <a:gd name="connsiteY39" fmla="*/ 2633755 h 2785566"/>
                <a:gd name="connsiteX40" fmla="*/ 10592 w 360111"/>
                <a:gd name="connsiteY40" fmla="*/ 2545492 h 2785566"/>
                <a:gd name="connsiteX41" fmla="*/ 0 w 360111"/>
                <a:gd name="connsiteY41" fmla="*/ 2474882 h 2785566"/>
                <a:gd name="connsiteX42" fmla="*/ 0 w 360111"/>
                <a:gd name="connsiteY42" fmla="*/ 2425455 h 2785566"/>
                <a:gd name="connsiteX43" fmla="*/ 7061 w 360111"/>
                <a:gd name="connsiteY43" fmla="*/ 2361906 h 2785566"/>
                <a:gd name="connsiteX44" fmla="*/ 31775 w 360111"/>
                <a:gd name="connsiteY44" fmla="*/ 2153606 h 2785566"/>
                <a:gd name="connsiteX45" fmla="*/ 63549 w 360111"/>
                <a:gd name="connsiteY45" fmla="*/ 1917063 h 2785566"/>
                <a:gd name="connsiteX46" fmla="*/ 91793 w 360111"/>
                <a:gd name="connsiteY46" fmla="*/ 1648745 h 2785566"/>
                <a:gd name="connsiteX47" fmla="*/ 109446 w 360111"/>
                <a:gd name="connsiteY47" fmla="*/ 1465159 h 2785566"/>
                <a:gd name="connsiteX48" fmla="*/ 116507 w 360111"/>
                <a:gd name="connsiteY48" fmla="*/ 1323938 h 2785566"/>
                <a:gd name="connsiteX49" fmla="*/ 123568 w 360111"/>
                <a:gd name="connsiteY49" fmla="*/ 1069742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60111" h="2785566">
                  <a:moveTo>
                    <a:pt x="123568" y="1069742"/>
                  </a:moveTo>
                  <a:lnTo>
                    <a:pt x="130629" y="812016"/>
                  </a:lnTo>
                  <a:cubicBezTo>
                    <a:pt x="131806" y="729638"/>
                    <a:pt x="132982" y="647259"/>
                    <a:pt x="134159" y="564881"/>
                  </a:cubicBezTo>
                  <a:lnTo>
                    <a:pt x="134159" y="381294"/>
                  </a:lnTo>
                  <a:lnTo>
                    <a:pt x="134159" y="310684"/>
                  </a:lnTo>
                  <a:lnTo>
                    <a:pt x="130629" y="271849"/>
                  </a:lnTo>
                  <a:lnTo>
                    <a:pt x="120037" y="208300"/>
                  </a:lnTo>
                  <a:lnTo>
                    <a:pt x="102385" y="162403"/>
                  </a:lnTo>
                  <a:lnTo>
                    <a:pt x="70610" y="95324"/>
                  </a:lnTo>
                  <a:lnTo>
                    <a:pt x="45897" y="49427"/>
                  </a:lnTo>
                  <a:lnTo>
                    <a:pt x="31775" y="24714"/>
                  </a:lnTo>
                  <a:lnTo>
                    <a:pt x="31775" y="10592"/>
                  </a:lnTo>
                  <a:lnTo>
                    <a:pt x="52958" y="0"/>
                  </a:lnTo>
                  <a:lnTo>
                    <a:pt x="95324" y="7061"/>
                  </a:lnTo>
                  <a:lnTo>
                    <a:pt x="148281" y="31775"/>
                  </a:lnTo>
                  <a:lnTo>
                    <a:pt x="204769" y="60019"/>
                  </a:lnTo>
                  <a:lnTo>
                    <a:pt x="282440" y="109446"/>
                  </a:lnTo>
                  <a:lnTo>
                    <a:pt x="360111" y="250666"/>
                  </a:lnTo>
                  <a:lnTo>
                    <a:pt x="349520" y="448374"/>
                  </a:lnTo>
                  <a:lnTo>
                    <a:pt x="338928" y="656674"/>
                  </a:lnTo>
                  <a:cubicBezTo>
                    <a:pt x="337751" y="706101"/>
                    <a:pt x="336575" y="755528"/>
                    <a:pt x="335398" y="804955"/>
                  </a:cubicBezTo>
                  <a:lnTo>
                    <a:pt x="335398" y="1066212"/>
                  </a:lnTo>
                  <a:lnTo>
                    <a:pt x="335398" y="1341591"/>
                  </a:lnTo>
                  <a:lnTo>
                    <a:pt x="331867" y="1482811"/>
                  </a:lnTo>
                  <a:lnTo>
                    <a:pt x="310684" y="1606379"/>
                  </a:lnTo>
                  <a:lnTo>
                    <a:pt x="314215" y="1804087"/>
                  </a:lnTo>
                  <a:lnTo>
                    <a:pt x="310684" y="2146545"/>
                  </a:lnTo>
                  <a:lnTo>
                    <a:pt x="310684" y="2199503"/>
                  </a:lnTo>
                  <a:lnTo>
                    <a:pt x="303623" y="2358376"/>
                  </a:lnTo>
                  <a:lnTo>
                    <a:pt x="285971" y="2506657"/>
                  </a:lnTo>
                  <a:lnTo>
                    <a:pt x="261257" y="2669060"/>
                  </a:lnTo>
                  <a:lnTo>
                    <a:pt x="243605" y="2725548"/>
                  </a:lnTo>
                  <a:lnTo>
                    <a:pt x="215361" y="2757322"/>
                  </a:lnTo>
                  <a:lnTo>
                    <a:pt x="183586" y="2774975"/>
                  </a:lnTo>
                  <a:lnTo>
                    <a:pt x="151812" y="2785566"/>
                  </a:lnTo>
                  <a:lnTo>
                    <a:pt x="137690" y="2782036"/>
                  </a:lnTo>
                  <a:lnTo>
                    <a:pt x="112976" y="2771444"/>
                  </a:lnTo>
                  <a:lnTo>
                    <a:pt x="95324" y="2736139"/>
                  </a:lnTo>
                  <a:lnTo>
                    <a:pt x="70610" y="2690243"/>
                  </a:lnTo>
                  <a:lnTo>
                    <a:pt x="42366" y="2633755"/>
                  </a:lnTo>
                  <a:lnTo>
                    <a:pt x="10592" y="2545492"/>
                  </a:lnTo>
                  <a:lnTo>
                    <a:pt x="0" y="2474882"/>
                  </a:lnTo>
                  <a:lnTo>
                    <a:pt x="0" y="2425455"/>
                  </a:lnTo>
                  <a:lnTo>
                    <a:pt x="7061" y="2361906"/>
                  </a:lnTo>
                  <a:lnTo>
                    <a:pt x="31775" y="2153606"/>
                  </a:lnTo>
                  <a:lnTo>
                    <a:pt x="63549" y="1917063"/>
                  </a:lnTo>
                  <a:lnTo>
                    <a:pt x="91793" y="1648745"/>
                  </a:lnTo>
                  <a:lnTo>
                    <a:pt x="109446" y="1465159"/>
                  </a:lnTo>
                  <a:lnTo>
                    <a:pt x="116507" y="1323938"/>
                  </a:lnTo>
                  <a:lnTo>
                    <a:pt x="123568" y="10697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D56423A7-4F38-4A31-8D81-2D32A5DD4083}"/>
                </a:ext>
              </a:extLst>
            </p:cNvPr>
            <p:cNvSpPr/>
            <p:nvPr/>
          </p:nvSpPr>
          <p:spPr>
            <a:xfrm>
              <a:off x="4392613" y="3097214"/>
              <a:ext cx="1382712" cy="2987675"/>
            </a:xfrm>
            <a:custGeom>
              <a:avLst/>
              <a:gdLst>
                <a:gd name="connsiteX0" fmla="*/ 316230 w 1383030"/>
                <a:gd name="connsiteY0" fmla="*/ 320040 h 2987040"/>
                <a:gd name="connsiteX1" fmla="*/ 217170 w 1383030"/>
                <a:gd name="connsiteY1" fmla="*/ 335280 h 2987040"/>
                <a:gd name="connsiteX2" fmla="*/ 118110 w 1383030"/>
                <a:gd name="connsiteY2" fmla="*/ 354330 h 2987040"/>
                <a:gd name="connsiteX3" fmla="*/ 41910 w 1383030"/>
                <a:gd name="connsiteY3" fmla="*/ 369570 h 2987040"/>
                <a:gd name="connsiteX4" fmla="*/ 0 w 1383030"/>
                <a:gd name="connsiteY4" fmla="*/ 171450 h 2987040"/>
                <a:gd name="connsiteX5" fmla="*/ 38100 w 1383030"/>
                <a:gd name="connsiteY5" fmla="*/ 194310 h 2987040"/>
                <a:gd name="connsiteX6" fmla="*/ 64770 w 1383030"/>
                <a:gd name="connsiteY6" fmla="*/ 201930 h 2987040"/>
                <a:gd name="connsiteX7" fmla="*/ 160020 w 1383030"/>
                <a:gd name="connsiteY7" fmla="*/ 201930 h 2987040"/>
                <a:gd name="connsiteX8" fmla="*/ 243840 w 1383030"/>
                <a:gd name="connsiteY8" fmla="*/ 194310 h 2987040"/>
                <a:gd name="connsiteX9" fmla="*/ 373380 w 1383030"/>
                <a:gd name="connsiteY9" fmla="*/ 175260 h 2987040"/>
                <a:gd name="connsiteX10" fmla="*/ 506730 w 1383030"/>
                <a:gd name="connsiteY10" fmla="*/ 148590 h 2987040"/>
                <a:gd name="connsiteX11" fmla="*/ 666750 w 1383030"/>
                <a:gd name="connsiteY11" fmla="*/ 106680 h 2987040"/>
                <a:gd name="connsiteX12" fmla="*/ 811530 w 1383030"/>
                <a:gd name="connsiteY12" fmla="*/ 64770 h 2987040"/>
                <a:gd name="connsiteX13" fmla="*/ 952500 w 1383030"/>
                <a:gd name="connsiteY13" fmla="*/ 15240 h 2987040"/>
                <a:gd name="connsiteX14" fmla="*/ 998220 w 1383030"/>
                <a:gd name="connsiteY14" fmla="*/ 0 h 2987040"/>
                <a:gd name="connsiteX15" fmla="*/ 1032510 w 1383030"/>
                <a:gd name="connsiteY15" fmla="*/ 15240 h 2987040"/>
                <a:gd name="connsiteX16" fmla="*/ 1074420 w 1383030"/>
                <a:gd name="connsiteY16" fmla="*/ 45720 h 2987040"/>
                <a:gd name="connsiteX17" fmla="*/ 1165860 w 1383030"/>
                <a:gd name="connsiteY17" fmla="*/ 102870 h 2987040"/>
                <a:gd name="connsiteX18" fmla="*/ 1234440 w 1383030"/>
                <a:gd name="connsiteY18" fmla="*/ 148590 h 2987040"/>
                <a:gd name="connsiteX19" fmla="*/ 1310640 w 1383030"/>
                <a:gd name="connsiteY19" fmla="*/ 194310 h 2987040"/>
                <a:gd name="connsiteX20" fmla="*/ 1333500 w 1383030"/>
                <a:gd name="connsiteY20" fmla="*/ 209550 h 2987040"/>
                <a:gd name="connsiteX21" fmla="*/ 1344930 w 1383030"/>
                <a:gd name="connsiteY21" fmla="*/ 220980 h 2987040"/>
                <a:gd name="connsiteX22" fmla="*/ 1363980 w 1383030"/>
                <a:gd name="connsiteY22" fmla="*/ 247650 h 2987040"/>
                <a:gd name="connsiteX23" fmla="*/ 1379220 w 1383030"/>
                <a:gd name="connsiteY23" fmla="*/ 281940 h 2987040"/>
                <a:gd name="connsiteX24" fmla="*/ 1383030 w 1383030"/>
                <a:gd name="connsiteY24" fmla="*/ 300990 h 2987040"/>
                <a:gd name="connsiteX25" fmla="*/ 1383030 w 1383030"/>
                <a:gd name="connsiteY25" fmla="*/ 316230 h 2987040"/>
                <a:gd name="connsiteX26" fmla="*/ 1363980 w 1383030"/>
                <a:gd name="connsiteY26" fmla="*/ 350520 h 2987040"/>
                <a:gd name="connsiteX27" fmla="*/ 1329690 w 1383030"/>
                <a:gd name="connsiteY27" fmla="*/ 426720 h 2987040"/>
                <a:gd name="connsiteX28" fmla="*/ 1303020 w 1383030"/>
                <a:gd name="connsiteY28" fmla="*/ 495300 h 2987040"/>
                <a:gd name="connsiteX29" fmla="*/ 1295400 w 1383030"/>
                <a:gd name="connsiteY29" fmla="*/ 552450 h 2987040"/>
                <a:gd name="connsiteX30" fmla="*/ 1291590 w 1383030"/>
                <a:gd name="connsiteY30" fmla="*/ 624840 h 2987040"/>
                <a:gd name="connsiteX31" fmla="*/ 1276350 w 1383030"/>
                <a:gd name="connsiteY31" fmla="*/ 986790 h 2987040"/>
                <a:gd name="connsiteX32" fmla="*/ 1272540 w 1383030"/>
                <a:gd name="connsiteY32" fmla="*/ 1428750 h 2987040"/>
                <a:gd name="connsiteX33" fmla="*/ 1276350 w 1383030"/>
                <a:gd name="connsiteY33" fmla="*/ 1710690 h 2987040"/>
                <a:gd name="connsiteX34" fmla="*/ 1280160 w 1383030"/>
                <a:gd name="connsiteY34" fmla="*/ 1920240 h 2987040"/>
                <a:gd name="connsiteX35" fmla="*/ 1291590 w 1383030"/>
                <a:gd name="connsiteY35" fmla="*/ 2145030 h 2987040"/>
                <a:gd name="connsiteX36" fmla="*/ 1299210 w 1383030"/>
                <a:gd name="connsiteY36" fmla="*/ 2232660 h 2987040"/>
                <a:gd name="connsiteX37" fmla="*/ 1306830 w 1383030"/>
                <a:gd name="connsiteY37" fmla="*/ 2278380 h 2987040"/>
                <a:gd name="connsiteX38" fmla="*/ 1306830 w 1383030"/>
                <a:gd name="connsiteY38" fmla="*/ 2320290 h 2987040"/>
                <a:gd name="connsiteX39" fmla="*/ 1303020 w 1383030"/>
                <a:gd name="connsiteY39" fmla="*/ 2388870 h 2987040"/>
                <a:gd name="connsiteX40" fmla="*/ 1287780 w 1383030"/>
                <a:gd name="connsiteY40" fmla="*/ 2499360 h 2987040"/>
                <a:gd name="connsiteX41" fmla="*/ 1257300 w 1383030"/>
                <a:gd name="connsiteY41" fmla="*/ 2640330 h 2987040"/>
                <a:gd name="connsiteX42" fmla="*/ 1226820 w 1383030"/>
                <a:gd name="connsiteY42" fmla="*/ 2750820 h 2987040"/>
                <a:gd name="connsiteX43" fmla="*/ 1196340 w 1383030"/>
                <a:gd name="connsiteY43" fmla="*/ 2819400 h 2987040"/>
                <a:gd name="connsiteX44" fmla="*/ 1158240 w 1383030"/>
                <a:gd name="connsiteY44" fmla="*/ 2891790 h 2987040"/>
                <a:gd name="connsiteX45" fmla="*/ 1127760 w 1383030"/>
                <a:gd name="connsiteY45" fmla="*/ 2941320 h 2987040"/>
                <a:gd name="connsiteX46" fmla="*/ 1097280 w 1383030"/>
                <a:gd name="connsiteY46" fmla="*/ 2971800 h 2987040"/>
                <a:gd name="connsiteX47" fmla="*/ 1078230 w 1383030"/>
                <a:gd name="connsiteY47" fmla="*/ 2987040 h 2987040"/>
                <a:gd name="connsiteX48" fmla="*/ 1055370 w 1383030"/>
                <a:gd name="connsiteY48" fmla="*/ 2979420 h 2987040"/>
                <a:gd name="connsiteX49" fmla="*/ 1036320 w 1383030"/>
                <a:gd name="connsiteY49" fmla="*/ 2956560 h 2987040"/>
                <a:gd name="connsiteX50" fmla="*/ 1013460 w 1383030"/>
                <a:gd name="connsiteY50" fmla="*/ 2922270 h 2987040"/>
                <a:gd name="connsiteX51" fmla="*/ 1024890 w 1383030"/>
                <a:gd name="connsiteY51" fmla="*/ 2400300 h 2987040"/>
                <a:gd name="connsiteX52" fmla="*/ 1028700 w 1383030"/>
                <a:gd name="connsiteY52" fmla="*/ 2343150 h 2987040"/>
                <a:gd name="connsiteX53" fmla="*/ 1024890 w 1383030"/>
                <a:gd name="connsiteY53" fmla="*/ 2145030 h 2987040"/>
                <a:gd name="connsiteX54" fmla="*/ 1024890 w 1383030"/>
                <a:gd name="connsiteY54" fmla="*/ 1794510 h 2987040"/>
                <a:gd name="connsiteX55" fmla="*/ 1024890 w 1383030"/>
                <a:gd name="connsiteY55" fmla="*/ 910590 h 2987040"/>
                <a:gd name="connsiteX56" fmla="*/ 1047750 w 1383030"/>
                <a:gd name="connsiteY56" fmla="*/ 819150 h 2987040"/>
                <a:gd name="connsiteX57" fmla="*/ 1047750 w 1383030"/>
                <a:gd name="connsiteY57" fmla="*/ 472440 h 2987040"/>
                <a:gd name="connsiteX58" fmla="*/ 1047750 w 1383030"/>
                <a:gd name="connsiteY58" fmla="*/ 358140 h 2987040"/>
                <a:gd name="connsiteX59" fmla="*/ 1040130 w 1383030"/>
                <a:gd name="connsiteY59" fmla="*/ 327660 h 2987040"/>
                <a:gd name="connsiteX60" fmla="*/ 1028700 w 1383030"/>
                <a:gd name="connsiteY60" fmla="*/ 293370 h 2987040"/>
                <a:gd name="connsiteX61" fmla="*/ 1013460 w 1383030"/>
                <a:gd name="connsiteY61" fmla="*/ 266700 h 2987040"/>
                <a:gd name="connsiteX62" fmla="*/ 986790 w 1383030"/>
                <a:gd name="connsiteY62" fmla="*/ 243840 h 2987040"/>
                <a:gd name="connsiteX63" fmla="*/ 952500 w 1383030"/>
                <a:gd name="connsiteY63" fmla="*/ 228600 h 2987040"/>
                <a:gd name="connsiteX64" fmla="*/ 918210 w 1383030"/>
                <a:gd name="connsiteY64" fmla="*/ 220980 h 2987040"/>
                <a:gd name="connsiteX65" fmla="*/ 876300 w 1383030"/>
                <a:gd name="connsiteY65" fmla="*/ 220980 h 2987040"/>
                <a:gd name="connsiteX66" fmla="*/ 758190 w 1383030"/>
                <a:gd name="connsiteY66" fmla="*/ 243840 h 2987040"/>
                <a:gd name="connsiteX67" fmla="*/ 537210 w 1383030"/>
                <a:gd name="connsiteY67" fmla="*/ 285750 h 2987040"/>
                <a:gd name="connsiteX68" fmla="*/ 407670 w 1383030"/>
                <a:gd name="connsiteY68" fmla="*/ 308610 h 2987040"/>
                <a:gd name="connsiteX69" fmla="*/ 316230 w 1383030"/>
                <a:gd name="connsiteY69" fmla="*/ 320040 h 298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3030" h="2987040">
                  <a:moveTo>
                    <a:pt x="316230" y="320040"/>
                  </a:moveTo>
                  <a:lnTo>
                    <a:pt x="217170" y="335280"/>
                  </a:lnTo>
                  <a:lnTo>
                    <a:pt x="118110" y="354330"/>
                  </a:lnTo>
                  <a:lnTo>
                    <a:pt x="41910" y="369570"/>
                  </a:lnTo>
                  <a:lnTo>
                    <a:pt x="0" y="171450"/>
                  </a:lnTo>
                  <a:lnTo>
                    <a:pt x="38100" y="194310"/>
                  </a:lnTo>
                  <a:lnTo>
                    <a:pt x="64770" y="201930"/>
                  </a:lnTo>
                  <a:lnTo>
                    <a:pt x="160020" y="201930"/>
                  </a:lnTo>
                  <a:lnTo>
                    <a:pt x="243840" y="194310"/>
                  </a:lnTo>
                  <a:lnTo>
                    <a:pt x="373380" y="175260"/>
                  </a:lnTo>
                  <a:lnTo>
                    <a:pt x="506730" y="148590"/>
                  </a:lnTo>
                  <a:lnTo>
                    <a:pt x="666750" y="106680"/>
                  </a:lnTo>
                  <a:lnTo>
                    <a:pt x="811530" y="64770"/>
                  </a:lnTo>
                  <a:lnTo>
                    <a:pt x="952500" y="15240"/>
                  </a:lnTo>
                  <a:lnTo>
                    <a:pt x="998220" y="0"/>
                  </a:lnTo>
                  <a:lnTo>
                    <a:pt x="1032510" y="15240"/>
                  </a:lnTo>
                  <a:lnTo>
                    <a:pt x="1074420" y="45720"/>
                  </a:lnTo>
                  <a:lnTo>
                    <a:pt x="1165860" y="102870"/>
                  </a:lnTo>
                  <a:lnTo>
                    <a:pt x="1234440" y="148590"/>
                  </a:lnTo>
                  <a:lnTo>
                    <a:pt x="1310640" y="194310"/>
                  </a:lnTo>
                  <a:lnTo>
                    <a:pt x="1333500" y="209550"/>
                  </a:lnTo>
                  <a:lnTo>
                    <a:pt x="1344930" y="220980"/>
                  </a:lnTo>
                  <a:lnTo>
                    <a:pt x="1363980" y="247650"/>
                  </a:lnTo>
                  <a:lnTo>
                    <a:pt x="1379220" y="281940"/>
                  </a:lnTo>
                  <a:lnTo>
                    <a:pt x="1383030" y="300990"/>
                  </a:lnTo>
                  <a:lnTo>
                    <a:pt x="1383030" y="316230"/>
                  </a:lnTo>
                  <a:lnTo>
                    <a:pt x="1363980" y="350520"/>
                  </a:lnTo>
                  <a:lnTo>
                    <a:pt x="1329690" y="426720"/>
                  </a:lnTo>
                  <a:lnTo>
                    <a:pt x="1303020" y="495300"/>
                  </a:lnTo>
                  <a:lnTo>
                    <a:pt x="1295400" y="552450"/>
                  </a:lnTo>
                  <a:lnTo>
                    <a:pt x="1291590" y="624840"/>
                  </a:lnTo>
                  <a:lnTo>
                    <a:pt x="1276350" y="986790"/>
                  </a:lnTo>
                  <a:lnTo>
                    <a:pt x="1272540" y="1428750"/>
                  </a:lnTo>
                  <a:lnTo>
                    <a:pt x="1276350" y="1710690"/>
                  </a:lnTo>
                  <a:lnTo>
                    <a:pt x="1280160" y="1920240"/>
                  </a:lnTo>
                  <a:lnTo>
                    <a:pt x="1291590" y="2145030"/>
                  </a:lnTo>
                  <a:lnTo>
                    <a:pt x="1299210" y="2232660"/>
                  </a:lnTo>
                  <a:lnTo>
                    <a:pt x="1306830" y="2278380"/>
                  </a:lnTo>
                  <a:lnTo>
                    <a:pt x="1306830" y="2320290"/>
                  </a:lnTo>
                  <a:lnTo>
                    <a:pt x="1303020" y="2388870"/>
                  </a:lnTo>
                  <a:lnTo>
                    <a:pt x="1287780" y="2499360"/>
                  </a:lnTo>
                  <a:lnTo>
                    <a:pt x="1257300" y="2640330"/>
                  </a:lnTo>
                  <a:lnTo>
                    <a:pt x="1226820" y="2750820"/>
                  </a:lnTo>
                  <a:lnTo>
                    <a:pt x="1196340" y="2819400"/>
                  </a:lnTo>
                  <a:lnTo>
                    <a:pt x="1158240" y="2891790"/>
                  </a:lnTo>
                  <a:lnTo>
                    <a:pt x="1127760" y="2941320"/>
                  </a:lnTo>
                  <a:lnTo>
                    <a:pt x="1097280" y="2971800"/>
                  </a:lnTo>
                  <a:lnTo>
                    <a:pt x="1078230" y="2987040"/>
                  </a:lnTo>
                  <a:lnTo>
                    <a:pt x="1055370" y="2979420"/>
                  </a:lnTo>
                  <a:lnTo>
                    <a:pt x="1036320" y="2956560"/>
                  </a:lnTo>
                  <a:lnTo>
                    <a:pt x="1013460" y="2922270"/>
                  </a:lnTo>
                  <a:lnTo>
                    <a:pt x="1024890" y="2400300"/>
                  </a:lnTo>
                  <a:lnTo>
                    <a:pt x="1028700" y="2343150"/>
                  </a:lnTo>
                  <a:lnTo>
                    <a:pt x="1024890" y="2145030"/>
                  </a:lnTo>
                  <a:lnTo>
                    <a:pt x="1024890" y="1794510"/>
                  </a:lnTo>
                  <a:lnTo>
                    <a:pt x="1024890" y="910590"/>
                  </a:lnTo>
                  <a:lnTo>
                    <a:pt x="1047750" y="819150"/>
                  </a:lnTo>
                  <a:lnTo>
                    <a:pt x="1047750" y="472440"/>
                  </a:lnTo>
                  <a:lnTo>
                    <a:pt x="1047750" y="358140"/>
                  </a:lnTo>
                  <a:lnTo>
                    <a:pt x="1040130" y="327660"/>
                  </a:lnTo>
                  <a:lnTo>
                    <a:pt x="1028700" y="293370"/>
                  </a:lnTo>
                  <a:lnTo>
                    <a:pt x="1013460" y="266700"/>
                  </a:lnTo>
                  <a:lnTo>
                    <a:pt x="986790" y="243840"/>
                  </a:lnTo>
                  <a:lnTo>
                    <a:pt x="952500" y="228600"/>
                  </a:lnTo>
                  <a:lnTo>
                    <a:pt x="918210" y="220980"/>
                  </a:lnTo>
                  <a:lnTo>
                    <a:pt x="876300" y="220980"/>
                  </a:lnTo>
                  <a:lnTo>
                    <a:pt x="758190" y="243840"/>
                  </a:lnTo>
                  <a:lnTo>
                    <a:pt x="537210" y="285750"/>
                  </a:lnTo>
                  <a:lnTo>
                    <a:pt x="407670" y="308610"/>
                  </a:lnTo>
                  <a:lnTo>
                    <a:pt x="316230" y="32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7">
              <a:extLst>
                <a:ext uri="{FF2B5EF4-FFF2-40B4-BE49-F238E27FC236}">
                  <a16:creationId xmlns:a16="http://schemas.microsoft.com/office/drawing/2014/main" id="{7A9E9409-2B76-4CB5-8B28-BE03678A679F}"/>
                </a:ext>
              </a:extLst>
            </p:cNvPr>
            <p:cNvSpPr/>
            <p:nvPr/>
          </p:nvSpPr>
          <p:spPr>
            <a:xfrm>
              <a:off x="4800601" y="5362575"/>
              <a:ext cx="671513" cy="719138"/>
            </a:xfrm>
            <a:custGeom>
              <a:avLst/>
              <a:gdLst>
                <a:gd name="connsiteX0" fmla="*/ 290513 w 671513"/>
                <a:gd name="connsiteY0" fmla="*/ 211931 h 719138"/>
                <a:gd name="connsiteX1" fmla="*/ 359569 w 671513"/>
                <a:gd name="connsiteY1" fmla="*/ 223838 h 719138"/>
                <a:gd name="connsiteX2" fmla="*/ 438150 w 671513"/>
                <a:gd name="connsiteY2" fmla="*/ 230981 h 719138"/>
                <a:gd name="connsiteX3" fmla="*/ 495300 w 671513"/>
                <a:gd name="connsiteY3" fmla="*/ 233363 h 719138"/>
                <a:gd name="connsiteX4" fmla="*/ 531019 w 671513"/>
                <a:gd name="connsiteY4" fmla="*/ 226219 h 719138"/>
                <a:gd name="connsiteX5" fmla="*/ 557213 w 671513"/>
                <a:gd name="connsiteY5" fmla="*/ 216694 h 719138"/>
                <a:gd name="connsiteX6" fmla="*/ 585788 w 671513"/>
                <a:gd name="connsiteY6" fmla="*/ 200025 h 719138"/>
                <a:gd name="connsiteX7" fmla="*/ 604838 w 671513"/>
                <a:gd name="connsiteY7" fmla="*/ 176213 h 719138"/>
                <a:gd name="connsiteX8" fmla="*/ 616744 w 671513"/>
                <a:gd name="connsiteY8" fmla="*/ 147638 h 719138"/>
                <a:gd name="connsiteX9" fmla="*/ 621506 w 671513"/>
                <a:gd name="connsiteY9" fmla="*/ 76200 h 719138"/>
                <a:gd name="connsiteX10" fmla="*/ 621506 w 671513"/>
                <a:gd name="connsiteY10" fmla="*/ 0 h 719138"/>
                <a:gd name="connsiteX11" fmla="*/ 671513 w 671513"/>
                <a:gd name="connsiteY11" fmla="*/ 719138 h 719138"/>
                <a:gd name="connsiteX12" fmla="*/ 652463 w 671513"/>
                <a:gd name="connsiteY12" fmla="*/ 714375 h 719138"/>
                <a:gd name="connsiteX13" fmla="*/ 633413 w 671513"/>
                <a:gd name="connsiteY13" fmla="*/ 690563 h 719138"/>
                <a:gd name="connsiteX14" fmla="*/ 604838 w 671513"/>
                <a:gd name="connsiteY14" fmla="*/ 652463 h 719138"/>
                <a:gd name="connsiteX15" fmla="*/ 583406 w 671513"/>
                <a:gd name="connsiteY15" fmla="*/ 628650 h 719138"/>
                <a:gd name="connsiteX16" fmla="*/ 557213 w 671513"/>
                <a:gd name="connsiteY16" fmla="*/ 592931 h 719138"/>
                <a:gd name="connsiteX17" fmla="*/ 526256 w 671513"/>
                <a:gd name="connsiteY17" fmla="*/ 557213 h 719138"/>
                <a:gd name="connsiteX18" fmla="*/ 490538 w 671513"/>
                <a:gd name="connsiteY18" fmla="*/ 519113 h 719138"/>
                <a:gd name="connsiteX19" fmla="*/ 457200 w 671513"/>
                <a:gd name="connsiteY19" fmla="*/ 488156 h 719138"/>
                <a:gd name="connsiteX20" fmla="*/ 411956 w 671513"/>
                <a:gd name="connsiteY20" fmla="*/ 452438 h 719138"/>
                <a:gd name="connsiteX21" fmla="*/ 352425 w 671513"/>
                <a:gd name="connsiteY21" fmla="*/ 407194 h 719138"/>
                <a:gd name="connsiteX22" fmla="*/ 295275 w 671513"/>
                <a:gd name="connsiteY22" fmla="*/ 369094 h 719138"/>
                <a:gd name="connsiteX23" fmla="*/ 214313 w 671513"/>
                <a:gd name="connsiteY23" fmla="*/ 321469 h 719138"/>
                <a:gd name="connsiteX24" fmla="*/ 121444 w 671513"/>
                <a:gd name="connsiteY24" fmla="*/ 269081 h 719138"/>
                <a:gd name="connsiteX25" fmla="*/ 50006 w 671513"/>
                <a:gd name="connsiteY25" fmla="*/ 230981 h 719138"/>
                <a:gd name="connsiteX26" fmla="*/ 21431 w 671513"/>
                <a:gd name="connsiteY26" fmla="*/ 216694 h 719138"/>
                <a:gd name="connsiteX27" fmla="*/ 4763 w 671513"/>
                <a:gd name="connsiteY27" fmla="*/ 195263 h 719138"/>
                <a:gd name="connsiteX28" fmla="*/ 0 w 671513"/>
                <a:gd name="connsiteY28" fmla="*/ 169069 h 719138"/>
                <a:gd name="connsiteX29" fmla="*/ 4763 w 671513"/>
                <a:gd name="connsiteY29" fmla="*/ 152400 h 719138"/>
                <a:gd name="connsiteX30" fmla="*/ 26194 w 671513"/>
                <a:gd name="connsiteY30" fmla="*/ 152400 h 719138"/>
                <a:gd name="connsiteX31" fmla="*/ 54769 w 671513"/>
                <a:gd name="connsiteY31" fmla="*/ 161925 h 719138"/>
                <a:gd name="connsiteX32" fmla="*/ 100013 w 671513"/>
                <a:gd name="connsiteY32" fmla="*/ 173831 h 719138"/>
                <a:gd name="connsiteX33" fmla="*/ 197644 w 671513"/>
                <a:gd name="connsiteY33" fmla="*/ 192881 h 719138"/>
                <a:gd name="connsiteX34" fmla="*/ 290513 w 671513"/>
                <a:gd name="connsiteY34" fmla="*/ 211931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1513" h="719138">
                  <a:moveTo>
                    <a:pt x="290513" y="211931"/>
                  </a:moveTo>
                  <a:lnTo>
                    <a:pt x="359569" y="223838"/>
                  </a:lnTo>
                  <a:lnTo>
                    <a:pt x="438150" y="230981"/>
                  </a:lnTo>
                  <a:lnTo>
                    <a:pt x="495300" y="233363"/>
                  </a:lnTo>
                  <a:lnTo>
                    <a:pt x="531019" y="226219"/>
                  </a:lnTo>
                  <a:lnTo>
                    <a:pt x="557213" y="216694"/>
                  </a:lnTo>
                  <a:lnTo>
                    <a:pt x="585788" y="200025"/>
                  </a:lnTo>
                  <a:lnTo>
                    <a:pt x="604838" y="176213"/>
                  </a:lnTo>
                  <a:lnTo>
                    <a:pt x="616744" y="147638"/>
                  </a:lnTo>
                  <a:lnTo>
                    <a:pt x="621506" y="76200"/>
                  </a:lnTo>
                  <a:lnTo>
                    <a:pt x="621506" y="0"/>
                  </a:lnTo>
                  <a:lnTo>
                    <a:pt x="671513" y="719138"/>
                  </a:lnTo>
                  <a:lnTo>
                    <a:pt x="652463" y="714375"/>
                  </a:lnTo>
                  <a:lnTo>
                    <a:pt x="633413" y="690563"/>
                  </a:lnTo>
                  <a:lnTo>
                    <a:pt x="604838" y="652463"/>
                  </a:lnTo>
                  <a:lnTo>
                    <a:pt x="583406" y="628650"/>
                  </a:lnTo>
                  <a:lnTo>
                    <a:pt x="557213" y="592931"/>
                  </a:lnTo>
                  <a:lnTo>
                    <a:pt x="526256" y="557213"/>
                  </a:lnTo>
                  <a:lnTo>
                    <a:pt x="490538" y="519113"/>
                  </a:lnTo>
                  <a:lnTo>
                    <a:pt x="457200" y="488156"/>
                  </a:lnTo>
                  <a:lnTo>
                    <a:pt x="411956" y="452438"/>
                  </a:lnTo>
                  <a:lnTo>
                    <a:pt x="352425" y="407194"/>
                  </a:lnTo>
                  <a:lnTo>
                    <a:pt x="295275" y="369094"/>
                  </a:lnTo>
                  <a:lnTo>
                    <a:pt x="214313" y="321469"/>
                  </a:lnTo>
                  <a:lnTo>
                    <a:pt x="121444" y="269081"/>
                  </a:lnTo>
                  <a:lnTo>
                    <a:pt x="50006" y="230981"/>
                  </a:lnTo>
                  <a:lnTo>
                    <a:pt x="21431" y="216694"/>
                  </a:lnTo>
                  <a:lnTo>
                    <a:pt x="4763" y="195263"/>
                  </a:lnTo>
                  <a:lnTo>
                    <a:pt x="0" y="169069"/>
                  </a:lnTo>
                  <a:lnTo>
                    <a:pt x="4763" y="152400"/>
                  </a:lnTo>
                  <a:lnTo>
                    <a:pt x="26194" y="152400"/>
                  </a:lnTo>
                  <a:lnTo>
                    <a:pt x="54769" y="161925"/>
                  </a:lnTo>
                  <a:lnTo>
                    <a:pt x="100013" y="173831"/>
                  </a:lnTo>
                  <a:lnTo>
                    <a:pt x="197644" y="192881"/>
                  </a:lnTo>
                  <a:lnTo>
                    <a:pt x="290513" y="211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5">
              <a:extLst>
                <a:ext uri="{FF2B5EF4-FFF2-40B4-BE49-F238E27FC236}">
                  <a16:creationId xmlns:a16="http://schemas.microsoft.com/office/drawing/2014/main" id="{723A03C0-A072-4295-8018-BAA43F4DEE98}"/>
                </a:ext>
              </a:extLst>
            </p:cNvPr>
            <p:cNvSpPr/>
            <p:nvPr/>
          </p:nvSpPr>
          <p:spPr>
            <a:xfrm>
              <a:off x="4437064" y="3830639"/>
              <a:ext cx="1049337" cy="314325"/>
            </a:xfrm>
            <a:custGeom>
              <a:avLst/>
              <a:gdLst>
                <a:gd name="connsiteX0" fmla="*/ 481012 w 1050131"/>
                <a:gd name="connsiteY0" fmla="*/ 273844 h 314325"/>
                <a:gd name="connsiteX1" fmla="*/ 338137 w 1050131"/>
                <a:gd name="connsiteY1" fmla="*/ 290513 h 314325"/>
                <a:gd name="connsiteX2" fmla="*/ 228600 w 1050131"/>
                <a:gd name="connsiteY2" fmla="*/ 302419 h 314325"/>
                <a:gd name="connsiteX3" fmla="*/ 150019 w 1050131"/>
                <a:gd name="connsiteY3" fmla="*/ 309563 h 314325"/>
                <a:gd name="connsiteX4" fmla="*/ 0 w 1050131"/>
                <a:gd name="connsiteY4" fmla="*/ 314325 h 314325"/>
                <a:gd name="connsiteX5" fmla="*/ 2381 w 1050131"/>
                <a:gd name="connsiteY5" fmla="*/ 126207 h 314325"/>
                <a:gd name="connsiteX6" fmla="*/ 71437 w 1050131"/>
                <a:gd name="connsiteY6" fmla="*/ 138113 h 314325"/>
                <a:gd name="connsiteX7" fmla="*/ 133350 w 1050131"/>
                <a:gd name="connsiteY7" fmla="*/ 140494 h 314325"/>
                <a:gd name="connsiteX8" fmla="*/ 202406 w 1050131"/>
                <a:gd name="connsiteY8" fmla="*/ 135732 h 314325"/>
                <a:gd name="connsiteX9" fmla="*/ 307181 w 1050131"/>
                <a:gd name="connsiteY9" fmla="*/ 121444 h 314325"/>
                <a:gd name="connsiteX10" fmla="*/ 457200 w 1050131"/>
                <a:gd name="connsiteY10" fmla="*/ 90488 h 314325"/>
                <a:gd name="connsiteX11" fmla="*/ 609600 w 1050131"/>
                <a:gd name="connsiteY11" fmla="*/ 54769 h 314325"/>
                <a:gd name="connsiteX12" fmla="*/ 783431 w 1050131"/>
                <a:gd name="connsiteY12" fmla="*/ 11907 h 314325"/>
                <a:gd name="connsiteX13" fmla="*/ 826294 w 1050131"/>
                <a:gd name="connsiteY13" fmla="*/ 0 h 314325"/>
                <a:gd name="connsiteX14" fmla="*/ 859631 w 1050131"/>
                <a:gd name="connsiteY14" fmla="*/ 7144 h 314325"/>
                <a:gd name="connsiteX15" fmla="*/ 935831 w 1050131"/>
                <a:gd name="connsiteY15" fmla="*/ 35719 h 314325"/>
                <a:gd name="connsiteX16" fmla="*/ 1050131 w 1050131"/>
                <a:gd name="connsiteY16" fmla="*/ 88107 h 314325"/>
                <a:gd name="connsiteX17" fmla="*/ 1047750 w 1050131"/>
                <a:gd name="connsiteY17" fmla="*/ 195263 h 314325"/>
                <a:gd name="connsiteX18" fmla="*/ 869156 w 1050131"/>
                <a:gd name="connsiteY18" fmla="*/ 219075 h 314325"/>
                <a:gd name="connsiteX19" fmla="*/ 647700 w 1050131"/>
                <a:gd name="connsiteY19" fmla="*/ 250032 h 314325"/>
                <a:gd name="connsiteX20" fmla="*/ 481012 w 1050131"/>
                <a:gd name="connsiteY20" fmla="*/ 2738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50131" h="314325">
                  <a:moveTo>
                    <a:pt x="481012" y="273844"/>
                  </a:moveTo>
                  <a:lnTo>
                    <a:pt x="338137" y="290513"/>
                  </a:lnTo>
                  <a:lnTo>
                    <a:pt x="228600" y="302419"/>
                  </a:lnTo>
                  <a:lnTo>
                    <a:pt x="150019" y="309563"/>
                  </a:lnTo>
                  <a:lnTo>
                    <a:pt x="0" y="314325"/>
                  </a:lnTo>
                  <a:cubicBezTo>
                    <a:pt x="794" y="251619"/>
                    <a:pt x="1587" y="188913"/>
                    <a:pt x="2381" y="126207"/>
                  </a:cubicBezTo>
                  <a:lnTo>
                    <a:pt x="71437" y="138113"/>
                  </a:lnTo>
                  <a:lnTo>
                    <a:pt x="133350" y="140494"/>
                  </a:lnTo>
                  <a:lnTo>
                    <a:pt x="202406" y="135732"/>
                  </a:lnTo>
                  <a:lnTo>
                    <a:pt x="307181" y="121444"/>
                  </a:lnTo>
                  <a:lnTo>
                    <a:pt x="457200" y="90488"/>
                  </a:lnTo>
                  <a:lnTo>
                    <a:pt x="609600" y="54769"/>
                  </a:lnTo>
                  <a:lnTo>
                    <a:pt x="783431" y="11907"/>
                  </a:lnTo>
                  <a:lnTo>
                    <a:pt x="826294" y="0"/>
                  </a:lnTo>
                  <a:lnTo>
                    <a:pt x="859631" y="7144"/>
                  </a:lnTo>
                  <a:lnTo>
                    <a:pt x="935831" y="35719"/>
                  </a:lnTo>
                  <a:lnTo>
                    <a:pt x="1050131" y="88107"/>
                  </a:lnTo>
                  <a:cubicBezTo>
                    <a:pt x="1049337" y="123826"/>
                    <a:pt x="1048544" y="159544"/>
                    <a:pt x="1047750" y="195263"/>
                  </a:cubicBezTo>
                  <a:lnTo>
                    <a:pt x="869156" y="219075"/>
                  </a:lnTo>
                  <a:lnTo>
                    <a:pt x="647700" y="250032"/>
                  </a:lnTo>
                  <a:lnTo>
                    <a:pt x="481012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E67B1424-A434-40CE-A209-E7DC490E3D23}"/>
                </a:ext>
              </a:extLst>
            </p:cNvPr>
            <p:cNvSpPr/>
            <p:nvPr/>
          </p:nvSpPr>
          <p:spPr>
            <a:xfrm>
              <a:off x="4395788" y="4500564"/>
              <a:ext cx="1071562" cy="319087"/>
            </a:xfrm>
            <a:custGeom>
              <a:avLst/>
              <a:gdLst>
                <a:gd name="connsiteX0" fmla="*/ 335756 w 1071562"/>
                <a:gd name="connsiteY0" fmla="*/ 288131 h 319087"/>
                <a:gd name="connsiteX1" fmla="*/ 209550 w 1071562"/>
                <a:gd name="connsiteY1" fmla="*/ 302418 h 319087"/>
                <a:gd name="connsiteX2" fmla="*/ 85725 w 1071562"/>
                <a:gd name="connsiteY2" fmla="*/ 311943 h 319087"/>
                <a:gd name="connsiteX3" fmla="*/ 0 w 1071562"/>
                <a:gd name="connsiteY3" fmla="*/ 319087 h 319087"/>
                <a:gd name="connsiteX4" fmla="*/ 19050 w 1071562"/>
                <a:gd name="connsiteY4" fmla="*/ 130968 h 319087"/>
                <a:gd name="connsiteX5" fmla="*/ 111918 w 1071562"/>
                <a:gd name="connsiteY5" fmla="*/ 130968 h 319087"/>
                <a:gd name="connsiteX6" fmla="*/ 216693 w 1071562"/>
                <a:gd name="connsiteY6" fmla="*/ 123825 h 319087"/>
                <a:gd name="connsiteX7" fmla="*/ 316706 w 1071562"/>
                <a:gd name="connsiteY7" fmla="*/ 111918 h 319087"/>
                <a:gd name="connsiteX8" fmla="*/ 414337 w 1071562"/>
                <a:gd name="connsiteY8" fmla="*/ 97631 h 319087"/>
                <a:gd name="connsiteX9" fmla="*/ 547687 w 1071562"/>
                <a:gd name="connsiteY9" fmla="*/ 71437 h 319087"/>
                <a:gd name="connsiteX10" fmla="*/ 666750 w 1071562"/>
                <a:gd name="connsiteY10" fmla="*/ 40481 h 319087"/>
                <a:gd name="connsiteX11" fmla="*/ 750093 w 1071562"/>
                <a:gd name="connsiteY11" fmla="*/ 16668 h 319087"/>
                <a:gd name="connsiteX12" fmla="*/ 819150 w 1071562"/>
                <a:gd name="connsiteY12" fmla="*/ 2381 h 319087"/>
                <a:gd name="connsiteX13" fmla="*/ 883443 w 1071562"/>
                <a:gd name="connsiteY13" fmla="*/ 0 h 319087"/>
                <a:gd name="connsiteX14" fmla="*/ 938212 w 1071562"/>
                <a:gd name="connsiteY14" fmla="*/ 4762 h 319087"/>
                <a:gd name="connsiteX15" fmla="*/ 1069181 w 1071562"/>
                <a:gd name="connsiteY15" fmla="*/ 30956 h 319087"/>
                <a:gd name="connsiteX16" fmla="*/ 1071562 w 1071562"/>
                <a:gd name="connsiteY16" fmla="*/ 173831 h 319087"/>
                <a:gd name="connsiteX17" fmla="*/ 957262 w 1071562"/>
                <a:gd name="connsiteY17" fmla="*/ 192881 h 319087"/>
                <a:gd name="connsiteX18" fmla="*/ 773906 w 1071562"/>
                <a:gd name="connsiteY18" fmla="*/ 223837 h 319087"/>
                <a:gd name="connsiteX19" fmla="*/ 631031 w 1071562"/>
                <a:gd name="connsiteY19" fmla="*/ 245268 h 319087"/>
                <a:gd name="connsiteX20" fmla="*/ 461962 w 1071562"/>
                <a:gd name="connsiteY20" fmla="*/ 271462 h 319087"/>
                <a:gd name="connsiteX21" fmla="*/ 335756 w 1071562"/>
                <a:gd name="connsiteY21" fmla="*/ 28813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71562" h="319087">
                  <a:moveTo>
                    <a:pt x="335756" y="288131"/>
                  </a:moveTo>
                  <a:lnTo>
                    <a:pt x="209550" y="302418"/>
                  </a:lnTo>
                  <a:lnTo>
                    <a:pt x="85725" y="311943"/>
                  </a:lnTo>
                  <a:lnTo>
                    <a:pt x="0" y="319087"/>
                  </a:lnTo>
                  <a:lnTo>
                    <a:pt x="19050" y="130968"/>
                  </a:lnTo>
                  <a:lnTo>
                    <a:pt x="111918" y="130968"/>
                  </a:lnTo>
                  <a:lnTo>
                    <a:pt x="216693" y="123825"/>
                  </a:lnTo>
                  <a:lnTo>
                    <a:pt x="316706" y="111918"/>
                  </a:lnTo>
                  <a:lnTo>
                    <a:pt x="414337" y="97631"/>
                  </a:lnTo>
                  <a:lnTo>
                    <a:pt x="547687" y="71437"/>
                  </a:lnTo>
                  <a:lnTo>
                    <a:pt x="666750" y="40481"/>
                  </a:lnTo>
                  <a:lnTo>
                    <a:pt x="750093" y="16668"/>
                  </a:lnTo>
                  <a:lnTo>
                    <a:pt x="819150" y="2381"/>
                  </a:lnTo>
                  <a:lnTo>
                    <a:pt x="883443" y="0"/>
                  </a:lnTo>
                  <a:lnTo>
                    <a:pt x="938212" y="4762"/>
                  </a:lnTo>
                  <a:lnTo>
                    <a:pt x="1069181" y="30956"/>
                  </a:lnTo>
                  <a:cubicBezTo>
                    <a:pt x="1069975" y="78581"/>
                    <a:pt x="1070768" y="126206"/>
                    <a:pt x="1071562" y="173831"/>
                  </a:cubicBezTo>
                  <a:lnTo>
                    <a:pt x="957262" y="192881"/>
                  </a:lnTo>
                  <a:lnTo>
                    <a:pt x="773906" y="223837"/>
                  </a:lnTo>
                  <a:lnTo>
                    <a:pt x="631031" y="245268"/>
                  </a:lnTo>
                  <a:lnTo>
                    <a:pt x="461962" y="271462"/>
                  </a:lnTo>
                  <a:lnTo>
                    <a:pt x="335756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F3CDB8DC-08C7-4E54-8E9B-051E29CB109C}"/>
                </a:ext>
              </a:extLst>
            </p:cNvPr>
            <p:cNvSpPr/>
            <p:nvPr/>
          </p:nvSpPr>
          <p:spPr>
            <a:xfrm>
              <a:off x="6264275" y="1423989"/>
              <a:ext cx="2008188" cy="2141537"/>
            </a:xfrm>
            <a:custGeom>
              <a:avLst/>
              <a:gdLst>
                <a:gd name="connsiteX0" fmla="*/ 514350 w 2008414"/>
                <a:gd name="connsiteY0" fmla="*/ 767443 h 2141764"/>
                <a:gd name="connsiteX1" fmla="*/ 517071 w 2008414"/>
                <a:gd name="connsiteY1" fmla="*/ 647700 h 2141764"/>
                <a:gd name="connsiteX2" fmla="*/ 522514 w 2008414"/>
                <a:gd name="connsiteY2" fmla="*/ 615043 h 2141764"/>
                <a:gd name="connsiteX3" fmla="*/ 536121 w 2008414"/>
                <a:gd name="connsiteY3" fmla="*/ 549729 h 2141764"/>
                <a:gd name="connsiteX4" fmla="*/ 555171 w 2008414"/>
                <a:gd name="connsiteY4" fmla="*/ 476250 h 2141764"/>
                <a:gd name="connsiteX5" fmla="*/ 582385 w 2008414"/>
                <a:gd name="connsiteY5" fmla="*/ 397329 h 2141764"/>
                <a:gd name="connsiteX6" fmla="*/ 606878 w 2008414"/>
                <a:gd name="connsiteY6" fmla="*/ 332014 h 2141764"/>
                <a:gd name="connsiteX7" fmla="*/ 609600 w 2008414"/>
                <a:gd name="connsiteY7" fmla="*/ 304800 h 2141764"/>
                <a:gd name="connsiteX8" fmla="*/ 601435 w 2008414"/>
                <a:gd name="connsiteY8" fmla="*/ 272143 h 2141764"/>
                <a:gd name="connsiteX9" fmla="*/ 579664 w 2008414"/>
                <a:gd name="connsiteY9" fmla="*/ 239486 h 2141764"/>
                <a:gd name="connsiteX10" fmla="*/ 541564 w 2008414"/>
                <a:gd name="connsiteY10" fmla="*/ 198664 h 2141764"/>
                <a:gd name="connsiteX11" fmla="*/ 506185 w 2008414"/>
                <a:gd name="connsiteY11" fmla="*/ 168729 h 2141764"/>
                <a:gd name="connsiteX12" fmla="*/ 462642 w 2008414"/>
                <a:gd name="connsiteY12" fmla="*/ 141514 h 2141764"/>
                <a:gd name="connsiteX13" fmla="*/ 408214 w 2008414"/>
                <a:gd name="connsiteY13" fmla="*/ 111579 h 2141764"/>
                <a:gd name="connsiteX14" fmla="*/ 372835 w 2008414"/>
                <a:gd name="connsiteY14" fmla="*/ 95250 h 2141764"/>
                <a:gd name="connsiteX15" fmla="*/ 329292 w 2008414"/>
                <a:gd name="connsiteY15" fmla="*/ 76200 h 2141764"/>
                <a:gd name="connsiteX16" fmla="*/ 266700 w 2008414"/>
                <a:gd name="connsiteY16" fmla="*/ 51707 h 2141764"/>
                <a:gd name="connsiteX17" fmla="*/ 209550 w 2008414"/>
                <a:gd name="connsiteY17" fmla="*/ 35379 h 2141764"/>
                <a:gd name="connsiteX18" fmla="*/ 127907 w 2008414"/>
                <a:gd name="connsiteY18" fmla="*/ 13607 h 2141764"/>
                <a:gd name="connsiteX19" fmla="*/ 65314 w 2008414"/>
                <a:gd name="connsiteY19" fmla="*/ 2722 h 2141764"/>
                <a:gd name="connsiteX20" fmla="*/ 32657 w 2008414"/>
                <a:gd name="connsiteY20" fmla="*/ 0 h 2141764"/>
                <a:gd name="connsiteX21" fmla="*/ 10885 w 2008414"/>
                <a:gd name="connsiteY21" fmla="*/ 5443 h 2141764"/>
                <a:gd name="connsiteX22" fmla="*/ 0 w 2008414"/>
                <a:gd name="connsiteY22" fmla="*/ 10886 h 2141764"/>
                <a:gd name="connsiteX23" fmla="*/ 0 w 2008414"/>
                <a:gd name="connsiteY23" fmla="*/ 24493 h 2141764"/>
                <a:gd name="connsiteX24" fmla="*/ 10885 w 2008414"/>
                <a:gd name="connsiteY24" fmla="*/ 46264 h 2141764"/>
                <a:gd name="connsiteX25" fmla="*/ 24492 w 2008414"/>
                <a:gd name="connsiteY25" fmla="*/ 62593 h 2141764"/>
                <a:gd name="connsiteX26" fmla="*/ 40821 w 2008414"/>
                <a:gd name="connsiteY26" fmla="*/ 76200 h 2141764"/>
                <a:gd name="connsiteX27" fmla="*/ 78921 w 2008414"/>
                <a:gd name="connsiteY27" fmla="*/ 89807 h 2141764"/>
                <a:gd name="connsiteX28" fmla="*/ 122464 w 2008414"/>
                <a:gd name="connsiteY28" fmla="*/ 114300 h 2141764"/>
                <a:gd name="connsiteX29" fmla="*/ 168728 w 2008414"/>
                <a:gd name="connsiteY29" fmla="*/ 146957 h 2141764"/>
                <a:gd name="connsiteX30" fmla="*/ 206828 w 2008414"/>
                <a:gd name="connsiteY30" fmla="*/ 179614 h 2141764"/>
                <a:gd name="connsiteX31" fmla="*/ 228600 w 2008414"/>
                <a:gd name="connsiteY31" fmla="*/ 198664 h 2141764"/>
                <a:gd name="connsiteX32" fmla="*/ 253092 w 2008414"/>
                <a:gd name="connsiteY32" fmla="*/ 228600 h 2141764"/>
                <a:gd name="connsiteX33" fmla="*/ 269421 w 2008414"/>
                <a:gd name="connsiteY33" fmla="*/ 261257 h 2141764"/>
                <a:gd name="connsiteX34" fmla="*/ 280307 w 2008414"/>
                <a:gd name="connsiteY34" fmla="*/ 288472 h 2141764"/>
                <a:gd name="connsiteX35" fmla="*/ 291192 w 2008414"/>
                <a:gd name="connsiteY35" fmla="*/ 340179 h 2141764"/>
                <a:gd name="connsiteX36" fmla="*/ 293914 w 2008414"/>
                <a:gd name="connsiteY36" fmla="*/ 457200 h 2141764"/>
                <a:gd name="connsiteX37" fmla="*/ 293914 w 2008414"/>
                <a:gd name="connsiteY37" fmla="*/ 824593 h 2141764"/>
                <a:gd name="connsiteX38" fmla="*/ 293914 w 2008414"/>
                <a:gd name="connsiteY38" fmla="*/ 1243693 h 2141764"/>
                <a:gd name="connsiteX39" fmla="*/ 293914 w 2008414"/>
                <a:gd name="connsiteY39" fmla="*/ 1583872 h 2141764"/>
                <a:gd name="connsiteX40" fmla="*/ 293914 w 2008414"/>
                <a:gd name="connsiteY40" fmla="*/ 1660072 h 2141764"/>
                <a:gd name="connsiteX41" fmla="*/ 296635 w 2008414"/>
                <a:gd name="connsiteY41" fmla="*/ 1709057 h 2141764"/>
                <a:gd name="connsiteX42" fmla="*/ 304800 w 2008414"/>
                <a:gd name="connsiteY42" fmla="*/ 1758043 h 2141764"/>
                <a:gd name="connsiteX43" fmla="*/ 318407 w 2008414"/>
                <a:gd name="connsiteY43" fmla="*/ 1801586 h 2141764"/>
                <a:gd name="connsiteX44" fmla="*/ 337457 w 2008414"/>
                <a:gd name="connsiteY44" fmla="*/ 1847850 h 2141764"/>
                <a:gd name="connsiteX45" fmla="*/ 361950 w 2008414"/>
                <a:gd name="connsiteY45" fmla="*/ 1894114 h 2141764"/>
                <a:gd name="connsiteX46" fmla="*/ 389164 w 2008414"/>
                <a:gd name="connsiteY46" fmla="*/ 1932214 h 2141764"/>
                <a:gd name="connsiteX47" fmla="*/ 416378 w 2008414"/>
                <a:gd name="connsiteY47" fmla="*/ 1964872 h 2141764"/>
                <a:gd name="connsiteX48" fmla="*/ 440871 w 2008414"/>
                <a:gd name="connsiteY48" fmla="*/ 1992086 h 2141764"/>
                <a:gd name="connsiteX49" fmla="*/ 478971 w 2008414"/>
                <a:gd name="connsiteY49" fmla="*/ 2022022 h 2141764"/>
                <a:gd name="connsiteX50" fmla="*/ 511628 w 2008414"/>
                <a:gd name="connsiteY50" fmla="*/ 2043793 h 2141764"/>
                <a:gd name="connsiteX51" fmla="*/ 563335 w 2008414"/>
                <a:gd name="connsiteY51" fmla="*/ 2068286 h 2141764"/>
                <a:gd name="connsiteX52" fmla="*/ 653142 w 2008414"/>
                <a:gd name="connsiteY52" fmla="*/ 2095500 h 2141764"/>
                <a:gd name="connsiteX53" fmla="*/ 732064 w 2008414"/>
                <a:gd name="connsiteY53" fmla="*/ 2111829 h 2141764"/>
                <a:gd name="connsiteX54" fmla="*/ 876300 w 2008414"/>
                <a:gd name="connsiteY54" fmla="*/ 2130879 h 2141764"/>
                <a:gd name="connsiteX55" fmla="*/ 993321 w 2008414"/>
                <a:gd name="connsiteY55" fmla="*/ 2139043 h 2141764"/>
                <a:gd name="connsiteX56" fmla="*/ 1115785 w 2008414"/>
                <a:gd name="connsiteY56" fmla="*/ 2141764 h 2141764"/>
                <a:gd name="connsiteX57" fmla="*/ 1268185 w 2008414"/>
                <a:gd name="connsiteY57" fmla="*/ 2141764 h 2141764"/>
                <a:gd name="connsiteX58" fmla="*/ 1428750 w 2008414"/>
                <a:gd name="connsiteY58" fmla="*/ 2130879 h 2141764"/>
                <a:gd name="connsiteX59" fmla="*/ 1564821 w 2008414"/>
                <a:gd name="connsiteY59" fmla="*/ 2122714 h 2141764"/>
                <a:gd name="connsiteX60" fmla="*/ 1679121 w 2008414"/>
                <a:gd name="connsiteY60" fmla="*/ 2111829 h 2141764"/>
                <a:gd name="connsiteX61" fmla="*/ 1766207 w 2008414"/>
                <a:gd name="connsiteY61" fmla="*/ 2098222 h 2141764"/>
                <a:gd name="connsiteX62" fmla="*/ 1823357 w 2008414"/>
                <a:gd name="connsiteY62" fmla="*/ 2084614 h 2141764"/>
                <a:gd name="connsiteX63" fmla="*/ 1885950 w 2008414"/>
                <a:gd name="connsiteY63" fmla="*/ 2062843 h 2141764"/>
                <a:gd name="connsiteX64" fmla="*/ 1929492 w 2008414"/>
                <a:gd name="connsiteY64" fmla="*/ 2041072 h 2141764"/>
                <a:gd name="connsiteX65" fmla="*/ 1959428 w 2008414"/>
                <a:gd name="connsiteY65" fmla="*/ 2019300 h 2141764"/>
                <a:gd name="connsiteX66" fmla="*/ 1989364 w 2008414"/>
                <a:gd name="connsiteY66" fmla="*/ 1989364 h 2141764"/>
                <a:gd name="connsiteX67" fmla="*/ 2002971 w 2008414"/>
                <a:gd name="connsiteY67" fmla="*/ 1967593 h 2141764"/>
                <a:gd name="connsiteX68" fmla="*/ 2008414 w 2008414"/>
                <a:gd name="connsiteY68" fmla="*/ 1948543 h 2141764"/>
                <a:gd name="connsiteX69" fmla="*/ 2008414 w 2008414"/>
                <a:gd name="connsiteY69" fmla="*/ 1924050 h 2141764"/>
                <a:gd name="connsiteX70" fmla="*/ 2002971 w 2008414"/>
                <a:gd name="connsiteY70" fmla="*/ 1910443 h 2141764"/>
                <a:gd name="connsiteX71" fmla="*/ 1986642 w 2008414"/>
                <a:gd name="connsiteY71" fmla="*/ 1888672 h 2141764"/>
                <a:gd name="connsiteX72" fmla="*/ 1964871 w 2008414"/>
                <a:gd name="connsiteY72" fmla="*/ 1866900 h 2141764"/>
                <a:gd name="connsiteX73" fmla="*/ 1537607 w 2008414"/>
                <a:gd name="connsiteY73" fmla="*/ 1858736 h 2141764"/>
                <a:gd name="connsiteX74" fmla="*/ 1488621 w 2008414"/>
                <a:gd name="connsiteY74" fmla="*/ 1875064 h 2141764"/>
                <a:gd name="connsiteX75" fmla="*/ 1426028 w 2008414"/>
                <a:gd name="connsiteY75" fmla="*/ 1891393 h 2141764"/>
                <a:gd name="connsiteX76" fmla="*/ 1347107 w 2008414"/>
                <a:gd name="connsiteY76" fmla="*/ 1902279 h 2141764"/>
                <a:gd name="connsiteX77" fmla="*/ 1227364 w 2008414"/>
                <a:gd name="connsiteY77" fmla="*/ 1913164 h 2141764"/>
                <a:gd name="connsiteX78" fmla="*/ 1077685 w 2008414"/>
                <a:gd name="connsiteY78" fmla="*/ 1918607 h 2141764"/>
                <a:gd name="connsiteX79" fmla="*/ 925285 w 2008414"/>
                <a:gd name="connsiteY79" fmla="*/ 1918607 h 2141764"/>
                <a:gd name="connsiteX80" fmla="*/ 797378 w 2008414"/>
                <a:gd name="connsiteY80" fmla="*/ 1921329 h 2141764"/>
                <a:gd name="connsiteX81" fmla="*/ 748392 w 2008414"/>
                <a:gd name="connsiteY81" fmla="*/ 1915886 h 2141764"/>
                <a:gd name="connsiteX82" fmla="*/ 683078 w 2008414"/>
                <a:gd name="connsiteY82" fmla="*/ 1905000 h 2141764"/>
                <a:gd name="connsiteX83" fmla="*/ 615042 w 2008414"/>
                <a:gd name="connsiteY83" fmla="*/ 1885950 h 2141764"/>
                <a:gd name="connsiteX84" fmla="*/ 563335 w 2008414"/>
                <a:gd name="connsiteY84" fmla="*/ 1866900 h 2141764"/>
                <a:gd name="connsiteX85" fmla="*/ 538842 w 2008414"/>
                <a:gd name="connsiteY85" fmla="*/ 1850572 h 2141764"/>
                <a:gd name="connsiteX86" fmla="*/ 522514 w 2008414"/>
                <a:gd name="connsiteY86" fmla="*/ 1828800 h 2141764"/>
                <a:gd name="connsiteX87" fmla="*/ 508907 w 2008414"/>
                <a:gd name="connsiteY87" fmla="*/ 1798864 h 2141764"/>
                <a:gd name="connsiteX88" fmla="*/ 500742 w 2008414"/>
                <a:gd name="connsiteY88" fmla="*/ 1763486 h 2141764"/>
                <a:gd name="connsiteX89" fmla="*/ 495300 w 2008414"/>
                <a:gd name="connsiteY89" fmla="*/ 1728107 h 2141764"/>
                <a:gd name="connsiteX90" fmla="*/ 492578 w 2008414"/>
                <a:gd name="connsiteY90" fmla="*/ 1592036 h 2141764"/>
                <a:gd name="connsiteX91" fmla="*/ 495300 w 2008414"/>
                <a:gd name="connsiteY91" fmla="*/ 1235529 h 2141764"/>
                <a:gd name="connsiteX92" fmla="*/ 514350 w 2008414"/>
                <a:gd name="connsiteY92" fmla="*/ 1159329 h 2141764"/>
                <a:gd name="connsiteX93" fmla="*/ 514350 w 2008414"/>
                <a:gd name="connsiteY93" fmla="*/ 767443 h 214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2008414" h="2141764">
                  <a:moveTo>
                    <a:pt x="514350" y="767443"/>
                  </a:moveTo>
                  <a:lnTo>
                    <a:pt x="517071" y="647700"/>
                  </a:lnTo>
                  <a:lnTo>
                    <a:pt x="522514" y="615043"/>
                  </a:lnTo>
                  <a:lnTo>
                    <a:pt x="536121" y="549729"/>
                  </a:lnTo>
                  <a:lnTo>
                    <a:pt x="555171" y="476250"/>
                  </a:lnTo>
                  <a:lnTo>
                    <a:pt x="582385" y="397329"/>
                  </a:lnTo>
                  <a:lnTo>
                    <a:pt x="606878" y="332014"/>
                  </a:lnTo>
                  <a:lnTo>
                    <a:pt x="609600" y="304800"/>
                  </a:lnTo>
                  <a:lnTo>
                    <a:pt x="601435" y="272143"/>
                  </a:lnTo>
                  <a:lnTo>
                    <a:pt x="579664" y="239486"/>
                  </a:lnTo>
                  <a:lnTo>
                    <a:pt x="541564" y="198664"/>
                  </a:lnTo>
                  <a:lnTo>
                    <a:pt x="506185" y="168729"/>
                  </a:lnTo>
                  <a:lnTo>
                    <a:pt x="462642" y="141514"/>
                  </a:lnTo>
                  <a:lnTo>
                    <a:pt x="408214" y="111579"/>
                  </a:lnTo>
                  <a:lnTo>
                    <a:pt x="372835" y="95250"/>
                  </a:lnTo>
                  <a:lnTo>
                    <a:pt x="329292" y="76200"/>
                  </a:lnTo>
                  <a:lnTo>
                    <a:pt x="266700" y="51707"/>
                  </a:lnTo>
                  <a:lnTo>
                    <a:pt x="209550" y="35379"/>
                  </a:lnTo>
                  <a:lnTo>
                    <a:pt x="127907" y="13607"/>
                  </a:lnTo>
                  <a:lnTo>
                    <a:pt x="65314" y="2722"/>
                  </a:lnTo>
                  <a:lnTo>
                    <a:pt x="32657" y="0"/>
                  </a:lnTo>
                  <a:lnTo>
                    <a:pt x="10885" y="5443"/>
                  </a:lnTo>
                  <a:lnTo>
                    <a:pt x="0" y="10886"/>
                  </a:lnTo>
                  <a:lnTo>
                    <a:pt x="0" y="24493"/>
                  </a:lnTo>
                  <a:lnTo>
                    <a:pt x="10885" y="46264"/>
                  </a:lnTo>
                  <a:lnTo>
                    <a:pt x="24492" y="62593"/>
                  </a:lnTo>
                  <a:lnTo>
                    <a:pt x="40821" y="76200"/>
                  </a:lnTo>
                  <a:lnTo>
                    <a:pt x="78921" y="89807"/>
                  </a:lnTo>
                  <a:lnTo>
                    <a:pt x="122464" y="114300"/>
                  </a:lnTo>
                  <a:lnTo>
                    <a:pt x="168728" y="146957"/>
                  </a:lnTo>
                  <a:lnTo>
                    <a:pt x="206828" y="179614"/>
                  </a:lnTo>
                  <a:lnTo>
                    <a:pt x="228600" y="198664"/>
                  </a:lnTo>
                  <a:lnTo>
                    <a:pt x="253092" y="228600"/>
                  </a:lnTo>
                  <a:lnTo>
                    <a:pt x="269421" y="261257"/>
                  </a:lnTo>
                  <a:lnTo>
                    <a:pt x="280307" y="288472"/>
                  </a:lnTo>
                  <a:lnTo>
                    <a:pt x="291192" y="340179"/>
                  </a:lnTo>
                  <a:cubicBezTo>
                    <a:pt x="292099" y="379186"/>
                    <a:pt x="293007" y="418193"/>
                    <a:pt x="293914" y="457200"/>
                  </a:cubicBezTo>
                  <a:lnTo>
                    <a:pt x="293914" y="824593"/>
                  </a:lnTo>
                  <a:lnTo>
                    <a:pt x="293914" y="1243693"/>
                  </a:lnTo>
                  <a:lnTo>
                    <a:pt x="293914" y="1583872"/>
                  </a:lnTo>
                  <a:lnTo>
                    <a:pt x="293914" y="1660072"/>
                  </a:lnTo>
                  <a:lnTo>
                    <a:pt x="296635" y="1709057"/>
                  </a:lnTo>
                  <a:lnTo>
                    <a:pt x="304800" y="1758043"/>
                  </a:lnTo>
                  <a:lnTo>
                    <a:pt x="318407" y="1801586"/>
                  </a:lnTo>
                  <a:lnTo>
                    <a:pt x="337457" y="1847850"/>
                  </a:lnTo>
                  <a:lnTo>
                    <a:pt x="361950" y="1894114"/>
                  </a:lnTo>
                  <a:lnTo>
                    <a:pt x="389164" y="1932214"/>
                  </a:lnTo>
                  <a:lnTo>
                    <a:pt x="416378" y="1964872"/>
                  </a:lnTo>
                  <a:lnTo>
                    <a:pt x="440871" y="1992086"/>
                  </a:lnTo>
                  <a:lnTo>
                    <a:pt x="478971" y="2022022"/>
                  </a:lnTo>
                  <a:lnTo>
                    <a:pt x="511628" y="2043793"/>
                  </a:lnTo>
                  <a:lnTo>
                    <a:pt x="563335" y="2068286"/>
                  </a:lnTo>
                  <a:lnTo>
                    <a:pt x="653142" y="2095500"/>
                  </a:lnTo>
                  <a:lnTo>
                    <a:pt x="732064" y="2111829"/>
                  </a:lnTo>
                  <a:lnTo>
                    <a:pt x="876300" y="2130879"/>
                  </a:lnTo>
                  <a:lnTo>
                    <a:pt x="993321" y="2139043"/>
                  </a:lnTo>
                  <a:lnTo>
                    <a:pt x="1115785" y="2141764"/>
                  </a:lnTo>
                  <a:lnTo>
                    <a:pt x="1268185" y="2141764"/>
                  </a:lnTo>
                  <a:lnTo>
                    <a:pt x="1428750" y="2130879"/>
                  </a:lnTo>
                  <a:lnTo>
                    <a:pt x="1564821" y="2122714"/>
                  </a:lnTo>
                  <a:lnTo>
                    <a:pt x="1679121" y="2111829"/>
                  </a:lnTo>
                  <a:lnTo>
                    <a:pt x="1766207" y="2098222"/>
                  </a:lnTo>
                  <a:lnTo>
                    <a:pt x="1823357" y="2084614"/>
                  </a:lnTo>
                  <a:lnTo>
                    <a:pt x="1885950" y="2062843"/>
                  </a:lnTo>
                  <a:lnTo>
                    <a:pt x="1929492" y="2041072"/>
                  </a:lnTo>
                  <a:lnTo>
                    <a:pt x="1959428" y="2019300"/>
                  </a:lnTo>
                  <a:lnTo>
                    <a:pt x="1989364" y="1989364"/>
                  </a:lnTo>
                  <a:lnTo>
                    <a:pt x="2002971" y="1967593"/>
                  </a:lnTo>
                  <a:lnTo>
                    <a:pt x="2008414" y="1948543"/>
                  </a:lnTo>
                  <a:lnTo>
                    <a:pt x="2008414" y="1924050"/>
                  </a:lnTo>
                  <a:lnTo>
                    <a:pt x="2002971" y="1910443"/>
                  </a:lnTo>
                  <a:lnTo>
                    <a:pt x="1986642" y="1888672"/>
                  </a:lnTo>
                  <a:lnTo>
                    <a:pt x="1964871" y="1866900"/>
                  </a:lnTo>
                  <a:lnTo>
                    <a:pt x="1537607" y="1858736"/>
                  </a:lnTo>
                  <a:lnTo>
                    <a:pt x="1488621" y="1875064"/>
                  </a:lnTo>
                  <a:lnTo>
                    <a:pt x="1426028" y="1891393"/>
                  </a:lnTo>
                  <a:lnTo>
                    <a:pt x="1347107" y="1902279"/>
                  </a:lnTo>
                  <a:lnTo>
                    <a:pt x="1227364" y="1913164"/>
                  </a:lnTo>
                  <a:lnTo>
                    <a:pt x="1077685" y="1918607"/>
                  </a:lnTo>
                  <a:lnTo>
                    <a:pt x="925285" y="1918607"/>
                  </a:lnTo>
                  <a:lnTo>
                    <a:pt x="797378" y="1921329"/>
                  </a:lnTo>
                  <a:lnTo>
                    <a:pt x="748392" y="1915886"/>
                  </a:lnTo>
                  <a:lnTo>
                    <a:pt x="683078" y="1905000"/>
                  </a:lnTo>
                  <a:lnTo>
                    <a:pt x="615042" y="1885950"/>
                  </a:lnTo>
                  <a:lnTo>
                    <a:pt x="563335" y="1866900"/>
                  </a:lnTo>
                  <a:lnTo>
                    <a:pt x="538842" y="1850572"/>
                  </a:lnTo>
                  <a:lnTo>
                    <a:pt x="522514" y="1828800"/>
                  </a:lnTo>
                  <a:lnTo>
                    <a:pt x="508907" y="1798864"/>
                  </a:lnTo>
                  <a:lnTo>
                    <a:pt x="500742" y="1763486"/>
                  </a:lnTo>
                  <a:lnTo>
                    <a:pt x="495300" y="1728107"/>
                  </a:lnTo>
                  <a:cubicBezTo>
                    <a:pt x="494393" y="1682750"/>
                    <a:pt x="493485" y="1637393"/>
                    <a:pt x="492578" y="1592036"/>
                  </a:cubicBezTo>
                  <a:cubicBezTo>
                    <a:pt x="493485" y="1473200"/>
                    <a:pt x="494393" y="1354365"/>
                    <a:pt x="495300" y="1235529"/>
                  </a:cubicBezTo>
                  <a:lnTo>
                    <a:pt x="514350" y="1159329"/>
                  </a:lnTo>
                  <a:lnTo>
                    <a:pt x="514350" y="7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CA16443D-54E5-41BC-B587-B4426343582C}"/>
                </a:ext>
              </a:extLst>
            </p:cNvPr>
            <p:cNvSpPr/>
            <p:nvPr/>
          </p:nvSpPr>
          <p:spPr>
            <a:xfrm>
              <a:off x="7745414" y="2684463"/>
              <a:ext cx="523875" cy="666750"/>
            </a:xfrm>
            <a:custGeom>
              <a:avLst/>
              <a:gdLst>
                <a:gd name="connsiteX0" fmla="*/ 266700 w 523875"/>
                <a:gd name="connsiteY0" fmla="*/ 242887 h 666750"/>
                <a:gd name="connsiteX1" fmla="*/ 230982 w 523875"/>
                <a:gd name="connsiteY1" fmla="*/ 345281 h 666750"/>
                <a:gd name="connsiteX2" fmla="*/ 200025 w 523875"/>
                <a:gd name="connsiteY2" fmla="*/ 419100 h 666750"/>
                <a:gd name="connsiteX3" fmla="*/ 171450 w 523875"/>
                <a:gd name="connsiteY3" fmla="*/ 473869 h 666750"/>
                <a:gd name="connsiteX4" fmla="*/ 142875 w 523875"/>
                <a:gd name="connsiteY4" fmla="*/ 519112 h 666750"/>
                <a:gd name="connsiteX5" fmla="*/ 123825 w 523875"/>
                <a:gd name="connsiteY5" fmla="*/ 547687 h 666750"/>
                <a:gd name="connsiteX6" fmla="*/ 102394 w 523875"/>
                <a:gd name="connsiteY6" fmla="*/ 571500 h 666750"/>
                <a:gd name="connsiteX7" fmla="*/ 80963 w 523875"/>
                <a:gd name="connsiteY7" fmla="*/ 590550 h 666750"/>
                <a:gd name="connsiteX8" fmla="*/ 59532 w 523875"/>
                <a:gd name="connsiteY8" fmla="*/ 600075 h 666750"/>
                <a:gd name="connsiteX9" fmla="*/ 0 w 523875"/>
                <a:gd name="connsiteY9" fmla="*/ 621506 h 666750"/>
                <a:gd name="connsiteX10" fmla="*/ 523875 w 523875"/>
                <a:gd name="connsiteY10" fmla="*/ 666750 h 666750"/>
                <a:gd name="connsiteX11" fmla="*/ 516732 w 523875"/>
                <a:gd name="connsiteY11" fmla="*/ 647700 h 666750"/>
                <a:gd name="connsiteX12" fmla="*/ 500063 w 523875"/>
                <a:gd name="connsiteY12" fmla="*/ 628650 h 666750"/>
                <a:gd name="connsiteX13" fmla="*/ 483394 w 523875"/>
                <a:gd name="connsiteY13" fmla="*/ 607219 h 666750"/>
                <a:gd name="connsiteX14" fmla="*/ 454819 w 523875"/>
                <a:gd name="connsiteY14" fmla="*/ 578644 h 666750"/>
                <a:gd name="connsiteX15" fmla="*/ 440532 w 523875"/>
                <a:gd name="connsiteY15" fmla="*/ 561975 h 666750"/>
                <a:gd name="connsiteX16" fmla="*/ 423863 w 523875"/>
                <a:gd name="connsiteY16" fmla="*/ 538162 h 666750"/>
                <a:gd name="connsiteX17" fmla="*/ 411957 w 523875"/>
                <a:gd name="connsiteY17" fmla="*/ 516731 h 666750"/>
                <a:gd name="connsiteX18" fmla="*/ 400050 w 523875"/>
                <a:gd name="connsiteY18" fmla="*/ 478631 h 666750"/>
                <a:gd name="connsiteX19" fmla="*/ 395288 w 523875"/>
                <a:gd name="connsiteY19" fmla="*/ 411956 h 666750"/>
                <a:gd name="connsiteX20" fmla="*/ 395288 w 523875"/>
                <a:gd name="connsiteY20" fmla="*/ 216694 h 666750"/>
                <a:gd name="connsiteX21" fmla="*/ 395288 w 523875"/>
                <a:gd name="connsiteY21" fmla="*/ 35719 h 666750"/>
                <a:gd name="connsiteX22" fmla="*/ 390525 w 523875"/>
                <a:gd name="connsiteY22" fmla="*/ 14287 h 666750"/>
                <a:gd name="connsiteX23" fmla="*/ 381000 w 523875"/>
                <a:gd name="connsiteY23" fmla="*/ 2381 h 666750"/>
                <a:gd name="connsiteX24" fmla="*/ 373857 w 523875"/>
                <a:gd name="connsiteY24" fmla="*/ 0 h 666750"/>
                <a:gd name="connsiteX25" fmla="*/ 364332 w 523875"/>
                <a:gd name="connsiteY25" fmla="*/ 0 h 666750"/>
                <a:gd name="connsiteX26" fmla="*/ 354807 w 523875"/>
                <a:gd name="connsiteY26" fmla="*/ 2381 h 666750"/>
                <a:gd name="connsiteX27" fmla="*/ 338138 w 523875"/>
                <a:gd name="connsiteY27" fmla="*/ 16669 h 666750"/>
                <a:gd name="connsiteX28" fmla="*/ 328613 w 523875"/>
                <a:gd name="connsiteY28" fmla="*/ 30956 h 666750"/>
                <a:gd name="connsiteX29" fmla="*/ 309563 w 523875"/>
                <a:gd name="connsiteY29" fmla="*/ 100012 h 666750"/>
                <a:gd name="connsiteX30" fmla="*/ 266700 w 523875"/>
                <a:gd name="connsiteY30" fmla="*/ 242887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3875" h="666750">
                  <a:moveTo>
                    <a:pt x="266700" y="242887"/>
                  </a:moveTo>
                  <a:lnTo>
                    <a:pt x="230982" y="345281"/>
                  </a:lnTo>
                  <a:lnTo>
                    <a:pt x="200025" y="419100"/>
                  </a:lnTo>
                  <a:lnTo>
                    <a:pt x="171450" y="473869"/>
                  </a:lnTo>
                  <a:lnTo>
                    <a:pt x="142875" y="519112"/>
                  </a:lnTo>
                  <a:lnTo>
                    <a:pt x="123825" y="547687"/>
                  </a:lnTo>
                  <a:lnTo>
                    <a:pt x="102394" y="571500"/>
                  </a:lnTo>
                  <a:lnTo>
                    <a:pt x="80963" y="590550"/>
                  </a:lnTo>
                  <a:lnTo>
                    <a:pt x="59532" y="600075"/>
                  </a:lnTo>
                  <a:lnTo>
                    <a:pt x="0" y="621506"/>
                  </a:lnTo>
                  <a:lnTo>
                    <a:pt x="523875" y="666750"/>
                  </a:lnTo>
                  <a:lnTo>
                    <a:pt x="516732" y="647700"/>
                  </a:lnTo>
                  <a:lnTo>
                    <a:pt x="500063" y="628650"/>
                  </a:lnTo>
                  <a:lnTo>
                    <a:pt x="483394" y="607219"/>
                  </a:lnTo>
                  <a:lnTo>
                    <a:pt x="454819" y="578644"/>
                  </a:lnTo>
                  <a:lnTo>
                    <a:pt x="440532" y="561975"/>
                  </a:lnTo>
                  <a:lnTo>
                    <a:pt x="423863" y="538162"/>
                  </a:lnTo>
                  <a:lnTo>
                    <a:pt x="411957" y="516731"/>
                  </a:lnTo>
                  <a:lnTo>
                    <a:pt x="400050" y="478631"/>
                  </a:lnTo>
                  <a:lnTo>
                    <a:pt x="395288" y="411956"/>
                  </a:lnTo>
                  <a:lnTo>
                    <a:pt x="395288" y="216694"/>
                  </a:lnTo>
                  <a:lnTo>
                    <a:pt x="395288" y="35719"/>
                  </a:lnTo>
                  <a:lnTo>
                    <a:pt x="390525" y="14287"/>
                  </a:lnTo>
                  <a:lnTo>
                    <a:pt x="381000" y="2381"/>
                  </a:lnTo>
                  <a:lnTo>
                    <a:pt x="373857" y="0"/>
                  </a:lnTo>
                  <a:lnTo>
                    <a:pt x="364332" y="0"/>
                  </a:lnTo>
                  <a:lnTo>
                    <a:pt x="354807" y="2381"/>
                  </a:lnTo>
                  <a:lnTo>
                    <a:pt x="338138" y="16669"/>
                  </a:lnTo>
                  <a:lnTo>
                    <a:pt x="328613" y="30956"/>
                  </a:lnTo>
                  <a:lnTo>
                    <a:pt x="309563" y="100012"/>
                  </a:lnTo>
                  <a:lnTo>
                    <a:pt x="266700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2">
              <a:extLst>
                <a:ext uri="{FF2B5EF4-FFF2-40B4-BE49-F238E27FC236}">
                  <a16:creationId xmlns:a16="http://schemas.microsoft.com/office/drawing/2014/main" id="{B4618DB3-8C79-4BCD-A47F-2E9E74963500}"/>
                </a:ext>
              </a:extLst>
            </p:cNvPr>
            <p:cNvSpPr/>
            <p:nvPr/>
          </p:nvSpPr>
          <p:spPr>
            <a:xfrm>
              <a:off x="6694488" y="3951288"/>
              <a:ext cx="1289050" cy="749300"/>
            </a:xfrm>
            <a:custGeom>
              <a:avLst/>
              <a:gdLst>
                <a:gd name="connsiteX0" fmla="*/ 576262 w 1290637"/>
                <a:gd name="connsiteY0" fmla="*/ 416719 h 750094"/>
                <a:gd name="connsiteX1" fmla="*/ 747712 w 1290637"/>
                <a:gd name="connsiteY1" fmla="*/ 342900 h 750094"/>
                <a:gd name="connsiteX2" fmla="*/ 864394 w 1290637"/>
                <a:gd name="connsiteY2" fmla="*/ 292894 h 750094"/>
                <a:gd name="connsiteX3" fmla="*/ 897731 w 1290637"/>
                <a:gd name="connsiteY3" fmla="*/ 278606 h 750094"/>
                <a:gd name="connsiteX4" fmla="*/ 919162 w 1290637"/>
                <a:gd name="connsiteY4" fmla="*/ 261937 h 750094"/>
                <a:gd name="connsiteX5" fmla="*/ 931069 w 1290637"/>
                <a:gd name="connsiteY5" fmla="*/ 240506 h 750094"/>
                <a:gd name="connsiteX6" fmla="*/ 940594 w 1290637"/>
                <a:gd name="connsiteY6" fmla="*/ 216694 h 750094"/>
                <a:gd name="connsiteX7" fmla="*/ 942975 w 1290637"/>
                <a:gd name="connsiteY7" fmla="*/ 190500 h 750094"/>
                <a:gd name="connsiteX8" fmla="*/ 938212 w 1290637"/>
                <a:gd name="connsiteY8" fmla="*/ 147637 h 750094"/>
                <a:gd name="connsiteX9" fmla="*/ 926306 w 1290637"/>
                <a:gd name="connsiteY9" fmla="*/ 92869 h 750094"/>
                <a:gd name="connsiteX10" fmla="*/ 912019 w 1290637"/>
                <a:gd name="connsiteY10" fmla="*/ 52387 h 750094"/>
                <a:gd name="connsiteX11" fmla="*/ 897731 w 1290637"/>
                <a:gd name="connsiteY11" fmla="*/ 23812 h 750094"/>
                <a:gd name="connsiteX12" fmla="*/ 900112 w 1290637"/>
                <a:gd name="connsiteY12" fmla="*/ 2381 h 750094"/>
                <a:gd name="connsiteX13" fmla="*/ 919162 w 1290637"/>
                <a:gd name="connsiteY13" fmla="*/ 0 h 750094"/>
                <a:gd name="connsiteX14" fmla="*/ 940594 w 1290637"/>
                <a:gd name="connsiteY14" fmla="*/ 4762 h 750094"/>
                <a:gd name="connsiteX15" fmla="*/ 971550 w 1290637"/>
                <a:gd name="connsiteY15" fmla="*/ 21431 h 750094"/>
                <a:gd name="connsiteX16" fmla="*/ 1028700 w 1290637"/>
                <a:gd name="connsiteY16" fmla="*/ 61912 h 750094"/>
                <a:gd name="connsiteX17" fmla="*/ 1069181 w 1290637"/>
                <a:gd name="connsiteY17" fmla="*/ 92869 h 750094"/>
                <a:gd name="connsiteX18" fmla="*/ 1112044 w 1290637"/>
                <a:gd name="connsiteY18" fmla="*/ 130969 h 750094"/>
                <a:gd name="connsiteX19" fmla="*/ 1145381 w 1290637"/>
                <a:gd name="connsiteY19" fmla="*/ 161925 h 750094"/>
                <a:gd name="connsiteX20" fmla="*/ 1181100 w 1290637"/>
                <a:gd name="connsiteY20" fmla="*/ 202406 h 750094"/>
                <a:gd name="connsiteX21" fmla="*/ 1219200 w 1290637"/>
                <a:gd name="connsiteY21" fmla="*/ 247650 h 750094"/>
                <a:gd name="connsiteX22" fmla="*/ 1254919 w 1290637"/>
                <a:gd name="connsiteY22" fmla="*/ 307181 h 750094"/>
                <a:gd name="connsiteX23" fmla="*/ 1283494 w 1290637"/>
                <a:gd name="connsiteY23" fmla="*/ 369094 h 750094"/>
                <a:gd name="connsiteX24" fmla="*/ 1290637 w 1290637"/>
                <a:gd name="connsiteY24" fmla="*/ 402431 h 750094"/>
                <a:gd name="connsiteX25" fmla="*/ 1290637 w 1290637"/>
                <a:gd name="connsiteY25" fmla="*/ 428625 h 750094"/>
                <a:gd name="connsiteX26" fmla="*/ 1283494 w 1290637"/>
                <a:gd name="connsiteY26" fmla="*/ 461962 h 750094"/>
                <a:gd name="connsiteX27" fmla="*/ 1273969 w 1290637"/>
                <a:gd name="connsiteY27" fmla="*/ 481012 h 750094"/>
                <a:gd name="connsiteX28" fmla="*/ 1254919 w 1290637"/>
                <a:gd name="connsiteY28" fmla="*/ 481012 h 750094"/>
                <a:gd name="connsiteX29" fmla="*/ 1183481 w 1290637"/>
                <a:gd name="connsiteY29" fmla="*/ 471487 h 750094"/>
                <a:gd name="connsiteX30" fmla="*/ 1119187 w 1290637"/>
                <a:gd name="connsiteY30" fmla="*/ 464344 h 750094"/>
                <a:gd name="connsiteX31" fmla="*/ 1069181 w 1290637"/>
                <a:gd name="connsiteY31" fmla="*/ 473869 h 750094"/>
                <a:gd name="connsiteX32" fmla="*/ 869156 w 1290637"/>
                <a:gd name="connsiteY32" fmla="*/ 523875 h 750094"/>
                <a:gd name="connsiteX33" fmla="*/ 592931 w 1290637"/>
                <a:gd name="connsiteY33" fmla="*/ 595312 h 750094"/>
                <a:gd name="connsiteX34" fmla="*/ 378619 w 1290637"/>
                <a:gd name="connsiteY34" fmla="*/ 652462 h 750094"/>
                <a:gd name="connsiteX35" fmla="*/ 114300 w 1290637"/>
                <a:gd name="connsiteY35" fmla="*/ 721519 h 750094"/>
                <a:gd name="connsiteX36" fmla="*/ 0 w 1290637"/>
                <a:gd name="connsiteY36" fmla="*/ 750094 h 750094"/>
                <a:gd name="connsiteX37" fmla="*/ 7144 w 1290637"/>
                <a:gd name="connsiteY37" fmla="*/ 647700 h 750094"/>
                <a:gd name="connsiteX38" fmla="*/ 178594 w 1290637"/>
                <a:gd name="connsiteY38" fmla="*/ 581025 h 750094"/>
                <a:gd name="connsiteX39" fmla="*/ 376237 w 1290637"/>
                <a:gd name="connsiteY39" fmla="*/ 500062 h 750094"/>
                <a:gd name="connsiteX40" fmla="*/ 576262 w 1290637"/>
                <a:gd name="connsiteY40" fmla="*/ 41671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90637" h="750094">
                  <a:moveTo>
                    <a:pt x="576262" y="416719"/>
                  </a:moveTo>
                  <a:lnTo>
                    <a:pt x="747712" y="342900"/>
                  </a:lnTo>
                  <a:lnTo>
                    <a:pt x="864394" y="292894"/>
                  </a:lnTo>
                  <a:lnTo>
                    <a:pt x="897731" y="278606"/>
                  </a:lnTo>
                  <a:lnTo>
                    <a:pt x="919162" y="261937"/>
                  </a:lnTo>
                  <a:lnTo>
                    <a:pt x="931069" y="240506"/>
                  </a:lnTo>
                  <a:lnTo>
                    <a:pt x="940594" y="216694"/>
                  </a:lnTo>
                  <a:lnTo>
                    <a:pt x="942975" y="190500"/>
                  </a:lnTo>
                  <a:lnTo>
                    <a:pt x="938212" y="147637"/>
                  </a:lnTo>
                  <a:lnTo>
                    <a:pt x="926306" y="92869"/>
                  </a:lnTo>
                  <a:lnTo>
                    <a:pt x="912019" y="52387"/>
                  </a:lnTo>
                  <a:lnTo>
                    <a:pt x="897731" y="23812"/>
                  </a:lnTo>
                  <a:lnTo>
                    <a:pt x="900112" y="2381"/>
                  </a:lnTo>
                  <a:lnTo>
                    <a:pt x="919162" y="0"/>
                  </a:lnTo>
                  <a:lnTo>
                    <a:pt x="940594" y="4762"/>
                  </a:lnTo>
                  <a:lnTo>
                    <a:pt x="971550" y="21431"/>
                  </a:lnTo>
                  <a:lnTo>
                    <a:pt x="1028700" y="61912"/>
                  </a:lnTo>
                  <a:lnTo>
                    <a:pt x="1069181" y="92869"/>
                  </a:lnTo>
                  <a:lnTo>
                    <a:pt x="1112044" y="130969"/>
                  </a:lnTo>
                  <a:lnTo>
                    <a:pt x="1145381" y="161925"/>
                  </a:lnTo>
                  <a:lnTo>
                    <a:pt x="1181100" y="202406"/>
                  </a:lnTo>
                  <a:lnTo>
                    <a:pt x="1219200" y="247650"/>
                  </a:lnTo>
                  <a:lnTo>
                    <a:pt x="1254919" y="307181"/>
                  </a:lnTo>
                  <a:lnTo>
                    <a:pt x="1283494" y="369094"/>
                  </a:lnTo>
                  <a:lnTo>
                    <a:pt x="1290637" y="402431"/>
                  </a:lnTo>
                  <a:lnTo>
                    <a:pt x="1290637" y="428625"/>
                  </a:lnTo>
                  <a:lnTo>
                    <a:pt x="1283494" y="461962"/>
                  </a:lnTo>
                  <a:lnTo>
                    <a:pt x="1273969" y="481012"/>
                  </a:lnTo>
                  <a:lnTo>
                    <a:pt x="1254919" y="481012"/>
                  </a:lnTo>
                  <a:lnTo>
                    <a:pt x="1183481" y="471487"/>
                  </a:lnTo>
                  <a:lnTo>
                    <a:pt x="1119187" y="464344"/>
                  </a:lnTo>
                  <a:lnTo>
                    <a:pt x="1069181" y="473869"/>
                  </a:lnTo>
                  <a:lnTo>
                    <a:pt x="869156" y="523875"/>
                  </a:lnTo>
                  <a:lnTo>
                    <a:pt x="592931" y="595312"/>
                  </a:lnTo>
                  <a:lnTo>
                    <a:pt x="378619" y="652462"/>
                  </a:lnTo>
                  <a:lnTo>
                    <a:pt x="114300" y="721519"/>
                  </a:lnTo>
                  <a:lnTo>
                    <a:pt x="0" y="750094"/>
                  </a:lnTo>
                  <a:lnTo>
                    <a:pt x="7144" y="647700"/>
                  </a:lnTo>
                  <a:lnTo>
                    <a:pt x="178594" y="581025"/>
                  </a:lnTo>
                  <a:lnTo>
                    <a:pt x="376237" y="500062"/>
                  </a:lnTo>
                  <a:lnTo>
                    <a:pt x="576262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28AF22D0-8A1A-46BA-A970-32481FEFA8FB}"/>
                </a:ext>
              </a:extLst>
            </p:cNvPr>
            <p:cNvSpPr/>
            <p:nvPr/>
          </p:nvSpPr>
          <p:spPr>
            <a:xfrm>
              <a:off x="6300788" y="3676651"/>
              <a:ext cx="2089150" cy="2098675"/>
            </a:xfrm>
            <a:custGeom>
              <a:avLst/>
              <a:gdLst>
                <a:gd name="connsiteX0" fmla="*/ 476250 w 2090057"/>
                <a:gd name="connsiteY0" fmla="*/ 1107621 h 2098221"/>
                <a:gd name="connsiteX1" fmla="*/ 481693 w 2090057"/>
                <a:gd name="connsiteY1" fmla="*/ 982436 h 2098221"/>
                <a:gd name="connsiteX2" fmla="*/ 481693 w 2090057"/>
                <a:gd name="connsiteY2" fmla="*/ 898071 h 2098221"/>
                <a:gd name="connsiteX3" fmla="*/ 492579 w 2090057"/>
                <a:gd name="connsiteY3" fmla="*/ 832757 h 2098221"/>
                <a:gd name="connsiteX4" fmla="*/ 508907 w 2090057"/>
                <a:gd name="connsiteY4" fmla="*/ 742950 h 2098221"/>
                <a:gd name="connsiteX5" fmla="*/ 522514 w 2090057"/>
                <a:gd name="connsiteY5" fmla="*/ 664029 h 2098221"/>
                <a:gd name="connsiteX6" fmla="*/ 533400 w 2090057"/>
                <a:gd name="connsiteY6" fmla="*/ 590550 h 2098221"/>
                <a:gd name="connsiteX7" fmla="*/ 541564 w 2090057"/>
                <a:gd name="connsiteY7" fmla="*/ 508907 h 2098221"/>
                <a:gd name="connsiteX8" fmla="*/ 544286 w 2090057"/>
                <a:gd name="connsiteY8" fmla="*/ 457200 h 2098221"/>
                <a:gd name="connsiteX9" fmla="*/ 547007 w 2090057"/>
                <a:gd name="connsiteY9" fmla="*/ 386443 h 2098221"/>
                <a:gd name="connsiteX10" fmla="*/ 555172 w 2090057"/>
                <a:gd name="connsiteY10" fmla="*/ 361950 h 2098221"/>
                <a:gd name="connsiteX11" fmla="*/ 563336 w 2090057"/>
                <a:gd name="connsiteY11" fmla="*/ 351064 h 2098221"/>
                <a:gd name="connsiteX12" fmla="*/ 576943 w 2090057"/>
                <a:gd name="connsiteY12" fmla="*/ 318407 h 2098221"/>
                <a:gd name="connsiteX13" fmla="*/ 582386 w 2090057"/>
                <a:gd name="connsiteY13" fmla="*/ 283029 h 2098221"/>
                <a:gd name="connsiteX14" fmla="*/ 579664 w 2090057"/>
                <a:gd name="connsiteY14" fmla="*/ 258536 h 2098221"/>
                <a:gd name="connsiteX15" fmla="*/ 571500 w 2090057"/>
                <a:gd name="connsiteY15" fmla="*/ 231321 h 2098221"/>
                <a:gd name="connsiteX16" fmla="*/ 557893 w 2090057"/>
                <a:gd name="connsiteY16" fmla="*/ 206829 h 2098221"/>
                <a:gd name="connsiteX17" fmla="*/ 525236 w 2090057"/>
                <a:gd name="connsiteY17" fmla="*/ 179614 h 2098221"/>
                <a:gd name="connsiteX18" fmla="*/ 478972 w 2090057"/>
                <a:gd name="connsiteY18" fmla="*/ 146957 h 2098221"/>
                <a:gd name="connsiteX19" fmla="*/ 427264 w 2090057"/>
                <a:gd name="connsiteY19" fmla="*/ 117021 h 2098221"/>
                <a:gd name="connsiteX20" fmla="*/ 356507 w 2090057"/>
                <a:gd name="connsiteY20" fmla="*/ 78921 h 2098221"/>
                <a:gd name="connsiteX21" fmla="*/ 277586 w 2090057"/>
                <a:gd name="connsiteY21" fmla="*/ 48986 h 2098221"/>
                <a:gd name="connsiteX22" fmla="*/ 195943 w 2090057"/>
                <a:gd name="connsiteY22" fmla="*/ 27214 h 2098221"/>
                <a:gd name="connsiteX23" fmla="*/ 125186 w 2090057"/>
                <a:gd name="connsiteY23" fmla="*/ 10886 h 2098221"/>
                <a:gd name="connsiteX24" fmla="*/ 59872 w 2090057"/>
                <a:gd name="connsiteY24" fmla="*/ 0 h 2098221"/>
                <a:gd name="connsiteX25" fmla="*/ 32657 w 2090057"/>
                <a:gd name="connsiteY25" fmla="*/ 5443 h 2098221"/>
                <a:gd name="connsiteX26" fmla="*/ 8164 w 2090057"/>
                <a:gd name="connsiteY26" fmla="*/ 16329 h 2098221"/>
                <a:gd name="connsiteX27" fmla="*/ 0 w 2090057"/>
                <a:gd name="connsiteY27" fmla="*/ 29936 h 2098221"/>
                <a:gd name="connsiteX28" fmla="*/ 2722 w 2090057"/>
                <a:gd name="connsiteY28" fmla="*/ 43543 h 2098221"/>
                <a:gd name="connsiteX29" fmla="*/ 8164 w 2090057"/>
                <a:gd name="connsiteY29" fmla="*/ 57150 h 2098221"/>
                <a:gd name="connsiteX30" fmla="*/ 40822 w 2090057"/>
                <a:gd name="connsiteY30" fmla="*/ 89807 h 2098221"/>
                <a:gd name="connsiteX31" fmla="*/ 92529 w 2090057"/>
                <a:gd name="connsiteY31" fmla="*/ 125186 h 2098221"/>
                <a:gd name="connsiteX32" fmla="*/ 122464 w 2090057"/>
                <a:gd name="connsiteY32" fmla="*/ 146957 h 2098221"/>
                <a:gd name="connsiteX33" fmla="*/ 160564 w 2090057"/>
                <a:gd name="connsiteY33" fmla="*/ 179614 h 2098221"/>
                <a:gd name="connsiteX34" fmla="*/ 193222 w 2090057"/>
                <a:gd name="connsiteY34" fmla="*/ 214993 h 2098221"/>
                <a:gd name="connsiteX35" fmla="*/ 217714 w 2090057"/>
                <a:gd name="connsiteY35" fmla="*/ 244929 h 2098221"/>
                <a:gd name="connsiteX36" fmla="*/ 250372 w 2090057"/>
                <a:gd name="connsiteY36" fmla="*/ 299357 h 2098221"/>
                <a:gd name="connsiteX37" fmla="*/ 266700 w 2090057"/>
                <a:gd name="connsiteY37" fmla="*/ 342900 h 2098221"/>
                <a:gd name="connsiteX38" fmla="*/ 277586 w 2090057"/>
                <a:gd name="connsiteY38" fmla="*/ 389164 h 2098221"/>
                <a:gd name="connsiteX39" fmla="*/ 280307 w 2090057"/>
                <a:gd name="connsiteY39" fmla="*/ 446314 h 2098221"/>
                <a:gd name="connsiteX40" fmla="*/ 272143 w 2090057"/>
                <a:gd name="connsiteY40" fmla="*/ 770164 h 2098221"/>
                <a:gd name="connsiteX41" fmla="*/ 266700 w 2090057"/>
                <a:gd name="connsiteY41" fmla="*/ 1072243 h 2098221"/>
                <a:gd name="connsiteX42" fmla="*/ 258536 w 2090057"/>
                <a:gd name="connsiteY42" fmla="*/ 1513114 h 2098221"/>
                <a:gd name="connsiteX43" fmla="*/ 255814 w 2090057"/>
                <a:gd name="connsiteY43" fmla="*/ 1564821 h 2098221"/>
                <a:gd name="connsiteX44" fmla="*/ 258536 w 2090057"/>
                <a:gd name="connsiteY44" fmla="*/ 1630136 h 2098221"/>
                <a:gd name="connsiteX45" fmla="*/ 263979 w 2090057"/>
                <a:gd name="connsiteY45" fmla="*/ 1670957 h 2098221"/>
                <a:gd name="connsiteX46" fmla="*/ 274864 w 2090057"/>
                <a:gd name="connsiteY46" fmla="*/ 1714500 h 2098221"/>
                <a:gd name="connsiteX47" fmla="*/ 293914 w 2090057"/>
                <a:gd name="connsiteY47" fmla="*/ 1758043 h 2098221"/>
                <a:gd name="connsiteX48" fmla="*/ 307522 w 2090057"/>
                <a:gd name="connsiteY48" fmla="*/ 1787979 h 2098221"/>
                <a:gd name="connsiteX49" fmla="*/ 334736 w 2090057"/>
                <a:gd name="connsiteY49" fmla="*/ 1828800 h 2098221"/>
                <a:gd name="connsiteX50" fmla="*/ 356507 w 2090057"/>
                <a:gd name="connsiteY50" fmla="*/ 1853293 h 2098221"/>
                <a:gd name="connsiteX51" fmla="*/ 397329 w 2090057"/>
                <a:gd name="connsiteY51" fmla="*/ 1896836 h 2098221"/>
                <a:gd name="connsiteX52" fmla="*/ 440872 w 2090057"/>
                <a:gd name="connsiteY52" fmla="*/ 1934936 h 2098221"/>
                <a:gd name="connsiteX53" fmla="*/ 481693 w 2090057"/>
                <a:gd name="connsiteY53" fmla="*/ 1964871 h 2098221"/>
                <a:gd name="connsiteX54" fmla="*/ 508907 w 2090057"/>
                <a:gd name="connsiteY54" fmla="*/ 1981200 h 2098221"/>
                <a:gd name="connsiteX55" fmla="*/ 549729 w 2090057"/>
                <a:gd name="connsiteY55" fmla="*/ 2000250 h 2098221"/>
                <a:gd name="connsiteX56" fmla="*/ 609600 w 2090057"/>
                <a:gd name="connsiteY56" fmla="*/ 2024743 h 2098221"/>
                <a:gd name="connsiteX57" fmla="*/ 685800 w 2090057"/>
                <a:gd name="connsiteY57" fmla="*/ 2046514 h 2098221"/>
                <a:gd name="connsiteX58" fmla="*/ 813707 w 2090057"/>
                <a:gd name="connsiteY58" fmla="*/ 2071007 h 2098221"/>
                <a:gd name="connsiteX59" fmla="*/ 933450 w 2090057"/>
                <a:gd name="connsiteY59" fmla="*/ 2084614 h 2098221"/>
                <a:gd name="connsiteX60" fmla="*/ 1110343 w 2090057"/>
                <a:gd name="connsiteY60" fmla="*/ 2095500 h 2098221"/>
                <a:gd name="connsiteX61" fmla="*/ 1306286 w 2090057"/>
                <a:gd name="connsiteY61" fmla="*/ 2098221 h 2098221"/>
                <a:gd name="connsiteX62" fmla="*/ 1483179 w 2090057"/>
                <a:gd name="connsiteY62" fmla="*/ 2095500 h 2098221"/>
                <a:gd name="connsiteX63" fmla="*/ 1690007 w 2090057"/>
                <a:gd name="connsiteY63" fmla="*/ 2079171 h 2098221"/>
                <a:gd name="connsiteX64" fmla="*/ 1758043 w 2090057"/>
                <a:gd name="connsiteY64" fmla="*/ 2073729 h 2098221"/>
                <a:gd name="connsiteX65" fmla="*/ 1826079 w 2090057"/>
                <a:gd name="connsiteY65" fmla="*/ 2065564 h 2098221"/>
                <a:gd name="connsiteX66" fmla="*/ 1902279 w 2090057"/>
                <a:gd name="connsiteY66" fmla="*/ 2049236 h 2098221"/>
                <a:gd name="connsiteX67" fmla="*/ 1967593 w 2090057"/>
                <a:gd name="connsiteY67" fmla="*/ 2035629 h 2098221"/>
                <a:gd name="connsiteX68" fmla="*/ 2002972 w 2090057"/>
                <a:gd name="connsiteY68" fmla="*/ 2013857 h 2098221"/>
                <a:gd name="connsiteX69" fmla="*/ 2032907 w 2090057"/>
                <a:gd name="connsiteY69" fmla="*/ 1992086 h 2098221"/>
                <a:gd name="connsiteX70" fmla="*/ 2062843 w 2090057"/>
                <a:gd name="connsiteY70" fmla="*/ 1962150 h 2098221"/>
                <a:gd name="connsiteX71" fmla="*/ 2076450 w 2090057"/>
                <a:gd name="connsiteY71" fmla="*/ 1940379 h 2098221"/>
                <a:gd name="connsiteX72" fmla="*/ 2087336 w 2090057"/>
                <a:gd name="connsiteY72" fmla="*/ 1910443 h 2098221"/>
                <a:gd name="connsiteX73" fmla="*/ 2090057 w 2090057"/>
                <a:gd name="connsiteY73" fmla="*/ 1880507 h 2098221"/>
                <a:gd name="connsiteX74" fmla="*/ 2079172 w 2090057"/>
                <a:gd name="connsiteY74" fmla="*/ 1853293 h 2098221"/>
                <a:gd name="connsiteX75" fmla="*/ 2060122 w 2090057"/>
                <a:gd name="connsiteY75" fmla="*/ 1823357 h 2098221"/>
                <a:gd name="connsiteX76" fmla="*/ 2027464 w 2090057"/>
                <a:gd name="connsiteY76" fmla="*/ 1790700 h 2098221"/>
                <a:gd name="connsiteX77" fmla="*/ 1657350 w 2090057"/>
                <a:gd name="connsiteY77" fmla="*/ 1777093 h 2098221"/>
                <a:gd name="connsiteX78" fmla="*/ 1589314 w 2090057"/>
                <a:gd name="connsiteY78" fmla="*/ 1801586 h 2098221"/>
                <a:gd name="connsiteX79" fmla="*/ 1526722 w 2090057"/>
                <a:gd name="connsiteY79" fmla="*/ 1820636 h 2098221"/>
                <a:gd name="connsiteX80" fmla="*/ 1428750 w 2090057"/>
                <a:gd name="connsiteY80" fmla="*/ 1836964 h 2098221"/>
                <a:gd name="connsiteX81" fmla="*/ 1306286 w 2090057"/>
                <a:gd name="connsiteY81" fmla="*/ 1847850 h 2098221"/>
                <a:gd name="connsiteX82" fmla="*/ 1162050 w 2090057"/>
                <a:gd name="connsiteY82" fmla="*/ 1853293 h 2098221"/>
                <a:gd name="connsiteX83" fmla="*/ 998764 w 2090057"/>
                <a:gd name="connsiteY83" fmla="*/ 1853293 h 2098221"/>
                <a:gd name="connsiteX84" fmla="*/ 884464 w 2090057"/>
                <a:gd name="connsiteY84" fmla="*/ 1850571 h 2098221"/>
                <a:gd name="connsiteX85" fmla="*/ 821872 w 2090057"/>
                <a:gd name="connsiteY85" fmla="*/ 1853293 h 2098221"/>
                <a:gd name="connsiteX86" fmla="*/ 767443 w 2090057"/>
                <a:gd name="connsiteY86" fmla="*/ 1847850 h 2098221"/>
                <a:gd name="connsiteX87" fmla="*/ 718457 w 2090057"/>
                <a:gd name="connsiteY87" fmla="*/ 1839686 h 2098221"/>
                <a:gd name="connsiteX88" fmla="*/ 642257 w 2090057"/>
                <a:gd name="connsiteY88" fmla="*/ 1820636 h 2098221"/>
                <a:gd name="connsiteX89" fmla="*/ 601436 w 2090057"/>
                <a:gd name="connsiteY89" fmla="*/ 1801586 h 2098221"/>
                <a:gd name="connsiteX90" fmla="*/ 563336 w 2090057"/>
                <a:gd name="connsiteY90" fmla="*/ 1782536 h 2098221"/>
                <a:gd name="connsiteX91" fmla="*/ 541564 w 2090057"/>
                <a:gd name="connsiteY91" fmla="*/ 1763486 h 2098221"/>
                <a:gd name="connsiteX92" fmla="*/ 511629 w 2090057"/>
                <a:gd name="connsiteY92" fmla="*/ 1725386 h 2098221"/>
                <a:gd name="connsiteX93" fmla="*/ 487136 w 2090057"/>
                <a:gd name="connsiteY93" fmla="*/ 1676400 h 2098221"/>
                <a:gd name="connsiteX94" fmla="*/ 476250 w 2090057"/>
                <a:gd name="connsiteY94" fmla="*/ 1646464 h 2098221"/>
                <a:gd name="connsiteX95" fmla="*/ 465364 w 2090057"/>
                <a:gd name="connsiteY95" fmla="*/ 1605643 h 2098221"/>
                <a:gd name="connsiteX96" fmla="*/ 457200 w 2090057"/>
                <a:gd name="connsiteY96" fmla="*/ 1543050 h 2098221"/>
                <a:gd name="connsiteX97" fmla="*/ 462643 w 2090057"/>
                <a:gd name="connsiteY97" fmla="*/ 1423307 h 2098221"/>
                <a:gd name="connsiteX98" fmla="*/ 476250 w 2090057"/>
                <a:gd name="connsiteY98" fmla="*/ 110762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090057" h="2098221">
                  <a:moveTo>
                    <a:pt x="476250" y="1107621"/>
                  </a:moveTo>
                  <a:lnTo>
                    <a:pt x="481693" y="982436"/>
                  </a:lnTo>
                  <a:lnTo>
                    <a:pt x="481693" y="898071"/>
                  </a:lnTo>
                  <a:lnTo>
                    <a:pt x="492579" y="832757"/>
                  </a:lnTo>
                  <a:lnTo>
                    <a:pt x="508907" y="742950"/>
                  </a:lnTo>
                  <a:lnTo>
                    <a:pt x="522514" y="664029"/>
                  </a:lnTo>
                  <a:lnTo>
                    <a:pt x="533400" y="590550"/>
                  </a:lnTo>
                  <a:lnTo>
                    <a:pt x="541564" y="508907"/>
                  </a:lnTo>
                  <a:lnTo>
                    <a:pt x="544286" y="457200"/>
                  </a:lnTo>
                  <a:lnTo>
                    <a:pt x="547007" y="386443"/>
                  </a:lnTo>
                  <a:lnTo>
                    <a:pt x="555172" y="361950"/>
                  </a:lnTo>
                  <a:lnTo>
                    <a:pt x="563336" y="351064"/>
                  </a:lnTo>
                  <a:lnTo>
                    <a:pt x="576943" y="318407"/>
                  </a:lnTo>
                  <a:lnTo>
                    <a:pt x="582386" y="283029"/>
                  </a:lnTo>
                  <a:lnTo>
                    <a:pt x="579664" y="258536"/>
                  </a:lnTo>
                  <a:lnTo>
                    <a:pt x="571500" y="231321"/>
                  </a:lnTo>
                  <a:lnTo>
                    <a:pt x="557893" y="206829"/>
                  </a:lnTo>
                  <a:lnTo>
                    <a:pt x="525236" y="179614"/>
                  </a:lnTo>
                  <a:lnTo>
                    <a:pt x="478972" y="146957"/>
                  </a:lnTo>
                  <a:lnTo>
                    <a:pt x="427264" y="117021"/>
                  </a:lnTo>
                  <a:lnTo>
                    <a:pt x="356507" y="78921"/>
                  </a:lnTo>
                  <a:lnTo>
                    <a:pt x="277586" y="48986"/>
                  </a:lnTo>
                  <a:lnTo>
                    <a:pt x="195943" y="27214"/>
                  </a:lnTo>
                  <a:lnTo>
                    <a:pt x="125186" y="10886"/>
                  </a:lnTo>
                  <a:lnTo>
                    <a:pt x="59872" y="0"/>
                  </a:lnTo>
                  <a:lnTo>
                    <a:pt x="32657" y="5443"/>
                  </a:lnTo>
                  <a:lnTo>
                    <a:pt x="8164" y="16329"/>
                  </a:lnTo>
                  <a:lnTo>
                    <a:pt x="0" y="29936"/>
                  </a:lnTo>
                  <a:lnTo>
                    <a:pt x="2722" y="43543"/>
                  </a:lnTo>
                  <a:lnTo>
                    <a:pt x="8164" y="57150"/>
                  </a:lnTo>
                  <a:lnTo>
                    <a:pt x="40822" y="89807"/>
                  </a:lnTo>
                  <a:lnTo>
                    <a:pt x="92529" y="125186"/>
                  </a:lnTo>
                  <a:lnTo>
                    <a:pt x="122464" y="146957"/>
                  </a:lnTo>
                  <a:lnTo>
                    <a:pt x="160564" y="179614"/>
                  </a:lnTo>
                  <a:lnTo>
                    <a:pt x="193222" y="214993"/>
                  </a:lnTo>
                  <a:lnTo>
                    <a:pt x="217714" y="244929"/>
                  </a:lnTo>
                  <a:lnTo>
                    <a:pt x="250372" y="299357"/>
                  </a:lnTo>
                  <a:lnTo>
                    <a:pt x="266700" y="342900"/>
                  </a:lnTo>
                  <a:lnTo>
                    <a:pt x="277586" y="389164"/>
                  </a:lnTo>
                  <a:lnTo>
                    <a:pt x="280307" y="446314"/>
                  </a:lnTo>
                  <a:lnTo>
                    <a:pt x="272143" y="770164"/>
                  </a:lnTo>
                  <a:cubicBezTo>
                    <a:pt x="270329" y="870857"/>
                    <a:pt x="268514" y="971550"/>
                    <a:pt x="266700" y="1072243"/>
                  </a:cubicBezTo>
                  <a:lnTo>
                    <a:pt x="258536" y="1513114"/>
                  </a:lnTo>
                  <a:lnTo>
                    <a:pt x="255814" y="1564821"/>
                  </a:lnTo>
                  <a:lnTo>
                    <a:pt x="258536" y="1630136"/>
                  </a:lnTo>
                  <a:lnTo>
                    <a:pt x="263979" y="1670957"/>
                  </a:lnTo>
                  <a:lnTo>
                    <a:pt x="274864" y="1714500"/>
                  </a:lnTo>
                  <a:lnTo>
                    <a:pt x="293914" y="1758043"/>
                  </a:lnTo>
                  <a:lnTo>
                    <a:pt x="307522" y="1787979"/>
                  </a:lnTo>
                  <a:lnTo>
                    <a:pt x="334736" y="1828800"/>
                  </a:lnTo>
                  <a:lnTo>
                    <a:pt x="356507" y="1853293"/>
                  </a:lnTo>
                  <a:lnTo>
                    <a:pt x="397329" y="1896836"/>
                  </a:lnTo>
                  <a:lnTo>
                    <a:pt x="440872" y="1934936"/>
                  </a:lnTo>
                  <a:lnTo>
                    <a:pt x="481693" y="1964871"/>
                  </a:lnTo>
                  <a:lnTo>
                    <a:pt x="508907" y="1981200"/>
                  </a:lnTo>
                  <a:lnTo>
                    <a:pt x="549729" y="2000250"/>
                  </a:lnTo>
                  <a:lnTo>
                    <a:pt x="609600" y="2024743"/>
                  </a:lnTo>
                  <a:lnTo>
                    <a:pt x="685800" y="2046514"/>
                  </a:lnTo>
                  <a:lnTo>
                    <a:pt x="813707" y="2071007"/>
                  </a:lnTo>
                  <a:lnTo>
                    <a:pt x="933450" y="2084614"/>
                  </a:lnTo>
                  <a:lnTo>
                    <a:pt x="1110343" y="2095500"/>
                  </a:lnTo>
                  <a:lnTo>
                    <a:pt x="1306286" y="2098221"/>
                  </a:lnTo>
                  <a:lnTo>
                    <a:pt x="1483179" y="2095500"/>
                  </a:lnTo>
                  <a:lnTo>
                    <a:pt x="1690007" y="2079171"/>
                  </a:lnTo>
                  <a:lnTo>
                    <a:pt x="1758043" y="2073729"/>
                  </a:lnTo>
                  <a:lnTo>
                    <a:pt x="1826079" y="2065564"/>
                  </a:lnTo>
                  <a:lnTo>
                    <a:pt x="1902279" y="2049236"/>
                  </a:lnTo>
                  <a:lnTo>
                    <a:pt x="1967593" y="2035629"/>
                  </a:lnTo>
                  <a:lnTo>
                    <a:pt x="2002972" y="2013857"/>
                  </a:lnTo>
                  <a:lnTo>
                    <a:pt x="2032907" y="1992086"/>
                  </a:lnTo>
                  <a:lnTo>
                    <a:pt x="2062843" y="1962150"/>
                  </a:lnTo>
                  <a:lnTo>
                    <a:pt x="2076450" y="1940379"/>
                  </a:lnTo>
                  <a:lnTo>
                    <a:pt x="2087336" y="1910443"/>
                  </a:lnTo>
                  <a:lnTo>
                    <a:pt x="2090057" y="1880507"/>
                  </a:lnTo>
                  <a:lnTo>
                    <a:pt x="2079172" y="1853293"/>
                  </a:lnTo>
                  <a:lnTo>
                    <a:pt x="2060122" y="1823357"/>
                  </a:lnTo>
                  <a:lnTo>
                    <a:pt x="2027464" y="1790700"/>
                  </a:lnTo>
                  <a:lnTo>
                    <a:pt x="1657350" y="1777093"/>
                  </a:lnTo>
                  <a:lnTo>
                    <a:pt x="1589314" y="1801586"/>
                  </a:lnTo>
                  <a:lnTo>
                    <a:pt x="1526722" y="1820636"/>
                  </a:lnTo>
                  <a:lnTo>
                    <a:pt x="1428750" y="1836964"/>
                  </a:lnTo>
                  <a:lnTo>
                    <a:pt x="1306286" y="1847850"/>
                  </a:lnTo>
                  <a:lnTo>
                    <a:pt x="1162050" y="1853293"/>
                  </a:lnTo>
                  <a:lnTo>
                    <a:pt x="998764" y="1853293"/>
                  </a:lnTo>
                  <a:lnTo>
                    <a:pt x="884464" y="1850571"/>
                  </a:lnTo>
                  <a:lnTo>
                    <a:pt x="821872" y="1853293"/>
                  </a:lnTo>
                  <a:lnTo>
                    <a:pt x="767443" y="1847850"/>
                  </a:lnTo>
                  <a:lnTo>
                    <a:pt x="718457" y="1839686"/>
                  </a:lnTo>
                  <a:lnTo>
                    <a:pt x="642257" y="1820636"/>
                  </a:lnTo>
                  <a:lnTo>
                    <a:pt x="601436" y="1801586"/>
                  </a:lnTo>
                  <a:lnTo>
                    <a:pt x="563336" y="1782536"/>
                  </a:lnTo>
                  <a:lnTo>
                    <a:pt x="541564" y="1763486"/>
                  </a:lnTo>
                  <a:lnTo>
                    <a:pt x="511629" y="1725386"/>
                  </a:lnTo>
                  <a:lnTo>
                    <a:pt x="487136" y="1676400"/>
                  </a:lnTo>
                  <a:lnTo>
                    <a:pt x="476250" y="1646464"/>
                  </a:lnTo>
                  <a:lnTo>
                    <a:pt x="465364" y="1605643"/>
                  </a:lnTo>
                  <a:lnTo>
                    <a:pt x="457200" y="1543050"/>
                  </a:lnTo>
                  <a:lnTo>
                    <a:pt x="462643" y="1423307"/>
                  </a:lnTo>
                  <a:lnTo>
                    <a:pt x="476250" y="11076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57E15D10-BB6B-4C69-A62A-C275744A76D8}"/>
                </a:ext>
              </a:extLst>
            </p:cNvPr>
            <p:cNvSpPr/>
            <p:nvPr/>
          </p:nvSpPr>
          <p:spPr>
            <a:xfrm>
              <a:off x="7881938" y="4783139"/>
              <a:ext cx="476250" cy="720725"/>
            </a:xfrm>
            <a:custGeom>
              <a:avLst/>
              <a:gdLst>
                <a:gd name="connsiteX0" fmla="*/ 395287 w 476250"/>
                <a:gd name="connsiteY0" fmla="*/ 347663 h 719138"/>
                <a:gd name="connsiteX1" fmla="*/ 395287 w 476250"/>
                <a:gd name="connsiteY1" fmla="*/ 438150 h 719138"/>
                <a:gd name="connsiteX2" fmla="*/ 395287 w 476250"/>
                <a:gd name="connsiteY2" fmla="*/ 526257 h 719138"/>
                <a:gd name="connsiteX3" fmla="*/ 400050 w 476250"/>
                <a:gd name="connsiteY3" fmla="*/ 573882 h 719138"/>
                <a:gd name="connsiteX4" fmla="*/ 407193 w 476250"/>
                <a:gd name="connsiteY4" fmla="*/ 611982 h 719138"/>
                <a:gd name="connsiteX5" fmla="*/ 416718 w 476250"/>
                <a:gd name="connsiteY5" fmla="*/ 638175 h 719138"/>
                <a:gd name="connsiteX6" fmla="*/ 423862 w 476250"/>
                <a:gd name="connsiteY6" fmla="*/ 654844 h 719138"/>
                <a:gd name="connsiteX7" fmla="*/ 445293 w 476250"/>
                <a:gd name="connsiteY7" fmla="*/ 683419 h 719138"/>
                <a:gd name="connsiteX8" fmla="*/ 476250 w 476250"/>
                <a:gd name="connsiteY8" fmla="*/ 719138 h 719138"/>
                <a:gd name="connsiteX9" fmla="*/ 0 w 476250"/>
                <a:gd name="connsiteY9" fmla="*/ 700088 h 719138"/>
                <a:gd name="connsiteX10" fmla="*/ 61912 w 476250"/>
                <a:gd name="connsiteY10" fmla="*/ 676275 h 719138"/>
                <a:gd name="connsiteX11" fmla="*/ 76200 w 476250"/>
                <a:gd name="connsiteY11" fmla="*/ 669132 h 719138"/>
                <a:gd name="connsiteX12" fmla="*/ 109537 w 476250"/>
                <a:gd name="connsiteY12" fmla="*/ 647700 h 719138"/>
                <a:gd name="connsiteX13" fmla="*/ 138112 w 476250"/>
                <a:gd name="connsiteY13" fmla="*/ 623888 h 719138"/>
                <a:gd name="connsiteX14" fmla="*/ 169068 w 476250"/>
                <a:gd name="connsiteY14" fmla="*/ 592932 h 719138"/>
                <a:gd name="connsiteX15" fmla="*/ 188118 w 476250"/>
                <a:gd name="connsiteY15" fmla="*/ 566738 h 719138"/>
                <a:gd name="connsiteX16" fmla="*/ 204787 w 476250"/>
                <a:gd name="connsiteY16" fmla="*/ 531019 h 719138"/>
                <a:gd name="connsiteX17" fmla="*/ 230981 w 476250"/>
                <a:gd name="connsiteY17" fmla="*/ 442913 h 719138"/>
                <a:gd name="connsiteX18" fmla="*/ 283368 w 476250"/>
                <a:gd name="connsiteY18" fmla="*/ 261938 h 719138"/>
                <a:gd name="connsiteX19" fmla="*/ 340518 w 476250"/>
                <a:gd name="connsiteY19" fmla="*/ 64294 h 719138"/>
                <a:gd name="connsiteX20" fmla="*/ 352425 w 476250"/>
                <a:gd name="connsiteY20" fmla="*/ 21432 h 719138"/>
                <a:gd name="connsiteX21" fmla="*/ 361950 w 476250"/>
                <a:gd name="connsiteY21" fmla="*/ 7144 h 719138"/>
                <a:gd name="connsiteX22" fmla="*/ 371475 w 476250"/>
                <a:gd name="connsiteY22" fmla="*/ 0 h 719138"/>
                <a:gd name="connsiteX23" fmla="*/ 383381 w 476250"/>
                <a:gd name="connsiteY23" fmla="*/ 4763 h 719138"/>
                <a:gd name="connsiteX24" fmla="*/ 390525 w 476250"/>
                <a:gd name="connsiteY24" fmla="*/ 16669 h 719138"/>
                <a:gd name="connsiteX25" fmla="*/ 395287 w 476250"/>
                <a:gd name="connsiteY25" fmla="*/ 33338 h 719138"/>
                <a:gd name="connsiteX26" fmla="*/ 397668 w 476250"/>
                <a:gd name="connsiteY26" fmla="*/ 130969 h 719138"/>
                <a:gd name="connsiteX27" fmla="*/ 395287 w 476250"/>
                <a:gd name="connsiteY27" fmla="*/ 347663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6250" h="719138">
                  <a:moveTo>
                    <a:pt x="395287" y="347663"/>
                  </a:moveTo>
                  <a:lnTo>
                    <a:pt x="395287" y="438150"/>
                  </a:lnTo>
                  <a:lnTo>
                    <a:pt x="395287" y="526257"/>
                  </a:lnTo>
                  <a:lnTo>
                    <a:pt x="400050" y="573882"/>
                  </a:lnTo>
                  <a:lnTo>
                    <a:pt x="407193" y="611982"/>
                  </a:lnTo>
                  <a:lnTo>
                    <a:pt x="416718" y="638175"/>
                  </a:lnTo>
                  <a:lnTo>
                    <a:pt x="423862" y="654844"/>
                  </a:lnTo>
                  <a:lnTo>
                    <a:pt x="445293" y="683419"/>
                  </a:lnTo>
                  <a:lnTo>
                    <a:pt x="476250" y="719138"/>
                  </a:lnTo>
                  <a:lnTo>
                    <a:pt x="0" y="700088"/>
                  </a:lnTo>
                  <a:lnTo>
                    <a:pt x="61912" y="676275"/>
                  </a:lnTo>
                  <a:lnTo>
                    <a:pt x="76200" y="669132"/>
                  </a:lnTo>
                  <a:lnTo>
                    <a:pt x="109537" y="647700"/>
                  </a:lnTo>
                  <a:lnTo>
                    <a:pt x="138112" y="623888"/>
                  </a:lnTo>
                  <a:lnTo>
                    <a:pt x="169068" y="592932"/>
                  </a:lnTo>
                  <a:lnTo>
                    <a:pt x="188118" y="566738"/>
                  </a:lnTo>
                  <a:lnTo>
                    <a:pt x="204787" y="531019"/>
                  </a:lnTo>
                  <a:lnTo>
                    <a:pt x="230981" y="442913"/>
                  </a:lnTo>
                  <a:lnTo>
                    <a:pt x="283368" y="261938"/>
                  </a:lnTo>
                  <a:lnTo>
                    <a:pt x="340518" y="64294"/>
                  </a:lnTo>
                  <a:lnTo>
                    <a:pt x="352425" y="21432"/>
                  </a:lnTo>
                  <a:lnTo>
                    <a:pt x="361950" y="7144"/>
                  </a:lnTo>
                  <a:lnTo>
                    <a:pt x="371475" y="0"/>
                  </a:lnTo>
                  <a:lnTo>
                    <a:pt x="383381" y="4763"/>
                  </a:lnTo>
                  <a:lnTo>
                    <a:pt x="390525" y="16669"/>
                  </a:lnTo>
                  <a:lnTo>
                    <a:pt x="395287" y="33338"/>
                  </a:lnTo>
                  <a:cubicBezTo>
                    <a:pt x="396081" y="65882"/>
                    <a:pt x="396874" y="98425"/>
                    <a:pt x="397668" y="130969"/>
                  </a:cubicBezTo>
                  <a:cubicBezTo>
                    <a:pt x="396874" y="196057"/>
                    <a:pt x="396081" y="261144"/>
                    <a:pt x="395287" y="3476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202574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330B993B-7654-474B-9B3D-46D7EAD0C826}"/>
              </a:ext>
            </a:extLst>
          </p:cNvPr>
          <p:cNvSpPr/>
          <p:nvPr/>
        </p:nvSpPr>
        <p:spPr>
          <a:xfrm>
            <a:off x="3797300" y="2374900"/>
            <a:ext cx="438150" cy="2432050"/>
          </a:xfrm>
          <a:custGeom>
            <a:avLst/>
            <a:gdLst>
              <a:gd name="connsiteX0" fmla="*/ 393700 w 438150"/>
              <a:gd name="connsiteY0" fmla="*/ 590550 h 2432050"/>
              <a:gd name="connsiteX1" fmla="*/ 393700 w 438150"/>
              <a:gd name="connsiteY1" fmla="*/ 292100 h 2432050"/>
              <a:gd name="connsiteX2" fmla="*/ 371475 w 438150"/>
              <a:gd name="connsiteY2" fmla="*/ 117475 h 2432050"/>
              <a:gd name="connsiteX3" fmla="*/ 282575 w 438150"/>
              <a:gd name="connsiteY3" fmla="*/ 82550 h 2432050"/>
              <a:gd name="connsiteX4" fmla="*/ 190500 w 438150"/>
              <a:gd name="connsiteY4" fmla="*/ 47625 h 2432050"/>
              <a:gd name="connsiteX5" fmla="*/ 120650 w 438150"/>
              <a:gd name="connsiteY5" fmla="*/ 22225 h 2432050"/>
              <a:gd name="connsiteX6" fmla="*/ 63500 w 438150"/>
              <a:gd name="connsiteY6" fmla="*/ 6350 h 2432050"/>
              <a:gd name="connsiteX7" fmla="*/ 15875 w 438150"/>
              <a:gd name="connsiteY7" fmla="*/ 0 h 2432050"/>
              <a:gd name="connsiteX8" fmla="*/ 0 w 438150"/>
              <a:gd name="connsiteY8" fmla="*/ 9525 h 2432050"/>
              <a:gd name="connsiteX9" fmla="*/ 0 w 438150"/>
              <a:gd name="connsiteY9" fmla="*/ 22225 h 2432050"/>
              <a:gd name="connsiteX10" fmla="*/ 15875 w 438150"/>
              <a:gd name="connsiteY10" fmla="*/ 47625 h 2432050"/>
              <a:gd name="connsiteX11" fmla="*/ 53975 w 438150"/>
              <a:gd name="connsiteY11" fmla="*/ 104775 h 2432050"/>
              <a:gd name="connsiteX12" fmla="*/ 82550 w 438150"/>
              <a:gd name="connsiteY12" fmla="*/ 152400 h 2432050"/>
              <a:gd name="connsiteX13" fmla="*/ 107950 w 438150"/>
              <a:gd name="connsiteY13" fmla="*/ 203200 h 2432050"/>
              <a:gd name="connsiteX14" fmla="*/ 130175 w 438150"/>
              <a:gd name="connsiteY14" fmla="*/ 263525 h 2432050"/>
              <a:gd name="connsiteX15" fmla="*/ 139700 w 438150"/>
              <a:gd name="connsiteY15" fmla="*/ 320675 h 2432050"/>
              <a:gd name="connsiteX16" fmla="*/ 149225 w 438150"/>
              <a:gd name="connsiteY16" fmla="*/ 419100 h 2432050"/>
              <a:gd name="connsiteX17" fmla="*/ 158750 w 438150"/>
              <a:gd name="connsiteY17" fmla="*/ 631825 h 2432050"/>
              <a:gd name="connsiteX18" fmla="*/ 184150 w 438150"/>
              <a:gd name="connsiteY18" fmla="*/ 1146175 h 2432050"/>
              <a:gd name="connsiteX19" fmla="*/ 200025 w 438150"/>
              <a:gd name="connsiteY19" fmla="*/ 1562100 h 2432050"/>
              <a:gd name="connsiteX20" fmla="*/ 215900 w 438150"/>
              <a:gd name="connsiteY20" fmla="*/ 1889125 h 2432050"/>
              <a:gd name="connsiteX21" fmla="*/ 206375 w 438150"/>
              <a:gd name="connsiteY21" fmla="*/ 1958975 h 2432050"/>
              <a:gd name="connsiteX22" fmla="*/ 200025 w 438150"/>
              <a:gd name="connsiteY22" fmla="*/ 2047875 h 2432050"/>
              <a:gd name="connsiteX23" fmla="*/ 196850 w 438150"/>
              <a:gd name="connsiteY23" fmla="*/ 2095500 h 2432050"/>
              <a:gd name="connsiteX24" fmla="*/ 200025 w 438150"/>
              <a:gd name="connsiteY24" fmla="*/ 2165350 h 2432050"/>
              <a:gd name="connsiteX25" fmla="*/ 209550 w 438150"/>
              <a:gd name="connsiteY25" fmla="*/ 2232025 h 2432050"/>
              <a:gd name="connsiteX26" fmla="*/ 222250 w 438150"/>
              <a:gd name="connsiteY26" fmla="*/ 2273300 h 2432050"/>
              <a:gd name="connsiteX27" fmla="*/ 250825 w 438150"/>
              <a:gd name="connsiteY27" fmla="*/ 2336800 h 2432050"/>
              <a:gd name="connsiteX28" fmla="*/ 276225 w 438150"/>
              <a:gd name="connsiteY28" fmla="*/ 2374900 h 2432050"/>
              <a:gd name="connsiteX29" fmla="*/ 304800 w 438150"/>
              <a:gd name="connsiteY29" fmla="*/ 2409825 h 2432050"/>
              <a:gd name="connsiteX30" fmla="*/ 323850 w 438150"/>
              <a:gd name="connsiteY30" fmla="*/ 2425700 h 2432050"/>
              <a:gd name="connsiteX31" fmla="*/ 346075 w 438150"/>
              <a:gd name="connsiteY31" fmla="*/ 2432050 h 2432050"/>
              <a:gd name="connsiteX32" fmla="*/ 355600 w 438150"/>
              <a:gd name="connsiteY32" fmla="*/ 2432050 h 2432050"/>
              <a:gd name="connsiteX33" fmla="*/ 377825 w 438150"/>
              <a:gd name="connsiteY33" fmla="*/ 2422525 h 2432050"/>
              <a:gd name="connsiteX34" fmla="*/ 396875 w 438150"/>
              <a:gd name="connsiteY34" fmla="*/ 2397125 h 2432050"/>
              <a:gd name="connsiteX35" fmla="*/ 406400 w 438150"/>
              <a:gd name="connsiteY35" fmla="*/ 2368550 h 2432050"/>
              <a:gd name="connsiteX36" fmla="*/ 422275 w 438150"/>
              <a:gd name="connsiteY36" fmla="*/ 2308225 h 2432050"/>
              <a:gd name="connsiteX37" fmla="*/ 438150 w 438150"/>
              <a:gd name="connsiteY37" fmla="*/ 2168525 h 2432050"/>
              <a:gd name="connsiteX38" fmla="*/ 428625 w 438150"/>
              <a:gd name="connsiteY38" fmla="*/ 1806575 h 2432050"/>
              <a:gd name="connsiteX39" fmla="*/ 415925 w 438150"/>
              <a:gd name="connsiteY39" fmla="*/ 1250950 h 2432050"/>
              <a:gd name="connsiteX40" fmla="*/ 393700 w 438150"/>
              <a:gd name="connsiteY40" fmla="*/ 1120775 h 2432050"/>
              <a:gd name="connsiteX41" fmla="*/ 393700 w 438150"/>
              <a:gd name="connsiteY41" fmla="*/ 857250 h 2432050"/>
              <a:gd name="connsiteX42" fmla="*/ 393700 w 438150"/>
              <a:gd name="connsiteY42" fmla="*/ 590550 h 243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38150" h="2432050">
                <a:moveTo>
                  <a:pt x="393700" y="590550"/>
                </a:moveTo>
                <a:lnTo>
                  <a:pt x="393700" y="292100"/>
                </a:lnTo>
                <a:lnTo>
                  <a:pt x="371475" y="117475"/>
                </a:lnTo>
                <a:lnTo>
                  <a:pt x="282575" y="82550"/>
                </a:lnTo>
                <a:lnTo>
                  <a:pt x="190500" y="47625"/>
                </a:lnTo>
                <a:lnTo>
                  <a:pt x="120650" y="22225"/>
                </a:lnTo>
                <a:lnTo>
                  <a:pt x="63500" y="6350"/>
                </a:lnTo>
                <a:lnTo>
                  <a:pt x="15875" y="0"/>
                </a:lnTo>
                <a:lnTo>
                  <a:pt x="0" y="9525"/>
                </a:lnTo>
                <a:lnTo>
                  <a:pt x="0" y="22225"/>
                </a:lnTo>
                <a:lnTo>
                  <a:pt x="15875" y="47625"/>
                </a:lnTo>
                <a:lnTo>
                  <a:pt x="53975" y="104775"/>
                </a:lnTo>
                <a:lnTo>
                  <a:pt x="82550" y="152400"/>
                </a:lnTo>
                <a:lnTo>
                  <a:pt x="107950" y="203200"/>
                </a:lnTo>
                <a:lnTo>
                  <a:pt x="130175" y="263525"/>
                </a:lnTo>
                <a:lnTo>
                  <a:pt x="139700" y="320675"/>
                </a:lnTo>
                <a:lnTo>
                  <a:pt x="149225" y="419100"/>
                </a:lnTo>
                <a:lnTo>
                  <a:pt x="158750" y="631825"/>
                </a:lnTo>
                <a:lnTo>
                  <a:pt x="184150" y="1146175"/>
                </a:lnTo>
                <a:lnTo>
                  <a:pt x="200025" y="1562100"/>
                </a:lnTo>
                <a:lnTo>
                  <a:pt x="215900" y="1889125"/>
                </a:lnTo>
                <a:lnTo>
                  <a:pt x="206375" y="1958975"/>
                </a:lnTo>
                <a:lnTo>
                  <a:pt x="200025" y="2047875"/>
                </a:lnTo>
                <a:lnTo>
                  <a:pt x="196850" y="2095500"/>
                </a:lnTo>
                <a:lnTo>
                  <a:pt x="200025" y="2165350"/>
                </a:lnTo>
                <a:lnTo>
                  <a:pt x="209550" y="2232025"/>
                </a:lnTo>
                <a:lnTo>
                  <a:pt x="222250" y="2273300"/>
                </a:lnTo>
                <a:lnTo>
                  <a:pt x="250825" y="2336800"/>
                </a:lnTo>
                <a:lnTo>
                  <a:pt x="276225" y="2374900"/>
                </a:lnTo>
                <a:lnTo>
                  <a:pt x="304800" y="2409825"/>
                </a:lnTo>
                <a:lnTo>
                  <a:pt x="323850" y="2425700"/>
                </a:lnTo>
                <a:lnTo>
                  <a:pt x="346075" y="2432050"/>
                </a:lnTo>
                <a:lnTo>
                  <a:pt x="355600" y="2432050"/>
                </a:lnTo>
                <a:lnTo>
                  <a:pt x="377825" y="2422525"/>
                </a:lnTo>
                <a:lnTo>
                  <a:pt x="396875" y="2397125"/>
                </a:lnTo>
                <a:lnTo>
                  <a:pt x="406400" y="2368550"/>
                </a:lnTo>
                <a:lnTo>
                  <a:pt x="422275" y="2308225"/>
                </a:lnTo>
                <a:lnTo>
                  <a:pt x="438150" y="2168525"/>
                </a:lnTo>
                <a:lnTo>
                  <a:pt x="428625" y="1806575"/>
                </a:lnTo>
                <a:lnTo>
                  <a:pt x="415925" y="1250950"/>
                </a:lnTo>
                <a:lnTo>
                  <a:pt x="393700" y="1120775"/>
                </a:lnTo>
                <a:lnTo>
                  <a:pt x="393700" y="857250"/>
                </a:lnTo>
                <a:lnTo>
                  <a:pt x="393700" y="5905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A0C06863-ECB0-49B9-9905-018047037B4D}"/>
              </a:ext>
            </a:extLst>
          </p:cNvPr>
          <p:cNvSpPr/>
          <p:nvPr/>
        </p:nvSpPr>
        <p:spPr>
          <a:xfrm>
            <a:off x="5772150" y="4352926"/>
            <a:ext cx="496888" cy="1438275"/>
          </a:xfrm>
          <a:custGeom>
            <a:avLst/>
            <a:gdLst>
              <a:gd name="connsiteX0" fmla="*/ 404813 w 497681"/>
              <a:gd name="connsiteY0" fmla="*/ 450056 h 1438275"/>
              <a:gd name="connsiteX1" fmla="*/ 381000 w 497681"/>
              <a:gd name="connsiteY1" fmla="*/ 230981 h 1438275"/>
              <a:gd name="connsiteX2" fmla="*/ 338138 w 497681"/>
              <a:gd name="connsiteY2" fmla="*/ 104775 h 1438275"/>
              <a:gd name="connsiteX3" fmla="*/ 273844 w 497681"/>
              <a:gd name="connsiteY3" fmla="*/ 76200 h 1438275"/>
              <a:gd name="connsiteX4" fmla="*/ 183356 w 497681"/>
              <a:gd name="connsiteY4" fmla="*/ 45244 h 1438275"/>
              <a:gd name="connsiteX5" fmla="*/ 133350 w 497681"/>
              <a:gd name="connsiteY5" fmla="*/ 28575 h 1438275"/>
              <a:gd name="connsiteX6" fmla="*/ 52388 w 497681"/>
              <a:gd name="connsiteY6" fmla="*/ 7144 h 1438275"/>
              <a:gd name="connsiteX7" fmla="*/ 21431 w 497681"/>
              <a:gd name="connsiteY7" fmla="*/ 0 h 1438275"/>
              <a:gd name="connsiteX8" fmla="*/ 7144 w 497681"/>
              <a:gd name="connsiteY8" fmla="*/ 2381 h 1438275"/>
              <a:gd name="connsiteX9" fmla="*/ 0 w 497681"/>
              <a:gd name="connsiteY9" fmla="*/ 11906 h 1438275"/>
              <a:gd name="connsiteX10" fmla="*/ 11906 w 497681"/>
              <a:gd name="connsiteY10" fmla="*/ 38100 h 1438275"/>
              <a:gd name="connsiteX11" fmla="*/ 59531 w 497681"/>
              <a:gd name="connsiteY11" fmla="*/ 92869 h 1438275"/>
              <a:gd name="connsiteX12" fmla="*/ 114300 w 497681"/>
              <a:gd name="connsiteY12" fmla="*/ 164306 h 1438275"/>
              <a:gd name="connsiteX13" fmla="*/ 157163 w 497681"/>
              <a:gd name="connsiteY13" fmla="*/ 245269 h 1438275"/>
              <a:gd name="connsiteX14" fmla="*/ 169069 w 497681"/>
              <a:gd name="connsiteY14" fmla="*/ 347663 h 1438275"/>
              <a:gd name="connsiteX15" fmla="*/ 195263 w 497681"/>
              <a:gd name="connsiteY15" fmla="*/ 590550 h 1438275"/>
              <a:gd name="connsiteX16" fmla="*/ 216694 w 497681"/>
              <a:gd name="connsiteY16" fmla="*/ 826294 h 1438275"/>
              <a:gd name="connsiteX17" fmla="*/ 223838 w 497681"/>
              <a:gd name="connsiteY17" fmla="*/ 933450 h 1438275"/>
              <a:gd name="connsiteX18" fmla="*/ 226219 w 497681"/>
              <a:gd name="connsiteY18" fmla="*/ 1019175 h 1438275"/>
              <a:gd name="connsiteX19" fmla="*/ 228600 w 497681"/>
              <a:gd name="connsiteY19" fmla="*/ 1100138 h 1438275"/>
              <a:gd name="connsiteX20" fmla="*/ 235744 w 497681"/>
              <a:gd name="connsiteY20" fmla="*/ 1166813 h 1438275"/>
              <a:gd name="connsiteX21" fmla="*/ 245269 w 497681"/>
              <a:gd name="connsiteY21" fmla="*/ 1209675 h 1438275"/>
              <a:gd name="connsiteX22" fmla="*/ 271463 w 497681"/>
              <a:gd name="connsiteY22" fmla="*/ 1281113 h 1438275"/>
              <a:gd name="connsiteX23" fmla="*/ 292894 w 497681"/>
              <a:gd name="connsiteY23" fmla="*/ 1328738 h 1438275"/>
              <a:gd name="connsiteX24" fmla="*/ 316706 w 497681"/>
              <a:gd name="connsiteY24" fmla="*/ 1366838 h 1438275"/>
              <a:gd name="connsiteX25" fmla="*/ 354806 w 497681"/>
              <a:gd name="connsiteY25" fmla="*/ 1407319 h 1438275"/>
              <a:gd name="connsiteX26" fmla="*/ 388144 w 497681"/>
              <a:gd name="connsiteY26" fmla="*/ 1428750 h 1438275"/>
              <a:gd name="connsiteX27" fmla="*/ 416719 w 497681"/>
              <a:gd name="connsiteY27" fmla="*/ 1438275 h 1438275"/>
              <a:gd name="connsiteX28" fmla="*/ 435769 w 497681"/>
              <a:gd name="connsiteY28" fmla="*/ 1435894 h 1438275"/>
              <a:gd name="connsiteX29" fmla="*/ 454819 w 497681"/>
              <a:gd name="connsiteY29" fmla="*/ 1421606 h 1438275"/>
              <a:gd name="connsiteX30" fmla="*/ 471488 w 497681"/>
              <a:gd name="connsiteY30" fmla="*/ 1397794 h 1438275"/>
              <a:gd name="connsiteX31" fmla="*/ 490538 w 497681"/>
              <a:gd name="connsiteY31" fmla="*/ 1340644 h 1438275"/>
              <a:gd name="connsiteX32" fmla="*/ 497681 w 497681"/>
              <a:gd name="connsiteY32" fmla="*/ 1285875 h 1438275"/>
              <a:gd name="connsiteX33" fmla="*/ 469106 w 497681"/>
              <a:gd name="connsiteY33" fmla="*/ 1107281 h 1438275"/>
              <a:gd name="connsiteX34" fmla="*/ 440531 w 497681"/>
              <a:gd name="connsiteY34" fmla="*/ 819150 h 1438275"/>
              <a:gd name="connsiteX35" fmla="*/ 404813 w 497681"/>
              <a:gd name="connsiteY35" fmla="*/ 450056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97681" h="1438275">
                <a:moveTo>
                  <a:pt x="404813" y="450056"/>
                </a:moveTo>
                <a:lnTo>
                  <a:pt x="381000" y="230981"/>
                </a:lnTo>
                <a:lnTo>
                  <a:pt x="338138" y="104775"/>
                </a:lnTo>
                <a:lnTo>
                  <a:pt x="273844" y="76200"/>
                </a:lnTo>
                <a:lnTo>
                  <a:pt x="183356" y="45244"/>
                </a:lnTo>
                <a:lnTo>
                  <a:pt x="133350" y="28575"/>
                </a:lnTo>
                <a:lnTo>
                  <a:pt x="52388" y="7144"/>
                </a:lnTo>
                <a:lnTo>
                  <a:pt x="21431" y="0"/>
                </a:lnTo>
                <a:lnTo>
                  <a:pt x="7144" y="2381"/>
                </a:lnTo>
                <a:lnTo>
                  <a:pt x="0" y="11906"/>
                </a:lnTo>
                <a:lnTo>
                  <a:pt x="11906" y="38100"/>
                </a:lnTo>
                <a:lnTo>
                  <a:pt x="59531" y="92869"/>
                </a:lnTo>
                <a:lnTo>
                  <a:pt x="114300" y="164306"/>
                </a:lnTo>
                <a:lnTo>
                  <a:pt x="157163" y="245269"/>
                </a:lnTo>
                <a:lnTo>
                  <a:pt x="169069" y="347663"/>
                </a:lnTo>
                <a:lnTo>
                  <a:pt x="195263" y="590550"/>
                </a:lnTo>
                <a:lnTo>
                  <a:pt x="216694" y="826294"/>
                </a:lnTo>
                <a:lnTo>
                  <a:pt x="223838" y="933450"/>
                </a:lnTo>
                <a:cubicBezTo>
                  <a:pt x="224632" y="962025"/>
                  <a:pt x="225425" y="990600"/>
                  <a:pt x="226219" y="1019175"/>
                </a:cubicBezTo>
                <a:cubicBezTo>
                  <a:pt x="227013" y="1046163"/>
                  <a:pt x="227806" y="1073150"/>
                  <a:pt x="228600" y="1100138"/>
                </a:cubicBezTo>
                <a:lnTo>
                  <a:pt x="235744" y="1166813"/>
                </a:lnTo>
                <a:lnTo>
                  <a:pt x="245269" y="1209675"/>
                </a:lnTo>
                <a:lnTo>
                  <a:pt x="271463" y="1281113"/>
                </a:lnTo>
                <a:lnTo>
                  <a:pt x="292894" y="1328738"/>
                </a:lnTo>
                <a:lnTo>
                  <a:pt x="316706" y="1366838"/>
                </a:lnTo>
                <a:lnTo>
                  <a:pt x="354806" y="1407319"/>
                </a:lnTo>
                <a:lnTo>
                  <a:pt x="388144" y="1428750"/>
                </a:lnTo>
                <a:lnTo>
                  <a:pt x="416719" y="1438275"/>
                </a:lnTo>
                <a:lnTo>
                  <a:pt x="435769" y="1435894"/>
                </a:lnTo>
                <a:lnTo>
                  <a:pt x="454819" y="1421606"/>
                </a:lnTo>
                <a:lnTo>
                  <a:pt x="471488" y="1397794"/>
                </a:lnTo>
                <a:lnTo>
                  <a:pt x="490538" y="1340644"/>
                </a:lnTo>
                <a:lnTo>
                  <a:pt x="497681" y="1285875"/>
                </a:lnTo>
                <a:lnTo>
                  <a:pt x="469106" y="1107281"/>
                </a:lnTo>
                <a:lnTo>
                  <a:pt x="440531" y="819150"/>
                </a:lnTo>
                <a:lnTo>
                  <a:pt x="404813" y="4500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7BB99801-CF00-4B17-931E-2B95BAAFEA76}"/>
              </a:ext>
            </a:extLst>
          </p:cNvPr>
          <p:cNvSpPr/>
          <p:nvPr/>
        </p:nvSpPr>
        <p:spPr>
          <a:xfrm>
            <a:off x="4098926" y="2311400"/>
            <a:ext cx="1577975" cy="2324100"/>
          </a:xfrm>
          <a:custGeom>
            <a:avLst/>
            <a:gdLst>
              <a:gd name="connsiteX0" fmla="*/ 390525 w 1577975"/>
              <a:gd name="connsiteY0" fmla="*/ 342900 h 2324100"/>
              <a:gd name="connsiteX1" fmla="*/ 41275 w 1577975"/>
              <a:gd name="connsiteY1" fmla="*/ 384175 h 2324100"/>
              <a:gd name="connsiteX2" fmla="*/ 0 w 1577975"/>
              <a:gd name="connsiteY2" fmla="*/ 180975 h 2324100"/>
              <a:gd name="connsiteX3" fmla="*/ 142875 w 1577975"/>
              <a:gd name="connsiteY3" fmla="*/ 180975 h 2324100"/>
              <a:gd name="connsiteX4" fmla="*/ 241300 w 1577975"/>
              <a:gd name="connsiteY4" fmla="*/ 177800 h 2324100"/>
              <a:gd name="connsiteX5" fmla="*/ 381000 w 1577975"/>
              <a:gd name="connsiteY5" fmla="*/ 168275 h 2324100"/>
              <a:gd name="connsiteX6" fmla="*/ 539750 w 1577975"/>
              <a:gd name="connsiteY6" fmla="*/ 149225 h 2324100"/>
              <a:gd name="connsiteX7" fmla="*/ 701675 w 1577975"/>
              <a:gd name="connsiteY7" fmla="*/ 127000 h 2324100"/>
              <a:gd name="connsiteX8" fmla="*/ 860425 w 1577975"/>
              <a:gd name="connsiteY8" fmla="*/ 101600 h 2324100"/>
              <a:gd name="connsiteX9" fmla="*/ 1025525 w 1577975"/>
              <a:gd name="connsiteY9" fmla="*/ 66675 h 2324100"/>
              <a:gd name="connsiteX10" fmla="*/ 1114425 w 1577975"/>
              <a:gd name="connsiteY10" fmla="*/ 47625 h 2324100"/>
              <a:gd name="connsiteX11" fmla="*/ 1162050 w 1577975"/>
              <a:gd name="connsiteY11" fmla="*/ 28575 h 2324100"/>
              <a:gd name="connsiteX12" fmla="*/ 1219200 w 1577975"/>
              <a:gd name="connsiteY12" fmla="*/ 9525 h 2324100"/>
              <a:gd name="connsiteX13" fmla="*/ 1292225 w 1577975"/>
              <a:gd name="connsiteY13" fmla="*/ 0 h 2324100"/>
              <a:gd name="connsiteX14" fmla="*/ 1327150 w 1577975"/>
              <a:gd name="connsiteY14" fmla="*/ 15875 h 2324100"/>
              <a:gd name="connsiteX15" fmla="*/ 1473200 w 1577975"/>
              <a:gd name="connsiteY15" fmla="*/ 107950 h 2324100"/>
              <a:gd name="connsiteX16" fmla="*/ 1533525 w 1577975"/>
              <a:gd name="connsiteY16" fmla="*/ 149225 h 2324100"/>
              <a:gd name="connsiteX17" fmla="*/ 1546225 w 1577975"/>
              <a:gd name="connsiteY17" fmla="*/ 158750 h 2324100"/>
              <a:gd name="connsiteX18" fmla="*/ 1558925 w 1577975"/>
              <a:gd name="connsiteY18" fmla="*/ 174625 h 2324100"/>
              <a:gd name="connsiteX19" fmla="*/ 1565275 w 1577975"/>
              <a:gd name="connsiteY19" fmla="*/ 187325 h 2324100"/>
              <a:gd name="connsiteX20" fmla="*/ 1574800 w 1577975"/>
              <a:gd name="connsiteY20" fmla="*/ 212725 h 2324100"/>
              <a:gd name="connsiteX21" fmla="*/ 1577975 w 1577975"/>
              <a:gd name="connsiteY21" fmla="*/ 234950 h 2324100"/>
              <a:gd name="connsiteX22" fmla="*/ 1571625 w 1577975"/>
              <a:gd name="connsiteY22" fmla="*/ 266700 h 2324100"/>
              <a:gd name="connsiteX23" fmla="*/ 1552575 w 1577975"/>
              <a:gd name="connsiteY23" fmla="*/ 298450 h 2324100"/>
              <a:gd name="connsiteX24" fmla="*/ 1543050 w 1577975"/>
              <a:gd name="connsiteY24" fmla="*/ 327025 h 2324100"/>
              <a:gd name="connsiteX25" fmla="*/ 1520825 w 1577975"/>
              <a:gd name="connsiteY25" fmla="*/ 530225 h 2324100"/>
              <a:gd name="connsiteX26" fmla="*/ 1495425 w 1577975"/>
              <a:gd name="connsiteY26" fmla="*/ 863600 h 2324100"/>
              <a:gd name="connsiteX27" fmla="*/ 1498600 w 1577975"/>
              <a:gd name="connsiteY27" fmla="*/ 971550 h 2324100"/>
              <a:gd name="connsiteX28" fmla="*/ 1482725 w 1577975"/>
              <a:gd name="connsiteY28" fmla="*/ 1292225 h 2324100"/>
              <a:gd name="connsiteX29" fmla="*/ 1470025 w 1577975"/>
              <a:gd name="connsiteY29" fmla="*/ 1651000 h 2324100"/>
              <a:gd name="connsiteX30" fmla="*/ 1450975 w 1577975"/>
              <a:gd name="connsiteY30" fmla="*/ 1990725 h 2324100"/>
              <a:gd name="connsiteX31" fmla="*/ 1431925 w 1577975"/>
              <a:gd name="connsiteY31" fmla="*/ 2098675 h 2324100"/>
              <a:gd name="connsiteX32" fmla="*/ 1428750 w 1577975"/>
              <a:gd name="connsiteY32" fmla="*/ 2165350 h 2324100"/>
              <a:gd name="connsiteX33" fmla="*/ 1419225 w 1577975"/>
              <a:gd name="connsiteY33" fmla="*/ 2238375 h 2324100"/>
              <a:gd name="connsiteX34" fmla="*/ 1400175 w 1577975"/>
              <a:gd name="connsiteY34" fmla="*/ 2295525 h 2324100"/>
              <a:gd name="connsiteX35" fmla="*/ 1381125 w 1577975"/>
              <a:gd name="connsiteY35" fmla="*/ 2317750 h 2324100"/>
              <a:gd name="connsiteX36" fmla="*/ 1346200 w 1577975"/>
              <a:gd name="connsiteY36" fmla="*/ 2324100 h 2324100"/>
              <a:gd name="connsiteX37" fmla="*/ 1311275 w 1577975"/>
              <a:gd name="connsiteY37" fmla="*/ 2314575 h 2324100"/>
              <a:gd name="connsiteX38" fmla="*/ 1285875 w 1577975"/>
              <a:gd name="connsiteY38" fmla="*/ 2301875 h 2324100"/>
              <a:gd name="connsiteX39" fmla="*/ 1257300 w 1577975"/>
              <a:gd name="connsiteY39" fmla="*/ 2270125 h 2324100"/>
              <a:gd name="connsiteX40" fmla="*/ 1228725 w 1577975"/>
              <a:gd name="connsiteY40" fmla="*/ 2222500 h 2324100"/>
              <a:gd name="connsiteX41" fmla="*/ 1231900 w 1577975"/>
              <a:gd name="connsiteY41" fmla="*/ 2019300 h 2324100"/>
              <a:gd name="connsiteX42" fmla="*/ 1241425 w 1577975"/>
              <a:gd name="connsiteY42" fmla="*/ 1597025 h 2324100"/>
              <a:gd name="connsiteX43" fmla="*/ 1254125 w 1577975"/>
              <a:gd name="connsiteY43" fmla="*/ 1152525 h 2324100"/>
              <a:gd name="connsiteX44" fmla="*/ 1257300 w 1577975"/>
              <a:gd name="connsiteY44" fmla="*/ 904875 h 2324100"/>
              <a:gd name="connsiteX45" fmla="*/ 1266825 w 1577975"/>
              <a:gd name="connsiteY45" fmla="*/ 635000 h 2324100"/>
              <a:gd name="connsiteX46" fmla="*/ 1273175 w 1577975"/>
              <a:gd name="connsiteY46" fmla="*/ 368300 h 2324100"/>
              <a:gd name="connsiteX47" fmla="*/ 1276350 w 1577975"/>
              <a:gd name="connsiteY47" fmla="*/ 304800 h 2324100"/>
              <a:gd name="connsiteX48" fmla="*/ 1266825 w 1577975"/>
              <a:gd name="connsiteY48" fmla="*/ 273050 h 2324100"/>
              <a:gd name="connsiteX49" fmla="*/ 1250950 w 1577975"/>
              <a:gd name="connsiteY49" fmla="*/ 247650 h 2324100"/>
              <a:gd name="connsiteX50" fmla="*/ 1219200 w 1577975"/>
              <a:gd name="connsiteY50" fmla="*/ 231775 h 2324100"/>
              <a:gd name="connsiteX51" fmla="*/ 1174750 w 1577975"/>
              <a:gd name="connsiteY51" fmla="*/ 225425 h 2324100"/>
              <a:gd name="connsiteX52" fmla="*/ 1130300 w 1577975"/>
              <a:gd name="connsiteY52" fmla="*/ 231775 h 2324100"/>
              <a:gd name="connsiteX53" fmla="*/ 844550 w 1577975"/>
              <a:gd name="connsiteY53" fmla="*/ 276225 h 2324100"/>
              <a:gd name="connsiteX54" fmla="*/ 596900 w 1577975"/>
              <a:gd name="connsiteY54" fmla="*/ 314325 h 2324100"/>
              <a:gd name="connsiteX55" fmla="*/ 390525 w 1577975"/>
              <a:gd name="connsiteY55" fmla="*/ 34290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77975" h="2324100">
                <a:moveTo>
                  <a:pt x="390525" y="342900"/>
                </a:moveTo>
                <a:lnTo>
                  <a:pt x="41275" y="384175"/>
                </a:lnTo>
                <a:lnTo>
                  <a:pt x="0" y="180975"/>
                </a:lnTo>
                <a:lnTo>
                  <a:pt x="142875" y="180975"/>
                </a:lnTo>
                <a:lnTo>
                  <a:pt x="241300" y="177800"/>
                </a:lnTo>
                <a:lnTo>
                  <a:pt x="381000" y="168275"/>
                </a:lnTo>
                <a:lnTo>
                  <a:pt x="539750" y="149225"/>
                </a:lnTo>
                <a:lnTo>
                  <a:pt x="701675" y="127000"/>
                </a:lnTo>
                <a:lnTo>
                  <a:pt x="860425" y="101600"/>
                </a:lnTo>
                <a:lnTo>
                  <a:pt x="1025525" y="66675"/>
                </a:lnTo>
                <a:lnTo>
                  <a:pt x="1114425" y="47625"/>
                </a:lnTo>
                <a:lnTo>
                  <a:pt x="1162050" y="28575"/>
                </a:lnTo>
                <a:lnTo>
                  <a:pt x="1219200" y="9525"/>
                </a:lnTo>
                <a:lnTo>
                  <a:pt x="1292225" y="0"/>
                </a:lnTo>
                <a:lnTo>
                  <a:pt x="1327150" y="15875"/>
                </a:lnTo>
                <a:lnTo>
                  <a:pt x="1473200" y="107950"/>
                </a:lnTo>
                <a:lnTo>
                  <a:pt x="1533525" y="149225"/>
                </a:lnTo>
                <a:lnTo>
                  <a:pt x="1546225" y="158750"/>
                </a:lnTo>
                <a:lnTo>
                  <a:pt x="1558925" y="174625"/>
                </a:lnTo>
                <a:lnTo>
                  <a:pt x="1565275" y="187325"/>
                </a:lnTo>
                <a:lnTo>
                  <a:pt x="1574800" y="212725"/>
                </a:lnTo>
                <a:lnTo>
                  <a:pt x="1577975" y="234950"/>
                </a:lnTo>
                <a:lnTo>
                  <a:pt x="1571625" y="266700"/>
                </a:lnTo>
                <a:lnTo>
                  <a:pt x="1552575" y="298450"/>
                </a:lnTo>
                <a:lnTo>
                  <a:pt x="1543050" y="327025"/>
                </a:lnTo>
                <a:lnTo>
                  <a:pt x="1520825" y="530225"/>
                </a:lnTo>
                <a:lnTo>
                  <a:pt x="1495425" y="863600"/>
                </a:lnTo>
                <a:cubicBezTo>
                  <a:pt x="1496483" y="899583"/>
                  <a:pt x="1497542" y="935567"/>
                  <a:pt x="1498600" y="971550"/>
                </a:cubicBezTo>
                <a:lnTo>
                  <a:pt x="1482725" y="1292225"/>
                </a:lnTo>
                <a:lnTo>
                  <a:pt x="1470025" y="1651000"/>
                </a:lnTo>
                <a:lnTo>
                  <a:pt x="1450975" y="1990725"/>
                </a:lnTo>
                <a:lnTo>
                  <a:pt x="1431925" y="2098675"/>
                </a:lnTo>
                <a:lnTo>
                  <a:pt x="1428750" y="2165350"/>
                </a:lnTo>
                <a:lnTo>
                  <a:pt x="1419225" y="2238375"/>
                </a:lnTo>
                <a:lnTo>
                  <a:pt x="1400175" y="2295525"/>
                </a:lnTo>
                <a:lnTo>
                  <a:pt x="1381125" y="2317750"/>
                </a:lnTo>
                <a:lnTo>
                  <a:pt x="1346200" y="2324100"/>
                </a:lnTo>
                <a:lnTo>
                  <a:pt x="1311275" y="2314575"/>
                </a:lnTo>
                <a:lnTo>
                  <a:pt x="1285875" y="2301875"/>
                </a:lnTo>
                <a:lnTo>
                  <a:pt x="1257300" y="2270125"/>
                </a:lnTo>
                <a:lnTo>
                  <a:pt x="1228725" y="2222500"/>
                </a:lnTo>
                <a:cubicBezTo>
                  <a:pt x="1229783" y="2154767"/>
                  <a:pt x="1230842" y="2087033"/>
                  <a:pt x="1231900" y="2019300"/>
                </a:cubicBezTo>
                <a:lnTo>
                  <a:pt x="1241425" y="1597025"/>
                </a:lnTo>
                <a:lnTo>
                  <a:pt x="1254125" y="1152525"/>
                </a:lnTo>
                <a:cubicBezTo>
                  <a:pt x="1255183" y="1069975"/>
                  <a:pt x="1256242" y="987425"/>
                  <a:pt x="1257300" y="904875"/>
                </a:cubicBezTo>
                <a:lnTo>
                  <a:pt x="1266825" y="635000"/>
                </a:lnTo>
                <a:lnTo>
                  <a:pt x="1273175" y="368300"/>
                </a:lnTo>
                <a:lnTo>
                  <a:pt x="1276350" y="304800"/>
                </a:lnTo>
                <a:lnTo>
                  <a:pt x="1266825" y="273050"/>
                </a:lnTo>
                <a:lnTo>
                  <a:pt x="1250950" y="247650"/>
                </a:lnTo>
                <a:lnTo>
                  <a:pt x="1219200" y="231775"/>
                </a:lnTo>
                <a:lnTo>
                  <a:pt x="1174750" y="225425"/>
                </a:lnTo>
                <a:lnTo>
                  <a:pt x="1130300" y="231775"/>
                </a:lnTo>
                <a:lnTo>
                  <a:pt x="844550" y="276225"/>
                </a:lnTo>
                <a:lnTo>
                  <a:pt x="596900" y="314325"/>
                </a:lnTo>
                <a:lnTo>
                  <a:pt x="390525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1F65F69-D369-4025-8C15-4A29754E0E67}"/>
              </a:ext>
            </a:extLst>
          </p:cNvPr>
          <p:cNvSpPr/>
          <p:nvPr/>
        </p:nvSpPr>
        <p:spPr>
          <a:xfrm>
            <a:off x="4494214" y="2589213"/>
            <a:ext cx="388937" cy="1962150"/>
          </a:xfrm>
          <a:custGeom>
            <a:avLst/>
            <a:gdLst>
              <a:gd name="connsiteX0" fmla="*/ 164849 w 388942"/>
              <a:gd name="connsiteY0" fmla="*/ 1208038 h 1962740"/>
              <a:gd name="connsiteX1" fmla="*/ 164849 w 388942"/>
              <a:gd name="connsiteY1" fmla="*/ 965915 h 1962740"/>
              <a:gd name="connsiteX2" fmla="*/ 167425 w 388942"/>
              <a:gd name="connsiteY2" fmla="*/ 788187 h 1962740"/>
              <a:gd name="connsiteX3" fmla="*/ 175152 w 388942"/>
              <a:gd name="connsiteY3" fmla="*/ 631064 h 1962740"/>
              <a:gd name="connsiteX4" fmla="*/ 177728 w 388942"/>
              <a:gd name="connsiteY4" fmla="*/ 535761 h 1962740"/>
              <a:gd name="connsiteX5" fmla="*/ 170001 w 388942"/>
              <a:gd name="connsiteY5" fmla="*/ 414699 h 1962740"/>
              <a:gd name="connsiteX6" fmla="*/ 164849 w 388942"/>
              <a:gd name="connsiteY6" fmla="*/ 345153 h 1962740"/>
              <a:gd name="connsiteX7" fmla="*/ 162274 w 388942"/>
              <a:gd name="connsiteY7" fmla="*/ 278183 h 1962740"/>
              <a:gd name="connsiteX8" fmla="*/ 151971 w 388942"/>
              <a:gd name="connsiteY8" fmla="*/ 211213 h 1962740"/>
              <a:gd name="connsiteX9" fmla="*/ 136516 w 388942"/>
              <a:gd name="connsiteY9" fmla="*/ 157122 h 1962740"/>
              <a:gd name="connsiteX10" fmla="*/ 128789 w 388942"/>
              <a:gd name="connsiteY10" fmla="*/ 136516 h 1962740"/>
              <a:gd name="connsiteX11" fmla="*/ 105607 w 388942"/>
              <a:gd name="connsiteY11" fmla="*/ 100455 h 1962740"/>
              <a:gd name="connsiteX12" fmla="*/ 82425 w 388942"/>
              <a:gd name="connsiteY12" fmla="*/ 72121 h 1962740"/>
              <a:gd name="connsiteX13" fmla="*/ 0 w 388942"/>
              <a:gd name="connsiteY13" fmla="*/ 0 h 1962740"/>
              <a:gd name="connsiteX14" fmla="*/ 162274 w 388942"/>
              <a:gd name="connsiteY14" fmla="*/ 2575 h 1962740"/>
              <a:gd name="connsiteX15" fmla="*/ 244698 w 388942"/>
              <a:gd name="connsiteY15" fmla="*/ 46363 h 1962740"/>
              <a:gd name="connsiteX16" fmla="*/ 280759 w 388942"/>
              <a:gd name="connsiteY16" fmla="*/ 69545 h 1962740"/>
              <a:gd name="connsiteX17" fmla="*/ 324547 w 388942"/>
              <a:gd name="connsiteY17" fmla="*/ 103031 h 1962740"/>
              <a:gd name="connsiteX18" fmla="*/ 350305 w 388942"/>
              <a:gd name="connsiteY18" fmla="*/ 133940 h 1962740"/>
              <a:gd name="connsiteX19" fmla="*/ 363184 w 388942"/>
              <a:gd name="connsiteY19" fmla="*/ 157122 h 1962740"/>
              <a:gd name="connsiteX20" fmla="*/ 378639 w 388942"/>
              <a:gd name="connsiteY20" fmla="*/ 193183 h 1962740"/>
              <a:gd name="connsiteX21" fmla="*/ 388942 w 388942"/>
              <a:gd name="connsiteY21" fmla="*/ 247274 h 1962740"/>
              <a:gd name="connsiteX22" fmla="*/ 388942 w 388942"/>
              <a:gd name="connsiteY22" fmla="*/ 293638 h 1962740"/>
              <a:gd name="connsiteX23" fmla="*/ 388942 w 388942"/>
              <a:gd name="connsiteY23" fmla="*/ 414699 h 1962740"/>
              <a:gd name="connsiteX24" fmla="*/ 388942 w 388942"/>
              <a:gd name="connsiteY24" fmla="*/ 824247 h 1962740"/>
              <a:gd name="connsiteX25" fmla="*/ 383790 w 388942"/>
              <a:gd name="connsiteY25" fmla="*/ 1205462 h 1962740"/>
              <a:gd name="connsiteX26" fmla="*/ 373487 w 388942"/>
              <a:gd name="connsiteY26" fmla="*/ 1661374 h 1962740"/>
              <a:gd name="connsiteX27" fmla="*/ 365760 w 388942"/>
              <a:gd name="connsiteY27" fmla="*/ 1931831 h 1962740"/>
              <a:gd name="connsiteX28" fmla="*/ 167425 w 388942"/>
              <a:gd name="connsiteY28" fmla="*/ 1962740 h 1962740"/>
              <a:gd name="connsiteX29" fmla="*/ 164849 w 388942"/>
              <a:gd name="connsiteY29" fmla="*/ 1208038 h 1962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88942" h="1962740">
                <a:moveTo>
                  <a:pt x="164849" y="1208038"/>
                </a:moveTo>
                <a:cubicBezTo>
                  <a:pt x="164420" y="1041901"/>
                  <a:pt x="164849" y="1046623"/>
                  <a:pt x="164849" y="965915"/>
                </a:cubicBezTo>
                <a:cubicBezTo>
                  <a:pt x="165708" y="906672"/>
                  <a:pt x="168283" y="847000"/>
                  <a:pt x="167425" y="788187"/>
                </a:cubicBezTo>
                <a:lnTo>
                  <a:pt x="175152" y="631064"/>
                </a:lnTo>
                <a:cubicBezTo>
                  <a:pt x="176011" y="599296"/>
                  <a:pt x="176869" y="567529"/>
                  <a:pt x="177728" y="535761"/>
                </a:cubicBezTo>
                <a:lnTo>
                  <a:pt x="170001" y="414699"/>
                </a:lnTo>
                <a:lnTo>
                  <a:pt x="164849" y="345153"/>
                </a:lnTo>
                <a:lnTo>
                  <a:pt x="162274" y="278183"/>
                </a:lnTo>
                <a:lnTo>
                  <a:pt x="151971" y="211213"/>
                </a:lnTo>
                <a:lnTo>
                  <a:pt x="136516" y="157122"/>
                </a:lnTo>
                <a:lnTo>
                  <a:pt x="128789" y="136516"/>
                </a:lnTo>
                <a:lnTo>
                  <a:pt x="105607" y="100455"/>
                </a:lnTo>
                <a:lnTo>
                  <a:pt x="82425" y="72121"/>
                </a:lnTo>
                <a:lnTo>
                  <a:pt x="0" y="0"/>
                </a:lnTo>
                <a:lnTo>
                  <a:pt x="162274" y="2575"/>
                </a:lnTo>
                <a:lnTo>
                  <a:pt x="244698" y="46363"/>
                </a:lnTo>
                <a:lnTo>
                  <a:pt x="280759" y="69545"/>
                </a:lnTo>
                <a:lnTo>
                  <a:pt x="324547" y="103031"/>
                </a:lnTo>
                <a:lnTo>
                  <a:pt x="350305" y="133940"/>
                </a:lnTo>
                <a:lnTo>
                  <a:pt x="363184" y="157122"/>
                </a:lnTo>
                <a:lnTo>
                  <a:pt x="378639" y="193183"/>
                </a:lnTo>
                <a:lnTo>
                  <a:pt x="388942" y="247274"/>
                </a:lnTo>
                <a:lnTo>
                  <a:pt x="388942" y="293638"/>
                </a:lnTo>
                <a:lnTo>
                  <a:pt x="388942" y="414699"/>
                </a:lnTo>
                <a:lnTo>
                  <a:pt x="388942" y="824247"/>
                </a:lnTo>
                <a:cubicBezTo>
                  <a:pt x="387225" y="951319"/>
                  <a:pt x="385507" y="1078390"/>
                  <a:pt x="383790" y="1205462"/>
                </a:cubicBezTo>
                <a:lnTo>
                  <a:pt x="373487" y="1661374"/>
                </a:lnTo>
                <a:lnTo>
                  <a:pt x="365760" y="1931831"/>
                </a:lnTo>
                <a:lnTo>
                  <a:pt x="167425" y="1962740"/>
                </a:lnTo>
                <a:cubicBezTo>
                  <a:pt x="166566" y="1714607"/>
                  <a:pt x="165278" y="1374175"/>
                  <a:pt x="164849" y="1208038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BDFFC899-9575-4464-915F-973BCB3CED04}"/>
              </a:ext>
            </a:extLst>
          </p:cNvPr>
          <p:cNvSpPr/>
          <p:nvPr/>
        </p:nvSpPr>
        <p:spPr>
          <a:xfrm>
            <a:off x="4144964" y="3305175"/>
            <a:ext cx="1309687" cy="357188"/>
          </a:xfrm>
          <a:custGeom>
            <a:avLst/>
            <a:gdLst>
              <a:gd name="connsiteX0" fmla="*/ 288132 w 1308894"/>
              <a:gd name="connsiteY0" fmla="*/ 164306 h 357188"/>
              <a:gd name="connsiteX1" fmla="*/ 183357 w 1308894"/>
              <a:gd name="connsiteY1" fmla="*/ 178594 h 357188"/>
              <a:gd name="connsiteX2" fmla="*/ 88107 w 1308894"/>
              <a:gd name="connsiteY2" fmla="*/ 188119 h 357188"/>
              <a:gd name="connsiteX3" fmla="*/ 0 w 1308894"/>
              <a:gd name="connsiteY3" fmla="*/ 192881 h 357188"/>
              <a:gd name="connsiteX4" fmla="*/ 4763 w 1308894"/>
              <a:gd name="connsiteY4" fmla="*/ 357188 h 357188"/>
              <a:gd name="connsiteX5" fmla="*/ 102394 w 1308894"/>
              <a:gd name="connsiteY5" fmla="*/ 345281 h 357188"/>
              <a:gd name="connsiteX6" fmla="*/ 214313 w 1308894"/>
              <a:gd name="connsiteY6" fmla="*/ 333375 h 357188"/>
              <a:gd name="connsiteX7" fmla="*/ 330994 w 1308894"/>
              <a:gd name="connsiteY7" fmla="*/ 314325 h 357188"/>
              <a:gd name="connsiteX8" fmla="*/ 478632 w 1308894"/>
              <a:gd name="connsiteY8" fmla="*/ 285750 h 357188"/>
              <a:gd name="connsiteX9" fmla="*/ 542925 w 1308894"/>
              <a:gd name="connsiteY9" fmla="*/ 273844 h 357188"/>
              <a:gd name="connsiteX10" fmla="*/ 802482 w 1308894"/>
              <a:gd name="connsiteY10" fmla="*/ 223838 h 357188"/>
              <a:gd name="connsiteX11" fmla="*/ 940594 w 1308894"/>
              <a:gd name="connsiteY11" fmla="*/ 204788 h 357188"/>
              <a:gd name="connsiteX12" fmla="*/ 1064419 w 1308894"/>
              <a:gd name="connsiteY12" fmla="*/ 195263 h 357188"/>
              <a:gd name="connsiteX13" fmla="*/ 1164432 w 1308894"/>
              <a:gd name="connsiteY13" fmla="*/ 192881 h 357188"/>
              <a:gd name="connsiteX14" fmla="*/ 1285875 w 1308894"/>
              <a:gd name="connsiteY14" fmla="*/ 192881 h 357188"/>
              <a:gd name="connsiteX15" fmla="*/ 1283494 w 1308894"/>
              <a:gd name="connsiteY15" fmla="*/ 33338 h 357188"/>
              <a:gd name="connsiteX16" fmla="*/ 1178719 w 1308894"/>
              <a:gd name="connsiteY16" fmla="*/ 4763 h 357188"/>
              <a:gd name="connsiteX17" fmla="*/ 1131094 w 1308894"/>
              <a:gd name="connsiteY17" fmla="*/ 0 h 357188"/>
              <a:gd name="connsiteX18" fmla="*/ 1062038 w 1308894"/>
              <a:gd name="connsiteY18" fmla="*/ 2381 h 357188"/>
              <a:gd name="connsiteX19" fmla="*/ 1016794 w 1308894"/>
              <a:gd name="connsiteY19" fmla="*/ 14288 h 357188"/>
              <a:gd name="connsiteX20" fmla="*/ 969169 w 1308894"/>
              <a:gd name="connsiteY20" fmla="*/ 35719 h 357188"/>
              <a:gd name="connsiteX21" fmla="*/ 902494 w 1308894"/>
              <a:gd name="connsiteY21" fmla="*/ 54769 h 357188"/>
              <a:gd name="connsiteX22" fmla="*/ 797719 w 1308894"/>
              <a:gd name="connsiteY22" fmla="*/ 73819 h 357188"/>
              <a:gd name="connsiteX23" fmla="*/ 702469 w 1308894"/>
              <a:gd name="connsiteY23" fmla="*/ 83344 h 357188"/>
              <a:gd name="connsiteX24" fmla="*/ 528638 w 1308894"/>
              <a:gd name="connsiteY24" fmla="*/ 121444 h 357188"/>
              <a:gd name="connsiteX25" fmla="*/ 288132 w 1308894"/>
              <a:gd name="connsiteY25" fmla="*/ 164306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08894" h="357188">
                <a:moveTo>
                  <a:pt x="288132" y="164306"/>
                </a:moveTo>
                <a:lnTo>
                  <a:pt x="183357" y="178594"/>
                </a:lnTo>
                <a:lnTo>
                  <a:pt x="88107" y="188119"/>
                </a:lnTo>
                <a:lnTo>
                  <a:pt x="0" y="192881"/>
                </a:lnTo>
                <a:lnTo>
                  <a:pt x="4763" y="357188"/>
                </a:lnTo>
                <a:lnTo>
                  <a:pt x="102394" y="345281"/>
                </a:lnTo>
                <a:lnTo>
                  <a:pt x="214313" y="333375"/>
                </a:lnTo>
                <a:lnTo>
                  <a:pt x="330994" y="314325"/>
                </a:lnTo>
                <a:lnTo>
                  <a:pt x="478632" y="285750"/>
                </a:lnTo>
                <a:lnTo>
                  <a:pt x="542925" y="273844"/>
                </a:lnTo>
                <a:lnTo>
                  <a:pt x="802482" y="223838"/>
                </a:lnTo>
                <a:lnTo>
                  <a:pt x="940594" y="204788"/>
                </a:lnTo>
                <a:lnTo>
                  <a:pt x="1064419" y="195263"/>
                </a:lnTo>
                <a:lnTo>
                  <a:pt x="1164432" y="192881"/>
                </a:lnTo>
                <a:lnTo>
                  <a:pt x="1285875" y="192881"/>
                </a:lnTo>
                <a:cubicBezTo>
                  <a:pt x="1285081" y="139700"/>
                  <a:pt x="1308894" y="64691"/>
                  <a:pt x="1283494" y="33338"/>
                </a:cubicBezTo>
                <a:lnTo>
                  <a:pt x="1178719" y="4763"/>
                </a:lnTo>
                <a:lnTo>
                  <a:pt x="1131094" y="0"/>
                </a:lnTo>
                <a:lnTo>
                  <a:pt x="1062038" y="2381"/>
                </a:lnTo>
                <a:lnTo>
                  <a:pt x="1016794" y="14288"/>
                </a:lnTo>
                <a:lnTo>
                  <a:pt x="969169" y="35719"/>
                </a:lnTo>
                <a:lnTo>
                  <a:pt x="902494" y="54769"/>
                </a:lnTo>
                <a:lnTo>
                  <a:pt x="797719" y="73819"/>
                </a:lnTo>
                <a:lnTo>
                  <a:pt x="702469" y="83344"/>
                </a:lnTo>
                <a:lnTo>
                  <a:pt x="528638" y="121444"/>
                </a:lnTo>
                <a:lnTo>
                  <a:pt x="288132" y="1643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31C7B3E7-3EE3-4345-AA8D-D8056DF830E9}"/>
              </a:ext>
            </a:extLst>
          </p:cNvPr>
          <p:cNvSpPr/>
          <p:nvPr/>
        </p:nvSpPr>
        <p:spPr>
          <a:xfrm>
            <a:off x="4171951" y="4360864"/>
            <a:ext cx="1228725" cy="371475"/>
          </a:xfrm>
          <a:custGeom>
            <a:avLst/>
            <a:gdLst>
              <a:gd name="connsiteX0" fmla="*/ 771525 w 1228725"/>
              <a:gd name="connsiteY0" fmla="*/ 66675 h 371475"/>
              <a:gd name="connsiteX1" fmla="*/ 669131 w 1228725"/>
              <a:gd name="connsiteY1" fmla="*/ 78581 h 371475"/>
              <a:gd name="connsiteX2" fmla="*/ 464344 w 1228725"/>
              <a:gd name="connsiteY2" fmla="*/ 123825 h 371475"/>
              <a:gd name="connsiteX3" fmla="*/ 319088 w 1228725"/>
              <a:gd name="connsiteY3" fmla="*/ 152400 h 371475"/>
              <a:gd name="connsiteX4" fmla="*/ 192881 w 1228725"/>
              <a:gd name="connsiteY4" fmla="*/ 171450 h 371475"/>
              <a:gd name="connsiteX5" fmla="*/ 0 w 1228725"/>
              <a:gd name="connsiteY5" fmla="*/ 192881 h 371475"/>
              <a:gd name="connsiteX6" fmla="*/ 0 w 1228725"/>
              <a:gd name="connsiteY6" fmla="*/ 326231 h 371475"/>
              <a:gd name="connsiteX7" fmla="*/ 71438 w 1228725"/>
              <a:gd name="connsiteY7" fmla="*/ 359569 h 371475"/>
              <a:gd name="connsiteX8" fmla="*/ 95250 w 1228725"/>
              <a:gd name="connsiteY8" fmla="*/ 366712 h 371475"/>
              <a:gd name="connsiteX9" fmla="*/ 128588 w 1228725"/>
              <a:gd name="connsiteY9" fmla="*/ 371475 h 371475"/>
              <a:gd name="connsiteX10" fmla="*/ 166688 w 1228725"/>
              <a:gd name="connsiteY10" fmla="*/ 371475 h 371475"/>
              <a:gd name="connsiteX11" fmla="*/ 216694 w 1228725"/>
              <a:gd name="connsiteY11" fmla="*/ 364331 h 371475"/>
              <a:gd name="connsiteX12" fmla="*/ 264319 w 1228725"/>
              <a:gd name="connsiteY12" fmla="*/ 350044 h 371475"/>
              <a:gd name="connsiteX13" fmla="*/ 316706 w 1228725"/>
              <a:gd name="connsiteY13" fmla="*/ 328612 h 371475"/>
              <a:gd name="connsiteX14" fmla="*/ 340519 w 1228725"/>
              <a:gd name="connsiteY14" fmla="*/ 316706 h 371475"/>
              <a:gd name="connsiteX15" fmla="*/ 545306 w 1228725"/>
              <a:gd name="connsiteY15" fmla="*/ 273844 h 371475"/>
              <a:gd name="connsiteX16" fmla="*/ 702469 w 1228725"/>
              <a:gd name="connsiteY16" fmla="*/ 250031 h 371475"/>
              <a:gd name="connsiteX17" fmla="*/ 928688 w 1228725"/>
              <a:gd name="connsiteY17" fmla="*/ 214312 h 371475"/>
              <a:gd name="connsiteX18" fmla="*/ 1157288 w 1228725"/>
              <a:gd name="connsiteY18" fmla="*/ 185737 h 371475"/>
              <a:gd name="connsiteX19" fmla="*/ 1228725 w 1228725"/>
              <a:gd name="connsiteY19" fmla="*/ 180975 h 371475"/>
              <a:gd name="connsiteX20" fmla="*/ 1209675 w 1228725"/>
              <a:gd name="connsiteY20" fmla="*/ 0 h 371475"/>
              <a:gd name="connsiteX21" fmla="*/ 995363 w 1228725"/>
              <a:gd name="connsiteY21" fmla="*/ 38100 h 371475"/>
              <a:gd name="connsiteX22" fmla="*/ 771525 w 1228725"/>
              <a:gd name="connsiteY22" fmla="*/ 6667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28725" h="371475">
                <a:moveTo>
                  <a:pt x="771525" y="66675"/>
                </a:moveTo>
                <a:lnTo>
                  <a:pt x="669131" y="78581"/>
                </a:lnTo>
                <a:lnTo>
                  <a:pt x="464344" y="123825"/>
                </a:lnTo>
                <a:lnTo>
                  <a:pt x="319088" y="152400"/>
                </a:lnTo>
                <a:lnTo>
                  <a:pt x="192881" y="171450"/>
                </a:lnTo>
                <a:lnTo>
                  <a:pt x="0" y="192881"/>
                </a:lnTo>
                <a:lnTo>
                  <a:pt x="0" y="326231"/>
                </a:lnTo>
                <a:lnTo>
                  <a:pt x="71438" y="359569"/>
                </a:lnTo>
                <a:lnTo>
                  <a:pt x="95250" y="366712"/>
                </a:lnTo>
                <a:lnTo>
                  <a:pt x="128588" y="371475"/>
                </a:lnTo>
                <a:lnTo>
                  <a:pt x="166688" y="371475"/>
                </a:lnTo>
                <a:lnTo>
                  <a:pt x="216694" y="364331"/>
                </a:lnTo>
                <a:lnTo>
                  <a:pt x="264319" y="350044"/>
                </a:lnTo>
                <a:lnTo>
                  <a:pt x="316706" y="328612"/>
                </a:lnTo>
                <a:lnTo>
                  <a:pt x="340519" y="316706"/>
                </a:lnTo>
                <a:lnTo>
                  <a:pt x="545306" y="273844"/>
                </a:lnTo>
                <a:lnTo>
                  <a:pt x="702469" y="250031"/>
                </a:lnTo>
                <a:lnTo>
                  <a:pt x="928688" y="214312"/>
                </a:lnTo>
                <a:lnTo>
                  <a:pt x="1157288" y="185737"/>
                </a:lnTo>
                <a:lnTo>
                  <a:pt x="1228725" y="180975"/>
                </a:lnTo>
                <a:lnTo>
                  <a:pt x="1209675" y="0"/>
                </a:lnTo>
                <a:lnTo>
                  <a:pt x="995363" y="38100"/>
                </a:lnTo>
                <a:lnTo>
                  <a:pt x="771525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198F1555-5AF6-45FB-BE4A-E4FED00FA3D1}"/>
              </a:ext>
            </a:extLst>
          </p:cNvPr>
          <p:cNvSpPr/>
          <p:nvPr/>
        </p:nvSpPr>
        <p:spPr>
          <a:xfrm>
            <a:off x="5538788" y="1535113"/>
            <a:ext cx="1223962" cy="1784350"/>
          </a:xfrm>
          <a:custGeom>
            <a:avLst/>
            <a:gdLst>
              <a:gd name="connsiteX0" fmla="*/ 728662 w 1223962"/>
              <a:gd name="connsiteY0" fmla="*/ 576263 h 1783557"/>
              <a:gd name="connsiteX1" fmla="*/ 673893 w 1223962"/>
              <a:gd name="connsiteY1" fmla="*/ 688182 h 1783557"/>
              <a:gd name="connsiteX2" fmla="*/ 621506 w 1223962"/>
              <a:gd name="connsiteY2" fmla="*/ 788194 h 1783557"/>
              <a:gd name="connsiteX3" fmla="*/ 552450 w 1223962"/>
              <a:gd name="connsiteY3" fmla="*/ 904875 h 1783557"/>
              <a:gd name="connsiteX4" fmla="*/ 497681 w 1223962"/>
              <a:gd name="connsiteY4" fmla="*/ 1000125 h 1783557"/>
              <a:gd name="connsiteX5" fmla="*/ 419100 w 1223962"/>
              <a:gd name="connsiteY5" fmla="*/ 1119188 h 1783557"/>
              <a:gd name="connsiteX6" fmla="*/ 354806 w 1223962"/>
              <a:gd name="connsiteY6" fmla="*/ 1214438 h 1783557"/>
              <a:gd name="connsiteX7" fmla="*/ 269081 w 1223962"/>
              <a:gd name="connsiteY7" fmla="*/ 1326357 h 1783557"/>
              <a:gd name="connsiteX8" fmla="*/ 188118 w 1223962"/>
              <a:gd name="connsiteY8" fmla="*/ 1438275 h 1783557"/>
              <a:gd name="connsiteX9" fmla="*/ 119062 w 1223962"/>
              <a:gd name="connsiteY9" fmla="*/ 1526382 h 1783557"/>
              <a:gd name="connsiteX10" fmla="*/ 64293 w 1223962"/>
              <a:gd name="connsiteY10" fmla="*/ 1595438 h 1783557"/>
              <a:gd name="connsiteX11" fmla="*/ 4762 w 1223962"/>
              <a:gd name="connsiteY11" fmla="*/ 1659732 h 1783557"/>
              <a:gd name="connsiteX12" fmla="*/ 0 w 1223962"/>
              <a:gd name="connsiteY12" fmla="*/ 1783557 h 1783557"/>
              <a:gd name="connsiteX13" fmla="*/ 116681 w 1223962"/>
              <a:gd name="connsiteY13" fmla="*/ 1690688 h 1783557"/>
              <a:gd name="connsiteX14" fmla="*/ 192881 w 1223962"/>
              <a:gd name="connsiteY14" fmla="*/ 1624013 h 1783557"/>
              <a:gd name="connsiteX15" fmla="*/ 311943 w 1223962"/>
              <a:gd name="connsiteY15" fmla="*/ 1512094 h 1783557"/>
              <a:gd name="connsiteX16" fmla="*/ 402431 w 1223962"/>
              <a:gd name="connsiteY16" fmla="*/ 1419225 h 1783557"/>
              <a:gd name="connsiteX17" fmla="*/ 497681 w 1223962"/>
              <a:gd name="connsiteY17" fmla="*/ 1316832 h 1783557"/>
              <a:gd name="connsiteX18" fmla="*/ 595312 w 1223962"/>
              <a:gd name="connsiteY18" fmla="*/ 1202532 h 1783557"/>
              <a:gd name="connsiteX19" fmla="*/ 688181 w 1223962"/>
              <a:gd name="connsiteY19" fmla="*/ 1073944 h 1783557"/>
              <a:gd name="connsiteX20" fmla="*/ 764381 w 1223962"/>
              <a:gd name="connsiteY20" fmla="*/ 981075 h 1783557"/>
              <a:gd name="connsiteX21" fmla="*/ 831056 w 1223962"/>
              <a:gd name="connsiteY21" fmla="*/ 876300 h 1783557"/>
              <a:gd name="connsiteX22" fmla="*/ 900112 w 1223962"/>
              <a:gd name="connsiteY22" fmla="*/ 754857 h 1783557"/>
              <a:gd name="connsiteX23" fmla="*/ 1016793 w 1223962"/>
              <a:gd name="connsiteY23" fmla="*/ 566738 h 1783557"/>
              <a:gd name="connsiteX24" fmla="*/ 1042987 w 1223962"/>
              <a:gd name="connsiteY24" fmla="*/ 495300 h 1783557"/>
              <a:gd name="connsiteX25" fmla="*/ 1064418 w 1223962"/>
              <a:gd name="connsiteY25" fmla="*/ 438150 h 1783557"/>
              <a:gd name="connsiteX26" fmla="*/ 1088231 w 1223962"/>
              <a:gd name="connsiteY26" fmla="*/ 378619 h 1783557"/>
              <a:gd name="connsiteX27" fmla="*/ 1107281 w 1223962"/>
              <a:gd name="connsiteY27" fmla="*/ 342900 h 1783557"/>
              <a:gd name="connsiteX28" fmla="*/ 1133475 w 1223962"/>
              <a:gd name="connsiteY28" fmla="*/ 302419 h 1783557"/>
              <a:gd name="connsiteX29" fmla="*/ 1157287 w 1223962"/>
              <a:gd name="connsiteY29" fmla="*/ 276225 h 1783557"/>
              <a:gd name="connsiteX30" fmla="*/ 1193006 w 1223962"/>
              <a:gd name="connsiteY30" fmla="*/ 250032 h 1783557"/>
              <a:gd name="connsiteX31" fmla="*/ 1212056 w 1223962"/>
              <a:gd name="connsiteY31" fmla="*/ 235744 h 1783557"/>
              <a:gd name="connsiteX32" fmla="*/ 1221581 w 1223962"/>
              <a:gd name="connsiteY32" fmla="*/ 216694 h 1783557"/>
              <a:gd name="connsiteX33" fmla="*/ 1223962 w 1223962"/>
              <a:gd name="connsiteY33" fmla="*/ 192882 h 1783557"/>
              <a:gd name="connsiteX34" fmla="*/ 1214437 w 1223962"/>
              <a:gd name="connsiteY34" fmla="*/ 164307 h 1783557"/>
              <a:gd name="connsiteX35" fmla="*/ 1185862 w 1223962"/>
              <a:gd name="connsiteY35" fmla="*/ 123825 h 1783557"/>
              <a:gd name="connsiteX36" fmla="*/ 1140618 w 1223962"/>
              <a:gd name="connsiteY36" fmla="*/ 88107 h 1783557"/>
              <a:gd name="connsiteX37" fmla="*/ 1064418 w 1223962"/>
              <a:gd name="connsiteY37" fmla="*/ 52388 h 1783557"/>
              <a:gd name="connsiteX38" fmla="*/ 990600 w 1223962"/>
              <a:gd name="connsiteY38" fmla="*/ 28575 h 1783557"/>
              <a:gd name="connsiteX39" fmla="*/ 912018 w 1223962"/>
              <a:gd name="connsiteY39" fmla="*/ 9525 h 1783557"/>
              <a:gd name="connsiteX40" fmla="*/ 828675 w 1223962"/>
              <a:gd name="connsiteY40" fmla="*/ 0 h 1783557"/>
              <a:gd name="connsiteX41" fmla="*/ 754856 w 1223962"/>
              <a:gd name="connsiteY41" fmla="*/ 0 h 1783557"/>
              <a:gd name="connsiteX42" fmla="*/ 719137 w 1223962"/>
              <a:gd name="connsiteY42" fmla="*/ 4763 h 1783557"/>
              <a:gd name="connsiteX43" fmla="*/ 702468 w 1223962"/>
              <a:gd name="connsiteY43" fmla="*/ 16669 h 1783557"/>
              <a:gd name="connsiteX44" fmla="*/ 704850 w 1223962"/>
              <a:gd name="connsiteY44" fmla="*/ 30957 h 1783557"/>
              <a:gd name="connsiteX45" fmla="*/ 719137 w 1223962"/>
              <a:gd name="connsiteY45" fmla="*/ 57150 h 1783557"/>
              <a:gd name="connsiteX46" fmla="*/ 745331 w 1223962"/>
              <a:gd name="connsiteY46" fmla="*/ 73819 h 1783557"/>
              <a:gd name="connsiteX47" fmla="*/ 778668 w 1223962"/>
              <a:gd name="connsiteY47" fmla="*/ 97632 h 1783557"/>
              <a:gd name="connsiteX48" fmla="*/ 800100 w 1223962"/>
              <a:gd name="connsiteY48" fmla="*/ 116682 h 1783557"/>
              <a:gd name="connsiteX49" fmla="*/ 821531 w 1223962"/>
              <a:gd name="connsiteY49" fmla="*/ 147638 h 1783557"/>
              <a:gd name="connsiteX50" fmla="*/ 835818 w 1223962"/>
              <a:gd name="connsiteY50" fmla="*/ 176213 h 1783557"/>
              <a:gd name="connsiteX51" fmla="*/ 847725 w 1223962"/>
              <a:gd name="connsiteY51" fmla="*/ 221457 h 1783557"/>
              <a:gd name="connsiteX52" fmla="*/ 847725 w 1223962"/>
              <a:gd name="connsiteY52" fmla="*/ 264319 h 1783557"/>
              <a:gd name="connsiteX53" fmla="*/ 838200 w 1223962"/>
              <a:gd name="connsiteY53" fmla="*/ 309563 h 1783557"/>
              <a:gd name="connsiteX54" fmla="*/ 804862 w 1223962"/>
              <a:gd name="connsiteY54" fmla="*/ 400050 h 1783557"/>
              <a:gd name="connsiteX55" fmla="*/ 728662 w 1223962"/>
              <a:gd name="connsiteY55" fmla="*/ 576263 h 178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23962" h="1783557">
                <a:moveTo>
                  <a:pt x="728662" y="576263"/>
                </a:moveTo>
                <a:lnTo>
                  <a:pt x="673893" y="688182"/>
                </a:lnTo>
                <a:lnTo>
                  <a:pt x="621506" y="788194"/>
                </a:lnTo>
                <a:lnTo>
                  <a:pt x="552450" y="904875"/>
                </a:lnTo>
                <a:lnTo>
                  <a:pt x="497681" y="1000125"/>
                </a:lnTo>
                <a:lnTo>
                  <a:pt x="419100" y="1119188"/>
                </a:lnTo>
                <a:lnTo>
                  <a:pt x="354806" y="1214438"/>
                </a:lnTo>
                <a:lnTo>
                  <a:pt x="269081" y="1326357"/>
                </a:lnTo>
                <a:lnTo>
                  <a:pt x="188118" y="1438275"/>
                </a:lnTo>
                <a:lnTo>
                  <a:pt x="119062" y="1526382"/>
                </a:lnTo>
                <a:lnTo>
                  <a:pt x="64293" y="1595438"/>
                </a:lnTo>
                <a:lnTo>
                  <a:pt x="4762" y="1659732"/>
                </a:lnTo>
                <a:lnTo>
                  <a:pt x="0" y="1783557"/>
                </a:lnTo>
                <a:lnTo>
                  <a:pt x="116681" y="1690688"/>
                </a:lnTo>
                <a:lnTo>
                  <a:pt x="192881" y="1624013"/>
                </a:lnTo>
                <a:lnTo>
                  <a:pt x="311943" y="1512094"/>
                </a:lnTo>
                <a:lnTo>
                  <a:pt x="402431" y="1419225"/>
                </a:lnTo>
                <a:lnTo>
                  <a:pt x="497681" y="1316832"/>
                </a:lnTo>
                <a:lnTo>
                  <a:pt x="595312" y="1202532"/>
                </a:lnTo>
                <a:lnTo>
                  <a:pt x="688181" y="1073944"/>
                </a:lnTo>
                <a:lnTo>
                  <a:pt x="764381" y="981075"/>
                </a:lnTo>
                <a:lnTo>
                  <a:pt x="831056" y="876300"/>
                </a:lnTo>
                <a:lnTo>
                  <a:pt x="900112" y="754857"/>
                </a:lnTo>
                <a:lnTo>
                  <a:pt x="1016793" y="566738"/>
                </a:lnTo>
                <a:lnTo>
                  <a:pt x="1042987" y="495300"/>
                </a:lnTo>
                <a:lnTo>
                  <a:pt x="1064418" y="438150"/>
                </a:lnTo>
                <a:lnTo>
                  <a:pt x="1088231" y="378619"/>
                </a:lnTo>
                <a:lnTo>
                  <a:pt x="1107281" y="342900"/>
                </a:lnTo>
                <a:lnTo>
                  <a:pt x="1133475" y="302419"/>
                </a:lnTo>
                <a:lnTo>
                  <a:pt x="1157287" y="276225"/>
                </a:lnTo>
                <a:lnTo>
                  <a:pt x="1193006" y="250032"/>
                </a:lnTo>
                <a:lnTo>
                  <a:pt x="1212056" y="235744"/>
                </a:lnTo>
                <a:lnTo>
                  <a:pt x="1221581" y="216694"/>
                </a:lnTo>
                <a:lnTo>
                  <a:pt x="1223962" y="192882"/>
                </a:lnTo>
                <a:lnTo>
                  <a:pt x="1214437" y="164307"/>
                </a:lnTo>
                <a:lnTo>
                  <a:pt x="1185862" y="123825"/>
                </a:lnTo>
                <a:lnTo>
                  <a:pt x="1140618" y="88107"/>
                </a:lnTo>
                <a:lnTo>
                  <a:pt x="1064418" y="52388"/>
                </a:lnTo>
                <a:lnTo>
                  <a:pt x="990600" y="28575"/>
                </a:lnTo>
                <a:lnTo>
                  <a:pt x="912018" y="9525"/>
                </a:lnTo>
                <a:lnTo>
                  <a:pt x="828675" y="0"/>
                </a:lnTo>
                <a:lnTo>
                  <a:pt x="754856" y="0"/>
                </a:lnTo>
                <a:lnTo>
                  <a:pt x="719137" y="4763"/>
                </a:lnTo>
                <a:lnTo>
                  <a:pt x="702468" y="16669"/>
                </a:lnTo>
                <a:lnTo>
                  <a:pt x="704850" y="30957"/>
                </a:lnTo>
                <a:lnTo>
                  <a:pt x="719137" y="57150"/>
                </a:lnTo>
                <a:lnTo>
                  <a:pt x="745331" y="73819"/>
                </a:lnTo>
                <a:lnTo>
                  <a:pt x="778668" y="97632"/>
                </a:lnTo>
                <a:lnTo>
                  <a:pt x="800100" y="116682"/>
                </a:lnTo>
                <a:lnTo>
                  <a:pt x="821531" y="147638"/>
                </a:lnTo>
                <a:lnTo>
                  <a:pt x="835818" y="176213"/>
                </a:lnTo>
                <a:lnTo>
                  <a:pt x="847725" y="221457"/>
                </a:lnTo>
                <a:lnTo>
                  <a:pt x="847725" y="264319"/>
                </a:lnTo>
                <a:lnTo>
                  <a:pt x="838200" y="309563"/>
                </a:lnTo>
                <a:lnTo>
                  <a:pt x="804862" y="400050"/>
                </a:lnTo>
                <a:lnTo>
                  <a:pt x="728662" y="5762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3F81E41E-44A7-428F-A2E1-F5B46783A594}"/>
              </a:ext>
            </a:extLst>
          </p:cNvPr>
          <p:cNvSpPr/>
          <p:nvPr/>
        </p:nvSpPr>
        <p:spPr>
          <a:xfrm>
            <a:off x="6348414" y="1905000"/>
            <a:ext cx="1298575" cy="420688"/>
          </a:xfrm>
          <a:custGeom>
            <a:avLst/>
            <a:gdLst>
              <a:gd name="connsiteX0" fmla="*/ 395287 w 1297781"/>
              <a:gd name="connsiteY0" fmla="*/ 176213 h 421481"/>
              <a:gd name="connsiteX1" fmla="*/ 245268 w 1297781"/>
              <a:gd name="connsiteY1" fmla="*/ 202406 h 421481"/>
              <a:gd name="connsiteX2" fmla="*/ 128587 w 1297781"/>
              <a:gd name="connsiteY2" fmla="*/ 216694 h 421481"/>
              <a:gd name="connsiteX3" fmla="*/ 0 w 1297781"/>
              <a:gd name="connsiteY3" fmla="*/ 421481 h 421481"/>
              <a:gd name="connsiteX4" fmla="*/ 169068 w 1297781"/>
              <a:gd name="connsiteY4" fmla="*/ 385763 h 421481"/>
              <a:gd name="connsiteX5" fmla="*/ 292893 w 1297781"/>
              <a:gd name="connsiteY5" fmla="*/ 354806 h 421481"/>
              <a:gd name="connsiteX6" fmla="*/ 471487 w 1297781"/>
              <a:gd name="connsiteY6" fmla="*/ 314325 h 421481"/>
              <a:gd name="connsiteX7" fmla="*/ 676275 w 1297781"/>
              <a:gd name="connsiteY7" fmla="*/ 273844 h 421481"/>
              <a:gd name="connsiteX8" fmla="*/ 800100 w 1297781"/>
              <a:gd name="connsiteY8" fmla="*/ 250031 h 421481"/>
              <a:gd name="connsiteX9" fmla="*/ 845343 w 1297781"/>
              <a:gd name="connsiteY9" fmla="*/ 242888 h 421481"/>
              <a:gd name="connsiteX10" fmla="*/ 1266825 w 1297781"/>
              <a:gd name="connsiteY10" fmla="*/ 245269 h 421481"/>
              <a:gd name="connsiteX11" fmla="*/ 1285875 w 1297781"/>
              <a:gd name="connsiteY11" fmla="*/ 223838 h 421481"/>
              <a:gd name="connsiteX12" fmla="*/ 1295400 w 1297781"/>
              <a:gd name="connsiteY12" fmla="*/ 207169 h 421481"/>
              <a:gd name="connsiteX13" fmla="*/ 1297781 w 1297781"/>
              <a:gd name="connsiteY13" fmla="*/ 192881 h 421481"/>
              <a:gd name="connsiteX14" fmla="*/ 1295400 w 1297781"/>
              <a:gd name="connsiteY14" fmla="*/ 161925 h 421481"/>
              <a:gd name="connsiteX15" fmla="*/ 1281112 w 1297781"/>
              <a:gd name="connsiteY15" fmla="*/ 130969 h 421481"/>
              <a:gd name="connsiteX16" fmla="*/ 1262062 w 1297781"/>
              <a:gd name="connsiteY16" fmla="*/ 114300 h 421481"/>
              <a:gd name="connsiteX17" fmla="*/ 1226343 w 1297781"/>
              <a:gd name="connsiteY17" fmla="*/ 85725 h 421481"/>
              <a:gd name="connsiteX18" fmla="*/ 1171575 w 1297781"/>
              <a:gd name="connsiteY18" fmla="*/ 50006 h 421481"/>
              <a:gd name="connsiteX19" fmla="*/ 1121568 w 1297781"/>
              <a:gd name="connsiteY19" fmla="*/ 28575 h 421481"/>
              <a:gd name="connsiteX20" fmla="*/ 1062037 w 1297781"/>
              <a:gd name="connsiteY20" fmla="*/ 7144 h 421481"/>
              <a:gd name="connsiteX21" fmla="*/ 1040606 w 1297781"/>
              <a:gd name="connsiteY21" fmla="*/ 2381 h 421481"/>
              <a:gd name="connsiteX22" fmla="*/ 1009650 w 1297781"/>
              <a:gd name="connsiteY22" fmla="*/ 0 h 421481"/>
              <a:gd name="connsiteX23" fmla="*/ 988218 w 1297781"/>
              <a:gd name="connsiteY23" fmla="*/ 0 h 421481"/>
              <a:gd name="connsiteX24" fmla="*/ 962025 w 1297781"/>
              <a:gd name="connsiteY24" fmla="*/ 9525 h 421481"/>
              <a:gd name="connsiteX25" fmla="*/ 945356 w 1297781"/>
              <a:gd name="connsiteY25" fmla="*/ 26194 h 421481"/>
              <a:gd name="connsiteX26" fmla="*/ 869156 w 1297781"/>
              <a:gd name="connsiteY26" fmla="*/ 59531 h 421481"/>
              <a:gd name="connsiteX27" fmla="*/ 652462 w 1297781"/>
              <a:gd name="connsiteY27" fmla="*/ 123825 h 421481"/>
              <a:gd name="connsiteX28" fmla="*/ 395287 w 1297781"/>
              <a:gd name="connsiteY28" fmla="*/ 176213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97781" h="421481">
                <a:moveTo>
                  <a:pt x="395287" y="176213"/>
                </a:moveTo>
                <a:lnTo>
                  <a:pt x="245268" y="202406"/>
                </a:lnTo>
                <a:lnTo>
                  <a:pt x="128587" y="216694"/>
                </a:lnTo>
                <a:lnTo>
                  <a:pt x="0" y="421481"/>
                </a:lnTo>
                <a:lnTo>
                  <a:pt x="169068" y="385763"/>
                </a:lnTo>
                <a:lnTo>
                  <a:pt x="292893" y="354806"/>
                </a:lnTo>
                <a:lnTo>
                  <a:pt x="471487" y="314325"/>
                </a:lnTo>
                <a:lnTo>
                  <a:pt x="676275" y="273844"/>
                </a:lnTo>
                <a:lnTo>
                  <a:pt x="800100" y="250031"/>
                </a:lnTo>
                <a:lnTo>
                  <a:pt x="845343" y="242888"/>
                </a:lnTo>
                <a:lnTo>
                  <a:pt x="1266825" y="245269"/>
                </a:lnTo>
                <a:lnTo>
                  <a:pt x="1285875" y="223838"/>
                </a:lnTo>
                <a:lnTo>
                  <a:pt x="1295400" y="207169"/>
                </a:lnTo>
                <a:lnTo>
                  <a:pt x="1297781" y="192881"/>
                </a:lnTo>
                <a:lnTo>
                  <a:pt x="1295400" y="161925"/>
                </a:lnTo>
                <a:lnTo>
                  <a:pt x="1281112" y="130969"/>
                </a:lnTo>
                <a:lnTo>
                  <a:pt x="1262062" y="114300"/>
                </a:lnTo>
                <a:lnTo>
                  <a:pt x="1226343" y="85725"/>
                </a:lnTo>
                <a:lnTo>
                  <a:pt x="1171575" y="50006"/>
                </a:lnTo>
                <a:lnTo>
                  <a:pt x="1121568" y="28575"/>
                </a:lnTo>
                <a:lnTo>
                  <a:pt x="1062037" y="7144"/>
                </a:lnTo>
                <a:lnTo>
                  <a:pt x="1040606" y="2381"/>
                </a:lnTo>
                <a:lnTo>
                  <a:pt x="1009650" y="0"/>
                </a:lnTo>
                <a:lnTo>
                  <a:pt x="988218" y="0"/>
                </a:lnTo>
                <a:lnTo>
                  <a:pt x="962025" y="9525"/>
                </a:lnTo>
                <a:lnTo>
                  <a:pt x="945356" y="26194"/>
                </a:lnTo>
                <a:lnTo>
                  <a:pt x="869156" y="59531"/>
                </a:lnTo>
                <a:lnTo>
                  <a:pt x="652462" y="123825"/>
                </a:lnTo>
                <a:lnTo>
                  <a:pt x="395287" y="1762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5C27E680-C201-48C1-987A-D2FD3796A40C}"/>
              </a:ext>
            </a:extLst>
          </p:cNvPr>
          <p:cNvSpPr/>
          <p:nvPr/>
        </p:nvSpPr>
        <p:spPr>
          <a:xfrm>
            <a:off x="5486401" y="2105026"/>
            <a:ext cx="2155825" cy="2327275"/>
          </a:xfrm>
          <a:custGeom>
            <a:avLst/>
            <a:gdLst>
              <a:gd name="connsiteX0" fmla="*/ 1933575 w 2155825"/>
              <a:gd name="connsiteY0" fmla="*/ 349250 h 2327275"/>
              <a:gd name="connsiteX1" fmla="*/ 2057400 w 2155825"/>
              <a:gd name="connsiteY1" fmla="*/ 152400 h 2327275"/>
              <a:gd name="connsiteX2" fmla="*/ 2130425 w 2155825"/>
              <a:gd name="connsiteY2" fmla="*/ 41275 h 2327275"/>
              <a:gd name="connsiteX3" fmla="*/ 2155825 w 2155825"/>
              <a:gd name="connsiteY3" fmla="*/ 0 h 2327275"/>
              <a:gd name="connsiteX4" fmla="*/ 1698625 w 2155825"/>
              <a:gd name="connsiteY4" fmla="*/ 41275 h 2327275"/>
              <a:gd name="connsiteX5" fmla="*/ 1714500 w 2155825"/>
              <a:gd name="connsiteY5" fmla="*/ 50800 h 2327275"/>
              <a:gd name="connsiteX6" fmla="*/ 1720850 w 2155825"/>
              <a:gd name="connsiteY6" fmla="*/ 69850 h 2327275"/>
              <a:gd name="connsiteX7" fmla="*/ 1720850 w 2155825"/>
              <a:gd name="connsiteY7" fmla="*/ 82550 h 2327275"/>
              <a:gd name="connsiteX8" fmla="*/ 1714500 w 2155825"/>
              <a:gd name="connsiteY8" fmla="*/ 123825 h 2327275"/>
              <a:gd name="connsiteX9" fmla="*/ 1695450 w 2155825"/>
              <a:gd name="connsiteY9" fmla="*/ 193675 h 2327275"/>
              <a:gd name="connsiteX10" fmla="*/ 1670050 w 2155825"/>
              <a:gd name="connsiteY10" fmla="*/ 263525 h 2327275"/>
              <a:gd name="connsiteX11" fmla="*/ 1622425 w 2155825"/>
              <a:gd name="connsiteY11" fmla="*/ 368300 h 2327275"/>
              <a:gd name="connsiteX12" fmla="*/ 1533525 w 2155825"/>
              <a:gd name="connsiteY12" fmla="*/ 533400 h 2327275"/>
              <a:gd name="connsiteX13" fmla="*/ 1435100 w 2155825"/>
              <a:gd name="connsiteY13" fmla="*/ 688975 h 2327275"/>
              <a:gd name="connsiteX14" fmla="*/ 1327150 w 2155825"/>
              <a:gd name="connsiteY14" fmla="*/ 847725 h 2327275"/>
              <a:gd name="connsiteX15" fmla="*/ 1203325 w 2155825"/>
              <a:gd name="connsiteY15" fmla="*/ 1022350 h 2327275"/>
              <a:gd name="connsiteX16" fmla="*/ 1066800 w 2155825"/>
              <a:gd name="connsiteY16" fmla="*/ 1206500 h 2327275"/>
              <a:gd name="connsiteX17" fmla="*/ 901700 w 2155825"/>
              <a:gd name="connsiteY17" fmla="*/ 1406525 h 2327275"/>
              <a:gd name="connsiteX18" fmla="*/ 796925 w 2155825"/>
              <a:gd name="connsiteY18" fmla="*/ 1536700 h 2327275"/>
              <a:gd name="connsiteX19" fmla="*/ 644525 w 2155825"/>
              <a:gd name="connsiteY19" fmla="*/ 1698625 h 2327275"/>
              <a:gd name="connsiteX20" fmla="*/ 527050 w 2155825"/>
              <a:gd name="connsiteY20" fmla="*/ 1819275 h 2327275"/>
              <a:gd name="connsiteX21" fmla="*/ 425450 w 2155825"/>
              <a:gd name="connsiteY21" fmla="*/ 1911350 h 2327275"/>
              <a:gd name="connsiteX22" fmla="*/ 304800 w 2155825"/>
              <a:gd name="connsiteY22" fmla="*/ 2012950 h 2327275"/>
              <a:gd name="connsiteX23" fmla="*/ 180975 w 2155825"/>
              <a:gd name="connsiteY23" fmla="*/ 2101850 h 2327275"/>
              <a:gd name="connsiteX24" fmla="*/ 12700 w 2155825"/>
              <a:gd name="connsiteY24" fmla="*/ 2203450 h 2327275"/>
              <a:gd name="connsiteX25" fmla="*/ 0 w 2155825"/>
              <a:gd name="connsiteY25" fmla="*/ 2327275 h 2327275"/>
              <a:gd name="connsiteX26" fmla="*/ 139700 w 2155825"/>
              <a:gd name="connsiteY26" fmla="*/ 2257425 h 2327275"/>
              <a:gd name="connsiteX27" fmla="*/ 282575 w 2155825"/>
              <a:gd name="connsiteY27" fmla="*/ 2171700 h 2327275"/>
              <a:gd name="connsiteX28" fmla="*/ 415925 w 2155825"/>
              <a:gd name="connsiteY28" fmla="*/ 2085975 h 2327275"/>
              <a:gd name="connsiteX29" fmla="*/ 546100 w 2155825"/>
              <a:gd name="connsiteY29" fmla="*/ 1997075 h 2327275"/>
              <a:gd name="connsiteX30" fmla="*/ 679450 w 2155825"/>
              <a:gd name="connsiteY30" fmla="*/ 1895475 h 2327275"/>
              <a:gd name="connsiteX31" fmla="*/ 800100 w 2155825"/>
              <a:gd name="connsiteY31" fmla="*/ 1793875 h 2327275"/>
              <a:gd name="connsiteX32" fmla="*/ 1076325 w 2155825"/>
              <a:gd name="connsiteY32" fmla="*/ 1539875 h 2327275"/>
              <a:gd name="connsiteX33" fmla="*/ 1216025 w 2155825"/>
              <a:gd name="connsiteY33" fmla="*/ 1390650 h 2327275"/>
              <a:gd name="connsiteX34" fmla="*/ 1339850 w 2155825"/>
              <a:gd name="connsiteY34" fmla="*/ 1250950 h 2327275"/>
              <a:gd name="connsiteX35" fmla="*/ 1419225 w 2155825"/>
              <a:gd name="connsiteY35" fmla="*/ 1146175 h 2327275"/>
              <a:gd name="connsiteX36" fmla="*/ 1616075 w 2155825"/>
              <a:gd name="connsiteY36" fmla="*/ 841375 h 2327275"/>
              <a:gd name="connsiteX37" fmla="*/ 1755775 w 2155825"/>
              <a:gd name="connsiteY37" fmla="*/ 638175 h 2327275"/>
              <a:gd name="connsiteX38" fmla="*/ 1933575 w 2155825"/>
              <a:gd name="connsiteY38" fmla="*/ 349250 h 232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155825" h="2327275">
                <a:moveTo>
                  <a:pt x="1933575" y="349250"/>
                </a:moveTo>
                <a:lnTo>
                  <a:pt x="2057400" y="152400"/>
                </a:lnTo>
                <a:lnTo>
                  <a:pt x="2130425" y="41275"/>
                </a:lnTo>
                <a:lnTo>
                  <a:pt x="2155825" y="0"/>
                </a:lnTo>
                <a:lnTo>
                  <a:pt x="1698625" y="41275"/>
                </a:lnTo>
                <a:lnTo>
                  <a:pt x="1714500" y="50800"/>
                </a:lnTo>
                <a:lnTo>
                  <a:pt x="1720850" y="69850"/>
                </a:lnTo>
                <a:lnTo>
                  <a:pt x="1720850" y="82550"/>
                </a:lnTo>
                <a:lnTo>
                  <a:pt x="1714500" y="123825"/>
                </a:lnTo>
                <a:lnTo>
                  <a:pt x="1695450" y="193675"/>
                </a:lnTo>
                <a:lnTo>
                  <a:pt x="1670050" y="263525"/>
                </a:lnTo>
                <a:lnTo>
                  <a:pt x="1622425" y="368300"/>
                </a:lnTo>
                <a:lnTo>
                  <a:pt x="1533525" y="533400"/>
                </a:lnTo>
                <a:lnTo>
                  <a:pt x="1435100" y="688975"/>
                </a:lnTo>
                <a:lnTo>
                  <a:pt x="1327150" y="847725"/>
                </a:lnTo>
                <a:lnTo>
                  <a:pt x="1203325" y="1022350"/>
                </a:lnTo>
                <a:lnTo>
                  <a:pt x="1066800" y="1206500"/>
                </a:lnTo>
                <a:lnTo>
                  <a:pt x="901700" y="1406525"/>
                </a:lnTo>
                <a:lnTo>
                  <a:pt x="796925" y="1536700"/>
                </a:lnTo>
                <a:lnTo>
                  <a:pt x="644525" y="1698625"/>
                </a:lnTo>
                <a:lnTo>
                  <a:pt x="527050" y="1819275"/>
                </a:lnTo>
                <a:lnTo>
                  <a:pt x="425450" y="1911350"/>
                </a:lnTo>
                <a:lnTo>
                  <a:pt x="304800" y="2012950"/>
                </a:lnTo>
                <a:lnTo>
                  <a:pt x="180975" y="2101850"/>
                </a:lnTo>
                <a:lnTo>
                  <a:pt x="12700" y="2203450"/>
                </a:lnTo>
                <a:lnTo>
                  <a:pt x="0" y="2327275"/>
                </a:lnTo>
                <a:lnTo>
                  <a:pt x="139700" y="2257425"/>
                </a:lnTo>
                <a:lnTo>
                  <a:pt x="282575" y="2171700"/>
                </a:lnTo>
                <a:lnTo>
                  <a:pt x="415925" y="2085975"/>
                </a:lnTo>
                <a:lnTo>
                  <a:pt x="546100" y="1997075"/>
                </a:lnTo>
                <a:lnTo>
                  <a:pt x="679450" y="1895475"/>
                </a:lnTo>
                <a:lnTo>
                  <a:pt x="800100" y="1793875"/>
                </a:lnTo>
                <a:lnTo>
                  <a:pt x="1076325" y="1539875"/>
                </a:lnTo>
                <a:lnTo>
                  <a:pt x="1216025" y="1390650"/>
                </a:lnTo>
                <a:lnTo>
                  <a:pt x="1339850" y="1250950"/>
                </a:lnTo>
                <a:lnTo>
                  <a:pt x="1419225" y="1146175"/>
                </a:lnTo>
                <a:lnTo>
                  <a:pt x="1616075" y="841375"/>
                </a:lnTo>
                <a:lnTo>
                  <a:pt x="1755775" y="638175"/>
                </a:lnTo>
                <a:lnTo>
                  <a:pt x="1933575" y="349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7D31F9E3-1F8E-4259-81C2-CDF897FFFA8D}"/>
              </a:ext>
            </a:extLst>
          </p:cNvPr>
          <p:cNvSpPr/>
          <p:nvPr/>
        </p:nvSpPr>
        <p:spPr>
          <a:xfrm>
            <a:off x="6164263" y="2543175"/>
            <a:ext cx="2436812" cy="1714500"/>
          </a:xfrm>
          <a:custGeom>
            <a:avLst/>
            <a:gdLst>
              <a:gd name="connsiteX0" fmla="*/ 845344 w 2436019"/>
              <a:gd name="connsiteY0" fmla="*/ 852488 h 1714500"/>
              <a:gd name="connsiteX1" fmla="*/ 762000 w 2436019"/>
              <a:gd name="connsiteY1" fmla="*/ 766763 h 1714500"/>
              <a:gd name="connsiteX2" fmla="*/ 714375 w 2436019"/>
              <a:gd name="connsiteY2" fmla="*/ 719138 h 1714500"/>
              <a:gd name="connsiteX3" fmla="*/ 478632 w 2436019"/>
              <a:gd name="connsiteY3" fmla="*/ 483394 h 1714500"/>
              <a:gd name="connsiteX4" fmla="*/ 397669 w 2436019"/>
              <a:gd name="connsiteY4" fmla="*/ 407194 h 1714500"/>
              <a:gd name="connsiteX5" fmla="*/ 328613 w 2436019"/>
              <a:gd name="connsiteY5" fmla="*/ 345281 h 1714500"/>
              <a:gd name="connsiteX6" fmla="*/ 242888 w 2436019"/>
              <a:gd name="connsiteY6" fmla="*/ 266700 h 1714500"/>
              <a:gd name="connsiteX7" fmla="*/ 173832 w 2436019"/>
              <a:gd name="connsiteY7" fmla="*/ 209550 h 1714500"/>
              <a:gd name="connsiteX8" fmla="*/ 114300 w 2436019"/>
              <a:gd name="connsiteY8" fmla="*/ 161925 h 1714500"/>
              <a:gd name="connsiteX9" fmla="*/ 0 w 2436019"/>
              <a:gd name="connsiteY9" fmla="*/ 83344 h 1714500"/>
              <a:gd name="connsiteX10" fmla="*/ 64294 w 2436019"/>
              <a:gd name="connsiteY10" fmla="*/ 0 h 1714500"/>
              <a:gd name="connsiteX11" fmla="*/ 178594 w 2436019"/>
              <a:gd name="connsiteY11" fmla="*/ 45244 h 1714500"/>
              <a:gd name="connsiteX12" fmla="*/ 209550 w 2436019"/>
              <a:gd name="connsiteY12" fmla="*/ 57150 h 1714500"/>
              <a:gd name="connsiteX13" fmla="*/ 259557 w 2436019"/>
              <a:gd name="connsiteY13" fmla="*/ 95250 h 1714500"/>
              <a:gd name="connsiteX14" fmla="*/ 395288 w 2436019"/>
              <a:gd name="connsiteY14" fmla="*/ 197644 h 1714500"/>
              <a:gd name="connsiteX15" fmla="*/ 535782 w 2436019"/>
              <a:gd name="connsiteY15" fmla="*/ 300038 h 1714500"/>
              <a:gd name="connsiteX16" fmla="*/ 676275 w 2436019"/>
              <a:gd name="connsiteY16" fmla="*/ 407194 h 1714500"/>
              <a:gd name="connsiteX17" fmla="*/ 912019 w 2436019"/>
              <a:gd name="connsiteY17" fmla="*/ 619125 h 1714500"/>
              <a:gd name="connsiteX18" fmla="*/ 1038225 w 2436019"/>
              <a:gd name="connsiteY18" fmla="*/ 735806 h 1714500"/>
              <a:gd name="connsiteX19" fmla="*/ 1140619 w 2436019"/>
              <a:gd name="connsiteY19" fmla="*/ 826294 h 1714500"/>
              <a:gd name="connsiteX20" fmla="*/ 1300163 w 2436019"/>
              <a:gd name="connsiteY20" fmla="*/ 966788 h 1714500"/>
              <a:gd name="connsiteX21" fmla="*/ 1431132 w 2436019"/>
              <a:gd name="connsiteY21" fmla="*/ 1078706 h 1714500"/>
              <a:gd name="connsiteX22" fmla="*/ 1547813 w 2436019"/>
              <a:gd name="connsiteY22" fmla="*/ 1173956 h 1714500"/>
              <a:gd name="connsiteX23" fmla="*/ 1712119 w 2436019"/>
              <a:gd name="connsiteY23" fmla="*/ 1290638 h 1714500"/>
              <a:gd name="connsiteX24" fmla="*/ 1866900 w 2436019"/>
              <a:gd name="connsiteY24" fmla="*/ 1383506 h 1714500"/>
              <a:gd name="connsiteX25" fmla="*/ 2069307 w 2436019"/>
              <a:gd name="connsiteY25" fmla="*/ 1495425 h 1714500"/>
              <a:gd name="connsiteX26" fmla="*/ 2305050 w 2436019"/>
              <a:gd name="connsiteY26" fmla="*/ 1612106 h 1714500"/>
              <a:gd name="connsiteX27" fmla="*/ 2419350 w 2436019"/>
              <a:gd name="connsiteY27" fmla="*/ 1666875 h 1714500"/>
              <a:gd name="connsiteX28" fmla="*/ 2428875 w 2436019"/>
              <a:gd name="connsiteY28" fmla="*/ 1674019 h 1714500"/>
              <a:gd name="connsiteX29" fmla="*/ 2431257 w 2436019"/>
              <a:gd name="connsiteY29" fmla="*/ 1678781 h 1714500"/>
              <a:gd name="connsiteX30" fmla="*/ 2436019 w 2436019"/>
              <a:gd name="connsiteY30" fmla="*/ 1688306 h 1714500"/>
              <a:gd name="connsiteX31" fmla="*/ 2428875 w 2436019"/>
              <a:gd name="connsiteY31" fmla="*/ 1702594 h 1714500"/>
              <a:gd name="connsiteX32" fmla="*/ 2407444 w 2436019"/>
              <a:gd name="connsiteY32" fmla="*/ 1709738 h 1714500"/>
              <a:gd name="connsiteX33" fmla="*/ 2347913 w 2436019"/>
              <a:gd name="connsiteY33" fmla="*/ 1714500 h 1714500"/>
              <a:gd name="connsiteX34" fmla="*/ 2200275 w 2436019"/>
              <a:gd name="connsiteY34" fmla="*/ 1704975 h 1714500"/>
              <a:gd name="connsiteX35" fmla="*/ 1909763 w 2436019"/>
              <a:gd name="connsiteY35" fmla="*/ 1685925 h 1714500"/>
              <a:gd name="connsiteX36" fmla="*/ 1604963 w 2436019"/>
              <a:gd name="connsiteY36" fmla="*/ 1669256 h 1714500"/>
              <a:gd name="connsiteX37" fmla="*/ 1562100 w 2436019"/>
              <a:gd name="connsiteY37" fmla="*/ 1664494 h 1714500"/>
              <a:gd name="connsiteX38" fmla="*/ 1535907 w 2436019"/>
              <a:gd name="connsiteY38" fmla="*/ 1657350 h 1714500"/>
              <a:gd name="connsiteX39" fmla="*/ 1509713 w 2436019"/>
              <a:gd name="connsiteY39" fmla="*/ 1640681 h 1714500"/>
              <a:gd name="connsiteX40" fmla="*/ 1481138 w 2436019"/>
              <a:gd name="connsiteY40" fmla="*/ 1612106 h 1714500"/>
              <a:gd name="connsiteX41" fmla="*/ 1443038 w 2436019"/>
              <a:gd name="connsiteY41" fmla="*/ 1552575 h 1714500"/>
              <a:gd name="connsiteX42" fmla="*/ 1302544 w 2436019"/>
              <a:gd name="connsiteY42" fmla="*/ 1376363 h 1714500"/>
              <a:gd name="connsiteX43" fmla="*/ 1150144 w 2436019"/>
              <a:gd name="connsiteY43" fmla="*/ 1190625 h 1714500"/>
              <a:gd name="connsiteX44" fmla="*/ 1023938 w 2436019"/>
              <a:gd name="connsiteY44" fmla="*/ 1047750 h 1714500"/>
              <a:gd name="connsiteX45" fmla="*/ 845344 w 2436019"/>
              <a:gd name="connsiteY45" fmla="*/ 852488 h 1714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436019" h="1714500">
                <a:moveTo>
                  <a:pt x="845344" y="852488"/>
                </a:moveTo>
                <a:lnTo>
                  <a:pt x="762000" y="766763"/>
                </a:lnTo>
                <a:lnTo>
                  <a:pt x="714375" y="719138"/>
                </a:lnTo>
                <a:lnTo>
                  <a:pt x="478632" y="483394"/>
                </a:lnTo>
                <a:lnTo>
                  <a:pt x="397669" y="407194"/>
                </a:lnTo>
                <a:lnTo>
                  <a:pt x="328613" y="345281"/>
                </a:lnTo>
                <a:lnTo>
                  <a:pt x="242888" y="266700"/>
                </a:lnTo>
                <a:lnTo>
                  <a:pt x="173832" y="209550"/>
                </a:lnTo>
                <a:lnTo>
                  <a:pt x="114300" y="161925"/>
                </a:lnTo>
                <a:lnTo>
                  <a:pt x="0" y="83344"/>
                </a:lnTo>
                <a:lnTo>
                  <a:pt x="64294" y="0"/>
                </a:lnTo>
                <a:lnTo>
                  <a:pt x="178594" y="45244"/>
                </a:lnTo>
                <a:lnTo>
                  <a:pt x="209550" y="57150"/>
                </a:lnTo>
                <a:lnTo>
                  <a:pt x="259557" y="95250"/>
                </a:lnTo>
                <a:lnTo>
                  <a:pt x="395288" y="197644"/>
                </a:lnTo>
                <a:lnTo>
                  <a:pt x="535782" y="300038"/>
                </a:lnTo>
                <a:lnTo>
                  <a:pt x="676275" y="407194"/>
                </a:lnTo>
                <a:lnTo>
                  <a:pt x="912019" y="619125"/>
                </a:lnTo>
                <a:lnTo>
                  <a:pt x="1038225" y="735806"/>
                </a:lnTo>
                <a:lnTo>
                  <a:pt x="1140619" y="826294"/>
                </a:lnTo>
                <a:lnTo>
                  <a:pt x="1300163" y="966788"/>
                </a:lnTo>
                <a:lnTo>
                  <a:pt x="1431132" y="1078706"/>
                </a:lnTo>
                <a:lnTo>
                  <a:pt x="1547813" y="1173956"/>
                </a:lnTo>
                <a:lnTo>
                  <a:pt x="1712119" y="1290638"/>
                </a:lnTo>
                <a:lnTo>
                  <a:pt x="1866900" y="1383506"/>
                </a:lnTo>
                <a:lnTo>
                  <a:pt x="2069307" y="1495425"/>
                </a:lnTo>
                <a:lnTo>
                  <a:pt x="2305050" y="1612106"/>
                </a:lnTo>
                <a:lnTo>
                  <a:pt x="2419350" y="1666875"/>
                </a:lnTo>
                <a:lnTo>
                  <a:pt x="2428875" y="1674019"/>
                </a:lnTo>
                <a:lnTo>
                  <a:pt x="2431257" y="1678781"/>
                </a:lnTo>
                <a:lnTo>
                  <a:pt x="2436019" y="1688306"/>
                </a:lnTo>
                <a:lnTo>
                  <a:pt x="2428875" y="1702594"/>
                </a:lnTo>
                <a:lnTo>
                  <a:pt x="2407444" y="1709738"/>
                </a:lnTo>
                <a:lnTo>
                  <a:pt x="2347913" y="1714500"/>
                </a:lnTo>
                <a:lnTo>
                  <a:pt x="2200275" y="1704975"/>
                </a:lnTo>
                <a:lnTo>
                  <a:pt x="1909763" y="1685925"/>
                </a:lnTo>
                <a:lnTo>
                  <a:pt x="1604963" y="1669256"/>
                </a:lnTo>
                <a:lnTo>
                  <a:pt x="1562100" y="1664494"/>
                </a:lnTo>
                <a:lnTo>
                  <a:pt x="1535907" y="1657350"/>
                </a:lnTo>
                <a:lnTo>
                  <a:pt x="1509713" y="1640681"/>
                </a:lnTo>
                <a:lnTo>
                  <a:pt x="1481138" y="1612106"/>
                </a:lnTo>
                <a:lnTo>
                  <a:pt x="1443038" y="1552575"/>
                </a:lnTo>
                <a:lnTo>
                  <a:pt x="1302544" y="1376363"/>
                </a:lnTo>
                <a:lnTo>
                  <a:pt x="1150144" y="1190625"/>
                </a:lnTo>
                <a:lnTo>
                  <a:pt x="1023938" y="1047750"/>
                </a:lnTo>
                <a:lnTo>
                  <a:pt x="845344" y="852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67A8CFB5-D17C-4E93-8F50-DE0CEE629EB9}"/>
              </a:ext>
            </a:extLst>
          </p:cNvPr>
          <p:cNvSpPr/>
          <p:nvPr/>
        </p:nvSpPr>
        <p:spPr>
          <a:xfrm>
            <a:off x="6056313" y="4257675"/>
            <a:ext cx="1752600" cy="1436688"/>
          </a:xfrm>
          <a:custGeom>
            <a:avLst/>
            <a:gdLst>
              <a:gd name="connsiteX0" fmla="*/ 404812 w 1752600"/>
              <a:gd name="connsiteY0" fmla="*/ 314325 h 1435894"/>
              <a:gd name="connsiteX1" fmla="*/ 195262 w 1752600"/>
              <a:gd name="connsiteY1" fmla="*/ 340519 h 1435894"/>
              <a:gd name="connsiteX2" fmla="*/ 59531 w 1752600"/>
              <a:gd name="connsiteY2" fmla="*/ 359569 h 1435894"/>
              <a:gd name="connsiteX3" fmla="*/ 21431 w 1752600"/>
              <a:gd name="connsiteY3" fmla="*/ 361950 h 1435894"/>
              <a:gd name="connsiteX4" fmla="*/ 0 w 1752600"/>
              <a:gd name="connsiteY4" fmla="*/ 207169 h 1435894"/>
              <a:gd name="connsiteX5" fmla="*/ 188119 w 1752600"/>
              <a:gd name="connsiteY5" fmla="*/ 180975 h 1435894"/>
              <a:gd name="connsiteX6" fmla="*/ 516731 w 1752600"/>
              <a:gd name="connsiteY6" fmla="*/ 133350 h 1435894"/>
              <a:gd name="connsiteX7" fmla="*/ 766762 w 1752600"/>
              <a:gd name="connsiteY7" fmla="*/ 107156 h 1435894"/>
              <a:gd name="connsiteX8" fmla="*/ 1002506 w 1752600"/>
              <a:gd name="connsiteY8" fmla="*/ 80963 h 1435894"/>
              <a:gd name="connsiteX9" fmla="*/ 1147762 w 1752600"/>
              <a:gd name="connsiteY9" fmla="*/ 66675 h 1435894"/>
              <a:gd name="connsiteX10" fmla="*/ 1240631 w 1752600"/>
              <a:gd name="connsiteY10" fmla="*/ 52388 h 1435894"/>
              <a:gd name="connsiteX11" fmla="*/ 1357312 w 1752600"/>
              <a:gd name="connsiteY11" fmla="*/ 26194 h 1435894"/>
              <a:gd name="connsiteX12" fmla="*/ 1431131 w 1752600"/>
              <a:gd name="connsiteY12" fmla="*/ 0 h 1435894"/>
              <a:gd name="connsiteX13" fmla="*/ 1454944 w 1752600"/>
              <a:gd name="connsiteY13" fmla="*/ 0 h 1435894"/>
              <a:gd name="connsiteX14" fmla="*/ 1514475 w 1752600"/>
              <a:gd name="connsiteY14" fmla="*/ 21431 h 1435894"/>
              <a:gd name="connsiteX15" fmla="*/ 1624012 w 1752600"/>
              <a:gd name="connsiteY15" fmla="*/ 71438 h 1435894"/>
              <a:gd name="connsiteX16" fmla="*/ 1669256 w 1752600"/>
              <a:gd name="connsiteY16" fmla="*/ 100013 h 1435894"/>
              <a:gd name="connsiteX17" fmla="*/ 1695450 w 1752600"/>
              <a:gd name="connsiteY17" fmla="*/ 121444 h 1435894"/>
              <a:gd name="connsiteX18" fmla="*/ 1731169 w 1752600"/>
              <a:gd name="connsiteY18" fmla="*/ 145256 h 1435894"/>
              <a:gd name="connsiteX19" fmla="*/ 1740694 w 1752600"/>
              <a:gd name="connsiteY19" fmla="*/ 154781 h 1435894"/>
              <a:gd name="connsiteX20" fmla="*/ 1747837 w 1752600"/>
              <a:gd name="connsiteY20" fmla="*/ 166688 h 1435894"/>
              <a:gd name="connsiteX21" fmla="*/ 1752600 w 1752600"/>
              <a:gd name="connsiteY21" fmla="*/ 180975 h 1435894"/>
              <a:gd name="connsiteX22" fmla="*/ 1752600 w 1752600"/>
              <a:gd name="connsiteY22" fmla="*/ 216694 h 1435894"/>
              <a:gd name="connsiteX23" fmla="*/ 1740694 w 1752600"/>
              <a:gd name="connsiteY23" fmla="*/ 254794 h 1435894"/>
              <a:gd name="connsiteX24" fmla="*/ 1709737 w 1752600"/>
              <a:gd name="connsiteY24" fmla="*/ 307181 h 1435894"/>
              <a:gd name="connsiteX25" fmla="*/ 1690687 w 1752600"/>
              <a:gd name="connsiteY25" fmla="*/ 335756 h 1435894"/>
              <a:gd name="connsiteX26" fmla="*/ 1676400 w 1752600"/>
              <a:gd name="connsiteY26" fmla="*/ 369094 h 1435894"/>
              <a:gd name="connsiteX27" fmla="*/ 1662112 w 1752600"/>
              <a:gd name="connsiteY27" fmla="*/ 426244 h 1435894"/>
              <a:gd name="connsiteX28" fmla="*/ 1635919 w 1752600"/>
              <a:gd name="connsiteY28" fmla="*/ 531019 h 1435894"/>
              <a:gd name="connsiteX29" fmla="*/ 1614487 w 1752600"/>
              <a:gd name="connsiteY29" fmla="*/ 640556 h 1435894"/>
              <a:gd name="connsiteX30" fmla="*/ 1581150 w 1752600"/>
              <a:gd name="connsiteY30" fmla="*/ 823913 h 1435894"/>
              <a:gd name="connsiteX31" fmla="*/ 1557337 w 1752600"/>
              <a:gd name="connsiteY31" fmla="*/ 976313 h 1435894"/>
              <a:gd name="connsiteX32" fmla="*/ 1533525 w 1752600"/>
              <a:gd name="connsiteY32" fmla="*/ 1123950 h 1435894"/>
              <a:gd name="connsiteX33" fmla="*/ 1521619 w 1752600"/>
              <a:gd name="connsiteY33" fmla="*/ 1214438 h 1435894"/>
              <a:gd name="connsiteX34" fmla="*/ 1507331 w 1752600"/>
              <a:gd name="connsiteY34" fmla="*/ 1273969 h 1435894"/>
              <a:gd name="connsiteX35" fmla="*/ 1485900 w 1752600"/>
              <a:gd name="connsiteY35" fmla="*/ 1335881 h 1435894"/>
              <a:gd name="connsiteX36" fmla="*/ 1469231 w 1752600"/>
              <a:gd name="connsiteY36" fmla="*/ 1381125 h 1435894"/>
              <a:gd name="connsiteX37" fmla="*/ 1443037 w 1752600"/>
              <a:gd name="connsiteY37" fmla="*/ 1414463 h 1435894"/>
              <a:gd name="connsiteX38" fmla="*/ 1419225 w 1752600"/>
              <a:gd name="connsiteY38" fmla="*/ 1431131 h 1435894"/>
              <a:gd name="connsiteX39" fmla="*/ 1400175 w 1752600"/>
              <a:gd name="connsiteY39" fmla="*/ 1435894 h 1435894"/>
              <a:gd name="connsiteX40" fmla="*/ 1376362 w 1752600"/>
              <a:gd name="connsiteY40" fmla="*/ 1428750 h 1435894"/>
              <a:gd name="connsiteX41" fmla="*/ 1338262 w 1752600"/>
              <a:gd name="connsiteY41" fmla="*/ 1402556 h 1435894"/>
              <a:gd name="connsiteX42" fmla="*/ 1304925 w 1752600"/>
              <a:gd name="connsiteY42" fmla="*/ 1366838 h 1435894"/>
              <a:gd name="connsiteX43" fmla="*/ 1335881 w 1752600"/>
              <a:gd name="connsiteY43" fmla="*/ 1028700 h 1435894"/>
              <a:gd name="connsiteX44" fmla="*/ 1359694 w 1752600"/>
              <a:gd name="connsiteY44" fmla="*/ 742950 h 1435894"/>
              <a:gd name="connsiteX45" fmla="*/ 1388269 w 1752600"/>
              <a:gd name="connsiteY45" fmla="*/ 392906 h 1435894"/>
              <a:gd name="connsiteX46" fmla="*/ 1397794 w 1752600"/>
              <a:gd name="connsiteY46" fmla="*/ 295275 h 1435894"/>
              <a:gd name="connsiteX47" fmla="*/ 1393031 w 1752600"/>
              <a:gd name="connsiteY47" fmla="*/ 271463 h 1435894"/>
              <a:gd name="connsiteX48" fmla="*/ 1383506 w 1752600"/>
              <a:gd name="connsiteY48" fmla="*/ 257175 h 1435894"/>
              <a:gd name="connsiteX49" fmla="*/ 1364456 w 1752600"/>
              <a:gd name="connsiteY49" fmla="*/ 245269 h 1435894"/>
              <a:gd name="connsiteX50" fmla="*/ 1302544 w 1752600"/>
              <a:gd name="connsiteY50" fmla="*/ 240506 h 1435894"/>
              <a:gd name="connsiteX51" fmla="*/ 1243012 w 1752600"/>
              <a:gd name="connsiteY51" fmla="*/ 245269 h 1435894"/>
              <a:gd name="connsiteX52" fmla="*/ 1085850 w 1752600"/>
              <a:gd name="connsiteY52" fmla="*/ 252413 h 1435894"/>
              <a:gd name="connsiteX53" fmla="*/ 804862 w 1752600"/>
              <a:gd name="connsiteY53" fmla="*/ 271463 h 1435894"/>
              <a:gd name="connsiteX54" fmla="*/ 404812 w 1752600"/>
              <a:gd name="connsiteY54" fmla="*/ 314325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2600" h="1435894">
                <a:moveTo>
                  <a:pt x="404812" y="314325"/>
                </a:moveTo>
                <a:lnTo>
                  <a:pt x="195262" y="340519"/>
                </a:lnTo>
                <a:lnTo>
                  <a:pt x="59531" y="359569"/>
                </a:lnTo>
                <a:lnTo>
                  <a:pt x="21431" y="361950"/>
                </a:lnTo>
                <a:lnTo>
                  <a:pt x="0" y="207169"/>
                </a:lnTo>
                <a:lnTo>
                  <a:pt x="188119" y="180975"/>
                </a:lnTo>
                <a:lnTo>
                  <a:pt x="516731" y="133350"/>
                </a:lnTo>
                <a:lnTo>
                  <a:pt x="766762" y="107156"/>
                </a:lnTo>
                <a:lnTo>
                  <a:pt x="1002506" y="80963"/>
                </a:lnTo>
                <a:lnTo>
                  <a:pt x="1147762" y="66675"/>
                </a:lnTo>
                <a:lnTo>
                  <a:pt x="1240631" y="52388"/>
                </a:lnTo>
                <a:lnTo>
                  <a:pt x="1357312" y="26194"/>
                </a:lnTo>
                <a:lnTo>
                  <a:pt x="1431131" y="0"/>
                </a:lnTo>
                <a:lnTo>
                  <a:pt x="1454944" y="0"/>
                </a:lnTo>
                <a:lnTo>
                  <a:pt x="1514475" y="21431"/>
                </a:lnTo>
                <a:lnTo>
                  <a:pt x="1624012" y="71438"/>
                </a:lnTo>
                <a:lnTo>
                  <a:pt x="1669256" y="100013"/>
                </a:lnTo>
                <a:lnTo>
                  <a:pt x="1695450" y="121444"/>
                </a:lnTo>
                <a:lnTo>
                  <a:pt x="1731169" y="145256"/>
                </a:lnTo>
                <a:lnTo>
                  <a:pt x="1740694" y="154781"/>
                </a:lnTo>
                <a:lnTo>
                  <a:pt x="1747837" y="166688"/>
                </a:lnTo>
                <a:lnTo>
                  <a:pt x="1752600" y="180975"/>
                </a:lnTo>
                <a:lnTo>
                  <a:pt x="1752600" y="216694"/>
                </a:lnTo>
                <a:lnTo>
                  <a:pt x="1740694" y="254794"/>
                </a:lnTo>
                <a:lnTo>
                  <a:pt x="1709737" y="307181"/>
                </a:lnTo>
                <a:lnTo>
                  <a:pt x="1690687" y="335756"/>
                </a:lnTo>
                <a:lnTo>
                  <a:pt x="1676400" y="369094"/>
                </a:lnTo>
                <a:lnTo>
                  <a:pt x="1662112" y="426244"/>
                </a:lnTo>
                <a:lnTo>
                  <a:pt x="1635919" y="531019"/>
                </a:lnTo>
                <a:lnTo>
                  <a:pt x="1614487" y="640556"/>
                </a:lnTo>
                <a:lnTo>
                  <a:pt x="1581150" y="823913"/>
                </a:lnTo>
                <a:lnTo>
                  <a:pt x="1557337" y="976313"/>
                </a:lnTo>
                <a:lnTo>
                  <a:pt x="1533525" y="1123950"/>
                </a:lnTo>
                <a:lnTo>
                  <a:pt x="1521619" y="1214438"/>
                </a:lnTo>
                <a:lnTo>
                  <a:pt x="1507331" y="1273969"/>
                </a:lnTo>
                <a:lnTo>
                  <a:pt x="1485900" y="1335881"/>
                </a:lnTo>
                <a:lnTo>
                  <a:pt x="1469231" y="1381125"/>
                </a:lnTo>
                <a:lnTo>
                  <a:pt x="1443037" y="1414463"/>
                </a:lnTo>
                <a:lnTo>
                  <a:pt x="1419225" y="1431131"/>
                </a:lnTo>
                <a:lnTo>
                  <a:pt x="1400175" y="1435894"/>
                </a:lnTo>
                <a:lnTo>
                  <a:pt x="1376362" y="1428750"/>
                </a:lnTo>
                <a:lnTo>
                  <a:pt x="1338262" y="1402556"/>
                </a:lnTo>
                <a:lnTo>
                  <a:pt x="1304925" y="1366838"/>
                </a:lnTo>
                <a:lnTo>
                  <a:pt x="1335881" y="1028700"/>
                </a:lnTo>
                <a:lnTo>
                  <a:pt x="1359694" y="742950"/>
                </a:lnTo>
                <a:lnTo>
                  <a:pt x="1388269" y="392906"/>
                </a:lnTo>
                <a:lnTo>
                  <a:pt x="1397794" y="295275"/>
                </a:lnTo>
                <a:lnTo>
                  <a:pt x="1393031" y="271463"/>
                </a:lnTo>
                <a:lnTo>
                  <a:pt x="1383506" y="257175"/>
                </a:lnTo>
                <a:lnTo>
                  <a:pt x="1364456" y="245269"/>
                </a:lnTo>
                <a:lnTo>
                  <a:pt x="1302544" y="240506"/>
                </a:lnTo>
                <a:lnTo>
                  <a:pt x="1243012" y="245269"/>
                </a:lnTo>
                <a:lnTo>
                  <a:pt x="1085850" y="252413"/>
                </a:lnTo>
                <a:lnTo>
                  <a:pt x="804862" y="271463"/>
                </a:lnTo>
                <a:lnTo>
                  <a:pt x="404812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0976F871-6B98-43A9-A2E0-EE9679141682}"/>
              </a:ext>
            </a:extLst>
          </p:cNvPr>
          <p:cNvSpPr/>
          <p:nvPr/>
        </p:nvSpPr>
        <p:spPr>
          <a:xfrm>
            <a:off x="6180139" y="5367339"/>
            <a:ext cx="1247775" cy="300037"/>
          </a:xfrm>
          <a:custGeom>
            <a:avLst/>
            <a:gdLst>
              <a:gd name="connsiteX0" fmla="*/ 581025 w 1247775"/>
              <a:gd name="connsiteY0" fmla="*/ 73818 h 300037"/>
              <a:gd name="connsiteX1" fmla="*/ 992981 w 1247775"/>
              <a:gd name="connsiteY1" fmla="*/ 30956 h 300037"/>
              <a:gd name="connsiteX2" fmla="*/ 1247775 w 1247775"/>
              <a:gd name="connsiteY2" fmla="*/ 0 h 300037"/>
              <a:gd name="connsiteX3" fmla="*/ 1221581 w 1247775"/>
              <a:gd name="connsiteY3" fmla="*/ 292893 h 300037"/>
              <a:gd name="connsiteX4" fmla="*/ 1181100 w 1247775"/>
              <a:gd name="connsiteY4" fmla="*/ 257175 h 300037"/>
              <a:gd name="connsiteX5" fmla="*/ 1147762 w 1247775"/>
              <a:gd name="connsiteY5" fmla="*/ 221456 h 300037"/>
              <a:gd name="connsiteX6" fmla="*/ 1131094 w 1247775"/>
              <a:gd name="connsiteY6" fmla="*/ 207168 h 300037"/>
              <a:gd name="connsiteX7" fmla="*/ 1081087 w 1247775"/>
              <a:gd name="connsiteY7" fmla="*/ 209550 h 300037"/>
              <a:gd name="connsiteX8" fmla="*/ 857250 w 1247775"/>
              <a:gd name="connsiteY8" fmla="*/ 223837 h 300037"/>
              <a:gd name="connsiteX9" fmla="*/ 571500 w 1247775"/>
              <a:gd name="connsiteY9" fmla="*/ 242887 h 300037"/>
              <a:gd name="connsiteX10" fmla="*/ 285750 w 1247775"/>
              <a:gd name="connsiteY10" fmla="*/ 271462 h 300037"/>
              <a:gd name="connsiteX11" fmla="*/ 66675 w 1247775"/>
              <a:gd name="connsiteY11" fmla="*/ 297656 h 300037"/>
              <a:gd name="connsiteX12" fmla="*/ 16669 w 1247775"/>
              <a:gd name="connsiteY12" fmla="*/ 300037 h 300037"/>
              <a:gd name="connsiteX13" fmla="*/ 0 w 1247775"/>
              <a:gd name="connsiteY13" fmla="*/ 121443 h 300037"/>
              <a:gd name="connsiteX14" fmla="*/ 304800 w 1247775"/>
              <a:gd name="connsiteY14" fmla="*/ 97631 h 300037"/>
              <a:gd name="connsiteX15" fmla="*/ 581025 w 1247775"/>
              <a:gd name="connsiteY15" fmla="*/ 73818 h 3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47775" h="300037">
                <a:moveTo>
                  <a:pt x="581025" y="73818"/>
                </a:moveTo>
                <a:lnTo>
                  <a:pt x="992981" y="30956"/>
                </a:lnTo>
                <a:lnTo>
                  <a:pt x="1247775" y="0"/>
                </a:lnTo>
                <a:lnTo>
                  <a:pt x="1221581" y="292893"/>
                </a:lnTo>
                <a:lnTo>
                  <a:pt x="1181100" y="257175"/>
                </a:lnTo>
                <a:lnTo>
                  <a:pt x="1147762" y="221456"/>
                </a:lnTo>
                <a:lnTo>
                  <a:pt x="1131094" y="207168"/>
                </a:lnTo>
                <a:lnTo>
                  <a:pt x="1081087" y="209550"/>
                </a:lnTo>
                <a:lnTo>
                  <a:pt x="857250" y="223837"/>
                </a:lnTo>
                <a:lnTo>
                  <a:pt x="571500" y="242887"/>
                </a:lnTo>
                <a:lnTo>
                  <a:pt x="285750" y="271462"/>
                </a:lnTo>
                <a:lnTo>
                  <a:pt x="66675" y="297656"/>
                </a:lnTo>
                <a:lnTo>
                  <a:pt x="16669" y="300037"/>
                </a:lnTo>
                <a:lnTo>
                  <a:pt x="0" y="121443"/>
                </a:lnTo>
                <a:lnTo>
                  <a:pt x="304800" y="97631"/>
                </a:lnTo>
                <a:lnTo>
                  <a:pt x="581025" y="738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D13124FD-67AD-48CB-B9D5-C41BD5DA8D95}"/>
              </a:ext>
            </a:extLst>
          </p:cNvPr>
          <p:cNvGrpSpPr/>
          <p:nvPr/>
        </p:nvGrpSpPr>
        <p:grpSpPr>
          <a:xfrm>
            <a:off x="3797300" y="1535113"/>
            <a:ext cx="4803775" cy="4256088"/>
            <a:chOff x="3797300" y="1535113"/>
            <a:chExt cx="4803775" cy="4256088"/>
          </a:xfrm>
          <a:solidFill>
            <a:schemeClr val="tx1"/>
          </a:solidFill>
        </p:grpSpPr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BA00CD62-AAC2-4F27-8B94-073B8E16E2D4}"/>
                </a:ext>
              </a:extLst>
            </p:cNvPr>
            <p:cNvSpPr/>
            <p:nvPr/>
          </p:nvSpPr>
          <p:spPr>
            <a:xfrm>
              <a:off x="3797300" y="2374900"/>
              <a:ext cx="438150" cy="2432050"/>
            </a:xfrm>
            <a:custGeom>
              <a:avLst/>
              <a:gdLst>
                <a:gd name="connsiteX0" fmla="*/ 393700 w 438150"/>
                <a:gd name="connsiteY0" fmla="*/ 590550 h 2432050"/>
                <a:gd name="connsiteX1" fmla="*/ 393700 w 438150"/>
                <a:gd name="connsiteY1" fmla="*/ 292100 h 2432050"/>
                <a:gd name="connsiteX2" fmla="*/ 371475 w 438150"/>
                <a:gd name="connsiteY2" fmla="*/ 117475 h 2432050"/>
                <a:gd name="connsiteX3" fmla="*/ 282575 w 438150"/>
                <a:gd name="connsiteY3" fmla="*/ 82550 h 2432050"/>
                <a:gd name="connsiteX4" fmla="*/ 190500 w 438150"/>
                <a:gd name="connsiteY4" fmla="*/ 47625 h 2432050"/>
                <a:gd name="connsiteX5" fmla="*/ 120650 w 438150"/>
                <a:gd name="connsiteY5" fmla="*/ 22225 h 2432050"/>
                <a:gd name="connsiteX6" fmla="*/ 63500 w 438150"/>
                <a:gd name="connsiteY6" fmla="*/ 6350 h 2432050"/>
                <a:gd name="connsiteX7" fmla="*/ 15875 w 438150"/>
                <a:gd name="connsiteY7" fmla="*/ 0 h 2432050"/>
                <a:gd name="connsiteX8" fmla="*/ 0 w 438150"/>
                <a:gd name="connsiteY8" fmla="*/ 9525 h 2432050"/>
                <a:gd name="connsiteX9" fmla="*/ 0 w 438150"/>
                <a:gd name="connsiteY9" fmla="*/ 22225 h 2432050"/>
                <a:gd name="connsiteX10" fmla="*/ 15875 w 438150"/>
                <a:gd name="connsiteY10" fmla="*/ 47625 h 2432050"/>
                <a:gd name="connsiteX11" fmla="*/ 53975 w 438150"/>
                <a:gd name="connsiteY11" fmla="*/ 104775 h 2432050"/>
                <a:gd name="connsiteX12" fmla="*/ 82550 w 438150"/>
                <a:gd name="connsiteY12" fmla="*/ 152400 h 2432050"/>
                <a:gd name="connsiteX13" fmla="*/ 107950 w 438150"/>
                <a:gd name="connsiteY13" fmla="*/ 203200 h 2432050"/>
                <a:gd name="connsiteX14" fmla="*/ 130175 w 438150"/>
                <a:gd name="connsiteY14" fmla="*/ 263525 h 2432050"/>
                <a:gd name="connsiteX15" fmla="*/ 139700 w 438150"/>
                <a:gd name="connsiteY15" fmla="*/ 320675 h 2432050"/>
                <a:gd name="connsiteX16" fmla="*/ 149225 w 438150"/>
                <a:gd name="connsiteY16" fmla="*/ 419100 h 2432050"/>
                <a:gd name="connsiteX17" fmla="*/ 158750 w 438150"/>
                <a:gd name="connsiteY17" fmla="*/ 631825 h 2432050"/>
                <a:gd name="connsiteX18" fmla="*/ 184150 w 438150"/>
                <a:gd name="connsiteY18" fmla="*/ 1146175 h 2432050"/>
                <a:gd name="connsiteX19" fmla="*/ 200025 w 438150"/>
                <a:gd name="connsiteY19" fmla="*/ 1562100 h 2432050"/>
                <a:gd name="connsiteX20" fmla="*/ 215900 w 438150"/>
                <a:gd name="connsiteY20" fmla="*/ 1889125 h 2432050"/>
                <a:gd name="connsiteX21" fmla="*/ 206375 w 438150"/>
                <a:gd name="connsiteY21" fmla="*/ 1958975 h 2432050"/>
                <a:gd name="connsiteX22" fmla="*/ 200025 w 438150"/>
                <a:gd name="connsiteY22" fmla="*/ 2047875 h 2432050"/>
                <a:gd name="connsiteX23" fmla="*/ 196850 w 438150"/>
                <a:gd name="connsiteY23" fmla="*/ 2095500 h 2432050"/>
                <a:gd name="connsiteX24" fmla="*/ 200025 w 438150"/>
                <a:gd name="connsiteY24" fmla="*/ 2165350 h 2432050"/>
                <a:gd name="connsiteX25" fmla="*/ 209550 w 438150"/>
                <a:gd name="connsiteY25" fmla="*/ 2232025 h 2432050"/>
                <a:gd name="connsiteX26" fmla="*/ 222250 w 438150"/>
                <a:gd name="connsiteY26" fmla="*/ 2273300 h 2432050"/>
                <a:gd name="connsiteX27" fmla="*/ 250825 w 438150"/>
                <a:gd name="connsiteY27" fmla="*/ 2336800 h 2432050"/>
                <a:gd name="connsiteX28" fmla="*/ 276225 w 438150"/>
                <a:gd name="connsiteY28" fmla="*/ 2374900 h 2432050"/>
                <a:gd name="connsiteX29" fmla="*/ 304800 w 438150"/>
                <a:gd name="connsiteY29" fmla="*/ 2409825 h 2432050"/>
                <a:gd name="connsiteX30" fmla="*/ 323850 w 438150"/>
                <a:gd name="connsiteY30" fmla="*/ 2425700 h 2432050"/>
                <a:gd name="connsiteX31" fmla="*/ 346075 w 438150"/>
                <a:gd name="connsiteY31" fmla="*/ 2432050 h 2432050"/>
                <a:gd name="connsiteX32" fmla="*/ 355600 w 438150"/>
                <a:gd name="connsiteY32" fmla="*/ 2432050 h 2432050"/>
                <a:gd name="connsiteX33" fmla="*/ 377825 w 438150"/>
                <a:gd name="connsiteY33" fmla="*/ 2422525 h 2432050"/>
                <a:gd name="connsiteX34" fmla="*/ 396875 w 438150"/>
                <a:gd name="connsiteY34" fmla="*/ 2397125 h 2432050"/>
                <a:gd name="connsiteX35" fmla="*/ 406400 w 438150"/>
                <a:gd name="connsiteY35" fmla="*/ 2368550 h 2432050"/>
                <a:gd name="connsiteX36" fmla="*/ 422275 w 438150"/>
                <a:gd name="connsiteY36" fmla="*/ 2308225 h 2432050"/>
                <a:gd name="connsiteX37" fmla="*/ 438150 w 438150"/>
                <a:gd name="connsiteY37" fmla="*/ 2168525 h 2432050"/>
                <a:gd name="connsiteX38" fmla="*/ 428625 w 438150"/>
                <a:gd name="connsiteY38" fmla="*/ 1806575 h 2432050"/>
                <a:gd name="connsiteX39" fmla="*/ 415925 w 438150"/>
                <a:gd name="connsiteY39" fmla="*/ 1250950 h 2432050"/>
                <a:gd name="connsiteX40" fmla="*/ 393700 w 438150"/>
                <a:gd name="connsiteY40" fmla="*/ 1120775 h 2432050"/>
                <a:gd name="connsiteX41" fmla="*/ 393700 w 438150"/>
                <a:gd name="connsiteY41" fmla="*/ 857250 h 2432050"/>
                <a:gd name="connsiteX42" fmla="*/ 393700 w 438150"/>
                <a:gd name="connsiteY42" fmla="*/ 590550 h 243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2432050">
                  <a:moveTo>
                    <a:pt x="393700" y="590550"/>
                  </a:moveTo>
                  <a:lnTo>
                    <a:pt x="393700" y="292100"/>
                  </a:lnTo>
                  <a:lnTo>
                    <a:pt x="371475" y="117475"/>
                  </a:lnTo>
                  <a:lnTo>
                    <a:pt x="282575" y="82550"/>
                  </a:lnTo>
                  <a:lnTo>
                    <a:pt x="190500" y="47625"/>
                  </a:lnTo>
                  <a:lnTo>
                    <a:pt x="120650" y="22225"/>
                  </a:lnTo>
                  <a:lnTo>
                    <a:pt x="63500" y="635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0" y="22225"/>
                  </a:lnTo>
                  <a:lnTo>
                    <a:pt x="15875" y="47625"/>
                  </a:lnTo>
                  <a:lnTo>
                    <a:pt x="53975" y="104775"/>
                  </a:lnTo>
                  <a:lnTo>
                    <a:pt x="82550" y="152400"/>
                  </a:lnTo>
                  <a:lnTo>
                    <a:pt x="107950" y="203200"/>
                  </a:lnTo>
                  <a:lnTo>
                    <a:pt x="130175" y="263525"/>
                  </a:lnTo>
                  <a:lnTo>
                    <a:pt x="139700" y="320675"/>
                  </a:lnTo>
                  <a:lnTo>
                    <a:pt x="149225" y="419100"/>
                  </a:lnTo>
                  <a:lnTo>
                    <a:pt x="158750" y="631825"/>
                  </a:lnTo>
                  <a:lnTo>
                    <a:pt x="184150" y="1146175"/>
                  </a:lnTo>
                  <a:lnTo>
                    <a:pt x="200025" y="1562100"/>
                  </a:lnTo>
                  <a:lnTo>
                    <a:pt x="215900" y="1889125"/>
                  </a:lnTo>
                  <a:lnTo>
                    <a:pt x="206375" y="1958975"/>
                  </a:lnTo>
                  <a:lnTo>
                    <a:pt x="200025" y="2047875"/>
                  </a:lnTo>
                  <a:lnTo>
                    <a:pt x="196850" y="2095500"/>
                  </a:lnTo>
                  <a:lnTo>
                    <a:pt x="200025" y="2165350"/>
                  </a:lnTo>
                  <a:lnTo>
                    <a:pt x="209550" y="2232025"/>
                  </a:lnTo>
                  <a:lnTo>
                    <a:pt x="222250" y="2273300"/>
                  </a:lnTo>
                  <a:lnTo>
                    <a:pt x="250825" y="2336800"/>
                  </a:lnTo>
                  <a:lnTo>
                    <a:pt x="276225" y="2374900"/>
                  </a:lnTo>
                  <a:lnTo>
                    <a:pt x="304800" y="2409825"/>
                  </a:lnTo>
                  <a:lnTo>
                    <a:pt x="323850" y="2425700"/>
                  </a:lnTo>
                  <a:lnTo>
                    <a:pt x="346075" y="2432050"/>
                  </a:lnTo>
                  <a:lnTo>
                    <a:pt x="355600" y="2432050"/>
                  </a:lnTo>
                  <a:lnTo>
                    <a:pt x="377825" y="2422525"/>
                  </a:lnTo>
                  <a:lnTo>
                    <a:pt x="396875" y="2397125"/>
                  </a:lnTo>
                  <a:lnTo>
                    <a:pt x="406400" y="2368550"/>
                  </a:lnTo>
                  <a:lnTo>
                    <a:pt x="422275" y="2308225"/>
                  </a:lnTo>
                  <a:lnTo>
                    <a:pt x="438150" y="2168525"/>
                  </a:lnTo>
                  <a:lnTo>
                    <a:pt x="428625" y="1806575"/>
                  </a:lnTo>
                  <a:lnTo>
                    <a:pt x="415925" y="1250950"/>
                  </a:lnTo>
                  <a:lnTo>
                    <a:pt x="393700" y="1120775"/>
                  </a:lnTo>
                  <a:lnTo>
                    <a:pt x="393700" y="857250"/>
                  </a:lnTo>
                  <a:lnTo>
                    <a:pt x="3937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9">
              <a:extLst>
                <a:ext uri="{FF2B5EF4-FFF2-40B4-BE49-F238E27FC236}">
                  <a16:creationId xmlns:a16="http://schemas.microsoft.com/office/drawing/2014/main" id="{A86EF29C-E581-4075-9283-1019D7A4A35A}"/>
                </a:ext>
              </a:extLst>
            </p:cNvPr>
            <p:cNvSpPr/>
            <p:nvPr/>
          </p:nvSpPr>
          <p:spPr>
            <a:xfrm>
              <a:off x="5772150" y="4352926"/>
              <a:ext cx="496888" cy="1438275"/>
            </a:xfrm>
            <a:custGeom>
              <a:avLst/>
              <a:gdLst>
                <a:gd name="connsiteX0" fmla="*/ 404813 w 497681"/>
                <a:gd name="connsiteY0" fmla="*/ 450056 h 1438275"/>
                <a:gd name="connsiteX1" fmla="*/ 381000 w 497681"/>
                <a:gd name="connsiteY1" fmla="*/ 230981 h 1438275"/>
                <a:gd name="connsiteX2" fmla="*/ 338138 w 497681"/>
                <a:gd name="connsiteY2" fmla="*/ 104775 h 1438275"/>
                <a:gd name="connsiteX3" fmla="*/ 273844 w 497681"/>
                <a:gd name="connsiteY3" fmla="*/ 76200 h 1438275"/>
                <a:gd name="connsiteX4" fmla="*/ 183356 w 497681"/>
                <a:gd name="connsiteY4" fmla="*/ 45244 h 1438275"/>
                <a:gd name="connsiteX5" fmla="*/ 133350 w 497681"/>
                <a:gd name="connsiteY5" fmla="*/ 28575 h 1438275"/>
                <a:gd name="connsiteX6" fmla="*/ 52388 w 497681"/>
                <a:gd name="connsiteY6" fmla="*/ 7144 h 1438275"/>
                <a:gd name="connsiteX7" fmla="*/ 21431 w 497681"/>
                <a:gd name="connsiteY7" fmla="*/ 0 h 1438275"/>
                <a:gd name="connsiteX8" fmla="*/ 7144 w 497681"/>
                <a:gd name="connsiteY8" fmla="*/ 2381 h 1438275"/>
                <a:gd name="connsiteX9" fmla="*/ 0 w 497681"/>
                <a:gd name="connsiteY9" fmla="*/ 11906 h 1438275"/>
                <a:gd name="connsiteX10" fmla="*/ 11906 w 497681"/>
                <a:gd name="connsiteY10" fmla="*/ 38100 h 1438275"/>
                <a:gd name="connsiteX11" fmla="*/ 59531 w 497681"/>
                <a:gd name="connsiteY11" fmla="*/ 92869 h 1438275"/>
                <a:gd name="connsiteX12" fmla="*/ 114300 w 497681"/>
                <a:gd name="connsiteY12" fmla="*/ 164306 h 1438275"/>
                <a:gd name="connsiteX13" fmla="*/ 157163 w 497681"/>
                <a:gd name="connsiteY13" fmla="*/ 245269 h 1438275"/>
                <a:gd name="connsiteX14" fmla="*/ 169069 w 497681"/>
                <a:gd name="connsiteY14" fmla="*/ 347663 h 1438275"/>
                <a:gd name="connsiteX15" fmla="*/ 195263 w 497681"/>
                <a:gd name="connsiteY15" fmla="*/ 590550 h 1438275"/>
                <a:gd name="connsiteX16" fmla="*/ 216694 w 497681"/>
                <a:gd name="connsiteY16" fmla="*/ 826294 h 1438275"/>
                <a:gd name="connsiteX17" fmla="*/ 223838 w 497681"/>
                <a:gd name="connsiteY17" fmla="*/ 933450 h 1438275"/>
                <a:gd name="connsiteX18" fmla="*/ 226219 w 497681"/>
                <a:gd name="connsiteY18" fmla="*/ 1019175 h 1438275"/>
                <a:gd name="connsiteX19" fmla="*/ 228600 w 497681"/>
                <a:gd name="connsiteY19" fmla="*/ 1100138 h 1438275"/>
                <a:gd name="connsiteX20" fmla="*/ 235744 w 497681"/>
                <a:gd name="connsiteY20" fmla="*/ 1166813 h 1438275"/>
                <a:gd name="connsiteX21" fmla="*/ 245269 w 497681"/>
                <a:gd name="connsiteY21" fmla="*/ 1209675 h 1438275"/>
                <a:gd name="connsiteX22" fmla="*/ 271463 w 497681"/>
                <a:gd name="connsiteY22" fmla="*/ 1281113 h 1438275"/>
                <a:gd name="connsiteX23" fmla="*/ 292894 w 497681"/>
                <a:gd name="connsiteY23" fmla="*/ 1328738 h 1438275"/>
                <a:gd name="connsiteX24" fmla="*/ 316706 w 497681"/>
                <a:gd name="connsiteY24" fmla="*/ 1366838 h 1438275"/>
                <a:gd name="connsiteX25" fmla="*/ 354806 w 497681"/>
                <a:gd name="connsiteY25" fmla="*/ 1407319 h 1438275"/>
                <a:gd name="connsiteX26" fmla="*/ 388144 w 497681"/>
                <a:gd name="connsiteY26" fmla="*/ 1428750 h 1438275"/>
                <a:gd name="connsiteX27" fmla="*/ 416719 w 497681"/>
                <a:gd name="connsiteY27" fmla="*/ 1438275 h 1438275"/>
                <a:gd name="connsiteX28" fmla="*/ 435769 w 497681"/>
                <a:gd name="connsiteY28" fmla="*/ 1435894 h 1438275"/>
                <a:gd name="connsiteX29" fmla="*/ 454819 w 497681"/>
                <a:gd name="connsiteY29" fmla="*/ 1421606 h 1438275"/>
                <a:gd name="connsiteX30" fmla="*/ 471488 w 497681"/>
                <a:gd name="connsiteY30" fmla="*/ 1397794 h 1438275"/>
                <a:gd name="connsiteX31" fmla="*/ 490538 w 497681"/>
                <a:gd name="connsiteY31" fmla="*/ 1340644 h 1438275"/>
                <a:gd name="connsiteX32" fmla="*/ 497681 w 497681"/>
                <a:gd name="connsiteY32" fmla="*/ 1285875 h 1438275"/>
                <a:gd name="connsiteX33" fmla="*/ 469106 w 497681"/>
                <a:gd name="connsiteY33" fmla="*/ 1107281 h 1438275"/>
                <a:gd name="connsiteX34" fmla="*/ 440531 w 497681"/>
                <a:gd name="connsiteY34" fmla="*/ 819150 h 1438275"/>
                <a:gd name="connsiteX35" fmla="*/ 404813 w 497681"/>
                <a:gd name="connsiteY35" fmla="*/ 450056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7681" h="1438275">
                  <a:moveTo>
                    <a:pt x="404813" y="450056"/>
                  </a:moveTo>
                  <a:lnTo>
                    <a:pt x="381000" y="230981"/>
                  </a:lnTo>
                  <a:lnTo>
                    <a:pt x="338138" y="104775"/>
                  </a:lnTo>
                  <a:lnTo>
                    <a:pt x="273844" y="76200"/>
                  </a:lnTo>
                  <a:lnTo>
                    <a:pt x="183356" y="45244"/>
                  </a:lnTo>
                  <a:lnTo>
                    <a:pt x="133350" y="28575"/>
                  </a:lnTo>
                  <a:lnTo>
                    <a:pt x="52388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11906" y="38100"/>
                  </a:lnTo>
                  <a:lnTo>
                    <a:pt x="59531" y="92869"/>
                  </a:lnTo>
                  <a:lnTo>
                    <a:pt x="114300" y="164306"/>
                  </a:lnTo>
                  <a:lnTo>
                    <a:pt x="157163" y="245269"/>
                  </a:lnTo>
                  <a:lnTo>
                    <a:pt x="169069" y="347663"/>
                  </a:lnTo>
                  <a:lnTo>
                    <a:pt x="195263" y="590550"/>
                  </a:lnTo>
                  <a:lnTo>
                    <a:pt x="216694" y="826294"/>
                  </a:lnTo>
                  <a:lnTo>
                    <a:pt x="223838" y="933450"/>
                  </a:lnTo>
                  <a:cubicBezTo>
                    <a:pt x="224632" y="962025"/>
                    <a:pt x="225425" y="990600"/>
                    <a:pt x="226219" y="1019175"/>
                  </a:cubicBezTo>
                  <a:cubicBezTo>
                    <a:pt x="227013" y="1046163"/>
                    <a:pt x="227806" y="1073150"/>
                    <a:pt x="228600" y="1100138"/>
                  </a:cubicBezTo>
                  <a:lnTo>
                    <a:pt x="235744" y="1166813"/>
                  </a:lnTo>
                  <a:lnTo>
                    <a:pt x="245269" y="1209675"/>
                  </a:lnTo>
                  <a:lnTo>
                    <a:pt x="271463" y="1281113"/>
                  </a:lnTo>
                  <a:lnTo>
                    <a:pt x="292894" y="1328738"/>
                  </a:lnTo>
                  <a:lnTo>
                    <a:pt x="316706" y="1366838"/>
                  </a:lnTo>
                  <a:lnTo>
                    <a:pt x="354806" y="1407319"/>
                  </a:lnTo>
                  <a:lnTo>
                    <a:pt x="388144" y="1428750"/>
                  </a:lnTo>
                  <a:lnTo>
                    <a:pt x="416719" y="1438275"/>
                  </a:lnTo>
                  <a:lnTo>
                    <a:pt x="435769" y="1435894"/>
                  </a:lnTo>
                  <a:lnTo>
                    <a:pt x="454819" y="1421606"/>
                  </a:lnTo>
                  <a:lnTo>
                    <a:pt x="471488" y="1397794"/>
                  </a:lnTo>
                  <a:lnTo>
                    <a:pt x="490538" y="1340644"/>
                  </a:lnTo>
                  <a:lnTo>
                    <a:pt x="497681" y="1285875"/>
                  </a:lnTo>
                  <a:lnTo>
                    <a:pt x="469106" y="1107281"/>
                  </a:lnTo>
                  <a:lnTo>
                    <a:pt x="440531" y="819150"/>
                  </a:lnTo>
                  <a:lnTo>
                    <a:pt x="4048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62373082-D594-42BB-A576-D29879D813DD}"/>
                </a:ext>
              </a:extLst>
            </p:cNvPr>
            <p:cNvSpPr/>
            <p:nvPr/>
          </p:nvSpPr>
          <p:spPr>
            <a:xfrm>
              <a:off x="4098926" y="2311400"/>
              <a:ext cx="1577975" cy="2324100"/>
            </a:xfrm>
            <a:custGeom>
              <a:avLst/>
              <a:gdLst>
                <a:gd name="connsiteX0" fmla="*/ 390525 w 1577975"/>
                <a:gd name="connsiteY0" fmla="*/ 342900 h 2324100"/>
                <a:gd name="connsiteX1" fmla="*/ 41275 w 1577975"/>
                <a:gd name="connsiteY1" fmla="*/ 384175 h 2324100"/>
                <a:gd name="connsiteX2" fmla="*/ 0 w 1577975"/>
                <a:gd name="connsiteY2" fmla="*/ 180975 h 2324100"/>
                <a:gd name="connsiteX3" fmla="*/ 142875 w 1577975"/>
                <a:gd name="connsiteY3" fmla="*/ 180975 h 2324100"/>
                <a:gd name="connsiteX4" fmla="*/ 241300 w 1577975"/>
                <a:gd name="connsiteY4" fmla="*/ 177800 h 2324100"/>
                <a:gd name="connsiteX5" fmla="*/ 381000 w 1577975"/>
                <a:gd name="connsiteY5" fmla="*/ 168275 h 2324100"/>
                <a:gd name="connsiteX6" fmla="*/ 539750 w 1577975"/>
                <a:gd name="connsiteY6" fmla="*/ 149225 h 2324100"/>
                <a:gd name="connsiteX7" fmla="*/ 701675 w 1577975"/>
                <a:gd name="connsiteY7" fmla="*/ 127000 h 2324100"/>
                <a:gd name="connsiteX8" fmla="*/ 860425 w 1577975"/>
                <a:gd name="connsiteY8" fmla="*/ 101600 h 2324100"/>
                <a:gd name="connsiteX9" fmla="*/ 1025525 w 1577975"/>
                <a:gd name="connsiteY9" fmla="*/ 66675 h 2324100"/>
                <a:gd name="connsiteX10" fmla="*/ 1114425 w 1577975"/>
                <a:gd name="connsiteY10" fmla="*/ 47625 h 2324100"/>
                <a:gd name="connsiteX11" fmla="*/ 1162050 w 1577975"/>
                <a:gd name="connsiteY11" fmla="*/ 28575 h 2324100"/>
                <a:gd name="connsiteX12" fmla="*/ 1219200 w 1577975"/>
                <a:gd name="connsiteY12" fmla="*/ 9525 h 2324100"/>
                <a:gd name="connsiteX13" fmla="*/ 1292225 w 1577975"/>
                <a:gd name="connsiteY13" fmla="*/ 0 h 2324100"/>
                <a:gd name="connsiteX14" fmla="*/ 1327150 w 1577975"/>
                <a:gd name="connsiteY14" fmla="*/ 15875 h 2324100"/>
                <a:gd name="connsiteX15" fmla="*/ 1473200 w 1577975"/>
                <a:gd name="connsiteY15" fmla="*/ 107950 h 2324100"/>
                <a:gd name="connsiteX16" fmla="*/ 1533525 w 1577975"/>
                <a:gd name="connsiteY16" fmla="*/ 149225 h 2324100"/>
                <a:gd name="connsiteX17" fmla="*/ 1546225 w 1577975"/>
                <a:gd name="connsiteY17" fmla="*/ 158750 h 2324100"/>
                <a:gd name="connsiteX18" fmla="*/ 1558925 w 1577975"/>
                <a:gd name="connsiteY18" fmla="*/ 174625 h 2324100"/>
                <a:gd name="connsiteX19" fmla="*/ 1565275 w 1577975"/>
                <a:gd name="connsiteY19" fmla="*/ 187325 h 2324100"/>
                <a:gd name="connsiteX20" fmla="*/ 1574800 w 1577975"/>
                <a:gd name="connsiteY20" fmla="*/ 212725 h 2324100"/>
                <a:gd name="connsiteX21" fmla="*/ 1577975 w 1577975"/>
                <a:gd name="connsiteY21" fmla="*/ 234950 h 2324100"/>
                <a:gd name="connsiteX22" fmla="*/ 1571625 w 1577975"/>
                <a:gd name="connsiteY22" fmla="*/ 266700 h 2324100"/>
                <a:gd name="connsiteX23" fmla="*/ 1552575 w 1577975"/>
                <a:gd name="connsiteY23" fmla="*/ 298450 h 2324100"/>
                <a:gd name="connsiteX24" fmla="*/ 1543050 w 1577975"/>
                <a:gd name="connsiteY24" fmla="*/ 327025 h 2324100"/>
                <a:gd name="connsiteX25" fmla="*/ 1520825 w 1577975"/>
                <a:gd name="connsiteY25" fmla="*/ 530225 h 2324100"/>
                <a:gd name="connsiteX26" fmla="*/ 1495425 w 1577975"/>
                <a:gd name="connsiteY26" fmla="*/ 863600 h 2324100"/>
                <a:gd name="connsiteX27" fmla="*/ 1498600 w 1577975"/>
                <a:gd name="connsiteY27" fmla="*/ 971550 h 2324100"/>
                <a:gd name="connsiteX28" fmla="*/ 1482725 w 1577975"/>
                <a:gd name="connsiteY28" fmla="*/ 1292225 h 2324100"/>
                <a:gd name="connsiteX29" fmla="*/ 1470025 w 1577975"/>
                <a:gd name="connsiteY29" fmla="*/ 1651000 h 2324100"/>
                <a:gd name="connsiteX30" fmla="*/ 1450975 w 1577975"/>
                <a:gd name="connsiteY30" fmla="*/ 1990725 h 2324100"/>
                <a:gd name="connsiteX31" fmla="*/ 1431925 w 1577975"/>
                <a:gd name="connsiteY31" fmla="*/ 2098675 h 2324100"/>
                <a:gd name="connsiteX32" fmla="*/ 1428750 w 1577975"/>
                <a:gd name="connsiteY32" fmla="*/ 2165350 h 2324100"/>
                <a:gd name="connsiteX33" fmla="*/ 1419225 w 1577975"/>
                <a:gd name="connsiteY33" fmla="*/ 2238375 h 2324100"/>
                <a:gd name="connsiteX34" fmla="*/ 1400175 w 1577975"/>
                <a:gd name="connsiteY34" fmla="*/ 2295525 h 2324100"/>
                <a:gd name="connsiteX35" fmla="*/ 1381125 w 1577975"/>
                <a:gd name="connsiteY35" fmla="*/ 2317750 h 2324100"/>
                <a:gd name="connsiteX36" fmla="*/ 1346200 w 1577975"/>
                <a:gd name="connsiteY36" fmla="*/ 2324100 h 2324100"/>
                <a:gd name="connsiteX37" fmla="*/ 1311275 w 1577975"/>
                <a:gd name="connsiteY37" fmla="*/ 2314575 h 2324100"/>
                <a:gd name="connsiteX38" fmla="*/ 1285875 w 1577975"/>
                <a:gd name="connsiteY38" fmla="*/ 2301875 h 2324100"/>
                <a:gd name="connsiteX39" fmla="*/ 1257300 w 1577975"/>
                <a:gd name="connsiteY39" fmla="*/ 2270125 h 2324100"/>
                <a:gd name="connsiteX40" fmla="*/ 1228725 w 1577975"/>
                <a:gd name="connsiteY40" fmla="*/ 2222500 h 2324100"/>
                <a:gd name="connsiteX41" fmla="*/ 1231900 w 1577975"/>
                <a:gd name="connsiteY41" fmla="*/ 2019300 h 2324100"/>
                <a:gd name="connsiteX42" fmla="*/ 1241425 w 1577975"/>
                <a:gd name="connsiteY42" fmla="*/ 1597025 h 2324100"/>
                <a:gd name="connsiteX43" fmla="*/ 1254125 w 1577975"/>
                <a:gd name="connsiteY43" fmla="*/ 1152525 h 2324100"/>
                <a:gd name="connsiteX44" fmla="*/ 1257300 w 1577975"/>
                <a:gd name="connsiteY44" fmla="*/ 904875 h 2324100"/>
                <a:gd name="connsiteX45" fmla="*/ 1266825 w 1577975"/>
                <a:gd name="connsiteY45" fmla="*/ 635000 h 2324100"/>
                <a:gd name="connsiteX46" fmla="*/ 1273175 w 1577975"/>
                <a:gd name="connsiteY46" fmla="*/ 368300 h 2324100"/>
                <a:gd name="connsiteX47" fmla="*/ 1276350 w 1577975"/>
                <a:gd name="connsiteY47" fmla="*/ 304800 h 2324100"/>
                <a:gd name="connsiteX48" fmla="*/ 1266825 w 1577975"/>
                <a:gd name="connsiteY48" fmla="*/ 273050 h 2324100"/>
                <a:gd name="connsiteX49" fmla="*/ 1250950 w 1577975"/>
                <a:gd name="connsiteY49" fmla="*/ 247650 h 2324100"/>
                <a:gd name="connsiteX50" fmla="*/ 1219200 w 1577975"/>
                <a:gd name="connsiteY50" fmla="*/ 231775 h 2324100"/>
                <a:gd name="connsiteX51" fmla="*/ 1174750 w 1577975"/>
                <a:gd name="connsiteY51" fmla="*/ 225425 h 2324100"/>
                <a:gd name="connsiteX52" fmla="*/ 1130300 w 1577975"/>
                <a:gd name="connsiteY52" fmla="*/ 231775 h 2324100"/>
                <a:gd name="connsiteX53" fmla="*/ 844550 w 1577975"/>
                <a:gd name="connsiteY53" fmla="*/ 276225 h 2324100"/>
                <a:gd name="connsiteX54" fmla="*/ 596900 w 1577975"/>
                <a:gd name="connsiteY54" fmla="*/ 314325 h 2324100"/>
                <a:gd name="connsiteX55" fmla="*/ 390525 w 1577975"/>
                <a:gd name="connsiteY55" fmla="*/ 34290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77975" h="2324100">
                  <a:moveTo>
                    <a:pt x="390525" y="342900"/>
                  </a:moveTo>
                  <a:lnTo>
                    <a:pt x="41275" y="384175"/>
                  </a:lnTo>
                  <a:lnTo>
                    <a:pt x="0" y="180975"/>
                  </a:lnTo>
                  <a:lnTo>
                    <a:pt x="142875" y="180975"/>
                  </a:lnTo>
                  <a:lnTo>
                    <a:pt x="241300" y="177800"/>
                  </a:lnTo>
                  <a:lnTo>
                    <a:pt x="381000" y="168275"/>
                  </a:lnTo>
                  <a:lnTo>
                    <a:pt x="539750" y="149225"/>
                  </a:lnTo>
                  <a:lnTo>
                    <a:pt x="701675" y="127000"/>
                  </a:lnTo>
                  <a:lnTo>
                    <a:pt x="860425" y="101600"/>
                  </a:lnTo>
                  <a:lnTo>
                    <a:pt x="1025525" y="66675"/>
                  </a:lnTo>
                  <a:lnTo>
                    <a:pt x="1114425" y="47625"/>
                  </a:lnTo>
                  <a:lnTo>
                    <a:pt x="1162050" y="28575"/>
                  </a:lnTo>
                  <a:lnTo>
                    <a:pt x="1219200" y="9525"/>
                  </a:lnTo>
                  <a:lnTo>
                    <a:pt x="1292225" y="0"/>
                  </a:lnTo>
                  <a:lnTo>
                    <a:pt x="1327150" y="15875"/>
                  </a:lnTo>
                  <a:lnTo>
                    <a:pt x="1473200" y="107950"/>
                  </a:lnTo>
                  <a:lnTo>
                    <a:pt x="1533525" y="149225"/>
                  </a:lnTo>
                  <a:lnTo>
                    <a:pt x="1546225" y="158750"/>
                  </a:lnTo>
                  <a:lnTo>
                    <a:pt x="1558925" y="174625"/>
                  </a:lnTo>
                  <a:lnTo>
                    <a:pt x="1565275" y="187325"/>
                  </a:lnTo>
                  <a:lnTo>
                    <a:pt x="1574800" y="212725"/>
                  </a:lnTo>
                  <a:lnTo>
                    <a:pt x="1577975" y="234950"/>
                  </a:lnTo>
                  <a:lnTo>
                    <a:pt x="1571625" y="266700"/>
                  </a:lnTo>
                  <a:lnTo>
                    <a:pt x="1552575" y="298450"/>
                  </a:lnTo>
                  <a:lnTo>
                    <a:pt x="1543050" y="327025"/>
                  </a:lnTo>
                  <a:lnTo>
                    <a:pt x="1520825" y="530225"/>
                  </a:lnTo>
                  <a:lnTo>
                    <a:pt x="1495425" y="863600"/>
                  </a:lnTo>
                  <a:cubicBezTo>
                    <a:pt x="1496483" y="899583"/>
                    <a:pt x="1497542" y="935567"/>
                    <a:pt x="1498600" y="971550"/>
                  </a:cubicBezTo>
                  <a:lnTo>
                    <a:pt x="1482725" y="1292225"/>
                  </a:lnTo>
                  <a:lnTo>
                    <a:pt x="1470025" y="1651000"/>
                  </a:lnTo>
                  <a:lnTo>
                    <a:pt x="1450975" y="1990725"/>
                  </a:lnTo>
                  <a:lnTo>
                    <a:pt x="1431925" y="2098675"/>
                  </a:lnTo>
                  <a:lnTo>
                    <a:pt x="1428750" y="2165350"/>
                  </a:lnTo>
                  <a:lnTo>
                    <a:pt x="1419225" y="2238375"/>
                  </a:lnTo>
                  <a:lnTo>
                    <a:pt x="1400175" y="2295525"/>
                  </a:lnTo>
                  <a:lnTo>
                    <a:pt x="1381125" y="2317750"/>
                  </a:lnTo>
                  <a:lnTo>
                    <a:pt x="1346200" y="2324100"/>
                  </a:lnTo>
                  <a:lnTo>
                    <a:pt x="1311275" y="2314575"/>
                  </a:lnTo>
                  <a:lnTo>
                    <a:pt x="1285875" y="2301875"/>
                  </a:lnTo>
                  <a:lnTo>
                    <a:pt x="1257300" y="2270125"/>
                  </a:lnTo>
                  <a:lnTo>
                    <a:pt x="1228725" y="2222500"/>
                  </a:lnTo>
                  <a:cubicBezTo>
                    <a:pt x="1229783" y="2154767"/>
                    <a:pt x="1230842" y="2087033"/>
                    <a:pt x="1231900" y="2019300"/>
                  </a:cubicBezTo>
                  <a:lnTo>
                    <a:pt x="1241425" y="1597025"/>
                  </a:lnTo>
                  <a:lnTo>
                    <a:pt x="1254125" y="1152525"/>
                  </a:lnTo>
                  <a:cubicBezTo>
                    <a:pt x="1255183" y="1069975"/>
                    <a:pt x="1256242" y="987425"/>
                    <a:pt x="1257300" y="904875"/>
                  </a:cubicBezTo>
                  <a:lnTo>
                    <a:pt x="1266825" y="635000"/>
                  </a:lnTo>
                  <a:lnTo>
                    <a:pt x="1273175" y="368300"/>
                  </a:lnTo>
                  <a:lnTo>
                    <a:pt x="1276350" y="304800"/>
                  </a:lnTo>
                  <a:lnTo>
                    <a:pt x="1266825" y="273050"/>
                  </a:lnTo>
                  <a:lnTo>
                    <a:pt x="1250950" y="247650"/>
                  </a:lnTo>
                  <a:lnTo>
                    <a:pt x="1219200" y="231775"/>
                  </a:lnTo>
                  <a:lnTo>
                    <a:pt x="1174750" y="225425"/>
                  </a:lnTo>
                  <a:lnTo>
                    <a:pt x="1130300" y="231775"/>
                  </a:lnTo>
                  <a:lnTo>
                    <a:pt x="844550" y="276225"/>
                  </a:lnTo>
                  <a:lnTo>
                    <a:pt x="596900" y="314325"/>
                  </a:lnTo>
                  <a:lnTo>
                    <a:pt x="390525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75908326-CE7D-4C8F-BEBB-BAD8960C8069}"/>
                </a:ext>
              </a:extLst>
            </p:cNvPr>
            <p:cNvSpPr/>
            <p:nvPr/>
          </p:nvSpPr>
          <p:spPr>
            <a:xfrm>
              <a:off x="4494214" y="2589213"/>
              <a:ext cx="388937" cy="1962150"/>
            </a:xfrm>
            <a:custGeom>
              <a:avLst/>
              <a:gdLst>
                <a:gd name="connsiteX0" fmla="*/ 164849 w 388942"/>
                <a:gd name="connsiteY0" fmla="*/ 1208038 h 1962740"/>
                <a:gd name="connsiteX1" fmla="*/ 164849 w 388942"/>
                <a:gd name="connsiteY1" fmla="*/ 965915 h 1962740"/>
                <a:gd name="connsiteX2" fmla="*/ 167425 w 388942"/>
                <a:gd name="connsiteY2" fmla="*/ 788187 h 1962740"/>
                <a:gd name="connsiteX3" fmla="*/ 175152 w 388942"/>
                <a:gd name="connsiteY3" fmla="*/ 631064 h 1962740"/>
                <a:gd name="connsiteX4" fmla="*/ 177728 w 388942"/>
                <a:gd name="connsiteY4" fmla="*/ 535761 h 1962740"/>
                <a:gd name="connsiteX5" fmla="*/ 170001 w 388942"/>
                <a:gd name="connsiteY5" fmla="*/ 414699 h 1962740"/>
                <a:gd name="connsiteX6" fmla="*/ 164849 w 388942"/>
                <a:gd name="connsiteY6" fmla="*/ 345153 h 1962740"/>
                <a:gd name="connsiteX7" fmla="*/ 162274 w 388942"/>
                <a:gd name="connsiteY7" fmla="*/ 278183 h 1962740"/>
                <a:gd name="connsiteX8" fmla="*/ 151971 w 388942"/>
                <a:gd name="connsiteY8" fmla="*/ 211213 h 1962740"/>
                <a:gd name="connsiteX9" fmla="*/ 136516 w 388942"/>
                <a:gd name="connsiteY9" fmla="*/ 157122 h 1962740"/>
                <a:gd name="connsiteX10" fmla="*/ 128789 w 388942"/>
                <a:gd name="connsiteY10" fmla="*/ 136516 h 1962740"/>
                <a:gd name="connsiteX11" fmla="*/ 105607 w 388942"/>
                <a:gd name="connsiteY11" fmla="*/ 100455 h 1962740"/>
                <a:gd name="connsiteX12" fmla="*/ 82425 w 388942"/>
                <a:gd name="connsiteY12" fmla="*/ 72121 h 1962740"/>
                <a:gd name="connsiteX13" fmla="*/ 0 w 388942"/>
                <a:gd name="connsiteY13" fmla="*/ 0 h 1962740"/>
                <a:gd name="connsiteX14" fmla="*/ 162274 w 388942"/>
                <a:gd name="connsiteY14" fmla="*/ 2575 h 1962740"/>
                <a:gd name="connsiteX15" fmla="*/ 244698 w 388942"/>
                <a:gd name="connsiteY15" fmla="*/ 46363 h 1962740"/>
                <a:gd name="connsiteX16" fmla="*/ 280759 w 388942"/>
                <a:gd name="connsiteY16" fmla="*/ 69545 h 1962740"/>
                <a:gd name="connsiteX17" fmla="*/ 324547 w 388942"/>
                <a:gd name="connsiteY17" fmla="*/ 103031 h 1962740"/>
                <a:gd name="connsiteX18" fmla="*/ 350305 w 388942"/>
                <a:gd name="connsiteY18" fmla="*/ 133940 h 1962740"/>
                <a:gd name="connsiteX19" fmla="*/ 363184 w 388942"/>
                <a:gd name="connsiteY19" fmla="*/ 157122 h 1962740"/>
                <a:gd name="connsiteX20" fmla="*/ 378639 w 388942"/>
                <a:gd name="connsiteY20" fmla="*/ 193183 h 1962740"/>
                <a:gd name="connsiteX21" fmla="*/ 388942 w 388942"/>
                <a:gd name="connsiteY21" fmla="*/ 247274 h 1962740"/>
                <a:gd name="connsiteX22" fmla="*/ 388942 w 388942"/>
                <a:gd name="connsiteY22" fmla="*/ 293638 h 1962740"/>
                <a:gd name="connsiteX23" fmla="*/ 388942 w 388942"/>
                <a:gd name="connsiteY23" fmla="*/ 414699 h 1962740"/>
                <a:gd name="connsiteX24" fmla="*/ 388942 w 388942"/>
                <a:gd name="connsiteY24" fmla="*/ 824247 h 1962740"/>
                <a:gd name="connsiteX25" fmla="*/ 383790 w 388942"/>
                <a:gd name="connsiteY25" fmla="*/ 1205462 h 1962740"/>
                <a:gd name="connsiteX26" fmla="*/ 373487 w 388942"/>
                <a:gd name="connsiteY26" fmla="*/ 1661374 h 1962740"/>
                <a:gd name="connsiteX27" fmla="*/ 365760 w 388942"/>
                <a:gd name="connsiteY27" fmla="*/ 1931831 h 1962740"/>
                <a:gd name="connsiteX28" fmla="*/ 167425 w 388942"/>
                <a:gd name="connsiteY28" fmla="*/ 1962740 h 1962740"/>
                <a:gd name="connsiteX29" fmla="*/ 164849 w 388942"/>
                <a:gd name="connsiteY29" fmla="*/ 1208038 h 196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88942" h="1962740">
                  <a:moveTo>
                    <a:pt x="164849" y="1208038"/>
                  </a:moveTo>
                  <a:cubicBezTo>
                    <a:pt x="164420" y="1041901"/>
                    <a:pt x="164849" y="1046623"/>
                    <a:pt x="164849" y="965915"/>
                  </a:cubicBezTo>
                  <a:cubicBezTo>
                    <a:pt x="165708" y="906672"/>
                    <a:pt x="168283" y="847000"/>
                    <a:pt x="167425" y="788187"/>
                  </a:cubicBezTo>
                  <a:lnTo>
                    <a:pt x="175152" y="631064"/>
                  </a:lnTo>
                  <a:cubicBezTo>
                    <a:pt x="176011" y="599296"/>
                    <a:pt x="176869" y="567529"/>
                    <a:pt x="177728" y="535761"/>
                  </a:cubicBezTo>
                  <a:lnTo>
                    <a:pt x="170001" y="414699"/>
                  </a:lnTo>
                  <a:lnTo>
                    <a:pt x="164849" y="345153"/>
                  </a:lnTo>
                  <a:lnTo>
                    <a:pt x="162274" y="278183"/>
                  </a:lnTo>
                  <a:lnTo>
                    <a:pt x="151971" y="211213"/>
                  </a:lnTo>
                  <a:lnTo>
                    <a:pt x="136516" y="157122"/>
                  </a:lnTo>
                  <a:lnTo>
                    <a:pt x="128789" y="136516"/>
                  </a:lnTo>
                  <a:lnTo>
                    <a:pt x="105607" y="100455"/>
                  </a:lnTo>
                  <a:lnTo>
                    <a:pt x="82425" y="72121"/>
                  </a:lnTo>
                  <a:lnTo>
                    <a:pt x="0" y="0"/>
                  </a:lnTo>
                  <a:lnTo>
                    <a:pt x="162274" y="2575"/>
                  </a:lnTo>
                  <a:lnTo>
                    <a:pt x="244698" y="46363"/>
                  </a:lnTo>
                  <a:lnTo>
                    <a:pt x="280759" y="69545"/>
                  </a:lnTo>
                  <a:lnTo>
                    <a:pt x="324547" y="103031"/>
                  </a:lnTo>
                  <a:lnTo>
                    <a:pt x="350305" y="133940"/>
                  </a:lnTo>
                  <a:lnTo>
                    <a:pt x="363184" y="157122"/>
                  </a:lnTo>
                  <a:lnTo>
                    <a:pt x="378639" y="193183"/>
                  </a:lnTo>
                  <a:lnTo>
                    <a:pt x="388942" y="247274"/>
                  </a:lnTo>
                  <a:lnTo>
                    <a:pt x="388942" y="293638"/>
                  </a:lnTo>
                  <a:lnTo>
                    <a:pt x="388942" y="414699"/>
                  </a:lnTo>
                  <a:lnTo>
                    <a:pt x="388942" y="824247"/>
                  </a:lnTo>
                  <a:cubicBezTo>
                    <a:pt x="387225" y="951319"/>
                    <a:pt x="385507" y="1078390"/>
                    <a:pt x="383790" y="1205462"/>
                  </a:cubicBezTo>
                  <a:lnTo>
                    <a:pt x="373487" y="1661374"/>
                  </a:lnTo>
                  <a:lnTo>
                    <a:pt x="365760" y="1931831"/>
                  </a:lnTo>
                  <a:lnTo>
                    <a:pt x="167425" y="1962740"/>
                  </a:lnTo>
                  <a:cubicBezTo>
                    <a:pt x="166566" y="1714607"/>
                    <a:pt x="165278" y="1374175"/>
                    <a:pt x="164849" y="12080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3">
              <a:extLst>
                <a:ext uri="{FF2B5EF4-FFF2-40B4-BE49-F238E27FC236}">
                  <a16:creationId xmlns:a16="http://schemas.microsoft.com/office/drawing/2014/main" id="{9080CF35-085D-43D2-959F-114FA1142B32}"/>
                </a:ext>
              </a:extLst>
            </p:cNvPr>
            <p:cNvSpPr/>
            <p:nvPr/>
          </p:nvSpPr>
          <p:spPr>
            <a:xfrm>
              <a:off x="4144964" y="3305175"/>
              <a:ext cx="1309687" cy="357188"/>
            </a:xfrm>
            <a:custGeom>
              <a:avLst/>
              <a:gdLst>
                <a:gd name="connsiteX0" fmla="*/ 288132 w 1308894"/>
                <a:gd name="connsiteY0" fmla="*/ 164306 h 357188"/>
                <a:gd name="connsiteX1" fmla="*/ 183357 w 1308894"/>
                <a:gd name="connsiteY1" fmla="*/ 178594 h 357188"/>
                <a:gd name="connsiteX2" fmla="*/ 88107 w 1308894"/>
                <a:gd name="connsiteY2" fmla="*/ 188119 h 357188"/>
                <a:gd name="connsiteX3" fmla="*/ 0 w 1308894"/>
                <a:gd name="connsiteY3" fmla="*/ 192881 h 357188"/>
                <a:gd name="connsiteX4" fmla="*/ 4763 w 1308894"/>
                <a:gd name="connsiteY4" fmla="*/ 357188 h 357188"/>
                <a:gd name="connsiteX5" fmla="*/ 102394 w 1308894"/>
                <a:gd name="connsiteY5" fmla="*/ 345281 h 357188"/>
                <a:gd name="connsiteX6" fmla="*/ 214313 w 1308894"/>
                <a:gd name="connsiteY6" fmla="*/ 333375 h 357188"/>
                <a:gd name="connsiteX7" fmla="*/ 330994 w 1308894"/>
                <a:gd name="connsiteY7" fmla="*/ 314325 h 357188"/>
                <a:gd name="connsiteX8" fmla="*/ 478632 w 1308894"/>
                <a:gd name="connsiteY8" fmla="*/ 285750 h 357188"/>
                <a:gd name="connsiteX9" fmla="*/ 542925 w 1308894"/>
                <a:gd name="connsiteY9" fmla="*/ 273844 h 357188"/>
                <a:gd name="connsiteX10" fmla="*/ 802482 w 1308894"/>
                <a:gd name="connsiteY10" fmla="*/ 223838 h 357188"/>
                <a:gd name="connsiteX11" fmla="*/ 940594 w 1308894"/>
                <a:gd name="connsiteY11" fmla="*/ 204788 h 357188"/>
                <a:gd name="connsiteX12" fmla="*/ 1064419 w 1308894"/>
                <a:gd name="connsiteY12" fmla="*/ 195263 h 357188"/>
                <a:gd name="connsiteX13" fmla="*/ 1164432 w 1308894"/>
                <a:gd name="connsiteY13" fmla="*/ 192881 h 357188"/>
                <a:gd name="connsiteX14" fmla="*/ 1285875 w 1308894"/>
                <a:gd name="connsiteY14" fmla="*/ 192881 h 357188"/>
                <a:gd name="connsiteX15" fmla="*/ 1283494 w 1308894"/>
                <a:gd name="connsiteY15" fmla="*/ 33338 h 357188"/>
                <a:gd name="connsiteX16" fmla="*/ 1178719 w 1308894"/>
                <a:gd name="connsiteY16" fmla="*/ 4763 h 357188"/>
                <a:gd name="connsiteX17" fmla="*/ 1131094 w 1308894"/>
                <a:gd name="connsiteY17" fmla="*/ 0 h 357188"/>
                <a:gd name="connsiteX18" fmla="*/ 1062038 w 1308894"/>
                <a:gd name="connsiteY18" fmla="*/ 2381 h 357188"/>
                <a:gd name="connsiteX19" fmla="*/ 1016794 w 1308894"/>
                <a:gd name="connsiteY19" fmla="*/ 14288 h 357188"/>
                <a:gd name="connsiteX20" fmla="*/ 969169 w 1308894"/>
                <a:gd name="connsiteY20" fmla="*/ 35719 h 357188"/>
                <a:gd name="connsiteX21" fmla="*/ 902494 w 1308894"/>
                <a:gd name="connsiteY21" fmla="*/ 54769 h 357188"/>
                <a:gd name="connsiteX22" fmla="*/ 797719 w 1308894"/>
                <a:gd name="connsiteY22" fmla="*/ 73819 h 357188"/>
                <a:gd name="connsiteX23" fmla="*/ 702469 w 1308894"/>
                <a:gd name="connsiteY23" fmla="*/ 83344 h 357188"/>
                <a:gd name="connsiteX24" fmla="*/ 528638 w 1308894"/>
                <a:gd name="connsiteY24" fmla="*/ 121444 h 357188"/>
                <a:gd name="connsiteX25" fmla="*/ 288132 w 1308894"/>
                <a:gd name="connsiteY25" fmla="*/ 16430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08894" h="357188">
                  <a:moveTo>
                    <a:pt x="288132" y="164306"/>
                  </a:moveTo>
                  <a:lnTo>
                    <a:pt x="183357" y="178594"/>
                  </a:lnTo>
                  <a:lnTo>
                    <a:pt x="88107" y="188119"/>
                  </a:lnTo>
                  <a:lnTo>
                    <a:pt x="0" y="192881"/>
                  </a:lnTo>
                  <a:lnTo>
                    <a:pt x="4763" y="357188"/>
                  </a:lnTo>
                  <a:lnTo>
                    <a:pt x="102394" y="345281"/>
                  </a:lnTo>
                  <a:lnTo>
                    <a:pt x="214313" y="333375"/>
                  </a:lnTo>
                  <a:lnTo>
                    <a:pt x="330994" y="314325"/>
                  </a:lnTo>
                  <a:lnTo>
                    <a:pt x="478632" y="285750"/>
                  </a:lnTo>
                  <a:lnTo>
                    <a:pt x="542925" y="273844"/>
                  </a:lnTo>
                  <a:lnTo>
                    <a:pt x="802482" y="223838"/>
                  </a:lnTo>
                  <a:lnTo>
                    <a:pt x="940594" y="204788"/>
                  </a:lnTo>
                  <a:lnTo>
                    <a:pt x="1064419" y="195263"/>
                  </a:lnTo>
                  <a:lnTo>
                    <a:pt x="1164432" y="192881"/>
                  </a:lnTo>
                  <a:lnTo>
                    <a:pt x="1285875" y="192881"/>
                  </a:lnTo>
                  <a:cubicBezTo>
                    <a:pt x="1285081" y="139700"/>
                    <a:pt x="1308894" y="64691"/>
                    <a:pt x="1283494" y="33338"/>
                  </a:cubicBezTo>
                  <a:lnTo>
                    <a:pt x="1178719" y="4763"/>
                  </a:lnTo>
                  <a:lnTo>
                    <a:pt x="1131094" y="0"/>
                  </a:lnTo>
                  <a:lnTo>
                    <a:pt x="1062038" y="2381"/>
                  </a:lnTo>
                  <a:lnTo>
                    <a:pt x="1016794" y="14288"/>
                  </a:lnTo>
                  <a:lnTo>
                    <a:pt x="969169" y="35719"/>
                  </a:lnTo>
                  <a:lnTo>
                    <a:pt x="902494" y="54769"/>
                  </a:lnTo>
                  <a:lnTo>
                    <a:pt x="797719" y="73819"/>
                  </a:lnTo>
                  <a:lnTo>
                    <a:pt x="702469" y="83344"/>
                  </a:lnTo>
                  <a:lnTo>
                    <a:pt x="528638" y="121444"/>
                  </a:lnTo>
                  <a:lnTo>
                    <a:pt x="288132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48AC9B67-E4E0-49C9-AD06-AFCD2CAFC55A}"/>
                </a:ext>
              </a:extLst>
            </p:cNvPr>
            <p:cNvSpPr/>
            <p:nvPr/>
          </p:nvSpPr>
          <p:spPr>
            <a:xfrm>
              <a:off x="4171951" y="4360864"/>
              <a:ext cx="1228725" cy="371475"/>
            </a:xfrm>
            <a:custGeom>
              <a:avLst/>
              <a:gdLst>
                <a:gd name="connsiteX0" fmla="*/ 771525 w 1228725"/>
                <a:gd name="connsiteY0" fmla="*/ 66675 h 371475"/>
                <a:gd name="connsiteX1" fmla="*/ 669131 w 1228725"/>
                <a:gd name="connsiteY1" fmla="*/ 78581 h 371475"/>
                <a:gd name="connsiteX2" fmla="*/ 464344 w 1228725"/>
                <a:gd name="connsiteY2" fmla="*/ 123825 h 371475"/>
                <a:gd name="connsiteX3" fmla="*/ 319088 w 1228725"/>
                <a:gd name="connsiteY3" fmla="*/ 152400 h 371475"/>
                <a:gd name="connsiteX4" fmla="*/ 192881 w 1228725"/>
                <a:gd name="connsiteY4" fmla="*/ 171450 h 371475"/>
                <a:gd name="connsiteX5" fmla="*/ 0 w 1228725"/>
                <a:gd name="connsiteY5" fmla="*/ 192881 h 371475"/>
                <a:gd name="connsiteX6" fmla="*/ 0 w 1228725"/>
                <a:gd name="connsiteY6" fmla="*/ 326231 h 371475"/>
                <a:gd name="connsiteX7" fmla="*/ 71438 w 1228725"/>
                <a:gd name="connsiteY7" fmla="*/ 359569 h 371475"/>
                <a:gd name="connsiteX8" fmla="*/ 95250 w 1228725"/>
                <a:gd name="connsiteY8" fmla="*/ 366712 h 371475"/>
                <a:gd name="connsiteX9" fmla="*/ 128588 w 1228725"/>
                <a:gd name="connsiteY9" fmla="*/ 371475 h 371475"/>
                <a:gd name="connsiteX10" fmla="*/ 166688 w 1228725"/>
                <a:gd name="connsiteY10" fmla="*/ 371475 h 371475"/>
                <a:gd name="connsiteX11" fmla="*/ 216694 w 1228725"/>
                <a:gd name="connsiteY11" fmla="*/ 364331 h 371475"/>
                <a:gd name="connsiteX12" fmla="*/ 264319 w 1228725"/>
                <a:gd name="connsiteY12" fmla="*/ 350044 h 371475"/>
                <a:gd name="connsiteX13" fmla="*/ 316706 w 1228725"/>
                <a:gd name="connsiteY13" fmla="*/ 328612 h 371475"/>
                <a:gd name="connsiteX14" fmla="*/ 340519 w 1228725"/>
                <a:gd name="connsiteY14" fmla="*/ 316706 h 371475"/>
                <a:gd name="connsiteX15" fmla="*/ 545306 w 1228725"/>
                <a:gd name="connsiteY15" fmla="*/ 273844 h 371475"/>
                <a:gd name="connsiteX16" fmla="*/ 702469 w 1228725"/>
                <a:gd name="connsiteY16" fmla="*/ 250031 h 371475"/>
                <a:gd name="connsiteX17" fmla="*/ 928688 w 1228725"/>
                <a:gd name="connsiteY17" fmla="*/ 214312 h 371475"/>
                <a:gd name="connsiteX18" fmla="*/ 1157288 w 1228725"/>
                <a:gd name="connsiteY18" fmla="*/ 185737 h 371475"/>
                <a:gd name="connsiteX19" fmla="*/ 1228725 w 1228725"/>
                <a:gd name="connsiteY19" fmla="*/ 180975 h 371475"/>
                <a:gd name="connsiteX20" fmla="*/ 1209675 w 1228725"/>
                <a:gd name="connsiteY20" fmla="*/ 0 h 371475"/>
                <a:gd name="connsiteX21" fmla="*/ 995363 w 1228725"/>
                <a:gd name="connsiteY21" fmla="*/ 38100 h 371475"/>
                <a:gd name="connsiteX22" fmla="*/ 771525 w 1228725"/>
                <a:gd name="connsiteY22" fmla="*/ 6667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8725" h="371475">
                  <a:moveTo>
                    <a:pt x="771525" y="66675"/>
                  </a:moveTo>
                  <a:lnTo>
                    <a:pt x="669131" y="78581"/>
                  </a:lnTo>
                  <a:lnTo>
                    <a:pt x="464344" y="123825"/>
                  </a:lnTo>
                  <a:lnTo>
                    <a:pt x="319088" y="152400"/>
                  </a:lnTo>
                  <a:lnTo>
                    <a:pt x="192881" y="171450"/>
                  </a:lnTo>
                  <a:lnTo>
                    <a:pt x="0" y="192881"/>
                  </a:lnTo>
                  <a:lnTo>
                    <a:pt x="0" y="326231"/>
                  </a:lnTo>
                  <a:lnTo>
                    <a:pt x="71438" y="359569"/>
                  </a:lnTo>
                  <a:lnTo>
                    <a:pt x="95250" y="366712"/>
                  </a:lnTo>
                  <a:lnTo>
                    <a:pt x="128588" y="371475"/>
                  </a:lnTo>
                  <a:lnTo>
                    <a:pt x="166688" y="371475"/>
                  </a:lnTo>
                  <a:lnTo>
                    <a:pt x="216694" y="364331"/>
                  </a:lnTo>
                  <a:lnTo>
                    <a:pt x="264319" y="350044"/>
                  </a:lnTo>
                  <a:lnTo>
                    <a:pt x="316706" y="328612"/>
                  </a:lnTo>
                  <a:lnTo>
                    <a:pt x="340519" y="316706"/>
                  </a:lnTo>
                  <a:lnTo>
                    <a:pt x="545306" y="273844"/>
                  </a:lnTo>
                  <a:lnTo>
                    <a:pt x="702469" y="250031"/>
                  </a:lnTo>
                  <a:lnTo>
                    <a:pt x="928688" y="214312"/>
                  </a:lnTo>
                  <a:lnTo>
                    <a:pt x="1157288" y="185737"/>
                  </a:lnTo>
                  <a:lnTo>
                    <a:pt x="1228725" y="180975"/>
                  </a:lnTo>
                  <a:lnTo>
                    <a:pt x="1209675" y="0"/>
                  </a:lnTo>
                  <a:lnTo>
                    <a:pt x="995363" y="38100"/>
                  </a:lnTo>
                  <a:lnTo>
                    <a:pt x="7715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F412AC0B-72E6-4BB0-9799-399294FFB376}"/>
                </a:ext>
              </a:extLst>
            </p:cNvPr>
            <p:cNvSpPr/>
            <p:nvPr/>
          </p:nvSpPr>
          <p:spPr>
            <a:xfrm>
              <a:off x="5538788" y="1535113"/>
              <a:ext cx="1223962" cy="1784350"/>
            </a:xfrm>
            <a:custGeom>
              <a:avLst/>
              <a:gdLst>
                <a:gd name="connsiteX0" fmla="*/ 728662 w 1223962"/>
                <a:gd name="connsiteY0" fmla="*/ 576263 h 1783557"/>
                <a:gd name="connsiteX1" fmla="*/ 673893 w 1223962"/>
                <a:gd name="connsiteY1" fmla="*/ 688182 h 1783557"/>
                <a:gd name="connsiteX2" fmla="*/ 621506 w 1223962"/>
                <a:gd name="connsiteY2" fmla="*/ 788194 h 1783557"/>
                <a:gd name="connsiteX3" fmla="*/ 552450 w 1223962"/>
                <a:gd name="connsiteY3" fmla="*/ 904875 h 1783557"/>
                <a:gd name="connsiteX4" fmla="*/ 497681 w 1223962"/>
                <a:gd name="connsiteY4" fmla="*/ 1000125 h 1783557"/>
                <a:gd name="connsiteX5" fmla="*/ 419100 w 1223962"/>
                <a:gd name="connsiteY5" fmla="*/ 1119188 h 1783557"/>
                <a:gd name="connsiteX6" fmla="*/ 354806 w 1223962"/>
                <a:gd name="connsiteY6" fmla="*/ 1214438 h 1783557"/>
                <a:gd name="connsiteX7" fmla="*/ 269081 w 1223962"/>
                <a:gd name="connsiteY7" fmla="*/ 1326357 h 1783557"/>
                <a:gd name="connsiteX8" fmla="*/ 188118 w 1223962"/>
                <a:gd name="connsiteY8" fmla="*/ 1438275 h 1783557"/>
                <a:gd name="connsiteX9" fmla="*/ 119062 w 1223962"/>
                <a:gd name="connsiteY9" fmla="*/ 1526382 h 1783557"/>
                <a:gd name="connsiteX10" fmla="*/ 64293 w 1223962"/>
                <a:gd name="connsiteY10" fmla="*/ 1595438 h 1783557"/>
                <a:gd name="connsiteX11" fmla="*/ 4762 w 1223962"/>
                <a:gd name="connsiteY11" fmla="*/ 1659732 h 1783557"/>
                <a:gd name="connsiteX12" fmla="*/ 0 w 1223962"/>
                <a:gd name="connsiteY12" fmla="*/ 1783557 h 1783557"/>
                <a:gd name="connsiteX13" fmla="*/ 116681 w 1223962"/>
                <a:gd name="connsiteY13" fmla="*/ 1690688 h 1783557"/>
                <a:gd name="connsiteX14" fmla="*/ 192881 w 1223962"/>
                <a:gd name="connsiteY14" fmla="*/ 1624013 h 1783557"/>
                <a:gd name="connsiteX15" fmla="*/ 311943 w 1223962"/>
                <a:gd name="connsiteY15" fmla="*/ 1512094 h 1783557"/>
                <a:gd name="connsiteX16" fmla="*/ 402431 w 1223962"/>
                <a:gd name="connsiteY16" fmla="*/ 1419225 h 1783557"/>
                <a:gd name="connsiteX17" fmla="*/ 497681 w 1223962"/>
                <a:gd name="connsiteY17" fmla="*/ 1316832 h 1783557"/>
                <a:gd name="connsiteX18" fmla="*/ 595312 w 1223962"/>
                <a:gd name="connsiteY18" fmla="*/ 1202532 h 1783557"/>
                <a:gd name="connsiteX19" fmla="*/ 688181 w 1223962"/>
                <a:gd name="connsiteY19" fmla="*/ 1073944 h 1783557"/>
                <a:gd name="connsiteX20" fmla="*/ 764381 w 1223962"/>
                <a:gd name="connsiteY20" fmla="*/ 981075 h 1783557"/>
                <a:gd name="connsiteX21" fmla="*/ 831056 w 1223962"/>
                <a:gd name="connsiteY21" fmla="*/ 876300 h 1783557"/>
                <a:gd name="connsiteX22" fmla="*/ 900112 w 1223962"/>
                <a:gd name="connsiteY22" fmla="*/ 754857 h 1783557"/>
                <a:gd name="connsiteX23" fmla="*/ 1016793 w 1223962"/>
                <a:gd name="connsiteY23" fmla="*/ 566738 h 1783557"/>
                <a:gd name="connsiteX24" fmla="*/ 1042987 w 1223962"/>
                <a:gd name="connsiteY24" fmla="*/ 495300 h 1783557"/>
                <a:gd name="connsiteX25" fmla="*/ 1064418 w 1223962"/>
                <a:gd name="connsiteY25" fmla="*/ 438150 h 1783557"/>
                <a:gd name="connsiteX26" fmla="*/ 1088231 w 1223962"/>
                <a:gd name="connsiteY26" fmla="*/ 378619 h 1783557"/>
                <a:gd name="connsiteX27" fmla="*/ 1107281 w 1223962"/>
                <a:gd name="connsiteY27" fmla="*/ 342900 h 1783557"/>
                <a:gd name="connsiteX28" fmla="*/ 1133475 w 1223962"/>
                <a:gd name="connsiteY28" fmla="*/ 302419 h 1783557"/>
                <a:gd name="connsiteX29" fmla="*/ 1157287 w 1223962"/>
                <a:gd name="connsiteY29" fmla="*/ 276225 h 1783557"/>
                <a:gd name="connsiteX30" fmla="*/ 1193006 w 1223962"/>
                <a:gd name="connsiteY30" fmla="*/ 250032 h 1783557"/>
                <a:gd name="connsiteX31" fmla="*/ 1212056 w 1223962"/>
                <a:gd name="connsiteY31" fmla="*/ 235744 h 1783557"/>
                <a:gd name="connsiteX32" fmla="*/ 1221581 w 1223962"/>
                <a:gd name="connsiteY32" fmla="*/ 216694 h 1783557"/>
                <a:gd name="connsiteX33" fmla="*/ 1223962 w 1223962"/>
                <a:gd name="connsiteY33" fmla="*/ 192882 h 1783557"/>
                <a:gd name="connsiteX34" fmla="*/ 1214437 w 1223962"/>
                <a:gd name="connsiteY34" fmla="*/ 164307 h 1783557"/>
                <a:gd name="connsiteX35" fmla="*/ 1185862 w 1223962"/>
                <a:gd name="connsiteY35" fmla="*/ 123825 h 1783557"/>
                <a:gd name="connsiteX36" fmla="*/ 1140618 w 1223962"/>
                <a:gd name="connsiteY36" fmla="*/ 88107 h 1783557"/>
                <a:gd name="connsiteX37" fmla="*/ 1064418 w 1223962"/>
                <a:gd name="connsiteY37" fmla="*/ 52388 h 1783557"/>
                <a:gd name="connsiteX38" fmla="*/ 990600 w 1223962"/>
                <a:gd name="connsiteY38" fmla="*/ 28575 h 1783557"/>
                <a:gd name="connsiteX39" fmla="*/ 912018 w 1223962"/>
                <a:gd name="connsiteY39" fmla="*/ 9525 h 1783557"/>
                <a:gd name="connsiteX40" fmla="*/ 828675 w 1223962"/>
                <a:gd name="connsiteY40" fmla="*/ 0 h 1783557"/>
                <a:gd name="connsiteX41" fmla="*/ 754856 w 1223962"/>
                <a:gd name="connsiteY41" fmla="*/ 0 h 1783557"/>
                <a:gd name="connsiteX42" fmla="*/ 719137 w 1223962"/>
                <a:gd name="connsiteY42" fmla="*/ 4763 h 1783557"/>
                <a:gd name="connsiteX43" fmla="*/ 702468 w 1223962"/>
                <a:gd name="connsiteY43" fmla="*/ 16669 h 1783557"/>
                <a:gd name="connsiteX44" fmla="*/ 704850 w 1223962"/>
                <a:gd name="connsiteY44" fmla="*/ 30957 h 1783557"/>
                <a:gd name="connsiteX45" fmla="*/ 719137 w 1223962"/>
                <a:gd name="connsiteY45" fmla="*/ 57150 h 1783557"/>
                <a:gd name="connsiteX46" fmla="*/ 745331 w 1223962"/>
                <a:gd name="connsiteY46" fmla="*/ 73819 h 1783557"/>
                <a:gd name="connsiteX47" fmla="*/ 778668 w 1223962"/>
                <a:gd name="connsiteY47" fmla="*/ 97632 h 1783557"/>
                <a:gd name="connsiteX48" fmla="*/ 800100 w 1223962"/>
                <a:gd name="connsiteY48" fmla="*/ 116682 h 1783557"/>
                <a:gd name="connsiteX49" fmla="*/ 821531 w 1223962"/>
                <a:gd name="connsiteY49" fmla="*/ 147638 h 1783557"/>
                <a:gd name="connsiteX50" fmla="*/ 835818 w 1223962"/>
                <a:gd name="connsiteY50" fmla="*/ 176213 h 1783557"/>
                <a:gd name="connsiteX51" fmla="*/ 847725 w 1223962"/>
                <a:gd name="connsiteY51" fmla="*/ 221457 h 1783557"/>
                <a:gd name="connsiteX52" fmla="*/ 847725 w 1223962"/>
                <a:gd name="connsiteY52" fmla="*/ 264319 h 1783557"/>
                <a:gd name="connsiteX53" fmla="*/ 838200 w 1223962"/>
                <a:gd name="connsiteY53" fmla="*/ 309563 h 1783557"/>
                <a:gd name="connsiteX54" fmla="*/ 804862 w 1223962"/>
                <a:gd name="connsiteY54" fmla="*/ 400050 h 1783557"/>
                <a:gd name="connsiteX55" fmla="*/ 728662 w 1223962"/>
                <a:gd name="connsiteY55" fmla="*/ 576263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783557">
                  <a:moveTo>
                    <a:pt x="728662" y="576263"/>
                  </a:moveTo>
                  <a:lnTo>
                    <a:pt x="673893" y="688182"/>
                  </a:lnTo>
                  <a:lnTo>
                    <a:pt x="621506" y="788194"/>
                  </a:lnTo>
                  <a:lnTo>
                    <a:pt x="552450" y="904875"/>
                  </a:lnTo>
                  <a:lnTo>
                    <a:pt x="497681" y="1000125"/>
                  </a:lnTo>
                  <a:lnTo>
                    <a:pt x="419100" y="1119188"/>
                  </a:lnTo>
                  <a:lnTo>
                    <a:pt x="354806" y="1214438"/>
                  </a:lnTo>
                  <a:lnTo>
                    <a:pt x="269081" y="1326357"/>
                  </a:lnTo>
                  <a:lnTo>
                    <a:pt x="188118" y="1438275"/>
                  </a:lnTo>
                  <a:lnTo>
                    <a:pt x="119062" y="1526382"/>
                  </a:lnTo>
                  <a:lnTo>
                    <a:pt x="64293" y="1595438"/>
                  </a:lnTo>
                  <a:lnTo>
                    <a:pt x="4762" y="1659732"/>
                  </a:lnTo>
                  <a:lnTo>
                    <a:pt x="0" y="1783557"/>
                  </a:lnTo>
                  <a:lnTo>
                    <a:pt x="116681" y="1690688"/>
                  </a:lnTo>
                  <a:lnTo>
                    <a:pt x="192881" y="1624013"/>
                  </a:lnTo>
                  <a:lnTo>
                    <a:pt x="311943" y="1512094"/>
                  </a:lnTo>
                  <a:lnTo>
                    <a:pt x="402431" y="1419225"/>
                  </a:lnTo>
                  <a:lnTo>
                    <a:pt x="497681" y="1316832"/>
                  </a:lnTo>
                  <a:lnTo>
                    <a:pt x="595312" y="1202532"/>
                  </a:lnTo>
                  <a:lnTo>
                    <a:pt x="688181" y="1073944"/>
                  </a:lnTo>
                  <a:lnTo>
                    <a:pt x="764381" y="981075"/>
                  </a:lnTo>
                  <a:lnTo>
                    <a:pt x="831056" y="876300"/>
                  </a:lnTo>
                  <a:lnTo>
                    <a:pt x="900112" y="754857"/>
                  </a:lnTo>
                  <a:lnTo>
                    <a:pt x="1016793" y="566738"/>
                  </a:lnTo>
                  <a:lnTo>
                    <a:pt x="1042987" y="495300"/>
                  </a:lnTo>
                  <a:lnTo>
                    <a:pt x="1064418" y="438150"/>
                  </a:lnTo>
                  <a:lnTo>
                    <a:pt x="1088231" y="378619"/>
                  </a:lnTo>
                  <a:lnTo>
                    <a:pt x="1107281" y="342900"/>
                  </a:lnTo>
                  <a:lnTo>
                    <a:pt x="1133475" y="302419"/>
                  </a:lnTo>
                  <a:lnTo>
                    <a:pt x="1157287" y="276225"/>
                  </a:lnTo>
                  <a:lnTo>
                    <a:pt x="1193006" y="250032"/>
                  </a:lnTo>
                  <a:lnTo>
                    <a:pt x="1212056" y="235744"/>
                  </a:lnTo>
                  <a:lnTo>
                    <a:pt x="1221581" y="216694"/>
                  </a:lnTo>
                  <a:lnTo>
                    <a:pt x="1223962" y="192882"/>
                  </a:lnTo>
                  <a:lnTo>
                    <a:pt x="1214437" y="164307"/>
                  </a:lnTo>
                  <a:lnTo>
                    <a:pt x="1185862" y="123825"/>
                  </a:lnTo>
                  <a:lnTo>
                    <a:pt x="1140618" y="88107"/>
                  </a:lnTo>
                  <a:lnTo>
                    <a:pt x="1064418" y="52388"/>
                  </a:lnTo>
                  <a:lnTo>
                    <a:pt x="990600" y="28575"/>
                  </a:lnTo>
                  <a:lnTo>
                    <a:pt x="912018" y="9525"/>
                  </a:lnTo>
                  <a:lnTo>
                    <a:pt x="828675" y="0"/>
                  </a:lnTo>
                  <a:lnTo>
                    <a:pt x="754856" y="0"/>
                  </a:lnTo>
                  <a:lnTo>
                    <a:pt x="719137" y="4763"/>
                  </a:lnTo>
                  <a:lnTo>
                    <a:pt x="702468" y="16669"/>
                  </a:lnTo>
                  <a:lnTo>
                    <a:pt x="704850" y="30957"/>
                  </a:lnTo>
                  <a:lnTo>
                    <a:pt x="719137" y="57150"/>
                  </a:lnTo>
                  <a:lnTo>
                    <a:pt x="745331" y="73819"/>
                  </a:lnTo>
                  <a:lnTo>
                    <a:pt x="778668" y="97632"/>
                  </a:lnTo>
                  <a:lnTo>
                    <a:pt x="800100" y="116682"/>
                  </a:lnTo>
                  <a:lnTo>
                    <a:pt x="821531" y="147638"/>
                  </a:lnTo>
                  <a:lnTo>
                    <a:pt x="835818" y="176213"/>
                  </a:lnTo>
                  <a:lnTo>
                    <a:pt x="847725" y="221457"/>
                  </a:lnTo>
                  <a:lnTo>
                    <a:pt x="847725" y="264319"/>
                  </a:lnTo>
                  <a:lnTo>
                    <a:pt x="838200" y="309563"/>
                  </a:lnTo>
                  <a:lnTo>
                    <a:pt x="804862" y="400050"/>
                  </a:lnTo>
                  <a:lnTo>
                    <a:pt x="728662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1CF362D4-A142-476B-B590-365AA4F044CC}"/>
                </a:ext>
              </a:extLst>
            </p:cNvPr>
            <p:cNvSpPr/>
            <p:nvPr/>
          </p:nvSpPr>
          <p:spPr>
            <a:xfrm>
              <a:off x="6348414" y="1905000"/>
              <a:ext cx="1298575" cy="420688"/>
            </a:xfrm>
            <a:custGeom>
              <a:avLst/>
              <a:gdLst>
                <a:gd name="connsiteX0" fmla="*/ 395287 w 1297781"/>
                <a:gd name="connsiteY0" fmla="*/ 176213 h 421481"/>
                <a:gd name="connsiteX1" fmla="*/ 245268 w 1297781"/>
                <a:gd name="connsiteY1" fmla="*/ 202406 h 421481"/>
                <a:gd name="connsiteX2" fmla="*/ 128587 w 1297781"/>
                <a:gd name="connsiteY2" fmla="*/ 216694 h 421481"/>
                <a:gd name="connsiteX3" fmla="*/ 0 w 1297781"/>
                <a:gd name="connsiteY3" fmla="*/ 421481 h 421481"/>
                <a:gd name="connsiteX4" fmla="*/ 169068 w 1297781"/>
                <a:gd name="connsiteY4" fmla="*/ 385763 h 421481"/>
                <a:gd name="connsiteX5" fmla="*/ 292893 w 1297781"/>
                <a:gd name="connsiteY5" fmla="*/ 354806 h 421481"/>
                <a:gd name="connsiteX6" fmla="*/ 471487 w 1297781"/>
                <a:gd name="connsiteY6" fmla="*/ 314325 h 421481"/>
                <a:gd name="connsiteX7" fmla="*/ 676275 w 1297781"/>
                <a:gd name="connsiteY7" fmla="*/ 273844 h 421481"/>
                <a:gd name="connsiteX8" fmla="*/ 800100 w 1297781"/>
                <a:gd name="connsiteY8" fmla="*/ 250031 h 421481"/>
                <a:gd name="connsiteX9" fmla="*/ 845343 w 1297781"/>
                <a:gd name="connsiteY9" fmla="*/ 242888 h 421481"/>
                <a:gd name="connsiteX10" fmla="*/ 1266825 w 1297781"/>
                <a:gd name="connsiteY10" fmla="*/ 245269 h 421481"/>
                <a:gd name="connsiteX11" fmla="*/ 1285875 w 1297781"/>
                <a:gd name="connsiteY11" fmla="*/ 223838 h 421481"/>
                <a:gd name="connsiteX12" fmla="*/ 1295400 w 1297781"/>
                <a:gd name="connsiteY12" fmla="*/ 207169 h 421481"/>
                <a:gd name="connsiteX13" fmla="*/ 1297781 w 1297781"/>
                <a:gd name="connsiteY13" fmla="*/ 192881 h 421481"/>
                <a:gd name="connsiteX14" fmla="*/ 1295400 w 1297781"/>
                <a:gd name="connsiteY14" fmla="*/ 161925 h 421481"/>
                <a:gd name="connsiteX15" fmla="*/ 1281112 w 1297781"/>
                <a:gd name="connsiteY15" fmla="*/ 130969 h 421481"/>
                <a:gd name="connsiteX16" fmla="*/ 1262062 w 1297781"/>
                <a:gd name="connsiteY16" fmla="*/ 114300 h 421481"/>
                <a:gd name="connsiteX17" fmla="*/ 1226343 w 1297781"/>
                <a:gd name="connsiteY17" fmla="*/ 85725 h 421481"/>
                <a:gd name="connsiteX18" fmla="*/ 1171575 w 1297781"/>
                <a:gd name="connsiteY18" fmla="*/ 50006 h 421481"/>
                <a:gd name="connsiteX19" fmla="*/ 1121568 w 1297781"/>
                <a:gd name="connsiteY19" fmla="*/ 28575 h 421481"/>
                <a:gd name="connsiteX20" fmla="*/ 1062037 w 1297781"/>
                <a:gd name="connsiteY20" fmla="*/ 7144 h 421481"/>
                <a:gd name="connsiteX21" fmla="*/ 1040606 w 1297781"/>
                <a:gd name="connsiteY21" fmla="*/ 2381 h 421481"/>
                <a:gd name="connsiteX22" fmla="*/ 1009650 w 1297781"/>
                <a:gd name="connsiteY22" fmla="*/ 0 h 421481"/>
                <a:gd name="connsiteX23" fmla="*/ 988218 w 1297781"/>
                <a:gd name="connsiteY23" fmla="*/ 0 h 421481"/>
                <a:gd name="connsiteX24" fmla="*/ 962025 w 1297781"/>
                <a:gd name="connsiteY24" fmla="*/ 9525 h 421481"/>
                <a:gd name="connsiteX25" fmla="*/ 945356 w 1297781"/>
                <a:gd name="connsiteY25" fmla="*/ 26194 h 421481"/>
                <a:gd name="connsiteX26" fmla="*/ 869156 w 1297781"/>
                <a:gd name="connsiteY26" fmla="*/ 59531 h 421481"/>
                <a:gd name="connsiteX27" fmla="*/ 652462 w 1297781"/>
                <a:gd name="connsiteY27" fmla="*/ 123825 h 421481"/>
                <a:gd name="connsiteX28" fmla="*/ 395287 w 1297781"/>
                <a:gd name="connsiteY28" fmla="*/ 176213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7781" h="421481">
                  <a:moveTo>
                    <a:pt x="395287" y="176213"/>
                  </a:moveTo>
                  <a:lnTo>
                    <a:pt x="245268" y="202406"/>
                  </a:lnTo>
                  <a:lnTo>
                    <a:pt x="128587" y="216694"/>
                  </a:lnTo>
                  <a:lnTo>
                    <a:pt x="0" y="421481"/>
                  </a:lnTo>
                  <a:lnTo>
                    <a:pt x="169068" y="385763"/>
                  </a:lnTo>
                  <a:lnTo>
                    <a:pt x="292893" y="354806"/>
                  </a:lnTo>
                  <a:lnTo>
                    <a:pt x="471487" y="314325"/>
                  </a:lnTo>
                  <a:lnTo>
                    <a:pt x="676275" y="273844"/>
                  </a:lnTo>
                  <a:lnTo>
                    <a:pt x="800100" y="250031"/>
                  </a:lnTo>
                  <a:lnTo>
                    <a:pt x="845343" y="242888"/>
                  </a:lnTo>
                  <a:lnTo>
                    <a:pt x="1266825" y="245269"/>
                  </a:lnTo>
                  <a:lnTo>
                    <a:pt x="1285875" y="223838"/>
                  </a:lnTo>
                  <a:lnTo>
                    <a:pt x="1295400" y="207169"/>
                  </a:lnTo>
                  <a:lnTo>
                    <a:pt x="1297781" y="192881"/>
                  </a:lnTo>
                  <a:lnTo>
                    <a:pt x="1295400" y="161925"/>
                  </a:lnTo>
                  <a:lnTo>
                    <a:pt x="1281112" y="130969"/>
                  </a:lnTo>
                  <a:lnTo>
                    <a:pt x="1262062" y="114300"/>
                  </a:lnTo>
                  <a:lnTo>
                    <a:pt x="1226343" y="85725"/>
                  </a:lnTo>
                  <a:lnTo>
                    <a:pt x="1171575" y="50006"/>
                  </a:lnTo>
                  <a:lnTo>
                    <a:pt x="1121568" y="28575"/>
                  </a:lnTo>
                  <a:lnTo>
                    <a:pt x="1062037" y="7144"/>
                  </a:lnTo>
                  <a:lnTo>
                    <a:pt x="1040606" y="2381"/>
                  </a:lnTo>
                  <a:lnTo>
                    <a:pt x="1009650" y="0"/>
                  </a:lnTo>
                  <a:lnTo>
                    <a:pt x="988218" y="0"/>
                  </a:lnTo>
                  <a:lnTo>
                    <a:pt x="962025" y="9525"/>
                  </a:lnTo>
                  <a:lnTo>
                    <a:pt x="945356" y="26194"/>
                  </a:lnTo>
                  <a:lnTo>
                    <a:pt x="869156" y="59531"/>
                  </a:lnTo>
                  <a:lnTo>
                    <a:pt x="652462" y="123825"/>
                  </a:lnTo>
                  <a:lnTo>
                    <a:pt x="395287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237AF055-8B89-4DA0-9A6D-8EE0AE78BA1B}"/>
                </a:ext>
              </a:extLst>
            </p:cNvPr>
            <p:cNvSpPr/>
            <p:nvPr/>
          </p:nvSpPr>
          <p:spPr>
            <a:xfrm>
              <a:off x="5486401" y="2105026"/>
              <a:ext cx="2155825" cy="2327275"/>
            </a:xfrm>
            <a:custGeom>
              <a:avLst/>
              <a:gdLst>
                <a:gd name="connsiteX0" fmla="*/ 1933575 w 2155825"/>
                <a:gd name="connsiteY0" fmla="*/ 349250 h 2327275"/>
                <a:gd name="connsiteX1" fmla="*/ 2057400 w 2155825"/>
                <a:gd name="connsiteY1" fmla="*/ 152400 h 2327275"/>
                <a:gd name="connsiteX2" fmla="*/ 2130425 w 2155825"/>
                <a:gd name="connsiteY2" fmla="*/ 41275 h 2327275"/>
                <a:gd name="connsiteX3" fmla="*/ 2155825 w 2155825"/>
                <a:gd name="connsiteY3" fmla="*/ 0 h 2327275"/>
                <a:gd name="connsiteX4" fmla="*/ 1698625 w 2155825"/>
                <a:gd name="connsiteY4" fmla="*/ 41275 h 2327275"/>
                <a:gd name="connsiteX5" fmla="*/ 1714500 w 2155825"/>
                <a:gd name="connsiteY5" fmla="*/ 50800 h 2327275"/>
                <a:gd name="connsiteX6" fmla="*/ 1720850 w 2155825"/>
                <a:gd name="connsiteY6" fmla="*/ 69850 h 2327275"/>
                <a:gd name="connsiteX7" fmla="*/ 1720850 w 2155825"/>
                <a:gd name="connsiteY7" fmla="*/ 82550 h 2327275"/>
                <a:gd name="connsiteX8" fmla="*/ 1714500 w 2155825"/>
                <a:gd name="connsiteY8" fmla="*/ 123825 h 2327275"/>
                <a:gd name="connsiteX9" fmla="*/ 1695450 w 2155825"/>
                <a:gd name="connsiteY9" fmla="*/ 193675 h 2327275"/>
                <a:gd name="connsiteX10" fmla="*/ 1670050 w 2155825"/>
                <a:gd name="connsiteY10" fmla="*/ 263525 h 2327275"/>
                <a:gd name="connsiteX11" fmla="*/ 1622425 w 2155825"/>
                <a:gd name="connsiteY11" fmla="*/ 368300 h 2327275"/>
                <a:gd name="connsiteX12" fmla="*/ 1533525 w 2155825"/>
                <a:gd name="connsiteY12" fmla="*/ 533400 h 2327275"/>
                <a:gd name="connsiteX13" fmla="*/ 1435100 w 2155825"/>
                <a:gd name="connsiteY13" fmla="*/ 688975 h 2327275"/>
                <a:gd name="connsiteX14" fmla="*/ 1327150 w 2155825"/>
                <a:gd name="connsiteY14" fmla="*/ 847725 h 2327275"/>
                <a:gd name="connsiteX15" fmla="*/ 1203325 w 2155825"/>
                <a:gd name="connsiteY15" fmla="*/ 1022350 h 2327275"/>
                <a:gd name="connsiteX16" fmla="*/ 1066800 w 2155825"/>
                <a:gd name="connsiteY16" fmla="*/ 1206500 h 2327275"/>
                <a:gd name="connsiteX17" fmla="*/ 901700 w 2155825"/>
                <a:gd name="connsiteY17" fmla="*/ 1406525 h 2327275"/>
                <a:gd name="connsiteX18" fmla="*/ 796925 w 2155825"/>
                <a:gd name="connsiteY18" fmla="*/ 1536700 h 2327275"/>
                <a:gd name="connsiteX19" fmla="*/ 644525 w 2155825"/>
                <a:gd name="connsiteY19" fmla="*/ 1698625 h 2327275"/>
                <a:gd name="connsiteX20" fmla="*/ 527050 w 2155825"/>
                <a:gd name="connsiteY20" fmla="*/ 1819275 h 2327275"/>
                <a:gd name="connsiteX21" fmla="*/ 425450 w 2155825"/>
                <a:gd name="connsiteY21" fmla="*/ 1911350 h 2327275"/>
                <a:gd name="connsiteX22" fmla="*/ 304800 w 2155825"/>
                <a:gd name="connsiteY22" fmla="*/ 2012950 h 2327275"/>
                <a:gd name="connsiteX23" fmla="*/ 180975 w 2155825"/>
                <a:gd name="connsiteY23" fmla="*/ 2101850 h 2327275"/>
                <a:gd name="connsiteX24" fmla="*/ 12700 w 2155825"/>
                <a:gd name="connsiteY24" fmla="*/ 2203450 h 2327275"/>
                <a:gd name="connsiteX25" fmla="*/ 0 w 2155825"/>
                <a:gd name="connsiteY25" fmla="*/ 2327275 h 2327275"/>
                <a:gd name="connsiteX26" fmla="*/ 139700 w 2155825"/>
                <a:gd name="connsiteY26" fmla="*/ 2257425 h 2327275"/>
                <a:gd name="connsiteX27" fmla="*/ 282575 w 2155825"/>
                <a:gd name="connsiteY27" fmla="*/ 2171700 h 2327275"/>
                <a:gd name="connsiteX28" fmla="*/ 415925 w 2155825"/>
                <a:gd name="connsiteY28" fmla="*/ 2085975 h 2327275"/>
                <a:gd name="connsiteX29" fmla="*/ 546100 w 2155825"/>
                <a:gd name="connsiteY29" fmla="*/ 1997075 h 2327275"/>
                <a:gd name="connsiteX30" fmla="*/ 679450 w 2155825"/>
                <a:gd name="connsiteY30" fmla="*/ 1895475 h 2327275"/>
                <a:gd name="connsiteX31" fmla="*/ 800100 w 2155825"/>
                <a:gd name="connsiteY31" fmla="*/ 1793875 h 2327275"/>
                <a:gd name="connsiteX32" fmla="*/ 1076325 w 2155825"/>
                <a:gd name="connsiteY32" fmla="*/ 1539875 h 2327275"/>
                <a:gd name="connsiteX33" fmla="*/ 1216025 w 2155825"/>
                <a:gd name="connsiteY33" fmla="*/ 1390650 h 2327275"/>
                <a:gd name="connsiteX34" fmla="*/ 1339850 w 2155825"/>
                <a:gd name="connsiteY34" fmla="*/ 1250950 h 2327275"/>
                <a:gd name="connsiteX35" fmla="*/ 1419225 w 2155825"/>
                <a:gd name="connsiteY35" fmla="*/ 1146175 h 2327275"/>
                <a:gd name="connsiteX36" fmla="*/ 1616075 w 2155825"/>
                <a:gd name="connsiteY36" fmla="*/ 841375 h 2327275"/>
                <a:gd name="connsiteX37" fmla="*/ 1755775 w 2155825"/>
                <a:gd name="connsiteY37" fmla="*/ 638175 h 2327275"/>
                <a:gd name="connsiteX38" fmla="*/ 1933575 w 2155825"/>
                <a:gd name="connsiteY38" fmla="*/ 349250 h 232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5825" h="2327275">
                  <a:moveTo>
                    <a:pt x="1933575" y="349250"/>
                  </a:moveTo>
                  <a:lnTo>
                    <a:pt x="2057400" y="152400"/>
                  </a:lnTo>
                  <a:lnTo>
                    <a:pt x="2130425" y="41275"/>
                  </a:lnTo>
                  <a:lnTo>
                    <a:pt x="2155825" y="0"/>
                  </a:lnTo>
                  <a:lnTo>
                    <a:pt x="1698625" y="41275"/>
                  </a:lnTo>
                  <a:lnTo>
                    <a:pt x="1714500" y="50800"/>
                  </a:lnTo>
                  <a:lnTo>
                    <a:pt x="1720850" y="69850"/>
                  </a:lnTo>
                  <a:lnTo>
                    <a:pt x="1720850" y="82550"/>
                  </a:lnTo>
                  <a:lnTo>
                    <a:pt x="1714500" y="123825"/>
                  </a:lnTo>
                  <a:lnTo>
                    <a:pt x="1695450" y="193675"/>
                  </a:lnTo>
                  <a:lnTo>
                    <a:pt x="1670050" y="263525"/>
                  </a:lnTo>
                  <a:lnTo>
                    <a:pt x="1622425" y="368300"/>
                  </a:lnTo>
                  <a:lnTo>
                    <a:pt x="1533525" y="533400"/>
                  </a:lnTo>
                  <a:lnTo>
                    <a:pt x="1435100" y="688975"/>
                  </a:lnTo>
                  <a:lnTo>
                    <a:pt x="1327150" y="847725"/>
                  </a:lnTo>
                  <a:lnTo>
                    <a:pt x="1203325" y="1022350"/>
                  </a:lnTo>
                  <a:lnTo>
                    <a:pt x="1066800" y="1206500"/>
                  </a:lnTo>
                  <a:lnTo>
                    <a:pt x="901700" y="1406525"/>
                  </a:lnTo>
                  <a:lnTo>
                    <a:pt x="796925" y="1536700"/>
                  </a:lnTo>
                  <a:lnTo>
                    <a:pt x="644525" y="1698625"/>
                  </a:lnTo>
                  <a:lnTo>
                    <a:pt x="527050" y="1819275"/>
                  </a:lnTo>
                  <a:lnTo>
                    <a:pt x="425450" y="1911350"/>
                  </a:lnTo>
                  <a:lnTo>
                    <a:pt x="304800" y="2012950"/>
                  </a:lnTo>
                  <a:lnTo>
                    <a:pt x="180975" y="2101850"/>
                  </a:lnTo>
                  <a:lnTo>
                    <a:pt x="12700" y="2203450"/>
                  </a:lnTo>
                  <a:lnTo>
                    <a:pt x="0" y="2327275"/>
                  </a:lnTo>
                  <a:lnTo>
                    <a:pt x="139700" y="2257425"/>
                  </a:lnTo>
                  <a:lnTo>
                    <a:pt x="282575" y="2171700"/>
                  </a:lnTo>
                  <a:lnTo>
                    <a:pt x="415925" y="2085975"/>
                  </a:lnTo>
                  <a:lnTo>
                    <a:pt x="546100" y="1997075"/>
                  </a:lnTo>
                  <a:lnTo>
                    <a:pt x="679450" y="1895475"/>
                  </a:lnTo>
                  <a:lnTo>
                    <a:pt x="800100" y="1793875"/>
                  </a:lnTo>
                  <a:lnTo>
                    <a:pt x="1076325" y="1539875"/>
                  </a:lnTo>
                  <a:lnTo>
                    <a:pt x="1216025" y="1390650"/>
                  </a:lnTo>
                  <a:lnTo>
                    <a:pt x="1339850" y="1250950"/>
                  </a:lnTo>
                  <a:lnTo>
                    <a:pt x="1419225" y="1146175"/>
                  </a:lnTo>
                  <a:lnTo>
                    <a:pt x="1616075" y="841375"/>
                  </a:lnTo>
                  <a:lnTo>
                    <a:pt x="1755775" y="638175"/>
                  </a:lnTo>
                  <a:lnTo>
                    <a:pt x="1933575" y="349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32D6B22B-AEAA-47E6-96BE-32EB659F1F3D}"/>
                </a:ext>
              </a:extLst>
            </p:cNvPr>
            <p:cNvSpPr/>
            <p:nvPr/>
          </p:nvSpPr>
          <p:spPr>
            <a:xfrm>
              <a:off x="6164263" y="2543175"/>
              <a:ext cx="2436812" cy="1714500"/>
            </a:xfrm>
            <a:custGeom>
              <a:avLst/>
              <a:gdLst>
                <a:gd name="connsiteX0" fmla="*/ 845344 w 2436019"/>
                <a:gd name="connsiteY0" fmla="*/ 852488 h 1714500"/>
                <a:gd name="connsiteX1" fmla="*/ 762000 w 2436019"/>
                <a:gd name="connsiteY1" fmla="*/ 766763 h 1714500"/>
                <a:gd name="connsiteX2" fmla="*/ 714375 w 2436019"/>
                <a:gd name="connsiteY2" fmla="*/ 719138 h 1714500"/>
                <a:gd name="connsiteX3" fmla="*/ 478632 w 2436019"/>
                <a:gd name="connsiteY3" fmla="*/ 483394 h 1714500"/>
                <a:gd name="connsiteX4" fmla="*/ 397669 w 2436019"/>
                <a:gd name="connsiteY4" fmla="*/ 407194 h 1714500"/>
                <a:gd name="connsiteX5" fmla="*/ 328613 w 2436019"/>
                <a:gd name="connsiteY5" fmla="*/ 345281 h 1714500"/>
                <a:gd name="connsiteX6" fmla="*/ 242888 w 2436019"/>
                <a:gd name="connsiteY6" fmla="*/ 266700 h 1714500"/>
                <a:gd name="connsiteX7" fmla="*/ 173832 w 2436019"/>
                <a:gd name="connsiteY7" fmla="*/ 209550 h 1714500"/>
                <a:gd name="connsiteX8" fmla="*/ 114300 w 2436019"/>
                <a:gd name="connsiteY8" fmla="*/ 161925 h 1714500"/>
                <a:gd name="connsiteX9" fmla="*/ 0 w 2436019"/>
                <a:gd name="connsiteY9" fmla="*/ 83344 h 1714500"/>
                <a:gd name="connsiteX10" fmla="*/ 64294 w 2436019"/>
                <a:gd name="connsiteY10" fmla="*/ 0 h 1714500"/>
                <a:gd name="connsiteX11" fmla="*/ 178594 w 2436019"/>
                <a:gd name="connsiteY11" fmla="*/ 45244 h 1714500"/>
                <a:gd name="connsiteX12" fmla="*/ 209550 w 2436019"/>
                <a:gd name="connsiteY12" fmla="*/ 57150 h 1714500"/>
                <a:gd name="connsiteX13" fmla="*/ 259557 w 2436019"/>
                <a:gd name="connsiteY13" fmla="*/ 95250 h 1714500"/>
                <a:gd name="connsiteX14" fmla="*/ 395288 w 2436019"/>
                <a:gd name="connsiteY14" fmla="*/ 197644 h 1714500"/>
                <a:gd name="connsiteX15" fmla="*/ 535782 w 2436019"/>
                <a:gd name="connsiteY15" fmla="*/ 300038 h 1714500"/>
                <a:gd name="connsiteX16" fmla="*/ 676275 w 2436019"/>
                <a:gd name="connsiteY16" fmla="*/ 407194 h 1714500"/>
                <a:gd name="connsiteX17" fmla="*/ 912019 w 2436019"/>
                <a:gd name="connsiteY17" fmla="*/ 619125 h 1714500"/>
                <a:gd name="connsiteX18" fmla="*/ 1038225 w 2436019"/>
                <a:gd name="connsiteY18" fmla="*/ 735806 h 1714500"/>
                <a:gd name="connsiteX19" fmla="*/ 1140619 w 2436019"/>
                <a:gd name="connsiteY19" fmla="*/ 826294 h 1714500"/>
                <a:gd name="connsiteX20" fmla="*/ 1300163 w 2436019"/>
                <a:gd name="connsiteY20" fmla="*/ 966788 h 1714500"/>
                <a:gd name="connsiteX21" fmla="*/ 1431132 w 2436019"/>
                <a:gd name="connsiteY21" fmla="*/ 1078706 h 1714500"/>
                <a:gd name="connsiteX22" fmla="*/ 1547813 w 2436019"/>
                <a:gd name="connsiteY22" fmla="*/ 1173956 h 1714500"/>
                <a:gd name="connsiteX23" fmla="*/ 1712119 w 2436019"/>
                <a:gd name="connsiteY23" fmla="*/ 1290638 h 1714500"/>
                <a:gd name="connsiteX24" fmla="*/ 1866900 w 2436019"/>
                <a:gd name="connsiteY24" fmla="*/ 1383506 h 1714500"/>
                <a:gd name="connsiteX25" fmla="*/ 2069307 w 2436019"/>
                <a:gd name="connsiteY25" fmla="*/ 1495425 h 1714500"/>
                <a:gd name="connsiteX26" fmla="*/ 2305050 w 2436019"/>
                <a:gd name="connsiteY26" fmla="*/ 1612106 h 1714500"/>
                <a:gd name="connsiteX27" fmla="*/ 2419350 w 2436019"/>
                <a:gd name="connsiteY27" fmla="*/ 1666875 h 1714500"/>
                <a:gd name="connsiteX28" fmla="*/ 2428875 w 2436019"/>
                <a:gd name="connsiteY28" fmla="*/ 1674019 h 1714500"/>
                <a:gd name="connsiteX29" fmla="*/ 2431257 w 2436019"/>
                <a:gd name="connsiteY29" fmla="*/ 1678781 h 1714500"/>
                <a:gd name="connsiteX30" fmla="*/ 2436019 w 2436019"/>
                <a:gd name="connsiteY30" fmla="*/ 1688306 h 1714500"/>
                <a:gd name="connsiteX31" fmla="*/ 2428875 w 2436019"/>
                <a:gd name="connsiteY31" fmla="*/ 1702594 h 1714500"/>
                <a:gd name="connsiteX32" fmla="*/ 2407444 w 2436019"/>
                <a:gd name="connsiteY32" fmla="*/ 1709738 h 1714500"/>
                <a:gd name="connsiteX33" fmla="*/ 2347913 w 2436019"/>
                <a:gd name="connsiteY33" fmla="*/ 1714500 h 1714500"/>
                <a:gd name="connsiteX34" fmla="*/ 2200275 w 2436019"/>
                <a:gd name="connsiteY34" fmla="*/ 1704975 h 1714500"/>
                <a:gd name="connsiteX35" fmla="*/ 1909763 w 2436019"/>
                <a:gd name="connsiteY35" fmla="*/ 1685925 h 1714500"/>
                <a:gd name="connsiteX36" fmla="*/ 1604963 w 2436019"/>
                <a:gd name="connsiteY36" fmla="*/ 1669256 h 1714500"/>
                <a:gd name="connsiteX37" fmla="*/ 1562100 w 2436019"/>
                <a:gd name="connsiteY37" fmla="*/ 1664494 h 1714500"/>
                <a:gd name="connsiteX38" fmla="*/ 1535907 w 2436019"/>
                <a:gd name="connsiteY38" fmla="*/ 1657350 h 1714500"/>
                <a:gd name="connsiteX39" fmla="*/ 1509713 w 2436019"/>
                <a:gd name="connsiteY39" fmla="*/ 1640681 h 1714500"/>
                <a:gd name="connsiteX40" fmla="*/ 1481138 w 2436019"/>
                <a:gd name="connsiteY40" fmla="*/ 1612106 h 1714500"/>
                <a:gd name="connsiteX41" fmla="*/ 1443038 w 2436019"/>
                <a:gd name="connsiteY41" fmla="*/ 1552575 h 1714500"/>
                <a:gd name="connsiteX42" fmla="*/ 1302544 w 2436019"/>
                <a:gd name="connsiteY42" fmla="*/ 1376363 h 1714500"/>
                <a:gd name="connsiteX43" fmla="*/ 1150144 w 2436019"/>
                <a:gd name="connsiteY43" fmla="*/ 1190625 h 1714500"/>
                <a:gd name="connsiteX44" fmla="*/ 1023938 w 2436019"/>
                <a:gd name="connsiteY44" fmla="*/ 1047750 h 1714500"/>
                <a:gd name="connsiteX45" fmla="*/ 845344 w 2436019"/>
                <a:gd name="connsiteY45" fmla="*/ 852488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36019" h="1714500">
                  <a:moveTo>
                    <a:pt x="845344" y="852488"/>
                  </a:moveTo>
                  <a:lnTo>
                    <a:pt x="762000" y="766763"/>
                  </a:lnTo>
                  <a:lnTo>
                    <a:pt x="714375" y="719138"/>
                  </a:lnTo>
                  <a:lnTo>
                    <a:pt x="478632" y="483394"/>
                  </a:lnTo>
                  <a:lnTo>
                    <a:pt x="397669" y="407194"/>
                  </a:lnTo>
                  <a:lnTo>
                    <a:pt x="328613" y="345281"/>
                  </a:lnTo>
                  <a:lnTo>
                    <a:pt x="242888" y="266700"/>
                  </a:lnTo>
                  <a:lnTo>
                    <a:pt x="173832" y="209550"/>
                  </a:lnTo>
                  <a:lnTo>
                    <a:pt x="114300" y="161925"/>
                  </a:lnTo>
                  <a:lnTo>
                    <a:pt x="0" y="83344"/>
                  </a:lnTo>
                  <a:lnTo>
                    <a:pt x="64294" y="0"/>
                  </a:lnTo>
                  <a:lnTo>
                    <a:pt x="178594" y="45244"/>
                  </a:lnTo>
                  <a:lnTo>
                    <a:pt x="209550" y="57150"/>
                  </a:lnTo>
                  <a:lnTo>
                    <a:pt x="259557" y="95250"/>
                  </a:lnTo>
                  <a:lnTo>
                    <a:pt x="395288" y="197644"/>
                  </a:lnTo>
                  <a:lnTo>
                    <a:pt x="535782" y="300038"/>
                  </a:lnTo>
                  <a:lnTo>
                    <a:pt x="676275" y="407194"/>
                  </a:lnTo>
                  <a:lnTo>
                    <a:pt x="912019" y="619125"/>
                  </a:lnTo>
                  <a:lnTo>
                    <a:pt x="1038225" y="735806"/>
                  </a:lnTo>
                  <a:lnTo>
                    <a:pt x="1140619" y="826294"/>
                  </a:lnTo>
                  <a:lnTo>
                    <a:pt x="1300163" y="966788"/>
                  </a:lnTo>
                  <a:lnTo>
                    <a:pt x="1431132" y="1078706"/>
                  </a:lnTo>
                  <a:lnTo>
                    <a:pt x="1547813" y="1173956"/>
                  </a:lnTo>
                  <a:lnTo>
                    <a:pt x="1712119" y="1290638"/>
                  </a:lnTo>
                  <a:lnTo>
                    <a:pt x="1866900" y="1383506"/>
                  </a:lnTo>
                  <a:lnTo>
                    <a:pt x="2069307" y="1495425"/>
                  </a:lnTo>
                  <a:lnTo>
                    <a:pt x="2305050" y="1612106"/>
                  </a:lnTo>
                  <a:lnTo>
                    <a:pt x="2419350" y="1666875"/>
                  </a:lnTo>
                  <a:lnTo>
                    <a:pt x="2428875" y="1674019"/>
                  </a:lnTo>
                  <a:lnTo>
                    <a:pt x="2431257" y="1678781"/>
                  </a:lnTo>
                  <a:lnTo>
                    <a:pt x="2436019" y="1688306"/>
                  </a:lnTo>
                  <a:lnTo>
                    <a:pt x="2428875" y="1702594"/>
                  </a:lnTo>
                  <a:lnTo>
                    <a:pt x="2407444" y="1709738"/>
                  </a:lnTo>
                  <a:lnTo>
                    <a:pt x="2347913" y="1714500"/>
                  </a:lnTo>
                  <a:lnTo>
                    <a:pt x="2200275" y="1704975"/>
                  </a:lnTo>
                  <a:lnTo>
                    <a:pt x="1909763" y="1685925"/>
                  </a:lnTo>
                  <a:lnTo>
                    <a:pt x="1604963" y="1669256"/>
                  </a:lnTo>
                  <a:lnTo>
                    <a:pt x="1562100" y="1664494"/>
                  </a:lnTo>
                  <a:lnTo>
                    <a:pt x="1535907" y="1657350"/>
                  </a:lnTo>
                  <a:lnTo>
                    <a:pt x="1509713" y="1640681"/>
                  </a:lnTo>
                  <a:lnTo>
                    <a:pt x="1481138" y="1612106"/>
                  </a:lnTo>
                  <a:lnTo>
                    <a:pt x="1443038" y="1552575"/>
                  </a:lnTo>
                  <a:lnTo>
                    <a:pt x="1302544" y="1376363"/>
                  </a:lnTo>
                  <a:lnTo>
                    <a:pt x="1150144" y="1190625"/>
                  </a:lnTo>
                  <a:lnTo>
                    <a:pt x="1023938" y="1047750"/>
                  </a:lnTo>
                  <a:lnTo>
                    <a:pt x="845344" y="852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0">
              <a:extLst>
                <a:ext uri="{FF2B5EF4-FFF2-40B4-BE49-F238E27FC236}">
                  <a16:creationId xmlns:a16="http://schemas.microsoft.com/office/drawing/2014/main" id="{8CE2AA4E-F96E-41CE-A3D6-5F6799EC7F2E}"/>
                </a:ext>
              </a:extLst>
            </p:cNvPr>
            <p:cNvSpPr/>
            <p:nvPr/>
          </p:nvSpPr>
          <p:spPr>
            <a:xfrm>
              <a:off x="6056313" y="4257675"/>
              <a:ext cx="1752600" cy="1436688"/>
            </a:xfrm>
            <a:custGeom>
              <a:avLst/>
              <a:gdLst>
                <a:gd name="connsiteX0" fmla="*/ 404812 w 1752600"/>
                <a:gd name="connsiteY0" fmla="*/ 314325 h 1435894"/>
                <a:gd name="connsiteX1" fmla="*/ 195262 w 1752600"/>
                <a:gd name="connsiteY1" fmla="*/ 340519 h 1435894"/>
                <a:gd name="connsiteX2" fmla="*/ 59531 w 1752600"/>
                <a:gd name="connsiteY2" fmla="*/ 359569 h 1435894"/>
                <a:gd name="connsiteX3" fmla="*/ 21431 w 1752600"/>
                <a:gd name="connsiteY3" fmla="*/ 361950 h 1435894"/>
                <a:gd name="connsiteX4" fmla="*/ 0 w 1752600"/>
                <a:gd name="connsiteY4" fmla="*/ 207169 h 1435894"/>
                <a:gd name="connsiteX5" fmla="*/ 188119 w 1752600"/>
                <a:gd name="connsiteY5" fmla="*/ 180975 h 1435894"/>
                <a:gd name="connsiteX6" fmla="*/ 516731 w 1752600"/>
                <a:gd name="connsiteY6" fmla="*/ 133350 h 1435894"/>
                <a:gd name="connsiteX7" fmla="*/ 766762 w 1752600"/>
                <a:gd name="connsiteY7" fmla="*/ 107156 h 1435894"/>
                <a:gd name="connsiteX8" fmla="*/ 1002506 w 1752600"/>
                <a:gd name="connsiteY8" fmla="*/ 80963 h 1435894"/>
                <a:gd name="connsiteX9" fmla="*/ 1147762 w 1752600"/>
                <a:gd name="connsiteY9" fmla="*/ 66675 h 1435894"/>
                <a:gd name="connsiteX10" fmla="*/ 1240631 w 1752600"/>
                <a:gd name="connsiteY10" fmla="*/ 52388 h 1435894"/>
                <a:gd name="connsiteX11" fmla="*/ 1357312 w 1752600"/>
                <a:gd name="connsiteY11" fmla="*/ 26194 h 1435894"/>
                <a:gd name="connsiteX12" fmla="*/ 1431131 w 1752600"/>
                <a:gd name="connsiteY12" fmla="*/ 0 h 1435894"/>
                <a:gd name="connsiteX13" fmla="*/ 1454944 w 1752600"/>
                <a:gd name="connsiteY13" fmla="*/ 0 h 1435894"/>
                <a:gd name="connsiteX14" fmla="*/ 1514475 w 1752600"/>
                <a:gd name="connsiteY14" fmla="*/ 21431 h 1435894"/>
                <a:gd name="connsiteX15" fmla="*/ 1624012 w 1752600"/>
                <a:gd name="connsiteY15" fmla="*/ 71438 h 1435894"/>
                <a:gd name="connsiteX16" fmla="*/ 1669256 w 1752600"/>
                <a:gd name="connsiteY16" fmla="*/ 100013 h 1435894"/>
                <a:gd name="connsiteX17" fmla="*/ 1695450 w 1752600"/>
                <a:gd name="connsiteY17" fmla="*/ 121444 h 1435894"/>
                <a:gd name="connsiteX18" fmla="*/ 1731169 w 1752600"/>
                <a:gd name="connsiteY18" fmla="*/ 145256 h 1435894"/>
                <a:gd name="connsiteX19" fmla="*/ 1740694 w 1752600"/>
                <a:gd name="connsiteY19" fmla="*/ 154781 h 1435894"/>
                <a:gd name="connsiteX20" fmla="*/ 1747837 w 1752600"/>
                <a:gd name="connsiteY20" fmla="*/ 166688 h 1435894"/>
                <a:gd name="connsiteX21" fmla="*/ 1752600 w 1752600"/>
                <a:gd name="connsiteY21" fmla="*/ 180975 h 1435894"/>
                <a:gd name="connsiteX22" fmla="*/ 1752600 w 1752600"/>
                <a:gd name="connsiteY22" fmla="*/ 216694 h 1435894"/>
                <a:gd name="connsiteX23" fmla="*/ 1740694 w 1752600"/>
                <a:gd name="connsiteY23" fmla="*/ 254794 h 1435894"/>
                <a:gd name="connsiteX24" fmla="*/ 1709737 w 1752600"/>
                <a:gd name="connsiteY24" fmla="*/ 307181 h 1435894"/>
                <a:gd name="connsiteX25" fmla="*/ 1690687 w 1752600"/>
                <a:gd name="connsiteY25" fmla="*/ 335756 h 1435894"/>
                <a:gd name="connsiteX26" fmla="*/ 1676400 w 1752600"/>
                <a:gd name="connsiteY26" fmla="*/ 369094 h 1435894"/>
                <a:gd name="connsiteX27" fmla="*/ 1662112 w 1752600"/>
                <a:gd name="connsiteY27" fmla="*/ 426244 h 1435894"/>
                <a:gd name="connsiteX28" fmla="*/ 1635919 w 1752600"/>
                <a:gd name="connsiteY28" fmla="*/ 531019 h 1435894"/>
                <a:gd name="connsiteX29" fmla="*/ 1614487 w 1752600"/>
                <a:gd name="connsiteY29" fmla="*/ 640556 h 1435894"/>
                <a:gd name="connsiteX30" fmla="*/ 1581150 w 1752600"/>
                <a:gd name="connsiteY30" fmla="*/ 823913 h 1435894"/>
                <a:gd name="connsiteX31" fmla="*/ 1557337 w 1752600"/>
                <a:gd name="connsiteY31" fmla="*/ 976313 h 1435894"/>
                <a:gd name="connsiteX32" fmla="*/ 1533525 w 1752600"/>
                <a:gd name="connsiteY32" fmla="*/ 1123950 h 1435894"/>
                <a:gd name="connsiteX33" fmla="*/ 1521619 w 1752600"/>
                <a:gd name="connsiteY33" fmla="*/ 1214438 h 1435894"/>
                <a:gd name="connsiteX34" fmla="*/ 1507331 w 1752600"/>
                <a:gd name="connsiteY34" fmla="*/ 1273969 h 1435894"/>
                <a:gd name="connsiteX35" fmla="*/ 1485900 w 1752600"/>
                <a:gd name="connsiteY35" fmla="*/ 1335881 h 1435894"/>
                <a:gd name="connsiteX36" fmla="*/ 1469231 w 1752600"/>
                <a:gd name="connsiteY36" fmla="*/ 1381125 h 1435894"/>
                <a:gd name="connsiteX37" fmla="*/ 1443037 w 1752600"/>
                <a:gd name="connsiteY37" fmla="*/ 1414463 h 1435894"/>
                <a:gd name="connsiteX38" fmla="*/ 1419225 w 1752600"/>
                <a:gd name="connsiteY38" fmla="*/ 1431131 h 1435894"/>
                <a:gd name="connsiteX39" fmla="*/ 1400175 w 1752600"/>
                <a:gd name="connsiteY39" fmla="*/ 1435894 h 1435894"/>
                <a:gd name="connsiteX40" fmla="*/ 1376362 w 1752600"/>
                <a:gd name="connsiteY40" fmla="*/ 1428750 h 1435894"/>
                <a:gd name="connsiteX41" fmla="*/ 1338262 w 1752600"/>
                <a:gd name="connsiteY41" fmla="*/ 1402556 h 1435894"/>
                <a:gd name="connsiteX42" fmla="*/ 1304925 w 1752600"/>
                <a:gd name="connsiteY42" fmla="*/ 1366838 h 1435894"/>
                <a:gd name="connsiteX43" fmla="*/ 1335881 w 1752600"/>
                <a:gd name="connsiteY43" fmla="*/ 1028700 h 1435894"/>
                <a:gd name="connsiteX44" fmla="*/ 1359694 w 1752600"/>
                <a:gd name="connsiteY44" fmla="*/ 742950 h 1435894"/>
                <a:gd name="connsiteX45" fmla="*/ 1388269 w 1752600"/>
                <a:gd name="connsiteY45" fmla="*/ 392906 h 1435894"/>
                <a:gd name="connsiteX46" fmla="*/ 1397794 w 1752600"/>
                <a:gd name="connsiteY46" fmla="*/ 295275 h 1435894"/>
                <a:gd name="connsiteX47" fmla="*/ 1393031 w 1752600"/>
                <a:gd name="connsiteY47" fmla="*/ 271463 h 1435894"/>
                <a:gd name="connsiteX48" fmla="*/ 1383506 w 1752600"/>
                <a:gd name="connsiteY48" fmla="*/ 257175 h 1435894"/>
                <a:gd name="connsiteX49" fmla="*/ 1364456 w 1752600"/>
                <a:gd name="connsiteY49" fmla="*/ 245269 h 1435894"/>
                <a:gd name="connsiteX50" fmla="*/ 1302544 w 1752600"/>
                <a:gd name="connsiteY50" fmla="*/ 240506 h 1435894"/>
                <a:gd name="connsiteX51" fmla="*/ 1243012 w 1752600"/>
                <a:gd name="connsiteY51" fmla="*/ 245269 h 1435894"/>
                <a:gd name="connsiteX52" fmla="*/ 1085850 w 1752600"/>
                <a:gd name="connsiteY52" fmla="*/ 252413 h 1435894"/>
                <a:gd name="connsiteX53" fmla="*/ 804862 w 1752600"/>
                <a:gd name="connsiteY53" fmla="*/ 271463 h 1435894"/>
                <a:gd name="connsiteX54" fmla="*/ 404812 w 1752600"/>
                <a:gd name="connsiteY54" fmla="*/ 314325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1435894">
                  <a:moveTo>
                    <a:pt x="404812" y="314325"/>
                  </a:moveTo>
                  <a:lnTo>
                    <a:pt x="195262" y="340519"/>
                  </a:lnTo>
                  <a:lnTo>
                    <a:pt x="59531" y="359569"/>
                  </a:lnTo>
                  <a:lnTo>
                    <a:pt x="21431" y="361950"/>
                  </a:lnTo>
                  <a:lnTo>
                    <a:pt x="0" y="207169"/>
                  </a:lnTo>
                  <a:lnTo>
                    <a:pt x="188119" y="180975"/>
                  </a:lnTo>
                  <a:lnTo>
                    <a:pt x="516731" y="133350"/>
                  </a:lnTo>
                  <a:lnTo>
                    <a:pt x="766762" y="107156"/>
                  </a:lnTo>
                  <a:lnTo>
                    <a:pt x="1002506" y="80963"/>
                  </a:lnTo>
                  <a:lnTo>
                    <a:pt x="1147762" y="66675"/>
                  </a:lnTo>
                  <a:lnTo>
                    <a:pt x="1240631" y="52388"/>
                  </a:lnTo>
                  <a:lnTo>
                    <a:pt x="1357312" y="26194"/>
                  </a:lnTo>
                  <a:lnTo>
                    <a:pt x="1431131" y="0"/>
                  </a:lnTo>
                  <a:lnTo>
                    <a:pt x="1454944" y="0"/>
                  </a:lnTo>
                  <a:lnTo>
                    <a:pt x="1514475" y="21431"/>
                  </a:lnTo>
                  <a:lnTo>
                    <a:pt x="1624012" y="71438"/>
                  </a:lnTo>
                  <a:lnTo>
                    <a:pt x="1669256" y="100013"/>
                  </a:lnTo>
                  <a:lnTo>
                    <a:pt x="1695450" y="121444"/>
                  </a:lnTo>
                  <a:lnTo>
                    <a:pt x="1731169" y="145256"/>
                  </a:lnTo>
                  <a:lnTo>
                    <a:pt x="1740694" y="154781"/>
                  </a:lnTo>
                  <a:lnTo>
                    <a:pt x="1747837" y="166688"/>
                  </a:lnTo>
                  <a:lnTo>
                    <a:pt x="1752600" y="180975"/>
                  </a:lnTo>
                  <a:lnTo>
                    <a:pt x="1752600" y="216694"/>
                  </a:lnTo>
                  <a:lnTo>
                    <a:pt x="1740694" y="254794"/>
                  </a:lnTo>
                  <a:lnTo>
                    <a:pt x="1709737" y="307181"/>
                  </a:lnTo>
                  <a:lnTo>
                    <a:pt x="1690687" y="335756"/>
                  </a:lnTo>
                  <a:lnTo>
                    <a:pt x="1676400" y="369094"/>
                  </a:lnTo>
                  <a:lnTo>
                    <a:pt x="1662112" y="426244"/>
                  </a:lnTo>
                  <a:lnTo>
                    <a:pt x="1635919" y="531019"/>
                  </a:lnTo>
                  <a:lnTo>
                    <a:pt x="1614487" y="640556"/>
                  </a:lnTo>
                  <a:lnTo>
                    <a:pt x="1581150" y="823913"/>
                  </a:lnTo>
                  <a:lnTo>
                    <a:pt x="1557337" y="976313"/>
                  </a:lnTo>
                  <a:lnTo>
                    <a:pt x="1533525" y="1123950"/>
                  </a:lnTo>
                  <a:lnTo>
                    <a:pt x="1521619" y="1214438"/>
                  </a:lnTo>
                  <a:lnTo>
                    <a:pt x="1507331" y="1273969"/>
                  </a:lnTo>
                  <a:lnTo>
                    <a:pt x="1485900" y="1335881"/>
                  </a:lnTo>
                  <a:lnTo>
                    <a:pt x="1469231" y="1381125"/>
                  </a:lnTo>
                  <a:lnTo>
                    <a:pt x="1443037" y="1414463"/>
                  </a:lnTo>
                  <a:lnTo>
                    <a:pt x="1419225" y="1431131"/>
                  </a:lnTo>
                  <a:lnTo>
                    <a:pt x="1400175" y="1435894"/>
                  </a:lnTo>
                  <a:lnTo>
                    <a:pt x="1376362" y="1428750"/>
                  </a:lnTo>
                  <a:lnTo>
                    <a:pt x="1338262" y="1402556"/>
                  </a:lnTo>
                  <a:lnTo>
                    <a:pt x="1304925" y="1366838"/>
                  </a:lnTo>
                  <a:lnTo>
                    <a:pt x="1335881" y="1028700"/>
                  </a:lnTo>
                  <a:lnTo>
                    <a:pt x="1359694" y="742950"/>
                  </a:lnTo>
                  <a:lnTo>
                    <a:pt x="1388269" y="392906"/>
                  </a:lnTo>
                  <a:lnTo>
                    <a:pt x="1397794" y="295275"/>
                  </a:lnTo>
                  <a:lnTo>
                    <a:pt x="1393031" y="271463"/>
                  </a:lnTo>
                  <a:lnTo>
                    <a:pt x="1383506" y="257175"/>
                  </a:lnTo>
                  <a:lnTo>
                    <a:pt x="1364456" y="245269"/>
                  </a:lnTo>
                  <a:lnTo>
                    <a:pt x="1302544" y="240506"/>
                  </a:lnTo>
                  <a:lnTo>
                    <a:pt x="1243012" y="245269"/>
                  </a:lnTo>
                  <a:lnTo>
                    <a:pt x="1085850" y="252413"/>
                  </a:lnTo>
                  <a:lnTo>
                    <a:pt x="804862" y="271463"/>
                  </a:lnTo>
                  <a:lnTo>
                    <a:pt x="4048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C8765CD5-ED6B-48B4-9743-A6A18EEF3A85}"/>
                </a:ext>
              </a:extLst>
            </p:cNvPr>
            <p:cNvSpPr/>
            <p:nvPr/>
          </p:nvSpPr>
          <p:spPr>
            <a:xfrm>
              <a:off x="6180139" y="5367339"/>
              <a:ext cx="1247775" cy="300037"/>
            </a:xfrm>
            <a:custGeom>
              <a:avLst/>
              <a:gdLst>
                <a:gd name="connsiteX0" fmla="*/ 581025 w 1247775"/>
                <a:gd name="connsiteY0" fmla="*/ 73818 h 300037"/>
                <a:gd name="connsiteX1" fmla="*/ 992981 w 1247775"/>
                <a:gd name="connsiteY1" fmla="*/ 30956 h 300037"/>
                <a:gd name="connsiteX2" fmla="*/ 1247775 w 1247775"/>
                <a:gd name="connsiteY2" fmla="*/ 0 h 300037"/>
                <a:gd name="connsiteX3" fmla="*/ 1221581 w 1247775"/>
                <a:gd name="connsiteY3" fmla="*/ 292893 h 300037"/>
                <a:gd name="connsiteX4" fmla="*/ 1181100 w 1247775"/>
                <a:gd name="connsiteY4" fmla="*/ 257175 h 300037"/>
                <a:gd name="connsiteX5" fmla="*/ 1147762 w 1247775"/>
                <a:gd name="connsiteY5" fmla="*/ 221456 h 300037"/>
                <a:gd name="connsiteX6" fmla="*/ 1131094 w 1247775"/>
                <a:gd name="connsiteY6" fmla="*/ 207168 h 300037"/>
                <a:gd name="connsiteX7" fmla="*/ 1081087 w 1247775"/>
                <a:gd name="connsiteY7" fmla="*/ 209550 h 300037"/>
                <a:gd name="connsiteX8" fmla="*/ 857250 w 1247775"/>
                <a:gd name="connsiteY8" fmla="*/ 223837 h 300037"/>
                <a:gd name="connsiteX9" fmla="*/ 571500 w 1247775"/>
                <a:gd name="connsiteY9" fmla="*/ 242887 h 300037"/>
                <a:gd name="connsiteX10" fmla="*/ 285750 w 1247775"/>
                <a:gd name="connsiteY10" fmla="*/ 271462 h 300037"/>
                <a:gd name="connsiteX11" fmla="*/ 66675 w 1247775"/>
                <a:gd name="connsiteY11" fmla="*/ 297656 h 300037"/>
                <a:gd name="connsiteX12" fmla="*/ 16669 w 1247775"/>
                <a:gd name="connsiteY12" fmla="*/ 300037 h 300037"/>
                <a:gd name="connsiteX13" fmla="*/ 0 w 1247775"/>
                <a:gd name="connsiteY13" fmla="*/ 121443 h 300037"/>
                <a:gd name="connsiteX14" fmla="*/ 304800 w 1247775"/>
                <a:gd name="connsiteY14" fmla="*/ 97631 h 300037"/>
                <a:gd name="connsiteX15" fmla="*/ 581025 w 1247775"/>
                <a:gd name="connsiteY15" fmla="*/ 7381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47775" h="300037">
                  <a:moveTo>
                    <a:pt x="581025" y="73818"/>
                  </a:moveTo>
                  <a:lnTo>
                    <a:pt x="992981" y="30956"/>
                  </a:lnTo>
                  <a:lnTo>
                    <a:pt x="1247775" y="0"/>
                  </a:lnTo>
                  <a:lnTo>
                    <a:pt x="1221581" y="292893"/>
                  </a:lnTo>
                  <a:lnTo>
                    <a:pt x="1181100" y="257175"/>
                  </a:lnTo>
                  <a:lnTo>
                    <a:pt x="1147762" y="221456"/>
                  </a:lnTo>
                  <a:lnTo>
                    <a:pt x="1131094" y="207168"/>
                  </a:lnTo>
                  <a:lnTo>
                    <a:pt x="1081087" y="209550"/>
                  </a:lnTo>
                  <a:lnTo>
                    <a:pt x="857250" y="223837"/>
                  </a:lnTo>
                  <a:lnTo>
                    <a:pt x="571500" y="242887"/>
                  </a:lnTo>
                  <a:lnTo>
                    <a:pt x="285750" y="271462"/>
                  </a:lnTo>
                  <a:lnTo>
                    <a:pt x="66675" y="297656"/>
                  </a:lnTo>
                  <a:lnTo>
                    <a:pt x="16669" y="300037"/>
                  </a:lnTo>
                  <a:lnTo>
                    <a:pt x="0" y="121443"/>
                  </a:lnTo>
                  <a:lnTo>
                    <a:pt x="304800" y="97631"/>
                  </a:lnTo>
                  <a:lnTo>
                    <a:pt x="581025" y="73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9523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40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1" grpId="0" animBg="1"/>
      <p:bldP spid="4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808" y="1898471"/>
            <a:ext cx="9046977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いつか，大切なところ　　　　　　　　　　常 永 慣 現 混 状 態 迷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新聞を読もう　　　　　　　　　　　　　　情 報 張 容 編 確 構 解 囲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「情報ノート」を作ろう　　　　　　　　　災 技 術 資 故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漢字学習ノート　　　　　　　　　　　　　快 識 性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言葉と事実　　　　　　　　　　　　　　　際 逆 象 価 非 像 織 証 属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話し言葉と書き言葉　　　　　　　　　　　比 職 応 質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「町じまん」をすいせんしよう　　　　　　減 述 経 効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ポスターを作ろう　　　　　　　　　　　　示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漢文に親しむ　　　　　　　　　　　　　　序 歴 史 精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敬語　　　　　　　　　　　　　　　　　　任 勢 貸 許 責 謝 適 程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複合語　　　　　　　　　　　　　　　　　複 移 厚 飼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大造じいさんとがん　　　　　　　　　　　率 領 寄 夢 喜 険 導 能 略 救 弁 堂 貯 雑 殺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鳥　　　　　　　　　　　　　　　　　　　句 得</a:t>
            </a:r>
          </a:p>
          <a:p>
            <a:r>
              <a:rPr lang="en-US" altLang="ja-JP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AI</a:t>
            </a:r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（エーアイ）とのくらし　　　　　　　　寄 増 準 備 可 支 護 士 評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熟語の構成　　　　　　　　　　　　　　　防 犯 罪 営 造 修 仮 耕 綿 布 損 豊 久 毒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808" y="271463"/>
            <a:ext cx="8856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568008" y="1345317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B4B72B-F1EE-47A5-A874-1AE6C121658E}"/>
              </a:ext>
            </a:extLst>
          </p:cNvPr>
          <p:cNvSpPr/>
          <p:nvPr/>
        </p:nvSpPr>
        <p:spPr>
          <a:xfrm>
            <a:off x="491808" y="4672012"/>
            <a:ext cx="10823892" cy="1114425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ABB2929-5289-4AF0-8C21-8606751E1B26}"/>
              </a:ext>
            </a:extLst>
          </p:cNvPr>
          <p:cNvGrpSpPr/>
          <p:nvPr/>
        </p:nvGrpSpPr>
        <p:grpSpPr>
          <a:xfrm>
            <a:off x="3797300" y="1535113"/>
            <a:ext cx="4803775" cy="4256088"/>
            <a:chOff x="3797300" y="1535113"/>
            <a:chExt cx="4803775" cy="4256088"/>
          </a:xfrm>
          <a:solidFill>
            <a:schemeClr val="tx1"/>
          </a:solidFill>
        </p:grpSpPr>
        <p:sp>
          <p:nvSpPr>
            <p:cNvPr id="3" name="フリーフォーム 29">
              <a:extLst>
                <a:ext uri="{FF2B5EF4-FFF2-40B4-BE49-F238E27FC236}">
                  <a16:creationId xmlns:a16="http://schemas.microsoft.com/office/drawing/2014/main" id="{2FCB4BA9-7D59-4ACA-94DE-3FC6FF4A0C33}"/>
                </a:ext>
              </a:extLst>
            </p:cNvPr>
            <p:cNvSpPr/>
            <p:nvPr/>
          </p:nvSpPr>
          <p:spPr>
            <a:xfrm>
              <a:off x="3797300" y="2374900"/>
              <a:ext cx="438150" cy="2432050"/>
            </a:xfrm>
            <a:custGeom>
              <a:avLst/>
              <a:gdLst>
                <a:gd name="connsiteX0" fmla="*/ 393700 w 438150"/>
                <a:gd name="connsiteY0" fmla="*/ 590550 h 2432050"/>
                <a:gd name="connsiteX1" fmla="*/ 393700 w 438150"/>
                <a:gd name="connsiteY1" fmla="*/ 292100 h 2432050"/>
                <a:gd name="connsiteX2" fmla="*/ 371475 w 438150"/>
                <a:gd name="connsiteY2" fmla="*/ 117475 h 2432050"/>
                <a:gd name="connsiteX3" fmla="*/ 282575 w 438150"/>
                <a:gd name="connsiteY3" fmla="*/ 82550 h 2432050"/>
                <a:gd name="connsiteX4" fmla="*/ 190500 w 438150"/>
                <a:gd name="connsiteY4" fmla="*/ 47625 h 2432050"/>
                <a:gd name="connsiteX5" fmla="*/ 120650 w 438150"/>
                <a:gd name="connsiteY5" fmla="*/ 22225 h 2432050"/>
                <a:gd name="connsiteX6" fmla="*/ 63500 w 438150"/>
                <a:gd name="connsiteY6" fmla="*/ 6350 h 2432050"/>
                <a:gd name="connsiteX7" fmla="*/ 15875 w 438150"/>
                <a:gd name="connsiteY7" fmla="*/ 0 h 2432050"/>
                <a:gd name="connsiteX8" fmla="*/ 0 w 438150"/>
                <a:gd name="connsiteY8" fmla="*/ 9525 h 2432050"/>
                <a:gd name="connsiteX9" fmla="*/ 0 w 438150"/>
                <a:gd name="connsiteY9" fmla="*/ 22225 h 2432050"/>
                <a:gd name="connsiteX10" fmla="*/ 15875 w 438150"/>
                <a:gd name="connsiteY10" fmla="*/ 47625 h 2432050"/>
                <a:gd name="connsiteX11" fmla="*/ 53975 w 438150"/>
                <a:gd name="connsiteY11" fmla="*/ 104775 h 2432050"/>
                <a:gd name="connsiteX12" fmla="*/ 82550 w 438150"/>
                <a:gd name="connsiteY12" fmla="*/ 152400 h 2432050"/>
                <a:gd name="connsiteX13" fmla="*/ 107950 w 438150"/>
                <a:gd name="connsiteY13" fmla="*/ 203200 h 2432050"/>
                <a:gd name="connsiteX14" fmla="*/ 130175 w 438150"/>
                <a:gd name="connsiteY14" fmla="*/ 263525 h 2432050"/>
                <a:gd name="connsiteX15" fmla="*/ 139700 w 438150"/>
                <a:gd name="connsiteY15" fmla="*/ 320675 h 2432050"/>
                <a:gd name="connsiteX16" fmla="*/ 149225 w 438150"/>
                <a:gd name="connsiteY16" fmla="*/ 419100 h 2432050"/>
                <a:gd name="connsiteX17" fmla="*/ 158750 w 438150"/>
                <a:gd name="connsiteY17" fmla="*/ 631825 h 2432050"/>
                <a:gd name="connsiteX18" fmla="*/ 184150 w 438150"/>
                <a:gd name="connsiteY18" fmla="*/ 1146175 h 2432050"/>
                <a:gd name="connsiteX19" fmla="*/ 200025 w 438150"/>
                <a:gd name="connsiteY19" fmla="*/ 1562100 h 2432050"/>
                <a:gd name="connsiteX20" fmla="*/ 215900 w 438150"/>
                <a:gd name="connsiteY20" fmla="*/ 1889125 h 2432050"/>
                <a:gd name="connsiteX21" fmla="*/ 206375 w 438150"/>
                <a:gd name="connsiteY21" fmla="*/ 1958975 h 2432050"/>
                <a:gd name="connsiteX22" fmla="*/ 200025 w 438150"/>
                <a:gd name="connsiteY22" fmla="*/ 2047875 h 2432050"/>
                <a:gd name="connsiteX23" fmla="*/ 196850 w 438150"/>
                <a:gd name="connsiteY23" fmla="*/ 2095500 h 2432050"/>
                <a:gd name="connsiteX24" fmla="*/ 200025 w 438150"/>
                <a:gd name="connsiteY24" fmla="*/ 2165350 h 2432050"/>
                <a:gd name="connsiteX25" fmla="*/ 209550 w 438150"/>
                <a:gd name="connsiteY25" fmla="*/ 2232025 h 2432050"/>
                <a:gd name="connsiteX26" fmla="*/ 222250 w 438150"/>
                <a:gd name="connsiteY26" fmla="*/ 2273300 h 2432050"/>
                <a:gd name="connsiteX27" fmla="*/ 250825 w 438150"/>
                <a:gd name="connsiteY27" fmla="*/ 2336800 h 2432050"/>
                <a:gd name="connsiteX28" fmla="*/ 276225 w 438150"/>
                <a:gd name="connsiteY28" fmla="*/ 2374900 h 2432050"/>
                <a:gd name="connsiteX29" fmla="*/ 304800 w 438150"/>
                <a:gd name="connsiteY29" fmla="*/ 2409825 h 2432050"/>
                <a:gd name="connsiteX30" fmla="*/ 323850 w 438150"/>
                <a:gd name="connsiteY30" fmla="*/ 2425700 h 2432050"/>
                <a:gd name="connsiteX31" fmla="*/ 346075 w 438150"/>
                <a:gd name="connsiteY31" fmla="*/ 2432050 h 2432050"/>
                <a:gd name="connsiteX32" fmla="*/ 355600 w 438150"/>
                <a:gd name="connsiteY32" fmla="*/ 2432050 h 2432050"/>
                <a:gd name="connsiteX33" fmla="*/ 377825 w 438150"/>
                <a:gd name="connsiteY33" fmla="*/ 2422525 h 2432050"/>
                <a:gd name="connsiteX34" fmla="*/ 396875 w 438150"/>
                <a:gd name="connsiteY34" fmla="*/ 2397125 h 2432050"/>
                <a:gd name="connsiteX35" fmla="*/ 406400 w 438150"/>
                <a:gd name="connsiteY35" fmla="*/ 2368550 h 2432050"/>
                <a:gd name="connsiteX36" fmla="*/ 422275 w 438150"/>
                <a:gd name="connsiteY36" fmla="*/ 2308225 h 2432050"/>
                <a:gd name="connsiteX37" fmla="*/ 438150 w 438150"/>
                <a:gd name="connsiteY37" fmla="*/ 2168525 h 2432050"/>
                <a:gd name="connsiteX38" fmla="*/ 428625 w 438150"/>
                <a:gd name="connsiteY38" fmla="*/ 1806575 h 2432050"/>
                <a:gd name="connsiteX39" fmla="*/ 415925 w 438150"/>
                <a:gd name="connsiteY39" fmla="*/ 1250950 h 2432050"/>
                <a:gd name="connsiteX40" fmla="*/ 393700 w 438150"/>
                <a:gd name="connsiteY40" fmla="*/ 1120775 h 2432050"/>
                <a:gd name="connsiteX41" fmla="*/ 393700 w 438150"/>
                <a:gd name="connsiteY41" fmla="*/ 857250 h 2432050"/>
                <a:gd name="connsiteX42" fmla="*/ 393700 w 438150"/>
                <a:gd name="connsiteY42" fmla="*/ 590550 h 243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8150" h="2432050">
                  <a:moveTo>
                    <a:pt x="393700" y="590550"/>
                  </a:moveTo>
                  <a:lnTo>
                    <a:pt x="393700" y="292100"/>
                  </a:lnTo>
                  <a:lnTo>
                    <a:pt x="371475" y="117475"/>
                  </a:lnTo>
                  <a:lnTo>
                    <a:pt x="282575" y="82550"/>
                  </a:lnTo>
                  <a:lnTo>
                    <a:pt x="190500" y="47625"/>
                  </a:lnTo>
                  <a:lnTo>
                    <a:pt x="120650" y="22225"/>
                  </a:lnTo>
                  <a:lnTo>
                    <a:pt x="63500" y="635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0" y="22225"/>
                  </a:lnTo>
                  <a:lnTo>
                    <a:pt x="15875" y="47625"/>
                  </a:lnTo>
                  <a:lnTo>
                    <a:pt x="53975" y="104775"/>
                  </a:lnTo>
                  <a:lnTo>
                    <a:pt x="82550" y="152400"/>
                  </a:lnTo>
                  <a:lnTo>
                    <a:pt x="107950" y="203200"/>
                  </a:lnTo>
                  <a:lnTo>
                    <a:pt x="130175" y="263525"/>
                  </a:lnTo>
                  <a:lnTo>
                    <a:pt x="139700" y="320675"/>
                  </a:lnTo>
                  <a:lnTo>
                    <a:pt x="149225" y="419100"/>
                  </a:lnTo>
                  <a:lnTo>
                    <a:pt x="158750" y="631825"/>
                  </a:lnTo>
                  <a:lnTo>
                    <a:pt x="184150" y="1146175"/>
                  </a:lnTo>
                  <a:lnTo>
                    <a:pt x="200025" y="1562100"/>
                  </a:lnTo>
                  <a:lnTo>
                    <a:pt x="215900" y="1889125"/>
                  </a:lnTo>
                  <a:lnTo>
                    <a:pt x="206375" y="1958975"/>
                  </a:lnTo>
                  <a:lnTo>
                    <a:pt x="200025" y="2047875"/>
                  </a:lnTo>
                  <a:lnTo>
                    <a:pt x="196850" y="2095500"/>
                  </a:lnTo>
                  <a:lnTo>
                    <a:pt x="200025" y="2165350"/>
                  </a:lnTo>
                  <a:lnTo>
                    <a:pt x="209550" y="2232025"/>
                  </a:lnTo>
                  <a:lnTo>
                    <a:pt x="222250" y="2273300"/>
                  </a:lnTo>
                  <a:lnTo>
                    <a:pt x="250825" y="2336800"/>
                  </a:lnTo>
                  <a:lnTo>
                    <a:pt x="276225" y="2374900"/>
                  </a:lnTo>
                  <a:lnTo>
                    <a:pt x="304800" y="2409825"/>
                  </a:lnTo>
                  <a:lnTo>
                    <a:pt x="323850" y="2425700"/>
                  </a:lnTo>
                  <a:lnTo>
                    <a:pt x="346075" y="2432050"/>
                  </a:lnTo>
                  <a:lnTo>
                    <a:pt x="355600" y="2432050"/>
                  </a:lnTo>
                  <a:lnTo>
                    <a:pt x="377825" y="2422525"/>
                  </a:lnTo>
                  <a:lnTo>
                    <a:pt x="396875" y="2397125"/>
                  </a:lnTo>
                  <a:lnTo>
                    <a:pt x="406400" y="2368550"/>
                  </a:lnTo>
                  <a:lnTo>
                    <a:pt x="422275" y="2308225"/>
                  </a:lnTo>
                  <a:lnTo>
                    <a:pt x="438150" y="2168525"/>
                  </a:lnTo>
                  <a:lnTo>
                    <a:pt x="428625" y="1806575"/>
                  </a:lnTo>
                  <a:lnTo>
                    <a:pt x="415925" y="1250950"/>
                  </a:lnTo>
                  <a:lnTo>
                    <a:pt x="393700" y="1120775"/>
                  </a:lnTo>
                  <a:lnTo>
                    <a:pt x="393700" y="857250"/>
                  </a:lnTo>
                  <a:lnTo>
                    <a:pt x="393700" y="590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771195C7-1CF9-44BF-989A-C37FFF29BD9C}"/>
                </a:ext>
              </a:extLst>
            </p:cNvPr>
            <p:cNvSpPr/>
            <p:nvPr/>
          </p:nvSpPr>
          <p:spPr>
            <a:xfrm>
              <a:off x="5772150" y="4352926"/>
              <a:ext cx="496888" cy="1438275"/>
            </a:xfrm>
            <a:custGeom>
              <a:avLst/>
              <a:gdLst>
                <a:gd name="connsiteX0" fmla="*/ 404813 w 497681"/>
                <a:gd name="connsiteY0" fmla="*/ 450056 h 1438275"/>
                <a:gd name="connsiteX1" fmla="*/ 381000 w 497681"/>
                <a:gd name="connsiteY1" fmla="*/ 230981 h 1438275"/>
                <a:gd name="connsiteX2" fmla="*/ 338138 w 497681"/>
                <a:gd name="connsiteY2" fmla="*/ 104775 h 1438275"/>
                <a:gd name="connsiteX3" fmla="*/ 273844 w 497681"/>
                <a:gd name="connsiteY3" fmla="*/ 76200 h 1438275"/>
                <a:gd name="connsiteX4" fmla="*/ 183356 w 497681"/>
                <a:gd name="connsiteY4" fmla="*/ 45244 h 1438275"/>
                <a:gd name="connsiteX5" fmla="*/ 133350 w 497681"/>
                <a:gd name="connsiteY5" fmla="*/ 28575 h 1438275"/>
                <a:gd name="connsiteX6" fmla="*/ 52388 w 497681"/>
                <a:gd name="connsiteY6" fmla="*/ 7144 h 1438275"/>
                <a:gd name="connsiteX7" fmla="*/ 21431 w 497681"/>
                <a:gd name="connsiteY7" fmla="*/ 0 h 1438275"/>
                <a:gd name="connsiteX8" fmla="*/ 7144 w 497681"/>
                <a:gd name="connsiteY8" fmla="*/ 2381 h 1438275"/>
                <a:gd name="connsiteX9" fmla="*/ 0 w 497681"/>
                <a:gd name="connsiteY9" fmla="*/ 11906 h 1438275"/>
                <a:gd name="connsiteX10" fmla="*/ 11906 w 497681"/>
                <a:gd name="connsiteY10" fmla="*/ 38100 h 1438275"/>
                <a:gd name="connsiteX11" fmla="*/ 59531 w 497681"/>
                <a:gd name="connsiteY11" fmla="*/ 92869 h 1438275"/>
                <a:gd name="connsiteX12" fmla="*/ 114300 w 497681"/>
                <a:gd name="connsiteY12" fmla="*/ 164306 h 1438275"/>
                <a:gd name="connsiteX13" fmla="*/ 157163 w 497681"/>
                <a:gd name="connsiteY13" fmla="*/ 245269 h 1438275"/>
                <a:gd name="connsiteX14" fmla="*/ 169069 w 497681"/>
                <a:gd name="connsiteY14" fmla="*/ 347663 h 1438275"/>
                <a:gd name="connsiteX15" fmla="*/ 195263 w 497681"/>
                <a:gd name="connsiteY15" fmla="*/ 590550 h 1438275"/>
                <a:gd name="connsiteX16" fmla="*/ 216694 w 497681"/>
                <a:gd name="connsiteY16" fmla="*/ 826294 h 1438275"/>
                <a:gd name="connsiteX17" fmla="*/ 223838 w 497681"/>
                <a:gd name="connsiteY17" fmla="*/ 933450 h 1438275"/>
                <a:gd name="connsiteX18" fmla="*/ 226219 w 497681"/>
                <a:gd name="connsiteY18" fmla="*/ 1019175 h 1438275"/>
                <a:gd name="connsiteX19" fmla="*/ 228600 w 497681"/>
                <a:gd name="connsiteY19" fmla="*/ 1100138 h 1438275"/>
                <a:gd name="connsiteX20" fmla="*/ 235744 w 497681"/>
                <a:gd name="connsiteY20" fmla="*/ 1166813 h 1438275"/>
                <a:gd name="connsiteX21" fmla="*/ 245269 w 497681"/>
                <a:gd name="connsiteY21" fmla="*/ 1209675 h 1438275"/>
                <a:gd name="connsiteX22" fmla="*/ 271463 w 497681"/>
                <a:gd name="connsiteY22" fmla="*/ 1281113 h 1438275"/>
                <a:gd name="connsiteX23" fmla="*/ 292894 w 497681"/>
                <a:gd name="connsiteY23" fmla="*/ 1328738 h 1438275"/>
                <a:gd name="connsiteX24" fmla="*/ 316706 w 497681"/>
                <a:gd name="connsiteY24" fmla="*/ 1366838 h 1438275"/>
                <a:gd name="connsiteX25" fmla="*/ 354806 w 497681"/>
                <a:gd name="connsiteY25" fmla="*/ 1407319 h 1438275"/>
                <a:gd name="connsiteX26" fmla="*/ 388144 w 497681"/>
                <a:gd name="connsiteY26" fmla="*/ 1428750 h 1438275"/>
                <a:gd name="connsiteX27" fmla="*/ 416719 w 497681"/>
                <a:gd name="connsiteY27" fmla="*/ 1438275 h 1438275"/>
                <a:gd name="connsiteX28" fmla="*/ 435769 w 497681"/>
                <a:gd name="connsiteY28" fmla="*/ 1435894 h 1438275"/>
                <a:gd name="connsiteX29" fmla="*/ 454819 w 497681"/>
                <a:gd name="connsiteY29" fmla="*/ 1421606 h 1438275"/>
                <a:gd name="connsiteX30" fmla="*/ 471488 w 497681"/>
                <a:gd name="connsiteY30" fmla="*/ 1397794 h 1438275"/>
                <a:gd name="connsiteX31" fmla="*/ 490538 w 497681"/>
                <a:gd name="connsiteY31" fmla="*/ 1340644 h 1438275"/>
                <a:gd name="connsiteX32" fmla="*/ 497681 w 497681"/>
                <a:gd name="connsiteY32" fmla="*/ 1285875 h 1438275"/>
                <a:gd name="connsiteX33" fmla="*/ 469106 w 497681"/>
                <a:gd name="connsiteY33" fmla="*/ 1107281 h 1438275"/>
                <a:gd name="connsiteX34" fmla="*/ 440531 w 497681"/>
                <a:gd name="connsiteY34" fmla="*/ 819150 h 1438275"/>
                <a:gd name="connsiteX35" fmla="*/ 404813 w 497681"/>
                <a:gd name="connsiteY35" fmla="*/ 450056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7681" h="1438275">
                  <a:moveTo>
                    <a:pt x="404813" y="450056"/>
                  </a:moveTo>
                  <a:lnTo>
                    <a:pt x="381000" y="230981"/>
                  </a:lnTo>
                  <a:lnTo>
                    <a:pt x="338138" y="104775"/>
                  </a:lnTo>
                  <a:lnTo>
                    <a:pt x="273844" y="76200"/>
                  </a:lnTo>
                  <a:lnTo>
                    <a:pt x="183356" y="45244"/>
                  </a:lnTo>
                  <a:lnTo>
                    <a:pt x="133350" y="28575"/>
                  </a:lnTo>
                  <a:lnTo>
                    <a:pt x="52388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11906" y="38100"/>
                  </a:lnTo>
                  <a:lnTo>
                    <a:pt x="59531" y="92869"/>
                  </a:lnTo>
                  <a:lnTo>
                    <a:pt x="114300" y="164306"/>
                  </a:lnTo>
                  <a:lnTo>
                    <a:pt x="157163" y="245269"/>
                  </a:lnTo>
                  <a:lnTo>
                    <a:pt x="169069" y="347663"/>
                  </a:lnTo>
                  <a:lnTo>
                    <a:pt x="195263" y="590550"/>
                  </a:lnTo>
                  <a:lnTo>
                    <a:pt x="216694" y="826294"/>
                  </a:lnTo>
                  <a:lnTo>
                    <a:pt x="223838" y="933450"/>
                  </a:lnTo>
                  <a:cubicBezTo>
                    <a:pt x="224632" y="962025"/>
                    <a:pt x="225425" y="990600"/>
                    <a:pt x="226219" y="1019175"/>
                  </a:cubicBezTo>
                  <a:cubicBezTo>
                    <a:pt x="227013" y="1046163"/>
                    <a:pt x="227806" y="1073150"/>
                    <a:pt x="228600" y="1100138"/>
                  </a:cubicBezTo>
                  <a:lnTo>
                    <a:pt x="235744" y="1166813"/>
                  </a:lnTo>
                  <a:lnTo>
                    <a:pt x="245269" y="1209675"/>
                  </a:lnTo>
                  <a:lnTo>
                    <a:pt x="271463" y="1281113"/>
                  </a:lnTo>
                  <a:lnTo>
                    <a:pt x="292894" y="1328738"/>
                  </a:lnTo>
                  <a:lnTo>
                    <a:pt x="316706" y="1366838"/>
                  </a:lnTo>
                  <a:lnTo>
                    <a:pt x="354806" y="1407319"/>
                  </a:lnTo>
                  <a:lnTo>
                    <a:pt x="388144" y="1428750"/>
                  </a:lnTo>
                  <a:lnTo>
                    <a:pt x="416719" y="1438275"/>
                  </a:lnTo>
                  <a:lnTo>
                    <a:pt x="435769" y="1435894"/>
                  </a:lnTo>
                  <a:lnTo>
                    <a:pt x="454819" y="1421606"/>
                  </a:lnTo>
                  <a:lnTo>
                    <a:pt x="471488" y="1397794"/>
                  </a:lnTo>
                  <a:lnTo>
                    <a:pt x="490538" y="1340644"/>
                  </a:lnTo>
                  <a:lnTo>
                    <a:pt x="497681" y="1285875"/>
                  </a:lnTo>
                  <a:lnTo>
                    <a:pt x="469106" y="1107281"/>
                  </a:lnTo>
                  <a:lnTo>
                    <a:pt x="440531" y="819150"/>
                  </a:lnTo>
                  <a:lnTo>
                    <a:pt x="4048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1">
              <a:extLst>
                <a:ext uri="{FF2B5EF4-FFF2-40B4-BE49-F238E27FC236}">
                  <a16:creationId xmlns:a16="http://schemas.microsoft.com/office/drawing/2014/main" id="{680F76A5-3816-439F-B5F0-5870EBBEF037}"/>
                </a:ext>
              </a:extLst>
            </p:cNvPr>
            <p:cNvSpPr/>
            <p:nvPr/>
          </p:nvSpPr>
          <p:spPr>
            <a:xfrm>
              <a:off x="4098926" y="2311400"/>
              <a:ext cx="1577975" cy="2324100"/>
            </a:xfrm>
            <a:custGeom>
              <a:avLst/>
              <a:gdLst>
                <a:gd name="connsiteX0" fmla="*/ 390525 w 1577975"/>
                <a:gd name="connsiteY0" fmla="*/ 342900 h 2324100"/>
                <a:gd name="connsiteX1" fmla="*/ 41275 w 1577975"/>
                <a:gd name="connsiteY1" fmla="*/ 384175 h 2324100"/>
                <a:gd name="connsiteX2" fmla="*/ 0 w 1577975"/>
                <a:gd name="connsiteY2" fmla="*/ 180975 h 2324100"/>
                <a:gd name="connsiteX3" fmla="*/ 142875 w 1577975"/>
                <a:gd name="connsiteY3" fmla="*/ 180975 h 2324100"/>
                <a:gd name="connsiteX4" fmla="*/ 241300 w 1577975"/>
                <a:gd name="connsiteY4" fmla="*/ 177800 h 2324100"/>
                <a:gd name="connsiteX5" fmla="*/ 381000 w 1577975"/>
                <a:gd name="connsiteY5" fmla="*/ 168275 h 2324100"/>
                <a:gd name="connsiteX6" fmla="*/ 539750 w 1577975"/>
                <a:gd name="connsiteY6" fmla="*/ 149225 h 2324100"/>
                <a:gd name="connsiteX7" fmla="*/ 701675 w 1577975"/>
                <a:gd name="connsiteY7" fmla="*/ 127000 h 2324100"/>
                <a:gd name="connsiteX8" fmla="*/ 860425 w 1577975"/>
                <a:gd name="connsiteY8" fmla="*/ 101600 h 2324100"/>
                <a:gd name="connsiteX9" fmla="*/ 1025525 w 1577975"/>
                <a:gd name="connsiteY9" fmla="*/ 66675 h 2324100"/>
                <a:gd name="connsiteX10" fmla="*/ 1114425 w 1577975"/>
                <a:gd name="connsiteY10" fmla="*/ 47625 h 2324100"/>
                <a:gd name="connsiteX11" fmla="*/ 1162050 w 1577975"/>
                <a:gd name="connsiteY11" fmla="*/ 28575 h 2324100"/>
                <a:gd name="connsiteX12" fmla="*/ 1219200 w 1577975"/>
                <a:gd name="connsiteY12" fmla="*/ 9525 h 2324100"/>
                <a:gd name="connsiteX13" fmla="*/ 1292225 w 1577975"/>
                <a:gd name="connsiteY13" fmla="*/ 0 h 2324100"/>
                <a:gd name="connsiteX14" fmla="*/ 1327150 w 1577975"/>
                <a:gd name="connsiteY14" fmla="*/ 15875 h 2324100"/>
                <a:gd name="connsiteX15" fmla="*/ 1473200 w 1577975"/>
                <a:gd name="connsiteY15" fmla="*/ 107950 h 2324100"/>
                <a:gd name="connsiteX16" fmla="*/ 1533525 w 1577975"/>
                <a:gd name="connsiteY16" fmla="*/ 149225 h 2324100"/>
                <a:gd name="connsiteX17" fmla="*/ 1546225 w 1577975"/>
                <a:gd name="connsiteY17" fmla="*/ 158750 h 2324100"/>
                <a:gd name="connsiteX18" fmla="*/ 1558925 w 1577975"/>
                <a:gd name="connsiteY18" fmla="*/ 174625 h 2324100"/>
                <a:gd name="connsiteX19" fmla="*/ 1565275 w 1577975"/>
                <a:gd name="connsiteY19" fmla="*/ 187325 h 2324100"/>
                <a:gd name="connsiteX20" fmla="*/ 1574800 w 1577975"/>
                <a:gd name="connsiteY20" fmla="*/ 212725 h 2324100"/>
                <a:gd name="connsiteX21" fmla="*/ 1577975 w 1577975"/>
                <a:gd name="connsiteY21" fmla="*/ 234950 h 2324100"/>
                <a:gd name="connsiteX22" fmla="*/ 1571625 w 1577975"/>
                <a:gd name="connsiteY22" fmla="*/ 266700 h 2324100"/>
                <a:gd name="connsiteX23" fmla="*/ 1552575 w 1577975"/>
                <a:gd name="connsiteY23" fmla="*/ 298450 h 2324100"/>
                <a:gd name="connsiteX24" fmla="*/ 1543050 w 1577975"/>
                <a:gd name="connsiteY24" fmla="*/ 327025 h 2324100"/>
                <a:gd name="connsiteX25" fmla="*/ 1520825 w 1577975"/>
                <a:gd name="connsiteY25" fmla="*/ 530225 h 2324100"/>
                <a:gd name="connsiteX26" fmla="*/ 1495425 w 1577975"/>
                <a:gd name="connsiteY26" fmla="*/ 863600 h 2324100"/>
                <a:gd name="connsiteX27" fmla="*/ 1498600 w 1577975"/>
                <a:gd name="connsiteY27" fmla="*/ 971550 h 2324100"/>
                <a:gd name="connsiteX28" fmla="*/ 1482725 w 1577975"/>
                <a:gd name="connsiteY28" fmla="*/ 1292225 h 2324100"/>
                <a:gd name="connsiteX29" fmla="*/ 1470025 w 1577975"/>
                <a:gd name="connsiteY29" fmla="*/ 1651000 h 2324100"/>
                <a:gd name="connsiteX30" fmla="*/ 1450975 w 1577975"/>
                <a:gd name="connsiteY30" fmla="*/ 1990725 h 2324100"/>
                <a:gd name="connsiteX31" fmla="*/ 1431925 w 1577975"/>
                <a:gd name="connsiteY31" fmla="*/ 2098675 h 2324100"/>
                <a:gd name="connsiteX32" fmla="*/ 1428750 w 1577975"/>
                <a:gd name="connsiteY32" fmla="*/ 2165350 h 2324100"/>
                <a:gd name="connsiteX33" fmla="*/ 1419225 w 1577975"/>
                <a:gd name="connsiteY33" fmla="*/ 2238375 h 2324100"/>
                <a:gd name="connsiteX34" fmla="*/ 1400175 w 1577975"/>
                <a:gd name="connsiteY34" fmla="*/ 2295525 h 2324100"/>
                <a:gd name="connsiteX35" fmla="*/ 1381125 w 1577975"/>
                <a:gd name="connsiteY35" fmla="*/ 2317750 h 2324100"/>
                <a:gd name="connsiteX36" fmla="*/ 1346200 w 1577975"/>
                <a:gd name="connsiteY36" fmla="*/ 2324100 h 2324100"/>
                <a:gd name="connsiteX37" fmla="*/ 1311275 w 1577975"/>
                <a:gd name="connsiteY37" fmla="*/ 2314575 h 2324100"/>
                <a:gd name="connsiteX38" fmla="*/ 1285875 w 1577975"/>
                <a:gd name="connsiteY38" fmla="*/ 2301875 h 2324100"/>
                <a:gd name="connsiteX39" fmla="*/ 1257300 w 1577975"/>
                <a:gd name="connsiteY39" fmla="*/ 2270125 h 2324100"/>
                <a:gd name="connsiteX40" fmla="*/ 1228725 w 1577975"/>
                <a:gd name="connsiteY40" fmla="*/ 2222500 h 2324100"/>
                <a:gd name="connsiteX41" fmla="*/ 1231900 w 1577975"/>
                <a:gd name="connsiteY41" fmla="*/ 2019300 h 2324100"/>
                <a:gd name="connsiteX42" fmla="*/ 1241425 w 1577975"/>
                <a:gd name="connsiteY42" fmla="*/ 1597025 h 2324100"/>
                <a:gd name="connsiteX43" fmla="*/ 1254125 w 1577975"/>
                <a:gd name="connsiteY43" fmla="*/ 1152525 h 2324100"/>
                <a:gd name="connsiteX44" fmla="*/ 1257300 w 1577975"/>
                <a:gd name="connsiteY44" fmla="*/ 904875 h 2324100"/>
                <a:gd name="connsiteX45" fmla="*/ 1266825 w 1577975"/>
                <a:gd name="connsiteY45" fmla="*/ 635000 h 2324100"/>
                <a:gd name="connsiteX46" fmla="*/ 1273175 w 1577975"/>
                <a:gd name="connsiteY46" fmla="*/ 368300 h 2324100"/>
                <a:gd name="connsiteX47" fmla="*/ 1276350 w 1577975"/>
                <a:gd name="connsiteY47" fmla="*/ 304800 h 2324100"/>
                <a:gd name="connsiteX48" fmla="*/ 1266825 w 1577975"/>
                <a:gd name="connsiteY48" fmla="*/ 273050 h 2324100"/>
                <a:gd name="connsiteX49" fmla="*/ 1250950 w 1577975"/>
                <a:gd name="connsiteY49" fmla="*/ 247650 h 2324100"/>
                <a:gd name="connsiteX50" fmla="*/ 1219200 w 1577975"/>
                <a:gd name="connsiteY50" fmla="*/ 231775 h 2324100"/>
                <a:gd name="connsiteX51" fmla="*/ 1174750 w 1577975"/>
                <a:gd name="connsiteY51" fmla="*/ 225425 h 2324100"/>
                <a:gd name="connsiteX52" fmla="*/ 1130300 w 1577975"/>
                <a:gd name="connsiteY52" fmla="*/ 231775 h 2324100"/>
                <a:gd name="connsiteX53" fmla="*/ 844550 w 1577975"/>
                <a:gd name="connsiteY53" fmla="*/ 276225 h 2324100"/>
                <a:gd name="connsiteX54" fmla="*/ 596900 w 1577975"/>
                <a:gd name="connsiteY54" fmla="*/ 314325 h 2324100"/>
                <a:gd name="connsiteX55" fmla="*/ 390525 w 1577975"/>
                <a:gd name="connsiteY55" fmla="*/ 34290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77975" h="2324100">
                  <a:moveTo>
                    <a:pt x="390525" y="342900"/>
                  </a:moveTo>
                  <a:lnTo>
                    <a:pt x="41275" y="384175"/>
                  </a:lnTo>
                  <a:lnTo>
                    <a:pt x="0" y="180975"/>
                  </a:lnTo>
                  <a:lnTo>
                    <a:pt x="142875" y="180975"/>
                  </a:lnTo>
                  <a:lnTo>
                    <a:pt x="241300" y="177800"/>
                  </a:lnTo>
                  <a:lnTo>
                    <a:pt x="381000" y="168275"/>
                  </a:lnTo>
                  <a:lnTo>
                    <a:pt x="539750" y="149225"/>
                  </a:lnTo>
                  <a:lnTo>
                    <a:pt x="701675" y="127000"/>
                  </a:lnTo>
                  <a:lnTo>
                    <a:pt x="860425" y="101600"/>
                  </a:lnTo>
                  <a:lnTo>
                    <a:pt x="1025525" y="66675"/>
                  </a:lnTo>
                  <a:lnTo>
                    <a:pt x="1114425" y="47625"/>
                  </a:lnTo>
                  <a:lnTo>
                    <a:pt x="1162050" y="28575"/>
                  </a:lnTo>
                  <a:lnTo>
                    <a:pt x="1219200" y="9525"/>
                  </a:lnTo>
                  <a:lnTo>
                    <a:pt x="1292225" y="0"/>
                  </a:lnTo>
                  <a:lnTo>
                    <a:pt x="1327150" y="15875"/>
                  </a:lnTo>
                  <a:lnTo>
                    <a:pt x="1473200" y="107950"/>
                  </a:lnTo>
                  <a:lnTo>
                    <a:pt x="1533525" y="149225"/>
                  </a:lnTo>
                  <a:lnTo>
                    <a:pt x="1546225" y="158750"/>
                  </a:lnTo>
                  <a:lnTo>
                    <a:pt x="1558925" y="174625"/>
                  </a:lnTo>
                  <a:lnTo>
                    <a:pt x="1565275" y="187325"/>
                  </a:lnTo>
                  <a:lnTo>
                    <a:pt x="1574800" y="212725"/>
                  </a:lnTo>
                  <a:lnTo>
                    <a:pt x="1577975" y="234950"/>
                  </a:lnTo>
                  <a:lnTo>
                    <a:pt x="1571625" y="266700"/>
                  </a:lnTo>
                  <a:lnTo>
                    <a:pt x="1552575" y="298450"/>
                  </a:lnTo>
                  <a:lnTo>
                    <a:pt x="1543050" y="327025"/>
                  </a:lnTo>
                  <a:lnTo>
                    <a:pt x="1520825" y="530225"/>
                  </a:lnTo>
                  <a:lnTo>
                    <a:pt x="1495425" y="863600"/>
                  </a:lnTo>
                  <a:cubicBezTo>
                    <a:pt x="1496483" y="899583"/>
                    <a:pt x="1497542" y="935567"/>
                    <a:pt x="1498600" y="971550"/>
                  </a:cubicBezTo>
                  <a:lnTo>
                    <a:pt x="1482725" y="1292225"/>
                  </a:lnTo>
                  <a:lnTo>
                    <a:pt x="1470025" y="1651000"/>
                  </a:lnTo>
                  <a:lnTo>
                    <a:pt x="1450975" y="1990725"/>
                  </a:lnTo>
                  <a:lnTo>
                    <a:pt x="1431925" y="2098675"/>
                  </a:lnTo>
                  <a:lnTo>
                    <a:pt x="1428750" y="2165350"/>
                  </a:lnTo>
                  <a:lnTo>
                    <a:pt x="1419225" y="2238375"/>
                  </a:lnTo>
                  <a:lnTo>
                    <a:pt x="1400175" y="2295525"/>
                  </a:lnTo>
                  <a:lnTo>
                    <a:pt x="1381125" y="2317750"/>
                  </a:lnTo>
                  <a:lnTo>
                    <a:pt x="1346200" y="2324100"/>
                  </a:lnTo>
                  <a:lnTo>
                    <a:pt x="1311275" y="2314575"/>
                  </a:lnTo>
                  <a:lnTo>
                    <a:pt x="1285875" y="2301875"/>
                  </a:lnTo>
                  <a:lnTo>
                    <a:pt x="1257300" y="2270125"/>
                  </a:lnTo>
                  <a:lnTo>
                    <a:pt x="1228725" y="2222500"/>
                  </a:lnTo>
                  <a:cubicBezTo>
                    <a:pt x="1229783" y="2154767"/>
                    <a:pt x="1230842" y="2087033"/>
                    <a:pt x="1231900" y="2019300"/>
                  </a:cubicBezTo>
                  <a:lnTo>
                    <a:pt x="1241425" y="1597025"/>
                  </a:lnTo>
                  <a:lnTo>
                    <a:pt x="1254125" y="1152525"/>
                  </a:lnTo>
                  <a:cubicBezTo>
                    <a:pt x="1255183" y="1069975"/>
                    <a:pt x="1256242" y="987425"/>
                    <a:pt x="1257300" y="904875"/>
                  </a:cubicBezTo>
                  <a:lnTo>
                    <a:pt x="1266825" y="635000"/>
                  </a:lnTo>
                  <a:lnTo>
                    <a:pt x="1273175" y="368300"/>
                  </a:lnTo>
                  <a:lnTo>
                    <a:pt x="1276350" y="304800"/>
                  </a:lnTo>
                  <a:lnTo>
                    <a:pt x="1266825" y="273050"/>
                  </a:lnTo>
                  <a:lnTo>
                    <a:pt x="1250950" y="247650"/>
                  </a:lnTo>
                  <a:lnTo>
                    <a:pt x="1219200" y="231775"/>
                  </a:lnTo>
                  <a:lnTo>
                    <a:pt x="1174750" y="225425"/>
                  </a:lnTo>
                  <a:lnTo>
                    <a:pt x="1130300" y="231775"/>
                  </a:lnTo>
                  <a:lnTo>
                    <a:pt x="844550" y="276225"/>
                  </a:lnTo>
                  <a:lnTo>
                    <a:pt x="596900" y="314325"/>
                  </a:lnTo>
                  <a:lnTo>
                    <a:pt x="390525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2">
              <a:extLst>
                <a:ext uri="{FF2B5EF4-FFF2-40B4-BE49-F238E27FC236}">
                  <a16:creationId xmlns:a16="http://schemas.microsoft.com/office/drawing/2014/main" id="{55004A7A-DDE2-4E44-A0EA-0A29024CED84}"/>
                </a:ext>
              </a:extLst>
            </p:cNvPr>
            <p:cNvSpPr/>
            <p:nvPr/>
          </p:nvSpPr>
          <p:spPr>
            <a:xfrm>
              <a:off x="4494214" y="2589213"/>
              <a:ext cx="388937" cy="1962150"/>
            </a:xfrm>
            <a:custGeom>
              <a:avLst/>
              <a:gdLst>
                <a:gd name="connsiteX0" fmla="*/ 164849 w 388942"/>
                <a:gd name="connsiteY0" fmla="*/ 1208038 h 1962740"/>
                <a:gd name="connsiteX1" fmla="*/ 164849 w 388942"/>
                <a:gd name="connsiteY1" fmla="*/ 965915 h 1962740"/>
                <a:gd name="connsiteX2" fmla="*/ 167425 w 388942"/>
                <a:gd name="connsiteY2" fmla="*/ 788187 h 1962740"/>
                <a:gd name="connsiteX3" fmla="*/ 175152 w 388942"/>
                <a:gd name="connsiteY3" fmla="*/ 631064 h 1962740"/>
                <a:gd name="connsiteX4" fmla="*/ 177728 w 388942"/>
                <a:gd name="connsiteY4" fmla="*/ 535761 h 1962740"/>
                <a:gd name="connsiteX5" fmla="*/ 170001 w 388942"/>
                <a:gd name="connsiteY5" fmla="*/ 414699 h 1962740"/>
                <a:gd name="connsiteX6" fmla="*/ 164849 w 388942"/>
                <a:gd name="connsiteY6" fmla="*/ 345153 h 1962740"/>
                <a:gd name="connsiteX7" fmla="*/ 162274 w 388942"/>
                <a:gd name="connsiteY7" fmla="*/ 278183 h 1962740"/>
                <a:gd name="connsiteX8" fmla="*/ 151971 w 388942"/>
                <a:gd name="connsiteY8" fmla="*/ 211213 h 1962740"/>
                <a:gd name="connsiteX9" fmla="*/ 136516 w 388942"/>
                <a:gd name="connsiteY9" fmla="*/ 157122 h 1962740"/>
                <a:gd name="connsiteX10" fmla="*/ 128789 w 388942"/>
                <a:gd name="connsiteY10" fmla="*/ 136516 h 1962740"/>
                <a:gd name="connsiteX11" fmla="*/ 105607 w 388942"/>
                <a:gd name="connsiteY11" fmla="*/ 100455 h 1962740"/>
                <a:gd name="connsiteX12" fmla="*/ 82425 w 388942"/>
                <a:gd name="connsiteY12" fmla="*/ 72121 h 1962740"/>
                <a:gd name="connsiteX13" fmla="*/ 0 w 388942"/>
                <a:gd name="connsiteY13" fmla="*/ 0 h 1962740"/>
                <a:gd name="connsiteX14" fmla="*/ 162274 w 388942"/>
                <a:gd name="connsiteY14" fmla="*/ 2575 h 1962740"/>
                <a:gd name="connsiteX15" fmla="*/ 244698 w 388942"/>
                <a:gd name="connsiteY15" fmla="*/ 46363 h 1962740"/>
                <a:gd name="connsiteX16" fmla="*/ 280759 w 388942"/>
                <a:gd name="connsiteY16" fmla="*/ 69545 h 1962740"/>
                <a:gd name="connsiteX17" fmla="*/ 324547 w 388942"/>
                <a:gd name="connsiteY17" fmla="*/ 103031 h 1962740"/>
                <a:gd name="connsiteX18" fmla="*/ 350305 w 388942"/>
                <a:gd name="connsiteY18" fmla="*/ 133940 h 1962740"/>
                <a:gd name="connsiteX19" fmla="*/ 363184 w 388942"/>
                <a:gd name="connsiteY19" fmla="*/ 157122 h 1962740"/>
                <a:gd name="connsiteX20" fmla="*/ 378639 w 388942"/>
                <a:gd name="connsiteY20" fmla="*/ 193183 h 1962740"/>
                <a:gd name="connsiteX21" fmla="*/ 388942 w 388942"/>
                <a:gd name="connsiteY21" fmla="*/ 247274 h 1962740"/>
                <a:gd name="connsiteX22" fmla="*/ 388942 w 388942"/>
                <a:gd name="connsiteY22" fmla="*/ 293638 h 1962740"/>
                <a:gd name="connsiteX23" fmla="*/ 388942 w 388942"/>
                <a:gd name="connsiteY23" fmla="*/ 414699 h 1962740"/>
                <a:gd name="connsiteX24" fmla="*/ 388942 w 388942"/>
                <a:gd name="connsiteY24" fmla="*/ 824247 h 1962740"/>
                <a:gd name="connsiteX25" fmla="*/ 383790 w 388942"/>
                <a:gd name="connsiteY25" fmla="*/ 1205462 h 1962740"/>
                <a:gd name="connsiteX26" fmla="*/ 373487 w 388942"/>
                <a:gd name="connsiteY26" fmla="*/ 1661374 h 1962740"/>
                <a:gd name="connsiteX27" fmla="*/ 365760 w 388942"/>
                <a:gd name="connsiteY27" fmla="*/ 1931831 h 1962740"/>
                <a:gd name="connsiteX28" fmla="*/ 167425 w 388942"/>
                <a:gd name="connsiteY28" fmla="*/ 1962740 h 1962740"/>
                <a:gd name="connsiteX29" fmla="*/ 164849 w 388942"/>
                <a:gd name="connsiteY29" fmla="*/ 1208038 h 1962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88942" h="1962740">
                  <a:moveTo>
                    <a:pt x="164849" y="1208038"/>
                  </a:moveTo>
                  <a:cubicBezTo>
                    <a:pt x="164420" y="1041901"/>
                    <a:pt x="164849" y="1046623"/>
                    <a:pt x="164849" y="965915"/>
                  </a:cubicBezTo>
                  <a:cubicBezTo>
                    <a:pt x="165708" y="906672"/>
                    <a:pt x="168283" y="847000"/>
                    <a:pt x="167425" y="788187"/>
                  </a:cubicBezTo>
                  <a:lnTo>
                    <a:pt x="175152" y="631064"/>
                  </a:lnTo>
                  <a:cubicBezTo>
                    <a:pt x="176011" y="599296"/>
                    <a:pt x="176869" y="567529"/>
                    <a:pt x="177728" y="535761"/>
                  </a:cubicBezTo>
                  <a:lnTo>
                    <a:pt x="170001" y="414699"/>
                  </a:lnTo>
                  <a:lnTo>
                    <a:pt x="164849" y="345153"/>
                  </a:lnTo>
                  <a:lnTo>
                    <a:pt x="162274" y="278183"/>
                  </a:lnTo>
                  <a:lnTo>
                    <a:pt x="151971" y="211213"/>
                  </a:lnTo>
                  <a:lnTo>
                    <a:pt x="136516" y="157122"/>
                  </a:lnTo>
                  <a:lnTo>
                    <a:pt x="128789" y="136516"/>
                  </a:lnTo>
                  <a:lnTo>
                    <a:pt x="105607" y="100455"/>
                  </a:lnTo>
                  <a:lnTo>
                    <a:pt x="82425" y="72121"/>
                  </a:lnTo>
                  <a:lnTo>
                    <a:pt x="0" y="0"/>
                  </a:lnTo>
                  <a:lnTo>
                    <a:pt x="162274" y="2575"/>
                  </a:lnTo>
                  <a:lnTo>
                    <a:pt x="244698" y="46363"/>
                  </a:lnTo>
                  <a:lnTo>
                    <a:pt x="280759" y="69545"/>
                  </a:lnTo>
                  <a:lnTo>
                    <a:pt x="324547" y="103031"/>
                  </a:lnTo>
                  <a:lnTo>
                    <a:pt x="350305" y="133940"/>
                  </a:lnTo>
                  <a:lnTo>
                    <a:pt x="363184" y="157122"/>
                  </a:lnTo>
                  <a:lnTo>
                    <a:pt x="378639" y="193183"/>
                  </a:lnTo>
                  <a:lnTo>
                    <a:pt x="388942" y="247274"/>
                  </a:lnTo>
                  <a:lnTo>
                    <a:pt x="388942" y="293638"/>
                  </a:lnTo>
                  <a:lnTo>
                    <a:pt x="388942" y="414699"/>
                  </a:lnTo>
                  <a:lnTo>
                    <a:pt x="388942" y="824247"/>
                  </a:lnTo>
                  <a:cubicBezTo>
                    <a:pt x="387225" y="951319"/>
                    <a:pt x="385507" y="1078390"/>
                    <a:pt x="383790" y="1205462"/>
                  </a:cubicBezTo>
                  <a:lnTo>
                    <a:pt x="373487" y="1661374"/>
                  </a:lnTo>
                  <a:lnTo>
                    <a:pt x="365760" y="1931831"/>
                  </a:lnTo>
                  <a:lnTo>
                    <a:pt x="167425" y="1962740"/>
                  </a:lnTo>
                  <a:cubicBezTo>
                    <a:pt x="166566" y="1714607"/>
                    <a:pt x="165278" y="1374175"/>
                    <a:pt x="164849" y="12080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3">
              <a:extLst>
                <a:ext uri="{FF2B5EF4-FFF2-40B4-BE49-F238E27FC236}">
                  <a16:creationId xmlns:a16="http://schemas.microsoft.com/office/drawing/2014/main" id="{DFB73B8F-C426-4AF7-ADC4-D76A857D35B8}"/>
                </a:ext>
              </a:extLst>
            </p:cNvPr>
            <p:cNvSpPr/>
            <p:nvPr/>
          </p:nvSpPr>
          <p:spPr>
            <a:xfrm>
              <a:off x="4144964" y="3305175"/>
              <a:ext cx="1309687" cy="357188"/>
            </a:xfrm>
            <a:custGeom>
              <a:avLst/>
              <a:gdLst>
                <a:gd name="connsiteX0" fmla="*/ 288132 w 1308894"/>
                <a:gd name="connsiteY0" fmla="*/ 164306 h 357188"/>
                <a:gd name="connsiteX1" fmla="*/ 183357 w 1308894"/>
                <a:gd name="connsiteY1" fmla="*/ 178594 h 357188"/>
                <a:gd name="connsiteX2" fmla="*/ 88107 w 1308894"/>
                <a:gd name="connsiteY2" fmla="*/ 188119 h 357188"/>
                <a:gd name="connsiteX3" fmla="*/ 0 w 1308894"/>
                <a:gd name="connsiteY3" fmla="*/ 192881 h 357188"/>
                <a:gd name="connsiteX4" fmla="*/ 4763 w 1308894"/>
                <a:gd name="connsiteY4" fmla="*/ 357188 h 357188"/>
                <a:gd name="connsiteX5" fmla="*/ 102394 w 1308894"/>
                <a:gd name="connsiteY5" fmla="*/ 345281 h 357188"/>
                <a:gd name="connsiteX6" fmla="*/ 214313 w 1308894"/>
                <a:gd name="connsiteY6" fmla="*/ 333375 h 357188"/>
                <a:gd name="connsiteX7" fmla="*/ 330994 w 1308894"/>
                <a:gd name="connsiteY7" fmla="*/ 314325 h 357188"/>
                <a:gd name="connsiteX8" fmla="*/ 478632 w 1308894"/>
                <a:gd name="connsiteY8" fmla="*/ 285750 h 357188"/>
                <a:gd name="connsiteX9" fmla="*/ 542925 w 1308894"/>
                <a:gd name="connsiteY9" fmla="*/ 273844 h 357188"/>
                <a:gd name="connsiteX10" fmla="*/ 802482 w 1308894"/>
                <a:gd name="connsiteY10" fmla="*/ 223838 h 357188"/>
                <a:gd name="connsiteX11" fmla="*/ 940594 w 1308894"/>
                <a:gd name="connsiteY11" fmla="*/ 204788 h 357188"/>
                <a:gd name="connsiteX12" fmla="*/ 1064419 w 1308894"/>
                <a:gd name="connsiteY12" fmla="*/ 195263 h 357188"/>
                <a:gd name="connsiteX13" fmla="*/ 1164432 w 1308894"/>
                <a:gd name="connsiteY13" fmla="*/ 192881 h 357188"/>
                <a:gd name="connsiteX14" fmla="*/ 1285875 w 1308894"/>
                <a:gd name="connsiteY14" fmla="*/ 192881 h 357188"/>
                <a:gd name="connsiteX15" fmla="*/ 1283494 w 1308894"/>
                <a:gd name="connsiteY15" fmla="*/ 33338 h 357188"/>
                <a:gd name="connsiteX16" fmla="*/ 1178719 w 1308894"/>
                <a:gd name="connsiteY16" fmla="*/ 4763 h 357188"/>
                <a:gd name="connsiteX17" fmla="*/ 1131094 w 1308894"/>
                <a:gd name="connsiteY17" fmla="*/ 0 h 357188"/>
                <a:gd name="connsiteX18" fmla="*/ 1062038 w 1308894"/>
                <a:gd name="connsiteY18" fmla="*/ 2381 h 357188"/>
                <a:gd name="connsiteX19" fmla="*/ 1016794 w 1308894"/>
                <a:gd name="connsiteY19" fmla="*/ 14288 h 357188"/>
                <a:gd name="connsiteX20" fmla="*/ 969169 w 1308894"/>
                <a:gd name="connsiteY20" fmla="*/ 35719 h 357188"/>
                <a:gd name="connsiteX21" fmla="*/ 902494 w 1308894"/>
                <a:gd name="connsiteY21" fmla="*/ 54769 h 357188"/>
                <a:gd name="connsiteX22" fmla="*/ 797719 w 1308894"/>
                <a:gd name="connsiteY22" fmla="*/ 73819 h 357188"/>
                <a:gd name="connsiteX23" fmla="*/ 702469 w 1308894"/>
                <a:gd name="connsiteY23" fmla="*/ 83344 h 357188"/>
                <a:gd name="connsiteX24" fmla="*/ 528638 w 1308894"/>
                <a:gd name="connsiteY24" fmla="*/ 121444 h 357188"/>
                <a:gd name="connsiteX25" fmla="*/ 288132 w 1308894"/>
                <a:gd name="connsiteY25" fmla="*/ 16430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08894" h="357188">
                  <a:moveTo>
                    <a:pt x="288132" y="164306"/>
                  </a:moveTo>
                  <a:lnTo>
                    <a:pt x="183357" y="178594"/>
                  </a:lnTo>
                  <a:lnTo>
                    <a:pt x="88107" y="188119"/>
                  </a:lnTo>
                  <a:lnTo>
                    <a:pt x="0" y="192881"/>
                  </a:lnTo>
                  <a:lnTo>
                    <a:pt x="4763" y="357188"/>
                  </a:lnTo>
                  <a:lnTo>
                    <a:pt x="102394" y="345281"/>
                  </a:lnTo>
                  <a:lnTo>
                    <a:pt x="214313" y="333375"/>
                  </a:lnTo>
                  <a:lnTo>
                    <a:pt x="330994" y="314325"/>
                  </a:lnTo>
                  <a:lnTo>
                    <a:pt x="478632" y="285750"/>
                  </a:lnTo>
                  <a:lnTo>
                    <a:pt x="542925" y="273844"/>
                  </a:lnTo>
                  <a:lnTo>
                    <a:pt x="802482" y="223838"/>
                  </a:lnTo>
                  <a:lnTo>
                    <a:pt x="940594" y="204788"/>
                  </a:lnTo>
                  <a:lnTo>
                    <a:pt x="1064419" y="195263"/>
                  </a:lnTo>
                  <a:lnTo>
                    <a:pt x="1164432" y="192881"/>
                  </a:lnTo>
                  <a:lnTo>
                    <a:pt x="1285875" y="192881"/>
                  </a:lnTo>
                  <a:cubicBezTo>
                    <a:pt x="1285081" y="139700"/>
                    <a:pt x="1308894" y="64691"/>
                    <a:pt x="1283494" y="33338"/>
                  </a:cubicBezTo>
                  <a:lnTo>
                    <a:pt x="1178719" y="4763"/>
                  </a:lnTo>
                  <a:lnTo>
                    <a:pt x="1131094" y="0"/>
                  </a:lnTo>
                  <a:lnTo>
                    <a:pt x="1062038" y="2381"/>
                  </a:lnTo>
                  <a:lnTo>
                    <a:pt x="1016794" y="14288"/>
                  </a:lnTo>
                  <a:lnTo>
                    <a:pt x="969169" y="35719"/>
                  </a:lnTo>
                  <a:lnTo>
                    <a:pt x="902494" y="54769"/>
                  </a:lnTo>
                  <a:lnTo>
                    <a:pt x="797719" y="73819"/>
                  </a:lnTo>
                  <a:lnTo>
                    <a:pt x="702469" y="83344"/>
                  </a:lnTo>
                  <a:lnTo>
                    <a:pt x="528638" y="121444"/>
                  </a:lnTo>
                  <a:lnTo>
                    <a:pt x="288132" y="164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4">
              <a:extLst>
                <a:ext uri="{FF2B5EF4-FFF2-40B4-BE49-F238E27FC236}">
                  <a16:creationId xmlns:a16="http://schemas.microsoft.com/office/drawing/2014/main" id="{DF438200-2313-402B-8433-0807436D04DA}"/>
                </a:ext>
              </a:extLst>
            </p:cNvPr>
            <p:cNvSpPr/>
            <p:nvPr/>
          </p:nvSpPr>
          <p:spPr>
            <a:xfrm>
              <a:off x="4171951" y="4360864"/>
              <a:ext cx="1228725" cy="371475"/>
            </a:xfrm>
            <a:custGeom>
              <a:avLst/>
              <a:gdLst>
                <a:gd name="connsiteX0" fmla="*/ 771525 w 1228725"/>
                <a:gd name="connsiteY0" fmla="*/ 66675 h 371475"/>
                <a:gd name="connsiteX1" fmla="*/ 669131 w 1228725"/>
                <a:gd name="connsiteY1" fmla="*/ 78581 h 371475"/>
                <a:gd name="connsiteX2" fmla="*/ 464344 w 1228725"/>
                <a:gd name="connsiteY2" fmla="*/ 123825 h 371475"/>
                <a:gd name="connsiteX3" fmla="*/ 319088 w 1228725"/>
                <a:gd name="connsiteY3" fmla="*/ 152400 h 371475"/>
                <a:gd name="connsiteX4" fmla="*/ 192881 w 1228725"/>
                <a:gd name="connsiteY4" fmla="*/ 171450 h 371475"/>
                <a:gd name="connsiteX5" fmla="*/ 0 w 1228725"/>
                <a:gd name="connsiteY5" fmla="*/ 192881 h 371475"/>
                <a:gd name="connsiteX6" fmla="*/ 0 w 1228725"/>
                <a:gd name="connsiteY6" fmla="*/ 326231 h 371475"/>
                <a:gd name="connsiteX7" fmla="*/ 71438 w 1228725"/>
                <a:gd name="connsiteY7" fmla="*/ 359569 h 371475"/>
                <a:gd name="connsiteX8" fmla="*/ 95250 w 1228725"/>
                <a:gd name="connsiteY8" fmla="*/ 366712 h 371475"/>
                <a:gd name="connsiteX9" fmla="*/ 128588 w 1228725"/>
                <a:gd name="connsiteY9" fmla="*/ 371475 h 371475"/>
                <a:gd name="connsiteX10" fmla="*/ 166688 w 1228725"/>
                <a:gd name="connsiteY10" fmla="*/ 371475 h 371475"/>
                <a:gd name="connsiteX11" fmla="*/ 216694 w 1228725"/>
                <a:gd name="connsiteY11" fmla="*/ 364331 h 371475"/>
                <a:gd name="connsiteX12" fmla="*/ 264319 w 1228725"/>
                <a:gd name="connsiteY12" fmla="*/ 350044 h 371475"/>
                <a:gd name="connsiteX13" fmla="*/ 316706 w 1228725"/>
                <a:gd name="connsiteY13" fmla="*/ 328612 h 371475"/>
                <a:gd name="connsiteX14" fmla="*/ 340519 w 1228725"/>
                <a:gd name="connsiteY14" fmla="*/ 316706 h 371475"/>
                <a:gd name="connsiteX15" fmla="*/ 545306 w 1228725"/>
                <a:gd name="connsiteY15" fmla="*/ 273844 h 371475"/>
                <a:gd name="connsiteX16" fmla="*/ 702469 w 1228725"/>
                <a:gd name="connsiteY16" fmla="*/ 250031 h 371475"/>
                <a:gd name="connsiteX17" fmla="*/ 928688 w 1228725"/>
                <a:gd name="connsiteY17" fmla="*/ 214312 h 371475"/>
                <a:gd name="connsiteX18" fmla="*/ 1157288 w 1228725"/>
                <a:gd name="connsiteY18" fmla="*/ 185737 h 371475"/>
                <a:gd name="connsiteX19" fmla="*/ 1228725 w 1228725"/>
                <a:gd name="connsiteY19" fmla="*/ 180975 h 371475"/>
                <a:gd name="connsiteX20" fmla="*/ 1209675 w 1228725"/>
                <a:gd name="connsiteY20" fmla="*/ 0 h 371475"/>
                <a:gd name="connsiteX21" fmla="*/ 995363 w 1228725"/>
                <a:gd name="connsiteY21" fmla="*/ 38100 h 371475"/>
                <a:gd name="connsiteX22" fmla="*/ 771525 w 1228725"/>
                <a:gd name="connsiteY22" fmla="*/ 6667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28725" h="371475">
                  <a:moveTo>
                    <a:pt x="771525" y="66675"/>
                  </a:moveTo>
                  <a:lnTo>
                    <a:pt x="669131" y="78581"/>
                  </a:lnTo>
                  <a:lnTo>
                    <a:pt x="464344" y="123825"/>
                  </a:lnTo>
                  <a:lnTo>
                    <a:pt x="319088" y="152400"/>
                  </a:lnTo>
                  <a:lnTo>
                    <a:pt x="192881" y="171450"/>
                  </a:lnTo>
                  <a:lnTo>
                    <a:pt x="0" y="192881"/>
                  </a:lnTo>
                  <a:lnTo>
                    <a:pt x="0" y="326231"/>
                  </a:lnTo>
                  <a:lnTo>
                    <a:pt x="71438" y="359569"/>
                  </a:lnTo>
                  <a:lnTo>
                    <a:pt x="95250" y="366712"/>
                  </a:lnTo>
                  <a:lnTo>
                    <a:pt x="128588" y="371475"/>
                  </a:lnTo>
                  <a:lnTo>
                    <a:pt x="166688" y="371475"/>
                  </a:lnTo>
                  <a:lnTo>
                    <a:pt x="216694" y="364331"/>
                  </a:lnTo>
                  <a:lnTo>
                    <a:pt x="264319" y="350044"/>
                  </a:lnTo>
                  <a:lnTo>
                    <a:pt x="316706" y="328612"/>
                  </a:lnTo>
                  <a:lnTo>
                    <a:pt x="340519" y="316706"/>
                  </a:lnTo>
                  <a:lnTo>
                    <a:pt x="545306" y="273844"/>
                  </a:lnTo>
                  <a:lnTo>
                    <a:pt x="702469" y="250031"/>
                  </a:lnTo>
                  <a:lnTo>
                    <a:pt x="928688" y="214312"/>
                  </a:lnTo>
                  <a:lnTo>
                    <a:pt x="1157288" y="185737"/>
                  </a:lnTo>
                  <a:lnTo>
                    <a:pt x="1228725" y="180975"/>
                  </a:lnTo>
                  <a:lnTo>
                    <a:pt x="1209675" y="0"/>
                  </a:lnTo>
                  <a:lnTo>
                    <a:pt x="995363" y="38100"/>
                  </a:lnTo>
                  <a:lnTo>
                    <a:pt x="7715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5">
              <a:extLst>
                <a:ext uri="{FF2B5EF4-FFF2-40B4-BE49-F238E27FC236}">
                  <a16:creationId xmlns:a16="http://schemas.microsoft.com/office/drawing/2014/main" id="{851415BC-2F64-4872-B325-E82ABE413177}"/>
                </a:ext>
              </a:extLst>
            </p:cNvPr>
            <p:cNvSpPr/>
            <p:nvPr/>
          </p:nvSpPr>
          <p:spPr>
            <a:xfrm>
              <a:off x="5538788" y="1535113"/>
              <a:ext cx="1223962" cy="1784350"/>
            </a:xfrm>
            <a:custGeom>
              <a:avLst/>
              <a:gdLst>
                <a:gd name="connsiteX0" fmla="*/ 728662 w 1223962"/>
                <a:gd name="connsiteY0" fmla="*/ 576263 h 1783557"/>
                <a:gd name="connsiteX1" fmla="*/ 673893 w 1223962"/>
                <a:gd name="connsiteY1" fmla="*/ 688182 h 1783557"/>
                <a:gd name="connsiteX2" fmla="*/ 621506 w 1223962"/>
                <a:gd name="connsiteY2" fmla="*/ 788194 h 1783557"/>
                <a:gd name="connsiteX3" fmla="*/ 552450 w 1223962"/>
                <a:gd name="connsiteY3" fmla="*/ 904875 h 1783557"/>
                <a:gd name="connsiteX4" fmla="*/ 497681 w 1223962"/>
                <a:gd name="connsiteY4" fmla="*/ 1000125 h 1783557"/>
                <a:gd name="connsiteX5" fmla="*/ 419100 w 1223962"/>
                <a:gd name="connsiteY5" fmla="*/ 1119188 h 1783557"/>
                <a:gd name="connsiteX6" fmla="*/ 354806 w 1223962"/>
                <a:gd name="connsiteY6" fmla="*/ 1214438 h 1783557"/>
                <a:gd name="connsiteX7" fmla="*/ 269081 w 1223962"/>
                <a:gd name="connsiteY7" fmla="*/ 1326357 h 1783557"/>
                <a:gd name="connsiteX8" fmla="*/ 188118 w 1223962"/>
                <a:gd name="connsiteY8" fmla="*/ 1438275 h 1783557"/>
                <a:gd name="connsiteX9" fmla="*/ 119062 w 1223962"/>
                <a:gd name="connsiteY9" fmla="*/ 1526382 h 1783557"/>
                <a:gd name="connsiteX10" fmla="*/ 64293 w 1223962"/>
                <a:gd name="connsiteY10" fmla="*/ 1595438 h 1783557"/>
                <a:gd name="connsiteX11" fmla="*/ 4762 w 1223962"/>
                <a:gd name="connsiteY11" fmla="*/ 1659732 h 1783557"/>
                <a:gd name="connsiteX12" fmla="*/ 0 w 1223962"/>
                <a:gd name="connsiteY12" fmla="*/ 1783557 h 1783557"/>
                <a:gd name="connsiteX13" fmla="*/ 116681 w 1223962"/>
                <a:gd name="connsiteY13" fmla="*/ 1690688 h 1783557"/>
                <a:gd name="connsiteX14" fmla="*/ 192881 w 1223962"/>
                <a:gd name="connsiteY14" fmla="*/ 1624013 h 1783557"/>
                <a:gd name="connsiteX15" fmla="*/ 311943 w 1223962"/>
                <a:gd name="connsiteY15" fmla="*/ 1512094 h 1783557"/>
                <a:gd name="connsiteX16" fmla="*/ 402431 w 1223962"/>
                <a:gd name="connsiteY16" fmla="*/ 1419225 h 1783557"/>
                <a:gd name="connsiteX17" fmla="*/ 497681 w 1223962"/>
                <a:gd name="connsiteY17" fmla="*/ 1316832 h 1783557"/>
                <a:gd name="connsiteX18" fmla="*/ 595312 w 1223962"/>
                <a:gd name="connsiteY18" fmla="*/ 1202532 h 1783557"/>
                <a:gd name="connsiteX19" fmla="*/ 688181 w 1223962"/>
                <a:gd name="connsiteY19" fmla="*/ 1073944 h 1783557"/>
                <a:gd name="connsiteX20" fmla="*/ 764381 w 1223962"/>
                <a:gd name="connsiteY20" fmla="*/ 981075 h 1783557"/>
                <a:gd name="connsiteX21" fmla="*/ 831056 w 1223962"/>
                <a:gd name="connsiteY21" fmla="*/ 876300 h 1783557"/>
                <a:gd name="connsiteX22" fmla="*/ 900112 w 1223962"/>
                <a:gd name="connsiteY22" fmla="*/ 754857 h 1783557"/>
                <a:gd name="connsiteX23" fmla="*/ 1016793 w 1223962"/>
                <a:gd name="connsiteY23" fmla="*/ 566738 h 1783557"/>
                <a:gd name="connsiteX24" fmla="*/ 1042987 w 1223962"/>
                <a:gd name="connsiteY24" fmla="*/ 495300 h 1783557"/>
                <a:gd name="connsiteX25" fmla="*/ 1064418 w 1223962"/>
                <a:gd name="connsiteY25" fmla="*/ 438150 h 1783557"/>
                <a:gd name="connsiteX26" fmla="*/ 1088231 w 1223962"/>
                <a:gd name="connsiteY26" fmla="*/ 378619 h 1783557"/>
                <a:gd name="connsiteX27" fmla="*/ 1107281 w 1223962"/>
                <a:gd name="connsiteY27" fmla="*/ 342900 h 1783557"/>
                <a:gd name="connsiteX28" fmla="*/ 1133475 w 1223962"/>
                <a:gd name="connsiteY28" fmla="*/ 302419 h 1783557"/>
                <a:gd name="connsiteX29" fmla="*/ 1157287 w 1223962"/>
                <a:gd name="connsiteY29" fmla="*/ 276225 h 1783557"/>
                <a:gd name="connsiteX30" fmla="*/ 1193006 w 1223962"/>
                <a:gd name="connsiteY30" fmla="*/ 250032 h 1783557"/>
                <a:gd name="connsiteX31" fmla="*/ 1212056 w 1223962"/>
                <a:gd name="connsiteY31" fmla="*/ 235744 h 1783557"/>
                <a:gd name="connsiteX32" fmla="*/ 1221581 w 1223962"/>
                <a:gd name="connsiteY32" fmla="*/ 216694 h 1783557"/>
                <a:gd name="connsiteX33" fmla="*/ 1223962 w 1223962"/>
                <a:gd name="connsiteY33" fmla="*/ 192882 h 1783557"/>
                <a:gd name="connsiteX34" fmla="*/ 1214437 w 1223962"/>
                <a:gd name="connsiteY34" fmla="*/ 164307 h 1783557"/>
                <a:gd name="connsiteX35" fmla="*/ 1185862 w 1223962"/>
                <a:gd name="connsiteY35" fmla="*/ 123825 h 1783557"/>
                <a:gd name="connsiteX36" fmla="*/ 1140618 w 1223962"/>
                <a:gd name="connsiteY36" fmla="*/ 88107 h 1783557"/>
                <a:gd name="connsiteX37" fmla="*/ 1064418 w 1223962"/>
                <a:gd name="connsiteY37" fmla="*/ 52388 h 1783557"/>
                <a:gd name="connsiteX38" fmla="*/ 990600 w 1223962"/>
                <a:gd name="connsiteY38" fmla="*/ 28575 h 1783557"/>
                <a:gd name="connsiteX39" fmla="*/ 912018 w 1223962"/>
                <a:gd name="connsiteY39" fmla="*/ 9525 h 1783557"/>
                <a:gd name="connsiteX40" fmla="*/ 828675 w 1223962"/>
                <a:gd name="connsiteY40" fmla="*/ 0 h 1783557"/>
                <a:gd name="connsiteX41" fmla="*/ 754856 w 1223962"/>
                <a:gd name="connsiteY41" fmla="*/ 0 h 1783557"/>
                <a:gd name="connsiteX42" fmla="*/ 719137 w 1223962"/>
                <a:gd name="connsiteY42" fmla="*/ 4763 h 1783557"/>
                <a:gd name="connsiteX43" fmla="*/ 702468 w 1223962"/>
                <a:gd name="connsiteY43" fmla="*/ 16669 h 1783557"/>
                <a:gd name="connsiteX44" fmla="*/ 704850 w 1223962"/>
                <a:gd name="connsiteY44" fmla="*/ 30957 h 1783557"/>
                <a:gd name="connsiteX45" fmla="*/ 719137 w 1223962"/>
                <a:gd name="connsiteY45" fmla="*/ 57150 h 1783557"/>
                <a:gd name="connsiteX46" fmla="*/ 745331 w 1223962"/>
                <a:gd name="connsiteY46" fmla="*/ 73819 h 1783557"/>
                <a:gd name="connsiteX47" fmla="*/ 778668 w 1223962"/>
                <a:gd name="connsiteY47" fmla="*/ 97632 h 1783557"/>
                <a:gd name="connsiteX48" fmla="*/ 800100 w 1223962"/>
                <a:gd name="connsiteY48" fmla="*/ 116682 h 1783557"/>
                <a:gd name="connsiteX49" fmla="*/ 821531 w 1223962"/>
                <a:gd name="connsiteY49" fmla="*/ 147638 h 1783557"/>
                <a:gd name="connsiteX50" fmla="*/ 835818 w 1223962"/>
                <a:gd name="connsiteY50" fmla="*/ 176213 h 1783557"/>
                <a:gd name="connsiteX51" fmla="*/ 847725 w 1223962"/>
                <a:gd name="connsiteY51" fmla="*/ 221457 h 1783557"/>
                <a:gd name="connsiteX52" fmla="*/ 847725 w 1223962"/>
                <a:gd name="connsiteY52" fmla="*/ 264319 h 1783557"/>
                <a:gd name="connsiteX53" fmla="*/ 838200 w 1223962"/>
                <a:gd name="connsiteY53" fmla="*/ 309563 h 1783557"/>
                <a:gd name="connsiteX54" fmla="*/ 804862 w 1223962"/>
                <a:gd name="connsiteY54" fmla="*/ 400050 h 1783557"/>
                <a:gd name="connsiteX55" fmla="*/ 728662 w 1223962"/>
                <a:gd name="connsiteY55" fmla="*/ 576263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783557">
                  <a:moveTo>
                    <a:pt x="728662" y="576263"/>
                  </a:moveTo>
                  <a:lnTo>
                    <a:pt x="673893" y="688182"/>
                  </a:lnTo>
                  <a:lnTo>
                    <a:pt x="621506" y="788194"/>
                  </a:lnTo>
                  <a:lnTo>
                    <a:pt x="552450" y="904875"/>
                  </a:lnTo>
                  <a:lnTo>
                    <a:pt x="497681" y="1000125"/>
                  </a:lnTo>
                  <a:lnTo>
                    <a:pt x="419100" y="1119188"/>
                  </a:lnTo>
                  <a:lnTo>
                    <a:pt x="354806" y="1214438"/>
                  </a:lnTo>
                  <a:lnTo>
                    <a:pt x="269081" y="1326357"/>
                  </a:lnTo>
                  <a:lnTo>
                    <a:pt x="188118" y="1438275"/>
                  </a:lnTo>
                  <a:lnTo>
                    <a:pt x="119062" y="1526382"/>
                  </a:lnTo>
                  <a:lnTo>
                    <a:pt x="64293" y="1595438"/>
                  </a:lnTo>
                  <a:lnTo>
                    <a:pt x="4762" y="1659732"/>
                  </a:lnTo>
                  <a:lnTo>
                    <a:pt x="0" y="1783557"/>
                  </a:lnTo>
                  <a:lnTo>
                    <a:pt x="116681" y="1690688"/>
                  </a:lnTo>
                  <a:lnTo>
                    <a:pt x="192881" y="1624013"/>
                  </a:lnTo>
                  <a:lnTo>
                    <a:pt x="311943" y="1512094"/>
                  </a:lnTo>
                  <a:lnTo>
                    <a:pt x="402431" y="1419225"/>
                  </a:lnTo>
                  <a:lnTo>
                    <a:pt x="497681" y="1316832"/>
                  </a:lnTo>
                  <a:lnTo>
                    <a:pt x="595312" y="1202532"/>
                  </a:lnTo>
                  <a:lnTo>
                    <a:pt x="688181" y="1073944"/>
                  </a:lnTo>
                  <a:lnTo>
                    <a:pt x="764381" y="981075"/>
                  </a:lnTo>
                  <a:lnTo>
                    <a:pt x="831056" y="876300"/>
                  </a:lnTo>
                  <a:lnTo>
                    <a:pt x="900112" y="754857"/>
                  </a:lnTo>
                  <a:lnTo>
                    <a:pt x="1016793" y="566738"/>
                  </a:lnTo>
                  <a:lnTo>
                    <a:pt x="1042987" y="495300"/>
                  </a:lnTo>
                  <a:lnTo>
                    <a:pt x="1064418" y="438150"/>
                  </a:lnTo>
                  <a:lnTo>
                    <a:pt x="1088231" y="378619"/>
                  </a:lnTo>
                  <a:lnTo>
                    <a:pt x="1107281" y="342900"/>
                  </a:lnTo>
                  <a:lnTo>
                    <a:pt x="1133475" y="302419"/>
                  </a:lnTo>
                  <a:lnTo>
                    <a:pt x="1157287" y="276225"/>
                  </a:lnTo>
                  <a:lnTo>
                    <a:pt x="1193006" y="250032"/>
                  </a:lnTo>
                  <a:lnTo>
                    <a:pt x="1212056" y="235744"/>
                  </a:lnTo>
                  <a:lnTo>
                    <a:pt x="1221581" y="216694"/>
                  </a:lnTo>
                  <a:lnTo>
                    <a:pt x="1223962" y="192882"/>
                  </a:lnTo>
                  <a:lnTo>
                    <a:pt x="1214437" y="164307"/>
                  </a:lnTo>
                  <a:lnTo>
                    <a:pt x="1185862" y="123825"/>
                  </a:lnTo>
                  <a:lnTo>
                    <a:pt x="1140618" y="88107"/>
                  </a:lnTo>
                  <a:lnTo>
                    <a:pt x="1064418" y="52388"/>
                  </a:lnTo>
                  <a:lnTo>
                    <a:pt x="990600" y="28575"/>
                  </a:lnTo>
                  <a:lnTo>
                    <a:pt x="912018" y="9525"/>
                  </a:lnTo>
                  <a:lnTo>
                    <a:pt x="828675" y="0"/>
                  </a:lnTo>
                  <a:lnTo>
                    <a:pt x="754856" y="0"/>
                  </a:lnTo>
                  <a:lnTo>
                    <a:pt x="719137" y="4763"/>
                  </a:lnTo>
                  <a:lnTo>
                    <a:pt x="702468" y="16669"/>
                  </a:lnTo>
                  <a:lnTo>
                    <a:pt x="704850" y="30957"/>
                  </a:lnTo>
                  <a:lnTo>
                    <a:pt x="719137" y="57150"/>
                  </a:lnTo>
                  <a:lnTo>
                    <a:pt x="745331" y="73819"/>
                  </a:lnTo>
                  <a:lnTo>
                    <a:pt x="778668" y="97632"/>
                  </a:lnTo>
                  <a:lnTo>
                    <a:pt x="800100" y="116682"/>
                  </a:lnTo>
                  <a:lnTo>
                    <a:pt x="821531" y="147638"/>
                  </a:lnTo>
                  <a:lnTo>
                    <a:pt x="835818" y="176213"/>
                  </a:lnTo>
                  <a:lnTo>
                    <a:pt x="847725" y="221457"/>
                  </a:lnTo>
                  <a:lnTo>
                    <a:pt x="847725" y="264319"/>
                  </a:lnTo>
                  <a:lnTo>
                    <a:pt x="838200" y="309563"/>
                  </a:lnTo>
                  <a:lnTo>
                    <a:pt x="804862" y="400050"/>
                  </a:lnTo>
                  <a:lnTo>
                    <a:pt x="728662" y="576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6">
              <a:extLst>
                <a:ext uri="{FF2B5EF4-FFF2-40B4-BE49-F238E27FC236}">
                  <a16:creationId xmlns:a16="http://schemas.microsoft.com/office/drawing/2014/main" id="{BEE64B5F-A80F-4264-A380-29770232FE4B}"/>
                </a:ext>
              </a:extLst>
            </p:cNvPr>
            <p:cNvSpPr/>
            <p:nvPr/>
          </p:nvSpPr>
          <p:spPr>
            <a:xfrm>
              <a:off x="6348414" y="1905000"/>
              <a:ext cx="1298575" cy="420688"/>
            </a:xfrm>
            <a:custGeom>
              <a:avLst/>
              <a:gdLst>
                <a:gd name="connsiteX0" fmla="*/ 395287 w 1297781"/>
                <a:gd name="connsiteY0" fmla="*/ 176213 h 421481"/>
                <a:gd name="connsiteX1" fmla="*/ 245268 w 1297781"/>
                <a:gd name="connsiteY1" fmla="*/ 202406 h 421481"/>
                <a:gd name="connsiteX2" fmla="*/ 128587 w 1297781"/>
                <a:gd name="connsiteY2" fmla="*/ 216694 h 421481"/>
                <a:gd name="connsiteX3" fmla="*/ 0 w 1297781"/>
                <a:gd name="connsiteY3" fmla="*/ 421481 h 421481"/>
                <a:gd name="connsiteX4" fmla="*/ 169068 w 1297781"/>
                <a:gd name="connsiteY4" fmla="*/ 385763 h 421481"/>
                <a:gd name="connsiteX5" fmla="*/ 292893 w 1297781"/>
                <a:gd name="connsiteY5" fmla="*/ 354806 h 421481"/>
                <a:gd name="connsiteX6" fmla="*/ 471487 w 1297781"/>
                <a:gd name="connsiteY6" fmla="*/ 314325 h 421481"/>
                <a:gd name="connsiteX7" fmla="*/ 676275 w 1297781"/>
                <a:gd name="connsiteY7" fmla="*/ 273844 h 421481"/>
                <a:gd name="connsiteX8" fmla="*/ 800100 w 1297781"/>
                <a:gd name="connsiteY8" fmla="*/ 250031 h 421481"/>
                <a:gd name="connsiteX9" fmla="*/ 845343 w 1297781"/>
                <a:gd name="connsiteY9" fmla="*/ 242888 h 421481"/>
                <a:gd name="connsiteX10" fmla="*/ 1266825 w 1297781"/>
                <a:gd name="connsiteY10" fmla="*/ 245269 h 421481"/>
                <a:gd name="connsiteX11" fmla="*/ 1285875 w 1297781"/>
                <a:gd name="connsiteY11" fmla="*/ 223838 h 421481"/>
                <a:gd name="connsiteX12" fmla="*/ 1295400 w 1297781"/>
                <a:gd name="connsiteY12" fmla="*/ 207169 h 421481"/>
                <a:gd name="connsiteX13" fmla="*/ 1297781 w 1297781"/>
                <a:gd name="connsiteY13" fmla="*/ 192881 h 421481"/>
                <a:gd name="connsiteX14" fmla="*/ 1295400 w 1297781"/>
                <a:gd name="connsiteY14" fmla="*/ 161925 h 421481"/>
                <a:gd name="connsiteX15" fmla="*/ 1281112 w 1297781"/>
                <a:gd name="connsiteY15" fmla="*/ 130969 h 421481"/>
                <a:gd name="connsiteX16" fmla="*/ 1262062 w 1297781"/>
                <a:gd name="connsiteY16" fmla="*/ 114300 h 421481"/>
                <a:gd name="connsiteX17" fmla="*/ 1226343 w 1297781"/>
                <a:gd name="connsiteY17" fmla="*/ 85725 h 421481"/>
                <a:gd name="connsiteX18" fmla="*/ 1171575 w 1297781"/>
                <a:gd name="connsiteY18" fmla="*/ 50006 h 421481"/>
                <a:gd name="connsiteX19" fmla="*/ 1121568 w 1297781"/>
                <a:gd name="connsiteY19" fmla="*/ 28575 h 421481"/>
                <a:gd name="connsiteX20" fmla="*/ 1062037 w 1297781"/>
                <a:gd name="connsiteY20" fmla="*/ 7144 h 421481"/>
                <a:gd name="connsiteX21" fmla="*/ 1040606 w 1297781"/>
                <a:gd name="connsiteY21" fmla="*/ 2381 h 421481"/>
                <a:gd name="connsiteX22" fmla="*/ 1009650 w 1297781"/>
                <a:gd name="connsiteY22" fmla="*/ 0 h 421481"/>
                <a:gd name="connsiteX23" fmla="*/ 988218 w 1297781"/>
                <a:gd name="connsiteY23" fmla="*/ 0 h 421481"/>
                <a:gd name="connsiteX24" fmla="*/ 962025 w 1297781"/>
                <a:gd name="connsiteY24" fmla="*/ 9525 h 421481"/>
                <a:gd name="connsiteX25" fmla="*/ 945356 w 1297781"/>
                <a:gd name="connsiteY25" fmla="*/ 26194 h 421481"/>
                <a:gd name="connsiteX26" fmla="*/ 869156 w 1297781"/>
                <a:gd name="connsiteY26" fmla="*/ 59531 h 421481"/>
                <a:gd name="connsiteX27" fmla="*/ 652462 w 1297781"/>
                <a:gd name="connsiteY27" fmla="*/ 123825 h 421481"/>
                <a:gd name="connsiteX28" fmla="*/ 395287 w 1297781"/>
                <a:gd name="connsiteY28" fmla="*/ 176213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97781" h="421481">
                  <a:moveTo>
                    <a:pt x="395287" y="176213"/>
                  </a:moveTo>
                  <a:lnTo>
                    <a:pt x="245268" y="202406"/>
                  </a:lnTo>
                  <a:lnTo>
                    <a:pt x="128587" y="216694"/>
                  </a:lnTo>
                  <a:lnTo>
                    <a:pt x="0" y="421481"/>
                  </a:lnTo>
                  <a:lnTo>
                    <a:pt x="169068" y="385763"/>
                  </a:lnTo>
                  <a:lnTo>
                    <a:pt x="292893" y="354806"/>
                  </a:lnTo>
                  <a:lnTo>
                    <a:pt x="471487" y="314325"/>
                  </a:lnTo>
                  <a:lnTo>
                    <a:pt x="676275" y="273844"/>
                  </a:lnTo>
                  <a:lnTo>
                    <a:pt x="800100" y="250031"/>
                  </a:lnTo>
                  <a:lnTo>
                    <a:pt x="845343" y="242888"/>
                  </a:lnTo>
                  <a:lnTo>
                    <a:pt x="1266825" y="245269"/>
                  </a:lnTo>
                  <a:lnTo>
                    <a:pt x="1285875" y="223838"/>
                  </a:lnTo>
                  <a:lnTo>
                    <a:pt x="1295400" y="207169"/>
                  </a:lnTo>
                  <a:lnTo>
                    <a:pt x="1297781" y="192881"/>
                  </a:lnTo>
                  <a:lnTo>
                    <a:pt x="1295400" y="161925"/>
                  </a:lnTo>
                  <a:lnTo>
                    <a:pt x="1281112" y="130969"/>
                  </a:lnTo>
                  <a:lnTo>
                    <a:pt x="1262062" y="114300"/>
                  </a:lnTo>
                  <a:lnTo>
                    <a:pt x="1226343" y="85725"/>
                  </a:lnTo>
                  <a:lnTo>
                    <a:pt x="1171575" y="50006"/>
                  </a:lnTo>
                  <a:lnTo>
                    <a:pt x="1121568" y="28575"/>
                  </a:lnTo>
                  <a:lnTo>
                    <a:pt x="1062037" y="7144"/>
                  </a:lnTo>
                  <a:lnTo>
                    <a:pt x="1040606" y="2381"/>
                  </a:lnTo>
                  <a:lnTo>
                    <a:pt x="1009650" y="0"/>
                  </a:lnTo>
                  <a:lnTo>
                    <a:pt x="988218" y="0"/>
                  </a:lnTo>
                  <a:lnTo>
                    <a:pt x="962025" y="9525"/>
                  </a:lnTo>
                  <a:lnTo>
                    <a:pt x="945356" y="26194"/>
                  </a:lnTo>
                  <a:lnTo>
                    <a:pt x="869156" y="59531"/>
                  </a:lnTo>
                  <a:lnTo>
                    <a:pt x="652462" y="123825"/>
                  </a:lnTo>
                  <a:lnTo>
                    <a:pt x="395287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7">
              <a:extLst>
                <a:ext uri="{FF2B5EF4-FFF2-40B4-BE49-F238E27FC236}">
                  <a16:creationId xmlns:a16="http://schemas.microsoft.com/office/drawing/2014/main" id="{E63D53D8-AABA-4A8A-9DA5-CC6D12204BC8}"/>
                </a:ext>
              </a:extLst>
            </p:cNvPr>
            <p:cNvSpPr/>
            <p:nvPr/>
          </p:nvSpPr>
          <p:spPr>
            <a:xfrm>
              <a:off x="5486401" y="2105026"/>
              <a:ext cx="2155825" cy="2327275"/>
            </a:xfrm>
            <a:custGeom>
              <a:avLst/>
              <a:gdLst>
                <a:gd name="connsiteX0" fmla="*/ 1933575 w 2155825"/>
                <a:gd name="connsiteY0" fmla="*/ 349250 h 2327275"/>
                <a:gd name="connsiteX1" fmla="*/ 2057400 w 2155825"/>
                <a:gd name="connsiteY1" fmla="*/ 152400 h 2327275"/>
                <a:gd name="connsiteX2" fmla="*/ 2130425 w 2155825"/>
                <a:gd name="connsiteY2" fmla="*/ 41275 h 2327275"/>
                <a:gd name="connsiteX3" fmla="*/ 2155825 w 2155825"/>
                <a:gd name="connsiteY3" fmla="*/ 0 h 2327275"/>
                <a:gd name="connsiteX4" fmla="*/ 1698625 w 2155825"/>
                <a:gd name="connsiteY4" fmla="*/ 41275 h 2327275"/>
                <a:gd name="connsiteX5" fmla="*/ 1714500 w 2155825"/>
                <a:gd name="connsiteY5" fmla="*/ 50800 h 2327275"/>
                <a:gd name="connsiteX6" fmla="*/ 1720850 w 2155825"/>
                <a:gd name="connsiteY6" fmla="*/ 69850 h 2327275"/>
                <a:gd name="connsiteX7" fmla="*/ 1720850 w 2155825"/>
                <a:gd name="connsiteY7" fmla="*/ 82550 h 2327275"/>
                <a:gd name="connsiteX8" fmla="*/ 1714500 w 2155825"/>
                <a:gd name="connsiteY8" fmla="*/ 123825 h 2327275"/>
                <a:gd name="connsiteX9" fmla="*/ 1695450 w 2155825"/>
                <a:gd name="connsiteY9" fmla="*/ 193675 h 2327275"/>
                <a:gd name="connsiteX10" fmla="*/ 1670050 w 2155825"/>
                <a:gd name="connsiteY10" fmla="*/ 263525 h 2327275"/>
                <a:gd name="connsiteX11" fmla="*/ 1622425 w 2155825"/>
                <a:gd name="connsiteY11" fmla="*/ 368300 h 2327275"/>
                <a:gd name="connsiteX12" fmla="*/ 1533525 w 2155825"/>
                <a:gd name="connsiteY12" fmla="*/ 533400 h 2327275"/>
                <a:gd name="connsiteX13" fmla="*/ 1435100 w 2155825"/>
                <a:gd name="connsiteY13" fmla="*/ 688975 h 2327275"/>
                <a:gd name="connsiteX14" fmla="*/ 1327150 w 2155825"/>
                <a:gd name="connsiteY14" fmla="*/ 847725 h 2327275"/>
                <a:gd name="connsiteX15" fmla="*/ 1203325 w 2155825"/>
                <a:gd name="connsiteY15" fmla="*/ 1022350 h 2327275"/>
                <a:gd name="connsiteX16" fmla="*/ 1066800 w 2155825"/>
                <a:gd name="connsiteY16" fmla="*/ 1206500 h 2327275"/>
                <a:gd name="connsiteX17" fmla="*/ 901700 w 2155825"/>
                <a:gd name="connsiteY17" fmla="*/ 1406525 h 2327275"/>
                <a:gd name="connsiteX18" fmla="*/ 796925 w 2155825"/>
                <a:gd name="connsiteY18" fmla="*/ 1536700 h 2327275"/>
                <a:gd name="connsiteX19" fmla="*/ 644525 w 2155825"/>
                <a:gd name="connsiteY19" fmla="*/ 1698625 h 2327275"/>
                <a:gd name="connsiteX20" fmla="*/ 527050 w 2155825"/>
                <a:gd name="connsiteY20" fmla="*/ 1819275 h 2327275"/>
                <a:gd name="connsiteX21" fmla="*/ 425450 w 2155825"/>
                <a:gd name="connsiteY21" fmla="*/ 1911350 h 2327275"/>
                <a:gd name="connsiteX22" fmla="*/ 304800 w 2155825"/>
                <a:gd name="connsiteY22" fmla="*/ 2012950 h 2327275"/>
                <a:gd name="connsiteX23" fmla="*/ 180975 w 2155825"/>
                <a:gd name="connsiteY23" fmla="*/ 2101850 h 2327275"/>
                <a:gd name="connsiteX24" fmla="*/ 12700 w 2155825"/>
                <a:gd name="connsiteY24" fmla="*/ 2203450 h 2327275"/>
                <a:gd name="connsiteX25" fmla="*/ 0 w 2155825"/>
                <a:gd name="connsiteY25" fmla="*/ 2327275 h 2327275"/>
                <a:gd name="connsiteX26" fmla="*/ 139700 w 2155825"/>
                <a:gd name="connsiteY26" fmla="*/ 2257425 h 2327275"/>
                <a:gd name="connsiteX27" fmla="*/ 282575 w 2155825"/>
                <a:gd name="connsiteY27" fmla="*/ 2171700 h 2327275"/>
                <a:gd name="connsiteX28" fmla="*/ 415925 w 2155825"/>
                <a:gd name="connsiteY28" fmla="*/ 2085975 h 2327275"/>
                <a:gd name="connsiteX29" fmla="*/ 546100 w 2155825"/>
                <a:gd name="connsiteY29" fmla="*/ 1997075 h 2327275"/>
                <a:gd name="connsiteX30" fmla="*/ 679450 w 2155825"/>
                <a:gd name="connsiteY30" fmla="*/ 1895475 h 2327275"/>
                <a:gd name="connsiteX31" fmla="*/ 800100 w 2155825"/>
                <a:gd name="connsiteY31" fmla="*/ 1793875 h 2327275"/>
                <a:gd name="connsiteX32" fmla="*/ 1076325 w 2155825"/>
                <a:gd name="connsiteY32" fmla="*/ 1539875 h 2327275"/>
                <a:gd name="connsiteX33" fmla="*/ 1216025 w 2155825"/>
                <a:gd name="connsiteY33" fmla="*/ 1390650 h 2327275"/>
                <a:gd name="connsiteX34" fmla="*/ 1339850 w 2155825"/>
                <a:gd name="connsiteY34" fmla="*/ 1250950 h 2327275"/>
                <a:gd name="connsiteX35" fmla="*/ 1419225 w 2155825"/>
                <a:gd name="connsiteY35" fmla="*/ 1146175 h 2327275"/>
                <a:gd name="connsiteX36" fmla="*/ 1616075 w 2155825"/>
                <a:gd name="connsiteY36" fmla="*/ 841375 h 2327275"/>
                <a:gd name="connsiteX37" fmla="*/ 1755775 w 2155825"/>
                <a:gd name="connsiteY37" fmla="*/ 638175 h 2327275"/>
                <a:gd name="connsiteX38" fmla="*/ 1933575 w 2155825"/>
                <a:gd name="connsiteY38" fmla="*/ 349250 h 232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155825" h="2327275">
                  <a:moveTo>
                    <a:pt x="1933575" y="349250"/>
                  </a:moveTo>
                  <a:lnTo>
                    <a:pt x="2057400" y="152400"/>
                  </a:lnTo>
                  <a:lnTo>
                    <a:pt x="2130425" y="41275"/>
                  </a:lnTo>
                  <a:lnTo>
                    <a:pt x="2155825" y="0"/>
                  </a:lnTo>
                  <a:lnTo>
                    <a:pt x="1698625" y="41275"/>
                  </a:lnTo>
                  <a:lnTo>
                    <a:pt x="1714500" y="50800"/>
                  </a:lnTo>
                  <a:lnTo>
                    <a:pt x="1720850" y="69850"/>
                  </a:lnTo>
                  <a:lnTo>
                    <a:pt x="1720850" y="82550"/>
                  </a:lnTo>
                  <a:lnTo>
                    <a:pt x="1714500" y="123825"/>
                  </a:lnTo>
                  <a:lnTo>
                    <a:pt x="1695450" y="193675"/>
                  </a:lnTo>
                  <a:lnTo>
                    <a:pt x="1670050" y="263525"/>
                  </a:lnTo>
                  <a:lnTo>
                    <a:pt x="1622425" y="368300"/>
                  </a:lnTo>
                  <a:lnTo>
                    <a:pt x="1533525" y="533400"/>
                  </a:lnTo>
                  <a:lnTo>
                    <a:pt x="1435100" y="688975"/>
                  </a:lnTo>
                  <a:lnTo>
                    <a:pt x="1327150" y="847725"/>
                  </a:lnTo>
                  <a:lnTo>
                    <a:pt x="1203325" y="1022350"/>
                  </a:lnTo>
                  <a:lnTo>
                    <a:pt x="1066800" y="1206500"/>
                  </a:lnTo>
                  <a:lnTo>
                    <a:pt x="901700" y="1406525"/>
                  </a:lnTo>
                  <a:lnTo>
                    <a:pt x="796925" y="1536700"/>
                  </a:lnTo>
                  <a:lnTo>
                    <a:pt x="644525" y="1698625"/>
                  </a:lnTo>
                  <a:lnTo>
                    <a:pt x="527050" y="1819275"/>
                  </a:lnTo>
                  <a:lnTo>
                    <a:pt x="425450" y="1911350"/>
                  </a:lnTo>
                  <a:lnTo>
                    <a:pt x="304800" y="2012950"/>
                  </a:lnTo>
                  <a:lnTo>
                    <a:pt x="180975" y="2101850"/>
                  </a:lnTo>
                  <a:lnTo>
                    <a:pt x="12700" y="2203450"/>
                  </a:lnTo>
                  <a:lnTo>
                    <a:pt x="0" y="2327275"/>
                  </a:lnTo>
                  <a:lnTo>
                    <a:pt x="139700" y="2257425"/>
                  </a:lnTo>
                  <a:lnTo>
                    <a:pt x="282575" y="2171700"/>
                  </a:lnTo>
                  <a:lnTo>
                    <a:pt x="415925" y="2085975"/>
                  </a:lnTo>
                  <a:lnTo>
                    <a:pt x="546100" y="1997075"/>
                  </a:lnTo>
                  <a:lnTo>
                    <a:pt x="679450" y="1895475"/>
                  </a:lnTo>
                  <a:lnTo>
                    <a:pt x="800100" y="1793875"/>
                  </a:lnTo>
                  <a:lnTo>
                    <a:pt x="1076325" y="1539875"/>
                  </a:lnTo>
                  <a:lnTo>
                    <a:pt x="1216025" y="1390650"/>
                  </a:lnTo>
                  <a:lnTo>
                    <a:pt x="1339850" y="1250950"/>
                  </a:lnTo>
                  <a:lnTo>
                    <a:pt x="1419225" y="1146175"/>
                  </a:lnTo>
                  <a:lnTo>
                    <a:pt x="1616075" y="841375"/>
                  </a:lnTo>
                  <a:lnTo>
                    <a:pt x="1755775" y="638175"/>
                  </a:lnTo>
                  <a:lnTo>
                    <a:pt x="1933575" y="349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8">
              <a:extLst>
                <a:ext uri="{FF2B5EF4-FFF2-40B4-BE49-F238E27FC236}">
                  <a16:creationId xmlns:a16="http://schemas.microsoft.com/office/drawing/2014/main" id="{8A3DE9E8-B97F-4F58-9900-FCCC77187440}"/>
                </a:ext>
              </a:extLst>
            </p:cNvPr>
            <p:cNvSpPr/>
            <p:nvPr/>
          </p:nvSpPr>
          <p:spPr>
            <a:xfrm>
              <a:off x="6164263" y="2543175"/>
              <a:ext cx="2436812" cy="1714500"/>
            </a:xfrm>
            <a:custGeom>
              <a:avLst/>
              <a:gdLst>
                <a:gd name="connsiteX0" fmla="*/ 845344 w 2436019"/>
                <a:gd name="connsiteY0" fmla="*/ 852488 h 1714500"/>
                <a:gd name="connsiteX1" fmla="*/ 762000 w 2436019"/>
                <a:gd name="connsiteY1" fmla="*/ 766763 h 1714500"/>
                <a:gd name="connsiteX2" fmla="*/ 714375 w 2436019"/>
                <a:gd name="connsiteY2" fmla="*/ 719138 h 1714500"/>
                <a:gd name="connsiteX3" fmla="*/ 478632 w 2436019"/>
                <a:gd name="connsiteY3" fmla="*/ 483394 h 1714500"/>
                <a:gd name="connsiteX4" fmla="*/ 397669 w 2436019"/>
                <a:gd name="connsiteY4" fmla="*/ 407194 h 1714500"/>
                <a:gd name="connsiteX5" fmla="*/ 328613 w 2436019"/>
                <a:gd name="connsiteY5" fmla="*/ 345281 h 1714500"/>
                <a:gd name="connsiteX6" fmla="*/ 242888 w 2436019"/>
                <a:gd name="connsiteY6" fmla="*/ 266700 h 1714500"/>
                <a:gd name="connsiteX7" fmla="*/ 173832 w 2436019"/>
                <a:gd name="connsiteY7" fmla="*/ 209550 h 1714500"/>
                <a:gd name="connsiteX8" fmla="*/ 114300 w 2436019"/>
                <a:gd name="connsiteY8" fmla="*/ 161925 h 1714500"/>
                <a:gd name="connsiteX9" fmla="*/ 0 w 2436019"/>
                <a:gd name="connsiteY9" fmla="*/ 83344 h 1714500"/>
                <a:gd name="connsiteX10" fmla="*/ 64294 w 2436019"/>
                <a:gd name="connsiteY10" fmla="*/ 0 h 1714500"/>
                <a:gd name="connsiteX11" fmla="*/ 178594 w 2436019"/>
                <a:gd name="connsiteY11" fmla="*/ 45244 h 1714500"/>
                <a:gd name="connsiteX12" fmla="*/ 209550 w 2436019"/>
                <a:gd name="connsiteY12" fmla="*/ 57150 h 1714500"/>
                <a:gd name="connsiteX13" fmla="*/ 259557 w 2436019"/>
                <a:gd name="connsiteY13" fmla="*/ 95250 h 1714500"/>
                <a:gd name="connsiteX14" fmla="*/ 395288 w 2436019"/>
                <a:gd name="connsiteY14" fmla="*/ 197644 h 1714500"/>
                <a:gd name="connsiteX15" fmla="*/ 535782 w 2436019"/>
                <a:gd name="connsiteY15" fmla="*/ 300038 h 1714500"/>
                <a:gd name="connsiteX16" fmla="*/ 676275 w 2436019"/>
                <a:gd name="connsiteY16" fmla="*/ 407194 h 1714500"/>
                <a:gd name="connsiteX17" fmla="*/ 912019 w 2436019"/>
                <a:gd name="connsiteY17" fmla="*/ 619125 h 1714500"/>
                <a:gd name="connsiteX18" fmla="*/ 1038225 w 2436019"/>
                <a:gd name="connsiteY18" fmla="*/ 735806 h 1714500"/>
                <a:gd name="connsiteX19" fmla="*/ 1140619 w 2436019"/>
                <a:gd name="connsiteY19" fmla="*/ 826294 h 1714500"/>
                <a:gd name="connsiteX20" fmla="*/ 1300163 w 2436019"/>
                <a:gd name="connsiteY20" fmla="*/ 966788 h 1714500"/>
                <a:gd name="connsiteX21" fmla="*/ 1431132 w 2436019"/>
                <a:gd name="connsiteY21" fmla="*/ 1078706 h 1714500"/>
                <a:gd name="connsiteX22" fmla="*/ 1547813 w 2436019"/>
                <a:gd name="connsiteY22" fmla="*/ 1173956 h 1714500"/>
                <a:gd name="connsiteX23" fmla="*/ 1712119 w 2436019"/>
                <a:gd name="connsiteY23" fmla="*/ 1290638 h 1714500"/>
                <a:gd name="connsiteX24" fmla="*/ 1866900 w 2436019"/>
                <a:gd name="connsiteY24" fmla="*/ 1383506 h 1714500"/>
                <a:gd name="connsiteX25" fmla="*/ 2069307 w 2436019"/>
                <a:gd name="connsiteY25" fmla="*/ 1495425 h 1714500"/>
                <a:gd name="connsiteX26" fmla="*/ 2305050 w 2436019"/>
                <a:gd name="connsiteY26" fmla="*/ 1612106 h 1714500"/>
                <a:gd name="connsiteX27" fmla="*/ 2419350 w 2436019"/>
                <a:gd name="connsiteY27" fmla="*/ 1666875 h 1714500"/>
                <a:gd name="connsiteX28" fmla="*/ 2428875 w 2436019"/>
                <a:gd name="connsiteY28" fmla="*/ 1674019 h 1714500"/>
                <a:gd name="connsiteX29" fmla="*/ 2431257 w 2436019"/>
                <a:gd name="connsiteY29" fmla="*/ 1678781 h 1714500"/>
                <a:gd name="connsiteX30" fmla="*/ 2436019 w 2436019"/>
                <a:gd name="connsiteY30" fmla="*/ 1688306 h 1714500"/>
                <a:gd name="connsiteX31" fmla="*/ 2428875 w 2436019"/>
                <a:gd name="connsiteY31" fmla="*/ 1702594 h 1714500"/>
                <a:gd name="connsiteX32" fmla="*/ 2407444 w 2436019"/>
                <a:gd name="connsiteY32" fmla="*/ 1709738 h 1714500"/>
                <a:gd name="connsiteX33" fmla="*/ 2347913 w 2436019"/>
                <a:gd name="connsiteY33" fmla="*/ 1714500 h 1714500"/>
                <a:gd name="connsiteX34" fmla="*/ 2200275 w 2436019"/>
                <a:gd name="connsiteY34" fmla="*/ 1704975 h 1714500"/>
                <a:gd name="connsiteX35" fmla="*/ 1909763 w 2436019"/>
                <a:gd name="connsiteY35" fmla="*/ 1685925 h 1714500"/>
                <a:gd name="connsiteX36" fmla="*/ 1604963 w 2436019"/>
                <a:gd name="connsiteY36" fmla="*/ 1669256 h 1714500"/>
                <a:gd name="connsiteX37" fmla="*/ 1562100 w 2436019"/>
                <a:gd name="connsiteY37" fmla="*/ 1664494 h 1714500"/>
                <a:gd name="connsiteX38" fmla="*/ 1535907 w 2436019"/>
                <a:gd name="connsiteY38" fmla="*/ 1657350 h 1714500"/>
                <a:gd name="connsiteX39" fmla="*/ 1509713 w 2436019"/>
                <a:gd name="connsiteY39" fmla="*/ 1640681 h 1714500"/>
                <a:gd name="connsiteX40" fmla="*/ 1481138 w 2436019"/>
                <a:gd name="connsiteY40" fmla="*/ 1612106 h 1714500"/>
                <a:gd name="connsiteX41" fmla="*/ 1443038 w 2436019"/>
                <a:gd name="connsiteY41" fmla="*/ 1552575 h 1714500"/>
                <a:gd name="connsiteX42" fmla="*/ 1302544 w 2436019"/>
                <a:gd name="connsiteY42" fmla="*/ 1376363 h 1714500"/>
                <a:gd name="connsiteX43" fmla="*/ 1150144 w 2436019"/>
                <a:gd name="connsiteY43" fmla="*/ 1190625 h 1714500"/>
                <a:gd name="connsiteX44" fmla="*/ 1023938 w 2436019"/>
                <a:gd name="connsiteY44" fmla="*/ 1047750 h 1714500"/>
                <a:gd name="connsiteX45" fmla="*/ 845344 w 2436019"/>
                <a:gd name="connsiteY45" fmla="*/ 852488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436019" h="1714500">
                  <a:moveTo>
                    <a:pt x="845344" y="852488"/>
                  </a:moveTo>
                  <a:lnTo>
                    <a:pt x="762000" y="766763"/>
                  </a:lnTo>
                  <a:lnTo>
                    <a:pt x="714375" y="719138"/>
                  </a:lnTo>
                  <a:lnTo>
                    <a:pt x="478632" y="483394"/>
                  </a:lnTo>
                  <a:lnTo>
                    <a:pt x="397669" y="407194"/>
                  </a:lnTo>
                  <a:lnTo>
                    <a:pt x="328613" y="345281"/>
                  </a:lnTo>
                  <a:lnTo>
                    <a:pt x="242888" y="266700"/>
                  </a:lnTo>
                  <a:lnTo>
                    <a:pt x="173832" y="209550"/>
                  </a:lnTo>
                  <a:lnTo>
                    <a:pt x="114300" y="161925"/>
                  </a:lnTo>
                  <a:lnTo>
                    <a:pt x="0" y="83344"/>
                  </a:lnTo>
                  <a:lnTo>
                    <a:pt x="64294" y="0"/>
                  </a:lnTo>
                  <a:lnTo>
                    <a:pt x="178594" y="45244"/>
                  </a:lnTo>
                  <a:lnTo>
                    <a:pt x="209550" y="57150"/>
                  </a:lnTo>
                  <a:lnTo>
                    <a:pt x="259557" y="95250"/>
                  </a:lnTo>
                  <a:lnTo>
                    <a:pt x="395288" y="197644"/>
                  </a:lnTo>
                  <a:lnTo>
                    <a:pt x="535782" y="300038"/>
                  </a:lnTo>
                  <a:lnTo>
                    <a:pt x="676275" y="407194"/>
                  </a:lnTo>
                  <a:lnTo>
                    <a:pt x="912019" y="619125"/>
                  </a:lnTo>
                  <a:lnTo>
                    <a:pt x="1038225" y="735806"/>
                  </a:lnTo>
                  <a:lnTo>
                    <a:pt x="1140619" y="826294"/>
                  </a:lnTo>
                  <a:lnTo>
                    <a:pt x="1300163" y="966788"/>
                  </a:lnTo>
                  <a:lnTo>
                    <a:pt x="1431132" y="1078706"/>
                  </a:lnTo>
                  <a:lnTo>
                    <a:pt x="1547813" y="1173956"/>
                  </a:lnTo>
                  <a:lnTo>
                    <a:pt x="1712119" y="1290638"/>
                  </a:lnTo>
                  <a:lnTo>
                    <a:pt x="1866900" y="1383506"/>
                  </a:lnTo>
                  <a:lnTo>
                    <a:pt x="2069307" y="1495425"/>
                  </a:lnTo>
                  <a:lnTo>
                    <a:pt x="2305050" y="1612106"/>
                  </a:lnTo>
                  <a:lnTo>
                    <a:pt x="2419350" y="1666875"/>
                  </a:lnTo>
                  <a:lnTo>
                    <a:pt x="2428875" y="1674019"/>
                  </a:lnTo>
                  <a:lnTo>
                    <a:pt x="2431257" y="1678781"/>
                  </a:lnTo>
                  <a:lnTo>
                    <a:pt x="2436019" y="1688306"/>
                  </a:lnTo>
                  <a:lnTo>
                    <a:pt x="2428875" y="1702594"/>
                  </a:lnTo>
                  <a:lnTo>
                    <a:pt x="2407444" y="1709738"/>
                  </a:lnTo>
                  <a:lnTo>
                    <a:pt x="2347913" y="1714500"/>
                  </a:lnTo>
                  <a:lnTo>
                    <a:pt x="2200275" y="1704975"/>
                  </a:lnTo>
                  <a:lnTo>
                    <a:pt x="1909763" y="1685925"/>
                  </a:lnTo>
                  <a:lnTo>
                    <a:pt x="1604963" y="1669256"/>
                  </a:lnTo>
                  <a:lnTo>
                    <a:pt x="1562100" y="1664494"/>
                  </a:lnTo>
                  <a:lnTo>
                    <a:pt x="1535907" y="1657350"/>
                  </a:lnTo>
                  <a:lnTo>
                    <a:pt x="1509713" y="1640681"/>
                  </a:lnTo>
                  <a:lnTo>
                    <a:pt x="1481138" y="1612106"/>
                  </a:lnTo>
                  <a:lnTo>
                    <a:pt x="1443038" y="1552575"/>
                  </a:lnTo>
                  <a:lnTo>
                    <a:pt x="1302544" y="1376363"/>
                  </a:lnTo>
                  <a:lnTo>
                    <a:pt x="1150144" y="1190625"/>
                  </a:lnTo>
                  <a:lnTo>
                    <a:pt x="1023938" y="1047750"/>
                  </a:lnTo>
                  <a:lnTo>
                    <a:pt x="845344" y="852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0">
              <a:extLst>
                <a:ext uri="{FF2B5EF4-FFF2-40B4-BE49-F238E27FC236}">
                  <a16:creationId xmlns:a16="http://schemas.microsoft.com/office/drawing/2014/main" id="{054C709C-F8E2-43B0-A1B9-66869D2FF60D}"/>
                </a:ext>
              </a:extLst>
            </p:cNvPr>
            <p:cNvSpPr/>
            <p:nvPr/>
          </p:nvSpPr>
          <p:spPr>
            <a:xfrm>
              <a:off x="6056313" y="4257675"/>
              <a:ext cx="1752600" cy="1436688"/>
            </a:xfrm>
            <a:custGeom>
              <a:avLst/>
              <a:gdLst>
                <a:gd name="connsiteX0" fmla="*/ 404812 w 1752600"/>
                <a:gd name="connsiteY0" fmla="*/ 314325 h 1435894"/>
                <a:gd name="connsiteX1" fmla="*/ 195262 w 1752600"/>
                <a:gd name="connsiteY1" fmla="*/ 340519 h 1435894"/>
                <a:gd name="connsiteX2" fmla="*/ 59531 w 1752600"/>
                <a:gd name="connsiteY2" fmla="*/ 359569 h 1435894"/>
                <a:gd name="connsiteX3" fmla="*/ 21431 w 1752600"/>
                <a:gd name="connsiteY3" fmla="*/ 361950 h 1435894"/>
                <a:gd name="connsiteX4" fmla="*/ 0 w 1752600"/>
                <a:gd name="connsiteY4" fmla="*/ 207169 h 1435894"/>
                <a:gd name="connsiteX5" fmla="*/ 188119 w 1752600"/>
                <a:gd name="connsiteY5" fmla="*/ 180975 h 1435894"/>
                <a:gd name="connsiteX6" fmla="*/ 516731 w 1752600"/>
                <a:gd name="connsiteY6" fmla="*/ 133350 h 1435894"/>
                <a:gd name="connsiteX7" fmla="*/ 766762 w 1752600"/>
                <a:gd name="connsiteY7" fmla="*/ 107156 h 1435894"/>
                <a:gd name="connsiteX8" fmla="*/ 1002506 w 1752600"/>
                <a:gd name="connsiteY8" fmla="*/ 80963 h 1435894"/>
                <a:gd name="connsiteX9" fmla="*/ 1147762 w 1752600"/>
                <a:gd name="connsiteY9" fmla="*/ 66675 h 1435894"/>
                <a:gd name="connsiteX10" fmla="*/ 1240631 w 1752600"/>
                <a:gd name="connsiteY10" fmla="*/ 52388 h 1435894"/>
                <a:gd name="connsiteX11" fmla="*/ 1357312 w 1752600"/>
                <a:gd name="connsiteY11" fmla="*/ 26194 h 1435894"/>
                <a:gd name="connsiteX12" fmla="*/ 1431131 w 1752600"/>
                <a:gd name="connsiteY12" fmla="*/ 0 h 1435894"/>
                <a:gd name="connsiteX13" fmla="*/ 1454944 w 1752600"/>
                <a:gd name="connsiteY13" fmla="*/ 0 h 1435894"/>
                <a:gd name="connsiteX14" fmla="*/ 1514475 w 1752600"/>
                <a:gd name="connsiteY14" fmla="*/ 21431 h 1435894"/>
                <a:gd name="connsiteX15" fmla="*/ 1624012 w 1752600"/>
                <a:gd name="connsiteY15" fmla="*/ 71438 h 1435894"/>
                <a:gd name="connsiteX16" fmla="*/ 1669256 w 1752600"/>
                <a:gd name="connsiteY16" fmla="*/ 100013 h 1435894"/>
                <a:gd name="connsiteX17" fmla="*/ 1695450 w 1752600"/>
                <a:gd name="connsiteY17" fmla="*/ 121444 h 1435894"/>
                <a:gd name="connsiteX18" fmla="*/ 1731169 w 1752600"/>
                <a:gd name="connsiteY18" fmla="*/ 145256 h 1435894"/>
                <a:gd name="connsiteX19" fmla="*/ 1740694 w 1752600"/>
                <a:gd name="connsiteY19" fmla="*/ 154781 h 1435894"/>
                <a:gd name="connsiteX20" fmla="*/ 1747837 w 1752600"/>
                <a:gd name="connsiteY20" fmla="*/ 166688 h 1435894"/>
                <a:gd name="connsiteX21" fmla="*/ 1752600 w 1752600"/>
                <a:gd name="connsiteY21" fmla="*/ 180975 h 1435894"/>
                <a:gd name="connsiteX22" fmla="*/ 1752600 w 1752600"/>
                <a:gd name="connsiteY22" fmla="*/ 216694 h 1435894"/>
                <a:gd name="connsiteX23" fmla="*/ 1740694 w 1752600"/>
                <a:gd name="connsiteY23" fmla="*/ 254794 h 1435894"/>
                <a:gd name="connsiteX24" fmla="*/ 1709737 w 1752600"/>
                <a:gd name="connsiteY24" fmla="*/ 307181 h 1435894"/>
                <a:gd name="connsiteX25" fmla="*/ 1690687 w 1752600"/>
                <a:gd name="connsiteY25" fmla="*/ 335756 h 1435894"/>
                <a:gd name="connsiteX26" fmla="*/ 1676400 w 1752600"/>
                <a:gd name="connsiteY26" fmla="*/ 369094 h 1435894"/>
                <a:gd name="connsiteX27" fmla="*/ 1662112 w 1752600"/>
                <a:gd name="connsiteY27" fmla="*/ 426244 h 1435894"/>
                <a:gd name="connsiteX28" fmla="*/ 1635919 w 1752600"/>
                <a:gd name="connsiteY28" fmla="*/ 531019 h 1435894"/>
                <a:gd name="connsiteX29" fmla="*/ 1614487 w 1752600"/>
                <a:gd name="connsiteY29" fmla="*/ 640556 h 1435894"/>
                <a:gd name="connsiteX30" fmla="*/ 1581150 w 1752600"/>
                <a:gd name="connsiteY30" fmla="*/ 823913 h 1435894"/>
                <a:gd name="connsiteX31" fmla="*/ 1557337 w 1752600"/>
                <a:gd name="connsiteY31" fmla="*/ 976313 h 1435894"/>
                <a:gd name="connsiteX32" fmla="*/ 1533525 w 1752600"/>
                <a:gd name="connsiteY32" fmla="*/ 1123950 h 1435894"/>
                <a:gd name="connsiteX33" fmla="*/ 1521619 w 1752600"/>
                <a:gd name="connsiteY33" fmla="*/ 1214438 h 1435894"/>
                <a:gd name="connsiteX34" fmla="*/ 1507331 w 1752600"/>
                <a:gd name="connsiteY34" fmla="*/ 1273969 h 1435894"/>
                <a:gd name="connsiteX35" fmla="*/ 1485900 w 1752600"/>
                <a:gd name="connsiteY35" fmla="*/ 1335881 h 1435894"/>
                <a:gd name="connsiteX36" fmla="*/ 1469231 w 1752600"/>
                <a:gd name="connsiteY36" fmla="*/ 1381125 h 1435894"/>
                <a:gd name="connsiteX37" fmla="*/ 1443037 w 1752600"/>
                <a:gd name="connsiteY37" fmla="*/ 1414463 h 1435894"/>
                <a:gd name="connsiteX38" fmla="*/ 1419225 w 1752600"/>
                <a:gd name="connsiteY38" fmla="*/ 1431131 h 1435894"/>
                <a:gd name="connsiteX39" fmla="*/ 1400175 w 1752600"/>
                <a:gd name="connsiteY39" fmla="*/ 1435894 h 1435894"/>
                <a:gd name="connsiteX40" fmla="*/ 1376362 w 1752600"/>
                <a:gd name="connsiteY40" fmla="*/ 1428750 h 1435894"/>
                <a:gd name="connsiteX41" fmla="*/ 1338262 w 1752600"/>
                <a:gd name="connsiteY41" fmla="*/ 1402556 h 1435894"/>
                <a:gd name="connsiteX42" fmla="*/ 1304925 w 1752600"/>
                <a:gd name="connsiteY42" fmla="*/ 1366838 h 1435894"/>
                <a:gd name="connsiteX43" fmla="*/ 1335881 w 1752600"/>
                <a:gd name="connsiteY43" fmla="*/ 1028700 h 1435894"/>
                <a:gd name="connsiteX44" fmla="*/ 1359694 w 1752600"/>
                <a:gd name="connsiteY44" fmla="*/ 742950 h 1435894"/>
                <a:gd name="connsiteX45" fmla="*/ 1388269 w 1752600"/>
                <a:gd name="connsiteY45" fmla="*/ 392906 h 1435894"/>
                <a:gd name="connsiteX46" fmla="*/ 1397794 w 1752600"/>
                <a:gd name="connsiteY46" fmla="*/ 295275 h 1435894"/>
                <a:gd name="connsiteX47" fmla="*/ 1393031 w 1752600"/>
                <a:gd name="connsiteY47" fmla="*/ 271463 h 1435894"/>
                <a:gd name="connsiteX48" fmla="*/ 1383506 w 1752600"/>
                <a:gd name="connsiteY48" fmla="*/ 257175 h 1435894"/>
                <a:gd name="connsiteX49" fmla="*/ 1364456 w 1752600"/>
                <a:gd name="connsiteY49" fmla="*/ 245269 h 1435894"/>
                <a:gd name="connsiteX50" fmla="*/ 1302544 w 1752600"/>
                <a:gd name="connsiteY50" fmla="*/ 240506 h 1435894"/>
                <a:gd name="connsiteX51" fmla="*/ 1243012 w 1752600"/>
                <a:gd name="connsiteY51" fmla="*/ 245269 h 1435894"/>
                <a:gd name="connsiteX52" fmla="*/ 1085850 w 1752600"/>
                <a:gd name="connsiteY52" fmla="*/ 252413 h 1435894"/>
                <a:gd name="connsiteX53" fmla="*/ 804862 w 1752600"/>
                <a:gd name="connsiteY53" fmla="*/ 271463 h 1435894"/>
                <a:gd name="connsiteX54" fmla="*/ 404812 w 1752600"/>
                <a:gd name="connsiteY54" fmla="*/ 314325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1435894">
                  <a:moveTo>
                    <a:pt x="404812" y="314325"/>
                  </a:moveTo>
                  <a:lnTo>
                    <a:pt x="195262" y="340519"/>
                  </a:lnTo>
                  <a:lnTo>
                    <a:pt x="59531" y="359569"/>
                  </a:lnTo>
                  <a:lnTo>
                    <a:pt x="21431" y="361950"/>
                  </a:lnTo>
                  <a:lnTo>
                    <a:pt x="0" y="207169"/>
                  </a:lnTo>
                  <a:lnTo>
                    <a:pt x="188119" y="180975"/>
                  </a:lnTo>
                  <a:lnTo>
                    <a:pt x="516731" y="133350"/>
                  </a:lnTo>
                  <a:lnTo>
                    <a:pt x="766762" y="107156"/>
                  </a:lnTo>
                  <a:lnTo>
                    <a:pt x="1002506" y="80963"/>
                  </a:lnTo>
                  <a:lnTo>
                    <a:pt x="1147762" y="66675"/>
                  </a:lnTo>
                  <a:lnTo>
                    <a:pt x="1240631" y="52388"/>
                  </a:lnTo>
                  <a:lnTo>
                    <a:pt x="1357312" y="26194"/>
                  </a:lnTo>
                  <a:lnTo>
                    <a:pt x="1431131" y="0"/>
                  </a:lnTo>
                  <a:lnTo>
                    <a:pt x="1454944" y="0"/>
                  </a:lnTo>
                  <a:lnTo>
                    <a:pt x="1514475" y="21431"/>
                  </a:lnTo>
                  <a:lnTo>
                    <a:pt x="1624012" y="71438"/>
                  </a:lnTo>
                  <a:lnTo>
                    <a:pt x="1669256" y="100013"/>
                  </a:lnTo>
                  <a:lnTo>
                    <a:pt x="1695450" y="121444"/>
                  </a:lnTo>
                  <a:lnTo>
                    <a:pt x="1731169" y="145256"/>
                  </a:lnTo>
                  <a:lnTo>
                    <a:pt x="1740694" y="154781"/>
                  </a:lnTo>
                  <a:lnTo>
                    <a:pt x="1747837" y="166688"/>
                  </a:lnTo>
                  <a:lnTo>
                    <a:pt x="1752600" y="180975"/>
                  </a:lnTo>
                  <a:lnTo>
                    <a:pt x="1752600" y="216694"/>
                  </a:lnTo>
                  <a:lnTo>
                    <a:pt x="1740694" y="254794"/>
                  </a:lnTo>
                  <a:lnTo>
                    <a:pt x="1709737" y="307181"/>
                  </a:lnTo>
                  <a:lnTo>
                    <a:pt x="1690687" y="335756"/>
                  </a:lnTo>
                  <a:lnTo>
                    <a:pt x="1676400" y="369094"/>
                  </a:lnTo>
                  <a:lnTo>
                    <a:pt x="1662112" y="426244"/>
                  </a:lnTo>
                  <a:lnTo>
                    <a:pt x="1635919" y="531019"/>
                  </a:lnTo>
                  <a:lnTo>
                    <a:pt x="1614487" y="640556"/>
                  </a:lnTo>
                  <a:lnTo>
                    <a:pt x="1581150" y="823913"/>
                  </a:lnTo>
                  <a:lnTo>
                    <a:pt x="1557337" y="976313"/>
                  </a:lnTo>
                  <a:lnTo>
                    <a:pt x="1533525" y="1123950"/>
                  </a:lnTo>
                  <a:lnTo>
                    <a:pt x="1521619" y="1214438"/>
                  </a:lnTo>
                  <a:lnTo>
                    <a:pt x="1507331" y="1273969"/>
                  </a:lnTo>
                  <a:lnTo>
                    <a:pt x="1485900" y="1335881"/>
                  </a:lnTo>
                  <a:lnTo>
                    <a:pt x="1469231" y="1381125"/>
                  </a:lnTo>
                  <a:lnTo>
                    <a:pt x="1443037" y="1414463"/>
                  </a:lnTo>
                  <a:lnTo>
                    <a:pt x="1419225" y="1431131"/>
                  </a:lnTo>
                  <a:lnTo>
                    <a:pt x="1400175" y="1435894"/>
                  </a:lnTo>
                  <a:lnTo>
                    <a:pt x="1376362" y="1428750"/>
                  </a:lnTo>
                  <a:lnTo>
                    <a:pt x="1338262" y="1402556"/>
                  </a:lnTo>
                  <a:lnTo>
                    <a:pt x="1304925" y="1366838"/>
                  </a:lnTo>
                  <a:lnTo>
                    <a:pt x="1335881" y="1028700"/>
                  </a:lnTo>
                  <a:lnTo>
                    <a:pt x="1359694" y="742950"/>
                  </a:lnTo>
                  <a:lnTo>
                    <a:pt x="1388269" y="392906"/>
                  </a:lnTo>
                  <a:lnTo>
                    <a:pt x="1397794" y="295275"/>
                  </a:lnTo>
                  <a:lnTo>
                    <a:pt x="1393031" y="271463"/>
                  </a:lnTo>
                  <a:lnTo>
                    <a:pt x="1383506" y="257175"/>
                  </a:lnTo>
                  <a:lnTo>
                    <a:pt x="1364456" y="245269"/>
                  </a:lnTo>
                  <a:lnTo>
                    <a:pt x="1302544" y="240506"/>
                  </a:lnTo>
                  <a:lnTo>
                    <a:pt x="1243012" y="245269"/>
                  </a:lnTo>
                  <a:lnTo>
                    <a:pt x="1085850" y="252413"/>
                  </a:lnTo>
                  <a:lnTo>
                    <a:pt x="804862" y="271463"/>
                  </a:lnTo>
                  <a:lnTo>
                    <a:pt x="404812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1">
              <a:extLst>
                <a:ext uri="{FF2B5EF4-FFF2-40B4-BE49-F238E27FC236}">
                  <a16:creationId xmlns:a16="http://schemas.microsoft.com/office/drawing/2014/main" id="{131B96F1-7153-4703-B7B5-A132B1273D95}"/>
                </a:ext>
              </a:extLst>
            </p:cNvPr>
            <p:cNvSpPr/>
            <p:nvPr/>
          </p:nvSpPr>
          <p:spPr>
            <a:xfrm>
              <a:off x="6180139" y="5367339"/>
              <a:ext cx="1247775" cy="300037"/>
            </a:xfrm>
            <a:custGeom>
              <a:avLst/>
              <a:gdLst>
                <a:gd name="connsiteX0" fmla="*/ 581025 w 1247775"/>
                <a:gd name="connsiteY0" fmla="*/ 73818 h 300037"/>
                <a:gd name="connsiteX1" fmla="*/ 992981 w 1247775"/>
                <a:gd name="connsiteY1" fmla="*/ 30956 h 300037"/>
                <a:gd name="connsiteX2" fmla="*/ 1247775 w 1247775"/>
                <a:gd name="connsiteY2" fmla="*/ 0 h 300037"/>
                <a:gd name="connsiteX3" fmla="*/ 1221581 w 1247775"/>
                <a:gd name="connsiteY3" fmla="*/ 292893 h 300037"/>
                <a:gd name="connsiteX4" fmla="*/ 1181100 w 1247775"/>
                <a:gd name="connsiteY4" fmla="*/ 257175 h 300037"/>
                <a:gd name="connsiteX5" fmla="*/ 1147762 w 1247775"/>
                <a:gd name="connsiteY5" fmla="*/ 221456 h 300037"/>
                <a:gd name="connsiteX6" fmla="*/ 1131094 w 1247775"/>
                <a:gd name="connsiteY6" fmla="*/ 207168 h 300037"/>
                <a:gd name="connsiteX7" fmla="*/ 1081087 w 1247775"/>
                <a:gd name="connsiteY7" fmla="*/ 209550 h 300037"/>
                <a:gd name="connsiteX8" fmla="*/ 857250 w 1247775"/>
                <a:gd name="connsiteY8" fmla="*/ 223837 h 300037"/>
                <a:gd name="connsiteX9" fmla="*/ 571500 w 1247775"/>
                <a:gd name="connsiteY9" fmla="*/ 242887 h 300037"/>
                <a:gd name="connsiteX10" fmla="*/ 285750 w 1247775"/>
                <a:gd name="connsiteY10" fmla="*/ 271462 h 300037"/>
                <a:gd name="connsiteX11" fmla="*/ 66675 w 1247775"/>
                <a:gd name="connsiteY11" fmla="*/ 297656 h 300037"/>
                <a:gd name="connsiteX12" fmla="*/ 16669 w 1247775"/>
                <a:gd name="connsiteY12" fmla="*/ 300037 h 300037"/>
                <a:gd name="connsiteX13" fmla="*/ 0 w 1247775"/>
                <a:gd name="connsiteY13" fmla="*/ 121443 h 300037"/>
                <a:gd name="connsiteX14" fmla="*/ 304800 w 1247775"/>
                <a:gd name="connsiteY14" fmla="*/ 97631 h 300037"/>
                <a:gd name="connsiteX15" fmla="*/ 581025 w 1247775"/>
                <a:gd name="connsiteY15" fmla="*/ 7381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47775" h="300037">
                  <a:moveTo>
                    <a:pt x="581025" y="73818"/>
                  </a:moveTo>
                  <a:lnTo>
                    <a:pt x="992981" y="30956"/>
                  </a:lnTo>
                  <a:lnTo>
                    <a:pt x="1247775" y="0"/>
                  </a:lnTo>
                  <a:lnTo>
                    <a:pt x="1221581" y="292893"/>
                  </a:lnTo>
                  <a:lnTo>
                    <a:pt x="1181100" y="257175"/>
                  </a:lnTo>
                  <a:lnTo>
                    <a:pt x="1147762" y="221456"/>
                  </a:lnTo>
                  <a:lnTo>
                    <a:pt x="1131094" y="207168"/>
                  </a:lnTo>
                  <a:lnTo>
                    <a:pt x="1081087" y="209550"/>
                  </a:lnTo>
                  <a:lnTo>
                    <a:pt x="857250" y="223837"/>
                  </a:lnTo>
                  <a:lnTo>
                    <a:pt x="571500" y="242887"/>
                  </a:lnTo>
                  <a:lnTo>
                    <a:pt x="285750" y="271462"/>
                  </a:lnTo>
                  <a:lnTo>
                    <a:pt x="66675" y="297656"/>
                  </a:lnTo>
                  <a:lnTo>
                    <a:pt x="16669" y="300037"/>
                  </a:lnTo>
                  <a:lnTo>
                    <a:pt x="0" y="121443"/>
                  </a:lnTo>
                  <a:lnTo>
                    <a:pt x="304800" y="97631"/>
                  </a:lnTo>
                  <a:lnTo>
                    <a:pt x="581025" y="73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47530004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EF5F52A-EE3E-43A5-B411-2D42761DDCB8}"/>
              </a:ext>
            </a:extLst>
          </p:cNvPr>
          <p:cNvSpPr/>
          <p:nvPr/>
        </p:nvSpPr>
        <p:spPr>
          <a:xfrm>
            <a:off x="3886203" y="2482849"/>
            <a:ext cx="2208213" cy="541338"/>
          </a:xfrm>
          <a:custGeom>
            <a:avLst/>
            <a:gdLst>
              <a:gd name="connsiteX0" fmla="*/ 1609725 w 2207419"/>
              <a:gd name="connsiteY0" fmla="*/ 295275 h 540544"/>
              <a:gd name="connsiteX1" fmla="*/ 1402556 w 2207419"/>
              <a:gd name="connsiteY1" fmla="*/ 342900 h 540544"/>
              <a:gd name="connsiteX2" fmla="*/ 1176338 w 2207419"/>
              <a:gd name="connsiteY2" fmla="*/ 364331 h 540544"/>
              <a:gd name="connsiteX3" fmla="*/ 750094 w 2207419"/>
              <a:gd name="connsiteY3" fmla="*/ 457200 h 540544"/>
              <a:gd name="connsiteX4" fmla="*/ 552450 w 2207419"/>
              <a:gd name="connsiteY4" fmla="*/ 500063 h 540544"/>
              <a:gd name="connsiteX5" fmla="*/ 381000 w 2207419"/>
              <a:gd name="connsiteY5" fmla="*/ 538163 h 540544"/>
              <a:gd name="connsiteX6" fmla="*/ 352425 w 2207419"/>
              <a:gd name="connsiteY6" fmla="*/ 540544 h 540544"/>
              <a:gd name="connsiteX7" fmla="*/ 311944 w 2207419"/>
              <a:gd name="connsiteY7" fmla="*/ 538163 h 540544"/>
              <a:gd name="connsiteX8" fmla="*/ 266700 w 2207419"/>
              <a:gd name="connsiteY8" fmla="*/ 528638 h 540544"/>
              <a:gd name="connsiteX9" fmla="*/ 223838 w 2207419"/>
              <a:gd name="connsiteY9" fmla="*/ 514350 h 540544"/>
              <a:gd name="connsiteX10" fmla="*/ 190500 w 2207419"/>
              <a:gd name="connsiteY10" fmla="*/ 497681 h 540544"/>
              <a:gd name="connsiteX11" fmla="*/ 164306 w 2207419"/>
              <a:gd name="connsiteY11" fmla="*/ 481013 h 540544"/>
              <a:gd name="connsiteX12" fmla="*/ 126206 w 2207419"/>
              <a:gd name="connsiteY12" fmla="*/ 450056 h 540544"/>
              <a:gd name="connsiteX13" fmla="*/ 95250 w 2207419"/>
              <a:gd name="connsiteY13" fmla="*/ 416719 h 540544"/>
              <a:gd name="connsiteX14" fmla="*/ 61913 w 2207419"/>
              <a:gd name="connsiteY14" fmla="*/ 378619 h 540544"/>
              <a:gd name="connsiteX15" fmla="*/ 28575 w 2207419"/>
              <a:gd name="connsiteY15" fmla="*/ 326231 h 540544"/>
              <a:gd name="connsiteX16" fmla="*/ 7144 w 2207419"/>
              <a:gd name="connsiteY16" fmla="*/ 285750 h 540544"/>
              <a:gd name="connsiteX17" fmla="*/ 0 w 2207419"/>
              <a:gd name="connsiteY17" fmla="*/ 254794 h 540544"/>
              <a:gd name="connsiteX18" fmla="*/ 0 w 2207419"/>
              <a:gd name="connsiteY18" fmla="*/ 238125 h 540544"/>
              <a:gd name="connsiteX19" fmla="*/ 14288 w 2207419"/>
              <a:gd name="connsiteY19" fmla="*/ 226219 h 540544"/>
              <a:gd name="connsiteX20" fmla="*/ 40481 w 2207419"/>
              <a:gd name="connsiteY20" fmla="*/ 228600 h 540544"/>
              <a:gd name="connsiteX21" fmla="*/ 85725 w 2207419"/>
              <a:gd name="connsiteY21" fmla="*/ 259556 h 540544"/>
              <a:gd name="connsiteX22" fmla="*/ 121444 w 2207419"/>
              <a:gd name="connsiteY22" fmla="*/ 280988 h 540544"/>
              <a:gd name="connsiteX23" fmla="*/ 169069 w 2207419"/>
              <a:gd name="connsiteY23" fmla="*/ 300038 h 540544"/>
              <a:gd name="connsiteX24" fmla="*/ 228600 w 2207419"/>
              <a:gd name="connsiteY24" fmla="*/ 311944 h 540544"/>
              <a:gd name="connsiteX25" fmla="*/ 290513 w 2207419"/>
              <a:gd name="connsiteY25" fmla="*/ 319088 h 540544"/>
              <a:gd name="connsiteX26" fmla="*/ 352425 w 2207419"/>
              <a:gd name="connsiteY26" fmla="*/ 319088 h 540544"/>
              <a:gd name="connsiteX27" fmla="*/ 438150 w 2207419"/>
              <a:gd name="connsiteY27" fmla="*/ 311944 h 540544"/>
              <a:gd name="connsiteX28" fmla="*/ 723900 w 2207419"/>
              <a:gd name="connsiteY28" fmla="*/ 269081 h 540544"/>
              <a:gd name="connsiteX29" fmla="*/ 1188244 w 2207419"/>
              <a:gd name="connsiteY29" fmla="*/ 178594 h 540544"/>
              <a:gd name="connsiteX30" fmla="*/ 1428750 w 2207419"/>
              <a:gd name="connsiteY30" fmla="*/ 135731 h 540544"/>
              <a:gd name="connsiteX31" fmla="*/ 1566863 w 2207419"/>
              <a:gd name="connsiteY31" fmla="*/ 114300 h 540544"/>
              <a:gd name="connsiteX32" fmla="*/ 1724025 w 2207419"/>
              <a:gd name="connsiteY32" fmla="*/ 78581 h 540544"/>
              <a:gd name="connsiteX33" fmla="*/ 1754981 w 2207419"/>
              <a:gd name="connsiteY33" fmla="*/ 50006 h 540544"/>
              <a:gd name="connsiteX34" fmla="*/ 1783556 w 2207419"/>
              <a:gd name="connsiteY34" fmla="*/ 30956 h 540544"/>
              <a:gd name="connsiteX35" fmla="*/ 1838325 w 2207419"/>
              <a:gd name="connsiteY35" fmla="*/ 9525 h 540544"/>
              <a:gd name="connsiteX36" fmla="*/ 1883569 w 2207419"/>
              <a:gd name="connsiteY36" fmla="*/ 0 h 540544"/>
              <a:gd name="connsiteX37" fmla="*/ 1966913 w 2207419"/>
              <a:gd name="connsiteY37" fmla="*/ 19050 h 540544"/>
              <a:gd name="connsiteX38" fmla="*/ 2083594 w 2207419"/>
              <a:gd name="connsiteY38" fmla="*/ 45244 h 540544"/>
              <a:gd name="connsiteX39" fmla="*/ 2166938 w 2207419"/>
              <a:gd name="connsiteY39" fmla="*/ 73819 h 540544"/>
              <a:gd name="connsiteX40" fmla="*/ 2193131 w 2207419"/>
              <a:gd name="connsiteY40" fmla="*/ 109538 h 540544"/>
              <a:gd name="connsiteX41" fmla="*/ 2207419 w 2207419"/>
              <a:gd name="connsiteY41" fmla="*/ 142875 h 540544"/>
              <a:gd name="connsiteX42" fmla="*/ 2207419 w 2207419"/>
              <a:gd name="connsiteY42" fmla="*/ 169069 h 540544"/>
              <a:gd name="connsiteX43" fmla="*/ 2190750 w 2207419"/>
              <a:gd name="connsiteY43" fmla="*/ 200025 h 540544"/>
              <a:gd name="connsiteX44" fmla="*/ 2157413 w 2207419"/>
              <a:gd name="connsiteY44" fmla="*/ 228600 h 540544"/>
              <a:gd name="connsiteX45" fmla="*/ 2093119 w 2207419"/>
              <a:gd name="connsiteY45" fmla="*/ 250031 h 540544"/>
              <a:gd name="connsiteX46" fmla="*/ 1950244 w 2207419"/>
              <a:gd name="connsiteY46" fmla="*/ 257175 h 540544"/>
              <a:gd name="connsiteX47" fmla="*/ 1609725 w 2207419"/>
              <a:gd name="connsiteY47" fmla="*/ 29527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07419" h="540544">
                <a:moveTo>
                  <a:pt x="1609725" y="295275"/>
                </a:moveTo>
                <a:lnTo>
                  <a:pt x="1402556" y="342900"/>
                </a:lnTo>
                <a:lnTo>
                  <a:pt x="1176338" y="364331"/>
                </a:lnTo>
                <a:lnTo>
                  <a:pt x="750094" y="457200"/>
                </a:lnTo>
                <a:lnTo>
                  <a:pt x="552450" y="500063"/>
                </a:lnTo>
                <a:lnTo>
                  <a:pt x="381000" y="538163"/>
                </a:lnTo>
                <a:lnTo>
                  <a:pt x="352425" y="540544"/>
                </a:lnTo>
                <a:lnTo>
                  <a:pt x="311944" y="538163"/>
                </a:lnTo>
                <a:lnTo>
                  <a:pt x="266700" y="528638"/>
                </a:lnTo>
                <a:lnTo>
                  <a:pt x="223838" y="514350"/>
                </a:lnTo>
                <a:lnTo>
                  <a:pt x="190500" y="497681"/>
                </a:lnTo>
                <a:lnTo>
                  <a:pt x="164306" y="481013"/>
                </a:lnTo>
                <a:lnTo>
                  <a:pt x="126206" y="450056"/>
                </a:lnTo>
                <a:lnTo>
                  <a:pt x="95250" y="416719"/>
                </a:lnTo>
                <a:lnTo>
                  <a:pt x="61913" y="378619"/>
                </a:lnTo>
                <a:lnTo>
                  <a:pt x="28575" y="326231"/>
                </a:lnTo>
                <a:lnTo>
                  <a:pt x="7144" y="285750"/>
                </a:lnTo>
                <a:lnTo>
                  <a:pt x="0" y="254794"/>
                </a:lnTo>
                <a:lnTo>
                  <a:pt x="0" y="238125"/>
                </a:lnTo>
                <a:lnTo>
                  <a:pt x="14288" y="226219"/>
                </a:lnTo>
                <a:lnTo>
                  <a:pt x="40481" y="228600"/>
                </a:lnTo>
                <a:lnTo>
                  <a:pt x="85725" y="259556"/>
                </a:lnTo>
                <a:lnTo>
                  <a:pt x="121444" y="280988"/>
                </a:lnTo>
                <a:lnTo>
                  <a:pt x="169069" y="300038"/>
                </a:lnTo>
                <a:lnTo>
                  <a:pt x="228600" y="311944"/>
                </a:lnTo>
                <a:lnTo>
                  <a:pt x="290513" y="319088"/>
                </a:lnTo>
                <a:lnTo>
                  <a:pt x="352425" y="319088"/>
                </a:lnTo>
                <a:lnTo>
                  <a:pt x="438150" y="311944"/>
                </a:lnTo>
                <a:lnTo>
                  <a:pt x="723900" y="269081"/>
                </a:lnTo>
                <a:lnTo>
                  <a:pt x="1188244" y="178594"/>
                </a:lnTo>
                <a:lnTo>
                  <a:pt x="1428750" y="135731"/>
                </a:lnTo>
                <a:lnTo>
                  <a:pt x="1566863" y="114300"/>
                </a:lnTo>
                <a:lnTo>
                  <a:pt x="1724025" y="78581"/>
                </a:lnTo>
                <a:lnTo>
                  <a:pt x="1754981" y="50006"/>
                </a:lnTo>
                <a:lnTo>
                  <a:pt x="1783556" y="30956"/>
                </a:lnTo>
                <a:lnTo>
                  <a:pt x="1838325" y="9525"/>
                </a:lnTo>
                <a:lnTo>
                  <a:pt x="1883569" y="0"/>
                </a:lnTo>
                <a:lnTo>
                  <a:pt x="1966913" y="19050"/>
                </a:lnTo>
                <a:lnTo>
                  <a:pt x="2083594" y="45244"/>
                </a:lnTo>
                <a:lnTo>
                  <a:pt x="2166938" y="73819"/>
                </a:lnTo>
                <a:lnTo>
                  <a:pt x="2193131" y="109538"/>
                </a:lnTo>
                <a:lnTo>
                  <a:pt x="2207419" y="142875"/>
                </a:lnTo>
                <a:lnTo>
                  <a:pt x="2207419" y="169069"/>
                </a:lnTo>
                <a:lnTo>
                  <a:pt x="2190750" y="200025"/>
                </a:lnTo>
                <a:lnTo>
                  <a:pt x="2157413" y="228600"/>
                </a:lnTo>
                <a:lnTo>
                  <a:pt x="2093119" y="250031"/>
                </a:lnTo>
                <a:lnTo>
                  <a:pt x="1950244" y="257175"/>
                </a:lnTo>
                <a:lnTo>
                  <a:pt x="1609725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AC5B80C-2905-4E9E-8D81-F6492A280F03}"/>
              </a:ext>
            </a:extLst>
          </p:cNvPr>
          <p:cNvSpPr/>
          <p:nvPr/>
        </p:nvSpPr>
        <p:spPr>
          <a:xfrm>
            <a:off x="5519741" y="1690688"/>
            <a:ext cx="720725" cy="557212"/>
          </a:xfrm>
          <a:custGeom>
            <a:avLst/>
            <a:gdLst>
              <a:gd name="connsiteX0" fmla="*/ 519112 w 721518"/>
              <a:gd name="connsiteY0" fmla="*/ 481012 h 557212"/>
              <a:gd name="connsiteX1" fmla="*/ 452437 w 721518"/>
              <a:gd name="connsiteY1" fmla="*/ 404812 h 557212"/>
              <a:gd name="connsiteX2" fmla="*/ 404812 w 721518"/>
              <a:gd name="connsiteY2" fmla="*/ 342900 h 557212"/>
              <a:gd name="connsiteX3" fmla="*/ 357187 w 721518"/>
              <a:gd name="connsiteY3" fmla="*/ 290512 h 557212"/>
              <a:gd name="connsiteX4" fmla="*/ 292893 w 721518"/>
              <a:gd name="connsiteY4" fmla="*/ 233362 h 557212"/>
              <a:gd name="connsiteX5" fmla="*/ 211931 w 721518"/>
              <a:gd name="connsiteY5" fmla="*/ 171450 h 557212"/>
              <a:gd name="connsiteX6" fmla="*/ 92868 w 721518"/>
              <a:gd name="connsiteY6" fmla="*/ 95250 h 557212"/>
              <a:gd name="connsiteX7" fmla="*/ 16668 w 721518"/>
              <a:gd name="connsiteY7" fmla="*/ 52387 h 557212"/>
              <a:gd name="connsiteX8" fmla="*/ 4762 w 721518"/>
              <a:gd name="connsiteY8" fmla="*/ 40481 h 557212"/>
              <a:gd name="connsiteX9" fmla="*/ 0 w 721518"/>
              <a:gd name="connsiteY9" fmla="*/ 28575 h 557212"/>
              <a:gd name="connsiteX10" fmla="*/ 0 w 721518"/>
              <a:gd name="connsiteY10" fmla="*/ 14287 h 557212"/>
              <a:gd name="connsiteX11" fmla="*/ 11906 w 721518"/>
              <a:gd name="connsiteY11" fmla="*/ 2381 h 557212"/>
              <a:gd name="connsiteX12" fmla="*/ 45243 w 721518"/>
              <a:gd name="connsiteY12" fmla="*/ 0 h 557212"/>
              <a:gd name="connsiteX13" fmla="*/ 207168 w 721518"/>
              <a:gd name="connsiteY13" fmla="*/ 40481 h 557212"/>
              <a:gd name="connsiteX14" fmla="*/ 376237 w 721518"/>
              <a:gd name="connsiteY14" fmla="*/ 88106 h 557212"/>
              <a:gd name="connsiteX15" fmla="*/ 545306 w 721518"/>
              <a:gd name="connsiteY15" fmla="*/ 150018 h 557212"/>
              <a:gd name="connsiteX16" fmla="*/ 571500 w 721518"/>
              <a:gd name="connsiteY16" fmla="*/ 169068 h 557212"/>
              <a:gd name="connsiteX17" fmla="*/ 604837 w 721518"/>
              <a:gd name="connsiteY17" fmla="*/ 200025 h 557212"/>
              <a:gd name="connsiteX18" fmla="*/ 633412 w 721518"/>
              <a:gd name="connsiteY18" fmla="*/ 230981 h 557212"/>
              <a:gd name="connsiteX19" fmla="*/ 659606 w 721518"/>
              <a:gd name="connsiteY19" fmla="*/ 264318 h 557212"/>
              <a:gd name="connsiteX20" fmla="*/ 676275 w 721518"/>
              <a:gd name="connsiteY20" fmla="*/ 292893 h 557212"/>
              <a:gd name="connsiteX21" fmla="*/ 695325 w 721518"/>
              <a:gd name="connsiteY21" fmla="*/ 328612 h 557212"/>
              <a:gd name="connsiteX22" fmla="*/ 711993 w 721518"/>
              <a:gd name="connsiteY22" fmla="*/ 373856 h 557212"/>
              <a:gd name="connsiteX23" fmla="*/ 721518 w 721518"/>
              <a:gd name="connsiteY23" fmla="*/ 421481 h 557212"/>
              <a:gd name="connsiteX24" fmla="*/ 721518 w 721518"/>
              <a:gd name="connsiteY24" fmla="*/ 469106 h 557212"/>
              <a:gd name="connsiteX25" fmla="*/ 716756 w 721518"/>
              <a:gd name="connsiteY25" fmla="*/ 507206 h 557212"/>
              <a:gd name="connsiteX26" fmla="*/ 704850 w 721518"/>
              <a:gd name="connsiteY26" fmla="*/ 531018 h 557212"/>
              <a:gd name="connsiteX27" fmla="*/ 685800 w 721518"/>
              <a:gd name="connsiteY27" fmla="*/ 547687 h 557212"/>
              <a:gd name="connsiteX28" fmla="*/ 669131 w 721518"/>
              <a:gd name="connsiteY28" fmla="*/ 552450 h 557212"/>
              <a:gd name="connsiteX29" fmla="*/ 642937 w 721518"/>
              <a:gd name="connsiteY29" fmla="*/ 557212 h 557212"/>
              <a:gd name="connsiteX30" fmla="*/ 616743 w 721518"/>
              <a:gd name="connsiteY30" fmla="*/ 552450 h 557212"/>
              <a:gd name="connsiteX31" fmla="*/ 590550 w 721518"/>
              <a:gd name="connsiteY31" fmla="*/ 540543 h 557212"/>
              <a:gd name="connsiteX32" fmla="*/ 519112 w 721518"/>
              <a:gd name="connsiteY32" fmla="*/ 481012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1518" h="557212">
                <a:moveTo>
                  <a:pt x="519112" y="481012"/>
                </a:moveTo>
                <a:lnTo>
                  <a:pt x="452437" y="404812"/>
                </a:lnTo>
                <a:lnTo>
                  <a:pt x="404812" y="342900"/>
                </a:lnTo>
                <a:lnTo>
                  <a:pt x="357187" y="290512"/>
                </a:lnTo>
                <a:lnTo>
                  <a:pt x="292893" y="233362"/>
                </a:lnTo>
                <a:lnTo>
                  <a:pt x="211931" y="171450"/>
                </a:lnTo>
                <a:lnTo>
                  <a:pt x="92868" y="95250"/>
                </a:lnTo>
                <a:lnTo>
                  <a:pt x="16668" y="52387"/>
                </a:lnTo>
                <a:lnTo>
                  <a:pt x="4762" y="40481"/>
                </a:lnTo>
                <a:lnTo>
                  <a:pt x="0" y="28575"/>
                </a:lnTo>
                <a:lnTo>
                  <a:pt x="0" y="14287"/>
                </a:lnTo>
                <a:lnTo>
                  <a:pt x="11906" y="2381"/>
                </a:lnTo>
                <a:lnTo>
                  <a:pt x="45243" y="0"/>
                </a:lnTo>
                <a:lnTo>
                  <a:pt x="207168" y="40481"/>
                </a:lnTo>
                <a:lnTo>
                  <a:pt x="376237" y="88106"/>
                </a:lnTo>
                <a:lnTo>
                  <a:pt x="545306" y="150018"/>
                </a:lnTo>
                <a:lnTo>
                  <a:pt x="571500" y="169068"/>
                </a:lnTo>
                <a:lnTo>
                  <a:pt x="604837" y="200025"/>
                </a:lnTo>
                <a:lnTo>
                  <a:pt x="633412" y="230981"/>
                </a:lnTo>
                <a:lnTo>
                  <a:pt x="659606" y="264318"/>
                </a:lnTo>
                <a:lnTo>
                  <a:pt x="676275" y="292893"/>
                </a:lnTo>
                <a:lnTo>
                  <a:pt x="695325" y="328612"/>
                </a:lnTo>
                <a:lnTo>
                  <a:pt x="711993" y="373856"/>
                </a:lnTo>
                <a:lnTo>
                  <a:pt x="721518" y="421481"/>
                </a:lnTo>
                <a:lnTo>
                  <a:pt x="721518" y="469106"/>
                </a:lnTo>
                <a:lnTo>
                  <a:pt x="716756" y="507206"/>
                </a:lnTo>
                <a:lnTo>
                  <a:pt x="704850" y="531018"/>
                </a:lnTo>
                <a:lnTo>
                  <a:pt x="685800" y="547687"/>
                </a:lnTo>
                <a:lnTo>
                  <a:pt x="669131" y="552450"/>
                </a:lnTo>
                <a:lnTo>
                  <a:pt x="642937" y="557212"/>
                </a:lnTo>
                <a:lnTo>
                  <a:pt x="616743" y="552450"/>
                </a:lnTo>
                <a:lnTo>
                  <a:pt x="590550" y="540543"/>
                </a:lnTo>
                <a:lnTo>
                  <a:pt x="519112" y="481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F8D0AAB-3DE3-4898-BDD4-451694EF2FAB}"/>
              </a:ext>
            </a:extLst>
          </p:cNvPr>
          <p:cNvSpPr/>
          <p:nvPr/>
        </p:nvSpPr>
        <p:spPr>
          <a:xfrm>
            <a:off x="3932240" y="3271838"/>
            <a:ext cx="679450" cy="673100"/>
          </a:xfrm>
          <a:custGeom>
            <a:avLst/>
            <a:gdLst>
              <a:gd name="connsiteX0" fmla="*/ 402431 w 681037"/>
              <a:gd name="connsiteY0" fmla="*/ 485775 h 673893"/>
              <a:gd name="connsiteX1" fmla="*/ 314325 w 681037"/>
              <a:gd name="connsiteY1" fmla="*/ 359568 h 673893"/>
              <a:gd name="connsiteX2" fmla="*/ 240506 w 681037"/>
              <a:gd name="connsiteY2" fmla="*/ 271462 h 673893"/>
              <a:gd name="connsiteX3" fmla="*/ 159544 w 681037"/>
              <a:gd name="connsiteY3" fmla="*/ 185737 h 673893"/>
              <a:gd name="connsiteX4" fmla="*/ 69056 w 681037"/>
              <a:gd name="connsiteY4" fmla="*/ 97631 h 673893"/>
              <a:gd name="connsiteX5" fmla="*/ 11906 w 681037"/>
              <a:gd name="connsiteY5" fmla="*/ 45243 h 673893"/>
              <a:gd name="connsiteX6" fmla="*/ 0 w 681037"/>
              <a:gd name="connsiteY6" fmla="*/ 26193 h 673893"/>
              <a:gd name="connsiteX7" fmla="*/ 2381 w 681037"/>
              <a:gd name="connsiteY7" fmla="*/ 11906 h 673893"/>
              <a:gd name="connsiteX8" fmla="*/ 23812 w 681037"/>
              <a:gd name="connsiteY8" fmla="*/ 0 h 673893"/>
              <a:gd name="connsiteX9" fmla="*/ 42862 w 681037"/>
              <a:gd name="connsiteY9" fmla="*/ 0 h 673893"/>
              <a:gd name="connsiteX10" fmla="*/ 109537 w 681037"/>
              <a:gd name="connsiteY10" fmla="*/ 28575 h 673893"/>
              <a:gd name="connsiteX11" fmla="*/ 250031 w 681037"/>
              <a:gd name="connsiteY11" fmla="*/ 92868 h 673893"/>
              <a:gd name="connsiteX12" fmla="*/ 383381 w 681037"/>
              <a:gd name="connsiteY12" fmla="*/ 157162 h 673893"/>
              <a:gd name="connsiteX13" fmla="*/ 564356 w 681037"/>
              <a:gd name="connsiteY13" fmla="*/ 266700 h 673893"/>
              <a:gd name="connsiteX14" fmla="*/ 604837 w 681037"/>
              <a:gd name="connsiteY14" fmla="*/ 300037 h 673893"/>
              <a:gd name="connsiteX15" fmla="*/ 642937 w 681037"/>
              <a:gd name="connsiteY15" fmla="*/ 376237 h 673893"/>
              <a:gd name="connsiteX16" fmla="*/ 664369 w 681037"/>
              <a:gd name="connsiteY16" fmla="*/ 440531 h 673893"/>
              <a:gd name="connsiteX17" fmla="*/ 676275 w 681037"/>
              <a:gd name="connsiteY17" fmla="*/ 492918 h 673893"/>
              <a:gd name="connsiteX18" fmla="*/ 681037 w 681037"/>
              <a:gd name="connsiteY18" fmla="*/ 538162 h 673893"/>
              <a:gd name="connsiteX19" fmla="*/ 676275 w 681037"/>
              <a:gd name="connsiteY19" fmla="*/ 576262 h 673893"/>
              <a:gd name="connsiteX20" fmla="*/ 657225 w 681037"/>
              <a:gd name="connsiteY20" fmla="*/ 623887 h 673893"/>
              <a:gd name="connsiteX21" fmla="*/ 635794 w 681037"/>
              <a:gd name="connsiteY21" fmla="*/ 654843 h 673893"/>
              <a:gd name="connsiteX22" fmla="*/ 619125 w 681037"/>
              <a:gd name="connsiteY22" fmla="*/ 669131 h 673893"/>
              <a:gd name="connsiteX23" fmla="*/ 600075 w 681037"/>
              <a:gd name="connsiteY23" fmla="*/ 673893 h 673893"/>
              <a:gd name="connsiteX24" fmla="*/ 569119 w 681037"/>
              <a:gd name="connsiteY24" fmla="*/ 673893 h 673893"/>
              <a:gd name="connsiteX25" fmla="*/ 533400 w 681037"/>
              <a:gd name="connsiteY25" fmla="*/ 661987 h 673893"/>
              <a:gd name="connsiteX26" fmla="*/ 481012 w 681037"/>
              <a:gd name="connsiteY26" fmla="*/ 626268 h 673893"/>
              <a:gd name="connsiteX27" fmla="*/ 402431 w 681037"/>
              <a:gd name="connsiteY27" fmla="*/ 485775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81037" h="673893">
                <a:moveTo>
                  <a:pt x="402431" y="485775"/>
                </a:moveTo>
                <a:lnTo>
                  <a:pt x="314325" y="359568"/>
                </a:lnTo>
                <a:lnTo>
                  <a:pt x="240506" y="271462"/>
                </a:lnTo>
                <a:lnTo>
                  <a:pt x="159544" y="185737"/>
                </a:lnTo>
                <a:lnTo>
                  <a:pt x="69056" y="97631"/>
                </a:lnTo>
                <a:lnTo>
                  <a:pt x="11906" y="45243"/>
                </a:lnTo>
                <a:lnTo>
                  <a:pt x="0" y="26193"/>
                </a:lnTo>
                <a:lnTo>
                  <a:pt x="2381" y="11906"/>
                </a:lnTo>
                <a:lnTo>
                  <a:pt x="23812" y="0"/>
                </a:lnTo>
                <a:lnTo>
                  <a:pt x="42862" y="0"/>
                </a:lnTo>
                <a:lnTo>
                  <a:pt x="109537" y="28575"/>
                </a:lnTo>
                <a:lnTo>
                  <a:pt x="250031" y="92868"/>
                </a:lnTo>
                <a:lnTo>
                  <a:pt x="383381" y="157162"/>
                </a:lnTo>
                <a:lnTo>
                  <a:pt x="564356" y="266700"/>
                </a:lnTo>
                <a:lnTo>
                  <a:pt x="604837" y="300037"/>
                </a:lnTo>
                <a:lnTo>
                  <a:pt x="642937" y="376237"/>
                </a:lnTo>
                <a:lnTo>
                  <a:pt x="664369" y="440531"/>
                </a:lnTo>
                <a:lnTo>
                  <a:pt x="676275" y="492918"/>
                </a:lnTo>
                <a:lnTo>
                  <a:pt x="681037" y="538162"/>
                </a:lnTo>
                <a:lnTo>
                  <a:pt x="676275" y="576262"/>
                </a:lnTo>
                <a:lnTo>
                  <a:pt x="657225" y="623887"/>
                </a:lnTo>
                <a:lnTo>
                  <a:pt x="635794" y="654843"/>
                </a:lnTo>
                <a:lnTo>
                  <a:pt x="619125" y="669131"/>
                </a:lnTo>
                <a:lnTo>
                  <a:pt x="600075" y="673893"/>
                </a:lnTo>
                <a:lnTo>
                  <a:pt x="569119" y="673893"/>
                </a:lnTo>
                <a:lnTo>
                  <a:pt x="533400" y="661987"/>
                </a:lnTo>
                <a:lnTo>
                  <a:pt x="481012" y="626268"/>
                </a:lnTo>
                <a:lnTo>
                  <a:pt x="402431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9813C9A-7452-4A29-8E2E-1F98FDCA3FA8}"/>
              </a:ext>
            </a:extLst>
          </p:cNvPr>
          <p:cNvSpPr/>
          <p:nvPr/>
        </p:nvSpPr>
        <p:spPr>
          <a:xfrm>
            <a:off x="5475290" y="2905126"/>
            <a:ext cx="660400" cy="766763"/>
          </a:xfrm>
          <a:custGeom>
            <a:avLst/>
            <a:gdLst>
              <a:gd name="connsiteX0" fmla="*/ 142875 w 661987"/>
              <a:gd name="connsiteY0" fmla="*/ 514350 h 766763"/>
              <a:gd name="connsiteX1" fmla="*/ 345281 w 661987"/>
              <a:gd name="connsiteY1" fmla="*/ 188119 h 766763"/>
              <a:gd name="connsiteX2" fmla="*/ 345281 w 661987"/>
              <a:gd name="connsiteY2" fmla="*/ 119063 h 766763"/>
              <a:gd name="connsiteX3" fmla="*/ 328612 w 661987"/>
              <a:gd name="connsiteY3" fmla="*/ 90488 h 766763"/>
              <a:gd name="connsiteX4" fmla="*/ 295275 w 661987"/>
              <a:gd name="connsiteY4" fmla="*/ 40481 h 766763"/>
              <a:gd name="connsiteX5" fmla="*/ 276225 w 661987"/>
              <a:gd name="connsiteY5" fmla="*/ 28575 h 766763"/>
              <a:gd name="connsiteX6" fmla="*/ 264319 w 661987"/>
              <a:gd name="connsiteY6" fmla="*/ 16669 h 766763"/>
              <a:gd name="connsiteX7" fmla="*/ 266700 w 661987"/>
              <a:gd name="connsiteY7" fmla="*/ 2381 h 766763"/>
              <a:gd name="connsiteX8" fmla="*/ 290512 w 661987"/>
              <a:gd name="connsiteY8" fmla="*/ 0 h 766763"/>
              <a:gd name="connsiteX9" fmla="*/ 340519 w 661987"/>
              <a:gd name="connsiteY9" fmla="*/ 2381 h 766763"/>
              <a:gd name="connsiteX10" fmla="*/ 404812 w 661987"/>
              <a:gd name="connsiteY10" fmla="*/ 11906 h 766763"/>
              <a:gd name="connsiteX11" fmla="*/ 447675 w 661987"/>
              <a:gd name="connsiteY11" fmla="*/ 23813 h 766763"/>
              <a:gd name="connsiteX12" fmla="*/ 500062 w 661987"/>
              <a:gd name="connsiteY12" fmla="*/ 47625 h 766763"/>
              <a:gd name="connsiteX13" fmla="*/ 557212 w 661987"/>
              <a:gd name="connsiteY13" fmla="*/ 83344 h 766763"/>
              <a:gd name="connsiteX14" fmla="*/ 604837 w 661987"/>
              <a:gd name="connsiteY14" fmla="*/ 121444 h 766763"/>
              <a:gd name="connsiteX15" fmla="*/ 635794 w 661987"/>
              <a:gd name="connsiteY15" fmla="*/ 152400 h 766763"/>
              <a:gd name="connsiteX16" fmla="*/ 659606 w 661987"/>
              <a:gd name="connsiteY16" fmla="*/ 192881 h 766763"/>
              <a:gd name="connsiteX17" fmla="*/ 661987 w 661987"/>
              <a:gd name="connsiteY17" fmla="*/ 233363 h 766763"/>
              <a:gd name="connsiteX18" fmla="*/ 650081 w 661987"/>
              <a:gd name="connsiteY18" fmla="*/ 261938 h 766763"/>
              <a:gd name="connsiteX19" fmla="*/ 626269 w 661987"/>
              <a:gd name="connsiteY19" fmla="*/ 273844 h 766763"/>
              <a:gd name="connsiteX20" fmla="*/ 590550 w 661987"/>
              <a:gd name="connsiteY20" fmla="*/ 280988 h 766763"/>
              <a:gd name="connsiteX21" fmla="*/ 381000 w 661987"/>
              <a:gd name="connsiteY21" fmla="*/ 481013 h 766763"/>
              <a:gd name="connsiteX22" fmla="*/ 47625 w 661987"/>
              <a:gd name="connsiteY22" fmla="*/ 757238 h 766763"/>
              <a:gd name="connsiteX23" fmla="*/ 28575 w 661987"/>
              <a:gd name="connsiteY23" fmla="*/ 766763 h 766763"/>
              <a:gd name="connsiteX24" fmla="*/ 9525 w 661987"/>
              <a:gd name="connsiteY24" fmla="*/ 766763 h 766763"/>
              <a:gd name="connsiteX25" fmla="*/ 0 w 661987"/>
              <a:gd name="connsiteY25" fmla="*/ 757238 h 766763"/>
              <a:gd name="connsiteX26" fmla="*/ 2381 w 661987"/>
              <a:gd name="connsiteY26" fmla="*/ 731044 h 766763"/>
              <a:gd name="connsiteX27" fmla="*/ 142875 w 661987"/>
              <a:gd name="connsiteY27" fmla="*/ 514350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61987" h="766763">
                <a:moveTo>
                  <a:pt x="142875" y="514350"/>
                </a:moveTo>
                <a:lnTo>
                  <a:pt x="345281" y="188119"/>
                </a:lnTo>
                <a:lnTo>
                  <a:pt x="345281" y="119063"/>
                </a:lnTo>
                <a:lnTo>
                  <a:pt x="328612" y="90488"/>
                </a:lnTo>
                <a:lnTo>
                  <a:pt x="295275" y="40481"/>
                </a:lnTo>
                <a:lnTo>
                  <a:pt x="276225" y="28575"/>
                </a:lnTo>
                <a:lnTo>
                  <a:pt x="264319" y="16669"/>
                </a:lnTo>
                <a:lnTo>
                  <a:pt x="266700" y="2381"/>
                </a:lnTo>
                <a:lnTo>
                  <a:pt x="290512" y="0"/>
                </a:lnTo>
                <a:lnTo>
                  <a:pt x="340519" y="2381"/>
                </a:lnTo>
                <a:lnTo>
                  <a:pt x="404812" y="11906"/>
                </a:lnTo>
                <a:lnTo>
                  <a:pt x="447675" y="23813"/>
                </a:lnTo>
                <a:lnTo>
                  <a:pt x="500062" y="47625"/>
                </a:lnTo>
                <a:lnTo>
                  <a:pt x="557212" y="83344"/>
                </a:lnTo>
                <a:lnTo>
                  <a:pt x="604837" y="121444"/>
                </a:lnTo>
                <a:lnTo>
                  <a:pt x="635794" y="152400"/>
                </a:lnTo>
                <a:lnTo>
                  <a:pt x="659606" y="192881"/>
                </a:lnTo>
                <a:lnTo>
                  <a:pt x="661987" y="233363"/>
                </a:lnTo>
                <a:lnTo>
                  <a:pt x="650081" y="261938"/>
                </a:lnTo>
                <a:lnTo>
                  <a:pt x="626269" y="273844"/>
                </a:lnTo>
                <a:lnTo>
                  <a:pt x="590550" y="280988"/>
                </a:lnTo>
                <a:lnTo>
                  <a:pt x="381000" y="481013"/>
                </a:lnTo>
                <a:lnTo>
                  <a:pt x="47625" y="757238"/>
                </a:lnTo>
                <a:lnTo>
                  <a:pt x="28575" y="766763"/>
                </a:lnTo>
                <a:lnTo>
                  <a:pt x="9525" y="766763"/>
                </a:lnTo>
                <a:lnTo>
                  <a:pt x="0" y="757238"/>
                </a:lnTo>
                <a:lnTo>
                  <a:pt x="2381" y="731044"/>
                </a:lnTo>
                <a:lnTo>
                  <a:pt x="142875" y="514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BB8AB42-C2F8-42D3-AE8A-A0EF3DE4A2B4}"/>
              </a:ext>
            </a:extLst>
          </p:cNvPr>
          <p:cNvSpPr/>
          <p:nvPr/>
        </p:nvSpPr>
        <p:spPr>
          <a:xfrm>
            <a:off x="5440365" y="3943350"/>
            <a:ext cx="722312" cy="820738"/>
          </a:xfrm>
          <a:custGeom>
            <a:avLst/>
            <a:gdLst>
              <a:gd name="connsiteX0" fmla="*/ 431007 w 721519"/>
              <a:gd name="connsiteY0" fmla="*/ 500063 h 821531"/>
              <a:gd name="connsiteX1" fmla="*/ 352425 w 721519"/>
              <a:gd name="connsiteY1" fmla="*/ 383381 h 821531"/>
              <a:gd name="connsiteX2" fmla="*/ 288132 w 721519"/>
              <a:gd name="connsiteY2" fmla="*/ 302419 h 821531"/>
              <a:gd name="connsiteX3" fmla="*/ 200025 w 721519"/>
              <a:gd name="connsiteY3" fmla="*/ 214313 h 821531"/>
              <a:gd name="connsiteX4" fmla="*/ 119063 w 721519"/>
              <a:gd name="connsiteY4" fmla="*/ 145256 h 821531"/>
              <a:gd name="connsiteX5" fmla="*/ 19050 w 721519"/>
              <a:gd name="connsiteY5" fmla="*/ 73819 h 821531"/>
              <a:gd name="connsiteX6" fmla="*/ 4763 w 721519"/>
              <a:gd name="connsiteY6" fmla="*/ 50006 h 821531"/>
              <a:gd name="connsiteX7" fmla="*/ 0 w 721519"/>
              <a:gd name="connsiteY7" fmla="*/ 28575 h 821531"/>
              <a:gd name="connsiteX8" fmla="*/ 11907 w 721519"/>
              <a:gd name="connsiteY8" fmla="*/ 7144 h 821531"/>
              <a:gd name="connsiteX9" fmla="*/ 38100 w 721519"/>
              <a:gd name="connsiteY9" fmla="*/ 0 h 821531"/>
              <a:gd name="connsiteX10" fmla="*/ 73819 w 721519"/>
              <a:gd name="connsiteY10" fmla="*/ 2381 h 821531"/>
              <a:gd name="connsiteX11" fmla="*/ 154782 w 721519"/>
              <a:gd name="connsiteY11" fmla="*/ 35719 h 821531"/>
              <a:gd name="connsiteX12" fmla="*/ 280988 w 721519"/>
              <a:gd name="connsiteY12" fmla="*/ 90488 h 821531"/>
              <a:gd name="connsiteX13" fmla="*/ 409575 w 721519"/>
              <a:gd name="connsiteY13" fmla="*/ 154781 h 821531"/>
              <a:gd name="connsiteX14" fmla="*/ 533400 w 721519"/>
              <a:gd name="connsiteY14" fmla="*/ 226219 h 821531"/>
              <a:gd name="connsiteX15" fmla="*/ 673894 w 721519"/>
              <a:gd name="connsiteY15" fmla="*/ 330994 h 821531"/>
              <a:gd name="connsiteX16" fmla="*/ 697707 w 721519"/>
              <a:gd name="connsiteY16" fmla="*/ 411956 h 821531"/>
              <a:gd name="connsiteX17" fmla="*/ 711994 w 721519"/>
              <a:gd name="connsiteY17" fmla="*/ 488156 h 821531"/>
              <a:gd name="connsiteX18" fmla="*/ 721519 w 721519"/>
              <a:gd name="connsiteY18" fmla="*/ 569119 h 821531"/>
              <a:gd name="connsiteX19" fmla="*/ 716757 w 721519"/>
              <a:gd name="connsiteY19" fmla="*/ 645319 h 821531"/>
              <a:gd name="connsiteX20" fmla="*/ 697707 w 721519"/>
              <a:gd name="connsiteY20" fmla="*/ 728663 h 821531"/>
              <a:gd name="connsiteX21" fmla="*/ 666750 w 721519"/>
              <a:gd name="connsiteY21" fmla="*/ 807244 h 821531"/>
              <a:gd name="connsiteX22" fmla="*/ 645319 w 721519"/>
              <a:gd name="connsiteY22" fmla="*/ 821531 h 821531"/>
              <a:gd name="connsiteX23" fmla="*/ 626269 w 721519"/>
              <a:gd name="connsiteY23" fmla="*/ 819150 h 821531"/>
              <a:gd name="connsiteX24" fmla="*/ 600075 w 721519"/>
              <a:gd name="connsiteY24" fmla="*/ 800100 h 821531"/>
              <a:gd name="connsiteX25" fmla="*/ 573882 w 721519"/>
              <a:gd name="connsiteY25" fmla="*/ 764381 h 821531"/>
              <a:gd name="connsiteX26" fmla="*/ 545307 w 721519"/>
              <a:gd name="connsiteY26" fmla="*/ 707231 h 821531"/>
              <a:gd name="connsiteX27" fmla="*/ 507207 w 721519"/>
              <a:gd name="connsiteY27" fmla="*/ 619125 h 821531"/>
              <a:gd name="connsiteX28" fmla="*/ 431007 w 721519"/>
              <a:gd name="connsiteY28" fmla="*/ 500063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21519" h="821531">
                <a:moveTo>
                  <a:pt x="431007" y="500063"/>
                </a:moveTo>
                <a:lnTo>
                  <a:pt x="352425" y="383381"/>
                </a:lnTo>
                <a:lnTo>
                  <a:pt x="288132" y="302419"/>
                </a:lnTo>
                <a:lnTo>
                  <a:pt x="200025" y="214313"/>
                </a:lnTo>
                <a:lnTo>
                  <a:pt x="119063" y="145256"/>
                </a:lnTo>
                <a:lnTo>
                  <a:pt x="19050" y="73819"/>
                </a:lnTo>
                <a:lnTo>
                  <a:pt x="4763" y="50006"/>
                </a:lnTo>
                <a:lnTo>
                  <a:pt x="0" y="28575"/>
                </a:lnTo>
                <a:lnTo>
                  <a:pt x="11907" y="7144"/>
                </a:lnTo>
                <a:lnTo>
                  <a:pt x="38100" y="0"/>
                </a:lnTo>
                <a:lnTo>
                  <a:pt x="73819" y="2381"/>
                </a:lnTo>
                <a:lnTo>
                  <a:pt x="154782" y="35719"/>
                </a:lnTo>
                <a:lnTo>
                  <a:pt x="280988" y="90488"/>
                </a:lnTo>
                <a:lnTo>
                  <a:pt x="409575" y="154781"/>
                </a:lnTo>
                <a:lnTo>
                  <a:pt x="533400" y="226219"/>
                </a:lnTo>
                <a:lnTo>
                  <a:pt x="673894" y="330994"/>
                </a:lnTo>
                <a:lnTo>
                  <a:pt x="697707" y="411956"/>
                </a:lnTo>
                <a:lnTo>
                  <a:pt x="711994" y="488156"/>
                </a:lnTo>
                <a:lnTo>
                  <a:pt x="721519" y="569119"/>
                </a:lnTo>
                <a:lnTo>
                  <a:pt x="716757" y="645319"/>
                </a:lnTo>
                <a:lnTo>
                  <a:pt x="697707" y="728663"/>
                </a:lnTo>
                <a:lnTo>
                  <a:pt x="666750" y="807244"/>
                </a:lnTo>
                <a:lnTo>
                  <a:pt x="645319" y="821531"/>
                </a:lnTo>
                <a:lnTo>
                  <a:pt x="626269" y="819150"/>
                </a:lnTo>
                <a:lnTo>
                  <a:pt x="600075" y="800100"/>
                </a:lnTo>
                <a:lnTo>
                  <a:pt x="573882" y="764381"/>
                </a:lnTo>
                <a:lnTo>
                  <a:pt x="545307" y="707231"/>
                </a:lnTo>
                <a:lnTo>
                  <a:pt x="507207" y="619125"/>
                </a:lnTo>
                <a:lnTo>
                  <a:pt x="431007" y="5000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81A499B-7BF6-4951-BD5B-51F6A638741E}"/>
              </a:ext>
            </a:extLst>
          </p:cNvPr>
          <p:cNvSpPr/>
          <p:nvPr/>
        </p:nvSpPr>
        <p:spPr>
          <a:xfrm>
            <a:off x="6127753" y="1676401"/>
            <a:ext cx="917575" cy="1876425"/>
          </a:xfrm>
          <a:custGeom>
            <a:avLst/>
            <a:gdLst>
              <a:gd name="connsiteX0" fmla="*/ 693942 w 916905"/>
              <a:gd name="connsiteY0" fmla="*/ 824213 h 1876399"/>
              <a:gd name="connsiteX1" fmla="*/ 616280 w 916905"/>
              <a:gd name="connsiteY1" fmla="*/ 999577 h 1876399"/>
              <a:gd name="connsiteX2" fmla="*/ 513567 w 916905"/>
              <a:gd name="connsiteY2" fmla="*/ 1177447 h 1876399"/>
              <a:gd name="connsiteX3" fmla="*/ 443421 w 916905"/>
              <a:gd name="connsiteY3" fmla="*/ 1305213 h 1876399"/>
              <a:gd name="connsiteX4" fmla="*/ 340708 w 916905"/>
              <a:gd name="connsiteY4" fmla="*/ 1490598 h 1876399"/>
              <a:gd name="connsiteX5" fmla="*/ 222963 w 916905"/>
              <a:gd name="connsiteY5" fmla="*/ 1660952 h 1876399"/>
              <a:gd name="connsiteX6" fmla="*/ 102713 w 916905"/>
              <a:gd name="connsiteY6" fmla="*/ 1803748 h 1876399"/>
              <a:gd name="connsiteX7" fmla="*/ 50104 w 916905"/>
              <a:gd name="connsiteY7" fmla="*/ 1868884 h 1876399"/>
              <a:gd name="connsiteX8" fmla="*/ 17536 w 916905"/>
              <a:gd name="connsiteY8" fmla="*/ 1876399 h 1876399"/>
              <a:gd name="connsiteX9" fmla="*/ 0 w 916905"/>
              <a:gd name="connsiteY9" fmla="*/ 1871389 h 1876399"/>
              <a:gd name="connsiteX10" fmla="*/ 0 w 916905"/>
              <a:gd name="connsiteY10" fmla="*/ 1848842 h 1876399"/>
              <a:gd name="connsiteX11" fmla="*/ 60125 w 916905"/>
              <a:gd name="connsiteY11" fmla="*/ 1728592 h 1876399"/>
              <a:gd name="connsiteX12" fmla="*/ 147807 w 916905"/>
              <a:gd name="connsiteY12" fmla="*/ 1545712 h 1876399"/>
              <a:gd name="connsiteX13" fmla="*/ 248015 w 916905"/>
              <a:gd name="connsiteY13" fmla="*/ 1327759 h 1876399"/>
              <a:gd name="connsiteX14" fmla="*/ 348223 w 916905"/>
              <a:gd name="connsiteY14" fmla="*/ 1092270 h 1876399"/>
              <a:gd name="connsiteX15" fmla="*/ 433400 w 916905"/>
              <a:gd name="connsiteY15" fmla="*/ 859286 h 1876399"/>
              <a:gd name="connsiteX16" fmla="*/ 506051 w 916905"/>
              <a:gd name="connsiteY16" fmla="*/ 641333 h 1876399"/>
              <a:gd name="connsiteX17" fmla="*/ 568682 w 916905"/>
              <a:gd name="connsiteY17" fmla="*/ 393318 h 1876399"/>
              <a:gd name="connsiteX18" fmla="*/ 586218 w 916905"/>
              <a:gd name="connsiteY18" fmla="*/ 263047 h 1876399"/>
              <a:gd name="connsiteX19" fmla="*/ 541124 w 916905"/>
              <a:gd name="connsiteY19" fmla="*/ 172860 h 1876399"/>
              <a:gd name="connsiteX20" fmla="*/ 493525 w 916905"/>
              <a:gd name="connsiteY20" fmla="*/ 107724 h 1876399"/>
              <a:gd name="connsiteX21" fmla="*/ 450937 w 916905"/>
              <a:gd name="connsiteY21" fmla="*/ 67641 h 1876399"/>
              <a:gd name="connsiteX22" fmla="*/ 440916 w 916905"/>
              <a:gd name="connsiteY22" fmla="*/ 40084 h 1876399"/>
              <a:gd name="connsiteX23" fmla="*/ 435906 w 916905"/>
              <a:gd name="connsiteY23" fmla="*/ 20042 h 1876399"/>
              <a:gd name="connsiteX24" fmla="*/ 438411 w 916905"/>
              <a:gd name="connsiteY24" fmla="*/ 7516 h 1876399"/>
              <a:gd name="connsiteX25" fmla="*/ 448432 w 916905"/>
              <a:gd name="connsiteY25" fmla="*/ 0 h 1876399"/>
              <a:gd name="connsiteX26" fmla="*/ 475989 w 916905"/>
              <a:gd name="connsiteY26" fmla="*/ 0 h 1876399"/>
              <a:gd name="connsiteX27" fmla="*/ 491020 w 916905"/>
              <a:gd name="connsiteY27" fmla="*/ 7516 h 1876399"/>
              <a:gd name="connsiteX28" fmla="*/ 571187 w 916905"/>
              <a:gd name="connsiteY28" fmla="*/ 32568 h 1876399"/>
              <a:gd name="connsiteX29" fmla="*/ 628806 w 916905"/>
              <a:gd name="connsiteY29" fmla="*/ 55115 h 1876399"/>
              <a:gd name="connsiteX30" fmla="*/ 681416 w 916905"/>
              <a:gd name="connsiteY30" fmla="*/ 87683 h 1876399"/>
              <a:gd name="connsiteX31" fmla="*/ 741541 w 916905"/>
              <a:gd name="connsiteY31" fmla="*/ 132776 h 1876399"/>
              <a:gd name="connsiteX32" fmla="*/ 789140 w 916905"/>
              <a:gd name="connsiteY32" fmla="*/ 177870 h 1876399"/>
              <a:gd name="connsiteX33" fmla="*/ 851770 w 916905"/>
              <a:gd name="connsiteY33" fmla="*/ 248016 h 1876399"/>
              <a:gd name="connsiteX34" fmla="*/ 889348 w 916905"/>
              <a:gd name="connsiteY34" fmla="*/ 300625 h 1876399"/>
              <a:gd name="connsiteX35" fmla="*/ 909389 w 916905"/>
              <a:gd name="connsiteY35" fmla="*/ 333193 h 1876399"/>
              <a:gd name="connsiteX36" fmla="*/ 916905 w 916905"/>
              <a:gd name="connsiteY36" fmla="*/ 378286 h 1876399"/>
              <a:gd name="connsiteX37" fmla="*/ 904379 w 916905"/>
              <a:gd name="connsiteY37" fmla="*/ 408349 h 1876399"/>
              <a:gd name="connsiteX38" fmla="*/ 854275 w 916905"/>
              <a:gd name="connsiteY38" fmla="*/ 455948 h 1876399"/>
              <a:gd name="connsiteX39" fmla="*/ 806676 w 916905"/>
              <a:gd name="connsiteY39" fmla="*/ 531104 h 1876399"/>
              <a:gd name="connsiteX40" fmla="*/ 693942 w 916905"/>
              <a:gd name="connsiteY40" fmla="*/ 824213 h 1876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16905" h="1876399">
                <a:moveTo>
                  <a:pt x="693942" y="824213"/>
                </a:moveTo>
                <a:lnTo>
                  <a:pt x="616280" y="999577"/>
                </a:lnTo>
                <a:lnTo>
                  <a:pt x="513567" y="1177447"/>
                </a:lnTo>
                <a:lnTo>
                  <a:pt x="443421" y="1305213"/>
                </a:lnTo>
                <a:lnTo>
                  <a:pt x="340708" y="1490598"/>
                </a:lnTo>
                <a:lnTo>
                  <a:pt x="222963" y="1660952"/>
                </a:lnTo>
                <a:lnTo>
                  <a:pt x="102713" y="1803748"/>
                </a:lnTo>
                <a:lnTo>
                  <a:pt x="50104" y="1868884"/>
                </a:lnTo>
                <a:lnTo>
                  <a:pt x="17536" y="1876399"/>
                </a:lnTo>
                <a:lnTo>
                  <a:pt x="0" y="1871389"/>
                </a:lnTo>
                <a:lnTo>
                  <a:pt x="0" y="1848842"/>
                </a:lnTo>
                <a:lnTo>
                  <a:pt x="60125" y="1728592"/>
                </a:lnTo>
                <a:lnTo>
                  <a:pt x="147807" y="1545712"/>
                </a:lnTo>
                <a:lnTo>
                  <a:pt x="248015" y="1327759"/>
                </a:lnTo>
                <a:lnTo>
                  <a:pt x="348223" y="1092270"/>
                </a:lnTo>
                <a:lnTo>
                  <a:pt x="433400" y="859286"/>
                </a:lnTo>
                <a:lnTo>
                  <a:pt x="506051" y="641333"/>
                </a:lnTo>
                <a:lnTo>
                  <a:pt x="568682" y="393318"/>
                </a:lnTo>
                <a:lnTo>
                  <a:pt x="586218" y="263047"/>
                </a:lnTo>
                <a:lnTo>
                  <a:pt x="541124" y="172860"/>
                </a:lnTo>
                <a:lnTo>
                  <a:pt x="493525" y="107724"/>
                </a:lnTo>
                <a:lnTo>
                  <a:pt x="450937" y="67641"/>
                </a:lnTo>
                <a:lnTo>
                  <a:pt x="440916" y="40084"/>
                </a:lnTo>
                <a:lnTo>
                  <a:pt x="435906" y="20042"/>
                </a:lnTo>
                <a:lnTo>
                  <a:pt x="438411" y="7516"/>
                </a:lnTo>
                <a:lnTo>
                  <a:pt x="448432" y="0"/>
                </a:lnTo>
                <a:lnTo>
                  <a:pt x="475989" y="0"/>
                </a:lnTo>
                <a:lnTo>
                  <a:pt x="491020" y="7516"/>
                </a:lnTo>
                <a:lnTo>
                  <a:pt x="571187" y="32568"/>
                </a:lnTo>
                <a:lnTo>
                  <a:pt x="628806" y="55115"/>
                </a:lnTo>
                <a:lnTo>
                  <a:pt x="681416" y="87683"/>
                </a:lnTo>
                <a:lnTo>
                  <a:pt x="741541" y="132776"/>
                </a:lnTo>
                <a:lnTo>
                  <a:pt x="789140" y="177870"/>
                </a:lnTo>
                <a:lnTo>
                  <a:pt x="851770" y="248016"/>
                </a:lnTo>
                <a:lnTo>
                  <a:pt x="889348" y="300625"/>
                </a:lnTo>
                <a:lnTo>
                  <a:pt x="909389" y="333193"/>
                </a:lnTo>
                <a:lnTo>
                  <a:pt x="916905" y="378286"/>
                </a:lnTo>
                <a:lnTo>
                  <a:pt x="904379" y="408349"/>
                </a:lnTo>
                <a:lnTo>
                  <a:pt x="854275" y="455948"/>
                </a:lnTo>
                <a:lnTo>
                  <a:pt x="806676" y="531104"/>
                </a:lnTo>
                <a:lnTo>
                  <a:pt x="693942" y="824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393176B-CFB4-4D39-A029-6384246DF472}"/>
              </a:ext>
            </a:extLst>
          </p:cNvPr>
          <p:cNvSpPr/>
          <p:nvPr/>
        </p:nvSpPr>
        <p:spPr>
          <a:xfrm>
            <a:off x="6427789" y="3603625"/>
            <a:ext cx="2251075" cy="1993900"/>
          </a:xfrm>
          <a:custGeom>
            <a:avLst/>
            <a:gdLst>
              <a:gd name="connsiteX0" fmla="*/ 868136 w 2250622"/>
              <a:gd name="connsiteY0" fmla="*/ 1134836 h 1994808"/>
              <a:gd name="connsiteX1" fmla="*/ 685800 w 2250622"/>
              <a:gd name="connsiteY1" fmla="*/ 879022 h 1994808"/>
              <a:gd name="connsiteX2" fmla="*/ 574222 w 2250622"/>
              <a:gd name="connsiteY2" fmla="*/ 669472 h 1994808"/>
              <a:gd name="connsiteX3" fmla="*/ 451757 w 2250622"/>
              <a:gd name="connsiteY3" fmla="*/ 503465 h 1994808"/>
              <a:gd name="connsiteX4" fmla="*/ 356507 w 2250622"/>
              <a:gd name="connsiteY4" fmla="*/ 383722 h 1994808"/>
              <a:gd name="connsiteX5" fmla="*/ 250372 w 2250622"/>
              <a:gd name="connsiteY5" fmla="*/ 263979 h 1994808"/>
              <a:gd name="connsiteX6" fmla="*/ 182336 w 2250622"/>
              <a:gd name="connsiteY6" fmla="*/ 195943 h 1994808"/>
              <a:gd name="connsiteX7" fmla="*/ 114300 w 2250622"/>
              <a:gd name="connsiteY7" fmla="*/ 136072 h 1994808"/>
              <a:gd name="connsiteX8" fmla="*/ 46265 w 2250622"/>
              <a:gd name="connsiteY8" fmla="*/ 81643 h 1994808"/>
              <a:gd name="connsiteX9" fmla="*/ 10886 w 2250622"/>
              <a:gd name="connsiteY9" fmla="*/ 48986 h 1994808"/>
              <a:gd name="connsiteX10" fmla="*/ 0 w 2250622"/>
              <a:gd name="connsiteY10" fmla="*/ 29936 h 1994808"/>
              <a:gd name="connsiteX11" fmla="*/ 2722 w 2250622"/>
              <a:gd name="connsiteY11" fmla="*/ 10886 h 1994808"/>
              <a:gd name="connsiteX12" fmla="*/ 8165 w 2250622"/>
              <a:gd name="connsiteY12" fmla="*/ 2722 h 1994808"/>
              <a:gd name="connsiteX13" fmla="*/ 29936 w 2250622"/>
              <a:gd name="connsiteY13" fmla="*/ 0 h 1994808"/>
              <a:gd name="connsiteX14" fmla="*/ 70757 w 2250622"/>
              <a:gd name="connsiteY14" fmla="*/ 0 h 1994808"/>
              <a:gd name="connsiteX15" fmla="*/ 97972 w 2250622"/>
              <a:gd name="connsiteY15" fmla="*/ 10886 h 1994808"/>
              <a:gd name="connsiteX16" fmla="*/ 152400 w 2250622"/>
              <a:gd name="connsiteY16" fmla="*/ 48986 h 1994808"/>
              <a:gd name="connsiteX17" fmla="*/ 255815 w 2250622"/>
              <a:gd name="connsiteY17" fmla="*/ 127908 h 1994808"/>
              <a:gd name="connsiteX18" fmla="*/ 334736 w 2250622"/>
              <a:gd name="connsiteY18" fmla="*/ 195943 h 1994808"/>
              <a:gd name="connsiteX19" fmla="*/ 454479 w 2250622"/>
              <a:gd name="connsiteY19" fmla="*/ 310243 h 1994808"/>
              <a:gd name="connsiteX20" fmla="*/ 647700 w 2250622"/>
              <a:gd name="connsiteY20" fmla="*/ 519793 h 1994808"/>
              <a:gd name="connsiteX21" fmla="*/ 805543 w 2250622"/>
              <a:gd name="connsiteY21" fmla="*/ 726622 h 1994808"/>
              <a:gd name="connsiteX22" fmla="*/ 993322 w 2250622"/>
              <a:gd name="connsiteY22" fmla="*/ 925286 h 1994808"/>
              <a:gd name="connsiteX23" fmla="*/ 1102179 w 2250622"/>
              <a:gd name="connsiteY23" fmla="*/ 1042308 h 1994808"/>
              <a:gd name="connsiteX24" fmla="*/ 1270907 w 2250622"/>
              <a:gd name="connsiteY24" fmla="*/ 1216479 h 1994808"/>
              <a:gd name="connsiteX25" fmla="*/ 1409700 w 2250622"/>
              <a:gd name="connsiteY25" fmla="*/ 1357993 h 1994808"/>
              <a:gd name="connsiteX26" fmla="*/ 1494065 w 2250622"/>
              <a:gd name="connsiteY26" fmla="*/ 1439636 h 1994808"/>
              <a:gd name="connsiteX27" fmla="*/ 1621972 w 2250622"/>
              <a:gd name="connsiteY27" fmla="*/ 1559379 h 1994808"/>
              <a:gd name="connsiteX28" fmla="*/ 1722665 w 2250622"/>
              <a:gd name="connsiteY28" fmla="*/ 1641022 h 1994808"/>
              <a:gd name="connsiteX29" fmla="*/ 1820636 w 2250622"/>
              <a:gd name="connsiteY29" fmla="*/ 1709058 h 1994808"/>
              <a:gd name="connsiteX30" fmla="*/ 1905000 w 2250622"/>
              <a:gd name="connsiteY30" fmla="*/ 1766208 h 1994808"/>
              <a:gd name="connsiteX31" fmla="*/ 2038350 w 2250622"/>
              <a:gd name="connsiteY31" fmla="*/ 1842408 h 1994808"/>
              <a:gd name="connsiteX32" fmla="*/ 2242457 w 2250622"/>
              <a:gd name="connsiteY32" fmla="*/ 1953986 h 1994808"/>
              <a:gd name="connsiteX33" fmla="*/ 2250622 w 2250622"/>
              <a:gd name="connsiteY33" fmla="*/ 1964872 h 1994808"/>
              <a:gd name="connsiteX34" fmla="*/ 2245179 w 2250622"/>
              <a:gd name="connsiteY34" fmla="*/ 1986643 h 1994808"/>
              <a:gd name="connsiteX35" fmla="*/ 2231572 w 2250622"/>
              <a:gd name="connsiteY35" fmla="*/ 1994808 h 1994808"/>
              <a:gd name="connsiteX36" fmla="*/ 1714500 w 2250622"/>
              <a:gd name="connsiteY36" fmla="*/ 1992086 h 1994808"/>
              <a:gd name="connsiteX37" fmla="*/ 1537607 w 2250622"/>
              <a:gd name="connsiteY37" fmla="*/ 1994808 h 1994808"/>
              <a:gd name="connsiteX38" fmla="*/ 1494065 w 2250622"/>
              <a:gd name="connsiteY38" fmla="*/ 1986643 h 1994808"/>
              <a:gd name="connsiteX39" fmla="*/ 1458686 w 2250622"/>
              <a:gd name="connsiteY39" fmla="*/ 1964872 h 1994808"/>
              <a:gd name="connsiteX40" fmla="*/ 1423307 w 2250622"/>
              <a:gd name="connsiteY40" fmla="*/ 1921329 h 1994808"/>
              <a:gd name="connsiteX41" fmla="*/ 1221922 w 2250622"/>
              <a:gd name="connsiteY41" fmla="*/ 1624693 h 1994808"/>
              <a:gd name="connsiteX42" fmla="*/ 1012372 w 2250622"/>
              <a:gd name="connsiteY42" fmla="*/ 1336222 h 1994808"/>
              <a:gd name="connsiteX43" fmla="*/ 868136 w 2250622"/>
              <a:gd name="connsiteY43" fmla="*/ 1134836 h 1994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50622" h="1994808">
                <a:moveTo>
                  <a:pt x="868136" y="1134836"/>
                </a:moveTo>
                <a:lnTo>
                  <a:pt x="685800" y="879022"/>
                </a:lnTo>
                <a:lnTo>
                  <a:pt x="574222" y="669472"/>
                </a:lnTo>
                <a:lnTo>
                  <a:pt x="451757" y="503465"/>
                </a:lnTo>
                <a:lnTo>
                  <a:pt x="356507" y="383722"/>
                </a:lnTo>
                <a:lnTo>
                  <a:pt x="250372" y="263979"/>
                </a:lnTo>
                <a:lnTo>
                  <a:pt x="182336" y="195943"/>
                </a:lnTo>
                <a:lnTo>
                  <a:pt x="114300" y="136072"/>
                </a:lnTo>
                <a:lnTo>
                  <a:pt x="46265" y="81643"/>
                </a:lnTo>
                <a:lnTo>
                  <a:pt x="10886" y="48986"/>
                </a:lnTo>
                <a:lnTo>
                  <a:pt x="0" y="29936"/>
                </a:lnTo>
                <a:lnTo>
                  <a:pt x="2722" y="10886"/>
                </a:lnTo>
                <a:lnTo>
                  <a:pt x="8165" y="2722"/>
                </a:lnTo>
                <a:lnTo>
                  <a:pt x="29936" y="0"/>
                </a:lnTo>
                <a:lnTo>
                  <a:pt x="70757" y="0"/>
                </a:lnTo>
                <a:lnTo>
                  <a:pt x="97972" y="10886"/>
                </a:lnTo>
                <a:lnTo>
                  <a:pt x="152400" y="48986"/>
                </a:lnTo>
                <a:lnTo>
                  <a:pt x="255815" y="127908"/>
                </a:lnTo>
                <a:lnTo>
                  <a:pt x="334736" y="195943"/>
                </a:lnTo>
                <a:lnTo>
                  <a:pt x="454479" y="310243"/>
                </a:lnTo>
                <a:lnTo>
                  <a:pt x="647700" y="519793"/>
                </a:lnTo>
                <a:lnTo>
                  <a:pt x="805543" y="726622"/>
                </a:lnTo>
                <a:lnTo>
                  <a:pt x="993322" y="925286"/>
                </a:lnTo>
                <a:lnTo>
                  <a:pt x="1102179" y="1042308"/>
                </a:lnTo>
                <a:lnTo>
                  <a:pt x="1270907" y="1216479"/>
                </a:lnTo>
                <a:lnTo>
                  <a:pt x="1409700" y="1357993"/>
                </a:lnTo>
                <a:lnTo>
                  <a:pt x="1494065" y="1439636"/>
                </a:lnTo>
                <a:lnTo>
                  <a:pt x="1621972" y="1559379"/>
                </a:lnTo>
                <a:lnTo>
                  <a:pt x="1722665" y="1641022"/>
                </a:lnTo>
                <a:lnTo>
                  <a:pt x="1820636" y="1709058"/>
                </a:lnTo>
                <a:lnTo>
                  <a:pt x="1905000" y="1766208"/>
                </a:lnTo>
                <a:lnTo>
                  <a:pt x="2038350" y="1842408"/>
                </a:lnTo>
                <a:lnTo>
                  <a:pt x="2242457" y="1953986"/>
                </a:lnTo>
                <a:lnTo>
                  <a:pt x="2250622" y="1964872"/>
                </a:lnTo>
                <a:lnTo>
                  <a:pt x="2245179" y="1986643"/>
                </a:lnTo>
                <a:lnTo>
                  <a:pt x="2231572" y="1994808"/>
                </a:lnTo>
                <a:lnTo>
                  <a:pt x="1714500" y="1992086"/>
                </a:lnTo>
                <a:lnTo>
                  <a:pt x="1537607" y="1994808"/>
                </a:lnTo>
                <a:lnTo>
                  <a:pt x="1494065" y="1986643"/>
                </a:lnTo>
                <a:lnTo>
                  <a:pt x="1458686" y="1964872"/>
                </a:lnTo>
                <a:lnTo>
                  <a:pt x="1423307" y="1921329"/>
                </a:lnTo>
                <a:lnTo>
                  <a:pt x="1221922" y="1624693"/>
                </a:lnTo>
                <a:lnTo>
                  <a:pt x="1012372" y="1336222"/>
                </a:lnTo>
                <a:lnTo>
                  <a:pt x="868136" y="113483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D5F61DD-B64D-4EC6-B0CB-F9F44939680F}"/>
              </a:ext>
            </a:extLst>
          </p:cNvPr>
          <p:cNvSpPr/>
          <p:nvPr/>
        </p:nvSpPr>
        <p:spPr>
          <a:xfrm>
            <a:off x="3767141" y="4038600"/>
            <a:ext cx="1063625" cy="857250"/>
          </a:xfrm>
          <a:custGeom>
            <a:avLst/>
            <a:gdLst>
              <a:gd name="connsiteX0" fmla="*/ 292893 w 1064418"/>
              <a:gd name="connsiteY0" fmla="*/ 423863 h 857250"/>
              <a:gd name="connsiteX1" fmla="*/ 514350 w 1064418"/>
              <a:gd name="connsiteY1" fmla="*/ 311944 h 857250"/>
              <a:gd name="connsiteX2" fmla="*/ 685800 w 1064418"/>
              <a:gd name="connsiteY2" fmla="*/ 211931 h 857250"/>
              <a:gd name="connsiteX3" fmla="*/ 873918 w 1064418"/>
              <a:gd name="connsiteY3" fmla="*/ 102394 h 857250"/>
              <a:gd name="connsiteX4" fmla="*/ 1009650 w 1064418"/>
              <a:gd name="connsiteY4" fmla="*/ 14288 h 857250"/>
              <a:gd name="connsiteX5" fmla="*/ 1045368 w 1064418"/>
              <a:gd name="connsiteY5" fmla="*/ 0 h 857250"/>
              <a:gd name="connsiteX6" fmla="*/ 1062037 w 1064418"/>
              <a:gd name="connsiteY6" fmla="*/ 9525 h 857250"/>
              <a:gd name="connsiteX7" fmla="*/ 1064418 w 1064418"/>
              <a:gd name="connsiteY7" fmla="*/ 38100 h 857250"/>
              <a:gd name="connsiteX8" fmla="*/ 1040606 w 1064418"/>
              <a:gd name="connsiteY8" fmla="*/ 64294 h 857250"/>
              <a:gd name="connsiteX9" fmla="*/ 995362 w 1064418"/>
              <a:gd name="connsiteY9" fmla="*/ 114300 h 857250"/>
              <a:gd name="connsiteX10" fmla="*/ 878681 w 1064418"/>
              <a:gd name="connsiteY10" fmla="*/ 214313 h 857250"/>
              <a:gd name="connsiteX11" fmla="*/ 697706 w 1064418"/>
              <a:gd name="connsiteY11" fmla="*/ 376238 h 857250"/>
              <a:gd name="connsiteX12" fmla="*/ 483393 w 1064418"/>
              <a:gd name="connsiteY12" fmla="*/ 571500 h 857250"/>
              <a:gd name="connsiteX13" fmla="*/ 376237 w 1064418"/>
              <a:gd name="connsiteY13" fmla="*/ 664369 h 857250"/>
              <a:gd name="connsiteX14" fmla="*/ 321468 w 1064418"/>
              <a:gd name="connsiteY14" fmla="*/ 731044 h 857250"/>
              <a:gd name="connsiteX15" fmla="*/ 269081 w 1064418"/>
              <a:gd name="connsiteY15" fmla="*/ 800100 h 857250"/>
              <a:gd name="connsiteX16" fmla="*/ 240506 w 1064418"/>
              <a:gd name="connsiteY16" fmla="*/ 838200 h 857250"/>
              <a:gd name="connsiteX17" fmla="*/ 214312 w 1064418"/>
              <a:gd name="connsiteY17" fmla="*/ 854869 h 857250"/>
              <a:gd name="connsiteX18" fmla="*/ 195262 w 1064418"/>
              <a:gd name="connsiteY18" fmla="*/ 857250 h 857250"/>
              <a:gd name="connsiteX19" fmla="*/ 176212 w 1064418"/>
              <a:gd name="connsiteY19" fmla="*/ 852488 h 857250"/>
              <a:gd name="connsiteX20" fmla="*/ 161925 w 1064418"/>
              <a:gd name="connsiteY20" fmla="*/ 831056 h 857250"/>
              <a:gd name="connsiteX21" fmla="*/ 114300 w 1064418"/>
              <a:gd name="connsiteY21" fmla="*/ 745331 h 857250"/>
              <a:gd name="connsiteX22" fmla="*/ 66675 w 1064418"/>
              <a:gd name="connsiteY22" fmla="*/ 657225 h 857250"/>
              <a:gd name="connsiteX23" fmla="*/ 35718 w 1064418"/>
              <a:gd name="connsiteY23" fmla="*/ 581025 h 857250"/>
              <a:gd name="connsiteX24" fmla="*/ 19050 w 1064418"/>
              <a:gd name="connsiteY24" fmla="*/ 516731 h 857250"/>
              <a:gd name="connsiteX25" fmla="*/ 4762 w 1064418"/>
              <a:gd name="connsiteY25" fmla="*/ 419100 h 857250"/>
              <a:gd name="connsiteX26" fmla="*/ 0 w 1064418"/>
              <a:gd name="connsiteY26" fmla="*/ 340519 h 857250"/>
              <a:gd name="connsiteX27" fmla="*/ 4762 w 1064418"/>
              <a:gd name="connsiteY27" fmla="*/ 316706 h 857250"/>
              <a:gd name="connsiteX28" fmla="*/ 21431 w 1064418"/>
              <a:gd name="connsiteY28" fmla="*/ 309563 h 857250"/>
              <a:gd name="connsiteX29" fmla="*/ 45243 w 1064418"/>
              <a:gd name="connsiteY29" fmla="*/ 314325 h 857250"/>
              <a:gd name="connsiteX30" fmla="*/ 61912 w 1064418"/>
              <a:gd name="connsiteY30" fmla="*/ 328613 h 857250"/>
              <a:gd name="connsiteX31" fmla="*/ 76200 w 1064418"/>
              <a:gd name="connsiteY31" fmla="*/ 364331 h 857250"/>
              <a:gd name="connsiteX32" fmla="*/ 92868 w 1064418"/>
              <a:gd name="connsiteY32" fmla="*/ 397669 h 857250"/>
              <a:gd name="connsiteX33" fmla="*/ 111918 w 1064418"/>
              <a:gd name="connsiteY33" fmla="*/ 426244 h 857250"/>
              <a:gd name="connsiteX34" fmla="*/ 135731 w 1064418"/>
              <a:gd name="connsiteY34" fmla="*/ 445294 h 857250"/>
              <a:gd name="connsiteX35" fmla="*/ 169068 w 1064418"/>
              <a:gd name="connsiteY35" fmla="*/ 459581 h 857250"/>
              <a:gd name="connsiteX36" fmla="*/ 197643 w 1064418"/>
              <a:gd name="connsiteY36" fmla="*/ 464344 h 857250"/>
              <a:gd name="connsiteX37" fmla="*/ 292893 w 1064418"/>
              <a:gd name="connsiteY37" fmla="*/ 423863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64418" h="857250">
                <a:moveTo>
                  <a:pt x="292893" y="423863"/>
                </a:moveTo>
                <a:lnTo>
                  <a:pt x="514350" y="311944"/>
                </a:lnTo>
                <a:lnTo>
                  <a:pt x="685800" y="211931"/>
                </a:lnTo>
                <a:lnTo>
                  <a:pt x="873918" y="102394"/>
                </a:lnTo>
                <a:lnTo>
                  <a:pt x="1009650" y="14288"/>
                </a:lnTo>
                <a:lnTo>
                  <a:pt x="1045368" y="0"/>
                </a:lnTo>
                <a:lnTo>
                  <a:pt x="1062037" y="9525"/>
                </a:lnTo>
                <a:lnTo>
                  <a:pt x="1064418" y="38100"/>
                </a:lnTo>
                <a:lnTo>
                  <a:pt x="1040606" y="64294"/>
                </a:lnTo>
                <a:lnTo>
                  <a:pt x="995362" y="114300"/>
                </a:lnTo>
                <a:lnTo>
                  <a:pt x="878681" y="214313"/>
                </a:lnTo>
                <a:lnTo>
                  <a:pt x="697706" y="376238"/>
                </a:lnTo>
                <a:lnTo>
                  <a:pt x="483393" y="571500"/>
                </a:lnTo>
                <a:lnTo>
                  <a:pt x="376237" y="664369"/>
                </a:lnTo>
                <a:lnTo>
                  <a:pt x="321468" y="731044"/>
                </a:lnTo>
                <a:lnTo>
                  <a:pt x="269081" y="800100"/>
                </a:lnTo>
                <a:lnTo>
                  <a:pt x="240506" y="838200"/>
                </a:lnTo>
                <a:lnTo>
                  <a:pt x="214312" y="854869"/>
                </a:lnTo>
                <a:lnTo>
                  <a:pt x="195262" y="857250"/>
                </a:lnTo>
                <a:lnTo>
                  <a:pt x="176212" y="852488"/>
                </a:lnTo>
                <a:lnTo>
                  <a:pt x="161925" y="831056"/>
                </a:lnTo>
                <a:lnTo>
                  <a:pt x="114300" y="745331"/>
                </a:lnTo>
                <a:lnTo>
                  <a:pt x="66675" y="657225"/>
                </a:lnTo>
                <a:lnTo>
                  <a:pt x="35718" y="581025"/>
                </a:lnTo>
                <a:lnTo>
                  <a:pt x="19050" y="516731"/>
                </a:lnTo>
                <a:lnTo>
                  <a:pt x="4762" y="419100"/>
                </a:lnTo>
                <a:lnTo>
                  <a:pt x="0" y="340519"/>
                </a:lnTo>
                <a:lnTo>
                  <a:pt x="4762" y="316706"/>
                </a:lnTo>
                <a:lnTo>
                  <a:pt x="21431" y="309563"/>
                </a:lnTo>
                <a:lnTo>
                  <a:pt x="45243" y="314325"/>
                </a:lnTo>
                <a:lnTo>
                  <a:pt x="61912" y="328613"/>
                </a:lnTo>
                <a:lnTo>
                  <a:pt x="76200" y="364331"/>
                </a:lnTo>
                <a:lnTo>
                  <a:pt x="92868" y="397669"/>
                </a:lnTo>
                <a:lnTo>
                  <a:pt x="111918" y="426244"/>
                </a:lnTo>
                <a:lnTo>
                  <a:pt x="135731" y="445294"/>
                </a:lnTo>
                <a:lnTo>
                  <a:pt x="169068" y="459581"/>
                </a:lnTo>
                <a:lnTo>
                  <a:pt x="197643" y="464344"/>
                </a:lnTo>
                <a:lnTo>
                  <a:pt x="292893" y="4238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5239AC17-8161-42F9-8FAB-5E7FB00084C1}"/>
              </a:ext>
            </a:extLst>
          </p:cNvPr>
          <p:cNvSpPr/>
          <p:nvPr/>
        </p:nvSpPr>
        <p:spPr>
          <a:xfrm rot="16200000">
            <a:off x="3113884" y="3367881"/>
            <a:ext cx="4021138" cy="511175"/>
          </a:xfrm>
          <a:custGeom>
            <a:avLst/>
            <a:gdLst>
              <a:gd name="connsiteX0" fmla="*/ 2270703 w 4021320"/>
              <a:gd name="connsiteY0" fmla="*/ 428306 h 509888"/>
              <a:gd name="connsiteX1" fmla="*/ 1720023 w 4021320"/>
              <a:gd name="connsiteY1" fmla="*/ 418108 h 509888"/>
              <a:gd name="connsiteX2" fmla="*/ 1352904 w 4021320"/>
              <a:gd name="connsiteY2" fmla="*/ 414709 h 509888"/>
              <a:gd name="connsiteX3" fmla="*/ 1002780 w 4021320"/>
              <a:gd name="connsiteY3" fmla="*/ 414709 h 509888"/>
              <a:gd name="connsiteX4" fmla="*/ 690049 w 4021320"/>
              <a:gd name="connsiteY4" fmla="*/ 421507 h 509888"/>
              <a:gd name="connsiteX5" fmla="*/ 414709 w 4021320"/>
              <a:gd name="connsiteY5" fmla="*/ 438504 h 509888"/>
              <a:gd name="connsiteX6" fmla="*/ 282138 w 4021320"/>
              <a:gd name="connsiteY6" fmla="*/ 404511 h 509888"/>
              <a:gd name="connsiteX7" fmla="*/ 203955 w 4021320"/>
              <a:gd name="connsiteY7" fmla="*/ 373918 h 509888"/>
              <a:gd name="connsiteX8" fmla="*/ 156365 w 4021320"/>
              <a:gd name="connsiteY8" fmla="*/ 353522 h 509888"/>
              <a:gd name="connsiteX9" fmla="*/ 115574 w 4021320"/>
              <a:gd name="connsiteY9" fmla="*/ 329727 h 509888"/>
              <a:gd name="connsiteX10" fmla="*/ 50989 w 4021320"/>
              <a:gd name="connsiteY10" fmla="*/ 282138 h 509888"/>
              <a:gd name="connsiteX11" fmla="*/ 3399 w 4021320"/>
              <a:gd name="connsiteY11" fmla="*/ 234548 h 509888"/>
              <a:gd name="connsiteX12" fmla="*/ 0 w 4021320"/>
              <a:gd name="connsiteY12" fmla="*/ 217552 h 509888"/>
              <a:gd name="connsiteX13" fmla="*/ 6798 w 4021320"/>
              <a:gd name="connsiteY13" fmla="*/ 193757 h 509888"/>
              <a:gd name="connsiteX14" fmla="*/ 37392 w 4021320"/>
              <a:gd name="connsiteY14" fmla="*/ 166563 h 509888"/>
              <a:gd name="connsiteX15" fmla="*/ 81582 w 4021320"/>
              <a:gd name="connsiteY15" fmla="*/ 132571 h 509888"/>
              <a:gd name="connsiteX16" fmla="*/ 615265 w 4021320"/>
              <a:gd name="connsiteY16" fmla="*/ 197156 h 509888"/>
              <a:gd name="connsiteX17" fmla="*/ 822620 w 4021320"/>
              <a:gd name="connsiteY17" fmla="*/ 210753 h 509888"/>
              <a:gd name="connsiteX18" fmla="*/ 1162545 w 4021320"/>
              <a:gd name="connsiteY18" fmla="*/ 217552 h 509888"/>
              <a:gd name="connsiteX19" fmla="*/ 1662236 w 4021320"/>
              <a:gd name="connsiteY19" fmla="*/ 214153 h 509888"/>
              <a:gd name="connsiteX20" fmla="*/ 2148330 w 4021320"/>
              <a:gd name="connsiteY20" fmla="*/ 214153 h 509888"/>
              <a:gd name="connsiteX21" fmla="*/ 2783991 w 4021320"/>
              <a:gd name="connsiteY21" fmla="*/ 217552 h 509888"/>
              <a:gd name="connsiteX22" fmla="*/ 2970950 w 4021320"/>
              <a:gd name="connsiteY22" fmla="*/ 217552 h 509888"/>
              <a:gd name="connsiteX23" fmla="*/ 3202099 w 4021320"/>
              <a:gd name="connsiteY23" fmla="*/ 217552 h 509888"/>
              <a:gd name="connsiteX24" fmla="*/ 3467241 w 4021320"/>
              <a:gd name="connsiteY24" fmla="*/ 217552 h 509888"/>
              <a:gd name="connsiteX25" fmla="*/ 3613409 w 4021320"/>
              <a:gd name="connsiteY25" fmla="*/ 217552 h 509888"/>
              <a:gd name="connsiteX26" fmla="*/ 3660999 w 4021320"/>
              <a:gd name="connsiteY26" fmla="*/ 210753 h 509888"/>
              <a:gd name="connsiteX27" fmla="*/ 3725585 w 4021320"/>
              <a:gd name="connsiteY27" fmla="*/ 190358 h 509888"/>
              <a:gd name="connsiteX28" fmla="*/ 3793570 w 4021320"/>
              <a:gd name="connsiteY28" fmla="*/ 159765 h 509888"/>
              <a:gd name="connsiteX29" fmla="*/ 3841160 w 4021320"/>
              <a:gd name="connsiteY29" fmla="*/ 125772 h 509888"/>
              <a:gd name="connsiteX30" fmla="*/ 3895548 w 4021320"/>
              <a:gd name="connsiteY30" fmla="*/ 78182 h 509888"/>
              <a:gd name="connsiteX31" fmla="*/ 3953335 w 4021320"/>
              <a:gd name="connsiteY31" fmla="*/ 13597 h 509888"/>
              <a:gd name="connsiteX32" fmla="*/ 3977130 w 4021320"/>
              <a:gd name="connsiteY32" fmla="*/ 3399 h 509888"/>
              <a:gd name="connsiteX33" fmla="*/ 4004324 w 4021320"/>
              <a:gd name="connsiteY33" fmla="*/ 0 h 509888"/>
              <a:gd name="connsiteX34" fmla="*/ 4017921 w 4021320"/>
              <a:gd name="connsiteY34" fmla="*/ 10197 h 509888"/>
              <a:gd name="connsiteX35" fmla="*/ 4021320 w 4021320"/>
              <a:gd name="connsiteY35" fmla="*/ 27194 h 509888"/>
              <a:gd name="connsiteX36" fmla="*/ 4004324 w 4021320"/>
              <a:gd name="connsiteY36" fmla="*/ 101977 h 509888"/>
              <a:gd name="connsiteX37" fmla="*/ 3956734 w 4021320"/>
              <a:gd name="connsiteY37" fmla="*/ 224351 h 509888"/>
              <a:gd name="connsiteX38" fmla="*/ 3875152 w 4021320"/>
              <a:gd name="connsiteY38" fmla="*/ 356922 h 509888"/>
              <a:gd name="connsiteX39" fmla="*/ 3820764 w 4021320"/>
              <a:gd name="connsiteY39" fmla="*/ 431705 h 509888"/>
              <a:gd name="connsiteX40" fmla="*/ 3776574 w 4021320"/>
              <a:gd name="connsiteY40" fmla="*/ 472496 h 509888"/>
              <a:gd name="connsiteX41" fmla="*/ 3711988 w 4021320"/>
              <a:gd name="connsiteY41" fmla="*/ 503090 h 509888"/>
              <a:gd name="connsiteX42" fmla="*/ 3684794 w 4021320"/>
              <a:gd name="connsiteY42" fmla="*/ 509888 h 509888"/>
              <a:gd name="connsiteX43" fmla="*/ 3664398 w 4021320"/>
              <a:gd name="connsiteY43" fmla="*/ 506489 h 509888"/>
              <a:gd name="connsiteX44" fmla="*/ 3620208 w 4021320"/>
              <a:gd name="connsiteY44" fmla="*/ 489493 h 509888"/>
              <a:gd name="connsiteX45" fmla="*/ 3576018 w 4021320"/>
              <a:gd name="connsiteY45" fmla="*/ 465698 h 509888"/>
              <a:gd name="connsiteX46" fmla="*/ 3525029 w 4021320"/>
              <a:gd name="connsiteY46" fmla="*/ 448701 h 509888"/>
              <a:gd name="connsiteX47" fmla="*/ 3470641 w 4021320"/>
              <a:gd name="connsiteY47" fmla="*/ 435104 h 509888"/>
              <a:gd name="connsiteX48" fmla="*/ 3406055 w 4021320"/>
              <a:gd name="connsiteY48" fmla="*/ 435104 h 509888"/>
              <a:gd name="connsiteX49" fmla="*/ 2943756 w 4021320"/>
              <a:gd name="connsiteY49" fmla="*/ 438504 h 509888"/>
              <a:gd name="connsiteX50" fmla="*/ 2766994 w 4021320"/>
              <a:gd name="connsiteY50" fmla="*/ 435104 h 509888"/>
              <a:gd name="connsiteX51" fmla="*/ 2270703 w 4021320"/>
              <a:gd name="connsiteY51" fmla="*/ 428306 h 509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021320" h="509888">
                <a:moveTo>
                  <a:pt x="2270703" y="428306"/>
                </a:moveTo>
                <a:lnTo>
                  <a:pt x="1720023" y="418108"/>
                </a:lnTo>
                <a:lnTo>
                  <a:pt x="1352904" y="414709"/>
                </a:lnTo>
                <a:lnTo>
                  <a:pt x="1002780" y="414709"/>
                </a:lnTo>
                <a:lnTo>
                  <a:pt x="690049" y="421507"/>
                </a:lnTo>
                <a:lnTo>
                  <a:pt x="414709" y="438504"/>
                </a:lnTo>
                <a:lnTo>
                  <a:pt x="282138" y="404511"/>
                </a:lnTo>
                <a:lnTo>
                  <a:pt x="203955" y="373918"/>
                </a:lnTo>
                <a:lnTo>
                  <a:pt x="156365" y="353522"/>
                </a:lnTo>
                <a:lnTo>
                  <a:pt x="115574" y="329727"/>
                </a:lnTo>
                <a:lnTo>
                  <a:pt x="50989" y="282138"/>
                </a:lnTo>
                <a:lnTo>
                  <a:pt x="3399" y="234548"/>
                </a:lnTo>
                <a:lnTo>
                  <a:pt x="0" y="217552"/>
                </a:lnTo>
                <a:lnTo>
                  <a:pt x="6798" y="193757"/>
                </a:lnTo>
                <a:lnTo>
                  <a:pt x="37392" y="166563"/>
                </a:lnTo>
                <a:lnTo>
                  <a:pt x="81582" y="132571"/>
                </a:lnTo>
                <a:lnTo>
                  <a:pt x="615265" y="197156"/>
                </a:lnTo>
                <a:lnTo>
                  <a:pt x="822620" y="210753"/>
                </a:lnTo>
                <a:lnTo>
                  <a:pt x="1162545" y="217552"/>
                </a:lnTo>
                <a:lnTo>
                  <a:pt x="1662236" y="214153"/>
                </a:lnTo>
                <a:lnTo>
                  <a:pt x="2148330" y="214153"/>
                </a:lnTo>
                <a:lnTo>
                  <a:pt x="2783991" y="217552"/>
                </a:lnTo>
                <a:lnTo>
                  <a:pt x="2970950" y="217552"/>
                </a:lnTo>
                <a:lnTo>
                  <a:pt x="3202099" y="217552"/>
                </a:lnTo>
                <a:lnTo>
                  <a:pt x="3467241" y="217552"/>
                </a:lnTo>
                <a:lnTo>
                  <a:pt x="3613409" y="217552"/>
                </a:lnTo>
                <a:lnTo>
                  <a:pt x="3660999" y="210753"/>
                </a:lnTo>
                <a:lnTo>
                  <a:pt x="3725585" y="190358"/>
                </a:lnTo>
                <a:lnTo>
                  <a:pt x="3793570" y="159765"/>
                </a:lnTo>
                <a:lnTo>
                  <a:pt x="3841160" y="125772"/>
                </a:lnTo>
                <a:lnTo>
                  <a:pt x="3895548" y="78182"/>
                </a:lnTo>
                <a:lnTo>
                  <a:pt x="3953335" y="13597"/>
                </a:lnTo>
                <a:lnTo>
                  <a:pt x="3977130" y="3399"/>
                </a:lnTo>
                <a:lnTo>
                  <a:pt x="4004324" y="0"/>
                </a:lnTo>
                <a:lnTo>
                  <a:pt x="4017921" y="10197"/>
                </a:lnTo>
                <a:lnTo>
                  <a:pt x="4021320" y="27194"/>
                </a:lnTo>
                <a:lnTo>
                  <a:pt x="4004324" y="101977"/>
                </a:lnTo>
                <a:lnTo>
                  <a:pt x="3956734" y="224351"/>
                </a:lnTo>
                <a:lnTo>
                  <a:pt x="3875152" y="356922"/>
                </a:lnTo>
                <a:lnTo>
                  <a:pt x="3820764" y="431705"/>
                </a:lnTo>
                <a:lnTo>
                  <a:pt x="3776574" y="472496"/>
                </a:lnTo>
                <a:lnTo>
                  <a:pt x="3711988" y="503090"/>
                </a:lnTo>
                <a:lnTo>
                  <a:pt x="3684794" y="509888"/>
                </a:lnTo>
                <a:lnTo>
                  <a:pt x="3664398" y="506489"/>
                </a:lnTo>
                <a:lnTo>
                  <a:pt x="3620208" y="489493"/>
                </a:lnTo>
                <a:lnTo>
                  <a:pt x="3576018" y="465698"/>
                </a:lnTo>
                <a:lnTo>
                  <a:pt x="3525029" y="448701"/>
                </a:lnTo>
                <a:lnTo>
                  <a:pt x="3470641" y="435104"/>
                </a:lnTo>
                <a:lnTo>
                  <a:pt x="3406055" y="435104"/>
                </a:lnTo>
                <a:lnTo>
                  <a:pt x="2943756" y="438504"/>
                </a:lnTo>
                <a:lnTo>
                  <a:pt x="2766994" y="435104"/>
                </a:lnTo>
                <a:lnTo>
                  <a:pt x="2270703" y="428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76A98A3-937B-49BA-8DB2-DE24F3ADB658}"/>
              </a:ext>
            </a:extLst>
          </p:cNvPr>
          <p:cNvSpPr/>
          <p:nvPr/>
        </p:nvSpPr>
        <p:spPr>
          <a:xfrm>
            <a:off x="4529141" y="5002213"/>
            <a:ext cx="561975" cy="593725"/>
          </a:xfrm>
          <a:custGeom>
            <a:avLst/>
            <a:gdLst>
              <a:gd name="connsiteX0" fmla="*/ 178593 w 561975"/>
              <a:gd name="connsiteY0" fmla="*/ 133350 h 592931"/>
              <a:gd name="connsiteX1" fmla="*/ 392906 w 561975"/>
              <a:gd name="connsiteY1" fmla="*/ 159543 h 592931"/>
              <a:gd name="connsiteX2" fmla="*/ 419100 w 561975"/>
              <a:gd name="connsiteY2" fmla="*/ 159543 h 592931"/>
              <a:gd name="connsiteX3" fmla="*/ 438150 w 561975"/>
              <a:gd name="connsiteY3" fmla="*/ 152400 h 592931"/>
              <a:gd name="connsiteX4" fmla="*/ 452437 w 561975"/>
              <a:gd name="connsiteY4" fmla="*/ 147637 h 592931"/>
              <a:gd name="connsiteX5" fmla="*/ 476250 w 561975"/>
              <a:gd name="connsiteY5" fmla="*/ 121443 h 592931"/>
              <a:gd name="connsiteX6" fmla="*/ 561975 w 561975"/>
              <a:gd name="connsiteY6" fmla="*/ 0 h 592931"/>
              <a:gd name="connsiteX7" fmla="*/ 519112 w 561975"/>
              <a:gd name="connsiteY7" fmla="*/ 592931 h 592931"/>
              <a:gd name="connsiteX8" fmla="*/ 473868 w 561975"/>
              <a:gd name="connsiteY8" fmla="*/ 550068 h 592931"/>
              <a:gd name="connsiteX9" fmla="*/ 454818 w 561975"/>
              <a:gd name="connsiteY9" fmla="*/ 511968 h 592931"/>
              <a:gd name="connsiteX10" fmla="*/ 433387 w 561975"/>
              <a:gd name="connsiteY10" fmla="*/ 457200 h 592931"/>
              <a:gd name="connsiteX11" fmla="*/ 411956 w 561975"/>
              <a:gd name="connsiteY11" fmla="*/ 409575 h 592931"/>
              <a:gd name="connsiteX12" fmla="*/ 378618 w 561975"/>
              <a:gd name="connsiteY12" fmla="*/ 369093 h 592931"/>
              <a:gd name="connsiteX13" fmla="*/ 316706 w 561975"/>
              <a:gd name="connsiteY13" fmla="*/ 321468 h 592931"/>
              <a:gd name="connsiteX14" fmla="*/ 233362 w 561975"/>
              <a:gd name="connsiteY14" fmla="*/ 271462 h 592931"/>
              <a:gd name="connsiteX15" fmla="*/ 126206 w 561975"/>
              <a:gd name="connsiteY15" fmla="*/ 207168 h 592931"/>
              <a:gd name="connsiteX16" fmla="*/ 11906 w 561975"/>
              <a:gd name="connsiteY16" fmla="*/ 147637 h 592931"/>
              <a:gd name="connsiteX17" fmla="*/ 0 w 561975"/>
              <a:gd name="connsiteY17" fmla="*/ 133350 h 592931"/>
              <a:gd name="connsiteX18" fmla="*/ 4762 w 561975"/>
              <a:gd name="connsiteY18" fmla="*/ 121443 h 592931"/>
              <a:gd name="connsiteX19" fmla="*/ 21431 w 561975"/>
              <a:gd name="connsiteY19" fmla="*/ 116681 h 592931"/>
              <a:gd name="connsiteX20" fmla="*/ 59531 w 561975"/>
              <a:gd name="connsiteY20" fmla="*/ 116681 h 592931"/>
              <a:gd name="connsiteX21" fmla="*/ 178593 w 561975"/>
              <a:gd name="connsiteY21" fmla="*/ 133350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61975" h="592931">
                <a:moveTo>
                  <a:pt x="178593" y="133350"/>
                </a:moveTo>
                <a:lnTo>
                  <a:pt x="392906" y="159543"/>
                </a:lnTo>
                <a:lnTo>
                  <a:pt x="419100" y="159543"/>
                </a:lnTo>
                <a:lnTo>
                  <a:pt x="438150" y="152400"/>
                </a:lnTo>
                <a:lnTo>
                  <a:pt x="452437" y="147637"/>
                </a:lnTo>
                <a:lnTo>
                  <a:pt x="476250" y="121443"/>
                </a:lnTo>
                <a:lnTo>
                  <a:pt x="561975" y="0"/>
                </a:lnTo>
                <a:lnTo>
                  <a:pt x="519112" y="592931"/>
                </a:lnTo>
                <a:lnTo>
                  <a:pt x="473868" y="550068"/>
                </a:lnTo>
                <a:lnTo>
                  <a:pt x="454818" y="511968"/>
                </a:lnTo>
                <a:lnTo>
                  <a:pt x="433387" y="457200"/>
                </a:lnTo>
                <a:lnTo>
                  <a:pt x="411956" y="409575"/>
                </a:lnTo>
                <a:lnTo>
                  <a:pt x="378618" y="369093"/>
                </a:lnTo>
                <a:lnTo>
                  <a:pt x="316706" y="321468"/>
                </a:lnTo>
                <a:lnTo>
                  <a:pt x="233362" y="271462"/>
                </a:lnTo>
                <a:lnTo>
                  <a:pt x="126206" y="207168"/>
                </a:lnTo>
                <a:lnTo>
                  <a:pt x="11906" y="147637"/>
                </a:lnTo>
                <a:lnTo>
                  <a:pt x="0" y="133350"/>
                </a:lnTo>
                <a:lnTo>
                  <a:pt x="4762" y="121443"/>
                </a:lnTo>
                <a:lnTo>
                  <a:pt x="21431" y="116681"/>
                </a:lnTo>
                <a:lnTo>
                  <a:pt x="59531" y="116681"/>
                </a:lnTo>
                <a:lnTo>
                  <a:pt x="178593" y="133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D2CE5C3-604C-40D5-AC8C-440FA701801E}"/>
              </a:ext>
            </a:extLst>
          </p:cNvPr>
          <p:cNvSpPr/>
          <p:nvPr/>
        </p:nvSpPr>
        <p:spPr>
          <a:xfrm>
            <a:off x="6537327" y="2576514"/>
            <a:ext cx="1695450" cy="433387"/>
          </a:xfrm>
          <a:custGeom>
            <a:avLst/>
            <a:gdLst>
              <a:gd name="connsiteX0" fmla="*/ 1185863 w 1695450"/>
              <a:gd name="connsiteY0" fmla="*/ 290512 h 433387"/>
              <a:gd name="connsiteX1" fmla="*/ 723900 w 1695450"/>
              <a:gd name="connsiteY1" fmla="*/ 388143 h 433387"/>
              <a:gd name="connsiteX2" fmla="*/ 666750 w 1695450"/>
              <a:gd name="connsiteY2" fmla="*/ 390525 h 433387"/>
              <a:gd name="connsiteX3" fmla="*/ 528638 w 1695450"/>
              <a:gd name="connsiteY3" fmla="*/ 414337 h 433387"/>
              <a:gd name="connsiteX4" fmla="*/ 381000 w 1695450"/>
              <a:gd name="connsiteY4" fmla="*/ 426243 h 433387"/>
              <a:gd name="connsiteX5" fmla="*/ 307182 w 1695450"/>
              <a:gd name="connsiteY5" fmla="*/ 433387 h 433387"/>
              <a:gd name="connsiteX6" fmla="*/ 240507 w 1695450"/>
              <a:gd name="connsiteY6" fmla="*/ 431006 h 433387"/>
              <a:gd name="connsiteX7" fmla="*/ 185738 w 1695450"/>
              <a:gd name="connsiteY7" fmla="*/ 423862 h 433387"/>
              <a:gd name="connsiteX8" fmla="*/ 0 w 1695450"/>
              <a:gd name="connsiteY8" fmla="*/ 376237 h 433387"/>
              <a:gd name="connsiteX9" fmla="*/ 28575 w 1695450"/>
              <a:gd name="connsiteY9" fmla="*/ 250031 h 433387"/>
              <a:gd name="connsiteX10" fmla="*/ 180975 w 1695450"/>
              <a:gd name="connsiteY10" fmla="*/ 292893 h 433387"/>
              <a:gd name="connsiteX11" fmla="*/ 245269 w 1695450"/>
              <a:gd name="connsiteY11" fmla="*/ 302418 h 433387"/>
              <a:gd name="connsiteX12" fmla="*/ 280988 w 1695450"/>
              <a:gd name="connsiteY12" fmla="*/ 302418 h 433387"/>
              <a:gd name="connsiteX13" fmla="*/ 342900 w 1695450"/>
              <a:gd name="connsiteY13" fmla="*/ 300037 h 433387"/>
              <a:gd name="connsiteX14" fmla="*/ 552450 w 1695450"/>
              <a:gd name="connsiteY14" fmla="*/ 259556 h 433387"/>
              <a:gd name="connsiteX15" fmla="*/ 926307 w 1695450"/>
              <a:gd name="connsiteY15" fmla="*/ 176212 h 433387"/>
              <a:gd name="connsiteX16" fmla="*/ 1238250 w 1695450"/>
              <a:gd name="connsiteY16" fmla="*/ 76200 h 433387"/>
              <a:gd name="connsiteX17" fmla="*/ 1266825 w 1695450"/>
              <a:gd name="connsiteY17" fmla="*/ 61912 h 433387"/>
              <a:gd name="connsiteX18" fmla="*/ 1295400 w 1695450"/>
              <a:gd name="connsiteY18" fmla="*/ 38100 h 433387"/>
              <a:gd name="connsiteX19" fmla="*/ 1338263 w 1695450"/>
              <a:gd name="connsiteY19" fmla="*/ 11906 h 433387"/>
              <a:gd name="connsiteX20" fmla="*/ 1371600 w 1695450"/>
              <a:gd name="connsiteY20" fmla="*/ 0 h 433387"/>
              <a:gd name="connsiteX21" fmla="*/ 1407319 w 1695450"/>
              <a:gd name="connsiteY21" fmla="*/ 2381 h 433387"/>
              <a:gd name="connsiteX22" fmla="*/ 1521619 w 1695450"/>
              <a:gd name="connsiteY22" fmla="*/ 30956 h 433387"/>
              <a:gd name="connsiteX23" fmla="*/ 1609725 w 1695450"/>
              <a:gd name="connsiteY23" fmla="*/ 59531 h 433387"/>
              <a:gd name="connsiteX24" fmla="*/ 1669257 w 1695450"/>
              <a:gd name="connsiteY24" fmla="*/ 88106 h 433387"/>
              <a:gd name="connsiteX25" fmla="*/ 1683544 w 1695450"/>
              <a:gd name="connsiteY25" fmla="*/ 104775 h 433387"/>
              <a:gd name="connsiteX26" fmla="*/ 1695450 w 1695450"/>
              <a:gd name="connsiteY26" fmla="*/ 121443 h 433387"/>
              <a:gd name="connsiteX27" fmla="*/ 1695450 w 1695450"/>
              <a:gd name="connsiteY27" fmla="*/ 142875 h 433387"/>
              <a:gd name="connsiteX28" fmla="*/ 1681163 w 1695450"/>
              <a:gd name="connsiteY28" fmla="*/ 171450 h 433387"/>
              <a:gd name="connsiteX29" fmla="*/ 1654969 w 1695450"/>
              <a:gd name="connsiteY29" fmla="*/ 190500 h 433387"/>
              <a:gd name="connsiteX30" fmla="*/ 1569244 w 1695450"/>
              <a:gd name="connsiteY30" fmla="*/ 219075 h 433387"/>
              <a:gd name="connsiteX31" fmla="*/ 1397794 w 1695450"/>
              <a:gd name="connsiteY31" fmla="*/ 254793 h 433387"/>
              <a:gd name="connsiteX32" fmla="*/ 1185863 w 1695450"/>
              <a:gd name="connsiteY32" fmla="*/ 290512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695450" h="433387">
                <a:moveTo>
                  <a:pt x="1185863" y="290512"/>
                </a:moveTo>
                <a:lnTo>
                  <a:pt x="723900" y="388143"/>
                </a:lnTo>
                <a:lnTo>
                  <a:pt x="666750" y="390525"/>
                </a:lnTo>
                <a:lnTo>
                  <a:pt x="528638" y="414337"/>
                </a:lnTo>
                <a:lnTo>
                  <a:pt x="381000" y="426243"/>
                </a:lnTo>
                <a:lnTo>
                  <a:pt x="307182" y="433387"/>
                </a:lnTo>
                <a:lnTo>
                  <a:pt x="240507" y="431006"/>
                </a:lnTo>
                <a:lnTo>
                  <a:pt x="185738" y="423862"/>
                </a:lnTo>
                <a:lnTo>
                  <a:pt x="0" y="376237"/>
                </a:lnTo>
                <a:lnTo>
                  <a:pt x="28575" y="250031"/>
                </a:lnTo>
                <a:lnTo>
                  <a:pt x="180975" y="292893"/>
                </a:lnTo>
                <a:lnTo>
                  <a:pt x="245269" y="302418"/>
                </a:lnTo>
                <a:lnTo>
                  <a:pt x="280988" y="302418"/>
                </a:lnTo>
                <a:lnTo>
                  <a:pt x="342900" y="300037"/>
                </a:lnTo>
                <a:lnTo>
                  <a:pt x="552450" y="259556"/>
                </a:lnTo>
                <a:lnTo>
                  <a:pt x="926307" y="176212"/>
                </a:lnTo>
                <a:lnTo>
                  <a:pt x="1238250" y="76200"/>
                </a:lnTo>
                <a:lnTo>
                  <a:pt x="1266825" y="61912"/>
                </a:lnTo>
                <a:lnTo>
                  <a:pt x="1295400" y="38100"/>
                </a:lnTo>
                <a:lnTo>
                  <a:pt x="1338263" y="11906"/>
                </a:lnTo>
                <a:lnTo>
                  <a:pt x="1371600" y="0"/>
                </a:lnTo>
                <a:lnTo>
                  <a:pt x="1407319" y="2381"/>
                </a:lnTo>
                <a:lnTo>
                  <a:pt x="1521619" y="30956"/>
                </a:lnTo>
                <a:lnTo>
                  <a:pt x="1609725" y="59531"/>
                </a:lnTo>
                <a:lnTo>
                  <a:pt x="1669257" y="88106"/>
                </a:lnTo>
                <a:lnTo>
                  <a:pt x="1683544" y="104775"/>
                </a:lnTo>
                <a:lnTo>
                  <a:pt x="1695450" y="121443"/>
                </a:lnTo>
                <a:lnTo>
                  <a:pt x="1695450" y="142875"/>
                </a:lnTo>
                <a:lnTo>
                  <a:pt x="1681163" y="171450"/>
                </a:lnTo>
                <a:lnTo>
                  <a:pt x="1654969" y="190500"/>
                </a:lnTo>
                <a:lnTo>
                  <a:pt x="1569244" y="219075"/>
                </a:lnTo>
                <a:lnTo>
                  <a:pt x="1397794" y="254793"/>
                </a:lnTo>
                <a:lnTo>
                  <a:pt x="1185863" y="2905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F9E14A2-848F-4123-A7D2-D3E5FF7062ED}"/>
              </a:ext>
            </a:extLst>
          </p:cNvPr>
          <p:cNvSpPr/>
          <p:nvPr/>
        </p:nvSpPr>
        <p:spPr>
          <a:xfrm rot="16200000">
            <a:off x="5367340" y="3309938"/>
            <a:ext cx="2711450" cy="1965325"/>
          </a:xfrm>
          <a:custGeom>
            <a:avLst/>
            <a:gdLst>
              <a:gd name="connsiteX0" fmla="*/ 1545465 w 2712291"/>
              <a:gd name="connsiteY0" fmla="*/ 1596980 h 1965316"/>
              <a:gd name="connsiteX1" fmla="*/ 1323949 w 2712291"/>
              <a:gd name="connsiteY1" fmla="*/ 1488797 h 1965316"/>
              <a:gd name="connsiteX2" fmla="*/ 1156523 w 2712291"/>
              <a:gd name="connsiteY2" fmla="*/ 1370312 h 1965316"/>
              <a:gd name="connsiteX3" fmla="*/ 1038038 w 2712291"/>
              <a:gd name="connsiteY3" fmla="*/ 1290463 h 1965316"/>
              <a:gd name="connsiteX4" fmla="*/ 935007 w 2712291"/>
              <a:gd name="connsiteY4" fmla="*/ 1213190 h 1965316"/>
              <a:gd name="connsiteX5" fmla="*/ 844854 w 2712291"/>
              <a:gd name="connsiteY5" fmla="*/ 1143644 h 1965316"/>
              <a:gd name="connsiteX6" fmla="*/ 762430 w 2712291"/>
              <a:gd name="connsiteY6" fmla="*/ 1068946 h 1965316"/>
              <a:gd name="connsiteX7" fmla="*/ 674853 w 2712291"/>
              <a:gd name="connsiteY7" fmla="*/ 986521 h 1965316"/>
              <a:gd name="connsiteX8" fmla="*/ 546065 w 2712291"/>
              <a:gd name="connsiteY8" fmla="*/ 850005 h 1965316"/>
              <a:gd name="connsiteX9" fmla="*/ 448185 w 2712291"/>
              <a:gd name="connsiteY9" fmla="*/ 741823 h 1965316"/>
              <a:gd name="connsiteX10" fmla="*/ 373488 w 2712291"/>
              <a:gd name="connsiteY10" fmla="*/ 649095 h 1965316"/>
              <a:gd name="connsiteX11" fmla="*/ 293639 w 2712291"/>
              <a:gd name="connsiteY11" fmla="*/ 538337 h 1965316"/>
              <a:gd name="connsiteX12" fmla="*/ 172577 w 2712291"/>
              <a:gd name="connsiteY12" fmla="*/ 352881 h 1965316"/>
              <a:gd name="connsiteX13" fmla="*/ 85001 w 2712291"/>
              <a:gd name="connsiteY13" fmla="*/ 206062 h 1965316"/>
              <a:gd name="connsiteX14" fmla="*/ 15455 w 2712291"/>
              <a:gd name="connsiteY14" fmla="*/ 85000 h 1965316"/>
              <a:gd name="connsiteX15" fmla="*/ 2576 w 2712291"/>
              <a:gd name="connsiteY15" fmla="*/ 54091 h 1965316"/>
              <a:gd name="connsiteX16" fmla="*/ 0 w 2712291"/>
              <a:gd name="connsiteY16" fmla="*/ 25757 h 1965316"/>
              <a:gd name="connsiteX17" fmla="*/ 5152 w 2712291"/>
              <a:gd name="connsiteY17" fmla="*/ 7727 h 1965316"/>
              <a:gd name="connsiteX18" fmla="*/ 15455 w 2712291"/>
              <a:gd name="connsiteY18" fmla="*/ 0 h 1965316"/>
              <a:gd name="connsiteX19" fmla="*/ 36061 w 2712291"/>
              <a:gd name="connsiteY19" fmla="*/ 0 h 1965316"/>
              <a:gd name="connsiteX20" fmla="*/ 56667 w 2712291"/>
              <a:gd name="connsiteY20" fmla="*/ 15454 h 1965316"/>
              <a:gd name="connsiteX21" fmla="*/ 146820 w 2712291"/>
              <a:gd name="connsiteY21" fmla="*/ 144243 h 1965316"/>
              <a:gd name="connsiteX22" fmla="*/ 234396 w 2712291"/>
              <a:gd name="connsiteY22" fmla="*/ 265304 h 1965316"/>
              <a:gd name="connsiteX23" fmla="*/ 350306 w 2712291"/>
              <a:gd name="connsiteY23" fmla="*/ 409548 h 1965316"/>
              <a:gd name="connsiteX24" fmla="*/ 466216 w 2712291"/>
              <a:gd name="connsiteY24" fmla="*/ 551215 h 1965316"/>
              <a:gd name="connsiteX25" fmla="*/ 556368 w 2712291"/>
              <a:gd name="connsiteY25" fmla="*/ 649095 h 1965316"/>
              <a:gd name="connsiteX26" fmla="*/ 607883 w 2712291"/>
              <a:gd name="connsiteY26" fmla="*/ 703186 h 1965316"/>
              <a:gd name="connsiteX27" fmla="*/ 695460 w 2712291"/>
              <a:gd name="connsiteY27" fmla="*/ 785611 h 1965316"/>
              <a:gd name="connsiteX28" fmla="*/ 798491 w 2712291"/>
              <a:gd name="connsiteY28" fmla="*/ 875763 h 1965316"/>
              <a:gd name="connsiteX29" fmla="*/ 947885 w 2712291"/>
              <a:gd name="connsiteY29" fmla="*/ 989097 h 1965316"/>
              <a:gd name="connsiteX30" fmla="*/ 1056068 w 2712291"/>
              <a:gd name="connsiteY30" fmla="*/ 1071522 h 1965316"/>
              <a:gd name="connsiteX31" fmla="*/ 1161675 w 2712291"/>
              <a:gd name="connsiteY31" fmla="*/ 1138492 h 1965316"/>
              <a:gd name="connsiteX32" fmla="*/ 1367737 w 2712291"/>
              <a:gd name="connsiteY32" fmla="*/ 1262129 h 1965316"/>
              <a:gd name="connsiteX33" fmla="*/ 1514556 w 2712291"/>
              <a:gd name="connsiteY33" fmla="*/ 1331675 h 1965316"/>
              <a:gd name="connsiteX34" fmla="*/ 1676830 w 2712291"/>
              <a:gd name="connsiteY34" fmla="*/ 1403797 h 1965316"/>
              <a:gd name="connsiteX35" fmla="*/ 1903498 w 2712291"/>
              <a:gd name="connsiteY35" fmla="*/ 1493949 h 1965316"/>
              <a:gd name="connsiteX36" fmla="*/ 2055469 w 2712291"/>
              <a:gd name="connsiteY36" fmla="*/ 1548040 h 1965316"/>
              <a:gd name="connsiteX37" fmla="*/ 2194560 w 2712291"/>
              <a:gd name="connsiteY37" fmla="*/ 1589253 h 1965316"/>
              <a:gd name="connsiteX38" fmla="*/ 2325925 w 2712291"/>
              <a:gd name="connsiteY38" fmla="*/ 1625313 h 1965316"/>
              <a:gd name="connsiteX39" fmla="*/ 2449562 w 2712291"/>
              <a:gd name="connsiteY39" fmla="*/ 1643344 h 1965316"/>
              <a:gd name="connsiteX40" fmla="*/ 2712291 w 2712291"/>
              <a:gd name="connsiteY40" fmla="*/ 1473343 h 1965316"/>
              <a:gd name="connsiteX41" fmla="*/ 2650473 w 2712291"/>
              <a:gd name="connsiteY41" fmla="*/ 1617586 h 1965316"/>
              <a:gd name="connsiteX42" fmla="*/ 2588654 w 2712291"/>
              <a:gd name="connsiteY42" fmla="*/ 1746375 h 1965316"/>
              <a:gd name="connsiteX43" fmla="*/ 2542290 w 2712291"/>
              <a:gd name="connsiteY43" fmla="*/ 1823648 h 1965316"/>
              <a:gd name="connsiteX44" fmla="*/ 2495926 w 2712291"/>
              <a:gd name="connsiteY44" fmla="*/ 1893194 h 1965316"/>
              <a:gd name="connsiteX45" fmla="*/ 2457289 w 2712291"/>
              <a:gd name="connsiteY45" fmla="*/ 1936982 h 1965316"/>
              <a:gd name="connsiteX46" fmla="*/ 2423804 w 2712291"/>
              <a:gd name="connsiteY46" fmla="*/ 1957588 h 1965316"/>
              <a:gd name="connsiteX47" fmla="*/ 2405774 w 2712291"/>
              <a:gd name="connsiteY47" fmla="*/ 1965316 h 1965316"/>
              <a:gd name="connsiteX48" fmla="*/ 2377440 w 2712291"/>
              <a:gd name="connsiteY48" fmla="*/ 1960164 h 1965316"/>
              <a:gd name="connsiteX49" fmla="*/ 2336228 w 2712291"/>
              <a:gd name="connsiteY49" fmla="*/ 1936982 h 1965316"/>
              <a:gd name="connsiteX50" fmla="*/ 2274409 w 2712291"/>
              <a:gd name="connsiteY50" fmla="*/ 1885467 h 1965316"/>
              <a:gd name="connsiteX51" fmla="*/ 2094105 w 2712291"/>
              <a:gd name="connsiteY51" fmla="*/ 1828800 h 1965316"/>
              <a:gd name="connsiteX52" fmla="*/ 1962741 w 2712291"/>
              <a:gd name="connsiteY52" fmla="*/ 1785012 h 1965316"/>
              <a:gd name="connsiteX53" fmla="*/ 1777285 w 2712291"/>
              <a:gd name="connsiteY53" fmla="*/ 1707738 h 1965316"/>
              <a:gd name="connsiteX54" fmla="*/ 1545465 w 2712291"/>
              <a:gd name="connsiteY54" fmla="*/ 1596980 h 196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12291" h="1965316">
                <a:moveTo>
                  <a:pt x="1545465" y="1596980"/>
                </a:moveTo>
                <a:lnTo>
                  <a:pt x="1323949" y="1488797"/>
                </a:lnTo>
                <a:lnTo>
                  <a:pt x="1156523" y="1370312"/>
                </a:lnTo>
                <a:lnTo>
                  <a:pt x="1038038" y="1290463"/>
                </a:lnTo>
                <a:lnTo>
                  <a:pt x="935007" y="1213190"/>
                </a:lnTo>
                <a:lnTo>
                  <a:pt x="844854" y="1143644"/>
                </a:lnTo>
                <a:lnTo>
                  <a:pt x="762430" y="1068946"/>
                </a:lnTo>
                <a:lnTo>
                  <a:pt x="674853" y="986521"/>
                </a:lnTo>
                <a:lnTo>
                  <a:pt x="546065" y="850005"/>
                </a:lnTo>
                <a:lnTo>
                  <a:pt x="448185" y="741823"/>
                </a:lnTo>
                <a:lnTo>
                  <a:pt x="373488" y="649095"/>
                </a:lnTo>
                <a:lnTo>
                  <a:pt x="293639" y="538337"/>
                </a:lnTo>
                <a:lnTo>
                  <a:pt x="172577" y="352881"/>
                </a:lnTo>
                <a:lnTo>
                  <a:pt x="85001" y="206062"/>
                </a:lnTo>
                <a:lnTo>
                  <a:pt x="15455" y="85000"/>
                </a:lnTo>
                <a:lnTo>
                  <a:pt x="2576" y="54091"/>
                </a:lnTo>
                <a:lnTo>
                  <a:pt x="0" y="25757"/>
                </a:lnTo>
                <a:lnTo>
                  <a:pt x="5152" y="7727"/>
                </a:lnTo>
                <a:lnTo>
                  <a:pt x="15455" y="0"/>
                </a:lnTo>
                <a:lnTo>
                  <a:pt x="36061" y="0"/>
                </a:lnTo>
                <a:lnTo>
                  <a:pt x="56667" y="15454"/>
                </a:lnTo>
                <a:lnTo>
                  <a:pt x="146820" y="144243"/>
                </a:lnTo>
                <a:lnTo>
                  <a:pt x="234396" y="265304"/>
                </a:lnTo>
                <a:lnTo>
                  <a:pt x="350306" y="409548"/>
                </a:lnTo>
                <a:lnTo>
                  <a:pt x="466216" y="551215"/>
                </a:lnTo>
                <a:lnTo>
                  <a:pt x="556368" y="649095"/>
                </a:lnTo>
                <a:lnTo>
                  <a:pt x="607883" y="703186"/>
                </a:lnTo>
                <a:lnTo>
                  <a:pt x="695460" y="785611"/>
                </a:lnTo>
                <a:lnTo>
                  <a:pt x="798491" y="875763"/>
                </a:lnTo>
                <a:lnTo>
                  <a:pt x="947885" y="989097"/>
                </a:lnTo>
                <a:lnTo>
                  <a:pt x="1056068" y="1071522"/>
                </a:lnTo>
                <a:lnTo>
                  <a:pt x="1161675" y="1138492"/>
                </a:lnTo>
                <a:lnTo>
                  <a:pt x="1367737" y="1262129"/>
                </a:lnTo>
                <a:lnTo>
                  <a:pt x="1514556" y="1331675"/>
                </a:lnTo>
                <a:lnTo>
                  <a:pt x="1676830" y="1403797"/>
                </a:lnTo>
                <a:lnTo>
                  <a:pt x="1903498" y="1493949"/>
                </a:lnTo>
                <a:lnTo>
                  <a:pt x="2055469" y="1548040"/>
                </a:lnTo>
                <a:lnTo>
                  <a:pt x="2194560" y="1589253"/>
                </a:lnTo>
                <a:lnTo>
                  <a:pt x="2325925" y="1625313"/>
                </a:lnTo>
                <a:lnTo>
                  <a:pt x="2449562" y="1643344"/>
                </a:lnTo>
                <a:lnTo>
                  <a:pt x="2712291" y="1473343"/>
                </a:lnTo>
                <a:lnTo>
                  <a:pt x="2650473" y="1617586"/>
                </a:lnTo>
                <a:lnTo>
                  <a:pt x="2588654" y="1746375"/>
                </a:lnTo>
                <a:lnTo>
                  <a:pt x="2542290" y="1823648"/>
                </a:lnTo>
                <a:lnTo>
                  <a:pt x="2495926" y="1893194"/>
                </a:lnTo>
                <a:lnTo>
                  <a:pt x="2457289" y="1936982"/>
                </a:lnTo>
                <a:lnTo>
                  <a:pt x="2423804" y="1957588"/>
                </a:lnTo>
                <a:lnTo>
                  <a:pt x="2405774" y="1965316"/>
                </a:lnTo>
                <a:lnTo>
                  <a:pt x="2377440" y="1960164"/>
                </a:lnTo>
                <a:lnTo>
                  <a:pt x="2336228" y="1936982"/>
                </a:lnTo>
                <a:lnTo>
                  <a:pt x="2274409" y="1885467"/>
                </a:lnTo>
                <a:lnTo>
                  <a:pt x="2094105" y="1828800"/>
                </a:lnTo>
                <a:lnTo>
                  <a:pt x="1962741" y="1785012"/>
                </a:lnTo>
                <a:lnTo>
                  <a:pt x="1777285" y="1707738"/>
                </a:lnTo>
                <a:lnTo>
                  <a:pt x="1545465" y="159698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2B74E47-8A76-463B-B135-91786A188F25}"/>
              </a:ext>
            </a:extLst>
          </p:cNvPr>
          <p:cNvGrpSpPr/>
          <p:nvPr/>
        </p:nvGrpSpPr>
        <p:grpSpPr>
          <a:xfrm>
            <a:off x="3767141" y="1612900"/>
            <a:ext cx="4911723" cy="4035426"/>
            <a:chOff x="3767141" y="1612900"/>
            <a:chExt cx="4911723" cy="4035426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3E2BB718-3E27-4238-A07B-B36DE5760A84}"/>
                </a:ext>
              </a:extLst>
            </p:cNvPr>
            <p:cNvSpPr/>
            <p:nvPr/>
          </p:nvSpPr>
          <p:spPr>
            <a:xfrm>
              <a:off x="3886203" y="2482849"/>
              <a:ext cx="2208213" cy="541338"/>
            </a:xfrm>
            <a:custGeom>
              <a:avLst/>
              <a:gdLst>
                <a:gd name="connsiteX0" fmla="*/ 1609725 w 2207419"/>
                <a:gd name="connsiteY0" fmla="*/ 295275 h 540544"/>
                <a:gd name="connsiteX1" fmla="*/ 1402556 w 2207419"/>
                <a:gd name="connsiteY1" fmla="*/ 342900 h 540544"/>
                <a:gd name="connsiteX2" fmla="*/ 1176338 w 2207419"/>
                <a:gd name="connsiteY2" fmla="*/ 364331 h 540544"/>
                <a:gd name="connsiteX3" fmla="*/ 750094 w 2207419"/>
                <a:gd name="connsiteY3" fmla="*/ 457200 h 540544"/>
                <a:gd name="connsiteX4" fmla="*/ 552450 w 2207419"/>
                <a:gd name="connsiteY4" fmla="*/ 500063 h 540544"/>
                <a:gd name="connsiteX5" fmla="*/ 381000 w 2207419"/>
                <a:gd name="connsiteY5" fmla="*/ 538163 h 540544"/>
                <a:gd name="connsiteX6" fmla="*/ 352425 w 2207419"/>
                <a:gd name="connsiteY6" fmla="*/ 540544 h 540544"/>
                <a:gd name="connsiteX7" fmla="*/ 311944 w 2207419"/>
                <a:gd name="connsiteY7" fmla="*/ 538163 h 540544"/>
                <a:gd name="connsiteX8" fmla="*/ 266700 w 2207419"/>
                <a:gd name="connsiteY8" fmla="*/ 528638 h 540544"/>
                <a:gd name="connsiteX9" fmla="*/ 223838 w 2207419"/>
                <a:gd name="connsiteY9" fmla="*/ 514350 h 540544"/>
                <a:gd name="connsiteX10" fmla="*/ 190500 w 2207419"/>
                <a:gd name="connsiteY10" fmla="*/ 497681 h 540544"/>
                <a:gd name="connsiteX11" fmla="*/ 164306 w 2207419"/>
                <a:gd name="connsiteY11" fmla="*/ 481013 h 540544"/>
                <a:gd name="connsiteX12" fmla="*/ 126206 w 2207419"/>
                <a:gd name="connsiteY12" fmla="*/ 450056 h 540544"/>
                <a:gd name="connsiteX13" fmla="*/ 95250 w 2207419"/>
                <a:gd name="connsiteY13" fmla="*/ 416719 h 540544"/>
                <a:gd name="connsiteX14" fmla="*/ 61913 w 2207419"/>
                <a:gd name="connsiteY14" fmla="*/ 378619 h 540544"/>
                <a:gd name="connsiteX15" fmla="*/ 28575 w 2207419"/>
                <a:gd name="connsiteY15" fmla="*/ 326231 h 540544"/>
                <a:gd name="connsiteX16" fmla="*/ 7144 w 2207419"/>
                <a:gd name="connsiteY16" fmla="*/ 285750 h 540544"/>
                <a:gd name="connsiteX17" fmla="*/ 0 w 2207419"/>
                <a:gd name="connsiteY17" fmla="*/ 254794 h 540544"/>
                <a:gd name="connsiteX18" fmla="*/ 0 w 2207419"/>
                <a:gd name="connsiteY18" fmla="*/ 238125 h 540544"/>
                <a:gd name="connsiteX19" fmla="*/ 14288 w 2207419"/>
                <a:gd name="connsiteY19" fmla="*/ 226219 h 540544"/>
                <a:gd name="connsiteX20" fmla="*/ 40481 w 2207419"/>
                <a:gd name="connsiteY20" fmla="*/ 228600 h 540544"/>
                <a:gd name="connsiteX21" fmla="*/ 85725 w 2207419"/>
                <a:gd name="connsiteY21" fmla="*/ 259556 h 540544"/>
                <a:gd name="connsiteX22" fmla="*/ 121444 w 2207419"/>
                <a:gd name="connsiteY22" fmla="*/ 280988 h 540544"/>
                <a:gd name="connsiteX23" fmla="*/ 169069 w 2207419"/>
                <a:gd name="connsiteY23" fmla="*/ 300038 h 540544"/>
                <a:gd name="connsiteX24" fmla="*/ 228600 w 2207419"/>
                <a:gd name="connsiteY24" fmla="*/ 311944 h 540544"/>
                <a:gd name="connsiteX25" fmla="*/ 290513 w 2207419"/>
                <a:gd name="connsiteY25" fmla="*/ 319088 h 540544"/>
                <a:gd name="connsiteX26" fmla="*/ 352425 w 2207419"/>
                <a:gd name="connsiteY26" fmla="*/ 319088 h 540544"/>
                <a:gd name="connsiteX27" fmla="*/ 438150 w 2207419"/>
                <a:gd name="connsiteY27" fmla="*/ 311944 h 540544"/>
                <a:gd name="connsiteX28" fmla="*/ 723900 w 2207419"/>
                <a:gd name="connsiteY28" fmla="*/ 269081 h 540544"/>
                <a:gd name="connsiteX29" fmla="*/ 1188244 w 2207419"/>
                <a:gd name="connsiteY29" fmla="*/ 178594 h 540544"/>
                <a:gd name="connsiteX30" fmla="*/ 1428750 w 2207419"/>
                <a:gd name="connsiteY30" fmla="*/ 135731 h 540544"/>
                <a:gd name="connsiteX31" fmla="*/ 1566863 w 2207419"/>
                <a:gd name="connsiteY31" fmla="*/ 114300 h 540544"/>
                <a:gd name="connsiteX32" fmla="*/ 1724025 w 2207419"/>
                <a:gd name="connsiteY32" fmla="*/ 78581 h 540544"/>
                <a:gd name="connsiteX33" fmla="*/ 1754981 w 2207419"/>
                <a:gd name="connsiteY33" fmla="*/ 50006 h 540544"/>
                <a:gd name="connsiteX34" fmla="*/ 1783556 w 2207419"/>
                <a:gd name="connsiteY34" fmla="*/ 30956 h 540544"/>
                <a:gd name="connsiteX35" fmla="*/ 1838325 w 2207419"/>
                <a:gd name="connsiteY35" fmla="*/ 9525 h 540544"/>
                <a:gd name="connsiteX36" fmla="*/ 1883569 w 2207419"/>
                <a:gd name="connsiteY36" fmla="*/ 0 h 540544"/>
                <a:gd name="connsiteX37" fmla="*/ 1966913 w 2207419"/>
                <a:gd name="connsiteY37" fmla="*/ 19050 h 540544"/>
                <a:gd name="connsiteX38" fmla="*/ 2083594 w 2207419"/>
                <a:gd name="connsiteY38" fmla="*/ 45244 h 540544"/>
                <a:gd name="connsiteX39" fmla="*/ 2166938 w 2207419"/>
                <a:gd name="connsiteY39" fmla="*/ 73819 h 540544"/>
                <a:gd name="connsiteX40" fmla="*/ 2193131 w 2207419"/>
                <a:gd name="connsiteY40" fmla="*/ 109538 h 540544"/>
                <a:gd name="connsiteX41" fmla="*/ 2207419 w 2207419"/>
                <a:gd name="connsiteY41" fmla="*/ 142875 h 540544"/>
                <a:gd name="connsiteX42" fmla="*/ 2207419 w 2207419"/>
                <a:gd name="connsiteY42" fmla="*/ 169069 h 540544"/>
                <a:gd name="connsiteX43" fmla="*/ 2190750 w 2207419"/>
                <a:gd name="connsiteY43" fmla="*/ 200025 h 540544"/>
                <a:gd name="connsiteX44" fmla="*/ 2157413 w 2207419"/>
                <a:gd name="connsiteY44" fmla="*/ 228600 h 540544"/>
                <a:gd name="connsiteX45" fmla="*/ 2093119 w 2207419"/>
                <a:gd name="connsiteY45" fmla="*/ 250031 h 540544"/>
                <a:gd name="connsiteX46" fmla="*/ 1950244 w 2207419"/>
                <a:gd name="connsiteY46" fmla="*/ 257175 h 540544"/>
                <a:gd name="connsiteX47" fmla="*/ 1609725 w 2207419"/>
                <a:gd name="connsiteY47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07419" h="540544">
                  <a:moveTo>
                    <a:pt x="1609725" y="295275"/>
                  </a:moveTo>
                  <a:lnTo>
                    <a:pt x="1402556" y="342900"/>
                  </a:lnTo>
                  <a:lnTo>
                    <a:pt x="1176338" y="364331"/>
                  </a:lnTo>
                  <a:lnTo>
                    <a:pt x="750094" y="457200"/>
                  </a:lnTo>
                  <a:lnTo>
                    <a:pt x="552450" y="500063"/>
                  </a:lnTo>
                  <a:lnTo>
                    <a:pt x="381000" y="538163"/>
                  </a:lnTo>
                  <a:lnTo>
                    <a:pt x="352425" y="540544"/>
                  </a:lnTo>
                  <a:lnTo>
                    <a:pt x="311944" y="538163"/>
                  </a:lnTo>
                  <a:lnTo>
                    <a:pt x="266700" y="528638"/>
                  </a:lnTo>
                  <a:lnTo>
                    <a:pt x="223838" y="514350"/>
                  </a:lnTo>
                  <a:lnTo>
                    <a:pt x="190500" y="497681"/>
                  </a:lnTo>
                  <a:lnTo>
                    <a:pt x="164306" y="481013"/>
                  </a:lnTo>
                  <a:lnTo>
                    <a:pt x="126206" y="450056"/>
                  </a:lnTo>
                  <a:lnTo>
                    <a:pt x="95250" y="416719"/>
                  </a:lnTo>
                  <a:lnTo>
                    <a:pt x="61913" y="378619"/>
                  </a:lnTo>
                  <a:lnTo>
                    <a:pt x="28575" y="326231"/>
                  </a:lnTo>
                  <a:lnTo>
                    <a:pt x="7144" y="285750"/>
                  </a:lnTo>
                  <a:lnTo>
                    <a:pt x="0" y="254794"/>
                  </a:lnTo>
                  <a:lnTo>
                    <a:pt x="0" y="238125"/>
                  </a:lnTo>
                  <a:lnTo>
                    <a:pt x="14288" y="226219"/>
                  </a:lnTo>
                  <a:lnTo>
                    <a:pt x="40481" y="228600"/>
                  </a:lnTo>
                  <a:lnTo>
                    <a:pt x="85725" y="259556"/>
                  </a:lnTo>
                  <a:lnTo>
                    <a:pt x="121444" y="280988"/>
                  </a:lnTo>
                  <a:lnTo>
                    <a:pt x="169069" y="300038"/>
                  </a:lnTo>
                  <a:lnTo>
                    <a:pt x="228600" y="311944"/>
                  </a:lnTo>
                  <a:lnTo>
                    <a:pt x="290513" y="319088"/>
                  </a:lnTo>
                  <a:lnTo>
                    <a:pt x="352425" y="319088"/>
                  </a:lnTo>
                  <a:lnTo>
                    <a:pt x="438150" y="311944"/>
                  </a:lnTo>
                  <a:lnTo>
                    <a:pt x="723900" y="269081"/>
                  </a:lnTo>
                  <a:lnTo>
                    <a:pt x="1188244" y="178594"/>
                  </a:lnTo>
                  <a:lnTo>
                    <a:pt x="1428750" y="135731"/>
                  </a:lnTo>
                  <a:lnTo>
                    <a:pt x="1566863" y="114300"/>
                  </a:lnTo>
                  <a:lnTo>
                    <a:pt x="1724025" y="78581"/>
                  </a:lnTo>
                  <a:lnTo>
                    <a:pt x="1754981" y="50006"/>
                  </a:lnTo>
                  <a:lnTo>
                    <a:pt x="1783556" y="30956"/>
                  </a:lnTo>
                  <a:lnTo>
                    <a:pt x="1838325" y="9525"/>
                  </a:lnTo>
                  <a:lnTo>
                    <a:pt x="1883569" y="0"/>
                  </a:lnTo>
                  <a:lnTo>
                    <a:pt x="1966913" y="19050"/>
                  </a:lnTo>
                  <a:lnTo>
                    <a:pt x="2083594" y="45244"/>
                  </a:lnTo>
                  <a:lnTo>
                    <a:pt x="2166938" y="73819"/>
                  </a:lnTo>
                  <a:lnTo>
                    <a:pt x="2193131" y="109538"/>
                  </a:lnTo>
                  <a:lnTo>
                    <a:pt x="2207419" y="142875"/>
                  </a:lnTo>
                  <a:lnTo>
                    <a:pt x="2207419" y="169069"/>
                  </a:lnTo>
                  <a:lnTo>
                    <a:pt x="2190750" y="200025"/>
                  </a:lnTo>
                  <a:lnTo>
                    <a:pt x="2157413" y="228600"/>
                  </a:lnTo>
                  <a:lnTo>
                    <a:pt x="2093119" y="250031"/>
                  </a:lnTo>
                  <a:lnTo>
                    <a:pt x="1950244" y="257175"/>
                  </a:lnTo>
                  <a:lnTo>
                    <a:pt x="1609725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EB956169-1C94-4E9B-B863-B789702D27F1}"/>
                </a:ext>
              </a:extLst>
            </p:cNvPr>
            <p:cNvSpPr/>
            <p:nvPr/>
          </p:nvSpPr>
          <p:spPr>
            <a:xfrm>
              <a:off x="5519741" y="1690688"/>
              <a:ext cx="720725" cy="557212"/>
            </a:xfrm>
            <a:custGeom>
              <a:avLst/>
              <a:gdLst>
                <a:gd name="connsiteX0" fmla="*/ 519112 w 721518"/>
                <a:gd name="connsiteY0" fmla="*/ 481012 h 557212"/>
                <a:gd name="connsiteX1" fmla="*/ 452437 w 721518"/>
                <a:gd name="connsiteY1" fmla="*/ 404812 h 557212"/>
                <a:gd name="connsiteX2" fmla="*/ 404812 w 721518"/>
                <a:gd name="connsiteY2" fmla="*/ 342900 h 557212"/>
                <a:gd name="connsiteX3" fmla="*/ 357187 w 721518"/>
                <a:gd name="connsiteY3" fmla="*/ 290512 h 557212"/>
                <a:gd name="connsiteX4" fmla="*/ 292893 w 721518"/>
                <a:gd name="connsiteY4" fmla="*/ 233362 h 557212"/>
                <a:gd name="connsiteX5" fmla="*/ 211931 w 721518"/>
                <a:gd name="connsiteY5" fmla="*/ 171450 h 557212"/>
                <a:gd name="connsiteX6" fmla="*/ 92868 w 721518"/>
                <a:gd name="connsiteY6" fmla="*/ 95250 h 557212"/>
                <a:gd name="connsiteX7" fmla="*/ 16668 w 721518"/>
                <a:gd name="connsiteY7" fmla="*/ 52387 h 557212"/>
                <a:gd name="connsiteX8" fmla="*/ 4762 w 721518"/>
                <a:gd name="connsiteY8" fmla="*/ 40481 h 557212"/>
                <a:gd name="connsiteX9" fmla="*/ 0 w 721518"/>
                <a:gd name="connsiteY9" fmla="*/ 28575 h 557212"/>
                <a:gd name="connsiteX10" fmla="*/ 0 w 721518"/>
                <a:gd name="connsiteY10" fmla="*/ 14287 h 557212"/>
                <a:gd name="connsiteX11" fmla="*/ 11906 w 721518"/>
                <a:gd name="connsiteY11" fmla="*/ 2381 h 557212"/>
                <a:gd name="connsiteX12" fmla="*/ 45243 w 721518"/>
                <a:gd name="connsiteY12" fmla="*/ 0 h 557212"/>
                <a:gd name="connsiteX13" fmla="*/ 207168 w 721518"/>
                <a:gd name="connsiteY13" fmla="*/ 40481 h 557212"/>
                <a:gd name="connsiteX14" fmla="*/ 376237 w 721518"/>
                <a:gd name="connsiteY14" fmla="*/ 88106 h 557212"/>
                <a:gd name="connsiteX15" fmla="*/ 545306 w 721518"/>
                <a:gd name="connsiteY15" fmla="*/ 150018 h 557212"/>
                <a:gd name="connsiteX16" fmla="*/ 571500 w 721518"/>
                <a:gd name="connsiteY16" fmla="*/ 169068 h 557212"/>
                <a:gd name="connsiteX17" fmla="*/ 604837 w 721518"/>
                <a:gd name="connsiteY17" fmla="*/ 200025 h 557212"/>
                <a:gd name="connsiteX18" fmla="*/ 633412 w 721518"/>
                <a:gd name="connsiteY18" fmla="*/ 230981 h 557212"/>
                <a:gd name="connsiteX19" fmla="*/ 659606 w 721518"/>
                <a:gd name="connsiteY19" fmla="*/ 264318 h 557212"/>
                <a:gd name="connsiteX20" fmla="*/ 676275 w 721518"/>
                <a:gd name="connsiteY20" fmla="*/ 292893 h 557212"/>
                <a:gd name="connsiteX21" fmla="*/ 695325 w 721518"/>
                <a:gd name="connsiteY21" fmla="*/ 328612 h 557212"/>
                <a:gd name="connsiteX22" fmla="*/ 711993 w 721518"/>
                <a:gd name="connsiteY22" fmla="*/ 373856 h 557212"/>
                <a:gd name="connsiteX23" fmla="*/ 721518 w 721518"/>
                <a:gd name="connsiteY23" fmla="*/ 421481 h 557212"/>
                <a:gd name="connsiteX24" fmla="*/ 721518 w 721518"/>
                <a:gd name="connsiteY24" fmla="*/ 469106 h 557212"/>
                <a:gd name="connsiteX25" fmla="*/ 716756 w 721518"/>
                <a:gd name="connsiteY25" fmla="*/ 507206 h 557212"/>
                <a:gd name="connsiteX26" fmla="*/ 704850 w 721518"/>
                <a:gd name="connsiteY26" fmla="*/ 531018 h 557212"/>
                <a:gd name="connsiteX27" fmla="*/ 685800 w 721518"/>
                <a:gd name="connsiteY27" fmla="*/ 547687 h 557212"/>
                <a:gd name="connsiteX28" fmla="*/ 669131 w 721518"/>
                <a:gd name="connsiteY28" fmla="*/ 552450 h 557212"/>
                <a:gd name="connsiteX29" fmla="*/ 642937 w 721518"/>
                <a:gd name="connsiteY29" fmla="*/ 557212 h 557212"/>
                <a:gd name="connsiteX30" fmla="*/ 616743 w 721518"/>
                <a:gd name="connsiteY30" fmla="*/ 552450 h 557212"/>
                <a:gd name="connsiteX31" fmla="*/ 590550 w 721518"/>
                <a:gd name="connsiteY31" fmla="*/ 540543 h 557212"/>
                <a:gd name="connsiteX32" fmla="*/ 519112 w 721518"/>
                <a:gd name="connsiteY32" fmla="*/ 481012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1518" h="557212">
                  <a:moveTo>
                    <a:pt x="519112" y="481012"/>
                  </a:moveTo>
                  <a:lnTo>
                    <a:pt x="452437" y="404812"/>
                  </a:lnTo>
                  <a:lnTo>
                    <a:pt x="404812" y="342900"/>
                  </a:lnTo>
                  <a:lnTo>
                    <a:pt x="357187" y="290512"/>
                  </a:lnTo>
                  <a:lnTo>
                    <a:pt x="292893" y="233362"/>
                  </a:lnTo>
                  <a:lnTo>
                    <a:pt x="211931" y="171450"/>
                  </a:lnTo>
                  <a:lnTo>
                    <a:pt x="92868" y="95250"/>
                  </a:lnTo>
                  <a:lnTo>
                    <a:pt x="16668" y="52387"/>
                  </a:lnTo>
                  <a:lnTo>
                    <a:pt x="4762" y="40481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2381"/>
                  </a:lnTo>
                  <a:lnTo>
                    <a:pt x="45243" y="0"/>
                  </a:lnTo>
                  <a:lnTo>
                    <a:pt x="207168" y="40481"/>
                  </a:lnTo>
                  <a:lnTo>
                    <a:pt x="376237" y="88106"/>
                  </a:lnTo>
                  <a:lnTo>
                    <a:pt x="545306" y="150018"/>
                  </a:lnTo>
                  <a:lnTo>
                    <a:pt x="571500" y="169068"/>
                  </a:lnTo>
                  <a:lnTo>
                    <a:pt x="604837" y="200025"/>
                  </a:lnTo>
                  <a:lnTo>
                    <a:pt x="633412" y="230981"/>
                  </a:lnTo>
                  <a:lnTo>
                    <a:pt x="659606" y="264318"/>
                  </a:lnTo>
                  <a:lnTo>
                    <a:pt x="676275" y="292893"/>
                  </a:lnTo>
                  <a:lnTo>
                    <a:pt x="695325" y="328612"/>
                  </a:lnTo>
                  <a:lnTo>
                    <a:pt x="711993" y="373856"/>
                  </a:lnTo>
                  <a:lnTo>
                    <a:pt x="721518" y="421481"/>
                  </a:lnTo>
                  <a:lnTo>
                    <a:pt x="721518" y="469106"/>
                  </a:lnTo>
                  <a:lnTo>
                    <a:pt x="716756" y="507206"/>
                  </a:lnTo>
                  <a:lnTo>
                    <a:pt x="704850" y="531018"/>
                  </a:lnTo>
                  <a:lnTo>
                    <a:pt x="685800" y="547687"/>
                  </a:lnTo>
                  <a:lnTo>
                    <a:pt x="669131" y="552450"/>
                  </a:lnTo>
                  <a:lnTo>
                    <a:pt x="642937" y="557212"/>
                  </a:lnTo>
                  <a:lnTo>
                    <a:pt x="616743" y="552450"/>
                  </a:lnTo>
                  <a:lnTo>
                    <a:pt x="590550" y="540543"/>
                  </a:lnTo>
                  <a:lnTo>
                    <a:pt x="519112" y="4810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F9508529-B54C-4905-A964-AFD7C6FF8FAE}"/>
                </a:ext>
              </a:extLst>
            </p:cNvPr>
            <p:cNvSpPr/>
            <p:nvPr/>
          </p:nvSpPr>
          <p:spPr>
            <a:xfrm>
              <a:off x="3932240" y="3271838"/>
              <a:ext cx="679450" cy="673100"/>
            </a:xfrm>
            <a:custGeom>
              <a:avLst/>
              <a:gdLst>
                <a:gd name="connsiteX0" fmla="*/ 402431 w 681037"/>
                <a:gd name="connsiteY0" fmla="*/ 485775 h 673893"/>
                <a:gd name="connsiteX1" fmla="*/ 314325 w 681037"/>
                <a:gd name="connsiteY1" fmla="*/ 359568 h 673893"/>
                <a:gd name="connsiteX2" fmla="*/ 240506 w 681037"/>
                <a:gd name="connsiteY2" fmla="*/ 271462 h 673893"/>
                <a:gd name="connsiteX3" fmla="*/ 159544 w 681037"/>
                <a:gd name="connsiteY3" fmla="*/ 185737 h 673893"/>
                <a:gd name="connsiteX4" fmla="*/ 69056 w 681037"/>
                <a:gd name="connsiteY4" fmla="*/ 97631 h 673893"/>
                <a:gd name="connsiteX5" fmla="*/ 11906 w 681037"/>
                <a:gd name="connsiteY5" fmla="*/ 45243 h 673893"/>
                <a:gd name="connsiteX6" fmla="*/ 0 w 681037"/>
                <a:gd name="connsiteY6" fmla="*/ 26193 h 673893"/>
                <a:gd name="connsiteX7" fmla="*/ 2381 w 681037"/>
                <a:gd name="connsiteY7" fmla="*/ 11906 h 673893"/>
                <a:gd name="connsiteX8" fmla="*/ 23812 w 681037"/>
                <a:gd name="connsiteY8" fmla="*/ 0 h 673893"/>
                <a:gd name="connsiteX9" fmla="*/ 42862 w 681037"/>
                <a:gd name="connsiteY9" fmla="*/ 0 h 673893"/>
                <a:gd name="connsiteX10" fmla="*/ 109537 w 681037"/>
                <a:gd name="connsiteY10" fmla="*/ 28575 h 673893"/>
                <a:gd name="connsiteX11" fmla="*/ 250031 w 681037"/>
                <a:gd name="connsiteY11" fmla="*/ 92868 h 673893"/>
                <a:gd name="connsiteX12" fmla="*/ 383381 w 681037"/>
                <a:gd name="connsiteY12" fmla="*/ 157162 h 673893"/>
                <a:gd name="connsiteX13" fmla="*/ 564356 w 681037"/>
                <a:gd name="connsiteY13" fmla="*/ 266700 h 673893"/>
                <a:gd name="connsiteX14" fmla="*/ 604837 w 681037"/>
                <a:gd name="connsiteY14" fmla="*/ 300037 h 673893"/>
                <a:gd name="connsiteX15" fmla="*/ 642937 w 681037"/>
                <a:gd name="connsiteY15" fmla="*/ 376237 h 673893"/>
                <a:gd name="connsiteX16" fmla="*/ 664369 w 681037"/>
                <a:gd name="connsiteY16" fmla="*/ 440531 h 673893"/>
                <a:gd name="connsiteX17" fmla="*/ 676275 w 681037"/>
                <a:gd name="connsiteY17" fmla="*/ 492918 h 673893"/>
                <a:gd name="connsiteX18" fmla="*/ 681037 w 681037"/>
                <a:gd name="connsiteY18" fmla="*/ 538162 h 673893"/>
                <a:gd name="connsiteX19" fmla="*/ 676275 w 681037"/>
                <a:gd name="connsiteY19" fmla="*/ 576262 h 673893"/>
                <a:gd name="connsiteX20" fmla="*/ 657225 w 681037"/>
                <a:gd name="connsiteY20" fmla="*/ 623887 h 673893"/>
                <a:gd name="connsiteX21" fmla="*/ 635794 w 681037"/>
                <a:gd name="connsiteY21" fmla="*/ 654843 h 673893"/>
                <a:gd name="connsiteX22" fmla="*/ 619125 w 681037"/>
                <a:gd name="connsiteY22" fmla="*/ 669131 h 673893"/>
                <a:gd name="connsiteX23" fmla="*/ 600075 w 681037"/>
                <a:gd name="connsiteY23" fmla="*/ 673893 h 673893"/>
                <a:gd name="connsiteX24" fmla="*/ 569119 w 681037"/>
                <a:gd name="connsiteY24" fmla="*/ 673893 h 673893"/>
                <a:gd name="connsiteX25" fmla="*/ 533400 w 681037"/>
                <a:gd name="connsiteY25" fmla="*/ 661987 h 673893"/>
                <a:gd name="connsiteX26" fmla="*/ 481012 w 681037"/>
                <a:gd name="connsiteY26" fmla="*/ 626268 h 673893"/>
                <a:gd name="connsiteX27" fmla="*/ 402431 w 681037"/>
                <a:gd name="connsiteY27" fmla="*/ 485775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1037" h="673893">
                  <a:moveTo>
                    <a:pt x="402431" y="485775"/>
                  </a:moveTo>
                  <a:lnTo>
                    <a:pt x="314325" y="359568"/>
                  </a:lnTo>
                  <a:lnTo>
                    <a:pt x="240506" y="271462"/>
                  </a:lnTo>
                  <a:lnTo>
                    <a:pt x="159544" y="185737"/>
                  </a:lnTo>
                  <a:lnTo>
                    <a:pt x="69056" y="97631"/>
                  </a:lnTo>
                  <a:lnTo>
                    <a:pt x="11906" y="45243"/>
                  </a:lnTo>
                  <a:lnTo>
                    <a:pt x="0" y="26193"/>
                  </a:lnTo>
                  <a:lnTo>
                    <a:pt x="2381" y="11906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9537" y="28575"/>
                  </a:lnTo>
                  <a:lnTo>
                    <a:pt x="250031" y="92868"/>
                  </a:lnTo>
                  <a:lnTo>
                    <a:pt x="383381" y="157162"/>
                  </a:lnTo>
                  <a:lnTo>
                    <a:pt x="564356" y="266700"/>
                  </a:lnTo>
                  <a:lnTo>
                    <a:pt x="604837" y="300037"/>
                  </a:lnTo>
                  <a:lnTo>
                    <a:pt x="642937" y="376237"/>
                  </a:lnTo>
                  <a:lnTo>
                    <a:pt x="664369" y="440531"/>
                  </a:lnTo>
                  <a:lnTo>
                    <a:pt x="676275" y="492918"/>
                  </a:lnTo>
                  <a:lnTo>
                    <a:pt x="681037" y="538162"/>
                  </a:lnTo>
                  <a:lnTo>
                    <a:pt x="676275" y="576262"/>
                  </a:lnTo>
                  <a:lnTo>
                    <a:pt x="657225" y="623887"/>
                  </a:lnTo>
                  <a:lnTo>
                    <a:pt x="635794" y="654843"/>
                  </a:lnTo>
                  <a:lnTo>
                    <a:pt x="619125" y="669131"/>
                  </a:lnTo>
                  <a:lnTo>
                    <a:pt x="600075" y="673893"/>
                  </a:lnTo>
                  <a:lnTo>
                    <a:pt x="569119" y="673893"/>
                  </a:lnTo>
                  <a:lnTo>
                    <a:pt x="533400" y="661987"/>
                  </a:lnTo>
                  <a:lnTo>
                    <a:pt x="481012" y="626268"/>
                  </a:lnTo>
                  <a:lnTo>
                    <a:pt x="402431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4062EA07-EBBB-4087-ACF2-E26CC53B73FD}"/>
                </a:ext>
              </a:extLst>
            </p:cNvPr>
            <p:cNvSpPr/>
            <p:nvPr/>
          </p:nvSpPr>
          <p:spPr>
            <a:xfrm>
              <a:off x="5475290" y="2905126"/>
              <a:ext cx="660400" cy="766763"/>
            </a:xfrm>
            <a:custGeom>
              <a:avLst/>
              <a:gdLst>
                <a:gd name="connsiteX0" fmla="*/ 142875 w 661987"/>
                <a:gd name="connsiteY0" fmla="*/ 514350 h 766763"/>
                <a:gd name="connsiteX1" fmla="*/ 345281 w 661987"/>
                <a:gd name="connsiteY1" fmla="*/ 188119 h 766763"/>
                <a:gd name="connsiteX2" fmla="*/ 345281 w 661987"/>
                <a:gd name="connsiteY2" fmla="*/ 119063 h 766763"/>
                <a:gd name="connsiteX3" fmla="*/ 328612 w 661987"/>
                <a:gd name="connsiteY3" fmla="*/ 90488 h 766763"/>
                <a:gd name="connsiteX4" fmla="*/ 295275 w 661987"/>
                <a:gd name="connsiteY4" fmla="*/ 40481 h 766763"/>
                <a:gd name="connsiteX5" fmla="*/ 276225 w 661987"/>
                <a:gd name="connsiteY5" fmla="*/ 28575 h 766763"/>
                <a:gd name="connsiteX6" fmla="*/ 264319 w 661987"/>
                <a:gd name="connsiteY6" fmla="*/ 16669 h 766763"/>
                <a:gd name="connsiteX7" fmla="*/ 266700 w 661987"/>
                <a:gd name="connsiteY7" fmla="*/ 2381 h 766763"/>
                <a:gd name="connsiteX8" fmla="*/ 290512 w 661987"/>
                <a:gd name="connsiteY8" fmla="*/ 0 h 766763"/>
                <a:gd name="connsiteX9" fmla="*/ 340519 w 661987"/>
                <a:gd name="connsiteY9" fmla="*/ 2381 h 766763"/>
                <a:gd name="connsiteX10" fmla="*/ 404812 w 661987"/>
                <a:gd name="connsiteY10" fmla="*/ 11906 h 766763"/>
                <a:gd name="connsiteX11" fmla="*/ 447675 w 661987"/>
                <a:gd name="connsiteY11" fmla="*/ 23813 h 766763"/>
                <a:gd name="connsiteX12" fmla="*/ 500062 w 661987"/>
                <a:gd name="connsiteY12" fmla="*/ 47625 h 766763"/>
                <a:gd name="connsiteX13" fmla="*/ 557212 w 661987"/>
                <a:gd name="connsiteY13" fmla="*/ 83344 h 766763"/>
                <a:gd name="connsiteX14" fmla="*/ 604837 w 661987"/>
                <a:gd name="connsiteY14" fmla="*/ 121444 h 766763"/>
                <a:gd name="connsiteX15" fmla="*/ 635794 w 661987"/>
                <a:gd name="connsiteY15" fmla="*/ 152400 h 766763"/>
                <a:gd name="connsiteX16" fmla="*/ 659606 w 661987"/>
                <a:gd name="connsiteY16" fmla="*/ 192881 h 766763"/>
                <a:gd name="connsiteX17" fmla="*/ 661987 w 661987"/>
                <a:gd name="connsiteY17" fmla="*/ 233363 h 766763"/>
                <a:gd name="connsiteX18" fmla="*/ 650081 w 661987"/>
                <a:gd name="connsiteY18" fmla="*/ 261938 h 766763"/>
                <a:gd name="connsiteX19" fmla="*/ 626269 w 661987"/>
                <a:gd name="connsiteY19" fmla="*/ 273844 h 766763"/>
                <a:gd name="connsiteX20" fmla="*/ 590550 w 661987"/>
                <a:gd name="connsiteY20" fmla="*/ 280988 h 766763"/>
                <a:gd name="connsiteX21" fmla="*/ 381000 w 661987"/>
                <a:gd name="connsiteY21" fmla="*/ 481013 h 766763"/>
                <a:gd name="connsiteX22" fmla="*/ 47625 w 661987"/>
                <a:gd name="connsiteY22" fmla="*/ 757238 h 766763"/>
                <a:gd name="connsiteX23" fmla="*/ 28575 w 661987"/>
                <a:gd name="connsiteY23" fmla="*/ 766763 h 766763"/>
                <a:gd name="connsiteX24" fmla="*/ 9525 w 661987"/>
                <a:gd name="connsiteY24" fmla="*/ 766763 h 766763"/>
                <a:gd name="connsiteX25" fmla="*/ 0 w 661987"/>
                <a:gd name="connsiteY25" fmla="*/ 757238 h 766763"/>
                <a:gd name="connsiteX26" fmla="*/ 2381 w 661987"/>
                <a:gd name="connsiteY26" fmla="*/ 731044 h 766763"/>
                <a:gd name="connsiteX27" fmla="*/ 142875 w 661987"/>
                <a:gd name="connsiteY27" fmla="*/ 514350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1987" h="766763">
                  <a:moveTo>
                    <a:pt x="142875" y="514350"/>
                  </a:moveTo>
                  <a:lnTo>
                    <a:pt x="345281" y="188119"/>
                  </a:lnTo>
                  <a:lnTo>
                    <a:pt x="345281" y="119063"/>
                  </a:lnTo>
                  <a:lnTo>
                    <a:pt x="328612" y="90488"/>
                  </a:lnTo>
                  <a:lnTo>
                    <a:pt x="295275" y="40481"/>
                  </a:lnTo>
                  <a:lnTo>
                    <a:pt x="276225" y="28575"/>
                  </a:lnTo>
                  <a:lnTo>
                    <a:pt x="264319" y="16669"/>
                  </a:lnTo>
                  <a:lnTo>
                    <a:pt x="266700" y="2381"/>
                  </a:lnTo>
                  <a:lnTo>
                    <a:pt x="290512" y="0"/>
                  </a:lnTo>
                  <a:lnTo>
                    <a:pt x="340519" y="2381"/>
                  </a:lnTo>
                  <a:lnTo>
                    <a:pt x="404812" y="11906"/>
                  </a:lnTo>
                  <a:lnTo>
                    <a:pt x="447675" y="23813"/>
                  </a:lnTo>
                  <a:lnTo>
                    <a:pt x="500062" y="47625"/>
                  </a:lnTo>
                  <a:lnTo>
                    <a:pt x="557212" y="83344"/>
                  </a:lnTo>
                  <a:lnTo>
                    <a:pt x="604837" y="121444"/>
                  </a:lnTo>
                  <a:lnTo>
                    <a:pt x="635794" y="152400"/>
                  </a:lnTo>
                  <a:lnTo>
                    <a:pt x="659606" y="192881"/>
                  </a:lnTo>
                  <a:lnTo>
                    <a:pt x="661987" y="233363"/>
                  </a:lnTo>
                  <a:lnTo>
                    <a:pt x="650081" y="261938"/>
                  </a:lnTo>
                  <a:lnTo>
                    <a:pt x="626269" y="273844"/>
                  </a:lnTo>
                  <a:lnTo>
                    <a:pt x="590550" y="280988"/>
                  </a:lnTo>
                  <a:lnTo>
                    <a:pt x="381000" y="481013"/>
                  </a:lnTo>
                  <a:lnTo>
                    <a:pt x="47625" y="757238"/>
                  </a:lnTo>
                  <a:lnTo>
                    <a:pt x="28575" y="766763"/>
                  </a:lnTo>
                  <a:lnTo>
                    <a:pt x="9525" y="766763"/>
                  </a:lnTo>
                  <a:lnTo>
                    <a:pt x="0" y="757238"/>
                  </a:lnTo>
                  <a:lnTo>
                    <a:pt x="2381" y="731044"/>
                  </a:lnTo>
                  <a:lnTo>
                    <a:pt x="142875" y="514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D699E748-BF9F-4262-8BF7-40AA1B835E30}"/>
                </a:ext>
              </a:extLst>
            </p:cNvPr>
            <p:cNvSpPr/>
            <p:nvPr/>
          </p:nvSpPr>
          <p:spPr>
            <a:xfrm>
              <a:off x="5440365" y="3943350"/>
              <a:ext cx="722312" cy="820738"/>
            </a:xfrm>
            <a:custGeom>
              <a:avLst/>
              <a:gdLst>
                <a:gd name="connsiteX0" fmla="*/ 431007 w 721519"/>
                <a:gd name="connsiteY0" fmla="*/ 500063 h 821531"/>
                <a:gd name="connsiteX1" fmla="*/ 352425 w 721519"/>
                <a:gd name="connsiteY1" fmla="*/ 383381 h 821531"/>
                <a:gd name="connsiteX2" fmla="*/ 288132 w 721519"/>
                <a:gd name="connsiteY2" fmla="*/ 302419 h 821531"/>
                <a:gd name="connsiteX3" fmla="*/ 200025 w 721519"/>
                <a:gd name="connsiteY3" fmla="*/ 214313 h 821531"/>
                <a:gd name="connsiteX4" fmla="*/ 119063 w 721519"/>
                <a:gd name="connsiteY4" fmla="*/ 145256 h 821531"/>
                <a:gd name="connsiteX5" fmla="*/ 19050 w 721519"/>
                <a:gd name="connsiteY5" fmla="*/ 73819 h 821531"/>
                <a:gd name="connsiteX6" fmla="*/ 4763 w 721519"/>
                <a:gd name="connsiteY6" fmla="*/ 50006 h 821531"/>
                <a:gd name="connsiteX7" fmla="*/ 0 w 721519"/>
                <a:gd name="connsiteY7" fmla="*/ 28575 h 821531"/>
                <a:gd name="connsiteX8" fmla="*/ 11907 w 721519"/>
                <a:gd name="connsiteY8" fmla="*/ 7144 h 821531"/>
                <a:gd name="connsiteX9" fmla="*/ 38100 w 721519"/>
                <a:gd name="connsiteY9" fmla="*/ 0 h 821531"/>
                <a:gd name="connsiteX10" fmla="*/ 73819 w 721519"/>
                <a:gd name="connsiteY10" fmla="*/ 2381 h 821531"/>
                <a:gd name="connsiteX11" fmla="*/ 154782 w 721519"/>
                <a:gd name="connsiteY11" fmla="*/ 35719 h 821531"/>
                <a:gd name="connsiteX12" fmla="*/ 280988 w 721519"/>
                <a:gd name="connsiteY12" fmla="*/ 90488 h 821531"/>
                <a:gd name="connsiteX13" fmla="*/ 409575 w 721519"/>
                <a:gd name="connsiteY13" fmla="*/ 154781 h 821531"/>
                <a:gd name="connsiteX14" fmla="*/ 533400 w 721519"/>
                <a:gd name="connsiteY14" fmla="*/ 226219 h 821531"/>
                <a:gd name="connsiteX15" fmla="*/ 673894 w 721519"/>
                <a:gd name="connsiteY15" fmla="*/ 330994 h 821531"/>
                <a:gd name="connsiteX16" fmla="*/ 697707 w 721519"/>
                <a:gd name="connsiteY16" fmla="*/ 411956 h 821531"/>
                <a:gd name="connsiteX17" fmla="*/ 711994 w 721519"/>
                <a:gd name="connsiteY17" fmla="*/ 488156 h 821531"/>
                <a:gd name="connsiteX18" fmla="*/ 721519 w 721519"/>
                <a:gd name="connsiteY18" fmla="*/ 569119 h 821531"/>
                <a:gd name="connsiteX19" fmla="*/ 716757 w 721519"/>
                <a:gd name="connsiteY19" fmla="*/ 645319 h 821531"/>
                <a:gd name="connsiteX20" fmla="*/ 697707 w 721519"/>
                <a:gd name="connsiteY20" fmla="*/ 728663 h 821531"/>
                <a:gd name="connsiteX21" fmla="*/ 666750 w 721519"/>
                <a:gd name="connsiteY21" fmla="*/ 807244 h 821531"/>
                <a:gd name="connsiteX22" fmla="*/ 645319 w 721519"/>
                <a:gd name="connsiteY22" fmla="*/ 821531 h 821531"/>
                <a:gd name="connsiteX23" fmla="*/ 626269 w 721519"/>
                <a:gd name="connsiteY23" fmla="*/ 819150 h 821531"/>
                <a:gd name="connsiteX24" fmla="*/ 600075 w 721519"/>
                <a:gd name="connsiteY24" fmla="*/ 800100 h 821531"/>
                <a:gd name="connsiteX25" fmla="*/ 573882 w 721519"/>
                <a:gd name="connsiteY25" fmla="*/ 764381 h 821531"/>
                <a:gd name="connsiteX26" fmla="*/ 545307 w 721519"/>
                <a:gd name="connsiteY26" fmla="*/ 707231 h 821531"/>
                <a:gd name="connsiteX27" fmla="*/ 507207 w 721519"/>
                <a:gd name="connsiteY27" fmla="*/ 619125 h 821531"/>
                <a:gd name="connsiteX28" fmla="*/ 431007 w 721519"/>
                <a:gd name="connsiteY28" fmla="*/ 50006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1519" h="821531">
                  <a:moveTo>
                    <a:pt x="431007" y="500063"/>
                  </a:moveTo>
                  <a:lnTo>
                    <a:pt x="352425" y="383381"/>
                  </a:lnTo>
                  <a:lnTo>
                    <a:pt x="288132" y="302419"/>
                  </a:lnTo>
                  <a:lnTo>
                    <a:pt x="200025" y="214313"/>
                  </a:lnTo>
                  <a:lnTo>
                    <a:pt x="119063" y="145256"/>
                  </a:lnTo>
                  <a:lnTo>
                    <a:pt x="19050" y="73819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11907" y="7144"/>
                  </a:lnTo>
                  <a:lnTo>
                    <a:pt x="38100" y="0"/>
                  </a:lnTo>
                  <a:lnTo>
                    <a:pt x="73819" y="2381"/>
                  </a:lnTo>
                  <a:lnTo>
                    <a:pt x="154782" y="35719"/>
                  </a:lnTo>
                  <a:lnTo>
                    <a:pt x="280988" y="90488"/>
                  </a:lnTo>
                  <a:lnTo>
                    <a:pt x="409575" y="154781"/>
                  </a:lnTo>
                  <a:lnTo>
                    <a:pt x="533400" y="226219"/>
                  </a:lnTo>
                  <a:lnTo>
                    <a:pt x="673894" y="330994"/>
                  </a:lnTo>
                  <a:lnTo>
                    <a:pt x="697707" y="411956"/>
                  </a:lnTo>
                  <a:lnTo>
                    <a:pt x="711994" y="488156"/>
                  </a:lnTo>
                  <a:lnTo>
                    <a:pt x="721519" y="569119"/>
                  </a:lnTo>
                  <a:lnTo>
                    <a:pt x="716757" y="645319"/>
                  </a:lnTo>
                  <a:lnTo>
                    <a:pt x="697707" y="728663"/>
                  </a:lnTo>
                  <a:lnTo>
                    <a:pt x="666750" y="807244"/>
                  </a:lnTo>
                  <a:lnTo>
                    <a:pt x="645319" y="821531"/>
                  </a:lnTo>
                  <a:lnTo>
                    <a:pt x="626269" y="819150"/>
                  </a:lnTo>
                  <a:lnTo>
                    <a:pt x="600075" y="800100"/>
                  </a:lnTo>
                  <a:lnTo>
                    <a:pt x="573882" y="764381"/>
                  </a:lnTo>
                  <a:lnTo>
                    <a:pt x="545307" y="707231"/>
                  </a:lnTo>
                  <a:lnTo>
                    <a:pt x="507207" y="619125"/>
                  </a:lnTo>
                  <a:lnTo>
                    <a:pt x="431007" y="5000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14F3C6CC-BA2D-43FF-8E41-08A6F0FDDC7F}"/>
                </a:ext>
              </a:extLst>
            </p:cNvPr>
            <p:cNvSpPr/>
            <p:nvPr/>
          </p:nvSpPr>
          <p:spPr>
            <a:xfrm>
              <a:off x="6127753" y="1676401"/>
              <a:ext cx="917575" cy="1876425"/>
            </a:xfrm>
            <a:custGeom>
              <a:avLst/>
              <a:gdLst>
                <a:gd name="connsiteX0" fmla="*/ 693942 w 916905"/>
                <a:gd name="connsiteY0" fmla="*/ 824213 h 1876399"/>
                <a:gd name="connsiteX1" fmla="*/ 616280 w 916905"/>
                <a:gd name="connsiteY1" fmla="*/ 999577 h 1876399"/>
                <a:gd name="connsiteX2" fmla="*/ 513567 w 916905"/>
                <a:gd name="connsiteY2" fmla="*/ 1177447 h 1876399"/>
                <a:gd name="connsiteX3" fmla="*/ 443421 w 916905"/>
                <a:gd name="connsiteY3" fmla="*/ 1305213 h 1876399"/>
                <a:gd name="connsiteX4" fmla="*/ 340708 w 916905"/>
                <a:gd name="connsiteY4" fmla="*/ 1490598 h 1876399"/>
                <a:gd name="connsiteX5" fmla="*/ 222963 w 916905"/>
                <a:gd name="connsiteY5" fmla="*/ 1660952 h 1876399"/>
                <a:gd name="connsiteX6" fmla="*/ 102713 w 916905"/>
                <a:gd name="connsiteY6" fmla="*/ 1803748 h 1876399"/>
                <a:gd name="connsiteX7" fmla="*/ 50104 w 916905"/>
                <a:gd name="connsiteY7" fmla="*/ 1868884 h 1876399"/>
                <a:gd name="connsiteX8" fmla="*/ 17536 w 916905"/>
                <a:gd name="connsiteY8" fmla="*/ 1876399 h 1876399"/>
                <a:gd name="connsiteX9" fmla="*/ 0 w 916905"/>
                <a:gd name="connsiteY9" fmla="*/ 1871389 h 1876399"/>
                <a:gd name="connsiteX10" fmla="*/ 0 w 916905"/>
                <a:gd name="connsiteY10" fmla="*/ 1848842 h 1876399"/>
                <a:gd name="connsiteX11" fmla="*/ 60125 w 916905"/>
                <a:gd name="connsiteY11" fmla="*/ 1728592 h 1876399"/>
                <a:gd name="connsiteX12" fmla="*/ 147807 w 916905"/>
                <a:gd name="connsiteY12" fmla="*/ 1545712 h 1876399"/>
                <a:gd name="connsiteX13" fmla="*/ 248015 w 916905"/>
                <a:gd name="connsiteY13" fmla="*/ 1327759 h 1876399"/>
                <a:gd name="connsiteX14" fmla="*/ 348223 w 916905"/>
                <a:gd name="connsiteY14" fmla="*/ 1092270 h 1876399"/>
                <a:gd name="connsiteX15" fmla="*/ 433400 w 916905"/>
                <a:gd name="connsiteY15" fmla="*/ 859286 h 1876399"/>
                <a:gd name="connsiteX16" fmla="*/ 506051 w 916905"/>
                <a:gd name="connsiteY16" fmla="*/ 641333 h 1876399"/>
                <a:gd name="connsiteX17" fmla="*/ 568682 w 916905"/>
                <a:gd name="connsiteY17" fmla="*/ 393318 h 1876399"/>
                <a:gd name="connsiteX18" fmla="*/ 586218 w 916905"/>
                <a:gd name="connsiteY18" fmla="*/ 263047 h 1876399"/>
                <a:gd name="connsiteX19" fmla="*/ 541124 w 916905"/>
                <a:gd name="connsiteY19" fmla="*/ 172860 h 1876399"/>
                <a:gd name="connsiteX20" fmla="*/ 493525 w 916905"/>
                <a:gd name="connsiteY20" fmla="*/ 107724 h 1876399"/>
                <a:gd name="connsiteX21" fmla="*/ 450937 w 916905"/>
                <a:gd name="connsiteY21" fmla="*/ 67641 h 1876399"/>
                <a:gd name="connsiteX22" fmla="*/ 440916 w 916905"/>
                <a:gd name="connsiteY22" fmla="*/ 40084 h 1876399"/>
                <a:gd name="connsiteX23" fmla="*/ 435906 w 916905"/>
                <a:gd name="connsiteY23" fmla="*/ 20042 h 1876399"/>
                <a:gd name="connsiteX24" fmla="*/ 438411 w 916905"/>
                <a:gd name="connsiteY24" fmla="*/ 7516 h 1876399"/>
                <a:gd name="connsiteX25" fmla="*/ 448432 w 916905"/>
                <a:gd name="connsiteY25" fmla="*/ 0 h 1876399"/>
                <a:gd name="connsiteX26" fmla="*/ 475989 w 916905"/>
                <a:gd name="connsiteY26" fmla="*/ 0 h 1876399"/>
                <a:gd name="connsiteX27" fmla="*/ 491020 w 916905"/>
                <a:gd name="connsiteY27" fmla="*/ 7516 h 1876399"/>
                <a:gd name="connsiteX28" fmla="*/ 571187 w 916905"/>
                <a:gd name="connsiteY28" fmla="*/ 32568 h 1876399"/>
                <a:gd name="connsiteX29" fmla="*/ 628806 w 916905"/>
                <a:gd name="connsiteY29" fmla="*/ 55115 h 1876399"/>
                <a:gd name="connsiteX30" fmla="*/ 681416 w 916905"/>
                <a:gd name="connsiteY30" fmla="*/ 87683 h 1876399"/>
                <a:gd name="connsiteX31" fmla="*/ 741541 w 916905"/>
                <a:gd name="connsiteY31" fmla="*/ 132776 h 1876399"/>
                <a:gd name="connsiteX32" fmla="*/ 789140 w 916905"/>
                <a:gd name="connsiteY32" fmla="*/ 177870 h 1876399"/>
                <a:gd name="connsiteX33" fmla="*/ 851770 w 916905"/>
                <a:gd name="connsiteY33" fmla="*/ 248016 h 1876399"/>
                <a:gd name="connsiteX34" fmla="*/ 889348 w 916905"/>
                <a:gd name="connsiteY34" fmla="*/ 300625 h 1876399"/>
                <a:gd name="connsiteX35" fmla="*/ 909389 w 916905"/>
                <a:gd name="connsiteY35" fmla="*/ 333193 h 1876399"/>
                <a:gd name="connsiteX36" fmla="*/ 916905 w 916905"/>
                <a:gd name="connsiteY36" fmla="*/ 378286 h 1876399"/>
                <a:gd name="connsiteX37" fmla="*/ 904379 w 916905"/>
                <a:gd name="connsiteY37" fmla="*/ 408349 h 1876399"/>
                <a:gd name="connsiteX38" fmla="*/ 854275 w 916905"/>
                <a:gd name="connsiteY38" fmla="*/ 455948 h 1876399"/>
                <a:gd name="connsiteX39" fmla="*/ 806676 w 916905"/>
                <a:gd name="connsiteY39" fmla="*/ 531104 h 1876399"/>
                <a:gd name="connsiteX40" fmla="*/ 693942 w 916905"/>
                <a:gd name="connsiteY40" fmla="*/ 824213 h 18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16905" h="1876399">
                  <a:moveTo>
                    <a:pt x="693942" y="824213"/>
                  </a:moveTo>
                  <a:lnTo>
                    <a:pt x="616280" y="999577"/>
                  </a:lnTo>
                  <a:lnTo>
                    <a:pt x="513567" y="1177447"/>
                  </a:lnTo>
                  <a:lnTo>
                    <a:pt x="443421" y="1305213"/>
                  </a:lnTo>
                  <a:lnTo>
                    <a:pt x="340708" y="1490598"/>
                  </a:lnTo>
                  <a:lnTo>
                    <a:pt x="222963" y="1660952"/>
                  </a:lnTo>
                  <a:lnTo>
                    <a:pt x="102713" y="1803748"/>
                  </a:lnTo>
                  <a:lnTo>
                    <a:pt x="50104" y="1868884"/>
                  </a:lnTo>
                  <a:lnTo>
                    <a:pt x="17536" y="1876399"/>
                  </a:lnTo>
                  <a:lnTo>
                    <a:pt x="0" y="1871389"/>
                  </a:lnTo>
                  <a:lnTo>
                    <a:pt x="0" y="1848842"/>
                  </a:lnTo>
                  <a:lnTo>
                    <a:pt x="60125" y="1728592"/>
                  </a:lnTo>
                  <a:lnTo>
                    <a:pt x="147807" y="1545712"/>
                  </a:lnTo>
                  <a:lnTo>
                    <a:pt x="248015" y="1327759"/>
                  </a:lnTo>
                  <a:lnTo>
                    <a:pt x="348223" y="1092270"/>
                  </a:lnTo>
                  <a:lnTo>
                    <a:pt x="433400" y="859286"/>
                  </a:lnTo>
                  <a:lnTo>
                    <a:pt x="506051" y="641333"/>
                  </a:lnTo>
                  <a:lnTo>
                    <a:pt x="568682" y="393318"/>
                  </a:lnTo>
                  <a:lnTo>
                    <a:pt x="586218" y="263047"/>
                  </a:lnTo>
                  <a:lnTo>
                    <a:pt x="541124" y="172860"/>
                  </a:lnTo>
                  <a:lnTo>
                    <a:pt x="493525" y="107724"/>
                  </a:lnTo>
                  <a:lnTo>
                    <a:pt x="450937" y="67641"/>
                  </a:lnTo>
                  <a:lnTo>
                    <a:pt x="440916" y="40084"/>
                  </a:lnTo>
                  <a:lnTo>
                    <a:pt x="435906" y="20042"/>
                  </a:lnTo>
                  <a:lnTo>
                    <a:pt x="438411" y="7516"/>
                  </a:lnTo>
                  <a:lnTo>
                    <a:pt x="448432" y="0"/>
                  </a:lnTo>
                  <a:lnTo>
                    <a:pt x="475989" y="0"/>
                  </a:lnTo>
                  <a:lnTo>
                    <a:pt x="491020" y="7516"/>
                  </a:lnTo>
                  <a:lnTo>
                    <a:pt x="571187" y="32568"/>
                  </a:lnTo>
                  <a:lnTo>
                    <a:pt x="628806" y="55115"/>
                  </a:lnTo>
                  <a:lnTo>
                    <a:pt x="681416" y="87683"/>
                  </a:lnTo>
                  <a:lnTo>
                    <a:pt x="741541" y="132776"/>
                  </a:lnTo>
                  <a:lnTo>
                    <a:pt x="789140" y="177870"/>
                  </a:lnTo>
                  <a:lnTo>
                    <a:pt x="851770" y="248016"/>
                  </a:lnTo>
                  <a:lnTo>
                    <a:pt x="889348" y="300625"/>
                  </a:lnTo>
                  <a:lnTo>
                    <a:pt x="909389" y="333193"/>
                  </a:lnTo>
                  <a:lnTo>
                    <a:pt x="916905" y="378286"/>
                  </a:lnTo>
                  <a:lnTo>
                    <a:pt x="904379" y="408349"/>
                  </a:lnTo>
                  <a:lnTo>
                    <a:pt x="854275" y="455948"/>
                  </a:lnTo>
                  <a:lnTo>
                    <a:pt x="806676" y="531104"/>
                  </a:lnTo>
                  <a:lnTo>
                    <a:pt x="693942" y="824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A00A537F-7525-4879-BCE0-78F5CC4E035F}"/>
                </a:ext>
              </a:extLst>
            </p:cNvPr>
            <p:cNvSpPr/>
            <p:nvPr/>
          </p:nvSpPr>
          <p:spPr>
            <a:xfrm>
              <a:off x="6427789" y="3603625"/>
              <a:ext cx="2251075" cy="1993900"/>
            </a:xfrm>
            <a:custGeom>
              <a:avLst/>
              <a:gdLst>
                <a:gd name="connsiteX0" fmla="*/ 868136 w 2250622"/>
                <a:gd name="connsiteY0" fmla="*/ 1134836 h 1994808"/>
                <a:gd name="connsiteX1" fmla="*/ 685800 w 2250622"/>
                <a:gd name="connsiteY1" fmla="*/ 879022 h 1994808"/>
                <a:gd name="connsiteX2" fmla="*/ 574222 w 2250622"/>
                <a:gd name="connsiteY2" fmla="*/ 669472 h 1994808"/>
                <a:gd name="connsiteX3" fmla="*/ 451757 w 2250622"/>
                <a:gd name="connsiteY3" fmla="*/ 503465 h 1994808"/>
                <a:gd name="connsiteX4" fmla="*/ 356507 w 2250622"/>
                <a:gd name="connsiteY4" fmla="*/ 383722 h 1994808"/>
                <a:gd name="connsiteX5" fmla="*/ 250372 w 2250622"/>
                <a:gd name="connsiteY5" fmla="*/ 263979 h 1994808"/>
                <a:gd name="connsiteX6" fmla="*/ 182336 w 2250622"/>
                <a:gd name="connsiteY6" fmla="*/ 195943 h 1994808"/>
                <a:gd name="connsiteX7" fmla="*/ 114300 w 2250622"/>
                <a:gd name="connsiteY7" fmla="*/ 136072 h 1994808"/>
                <a:gd name="connsiteX8" fmla="*/ 46265 w 2250622"/>
                <a:gd name="connsiteY8" fmla="*/ 81643 h 1994808"/>
                <a:gd name="connsiteX9" fmla="*/ 10886 w 2250622"/>
                <a:gd name="connsiteY9" fmla="*/ 48986 h 1994808"/>
                <a:gd name="connsiteX10" fmla="*/ 0 w 2250622"/>
                <a:gd name="connsiteY10" fmla="*/ 29936 h 1994808"/>
                <a:gd name="connsiteX11" fmla="*/ 2722 w 2250622"/>
                <a:gd name="connsiteY11" fmla="*/ 10886 h 1994808"/>
                <a:gd name="connsiteX12" fmla="*/ 8165 w 2250622"/>
                <a:gd name="connsiteY12" fmla="*/ 2722 h 1994808"/>
                <a:gd name="connsiteX13" fmla="*/ 29936 w 2250622"/>
                <a:gd name="connsiteY13" fmla="*/ 0 h 1994808"/>
                <a:gd name="connsiteX14" fmla="*/ 70757 w 2250622"/>
                <a:gd name="connsiteY14" fmla="*/ 0 h 1994808"/>
                <a:gd name="connsiteX15" fmla="*/ 97972 w 2250622"/>
                <a:gd name="connsiteY15" fmla="*/ 10886 h 1994808"/>
                <a:gd name="connsiteX16" fmla="*/ 152400 w 2250622"/>
                <a:gd name="connsiteY16" fmla="*/ 48986 h 1994808"/>
                <a:gd name="connsiteX17" fmla="*/ 255815 w 2250622"/>
                <a:gd name="connsiteY17" fmla="*/ 127908 h 1994808"/>
                <a:gd name="connsiteX18" fmla="*/ 334736 w 2250622"/>
                <a:gd name="connsiteY18" fmla="*/ 195943 h 1994808"/>
                <a:gd name="connsiteX19" fmla="*/ 454479 w 2250622"/>
                <a:gd name="connsiteY19" fmla="*/ 310243 h 1994808"/>
                <a:gd name="connsiteX20" fmla="*/ 647700 w 2250622"/>
                <a:gd name="connsiteY20" fmla="*/ 519793 h 1994808"/>
                <a:gd name="connsiteX21" fmla="*/ 805543 w 2250622"/>
                <a:gd name="connsiteY21" fmla="*/ 726622 h 1994808"/>
                <a:gd name="connsiteX22" fmla="*/ 993322 w 2250622"/>
                <a:gd name="connsiteY22" fmla="*/ 925286 h 1994808"/>
                <a:gd name="connsiteX23" fmla="*/ 1102179 w 2250622"/>
                <a:gd name="connsiteY23" fmla="*/ 1042308 h 1994808"/>
                <a:gd name="connsiteX24" fmla="*/ 1270907 w 2250622"/>
                <a:gd name="connsiteY24" fmla="*/ 1216479 h 1994808"/>
                <a:gd name="connsiteX25" fmla="*/ 1409700 w 2250622"/>
                <a:gd name="connsiteY25" fmla="*/ 1357993 h 1994808"/>
                <a:gd name="connsiteX26" fmla="*/ 1494065 w 2250622"/>
                <a:gd name="connsiteY26" fmla="*/ 1439636 h 1994808"/>
                <a:gd name="connsiteX27" fmla="*/ 1621972 w 2250622"/>
                <a:gd name="connsiteY27" fmla="*/ 1559379 h 1994808"/>
                <a:gd name="connsiteX28" fmla="*/ 1722665 w 2250622"/>
                <a:gd name="connsiteY28" fmla="*/ 1641022 h 1994808"/>
                <a:gd name="connsiteX29" fmla="*/ 1820636 w 2250622"/>
                <a:gd name="connsiteY29" fmla="*/ 1709058 h 1994808"/>
                <a:gd name="connsiteX30" fmla="*/ 1905000 w 2250622"/>
                <a:gd name="connsiteY30" fmla="*/ 1766208 h 1994808"/>
                <a:gd name="connsiteX31" fmla="*/ 2038350 w 2250622"/>
                <a:gd name="connsiteY31" fmla="*/ 1842408 h 1994808"/>
                <a:gd name="connsiteX32" fmla="*/ 2242457 w 2250622"/>
                <a:gd name="connsiteY32" fmla="*/ 1953986 h 1994808"/>
                <a:gd name="connsiteX33" fmla="*/ 2250622 w 2250622"/>
                <a:gd name="connsiteY33" fmla="*/ 1964872 h 1994808"/>
                <a:gd name="connsiteX34" fmla="*/ 2245179 w 2250622"/>
                <a:gd name="connsiteY34" fmla="*/ 1986643 h 1994808"/>
                <a:gd name="connsiteX35" fmla="*/ 2231572 w 2250622"/>
                <a:gd name="connsiteY35" fmla="*/ 1994808 h 1994808"/>
                <a:gd name="connsiteX36" fmla="*/ 1714500 w 2250622"/>
                <a:gd name="connsiteY36" fmla="*/ 1992086 h 1994808"/>
                <a:gd name="connsiteX37" fmla="*/ 1537607 w 2250622"/>
                <a:gd name="connsiteY37" fmla="*/ 1994808 h 1994808"/>
                <a:gd name="connsiteX38" fmla="*/ 1494065 w 2250622"/>
                <a:gd name="connsiteY38" fmla="*/ 1986643 h 1994808"/>
                <a:gd name="connsiteX39" fmla="*/ 1458686 w 2250622"/>
                <a:gd name="connsiteY39" fmla="*/ 1964872 h 1994808"/>
                <a:gd name="connsiteX40" fmla="*/ 1423307 w 2250622"/>
                <a:gd name="connsiteY40" fmla="*/ 1921329 h 1994808"/>
                <a:gd name="connsiteX41" fmla="*/ 1221922 w 2250622"/>
                <a:gd name="connsiteY41" fmla="*/ 1624693 h 1994808"/>
                <a:gd name="connsiteX42" fmla="*/ 1012372 w 2250622"/>
                <a:gd name="connsiteY42" fmla="*/ 1336222 h 1994808"/>
                <a:gd name="connsiteX43" fmla="*/ 868136 w 2250622"/>
                <a:gd name="connsiteY43" fmla="*/ 1134836 h 199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0622" h="1994808">
                  <a:moveTo>
                    <a:pt x="868136" y="1134836"/>
                  </a:moveTo>
                  <a:lnTo>
                    <a:pt x="685800" y="879022"/>
                  </a:lnTo>
                  <a:lnTo>
                    <a:pt x="574222" y="669472"/>
                  </a:lnTo>
                  <a:lnTo>
                    <a:pt x="451757" y="503465"/>
                  </a:lnTo>
                  <a:lnTo>
                    <a:pt x="356507" y="383722"/>
                  </a:lnTo>
                  <a:lnTo>
                    <a:pt x="250372" y="263979"/>
                  </a:lnTo>
                  <a:lnTo>
                    <a:pt x="182336" y="195943"/>
                  </a:lnTo>
                  <a:lnTo>
                    <a:pt x="114300" y="136072"/>
                  </a:lnTo>
                  <a:lnTo>
                    <a:pt x="46265" y="81643"/>
                  </a:lnTo>
                  <a:lnTo>
                    <a:pt x="10886" y="48986"/>
                  </a:lnTo>
                  <a:lnTo>
                    <a:pt x="0" y="29936"/>
                  </a:lnTo>
                  <a:lnTo>
                    <a:pt x="2722" y="10886"/>
                  </a:lnTo>
                  <a:lnTo>
                    <a:pt x="8165" y="2722"/>
                  </a:lnTo>
                  <a:lnTo>
                    <a:pt x="29936" y="0"/>
                  </a:lnTo>
                  <a:lnTo>
                    <a:pt x="70757" y="0"/>
                  </a:lnTo>
                  <a:lnTo>
                    <a:pt x="97972" y="10886"/>
                  </a:lnTo>
                  <a:lnTo>
                    <a:pt x="152400" y="48986"/>
                  </a:lnTo>
                  <a:lnTo>
                    <a:pt x="255815" y="127908"/>
                  </a:lnTo>
                  <a:lnTo>
                    <a:pt x="334736" y="195943"/>
                  </a:lnTo>
                  <a:lnTo>
                    <a:pt x="454479" y="310243"/>
                  </a:lnTo>
                  <a:lnTo>
                    <a:pt x="647700" y="519793"/>
                  </a:lnTo>
                  <a:lnTo>
                    <a:pt x="805543" y="726622"/>
                  </a:lnTo>
                  <a:lnTo>
                    <a:pt x="993322" y="925286"/>
                  </a:lnTo>
                  <a:lnTo>
                    <a:pt x="1102179" y="1042308"/>
                  </a:lnTo>
                  <a:lnTo>
                    <a:pt x="1270907" y="1216479"/>
                  </a:lnTo>
                  <a:lnTo>
                    <a:pt x="1409700" y="1357993"/>
                  </a:lnTo>
                  <a:lnTo>
                    <a:pt x="1494065" y="1439636"/>
                  </a:lnTo>
                  <a:lnTo>
                    <a:pt x="1621972" y="1559379"/>
                  </a:lnTo>
                  <a:lnTo>
                    <a:pt x="1722665" y="1641022"/>
                  </a:lnTo>
                  <a:lnTo>
                    <a:pt x="1820636" y="1709058"/>
                  </a:lnTo>
                  <a:lnTo>
                    <a:pt x="1905000" y="1766208"/>
                  </a:lnTo>
                  <a:lnTo>
                    <a:pt x="2038350" y="1842408"/>
                  </a:lnTo>
                  <a:lnTo>
                    <a:pt x="2242457" y="1953986"/>
                  </a:lnTo>
                  <a:lnTo>
                    <a:pt x="2250622" y="1964872"/>
                  </a:lnTo>
                  <a:lnTo>
                    <a:pt x="2245179" y="1986643"/>
                  </a:lnTo>
                  <a:lnTo>
                    <a:pt x="2231572" y="1994808"/>
                  </a:lnTo>
                  <a:lnTo>
                    <a:pt x="1714500" y="1992086"/>
                  </a:lnTo>
                  <a:lnTo>
                    <a:pt x="1537607" y="1994808"/>
                  </a:lnTo>
                  <a:lnTo>
                    <a:pt x="1494065" y="1986643"/>
                  </a:lnTo>
                  <a:lnTo>
                    <a:pt x="1458686" y="1964872"/>
                  </a:lnTo>
                  <a:lnTo>
                    <a:pt x="1423307" y="1921329"/>
                  </a:lnTo>
                  <a:lnTo>
                    <a:pt x="1221922" y="1624693"/>
                  </a:lnTo>
                  <a:lnTo>
                    <a:pt x="1012372" y="1336222"/>
                  </a:lnTo>
                  <a:lnTo>
                    <a:pt x="868136" y="113483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7">
              <a:extLst>
                <a:ext uri="{FF2B5EF4-FFF2-40B4-BE49-F238E27FC236}">
                  <a16:creationId xmlns:a16="http://schemas.microsoft.com/office/drawing/2014/main" id="{04EF3BA7-CED7-4588-AD7D-C82121C83732}"/>
                </a:ext>
              </a:extLst>
            </p:cNvPr>
            <p:cNvSpPr/>
            <p:nvPr/>
          </p:nvSpPr>
          <p:spPr>
            <a:xfrm>
              <a:off x="3767141" y="4038600"/>
              <a:ext cx="1063625" cy="857250"/>
            </a:xfrm>
            <a:custGeom>
              <a:avLst/>
              <a:gdLst>
                <a:gd name="connsiteX0" fmla="*/ 292893 w 1064418"/>
                <a:gd name="connsiteY0" fmla="*/ 423863 h 857250"/>
                <a:gd name="connsiteX1" fmla="*/ 514350 w 1064418"/>
                <a:gd name="connsiteY1" fmla="*/ 311944 h 857250"/>
                <a:gd name="connsiteX2" fmla="*/ 685800 w 1064418"/>
                <a:gd name="connsiteY2" fmla="*/ 211931 h 857250"/>
                <a:gd name="connsiteX3" fmla="*/ 873918 w 1064418"/>
                <a:gd name="connsiteY3" fmla="*/ 102394 h 857250"/>
                <a:gd name="connsiteX4" fmla="*/ 1009650 w 1064418"/>
                <a:gd name="connsiteY4" fmla="*/ 14288 h 857250"/>
                <a:gd name="connsiteX5" fmla="*/ 1045368 w 1064418"/>
                <a:gd name="connsiteY5" fmla="*/ 0 h 857250"/>
                <a:gd name="connsiteX6" fmla="*/ 1062037 w 1064418"/>
                <a:gd name="connsiteY6" fmla="*/ 9525 h 857250"/>
                <a:gd name="connsiteX7" fmla="*/ 1064418 w 1064418"/>
                <a:gd name="connsiteY7" fmla="*/ 38100 h 857250"/>
                <a:gd name="connsiteX8" fmla="*/ 1040606 w 1064418"/>
                <a:gd name="connsiteY8" fmla="*/ 64294 h 857250"/>
                <a:gd name="connsiteX9" fmla="*/ 995362 w 1064418"/>
                <a:gd name="connsiteY9" fmla="*/ 114300 h 857250"/>
                <a:gd name="connsiteX10" fmla="*/ 878681 w 1064418"/>
                <a:gd name="connsiteY10" fmla="*/ 214313 h 857250"/>
                <a:gd name="connsiteX11" fmla="*/ 697706 w 1064418"/>
                <a:gd name="connsiteY11" fmla="*/ 376238 h 857250"/>
                <a:gd name="connsiteX12" fmla="*/ 483393 w 1064418"/>
                <a:gd name="connsiteY12" fmla="*/ 571500 h 857250"/>
                <a:gd name="connsiteX13" fmla="*/ 376237 w 1064418"/>
                <a:gd name="connsiteY13" fmla="*/ 664369 h 857250"/>
                <a:gd name="connsiteX14" fmla="*/ 321468 w 1064418"/>
                <a:gd name="connsiteY14" fmla="*/ 731044 h 857250"/>
                <a:gd name="connsiteX15" fmla="*/ 269081 w 1064418"/>
                <a:gd name="connsiteY15" fmla="*/ 800100 h 857250"/>
                <a:gd name="connsiteX16" fmla="*/ 240506 w 1064418"/>
                <a:gd name="connsiteY16" fmla="*/ 838200 h 857250"/>
                <a:gd name="connsiteX17" fmla="*/ 214312 w 1064418"/>
                <a:gd name="connsiteY17" fmla="*/ 854869 h 857250"/>
                <a:gd name="connsiteX18" fmla="*/ 195262 w 1064418"/>
                <a:gd name="connsiteY18" fmla="*/ 857250 h 857250"/>
                <a:gd name="connsiteX19" fmla="*/ 176212 w 1064418"/>
                <a:gd name="connsiteY19" fmla="*/ 852488 h 857250"/>
                <a:gd name="connsiteX20" fmla="*/ 161925 w 1064418"/>
                <a:gd name="connsiteY20" fmla="*/ 831056 h 857250"/>
                <a:gd name="connsiteX21" fmla="*/ 114300 w 1064418"/>
                <a:gd name="connsiteY21" fmla="*/ 745331 h 857250"/>
                <a:gd name="connsiteX22" fmla="*/ 66675 w 1064418"/>
                <a:gd name="connsiteY22" fmla="*/ 657225 h 857250"/>
                <a:gd name="connsiteX23" fmla="*/ 35718 w 1064418"/>
                <a:gd name="connsiteY23" fmla="*/ 581025 h 857250"/>
                <a:gd name="connsiteX24" fmla="*/ 19050 w 1064418"/>
                <a:gd name="connsiteY24" fmla="*/ 516731 h 857250"/>
                <a:gd name="connsiteX25" fmla="*/ 4762 w 1064418"/>
                <a:gd name="connsiteY25" fmla="*/ 419100 h 857250"/>
                <a:gd name="connsiteX26" fmla="*/ 0 w 1064418"/>
                <a:gd name="connsiteY26" fmla="*/ 340519 h 857250"/>
                <a:gd name="connsiteX27" fmla="*/ 4762 w 1064418"/>
                <a:gd name="connsiteY27" fmla="*/ 316706 h 857250"/>
                <a:gd name="connsiteX28" fmla="*/ 21431 w 1064418"/>
                <a:gd name="connsiteY28" fmla="*/ 309563 h 857250"/>
                <a:gd name="connsiteX29" fmla="*/ 45243 w 1064418"/>
                <a:gd name="connsiteY29" fmla="*/ 314325 h 857250"/>
                <a:gd name="connsiteX30" fmla="*/ 61912 w 1064418"/>
                <a:gd name="connsiteY30" fmla="*/ 328613 h 857250"/>
                <a:gd name="connsiteX31" fmla="*/ 76200 w 1064418"/>
                <a:gd name="connsiteY31" fmla="*/ 364331 h 857250"/>
                <a:gd name="connsiteX32" fmla="*/ 92868 w 1064418"/>
                <a:gd name="connsiteY32" fmla="*/ 397669 h 857250"/>
                <a:gd name="connsiteX33" fmla="*/ 111918 w 1064418"/>
                <a:gd name="connsiteY33" fmla="*/ 426244 h 857250"/>
                <a:gd name="connsiteX34" fmla="*/ 135731 w 1064418"/>
                <a:gd name="connsiteY34" fmla="*/ 445294 h 857250"/>
                <a:gd name="connsiteX35" fmla="*/ 169068 w 1064418"/>
                <a:gd name="connsiteY35" fmla="*/ 459581 h 857250"/>
                <a:gd name="connsiteX36" fmla="*/ 197643 w 1064418"/>
                <a:gd name="connsiteY36" fmla="*/ 464344 h 857250"/>
                <a:gd name="connsiteX37" fmla="*/ 292893 w 1064418"/>
                <a:gd name="connsiteY37" fmla="*/ 42386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64418" h="857250">
                  <a:moveTo>
                    <a:pt x="292893" y="423863"/>
                  </a:moveTo>
                  <a:lnTo>
                    <a:pt x="514350" y="311944"/>
                  </a:lnTo>
                  <a:lnTo>
                    <a:pt x="685800" y="211931"/>
                  </a:lnTo>
                  <a:lnTo>
                    <a:pt x="873918" y="102394"/>
                  </a:lnTo>
                  <a:lnTo>
                    <a:pt x="1009650" y="14288"/>
                  </a:lnTo>
                  <a:lnTo>
                    <a:pt x="1045368" y="0"/>
                  </a:lnTo>
                  <a:lnTo>
                    <a:pt x="1062037" y="9525"/>
                  </a:lnTo>
                  <a:lnTo>
                    <a:pt x="1064418" y="38100"/>
                  </a:lnTo>
                  <a:lnTo>
                    <a:pt x="1040606" y="64294"/>
                  </a:lnTo>
                  <a:lnTo>
                    <a:pt x="995362" y="114300"/>
                  </a:lnTo>
                  <a:lnTo>
                    <a:pt x="878681" y="214313"/>
                  </a:lnTo>
                  <a:lnTo>
                    <a:pt x="697706" y="376238"/>
                  </a:lnTo>
                  <a:lnTo>
                    <a:pt x="483393" y="571500"/>
                  </a:lnTo>
                  <a:lnTo>
                    <a:pt x="376237" y="664369"/>
                  </a:lnTo>
                  <a:lnTo>
                    <a:pt x="321468" y="731044"/>
                  </a:lnTo>
                  <a:lnTo>
                    <a:pt x="269081" y="800100"/>
                  </a:lnTo>
                  <a:lnTo>
                    <a:pt x="240506" y="838200"/>
                  </a:lnTo>
                  <a:lnTo>
                    <a:pt x="214312" y="854869"/>
                  </a:lnTo>
                  <a:lnTo>
                    <a:pt x="195262" y="857250"/>
                  </a:lnTo>
                  <a:lnTo>
                    <a:pt x="176212" y="852488"/>
                  </a:lnTo>
                  <a:lnTo>
                    <a:pt x="161925" y="831056"/>
                  </a:lnTo>
                  <a:lnTo>
                    <a:pt x="114300" y="745331"/>
                  </a:lnTo>
                  <a:lnTo>
                    <a:pt x="66675" y="657225"/>
                  </a:lnTo>
                  <a:lnTo>
                    <a:pt x="35718" y="581025"/>
                  </a:lnTo>
                  <a:lnTo>
                    <a:pt x="19050" y="516731"/>
                  </a:lnTo>
                  <a:lnTo>
                    <a:pt x="4762" y="419100"/>
                  </a:lnTo>
                  <a:lnTo>
                    <a:pt x="0" y="340519"/>
                  </a:lnTo>
                  <a:lnTo>
                    <a:pt x="4762" y="316706"/>
                  </a:lnTo>
                  <a:lnTo>
                    <a:pt x="21431" y="309563"/>
                  </a:lnTo>
                  <a:lnTo>
                    <a:pt x="45243" y="314325"/>
                  </a:lnTo>
                  <a:lnTo>
                    <a:pt x="61912" y="328613"/>
                  </a:lnTo>
                  <a:lnTo>
                    <a:pt x="76200" y="364331"/>
                  </a:lnTo>
                  <a:lnTo>
                    <a:pt x="92868" y="397669"/>
                  </a:lnTo>
                  <a:lnTo>
                    <a:pt x="111918" y="426244"/>
                  </a:lnTo>
                  <a:lnTo>
                    <a:pt x="135731" y="445294"/>
                  </a:lnTo>
                  <a:lnTo>
                    <a:pt x="169068" y="459581"/>
                  </a:lnTo>
                  <a:lnTo>
                    <a:pt x="197643" y="464344"/>
                  </a:lnTo>
                  <a:lnTo>
                    <a:pt x="292893" y="4238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6">
              <a:extLst>
                <a:ext uri="{FF2B5EF4-FFF2-40B4-BE49-F238E27FC236}">
                  <a16:creationId xmlns:a16="http://schemas.microsoft.com/office/drawing/2014/main" id="{D3BAFB78-ECDE-4112-88A7-4F4718805E7A}"/>
                </a:ext>
              </a:extLst>
            </p:cNvPr>
            <p:cNvSpPr/>
            <p:nvPr/>
          </p:nvSpPr>
          <p:spPr>
            <a:xfrm rot="16200000">
              <a:off x="3113884" y="3367881"/>
              <a:ext cx="4021138" cy="511175"/>
            </a:xfrm>
            <a:custGeom>
              <a:avLst/>
              <a:gdLst>
                <a:gd name="connsiteX0" fmla="*/ 2270703 w 4021320"/>
                <a:gd name="connsiteY0" fmla="*/ 428306 h 509888"/>
                <a:gd name="connsiteX1" fmla="*/ 1720023 w 4021320"/>
                <a:gd name="connsiteY1" fmla="*/ 418108 h 509888"/>
                <a:gd name="connsiteX2" fmla="*/ 1352904 w 4021320"/>
                <a:gd name="connsiteY2" fmla="*/ 414709 h 509888"/>
                <a:gd name="connsiteX3" fmla="*/ 1002780 w 4021320"/>
                <a:gd name="connsiteY3" fmla="*/ 414709 h 509888"/>
                <a:gd name="connsiteX4" fmla="*/ 690049 w 4021320"/>
                <a:gd name="connsiteY4" fmla="*/ 421507 h 509888"/>
                <a:gd name="connsiteX5" fmla="*/ 414709 w 4021320"/>
                <a:gd name="connsiteY5" fmla="*/ 438504 h 509888"/>
                <a:gd name="connsiteX6" fmla="*/ 282138 w 4021320"/>
                <a:gd name="connsiteY6" fmla="*/ 404511 h 509888"/>
                <a:gd name="connsiteX7" fmla="*/ 203955 w 4021320"/>
                <a:gd name="connsiteY7" fmla="*/ 373918 h 509888"/>
                <a:gd name="connsiteX8" fmla="*/ 156365 w 4021320"/>
                <a:gd name="connsiteY8" fmla="*/ 353522 h 509888"/>
                <a:gd name="connsiteX9" fmla="*/ 115574 w 4021320"/>
                <a:gd name="connsiteY9" fmla="*/ 329727 h 509888"/>
                <a:gd name="connsiteX10" fmla="*/ 50989 w 4021320"/>
                <a:gd name="connsiteY10" fmla="*/ 282138 h 509888"/>
                <a:gd name="connsiteX11" fmla="*/ 3399 w 4021320"/>
                <a:gd name="connsiteY11" fmla="*/ 234548 h 509888"/>
                <a:gd name="connsiteX12" fmla="*/ 0 w 4021320"/>
                <a:gd name="connsiteY12" fmla="*/ 217552 h 509888"/>
                <a:gd name="connsiteX13" fmla="*/ 6798 w 4021320"/>
                <a:gd name="connsiteY13" fmla="*/ 193757 h 509888"/>
                <a:gd name="connsiteX14" fmla="*/ 37392 w 4021320"/>
                <a:gd name="connsiteY14" fmla="*/ 166563 h 509888"/>
                <a:gd name="connsiteX15" fmla="*/ 81582 w 4021320"/>
                <a:gd name="connsiteY15" fmla="*/ 132571 h 509888"/>
                <a:gd name="connsiteX16" fmla="*/ 615265 w 4021320"/>
                <a:gd name="connsiteY16" fmla="*/ 197156 h 509888"/>
                <a:gd name="connsiteX17" fmla="*/ 822620 w 4021320"/>
                <a:gd name="connsiteY17" fmla="*/ 210753 h 509888"/>
                <a:gd name="connsiteX18" fmla="*/ 1162545 w 4021320"/>
                <a:gd name="connsiteY18" fmla="*/ 217552 h 509888"/>
                <a:gd name="connsiteX19" fmla="*/ 1662236 w 4021320"/>
                <a:gd name="connsiteY19" fmla="*/ 214153 h 509888"/>
                <a:gd name="connsiteX20" fmla="*/ 2148330 w 4021320"/>
                <a:gd name="connsiteY20" fmla="*/ 214153 h 509888"/>
                <a:gd name="connsiteX21" fmla="*/ 2783991 w 4021320"/>
                <a:gd name="connsiteY21" fmla="*/ 217552 h 509888"/>
                <a:gd name="connsiteX22" fmla="*/ 2970950 w 4021320"/>
                <a:gd name="connsiteY22" fmla="*/ 217552 h 509888"/>
                <a:gd name="connsiteX23" fmla="*/ 3202099 w 4021320"/>
                <a:gd name="connsiteY23" fmla="*/ 217552 h 509888"/>
                <a:gd name="connsiteX24" fmla="*/ 3467241 w 4021320"/>
                <a:gd name="connsiteY24" fmla="*/ 217552 h 509888"/>
                <a:gd name="connsiteX25" fmla="*/ 3613409 w 4021320"/>
                <a:gd name="connsiteY25" fmla="*/ 217552 h 509888"/>
                <a:gd name="connsiteX26" fmla="*/ 3660999 w 4021320"/>
                <a:gd name="connsiteY26" fmla="*/ 210753 h 509888"/>
                <a:gd name="connsiteX27" fmla="*/ 3725585 w 4021320"/>
                <a:gd name="connsiteY27" fmla="*/ 190358 h 509888"/>
                <a:gd name="connsiteX28" fmla="*/ 3793570 w 4021320"/>
                <a:gd name="connsiteY28" fmla="*/ 159765 h 509888"/>
                <a:gd name="connsiteX29" fmla="*/ 3841160 w 4021320"/>
                <a:gd name="connsiteY29" fmla="*/ 125772 h 509888"/>
                <a:gd name="connsiteX30" fmla="*/ 3895548 w 4021320"/>
                <a:gd name="connsiteY30" fmla="*/ 78182 h 509888"/>
                <a:gd name="connsiteX31" fmla="*/ 3953335 w 4021320"/>
                <a:gd name="connsiteY31" fmla="*/ 13597 h 509888"/>
                <a:gd name="connsiteX32" fmla="*/ 3977130 w 4021320"/>
                <a:gd name="connsiteY32" fmla="*/ 3399 h 509888"/>
                <a:gd name="connsiteX33" fmla="*/ 4004324 w 4021320"/>
                <a:gd name="connsiteY33" fmla="*/ 0 h 509888"/>
                <a:gd name="connsiteX34" fmla="*/ 4017921 w 4021320"/>
                <a:gd name="connsiteY34" fmla="*/ 10197 h 509888"/>
                <a:gd name="connsiteX35" fmla="*/ 4021320 w 4021320"/>
                <a:gd name="connsiteY35" fmla="*/ 27194 h 509888"/>
                <a:gd name="connsiteX36" fmla="*/ 4004324 w 4021320"/>
                <a:gd name="connsiteY36" fmla="*/ 101977 h 509888"/>
                <a:gd name="connsiteX37" fmla="*/ 3956734 w 4021320"/>
                <a:gd name="connsiteY37" fmla="*/ 224351 h 509888"/>
                <a:gd name="connsiteX38" fmla="*/ 3875152 w 4021320"/>
                <a:gd name="connsiteY38" fmla="*/ 356922 h 509888"/>
                <a:gd name="connsiteX39" fmla="*/ 3820764 w 4021320"/>
                <a:gd name="connsiteY39" fmla="*/ 431705 h 509888"/>
                <a:gd name="connsiteX40" fmla="*/ 3776574 w 4021320"/>
                <a:gd name="connsiteY40" fmla="*/ 472496 h 509888"/>
                <a:gd name="connsiteX41" fmla="*/ 3711988 w 4021320"/>
                <a:gd name="connsiteY41" fmla="*/ 503090 h 509888"/>
                <a:gd name="connsiteX42" fmla="*/ 3684794 w 4021320"/>
                <a:gd name="connsiteY42" fmla="*/ 509888 h 509888"/>
                <a:gd name="connsiteX43" fmla="*/ 3664398 w 4021320"/>
                <a:gd name="connsiteY43" fmla="*/ 506489 h 509888"/>
                <a:gd name="connsiteX44" fmla="*/ 3620208 w 4021320"/>
                <a:gd name="connsiteY44" fmla="*/ 489493 h 509888"/>
                <a:gd name="connsiteX45" fmla="*/ 3576018 w 4021320"/>
                <a:gd name="connsiteY45" fmla="*/ 465698 h 509888"/>
                <a:gd name="connsiteX46" fmla="*/ 3525029 w 4021320"/>
                <a:gd name="connsiteY46" fmla="*/ 448701 h 509888"/>
                <a:gd name="connsiteX47" fmla="*/ 3470641 w 4021320"/>
                <a:gd name="connsiteY47" fmla="*/ 435104 h 509888"/>
                <a:gd name="connsiteX48" fmla="*/ 3406055 w 4021320"/>
                <a:gd name="connsiteY48" fmla="*/ 435104 h 509888"/>
                <a:gd name="connsiteX49" fmla="*/ 2943756 w 4021320"/>
                <a:gd name="connsiteY49" fmla="*/ 438504 h 509888"/>
                <a:gd name="connsiteX50" fmla="*/ 2766994 w 4021320"/>
                <a:gd name="connsiteY50" fmla="*/ 435104 h 509888"/>
                <a:gd name="connsiteX51" fmla="*/ 2270703 w 4021320"/>
                <a:gd name="connsiteY51" fmla="*/ 428306 h 50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21320" h="509888">
                  <a:moveTo>
                    <a:pt x="2270703" y="428306"/>
                  </a:moveTo>
                  <a:lnTo>
                    <a:pt x="1720023" y="418108"/>
                  </a:lnTo>
                  <a:lnTo>
                    <a:pt x="1352904" y="414709"/>
                  </a:lnTo>
                  <a:lnTo>
                    <a:pt x="1002780" y="414709"/>
                  </a:lnTo>
                  <a:lnTo>
                    <a:pt x="690049" y="421507"/>
                  </a:lnTo>
                  <a:lnTo>
                    <a:pt x="414709" y="438504"/>
                  </a:lnTo>
                  <a:lnTo>
                    <a:pt x="282138" y="404511"/>
                  </a:lnTo>
                  <a:lnTo>
                    <a:pt x="203955" y="373918"/>
                  </a:lnTo>
                  <a:lnTo>
                    <a:pt x="156365" y="353522"/>
                  </a:lnTo>
                  <a:lnTo>
                    <a:pt x="115574" y="329727"/>
                  </a:lnTo>
                  <a:lnTo>
                    <a:pt x="50989" y="282138"/>
                  </a:lnTo>
                  <a:lnTo>
                    <a:pt x="3399" y="234548"/>
                  </a:lnTo>
                  <a:lnTo>
                    <a:pt x="0" y="217552"/>
                  </a:lnTo>
                  <a:lnTo>
                    <a:pt x="6798" y="193757"/>
                  </a:lnTo>
                  <a:lnTo>
                    <a:pt x="37392" y="166563"/>
                  </a:lnTo>
                  <a:lnTo>
                    <a:pt x="81582" y="132571"/>
                  </a:lnTo>
                  <a:lnTo>
                    <a:pt x="615265" y="197156"/>
                  </a:lnTo>
                  <a:lnTo>
                    <a:pt x="822620" y="210753"/>
                  </a:lnTo>
                  <a:lnTo>
                    <a:pt x="1162545" y="217552"/>
                  </a:lnTo>
                  <a:lnTo>
                    <a:pt x="1662236" y="214153"/>
                  </a:lnTo>
                  <a:lnTo>
                    <a:pt x="2148330" y="214153"/>
                  </a:lnTo>
                  <a:lnTo>
                    <a:pt x="2783991" y="217552"/>
                  </a:lnTo>
                  <a:lnTo>
                    <a:pt x="2970950" y="217552"/>
                  </a:lnTo>
                  <a:lnTo>
                    <a:pt x="3202099" y="217552"/>
                  </a:lnTo>
                  <a:lnTo>
                    <a:pt x="3467241" y="217552"/>
                  </a:lnTo>
                  <a:lnTo>
                    <a:pt x="3613409" y="217552"/>
                  </a:lnTo>
                  <a:lnTo>
                    <a:pt x="3660999" y="210753"/>
                  </a:lnTo>
                  <a:lnTo>
                    <a:pt x="3725585" y="190358"/>
                  </a:lnTo>
                  <a:lnTo>
                    <a:pt x="3793570" y="159765"/>
                  </a:lnTo>
                  <a:lnTo>
                    <a:pt x="3841160" y="125772"/>
                  </a:lnTo>
                  <a:lnTo>
                    <a:pt x="3895548" y="78182"/>
                  </a:lnTo>
                  <a:lnTo>
                    <a:pt x="3953335" y="13597"/>
                  </a:lnTo>
                  <a:lnTo>
                    <a:pt x="3977130" y="3399"/>
                  </a:lnTo>
                  <a:lnTo>
                    <a:pt x="4004324" y="0"/>
                  </a:lnTo>
                  <a:lnTo>
                    <a:pt x="4017921" y="10197"/>
                  </a:lnTo>
                  <a:lnTo>
                    <a:pt x="4021320" y="27194"/>
                  </a:lnTo>
                  <a:lnTo>
                    <a:pt x="4004324" y="101977"/>
                  </a:lnTo>
                  <a:lnTo>
                    <a:pt x="3956734" y="224351"/>
                  </a:lnTo>
                  <a:lnTo>
                    <a:pt x="3875152" y="356922"/>
                  </a:lnTo>
                  <a:lnTo>
                    <a:pt x="3820764" y="431705"/>
                  </a:lnTo>
                  <a:lnTo>
                    <a:pt x="3776574" y="472496"/>
                  </a:lnTo>
                  <a:lnTo>
                    <a:pt x="3711988" y="503090"/>
                  </a:lnTo>
                  <a:lnTo>
                    <a:pt x="3684794" y="509888"/>
                  </a:lnTo>
                  <a:lnTo>
                    <a:pt x="3664398" y="506489"/>
                  </a:lnTo>
                  <a:lnTo>
                    <a:pt x="3620208" y="489493"/>
                  </a:lnTo>
                  <a:lnTo>
                    <a:pt x="3576018" y="465698"/>
                  </a:lnTo>
                  <a:lnTo>
                    <a:pt x="3525029" y="448701"/>
                  </a:lnTo>
                  <a:lnTo>
                    <a:pt x="3470641" y="435104"/>
                  </a:lnTo>
                  <a:lnTo>
                    <a:pt x="3406055" y="435104"/>
                  </a:lnTo>
                  <a:lnTo>
                    <a:pt x="2943756" y="438504"/>
                  </a:lnTo>
                  <a:lnTo>
                    <a:pt x="2766994" y="435104"/>
                  </a:lnTo>
                  <a:lnTo>
                    <a:pt x="2270703" y="428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389E2872-A7F0-4437-BFE1-9778FCB3E8C9}"/>
                </a:ext>
              </a:extLst>
            </p:cNvPr>
            <p:cNvSpPr/>
            <p:nvPr/>
          </p:nvSpPr>
          <p:spPr>
            <a:xfrm>
              <a:off x="4529141" y="5002213"/>
              <a:ext cx="561975" cy="593725"/>
            </a:xfrm>
            <a:custGeom>
              <a:avLst/>
              <a:gdLst>
                <a:gd name="connsiteX0" fmla="*/ 178593 w 561975"/>
                <a:gd name="connsiteY0" fmla="*/ 133350 h 592931"/>
                <a:gd name="connsiteX1" fmla="*/ 392906 w 561975"/>
                <a:gd name="connsiteY1" fmla="*/ 159543 h 592931"/>
                <a:gd name="connsiteX2" fmla="*/ 419100 w 561975"/>
                <a:gd name="connsiteY2" fmla="*/ 159543 h 592931"/>
                <a:gd name="connsiteX3" fmla="*/ 438150 w 561975"/>
                <a:gd name="connsiteY3" fmla="*/ 152400 h 592931"/>
                <a:gd name="connsiteX4" fmla="*/ 452437 w 561975"/>
                <a:gd name="connsiteY4" fmla="*/ 147637 h 592931"/>
                <a:gd name="connsiteX5" fmla="*/ 476250 w 561975"/>
                <a:gd name="connsiteY5" fmla="*/ 121443 h 592931"/>
                <a:gd name="connsiteX6" fmla="*/ 561975 w 561975"/>
                <a:gd name="connsiteY6" fmla="*/ 0 h 592931"/>
                <a:gd name="connsiteX7" fmla="*/ 519112 w 561975"/>
                <a:gd name="connsiteY7" fmla="*/ 592931 h 592931"/>
                <a:gd name="connsiteX8" fmla="*/ 473868 w 561975"/>
                <a:gd name="connsiteY8" fmla="*/ 550068 h 592931"/>
                <a:gd name="connsiteX9" fmla="*/ 454818 w 561975"/>
                <a:gd name="connsiteY9" fmla="*/ 511968 h 592931"/>
                <a:gd name="connsiteX10" fmla="*/ 433387 w 561975"/>
                <a:gd name="connsiteY10" fmla="*/ 457200 h 592931"/>
                <a:gd name="connsiteX11" fmla="*/ 411956 w 561975"/>
                <a:gd name="connsiteY11" fmla="*/ 409575 h 592931"/>
                <a:gd name="connsiteX12" fmla="*/ 378618 w 561975"/>
                <a:gd name="connsiteY12" fmla="*/ 369093 h 592931"/>
                <a:gd name="connsiteX13" fmla="*/ 316706 w 561975"/>
                <a:gd name="connsiteY13" fmla="*/ 321468 h 592931"/>
                <a:gd name="connsiteX14" fmla="*/ 233362 w 561975"/>
                <a:gd name="connsiteY14" fmla="*/ 271462 h 592931"/>
                <a:gd name="connsiteX15" fmla="*/ 126206 w 561975"/>
                <a:gd name="connsiteY15" fmla="*/ 207168 h 592931"/>
                <a:gd name="connsiteX16" fmla="*/ 11906 w 561975"/>
                <a:gd name="connsiteY16" fmla="*/ 147637 h 592931"/>
                <a:gd name="connsiteX17" fmla="*/ 0 w 561975"/>
                <a:gd name="connsiteY17" fmla="*/ 133350 h 592931"/>
                <a:gd name="connsiteX18" fmla="*/ 4762 w 561975"/>
                <a:gd name="connsiteY18" fmla="*/ 121443 h 592931"/>
                <a:gd name="connsiteX19" fmla="*/ 21431 w 561975"/>
                <a:gd name="connsiteY19" fmla="*/ 116681 h 592931"/>
                <a:gd name="connsiteX20" fmla="*/ 59531 w 561975"/>
                <a:gd name="connsiteY20" fmla="*/ 116681 h 592931"/>
                <a:gd name="connsiteX21" fmla="*/ 178593 w 561975"/>
                <a:gd name="connsiteY21" fmla="*/ 133350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1975" h="592931">
                  <a:moveTo>
                    <a:pt x="178593" y="133350"/>
                  </a:moveTo>
                  <a:lnTo>
                    <a:pt x="392906" y="159543"/>
                  </a:lnTo>
                  <a:lnTo>
                    <a:pt x="419100" y="159543"/>
                  </a:lnTo>
                  <a:lnTo>
                    <a:pt x="438150" y="152400"/>
                  </a:lnTo>
                  <a:lnTo>
                    <a:pt x="452437" y="147637"/>
                  </a:lnTo>
                  <a:lnTo>
                    <a:pt x="476250" y="121443"/>
                  </a:lnTo>
                  <a:lnTo>
                    <a:pt x="561975" y="0"/>
                  </a:lnTo>
                  <a:lnTo>
                    <a:pt x="519112" y="592931"/>
                  </a:lnTo>
                  <a:lnTo>
                    <a:pt x="473868" y="550068"/>
                  </a:lnTo>
                  <a:lnTo>
                    <a:pt x="454818" y="511968"/>
                  </a:lnTo>
                  <a:lnTo>
                    <a:pt x="433387" y="457200"/>
                  </a:lnTo>
                  <a:lnTo>
                    <a:pt x="411956" y="409575"/>
                  </a:lnTo>
                  <a:lnTo>
                    <a:pt x="378618" y="369093"/>
                  </a:lnTo>
                  <a:lnTo>
                    <a:pt x="316706" y="321468"/>
                  </a:lnTo>
                  <a:lnTo>
                    <a:pt x="233362" y="271462"/>
                  </a:lnTo>
                  <a:lnTo>
                    <a:pt x="126206" y="207168"/>
                  </a:lnTo>
                  <a:lnTo>
                    <a:pt x="11906" y="147637"/>
                  </a:lnTo>
                  <a:lnTo>
                    <a:pt x="0" y="133350"/>
                  </a:lnTo>
                  <a:lnTo>
                    <a:pt x="4762" y="121443"/>
                  </a:lnTo>
                  <a:lnTo>
                    <a:pt x="21431" y="116681"/>
                  </a:lnTo>
                  <a:lnTo>
                    <a:pt x="59531" y="116681"/>
                  </a:lnTo>
                  <a:lnTo>
                    <a:pt x="178593" y="133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7C0460DC-734D-4104-92EC-05D0E62A8D84}"/>
                </a:ext>
              </a:extLst>
            </p:cNvPr>
            <p:cNvSpPr/>
            <p:nvPr/>
          </p:nvSpPr>
          <p:spPr>
            <a:xfrm>
              <a:off x="6537327" y="2576514"/>
              <a:ext cx="1695450" cy="433387"/>
            </a:xfrm>
            <a:custGeom>
              <a:avLst/>
              <a:gdLst>
                <a:gd name="connsiteX0" fmla="*/ 1185863 w 1695450"/>
                <a:gd name="connsiteY0" fmla="*/ 290512 h 433387"/>
                <a:gd name="connsiteX1" fmla="*/ 723900 w 1695450"/>
                <a:gd name="connsiteY1" fmla="*/ 388143 h 433387"/>
                <a:gd name="connsiteX2" fmla="*/ 666750 w 1695450"/>
                <a:gd name="connsiteY2" fmla="*/ 390525 h 433387"/>
                <a:gd name="connsiteX3" fmla="*/ 528638 w 1695450"/>
                <a:gd name="connsiteY3" fmla="*/ 414337 h 433387"/>
                <a:gd name="connsiteX4" fmla="*/ 381000 w 1695450"/>
                <a:gd name="connsiteY4" fmla="*/ 426243 h 433387"/>
                <a:gd name="connsiteX5" fmla="*/ 307182 w 1695450"/>
                <a:gd name="connsiteY5" fmla="*/ 433387 h 433387"/>
                <a:gd name="connsiteX6" fmla="*/ 240507 w 1695450"/>
                <a:gd name="connsiteY6" fmla="*/ 431006 h 433387"/>
                <a:gd name="connsiteX7" fmla="*/ 185738 w 1695450"/>
                <a:gd name="connsiteY7" fmla="*/ 423862 h 433387"/>
                <a:gd name="connsiteX8" fmla="*/ 0 w 1695450"/>
                <a:gd name="connsiteY8" fmla="*/ 376237 h 433387"/>
                <a:gd name="connsiteX9" fmla="*/ 28575 w 1695450"/>
                <a:gd name="connsiteY9" fmla="*/ 250031 h 433387"/>
                <a:gd name="connsiteX10" fmla="*/ 180975 w 1695450"/>
                <a:gd name="connsiteY10" fmla="*/ 292893 h 433387"/>
                <a:gd name="connsiteX11" fmla="*/ 245269 w 1695450"/>
                <a:gd name="connsiteY11" fmla="*/ 302418 h 433387"/>
                <a:gd name="connsiteX12" fmla="*/ 280988 w 1695450"/>
                <a:gd name="connsiteY12" fmla="*/ 302418 h 433387"/>
                <a:gd name="connsiteX13" fmla="*/ 342900 w 1695450"/>
                <a:gd name="connsiteY13" fmla="*/ 300037 h 433387"/>
                <a:gd name="connsiteX14" fmla="*/ 552450 w 1695450"/>
                <a:gd name="connsiteY14" fmla="*/ 259556 h 433387"/>
                <a:gd name="connsiteX15" fmla="*/ 926307 w 1695450"/>
                <a:gd name="connsiteY15" fmla="*/ 176212 h 433387"/>
                <a:gd name="connsiteX16" fmla="*/ 1238250 w 1695450"/>
                <a:gd name="connsiteY16" fmla="*/ 76200 h 433387"/>
                <a:gd name="connsiteX17" fmla="*/ 1266825 w 1695450"/>
                <a:gd name="connsiteY17" fmla="*/ 61912 h 433387"/>
                <a:gd name="connsiteX18" fmla="*/ 1295400 w 1695450"/>
                <a:gd name="connsiteY18" fmla="*/ 38100 h 433387"/>
                <a:gd name="connsiteX19" fmla="*/ 1338263 w 1695450"/>
                <a:gd name="connsiteY19" fmla="*/ 11906 h 433387"/>
                <a:gd name="connsiteX20" fmla="*/ 1371600 w 1695450"/>
                <a:gd name="connsiteY20" fmla="*/ 0 h 433387"/>
                <a:gd name="connsiteX21" fmla="*/ 1407319 w 1695450"/>
                <a:gd name="connsiteY21" fmla="*/ 2381 h 433387"/>
                <a:gd name="connsiteX22" fmla="*/ 1521619 w 1695450"/>
                <a:gd name="connsiteY22" fmla="*/ 30956 h 433387"/>
                <a:gd name="connsiteX23" fmla="*/ 1609725 w 1695450"/>
                <a:gd name="connsiteY23" fmla="*/ 59531 h 433387"/>
                <a:gd name="connsiteX24" fmla="*/ 1669257 w 1695450"/>
                <a:gd name="connsiteY24" fmla="*/ 88106 h 433387"/>
                <a:gd name="connsiteX25" fmla="*/ 1683544 w 1695450"/>
                <a:gd name="connsiteY25" fmla="*/ 104775 h 433387"/>
                <a:gd name="connsiteX26" fmla="*/ 1695450 w 1695450"/>
                <a:gd name="connsiteY26" fmla="*/ 121443 h 433387"/>
                <a:gd name="connsiteX27" fmla="*/ 1695450 w 1695450"/>
                <a:gd name="connsiteY27" fmla="*/ 142875 h 433387"/>
                <a:gd name="connsiteX28" fmla="*/ 1681163 w 1695450"/>
                <a:gd name="connsiteY28" fmla="*/ 171450 h 433387"/>
                <a:gd name="connsiteX29" fmla="*/ 1654969 w 1695450"/>
                <a:gd name="connsiteY29" fmla="*/ 190500 h 433387"/>
                <a:gd name="connsiteX30" fmla="*/ 1569244 w 1695450"/>
                <a:gd name="connsiteY30" fmla="*/ 219075 h 433387"/>
                <a:gd name="connsiteX31" fmla="*/ 1397794 w 1695450"/>
                <a:gd name="connsiteY31" fmla="*/ 254793 h 433387"/>
                <a:gd name="connsiteX32" fmla="*/ 1185863 w 1695450"/>
                <a:gd name="connsiteY32" fmla="*/ 2905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95450" h="433387">
                  <a:moveTo>
                    <a:pt x="1185863" y="290512"/>
                  </a:moveTo>
                  <a:lnTo>
                    <a:pt x="723900" y="388143"/>
                  </a:lnTo>
                  <a:lnTo>
                    <a:pt x="666750" y="390525"/>
                  </a:lnTo>
                  <a:lnTo>
                    <a:pt x="528638" y="414337"/>
                  </a:lnTo>
                  <a:lnTo>
                    <a:pt x="381000" y="426243"/>
                  </a:lnTo>
                  <a:lnTo>
                    <a:pt x="307182" y="433387"/>
                  </a:lnTo>
                  <a:lnTo>
                    <a:pt x="240507" y="431006"/>
                  </a:lnTo>
                  <a:lnTo>
                    <a:pt x="185738" y="423862"/>
                  </a:lnTo>
                  <a:lnTo>
                    <a:pt x="0" y="376237"/>
                  </a:lnTo>
                  <a:lnTo>
                    <a:pt x="28575" y="250031"/>
                  </a:lnTo>
                  <a:lnTo>
                    <a:pt x="180975" y="292893"/>
                  </a:lnTo>
                  <a:lnTo>
                    <a:pt x="245269" y="302418"/>
                  </a:lnTo>
                  <a:lnTo>
                    <a:pt x="280988" y="302418"/>
                  </a:lnTo>
                  <a:lnTo>
                    <a:pt x="342900" y="300037"/>
                  </a:lnTo>
                  <a:lnTo>
                    <a:pt x="552450" y="259556"/>
                  </a:lnTo>
                  <a:lnTo>
                    <a:pt x="926307" y="176212"/>
                  </a:lnTo>
                  <a:lnTo>
                    <a:pt x="1238250" y="76200"/>
                  </a:lnTo>
                  <a:lnTo>
                    <a:pt x="1266825" y="61912"/>
                  </a:lnTo>
                  <a:lnTo>
                    <a:pt x="1295400" y="38100"/>
                  </a:lnTo>
                  <a:lnTo>
                    <a:pt x="1338263" y="11906"/>
                  </a:lnTo>
                  <a:lnTo>
                    <a:pt x="1371600" y="0"/>
                  </a:lnTo>
                  <a:lnTo>
                    <a:pt x="1407319" y="2381"/>
                  </a:lnTo>
                  <a:lnTo>
                    <a:pt x="1521619" y="30956"/>
                  </a:lnTo>
                  <a:lnTo>
                    <a:pt x="1609725" y="59531"/>
                  </a:lnTo>
                  <a:lnTo>
                    <a:pt x="1669257" y="88106"/>
                  </a:lnTo>
                  <a:lnTo>
                    <a:pt x="1683544" y="104775"/>
                  </a:lnTo>
                  <a:lnTo>
                    <a:pt x="1695450" y="121443"/>
                  </a:lnTo>
                  <a:lnTo>
                    <a:pt x="1695450" y="142875"/>
                  </a:lnTo>
                  <a:lnTo>
                    <a:pt x="1681163" y="171450"/>
                  </a:lnTo>
                  <a:lnTo>
                    <a:pt x="1654969" y="190500"/>
                  </a:lnTo>
                  <a:lnTo>
                    <a:pt x="1569244" y="219075"/>
                  </a:lnTo>
                  <a:lnTo>
                    <a:pt x="1397794" y="254793"/>
                  </a:lnTo>
                  <a:lnTo>
                    <a:pt x="1185863" y="2905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5">
              <a:extLst>
                <a:ext uri="{FF2B5EF4-FFF2-40B4-BE49-F238E27FC236}">
                  <a16:creationId xmlns:a16="http://schemas.microsoft.com/office/drawing/2014/main" id="{7ADC6493-28E1-4359-8EB0-92F2415A7032}"/>
                </a:ext>
              </a:extLst>
            </p:cNvPr>
            <p:cNvSpPr/>
            <p:nvPr/>
          </p:nvSpPr>
          <p:spPr>
            <a:xfrm rot="16200000">
              <a:off x="5367340" y="3309938"/>
              <a:ext cx="2711450" cy="1965325"/>
            </a:xfrm>
            <a:custGeom>
              <a:avLst/>
              <a:gdLst>
                <a:gd name="connsiteX0" fmla="*/ 1545465 w 2712291"/>
                <a:gd name="connsiteY0" fmla="*/ 1596980 h 1965316"/>
                <a:gd name="connsiteX1" fmla="*/ 1323949 w 2712291"/>
                <a:gd name="connsiteY1" fmla="*/ 1488797 h 1965316"/>
                <a:gd name="connsiteX2" fmla="*/ 1156523 w 2712291"/>
                <a:gd name="connsiteY2" fmla="*/ 1370312 h 1965316"/>
                <a:gd name="connsiteX3" fmla="*/ 1038038 w 2712291"/>
                <a:gd name="connsiteY3" fmla="*/ 1290463 h 1965316"/>
                <a:gd name="connsiteX4" fmla="*/ 935007 w 2712291"/>
                <a:gd name="connsiteY4" fmla="*/ 1213190 h 1965316"/>
                <a:gd name="connsiteX5" fmla="*/ 844854 w 2712291"/>
                <a:gd name="connsiteY5" fmla="*/ 1143644 h 1965316"/>
                <a:gd name="connsiteX6" fmla="*/ 762430 w 2712291"/>
                <a:gd name="connsiteY6" fmla="*/ 1068946 h 1965316"/>
                <a:gd name="connsiteX7" fmla="*/ 674853 w 2712291"/>
                <a:gd name="connsiteY7" fmla="*/ 986521 h 1965316"/>
                <a:gd name="connsiteX8" fmla="*/ 546065 w 2712291"/>
                <a:gd name="connsiteY8" fmla="*/ 850005 h 1965316"/>
                <a:gd name="connsiteX9" fmla="*/ 448185 w 2712291"/>
                <a:gd name="connsiteY9" fmla="*/ 741823 h 1965316"/>
                <a:gd name="connsiteX10" fmla="*/ 373488 w 2712291"/>
                <a:gd name="connsiteY10" fmla="*/ 649095 h 1965316"/>
                <a:gd name="connsiteX11" fmla="*/ 293639 w 2712291"/>
                <a:gd name="connsiteY11" fmla="*/ 538337 h 1965316"/>
                <a:gd name="connsiteX12" fmla="*/ 172577 w 2712291"/>
                <a:gd name="connsiteY12" fmla="*/ 352881 h 1965316"/>
                <a:gd name="connsiteX13" fmla="*/ 85001 w 2712291"/>
                <a:gd name="connsiteY13" fmla="*/ 206062 h 1965316"/>
                <a:gd name="connsiteX14" fmla="*/ 15455 w 2712291"/>
                <a:gd name="connsiteY14" fmla="*/ 85000 h 1965316"/>
                <a:gd name="connsiteX15" fmla="*/ 2576 w 2712291"/>
                <a:gd name="connsiteY15" fmla="*/ 54091 h 1965316"/>
                <a:gd name="connsiteX16" fmla="*/ 0 w 2712291"/>
                <a:gd name="connsiteY16" fmla="*/ 25757 h 1965316"/>
                <a:gd name="connsiteX17" fmla="*/ 5152 w 2712291"/>
                <a:gd name="connsiteY17" fmla="*/ 7727 h 1965316"/>
                <a:gd name="connsiteX18" fmla="*/ 15455 w 2712291"/>
                <a:gd name="connsiteY18" fmla="*/ 0 h 1965316"/>
                <a:gd name="connsiteX19" fmla="*/ 36061 w 2712291"/>
                <a:gd name="connsiteY19" fmla="*/ 0 h 1965316"/>
                <a:gd name="connsiteX20" fmla="*/ 56667 w 2712291"/>
                <a:gd name="connsiteY20" fmla="*/ 15454 h 1965316"/>
                <a:gd name="connsiteX21" fmla="*/ 146820 w 2712291"/>
                <a:gd name="connsiteY21" fmla="*/ 144243 h 1965316"/>
                <a:gd name="connsiteX22" fmla="*/ 234396 w 2712291"/>
                <a:gd name="connsiteY22" fmla="*/ 265304 h 1965316"/>
                <a:gd name="connsiteX23" fmla="*/ 350306 w 2712291"/>
                <a:gd name="connsiteY23" fmla="*/ 409548 h 1965316"/>
                <a:gd name="connsiteX24" fmla="*/ 466216 w 2712291"/>
                <a:gd name="connsiteY24" fmla="*/ 551215 h 1965316"/>
                <a:gd name="connsiteX25" fmla="*/ 556368 w 2712291"/>
                <a:gd name="connsiteY25" fmla="*/ 649095 h 1965316"/>
                <a:gd name="connsiteX26" fmla="*/ 607883 w 2712291"/>
                <a:gd name="connsiteY26" fmla="*/ 703186 h 1965316"/>
                <a:gd name="connsiteX27" fmla="*/ 695460 w 2712291"/>
                <a:gd name="connsiteY27" fmla="*/ 785611 h 1965316"/>
                <a:gd name="connsiteX28" fmla="*/ 798491 w 2712291"/>
                <a:gd name="connsiteY28" fmla="*/ 875763 h 1965316"/>
                <a:gd name="connsiteX29" fmla="*/ 947885 w 2712291"/>
                <a:gd name="connsiteY29" fmla="*/ 989097 h 1965316"/>
                <a:gd name="connsiteX30" fmla="*/ 1056068 w 2712291"/>
                <a:gd name="connsiteY30" fmla="*/ 1071522 h 1965316"/>
                <a:gd name="connsiteX31" fmla="*/ 1161675 w 2712291"/>
                <a:gd name="connsiteY31" fmla="*/ 1138492 h 1965316"/>
                <a:gd name="connsiteX32" fmla="*/ 1367737 w 2712291"/>
                <a:gd name="connsiteY32" fmla="*/ 1262129 h 1965316"/>
                <a:gd name="connsiteX33" fmla="*/ 1514556 w 2712291"/>
                <a:gd name="connsiteY33" fmla="*/ 1331675 h 1965316"/>
                <a:gd name="connsiteX34" fmla="*/ 1676830 w 2712291"/>
                <a:gd name="connsiteY34" fmla="*/ 1403797 h 1965316"/>
                <a:gd name="connsiteX35" fmla="*/ 1903498 w 2712291"/>
                <a:gd name="connsiteY35" fmla="*/ 1493949 h 1965316"/>
                <a:gd name="connsiteX36" fmla="*/ 2055469 w 2712291"/>
                <a:gd name="connsiteY36" fmla="*/ 1548040 h 1965316"/>
                <a:gd name="connsiteX37" fmla="*/ 2194560 w 2712291"/>
                <a:gd name="connsiteY37" fmla="*/ 1589253 h 1965316"/>
                <a:gd name="connsiteX38" fmla="*/ 2325925 w 2712291"/>
                <a:gd name="connsiteY38" fmla="*/ 1625313 h 1965316"/>
                <a:gd name="connsiteX39" fmla="*/ 2449562 w 2712291"/>
                <a:gd name="connsiteY39" fmla="*/ 1643344 h 1965316"/>
                <a:gd name="connsiteX40" fmla="*/ 2712291 w 2712291"/>
                <a:gd name="connsiteY40" fmla="*/ 1473343 h 1965316"/>
                <a:gd name="connsiteX41" fmla="*/ 2650473 w 2712291"/>
                <a:gd name="connsiteY41" fmla="*/ 1617586 h 1965316"/>
                <a:gd name="connsiteX42" fmla="*/ 2588654 w 2712291"/>
                <a:gd name="connsiteY42" fmla="*/ 1746375 h 1965316"/>
                <a:gd name="connsiteX43" fmla="*/ 2542290 w 2712291"/>
                <a:gd name="connsiteY43" fmla="*/ 1823648 h 1965316"/>
                <a:gd name="connsiteX44" fmla="*/ 2495926 w 2712291"/>
                <a:gd name="connsiteY44" fmla="*/ 1893194 h 1965316"/>
                <a:gd name="connsiteX45" fmla="*/ 2457289 w 2712291"/>
                <a:gd name="connsiteY45" fmla="*/ 1936982 h 1965316"/>
                <a:gd name="connsiteX46" fmla="*/ 2423804 w 2712291"/>
                <a:gd name="connsiteY46" fmla="*/ 1957588 h 1965316"/>
                <a:gd name="connsiteX47" fmla="*/ 2405774 w 2712291"/>
                <a:gd name="connsiteY47" fmla="*/ 1965316 h 1965316"/>
                <a:gd name="connsiteX48" fmla="*/ 2377440 w 2712291"/>
                <a:gd name="connsiteY48" fmla="*/ 1960164 h 1965316"/>
                <a:gd name="connsiteX49" fmla="*/ 2336228 w 2712291"/>
                <a:gd name="connsiteY49" fmla="*/ 1936982 h 1965316"/>
                <a:gd name="connsiteX50" fmla="*/ 2274409 w 2712291"/>
                <a:gd name="connsiteY50" fmla="*/ 1885467 h 1965316"/>
                <a:gd name="connsiteX51" fmla="*/ 2094105 w 2712291"/>
                <a:gd name="connsiteY51" fmla="*/ 1828800 h 1965316"/>
                <a:gd name="connsiteX52" fmla="*/ 1962741 w 2712291"/>
                <a:gd name="connsiteY52" fmla="*/ 1785012 h 1965316"/>
                <a:gd name="connsiteX53" fmla="*/ 1777285 w 2712291"/>
                <a:gd name="connsiteY53" fmla="*/ 1707738 h 1965316"/>
                <a:gd name="connsiteX54" fmla="*/ 1545465 w 2712291"/>
                <a:gd name="connsiteY54" fmla="*/ 1596980 h 19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2291" h="1965316">
                  <a:moveTo>
                    <a:pt x="1545465" y="1596980"/>
                  </a:moveTo>
                  <a:lnTo>
                    <a:pt x="1323949" y="1488797"/>
                  </a:lnTo>
                  <a:lnTo>
                    <a:pt x="1156523" y="1370312"/>
                  </a:lnTo>
                  <a:lnTo>
                    <a:pt x="1038038" y="1290463"/>
                  </a:lnTo>
                  <a:lnTo>
                    <a:pt x="935007" y="1213190"/>
                  </a:lnTo>
                  <a:lnTo>
                    <a:pt x="844854" y="1143644"/>
                  </a:lnTo>
                  <a:lnTo>
                    <a:pt x="762430" y="1068946"/>
                  </a:lnTo>
                  <a:lnTo>
                    <a:pt x="674853" y="986521"/>
                  </a:lnTo>
                  <a:lnTo>
                    <a:pt x="546065" y="850005"/>
                  </a:lnTo>
                  <a:lnTo>
                    <a:pt x="448185" y="741823"/>
                  </a:lnTo>
                  <a:lnTo>
                    <a:pt x="373488" y="649095"/>
                  </a:lnTo>
                  <a:lnTo>
                    <a:pt x="293639" y="538337"/>
                  </a:lnTo>
                  <a:lnTo>
                    <a:pt x="172577" y="352881"/>
                  </a:lnTo>
                  <a:lnTo>
                    <a:pt x="85001" y="206062"/>
                  </a:lnTo>
                  <a:lnTo>
                    <a:pt x="15455" y="85000"/>
                  </a:lnTo>
                  <a:lnTo>
                    <a:pt x="2576" y="54091"/>
                  </a:lnTo>
                  <a:lnTo>
                    <a:pt x="0" y="25757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36061" y="0"/>
                  </a:lnTo>
                  <a:lnTo>
                    <a:pt x="56667" y="15454"/>
                  </a:lnTo>
                  <a:lnTo>
                    <a:pt x="146820" y="144243"/>
                  </a:lnTo>
                  <a:lnTo>
                    <a:pt x="234396" y="265304"/>
                  </a:lnTo>
                  <a:lnTo>
                    <a:pt x="350306" y="409548"/>
                  </a:lnTo>
                  <a:lnTo>
                    <a:pt x="466216" y="551215"/>
                  </a:lnTo>
                  <a:lnTo>
                    <a:pt x="556368" y="649095"/>
                  </a:lnTo>
                  <a:lnTo>
                    <a:pt x="607883" y="703186"/>
                  </a:lnTo>
                  <a:lnTo>
                    <a:pt x="695460" y="785611"/>
                  </a:lnTo>
                  <a:lnTo>
                    <a:pt x="798491" y="875763"/>
                  </a:lnTo>
                  <a:lnTo>
                    <a:pt x="947885" y="989097"/>
                  </a:lnTo>
                  <a:lnTo>
                    <a:pt x="1056068" y="1071522"/>
                  </a:lnTo>
                  <a:lnTo>
                    <a:pt x="1161675" y="1138492"/>
                  </a:lnTo>
                  <a:lnTo>
                    <a:pt x="1367737" y="1262129"/>
                  </a:lnTo>
                  <a:lnTo>
                    <a:pt x="1514556" y="1331675"/>
                  </a:lnTo>
                  <a:lnTo>
                    <a:pt x="1676830" y="1403797"/>
                  </a:lnTo>
                  <a:lnTo>
                    <a:pt x="1903498" y="1493949"/>
                  </a:lnTo>
                  <a:lnTo>
                    <a:pt x="2055469" y="1548040"/>
                  </a:lnTo>
                  <a:lnTo>
                    <a:pt x="2194560" y="1589253"/>
                  </a:lnTo>
                  <a:lnTo>
                    <a:pt x="2325925" y="1625313"/>
                  </a:lnTo>
                  <a:lnTo>
                    <a:pt x="2449562" y="1643344"/>
                  </a:lnTo>
                  <a:lnTo>
                    <a:pt x="2712291" y="1473343"/>
                  </a:lnTo>
                  <a:lnTo>
                    <a:pt x="2650473" y="1617586"/>
                  </a:lnTo>
                  <a:lnTo>
                    <a:pt x="2588654" y="1746375"/>
                  </a:lnTo>
                  <a:lnTo>
                    <a:pt x="2542290" y="1823648"/>
                  </a:lnTo>
                  <a:lnTo>
                    <a:pt x="2495926" y="1893194"/>
                  </a:lnTo>
                  <a:lnTo>
                    <a:pt x="2457289" y="1936982"/>
                  </a:lnTo>
                  <a:lnTo>
                    <a:pt x="2423804" y="1957588"/>
                  </a:lnTo>
                  <a:lnTo>
                    <a:pt x="2405774" y="1965316"/>
                  </a:lnTo>
                  <a:lnTo>
                    <a:pt x="2377440" y="1960164"/>
                  </a:lnTo>
                  <a:lnTo>
                    <a:pt x="2336228" y="1936982"/>
                  </a:lnTo>
                  <a:lnTo>
                    <a:pt x="2274409" y="1885467"/>
                  </a:lnTo>
                  <a:lnTo>
                    <a:pt x="2094105" y="1828800"/>
                  </a:lnTo>
                  <a:lnTo>
                    <a:pt x="1962741" y="1785012"/>
                  </a:lnTo>
                  <a:lnTo>
                    <a:pt x="1777285" y="1707738"/>
                  </a:lnTo>
                  <a:lnTo>
                    <a:pt x="1545465" y="159698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D7605EA9-D83B-4212-A87A-CFC0FED0992E}"/>
              </a:ext>
            </a:extLst>
          </p:cNvPr>
          <p:cNvGrpSpPr/>
          <p:nvPr/>
        </p:nvGrpSpPr>
        <p:grpSpPr>
          <a:xfrm>
            <a:off x="3767141" y="1612900"/>
            <a:ext cx="4911723" cy="4035426"/>
            <a:chOff x="3767141" y="1612900"/>
            <a:chExt cx="4911723" cy="4035426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8819C76A-0C5C-4877-B6DC-A12CB32C5937}"/>
                </a:ext>
              </a:extLst>
            </p:cNvPr>
            <p:cNvSpPr/>
            <p:nvPr/>
          </p:nvSpPr>
          <p:spPr>
            <a:xfrm>
              <a:off x="3886203" y="2482849"/>
              <a:ext cx="2208213" cy="541338"/>
            </a:xfrm>
            <a:custGeom>
              <a:avLst/>
              <a:gdLst>
                <a:gd name="connsiteX0" fmla="*/ 1609725 w 2207419"/>
                <a:gd name="connsiteY0" fmla="*/ 295275 h 540544"/>
                <a:gd name="connsiteX1" fmla="*/ 1402556 w 2207419"/>
                <a:gd name="connsiteY1" fmla="*/ 342900 h 540544"/>
                <a:gd name="connsiteX2" fmla="*/ 1176338 w 2207419"/>
                <a:gd name="connsiteY2" fmla="*/ 364331 h 540544"/>
                <a:gd name="connsiteX3" fmla="*/ 750094 w 2207419"/>
                <a:gd name="connsiteY3" fmla="*/ 457200 h 540544"/>
                <a:gd name="connsiteX4" fmla="*/ 552450 w 2207419"/>
                <a:gd name="connsiteY4" fmla="*/ 500063 h 540544"/>
                <a:gd name="connsiteX5" fmla="*/ 381000 w 2207419"/>
                <a:gd name="connsiteY5" fmla="*/ 538163 h 540544"/>
                <a:gd name="connsiteX6" fmla="*/ 352425 w 2207419"/>
                <a:gd name="connsiteY6" fmla="*/ 540544 h 540544"/>
                <a:gd name="connsiteX7" fmla="*/ 311944 w 2207419"/>
                <a:gd name="connsiteY7" fmla="*/ 538163 h 540544"/>
                <a:gd name="connsiteX8" fmla="*/ 266700 w 2207419"/>
                <a:gd name="connsiteY8" fmla="*/ 528638 h 540544"/>
                <a:gd name="connsiteX9" fmla="*/ 223838 w 2207419"/>
                <a:gd name="connsiteY9" fmla="*/ 514350 h 540544"/>
                <a:gd name="connsiteX10" fmla="*/ 190500 w 2207419"/>
                <a:gd name="connsiteY10" fmla="*/ 497681 h 540544"/>
                <a:gd name="connsiteX11" fmla="*/ 164306 w 2207419"/>
                <a:gd name="connsiteY11" fmla="*/ 481013 h 540544"/>
                <a:gd name="connsiteX12" fmla="*/ 126206 w 2207419"/>
                <a:gd name="connsiteY12" fmla="*/ 450056 h 540544"/>
                <a:gd name="connsiteX13" fmla="*/ 95250 w 2207419"/>
                <a:gd name="connsiteY13" fmla="*/ 416719 h 540544"/>
                <a:gd name="connsiteX14" fmla="*/ 61913 w 2207419"/>
                <a:gd name="connsiteY14" fmla="*/ 378619 h 540544"/>
                <a:gd name="connsiteX15" fmla="*/ 28575 w 2207419"/>
                <a:gd name="connsiteY15" fmla="*/ 326231 h 540544"/>
                <a:gd name="connsiteX16" fmla="*/ 7144 w 2207419"/>
                <a:gd name="connsiteY16" fmla="*/ 285750 h 540544"/>
                <a:gd name="connsiteX17" fmla="*/ 0 w 2207419"/>
                <a:gd name="connsiteY17" fmla="*/ 254794 h 540544"/>
                <a:gd name="connsiteX18" fmla="*/ 0 w 2207419"/>
                <a:gd name="connsiteY18" fmla="*/ 238125 h 540544"/>
                <a:gd name="connsiteX19" fmla="*/ 14288 w 2207419"/>
                <a:gd name="connsiteY19" fmla="*/ 226219 h 540544"/>
                <a:gd name="connsiteX20" fmla="*/ 40481 w 2207419"/>
                <a:gd name="connsiteY20" fmla="*/ 228600 h 540544"/>
                <a:gd name="connsiteX21" fmla="*/ 85725 w 2207419"/>
                <a:gd name="connsiteY21" fmla="*/ 259556 h 540544"/>
                <a:gd name="connsiteX22" fmla="*/ 121444 w 2207419"/>
                <a:gd name="connsiteY22" fmla="*/ 280988 h 540544"/>
                <a:gd name="connsiteX23" fmla="*/ 169069 w 2207419"/>
                <a:gd name="connsiteY23" fmla="*/ 300038 h 540544"/>
                <a:gd name="connsiteX24" fmla="*/ 228600 w 2207419"/>
                <a:gd name="connsiteY24" fmla="*/ 311944 h 540544"/>
                <a:gd name="connsiteX25" fmla="*/ 290513 w 2207419"/>
                <a:gd name="connsiteY25" fmla="*/ 319088 h 540544"/>
                <a:gd name="connsiteX26" fmla="*/ 352425 w 2207419"/>
                <a:gd name="connsiteY26" fmla="*/ 319088 h 540544"/>
                <a:gd name="connsiteX27" fmla="*/ 438150 w 2207419"/>
                <a:gd name="connsiteY27" fmla="*/ 311944 h 540544"/>
                <a:gd name="connsiteX28" fmla="*/ 723900 w 2207419"/>
                <a:gd name="connsiteY28" fmla="*/ 269081 h 540544"/>
                <a:gd name="connsiteX29" fmla="*/ 1188244 w 2207419"/>
                <a:gd name="connsiteY29" fmla="*/ 178594 h 540544"/>
                <a:gd name="connsiteX30" fmla="*/ 1428750 w 2207419"/>
                <a:gd name="connsiteY30" fmla="*/ 135731 h 540544"/>
                <a:gd name="connsiteX31" fmla="*/ 1566863 w 2207419"/>
                <a:gd name="connsiteY31" fmla="*/ 114300 h 540544"/>
                <a:gd name="connsiteX32" fmla="*/ 1724025 w 2207419"/>
                <a:gd name="connsiteY32" fmla="*/ 78581 h 540544"/>
                <a:gd name="connsiteX33" fmla="*/ 1754981 w 2207419"/>
                <a:gd name="connsiteY33" fmla="*/ 50006 h 540544"/>
                <a:gd name="connsiteX34" fmla="*/ 1783556 w 2207419"/>
                <a:gd name="connsiteY34" fmla="*/ 30956 h 540544"/>
                <a:gd name="connsiteX35" fmla="*/ 1838325 w 2207419"/>
                <a:gd name="connsiteY35" fmla="*/ 9525 h 540544"/>
                <a:gd name="connsiteX36" fmla="*/ 1883569 w 2207419"/>
                <a:gd name="connsiteY36" fmla="*/ 0 h 540544"/>
                <a:gd name="connsiteX37" fmla="*/ 1966913 w 2207419"/>
                <a:gd name="connsiteY37" fmla="*/ 19050 h 540544"/>
                <a:gd name="connsiteX38" fmla="*/ 2083594 w 2207419"/>
                <a:gd name="connsiteY38" fmla="*/ 45244 h 540544"/>
                <a:gd name="connsiteX39" fmla="*/ 2166938 w 2207419"/>
                <a:gd name="connsiteY39" fmla="*/ 73819 h 540544"/>
                <a:gd name="connsiteX40" fmla="*/ 2193131 w 2207419"/>
                <a:gd name="connsiteY40" fmla="*/ 109538 h 540544"/>
                <a:gd name="connsiteX41" fmla="*/ 2207419 w 2207419"/>
                <a:gd name="connsiteY41" fmla="*/ 142875 h 540544"/>
                <a:gd name="connsiteX42" fmla="*/ 2207419 w 2207419"/>
                <a:gd name="connsiteY42" fmla="*/ 169069 h 540544"/>
                <a:gd name="connsiteX43" fmla="*/ 2190750 w 2207419"/>
                <a:gd name="connsiteY43" fmla="*/ 200025 h 540544"/>
                <a:gd name="connsiteX44" fmla="*/ 2157413 w 2207419"/>
                <a:gd name="connsiteY44" fmla="*/ 228600 h 540544"/>
                <a:gd name="connsiteX45" fmla="*/ 2093119 w 2207419"/>
                <a:gd name="connsiteY45" fmla="*/ 250031 h 540544"/>
                <a:gd name="connsiteX46" fmla="*/ 1950244 w 2207419"/>
                <a:gd name="connsiteY46" fmla="*/ 257175 h 540544"/>
                <a:gd name="connsiteX47" fmla="*/ 1609725 w 2207419"/>
                <a:gd name="connsiteY47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07419" h="540544">
                  <a:moveTo>
                    <a:pt x="1609725" y="295275"/>
                  </a:moveTo>
                  <a:lnTo>
                    <a:pt x="1402556" y="342900"/>
                  </a:lnTo>
                  <a:lnTo>
                    <a:pt x="1176338" y="364331"/>
                  </a:lnTo>
                  <a:lnTo>
                    <a:pt x="750094" y="457200"/>
                  </a:lnTo>
                  <a:lnTo>
                    <a:pt x="552450" y="500063"/>
                  </a:lnTo>
                  <a:lnTo>
                    <a:pt x="381000" y="538163"/>
                  </a:lnTo>
                  <a:lnTo>
                    <a:pt x="352425" y="540544"/>
                  </a:lnTo>
                  <a:lnTo>
                    <a:pt x="311944" y="538163"/>
                  </a:lnTo>
                  <a:lnTo>
                    <a:pt x="266700" y="528638"/>
                  </a:lnTo>
                  <a:lnTo>
                    <a:pt x="223838" y="514350"/>
                  </a:lnTo>
                  <a:lnTo>
                    <a:pt x="190500" y="497681"/>
                  </a:lnTo>
                  <a:lnTo>
                    <a:pt x="164306" y="481013"/>
                  </a:lnTo>
                  <a:lnTo>
                    <a:pt x="126206" y="450056"/>
                  </a:lnTo>
                  <a:lnTo>
                    <a:pt x="95250" y="416719"/>
                  </a:lnTo>
                  <a:lnTo>
                    <a:pt x="61913" y="378619"/>
                  </a:lnTo>
                  <a:lnTo>
                    <a:pt x="28575" y="326231"/>
                  </a:lnTo>
                  <a:lnTo>
                    <a:pt x="7144" y="285750"/>
                  </a:lnTo>
                  <a:lnTo>
                    <a:pt x="0" y="254794"/>
                  </a:lnTo>
                  <a:lnTo>
                    <a:pt x="0" y="238125"/>
                  </a:lnTo>
                  <a:lnTo>
                    <a:pt x="14288" y="226219"/>
                  </a:lnTo>
                  <a:lnTo>
                    <a:pt x="40481" y="228600"/>
                  </a:lnTo>
                  <a:lnTo>
                    <a:pt x="85725" y="259556"/>
                  </a:lnTo>
                  <a:lnTo>
                    <a:pt x="121444" y="280988"/>
                  </a:lnTo>
                  <a:lnTo>
                    <a:pt x="169069" y="300038"/>
                  </a:lnTo>
                  <a:lnTo>
                    <a:pt x="228600" y="311944"/>
                  </a:lnTo>
                  <a:lnTo>
                    <a:pt x="290513" y="319088"/>
                  </a:lnTo>
                  <a:lnTo>
                    <a:pt x="352425" y="319088"/>
                  </a:lnTo>
                  <a:lnTo>
                    <a:pt x="438150" y="311944"/>
                  </a:lnTo>
                  <a:lnTo>
                    <a:pt x="723900" y="269081"/>
                  </a:lnTo>
                  <a:lnTo>
                    <a:pt x="1188244" y="178594"/>
                  </a:lnTo>
                  <a:lnTo>
                    <a:pt x="1428750" y="135731"/>
                  </a:lnTo>
                  <a:lnTo>
                    <a:pt x="1566863" y="114300"/>
                  </a:lnTo>
                  <a:lnTo>
                    <a:pt x="1724025" y="78581"/>
                  </a:lnTo>
                  <a:lnTo>
                    <a:pt x="1754981" y="50006"/>
                  </a:lnTo>
                  <a:lnTo>
                    <a:pt x="1783556" y="30956"/>
                  </a:lnTo>
                  <a:lnTo>
                    <a:pt x="1838325" y="9525"/>
                  </a:lnTo>
                  <a:lnTo>
                    <a:pt x="1883569" y="0"/>
                  </a:lnTo>
                  <a:lnTo>
                    <a:pt x="1966913" y="19050"/>
                  </a:lnTo>
                  <a:lnTo>
                    <a:pt x="2083594" y="45244"/>
                  </a:lnTo>
                  <a:lnTo>
                    <a:pt x="2166938" y="73819"/>
                  </a:lnTo>
                  <a:lnTo>
                    <a:pt x="2193131" y="109538"/>
                  </a:lnTo>
                  <a:lnTo>
                    <a:pt x="2207419" y="142875"/>
                  </a:lnTo>
                  <a:lnTo>
                    <a:pt x="2207419" y="169069"/>
                  </a:lnTo>
                  <a:lnTo>
                    <a:pt x="2190750" y="200025"/>
                  </a:lnTo>
                  <a:lnTo>
                    <a:pt x="2157413" y="228600"/>
                  </a:lnTo>
                  <a:lnTo>
                    <a:pt x="2093119" y="250031"/>
                  </a:lnTo>
                  <a:lnTo>
                    <a:pt x="1950244" y="257175"/>
                  </a:lnTo>
                  <a:lnTo>
                    <a:pt x="16097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75A1007A-A7CC-4F29-A227-25A0C7B6442D}"/>
                </a:ext>
              </a:extLst>
            </p:cNvPr>
            <p:cNvSpPr/>
            <p:nvPr/>
          </p:nvSpPr>
          <p:spPr>
            <a:xfrm>
              <a:off x="5519741" y="1690688"/>
              <a:ext cx="720725" cy="557212"/>
            </a:xfrm>
            <a:custGeom>
              <a:avLst/>
              <a:gdLst>
                <a:gd name="connsiteX0" fmla="*/ 519112 w 721518"/>
                <a:gd name="connsiteY0" fmla="*/ 481012 h 557212"/>
                <a:gd name="connsiteX1" fmla="*/ 452437 w 721518"/>
                <a:gd name="connsiteY1" fmla="*/ 404812 h 557212"/>
                <a:gd name="connsiteX2" fmla="*/ 404812 w 721518"/>
                <a:gd name="connsiteY2" fmla="*/ 342900 h 557212"/>
                <a:gd name="connsiteX3" fmla="*/ 357187 w 721518"/>
                <a:gd name="connsiteY3" fmla="*/ 290512 h 557212"/>
                <a:gd name="connsiteX4" fmla="*/ 292893 w 721518"/>
                <a:gd name="connsiteY4" fmla="*/ 233362 h 557212"/>
                <a:gd name="connsiteX5" fmla="*/ 211931 w 721518"/>
                <a:gd name="connsiteY5" fmla="*/ 171450 h 557212"/>
                <a:gd name="connsiteX6" fmla="*/ 92868 w 721518"/>
                <a:gd name="connsiteY6" fmla="*/ 95250 h 557212"/>
                <a:gd name="connsiteX7" fmla="*/ 16668 w 721518"/>
                <a:gd name="connsiteY7" fmla="*/ 52387 h 557212"/>
                <a:gd name="connsiteX8" fmla="*/ 4762 w 721518"/>
                <a:gd name="connsiteY8" fmla="*/ 40481 h 557212"/>
                <a:gd name="connsiteX9" fmla="*/ 0 w 721518"/>
                <a:gd name="connsiteY9" fmla="*/ 28575 h 557212"/>
                <a:gd name="connsiteX10" fmla="*/ 0 w 721518"/>
                <a:gd name="connsiteY10" fmla="*/ 14287 h 557212"/>
                <a:gd name="connsiteX11" fmla="*/ 11906 w 721518"/>
                <a:gd name="connsiteY11" fmla="*/ 2381 h 557212"/>
                <a:gd name="connsiteX12" fmla="*/ 45243 w 721518"/>
                <a:gd name="connsiteY12" fmla="*/ 0 h 557212"/>
                <a:gd name="connsiteX13" fmla="*/ 207168 w 721518"/>
                <a:gd name="connsiteY13" fmla="*/ 40481 h 557212"/>
                <a:gd name="connsiteX14" fmla="*/ 376237 w 721518"/>
                <a:gd name="connsiteY14" fmla="*/ 88106 h 557212"/>
                <a:gd name="connsiteX15" fmla="*/ 545306 w 721518"/>
                <a:gd name="connsiteY15" fmla="*/ 150018 h 557212"/>
                <a:gd name="connsiteX16" fmla="*/ 571500 w 721518"/>
                <a:gd name="connsiteY16" fmla="*/ 169068 h 557212"/>
                <a:gd name="connsiteX17" fmla="*/ 604837 w 721518"/>
                <a:gd name="connsiteY17" fmla="*/ 200025 h 557212"/>
                <a:gd name="connsiteX18" fmla="*/ 633412 w 721518"/>
                <a:gd name="connsiteY18" fmla="*/ 230981 h 557212"/>
                <a:gd name="connsiteX19" fmla="*/ 659606 w 721518"/>
                <a:gd name="connsiteY19" fmla="*/ 264318 h 557212"/>
                <a:gd name="connsiteX20" fmla="*/ 676275 w 721518"/>
                <a:gd name="connsiteY20" fmla="*/ 292893 h 557212"/>
                <a:gd name="connsiteX21" fmla="*/ 695325 w 721518"/>
                <a:gd name="connsiteY21" fmla="*/ 328612 h 557212"/>
                <a:gd name="connsiteX22" fmla="*/ 711993 w 721518"/>
                <a:gd name="connsiteY22" fmla="*/ 373856 h 557212"/>
                <a:gd name="connsiteX23" fmla="*/ 721518 w 721518"/>
                <a:gd name="connsiteY23" fmla="*/ 421481 h 557212"/>
                <a:gd name="connsiteX24" fmla="*/ 721518 w 721518"/>
                <a:gd name="connsiteY24" fmla="*/ 469106 h 557212"/>
                <a:gd name="connsiteX25" fmla="*/ 716756 w 721518"/>
                <a:gd name="connsiteY25" fmla="*/ 507206 h 557212"/>
                <a:gd name="connsiteX26" fmla="*/ 704850 w 721518"/>
                <a:gd name="connsiteY26" fmla="*/ 531018 h 557212"/>
                <a:gd name="connsiteX27" fmla="*/ 685800 w 721518"/>
                <a:gd name="connsiteY27" fmla="*/ 547687 h 557212"/>
                <a:gd name="connsiteX28" fmla="*/ 669131 w 721518"/>
                <a:gd name="connsiteY28" fmla="*/ 552450 h 557212"/>
                <a:gd name="connsiteX29" fmla="*/ 642937 w 721518"/>
                <a:gd name="connsiteY29" fmla="*/ 557212 h 557212"/>
                <a:gd name="connsiteX30" fmla="*/ 616743 w 721518"/>
                <a:gd name="connsiteY30" fmla="*/ 552450 h 557212"/>
                <a:gd name="connsiteX31" fmla="*/ 590550 w 721518"/>
                <a:gd name="connsiteY31" fmla="*/ 540543 h 557212"/>
                <a:gd name="connsiteX32" fmla="*/ 519112 w 721518"/>
                <a:gd name="connsiteY32" fmla="*/ 481012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1518" h="557212">
                  <a:moveTo>
                    <a:pt x="519112" y="481012"/>
                  </a:moveTo>
                  <a:lnTo>
                    <a:pt x="452437" y="404812"/>
                  </a:lnTo>
                  <a:lnTo>
                    <a:pt x="404812" y="342900"/>
                  </a:lnTo>
                  <a:lnTo>
                    <a:pt x="357187" y="290512"/>
                  </a:lnTo>
                  <a:lnTo>
                    <a:pt x="292893" y="233362"/>
                  </a:lnTo>
                  <a:lnTo>
                    <a:pt x="211931" y="171450"/>
                  </a:lnTo>
                  <a:lnTo>
                    <a:pt x="92868" y="95250"/>
                  </a:lnTo>
                  <a:lnTo>
                    <a:pt x="16668" y="52387"/>
                  </a:lnTo>
                  <a:lnTo>
                    <a:pt x="4762" y="40481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2381"/>
                  </a:lnTo>
                  <a:lnTo>
                    <a:pt x="45243" y="0"/>
                  </a:lnTo>
                  <a:lnTo>
                    <a:pt x="207168" y="40481"/>
                  </a:lnTo>
                  <a:lnTo>
                    <a:pt x="376237" y="88106"/>
                  </a:lnTo>
                  <a:lnTo>
                    <a:pt x="545306" y="150018"/>
                  </a:lnTo>
                  <a:lnTo>
                    <a:pt x="571500" y="169068"/>
                  </a:lnTo>
                  <a:lnTo>
                    <a:pt x="604837" y="200025"/>
                  </a:lnTo>
                  <a:lnTo>
                    <a:pt x="633412" y="230981"/>
                  </a:lnTo>
                  <a:lnTo>
                    <a:pt x="659606" y="264318"/>
                  </a:lnTo>
                  <a:lnTo>
                    <a:pt x="676275" y="292893"/>
                  </a:lnTo>
                  <a:lnTo>
                    <a:pt x="695325" y="328612"/>
                  </a:lnTo>
                  <a:lnTo>
                    <a:pt x="711993" y="373856"/>
                  </a:lnTo>
                  <a:lnTo>
                    <a:pt x="721518" y="421481"/>
                  </a:lnTo>
                  <a:lnTo>
                    <a:pt x="721518" y="469106"/>
                  </a:lnTo>
                  <a:lnTo>
                    <a:pt x="716756" y="507206"/>
                  </a:lnTo>
                  <a:lnTo>
                    <a:pt x="704850" y="531018"/>
                  </a:lnTo>
                  <a:lnTo>
                    <a:pt x="685800" y="547687"/>
                  </a:lnTo>
                  <a:lnTo>
                    <a:pt x="669131" y="552450"/>
                  </a:lnTo>
                  <a:lnTo>
                    <a:pt x="642937" y="557212"/>
                  </a:lnTo>
                  <a:lnTo>
                    <a:pt x="616743" y="552450"/>
                  </a:lnTo>
                  <a:lnTo>
                    <a:pt x="590550" y="540543"/>
                  </a:lnTo>
                  <a:lnTo>
                    <a:pt x="51911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55CA8E70-9186-4BFB-9B79-FF1A938DB27D}"/>
                </a:ext>
              </a:extLst>
            </p:cNvPr>
            <p:cNvSpPr/>
            <p:nvPr/>
          </p:nvSpPr>
          <p:spPr>
            <a:xfrm>
              <a:off x="3932240" y="3271838"/>
              <a:ext cx="679450" cy="673100"/>
            </a:xfrm>
            <a:custGeom>
              <a:avLst/>
              <a:gdLst>
                <a:gd name="connsiteX0" fmla="*/ 402431 w 681037"/>
                <a:gd name="connsiteY0" fmla="*/ 485775 h 673893"/>
                <a:gd name="connsiteX1" fmla="*/ 314325 w 681037"/>
                <a:gd name="connsiteY1" fmla="*/ 359568 h 673893"/>
                <a:gd name="connsiteX2" fmla="*/ 240506 w 681037"/>
                <a:gd name="connsiteY2" fmla="*/ 271462 h 673893"/>
                <a:gd name="connsiteX3" fmla="*/ 159544 w 681037"/>
                <a:gd name="connsiteY3" fmla="*/ 185737 h 673893"/>
                <a:gd name="connsiteX4" fmla="*/ 69056 w 681037"/>
                <a:gd name="connsiteY4" fmla="*/ 97631 h 673893"/>
                <a:gd name="connsiteX5" fmla="*/ 11906 w 681037"/>
                <a:gd name="connsiteY5" fmla="*/ 45243 h 673893"/>
                <a:gd name="connsiteX6" fmla="*/ 0 w 681037"/>
                <a:gd name="connsiteY6" fmla="*/ 26193 h 673893"/>
                <a:gd name="connsiteX7" fmla="*/ 2381 w 681037"/>
                <a:gd name="connsiteY7" fmla="*/ 11906 h 673893"/>
                <a:gd name="connsiteX8" fmla="*/ 23812 w 681037"/>
                <a:gd name="connsiteY8" fmla="*/ 0 h 673893"/>
                <a:gd name="connsiteX9" fmla="*/ 42862 w 681037"/>
                <a:gd name="connsiteY9" fmla="*/ 0 h 673893"/>
                <a:gd name="connsiteX10" fmla="*/ 109537 w 681037"/>
                <a:gd name="connsiteY10" fmla="*/ 28575 h 673893"/>
                <a:gd name="connsiteX11" fmla="*/ 250031 w 681037"/>
                <a:gd name="connsiteY11" fmla="*/ 92868 h 673893"/>
                <a:gd name="connsiteX12" fmla="*/ 383381 w 681037"/>
                <a:gd name="connsiteY12" fmla="*/ 157162 h 673893"/>
                <a:gd name="connsiteX13" fmla="*/ 564356 w 681037"/>
                <a:gd name="connsiteY13" fmla="*/ 266700 h 673893"/>
                <a:gd name="connsiteX14" fmla="*/ 604837 w 681037"/>
                <a:gd name="connsiteY14" fmla="*/ 300037 h 673893"/>
                <a:gd name="connsiteX15" fmla="*/ 642937 w 681037"/>
                <a:gd name="connsiteY15" fmla="*/ 376237 h 673893"/>
                <a:gd name="connsiteX16" fmla="*/ 664369 w 681037"/>
                <a:gd name="connsiteY16" fmla="*/ 440531 h 673893"/>
                <a:gd name="connsiteX17" fmla="*/ 676275 w 681037"/>
                <a:gd name="connsiteY17" fmla="*/ 492918 h 673893"/>
                <a:gd name="connsiteX18" fmla="*/ 681037 w 681037"/>
                <a:gd name="connsiteY18" fmla="*/ 538162 h 673893"/>
                <a:gd name="connsiteX19" fmla="*/ 676275 w 681037"/>
                <a:gd name="connsiteY19" fmla="*/ 576262 h 673893"/>
                <a:gd name="connsiteX20" fmla="*/ 657225 w 681037"/>
                <a:gd name="connsiteY20" fmla="*/ 623887 h 673893"/>
                <a:gd name="connsiteX21" fmla="*/ 635794 w 681037"/>
                <a:gd name="connsiteY21" fmla="*/ 654843 h 673893"/>
                <a:gd name="connsiteX22" fmla="*/ 619125 w 681037"/>
                <a:gd name="connsiteY22" fmla="*/ 669131 h 673893"/>
                <a:gd name="connsiteX23" fmla="*/ 600075 w 681037"/>
                <a:gd name="connsiteY23" fmla="*/ 673893 h 673893"/>
                <a:gd name="connsiteX24" fmla="*/ 569119 w 681037"/>
                <a:gd name="connsiteY24" fmla="*/ 673893 h 673893"/>
                <a:gd name="connsiteX25" fmla="*/ 533400 w 681037"/>
                <a:gd name="connsiteY25" fmla="*/ 661987 h 673893"/>
                <a:gd name="connsiteX26" fmla="*/ 481012 w 681037"/>
                <a:gd name="connsiteY26" fmla="*/ 626268 h 673893"/>
                <a:gd name="connsiteX27" fmla="*/ 402431 w 681037"/>
                <a:gd name="connsiteY27" fmla="*/ 485775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1037" h="673893">
                  <a:moveTo>
                    <a:pt x="402431" y="485775"/>
                  </a:moveTo>
                  <a:lnTo>
                    <a:pt x="314325" y="359568"/>
                  </a:lnTo>
                  <a:lnTo>
                    <a:pt x="240506" y="271462"/>
                  </a:lnTo>
                  <a:lnTo>
                    <a:pt x="159544" y="185737"/>
                  </a:lnTo>
                  <a:lnTo>
                    <a:pt x="69056" y="97631"/>
                  </a:lnTo>
                  <a:lnTo>
                    <a:pt x="11906" y="45243"/>
                  </a:lnTo>
                  <a:lnTo>
                    <a:pt x="0" y="26193"/>
                  </a:lnTo>
                  <a:lnTo>
                    <a:pt x="2381" y="11906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9537" y="28575"/>
                  </a:lnTo>
                  <a:lnTo>
                    <a:pt x="250031" y="92868"/>
                  </a:lnTo>
                  <a:lnTo>
                    <a:pt x="383381" y="157162"/>
                  </a:lnTo>
                  <a:lnTo>
                    <a:pt x="564356" y="266700"/>
                  </a:lnTo>
                  <a:lnTo>
                    <a:pt x="604837" y="300037"/>
                  </a:lnTo>
                  <a:lnTo>
                    <a:pt x="642937" y="376237"/>
                  </a:lnTo>
                  <a:lnTo>
                    <a:pt x="664369" y="440531"/>
                  </a:lnTo>
                  <a:lnTo>
                    <a:pt x="676275" y="492918"/>
                  </a:lnTo>
                  <a:lnTo>
                    <a:pt x="681037" y="538162"/>
                  </a:lnTo>
                  <a:lnTo>
                    <a:pt x="676275" y="576262"/>
                  </a:lnTo>
                  <a:lnTo>
                    <a:pt x="657225" y="623887"/>
                  </a:lnTo>
                  <a:lnTo>
                    <a:pt x="635794" y="654843"/>
                  </a:lnTo>
                  <a:lnTo>
                    <a:pt x="619125" y="669131"/>
                  </a:lnTo>
                  <a:lnTo>
                    <a:pt x="600075" y="673893"/>
                  </a:lnTo>
                  <a:lnTo>
                    <a:pt x="569119" y="673893"/>
                  </a:lnTo>
                  <a:lnTo>
                    <a:pt x="533400" y="661987"/>
                  </a:lnTo>
                  <a:lnTo>
                    <a:pt x="481012" y="626268"/>
                  </a:lnTo>
                  <a:lnTo>
                    <a:pt x="402431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28659B96-FA06-4441-9800-B37CDFDB3F32}"/>
                </a:ext>
              </a:extLst>
            </p:cNvPr>
            <p:cNvSpPr/>
            <p:nvPr/>
          </p:nvSpPr>
          <p:spPr>
            <a:xfrm>
              <a:off x="5475290" y="2905126"/>
              <a:ext cx="660400" cy="766763"/>
            </a:xfrm>
            <a:custGeom>
              <a:avLst/>
              <a:gdLst>
                <a:gd name="connsiteX0" fmla="*/ 142875 w 661987"/>
                <a:gd name="connsiteY0" fmla="*/ 514350 h 766763"/>
                <a:gd name="connsiteX1" fmla="*/ 345281 w 661987"/>
                <a:gd name="connsiteY1" fmla="*/ 188119 h 766763"/>
                <a:gd name="connsiteX2" fmla="*/ 345281 w 661987"/>
                <a:gd name="connsiteY2" fmla="*/ 119063 h 766763"/>
                <a:gd name="connsiteX3" fmla="*/ 328612 w 661987"/>
                <a:gd name="connsiteY3" fmla="*/ 90488 h 766763"/>
                <a:gd name="connsiteX4" fmla="*/ 295275 w 661987"/>
                <a:gd name="connsiteY4" fmla="*/ 40481 h 766763"/>
                <a:gd name="connsiteX5" fmla="*/ 276225 w 661987"/>
                <a:gd name="connsiteY5" fmla="*/ 28575 h 766763"/>
                <a:gd name="connsiteX6" fmla="*/ 264319 w 661987"/>
                <a:gd name="connsiteY6" fmla="*/ 16669 h 766763"/>
                <a:gd name="connsiteX7" fmla="*/ 266700 w 661987"/>
                <a:gd name="connsiteY7" fmla="*/ 2381 h 766763"/>
                <a:gd name="connsiteX8" fmla="*/ 290512 w 661987"/>
                <a:gd name="connsiteY8" fmla="*/ 0 h 766763"/>
                <a:gd name="connsiteX9" fmla="*/ 340519 w 661987"/>
                <a:gd name="connsiteY9" fmla="*/ 2381 h 766763"/>
                <a:gd name="connsiteX10" fmla="*/ 404812 w 661987"/>
                <a:gd name="connsiteY10" fmla="*/ 11906 h 766763"/>
                <a:gd name="connsiteX11" fmla="*/ 447675 w 661987"/>
                <a:gd name="connsiteY11" fmla="*/ 23813 h 766763"/>
                <a:gd name="connsiteX12" fmla="*/ 500062 w 661987"/>
                <a:gd name="connsiteY12" fmla="*/ 47625 h 766763"/>
                <a:gd name="connsiteX13" fmla="*/ 557212 w 661987"/>
                <a:gd name="connsiteY13" fmla="*/ 83344 h 766763"/>
                <a:gd name="connsiteX14" fmla="*/ 604837 w 661987"/>
                <a:gd name="connsiteY14" fmla="*/ 121444 h 766763"/>
                <a:gd name="connsiteX15" fmla="*/ 635794 w 661987"/>
                <a:gd name="connsiteY15" fmla="*/ 152400 h 766763"/>
                <a:gd name="connsiteX16" fmla="*/ 659606 w 661987"/>
                <a:gd name="connsiteY16" fmla="*/ 192881 h 766763"/>
                <a:gd name="connsiteX17" fmla="*/ 661987 w 661987"/>
                <a:gd name="connsiteY17" fmla="*/ 233363 h 766763"/>
                <a:gd name="connsiteX18" fmla="*/ 650081 w 661987"/>
                <a:gd name="connsiteY18" fmla="*/ 261938 h 766763"/>
                <a:gd name="connsiteX19" fmla="*/ 626269 w 661987"/>
                <a:gd name="connsiteY19" fmla="*/ 273844 h 766763"/>
                <a:gd name="connsiteX20" fmla="*/ 590550 w 661987"/>
                <a:gd name="connsiteY20" fmla="*/ 280988 h 766763"/>
                <a:gd name="connsiteX21" fmla="*/ 381000 w 661987"/>
                <a:gd name="connsiteY21" fmla="*/ 481013 h 766763"/>
                <a:gd name="connsiteX22" fmla="*/ 47625 w 661987"/>
                <a:gd name="connsiteY22" fmla="*/ 757238 h 766763"/>
                <a:gd name="connsiteX23" fmla="*/ 28575 w 661987"/>
                <a:gd name="connsiteY23" fmla="*/ 766763 h 766763"/>
                <a:gd name="connsiteX24" fmla="*/ 9525 w 661987"/>
                <a:gd name="connsiteY24" fmla="*/ 766763 h 766763"/>
                <a:gd name="connsiteX25" fmla="*/ 0 w 661987"/>
                <a:gd name="connsiteY25" fmla="*/ 757238 h 766763"/>
                <a:gd name="connsiteX26" fmla="*/ 2381 w 661987"/>
                <a:gd name="connsiteY26" fmla="*/ 731044 h 766763"/>
                <a:gd name="connsiteX27" fmla="*/ 142875 w 661987"/>
                <a:gd name="connsiteY27" fmla="*/ 514350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1987" h="766763">
                  <a:moveTo>
                    <a:pt x="142875" y="514350"/>
                  </a:moveTo>
                  <a:lnTo>
                    <a:pt x="345281" y="188119"/>
                  </a:lnTo>
                  <a:lnTo>
                    <a:pt x="345281" y="119063"/>
                  </a:lnTo>
                  <a:lnTo>
                    <a:pt x="328612" y="90488"/>
                  </a:lnTo>
                  <a:lnTo>
                    <a:pt x="295275" y="40481"/>
                  </a:lnTo>
                  <a:lnTo>
                    <a:pt x="276225" y="28575"/>
                  </a:lnTo>
                  <a:lnTo>
                    <a:pt x="264319" y="16669"/>
                  </a:lnTo>
                  <a:lnTo>
                    <a:pt x="266700" y="2381"/>
                  </a:lnTo>
                  <a:lnTo>
                    <a:pt x="290512" y="0"/>
                  </a:lnTo>
                  <a:lnTo>
                    <a:pt x="340519" y="2381"/>
                  </a:lnTo>
                  <a:lnTo>
                    <a:pt x="404812" y="11906"/>
                  </a:lnTo>
                  <a:lnTo>
                    <a:pt x="447675" y="23813"/>
                  </a:lnTo>
                  <a:lnTo>
                    <a:pt x="500062" y="47625"/>
                  </a:lnTo>
                  <a:lnTo>
                    <a:pt x="557212" y="83344"/>
                  </a:lnTo>
                  <a:lnTo>
                    <a:pt x="604837" y="121444"/>
                  </a:lnTo>
                  <a:lnTo>
                    <a:pt x="635794" y="152400"/>
                  </a:lnTo>
                  <a:lnTo>
                    <a:pt x="659606" y="192881"/>
                  </a:lnTo>
                  <a:lnTo>
                    <a:pt x="661987" y="233363"/>
                  </a:lnTo>
                  <a:lnTo>
                    <a:pt x="650081" y="261938"/>
                  </a:lnTo>
                  <a:lnTo>
                    <a:pt x="626269" y="273844"/>
                  </a:lnTo>
                  <a:lnTo>
                    <a:pt x="590550" y="280988"/>
                  </a:lnTo>
                  <a:lnTo>
                    <a:pt x="381000" y="481013"/>
                  </a:lnTo>
                  <a:lnTo>
                    <a:pt x="47625" y="757238"/>
                  </a:lnTo>
                  <a:lnTo>
                    <a:pt x="28575" y="766763"/>
                  </a:lnTo>
                  <a:lnTo>
                    <a:pt x="9525" y="766763"/>
                  </a:lnTo>
                  <a:lnTo>
                    <a:pt x="0" y="757238"/>
                  </a:lnTo>
                  <a:lnTo>
                    <a:pt x="2381" y="731044"/>
                  </a:lnTo>
                  <a:lnTo>
                    <a:pt x="1428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6735BC39-469C-4FA6-966F-01ED49B61AA9}"/>
                </a:ext>
              </a:extLst>
            </p:cNvPr>
            <p:cNvSpPr/>
            <p:nvPr/>
          </p:nvSpPr>
          <p:spPr>
            <a:xfrm>
              <a:off x="5440365" y="3943350"/>
              <a:ext cx="722312" cy="820738"/>
            </a:xfrm>
            <a:custGeom>
              <a:avLst/>
              <a:gdLst>
                <a:gd name="connsiteX0" fmla="*/ 431007 w 721519"/>
                <a:gd name="connsiteY0" fmla="*/ 500063 h 821531"/>
                <a:gd name="connsiteX1" fmla="*/ 352425 w 721519"/>
                <a:gd name="connsiteY1" fmla="*/ 383381 h 821531"/>
                <a:gd name="connsiteX2" fmla="*/ 288132 w 721519"/>
                <a:gd name="connsiteY2" fmla="*/ 302419 h 821531"/>
                <a:gd name="connsiteX3" fmla="*/ 200025 w 721519"/>
                <a:gd name="connsiteY3" fmla="*/ 214313 h 821531"/>
                <a:gd name="connsiteX4" fmla="*/ 119063 w 721519"/>
                <a:gd name="connsiteY4" fmla="*/ 145256 h 821531"/>
                <a:gd name="connsiteX5" fmla="*/ 19050 w 721519"/>
                <a:gd name="connsiteY5" fmla="*/ 73819 h 821531"/>
                <a:gd name="connsiteX6" fmla="*/ 4763 w 721519"/>
                <a:gd name="connsiteY6" fmla="*/ 50006 h 821531"/>
                <a:gd name="connsiteX7" fmla="*/ 0 w 721519"/>
                <a:gd name="connsiteY7" fmla="*/ 28575 h 821531"/>
                <a:gd name="connsiteX8" fmla="*/ 11907 w 721519"/>
                <a:gd name="connsiteY8" fmla="*/ 7144 h 821531"/>
                <a:gd name="connsiteX9" fmla="*/ 38100 w 721519"/>
                <a:gd name="connsiteY9" fmla="*/ 0 h 821531"/>
                <a:gd name="connsiteX10" fmla="*/ 73819 w 721519"/>
                <a:gd name="connsiteY10" fmla="*/ 2381 h 821531"/>
                <a:gd name="connsiteX11" fmla="*/ 154782 w 721519"/>
                <a:gd name="connsiteY11" fmla="*/ 35719 h 821531"/>
                <a:gd name="connsiteX12" fmla="*/ 280988 w 721519"/>
                <a:gd name="connsiteY12" fmla="*/ 90488 h 821531"/>
                <a:gd name="connsiteX13" fmla="*/ 409575 w 721519"/>
                <a:gd name="connsiteY13" fmla="*/ 154781 h 821531"/>
                <a:gd name="connsiteX14" fmla="*/ 533400 w 721519"/>
                <a:gd name="connsiteY14" fmla="*/ 226219 h 821531"/>
                <a:gd name="connsiteX15" fmla="*/ 673894 w 721519"/>
                <a:gd name="connsiteY15" fmla="*/ 330994 h 821531"/>
                <a:gd name="connsiteX16" fmla="*/ 697707 w 721519"/>
                <a:gd name="connsiteY16" fmla="*/ 411956 h 821531"/>
                <a:gd name="connsiteX17" fmla="*/ 711994 w 721519"/>
                <a:gd name="connsiteY17" fmla="*/ 488156 h 821531"/>
                <a:gd name="connsiteX18" fmla="*/ 721519 w 721519"/>
                <a:gd name="connsiteY18" fmla="*/ 569119 h 821531"/>
                <a:gd name="connsiteX19" fmla="*/ 716757 w 721519"/>
                <a:gd name="connsiteY19" fmla="*/ 645319 h 821531"/>
                <a:gd name="connsiteX20" fmla="*/ 697707 w 721519"/>
                <a:gd name="connsiteY20" fmla="*/ 728663 h 821531"/>
                <a:gd name="connsiteX21" fmla="*/ 666750 w 721519"/>
                <a:gd name="connsiteY21" fmla="*/ 807244 h 821531"/>
                <a:gd name="connsiteX22" fmla="*/ 645319 w 721519"/>
                <a:gd name="connsiteY22" fmla="*/ 821531 h 821531"/>
                <a:gd name="connsiteX23" fmla="*/ 626269 w 721519"/>
                <a:gd name="connsiteY23" fmla="*/ 819150 h 821531"/>
                <a:gd name="connsiteX24" fmla="*/ 600075 w 721519"/>
                <a:gd name="connsiteY24" fmla="*/ 800100 h 821531"/>
                <a:gd name="connsiteX25" fmla="*/ 573882 w 721519"/>
                <a:gd name="connsiteY25" fmla="*/ 764381 h 821531"/>
                <a:gd name="connsiteX26" fmla="*/ 545307 w 721519"/>
                <a:gd name="connsiteY26" fmla="*/ 707231 h 821531"/>
                <a:gd name="connsiteX27" fmla="*/ 507207 w 721519"/>
                <a:gd name="connsiteY27" fmla="*/ 619125 h 821531"/>
                <a:gd name="connsiteX28" fmla="*/ 431007 w 721519"/>
                <a:gd name="connsiteY28" fmla="*/ 50006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1519" h="821531">
                  <a:moveTo>
                    <a:pt x="431007" y="500063"/>
                  </a:moveTo>
                  <a:lnTo>
                    <a:pt x="352425" y="383381"/>
                  </a:lnTo>
                  <a:lnTo>
                    <a:pt x="288132" y="302419"/>
                  </a:lnTo>
                  <a:lnTo>
                    <a:pt x="200025" y="214313"/>
                  </a:lnTo>
                  <a:lnTo>
                    <a:pt x="119063" y="145256"/>
                  </a:lnTo>
                  <a:lnTo>
                    <a:pt x="19050" y="73819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11907" y="7144"/>
                  </a:lnTo>
                  <a:lnTo>
                    <a:pt x="38100" y="0"/>
                  </a:lnTo>
                  <a:lnTo>
                    <a:pt x="73819" y="2381"/>
                  </a:lnTo>
                  <a:lnTo>
                    <a:pt x="154782" y="35719"/>
                  </a:lnTo>
                  <a:lnTo>
                    <a:pt x="280988" y="90488"/>
                  </a:lnTo>
                  <a:lnTo>
                    <a:pt x="409575" y="154781"/>
                  </a:lnTo>
                  <a:lnTo>
                    <a:pt x="533400" y="226219"/>
                  </a:lnTo>
                  <a:lnTo>
                    <a:pt x="673894" y="330994"/>
                  </a:lnTo>
                  <a:lnTo>
                    <a:pt x="697707" y="411956"/>
                  </a:lnTo>
                  <a:lnTo>
                    <a:pt x="711994" y="488156"/>
                  </a:lnTo>
                  <a:lnTo>
                    <a:pt x="721519" y="569119"/>
                  </a:lnTo>
                  <a:lnTo>
                    <a:pt x="716757" y="645319"/>
                  </a:lnTo>
                  <a:lnTo>
                    <a:pt x="697707" y="728663"/>
                  </a:lnTo>
                  <a:lnTo>
                    <a:pt x="666750" y="807244"/>
                  </a:lnTo>
                  <a:lnTo>
                    <a:pt x="645319" y="821531"/>
                  </a:lnTo>
                  <a:lnTo>
                    <a:pt x="626269" y="819150"/>
                  </a:lnTo>
                  <a:lnTo>
                    <a:pt x="600075" y="800100"/>
                  </a:lnTo>
                  <a:lnTo>
                    <a:pt x="573882" y="764381"/>
                  </a:lnTo>
                  <a:lnTo>
                    <a:pt x="545307" y="707231"/>
                  </a:lnTo>
                  <a:lnTo>
                    <a:pt x="507207" y="619125"/>
                  </a:lnTo>
                  <a:lnTo>
                    <a:pt x="43100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A1D00AEC-0192-4B94-B61B-65EC48D150D5}"/>
                </a:ext>
              </a:extLst>
            </p:cNvPr>
            <p:cNvSpPr/>
            <p:nvPr/>
          </p:nvSpPr>
          <p:spPr>
            <a:xfrm>
              <a:off x="6127753" y="1676401"/>
              <a:ext cx="917575" cy="1876425"/>
            </a:xfrm>
            <a:custGeom>
              <a:avLst/>
              <a:gdLst>
                <a:gd name="connsiteX0" fmla="*/ 693942 w 916905"/>
                <a:gd name="connsiteY0" fmla="*/ 824213 h 1876399"/>
                <a:gd name="connsiteX1" fmla="*/ 616280 w 916905"/>
                <a:gd name="connsiteY1" fmla="*/ 999577 h 1876399"/>
                <a:gd name="connsiteX2" fmla="*/ 513567 w 916905"/>
                <a:gd name="connsiteY2" fmla="*/ 1177447 h 1876399"/>
                <a:gd name="connsiteX3" fmla="*/ 443421 w 916905"/>
                <a:gd name="connsiteY3" fmla="*/ 1305213 h 1876399"/>
                <a:gd name="connsiteX4" fmla="*/ 340708 w 916905"/>
                <a:gd name="connsiteY4" fmla="*/ 1490598 h 1876399"/>
                <a:gd name="connsiteX5" fmla="*/ 222963 w 916905"/>
                <a:gd name="connsiteY5" fmla="*/ 1660952 h 1876399"/>
                <a:gd name="connsiteX6" fmla="*/ 102713 w 916905"/>
                <a:gd name="connsiteY6" fmla="*/ 1803748 h 1876399"/>
                <a:gd name="connsiteX7" fmla="*/ 50104 w 916905"/>
                <a:gd name="connsiteY7" fmla="*/ 1868884 h 1876399"/>
                <a:gd name="connsiteX8" fmla="*/ 17536 w 916905"/>
                <a:gd name="connsiteY8" fmla="*/ 1876399 h 1876399"/>
                <a:gd name="connsiteX9" fmla="*/ 0 w 916905"/>
                <a:gd name="connsiteY9" fmla="*/ 1871389 h 1876399"/>
                <a:gd name="connsiteX10" fmla="*/ 0 w 916905"/>
                <a:gd name="connsiteY10" fmla="*/ 1848842 h 1876399"/>
                <a:gd name="connsiteX11" fmla="*/ 60125 w 916905"/>
                <a:gd name="connsiteY11" fmla="*/ 1728592 h 1876399"/>
                <a:gd name="connsiteX12" fmla="*/ 147807 w 916905"/>
                <a:gd name="connsiteY12" fmla="*/ 1545712 h 1876399"/>
                <a:gd name="connsiteX13" fmla="*/ 248015 w 916905"/>
                <a:gd name="connsiteY13" fmla="*/ 1327759 h 1876399"/>
                <a:gd name="connsiteX14" fmla="*/ 348223 w 916905"/>
                <a:gd name="connsiteY14" fmla="*/ 1092270 h 1876399"/>
                <a:gd name="connsiteX15" fmla="*/ 433400 w 916905"/>
                <a:gd name="connsiteY15" fmla="*/ 859286 h 1876399"/>
                <a:gd name="connsiteX16" fmla="*/ 506051 w 916905"/>
                <a:gd name="connsiteY16" fmla="*/ 641333 h 1876399"/>
                <a:gd name="connsiteX17" fmla="*/ 568682 w 916905"/>
                <a:gd name="connsiteY17" fmla="*/ 393318 h 1876399"/>
                <a:gd name="connsiteX18" fmla="*/ 586218 w 916905"/>
                <a:gd name="connsiteY18" fmla="*/ 263047 h 1876399"/>
                <a:gd name="connsiteX19" fmla="*/ 541124 w 916905"/>
                <a:gd name="connsiteY19" fmla="*/ 172860 h 1876399"/>
                <a:gd name="connsiteX20" fmla="*/ 493525 w 916905"/>
                <a:gd name="connsiteY20" fmla="*/ 107724 h 1876399"/>
                <a:gd name="connsiteX21" fmla="*/ 450937 w 916905"/>
                <a:gd name="connsiteY21" fmla="*/ 67641 h 1876399"/>
                <a:gd name="connsiteX22" fmla="*/ 440916 w 916905"/>
                <a:gd name="connsiteY22" fmla="*/ 40084 h 1876399"/>
                <a:gd name="connsiteX23" fmla="*/ 435906 w 916905"/>
                <a:gd name="connsiteY23" fmla="*/ 20042 h 1876399"/>
                <a:gd name="connsiteX24" fmla="*/ 438411 w 916905"/>
                <a:gd name="connsiteY24" fmla="*/ 7516 h 1876399"/>
                <a:gd name="connsiteX25" fmla="*/ 448432 w 916905"/>
                <a:gd name="connsiteY25" fmla="*/ 0 h 1876399"/>
                <a:gd name="connsiteX26" fmla="*/ 475989 w 916905"/>
                <a:gd name="connsiteY26" fmla="*/ 0 h 1876399"/>
                <a:gd name="connsiteX27" fmla="*/ 491020 w 916905"/>
                <a:gd name="connsiteY27" fmla="*/ 7516 h 1876399"/>
                <a:gd name="connsiteX28" fmla="*/ 571187 w 916905"/>
                <a:gd name="connsiteY28" fmla="*/ 32568 h 1876399"/>
                <a:gd name="connsiteX29" fmla="*/ 628806 w 916905"/>
                <a:gd name="connsiteY29" fmla="*/ 55115 h 1876399"/>
                <a:gd name="connsiteX30" fmla="*/ 681416 w 916905"/>
                <a:gd name="connsiteY30" fmla="*/ 87683 h 1876399"/>
                <a:gd name="connsiteX31" fmla="*/ 741541 w 916905"/>
                <a:gd name="connsiteY31" fmla="*/ 132776 h 1876399"/>
                <a:gd name="connsiteX32" fmla="*/ 789140 w 916905"/>
                <a:gd name="connsiteY32" fmla="*/ 177870 h 1876399"/>
                <a:gd name="connsiteX33" fmla="*/ 851770 w 916905"/>
                <a:gd name="connsiteY33" fmla="*/ 248016 h 1876399"/>
                <a:gd name="connsiteX34" fmla="*/ 889348 w 916905"/>
                <a:gd name="connsiteY34" fmla="*/ 300625 h 1876399"/>
                <a:gd name="connsiteX35" fmla="*/ 909389 w 916905"/>
                <a:gd name="connsiteY35" fmla="*/ 333193 h 1876399"/>
                <a:gd name="connsiteX36" fmla="*/ 916905 w 916905"/>
                <a:gd name="connsiteY36" fmla="*/ 378286 h 1876399"/>
                <a:gd name="connsiteX37" fmla="*/ 904379 w 916905"/>
                <a:gd name="connsiteY37" fmla="*/ 408349 h 1876399"/>
                <a:gd name="connsiteX38" fmla="*/ 854275 w 916905"/>
                <a:gd name="connsiteY38" fmla="*/ 455948 h 1876399"/>
                <a:gd name="connsiteX39" fmla="*/ 806676 w 916905"/>
                <a:gd name="connsiteY39" fmla="*/ 531104 h 1876399"/>
                <a:gd name="connsiteX40" fmla="*/ 693942 w 916905"/>
                <a:gd name="connsiteY40" fmla="*/ 824213 h 18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16905" h="1876399">
                  <a:moveTo>
                    <a:pt x="693942" y="824213"/>
                  </a:moveTo>
                  <a:lnTo>
                    <a:pt x="616280" y="999577"/>
                  </a:lnTo>
                  <a:lnTo>
                    <a:pt x="513567" y="1177447"/>
                  </a:lnTo>
                  <a:lnTo>
                    <a:pt x="443421" y="1305213"/>
                  </a:lnTo>
                  <a:lnTo>
                    <a:pt x="340708" y="1490598"/>
                  </a:lnTo>
                  <a:lnTo>
                    <a:pt x="222963" y="1660952"/>
                  </a:lnTo>
                  <a:lnTo>
                    <a:pt x="102713" y="1803748"/>
                  </a:lnTo>
                  <a:lnTo>
                    <a:pt x="50104" y="1868884"/>
                  </a:lnTo>
                  <a:lnTo>
                    <a:pt x="17536" y="1876399"/>
                  </a:lnTo>
                  <a:lnTo>
                    <a:pt x="0" y="1871389"/>
                  </a:lnTo>
                  <a:lnTo>
                    <a:pt x="0" y="1848842"/>
                  </a:lnTo>
                  <a:lnTo>
                    <a:pt x="60125" y="1728592"/>
                  </a:lnTo>
                  <a:lnTo>
                    <a:pt x="147807" y="1545712"/>
                  </a:lnTo>
                  <a:lnTo>
                    <a:pt x="248015" y="1327759"/>
                  </a:lnTo>
                  <a:lnTo>
                    <a:pt x="348223" y="1092270"/>
                  </a:lnTo>
                  <a:lnTo>
                    <a:pt x="433400" y="859286"/>
                  </a:lnTo>
                  <a:lnTo>
                    <a:pt x="506051" y="641333"/>
                  </a:lnTo>
                  <a:lnTo>
                    <a:pt x="568682" y="393318"/>
                  </a:lnTo>
                  <a:lnTo>
                    <a:pt x="586218" y="263047"/>
                  </a:lnTo>
                  <a:lnTo>
                    <a:pt x="541124" y="172860"/>
                  </a:lnTo>
                  <a:lnTo>
                    <a:pt x="493525" y="107724"/>
                  </a:lnTo>
                  <a:lnTo>
                    <a:pt x="450937" y="67641"/>
                  </a:lnTo>
                  <a:lnTo>
                    <a:pt x="440916" y="40084"/>
                  </a:lnTo>
                  <a:lnTo>
                    <a:pt x="435906" y="20042"/>
                  </a:lnTo>
                  <a:lnTo>
                    <a:pt x="438411" y="7516"/>
                  </a:lnTo>
                  <a:lnTo>
                    <a:pt x="448432" y="0"/>
                  </a:lnTo>
                  <a:lnTo>
                    <a:pt x="475989" y="0"/>
                  </a:lnTo>
                  <a:lnTo>
                    <a:pt x="491020" y="7516"/>
                  </a:lnTo>
                  <a:lnTo>
                    <a:pt x="571187" y="32568"/>
                  </a:lnTo>
                  <a:lnTo>
                    <a:pt x="628806" y="55115"/>
                  </a:lnTo>
                  <a:lnTo>
                    <a:pt x="681416" y="87683"/>
                  </a:lnTo>
                  <a:lnTo>
                    <a:pt x="741541" y="132776"/>
                  </a:lnTo>
                  <a:lnTo>
                    <a:pt x="789140" y="177870"/>
                  </a:lnTo>
                  <a:lnTo>
                    <a:pt x="851770" y="248016"/>
                  </a:lnTo>
                  <a:lnTo>
                    <a:pt x="889348" y="300625"/>
                  </a:lnTo>
                  <a:lnTo>
                    <a:pt x="909389" y="333193"/>
                  </a:lnTo>
                  <a:lnTo>
                    <a:pt x="916905" y="378286"/>
                  </a:lnTo>
                  <a:lnTo>
                    <a:pt x="904379" y="408349"/>
                  </a:lnTo>
                  <a:lnTo>
                    <a:pt x="854275" y="455948"/>
                  </a:lnTo>
                  <a:lnTo>
                    <a:pt x="806676" y="531104"/>
                  </a:lnTo>
                  <a:lnTo>
                    <a:pt x="693942" y="824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15831FBD-8DBE-4AEA-8BFD-98D0B9518651}"/>
                </a:ext>
              </a:extLst>
            </p:cNvPr>
            <p:cNvSpPr/>
            <p:nvPr/>
          </p:nvSpPr>
          <p:spPr>
            <a:xfrm>
              <a:off x="6427789" y="3603625"/>
              <a:ext cx="2251075" cy="1993900"/>
            </a:xfrm>
            <a:custGeom>
              <a:avLst/>
              <a:gdLst>
                <a:gd name="connsiteX0" fmla="*/ 868136 w 2250622"/>
                <a:gd name="connsiteY0" fmla="*/ 1134836 h 1994808"/>
                <a:gd name="connsiteX1" fmla="*/ 685800 w 2250622"/>
                <a:gd name="connsiteY1" fmla="*/ 879022 h 1994808"/>
                <a:gd name="connsiteX2" fmla="*/ 574222 w 2250622"/>
                <a:gd name="connsiteY2" fmla="*/ 669472 h 1994808"/>
                <a:gd name="connsiteX3" fmla="*/ 451757 w 2250622"/>
                <a:gd name="connsiteY3" fmla="*/ 503465 h 1994808"/>
                <a:gd name="connsiteX4" fmla="*/ 356507 w 2250622"/>
                <a:gd name="connsiteY4" fmla="*/ 383722 h 1994808"/>
                <a:gd name="connsiteX5" fmla="*/ 250372 w 2250622"/>
                <a:gd name="connsiteY5" fmla="*/ 263979 h 1994808"/>
                <a:gd name="connsiteX6" fmla="*/ 182336 w 2250622"/>
                <a:gd name="connsiteY6" fmla="*/ 195943 h 1994808"/>
                <a:gd name="connsiteX7" fmla="*/ 114300 w 2250622"/>
                <a:gd name="connsiteY7" fmla="*/ 136072 h 1994808"/>
                <a:gd name="connsiteX8" fmla="*/ 46265 w 2250622"/>
                <a:gd name="connsiteY8" fmla="*/ 81643 h 1994808"/>
                <a:gd name="connsiteX9" fmla="*/ 10886 w 2250622"/>
                <a:gd name="connsiteY9" fmla="*/ 48986 h 1994808"/>
                <a:gd name="connsiteX10" fmla="*/ 0 w 2250622"/>
                <a:gd name="connsiteY10" fmla="*/ 29936 h 1994808"/>
                <a:gd name="connsiteX11" fmla="*/ 2722 w 2250622"/>
                <a:gd name="connsiteY11" fmla="*/ 10886 h 1994808"/>
                <a:gd name="connsiteX12" fmla="*/ 8165 w 2250622"/>
                <a:gd name="connsiteY12" fmla="*/ 2722 h 1994808"/>
                <a:gd name="connsiteX13" fmla="*/ 29936 w 2250622"/>
                <a:gd name="connsiteY13" fmla="*/ 0 h 1994808"/>
                <a:gd name="connsiteX14" fmla="*/ 70757 w 2250622"/>
                <a:gd name="connsiteY14" fmla="*/ 0 h 1994808"/>
                <a:gd name="connsiteX15" fmla="*/ 97972 w 2250622"/>
                <a:gd name="connsiteY15" fmla="*/ 10886 h 1994808"/>
                <a:gd name="connsiteX16" fmla="*/ 152400 w 2250622"/>
                <a:gd name="connsiteY16" fmla="*/ 48986 h 1994808"/>
                <a:gd name="connsiteX17" fmla="*/ 255815 w 2250622"/>
                <a:gd name="connsiteY17" fmla="*/ 127908 h 1994808"/>
                <a:gd name="connsiteX18" fmla="*/ 334736 w 2250622"/>
                <a:gd name="connsiteY18" fmla="*/ 195943 h 1994808"/>
                <a:gd name="connsiteX19" fmla="*/ 454479 w 2250622"/>
                <a:gd name="connsiteY19" fmla="*/ 310243 h 1994808"/>
                <a:gd name="connsiteX20" fmla="*/ 647700 w 2250622"/>
                <a:gd name="connsiteY20" fmla="*/ 519793 h 1994808"/>
                <a:gd name="connsiteX21" fmla="*/ 805543 w 2250622"/>
                <a:gd name="connsiteY21" fmla="*/ 726622 h 1994808"/>
                <a:gd name="connsiteX22" fmla="*/ 993322 w 2250622"/>
                <a:gd name="connsiteY22" fmla="*/ 925286 h 1994808"/>
                <a:gd name="connsiteX23" fmla="*/ 1102179 w 2250622"/>
                <a:gd name="connsiteY23" fmla="*/ 1042308 h 1994808"/>
                <a:gd name="connsiteX24" fmla="*/ 1270907 w 2250622"/>
                <a:gd name="connsiteY24" fmla="*/ 1216479 h 1994808"/>
                <a:gd name="connsiteX25" fmla="*/ 1409700 w 2250622"/>
                <a:gd name="connsiteY25" fmla="*/ 1357993 h 1994808"/>
                <a:gd name="connsiteX26" fmla="*/ 1494065 w 2250622"/>
                <a:gd name="connsiteY26" fmla="*/ 1439636 h 1994808"/>
                <a:gd name="connsiteX27" fmla="*/ 1621972 w 2250622"/>
                <a:gd name="connsiteY27" fmla="*/ 1559379 h 1994808"/>
                <a:gd name="connsiteX28" fmla="*/ 1722665 w 2250622"/>
                <a:gd name="connsiteY28" fmla="*/ 1641022 h 1994808"/>
                <a:gd name="connsiteX29" fmla="*/ 1820636 w 2250622"/>
                <a:gd name="connsiteY29" fmla="*/ 1709058 h 1994808"/>
                <a:gd name="connsiteX30" fmla="*/ 1905000 w 2250622"/>
                <a:gd name="connsiteY30" fmla="*/ 1766208 h 1994808"/>
                <a:gd name="connsiteX31" fmla="*/ 2038350 w 2250622"/>
                <a:gd name="connsiteY31" fmla="*/ 1842408 h 1994808"/>
                <a:gd name="connsiteX32" fmla="*/ 2242457 w 2250622"/>
                <a:gd name="connsiteY32" fmla="*/ 1953986 h 1994808"/>
                <a:gd name="connsiteX33" fmla="*/ 2250622 w 2250622"/>
                <a:gd name="connsiteY33" fmla="*/ 1964872 h 1994808"/>
                <a:gd name="connsiteX34" fmla="*/ 2245179 w 2250622"/>
                <a:gd name="connsiteY34" fmla="*/ 1986643 h 1994808"/>
                <a:gd name="connsiteX35" fmla="*/ 2231572 w 2250622"/>
                <a:gd name="connsiteY35" fmla="*/ 1994808 h 1994808"/>
                <a:gd name="connsiteX36" fmla="*/ 1714500 w 2250622"/>
                <a:gd name="connsiteY36" fmla="*/ 1992086 h 1994808"/>
                <a:gd name="connsiteX37" fmla="*/ 1537607 w 2250622"/>
                <a:gd name="connsiteY37" fmla="*/ 1994808 h 1994808"/>
                <a:gd name="connsiteX38" fmla="*/ 1494065 w 2250622"/>
                <a:gd name="connsiteY38" fmla="*/ 1986643 h 1994808"/>
                <a:gd name="connsiteX39" fmla="*/ 1458686 w 2250622"/>
                <a:gd name="connsiteY39" fmla="*/ 1964872 h 1994808"/>
                <a:gd name="connsiteX40" fmla="*/ 1423307 w 2250622"/>
                <a:gd name="connsiteY40" fmla="*/ 1921329 h 1994808"/>
                <a:gd name="connsiteX41" fmla="*/ 1221922 w 2250622"/>
                <a:gd name="connsiteY41" fmla="*/ 1624693 h 1994808"/>
                <a:gd name="connsiteX42" fmla="*/ 1012372 w 2250622"/>
                <a:gd name="connsiteY42" fmla="*/ 1336222 h 1994808"/>
                <a:gd name="connsiteX43" fmla="*/ 868136 w 2250622"/>
                <a:gd name="connsiteY43" fmla="*/ 1134836 h 199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0622" h="1994808">
                  <a:moveTo>
                    <a:pt x="868136" y="1134836"/>
                  </a:moveTo>
                  <a:lnTo>
                    <a:pt x="685800" y="879022"/>
                  </a:lnTo>
                  <a:lnTo>
                    <a:pt x="574222" y="669472"/>
                  </a:lnTo>
                  <a:lnTo>
                    <a:pt x="451757" y="503465"/>
                  </a:lnTo>
                  <a:lnTo>
                    <a:pt x="356507" y="383722"/>
                  </a:lnTo>
                  <a:lnTo>
                    <a:pt x="250372" y="263979"/>
                  </a:lnTo>
                  <a:lnTo>
                    <a:pt x="182336" y="195943"/>
                  </a:lnTo>
                  <a:lnTo>
                    <a:pt x="114300" y="136072"/>
                  </a:lnTo>
                  <a:lnTo>
                    <a:pt x="46265" y="81643"/>
                  </a:lnTo>
                  <a:lnTo>
                    <a:pt x="10886" y="48986"/>
                  </a:lnTo>
                  <a:lnTo>
                    <a:pt x="0" y="29936"/>
                  </a:lnTo>
                  <a:lnTo>
                    <a:pt x="2722" y="10886"/>
                  </a:lnTo>
                  <a:lnTo>
                    <a:pt x="8165" y="2722"/>
                  </a:lnTo>
                  <a:lnTo>
                    <a:pt x="29936" y="0"/>
                  </a:lnTo>
                  <a:lnTo>
                    <a:pt x="70757" y="0"/>
                  </a:lnTo>
                  <a:lnTo>
                    <a:pt x="97972" y="10886"/>
                  </a:lnTo>
                  <a:lnTo>
                    <a:pt x="152400" y="48986"/>
                  </a:lnTo>
                  <a:lnTo>
                    <a:pt x="255815" y="127908"/>
                  </a:lnTo>
                  <a:lnTo>
                    <a:pt x="334736" y="195943"/>
                  </a:lnTo>
                  <a:lnTo>
                    <a:pt x="454479" y="310243"/>
                  </a:lnTo>
                  <a:lnTo>
                    <a:pt x="647700" y="519793"/>
                  </a:lnTo>
                  <a:lnTo>
                    <a:pt x="805543" y="726622"/>
                  </a:lnTo>
                  <a:lnTo>
                    <a:pt x="993322" y="925286"/>
                  </a:lnTo>
                  <a:lnTo>
                    <a:pt x="1102179" y="1042308"/>
                  </a:lnTo>
                  <a:lnTo>
                    <a:pt x="1270907" y="1216479"/>
                  </a:lnTo>
                  <a:lnTo>
                    <a:pt x="1409700" y="1357993"/>
                  </a:lnTo>
                  <a:lnTo>
                    <a:pt x="1494065" y="1439636"/>
                  </a:lnTo>
                  <a:lnTo>
                    <a:pt x="1621972" y="1559379"/>
                  </a:lnTo>
                  <a:lnTo>
                    <a:pt x="1722665" y="1641022"/>
                  </a:lnTo>
                  <a:lnTo>
                    <a:pt x="1820636" y="1709058"/>
                  </a:lnTo>
                  <a:lnTo>
                    <a:pt x="1905000" y="1766208"/>
                  </a:lnTo>
                  <a:lnTo>
                    <a:pt x="2038350" y="1842408"/>
                  </a:lnTo>
                  <a:lnTo>
                    <a:pt x="2242457" y="1953986"/>
                  </a:lnTo>
                  <a:lnTo>
                    <a:pt x="2250622" y="1964872"/>
                  </a:lnTo>
                  <a:lnTo>
                    <a:pt x="2245179" y="1986643"/>
                  </a:lnTo>
                  <a:lnTo>
                    <a:pt x="2231572" y="1994808"/>
                  </a:lnTo>
                  <a:lnTo>
                    <a:pt x="1714500" y="1992086"/>
                  </a:lnTo>
                  <a:lnTo>
                    <a:pt x="1537607" y="1994808"/>
                  </a:lnTo>
                  <a:lnTo>
                    <a:pt x="1494065" y="1986643"/>
                  </a:lnTo>
                  <a:lnTo>
                    <a:pt x="1458686" y="1964872"/>
                  </a:lnTo>
                  <a:lnTo>
                    <a:pt x="1423307" y="1921329"/>
                  </a:lnTo>
                  <a:lnTo>
                    <a:pt x="1221922" y="1624693"/>
                  </a:lnTo>
                  <a:lnTo>
                    <a:pt x="1012372" y="1336222"/>
                  </a:lnTo>
                  <a:lnTo>
                    <a:pt x="868136" y="11348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7">
              <a:extLst>
                <a:ext uri="{FF2B5EF4-FFF2-40B4-BE49-F238E27FC236}">
                  <a16:creationId xmlns:a16="http://schemas.microsoft.com/office/drawing/2014/main" id="{0AB285BB-19FE-4C84-AC4F-9BAB8BCDA572}"/>
                </a:ext>
              </a:extLst>
            </p:cNvPr>
            <p:cNvSpPr/>
            <p:nvPr/>
          </p:nvSpPr>
          <p:spPr>
            <a:xfrm>
              <a:off x="3767141" y="4038600"/>
              <a:ext cx="1063625" cy="857250"/>
            </a:xfrm>
            <a:custGeom>
              <a:avLst/>
              <a:gdLst>
                <a:gd name="connsiteX0" fmla="*/ 292893 w 1064418"/>
                <a:gd name="connsiteY0" fmla="*/ 423863 h 857250"/>
                <a:gd name="connsiteX1" fmla="*/ 514350 w 1064418"/>
                <a:gd name="connsiteY1" fmla="*/ 311944 h 857250"/>
                <a:gd name="connsiteX2" fmla="*/ 685800 w 1064418"/>
                <a:gd name="connsiteY2" fmla="*/ 211931 h 857250"/>
                <a:gd name="connsiteX3" fmla="*/ 873918 w 1064418"/>
                <a:gd name="connsiteY3" fmla="*/ 102394 h 857250"/>
                <a:gd name="connsiteX4" fmla="*/ 1009650 w 1064418"/>
                <a:gd name="connsiteY4" fmla="*/ 14288 h 857250"/>
                <a:gd name="connsiteX5" fmla="*/ 1045368 w 1064418"/>
                <a:gd name="connsiteY5" fmla="*/ 0 h 857250"/>
                <a:gd name="connsiteX6" fmla="*/ 1062037 w 1064418"/>
                <a:gd name="connsiteY6" fmla="*/ 9525 h 857250"/>
                <a:gd name="connsiteX7" fmla="*/ 1064418 w 1064418"/>
                <a:gd name="connsiteY7" fmla="*/ 38100 h 857250"/>
                <a:gd name="connsiteX8" fmla="*/ 1040606 w 1064418"/>
                <a:gd name="connsiteY8" fmla="*/ 64294 h 857250"/>
                <a:gd name="connsiteX9" fmla="*/ 995362 w 1064418"/>
                <a:gd name="connsiteY9" fmla="*/ 114300 h 857250"/>
                <a:gd name="connsiteX10" fmla="*/ 878681 w 1064418"/>
                <a:gd name="connsiteY10" fmla="*/ 214313 h 857250"/>
                <a:gd name="connsiteX11" fmla="*/ 697706 w 1064418"/>
                <a:gd name="connsiteY11" fmla="*/ 376238 h 857250"/>
                <a:gd name="connsiteX12" fmla="*/ 483393 w 1064418"/>
                <a:gd name="connsiteY12" fmla="*/ 571500 h 857250"/>
                <a:gd name="connsiteX13" fmla="*/ 376237 w 1064418"/>
                <a:gd name="connsiteY13" fmla="*/ 664369 h 857250"/>
                <a:gd name="connsiteX14" fmla="*/ 321468 w 1064418"/>
                <a:gd name="connsiteY14" fmla="*/ 731044 h 857250"/>
                <a:gd name="connsiteX15" fmla="*/ 269081 w 1064418"/>
                <a:gd name="connsiteY15" fmla="*/ 800100 h 857250"/>
                <a:gd name="connsiteX16" fmla="*/ 240506 w 1064418"/>
                <a:gd name="connsiteY16" fmla="*/ 838200 h 857250"/>
                <a:gd name="connsiteX17" fmla="*/ 214312 w 1064418"/>
                <a:gd name="connsiteY17" fmla="*/ 854869 h 857250"/>
                <a:gd name="connsiteX18" fmla="*/ 195262 w 1064418"/>
                <a:gd name="connsiteY18" fmla="*/ 857250 h 857250"/>
                <a:gd name="connsiteX19" fmla="*/ 176212 w 1064418"/>
                <a:gd name="connsiteY19" fmla="*/ 852488 h 857250"/>
                <a:gd name="connsiteX20" fmla="*/ 161925 w 1064418"/>
                <a:gd name="connsiteY20" fmla="*/ 831056 h 857250"/>
                <a:gd name="connsiteX21" fmla="*/ 114300 w 1064418"/>
                <a:gd name="connsiteY21" fmla="*/ 745331 h 857250"/>
                <a:gd name="connsiteX22" fmla="*/ 66675 w 1064418"/>
                <a:gd name="connsiteY22" fmla="*/ 657225 h 857250"/>
                <a:gd name="connsiteX23" fmla="*/ 35718 w 1064418"/>
                <a:gd name="connsiteY23" fmla="*/ 581025 h 857250"/>
                <a:gd name="connsiteX24" fmla="*/ 19050 w 1064418"/>
                <a:gd name="connsiteY24" fmla="*/ 516731 h 857250"/>
                <a:gd name="connsiteX25" fmla="*/ 4762 w 1064418"/>
                <a:gd name="connsiteY25" fmla="*/ 419100 h 857250"/>
                <a:gd name="connsiteX26" fmla="*/ 0 w 1064418"/>
                <a:gd name="connsiteY26" fmla="*/ 340519 h 857250"/>
                <a:gd name="connsiteX27" fmla="*/ 4762 w 1064418"/>
                <a:gd name="connsiteY27" fmla="*/ 316706 h 857250"/>
                <a:gd name="connsiteX28" fmla="*/ 21431 w 1064418"/>
                <a:gd name="connsiteY28" fmla="*/ 309563 h 857250"/>
                <a:gd name="connsiteX29" fmla="*/ 45243 w 1064418"/>
                <a:gd name="connsiteY29" fmla="*/ 314325 h 857250"/>
                <a:gd name="connsiteX30" fmla="*/ 61912 w 1064418"/>
                <a:gd name="connsiteY30" fmla="*/ 328613 h 857250"/>
                <a:gd name="connsiteX31" fmla="*/ 76200 w 1064418"/>
                <a:gd name="connsiteY31" fmla="*/ 364331 h 857250"/>
                <a:gd name="connsiteX32" fmla="*/ 92868 w 1064418"/>
                <a:gd name="connsiteY32" fmla="*/ 397669 h 857250"/>
                <a:gd name="connsiteX33" fmla="*/ 111918 w 1064418"/>
                <a:gd name="connsiteY33" fmla="*/ 426244 h 857250"/>
                <a:gd name="connsiteX34" fmla="*/ 135731 w 1064418"/>
                <a:gd name="connsiteY34" fmla="*/ 445294 h 857250"/>
                <a:gd name="connsiteX35" fmla="*/ 169068 w 1064418"/>
                <a:gd name="connsiteY35" fmla="*/ 459581 h 857250"/>
                <a:gd name="connsiteX36" fmla="*/ 197643 w 1064418"/>
                <a:gd name="connsiteY36" fmla="*/ 464344 h 857250"/>
                <a:gd name="connsiteX37" fmla="*/ 292893 w 1064418"/>
                <a:gd name="connsiteY37" fmla="*/ 42386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64418" h="857250">
                  <a:moveTo>
                    <a:pt x="292893" y="423863"/>
                  </a:moveTo>
                  <a:lnTo>
                    <a:pt x="514350" y="311944"/>
                  </a:lnTo>
                  <a:lnTo>
                    <a:pt x="685800" y="211931"/>
                  </a:lnTo>
                  <a:lnTo>
                    <a:pt x="873918" y="102394"/>
                  </a:lnTo>
                  <a:lnTo>
                    <a:pt x="1009650" y="14288"/>
                  </a:lnTo>
                  <a:lnTo>
                    <a:pt x="1045368" y="0"/>
                  </a:lnTo>
                  <a:lnTo>
                    <a:pt x="1062037" y="9525"/>
                  </a:lnTo>
                  <a:lnTo>
                    <a:pt x="1064418" y="38100"/>
                  </a:lnTo>
                  <a:lnTo>
                    <a:pt x="1040606" y="64294"/>
                  </a:lnTo>
                  <a:lnTo>
                    <a:pt x="995362" y="114300"/>
                  </a:lnTo>
                  <a:lnTo>
                    <a:pt x="878681" y="214313"/>
                  </a:lnTo>
                  <a:lnTo>
                    <a:pt x="697706" y="376238"/>
                  </a:lnTo>
                  <a:lnTo>
                    <a:pt x="483393" y="571500"/>
                  </a:lnTo>
                  <a:lnTo>
                    <a:pt x="376237" y="664369"/>
                  </a:lnTo>
                  <a:lnTo>
                    <a:pt x="321468" y="731044"/>
                  </a:lnTo>
                  <a:lnTo>
                    <a:pt x="269081" y="800100"/>
                  </a:lnTo>
                  <a:lnTo>
                    <a:pt x="240506" y="838200"/>
                  </a:lnTo>
                  <a:lnTo>
                    <a:pt x="214312" y="854869"/>
                  </a:lnTo>
                  <a:lnTo>
                    <a:pt x="195262" y="857250"/>
                  </a:lnTo>
                  <a:lnTo>
                    <a:pt x="176212" y="852488"/>
                  </a:lnTo>
                  <a:lnTo>
                    <a:pt x="161925" y="831056"/>
                  </a:lnTo>
                  <a:lnTo>
                    <a:pt x="114300" y="745331"/>
                  </a:lnTo>
                  <a:lnTo>
                    <a:pt x="66675" y="657225"/>
                  </a:lnTo>
                  <a:lnTo>
                    <a:pt x="35718" y="581025"/>
                  </a:lnTo>
                  <a:lnTo>
                    <a:pt x="19050" y="516731"/>
                  </a:lnTo>
                  <a:lnTo>
                    <a:pt x="4762" y="419100"/>
                  </a:lnTo>
                  <a:lnTo>
                    <a:pt x="0" y="340519"/>
                  </a:lnTo>
                  <a:lnTo>
                    <a:pt x="4762" y="316706"/>
                  </a:lnTo>
                  <a:lnTo>
                    <a:pt x="21431" y="309563"/>
                  </a:lnTo>
                  <a:lnTo>
                    <a:pt x="45243" y="314325"/>
                  </a:lnTo>
                  <a:lnTo>
                    <a:pt x="61912" y="328613"/>
                  </a:lnTo>
                  <a:lnTo>
                    <a:pt x="76200" y="364331"/>
                  </a:lnTo>
                  <a:lnTo>
                    <a:pt x="92868" y="397669"/>
                  </a:lnTo>
                  <a:lnTo>
                    <a:pt x="111918" y="426244"/>
                  </a:lnTo>
                  <a:lnTo>
                    <a:pt x="135731" y="445294"/>
                  </a:lnTo>
                  <a:lnTo>
                    <a:pt x="169068" y="459581"/>
                  </a:lnTo>
                  <a:lnTo>
                    <a:pt x="197643" y="464344"/>
                  </a:lnTo>
                  <a:lnTo>
                    <a:pt x="292893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6">
              <a:extLst>
                <a:ext uri="{FF2B5EF4-FFF2-40B4-BE49-F238E27FC236}">
                  <a16:creationId xmlns:a16="http://schemas.microsoft.com/office/drawing/2014/main" id="{49E80153-FF6C-4838-93B0-68EF4586A35A}"/>
                </a:ext>
              </a:extLst>
            </p:cNvPr>
            <p:cNvSpPr/>
            <p:nvPr/>
          </p:nvSpPr>
          <p:spPr>
            <a:xfrm rot="16200000">
              <a:off x="3113884" y="3367881"/>
              <a:ext cx="4021138" cy="511175"/>
            </a:xfrm>
            <a:custGeom>
              <a:avLst/>
              <a:gdLst>
                <a:gd name="connsiteX0" fmla="*/ 2270703 w 4021320"/>
                <a:gd name="connsiteY0" fmla="*/ 428306 h 509888"/>
                <a:gd name="connsiteX1" fmla="*/ 1720023 w 4021320"/>
                <a:gd name="connsiteY1" fmla="*/ 418108 h 509888"/>
                <a:gd name="connsiteX2" fmla="*/ 1352904 w 4021320"/>
                <a:gd name="connsiteY2" fmla="*/ 414709 h 509888"/>
                <a:gd name="connsiteX3" fmla="*/ 1002780 w 4021320"/>
                <a:gd name="connsiteY3" fmla="*/ 414709 h 509888"/>
                <a:gd name="connsiteX4" fmla="*/ 690049 w 4021320"/>
                <a:gd name="connsiteY4" fmla="*/ 421507 h 509888"/>
                <a:gd name="connsiteX5" fmla="*/ 414709 w 4021320"/>
                <a:gd name="connsiteY5" fmla="*/ 438504 h 509888"/>
                <a:gd name="connsiteX6" fmla="*/ 282138 w 4021320"/>
                <a:gd name="connsiteY6" fmla="*/ 404511 h 509888"/>
                <a:gd name="connsiteX7" fmla="*/ 203955 w 4021320"/>
                <a:gd name="connsiteY7" fmla="*/ 373918 h 509888"/>
                <a:gd name="connsiteX8" fmla="*/ 156365 w 4021320"/>
                <a:gd name="connsiteY8" fmla="*/ 353522 h 509888"/>
                <a:gd name="connsiteX9" fmla="*/ 115574 w 4021320"/>
                <a:gd name="connsiteY9" fmla="*/ 329727 h 509888"/>
                <a:gd name="connsiteX10" fmla="*/ 50989 w 4021320"/>
                <a:gd name="connsiteY10" fmla="*/ 282138 h 509888"/>
                <a:gd name="connsiteX11" fmla="*/ 3399 w 4021320"/>
                <a:gd name="connsiteY11" fmla="*/ 234548 h 509888"/>
                <a:gd name="connsiteX12" fmla="*/ 0 w 4021320"/>
                <a:gd name="connsiteY12" fmla="*/ 217552 h 509888"/>
                <a:gd name="connsiteX13" fmla="*/ 6798 w 4021320"/>
                <a:gd name="connsiteY13" fmla="*/ 193757 h 509888"/>
                <a:gd name="connsiteX14" fmla="*/ 37392 w 4021320"/>
                <a:gd name="connsiteY14" fmla="*/ 166563 h 509888"/>
                <a:gd name="connsiteX15" fmla="*/ 81582 w 4021320"/>
                <a:gd name="connsiteY15" fmla="*/ 132571 h 509888"/>
                <a:gd name="connsiteX16" fmla="*/ 615265 w 4021320"/>
                <a:gd name="connsiteY16" fmla="*/ 197156 h 509888"/>
                <a:gd name="connsiteX17" fmla="*/ 822620 w 4021320"/>
                <a:gd name="connsiteY17" fmla="*/ 210753 h 509888"/>
                <a:gd name="connsiteX18" fmla="*/ 1162545 w 4021320"/>
                <a:gd name="connsiteY18" fmla="*/ 217552 h 509888"/>
                <a:gd name="connsiteX19" fmla="*/ 1662236 w 4021320"/>
                <a:gd name="connsiteY19" fmla="*/ 214153 h 509888"/>
                <a:gd name="connsiteX20" fmla="*/ 2148330 w 4021320"/>
                <a:gd name="connsiteY20" fmla="*/ 214153 h 509888"/>
                <a:gd name="connsiteX21" fmla="*/ 2783991 w 4021320"/>
                <a:gd name="connsiteY21" fmla="*/ 217552 h 509888"/>
                <a:gd name="connsiteX22" fmla="*/ 2970950 w 4021320"/>
                <a:gd name="connsiteY22" fmla="*/ 217552 h 509888"/>
                <a:gd name="connsiteX23" fmla="*/ 3202099 w 4021320"/>
                <a:gd name="connsiteY23" fmla="*/ 217552 h 509888"/>
                <a:gd name="connsiteX24" fmla="*/ 3467241 w 4021320"/>
                <a:gd name="connsiteY24" fmla="*/ 217552 h 509888"/>
                <a:gd name="connsiteX25" fmla="*/ 3613409 w 4021320"/>
                <a:gd name="connsiteY25" fmla="*/ 217552 h 509888"/>
                <a:gd name="connsiteX26" fmla="*/ 3660999 w 4021320"/>
                <a:gd name="connsiteY26" fmla="*/ 210753 h 509888"/>
                <a:gd name="connsiteX27" fmla="*/ 3725585 w 4021320"/>
                <a:gd name="connsiteY27" fmla="*/ 190358 h 509888"/>
                <a:gd name="connsiteX28" fmla="*/ 3793570 w 4021320"/>
                <a:gd name="connsiteY28" fmla="*/ 159765 h 509888"/>
                <a:gd name="connsiteX29" fmla="*/ 3841160 w 4021320"/>
                <a:gd name="connsiteY29" fmla="*/ 125772 h 509888"/>
                <a:gd name="connsiteX30" fmla="*/ 3895548 w 4021320"/>
                <a:gd name="connsiteY30" fmla="*/ 78182 h 509888"/>
                <a:gd name="connsiteX31" fmla="*/ 3953335 w 4021320"/>
                <a:gd name="connsiteY31" fmla="*/ 13597 h 509888"/>
                <a:gd name="connsiteX32" fmla="*/ 3977130 w 4021320"/>
                <a:gd name="connsiteY32" fmla="*/ 3399 h 509888"/>
                <a:gd name="connsiteX33" fmla="*/ 4004324 w 4021320"/>
                <a:gd name="connsiteY33" fmla="*/ 0 h 509888"/>
                <a:gd name="connsiteX34" fmla="*/ 4017921 w 4021320"/>
                <a:gd name="connsiteY34" fmla="*/ 10197 h 509888"/>
                <a:gd name="connsiteX35" fmla="*/ 4021320 w 4021320"/>
                <a:gd name="connsiteY35" fmla="*/ 27194 h 509888"/>
                <a:gd name="connsiteX36" fmla="*/ 4004324 w 4021320"/>
                <a:gd name="connsiteY36" fmla="*/ 101977 h 509888"/>
                <a:gd name="connsiteX37" fmla="*/ 3956734 w 4021320"/>
                <a:gd name="connsiteY37" fmla="*/ 224351 h 509888"/>
                <a:gd name="connsiteX38" fmla="*/ 3875152 w 4021320"/>
                <a:gd name="connsiteY38" fmla="*/ 356922 h 509888"/>
                <a:gd name="connsiteX39" fmla="*/ 3820764 w 4021320"/>
                <a:gd name="connsiteY39" fmla="*/ 431705 h 509888"/>
                <a:gd name="connsiteX40" fmla="*/ 3776574 w 4021320"/>
                <a:gd name="connsiteY40" fmla="*/ 472496 h 509888"/>
                <a:gd name="connsiteX41" fmla="*/ 3711988 w 4021320"/>
                <a:gd name="connsiteY41" fmla="*/ 503090 h 509888"/>
                <a:gd name="connsiteX42" fmla="*/ 3684794 w 4021320"/>
                <a:gd name="connsiteY42" fmla="*/ 509888 h 509888"/>
                <a:gd name="connsiteX43" fmla="*/ 3664398 w 4021320"/>
                <a:gd name="connsiteY43" fmla="*/ 506489 h 509888"/>
                <a:gd name="connsiteX44" fmla="*/ 3620208 w 4021320"/>
                <a:gd name="connsiteY44" fmla="*/ 489493 h 509888"/>
                <a:gd name="connsiteX45" fmla="*/ 3576018 w 4021320"/>
                <a:gd name="connsiteY45" fmla="*/ 465698 h 509888"/>
                <a:gd name="connsiteX46" fmla="*/ 3525029 w 4021320"/>
                <a:gd name="connsiteY46" fmla="*/ 448701 h 509888"/>
                <a:gd name="connsiteX47" fmla="*/ 3470641 w 4021320"/>
                <a:gd name="connsiteY47" fmla="*/ 435104 h 509888"/>
                <a:gd name="connsiteX48" fmla="*/ 3406055 w 4021320"/>
                <a:gd name="connsiteY48" fmla="*/ 435104 h 509888"/>
                <a:gd name="connsiteX49" fmla="*/ 2943756 w 4021320"/>
                <a:gd name="connsiteY49" fmla="*/ 438504 h 509888"/>
                <a:gd name="connsiteX50" fmla="*/ 2766994 w 4021320"/>
                <a:gd name="connsiteY50" fmla="*/ 435104 h 509888"/>
                <a:gd name="connsiteX51" fmla="*/ 2270703 w 4021320"/>
                <a:gd name="connsiteY51" fmla="*/ 428306 h 50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21320" h="509888">
                  <a:moveTo>
                    <a:pt x="2270703" y="428306"/>
                  </a:moveTo>
                  <a:lnTo>
                    <a:pt x="1720023" y="418108"/>
                  </a:lnTo>
                  <a:lnTo>
                    <a:pt x="1352904" y="414709"/>
                  </a:lnTo>
                  <a:lnTo>
                    <a:pt x="1002780" y="414709"/>
                  </a:lnTo>
                  <a:lnTo>
                    <a:pt x="690049" y="421507"/>
                  </a:lnTo>
                  <a:lnTo>
                    <a:pt x="414709" y="438504"/>
                  </a:lnTo>
                  <a:lnTo>
                    <a:pt x="282138" y="404511"/>
                  </a:lnTo>
                  <a:lnTo>
                    <a:pt x="203955" y="373918"/>
                  </a:lnTo>
                  <a:lnTo>
                    <a:pt x="156365" y="353522"/>
                  </a:lnTo>
                  <a:lnTo>
                    <a:pt x="115574" y="329727"/>
                  </a:lnTo>
                  <a:lnTo>
                    <a:pt x="50989" y="282138"/>
                  </a:lnTo>
                  <a:lnTo>
                    <a:pt x="3399" y="234548"/>
                  </a:lnTo>
                  <a:lnTo>
                    <a:pt x="0" y="217552"/>
                  </a:lnTo>
                  <a:lnTo>
                    <a:pt x="6798" y="193757"/>
                  </a:lnTo>
                  <a:lnTo>
                    <a:pt x="37392" y="166563"/>
                  </a:lnTo>
                  <a:lnTo>
                    <a:pt x="81582" y="132571"/>
                  </a:lnTo>
                  <a:lnTo>
                    <a:pt x="615265" y="197156"/>
                  </a:lnTo>
                  <a:lnTo>
                    <a:pt x="822620" y="210753"/>
                  </a:lnTo>
                  <a:lnTo>
                    <a:pt x="1162545" y="217552"/>
                  </a:lnTo>
                  <a:lnTo>
                    <a:pt x="1662236" y="214153"/>
                  </a:lnTo>
                  <a:lnTo>
                    <a:pt x="2148330" y="214153"/>
                  </a:lnTo>
                  <a:lnTo>
                    <a:pt x="2783991" y="217552"/>
                  </a:lnTo>
                  <a:lnTo>
                    <a:pt x="2970950" y="217552"/>
                  </a:lnTo>
                  <a:lnTo>
                    <a:pt x="3202099" y="217552"/>
                  </a:lnTo>
                  <a:lnTo>
                    <a:pt x="3467241" y="217552"/>
                  </a:lnTo>
                  <a:lnTo>
                    <a:pt x="3613409" y="217552"/>
                  </a:lnTo>
                  <a:lnTo>
                    <a:pt x="3660999" y="210753"/>
                  </a:lnTo>
                  <a:lnTo>
                    <a:pt x="3725585" y="190358"/>
                  </a:lnTo>
                  <a:lnTo>
                    <a:pt x="3793570" y="159765"/>
                  </a:lnTo>
                  <a:lnTo>
                    <a:pt x="3841160" y="125772"/>
                  </a:lnTo>
                  <a:lnTo>
                    <a:pt x="3895548" y="78182"/>
                  </a:lnTo>
                  <a:lnTo>
                    <a:pt x="3953335" y="13597"/>
                  </a:lnTo>
                  <a:lnTo>
                    <a:pt x="3977130" y="3399"/>
                  </a:lnTo>
                  <a:lnTo>
                    <a:pt x="4004324" y="0"/>
                  </a:lnTo>
                  <a:lnTo>
                    <a:pt x="4017921" y="10197"/>
                  </a:lnTo>
                  <a:lnTo>
                    <a:pt x="4021320" y="27194"/>
                  </a:lnTo>
                  <a:lnTo>
                    <a:pt x="4004324" y="101977"/>
                  </a:lnTo>
                  <a:lnTo>
                    <a:pt x="3956734" y="224351"/>
                  </a:lnTo>
                  <a:lnTo>
                    <a:pt x="3875152" y="356922"/>
                  </a:lnTo>
                  <a:lnTo>
                    <a:pt x="3820764" y="431705"/>
                  </a:lnTo>
                  <a:lnTo>
                    <a:pt x="3776574" y="472496"/>
                  </a:lnTo>
                  <a:lnTo>
                    <a:pt x="3711988" y="503090"/>
                  </a:lnTo>
                  <a:lnTo>
                    <a:pt x="3684794" y="509888"/>
                  </a:lnTo>
                  <a:lnTo>
                    <a:pt x="3664398" y="506489"/>
                  </a:lnTo>
                  <a:lnTo>
                    <a:pt x="3620208" y="489493"/>
                  </a:lnTo>
                  <a:lnTo>
                    <a:pt x="3576018" y="465698"/>
                  </a:lnTo>
                  <a:lnTo>
                    <a:pt x="3525029" y="448701"/>
                  </a:lnTo>
                  <a:lnTo>
                    <a:pt x="3470641" y="435104"/>
                  </a:lnTo>
                  <a:lnTo>
                    <a:pt x="3406055" y="435104"/>
                  </a:lnTo>
                  <a:lnTo>
                    <a:pt x="2943756" y="438504"/>
                  </a:lnTo>
                  <a:lnTo>
                    <a:pt x="2766994" y="435104"/>
                  </a:lnTo>
                  <a:lnTo>
                    <a:pt x="2270703" y="428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D63BEE4C-D815-46B4-8E22-8EF66C6635FA}"/>
                </a:ext>
              </a:extLst>
            </p:cNvPr>
            <p:cNvSpPr/>
            <p:nvPr/>
          </p:nvSpPr>
          <p:spPr>
            <a:xfrm>
              <a:off x="4529141" y="5002213"/>
              <a:ext cx="561975" cy="593725"/>
            </a:xfrm>
            <a:custGeom>
              <a:avLst/>
              <a:gdLst>
                <a:gd name="connsiteX0" fmla="*/ 178593 w 561975"/>
                <a:gd name="connsiteY0" fmla="*/ 133350 h 592931"/>
                <a:gd name="connsiteX1" fmla="*/ 392906 w 561975"/>
                <a:gd name="connsiteY1" fmla="*/ 159543 h 592931"/>
                <a:gd name="connsiteX2" fmla="*/ 419100 w 561975"/>
                <a:gd name="connsiteY2" fmla="*/ 159543 h 592931"/>
                <a:gd name="connsiteX3" fmla="*/ 438150 w 561975"/>
                <a:gd name="connsiteY3" fmla="*/ 152400 h 592931"/>
                <a:gd name="connsiteX4" fmla="*/ 452437 w 561975"/>
                <a:gd name="connsiteY4" fmla="*/ 147637 h 592931"/>
                <a:gd name="connsiteX5" fmla="*/ 476250 w 561975"/>
                <a:gd name="connsiteY5" fmla="*/ 121443 h 592931"/>
                <a:gd name="connsiteX6" fmla="*/ 561975 w 561975"/>
                <a:gd name="connsiteY6" fmla="*/ 0 h 592931"/>
                <a:gd name="connsiteX7" fmla="*/ 519112 w 561975"/>
                <a:gd name="connsiteY7" fmla="*/ 592931 h 592931"/>
                <a:gd name="connsiteX8" fmla="*/ 473868 w 561975"/>
                <a:gd name="connsiteY8" fmla="*/ 550068 h 592931"/>
                <a:gd name="connsiteX9" fmla="*/ 454818 w 561975"/>
                <a:gd name="connsiteY9" fmla="*/ 511968 h 592931"/>
                <a:gd name="connsiteX10" fmla="*/ 433387 w 561975"/>
                <a:gd name="connsiteY10" fmla="*/ 457200 h 592931"/>
                <a:gd name="connsiteX11" fmla="*/ 411956 w 561975"/>
                <a:gd name="connsiteY11" fmla="*/ 409575 h 592931"/>
                <a:gd name="connsiteX12" fmla="*/ 378618 w 561975"/>
                <a:gd name="connsiteY12" fmla="*/ 369093 h 592931"/>
                <a:gd name="connsiteX13" fmla="*/ 316706 w 561975"/>
                <a:gd name="connsiteY13" fmla="*/ 321468 h 592931"/>
                <a:gd name="connsiteX14" fmla="*/ 233362 w 561975"/>
                <a:gd name="connsiteY14" fmla="*/ 271462 h 592931"/>
                <a:gd name="connsiteX15" fmla="*/ 126206 w 561975"/>
                <a:gd name="connsiteY15" fmla="*/ 207168 h 592931"/>
                <a:gd name="connsiteX16" fmla="*/ 11906 w 561975"/>
                <a:gd name="connsiteY16" fmla="*/ 147637 h 592931"/>
                <a:gd name="connsiteX17" fmla="*/ 0 w 561975"/>
                <a:gd name="connsiteY17" fmla="*/ 133350 h 592931"/>
                <a:gd name="connsiteX18" fmla="*/ 4762 w 561975"/>
                <a:gd name="connsiteY18" fmla="*/ 121443 h 592931"/>
                <a:gd name="connsiteX19" fmla="*/ 21431 w 561975"/>
                <a:gd name="connsiteY19" fmla="*/ 116681 h 592931"/>
                <a:gd name="connsiteX20" fmla="*/ 59531 w 561975"/>
                <a:gd name="connsiteY20" fmla="*/ 116681 h 592931"/>
                <a:gd name="connsiteX21" fmla="*/ 178593 w 561975"/>
                <a:gd name="connsiteY21" fmla="*/ 133350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1975" h="592931">
                  <a:moveTo>
                    <a:pt x="178593" y="133350"/>
                  </a:moveTo>
                  <a:lnTo>
                    <a:pt x="392906" y="159543"/>
                  </a:lnTo>
                  <a:lnTo>
                    <a:pt x="419100" y="159543"/>
                  </a:lnTo>
                  <a:lnTo>
                    <a:pt x="438150" y="152400"/>
                  </a:lnTo>
                  <a:lnTo>
                    <a:pt x="452437" y="147637"/>
                  </a:lnTo>
                  <a:lnTo>
                    <a:pt x="476250" y="121443"/>
                  </a:lnTo>
                  <a:lnTo>
                    <a:pt x="561975" y="0"/>
                  </a:lnTo>
                  <a:lnTo>
                    <a:pt x="519112" y="592931"/>
                  </a:lnTo>
                  <a:lnTo>
                    <a:pt x="473868" y="550068"/>
                  </a:lnTo>
                  <a:lnTo>
                    <a:pt x="454818" y="511968"/>
                  </a:lnTo>
                  <a:lnTo>
                    <a:pt x="433387" y="457200"/>
                  </a:lnTo>
                  <a:lnTo>
                    <a:pt x="411956" y="409575"/>
                  </a:lnTo>
                  <a:lnTo>
                    <a:pt x="378618" y="369093"/>
                  </a:lnTo>
                  <a:lnTo>
                    <a:pt x="316706" y="321468"/>
                  </a:lnTo>
                  <a:lnTo>
                    <a:pt x="233362" y="271462"/>
                  </a:lnTo>
                  <a:lnTo>
                    <a:pt x="126206" y="207168"/>
                  </a:lnTo>
                  <a:lnTo>
                    <a:pt x="11906" y="147637"/>
                  </a:lnTo>
                  <a:lnTo>
                    <a:pt x="0" y="133350"/>
                  </a:lnTo>
                  <a:lnTo>
                    <a:pt x="4762" y="121443"/>
                  </a:lnTo>
                  <a:lnTo>
                    <a:pt x="21431" y="116681"/>
                  </a:lnTo>
                  <a:lnTo>
                    <a:pt x="59531" y="116681"/>
                  </a:lnTo>
                  <a:lnTo>
                    <a:pt x="178593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D5320F87-7A6C-4DDB-A52B-B4FA7668F20D}"/>
                </a:ext>
              </a:extLst>
            </p:cNvPr>
            <p:cNvSpPr/>
            <p:nvPr/>
          </p:nvSpPr>
          <p:spPr>
            <a:xfrm>
              <a:off x="6537327" y="2576514"/>
              <a:ext cx="1695450" cy="433387"/>
            </a:xfrm>
            <a:custGeom>
              <a:avLst/>
              <a:gdLst>
                <a:gd name="connsiteX0" fmla="*/ 1185863 w 1695450"/>
                <a:gd name="connsiteY0" fmla="*/ 290512 h 433387"/>
                <a:gd name="connsiteX1" fmla="*/ 723900 w 1695450"/>
                <a:gd name="connsiteY1" fmla="*/ 388143 h 433387"/>
                <a:gd name="connsiteX2" fmla="*/ 666750 w 1695450"/>
                <a:gd name="connsiteY2" fmla="*/ 390525 h 433387"/>
                <a:gd name="connsiteX3" fmla="*/ 528638 w 1695450"/>
                <a:gd name="connsiteY3" fmla="*/ 414337 h 433387"/>
                <a:gd name="connsiteX4" fmla="*/ 381000 w 1695450"/>
                <a:gd name="connsiteY4" fmla="*/ 426243 h 433387"/>
                <a:gd name="connsiteX5" fmla="*/ 307182 w 1695450"/>
                <a:gd name="connsiteY5" fmla="*/ 433387 h 433387"/>
                <a:gd name="connsiteX6" fmla="*/ 240507 w 1695450"/>
                <a:gd name="connsiteY6" fmla="*/ 431006 h 433387"/>
                <a:gd name="connsiteX7" fmla="*/ 185738 w 1695450"/>
                <a:gd name="connsiteY7" fmla="*/ 423862 h 433387"/>
                <a:gd name="connsiteX8" fmla="*/ 0 w 1695450"/>
                <a:gd name="connsiteY8" fmla="*/ 376237 h 433387"/>
                <a:gd name="connsiteX9" fmla="*/ 28575 w 1695450"/>
                <a:gd name="connsiteY9" fmla="*/ 250031 h 433387"/>
                <a:gd name="connsiteX10" fmla="*/ 180975 w 1695450"/>
                <a:gd name="connsiteY10" fmla="*/ 292893 h 433387"/>
                <a:gd name="connsiteX11" fmla="*/ 245269 w 1695450"/>
                <a:gd name="connsiteY11" fmla="*/ 302418 h 433387"/>
                <a:gd name="connsiteX12" fmla="*/ 280988 w 1695450"/>
                <a:gd name="connsiteY12" fmla="*/ 302418 h 433387"/>
                <a:gd name="connsiteX13" fmla="*/ 342900 w 1695450"/>
                <a:gd name="connsiteY13" fmla="*/ 300037 h 433387"/>
                <a:gd name="connsiteX14" fmla="*/ 552450 w 1695450"/>
                <a:gd name="connsiteY14" fmla="*/ 259556 h 433387"/>
                <a:gd name="connsiteX15" fmla="*/ 926307 w 1695450"/>
                <a:gd name="connsiteY15" fmla="*/ 176212 h 433387"/>
                <a:gd name="connsiteX16" fmla="*/ 1238250 w 1695450"/>
                <a:gd name="connsiteY16" fmla="*/ 76200 h 433387"/>
                <a:gd name="connsiteX17" fmla="*/ 1266825 w 1695450"/>
                <a:gd name="connsiteY17" fmla="*/ 61912 h 433387"/>
                <a:gd name="connsiteX18" fmla="*/ 1295400 w 1695450"/>
                <a:gd name="connsiteY18" fmla="*/ 38100 h 433387"/>
                <a:gd name="connsiteX19" fmla="*/ 1338263 w 1695450"/>
                <a:gd name="connsiteY19" fmla="*/ 11906 h 433387"/>
                <a:gd name="connsiteX20" fmla="*/ 1371600 w 1695450"/>
                <a:gd name="connsiteY20" fmla="*/ 0 h 433387"/>
                <a:gd name="connsiteX21" fmla="*/ 1407319 w 1695450"/>
                <a:gd name="connsiteY21" fmla="*/ 2381 h 433387"/>
                <a:gd name="connsiteX22" fmla="*/ 1521619 w 1695450"/>
                <a:gd name="connsiteY22" fmla="*/ 30956 h 433387"/>
                <a:gd name="connsiteX23" fmla="*/ 1609725 w 1695450"/>
                <a:gd name="connsiteY23" fmla="*/ 59531 h 433387"/>
                <a:gd name="connsiteX24" fmla="*/ 1669257 w 1695450"/>
                <a:gd name="connsiteY24" fmla="*/ 88106 h 433387"/>
                <a:gd name="connsiteX25" fmla="*/ 1683544 w 1695450"/>
                <a:gd name="connsiteY25" fmla="*/ 104775 h 433387"/>
                <a:gd name="connsiteX26" fmla="*/ 1695450 w 1695450"/>
                <a:gd name="connsiteY26" fmla="*/ 121443 h 433387"/>
                <a:gd name="connsiteX27" fmla="*/ 1695450 w 1695450"/>
                <a:gd name="connsiteY27" fmla="*/ 142875 h 433387"/>
                <a:gd name="connsiteX28" fmla="*/ 1681163 w 1695450"/>
                <a:gd name="connsiteY28" fmla="*/ 171450 h 433387"/>
                <a:gd name="connsiteX29" fmla="*/ 1654969 w 1695450"/>
                <a:gd name="connsiteY29" fmla="*/ 190500 h 433387"/>
                <a:gd name="connsiteX30" fmla="*/ 1569244 w 1695450"/>
                <a:gd name="connsiteY30" fmla="*/ 219075 h 433387"/>
                <a:gd name="connsiteX31" fmla="*/ 1397794 w 1695450"/>
                <a:gd name="connsiteY31" fmla="*/ 254793 h 433387"/>
                <a:gd name="connsiteX32" fmla="*/ 1185863 w 1695450"/>
                <a:gd name="connsiteY32" fmla="*/ 2905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95450" h="433387">
                  <a:moveTo>
                    <a:pt x="1185863" y="290512"/>
                  </a:moveTo>
                  <a:lnTo>
                    <a:pt x="723900" y="388143"/>
                  </a:lnTo>
                  <a:lnTo>
                    <a:pt x="666750" y="390525"/>
                  </a:lnTo>
                  <a:lnTo>
                    <a:pt x="528638" y="414337"/>
                  </a:lnTo>
                  <a:lnTo>
                    <a:pt x="381000" y="426243"/>
                  </a:lnTo>
                  <a:lnTo>
                    <a:pt x="307182" y="433387"/>
                  </a:lnTo>
                  <a:lnTo>
                    <a:pt x="240507" y="431006"/>
                  </a:lnTo>
                  <a:lnTo>
                    <a:pt x="185738" y="423862"/>
                  </a:lnTo>
                  <a:lnTo>
                    <a:pt x="0" y="376237"/>
                  </a:lnTo>
                  <a:lnTo>
                    <a:pt x="28575" y="250031"/>
                  </a:lnTo>
                  <a:lnTo>
                    <a:pt x="180975" y="292893"/>
                  </a:lnTo>
                  <a:lnTo>
                    <a:pt x="245269" y="302418"/>
                  </a:lnTo>
                  <a:lnTo>
                    <a:pt x="280988" y="302418"/>
                  </a:lnTo>
                  <a:lnTo>
                    <a:pt x="342900" y="300037"/>
                  </a:lnTo>
                  <a:lnTo>
                    <a:pt x="552450" y="259556"/>
                  </a:lnTo>
                  <a:lnTo>
                    <a:pt x="926307" y="176212"/>
                  </a:lnTo>
                  <a:lnTo>
                    <a:pt x="1238250" y="76200"/>
                  </a:lnTo>
                  <a:lnTo>
                    <a:pt x="1266825" y="61912"/>
                  </a:lnTo>
                  <a:lnTo>
                    <a:pt x="1295400" y="38100"/>
                  </a:lnTo>
                  <a:lnTo>
                    <a:pt x="1338263" y="11906"/>
                  </a:lnTo>
                  <a:lnTo>
                    <a:pt x="1371600" y="0"/>
                  </a:lnTo>
                  <a:lnTo>
                    <a:pt x="1407319" y="2381"/>
                  </a:lnTo>
                  <a:lnTo>
                    <a:pt x="1521619" y="30956"/>
                  </a:lnTo>
                  <a:lnTo>
                    <a:pt x="1609725" y="59531"/>
                  </a:lnTo>
                  <a:lnTo>
                    <a:pt x="1669257" y="88106"/>
                  </a:lnTo>
                  <a:lnTo>
                    <a:pt x="1683544" y="104775"/>
                  </a:lnTo>
                  <a:lnTo>
                    <a:pt x="1695450" y="121443"/>
                  </a:lnTo>
                  <a:lnTo>
                    <a:pt x="1695450" y="142875"/>
                  </a:lnTo>
                  <a:lnTo>
                    <a:pt x="1681163" y="171450"/>
                  </a:lnTo>
                  <a:lnTo>
                    <a:pt x="1654969" y="190500"/>
                  </a:lnTo>
                  <a:lnTo>
                    <a:pt x="1569244" y="219075"/>
                  </a:lnTo>
                  <a:lnTo>
                    <a:pt x="1397794" y="254793"/>
                  </a:lnTo>
                  <a:lnTo>
                    <a:pt x="11858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9D89E9AF-1EEB-43AE-A615-224F4FA58EBF}"/>
                </a:ext>
              </a:extLst>
            </p:cNvPr>
            <p:cNvSpPr/>
            <p:nvPr/>
          </p:nvSpPr>
          <p:spPr>
            <a:xfrm rot="16200000">
              <a:off x="5367340" y="3309938"/>
              <a:ext cx="2711450" cy="1965325"/>
            </a:xfrm>
            <a:custGeom>
              <a:avLst/>
              <a:gdLst>
                <a:gd name="connsiteX0" fmla="*/ 1545465 w 2712291"/>
                <a:gd name="connsiteY0" fmla="*/ 1596980 h 1965316"/>
                <a:gd name="connsiteX1" fmla="*/ 1323949 w 2712291"/>
                <a:gd name="connsiteY1" fmla="*/ 1488797 h 1965316"/>
                <a:gd name="connsiteX2" fmla="*/ 1156523 w 2712291"/>
                <a:gd name="connsiteY2" fmla="*/ 1370312 h 1965316"/>
                <a:gd name="connsiteX3" fmla="*/ 1038038 w 2712291"/>
                <a:gd name="connsiteY3" fmla="*/ 1290463 h 1965316"/>
                <a:gd name="connsiteX4" fmla="*/ 935007 w 2712291"/>
                <a:gd name="connsiteY4" fmla="*/ 1213190 h 1965316"/>
                <a:gd name="connsiteX5" fmla="*/ 844854 w 2712291"/>
                <a:gd name="connsiteY5" fmla="*/ 1143644 h 1965316"/>
                <a:gd name="connsiteX6" fmla="*/ 762430 w 2712291"/>
                <a:gd name="connsiteY6" fmla="*/ 1068946 h 1965316"/>
                <a:gd name="connsiteX7" fmla="*/ 674853 w 2712291"/>
                <a:gd name="connsiteY7" fmla="*/ 986521 h 1965316"/>
                <a:gd name="connsiteX8" fmla="*/ 546065 w 2712291"/>
                <a:gd name="connsiteY8" fmla="*/ 850005 h 1965316"/>
                <a:gd name="connsiteX9" fmla="*/ 448185 w 2712291"/>
                <a:gd name="connsiteY9" fmla="*/ 741823 h 1965316"/>
                <a:gd name="connsiteX10" fmla="*/ 373488 w 2712291"/>
                <a:gd name="connsiteY10" fmla="*/ 649095 h 1965316"/>
                <a:gd name="connsiteX11" fmla="*/ 293639 w 2712291"/>
                <a:gd name="connsiteY11" fmla="*/ 538337 h 1965316"/>
                <a:gd name="connsiteX12" fmla="*/ 172577 w 2712291"/>
                <a:gd name="connsiteY12" fmla="*/ 352881 h 1965316"/>
                <a:gd name="connsiteX13" fmla="*/ 85001 w 2712291"/>
                <a:gd name="connsiteY13" fmla="*/ 206062 h 1965316"/>
                <a:gd name="connsiteX14" fmla="*/ 15455 w 2712291"/>
                <a:gd name="connsiteY14" fmla="*/ 85000 h 1965316"/>
                <a:gd name="connsiteX15" fmla="*/ 2576 w 2712291"/>
                <a:gd name="connsiteY15" fmla="*/ 54091 h 1965316"/>
                <a:gd name="connsiteX16" fmla="*/ 0 w 2712291"/>
                <a:gd name="connsiteY16" fmla="*/ 25757 h 1965316"/>
                <a:gd name="connsiteX17" fmla="*/ 5152 w 2712291"/>
                <a:gd name="connsiteY17" fmla="*/ 7727 h 1965316"/>
                <a:gd name="connsiteX18" fmla="*/ 15455 w 2712291"/>
                <a:gd name="connsiteY18" fmla="*/ 0 h 1965316"/>
                <a:gd name="connsiteX19" fmla="*/ 36061 w 2712291"/>
                <a:gd name="connsiteY19" fmla="*/ 0 h 1965316"/>
                <a:gd name="connsiteX20" fmla="*/ 56667 w 2712291"/>
                <a:gd name="connsiteY20" fmla="*/ 15454 h 1965316"/>
                <a:gd name="connsiteX21" fmla="*/ 146820 w 2712291"/>
                <a:gd name="connsiteY21" fmla="*/ 144243 h 1965316"/>
                <a:gd name="connsiteX22" fmla="*/ 234396 w 2712291"/>
                <a:gd name="connsiteY22" fmla="*/ 265304 h 1965316"/>
                <a:gd name="connsiteX23" fmla="*/ 350306 w 2712291"/>
                <a:gd name="connsiteY23" fmla="*/ 409548 h 1965316"/>
                <a:gd name="connsiteX24" fmla="*/ 466216 w 2712291"/>
                <a:gd name="connsiteY24" fmla="*/ 551215 h 1965316"/>
                <a:gd name="connsiteX25" fmla="*/ 556368 w 2712291"/>
                <a:gd name="connsiteY25" fmla="*/ 649095 h 1965316"/>
                <a:gd name="connsiteX26" fmla="*/ 607883 w 2712291"/>
                <a:gd name="connsiteY26" fmla="*/ 703186 h 1965316"/>
                <a:gd name="connsiteX27" fmla="*/ 695460 w 2712291"/>
                <a:gd name="connsiteY27" fmla="*/ 785611 h 1965316"/>
                <a:gd name="connsiteX28" fmla="*/ 798491 w 2712291"/>
                <a:gd name="connsiteY28" fmla="*/ 875763 h 1965316"/>
                <a:gd name="connsiteX29" fmla="*/ 947885 w 2712291"/>
                <a:gd name="connsiteY29" fmla="*/ 989097 h 1965316"/>
                <a:gd name="connsiteX30" fmla="*/ 1056068 w 2712291"/>
                <a:gd name="connsiteY30" fmla="*/ 1071522 h 1965316"/>
                <a:gd name="connsiteX31" fmla="*/ 1161675 w 2712291"/>
                <a:gd name="connsiteY31" fmla="*/ 1138492 h 1965316"/>
                <a:gd name="connsiteX32" fmla="*/ 1367737 w 2712291"/>
                <a:gd name="connsiteY32" fmla="*/ 1262129 h 1965316"/>
                <a:gd name="connsiteX33" fmla="*/ 1514556 w 2712291"/>
                <a:gd name="connsiteY33" fmla="*/ 1331675 h 1965316"/>
                <a:gd name="connsiteX34" fmla="*/ 1676830 w 2712291"/>
                <a:gd name="connsiteY34" fmla="*/ 1403797 h 1965316"/>
                <a:gd name="connsiteX35" fmla="*/ 1903498 w 2712291"/>
                <a:gd name="connsiteY35" fmla="*/ 1493949 h 1965316"/>
                <a:gd name="connsiteX36" fmla="*/ 2055469 w 2712291"/>
                <a:gd name="connsiteY36" fmla="*/ 1548040 h 1965316"/>
                <a:gd name="connsiteX37" fmla="*/ 2194560 w 2712291"/>
                <a:gd name="connsiteY37" fmla="*/ 1589253 h 1965316"/>
                <a:gd name="connsiteX38" fmla="*/ 2325925 w 2712291"/>
                <a:gd name="connsiteY38" fmla="*/ 1625313 h 1965316"/>
                <a:gd name="connsiteX39" fmla="*/ 2449562 w 2712291"/>
                <a:gd name="connsiteY39" fmla="*/ 1643344 h 1965316"/>
                <a:gd name="connsiteX40" fmla="*/ 2712291 w 2712291"/>
                <a:gd name="connsiteY40" fmla="*/ 1473343 h 1965316"/>
                <a:gd name="connsiteX41" fmla="*/ 2650473 w 2712291"/>
                <a:gd name="connsiteY41" fmla="*/ 1617586 h 1965316"/>
                <a:gd name="connsiteX42" fmla="*/ 2588654 w 2712291"/>
                <a:gd name="connsiteY42" fmla="*/ 1746375 h 1965316"/>
                <a:gd name="connsiteX43" fmla="*/ 2542290 w 2712291"/>
                <a:gd name="connsiteY43" fmla="*/ 1823648 h 1965316"/>
                <a:gd name="connsiteX44" fmla="*/ 2495926 w 2712291"/>
                <a:gd name="connsiteY44" fmla="*/ 1893194 h 1965316"/>
                <a:gd name="connsiteX45" fmla="*/ 2457289 w 2712291"/>
                <a:gd name="connsiteY45" fmla="*/ 1936982 h 1965316"/>
                <a:gd name="connsiteX46" fmla="*/ 2423804 w 2712291"/>
                <a:gd name="connsiteY46" fmla="*/ 1957588 h 1965316"/>
                <a:gd name="connsiteX47" fmla="*/ 2405774 w 2712291"/>
                <a:gd name="connsiteY47" fmla="*/ 1965316 h 1965316"/>
                <a:gd name="connsiteX48" fmla="*/ 2377440 w 2712291"/>
                <a:gd name="connsiteY48" fmla="*/ 1960164 h 1965316"/>
                <a:gd name="connsiteX49" fmla="*/ 2336228 w 2712291"/>
                <a:gd name="connsiteY49" fmla="*/ 1936982 h 1965316"/>
                <a:gd name="connsiteX50" fmla="*/ 2274409 w 2712291"/>
                <a:gd name="connsiteY50" fmla="*/ 1885467 h 1965316"/>
                <a:gd name="connsiteX51" fmla="*/ 2094105 w 2712291"/>
                <a:gd name="connsiteY51" fmla="*/ 1828800 h 1965316"/>
                <a:gd name="connsiteX52" fmla="*/ 1962741 w 2712291"/>
                <a:gd name="connsiteY52" fmla="*/ 1785012 h 1965316"/>
                <a:gd name="connsiteX53" fmla="*/ 1777285 w 2712291"/>
                <a:gd name="connsiteY53" fmla="*/ 1707738 h 1965316"/>
                <a:gd name="connsiteX54" fmla="*/ 1545465 w 2712291"/>
                <a:gd name="connsiteY54" fmla="*/ 1596980 h 19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2291" h="1965316">
                  <a:moveTo>
                    <a:pt x="1545465" y="1596980"/>
                  </a:moveTo>
                  <a:lnTo>
                    <a:pt x="1323949" y="1488797"/>
                  </a:lnTo>
                  <a:lnTo>
                    <a:pt x="1156523" y="1370312"/>
                  </a:lnTo>
                  <a:lnTo>
                    <a:pt x="1038038" y="1290463"/>
                  </a:lnTo>
                  <a:lnTo>
                    <a:pt x="935007" y="1213190"/>
                  </a:lnTo>
                  <a:lnTo>
                    <a:pt x="844854" y="1143644"/>
                  </a:lnTo>
                  <a:lnTo>
                    <a:pt x="762430" y="1068946"/>
                  </a:lnTo>
                  <a:lnTo>
                    <a:pt x="674853" y="986521"/>
                  </a:lnTo>
                  <a:lnTo>
                    <a:pt x="546065" y="850005"/>
                  </a:lnTo>
                  <a:lnTo>
                    <a:pt x="448185" y="741823"/>
                  </a:lnTo>
                  <a:lnTo>
                    <a:pt x="373488" y="649095"/>
                  </a:lnTo>
                  <a:lnTo>
                    <a:pt x="293639" y="538337"/>
                  </a:lnTo>
                  <a:lnTo>
                    <a:pt x="172577" y="352881"/>
                  </a:lnTo>
                  <a:lnTo>
                    <a:pt x="85001" y="206062"/>
                  </a:lnTo>
                  <a:lnTo>
                    <a:pt x="15455" y="85000"/>
                  </a:lnTo>
                  <a:lnTo>
                    <a:pt x="2576" y="54091"/>
                  </a:lnTo>
                  <a:lnTo>
                    <a:pt x="0" y="25757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36061" y="0"/>
                  </a:lnTo>
                  <a:lnTo>
                    <a:pt x="56667" y="15454"/>
                  </a:lnTo>
                  <a:lnTo>
                    <a:pt x="146820" y="144243"/>
                  </a:lnTo>
                  <a:lnTo>
                    <a:pt x="234396" y="265304"/>
                  </a:lnTo>
                  <a:lnTo>
                    <a:pt x="350306" y="409548"/>
                  </a:lnTo>
                  <a:lnTo>
                    <a:pt x="466216" y="551215"/>
                  </a:lnTo>
                  <a:lnTo>
                    <a:pt x="556368" y="649095"/>
                  </a:lnTo>
                  <a:lnTo>
                    <a:pt x="607883" y="703186"/>
                  </a:lnTo>
                  <a:lnTo>
                    <a:pt x="695460" y="785611"/>
                  </a:lnTo>
                  <a:lnTo>
                    <a:pt x="798491" y="875763"/>
                  </a:lnTo>
                  <a:lnTo>
                    <a:pt x="947885" y="989097"/>
                  </a:lnTo>
                  <a:lnTo>
                    <a:pt x="1056068" y="1071522"/>
                  </a:lnTo>
                  <a:lnTo>
                    <a:pt x="1161675" y="1138492"/>
                  </a:lnTo>
                  <a:lnTo>
                    <a:pt x="1367737" y="1262129"/>
                  </a:lnTo>
                  <a:lnTo>
                    <a:pt x="1514556" y="1331675"/>
                  </a:lnTo>
                  <a:lnTo>
                    <a:pt x="1676830" y="1403797"/>
                  </a:lnTo>
                  <a:lnTo>
                    <a:pt x="1903498" y="1493949"/>
                  </a:lnTo>
                  <a:lnTo>
                    <a:pt x="2055469" y="1548040"/>
                  </a:lnTo>
                  <a:lnTo>
                    <a:pt x="2194560" y="1589253"/>
                  </a:lnTo>
                  <a:lnTo>
                    <a:pt x="2325925" y="1625313"/>
                  </a:lnTo>
                  <a:lnTo>
                    <a:pt x="2449562" y="1643344"/>
                  </a:lnTo>
                  <a:lnTo>
                    <a:pt x="2712291" y="1473343"/>
                  </a:lnTo>
                  <a:lnTo>
                    <a:pt x="2650473" y="1617586"/>
                  </a:lnTo>
                  <a:lnTo>
                    <a:pt x="2588654" y="1746375"/>
                  </a:lnTo>
                  <a:lnTo>
                    <a:pt x="2542290" y="1823648"/>
                  </a:lnTo>
                  <a:lnTo>
                    <a:pt x="2495926" y="1893194"/>
                  </a:lnTo>
                  <a:lnTo>
                    <a:pt x="2457289" y="1936982"/>
                  </a:lnTo>
                  <a:lnTo>
                    <a:pt x="2423804" y="1957588"/>
                  </a:lnTo>
                  <a:lnTo>
                    <a:pt x="2405774" y="1965316"/>
                  </a:lnTo>
                  <a:lnTo>
                    <a:pt x="2377440" y="1960164"/>
                  </a:lnTo>
                  <a:lnTo>
                    <a:pt x="2336228" y="1936982"/>
                  </a:lnTo>
                  <a:lnTo>
                    <a:pt x="2274409" y="1885467"/>
                  </a:lnTo>
                  <a:lnTo>
                    <a:pt x="2094105" y="1828800"/>
                  </a:lnTo>
                  <a:lnTo>
                    <a:pt x="1962741" y="1785012"/>
                  </a:lnTo>
                  <a:lnTo>
                    <a:pt x="1777285" y="1707738"/>
                  </a:lnTo>
                  <a:lnTo>
                    <a:pt x="1545465" y="15969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55867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4" grpId="0" animBg="1"/>
      <p:bldP spid="18" grpId="0" animBg="1"/>
      <p:bldP spid="17" grpId="0" animBg="1"/>
      <p:bldP spid="19" grpId="0" animBg="1"/>
      <p:bldP spid="13" grpId="0" animBg="1"/>
      <p:bldP spid="1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80405C32-62CC-41B9-8C9F-08E38859789B}"/>
              </a:ext>
            </a:extLst>
          </p:cNvPr>
          <p:cNvGrpSpPr/>
          <p:nvPr/>
        </p:nvGrpSpPr>
        <p:grpSpPr>
          <a:xfrm>
            <a:off x="3767141" y="1612900"/>
            <a:ext cx="4911723" cy="4035426"/>
            <a:chOff x="3767141" y="1612900"/>
            <a:chExt cx="4911723" cy="403542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A1E1B8F-5049-45F7-BDA8-84A388836A2B}"/>
                </a:ext>
              </a:extLst>
            </p:cNvPr>
            <p:cNvSpPr/>
            <p:nvPr/>
          </p:nvSpPr>
          <p:spPr>
            <a:xfrm>
              <a:off x="3886203" y="2482849"/>
              <a:ext cx="2208213" cy="541338"/>
            </a:xfrm>
            <a:custGeom>
              <a:avLst/>
              <a:gdLst>
                <a:gd name="connsiteX0" fmla="*/ 1609725 w 2207419"/>
                <a:gd name="connsiteY0" fmla="*/ 295275 h 540544"/>
                <a:gd name="connsiteX1" fmla="*/ 1402556 w 2207419"/>
                <a:gd name="connsiteY1" fmla="*/ 342900 h 540544"/>
                <a:gd name="connsiteX2" fmla="*/ 1176338 w 2207419"/>
                <a:gd name="connsiteY2" fmla="*/ 364331 h 540544"/>
                <a:gd name="connsiteX3" fmla="*/ 750094 w 2207419"/>
                <a:gd name="connsiteY3" fmla="*/ 457200 h 540544"/>
                <a:gd name="connsiteX4" fmla="*/ 552450 w 2207419"/>
                <a:gd name="connsiteY4" fmla="*/ 500063 h 540544"/>
                <a:gd name="connsiteX5" fmla="*/ 381000 w 2207419"/>
                <a:gd name="connsiteY5" fmla="*/ 538163 h 540544"/>
                <a:gd name="connsiteX6" fmla="*/ 352425 w 2207419"/>
                <a:gd name="connsiteY6" fmla="*/ 540544 h 540544"/>
                <a:gd name="connsiteX7" fmla="*/ 311944 w 2207419"/>
                <a:gd name="connsiteY7" fmla="*/ 538163 h 540544"/>
                <a:gd name="connsiteX8" fmla="*/ 266700 w 2207419"/>
                <a:gd name="connsiteY8" fmla="*/ 528638 h 540544"/>
                <a:gd name="connsiteX9" fmla="*/ 223838 w 2207419"/>
                <a:gd name="connsiteY9" fmla="*/ 514350 h 540544"/>
                <a:gd name="connsiteX10" fmla="*/ 190500 w 2207419"/>
                <a:gd name="connsiteY10" fmla="*/ 497681 h 540544"/>
                <a:gd name="connsiteX11" fmla="*/ 164306 w 2207419"/>
                <a:gd name="connsiteY11" fmla="*/ 481013 h 540544"/>
                <a:gd name="connsiteX12" fmla="*/ 126206 w 2207419"/>
                <a:gd name="connsiteY12" fmla="*/ 450056 h 540544"/>
                <a:gd name="connsiteX13" fmla="*/ 95250 w 2207419"/>
                <a:gd name="connsiteY13" fmla="*/ 416719 h 540544"/>
                <a:gd name="connsiteX14" fmla="*/ 61913 w 2207419"/>
                <a:gd name="connsiteY14" fmla="*/ 378619 h 540544"/>
                <a:gd name="connsiteX15" fmla="*/ 28575 w 2207419"/>
                <a:gd name="connsiteY15" fmla="*/ 326231 h 540544"/>
                <a:gd name="connsiteX16" fmla="*/ 7144 w 2207419"/>
                <a:gd name="connsiteY16" fmla="*/ 285750 h 540544"/>
                <a:gd name="connsiteX17" fmla="*/ 0 w 2207419"/>
                <a:gd name="connsiteY17" fmla="*/ 254794 h 540544"/>
                <a:gd name="connsiteX18" fmla="*/ 0 w 2207419"/>
                <a:gd name="connsiteY18" fmla="*/ 238125 h 540544"/>
                <a:gd name="connsiteX19" fmla="*/ 14288 w 2207419"/>
                <a:gd name="connsiteY19" fmla="*/ 226219 h 540544"/>
                <a:gd name="connsiteX20" fmla="*/ 40481 w 2207419"/>
                <a:gd name="connsiteY20" fmla="*/ 228600 h 540544"/>
                <a:gd name="connsiteX21" fmla="*/ 85725 w 2207419"/>
                <a:gd name="connsiteY21" fmla="*/ 259556 h 540544"/>
                <a:gd name="connsiteX22" fmla="*/ 121444 w 2207419"/>
                <a:gd name="connsiteY22" fmla="*/ 280988 h 540544"/>
                <a:gd name="connsiteX23" fmla="*/ 169069 w 2207419"/>
                <a:gd name="connsiteY23" fmla="*/ 300038 h 540544"/>
                <a:gd name="connsiteX24" fmla="*/ 228600 w 2207419"/>
                <a:gd name="connsiteY24" fmla="*/ 311944 h 540544"/>
                <a:gd name="connsiteX25" fmla="*/ 290513 w 2207419"/>
                <a:gd name="connsiteY25" fmla="*/ 319088 h 540544"/>
                <a:gd name="connsiteX26" fmla="*/ 352425 w 2207419"/>
                <a:gd name="connsiteY26" fmla="*/ 319088 h 540544"/>
                <a:gd name="connsiteX27" fmla="*/ 438150 w 2207419"/>
                <a:gd name="connsiteY27" fmla="*/ 311944 h 540544"/>
                <a:gd name="connsiteX28" fmla="*/ 723900 w 2207419"/>
                <a:gd name="connsiteY28" fmla="*/ 269081 h 540544"/>
                <a:gd name="connsiteX29" fmla="*/ 1188244 w 2207419"/>
                <a:gd name="connsiteY29" fmla="*/ 178594 h 540544"/>
                <a:gd name="connsiteX30" fmla="*/ 1428750 w 2207419"/>
                <a:gd name="connsiteY30" fmla="*/ 135731 h 540544"/>
                <a:gd name="connsiteX31" fmla="*/ 1566863 w 2207419"/>
                <a:gd name="connsiteY31" fmla="*/ 114300 h 540544"/>
                <a:gd name="connsiteX32" fmla="*/ 1724025 w 2207419"/>
                <a:gd name="connsiteY32" fmla="*/ 78581 h 540544"/>
                <a:gd name="connsiteX33" fmla="*/ 1754981 w 2207419"/>
                <a:gd name="connsiteY33" fmla="*/ 50006 h 540544"/>
                <a:gd name="connsiteX34" fmla="*/ 1783556 w 2207419"/>
                <a:gd name="connsiteY34" fmla="*/ 30956 h 540544"/>
                <a:gd name="connsiteX35" fmla="*/ 1838325 w 2207419"/>
                <a:gd name="connsiteY35" fmla="*/ 9525 h 540544"/>
                <a:gd name="connsiteX36" fmla="*/ 1883569 w 2207419"/>
                <a:gd name="connsiteY36" fmla="*/ 0 h 540544"/>
                <a:gd name="connsiteX37" fmla="*/ 1966913 w 2207419"/>
                <a:gd name="connsiteY37" fmla="*/ 19050 h 540544"/>
                <a:gd name="connsiteX38" fmla="*/ 2083594 w 2207419"/>
                <a:gd name="connsiteY38" fmla="*/ 45244 h 540544"/>
                <a:gd name="connsiteX39" fmla="*/ 2166938 w 2207419"/>
                <a:gd name="connsiteY39" fmla="*/ 73819 h 540544"/>
                <a:gd name="connsiteX40" fmla="*/ 2193131 w 2207419"/>
                <a:gd name="connsiteY40" fmla="*/ 109538 h 540544"/>
                <a:gd name="connsiteX41" fmla="*/ 2207419 w 2207419"/>
                <a:gd name="connsiteY41" fmla="*/ 142875 h 540544"/>
                <a:gd name="connsiteX42" fmla="*/ 2207419 w 2207419"/>
                <a:gd name="connsiteY42" fmla="*/ 169069 h 540544"/>
                <a:gd name="connsiteX43" fmla="*/ 2190750 w 2207419"/>
                <a:gd name="connsiteY43" fmla="*/ 200025 h 540544"/>
                <a:gd name="connsiteX44" fmla="*/ 2157413 w 2207419"/>
                <a:gd name="connsiteY44" fmla="*/ 228600 h 540544"/>
                <a:gd name="connsiteX45" fmla="*/ 2093119 w 2207419"/>
                <a:gd name="connsiteY45" fmla="*/ 250031 h 540544"/>
                <a:gd name="connsiteX46" fmla="*/ 1950244 w 2207419"/>
                <a:gd name="connsiteY46" fmla="*/ 257175 h 540544"/>
                <a:gd name="connsiteX47" fmla="*/ 1609725 w 2207419"/>
                <a:gd name="connsiteY47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07419" h="540544">
                  <a:moveTo>
                    <a:pt x="1609725" y="295275"/>
                  </a:moveTo>
                  <a:lnTo>
                    <a:pt x="1402556" y="342900"/>
                  </a:lnTo>
                  <a:lnTo>
                    <a:pt x="1176338" y="364331"/>
                  </a:lnTo>
                  <a:lnTo>
                    <a:pt x="750094" y="457200"/>
                  </a:lnTo>
                  <a:lnTo>
                    <a:pt x="552450" y="500063"/>
                  </a:lnTo>
                  <a:lnTo>
                    <a:pt x="381000" y="538163"/>
                  </a:lnTo>
                  <a:lnTo>
                    <a:pt x="352425" y="540544"/>
                  </a:lnTo>
                  <a:lnTo>
                    <a:pt x="311944" y="538163"/>
                  </a:lnTo>
                  <a:lnTo>
                    <a:pt x="266700" y="528638"/>
                  </a:lnTo>
                  <a:lnTo>
                    <a:pt x="223838" y="514350"/>
                  </a:lnTo>
                  <a:lnTo>
                    <a:pt x="190500" y="497681"/>
                  </a:lnTo>
                  <a:lnTo>
                    <a:pt x="164306" y="481013"/>
                  </a:lnTo>
                  <a:lnTo>
                    <a:pt x="126206" y="450056"/>
                  </a:lnTo>
                  <a:lnTo>
                    <a:pt x="95250" y="416719"/>
                  </a:lnTo>
                  <a:lnTo>
                    <a:pt x="61913" y="378619"/>
                  </a:lnTo>
                  <a:lnTo>
                    <a:pt x="28575" y="326231"/>
                  </a:lnTo>
                  <a:lnTo>
                    <a:pt x="7144" y="285750"/>
                  </a:lnTo>
                  <a:lnTo>
                    <a:pt x="0" y="254794"/>
                  </a:lnTo>
                  <a:lnTo>
                    <a:pt x="0" y="238125"/>
                  </a:lnTo>
                  <a:lnTo>
                    <a:pt x="14288" y="226219"/>
                  </a:lnTo>
                  <a:lnTo>
                    <a:pt x="40481" y="228600"/>
                  </a:lnTo>
                  <a:lnTo>
                    <a:pt x="85725" y="259556"/>
                  </a:lnTo>
                  <a:lnTo>
                    <a:pt x="121444" y="280988"/>
                  </a:lnTo>
                  <a:lnTo>
                    <a:pt x="169069" y="300038"/>
                  </a:lnTo>
                  <a:lnTo>
                    <a:pt x="228600" y="311944"/>
                  </a:lnTo>
                  <a:lnTo>
                    <a:pt x="290513" y="319088"/>
                  </a:lnTo>
                  <a:lnTo>
                    <a:pt x="352425" y="319088"/>
                  </a:lnTo>
                  <a:lnTo>
                    <a:pt x="438150" y="311944"/>
                  </a:lnTo>
                  <a:lnTo>
                    <a:pt x="723900" y="269081"/>
                  </a:lnTo>
                  <a:lnTo>
                    <a:pt x="1188244" y="178594"/>
                  </a:lnTo>
                  <a:lnTo>
                    <a:pt x="1428750" y="135731"/>
                  </a:lnTo>
                  <a:lnTo>
                    <a:pt x="1566863" y="114300"/>
                  </a:lnTo>
                  <a:lnTo>
                    <a:pt x="1724025" y="78581"/>
                  </a:lnTo>
                  <a:lnTo>
                    <a:pt x="1754981" y="50006"/>
                  </a:lnTo>
                  <a:lnTo>
                    <a:pt x="1783556" y="30956"/>
                  </a:lnTo>
                  <a:lnTo>
                    <a:pt x="1838325" y="9525"/>
                  </a:lnTo>
                  <a:lnTo>
                    <a:pt x="1883569" y="0"/>
                  </a:lnTo>
                  <a:lnTo>
                    <a:pt x="1966913" y="19050"/>
                  </a:lnTo>
                  <a:lnTo>
                    <a:pt x="2083594" y="45244"/>
                  </a:lnTo>
                  <a:lnTo>
                    <a:pt x="2166938" y="73819"/>
                  </a:lnTo>
                  <a:lnTo>
                    <a:pt x="2193131" y="109538"/>
                  </a:lnTo>
                  <a:lnTo>
                    <a:pt x="2207419" y="142875"/>
                  </a:lnTo>
                  <a:lnTo>
                    <a:pt x="2207419" y="169069"/>
                  </a:lnTo>
                  <a:lnTo>
                    <a:pt x="2190750" y="200025"/>
                  </a:lnTo>
                  <a:lnTo>
                    <a:pt x="2157413" y="228600"/>
                  </a:lnTo>
                  <a:lnTo>
                    <a:pt x="2093119" y="250031"/>
                  </a:lnTo>
                  <a:lnTo>
                    <a:pt x="1950244" y="257175"/>
                  </a:lnTo>
                  <a:lnTo>
                    <a:pt x="16097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797DEE22-BAC7-4C8F-B79F-BE735912F2E7}"/>
                </a:ext>
              </a:extLst>
            </p:cNvPr>
            <p:cNvSpPr/>
            <p:nvPr/>
          </p:nvSpPr>
          <p:spPr>
            <a:xfrm>
              <a:off x="5519741" y="1690688"/>
              <a:ext cx="720725" cy="557212"/>
            </a:xfrm>
            <a:custGeom>
              <a:avLst/>
              <a:gdLst>
                <a:gd name="connsiteX0" fmla="*/ 519112 w 721518"/>
                <a:gd name="connsiteY0" fmla="*/ 481012 h 557212"/>
                <a:gd name="connsiteX1" fmla="*/ 452437 w 721518"/>
                <a:gd name="connsiteY1" fmla="*/ 404812 h 557212"/>
                <a:gd name="connsiteX2" fmla="*/ 404812 w 721518"/>
                <a:gd name="connsiteY2" fmla="*/ 342900 h 557212"/>
                <a:gd name="connsiteX3" fmla="*/ 357187 w 721518"/>
                <a:gd name="connsiteY3" fmla="*/ 290512 h 557212"/>
                <a:gd name="connsiteX4" fmla="*/ 292893 w 721518"/>
                <a:gd name="connsiteY4" fmla="*/ 233362 h 557212"/>
                <a:gd name="connsiteX5" fmla="*/ 211931 w 721518"/>
                <a:gd name="connsiteY5" fmla="*/ 171450 h 557212"/>
                <a:gd name="connsiteX6" fmla="*/ 92868 w 721518"/>
                <a:gd name="connsiteY6" fmla="*/ 95250 h 557212"/>
                <a:gd name="connsiteX7" fmla="*/ 16668 w 721518"/>
                <a:gd name="connsiteY7" fmla="*/ 52387 h 557212"/>
                <a:gd name="connsiteX8" fmla="*/ 4762 w 721518"/>
                <a:gd name="connsiteY8" fmla="*/ 40481 h 557212"/>
                <a:gd name="connsiteX9" fmla="*/ 0 w 721518"/>
                <a:gd name="connsiteY9" fmla="*/ 28575 h 557212"/>
                <a:gd name="connsiteX10" fmla="*/ 0 w 721518"/>
                <a:gd name="connsiteY10" fmla="*/ 14287 h 557212"/>
                <a:gd name="connsiteX11" fmla="*/ 11906 w 721518"/>
                <a:gd name="connsiteY11" fmla="*/ 2381 h 557212"/>
                <a:gd name="connsiteX12" fmla="*/ 45243 w 721518"/>
                <a:gd name="connsiteY12" fmla="*/ 0 h 557212"/>
                <a:gd name="connsiteX13" fmla="*/ 207168 w 721518"/>
                <a:gd name="connsiteY13" fmla="*/ 40481 h 557212"/>
                <a:gd name="connsiteX14" fmla="*/ 376237 w 721518"/>
                <a:gd name="connsiteY14" fmla="*/ 88106 h 557212"/>
                <a:gd name="connsiteX15" fmla="*/ 545306 w 721518"/>
                <a:gd name="connsiteY15" fmla="*/ 150018 h 557212"/>
                <a:gd name="connsiteX16" fmla="*/ 571500 w 721518"/>
                <a:gd name="connsiteY16" fmla="*/ 169068 h 557212"/>
                <a:gd name="connsiteX17" fmla="*/ 604837 w 721518"/>
                <a:gd name="connsiteY17" fmla="*/ 200025 h 557212"/>
                <a:gd name="connsiteX18" fmla="*/ 633412 w 721518"/>
                <a:gd name="connsiteY18" fmla="*/ 230981 h 557212"/>
                <a:gd name="connsiteX19" fmla="*/ 659606 w 721518"/>
                <a:gd name="connsiteY19" fmla="*/ 264318 h 557212"/>
                <a:gd name="connsiteX20" fmla="*/ 676275 w 721518"/>
                <a:gd name="connsiteY20" fmla="*/ 292893 h 557212"/>
                <a:gd name="connsiteX21" fmla="*/ 695325 w 721518"/>
                <a:gd name="connsiteY21" fmla="*/ 328612 h 557212"/>
                <a:gd name="connsiteX22" fmla="*/ 711993 w 721518"/>
                <a:gd name="connsiteY22" fmla="*/ 373856 h 557212"/>
                <a:gd name="connsiteX23" fmla="*/ 721518 w 721518"/>
                <a:gd name="connsiteY23" fmla="*/ 421481 h 557212"/>
                <a:gd name="connsiteX24" fmla="*/ 721518 w 721518"/>
                <a:gd name="connsiteY24" fmla="*/ 469106 h 557212"/>
                <a:gd name="connsiteX25" fmla="*/ 716756 w 721518"/>
                <a:gd name="connsiteY25" fmla="*/ 507206 h 557212"/>
                <a:gd name="connsiteX26" fmla="*/ 704850 w 721518"/>
                <a:gd name="connsiteY26" fmla="*/ 531018 h 557212"/>
                <a:gd name="connsiteX27" fmla="*/ 685800 w 721518"/>
                <a:gd name="connsiteY27" fmla="*/ 547687 h 557212"/>
                <a:gd name="connsiteX28" fmla="*/ 669131 w 721518"/>
                <a:gd name="connsiteY28" fmla="*/ 552450 h 557212"/>
                <a:gd name="connsiteX29" fmla="*/ 642937 w 721518"/>
                <a:gd name="connsiteY29" fmla="*/ 557212 h 557212"/>
                <a:gd name="connsiteX30" fmla="*/ 616743 w 721518"/>
                <a:gd name="connsiteY30" fmla="*/ 552450 h 557212"/>
                <a:gd name="connsiteX31" fmla="*/ 590550 w 721518"/>
                <a:gd name="connsiteY31" fmla="*/ 540543 h 557212"/>
                <a:gd name="connsiteX32" fmla="*/ 519112 w 721518"/>
                <a:gd name="connsiteY32" fmla="*/ 481012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1518" h="557212">
                  <a:moveTo>
                    <a:pt x="519112" y="481012"/>
                  </a:moveTo>
                  <a:lnTo>
                    <a:pt x="452437" y="404812"/>
                  </a:lnTo>
                  <a:lnTo>
                    <a:pt x="404812" y="342900"/>
                  </a:lnTo>
                  <a:lnTo>
                    <a:pt x="357187" y="290512"/>
                  </a:lnTo>
                  <a:lnTo>
                    <a:pt x="292893" y="233362"/>
                  </a:lnTo>
                  <a:lnTo>
                    <a:pt x="211931" y="171450"/>
                  </a:lnTo>
                  <a:lnTo>
                    <a:pt x="92868" y="95250"/>
                  </a:lnTo>
                  <a:lnTo>
                    <a:pt x="16668" y="52387"/>
                  </a:lnTo>
                  <a:lnTo>
                    <a:pt x="4762" y="40481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11906" y="2381"/>
                  </a:lnTo>
                  <a:lnTo>
                    <a:pt x="45243" y="0"/>
                  </a:lnTo>
                  <a:lnTo>
                    <a:pt x="207168" y="40481"/>
                  </a:lnTo>
                  <a:lnTo>
                    <a:pt x="376237" y="88106"/>
                  </a:lnTo>
                  <a:lnTo>
                    <a:pt x="545306" y="150018"/>
                  </a:lnTo>
                  <a:lnTo>
                    <a:pt x="571500" y="169068"/>
                  </a:lnTo>
                  <a:lnTo>
                    <a:pt x="604837" y="200025"/>
                  </a:lnTo>
                  <a:lnTo>
                    <a:pt x="633412" y="230981"/>
                  </a:lnTo>
                  <a:lnTo>
                    <a:pt x="659606" y="264318"/>
                  </a:lnTo>
                  <a:lnTo>
                    <a:pt x="676275" y="292893"/>
                  </a:lnTo>
                  <a:lnTo>
                    <a:pt x="695325" y="328612"/>
                  </a:lnTo>
                  <a:lnTo>
                    <a:pt x="711993" y="373856"/>
                  </a:lnTo>
                  <a:lnTo>
                    <a:pt x="721518" y="421481"/>
                  </a:lnTo>
                  <a:lnTo>
                    <a:pt x="721518" y="469106"/>
                  </a:lnTo>
                  <a:lnTo>
                    <a:pt x="716756" y="507206"/>
                  </a:lnTo>
                  <a:lnTo>
                    <a:pt x="704850" y="531018"/>
                  </a:lnTo>
                  <a:lnTo>
                    <a:pt x="685800" y="547687"/>
                  </a:lnTo>
                  <a:lnTo>
                    <a:pt x="669131" y="552450"/>
                  </a:lnTo>
                  <a:lnTo>
                    <a:pt x="642937" y="557212"/>
                  </a:lnTo>
                  <a:lnTo>
                    <a:pt x="616743" y="552450"/>
                  </a:lnTo>
                  <a:lnTo>
                    <a:pt x="590550" y="540543"/>
                  </a:lnTo>
                  <a:lnTo>
                    <a:pt x="51911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00BD3F4B-E0B1-4FE5-87C5-1F09F64E249E}"/>
                </a:ext>
              </a:extLst>
            </p:cNvPr>
            <p:cNvSpPr/>
            <p:nvPr/>
          </p:nvSpPr>
          <p:spPr>
            <a:xfrm>
              <a:off x="3932240" y="3271838"/>
              <a:ext cx="679450" cy="673100"/>
            </a:xfrm>
            <a:custGeom>
              <a:avLst/>
              <a:gdLst>
                <a:gd name="connsiteX0" fmla="*/ 402431 w 681037"/>
                <a:gd name="connsiteY0" fmla="*/ 485775 h 673893"/>
                <a:gd name="connsiteX1" fmla="*/ 314325 w 681037"/>
                <a:gd name="connsiteY1" fmla="*/ 359568 h 673893"/>
                <a:gd name="connsiteX2" fmla="*/ 240506 w 681037"/>
                <a:gd name="connsiteY2" fmla="*/ 271462 h 673893"/>
                <a:gd name="connsiteX3" fmla="*/ 159544 w 681037"/>
                <a:gd name="connsiteY3" fmla="*/ 185737 h 673893"/>
                <a:gd name="connsiteX4" fmla="*/ 69056 w 681037"/>
                <a:gd name="connsiteY4" fmla="*/ 97631 h 673893"/>
                <a:gd name="connsiteX5" fmla="*/ 11906 w 681037"/>
                <a:gd name="connsiteY5" fmla="*/ 45243 h 673893"/>
                <a:gd name="connsiteX6" fmla="*/ 0 w 681037"/>
                <a:gd name="connsiteY6" fmla="*/ 26193 h 673893"/>
                <a:gd name="connsiteX7" fmla="*/ 2381 w 681037"/>
                <a:gd name="connsiteY7" fmla="*/ 11906 h 673893"/>
                <a:gd name="connsiteX8" fmla="*/ 23812 w 681037"/>
                <a:gd name="connsiteY8" fmla="*/ 0 h 673893"/>
                <a:gd name="connsiteX9" fmla="*/ 42862 w 681037"/>
                <a:gd name="connsiteY9" fmla="*/ 0 h 673893"/>
                <a:gd name="connsiteX10" fmla="*/ 109537 w 681037"/>
                <a:gd name="connsiteY10" fmla="*/ 28575 h 673893"/>
                <a:gd name="connsiteX11" fmla="*/ 250031 w 681037"/>
                <a:gd name="connsiteY11" fmla="*/ 92868 h 673893"/>
                <a:gd name="connsiteX12" fmla="*/ 383381 w 681037"/>
                <a:gd name="connsiteY12" fmla="*/ 157162 h 673893"/>
                <a:gd name="connsiteX13" fmla="*/ 564356 w 681037"/>
                <a:gd name="connsiteY13" fmla="*/ 266700 h 673893"/>
                <a:gd name="connsiteX14" fmla="*/ 604837 w 681037"/>
                <a:gd name="connsiteY14" fmla="*/ 300037 h 673893"/>
                <a:gd name="connsiteX15" fmla="*/ 642937 w 681037"/>
                <a:gd name="connsiteY15" fmla="*/ 376237 h 673893"/>
                <a:gd name="connsiteX16" fmla="*/ 664369 w 681037"/>
                <a:gd name="connsiteY16" fmla="*/ 440531 h 673893"/>
                <a:gd name="connsiteX17" fmla="*/ 676275 w 681037"/>
                <a:gd name="connsiteY17" fmla="*/ 492918 h 673893"/>
                <a:gd name="connsiteX18" fmla="*/ 681037 w 681037"/>
                <a:gd name="connsiteY18" fmla="*/ 538162 h 673893"/>
                <a:gd name="connsiteX19" fmla="*/ 676275 w 681037"/>
                <a:gd name="connsiteY19" fmla="*/ 576262 h 673893"/>
                <a:gd name="connsiteX20" fmla="*/ 657225 w 681037"/>
                <a:gd name="connsiteY20" fmla="*/ 623887 h 673893"/>
                <a:gd name="connsiteX21" fmla="*/ 635794 w 681037"/>
                <a:gd name="connsiteY21" fmla="*/ 654843 h 673893"/>
                <a:gd name="connsiteX22" fmla="*/ 619125 w 681037"/>
                <a:gd name="connsiteY22" fmla="*/ 669131 h 673893"/>
                <a:gd name="connsiteX23" fmla="*/ 600075 w 681037"/>
                <a:gd name="connsiteY23" fmla="*/ 673893 h 673893"/>
                <a:gd name="connsiteX24" fmla="*/ 569119 w 681037"/>
                <a:gd name="connsiteY24" fmla="*/ 673893 h 673893"/>
                <a:gd name="connsiteX25" fmla="*/ 533400 w 681037"/>
                <a:gd name="connsiteY25" fmla="*/ 661987 h 673893"/>
                <a:gd name="connsiteX26" fmla="*/ 481012 w 681037"/>
                <a:gd name="connsiteY26" fmla="*/ 626268 h 673893"/>
                <a:gd name="connsiteX27" fmla="*/ 402431 w 681037"/>
                <a:gd name="connsiteY27" fmla="*/ 485775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1037" h="673893">
                  <a:moveTo>
                    <a:pt x="402431" y="485775"/>
                  </a:moveTo>
                  <a:lnTo>
                    <a:pt x="314325" y="359568"/>
                  </a:lnTo>
                  <a:lnTo>
                    <a:pt x="240506" y="271462"/>
                  </a:lnTo>
                  <a:lnTo>
                    <a:pt x="159544" y="185737"/>
                  </a:lnTo>
                  <a:lnTo>
                    <a:pt x="69056" y="97631"/>
                  </a:lnTo>
                  <a:lnTo>
                    <a:pt x="11906" y="45243"/>
                  </a:lnTo>
                  <a:lnTo>
                    <a:pt x="0" y="26193"/>
                  </a:lnTo>
                  <a:lnTo>
                    <a:pt x="2381" y="11906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9537" y="28575"/>
                  </a:lnTo>
                  <a:lnTo>
                    <a:pt x="250031" y="92868"/>
                  </a:lnTo>
                  <a:lnTo>
                    <a:pt x="383381" y="157162"/>
                  </a:lnTo>
                  <a:lnTo>
                    <a:pt x="564356" y="266700"/>
                  </a:lnTo>
                  <a:lnTo>
                    <a:pt x="604837" y="300037"/>
                  </a:lnTo>
                  <a:lnTo>
                    <a:pt x="642937" y="376237"/>
                  </a:lnTo>
                  <a:lnTo>
                    <a:pt x="664369" y="440531"/>
                  </a:lnTo>
                  <a:lnTo>
                    <a:pt x="676275" y="492918"/>
                  </a:lnTo>
                  <a:lnTo>
                    <a:pt x="681037" y="538162"/>
                  </a:lnTo>
                  <a:lnTo>
                    <a:pt x="676275" y="576262"/>
                  </a:lnTo>
                  <a:lnTo>
                    <a:pt x="657225" y="623887"/>
                  </a:lnTo>
                  <a:lnTo>
                    <a:pt x="635794" y="654843"/>
                  </a:lnTo>
                  <a:lnTo>
                    <a:pt x="619125" y="669131"/>
                  </a:lnTo>
                  <a:lnTo>
                    <a:pt x="600075" y="673893"/>
                  </a:lnTo>
                  <a:lnTo>
                    <a:pt x="569119" y="673893"/>
                  </a:lnTo>
                  <a:lnTo>
                    <a:pt x="533400" y="661987"/>
                  </a:lnTo>
                  <a:lnTo>
                    <a:pt x="481012" y="626268"/>
                  </a:lnTo>
                  <a:lnTo>
                    <a:pt x="402431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2B9D1ED8-D9D9-45A9-8B7B-F5170AEBE196}"/>
                </a:ext>
              </a:extLst>
            </p:cNvPr>
            <p:cNvSpPr/>
            <p:nvPr/>
          </p:nvSpPr>
          <p:spPr>
            <a:xfrm>
              <a:off x="5475290" y="2905126"/>
              <a:ext cx="660400" cy="766763"/>
            </a:xfrm>
            <a:custGeom>
              <a:avLst/>
              <a:gdLst>
                <a:gd name="connsiteX0" fmla="*/ 142875 w 661987"/>
                <a:gd name="connsiteY0" fmla="*/ 514350 h 766763"/>
                <a:gd name="connsiteX1" fmla="*/ 345281 w 661987"/>
                <a:gd name="connsiteY1" fmla="*/ 188119 h 766763"/>
                <a:gd name="connsiteX2" fmla="*/ 345281 w 661987"/>
                <a:gd name="connsiteY2" fmla="*/ 119063 h 766763"/>
                <a:gd name="connsiteX3" fmla="*/ 328612 w 661987"/>
                <a:gd name="connsiteY3" fmla="*/ 90488 h 766763"/>
                <a:gd name="connsiteX4" fmla="*/ 295275 w 661987"/>
                <a:gd name="connsiteY4" fmla="*/ 40481 h 766763"/>
                <a:gd name="connsiteX5" fmla="*/ 276225 w 661987"/>
                <a:gd name="connsiteY5" fmla="*/ 28575 h 766763"/>
                <a:gd name="connsiteX6" fmla="*/ 264319 w 661987"/>
                <a:gd name="connsiteY6" fmla="*/ 16669 h 766763"/>
                <a:gd name="connsiteX7" fmla="*/ 266700 w 661987"/>
                <a:gd name="connsiteY7" fmla="*/ 2381 h 766763"/>
                <a:gd name="connsiteX8" fmla="*/ 290512 w 661987"/>
                <a:gd name="connsiteY8" fmla="*/ 0 h 766763"/>
                <a:gd name="connsiteX9" fmla="*/ 340519 w 661987"/>
                <a:gd name="connsiteY9" fmla="*/ 2381 h 766763"/>
                <a:gd name="connsiteX10" fmla="*/ 404812 w 661987"/>
                <a:gd name="connsiteY10" fmla="*/ 11906 h 766763"/>
                <a:gd name="connsiteX11" fmla="*/ 447675 w 661987"/>
                <a:gd name="connsiteY11" fmla="*/ 23813 h 766763"/>
                <a:gd name="connsiteX12" fmla="*/ 500062 w 661987"/>
                <a:gd name="connsiteY12" fmla="*/ 47625 h 766763"/>
                <a:gd name="connsiteX13" fmla="*/ 557212 w 661987"/>
                <a:gd name="connsiteY13" fmla="*/ 83344 h 766763"/>
                <a:gd name="connsiteX14" fmla="*/ 604837 w 661987"/>
                <a:gd name="connsiteY14" fmla="*/ 121444 h 766763"/>
                <a:gd name="connsiteX15" fmla="*/ 635794 w 661987"/>
                <a:gd name="connsiteY15" fmla="*/ 152400 h 766763"/>
                <a:gd name="connsiteX16" fmla="*/ 659606 w 661987"/>
                <a:gd name="connsiteY16" fmla="*/ 192881 h 766763"/>
                <a:gd name="connsiteX17" fmla="*/ 661987 w 661987"/>
                <a:gd name="connsiteY17" fmla="*/ 233363 h 766763"/>
                <a:gd name="connsiteX18" fmla="*/ 650081 w 661987"/>
                <a:gd name="connsiteY18" fmla="*/ 261938 h 766763"/>
                <a:gd name="connsiteX19" fmla="*/ 626269 w 661987"/>
                <a:gd name="connsiteY19" fmla="*/ 273844 h 766763"/>
                <a:gd name="connsiteX20" fmla="*/ 590550 w 661987"/>
                <a:gd name="connsiteY20" fmla="*/ 280988 h 766763"/>
                <a:gd name="connsiteX21" fmla="*/ 381000 w 661987"/>
                <a:gd name="connsiteY21" fmla="*/ 481013 h 766763"/>
                <a:gd name="connsiteX22" fmla="*/ 47625 w 661987"/>
                <a:gd name="connsiteY22" fmla="*/ 757238 h 766763"/>
                <a:gd name="connsiteX23" fmla="*/ 28575 w 661987"/>
                <a:gd name="connsiteY23" fmla="*/ 766763 h 766763"/>
                <a:gd name="connsiteX24" fmla="*/ 9525 w 661987"/>
                <a:gd name="connsiteY24" fmla="*/ 766763 h 766763"/>
                <a:gd name="connsiteX25" fmla="*/ 0 w 661987"/>
                <a:gd name="connsiteY25" fmla="*/ 757238 h 766763"/>
                <a:gd name="connsiteX26" fmla="*/ 2381 w 661987"/>
                <a:gd name="connsiteY26" fmla="*/ 731044 h 766763"/>
                <a:gd name="connsiteX27" fmla="*/ 142875 w 661987"/>
                <a:gd name="connsiteY27" fmla="*/ 514350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1987" h="766763">
                  <a:moveTo>
                    <a:pt x="142875" y="514350"/>
                  </a:moveTo>
                  <a:lnTo>
                    <a:pt x="345281" y="188119"/>
                  </a:lnTo>
                  <a:lnTo>
                    <a:pt x="345281" y="119063"/>
                  </a:lnTo>
                  <a:lnTo>
                    <a:pt x="328612" y="90488"/>
                  </a:lnTo>
                  <a:lnTo>
                    <a:pt x="295275" y="40481"/>
                  </a:lnTo>
                  <a:lnTo>
                    <a:pt x="276225" y="28575"/>
                  </a:lnTo>
                  <a:lnTo>
                    <a:pt x="264319" y="16669"/>
                  </a:lnTo>
                  <a:lnTo>
                    <a:pt x="266700" y="2381"/>
                  </a:lnTo>
                  <a:lnTo>
                    <a:pt x="290512" y="0"/>
                  </a:lnTo>
                  <a:lnTo>
                    <a:pt x="340519" y="2381"/>
                  </a:lnTo>
                  <a:lnTo>
                    <a:pt x="404812" y="11906"/>
                  </a:lnTo>
                  <a:lnTo>
                    <a:pt x="447675" y="23813"/>
                  </a:lnTo>
                  <a:lnTo>
                    <a:pt x="500062" y="47625"/>
                  </a:lnTo>
                  <a:lnTo>
                    <a:pt x="557212" y="83344"/>
                  </a:lnTo>
                  <a:lnTo>
                    <a:pt x="604837" y="121444"/>
                  </a:lnTo>
                  <a:lnTo>
                    <a:pt x="635794" y="152400"/>
                  </a:lnTo>
                  <a:lnTo>
                    <a:pt x="659606" y="192881"/>
                  </a:lnTo>
                  <a:lnTo>
                    <a:pt x="661987" y="233363"/>
                  </a:lnTo>
                  <a:lnTo>
                    <a:pt x="650081" y="261938"/>
                  </a:lnTo>
                  <a:lnTo>
                    <a:pt x="626269" y="273844"/>
                  </a:lnTo>
                  <a:lnTo>
                    <a:pt x="590550" y="280988"/>
                  </a:lnTo>
                  <a:lnTo>
                    <a:pt x="381000" y="481013"/>
                  </a:lnTo>
                  <a:lnTo>
                    <a:pt x="47625" y="757238"/>
                  </a:lnTo>
                  <a:lnTo>
                    <a:pt x="28575" y="766763"/>
                  </a:lnTo>
                  <a:lnTo>
                    <a:pt x="9525" y="766763"/>
                  </a:lnTo>
                  <a:lnTo>
                    <a:pt x="0" y="757238"/>
                  </a:lnTo>
                  <a:lnTo>
                    <a:pt x="2381" y="731044"/>
                  </a:lnTo>
                  <a:lnTo>
                    <a:pt x="1428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E326729B-94A8-4055-B06F-95A4D8E0D64E}"/>
                </a:ext>
              </a:extLst>
            </p:cNvPr>
            <p:cNvSpPr/>
            <p:nvPr/>
          </p:nvSpPr>
          <p:spPr>
            <a:xfrm>
              <a:off x="5440365" y="3943350"/>
              <a:ext cx="722312" cy="820738"/>
            </a:xfrm>
            <a:custGeom>
              <a:avLst/>
              <a:gdLst>
                <a:gd name="connsiteX0" fmla="*/ 431007 w 721519"/>
                <a:gd name="connsiteY0" fmla="*/ 500063 h 821531"/>
                <a:gd name="connsiteX1" fmla="*/ 352425 w 721519"/>
                <a:gd name="connsiteY1" fmla="*/ 383381 h 821531"/>
                <a:gd name="connsiteX2" fmla="*/ 288132 w 721519"/>
                <a:gd name="connsiteY2" fmla="*/ 302419 h 821531"/>
                <a:gd name="connsiteX3" fmla="*/ 200025 w 721519"/>
                <a:gd name="connsiteY3" fmla="*/ 214313 h 821531"/>
                <a:gd name="connsiteX4" fmla="*/ 119063 w 721519"/>
                <a:gd name="connsiteY4" fmla="*/ 145256 h 821531"/>
                <a:gd name="connsiteX5" fmla="*/ 19050 w 721519"/>
                <a:gd name="connsiteY5" fmla="*/ 73819 h 821531"/>
                <a:gd name="connsiteX6" fmla="*/ 4763 w 721519"/>
                <a:gd name="connsiteY6" fmla="*/ 50006 h 821531"/>
                <a:gd name="connsiteX7" fmla="*/ 0 w 721519"/>
                <a:gd name="connsiteY7" fmla="*/ 28575 h 821531"/>
                <a:gd name="connsiteX8" fmla="*/ 11907 w 721519"/>
                <a:gd name="connsiteY8" fmla="*/ 7144 h 821531"/>
                <a:gd name="connsiteX9" fmla="*/ 38100 w 721519"/>
                <a:gd name="connsiteY9" fmla="*/ 0 h 821531"/>
                <a:gd name="connsiteX10" fmla="*/ 73819 w 721519"/>
                <a:gd name="connsiteY10" fmla="*/ 2381 h 821531"/>
                <a:gd name="connsiteX11" fmla="*/ 154782 w 721519"/>
                <a:gd name="connsiteY11" fmla="*/ 35719 h 821531"/>
                <a:gd name="connsiteX12" fmla="*/ 280988 w 721519"/>
                <a:gd name="connsiteY12" fmla="*/ 90488 h 821531"/>
                <a:gd name="connsiteX13" fmla="*/ 409575 w 721519"/>
                <a:gd name="connsiteY13" fmla="*/ 154781 h 821531"/>
                <a:gd name="connsiteX14" fmla="*/ 533400 w 721519"/>
                <a:gd name="connsiteY14" fmla="*/ 226219 h 821531"/>
                <a:gd name="connsiteX15" fmla="*/ 673894 w 721519"/>
                <a:gd name="connsiteY15" fmla="*/ 330994 h 821531"/>
                <a:gd name="connsiteX16" fmla="*/ 697707 w 721519"/>
                <a:gd name="connsiteY16" fmla="*/ 411956 h 821531"/>
                <a:gd name="connsiteX17" fmla="*/ 711994 w 721519"/>
                <a:gd name="connsiteY17" fmla="*/ 488156 h 821531"/>
                <a:gd name="connsiteX18" fmla="*/ 721519 w 721519"/>
                <a:gd name="connsiteY18" fmla="*/ 569119 h 821531"/>
                <a:gd name="connsiteX19" fmla="*/ 716757 w 721519"/>
                <a:gd name="connsiteY19" fmla="*/ 645319 h 821531"/>
                <a:gd name="connsiteX20" fmla="*/ 697707 w 721519"/>
                <a:gd name="connsiteY20" fmla="*/ 728663 h 821531"/>
                <a:gd name="connsiteX21" fmla="*/ 666750 w 721519"/>
                <a:gd name="connsiteY21" fmla="*/ 807244 h 821531"/>
                <a:gd name="connsiteX22" fmla="*/ 645319 w 721519"/>
                <a:gd name="connsiteY22" fmla="*/ 821531 h 821531"/>
                <a:gd name="connsiteX23" fmla="*/ 626269 w 721519"/>
                <a:gd name="connsiteY23" fmla="*/ 819150 h 821531"/>
                <a:gd name="connsiteX24" fmla="*/ 600075 w 721519"/>
                <a:gd name="connsiteY24" fmla="*/ 800100 h 821531"/>
                <a:gd name="connsiteX25" fmla="*/ 573882 w 721519"/>
                <a:gd name="connsiteY25" fmla="*/ 764381 h 821531"/>
                <a:gd name="connsiteX26" fmla="*/ 545307 w 721519"/>
                <a:gd name="connsiteY26" fmla="*/ 707231 h 821531"/>
                <a:gd name="connsiteX27" fmla="*/ 507207 w 721519"/>
                <a:gd name="connsiteY27" fmla="*/ 619125 h 821531"/>
                <a:gd name="connsiteX28" fmla="*/ 431007 w 721519"/>
                <a:gd name="connsiteY28" fmla="*/ 50006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1519" h="821531">
                  <a:moveTo>
                    <a:pt x="431007" y="500063"/>
                  </a:moveTo>
                  <a:lnTo>
                    <a:pt x="352425" y="383381"/>
                  </a:lnTo>
                  <a:lnTo>
                    <a:pt x="288132" y="302419"/>
                  </a:lnTo>
                  <a:lnTo>
                    <a:pt x="200025" y="214313"/>
                  </a:lnTo>
                  <a:lnTo>
                    <a:pt x="119063" y="145256"/>
                  </a:lnTo>
                  <a:lnTo>
                    <a:pt x="19050" y="73819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11907" y="7144"/>
                  </a:lnTo>
                  <a:lnTo>
                    <a:pt x="38100" y="0"/>
                  </a:lnTo>
                  <a:lnTo>
                    <a:pt x="73819" y="2381"/>
                  </a:lnTo>
                  <a:lnTo>
                    <a:pt x="154782" y="35719"/>
                  </a:lnTo>
                  <a:lnTo>
                    <a:pt x="280988" y="90488"/>
                  </a:lnTo>
                  <a:lnTo>
                    <a:pt x="409575" y="154781"/>
                  </a:lnTo>
                  <a:lnTo>
                    <a:pt x="533400" y="226219"/>
                  </a:lnTo>
                  <a:lnTo>
                    <a:pt x="673894" y="330994"/>
                  </a:lnTo>
                  <a:lnTo>
                    <a:pt x="697707" y="411956"/>
                  </a:lnTo>
                  <a:lnTo>
                    <a:pt x="711994" y="488156"/>
                  </a:lnTo>
                  <a:lnTo>
                    <a:pt x="721519" y="569119"/>
                  </a:lnTo>
                  <a:lnTo>
                    <a:pt x="716757" y="645319"/>
                  </a:lnTo>
                  <a:lnTo>
                    <a:pt x="697707" y="728663"/>
                  </a:lnTo>
                  <a:lnTo>
                    <a:pt x="666750" y="807244"/>
                  </a:lnTo>
                  <a:lnTo>
                    <a:pt x="645319" y="821531"/>
                  </a:lnTo>
                  <a:lnTo>
                    <a:pt x="626269" y="819150"/>
                  </a:lnTo>
                  <a:lnTo>
                    <a:pt x="600075" y="800100"/>
                  </a:lnTo>
                  <a:lnTo>
                    <a:pt x="573882" y="764381"/>
                  </a:lnTo>
                  <a:lnTo>
                    <a:pt x="545307" y="707231"/>
                  </a:lnTo>
                  <a:lnTo>
                    <a:pt x="507207" y="619125"/>
                  </a:lnTo>
                  <a:lnTo>
                    <a:pt x="431007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2161F021-6B0E-4C65-AD43-B6AD488F833E}"/>
                </a:ext>
              </a:extLst>
            </p:cNvPr>
            <p:cNvSpPr/>
            <p:nvPr/>
          </p:nvSpPr>
          <p:spPr>
            <a:xfrm>
              <a:off x="6127753" y="1676401"/>
              <a:ext cx="917575" cy="1876425"/>
            </a:xfrm>
            <a:custGeom>
              <a:avLst/>
              <a:gdLst>
                <a:gd name="connsiteX0" fmla="*/ 693942 w 916905"/>
                <a:gd name="connsiteY0" fmla="*/ 824213 h 1876399"/>
                <a:gd name="connsiteX1" fmla="*/ 616280 w 916905"/>
                <a:gd name="connsiteY1" fmla="*/ 999577 h 1876399"/>
                <a:gd name="connsiteX2" fmla="*/ 513567 w 916905"/>
                <a:gd name="connsiteY2" fmla="*/ 1177447 h 1876399"/>
                <a:gd name="connsiteX3" fmla="*/ 443421 w 916905"/>
                <a:gd name="connsiteY3" fmla="*/ 1305213 h 1876399"/>
                <a:gd name="connsiteX4" fmla="*/ 340708 w 916905"/>
                <a:gd name="connsiteY4" fmla="*/ 1490598 h 1876399"/>
                <a:gd name="connsiteX5" fmla="*/ 222963 w 916905"/>
                <a:gd name="connsiteY5" fmla="*/ 1660952 h 1876399"/>
                <a:gd name="connsiteX6" fmla="*/ 102713 w 916905"/>
                <a:gd name="connsiteY6" fmla="*/ 1803748 h 1876399"/>
                <a:gd name="connsiteX7" fmla="*/ 50104 w 916905"/>
                <a:gd name="connsiteY7" fmla="*/ 1868884 h 1876399"/>
                <a:gd name="connsiteX8" fmla="*/ 17536 w 916905"/>
                <a:gd name="connsiteY8" fmla="*/ 1876399 h 1876399"/>
                <a:gd name="connsiteX9" fmla="*/ 0 w 916905"/>
                <a:gd name="connsiteY9" fmla="*/ 1871389 h 1876399"/>
                <a:gd name="connsiteX10" fmla="*/ 0 w 916905"/>
                <a:gd name="connsiteY10" fmla="*/ 1848842 h 1876399"/>
                <a:gd name="connsiteX11" fmla="*/ 60125 w 916905"/>
                <a:gd name="connsiteY11" fmla="*/ 1728592 h 1876399"/>
                <a:gd name="connsiteX12" fmla="*/ 147807 w 916905"/>
                <a:gd name="connsiteY12" fmla="*/ 1545712 h 1876399"/>
                <a:gd name="connsiteX13" fmla="*/ 248015 w 916905"/>
                <a:gd name="connsiteY13" fmla="*/ 1327759 h 1876399"/>
                <a:gd name="connsiteX14" fmla="*/ 348223 w 916905"/>
                <a:gd name="connsiteY14" fmla="*/ 1092270 h 1876399"/>
                <a:gd name="connsiteX15" fmla="*/ 433400 w 916905"/>
                <a:gd name="connsiteY15" fmla="*/ 859286 h 1876399"/>
                <a:gd name="connsiteX16" fmla="*/ 506051 w 916905"/>
                <a:gd name="connsiteY16" fmla="*/ 641333 h 1876399"/>
                <a:gd name="connsiteX17" fmla="*/ 568682 w 916905"/>
                <a:gd name="connsiteY17" fmla="*/ 393318 h 1876399"/>
                <a:gd name="connsiteX18" fmla="*/ 586218 w 916905"/>
                <a:gd name="connsiteY18" fmla="*/ 263047 h 1876399"/>
                <a:gd name="connsiteX19" fmla="*/ 541124 w 916905"/>
                <a:gd name="connsiteY19" fmla="*/ 172860 h 1876399"/>
                <a:gd name="connsiteX20" fmla="*/ 493525 w 916905"/>
                <a:gd name="connsiteY20" fmla="*/ 107724 h 1876399"/>
                <a:gd name="connsiteX21" fmla="*/ 450937 w 916905"/>
                <a:gd name="connsiteY21" fmla="*/ 67641 h 1876399"/>
                <a:gd name="connsiteX22" fmla="*/ 440916 w 916905"/>
                <a:gd name="connsiteY22" fmla="*/ 40084 h 1876399"/>
                <a:gd name="connsiteX23" fmla="*/ 435906 w 916905"/>
                <a:gd name="connsiteY23" fmla="*/ 20042 h 1876399"/>
                <a:gd name="connsiteX24" fmla="*/ 438411 w 916905"/>
                <a:gd name="connsiteY24" fmla="*/ 7516 h 1876399"/>
                <a:gd name="connsiteX25" fmla="*/ 448432 w 916905"/>
                <a:gd name="connsiteY25" fmla="*/ 0 h 1876399"/>
                <a:gd name="connsiteX26" fmla="*/ 475989 w 916905"/>
                <a:gd name="connsiteY26" fmla="*/ 0 h 1876399"/>
                <a:gd name="connsiteX27" fmla="*/ 491020 w 916905"/>
                <a:gd name="connsiteY27" fmla="*/ 7516 h 1876399"/>
                <a:gd name="connsiteX28" fmla="*/ 571187 w 916905"/>
                <a:gd name="connsiteY28" fmla="*/ 32568 h 1876399"/>
                <a:gd name="connsiteX29" fmla="*/ 628806 w 916905"/>
                <a:gd name="connsiteY29" fmla="*/ 55115 h 1876399"/>
                <a:gd name="connsiteX30" fmla="*/ 681416 w 916905"/>
                <a:gd name="connsiteY30" fmla="*/ 87683 h 1876399"/>
                <a:gd name="connsiteX31" fmla="*/ 741541 w 916905"/>
                <a:gd name="connsiteY31" fmla="*/ 132776 h 1876399"/>
                <a:gd name="connsiteX32" fmla="*/ 789140 w 916905"/>
                <a:gd name="connsiteY32" fmla="*/ 177870 h 1876399"/>
                <a:gd name="connsiteX33" fmla="*/ 851770 w 916905"/>
                <a:gd name="connsiteY33" fmla="*/ 248016 h 1876399"/>
                <a:gd name="connsiteX34" fmla="*/ 889348 w 916905"/>
                <a:gd name="connsiteY34" fmla="*/ 300625 h 1876399"/>
                <a:gd name="connsiteX35" fmla="*/ 909389 w 916905"/>
                <a:gd name="connsiteY35" fmla="*/ 333193 h 1876399"/>
                <a:gd name="connsiteX36" fmla="*/ 916905 w 916905"/>
                <a:gd name="connsiteY36" fmla="*/ 378286 h 1876399"/>
                <a:gd name="connsiteX37" fmla="*/ 904379 w 916905"/>
                <a:gd name="connsiteY37" fmla="*/ 408349 h 1876399"/>
                <a:gd name="connsiteX38" fmla="*/ 854275 w 916905"/>
                <a:gd name="connsiteY38" fmla="*/ 455948 h 1876399"/>
                <a:gd name="connsiteX39" fmla="*/ 806676 w 916905"/>
                <a:gd name="connsiteY39" fmla="*/ 531104 h 1876399"/>
                <a:gd name="connsiteX40" fmla="*/ 693942 w 916905"/>
                <a:gd name="connsiteY40" fmla="*/ 824213 h 1876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16905" h="1876399">
                  <a:moveTo>
                    <a:pt x="693942" y="824213"/>
                  </a:moveTo>
                  <a:lnTo>
                    <a:pt x="616280" y="999577"/>
                  </a:lnTo>
                  <a:lnTo>
                    <a:pt x="513567" y="1177447"/>
                  </a:lnTo>
                  <a:lnTo>
                    <a:pt x="443421" y="1305213"/>
                  </a:lnTo>
                  <a:lnTo>
                    <a:pt x="340708" y="1490598"/>
                  </a:lnTo>
                  <a:lnTo>
                    <a:pt x="222963" y="1660952"/>
                  </a:lnTo>
                  <a:lnTo>
                    <a:pt x="102713" y="1803748"/>
                  </a:lnTo>
                  <a:lnTo>
                    <a:pt x="50104" y="1868884"/>
                  </a:lnTo>
                  <a:lnTo>
                    <a:pt x="17536" y="1876399"/>
                  </a:lnTo>
                  <a:lnTo>
                    <a:pt x="0" y="1871389"/>
                  </a:lnTo>
                  <a:lnTo>
                    <a:pt x="0" y="1848842"/>
                  </a:lnTo>
                  <a:lnTo>
                    <a:pt x="60125" y="1728592"/>
                  </a:lnTo>
                  <a:lnTo>
                    <a:pt x="147807" y="1545712"/>
                  </a:lnTo>
                  <a:lnTo>
                    <a:pt x="248015" y="1327759"/>
                  </a:lnTo>
                  <a:lnTo>
                    <a:pt x="348223" y="1092270"/>
                  </a:lnTo>
                  <a:lnTo>
                    <a:pt x="433400" y="859286"/>
                  </a:lnTo>
                  <a:lnTo>
                    <a:pt x="506051" y="641333"/>
                  </a:lnTo>
                  <a:lnTo>
                    <a:pt x="568682" y="393318"/>
                  </a:lnTo>
                  <a:lnTo>
                    <a:pt x="586218" y="263047"/>
                  </a:lnTo>
                  <a:lnTo>
                    <a:pt x="541124" y="172860"/>
                  </a:lnTo>
                  <a:lnTo>
                    <a:pt x="493525" y="107724"/>
                  </a:lnTo>
                  <a:lnTo>
                    <a:pt x="450937" y="67641"/>
                  </a:lnTo>
                  <a:lnTo>
                    <a:pt x="440916" y="40084"/>
                  </a:lnTo>
                  <a:lnTo>
                    <a:pt x="435906" y="20042"/>
                  </a:lnTo>
                  <a:lnTo>
                    <a:pt x="438411" y="7516"/>
                  </a:lnTo>
                  <a:lnTo>
                    <a:pt x="448432" y="0"/>
                  </a:lnTo>
                  <a:lnTo>
                    <a:pt x="475989" y="0"/>
                  </a:lnTo>
                  <a:lnTo>
                    <a:pt x="491020" y="7516"/>
                  </a:lnTo>
                  <a:lnTo>
                    <a:pt x="571187" y="32568"/>
                  </a:lnTo>
                  <a:lnTo>
                    <a:pt x="628806" y="55115"/>
                  </a:lnTo>
                  <a:lnTo>
                    <a:pt x="681416" y="87683"/>
                  </a:lnTo>
                  <a:lnTo>
                    <a:pt x="741541" y="132776"/>
                  </a:lnTo>
                  <a:lnTo>
                    <a:pt x="789140" y="177870"/>
                  </a:lnTo>
                  <a:lnTo>
                    <a:pt x="851770" y="248016"/>
                  </a:lnTo>
                  <a:lnTo>
                    <a:pt x="889348" y="300625"/>
                  </a:lnTo>
                  <a:lnTo>
                    <a:pt x="909389" y="333193"/>
                  </a:lnTo>
                  <a:lnTo>
                    <a:pt x="916905" y="378286"/>
                  </a:lnTo>
                  <a:lnTo>
                    <a:pt x="904379" y="408349"/>
                  </a:lnTo>
                  <a:lnTo>
                    <a:pt x="854275" y="455948"/>
                  </a:lnTo>
                  <a:lnTo>
                    <a:pt x="806676" y="531104"/>
                  </a:lnTo>
                  <a:lnTo>
                    <a:pt x="693942" y="824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EB62D1CF-B582-47DA-97A6-20F49A6CAFEF}"/>
                </a:ext>
              </a:extLst>
            </p:cNvPr>
            <p:cNvSpPr/>
            <p:nvPr/>
          </p:nvSpPr>
          <p:spPr>
            <a:xfrm>
              <a:off x="6427789" y="3603625"/>
              <a:ext cx="2251075" cy="1993900"/>
            </a:xfrm>
            <a:custGeom>
              <a:avLst/>
              <a:gdLst>
                <a:gd name="connsiteX0" fmla="*/ 868136 w 2250622"/>
                <a:gd name="connsiteY0" fmla="*/ 1134836 h 1994808"/>
                <a:gd name="connsiteX1" fmla="*/ 685800 w 2250622"/>
                <a:gd name="connsiteY1" fmla="*/ 879022 h 1994808"/>
                <a:gd name="connsiteX2" fmla="*/ 574222 w 2250622"/>
                <a:gd name="connsiteY2" fmla="*/ 669472 h 1994808"/>
                <a:gd name="connsiteX3" fmla="*/ 451757 w 2250622"/>
                <a:gd name="connsiteY3" fmla="*/ 503465 h 1994808"/>
                <a:gd name="connsiteX4" fmla="*/ 356507 w 2250622"/>
                <a:gd name="connsiteY4" fmla="*/ 383722 h 1994808"/>
                <a:gd name="connsiteX5" fmla="*/ 250372 w 2250622"/>
                <a:gd name="connsiteY5" fmla="*/ 263979 h 1994808"/>
                <a:gd name="connsiteX6" fmla="*/ 182336 w 2250622"/>
                <a:gd name="connsiteY6" fmla="*/ 195943 h 1994808"/>
                <a:gd name="connsiteX7" fmla="*/ 114300 w 2250622"/>
                <a:gd name="connsiteY7" fmla="*/ 136072 h 1994808"/>
                <a:gd name="connsiteX8" fmla="*/ 46265 w 2250622"/>
                <a:gd name="connsiteY8" fmla="*/ 81643 h 1994808"/>
                <a:gd name="connsiteX9" fmla="*/ 10886 w 2250622"/>
                <a:gd name="connsiteY9" fmla="*/ 48986 h 1994808"/>
                <a:gd name="connsiteX10" fmla="*/ 0 w 2250622"/>
                <a:gd name="connsiteY10" fmla="*/ 29936 h 1994808"/>
                <a:gd name="connsiteX11" fmla="*/ 2722 w 2250622"/>
                <a:gd name="connsiteY11" fmla="*/ 10886 h 1994808"/>
                <a:gd name="connsiteX12" fmla="*/ 8165 w 2250622"/>
                <a:gd name="connsiteY12" fmla="*/ 2722 h 1994808"/>
                <a:gd name="connsiteX13" fmla="*/ 29936 w 2250622"/>
                <a:gd name="connsiteY13" fmla="*/ 0 h 1994808"/>
                <a:gd name="connsiteX14" fmla="*/ 70757 w 2250622"/>
                <a:gd name="connsiteY14" fmla="*/ 0 h 1994808"/>
                <a:gd name="connsiteX15" fmla="*/ 97972 w 2250622"/>
                <a:gd name="connsiteY15" fmla="*/ 10886 h 1994808"/>
                <a:gd name="connsiteX16" fmla="*/ 152400 w 2250622"/>
                <a:gd name="connsiteY16" fmla="*/ 48986 h 1994808"/>
                <a:gd name="connsiteX17" fmla="*/ 255815 w 2250622"/>
                <a:gd name="connsiteY17" fmla="*/ 127908 h 1994808"/>
                <a:gd name="connsiteX18" fmla="*/ 334736 w 2250622"/>
                <a:gd name="connsiteY18" fmla="*/ 195943 h 1994808"/>
                <a:gd name="connsiteX19" fmla="*/ 454479 w 2250622"/>
                <a:gd name="connsiteY19" fmla="*/ 310243 h 1994808"/>
                <a:gd name="connsiteX20" fmla="*/ 647700 w 2250622"/>
                <a:gd name="connsiteY20" fmla="*/ 519793 h 1994808"/>
                <a:gd name="connsiteX21" fmla="*/ 805543 w 2250622"/>
                <a:gd name="connsiteY21" fmla="*/ 726622 h 1994808"/>
                <a:gd name="connsiteX22" fmla="*/ 993322 w 2250622"/>
                <a:gd name="connsiteY22" fmla="*/ 925286 h 1994808"/>
                <a:gd name="connsiteX23" fmla="*/ 1102179 w 2250622"/>
                <a:gd name="connsiteY23" fmla="*/ 1042308 h 1994808"/>
                <a:gd name="connsiteX24" fmla="*/ 1270907 w 2250622"/>
                <a:gd name="connsiteY24" fmla="*/ 1216479 h 1994808"/>
                <a:gd name="connsiteX25" fmla="*/ 1409700 w 2250622"/>
                <a:gd name="connsiteY25" fmla="*/ 1357993 h 1994808"/>
                <a:gd name="connsiteX26" fmla="*/ 1494065 w 2250622"/>
                <a:gd name="connsiteY26" fmla="*/ 1439636 h 1994808"/>
                <a:gd name="connsiteX27" fmla="*/ 1621972 w 2250622"/>
                <a:gd name="connsiteY27" fmla="*/ 1559379 h 1994808"/>
                <a:gd name="connsiteX28" fmla="*/ 1722665 w 2250622"/>
                <a:gd name="connsiteY28" fmla="*/ 1641022 h 1994808"/>
                <a:gd name="connsiteX29" fmla="*/ 1820636 w 2250622"/>
                <a:gd name="connsiteY29" fmla="*/ 1709058 h 1994808"/>
                <a:gd name="connsiteX30" fmla="*/ 1905000 w 2250622"/>
                <a:gd name="connsiteY30" fmla="*/ 1766208 h 1994808"/>
                <a:gd name="connsiteX31" fmla="*/ 2038350 w 2250622"/>
                <a:gd name="connsiteY31" fmla="*/ 1842408 h 1994808"/>
                <a:gd name="connsiteX32" fmla="*/ 2242457 w 2250622"/>
                <a:gd name="connsiteY32" fmla="*/ 1953986 h 1994808"/>
                <a:gd name="connsiteX33" fmla="*/ 2250622 w 2250622"/>
                <a:gd name="connsiteY33" fmla="*/ 1964872 h 1994808"/>
                <a:gd name="connsiteX34" fmla="*/ 2245179 w 2250622"/>
                <a:gd name="connsiteY34" fmla="*/ 1986643 h 1994808"/>
                <a:gd name="connsiteX35" fmla="*/ 2231572 w 2250622"/>
                <a:gd name="connsiteY35" fmla="*/ 1994808 h 1994808"/>
                <a:gd name="connsiteX36" fmla="*/ 1714500 w 2250622"/>
                <a:gd name="connsiteY36" fmla="*/ 1992086 h 1994808"/>
                <a:gd name="connsiteX37" fmla="*/ 1537607 w 2250622"/>
                <a:gd name="connsiteY37" fmla="*/ 1994808 h 1994808"/>
                <a:gd name="connsiteX38" fmla="*/ 1494065 w 2250622"/>
                <a:gd name="connsiteY38" fmla="*/ 1986643 h 1994808"/>
                <a:gd name="connsiteX39" fmla="*/ 1458686 w 2250622"/>
                <a:gd name="connsiteY39" fmla="*/ 1964872 h 1994808"/>
                <a:gd name="connsiteX40" fmla="*/ 1423307 w 2250622"/>
                <a:gd name="connsiteY40" fmla="*/ 1921329 h 1994808"/>
                <a:gd name="connsiteX41" fmla="*/ 1221922 w 2250622"/>
                <a:gd name="connsiteY41" fmla="*/ 1624693 h 1994808"/>
                <a:gd name="connsiteX42" fmla="*/ 1012372 w 2250622"/>
                <a:gd name="connsiteY42" fmla="*/ 1336222 h 1994808"/>
                <a:gd name="connsiteX43" fmla="*/ 868136 w 2250622"/>
                <a:gd name="connsiteY43" fmla="*/ 1134836 h 199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50622" h="1994808">
                  <a:moveTo>
                    <a:pt x="868136" y="1134836"/>
                  </a:moveTo>
                  <a:lnTo>
                    <a:pt x="685800" y="879022"/>
                  </a:lnTo>
                  <a:lnTo>
                    <a:pt x="574222" y="669472"/>
                  </a:lnTo>
                  <a:lnTo>
                    <a:pt x="451757" y="503465"/>
                  </a:lnTo>
                  <a:lnTo>
                    <a:pt x="356507" y="383722"/>
                  </a:lnTo>
                  <a:lnTo>
                    <a:pt x="250372" y="263979"/>
                  </a:lnTo>
                  <a:lnTo>
                    <a:pt x="182336" y="195943"/>
                  </a:lnTo>
                  <a:lnTo>
                    <a:pt x="114300" y="136072"/>
                  </a:lnTo>
                  <a:lnTo>
                    <a:pt x="46265" y="81643"/>
                  </a:lnTo>
                  <a:lnTo>
                    <a:pt x="10886" y="48986"/>
                  </a:lnTo>
                  <a:lnTo>
                    <a:pt x="0" y="29936"/>
                  </a:lnTo>
                  <a:lnTo>
                    <a:pt x="2722" y="10886"/>
                  </a:lnTo>
                  <a:lnTo>
                    <a:pt x="8165" y="2722"/>
                  </a:lnTo>
                  <a:lnTo>
                    <a:pt x="29936" y="0"/>
                  </a:lnTo>
                  <a:lnTo>
                    <a:pt x="70757" y="0"/>
                  </a:lnTo>
                  <a:lnTo>
                    <a:pt x="97972" y="10886"/>
                  </a:lnTo>
                  <a:lnTo>
                    <a:pt x="152400" y="48986"/>
                  </a:lnTo>
                  <a:lnTo>
                    <a:pt x="255815" y="127908"/>
                  </a:lnTo>
                  <a:lnTo>
                    <a:pt x="334736" y="195943"/>
                  </a:lnTo>
                  <a:lnTo>
                    <a:pt x="454479" y="310243"/>
                  </a:lnTo>
                  <a:lnTo>
                    <a:pt x="647700" y="519793"/>
                  </a:lnTo>
                  <a:lnTo>
                    <a:pt x="805543" y="726622"/>
                  </a:lnTo>
                  <a:lnTo>
                    <a:pt x="993322" y="925286"/>
                  </a:lnTo>
                  <a:lnTo>
                    <a:pt x="1102179" y="1042308"/>
                  </a:lnTo>
                  <a:lnTo>
                    <a:pt x="1270907" y="1216479"/>
                  </a:lnTo>
                  <a:lnTo>
                    <a:pt x="1409700" y="1357993"/>
                  </a:lnTo>
                  <a:lnTo>
                    <a:pt x="1494065" y="1439636"/>
                  </a:lnTo>
                  <a:lnTo>
                    <a:pt x="1621972" y="1559379"/>
                  </a:lnTo>
                  <a:lnTo>
                    <a:pt x="1722665" y="1641022"/>
                  </a:lnTo>
                  <a:lnTo>
                    <a:pt x="1820636" y="1709058"/>
                  </a:lnTo>
                  <a:lnTo>
                    <a:pt x="1905000" y="1766208"/>
                  </a:lnTo>
                  <a:lnTo>
                    <a:pt x="2038350" y="1842408"/>
                  </a:lnTo>
                  <a:lnTo>
                    <a:pt x="2242457" y="1953986"/>
                  </a:lnTo>
                  <a:lnTo>
                    <a:pt x="2250622" y="1964872"/>
                  </a:lnTo>
                  <a:lnTo>
                    <a:pt x="2245179" y="1986643"/>
                  </a:lnTo>
                  <a:lnTo>
                    <a:pt x="2231572" y="1994808"/>
                  </a:lnTo>
                  <a:lnTo>
                    <a:pt x="1714500" y="1992086"/>
                  </a:lnTo>
                  <a:lnTo>
                    <a:pt x="1537607" y="1994808"/>
                  </a:lnTo>
                  <a:lnTo>
                    <a:pt x="1494065" y="1986643"/>
                  </a:lnTo>
                  <a:lnTo>
                    <a:pt x="1458686" y="1964872"/>
                  </a:lnTo>
                  <a:lnTo>
                    <a:pt x="1423307" y="1921329"/>
                  </a:lnTo>
                  <a:lnTo>
                    <a:pt x="1221922" y="1624693"/>
                  </a:lnTo>
                  <a:lnTo>
                    <a:pt x="1012372" y="1336222"/>
                  </a:lnTo>
                  <a:lnTo>
                    <a:pt x="868136" y="11348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7">
              <a:extLst>
                <a:ext uri="{FF2B5EF4-FFF2-40B4-BE49-F238E27FC236}">
                  <a16:creationId xmlns:a16="http://schemas.microsoft.com/office/drawing/2014/main" id="{B55FB316-FBED-45A4-9BCF-894ED90CFC01}"/>
                </a:ext>
              </a:extLst>
            </p:cNvPr>
            <p:cNvSpPr/>
            <p:nvPr/>
          </p:nvSpPr>
          <p:spPr>
            <a:xfrm>
              <a:off x="3767141" y="4038600"/>
              <a:ext cx="1063625" cy="857250"/>
            </a:xfrm>
            <a:custGeom>
              <a:avLst/>
              <a:gdLst>
                <a:gd name="connsiteX0" fmla="*/ 292893 w 1064418"/>
                <a:gd name="connsiteY0" fmla="*/ 423863 h 857250"/>
                <a:gd name="connsiteX1" fmla="*/ 514350 w 1064418"/>
                <a:gd name="connsiteY1" fmla="*/ 311944 h 857250"/>
                <a:gd name="connsiteX2" fmla="*/ 685800 w 1064418"/>
                <a:gd name="connsiteY2" fmla="*/ 211931 h 857250"/>
                <a:gd name="connsiteX3" fmla="*/ 873918 w 1064418"/>
                <a:gd name="connsiteY3" fmla="*/ 102394 h 857250"/>
                <a:gd name="connsiteX4" fmla="*/ 1009650 w 1064418"/>
                <a:gd name="connsiteY4" fmla="*/ 14288 h 857250"/>
                <a:gd name="connsiteX5" fmla="*/ 1045368 w 1064418"/>
                <a:gd name="connsiteY5" fmla="*/ 0 h 857250"/>
                <a:gd name="connsiteX6" fmla="*/ 1062037 w 1064418"/>
                <a:gd name="connsiteY6" fmla="*/ 9525 h 857250"/>
                <a:gd name="connsiteX7" fmla="*/ 1064418 w 1064418"/>
                <a:gd name="connsiteY7" fmla="*/ 38100 h 857250"/>
                <a:gd name="connsiteX8" fmla="*/ 1040606 w 1064418"/>
                <a:gd name="connsiteY8" fmla="*/ 64294 h 857250"/>
                <a:gd name="connsiteX9" fmla="*/ 995362 w 1064418"/>
                <a:gd name="connsiteY9" fmla="*/ 114300 h 857250"/>
                <a:gd name="connsiteX10" fmla="*/ 878681 w 1064418"/>
                <a:gd name="connsiteY10" fmla="*/ 214313 h 857250"/>
                <a:gd name="connsiteX11" fmla="*/ 697706 w 1064418"/>
                <a:gd name="connsiteY11" fmla="*/ 376238 h 857250"/>
                <a:gd name="connsiteX12" fmla="*/ 483393 w 1064418"/>
                <a:gd name="connsiteY12" fmla="*/ 571500 h 857250"/>
                <a:gd name="connsiteX13" fmla="*/ 376237 w 1064418"/>
                <a:gd name="connsiteY13" fmla="*/ 664369 h 857250"/>
                <a:gd name="connsiteX14" fmla="*/ 321468 w 1064418"/>
                <a:gd name="connsiteY14" fmla="*/ 731044 h 857250"/>
                <a:gd name="connsiteX15" fmla="*/ 269081 w 1064418"/>
                <a:gd name="connsiteY15" fmla="*/ 800100 h 857250"/>
                <a:gd name="connsiteX16" fmla="*/ 240506 w 1064418"/>
                <a:gd name="connsiteY16" fmla="*/ 838200 h 857250"/>
                <a:gd name="connsiteX17" fmla="*/ 214312 w 1064418"/>
                <a:gd name="connsiteY17" fmla="*/ 854869 h 857250"/>
                <a:gd name="connsiteX18" fmla="*/ 195262 w 1064418"/>
                <a:gd name="connsiteY18" fmla="*/ 857250 h 857250"/>
                <a:gd name="connsiteX19" fmla="*/ 176212 w 1064418"/>
                <a:gd name="connsiteY19" fmla="*/ 852488 h 857250"/>
                <a:gd name="connsiteX20" fmla="*/ 161925 w 1064418"/>
                <a:gd name="connsiteY20" fmla="*/ 831056 h 857250"/>
                <a:gd name="connsiteX21" fmla="*/ 114300 w 1064418"/>
                <a:gd name="connsiteY21" fmla="*/ 745331 h 857250"/>
                <a:gd name="connsiteX22" fmla="*/ 66675 w 1064418"/>
                <a:gd name="connsiteY22" fmla="*/ 657225 h 857250"/>
                <a:gd name="connsiteX23" fmla="*/ 35718 w 1064418"/>
                <a:gd name="connsiteY23" fmla="*/ 581025 h 857250"/>
                <a:gd name="connsiteX24" fmla="*/ 19050 w 1064418"/>
                <a:gd name="connsiteY24" fmla="*/ 516731 h 857250"/>
                <a:gd name="connsiteX25" fmla="*/ 4762 w 1064418"/>
                <a:gd name="connsiteY25" fmla="*/ 419100 h 857250"/>
                <a:gd name="connsiteX26" fmla="*/ 0 w 1064418"/>
                <a:gd name="connsiteY26" fmla="*/ 340519 h 857250"/>
                <a:gd name="connsiteX27" fmla="*/ 4762 w 1064418"/>
                <a:gd name="connsiteY27" fmla="*/ 316706 h 857250"/>
                <a:gd name="connsiteX28" fmla="*/ 21431 w 1064418"/>
                <a:gd name="connsiteY28" fmla="*/ 309563 h 857250"/>
                <a:gd name="connsiteX29" fmla="*/ 45243 w 1064418"/>
                <a:gd name="connsiteY29" fmla="*/ 314325 h 857250"/>
                <a:gd name="connsiteX30" fmla="*/ 61912 w 1064418"/>
                <a:gd name="connsiteY30" fmla="*/ 328613 h 857250"/>
                <a:gd name="connsiteX31" fmla="*/ 76200 w 1064418"/>
                <a:gd name="connsiteY31" fmla="*/ 364331 h 857250"/>
                <a:gd name="connsiteX32" fmla="*/ 92868 w 1064418"/>
                <a:gd name="connsiteY32" fmla="*/ 397669 h 857250"/>
                <a:gd name="connsiteX33" fmla="*/ 111918 w 1064418"/>
                <a:gd name="connsiteY33" fmla="*/ 426244 h 857250"/>
                <a:gd name="connsiteX34" fmla="*/ 135731 w 1064418"/>
                <a:gd name="connsiteY34" fmla="*/ 445294 h 857250"/>
                <a:gd name="connsiteX35" fmla="*/ 169068 w 1064418"/>
                <a:gd name="connsiteY35" fmla="*/ 459581 h 857250"/>
                <a:gd name="connsiteX36" fmla="*/ 197643 w 1064418"/>
                <a:gd name="connsiteY36" fmla="*/ 464344 h 857250"/>
                <a:gd name="connsiteX37" fmla="*/ 292893 w 1064418"/>
                <a:gd name="connsiteY37" fmla="*/ 42386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64418" h="857250">
                  <a:moveTo>
                    <a:pt x="292893" y="423863"/>
                  </a:moveTo>
                  <a:lnTo>
                    <a:pt x="514350" y="311944"/>
                  </a:lnTo>
                  <a:lnTo>
                    <a:pt x="685800" y="211931"/>
                  </a:lnTo>
                  <a:lnTo>
                    <a:pt x="873918" y="102394"/>
                  </a:lnTo>
                  <a:lnTo>
                    <a:pt x="1009650" y="14288"/>
                  </a:lnTo>
                  <a:lnTo>
                    <a:pt x="1045368" y="0"/>
                  </a:lnTo>
                  <a:lnTo>
                    <a:pt x="1062037" y="9525"/>
                  </a:lnTo>
                  <a:lnTo>
                    <a:pt x="1064418" y="38100"/>
                  </a:lnTo>
                  <a:lnTo>
                    <a:pt x="1040606" y="64294"/>
                  </a:lnTo>
                  <a:lnTo>
                    <a:pt x="995362" y="114300"/>
                  </a:lnTo>
                  <a:lnTo>
                    <a:pt x="878681" y="214313"/>
                  </a:lnTo>
                  <a:lnTo>
                    <a:pt x="697706" y="376238"/>
                  </a:lnTo>
                  <a:lnTo>
                    <a:pt x="483393" y="571500"/>
                  </a:lnTo>
                  <a:lnTo>
                    <a:pt x="376237" y="664369"/>
                  </a:lnTo>
                  <a:lnTo>
                    <a:pt x="321468" y="731044"/>
                  </a:lnTo>
                  <a:lnTo>
                    <a:pt x="269081" y="800100"/>
                  </a:lnTo>
                  <a:lnTo>
                    <a:pt x="240506" y="838200"/>
                  </a:lnTo>
                  <a:lnTo>
                    <a:pt x="214312" y="854869"/>
                  </a:lnTo>
                  <a:lnTo>
                    <a:pt x="195262" y="857250"/>
                  </a:lnTo>
                  <a:lnTo>
                    <a:pt x="176212" y="852488"/>
                  </a:lnTo>
                  <a:lnTo>
                    <a:pt x="161925" y="831056"/>
                  </a:lnTo>
                  <a:lnTo>
                    <a:pt x="114300" y="745331"/>
                  </a:lnTo>
                  <a:lnTo>
                    <a:pt x="66675" y="657225"/>
                  </a:lnTo>
                  <a:lnTo>
                    <a:pt x="35718" y="581025"/>
                  </a:lnTo>
                  <a:lnTo>
                    <a:pt x="19050" y="516731"/>
                  </a:lnTo>
                  <a:lnTo>
                    <a:pt x="4762" y="419100"/>
                  </a:lnTo>
                  <a:lnTo>
                    <a:pt x="0" y="340519"/>
                  </a:lnTo>
                  <a:lnTo>
                    <a:pt x="4762" y="316706"/>
                  </a:lnTo>
                  <a:lnTo>
                    <a:pt x="21431" y="309563"/>
                  </a:lnTo>
                  <a:lnTo>
                    <a:pt x="45243" y="314325"/>
                  </a:lnTo>
                  <a:lnTo>
                    <a:pt x="61912" y="328613"/>
                  </a:lnTo>
                  <a:lnTo>
                    <a:pt x="76200" y="364331"/>
                  </a:lnTo>
                  <a:lnTo>
                    <a:pt x="92868" y="397669"/>
                  </a:lnTo>
                  <a:lnTo>
                    <a:pt x="111918" y="426244"/>
                  </a:lnTo>
                  <a:lnTo>
                    <a:pt x="135731" y="445294"/>
                  </a:lnTo>
                  <a:lnTo>
                    <a:pt x="169068" y="459581"/>
                  </a:lnTo>
                  <a:lnTo>
                    <a:pt x="197643" y="464344"/>
                  </a:lnTo>
                  <a:lnTo>
                    <a:pt x="292893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E3BEA8FF-826B-4919-8B23-985D847D2A76}"/>
                </a:ext>
              </a:extLst>
            </p:cNvPr>
            <p:cNvSpPr/>
            <p:nvPr/>
          </p:nvSpPr>
          <p:spPr>
            <a:xfrm rot="16200000">
              <a:off x="3113884" y="3367881"/>
              <a:ext cx="4021138" cy="511175"/>
            </a:xfrm>
            <a:custGeom>
              <a:avLst/>
              <a:gdLst>
                <a:gd name="connsiteX0" fmla="*/ 2270703 w 4021320"/>
                <a:gd name="connsiteY0" fmla="*/ 428306 h 509888"/>
                <a:gd name="connsiteX1" fmla="*/ 1720023 w 4021320"/>
                <a:gd name="connsiteY1" fmla="*/ 418108 h 509888"/>
                <a:gd name="connsiteX2" fmla="*/ 1352904 w 4021320"/>
                <a:gd name="connsiteY2" fmla="*/ 414709 h 509888"/>
                <a:gd name="connsiteX3" fmla="*/ 1002780 w 4021320"/>
                <a:gd name="connsiteY3" fmla="*/ 414709 h 509888"/>
                <a:gd name="connsiteX4" fmla="*/ 690049 w 4021320"/>
                <a:gd name="connsiteY4" fmla="*/ 421507 h 509888"/>
                <a:gd name="connsiteX5" fmla="*/ 414709 w 4021320"/>
                <a:gd name="connsiteY5" fmla="*/ 438504 h 509888"/>
                <a:gd name="connsiteX6" fmla="*/ 282138 w 4021320"/>
                <a:gd name="connsiteY6" fmla="*/ 404511 h 509888"/>
                <a:gd name="connsiteX7" fmla="*/ 203955 w 4021320"/>
                <a:gd name="connsiteY7" fmla="*/ 373918 h 509888"/>
                <a:gd name="connsiteX8" fmla="*/ 156365 w 4021320"/>
                <a:gd name="connsiteY8" fmla="*/ 353522 h 509888"/>
                <a:gd name="connsiteX9" fmla="*/ 115574 w 4021320"/>
                <a:gd name="connsiteY9" fmla="*/ 329727 h 509888"/>
                <a:gd name="connsiteX10" fmla="*/ 50989 w 4021320"/>
                <a:gd name="connsiteY10" fmla="*/ 282138 h 509888"/>
                <a:gd name="connsiteX11" fmla="*/ 3399 w 4021320"/>
                <a:gd name="connsiteY11" fmla="*/ 234548 h 509888"/>
                <a:gd name="connsiteX12" fmla="*/ 0 w 4021320"/>
                <a:gd name="connsiteY12" fmla="*/ 217552 h 509888"/>
                <a:gd name="connsiteX13" fmla="*/ 6798 w 4021320"/>
                <a:gd name="connsiteY13" fmla="*/ 193757 h 509888"/>
                <a:gd name="connsiteX14" fmla="*/ 37392 w 4021320"/>
                <a:gd name="connsiteY14" fmla="*/ 166563 h 509888"/>
                <a:gd name="connsiteX15" fmla="*/ 81582 w 4021320"/>
                <a:gd name="connsiteY15" fmla="*/ 132571 h 509888"/>
                <a:gd name="connsiteX16" fmla="*/ 615265 w 4021320"/>
                <a:gd name="connsiteY16" fmla="*/ 197156 h 509888"/>
                <a:gd name="connsiteX17" fmla="*/ 822620 w 4021320"/>
                <a:gd name="connsiteY17" fmla="*/ 210753 h 509888"/>
                <a:gd name="connsiteX18" fmla="*/ 1162545 w 4021320"/>
                <a:gd name="connsiteY18" fmla="*/ 217552 h 509888"/>
                <a:gd name="connsiteX19" fmla="*/ 1662236 w 4021320"/>
                <a:gd name="connsiteY19" fmla="*/ 214153 h 509888"/>
                <a:gd name="connsiteX20" fmla="*/ 2148330 w 4021320"/>
                <a:gd name="connsiteY20" fmla="*/ 214153 h 509888"/>
                <a:gd name="connsiteX21" fmla="*/ 2783991 w 4021320"/>
                <a:gd name="connsiteY21" fmla="*/ 217552 h 509888"/>
                <a:gd name="connsiteX22" fmla="*/ 2970950 w 4021320"/>
                <a:gd name="connsiteY22" fmla="*/ 217552 h 509888"/>
                <a:gd name="connsiteX23" fmla="*/ 3202099 w 4021320"/>
                <a:gd name="connsiteY23" fmla="*/ 217552 h 509888"/>
                <a:gd name="connsiteX24" fmla="*/ 3467241 w 4021320"/>
                <a:gd name="connsiteY24" fmla="*/ 217552 h 509888"/>
                <a:gd name="connsiteX25" fmla="*/ 3613409 w 4021320"/>
                <a:gd name="connsiteY25" fmla="*/ 217552 h 509888"/>
                <a:gd name="connsiteX26" fmla="*/ 3660999 w 4021320"/>
                <a:gd name="connsiteY26" fmla="*/ 210753 h 509888"/>
                <a:gd name="connsiteX27" fmla="*/ 3725585 w 4021320"/>
                <a:gd name="connsiteY27" fmla="*/ 190358 h 509888"/>
                <a:gd name="connsiteX28" fmla="*/ 3793570 w 4021320"/>
                <a:gd name="connsiteY28" fmla="*/ 159765 h 509888"/>
                <a:gd name="connsiteX29" fmla="*/ 3841160 w 4021320"/>
                <a:gd name="connsiteY29" fmla="*/ 125772 h 509888"/>
                <a:gd name="connsiteX30" fmla="*/ 3895548 w 4021320"/>
                <a:gd name="connsiteY30" fmla="*/ 78182 h 509888"/>
                <a:gd name="connsiteX31" fmla="*/ 3953335 w 4021320"/>
                <a:gd name="connsiteY31" fmla="*/ 13597 h 509888"/>
                <a:gd name="connsiteX32" fmla="*/ 3977130 w 4021320"/>
                <a:gd name="connsiteY32" fmla="*/ 3399 h 509888"/>
                <a:gd name="connsiteX33" fmla="*/ 4004324 w 4021320"/>
                <a:gd name="connsiteY33" fmla="*/ 0 h 509888"/>
                <a:gd name="connsiteX34" fmla="*/ 4017921 w 4021320"/>
                <a:gd name="connsiteY34" fmla="*/ 10197 h 509888"/>
                <a:gd name="connsiteX35" fmla="*/ 4021320 w 4021320"/>
                <a:gd name="connsiteY35" fmla="*/ 27194 h 509888"/>
                <a:gd name="connsiteX36" fmla="*/ 4004324 w 4021320"/>
                <a:gd name="connsiteY36" fmla="*/ 101977 h 509888"/>
                <a:gd name="connsiteX37" fmla="*/ 3956734 w 4021320"/>
                <a:gd name="connsiteY37" fmla="*/ 224351 h 509888"/>
                <a:gd name="connsiteX38" fmla="*/ 3875152 w 4021320"/>
                <a:gd name="connsiteY38" fmla="*/ 356922 h 509888"/>
                <a:gd name="connsiteX39" fmla="*/ 3820764 w 4021320"/>
                <a:gd name="connsiteY39" fmla="*/ 431705 h 509888"/>
                <a:gd name="connsiteX40" fmla="*/ 3776574 w 4021320"/>
                <a:gd name="connsiteY40" fmla="*/ 472496 h 509888"/>
                <a:gd name="connsiteX41" fmla="*/ 3711988 w 4021320"/>
                <a:gd name="connsiteY41" fmla="*/ 503090 h 509888"/>
                <a:gd name="connsiteX42" fmla="*/ 3684794 w 4021320"/>
                <a:gd name="connsiteY42" fmla="*/ 509888 h 509888"/>
                <a:gd name="connsiteX43" fmla="*/ 3664398 w 4021320"/>
                <a:gd name="connsiteY43" fmla="*/ 506489 h 509888"/>
                <a:gd name="connsiteX44" fmla="*/ 3620208 w 4021320"/>
                <a:gd name="connsiteY44" fmla="*/ 489493 h 509888"/>
                <a:gd name="connsiteX45" fmla="*/ 3576018 w 4021320"/>
                <a:gd name="connsiteY45" fmla="*/ 465698 h 509888"/>
                <a:gd name="connsiteX46" fmla="*/ 3525029 w 4021320"/>
                <a:gd name="connsiteY46" fmla="*/ 448701 h 509888"/>
                <a:gd name="connsiteX47" fmla="*/ 3470641 w 4021320"/>
                <a:gd name="connsiteY47" fmla="*/ 435104 h 509888"/>
                <a:gd name="connsiteX48" fmla="*/ 3406055 w 4021320"/>
                <a:gd name="connsiteY48" fmla="*/ 435104 h 509888"/>
                <a:gd name="connsiteX49" fmla="*/ 2943756 w 4021320"/>
                <a:gd name="connsiteY49" fmla="*/ 438504 h 509888"/>
                <a:gd name="connsiteX50" fmla="*/ 2766994 w 4021320"/>
                <a:gd name="connsiteY50" fmla="*/ 435104 h 509888"/>
                <a:gd name="connsiteX51" fmla="*/ 2270703 w 4021320"/>
                <a:gd name="connsiteY51" fmla="*/ 428306 h 50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021320" h="509888">
                  <a:moveTo>
                    <a:pt x="2270703" y="428306"/>
                  </a:moveTo>
                  <a:lnTo>
                    <a:pt x="1720023" y="418108"/>
                  </a:lnTo>
                  <a:lnTo>
                    <a:pt x="1352904" y="414709"/>
                  </a:lnTo>
                  <a:lnTo>
                    <a:pt x="1002780" y="414709"/>
                  </a:lnTo>
                  <a:lnTo>
                    <a:pt x="690049" y="421507"/>
                  </a:lnTo>
                  <a:lnTo>
                    <a:pt x="414709" y="438504"/>
                  </a:lnTo>
                  <a:lnTo>
                    <a:pt x="282138" y="404511"/>
                  </a:lnTo>
                  <a:lnTo>
                    <a:pt x="203955" y="373918"/>
                  </a:lnTo>
                  <a:lnTo>
                    <a:pt x="156365" y="353522"/>
                  </a:lnTo>
                  <a:lnTo>
                    <a:pt x="115574" y="329727"/>
                  </a:lnTo>
                  <a:lnTo>
                    <a:pt x="50989" y="282138"/>
                  </a:lnTo>
                  <a:lnTo>
                    <a:pt x="3399" y="234548"/>
                  </a:lnTo>
                  <a:lnTo>
                    <a:pt x="0" y="217552"/>
                  </a:lnTo>
                  <a:lnTo>
                    <a:pt x="6798" y="193757"/>
                  </a:lnTo>
                  <a:lnTo>
                    <a:pt x="37392" y="166563"/>
                  </a:lnTo>
                  <a:lnTo>
                    <a:pt x="81582" y="132571"/>
                  </a:lnTo>
                  <a:lnTo>
                    <a:pt x="615265" y="197156"/>
                  </a:lnTo>
                  <a:lnTo>
                    <a:pt x="822620" y="210753"/>
                  </a:lnTo>
                  <a:lnTo>
                    <a:pt x="1162545" y="217552"/>
                  </a:lnTo>
                  <a:lnTo>
                    <a:pt x="1662236" y="214153"/>
                  </a:lnTo>
                  <a:lnTo>
                    <a:pt x="2148330" y="214153"/>
                  </a:lnTo>
                  <a:lnTo>
                    <a:pt x="2783991" y="217552"/>
                  </a:lnTo>
                  <a:lnTo>
                    <a:pt x="2970950" y="217552"/>
                  </a:lnTo>
                  <a:lnTo>
                    <a:pt x="3202099" y="217552"/>
                  </a:lnTo>
                  <a:lnTo>
                    <a:pt x="3467241" y="217552"/>
                  </a:lnTo>
                  <a:lnTo>
                    <a:pt x="3613409" y="217552"/>
                  </a:lnTo>
                  <a:lnTo>
                    <a:pt x="3660999" y="210753"/>
                  </a:lnTo>
                  <a:lnTo>
                    <a:pt x="3725585" y="190358"/>
                  </a:lnTo>
                  <a:lnTo>
                    <a:pt x="3793570" y="159765"/>
                  </a:lnTo>
                  <a:lnTo>
                    <a:pt x="3841160" y="125772"/>
                  </a:lnTo>
                  <a:lnTo>
                    <a:pt x="3895548" y="78182"/>
                  </a:lnTo>
                  <a:lnTo>
                    <a:pt x="3953335" y="13597"/>
                  </a:lnTo>
                  <a:lnTo>
                    <a:pt x="3977130" y="3399"/>
                  </a:lnTo>
                  <a:lnTo>
                    <a:pt x="4004324" y="0"/>
                  </a:lnTo>
                  <a:lnTo>
                    <a:pt x="4017921" y="10197"/>
                  </a:lnTo>
                  <a:lnTo>
                    <a:pt x="4021320" y="27194"/>
                  </a:lnTo>
                  <a:lnTo>
                    <a:pt x="4004324" y="101977"/>
                  </a:lnTo>
                  <a:lnTo>
                    <a:pt x="3956734" y="224351"/>
                  </a:lnTo>
                  <a:lnTo>
                    <a:pt x="3875152" y="356922"/>
                  </a:lnTo>
                  <a:lnTo>
                    <a:pt x="3820764" y="431705"/>
                  </a:lnTo>
                  <a:lnTo>
                    <a:pt x="3776574" y="472496"/>
                  </a:lnTo>
                  <a:lnTo>
                    <a:pt x="3711988" y="503090"/>
                  </a:lnTo>
                  <a:lnTo>
                    <a:pt x="3684794" y="509888"/>
                  </a:lnTo>
                  <a:lnTo>
                    <a:pt x="3664398" y="506489"/>
                  </a:lnTo>
                  <a:lnTo>
                    <a:pt x="3620208" y="489493"/>
                  </a:lnTo>
                  <a:lnTo>
                    <a:pt x="3576018" y="465698"/>
                  </a:lnTo>
                  <a:lnTo>
                    <a:pt x="3525029" y="448701"/>
                  </a:lnTo>
                  <a:lnTo>
                    <a:pt x="3470641" y="435104"/>
                  </a:lnTo>
                  <a:lnTo>
                    <a:pt x="3406055" y="435104"/>
                  </a:lnTo>
                  <a:lnTo>
                    <a:pt x="2943756" y="438504"/>
                  </a:lnTo>
                  <a:lnTo>
                    <a:pt x="2766994" y="435104"/>
                  </a:lnTo>
                  <a:lnTo>
                    <a:pt x="2270703" y="428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C1DE8BE2-0D3C-4B0F-8423-077E00A62D91}"/>
                </a:ext>
              </a:extLst>
            </p:cNvPr>
            <p:cNvSpPr/>
            <p:nvPr/>
          </p:nvSpPr>
          <p:spPr>
            <a:xfrm>
              <a:off x="4529141" y="5002213"/>
              <a:ext cx="561975" cy="593725"/>
            </a:xfrm>
            <a:custGeom>
              <a:avLst/>
              <a:gdLst>
                <a:gd name="connsiteX0" fmla="*/ 178593 w 561975"/>
                <a:gd name="connsiteY0" fmla="*/ 133350 h 592931"/>
                <a:gd name="connsiteX1" fmla="*/ 392906 w 561975"/>
                <a:gd name="connsiteY1" fmla="*/ 159543 h 592931"/>
                <a:gd name="connsiteX2" fmla="*/ 419100 w 561975"/>
                <a:gd name="connsiteY2" fmla="*/ 159543 h 592931"/>
                <a:gd name="connsiteX3" fmla="*/ 438150 w 561975"/>
                <a:gd name="connsiteY3" fmla="*/ 152400 h 592931"/>
                <a:gd name="connsiteX4" fmla="*/ 452437 w 561975"/>
                <a:gd name="connsiteY4" fmla="*/ 147637 h 592931"/>
                <a:gd name="connsiteX5" fmla="*/ 476250 w 561975"/>
                <a:gd name="connsiteY5" fmla="*/ 121443 h 592931"/>
                <a:gd name="connsiteX6" fmla="*/ 561975 w 561975"/>
                <a:gd name="connsiteY6" fmla="*/ 0 h 592931"/>
                <a:gd name="connsiteX7" fmla="*/ 519112 w 561975"/>
                <a:gd name="connsiteY7" fmla="*/ 592931 h 592931"/>
                <a:gd name="connsiteX8" fmla="*/ 473868 w 561975"/>
                <a:gd name="connsiteY8" fmla="*/ 550068 h 592931"/>
                <a:gd name="connsiteX9" fmla="*/ 454818 w 561975"/>
                <a:gd name="connsiteY9" fmla="*/ 511968 h 592931"/>
                <a:gd name="connsiteX10" fmla="*/ 433387 w 561975"/>
                <a:gd name="connsiteY10" fmla="*/ 457200 h 592931"/>
                <a:gd name="connsiteX11" fmla="*/ 411956 w 561975"/>
                <a:gd name="connsiteY11" fmla="*/ 409575 h 592931"/>
                <a:gd name="connsiteX12" fmla="*/ 378618 w 561975"/>
                <a:gd name="connsiteY12" fmla="*/ 369093 h 592931"/>
                <a:gd name="connsiteX13" fmla="*/ 316706 w 561975"/>
                <a:gd name="connsiteY13" fmla="*/ 321468 h 592931"/>
                <a:gd name="connsiteX14" fmla="*/ 233362 w 561975"/>
                <a:gd name="connsiteY14" fmla="*/ 271462 h 592931"/>
                <a:gd name="connsiteX15" fmla="*/ 126206 w 561975"/>
                <a:gd name="connsiteY15" fmla="*/ 207168 h 592931"/>
                <a:gd name="connsiteX16" fmla="*/ 11906 w 561975"/>
                <a:gd name="connsiteY16" fmla="*/ 147637 h 592931"/>
                <a:gd name="connsiteX17" fmla="*/ 0 w 561975"/>
                <a:gd name="connsiteY17" fmla="*/ 133350 h 592931"/>
                <a:gd name="connsiteX18" fmla="*/ 4762 w 561975"/>
                <a:gd name="connsiteY18" fmla="*/ 121443 h 592931"/>
                <a:gd name="connsiteX19" fmla="*/ 21431 w 561975"/>
                <a:gd name="connsiteY19" fmla="*/ 116681 h 592931"/>
                <a:gd name="connsiteX20" fmla="*/ 59531 w 561975"/>
                <a:gd name="connsiteY20" fmla="*/ 116681 h 592931"/>
                <a:gd name="connsiteX21" fmla="*/ 178593 w 561975"/>
                <a:gd name="connsiteY21" fmla="*/ 133350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1975" h="592931">
                  <a:moveTo>
                    <a:pt x="178593" y="133350"/>
                  </a:moveTo>
                  <a:lnTo>
                    <a:pt x="392906" y="159543"/>
                  </a:lnTo>
                  <a:lnTo>
                    <a:pt x="419100" y="159543"/>
                  </a:lnTo>
                  <a:lnTo>
                    <a:pt x="438150" y="152400"/>
                  </a:lnTo>
                  <a:lnTo>
                    <a:pt x="452437" y="147637"/>
                  </a:lnTo>
                  <a:lnTo>
                    <a:pt x="476250" y="121443"/>
                  </a:lnTo>
                  <a:lnTo>
                    <a:pt x="561975" y="0"/>
                  </a:lnTo>
                  <a:lnTo>
                    <a:pt x="519112" y="592931"/>
                  </a:lnTo>
                  <a:lnTo>
                    <a:pt x="473868" y="550068"/>
                  </a:lnTo>
                  <a:lnTo>
                    <a:pt x="454818" y="511968"/>
                  </a:lnTo>
                  <a:lnTo>
                    <a:pt x="433387" y="457200"/>
                  </a:lnTo>
                  <a:lnTo>
                    <a:pt x="411956" y="409575"/>
                  </a:lnTo>
                  <a:lnTo>
                    <a:pt x="378618" y="369093"/>
                  </a:lnTo>
                  <a:lnTo>
                    <a:pt x="316706" y="321468"/>
                  </a:lnTo>
                  <a:lnTo>
                    <a:pt x="233362" y="271462"/>
                  </a:lnTo>
                  <a:lnTo>
                    <a:pt x="126206" y="207168"/>
                  </a:lnTo>
                  <a:lnTo>
                    <a:pt x="11906" y="147637"/>
                  </a:lnTo>
                  <a:lnTo>
                    <a:pt x="0" y="133350"/>
                  </a:lnTo>
                  <a:lnTo>
                    <a:pt x="4762" y="121443"/>
                  </a:lnTo>
                  <a:lnTo>
                    <a:pt x="21431" y="116681"/>
                  </a:lnTo>
                  <a:lnTo>
                    <a:pt x="59531" y="116681"/>
                  </a:lnTo>
                  <a:lnTo>
                    <a:pt x="178593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21E3459-A23E-422C-8659-052D864D78E9}"/>
                </a:ext>
              </a:extLst>
            </p:cNvPr>
            <p:cNvSpPr/>
            <p:nvPr/>
          </p:nvSpPr>
          <p:spPr>
            <a:xfrm>
              <a:off x="6537327" y="2576514"/>
              <a:ext cx="1695450" cy="433387"/>
            </a:xfrm>
            <a:custGeom>
              <a:avLst/>
              <a:gdLst>
                <a:gd name="connsiteX0" fmla="*/ 1185863 w 1695450"/>
                <a:gd name="connsiteY0" fmla="*/ 290512 h 433387"/>
                <a:gd name="connsiteX1" fmla="*/ 723900 w 1695450"/>
                <a:gd name="connsiteY1" fmla="*/ 388143 h 433387"/>
                <a:gd name="connsiteX2" fmla="*/ 666750 w 1695450"/>
                <a:gd name="connsiteY2" fmla="*/ 390525 h 433387"/>
                <a:gd name="connsiteX3" fmla="*/ 528638 w 1695450"/>
                <a:gd name="connsiteY3" fmla="*/ 414337 h 433387"/>
                <a:gd name="connsiteX4" fmla="*/ 381000 w 1695450"/>
                <a:gd name="connsiteY4" fmla="*/ 426243 h 433387"/>
                <a:gd name="connsiteX5" fmla="*/ 307182 w 1695450"/>
                <a:gd name="connsiteY5" fmla="*/ 433387 h 433387"/>
                <a:gd name="connsiteX6" fmla="*/ 240507 w 1695450"/>
                <a:gd name="connsiteY6" fmla="*/ 431006 h 433387"/>
                <a:gd name="connsiteX7" fmla="*/ 185738 w 1695450"/>
                <a:gd name="connsiteY7" fmla="*/ 423862 h 433387"/>
                <a:gd name="connsiteX8" fmla="*/ 0 w 1695450"/>
                <a:gd name="connsiteY8" fmla="*/ 376237 h 433387"/>
                <a:gd name="connsiteX9" fmla="*/ 28575 w 1695450"/>
                <a:gd name="connsiteY9" fmla="*/ 250031 h 433387"/>
                <a:gd name="connsiteX10" fmla="*/ 180975 w 1695450"/>
                <a:gd name="connsiteY10" fmla="*/ 292893 h 433387"/>
                <a:gd name="connsiteX11" fmla="*/ 245269 w 1695450"/>
                <a:gd name="connsiteY11" fmla="*/ 302418 h 433387"/>
                <a:gd name="connsiteX12" fmla="*/ 280988 w 1695450"/>
                <a:gd name="connsiteY12" fmla="*/ 302418 h 433387"/>
                <a:gd name="connsiteX13" fmla="*/ 342900 w 1695450"/>
                <a:gd name="connsiteY13" fmla="*/ 300037 h 433387"/>
                <a:gd name="connsiteX14" fmla="*/ 552450 w 1695450"/>
                <a:gd name="connsiteY14" fmla="*/ 259556 h 433387"/>
                <a:gd name="connsiteX15" fmla="*/ 926307 w 1695450"/>
                <a:gd name="connsiteY15" fmla="*/ 176212 h 433387"/>
                <a:gd name="connsiteX16" fmla="*/ 1238250 w 1695450"/>
                <a:gd name="connsiteY16" fmla="*/ 76200 h 433387"/>
                <a:gd name="connsiteX17" fmla="*/ 1266825 w 1695450"/>
                <a:gd name="connsiteY17" fmla="*/ 61912 h 433387"/>
                <a:gd name="connsiteX18" fmla="*/ 1295400 w 1695450"/>
                <a:gd name="connsiteY18" fmla="*/ 38100 h 433387"/>
                <a:gd name="connsiteX19" fmla="*/ 1338263 w 1695450"/>
                <a:gd name="connsiteY19" fmla="*/ 11906 h 433387"/>
                <a:gd name="connsiteX20" fmla="*/ 1371600 w 1695450"/>
                <a:gd name="connsiteY20" fmla="*/ 0 h 433387"/>
                <a:gd name="connsiteX21" fmla="*/ 1407319 w 1695450"/>
                <a:gd name="connsiteY21" fmla="*/ 2381 h 433387"/>
                <a:gd name="connsiteX22" fmla="*/ 1521619 w 1695450"/>
                <a:gd name="connsiteY22" fmla="*/ 30956 h 433387"/>
                <a:gd name="connsiteX23" fmla="*/ 1609725 w 1695450"/>
                <a:gd name="connsiteY23" fmla="*/ 59531 h 433387"/>
                <a:gd name="connsiteX24" fmla="*/ 1669257 w 1695450"/>
                <a:gd name="connsiteY24" fmla="*/ 88106 h 433387"/>
                <a:gd name="connsiteX25" fmla="*/ 1683544 w 1695450"/>
                <a:gd name="connsiteY25" fmla="*/ 104775 h 433387"/>
                <a:gd name="connsiteX26" fmla="*/ 1695450 w 1695450"/>
                <a:gd name="connsiteY26" fmla="*/ 121443 h 433387"/>
                <a:gd name="connsiteX27" fmla="*/ 1695450 w 1695450"/>
                <a:gd name="connsiteY27" fmla="*/ 142875 h 433387"/>
                <a:gd name="connsiteX28" fmla="*/ 1681163 w 1695450"/>
                <a:gd name="connsiteY28" fmla="*/ 171450 h 433387"/>
                <a:gd name="connsiteX29" fmla="*/ 1654969 w 1695450"/>
                <a:gd name="connsiteY29" fmla="*/ 190500 h 433387"/>
                <a:gd name="connsiteX30" fmla="*/ 1569244 w 1695450"/>
                <a:gd name="connsiteY30" fmla="*/ 219075 h 433387"/>
                <a:gd name="connsiteX31" fmla="*/ 1397794 w 1695450"/>
                <a:gd name="connsiteY31" fmla="*/ 254793 h 433387"/>
                <a:gd name="connsiteX32" fmla="*/ 1185863 w 1695450"/>
                <a:gd name="connsiteY32" fmla="*/ 2905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695450" h="433387">
                  <a:moveTo>
                    <a:pt x="1185863" y="290512"/>
                  </a:moveTo>
                  <a:lnTo>
                    <a:pt x="723900" y="388143"/>
                  </a:lnTo>
                  <a:lnTo>
                    <a:pt x="666750" y="390525"/>
                  </a:lnTo>
                  <a:lnTo>
                    <a:pt x="528638" y="414337"/>
                  </a:lnTo>
                  <a:lnTo>
                    <a:pt x="381000" y="426243"/>
                  </a:lnTo>
                  <a:lnTo>
                    <a:pt x="307182" y="433387"/>
                  </a:lnTo>
                  <a:lnTo>
                    <a:pt x="240507" y="431006"/>
                  </a:lnTo>
                  <a:lnTo>
                    <a:pt x="185738" y="423862"/>
                  </a:lnTo>
                  <a:lnTo>
                    <a:pt x="0" y="376237"/>
                  </a:lnTo>
                  <a:lnTo>
                    <a:pt x="28575" y="250031"/>
                  </a:lnTo>
                  <a:lnTo>
                    <a:pt x="180975" y="292893"/>
                  </a:lnTo>
                  <a:lnTo>
                    <a:pt x="245269" y="302418"/>
                  </a:lnTo>
                  <a:lnTo>
                    <a:pt x="280988" y="302418"/>
                  </a:lnTo>
                  <a:lnTo>
                    <a:pt x="342900" y="300037"/>
                  </a:lnTo>
                  <a:lnTo>
                    <a:pt x="552450" y="259556"/>
                  </a:lnTo>
                  <a:lnTo>
                    <a:pt x="926307" y="176212"/>
                  </a:lnTo>
                  <a:lnTo>
                    <a:pt x="1238250" y="76200"/>
                  </a:lnTo>
                  <a:lnTo>
                    <a:pt x="1266825" y="61912"/>
                  </a:lnTo>
                  <a:lnTo>
                    <a:pt x="1295400" y="38100"/>
                  </a:lnTo>
                  <a:lnTo>
                    <a:pt x="1338263" y="11906"/>
                  </a:lnTo>
                  <a:lnTo>
                    <a:pt x="1371600" y="0"/>
                  </a:lnTo>
                  <a:lnTo>
                    <a:pt x="1407319" y="2381"/>
                  </a:lnTo>
                  <a:lnTo>
                    <a:pt x="1521619" y="30956"/>
                  </a:lnTo>
                  <a:lnTo>
                    <a:pt x="1609725" y="59531"/>
                  </a:lnTo>
                  <a:lnTo>
                    <a:pt x="1669257" y="88106"/>
                  </a:lnTo>
                  <a:lnTo>
                    <a:pt x="1683544" y="104775"/>
                  </a:lnTo>
                  <a:lnTo>
                    <a:pt x="1695450" y="121443"/>
                  </a:lnTo>
                  <a:lnTo>
                    <a:pt x="1695450" y="142875"/>
                  </a:lnTo>
                  <a:lnTo>
                    <a:pt x="1681163" y="171450"/>
                  </a:lnTo>
                  <a:lnTo>
                    <a:pt x="1654969" y="190500"/>
                  </a:lnTo>
                  <a:lnTo>
                    <a:pt x="1569244" y="219075"/>
                  </a:lnTo>
                  <a:lnTo>
                    <a:pt x="1397794" y="254793"/>
                  </a:lnTo>
                  <a:lnTo>
                    <a:pt x="1185863" y="2905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5">
              <a:extLst>
                <a:ext uri="{FF2B5EF4-FFF2-40B4-BE49-F238E27FC236}">
                  <a16:creationId xmlns:a16="http://schemas.microsoft.com/office/drawing/2014/main" id="{9F215774-01F2-47A4-AFF7-928DE8434ACA}"/>
                </a:ext>
              </a:extLst>
            </p:cNvPr>
            <p:cNvSpPr/>
            <p:nvPr/>
          </p:nvSpPr>
          <p:spPr>
            <a:xfrm rot="16200000">
              <a:off x="5367340" y="3309938"/>
              <a:ext cx="2711450" cy="1965325"/>
            </a:xfrm>
            <a:custGeom>
              <a:avLst/>
              <a:gdLst>
                <a:gd name="connsiteX0" fmla="*/ 1545465 w 2712291"/>
                <a:gd name="connsiteY0" fmla="*/ 1596980 h 1965316"/>
                <a:gd name="connsiteX1" fmla="*/ 1323949 w 2712291"/>
                <a:gd name="connsiteY1" fmla="*/ 1488797 h 1965316"/>
                <a:gd name="connsiteX2" fmla="*/ 1156523 w 2712291"/>
                <a:gd name="connsiteY2" fmla="*/ 1370312 h 1965316"/>
                <a:gd name="connsiteX3" fmla="*/ 1038038 w 2712291"/>
                <a:gd name="connsiteY3" fmla="*/ 1290463 h 1965316"/>
                <a:gd name="connsiteX4" fmla="*/ 935007 w 2712291"/>
                <a:gd name="connsiteY4" fmla="*/ 1213190 h 1965316"/>
                <a:gd name="connsiteX5" fmla="*/ 844854 w 2712291"/>
                <a:gd name="connsiteY5" fmla="*/ 1143644 h 1965316"/>
                <a:gd name="connsiteX6" fmla="*/ 762430 w 2712291"/>
                <a:gd name="connsiteY6" fmla="*/ 1068946 h 1965316"/>
                <a:gd name="connsiteX7" fmla="*/ 674853 w 2712291"/>
                <a:gd name="connsiteY7" fmla="*/ 986521 h 1965316"/>
                <a:gd name="connsiteX8" fmla="*/ 546065 w 2712291"/>
                <a:gd name="connsiteY8" fmla="*/ 850005 h 1965316"/>
                <a:gd name="connsiteX9" fmla="*/ 448185 w 2712291"/>
                <a:gd name="connsiteY9" fmla="*/ 741823 h 1965316"/>
                <a:gd name="connsiteX10" fmla="*/ 373488 w 2712291"/>
                <a:gd name="connsiteY10" fmla="*/ 649095 h 1965316"/>
                <a:gd name="connsiteX11" fmla="*/ 293639 w 2712291"/>
                <a:gd name="connsiteY11" fmla="*/ 538337 h 1965316"/>
                <a:gd name="connsiteX12" fmla="*/ 172577 w 2712291"/>
                <a:gd name="connsiteY12" fmla="*/ 352881 h 1965316"/>
                <a:gd name="connsiteX13" fmla="*/ 85001 w 2712291"/>
                <a:gd name="connsiteY13" fmla="*/ 206062 h 1965316"/>
                <a:gd name="connsiteX14" fmla="*/ 15455 w 2712291"/>
                <a:gd name="connsiteY14" fmla="*/ 85000 h 1965316"/>
                <a:gd name="connsiteX15" fmla="*/ 2576 w 2712291"/>
                <a:gd name="connsiteY15" fmla="*/ 54091 h 1965316"/>
                <a:gd name="connsiteX16" fmla="*/ 0 w 2712291"/>
                <a:gd name="connsiteY16" fmla="*/ 25757 h 1965316"/>
                <a:gd name="connsiteX17" fmla="*/ 5152 w 2712291"/>
                <a:gd name="connsiteY17" fmla="*/ 7727 h 1965316"/>
                <a:gd name="connsiteX18" fmla="*/ 15455 w 2712291"/>
                <a:gd name="connsiteY18" fmla="*/ 0 h 1965316"/>
                <a:gd name="connsiteX19" fmla="*/ 36061 w 2712291"/>
                <a:gd name="connsiteY19" fmla="*/ 0 h 1965316"/>
                <a:gd name="connsiteX20" fmla="*/ 56667 w 2712291"/>
                <a:gd name="connsiteY20" fmla="*/ 15454 h 1965316"/>
                <a:gd name="connsiteX21" fmla="*/ 146820 w 2712291"/>
                <a:gd name="connsiteY21" fmla="*/ 144243 h 1965316"/>
                <a:gd name="connsiteX22" fmla="*/ 234396 w 2712291"/>
                <a:gd name="connsiteY22" fmla="*/ 265304 h 1965316"/>
                <a:gd name="connsiteX23" fmla="*/ 350306 w 2712291"/>
                <a:gd name="connsiteY23" fmla="*/ 409548 h 1965316"/>
                <a:gd name="connsiteX24" fmla="*/ 466216 w 2712291"/>
                <a:gd name="connsiteY24" fmla="*/ 551215 h 1965316"/>
                <a:gd name="connsiteX25" fmla="*/ 556368 w 2712291"/>
                <a:gd name="connsiteY25" fmla="*/ 649095 h 1965316"/>
                <a:gd name="connsiteX26" fmla="*/ 607883 w 2712291"/>
                <a:gd name="connsiteY26" fmla="*/ 703186 h 1965316"/>
                <a:gd name="connsiteX27" fmla="*/ 695460 w 2712291"/>
                <a:gd name="connsiteY27" fmla="*/ 785611 h 1965316"/>
                <a:gd name="connsiteX28" fmla="*/ 798491 w 2712291"/>
                <a:gd name="connsiteY28" fmla="*/ 875763 h 1965316"/>
                <a:gd name="connsiteX29" fmla="*/ 947885 w 2712291"/>
                <a:gd name="connsiteY29" fmla="*/ 989097 h 1965316"/>
                <a:gd name="connsiteX30" fmla="*/ 1056068 w 2712291"/>
                <a:gd name="connsiteY30" fmla="*/ 1071522 h 1965316"/>
                <a:gd name="connsiteX31" fmla="*/ 1161675 w 2712291"/>
                <a:gd name="connsiteY31" fmla="*/ 1138492 h 1965316"/>
                <a:gd name="connsiteX32" fmla="*/ 1367737 w 2712291"/>
                <a:gd name="connsiteY32" fmla="*/ 1262129 h 1965316"/>
                <a:gd name="connsiteX33" fmla="*/ 1514556 w 2712291"/>
                <a:gd name="connsiteY33" fmla="*/ 1331675 h 1965316"/>
                <a:gd name="connsiteX34" fmla="*/ 1676830 w 2712291"/>
                <a:gd name="connsiteY34" fmla="*/ 1403797 h 1965316"/>
                <a:gd name="connsiteX35" fmla="*/ 1903498 w 2712291"/>
                <a:gd name="connsiteY35" fmla="*/ 1493949 h 1965316"/>
                <a:gd name="connsiteX36" fmla="*/ 2055469 w 2712291"/>
                <a:gd name="connsiteY36" fmla="*/ 1548040 h 1965316"/>
                <a:gd name="connsiteX37" fmla="*/ 2194560 w 2712291"/>
                <a:gd name="connsiteY37" fmla="*/ 1589253 h 1965316"/>
                <a:gd name="connsiteX38" fmla="*/ 2325925 w 2712291"/>
                <a:gd name="connsiteY38" fmla="*/ 1625313 h 1965316"/>
                <a:gd name="connsiteX39" fmla="*/ 2449562 w 2712291"/>
                <a:gd name="connsiteY39" fmla="*/ 1643344 h 1965316"/>
                <a:gd name="connsiteX40" fmla="*/ 2712291 w 2712291"/>
                <a:gd name="connsiteY40" fmla="*/ 1473343 h 1965316"/>
                <a:gd name="connsiteX41" fmla="*/ 2650473 w 2712291"/>
                <a:gd name="connsiteY41" fmla="*/ 1617586 h 1965316"/>
                <a:gd name="connsiteX42" fmla="*/ 2588654 w 2712291"/>
                <a:gd name="connsiteY42" fmla="*/ 1746375 h 1965316"/>
                <a:gd name="connsiteX43" fmla="*/ 2542290 w 2712291"/>
                <a:gd name="connsiteY43" fmla="*/ 1823648 h 1965316"/>
                <a:gd name="connsiteX44" fmla="*/ 2495926 w 2712291"/>
                <a:gd name="connsiteY44" fmla="*/ 1893194 h 1965316"/>
                <a:gd name="connsiteX45" fmla="*/ 2457289 w 2712291"/>
                <a:gd name="connsiteY45" fmla="*/ 1936982 h 1965316"/>
                <a:gd name="connsiteX46" fmla="*/ 2423804 w 2712291"/>
                <a:gd name="connsiteY46" fmla="*/ 1957588 h 1965316"/>
                <a:gd name="connsiteX47" fmla="*/ 2405774 w 2712291"/>
                <a:gd name="connsiteY47" fmla="*/ 1965316 h 1965316"/>
                <a:gd name="connsiteX48" fmla="*/ 2377440 w 2712291"/>
                <a:gd name="connsiteY48" fmla="*/ 1960164 h 1965316"/>
                <a:gd name="connsiteX49" fmla="*/ 2336228 w 2712291"/>
                <a:gd name="connsiteY49" fmla="*/ 1936982 h 1965316"/>
                <a:gd name="connsiteX50" fmla="*/ 2274409 w 2712291"/>
                <a:gd name="connsiteY50" fmla="*/ 1885467 h 1965316"/>
                <a:gd name="connsiteX51" fmla="*/ 2094105 w 2712291"/>
                <a:gd name="connsiteY51" fmla="*/ 1828800 h 1965316"/>
                <a:gd name="connsiteX52" fmla="*/ 1962741 w 2712291"/>
                <a:gd name="connsiteY52" fmla="*/ 1785012 h 1965316"/>
                <a:gd name="connsiteX53" fmla="*/ 1777285 w 2712291"/>
                <a:gd name="connsiteY53" fmla="*/ 1707738 h 1965316"/>
                <a:gd name="connsiteX54" fmla="*/ 1545465 w 2712291"/>
                <a:gd name="connsiteY54" fmla="*/ 1596980 h 19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2291" h="1965316">
                  <a:moveTo>
                    <a:pt x="1545465" y="1596980"/>
                  </a:moveTo>
                  <a:lnTo>
                    <a:pt x="1323949" y="1488797"/>
                  </a:lnTo>
                  <a:lnTo>
                    <a:pt x="1156523" y="1370312"/>
                  </a:lnTo>
                  <a:lnTo>
                    <a:pt x="1038038" y="1290463"/>
                  </a:lnTo>
                  <a:lnTo>
                    <a:pt x="935007" y="1213190"/>
                  </a:lnTo>
                  <a:lnTo>
                    <a:pt x="844854" y="1143644"/>
                  </a:lnTo>
                  <a:lnTo>
                    <a:pt x="762430" y="1068946"/>
                  </a:lnTo>
                  <a:lnTo>
                    <a:pt x="674853" y="986521"/>
                  </a:lnTo>
                  <a:lnTo>
                    <a:pt x="546065" y="850005"/>
                  </a:lnTo>
                  <a:lnTo>
                    <a:pt x="448185" y="741823"/>
                  </a:lnTo>
                  <a:lnTo>
                    <a:pt x="373488" y="649095"/>
                  </a:lnTo>
                  <a:lnTo>
                    <a:pt x="293639" y="538337"/>
                  </a:lnTo>
                  <a:lnTo>
                    <a:pt x="172577" y="352881"/>
                  </a:lnTo>
                  <a:lnTo>
                    <a:pt x="85001" y="206062"/>
                  </a:lnTo>
                  <a:lnTo>
                    <a:pt x="15455" y="85000"/>
                  </a:lnTo>
                  <a:lnTo>
                    <a:pt x="2576" y="54091"/>
                  </a:lnTo>
                  <a:lnTo>
                    <a:pt x="0" y="25757"/>
                  </a:lnTo>
                  <a:lnTo>
                    <a:pt x="5152" y="7727"/>
                  </a:lnTo>
                  <a:lnTo>
                    <a:pt x="15455" y="0"/>
                  </a:lnTo>
                  <a:lnTo>
                    <a:pt x="36061" y="0"/>
                  </a:lnTo>
                  <a:lnTo>
                    <a:pt x="56667" y="15454"/>
                  </a:lnTo>
                  <a:lnTo>
                    <a:pt x="146820" y="144243"/>
                  </a:lnTo>
                  <a:lnTo>
                    <a:pt x="234396" y="265304"/>
                  </a:lnTo>
                  <a:lnTo>
                    <a:pt x="350306" y="409548"/>
                  </a:lnTo>
                  <a:lnTo>
                    <a:pt x="466216" y="551215"/>
                  </a:lnTo>
                  <a:lnTo>
                    <a:pt x="556368" y="649095"/>
                  </a:lnTo>
                  <a:lnTo>
                    <a:pt x="607883" y="703186"/>
                  </a:lnTo>
                  <a:lnTo>
                    <a:pt x="695460" y="785611"/>
                  </a:lnTo>
                  <a:lnTo>
                    <a:pt x="798491" y="875763"/>
                  </a:lnTo>
                  <a:lnTo>
                    <a:pt x="947885" y="989097"/>
                  </a:lnTo>
                  <a:lnTo>
                    <a:pt x="1056068" y="1071522"/>
                  </a:lnTo>
                  <a:lnTo>
                    <a:pt x="1161675" y="1138492"/>
                  </a:lnTo>
                  <a:lnTo>
                    <a:pt x="1367737" y="1262129"/>
                  </a:lnTo>
                  <a:lnTo>
                    <a:pt x="1514556" y="1331675"/>
                  </a:lnTo>
                  <a:lnTo>
                    <a:pt x="1676830" y="1403797"/>
                  </a:lnTo>
                  <a:lnTo>
                    <a:pt x="1903498" y="1493949"/>
                  </a:lnTo>
                  <a:lnTo>
                    <a:pt x="2055469" y="1548040"/>
                  </a:lnTo>
                  <a:lnTo>
                    <a:pt x="2194560" y="1589253"/>
                  </a:lnTo>
                  <a:lnTo>
                    <a:pt x="2325925" y="1625313"/>
                  </a:lnTo>
                  <a:lnTo>
                    <a:pt x="2449562" y="1643344"/>
                  </a:lnTo>
                  <a:lnTo>
                    <a:pt x="2712291" y="1473343"/>
                  </a:lnTo>
                  <a:lnTo>
                    <a:pt x="2650473" y="1617586"/>
                  </a:lnTo>
                  <a:lnTo>
                    <a:pt x="2588654" y="1746375"/>
                  </a:lnTo>
                  <a:lnTo>
                    <a:pt x="2542290" y="1823648"/>
                  </a:lnTo>
                  <a:lnTo>
                    <a:pt x="2495926" y="1893194"/>
                  </a:lnTo>
                  <a:lnTo>
                    <a:pt x="2457289" y="1936982"/>
                  </a:lnTo>
                  <a:lnTo>
                    <a:pt x="2423804" y="1957588"/>
                  </a:lnTo>
                  <a:lnTo>
                    <a:pt x="2405774" y="1965316"/>
                  </a:lnTo>
                  <a:lnTo>
                    <a:pt x="2377440" y="1960164"/>
                  </a:lnTo>
                  <a:lnTo>
                    <a:pt x="2336228" y="1936982"/>
                  </a:lnTo>
                  <a:lnTo>
                    <a:pt x="2274409" y="1885467"/>
                  </a:lnTo>
                  <a:lnTo>
                    <a:pt x="2094105" y="1828800"/>
                  </a:lnTo>
                  <a:lnTo>
                    <a:pt x="1962741" y="1785012"/>
                  </a:lnTo>
                  <a:lnTo>
                    <a:pt x="1777285" y="1707738"/>
                  </a:lnTo>
                  <a:lnTo>
                    <a:pt x="1545465" y="15969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485807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E17E8A5-C294-42A9-8D44-4FC517EC83D1}"/>
              </a:ext>
            </a:extLst>
          </p:cNvPr>
          <p:cNvSpPr/>
          <p:nvPr/>
        </p:nvSpPr>
        <p:spPr>
          <a:xfrm>
            <a:off x="4876801" y="1293813"/>
            <a:ext cx="1331913" cy="1720850"/>
          </a:xfrm>
          <a:custGeom>
            <a:avLst/>
            <a:gdLst>
              <a:gd name="connsiteX0" fmla="*/ 888206 w 1331119"/>
              <a:gd name="connsiteY0" fmla="*/ 876300 h 1721644"/>
              <a:gd name="connsiteX1" fmla="*/ 1004888 w 1331119"/>
              <a:gd name="connsiteY1" fmla="*/ 723900 h 1721644"/>
              <a:gd name="connsiteX2" fmla="*/ 1083469 w 1331119"/>
              <a:gd name="connsiteY2" fmla="*/ 621506 h 1721644"/>
              <a:gd name="connsiteX3" fmla="*/ 1143000 w 1331119"/>
              <a:gd name="connsiteY3" fmla="*/ 542925 h 1721644"/>
              <a:gd name="connsiteX4" fmla="*/ 1171575 w 1331119"/>
              <a:gd name="connsiteY4" fmla="*/ 502444 h 1721644"/>
              <a:gd name="connsiteX5" fmla="*/ 1190625 w 1331119"/>
              <a:gd name="connsiteY5" fmla="*/ 464344 h 1721644"/>
              <a:gd name="connsiteX6" fmla="*/ 1207294 w 1331119"/>
              <a:gd name="connsiteY6" fmla="*/ 447675 h 1721644"/>
              <a:gd name="connsiteX7" fmla="*/ 1228725 w 1331119"/>
              <a:gd name="connsiteY7" fmla="*/ 431006 h 1721644"/>
              <a:gd name="connsiteX8" fmla="*/ 1262063 w 1331119"/>
              <a:gd name="connsiteY8" fmla="*/ 416719 h 1721644"/>
              <a:gd name="connsiteX9" fmla="*/ 1290638 w 1331119"/>
              <a:gd name="connsiteY9" fmla="*/ 411956 h 1721644"/>
              <a:gd name="connsiteX10" fmla="*/ 1314450 w 1331119"/>
              <a:gd name="connsiteY10" fmla="*/ 402431 h 1721644"/>
              <a:gd name="connsiteX11" fmla="*/ 1328738 w 1331119"/>
              <a:gd name="connsiteY11" fmla="*/ 385762 h 1721644"/>
              <a:gd name="connsiteX12" fmla="*/ 1331119 w 1331119"/>
              <a:gd name="connsiteY12" fmla="*/ 359569 h 1721644"/>
              <a:gd name="connsiteX13" fmla="*/ 1323975 w 1331119"/>
              <a:gd name="connsiteY13" fmla="*/ 335756 h 1721644"/>
              <a:gd name="connsiteX14" fmla="*/ 1300163 w 1331119"/>
              <a:gd name="connsiteY14" fmla="*/ 302419 h 1721644"/>
              <a:gd name="connsiteX15" fmla="*/ 1245394 w 1331119"/>
              <a:gd name="connsiteY15" fmla="*/ 245269 h 1721644"/>
              <a:gd name="connsiteX16" fmla="*/ 1197769 w 1331119"/>
              <a:gd name="connsiteY16" fmla="*/ 200025 h 1721644"/>
              <a:gd name="connsiteX17" fmla="*/ 1140619 w 1331119"/>
              <a:gd name="connsiteY17" fmla="*/ 147637 h 1721644"/>
              <a:gd name="connsiteX18" fmla="*/ 1064419 w 1331119"/>
              <a:gd name="connsiteY18" fmla="*/ 92869 h 1721644"/>
              <a:gd name="connsiteX19" fmla="*/ 1009650 w 1331119"/>
              <a:gd name="connsiteY19" fmla="*/ 57150 h 1721644"/>
              <a:gd name="connsiteX20" fmla="*/ 938213 w 1331119"/>
              <a:gd name="connsiteY20" fmla="*/ 21431 h 1721644"/>
              <a:gd name="connsiteX21" fmla="*/ 885825 w 1331119"/>
              <a:gd name="connsiteY21" fmla="*/ 2381 h 1721644"/>
              <a:gd name="connsiteX22" fmla="*/ 869156 w 1331119"/>
              <a:gd name="connsiteY22" fmla="*/ 0 h 1721644"/>
              <a:gd name="connsiteX23" fmla="*/ 847725 w 1331119"/>
              <a:gd name="connsiteY23" fmla="*/ 4762 h 1721644"/>
              <a:gd name="connsiteX24" fmla="*/ 842963 w 1331119"/>
              <a:gd name="connsiteY24" fmla="*/ 11906 h 1721644"/>
              <a:gd name="connsiteX25" fmla="*/ 842963 w 1331119"/>
              <a:gd name="connsiteY25" fmla="*/ 23812 h 1721644"/>
              <a:gd name="connsiteX26" fmla="*/ 847725 w 1331119"/>
              <a:gd name="connsiteY26" fmla="*/ 45244 h 1721644"/>
              <a:gd name="connsiteX27" fmla="*/ 854869 w 1331119"/>
              <a:gd name="connsiteY27" fmla="*/ 59531 h 1721644"/>
              <a:gd name="connsiteX28" fmla="*/ 876300 w 1331119"/>
              <a:gd name="connsiteY28" fmla="*/ 76200 h 1721644"/>
              <a:gd name="connsiteX29" fmla="*/ 900113 w 1331119"/>
              <a:gd name="connsiteY29" fmla="*/ 100012 h 1721644"/>
              <a:gd name="connsiteX30" fmla="*/ 914400 w 1331119"/>
              <a:gd name="connsiteY30" fmla="*/ 121444 h 1721644"/>
              <a:gd name="connsiteX31" fmla="*/ 923925 w 1331119"/>
              <a:gd name="connsiteY31" fmla="*/ 140494 h 1721644"/>
              <a:gd name="connsiteX32" fmla="*/ 935831 w 1331119"/>
              <a:gd name="connsiteY32" fmla="*/ 173831 h 1721644"/>
              <a:gd name="connsiteX33" fmla="*/ 940594 w 1331119"/>
              <a:gd name="connsiteY33" fmla="*/ 202406 h 1721644"/>
              <a:gd name="connsiteX34" fmla="*/ 940594 w 1331119"/>
              <a:gd name="connsiteY34" fmla="*/ 245269 h 1721644"/>
              <a:gd name="connsiteX35" fmla="*/ 931069 w 1331119"/>
              <a:gd name="connsiteY35" fmla="*/ 297656 h 1721644"/>
              <a:gd name="connsiteX36" fmla="*/ 895350 w 1331119"/>
              <a:gd name="connsiteY36" fmla="*/ 397669 h 1721644"/>
              <a:gd name="connsiteX37" fmla="*/ 850106 w 1331119"/>
              <a:gd name="connsiteY37" fmla="*/ 490537 h 1721644"/>
              <a:gd name="connsiteX38" fmla="*/ 790575 w 1331119"/>
              <a:gd name="connsiteY38" fmla="*/ 597694 h 1721644"/>
              <a:gd name="connsiteX39" fmla="*/ 692944 w 1331119"/>
              <a:gd name="connsiteY39" fmla="*/ 762000 h 1721644"/>
              <a:gd name="connsiteX40" fmla="*/ 592931 w 1331119"/>
              <a:gd name="connsiteY40" fmla="*/ 914400 h 1721644"/>
              <a:gd name="connsiteX41" fmla="*/ 488156 w 1331119"/>
              <a:gd name="connsiteY41" fmla="*/ 1064419 h 1721644"/>
              <a:gd name="connsiteX42" fmla="*/ 364331 w 1331119"/>
              <a:gd name="connsiteY42" fmla="*/ 1233487 h 1721644"/>
              <a:gd name="connsiteX43" fmla="*/ 197644 w 1331119"/>
              <a:gd name="connsiteY43" fmla="*/ 1447800 h 1721644"/>
              <a:gd name="connsiteX44" fmla="*/ 78581 w 1331119"/>
              <a:gd name="connsiteY44" fmla="*/ 1597819 h 1721644"/>
              <a:gd name="connsiteX45" fmla="*/ 0 w 1331119"/>
              <a:gd name="connsiteY45" fmla="*/ 1700212 h 1721644"/>
              <a:gd name="connsiteX46" fmla="*/ 107156 w 1331119"/>
              <a:gd name="connsiteY46" fmla="*/ 1721644 h 1721644"/>
              <a:gd name="connsiteX47" fmla="*/ 302419 w 1331119"/>
              <a:gd name="connsiteY47" fmla="*/ 1531144 h 1721644"/>
              <a:gd name="connsiteX48" fmla="*/ 402431 w 1331119"/>
              <a:gd name="connsiteY48" fmla="*/ 1431131 h 1721644"/>
              <a:gd name="connsiteX49" fmla="*/ 521494 w 1331119"/>
              <a:gd name="connsiteY49" fmla="*/ 1304925 h 1721644"/>
              <a:gd name="connsiteX50" fmla="*/ 645319 w 1331119"/>
              <a:gd name="connsiteY50" fmla="*/ 1166812 h 1721644"/>
              <a:gd name="connsiteX51" fmla="*/ 757238 w 1331119"/>
              <a:gd name="connsiteY51" fmla="*/ 1035844 h 1721644"/>
              <a:gd name="connsiteX52" fmla="*/ 888206 w 1331119"/>
              <a:gd name="connsiteY52" fmla="*/ 876300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31119" h="1721644">
                <a:moveTo>
                  <a:pt x="888206" y="876300"/>
                </a:moveTo>
                <a:lnTo>
                  <a:pt x="1004888" y="723900"/>
                </a:lnTo>
                <a:lnTo>
                  <a:pt x="1083469" y="621506"/>
                </a:lnTo>
                <a:lnTo>
                  <a:pt x="1143000" y="542925"/>
                </a:lnTo>
                <a:lnTo>
                  <a:pt x="1171575" y="502444"/>
                </a:lnTo>
                <a:lnTo>
                  <a:pt x="1190625" y="464344"/>
                </a:lnTo>
                <a:lnTo>
                  <a:pt x="1207294" y="447675"/>
                </a:lnTo>
                <a:lnTo>
                  <a:pt x="1228725" y="431006"/>
                </a:lnTo>
                <a:lnTo>
                  <a:pt x="1262063" y="416719"/>
                </a:lnTo>
                <a:lnTo>
                  <a:pt x="1290638" y="411956"/>
                </a:lnTo>
                <a:lnTo>
                  <a:pt x="1314450" y="402431"/>
                </a:lnTo>
                <a:lnTo>
                  <a:pt x="1328738" y="385762"/>
                </a:lnTo>
                <a:lnTo>
                  <a:pt x="1331119" y="359569"/>
                </a:lnTo>
                <a:lnTo>
                  <a:pt x="1323975" y="335756"/>
                </a:lnTo>
                <a:lnTo>
                  <a:pt x="1300163" y="302419"/>
                </a:lnTo>
                <a:lnTo>
                  <a:pt x="1245394" y="245269"/>
                </a:lnTo>
                <a:lnTo>
                  <a:pt x="1197769" y="200025"/>
                </a:lnTo>
                <a:lnTo>
                  <a:pt x="1140619" y="147637"/>
                </a:lnTo>
                <a:lnTo>
                  <a:pt x="1064419" y="92869"/>
                </a:lnTo>
                <a:lnTo>
                  <a:pt x="1009650" y="57150"/>
                </a:lnTo>
                <a:lnTo>
                  <a:pt x="938213" y="21431"/>
                </a:lnTo>
                <a:lnTo>
                  <a:pt x="885825" y="2381"/>
                </a:lnTo>
                <a:lnTo>
                  <a:pt x="869156" y="0"/>
                </a:lnTo>
                <a:lnTo>
                  <a:pt x="847725" y="4762"/>
                </a:lnTo>
                <a:lnTo>
                  <a:pt x="842963" y="11906"/>
                </a:lnTo>
                <a:lnTo>
                  <a:pt x="842963" y="23812"/>
                </a:lnTo>
                <a:lnTo>
                  <a:pt x="847725" y="45244"/>
                </a:lnTo>
                <a:lnTo>
                  <a:pt x="854869" y="59531"/>
                </a:lnTo>
                <a:lnTo>
                  <a:pt x="876300" y="76200"/>
                </a:lnTo>
                <a:lnTo>
                  <a:pt x="900113" y="100012"/>
                </a:lnTo>
                <a:lnTo>
                  <a:pt x="914400" y="121444"/>
                </a:lnTo>
                <a:lnTo>
                  <a:pt x="923925" y="140494"/>
                </a:lnTo>
                <a:lnTo>
                  <a:pt x="935831" y="173831"/>
                </a:lnTo>
                <a:lnTo>
                  <a:pt x="940594" y="202406"/>
                </a:lnTo>
                <a:lnTo>
                  <a:pt x="940594" y="245269"/>
                </a:lnTo>
                <a:lnTo>
                  <a:pt x="931069" y="297656"/>
                </a:lnTo>
                <a:lnTo>
                  <a:pt x="895350" y="397669"/>
                </a:lnTo>
                <a:lnTo>
                  <a:pt x="850106" y="490537"/>
                </a:lnTo>
                <a:lnTo>
                  <a:pt x="790575" y="597694"/>
                </a:lnTo>
                <a:lnTo>
                  <a:pt x="692944" y="762000"/>
                </a:lnTo>
                <a:lnTo>
                  <a:pt x="592931" y="914400"/>
                </a:lnTo>
                <a:lnTo>
                  <a:pt x="488156" y="1064419"/>
                </a:lnTo>
                <a:lnTo>
                  <a:pt x="364331" y="1233487"/>
                </a:lnTo>
                <a:lnTo>
                  <a:pt x="197644" y="1447800"/>
                </a:lnTo>
                <a:lnTo>
                  <a:pt x="78581" y="1597819"/>
                </a:lnTo>
                <a:lnTo>
                  <a:pt x="0" y="1700212"/>
                </a:lnTo>
                <a:lnTo>
                  <a:pt x="107156" y="1721644"/>
                </a:lnTo>
                <a:lnTo>
                  <a:pt x="302419" y="1531144"/>
                </a:lnTo>
                <a:lnTo>
                  <a:pt x="402431" y="1431131"/>
                </a:lnTo>
                <a:lnTo>
                  <a:pt x="521494" y="1304925"/>
                </a:lnTo>
                <a:lnTo>
                  <a:pt x="645319" y="1166812"/>
                </a:lnTo>
                <a:lnTo>
                  <a:pt x="757238" y="1035844"/>
                </a:lnTo>
                <a:lnTo>
                  <a:pt x="888206" y="876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906569BE-9173-48C7-B46A-7F1E69EA165D}"/>
              </a:ext>
            </a:extLst>
          </p:cNvPr>
          <p:cNvSpPr/>
          <p:nvPr/>
        </p:nvSpPr>
        <p:spPr>
          <a:xfrm>
            <a:off x="4513264" y="2560639"/>
            <a:ext cx="2700337" cy="638175"/>
          </a:xfrm>
          <a:custGeom>
            <a:avLst/>
            <a:gdLst>
              <a:gd name="connsiteX0" fmla="*/ 1054894 w 2700337"/>
              <a:gd name="connsiteY0" fmla="*/ 266700 h 638175"/>
              <a:gd name="connsiteX1" fmla="*/ 804862 w 2700337"/>
              <a:gd name="connsiteY1" fmla="*/ 307181 h 638175"/>
              <a:gd name="connsiteX2" fmla="*/ 692944 w 2700337"/>
              <a:gd name="connsiteY2" fmla="*/ 323850 h 638175"/>
              <a:gd name="connsiteX3" fmla="*/ 640556 w 2700337"/>
              <a:gd name="connsiteY3" fmla="*/ 328612 h 638175"/>
              <a:gd name="connsiteX4" fmla="*/ 573881 w 2700337"/>
              <a:gd name="connsiteY4" fmla="*/ 333375 h 638175"/>
              <a:gd name="connsiteX5" fmla="*/ 400050 w 2700337"/>
              <a:gd name="connsiteY5" fmla="*/ 335756 h 638175"/>
              <a:gd name="connsiteX6" fmla="*/ 300037 w 2700337"/>
              <a:gd name="connsiteY6" fmla="*/ 333375 h 638175"/>
              <a:gd name="connsiteX7" fmla="*/ 269081 w 2700337"/>
              <a:gd name="connsiteY7" fmla="*/ 328612 h 638175"/>
              <a:gd name="connsiteX8" fmla="*/ 235744 w 2700337"/>
              <a:gd name="connsiteY8" fmla="*/ 316706 h 638175"/>
              <a:gd name="connsiteX9" fmla="*/ 195262 w 2700337"/>
              <a:gd name="connsiteY9" fmla="*/ 292894 h 638175"/>
              <a:gd name="connsiteX10" fmla="*/ 161925 w 2700337"/>
              <a:gd name="connsiteY10" fmla="*/ 271462 h 638175"/>
              <a:gd name="connsiteX11" fmla="*/ 126206 w 2700337"/>
              <a:gd name="connsiteY11" fmla="*/ 242887 h 638175"/>
              <a:gd name="connsiteX12" fmla="*/ 92869 w 2700337"/>
              <a:gd name="connsiteY12" fmla="*/ 209550 h 638175"/>
              <a:gd name="connsiteX13" fmla="*/ 78581 w 2700337"/>
              <a:gd name="connsiteY13" fmla="*/ 200025 h 638175"/>
              <a:gd name="connsiteX14" fmla="*/ 57150 w 2700337"/>
              <a:gd name="connsiteY14" fmla="*/ 192881 h 638175"/>
              <a:gd name="connsiteX15" fmla="*/ 33337 w 2700337"/>
              <a:gd name="connsiteY15" fmla="*/ 188119 h 638175"/>
              <a:gd name="connsiteX16" fmla="*/ 16669 w 2700337"/>
              <a:gd name="connsiteY16" fmla="*/ 188119 h 638175"/>
              <a:gd name="connsiteX17" fmla="*/ 7144 w 2700337"/>
              <a:gd name="connsiteY17" fmla="*/ 190500 h 638175"/>
              <a:gd name="connsiteX18" fmla="*/ 0 w 2700337"/>
              <a:gd name="connsiteY18" fmla="*/ 204787 h 638175"/>
              <a:gd name="connsiteX19" fmla="*/ 9525 w 2700337"/>
              <a:gd name="connsiteY19" fmla="*/ 238125 h 638175"/>
              <a:gd name="connsiteX20" fmla="*/ 21431 w 2700337"/>
              <a:gd name="connsiteY20" fmla="*/ 280987 h 638175"/>
              <a:gd name="connsiteX21" fmla="*/ 40481 w 2700337"/>
              <a:gd name="connsiteY21" fmla="*/ 328612 h 638175"/>
              <a:gd name="connsiteX22" fmla="*/ 66675 w 2700337"/>
              <a:gd name="connsiteY22" fmla="*/ 383381 h 638175"/>
              <a:gd name="connsiteX23" fmla="*/ 95250 w 2700337"/>
              <a:gd name="connsiteY23" fmla="*/ 431006 h 638175"/>
              <a:gd name="connsiteX24" fmla="*/ 140494 w 2700337"/>
              <a:gd name="connsiteY24" fmla="*/ 497681 h 638175"/>
              <a:gd name="connsiteX25" fmla="*/ 173831 w 2700337"/>
              <a:gd name="connsiteY25" fmla="*/ 535781 h 638175"/>
              <a:gd name="connsiteX26" fmla="*/ 214312 w 2700337"/>
              <a:gd name="connsiteY26" fmla="*/ 581025 h 638175"/>
              <a:gd name="connsiteX27" fmla="*/ 235744 w 2700337"/>
              <a:gd name="connsiteY27" fmla="*/ 602456 h 638175"/>
              <a:gd name="connsiteX28" fmla="*/ 257175 w 2700337"/>
              <a:gd name="connsiteY28" fmla="*/ 621506 h 638175"/>
              <a:gd name="connsiteX29" fmla="*/ 278606 w 2700337"/>
              <a:gd name="connsiteY29" fmla="*/ 633412 h 638175"/>
              <a:gd name="connsiteX30" fmla="*/ 292894 w 2700337"/>
              <a:gd name="connsiteY30" fmla="*/ 635794 h 638175"/>
              <a:gd name="connsiteX31" fmla="*/ 316706 w 2700337"/>
              <a:gd name="connsiteY31" fmla="*/ 638175 h 638175"/>
              <a:gd name="connsiteX32" fmla="*/ 340519 w 2700337"/>
              <a:gd name="connsiteY32" fmla="*/ 631031 h 638175"/>
              <a:gd name="connsiteX33" fmla="*/ 361950 w 2700337"/>
              <a:gd name="connsiteY33" fmla="*/ 621506 h 638175"/>
              <a:gd name="connsiteX34" fmla="*/ 395287 w 2700337"/>
              <a:gd name="connsiteY34" fmla="*/ 602456 h 638175"/>
              <a:gd name="connsiteX35" fmla="*/ 461962 w 2700337"/>
              <a:gd name="connsiteY35" fmla="*/ 585787 h 638175"/>
              <a:gd name="connsiteX36" fmla="*/ 697706 w 2700337"/>
              <a:gd name="connsiteY36" fmla="*/ 531019 h 638175"/>
              <a:gd name="connsiteX37" fmla="*/ 871537 w 2700337"/>
              <a:gd name="connsiteY37" fmla="*/ 507206 h 638175"/>
              <a:gd name="connsiteX38" fmla="*/ 1078706 w 2700337"/>
              <a:gd name="connsiteY38" fmla="*/ 464344 h 638175"/>
              <a:gd name="connsiteX39" fmla="*/ 1343025 w 2700337"/>
              <a:gd name="connsiteY39" fmla="*/ 404812 h 638175"/>
              <a:gd name="connsiteX40" fmla="*/ 1614487 w 2700337"/>
              <a:gd name="connsiteY40" fmla="*/ 345281 h 638175"/>
              <a:gd name="connsiteX41" fmla="*/ 1862137 w 2700337"/>
              <a:gd name="connsiteY41" fmla="*/ 290512 h 638175"/>
              <a:gd name="connsiteX42" fmla="*/ 2162175 w 2700337"/>
              <a:gd name="connsiteY42" fmla="*/ 223837 h 638175"/>
              <a:gd name="connsiteX43" fmla="*/ 2438400 w 2700337"/>
              <a:gd name="connsiteY43" fmla="*/ 166687 h 638175"/>
              <a:gd name="connsiteX44" fmla="*/ 2566987 w 2700337"/>
              <a:gd name="connsiteY44" fmla="*/ 138112 h 638175"/>
              <a:gd name="connsiteX45" fmla="*/ 2700337 w 2700337"/>
              <a:gd name="connsiteY45" fmla="*/ 102394 h 638175"/>
              <a:gd name="connsiteX46" fmla="*/ 2633662 w 2700337"/>
              <a:gd name="connsiteY46" fmla="*/ 0 h 638175"/>
              <a:gd name="connsiteX47" fmla="*/ 2290762 w 2700337"/>
              <a:gd name="connsiteY47" fmla="*/ 57150 h 638175"/>
              <a:gd name="connsiteX48" fmla="*/ 2052637 w 2700337"/>
              <a:gd name="connsiteY48" fmla="*/ 97631 h 638175"/>
              <a:gd name="connsiteX49" fmla="*/ 1724025 w 2700337"/>
              <a:gd name="connsiteY49" fmla="*/ 152400 h 638175"/>
              <a:gd name="connsiteX50" fmla="*/ 1440656 w 2700337"/>
              <a:gd name="connsiteY50" fmla="*/ 200025 h 638175"/>
              <a:gd name="connsiteX51" fmla="*/ 1150144 w 2700337"/>
              <a:gd name="connsiteY51" fmla="*/ 247650 h 638175"/>
              <a:gd name="connsiteX52" fmla="*/ 1054894 w 2700337"/>
              <a:gd name="connsiteY52" fmla="*/ 26670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700337" h="638175">
                <a:moveTo>
                  <a:pt x="1054894" y="266700"/>
                </a:moveTo>
                <a:lnTo>
                  <a:pt x="804862" y="307181"/>
                </a:lnTo>
                <a:lnTo>
                  <a:pt x="692944" y="323850"/>
                </a:lnTo>
                <a:lnTo>
                  <a:pt x="640556" y="328612"/>
                </a:lnTo>
                <a:lnTo>
                  <a:pt x="573881" y="333375"/>
                </a:lnTo>
                <a:lnTo>
                  <a:pt x="400050" y="335756"/>
                </a:lnTo>
                <a:lnTo>
                  <a:pt x="300037" y="333375"/>
                </a:lnTo>
                <a:lnTo>
                  <a:pt x="269081" y="328612"/>
                </a:lnTo>
                <a:lnTo>
                  <a:pt x="235744" y="316706"/>
                </a:lnTo>
                <a:lnTo>
                  <a:pt x="195262" y="292894"/>
                </a:lnTo>
                <a:lnTo>
                  <a:pt x="161925" y="271462"/>
                </a:lnTo>
                <a:lnTo>
                  <a:pt x="126206" y="242887"/>
                </a:lnTo>
                <a:lnTo>
                  <a:pt x="92869" y="209550"/>
                </a:lnTo>
                <a:lnTo>
                  <a:pt x="78581" y="200025"/>
                </a:lnTo>
                <a:lnTo>
                  <a:pt x="57150" y="192881"/>
                </a:lnTo>
                <a:lnTo>
                  <a:pt x="33337" y="188119"/>
                </a:lnTo>
                <a:lnTo>
                  <a:pt x="16669" y="188119"/>
                </a:lnTo>
                <a:lnTo>
                  <a:pt x="7144" y="190500"/>
                </a:lnTo>
                <a:lnTo>
                  <a:pt x="0" y="204787"/>
                </a:lnTo>
                <a:lnTo>
                  <a:pt x="9525" y="238125"/>
                </a:lnTo>
                <a:lnTo>
                  <a:pt x="21431" y="280987"/>
                </a:lnTo>
                <a:lnTo>
                  <a:pt x="40481" y="328612"/>
                </a:lnTo>
                <a:lnTo>
                  <a:pt x="66675" y="383381"/>
                </a:lnTo>
                <a:lnTo>
                  <a:pt x="95250" y="431006"/>
                </a:lnTo>
                <a:lnTo>
                  <a:pt x="140494" y="497681"/>
                </a:lnTo>
                <a:lnTo>
                  <a:pt x="173831" y="535781"/>
                </a:lnTo>
                <a:lnTo>
                  <a:pt x="214312" y="581025"/>
                </a:lnTo>
                <a:lnTo>
                  <a:pt x="235744" y="602456"/>
                </a:lnTo>
                <a:lnTo>
                  <a:pt x="257175" y="621506"/>
                </a:lnTo>
                <a:lnTo>
                  <a:pt x="278606" y="633412"/>
                </a:lnTo>
                <a:lnTo>
                  <a:pt x="292894" y="635794"/>
                </a:lnTo>
                <a:lnTo>
                  <a:pt x="316706" y="638175"/>
                </a:lnTo>
                <a:lnTo>
                  <a:pt x="340519" y="631031"/>
                </a:lnTo>
                <a:lnTo>
                  <a:pt x="361950" y="621506"/>
                </a:lnTo>
                <a:lnTo>
                  <a:pt x="395287" y="602456"/>
                </a:lnTo>
                <a:lnTo>
                  <a:pt x="461962" y="585787"/>
                </a:lnTo>
                <a:lnTo>
                  <a:pt x="697706" y="531019"/>
                </a:lnTo>
                <a:lnTo>
                  <a:pt x="871537" y="507206"/>
                </a:lnTo>
                <a:lnTo>
                  <a:pt x="1078706" y="464344"/>
                </a:lnTo>
                <a:lnTo>
                  <a:pt x="1343025" y="404812"/>
                </a:lnTo>
                <a:lnTo>
                  <a:pt x="1614487" y="345281"/>
                </a:lnTo>
                <a:lnTo>
                  <a:pt x="1862137" y="290512"/>
                </a:lnTo>
                <a:lnTo>
                  <a:pt x="2162175" y="223837"/>
                </a:lnTo>
                <a:lnTo>
                  <a:pt x="2438400" y="166687"/>
                </a:lnTo>
                <a:lnTo>
                  <a:pt x="2566987" y="138112"/>
                </a:lnTo>
                <a:lnTo>
                  <a:pt x="2700337" y="102394"/>
                </a:lnTo>
                <a:lnTo>
                  <a:pt x="2633662" y="0"/>
                </a:lnTo>
                <a:lnTo>
                  <a:pt x="2290762" y="57150"/>
                </a:lnTo>
                <a:lnTo>
                  <a:pt x="2052637" y="97631"/>
                </a:lnTo>
                <a:lnTo>
                  <a:pt x="1724025" y="152400"/>
                </a:lnTo>
                <a:lnTo>
                  <a:pt x="1440656" y="200025"/>
                </a:lnTo>
                <a:lnTo>
                  <a:pt x="1150144" y="247650"/>
                </a:lnTo>
                <a:lnTo>
                  <a:pt x="1054894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31DF1B95-DA4B-4904-A1AE-5D5D6A514508}"/>
              </a:ext>
            </a:extLst>
          </p:cNvPr>
          <p:cNvSpPr/>
          <p:nvPr/>
        </p:nvSpPr>
        <p:spPr>
          <a:xfrm>
            <a:off x="6500813" y="2008189"/>
            <a:ext cx="1041400" cy="1133475"/>
          </a:xfrm>
          <a:custGeom>
            <a:avLst/>
            <a:gdLst>
              <a:gd name="connsiteX0" fmla="*/ 373856 w 1040606"/>
              <a:gd name="connsiteY0" fmla="*/ 419100 h 1133475"/>
              <a:gd name="connsiteX1" fmla="*/ 285750 w 1040606"/>
              <a:gd name="connsiteY1" fmla="*/ 321469 h 1133475"/>
              <a:gd name="connsiteX2" fmla="*/ 223837 w 1040606"/>
              <a:gd name="connsiteY2" fmla="*/ 254794 h 1133475"/>
              <a:gd name="connsiteX3" fmla="*/ 164306 w 1040606"/>
              <a:gd name="connsiteY3" fmla="*/ 195262 h 1133475"/>
              <a:gd name="connsiteX4" fmla="*/ 102393 w 1040606"/>
              <a:gd name="connsiteY4" fmla="*/ 138112 h 1133475"/>
              <a:gd name="connsiteX5" fmla="*/ 52387 w 1040606"/>
              <a:gd name="connsiteY5" fmla="*/ 95250 h 1133475"/>
              <a:gd name="connsiteX6" fmla="*/ 23812 w 1040606"/>
              <a:gd name="connsiteY6" fmla="*/ 71437 h 1133475"/>
              <a:gd name="connsiteX7" fmla="*/ 7143 w 1040606"/>
              <a:gd name="connsiteY7" fmla="*/ 50006 h 1133475"/>
              <a:gd name="connsiteX8" fmla="*/ 0 w 1040606"/>
              <a:gd name="connsiteY8" fmla="*/ 21431 h 1133475"/>
              <a:gd name="connsiteX9" fmla="*/ 4762 w 1040606"/>
              <a:gd name="connsiteY9" fmla="*/ 7144 h 1133475"/>
              <a:gd name="connsiteX10" fmla="*/ 19050 w 1040606"/>
              <a:gd name="connsiteY10" fmla="*/ 0 h 1133475"/>
              <a:gd name="connsiteX11" fmla="*/ 45243 w 1040606"/>
              <a:gd name="connsiteY11" fmla="*/ 7144 h 1133475"/>
              <a:gd name="connsiteX12" fmla="*/ 107156 w 1040606"/>
              <a:gd name="connsiteY12" fmla="*/ 42862 h 1133475"/>
              <a:gd name="connsiteX13" fmla="*/ 219075 w 1040606"/>
              <a:gd name="connsiteY13" fmla="*/ 111919 h 1133475"/>
              <a:gd name="connsiteX14" fmla="*/ 369093 w 1040606"/>
              <a:gd name="connsiteY14" fmla="*/ 202406 h 1133475"/>
              <a:gd name="connsiteX15" fmla="*/ 500062 w 1040606"/>
              <a:gd name="connsiteY15" fmla="*/ 280987 h 1133475"/>
              <a:gd name="connsiteX16" fmla="*/ 700087 w 1040606"/>
              <a:gd name="connsiteY16" fmla="*/ 407194 h 1133475"/>
              <a:gd name="connsiteX17" fmla="*/ 778668 w 1040606"/>
              <a:gd name="connsiteY17" fmla="*/ 459581 h 1133475"/>
              <a:gd name="connsiteX18" fmla="*/ 845343 w 1040606"/>
              <a:gd name="connsiteY18" fmla="*/ 511969 h 1133475"/>
              <a:gd name="connsiteX19" fmla="*/ 912018 w 1040606"/>
              <a:gd name="connsiteY19" fmla="*/ 566737 h 1133475"/>
              <a:gd name="connsiteX20" fmla="*/ 947737 w 1040606"/>
              <a:gd name="connsiteY20" fmla="*/ 602456 h 1133475"/>
              <a:gd name="connsiteX21" fmla="*/ 971550 w 1040606"/>
              <a:gd name="connsiteY21" fmla="*/ 633412 h 1133475"/>
              <a:gd name="connsiteX22" fmla="*/ 990600 w 1040606"/>
              <a:gd name="connsiteY22" fmla="*/ 661987 h 1133475"/>
              <a:gd name="connsiteX23" fmla="*/ 1000125 w 1040606"/>
              <a:gd name="connsiteY23" fmla="*/ 685800 h 1133475"/>
              <a:gd name="connsiteX24" fmla="*/ 1012031 w 1040606"/>
              <a:gd name="connsiteY24" fmla="*/ 721519 h 1133475"/>
              <a:gd name="connsiteX25" fmla="*/ 1021556 w 1040606"/>
              <a:gd name="connsiteY25" fmla="*/ 759619 h 1133475"/>
              <a:gd name="connsiteX26" fmla="*/ 1031081 w 1040606"/>
              <a:gd name="connsiteY26" fmla="*/ 819150 h 1133475"/>
              <a:gd name="connsiteX27" fmla="*/ 1035843 w 1040606"/>
              <a:gd name="connsiteY27" fmla="*/ 871537 h 1133475"/>
              <a:gd name="connsiteX28" fmla="*/ 1040606 w 1040606"/>
              <a:gd name="connsiteY28" fmla="*/ 952500 h 1133475"/>
              <a:gd name="connsiteX29" fmla="*/ 1038225 w 1040606"/>
              <a:gd name="connsiteY29" fmla="*/ 1019175 h 1133475"/>
              <a:gd name="connsiteX30" fmla="*/ 1023937 w 1040606"/>
              <a:gd name="connsiteY30" fmla="*/ 1054894 h 1133475"/>
              <a:gd name="connsiteX31" fmla="*/ 1002506 w 1040606"/>
              <a:gd name="connsiteY31" fmla="*/ 1088231 h 1133475"/>
              <a:gd name="connsiteX32" fmla="*/ 973931 w 1040606"/>
              <a:gd name="connsiteY32" fmla="*/ 1114425 h 1133475"/>
              <a:gd name="connsiteX33" fmla="*/ 938212 w 1040606"/>
              <a:gd name="connsiteY33" fmla="*/ 1131094 h 1133475"/>
              <a:gd name="connsiteX34" fmla="*/ 916781 w 1040606"/>
              <a:gd name="connsiteY34" fmla="*/ 1133475 h 1133475"/>
              <a:gd name="connsiteX35" fmla="*/ 900112 w 1040606"/>
              <a:gd name="connsiteY35" fmla="*/ 1121569 h 1133475"/>
              <a:gd name="connsiteX36" fmla="*/ 862012 w 1040606"/>
              <a:gd name="connsiteY36" fmla="*/ 1054894 h 1133475"/>
              <a:gd name="connsiteX37" fmla="*/ 764381 w 1040606"/>
              <a:gd name="connsiteY37" fmla="*/ 909637 h 1133475"/>
              <a:gd name="connsiteX38" fmla="*/ 681037 w 1040606"/>
              <a:gd name="connsiteY38" fmla="*/ 797719 h 1133475"/>
              <a:gd name="connsiteX39" fmla="*/ 588168 w 1040606"/>
              <a:gd name="connsiteY39" fmla="*/ 678656 h 1133475"/>
              <a:gd name="connsiteX40" fmla="*/ 445293 w 1040606"/>
              <a:gd name="connsiteY40" fmla="*/ 500062 h 1133475"/>
              <a:gd name="connsiteX41" fmla="*/ 373856 w 1040606"/>
              <a:gd name="connsiteY41" fmla="*/ 419100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0606" h="1133475">
                <a:moveTo>
                  <a:pt x="373856" y="419100"/>
                </a:moveTo>
                <a:lnTo>
                  <a:pt x="285750" y="321469"/>
                </a:lnTo>
                <a:lnTo>
                  <a:pt x="223837" y="254794"/>
                </a:lnTo>
                <a:lnTo>
                  <a:pt x="164306" y="195262"/>
                </a:lnTo>
                <a:lnTo>
                  <a:pt x="102393" y="138112"/>
                </a:lnTo>
                <a:lnTo>
                  <a:pt x="52387" y="95250"/>
                </a:lnTo>
                <a:lnTo>
                  <a:pt x="23812" y="71437"/>
                </a:lnTo>
                <a:lnTo>
                  <a:pt x="7143" y="50006"/>
                </a:lnTo>
                <a:lnTo>
                  <a:pt x="0" y="21431"/>
                </a:lnTo>
                <a:lnTo>
                  <a:pt x="4762" y="7144"/>
                </a:lnTo>
                <a:lnTo>
                  <a:pt x="19050" y="0"/>
                </a:lnTo>
                <a:lnTo>
                  <a:pt x="45243" y="7144"/>
                </a:lnTo>
                <a:lnTo>
                  <a:pt x="107156" y="42862"/>
                </a:lnTo>
                <a:lnTo>
                  <a:pt x="219075" y="111919"/>
                </a:lnTo>
                <a:lnTo>
                  <a:pt x="369093" y="202406"/>
                </a:lnTo>
                <a:lnTo>
                  <a:pt x="500062" y="280987"/>
                </a:lnTo>
                <a:lnTo>
                  <a:pt x="700087" y="407194"/>
                </a:lnTo>
                <a:lnTo>
                  <a:pt x="778668" y="459581"/>
                </a:lnTo>
                <a:lnTo>
                  <a:pt x="845343" y="511969"/>
                </a:lnTo>
                <a:lnTo>
                  <a:pt x="912018" y="566737"/>
                </a:lnTo>
                <a:lnTo>
                  <a:pt x="947737" y="602456"/>
                </a:lnTo>
                <a:lnTo>
                  <a:pt x="971550" y="633412"/>
                </a:lnTo>
                <a:lnTo>
                  <a:pt x="990600" y="661987"/>
                </a:lnTo>
                <a:lnTo>
                  <a:pt x="1000125" y="685800"/>
                </a:lnTo>
                <a:lnTo>
                  <a:pt x="1012031" y="721519"/>
                </a:lnTo>
                <a:lnTo>
                  <a:pt x="1021556" y="759619"/>
                </a:lnTo>
                <a:lnTo>
                  <a:pt x="1031081" y="819150"/>
                </a:lnTo>
                <a:lnTo>
                  <a:pt x="1035843" y="871537"/>
                </a:lnTo>
                <a:lnTo>
                  <a:pt x="1040606" y="952500"/>
                </a:lnTo>
                <a:cubicBezTo>
                  <a:pt x="1039812" y="974725"/>
                  <a:pt x="1039019" y="996950"/>
                  <a:pt x="1038225" y="1019175"/>
                </a:cubicBezTo>
                <a:lnTo>
                  <a:pt x="1023937" y="1054894"/>
                </a:lnTo>
                <a:lnTo>
                  <a:pt x="1002506" y="1088231"/>
                </a:lnTo>
                <a:lnTo>
                  <a:pt x="973931" y="1114425"/>
                </a:lnTo>
                <a:lnTo>
                  <a:pt x="938212" y="1131094"/>
                </a:lnTo>
                <a:lnTo>
                  <a:pt x="916781" y="1133475"/>
                </a:lnTo>
                <a:lnTo>
                  <a:pt x="900112" y="1121569"/>
                </a:lnTo>
                <a:lnTo>
                  <a:pt x="862012" y="1054894"/>
                </a:lnTo>
                <a:lnTo>
                  <a:pt x="764381" y="909637"/>
                </a:lnTo>
                <a:lnTo>
                  <a:pt x="681037" y="797719"/>
                </a:lnTo>
                <a:lnTo>
                  <a:pt x="588168" y="678656"/>
                </a:lnTo>
                <a:lnTo>
                  <a:pt x="445293" y="500062"/>
                </a:lnTo>
                <a:lnTo>
                  <a:pt x="373856" y="419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BE5CED44-D575-4B4E-A6A0-A688CA7A408A}"/>
              </a:ext>
            </a:extLst>
          </p:cNvPr>
          <p:cNvSpPr/>
          <p:nvPr/>
        </p:nvSpPr>
        <p:spPr>
          <a:xfrm>
            <a:off x="3760789" y="3698876"/>
            <a:ext cx="4651375" cy="671513"/>
          </a:xfrm>
          <a:custGeom>
            <a:avLst/>
            <a:gdLst>
              <a:gd name="connsiteX0" fmla="*/ 2305050 w 4652010"/>
              <a:gd name="connsiteY0" fmla="*/ 137160 h 670560"/>
              <a:gd name="connsiteX1" fmla="*/ 2655570 w 4652010"/>
              <a:gd name="connsiteY1" fmla="*/ 106680 h 670560"/>
              <a:gd name="connsiteX2" fmla="*/ 2846070 w 4652010"/>
              <a:gd name="connsiteY2" fmla="*/ 87630 h 670560"/>
              <a:gd name="connsiteX3" fmla="*/ 3078480 w 4652010"/>
              <a:gd name="connsiteY3" fmla="*/ 64770 h 670560"/>
              <a:gd name="connsiteX4" fmla="*/ 3333750 w 4652010"/>
              <a:gd name="connsiteY4" fmla="*/ 53340 h 670560"/>
              <a:gd name="connsiteX5" fmla="*/ 3619500 w 4652010"/>
              <a:gd name="connsiteY5" fmla="*/ 38100 h 670560"/>
              <a:gd name="connsiteX6" fmla="*/ 3863340 w 4652010"/>
              <a:gd name="connsiteY6" fmla="*/ 26670 h 670560"/>
              <a:gd name="connsiteX7" fmla="*/ 3935730 w 4652010"/>
              <a:gd name="connsiteY7" fmla="*/ 19050 h 670560"/>
              <a:gd name="connsiteX8" fmla="*/ 3992880 w 4652010"/>
              <a:gd name="connsiteY8" fmla="*/ 11430 h 670560"/>
              <a:gd name="connsiteX9" fmla="*/ 4057650 w 4652010"/>
              <a:gd name="connsiteY9" fmla="*/ 0 h 670560"/>
              <a:gd name="connsiteX10" fmla="*/ 4091940 w 4652010"/>
              <a:gd name="connsiteY10" fmla="*/ 0 h 670560"/>
              <a:gd name="connsiteX11" fmla="*/ 4175760 w 4652010"/>
              <a:gd name="connsiteY11" fmla="*/ 3810 h 670560"/>
              <a:gd name="connsiteX12" fmla="*/ 4267200 w 4652010"/>
              <a:gd name="connsiteY12" fmla="*/ 19050 h 670560"/>
              <a:gd name="connsiteX13" fmla="*/ 4351020 w 4652010"/>
              <a:gd name="connsiteY13" fmla="*/ 45720 h 670560"/>
              <a:gd name="connsiteX14" fmla="*/ 4461510 w 4652010"/>
              <a:gd name="connsiteY14" fmla="*/ 91440 h 670560"/>
              <a:gd name="connsiteX15" fmla="*/ 4541520 w 4652010"/>
              <a:gd name="connsiteY15" fmla="*/ 140970 h 670560"/>
              <a:gd name="connsiteX16" fmla="*/ 4610100 w 4652010"/>
              <a:gd name="connsiteY16" fmla="*/ 190500 h 670560"/>
              <a:gd name="connsiteX17" fmla="*/ 4632960 w 4652010"/>
              <a:gd name="connsiteY17" fmla="*/ 209550 h 670560"/>
              <a:gd name="connsiteX18" fmla="*/ 4648200 w 4652010"/>
              <a:gd name="connsiteY18" fmla="*/ 232410 h 670560"/>
              <a:gd name="connsiteX19" fmla="*/ 4652010 w 4652010"/>
              <a:gd name="connsiteY19" fmla="*/ 247650 h 670560"/>
              <a:gd name="connsiteX20" fmla="*/ 4652010 w 4652010"/>
              <a:gd name="connsiteY20" fmla="*/ 274320 h 670560"/>
              <a:gd name="connsiteX21" fmla="*/ 4640580 w 4652010"/>
              <a:gd name="connsiteY21" fmla="*/ 300990 h 670560"/>
              <a:gd name="connsiteX22" fmla="*/ 4617720 w 4652010"/>
              <a:gd name="connsiteY22" fmla="*/ 320040 h 670560"/>
              <a:gd name="connsiteX23" fmla="*/ 4549140 w 4652010"/>
              <a:gd name="connsiteY23" fmla="*/ 331470 h 670560"/>
              <a:gd name="connsiteX24" fmla="*/ 4469130 w 4652010"/>
              <a:gd name="connsiteY24" fmla="*/ 335280 h 670560"/>
              <a:gd name="connsiteX25" fmla="*/ 4419600 w 4652010"/>
              <a:gd name="connsiteY25" fmla="*/ 331470 h 670560"/>
              <a:gd name="connsiteX26" fmla="*/ 4290060 w 4652010"/>
              <a:gd name="connsiteY26" fmla="*/ 312420 h 670560"/>
              <a:gd name="connsiteX27" fmla="*/ 4088130 w 4652010"/>
              <a:gd name="connsiteY27" fmla="*/ 289560 h 670560"/>
              <a:gd name="connsiteX28" fmla="*/ 3810000 w 4652010"/>
              <a:gd name="connsiteY28" fmla="*/ 274320 h 670560"/>
              <a:gd name="connsiteX29" fmla="*/ 3558540 w 4652010"/>
              <a:gd name="connsiteY29" fmla="*/ 266700 h 670560"/>
              <a:gd name="connsiteX30" fmla="*/ 3249930 w 4652010"/>
              <a:gd name="connsiteY30" fmla="*/ 266700 h 670560"/>
              <a:gd name="connsiteX31" fmla="*/ 3025140 w 4652010"/>
              <a:gd name="connsiteY31" fmla="*/ 270510 h 670560"/>
              <a:gd name="connsiteX32" fmla="*/ 2849880 w 4652010"/>
              <a:gd name="connsiteY32" fmla="*/ 289560 h 670560"/>
              <a:gd name="connsiteX33" fmla="*/ 2674620 w 4652010"/>
              <a:gd name="connsiteY33" fmla="*/ 300990 h 670560"/>
              <a:gd name="connsiteX34" fmla="*/ 2468880 w 4652010"/>
              <a:gd name="connsiteY34" fmla="*/ 312420 h 670560"/>
              <a:gd name="connsiteX35" fmla="*/ 2305050 w 4652010"/>
              <a:gd name="connsiteY35" fmla="*/ 323850 h 670560"/>
              <a:gd name="connsiteX36" fmla="*/ 2072640 w 4652010"/>
              <a:gd name="connsiteY36" fmla="*/ 350520 h 670560"/>
              <a:gd name="connsiteX37" fmla="*/ 1817370 w 4652010"/>
              <a:gd name="connsiteY37" fmla="*/ 381000 h 670560"/>
              <a:gd name="connsiteX38" fmla="*/ 1535430 w 4652010"/>
              <a:gd name="connsiteY38" fmla="*/ 426720 h 670560"/>
              <a:gd name="connsiteX39" fmla="*/ 1249680 w 4652010"/>
              <a:gd name="connsiteY39" fmla="*/ 483870 h 670560"/>
              <a:gd name="connsiteX40" fmla="*/ 975360 w 4652010"/>
              <a:gd name="connsiteY40" fmla="*/ 541020 h 670560"/>
              <a:gd name="connsiteX41" fmla="*/ 712470 w 4652010"/>
              <a:gd name="connsiteY41" fmla="*/ 598170 h 670560"/>
              <a:gd name="connsiteX42" fmla="*/ 628650 w 4652010"/>
              <a:gd name="connsiteY42" fmla="*/ 621030 h 670560"/>
              <a:gd name="connsiteX43" fmla="*/ 521970 w 4652010"/>
              <a:gd name="connsiteY43" fmla="*/ 662940 h 670560"/>
              <a:gd name="connsiteX44" fmla="*/ 495300 w 4652010"/>
              <a:gd name="connsiteY44" fmla="*/ 670560 h 670560"/>
              <a:gd name="connsiteX45" fmla="*/ 449580 w 4652010"/>
              <a:gd name="connsiteY45" fmla="*/ 659130 h 670560"/>
              <a:gd name="connsiteX46" fmla="*/ 388620 w 4652010"/>
              <a:gd name="connsiteY46" fmla="*/ 632460 h 670560"/>
              <a:gd name="connsiteX47" fmla="*/ 316230 w 4652010"/>
              <a:gd name="connsiteY47" fmla="*/ 590550 h 670560"/>
              <a:gd name="connsiteX48" fmla="*/ 232410 w 4652010"/>
              <a:gd name="connsiteY48" fmla="*/ 525780 h 670560"/>
              <a:gd name="connsiteX49" fmla="*/ 160020 w 4652010"/>
              <a:gd name="connsiteY49" fmla="*/ 453390 h 670560"/>
              <a:gd name="connsiteX50" fmla="*/ 80010 w 4652010"/>
              <a:gd name="connsiteY50" fmla="*/ 373380 h 670560"/>
              <a:gd name="connsiteX51" fmla="*/ 11430 w 4652010"/>
              <a:gd name="connsiteY51" fmla="*/ 300990 h 670560"/>
              <a:gd name="connsiteX52" fmla="*/ 3810 w 4652010"/>
              <a:gd name="connsiteY52" fmla="*/ 278130 h 670560"/>
              <a:gd name="connsiteX53" fmla="*/ 0 w 4652010"/>
              <a:gd name="connsiteY53" fmla="*/ 247650 h 670560"/>
              <a:gd name="connsiteX54" fmla="*/ 7620 w 4652010"/>
              <a:gd name="connsiteY54" fmla="*/ 228600 h 670560"/>
              <a:gd name="connsiteX55" fmla="*/ 34290 w 4652010"/>
              <a:gd name="connsiteY55" fmla="*/ 217170 h 670560"/>
              <a:gd name="connsiteX56" fmla="*/ 57150 w 4652010"/>
              <a:gd name="connsiteY56" fmla="*/ 220980 h 670560"/>
              <a:gd name="connsiteX57" fmla="*/ 83820 w 4652010"/>
              <a:gd name="connsiteY57" fmla="*/ 228600 h 670560"/>
              <a:gd name="connsiteX58" fmla="*/ 118110 w 4652010"/>
              <a:gd name="connsiteY58" fmla="*/ 255270 h 670560"/>
              <a:gd name="connsiteX59" fmla="*/ 160020 w 4652010"/>
              <a:gd name="connsiteY59" fmla="*/ 285750 h 670560"/>
              <a:gd name="connsiteX60" fmla="*/ 198120 w 4652010"/>
              <a:gd name="connsiteY60" fmla="*/ 308610 h 670560"/>
              <a:gd name="connsiteX61" fmla="*/ 278130 w 4652010"/>
              <a:gd name="connsiteY61" fmla="*/ 346710 h 670560"/>
              <a:gd name="connsiteX62" fmla="*/ 323850 w 4652010"/>
              <a:gd name="connsiteY62" fmla="*/ 361950 h 670560"/>
              <a:gd name="connsiteX63" fmla="*/ 369570 w 4652010"/>
              <a:gd name="connsiteY63" fmla="*/ 373380 h 670560"/>
              <a:gd name="connsiteX64" fmla="*/ 422910 w 4652010"/>
              <a:gd name="connsiteY64" fmla="*/ 381000 h 670560"/>
              <a:gd name="connsiteX65" fmla="*/ 495300 w 4652010"/>
              <a:gd name="connsiteY65" fmla="*/ 381000 h 670560"/>
              <a:gd name="connsiteX66" fmla="*/ 674370 w 4652010"/>
              <a:gd name="connsiteY66" fmla="*/ 354330 h 670560"/>
              <a:gd name="connsiteX67" fmla="*/ 1013460 w 4652010"/>
              <a:gd name="connsiteY67" fmla="*/ 304800 h 670560"/>
              <a:gd name="connsiteX68" fmla="*/ 1295400 w 4652010"/>
              <a:gd name="connsiteY68" fmla="*/ 266700 h 670560"/>
              <a:gd name="connsiteX69" fmla="*/ 1626870 w 4652010"/>
              <a:gd name="connsiteY69" fmla="*/ 217170 h 670560"/>
              <a:gd name="connsiteX70" fmla="*/ 1847850 w 4652010"/>
              <a:gd name="connsiteY70" fmla="*/ 179070 h 670560"/>
              <a:gd name="connsiteX71" fmla="*/ 2072640 w 4652010"/>
              <a:gd name="connsiteY71" fmla="*/ 160020 h 670560"/>
              <a:gd name="connsiteX72" fmla="*/ 2305050 w 4652010"/>
              <a:gd name="connsiteY72" fmla="*/ 137160 h 67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652010" h="670560">
                <a:moveTo>
                  <a:pt x="2305050" y="137160"/>
                </a:moveTo>
                <a:lnTo>
                  <a:pt x="2655570" y="106680"/>
                </a:lnTo>
                <a:lnTo>
                  <a:pt x="2846070" y="87630"/>
                </a:lnTo>
                <a:lnTo>
                  <a:pt x="3078480" y="64770"/>
                </a:lnTo>
                <a:lnTo>
                  <a:pt x="3333750" y="53340"/>
                </a:lnTo>
                <a:lnTo>
                  <a:pt x="3619500" y="38100"/>
                </a:lnTo>
                <a:lnTo>
                  <a:pt x="3863340" y="26670"/>
                </a:lnTo>
                <a:lnTo>
                  <a:pt x="3935730" y="19050"/>
                </a:lnTo>
                <a:lnTo>
                  <a:pt x="3992880" y="11430"/>
                </a:lnTo>
                <a:lnTo>
                  <a:pt x="4057650" y="0"/>
                </a:lnTo>
                <a:lnTo>
                  <a:pt x="4091940" y="0"/>
                </a:lnTo>
                <a:lnTo>
                  <a:pt x="4175760" y="3810"/>
                </a:lnTo>
                <a:lnTo>
                  <a:pt x="4267200" y="19050"/>
                </a:lnTo>
                <a:lnTo>
                  <a:pt x="4351020" y="45720"/>
                </a:lnTo>
                <a:lnTo>
                  <a:pt x="4461510" y="91440"/>
                </a:lnTo>
                <a:lnTo>
                  <a:pt x="4541520" y="140970"/>
                </a:lnTo>
                <a:lnTo>
                  <a:pt x="4610100" y="190500"/>
                </a:lnTo>
                <a:lnTo>
                  <a:pt x="4632960" y="209550"/>
                </a:lnTo>
                <a:lnTo>
                  <a:pt x="4648200" y="232410"/>
                </a:lnTo>
                <a:lnTo>
                  <a:pt x="4652010" y="247650"/>
                </a:lnTo>
                <a:lnTo>
                  <a:pt x="4652010" y="274320"/>
                </a:lnTo>
                <a:lnTo>
                  <a:pt x="4640580" y="300990"/>
                </a:lnTo>
                <a:lnTo>
                  <a:pt x="4617720" y="320040"/>
                </a:lnTo>
                <a:lnTo>
                  <a:pt x="4549140" y="331470"/>
                </a:lnTo>
                <a:lnTo>
                  <a:pt x="4469130" y="335280"/>
                </a:lnTo>
                <a:lnTo>
                  <a:pt x="4419600" y="331470"/>
                </a:lnTo>
                <a:lnTo>
                  <a:pt x="4290060" y="312420"/>
                </a:lnTo>
                <a:lnTo>
                  <a:pt x="4088130" y="289560"/>
                </a:lnTo>
                <a:lnTo>
                  <a:pt x="3810000" y="274320"/>
                </a:lnTo>
                <a:lnTo>
                  <a:pt x="3558540" y="266700"/>
                </a:lnTo>
                <a:lnTo>
                  <a:pt x="3249930" y="266700"/>
                </a:lnTo>
                <a:lnTo>
                  <a:pt x="3025140" y="270510"/>
                </a:lnTo>
                <a:lnTo>
                  <a:pt x="2849880" y="289560"/>
                </a:lnTo>
                <a:lnTo>
                  <a:pt x="2674620" y="300990"/>
                </a:lnTo>
                <a:lnTo>
                  <a:pt x="2468880" y="312420"/>
                </a:lnTo>
                <a:lnTo>
                  <a:pt x="2305050" y="323850"/>
                </a:lnTo>
                <a:lnTo>
                  <a:pt x="2072640" y="350520"/>
                </a:lnTo>
                <a:lnTo>
                  <a:pt x="1817370" y="381000"/>
                </a:lnTo>
                <a:lnTo>
                  <a:pt x="1535430" y="426720"/>
                </a:lnTo>
                <a:lnTo>
                  <a:pt x="1249680" y="483870"/>
                </a:lnTo>
                <a:lnTo>
                  <a:pt x="975360" y="541020"/>
                </a:lnTo>
                <a:lnTo>
                  <a:pt x="712470" y="598170"/>
                </a:lnTo>
                <a:lnTo>
                  <a:pt x="628650" y="621030"/>
                </a:lnTo>
                <a:lnTo>
                  <a:pt x="521970" y="662940"/>
                </a:lnTo>
                <a:lnTo>
                  <a:pt x="495300" y="670560"/>
                </a:lnTo>
                <a:lnTo>
                  <a:pt x="449580" y="659130"/>
                </a:lnTo>
                <a:lnTo>
                  <a:pt x="388620" y="632460"/>
                </a:lnTo>
                <a:lnTo>
                  <a:pt x="316230" y="590550"/>
                </a:lnTo>
                <a:lnTo>
                  <a:pt x="232410" y="525780"/>
                </a:lnTo>
                <a:lnTo>
                  <a:pt x="160020" y="453390"/>
                </a:lnTo>
                <a:lnTo>
                  <a:pt x="80010" y="373380"/>
                </a:lnTo>
                <a:lnTo>
                  <a:pt x="11430" y="300990"/>
                </a:lnTo>
                <a:lnTo>
                  <a:pt x="3810" y="278130"/>
                </a:lnTo>
                <a:lnTo>
                  <a:pt x="0" y="247650"/>
                </a:lnTo>
                <a:lnTo>
                  <a:pt x="7620" y="228600"/>
                </a:lnTo>
                <a:lnTo>
                  <a:pt x="34290" y="217170"/>
                </a:lnTo>
                <a:lnTo>
                  <a:pt x="57150" y="220980"/>
                </a:lnTo>
                <a:lnTo>
                  <a:pt x="83820" y="228600"/>
                </a:lnTo>
                <a:lnTo>
                  <a:pt x="118110" y="255270"/>
                </a:lnTo>
                <a:lnTo>
                  <a:pt x="160020" y="285750"/>
                </a:lnTo>
                <a:lnTo>
                  <a:pt x="198120" y="308610"/>
                </a:lnTo>
                <a:lnTo>
                  <a:pt x="278130" y="346710"/>
                </a:lnTo>
                <a:lnTo>
                  <a:pt x="323850" y="361950"/>
                </a:lnTo>
                <a:lnTo>
                  <a:pt x="369570" y="373380"/>
                </a:lnTo>
                <a:lnTo>
                  <a:pt x="422910" y="381000"/>
                </a:lnTo>
                <a:lnTo>
                  <a:pt x="495300" y="381000"/>
                </a:lnTo>
                <a:lnTo>
                  <a:pt x="674370" y="354330"/>
                </a:lnTo>
                <a:lnTo>
                  <a:pt x="1013460" y="304800"/>
                </a:lnTo>
                <a:lnTo>
                  <a:pt x="1295400" y="266700"/>
                </a:lnTo>
                <a:lnTo>
                  <a:pt x="1626870" y="217170"/>
                </a:lnTo>
                <a:lnTo>
                  <a:pt x="1847850" y="179070"/>
                </a:lnTo>
                <a:lnTo>
                  <a:pt x="2072640" y="160020"/>
                </a:lnTo>
                <a:lnTo>
                  <a:pt x="2305050" y="13716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10E694E-181A-4DA5-A62D-EF9EFDC84362}"/>
              </a:ext>
            </a:extLst>
          </p:cNvPr>
          <p:cNvSpPr/>
          <p:nvPr/>
        </p:nvSpPr>
        <p:spPr>
          <a:xfrm rot="16200000">
            <a:off x="3544889" y="3884614"/>
            <a:ext cx="3005137" cy="1335087"/>
          </a:xfrm>
          <a:custGeom>
            <a:avLst/>
            <a:gdLst>
              <a:gd name="connsiteX0" fmla="*/ 1412935 w 3006246"/>
              <a:gd name="connsiteY0" fmla="*/ 1112312 h 1335275"/>
              <a:gd name="connsiteX1" fmla="*/ 1518154 w 3006246"/>
              <a:gd name="connsiteY1" fmla="*/ 1139869 h 1335275"/>
              <a:gd name="connsiteX2" fmla="*/ 1633394 w 3006246"/>
              <a:gd name="connsiteY2" fmla="*/ 1164921 h 1335275"/>
              <a:gd name="connsiteX3" fmla="*/ 1748633 w 3006246"/>
              <a:gd name="connsiteY3" fmla="*/ 1184963 h 1335275"/>
              <a:gd name="connsiteX4" fmla="*/ 1873893 w 3006246"/>
              <a:gd name="connsiteY4" fmla="*/ 1205004 h 1335275"/>
              <a:gd name="connsiteX5" fmla="*/ 1996648 w 3006246"/>
              <a:gd name="connsiteY5" fmla="*/ 1220035 h 1335275"/>
              <a:gd name="connsiteX6" fmla="*/ 2172013 w 3006246"/>
              <a:gd name="connsiteY6" fmla="*/ 1240077 h 1335275"/>
              <a:gd name="connsiteX7" fmla="*/ 2392471 w 3006246"/>
              <a:gd name="connsiteY7" fmla="*/ 1240077 h 1335275"/>
              <a:gd name="connsiteX8" fmla="*/ 2535268 w 3006246"/>
              <a:gd name="connsiteY8" fmla="*/ 1240077 h 1335275"/>
              <a:gd name="connsiteX9" fmla="*/ 2627960 w 3006246"/>
              <a:gd name="connsiteY9" fmla="*/ 1242582 h 1335275"/>
              <a:gd name="connsiteX10" fmla="*/ 2663033 w 3006246"/>
              <a:gd name="connsiteY10" fmla="*/ 1247593 h 1335275"/>
              <a:gd name="connsiteX11" fmla="*/ 2693095 w 3006246"/>
              <a:gd name="connsiteY11" fmla="*/ 1260119 h 1335275"/>
              <a:gd name="connsiteX12" fmla="*/ 2713137 w 3006246"/>
              <a:gd name="connsiteY12" fmla="*/ 1280160 h 1335275"/>
              <a:gd name="connsiteX13" fmla="*/ 2728168 w 3006246"/>
              <a:gd name="connsiteY13" fmla="*/ 1300202 h 1335275"/>
              <a:gd name="connsiteX14" fmla="*/ 2740694 w 3006246"/>
              <a:gd name="connsiteY14" fmla="*/ 1310223 h 1335275"/>
              <a:gd name="connsiteX15" fmla="*/ 2768252 w 3006246"/>
              <a:gd name="connsiteY15" fmla="*/ 1327759 h 1335275"/>
              <a:gd name="connsiteX16" fmla="*/ 2788293 w 3006246"/>
              <a:gd name="connsiteY16" fmla="*/ 1335275 h 1335275"/>
              <a:gd name="connsiteX17" fmla="*/ 2805830 w 3006246"/>
              <a:gd name="connsiteY17" fmla="*/ 1335275 h 1335275"/>
              <a:gd name="connsiteX18" fmla="*/ 2818356 w 3006246"/>
              <a:gd name="connsiteY18" fmla="*/ 1322749 h 1335275"/>
              <a:gd name="connsiteX19" fmla="*/ 2830882 w 3006246"/>
              <a:gd name="connsiteY19" fmla="*/ 1302707 h 1335275"/>
              <a:gd name="connsiteX20" fmla="*/ 2855934 w 3006246"/>
              <a:gd name="connsiteY20" fmla="*/ 1272645 h 1335275"/>
              <a:gd name="connsiteX21" fmla="*/ 2880986 w 3006246"/>
              <a:gd name="connsiteY21" fmla="*/ 1240077 h 1335275"/>
              <a:gd name="connsiteX22" fmla="*/ 2903533 w 3006246"/>
              <a:gd name="connsiteY22" fmla="*/ 1202499 h 1335275"/>
              <a:gd name="connsiteX23" fmla="*/ 2923574 w 3006246"/>
              <a:gd name="connsiteY23" fmla="*/ 1167426 h 1335275"/>
              <a:gd name="connsiteX24" fmla="*/ 2943616 w 3006246"/>
              <a:gd name="connsiteY24" fmla="*/ 1119827 h 1335275"/>
              <a:gd name="connsiteX25" fmla="*/ 2971173 w 3006246"/>
              <a:gd name="connsiteY25" fmla="*/ 1049681 h 1335275"/>
              <a:gd name="connsiteX26" fmla="*/ 2998731 w 3006246"/>
              <a:gd name="connsiteY26" fmla="*/ 954484 h 1335275"/>
              <a:gd name="connsiteX27" fmla="*/ 3006246 w 3006246"/>
              <a:gd name="connsiteY27" fmla="*/ 921916 h 1335275"/>
              <a:gd name="connsiteX28" fmla="*/ 2983699 w 3006246"/>
              <a:gd name="connsiteY28" fmla="*/ 756572 h 1335275"/>
              <a:gd name="connsiteX29" fmla="*/ 2946121 w 3006246"/>
              <a:gd name="connsiteY29" fmla="*/ 834234 h 1335275"/>
              <a:gd name="connsiteX30" fmla="*/ 2918564 w 3006246"/>
              <a:gd name="connsiteY30" fmla="*/ 876822 h 1335275"/>
              <a:gd name="connsiteX31" fmla="*/ 2883491 w 3006246"/>
              <a:gd name="connsiteY31" fmla="*/ 914400 h 1335275"/>
              <a:gd name="connsiteX32" fmla="*/ 2850923 w 3006246"/>
              <a:gd name="connsiteY32" fmla="*/ 944463 h 1335275"/>
              <a:gd name="connsiteX33" fmla="*/ 2820861 w 3006246"/>
              <a:gd name="connsiteY33" fmla="*/ 961999 h 1335275"/>
              <a:gd name="connsiteX34" fmla="*/ 2788293 w 3006246"/>
              <a:gd name="connsiteY34" fmla="*/ 974525 h 1335275"/>
              <a:gd name="connsiteX35" fmla="*/ 2723158 w 3006246"/>
              <a:gd name="connsiteY35" fmla="*/ 974525 h 1335275"/>
              <a:gd name="connsiteX36" fmla="*/ 2575351 w 3006246"/>
              <a:gd name="connsiteY36" fmla="*/ 972020 h 1335275"/>
              <a:gd name="connsiteX37" fmla="*/ 2377440 w 3006246"/>
              <a:gd name="connsiteY37" fmla="*/ 974525 h 1335275"/>
              <a:gd name="connsiteX38" fmla="*/ 2222117 w 3006246"/>
              <a:gd name="connsiteY38" fmla="*/ 974525 h 1335275"/>
              <a:gd name="connsiteX39" fmla="*/ 2126919 w 3006246"/>
              <a:gd name="connsiteY39" fmla="*/ 974525 h 1335275"/>
              <a:gd name="connsiteX40" fmla="*/ 1941534 w 3006246"/>
              <a:gd name="connsiteY40" fmla="*/ 951978 h 1335275"/>
              <a:gd name="connsiteX41" fmla="*/ 1851346 w 3006246"/>
              <a:gd name="connsiteY41" fmla="*/ 941958 h 1335275"/>
              <a:gd name="connsiteX42" fmla="*/ 1753643 w 3006246"/>
              <a:gd name="connsiteY42" fmla="*/ 931937 h 1335275"/>
              <a:gd name="connsiteX43" fmla="*/ 1618362 w 3006246"/>
              <a:gd name="connsiteY43" fmla="*/ 906885 h 1335275"/>
              <a:gd name="connsiteX44" fmla="*/ 1480576 w 3006246"/>
              <a:gd name="connsiteY44" fmla="*/ 874317 h 1335275"/>
              <a:gd name="connsiteX45" fmla="*/ 1350305 w 3006246"/>
              <a:gd name="connsiteY45" fmla="*/ 841749 h 1335275"/>
              <a:gd name="connsiteX46" fmla="*/ 1235066 w 3006246"/>
              <a:gd name="connsiteY46" fmla="*/ 804171 h 1335275"/>
              <a:gd name="connsiteX47" fmla="*/ 1107300 w 3006246"/>
              <a:gd name="connsiteY47" fmla="*/ 756572 h 1335275"/>
              <a:gd name="connsiteX48" fmla="*/ 967009 w 3006246"/>
              <a:gd name="connsiteY48" fmla="*/ 698953 h 1335275"/>
              <a:gd name="connsiteX49" fmla="*/ 879327 w 3006246"/>
              <a:gd name="connsiteY49" fmla="*/ 658869 h 1335275"/>
              <a:gd name="connsiteX50" fmla="*/ 761582 w 3006246"/>
              <a:gd name="connsiteY50" fmla="*/ 598744 h 1335275"/>
              <a:gd name="connsiteX51" fmla="*/ 648848 w 3006246"/>
              <a:gd name="connsiteY51" fmla="*/ 533609 h 1335275"/>
              <a:gd name="connsiteX52" fmla="*/ 553650 w 3006246"/>
              <a:gd name="connsiteY52" fmla="*/ 468474 h 1335275"/>
              <a:gd name="connsiteX53" fmla="*/ 433400 w 3006246"/>
              <a:gd name="connsiteY53" fmla="*/ 380792 h 1335275"/>
              <a:gd name="connsiteX54" fmla="*/ 338202 w 3006246"/>
              <a:gd name="connsiteY54" fmla="*/ 303130 h 1335275"/>
              <a:gd name="connsiteX55" fmla="*/ 240499 w 3006246"/>
              <a:gd name="connsiteY55" fmla="*/ 212943 h 1335275"/>
              <a:gd name="connsiteX56" fmla="*/ 165343 w 3006246"/>
              <a:gd name="connsiteY56" fmla="*/ 137787 h 1335275"/>
              <a:gd name="connsiteX57" fmla="*/ 112734 w 3006246"/>
              <a:gd name="connsiteY57" fmla="*/ 77662 h 1335275"/>
              <a:gd name="connsiteX58" fmla="*/ 62630 w 3006246"/>
              <a:gd name="connsiteY58" fmla="*/ 20042 h 1335275"/>
              <a:gd name="connsiteX59" fmla="*/ 37578 w 3006246"/>
              <a:gd name="connsiteY59" fmla="*/ 5011 h 1335275"/>
              <a:gd name="connsiteX60" fmla="*/ 15031 w 3006246"/>
              <a:gd name="connsiteY60" fmla="*/ 0 h 1335275"/>
              <a:gd name="connsiteX61" fmla="*/ 2505 w 3006246"/>
              <a:gd name="connsiteY61" fmla="*/ 5011 h 1335275"/>
              <a:gd name="connsiteX62" fmla="*/ 0 w 3006246"/>
              <a:gd name="connsiteY62" fmla="*/ 12526 h 1335275"/>
              <a:gd name="connsiteX63" fmla="*/ 0 w 3006246"/>
              <a:gd name="connsiteY63" fmla="*/ 25052 h 1335275"/>
              <a:gd name="connsiteX64" fmla="*/ 17536 w 3006246"/>
              <a:gd name="connsiteY64" fmla="*/ 65136 h 1335275"/>
              <a:gd name="connsiteX65" fmla="*/ 87682 w 3006246"/>
              <a:gd name="connsiteY65" fmla="*/ 165344 h 1335275"/>
              <a:gd name="connsiteX66" fmla="*/ 162838 w 3006246"/>
              <a:gd name="connsiteY66" fmla="*/ 265552 h 1335275"/>
              <a:gd name="connsiteX67" fmla="*/ 260541 w 3006246"/>
              <a:gd name="connsiteY67" fmla="*/ 380792 h 1335275"/>
              <a:gd name="connsiteX68" fmla="*/ 350728 w 3006246"/>
              <a:gd name="connsiteY68" fmla="*/ 483505 h 1335275"/>
              <a:gd name="connsiteX69" fmla="*/ 433400 w 3006246"/>
              <a:gd name="connsiteY69" fmla="*/ 568682 h 1335275"/>
              <a:gd name="connsiteX70" fmla="*/ 518577 w 3006246"/>
              <a:gd name="connsiteY70" fmla="*/ 646343 h 1335275"/>
              <a:gd name="connsiteX71" fmla="*/ 591228 w 3006246"/>
              <a:gd name="connsiteY71" fmla="*/ 706468 h 1335275"/>
              <a:gd name="connsiteX72" fmla="*/ 663879 w 3006246"/>
              <a:gd name="connsiteY72" fmla="*/ 764088 h 1335275"/>
              <a:gd name="connsiteX73" fmla="*/ 741540 w 3006246"/>
              <a:gd name="connsiteY73" fmla="*/ 814192 h 1335275"/>
              <a:gd name="connsiteX74" fmla="*/ 794150 w 3006246"/>
              <a:gd name="connsiteY74" fmla="*/ 849265 h 1335275"/>
              <a:gd name="connsiteX75" fmla="*/ 876821 w 3006246"/>
              <a:gd name="connsiteY75" fmla="*/ 899369 h 1335275"/>
              <a:gd name="connsiteX76" fmla="*/ 994566 w 3006246"/>
              <a:gd name="connsiteY76" fmla="*/ 961999 h 1335275"/>
              <a:gd name="connsiteX77" fmla="*/ 1159910 w 3006246"/>
              <a:gd name="connsiteY77" fmla="*/ 1032145 h 1335275"/>
              <a:gd name="connsiteX78" fmla="*/ 1340285 w 3006246"/>
              <a:gd name="connsiteY78" fmla="*/ 1092270 h 1335275"/>
              <a:gd name="connsiteX79" fmla="*/ 1412935 w 3006246"/>
              <a:gd name="connsiteY79" fmla="*/ 1112312 h 133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006246" h="1335275">
                <a:moveTo>
                  <a:pt x="1412935" y="1112312"/>
                </a:moveTo>
                <a:lnTo>
                  <a:pt x="1518154" y="1139869"/>
                </a:lnTo>
                <a:lnTo>
                  <a:pt x="1633394" y="1164921"/>
                </a:lnTo>
                <a:lnTo>
                  <a:pt x="1748633" y="1184963"/>
                </a:lnTo>
                <a:lnTo>
                  <a:pt x="1873893" y="1205004"/>
                </a:lnTo>
                <a:lnTo>
                  <a:pt x="1996648" y="1220035"/>
                </a:lnTo>
                <a:lnTo>
                  <a:pt x="2172013" y="1240077"/>
                </a:lnTo>
                <a:lnTo>
                  <a:pt x="2392471" y="1240077"/>
                </a:lnTo>
                <a:lnTo>
                  <a:pt x="2535268" y="1240077"/>
                </a:lnTo>
                <a:lnTo>
                  <a:pt x="2627960" y="1242582"/>
                </a:lnTo>
                <a:lnTo>
                  <a:pt x="2663033" y="1247593"/>
                </a:lnTo>
                <a:lnTo>
                  <a:pt x="2693095" y="1260119"/>
                </a:lnTo>
                <a:lnTo>
                  <a:pt x="2713137" y="1280160"/>
                </a:lnTo>
                <a:lnTo>
                  <a:pt x="2728168" y="1300202"/>
                </a:lnTo>
                <a:lnTo>
                  <a:pt x="2740694" y="1310223"/>
                </a:lnTo>
                <a:lnTo>
                  <a:pt x="2768252" y="1327759"/>
                </a:lnTo>
                <a:lnTo>
                  <a:pt x="2788293" y="1335275"/>
                </a:lnTo>
                <a:lnTo>
                  <a:pt x="2805830" y="1335275"/>
                </a:lnTo>
                <a:lnTo>
                  <a:pt x="2818356" y="1322749"/>
                </a:lnTo>
                <a:lnTo>
                  <a:pt x="2830882" y="1302707"/>
                </a:lnTo>
                <a:lnTo>
                  <a:pt x="2855934" y="1272645"/>
                </a:lnTo>
                <a:lnTo>
                  <a:pt x="2880986" y="1240077"/>
                </a:lnTo>
                <a:lnTo>
                  <a:pt x="2903533" y="1202499"/>
                </a:lnTo>
                <a:lnTo>
                  <a:pt x="2923574" y="1167426"/>
                </a:lnTo>
                <a:lnTo>
                  <a:pt x="2943616" y="1119827"/>
                </a:lnTo>
                <a:lnTo>
                  <a:pt x="2971173" y="1049681"/>
                </a:lnTo>
                <a:lnTo>
                  <a:pt x="2998731" y="954484"/>
                </a:lnTo>
                <a:lnTo>
                  <a:pt x="3006246" y="921916"/>
                </a:lnTo>
                <a:lnTo>
                  <a:pt x="2983699" y="756572"/>
                </a:lnTo>
                <a:lnTo>
                  <a:pt x="2946121" y="834234"/>
                </a:lnTo>
                <a:lnTo>
                  <a:pt x="2918564" y="876822"/>
                </a:lnTo>
                <a:lnTo>
                  <a:pt x="2883491" y="914400"/>
                </a:lnTo>
                <a:lnTo>
                  <a:pt x="2850923" y="944463"/>
                </a:lnTo>
                <a:lnTo>
                  <a:pt x="2820861" y="961999"/>
                </a:lnTo>
                <a:lnTo>
                  <a:pt x="2788293" y="974525"/>
                </a:lnTo>
                <a:lnTo>
                  <a:pt x="2723158" y="974525"/>
                </a:lnTo>
                <a:lnTo>
                  <a:pt x="2575351" y="972020"/>
                </a:lnTo>
                <a:lnTo>
                  <a:pt x="2377440" y="974525"/>
                </a:lnTo>
                <a:lnTo>
                  <a:pt x="2222117" y="974525"/>
                </a:lnTo>
                <a:lnTo>
                  <a:pt x="2126919" y="974525"/>
                </a:lnTo>
                <a:lnTo>
                  <a:pt x="1941534" y="951978"/>
                </a:lnTo>
                <a:lnTo>
                  <a:pt x="1851346" y="941958"/>
                </a:lnTo>
                <a:lnTo>
                  <a:pt x="1753643" y="931937"/>
                </a:lnTo>
                <a:lnTo>
                  <a:pt x="1618362" y="906885"/>
                </a:lnTo>
                <a:lnTo>
                  <a:pt x="1480576" y="874317"/>
                </a:lnTo>
                <a:lnTo>
                  <a:pt x="1350305" y="841749"/>
                </a:lnTo>
                <a:lnTo>
                  <a:pt x="1235066" y="804171"/>
                </a:lnTo>
                <a:lnTo>
                  <a:pt x="1107300" y="756572"/>
                </a:lnTo>
                <a:lnTo>
                  <a:pt x="967009" y="698953"/>
                </a:lnTo>
                <a:lnTo>
                  <a:pt x="879327" y="658869"/>
                </a:lnTo>
                <a:lnTo>
                  <a:pt x="761582" y="598744"/>
                </a:lnTo>
                <a:lnTo>
                  <a:pt x="648848" y="533609"/>
                </a:lnTo>
                <a:lnTo>
                  <a:pt x="553650" y="468474"/>
                </a:lnTo>
                <a:lnTo>
                  <a:pt x="433400" y="380792"/>
                </a:lnTo>
                <a:lnTo>
                  <a:pt x="338202" y="303130"/>
                </a:lnTo>
                <a:lnTo>
                  <a:pt x="240499" y="212943"/>
                </a:lnTo>
                <a:lnTo>
                  <a:pt x="165343" y="137787"/>
                </a:lnTo>
                <a:lnTo>
                  <a:pt x="112734" y="77662"/>
                </a:lnTo>
                <a:lnTo>
                  <a:pt x="62630" y="20042"/>
                </a:lnTo>
                <a:lnTo>
                  <a:pt x="37578" y="5011"/>
                </a:lnTo>
                <a:lnTo>
                  <a:pt x="15031" y="0"/>
                </a:lnTo>
                <a:lnTo>
                  <a:pt x="2505" y="5011"/>
                </a:lnTo>
                <a:lnTo>
                  <a:pt x="0" y="12526"/>
                </a:lnTo>
                <a:lnTo>
                  <a:pt x="0" y="25052"/>
                </a:lnTo>
                <a:lnTo>
                  <a:pt x="17536" y="65136"/>
                </a:lnTo>
                <a:lnTo>
                  <a:pt x="87682" y="165344"/>
                </a:lnTo>
                <a:lnTo>
                  <a:pt x="162838" y="265552"/>
                </a:lnTo>
                <a:lnTo>
                  <a:pt x="260541" y="380792"/>
                </a:lnTo>
                <a:lnTo>
                  <a:pt x="350728" y="483505"/>
                </a:lnTo>
                <a:lnTo>
                  <a:pt x="433400" y="568682"/>
                </a:lnTo>
                <a:lnTo>
                  <a:pt x="518577" y="646343"/>
                </a:lnTo>
                <a:lnTo>
                  <a:pt x="591228" y="706468"/>
                </a:lnTo>
                <a:lnTo>
                  <a:pt x="663879" y="764088"/>
                </a:lnTo>
                <a:lnTo>
                  <a:pt x="741540" y="814192"/>
                </a:lnTo>
                <a:lnTo>
                  <a:pt x="794150" y="849265"/>
                </a:lnTo>
                <a:lnTo>
                  <a:pt x="876821" y="899369"/>
                </a:lnTo>
                <a:lnTo>
                  <a:pt x="994566" y="961999"/>
                </a:lnTo>
                <a:lnTo>
                  <a:pt x="1159910" y="1032145"/>
                </a:lnTo>
                <a:lnTo>
                  <a:pt x="1340285" y="1092270"/>
                </a:lnTo>
                <a:lnTo>
                  <a:pt x="1412935" y="11123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BA47416-936E-4C0B-B4B9-76AE416A61C5}"/>
              </a:ext>
            </a:extLst>
          </p:cNvPr>
          <p:cNvSpPr/>
          <p:nvPr/>
        </p:nvSpPr>
        <p:spPr>
          <a:xfrm rot="16200000">
            <a:off x="5083175" y="4208463"/>
            <a:ext cx="3162300" cy="508000"/>
          </a:xfrm>
          <a:custGeom>
            <a:avLst/>
            <a:gdLst>
              <a:gd name="connsiteX0" fmla="*/ 1510393 w 3162300"/>
              <a:gd name="connsiteY0" fmla="*/ 193221 h 508907"/>
              <a:gd name="connsiteX1" fmla="*/ 1711779 w 3162300"/>
              <a:gd name="connsiteY1" fmla="*/ 193221 h 508907"/>
              <a:gd name="connsiteX2" fmla="*/ 1978479 w 3162300"/>
              <a:gd name="connsiteY2" fmla="*/ 193221 h 508907"/>
              <a:gd name="connsiteX3" fmla="*/ 2087336 w 3162300"/>
              <a:gd name="connsiteY3" fmla="*/ 193221 h 508907"/>
              <a:gd name="connsiteX4" fmla="*/ 2381250 w 3162300"/>
              <a:gd name="connsiteY4" fmla="*/ 193221 h 508907"/>
              <a:gd name="connsiteX5" fmla="*/ 2631621 w 3162300"/>
              <a:gd name="connsiteY5" fmla="*/ 193221 h 508907"/>
              <a:gd name="connsiteX6" fmla="*/ 2713264 w 3162300"/>
              <a:gd name="connsiteY6" fmla="*/ 193221 h 508907"/>
              <a:gd name="connsiteX7" fmla="*/ 2803071 w 3162300"/>
              <a:gd name="connsiteY7" fmla="*/ 193221 h 508907"/>
              <a:gd name="connsiteX8" fmla="*/ 2865664 w 3162300"/>
              <a:gd name="connsiteY8" fmla="*/ 193221 h 508907"/>
              <a:gd name="connsiteX9" fmla="*/ 2914650 w 3162300"/>
              <a:gd name="connsiteY9" fmla="*/ 185057 h 508907"/>
              <a:gd name="connsiteX10" fmla="*/ 2958193 w 3162300"/>
              <a:gd name="connsiteY10" fmla="*/ 171450 h 508907"/>
              <a:gd name="connsiteX11" fmla="*/ 2993571 w 3162300"/>
              <a:gd name="connsiteY11" fmla="*/ 155121 h 508907"/>
              <a:gd name="connsiteX12" fmla="*/ 3026229 w 3162300"/>
              <a:gd name="connsiteY12" fmla="*/ 133350 h 508907"/>
              <a:gd name="connsiteX13" fmla="*/ 3050721 w 3162300"/>
              <a:gd name="connsiteY13" fmla="*/ 108857 h 508907"/>
              <a:gd name="connsiteX14" fmla="*/ 3080657 w 3162300"/>
              <a:gd name="connsiteY14" fmla="*/ 68035 h 508907"/>
              <a:gd name="connsiteX15" fmla="*/ 3102429 w 3162300"/>
              <a:gd name="connsiteY15" fmla="*/ 24493 h 508907"/>
              <a:gd name="connsiteX16" fmla="*/ 3113314 w 3162300"/>
              <a:gd name="connsiteY16" fmla="*/ 8164 h 508907"/>
              <a:gd name="connsiteX17" fmla="*/ 3140529 w 3162300"/>
              <a:gd name="connsiteY17" fmla="*/ 0 h 508907"/>
              <a:gd name="connsiteX18" fmla="*/ 3159579 w 3162300"/>
              <a:gd name="connsiteY18" fmla="*/ 5443 h 508907"/>
              <a:gd name="connsiteX19" fmla="*/ 3162300 w 3162300"/>
              <a:gd name="connsiteY19" fmla="*/ 19050 h 508907"/>
              <a:gd name="connsiteX20" fmla="*/ 3156857 w 3162300"/>
              <a:gd name="connsiteY20" fmla="*/ 38100 h 508907"/>
              <a:gd name="connsiteX21" fmla="*/ 3148693 w 3162300"/>
              <a:gd name="connsiteY21" fmla="*/ 78921 h 508907"/>
              <a:gd name="connsiteX22" fmla="*/ 3132364 w 3162300"/>
              <a:gd name="connsiteY22" fmla="*/ 138793 h 508907"/>
              <a:gd name="connsiteX23" fmla="*/ 3102429 w 3162300"/>
              <a:gd name="connsiteY23" fmla="*/ 220435 h 508907"/>
              <a:gd name="connsiteX24" fmla="*/ 3069771 w 3162300"/>
              <a:gd name="connsiteY24" fmla="*/ 296635 h 508907"/>
              <a:gd name="connsiteX25" fmla="*/ 3026229 w 3162300"/>
              <a:gd name="connsiteY25" fmla="*/ 389164 h 508907"/>
              <a:gd name="connsiteX26" fmla="*/ 3001736 w 3162300"/>
              <a:gd name="connsiteY26" fmla="*/ 440871 h 508907"/>
              <a:gd name="connsiteX27" fmla="*/ 2979964 w 3162300"/>
              <a:gd name="connsiteY27" fmla="*/ 478971 h 508907"/>
              <a:gd name="connsiteX28" fmla="*/ 2958193 w 3162300"/>
              <a:gd name="connsiteY28" fmla="*/ 500743 h 508907"/>
              <a:gd name="connsiteX29" fmla="*/ 2936421 w 3162300"/>
              <a:gd name="connsiteY29" fmla="*/ 508907 h 508907"/>
              <a:gd name="connsiteX30" fmla="*/ 2903764 w 3162300"/>
              <a:gd name="connsiteY30" fmla="*/ 503464 h 508907"/>
              <a:gd name="connsiteX31" fmla="*/ 2865664 w 3162300"/>
              <a:gd name="connsiteY31" fmla="*/ 484414 h 508907"/>
              <a:gd name="connsiteX32" fmla="*/ 2833007 w 3162300"/>
              <a:gd name="connsiteY32" fmla="*/ 459921 h 508907"/>
              <a:gd name="connsiteX33" fmla="*/ 2781300 w 3162300"/>
              <a:gd name="connsiteY33" fmla="*/ 443593 h 508907"/>
              <a:gd name="connsiteX34" fmla="*/ 2718707 w 3162300"/>
              <a:gd name="connsiteY34" fmla="*/ 429985 h 508907"/>
              <a:gd name="connsiteX35" fmla="*/ 2650671 w 3162300"/>
              <a:gd name="connsiteY35" fmla="*/ 421821 h 508907"/>
              <a:gd name="connsiteX36" fmla="*/ 2539093 w 3162300"/>
              <a:gd name="connsiteY36" fmla="*/ 416378 h 508907"/>
              <a:gd name="connsiteX37" fmla="*/ 2345871 w 3162300"/>
              <a:gd name="connsiteY37" fmla="*/ 416378 h 508907"/>
              <a:gd name="connsiteX38" fmla="*/ 2269671 w 3162300"/>
              <a:gd name="connsiteY38" fmla="*/ 413657 h 508907"/>
              <a:gd name="connsiteX39" fmla="*/ 1888671 w 3162300"/>
              <a:gd name="connsiteY39" fmla="*/ 419100 h 508907"/>
              <a:gd name="connsiteX40" fmla="*/ 1608364 w 3162300"/>
              <a:gd name="connsiteY40" fmla="*/ 427264 h 508907"/>
              <a:gd name="connsiteX41" fmla="*/ 1363436 w 3162300"/>
              <a:gd name="connsiteY41" fmla="*/ 432707 h 508907"/>
              <a:gd name="connsiteX42" fmla="*/ 1055914 w 3162300"/>
              <a:gd name="connsiteY42" fmla="*/ 440871 h 508907"/>
              <a:gd name="connsiteX43" fmla="*/ 759279 w 3162300"/>
              <a:gd name="connsiteY43" fmla="*/ 451757 h 508907"/>
              <a:gd name="connsiteX44" fmla="*/ 549729 w 3162300"/>
              <a:gd name="connsiteY44" fmla="*/ 454478 h 508907"/>
              <a:gd name="connsiteX45" fmla="*/ 381000 w 3162300"/>
              <a:gd name="connsiteY45" fmla="*/ 462643 h 508907"/>
              <a:gd name="connsiteX46" fmla="*/ 258536 w 3162300"/>
              <a:gd name="connsiteY46" fmla="*/ 451757 h 508907"/>
              <a:gd name="connsiteX47" fmla="*/ 163286 w 3162300"/>
              <a:gd name="connsiteY47" fmla="*/ 432707 h 508907"/>
              <a:gd name="connsiteX48" fmla="*/ 108857 w 3162300"/>
              <a:gd name="connsiteY48" fmla="*/ 416378 h 508907"/>
              <a:gd name="connsiteX49" fmla="*/ 54429 w 3162300"/>
              <a:gd name="connsiteY49" fmla="*/ 389164 h 508907"/>
              <a:gd name="connsiteX50" fmla="*/ 27214 w 3162300"/>
              <a:gd name="connsiteY50" fmla="*/ 367393 h 508907"/>
              <a:gd name="connsiteX51" fmla="*/ 8164 w 3162300"/>
              <a:gd name="connsiteY51" fmla="*/ 340178 h 508907"/>
              <a:gd name="connsiteX52" fmla="*/ 0 w 3162300"/>
              <a:gd name="connsiteY52" fmla="*/ 312964 h 508907"/>
              <a:gd name="connsiteX53" fmla="*/ 2721 w 3162300"/>
              <a:gd name="connsiteY53" fmla="*/ 283028 h 508907"/>
              <a:gd name="connsiteX54" fmla="*/ 8164 w 3162300"/>
              <a:gd name="connsiteY54" fmla="*/ 253093 h 508907"/>
              <a:gd name="connsiteX55" fmla="*/ 21771 w 3162300"/>
              <a:gd name="connsiteY55" fmla="*/ 231321 h 508907"/>
              <a:gd name="connsiteX56" fmla="*/ 43543 w 3162300"/>
              <a:gd name="connsiteY56" fmla="*/ 214993 h 508907"/>
              <a:gd name="connsiteX57" fmla="*/ 78921 w 3162300"/>
              <a:gd name="connsiteY57" fmla="*/ 195943 h 508907"/>
              <a:gd name="connsiteX58" fmla="*/ 193221 w 3162300"/>
              <a:gd name="connsiteY58" fmla="*/ 166007 h 508907"/>
              <a:gd name="connsiteX59" fmla="*/ 351064 w 3162300"/>
              <a:gd name="connsiteY59" fmla="*/ 133350 h 508907"/>
              <a:gd name="connsiteX60" fmla="*/ 500743 w 3162300"/>
              <a:gd name="connsiteY60" fmla="*/ 106135 h 508907"/>
              <a:gd name="connsiteX61" fmla="*/ 544286 w 3162300"/>
              <a:gd name="connsiteY61" fmla="*/ 106135 h 508907"/>
              <a:gd name="connsiteX62" fmla="*/ 590550 w 3162300"/>
              <a:gd name="connsiteY62" fmla="*/ 122464 h 508907"/>
              <a:gd name="connsiteX63" fmla="*/ 672193 w 3162300"/>
              <a:gd name="connsiteY63" fmla="*/ 149678 h 508907"/>
              <a:gd name="connsiteX64" fmla="*/ 745671 w 3162300"/>
              <a:gd name="connsiteY64" fmla="*/ 166007 h 508907"/>
              <a:gd name="connsiteX65" fmla="*/ 840921 w 3162300"/>
              <a:gd name="connsiteY65" fmla="*/ 182335 h 508907"/>
              <a:gd name="connsiteX66" fmla="*/ 955221 w 3162300"/>
              <a:gd name="connsiteY66" fmla="*/ 190500 h 508907"/>
              <a:gd name="connsiteX67" fmla="*/ 1077686 w 3162300"/>
              <a:gd name="connsiteY67" fmla="*/ 193221 h 508907"/>
              <a:gd name="connsiteX68" fmla="*/ 1257300 w 3162300"/>
              <a:gd name="connsiteY68" fmla="*/ 193221 h 508907"/>
              <a:gd name="connsiteX69" fmla="*/ 1510393 w 3162300"/>
              <a:gd name="connsiteY69" fmla="*/ 193221 h 508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162300" h="508907">
                <a:moveTo>
                  <a:pt x="1510393" y="193221"/>
                </a:moveTo>
                <a:lnTo>
                  <a:pt x="1711779" y="193221"/>
                </a:lnTo>
                <a:lnTo>
                  <a:pt x="1978479" y="193221"/>
                </a:lnTo>
                <a:lnTo>
                  <a:pt x="2087336" y="193221"/>
                </a:lnTo>
                <a:lnTo>
                  <a:pt x="2381250" y="193221"/>
                </a:lnTo>
                <a:lnTo>
                  <a:pt x="2631621" y="193221"/>
                </a:lnTo>
                <a:lnTo>
                  <a:pt x="2713264" y="193221"/>
                </a:lnTo>
                <a:lnTo>
                  <a:pt x="2803071" y="193221"/>
                </a:lnTo>
                <a:lnTo>
                  <a:pt x="2865664" y="193221"/>
                </a:lnTo>
                <a:lnTo>
                  <a:pt x="2914650" y="185057"/>
                </a:lnTo>
                <a:lnTo>
                  <a:pt x="2958193" y="171450"/>
                </a:lnTo>
                <a:lnTo>
                  <a:pt x="2993571" y="155121"/>
                </a:lnTo>
                <a:lnTo>
                  <a:pt x="3026229" y="133350"/>
                </a:lnTo>
                <a:lnTo>
                  <a:pt x="3050721" y="108857"/>
                </a:lnTo>
                <a:lnTo>
                  <a:pt x="3080657" y="68035"/>
                </a:lnTo>
                <a:lnTo>
                  <a:pt x="3102429" y="24493"/>
                </a:lnTo>
                <a:lnTo>
                  <a:pt x="3113314" y="8164"/>
                </a:lnTo>
                <a:lnTo>
                  <a:pt x="3140529" y="0"/>
                </a:lnTo>
                <a:lnTo>
                  <a:pt x="3159579" y="5443"/>
                </a:lnTo>
                <a:lnTo>
                  <a:pt x="3162300" y="19050"/>
                </a:lnTo>
                <a:lnTo>
                  <a:pt x="3156857" y="38100"/>
                </a:lnTo>
                <a:lnTo>
                  <a:pt x="3148693" y="78921"/>
                </a:lnTo>
                <a:lnTo>
                  <a:pt x="3132364" y="138793"/>
                </a:lnTo>
                <a:lnTo>
                  <a:pt x="3102429" y="220435"/>
                </a:lnTo>
                <a:lnTo>
                  <a:pt x="3069771" y="296635"/>
                </a:lnTo>
                <a:lnTo>
                  <a:pt x="3026229" y="389164"/>
                </a:lnTo>
                <a:lnTo>
                  <a:pt x="3001736" y="440871"/>
                </a:lnTo>
                <a:lnTo>
                  <a:pt x="2979964" y="478971"/>
                </a:lnTo>
                <a:lnTo>
                  <a:pt x="2958193" y="500743"/>
                </a:lnTo>
                <a:lnTo>
                  <a:pt x="2936421" y="508907"/>
                </a:lnTo>
                <a:lnTo>
                  <a:pt x="2903764" y="503464"/>
                </a:lnTo>
                <a:lnTo>
                  <a:pt x="2865664" y="484414"/>
                </a:lnTo>
                <a:lnTo>
                  <a:pt x="2833007" y="459921"/>
                </a:lnTo>
                <a:lnTo>
                  <a:pt x="2781300" y="443593"/>
                </a:lnTo>
                <a:lnTo>
                  <a:pt x="2718707" y="429985"/>
                </a:lnTo>
                <a:lnTo>
                  <a:pt x="2650671" y="421821"/>
                </a:lnTo>
                <a:lnTo>
                  <a:pt x="2539093" y="416378"/>
                </a:lnTo>
                <a:lnTo>
                  <a:pt x="2345871" y="416378"/>
                </a:lnTo>
                <a:lnTo>
                  <a:pt x="2269671" y="413657"/>
                </a:lnTo>
                <a:lnTo>
                  <a:pt x="1888671" y="419100"/>
                </a:lnTo>
                <a:lnTo>
                  <a:pt x="1608364" y="427264"/>
                </a:lnTo>
                <a:lnTo>
                  <a:pt x="1363436" y="432707"/>
                </a:lnTo>
                <a:lnTo>
                  <a:pt x="1055914" y="440871"/>
                </a:lnTo>
                <a:lnTo>
                  <a:pt x="759279" y="451757"/>
                </a:lnTo>
                <a:lnTo>
                  <a:pt x="549729" y="454478"/>
                </a:lnTo>
                <a:lnTo>
                  <a:pt x="381000" y="462643"/>
                </a:lnTo>
                <a:lnTo>
                  <a:pt x="258536" y="451757"/>
                </a:lnTo>
                <a:lnTo>
                  <a:pt x="163286" y="432707"/>
                </a:lnTo>
                <a:lnTo>
                  <a:pt x="108857" y="416378"/>
                </a:lnTo>
                <a:lnTo>
                  <a:pt x="54429" y="389164"/>
                </a:lnTo>
                <a:lnTo>
                  <a:pt x="27214" y="367393"/>
                </a:lnTo>
                <a:lnTo>
                  <a:pt x="8164" y="340178"/>
                </a:lnTo>
                <a:lnTo>
                  <a:pt x="0" y="312964"/>
                </a:lnTo>
                <a:lnTo>
                  <a:pt x="2721" y="283028"/>
                </a:lnTo>
                <a:lnTo>
                  <a:pt x="8164" y="253093"/>
                </a:lnTo>
                <a:lnTo>
                  <a:pt x="21771" y="231321"/>
                </a:lnTo>
                <a:lnTo>
                  <a:pt x="43543" y="214993"/>
                </a:lnTo>
                <a:lnTo>
                  <a:pt x="78921" y="195943"/>
                </a:lnTo>
                <a:lnTo>
                  <a:pt x="193221" y="166007"/>
                </a:lnTo>
                <a:lnTo>
                  <a:pt x="351064" y="133350"/>
                </a:lnTo>
                <a:lnTo>
                  <a:pt x="500743" y="106135"/>
                </a:lnTo>
                <a:lnTo>
                  <a:pt x="544286" y="106135"/>
                </a:lnTo>
                <a:lnTo>
                  <a:pt x="590550" y="122464"/>
                </a:lnTo>
                <a:lnTo>
                  <a:pt x="672193" y="149678"/>
                </a:lnTo>
                <a:lnTo>
                  <a:pt x="745671" y="166007"/>
                </a:lnTo>
                <a:lnTo>
                  <a:pt x="840921" y="182335"/>
                </a:lnTo>
                <a:lnTo>
                  <a:pt x="955221" y="190500"/>
                </a:lnTo>
                <a:lnTo>
                  <a:pt x="1077686" y="193221"/>
                </a:lnTo>
                <a:lnTo>
                  <a:pt x="1257300" y="193221"/>
                </a:lnTo>
                <a:lnTo>
                  <a:pt x="1510393" y="19322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264C49F2-9E0D-4895-BDDC-525030C802DE}"/>
              </a:ext>
            </a:extLst>
          </p:cNvPr>
          <p:cNvGrpSpPr/>
          <p:nvPr/>
        </p:nvGrpSpPr>
        <p:grpSpPr>
          <a:xfrm>
            <a:off x="3760789" y="1293813"/>
            <a:ext cx="4651375" cy="4760913"/>
            <a:chOff x="3760789" y="1293813"/>
            <a:chExt cx="4651375" cy="4760913"/>
          </a:xfrm>
        </p:grpSpPr>
        <p:sp>
          <p:nvSpPr>
            <p:cNvPr id="9" name="フリーフォーム 45">
              <a:extLst>
                <a:ext uri="{FF2B5EF4-FFF2-40B4-BE49-F238E27FC236}">
                  <a16:creationId xmlns:a16="http://schemas.microsoft.com/office/drawing/2014/main" id="{F9FE51F9-474D-487A-8423-8A2F740DAC47}"/>
                </a:ext>
              </a:extLst>
            </p:cNvPr>
            <p:cNvSpPr/>
            <p:nvPr/>
          </p:nvSpPr>
          <p:spPr>
            <a:xfrm>
              <a:off x="4876801" y="1293813"/>
              <a:ext cx="1331913" cy="1720850"/>
            </a:xfrm>
            <a:custGeom>
              <a:avLst/>
              <a:gdLst>
                <a:gd name="connsiteX0" fmla="*/ 888206 w 1331119"/>
                <a:gd name="connsiteY0" fmla="*/ 876300 h 1721644"/>
                <a:gd name="connsiteX1" fmla="*/ 1004888 w 1331119"/>
                <a:gd name="connsiteY1" fmla="*/ 723900 h 1721644"/>
                <a:gd name="connsiteX2" fmla="*/ 1083469 w 1331119"/>
                <a:gd name="connsiteY2" fmla="*/ 621506 h 1721644"/>
                <a:gd name="connsiteX3" fmla="*/ 1143000 w 1331119"/>
                <a:gd name="connsiteY3" fmla="*/ 542925 h 1721644"/>
                <a:gd name="connsiteX4" fmla="*/ 1171575 w 1331119"/>
                <a:gd name="connsiteY4" fmla="*/ 502444 h 1721644"/>
                <a:gd name="connsiteX5" fmla="*/ 1190625 w 1331119"/>
                <a:gd name="connsiteY5" fmla="*/ 464344 h 1721644"/>
                <a:gd name="connsiteX6" fmla="*/ 1207294 w 1331119"/>
                <a:gd name="connsiteY6" fmla="*/ 447675 h 1721644"/>
                <a:gd name="connsiteX7" fmla="*/ 1228725 w 1331119"/>
                <a:gd name="connsiteY7" fmla="*/ 431006 h 1721644"/>
                <a:gd name="connsiteX8" fmla="*/ 1262063 w 1331119"/>
                <a:gd name="connsiteY8" fmla="*/ 416719 h 1721644"/>
                <a:gd name="connsiteX9" fmla="*/ 1290638 w 1331119"/>
                <a:gd name="connsiteY9" fmla="*/ 411956 h 1721644"/>
                <a:gd name="connsiteX10" fmla="*/ 1314450 w 1331119"/>
                <a:gd name="connsiteY10" fmla="*/ 402431 h 1721644"/>
                <a:gd name="connsiteX11" fmla="*/ 1328738 w 1331119"/>
                <a:gd name="connsiteY11" fmla="*/ 385762 h 1721644"/>
                <a:gd name="connsiteX12" fmla="*/ 1331119 w 1331119"/>
                <a:gd name="connsiteY12" fmla="*/ 359569 h 1721644"/>
                <a:gd name="connsiteX13" fmla="*/ 1323975 w 1331119"/>
                <a:gd name="connsiteY13" fmla="*/ 335756 h 1721644"/>
                <a:gd name="connsiteX14" fmla="*/ 1300163 w 1331119"/>
                <a:gd name="connsiteY14" fmla="*/ 302419 h 1721644"/>
                <a:gd name="connsiteX15" fmla="*/ 1245394 w 1331119"/>
                <a:gd name="connsiteY15" fmla="*/ 245269 h 1721644"/>
                <a:gd name="connsiteX16" fmla="*/ 1197769 w 1331119"/>
                <a:gd name="connsiteY16" fmla="*/ 200025 h 1721644"/>
                <a:gd name="connsiteX17" fmla="*/ 1140619 w 1331119"/>
                <a:gd name="connsiteY17" fmla="*/ 147637 h 1721644"/>
                <a:gd name="connsiteX18" fmla="*/ 1064419 w 1331119"/>
                <a:gd name="connsiteY18" fmla="*/ 92869 h 1721644"/>
                <a:gd name="connsiteX19" fmla="*/ 1009650 w 1331119"/>
                <a:gd name="connsiteY19" fmla="*/ 57150 h 1721644"/>
                <a:gd name="connsiteX20" fmla="*/ 938213 w 1331119"/>
                <a:gd name="connsiteY20" fmla="*/ 21431 h 1721644"/>
                <a:gd name="connsiteX21" fmla="*/ 885825 w 1331119"/>
                <a:gd name="connsiteY21" fmla="*/ 2381 h 1721644"/>
                <a:gd name="connsiteX22" fmla="*/ 869156 w 1331119"/>
                <a:gd name="connsiteY22" fmla="*/ 0 h 1721644"/>
                <a:gd name="connsiteX23" fmla="*/ 847725 w 1331119"/>
                <a:gd name="connsiteY23" fmla="*/ 4762 h 1721644"/>
                <a:gd name="connsiteX24" fmla="*/ 842963 w 1331119"/>
                <a:gd name="connsiteY24" fmla="*/ 11906 h 1721644"/>
                <a:gd name="connsiteX25" fmla="*/ 842963 w 1331119"/>
                <a:gd name="connsiteY25" fmla="*/ 23812 h 1721644"/>
                <a:gd name="connsiteX26" fmla="*/ 847725 w 1331119"/>
                <a:gd name="connsiteY26" fmla="*/ 45244 h 1721644"/>
                <a:gd name="connsiteX27" fmla="*/ 854869 w 1331119"/>
                <a:gd name="connsiteY27" fmla="*/ 59531 h 1721644"/>
                <a:gd name="connsiteX28" fmla="*/ 876300 w 1331119"/>
                <a:gd name="connsiteY28" fmla="*/ 76200 h 1721644"/>
                <a:gd name="connsiteX29" fmla="*/ 900113 w 1331119"/>
                <a:gd name="connsiteY29" fmla="*/ 100012 h 1721644"/>
                <a:gd name="connsiteX30" fmla="*/ 914400 w 1331119"/>
                <a:gd name="connsiteY30" fmla="*/ 121444 h 1721644"/>
                <a:gd name="connsiteX31" fmla="*/ 923925 w 1331119"/>
                <a:gd name="connsiteY31" fmla="*/ 140494 h 1721644"/>
                <a:gd name="connsiteX32" fmla="*/ 935831 w 1331119"/>
                <a:gd name="connsiteY32" fmla="*/ 173831 h 1721644"/>
                <a:gd name="connsiteX33" fmla="*/ 940594 w 1331119"/>
                <a:gd name="connsiteY33" fmla="*/ 202406 h 1721644"/>
                <a:gd name="connsiteX34" fmla="*/ 940594 w 1331119"/>
                <a:gd name="connsiteY34" fmla="*/ 245269 h 1721644"/>
                <a:gd name="connsiteX35" fmla="*/ 931069 w 1331119"/>
                <a:gd name="connsiteY35" fmla="*/ 297656 h 1721644"/>
                <a:gd name="connsiteX36" fmla="*/ 895350 w 1331119"/>
                <a:gd name="connsiteY36" fmla="*/ 397669 h 1721644"/>
                <a:gd name="connsiteX37" fmla="*/ 850106 w 1331119"/>
                <a:gd name="connsiteY37" fmla="*/ 490537 h 1721644"/>
                <a:gd name="connsiteX38" fmla="*/ 790575 w 1331119"/>
                <a:gd name="connsiteY38" fmla="*/ 597694 h 1721644"/>
                <a:gd name="connsiteX39" fmla="*/ 692944 w 1331119"/>
                <a:gd name="connsiteY39" fmla="*/ 762000 h 1721644"/>
                <a:gd name="connsiteX40" fmla="*/ 592931 w 1331119"/>
                <a:gd name="connsiteY40" fmla="*/ 914400 h 1721644"/>
                <a:gd name="connsiteX41" fmla="*/ 488156 w 1331119"/>
                <a:gd name="connsiteY41" fmla="*/ 1064419 h 1721644"/>
                <a:gd name="connsiteX42" fmla="*/ 364331 w 1331119"/>
                <a:gd name="connsiteY42" fmla="*/ 1233487 h 1721644"/>
                <a:gd name="connsiteX43" fmla="*/ 197644 w 1331119"/>
                <a:gd name="connsiteY43" fmla="*/ 1447800 h 1721644"/>
                <a:gd name="connsiteX44" fmla="*/ 78581 w 1331119"/>
                <a:gd name="connsiteY44" fmla="*/ 1597819 h 1721644"/>
                <a:gd name="connsiteX45" fmla="*/ 0 w 1331119"/>
                <a:gd name="connsiteY45" fmla="*/ 1700212 h 1721644"/>
                <a:gd name="connsiteX46" fmla="*/ 107156 w 1331119"/>
                <a:gd name="connsiteY46" fmla="*/ 1721644 h 1721644"/>
                <a:gd name="connsiteX47" fmla="*/ 302419 w 1331119"/>
                <a:gd name="connsiteY47" fmla="*/ 1531144 h 1721644"/>
                <a:gd name="connsiteX48" fmla="*/ 402431 w 1331119"/>
                <a:gd name="connsiteY48" fmla="*/ 1431131 h 1721644"/>
                <a:gd name="connsiteX49" fmla="*/ 521494 w 1331119"/>
                <a:gd name="connsiteY49" fmla="*/ 1304925 h 1721644"/>
                <a:gd name="connsiteX50" fmla="*/ 645319 w 1331119"/>
                <a:gd name="connsiteY50" fmla="*/ 1166812 h 1721644"/>
                <a:gd name="connsiteX51" fmla="*/ 757238 w 1331119"/>
                <a:gd name="connsiteY51" fmla="*/ 1035844 h 1721644"/>
                <a:gd name="connsiteX52" fmla="*/ 888206 w 1331119"/>
                <a:gd name="connsiteY52" fmla="*/ 8763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1119" h="1721644">
                  <a:moveTo>
                    <a:pt x="888206" y="876300"/>
                  </a:moveTo>
                  <a:lnTo>
                    <a:pt x="1004888" y="723900"/>
                  </a:lnTo>
                  <a:lnTo>
                    <a:pt x="1083469" y="621506"/>
                  </a:lnTo>
                  <a:lnTo>
                    <a:pt x="1143000" y="542925"/>
                  </a:lnTo>
                  <a:lnTo>
                    <a:pt x="1171575" y="502444"/>
                  </a:lnTo>
                  <a:lnTo>
                    <a:pt x="1190625" y="464344"/>
                  </a:lnTo>
                  <a:lnTo>
                    <a:pt x="1207294" y="447675"/>
                  </a:lnTo>
                  <a:lnTo>
                    <a:pt x="1228725" y="431006"/>
                  </a:lnTo>
                  <a:lnTo>
                    <a:pt x="1262063" y="416719"/>
                  </a:lnTo>
                  <a:lnTo>
                    <a:pt x="1290638" y="411956"/>
                  </a:lnTo>
                  <a:lnTo>
                    <a:pt x="1314450" y="402431"/>
                  </a:lnTo>
                  <a:lnTo>
                    <a:pt x="1328738" y="385762"/>
                  </a:lnTo>
                  <a:lnTo>
                    <a:pt x="1331119" y="359569"/>
                  </a:lnTo>
                  <a:lnTo>
                    <a:pt x="1323975" y="335756"/>
                  </a:lnTo>
                  <a:lnTo>
                    <a:pt x="1300163" y="302419"/>
                  </a:lnTo>
                  <a:lnTo>
                    <a:pt x="1245394" y="245269"/>
                  </a:lnTo>
                  <a:lnTo>
                    <a:pt x="1197769" y="200025"/>
                  </a:lnTo>
                  <a:lnTo>
                    <a:pt x="1140619" y="147637"/>
                  </a:lnTo>
                  <a:lnTo>
                    <a:pt x="1064419" y="92869"/>
                  </a:lnTo>
                  <a:lnTo>
                    <a:pt x="1009650" y="57150"/>
                  </a:lnTo>
                  <a:lnTo>
                    <a:pt x="938213" y="21431"/>
                  </a:lnTo>
                  <a:lnTo>
                    <a:pt x="885825" y="2381"/>
                  </a:lnTo>
                  <a:lnTo>
                    <a:pt x="869156" y="0"/>
                  </a:lnTo>
                  <a:lnTo>
                    <a:pt x="847725" y="4762"/>
                  </a:lnTo>
                  <a:lnTo>
                    <a:pt x="842963" y="11906"/>
                  </a:lnTo>
                  <a:lnTo>
                    <a:pt x="842963" y="23812"/>
                  </a:lnTo>
                  <a:lnTo>
                    <a:pt x="847725" y="45244"/>
                  </a:lnTo>
                  <a:lnTo>
                    <a:pt x="854869" y="59531"/>
                  </a:lnTo>
                  <a:lnTo>
                    <a:pt x="876300" y="76200"/>
                  </a:lnTo>
                  <a:lnTo>
                    <a:pt x="900113" y="100012"/>
                  </a:lnTo>
                  <a:lnTo>
                    <a:pt x="914400" y="121444"/>
                  </a:lnTo>
                  <a:lnTo>
                    <a:pt x="923925" y="140494"/>
                  </a:lnTo>
                  <a:lnTo>
                    <a:pt x="935831" y="173831"/>
                  </a:lnTo>
                  <a:lnTo>
                    <a:pt x="940594" y="202406"/>
                  </a:lnTo>
                  <a:lnTo>
                    <a:pt x="940594" y="245269"/>
                  </a:lnTo>
                  <a:lnTo>
                    <a:pt x="931069" y="297656"/>
                  </a:lnTo>
                  <a:lnTo>
                    <a:pt x="895350" y="397669"/>
                  </a:lnTo>
                  <a:lnTo>
                    <a:pt x="850106" y="490537"/>
                  </a:lnTo>
                  <a:lnTo>
                    <a:pt x="790575" y="597694"/>
                  </a:lnTo>
                  <a:lnTo>
                    <a:pt x="692944" y="762000"/>
                  </a:lnTo>
                  <a:lnTo>
                    <a:pt x="592931" y="914400"/>
                  </a:lnTo>
                  <a:lnTo>
                    <a:pt x="488156" y="1064419"/>
                  </a:lnTo>
                  <a:lnTo>
                    <a:pt x="364331" y="1233487"/>
                  </a:lnTo>
                  <a:lnTo>
                    <a:pt x="197644" y="1447800"/>
                  </a:lnTo>
                  <a:lnTo>
                    <a:pt x="78581" y="1597819"/>
                  </a:lnTo>
                  <a:lnTo>
                    <a:pt x="0" y="1700212"/>
                  </a:lnTo>
                  <a:lnTo>
                    <a:pt x="107156" y="1721644"/>
                  </a:lnTo>
                  <a:lnTo>
                    <a:pt x="302419" y="1531144"/>
                  </a:lnTo>
                  <a:lnTo>
                    <a:pt x="402431" y="1431131"/>
                  </a:lnTo>
                  <a:lnTo>
                    <a:pt x="521494" y="1304925"/>
                  </a:lnTo>
                  <a:lnTo>
                    <a:pt x="645319" y="1166812"/>
                  </a:lnTo>
                  <a:lnTo>
                    <a:pt x="757238" y="1035844"/>
                  </a:lnTo>
                  <a:lnTo>
                    <a:pt x="888206" y="876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6">
              <a:extLst>
                <a:ext uri="{FF2B5EF4-FFF2-40B4-BE49-F238E27FC236}">
                  <a16:creationId xmlns:a16="http://schemas.microsoft.com/office/drawing/2014/main" id="{E5145AF3-AB99-47B1-B0DF-F954688D7A84}"/>
                </a:ext>
              </a:extLst>
            </p:cNvPr>
            <p:cNvSpPr/>
            <p:nvPr/>
          </p:nvSpPr>
          <p:spPr>
            <a:xfrm>
              <a:off x="4513264" y="2560639"/>
              <a:ext cx="2700337" cy="638175"/>
            </a:xfrm>
            <a:custGeom>
              <a:avLst/>
              <a:gdLst>
                <a:gd name="connsiteX0" fmla="*/ 1054894 w 2700337"/>
                <a:gd name="connsiteY0" fmla="*/ 266700 h 638175"/>
                <a:gd name="connsiteX1" fmla="*/ 804862 w 2700337"/>
                <a:gd name="connsiteY1" fmla="*/ 307181 h 638175"/>
                <a:gd name="connsiteX2" fmla="*/ 692944 w 2700337"/>
                <a:gd name="connsiteY2" fmla="*/ 323850 h 638175"/>
                <a:gd name="connsiteX3" fmla="*/ 640556 w 2700337"/>
                <a:gd name="connsiteY3" fmla="*/ 328612 h 638175"/>
                <a:gd name="connsiteX4" fmla="*/ 573881 w 2700337"/>
                <a:gd name="connsiteY4" fmla="*/ 333375 h 638175"/>
                <a:gd name="connsiteX5" fmla="*/ 400050 w 2700337"/>
                <a:gd name="connsiteY5" fmla="*/ 335756 h 638175"/>
                <a:gd name="connsiteX6" fmla="*/ 300037 w 2700337"/>
                <a:gd name="connsiteY6" fmla="*/ 333375 h 638175"/>
                <a:gd name="connsiteX7" fmla="*/ 269081 w 2700337"/>
                <a:gd name="connsiteY7" fmla="*/ 328612 h 638175"/>
                <a:gd name="connsiteX8" fmla="*/ 235744 w 2700337"/>
                <a:gd name="connsiteY8" fmla="*/ 316706 h 638175"/>
                <a:gd name="connsiteX9" fmla="*/ 195262 w 2700337"/>
                <a:gd name="connsiteY9" fmla="*/ 292894 h 638175"/>
                <a:gd name="connsiteX10" fmla="*/ 161925 w 2700337"/>
                <a:gd name="connsiteY10" fmla="*/ 271462 h 638175"/>
                <a:gd name="connsiteX11" fmla="*/ 126206 w 2700337"/>
                <a:gd name="connsiteY11" fmla="*/ 242887 h 638175"/>
                <a:gd name="connsiteX12" fmla="*/ 92869 w 2700337"/>
                <a:gd name="connsiteY12" fmla="*/ 209550 h 638175"/>
                <a:gd name="connsiteX13" fmla="*/ 78581 w 2700337"/>
                <a:gd name="connsiteY13" fmla="*/ 200025 h 638175"/>
                <a:gd name="connsiteX14" fmla="*/ 57150 w 2700337"/>
                <a:gd name="connsiteY14" fmla="*/ 192881 h 638175"/>
                <a:gd name="connsiteX15" fmla="*/ 33337 w 2700337"/>
                <a:gd name="connsiteY15" fmla="*/ 188119 h 638175"/>
                <a:gd name="connsiteX16" fmla="*/ 16669 w 2700337"/>
                <a:gd name="connsiteY16" fmla="*/ 188119 h 638175"/>
                <a:gd name="connsiteX17" fmla="*/ 7144 w 2700337"/>
                <a:gd name="connsiteY17" fmla="*/ 190500 h 638175"/>
                <a:gd name="connsiteX18" fmla="*/ 0 w 2700337"/>
                <a:gd name="connsiteY18" fmla="*/ 204787 h 638175"/>
                <a:gd name="connsiteX19" fmla="*/ 9525 w 2700337"/>
                <a:gd name="connsiteY19" fmla="*/ 238125 h 638175"/>
                <a:gd name="connsiteX20" fmla="*/ 21431 w 2700337"/>
                <a:gd name="connsiteY20" fmla="*/ 280987 h 638175"/>
                <a:gd name="connsiteX21" fmla="*/ 40481 w 2700337"/>
                <a:gd name="connsiteY21" fmla="*/ 328612 h 638175"/>
                <a:gd name="connsiteX22" fmla="*/ 66675 w 2700337"/>
                <a:gd name="connsiteY22" fmla="*/ 383381 h 638175"/>
                <a:gd name="connsiteX23" fmla="*/ 95250 w 2700337"/>
                <a:gd name="connsiteY23" fmla="*/ 431006 h 638175"/>
                <a:gd name="connsiteX24" fmla="*/ 140494 w 2700337"/>
                <a:gd name="connsiteY24" fmla="*/ 497681 h 638175"/>
                <a:gd name="connsiteX25" fmla="*/ 173831 w 2700337"/>
                <a:gd name="connsiteY25" fmla="*/ 535781 h 638175"/>
                <a:gd name="connsiteX26" fmla="*/ 214312 w 2700337"/>
                <a:gd name="connsiteY26" fmla="*/ 581025 h 638175"/>
                <a:gd name="connsiteX27" fmla="*/ 235744 w 2700337"/>
                <a:gd name="connsiteY27" fmla="*/ 602456 h 638175"/>
                <a:gd name="connsiteX28" fmla="*/ 257175 w 2700337"/>
                <a:gd name="connsiteY28" fmla="*/ 621506 h 638175"/>
                <a:gd name="connsiteX29" fmla="*/ 278606 w 2700337"/>
                <a:gd name="connsiteY29" fmla="*/ 633412 h 638175"/>
                <a:gd name="connsiteX30" fmla="*/ 292894 w 2700337"/>
                <a:gd name="connsiteY30" fmla="*/ 635794 h 638175"/>
                <a:gd name="connsiteX31" fmla="*/ 316706 w 2700337"/>
                <a:gd name="connsiteY31" fmla="*/ 638175 h 638175"/>
                <a:gd name="connsiteX32" fmla="*/ 340519 w 2700337"/>
                <a:gd name="connsiteY32" fmla="*/ 631031 h 638175"/>
                <a:gd name="connsiteX33" fmla="*/ 361950 w 2700337"/>
                <a:gd name="connsiteY33" fmla="*/ 621506 h 638175"/>
                <a:gd name="connsiteX34" fmla="*/ 395287 w 2700337"/>
                <a:gd name="connsiteY34" fmla="*/ 602456 h 638175"/>
                <a:gd name="connsiteX35" fmla="*/ 461962 w 2700337"/>
                <a:gd name="connsiteY35" fmla="*/ 585787 h 638175"/>
                <a:gd name="connsiteX36" fmla="*/ 697706 w 2700337"/>
                <a:gd name="connsiteY36" fmla="*/ 531019 h 638175"/>
                <a:gd name="connsiteX37" fmla="*/ 871537 w 2700337"/>
                <a:gd name="connsiteY37" fmla="*/ 507206 h 638175"/>
                <a:gd name="connsiteX38" fmla="*/ 1078706 w 2700337"/>
                <a:gd name="connsiteY38" fmla="*/ 464344 h 638175"/>
                <a:gd name="connsiteX39" fmla="*/ 1343025 w 2700337"/>
                <a:gd name="connsiteY39" fmla="*/ 404812 h 638175"/>
                <a:gd name="connsiteX40" fmla="*/ 1614487 w 2700337"/>
                <a:gd name="connsiteY40" fmla="*/ 345281 h 638175"/>
                <a:gd name="connsiteX41" fmla="*/ 1862137 w 2700337"/>
                <a:gd name="connsiteY41" fmla="*/ 290512 h 638175"/>
                <a:gd name="connsiteX42" fmla="*/ 2162175 w 2700337"/>
                <a:gd name="connsiteY42" fmla="*/ 223837 h 638175"/>
                <a:gd name="connsiteX43" fmla="*/ 2438400 w 2700337"/>
                <a:gd name="connsiteY43" fmla="*/ 166687 h 638175"/>
                <a:gd name="connsiteX44" fmla="*/ 2566987 w 2700337"/>
                <a:gd name="connsiteY44" fmla="*/ 138112 h 638175"/>
                <a:gd name="connsiteX45" fmla="*/ 2700337 w 2700337"/>
                <a:gd name="connsiteY45" fmla="*/ 102394 h 638175"/>
                <a:gd name="connsiteX46" fmla="*/ 2633662 w 2700337"/>
                <a:gd name="connsiteY46" fmla="*/ 0 h 638175"/>
                <a:gd name="connsiteX47" fmla="*/ 2290762 w 2700337"/>
                <a:gd name="connsiteY47" fmla="*/ 57150 h 638175"/>
                <a:gd name="connsiteX48" fmla="*/ 2052637 w 2700337"/>
                <a:gd name="connsiteY48" fmla="*/ 97631 h 638175"/>
                <a:gd name="connsiteX49" fmla="*/ 1724025 w 2700337"/>
                <a:gd name="connsiteY49" fmla="*/ 152400 h 638175"/>
                <a:gd name="connsiteX50" fmla="*/ 1440656 w 2700337"/>
                <a:gd name="connsiteY50" fmla="*/ 200025 h 638175"/>
                <a:gd name="connsiteX51" fmla="*/ 1150144 w 2700337"/>
                <a:gd name="connsiteY51" fmla="*/ 247650 h 638175"/>
                <a:gd name="connsiteX52" fmla="*/ 1054894 w 2700337"/>
                <a:gd name="connsiteY52" fmla="*/ 2667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0337" h="638175">
                  <a:moveTo>
                    <a:pt x="1054894" y="266700"/>
                  </a:moveTo>
                  <a:lnTo>
                    <a:pt x="804862" y="307181"/>
                  </a:lnTo>
                  <a:lnTo>
                    <a:pt x="692944" y="323850"/>
                  </a:lnTo>
                  <a:lnTo>
                    <a:pt x="640556" y="328612"/>
                  </a:lnTo>
                  <a:lnTo>
                    <a:pt x="573881" y="333375"/>
                  </a:lnTo>
                  <a:lnTo>
                    <a:pt x="400050" y="335756"/>
                  </a:lnTo>
                  <a:lnTo>
                    <a:pt x="300037" y="333375"/>
                  </a:lnTo>
                  <a:lnTo>
                    <a:pt x="269081" y="328612"/>
                  </a:lnTo>
                  <a:lnTo>
                    <a:pt x="235744" y="316706"/>
                  </a:lnTo>
                  <a:lnTo>
                    <a:pt x="195262" y="292894"/>
                  </a:lnTo>
                  <a:lnTo>
                    <a:pt x="161925" y="271462"/>
                  </a:lnTo>
                  <a:lnTo>
                    <a:pt x="126206" y="242887"/>
                  </a:lnTo>
                  <a:lnTo>
                    <a:pt x="92869" y="209550"/>
                  </a:lnTo>
                  <a:lnTo>
                    <a:pt x="78581" y="200025"/>
                  </a:lnTo>
                  <a:lnTo>
                    <a:pt x="57150" y="192881"/>
                  </a:lnTo>
                  <a:lnTo>
                    <a:pt x="33337" y="188119"/>
                  </a:lnTo>
                  <a:lnTo>
                    <a:pt x="16669" y="188119"/>
                  </a:lnTo>
                  <a:lnTo>
                    <a:pt x="7144" y="190500"/>
                  </a:lnTo>
                  <a:lnTo>
                    <a:pt x="0" y="204787"/>
                  </a:lnTo>
                  <a:lnTo>
                    <a:pt x="9525" y="238125"/>
                  </a:lnTo>
                  <a:lnTo>
                    <a:pt x="21431" y="280987"/>
                  </a:lnTo>
                  <a:lnTo>
                    <a:pt x="40481" y="328612"/>
                  </a:lnTo>
                  <a:lnTo>
                    <a:pt x="66675" y="383381"/>
                  </a:lnTo>
                  <a:lnTo>
                    <a:pt x="95250" y="431006"/>
                  </a:lnTo>
                  <a:lnTo>
                    <a:pt x="140494" y="497681"/>
                  </a:lnTo>
                  <a:lnTo>
                    <a:pt x="173831" y="535781"/>
                  </a:lnTo>
                  <a:lnTo>
                    <a:pt x="214312" y="581025"/>
                  </a:lnTo>
                  <a:lnTo>
                    <a:pt x="235744" y="602456"/>
                  </a:lnTo>
                  <a:lnTo>
                    <a:pt x="257175" y="621506"/>
                  </a:lnTo>
                  <a:lnTo>
                    <a:pt x="278606" y="633412"/>
                  </a:lnTo>
                  <a:lnTo>
                    <a:pt x="292894" y="635794"/>
                  </a:lnTo>
                  <a:lnTo>
                    <a:pt x="316706" y="638175"/>
                  </a:lnTo>
                  <a:lnTo>
                    <a:pt x="340519" y="631031"/>
                  </a:lnTo>
                  <a:lnTo>
                    <a:pt x="361950" y="621506"/>
                  </a:lnTo>
                  <a:lnTo>
                    <a:pt x="395287" y="602456"/>
                  </a:lnTo>
                  <a:lnTo>
                    <a:pt x="461962" y="585787"/>
                  </a:lnTo>
                  <a:lnTo>
                    <a:pt x="697706" y="531019"/>
                  </a:lnTo>
                  <a:lnTo>
                    <a:pt x="871537" y="507206"/>
                  </a:lnTo>
                  <a:lnTo>
                    <a:pt x="1078706" y="464344"/>
                  </a:lnTo>
                  <a:lnTo>
                    <a:pt x="1343025" y="404812"/>
                  </a:lnTo>
                  <a:lnTo>
                    <a:pt x="1614487" y="345281"/>
                  </a:lnTo>
                  <a:lnTo>
                    <a:pt x="1862137" y="290512"/>
                  </a:lnTo>
                  <a:lnTo>
                    <a:pt x="2162175" y="223837"/>
                  </a:lnTo>
                  <a:lnTo>
                    <a:pt x="2438400" y="166687"/>
                  </a:lnTo>
                  <a:lnTo>
                    <a:pt x="2566987" y="138112"/>
                  </a:lnTo>
                  <a:lnTo>
                    <a:pt x="2700337" y="102394"/>
                  </a:lnTo>
                  <a:lnTo>
                    <a:pt x="2633662" y="0"/>
                  </a:lnTo>
                  <a:lnTo>
                    <a:pt x="2290762" y="57150"/>
                  </a:lnTo>
                  <a:lnTo>
                    <a:pt x="2052637" y="97631"/>
                  </a:lnTo>
                  <a:lnTo>
                    <a:pt x="1724025" y="152400"/>
                  </a:lnTo>
                  <a:lnTo>
                    <a:pt x="1440656" y="200025"/>
                  </a:lnTo>
                  <a:lnTo>
                    <a:pt x="1150144" y="247650"/>
                  </a:lnTo>
                  <a:lnTo>
                    <a:pt x="1054894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7">
              <a:extLst>
                <a:ext uri="{FF2B5EF4-FFF2-40B4-BE49-F238E27FC236}">
                  <a16:creationId xmlns:a16="http://schemas.microsoft.com/office/drawing/2014/main" id="{9223C486-DA3A-4D49-A286-228153CF19F0}"/>
                </a:ext>
              </a:extLst>
            </p:cNvPr>
            <p:cNvSpPr/>
            <p:nvPr/>
          </p:nvSpPr>
          <p:spPr>
            <a:xfrm>
              <a:off x="6500813" y="2008189"/>
              <a:ext cx="1041400" cy="1133475"/>
            </a:xfrm>
            <a:custGeom>
              <a:avLst/>
              <a:gdLst>
                <a:gd name="connsiteX0" fmla="*/ 373856 w 1040606"/>
                <a:gd name="connsiteY0" fmla="*/ 419100 h 1133475"/>
                <a:gd name="connsiteX1" fmla="*/ 285750 w 1040606"/>
                <a:gd name="connsiteY1" fmla="*/ 321469 h 1133475"/>
                <a:gd name="connsiteX2" fmla="*/ 223837 w 1040606"/>
                <a:gd name="connsiteY2" fmla="*/ 254794 h 1133475"/>
                <a:gd name="connsiteX3" fmla="*/ 164306 w 1040606"/>
                <a:gd name="connsiteY3" fmla="*/ 195262 h 1133475"/>
                <a:gd name="connsiteX4" fmla="*/ 102393 w 1040606"/>
                <a:gd name="connsiteY4" fmla="*/ 138112 h 1133475"/>
                <a:gd name="connsiteX5" fmla="*/ 52387 w 1040606"/>
                <a:gd name="connsiteY5" fmla="*/ 95250 h 1133475"/>
                <a:gd name="connsiteX6" fmla="*/ 23812 w 1040606"/>
                <a:gd name="connsiteY6" fmla="*/ 71437 h 1133475"/>
                <a:gd name="connsiteX7" fmla="*/ 7143 w 1040606"/>
                <a:gd name="connsiteY7" fmla="*/ 50006 h 1133475"/>
                <a:gd name="connsiteX8" fmla="*/ 0 w 1040606"/>
                <a:gd name="connsiteY8" fmla="*/ 21431 h 1133475"/>
                <a:gd name="connsiteX9" fmla="*/ 4762 w 1040606"/>
                <a:gd name="connsiteY9" fmla="*/ 7144 h 1133475"/>
                <a:gd name="connsiteX10" fmla="*/ 19050 w 1040606"/>
                <a:gd name="connsiteY10" fmla="*/ 0 h 1133475"/>
                <a:gd name="connsiteX11" fmla="*/ 45243 w 1040606"/>
                <a:gd name="connsiteY11" fmla="*/ 7144 h 1133475"/>
                <a:gd name="connsiteX12" fmla="*/ 107156 w 1040606"/>
                <a:gd name="connsiteY12" fmla="*/ 42862 h 1133475"/>
                <a:gd name="connsiteX13" fmla="*/ 219075 w 1040606"/>
                <a:gd name="connsiteY13" fmla="*/ 111919 h 1133475"/>
                <a:gd name="connsiteX14" fmla="*/ 369093 w 1040606"/>
                <a:gd name="connsiteY14" fmla="*/ 202406 h 1133475"/>
                <a:gd name="connsiteX15" fmla="*/ 500062 w 1040606"/>
                <a:gd name="connsiteY15" fmla="*/ 280987 h 1133475"/>
                <a:gd name="connsiteX16" fmla="*/ 700087 w 1040606"/>
                <a:gd name="connsiteY16" fmla="*/ 407194 h 1133475"/>
                <a:gd name="connsiteX17" fmla="*/ 778668 w 1040606"/>
                <a:gd name="connsiteY17" fmla="*/ 459581 h 1133475"/>
                <a:gd name="connsiteX18" fmla="*/ 845343 w 1040606"/>
                <a:gd name="connsiteY18" fmla="*/ 511969 h 1133475"/>
                <a:gd name="connsiteX19" fmla="*/ 912018 w 1040606"/>
                <a:gd name="connsiteY19" fmla="*/ 566737 h 1133475"/>
                <a:gd name="connsiteX20" fmla="*/ 947737 w 1040606"/>
                <a:gd name="connsiteY20" fmla="*/ 602456 h 1133475"/>
                <a:gd name="connsiteX21" fmla="*/ 971550 w 1040606"/>
                <a:gd name="connsiteY21" fmla="*/ 633412 h 1133475"/>
                <a:gd name="connsiteX22" fmla="*/ 990600 w 1040606"/>
                <a:gd name="connsiteY22" fmla="*/ 661987 h 1133475"/>
                <a:gd name="connsiteX23" fmla="*/ 1000125 w 1040606"/>
                <a:gd name="connsiteY23" fmla="*/ 685800 h 1133475"/>
                <a:gd name="connsiteX24" fmla="*/ 1012031 w 1040606"/>
                <a:gd name="connsiteY24" fmla="*/ 721519 h 1133475"/>
                <a:gd name="connsiteX25" fmla="*/ 1021556 w 1040606"/>
                <a:gd name="connsiteY25" fmla="*/ 759619 h 1133475"/>
                <a:gd name="connsiteX26" fmla="*/ 1031081 w 1040606"/>
                <a:gd name="connsiteY26" fmla="*/ 819150 h 1133475"/>
                <a:gd name="connsiteX27" fmla="*/ 1035843 w 1040606"/>
                <a:gd name="connsiteY27" fmla="*/ 871537 h 1133475"/>
                <a:gd name="connsiteX28" fmla="*/ 1040606 w 1040606"/>
                <a:gd name="connsiteY28" fmla="*/ 952500 h 1133475"/>
                <a:gd name="connsiteX29" fmla="*/ 1038225 w 1040606"/>
                <a:gd name="connsiteY29" fmla="*/ 1019175 h 1133475"/>
                <a:gd name="connsiteX30" fmla="*/ 1023937 w 1040606"/>
                <a:gd name="connsiteY30" fmla="*/ 1054894 h 1133475"/>
                <a:gd name="connsiteX31" fmla="*/ 1002506 w 1040606"/>
                <a:gd name="connsiteY31" fmla="*/ 1088231 h 1133475"/>
                <a:gd name="connsiteX32" fmla="*/ 973931 w 1040606"/>
                <a:gd name="connsiteY32" fmla="*/ 1114425 h 1133475"/>
                <a:gd name="connsiteX33" fmla="*/ 938212 w 1040606"/>
                <a:gd name="connsiteY33" fmla="*/ 1131094 h 1133475"/>
                <a:gd name="connsiteX34" fmla="*/ 916781 w 1040606"/>
                <a:gd name="connsiteY34" fmla="*/ 1133475 h 1133475"/>
                <a:gd name="connsiteX35" fmla="*/ 900112 w 1040606"/>
                <a:gd name="connsiteY35" fmla="*/ 1121569 h 1133475"/>
                <a:gd name="connsiteX36" fmla="*/ 862012 w 1040606"/>
                <a:gd name="connsiteY36" fmla="*/ 1054894 h 1133475"/>
                <a:gd name="connsiteX37" fmla="*/ 764381 w 1040606"/>
                <a:gd name="connsiteY37" fmla="*/ 909637 h 1133475"/>
                <a:gd name="connsiteX38" fmla="*/ 681037 w 1040606"/>
                <a:gd name="connsiteY38" fmla="*/ 797719 h 1133475"/>
                <a:gd name="connsiteX39" fmla="*/ 588168 w 1040606"/>
                <a:gd name="connsiteY39" fmla="*/ 678656 h 1133475"/>
                <a:gd name="connsiteX40" fmla="*/ 445293 w 1040606"/>
                <a:gd name="connsiteY40" fmla="*/ 500062 h 1133475"/>
                <a:gd name="connsiteX41" fmla="*/ 373856 w 1040606"/>
                <a:gd name="connsiteY41" fmla="*/ 419100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1133475">
                  <a:moveTo>
                    <a:pt x="373856" y="419100"/>
                  </a:moveTo>
                  <a:lnTo>
                    <a:pt x="285750" y="321469"/>
                  </a:lnTo>
                  <a:lnTo>
                    <a:pt x="223837" y="254794"/>
                  </a:lnTo>
                  <a:lnTo>
                    <a:pt x="164306" y="195262"/>
                  </a:lnTo>
                  <a:lnTo>
                    <a:pt x="102393" y="138112"/>
                  </a:lnTo>
                  <a:lnTo>
                    <a:pt x="52387" y="95250"/>
                  </a:lnTo>
                  <a:lnTo>
                    <a:pt x="23812" y="71437"/>
                  </a:lnTo>
                  <a:lnTo>
                    <a:pt x="7143" y="50006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5243" y="7144"/>
                  </a:lnTo>
                  <a:lnTo>
                    <a:pt x="107156" y="42862"/>
                  </a:lnTo>
                  <a:lnTo>
                    <a:pt x="219075" y="111919"/>
                  </a:lnTo>
                  <a:lnTo>
                    <a:pt x="369093" y="202406"/>
                  </a:lnTo>
                  <a:lnTo>
                    <a:pt x="500062" y="280987"/>
                  </a:lnTo>
                  <a:lnTo>
                    <a:pt x="700087" y="407194"/>
                  </a:lnTo>
                  <a:lnTo>
                    <a:pt x="778668" y="459581"/>
                  </a:lnTo>
                  <a:lnTo>
                    <a:pt x="845343" y="511969"/>
                  </a:lnTo>
                  <a:lnTo>
                    <a:pt x="912018" y="566737"/>
                  </a:lnTo>
                  <a:lnTo>
                    <a:pt x="947737" y="602456"/>
                  </a:lnTo>
                  <a:lnTo>
                    <a:pt x="971550" y="633412"/>
                  </a:lnTo>
                  <a:lnTo>
                    <a:pt x="990600" y="661987"/>
                  </a:lnTo>
                  <a:lnTo>
                    <a:pt x="1000125" y="685800"/>
                  </a:lnTo>
                  <a:lnTo>
                    <a:pt x="1012031" y="721519"/>
                  </a:lnTo>
                  <a:lnTo>
                    <a:pt x="1021556" y="759619"/>
                  </a:lnTo>
                  <a:lnTo>
                    <a:pt x="1031081" y="819150"/>
                  </a:lnTo>
                  <a:lnTo>
                    <a:pt x="1035843" y="871537"/>
                  </a:lnTo>
                  <a:lnTo>
                    <a:pt x="1040606" y="952500"/>
                  </a:lnTo>
                  <a:cubicBezTo>
                    <a:pt x="1039812" y="974725"/>
                    <a:pt x="1039019" y="996950"/>
                    <a:pt x="1038225" y="1019175"/>
                  </a:cubicBezTo>
                  <a:lnTo>
                    <a:pt x="1023937" y="1054894"/>
                  </a:lnTo>
                  <a:lnTo>
                    <a:pt x="1002506" y="1088231"/>
                  </a:lnTo>
                  <a:lnTo>
                    <a:pt x="973931" y="1114425"/>
                  </a:lnTo>
                  <a:lnTo>
                    <a:pt x="938212" y="1131094"/>
                  </a:lnTo>
                  <a:lnTo>
                    <a:pt x="916781" y="1133475"/>
                  </a:lnTo>
                  <a:lnTo>
                    <a:pt x="900112" y="1121569"/>
                  </a:lnTo>
                  <a:lnTo>
                    <a:pt x="862012" y="1054894"/>
                  </a:lnTo>
                  <a:lnTo>
                    <a:pt x="764381" y="909637"/>
                  </a:lnTo>
                  <a:lnTo>
                    <a:pt x="681037" y="797719"/>
                  </a:lnTo>
                  <a:lnTo>
                    <a:pt x="588168" y="678656"/>
                  </a:lnTo>
                  <a:lnTo>
                    <a:pt x="445293" y="500062"/>
                  </a:lnTo>
                  <a:lnTo>
                    <a:pt x="373856" y="419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8">
              <a:extLst>
                <a:ext uri="{FF2B5EF4-FFF2-40B4-BE49-F238E27FC236}">
                  <a16:creationId xmlns:a16="http://schemas.microsoft.com/office/drawing/2014/main" id="{54A6996B-1C19-4D50-9680-FBC47E20D874}"/>
                </a:ext>
              </a:extLst>
            </p:cNvPr>
            <p:cNvSpPr/>
            <p:nvPr/>
          </p:nvSpPr>
          <p:spPr>
            <a:xfrm>
              <a:off x="3760789" y="3698876"/>
              <a:ext cx="4651375" cy="671513"/>
            </a:xfrm>
            <a:custGeom>
              <a:avLst/>
              <a:gdLst>
                <a:gd name="connsiteX0" fmla="*/ 2305050 w 4652010"/>
                <a:gd name="connsiteY0" fmla="*/ 137160 h 670560"/>
                <a:gd name="connsiteX1" fmla="*/ 2655570 w 4652010"/>
                <a:gd name="connsiteY1" fmla="*/ 106680 h 670560"/>
                <a:gd name="connsiteX2" fmla="*/ 2846070 w 4652010"/>
                <a:gd name="connsiteY2" fmla="*/ 87630 h 670560"/>
                <a:gd name="connsiteX3" fmla="*/ 3078480 w 4652010"/>
                <a:gd name="connsiteY3" fmla="*/ 64770 h 670560"/>
                <a:gd name="connsiteX4" fmla="*/ 3333750 w 4652010"/>
                <a:gd name="connsiteY4" fmla="*/ 53340 h 670560"/>
                <a:gd name="connsiteX5" fmla="*/ 3619500 w 4652010"/>
                <a:gd name="connsiteY5" fmla="*/ 38100 h 670560"/>
                <a:gd name="connsiteX6" fmla="*/ 3863340 w 4652010"/>
                <a:gd name="connsiteY6" fmla="*/ 26670 h 670560"/>
                <a:gd name="connsiteX7" fmla="*/ 3935730 w 4652010"/>
                <a:gd name="connsiteY7" fmla="*/ 19050 h 670560"/>
                <a:gd name="connsiteX8" fmla="*/ 3992880 w 4652010"/>
                <a:gd name="connsiteY8" fmla="*/ 11430 h 670560"/>
                <a:gd name="connsiteX9" fmla="*/ 4057650 w 4652010"/>
                <a:gd name="connsiteY9" fmla="*/ 0 h 670560"/>
                <a:gd name="connsiteX10" fmla="*/ 4091940 w 4652010"/>
                <a:gd name="connsiteY10" fmla="*/ 0 h 670560"/>
                <a:gd name="connsiteX11" fmla="*/ 4175760 w 4652010"/>
                <a:gd name="connsiteY11" fmla="*/ 3810 h 670560"/>
                <a:gd name="connsiteX12" fmla="*/ 4267200 w 4652010"/>
                <a:gd name="connsiteY12" fmla="*/ 19050 h 670560"/>
                <a:gd name="connsiteX13" fmla="*/ 4351020 w 4652010"/>
                <a:gd name="connsiteY13" fmla="*/ 45720 h 670560"/>
                <a:gd name="connsiteX14" fmla="*/ 4461510 w 4652010"/>
                <a:gd name="connsiteY14" fmla="*/ 91440 h 670560"/>
                <a:gd name="connsiteX15" fmla="*/ 4541520 w 4652010"/>
                <a:gd name="connsiteY15" fmla="*/ 140970 h 670560"/>
                <a:gd name="connsiteX16" fmla="*/ 4610100 w 4652010"/>
                <a:gd name="connsiteY16" fmla="*/ 190500 h 670560"/>
                <a:gd name="connsiteX17" fmla="*/ 4632960 w 4652010"/>
                <a:gd name="connsiteY17" fmla="*/ 209550 h 670560"/>
                <a:gd name="connsiteX18" fmla="*/ 4648200 w 4652010"/>
                <a:gd name="connsiteY18" fmla="*/ 232410 h 670560"/>
                <a:gd name="connsiteX19" fmla="*/ 4652010 w 4652010"/>
                <a:gd name="connsiteY19" fmla="*/ 247650 h 670560"/>
                <a:gd name="connsiteX20" fmla="*/ 4652010 w 4652010"/>
                <a:gd name="connsiteY20" fmla="*/ 274320 h 670560"/>
                <a:gd name="connsiteX21" fmla="*/ 4640580 w 4652010"/>
                <a:gd name="connsiteY21" fmla="*/ 300990 h 670560"/>
                <a:gd name="connsiteX22" fmla="*/ 4617720 w 4652010"/>
                <a:gd name="connsiteY22" fmla="*/ 320040 h 670560"/>
                <a:gd name="connsiteX23" fmla="*/ 4549140 w 4652010"/>
                <a:gd name="connsiteY23" fmla="*/ 331470 h 670560"/>
                <a:gd name="connsiteX24" fmla="*/ 4469130 w 4652010"/>
                <a:gd name="connsiteY24" fmla="*/ 335280 h 670560"/>
                <a:gd name="connsiteX25" fmla="*/ 4419600 w 4652010"/>
                <a:gd name="connsiteY25" fmla="*/ 331470 h 670560"/>
                <a:gd name="connsiteX26" fmla="*/ 4290060 w 4652010"/>
                <a:gd name="connsiteY26" fmla="*/ 312420 h 670560"/>
                <a:gd name="connsiteX27" fmla="*/ 4088130 w 4652010"/>
                <a:gd name="connsiteY27" fmla="*/ 289560 h 670560"/>
                <a:gd name="connsiteX28" fmla="*/ 3810000 w 4652010"/>
                <a:gd name="connsiteY28" fmla="*/ 274320 h 670560"/>
                <a:gd name="connsiteX29" fmla="*/ 3558540 w 4652010"/>
                <a:gd name="connsiteY29" fmla="*/ 266700 h 670560"/>
                <a:gd name="connsiteX30" fmla="*/ 3249930 w 4652010"/>
                <a:gd name="connsiteY30" fmla="*/ 266700 h 670560"/>
                <a:gd name="connsiteX31" fmla="*/ 3025140 w 4652010"/>
                <a:gd name="connsiteY31" fmla="*/ 270510 h 670560"/>
                <a:gd name="connsiteX32" fmla="*/ 2849880 w 4652010"/>
                <a:gd name="connsiteY32" fmla="*/ 289560 h 670560"/>
                <a:gd name="connsiteX33" fmla="*/ 2674620 w 4652010"/>
                <a:gd name="connsiteY33" fmla="*/ 300990 h 670560"/>
                <a:gd name="connsiteX34" fmla="*/ 2468880 w 4652010"/>
                <a:gd name="connsiteY34" fmla="*/ 312420 h 670560"/>
                <a:gd name="connsiteX35" fmla="*/ 2305050 w 4652010"/>
                <a:gd name="connsiteY35" fmla="*/ 323850 h 670560"/>
                <a:gd name="connsiteX36" fmla="*/ 2072640 w 4652010"/>
                <a:gd name="connsiteY36" fmla="*/ 350520 h 670560"/>
                <a:gd name="connsiteX37" fmla="*/ 1817370 w 4652010"/>
                <a:gd name="connsiteY37" fmla="*/ 381000 h 670560"/>
                <a:gd name="connsiteX38" fmla="*/ 1535430 w 4652010"/>
                <a:gd name="connsiteY38" fmla="*/ 426720 h 670560"/>
                <a:gd name="connsiteX39" fmla="*/ 1249680 w 4652010"/>
                <a:gd name="connsiteY39" fmla="*/ 483870 h 670560"/>
                <a:gd name="connsiteX40" fmla="*/ 975360 w 4652010"/>
                <a:gd name="connsiteY40" fmla="*/ 541020 h 670560"/>
                <a:gd name="connsiteX41" fmla="*/ 712470 w 4652010"/>
                <a:gd name="connsiteY41" fmla="*/ 598170 h 670560"/>
                <a:gd name="connsiteX42" fmla="*/ 628650 w 4652010"/>
                <a:gd name="connsiteY42" fmla="*/ 621030 h 670560"/>
                <a:gd name="connsiteX43" fmla="*/ 521970 w 4652010"/>
                <a:gd name="connsiteY43" fmla="*/ 662940 h 670560"/>
                <a:gd name="connsiteX44" fmla="*/ 495300 w 4652010"/>
                <a:gd name="connsiteY44" fmla="*/ 670560 h 670560"/>
                <a:gd name="connsiteX45" fmla="*/ 449580 w 4652010"/>
                <a:gd name="connsiteY45" fmla="*/ 659130 h 670560"/>
                <a:gd name="connsiteX46" fmla="*/ 388620 w 4652010"/>
                <a:gd name="connsiteY46" fmla="*/ 632460 h 670560"/>
                <a:gd name="connsiteX47" fmla="*/ 316230 w 4652010"/>
                <a:gd name="connsiteY47" fmla="*/ 590550 h 670560"/>
                <a:gd name="connsiteX48" fmla="*/ 232410 w 4652010"/>
                <a:gd name="connsiteY48" fmla="*/ 525780 h 670560"/>
                <a:gd name="connsiteX49" fmla="*/ 160020 w 4652010"/>
                <a:gd name="connsiteY49" fmla="*/ 453390 h 670560"/>
                <a:gd name="connsiteX50" fmla="*/ 80010 w 4652010"/>
                <a:gd name="connsiteY50" fmla="*/ 373380 h 670560"/>
                <a:gd name="connsiteX51" fmla="*/ 11430 w 4652010"/>
                <a:gd name="connsiteY51" fmla="*/ 300990 h 670560"/>
                <a:gd name="connsiteX52" fmla="*/ 3810 w 4652010"/>
                <a:gd name="connsiteY52" fmla="*/ 278130 h 670560"/>
                <a:gd name="connsiteX53" fmla="*/ 0 w 4652010"/>
                <a:gd name="connsiteY53" fmla="*/ 247650 h 670560"/>
                <a:gd name="connsiteX54" fmla="*/ 7620 w 4652010"/>
                <a:gd name="connsiteY54" fmla="*/ 228600 h 670560"/>
                <a:gd name="connsiteX55" fmla="*/ 34290 w 4652010"/>
                <a:gd name="connsiteY55" fmla="*/ 217170 h 670560"/>
                <a:gd name="connsiteX56" fmla="*/ 57150 w 4652010"/>
                <a:gd name="connsiteY56" fmla="*/ 220980 h 670560"/>
                <a:gd name="connsiteX57" fmla="*/ 83820 w 4652010"/>
                <a:gd name="connsiteY57" fmla="*/ 228600 h 670560"/>
                <a:gd name="connsiteX58" fmla="*/ 118110 w 4652010"/>
                <a:gd name="connsiteY58" fmla="*/ 255270 h 670560"/>
                <a:gd name="connsiteX59" fmla="*/ 160020 w 4652010"/>
                <a:gd name="connsiteY59" fmla="*/ 285750 h 670560"/>
                <a:gd name="connsiteX60" fmla="*/ 198120 w 4652010"/>
                <a:gd name="connsiteY60" fmla="*/ 308610 h 670560"/>
                <a:gd name="connsiteX61" fmla="*/ 278130 w 4652010"/>
                <a:gd name="connsiteY61" fmla="*/ 346710 h 670560"/>
                <a:gd name="connsiteX62" fmla="*/ 323850 w 4652010"/>
                <a:gd name="connsiteY62" fmla="*/ 361950 h 670560"/>
                <a:gd name="connsiteX63" fmla="*/ 369570 w 4652010"/>
                <a:gd name="connsiteY63" fmla="*/ 373380 h 670560"/>
                <a:gd name="connsiteX64" fmla="*/ 422910 w 4652010"/>
                <a:gd name="connsiteY64" fmla="*/ 381000 h 670560"/>
                <a:gd name="connsiteX65" fmla="*/ 495300 w 4652010"/>
                <a:gd name="connsiteY65" fmla="*/ 381000 h 670560"/>
                <a:gd name="connsiteX66" fmla="*/ 674370 w 4652010"/>
                <a:gd name="connsiteY66" fmla="*/ 354330 h 670560"/>
                <a:gd name="connsiteX67" fmla="*/ 1013460 w 4652010"/>
                <a:gd name="connsiteY67" fmla="*/ 304800 h 670560"/>
                <a:gd name="connsiteX68" fmla="*/ 1295400 w 4652010"/>
                <a:gd name="connsiteY68" fmla="*/ 266700 h 670560"/>
                <a:gd name="connsiteX69" fmla="*/ 1626870 w 4652010"/>
                <a:gd name="connsiteY69" fmla="*/ 217170 h 670560"/>
                <a:gd name="connsiteX70" fmla="*/ 1847850 w 4652010"/>
                <a:gd name="connsiteY70" fmla="*/ 179070 h 670560"/>
                <a:gd name="connsiteX71" fmla="*/ 2072640 w 4652010"/>
                <a:gd name="connsiteY71" fmla="*/ 160020 h 670560"/>
                <a:gd name="connsiteX72" fmla="*/ 2305050 w 4652010"/>
                <a:gd name="connsiteY72" fmla="*/ 13716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52010" h="670560">
                  <a:moveTo>
                    <a:pt x="2305050" y="137160"/>
                  </a:moveTo>
                  <a:lnTo>
                    <a:pt x="2655570" y="106680"/>
                  </a:lnTo>
                  <a:lnTo>
                    <a:pt x="2846070" y="87630"/>
                  </a:lnTo>
                  <a:lnTo>
                    <a:pt x="3078480" y="64770"/>
                  </a:lnTo>
                  <a:lnTo>
                    <a:pt x="3333750" y="53340"/>
                  </a:lnTo>
                  <a:lnTo>
                    <a:pt x="3619500" y="38100"/>
                  </a:lnTo>
                  <a:lnTo>
                    <a:pt x="3863340" y="26670"/>
                  </a:lnTo>
                  <a:lnTo>
                    <a:pt x="3935730" y="19050"/>
                  </a:lnTo>
                  <a:lnTo>
                    <a:pt x="3992880" y="11430"/>
                  </a:lnTo>
                  <a:lnTo>
                    <a:pt x="4057650" y="0"/>
                  </a:lnTo>
                  <a:lnTo>
                    <a:pt x="4091940" y="0"/>
                  </a:lnTo>
                  <a:lnTo>
                    <a:pt x="4175760" y="3810"/>
                  </a:lnTo>
                  <a:lnTo>
                    <a:pt x="4267200" y="19050"/>
                  </a:lnTo>
                  <a:lnTo>
                    <a:pt x="4351020" y="45720"/>
                  </a:lnTo>
                  <a:lnTo>
                    <a:pt x="4461510" y="91440"/>
                  </a:lnTo>
                  <a:lnTo>
                    <a:pt x="4541520" y="140970"/>
                  </a:lnTo>
                  <a:lnTo>
                    <a:pt x="4610100" y="190500"/>
                  </a:lnTo>
                  <a:lnTo>
                    <a:pt x="4632960" y="209550"/>
                  </a:lnTo>
                  <a:lnTo>
                    <a:pt x="4648200" y="232410"/>
                  </a:lnTo>
                  <a:lnTo>
                    <a:pt x="4652010" y="247650"/>
                  </a:lnTo>
                  <a:lnTo>
                    <a:pt x="4652010" y="274320"/>
                  </a:lnTo>
                  <a:lnTo>
                    <a:pt x="4640580" y="300990"/>
                  </a:lnTo>
                  <a:lnTo>
                    <a:pt x="4617720" y="320040"/>
                  </a:lnTo>
                  <a:lnTo>
                    <a:pt x="4549140" y="331470"/>
                  </a:lnTo>
                  <a:lnTo>
                    <a:pt x="4469130" y="335280"/>
                  </a:lnTo>
                  <a:lnTo>
                    <a:pt x="4419600" y="331470"/>
                  </a:lnTo>
                  <a:lnTo>
                    <a:pt x="4290060" y="312420"/>
                  </a:lnTo>
                  <a:lnTo>
                    <a:pt x="4088130" y="289560"/>
                  </a:lnTo>
                  <a:lnTo>
                    <a:pt x="3810000" y="274320"/>
                  </a:lnTo>
                  <a:lnTo>
                    <a:pt x="3558540" y="266700"/>
                  </a:lnTo>
                  <a:lnTo>
                    <a:pt x="3249930" y="266700"/>
                  </a:lnTo>
                  <a:lnTo>
                    <a:pt x="3025140" y="270510"/>
                  </a:lnTo>
                  <a:lnTo>
                    <a:pt x="2849880" y="289560"/>
                  </a:lnTo>
                  <a:lnTo>
                    <a:pt x="2674620" y="300990"/>
                  </a:lnTo>
                  <a:lnTo>
                    <a:pt x="2468880" y="312420"/>
                  </a:lnTo>
                  <a:lnTo>
                    <a:pt x="2305050" y="323850"/>
                  </a:lnTo>
                  <a:lnTo>
                    <a:pt x="2072640" y="350520"/>
                  </a:lnTo>
                  <a:lnTo>
                    <a:pt x="1817370" y="381000"/>
                  </a:lnTo>
                  <a:lnTo>
                    <a:pt x="1535430" y="426720"/>
                  </a:lnTo>
                  <a:lnTo>
                    <a:pt x="1249680" y="483870"/>
                  </a:lnTo>
                  <a:lnTo>
                    <a:pt x="975360" y="541020"/>
                  </a:lnTo>
                  <a:lnTo>
                    <a:pt x="712470" y="598170"/>
                  </a:lnTo>
                  <a:lnTo>
                    <a:pt x="628650" y="621030"/>
                  </a:lnTo>
                  <a:lnTo>
                    <a:pt x="521970" y="662940"/>
                  </a:lnTo>
                  <a:lnTo>
                    <a:pt x="495300" y="670560"/>
                  </a:lnTo>
                  <a:lnTo>
                    <a:pt x="449580" y="659130"/>
                  </a:lnTo>
                  <a:lnTo>
                    <a:pt x="388620" y="632460"/>
                  </a:lnTo>
                  <a:lnTo>
                    <a:pt x="316230" y="590550"/>
                  </a:lnTo>
                  <a:lnTo>
                    <a:pt x="232410" y="525780"/>
                  </a:lnTo>
                  <a:lnTo>
                    <a:pt x="160020" y="453390"/>
                  </a:lnTo>
                  <a:lnTo>
                    <a:pt x="80010" y="373380"/>
                  </a:lnTo>
                  <a:lnTo>
                    <a:pt x="11430" y="300990"/>
                  </a:lnTo>
                  <a:lnTo>
                    <a:pt x="3810" y="278130"/>
                  </a:lnTo>
                  <a:lnTo>
                    <a:pt x="0" y="247650"/>
                  </a:lnTo>
                  <a:lnTo>
                    <a:pt x="7620" y="228600"/>
                  </a:lnTo>
                  <a:lnTo>
                    <a:pt x="34290" y="217170"/>
                  </a:lnTo>
                  <a:lnTo>
                    <a:pt x="57150" y="220980"/>
                  </a:lnTo>
                  <a:lnTo>
                    <a:pt x="83820" y="228600"/>
                  </a:lnTo>
                  <a:lnTo>
                    <a:pt x="118110" y="255270"/>
                  </a:lnTo>
                  <a:lnTo>
                    <a:pt x="160020" y="285750"/>
                  </a:lnTo>
                  <a:lnTo>
                    <a:pt x="198120" y="308610"/>
                  </a:lnTo>
                  <a:lnTo>
                    <a:pt x="278130" y="346710"/>
                  </a:lnTo>
                  <a:lnTo>
                    <a:pt x="323850" y="361950"/>
                  </a:lnTo>
                  <a:lnTo>
                    <a:pt x="369570" y="373380"/>
                  </a:lnTo>
                  <a:lnTo>
                    <a:pt x="422910" y="381000"/>
                  </a:lnTo>
                  <a:lnTo>
                    <a:pt x="495300" y="381000"/>
                  </a:lnTo>
                  <a:lnTo>
                    <a:pt x="674370" y="354330"/>
                  </a:lnTo>
                  <a:lnTo>
                    <a:pt x="1013460" y="304800"/>
                  </a:lnTo>
                  <a:lnTo>
                    <a:pt x="1295400" y="266700"/>
                  </a:lnTo>
                  <a:lnTo>
                    <a:pt x="1626870" y="217170"/>
                  </a:lnTo>
                  <a:lnTo>
                    <a:pt x="1847850" y="179070"/>
                  </a:lnTo>
                  <a:lnTo>
                    <a:pt x="2072640" y="160020"/>
                  </a:lnTo>
                  <a:lnTo>
                    <a:pt x="2305050" y="13716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490DAA8A-CCEF-43F6-948B-ED42018FB2B9}"/>
                </a:ext>
              </a:extLst>
            </p:cNvPr>
            <p:cNvSpPr/>
            <p:nvPr/>
          </p:nvSpPr>
          <p:spPr>
            <a:xfrm rot="16200000">
              <a:off x="3544889" y="3884614"/>
              <a:ext cx="3005137" cy="1335087"/>
            </a:xfrm>
            <a:custGeom>
              <a:avLst/>
              <a:gdLst>
                <a:gd name="connsiteX0" fmla="*/ 1412935 w 3006246"/>
                <a:gd name="connsiteY0" fmla="*/ 1112312 h 1335275"/>
                <a:gd name="connsiteX1" fmla="*/ 1518154 w 3006246"/>
                <a:gd name="connsiteY1" fmla="*/ 1139869 h 1335275"/>
                <a:gd name="connsiteX2" fmla="*/ 1633394 w 3006246"/>
                <a:gd name="connsiteY2" fmla="*/ 1164921 h 1335275"/>
                <a:gd name="connsiteX3" fmla="*/ 1748633 w 3006246"/>
                <a:gd name="connsiteY3" fmla="*/ 1184963 h 1335275"/>
                <a:gd name="connsiteX4" fmla="*/ 1873893 w 3006246"/>
                <a:gd name="connsiteY4" fmla="*/ 1205004 h 1335275"/>
                <a:gd name="connsiteX5" fmla="*/ 1996648 w 3006246"/>
                <a:gd name="connsiteY5" fmla="*/ 1220035 h 1335275"/>
                <a:gd name="connsiteX6" fmla="*/ 2172013 w 3006246"/>
                <a:gd name="connsiteY6" fmla="*/ 1240077 h 1335275"/>
                <a:gd name="connsiteX7" fmla="*/ 2392471 w 3006246"/>
                <a:gd name="connsiteY7" fmla="*/ 1240077 h 1335275"/>
                <a:gd name="connsiteX8" fmla="*/ 2535268 w 3006246"/>
                <a:gd name="connsiteY8" fmla="*/ 1240077 h 1335275"/>
                <a:gd name="connsiteX9" fmla="*/ 2627960 w 3006246"/>
                <a:gd name="connsiteY9" fmla="*/ 1242582 h 1335275"/>
                <a:gd name="connsiteX10" fmla="*/ 2663033 w 3006246"/>
                <a:gd name="connsiteY10" fmla="*/ 1247593 h 1335275"/>
                <a:gd name="connsiteX11" fmla="*/ 2693095 w 3006246"/>
                <a:gd name="connsiteY11" fmla="*/ 1260119 h 1335275"/>
                <a:gd name="connsiteX12" fmla="*/ 2713137 w 3006246"/>
                <a:gd name="connsiteY12" fmla="*/ 1280160 h 1335275"/>
                <a:gd name="connsiteX13" fmla="*/ 2728168 w 3006246"/>
                <a:gd name="connsiteY13" fmla="*/ 1300202 h 1335275"/>
                <a:gd name="connsiteX14" fmla="*/ 2740694 w 3006246"/>
                <a:gd name="connsiteY14" fmla="*/ 1310223 h 1335275"/>
                <a:gd name="connsiteX15" fmla="*/ 2768252 w 3006246"/>
                <a:gd name="connsiteY15" fmla="*/ 1327759 h 1335275"/>
                <a:gd name="connsiteX16" fmla="*/ 2788293 w 3006246"/>
                <a:gd name="connsiteY16" fmla="*/ 1335275 h 1335275"/>
                <a:gd name="connsiteX17" fmla="*/ 2805830 w 3006246"/>
                <a:gd name="connsiteY17" fmla="*/ 1335275 h 1335275"/>
                <a:gd name="connsiteX18" fmla="*/ 2818356 w 3006246"/>
                <a:gd name="connsiteY18" fmla="*/ 1322749 h 1335275"/>
                <a:gd name="connsiteX19" fmla="*/ 2830882 w 3006246"/>
                <a:gd name="connsiteY19" fmla="*/ 1302707 h 1335275"/>
                <a:gd name="connsiteX20" fmla="*/ 2855934 w 3006246"/>
                <a:gd name="connsiteY20" fmla="*/ 1272645 h 1335275"/>
                <a:gd name="connsiteX21" fmla="*/ 2880986 w 3006246"/>
                <a:gd name="connsiteY21" fmla="*/ 1240077 h 1335275"/>
                <a:gd name="connsiteX22" fmla="*/ 2903533 w 3006246"/>
                <a:gd name="connsiteY22" fmla="*/ 1202499 h 1335275"/>
                <a:gd name="connsiteX23" fmla="*/ 2923574 w 3006246"/>
                <a:gd name="connsiteY23" fmla="*/ 1167426 h 1335275"/>
                <a:gd name="connsiteX24" fmla="*/ 2943616 w 3006246"/>
                <a:gd name="connsiteY24" fmla="*/ 1119827 h 1335275"/>
                <a:gd name="connsiteX25" fmla="*/ 2971173 w 3006246"/>
                <a:gd name="connsiteY25" fmla="*/ 1049681 h 1335275"/>
                <a:gd name="connsiteX26" fmla="*/ 2998731 w 3006246"/>
                <a:gd name="connsiteY26" fmla="*/ 954484 h 1335275"/>
                <a:gd name="connsiteX27" fmla="*/ 3006246 w 3006246"/>
                <a:gd name="connsiteY27" fmla="*/ 921916 h 1335275"/>
                <a:gd name="connsiteX28" fmla="*/ 2983699 w 3006246"/>
                <a:gd name="connsiteY28" fmla="*/ 756572 h 1335275"/>
                <a:gd name="connsiteX29" fmla="*/ 2946121 w 3006246"/>
                <a:gd name="connsiteY29" fmla="*/ 834234 h 1335275"/>
                <a:gd name="connsiteX30" fmla="*/ 2918564 w 3006246"/>
                <a:gd name="connsiteY30" fmla="*/ 876822 h 1335275"/>
                <a:gd name="connsiteX31" fmla="*/ 2883491 w 3006246"/>
                <a:gd name="connsiteY31" fmla="*/ 914400 h 1335275"/>
                <a:gd name="connsiteX32" fmla="*/ 2850923 w 3006246"/>
                <a:gd name="connsiteY32" fmla="*/ 944463 h 1335275"/>
                <a:gd name="connsiteX33" fmla="*/ 2820861 w 3006246"/>
                <a:gd name="connsiteY33" fmla="*/ 961999 h 1335275"/>
                <a:gd name="connsiteX34" fmla="*/ 2788293 w 3006246"/>
                <a:gd name="connsiteY34" fmla="*/ 974525 h 1335275"/>
                <a:gd name="connsiteX35" fmla="*/ 2723158 w 3006246"/>
                <a:gd name="connsiteY35" fmla="*/ 974525 h 1335275"/>
                <a:gd name="connsiteX36" fmla="*/ 2575351 w 3006246"/>
                <a:gd name="connsiteY36" fmla="*/ 972020 h 1335275"/>
                <a:gd name="connsiteX37" fmla="*/ 2377440 w 3006246"/>
                <a:gd name="connsiteY37" fmla="*/ 974525 h 1335275"/>
                <a:gd name="connsiteX38" fmla="*/ 2222117 w 3006246"/>
                <a:gd name="connsiteY38" fmla="*/ 974525 h 1335275"/>
                <a:gd name="connsiteX39" fmla="*/ 2126919 w 3006246"/>
                <a:gd name="connsiteY39" fmla="*/ 974525 h 1335275"/>
                <a:gd name="connsiteX40" fmla="*/ 1941534 w 3006246"/>
                <a:gd name="connsiteY40" fmla="*/ 951978 h 1335275"/>
                <a:gd name="connsiteX41" fmla="*/ 1851346 w 3006246"/>
                <a:gd name="connsiteY41" fmla="*/ 941958 h 1335275"/>
                <a:gd name="connsiteX42" fmla="*/ 1753643 w 3006246"/>
                <a:gd name="connsiteY42" fmla="*/ 931937 h 1335275"/>
                <a:gd name="connsiteX43" fmla="*/ 1618362 w 3006246"/>
                <a:gd name="connsiteY43" fmla="*/ 906885 h 1335275"/>
                <a:gd name="connsiteX44" fmla="*/ 1480576 w 3006246"/>
                <a:gd name="connsiteY44" fmla="*/ 874317 h 1335275"/>
                <a:gd name="connsiteX45" fmla="*/ 1350305 w 3006246"/>
                <a:gd name="connsiteY45" fmla="*/ 841749 h 1335275"/>
                <a:gd name="connsiteX46" fmla="*/ 1235066 w 3006246"/>
                <a:gd name="connsiteY46" fmla="*/ 804171 h 1335275"/>
                <a:gd name="connsiteX47" fmla="*/ 1107300 w 3006246"/>
                <a:gd name="connsiteY47" fmla="*/ 756572 h 1335275"/>
                <a:gd name="connsiteX48" fmla="*/ 967009 w 3006246"/>
                <a:gd name="connsiteY48" fmla="*/ 698953 h 1335275"/>
                <a:gd name="connsiteX49" fmla="*/ 879327 w 3006246"/>
                <a:gd name="connsiteY49" fmla="*/ 658869 h 1335275"/>
                <a:gd name="connsiteX50" fmla="*/ 761582 w 3006246"/>
                <a:gd name="connsiteY50" fmla="*/ 598744 h 1335275"/>
                <a:gd name="connsiteX51" fmla="*/ 648848 w 3006246"/>
                <a:gd name="connsiteY51" fmla="*/ 533609 h 1335275"/>
                <a:gd name="connsiteX52" fmla="*/ 553650 w 3006246"/>
                <a:gd name="connsiteY52" fmla="*/ 468474 h 1335275"/>
                <a:gd name="connsiteX53" fmla="*/ 433400 w 3006246"/>
                <a:gd name="connsiteY53" fmla="*/ 380792 h 1335275"/>
                <a:gd name="connsiteX54" fmla="*/ 338202 w 3006246"/>
                <a:gd name="connsiteY54" fmla="*/ 303130 h 1335275"/>
                <a:gd name="connsiteX55" fmla="*/ 240499 w 3006246"/>
                <a:gd name="connsiteY55" fmla="*/ 212943 h 1335275"/>
                <a:gd name="connsiteX56" fmla="*/ 165343 w 3006246"/>
                <a:gd name="connsiteY56" fmla="*/ 137787 h 1335275"/>
                <a:gd name="connsiteX57" fmla="*/ 112734 w 3006246"/>
                <a:gd name="connsiteY57" fmla="*/ 77662 h 1335275"/>
                <a:gd name="connsiteX58" fmla="*/ 62630 w 3006246"/>
                <a:gd name="connsiteY58" fmla="*/ 20042 h 1335275"/>
                <a:gd name="connsiteX59" fmla="*/ 37578 w 3006246"/>
                <a:gd name="connsiteY59" fmla="*/ 5011 h 1335275"/>
                <a:gd name="connsiteX60" fmla="*/ 15031 w 3006246"/>
                <a:gd name="connsiteY60" fmla="*/ 0 h 1335275"/>
                <a:gd name="connsiteX61" fmla="*/ 2505 w 3006246"/>
                <a:gd name="connsiteY61" fmla="*/ 5011 h 1335275"/>
                <a:gd name="connsiteX62" fmla="*/ 0 w 3006246"/>
                <a:gd name="connsiteY62" fmla="*/ 12526 h 1335275"/>
                <a:gd name="connsiteX63" fmla="*/ 0 w 3006246"/>
                <a:gd name="connsiteY63" fmla="*/ 25052 h 1335275"/>
                <a:gd name="connsiteX64" fmla="*/ 17536 w 3006246"/>
                <a:gd name="connsiteY64" fmla="*/ 65136 h 1335275"/>
                <a:gd name="connsiteX65" fmla="*/ 87682 w 3006246"/>
                <a:gd name="connsiteY65" fmla="*/ 165344 h 1335275"/>
                <a:gd name="connsiteX66" fmla="*/ 162838 w 3006246"/>
                <a:gd name="connsiteY66" fmla="*/ 265552 h 1335275"/>
                <a:gd name="connsiteX67" fmla="*/ 260541 w 3006246"/>
                <a:gd name="connsiteY67" fmla="*/ 380792 h 1335275"/>
                <a:gd name="connsiteX68" fmla="*/ 350728 w 3006246"/>
                <a:gd name="connsiteY68" fmla="*/ 483505 h 1335275"/>
                <a:gd name="connsiteX69" fmla="*/ 433400 w 3006246"/>
                <a:gd name="connsiteY69" fmla="*/ 568682 h 1335275"/>
                <a:gd name="connsiteX70" fmla="*/ 518577 w 3006246"/>
                <a:gd name="connsiteY70" fmla="*/ 646343 h 1335275"/>
                <a:gd name="connsiteX71" fmla="*/ 591228 w 3006246"/>
                <a:gd name="connsiteY71" fmla="*/ 706468 h 1335275"/>
                <a:gd name="connsiteX72" fmla="*/ 663879 w 3006246"/>
                <a:gd name="connsiteY72" fmla="*/ 764088 h 1335275"/>
                <a:gd name="connsiteX73" fmla="*/ 741540 w 3006246"/>
                <a:gd name="connsiteY73" fmla="*/ 814192 h 1335275"/>
                <a:gd name="connsiteX74" fmla="*/ 794150 w 3006246"/>
                <a:gd name="connsiteY74" fmla="*/ 849265 h 1335275"/>
                <a:gd name="connsiteX75" fmla="*/ 876821 w 3006246"/>
                <a:gd name="connsiteY75" fmla="*/ 899369 h 1335275"/>
                <a:gd name="connsiteX76" fmla="*/ 994566 w 3006246"/>
                <a:gd name="connsiteY76" fmla="*/ 961999 h 1335275"/>
                <a:gd name="connsiteX77" fmla="*/ 1159910 w 3006246"/>
                <a:gd name="connsiteY77" fmla="*/ 1032145 h 1335275"/>
                <a:gd name="connsiteX78" fmla="*/ 1340285 w 3006246"/>
                <a:gd name="connsiteY78" fmla="*/ 1092270 h 1335275"/>
                <a:gd name="connsiteX79" fmla="*/ 1412935 w 3006246"/>
                <a:gd name="connsiteY79" fmla="*/ 1112312 h 133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006246" h="1335275">
                  <a:moveTo>
                    <a:pt x="1412935" y="1112312"/>
                  </a:moveTo>
                  <a:lnTo>
                    <a:pt x="1518154" y="1139869"/>
                  </a:lnTo>
                  <a:lnTo>
                    <a:pt x="1633394" y="1164921"/>
                  </a:lnTo>
                  <a:lnTo>
                    <a:pt x="1748633" y="1184963"/>
                  </a:lnTo>
                  <a:lnTo>
                    <a:pt x="1873893" y="1205004"/>
                  </a:lnTo>
                  <a:lnTo>
                    <a:pt x="1996648" y="1220035"/>
                  </a:lnTo>
                  <a:lnTo>
                    <a:pt x="2172013" y="1240077"/>
                  </a:lnTo>
                  <a:lnTo>
                    <a:pt x="2392471" y="1240077"/>
                  </a:lnTo>
                  <a:lnTo>
                    <a:pt x="2535268" y="1240077"/>
                  </a:lnTo>
                  <a:lnTo>
                    <a:pt x="2627960" y="1242582"/>
                  </a:lnTo>
                  <a:lnTo>
                    <a:pt x="2663033" y="1247593"/>
                  </a:lnTo>
                  <a:lnTo>
                    <a:pt x="2693095" y="1260119"/>
                  </a:lnTo>
                  <a:lnTo>
                    <a:pt x="2713137" y="1280160"/>
                  </a:lnTo>
                  <a:lnTo>
                    <a:pt x="2728168" y="1300202"/>
                  </a:lnTo>
                  <a:lnTo>
                    <a:pt x="2740694" y="1310223"/>
                  </a:lnTo>
                  <a:lnTo>
                    <a:pt x="2768252" y="1327759"/>
                  </a:lnTo>
                  <a:lnTo>
                    <a:pt x="2788293" y="1335275"/>
                  </a:lnTo>
                  <a:lnTo>
                    <a:pt x="2805830" y="1335275"/>
                  </a:lnTo>
                  <a:lnTo>
                    <a:pt x="2818356" y="1322749"/>
                  </a:lnTo>
                  <a:lnTo>
                    <a:pt x="2830882" y="1302707"/>
                  </a:lnTo>
                  <a:lnTo>
                    <a:pt x="2855934" y="1272645"/>
                  </a:lnTo>
                  <a:lnTo>
                    <a:pt x="2880986" y="1240077"/>
                  </a:lnTo>
                  <a:lnTo>
                    <a:pt x="2903533" y="1202499"/>
                  </a:lnTo>
                  <a:lnTo>
                    <a:pt x="2923574" y="1167426"/>
                  </a:lnTo>
                  <a:lnTo>
                    <a:pt x="2943616" y="1119827"/>
                  </a:lnTo>
                  <a:lnTo>
                    <a:pt x="2971173" y="1049681"/>
                  </a:lnTo>
                  <a:lnTo>
                    <a:pt x="2998731" y="954484"/>
                  </a:lnTo>
                  <a:lnTo>
                    <a:pt x="3006246" y="921916"/>
                  </a:lnTo>
                  <a:lnTo>
                    <a:pt x="2983699" y="756572"/>
                  </a:lnTo>
                  <a:lnTo>
                    <a:pt x="2946121" y="834234"/>
                  </a:lnTo>
                  <a:lnTo>
                    <a:pt x="2918564" y="876822"/>
                  </a:lnTo>
                  <a:lnTo>
                    <a:pt x="2883491" y="914400"/>
                  </a:lnTo>
                  <a:lnTo>
                    <a:pt x="2850923" y="944463"/>
                  </a:lnTo>
                  <a:lnTo>
                    <a:pt x="2820861" y="961999"/>
                  </a:lnTo>
                  <a:lnTo>
                    <a:pt x="2788293" y="974525"/>
                  </a:lnTo>
                  <a:lnTo>
                    <a:pt x="2723158" y="974525"/>
                  </a:lnTo>
                  <a:lnTo>
                    <a:pt x="2575351" y="972020"/>
                  </a:lnTo>
                  <a:lnTo>
                    <a:pt x="2377440" y="974525"/>
                  </a:lnTo>
                  <a:lnTo>
                    <a:pt x="2222117" y="974525"/>
                  </a:lnTo>
                  <a:lnTo>
                    <a:pt x="2126919" y="974525"/>
                  </a:lnTo>
                  <a:lnTo>
                    <a:pt x="1941534" y="951978"/>
                  </a:lnTo>
                  <a:lnTo>
                    <a:pt x="1851346" y="941958"/>
                  </a:lnTo>
                  <a:lnTo>
                    <a:pt x="1753643" y="931937"/>
                  </a:lnTo>
                  <a:lnTo>
                    <a:pt x="1618362" y="906885"/>
                  </a:lnTo>
                  <a:lnTo>
                    <a:pt x="1480576" y="874317"/>
                  </a:lnTo>
                  <a:lnTo>
                    <a:pt x="1350305" y="841749"/>
                  </a:lnTo>
                  <a:lnTo>
                    <a:pt x="1235066" y="804171"/>
                  </a:lnTo>
                  <a:lnTo>
                    <a:pt x="1107300" y="756572"/>
                  </a:lnTo>
                  <a:lnTo>
                    <a:pt x="967009" y="698953"/>
                  </a:lnTo>
                  <a:lnTo>
                    <a:pt x="879327" y="658869"/>
                  </a:lnTo>
                  <a:lnTo>
                    <a:pt x="761582" y="598744"/>
                  </a:lnTo>
                  <a:lnTo>
                    <a:pt x="648848" y="533609"/>
                  </a:lnTo>
                  <a:lnTo>
                    <a:pt x="553650" y="468474"/>
                  </a:lnTo>
                  <a:lnTo>
                    <a:pt x="433400" y="380792"/>
                  </a:lnTo>
                  <a:lnTo>
                    <a:pt x="338202" y="303130"/>
                  </a:lnTo>
                  <a:lnTo>
                    <a:pt x="240499" y="212943"/>
                  </a:lnTo>
                  <a:lnTo>
                    <a:pt x="165343" y="137787"/>
                  </a:lnTo>
                  <a:lnTo>
                    <a:pt x="112734" y="77662"/>
                  </a:lnTo>
                  <a:lnTo>
                    <a:pt x="62630" y="20042"/>
                  </a:lnTo>
                  <a:lnTo>
                    <a:pt x="37578" y="5011"/>
                  </a:lnTo>
                  <a:lnTo>
                    <a:pt x="15031" y="0"/>
                  </a:lnTo>
                  <a:lnTo>
                    <a:pt x="2505" y="5011"/>
                  </a:lnTo>
                  <a:lnTo>
                    <a:pt x="0" y="12526"/>
                  </a:lnTo>
                  <a:lnTo>
                    <a:pt x="0" y="25052"/>
                  </a:lnTo>
                  <a:lnTo>
                    <a:pt x="17536" y="65136"/>
                  </a:lnTo>
                  <a:lnTo>
                    <a:pt x="87682" y="165344"/>
                  </a:lnTo>
                  <a:lnTo>
                    <a:pt x="162838" y="265552"/>
                  </a:lnTo>
                  <a:lnTo>
                    <a:pt x="260541" y="380792"/>
                  </a:lnTo>
                  <a:lnTo>
                    <a:pt x="350728" y="483505"/>
                  </a:lnTo>
                  <a:lnTo>
                    <a:pt x="433400" y="568682"/>
                  </a:lnTo>
                  <a:lnTo>
                    <a:pt x="518577" y="646343"/>
                  </a:lnTo>
                  <a:lnTo>
                    <a:pt x="591228" y="706468"/>
                  </a:lnTo>
                  <a:lnTo>
                    <a:pt x="663879" y="764088"/>
                  </a:lnTo>
                  <a:lnTo>
                    <a:pt x="741540" y="814192"/>
                  </a:lnTo>
                  <a:lnTo>
                    <a:pt x="794150" y="849265"/>
                  </a:lnTo>
                  <a:lnTo>
                    <a:pt x="876821" y="899369"/>
                  </a:lnTo>
                  <a:lnTo>
                    <a:pt x="994566" y="961999"/>
                  </a:lnTo>
                  <a:lnTo>
                    <a:pt x="1159910" y="1032145"/>
                  </a:lnTo>
                  <a:lnTo>
                    <a:pt x="1340285" y="1092270"/>
                  </a:lnTo>
                  <a:lnTo>
                    <a:pt x="1412935" y="11123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1">
              <a:extLst>
                <a:ext uri="{FF2B5EF4-FFF2-40B4-BE49-F238E27FC236}">
                  <a16:creationId xmlns:a16="http://schemas.microsoft.com/office/drawing/2014/main" id="{F7F66354-9E33-4EF5-B9DB-29692BE56008}"/>
                </a:ext>
              </a:extLst>
            </p:cNvPr>
            <p:cNvSpPr/>
            <p:nvPr/>
          </p:nvSpPr>
          <p:spPr>
            <a:xfrm rot="16200000">
              <a:off x="5083175" y="4208463"/>
              <a:ext cx="3162300" cy="508000"/>
            </a:xfrm>
            <a:custGeom>
              <a:avLst/>
              <a:gdLst>
                <a:gd name="connsiteX0" fmla="*/ 1510393 w 3162300"/>
                <a:gd name="connsiteY0" fmla="*/ 193221 h 508907"/>
                <a:gd name="connsiteX1" fmla="*/ 1711779 w 3162300"/>
                <a:gd name="connsiteY1" fmla="*/ 193221 h 508907"/>
                <a:gd name="connsiteX2" fmla="*/ 1978479 w 3162300"/>
                <a:gd name="connsiteY2" fmla="*/ 193221 h 508907"/>
                <a:gd name="connsiteX3" fmla="*/ 2087336 w 3162300"/>
                <a:gd name="connsiteY3" fmla="*/ 193221 h 508907"/>
                <a:gd name="connsiteX4" fmla="*/ 2381250 w 3162300"/>
                <a:gd name="connsiteY4" fmla="*/ 193221 h 508907"/>
                <a:gd name="connsiteX5" fmla="*/ 2631621 w 3162300"/>
                <a:gd name="connsiteY5" fmla="*/ 193221 h 508907"/>
                <a:gd name="connsiteX6" fmla="*/ 2713264 w 3162300"/>
                <a:gd name="connsiteY6" fmla="*/ 193221 h 508907"/>
                <a:gd name="connsiteX7" fmla="*/ 2803071 w 3162300"/>
                <a:gd name="connsiteY7" fmla="*/ 193221 h 508907"/>
                <a:gd name="connsiteX8" fmla="*/ 2865664 w 3162300"/>
                <a:gd name="connsiteY8" fmla="*/ 193221 h 508907"/>
                <a:gd name="connsiteX9" fmla="*/ 2914650 w 3162300"/>
                <a:gd name="connsiteY9" fmla="*/ 185057 h 508907"/>
                <a:gd name="connsiteX10" fmla="*/ 2958193 w 3162300"/>
                <a:gd name="connsiteY10" fmla="*/ 171450 h 508907"/>
                <a:gd name="connsiteX11" fmla="*/ 2993571 w 3162300"/>
                <a:gd name="connsiteY11" fmla="*/ 155121 h 508907"/>
                <a:gd name="connsiteX12" fmla="*/ 3026229 w 3162300"/>
                <a:gd name="connsiteY12" fmla="*/ 133350 h 508907"/>
                <a:gd name="connsiteX13" fmla="*/ 3050721 w 3162300"/>
                <a:gd name="connsiteY13" fmla="*/ 108857 h 508907"/>
                <a:gd name="connsiteX14" fmla="*/ 3080657 w 3162300"/>
                <a:gd name="connsiteY14" fmla="*/ 68035 h 508907"/>
                <a:gd name="connsiteX15" fmla="*/ 3102429 w 3162300"/>
                <a:gd name="connsiteY15" fmla="*/ 24493 h 508907"/>
                <a:gd name="connsiteX16" fmla="*/ 3113314 w 3162300"/>
                <a:gd name="connsiteY16" fmla="*/ 8164 h 508907"/>
                <a:gd name="connsiteX17" fmla="*/ 3140529 w 3162300"/>
                <a:gd name="connsiteY17" fmla="*/ 0 h 508907"/>
                <a:gd name="connsiteX18" fmla="*/ 3159579 w 3162300"/>
                <a:gd name="connsiteY18" fmla="*/ 5443 h 508907"/>
                <a:gd name="connsiteX19" fmla="*/ 3162300 w 3162300"/>
                <a:gd name="connsiteY19" fmla="*/ 19050 h 508907"/>
                <a:gd name="connsiteX20" fmla="*/ 3156857 w 3162300"/>
                <a:gd name="connsiteY20" fmla="*/ 38100 h 508907"/>
                <a:gd name="connsiteX21" fmla="*/ 3148693 w 3162300"/>
                <a:gd name="connsiteY21" fmla="*/ 78921 h 508907"/>
                <a:gd name="connsiteX22" fmla="*/ 3132364 w 3162300"/>
                <a:gd name="connsiteY22" fmla="*/ 138793 h 508907"/>
                <a:gd name="connsiteX23" fmla="*/ 3102429 w 3162300"/>
                <a:gd name="connsiteY23" fmla="*/ 220435 h 508907"/>
                <a:gd name="connsiteX24" fmla="*/ 3069771 w 3162300"/>
                <a:gd name="connsiteY24" fmla="*/ 296635 h 508907"/>
                <a:gd name="connsiteX25" fmla="*/ 3026229 w 3162300"/>
                <a:gd name="connsiteY25" fmla="*/ 389164 h 508907"/>
                <a:gd name="connsiteX26" fmla="*/ 3001736 w 3162300"/>
                <a:gd name="connsiteY26" fmla="*/ 440871 h 508907"/>
                <a:gd name="connsiteX27" fmla="*/ 2979964 w 3162300"/>
                <a:gd name="connsiteY27" fmla="*/ 478971 h 508907"/>
                <a:gd name="connsiteX28" fmla="*/ 2958193 w 3162300"/>
                <a:gd name="connsiteY28" fmla="*/ 500743 h 508907"/>
                <a:gd name="connsiteX29" fmla="*/ 2936421 w 3162300"/>
                <a:gd name="connsiteY29" fmla="*/ 508907 h 508907"/>
                <a:gd name="connsiteX30" fmla="*/ 2903764 w 3162300"/>
                <a:gd name="connsiteY30" fmla="*/ 503464 h 508907"/>
                <a:gd name="connsiteX31" fmla="*/ 2865664 w 3162300"/>
                <a:gd name="connsiteY31" fmla="*/ 484414 h 508907"/>
                <a:gd name="connsiteX32" fmla="*/ 2833007 w 3162300"/>
                <a:gd name="connsiteY32" fmla="*/ 459921 h 508907"/>
                <a:gd name="connsiteX33" fmla="*/ 2781300 w 3162300"/>
                <a:gd name="connsiteY33" fmla="*/ 443593 h 508907"/>
                <a:gd name="connsiteX34" fmla="*/ 2718707 w 3162300"/>
                <a:gd name="connsiteY34" fmla="*/ 429985 h 508907"/>
                <a:gd name="connsiteX35" fmla="*/ 2650671 w 3162300"/>
                <a:gd name="connsiteY35" fmla="*/ 421821 h 508907"/>
                <a:gd name="connsiteX36" fmla="*/ 2539093 w 3162300"/>
                <a:gd name="connsiteY36" fmla="*/ 416378 h 508907"/>
                <a:gd name="connsiteX37" fmla="*/ 2345871 w 3162300"/>
                <a:gd name="connsiteY37" fmla="*/ 416378 h 508907"/>
                <a:gd name="connsiteX38" fmla="*/ 2269671 w 3162300"/>
                <a:gd name="connsiteY38" fmla="*/ 413657 h 508907"/>
                <a:gd name="connsiteX39" fmla="*/ 1888671 w 3162300"/>
                <a:gd name="connsiteY39" fmla="*/ 419100 h 508907"/>
                <a:gd name="connsiteX40" fmla="*/ 1608364 w 3162300"/>
                <a:gd name="connsiteY40" fmla="*/ 427264 h 508907"/>
                <a:gd name="connsiteX41" fmla="*/ 1363436 w 3162300"/>
                <a:gd name="connsiteY41" fmla="*/ 432707 h 508907"/>
                <a:gd name="connsiteX42" fmla="*/ 1055914 w 3162300"/>
                <a:gd name="connsiteY42" fmla="*/ 440871 h 508907"/>
                <a:gd name="connsiteX43" fmla="*/ 759279 w 3162300"/>
                <a:gd name="connsiteY43" fmla="*/ 451757 h 508907"/>
                <a:gd name="connsiteX44" fmla="*/ 549729 w 3162300"/>
                <a:gd name="connsiteY44" fmla="*/ 454478 h 508907"/>
                <a:gd name="connsiteX45" fmla="*/ 381000 w 3162300"/>
                <a:gd name="connsiteY45" fmla="*/ 462643 h 508907"/>
                <a:gd name="connsiteX46" fmla="*/ 258536 w 3162300"/>
                <a:gd name="connsiteY46" fmla="*/ 451757 h 508907"/>
                <a:gd name="connsiteX47" fmla="*/ 163286 w 3162300"/>
                <a:gd name="connsiteY47" fmla="*/ 432707 h 508907"/>
                <a:gd name="connsiteX48" fmla="*/ 108857 w 3162300"/>
                <a:gd name="connsiteY48" fmla="*/ 416378 h 508907"/>
                <a:gd name="connsiteX49" fmla="*/ 54429 w 3162300"/>
                <a:gd name="connsiteY49" fmla="*/ 389164 h 508907"/>
                <a:gd name="connsiteX50" fmla="*/ 27214 w 3162300"/>
                <a:gd name="connsiteY50" fmla="*/ 367393 h 508907"/>
                <a:gd name="connsiteX51" fmla="*/ 8164 w 3162300"/>
                <a:gd name="connsiteY51" fmla="*/ 340178 h 508907"/>
                <a:gd name="connsiteX52" fmla="*/ 0 w 3162300"/>
                <a:gd name="connsiteY52" fmla="*/ 312964 h 508907"/>
                <a:gd name="connsiteX53" fmla="*/ 2721 w 3162300"/>
                <a:gd name="connsiteY53" fmla="*/ 283028 h 508907"/>
                <a:gd name="connsiteX54" fmla="*/ 8164 w 3162300"/>
                <a:gd name="connsiteY54" fmla="*/ 253093 h 508907"/>
                <a:gd name="connsiteX55" fmla="*/ 21771 w 3162300"/>
                <a:gd name="connsiteY55" fmla="*/ 231321 h 508907"/>
                <a:gd name="connsiteX56" fmla="*/ 43543 w 3162300"/>
                <a:gd name="connsiteY56" fmla="*/ 214993 h 508907"/>
                <a:gd name="connsiteX57" fmla="*/ 78921 w 3162300"/>
                <a:gd name="connsiteY57" fmla="*/ 195943 h 508907"/>
                <a:gd name="connsiteX58" fmla="*/ 193221 w 3162300"/>
                <a:gd name="connsiteY58" fmla="*/ 166007 h 508907"/>
                <a:gd name="connsiteX59" fmla="*/ 351064 w 3162300"/>
                <a:gd name="connsiteY59" fmla="*/ 133350 h 508907"/>
                <a:gd name="connsiteX60" fmla="*/ 500743 w 3162300"/>
                <a:gd name="connsiteY60" fmla="*/ 106135 h 508907"/>
                <a:gd name="connsiteX61" fmla="*/ 544286 w 3162300"/>
                <a:gd name="connsiteY61" fmla="*/ 106135 h 508907"/>
                <a:gd name="connsiteX62" fmla="*/ 590550 w 3162300"/>
                <a:gd name="connsiteY62" fmla="*/ 122464 h 508907"/>
                <a:gd name="connsiteX63" fmla="*/ 672193 w 3162300"/>
                <a:gd name="connsiteY63" fmla="*/ 149678 h 508907"/>
                <a:gd name="connsiteX64" fmla="*/ 745671 w 3162300"/>
                <a:gd name="connsiteY64" fmla="*/ 166007 h 508907"/>
                <a:gd name="connsiteX65" fmla="*/ 840921 w 3162300"/>
                <a:gd name="connsiteY65" fmla="*/ 182335 h 508907"/>
                <a:gd name="connsiteX66" fmla="*/ 955221 w 3162300"/>
                <a:gd name="connsiteY66" fmla="*/ 190500 h 508907"/>
                <a:gd name="connsiteX67" fmla="*/ 1077686 w 3162300"/>
                <a:gd name="connsiteY67" fmla="*/ 193221 h 508907"/>
                <a:gd name="connsiteX68" fmla="*/ 1257300 w 3162300"/>
                <a:gd name="connsiteY68" fmla="*/ 193221 h 508907"/>
                <a:gd name="connsiteX69" fmla="*/ 1510393 w 3162300"/>
                <a:gd name="connsiteY69" fmla="*/ 193221 h 5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62300" h="508907">
                  <a:moveTo>
                    <a:pt x="1510393" y="193221"/>
                  </a:moveTo>
                  <a:lnTo>
                    <a:pt x="1711779" y="193221"/>
                  </a:lnTo>
                  <a:lnTo>
                    <a:pt x="1978479" y="193221"/>
                  </a:lnTo>
                  <a:lnTo>
                    <a:pt x="2087336" y="193221"/>
                  </a:lnTo>
                  <a:lnTo>
                    <a:pt x="2381250" y="193221"/>
                  </a:lnTo>
                  <a:lnTo>
                    <a:pt x="2631621" y="193221"/>
                  </a:lnTo>
                  <a:lnTo>
                    <a:pt x="2713264" y="193221"/>
                  </a:lnTo>
                  <a:lnTo>
                    <a:pt x="2803071" y="193221"/>
                  </a:lnTo>
                  <a:lnTo>
                    <a:pt x="2865664" y="193221"/>
                  </a:lnTo>
                  <a:lnTo>
                    <a:pt x="2914650" y="185057"/>
                  </a:lnTo>
                  <a:lnTo>
                    <a:pt x="2958193" y="171450"/>
                  </a:lnTo>
                  <a:lnTo>
                    <a:pt x="2993571" y="155121"/>
                  </a:lnTo>
                  <a:lnTo>
                    <a:pt x="3026229" y="133350"/>
                  </a:lnTo>
                  <a:lnTo>
                    <a:pt x="3050721" y="108857"/>
                  </a:lnTo>
                  <a:lnTo>
                    <a:pt x="3080657" y="68035"/>
                  </a:lnTo>
                  <a:lnTo>
                    <a:pt x="3102429" y="24493"/>
                  </a:lnTo>
                  <a:lnTo>
                    <a:pt x="3113314" y="8164"/>
                  </a:lnTo>
                  <a:lnTo>
                    <a:pt x="3140529" y="0"/>
                  </a:lnTo>
                  <a:lnTo>
                    <a:pt x="3159579" y="5443"/>
                  </a:lnTo>
                  <a:lnTo>
                    <a:pt x="3162300" y="19050"/>
                  </a:lnTo>
                  <a:lnTo>
                    <a:pt x="3156857" y="38100"/>
                  </a:lnTo>
                  <a:lnTo>
                    <a:pt x="3148693" y="78921"/>
                  </a:lnTo>
                  <a:lnTo>
                    <a:pt x="3132364" y="138793"/>
                  </a:lnTo>
                  <a:lnTo>
                    <a:pt x="3102429" y="220435"/>
                  </a:lnTo>
                  <a:lnTo>
                    <a:pt x="3069771" y="296635"/>
                  </a:lnTo>
                  <a:lnTo>
                    <a:pt x="3026229" y="389164"/>
                  </a:lnTo>
                  <a:lnTo>
                    <a:pt x="3001736" y="440871"/>
                  </a:lnTo>
                  <a:lnTo>
                    <a:pt x="2979964" y="478971"/>
                  </a:lnTo>
                  <a:lnTo>
                    <a:pt x="2958193" y="500743"/>
                  </a:lnTo>
                  <a:lnTo>
                    <a:pt x="2936421" y="508907"/>
                  </a:lnTo>
                  <a:lnTo>
                    <a:pt x="2903764" y="503464"/>
                  </a:lnTo>
                  <a:lnTo>
                    <a:pt x="2865664" y="484414"/>
                  </a:lnTo>
                  <a:lnTo>
                    <a:pt x="2833007" y="459921"/>
                  </a:lnTo>
                  <a:lnTo>
                    <a:pt x="2781300" y="443593"/>
                  </a:lnTo>
                  <a:lnTo>
                    <a:pt x="2718707" y="429985"/>
                  </a:lnTo>
                  <a:lnTo>
                    <a:pt x="2650671" y="421821"/>
                  </a:lnTo>
                  <a:lnTo>
                    <a:pt x="2539093" y="416378"/>
                  </a:lnTo>
                  <a:lnTo>
                    <a:pt x="2345871" y="416378"/>
                  </a:lnTo>
                  <a:lnTo>
                    <a:pt x="2269671" y="413657"/>
                  </a:lnTo>
                  <a:lnTo>
                    <a:pt x="1888671" y="419100"/>
                  </a:lnTo>
                  <a:lnTo>
                    <a:pt x="1608364" y="427264"/>
                  </a:lnTo>
                  <a:lnTo>
                    <a:pt x="1363436" y="432707"/>
                  </a:lnTo>
                  <a:lnTo>
                    <a:pt x="1055914" y="440871"/>
                  </a:lnTo>
                  <a:lnTo>
                    <a:pt x="759279" y="451757"/>
                  </a:lnTo>
                  <a:lnTo>
                    <a:pt x="549729" y="454478"/>
                  </a:lnTo>
                  <a:lnTo>
                    <a:pt x="381000" y="462643"/>
                  </a:lnTo>
                  <a:lnTo>
                    <a:pt x="258536" y="451757"/>
                  </a:lnTo>
                  <a:lnTo>
                    <a:pt x="163286" y="432707"/>
                  </a:lnTo>
                  <a:lnTo>
                    <a:pt x="108857" y="416378"/>
                  </a:lnTo>
                  <a:lnTo>
                    <a:pt x="54429" y="389164"/>
                  </a:lnTo>
                  <a:lnTo>
                    <a:pt x="27214" y="367393"/>
                  </a:lnTo>
                  <a:lnTo>
                    <a:pt x="8164" y="340178"/>
                  </a:lnTo>
                  <a:lnTo>
                    <a:pt x="0" y="312964"/>
                  </a:lnTo>
                  <a:lnTo>
                    <a:pt x="2721" y="283028"/>
                  </a:lnTo>
                  <a:lnTo>
                    <a:pt x="8164" y="253093"/>
                  </a:lnTo>
                  <a:lnTo>
                    <a:pt x="21771" y="231321"/>
                  </a:lnTo>
                  <a:lnTo>
                    <a:pt x="43543" y="214993"/>
                  </a:lnTo>
                  <a:lnTo>
                    <a:pt x="78921" y="195943"/>
                  </a:lnTo>
                  <a:lnTo>
                    <a:pt x="193221" y="166007"/>
                  </a:lnTo>
                  <a:lnTo>
                    <a:pt x="351064" y="133350"/>
                  </a:lnTo>
                  <a:lnTo>
                    <a:pt x="500743" y="106135"/>
                  </a:lnTo>
                  <a:lnTo>
                    <a:pt x="544286" y="106135"/>
                  </a:lnTo>
                  <a:lnTo>
                    <a:pt x="590550" y="122464"/>
                  </a:lnTo>
                  <a:lnTo>
                    <a:pt x="672193" y="149678"/>
                  </a:lnTo>
                  <a:lnTo>
                    <a:pt x="745671" y="166007"/>
                  </a:lnTo>
                  <a:lnTo>
                    <a:pt x="840921" y="182335"/>
                  </a:lnTo>
                  <a:lnTo>
                    <a:pt x="955221" y="190500"/>
                  </a:lnTo>
                  <a:lnTo>
                    <a:pt x="1077686" y="193221"/>
                  </a:lnTo>
                  <a:lnTo>
                    <a:pt x="1257300" y="193221"/>
                  </a:lnTo>
                  <a:lnTo>
                    <a:pt x="1510393" y="19322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FA3D674F-8226-4A32-A487-414A247C06A2}"/>
              </a:ext>
            </a:extLst>
          </p:cNvPr>
          <p:cNvGrpSpPr/>
          <p:nvPr/>
        </p:nvGrpSpPr>
        <p:grpSpPr>
          <a:xfrm>
            <a:off x="3770312" y="1293813"/>
            <a:ext cx="4651375" cy="4760913"/>
            <a:chOff x="3760789" y="1293813"/>
            <a:chExt cx="4651375" cy="4760913"/>
          </a:xfrm>
          <a:solidFill>
            <a:schemeClr val="tx1"/>
          </a:solidFill>
        </p:grpSpPr>
        <p:sp>
          <p:nvSpPr>
            <p:cNvPr id="16" name="フリーフォーム 45">
              <a:extLst>
                <a:ext uri="{FF2B5EF4-FFF2-40B4-BE49-F238E27FC236}">
                  <a16:creationId xmlns:a16="http://schemas.microsoft.com/office/drawing/2014/main" id="{B9A80C1D-74B3-4072-9F04-AF83D16FB418}"/>
                </a:ext>
              </a:extLst>
            </p:cNvPr>
            <p:cNvSpPr/>
            <p:nvPr/>
          </p:nvSpPr>
          <p:spPr>
            <a:xfrm>
              <a:off x="4876801" y="1293813"/>
              <a:ext cx="1331913" cy="1720850"/>
            </a:xfrm>
            <a:custGeom>
              <a:avLst/>
              <a:gdLst>
                <a:gd name="connsiteX0" fmla="*/ 888206 w 1331119"/>
                <a:gd name="connsiteY0" fmla="*/ 876300 h 1721644"/>
                <a:gd name="connsiteX1" fmla="*/ 1004888 w 1331119"/>
                <a:gd name="connsiteY1" fmla="*/ 723900 h 1721644"/>
                <a:gd name="connsiteX2" fmla="*/ 1083469 w 1331119"/>
                <a:gd name="connsiteY2" fmla="*/ 621506 h 1721644"/>
                <a:gd name="connsiteX3" fmla="*/ 1143000 w 1331119"/>
                <a:gd name="connsiteY3" fmla="*/ 542925 h 1721644"/>
                <a:gd name="connsiteX4" fmla="*/ 1171575 w 1331119"/>
                <a:gd name="connsiteY4" fmla="*/ 502444 h 1721644"/>
                <a:gd name="connsiteX5" fmla="*/ 1190625 w 1331119"/>
                <a:gd name="connsiteY5" fmla="*/ 464344 h 1721644"/>
                <a:gd name="connsiteX6" fmla="*/ 1207294 w 1331119"/>
                <a:gd name="connsiteY6" fmla="*/ 447675 h 1721644"/>
                <a:gd name="connsiteX7" fmla="*/ 1228725 w 1331119"/>
                <a:gd name="connsiteY7" fmla="*/ 431006 h 1721644"/>
                <a:gd name="connsiteX8" fmla="*/ 1262063 w 1331119"/>
                <a:gd name="connsiteY8" fmla="*/ 416719 h 1721644"/>
                <a:gd name="connsiteX9" fmla="*/ 1290638 w 1331119"/>
                <a:gd name="connsiteY9" fmla="*/ 411956 h 1721644"/>
                <a:gd name="connsiteX10" fmla="*/ 1314450 w 1331119"/>
                <a:gd name="connsiteY10" fmla="*/ 402431 h 1721644"/>
                <a:gd name="connsiteX11" fmla="*/ 1328738 w 1331119"/>
                <a:gd name="connsiteY11" fmla="*/ 385762 h 1721644"/>
                <a:gd name="connsiteX12" fmla="*/ 1331119 w 1331119"/>
                <a:gd name="connsiteY12" fmla="*/ 359569 h 1721644"/>
                <a:gd name="connsiteX13" fmla="*/ 1323975 w 1331119"/>
                <a:gd name="connsiteY13" fmla="*/ 335756 h 1721644"/>
                <a:gd name="connsiteX14" fmla="*/ 1300163 w 1331119"/>
                <a:gd name="connsiteY14" fmla="*/ 302419 h 1721644"/>
                <a:gd name="connsiteX15" fmla="*/ 1245394 w 1331119"/>
                <a:gd name="connsiteY15" fmla="*/ 245269 h 1721644"/>
                <a:gd name="connsiteX16" fmla="*/ 1197769 w 1331119"/>
                <a:gd name="connsiteY16" fmla="*/ 200025 h 1721644"/>
                <a:gd name="connsiteX17" fmla="*/ 1140619 w 1331119"/>
                <a:gd name="connsiteY17" fmla="*/ 147637 h 1721644"/>
                <a:gd name="connsiteX18" fmla="*/ 1064419 w 1331119"/>
                <a:gd name="connsiteY18" fmla="*/ 92869 h 1721644"/>
                <a:gd name="connsiteX19" fmla="*/ 1009650 w 1331119"/>
                <a:gd name="connsiteY19" fmla="*/ 57150 h 1721644"/>
                <a:gd name="connsiteX20" fmla="*/ 938213 w 1331119"/>
                <a:gd name="connsiteY20" fmla="*/ 21431 h 1721644"/>
                <a:gd name="connsiteX21" fmla="*/ 885825 w 1331119"/>
                <a:gd name="connsiteY21" fmla="*/ 2381 h 1721644"/>
                <a:gd name="connsiteX22" fmla="*/ 869156 w 1331119"/>
                <a:gd name="connsiteY22" fmla="*/ 0 h 1721644"/>
                <a:gd name="connsiteX23" fmla="*/ 847725 w 1331119"/>
                <a:gd name="connsiteY23" fmla="*/ 4762 h 1721644"/>
                <a:gd name="connsiteX24" fmla="*/ 842963 w 1331119"/>
                <a:gd name="connsiteY24" fmla="*/ 11906 h 1721644"/>
                <a:gd name="connsiteX25" fmla="*/ 842963 w 1331119"/>
                <a:gd name="connsiteY25" fmla="*/ 23812 h 1721644"/>
                <a:gd name="connsiteX26" fmla="*/ 847725 w 1331119"/>
                <a:gd name="connsiteY26" fmla="*/ 45244 h 1721644"/>
                <a:gd name="connsiteX27" fmla="*/ 854869 w 1331119"/>
                <a:gd name="connsiteY27" fmla="*/ 59531 h 1721644"/>
                <a:gd name="connsiteX28" fmla="*/ 876300 w 1331119"/>
                <a:gd name="connsiteY28" fmla="*/ 76200 h 1721644"/>
                <a:gd name="connsiteX29" fmla="*/ 900113 w 1331119"/>
                <a:gd name="connsiteY29" fmla="*/ 100012 h 1721644"/>
                <a:gd name="connsiteX30" fmla="*/ 914400 w 1331119"/>
                <a:gd name="connsiteY30" fmla="*/ 121444 h 1721644"/>
                <a:gd name="connsiteX31" fmla="*/ 923925 w 1331119"/>
                <a:gd name="connsiteY31" fmla="*/ 140494 h 1721644"/>
                <a:gd name="connsiteX32" fmla="*/ 935831 w 1331119"/>
                <a:gd name="connsiteY32" fmla="*/ 173831 h 1721644"/>
                <a:gd name="connsiteX33" fmla="*/ 940594 w 1331119"/>
                <a:gd name="connsiteY33" fmla="*/ 202406 h 1721644"/>
                <a:gd name="connsiteX34" fmla="*/ 940594 w 1331119"/>
                <a:gd name="connsiteY34" fmla="*/ 245269 h 1721644"/>
                <a:gd name="connsiteX35" fmla="*/ 931069 w 1331119"/>
                <a:gd name="connsiteY35" fmla="*/ 297656 h 1721644"/>
                <a:gd name="connsiteX36" fmla="*/ 895350 w 1331119"/>
                <a:gd name="connsiteY36" fmla="*/ 397669 h 1721644"/>
                <a:gd name="connsiteX37" fmla="*/ 850106 w 1331119"/>
                <a:gd name="connsiteY37" fmla="*/ 490537 h 1721644"/>
                <a:gd name="connsiteX38" fmla="*/ 790575 w 1331119"/>
                <a:gd name="connsiteY38" fmla="*/ 597694 h 1721644"/>
                <a:gd name="connsiteX39" fmla="*/ 692944 w 1331119"/>
                <a:gd name="connsiteY39" fmla="*/ 762000 h 1721644"/>
                <a:gd name="connsiteX40" fmla="*/ 592931 w 1331119"/>
                <a:gd name="connsiteY40" fmla="*/ 914400 h 1721644"/>
                <a:gd name="connsiteX41" fmla="*/ 488156 w 1331119"/>
                <a:gd name="connsiteY41" fmla="*/ 1064419 h 1721644"/>
                <a:gd name="connsiteX42" fmla="*/ 364331 w 1331119"/>
                <a:gd name="connsiteY42" fmla="*/ 1233487 h 1721644"/>
                <a:gd name="connsiteX43" fmla="*/ 197644 w 1331119"/>
                <a:gd name="connsiteY43" fmla="*/ 1447800 h 1721644"/>
                <a:gd name="connsiteX44" fmla="*/ 78581 w 1331119"/>
                <a:gd name="connsiteY44" fmla="*/ 1597819 h 1721644"/>
                <a:gd name="connsiteX45" fmla="*/ 0 w 1331119"/>
                <a:gd name="connsiteY45" fmla="*/ 1700212 h 1721644"/>
                <a:gd name="connsiteX46" fmla="*/ 107156 w 1331119"/>
                <a:gd name="connsiteY46" fmla="*/ 1721644 h 1721644"/>
                <a:gd name="connsiteX47" fmla="*/ 302419 w 1331119"/>
                <a:gd name="connsiteY47" fmla="*/ 1531144 h 1721644"/>
                <a:gd name="connsiteX48" fmla="*/ 402431 w 1331119"/>
                <a:gd name="connsiteY48" fmla="*/ 1431131 h 1721644"/>
                <a:gd name="connsiteX49" fmla="*/ 521494 w 1331119"/>
                <a:gd name="connsiteY49" fmla="*/ 1304925 h 1721644"/>
                <a:gd name="connsiteX50" fmla="*/ 645319 w 1331119"/>
                <a:gd name="connsiteY50" fmla="*/ 1166812 h 1721644"/>
                <a:gd name="connsiteX51" fmla="*/ 757238 w 1331119"/>
                <a:gd name="connsiteY51" fmla="*/ 1035844 h 1721644"/>
                <a:gd name="connsiteX52" fmla="*/ 888206 w 1331119"/>
                <a:gd name="connsiteY52" fmla="*/ 8763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1119" h="1721644">
                  <a:moveTo>
                    <a:pt x="888206" y="876300"/>
                  </a:moveTo>
                  <a:lnTo>
                    <a:pt x="1004888" y="723900"/>
                  </a:lnTo>
                  <a:lnTo>
                    <a:pt x="1083469" y="621506"/>
                  </a:lnTo>
                  <a:lnTo>
                    <a:pt x="1143000" y="542925"/>
                  </a:lnTo>
                  <a:lnTo>
                    <a:pt x="1171575" y="502444"/>
                  </a:lnTo>
                  <a:lnTo>
                    <a:pt x="1190625" y="464344"/>
                  </a:lnTo>
                  <a:lnTo>
                    <a:pt x="1207294" y="447675"/>
                  </a:lnTo>
                  <a:lnTo>
                    <a:pt x="1228725" y="431006"/>
                  </a:lnTo>
                  <a:lnTo>
                    <a:pt x="1262063" y="416719"/>
                  </a:lnTo>
                  <a:lnTo>
                    <a:pt x="1290638" y="411956"/>
                  </a:lnTo>
                  <a:lnTo>
                    <a:pt x="1314450" y="402431"/>
                  </a:lnTo>
                  <a:lnTo>
                    <a:pt x="1328738" y="385762"/>
                  </a:lnTo>
                  <a:lnTo>
                    <a:pt x="1331119" y="359569"/>
                  </a:lnTo>
                  <a:lnTo>
                    <a:pt x="1323975" y="335756"/>
                  </a:lnTo>
                  <a:lnTo>
                    <a:pt x="1300163" y="302419"/>
                  </a:lnTo>
                  <a:lnTo>
                    <a:pt x="1245394" y="245269"/>
                  </a:lnTo>
                  <a:lnTo>
                    <a:pt x="1197769" y="200025"/>
                  </a:lnTo>
                  <a:lnTo>
                    <a:pt x="1140619" y="147637"/>
                  </a:lnTo>
                  <a:lnTo>
                    <a:pt x="1064419" y="92869"/>
                  </a:lnTo>
                  <a:lnTo>
                    <a:pt x="1009650" y="57150"/>
                  </a:lnTo>
                  <a:lnTo>
                    <a:pt x="938213" y="21431"/>
                  </a:lnTo>
                  <a:lnTo>
                    <a:pt x="885825" y="2381"/>
                  </a:lnTo>
                  <a:lnTo>
                    <a:pt x="869156" y="0"/>
                  </a:lnTo>
                  <a:lnTo>
                    <a:pt x="847725" y="4762"/>
                  </a:lnTo>
                  <a:lnTo>
                    <a:pt x="842963" y="11906"/>
                  </a:lnTo>
                  <a:lnTo>
                    <a:pt x="842963" y="23812"/>
                  </a:lnTo>
                  <a:lnTo>
                    <a:pt x="847725" y="45244"/>
                  </a:lnTo>
                  <a:lnTo>
                    <a:pt x="854869" y="59531"/>
                  </a:lnTo>
                  <a:lnTo>
                    <a:pt x="876300" y="76200"/>
                  </a:lnTo>
                  <a:lnTo>
                    <a:pt x="900113" y="100012"/>
                  </a:lnTo>
                  <a:lnTo>
                    <a:pt x="914400" y="121444"/>
                  </a:lnTo>
                  <a:lnTo>
                    <a:pt x="923925" y="140494"/>
                  </a:lnTo>
                  <a:lnTo>
                    <a:pt x="935831" y="173831"/>
                  </a:lnTo>
                  <a:lnTo>
                    <a:pt x="940594" y="202406"/>
                  </a:lnTo>
                  <a:lnTo>
                    <a:pt x="940594" y="245269"/>
                  </a:lnTo>
                  <a:lnTo>
                    <a:pt x="931069" y="297656"/>
                  </a:lnTo>
                  <a:lnTo>
                    <a:pt x="895350" y="397669"/>
                  </a:lnTo>
                  <a:lnTo>
                    <a:pt x="850106" y="490537"/>
                  </a:lnTo>
                  <a:lnTo>
                    <a:pt x="790575" y="597694"/>
                  </a:lnTo>
                  <a:lnTo>
                    <a:pt x="692944" y="762000"/>
                  </a:lnTo>
                  <a:lnTo>
                    <a:pt x="592931" y="914400"/>
                  </a:lnTo>
                  <a:lnTo>
                    <a:pt x="488156" y="1064419"/>
                  </a:lnTo>
                  <a:lnTo>
                    <a:pt x="364331" y="1233487"/>
                  </a:lnTo>
                  <a:lnTo>
                    <a:pt x="197644" y="1447800"/>
                  </a:lnTo>
                  <a:lnTo>
                    <a:pt x="78581" y="1597819"/>
                  </a:lnTo>
                  <a:lnTo>
                    <a:pt x="0" y="1700212"/>
                  </a:lnTo>
                  <a:lnTo>
                    <a:pt x="107156" y="1721644"/>
                  </a:lnTo>
                  <a:lnTo>
                    <a:pt x="302419" y="1531144"/>
                  </a:lnTo>
                  <a:lnTo>
                    <a:pt x="402431" y="1431131"/>
                  </a:lnTo>
                  <a:lnTo>
                    <a:pt x="521494" y="1304925"/>
                  </a:lnTo>
                  <a:lnTo>
                    <a:pt x="645319" y="1166812"/>
                  </a:lnTo>
                  <a:lnTo>
                    <a:pt x="757238" y="1035844"/>
                  </a:lnTo>
                  <a:lnTo>
                    <a:pt x="888206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8AA3FDC4-08D1-44D0-83FA-EF6BB532AAA1}"/>
                </a:ext>
              </a:extLst>
            </p:cNvPr>
            <p:cNvSpPr/>
            <p:nvPr/>
          </p:nvSpPr>
          <p:spPr>
            <a:xfrm>
              <a:off x="4513264" y="2560639"/>
              <a:ext cx="2700337" cy="638175"/>
            </a:xfrm>
            <a:custGeom>
              <a:avLst/>
              <a:gdLst>
                <a:gd name="connsiteX0" fmla="*/ 1054894 w 2700337"/>
                <a:gd name="connsiteY0" fmla="*/ 266700 h 638175"/>
                <a:gd name="connsiteX1" fmla="*/ 804862 w 2700337"/>
                <a:gd name="connsiteY1" fmla="*/ 307181 h 638175"/>
                <a:gd name="connsiteX2" fmla="*/ 692944 w 2700337"/>
                <a:gd name="connsiteY2" fmla="*/ 323850 h 638175"/>
                <a:gd name="connsiteX3" fmla="*/ 640556 w 2700337"/>
                <a:gd name="connsiteY3" fmla="*/ 328612 h 638175"/>
                <a:gd name="connsiteX4" fmla="*/ 573881 w 2700337"/>
                <a:gd name="connsiteY4" fmla="*/ 333375 h 638175"/>
                <a:gd name="connsiteX5" fmla="*/ 400050 w 2700337"/>
                <a:gd name="connsiteY5" fmla="*/ 335756 h 638175"/>
                <a:gd name="connsiteX6" fmla="*/ 300037 w 2700337"/>
                <a:gd name="connsiteY6" fmla="*/ 333375 h 638175"/>
                <a:gd name="connsiteX7" fmla="*/ 269081 w 2700337"/>
                <a:gd name="connsiteY7" fmla="*/ 328612 h 638175"/>
                <a:gd name="connsiteX8" fmla="*/ 235744 w 2700337"/>
                <a:gd name="connsiteY8" fmla="*/ 316706 h 638175"/>
                <a:gd name="connsiteX9" fmla="*/ 195262 w 2700337"/>
                <a:gd name="connsiteY9" fmla="*/ 292894 h 638175"/>
                <a:gd name="connsiteX10" fmla="*/ 161925 w 2700337"/>
                <a:gd name="connsiteY10" fmla="*/ 271462 h 638175"/>
                <a:gd name="connsiteX11" fmla="*/ 126206 w 2700337"/>
                <a:gd name="connsiteY11" fmla="*/ 242887 h 638175"/>
                <a:gd name="connsiteX12" fmla="*/ 92869 w 2700337"/>
                <a:gd name="connsiteY12" fmla="*/ 209550 h 638175"/>
                <a:gd name="connsiteX13" fmla="*/ 78581 w 2700337"/>
                <a:gd name="connsiteY13" fmla="*/ 200025 h 638175"/>
                <a:gd name="connsiteX14" fmla="*/ 57150 w 2700337"/>
                <a:gd name="connsiteY14" fmla="*/ 192881 h 638175"/>
                <a:gd name="connsiteX15" fmla="*/ 33337 w 2700337"/>
                <a:gd name="connsiteY15" fmla="*/ 188119 h 638175"/>
                <a:gd name="connsiteX16" fmla="*/ 16669 w 2700337"/>
                <a:gd name="connsiteY16" fmla="*/ 188119 h 638175"/>
                <a:gd name="connsiteX17" fmla="*/ 7144 w 2700337"/>
                <a:gd name="connsiteY17" fmla="*/ 190500 h 638175"/>
                <a:gd name="connsiteX18" fmla="*/ 0 w 2700337"/>
                <a:gd name="connsiteY18" fmla="*/ 204787 h 638175"/>
                <a:gd name="connsiteX19" fmla="*/ 9525 w 2700337"/>
                <a:gd name="connsiteY19" fmla="*/ 238125 h 638175"/>
                <a:gd name="connsiteX20" fmla="*/ 21431 w 2700337"/>
                <a:gd name="connsiteY20" fmla="*/ 280987 h 638175"/>
                <a:gd name="connsiteX21" fmla="*/ 40481 w 2700337"/>
                <a:gd name="connsiteY21" fmla="*/ 328612 h 638175"/>
                <a:gd name="connsiteX22" fmla="*/ 66675 w 2700337"/>
                <a:gd name="connsiteY22" fmla="*/ 383381 h 638175"/>
                <a:gd name="connsiteX23" fmla="*/ 95250 w 2700337"/>
                <a:gd name="connsiteY23" fmla="*/ 431006 h 638175"/>
                <a:gd name="connsiteX24" fmla="*/ 140494 w 2700337"/>
                <a:gd name="connsiteY24" fmla="*/ 497681 h 638175"/>
                <a:gd name="connsiteX25" fmla="*/ 173831 w 2700337"/>
                <a:gd name="connsiteY25" fmla="*/ 535781 h 638175"/>
                <a:gd name="connsiteX26" fmla="*/ 214312 w 2700337"/>
                <a:gd name="connsiteY26" fmla="*/ 581025 h 638175"/>
                <a:gd name="connsiteX27" fmla="*/ 235744 w 2700337"/>
                <a:gd name="connsiteY27" fmla="*/ 602456 h 638175"/>
                <a:gd name="connsiteX28" fmla="*/ 257175 w 2700337"/>
                <a:gd name="connsiteY28" fmla="*/ 621506 h 638175"/>
                <a:gd name="connsiteX29" fmla="*/ 278606 w 2700337"/>
                <a:gd name="connsiteY29" fmla="*/ 633412 h 638175"/>
                <a:gd name="connsiteX30" fmla="*/ 292894 w 2700337"/>
                <a:gd name="connsiteY30" fmla="*/ 635794 h 638175"/>
                <a:gd name="connsiteX31" fmla="*/ 316706 w 2700337"/>
                <a:gd name="connsiteY31" fmla="*/ 638175 h 638175"/>
                <a:gd name="connsiteX32" fmla="*/ 340519 w 2700337"/>
                <a:gd name="connsiteY32" fmla="*/ 631031 h 638175"/>
                <a:gd name="connsiteX33" fmla="*/ 361950 w 2700337"/>
                <a:gd name="connsiteY33" fmla="*/ 621506 h 638175"/>
                <a:gd name="connsiteX34" fmla="*/ 395287 w 2700337"/>
                <a:gd name="connsiteY34" fmla="*/ 602456 h 638175"/>
                <a:gd name="connsiteX35" fmla="*/ 461962 w 2700337"/>
                <a:gd name="connsiteY35" fmla="*/ 585787 h 638175"/>
                <a:gd name="connsiteX36" fmla="*/ 697706 w 2700337"/>
                <a:gd name="connsiteY36" fmla="*/ 531019 h 638175"/>
                <a:gd name="connsiteX37" fmla="*/ 871537 w 2700337"/>
                <a:gd name="connsiteY37" fmla="*/ 507206 h 638175"/>
                <a:gd name="connsiteX38" fmla="*/ 1078706 w 2700337"/>
                <a:gd name="connsiteY38" fmla="*/ 464344 h 638175"/>
                <a:gd name="connsiteX39" fmla="*/ 1343025 w 2700337"/>
                <a:gd name="connsiteY39" fmla="*/ 404812 h 638175"/>
                <a:gd name="connsiteX40" fmla="*/ 1614487 w 2700337"/>
                <a:gd name="connsiteY40" fmla="*/ 345281 h 638175"/>
                <a:gd name="connsiteX41" fmla="*/ 1862137 w 2700337"/>
                <a:gd name="connsiteY41" fmla="*/ 290512 h 638175"/>
                <a:gd name="connsiteX42" fmla="*/ 2162175 w 2700337"/>
                <a:gd name="connsiteY42" fmla="*/ 223837 h 638175"/>
                <a:gd name="connsiteX43" fmla="*/ 2438400 w 2700337"/>
                <a:gd name="connsiteY43" fmla="*/ 166687 h 638175"/>
                <a:gd name="connsiteX44" fmla="*/ 2566987 w 2700337"/>
                <a:gd name="connsiteY44" fmla="*/ 138112 h 638175"/>
                <a:gd name="connsiteX45" fmla="*/ 2700337 w 2700337"/>
                <a:gd name="connsiteY45" fmla="*/ 102394 h 638175"/>
                <a:gd name="connsiteX46" fmla="*/ 2633662 w 2700337"/>
                <a:gd name="connsiteY46" fmla="*/ 0 h 638175"/>
                <a:gd name="connsiteX47" fmla="*/ 2290762 w 2700337"/>
                <a:gd name="connsiteY47" fmla="*/ 57150 h 638175"/>
                <a:gd name="connsiteX48" fmla="*/ 2052637 w 2700337"/>
                <a:gd name="connsiteY48" fmla="*/ 97631 h 638175"/>
                <a:gd name="connsiteX49" fmla="*/ 1724025 w 2700337"/>
                <a:gd name="connsiteY49" fmla="*/ 152400 h 638175"/>
                <a:gd name="connsiteX50" fmla="*/ 1440656 w 2700337"/>
                <a:gd name="connsiteY50" fmla="*/ 200025 h 638175"/>
                <a:gd name="connsiteX51" fmla="*/ 1150144 w 2700337"/>
                <a:gd name="connsiteY51" fmla="*/ 247650 h 638175"/>
                <a:gd name="connsiteX52" fmla="*/ 1054894 w 2700337"/>
                <a:gd name="connsiteY52" fmla="*/ 2667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0337" h="638175">
                  <a:moveTo>
                    <a:pt x="1054894" y="266700"/>
                  </a:moveTo>
                  <a:lnTo>
                    <a:pt x="804862" y="307181"/>
                  </a:lnTo>
                  <a:lnTo>
                    <a:pt x="692944" y="323850"/>
                  </a:lnTo>
                  <a:lnTo>
                    <a:pt x="640556" y="328612"/>
                  </a:lnTo>
                  <a:lnTo>
                    <a:pt x="573881" y="333375"/>
                  </a:lnTo>
                  <a:lnTo>
                    <a:pt x="400050" y="335756"/>
                  </a:lnTo>
                  <a:lnTo>
                    <a:pt x="300037" y="333375"/>
                  </a:lnTo>
                  <a:lnTo>
                    <a:pt x="269081" y="328612"/>
                  </a:lnTo>
                  <a:lnTo>
                    <a:pt x="235744" y="316706"/>
                  </a:lnTo>
                  <a:lnTo>
                    <a:pt x="195262" y="292894"/>
                  </a:lnTo>
                  <a:lnTo>
                    <a:pt x="161925" y="271462"/>
                  </a:lnTo>
                  <a:lnTo>
                    <a:pt x="126206" y="242887"/>
                  </a:lnTo>
                  <a:lnTo>
                    <a:pt x="92869" y="209550"/>
                  </a:lnTo>
                  <a:lnTo>
                    <a:pt x="78581" y="200025"/>
                  </a:lnTo>
                  <a:lnTo>
                    <a:pt x="57150" y="192881"/>
                  </a:lnTo>
                  <a:lnTo>
                    <a:pt x="33337" y="188119"/>
                  </a:lnTo>
                  <a:lnTo>
                    <a:pt x="16669" y="188119"/>
                  </a:lnTo>
                  <a:lnTo>
                    <a:pt x="7144" y="190500"/>
                  </a:lnTo>
                  <a:lnTo>
                    <a:pt x="0" y="204787"/>
                  </a:lnTo>
                  <a:lnTo>
                    <a:pt x="9525" y="238125"/>
                  </a:lnTo>
                  <a:lnTo>
                    <a:pt x="21431" y="280987"/>
                  </a:lnTo>
                  <a:lnTo>
                    <a:pt x="40481" y="328612"/>
                  </a:lnTo>
                  <a:lnTo>
                    <a:pt x="66675" y="383381"/>
                  </a:lnTo>
                  <a:lnTo>
                    <a:pt x="95250" y="431006"/>
                  </a:lnTo>
                  <a:lnTo>
                    <a:pt x="140494" y="497681"/>
                  </a:lnTo>
                  <a:lnTo>
                    <a:pt x="173831" y="535781"/>
                  </a:lnTo>
                  <a:lnTo>
                    <a:pt x="214312" y="581025"/>
                  </a:lnTo>
                  <a:lnTo>
                    <a:pt x="235744" y="602456"/>
                  </a:lnTo>
                  <a:lnTo>
                    <a:pt x="257175" y="621506"/>
                  </a:lnTo>
                  <a:lnTo>
                    <a:pt x="278606" y="633412"/>
                  </a:lnTo>
                  <a:lnTo>
                    <a:pt x="292894" y="635794"/>
                  </a:lnTo>
                  <a:lnTo>
                    <a:pt x="316706" y="638175"/>
                  </a:lnTo>
                  <a:lnTo>
                    <a:pt x="340519" y="631031"/>
                  </a:lnTo>
                  <a:lnTo>
                    <a:pt x="361950" y="621506"/>
                  </a:lnTo>
                  <a:lnTo>
                    <a:pt x="395287" y="602456"/>
                  </a:lnTo>
                  <a:lnTo>
                    <a:pt x="461962" y="585787"/>
                  </a:lnTo>
                  <a:lnTo>
                    <a:pt x="697706" y="531019"/>
                  </a:lnTo>
                  <a:lnTo>
                    <a:pt x="871537" y="507206"/>
                  </a:lnTo>
                  <a:lnTo>
                    <a:pt x="1078706" y="464344"/>
                  </a:lnTo>
                  <a:lnTo>
                    <a:pt x="1343025" y="404812"/>
                  </a:lnTo>
                  <a:lnTo>
                    <a:pt x="1614487" y="345281"/>
                  </a:lnTo>
                  <a:lnTo>
                    <a:pt x="1862137" y="290512"/>
                  </a:lnTo>
                  <a:lnTo>
                    <a:pt x="2162175" y="223837"/>
                  </a:lnTo>
                  <a:lnTo>
                    <a:pt x="2438400" y="166687"/>
                  </a:lnTo>
                  <a:lnTo>
                    <a:pt x="2566987" y="138112"/>
                  </a:lnTo>
                  <a:lnTo>
                    <a:pt x="2700337" y="102394"/>
                  </a:lnTo>
                  <a:lnTo>
                    <a:pt x="2633662" y="0"/>
                  </a:lnTo>
                  <a:lnTo>
                    <a:pt x="2290762" y="57150"/>
                  </a:lnTo>
                  <a:lnTo>
                    <a:pt x="2052637" y="97631"/>
                  </a:lnTo>
                  <a:lnTo>
                    <a:pt x="1724025" y="152400"/>
                  </a:lnTo>
                  <a:lnTo>
                    <a:pt x="1440656" y="200025"/>
                  </a:lnTo>
                  <a:lnTo>
                    <a:pt x="1150144" y="247650"/>
                  </a:lnTo>
                  <a:lnTo>
                    <a:pt x="1054894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7">
              <a:extLst>
                <a:ext uri="{FF2B5EF4-FFF2-40B4-BE49-F238E27FC236}">
                  <a16:creationId xmlns:a16="http://schemas.microsoft.com/office/drawing/2014/main" id="{25A8F555-5C69-40E5-9192-C9C8F4C44002}"/>
                </a:ext>
              </a:extLst>
            </p:cNvPr>
            <p:cNvSpPr/>
            <p:nvPr/>
          </p:nvSpPr>
          <p:spPr>
            <a:xfrm>
              <a:off x="6500813" y="2008189"/>
              <a:ext cx="1041400" cy="1133475"/>
            </a:xfrm>
            <a:custGeom>
              <a:avLst/>
              <a:gdLst>
                <a:gd name="connsiteX0" fmla="*/ 373856 w 1040606"/>
                <a:gd name="connsiteY0" fmla="*/ 419100 h 1133475"/>
                <a:gd name="connsiteX1" fmla="*/ 285750 w 1040606"/>
                <a:gd name="connsiteY1" fmla="*/ 321469 h 1133475"/>
                <a:gd name="connsiteX2" fmla="*/ 223837 w 1040606"/>
                <a:gd name="connsiteY2" fmla="*/ 254794 h 1133475"/>
                <a:gd name="connsiteX3" fmla="*/ 164306 w 1040606"/>
                <a:gd name="connsiteY3" fmla="*/ 195262 h 1133475"/>
                <a:gd name="connsiteX4" fmla="*/ 102393 w 1040606"/>
                <a:gd name="connsiteY4" fmla="*/ 138112 h 1133475"/>
                <a:gd name="connsiteX5" fmla="*/ 52387 w 1040606"/>
                <a:gd name="connsiteY5" fmla="*/ 95250 h 1133475"/>
                <a:gd name="connsiteX6" fmla="*/ 23812 w 1040606"/>
                <a:gd name="connsiteY6" fmla="*/ 71437 h 1133475"/>
                <a:gd name="connsiteX7" fmla="*/ 7143 w 1040606"/>
                <a:gd name="connsiteY7" fmla="*/ 50006 h 1133475"/>
                <a:gd name="connsiteX8" fmla="*/ 0 w 1040606"/>
                <a:gd name="connsiteY8" fmla="*/ 21431 h 1133475"/>
                <a:gd name="connsiteX9" fmla="*/ 4762 w 1040606"/>
                <a:gd name="connsiteY9" fmla="*/ 7144 h 1133475"/>
                <a:gd name="connsiteX10" fmla="*/ 19050 w 1040606"/>
                <a:gd name="connsiteY10" fmla="*/ 0 h 1133475"/>
                <a:gd name="connsiteX11" fmla="*/ 45243 w 1040606"/>
                <a:gd name="connsiteY11" fmla="*/ 7144 h 1133475"/>
                <a:gd name="connsiteX12" fmla="*/ 107156 w 1040606"/>
                <a:gd name="connsiteY12" fmla="*/ 42862 h 1133475"/>
                <a:gd name="connsiteX13" fmla="*/ 219075 w 1040606"/>
                <a:gd name="connsiteY13" fmla="*/ 111919 h 1133475"/>
                <a:gd name="connsiteX14" fmla="*/ 369093 w 1040606"/>
                <a:gd name="connsiteY14" fmla="*/ 202406 h 1133475"/>
                <a:gd name="connsiteX15" fmla="*/ 500062 w 1040606"/>
                <a:gd name="connsiteY15" fmla="*/ 280987 h 1133475"/>
                <a:gd name="connsiteX16" fmla="*/ 700087 w 1040606"/>
                <a:gd name="connsiteY16" fmla="*/ 407194 h 1133475"/>
                <a:gd name="connsiteX17" fmla="*/ 778668 w 1040606"/>
                <a:gd name="connsiteY17" fmla="*/ 459581 h 1133475"/>
                <a:gd name="connsiteX18" fmla="*/ 845343 w 1040606"/>
                <a:gd name="connsiteY18" fmla="*/ 511969 h 1133475"/>
                <a:gd name="connsiteX19" fmla="*/ 912018 w 1040606"/>
                <a:gd name="connsiteY19" fmla="*/ 566737 h 1133475"/>
                <a:gd name="connsiteX20" fmla="*/ 947737 w 1040606"/>
                <a:gd name="connsiteY20" fmla="*/ 602456 h 1133475"/>
                <a:gd name="connsiteX21" fmla="*/ 971550 w 1040606"/>
                <a:gd name="connsiteY21" fmla="*/ 633412 h 1133475"/>
                <a:gd name="connsiteX22" fmla="*/ 990600 w 1040606"/>
                <a:gd name="connsiteY22" fmla="*/ 661987 h 1133475"/>
                <a:gd name="connsiteX23" fmla="*/ 1000125 w 1040606"/>
                <a:gd name="connsiteY23" fmla="*/ 685800 h 1133475"/>
                <a:gd name="connsiteX24" fmla="*/ 1012031 w 1040606"/>
                <a:gd name="connsiteY24" fmla="*/ 721519 h 1133475"/>
                <a:gd name="connsiteX25" fmla="*/ 1021556 w 1040606"/>
                <a:gd name="connsiteY25" fmla="*/ 759619 h 1133475"/>
                <a:gd name="connsiteX26" fmla="*/ 1031081 w 1040606"/>
                <a:gd name="connsiteY26" fmla="*/ 819150 h 1133475"/>
                <a:gd name="connsiteX27" fmla="*/ 1035843 w 1040606"/>
                <a:gd name="connsiteY27" fmla="*/ 871537 h 1133475"/>
                <a:gd name="connsiteX28" fmla="*/ 1040606 w 1040606"/>
                <a:gd name="connsiteY28" fmla="*/ 952500 h 1133475"/>
                <a:gd name="connsiteX29" fmla="*/ 1038225 w 1040606"/>
                <a:gd name="connsiteY29" fmla="*/ 1019175 h 1133475"/>
                <a:gd name="connsiteX30" fmla="*/ 1023937 w 1040606"/>
                <a:gd name="connsiteY30" fmla="*/ 1054894 h 1133475"/>
                <a:gd name="connsiteX31" fmla="*/ 1002506 w 1040606"/>
                <a:gd name="connsiteY31" fmla="*/ 1088231 h 1133475"/>
                <a:gd name="connsiteX32" fmla="*/ 973931 w 1040606"/>
                <a:gd name="connsiteY32" fmla="*/ 1114425 h 1133475"/>
                <a:gd name="connsiteX33" fmla="*/ 938212 w 1040606"/>
                <a:gd name="connsiteY33" fmla="*/ 1131094 h 1133475"/>
                <a:gd name="connsiteX34" fmla="*/ 916781 w 1040606"/>
                <a:gd name="connsiteY34" fmla="*/ 1133475 h 1133475"/>
                <a:gd name="connsiteX35" fmla="*/ 900112 w 1040606"/>
                <a:gd name="connsiteY35" fmla="*/ 1121569 h 1133475"/>
                <a:gd name="connsiteX36" fmla="*/ 862012 w 1040606"/>
                <a:gd name="connsiteY36" fmla="*/ 1054894 h 1133475"/>
                <a:gd name="connsiteX37" fmla="*/ 764381 w 1040606"/>
                <a:gd name="connsiteY37" fmla="*/ 909637 h 1133475"/>
                <a:gd name="connsiteX38" fmla="*/ 681037 w 1040606"/>
                <a:gd name="connsiteY38" fmla="*/ 797719 h 1133475"/>
                <a:gd name="connsiteX39" fmla="*/ 588168 w 1040606"/>
                <a:gd name="connsiteY39" fmla="*/ 678656 h 1133475"/>
                <a:gd name="connsiteX40" fmla="*/ 445293 w 1040606"/>
                <a:gd name="connsiteY40" fmla="*/ 500062 h 1133475"/>
                <a:gd name="connsiteX41" fmla="*/ 373856 w 1040606"/>
                <a:gd name="connsiteY41" fmla="*/ 419100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1133475">
                  <a:moveTo>
                    <a:pt x="373856" y="419100"/>
                  </a:moveTo>
                  <a:lnTo>
                    <a:pt x="285750" y="321469"/>
                  </a:lnTo>
                  <a:lnTo>
                    <a:pt x="223837" y="254794"/>
                  </a:lnTo>
                  <a:lnTo>
                    <a:pt x="164306" y="195262"/>
                  </a:lnTo>
                  <a:lnTo>
                    <a:pt x="102393" y="138112"/>
                  </a:lnTo>
                  <a:lnTo>
                    <a:pt x="52387" y="95250"/>
                  </a:lnTo>
                  <a:lnTo>
                    <a:pt x="23812" y="71437"/>
                  </a:lnTo>
                  <a:lnTo>
                    <a:pt x="7143" y="50006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5243" y="7144"/>
                  </a:lnTo>
                  <a:lnTo>
                    <a:pt x="107156" y="42862"/>
                  </a:lnTo>
                  <a:lnTo>
                    <a:pt x="219075" y="111919"/>
                  </a:lnTo>
                  <a:lnTo>
                    <a:pt x="369093" y="202406"/>
                  </a:lnTo>
                  <a:lnTo>
                    <a:pt x="500062" y="280987"/>
                  </a:lnTo>
                  <a:lnTo>
                    <a:pt x="700087" y="407194"/>
                  </a:lnTo>
                  <a:lnTo>
                    <a:pt x="778668" y="459581"/>
                  </a:lnTo>
                  <a:lnTo>
                    <a:pt x="845343" y="511969"/>
                  </a:lnTo>
                  <a:lnTo>
                    <a:pt x="912018" y="566737"/>
                  </a:lnTo>
                  <a:lnTo>
                    <a:pt x="947737" y="602456"/>
                  </a:lnTo>
                  <a:lnTo>
                    <a:pt x="971550" y="633412"/>
                  </a:lnTo>
                  <a:lnTo>
                    <a:pt x="990600" y="661987"/>
                  </a:lnTo>
                  <a:lnTo>
                    <a:pt x="1000125" y="685800"/>
                  </a:lnTo>
                  <a:lnTo>
                    <a:pt x="1012031" y="721519"/>
                  </a:lnTo>
                  <a:lnTo>
                    <a:pt x="1021556" y="759619"/>
                  </a:lnTo>
                  <a:lnTo>
                    <a:pt x="1031081" y="819150"/>
                  </a:lnTo>
                  <a:lnTo>
                    <a:pt x="1035843" y="871537"/>
                  </a:lnTo>
                  <a:lnTo>
                    <a:pt x="1040606" y="952500"/>
                  </a:lnTo>
                  <a:cubicBezTo>
                    <a:pt x="1039812" y="974725"/>
                    <a:pt x="1039019" y="996950"/>
                    <a:pt x="1038225" y="1019175"/>
                  </a:cubicBezTo>
                  <a:lnTo>
                    <a:pt x="1023937" y="1054894"/>
                  </a:lnTo>
                  <a:lnTo>
                    <a:pt x="1002506" y="1088231"/>
                  </a:lnTo>
                  <a:lnTo>
                    <a:pt x="973931" y="1114425"/>
                  </a:lnTo>
                  <a:lnTo>
                    <a:pt x="938212" y="1131094"/>
                  </a:lnTo>
                  <a:lnTo>
                    <a:pt x="916781" y="1133475"/>
                  </a:lnTo>
                  <a:lnTo>
                    <a:pt x="900112" y="1121569"/>
                  </a:lnTo>
                  <a:lnTo>
                    <a:pt x="862012" y="1054894"/>
                  </a:lnTo>
                  <a:lnTo>
                    <a:pt x="764381" y="909637"/>
                  </a:lnTo>
                  <a:lnTo>
                    <a:pt x="681037" y="797719"/>
                  </a:lnTo>
                  <a:lnTo>
                    <a:pt x="588168" y="678656"/>
                  </a:lnTo>
                  <a:lnTo>
                    <a:pt x="445293" y="500062"/>
                  </a:lnTo>
                  <a:lnTo>
                    <a:pt x="373856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8">
              <a:extLst>
                <a:ext uri="{FF2B5EF4-FFF2-40B4-BE49-F238E27FC236}">
                  <a16:creationId xmlns:a16="http://schemas.microsoft.com/office/drawing/2014/main" id="{12609E1C-1C31-488A-81BD-C0AC0169E6C4}"/>
                </a:ext>
              </a:extLst>
            </p:cNvPr>
            <p:cNvSpPr/>
            <p:nvPr/>
          </p:nvSpPr>
          <p:spPr>
            <a:xfrm>
              <a:off x="3760789" y="3698876"/>
              <a:ext cx="4651375" cy="671513"/>
            </a:xfrm>
            <a:custGeom>
              <a:avLst/>
              <a:gdLst>
                <a:gd name="connsiteX0" fmla="*/ 2305050 w 4652010"/>
                <a:gd name="connsiteY0" fmla="*/ 137160 h 670560"/>
                <a:gd name="connsiteX1" fmla="*/ 2655570 w 4652010"/>
                <a:gd name="connsiteY1" fmla="*/ 106680 h 670560"/>
                <a:gd name="connsiteX2" fmla="*/ 2846070 w 4652010"/>
                <a:gd name="connsiteY2" fmla="*/ 87630 h 670560"/>
                <a:gd name="connsiteX3" fmla="*/ 3078480 w 4652010"/>
                <a:gd name="connsiteY3" fmla="*/ 64770 h 670560"/>
                <a:gd name="connsiteX4" fmla="*/ 3333750 w 4652010"/>
                <a:gd name="connsiteY4" fmla="*/ 53340 h 670560"/>
                <a:gd name="connsiteX5" fmla="*/ 3619500 w 4652010"/>
                <a:gd name="connsiteY5" fmla="*/ 38100 h 670560"/>
                <a:gd name="connsiteX6" fmla="*/ 3863340 w 4652010"/>
                <a:gd name="connsiteY6" fmla="*/ 26670 h 670560"/>
                <a:gd name="connsiteX7" fmla="*/ 3935730 w 4652010"/>
                <a:gd name="connsiteY7" fmla="*/ 19050 h 670560"/>
                <a:gd name="connsiteX8" fmla="*/ 3992880 w 4652010"/>
                <a:gd name="connsiteY8" fmla="*/ 11430 h 670560"/>
                <a:gd name="connsiteX9" fmla="*/ 4057650 w 4652010"/>
                <a:gd name="connsiteY9" fmla="*/ 0 h 670560"/>
                <a:gd name="connsiteX10" fmla="*/ 4091940 w 4652010"/>
                <a:gd name="connsiteY10" fmla="*/ 0 h 670560"/>
                <a:gd name="connsiteX11" fmla="*/ 4175760 w 4652010"/>
                <a:gd name="connsiteY11" fmla="*/ 3810 h 670560"/>
                <a:gd name="connsiteX12" fmla="*/ 4267200 w 4652010"/>
                <a:gd name="connsiteY12" fmla="*/ 19050 h 670560"/>
                <a:gd name="connsiteX13" fmla="*/ 4351020 w 4652010"/>
                <a:gd name="connsiteY13" fmla="*/ 45720 h 670560"/>
                <a:gd name="connsiteX14" fmla="*/ 4461510 w 4652010"/>
                <a:gd name="connsiteY14" fmla="*/ 91440 h 670560"/>
                <a:gd name="connsiteX15" fmla="*/ 4541520 w 4652010"/>
                <a:gd name="connsiteY15" fmla="*/ 140970 h 670560"/>
                <a:gd name="connsiteX16" fmla="*/ 4610100 w 4652010"/>
                <a:gd name="connsiteY16" fmla="*/ 190500 h 670560"/>
                <a:gd name="connsiteX17" fmla="*/ 4632960 w 4652010"/>
                <a:gd name="connsiteY17" fmla="*/ 209550 h 670560"/>
                <a:gd name="connsiteX18" fmla="*/ 4648200 w 4652010"/>
                <a:gd name="connsiteY18" fmla="*/ 232410 h 670560"/>
                <a:gd name="connsiteX19" fmla="*/ 4652010 w 4652010"/>
                <a:gd name="connsiteY19" fmla="*/ 247650 h 670560"/>
                <a:gd name="connsiteX20" fmla="*/ 4652010 w 4652010"/>
                <a:gd name="connsiteY20" fmla="*/ 274320 h 670560"/>
                <a:gd name="connsiteX21" fmla="*/ 4640580 w 4652010"/>
                <a:gd name="connsiteY21" fmla="*/ 300990 h 670560"/>
                <a:gd name="connsiteX22" fmla="*/ 4617720 w 4652010"/>
                <a:gd name="connsiteY22" fmla="*/ 320040 h 670560"/>
                <a:gd name="connsiteX23" fmla="*/ 4549140 w 4652010"/>
                <a:gd name="connsiteY23" fmla="*/ 331470 h 670560"/>
                <a:gd name="connsiteX24" fmla="*/ 4469130 w 4652010"/>
                <a:gd name="connsiteY24" fmla="*/ 335280 h 670560"/>
                <a:gd name="connsiteX25" fmla="*/ 4419600 w 4652010"/>
                <a:gd name="connsiteY25" fmla="*/ 331470 h 670560"/>
                <a:gd name="connsiteX26" fmla="*/ 4290060 w 4652010"/>
                <a:gd name="connsiteY26" fmla="*/ 312420 h 670560"/>
                <a:gd name="connsiteX27" fmla="*/ 4088130 w 4652010"/>
                <a:gd name="connsiteY27" fmla="*/ 289560 h 670560"/>
                <a:gd name="connsiteX28" fmla="*/ 3810000 w 4652010"/>
                <a:gd name="connsiteY28" fmla="*/ 274320 h 670560"/>
                <a:gd name="connsiteX29" fmla="*/ 3558540 w 4652010"/>
                <a:gd name="connsiteY29" fmla="*/ 266700 h 670560"/>
                <a:gd name="connsiteX30" fmla="*/ 3249930 w 4652010"/>
                <a:gd name="connsiteY30" fmla="*/ 266700 h 670560"/>
                <a:gd name="connsiteX31" fmla="*/ 3025140 w 4652010"/>
                <a:gd name="connsiteY31" fmla="*/ 270510 h 670560"/>
                <a:gd name="connsiteX32" fmla="*/ 2849880 w 4652010"/>
                <a:gd name="connsiteY32" fmla="*/ 289560 h 670560"/>
                <a:gd name="connsiteX33" fmla="*/ 2674620 w 4652010"/>
                <a:gd name="connsiteY33" fmla="*/ 300990 h 670560"/>
                <a:gd name="connsiteX34" fmla="*/ 2468880 w 4652010"/>
                <a:gd name="connsiteY34" fmla="*/ 312420 h 670560"/>
                <a:gd name="connsiteX35" fmla="*/ 2305050 w 4652010"/>
                <a:gd name="connsiteY35" fmla="*/ 323850 h 670560"/>
                <a:gd name="connsiteX36" fmla="*/ 2072640 w 4652010"/>
                <a:gd name="connsiteY36" fmla="*/ 350520 h 670560"/>
                <a:gd name="connsiteX37" fmla="*/ 1817370 w 4652010"/>
                <a:gd name="connsiteY37" fmla="*/ 381000 h 670560"/>
                <a:gd name="connsiteX38" fmla="*/ 1535430 w 4652010"/>
                <a:gd name="connsiteY38" fmla="*/ 426720 h 670560"/>
                <a:gd name="connsiteX39" fmla="*/ 1249680 w 4652010"/>
                <a:gd name="connsiteY39" fmla="*/ 483870 h 670560"/>
                <a:gd name="connsiteX40" fmla="*/ 975360 w 4652010"/>
                <a:gd name="connsiteY40" fmla="*/ 541020 h 670560"/>
                <a:gd name="connsiteX41" fmla="*/ 712470 w 4652010"/>
                <a:gd name="connsiteY41" fmla="*/ 598170 h 670560"/>
                <a:gd name="connsiteX42" fmla="*/ 628650 w 4652010"/>
                <a:gd name="connsiteY42" fmla="*/ 621030 h 670560"/>
                <a:gd name="connsiteX43" fmla="*/ 521970 w 4652010"/>
                <a:gd name="connsiteY43" fmla="*/ 662940 h 670560"/>
                <a:gd name="connsiteX44" fmla="*/ 495300 w 4652010"/>
                <a:gd name="connsiteY44" fmla="*/ 670560 h 670560"/>
                <a:gd name="connsiteX45" fmla="*/ 449580 w 4652010"/>
                <a:gd name="connsiteY45" fmla="*/ 659130 h 670560"/>
                <a:gd name="connsiteX46" fmla="*/ 388620 w 4652010"/>
                <a:gd name="connsiteY46" fmla="*/ 632460 h 670560"/>
                <a:gd name="connsiteX47" fmla="*/ 316230 w 4652010"/>
                <a:gd name="connsiteY47" fmla="*/ 590550 h 670560"/>
                <a:gd name="connsiteX48" fmla="*/ 232410 w 4652010"/>
                <a:gd name="connsiteY48" fmla="*/ 525780 h 670560"/>
                <a:gd name="connsiteX49" fmla="*/ 160020 w 4652010"/>
                <a:gd name="connsiteY49" fmla="*/ 453390 h 670560"/>
                <a:gd name="connsiteX50" fmla="*/ 80010 w 4652010"/>
                <a:gd name="connsiteY50" fmla="*/ 373380 h 670560"/>
                <a:gd name="connsiteX51" fmla="*/ 11430 w 4652010"/>
                <a:gd name="connsiteY51" fmla="*/ 300990 h 670560"/>
                <a:gd name="connsiteX52" fmla="*/ 3810 w 4652010"/>
                <a:gd name="connsiteY52" fmla="*/ 278130 h 670560"/>
                <a:gd name="connsiteX53" fmla="*/ 0 w 4652010"/>
                <a:gd name="connsiteY53" fmla="*/ 247650 h 670560"/>
                <a:gd name="connsiteX54" fmla="*/ 7620 w 4652010"/>
                <a:gd name="connsiteY54" fmla="*/ 228600 h 670560"/>
                <a:gd name="connsiteX55" fmla="*/ 34290 w 4652010"/>
                <a:gd name="connsiteY55" fmla="*/ 217170 h 670560"/>
                <a:gd name="connsiteX56" fmla="*/ 57150 w 4652010"/>
                <a:gd name="connsiteY56" fmla="*/ 220980 h 670560"/>
                <a:gd name="connsiteX57" fmla="*/ 83820 w 4652010"/>
                <a:gd name="connsiteY57" fmla="*/ 228600 h 670560"/>
                <a:gd name="connsiteX58" fmla="*/ 118110 w 4652010"/>
                <a:gd name="connsiteY58" fmla="*/ 255270 h 670560"/>
                <a:gd name="connsiteX59" fmla="*/ 160020 w 4652010"/>
                <a:gd name="connsiteY59" fmla="*/ 285750 h 670560"/>
                <a:gd name="connsiteX60" fmla="*/ 198120 w 4652010"/>
                <a:gd name="connsiteY60" fmla="*/ 308610 h 670560"/>
                <a:gd name="connsiteX61" fmla="*/ 278130 w 4652010"/>
                <a:gd name="connsiteY61" fmla="*/ 346710 h 670560"/>
                <a:gd name="connsiteX62" fmla="*/ 323850 w 4652010"/>
                <a:gd name="connsiteY62" fmla="*/ 361950 h 670560"/>
                <a:gd name="connsiteX63" fmla="*/ 369570 w 4652010"/>
                <a:gd name="connsiteY63" fmla="*/ 373380 h 670560"/>
                <a:gd name="connsiteX64" fmla="*/ 422910 w 4652010"/>
                <a:gd name="connsiteY64" fmla="*/ 381000 h 670560"/>
                <a:gd name="connsiteX65" fmla="*/ 495300 w 4652010"/>
                <a:gd name="connsiteY65" fmla="*/ 381000 h 670560"/>
                <a:gd name="connsiteX66" fmla="*/ 674370 w 4652010"/>
                <a:gd name="connsiteY66" fmla="*/ 354330 h 670560"/>
                <a:gd name="connsiteX67" fmla="*/ 1013460 w 4652010"/>
                <a:gd name="connsiteY67" fmla="*/ 304800 h 670560"/>
                <a:gd name="connsiteX68" fmla="*/ 1295400 w 4652010"/>
                <a:gd name="connsiteY68" fmla="*/ 266700 h 670560"/>
                <a:gd name="connsiteX69" fmla="*/ 1626870 w 4652010"/>
                <a:gd name="connsiteY69" fmla="*/ 217170 h 670560"/>
                <a:gd name="connsiteX70" fmla="*/ 1847850 w 4652010"/>
                <a:gd name="connsiteY70" fmla="*/ 179070 h 670560"/>
                <a:gd name="connsiteX71" fmla="*/ 2072640 w 4652010"/>
                <a:gd name="connsiteY71" fmla="*/ 160020 h 670560"/>
                <a:gd name="connsiteX72" fmla="*/ 2305050 w 4652010"/>
                <a:gd name="connsiteY72" fmla="*/ 13716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52010" h="670560">
                  <a:moveTo>
                    <a:pt x="2305050" y="137160"/>
                  </a:moveTo>
                  <a:lnTo>
                    <a:pt x="2655570" y="106680"/>
                  </a:lnTo>
                  <a:lnTo>
                    <a:pt x="2846070" y="87630"/>
                  </a:lnTo>
                  <a:lnTo>
                    <a:pt x="3078480" y="64770"/>
                  </a:lnTo>
                  <a:lnTo>
                    <a:pt x="3333750" y="53340"/>
                  </a:lnTo>
                  <a:lnTo>
                    <a:pt x="3619500" y="38100"/>
                  </a:lnTo>
                  <a:lnTo>
                    <a:pt x="3863340" y="26670"/>
                  </a:lnTo>
                  <a:lnTo>
                    <a:pt x="3935730" y="19050"/>
                  </a:lnTo>
                  <a:lnTo>
                    <a:pt x="3992880" y="11430"/>
                  </a:lnTo>
                  <a:lnTo>
                    <a:pt x="4057650" y="0"/>
                  </a:lnTo>
                  <a:lnTo>
                    <a:pt x="4091940" y="0"/>
                  </a:lnTo>
                  <a:lnTo>
                    <a:pt x="4175760" y="3810"/>
                  </a:lnTo>
                  <a:lnTo>
                    <a:pt x="4267200" y="19050"/>
                  </a:lnTo>
                  <a:lnTo>
                    <a:pt x="4351020" y="45720"/>
                  </a:lnTo>
                  <a:lnTo>
                    <a:pt x="4461510" y="91440"/>
                  </a:lnTo>
                  <a:lnTo>
                    <a:pt x="4541520" y="140970"/>
                  </a:lnTo>
                  <a:lnTo>
                    <a:pt x="4610100" y="190500"/>
                  </a:lnTo>
                  <a:lnTo>
                    <a:pt x="4632960" y="209550"/>
                  </a:lnTo>
                  <a:lnTo>
                    <a:pt x="4648200" y="232410"/>
                  </a:lnTo>
                  <a:lnTo>
                    <a:pt x="4652010" y="247650"/>
                  </a:lnTo>
                  <a:lnTo>
                    <a:pt x="4652010" y="274320"/>
                  </a:lnTo>
                  <a:lnTo>
                    <a:pt x="4640580" y="300990"/>
                  </a:lnTo>
                  <a:lnTo>
                    <a:pt x="4617720" y="320040"/>
                  </a:lnTo>
                  <a:lnTo>
                    <a:pt x="4549140" y="331470"/>
                  </a:lnTo>
                  <a:lnTo>
                    <a:pt x="4469130" y="335280"/>
                  </a:lnTo>
                  <a:lnTo>
                    <a:pt x="4419600" y="331470"/>
                  </a:lnTo>
                  <a:lnTo>
                    <a:pt x="4290060" y="312420"/>
                  </a:lnTo>
                  <a:lnTo>
                    <a:pt x="4088130" y="289560"/>
                  </a:lnTo>
                  <a:lnTo>
                    <a:pt x="3810000" y="274320"/>
                  </a:lnTo>
                  <a:lnTo>
                    <a:pt x="3558540" y="266700"/>
                  </a:lnTo>
                  <a:lnTo>
                    <a:pt x="3249930" y="266700"/>
                  </a:lnTo>
                  <a:lnTo>
                    <a:pt x="3025140" y="270510"/>
                  </a:lnTo>
                  <a:lnTo>
                    <a:pt x="2849880" y="289560"/>
                  </a:lnTo>
                  <a:lnTo>
                    <a:pt x="2674620" y="300990"/>
                  </a:lnTo>
                  <a:lnTo>
                    <a:pt x="2468880" y="312420"/>
                  </a:lnTo>
                  <a:lnTo>
                    <a:pt x="2305050" y="323850"/>
                  </a:lnTo>
                  <a:lnTo>
                    <a:pt x="2072640" y="350520"/>
                  </a:lnTo>
                  <a:lnTo>
                    <a:pt x="1817370" y="381000"/>
                  </a:lnTo>
                  <a:lnTo>
                    <a:pt x="1535430" y="426720"/>
                  </a:lnTo>
                  <a:lnTo>
                    <a:pt x="1249680" y="483870"/>
                  </a:lnTo>
                  <a:lnTo>
                    <a:pt x="975360" y="541020"/>
                  </a:lnTo>
                  <a:lnTo>
                    <a:pt x="712470" y="598170"/>
                  </a:lnTo>
                  <a:lnTo>
                    <a:pt x="628650" y="621030"/>
                  </a:lnTo>
                  <a:lnTo>
                    <a:pt x="521970" y="662940"/>
                  </a:lnTo>
                  <a:lnTo>
                    <a:pt x="495300" y="670560"/>
                  </a:lnTo>
                  <a:lnTo>
                    <a:pt x="449580" y="659130"/>
                  </a:lnTo>
                  <a:lnTo>
                    <a:pt x="388620" y="632460"/>
                  </a:lnTo>
                  <a:lnTo>
                    <a:pt x="316230" y="590550"/>
                  </a:lnTo>
                  <a:lnTo>
                    <a:pt x="232410" y="525780"/>
                  </a:lnTo>
                  <a:lnTo>
                    <a:pt x="160020" y="453390"/>
                  </a:lnTo>
                  <a:lnTo>
                    <a:pt x="80010" y="373380"/>
                  </a:lnTo>
                  <a:lnTo>
                    <a:pt x="11430" y="300990"/>
                  </a:lnTo>
                  <a:lnTo>
                    <a:pt x="3810" y="278130"/>
                  </a:lnTo>
                  <a:lnTo>
                    <a:pt x="0" y="247650"/>
                  </a:lnTo>
                  <a:lnTo>
                    <a:pt x="7620" y="228600"/>
                  </a:lnTo>
                  <a:lnTo>
                    <a:pt x="34290" y="217170"/>
                  </a:lnTo>
                  <a:lnTo>
                    <a:pt x="57150" y="220980"/>
                  </a:lnTo>
                  <a:lnTo>
                    <a:pt x="83820" y="228600"/>
                  </a:lnTo>
                  <a:lnTo>
                    <a:pt x="118110" y="255270"/>
                  </a:lnTo>
                  <a:lnTo>
                    <a:pt x="160020" y="285750"/>
                  </a:lnTo>
                  <a:lnTo>
                    <a:pt x="198120" y="308610"/>
                  </a:lnTo>
                  <a:lnTo>
                    <a:pt x="278130" y="346710"/>
                  </a:lnTo>
                  <a:lnTo>
                    <a:pt x="323850" y="361950"/>
                  </a:lnTo>
                  <a:lnTo>
                    <a:pt x="369570" y="373380"/>
                  </a:lnTo>
                  <a:lnTo>
                    <a:pt x="422910" y="381000"/>
                  </a:lnTo>
                  <a:lnTo>
                    <a:pt x="495300" y="381000"/>
                  </a:lnTo>
                  <a:lnTo>
                    <a:pt x="674370" y="354330"/>
                  </a:lnTo>
                  <a:lnTo>
                    <a:pt x="1013460" y="304800"/>
                  </a:lnTo>
                  <a:lnTo>
                    <a:pt x="1295400" y="266700"/>
                  </a:lnTo>
                  <a:lnTo>
                    <a:pt x="1626870" y="217170"/>
                  </a:lnTo>
                  <a:lnTo>
                    <a:pt x="1847850" y="179070"/>
                  </a:lnTo>
                  <a:lnTo>
                    <a:pt x="2072640" y="160020"/>
                  </a:lnTo>
                  <a:lnTo>
                    <a:pt x="2305050" y="137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0">
              <a:extLst>
                <a:ext uri="{FF2B5EF4-FFF2-40B4-BE49-F238E27FC236}">
                  <a16:creationId xmlns:a16="http://schemas.microsoft.com/office/drawing/2014/main" id="{6BE1D342-3DBE-4E45-80BA-6DAEBAB622C8}"/>
                </a:ext>
              </a:extLst>
            </p:cNvPr>
            <p:cNvSpPr/>
            <p:nvPr/>
          </p:nvSpPr>
          <p:spPr>
            <a:xfrm rot="16200000">
              <a:off x="3544889" y="3884614"/>
              <a:ext cx="3005137" cy="1335087"/>
            </a:xfrm>
            <a:custGeom>
              <a:avLst/>
              <a:gdLst>
                <a:gd name="connsiteX0" fmla="*/ 1412935 w 3006246"/>
                <a:gd name="connsiteY0" fmla="*/ 1112312 h 1335275"/>
                <a:gd name="connsiteX1" fmla="*/ 1518154 w 3006246"/>
                <a:gd name="connsiteY1" fmla="*/ 1139869 h 1335275"/>
                <a:gd name="connsiteX2" fmla="*/ 1633394 w 3006246"/>
                <a:gd name="connsiteY2" fmla="*/ 1164921 h 1335275"/>
                <a:gd name="connsiteX3" fmla="*/ 1748633 w 3006246"/>
                <a:gd name="connsiteY3" fmla="*/ 1184963 h 1335275"/>
                <a:gd name="connsiteX4" fmla="*/ 1873893 w 3006246"/>
                <a:gd name="connsiteY4" fmla="*/ 1205004 h 1335275"/>
                <a:gd name="connsiteX5" fmla="*/ 1996648 w 3006246"/>
                <a:gd name="connsiteY5" fmla="*/ 1220035 h 1335275"/>
                <a:gd name="connsiteX6" fmla="*/ 2172013 w 3006246"/>
                <a:gd name="connsiteY6" fmla="*/ 1240077 h 1335275"/>
                <a:gd name="connsiteX7" fmla="*/ 2392471 w 3006246"/>
                <a:gd name="connsiteY7" fmla="*/ 1240077 h 1335275"/>
                <a:gd name="connsiteX8" fmla="*/ 2535268 w 3006246"/>
                <a:gd name="connsiteY8" fmla="*/ 1240077 h 1335275"/>
                <a:gd name="connsiteX9" fmla="*/ 2627960 w 3006246"/>
                <a:gd name="connsiteY9" fmla="*/ 1242582 h 1335275"/>
                <a:gd name="connsiteX10" fmla="*/ 2663033 w 3006246"/>
                <a:gd name="connsiteY10" fmla="*/ 1247593 h 1335275"/>
                <a:gd name="connsiteX11" fmla="*/ 2693095 w 3006246"/>
                <a:gd name="connsiteY11" fmla="*/ 1260119 h 1335275"/>
                <a:gd name="connsiteX12" fmla="*/ 2713137 w 3006246"/>
                <a:gd name="connsiteY12" fmla="*/ 1280160 h 1335275"/>
                <a:gd name="connsiteX13" fmla="*/ 2728168 w 3006246"/>
                <a:gd name="connsiteY13" fmla="*/ 1300202 h 1335275"/>
                <a:gd name="connsiteX14" fmla="*/ 2740694 w 3006246"/>
                <a:gd name="connsiteY14" fmla="*/ 1310223 h 1335275"/>
                <a:gd name="connsiteX15" fmla="*/ 2768252 w 3006246"/>
                <a:gd name="connsiteY15" fmla="*/ 1327759 h 1335275"/>
                <a:gd name="connsiteX16" fmla="*/ 2788293 w 3006246"/>
                <a:gd name="connsiteY16" fmla="*/ 1335275 h 1335275"/>
                <a:gd name="connsiteX17" fmla="*/ 2805830 w 3006246"/>
                <a:gd name="connsiteY17" fmla="*/ 1335275 h 1335275"/>
                <a:gd name="connsiteX18" fmla="*/ 2818356 w 3006246"/>
                <a:gd name="connsiteY18" fmla="*/ 1322749 h 1335275"/>
                <a:gd name="connsiteX19" fmla="*/ 2830882 w 3006246"/>
                <a:gd name="connsiteY19" fmla="*/ 1302707 h 1335275"/>
                <a:gd name="connsiteX20" fmla="*/ 2855934 w 3006246"/>
                <a:gd name="connsiteY20" fmla="*/ 1272645 h 1335275"/>
                <a:gd name="connsiteX21" fmla="*/ 2880986 w 3006246"/>
                <a:gd name="connsiteY21" fmla="*/ 1240077 h 1335275"/>
                <a:gd name="connsiteX22" fmla="*/ 2903533 w 3006246"/>
                <a:gd name="connsiteY22" fmla="*/ 1202499 h 1335275"/>
                <a:gd name="connsiteX23" fmla="*/ 2923574 w 3006246"/>
                <a:gd name="connsiteY23" fmla="*/ 1167426 h 1335275"/>
                <a:gd name="connsiteX24" fmla="*/ 2943616 w 3006246"/>
                <a:gd name="connsiteY24" fmla="*/ 1119827 h 1335275"/>
                <a:gd name="connsiteX25" fmla="*/ 2971173 w 3006246"/>
                <a:gd name="connsiteY25" fmla="*/ 1049681 h 1335275"/>
                <a:gd name="connsiteX26" fmla="*/ 2998731 w 3006246"/>
                <a:gd name="connsiteY26" fmla="*/ 954484 h 1335275"/>
                <a:gd name="connsiteX27" fmla="*/ 3006246 w 3006246"/>
                <a:gd name="connsiteY27" fmla="*/ 921916 h 1335275"/>
                <a:gd name="connsiteX28" fmla="*/ 2983699 w 3006246"/>
                <a:gd name="connsiteY28" fmla="*/ 756572 h 1335275"/>
                <a:gd name="connsiteX29" fmla="*/ 2946121 w 3006246"/>
                <a:gd name="connsiteY29" fmla="*/ 834234 h 1335275"/>
                <a:gd name="connsiteX30" fmla="*/ 2918564 w 3006246"/>
                <a:gd name="connsiteY30" fmla="*/ 876822 h 1335275"/>
                <a:gd name="connsiteX31" fmla="*/ 2883491 w 3006246"/>
                <a:gd name="connsiteY31" fmla="*/ 914400 h 1335275"/>
                <a:gd name="connsiteX32" fmla="*/ 2850923 w 3006246"/>
                <a:gd name="connsiteY32" fmla="*/ 944463 h 1335275"/>
                <a:gd name="connsiteX33" fmla="*/ 2820861 w 3006246"/>
                <a:gd name="connsiteY33" fmla="*/ 961999 h 1335275"/>
                <a:gd name="connsiteX34" fmla="*/ 2788293 w 3006246"/>
                <a:gd name="connsiteY34" fmla="*/ 974525 h 1335275"/>
                <a:gd name="connsiteX35" fmla="*/ 2723158 w 3006246"/>
                <a:gd name="connsiteY35" fmla="*/ 974525 h 1335275"/>
                <a:gd name="connsiteX36" fmla="*/ 2575351 w 3006246"/>
                <a:gd name="connsiteY36" fmla="*/ 972020 h 1335275"/>
                <a:gd name="connsiteX37" fmla="*/ 2377440 w 3006246"/>
                <a:gd name="connsiteY37" fmla="*/ 974525 h 1335275"/>
                <a:gd name="connsiteX38" fmla="*/ 2222117 w 3006246"/>
                <a:gd name="connsiteY38" fmla="*/ 974525 h 1335275"/>
                <a:gd name="connsiteX39" fmla="*/ 2126919 w 3006246"/>
                <a:gd name="connsiteY39" fmla="*/ 974525 h 1335275"/>
                <a:gd name="connsiteX40" fmla="*/ 1941534 w 3006246"/>
                <a:gd name="connsiteY40" fmla="*/ 951978 h 1335275"/>
                <a:gd name="connsiteX41" fmla="*/ 1851346 w 3006246"/>
                <a:gd name="connsiteY41" fmla="*/ 941958 h 1335275"/>
                <a:gd name="connsiteX42" fmla="*/ 1753643 w 3006246"/>
                <a:gd name="connsiteY42" fmla="*/ 931937 h 1335275"/>
                <a:gd name="connsiteX43" fmla="*/ 1618362 w 3006246"/>
                <a:gd name="connsiteY43" fmla="*/ 906885 h 1335275"/>
                <a:gd name="connsiteX44" fmla="*/ 1480576 w 3006246"/>
                <a:gd name="connsiteY44" fmla="*/ 874317 h 1335275"/>
                <a:gd name="connsiteX45" fmla="*/ 1350305 w 3006246"/>
                <a:gd name="connsiteY45" fmla="*/ 841749 h 1335275"/>
                <a:gd name="connsiteX46" fmla="*/ 1235066 w 3006246"/>
                <a:gd name="connsiteY46" fmla="*/ 804171 h 1335275"/>
                <a:gd name="connsiteX47" fmla="*/ 1107300 w 3006246"/>
                <a:gd name="connsiteY47" fmla="*/ 756572 h 1335275"/>
                <a:gd name="connsiteX48" fmla="*/ 967009 w 3006246"/>
                <a:gd name="connsiteY48" fmla="*/ 698953 h 1335275"/>
                <a:gd name="connsiteX49" fmla="*/ 879327 w 3006246"/>
                <a:gd name="connsiteY49" fmla="*/ 658869 h 1335275"/>
                <a:gd name="connsiteX50" fmla="*/ 761582 w 3006246"/>
                <a:gd name="connsiteY50" fmla="*/ 598744 h 1335275"/>
                <a:gd name="connsiteX51" fmla="*/ 648848 w 3006246"/>
                <a:gd name="connsiteY51" fmla="*/ 533609 h 1335275"/>
                <a:gd name="connsiteX52" fmla="*/ 553650 w 3006246"/>
                <a:gd name="connsiteY52" fmla="*/ 468474 h 1335275"/>
                <a:gd name="connsiteX53" fmla="*/ 433400 w 3006246"/>
                <a:gd name="connsiteY53" fmla="*/ 380792 h 1335275"/>
                <a:gd name="connsiteX54" fmla="*/ 338202 w 3006246"/>
                <a:gd name="connsiteY54" fmla="*/ 303130 h 1335275"/>
                <a:gd name="connsiteX55" fmla="*/ 240499 w 3006246"/>
                <a:gd name="connsiteY55" fmla="*/ 212943 h 1335275"/>
                <a:gd name="connsiteX56" fmla="*/ 165343 w 3006246"/>
                <a:gd name="connsiteY56" fmla="*/ 137787 h 1335275"/>
                <a:gd name="connsiteX57" fmla="*/ 112734 w 3006246"/>
                <a:gd name="connsiteY57" fmla="*/ 77662 h 1335275"/>
                <a:gd name="connsiteX58" fmla="*/ 62630 w 3006246"/>
                <a:gd name="connsiteY58" fmla="*/ 20042 h 1335275"/>
                <a:gd name="connsiteX59" fmla="*/ 37578 w 3006246"/>
                <a:gd name="connsiteY59" fmla="*/ 5011 h 1335275"/>
                <a:gd name="connsiteX60" fmla="*/ 15031 w 3006246"/>
                <a:gd name="connsiteY60" fmla="*/ 0 h 1335275"/>
                <a:gd name="connsiteX61" fmla="*/ 2505 w 3006246"/>
                <a:gd name="connsiteY61" fmla="*/ 5011 h 1335275"/>
                <a:gd name="connsiteX62" fmla="*/ 0 w 3006246"/>
                <a:gd name="connsiteY62" fmla="*/ 12526 h 1335275"/>
                <a:gd name="connsiteX63" fmla="*/ 0 w 3006246"/>
                <a:gd name="connsiteY63" fmla="*/ 25052 h 1335275"/>
                <a:gd name="connsiteX64" fmla="*/ 17536 w 3006246"/>
                <a:gd name="connsiteY64" fmla="*/ 65136 h 1335275"/>
                <a:gd name="connsiteX65" fmla="*/ 87682 w 3006246"/>
                <a:gd name="connsiteY65" fmla="*/ 165344 h 1335275"/>
                <a:gd name="connsiteX66" fmla="*/ 162838 w 3006246"/>
                <a:gd name="connsiteY66" fmla="*/ 265552 h 1335275"/>
                <a:gd name="connsiteX67" fmla="*/ 260541 w 3006246"/>
                <a:gd name="connsiteY67" fmla="*/ 380792 h 1335275"/>
                <a:gd name="connsiteX68" fmla="*/ 350728 w 3006246"/>
                <a:gd name="connsiteY68" fmla="*/ 483505 h 1335275"/>
                <a:gd name="connsiteX69" fmla="*/ 433400 w 3006246"/>
                <a:gd name="connsiteY69" fmla="*/ 568682 h 1335275"/>
                <a:gd name="connsiteX70" fmla="*/ 518577 w 3006246"/>
                <a:gd name="connsiteY70" fmla="*/ 646343 h 1335275"/>
                <a:gd name="connsiteX71" fmla="*/ 591228 w 3006246"/>
                <a:gd name="connsiteY71" fmla="*/ 706468 h 1335275"/>
                <a:gd name="connsiteX72" fmla="*/ 663879 w 3006246"/>
                <a:gd name="connsiteY72" fmla="*/ 764088 h 1335275"/>
                <a:gd name="connsiteX73" fmla="*/ 741540 w 3006246"/>
                <a:gd name="connsiteY73" fmla="*/ 814192 h 1335275"/>
                <a:gd name="connsiteX74" fmla="*/ 794150 w 3006246"/>
                <a:gd name="connsiteY74" fmla="*/ 849265 h 1335275"/>
                <a:gd name="connsiteX75" fmla="*/ 876821 w 3006246"/>
                <a:gd name="connsiteY75" fmla="*/ 899369 h 1335275"/>
                <a:gd name="connsiteX76" fmla="*/ 994566 w 3006246"/>
                <a:gd name="connsiteY76" fmla="*/ 961999 h 1335275"/>
                <a:gd name="connsiteX77" fmla="*/ 1159910 w 3006246"/>
                <a:gd name="connsiteY77" fmla="*/ 1032145 h 1335275"/>
                <a:gd name="connsiteX78" fmla="*/ 1340285 w 3006246"/>
                <a:gd name="connsiteY78" fmla="*/ 1092270 h 1335275"/>
                <a:gd name="connsiteX79" fmla="*/ 1412935 w 3006246"/>
                <a:gd name="connsiteY79" fmla="*/ 1112312 h 133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006246" h="1335275">
                  <a:moveTo>
                    <a:pt x="1412935" y="1112312"/>
                  </a:moveTo>
                  <a:lnTo>
                    <a:pt x="1518154" y="1139869"/>
                  </a:lnTo>
                  <a:lnTo>
                    <a:pt x="1633394" y="1164921"/>
                  </a:lnTo>
                  <a:lnTo>
                    <a:pt x="1748633" y="1184963"/>
                  </a:lnTo>
                  <a:lnTo>
                    <a:pt x="1873893" y="1205004"/>
                  </a:lnTo>
                  <a:lnTo>
                    <a:pt x="1996648" y="1220035"/>
                  </a:lnTo>
                  <a:lnTo>
                    <a:pt x="2172013" y="1240077"/>
                  </a:lnTo>
                  <a:lnTo>
                    <a:pt x="2392471" y="1240077"/>
                  </a:lnTo>
                  <a:lnTo>
                    <a:pt x="2535268" y="1240077"/>
                  </a:lnTo>
                  <a:lnTo>
                    <a:pt x="2627960" y="1242582"/>
                  </a:lnTo>
                  <a:lnTo>
                    <a:pt x="2663033" y="1247593"/>
                  </a:lnTo>
                  <a:lnTo>
                    <a:pt x="2693095" y="1260119"/>
                  </a:lnTo>
                  <a:lnTo>
                    <a:pt x="2713137" y="1280160"/>
                  </a:lnTo>
                  <a:lnTo>
                    <a:pt x="2728168" y="1300202"/>
                  </a:lnTo>
                  <a:lnTo>
                    <a:pt x="2740694" y="1310223"/>
                  </a:lnTo>
                  <a:lnTo>
                    <a:pt x="2768252" y="1327759"/>
                  </a:lnTo>
                  <a:lnTo>
                    <a:pt x="2788293" y="1335275"/>
                  </a:lnTo>
                  <a:lnTo>
                    <a:pt x="2805830" y="1335275"/>
                  </a:lnTo>
                  <a:lnTo>
                    <a:pt x="2818356" y="1322749"/>
                  </a:lnTo>
                  <a:lnTo>
                    <a:pt x="2830882" y="1302707"/>
                  </a:lnTo>
                  <a:lnTo>
                    <a:pt x="2855934" y="1272645"/>
                  </a:lnTo>
                  <a:lnTo>
                    <a:pt x="2880986" y="1240077"/>
                  </a:lnTo>
                  <a:lnTo>
                    <a:pt x="2903533" y="1202499"/>
                  </a:lnTo>
                  <a:lnTo>
                    <a:pt x="2923574" y="1167426"/>
                  </a:lnTo>
                  <a:lnTo>
                    <a:pt x="2943616" y="1119827"/>
                  </a:lnTo>
                  <a:lnTo>
                    <a:pt x="2971173" y="1049681"/>
                  </a:lnTo>
                  <a:lnTo>
                    <a:pt x="2998731" y="954484"/>
                  </a:lnTo>
                  <a:lnTo>
                    <a:pt x="3006246" y="921916"/>
                  </a:lnTo>
                  <a:lnTo>
                    <a:pt x="2983699" y="756572"/>
                  </a:lnTo>
                  <a:lnTo>
                    <a:pt x="2946121" y="834234"/>
                  </a:lnTo>
                  <a:lnTo>
                    <a:pt x="2918564" y="876822"/>
                  </a:lnTo>
                  <a:lnTo>
                    <a:pt x="2883491" y="914400"/>
                  </a:lnTo>
                  <a:lnTo>
                    <a:pt x="2850923" y="944463"/>
                  </a:lnTo>
                  <a:lnTo>
                    <a:pt x="2820861" y="961999"/>
                  </a:lnTo>
                  <a:lnTo>
                    <a:pt x="2788293" y="974525"/>
                  </a:lnTo>
                  <a:lnTo>
                    <a:pt x="2723158" y="974525"/>
                  </a:lnTo>
                  <a:lnTo>
                    <a:pt x="2575351" y="972020"/>
                  </a:lnTo>
                  <a:lnTo>
                    <a:pt x="2377440" y="974525"/>
                  </a:lnTo>
                  <a:lnTo>
                    <a:pt x="2222117" y="974525"/>
                  </a:lnTo>
                  <a:lnTo>
                    <a:pt x="2126919" y="974525"/>
                  </a:lnTo>
                  <a:lnTo>
                    <a:pt x="1941534" y="951978"/>
                  </a:lnTo>
                  <a:lnTo>
                    <a:pt x="1851346" y="941958"/>
                  </a:lnTo>
                  <a:lnTo>
                    <a:pt x="1753643" y="931937"/>
                  </a:lnTo>
                  <a:lnTo>
                    <a:pt x="1618362" y="906885"/>
                  </a:lnTo>
                  <a:lnTo>
                    <a:pt x="1480576" y="874317"/>
                  </a:lnTo>
                  <a:lnTo>
                    <a:pt x="1350305" y="841749"/>
                  </a:lnTo>
                  <a:lnTo>
                    <a:pt x="1235066" y="804171"/>
                  </a:lnTo>
                  <a:lnTo>
                    <a:pt x="1107300" y="756572"/>
                  </a:lnTo>
                  <a:lnTo>
                    <a:pt x="967009" y="698953"/>
                  </a:lnTo>
                  <a:lnTo>
                    <a:pt x="879327" y="658869"/>
                  </a:lnTo>
                  <a:lnTo>
                    <a:pt x="761582" y="598744"/>
                  </a:lnTo>
                  <a:lnTo>
                    <a:pt x="648848" y="533609"/>
                  </a:lnTo>
                  <a:lnTo>
                    <a:pt x="553650" y="468474"/>
                  </a:lnTo>
                  <a:lnTo>
                    <a:pt x="433400" y="380792"/>
                  </a:lnTo>
                  <a:lnTo>
                    <a:pt x="338202" y="303130"/>
                  </a:lnTo>
                  <a:lnTo>
                    <a:pt x="240499" y="212943"/>
                  </a:lnTo>
                  <a:lnTo>
                    <a:pt x="165343" y="137787"/>
                  </a:lnTo>
                  <a:lnTo>
                    <a:pt x="112734" y="77662"/>
                  </a:lnTo>
                  <a:lnTo>
                    <a:pt x="62630" y="20042"/>
                  </a:lnTo>
                  <a:lnTo>
                    <a:pt x="37578" y="5011"/>
                  </a:lnTo>
                  <a:lnTo>
                    <a:pt x="15031" y="0"/>
                  </a:lnTo>
                  <a:lnTo>
                    <a:pt x="2505" y="5011"/>
                  </a:lnTo>
                  <a:lnTo>
                    <a:pt x="0" y="12526"/>
                  </a:lnTo>
                  <a:lnTo>
                    <a:pt x="0" y="25052"/>
                  </a:lnTo>
                  <a:lnTo>
                    <a:pt x="17536" y="65136"/>
                  </a:lnTo>
                  <a:lnTo>
                    <a:pt x="87682" y="165344"/>
                  </a:lnTo>
                  <a:lnTo>
                    <a:pt x="162838" y="265552"/>
                  </a:lnTo>
                  <a:lnTo>
                    <a:pt x="260541" y="380792"/>
                  </a:lnTo>
                  <a:lnTo>
                    <a:pt x="350728" y="483505"/>
                  </a:lnTo>
                  <a:lnTo>
                    <a:pt x="433400" y="568682"/>
                  </a:lnTo>
                  <a:lnTo>
                    <a:pt x="518577" y="646343"/>
                  </a:lnTo>
                  <a:lnTo>
                    <a:pt x="591228" y="706468"/>
                  </a:lnTo>
                  <a:lnTo>
                    <a:pt x="663879" y="764088"/>
                  </a:lnTo>
                  <a:lnTo>
                    <a:pt x="741540" y="814192"/>
                  </a:lnTo>
                  <a:lnTo>
                    <a:pt x="794150" y="849265"/>
                  </a:lnTo>
                  <a:lnTo>
                    <a:pt x="876821" y="899369"/>
                  </a:lnTo>
                  <a:lnTo>
                    <a:pt x="994566" y="961999"/>
                  </a:lnTo>
                  <a:lnTo>
                    <a:pt x="1159910" y="1032145"/>
                  </a:lnTo>
                  <a:lnTo>
                    <a:pt x="1340285" y="1092270"/>
                  </a:lnTo>
                  <a:lnTo>
                    <a:pt x="1412935" y="1112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1">
              <a:extLst>
                <a:ext uri="{FF2B5EF4-FFF2-40B4-BE49-F238E27FC236}">
                  <a16:creationId xmlns:a16="http://schemas.microsoft.com/office/drawing/2014/main" id="{D480EE2E-6630-4E53-952D-D63A4687BDCA}"/>
                </a:ext>
              </a:extLst>
            </p:cNvPr>
            <p:cNvSpPr/>
            <p:nvPr/>
          </p:nvSpPr>
          <p:spPr>
            <a:xfrm rot="16200000">
              <a:off x="5083175" y="4208463"/>
              <a:ext cx="3162300" cy="508000"/>
            </a:xfrm>
            <a:custGeom>
              <a:avLst/>
              <a:gdLst>
                <a:gd name="connsiteX0" fmla="*/ 1510393 w 3162300"/>
                <a:gd name="connsiteY0" fmla="*/ 193221 h 508907"/>
                <a:gd name="connsiteX1" fmla="*/ 1711779 w 3162300"/>
                <a:gd name="connsiteY1" fmla="*/ 193221 h 508907"/>
                <a:gd name="connsiteX2" fmla="*/ 1978479 w 3162300"/>
                <a:gd name="connsiteY2" fmla="*/ 193221 h 508907"/>
                <a:gd name="connsiteX3" fmla="*/ 2087336 w 3162300"/>
                <a:gd name="connsiteY3" fmla="*/ 193221 h 508907"/>
                <a:gd name="connsiteX4" fmla="*/ 2381250 w 3162300"/>
                <a:gd name="connsiteY4" fmla="*/ 193221 h 508907"/>
                <a:gd name="connsiteX5" fmla="*/ 2631621 w 3162300"/>
                <a:gd name="connsiteY5" fmla="*/ 193221 h 508907"/>
                <a:gd name="connsiteX6" fmla="*/ 2713264 w 3162300"/>
                <a:gd name="connsiteY6" fmla="*/ 193221 h 508907"/>
                <a:gd name="connsiteX7" fmla="*/ 2803071 w 3162300"/>
                <a:gd name="connsiteY7" fmla="*/ 193221 h 508907"/>
                <a:gd name="connsiteX8" fmla="*/ 2865664 w 3162300"/>
                <a:gd name="connsiteY8" fmla="*/ 193221 h 508907"/>
                <a:gd name="connsiteX9" fmla="*/ 2914650 w 3162300"/>
                <a:gd name="connsiteY9" fmla="*/ 185057 h 508907"/>
                <a:gd name="connsiteX10" fmla="*/ 2958193 w 3162300"/>
                <a:gd name="connsiteY10" fmla="*/ 171450 h 508907"/>
                <a:gd name="connsiteX11" fmla="*/ 2993571 w 3162300"/>
                <a:gd name="connsiteY11" fmla="*/ 155121 h 508907"/>
                <a:gd name="connsiteX12" fmla="*/ 3026229 w 3162300"/>
                <a:gd name="connsiteY12" fmla="*/ 133350 h 508907"/>
                <a:gd name="connsiteX13" fmla="*/ 3050721 w 3162300"/>
                <a:gd name="connsiteY13" fmla="*/ 108857 h 508907"/>
                <a:gd name="connsiteX14" fmla="*/ 3080657 w 3162300"/>
                <a:gd name="connsiteY14" fmla="*/ 68035 h 508907"/>
                <a:gd name="connsiteX15" fmla="*/ 3102429 w 3162300"/>
                <a:gd name="connsiteY15" fmla="*/ 24493 h 508907"/>
                <a:gd name="connsiteX16" fmla="*/ 3113314 w 3162300"/>
                <a:gd name="connsiteY16" fmla="*/ 8164 h 508907"/>
                <a:gd name="connsiteX17" fmla="*/ 3140529 w 3162300"/>
                <a:gd name="connsiteY17" fmla="*/ 0 h 508907"/>
                <a:gd name="connsiteX18" fmla="*/ 3159579 w 3162300"/>
                <a:gd name="connsiteY18" fmla="*/ 5443 h 508907"/>
                <a:gd name="connsiteX19" fmla="*/ 3162300 w 3162300"/>
                <a:gd name="connsiteY19" fmla="*/ 19050 h 508907"/>
                <a:gd name="connsiteX20" fmla="*/ 3156857 w 3162300"/>
                <a:gd name="connsiteY20" fmla="*/ 38100 h 508907"/>
                <a:gd name="connsiteX21" fmla="*/ 3148693 w 3162300"/>
                <a:gd name="connsiteY21" fmla="*/ 78921 h 508907"/>
                <a:gd name="connsiteX22" fmla="*/ 3132364 w 3162300"/>
                <a:gd name="connsiteY22" fmla="*/ 138793 h 508907"/>
                <a:gd name="connsiteX23" fmla="*/ 3102429 w 3162300"/>
                <a:gd name="connsiteY23" fmla="*/ 220435 h 508907"/>
                <a:gd name="connsiteX24" fmla="*/ 3069771 w 3162300"/>
                <a:gd name="connsiteY24" fmla="*/ 296635 h 508907"/>
                <a:gd name="connsiteX25" fmla="*/ 3026229 w 3162300"/>
                <a:gd name="connsiteY25" fmla="*/ 389164 h 508907"/>
                <a:gd name="connsiteX26" fmla="*/ 3001736 w 3162300"/>
                <a:gd name="connsiteY26" fmla="*/ 440871 h 508907"/>
                <a:gd name="connsiteX27" fmla="*/ 2979964 w 3162300"/>
                <a:gd name="connsiteY27" fmla="*/ 478971 h 508907"/>
                <a:gd name="connsiteX28" fmla="*/ 2958193 w 3162300"/>
                <a:gd name="connsiteY28" fmla="*/ 500743 h 508907"/>
                <a:gd name="connsiteX29" fmla="*/ 2936421 w 3162300"/>
                <a:gd name="connsiteY29" fmla="*/ 508907 h 508907"/>
                <a:gd name="connsiteX30" fmla="*/ 2903764 w 3162300"/>
                <a:gd name="connsiteY30" fmla="*/ 503464 h 508907"/>
                <a:gd name="connsiteX31" fmla="*/ 2865664 w 3162300"/>
                <a:gd name="connsiteY31" fmla="*/ 484414 h 508907"/>
                <a:gd name="connsiteX32" fmla="*/ 2833007 w 3162300"/>
                <a:gd name="connsiteY32" fmla="*/ 459921 h 508907"/>
                <a:gd name="connsiteX33" fmla="*/ 2781300 w 3162300"/>
                <a:gd name="connsiteY33" fmla="*/ 443593 h 508907"/>
                <a:gd name="connsiteX34" fmla="*/ 2718707 w 3162300"/>
                <a:gd name="connsiteY34" fmla="*/ 429985 h 508907"/>
                <a:gd name="connsiteX35" fmla="*/ 2650671 w 3162300"/>
                <a:gd name="connsiteY35" fmla="*/ 421821 h 508907"/>
                <a:gd name="connsiteX36" fmla="*/ 2539093 w 3162300"/>
                <a:gd name="connsiteY36" fmla="*/ 416378 h 508907"/>
                <a:gd name="connsiteX37" fmla="*/ 2345871 w 3162300"/>
                <a:gd name="connsiteY37" fmla="*/ 416378 h 508907"/>
                <a:gd name="connsiteX38" fmla="*/ 2269671 w 3162300"/>
                <a:gd name="connsiteY38" fmla="*/ 413657 h 508907"/>
                <a:gd name="connsiteX39" fmla="*/ 1888671 w 3162300"/>
                <a:gd name="connsiteY39" fmla="*/ 419100 h 508907"/>
                <a:gd name="connsiteX40" fmla="*/ 1608364 w 3162300"/>
                <a:gd name="connsiteY40" fmla="*/ 427264 h 508907"/>
                <a:gd name="connsiteX41" fmla="*/ 1363436 w 3162300"/>
                <a:gd name="connsiteY41" fmla="*/ 432707 h 508907"/>
                <a:gd name="connsiteX42" fmla="*/ 1055914 w 3162300"/>
                <a:gd name="connsiteY42" fmla="*/ 440871 h 508907"/>
                <a:gd name="connsiteX43" fmla="*/ 759279 w 3162300"/>
                <a:gd name="connsiteY43" fmla="*/ 451757 h 508907"/>
                <a:gd name="connsiteX44" fmla="*/ 549729 w 3162300"/>
                <a:gd name="connsiteY44" fmla="*/ 454478 h 508907"/>
                <a:gd name="connsiteX45" fmla="*/ 381000 w 3162300"/>
                <a:gd name="connsiteY45" fmla="*/ 462643 h 508907"/>
                <a:gd name="connsiteX46" fmla="*/ 258536 w 3162300"/>
                <a:gd name="connsiteY46" fmla="*/ 451757 h 508907"/>
                <a:gd name="connsiteX47" fmla="*/ 163286 w 3162300"/>
                <a:gd name="connsiteY47" fmla="*/ 432707 h 508907"/>
                <a:gd name="connsiteX48" fmla="*/ 108857 w 3162300"/>
                <a:gd name="connsiteY48" fmla="*/ 416378 h 508907"/>
                <a:gd name="connsiteX49" fmla="*/ 54429 w 3162300"/>
                <a:gd name="connsiteY49" fmla="*/ 389164 h 508907"/>
                <a:gd name="connsiteX50" fmla="*/ 27214 w 3162300"/>
                <a:gd name="connsiteY50" fmla="*/ 367393 h 508907"/>
                <a:gd name="connsiteX51" fmla="*/ 8164 w 3162300"/>
                <a:gd name="connsiteY51" fmla="*/ 340178 h 508907"/>
                <a:gd name="connsiteX52" fmla="*/ 0 w 3162300"/>
                <a:gd name="connsiteY52" fmla="*/ 312964 h 508907"/>
                <a:gd name="connsiteX53" fmla="*/ 2721 w 3162300"/>
                <a:gd name="connsiteY53" fmla="*/ 283028 h 508907"/>
                <a:gd name="connsiteX54" fmla="*/ 8164 w 3162300"/>
                <a:gd name="connsiteY54" fmla="*/ 253093 h 508907"/>
                <a:gd name="connsiteX55" fmla="*/ 21771 w 3162300"/>
                <a:gd name="connsiteY55" fmla="*/ 231321 h 508907"/>
                <a:gd name="connsiteX56" fmla="*/ 43543 w 3162300"/>
                <a:gd name="connsiteY56" fmla="*/ 214993 h 508907"/>
                <a:gd name="connsiteX57" fmla="*/ 78921 w 3162300"/>
                <a:gd name="connsiteY57" fmla="*/ 195943 h 508907"/>
                <a:gd name="connsiteX58" fmla="*/ 193221 w 3162300"/>
                <a:gd name="connsiteY58" fmla="*/ 166007 h 508907"/>
                <a:gd name="connsiteX59" fmla="*/ 351064 w 3162300"/>
                <a:gd name="connsiteY59" fmla="*/ 133350 h 508907"/>
                <a:gd name="connsiteX60" fmla="*/ 500743 w 3162300"/>
                <a:gd name="connsiteY60" fmla="*/ 106135 h 508907"/>
                <a:gd name="connsiteX61" fmla="*/ 544286 w 3162300"/>
                <a:gd name="connsiteY61" fmla="*/ 106135 h 508907"/>
                <a:gd name="connsiteX62" fmla="*/ 590550 w 3162300"/>
                <a:gd name="connsiteY62" fmla="*/ 122464 h 508907"/>
                <a:gd name="connsiteX63" fmla="*/ 672193 w 3162300"/>
                <a:gd name="connsiteY63" fmla="*/ 149678 h 508907"/>
                <a:gd name="connsiteX64" fmla="*/ 745671 w 3162300"/>
                <a:gd name="connsiteY64" fmla="*/ 166007 h 508907"/>
                <a:gd name="connsiteX65" fmla="*/ 840921 w 3162300"/>
                <a:gd name="connsiteY65" fmla="*/ 182335 h 508907"/>
                <a:gd name="connsiteX66" fmla="*/ 955221 w 3162300"/>
                <a:gd name="connsiteY66" fmla="*/ 190500 h 508907"/>
                <a:gd name="connsiteX67" fmla="*/ 1077686 w 3162300"/>
                <a:gd name="connsiteY67" fmla="*/ 193221 h 508907"/>
                <a:gd name="connsiteX68" fmla="*/ 1257300 w 3162300"/>
                <a:gd name="connsiteY68" fmla="*/ 193221 h 508907"/>
                <a:gd name="connsiteX69" fmla="*/ 1510393 w 3162300"/>
                <a:gd name="connsiteY69" fmla="*/ 193221 h 5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62300" h="508907">
                  <a:moveTo>
                    <a:pt x="1510393" y="193221"/>
                  </a:moveTo>
                  <a:lnTo>
                    <a:pt x="1711779" y="193221"/>
                  </a:lnTo>
                  <a:lnTo>
                    <a:pt x="1978479" y="193221"/>
                  </a:lnTo>
                  <a:lnTo>
                    <a:pt x="2087336" y="193221"/>
                  </a:lnTo>
                  <a:lnTo>
                    <a:pt x="2381250" y="193221"/>
                  </a:lnTo>
                  <a:lnTo>
                    <a:pt x="2631621" y="193221"/>
                  </a:lnTo>
                  <a:lnTo>
                    <a:pt x="2713264" y="193221"/>
                  </a:lnTo>
                  <a:lnTo>
                    <a:pt x="2803071" y="193221"/>
                  </a:lnTo>
                  <a:lnTo>
                    <a:pt x="2865664" y="193221"/>
                  </a:lnTo>
                  <a:lnTo>
                    <a:pt x="2914650" y="185057"/>
                  </a:lnTo>
                  <a:lnTo>
                    <a:pt x="2958193" y="171450"/>
                  </a:lnTo>
                  <a:lnTo>
                    <a:pt x="2993571" y="155121"/>
                  </a:lnTo>
                  <a:lnTo>
                    <a:pt x="3026229" y="133350"/>
                  </a:lnTo>
                  <a:lnTo>
                    <a:pt x="3050721" y="108857"/>
                  </a:lnTo>
                  <a:lnTo>
                    <a:pt x="3080657" y="68035"/>
                  </a:lnTo>
                  <a:lnTo>
                    <a:pt x="3102429" y="24493"/>
                  </a:lnTo>
                  <a:lnTo>
                    <a:pt x="3113314" y="8164"/>
                  </a:lnTo>
                  <a:lnTo>
                    <a:pt x="3140529" y="0"/>
                  </a:lnTo>
                  <a:lnTo>
                    <a:pt x="3159579" y="5443"/>
                  </a:lnTo>
                  <a:lnTo>
                    <a:pt x="3162300" y="19050"/>
                  </a:lnTo>
                  <a:lnTo>
                    <a:pt x="3156857" y="38100"/>
                  </a:lnTo>
                  <a:lnTo>
                    <a:pt x="3148693" y="78921"/>
                  </a:lnTo>
                  <a:lnTo>
                    <a:pt x="3132364" y="138793"/>
                  </a:lnTo>
                  <a:lnTo>
                    <a:pt x="3102429" y="220435"/>
                  </a:lnTo>
                  <a:lnTo>
                    <a:pt x="3069771" y="296635"/>
                  </a:lnTo>
                  <a:lnTo>
                    <a:pt x="3026229" y="389164"/>
                  </a:lnTo>
                  <a:lnTo>
                    <a:pt x="3001736" y="440871"/>
                  </a:lnTo>
                  <a:lnTo>
                    <a:pt x="2979964" y="478971"/>
                  </a:lnTo>
                  <a:lnTo>
                    <a:pt x="2958193" y="500743"/>
                  </a:lnTo>
                  <a:lnTo>
                    <a:pt x="2936421" y="508907"/>
                  </a:lnTo>
                  <a:lnTo>
                    <a:pt x="2903764" y="503464"/>
                  </a:lnTo>
                  <a:lnTo>
                    <a:pt x="2865664" y="484414"/>
                  </a:lnTo>
                  <a:lnTo>
                    <a:pt x="2833007" y="459921"/>
                  </a:lnTo>
                  <a:lnTo>
                    <a:pt x="2781300" y="443593"/>
                  </a:lnTo>
                  <a:lnTo>
                    <a:pt x="2718707" y="429985"/>
                  </a:lnTo>
                  <a:lnTo>
                    <a:pt x="2650671" y="421821"/>
                  </a:lnTo>
                  <a:lnTo>
                    <a:pt x="2539093" y="416378"/>
                  </a:lnTo>
                  <a:lnTo>
                    <a:pt x="2345871" y="416378"/>
                  </a:lnTo>
                  <a:lnTo>
                    <a:pt x="2269671" y="413657"/>
                  </a:lnTo>
                  <a:lnTo>
                    <a:pt x="1888671" y="419100"/>
                  </a:lnTo>
                  <a:lnTo>
                    <a:pt x="1608364" y="427264"/>
                  </a:lnTo>
                  <a:lnTo>
                    <a:pt x="1363436" y="432707"/>
                  </a:lnTo>
                  <a:lnTo>
                    <a:pt x="1055914" y="440871"/>
                  </a:lnTo>
                  <a:lnTo>
                    <a:pt x="759279" y="451757"/>
                  </a:lnTo>
                  <a:lnTo>
                    <a:pt x="549729" y="454478"/>
                  </a:lnTo>
                  <a:lnTo>
                    <a:pt x="381000" y="462643"/>
                  </a:lnTo>
                  <a:lnTo>
                    <a:pt x="258536" y="451757"/>
                  </a:lnTo>
                  <a:lnTo>
                    <a:pt x="163286" y="432707"/>
                  </a:lnTo>
                  <a:lnTo>
                    <a:pt x="108857" y="416378"/>
                  </a:lnTo>
                  <a:lnTo>
                    <a:pt x="54429" y="389164"/>
                  </a:lnTo>
                  <a:lnTo>
                    <a:pt x="27214" y="367393"/>
                  </a:lnTo>
                  <a:lnTo>
                    <a:pt x="8164" y="340178"/>
                  </a:lnTo>
                  <a:lnTo>
                    <a:pt x="0" y="312964"/>
                  </a:lnTo>
                  <a:lnTo>
                    <a:pt x="2721" y="283028"/>
                  </a:lnTo>
                  <a:lnTo>
                    <a:pt x="8164" y="253093"/>
                  </a:lnTo>
                  <a:lnTo>
                    <a:pt x="21771" y="231321"/>
                  </a:lnTo>
                  <a:lnTo>
                    <a:pt x="43543" y="214993"/>
                  </a:lnTo>
                  <a:lnTo>
                    <a:pt x="78921" y="195943"/>
                  </a:lnTo>
                  <a:lnTo>
                    <a:pt x="193221" y="166007"/>
                  </a:lnTo>
                  <a:lnTo>
                    <a:pt x="351064" y="133350"/>
                  </a:lnTo>
                  <a:lnTo>
                    <a:pt x="500743" y="106135"/>
                  </a:lnTo>
                  <a:lnTo>
                    <a:pt x="544286" y="106135"/>
                  </a:lnTo>
                  <a:lnTo>
                    <a:pt x="590550" y="122464"/>
                  </a:lnTo>
                  <a:lnTo>
                    <a:pt x="672193" y="149678"/>
                  </a:lnTo>
                  <a:lnTo>
                    <a:pt x="745671" y="166007"/>
                  </a:lnTo>
                  <a:lnTo>
                    <a:pt x="840921" y="182335"/>
                  </a:lnTo>
                  <a:lnTo>
                    <a:pt x="955221" y="190500"/>
                  </a:lnTo>
                  <a:lnTo>
                    <a:pt x="1077686" y="193221"/>
                  </a:lnTo>
                  <a:lnTo>
                    <a:pt x="1257300" y="193221"/>
                  </a:lnTo>
                  <a:lnTo>
                    <a:pt x="1510393" y="1932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22688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48" grpId="0" animBg="1"/>
      <p:bldP spid="49" grpId="0" animBg="1"/>
      <p:bldP spid="51" grpId="0" animBg="1"/>
      <p:bldP spid="5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10971C6D-CB49-4B6C-BC4B-F47302E830F5}"/>
              </a:ext>
            </a:extLst>
          </p:cNvPr>
          <p:cNvGrpSpPr/>
          <p:nvPr/>
        </p:nvGrpSpPr>
        <p:grpSpPr>
          <a:xfrm>
            <a:off x="3770312" y="1293813"/>
            <a:ext cx="4651375" cy="4760913"/>
            <a:chOff x="3760789" y="1293813"/>
            <a:chExt cx="4651375" cy="4760913"/>
          </a:xfrm>
          <a:solidFill>
            <a:schemeClr val="tx1"/>
          </a:solidFill>
        </p:grpSpPr>
        <p:sp>
          <p:nvSpPr>
            <p:cNvPr id="3" name="フリーフォーム 45">
              <a:extLst>
                <a:ext uri="{FF2B5EF4-FFF2-40B4-BE49-F238E27FC236}">
                  <a16:creationId xmlns:a16="http://schemas.microsoft.com/office/drawing/2014/main" id="{0A498AC3-914E-4C5B-B012-1EFD604BC424}"/>
                </a:ext>
              </a:extLst>
            </p:cNvPr>
            <p:cNvSpPr/>
            <p:nvPr/>
          </p:nvSpPr>
          <p:spPr>
            <a:xfrm>
              <a:off x="4876801" y="1293813"/>
              <a:ext cx="1331913" cy="1720850"/>
            </a:xfrm>
            <a:custGeom>
              <a:avLst/>
              <a:gdLst>
                <a:gd name="connsiteX0" fmla="*/ 888206 w 1331119"/>
                <a:gd name="connsiteY0" fmla="*/ 876300 h 1721644"/>
                <a:gd name="connsiteX1" fmla="*/ 1004888 w 1331119"/>
                <a:gd name="connsiteY1" fmla="*/ 723900 h 1721644"/>
                <a:gd name="connsiteX2" fmla="*/ 1083469 w 1331119"/>
                <a:gd name="connsiteY2" fmla="*/ 621506 h 1721644"/>
                <a:gd name="connsiteX3" fmla="*/ 1143000 w 1331119"/>
                <a:gd name="connsiteY3" fmla="*/ 542925 h 1721644"/>
                <a:gd name="connsiteX4" fmla="*/ 1171575 w 1331119"/>
                <a:gd name="connsiteY4" fmla="*/ 502444 h 1721644"/>
                <a:gd name="connsiteX5" fmla="*/ 1190625 w 1331119"/>
                <a:gd name="connsiteY5" fmla="*/ 464344 h 1721644"/>
                <a:gd name="connsiteX6" fmla="*/ 1207294 w 1331119"/>
                <a:gd name="connsiteY6" fmla="*/ 447675 h 1721644"/>
                <a:gd name="connsiteX7" fmla="*/ 1228725 w 1331119"/>
                <a:gd name="connsiteY7" fmla="*/ 431006 h 1721644"/>
                <a:gd name="connsiteX8" fmla="*/ 1262063 w 1331119"/>
                <a:gd name="connsiteY8" fmla="*/ 416719 h 1721644"/>
                <a:gd name="connsiteX9" fmla="*/ 1290638 w 1331119"/>
                <a:gd name="connsiteY9" fmla="*/ 411956 h 1721644"/>
                <a:gd name="connsiteX10" fmla="*/ 1314450 w 1331119"/>
                <a:gd name="connsiteY10" fmla="*/ 402431 h 1721644"/>
                <a:gd name="connsiteX11" fmla="*/ 1328738 w 1331119"/>
                <a:gd name="connsiteY11" fmla="*/ 385762 h 1721644"/>
                <a:gd name="connsiteX12" fmla="*/ 1331119 w 1331119"/>
                <a:gd name="connsiteY12" fmla="*/ 359569 h 1721644"/>
                <a:gd name="connsiteX13" fmla="*/ 1323975 w 1331119"/>
                <a:gd name="connsiteY13" fmla="*/ 335756 h 1721644"/>
                <a:gd name="connsiteX14" fmla="*/ 1300163 w 1331119"/>
                <a:gd name="connsiteY14" fmla="*/ 302419 h 1721644"/>
                <a:gd name="connsiteX15" fmla="*/ 1245394 w 1331119"/>
                <a:gd name="connsiteY15" fmla="*/ 245269 h 1721644"/>
                <a:gd name="connsiteX16" fmla="*/ 1197769 w 1331119"/>
                <a:gd name="connsiteY16" fmla="*/ 200025 h 1721644"/>
                <a:gd name="connsiteX17" fmla="*/ 1140619 w 1331119"/>
                <a:gd name="connsiteY17" fmla="*/ 147637 h 1721644"/>
                <a:gd name="connsiteX18" fmla="*/ 1064419 w 1331119"/>
                <a:gd name="connsiteY18" fmla="*/ 92869 h 1721644"/>
                <a:gd name="connsiteX19" fmla="*/ 1009650 w 1331119"/>
                <a:gd name="connsiteY19" fmla="*/ 57150 h 1721644"/>
                <a:gd name="connsiteX20" fmla="*/ 938213 w 1331119"/>
                <a:gd name="connsiteY20" fmla="*/ 21431 h 1721644"/>
                <a:gd name="connsiteX21" fmla="*/ 885825 w 1331119"/>
                <a:gd name="connsiteY21" fmla="*/ 2381 h 1721644"/>
                <a:gd name="connsiteX22" fmla="*/ 869156 w 1331119"/>
                <a:gd name="connsiteY22" fmla="*/ 0 h 1721644"/>
                <a:gd name="connsiteX23" fmla="*/ 847725 w 1331119"/>
                <a:gd name="connsiteY23" fmla="*/ 4762 h 1721644"/>
                <a:gd name="connsiteX24" fmla="*/ 842963 w 1331119"/>
                <a:gd name="connsiteY24" fmla="*/ 11906 h 1721644"/>
                <a:gd name="connsiteX25" fmla="*/ 842963 w 1331119"/>
                <a:gd name="connsiteY25" fmla="*/ 23812 h 1721644"/>
                <a:gd name="connsiteX26" fmla="*/ 847725 w 1331119"/>
                <a:gd name="connsiteY26" fmla="*/ 45244 h 1721644"/>
                <a:gd name="connsiteX27" fmla="*/ 854869 w 1331119"/>
                <a:gd name="connsiteY27" fmla="*/ 59531 h 1721644"/>
                <a:gd name="connsiteX28" fmla="*/ 876300 w 1331119"/>
                <a:gd name="connsiteY28" fmla="*/ 76200 h 1721644"/>
                <a:gd name="connsiteX29" fmla="*/ 900113 w 1331119"/>
                <a:gd name="connsiteY29" fmla="*/ 100012 h 1721644"/>
                <a:gd name="connsiteX30" fmla="*/ 914400 w 1331119"/>
                <a:gd name="connsiteY30" fmla="*/ 121444 h 1721644"/>
                <a:gd name="connsiteX31" fmla="*/ 923925 w 1331119"/>
                <a:gd name="connsiteY31" fmla="*/ 140494 h 1721644"/>
                <a:gd name="connsiteX32" fmla="*/ 935831 w 1331119"/>
                <a:gd name="connsiteY32" fmla="*/ 173831 h 1721644"/>
                <a:gd name="connsiteX33" fmla="*/ 940594 w 1331119"/>
                <a:gd name="connsiteY33" fmla="*/ 202406 h 1721644"/>
                <a:gd name="connsiteX34" fmla="*/ 940594 w 1331119"/>
                <a:gd name="connsiteY34" fmla="*/ 245269 h 1721644"/>
                <a:gd name="connsiteX35" fmla="*/ 931069 w 1331119"/>
                <a:gd name="connsiteY35" fmla="*/ 297656 h 1721644"/>
                <a:gd name="connsiteX36" fmla="*/ 895350 w 1331119"/>
                <a:gd name="connsiteY36" fmla="*/ 397669 h 1721644"/>
                <a:gd name="connsiteX37" fmla="*/ 850106 w 1331119"/>
                <a:gd name="connsiteY37" fmla="*/ 490537 h 1721644"/>
                <a:gd name="connsiteX38" fmla="*/ 790575 w 1331119"/>
                <a:gd name="connsiteY38" fmla="*/ 597694 h 1721644"/>
                <a:gd name="connsiteX39" fmla="*/ 692944 w 1331119"/>
                <a:gd name="connsiteY39" fmla="*/ 762000 h 1721644"/>
                <a:gd name="connsiteX40" fmla="*/ 592931 w 1331119"/>
                <a:gd name="connsiteY40" fmla="*/ 914400 h 1721644"/>
                <a:gd name="connsiteX41" fmla="*/ 488156 w 1331119"/>
                <a:gd name="connsiteY41" fmla="*/ 1064419 h 1721644"/>
                <a:gd name="connsiteX42" fmla="*/ 364331 w 1331119"/>
                <a:gd name="connsiteY42" fmla="*/ 1233487 h 1721644"/>
                <a:gd name="connsiteX43" fmla="*/ 197644 w 1331119"/>
                <a:gd name="connsiteY43" fmla="*/ 1447800 h 1721644"/>
                <a:gd name="connsiteX44" fmla="*/ 78581 w 1331119"/>
                <a:gd name="connsiteY44" fmla="*/ 1597819 h 1721644"/>
                <a:gd name="connsiteX45" fmla="*/ 0 w 1331119"/>
                <a:gd name="connsiteY45" fmla="*/ 1700212 h 1721644"/>
                <a:gd name="connsiteX46" fmla="*/ 107156 w 1331119"/>
                <a:gd name="connsiteY46" fmla="*/ 1721644 h 1721644"/>
                <a:gd name="connsiteX47" fmla="*/ 302419 w 1331119"/>
                <a:gd name="connsiteY47" fmla="*/ 1531144 h 1721644"/>
                <a:gd name="connsiteX48" fmla="*/ 402431 w 1331119"/>
                <a:gd name="connsiteY48" fmla="*/ 1431131 h 1721644"/>
                <a:gd name="connsiteX49" fmla="*/ 521494 w 1331119"/>
                <a:gd name="connsiteY49" fmla="*/ 1304925 h 1721644"/>
                <a:gd name="connsiteX50" fmla="*/ 645319 w 1331119"/>
                <a:gd name="connsiteY50" fmla="*/ 1166812 h 1721644"/>
                <a:gd name="connsiteX51" fmla="*/ 757238 w 1331119"/>
                <a:gd name="connsiteY51" fmla="*/ 1035844 h 1721644"/>
                <a:gd name="connsiteX52" fmla="*/ 888206 w 1331119"/>
                <a:gd name="connsiteY52" fmla="*/ 876300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31119" h="1721644">
                  <a:moveTo>
                    <a:pt x="888206" y="876300"/>
                  </a:moveTo>
                  <a:lnTo>
                    <a:pt x="1004888" y="723900"/>
                  </a:lnTo>
                  <a:lnTo>
                    <a:pt x="1083469" y="621506"/>
                  </a:lnTo>
                  <a:lnTo>
                    <a:pt x="1143000" y="542925"/>
                  </a:lnTo>
                  <a:lnTo>
                    <a:pt x="1171575" y="502444"/>
                  </a:lnTo>
                  <a:lnTo>
                    <a:pt x="1190625" y="464344"/>
                  </a:lnTo>
                  <a:lnTo>
                    <a:pt x="1207294" y="447675"/>
                  </a:lnTo>
                  <a:lnTo>
                    <a:pt x="1228725" y="431006"/>
                  </a:lnTo>
                  <a:lnTo>
                    <a:pt x="1262063" y="416719"/>
                  </a:lnTo>
                  <a:lnTo>
                    <a:pt x="1290638" y="411956"/>
                  </a:lnTo>
                  <a:lnTo>
                    <a:pt x="1314450" y="402431"/>
                  </a:lnTo>
                  <a:lnTo>
                    <a:pt x="1328738" y="385762"/>
                  </a:lnTo>
                  <a:lnTo>
                    <a:pt x="1331119" y="359569"/>
                  </a:lnTo>
                  <a:lnTo>
                    <a:pt x="1323975" y="335756"/>
                  </a:lnTo>
                  <a:lnTo>
                    <a:pt x="1300163" y="302419"/>
                  </a:lnTo>
                  <a:lnTo>
                    <a:pt x="1245394" y="245269"/>
                  </a:lnTo>
                  <a:lnTo>
                    <a:pt x="1197769" y="200025"/>
                  </a:lnTo>
                  <a:lnTo>
                    <a:pt x="1140619" y="147637"/>
                  </a:lnTo>
                  <a:lnTo>
                    <a:pt x="1064419" y="92869"/>
                  </a:lnTo>
                  <a:lnTo>
                    <a:pt x="1009650" y="57150"/>
                  </a:lnTo>
                  <a:lnTo>
                    <a:pt x="938213" y="21431"/>
                  </a:lnTo>
                  <a:lnTo>
                    <a:pt x="885825" y="2381"/>
                  </a:lnTo>
                  <a:lnTo>
                    <a:pt x="869156" y="0"/>
                  </a:lnTo>
                  <a:lnTo>
                    <a:pt x="847725" y="4762"/>
                  </a:lnTo>
                  <a:lnTo>
                    <a:pt x="842963" y="11906"/>
                  </a:lnTo>
                  <a:lnTo>
                    <a:pt x="842963" y="23812"/>
                  </a:lnTo>
                  <a:lnTo>
                    <a:pt x="847725" y="45244"/>
                  </a:lnTo>
                  <a:lnTo>
                    <a:pt x="854869" y="59531"/>
                  </a:lnTo>
                  <a:lnTo>
                    <a:pt x="876300" y="76200"/>
                  </a:lnTo>
                  <a:lnTo>
                    <a:pt x="900113" y="100012"/>
                  </a:lnTo>
                  <a:lnTo>
                    <a:pt x="914400" y="121444"/>
                  </a:lnTo>
                  <a:lnTo>
                    <a:pt x="923925" y="140494"/>
                  </a:lnTo>
                  <a:lnTo>
                    <a:pt x="935831" y="173831"/>
                  </a:lnTo>
                  <a:lnTo>
                    <a:pt x="940594" y="202406"/>
                  </a:lnTo>
                  <a:lnTo>
                    <a:pt x="940594" y="245269"/>
                  </a:lnTo>
                  <a:lnTo>
                    <a:pt x="931069" y="297656"/>
                  </a:lnTo>
                  <a:lnTo>
                    <a:pt x="895350" y="397669"/>
                  </a:lnTo>
                  <a:lnTo>
                    <a:pt x="850106" y="490537"/>
                  </a:lnTo>
                  <a:lnTo>
                    <a:pt x="790575" y="597694"/>
                  </a:lnTo>
                  <a:lnTo>
                    <a:pt x="692944" y="762000"/>
                  </a:lnTo>
                  <a:lnTo>
                    <a:pt x="592931" y="914400"/>
                  </a:lnTo>
                  <a:lnTo>
                    <a:pt x="488156" y="1064419"/>
                  </a:lnTo>
                  <a:lnTo>
                    <a:pt x="364331" y="1233487"/>
                  </a:lnTo>
                  <a:lnTo>
                    <a:pt x="197644" y="1447800"/>
                  </a:lnTo>
                  <a:lnTo>
                    <a:pt x="78581" y="1597819"/>
                  </a:lnTo>
                  <a:lnTo>
                    <a:pt x="0" y="1700212"/>
                  </a:lnTo>
                  <a:lnTo>
                    <a:pt x="107156" y="1721644"/>
                  </a:lnTo>
                  <a:lnTo>
                    <a:pt x="302419" y="1531144"/>
                  </a:lnTo>
                  <a:lnTo>
                    <a:pt x="402431" y="1431131"/>
                  </a:lnTo>
                  <a:lnTo>
                    <a:pt x="521494" y="1304925"/>
                  </a:lnTo>
                  <a:lnTo>
                    <a:pt x="645319" y="1166812"/>
                  </a:lnTo>
                  <a:lnTo>
                    <a:pt x="757238" y="1035844"/>
                  </a:lnTo>
                  <a:lnTo>
                    <a:pt x="888206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552A076C-384E-43D0-84EA-DBB599807FF4}"/>
                </a:ext>
              </a:extLst>
            </p:cNvPr>
            <p:cNvSpPr/>
            <p:nvPr/>
          </p:nvSpPr>
          <p:spPr>
            <a:xfrm>
              <a:off x="4513264" y="2560639"/>
              <a:ext cx="2700337" cy="638175"/>
            </a:xfrm>
            <a:custGeom>
              <a:avLst/>
              <a:gdLst>
                <a:gd name="connsiteX0" fmla="*/ 1054894 w 2700337"/>
                <a:gd name="connsiteY0" fmla="*/ 266700 h 638175"/>
                <a:gd name="connsiteX1" fmla="*/ 804862 w 2700337"/>
                <a:gd name="connsiteY1" fmla="*/ 307181 h 638175"/>
                <a:gd name="connsiteX2" fmla="*/ 692944 w 2700337"/>
                <a:gd name="connsiteY2" fmla="*/ 323850 h 638175"/>
                <a:gd name="connsiteX3" fmla="*/ 640556 w 2700337"/>
                <a:gd name="connsiteY3" fmla="*/ 328612 h 638175"/>
                <a:gd name="connsiteX4" fmla="*/ 573881 w 2700337"/>
                <a:gd name="connsiteY4" fmla="*/ 333375 h 638175"/>
                <a:gd name="connsiteX5" fmla="*/ 400050 w 2700337"/>
                <a:gd name="connsiteY5" fmla="*/ 335756 h 638175"/>
                <a:gd name="connsiteX6" fmla="*/ 300037 w 2700337"/>
                <a:gd name="connsiteY6" fmla="*/ 333375 h 638175"/>
                <a:gd name="connsiteX7" fmla="*/ 269081 w 2700337"/>
                <a:gd name="connsiteY7" fmla="*/ 328612 h 638175"/>
                <a:gd name="connsiteX8" fmla="*/ 235744 w 2700337"/>
                <a:gd name="connsiteY8" fmla="*/ 316706 h 638175"/>
                <a:gd name="connsiteX9" fmla="*/ 195262 w 2700337"/>
                <a:gd name="connsiteY9" fmla="*/ 292894 h 638175"/>
                <a:gd name="connsiteX10" fmla="*/ 161925 w 2700337"/>
                <a:gd name="connsiteY10" fmla="*/ 271462 h 638175"/>
                <a:gd name="connsiteX11" fmla="*/ 126206 w 2700337"/>
                <a:gd name="connsiteY11" fmla="*/ 242887 h 638175"/>
                <a:gd name="connsiteX12" fmla="*/ 92869 w 2700337"/>
                <a:gd name="connsiteY12" fmla="*/ 209550 h 638175"/>
                <a:gd name="connsiteX13" fmla="*/ 78581 w 2700337"/>
                <a:gd name="connsiteY13" fmla="*/ 200025 h 638175"/>
                <a:gd name="connsiteX14" fmla="*/ 57150 w 2700337"/>
                <a:gd name="connsiteY14" fmla="*/ 192881 h 638175"/>
                <a:gd name="connsiteX15" fmla="*/ 33337 w 2700337"/>
                <a:gd name="connsiteY15" fmla="*/ 188119 h 638175"/>
                <a:gd name="connsiteX16" fmla="*/ 16669 w 2700337"/>
                <a:gd name="connsiteY16" fmla="*/ 188119 h 638175"/>
                <a:gd name="connsiteX17" fmla="*/ 7144 w 2700337"/>
                <a:gd name="connsiteY17" fmla="*/ 190500 h 638175"/>
                <a:gd name="connsiteX18" fmla="*/ 0 w 2700337"/>
                <a:gd name="connsiteY18" fmla="*/ 204787 h 638175"/>
                <a:gd name="connsiteX19" fmla="*/ 9525 w 2700337"/>
                <a:gd name="connsiteY19" fmla="*/ 238125 h 638175"/>
                <a:gd name="connsiteX20" fmla="*/ 21431 w 2700337"/>
                <a:gd name="connsiteY20" fmla="*/ 280987 h 638175"/>
                <a:gd name="connsiteX21" fmla="*/ 40481 w 2700337"/>
                <a:gd name="connsiteY21" fmla="*/ 328612 h 638175"/>
                <a:gd name="connsiteX22" fmla="*/ 66675 w 2700337"/>
                <a:gd name="connsiteY22" fmla="*/ 383381 h 638175"/>
                <a:gd name="connsiteX23" fmla="*/ 95250 w 2700337"/>
                <a:gd name="connsiteY23" fmla="*/ 431006 h 638175"/>
                <a:gd name="connsiteX24" fmla="*/ 140494 w 2700337"/>
                <a:gd name="connsiteY24" fmla="*/ 497681 h 638175"/>
                <a:gd name="connsiteX25" fmla="*/ 173831 w 2700337"/>
                <a:gd name="connsiteY25" fmla="*/ 535781 h 638175"/>
                <a:gd name="connsiteX26" fmla="*/ 214312 w 2700337"/>
                <a:gd name="connsiteY26" fmla="*/ 581025 h 638175"/>
                <a:gd name="connsiteX27" fmla="*/ 235744 w 2700337"/>
                <a:gd name="connsiteY27" fmla="*/ 602456 h 638175"/>
                <a:gd name="connsiteX28" fmla="*/ 257175 w 2700337"/>
                <a:gd name="connsiteY28" fmla="*/ 621506 h 638175"/>
                <a:gd name="connsiteX29" fmla="*/ 278606 w 2700337"/>
                <a:gd name="connsiteY29" fmla="*/ 633412 h 638175"/>
                <a:gd name="connsiteX30" fmla="*/ 292894 w 2700337"/>
                <a:gd name="connsiteY30" fmla="*/ 635794 h 638175"/>
                <a:gd name="connsiteX31" fmla="*/ 316706 w 2700337"/>
                <a:gd name="connsiteY31" fmla="*/ 638175 h 638175"/>
                <a:gd name="connsiteX32" fmla="*/ 340519 w 2700337"/>
                <a:gd name="connsiteY32" fmla="*/ 631031 h 638175"/>
                <a:gd name="connsiteX33" fmla="*/ 361950 w 2700337"/>
                <a:gd name="connsiteY33" fmla="*/ 621506 h 638175"/>
                <a:gd name="connsiteX34" fmla="*/ 395287 w 2700337"/>
                <a:gd name="connsiteY34" fmla="*/ 602456 h 638175"/>
                <a:gd name="connsiteX35" fmla="*/ 461962 w 2700337"/>
                <a:gd name="connsiteY35" fmla="*/ 585787 h 638175"/>
                <a:gd name="connsiteX36" fmla="*/ 697706 w 2700337"/>
                <a:gd name="connsiteY36" fmla="*/ 531019 h 638175"/>
                <a:gd name="connsiteX37" fmla="*/ 871537 w 2700337"/>
                <a:gd name="connsiteY37" fmla="*/ 507206 h 638175"/>
                <a:gd name="connsiteX38" fmla="*/ 1078706 w 2700337"/>
                <a:gd name="connsiteY38" fmla="*/ 464344 h 638175"/>
                <a:gd name="connsiteX39" fmla="*/ 1343025 w 2700337"/>
                <a:gd name="connsiteY39" fmla="*/ 404812 h 638175"/>
                <a:gd name="connsiteX40" fmla="*/ 1614487 w 2700337"/>
                <a:gd name="connsiteY40" fmla="*/ 345281 h 638175"/>
                <a:gd name="connsiteX41" fmla="*/ 1862137 w 2700337"/>
                <a:gd name="connsiteY41" fmla="*/ 290512 h 638175"/>
                <a:gd name="connsiteX42" fmla="*/ 2162175 w 2700337"/>
                <a:gd name="connsiteY42" fmla="*/ 223837 h 638175"/>
                <a:gd name="connsiteX43" fmla="*/ 2438400 w 2700337"/>
                <a:gd name="connsiteY43" fmla="*/ 166687 h 638175"/>
                <a:gd name="connsiteX44" fmla="*/ 2566987 w 2700337"/>
                <a:gd name="connsiteY44" fmla="*/ 138112 h 638175"/>
                <a:gd name="connsiteX45" fmla="*/ 2700337 w 2700337"/>
                <a:gd name="connsiteY45" fmla="*/ 102394 h 638175"/>
                <a:gd name="connsiteX46" fmla="*/ 2633662 w 2700337"/>
                <a:gd name="connsiteY46" fmla="*/ 0 h 638175"/>
                <a:gd name="connsiteX47" fmla="*/ 2290762 w 2700337"/>
                <a:gd name="connsiteY47" fmla="*/ 57150 h 638175"/>
                <a:gd name="connsiteX48" fmla="*/ 2052637 w 2700337"/>
                <a:gd name="connsiteY48" fmla="*/ 97631 h 638175"/>
                <a:gd name="connsiteX49" fmla="*/ 1724025 w 2700337"/>
                <a:gd name="connsiteY49" fmla="*/ 152400 h 638175"/>
                <a:gd name="connsiteX50" fmla="*/ 1440656 w 2700337"/>
                <a:gd name="connsiteY50" fmla="*/ 200025 h 638175"/>
                <a:gd name="connsiteX51" fmla="*/ 1150144 w 2700337"/>
                <a:gd name="connsiteY51" fmla="*/ 247650 h 638175"/>
                <a:gd name="connsiteX52" fmla="*/ 1054894 w 2700337"/>
                <a:gd name="connsiteY52" fmla="*/ 2667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700337" h="638175">
                  <a:moveTo>
                    <a:pt x="1054894" y="266700"/>
                  </a:moveTo>
                  <a:lnTo>
                    <a:pt x="804862" y="307181"/>
                  </a:lnTo>
                  <a:lnTo>
                    <a:pt x="692944" y="323850"/>
                  </a:lnTo>
                  <a:lnTo>
                    <a:pt x="640556" y="328612"/>
                  </a:lnTo>
                  <a:lnTo>
                    <a:pt x="573881" y="333375"/>
                  </a:lnTo>
                  <a:lnTo>
                    <a:pt x="400050" y="335756"/>
                  </a:lnTo>
                  <a:lnTo>
                    <a:pt x="300037" y="333375"/>
                  </a:lnTo>
                  <a:lnTo>
                    <a:pt x="269081" y="328612"/>
                  </a:lnTo>
                  <a:lnTo>
                    <a:pt x="235744" y="316706"/>
                  </a:lnTo>
                  <a:lnTo>
                    <a:pt x="195262" y="292894"/>
                  </a:lnTo>
                  <a:lnTo>
                    <a:pt x="161925" y="271462"/>
                  </a:lnTo>
                  <a:lnTo>
                    <a:pt x="126206" y="242887"/>
                  </a:lnTo>
                  <a:lnTo>
                    <a:pt x="92869" y="209550"/>
                  </a:lnTo>
                  <a:lnTo>
                    <a:pt x="78581" y="200025"/>
                  </a:lnTo>
                  <a:lnTo>
                    <a:pt x="57150" y="192881"/>
                  </a:lnTo>
                  <a:lnTo>
                    <a:pt x="33337" y="188119"/>
                  </a:lnTo>
                  <a:lnTo>
                    <a:pt x="16669" y="188119"/>
                  </a:lnTo>
                  <a:lnTo>
                    <a:pt x="7144" y="190500"/>
                  </a:lnTo>
                  <a:lnTo>
                    <a:pt x="0" y="204787"/>
                  </a:lnTo>
                  <a:lnTo>
                    <a:pt x="9525" y="238125"/>
                  </a:lnTo>
                  <a:lnTo>
                    <a:pt x="21431" y="280987"/>
                  </a:lnTo>
                  <a:lnTo>
                    <a:pt x="40481" y="328612"/>
                  </a:lnTo>
                  <a:lnTo>
                    <a:pt x="66675" y="383381"/>
                  </a:lnTo>
                  <a:lnTo>
                    <a:pt x="95250" y="431006"/>
                  </a:lnTo>
                  <a:lnTo>
                    <a:pt x="140494" y="497681"/>
                  </a:lnTo>
                  <a:lnTo>
                    <a:pt x="173831" y="535781"/>
                  </a:lnTo>
                  <a:lnTo>
                    <a:pt x="214312" y="581025"/>
                  </a:lnTo>
                  <a:lnTo>
                    <a:pt x="235744" y="602456"/>
                  </a:lnTo>
                  <a:lnTo>
                    <a:pt x="257175" y="621506"/>
                  </a:lnTo>
                  <a:lnTo>
                    <a:pt x="278606" y="633412"/>
                  </a:lnTo>
                  <a:lnTo>
                    <a:pt x="292894" y="635794"/>
                  </a:lnTo>
                  <a:lnTo>
                    <a:pt x="316706" y="638175"/>
                  </a:lnTo>
                  <a:lnTo>
                    <a:pt x="340519" y="631031"/>
                  </a:lnTo>
                  <a:lnTo>
                    <a:pt x="361950" y="621506"/>
                  </a:lnTo>
                  <a:lnTo>
                    <a:pt x="395287" y="602456"/>
                  </a:lnTo>
                  <a:lnTo>
                    <a:pt x="461962" y="585787"/>
                  </a:lnTo>
                  <a:lnTo>
                    <a:pt x="697706" y="531019"/>
                  </a:lnTo>
                  <a:lnTo>
                    <a:pt x="871537" y="507206"/>
                  </a:lnTo>
                  <a:lnTo>
                    <a:pt x="1078706" y="464344"/>
                  </a:lnTo>
                  <a:lnTo>
                    <a:pt x="1343025" y="404812"/>
                  </a:lnTo>
                  <a:lnTo>
                    <a:pt x="1614487" y="345281"/>
                  </a:lnTo>
                  <a:lnTo>
                    <a:pt x="1862137" y="290512"/>
                  </a:lnTo>
                  <a:lnTo>
                    <a:pt x="2162175" y="223837"/>
                  </a:lnTo>
                  <a:lnTo>
                    <a:pt x="2438400" y="166687"/>
                  </a:lnTo>
                  <a:lnTo>
                    <a:pt x="2566987" y="138112"/>
                  </a:lnTo>
                  <a:lnTo>
                    <a:pt x="2700337" y="102394"/>
                  </a:lnTo>
                  <a:lnTo>
                    <a:pt x="2633662" y="0"/>
                  </a:lnTo>
                  <a:lnTo>
                    <a:pt x="2290762" y="57150"/>
                  </a:lnTo>
                  <a:lnTo>
                    <a:pt x="2052637" y="97631"/>
                  </a:lnTo>
                  <a:lnTo>
                    <a:pt x="1724025" y="152400"/>
                  </a:lnTo>
                  <a:lnTo>
                    <a:pt x="1440656" y="200025"/>
                  </a:lnTo>
                  <a:lnTo>
                    <a:pt x="1150144" y="247650"/>
                  </a:lnTo>
                  <a:lnTo>
                    <a:pt x="1054894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33FB0D08-614B-4E06-BEBF-CDD53B5E853F}"/>
                </a:ext>
              </a:extLst>
            </p:cNvPr>
            <p:cNvSpPr/>
            <p:nvPr/>
          </p:nvSpPr>
          <p:spPr>
            <a:xfrm>
              <a:off x="6500813" y="2008189"/>
              <a:ext cx="1041400" cy="1133475"/>
            </a:xfrm>
            <a:custGeom>
              <a:avLst/>
              <a:gdLst>
                <a:gd name="connsiteX0" fmla="*/ 373856 w 1040606"/>
                <a:gd name="connsiteY0" fmla="*/ 419100 h 1133475"/>
                <a:gd name="connsiteX1" fmla="*/ 285750 w 1040606"/>
                <a:gd name="connsiteY1" fmla="*/ 321469 h 1133475"/>
                <a:gd name="connsiteX2" fmla="*/ 223837 w 1040606"/>
                <a:gd name="connsiteY2" fmla="*/ 254794 h 1133475"/>
                <a:gd name="connsiteX3" fmla="*/ 164306 w 1040606"/>
                <a:gd name="connsiteY3" fmla="*/ 195262 h 1133475"/>
                <a:gd name="connsiteX4" fmla="*/ 102393 w 1040606"/>
                <a:gd name="connsiteY4" fmla="*/ 138112 h 1133475"/>
                <a:gd name="connsiteX5" fmla="*/ 52387 w 1040606"/>
                <a:gd name="connsiteY5" fmla="*/ 95250 h 1133475"/>
                <a:gd name="connsiteX6" fmla="*/ 23812 w 1040606"/>
                <a:gd name="connsiteY6" fmla="*/ 71437 h 1133475"/>
                <a:gd name="connsiteX7" fmla="*/ 7143 w 1040606"/>
                <a:gd name="connsiteY7" fmla="*/ 50006 h 1133475"/>
                <a:gd name="connsiteX8" fmla="*/ 0 w 1040606"/>
                <a:gd name="connsiteY8" fmla="*/ 21431 h 1133475"/>
                <a:gd name="connsiteX9" fmla="*/ 4762 w 1040606"/>
                <a:gd name="connsiteY9" fmla="*/ 7144 h 1133475"/>
                <a:gd name="connsiteX10" fmla="*/ 19050 w 1040606"/>
                <a:gd name="connsiteY10" fmla="*/ 0 h 1133475"/>
                <a:gd name="connsiteX11" fmla="*/ 45243 w 1040606"/>
                <a:gd name="connsiteY11" fmla="*/ 7144 h 1133475"/>
                <a:gd name="connsiteX12" fmla="*/ 107156 w 1040606"/>
                <a:gd name="connsiteY12" fmla="*/ 42862 h 1133475"/>
                <a:gd name="connsiteX13" fmla="*/ 219075 w 1040606"/>
                <a:gd name="connsiteY13" fmla="*/ 111919 h 1133475"/>
                <a:gd name="connsiteX14" fmla="*/ 369093 w 1040606"/>
                <a:gd name="connsiteY14" fmla="*/ 202406 h 1133475"/>
                <a:gd name="connsiteX15" fmla="*/ 500062 w 1040606"/>
                <a:gd name="connsiteY15" fmla="*/ 280987 h 1133475"/>
                <a:gd name="connsiteX16" fmla="*/ 700087 w 1040606"/>
                <a:gd name="connsiteY16" fmla="*/ 407194 h 1133475"/>
                <a:gd name="connsiteX17" fmla="*/ 778668 w 1040606"/>
                <a:gd name="connsiteY17" fmla="*/ 459581 h 1133475"/>
                <a:gd name="connsiteX18" fmla="*/ 845343 w 1040606"/>
                <a:gd name="connsiteY18" fmla="*/ 511969 h 1133475"/>
                <a:gd name="connsiteX19" fmla="*/ 912018 w 1040606"/>
                <a:gd name="connsiteY19" fmla="*/ 566737 h 1133475"/>
                <a:gd name="connsiteX20" fmla="*/ 947737 w 1040606"/>
                <a:gd name="connsiteY20" fmla="*/ 602456 h 1133475"/>
                <a:gd name="connsiteX21" fmla="*/ 971550 w 1040606"/>
                <a:gd name="connsiteY21" fmla="*/ 633412 h 1133475"/>
                <a:gd name="connsiteX22" fmla="*/ 990600 w 1040606"/>
                <a:gd name="connsiteY22" fmla="*/ 661987 h 1133475"/>
                <a:gd name="connsiteX23" fmla="*/ 1000125 w 1040606"/>
                <a:gd name="connsiteY23" fmla="*/ 685800 h 1133475"/>
                <a:gd name="connsiteX24" fmla="*/ 1012031 w 1040606"/>
                <a:gd name="connsiteY24" fmla="*/ 721519 h 1133475"/>
                <a:gd name="connsiteX25" fmla="*/ 1021556 w 1040606"/>
                <a:gd name="connsiteY25" fmla="*/ 759619 h 1133475"/>
                <a:gd name="connsiteX26" fmla="*/ 1031081 w 1040606"/>
                <a:gd name="connsiteY26" fmla="*/ 819150 h 1133475"/>
                <a:gd name="connsiteX27" fmla="*/ 1035843 w 1040606"/>
                <a:gd name="connsiteY27" fmla="*/ 871537 h 1133475"/>
                <a:gd name="connsiteX28" fmla="*/ 1040606 w 1040606"/>
                <a:gd name="connsiteY28" fmla="*/ 952500 h 1133475"/>
                <a:gd name="connsiteX29" fmla="*/ 1038225 w 1040606"/>
                <a:gd name="connsiteY29" fmla="*/ 1019175 h 1133475"/>
                <a:gd name="connsiteX30" fmla="*/ 1023937 w 1040606"/>
                <a:gd name="connsiteY30" fmla="*/ 1054894 h 1133475"/>
                <a:gd name="connsiteX31" fmla="*/ 1002506 w 1040606"/>
                <a:gd name="connsiteY31" fmla="*/ 1088231 h 1133475"/>
                <a:gd name="connsiteX32" fmla="*/ 973931 w 1040606"/>
                <a:gd name="connsiteY32" fmla="*/ 1114425 h 1133475"/>
                <a:gd name="connsiteX33" fmla="*/ 938212 w 1040606"/>
                <a:gd name="connsiteY33" fmla="*/ 1131094 h 1133475"/>
                <a:gd name="connsiteX34" fmla="*/ 916781 w 1040606"/>
                <a:gd name="connsiteY34" fmla="*/ 1133475 h 1133475"/>
                <a:gd name="connsiteX35" fmla="*/ 900112 w 1040606"/>
                <a:gd name="connsiteY35" fmla="*/ 1121569 h 1133475"/>
                <a:gd name="connsiteX36" fmla="*/ 862012 w 1040606"/>
                <a:gd name="connsiteY36" fmla="*/ 1054894 h 1133475"/>
                <a:gd name="connsiteX37" fmla="*/ 764381 w 1040606"/>
                <a:gd name="connsiteY37" fmla="*/ 909637 h 1133475"/>
                <a:gd name="connsiteX38" fmla="*/ 681037 w 1040606"/>
                <a:gd name="connsiteY38" fmla="*/ 797719 h 1133475"/>
                <a:gd name="connsiteX39" fmla="*/ 588168 w 1040606"/>
                <a:gd name="connsiteY39" fmla="*/ 678656 h 1133475"/>
                <a:gd name="connsiteX40" fmla="*/ 445293 w 1040606"/>
                <a:gd name="connsiteY40" fmla="*/ 500062 h 1133475"/>
                <a:gd name="connsiteX41" fmla="*/ 373856 w 1040606"/>
                <a:gd name="connsiteY41" fmla="*/ 419100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0606" h="1133475">
                  <a:moveTo>
                    <a:pt x="373856" y="419100"/>
                  </a:moveTo>
                  <a:lnTo>
                    <a:pt x="285750" y="321469"/>
                  </a:lnTo>
                  <a:lnTo>
                    <a:pt x="223837" y="254794"/>
                  </a:lnTo>
                  <a:lnTo>
                    <a:pt x="164306" y="195262"/>
                  </a:lnTo>
                  <a:lnTo>
                    <a:pt x="102393" y="138112"/>
                  </a:lnTo>
                  <a:lnTo>
                    <a:pt x="52387" y="95250"/>
                  </a:lnTo>
                  <a:lnTo>
                    <a:pt x="23812" y="71437"/>
                  </a:lnTo>
                  <a:lnTo>
                    <a:pt x="7143" y="50006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45243" y="7144"/>
                  </a:lnTo>
                  <a:lnTo>
                    <a:pt x="107156" y="42862"/>
                  </a:lnTo>
                  <a:lnTo>
                    <a:pt x="219075" y="111919"/>
                  </a:lnTo>
                  <a:lnTo>
                    <a:pt x="369093" y="202406"/>
                  </a:lnTo>
                  <a:lnTo>
                    <a:pt x="500062" y="280987"/>
                  </a:lnTo>
                  <a:lnTo>
                    <a:pt x="700087" y="407194"/>
                  </a:lnTo>
                  <a:lnTo>
                    <a:pt x="778668" y="459581"/>
                  </a:lnTo>
                  <a:lnTo>
                    <a:pt x="845343" y="511969"/>
                  </a:lnTo>
                  <a:lnTo>
                    <a:pt x="912018" y="566737"/>
                  </a:lnTo>
                  <a:lnTo>
                    <a:pt x="947737" y="602456"/>
                  </a:lnTo>
                  <a:lnTo>
                    <a:pt x="971550" y="633412"/>
                  </a:lnTo>
                  <a:lnTo>
                    <a:pt x="990600" y="661987"/>
                  </a:lnTo>
                  <a:lnTo>
                    <a:pt x="1000125" y="685800"/>
                  </a:lnTo>
                  <a:lnTo>
                    <a:pt x="1012031" y="721519"/>
                  </a:lnTo>
                  <a:lnTo>
                    <a:pt x="1021556" y="759619"/>
                  </a:lnTo>
                  <a:lnTo>
                    <a:pt x="1031081" y="819150"/>
                  </a:lnTo>
                  <a:lnTo>
                    <a:pt x="1035843" y="871537"/>
                  </a:lnTo>
                  <a:lnTo>
                    <a:pt x="1040606" y="952500"/>
                  </a:lnTo>
                  <a:cubicBezTo>
                    <a:pt x="1039812" y="974725"/>
                    <a:pt x="1039019" y="996950"/>
                    <a:pt x="1038225" y="1019175"/>
                  </a:cubicBezTo>
                  <a:lnTo>
                    <a:pt x="1023937" y="1054894"/>
                  </a:lnTo>
                  <a:lnTo>
                    <a:pt x="1002506" y="1088231"/>
                  </a:lnTo>
                  <a:lnTo>
                    <a:pt x="973931" y="1114425"/>
                  </a:lnTo>
                  <a:lnTo>
                    <a:pt x="938212" y="1131094"/>
                  </a:lnTo>
                  <a:lnTo>
                    <a:pt x="916781" y="1133475"/>
                  </a:lnTo>
                  <a:lnTo>
                    <a:pt x="900112" y="1121569"/>
                  </a:lnTo>
                  <a:lnTo>
                    <a:pt x="862012" y="1054894"/>
                  </a:lnTo>
                  <a:lnTo>
                    <a:pt x="764381" y="909637"/>
                  </a:lnTo>
                  <a:lnTo>
                    <a:pt x="681037" y="797719"/>
                  </a:lnTo>
                  <a:lnTo>
                    <a:pt x="588168" y="678656"/>
                  </a:lnTo>
                  <a:lnTo>
                    <a:pt x="445293" y="500062"/>
                  </a:lnTo>
                  <a:lnTo>
                    <a:pt x="373856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F940BF4D-6636-402C-AFE7-632E72CE27CD}"/>
                </a:ext>
              </a:extLst>
            </p:cNvPr>
            <p:cNvSpPr/>
            <p:nvPr/>
          </p:nvSpPr>
          <p:spPr>
            <a:xfrm>
              <a:off x="3760789" y="3698876"/>
              <a:ext cx="4651375" cy="671513"/>
            </a:xfrm>
            <a:custGeom>
              <a:avLst/>
              <a:gdLst>
                <a:gd name="connsiteX0" fmla="*/ 2305050 w 4652010"/>
                <a:gd name="connsiteY0" fmla="*/ 137160 h 670560"/>
                <a:gd name="connsiteX1" fmla="*/ 2655570 w 4652010"/>
                <a:gd name="connsiteY1" fmla="*/ 106680 h 670560"/>
                <a:gd name="connsiteX2" fmla="*/ 2846070 w 4652010"/>
                <a:gd name="connsiteY2" fmla="*/ 87630 h 670560"/>
                <a:gd name="connsiteX3" fmla="*/ 3078480 w 4652010"/>
                <a:gd name="connsiteY3" fmla="*/ 64770 h 670560"/>
                <a:gd name="connsiteX4" fmla="*/ 3333750 w 4652010"/>
                <a:gd name="connsiteY4" fmla="*/ 53340 h 670560"/>
                <a:gd name="connsiteX5" fmla="*/ 3619500 w 4652010"/>
                <a:gd name="connsiteY5" fmla="*/ 38100 h 670560"/>
                <a:gd name="connsiteX6" fmla="*/ 3863340 w 4652010"/>
                <a:gd name="connsiteY6" fmla="*/ 26670 h 670560"/>
                <a:gd name="connsiteX7" fmla="*/ 3935730 w 4652010"/>
                <a:gd name="connsiteY7" fmla="*/ 19050 h 670560"/>
                <a:gd name="connsiteX8" fmla="*/ 3992880 w 4652010"/>
                <a:gd name="connsiteY8" fmla="*/ 11430 h 670560"/>
                <a:gd name="connsiteX9" fmla="*/ 4057650 w 4652010"/>
                <a:gd name="connsiteY9" fmla="*/ 0 h 670560"/>
                <a:gd name="connsiteX10" fmla="*/ 4091940 w 4652010"/>
                <a:gd name="connsiteY10" fmla="*/ 0 h 670560"/>
                <a:gd name="connsiteX11" fmla="*/ 4175760 w 4652010"/>
                <a:gd name="connsiteY11" fmla="*/ 3810 h 670560"/>
                <a:gd name="connsiteX12" fmla="*/ 4267200 w 4652010"/>
                <a:gd name="connsiteY12" fmla="*/ 19050 h 670560"/>
                <a:gd name="connsiteX13" fmla="*/ 4351020 w 4652010"/>
                <a:gd name="connsiteY13" fmla="*/ 45720 h 670560"/>
                <a:gd name="connsiteX14" fmla="*/ 4461510 w 4652010"/>
                <a:gd name="connsiteY14" fmla="*/ 91440 h 670560"/>
                <a:gd name="connsiteX15" fmla="*/ 4541520 w 4652010"/>
                <a:gd name="connsiteY15" fmla="*/ 140970 h 670560"/>
                <a:gd name="connsiteX16" fmla="*/ 4610100 w 4652010"/>
                <a:gd name="connsiteY16" fmla="*/ 190500 h 670560"/>
                <a:gd name="connsiteX17" fmla="*/ 4632960 w 4652010"/>
                <a:gd name="connsiteY17" fmla="*/ 209550 h 670560"/>
                <a:gd name="connsiteX18" fmla="*/ 4648200 w 4652010"/>
                <a:gd name="connsiteY18" fmla="*/ 232410 h 670560"/>
                <a:gd name="connsiteX19" fmla="*/ 4652010 w 4652010"/>
                <a:gd name="connsiteY19" fmla="*/ 247650 h 670560"/>
                <a:gd name="connsiteX20" fmla="*/ 4652010 w 4652010"/>
                <a:gd name="connsiteY20" fmla="*/ 274320 h 670560"/>
                <a:gd name="connsiteX21" fmla="*/ 4640580 w 4652010"/>
                <a:gd name="connsiteY21" fmla="*/ 300990 h 670560"/>
                <a:gd name="connsiteX22" fmla="*/ 4617720 w 4652010"/>
                <a:gd name="connsiteY22" fmla="*/ 320040 h 670560"/>
                <a:gd name="connsiteX23" fmla="*/ 4549140 w 4652010"/>
                <a:gd name="connsiteY23" fmla="*/ 331470 h 670560"/>
                <a:gd name="connsiteX24" fmla="*/ 4469130 w 4652010"/>
                <a:gd name="connsiteY24" fmla="*/ 335280 h 670560"/>
                <a:gd name="connsiteX25" fmla="*/ 4419600 w 4652010"/>
                <a:gd name="connsiteY25" fmla="*/ 331470 h 670560"/>
                <a:gd name="connsiteX26" fmla="*/ 4290060 w 4652010"/>
                <a:gd name="connsiteY26" fmla="*/ 312420 h 670560"/>
                <a:gd name="connsiteX27" fmla="*/ 4088130 w 4652010"/>
                <a:gd name="connsiteY27" fmla="*/ 289560 h 670560"/>
                <a:gd name="connsiteX28" fmla="*/ 3810000 w 4652010"/>
                <a:gd name="connsiteY28" fmla="*/ 274320 h 670560"/>
                <a:gd name="connsiteX29" fmla="*/ 3558540 w 4652010"/>
                <a:gd name="connsiteY29" fmla="*/ 266700 h 670560"/>
                <a:gd name="connsiteX30" fmla="*/ 3249930 w 4652010"/>
                <a:gd name="connsiteY30" fmla="*/ 266700 h 670560"/>
                <a:gd name="connsiteX31" fmla="*/ 3025140 w 4652010"/>
                <a:gd name="connsiteY31" fmla="*/ 270510 h 670560"/>
                <a:gd name="connsiteX32" fmla="*/ 2849880 w 4652010"/>
                <a:gd name="connsiteY32" fmla="*/ 289560 h 670560"/>
                <a:gd name="connsiteX33" fmla="*/ 2674620 w 4652010"/>
                <a:gd name="connsiteY33" fmla="*/ 300990 h 670560"/>
                <a:gd name="connsiteX34" fmla="*/ 2468880 w 4652010"/>
                <a:gd name="connsiteY34" fmla="*/ 312420 h 670560"/>
                <a:gd name="connsiteX35" fmla="*/ 2305050 w 4652010"/>
                <a:gd name="connsiteY35" fmla="*/ 323850 h 670560"/>
                <a:gd name="connsiteX36" fmla="*/ 2072640 w 4652010"/>
                <a:gd name="connsiteY36" fmla="*/ 350520 h 670560"/>
                <a:gd name="connsiteX37" fmla="*/ 1817370 w 4652010"/>
                <a:gd name="connsiteY37" fmla="*/ 381000 h 670560"/>
                <a:gd name="connsiteX38" fmla="*/ 1535430 w 4652010"/>
                <a:gd name="connsiteY38" fmla="*/ 426720 h 670560"/>
                <a:gd name="connsiteX39" fmla="*/ 1249680 w 4652010"/>
                <a:gd name="connsiteY39" fmla="*/ 483870 h 670560"/>
                <a:gd name="connsiteX40" fmla="*/ 975360 w 4652010"/>
                <a:gd name="connsiteY40" fmla="*/ 541020 h 670560"/>
                <a:gd name="connsiteX41" fmla="*/ 712470 w 4652010"/>
                <a:gd name="connsiteY41" fmla="*/ 598170 h 670560"/>
                <a:gd name="connsiteX42" fmla="*/ 628650 w 4652010"/>
                <a:gd name="connsiteY42" fmla="*/ 621030 h 670560"/>
                <a:gd name="connsiteX43" fmla="*/ 521970 w 4652010"/>
                <a:gd name="connsiteY43" fmla="*/ 662940 h 670560"/>
                <a:gd name="connsiteX44" fmla="*/ 495300 w 4652010"/>
                <a:gd name="connsiteY44" fmla="*/ 670560 h 670560"/>
                <a:gd name="connsiteX45" fmla="*/ 449580 w 4652010"/>
                <a:gd name="connsiteY45" fmla="*/ 659130 h 670560"/>
                <a:gd name="connsiteX46" fmla="*/ 388620 w 4652010"/>
                <a:gd name="connsiteY46" fmla="*/ 632460 h 670560"/>
                <a:gd name="connsiteX47" fmla="*/ 316230 w 4652010"/>
                <a:gd name="connsiteY47" fmla="*/ 590550 h 670560"/>
                <a:gd name="connsiteX48" fmla="*/ 232410 w 4652010"/>
                <a:gd name="connsiteY48" fmla="*/ 525780 h 670560"/>
                <a:gd name="connsiteX49" fmla="*/ 160020 w 4652010"/>
                <a:gd name="connsiteY49" fmla="*/ 453390 h 670560"/>
                <a:gd name="connsiteX50" fmla="*/ 80010 w 4652010"/>
                <a:gd name="connsiteY50" fmla="*/ 373380 h 670560"/>
                <a:gd name="connsiteX51" fmla="*/ 11430 w 4652010"/>
                <a:gd name="connsiteY51" fmla="*/ 300990 h 670560"/>
                <a:gd name="connsiteX52" fmla="*/ 3810 w 4652010"/>
                <a:gd name="connsiteY52" fmla="*/ 278130 h 670560"/>
                <a:gd name="connsiteX53" fmla="*/ 0 w 4652010"/>
                <a:gd name="connsiteY53" fmla="*/ 247650 h 670560"/>
                <a:gd name="connsiteX54" fmla="*/ 7620 w 4652010"/>
                <a:gd name="connsiteY54" fmla="*/ 228600 h 670560"/>
                <a:gd name="connsiteX55" fmla="*/ 34290 w 4652010"/>
                <a:gd name="connsiteY55" fmla="*/ 217170 h 670560"/>
                <a:gd name="connsiteX56" fmla="*/ 57150 w 4652010"/>
                <a:gd name="connsiteY56" fmla="*/ 220980 h 670560"/>
                <a:gd name="connsiteX57" fmla="*/ 83820 w 4652010"/>
                <a:gd name="connsiteY57" fmla="*/ 228600 h 670560"/>
                <a:gd name="connsiteX58" fmla="*/ 118110 w 4652010"/>
                <a:gd name="connsiteY58" fmla="*/ 255270 h 670560"/>
                <a:gd name="connsiteX59" fmla="*/ 160020 w 4652010"/>
                <a:gd name="connsiteY59" fmla="*/ 285750 h 670560"/>
                <a:gd name="connsiteX60" fmla="*/ 198120 w 4652010"/>
                <a:gd name="connsiteY60" fmla="*/ 308610 h 670560"/>
                <a:gd name="connsiteX61" fmla="*/ 278130 w 4652010"/>
                <a:gd name="connsiteY61" fmla="*/ 346710 h 670560"/>
                <a:gd name="connsiteX62" fmla="*/ 323850 w 4652010"/>
                <a:gd name="connsiteY62" fmla="*/ 361950 h 670560"/>
                <a:gd name="connsiteX63" fmla="*/ 369570 w 4652010"/>
                <a:gd name="connsiteY63" fmla="*/ 373380 h 670560"/>
                <a:gd name="connsiteX64" fmla="*/ 422910 w 4652010"/>
                <a:gd name="connsiteY64" fmla="*/ 381000 h 670560"/>
                <a:gd name="connsiteX65" fmla="*/ 495300 w 4652010"/>
                <a:gd name="connsiteY65" fmla="*/ 381000 h 670560"/>
                <a:gd name="connsiteX66" fmla="*/ 674370 w 4652010"/>
                <a:gd name="connsiteY66" fmla="*/ 354330 h 670560"/>
                <a:gd name="connsiteX67" fmla="*/ 1013460 w 4652010"/>
                <a:gd name="connsiteY67" fmla="*/ 304800 h 670560"/>
                <a:gd name="connsiteX68" fmla="*/ 1295400 w 4652010"/>
                <a:gd name="connsiteY68" fmla="*/ 266700 h 670560"/>
                <a:gd name="connsiteX69" fmla="*/ 1626870 w 4652010"/>
                <a:gd name="connsiteY69" fmla="*/ 217170 h 670560"/>
                <a:gd name="connsiteX70" fmla="*/ 1847850 w 4652010"/>
                <a:gd name="connsiteY70" fmla="*/ 179070 h 670560"/>
                <a:gd name="connsiteX71" fmla="*/ 2072640 w 4652010"/>
                <a:gd name="connsiteY71" fmla="*/ 160020 h 670560"/>
                <a:gd name="connsiteX72" fmla="*/ 2305050 w 4652010"/>
                <a:gd name="connsiteY72" fmla="*/ 137160 h 67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52010" h="670560">
                  <a:moveTo>
                    <a:pt x="2305050" y="137160"/>
                  </a:moveTo>
                  <a:lnTo>
                    <a:pt x="2655570" y="106680"/>
                  </a:lnTo>
                  <a:lnTo>
                    <a:pt x="2846070" y="87630"/>
                  </a:lnTo>
                  <a:lnTo>
                    <a:pt x="3078480" y="64770"/>
                  </a:lnTo>
                  <a:lnTo>
                    <a:pt x="3333750" y="53340"/>
                  </a:lnTo>
                  <a:lnTo>
                    <a:pt x="3619500" y="38100"/>
                  </a:lnTo>
                  <a:lnTo>
                    <a:pt x="3863340" y="26670"/>
                  </a:lnTo>
                  <a:lnTo>
                    <a:pt x="3935730" y="19050"/>
                  </a:lnTo>
                  <a:lnTo>
                    <a:pt x="3992880" y="11430"/>
                  </a:lnTo>
                  <a:lnTo>
                    <a:pt x="4057650" y="0"/>
                  </a:lnTo>
                  <a:lnTo>
                    <a:pt x="4091940" y="0"/>
                  </a:lnTo>
                  <a:lnTo>
                    <a:pt x="4175760" y="3810"/>
                  </a:lnTo>
                  <a:lnTo>
                    <a:pt x="4267200" y="19050"/>
                  </a:lnTo>
                  <a:lnTo>
                    <a:pt x="4351020" y="45720"/>
                  </a:lnTo>
                  <a:lnTo>
                    <a:pt x="4461510" y="91440"/>
                  </a:lnTo>
                  <a:lnTo>
                    <a:pt x="4541520" y="140970"/>
                  </a:lnTo>
                  <a:lnTo>
                    <a:pt x="4610100" y="190500"/>
                  </a:lnTo>
                  <a:lnTo>
                    <a:pt x="4632960" y="209550"/>
                  </a:lnTo>
                  <a:lnTo>
                    <a:pt x="4648200" y="232410"/>
                  </a:lnTo>
                  <a:lnTo>
                    <a:pt x="4652010" y="247650"/>
                  </a:lnTo>
                  <a:lnTo>
                    <a:pt x="4652010" y="274320"/>
                  </a:lnTo>
                  <a:lnTo>
                    <a:pt x="4640580" y="300990"/>
                  </a:lnTo>
                  <a:lnTo>
                    <a:pt x="4617720" y="320040"/>
                  </a:lnTo>
                  <a:lnTo>
                    <a:pt x="4549140" y="331470"/>
                  </a:lnTo>
                  <a:lnTo>
                    <a:pt x="4469130" y="335280"/>
                  </a:lnTo>
                  <a:lnTo>
                    <a:pt x="4419600" y="331470"/>
                  </a:lnTo>
                  <a:lnTo>
                    <a:pt x="4290060" y="312420"/>
                  </a:lnTo>
                  <a:lnTo>
                    <a:pt x="4088130" y="289560"/>
                  </a:lnTo>
                  <a:lnTo>
                    <a:pt x="3810000" y="274320"/>
                  </a:lnTo>
                  <a:lnTo>
                    <a:pt x="3558540" y="266700"/>
                  </a:lnTo>
                  <a:lnTo>
                    <a:pt x="3249930" y="266700"/>
                  </a:lnTo>
                  <a:lnTo>
                    <a:pt x="3025140" y="270510"/>
                  </a:lnTo>
                  <a:lnTo>
                    <a:pt x="2849880" y="289560"/>
                  </a:lnTo>
                  <a:lnTo>
                    <a:pt x="2674620" y="300990"/>
                  </a:lnTo>
                  <a:lnTo>
                    <a:pt x="2468880" y="312420"/>
                  </a:lnTo>
                  <a:lnTo>
                    <a:pt x="2305050" y="323850"/>
                  </a:lnTo>
                  <a:lnTo>
                    <a:pt x="2072640" y="350520"/>
                  </a:lnTo>
                  <a:lnTo>
                    <a:pt x="1817370" y="381000"/>
                  </a:lnTo>
                  <a:lnTo>
                    <a:pt x="1535430" y="426720"/>
                  </a:lnTo>
                  <a:lnTo>
                    <a:pt x="1249680" y="483870"/>
                  </a:lnTo>
                  <a:lnTo>
                    <a:pt x="975360" y="541020"/>
                  </a:lnTo>
                  <a:lnTo>
                    <a:pt x="712470" y="598170"/>
                  </a:lnTo>
                  <a:lnTo>
                    <a:pt x="628650" y="621030"/>
                  </a:lnTo>
                  <a:lnTo>
                    <a:pt x="521970" y="662940"/>
                  </a:lnTo>
                  <a:lnTo>
                    <a:pt x="495300" y="670560"/>
                  </a:lnTo>
                  <a:lnTo>
                    <a:pt x="449580" y="659130"/>
                  </a:lnTo>
                  <a:lnTo>
                    <a:pt x="388620" y="632460"/>
                  </a:lnTo>
                  <a:lnTo>
                    <a:pt x="316230" y="590550"/>
                  </a:lnTo>
                  <a:lnTo>
                    <a:pt x="232410" y="525780"/>
                  </a:lnTo>
                  <a:lnTo>
                    <a:pt x="160020" y="453390"/>
                  </a:lnTo>
                  <a:lnTo>
                    <a:pt x="80010" y="373380"/>
                  </a:lnTo>
                  <a:lnTo>
                    <a:pt x="11430" y="300990"/>
                  </a:lnTo>
                  <a:lnTo>
                    <a:pt x="3810" y="278130"/>
                  </a:lnTo>
                  <a:lnTo>
                    <a:pt x="0" y="247650"/>
                  </a:lnTo>
                  <a:lnTo>
                    <a:pt x="7620" y="228600"/>
                  </a:lnTo>
                  <a:lnTo>
                    <a:pt x="34290" y="217170"/>
                  </a:lnTo>
                  <a:lnTo>
                    <a:pt x="57150" y="220980"/>
                  </a:lnTo>
                  <a:lnTo>
                    <a:pt x="83820" y="228600"/>
                  </a:lnTo>
                  <a:lnTo>
                    <a:pt x="118110" y="255270"/>
                  </a:lnTo>
                  <a:lnTo>
                    <a:pt x="160020" y="285750"/>
                  </a:lnTo>
                  <a:lnTo>
                    <a:pt x="198120" y="308610"/>
                  </a:lnTo>
                  <a:lnTo>
                    <a:pt x="278130" y="346710"/>
                  </a:lnTo>
                  <a:lnTo>
                    <a:pt x="323850" y="361950"/>
                  </a:lnTo>
                  <a:lnTo>
                    <a:pt x="369570" y="373380"/>
                  </a:lnTo>
                  <a:lnTo>
                    <a:pt x="422910" y="381000"/>
                  </a:lnTo>
                  <a:lnTo>
                    <a:pt x="495300" y="381000"/>
                  </a:lnTo>
                  <a:lnTo>
                    <a:pt x="674370" y="354330"/>
                  </a:lnTo>
                  <a:lnTo>
                    <a:pt x="1013460" y="304800"/>
                  </a:lnTo>
                  <a:lnTo>
                    <a:pt x="1295400" y="266700"/>
                  </a:lnTo>
                  <a:lnTo>
                    <a:pt x="1626870" y="217170"/>
                  </a:lnTo>
                  <a:lnTo>
                    <a:pt x="1847850" y="179070"/>
                  </a:lnTo>
                  <a:lnTo>
                    <a:pt x="2072640" y="160020"/>
                  </a:lnTo>
                  <a:lnTo>
                    <a:pt x="2305050" y="137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0">
              <a:extLst>
                <a:ext uri="{FF2B5EF4-FFF2-40B4-BE49-F238E27FC236}">
                  <a16:creationId xmlns:a16="http://schemas.microsoft.com/office/drawing/2014/main" id="{1B3C049F-95D3-435C-81B2-9B117589AB8C}"/>
                </a:ext>
              </a:extLst>
            </p:cNvPr>
            <p:cNvSpPr/>
            <p:nvPr/>
          </p:nvSpPr>
          <p:spPr>
            <a:xfrm rot="16200000">
              <a:off x="3544889" y="3884614"/>
              <a:ext cx="3005137" cy="1335087"/>
            </a:xfrm>
            <a:custGeom>
              <a:avLst/>
              <a:gdLst>
                <a:gd name="connsiteX0" fmla="*/ 1412935 w 3006246"/>
                <a:gd name="connsiteY0" fmla="*/ 1112312 h 1335275"/>
                <a:gd name="connsiteX1" fmla="*/ 1518154 w 3006246"/>
                <a:gd name="connsiteY1" fmla="*/ 1139869 h 1335275"/>
                <a:gd name="connsiteX2" fmla="*/ 1633394 w 3006246"/>
                <a:gd name="connsiteY2" fmla="*/ 1164921 h 1335275"/>
                <a:gd name="connsiteX3" fmla="*/ 1748633 w 3006246"/>
                <a:gd name="connsiteY3" fmla="*/ 1184963 h 1335275"/>
                <a:gd name="connsiteX4" fmla="*/ 1873893 w 3006246"/>
                <a:gd name="connsiteY4" fmla="*/ 1205004 h 1335275"/>
                <a:gd name="connsiteX5" fmla="*/ 1996648 w 3006246"/>
                <a:gd name="connsiteY5" fmla="*/ 1220035 h 1335275"/>
                <a:gd name="connsiteX6" fmla="*/ 2172013 w 3006246"/>
                <a:gd name="connsiteY6" fmla="*/ 1240077 h 1335275"/>
                <a:gd name="connsiteX7" fmla="*/ 2392471 w 3006246"/>
                <a:gd name="connsiteY7" fmla="*/ 1240077 h 1335275"/>
                <a:gd name="connsiteX8" fmla="*/ 2535268 w 3006246"/>
                <a:gd name="connsiteY8" fmla="*/ 1240077 h 1335275"/>
                <a:gd name="connsiteX9" fmla="*/ 2627960 w 3006246"/>
                <a:gd name="connsiteY9" fmla="*/ 1242582 h 1335275"/>
                <a:gd name="connsiteX10" fmla="*/ 2663033 w 3006246"/>
                <a:gd name="connsiteY10" fmla="*/ 1247593 h 1335275"/>
                <a:gd name="connsiteX11" fmla="*/ 2693095 w 3006246"/>
                <a:gd name="connsiteY11" fmla="*/ 1260119 h 1335275"/>
                <a:gd name="connsiteX12" fmla="*/ 2713137 w 3006246"/>
                <a:gd name="connsiteY12" fmla="*/ 1280160 h 1335275"/>
                <a:gd name="connsiteX13" fmla="*/ 2728168 w 3006246"/>
                <a:gd name="connsiteY13" fmla="*/ 1300202 h 1335275"/>
                <a:gd name="connsiteX14" fmla="*/ 2740694 w 3006246"/>
                <a:gd name="connsiteY14" fmla="*/ 1310223 h 1335275"/>
                <a:gd name="connsiteX15" fmla="*/ 2768252 w 3006246"/>
                <a:gd name="connsiteY15" fmla="*/ 1327759 h 1335275"/>
                <a:gd name="connsiteX16" fmla="*/ 2788293 w 3006246"/>
                <a:gd name="connsiteY16" fmla="*/ 1335275 h 1335275"/>
                <a:gd name="connsiteX17" fmla="*/ 2805830 w 3006246"/>
                <a:gd name="connsiteY17" fmla="*/ 1335275 h 1335275"/>
                <a:gd name="connsiteX18" fmla="*/ 2818356 w 3006246"/>
                <a:gd name="connsiteY18" fmla="*/ 1322749 h 1335275"/>
                <a:gd name="connsiteX19" fmla="*/ 2830882 w 3006246"/>
                <a:gd name="connsiteY19" fmla="*/ 1302707 h 1335275"/>
                <a:gd name="connsiteX20" fmla="*/ 2855934 w 3006246"/>
                <a:gd name="connsiteY20" fmla="*/ 1272645 h 1335275"/>
                <a:gd name="connsiteX21" fmla="*/ 2880986 w 3006246"/>
                <a:gd name="connsiteY21" fmla="*/ 1240077 h 1335275"/>
                <a:gd name="connsiteX22" fmla="*/ 2903533 w 3006246"/>
                <a:gd name="connsiteY22" fmla="*/ 1202499 h 1335275"/>
                <a:gd name="connsiteX23" fmla="*/ 2923574 w 3006246"/>
                <a:gd name="connsiteY23" fmla="*/ 1167426 h 1335275"/>
                <a:gd name="connsiteX24" fmla="*/ 2943616 w 3006246"/>
                <a:gd name="connsiteY24" fmla="*/ 1119827 h 1335275"/>
                <a:gd name="connsiteX25" fmla="*/ 2971173 w 3006246"/>
                <a:gd name="connsiteY25" fmla="*/ 1049681 h 1335275"/>
                <a:gd name="connsiteX26" fmla="*/ 2998731 w 3006246"/>
                <a:gd name="connsiteY26" fmla="*/ 954484 h 1335275"/>
                <a:gd name="connsiteX27" fmla="*/ 3006246 w 3006246"/>
                <a:gd name="connsiteY27" fmla="*/ 921916 h 1335275"/>
                <a:gd name="connsiteX28" fmla="*/ 2983699 w 3006246"/>
                <a:gd name="connsiteY28" fmla="*/ 756572 h 1335275"/>
                <a:gd name="connsiteX29" fmla="*/ 2946121 w 3006246"/>
                <a:gd name="connsiteY29" fmla="*/ 834234 h 1335275"/>
                <a:gd name="connsiteX30" fmla="*/ 2918564 w 3006246"/>
                <a:gd name="connsiteY30" fmla="*/ 876822 h 1335275"/>
                <a:gd name="connsiteX31" fmla="*/ 2883491 w 3006246"/>
                <a:gd name="connsiteY31" fmla="*/ 914400 h 1335275"/>
                <a:gd name="connsiteX32" fmla="*/ 2850923 w 3006246"/>
                <a:gd name="connsiteY32" fmla="*/ 944463 h 1335275"/>
                <a:gd name="connsiteX33" fmla="*/ 2820861 w 3006246"/>
                <a:gd name="connsiteY33" fmla="*/ 961999 h 1335275"/>
                <a:gd name="connsiteX34" fmla="*/ 2788293 w 3006246"/>
                <a:gd name="connsiteY34" fmla="*/ 974525 h 1335275"/>
                <a:gd name="connsiteX35" fmla="*/ 2723158 w 3006246"/>
                <a:gd name="connsiteY35" fmla="*/ 974525 h 1335275"/>
                <a:gd name="connsiteX36" fmla="*/ 2575351 w 3006246"/>
                <a:gd name="connsiteY36" fmla="*/ 972020 h 1335275"/>
                <a:gd name="connsiteX37" fmla="*/ 2377440 w 3006246"/>
                <a:gd name="connsiteY37" fmla="*/ 974525 h 1335275"/>
                <a:gd name="connsiteX38" fmla="*/ 2222117 w 3006246"/>
                <a:gd name="connsiteY38" fmla="*/ 974525 h 1335275"/>
                <a:gd name="connsiteX39" fmla="*/ 2126919 w 3006246"/>
                <a:gd name="connsiteY39" fmla="*/ 974525 h 1335275"/>
                <a:gd name="connsiteX40" fmla="*/ 1941534 w 3006246"/>
                <a:gd name="connsiteY40" fmla="*/ 951978 h 1335275"/>
                <a:gd name="connsiteX41" fmla="*/ 1851346 w 3006246"/>
                <a:gd name="connsiteY41" fmla="*/ 941958 h 1335275"/>
                <a:gd name="connsiteX42" fmla="*/ 1753643 w 3006246"/>
                <a:gd name="connsiteY42" fmla="*/ 931937 h 1335275"/>
                <a:gd name="connsiteX43" fmla="*/ 1618362 w 3006246"/>
                <a:gd name="connsiteY43" fmla="*/ 906885 h 1335275"/>
                <a:gd name="connsiteX44" fmla="*/ 1480576 w 3006246"/>
                <a:gd name="connsiteY44" fmla="*/ 874317 h 1335275"/>
                <a:gd name="connsiteX45" fmla="*/ 1350305 w 3006246"/>
                <a:gd name="connsiteY45" fmla="*/ 841749 h 1335275"/>
                <a:gd name="connsiteX46" fmla="*/ 1235066 w 3006246"/>
                <a:gd name="connsiteY46" fmla="*/ 804171 h 1335275"/>
                <a:gd name="connsiteX47" fmla="*/ 1107300 w 3006246"/>
                <a:gd name="connsiteY47" fmla="*/ 756572 h 1335275"/>
                <a:gd name="connsiteX48" fmla="*/ 967009 w 3006246"/>
                <a:gd name="connsiteY48" fmla="*/ 698953 h 1335275"/>
                <a:gd name="connsiteX49" fmla="*/ 879327 w 3006246"/>
                <a:gd name="connsiteY49" fmla="*/ 658869 h 1335275"/>
                <a:gd name="connsiteX50" fmla="*/ 761582 w 3006246"/>
                <a:gd name="connsiteY50" fmla="*/ 598744 h 1335275"/>
                <a:gd name="connsiteX51" fmla="*/ 648848 w 3006246"/>
                <a:gd name="connsiteY51" fmla="*/ 533609 h 1335275"/>
                <a:gd name="connsiteX52" fmla="*/ 553650 w 3006246"/>
                <a:gd name="connsiteY52" fmla="*/ 468474 h 1335275"/>
                <a:gd name="connsiteX53" fmla="*/ 433400 w 3006246"/>
                <a:gd name="connsiteY53" fmla="*/ 380792 h 1335275"/>
                <a:gd name="connsiteX54" fmla="*/ 338202 w 3006246"/>
                <a:gd name="connsiteY54" fmla="*/ 303130 h 1335275"/>
                <a:gd name="connsiteX55" fmla="*/ 240499 w 3006246"/>
                <a:gd name="connsiteY55" fmla="*/ 212943 h 1335275"/>
                <a:gd name="connsiteX56" fmla="*/ 165343 w 3006246"/>
                <a:gd name="connsiteY56" fmla="*/ 137787 h 1335275"/>
                <a:gd name="connsiteX57" fmla="*/ 112734 w 3006246"/>
                <a:gd name="connsiteY57" fmla="*/ 77662 h 1335275"/>
                <a:gd name="connsiteX58" fmla="*/ 62630 w 3006246"/>
                <a:gd name="connsiteY58" fmla="*/ 20042 h 1335275"/>
                <a:gd name="connsiteX59" fmla="*/ 37578 w 3006246"/>
                <a:gd name="connsiteY59" fmla="*/ 5011 h 1335275"/>
                <a:gd name="connsiteX60" fmla="*/ 15031 w 3006246"/>
                <a:gd name="connsiteY60" fmla="*/ 0 h 1335275"/>
                <a:gd name="connsiteX61" fmla="*/ 2505 w 3006246"/>
                <a:gd name="connsiteY61" fmla="*/ 5011 h 1335275"/>
                <a:gd name="connsiteX62" fmla="*/ 0 w 3006246"/>
                <a:gd name="connsiteY62" fmla="*/ 12526 h 1335275"/>
                <a:gd name="connsiteX63" fmla="*/ 0 w 3006246"/>
                <a:gd name="connsiteY63" fmla="*/ 25052 h 1335275"/>
                <a:gd name="connsiteX64" fmla="*/ 17536 w 3006246"/>
                <a:gd name="connsiteY64" fmla="*/ 65136 h 1335275"/>
                <a:gd name="connsiteX65" fmla="*/ 87682 w 3006246"/>
                <a:gd name="connsiteY65" fmla="*/ 165344 h 1335275"/>
                <a:gd name="connsiteX66" fmla="*/ 162838 w 3006246"/>
                <a:gd name="connsiteY66" fmla="*/ 265552 h 1335275"/>
                <a:gd name="connsiteX67" fmla="*/ 260541 w 3006246"/>
                <a:gd name="connsiteY67" fmla="*/ 380792 h 1335275"/>
                <a:gd name="connsiteX68" fmla="*/ 350728 w 3006246"/>
                <a:gd name="connsiteY68" fmla="*/ 483505 h 1335275"/>
                <a:gd name="connsiteX69" fmla="*/ 433400 w 3006246"/>
                <a:gd name="connsiteY69" fmla="*/ 568682 h 1335275"/>
                <a:gd name="connsiteX70" fmla="*/ 518577 w 3006246"/>
                <a:gd name="connsiteY70" fmla="*/ 646343 h 1335275"/>
                <a:gd name="connsiteX71" fmla="*/ 591228 w 3006246"/>
                <a:gd name="connsiteY71" fmla="*/ 706468 h 1335275"/>
                <a:gd name="connsiteX72" fmla="*/ 663879 w 3006246"/>
                <a:gd name="connsiteY72" fmla="*/ 764088 h 1335275"/>
                <a:gd name="connsiteX73" fmla="*/ 741540 w 3006246"/>
                <a:gd name="connsiteY73" fmla="*/ 814192 h 1335275"/>
                <a:gd name="connsiteX74" fmla="*/ 794150 w 3006246"/>
                <a:gd name="connsiteY74" fmla="*/ 849265 h 1335275"/>
                <a:gd name="connsiteX75" fmla="*/ 876821 w 3006246"/>
                <a:gd name="connsiteY75" fmla="*/ 899369 h 1335275"/>
                <a:gd name="connsiteX76" fmla="*/ 994566 w 3006246"/>
                <a:gd name="connsiteY76" fmla="*/ 961999 h 1335275"/>
                <a:gd name="connsiteX77" fmla="*/ 1159910 w 3006246"/>
                <a:gd name="connsiteY77" fmla="*/ 1032145 h 1335275"/>
                <a:gd name="connsiteX78" fmla="*/ 1340285 w 3006246"/>
                <a:gd name="connsiteY78" fmla="*/ 1092270 h 1335275"/>
                <a:gd name="connsiteX79" fmla="*/ 1412935 w 3006246"/>
                <a:gd name="connsiteY79" fmla="*/ 1112312 h 133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006246" h="1335275">
                  <a:moveTo>
                    <a:pt x="1412935" y="1112312"/>
                  </a:moveTo>
                  <a:lnTo>
                    <a:pt x="1518154" y="1139869"/>
                  </a:lnTo>
                  <a:lnTo>
                    <a:pt x="1633394" y="1164921"/>
                  </a:lnTo>
                  <a:lnTo>
                    <a:pt x="1748633" y="1184963"/>
                  </a:lnTo>
                  <a:lnTo>
                    <a:pt x="1873893" y="1205004"/>
                  </a:lnTo>
                  <a:lnTo>
                    <a:pt x="1996648" y="1220035"/>
                  </a:lnTo>
                  <a:lnTo>
                    <a:pt x="2172013" y="1240077"/>
                  </a:lnTo>
                  <a:lnTo>
                    <a:pt x="2392471" y="1240077"/>
                  </a:lnTo>
                  <a:lnTo>
                    <a:pt x="2535268" y="1240077"/>
                  </a:lnTo>
                  <a:lnTo>
                    <a:pt x="2627960" y="1242582"/>
                  </a:lnTo>
                  <a:lnTo>
                    <a:pt x="2663033" y="1247593"/>
                  </a:lnTo>
                  <a:lnTo>
                    <a:pt x="2693095" y="1260119"/>
                  </a:lnTo>
                  <a:lnTo>
                    <a:pt x="2713137" y="1280160"/>
                  </a:lnTo>
                  <a:lnTo>
                    <a:pt x="2728168" y="1300202"/>
                  </a:lnTo>
                  <a:lnTo>
                    <a:pt x="2740694" y="1310223"/>
                  </a:lnTo>
                  <a:lnTo>
                    <a:pt x="2768252" y="1327759"/>
                  </a:lnTo>
                  <a:lnTo>
                    <a:pt x="2788293" y="1335275"/>
                  </a:lnTo>
                  <a:lnTo>
                    <a:pt x="2805830" y="1335275"/>
                  </a:lnTo>
                  <a:lnTo>
                    <a:pt x="2818356" y="1322749"/>
                  </a:lnTo>
                  <a:lnTo>
                    <a:pt x="2830882" y="1302707"/>
                  </a:lnTo>
                  <a:lnTo>
                    <a:pt x="2855934" y="1272645"/>
                  </a:lnTo>
                  <a:lnTo>
                    <a:pt x="2880986" y="1240077"/>
                  </a:lnTo>
                  <a:lnTo>
                    <a:pt x="2903533" y="1202499"/>
                  </a:lnTo>
                  <a:lnTo>
                    <a:pt x="2923574" y="1167426"/>
                  </a:lnTo>
                  <a:lnTo>
                    <a:pt x="2943616" y="1119827"/>
                  </a:lnTo>
                  <a:lnTo>
                    <a:pt x="2971173" y="1049681"/>
                  </a:lnTo>
                  <a:lnTo>
                    <a:pt x="2998731" y="954484"/>
                  </a:lnTo>
                  <a:lnTo>
                    <a:pt x="3006246" y="921916"/>
                  </a:lnTo>
                  <a:lnTo>
                    <a:pt x="2983699" y="756572"/>
                  </a:lnTo>
                  <a:lnTo>
                    <a:pt x="2946121" y="834234"/>
                  </a:lnTo>
                  <a:lnTo>
                    <a:pt x="2918564" y="876822"/>
                  </a:lnTo>
                  <a:lnTo>
                    <a:pt x="2883491" y="914400"/>
                  </a:lnTo>
                  <a:lnTo>
                    <a:pt x="2850923" y="944463"/>
                  </a:lnTo>
                  <a:lnTo>
                    <a:pt x="2820861" y="961999"/>
                  </a:lnTo>
                  <a:lnTo>
                    <a:pt x="2788293" y="974525"/>
                  </a:lnTo>
                  <a:lnTo>
                    <a:pt x="2723158" y="974525"/>
                  </a:lnTo>
                  <a:lnTo>
                    <a:pt x="2575351" y="972020"/>
                  </a:lnTo>
                  <a:lnTo>
                    <a:pt x="2377440" y="974525"/>
                  </a:lnTo>
                  <a:lnTo>
                    <a:pt x="2222117" y="974525"/>
                  </a:lnTo>
                  <a:lnTo>
                    <a:pt x="2126919" y="974525"/>
                  </a:lnTo>
                  <a:lnTo>
                    <a:pt x="1941534" y="951978"/>
                  </a:lnTo>
                  <a:lnTo>
                    <a:pt x="1851346" y="941958"/>
                  </a:lnTo>
                  <a:lnTo>
                    <a:pt x="1753643" y="931937"/>
                  </a:lnTo>
                  <a:lnTo>
                    <a:pt x="1618362" y="906885"/>
                  </a:lnTo>
                  <a:lnTo>
                    <a:pt x="1480576" y="874317"/>
                  </a:lnTo>
                  <a:lnTo>
                    <a:pt x="1350305" y="841749"/>
                  </a:lnTo>
                  <a:lnTo>
                    <a:pt x="1235066" y="804171"/>
                  </a:lnTo>
                  <a:lnTo>
                    <a:pt x="1107300" y="756572"/>
                  </a:lnTo>
                  <a:lnTo>
                    <a:pt x="967009" y="698953"/>
                  </a:lnTo>
                  <a:lnTo>
                    <a:pt x="879327" y="658869"/>
                  </a:lnTo>
                  <a:lnTo>
                    <a:pt x="761582" y="598744"/>
                  </a:lnTo>
                  <a:lnTo>
                    <a:pt x="648848" y="533609"/>
                  </a:lnTo>
                  <a:lnTo>
                    <a:pt x="553650" y="468474"/>
                  </a:lnTo>
                  <a:lnTo>
                    <a:pt x="433400" y="380792"/>
                  </a:lnTo>
                  <a:lnTo>
                    <a:pt x="338202" y="303130"/>
                  </a:lnTo>
                  <a:lnTo>
                    <a:pt x="240499" y="212943"/>
                  </a:lnTo>
                  <a:lnTo>
                    <a:pt x="165343" y="137787"/>
                  </a:lnTo>
                  <a:lnTo>
                    <a:pt x="112734" y="77662"/>
                  </a:lnTo>
                  <a:lnTo>
                    <a:pt x="62630" y="20042"/>
                  </a:lnTo>
                  <a:lnTo>
                    <a:pt x="37578" y="5011"/>
                  </a:lnTo>
                  <a:lnTo>
                    <a:pt x="15031" y="0"/>
                  </a:lnTo>
                  <a:lnTo>
                    <a:pt x="2505" y="5011"/>
                  </a:lnTo>
                  <a:lnTo>
                    <a:pt x="0" y="12526"/>
                  </a:lnTo>
                  <a:lnTo>
                    <a:pt x="0" y="25052"/>
                  </a:lnTo>
                  <a:lnTo>
                    <a:pt x="17536" y="65136"/>
                  </a:lnTo>
                  <a:lnTo>
                    <a:pt x="87682" y="165344"/>
                  </a:lnTo>
                  <a:lnTo>
                    <a:pt x="162838" y="265552"/>
                  </a:lnTo>
                  <a:lnTo>
                    <a:pt x="260541" y="380792"/>
                  </a:lnTo>
                  <a:lnTo>
                    <a:pt x="350728" y="483505"/>
                  </a:lnTo>
                  <a:lnTo>
                    <a:pt x="433400" y="568682"/>
                  </a:lnTo>
                  <a:lnTo>
                    <a:pt x="518577" y="646343"/>
                  </a:lnTo>
                  <a:lnTo>
                    <a:pt x="591228" y="706468"/>
                  </a:lnTo>
                  <a:lnTo>
                    <a:pt x="663879" y="764088"/>
                  </a:lnTo>
                  <a:lnTo>
                    <a:pt x="741540" y="814192"/>
                  </a:lnTo>
                  <a:lnTo>
                    <a:pt x="794150" y="849265"/>
                  </a:lnTo>
                  <a:lnTo>
                    <a:pt x="876821" y="899369"/>
                  </a:lnTo>
                  <a:lnTo>
                    <a:pt x="994566" y="961999"/>
                  </a:lnTo>
                  <a:lnTo>
                    <a:pt x="1159910" y="1032145"/>
                  </a:lnTo>
                  <a:lnTo>
                    <a:pt x="1340285" y="1092270"/>
                  </a:lnTo>
                  <a:lnTo>
                    <a:pt x="1412935" y="1112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1">
              <a:extLst>
                <a:ext uri="{FF2B5EF4-FFF2-40B4-BE49-F238E27FC236}">
                  <a16:creationId xmlns:a16="http://schemas.microsoft.com/office/drawing/2014/main" id="{0FC8A136-7EA8-4EBD-B3B3-26CF115972B7}"/>
                </a:ext>
              </a:extLst>
            </p:cNvPr>
            <p:cNvSpPr/>
            <p:nvPr/>
          </p:nvSpPr>
          <p:spPr>
            <a:xfrm rot="16200000">
              <a:off x="5083175" y="4208463"/>
              <a:ext cx="3162300" cy="508000"/>
            </a:xfrm>
            <a:custGeom>
              <a:avLst/>
              <a:gdLst>
                <a:gd name="connsiteX0" fmla="*/ 1510393 w 3162300"/>
                <a:gd name="connsiteY0" fmla="*/ 193221 h 508907"/>
                <a:gd name="connsiteX1" fmla="*/ 1711779 w 3162300"/>
                <a:gd name="connsiteY1" fmla="*/ 193221 h 508907"/>
                <a:gd name="connsiteX2" fmla="*/ 1978479 w 3162300"/>
                <a:gd name="connsiteY2" fmla="*/ 193221 h 508907"/>
                <a:gd name="connsiteX3" fmla="*/ 2087336 w 3162300"/>
                <a:gd name="connsiteY3" fmla="*/ 193221 h 508907"/>
                <a:gd name="connsiteX4" fmla="*/ 2381250 w 3162300"/>
                <a:gd name="connsiteY4" fmla="*/ 193221 h 508907"/>
                <a:gd name="connsiteX5" fmla="*/ 2631621 w 3162300"/>
                <a:gd name="connsiteY5" fmla="*/ 193221 h 508907"/>
                <a:gd name="connsiteX6" fmla="*/ 2713264 w 3162300"/>
                <a:gd name="connsiteY6" fmla="*/ 193221 h 508907"/>
                <a:gd name="connsiteX7" fmla="*/ 2803071 w 3162300"/>
                <a:gd name="connsiteY7" fmla="*/ 193221 h 508907"/>
                <a:gd name="connsiteX8" fmla="*/ 2865664 w 3162300"/>
                <a:gd name="connsiteY8" fmla="*/ 193221 h 508907"/>
                <a:gd name="connsiteX9" fmla="*/ 2914650 w 3162300"/>
                <a:gd name="connsiteY9" fmla="*/ 185057 h 508907"/>
                <a:gd name="connsiteX10" fmla="*/ 2958193 w 3162300"/>
                <a:gd name="connsiteY10" fmla="*/ 171450 h 508907"/>
                <a:gd name="connsiteX11" fmla="*/ 2993571 w 3162300"/>
                <a:gd name="connsiteY11" fmla="*/ 155121 h 508907"/>
                <a:gd name="connsiteX12" fmla="*/ 3026229 w 3162300"/>
                <a:gd name="connsiteY12" fmla="*/ 133350 h 508907"/>
                <a:gd name="connsiteX13" fmla="*/ 3050721 w 3162300"/>
                <a:gd name="connsiteY13" fmla="*/ 108857 h 508907"/>
                <a:gd name="connsiteX14" fmla="*/ 3080657 w 3162300"/>
                <a:gd name="connsiteY14" fmla="*/ 68035 h 508907"/>
                <a:gd name="connsiteX15" fmla="*/ 3102429 w 3162300"/>
                <a:gd name="connsiteY15" fmla="*/ 24493 h 508907"/>
                <a:gd name="connsiteX16" fmla="*/ 3113314 w 3162300"/>
                <a:gd name="connsiteY16" fmla="*/ 8164 h 508907"/>
                <a:gd name="connsiteX17" fmla="*/ 3140529 w 3162300"/>
                <a:gd name="connsiteY17" fmla="*/ 0 h 508907"/>
                <a:gd name="connsiteX18" fmla="*/ 3159579 w 3162300"/>
                <a:gd name="connsiteY18" fmla="*/ 5443 h 508907"/>
                <a:gd name="connsiteX19" fmla="*/ 3162300 w 3162300"/>
                <a:gd name="connsiteY19" fmla="*/ 19050 h 508907"/>
                <a:gd name="connsiteX20" fmla="*/ 3156857 w 3162300"/>
                <a:gd name="connsiteY20" fmla="*/ 38100 h 508907"/>
                <a:gd name="connsiteX21" fmla="*/ 3148693 w 3162300"/>
                <a:gd name="connsiteY21" fmla="*/ 78921 h 508907"/>
                <a:gd name="connsiteX22" fmla="*/ 3132364 w 3162300"/>
                <a:gd name="connsiteY22" fmla="*/ 138793 h 508907"/>
                <a:gd name="connsiteX23" fmla="*/ 3102429 w 3162300"/>
                <a:gd name="connsiteY23" fmla="*/ 220435 h 508907"/>
                <a:gd name="connsiteX24" fmla="*/ 3069771 w 3162300"/>
                <a:gd name="connsiteY24" fmla="*/ 296635 h 508907"/>
                <a:gd name="connsiteX25" fmla="*/ 3026229 w 3162300"/>
                <a:gd name="connsiteY25" fmla="*/ 389164 h 508907"/>
                <a:gd name="connsiteX26" fmla="*/ 3001736 w 3162300"/>
                <a:gd name="connsiteY26" fmla="*/ 440871 h 508907"/>
                <a:gd name="connsiteX27" fmla="*/ 2979964 w 3162300"/>
                <a:gd name="connsiteY27" fmla="*/ 478971 h 508907"/>
                <a:gd name="connsiteX28" fmla="*/ 2958193 w 3162300"/>
                <a:gd name="connsiteY28" fmla="*/ 500743 h 508907"/>
                <a:gd name="connsiteX29" fmla="*/ 2936421 w 3162300"/>
                <a:gd name="connsiteY29" fmla="*/ 508907 h 508907"/>
                <a:gd name="connsiteX30" fmla="*/ 2903764 w 3162300"/>
                <a:gd name="connsiteY30" fmla="*/ 503464 h 508907"/>
                <a:gd name="connsiteX31" fmla="*/ 2865664 w 3162300"/>
                <a:gd name="connsiteY31" fmla="*/ 484414 h 508907"/>
                <a:gd name="connsiteX32" fmla="*/ 2833007 w 3162300"/>
                <a:gd name="connsiteY32" fmla="*/ 459921 h 508907"/>
                <a:gd name="connsiteX33" fmla="*/ 2781300 w 3162300"/>
                <a:gd name="connsiteY33" fmla="*/ 443593 h 508907"/>
                <a:gd name="connsiteX34" fmla="*/ 2718707 w 3162300"/>
                <a:gd name="connsiteY34" fmla="*/ 429985 h 508907"/>
                <a:gd name="connsiteX35" fmla="*/ 2650671 w 3162300"/>
                <a:gd name="connsiteY35" fmla="*/ 421821 h 508907"/>
                <a:gd name="connsiteX36" fmla="*/ 2539093 w 3162300"/>
                <a:gd name="connsiteY36" fmla="*/ 416378 h 508907"/>
                <a:gd name="connsiteX37" fmla="*/ 2345871 w 3162300"/>
                <a:gd name="connsiteY37" fmla="*/ 416378 h 508907"/>
                <a:gd name="connsiteX38" fmla="*/ 2269671 w 3162300"/>
                <a:gd name="connsiteY38" fmla="*/ 413657 h 508907"/>
                <a:gd name="connsiteX39" fmla="*/ 1888671 w 3162300"/>
                <a:gd name="connsiteY39" fmla="*/ 419100 h 508907"/>
                <a:gd name="connsiteX40" fmla="*/ 1608364 w 3162300"/>
                <a:gd name="connsiteY40" fmla="*/ 427264 h 508907"/>
                <a:gd name="connsiteX41" fmla="*/ 1363436 w 3162300"/>
                <a:gd name="connsiteY41" fmla="*/ 432707 h 508907"/>
                <a:gd name="connsiteX42" fmla="*/ 1055914 w 3162300"/>
                <a:gd name="connsiteY42" fmla="*/ 440871 h 508907"/>
                <a:gd name="connsiteX43" fmla="*/ 759279 w 3162300"/>
                <a:gd name="connsiteY43" fmla="*/ 451757 h 508907"/>
                <a:gd name="connsiteX44" fmla="*/ 549729 w 3162300"/>
                <a:gd name="connsiteY44" fmla="*/ 454478 h 508907"/>
                <a:gd name="connsiteX45" fmla="*/ 381000 w 3162300"/>
                <a:gd name="connsiteY45" fmla="*/ 462643 h 508907"/>
                <a:gd name="connsiteX46" fmla="*/ 258536 w 3162300"/>
                <a:gd name="connsiteY46" fmla="*/ 451757 h 508907"/>
                <a:gd name="connsiteX47" fmla="*/ 163286 w 3162300"/>
                <a:gd name="connsiteY47" fmla="*/ 432707 h 508907"/>
                <a:gd name="connsiteX48" fmla="*/ 108857 w 3162300"/>
                <a:gd name="connsiteY48" fmla="*/ 416378 h 508907"/>
                <a:gd name="connsiteX49" fmla="*/ 54429 w 3162300"/>
                <a:gd name="connsiteY49" fmla="*/ 389164 h 508907"/>
                <a:gd name="connsiteX50" fmla="*/ 27214 w 3162300"/>
                <a:gd name="connsiteY50" fmla="*/ 367393 h 508907"/>
                <a:gd name="connsiteX51" fmla="*/ 8164 w 3162300"/>
                <a:gd name="connsiteY51" fmla="*/ 340178 h 508907"/>
                <a:gd name="connsiteX52" fmla="*/ 0 w 3162300"/>
                <a:gd name="connsiteY52" fmla="*/ 312964 h 508907"/>
                <a:gd name="connsiteX53" fmla="*/ 2721 w 3162300"/>
                <a:gd name="connsiteY53" fmla="*/ 283028 h 508907"/>
                <a:gd name="connsiteX54" fmla="*/ 8164 w 3162300"/>
                <a:gd name="connsiteY54" fmla="*/ 253093 h 508907"/>
                <a:gd name="connsiteX55" fmla="*/ 21771 w 3162300"/>
                <a:gd name="connsiteY55" fmla="*/ 231321 h 508907"/>
                <a:gd name="connsiteX56" fmla="*/ 43543 w 3162300"/>
                <a:gd name="connsiteY56" fmla="*/ 214993 h 508907"/>
                <a:gd name="connsiteX57" fmla="*/ 78921 w 3162300"/>
                <a:gd name="connsiteY57" fmla="*/ 195943 h 508907"/>
                <a:gd name="connsiteX58" fmla="*/ 193221 w 3162300"/>
                <a:gd name="connsiteY58" fmla="*/ 166007 h 508907"/>
                <a:gd name="connsiteX59" fmla="*/ 351064 w 3162300"/>
                <a:gd name="connsiteY59" fmla="*/ 133350 h 508907"/>
                <a:gd name="connsiteX60" fmla="*/ 500743 w 3162300"/>
                <a:gd name="connsiteY60" fmla="*/ 106135 h 508907"/>
                <a:gd name="connsiteX61" fmla="*/ 544286 w 3162300"/>
                <a:gd name="connsiteY61" fmla="*/ 106135 h 508907"/>
                <a:gd name="connsiteX62" fmla="*/ 590550 w 3162300"/>
                <a:gd name="connsiteY62" fmla="*/ 122464 h 508907"/>
                <a:gd name="connsiteX63" fmla="*/ 672193 w 3162300"/>
                <a:gd name="connsiteY63" fmla="*/ 149678 h 508907"/>
                <a:gd name="connsiteX64" fmla="*/ 745671 w 3162300"/>
                <a:gd name="connsiteY64" fmla="*/ 166007 h 508907"/>
                <a:gd name="connsiteX65" fmla="*/ 840921 w 3162300"/>
                <a:gd name="connsiteY65" fmla="*/ 182335 h 508907"/>
                <a:gd name="connsiteX66" fmla="*/ 955221 w 3162300"/>
                <a:gd name="connsiteY66" fmla="*/ 190500 h 508907"/>
                <a:gd name="connsiteX67" fmla="*/ 1077686 w 3162300"/>
                <a:gd name="connsiteY67" fmla="*/ 193221 h 508907"/>
                <a:gd name="connsiteX68" fmla="*/ 1257300 w 3162300"/>
                <a:gd name="connsiteY68" fmla="*/ 193221 h 508907"/>
                <a:gd name="connsiteX69" fmla="*/ 1510393 w 3162300"/>
                <a:gd name="connsiteY69" fmla="*/ 193221 h 50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62300" h="508907">
                  <a:moveTo>
                    <a:pt x="1510393" y="193221"/>
                  </a:moveTo>
                  <a:lnTo>
                    <a:pt x="1711779" y="193221"/>
                  </a:lnTo>
                  <a:lnTo>
                    <a:pt x="1978479" y="193221"/>
                  </a:lnTo>
                  <a:lnTo>
                    <a:pt x="2087336" y="193221"/>
                  </a:lnTo>
                  <a:lnTo>
                    <a:pt x="2381250" y="193221"/>
                  </a:lnTo>
                  <a:lnTo>
                    <a:pt x="2631621" y="193221"/>
                  </a:lnTo>
                  <a:lnTo>
                    <a:pt x="2713264" y="193221"/>
                  </a:lnTo>
                  <a:lnTo>
                    <a:pt x="2803071" y="193221"/>
                  </a:lnTo>
                  <a:lnTo>
                    <a:pt x="2865664" y="193221"/>
                  </a:lnTo>
                  <a:lnTo>
                    <a:pt x="2914650" y="185057"/>
                  </a:lnTo>
                  <a:lnTo>
                    <a:pt x="2958193" y="171450"/>
                  </a:lnTo>
                  <a:lnTo>
                    <a:pt x="2993571" y="155121"/>
                  </a:lnTo>
                  <a:lnTo>
                    <a:pt x="3026229" y="133350"/>
                  </a:lnTo>
                  <a:lnTo>
                    <a:pt x="3050721" y="108857"/>
                  </a:lnTo>
                  <a:lnTo>
                    <a:pt x="3080657" y="68035"/>
                  </a:lnTo>
                  <a:lnTo>
                    <a:pt x="3102429" y="24493"/>
                  </a:lnTo>
                  <a:lnTo>
                    <a:pt x="3113314" y="8164"/>
                  </a:lnTo>
                  <a:lnTo>
                    <a:pt x="3140529" y="0"/>
                  </a:lnTo>
                  <a:lnTo>
                    <a:pt x="3159579" y="5443"/>
                  </a:lnTo>
                  <a:lnTo>
                    <a:pt x="3162300" y="19050"/>
                  </a:lnTo>
                  <a:lnTo>
                    <a:pt x="3156857" y="38100"/>
                  </a:lnTo>
                  <a:lnTo>
                    <a:pt x="3148693" y="78921"/>
                  </a:lnTo>
                  <a:lnTo>
                    <a:pt x="3132364" y="138793"/>
                  </a:lnTo>
                  <a:lnTo>
                    <a:pt x="3102429" y="220435"/>
                  </a:lnTo>
                  <a:lnTo>
                    <a:pt x="3069771" y="296635"/>
                  </a:lnTo>
                  <a:lnTo>
                    <a:pt x="3026229" y="389164"/>
                  </a:lnTo>
                  <a:lnTo>
                    <a:pt x="3001736" y="440871"/>
                  </a:lnTo>
                  <a:lnTo>
                    <a:pt x="2979964" y="478971"/>
                  </a:lnTo>
                  <a:lnTo>
                    <a:pt x="2958193" y="500743"/>
                  </a:lnTo>
                  <a:lnTo>
                    <a:pt x="2936421" y="508907"/>
                  </a:lnTo>
                  <a:lnTo>
                    <a:pt x="2903764" y="503464"/>
                  </a:lnTo>
                  <a:lnTo>
                    <a:pt x="2865664" y="484414"/>
                  </a:lnTo>
                  <a:lnTo>
                    <a:pt x="2833007" y="459921"/>
                  </a:lnTo>
                  <a:lnTo>
                    <a:pt x="2781300" y="443593"/>
                  </a:lnTo>
                  <a:lnTo>
                    <a:pt x="2718707" y="429985"/>
                  </a:lnTo>
                  <a:lnTo>
                    <a:pt x="2650671" y="421821"/>
                  </a:lnTo>
                  <a:lnTo>
                    <a:pt x="2539093" y="416378"/>
                  </a:lnTo>
                  <a:lnTo>
                    <a:pt x="2345871" y="416378"/>
                  </a:lnTo>
                  <a:lnTo>
                    <a:pt x="2269671" y="413657"/>
                  </a:lnTo>
                  <a:lnTo>
                    <a:pt x="1888671" y="419100"/>
                  </a:lnTo>
                  <a:lnTo>
                    <a:pt x="1608364" y="427264"/>
                  </a:lnTo>
                  <a:lnTo>
                    <a:pt x="1363436" y="432707"/>
                  </a:lnTo>
                  <a:lnTo>
                    <a:pt x="1055914" y="440871"/>
                  </a:lnTo>
                  <a:lnTo>
                    <a:pt x="759279" y="451757"/>
                  </a:lnTo>
                  <a:lnTo>
                    <a:pt x="549729" y="454478"/>
                  </a:lnTo>
                  <a:lnTo>
                    <a:pt x="381000" y="462643"/>
                  </a:lnTo>
                  <a:lnTo>
                    <a:pt x="258536" y="451757"/>
                  </a:lnTo>
                  <a:lnTo>
                    <a:pt x="163286" y="432707"/>
                  </a:lnTo>
                  <a:lnTo>
                    <a:pt x="108857" y="416378"/>
                  </a:lnTo>
                  <a:lnTo>
                    <a:pt x="54429" y="389164"/>
                  </a:lnTo>
                  <a:lnTo>
                    <a:pt x="27214" y="367393"/>
                  </a:lnTo>
                  <a:lnTo>
                    <a:pt x="8164" y="340178"/>
                  </a:lnTo>
                  <a:lnTo>
                    <a:pt x="0" y="312964"/>
                  </a:lnTo>
                  <a:lnTo>
                    <a:pt x="2721" y="283028"/>
                  </a:lnTo>
                  <a:lnTo>
                    <a:pt x="8164" y="253093"/>
                  </a:lnTo>
                  <a:lnTo>
                    <a:pt x="21771" y="231321"/>
                  </a:lnTo>
                  <a:lnTo>
                    <a:pt x="43543" y="214993"/>
                  </a:lnTo>
                  <a:lnTo>
                    <a:pt x="78921" y="195943"/>
                  </a:lnTo>
                  <a:lnTo>
                    <a:pt x="193221" y="166007"/>
                  </a:lnTo>
                  <a:lnTo>
                    <a:pt x="351064" y="133350"/>
                  </a:lnTo>
                  <a:lnTo>
                    <a:pt x="500743" y="106135"/>
                  </a:lnTo>
                  <a:lnTo>
                    <a:pt x="544286" y="106135"/>
                  </a:lnTo>
                  <a:lnTo>
                    <a:pt x="590550" y="122464"/>
                  </a:lnTo>
                  <a:lnTo>
                    <a:pt x="672193" y="149678"/>
                  </a:lnTo>
                  <a:lnTo>
                    <a:pt x="745671" y="166007"/>
                  </a:lnTo>
                  <a:lnTo>
                    <a:pt x="840921" y="182335"/>
                  </a:lnTo>
                  <a:lnTo>
                    <a:pt x="955221" y="190500"/>
                  </a:lnTo>
                  <a:lnTo>
                    <a:pt x="1077686" y="193221"/>
                  </a:lnTo>
                  <a:lnTo>
                    <a:pt x="1257300" y="193221"/>
                  </a:lnTo>
                  <a:lnTo>
                    <a:pt x="1510393" y="1932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4122287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BEC289F-D666-49A6-A3CC-A866E9C7DAA7}"/>
              </a:ext>
            </a:extLst>
          </p:cNvPr>
          <p:cNvSpPr/>
          <p:nvPr/>
        </p:nvSpPr>
        <p:spPr>
          <a:xfrm>
            <a:off x="5713414" y="1438276"/>
            <a:ext cx="515937" cy="1204913"/>
          </a:xfrm>
          <a:custGeom>
            <a:avLst/>
            <a:gdLst>
              <a:gd name="connsiteX0" fmla="*/ 197644 w 516731"/>
              <a:gd name="connsiteY0" fmla="*/ 647700 h 1204913"/>
              <a:gd name="connsiteX1" fmla="*/ 197644 w 516731"/>
              <a:gd name="connsiteY1" fmla="*/ 423863 h 1204913"/>
              <a:gd name="connsiteX2" fmla="*/ 195262 w 516731"/>
              <a:gd name="connsiteY2" fmla="*/ 388144 h 1204913"/>
              <a:gd name="connsiteX3" fmla="*/ 192881 w 516731"/>
              <a:gd name="connsiteY3" fmla="*/ 347663 h 1204913"/>
              <a:gd name="connsiteX4" fmla="*/ 183356 w 516731"/>
              <a:gd name="connsiteY4" fmla="*/ 288131 h 1204913"/>
              <a:gd name="connsiteX5" fmla="*/ 166687 w 516731"/>
              <a:gd name="connsiteY5" fmla="*/ 223838 h 1204913"/>
              <a:gd name="connsiteX6" fmla="*/ 150019 w 516731"/>
              <a:gd name="connsiteY6" fmla="*/ 178594 h 1204913"/>
              <a:gd name="connsiteX7" fmla="*/ 135731 w 516731"/>
              <a:gd name="connsiteY7" fmla="*/ 152400 h 1204913"/>
              <a:gd name="connsiteX8" fmla="*/ 116681 w 516731"/>
              <a:gd name="connsiteY8" fmla="*/ 126206 h 1204913"/>
              <a:gd name="connsiteX9" fmla="*/ 97631 w 516731"/>
              <a:gd name="connsiteY9" fmla="*/ 104775 h 1204913"/>
              <a:gd name="connsiteX10" fmla="*/ 80962 w 516731"/>
              <a:gd name="connsiteY10" fmla="*/ 90488 h 1204913"/>
              <a:gd name="connsiteX11" fmla="*/ 61912 w 516731"/>
              <a:gd name="connsiteY11" fmla="*/ 76200 h 1204913"/>
              <a:gd name="connsiteX12" fmla="*/ 40481 w 516731"/>
              <a:gd name="connsiteY12" fmla="*/ 59531 h 1204913"/>
              <a:gd name="connsiteX13" fmla="*/ 16669 w 516731"/>
              <a:gd name="connsiteY13" fmla="*/ 42863 h 1204913"/>
              <a:gd name="connsiteX14" fmla="*/ 0 w 516731"/>
              <a:gd name="connsiteY14" fmla="*/ 23813 h 1204913"/>
              <a:gd name="connsiteX15" fmla="*/ 0 w 516731"/>
              <a:gd name="connsiteY15" fmla="*/ 9525 h 1204913"/>
              <a:gd name="connsiteX16" fmla="*/ 9525 w 516731"/>
              <a:gd name="connsiteY16" fmla="*/ 0 h 1204913"/>
              <a:gd name="connsiteX17" fmla="*/ 38100 w 516731"/>
              <a:gd name="connsiteY17" fmla="*/ 0 h 1204913"/>
              <a:gd name="connsiteX18" fmla="*/ 102394 w 516731"/>
              <a:gd name="connsiteY18" fmla="*/ 9525 h 1204913"/>
              <a:gd name="connsiteX19" fmla="*/ 190500 w 516731"/>
              <a:gd name="connsiteY19" fmla="*/ 28575 h 1204913"/>
              <a:gd name="connsiteX20" fmla="*/ 245269 w 516731"/>
              <a:gd name="connsiteY20" fmla="*/ 42863 h 1204913"/>
              <a:gd name="connsiteX21" fmla="*/ 297656 w 516731"/>
              <a:gd name="connsiteY21" fmla="*/ 61913 h 1204913"/>
              <a:gd name="connsiteX22" fmla="*/ 340519 w 516731"/>
              <a:gd name="connsiteY22" fmla="*/ 83344 h 1204913"/>
              <a:gd name="connsiteX23" fmla="*/ 371475 w 516731"/>
              <a:gd name="connsiteY23" fmla="*/ 97631 h 1204913"/>
              <a:gd name="connsiteX24" fmla="*/ 411956 w 516731"/>
              <a:gd name="connsiteY24" fmla="*/ 123825 h 1204913"/>
              <a:gd name="connsiteX25" fmla="*/ 450056 w 516731"/>
              <a:gd name="connsiteY25" fmla="*/ 157163 h 1204913"/>
              <a:gd name="connsiteX26" fmla="*/ 473869 w 516731"/>
              <a:gd name="connsiteY26" fmla="*/ 178594 h 1204913"/>
              <a:gd name="connsiteX27" fmla="*/ 488156 w 516731"/>
              <a:gd name="connsiteY27" fmla="*/ 195263 h 1204913"/>
              <a:gd name="connsiteX28" fmla="*/ 502444 w 516731"/>
              <a:gd name="connsiteY28" fmla="*/ 214313 h 1204913"/>
              <a:gd name="connsiteX29" fmla="*/ 509587 w 516731"/>
              <a:gd name="connsiteY29" fmla="*/ 228600 h 1204913"/>
              <a:gd name="connsiteX30" fmla="*/ 514350 w 516731"/>
              <a:gd name="connsiteY30" fmla="*/ 254794 h 1204913"/>
              <a:gd name="connsiteX31" fmla="*/ 516731 w 516731"/>
              <a:gd name="connsiteY31" fmla="*/ 288131 h 1204913"/>
              <a:gd name="connsiteX32" fmla="*/ 504825 w 516731"/>
              <a:gd name="connsiteY32" fmla="*/ 316706 h 1204913"/>
              <a:gd name="connsiteX33" fmla="*/ 483394 w 516731"/>
              <a:gd name="connsiteY33" fmla="*/ 347663 h 1204913"/>
              <a:gd name="connsiteX34" fmla="*/ 464344 w 516731"/>
              <a:gd name="connsiteY34" fmla="*/ 366713 h 1204913"/>
              <a:gd name="connsiteX35" fmla="*/ 452437 w 516731"/>
              <a:gd name="connsiteY35" fmla="*/ 388144 h 1204913"/>
              <a:gd name="connsiteX36" fmla="*/ 438150 w 516731"/>
              <a:gd name="connsiteY36" fmla="*/ 450056 h 1204913"/>
              <a:gd name="connsiteX37" fmla="*/ 428625 w 516731"/>
              <a:gd name="connsiteY37" fmla="*/ 552450 h 1204913"/>
              <a:gd name="connsiteX38" fmla="*/ 423862 w 516731"/>
              <a:gd name="connsiteY38" fmla="*/ 721519 h 1204913"/>
              <a:gd name="connsiteX39" fmla="*/ 421481 w 516731"/>
              <a:gd name="connsiteY39" fmla="*/ 902494 h 1204913"/>
              <a:gd name="connsiteX40" fmla="*/ 421481 w 516731"/>
              <a:gd name="connsiteY40" fmla="*/ 1204913 h 1204913"/>
              <a:gd name="connsiteX41" fmla="*/ 197644 w 516731"/>
              <a:gd name="connsiteY41" fmla="*/ 1204913 h 1204913"/>
              <a:gd name="connsiteX42" fmla="*/ 197644 w 516731"/>
              <a:gd name="connsiteY42" fmla="*/ 647700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6731" h="1204913">
                <a:moveTo>
                  <a:pt x="197644" y="647700"/>
                </a:moveTo>
                <a:lnTo>
                  <a:pt x="197644" y="423863"/>
                </a:lnTo>
                <a:lnTo>
                  <a:pt x="195262" y="388144"/>
                </a:lnTo>
                <a:lnTo>
                  <a:pt x="192881" y="347663"/>
                </a:lnTo>
                <a:lnTo>
                  <a:pt x="183356" y="288131"/>
                </a:lnTo>
                <a:lnTo>
                  <a:pt x="166687" y="223838"/>
                </a:lnTo>
                <a:lnTo>
                  <a:pt x="150019" y="178594"/>
                </a:lnTo>
                <a:lnTo>
                  <a:pt x="135731" y="152400"/>
                </a:lnTo>
                <a:lnTo>
                  <a:pt x="116681" y="126206"/>
                </a:lnTo>
                <a:lnTo>
                  <a:pt x="97631" y="104775"/>
                </a:lnTo>
                <a:lnTo>
                  <a:pt x="80962" y="90488"/>
                </a:lnTo>
                <a:lnTo>
                  <a:pt x="61912" y="76200"/>
                </a:lnTo>
                <a:lnTo>
                  <a:pt x="40481" y="59531"/>
                </a:lnTo>
                <a:lnTo>
                  <a:pt x="16669" y="42863"/>
                </a:lnTo>
                <a:lnTo>
                  <a:pt x="0" y="23813"/>
                </a:lnTo>
                <a:lnTo>
                  <a:pt x="0" y="9525"/>
                </a:lnTo>
                <a:lnTo>
                  <a:pt x="9525" y="0"/>
                </a:lnTo>
                <a:lnTo>
                  <a:pt x="38100" y="0"/>
                </a:lnTo>
                <a:lnTo>
                  <a:pt x="102394" y="9525"/>
                </a:lnTo>
                <a:lnTo>
                  <a:pt x="190500" y="28575"/>
                </a:lnTo>
                <a:lnTo>
                  <a:pt x="245269" y="42863"/>
                </a:lnTo>
                <a:lnTo>
                  <a:pt x="297656" y="61913"/>
                </a:lnTo>
                <a:lnTo>
                  <a:pt x="340519" y="83344"/>
                </a:lnTo>
                <a:lnTo>
                  <a:pt x="371475" y="97631"/>
                </a:lnTo>
                <a:lnTo>
                  <a:pt x="411956" y="123825"/>
                </a:lnTo>
                <a:lnTo>
                  <a:pt x="450056" y="157163"/>
                </a:lnTo>
                <a:lnTo>
                  <a:pt x="473869" y="178594"/>
                </a:lnTo>
                <a:lnTo>
                  <a:pt x="488156" y="195263"/>
                </a:lnTo>
                <a:lnTo>
                  <a:pt x="502444" y="214313"/>
                </a:lnTo>
                <a:lnTo>
                  <a:pt x="509587" y="228600"/>
                </a:lnTo>
                <a:lnTo>
                  <a:pt x="514350" y="254794"/>
                </a:lnTo>
                <a:lnTo>
                  <a:pt x="516731" y="288131"/>
                </a:lnTo>
                <a:lnTo>
                  <a:pt x="504825" y="316706"/>
                </a:lnTo>
                <a:lnTo>
                  <a:pt x="483394" y="347663"/>
                </a:lnTo>
                <a:lnTo>
                  <a:pt x="464344" y="366713"/>
                </a:lnTo>
                <a:lnTo>
                  <a:pt x="452437" y="388144"/>
                </a:lnTo>
                <a:lnTo>
                  <a:pt x="438150" y="450056"/>
                </a:lnTo>
                <a:lnTo>
                  <a:pt x="428625" y="552450"/>
                </a:lnTo>
                <a:lnTo>
                  <a:pt x="423862" y="721519"/>
                </a:lnTo>
                <a:cubicBezTo>
                  <a:pt x="423068" y="781844"/>
                  <a:pt x="422275" y="842169"/>
                  <a:pt x="421481" y="902494"/>
                </a:cubicBezTo>
                <a:lnTo>
                  <a:pt x="421481" y="1204913"/>
                </a:lnTo>
                <a:lnTo>
                  <a:pt x="197644" y="1204913"/>
                </a:lnTo>
                <a:lnTo>
                  <a:pt x="197644" y="6477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F498B3D-2364-4AF5-977B-FB078315A1BE}"/>
              </a:ext>
            </a:extLst>
          </p:cNvPr>
          <p:cNvSpPr/>
          <p:nvPr/>
        </p:nvSpPr>
        <p:spPr>
          <a:xfrm>
            <a:off x="4605339" y="1814513"/>
            <a:ext cx="719137" cy="641350"/>
          </a:xfrm>
          <a:custGeom>
            <a:avLst/>
            <a:gdLst>
              <a:gd name="connsiteX0" fmla="*/ 311943 w 719137"/>
              <a:gd name="connsiteY0" fmla="*/ 338137 h 640556"/>
              <a:gd name="connsiteX1" fmla="*/ 245268 w 719137"/>
              <a:gd name="connsiteY1" fmla="*/ 259556 h 640556"/>
              <a:gd name="connsiteX2" fmla="*/ 183356 w 719137"/>
              <a:gd name="connsiteY2" fmla="*/ 192881 h 640556"/>
              <a:gd name="connsiteX3" fmla="*/ 121443 w 719137"/>
              <a:gd name="connsiteY3" fmla="*/ 130968 h 640556"/>
              <a:gd name="connsiteX4" fmla="*/ 61912 w 719137"/>
              <a:gd name="connsiteY4" fmla="*/ 78581 h 640556"/>
              <a:gd name="connsiteX5" fmla="*/ 19050 w 719137"/>
              <a:gd name="connsiteY5" fmla="*/ 42862 h 640556"/>
              <a:gd name="connsiteX6" fmla="*/ 0 w 719137"/>
              <a:gd name="connsiteY6" fmla="*/ 21431 h 640556"/>
              <a:gd name="connsiteX7" fmla="*/ 0 w 719137"/>
              <a:gd name="connsiteY7" fmla="*/ 14287 h 640556"/>
              <a:gd name="connsiteX8" fmla="*/ 9525 w 719137"/>
              <a:gd name="connsiteY8" fmla="*/ 4762 h 640556"/>
              <a:gd name="connsiteX9" fmla="*/ 30956 w 719137"/>
              <a:gd name="connsiteY9" fmla="*/ 0 h 640556"/>
              <a:gd name="connsiteX10" fmla="*/ 92868 w 719137"/>
              <a:gd name="connsiteY10" fmla="*/ 11906 h 640556"/>
              <a:gd name="connsiteX11" fmla="*/ 200025 w 719137"/>
              <a:gd name="connsiteY11" fmla="*/ 47625 h 640556"/>
              <a:gd name="connsiteX12" fmla="*/ 307181 w 719137"/>
              <a:gd name="connsiteY12" fmla="*/ 85725 h 640556"/>
              <a:gd name="connsiteX13" fmla="*/ 392906 w 719137"/>
              <a:gd name="connsiteY13" fmla="*/ 121443 h 640556"/>
              <a:gd name="connsiteX14" fmla="*/ 447675 w 719137"/>
              <a:gd name="connsiteY14" fmla="*/ 147637 h 640556"/>
              <a:gd name="connsiteX15" fmla="*/ 509587 w 719137"/>
              <a:gd name="connsiteY15" fmla="*/ 183356 h 640556"/>
              <a:gd name="connsiteX16" fmla="*/ 557212 w 719137"/>
              <a:gd name="connsiteY16" fmla="*/ 214312 h 640556"/>
              <a:gd name="connsiteX17" fmla="*/ 595312 w 719137"/>
              <a:gd name="connsiteY17" fmla="*/ 245268 h 640556"/>
              <a:gd name="connsiteX18" fmla="*/ 623887 w 719137"/>
              <a:gd name="connsiteY18" fmla="*/ 269081 h 640556"/>
              <a:gd name="connsiteX19" fmla="*/ 652462 w 719137"/>
              <a:gd name="connsiteY19" fmla="*/ 302418 h 640556"/>
              <a:gd name="connsiteX20" fmla="*/ 671512 w 719137"/>
              <a:gd name="connsiteY20" fmla="*/ 333375 h 640556"/>
              <a:gd name="connsiteX21" fmla="*/ 690562 w 719137"/>
              <a:gd name="connsiteY21" fmla="*/ 369093 h 640556"/>
              <a:gd name="connsiteX22" fmla="*/ 704850 w 719137"/>
              <a:gd name="connsiteY22" fmla="*/ 411956 h 640556"/>
              <a:gd name="connsiteX23" fmla="*/ 714375 w 719137"/>
              <a:gd name="connsiteY23" fmla="*/ 447675 h 640556"/>
              <a:gd name="connsiteX24" fmla="*/ 719137 w 719137"/>
              <a:gd name="connsiteY24" fmla="*/ 478631 h 640556"/>
              <a:gd name="connsiteX25" fmla="*/ 719137 w 719137"/>
              <a:gd name="connsiteY25" fmla="*/ 504825 h 640556"/>
              <a:gd name="connsiteX26" fmla="*/ 716756 w 719137"/>
              <a:gd name="connsiteY26" fmla="*/ 528637 h 640556"/>
              <a:gd name="connsiteX27" fmla="*/ 704850 w 719137"/>
              <a:gd name="connsiteY27" fmla="*/ 573881 h 640556"/>
              <a:gd name="connsiteX28" fmla="*/ 681037 w 719137"/>
              <a:gd name="connsiteY28" fmla="*/ 614362 h 640556"/>
              <a:gd name="connsiteX29" fmla="*/ 661987 w 719137"/>
              <a:gd name="connsiteY29" fmla="*/ 631031 h 640556"/>
              <a:gd name="connsiteX30" fmla="*/ 628650 w 719137"/>
              <a:gd name="connsiteY30" fmla="*/ 640556 h 640556"/>
              <a:gd name="connsiteX31" fmla="*/ 585787 w 719137"/>
              <a:gd name="connsiteY31" fmla="*/ 638175 h 640556"/>
              <a:gd name="connsiteX32" fmla="*/ 547687 w 719137"/>
              <a:gd name="connsiteY32" fmla="*/ 626268 h 640556"/>
              <a:gd name="connsiteX33" fmla="*/ 519112 w 719137"/>
              <a:gd name="connsiteY33" fmla="*/ 609600 h 640556"/>
              <a:gd name="connsiteX34" fmla="*/ 500062 w 719137"/>
              <a:gd name="connsiteY34" fmla="*/ 588168 h 640556"/>
              <a:gd name="connsiteX35" fmla="*/ 469106 w 719137"/>
              <a:gd name="connsiteY35" fmla="*/ 540543 h 640556"/>
              <a:gd name="connsiteX36" fmla="*/ 411956 w 719137"/>
              <a:gd name="connsiteY36" fmla="*/ 459581 h 640556"/>
              <a:gd name="connsiteX37" fmla="*/ 311943 w 719137"/>
              <a:gd name="connsiteY37" fmla="*/ 338137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19137" h="640556">
                <a:moveTo>
                  <a:pt x="311943" y="338137"/>
                </a:moveTo>
                <a:lnTo>
                  <a:pt x="245268" y="259556"/>
                </a:lnTo>
                <a:lnTo>
                  <a:pt x="183356" y="192881"/>
                </a:lnTo>
                <a:lnTo>
                  <a:pt x="121443" y="130968"/>
                </a:lnTo>
                <a:lnTo>
                  <a:pt x="61912" y="78581"/>
                </a:lnTo>
                <a:lnTo>
                  <a:pt x="19050" y="42862"/>
                </a:lnTo>
                <a:lnTo>
                  <a:pt x="0" y="21431"/>
                </a:lnTo>
                <a:lnTo>
                  <a:pt x="0" y="14287"/>
                </a:lnTo>
                <a:lnTo>
                  <a:pt x="9525" y="4762"/>
                </a:lnTo>
                <a:lnTo>
                  <a:pt x="30956" y="0"/>
                </a:lnTo>
                <a:lnTo>
                  <a:pt x="92868" y="11906"/>
                </a:lnTo>
                <a:lnTo>
                  <a:pt x="200025" y="47625"/>
                </a:lnTo>
                <a:lnTo>
                  <a:pt x="307181" y="85725"/>
                </a:lnTo>
                <a:lnTo>
                  <a:pt x="392906" y="121443"/>
                </a:lnTo>
                <a:lnTo>
                  <a:pt x="447675" y="147637"/>
                </a:lnTo>
                <a:lnTo>
                  <a:pt x="509587" y="183356"/>
                </a:lnTo>
                <a:lnTo>
                  <a:pt x="557212" y="214312"/>
                </a:lnTo>
                <a:lnTo>
                  <a:pt x="595312" y="245268"/>
                </a:lnTo>
                <a:lnTo>
                  <a:pt x="623887" y="269081"/>
                </a:lnTo>
                <a:lnTo>
                  <a:pt x="652462" y="302418"/>
                </a:lnTo>
                <a:lnTo>
                  <a:pt x="671512" y="333375"/>
                </a:lnTo>
                <a:lnTo>
                  <a:pt x="690562" y="369093"/>
                </a:lnTo>
                <a:lnTo>
                  <a:pt x="704850" y="411956"/>
                </a:lnTo>
                <a:lnTo>
                  <a:pt x="714375" y="447675"/>
                </a:lnTo>
                <a:lnTo>
                  <a:pt x="719137" y="478631"/>
                </a:lnTo>
                <a:lnTo>
                  <a:pt x="719137" y="504825"/>
                </a:lnTo>
                <a:lnTo>
                  <a:pt x="716756" y="528637"/>
                </a:lnTo>
                <a:lnTo>
                  <a:pt x="704850" y="573881"/>
                </a:lnTo>
                <a:lnTo>
                  <a:pt x="681037" y="614362"/>
                </a:lnTo>
                <a:lnTo>
                  <a:pt x="661987" y="631031"/>
                </a:lnTo>
                <a:lnTo>
                  <a:pt x="628650" y="640556"/>
                </a:lnTo>
                <a:lnTo>
                  <a:pt x="585787" y="638175"/>
                </a:lnTo>
                <a:lnTo>
                  <a:pt x="547687" y="626268"/>
                </a:lnTo>
                <a:lnTo>
                  <a:pt x="519112" y="609600"/>
                </a:lnTo>
                <a:lnTo>
                  <a:pt x="500062" y="588168"/>
                </a:lnTo>
                <a:lnTo>
                  <a:pt x="469106" y="540543"/>
                </a:lnTo>
                <a:lnTo>
                  <a:pt x="411956" y="459581"/>
                </a:lnTo>
                <a:lnTo>
                  <a:pt x="311943" y="3381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42F7C22-1416-4D95-B6A7-9983A8714B40}"/>
              </a:ext>
            </a:extLst>
          </p:cNvPr>
          <p:cNvSpPr/>
          <p:nvPr/>
        </p:nvSpPr>
        <p:spPr>
          <a:xfrm>
            <a:off x="6677026" y="1571626"/>
            <a:ext cx="817563" cy="798513"/>
          </a:xfrm>
          <a:custGeom>
            <a:avLst/>
            <a:gdLst>
              <a:gd name="connsiteX0" fmla="*/ 488156 w 816769"/>
              <a:gd name="connsiteY0" fmla="*/ 500063 h 797719"/>
              <a:gd name="connsiteX1" fmla="*/ 600075 w 816769"/>
              <a:gd name="connsiteY1" fmla="*/ 428625 h 797719"/>
              <a:gd name="connsiteX2" fmla="*/ 671513 w 816769"/>
              <a:gd name="connsiteY2" fmla="*/ 385763 h 797719"/>
              <a:gd name="connsiteX3" fmla="*/ 707231 w 816769"/>
              <a:gd name="connsiteY3" fmla="*/ 364331 h 797719"/>
              <a:gd name="connsiteX4" fmla="*/ 738188 w 816769"/>
              <a:gd name="connsiteY4" fmla="*/ 357188 h 797719"/>
              <a:gd name="connsiteX5" fmla="*/ 773906 w 816769"/>
              <a:gd name="connsiteY5" fmla="*/ 347663 h 797719"/>
              <a:gd name="connsiteX6" fmla="*/ 797719 w 816769"/>
              <a:gd name="connsiteY6" fmla="*/ 338138 h 797719"/>
              <a:gd name="connsiteX7" fmla="*/ 814388 w 816769"/>
              <a:gd name="connsiteY7" fmla="*/ 321469 h 797719"/>
              <a:gd name="connsiteX8" fmla="*/ 816769 w 816769"/>
              <a:gd name="connsiteY8" fmla="*/ 307181 h 797719"/>
              <a:gd name="connsiteX9" fmla="*/ 812006 w 816769"/>
              <a:gd name="connsiteY9" fmla="*/ 280988 h 797719"/>
              <a:gd name="connsiteX10" fmla="*/ 795338 w 816769"/>
              <a:gd name="connsiteY10" fmla="*/ 252413 h 797719"/>
              <a:gd name="connsiteX11" fmla="*/ 747713 w 816769"/>
              <a:gd name="connsiteY11" fmla="*/ 202406 h 797719"/>
              <a:gd name="connsiteX12" fmla="*/ 676275 w 816769"/>
              <a:gd name="connsiteY12" fmla="*/ 142875 h 797719"/>
              <a:gd name="connsiteX13" fmla="*/ 616744 w 816769"/>
              <a:gd name="connsiteY13" fmla="*/ 102394 h 797719"/>
              <a:gd name="connsiteX14" fmla="*/ 552450 w 816769"/>
              <a:gd name="connsiteY14" fmla="*/ 69056 h 797719"/>
              <a:gd name="connsiteX15" fmla="*/ 478631 w 816769"/>
              <a:gd name="connsiteY15" fmla="*/ 33338 h 797719"/>
              <a:gd name="connsiteX16" fmla="*/ 407194 w 816769"/>
              <a:gd name="connsiteY16" fmla="*/ 9525 h 797719"/>
              <a:gd name="connsiteX17" fmla="*/ 361950 w 816769"/>
              <a:gd name="connsiteY17" fmla="*/ 0 h 797719"/>
              <a:gd name="connsiteX18" fmla="*/ 340519 w 816769"/>
              <a:gd name="connsiteY18" fmla="*/ 0 h 797719"/>
              <a:gd name="connsiteX19" fmla="*/ 328613 w 816769"/>
              <a:gd name="connsiteY19" fmla="*/ 4763 h 797719"/>
              <a:gd name="connsiteX20" fmla="*/ 330994 w 816769"/>
              <a:gd name="connsiteY20" fmla="*/ 21431 h 797719"/>
              <a:gd name="connsiteX21" fmla="*/ 352425 w 816769"/>
              <a:gd name="connsiteY21" fmla="*/ 50006 h 797719"/>
              <a:gd name="connsiteX22" fmla="*/ 376238 w 816769"/>
              <a:gd name="connsiteY22" fmla="*/ 78581 h 797719"/>
              <a:gd name="connsiteX23" fmla="*/ 400050 w 816769"/>
              <a:gd name="connsiteY23" fmla="*/ 104775 h 797719"/>
              <a:gd name="connsiteX24" fmla="*/ 409575 w 816769"/>
              <a:gd name="connsiteY24" fmla="*/ 121444 h 797719"/>
              <a:gd name="connsiteX25" fmla="*/ 416719 w 816769"/>
              <a:gd name="connsiteY25" fmla="*/ 140494 h 797719"/>
              <a:gd name="connsiteX26" fmla="*/ 419100 w 816769"/>
              <a:gd name="connsiteY26" fmla="*/ 145256 h 797719"/>
              <a:gd name="connsiteX27" fmla="*/ 426244 w 816769"/>
              <a:gd name="connsiteY27" fmla="*/ 178594 h 797719"/>
              <a:gd name="connsiteX28" fmla="*/ 426244 w 816769"/>
              <a:gd name="connsiteY28" fmla="*/ 204788 h 797719"/>
              <a:gd name="connsiteX29" fmla="*/ 407194 w 816769"/>
              <a:gd name="connsiteY29" fmla="*/ 245269 h 797719"/>
              <a:gd name="connsiteX30" fmla="*/ 357188 w 816769"/>
              <a:gd name="connsiteY30" fmla="*/ 342900 h 797719"/>
              <a:gd name="connsiteX31" fmla="*/ 271463 w 816769"/>
              <a:gd name="connsiteY31" fmla="*/ 466725 h 797719"/>
              <a:gd name="connsiteX32" fmla="*/ 171450 w 816769"/>
              <a:gd name="connsiteY32" fmla="*/ 585788 h 797719"/>
              <a:gd name="connsiteX33" fmla="*/ 40481 w 816769"/>
              <a:gd name="connsiteY33" fmla="*/ 716756 h 797719"/>
              <a:gd name="connsiteX34" fmla="*/ 11906 w 816769"/>
              <a:gd name="connsiteY34" fmla="*/ 747713 h 797719"/>
              <a:gd name="connsiteX35" fmla="*/ 2381 w 816769"/>
              <a:gd name="connsiteY35" fmla="*/ 762000 h 797719"/>
              <a:gd name="connsiteX36" fmla="*/ 0 w 816769"/>
              <a:gd name="connsiteY36" fmla="*/ 776288 h 797719"/>
              <a:gd name="connsiteX37" fmla="*/ 2381 w 816769"/>
              <a:gd name="connsiteY37" fmla="*/ 792956 h 797719"/>
              <a:gd name="connsiteX38" fmla="*/ 16669 w 816769"/>
              <a:gd name="connsiteY38" fmla="*/ 797719 h 797719"/>
              <a:gd name="connsiteX39" fmla="*/ 38100 w 816769"/>
              <a:gd name="connsiteY39" fmla="*/ 792956 h 797719"/>
              <a:gd name="connsiteX40" fmla="*/ 69056 w 816769"/>
              <a:gd name="connsiteY40" fmla="*/ 781050 h 797719"/>
              <a:gd name="connsiteX41" fmla="*/ 140494 w 816769"/>
              <a:gd name="connsiteY41" fmla="*/ 726281 h 797719"/>
              <a:gd name="connsiteX42" fmla="*/ 228600 w 816769"/>
              <a:gd name="connsiteY42" fmla="*/ 669131 h 797719"/>
              <a:gd name="connsiteX43" fmla="*/ 352425 w 816769"/>
              <a:gd name="connsiteY43" fmla="*/ 583406 h 797719"/>
              <a:gd name="connsiteX44" fmla="*/ 488156 w 816769"/>
              <a:gd name="connsiteY44" fmla="*/ 500063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16769" h="797719">
                <a:moveTo>
                  <a:pt x="488156" y="500063"/>
                </a:moveTo>
                <a:lnTo>
                  <a:pt x="600075" y="428625"/>
                </a:lnTo>
                <a:lnTo>
                  <a:pt x="671513" y="385763"/>
                </a:lnTo>
                <a:lnTo>
                  <a:pt x="707231" y="364331"/>
                </a:lnTo>
                <a:lnTo>
                  <a:pt x="738188" y="357188"/>
                </a:lnTo>
                <a:lnTo>
                  <a:pt x="773906" y="347663"/>
                </a:lnTo>
                <a:lnTo>
                  <a:pt x="797719" y="338138"/>
                </a:lnTo>
                <a:lnTo>
                  <a:pt x="814388" y="321469"/>
                </a:lnTo>
                <a:lnTo>
                  <a:pt x="816769" y="307181"/>
                </a:lnTo>
                <a:lnTo>
                  <a:pt x="812006" y="280988"/>
                </a:lnTo>
                <a:lnTo>
                  <a:pt x="795338" y="252413"/>
                </a:lnTo>
                <a:lnTo>
                  <a:pt x="747713" y="202406"/>
                </a:lnTo>
                <a:lnTo>
                  <a:pt x="676275" y="142875"/>
                </a:lnTo>
                <a:lnTo>
                  <a:pt x="616744" y="102394"/>
                </a:lnTo>
                <a:lnTo>
                  <a:pt x="552450" y="69056"/>
                </a:lnTo>
                <a:lnTo>
                  <a:pt x="478631" y="33338"/>
                </a:lnTo>
                <a:lnTo>
                  <a:pt x="407194" y="9525"/>
                </a:lnTo>
                <a:lnTo>
                  <a:pt x="361950" y="0"/>
                </a:lnTo>
                <a:lnTo>
                  <a:pt x="340519" y="0"/>
                </a:lnTo>
                <a:lnTo>
                  <a:pt x="328613" y="4763"/>
                </a:lnTo>
                <a:lnTo>
                  <a:pt x="330994" y="21431"/>
                </a:lnTo>
                <a:lnTo>
                  <a:pt x="352425" y="50006"/>
                </a:lnTo>
                <a:lnTo>
                  <a:pt x="376238" y="78581"/>
                </a:lnTo>
                <a:lnTo>
                  <a:pt x="400050" y="104775"/>
                </a:lnTo>
                <a:lnTo>
                  <a:pt x="409575" y="121444"/>
                </a:lnTo>
                <a:lnTo>
                  <a:pt x="416719" y="140494"/>
                </a:lnTo>
                <a:lnTo>
                  <a:pt x="419100" y="145256"/>
                </a:lnTo>
                <a:lnTo>
                  <a:pt x="426244" y="178594"/>
                </a:lnTo>
                <a:lnTo>
                  <a:pt x="426244" y="204788"/>
                </a:lnTo>
                <a:lnTo>
                  <a:pt x="407194" y="245269"/>
                </a:lnTo>
                <a:lnTo>
                  <a:pt x="357188" y="342900"/>
                </a:lnTo>
                <a:lnTo>
                  <a:pt x="271463" y="466725"/>
                </a:lnTo>
                <a:lnTo>
                  <a:pt x="171450" y="585788"/>
                </a:lnTo>
                <a:lnTo>
                  <a:pt x="40481" y="716756"/>
                </a:lnTo>
                <a:lnTo>
                  <a:pt x="11906" y="747713"/>
                </a:lnTo>
                <a:lnTo>
                  <a:pt x="2381" y="762000"/>
                </a:lnTo>
                <a:lnTo>
                  <a:pt x="0" y="776288"/>
                </a:lnTo>
                <a:lnTo>
                  <a:pt x="2381" y="792956"/>
                </a:lnTo>
                <a:lnTo>
                  <a:pt x="16669" y="797719"/>
                </a:lnTo>
                <a:lnTo>
                  <a:pt x="38100" y="792956"/>
                </a:lnTo>
                <a:lnTo>
                  <a:pt x="69056" y="781050"/>
                </a:lnTo>
                <a:lnTo>
                  <a:pt x="140494" y="726281"/>
                </a:lnTo>
                <a:lnTo>
                  <a:pt x="228600" y="669131"/>
                </a:lnTo>
                <a:lnTo>
                  <a:pt x="352425" y="583406"/>
                </a:lnTo>
                <a:lnTo>
                  <a:pt x="488156" y="5000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44D97B7-89BD-4742-A696-5648259DD6DA}"/>
              </a:ext>
            </a:extLst>
          </p:cNvPr>
          <p:cNvSpPr/>
          <p:nvPr/>
        </p:nvSpPr>
        <p:spPr>
          <a:xfrm>
            <a:off x="3903664" y="2571751"/>
            <a:ext cx="358775" cy="1171575"/>
          </a:xfrm>
          <a:custGeom>
            <a:avLst/>
            <a:gdLst>
              <a:gd name="connsiteX0" fmla="*/ 357187 w 359569"/>
              <a:gd name="connsiteY0" fmla="*/ 421481 h 1171575"/>
              <a:gd name="connsiteX1" fmla="*/ 354806 w 359569"/>
              <a:gd name="connsiteY1" fmla="*/ 342900 h 1171575"/>
              <a:gd name="connsiteX2" fmla="*/ 335756 w 359569"/>
              <a:gd name="connsiteY2" fmla="*/ 200025 h 1171575"/>
              <a:gd name="connsiteX3" fmla="*/ 328612 w 359569"/>
              <a:gd name="connsiteY3" fmla="*/ 178594 h 1171575"/>
              <a:gd name="connsiteX4" fmla="*/ 288131 w 359569"/>
              <a:gd name="connsiteY4" fmla="*/ 121444 h 1171575"/>
              <a:gd name="connsiteX5" fmla="*/ 233362 w 359569"/>
              <a:gd name="connsiteY5" fmla="*/ 54769 h 1171575"/>
              <a:gd name="connsiteX6" fmla="*/ 192881 w 359569"/>
              <a:gd name="connsiteY6" fmla="*/ 21431 h 1171575"/>
              <a:gd name="connsiteX7" fmla="*/ 150019 w 359569"/>
              <a:gd name="connsiteY7" fmla="*/ 0 h 1171575"/>
              <a:gd name="connsiteX8" fmla="*/ 126206 w 359569"/>
              <a:gd name="connsiteY8" fmla="*/ 0 h 1171575"/>
              <a:gd name="connsiteX9" fmla="*/ 119062 w 359569"/>
              <a:gd name="connsiteY9" fmla="*/ 11906 h 1171575"/>
              <a:gd name="connsiteX10" fmla="*/ 121444 w 359569"/>
              <a:gd name="connsiteY10" fmla="*/ 28575 h 1171575"/>
              <a:gd name="connsiteX11" fmla="*/ 128587 w 359569"/>
              <a:gd name="connsiteY11" fmla="*/ 47625 h 1171575"/>
              <a:gd name="connsiteX12" fmla="*/ 154781 w 359569"/>
              <a:gd name="connsiteY12" fmla="*/ 92869 h 1171575"/>
              <a:gd name="connsiteX13" fmla="*/ 176212 w 359569"/>
              <a:gd name="connsiteY13" fmla="*/ 140494 h 1171575"/>
              <a:gd name="connsiteX14" fmla="*/ 192881 w 359569"/>
              <a:gd name="connsiteY14" fmla="*/ 190500 h 1171575"/>
              <a:gd name="connsiteX15" fmla="*/ 200025 w 359569"/>
              <a:gd name="connsiteY15" fmla="*/ 221456 h 1171575"/>
              <a:gd name="connsiteX16" fmla="*/ 204787 w 359569"/>
              <a:gd name="connsiteY16" fmla="*/ 264319 h 1171575"/>
              <a:gd name="connsiteX17" fmla="*/ 204787 w 359569"/>
              <a:gd name="connsiteY17" fmla="*/ 321469 h 1171575"/>
              <a:gd name="connsiteX18" fmla="*/ 197644 w 359569"/>
              <a:gd name="connsiteY18" fmla="*/ 388144 h 1171575"/>
              <a:gd name="connsiteX19" fmla="*/ 180975 w 359569"/>
              <a:gd name="connsiteY19" fmla="*/ 452438 h 1171575"/>
              <a:gd name="connsiteX20" fmla="*/ 161925 w 359569"/>
              <a:gd name="connsiteY20" fmla="*/ 511969 h 1171575"/>
              <a:gd name="connsiteX21" fmla="*/ 126206 w 359569"/>
              <a:gd name="connsiteY21" fmla="*/ 597694 h 1171575"/>
              <a:gd name="connsiteX22" fmla="*/ 95250 w 359569"/>
              <a:gd name="connsiteY22" fmla="*/ 664369 h 1171575"/>
              <a:gd name="connsiteX23" fmla="*/ 64294 w 359569"/>
              <a:gd name="connsiteY23" fmla="*/ 723900 h 1171575"/>
              <a:gd name="connsiteX24" fmla="*/ 7144 w 359569"/>
              <a:gd name="connsiteY24" fmla="*/ 819150 h 1171575"/>
              <a:gd name="connsiteX25" fmla="*/ 0 w 359569"/>
              <a:gd name="connsiteY25" fmla="*/ 838200 h 1171575"/>
              <a:gd name="connsiteX26" fmla="*/ 0 w 359569"/>
              <a:gd name="connsiteY26" fmla="*/ 876300 h 1171575"/>
              <a:gd name="connsiteX27" fmla="*/ 2381 w 359569"/>
              <a:gd name="connsiteY27" fmla="*/ 916781 h 1171575"/>
              <a:gd name="connsiteX28" fmla="*/ 7144 w 359569"/>
              <a:gd name="connsiteY28" fmla="*/ 954881 h 1171575"/>
              <a:gd name="connsiteX29" fmla="*/ 21431 w 359569"/>
              <a:gd name="connsiteY29" fmla="*/ 1019175 h 1171575"/>
              <a:gd name="connsiteX30" fmla="*/ 40481 w 359569"/>
              <a:gd name="connsiteY30" fmla="*/ 1076325 h 1171575"/>
              <a:gd name="connsiteX31" fmla="*/ 69056 w 359569"/>
              <a:gd name="connsiteY31" fmla="*/ 1131094 h 1171575"/>
              <a:gd name="connsiteX32" fmla="*/ 85725 w 359569"/>
              <a:gd name="connsiteY32" fmla="*/ 1152525 h 1171575"/>
              <a:gd name="connsiteX33" fmla="*/ 102394 w 359569"/>
              <a:gd name="connsiteY33" fmla="*/ 1164431 h 1171575"/>
              <a:gd name="connsiteX34" fmla="*/ 116681 w 359569"/>
              <a:gd name="connsiteY34" fmla="*/ 1169194 h 1171575"/>
              <a:gd name="connsiteX35" fmla="*/ 133350 w 359569"/>
              <a:gd name="connsiteY35" fmla="*/ 1171575 h 1171575"/>
              <a:gd name="connsiteX36" fmla="*/ 161925 w 359569"/>
              <a:gd name="connsiteY36" fmla="*/ 1162050 h 1171575"/>
              <a:gd name="connsiteX37" fmla="*/ 190500 w 359569"/>
              <a:gd name="connsiteY37" fmla="*/ 1135856 h 1171575"/>
              <a:gd name="connsiteX38" fmla="*/ 233362 w 359569"/>
              <a:gd name="connsiteY38" fmla="*/ 1088231 h 1171575"/>
              <a:gd name="connsiteX39" fmla="*/ 254794 w 359569"/>
              <a:gd name="connsiteY39" fmla="*/ 1057275 h 1171575"/>
              <a:gd name="connsiteX40" fmla="*/ 271462 w 359569"/>
              <a:gd name="connsiteY40" fmla="*/ 1019175 h 1171575"/>
              <a:gd name="connsiteX41" fmla="*/ 290512 w 359569"/>
              <a:gd name="connsiteY41" fmla="*/ 962025 h 1171575"/>
              <a:gd name="connsiteX42" fmla="*/ 309562 w 359569"/>
              <a:gd name="connsiteY42" fmla="*/ 892969 h 1171575"/>
              <a:gd name="connsiteX43" fmla="*/ 330994 w 359569"/>
              <a:gd name="connsiteY43" fmla="*/ 783431 h 1171575"/>
              <a:gd name="connsiteX44" fmla="*/ 345281 w 359569"/>
              <a:gd name="connsiteY44" fmla="*/ 692944 h 1171575"/>
              <a:gd name="connsiteX45" fmla="*/ 357187 w 359569"/>
              <a:gd name="connsiteY45" fmla="*/ 592931 h 1171575"/>
              <a:gd name="connsiteX46" fmla="*/ 359569 w 359569"/>
              <a:gd name="connsiteY46" fmla="*/ 521494 h 1171575"/>
              <a:gd name="connsiteX47" fmla="*/ 357187 w 359569"/>
              <a:gd name="connsiteY47" fmla="*/ 421481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59569" h="1171575">
                <a:moveTo>
                  <a:pt x="357187" y="421481"/>
                </a:moveTo>
                <a:cubicBezTo>
                  <a:pt x="356393" y="395287"/>
                  <a:pt x="355600" y="369094"/>
                  <a:pt x="354806" y="342900"/>
                </a:cubicBezTo>
                <a:lnTo>
                  <a:pt x="335756" y="200025"/>
                </a:lnTo>
                <a:lnTo>
                  <a:pt x="328612" y="178594"/>
                </a:lnTo>
                <a:lnTo>
                  <a:pt x="288131" y="121444"/>
                </a:lnTo>
                <a:lnTo>
                  <a:pt x="233362" y="54769"/>
                </a:lnTo>
                <a:lnTo>
                  <a:pt x="192881" y="21431"/>
                </a:lnTo>
                <a:lnTo>
                  <a:pt x="150019" y="0"/>
                </a:lnTo>
                <a:lnTo>
                  <a:pt x="126206" y="0"/>
                </a:lnTo>
                <a:lnTo>
                  <a:pt x="119062" y="11906"/>
                </a:lnTo>
                <a:lnTo>
                  <a:pt x="121444" y="28575"/>
                </a:lnTo>
                <a:lnTo>
                  <a:pt x="128587" y="47625"/>
                </a:lnTo>
                <a:lnTo>
                  <a:pt x="154781" y="92869"/>
                </a:lnTo>
                <a:lnTo>
                  <a:pt x="176212" y="140494"/>
                </a:lnTo>
                <a:lnTo>
                  <a:pt x="192881" y="190500"/>
                </a:lnTo>
                <a:lnTo>
                  <a:pt x="200025" y="221456"/>
                </a:lnTo>
                <a:lnTo>
                  <a:pt x="204787" y="264319"/>
                </a:lnTo>
                <a:lnTo>
                  <a:pt x="204787" y="321469"/>
                </a:lnTo>
                <a:lnTo>
                  <a:pt x="197644" y="388144"/>
                </a:lnTo>
                <a:lnTo>
                  <a:pt x="180975" y="452438"/>
                </a:lnTo>
                <a:lnTo>
                  <a:pt x="161925" y="511969"/>
                </a:lnTo>
                <a:lnTo>
                  <a:pt x="126206" y="597694"/>
                </a:lnTo>
                <a:lnTo>
                  <a:pt x="95250" y="664369"/>
                </a:lnTo>
                <a:lnTo>
                  <a:pt x="64294" y="723900"/>
                </a:lnTo>
                <a:lnTo>
                  <a:pt x="7144" y="819150"/>
                </a:lnTo>
                <a:lnTo>
                  <a:pt x="0" y="838200"/>
                </a:lnTo>
                <a:lnTo>
                  <a:pt x="0" y="876300"/>
                </a:lnTo>
                <a:lnTo>
                  <a:pt x="2381" y="916781"/>
                </a:lnTo>
                <a:lnTo>
                  <a:pt x="7144" y="954881"/>
                </a:lnTo>
                <a:lnTo>
                  <a:pt x="21431" y="1019175"/>
                </a:lnTo>
                <a:lnTo>
                  <a:pt x="40481" y="1076325"/>
                </a:lnTo>
                <a:lnTo>
                  <a:pt x="69056" y="1131094"/>
                </a:lnTo>
                <a:lnTo>
                  <a:pt x="85725" y="1152525"/>
                </a:lnTo>
                <a:lnTo>
                  <a:pt x="102394" y="1164431"/>
                </a:lnTo>
                <a:lnTo>
                  <a:pt x="116681" y="1169194"/>
                </a:lnTo>
                <a:lnTo>
                  <a:pt x="133350" y="1171575"/>
                </a:lnTo>
                <a:lnTo>
                  <a:pt x="161925" y="1162050"/>
                </a:lnTo>
                <a:lnTo>
                  <a:pt x="190500" y="1135856"/>
                </a:lnTo>
                <a:lnTo>
                  <a:pt x="233362" y="1088231"/>
                </a:lnTo>
                <a:lnTo>
                  <a:pt x="254794" y="1057275"/>
                </a:lnTo>
                <a:lnTo>
                  <a:pt x="271462" y="1019175"/>
                </a:lnTo>
                <a:lnTo>
                  <a:pt x="290512" y="962025"/>
                </a:lnTo>
                <a:lnTo>
                  <a:pt x="309562" y="892969"/>
                </a:lnTo>
                <a:lnTo>
                  <a:pt x="330994" y="783431"/>
                </a:lnTo>
                <a:lnTo>
                  <a:pt x="345281" y="692944"/>
                </a:lnTo>
                <a:lnTo>
                  <a:pt x="357187" y="592931"/>
                </a:lnTo>
                <a:lnTo>
                  <a:pt x="359569" y="521494"/>
                </a:lnTo>
                <a:lnTo>
                  <a:pt x="357187" y="4214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F98C6AD8-1323-423E-B504-76B6F950C2B1}"/>
              </a:ext>
            </a:extLst>
          </p:cNvPr>
          <p:cNvSpPr/>
          <p:nvPr/>
        </p:nvSpPr>
        <p:spPr>
          <a:xfrm>
            <a:off x="4929188" y="3306763"/>
            <a:ext cx="444500" cy="1084262"/>
          </a:xfrm>
          <a:custGeom>
            <a:avLst/>
            <a:gdLst>
              <a:gd name="connsiteX0" fmla="*/ 371475 w 445293"/>
              <a:gd name="connsiteY0" fmla="*/ 395288 h 1083469"/>
              <a:gd name="connsiteX1" fmla="*/ 345281 w 445293"/>
              <a:gd name="connsiteY1" fmla="*/ 257175 h 1083469"/>
              <a:gd name="connsiteX2" fmla="*/ 330993 w 445293"/>
              <a:gd name="connsiteY2" fmla="*/ 183357 h 1083469"/>
              <a:gd name="connsiteX3" fmla="*/ 307181 w 445293"/>
              <a:gd name="connsiteY3" fmla="*/ 57150 h 1083469"/>
              <a:gd name="connsiteX4" fmla="*/ 266700 w 445293"/>
              <a:gd name="connsiteY4" fmla="*/ 42863 h 1083469"/>
              <a:gd name="connsiteX5" fmla="*/ 216693 w 445293"/>
              <a:gd name="connsiteY5" fmla="*/ 30957 h 1083469"/>
              <a:gd name="connsiteX6" fmla="*/ 173831 w 445293"/>
              <a:gd name="connsiteY6" fmla="*/ 21432 h 1083469"/>
              <a:gd name="connsiteX7" fmla="*/ 130968 w 445293"/>
              <a:gd name="connsiteY7" fmla="*/ 14288 h 1083469"/>
              <a:gd name="connsiteX8" fmla="*/ 95250 w 445293"/>
              <a:gd name="connsiteY8" fmla="*/ 11907 h 1083469"/>
              <a:gd name="connsiteX9" fmla="*/ 57150 w 445293"/>
              <a:gd name="connsiteY9" fmla="*/ 4763 h 1083469"/>
              <a:gd name="connsiteX10" fmla="*/ 38100 w 445293"/>
              <a:gd name="connsiteY10" fmla="*/ 0 h 1083469"/>
              <a:gd name="connsiteX11" fmla="*/ 19050 w 445293"/>
              <a:gd name="connsiteY11" fmla="*/ 0 h 1083469"/>
              <a:gd name="connsiteX12" fmla="*/ 4762 w 445293"/>
              <a:gd name="connsiteY12" fmla="*/ 4763 h 1083469"/>
              <a:gd name="connsiteX13" fmla="*/ 0 w 445293"/>
              <a:gd name="connsiteY13" fmla="*/ 9525 h 1083469"/>
              <a:gd name="connsiteX14" fmla="*/ 0 w 445293"/>
              <a:gd name="connsiteY14" fmla="*/ 23813 h 1083469"/>
              <a:gd name="connsiteX15" fmla="*/ 16668 w 445293"/>
              <a:gd name="connsiteY15" fmla="*/ 47625 h 1083469"/>
              <a:gd name="connsiteX16" fmla="*/ 35718 w 445293"/>
              <a:gd name="connsiteY16" fmla="*/ 69057 h 1083469"/>
              <a:gd name="connsiteX17" fmla="*/ 52387 w 445293"/>
              <a:gd name="connsiteY17" fmla="*/ 88107 h 1083469"/>
              <a:gd name="connsiteX18" fmla="*/ 78581 w 445293"/>
              <a:gd name="connsiteY18" fmla="*/ 123825 h 1083469"/>
              <a:gd name="connsiteX19" fmla="*/ 104775 w 445293"/>
              <a:gd name="connsiteY19" fmla="*/ 166688 h 1083469"/>
              <a:gd name="connsiteX20" fmla="*/ 128587 w 445293"/>
              <a:gd name="connsiteY20" fmla="*/ 216694 h 1083469"/>
              <a:gd name="connsiteX21" fmla="*/ 147637 w 445293"/>
              <a:gd name="connsiteY21" fmla="*/ 269082 h 1083469"/>
              <a:gd name="connsiteX22" fmla="*/ 166687 w 445293"/>
              <a:gd name="connsiteY22" fmla="*/ 347663 h 1083469"/>
              <a:gd name="connsiteX23" fmla="*/ 180975 w 445293"/>
              <a:gd name="connsiteY23" fmla="*/ 450057 h 1083469"/>
              <a:gd name="connsiteX24" fmla="*/ 192881 w 445293"/>
              <a:gd name="connsiteY24" fmla="*/ 550069 h 1083469"/>
              <a:gd name="connsiteX25" fmla="*/ 204787 w 445293"/>
              <a:gd name="connsiteY25" fmla="*/ 661988 h 1083469"/>
              <a:gd name="connsiteX26" fmla="*/ 216693 w 445293"/>
              <a:gd name="connsiteY26" fmla="*/ 819150 h 1083469"/>
              <a:gd name="connsiteX27" fmla="*/ 221456 w 445293"/>
              <a:gd name="connsiteY27" fmla="*/ 897732 h 1083469"/>
              <a:gd name="connsiteX28" fmla="*/ 228600 w 445293"/>
              <a:gd name="connsiteY28" fmla="*/ 933450 h 1083469"/>
              <a:gd name="connsiteX29" fmla="*/ 250031 w 445293"/>
              <a:gd name="connsiteY29" fmla="*/ 985838 h 1083469"/>
              <a:gd name="connsiteX30" fmla="*/ 276225 w 445293"/>
              <a:gd name="connsiteY30" fmla="*/ 1033463 h 1083469"/>
              <a:gd name="connsiteX31" fmla="*/ 297656 w 445293"/>
              <a:gd name="connsiteY31" fmla="*/ 1062038 h 1083469"/>
              <a:gd name="connsiteX32" fmla="*/ 316706 w 445293"/>
              <a:gd name="connsiteY32" fmla="*/ 1078707 h 1083469"/>
              <a:gd name="connsiteX33" fmla="*/ 333375 w 445293"/>
              <a:gd name="connsiteY33" fmla="*/ 1083469 h 1083469"/>
              <a:gd name="connsiteX34" fmla="*/ 354806 w 445293"/>
              <a:gd name="connsiteY34" fmla="*/ 1076325 h 1083469"/>
              <a:gd name="connsiteX35" fmla="*/ 385762 w 445293"/>
              <a:gd name="connsiteY35" fmla="*/ 1050132 h 1083469"/>
              <a:gd name="connsiteX36" fmla="*/ 407193 w 445293"/>
              <a:gd name="connsiteY36" fmla="*/ 1021557 h 1083469"/>
              <a:gd name="connsiteX37" fmla="*/ 426243 w 445293"/>
              <a:gd name="connsiteY37" fmla="*/ 985838 h 1083469"/>
              <a:gd name="connsiteX38" fmla="*/ 440531 w 445293"/>
              <a:gd name="connsiteY38" fmla="*/ 957263 h 1083469"/>
              <a:gd name="connsiteX39" fmla="*/ 445293 w 445293"/>
              <a:gd name="connsiteY39" fmla="*/ 923925 h 1083469"/>
              <a:gd name="connsiteX40" fmla="*/ 421481 w 445293"/>
              <a:gd name="connsiteY40" fmla="*/ 773907 h 1083469"/>
              <a:gd name="connsiteX41" fmla="*/ 402431 w 445293"/>
              <a:gd name="connsiteY41" fmla="*/ 588169 h 1083469"/>
              <a:gd name="connsiteX42" fmla="*/ 371475 w 445293"/>
              <a:gd name="connsiteY42" fmla="*/ 395288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45293" h="1083469">
                <a:moveTo>
                  <a:pt x="371475" y="395288"/>
                </a:moveTo>
                <a:lnTo>
                  <a:pt x="345281" y="257175"/>
                </a:lnTo>
                <a:lnTo>
                  <a:pt x="330993" y="183357"/>
                </a:lnTo>
                <a:lnTo>
                  <a:pt x="307181" y="57150"/>
                </a:lnTo>
                <a:lnTo>
                  <a:pt x="266700" y="42863"/>
                </a:lnTo>
                <a:lnTo>
                  <a:pt x="216693" y="30957"/>
                </a:lnTo>
                <a:lnTo>
                  <a:pt x="173831" y="21432"/>
                </a:lnTo>
                <a:lnTo>
                  <a:pt x="130968" y="14288"/>
                </a:lnTo>
                <a:lnTo>
                  <a:pt x="95250" y="11907"/>
                </a:lnTo>
                <a:lnTo>
                  <a:pt x="57150" y="4763"/>
                </a:lnTo>
                <a:lnTo>
                  <a:pt x="38100" y="0"/>
                </a:lnTo>
                <a:lnTo>
                  <a:pt x="19050" y="0"/>
                </a:lnTo>
                <a:lnTo>
                  <a:pt x="4762" y="4763"/>
                </a:lnTo>
                <a:lnTo>
                  <a:pt x="0" y="9525"/>
                </a:lnTo>
                <a:lnTo>
                  <a:pt x="0" y="23813"/>
                </a:lnTo>
                <a:lnTo>
                  <a:pt x="16668" y="47625"/>
                </a:lnTo>
                <a:lnTo>
                  <a:pt x="35718" y="69057"/>
                </a:lnTo>
                <a:lnTo>
                  <a:pt x="52387" y="88107"/>
                </a:lnTo>
                <a:lnTo>
                  <a:pt x="78581" y="123825"/>
                </a:lnTo>
                <a:lnTo>
                  <a:pt x="104775" y="166688"/>
                </a:lnTo>
                <a:lnTo>
                  <a:pt x="128587" y="216694"/>
                </a:lnTo>
                <a:lnTo>
                  <a:pt x="147637" y="269082"/>
                </a:lnTo>
                <a:lnTo>
                  <a:pt x="166687" y="347663"/>
                </a:lnTo>
                <a:lnTo>
                  <a:pt x="180975" y="450057"/>
                </a:lnTo>
                <a:lnTo>
                  <a:pt x="192881" y="550069"/>
                </a:lnTo>
                <a:lnTo>
                  <a:pt x="204787" y="661988"/>
                </a:lnTo>
                <a:lnTo>
                  <a:pt x="216693" y="819150"/>
                </a:lnTo>
                <a:lnTo>
                  <a:pt x="221456" y="897732"/>
                </a:lnTo>
                <a:lnTo>
                  <a:pt x="228600" y="933450"/>
                </a:lnTo>
                <a:lnTo>
                  <a:pt x="250031" y="985838"/>
                </a:lnTo>
                <a:lnTo>
                  <a:pt x="276225" y="1033463"/>
                </a:lnTo>
                <a:lnTo>
                  <a:pt x="297656" y="1062038"/>
                </a:lnTo>
                <a:lnTo>
                  <a:pt x="316706" y="1078707"/>
                </a:lnTo>
                <a:lnTo>
                  <a:pt x="333375" y="1083469"/>
                </a:lnTo>
                <a:lnTo>
                  <a:pt x="354806" y="1076325"/>
                </a:lnTo>
                <a:lnTo>
                  <a:pt x="385762" y="1050132"/>
                </a:lnTo>
                <a:lnTo>
                  <a:pt x="407193" y="1021557"/>
                </a:lnTo>
                <a:lnTo>
                  <a:pt x="426243" y="985838"/>
                </a:lnTo>
                <a:lnTo>
                  <a:pt x="440531" y="957263"/>
                </a:lnTo>
                <a:lnTo>
                  <a:pt x="445293" y="923925"/>
                </a:lnTo>
                <a:lnTo>
                  <a:pt x="421481" y="773907"/>
                </a:lnTo>
                <a:lnTo>
                  <a:pt x="402431" y="588169"/>
                </a:lnTo>
                <a:lnTo>
                  <a:pt x="371475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912A032-B07E-4D25-8458-63BB440B29D1}"/>
              </a:ext>
            </a:extLst>
          </p:cNvPr>
          <p:cNvSpPr/>
          <p:nvPr/>
        </p:nvSpPr>
        <p:spPr>
          <a:xfrm>
            <a:off x="4884739" y="4589464"/>
            <a:ext cx="2212975" cy="403225"/>
          </a:xfrm>
          <a:custGeom>
            <a:avLst/>
            <a:gdLst>
              <a:gd name="connsiteX0" fmla="*/ 711994 w 2214562"/>
              <a:gd name="connsiteY0" fmla="*/ 388144 h 404812"/>
              <a:gd name="connsiteX1" fmla="*/ 892969 w 2214562"/>
              <a:gd name="connsiteY1" fmla="*/ 373856 h 404812"/>
              <a:gd name="connsiteX2" fmla="*/ 1062037 w 2214562"/>
              <a:gd name="connsiteY2" fmla="*/ 354806 h 404812"/>
              <a:gd name="connsiteX3" fmla="*/ 1366837 w 2214562"/>
              <a:gd name="connsiteY3" fmla="*/ 330994 h 404812"/>
              <a:gd name="connsiteX4" fmla="*/ 1600200 w 2214562"/>
              <a:gd name="connsiteY4" fmla="*/ 309562 h 404812"/>
              <a:gd name="connsiteX5" fmla="*/ 1826419 w 2214562"/>
              <a:gd name="connsiteY5" fmla="*/ 285750 h 404812"/>
              <a:gd name="connsiteX6" fmla="*/ 2040731 w 2214562"/>
              <a:gd name="connsiteY6" fmla="*/ 259556 h 404812"/>
              <a:gd name="connsiteX7" fmla="*/ 2121694 w 2214562"/>
              <a:gd name="connsiteY7" fmla="*/ 245269 h 404812"/>
              <a:gd name="connsiteX8" fmla="*/ 2157412 w 2214562"/>
              <a:gd name="connsiteY8" fmla="*/ 230981 h 404812"/>
              <a:gd name="connsiteX9" fmla="*/ 2195512 w 2214562"/>
              <a:gd name="connsiteY9" fmla="*/ 207169 h 404812"/>
              <a:gd name="connsiteX10" fmla="*/ 2214562 w 2214562"/>
              <a:gd name="connsiteY10" fmla="*/ 185737 h 404812"/>
              <a:gd name="connsiteX11" fmla="*/ 2214562 w 2214562"/>
              <a:gd name="connsiteY11" fmla="*/ 164306 h 404812"/>
              <a:gd name="connsiteX12" fmla="*/ 2207419 w 2214562"/>
              <a:gd name="connsiteY12" fmla="*/ 142875 h 404812"/>
              <a:gd name="connsiteX13" fmla="*/ 2190750 w 2214562"/>
              <a:gd name="connsiteY13" fmla="*/ 121444 h 404812"/>
              <a:gd name="connsiteX14" fmla="*/ 2162175 w 2214562"/>
              <a:gd name="connsiteY14" fmla="*/ 100012 h 404812"/>
              <a:gd name="connsiteX15" fmla="*/ 2112169 w 2214562"/>
              <a:gd name="connsiteY15" fmla="*/ 71437 h 404812"/>
              <a:gd name="connsiteX16" fmla="*/ 2057400 w 2214562"/>
              <a:gd name="connsiteY16" fmla="*/ 47625 h 404812"/>
              <a:gd name="connsiteX17" fmla="*/ 1978819 w 2214562"/>
              <a:gd name="connsiteY17" fmla="*/ 23812 h 404812"/>
              <a:gd name="connsiteX18" fmla="*/ 1852612 w 2214562"/>
              <a:gd name="connsiteY18" fmla="*/ 0 h 404812"/>
              <a:gd name="connsiteX19" fmla="*/ 1833562 w 2214562"/>
              <a:gd name="connsiteY19" fmla="*/ 11906 h 404812"/>
              <a:gd name="connsiteX20" fmla="*/ 1778794 w 2214562"/>
              <a:gd name="connsiteY20" fmla="*/ 50006 h 404812"/>
              <a:gd name="connsiteX21" fmla="*/ 1697831 w 2214562"/>
              <a:gd name="connsiteY21" fmla="*/ 92869 h 404812"/>
              <a:gd name="connsiteX22" fmla="*/ 1647825 w 2214562"/>
              <a:gd name="connsiteY22" fmla="*/ 114300 h 404812"/>
              <a:gd name="connsiteX23" fmla="*/ 1512094 w 2214562"/>
              <a:gd name="connsiteY23" fmla="*/ 135731 h 404812"/>
              <a:gd name="connsiteX24" fmla="*/ 1281112 w 2214562"/>
              <a:gd name="connsiteY24" fmla="*/ 157162 h 404812"/>
              <a:gd name="connsiteX25" fmla="*/ 950119 w 2214562"/>
              <a:gd name="connsiteY25" fmla="*/ 190500 h 404812"/>
              <a:gd name="connsiteX26" fmla="*/ 771525 w 2214562"/>
              <a:gd name="connsiteY26" fmla="*/ 211931 h 404812"/>
              <a:gd name="connsiteX27" fmla="*/ 633412 w 2214562"/>
              <a:gd name="connsiteY27" fmla="*/ 221456 h 404812"/>
              <a:gd name="connsiteX28" fmla="*/ 526256 w 2214562"/>
              <a:gd name="connsiteY28" fmla="*/ 223837 h 404812"/>
              <a:gd name="connsiteX29" fmla="*/ 407194 w 2214562"/>
              <a:gd name="connsiteY29" fmla="*/ 226219 h 404812"/>
              <a:gd name="connsiteX30" fmla="*/ 314325 w 2214562"/>
              <a:gd name="connsiteY30" fmla="*/ 223837 h 404812"/>
              <a:gd name="connsiteX31" fmla="*/ 259556 w 2214562"/>
              <a:gd name="connsiteY31" fmla="*/ 216694 h 404812"/>
              <a:gd name="connsiteX32" fmla="*/ 219075 w 2214562"/>
              <a:gd name="connsiteY32" fmla="*/ 207169 h 404812"/>
              <a:gd name="connsiteX33" fmla="*/ 171450 w 2214562"/>
              <a:gd name="connsiteY33" fmla="*/ 192881 h 404812"/>
              <a:gd name="connsiteX34" fmla="*/ 123825 w 2214562"/>
              <a:gd name="connsiteY34" fmla="*/ 173831 h 404812"/>
              <a:gd name="connsiteX35" fmla="*/ 80962 w 2214562"/>
              <a:gd name="connsiteY35" fmla="*/ 147637 h 404812"/>
              <a:gd name="connsiteX36" fmla="*/ 35719 w 2214562"/>
              <a:gd name="connsiteY36" fmla="*/ 121444 h 404812"/>
              <a:gd name="connsiteX37" fmla="*/ 11906 w 2214562"/>
              <a:gd name="connsiteY37" fmla="*/ 116681 h 404812"/>
              <a:gd name="connsiteX38" fmla="*/ 0 w 2214562"/>
              <a:gd name="connsiteY38" fmla="*/ 123825 h 404812"/>
              <a:gd name="connsiteX39" fmla="*/ 2381 w 2214562"/>
              <a:gd name="connsiteY39" fmla="*/ 147637 h 404812"/>
              <a:gd name="connsiteX40" fmla="*/ 26194 w 2214562"/>
              <a:gd name="connsiteY40" fmla="*/ 195262 h 404812"/>
              <a:gd name="connsiteX41" fmla="*/ 57150 w 2214562"/>
              <a:gd name="connsiteY41" fmla="*/ 245269 h 404812"/>
              <a:gd name="connsiteX42" fmla="*/ 88106 w 2214562"/>
              <a:gd name="connsiteY42" fmla="*/ 285750 h 404812"/>
              <a:gd name="connsiteX43" fmla="*/ 133350 w 2214562"/>
              <a:gd name="connsiteY43" fmla="*/ 330994 h 404812"/>
              <a:gd name="connsiteX44" fmla="*/ 164306 w 2214562"/>
              <a:gd name="connsiteY44" fmla="*/ 354806 h 404812"/>
              <a:gd name="connsiteX45" fmla="*/ 202406 w 2214562"/>
              <a:gd name="connsiteY45" fmla="*/ 378619 h 404812"/>
              <a:gd name="connsiteX46" fmla="*/ 247650 w 2214562"/>
              <a:gd name="connsiteY46" fmla="*/ 397669 h 404812"/>
              <a:gd name="connsiteX47" fmla="*/ 290512 w 2214562"/>
              <a:gd name="connsiteY47" fmla="*/ 404812 h 404812"/>
              <a:gd name="connsiteX48" fmla="*/ 535781 w 2214562"/>
              <a:gd name="connsiteY48" fmla="*/ 400050 h 404812"/>
              <a:gd name="connsiteX49" fmla="*/ 711994 w 2214562"/>
              <a:gd name="connsiteY49" fmla="*/ 388144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14562" h="404812">
                <a:moveTo>
                  <a:pt x="711994" y="388144"/>
                </a:moveTo>
                <a:lnTo>
                  <a:pt x="892969" y="373856"/>
                </a:lnTo>
                <a:lnTo>
                  <a:pt x="1062037" y="354806"/>
                </a:lnTo>
                <a:lnTo>
                  <a:pt x="1366837" y="330994"/>
                </a:lnTo>
                <a:lnTo>
                  <a:pt x="1600200" y="309562"/>
                </a:lnTo>
                <a:lnTo>
                  <a:pt x="1826419" y="285750"/>
                </a:lnTo>
                <a:lnTo>
                  <a:pt x="2040731" y="259556"/>
                </a:lnTo>
                <a:lnTo>
                  <a:pt x="2121694" y="245269"/>
                </a:lnTo>
                <a:lnTo>
                  <a:pt x="2157412" y="230981"/>
                </a:lnTo>
                <a:lnTo>
                  <a:pt x="2195512" y="207169"/>
                </a:lnTo>
                <a:lnTo>
                  <a:pt x="2214562" y="185737"/>
                </a:lnTo>
                <a:lnTo>
                  <a:pt x="2214562" y="164306"/>
                </a:lnTo>
                <a:lnTo>
                  <a:pt x="2207419" y="142875"/>
                </a:lnTo>
                <a:lnTo>
                  <a:pt x="2190750" y="121444"/>
                </a:lnTo>
                <a:lnTo>
                  <a:pt x="2162175" y="100012"/>
                </a:lnTo>
                <a:lnTo>
                  <a:pt x="2112169" y="71437"/>
                </a:lnTo>
                <a:lnTo>
                  <a:pt x="2057400" y="47625"/>
                </a:lnTo>
                <a:lnTo>
                  <a:pt x="1978819" y="23812"/>
                </a:lnTo>
                <a:lnTo>
                  <a:pt x="1852612" y="0"/>
                </a:lnTo>
                <a:lnTo>
                  <a:pt x="1833562" y="11906"/>
                </a:lnTo>
                <a:lnTo>
                  <a:pt x="1778794" y="50006"/>
                </a:lnTo>
                <a:lnTo>
                  <a:pt x="1697831" y="92869"/>
                </a:lnTo>
                <a:lnTo>
                  <a:pt x="1647825" y="114300"/>
                </a:lnTo>
                <a:lnTo>
                  <a:pt x="1512094" y="135731"/>
                </a:lnTo>
                <a:lnTo>
                  <a:pt x="1281112" y="157162"/>
                </a:lnTo>
                <a:lnTo>
                  <a:pt x="950119" y="190500"/>
                </a:lnTo>
                <a:lnTo>
                  <a:pt x="771525" y="211931"/>
                </a:lnTo>
                <a:lnTo>
                  <a:pt x="633412" y="221456"/>
                </a:lnTo>
                <a:lnTo>
                  <a:pt x="526256" y="223837"/>
                </a:lnTo>
                <a:lnTo>
                  <a:pt x="407194" y="226219"/>
                </a:lnTo>
                <a:lnTo>
                  <a:pt x="314325" y="223837"/>
                </a:lnTo>
                <a:lnTo>
                  <a:pt x="259556" y="216694"/>
                </a:lnTo>
                <a:lnTo>
                  <a:pt x="219075" y="207169"/>
                </a:lnTo>
                <a:lnTo>
                  <a:pt x="171450" y="192881"/>
                </a:lnTo>
                <a:lnTo>
                  <a:pt x="123825" y="173831"/>
                </a:lnTo>
                <a:lnTo>
                  <a:pt x="80962" y="147637"/>
                </a:lnTo>
                <a:lnTo>
                  <a:pt x="35719" y="121444"/>
                </a:lnTo>
                <a:lnTo>
                  <a:pt x="11906" y="116681"/>
                </a:lnTo>
                <a:lnTo>
                  <a:pt x="0" y="123825"/>
                </a:lnTo>
                <a:lnTo>
                  <a:pt x="2381" y="147637"/>
                </a:lnTo>
                <a:lnTo>
                  <a:pt x="26194" y="195262"/>
                </a:lnTo>
                <a:lnTo>
                  <a:pt x="57150" y="245269"/>
                </a:lnTo>
                <a:lnTo>
                  <a:pt x="88106" y="285750"/>
                </a:lnTo>
                <a:lnTo>
                  <a:pt x="133350" y="330994"/>
                </a:lnTo>
                <a:lnTo>
                  <a:pt x="164306" y="354806"/>
                </a:lnTo>
                <a:lnTo>
                  <a:pt x="202406" y="378619"/>
                </a:lnTo>
                <a:lnTo>
                  <a:pt x="247650" y="397669"/>
                </a:lnTo>
                <a:lnTo>
                  <a:pt x="290512" y="404812"/>
                </a:lnTo>
                <a:lnTo>
                  <a:pt x="535781" y="400050"/>
                </a:lnTo>
                <a:lnTo>
                  <a:pt x="711994" y="3881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30F8473-F3CC-4021-82F2-76827EDB62D8}"/>
              </a:ext>
            </a:extLst>
          </p:cNvPr>
          <p:cNvSpPr/>
          <p:nvPr/>
        </p:nvSpPr>
        <p:spPr>
          <a:xfrm>
            <a:off x="4198938" y="2498726"/>
            <a:ext cx="4106862" cy="506413"/>
          </a:xfrm>
          <a:custGeom>
            <a:avLst/>
            <a:gdLst>
              <a:gd name="connsiteX0" fmla="*/ 1203336 w 4106301"/>
              <a:gd name="connsiteY0" fmla="*/ 129171 h 506489"/>
              <a:gd name="connsiteX1" fmla="*/ 880407 w 4106301"/>
              <a:gd name="connsiteY1" fmla="*/ 163164 h 506489"/>
              <a:gd name="connsiteX2" fmla="*/ 526884 w 4106301"/>
              <a:gd name="connsiteY2" fmla="*/ 200556 h 506489"/>
              <a:gd name="connsiteX3" fmla="*/ 197156 w 4106301"/>
              <a:gd name="connsiteY3" fmla="*/ 241347 h 506489"/>
              <a:gd name="connsiteX4" fmla="*/ 0 w 4106301"/>
              <a:gd name="connsiteY4" fmla="*/ 268541 h 506489"/>
              <a:gd name="connsiteX5" fmla="*/ 16996 w 4106301"/>
              <a:gd name="connsiteY5" fmla="*/ 448701 h 506489"/>
              <a:gd name="connsiteX6" fmla="*/ 292336 w 4106301"/>
              <a:gd name="connsiteY6" fmla="*/ 407910 h 506489"/>
              <a:gd name="connsiteX7" fmla="*/ 639060 w 4106301"/>
              <a:gd name="connsiteY7" fmla="*/ 360321 h 506489"/>
              <a:gd name="connsiteX8" fmla="*/ 989183 w 4106301"/>
              <a:gd name="connsiteY8" fmla="*/ 319530 h 506489"/>
              <a:gd name="connsiteX9" fmla="*/ 1383497 w 4106301"/>
              <a:gd name="connsiteY9" fmla="*/ 282138 h 506489"/>
              <a:gd name="connsiteX10" fmla="*/ 1689430 w 4106301"/>
              <a:gd name="connsiteY10" fmla="*/ 261742 h 506489"/>
              <a:gd name="connsiteX11" fmla="*/ 1964770 w 4106301"/>
              <a:gd name="connsiteY11" fmla="*/ 244746 h 506489"/>
              <a:gd name="connsiteX12" fmla="*/ 2260505 w 4106301"/>
              <a:gd name="connsiteY12" fmla="*/ 234548 h 506489"/>
              <a:gd name="connsiteX13" fmla="*/ 2525647 w 4106301"/>
              <a:gd name="connsiteY13" fmla="*/ 227750 h 506489"/>
              <a:gd name="connsiteX14" fmla="*/ 2800987 w 4106301"/>
              <a:gd name="connsiteY14" fmla="*/ 220951 h 506489"/>
              <a:gd name="connsiteX15" fmla="*/ 3110319 w 4106301"/>
              <a:gd name="connsiteY15" fmla="*/ 220951 h 506489"/>
              <a:gd name="connsiteX16" fmla="*/ 3392458 w 4106301"/>
              <a:gd name="connsiteY16" fmla="*/ 217552 h 506489"/>
              <a:gd name="connsiteX17" fmla="*/ 3545424 w 4106301"/>
              <a:gd name="connsiteY17" fmla="*/ 217552 h 506489"/>
              <a:gd name="connsiteX18" fmla="*/ 3572618 w 4106301"/>
              <a:gd name="connsiteY18" fmla="*/ 220951 h 506489"/>
              <a:gd name="connsiteX19" fmla="*/ 3589614 w 4106301"/>
              <a:gd name="connsiteY19" fmla="*/ 227750 h 506489"/>
              <a:gd name="connsiteX20" fmla="*/ 3793570 w 4106301"/>
              <a:gd name="connsiteY20" fmla="*/ 506489 h 506489"/>
              <a:gd name="connsiteX21" fmla="*/ 3895548 w 4106301"/>
              <a:gd name="connsiteY21" fmla="*/ 496291 h 506489"/>
              <a:gd name="connsiteX22" fmla="*/ 3949936 w 4106301"/>
              <a:gd name="connsiteY22" fmla="*/ 482694 h 506489"/>
              <a:gd name="connsiteX23" fmla="*/ 4017921 w 4106301"/>
              <a:gd name="connsiteY23" fmla="*/ 462298 h 506489"/>
              <a:gd name="connsiteX24" fmla="*/ 4055313 w 4106301"/>
              <a:gd name="connsiteY24" fmla="*/ 441903 h 506489"/>
              <a:gd name="connsiteX25" fmla="*/ 4085906 w 4106301"/>
              <a:gd name="connsiteY25" fmla="*/ 421507 h 506489"/>
              <a:gd name="connsiteX26" fmla="*/ 4102902 w 4106301"/>
              <a:gd name="connsiteY26" fmla="*/ 397713 h 506489"/>
              <a:gd name="connsiteX27" fmla="*/ 4106301 w 4106301"/>
              <a:gd name="connsiteY27" fmla="*/ 370518 h 506489"/>
              <a:gd name="connsiteX28" fmla="*/ 4102902 w 4106301"/>
              <a:gd name="connsiteY28" fmla="*/ 336526 h 506489"/>
              <a:gd name="connsiteX29" fmla="*/ 4085906 w 4106301"/>
              <a:gd name="connsiteY29" fmla="*/ 295735 h 506489"/>
              <a:gd name="connsiteX30" fmla="*/ 4034917 w 4106301"/>
              <a:gd name="connsiteY30" fmla="*/ 237947 h 506489"/>
              <a:gd name="connsiteX31" fmla="*/ 3919342 w 4106301"/>
              <a:gd name="connsiteY31" fmla="*/ 142768 h 506489"/>
              <a:gd name="connsiteX32" fmla="*/ 3807167 w 4106301"/>
              <a:gd name="connsiteY32" fmla="*/ 61186 h 506489"/>
              <a:gd name="connsiteX33" fmla="*/ 3708588 w 4106301"/>
              <a:gd name="connsiteY33" fmla="*/ 0 h 506489"/>
              <a:gd name="connsiteX34" fmla="*/ 3688193 w 4106301"/>
              <a:gd name="connsiteY34" fmla="*/ 0 h 506489"/>
              <a:gd name="connsiteX35" fmla="*/ 3616809 w 4106301"/>
              <a:gd name="connsiteY35" fmla="*/ 10197 h 506489"/>
              <a:gd name="connsiteX36" fmla="*/ 3487637 w 4106301"/>
              <a:gd name="connsiteY36" fmla="*/ 23794 h 506489"/>
              <a:gd name="connsiteX37" fmla="*/ 3310875 w 4106301"/>
              <a:gd name="connsiteY37" fmla="*/ 33992 h 506489"/>
              <a:gd name="connsiteX38" fmla="*/ 3137513 w 4106301"/>
              <a:gd name="connsiteY38" fmla="*/ 37391 h 506489"/>
              <a:gd name="connsiteX39" fmla="*/ 2953954 w 4106301"/>
              <a:gd name="connsiteY39" fmla="*/ 40791 h 506489"/>
              <a:gd name="connsiteX40" fmla="*/ 2699009 w 4106301"/>
              <a:gd name="connsiteY40" fmla="*/ 44190 h 506489"/>
              <a:gd name="connsiteX41" fmla="*/ 2495054 w 4106301"/>
              <a:gd name="connsiteY41" fmla="*/ 50988 h 506489"/>
              <a:gd name="connsiteX42" fmla="*/ 2216315 w 4106301"/>
              <a:gd name="connsiteY42" fmla="*/ 64585 h 506489"/>
              <a:gd name="connsiteX43" fmla="*/ 1900184 w 4106301"/>
              <a:gd name="connsiteY43" fmla="*/ 88380 h 506489"/>
              <a:gd name="connsiteX44" fmla="*/ 1713225 w 4106301"/>
              <a:gd name="connsiteY44" fmla="*/ 84981 h 506489"/>
              <a:gd name="connsiteX45" fmla="*/ 1427687 w 4106301"/>
              <a:gd name="connsiteY45" fmla="*/ 105376 h 506489"/>
              <a:gd name="connsiteX46" fmla="*/ 1203336 w 4106301"/>
              <a:gd name="connsiteY46" fmla="*/ 129171 h 50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106301" h="506489">
                <a:moveTo>
                  <a:pt x="1203336" y="129171"/>
                </a:moveTo>
                <a:lnTo>
                  <a:pt x="880407" y="163164"/>
                </a:lnTo>
                <a:lnTo>
                  <a:pt x="526884" y="200556"/>
                </a:lnTo>
                <a:lnTo>
                  <a:pt x="197156" y="241347"/>
                </a:lnTo>
                <a:lnTo>
                  <a:pt x="0" y="268541"/>
                </a:lnTo>
                <a:lnTo>
                  <a:pt x="16996" y="448701"/>
                </a:lnTo>
                <a:lnTo>
                  <a:pt x="292336" y="407910"/>
                </a:lnTo>
                <a:lnTo>
                  <a:pt x="639060" y="360321"/>
                </a:lnTo>
                <a:lnTo>
                  <a:pt x="989183" y="319530"/>
                </a:lnTo>
                <a:lnTo>
                  <a:pt x="1383497" y="282138"/>
                </a:lnTo>
                <a:lnTo>
                  <a:pt x="1689430" y="261742"/>
                </a:lnTo>
                <a:lnTo>
                  <a:pt x="1964770" y="244746"/>
                </a:lnTo>
                <a:lnTo>
                  <a:pt x="2260505" y="234548"/>
                </a:lnTo>
                <a:lnTo>
                  <a:pt x="2525647" y="227750"/>
                </a:lnTo>
                <a:lnTo>
                  <a:pt x="2800987" y="220951"/>
                </a:lnTo>
                <a:lnTo>
                  <a:pt x="3110319" y="220951"/>
                </a:lnTo>
                <a:lnTo>
                  <a:pt x="3392458" y="217552"/>
                </a:lnTo>
                <a:lnTo>
                  <a:pt x="3545424" y="217552"/>
                </a:lnTo>
                <a:lnTo>
                  <a:pt x="3572618" y="220951"/>
                </a:lnTo>
                <a:lnTo>
                  <a:pt x="3589614" y="227750"/>
                </a:lnTo>
                <a:lnTo>
                  <a:pt x="3793570" y="506489"/>
                </a:lnTo>
                <a:lnTo>
                  <a:pt x="3895548" y="496291"/>
                </a:lnTo>
                <a:lnTo>
                  <a:pt x="3949936" y="482694"/>
                </a:lnTo>
                <a:lnTo>
                  <a:pt x="4017921" y="462298"/>
                </a:lnTo>
                <a:lnTo>
                  <a:pt x="4055313" y="441903"/>
                </a:lnTo>
                <a:lnTo>
                  <a:pt x="4085906" y="421507"/>
                </a:lnTo>
                <a:lnTo>
                  <a:pt x="4102902" y="397713"/>
                </a:lnTo>
                <a:lnTo>
                  <a:pt x="4106301" y="370518"/>
                </a:lnTo>
                <a:lnTo>
                  <a:pt x="4102902" y="336526"/>
                </a:lnTo>
                <a:lnTo>
                  <a:pt x="4085906" y="295735"/>
                </a:lnTo>
                <a:lnTo>
                  <a:pt x="4034917" y="237947"/>
                </a:lnTo>
                <a:lnTo>
                  <a:pt x="3919342" y="142768"/>
                </a:lnTo>
                <a:lnTo>
                  <a:pt x="3807167" y="61186"/>
                </a:lnTo>
                <a:lnTo>
                  <a:pt x="3708588" y="0"/>
                </a:lnTo>
                <a:lnTo>
                  <a:pt x="3688193" y="0"/>
                </a:lnTo>
                <a:lnTo>
                  <a:pt x="3616809" y="10197"/>
                </a:lnTo>
                <a:lnTo>
                  <a:pt x="3487637" y="23794"/>
                </a:lnTo>
                <a:lnTo>
                  <a:pt x="3310875" y="33992"/>
                </a:lnTo>
                <a:lnTo>
                  <a:pt x="3137513" y="37391"/>
                </a:lnTo>
                <a:lnTo>
                  <a:pt x="2953954" y="40791"/>
                </a:lnTo>
                <a:lnTo>
                  <a:pt x="2699009" y="44190"/>
                </a:lnTo>
                <a:lnTo>
                  <a:pt x="2495054" y="50988"/>
                </a:lnTo>
                <a:lnTo>
                  <a:pt x="2216315" y="64585"/>
                </a:lnTo>
                <a:lnTo>
                  <a:pt x="1900184" y="88380"/>
                </a:lnTo>
                <a:lnTo>
                  <a:pt x="1713225" y="84981"/>
                </a:lnTo>
                <a:lnTo>
                  <a:pt x="1427687" y="105376"/>
                </a:lnTo>
                <a:lnTo>
                  <a:pt x="1203336" y="12917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0754453-B785-4CBD-8659-292DA2BE9BBF}"/>
              </a:ext>
            </a:extLst>
          </p:cNvPr>
          <p:cNvSpPr/>
          <p:nvPr/>
        </p:nvSpPr>
        <p:spPr>
          <a:xfrm>
            <a:off x="7367589" y="2714626"/>
            <a:ext cx="765175" cy="614363"/>
          </a:xfrm>
          <a:custGeom>
            <a:avLst/>
            <a:gdLst>
              <a:gd name="connsiteX0" fmla="*/ 202406 w 764381"/>
              <a:gd name="connsiteY0" fmla="*/ 364331 h 614363"/>
              <a:gd name="connsiteX1" fmla="*/ 300037 w 764381"/>
              <a:gd name="connsiteY1" fmla="*/ 257175 h 614363"/>
              <a:gd name="connsiteX2" fmla="*/ 397668 w 764381"/>
              <a:gd name="connsiteY2" fmla="*/ 142875 h 614363"/>
              <a:gd name="connsiteX3" fmla="*/ 438150 w 764381"/>
              <a:gd name="connsiteY3" fmla="*/ 95250 h 614363"/>
              <a:gd name="connsiteX4" fmla="*/ 442912 w 764381"/>
              <a:gd name="connsiteY4" fmla="*/ 80963 h 614363"/>
              <a:gd name="connsiteX5" fmla="*/ 442912 w 764381"/>
              <a:gd name="connsiteY5" fmla="*/ 64294 h 614363"/>
              <a:gd name="connsiteX6" fmla="*/ 442912 w 764381"/>
              <a:gd name="connsiteY6" fmla="*/ 42863 h 614363"/>
              <a:gd name="connsiteX7" fmla="*/ 431006 w 764381"/>
              <a:gd name="connsiteY7" fmla="*/ 16669 h 614363"/>
              <a:gd name="connsiteX8" fmla="*/ 402431 w 764381"/>
              <a:gd name="connsiteY8" fmla="*/ 0 h 614363"/>
              <a:gd name="connsiteX9" fmla="*/ 764381 w 764381"/>
              <a:gd name="connsiteY9" fmla="*/ 269081 h 614363"/>
              <a:gd name="connsiteX10" fmla="*/ 700087 w 764381"/>
              <a:gd name="connsiteY10" fmla="*/ 280988 h 614363"/>
              <a:gd name="connsiteX11" fmla="*/ 623887 w 764381"/>
              <a:gd name="connsiteY11" fmla="*/ 290513 h 614363"/>
              <a:gd name="connsiteX12" fmla="*/ 550068 w 764381"/>
              <a:gd name="connsiteY12" fmla="*/ 330994 h 614363"/>
              <a:gd name="connsiteX13" fmla="*/ 371475 w 764381"/>
              <a:gd name="connsiteY13" fmla="*/ 428625 h 614363"/>
              <a:gd name="connsiteX14" fmla="*/ 192881 w 764381"/>
              <a:gd name="connsiteY14" fmla="*/ 531019 h 614363"/>
              <a:gd name="connsiteX15" fmla="*/ 78581 w 764381"/>
              <a:gd name="connsiteY15" fmla="*/ 592931 h 614363"/>
              <a:gd name="connsiteX16" fmla="*/ 45243 w 764381"/>
              <a:gd name="connsiteY16" fmla="*/ 609600 h 614363"/>
              <a:gd name="connsiteX17" fmla="*/ 19050 w 764381"/>
              <a:gd name="connsiteY17" fmla="*/ 614363 h 614363"/>
              <a:gd name="connsiteX18" fmla="*/ 7143 w 764381"/>
              <a:gd name="connsiteY18" fmla="*/ 614363 h 614363"/>
              <a:gd name="connsiteX19" fmla="*/ 0 w 764381"/>
              <a:gd name="connsiteY19" fmla="*/ 607219 h 614363"/>
              <a:gd name="connsiteX20" fmla="*/ 0 w 764381"/>
              <a:gd name="connsiteY20" fmla="*/ 592931 h 614363"/>
              <a:gd name="connsiteX21" fmla="*/ 11906 w 764381"/>
              <a:gd name="connsiteY21" fmla="*/ 566738 h 614363"/>
              <a:gd name="connsiteX22" fmla="*/ 42862 w 764381"/>
              <a:gd name="connsiteY22" fmla="*/ 528638 h 614363"/>
              <a:gd name="connsiteX23" fmla="*/ 202406 w 764381"/>
              <a:gd name="connsiteY23" fmla="*/ 364331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64381" h="614363">
                <a:moveTo>
                  <a:pt x="202406" y="364331"/>
                </a:moveTo>
                <a:lnTo>
                  <a:pt x="300037" y="257175"/>
                </a:lnTo>
                <a:lnTo>
                  <a:pt x="397668" y="142875"/>
                </a:lnTo>
                <a:lnTo>
                  <a:pt x="438150" y="95250"/>
                </a:lnTo>
                <a:lnTo>
                  <a:pt x="442912" y="80963"/>
                </a:lnTo>
                <a:lnTo>
                  <a:pt x="442912" y="64294"/>
                </a:lnTo>
                <a:lnTo>
                  <a:pt x="442912" y="42863"/>
                </a:lnTo>
                <a:lnTo>
                  <a:pt x="431006" y="16669"/>
                </a:lnTo>
                <a:lnTo>
                  <a:pt x="402431" y="0"/>
                </a:lnTo>
                <a:lnTo>
                  <a:pt x="764381" y="269081"/>
                </a:lnTo>
                <a:lnTo>
                  <a:pt x="700087" y="280988"/>
                </a:lnTo>
                <a:lnTo>
                  <a:pt x="623887" y="290513"/>
                </a:lnTo>
                <a:lnTo>
                  <a:pt x="550068" y="330994"/>
                </a:lnTo>
                <a:lnTo>
                  <a:pt x="371475" y="428625"/>
                </a:lnTo>
                <a:lnTo>
                  <a:pt x="192881" y="531019"/>
                </a:lnTo>
                <a:lnTo>
                  <a:pt x="78581" y="592931"/>
                </a:lnTo>
                <a:lnTo>
                  <a:pt x="45243" y="609600"/>
                </a:lnTo>
                <a:lnTo>
                  <a:pt x="19050" y="614363"/>
                </a:lnTo>
                <a:lnTo>
                  <a:pt x="7143" y="614363"/>
                </a:lnTo>
                <a:lnTo>
                  <a:pt x="0" y="607219"/>
                </a:lnTo>
                <a:lnTo>
                  <a:pt x="0" y="592931"/>
                </a:lnTo>
                <a:lnTo>
                  <a:pt x="11906" y="566738"/>
                </a:lnTo>
                <a:lnTo>
                  <a:pt x="42862" y="528638"/>
                </a:lnTo>
                <a:lnTo>
                  <a:pt x="202406" y="3643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757D4CF1-B996-4AC5-BE8E-D682C1D69541}"/>
              </a:ext>
            </a:extLst>
          </p:cNvPr>
          <p:cNvSpPr/>
          <p:nvPr/>
        </p:nvSpPr>
        <p:spPr>
          <a:xfrm>
            <a:off x="5192713" y="3163888"/>
            <a:ext cx="1911350" cy="1066800"/>
          </a:xfrm>
          <a:custGeom>
            <a:avLst/>
            <a:gdLst>
              <a:gd name="connsiteX0" fmla="*/ 738188 w 1909763"/>
              <a:gd name="connsiteY0" fmla="*/ 130969 h 1066800"/>
              <a:gd name="connsiteX1" fmla="*/ 340519 w 1909763"/>
              <a:gd name="connsiteY1" fmla="*/ 169069 h 1066800"/>
              <a:gd name="connsiteX2" fmla="*/ 0 w 1909763"/>
              <a:gd name="connsiteY2" fmla="*/ 204788 h 1066800"/>
              <a:gd name="connsiteX3" fmla="*/ 30957 w 1909763"/>
              <a:gd name="connsiteY3" fmla="*/ 357188 h 1066800"/>
              <a:gd name="connsiteX4" fmla="*/ 304800 w 1909763"/>
              <a:gd name="connsiteY4" fmla="*/ 328613 h 1066800"/>
              <a:gd name="connsiteX5" fmla="*/ 659607 w 1909763"/>
              <a:gd name="connsiteY5" fmla="*/ 292894 h 1066800"/>
              <a:gd name="connsiteX6" fmla="*/ 973932 w 1909763"/>
              <a:gd name="connsiteY6" fmla="*/ 264319 h 1066800"/>
              <a:gd name="connsiteX7" fmla="*/ 1288257 w 1909763"/>
              <a:gd name="connsiteY7" fmla="*/ 238125 h 1066800"/>
              <a:gd name="connsiteX8" fmla="*/ 1471613 w 1909763"/>
              <a:gd name="connsiteY8" fmla="*/ 221457 h 1066800"/>
              <a:gd name="connsiteX9" fmla="*/ 1483519 w 1909763"/>
              <a:gd name="connsiteY9" fmla="*/ 221457 h 1066800"/>
              <a:gd name="connsiteX10" fmla="*/ 1500188 w 1909763"/>
              <a:gd name="connsiteY10" fmla="*/ 228600 h 1066800"/>
              <a:gd name="connsiteX11" fmla="*/ 1516857 w 1909763"/>
              <a:gd name="connsiteY11" fmla="*/ 242888 h 1066800"/>
              <a:gd name="connsiteX12" fmla="*/ 1533525 w 1909763"/>
              <a:gd name="connsiteY12" fmla="*/ 271463 h 1066800"/>
              <a:gd name="connsiteX13" fmla="*/ 1538288 w 1909763"/>
              <a:gd name="connsiteY13" fmla="*/ 295275 h 1066800"/>
              <a:gd name="connsiteX14" fmla="*/ 1543050 w 1909763"/>
              <a:gd name="connsiteY14" fmla="*/ 321469 h 1066800"/>
              <a:gd name="connsiteX15" fmla="*/ 1514475 w 1909763"/>
              <a:gd name="connsiteY15" fmla="*/ 469107 h 1066800"/>
              <a:gd name="connsiteX16" fmla="*/ 1426369 w 1909763"/>
              <a:gd name="connsiteY16" fmla="*/ 852488 h 1066800"/>
              <a:gd name="connsiteX17" fmla="*/ 1390650 w 1909763"/>
              <a:gd name="connsiteY17" fmla="*/ 985838 h 1066800"/>
              <a:gd name="connsiteX18" fmla="*/ 1393032 w 1909763"/>
              <a:gd name="connsiteY18" fmla="*/ 1012032 h 1066800"/>
              <a:gd name="connsiteX19" fmla="*/ 1402557 w 1909763"/>
              <a:gd name="connsiteY19" fmla="*/ 1038225 h 1066800"/>
              <a:gd name="connsiteX20" fmla="*/ 1412082 w 1909763"/>
              <a:gd name="connsiteY20" fmla="*/ 1047750 h 1066800"/>
              <a:gd name="connsiteX21" fmla="*/ 1443038 w 1909763"/>
              <a:gd name="connsiteY21" fmla="*/ 1062038 h 1066800"/>
              <a:gd name="connsiteX22" fmla="*/ 1478757 w 1909763"/>
              <a:gd name="connsiteY22" fmla="*/ 1066800 h 1066800"/>
              <a:gd name="connsiteX23" fmla="*/ 1504950 w 1909763"/>
              <a:gd name="connsiteY23" fmla="*/ 1066800 h 1066800"/>
              <a:gd name="connsiteX24" fmla="*/ 1535907 w 1909763"/>
              <a:gd name="connsiteY24" fmla="*/ 1052513 h 1066800"/>
              <a:gd name="connsiteX25" fmla="*/ 1554957 w 1909763"/>
              <a:gd name="connsiteY25" fmla="*/ 1035844 h 1066800"/>
              <a:gd name="connsiteX26" fmla="*/ 1588294 w 1909763"/>
              <a:gd name="connsiteY26" fmla="*/ 983457 h 1066800"/>
              <a:gd name="connsiteX27" fmla="*/ 1626394 w 1909763"/>
              <a:gd name="connsiteY27" fmla="*/ 888207 h 1066800"/>
              <a:gd name="connsiteX28" fmla="*/ 1671638 w 1909763"/>
              <a:gd name="connsiteY28" fmla="*/ 776288 h 1066800"/>
              <a:gd name="connsiteX29" fmla="*/ 1738313 w 1909763"/>
              <a:gd name="connsiteY29" fmla="*/ 607219 h 1066800"/>
              <a:gd name="connsiteX30" fmla="*/ 1788319 w 1909763"/>
              <a:gd name="connsiteY30" fmla="*/ 466725 h 1066800"/>
              <a:gd name="connsiteX31" fmla="*/ 1809750 w 1909763"/>
              <a:gd name="connsiteY31" fmla="*/ 433388 h 1066800"/>
              <a:gd name="connsiteX32" fmla="*/ 1850232 w 1909763"/>
              <a:gd name="connsiteY32" fmla="*/ 383382 h 1066800"/>
              <a:gd name="connsiteX33" fmla="*/ 1885950 w 1909763"/>
              <a:gd name="connsiteY33" fmla="*/ 350044 h 1066800"/>
              <a:gd name="connsiteX34" fmla="*/ 1902619 w 1909763"/>
              <a:gd name="connsiteY34" fmla="*/ 333375 h 1066800"/>
              <a:gd name="connsiteX35" fmla="*/ 1909763 w 1909763"/>
              <a:gd name="connsiteY35" fmla="*/ 323850 h 1066800"/>
              <a:gd name="connsiteX36" fmla="*/ 1909763 w 1909763"/>
              <a:gd name="connsiteY36" fmla="*/ 304800 h 1066800"/>
              <a:gd name="connsiteX37" fmla="*/ 1900238 w 1909763"/>
              <a:gd name="connsiteY37" fmla="*/ 273844 h 1066800"/>
              <a:gd name="connsiteX38" fmla="*/ 1869282 w 1909763"/>
              <a:gd name="connsiteY38" fmla="*/ 230982 h 1066800"/>
              <a:gd name="connsiteX39" fmla="*/ 1816894 w 1909763"/>
              <a:gd name="connsiteY39" fmla="*/ 180975 h 1066800"/>
              <a:gd name="connsiteX40" fmla="*/ 1759744 w 1909763"/>
              <a:gd name="connsiteY40" fmla="*/ 128588 h 1066800"/>
              <a:gd name="connsiteX41" fmla="*/ 1693069 w 1909763"/>
              <a:gd name="connsiteY41" fmla="*/ 78582 h 1066800"/>
              <a:gd name="connsiteX42" fmla="*/ 1624013 w 1909763"/>
              <a:gd name="connsiteY42" fmla="*/ 30957 h 1066800"/>
              <a:gd name="connsiteX43" fmla="*/ 1566863 w 1909763"/>
              <a:gd name="connsiteY43" fmla="*/ 2382 h 1066800"/>
              <a:gd name="connsiteX44" fmla="*/ 1543050 w 1909763"/>
              <a:gd name="connsiteY44" fmla="*/ 0 h 1066800"/>
              <a:gd name="connsiteX45" fmla="*/ 1519238 w 1909763"/>
              <a:gd name="connsiteY45" fmla="*/ 11907 h 1066800"/>
              <a:gd name="connsiteX46" fmla="*/ 1459707 w 1909763"/>
              <a:gd name="connsiteY46" fmla="*/ 38100 h 1066800"/>
              <a:gd name="connsiteX47" fmla="*/ 1388269 w 1909763"/>
              <a:gd name="connsiteY47" fmla="*/ 59532 h 1066800"/>
              <a:gd name="connsiteX48" fmla="*/ 1331119 w 1909763"/>
              <a:gd name="connsiteY48" fmla="*/ 69057 h 1066800"/>
              <a:gd name="connsiteX49" fmla="*/ 1019175 w 1909763"/>
              <a:gd name="connsiteY49" fmla="*/ 102394 h 1066800"/>
              <a:gd name="connsiteX50" fmla="*/ 792957 w 1909763"/>
              <a:gd name="connsiteY50" fmla="*/ 126207 h 1066800"/>
              <a:gd name="connsiteX51" fmla="*/ 738188 w 1909763"/>
              <a:gd name="connsiteY51" fmla="*/ 130969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09763" h="1066800">
                <a:moveTo>
                  <a:pt x="738188" y="130969"/>
                </a:moveTo>
                <a:lnTo>
                  <a:pt x="340519" y="169069"/>
                </a:lnTo>
                <a:lnTo>
                  <a:pt x="0" y="204788"/>
                </a:lnTo>
                <a:lnTo>
                  <a:pt x="30957" y="357188"/>
                </a:lnTo>
                <a:lnTo>
                  <a:pt x="304800" y="328613"/>
                </a:lnTo>
                <a:lnTo>
                  <a:pt x="659607" y="292894"/>
                </a:lnTo>
                <a:lnTo>
                  <a:pt x="973932" y="264319"/>
                </a:lnTo>
                <a:lnTo>
                  <a:pt x="1288257" y="238125"/>
                </a:lnTo>
                <a:lnTo>
                  <a:pt x="1471613" y="221457"/>
                </a:lnTo>
                <a:lnTo>
                  <a:pt x="1483519" y="221457"/>
                </a:lnTo>
                <a:lnTo>
                  <a:pt x="1500188" y="228600"/>
                </a:lnTo>
                <a:lnTo>
                  <a:pt x="1516857" y="242888"/>
                </a:lnTo>
                <a:lnTo>
                  <a:pt x="1533525" y="271463"/>
                </a:lnTo>
                <a:lnTo>
                  <a:pt x="1538288" y="295275"/>
                </a:lnTo>
                <a:lnTo>
                  <a:pt x="1543050" y="321469"/>
                </a:lnTo>
                <a:lnTo>
                  <a:pt x="1514475" y="469107"/>
                </a:lnTo>
                <a:lnTo>
                  <a:pt x="1426369" y="852488"/>
                </a:lnTo>
                <a:lnTo>
                  <a:pt x="1390650" y="985838"/>
                </a:lnTo>
                <a:lnTo>
                  <a:pt x="1393032" y="1012032"/>
                </a:lnTo>
                <a:lnTo>
                  <a:pt x="1402557" y="1038225"/>
                </a:lnTo>
                <a:lnTo>
                  <a:pt x="1412082" y="1047750"/>
                </a:lnTo>
                <a:lnTo>
                  <a:pt x="1443038" y="1062038"/>
                </a:lnTo>
                <a:lnTo>
                  <a:pt x="1478757" y="1066800"/>
                </a:lnTo>
                <a:lnTo>
                  <a:pt x="1504950" y="1066800"/>
                </a:lnTo>
                <a:lnTo>
                  <a:pt x="1535907" y="1052513"/>
                </a:lnTo>
                <a:lnTo>
                  <a:pt x="1554957" y="1035844"/>
                </a:lnTo>
                <a:lnTo>
                  <a:pt x="1588294" y="983457"/>
                </a:lnTo>
                <a:lnTo>
                  <a:pt x="1626394" y="888207"/>
                </a:lnTo>
                <a:lnTo>
                  <a:pt x="1671638" y="776288"/>
                </a:lnTo>
                <a:lnTo>
                  <a:pt x="1738313" y="607219"/>
                </a:lnTo>
                <a:lnTo>
                  <a:pt x="1788319" y="466725"/>
                </a:lnTo>
                <a:lnTo>
                  <a:pt x="1809750" y="433388"/>
                </a:lnTo>
                <a:lnTo>
                  <a:pt x="1850232" y="383382"/>
                </a:lnTo>
                <a:lnTo>
                  <a:pt x="1885950" y="350044"/>
                </a:lnTo>
                <a:lnTo>
                  <a:pt x="1902619" y="333375"/>
                </a:lnTo>
                <a:lnTo>
                  <a:pt x="1909763" y="323850"/>
                </a:lnTo>
                <a:lnTo>
                  <a:pt x="1909763" y="304800"/>
                </a:lnTo>
                <a:lnTo>
                  <a:pt x="1900238" y="273844"/>
                </a:lnTo>
                <a:lnTo>
                  <a:pt x="1869282" y="230982"/>
                </a:lnTo>
                <a:lnTo>
                  <a:pt x="1816894" y="180975"/>
                </a:lnTo>
                <a:lnTo>
                  <a:pt x="1759744" y="128588"/>
                </a:lnTo>
                <a:lnTo>
                  <a:pt x="1693069" y="78582"/>
                </a:lnTo>
                <a:lnTo>
                  <a:pt x="1624013" y="30957"/>
                </a:lnTo>
                <a:lnTo>
                  <a:pt x="1566863" y="2382"/>
                </a:lnTo>
                <a:lnTo>
                  <a:pt x="1543050" y="0"/>
                </a:lnTo>
                <a:lnTo>
                  <a:pt x="1519238" y="11907"/>
                </a:lnTo>
                <a:lnTo>
                  <a:pt x="1459707" y="38100"/>
                </a:lnTo>
                <a:lnTo>
                  <a:pt x="1388269" y="59532"/>
                </a:lnTo>
                <a:lnTo>
                  <a:pt x="1331119" y="69057"/>
                </a:lnTo>
                <a:lnTo>
                  <a:pt x="1019175" y="102394"/>
                </a:lnTo>
                <a:lnTo>
                  <a:pt x="792957" y="126207"/>
                </a:lnTo>
                <a:cubicBezTo>
                  <a:pt x="763591" y="128654"/>
                  <a:pt x="773940" y="128588"/>
                  <a:pt x="738188" y="1309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C4986959-B4EE-44A6-B2A9-9CCB0771F528}"/>
              </a:ext>
            </a:extLst>
          </p:cNvPr>
          <p:cNvSpPr/>
          <p:nvPr/>
        </p:nvSpPr>
        <p:spPr>
          <a:xfrm>
            <a:off x="5305426" y="3986213"/>
            <a:ext cx="1350963" cy="273050"/>
          </a:xfrm>
          <a:custGeom>
            <a:avLst/>
            <a:gdLst>
              <a:gd name="connsiteX0" fmla="*/ 388144 w 1350169"/>
              <a:gd name="connsiteY0" fmla="*/ 88106 h 273843"/>
              <a:gd name="connsiteX1" fmla="*/ 981075 w 1350169"/>
              <a:gd name="connsiteY1" fmla="*/ 38100 h 273843"/>
              <a:gd name="connsiteX2" fmla="*/ 1350169 w 1350169"/>
              <a:gd name="connsiteY2" fmla="*/ 0 h 273843"/>
              <a:gd name="connsiteX3" fmla="*/ 1326356 w 1350169"/>
              <a:gd name="connsiteY3" fmla="*/ 157162 h 273843"/>
              <a:gd name="connsiteX4" fmla="*/ 1104900 w 1350169"/>
              <a:gd name="connsiteY4" fmla="*/ 173831 h 273843"/>
              <a:gd name="connsiteX5" fmla="*/ 738188 w 1350169"/>
              <a:gd name="connsiteY5" fmla="*/ 204787 h 273843"/>
              <a:gd name="connsiteX6" fmla="*/ 395288 w 1350169"/>
              <a:gd name="connsiteY6" fmla="*/ 235743 h 273843"/>
              <a:gd name="connsiteX7" fmla="*/ 80963 w 1350169"/>
              <a:gd name="connsiteY7" fmla="*/ 269081 h 273843"/>
              <a:gd name="connsiteX8" fmla="*/ 0 w 1350169"/>
              <a:gd name="connsiteY8" fmla="*/ 273843 h 273843"/>
              <a:gd name="connsiteX9" fmla="*/ 2381 w 1350169"/>
              <a:gd name="connsiteY9" fmla="*/ 119062 h 273843"/>
              <a:gd name="connsiteX10" fmla="*/ 388144 w 1350169"/>
              <a:gd name="connsiteY10" fmla="*/ 88106 h 273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0169" h="273843">
                <a:moveTo>
                  <a:pt x="388144" y="88106"/>
                </a:moveTo>
                <a:lnTo>
                  <a:pt x="981075" y="38100"/>
                </a:lnTo>
                <a:lnTo>
                  <a:pt x="1350169" y="0"/>
                </a:lnTo>
                <a:lnTo>
                  <a:pt x="1326356" y="157162"/>
                </a:lnTo>
                <a:lnTo>
                  <a:pt x="1104900" y="173831"/>
                </a:lnTo>
                <a:lnTo>
                  <a:pt x="738188" y="204787"/>
                </a:lnTo>
                <a:lnTo>
                  <a:pt x="395288" y="235743"/>
                </a:lnTo>
                <a:lnTo>
                  <a:pt x="80963" y="269081"/>
                </a:lnTo>
                <a:lnTo>
                  <a:pt x="0" y="273843"/>
                </a:lnTo>
                <a:cubicBezTo>
                  <a:pt x="794" y="222249"/>
                  <a:pt x="1587" y="170656"/>
                  <a:pt x="2381" y="119062"/>
                </a:cubicBezTo>
                <a:lnTo>
                  <a:pt x="388144" y="88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9EF73EF-E6D6-4A37-8BBA-5DBF165D41F3}"/>
              </a:ext>
            </a:extLst>
          </p:cNvPr>
          <p:cNvSpPr/>
          <p:nvPr/>
        </p:nvSpPr>
        <p:spPr>
          <a:xfrm>
            <a:off x="5754688" y="4160839"/>
            <a:ext cx="431800" cy="1419225"/>
          </a:xfrm>
          <a:custGeom>
            <a:avLst/>
            <a:gdLst>
              <a:gd name="connsiteX0" fmla="*/ 152400 w 431007"/>
              <a:gd name="connsiteY0" fmla="*/ 409575 h 1419225"/>
              <a:gd name="connsiteX1" fmla="*/ 152400 w 431007"/>
              <a:gd name="connsiteY1" fmla="*/ 295275 h 1419225"/>
              <a:gd name="connsiteX2" fmla="*/ 150019 w 431007"/>
              <a:gd name="connsiteY2" fmla="*/ 257175 h 1419225"/>
              <a:gd name="connsiteX3" fmla="*/ 145257 w 431007"/>
              <a:gd name="connsiteY3" fmla="*/ 219075 h 1419225"/>
              <a:gd name="connsiteX4" fmla="*/ 135732 w 431007"/>
              <a:gd name="connsiteY4" fmla="*/ 173831 h 1419225"/>
              <a:gd name="connsiteX5" fmla="*/ 123825 w 431007"/>
              <a:gd name="connsiteY5" fmla="*/ 142875 h 1419225"/>
              <a:gd name="connsiteX6" fmla="*/ 109538 w 431007"/>
              <a:gd name="connsiteY6" fmla="*/ 116681 h 1419225"/>
              <a:gd name="connsiteX7" fmla="*/ 88107 w 431007"/>
              <a:gd name="connsiteY7" fmla="*/ 90487 h 1419225"/>
              <a:gd name="connsiteX8" fmla="*/ 61913 w 431007"/>
              <a:gd name="connsiteY8" fmla="*/ 66675 h 1419225"/>
              <a:gd name="connsiteX9" fmla="*/ 0 w 431007"/>
              <a:gd name="connsiteY9" fmla="*/ 11906 h 1419225"/>
              <a:gd name="connsiteX10" fmla="*/ 259557 w 431007"/>
              <a:gd name="connsiteY10" fmla="*/ 0 h 1419225"/>
              <a:gd name="connsiteX11" fmla="*/ 347663 w 431007"/>
              <a:gd name="connsiteY11" fmla="*/ 47625 h 1419225"/>
              <a:gd name="connsiteX12" fmla="*/ 381000 w 431007"/>
              <a:gd name="connsiteY12" fmla="*/ 69056 h 1419225"/>
              <a:gd name="connsiteX13" fmla="*/ 397669 w 431007"/>
              <a:gd name="connsiteY13" fmla="*/ 88106 h 1419225"/>
              <a:gd name="connsiteX14" fmla="*/ 411957 w 431007"/>
              <a:gd name="connsiteY14" fmla="*/ 109537 h 1419225"/>
              <a:gd name="connsiteX15" fmla="*/ 423863 w 431007"/>
              <a:gd name="connsiteY15" fmla="*/ 135731 h 1419225"/>
              <a:gd name="connsiteX16" fmla="*/ 431007 w 431007"/>
              <a:gd name="connsiteY16" fmla="*/ 173831 h 1419225"/>
              <a:gd name="connsiteX17" fmla="*/ 428625 w 431007"/>
              <a:gd name="connsiteY17" fmla="*/ 209550 h 1419225"/>
              <a:gd name="connsiteX18" fmla="*/ 423863 w 431007"/>
              <a:gd name="connsiteY18" fmla="*/ 264319 h 1419225"/>
              <a:gd name="connsiteX19" fmla="*/ 411957 w 431007"/>
              <a:gd name="connsiteY19" fmla="*/ 330994 h 1419225"/>
              <a:gd name="connsiteX20" fmla="*/ 402432 w 431007"/>
              <a:gd name="connsiteY20" fmla="*/ 452437 h 1419225"/>
              <a:gd name="connsiteX21" fmla="*/ 400050 w 431007"/>
              <a:gd name="connsiteY21" fmla="*/ 600075 h 1419225"/>
              <a:gd name="connsiteX22" fmla="*/ 400050 w 431007"/>
              <a:gd name="connsiteY22" fmla="*/ 754856 h 1419225"/>
              <a:gd name="connsiteX23" fmla="*/ 388144 w 431007"/>
              <a:gd name="connsiteY23" fmla="*/ 1054894 h 1419225"/>
              <a:gd name="connsiteX24" fmla="*/ 373857 w 431007"/>
              <a:gd name="connsiteY24" fmla="*/ 1400175 h 1419225"/>
              <a:gd name="connsiteX25" fmla="*/ 178594 w 431007"/>
              <a:gd name="connsiteY25" fmla="*/ 1419225 h 1419225"/>
              <a:gd name="connsiteX26" fmla="*/ 166688 w 431007"/>
              <a:gd name="connsiteY26" fmla="*/ 1133475 h 1419225"/>
              <a:gd name="connsiteX27" fmla="*/ 152400 w 431007"/>
              <a:gd name="connsiteY27" fmla="*/ 766762 h 1419225"/>
              <a:gd name="connsiteX28" fmla="*/ 152400 w 431007"/>
              <a:gd name="connsiteY28" fmla="*/ 409575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31007" h="1419225">
                <a:moveTo>
                  <a:pt x="152400" y="409575"/>
                </a:moveTo>
                <a:lnTo>
                  <a:pt x="152400" y="295275"/>
                </a:lnTo>
                <a:lnTo>
                  <a:pt x="150019" y="257175"/>
                </a:lnTo>
                <a:lnTo>
                  <a:pt x="145257" y="219075"/>
                </a:lnTo>
                <a:lnTo>
                  <a:pt x="135732" y="173831"/>
                </a:lnTo>
                <a:lnTo>
                  <a:pt x="123825" y="142875"/>
                </a:lnTo>
                <a:lnTo>
                  <a:pt x="109538" y="116681"/>
                </a:lnTo>
                <a:lnTo>
                  <a:pt x="88107" y="90487"/>
                </a:lnTo>
                <a:lnTo>
                  <a:pt x="61913" y="66675"/>
                </a:lnTo>
                <a:lnTo>
                  <a:pt x="0" y="11906"/>
                </a:lnTo>
                <a:lnTo>
                  <a:pt x="259557" y="0"/>
                </a:lnTo>
                <a:lnTo>
                  <a:pt x="347663" y="47625"/>
                </a:lnTo>
                <a:lnTo>
                  <a:pt x="381000" y="69056"/>
                </a:lnTo>
                <a:lnTo>
                  <a:pt x="397669" y="88106"/>
                </a:lnTo>
                <a:lnTo>
                  <a:pt x="411957" y="109537"/>
                </a:lnTo>
                <a:lnTo>
                  <a:pt x="423863" y="135731"/>
                </a:lnTo>
                <a:lnTo>
                  <a:pt x="431007" y="173831"/>
                </a:lnTo>
                <a:lnTo>
                  <a:pt x="428625" y="209550"/>
                </a:lnTo>
                <a:lnTo>
                  <a:pt x="423863" y="264319"/>
                </a:lnTo>
                <a:lnTo>
                  <a:pt x="411957" y="330994"/>
                </a:lnTo>
                <a:lnTo>
                  <a:pt x="402432" y="452437"/>
                </a:lnTo>
                <a:lnTo>
                  <a:pt x="400050" y="600075"/>
                </a:lnTo>
                <a:lnTo>
                  <a:pt x="400050" y="754856"/>
                </a:lnTo>
                <a:lnTo>
                  <a:pt x="388144" y="1054894"/>
                </a:lnTo>
                <a:lnTo>
                  <a:pt x="373857" y="1400175"/>
                </a:lnTo>
                <a:lnTo>
                  <a:pt x="178594" y="1419225"/>
                </a:lnTo>
                <a:lnTo>
                  <a:pt x="166688" y="1133475"/>
                </a:lnTo>
                <a:lnTo>
                  <a:pt x="152400" y="766762"/>
                </a:lnTo>
                <a:lnTo>
                  <a:pt x="152400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73C374A-82F1-4CA9-9ECF-9AF0303127FC}"/>
              </a:ext>
            </a:extLst>
          </p:cNvPr>
          <p:cNvSpPr/>
          <p:nvPr/>
        </p:nvSpPr>
        <p:spPr>
          <a:xfrm>
            <a:off x="4165601" y="5397500"/>
            <a:ext cx="3700463" cy="520700"/>
          </a:xfrm>
          <a:custGeom>
            <a:avLst/>
            <a:gdLst>
              <a:gd name="connsiteX0" fmla="*/ 1301605 w 3699299"/>
              <a:gd name="connsiteY0" fmla="*/ 187646 h 521238"/>
              <a:gd name="connsiteX1" fmla="*/ 1772209 w 3699299"/>
              <a:gd name="connsiteY1" fmla="*/ 131054 h 521238"/>
              <a:gd name="connsiteX2" fmla="*/ 1959854 w 3699299"/>
              <a:gd name="connsiteY2" fmla="*/ 110205 h 521238"/>
              <a:gd name="connsiteX3" fmla="*/ 2198134 w 3699299"/>
              <a:gd name="connsiteY3" fmla="*/ 98291 h 521238"/>
              <a:gd name="connsiteX4" fmla="*/ 2409608 w 3699299"/>
              <a:gd name="connsiteY4" fmla="*/ 89355 h 521238"/>
              <a:gd name="connsiteX5" fmla="*/ 2624060 w 3699299"/>
              <a:gd name="connsiteY5" fmla="*/ 80419 h 521238"/>
              <a:gd name="connsiteX6" fmla="*/ 2829577 w 3699299"/>
              <a:gd name="connsiteY6" fmla="*/ 71484 h 521238"/>
              <a:gd name="connsiteX7" fmla="*/ 2939781 w 3699299"/>
              <a:gd name="connsiteY7" fmla="*/ 65527 h 521238"/>
              <a:gd name="connsiteX8" fmla="*/ 3023179 w 3699299"/>
              <a:gd name="connsiteY8" fmla="*/ 53613 h 521238"/>
              <a:gd name="connsiteX9" fmla="*/ 3139341 w 3699299"/>
              <a:gd name="connsiteY9" fmla="*/ 29785 h 521238"/>
              <a:gd name="connsiteX10" fmla="*/ 3243588 w 3699299"/>
              <a:gd name="connsiteY10" fmla="*/ 2978 h 521238"/>
              <a:gd name="connsiteX11" fmla="*/ 3270395 w 3699299"/>
              <a:gd name="connsiteY11" fmla="*/ 0 h 521238"/>
              <a:gd name="connsiteX12" fmla="*/ 3329965 w 3699299"/>
              <a:gd name="connsiteY12" fmla="*/ 8935 h 521238"/>
              <a:gd name="connsiteX13" fmla="*/ 3395492 w 3699299"/>
              <a:gd name="connsiteY13" fmla="*/ 23828 h 521238"/>
              <a:gd name="connsiteX14" fmla="*/ 3452084 w 3699299"/>
              <a:gd name="connsiteY14" fmla="*/ 41699 h 521238"/>
              <a:gd name="connsiteX15" fmla="*/ 3502718 w 3699299"/>
              <a:gd name="connsiteY15" fmla="*/ 62548 h 521238"/>
              <a:gd name="connsiteX16" fmla="*/ 3541439 w 3699299"/>
              <a:gd name="connsiteY16" fmla="*/ 77441 h 521238"/>
              <a:gd name="connsiteX17" fmla="*/ 3571224 w 3699299"/>
              <a:gd name="connsiteY17" fmla="*/ 92334 h 521238"/>
              <a:gd name="connsiteX18" fmla="*/ 3627815 w 3699299"/>
              <a:gd name="connsiteY18" fmla="*/ 119140 h 521238"/>
              <a:gd name="connsiteX19" fmla="*/ 3648665 w 3699299"/>
              <a:gd name="connsiteY19" fmla="*/ 134033 h 521238"/>
              <a:gd name="connsiteX20" fmla="*/ 3669514 w 3699299"/>
              <a:gd name="connsiteY20" fmla="*/ 154882 h 521238"/>
              <a:gd name="connsiteX21" fmla="*/ 3687385 w 3699299"/>
              <a:gd name="connsiteY21" fmla="*/ 178710 h 521238"/>
              <a:gd name="connsiteX22" fmla="*/ 3696321 w 3699299"/>
              <a:gd name="connsiteY22" fmla="*/ 199560 h 521238"/>
              <a:gd name="connsiteX23" fmla="*/ 3699299 w 3699299"/>
              <a:gd name="connsiteY23" fmla="*/ 211474 h 521238"/>
              <a:gd name="connsiteX24" fmla="*/ 3699299 w 3699299"/>
              <a:gd name="connsiteY24" fmla="*/ 229345 h 521238"/>
              <a:gd name="connsiteX25" fmla="*/ 3684407 w 3699299"/>
              <a:gd name="connsiteY25" fmla="*/ 250194 h 521238"/>
              <a:gd name="connsiteX26" fmla="*/ 3651643 w 3699299"/>
              <a:gd name="connsiteY26" fmla="*/ 271044 h 521238"/>
              <a:gd name="connsiteX27" fmla="*/ 3609944 w 3699299"/>
              <a:gd name="connsiteY27" fmla="*/ 285936 h 521238"/>
              <a:gd name="connsiteX28" fmla="*/ 3568245 w 3699299"/>
              <a:gd name="connsiteY28" fmla="*/ 288915 h 521238"/>
              <a:gd name="connsiteX29" fmla="*/ 3463998 w 3699299"/>
              <a:gd name="connsiteY29" fmla="*/ 279979 h 521238"/>
              <a:gd name="connsiteX30" fmla="*/ 3276352 w 3699299"/>
              <a:gd name="connsiteY30" fmla="*/ 268065 h 521238"/>
              <a:gd name="connsiteX31" fmla="*/ 2936803 w 3699299"/>
              <a:gd name="connsiteY31" fmla="*/ 256151 h 521238"/>
              <a:gd name="connsiteX32" fmla="*/ 2689587 w 3699299"/>
              <a:gd name="connsiteY32" fmla="*/ 253173 h 521238"/>
              <a:gd name="connsiteX33" fmla="*/ 2495985 w 3699299"/>
              <a:gd name="connsiteY33" fmla="*/ 259130 h 521238"/>
              <a:gd name="connsiteX34" fmla="*/ 2260683 w 3699299"/>
              <a:gd name="connsiteY34" fmla="*/ 265087 h 521238"/>
              <a:gd name="connsiteX35" fmla="*/ 2031338 w 3699299"/>
              <a:gd name="connsiteY35" fmla="*/ 279979 h 521238"/>
              <a:gd name="connsiteX36" fmla="*/ 1724553 w 3699299"/>
              <a:gd name="connsiteY36" fmla="*/ 300829 h 521238"/>
              <a:gd name="connsiteX37" fmla="*/ 1513079 w 3699299"/>
              <a:gd name="connsiteY37" fmla="*/ 321678 h 521238"/>
              <a:gd name="connsiteX38" fmla="*/ 1277777 w 3699299"/>
              <a:gd name="connsiteY38" fmla="*/ 354442 h 521238"/>
              <a:gd name="connsiteX39" fmla="*/ 1042476 w 3699299"/>
              <a:gd name="connsiteY39" fmla="*/ 393162 h 521238"/>
              <a:gd name="connsiteX40" fmla="*/ 819088 w 3699299"/>
              <a:gd name="connsiteY40" fmla="*/ 437840 h 521238"/>
              <a:gd name="connsiteX41" fmla="*/ 664206 w 3699299"/>
              <a:gd name="connsiteY41" fmla="*/ 470603 h 521238"/>
              <a:gd name="connsiteX42" fmla="*/ 637400 w 3699299"/>
              <a:gd name="connsiteY42" fmla="*/ 485496 h 521238"/>
              <a:gd name="connsiteX43" fmla="*/ 589743 w 3699299"/>
              <a:gd name="connsiteY43" fmla="*/ 503367 h 521238"/>
              <a:gd name="connsiteX44" fmla="*/ 542087 w 3699299"/>
              <a:gd name="connsiteY44" fmla="*/ 515281 h 521238"/>
              <a:gd name="connsiteX45" fmla="*/ 497410 w 3699299"/>
              <a:gd name="connsiteY45" fmla="*/ 521238 h 521238"/>
              <a:gd name="connsiteX46" fmla="*/ 440818 w 3699299"/>
              <a:gd name="connsiteY46" fmla="*/ 512302 h 521238"/>
              <a:gd name="connsiteX47" fmla="*/ 384227 w 3699299"/>
              <a:gd name="connsiteY47" fmla="*/ 491453 h 521238"/>
              <a:gd name="connsiteX48" fmla="*/ 303807 w 3699299"/>
              <a:gd name="connsiteY48" fmla="*/ 452732 h 521238"/>
              <a:gd name="connsiteX49" fmla="*/ 232323 w 3699299"/>
              <a:gd name="connsiteY49" fmla="*/ 408055 h 521238"/>
              <a:gd name="connsiteX50" fmla="*/ 166796 w 3699299"/>
              <a:gd name="connsiteY50" fmla="*/ 360399 h 521238"/>
              <a:gd name="connsiteX51" fmla="*/ 107226 w 3699299"/>
              <a:gd name="connsiteY51" fmla="*/ 306786 h 521238"/>
              <a:gd name="connsiteX52" fmla="*/ 59570 w 3699299"/>
              <a:gd name="connsiteY52" fmla="*/ 250194 h 521238"/>
              <a:gd name="connsiteX53" fmla="*/ 20850 w 3699299"/>
              <a:gd name="connsiteY53" fmla="*/ 196581 h 521238"/>
              <a:gd name="connsiteX54" fmla="*/ 0 w 3699299"/>
              <a:gd name="connsiteY54" fmla="*/ 157861 h 521238"/>
              <a:gd name="connsiteX55" fmla="*/ 0 w 3699299"/>
              <a:gd name="connsiteY55" fmla="*/ 145947 h 521238"/>
              <a:gd name="connsiteX56" fmla="*/ 8936 w 3699299"/>
              <a:gd name="connsiteY56" fmla="*/ 131054 h 521238"/>
              <a:gd name="connsiteX57" fmla="*/ 20850 w 3699299"/>
              <a:gd name="connsiteY57" fmla="*/ 131054 h 521238"/>
              <a:gd name="connsiteX58" fmla="*/ 47656 w 3699299"/>
              <a:gd name="connsiteY58" fmla="*/ 142968 h 521238"/>
              <a:gd name="connsiteX59" fmla="*/ 83398 w 3699299"/>
              <a:gd name="connsiteY59" fmla="*/ 163818 h 521238"/>
              <a:gd name="connsiteX60" fmla="*/ 175732 w 3699299"/>
              <a:gd name="connsiteY60" fmla="*/ 205517 h 521238"/>
              <a:gd name="connsiteX61" fmla="*/ 259130 w 3699299"/>
              <a:gd name="connsiteY61" fmla="*/ 235302 h 521238"/>
              <a:gd name="connsiteX62" fmla="*/ 318700 w 3699299"/>
              <a:gd name="connsiteY62" fmla="*/ 253173 h 521238"/>
              <a:gd name="connsiteX63" fmla="*/ 411033 w 3699299"/>
              <a:gd name="connsiteY63" fmla="*/ 265087 h 521238"/>
              <a:gd name="connsiteX64" fmla="*/ 539109 w 3699299"/>
              <a:gd name="connsiteY64" fmla="*/ 268065 h 521238"/>
              <a:gd name="connsiteX65" fmla="*/ 717819 w 3699299"/>
              <a:gd name="connsiteY65" fmla="*/ 253173 h 521238"/>
              <a:gd name="connsiteX66" fmla="*/ 1030562 w 3699299"/>
              <a:gd name="connsiteY66" fmla="*/ 217431 h 521238"/>
              <a:gd name="connsiteX67" fmla="*/ 1250971 w 3699299"/>
              <a:gd name="connsiteY67" fmla="*/ 193603 h 521238"/>
              <a:gd name="connsiteX68" fmla="*/ 1301605 w 3699299"/>
              <a:gd name="connsiteY68" fmla="*/ 187646 h 521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699299" h="521238">
                <a:moveTo>
                  <a:pt x="1301605" y="187646"/>
                </a:moveTo>
                <a:lnTo>
                  <a:pt x="1772209" y="131054"/>
                </a:lnTo>
                <a:lnTo>
                  <a:pt x="1959854" y="110205"/>
                </a:lnTo>
                <a:lnTo>
                  <a:pt x="2198134" y="98291"/>
                </a:lnTo>
                <a:lnTo>
                  <a:pt x="2409608" y="89355"/>
                </a:lnTo>
                <a:lnTo>
                  <a:pt x="2624060" y="80419"/>
                </a:lnTo>
                <a:lnTo>
                  <a:pt x="2829577" y="71484"/>
                </a:lnTo>
                <a:lnTo>
                  <a:pt x="2939781" y="65527"/>
                </a:lnTo>
                <a:lnTo>
                  <a:pt x="3023179" y="53613"/>
                </a:lnTo>
                <a:lnTo>
                  <a:pt x="3139341" y="29785"/>
                </a:lnTo>
                <a:lnTo>
                  <a:pt x="3243588" y="2978"/>
                </a:lnTo>
                <a:lnTo>
                  <a:pt x="3270395" y="0"/>
                </a:lnTo>
                <a:lnTo>
                  <a:pt x="3329965" y="8935"/>
                </a:lnTo>
                <a:lnTo>
                  <a:pt x="3395492" y="23828"/>
                </a:lnTo>
                <a:lnTo>
                  <a:pt x="3452084" y="41699"/>
                </a:lnTo>
                <a:lnTo>
                  <a:pt x="3502718" y="62548"/>
                </a:lnTo>
                <a:lnTo>
                  <a:pt x="3541439" y="77441"/>
                </a:lnTo>
                <a:lnTo>
                  <a:pt x="3571224" y="92334"/>
                </a:lnTo>
                <a:lnTo>
                  <a:pt x="3627815" y="119140"/>
                </a:lnTo>
                <a:lnTo>
                  <a:pt x="3648665" y="134033"/>
                </a:lnTo>
                <a:lnTo>
                  <a:pt x="3669514" y="154882"/>
                </a:lnTo>
                <a:lnTo>
                  <a:pt x="3687385" y="178710"/>
                </a:lnTo>
                <a:lnTo>
                  <a:pt x="3696321" y="199560"/>
                </a:lnTo>
                <a:lnTo>
                  <a:pt x="3699299" y="211474"/>
                </a:lnTo>
                <a:lnTo>
                  <a:pt x="3699299" y="229345"/>
                </a:lnTo>
                <a:lnTo>
                  <a:pt x="3684407" y="250194"/>
                </a:lnTo>
                <a:lnTo>
                  <a:pt x="3651643" y="271044"/>
                </a:lnTo>
                <a:lnTo>
                  <a:pt x="3609944" y="285936"/>
                </a:lnTo>
                <a:lnTo>
                  <a:pt x="3568245" y="288915"/>
                </a:lnTo>
                <a:lnTo>
                  <a:pt x="3463998" y="279979"/>
                </a:lnTo>
                <a:lnTo>
                  <a:pt x="3276352" y="268065"/>
                </a:lnTo>
                <a:lnTo>
                  <a:pt x="2936803" y="256151"/>
                </a:lnTo>
                <a:lnTo>
                  <a:pt x="2689587" y="253173"/>
                </a:lnTo>
                <a:lnTo>
                  <a:pt x="2495985" y="259130"/>
                </a:lnTo>
                <a:lnTo>
                  <a:pt x="2260683" y="265087"/>
                </a:lnTo>
                <a:lnTo>
                  <a:pt x="2031338" y="279979"/>
                </a:lnTo>
                <a:lnTo>
                  <a:pt x="1724553" y="300829"/>
                </a:lnTo>
                <a:lnTo>
                  <a:pt x="1513079" y="321678"/>
                </a:lnTo>
                <a:lnTo>
                  <a:pt x="1277777" y="354442"/>
                </a:lnTo>
                <a:lnTo>
                  <a:pt x="1042476" y="393162"/>
                </a:lnTo>
                <a:lnTo>
                  <a:pt x="819088" y="437840"/>
                </a:lnTo>
                <a:lnTo>
                  <a:pt x="664206" y="470603"/>
                </a:lnTo>
                <a:lnTo>
                  <a:pt x="637400" y="485496"/>
                </a:lnTo>
                <a:lnTo>
                  <a:pt x="589743" y="503367"/>
                </a:lnTo>
                <a:lnTo>
                  <a:pt x="542087" y="515281"/>
                </a:lnTo>
                <a:lnTo>
                  <a:pt x="497410" y="521238"/>
                </a:lnTo>
                <a:lnTo>
                  <a:pt x="440818" y="512302"/>
                </a:lnTo>
                <a:lnTo>
                  <a:pt x="384227" y="491453"/>
                </a:lnTo>
                <a:lnTo>
                  <a:pt x="303807" y="452732"/>
                </a:lnTo>
                <a:lnTo>
                  <a:pt x="232323" y="408055"/>
                </a:lnTo>
                <a:lnTo>
                  <a:pt x="166796" y="360399"/>
                </a:lnTo>
                <a:lnTo>
                  <a:pt x="107226" y="306786"/>
                </a:lnTo>
                <a:lnTo>
                  <a:pt x="59570" y="250194"/>
                </a:lnTo>
                <a:lnTo>
                  <a:pt x="20850" y="196581"/>
                </a:lnTo>
                <a:lnTo>
                  <a:pt x="0" y="157861"/>
                </a:lnTo>
                <a:lnTo>
                  <a:pt x="0" y="145947"/>
                </a:lnTo>
                <a:lnTo>
                  <a:pt x="8936" y="131054"/>
                </a:lnTo>
                <a:lnTo>
                  <a:pt x="20850" y="131054"/>
                </a:lnTo>
                <a:lnTo>
                  <a:pt x="47656" y="142968"/>
                </a:lnTo>
                <a:lnTo>
                  <a:pt x="83398" y="163818"/>
                </a:lnTo>
                <a:lnTo>
                  <a:pt x="175732" y="205517"/>
                </a:lnTo>
                <a:lnTo>
                  <a:pt x="259130" y="235302"/>
                </a:lnTo>
                <a:lnTo>
                  <a:pt x="318700" y="253173"/>
                </a:lnTo>
                <a:lnTo>
                  <a:pt x="411033" y="265087"/>
                </a:lnTo>
                <a:lnTo>
                  <a:pt x="539109" y="268065"/>
                </a:lnTo>
                <a:lnTo>
                  <a:pt x="717819" y="253173"/>
                </a:lnTo>
                <a:lnTo>
                  <a:pt x="1030562" y="217431"/>
                </a:lnTo>
                <a:lnTo>
                  <a:pt x="1250971" y="193603"/>
                </a:lnTo>
                <a:lnTo>
                  <a:pt x="1301605" y="18764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C19AFD49-50EE-47CC-A22B-15AD4B1DDD94}"/>
              </a:ext>
            </a:extLst>
          </p:cNvPr>
          <p:cNvGrpSpPr/>
          <p:nvPr/>
        </p:nvGrpSpPr>
        <p:grpSpPr>
          <a:xfrm>
            <a:off x="3903664" y="1438276"/>
            <a:ext cx="4402136" cy="4479924"/>
            <a:chOff x="3903664" y="1438276"/>
            <a:chExt cx="4402136" cy="4479924"/>
          </a:xfrm>
        </p:grpSpPr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0B7A7373-EA55-4316-983B-F31B6D92B04D}"/>
                </a:ext>
              </a:extLst>
            </p:cNvPr>
            <p:cNvSpPr/>
            <p:nvPr/>
          </p:nvSpPr>
          <p:spPr>
            <a:xfrm>
              <a:off x="5713414" y="1438276"/>
              <a:ext cx="515937" cy="1204913"/>
            </a:xfrm>
            <a:custGeom>
              <a:avLst/>
              <a:gdLst>
                <a:gd name="connsiteX0" fmla="*/ 197644 w 516731"/>
                <a:gd name="connsiteY0" fmla="*/ 647700 h 1204913"/>
                <a:gd name="connsiteX1" fmla="*/ 197644 w 516731"/>
                <a:gd name="connsiteY1" fmla="*/ 423863 h 1204913"/>
                <a:gd name="connsiteX2" fmla="*/ 195262 w 516731"/>
                <a:gd name="connsiteY2" fmla="*/ 388144 h 1204913"/>
                <a:gd name="connsiteX3" fmla="*/ 192881 w 516731"/>
                <a:gd name="connsiteY3" fmla="*/ 347663 h 1204913"/>
                <a:gd name="connsiteX4" fmla="*/ 183356 w 516731"/>
                <a:gd name="connsiteY4" fmla="*/ 288131 h 1204913"/>
                <a:gd name="connsiteX5" fmla="*/ 166687 w 516731"/>
                <a:gd name="connsiteY5" fmla="*/ 223838 h 1204913"/>
                <a:gd name="connsiteX6" fmla="*/ 150019 w 516731"/>
                <a:gd name="connsiteY6" fmla="*/ 178594 h 1204913"/>
                <a:gd name="connsiteX7" fmla="*/ 135731 w 516731"/>
                <a:gd name="connsiteY7" fmla="*/ 152400 h 1204913"/>
                <a:gd name="connsiteX8" fmla="*/ 116681 w 516731"/>
                <a:gd name="connsiteY8" fmla="*/ 126206 h 1204913"/>
                <a:gd name="connsiteX9" fmla="*/ 97631 w 516731"/>
                <a:gd name="connsiteY9" fmla="*/ 104775 h 1204913"/>
                <a:gd name="connsiteX10" fmla="*/ 80962 w 516731"/>
                <a:gd name="connsiteY10" fmla="*/ 90488 h 1204913"/>
                <a:gd name="connsiteX11" fmla="*/ 61912 w 516731"/>
                <a:gd name="connsiteY11" fmla="*/ 76200 h 1204913"/>
                <a:gd name="connsiteX12" fmla="*/ 40481 w 516731"/>
                <a:gd name="connsiteY12" fmla="*/ 59531 h 1204913"/>
                <a:gd name="connsiteX13" fmla="*/ 16669 w 516731"/>
                <a:gd name="connsiteY13" fmla="*/ 42863 h 1204913"/>
                <a:gd name="connsiteX14" fmla="*/ 0 w 516731"/>
                <a:gd name="connsiteY14" fmla="*/ 23813 h 1204913"/>
                <a:gd name="connsiteX15" fmla="*/ 0 w 516731"/>
                <a:gd name="connsiteY15" fmla="*/ 9525 h 1204913"/>
                <a:gd name="connsiteX16" fmla="*/ 9525 w 516731"/>
                <a:gd name="connsiteY16" fmla="*/ 0 h 1204913"/>
                <a:gd name="connsiteX17" fmla="*/ 38100 w 516731"/>
                <a:gd name="connsiteY17" fmla="*/ 0 h 1204913"/>
                <a:gd name="connsiteX18" fmla="*/ 102394 w 516731"/>
                <a:gd name="connsiteY18" fmla="*/ 9525 h 1204913"/>
                <a:gd name="connsiteX19" fmla="*/ 190500 w 516731"/>
                <a:gd name="connsiteY19" fmla="*/ 28575 h 1204913"/>
                <a:gd name="connsiteX20" fmla="*/ 245269 w 516731"/>
                <a:gd name="connsiteY20" fmla="*/ 42863 h 1204913"/>
                <a:gd name="connsiteX21" fmla="*/ 297656 w 516731"/>
                <a:gd name="connsiteY21" fmla="*/ 61913 h 1204913"/>
                <a:gd name="connsiteX22" fmla="*/ 340519 w 516731"/>
                <a:gd name="connsiteY22" fmla="*/ 83344 h 1204913"/>
                <a:gd name="connsiteX23" fmla="*/ 371475 w 516731"/>
                <a:gd name="connsiteY23" fmla="*/ 97631 h 1204913"/>
                <a:gd name="connsiteX24" fmla="*/ 411956 w 516731"/>
                <a:gd name="connsiteY24" fmla="*/ 123825 h 1204913"/>
                <a:gd name="connsiteX25" fmla="*/ 450056 w 516731"/>
                <a:gd name="connsiteY25" fmla="*/ 157163 h 1204913"/>
                <a:gd name="connsiteX26" fmla="*/ 473869 w 516731"/>
                <a:gd name="connsiteY26" fmla="*/ 178594 h 1204913"/>
                <a:gd name="connsiteX27" fmla="*/ 488156 w 516731"/>
                <a:gd name="connsiteY27" fmla="*/ 195263 h 1204913"/>
                <a:gd name="connsiteX28" fmla="*/ 502444 w 516731"/>
                <a:gd name="connsiteY28" fmla="*/ 214313 h 1204913"/>
                <a:gd name="connsiteX29" fmla="*/ 509587 w 516731"/>
                <a:gd name="connsiteY29" fmla="*/ 228600 h 1204913"/>
                <a:gd name="connsiteX30" fmla="*/ 514350 w 516731"/>
                <a:gd name="connsiteY30" fmla="*/ 254794 h 1204913"/>
                <a:gd name="connsiteX31" fmla="*/ 516731 w 516731"/>
                <a:gd name="connsiteY31" fmla="*/ 288131 h 1204913"/>
                <a:gd name="connsiteX32" fmla="*/ 504825 w 516731"/>
                <a:gd name="connsiteY32" fmla="*/ 316706 h 1204913"/>
                <a:gd name="connsiteX33" fmla="*/ 483394 w 516731"/>
                <a:gd name="connsiteY33" fmla="*/ 347663 h 1204913"/>
                <a:gd name="connsiteX34" fmla="*/ 464344 w 516731"/>
                <a:gd name="connsiteY34" fmla="*/ 366713 h 1204913"/>
                <a:gd name="connsiteX35" fmla="*/ 452437 w 516731"/>
                <a:gd name="connsiteY35" fmla="*/ 388144 h 1204913"/>
                <a:gd name="connsiteX36" fmla="*/ 438150 w 516731"/>
                <a:gd name="connsiteY36" fmla="*/ 450056 h 1204913"/>
                <a:gd name="connsiteX37" fmla="*/ 428625 w 516731"/>
                <a:gd name="connsiteY37" fmla="*/ 552450 h 1204913"/>
                <a:gd name="connsiteX38" fmla="*/ 423862 w 516731"/>
                <a:gd name="connsiteY38" fmla="*/ 721519 h 1204913"/>
                <a:gd name="connsiteX39" fmla="*/ 421481 w 516731"/>
                <a:gd name="connsiteY39" fmla="*/ 902494 h 1204913"/>
                <a:gd name="connsiteX40" fmla="*/ 421481 w 516731"/>
                <a:gd name="connsiteY40" fmla="*/ 1204913 h 1204913"/>
                <a:gd name="connsiteX41" fmla="*/ 197644 w 516731"/>
                <a:gd name="connsiteY41" fmla="*/ 1204913 h 1204913"/>
                <a:gd name="connsiteX42" fmla="*/ 197644 w 516731"/>
                <a:gd name="connsiteY42" fmla="*/ 647700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204913">
                  <a:moveTo>
                    <a:pt x="197644" y="647700"/>
                  </a:moveTo>
                  <a:lnTo>
                    <a:pt x="197644" y="423863"/>
                  </a:lnTo>
                  <a:lnTo>
                    <a:pt x="195262" y="388144"/>
                  </a:lnTo>
                  <a:lnTo>
                    <a:pt x="192881" y="347663"/>
                  </a:lnTo>
                  <a:lnTo>
                    <a:pt x="183356" y="288131"/>
                  </a:lnTo>
                  <a:lnTo>
                    <a:pt x="166687" y="223838"/>
                  </a:lnTo>
                  <a:lnTo>
                    <a:pt x="150019" y="178594"/>
                  </a:lnTo>
                  <a:lnTo>
                    <a:pt x="135731" y="152400"/>
                  </a:lnTo>
                  <a:lnTo>
                    <a:pt x="116681" y="126206"/>
                  </a:lnTo>
                  <a:lnTo>
                    <a:pt x="97631" y="104775"/>
                  </a:lnTo>
                  <a:lnTo>
                    <a:pt x="80962" y="90488"/>
                  </a:lnTo>
                  <a:lnTo>
                    <a:pt x="61912" y="76200"/>
                  </a:lnTo>
                  <a:lnTo>
                    <a:pt x="40481" y="59531"/>
                  </a:lnTo>
                  <a:lnTo>
                    <a:pt x="16669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102394" y="9525"/>
                  </a:lnTo>
                  <a:lnTo>
                    <a:pt x="190500" y="28575"/>
                  </a:lnTo>
                  <a:lnTo>
                    <a:pt x="245269" y="42863"/>
                  </a:lnTo>
                  <a:lnTo>
                    <a:pt x="297656" y="61913"/>
                  </a:lnTo>
                  <a:lnTo>
                    <a:pt x="340519" y="83344"/>
                  </a:lnTo>
                  <a:lnTo>
                    <a:pt x="371475" y="97631"/>
                  </a:lnTo>
                  <a:lnTo>
                    <a:pt x="411956" y="123825"/>
                  </a:lnTo>
                  <a:lnTo>
                    <a:pt x="450056" y="157163"/>
                  </a:lnTo>
                  <a:lnTo>
                    <a:pt x="473869" y="178594"/>
                  </a:lnTo>
                  <a:lnTo>
                    <a:pt x="488156" y="195263"/>
                  </a:lnTo>
                  <a:lnTo>
                    <a:pt x="502444" y="214313"/>
                  </a:lnTo>
                  <a:lnTo>
                    <a:pt x="509587" y="228600"/>
                  </a:lnTo>
                  <a:lnTo>
                    <a:pt x="514350" y="254794"/>
                  </a:lnTo>
                  <a:lnTo>
                    <a:pt x="516731" y="288131"/>
                  </a:lnTo>
                  <a:lnTo>
                    <a:pt x="504825" y="316706"/>
                  </a:lnTo>
                  <a:lnTo>
                    <a:pt x="483394" y="347663"/>
                  </a:lnTo>
                  <a:lnTo>
                    <a:pt x="464344" y="366713"/>
                  </a:lnTo>
                  <a:lnTo>
                    <a:pt x="452437" y="388144"/>
                  </a:lnTo>
                  <a:lnTo>
                    <a:pt x="438150" y="450056"/>
                  </a:lnTo>
                  <a:lnTo>
                    <a:pt x="428625" y="552450"/>
                  </a:lnTo>
                  <a:lnTo>
                    <a:pt x="423862" y="721519"/>
                  </a:lnTo>
                  <a:cubicBezTo>
                    <a:pt x="423068" y="781844"/>
                    <a:pt x="422275" y="842169"/>
                    <a:pt x="421481" y="902494"/>
                  </a:cubicBezTo>
                  <a:lnTo>
                    <a:pt x="421481" y="1204913"/>
                  </a:lnTo>
                  <a:lnTo>
                    <a:pt x="197644" y="1204913"/>
                  </a:lnTo>
                  <a:lnTo>
                    <a:pt x="197644" y="6477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4AF76F37-51C3-4EDA-A674-C5F7F6692FAD}"/>
                </a:ext>
              </a:extLst>
            </p:cNvPr>
            <p:cNvSpPr/>
            <p:nvPr/>
          </p:nvSpPr>
          <p:spPr>
            <a:xfrm>
              <a:off x="4605339" y="1814513"/>
              <a:ext cx="719137" cy="641350"/>
            </a:xfrm>
            <a:custGeom>
              <a:avLst/>
              <a:gdLst>
                <a:gd name="connsiteX0" fmla="*/ 311943 w 719137"/>
                <a:gd name="connsiteY0" fmla="*/ 338137 h 640556"/>
                <a:gd name="connsiteX1" fmla="*/ 245268 w 719137"/>
                <a:gd name="connsiteY1" fmla="*/ 259556 h 640556"/>
                <a:gd name="connsiteX2" fmla="*/ 183356 w 719137"/>
                <a:gd name="connsiteY2" fmla="*/ 192881 h 640556"/>
                <a:gd name="connsiteX3" fmla="*/ 121443 w 719137"/>
                <a:gd name="connsiteY3" fmla="*/ 130968 h 640556"/>
                <a:gd name="connsiteX4" fmla="*/ 61912 w 719137"/>
                <a:gd name="connsiteY4" fmla="*/ 78581 h 640556"/>
                <a:gd name="connsiteX5" fmla="*/ 19050 w 719137"/>
                <a:gd name="connsiteY5" fmla="*/ 42862 h 640556"/>
                <a:gd name="connsiteX6" fmla="*/ 0 w 719137"/>
                <a:gd name="connsiteY6" fmla="*/ 21431 h 640556"/>
                <a:gd name="connsiteX7" fmla="*/ 0 w 719137"/>
                <a:gd name="connsiteY7" fmla="*/ 14287 h 640556"/>
                <a:gd name="connsiteX8" fmla="*/ 9525 w 719137"/>
                <a:gd name="connsiteY8" fmla="*/ 4762 h 640556"/>
                <a:gd name="connsiteX9" fmla="*/ 30956 w 719137"/>
                <a:gd name="connsiteY9" fmla="*/ 0 h 640556"/>
                <a:gd name="connsiteX10" fmla="*/ 92868 w 719137"/>
                <a:gd name="connsiteY10" fmla="*/ 11906 h 640556"/>
                <a:gd name="connsiteX11" fmla="*/ 200025 w 719137"/>
                <a:gd name="connsiteY11" fmla="*/ 47625 h 640556"/>
                <a:gd name="connsiteX12" fmla="*/ 307181 w 719137"/>
                <a:gd name="connsiteY12" fmla="*/ 85725 h 640556"/>
                <a:gd name="connsiteX13" fmla="*/ 392906 w 719137"/>
                <a:gd name="connsiteY13" fmla="*/ 121443 h 640556"/>
                <a:gd name="connsiteX14" fmla="*/ 447675 w 719137"/>
                <a:gd name="connsiteY14" fmla="*/ 147637 h 640556"/>
                <a:gd name="connsiteX15" fmla="*/ 509587 w 719137"/>
                <a:gd name="connsiteY15" fmla="*/ 183356 h 640556"/>
                <a:gd name="connsiteX16" fmla="*/ 557212 w 719137"/>
                <a:gd name="connsiteY16" fmla="*/ 214312 h 640556"/>
                <a:gd name="connsiteX17" fmla="*/ 595312 w 719137"/>
                <a:gd name="connsiteY17" fmla="*/ 245268 h 640556"/>
                <a:gd name="connsiteX18" fmla="*/ 623887 w 719137"/>
                <a:gd name="connsiteY18" fmla="*/ 269081 h 640556"/>
                <a:gd name="connsiteX19" fmla="*/ 652462 w 719137"/>
                <a:gd name="connsiteY19" fmla="*/ 302418 h 640556"/>
                <a:gd name="connsiteX20" fmla="*/ 671512 w 719137"/>
                <a:gd name="connsiteY20" fmla="*/ 333375 h 640556"/>
                <a:gd name="connsiteX21" fmla="*/ 690562 w 719137"/>
                <a:gd name="connsiteY21" fmla="*/ 369093 h 640556"/>
                <a:gd name="connsiteX22" fmla="*/ 704850 w 719137"/>
                <a:gd name="connsiteY22" fmla="*/ 411956 h 640556"/>
                <a:gd name="connsiteX23" fmla="*/ 714375 w 719137"/>
                <a:gd name="connsiteY23" fmla="*/ 447675 h 640556"/>
                <a:gd name="connsiteX24" fmla="*/ 719137 w 719137"/>
                <a:gd name="connsiteY24" fmla="*/ 478631 h 640556"/>
                <a:gd name="connsiteX25" fmla="*/ 719137 w 719137"/>
                <a:gd name="connsiteY25" fmla="*/ 504825 h 640556"/>
                <a:gd name="connsiteX26" fmla="*/ 716756 w 719137"/>
                <a:gd name="connsiteY26" fmla="*/ 528637 h 640556"/>
                <a:gd name="connsiteX27" fmla="*/ 704850 w 719137"/>
                <a:gd name="connsiteY27" fmla="*/ 573881 h 640556"/>
                <a:gd name="connsiteX28" fmla="*/ 681037 w 719137"/>
                <a:gd name="connsiteY28" fmla="*/ 614362 h 640556"/>
                <a:gd name="connsiteX29" fmla="*/ 661987 w 719137"/>
                <a:gd name="connsiteY29" fmla="*/ 631031 h 640556"/>
                <a:gd name="connsiteX30" fmla="*/ 628650 w 719137"/>
                <a:gd name="connsiteY30" fmla="*/ 640556 h 640556"/>
                <a:gd name="connsiteX31" fmla="*/ 585787 w 719137"/>
                <a:gd name="connsiteY31" fmla="*/ 638175 h 640556"/>
                <a:gd name="connsiteX32" fmla="*/ 547687 w 719137"/>
                <a:gd name="connsiteY32" fmla="*/ 626268 h 640556"/>
                <a:gd name="connsiteX33" fmla="*/ 519112 w 719137"/>
                <a:gd name="connsiteY33" fmla="*/ 609600 h 640556"/>
                <a:gd name="connsiteX34" fmla="*/ 500062 w 719137"/>
                <a:gd name="connsiteY34" fmla="*/ 588168 h 640556"/>
                <a:gd name="connsiteX35" fmla="*/ 469106 w 719137"/>
                <a:gd name="connsiteY35" fmla="*/ 540543 h 640556"/>
                <a:gd name="connsiteX36" fmla="*/ 411956 w 719137"/>
                <a:gd name="connsiteY36" fmla="*/ 459581 h 640556"/>
                <a:gd name="connsiteX37" fmla="*/ 311943 w 719137"/>
                <a:gd name="connsiteY37" fmla="*/ 338137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7" h="640556">
                  <a:moveTo>
                    <a:pt x="311943" y="338137"/>
                  </a:moveTo>
                  <a:lnTo>
                    <a:pt x="245268" y="259556"/>
                  </a:lnTo>
                  <a:lnTo>
                    <a:pt x="183356" y="192881"/>
                  </a:lnTo>
                  <a:lnTo>
                    <a:pt x="121443" y="130968"/>
                  </a:lnTo>
                  <a:lnTo>
                    <a:pt x="61912" y="78581"/>
                  </a:lnTo>
                  <a:lnTo>
                    <a:pt x="19050" y="42862"/>
                  </a:lnTo>
                  <a:lnTo>
                    <a:pt x="0" y="21431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92868" y="11906"/>
                  </a:lnTo>
                  <a:lnTo>
                    <a:pt x="200025" y="47625"/>
                  </a:lnTo>
                  <a:lnTo>
                    <a:pt x="307181" y="85725"/>
                  </a:lnTo>
                  <a:lnTo>
                    <a:pt x="392906" y="121443"/>
                  </a:lnTo>
                  <a:lnTo>
                    <a:pt x="447675" y="147637"/>
                  </a:lnTo>
                  <a:lnTo>
                    <a:pt x="509587" y="183356"/>
                  </a:lnTo>
                  <a:lnTo>
                    <a:pt x="557212" y="214312"/>
                  </a:lnTo>
                  <a:lnTo>
                    <a:pt x="595312" y="245268"/>
                  </a:lnTo>
                  <a:lnTo>
                    <a:pt x="623887" y="269081"/>
                  </a:lnTo>
                  <a:lnTo>
                    <a:pt x="652462" y="302418"/>
                  </a:lnTo>
                  <a:lnTo>
                    <a:pt x="671512" y="333375"/>
                  </a:lnTo>
                  <a:lnTo>
                    <a:pt x="690562" y="369093"/>
                  </a:lnTo>
                  <a:lnTo>
                    <a:pt x="704850" y="411956"/>
                  </a:lnTo>
                  <a:lnTo>
                    <a:pt x="714375" y="447675"/>
                  </a:lnTo>
                  <a:lnTo>
                    <a:pt x="719137" y="478631"/>
                  </a:lnTo>
                  <a:lnTo>
                    <a:pt x="719137" y="504825"/>
                  </a:lnTo>
                  <a:lnTo>
                    <a:pt x="716756" y="528637"/>
                  </a:lnTo>
                  <a:lnTo>
                    <a:pt x="704850" y="573881"/>
                  </a:lnTo>
                  <a:lnTo>
                    <a:pt x="681037" y="614362"/>
                  </a:lnTo>
                  <a:lnTo>
                    <a:pt x="661987" y="631031"/>
                  </a:lnTo>
                  <a:lnTo>
                    <a:pt x="628650" y="640556"/>
                  </a:lnTo>
                  <a:lnTo>
                    <a:pt x="585787" y="638175"/>
                  </a:lnTo>
                  <a:lnTo>
                    <a:pt x="547687" y="626268"/>
                  </a:lnTo>
                  <a:lnTo>
                    <a:pt x="519112" y="609600"/>
                  </a:lnTo>
                  <a:lnTo>
                    <a:pt x="500062" y="588168"/>
                  </a:lnTo>
                  <a:lnTo>
                    <a:pt x="469106" y="540543"/>
                  </a:lnTo>
                  <a:lnTo>
                    <a:pt x="411956" y="459581"/>
                  </a:lnTo>
                  <a:lnTo>
                    <a:pt x="311943" y="3381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665AD33D-E7C4-4513-B171-9E8E3F7F979B}"/>
                </a:ext>
              </a:extLst>
            </p:cNvPr>
            <p:cNvSpPr/>
            <p:nvPr/>
          </p:nvSpPr>
          <p:spPr>
            <a:xfrm>
              <a:off x="6677026" y="1571626"/>
              <a:ext cx="817563" cy="798513"/>
            </a:xfrm>
            <a:custGeom>
              <a:avLst/>
              <a:gdLst>
                <a:gd name="connsiteX0" fmla="*/ 488156 w 816769"/>
                <a:gd name="connsiteY0" fmla="*/ 500063 h 797719"/>
                <a:gd name="connsiteX1" fmla="*/ 600075 w 816769"/>
                <a:gd name="connsiteY1" fmla="*/ 428625 h 797719"/>
                <a:gd name="connsiteX2" fmla="*/ 671513 w 816769"/>
                <a:gd name="connsiteY2" fmla="*/ 385763 h 797719"/>
                <a:gd name="connsiteX3" fmla="*/ 707231 w 816769"/>
                <a:gd name="connsiteY3" fmla="*/ 364331 h 797719"/>
                <a:gd name="connsiteX4" fmla="*/ 738188 w 816769"/>
                <a:gd name="connsiteY4" fmla="*/ 357188 h 797719"/>
                <a:gd name="connsiteX5" fmla="*/ 773906 w 816769"/>
                <a:gd name="connsiteY5" fmla="*/ 347663 h 797719"/>
                <a:gd name="connsiteX6" fmla="*/ 797719 w 816769"/>
                <a:gd name="connsiteY6" fmla="*/ 338138 h 797719"/>
                <a:gd name="connsiteX7" fmla="*/ 814388 w 816769"/>
                <a:gd name="connsiteY7" fmla="*/ 321469 h 797719"/>
                <a:gd name="connsiteX8" fmla="*/ 816769 w 816769"/>
                <a:gd name="connsiteY8" fmla="*/ 307181 h 797719"/>
                <a:gd name="connsiteX9" fmla="*/ 812006 w 816769"/>
                <a:gd name="connsiteY9" fmla="*/ 280988 h 797719"/>
                <a:gd name="connsiteX10" fmla="*/ 795338 w 816769"/>
                <a:gd name="connsiteY10" fmla="*/ 252413 h 797719"/>
                <a:gd name="connsiteX11" fmla="*/ 747713 w 816769"/>
                <a:gd name="connsiteY11" fmla="*/ 202406 h 797719"/>
                <a:gd name="connsiteX12" fmla="*/ 676275 w 816769"/>
                <a:gd name="connsiteY12" fmla="*/ 142875 h 797719"/>
                <a:gd name="connsiteX13" fmla="*/ 616744 w 816769"/>
                <a:gd name="connsiteY13" fmla="*/ 102394 h 797719"/>
                <a:gd name="connsiteX14" fmla="*/ 552450 w 816769"/>
                <a:gd name="connsiteY14" fmla="*/ 69056 h 797719"/>
                <a:gd name="connsiteX15" fmla="*/ 478631 w 816769"/>
                <a:gd name="connsiteY15" fmla="*/ 33338 h 797719"/>
                <a:gd name="connsiteX16" fmla="*/ 407194 w 816769"/>
                <a:gd name="connsiteY16" fmla="*/ 9525 h 797719"/>
                <a:gd name="connsiteX17" fmla="*/ 361950 w 816769"/>
                <a:gd name="connsiteY17" fmla="*/ 0 h 797719"/>
                <a:gd name="connsiteX18" fmla="*/ 340519 w 816769"/>
                <a:gd name="connsiteY18" fmla="*/ 0 h 797719"/>
                <a:gd name="connsiteX19" fmla="*/ 328613 w 816769"/>
                <a:gd name="connsiteY19" fmla="*/ 4763 h 797719"/>
                <a:gd name="connsiteX20" fmla="*/ 330994 w 816769"/>
                <a:gd name="connsiteY20" fmla="*/ 21431 h 797719"/>
                <a:gd name="connsiteX21" fmla="*/ 352425 w 816769"/>
                <a:gd name="connsiteY21" fmla="*/ 50006 h 797719"/>
                <a:gd name="connsiteX22" fmla="*/ 376238 w 816769"/>
                <a:gd name="connsiteY22" fmla="*/ 78581 h 797719"/>
                <a:gd name="connsiteX23" fmla="*/ 400050 w 816769"/>
                <a:gd name="connsiteY23" fmla="*/ 104775 h 797719"/>
                <a:gd name="connsiteX24" fmla="*/ 409575 w 816769"/>
                <a:gd name="connsiteY24" fmla="*/ 121444 h 797719"/>
                <a:gd name="connsiteX25" fmla="*/ 416719 w 816769"/>
                <a:gd name="connsiteY25" fmla="*/ 140494 h 797719"/>
                <a:gd name="connsiteX26" fmla="*/ 419100 w 816769"/>
                <a:gd name="connsiteY26" fmla="*/ 145256 h 797719"/>
                <a:gd name="connsiteX27" fmla="*/ 426244 w 816769"/>
                <a:gd name="connsiteY27" fmla="*/ 178594 h 797719"/>
                <a:gd name="connsiteX28" fmla="*/ 426244 w 816769"/>
                <a:gd name="connsiteY28" fmla="*/ 204788 h 797719"/>
                <a:gd name="connsiteX29" fmla="*/ 407194 w 816769"/>
                <a:gd name="connsiteY29" fmla="*/ 245269 h 797719"/>
                <a:gd name="connsiteX30" fmla="*/ 357188 w 816769"/>
                <a:gd name="connsiteY30" fmla="*/ 342900 h 797719"/>
                <a:gd name="connsiteX31" fmla="*/ 271463 w 816769"/>
                <a:gd name="connsiteY31" fmla="*/ 466725 h 797719"/>
                <a:gd name="connsiteX32" fmla="*/ 171450 w 816769"/>
                <a:gd name="connsiteY32" fmla="*/ 585788 h 797719"/>
                <a:gd name="connsiteX33" fmla="*/ 40481 w 816769"/>
                <a:gd name="connsiteY33" fmla="*/ 716756 h 797719"/>
                <a:gd name="connsiteX34" fmla="*/ 11906 w 816769"/>
                <a:gd name="connsiteY34" fmla="*/ 747713 h 797719"/>
                <a:gd name="connsiteX35" fmla="*/ 2381 w 816769"/>
                <a:gd name="connsiteY35" fmla="*/ 762000 h 797719"/>
                <a:gd name="connsiteX36" fmla="*/ 0 w 816769"/>
                <a:gd name="connsiteY36" fmla="*/ 776288 h 797719"/>
                <a:gd name="connsiteX37" fmla="*/ 2381 w 816769"/>
                <a:gd name="connsiteY37" fmla="*/ 792956 h 797719"/>
                <a:gd name="connsiteX38" fmla="*/ 16669 w 816769"/>
                <a:gd name="connsiteY38" fmla="*/ 797719 h 797719"/>
                <a:gd name="connsiteX39" fmla="*/ 38100 w 816769"/>
                <a:gd name="connsiteY39" fmla="*/ 792956 h 797719"/>
                <a:gd name="connsiteX40" fmla="*/ 69056 w 816769"/>
                <a:gd name="connsiteY40" fmla="*/ 781050 h 797719"/>
                <a:gd name="connsiteX41" fmla="*/ 140494 w 816769"/>
                <a:gd name="connsiteY41" fmla="*/ 726281 h 797719"/>
                <a:gd name="connsiteX42" fmla="*/ 228600 w 816769"/>
                <a:gd name="connsiteY42" fmla="*/ 669131 h 797719"/>
                <a:gd name="connsiteX43" fmla="*/ 352425 w 816769"/>
                <a:gd name="connsiteY43" fmla="*/ 583406 h 797719"/>
                <a:gd name="connsiteX44" fmla="*/ 488156 w 816769"/>
                <a:gd name="connsiteY44" fmla="*/ 500063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16769" h="797719">
                  <a:moveTo>
                    <a:pt x="488156" y="500063"/>
                  </a:moveTo>
                  <a:lnTo>
                    <a:pt x="600075" y="428625"/>
                  </a:lnTo>
                  <a:lnTo>
                    <a:pt x="671513" y="385763"/>
                  </a:lnTo>
                  <a:lnTo>
                    <a:pt x="707231" y="364331"/>
                  </a:lnTo>
                  <a:lnTo>
                    <a:pt x="738188" y="357188"/>
                  </a:lnTo>
                  <a:lnTo>
                    <a:pt x="773906" y="347663"/>
                  </a:lnTo>
                  <a:lnTo>
                    <a:pt x="797719" y="338138"/>
                  </a:lnTo>
                  <a:lnTo>
                    <a:pt x="814388" y="321469"/>
                  </a:lnTo>
                  <a:lnTo>
                    <a:pt x="816769" y="307181"/>
                  </a:lnTo>
                  <a:lnTo>
                    <a:pt x="812006" y="280988"/>
                  </a:lnTo>
                  <a:lnTo>
                    <a:pt x="795338" y="252413"/>
                  </a:lnTo>
                  <a:lnTo>
                    <a:pt x="747713" y="202406"/>
                  </a:lnTo>
                  <a:lnTo>
                    <a:pt x="676275" y="142875"/>
                  </a:lnTo>
                  <a:lnTo>
                    <a:pt x="616744" y="102394"/>
                  </a:lnTo>
                  <a:lnTo>
                    <a:pt x="552450" y="69056"/>
                  </a:lnTo>
                  <a:lnTo>
                    <a:pt x="478631" y="33338"/>
                  </a:lnTo>
                  <a:lnTo>
                    <a:pt x="407194" y="9525"/>
                  </a:lnTo>
                  <a:lnTo>
                    <a:pt x="361950" y="0"/>
                  </a:lnTo>
                  <a:lnTo>
                    <a:pt x="340519" y="0"/>
                  </a:lnTo>
                  <a:lnTo>
                    <a:pt x="328613" y="4763"/>
                  </a:lnTo>
                  <a:lnTo>
                    <a:pt x="330994" y="21431"/>
                  </a:lnTo>
                  <a:lnTo>
                    <a:pt x="352425" y="50006"/>
                  </a:lnTo>
                  <a:lnTo>
                    <a:pt x="376238" y="78581"/>
                  </a:lnTo>
                  <a:lnTo>
                    <a:pt x="400050" y="104775"/>
                  </a:lnTo>
                  <a:lnTo>
                    <a:pt x="409575" y="121444"/>
                  </a:lnTo>
                  <a:lnTo>
                    <a:pt x="416719" y="140494"/>
                  </a:lnTo>
                  <a:lnTo>
                    <a:pt x="419100" y="145256"/>
                  </a:lnTo>
                  <a:lnTo>
                    <a:pt x="426244" y="178594"/>
                  </a:lnTo>
                  <a:lnTo>
                    <a:pt x="426244" y="204788"/>
                  </a:lnTo>
                  <a:lnTo>
                    <a:pt x="407194" y="245269"/>
                  </a:lnTo>
                  <a:lnTo>
                    <a:pt x="357188" y="342900"/>
                  </a:lnTo>
                  <a:lnTo>
                    <a:pt x="271463" y="466725"/>
                  </a:lnTo>
                  <a:lnTo>
                    <a:pt x="171450" y="585788"/>
                  </a:lnTo>
                  <a:lnTo>
                    <a:pt x="40481" y="716756"/>
                  </a:lnTo>
                  <a:lnTo>
                    <a:pt x="11906" y="747713"/>
                  </a:lnTo>
                  <a:lnTo>
                    <a:pt x="2381" y="762000"/>
                  </a:lnTo>
                  <a:lnTo>
                    <a:pt x="0" y="776288"/>
                  </a:lnTo>
                  <a:lnTo>
                    <a:pt x="2381" y="792956"/>
                  </a:lnTo>
                  <a:lnTo>
                    <a:pt x="16669" y="797719"/>
                  </a:lnTo>
                  <a:lnTo>
                    <a:pt x="38100" y="792956"/>
                  </a:lnTo>
                  <a:lnTo>
                    <a:pt x="69056" y="781050"/>
                  </a:lnTo>
                  <a:lnTo>
                    <a:pt x="140494" y="726281"/>
                  </a:lnTo>
                  <a:lnTo>
                    <a:pt x="228600" y="669131"/>
                  </a:lnTo>
                  <a:lnTo>
                    <a:pt x="352425" y="583406"/>
                  </a:lnTo>
                  <a:lnTo>
                    <a:pt x="488156" y="5000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00D509C2-3EB8-4104-9458-95F859CD7CD5}"/>
                </a:ext>
              </a:extLst>
            </p:cNvPr>
            <p:cNvSpPr/>
            <p:nvPr/>
          </p:nvSpPr>
          <p:spPr>
            <a:xfrm>
              <a:off x="3903664" y="2571751"/>
              <a:ext cx="358775" cy="1171575"/>
            </a:xfrm>
            <a:custGeom>
              <a:avLst/>
              <a:gdLst>
                <a:gd name="connsiteX0" fmla="*/ 357187 w 359569"/>
                <a:gd name="connsiteY0" fmla="*/ 421481 h 1171575"/>
                <a:gd name="connsiteX1" fmla="*/ 354806 w 359569"/>
                <a:gd name="connsiteY1" fmla="*/ 342900 h 1171575"/>
                <a:gd name="connsiteX2" fmla="*/ 335756 w 359569"/>
                <a:gd name="connsiteY2" fmla="*/ 200025 h 1171575"/>
                <a:gd name="connsiteX3" fmla="*/ 328612 w 359569"/>
                <a:gd name="connsiteY3" fmla="*/ 178594 h 1171575"/>
                <a:gd name="connsiteX4" fmla="*/ 288131 w 359569"/>
                <a:gd name="connsiteY4" fmla="*/ 121444 h 1171575"/>
                <a:gd name="connsiteX5" fmla="*/ 233362 w 359569"/>
                <a:gd name="connsiteY5" fmla="*/ 54769 h 1171575"/>
                <a:gd name="connsiteX6" fmla="*/ 192881 w 359569"/>
                <a:gd name="connsiteY6" fmla="*/ 21431 h 1171575"/>
                <a:gd name="connsiteX7" fmla="*/ 150019 w 359569"/>
                <a:gd name="connsiteY7" fmla="*/ 0 h 1171575"/>
                <a:gd name="connsiteX8" fmla="*/ 126206 w 359569"/>
                <a:gd name="connsiteY8" fmla="*/ 0 h 1171575"/>
                <a:gd name="connsiteX9" fmla="*/ 119062 w 359569"/>
                <a:gd name="connsiteY9" fmla="*/ 11906 h 1171575"/>
                <a:gd name="connsiteX10" fmla="*/ 121444 w 359569"/>
                <a:gd name="connsiteY10" fmla="*/ 28575 h 1171575"/>
                <a:gd name="connsiteX11" fmla="*/ 128587 w 359569"/>
                <a:gd name="connsiteY11" fmla="*/ 47625 h 1171575"/>
                <a:gd name="connsiteX12" fmla="*/ 154781 w 359569"/>
                <a:gd name="connsiteY12" fmla="*/ 92869 h 1171575"/>
                <a:gd name="connsiteX13" fmla="*/ 176212 w 359569"/>
                <a:gd name="connsiteY13" fmla="*/ 140494 h 1171575"/>
                <a:gd name="connsiteX14" fmla="*/ 192881 w 359569"/>
                <a:gd name="connsiteY14" fmla="*/ 190500 h 1171575"/>
                <a:gd name="connsiteX15" fmla="*/ 200025 w 359569"/>
                <a:gd name="connsiteY15" fmla="*/ 221456 h 1171575"/>
                <a:gd name="connsiteX16" fmla="*/ 204787 w 359569"/>
                <a:gd name="connsiteY16" fmla="*/ 264319 h 1171575"/>
                <a:gd name="connsiteX17" fmla="*/ 204787 w 359569"/>
                <a:gd name="connsiteY17" fmla="*/ 321469 h 1171575"/>
                <a:gd name="connsiteX18" fmla="*/ 197644 w 359569"/>
                <a:gd name="connsiteY18" fmla="*/ 388144 h 1171575"/>
                <a:gd name="connsiteX19" fmla="*/ 180975 w 359569"/>
                <a:gd name="connsiteY19" fmla="*/ 452438 h 1171575"/>
                <a:gd name="connsiteX20" fmla="*/ 161925 w 359569"/>
                <a:gd name="connsiteY20" fmla="*/ 511969 h 1171575"/>
                <a:gd name="connsiteX21" fmla="*/ 126206 w 359569"/>
                <a:gd name="connsiteY21" fmla="*/ 597694 h 1171575"/>
                <a:gd name="connsiteX22" fmla="*/ 95250 w 359569"/>
                <a:gd name="connsiteY22" fmla="*/ 664369 h 1171575"/>
                <a:gd name="connsiteX23" fmla="*/ 64294 w 359569"/>
                <a:gd name="connsiteY23" fmla="*/ 723900 h 1171575"/>
                <a:gd name="connsiteX24" fmla="*/ 7144 w 359569"/>
                <a:gd name="connsiteY24" fmla="*/ 819150 h 1171575"/>
                <a:gd name="connsiteX25" fmla="*/ 0 w 359569"/>
                <a:gd name="connsiteY25" fmla="*/ 838200 h 1171575"/>
                <a:gd name="connsiteX26" fmla="*/ 0 w 359569"/>
                <a:gd name="connsiteY26" fmla="*/ 876300 h 1171575"/>
                <a:gd name="connsiteX27" fmla="*/ 2381 w 359569"/>
                <a:gd name="connsiteY27" fmla="*/ 916781 h 1171575"/>
                <a:gd name="connsiteX28" fmla="*/ 7144 w 359569"/>
                <a:gd name="connsiteY28" fmla="*/ 954881 h 1171575"/>
                <a:gd name="connsiteX29" fmla="*/ 21431 w 359569"/>
                <a:gd name="connsiteY29" fmla="*/ 1019175 h 1171575"/>
                <a:gd name="connsiteX30" fmla="*/ 40481 w 359569"/>
                <a:gd name="connsiteY30" fmla="*/ 1076325 h 1171575"/>
                <a:gd name="connsiteX31" fmla="*/ 69056 w 359569"/>
                <a:gd name="connsiteY31" fmla="*/ 1131094 h 1171575"/>
                <a:gd name="connsiteX32" fmla="*/ 85725 w 359569"/>
                <a:gd name="connsiteY32" fmla="*/ 1152525 h 1171575"/>
                <a:gd name="connsiteX33" fmla="*/ 102394 w 359569"/>
                <a:gd name="connsiteY33" fmla="*/ 1164431 h 1171575"/>
                <a:gd name="connsiteX34" fmla="*/ 116681 w 359569"/>
                <a:gd name="connsiteY34" fmla="*/ 1169194 h 1171575"/>
                <a:gd name="connsiteX35" fmla="*/ 133350 w 359569"/>
                <a:gd name="connsiteY35" fmla="*/ 1171575 h 1171575"/>
                <a:gd name="connsiteX36" fmla="*/ 161925 w 359569"/>
                <a:gd name="connsiteY36" fmla="*/ 1162050 h 1171575"/>
                <a:gd name="connsiteX37" fmla="*/ 190500 w 359569"/>
                <a:gd name="connsiteY37" fmla="*/ 1135856 h 1171575"/>
                <a:gd name="connsiteX38" fmla="*/ 233362 w 359569"/>
                <a:gd name="connsiteY38" fmla="*/ 1088231 h 1171575"/>
                <a:gd name="connsiteX39" fmla="*/ 254794 w 359569"/>
                <a:gd name="connsiteY39" fmla="*/ 1057275 h 1171575"/>
                <a:gd name="connsiteX40" fmla="*/ 271462 w 359569"/>
                <a:gd name="connsiteY40" fmla="*/ 1019175 h 1171575"/>
                <a:gd name="connsiteX41" fmla="*/ 290512 w 359569"/>
                <a:gd name="connsiteY41" fmla="*/ 962025 h 1171575"/>
                <a:gd name="connsiteX42" fmla="*/ 309562 w 359569"/>
                <a:gd name="connsiteY42" fmla="*/ 892969 h 1171575"/>
                <a:gd name="connsiteX43" fmla="*/ 330994 w 359569"/>
                <a:gd name="connsiteY43" fmla="*/ 783431 h 1171575"/>
                <a:gd name="connsiteX44" fmla="*/ 345281 w 359569"/>
                <a:gd name="connsiteY44" fmla="*/ 692944 h 1171575"/>
                <a:gd name="connsiteX45" fmla="*/ 357187 w 359569"/>
                <a:gd name="connsiteY45" fmla="*/ 592931 h 1171575"/>
                <a:gd name="connsiteX46" fmla="*/ 359569 w 359569"/>
                <a:gd name="connsiteY46" fmla="*/ 521494 h 1171575"/>
                <a:gd name="connsiteX47" fmla="*/ 357187 w 359569"/>
                <a:gd name="connsiteY47" fmla="*/ 42148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9569" h="1171575">
                  <a:moveTo>
                    <a:pt x="357187" y="421481"/>
                  </a:moveTo>
                  <a:cubicBezTo>
                    <a:pt x="356393" y="395287"/>
                    <a:pt x="355600" y="369094"/>
                    <a:pt x="354806" y="342900"/>
                  </a:cubicBezTo>
                  <a:lnTo>
                    <a:pt x="335756" y="200025"/>
                  </a:lnTo>
                  <a:lnTo>
                    <a:pt x="328612" y="178594"/>
                  </a:lnTo>
                  <a:lnTo>
                    <a:pt x="288131" y="121444"/>
                  </a:lnTo>
                  <a:lnTo>
                    <a:pt x="233362" y="54769"/>
                  </a:lnTo>
                  <a:lnTo>
                    <a:pt x="192881" y="21431"/>
                  </a:lnTo>
                  <a:lnTo>
                    <a:pt x="150019" y="0"/>
                  </a:lnTo>
                  <a:lnTo>
                    <a:pt x="126206" y="0"/>
                  </a:lnTo>
                  <a:lnTo>
                    <a:pt x="119062" y="11906"/>
                  </a:lnTo>
                  <a:lnTo>
                    <a:pt x="121444" y="28575"/>
                  </a:lnTo>
                  <a:lnTo>
                    <a:pt x="128587" y="47625"/>
                  </a:lnTo>
                  <a:lnTo>
                    <a:pt x="154781" y="92869"/>
                  </a:lnTo>
                  <a:lnTo>
                    <a:pt x="176212" y="140494"/>
                  </a:lnTo>
                  <a:lnTo>
                    <a:pt x="192881" y="190500"/>
                  </a:lnTo>
                  <a:lnTo>
                    <a:pt x="200025" y="221456"/>
                  </a:lnTo>
                  <a:lnTo>
                    <a:pt x="204787" y="264319"/>
                  </a:lnTo>
                  <a:lnTo>
                    <a:pt x="204787" y="321469"/>
                  </a:lnTo>
                  <a:lnTo>
                    <a:pt x="197644" y="388144"/>
                  </a:lnTo>
                  <a:lnTo>
                    <a:pt x="180975" y="452438"/>
                  </a:lnTo>
                  <a:lnTo>
                    <a:pt x="161925" y="511969"/>
                  </a:lnTo>
                  <a:lnTo>
                    <a:pt x="126206" y="597694"/>
                  </a:lnTo>
                  <a:lnTo>
                    <a:pt x="95250" y="664369"/>
                  </a:lnTo>
                  <a:lnTo>
                    <a:pt x="64294" y="723900"/>
                  </a:lnTo>
                  <a:lnTo>
                    <a:pt x="7144" y="819150"/>
                  </a:lnTo>
                  <a:lnTo>
                    <a:pt x="0" y="838200"/>
                  </a:lnTo>
                  <a:lnTo>
                    <a:pt x="0" y="876300"/>
                  </a:lnTo>
                  <a:lnTo>
                    <a:pt x="2381" y="916781"/>
                  </a:lnTo>
                  <a:lnTo>
                    <a:pt x="7144" y="954881"/>
                  </a:lnTo>
                  <a:lnTo>
                    <a:pt x="21431" y="1019175"/>
                  </a:lnTo>
                  <a:lnTo>
                    <a:pt x="40481" y="1076325"/>
                  </a:lnTo>
                  <a:lnTo>
                    <a:pt x="69056" y="1131094"/>
                  </a:lnTo>
                  <a:lnTo>
                    <a:pt x="85725" y="1152525"/>
                  </a:lnTo>
                  <a:lnTo>
                    <a:pt x="102394" y="1164431"/>
                  </a:lnTo>
                  <a:lnTo>
                    <a:pt x="116681" y="1169194"/>
                  </a:lnTo>
                  <a:lnTo>
                    <a:pt x="133350" y="1171575"/>
                  </a:lnTo>
                  <a:lnTo>
                    <a:pt x="161925" y="1162050"/>
                  </a:lnTo>
                  <a:lnTo>
                    <a:pt x="190500" y="1135856"/>
                  </a:lnTo>
                  <a:lnTo>
                    <a:pt x="233362" y="1088231"/>
                  </a:lnTo>
                  <a:lnTo>
                    <a:pt x="254794" y="1057275"/>
                  </a:lnTo>
                  <a:lnTo>
                    <a:pt x="271462" y="1019175"/>
                  </a:lnTo>
                  <a:lnTo>
                    <a:pt x="290512" y="962025"/>
                  </a:lnTo>
                  <a:lnTo>
                    <a:pt x="309562" y="892969"/>
                  </a:lnTo>
                  <a:lnTo>
                    <a:pt x="330994" y="783431"/>
                  </a:lnTo>
                  <a:lnTo>
                    <a:pt x="345281" y="692944"/>
                  </a:lnTo>
                  <a:lnTo>
                    <a:pt x="357187" y="592931"/>
                  </a:lnTo>
                  <a:lnTo>
                    <a:pt x="359569" y="521494"/>
                  </a:lnTo>
                  <a:lnTo>
                    <a:pt x="357187" y="4214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5">
              <a:extLst>
                <a:ext uri="{FF2B5EF4-FFF2-40B4-BE49-F238E27FC236}">
                  <a16:creationId xmlns:a16="http://schemas.microsoft.com/office/drawing/2014/main" id="{5EC5CF38-FCF0-44AA-B4A2-B97580330928}"/>
                </a:ext>
              </a:extLst>
            </p:cNvPr>
            <p:cNvSpPr/>
            <p:nvPr/>
          </p:nvSpPr>
          <p:spPr>
            <a:xfrm>
              <a:off x="4929188" y="3306763"/>
              <a:ext cx="444500" cy="1084262"/>
            </a:xfrm>
            <a:custGeom>
              <a:avLst/>
              <a:gdLst>
                <a:gd name="connsiteX0" fmla="*/ 371475 w 445293"/>
                <a:gd name="connsiteY0" fmla="*/ 395288 h 1083469"/>
                <a:gd name="connsiteX1" fmla="*/ 345281 w 445293"/>
                <a:gd name="connsiteY1" fmla="*/ 257175 h 1083469"/>
                <a:gd name="connsiteX2" fmla="*/ 330993 w 445293"/>
                <a:gd name="connsiteY2" fmla="*/ 183357 h 1083469"/>
                <a:gd name="connsiteX3" fmla="*/ 307181 w 445293"/>
                <a:gd name="connsiteY3" fmla="*/ 57150 h 1083469"/>
                <a:gd name="connsiteX4" fmla="*/ 266700 w 445293"/>
                <a:gd name="connsiteY4" fmla="*/ 42863 h 1083469"/>
                <a:gd name="connsiteX5" fmla="*/ 216693 w 445293"/>
                <a:gd name="connsiteY5" fmla="*/ 30957 h 1083469"/>
                <a:gd name="connsiteX6" fmla="*/ 173831 w 445293"/>
                <a:gd name="connsiteY6" fmla="*/ 21432 h 1083469"/>
                <a:gd name="connsiteX7" fmla="*/ 130968 w 445293"/>
                <a:gd name="connsiteY7" fmla="*/ 14288 h 1083469"/>
                <a:gd name="connsiteX8" fmla="*/ 95250 w 445293"/>
                <a:gd name="connsiteY8" fmla="*/ 11907 h 1083469"/>
                <a:gd name="connsiteX9" fmla="*/ 57150 w 445293"/>
                <a:gd name="connsiteY9" fmla="*/ 4763 h 1083469"/>
                <a:gd name="connsiteX10" fmla="*/ 38100 w 445293"/>
                <a:gd name="connsiteY10" fmla="*/ 0 h 1083469"/>
                <a:gd name="connsiteX11" fmla="*/ 19050 w 445293"/>
                <a:gd name="connsiteY11" fmla="*/ 0 h 1083469"/>
                <a:gd name="connsiteX12" fmla="*/ 4762 w 445293"/>
                <a:gd name="connsiteY12" fmla="*/ 4763 h 1083469"/>
                <a:gd name="connsiteX13" fmla="*/ 0 w 445293"/>
                <a:gd name="connsiteY13" fmla="*/ 9525 h 1083469"/>
                <a:gd name="connsiteX14" fmla="*/ 0 w 445293"/>
                <a:gd name="connsiteY14" fmla="*/ 23813 h 1083469"/>
                <a:gd name="connsiteX15" fmla="*/ 16668 w 445293"/>
                <a:gd name="connsiteY15" fmla="*/ 47625 h 1083469"/>
                <a:gd name="connsiteX16" fmla="*/ 35718 w 445293"/>
                <a:gd name="connsiteY16" fmla="*/ 69057 h 1083469"/>
                <a:gd name="connsiteX17" fmla="*/ 52387 w 445293"/>
                <a:gd name="connsiteY17" fmla="*/ 88107 h 1083469"/>
                <a:gd name="connsiteX18" fmla="*/ 78581 w 445293"/>
                <a:gd name="connsiteY18" fmla="*/ 123825 h 1083469"/>
                <a:gd name="connsiteX19" fmla="*/ 104775 w 445293"/>
                <a:gd name="connsiteY19" fmla="*/ 166688 h 1083469"/>
                <a:gd name="connsiteX20" fmla="*/ 128587 w 445293"/>
                <a:gd name="connsiteY20" fmla="*/ 216694 h 1083469"/>
                <a:gd name="connsiteX21" fmla="*/ 147637 w 445293"/>
                <a:gd name="connsiteY21" fmla="*/ 269082 h 1083469"/>
                <a:gd name="connsiteX22" fmla="*/ 166687 w 445293"/>
                <a:gd name="connsiteY22" fmla="*/ 347663 h 1083469"/>
                <a:gd name="connsiteX23" fmla="*/ 180975 w 445293"/>
                <a:gd name="connsiteY23" fmla="*/ 450057 h 1083469"/>
                <a:gd name="connsiteX24" fmla="*/ 192881 w 445293"/>
                <a:gd name="connsiteY24" fmla="*/ 550069 h 1083469"/>
                <a:gd name="connsiteX25" fmla="*/ 204787 w 445293"/>
                <a:gd name="connsiteY25" fmla="*/ 661988 h 1083469"/>
                <a:gd name="connsiteX26" fmla="*/ 216693 w 445293"/>
                <a:gd name="connsiteY26" fmla="*/ 819150 h 1083469"/>
                <a:gd name="connsiteX27" fmla="*/ 221456 w 445293"/>
                <a:gd name="connsiteY27" fmla="*/ 897732 h 1083469"/>
                <a:gd name="connsiteX28" fmla="*/ 228600 w 445293"/>
                <a:gd name="connsiteY28" fmla="*/ 933450 h 1083469"/>
                <a:gd name="connsiteX29" fmla="*/ 250031 w 445293"/>
                <a:gd name="connsiteY29" fmla="*/ 985838 h 1083469"/>
                <a:gd name="connsiteX30" fmla="*/ 276225 w 445293"/>
                <a:gd name="connsiteY30" fmla="*/ 1033463 h 1083469"/>
                <a:gd name="connsiteX31" fmla="*/ 297656 w 445293"/>
                <a:gd name="connsiteY31" fmla="*/ 1062038 h 1083469"/>
                <a:gd name="connsiteX32" fmla="*/ 316706 w 445293"/>
                <a:gd name="connsiteY32" fmla="*/ 1078707 h 1083469"/>
                <a:gd name="connsiteX33" fmla="*/ 333375 w 445293"/>
                <a:gd name="connsiteY33" fmla="*/ 1083469 h 1083469"/>
                <a:gd name="connsiteX34" fmla="*/ 354806 w 445293"/>
                <a:gd name="connsiteY34" fmla="*/ 1076325 h 1083469"/>
                <a:gd name="connsiteX35" fmla="*/ 385762 w 445293"/>
                <a:gd name="connsiteY35" fmla="*/ 1050132 h 1083469"/>
                <a:gd name="connsiteX36" fmla="*/ 407193 w 445293"/>
                <a:gd name="connsiteY36" fmla="*/ 1021557 h 1083469"/>
                <a:gd name="connsiteX37" fmla="*/ 426243 w 445293"/>
                <a:gd name="connsiteY37" fmla="*/ 985838 h 1083469"/>
                <a:gd name="connsiteX38" fmla="*/ 440531 w 445293"/>
                <a:gd name="connsiteY38" fmla="*/ 957263 h 1083469"/>
                <a:gd name="connsiteX39" fmla="*/ 445293 w 445293"/>
                <a:gd name="connsiteY39" fmla="*/ 923925 h 1083469"/>
                <a:gd name="connsiteX40" fmla="*/ 421481 w 445293"/>
                <a:gd name="connsiteY40" fmla="*/ 773907 h 1083469"/>
                <a:gd name="connsiteX41" fmla="*/ 402431 w 445293"/>
                <a:gd name="connsiteY41" fmla="*/ 588169 h 1083469"/>
                <a:gd name="connsiteX42" fmla="*/ 371475 w 445293"/>
                <a:gd name="connsiteY42" fmla="*/ 3952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5293" h="1083469">
                  <a:moveTo>
                    <a:pt x="371475" y="395288"/>
                  </a:moveTo>
                  <a:lnTo>
                    <a:pt x="345281" y="257175"/>
                  </a:lnTo>
                  <a:lnTo>
                    <a:pt x="330993" y="183357"/>
                  </a:lnTo>
                  <a:lnTo>
                    <a:pt x="307181" y="57150"/>
                  </a:lnTo>
                  <a:lnTo>
                    <a:pt x="266700" y="42863"/>
                  </a:lnTo>
                  <a:lnTo>
                    <a:pt x="216693" y="30957"/>
                  </a:lnTo>
                  <a:lnTo>
                    <a:pt x="173831" y="21432"/>
                  </a:lnTo>
                  <a:lnTo>
                    <a:pt x="130968" y="14288"/>
                  </a:lnTo>
                  <a:lnTo>
                    <a:pt x="95250" y="11907"/>
                  </a:lnTo>
                  <a:lnTo>
                    <a:pt x="57150" y="4763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16668" y="47625"/>
                  </a:lnTo>
                  <a:lnTo>
                    <a:pt x="35718" y="69057"/>
                  </a:lnTo>
                  <a:lnTo>
                    <a:pt x="52387" y="88107"/>
                  </a:lnTo>
                  <a:lnTo>
                    <a:pt x="78581" y="123825"/>
                  </a:lnTo>
                  <a:lnTo>
                    <a:pt x="104775" y="166688"/>
                  </a:lnTo>
                  <a:lnTo>
                    <a:pt x="128587" y="216694"/>
                  </a:lnTo>
                  <a:lnTo>
                    <a:pt x="147637" y="269082"/>
                  </a:lnTo>
                  <a:lnTo>
                    <a:pt x="166687" y="347663"/>
                  </a:lnTo>
                  <a:lnTo>
                    <a:pt x="180975" y="450057"/>
                  </a:lnTo>
                  <a:lnTo>
                    <a:pt x="192881" y="550069"/>
                  </a:lnTo>
                  <a:lnTo>
                    <a:pt x="204787" y="661988"/>
                  </a:lnTo>
                  <a:lnTo>
                    <a:pt x="216693" y="819150"/>
                  </a:lnTo>
                  <a:lnTo>
                    <a:pt x="221456" y="897732"/>
                  </a:lnTo>
                  <a:lnTo>
                    <a:pt x="228600" y="933450"/>
                  </a:lnTo>
                  <a:lnTo>
                    <a:pt x="250031" y="985838"/>
                  </a:lnTo>
                  <a:lnTo>
                    <a:pt x="276225" y="1033463"/>
                  </a:lnTo>
                  <a:lnTo>
                    <a:pt x="297656" y="1062038"/>
                  </a:lnTo>
                  <a:lnTo>
                    <a:pt x="316706" y="1078707"/>
                  </a:lnTo>
                  <a:lnTo>
                    <a:pt x="333375" y="1083469"/>
                  </a:lnTo>
                  <a:lnTo>
                    <a:pt x="354806" y="1076325"/>
                  </a:lnTo>
                  <a:lnTo>
                    <a:pt x="385762" y="1050132"/>
                  </a:lnTo>
                  <a:lnTo>
                    <a:pt x="407193" y="1021557"/>
                  </a:lnTo>
                  <a:lnTo>
                    <a:pt x="426243" y="985838"/>
                  </a:lnTo>
                  <a:lnTo>
                    <a:pt x="440531" y="957263"/>
                  </a:lnTo>
                  <a:lnTo>
                    <a:pt x="445293" y="923925"/>
                  </a:lnTo>
                  <a:lnTo>
                    <a:pt x="421481" y="773907"/>
                  </a:lnTo>
                  <a:lnTo>
                    <a:pt x="402431" y="588169"/>
                  </a:lnTo>
                  <a:lnTo>
                    <a:pt x="371475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79C94FF8-EF66-4E24-8AEE-E8476F6B96B4}"/>
                </a:ext>
              </a:extLst>
            </p:cNvPr>
            <p:cNvSpPr/>
            <p:nvPr/>
          </p:nvSpPr>
          <p:spPr>
            <a:xfrm>
              <a:off x="4884739" y="4589464"/>
              <a:ext cx="2212975" cy="403225"/>
            </a:xfrm>
            <a:custGeom>
              <a:avLst/>
              <a:gdLst>
                <a:gd name="connsiteX0" fmla="*/ 711994 w 2214562"/>
                <a:gd name="connsiteY0" fmla="*/ 388144 h 404812"/>
                <a:gd name="connsiteX1" fmla="*/ 892969 w 2214562"/>
                <a:gd name="connsiteY1" fmla="*/ 373856 h 404812"/>
                <a:gd name="connsiteX2" fmla="*/ 1062037 w 2214562"/>
                <a:gd name="connsiteY2" fmla="*/ 354806 h 404812"/>
                <a:gd name="connsiteX3" fmla="*/ 1366837 w 2214562"/>
                <a:gd name="connsiteY3" fmla="*/ 330994 h 404812"/>
                <a:gd name="connsiteX4" fmla="*/ 1600200 w 2214562"/>
                <a:gd name="connsiteY4" fmla="*/ 309562 h 404812"/>
                <a:gd name="connsiteX5" fmla="*/ 1826419 w 2214562"/>
                <a:gd name="connsiteY5" fmla="*/ 285750 h 404812"/>
                <a:gd name="connsiteX6" fmla="*/ 2040731 w 2214562"/>
                <a:gd name="connsiteY6" fmla="*/ 259556 h 404812"/>
                <a:gd name="connsiteX7" fmla="*/ 2121694 w 2214562"/>
                <a:gd name="connsiteY7" fmla="*/ 245269 h 404812"/>
                <a:gd name="connsiteX8" fmla="*/ 2157412 w 2214562"/>
                <a:gd name="connsiteY8" fmla="*/ 230981 h 404812"/>
                <a:gd name="connsiteX9" fmla="*/ 2195512 w 2214562"/>
                <a:gd name="connsiteY9" fmla="*/ 207169 h 404812"/>
                <a:gd name="connsiteX10" fmla="*/ 2214562 w 2214562"/>
                <a:gd name="connsiteY10" fmla="*/ 185737 h 404812"/>
                <a:gd name="connsiteX11" fmla="*/ 2214562 w 2214562"/>
                <a:gd name="connsiteY11" fmla="*/ 164306 h 404812"/>
                <a:gd name="connsiteX12" fmla="*/ 2207419 w 2214562"/>
                <a:gd name="connsiteY12" fmla="*/ 142875 h 404812"/>
                <a:gd name="connsiteX13" fmla="*/ 2190750 w 2214562"/>
                <a:gd name="connsiteY13" fmla="*/ 121444 h 404812"/>
                <a:gd name="connsiteX14" fmla="*/ 2162175 w 2214562"/>
                <a:gd name="connsiteY14" fmla="*/ 100012 h 404812"/>
                <a:gd name="connsiteX15" fmla="*/ 2112169 w 2214562"/>
                <a:gd name="connsiteY15" fmla="*/ 71437 h 404812"/>
                <a:gd name="connsiteX16" fmla="*/ 2057400 w 2214562"/>
                <a:gd name="connsiteY16" fmla="*/ 47625 h 404812"/>
                <a:gd name="connsiteX17" fmla="*/ 1978819 w 2214562"/>
                <a:gd name="connsiteY17" fmla="*/ 23812 h 404812"/>
                <a:gd name="connsiteX18" fmla="*/ 1852612 w 2214562"/>
                <a:gd name="connsiteY18" fmla="*/ 0 h 404812"/>
                <a:gd name="connsiteX19" fmla="*/ 1833562 w 2214562"/>
                <a:gd name="connsiteY19" fmla="*/ 11906 h 404812"/>
                <a:gd name="connsiteX20" fmla="*/ 1778794 w 2214562"/>
                <a:gd name="connsiteY20" fmla="*/ 50006 h 404812"/>
                <a:gd name="connsiteX21" fmla="*/ 1697831 w 2214562"/>
                <a:gd name="connsiteY21" fmla="*/ 92869 h 404812"/>
                <a:gd name="connsiteX22" fmla="*/ 1647825 w 2214562"/>
                <a:gd name="connsiteY22" fmla="*/ 114300 h 404812"/>
                <a:gd name="connsiteX23" fmla="*/ 1512094 w 2214562"/>
                <a:gd name="connsiteY23" fmla="*/ 135731 h 404812"/>
                <a:gd name="connsiteX24" fmla="*/ 1281112 w 2214562"/>
                <a:gd name="connsiteY24" fmla="*/ 157162 h 404812"/>
                <a:gd name="connsiteX25" fmla="*/ 950119 w 2214562"/>
                <a:gd name="connsiteY25" fmla="*/ 190500 h 404812"/>
                <a:gd name="connsiteX26" fmla="*/ 771525 w 2214562"/>
                <a:gd name="connsiteY26" fmla="*/ 211931 h 404812"/>
                <a:gd name="connsiteX27" fmla="*/ 633412 w 2214562"/>
                <a:gd name="connsiteY27" fmla="*/ 221456 h 404812"/>
                <a:gd name="connsiteX28" fmla="*/ 526256 w 2214562"/>
                <a:gd name="connsiteY28" fmla="*/ 223837 h 404812"/>
                <a:gd name="connsiteX29" fmla="*/ 407194 w 2214562"/>
                <a:gd name="connsiteY29" fmla="*/ 226219 h 404812"/>
                <a:gd name="connsiteX30" fmla="*/ 314325 w 2214562"/>
                <a:gd name="connsiteY30" fmla="*/ 223837 h 404812"/>
                <a:gd name="connsiteX31" fmla="*/ 259556 w 2214562"/>
                <a:gd name="connsiteY31" fmla="*/ 216694 h 404812"/>
                <a:gd name="connsiteX32" fmla="*/ 219075 w 2214562"/>
                <a:gd name="connsiteY32" fmla="*/ 207169 h 404812"/>
                <a:gd name="connsiteX33" fmla="*/ 171450 w 2214562"/>
                <a:gd name="connsiteY33" fmla="*/ 192881 h 404812"/>
                <a:gd name="connsiteX34" fmla="*/ 123825 w 2214562"/>
                <a:gd name="connsiteY34" fmla="*/ 173831 h 404812"/>
                <a:gd name="connsiteX35" fmla="*/ 80962 w 2214562"/>
                <a:gd name="connsiteY35" fmla="*/ 147637 h 404812"/>
                <a:gd name="connsiteX36" fmla="*/ 35719 w 2214562"/>
                <a:gd name="connsiteY36" fmla="*/ 121444 h 404812"/>
                <a:gd name="connsiteX37" fmla="*/ 11906 w 2214562"/>
                <a:gd name="connsiteY37" fmla="*/ 116681 h 404812"/>
                <a:gd name="connsiteX38" fmla="*/ 0 w 2214562"/>
                <a:gd name="connsiteY38" fmla="*/ 123825 h 404812"/>
                <a:gd name="connsiteX39" fmla="*/ 2381 w 2214562"/>
                <a:gd name="connsiteY39" fmla="*/ 147637 h 404812"/>
                <a:gd name="connsiteX40" fmla="*/ 26194 w 2214562"/>
                <a:gd name="connsiteY40" fmla="*/ 195262 h 404812"/>
                <a:gd name="connsiteX41" fmla="*/ 57150 w 2214562"/>
                <a:gd name="connsiteY41" fmla="*/ 245269 h 404812"/>
                <a:gd name="connsiteX42" fmla="*/ 88106 w 2214562"/>
                <a:gd name="connsiteY42" fmla="*/ 285750 h 404812"/>
                <a:gd name="connsiteX43" fmla="*/ 133350 w 2214562"/>
                <a:gd name="connsiteY43" fmla="*/ 330994 h 404812"/>
                <a:gd name="connsiteX44" fmla="*/ 164306 w 2214562"/>
                <a:gd name="connsiteY44" fmla="*/ 354806 h 404812"/>
                <a:gd name="connsiteX45" fmla="*/ 202406 w 2214562"/>
                <a:gd name="connsiteY45" fmla="*/ 378619 h 404812"/>
                <a:gd name="connsiteX46" fmla="*/ 247650 w 2214562"/>
                <a:gd name="connsiteY46" fmla="*/ 397669 h 404812"/>
                <a:gd name="connsiteX47" fmla="*/ 290512 w 2214562"/>
                <a:gd name="connsiteY47" fmla="*/ 404812 h 404812"/>
                <a:gd name="connsiteX48" fmla="*/ 535781 w 2214562"/>
                <a:gd name="connsiteY48" fmla="*/ 400050 h 404812"/>
                <a:gd name="connsiteX49" fmla="*/ 711994 w 2214562"/>
                <a:gd name="connsiteY49" fmla="*/ 388144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14562" h="404812">
                  <a:moveTo>
                    <a:pt x="711994" y="388144"/>
                  </a:moveTo>
                  <a:lnTo>
                    <a:pt x="892969" y="373856"/>
                  </a:lnTo>
                  <a:lnTo>
                    <a:pt x="1062037" y="354806"/>
                  </a:lnTo>
                  <a:lnTo>
                    <a:pt x="1366837" y="330994"/>
                  </a:lnTo>
                  <a:lnTo>
                    <a:pt x="1600200" y="309562"/>
                  </a:lnTo>
                  <a:lnTo>
                    <a:pt x="1826419" y="285750"/>
                  </a:lnTo>
                  <a:lnTo>
                    <a:pt x="2040731" y="259556"/>
                  </a:lnTo>
                  <a:lnTo>
                    <a:pt x="2121694" y="245269"/>
                  </a:lnTo>
                  <a:lnTo>
                    <a:pt x="2157412" y="230981"/>
                  </a:lnTo>
                  <a:lnTo>
                    <a:pt x="2195512" y="207169"/>
                  </a:lnTo>
                  <a:lnTo>
                    <a:pt x="2214562" y="185737"/>
                  </a:lnTo>
                  <a:lnTo>
                    <a:pt x="2214562" y="164306"/>
                  </a:lnTo>
                  <a:lnTo>
                    <a:pt x="2207419" y="142875"/>
                  </a:lnTo>
                  <a:lnTo>
                    <a:pt x="2190750" y="121444"/>
                  </a:lnTo>
                  <a:lnTo>
                    <a:pt x="2162175" y="100012"/>
                  </a:lnTo>
                  <a:lnTo>
                    <a:pt x="2112169" y="71437"/>
                  </a:lnTo>
                  <a:lnTo>
                    <a:pt x="2057400" y="47625"/>
                  </a:lnTo>
                  <a:lnTo>
                    <a:pt x="1978819" y="23812"/>
                  </a:lnTo>
                  <a:lnTo>
                    <a:pt x="1852612" y="0"/>
                  </a:lnTo>
                  <a:lnTo>
                    <a:pt x="1833562" y="11906"/>
                  </a:lnTo>
                  <a:lnTo>
                    <a:pt x="1778794" y="50006"/>
                  </a:lnTo>
                  <a:lnTo>
                    <a:pt x="1697831" y="92869"/>
                  </a:lnTo>
                  <a:lnTo>
                    <a:pt x="1647825" y="114300"/>
                  </a:lnTo>
                  <a:lnTo>
                    <a:pt x="1512094" y="135731"/>
                  </a:lnTo>
                  <a:lnTo>
                    <a:pt x="1281112" y="157162"/>
                  </a:lnTo>
                  <a:lnTo>
                    <a:pt x="950119" y="190500"/>
                  </a:lnTo>
                  <a:lnTo>
                    <a:pt x="771525" y="211931"/>
                  </a:lnTo>
                  <a:lnTo>
                    <a:pt x="633412" y="221456"/>
                  </a:lnTo>
                  <a:lnTo>
                    <a:pt x="526256" y="223837"/>
                  </a:lnTo>
                  <a:lnTo>
                    <a:pt x="407194" y="226219"/>
                  </a:lnTo>
                  <a:lnTo>
                    <a:pt x="314325" y="223837"/>
                  </a:lnTo>
                  <a:lnTo>
                    <a:pt x="259556" y="216694"/>
                  </a:lnTo>
                  <a:lnTo>
                    <a:pt x="219075" y="207169"/>
                  </a:lnTo>
                  <a:lnTo>
                    <a:pt x="171450" y="192881"/>
                  </a:lnTo>
                  <a:lnTo>
                    <a:pt x="123825" y="173831"/>
                  </a:lnTo>
                  <a:lnTo>
                    <a:pt x="80962" y="147637"/>
                  </a:lnTo>
                  <a:lnTo>
                    <a:pt x="35719" y="121444"/>
                  </a:lnTo>
                  <a:lnTo>
                    <a:pt x="11906" y="116681"/>
                  </a:lnTo>
                  <a:lnTo>
                    <a:pt x="0" y="123825"/>
                  </a:lnTo>
                  <a:lnTo>
                    <a:pt x="2381" y="147637"/>
                  </a:lnTo>
                  <a:lnTo>
                    <a:pt x="26194" y="195262"/>
                  </a:lnTo>
                  <a:lnTo>
                    <a:pt x="57150" y="245269"/>
                  </a:lnTo>
                  <a:lnTo>
                    <a:pt x="88106" y="285750"/>
                  </a:lnTo>
                  <a:lnTo>
                    <a:pt x="133350" y="330994"/>
                  </a:lnTo>
                  <a:lnTo>
                    <a:pt x="164306" y="354806"/>
                  </a:lnTo>
                  <a:lnTo>
                    <a:pt x="202406" y="378619"/>
                  </a:lnTo>
                  <a:lnTo>
                    <a:pt x="247650" y="397669"/>
                  </a:lnTo>
                  <a:lnTo>
                    <a:pt x="290512" y="404812"/>
                  </a:lnTo>
                  <a:lnTo>
                    <a:pt x="535781" y="400050"/>
                  </a:lnTo>
                  <a:lnTo>
                    <a:pt x="711994" y="3881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A56CF8AE-88BF-422F-8D57-F09DA1D2106D}"/>
                </a:ext>
              </a:extLst>
            </p:cNvPr>
            <p:cNvSpPr/>
            <p:nvPr/>
          </p:nvSpPr>
          <p:spPr>
            <a:xfrm>
              <a:off x="4198938" y="2498726"/>
              <a:ext cx="4106862" cy="506413"/>
            </a:xfrm>
            <a:custGeom>
              <a:avLst/>
              <a:gdLst>
                <a:gd name="connsiteX0" fmla="*/ 1203336 w 4106301"/>
                <a:gd name="connsiteY0" fmla="*/ 129171 h 506489"/>
                <a:gd name="connsiteX1" fmla="*/ 880407 w 4106301"/>
                <a:gd name="connsiteY1" fmla="*/ 163164 h 506489"/>
                <a:gd name="connsiteX2" fmla="*/ 526884 w 4106301"/>
                <a:gd name="connsiteY2" fmla="*/ 200556 h 506489"/>
                <a:gd name="connsiteX3" fmla="*/ 197156 w 4106301"/>
                <a:gd name="connsiteY3" fmla="*/ 241347 h 506489"/>
                <a:gd name="connsiteX4" fmla="*/ 0 w 4106301"/>
                <a:gd name="connsiteY4" fmla="*/ 268541 h 506489"/>
                <a:gd name="connsiteX5" fmla="*/ 16996 w 4106301"/>
                <a:gd name="connsiteY5" fmla="*/ 448701 h 506489"/>
                <a:gd name="connsiteX6" fmla="*/ 292336 w 4106301"/>
                <a:gd name="connsiteY6" fmla="*/ 407910 h 506489"/>
                <a:gd name="connsiteX7" fmla="*/ 639060 w 4106301"/>
                <a:gd name="connsiteY7" fmla="*/ 360321 h 506489"/>
                <a:gd name="connsiteX8" fmla="*/ 989183 w 4106301"/>
                <a:gd name="connsiteY8" fmla="*/ 319530 h 506489"/>
                <a:gd name="connsiteX9" fmla="*/ 1383497 w 4106301"/>
                <a:gd name="connsiteY9" fmla="*/ 282138 h 506489"/>
                <a:gd name="connsiteX10" fmla="*/ 1689430 w 4106301"/>
                <a:gd name="connsiteY10" fmla="*/ 261742 h 506489"/>
                <a:gd name="connsiteX11" fmla="*/ 1964770 w 4106301"/>
                <a:gd name="connsiteY11" fmla="*/ 244746 h 506489"/>
                <a:gd name="connsiteX12" fmla="*/ 2260505 w 4106301"/>
                <a:gd name="connsiteY12" fmla="*/ 234548 h 506489"/>
                <a:gd name="connsiteX13" fmla="*/ 2525647 w 4106301"/>
                <a:gd name="connsiteY13" fmla="*/ 227750 h 506489"/>
                <a:gd name="connsiteX14" fmla="*/ 2800987 w 4106301"/>
                <a:gd name="connsiteY14" fmla="*/ 220951 h 506489"/>
                <a:gd name="connsiteX15" fmla="*/ 3110319 w 4106301"/>
                <a:gd name="connsiteY15" fmla="*/ 220951 h 506489"/>
                <a:gd name="connsiteX16" fmla="*/ 3392458 w 4106301"/>
                <a:gd name="connsiteY16" fmla="*/ 217552 h 506489"/>
                <a:gd name="connsiteX17" fmla="*/ 3545424 w 4106301"/>
                <a:gd name="connsiteY17" fmla="*/ 217552 h 506489"/>
                <a:gd name="connsiteX18" fmla="*/ 3572618 w 4106301"/>
                <a:gd name="connsiteY18" fmla="*/ 220951 h 506489"/>
                <a:gd name="connsiteX19" fmla="*/ 3589614 w 4106301"/>
                <a:gd name="connsiteY19" fmla="*/ 227750 h 506489"/>
                <a:gd name="connsiteX20" fmla="*/ 3793570 w 4106301"/>
                <a:gd name="connsiteY20" fmla="*/ 506489 h 506489"/>
                <a:gd name="connsiteX21" fmla="*/ 3895548 w 4106301"/>
                <a:gd name="connsiteY21" fmla="*/ 496291 h 506489"/>
                <a:gd name="connsiteX22" fmla="*/ 3949936 w 4106301"/>
                <a:gd name="connsiteY22" fmla="*/ 482694 h 506489"/>
                <a:gd name="connsiteX23" fmla="*/ 4017921 w 4106301"/>
                <a:gd name="connsiteY23" fmla="*/ 462298 h 506489"/>
                <a:gd name="connsiteX24" fmla="*/ 4055313 w 4106301"/>
                <a:gd name="connsiteY24" fmla="*/ 441903 h 506489"/>
                <a:gd name="connsiteX25" fmla="*/ 4085906 w 4106301"/>
                <a:gd name="connsiteY25" fmla="*/ 421507 h 506489"/>
                <a:gd name="connsiteX26" fmla="*/ 4102902 w 4106301"/>
                <a:gd name="connsiteY26" fmla="*/ 397713 h 506489"/>
                <a:gd name="connsiteX27" fmla="*/ 4106301 w 4106301"/>
                <a:gd name="connsiteY27" fmla="*/ 370518 h 506489"/>
                <a:gd name="connsiteX28" fmla="*/ 4102902 w 4106301"/>
                <a:gd name="connsiteY28" fmla="*/ 336526 h 506489"/>
                <a:gd name="connsiteX29" fmla="*/ 4085906 w 4106301"/>
                <a:gd name="connsiteY29" fmla="*/ 295735 h 506489"/>
                <a:gd name="connsiteX30" fmla="*/ 4034917 w 4106301"/>
                <a:gd name="connsiteY30" fmla="*/ 237947 h 506489"/>
                <a:gd name="connsiteX31" fmla="*/ 3919342 w 4106301"/>
                <a:gd name="connsiteY31" fmla="*/ 142768 h 506489"/>
                <a:gd name="connsiteX32" fmla="*/ 3807167 w 4106301"/>
                <a:gd name="connsiteY32" fmla="*/ 61186 h 506489"/>
                <a:gd name="connsiteX33" fmla="*/ 3708588 w 4106301"/>
                <a:gd name="connsiteY33" fmla="*/ 0 h 506489"/>
                <a:gd name="connsiteX34" fmla="*/ 3688193 w 4106301"/>
                <a:gd name="connsiteY34" fmla="*/ 0 h 506489"/>
                <a:gd name="connsiteX35" fmla="*/ 3616809 w 4106301"/>
                <a:gd name="connsiteY35" fmla="*/ 10197 h 506489"/>
                <a:gd name="connsiteX36" fmla="*/ 3487637 w 4106301"/>
                <a:gd name="connsiteY36" fmla="*/ 23794 h 506489"/>
                <a:gd name="connsiteX37" fmla="*/ 3310875 w 4106301"/>
                <a:gd name="connsiteY37" fmla="*/ 33992 h 506489"/>
                <a:gd name="connsiteX38" fmla="*/ 3137513 w 4106301"/>
                <a:gd name="connsiteY38" fmla="*/ 37391 h 506489"/>
                <a:gd name="connsiteX39" fmla="*/ 2953954 w 4106301"/>
                <a:gd name="connsiteY39" fmla="*/ 40791 h 506489"/>
                <a:gd name="connsiteX40" fmla="*/ 2699009 w 4106301"/>
                <a:gd name="connsiteY40" fmla="*/ 44190 h 506489"/>
                <a:gd name="connsiteX41" fmla="*/ 2495054 w 4106301"/>
                <a:gd name="connsiteY41" fmla="*/ 50988 h 506489"/>
                <a:gd name="connsiteX42" fmla="*/ 2216315 w 4106301"/>
                <a:gd name="connsiteY42" fmla="*/ 64585 h 506489"/>
                <a:gd name="connsiteX43" fmla="*/ 1900184 w 4106301"/>
                <a:gd name="connsiteY43" fmla="*/ 88380 h 506489"/>
                <a:gd name="connsiteX44" fmla="*/ 1713225 w 4106301"/>
                <a:gd name="connsiteY44" fmla="*/ 84981 h 506489"/>
                <a:gd name="connsiteX45" fmla="*/ 1427687 w 4106301"/>
                <a:gd name="connsiteY45" fmla="*/ 105376 h 506489"/>
                <a:gd name="connsiteX46" fmla="*/ 1203336 w 4106301"/>
                <a:gd name="connsiteY46" fmla="*/ 129171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106301" h="506489">
                  <a:moveTo>
                    <a:pt x="1203336" y="129171"/>
                  </a:moveTo>
                  <a:lnTo>
                    <a:pt x="880407" y="163164"/>
                  </a:lnTo>
                  <a:lnTo>
                    <a:pt x="526884" y="200556"/>
                  </a:lnTo>
                  <a:lnTo>
                    <a:pt x="197156" y="241347"/>
                  </a:lnTo>
                  <a:lnTo>
                    <a:pt x="0" y="268541"/>
                  </a:lnTo>
                  <a:lnTo>
                    <a:pt x="16996" y="448701"/>
                  </a:lnTo>
                  <a:lnTo>
                    <a:pt x="292336" y="407910"/>
                  </a:lnTo>
                  <a:lnTo>
                    <a:pt x="639060" y="360321"/>
                  </a:lnTo>
                  <a:lnTo>
                    <a:pt x="989183" y="319530"/>
                  </a:lnTo>
                  <a:lnTo>
                    <a:pt x="1383497" y="282138"/>
                  </a:lnTo>
                  <a:lnTo>
                    <a:pt x="1689430" y="261742"/>
                  </a:lnTo>
                  <a:lnTo>
                    <a:pt x="1964770" y="244746"/>
                  </a:lnTo>
                  <a:lnTo>
                    <a:pt x="2260505" y="234548"/>
                  </a:lnTo>
                  <a:lnTo>
                    <a:pt x="2525647" y="227750"/>
                  </a:lnTo>
                  <a:lnTo>
                    <a:pt x="2800987" y="220951"/>
                  </a:lnTo>
                  <a:lnTo>
                    <a:pt x="3110319" y="220951"/>
                  </a:lnTo>
                  <a:lnTo>
                    <a:pt x="3392458" y="217552"/>
                  </a:lnTo>
                  <a:lnTo>
                    <a:pt x="3545424" y="217552"/>
                  </a:lnTo>
                  <a:lnTo>
                    <a:pt x="3572618" y="220951"/>
                  </a:lnTo>
                  <a:lnTo>
                    <a:pt x="3589614" y="227750"/>
                  </a:lnTo>
                  <a:lnTo>
                    <a:pt x="3793570" y="506489"/>
                  </a:lnTo>
                  <a:lnTo>
                    <a:pt x="3895548" y="496291"/>
                  </a:lnTo>
                  <a:lnTo>
                    <a:pt x="3949936" y="482694"/>
                  </a:lnTo>
                  <a:lnTo>
                    <a:pt x="4017921" y="462298"/>
                  </a:lnTo>
                  <a:lnTo>
                    <a:pt x="4055313" y="441903"/>
                  </a:lnTo>
                  <a:lnTo>
                    <a:pt x="4085906" y="421507"/>
                  </a:lnTo>
                  <a:lnTo>
                    <a:pt x="4102902" y="397713"/>
                  </a:lnTo>
                  <a:lnTo>
                    <a:pt x="4106301" y="370518"/>
                  </a:lnTo>
                  <a:lnTo>
                    <a:pt x="4102902" y="336526"/>
                  </a:lnTo>
                  <a:lnTo>
                    <a:pt x="4085906" y="295735"/>
                  </a:lnTo>
                  <a:lnTo>
                    <a:pt x="4034917" y="237947"/>
                  </a:lnTo>
                  <a:lnTo>
                    <a:pt x="3919342" y="142768"/>
                  </a:lnTo>
                  <a:lnTo>
                    <a:pt x="3807167" y="61186"/>
                  </a:lnTo>
                  <a:lnTo>
                    <a:pt x="3708588" y="0"/>
                  </a:lnTo>
                  <a:lnTo>
                    <a:pt x="3688193" y="0"/>
                  </a:lnTo>
                  <a:lnTo>
                    <a:pt x="3616809" y="10197"/>
                  </a:lnTo>
                  <a:lnTo>
                    <a:pt x="3487637" y="23794"/>
                  </a:lnTo>
                  <a:lnTo>
                    <a:pt x="3310875" y="33992"/>
                  </a:lnTo>
                  <a:lnTo>
                    <a:pt x="3137513" y="37391"/>
                  </a:lnTo>
                  <a:lnTo>
                    <a:pt x="2953954" y="40791"/>
                  </a:lnTo>
                  <a:lnTo>
                    <a:pt x="2699009" y="44190"/>
                  </a:lnTo>
                  <a:lnTo>
                    <a:pt x="2495054" y="50988"/>
                  </a:lnTo>
                  <a:lnTo>
                    <a:pt x="2216315" y="64585"/>
                  </a:lnTo>
                  <a:lnTo>
                    <a:pt x="1900184" y="88380"/>
                  </a:lnTo>
                  <a:lnTo>
                    <a:pt x="1713225" y="84981"/>
                  </a:lnTo>
                  <a:lnTo>
                    <a:pt x="1427687" y="105376"/>
                  </a:lnTo>
                  <a:lnTo>
                    <a:pt x="1203336" y="12917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4">
              <a:extLst>
                <a:ext uri="{FF2B5EF4-FFF2-40B4-BE49-F238E27FC236}">
                  <a16:creationId xmlns:a16="http://schemas.microsoft.com/office/drawing/2014/main" id="{9D40D5A2-7AC7-4F7E-800F-7E22F14C7994}"/>
                </a:ext>
              </a:extLst>
            </p:cNvPr>
            <p:cNvSpPr/>
            <p:nvPr/>
          </p:nvSpPr>
          <p:spPr>
            <a:xfrm>
              <a:off x="7367589" y="2714626"/>
              <a:ext cx="765175" cy="614363"/>
            </a:xfrm>
            <a:custGeom>
              <a:avLst/>
              <a:gdLst>
                <a:gd name="connsiteX0" fmla="*/ 202406 w 764381"/>
                <a:gd name="connsiteY0" fmla="*/ 364331 h 614363"/>
                <a:gd name="connsiteX1" fmla="*/ 300037 w 764381"/>
                <a:gd name="connsiteY1" fmla="*/ 257175 h 614363"/>
                <a:gd name="connsiteX2" fmla="*/ 397668 w 764381"/>
                <a:gd name="connsiteY2" fmla="*/ 142875 h 614363"/>
                <a:gd name="connsiteX3" fmla="*/ 438150 w 764381"/>
                <a:gd name="connsiteY3" fmla="*/ 95250 h 614363"/>
                <a:gd name="connsiteX4" fmla="*/ 442912 w 764381"/>
                <a:gd name="connsiteY4" fmla="*/ 80963 h 614363"/>
                <a:gd name="connsiteX5" fmla="*/ 442912 w 764381"/>
                <a:gd name="connsiteY5" fmla="*/ 64294 h 614363"/>
                <a:gd name="connsiteX6" fmla="*/ 442912 w 764381"/>
                <a:gd name="connsiteY6" fmla="*/ 42863 h 614363"/>
                <a:gd name="connsiteX7" fmla="*/ 431006 w 764381"/>
                <a:gd name="connsiteY7" fmla="*/ 16669 h 614363"/>
                <a:gd name="connsiteX8" fmla="*/ 402431 w 764381"/>
                <a:gd name="connsiteY8" fmla="*/ 0 h 614363"/>
                <a:gd name="connsiteX9" fmla="*/ 764381 w 764381"/>
                <a:gd name="connsiteY9" fmla="*/ 269081 h 614363"/>
                <a:gd name="connsiteX10" fmla="*/ 700087 w 764381"/>
                <a:gd name="connsiteY10" fmla="*/ 280988 h 614363"/>
                <a:gd name="connsiteX11" fmla="*/ 623887 w 764381"/>
                <a:gd name="connsiteY11" fmla="*/ 290513 h 614363"/>
                <a:gd name="connsiteX12" fmla="*/ 550068 w 764381"/>
                <a:gd name="connsiteY12" fmla="*/ 330994 h 614363"/>
                <a:gd name="connsiteX13" fmla="*/ 371475 w 764381"/>
                <a:gd name="connsiteY13" fmla="*/ 428625 h 614363"/>
                <a:gd name="connsiteX14" fmla="*/ 192881 w 764381"/>
                <a:gd name="connsiteY14" fmla="*/ 531019 h 614363"/>
                <a:gd name="connsiteX15" fmla="*/ 78581 w 764381"/>
                <a:gd name="connsiteY15" fmla="*/ 592931 h 614363"/>
                <a:gd name="connsiteX16" fmla="*/ 45243 w 764381"/>
                <a:gd name="connsiteY16" fmla="*/ 609600 h 614363"/>
                <a:gd name="connsiteX17" fmla="*/ 19050 w 764381"/>
                <a:gd name="connsiteY17" fmla="*/ 614363 h 614363"/>
                <a:gd name="connsiteX18" fmla="*/ 7143 w 764381"/>
                <a:gd name="connsiteY18" fmla="*/ 614363 h 614363"/>
                <a:gd name="connsiteX19" fmla="*/ 0 w 764381"/>
                <a:gd name="connsiteY19" fmla="*/ 607219 h 614363"/>
                <a:gd name="connsiteX20" fmla="*/ 0 w 764381"/>
                <a:gd name="connsiteY20" fmla="*/ 592931 h 614363"/>
                <a:gd name="connsiteX21" fmla="*/ 11906 w 764381"/>
                <a:gd name="connsiteY21" fmla="*/ 566738 h 614363"/>
                <a:gd name="connsiteX22" fmla="*/ 42862 w 764381"/>
                <a:gd name="connsiteY22" fmla="*/ 528638 h 614363"/>
                <a:gd name="connsiteX23" fmla="*/ 202406 w 764381"/>
                <a:gd name="connsiteY23" fmla="*/ 364331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4381" h="614363">
                  <a:moveTo>
                    <a:pt x="202406" y="364331"/>
                  </a:moveTo>
                  <a:lnTo>
                    <a:pt x="300037" y="257175"/>
                  </a:lnTo>
                  <a:lnTo>
                    <a:pt x="397668" y="142875"/>
                  </a:lnTo>
                  <a:lnTo>
                    <a:pt x="438150" y="95250"/>
                  </a:lnTo>
                  <a:lnTo>
                    <a:pt x="442912" y="80963"/>
                  </a:lnTo>
                  <a:lnTo>
                    <a:pt x="442912" y="64294"/>
                  </a:lnTo>
                  <a:lnTo>
                    <a:pt x="442912" y="42863"/>
                  </a:lnTo>
                  <a:lnTo>
                    <a:pt x="431006" y="16669"/>
                  </a:lnTo>
                  <a:lnTo>
                    <a:pt x="402431" y="0"/>
                  </a:lnTo>
                  <a:lnTo>
                    <a:pt x="764381" y="269081"/>
                  </a:lnTo>
                  <a:lnTo>
                    <a:pt x="700087" y="280988"/>
                  </a:lnTo>
                  <a:lnTo>
                    <a:pt x="623887" y="290513"/>
                  </a:lnTo>
                  <a:lnTo>
                    <a:pt x="550068" y="330994"/>
                  </a:lnTo>
                  <a:lnTo>
                    <a:pt x="371475" y="428625"/>
                  </a:lnTo>
                  <a:lnTo>
                    <a:pt x="192881" y="531019"/>
                  </a:lnTo>
                  <a:lnTo>
                    <a:pt x="78581" y="592931"/>
                  </a:lnTo>
                  <a:lnTo>
                    <a:pt x="45243" y="609600"/>
                  </a:lnTo>
                  <a:lnTo>
                    <a:pt x="19050" y="614363"/>
                  </a:lnTo>
                  <a:lnTo>
                    <a:pt x="7143" y="614363"/>
                  </a:lnTo>
                  <a:lnTo>
                    <a:pt x="0" y="607219"/>
                  </a:lnTo>
                  <a:lnTo>
                    <a:pt x="0" y="592931"/>
                  </a:lnTo>
                  <a:lnTo>
                    <a:pt x="11906" y="566738"/>
                  </a:lnTo>
                  <a:lnTo>
                    <a:pt x="42862" y="528638"/>
                  </a:lnTo>
                  <a:lnTo>
                    <a:pt x="202406" y="3643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6">
              <a:extLst>
                <a:ext uri="{FF2B5EF4-FFF2-40B4-BE49-F238E27FC236}">
                  <a16:creationId xmlns:a16="http://schemas.microsoft.com/office/drawing/2014/main" id="{CBD7A254-FED3-4705-B5A5-0EF89C5F522F}"/>
                </a:ext>
              </a:extLst>
            </p:cNvPr>
            <p:cNvSpPr/>
            <p:nvPr/>
          </p:nvSpPr>
          <p:spPr>
            <a:xfrm>
              <a:off x="5192713" y="3163888"/>
              <a:ext cx="1911350" cy="1066800"/>
            </a:xfrm>
            <a:custGeom>
              <a:avLst/>
              <a:gdLst>
                <a:gd name="connsiteX0" fmla="*/ 738188 w 1909763"/>
                <a:gd name="connsiteY0" fmla="*/ 130969 h 1066800"/>
                <a:gd name="connsiteX1" fmla="*/ 340519 w 1909763"/>
                <a:gd name="connsiteY1" fmla="*/ 169069 h 1066800"/>
                <a:gd name="connsiteX2" fmla="*/ 0 w 1909763"/>
                <a:gd name="connsiteY2" fmla="*/ 204788 h 1066800"/>
                <a:gd name="connsiteX3" fmla="*/ 30957 w 1909763"/>
                <a:gd name="connsiteY3" fmla="*/ 357188 h 1066800"/>
                <a:gd name="connsiteX4" fmla="*/ 304800 w 1909763"/>
                <a:gd name="connsiteY4" fmla="*/ 328613 h 1066800"/>
                <a:gd name="connsiteX5" fmla="*/ 659607 w 1909763"/>
                <a:gd name="connsiteY5" fmla="*/ 292894 h 1066800"/>
                <a:gd name="connsiteX6" fmla="*/ 973932 w 1909763"/>
                <a:gd name="connsiteY6" fmla="*/ 264319 h 1066800"/>
                <a:gd name="connsiteX7" fmla="*/ 1288257 w 1909763"/>
                <a:gd name="connsiteY7" fmla="*/ 238125 h 1066800"/>
                <a:gd name="connsiteX8" fmla="*/ 1471613 w 1909763"/>
                <a:gd name="connsiteY8" fmla="*/ 221457 h 1066800"/>
                <a:gd name="connsiteX9" fmla="*/ 1483519 w 1909763"/>
                <a:gd name="connsiteY9" fmla="*/ 221457 h 1066800"/>
                <a:gd name="connsiteX10" fmla="*/ 1500188 w 1909763"/>
                <a:gd name="connsiteY10" fmla="*/ 228600 h 1066800"/>
                <a:gd name="connsiteX11" fmla="*/ 1516857 w 1909763"/>
                <a:gd name="connsiteY11" fmla="*/ 242888 h 1066800"/>
                <a:gd name="connsiteX12" fmla="*/ 1533525 w 1909763"/>
                <a:gd name="connsiteY12" fmla="*/ 271463 h 1066800"/>
                <a:gd name="connsiteX13" fmla="*/ 1538288 w 1909763"/>
                <a:gd name="connsiteY13" fmla="*/ 295275 h 1066800"/>
                <a:gd name="connsiteX14" fmla="*/ 1543050 w 1909763"/>
                <a:gd name="connsiteY14" fmla="*/ 321469 h 1066800"/>
                <a:gd name="connsiteX15" fmla="*/ 1514475 w 1909763"/>
                <a:gd name="connsiteY15" fmla="*/ 469107 h 1066800"/>
                <a:gd name="connsiteX16" fmla="*/ 1426369 w 1909763"/>
                <a:gd name="connsiteY16" fmla="*/ 852488 h 1066800"/>
                <a:gd name="connsiteX17" fmla="*/ 1390650 w 1909763"/>
                <a:gd name="connsiteY17" fmla="*/ 985838 h 1066800"/>
                <a:gd name="connsiteX18" fmla="*/ 1393032 w 1909763"/>
                <a:gd name="connsiteY18" fmla="*/ 1012032 h 1066800"/>
                <a:gd name="connsiteX19" fmla="*/ 1402557 w 1909763"/>
                <a:gd name="connsiteY19" fmla="*/ 1038225 h 1066800"/>
                <a:gd name="connsiteX20" fmla="*/ 1412082 w 1909763"/>
                <a:gd name="connsiteY20" fmla="*/ 1047750 h 1066800"/>
                <a:gd name="connsiteX21" fmla="*/ 1443038 w 1909763"/>
                <a:gd name="connsiteY21" fmla="*/ 1062038 h 1066800"/>
                <a:gd name="connsiteX22" fmla="*/ 1478757 w 1909763"/>
                <a:gd name="connsiteY22" fmla="*/ 1066800 h 1066800"/>
                <a:gd name="connsiteX23" fmla="*/ 1504950 w 1909763"/>
                <a:gd name="connsiteY23" fmla="*/ 1066800 h 1066800"/>
                <a:gd name="connsiteX24" fmla="*/ 1535907 w 1909763"/>
                <a:gd name="connsiteY24" fmla="*/ 1052513 h 1066800"/>
                <a:gd name="connsiteX25" fmla="*/ 1554957 w 1909763"/>
                <a:gd name="connsiteY25" fmla="*/ 1035844 h 1066800"/>
                <a:gd name="connsiteX26" fmla="*/ 1588294 w 1909763"/>
                <a:gd name="connsiteY26" fmla="*/ 983457 h 1066800"/>
                <a:gd name="connsiteX27" fmla="*/ 1626394 w 1909763"/>
                <a:gd name="connsiteY27" fmla="*/ 888207 h 1066800"/>
                <a:gd name="connsiteX28" fmla="*/ 1671638 w 1909763"/>
                <a:gd name="connsiteY28" fmla="*/ 776288 h 1066800"/>
                <a:gd name="connsiteX29" fmla="*/ 1738313 w 1909763"/>
                <a:gd name="connsiteY29" fmla="*/ 607219 h 1066800"/>
                <a:gd name="connsiteX30" fmla="*/ 1788319 w 1909763"/>
                <a:gd name="connsiteY30" fmla="*/ 466725 h 1066800"/>
                <a:gd name="connsiteX31" fmla="*/ 1809750 w 1909763"/>
                <a:gd name="connsiteY31" fmla="*/ 433388 h 1066800"/>
                <a:gd name="connsiteX32" fmla="*/ 1850232 w 1909763"/>
                <a:gd name="connsiteY32" fmla="*/ 383382 h 1066800"/>
                <a:gd name="connsiteX33" fmla="*/ 1885950 w 1909763"/>
                <a:gd name="connsiteY33" fmla="*/ 350044 h 1066800"/>
                <a:gd name="connsiteX34" fmla="*/ 1902619 w 1909763"/>
                <a:gd name="connsiteY34" fmla="*/ 333375 h 1066800"/>
                <a:gd name="connsiteX35" fmla="*/ 1909763 w 1909763"/>
                <a:gd name="connsiteY35" fmla="*/ 323850 h 1066800"/>
                <a:gd name="connsiteX36" fmla="*/ 1909763 w 1909763"/>
                <a:gd name="connsiteY36" fmla="*/ 304800 h 1066800"/>
                <a:gd name="connsiteX37" fmla="*/ 1900238 w 1909763"/>
                <a:gd name="connsiteY37" fmla="*/ 273844 h 1066800"/>
                <a:gd name="connsiteX38" fmla="*/ 1869282 w 1909763"/>
                <a:gd name="connsiteY38" fmla="*/ 230982 h 1066800"/>
                <a:gd name="connsiteX39" fmla="*/ 1816894 w 1909763"/>
                <a:gd name="connsiteY39" fmla="*/ 180975 h 1066800"/>
                <a:gd name="connsiteX40" fmla="*/ 1759744 w 1909763"/>
                <a:gd name="connsiteY40" fmla="*/ 128588 h 1066800"/>
                <a:gd name="connsiteX41" fmla="*/ 1693069 w 1909763"/>
                <a:gd name="connsiteY41" fmla="*/ 78582 h 1066800"/>
                <a:gd name="connsiteX42" fmla="*/ 1624013 w 1909763"/>
                <a:gd name="connsiteY42" fmla="*/ 30957 h 1066800"/>
                <a:gd name="connsiteX43" fmla="*/ 1566863 w 1909763"/>
                <a:gd name="connsiteY43" fmla="*/ 2382 h 1066800"/>
                <a:gd name="connsiteX44" fmla="*/ 1543050 w 1909763"/>
                <a:gd name="connsiteY44" fmla="*/ 0 h 1066800"/>
                <a:gd name="connsiteX45" fmla="*/ 1519238 w 1909763"/>
                <a:gd name="connsiteY45" fmla="*/ 11907 h 1066800"/>
                <a:gd name="connsiteX46" fmla="*/ 1459707 w 1909763"/>
                <a:gd name="connsiteY46" fmla="*/ 38100 h 1066800"/>
                <a:gd name="connsiteX47" fmla="*/ 1388269 w 1909763"/>
                <a:gd name="connsiteY47" fmla="*/ 59532 h 1066800"/>
                <a:gd name="connsiteX48" fmla="*/ 1331119 w 1909763"/>
                <a:gd name="connsiteY48" fmla="*/ 69057 h 1066800"/>
                <a:gd name="connsiteX49" fmla="*/ 1019175 w 1909763"/>
                <a:gd name="connsiteY49" fmla="*/ 102394 h 1066800"/>
                <a:gd name="connsiteX50" fmla="*/ 792957 w 1909763"/>
                <a:gd name="connsiteY50" fmla="*/ 126207 h 1066800"/>
                <a:gd name="connsiteX51" fmla="*/ 738188 w 1909763"/>
                <a:gd name="connsiteY51" fmla="*/ 130969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9763" h="1066800">
                  <a:moveTo>
                    <a:pt x="738188" y="130969"/>
                  </a:moveTo>
                  <a:lnTo>
                    <a:pt x="340519" y="169069"/>
                  </a:lnTo>
                  <a:lnTo>
                    <a:pt x="0" y="204788"/>
                  </a:lnTo>
                  <a:lnTo>
                    <a:pt x="30957" y="357188"/>
                  </a:lnTo>
                  <a:lnTo>
                    <a:pt x="304800" y="328613"/>
                  </a:lnTo>
                  <a:lnTo>
                    <a:pt x="659607" y="292894"/>
                  </a:lnTo>
                  <a:lnTo>
                    <a:pt x="973932" y="264319"/>
                  </a:lnTo>
                  <a:lnTo>
                    <a:pt x="1288257" y="238125"/>
                  </a:lnTo>
                  <a:lnTo>
                    <a:pt x="1471613" y="221457"/>
                  </a:lnTo>
                  <a:lnTo>
                    <a:pt x="1483519" y="221457"/>
                  </a:lnTo>
                  <a:lnTo>
                    <a:pt x="1500188" y="228600"/>
                  </a:lnTo>
                  <a:lnTo>
                    <a:pt x="1516857" y="242888"/>
                  </a:lnTo>
                  <a:lnTo>
                    <a:pt x="1533525" y="271463"/>
                  </a:lnTo>
                  <a:lnTo>
                    <a:pt x="1538288" y="295275"/>
                  </a:lnTo>
                  <a:lnTo>
                    <a:pt x="1543050" y="321469"/>
                  </a:lnTo>
                  <a:lnTo>
                    <a:pt x="1514475" y="469107"/>
                  </a:lnTo>
                  <a:lnTo>
                    <a:pt x="1426369" y="852488"/>
                  </a:lnTo>
                  <a:lnTo>
                    <a:pt x="1390650" y="985838"/>
                  </a:lnTo>
                  <a:lnTo>
                    <a:pt x="1393032" y="1012032"/>
                  </a:lnTo>
                  <a:lnTo>
                    <a:pt x="1402557" y="1038225"/>
                  </a:lnTo>
                  <a:lnTo>
                    <a:pt x="1412082" y="1047750"/>
                  </a:lnTo>
                  <a:lnTo>
                    <a:pt x="1443038" y="1062038"/>
                  </a:lnTo>
                  <a:lnTo>
                    <a:pt x="1478757" y="1066800"/>
                  </a:lnTo>
                  <a:lnTo>
                    <a:pt x="1504950" y="1066800"/>
                  </a:lnTo>
                  <a:lnTo>
                    <a:pt x="1535907" y="1052513"/>
                  </a:lnTo>
                  <a:lnTo>
                    <a:pt x="1554957" y="1035844"/>
                  </a:lnTo>
                  <a:lnTo>
                    <a:pt x="1588294" y="983457"/>
                  </a:lnTo>
                  <a:lnTo>
                    <a:pt x="1626394" y="888207"/>
                  </a:lnTo>
                  <a:lnTo>
                    <a:pt x="1671638" y="776288"/>
                  </a:lnTo>
                  <a:lnTo>
                    <a:pt x="1738313" y="607219"/>
                  </a:lnTo>
                  <a:lnTo>
                    <a:pt x="1788319" y="466725"/>
                  </a:lnTo>
                  <a:lnTo>
                    <a:pt x="1809750" y="433388"/>
                  </a:lnTo>
                  <a:lnTo>
                    <a:pt x="1850232" y="383382"/>
                  </a:lnTo>
                  <a:lnTo>
                    <a:pt x="1885950" y="350044"/>
                  </a:lnTo>
                  <a:lnTo>
                    <a:pt x="1902619" y="333375"/>
                  </a:lnTo>
                  <a:lnTo>
                    <a:pt x="1909763" y="323850"/>
                  </a:lnTo>
                  <a:lnTo>
                    <a:pt x="1909763" y="304800"/>
                  </a:lnTo>
                  <a:lnTo>
                    <a:pt x="1900238" y="273844"/>
                  </a:lnTo>
                  <a:lnTo>
                    <a:pt x="1869282" y="230982"/>
                  </a:lnTo>
                  <a:lnTo>
                    <a:pt x="1816894" y="180975"/>
                  </a:lnTo>
                  <a:lnTo>
                    <a:pt x="1759744" y="128588"/>
                  </a:lnTo>
                  <a:lnTo>
                    <a:pt x="1693069" y="78582"/>
                  </a:lnTo>
                  <a:lnTo>
                    <a:pt x="1624013" y="30957"/>
                  </a:lnTo>
                  <a:lnTo>
                    <a:pt x="1566863" y="2382"/>
                  </a:lnTo>
                  <a:lnTo>
                    <a:pt x="1543050" y="0"/>
                  </a:lnTo>
                  <a:lnTo>
                    <a:pt x="1519238" y="11907"/>
                  </a:lnTo>
                  <a:lnTo>
                    <a:pt x="1459707" y="38100"/>
                  </a:lnTo>
                  <a:lnTo>
                    <a:pt x="1388269" y="59532"/>
                  </a:lnTo>
                  <a:lnTo>
                    <a:pt x="1331119" y="69057"/>
                  </a:lnTo>
                  <a:lnTo>
                    <a:pt x="1019175" y="102394"/>
                  </a:lnTo>
                  <a:lnTo>
                    <a:pt x="792957" y="126207"/>
                  </a:lnTo>
                  <a:cubicBezTo>
                    <a:pt x="763591" y="128654"/>
                    <a:pt x="773940" y="128588"/>
                    <a:pt x="738188" y="1309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B0021DBC-E736-46F0-9A97-B8F5D1AA590D}"/>
                </a:ext>
              </a:extLst>
            </p:cNvPr>
            <p:cNvSpPr/>
            <p:nvPr/>
          </p:nvSpPr>
          <p:spPr>
            <a:xfrm>
              <a:off x="5305426" y="3986213"/>
              <a:ext cx="1350963" cy="273050"/>
            </a:xfrm>
            <a:custGeom>
              <a:avLst/>
              <a:gdLst>
                <a:gd name="connsiteX0" fmla="*/ 388144 w 1350169"/>
                <a:gd name="connsiteY0" fmla="*/ 88106 h 273843"/>
                <a:gd name="connsiteX1" fmla="*/ 981075 w 1350169"/>
                <a:gd name="connsiteY1" fmla="*/ 38100 h 273843"/>
                <a:gd name="connsiteX2" fmla="*/ 1350169 w 1350169"/>
                <a:gd name="connsiteY2" fmla="*/ 0 h 273843"/>
                <a:gd name="connsiteX3" fmla="*/ 1326356 w 1350169"/>
                <a:gd name="connsiteY3" fmla="*/ 157162 h 273843"/>
                <a:gd name="connsiteX4" fmla="*/ 1104900 w 1350169"/>
                <a:gd name="connsiteY4" fmla="*/ 173831 h 273843"/>
                <a:gd name="connsiteX5" fmla="*/ 738188 w 1350169"/>
                <a:gd name="connsiteY5" fmla="*/ 204787 h 273843"/>
                <a:gd name="connsiteX6" fmla="*/ 395288 w 1350169"/>
                <a:gd name="connsiteY6" fmla="*/ 235743 h 273843"/>
                <a:gd name="connsiteX7" fmla="*/ 80963 w 1350169"/>
                <a:gd name="connsiteY7" fmla="*/ 269081 h 273843"/>
                <a:gd name="connsiteX8" fmla="*/ 0 w 1350169"/>
                <a:gd name="connsiteY8" fmla="*/ 273843 h 273843"/>
                <a:gd name="connsiteX9" fmla="*/ 2381 w 1350169"/>
                <a:gd name="connsiteY9" fmla="*/ 119062 h 273843"/>
                <a:gd name="connsiteX10" fmla="*/ 388144 w 1350169"/>
                <a:gd name="connsiteY10" fmla="*/ 88106 h 27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169" h="273843">
                  <a:moveTo>
                    <a:pt x="388144" y="88106"/>
                  </a:moveTo>
                  <a:lnTo>
                    <a:pt x="981075" y="38100"/>
                  </a:lnTo>
                  <a:lnTo>
                    <a:pt x="1350169" y="0"/>
                  </a:lnTo>
                  <a:lnTo>
                    <a:pt x="1326356" y="157162"/>
                  </a:lnTo>
                  <a:lnTo>
                    <a:pt x="1104900" y="173831"/>
                  </a:lnTo>
                  <a:lnTo>
                    <a:pt x="738188" y="204787"/>
                  </a:lnTo>
                  <a:lnTo>
                    <a:pt x="395288" y="235743"/>
                  </a:lnTo>
                  <a:lnTo>
                    <a:pt x="80963" y="269081"/>
                  </a:lnTo>
                  <a:lnTo>
                    <a:pt x="0" y="273843"/>
                  </a:lnTo>
                  <a:cubicBezTo>
                    <a:pt x="794" y="222249"/>
                    <a:pt x="1587" y="170656"/>
                    <a:pt x="2381" y="119062"/>
                  </a:cubicBezTo>
                  <a:lnTo>
                    <a:pt x="388144" y="88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832E0449-ECFB-452B-81B4-C3C7F047586C}"/>
                </a:ext>
              </a:extLst>
            </p:cNvPr>
            <p:cNvSpPr/>
            <p:nvPr/>
          </p:nvSpPr>
          <p:spPr>
            <a:xfrm>
              <a:off x="5754688" y="4160839"/>
              <a:ext cx="431800" cy="1419225"/>
            </a:xfrm>
            <a:custGeom>
              <a:avLst/>
              <a:gdLst>
                <a:gd name="connsiteX0" fmla="*/ 152400 w 431007"/>
                <a:gd name="connsiteY0" fmla="*/ 409575 h 1419225"/>
                <a:gd name="connsiteX1" fmla="*/ 152400 w 431007"/>
                <a:gd name="connsiteY1" fmla="*/ 295275 h 1419225"/>
                <a:gd name="connsiteX2" fmla="*/ 150019 w 431007"/>
                <a:gd name="connsiteY2" fmla="*/ 257175 h 1419225"/>
                <a:gd name="connsiteX3" fmla="*/ 145257 w 431007"/>
                <a:gd name="connsiteY3" fmla="*/ 219075 h 1419225"/>
                <a:gd name="connsiteX4" fmla="*/ 135732 w 431007"/>
                <a:gd name="connsiteY4" fmla="*/ 173831 h 1419225"/>
                <a:gd name="connsiteX5" fmla="*/ 123825 w 431007"/>
                <a:gd name="connsiteY5" fmla="*/ 142875 h 1419225"/>
                <a:gd name="connsiteX6" fmla="*/ 109538 w 431007"/>
                <a:gd name="connsiteY6" fmla="*/ 116681 h 1419225"/>
                <a:gd name="connsiteX7" fmla="*/ 88107 w 431007"/>
                <a:gd name="connsiteY7" fmla="*/ 90487 h 1419225"/>
                <a:gd name="connsiteX8" fmla="*/ 61913 w 431007"/>
                <a:gd name="connsiteY8" fmla="*/ 66675 h 1419225"/>
                <a:gd name="connsiteX9" fmla="*/ 0 w 431007"/>
                <a:gd name="connsiteY9" fmla="*/ 11906 h 1419225"/>
                <a:gd name="connsiteX10" fmla="*/ 259557 w 431007"/>
                <a:gd name="connsiteY10" fmla="*/ 0 h 1419225"/>
                <a:gd name="connsiteX11" fmla="*/ 347663 w 431007"/>
                <a:gd name="connsiteY11" fmla="*/ 47625 h 1419225"/>
                <a:gd name="connsiteX12" fmla="*/ 381000 w 431007"/>
                <a:gd name="connsiteY12" fmla="*/ 69056 h 1419225"/>
                <a:gd name="connsiteX13" fmla="*/ 397669 w 431007"/>
                <a:gd name="connsiteY13" fmla="*/ 88106 h 1419225"/>
                <a:gd name="connsiteX14" fmla="*/ 411957 w 431007"/>
                <a:gd name="connsiteY14" fmla="*/ 109537 h 1419225"/>
                <a:gd name="connsiteX15" fmla="*/ 423863 w 431007"/>
                <a:gd name="connsiteY15" fmla="*/ 135731 h 1419225"/>
                <a:gd name="connsiteX16" fmla="*/ 431007 w 431007"/>
                <a:gd name="connsiteY16" fmla="*/ 173831 h 1419225"/>
                <a:gd name="connsiteX17" fmla="*/ 428625 w 431007"/>
                <a:gd name="connsiteY17" fmla="*/ 209550 h 1419225"/>
                <a:gd name="connsiteX18" fmla="*/ 423863 w 431007"/>
                <a:gd name="connsiteY18" fmla="*/ 264319 h 1419225"/>
                <a:gd name="connsiteX19" fmla="*/ 411957 w 431007"/>
                <a:gd name="connsiteY19" fmla="*/ 330994 h 1419225"/>
                <a:gd name="connsiteX20" fmla="*/ 402432 w 431007"/>
                <a:gd name="connsiteY20" fmla="*/ 452437 h 1419225"/>
                <a:gd name="connsiteX21" fmla="*/ 400050 w 431007"/>
                <a:gd name="connsiteY21" fmla="*/ 600075 h 1419225"/>
                <a:gd name="connsiteX22" fmla="*/ 400050 w 431007"/>
                <a:gd name="connsiteY22" fmla="*/ 754856 h 1419225"/>
                <a:gd name="connsiteX23" fmla="*/ 388144 w 431007"/>
                <a:gd name="connsiteY23" fmla="*/ 1054894 h 1419225"/>
                <a:gd name="connsiteX24" fmla="*/ 373857 w 431007"/>
                <a:gd name="connsiteY24" fmla="*/ 1400175 h 1419225"/>
                <a:gd name="connsiteX25" fmla="*/ 178594 w 431007"/>
                <a:gd name="connsiteY25" fmla="*/ 1419225 h 1419225"/>
                <a:gd name="connsiteX26" fmla="*/ 166688 w 431007"/>
                <a:gd name="connsiteY26" fmla="*/ 1133475 h 1419225"/>
                <a:gd name="connsiteX27" fmla="*/ 152400 w 431007"/>
                <a:gd name="connsiteY27" fmla="*/ 766762 h 1419225"/>
                <a:gd name="connsiteX28" fmla="*/ 152400 w 431007"/>
                <a:gd name="connsiteY28" fmla="*/ 40957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1007" h="1419225">
                  <a:moveTo>
                    <a:pt x="152400" y="409575"/>
                  </a:moveTo>
                  <a:lnTo>
                    <a:pt x="152400" y="295275"/>
                  </a:lnTo>
                  <a:lnTo>
                    <a:pt x="150019" y="257175"/>
                  </a:lnTo>
                  <a:lnTo>
                    <a:pt x="145257" y="219075"/>
                  </a:lnTo>
                  <a:lnTo>
                    <a:pt x="135732" y="173831"/>
                  </a:lnTo>
                  <a:lnTo>
                    <a:pt x="123825" y="142875"/>
                  </a:lnTo>
                  <a:lnTo>
                    <a:pt x="109538" y="116681"/>
                  </a:lnTo>
                  <a:lnTo>
                    <a:pt x="88107" y="90487"/>
                  </a:lnTo>
                  <a:lnTo>
                    <a:pt x="61913" y="66675"/>
                  </a:lnTo>
                  <a:lnTo>
                    <a:pt x="0" y="11906"/>
                  </a:lnTo>
                  <a:lnTo>
                    <a:pt x="259557" y="0"/>
                  </a:lnTo>
                  <a:lnTo>
                    <a:pt x="347663" y="47625"/>
                  </a:lnTo>
                  <a:lnTo>
                    <a:pt x="381000" y="69056"/>
                  </a:lnTo>
                  <a:lnTo>
                    <a:pt x="397669" y="88106"/>
                  </a:lnTo>
                  <a:lnTo>
                    <a:pt x="411957" y="109537"/>
                  </a:lnTo>
                  <a:lnTo>
                    <a:pt x="423863" y="135731"/>
                  </a:lnTo>
                  <a:lnTo>
                    <a:pt x="431007" y="173831"/>
                  </a:lnTo>
                  <a:lnTo>
                    <a:pt x="428625" y="209550"/>
                  </a:lnTo>
                  <a:lnTo>
                    <a:pt x="423863" y="264319"/>
                  </a:lnTo>
                  <a:lnTo>
                    <a:pt x="411957" y="330994"/>
                  </a:lnTo>
                  <a:lnTo>
                    <a:pt x="402432" y="452437"/>
                  </a:lnTo>
                  <a:lnTo>
                    <a:pt x="400050" y="600075"/>
                  </a:lnTo>
                  <a:lnTo>
                    <a:pt x="400050" y="754856"/>
                  </a:lnTo>
                  <a:lnTo>
                    <a:pt x="388144" y="1054894"/>
                  </a:lnTo>
                  <a:lnTo>
                    <a:pt x="373857" y="1400175"/>
                  </a:lnTo>
                  <a:lnTo>
                    <a:pt x="178594" y="1419225"/>
                  </a:lnTo>
                  <a:lnTo>
                    <a:pt x="166688" y="1133475"/>
                  </a:lnTo>
                  <a:lnTo>
                    <a:pt x="152400" y="766762"/>
                  </a:lnTo>
                  <a:lnTo>
                    <a:pt x="152400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5291F2E0-699D-4D16-953E-E0213E0428F3}"/>
                </a:ext>
              </a:extLst>
            </p:cNvPr>
            <p:cNvSpPr/>
            <p:nvPr/>
          </p:nvSpPr>
          <p:spPr>
            <a:xfrm>
              <a:off x="4165601" y="5397500"/>
              <a:ext cx="3700463" cy="520700"/>
            </a:xfrm>
            <a:custGeom>
              <a:avLst/>
              <a:gdLst>
                <a:gd name="connsiteX0" fmla="*/ 1301605 w 3699299"/>
                <a:gd name="connsiteY0" fmla="*/ 187646 h 521238"/>
                <a:gd name="connsiteX1" fmla="*/ 1772209 w 3699299"/>
                <a:gd name="connsiteY1" fmla="*/ 131054 h 521238"/>
                <a:gd name="connsiteX2" fmla="*/ 1959854 w 3699299"/>
                <a:gd name="connsiteY2" fmla="*/ 110205 h 521238"/>
                <a:gd name="connsiteX3" fmla="*/ 2198134 w 3699299"/>
                <a:gd name="connsiteY3" fmla="*/ 98291 h 521238"/>
                <a:gd name="connsiteX4" fmla="*/ 2409608 w 3699299"/>
                <a:gd name="connsiteY4" fmla="*/ 89355 h 521238"/>
                <a:gd name="connsiteX5" fmla="*/ 2624060 w 3699299"/>
                <a:gd name="connsiteY5" fmla="*/ 80419 h 521238"/>
                <a:gd name="connsiteX6" fmla="*/ 2829577 w 3699299"/>
                <a:gd name="connsiteY6" fmla="*/ 71484 h 521238"/>
                <a:gd name="connsiteX7" fmla="*/ 2939781 w 3699299"/>
                <a:gd name="connsiteY7" fmla="*/ 65527 h 521238"/>
                <a:gd name="connsiteX8" fmla="*/ 3023179 w 3699299"/>
                <a:gd name="connsiteY8" fmla="*/ 53613 h 521238"/>
                <a:gd name="connsiteX9" fmla="*/ 3139341 w 3699299"/>
                <a:gd name="connsiteY9" fmla="*/ 29785 h 521238"/>
                <a:gd name="connsiteX10" fmla="*/ 3243588 w 3699299"/>
                <a:gd name="connsiteY10" fmla="*/ 2978 h 521238"/>
                <a:gd name="connsiteX11" fmla="*/ 3270395 w 3699299"/>
                <a:gd name="connsiteY11" fmla="*/ 0 h 521238"/>
                <a:gd name="connsiteX12" fmla="*/ 3329965 w 3699299"/>
                <a:gd name="connsiteY12" fmla="*/ 8935 h 521238"/>
                <a:gd name="connsiteX13" fmla="*/ 3395492 w 3699299"/>
                <a:gd name="connsiteY13" fmla="*/ 23828 h 521238"/>
                <a:gd name="connsiteX14" fmla="*/ 3452084 w 3699299"/>
                <a:gd name="connsiteY14" fmla="*/ 41699 h 521238"/>
                <a:gd name="connsiteX15" fmla="*/ 3502718 w 3699299"/>
                <a:gd name="connsiteY15" fmla="*/ 62548 h 521238"/>
                <a:gd name="connsiteX16" fmla="*/ 3541439 w 3699299"/>
                <a:gd name="connsiteY16" fmla="*/ 77441 h 521238"/>
                <a:gd name="connsiteX17" fmla="*/ 3571224 w 3699299"/>
                <a:gd name="connsiteY17" fmla="*/ 92334 h 521238"/>
                <a:gd name="connsiteX18" fmla="*/ 3627815 w 3699299"/>
                <a:gd name="connsiteY18" fmla="*/ 119140 h 521238"/>
                <a:gd name="connsiteX19" fmla="*/ 3648665 w 3699299"/>
                <a:gd name="connsiteY19" fmla="*/ 134033 h 521238"/>
                <a:gd name="connsiteX20" fmla="*/ 3669514 w 3699299"/>
                <a:gd name="connsiteY20" fmla="*/ 154882 h 521238"/>
                <a:gd name="connsiteX21" fmla="*/ 3687385 w 3699299"/>
                <a:gd name="connsiteY21" fmla="*/ 178710 h 521238"/>
                <a:gd name="connsiteX22" fmla="*/ 3696321 w 3699299"/>
                <a:gd name="connsiteY22" fmla="*/ 199560 h 521238"/>
                <a:gd name="connsiteX23" fmla="*/ 3699299 w 3699299"/>
                <a:gd name="connsiteY23" fmla="*/ 211474 h 521238"/>
                <a:gd name="connsiteX24" fmla="*/ 3699299 w 3699299"/>
                <a:gd name="connsiteY24" fmla="*/ 229345 h 521238"/>
                <a:gd name="connsiteX25" fmla="*/ 3684407 w 3699299"/>
                <a:gd name="connsiteY25" fmla="*/ 250194 h 521238"/>
                <a:gd name="connsiteX26" fmla="*/ 3651643 w 3699299"/>
                <a:gd name="connsiteY26" fmla="*/ 271044 h 521238"/>
                <a:gd name="connsiteX27" fmla="*/ 3609944 w 3699299"/>
                <a:gd name="connsiteY27" fmla="*/ 285936 h 521238"/>
                <a:gd name="connsiteX28" fmla="*/ 3568245 w 3699299"/>
                <a:gd name="connsiteY28" fmla="*/ 288915 h 521238"/>
                <a:gd name="connsiteX29" fmla="*/ 3463998 w 3699299"/>
                <a:gd name="connsiteY29" fmla="*/ 279979 h 521238"/>
                <a:gd name="connsiteX30" fmla="*/ 3276352 w 3699299"/>
                <a:gd name="connsiteY30" fmla="*/ 268065 h 521238"/>
                <a:gd name="connsiteX31" fmla="*/ 2936803 w 3699299"/>
                <a:gd name="connsiteY31" fmla="*/ 256151 h 521238"/>
                <a:gd name="connsiteX32" fmla="*/ 2689587 w 3699299"/>
                <a:gd name="connsiteY32" fmla="*/ 253173 h 521238"/>
                <a:gd name="connsiteX33" fmla="*/ 2495985 w 3699299"/>
                <a:gd name="connsiteY33" fmla="*/ 259130 h 521238"/>
                <a:gd name="connsiteX34" fmla="*/ 2260683 w 3699299"/>
                <a:gd name="connsiteY34" fmla="*/ 265087 h 521238"/>
                <a:gd name="connsiteX35" fmla="*/ 2031338 w 3699299"/>
                <a:gd name="connsiteY35" fmla="*/ 279979 h 521238"/>
                <a:gd name="connsiteX36" fmla="*/ 1724553 w 3699299"/>
                <a:gd name="connsiteY36" fmla="*/ 300829 h 521238"/>
                <a:gd name="connsiteX37" fmla="*/ 1513079 w 3699299"/>
                <a:gd name="connsiteY37" fmla="*/ 321678 h 521238"/>
                <a:gd name="connsiteX38" fmla="*/ 1277777 w 3699299"/>
                <a:gd name="connsiteY38" fmla="*/ 354442 h 521238"/>
                <a:gd name="connsiteX39" fmla="*/ 1042476 w 3699299"/>
                <a:gd name="connsiteY39" fmla="*/ 393162 h 521238"/>
                <a:gd name="connsiteX40" fmla="*/ 819088 w 3699299"/>
                <a:gd name="connsiteY40" fmla="*/ 437840 h 521238"/>
                <a:gd name="connsiteX41" fmla="*/ 664206 w 3699299"/>
                <a:gd name="connsiteY41" fmla="*/ 470603 h 521238"/>
                <a:gd name="connsiteX42" fmla="*/ 637400 w 3699299"/>
                <a:gd name="connsiteY42" fmla="*/ 485496 h 521238"/>
                <a:gd name="connsiteX43" fmla="*/ 589743 w 3699299"/>
                <a:gd name="connsiteY43" fmla="*/ 503367 h 521238"/>
                <a:gd name="connsiteX44" fmla="*/ 542087 w 3699299"/>
                <a:gd name="connsiteY44" fmla="*/ 515281 h 521238"/>
                <a:gd name="connsiteX45" fmla="*/ 497410 w 3699299"/>
                <a:gd name="connsiteY45" fmla="*/ 521238 h 521238"/>
                <a:gd name="connsiteX46" fmla="*/ 440818 w 3699299"/>
                <a:gd name="connsiteY46" fmla="*/ 512302 h 521238"/>
                <a:gd name="connsiteX47" fmla="*/ 384227 w 3699299"/>
                <a:gd name="connsiteY47" fmla="*/ 491453 h 521238"/>
                <a:gd name="connsiteX48" fmla="*/ 303807 w 3699299"/>
                <a:gd name="connsiteY48" fmla="*/ 452732 h 521238"/>
                <a:gd name="connsiteX49" fmla="*/ 232323 w 3699299"/>
                <a:gd name="connsiteY49" fmla="*/ 408055 h 521238"/>
                <a:gd name="connsiteX50" fmla="*/ 166796 w 3699299"/>
                <a:gd name="connsiteY50" fmla="*/ 360399 h 521238"/>
                <a:gd name="connsiteX51" fmla="*/ 107226 w 3699299"/>
                <a:gd name="connsiteY51" fmla="*/ 306786 h 521238"/>
                <a:gd name="connsiteX52" fmla="*/ 59570 w 3699299"/>
                <a:gd name="connsiteY52" fmla="*/ 250194 h 521238"/>
                <a:gd name="connsiteX53" fmla="*/ 20850 w 3699299"/>
                <a:gd name="connsiteY53" fmla="*/ 196581 h 521238"/>
                <a:gd name="connsiteX54" fmla="*/ 0 w 3699299"/>
                <a:gd name="connsiteY54" fmla="*/ 157861 h 521238"/>
                <a:gd name="connsiteX55" fmla="*/ 0 w 3699299"/>
                <a:gd name="connsiteY55" fmla="*/ 145947 h 521238"/>
                <a:gd name="connsiteX56" fmla="*/ 8936 w 3699299"/>
                <a:gd name="connsiteY56" fmla="*/ 131054 h 521238"/>
                <a:gd name="connsiteX57" fmla="*/ 20850 w 3699299"/>
                <a:gd name="connsiteY57" fmla="*/ 131054 h 521238"/>
                <a:gd name="connsiteX58" fmla="*/ 47656 w 3699299"/>
                <a:gd name="connsiteY58" fmla="*/ 142968 h 521238"/>
                <a:gd name="connsiteX59" fmla="*/ 83398 w 3699299"/>
                <a:gd name="connsiteY59" fmla="*/ 163818 h 521238"/>
                <a:gd name="connsiteX60" fmla="*/ 175732 w 3699299"/>
                <a:gd name="connsiteY60" fmla="*/ 205517 h 521238"/>
                <a:gd name="connsiteX61" fmla="*/ 259130 w 3699299"/>
                <a:gd name="connsiteY61" fmla="*/ 235302 h 521238"/>
                <a:gd name="connsiteX62" fmla="*/ 318700 w 3699299"/>
                <a:gd name="connsiteY62" fmla="*/ 253173 h 521238"/>
                <a:gd name="connsiteX63" fmla="*/ 411033 w 3699299"/>
                <a:gd name="connsiteY63" fmla="*/ 265087 h 521238"/>
                <a:gd name="connsiteX64" fmla="*/ 539109 w 3699299"/>
                <a:gd name="connsiteY64" fmla="*/ 268065 h 521238"/>
                <a:gd name="connsiteX65" fmla="*/ 717819 w 3699299"/>
                <a:gd name="connsiteY65" fmla="*/ 253173 h 521238"/>
                <a:gd name="connsiteX66" fmla="*/ 1030562 w 3699299"/>
                <a:gd name="connsiteY66" fmla="*/ 217431 h 521238"/>
                <a:gd name="connsiteX67" fmla="*/ 1250971 w 3699299"/>
                <a:gd name="connsiteY67" fmla="*/ 193603 h 521238"/>
                <a:gd name="connsiteX68" fmla="*/ 1301605 w 3699299"/>
                <a:gd name="connsiteY68" fmla="*/ 187646 h 52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99299" h="521238">
                  <a:moveTo>
                    <a:pt x="1301605" y="187646"/>
                  </a:moveTo>
                  <a:lnTo>
                    <a:pt x="1772209" y="131054"/>
                  </a:lnTo>
                  <a:lnTo>
                    <a:pt x="1959854" y="110205"/>
                  </a:lnTo>
                  <a:lnTo>
                    <a:pt x="2198134" y="98291"/>
                  </a:lnTo>
                  <a:lnTo>
                    <a:pt x="2409608" y="89355"/>
                  </a:lnTo>
                  <a:lnTo>
                    <a:pt x="2624060" y="80419"/>
                  </a:lnTo>
                  <a:lnTo>
                    <a:pt x="2829577" y="71484"/>
                  </a:lnTo>
                  <a:lnTo>
                    <a:pt x="2939781" y="65527"/>
                  </a:lnTo>
                  <a:lnTo>
                    <a:pt x="3023179" y="53613"/>
                  </a:lnTo>
                  <a:lnTo>
                    <a:pt x="3139341" y="29785"/>
                  </a:lnTo>
                  <a:lnTo>
                    <a:pt x="3243588" y="2978"/>
                  </a:lnTo>
                  <a:lnTo>
                    <a:pt x="3270395" y="0"/>
                  </a:lnTo>
                  <a:lnTo>
                    <a:pt x="3329965" y="8935"/>
                  </a:lnTo>
                  <a:lnTo>
                    <a:pt x="3395492" y="23828"/>
                  </a:lnTo>
                  <a:lnTo>
                    <a:pt x="3452084" y="41699"/>
                  </a:lnTo>
                  <a:lnTo>
                    <a:pt x="3502718" y="62548"/>
                  </a:lnTo>
                  <a:lnTo>
                    <a:pt x="3541439" y="77441"/>
                  </a:lnTo>
                  <a:lnTo>
                    <a:pt x="3571224" y="92334"/>
                  </a:lnTo>
                  <a:lnTo>
                    <a:pt x="3627815" y="119140"/>
                  </a:lnTo>
                  <a:lnTo>
                    <a:pt x="3648665" y="134033"/>
                  </a:lnTo>
                  <a:lnTo>
                    <a:pt x="3669514" y="154882"/>
                  </a:lnTo>
                  <a:lnTo>
                    <a:pt x="3687385" y="178710"/>
                  </a:lnTo>
                  <a:lnTo>
                    <a:pt x="3696321" y="199560"/>
                  </a:lnTo>
                  <a:lnTo>
                    <a:pt x="3699299" y="211474"/>
                  </a:lnTo>
                  <a:lnTo>
                    <a:pt x="3699299" y="229345"/>
                  </a:lnTo>
                  <a:lnTo>
                    <a:pt x="3684407" y="250194"/>
                  </a:lnTo>
                  <a:lnTo>
                    <a:pt x="3651643" y="271044"/>
                  </a:lnTo>
                  <a:lnTo>
                    <a:pt x="3609944" y="285936"/>
                  </a:lnTo>
                  <a:lnTo>
                    <a:pt x="3568245" y="288915"/>
                  </a:lnTo>
                  <a:lnTo>
                    <a:pt x="3463998" y="279979"/>
                  </a:lnTo>
                  <a:lnTo>
                    <a:pt x="3276352" y="268065"/>
                  </a:lnTo>
                  <a:lnTo>
                    <a:pt x="2936803" y="256151"/>
                  </a:lnTo>
                  <a:lnTo>
                    <a:pt x="2689587" y="253173"/>
                  </a:lnTo>
                  <a:lnTo>
                    <a:pt x="2495985" y="259130"/>
                  </a:lnTo>
                  <a:lnTo>
                    <a:pt x="2260683" y="265087"/>
                  </a:lnTo>
                  <a:lnTo>
                    <a:pt x="2031338" y="279979"/>
                  </a:lnTo>
                  <a:lnTo>
                    <a:pt x="1724553" y="300829"/>
                  </a:lnTo>
                  <a:lnTo>
                    <a:pt x="1513079" y="321678"/>
                  </a:lnTo>
                  <a:lnTo>
                    <a:pt x="1277777" y="354442"/>
                  </a:lnTo>
                  <a:lnTo>
                    <a:pt x="1042476" y="393162"/>
                  </a:lnTo>
                  <a:lnTo>
                    <a:pt x="819088" y="437840"/>
                  </a:lnTo>
                  <a:lnTo>
                    <a:pt x="664206" y="470603"/>
                  </a:lnTo>
                  <a:lnTo>
                    <a:pt x="637400" y="485496"/>
                  </a:lnTo>
                  <a:lnTo>
                    <a:pt x="589743" y="503367"/>
                  </a:lnTo>
                  <a:lnTo>
                    <a:pt x="542087" y="515281"/>
                  </a:lnTo>
                  <a:lnTo>
                    <a:pt x="497410" y="521238"/>
                  </a:lnTo>
                  <a:lnTo>
                    <a:pt x="440818" y="512302"/>
                  </a:lnTo>
                  <a:lnTo>
                    <a:pt x="384227" y="491453"/>
                  </a:lnTo>
                  <a:lnTo>
                    <a:pt x="303807" y="452732"/>
                  </a:lnTo>
                  <a:lnTo>
                    <a:pt x="232323" y="408055"/>
                  </a:lnTo>
                  <a:lnTo>
                    <a:pt x="166796" y="360399"/>
                  </a:lnTo>
                  <a:lnTo>
                    <a:pt x="107226" y="306786"/>
                  </a:lnTo>
                  <a:lnTo>
                    <a:pt x="59570" y="250194"/>
                  </a:lnTo>
                  <a:lnTo>
                    <a:pt x="20850" y="196581"/>
                  </a:lnTo>
                  <a:lnTo>
                    <a:pt x="0" y="157861"/>
                  </a:lnTo>
                  <a:lnTo>
                    <a:pt x="0" y="145947"/>
                  </a:lnTo>
                  <a:lnTo>
                    <a:pt x="8936" y="131054"/>
                  </a:lnTo>
                  <a:lnTo>
                    <a:pt x="20850" y="131054"/>
                  </a:lnTo>
                  <a:lnTo>
                    <a:pt x="47656" y="142968"/>
                  </a:lnTo>
                  <a:lnTo>
                    <a:pt x="83398" y="163818"/>
                  </a:lnTo>
                  <a:lnTo>
                    <a:pt x="175732" y="205517"/>
                  </a:lnTo>
                  <a:lnTo>
                    <a:pt x="259130" y="235302"/>
                  </a:lnTo>
                  <a:lnTo>
                    <a:pt x="318700" y="253173"/>
                  </a:lnTo>
                  <a:lnTo>
                    <a:pt x="411033" y="265087"/>
                  </a:lnTo>
                  <a:lnTo>
                    <a:pt x="539109" y="268065"/>
                  </a:lnTo>
                  <a:lnTo>
                    <a:pt x="717819" y="253173"/>
                  </a:lnTo>
                  <a:lnTo>
                    <a:pt x="1030562" y="217431"/>
                  </a:lnTo>
                  <a:lnTo>
                    <a:pt x="1250971" y="193603"/>
                  </a:lnTo>
                  <a:lnTo>
                    <a:pt x="1301605" y="18764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DE7D76A1-4421-434A-87BC-AC3B701B1132}"/>
              </a:ext>
            </a:extLst>
          </p:cNvPr>
          <p:cNvGrpSpPr/>
          <p:nvPr/>
        </p:nvGrpSpPr>
        <p:grpSpPr>
          <a:xfrm>
            <a:off x="3894932" y="1438276"/>
            <a:ext cx="4402136" cy="4479924"/>
            <a:chOff x="3903664" y="1438276"/>
            <a:chExt cx="4402136" cy="4479924"/>
          </a:xfrm>
          <a:solidFill>
            <a:schemeClr val="tx1"/>
          </a:solidFill>
        </p:grpSpPr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F0C811CE-F62C-49CB-A11C-469C9EACE572}"/>
                </a:ext>
              </a:extLst>
            </p:cNvPr>
            <p:cNvSpPr/>
            <p:nvPr/>
          </p:nvSpPr>
          <p:spPr>
            <a:xfrm>
              <a:off x="5713414" y="1438276"/>
              <a:ext cx="515937" cy="1204913"/>
            </a:xfrm>
            <a:custGeom>
              <a:avLst/>
              <a:gdLst>
                <a:gd name="connsiteX0" fmla="*/ 197644 w 516731"/>
                <a:gd name="connsiteY0" fmla="*/ 647700 h 1204913"/>
                <a:gd name="connsiteX1" fmla="*/ 197644 w 516731"/>
                <a:gd name="connsiteY1" fmla="*/ 423863 h 1204913"/>
                <a:gd name="connsiteX2" fmla="*/ 195262 w 516731"/>
                <a:gd name="connsiteY2" fmla="*/ 388144 h 1204913"/>
                <a:gd name="connsiteX3" fmla="*/ 192881 w 516731"/>
                <a:gd name="connsiteY3" fmla="*/ 347663 h 1204913"/>
                <a:gd name="connsiteX4" fmla="*/ 183356 w 516731"/>
                <a:gd name="connsiteY4" fmla="*/ 288131 h 1204913"/>
                <a:gd name="connsiteX5" fmla="*/ 166687 w 516731"/>
                <a:gd name="connsiteY5" fmla="*/ 223838 h 1204913"/>
                <a:gd name="connsiteX6" fmla="*/ 150019 w 516731"/>
                <a:gd name="connsiteY6" fmla="*/ 178594 h 1204913"/>
                <a:gd name="connsiteX7" fmla="*/ 135731 w 516731"/>
                <a:gd name="connsiteY7" fmla="*/ 152400 h 1204913"/>
                <a:gd name="connsiteX8" fmla="*/ 116681 w 516731"/>
                <a:gd name="connsiteY8" fmla="*/ 126206 h 1204913"/>
                <a:gd name="connsiteX9" fmla="*/ 97631 w 516731"/>
                <a:gd name="connsiteY9" fmla="*/ 104775 h 1204913"/>
                <a:gd name="connsiteX10" fmla="*/ 80962 w 516731"/>
                <a:gd name="connsiteY10" fmla="*/ 90488 h 1204913"/>
                <a:gd name="connsiteX11" fmla="*/ 61912 w 516731"/>
                <a:gd name="connsiteY11" fmla="*/ 76200 h 1204913"/>
                <a:gd name="connsiteX12" fmla="*/ 40481 w 516731"/>
                <a:gd name="connsiteY12" fmla="*/ 59531 h 1204913"/>
                <a:gd name="connsiteX13" fmla="*/ 16669 w 516731"/>
                <a:gd name="connsiteY13" fmla="*/ 42863 h 1204913"/>
                <a:gd name="connsiteX14" fmla="*/ 0 w 516731"/>
                <a:gd name="connsiteY14" fmla="*/ 23813 h 1204913"/>
                <a:gd name="connsiteX15" fmla="*/ 0 w 516731"/>
                <a:gd name="connsiteY15" fmla="*/ 9525 h 1204913"/>
                <a:gd name="connsiteX16" fmla="*/ 9525 w 516731"/>
                <a:gd name="connsiteY16" fmla="*/ 0 h 1204913"/>
                <a:gd name="connsiteX17" fmla="*/ 38100 w 516731"/>
                <a:gd name="connsiteY17" fmla="*/ 0 h 1204913"/>
                <a:gd name="connsiteX18" fmla="*/ 102394 w 516731"/>
                <a:gd name="connsiteY18" fmla="*/ 9525 h 1204913"/>
                <a:gd name="connsiteX19" fmla="*/ 190500 w 516731"/>
                <a:gd name="connsiteY19" fmla="*/ 28575 h 1204913"/>
                <a:gd name="connsiteX20" fmla="*/ 245269 w 516731"/>
                <a:gd name="connsiteY20" fmla="*/ 42863 h 1204913"/>
                <a:gd name="connsiteX21" fmla="*/ 297656 w 516731"/>
                <a:gd name="connsiteY21" fmla="*/ 61913 h 1204913"/>
                <a:gd name="connsiteX22" fmla="*/ 340519 w 516731"/>
                <a:gd name="connsiteY22" fmla="*/ 83344 h 1204913"/>
                <a:gd name="connsiteX23" fmla="*/ 371475 w 516731"/>
                <a:gd name="connsiteY23" fmla="*/ 97631 h 1204913"/>
                <a:gd name="connsiteX24" fmla="*/ 411956 w 516731"/>
                <a:gd name="connsiteY24" fmla="*/ 123825 h 1204913"/>
                <a:gd name="connsiteX25" fmla="*/ 450056 w 516731"/>
                <a:gd name="connsiteY25" fmla="*/ 157163 h 1204913"/>
                <a:gd name="connsiteX26" fmla="*/ 473869 w 516731"/>
                <a:gd name="connsiteY26" fmla="*/ 178594 h 1204913"/>
                <a:gd name="connsiteX27" fmla="*/ 488156 w 516731"/>
                <a:gd name="connsiteY27" fmla="*/ 195263 h 1204913"/>
                <a:gd name="connsiteX28" fmla="*/ 502444 w 516731"/>
                <a:gd name="connsiteY28" fmla="*/ 214313 h 1204913"/>
                <a:gd name="connsiteX29" fmla="*/ 509587 w 516731"/>
                <a:gd name="connsiteY29" fmla="*/ 228600 h 1204913"/>
                <a:gd name="connsiteX30" fmla="*/ 514350 w 516731"/>
                <a:gd name="connsiteY30" fmla="*/ 254794 h 1204913"/>
                <a:gd name="connsiteX31" fmla="*/ 516731 w 516731"/>
                <a:gd name="connsiteY31" fmla="*/ 288131 h 1204913"/>
                <a:gd name="connsiteX32" fmla="*/ 504825 w 516731"/>
                <a:gd name="connsiteY32" fmla="*/ 316706 h 1204913"/>
                <a:gd name="connsiteX33" fmla="*/ 483394 w 516731"/>
                <a:gd name="connsiteY33" fmla="*/ 347663 h 1204913"/>
                <a:gd name="connsiteX34" fmla="*/ 464344 w 516731"/>
                <a:gd name="connsiteY34" fmla="*/ 366713 h 1204913"/>
                <a:gd name="connsiteX35" fmla="*/ 452437 w 516731"/>
                <a:gd name="connsiteY35" fmla="*/ 388144 h 1204913"/>
                <a:gd name="connsiteX36" fmla="*/ 438150 w 516731"/>
                <a:gd name="connsiteY36" fmla="*/ 450056 h 1204913"/>
                <a:gd name="connsiteX37" fmla="*/ 428625 w 516731"/>
                <a:gd name="connsiteY37" fmla="*/ 552450 h 1204913"/>
                <a:gd name="connsiteX38" fmla="*/ 423862 w 516731"/>
                <a:gd name="connsiteY38" fmla="*/ 721519 h 1204913"/>
                <a:gd name="connsiteX39" fmla="*/ 421481 w 516731"/>
                <a:gd name="connsiteY39" fmla="*/ 902494 h 1204913"/>
                <a:gd name="connsiteX40" fmla="*/ 421481 w 516731"/>
                <a:gd name="connsiteY40" fmla="*/ 1204913 h 1204913"/>
                <a:gd name="connsiteX41" fmla="*/ 197644 w 516731"/>
                <a:gd name="connsiteY41" fmla="*/ 1204913 h 1204913"/>
                <a:gd name="connsiteX42" fmla="*/ 197644 w 516731"/>
                <a:gd name="connsiteY42" fmla="*/ 647700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204913">
                  <a:moveTo>
                    <a:pt x="197644" y="647700"/>
                  </a:moveTo>
                  <a:lnTo>
                    <a:pt x="197644" y="423863"/>
                  </a:lnTo>
                  <a:lnTo>
                    <a:pt x="195262" y="388144"/>
                  </a:lnTo>
                  <a:lnTo>
                    <a:pt x="192881" y="347663"/>
                  </a:lnTo>
                  <a:lnTo>
                    <a:pt x="183356" y="288131"/>
                  </a:lnTo>
                  <a:lnTo>
                    <a:pt x="166687" y="223838"/>
                  </a:lnTo>
                  <a:lnTo>
                    <a:pt x="150019" y="178594"/>
                  </a:lnTo>
                  <a:lnTo>
                    <a:pt x="135731" y="152400"/>
                  </a:lnTo>
                  <a:lnTo>
                    <a:pt x="116681" y="126206"/>
                  </a:lnTo>
                  <a:lnTo>
                    <a:pt x="97631" y="104775"/>
                  </a:lnTo>
                  <a:lnTo>
                    <a:pt x="80962" y="90488"/>
                  </a:lnTo>
                  <a:lnTo>
                    <a:pt x="61912" y="76200"/>
                  </a:lnTo>
                  <a:lnTo>
                    <a:pt x="40481" y="59531"/>
                  </a:lnTo>
                  <a:lnTo>
                    <a:pt x="16669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102394" y="9525"/>
                  </a:lnTo>
                  <a:lnTo>
                    <a:pt x="190500" y="28575"/>
                  </a:lnTo>
                  <a:lnTo>
                    <a:pt x="245269" y="42863"/>
                  </a:lnTo>
                  <a:lnTo>
                    <a:pt x="297656" y="61913"/>
                  </a:lnTo>
                  <a:lnTo>
                    <a:pt x="340519" y="83344"/>
                  </a:lnTo>
                  <a:lnTo>
                    <a:pt x="371475" y="97631"/>
                  </a:lnTo>
                  <a:lnTo>
                    <a:pt x="411956" y="123825"/>
                  </a:lnTo>
                  <a:lnTo>
                    <a:pt x="450056" y="157163"/>
                  </a:lnTo>
                  <a:lnTo>
                    <a:pt x="473869" y="178594"/>
                  </a:lnTo>
                  <a:lnTo>
                    <a:pt x="488156" y="195263"/>
                  </a:lnTo>
                  <a:lnTo>
                    <a:pt x="502444" y="214313"/>
                  </a:lnTo>
                  <a:lnTo>
                    <a:pt x="509587" y="228600"/>
                  </a:lnTo>
                  <a:lnTo>
                    <a:pt x="514350" y="254794"/>
                  </a:lnTo>
                  <a:lnTo>
                    <a:pt x="516731" y="288131"/>
                  </a:lnTo>
                  <a:lnTo>
                    <a:pt x="504825" y="316706"/>
                  </a:lnTo>
                  <a:lnTo>
                    <a:pt x="483394" y="347663"/>
                  </a:lnTo>
                  <a:lnTo>
                    <a:pt x="464344" y="366713"/>
                  </a:lnTo>
                  <a:lnTo>
                    <a:pt x="452437" y="388144"/>
                  </a:lnTo>
                  <a:lnTo>
                    <a:pt x="438150" y="450056"/>
                  </a:lnTo>
                  <a:lnTo>
                    <a:pt x="428625" y="552450"/>
                  </a:lnTo>
                  <a:lnTo>
                    <a:pt x="423862" y="721519"/>
                  </a:lnTo>
                  <a:cubicBezTo>
                    <a:pt x="423068" y="781844"/>
                    <a:pt x="422275" y="842169"/>
                    <a:pt x="421481" y="902494"/>
                  </a:cubicBezTo>
                  <a:lnTo>
                    <a:pt x="421481" y="1204913"/>
                  </a:lnTo>
                  <a:lnTo>
                    <a:pt x="197644" y="1204913"/>
                  </a:lnTo>
                  <a:lnTo>
                    <a:pt x="197644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734D3B45-72AF-41F3-AACA-938FEB9D76B4}"/>
                </a:ext>
              </a:extLst>
            </p:cNvPr>
            <p:cNvSpPr/>
            <p:nvPr/>
          </p:nvSpPr>
          <p:spPr>
            <a:xfrm>
              <a:off x="4605339" y="1814513"/>
              <a:ext cx="719137" cy="641350"/>
            </a:xfrm>
            <a:custGeom>
              <a:avLst/>
              <a:gdLst>
                <a:gd name="connsiteX0" fmla="*/ 311943 w 719137"/>
                <a:gd name="connsiteY0" fmla="*/ 338137 h 640556"/>
                <a:gd name="connsiteX1" fmla="*/ 245268 w 719137"/>
                <a:gd name="connsiteY1" fmla="*/ 259556 h 640556"/>
                <a:gd name="connsiteX2" fmla="*/ 183356 w 719137"/>
                <a:gd name="connsiteY2" fmla="*/ 192881 h 640556"/>
                <a:gd name="connsiteX3" fmla="*/ 121443 w 719137"/>
                <a:gd name="connsiteY3" fmla="*/ 130968 h 640556"/>
                <a:gd name="connsiteX4" fmla="*/ 61912 w 719137"/>
                <a:gd name="connsiteY4" fmla="*/ 78581 h 640556"/>
                <a:gd name="connsiteX5" fmla="*/ 19050 w 719137"/>
                <a:gd name="connsiteY5" fmla="*/ 42862 h 640556"/>
                <a:gd name="connsiteX6" fmla="*/ 0 w 719137"/>
                <a:gd name="connsiteY6" fmla="*/ 21431 h 640556"/>
                <a:gd name="connsiteX7" fmla="*/ 0 w 719137"/>
                <a:gd name="connsiteY7" fmla="*/ 14287 h 640556"/>
                <a:gd name="connsiteX8" fmla="*/ 9525 w 719137"/>
                <a:gd name="connsiteY8" fmla="*/ 4762 h 640556"/>
                <a:gd name="connsiteX9" fmla="*/ 30956 w 719137"/>
                <a:gd name="connsiteY9" fmla="*/ 0 h 640556"/>
                <a:gd name="connsiteX10" fmla="*/ 92868 w 719137"/>
                <a:gd name="connsiteY10" fmla="*/ 11906 h 640556"/>
                <a:gd name="connsiteX11" fmla="*/ 200025 w 719137"/>
                <a:gd name="connsiteY11" fmla="*/ 47625 h 640556"/>
                <a:gd name="connsiteX12" fmla="*/ 307181 w 719137"/>
                <a:gd name="connsiteY12" fmla="*/ 85725 h 640556"/>
                <a:gd name="connsiteX13" fmla="*/ 392906 w 719137"/>
                <a:gd name="connsiteY13" fmla="*/ 121443 h 640556"/>
                <a:gd name="connsiteX14" fmla="*/ 447675 w 719137"/>
                <a:gd name="connsiteY14" fmla="*/ 147637 h 640556"/>
                <a:gd name="connsiteX15" fmla="*/ 509587 w 719137"/>
                <a:gd name="connsiteY15" fmla="*/ 183356 h 640556"/>
                <a:gd name="connsiteX16" fmla="*/ 557212 w 719137"/>
                <a:gd name="connsiteY16" fmla="*/ 214312 h 640556"/>
                <a:gd name="connsiteX17" fmla="*/ 595312 w 719137"/>
                <a:gd name="connsiteY17" fmla="*/ 245268 h 640556"/>
                <a:gd name="connsiteX18" fmla="*/ 623887 w 719137"/>
                <a:gd name="connsiteY18" fmla="*/ 269081 h 640556"/>
                <a:gd name="connsiteX19" fmla="*/ 652462 w 719137"/>
                <a:gd name="connsiteY19" fmla="*/ 302418 h 640556"/>
                <a:gd name="connsiteX20" fmla="*/ 671512 w 719137"/>
                <a:gd name="connsiteY20" fmla="*/ 333375 h 640556"/>
                <a:gd name="connsiteX21" fmla="*/ 690562 w 719137"/>
                <a:gd name="connsiteY21" fmla="*/ 369093 h 640556"/>
                <a:gd name="connsiteX22" fmla="*/ 704850 w 719137"/>
                <a:gd name="connsiteY22" fmla="*/ 411956 h 640556"/>
                <a:gd name="connsiteX23" fmla="*/ 714375 w 719137"/>
                <a:gd name="connsiteY23" fmla="*/ 447675 h 640556"/>
                <a:gd name="connsiteX24" fmla="*/ 719137 w 719137"/>
                <a:gd name="connsiteY24" fmla="*/ 478631 h 640556"/>
                <a:gd name="connsiteX25" fmla="*/ 719137 w 719137"/>
                <a:gd name="connsiteY25" fmla="*/ 504825 h 640556"/>
                <a:gd name="connsiteX26" fmla="*/ 716756 w 719137"/>
                <a:gd name="connsiteY26" fmla="*/ 528637 h 640556"/>
                <a:gd name="connsiteX27" fmla="*/ 704850 w 719137"/>
                <a:gd name="connsiteY27" fmla="*/ 573881 h 640556"/>
                <a:gd name="connsiteX28" fmla="*/ 681037 w 719137"/>
                <a:gd name="connsiteY28" fmla="*/ 614362 h 640556"/>
                <a:gd name="connsiteX29" fmla="*/ 661987 w 719137"/>
                <a:gd name="connsiteY29" fmla="*/ 631031 h 640556"/>
                <a:gd name="connsiteX30" fmla="*/ 628650 w 719137"/>
                <a:gd name="connsiteY30" fmla="*/ 640556 h 640556"/>
                <a:gd name="connsiteX31" fmla="*/ 585787 w 719137"/>
                <a:gd name="connsiteY31" fmla="*/ 638175 h 640556"/>
                <a:gd name="connsiteX32" fmla="*/ 547687 w 719137"/>
                <a:gd name="connsiteY32" fmla="*/ 626268 h 640556"/>
                <a:gd name="connsiteX33" fmla="*/ 519112 w 719137"/>
                <a:gd name="connsiteY33" fmla="*/ 609600 h 640556"/>
                <a:gd name="connsiteX34" fmla="*/ 500062 w 719137"/>
                <a:gd name="connsiteY34" fmla="*/ 588168 h 640556"/>
                <a:gd name="connsiteX35" fmla="*/ 469106 w 719137"/>
                <a:gd name="connsiteY35" fmla="*/ 540543 h 640556"/>
                <a:gd name="connsiteX36" fmla="*/ 411956 w 719137"/>
                <a:gd name="connsiteY36" fmla="*/ 459581 h 640556"/>
                <a:gd name="connsiteX37" fmla="*/ 311943 w 719137"/>
                <a:gd name="connsiteY37" fmla="*/ 338137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7" h="640556">
                  <a:moveTo>
                    <a:pt x="311943" y="338137"/>
                  </a:moveTo>
                  <a:lnTo>
                    <a:pt x="245268" y="259556"/>
                  </a:lnTo>
                  <a:lnTo>
                    <a:pt x="183356" y="192881"/>
                  </a:lnTo>
                  <a:lnTo>
                    <a:pt x="121443" y="130968"/>
                  </a:lnTo>
                  <a:lnTo>
                    <a:pt x="61912" y="78581"/>
                  </a:lnTo>
                  <a:lnTo>
                    <a:pt x="19050" y="42862"/>
                  </a:lnTo>
                  <a:lnTo>
                    <a:pt x="0" y="21431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92868" y="11906"/>
                  </a:lnTo>
                  <a:lnTo>
                    <a:pt x="200025" y="47625"/>
                  </a:lnTo>
                  <a:lnTo>
                    <a:pt x="307181" y="85725"/>
                  </a:lnTo>
                  <a:lnTo>
                    <a:pt x="392906" y="121443"/>
                  </a:lnTo>
                  <a:lnTo>
                    <a:pt x="447675" y="147637"/>
                  </a:lnTo>
                  <a:lnTo>
                    <a:pt x="509587" y="183356"/>
                  </a:lnTo>
                  <a:lnTo>
                    <a:pt x="557212" y="214312"/>
                  </a:lnTo>
                  <a:lnTo>
                    <a:pt x="595312" y="245268"/>
                  </a:lnTo>
                  <a:lnTo>
                    <a:pt x="623887" y="269081"/>
                  </a:lnTo>
                  <a:lnTo>
                    <a:pt x="652462" y="302418"/>
                  </a:lnTo>
                  <a:lnTo>
                    <a:pt x="671512" y="333375"/>
                  </a:lnTo>
                  <a:lnTo>
                    <a:pt x="690562" y="369093"/>
                  </a:lnTo>
                  <a:lnTo>
                    <a:pt x="704850" y="411956"/>
                  </a:lnTo>
                  <a:lnTo>
                    <a:pt x="714375" y="447675"/>
                  </a:lnTo>
                  <a:lnTo>
                    <a:pt x="719137" y="478631"/>
                  </a:lnTo>
                  <a:lnTo>
                    <a:pt x="719137" y="504825"/>
                  </a:lnTo>
                  <a:lnTo>
                    <a:pt x="716756" y="528637"/>
                  </a:lnTo>
                  <a:lnTo>
                    <a:pt x="704850" y="573881"/>
                  </a:lnTo>
                  <a:lnTo>
                    <a:pt x="681037" y="614362"/>
                  </a:lnTo>
                  <a:lnTo>
                    <a:pt x="661987" y="631031"/>
                  </a:lnTo>
                  <a:lnTo>
                    <a:pt x="628650" y="640556"/>
                  </a:lnTo>
                  <a:lnTo>
                    <a:pt x="585787" y="638175"/>
                  </a:lnTo>
                  <a:lnTo>
                    <a:pt x="547687" y="626268"/>
                  </a:lnTo>
                  <a:lnTo>
                    <a:pt x="519112" y="609600"/>
                  </a:lnTo>
                  <a:lnTo>
                    <a:pt x="500062" y="588168"/>
                  </a:lnTo>
                  <a:lnTo>
                    <a:pt x="469106" y="540543"/>
                  </a:lnTo>
                  <a:lnTo>
                    <a:pt x="411956" y="459581"/>
                  </a:lnTo>
                  <a:lnTo>
                    <a:pt x="311943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FD23ACA9-3EA6-4248-B982-3CB36690AA3D}"/>
                </a:ext>
              </a:extLst>
            </p:cNvPr>
            <p:cNvSpPr/>
            <p:nvPr/>
          </p:nvSpPr>
          <p:spPr>
            <a:xfrm>
              <a:off x="6677026" y="1571626"/>
              <a:ext cx="817563" cy="798513"/>
            </a:xfrm>
            <a:custGeom>
              <a:avLst/>
              <a:gdLst>
                <a:gd name="connsiteX0" fmla="*/ 488156 w 816769"/>
                <a:gd name="connsiteY0" fmla="*/ 500063 h 797719"/>
                <a:gd name="connsiteX1" fmla="*/ 600075 w 816769"/>
                <a:gd name="connsiteY1" fmla="*/ 428625 h 797719"/>
                <a:gd name="connsiteX2" fmla="*/ 671513 w 816769"/>
                <a:gd name="connsiteY2" fmla="*/ 385763 h 797719"/>
                <a:gd name="connsiteX3" fmla="*/ 707231 w 816769"/>
                <a:gd name="connsiteY3" fmla="*/ 364331 h 797719"/>
                <a:gd name="connsiteX4" fmla="*/ 738188 w 816769"/>
                <a:gd name="connsiteY4" fmla="*/ 357188 h 797719"/>
                <a:gd name="connsiteX5" fmla="*/ 773906 w 816769"/>
                <a:gd name="connsiteY5" fmla="*/ 347663 h 797719"/>
                <a:gd name="connsiteX6" fmla="*/ 797719 w 816769"/>
                <a:gd name="connsiteY6" fmla="*/ 338138 h 797719"/>
                <a:gd name="connsiteX7" fmla="*/ 814388 w 816769"/>
                <a:gd name="connsiteY7" fmla="*/ 321469 h 797719"/>
                <a:gd name="connsiteX8" fmla="*/ 816769 w 816769"/>
                <a:gd name="connsiteY8" fmla="*/ 307181 h 797719"/>
                <a:gd name="connsiteX9" fmla="*/ 812006 w 816769"/>
                <a:gd name="connsiteY9" fmla="*/ 280988 h 797719"/>
                <a:gd name="connsiteX10" fmla="*/ 795338 w 816769"/>
                <a:gd name="connsiteY10" fmla="*/ 252413 h 797719"/>
                <a:gd name="connsiteX11" fmla="*/ 747713 w 816769"/>
                <a:gd name="connsiteY11" fmla="*/ 202406 h 797719"/>
                <a:gd name="connsiteX12" fmla="*/ 676275 w 816769"/>
                <a:gd name="connsiteY12" fmla="*/ 142875 h 797719"/>
                <a:gd name="connsiteX13" fmla="*/ 616744 w 816769"/>
                <a:gd name="connsiteY13" fmla="*/ 102394 h 797719"/>
                <a:gd name="connsiteX14" fmla="*/ 552450 w 816769"/>
                <a:gd name="connsiteY14" fmla="*/ 69056 h 797719"/>
                <a:gd name="connsiteX15" fmla="*/ 478631 w 816769"/>
                <a:gd name="connsiteY15" fmla="*/ 33338 h 797719"/>
                <a:gd name="connsiteX16" fmla="*/ 407194 w 816769"/>
                <a:gd name="connsiteY16" fmla="*/ 9525 h 797719"/>
                <a:gd name="connsiteX17" fmla="*/ 361950 w 816769"/>
                <a:gd name="connsiteY17" fmla="*/ 0 h 797719"/>
                <a:gd name="connsiteX18" fmla="*/ 340519 w 816769"/>
                <a:gd name="connsiteY18" fmla="*/ 0 h 797719"/>
                <a:gd name="connsiteX19" fmla="*/ 328613 w 816769"/>
                <a:gd name="connsiteY19" fmla="*/ 4763 h 797719"/>
                <a:gd name="connsiteX20" fmla="*/ 330994 w 816769"/>
                <a:gd name="connsiteY20" fmla="*/ 21431 h 797719"/>
                <a:gd name="connsiteX21" fmla="*/ 352425 w 816769"/>
                <a:gd name="connsiteY21" fmla="*/ 50006 h 797719"/>
                <a:gd name="connsiteX22" fmla="*/ 376238 w 816769"/>
                <a:gd name="connsiteY22" fmla="*/ 78581 h 797719"/>
                <a:gd name="connsiteX23" fmla="*/ 400050 w 816769"/>
                <a:gd name="connsiteY23" fmla="*/ 104775 h 797719"/>
                <a:gd name="connsiteX24" fmla="*/ 409575 w 816769"/>
                <a:gd name="connsiteY24" fmla="*/ 121444 h 797719"/>
                <a:gd name="connsiteX25" fmla="*/ 416719 w 816769"/>
                <a:gd name="connsiteY25" fmla="*/ 140494 h 797719"/>
                <a:gd name="connsiteX26" fmla="*/ 419100 w 816769"/>
                <a:gd name="connsiteY26" fmla="*/ 145256 h 797719"/>
                <a:gd name="connsiteX27" fmla="*/ 426244 w 816769"/>
                <a:gd name="connsiteY27" fmla="*/ 178594 h 797719"/>
                <a:gd name="connsiteX28" fmla="*/ 426244 w 816769"/>
                <a:gd name="connsiteY28" fmla="*/ 204788 h 797719"/>
                <a:gd name="connsiteX29" fmla="*/ 407194 w 816769"/>
                <a:gd name="connsiteY29" fmla="*/ 245269 h 797719"/>
                <a:gd name="connsiteX30" fmla="*/ 357188 w 816769"/>
                <a:gd name="connsiteY30" fmla="*/ 342900 h 797719"/>
                <a:gd name="connsiteX31" fmla="*/ 271463 w 816769"/>
                <a:gd name="connsiteY31" fmla="*/ 466725 h 797719"/>
                <a:gd name="connsiteX32" fmla="*/ 171450 w 816769"/>
                <a:gd name="connsiteY32" fmla="*/ 585788 h 797719"/>
                <a:gd name="connsiteX33" fmla="*/ 40481 w 816769"/>
                <a:gd name="connsiteY33" fmla="*/ 716756 h 797719"/>
                <a:gd name="connsiteX34" fmla="*/ 11906 w 816769"/>
                <a:gd name="connsiteY34" fmla="*/ 747713 h 797719"/>
                <a:gd name="connsiteX35" fmla="*/ 2381 w 816769"/>
                <a:gd name="connsiteY35" fmla="*/ 762000 h 797719"/>
                <a:gd name="connsiteX36" fmla="*/ 0 w 816769"/>
                <a:gd name="connsiteY36" fmla="*/ 776288 h 797719"/>
                <a:gd name="connsiteX37" fmla="*/ 2381 w 816769"/>
                <a:gd name="connsiteY37" fmla="*/ 792956 h 797719"/>
                <a:gd name="connsiteX38" fmla="*/ 16669 w 816769"/>
                <a:gd name="connsiteY38" fmla="*/ 797719 h 797719"/>
                <a:gd name="connsiteX39" fmla="*/ 38100 w 816769"/>
                <a:gd name="connsiteY39" fmla="*/ 792956 h 797719"/>
                <a:gd name="connsiteX40" fmla="*/ 69056 w 816769"/>
                <a:gd name="connsiteY40" fmla="*/ 781050 h 797719"/>
                <a:gd name="connsiteX41" fmla="*/ 140494 w 816769"/>
                <a:gd name="connsiteY41" fmla="*/ 726281 h 797719"/>
                <a:gd name="connsiteX42" fmla="*/ 228600 w 816769"/>
                <a:gd name="connsiteY42" fmla="*/ 669131 h 797719"/>
                <a:gd name="connsiteX43" fmla="*/ 352425 w 816769"/>
                <a:gd name="connsiteY43" fmla="*/ 583406 h 797719"/>
                <a:gd name="connsiteX44" fmla="*/ 488156 w 816769"/>
                <a:gd name="connsiteY44" fmla="*/ 500063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16769" h="797719">
                  <a:moveTo>
                    <a:pt x="488156" y="500063"/>
                  </a:moveTo>
                  <a:lnTo>
                    <a:pt x="600075" y="428625"/>
                  </a:lnTo>
                  <a:lnTo>
                    <a:pt x="671513" y="385763"/>
                  </a:lnTo>
                  <a:lnTo>
                    <a:pt x="707231" y="364331"/>
                  </a:lnTo>
                  <a:lnTo>
                    <a:pt x="738188" y="357188"/>
                  </a:lnTo>
                  <a:lnTo>
                    <a:pt x="773906" y="347663"/>
                  </a:lnTo>
                  <a:lnTo>
                    <a:pt x="797719" y="338138"/>
                  </a:lnTo>
                  <a:lnTo>
                    <a:pt x="814388" y="321469"/>
                  </a:lnTo>
                  <a:lnTo>
                    <a:pt x="816769" y="307181"/>
                  </a:lnTo>
                  <a:lnTo>
                    <a:pt x="812006" y="280988"/>
                  </a:lnTo>
                  <a:lnTo>
                    <a:pt x="795338" y="252413"/>
                  </a:lnTo>
                  <a:lnTo>
                    <a:pt x="747713" y="202406"/>
                  </a:lnTo>
                  <a:lnTo>
                    <a:pt x="676275" y="142875"/>
                  </a:lnTo>
                  <a:lnTo>
                    <a:pt x="616744" y="102394"/>
                  </a:lnTo>
                  <a:lnTo>
                    <a:pt x="552450" y="69056"/>
                  </a:lnTo>
                  <a:lnTo>
                    <a:pt x="478631" y="33338"/>
                  </a:lnTo>
                  <a:lnTo>
                    <a:pt x="407194" y="9525"/>
                  </a:lnTo>
                  <a:lnTo>
                    <a:pt x="361950" y="0"/>
                  </a:lnTo>
                  <a:lnTo>
                    <a:pt x="340519" y="0"/>
                  </a:lnTo>
                  <a:lnTo>
                    <a:pt x="328613" y="4763"/>
                  </a:lnTo>
                  <a:lnTo>
                    <a:pt x="330994" y="21431"/>
                  </a:lnTo>
                  <a:lnTo>
                    <a:pt x="352425" y="50006"/>
                  </a:lnTo>
                  <a:lnTo>
                    <a:pt x="376238" y="78581"/>
                  </a:lnTo>
                  <a:lnTo>
                    <a:pt x="400050" y="104775"/>
                  </a:lnTo>
                  <a:lnTo>
                    <a:pt x="409575" y="121444"/>
                  </a:lnTo>
                  <a:lnTo>
                    <a:pt x="416719" y="140494"/>
                  </a:lnTo>
                  <a:lnTo>
                    <a:pt x="419100" y="145256"/>
                  </a:lnTo>
                  <a:lnTo>
                    <a:pt x="426244" y="178594"/>
                  </a:lnTo>
                  <a:lnTo>
                    <a:pt x="426244" y="204788"/>
                  </a:lnTo>
                  <a:lnTo>
                    <a:pt x="407194" y="245269"/>
                  </a:lnTo>
                  <a:lnTo>
                    <a:pt x="357188" y="342900"/>
                  </a:lnTo>
                  <a:lnTo>
                    <a:pt x="271463" y="466725"/>
                  </a:lnTo>
                  <a:lnTo>
                    <a:pt x="171450" y="585788"/>
                  </a:lnTo>
                  <a:lnTo>
                    <a:pt x="40481" y="716756"/>
                  </a:lnTo>
                  <a:lnTo>
                    <a:pt x="11906" y="747713"/>
                  </a:lnTo>
                  <a:lnTo>
                    <a:pt x="2381" y="762000"/>
                  </a:lnTo>
                  <a:lnTo>
                    <a:pt x="0" y="776288"/>
                  </a:lnTo>
                  <a:lnTo>
                    <a:pt x="2381" y="792956"/>
                  </a:lnTo>
                  <a:lnTo>
                    <a:pt x="16669" y="797719"/>
                  </a:lnTo>
                  <a:lnTo>
                    <a:pt x="38100" y="792956"/>
                  </a:lnTo>
                  <a:lnTo>
                    <a:pt x="69056" y="781050"/>
                  </a:lnTo>
                  <a:lnTo>
                    <a:pt x="140494" y="726281"/>
                  </a:lnTo>
                  <a:lnTo>
                    <a:pt x="228600" y="669131"/>
                  </a:lnTo>
                  <a:lnTo>
                    <a:pt x="352425" y="583406"/>
                  </a:lnTo>
                  <a:lnTo>
                    <a:pt x="488156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84512EB3-486C-4F0C-AB2F-4EB3FCA0B17F}"/>
                </a:ext>
              </a:extLst>
            </p:cNvPr>
            <p:cNvSpPr/>
            <p:nvPr/>
          </p:nvSpPr>
          <p:spPr>
            <a:xfrm>
              <a:off x="3903664" y="2571751"/>
              <a:ext cx="358775" cy="1171575"/>
            </a:xfrm>
            <a:custGeom>
              <a:avLst/>
              <a:gdLst>
                <a:gd name="connsiteX0" fmla="*/ 357187 w 359569"/>
                <a:gd name="connsiteY0" fmla="*/ 421481 h 1171575"/>
                <a:gd name="connsiteX1" fmla="*/ 354806 w 359569"/>
                <a:gd name="connsiteY1" fmla="*/ 342900 h 1171575"/>
                <a:gd name="connsiteX2" fmla="*/ 335756 w 359569"/>
                <a:gd name="connsiteY2" fmla="*/ 200025 h 1171575"/>
                <a:gd name="connsiteX3" fmla="*/ 328612 w 359569"/>
                <a:gd name="connsiteY3" fmla="*/ 178594 h 1171575"/>
                <a:gd name="connsiteX4" fmla="*/ 288131 w 359569"/>
                <a:gd name="connsiteY4" fmla="*/ 121444 h 1171575"/>
                <a:gd name="connsiteX5" fmla="*/ 233362 w 359569"/>
                <a:gd name="connsiteY5" fmla="*/ 54769 h 1171575"/>
                <a:gd name="connsiteX6" fmla="*/ 192881 w 359569"/>
                <a:gd name="connsiteY6" fmla="*/ 21431 h 1171575"/>
                <a:gd name="connsiteX7" fmla="*/ 150019 w 359569"/>
                <a:gd name="connsiteY7" fmla="*/ 0 h 1171575"/>
                <a:gd name="connsiteX8" fmla="*/ 126206 w 359569"/>
                <a:gd name="connsiteY8" fmla="*/ 0 h 1171575"/>
                <a:gd name="connsiteX9" fmla="*/ 119062 w 359569"/>
                <a:gd name="connsiteY9" fmla="*/ 11906 h 1171575"/>
                <a:gd name="connsiteX10" fmla="*/ 121444 w 359569"/>
                <a:gd name="connsiteY10" fmla="*/ 28575 h 1171575"/>
                <a:gd name="connsiteX11" fmla="*/ 128587 w 359569"/>
                <a:gd name="connsiteY11" fmla="*/ 47625 h 1171575"/>
                <a:gd name="connsiteX12" fmla="*/ 154781 w 359569"/>
                <a:gd name="connsiteY12" fmla="*/ 92869 h 1171575"/>
                <a:gd name="connsiteX13" fmla="*/ 176212 w 359569"/>
                <a:gd name="connsiteY13" fmla="*/ 140494 h 1171575"/>
                <a:gd name="connsiteX14" fmla="*/ 192881 w 359569"/>
                <a:gd name="connsiteY14" fmla="*/ 190500 h 1171575"/>
                <a:gd name="connsiteX15" fmla="*/ 200025 w 359569"/>
                <a:gd name="connsiteY15" fmla="*/ 221456 h 1171575"/>
                <a:gd name="connsiteX16" fmla="*/ 204787 w 359569"/>
                <a:gd name="connsiteY16" fmla="*/ 264319 h 1171575"/>
                <a:gd name="connsiteX17" fmla="*/ 204787 w 359569"/>
                <a:gd name="connsiteY17" fmla="*/ 321469 h 1171575"/>
                <a:gd name="connsiteX18" fmla="*/ 197644 w 359569"/>
                <a:gd name="connsiteY18" fmla="*/ 388144 h 1171575"/>
                <a:gd name="connsiteX19" fmla="*/ 180975 w 359569"/>
                <a:gd name="connsiteY19" fmla="*/ 452438 h 1171575"/>
                <a:gd name="connsiteX20" fmla="*/ 161925 w 359569"/>
                <a:gd name="connsiteY20" fmla="*/ 511969 h 1171575"/>
                <a:gd name="connsiteX21" fmla="*/ 126206 w 359569"/>
                <a:gd name="connsiteY21" fmla="*/ 597694 h 1171575"/>
                <a:gd name="connsiteX22" fmla="*/ 95250 w 359569"/>
                <a:gd name="connsiteY22" fmla="*/ 664369 h 1171575"/>
                <a:gd name="connsiteX23" fmla="*/ 64294 w 359569"/>
                <a:gd name="connsiteY23" fmla="*/ 723900 h 1171575"/>
                <a:gd name="connsiteX24" fmla="*/ 7144 w 359569"/>
                <a:gd name="connsiteY24" fmla="*/ 819150 h 1171575"/>
                <a:gd name="connsiteX25" fmla="*/ 0 w 359569"/>
                <a:gd name="connsiteY25" fmla="*/ 838200 h 1171575"/>
                <a:gd name="connsiteX26" fmla="*/ 0 w 359569"/>
                <a:gd name="connsiteY26" fmla="*/ 876300 h 1171575"/>
                <a:gd name="connsiteX27" fmla="*/ 2381 w 359569"/>
                <a:gd name="connsiteY27" fmla="*/ 916781 h 1171575"/>
                <a:gd name="connsiteX28" fmla="*/ 7144 w 359569"/>
                <a:gd name="connsiteY28" fmla="*/ 954881 h 1171575"/>
                <a:gd name="connsiteX29" fmla="*/ 21431 w 359569"/>
                <a:gd name="connsiteY29" fmla="*/ 1019175 h 1171575"/>
                <a:gd name="connsiteX30" fmla="*/ 40481 w 359569"/>
                <a:gd name="connsiteY30" fmla="*/ 1076325 h 1171575"/>
                <a:gd name="connsiteX31" fmla="*/ 69056 w 359569"/>
                <a:gd name="connsiteY31" fmla="*/ 1131094 h 1171575"/>
                <a:gd name="connsiteX32" fmla="*/ 85725 w 359569"/>
                <a:gd name="connsiteY32" fmla="*/ 1152525 h 1171575"/>
                <a:gd name="connsiteX33" fmla="*/ 102394 w 359569"/>
                <a:gd name="connsiteY33" fmla="*/ 1164431 h 1171575"/>
                <a:gd name="connsiteX34" fmla="*/ 116681 w 359569"/>
                <a:gd name="connsiteY34" fmla="*/ 1169194 h 1171575"/>
                <a:gd name="connsiteX35" fmla="*/ 133350 w 359569"/>
                <a:gd name="connsiteY35" fmla="*/ 1171575 h 1171575"/>
                <a:gd name="connsiteX36" fmla="*/ 161925 w 359569"/>
                <a:gd name="connsiteY36" fmla="*/ 1162050 h 1171575"/>
                <a:gd name="connsiteX37" fmla="*/ 190500 w 359569"/>
                <a:gd name="connsiteY37" fmla="*/ 1135856 h 1171575"/>
                <a:gd name="connsiteX38" fmla="*/ 233362 w 359569"/>
                <a:gd name="connsiteY38" fmla="*/ 1088231 h 1171575"/>
                <a:gd name="connsiteX39" fmla="*/ 254794 w 359569"/>
                <a:gd name="connsiteY39" fmla="*/ 1057275 h 1171575"/>
                <a:gd name="connsiteX40" fmla="*/ 271462 w 359569"/>
                <a:gd name="connsiteY40" fmla="*/ 1019175 h 1171575"/>
                <a:gd name="connsiteX41" fmla="*/ 290512 w 359569"/>
                <a:gd name="connsiteY41" fmla="*/ 962025 h 1171575"/>
                <a:gd name="connsiteX42" fmla="*/ 309562 w 359569"/>
                <a:gd name="connsiteY42" fmla="*/ 892969 h 1171575"/>
                <a:gd name="connsiteX43" fmla="*/ 330994 w 359569"/>
                <a:gd name="connsiteY43" fmla="*/ 783431 h 1171575"/>
                <a:gd name="connsiteX44" fmla="*/ 345281 w 359569"/>
                <a:gd name="connsiteY44" fmla="*/ 692944 h 1171575"/>
                <a:gd name="connsiteX45" fmla="*/ 357187 w 359569"/>
                <a:gd name="connsiteY45" fmla="*/ 592931 h 1171575"/>
                <a:gd name="connsiteX46" fmla="*/ 359569 w 359569"/>
                <a:gd name="connsiteY46" fmla="*/ 521494 h 1171575"/>
                <a:gd name="connsiteX47" fmla="*/ 357187 w 359569"/>
                <a:gd name="connsiteY47" fmla="*/ 42148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9569" h="1171575">
                  <a:moveTo>
                    <a:pt x="357187" y="421481"/>
                  </a:moveTo>
                  <a:cubicBezTo>
                    <a:pt x="356393" y="395287"/>
                    <a:pt x="355600" y="369094"/>
                    <a:pt x="354806" y="342900"/>
                  </a:cubicBezTo>
                  <a:lnTo>
                    <a:pt x="335756" y="200025"/>
                  </a:lnTo>
                  <a:lnTo>
                    <a:pt x="328612" y="178594"/>
                  </a:lnTo>
                  <a:lnTo>
                    <a:pt x="288131" y="121444"/>
                  </a:lnTo>
                  <a:lnTo>
                    <a:pt x="233362" y="54769"/>
                  </a:lnTo>
                  <a:lnTo>
                    <a:pt x="192881" y="21431"/>
                  </a:lnTo>
                  <a:lnTo>
                    <a:pt x="150019" y="0"/>
                  </a:lnTo>
                  <a:lnTo>
                    <a:pt x="126206" y="0"/>
                  </a:lnTo>
                  <a:lnTo>
                    <a:pt x="119062" y="11906"/>
                  </a:lnTo>
                  <a:lnTo>
                    <a:pt x="121444" y="28575"/>
                  </a:lnTo>
                  <a:lnTo>
                    <a:pt x="128587" y="47625"/>
                  </a:lnTo>
                  <a:lnTo>
                    <a:pt x="154781" y="92869"/>
                  </a:lnTo>
                  <a:lnTo>
                    <a:pt x="176212" y="140494"/>
                  </a:lnTo>
                  <a:lnTo>
                    <a:pt x="192881" y="190500"/>
                  </a:lnTo>
                  <a:lnTo>
                    <a:pt x="200025" y="221456"/>
                  </a:lnTo>
                  <a:lnTo>
                    <a:pt x="204787" y="264319"/>
                  </a:lnTo>
                  <a:lnTo>
                    <a:pt x="204787" y="321469"/>
                  </a:lnTo>
                  <a:lnTo>
                    <a:pt x="197644" y="388144"/>
                  </a:lnTo>
                  <a:lnTo>
                    <a:pt x="180975" y="452438"/>
                  </a:lnTo>
                  <a:lnTo>
                    <a:pt x="161925" y="511969"/>
                  </a:lnTo>
                  <a:lnTo>
                    <a:pt x="126206" y="597694"/>
                  </a:lnTo>
                  <a:lnTo>
                    <a:pt x="95250" y="664369"/>
                  </a:lnTo>
                  <a:lnTo>
                    <a:pt x="64294" y="723900"/>
                  </a:lnTo>
                  <a:lnTo>
                    <a:pt x="7144" y="819150"/>
                  </a:lnTo>
                  <a:lnTo>
                    <a:pt x="0" y="838200"/>
                  </a:lnTo>
                  <a:lnTo>
                    <a:pt x="0" y="876300"/>
                  </a:lnTo>
                  <a:lnTo>
                    <a:pt x="2381" y="916781"/>
                  </a:lnTo>
                  <a:lnTo>
                    <a:pt x="7144" y="954881"/>
                  </a:lnTo>
                  <a:lnTo>
                    <a:pt x="21431" y="1019175"/>
                  </a:lnTo>
                  <a:lnTo>
                    <a:pt x="40481" y="1076325"/>
                  </a:lnTo>
                  <a:lnTo>
                    <a:pt x="69056" y="1131094"/>
                  </a:lnTo>
                  <a:lnTo>
                    <a:pt x="85725" y="1152525"/>
                  </a:lnTo>
                  <a:lnTo>
                    <a:pt x="102394" y="1164431"/>
                  </a:lnTo>
                  <a:lnTo>
                    <a:pt x="116681" y="1169194"/>
                  </a:lnTo>
                  <a:lnTo>
                    <a:pt x="133350" y="1171575"/>
                  </a:lnTo>
                  <a:lnTo>
                    <a:pt x="161925" y="1162050"/>
                  </a:lnTo>
                  <a:lnTo>
                    <a:pt x="190500" y="1135856"/>
                  </a:lnTo>
                  <a:lnTo>
                    <a:pt x="233362" y="1088231"/>
                  </a:lnTo>
                  <a:lnTo>
                    <a:pt x="254794" y="1057275"/>
                  </a:lnTo>
                  <a:lnTo>
                    <a:pt x="271462" y="1019175"/>
                  </a:lnTo>
                  <a:lnTo>
                    <a:pt x="290512" y="962025"/>
                  </a:lnTo>
                  <a:lnTo>
                    <a:pt x="309562" y="892969"/>
                  </a:lnTo>
                  <a:lnTo>
                    <a:pt x="330994" y="783431"/>
                  </a:lnTo>
                  <a:lnTo>
                    <a:pt x="345281" y="692944"/>
                  </a:lnTo>
                  <a:lnTo>
                    <a:pt x="357187" y="592931"/>
                  </a:lnTo>
                  <a:lnTo>
                    <a:pt x="359569" y="521494"/>
                  </a:lnTo>
                  <a:lnTo>
                    <a:pt x="357187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5">
              <a:extLst>
                <a:ext uri="{FF2B5EF4-FFF2-40B4-BE49-F238E27FC236}">
                  <a16:creationId xmlns:a16="http://schemas.microsoft.com/office/drawing/2014/main" id="{67DE3423-5E63-4DB8-A20F-34918B103780}"/>
                </a:ext>
              </a:extLst>
            </p:cNvPr>
            <p:cNvSpPr/>
            <p:nvPr/>
          </p:nvSpPr>
          <p:spPr>
            <a:xfrm>
              <a:off x="4929188" y="3306763"/>
              <a:ext cx="444500" cy="1084262"/>
            </a:xfrm>
            <a:custGeom>
              <a:avLst/>
              <a:gdLst>
                <a:gd name="connsiteX0" fmla="*/ 371475 w 445293"/>
                <a:gd name="connsiteY0" fmla="*/ 395288 h 1083469"/>
                <a:gd name="connsiteX1" fmla="*/ 345281 w 445293"/>
                <a:gd name="connsiteY1" fmla="*/ 257175 h 1083469"/>
                <a:gd name="connsiteX2" fmla="*/ 330993 w 445293"/>
                <a:gd name="connsiteY2" fmla="*/ 183357 h 1083469"/>
                <a:gd name="connsiteX3" fmla="*/ 307181 w 445293"/>
                <a:gd name="connsiteY3" fmla="*/ 57150 h 1083469"/>
                <a:gd name="connsiteX4" fmla="*/ 266700 w 445293"/>
                <a:gd name="connsiteY4" fmla="*/ 42863 h 1083469"/>
                <a:gd name="connsiteX5" fmla="*/ 216693 w 445293"/>
                <a:gd name="connsiteY5" fmla="*/ 30957 h 1083469"/>
                <a:gd name="connsiteX6" fmla="*/ 173831 w 445293"/>
                <a:gd name="connsiteY6" fmla="*/ 21432 h 1083469"/>
                <a:gd name="connsiteX7" fmla="*/ 130968 w 445293"/>
                <a:gd name="connsiteY7" fmla="*/ 14288 h 1083469"/>
                <a:gd name="connsiteX8" fmla="*/ 95250 w 445293"/>
                <a:gd name="connsiteY8" fmla="*/ 11907 h 1083469"/>
                <a:gd name="connsiteX9" fmla="*/ 57150 w 445293"/>
                <a:gd name="connsiteY9" fmla="*/ 4763 h 1083469"/>
                <a:gd name="connsiteX10" fmla="*/ 38100 w 445293"/>
                <a:gd name="connsiteY10" fmla="*/ 0 h 1083469"/>
                <a:gd name="connsiteX11" fmla="*/ 19050 w 445293"/>
                <a:gd name="connsiteY11" fmla="*/ 0 h 1083469"/>
                <a:gd name="connsiteX12" fmla="*/ 4762 w 445293"/>
                <a:gd name="connsiteY12" fmla="*/ 4763 h 1083469"/>
                <a:gd name="connsiteX13" fmla="*/ 0 w 445293"/>
                <a:gd name="connsiteY13" fmla="*/ 9525 h 1083469"/>
                <a:gd name="connsiteX14" fmla="*/ 0 w 445293"/>
                <a:gd name="connsiteY14" fmla="*/ 23813 h 1083469"/>
                <a:gd name="connsiteX15" fmla="*/ 16668 w 445293"/>
                <a:gd name="connsiteY15" fmla="*/ 47625 h 1083469"/>
                <a:gd name="connsiteX16" fmla="*/ 35718 w 445293"/>
                <a:gd name="connsiteY16" fmla="*/ 69057 h 1083469"/>
                <a:gd name="connsiteX17" fmla="*/ 52387 w 445293"/>
                <a:gd name="connsiteY17" fmla="*/ 88107 h 1083469"/>
                <a:gd name="connsiteX18" fmla="*/ 78581 w 445293"/>
                <a:gd name="connsiteY18" fmla="*/ 123825 h 1083469"/>
                <a:gd name="connsiteX19" fmla="*/ 104775 w 445293"/>
                <a:gd name="connsiteY19" fmla="*/ 166688 h 1083469"/>
                <a:gd name="connsiteX20" fmla="*/ 128587 w 445293"/>
                <a:gd name="connsiteY20" fmla="*/ 216694 h 1083469"/>
                <a:gd name="connsiteX21" fmla="*/ 147637 w 445293"/>
                <a:gd name="connsiteY21" fmla="*/ 269082 h 1083469"/>
                <a:gd name="connsiteX22" fmla="*/ 166687 w 445293"/>
                <a:gd name="connsiteY22" fmla="*/ 347663 h 1083469"/>
                <a:gd name="connsiteX23" fmla="*/ 180975 w 445293"/>
                <a:gd name="connsiteY23" fmla="*/ 450057 h 1083469"/>
                <a:gd name="connsiteX24" fmla="*/ 192881 w 445293"/>
                <a:gd name="connsiteY24" fmla="*/ 550069 h 1083469"/>
                <a:gd name="connsiteX25" fmla="*/ 204787 w 445293"/>
                <a:gd name="connsiteY25" fmla="*/ 661988 h 1083469"/>
                <a:gd name="connsiteX26" fmla="*/ 216693 w 445293"/>
                <a:gd name="connsiteY26" fmla="*/ 819150 h 1083469"/>
                <a:gd name="connsiteX27" fmla="*/ 221456 w 445293"/>
                <a:gd name="connsiteY27" fmla="*/ 897732 h 1083469"/>
                <a:gd name="connsiteX28" fmla="*/ 228600 w 445293"/>
                <a:gd name="connsiteY28" fmla="*/ 933450 h 1083469"/>
                <a:gd name="connsiteX29" fmla="*/ 250031 w 445293"/>
                <a:gd name="connsiteY29" fmla="*/ 985838 h 1083469"/>
                <a:gd name="connsiteX30" fmla="*/ 276225 w 445293"/>
                <a:gd name="connsiteY30" fmla="*/ 1033463 h 1083469"/>
                <a:gd name="connsiteX31" fmla="*/ 297656 w 445293"/>
                <a:gd name="connsiteY31" fmla="*/ 1062038 h 1083469"/>
                <a:gd name="connsiteX32" fmla="*/ 316706 w 445293"/>
                <a:gd name="connsiteY32" fmla="*/ 1078707 h 1083469"/>
                <a:gd name="connsiteX33" fmla="*/ 333375 w 445293"/>
                <a:gd name="connsiteY33" fmla="*/ 1083469 h 1083469"/>
                <a:gd name="connsiteX34" fmla="*/ 354806 w 445293"/>
                <a:gd name="connsiteY34" fmla="*/ 1076325 h 1083469"/>
                <a:gd name="connsiteX35" fmla="*/ 385762 w 445293"/>
                <a:gd name="connsiteY35" fmla="*/ 1050132 h 1083469"/>
                <a:gd name="connsiteX36" fmla="*/ 407193 w 445293"/>
                <a:gd name="connsiteY36" fmla="*/ 1021557 h 1083469"/>
                <a:gd name="connsiteX37" fmla="*/ 426243 w 445293"/>
                <a:gd name="connsiteY37" fmla="*/ 985838 h 1083469"/>
                <a:gd name="connsiteX38" fmla="*/ 440531 w 445293"/>
                <a:gd name="connsiteY38" fmla="*/ 957263 h 1083469"/>
                <a:gd name="connsiteX39" fmla="*/ 445293 w 445293"/>
                <a:gd name="connsiteY39" fmla="*/ 923925 h 1083469"/>
                <a:gd name="connsiteX40" fmla="*/ 421481 w 445293"/>
                <a:gd name="connsiteY40" fmla="*/ 773907 h 1083469"/>
                <a:gd name="connsiteX41" fmla="*/ 402431 w 445293"/>
                <a:gd name="connsiteY41" fmla="*/ 588169 h 1083469"/>
                <a:gd name="connsiteX42" fmla="*/ 371475 w 445293"/>
                <a:gd name="connsiteY42" fmla="*/ 3952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5293" h="1083469">
                  <a:moveTo>
                    <a:pt x="371475" y="395288"/>
                  </a:moveTo>
                  <a:lnTo>
                    <a:pt x="345281" y="257175"/>
                  </a:lnTo>
                  <a:lnTo>
                    <a:pt x="330993" y="183357"/>
                  </a:lnTo>
                  <a:lnTo>
                    <a:pt x="307181" y="57150"/>
                  </a:lnTo>
                  <a:lnTo>
                    <a:pt x="266700" y="42863"/>
                  </a:lnTo>
                  <a:lnTo>
                    <a:pt x="216693" y="30957"/>
                  </a:lnTo>
                  <a:lnTo>
                    <a:pt x="173831" y="21432"/>
                  </a:lnTo>
                  <a:lnTo>
                    <a:pt x="130968" y="14288"/>
                  </a:lnTo>
                  <a:lnTo>
                    <a:pt x="95250" y="11907"/>
                  </a:lnTo>
                  <a:lnTo>
                    <a:pt x="57150" y="4763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16668" y="47625"/>
                  </a:lnTo>
                  <a:lnTo>
                    <a:pt x="35718" y="69057"/>
                  </a:lnTo>
                  <a:lnTo>
                    <a:pt x="52387" y="88107"/>
                  </a:lnTo>
                  <a:lnTo>
                    <a:pt x="78581" y="123825"/>
                  </a:lnTo>
                  <a:lnTo>
                    <a:pt x="104775" y="166688"/>
                  </a:lnTo>
                  <a:lnTo>
                    <a:pt x="128587" y="216694"/>
                  </a:lnTo>
                  <a:lnTo>
                    <a:pt x="147637" y="269082"/>
                  </a:lnTo>
                  <a:lnTo>
                    <a:pt x="166687" y="347663"/>
                  </a:lnTo>
                  <a:lnTo>
                    <a:pt x="180975" y="450057"/>
                  </a:lnTo>
                  <a:lnTo>
                    <a:pt x="192881" y="550069"/>
                  </a:lnTo>
                  <a:lnTo>
                    <a:pt x="204787" y="661988"/>
                  </a:lnTo>
                  <a:lnTo>
                    <a:pt x="216693" y="819150"/>
                  </a:lnTo>
                  <a:lnTo>
                    <a:pt x="221456" y="897732"/>
                  </a:lnTo>
                  <a:lnTo>
                    <a:pt x="228600" y="933450"/>
                  </a:lnTo>
                  <a:lnTo>
                    <a:pt x="250031" y="985838"/>
                  </a:lnTo>
                  <a:lnTo>
                    <a:pt x="276225" y="1033463"/>
                  </a:lnTo>
                  <a:lnTo>
                    <a:pt x="297656" y="1062038"/>
                  </a:lnTo>
                  <a:lnTo>
                    <a:pt x="316706" y="1078707"/>
                  </a:lnTo>
                  <a:lnTo>
                    <a:pt x="333375" y="1083469"/>
                  </a:lnTo>
                  <a:lnTo>
                    <a:pt x="354806" y="1076325"/>
                  </a:lnTo>
                  <a:lnTo>
                    <a:pt x="385762" y="1050132"/>
                  </a:lnTo>
                  <a:lnTo>
                    <a:pt x="407193" y="1021557"/>
                  </a:lnTo>
                  <a:lnTo>
                    <a:pt x="426243" y="985838"/>
                  </a:lnTo>
                  <a:lnTo>
                    <a:pt x="440531" y="957263"/>
                  </a:lnTo>
                  <a:lnTo>
                    <a:pt x="445293" y="923925"/>
                  </a:lnTo>
                  <a:lnTo>
                    <a:pt x="421481" y="773907"/>
                  </a:lnTo>
                  <a:lnTo>
                    <a:pt x="402431" y="588169"/>
                  </a:lnTo>
                  <a:lnTo>
                    <a:pt x="371475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1EB6BA82-FF8A-4819-B072-F86FBAA3169A}"/>
                </a:ext>
              </a:extLst>
            </p:cNvPr>
            <p:cNvSpPr/>
            <p:nvPr/>
          </p:nvSpPr>
          <p:spPr>
            <a:xfrm>
              <a:off x="4884739" y="4589464"/>
              <a:ext cx="2212975" cy="403225"/>
            </a:xfrm>
            <a:custGeom>
              <a:avLst/>
              <a:gdLst>
                <a:gd name="connsiteX0" fmla="*/ 711994 w 2214562"/>
                <a:gd name="connsiteY0" fmla="*/ 388144 h 404812"/>
                <a:gd name="connsiteX1" fmla="*/ 892969 w 2214562"/>
                <a:gd name="connsiteY1" fmla="*/ 373856 h 404812"/>
                <a:gd name="connsiteX2" fmla="*/ 1062037 w 2214562"/>
                <a:gd name="connsiteY2" fmla="*/ 354806 h 404812"/>
                <a:gd name="connsiteX3" fmla="*/ 1366837 w 2214562"/>
                <a:gd name="connsiteY3" fmla="*/ 330994 h 404812"/>
                <a:gd name="connsiteX4" fmla="*/ 1600200 w 2214562"/>
                <a:gd name="connsiteY4" fmla="*/ 309562 h 404812"/>
                <a:gd name="connsiteX5" fmla="*/ 1826419 w 2214562"/>
                <a:gd name="connsiteY5" fmla="*/ 285750 h 404812"/>
                <a:gd name="connsiteX6" fmla="*/ 2040731 w 2214562"/>
                <a:gd name="connsiteY6" fmla="*/ 259556 h 404812"/>
                <a:gd name="connsiteX7" fmla="*/ 2121694 w 2214562"/>
                <a:gd name="connsiteY7" fmla="*/ 245269 h 404812"/>
                <a:gd name="connsiteX8" fmla="*/ 2157412 w 2214562"/>
                <a:gd name="connsiteY8" fmla="*/ 230981 h 404812"/>
                <a:gd name="connsiteX9" fmla="*/ 2195512 w 2214562"/>
                <a:gd name="connsiteY9" fmla="*/ 207169 h 404812"/>
                <a:gd name="connsiteX10" fmla="*/ 2214562 w 2214562"/>
                <a:gd name="connsiteY10" fmla="*/ 185737 h 404812"/>
                <a:gd name="connsiteX11" fmla="*/ 2214562 w 2214562"/>
                <a:gd name="connsiteY11" fmla="*/ 164306 h 404812"/>
                <a:gd name="connsiteX12" fmla="*/ 2207419 w 2214562"/>
                <a:gd name="connsiteY12" fmla="*/ 142875 h 404812"/>
                <a:gd name="connsiteX13" fmla="*/ 2190750 w 2214562"/>
                <a:gd name="connsiteY13" fmla="*/ 121444 h 404812"/>
                <a:gd name="connsiteX14" fmla="*/ 2162175 w 2214562"/>
                <a:gd name="connsiteY14" fmla="*/ 100012 h 404812"/>
                <a:gd name="connsiteX15" fmla="*/ 2112169 w 2214562"/>
                <a:gd name="connsiteY15" fmla="*/ 71437 h 404812"/>
                <a:gd name="connsiteX16" fmla="*/ 2057400 w 2214562"/>
                <a:gd name="connsiteY16" fmla="*/ 47625 h 404812"/>
                <a:gd name="connsiteX17" fmla="*/ 1978819 w 2214562"/>
                <a:gd name="connsiteY17" fmla="*/ 23812 h 404812"/>
                <a:gd name="connsiteX18" fmla="*/ 1852612 w 2214562"/>
                <a:gd name="connsiteY18" fmla="*/ 0 h 404812"/>
                <a:gd name="connsiteX19" fmla="*/ 1833562 w 2214562"/>
                <a:gd name="connsiteY19" fmla="*/ 11906 h 404812"/>
                <a:gd name="connsiteX20" fmla="*/ 1778794 w 2214562"/>
                <a:gd name="connsiteY20" fmla="*/ 50006 h 404812"/>
                <a:gd name="connsiteX21" fmla="*/ 1697831 w 2214562"/>
                <a:gd name="connsiteY21" fmla="*/ 92869 h 404812"/>
                <a:gd name="connsiteX22" fmla="*/ 1647825 w 2214562"/>
                <a:gd name="connsiteY22" fmla="*/ 114300 h 404812"/>
                <a:gd name="connsiteX23" fmla="*/ 1512094 w 2214562"/>
                <a:gd name="connsiteY23" fmla="*/ 135731 h 404812"/>
                <a:gd name="connsiteX24" fmla="*/ 1281112 w 2214562"/>
                <a:gd name="connsiteY24" fmla="*/ 157162 h 404812"/>
                <a:gd name="connsiteX25" fmla="*/ 950119 w 2214562"/>
                <a:gd name="connsiteY25" fmla="*/ 190500 h 404812"/>
                <a:gd name="connsiteX26" fmla="*/ 771525 w 2214562"/>
                <a:gd name="connsiteY26" fmla="*/ 211931 h 404812"/>
                <a:gd name="connsiteX27" fmla="*/ 633412 w 2214562"/>
                <a:gd name="connsiteY27" fmla="*/ 221456 h 404812"/>
                <a:gd name="connsiteX28" fmla="*/ 526256 w 2214562"/>
                <a:gd name="connsiteY28" fmla="*/ 223837 h 404812"/>
                <a:gd name="connsiteX29" fmla="*/ 407194 w 2214562"/>
                <a:gd name="connsiteY29" fmla="*/ 226219 h 404812"/>
                <a:gd name="connsiteX30" fmla="*/ 314325 w 2214562"/>
                <a:gd name="connsiteY30" fmla="*/ 223837 h 404812"/>
                <a:gd name="connsiteX31" fmla="*/ 259556 w 2214562"/>
                <a:gd name="connsiteY31" fmla="*/ 216694 h 404812"/>
                <a:gd name="connsiteX32" fmla="*/ 219075 w 2214562"/>
                <a:gd name="connsiteY32" fmla="*/ 207169 h 404812"/>
                <a:gd name="connsiteX33" fmla="*/ 171450 w 2214562"/>
                <a:gd name="connsiteY33" fmla="*/ 192881 h 404812"/>
                <a:gd name="connsiteX34" fmla="*/ 123825 w 2214562"/>
                <a:gd name="connsiteY34" fmla="*/ 173831 h 404812"/>
                <a:gd name="connsiteX35" fmla="*/ 80962 w 2214562"/>
                <a:gd name="connsiteY35" fmla="*/ 147637 h 404812"/>
                <a:gd name="connsiteX36" fmla="*/ 35719 w 2214562"/>
                <a:gd name="connsiteY36" fmla="*/ 121444 h 404812"/>
                <a:gd name="connsiteX37" fmla="*/ 11906 w 2214562"/>
                <a:gd name="connsiteY37" fmla="*/ 116681 h 404812"/>
                <a:gd name="connsiteX38" fmla="*/ 0 w 2214562"/>
                <a:gd name="connsiteY38" fmla="*/ 123825 h 404812"/>
                <a:gd name="connsiteX39" fmla="*/ 2381 w 2214562"/>
                <a:gd name="connsiteY39" fmla="*/ 147637 h 404812"/>
                <a:gd name="connsiteX40" fmla="*/ 26194 w 2214562"/>
                <a:gd name="connsiteY40" fmla="*/ 195262 h 404812"/>
                <a:gd name="connsiteX41" fmla="*/ 57150 w 2214562"/>
                <a:gd name="connsiteY41" fmla="*/ 245269 h 404812"/>
                <a:gd name="connsiteX42" fmla="*/ 88106 w 2214562"/>
                <a:gd name="connsiteY42" fmla="*/ 285750 h 404812"/>
                <a:gd name="connsiteX43" fmla="*/ 133350 w 2214562"/>
                <a:gd name="connsiteY43" fmla="*/ 330994 h 404812"/>
                <a:gd name="connsiteX44" fmla="*/ 164306 w 2214562"/>
                <a:gd name="connsiteY44" fmla="*/ 354806 h 404812"/>
                <a:gd name="connsiteX45" fmla="*/ 202406 w 2214562"/>
                <a:gd name="connsiteY45" fmla="*/ 378619 h 404812"/>
                <a:gd name="connsiteX46" fmla="*/ 247650 w 2214562"/>
                <a:gd name="connsiteY46" fmla="*/ 397669 h 404812"/>
                <a:gd name="connsiteX47" fmla="*/ 290512 w 2214562"/>
                <a:gd name="connsiteY47" fmla="*/ 404812 h 404812"/>
                <a:gd name="connsiteX48" fmla="*/ 535781 w 2214562"/>
                <a:gd name="connsiteY48" fmla="*/ 400050 h 404812"/>
                <a:gd name="connsiteX49" fmla="*/ 711994 w 2214562"/>
                <a:gd name="connsiteY49" fmla="*/ 388144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14562" h="404812">
                  <a:moveTo>
                    <a:pt x="711994" y="388144"/>
                  </a:moveTo>
                  <a:lnTo>
                    <a:pt x="892969" y="373856"/>
                  </a:lnTo>
                  <a:lnTo>
                    <a:pt x="1062037" y="354806"/>
                  </a:lnTo>
                  <a:lnTo>
                    <a:pt x="1366837" y="330994"/>
                  </a:lnTo>
                  <a:lnTo>
                    <a:pt x="1600200" y="309562"/>
                  </a:lnTo>
                  <a:lnTo>
                    <a:pt x="1826419" y="285750"/>
                  </a:lnTo>
                  <a:lnTo>
                    <a:pt x="2040731" y="259556"/>
                  </a:lnTo>
                  <a:lnTo>
                    <a:pt x="2121694" y="245269"/>
                  </a:lnTo>
                  <a:lnTo>
                    <a:pt x="2157412" y="230981"/>
                  </a:lnTo>
                  <a:lnTo>
                    <a:pt x="2195512" y="207169"/>
                  </a:lnTo>
                  <a:lnTo>
                    <a:pt x="2214562" y="185737"/>
                  </a:lnTo>
                  <a:lnTo>
                    <a:pt x="2214562" y="164306"/>
                  </a:lnTo>
                  <a:lnTo>
                    <a:pt x="2207419" y="142875"/>
                  </a:lnTo>
                  <a:lnTo>
                    <a:pt x="2190750" y="121444"/>
                  </a:lnTo>
                  <a:lnTo>
                    <a:pt x="2162175" y="100012"/>
                  </a:lnTo>
                  <a:lnTo>
                    <a:pt x="2112169" y="71437"/>
                  </a:lnTo>
                  <a:lnTo>
                    <a:pt x="2057400" y="47625"/>
                  </a:lnTo>
                  <a:lnTo>
                    <a:pt x="1978819" y="23812"/>
                  </a:lnTo>
                  <a:lnTo>
                    <a:pt x="1852612" y="0"/>
                  </a:lnTo>
                  <a:lnTo>
                    <a:pt x="1833562" y="11906"/>
                  </a:lnTo>
                  <a:lnTo>
                    <a:pt x="1778794" y="50006"/>
                  </a:lnTo>
                  <a:lnTo>
                    <a:pt x="1697831" y="92869"/>
                  </a:lnTo>
                  <a:lnTo>
                    <a:pt x="1647825" y="114300"/>
                  </a:lnTo>
                  <a:lnTo>
                    <a:pt x="1512094" y="135731"/>
                  </a:lnTo>
                  <a:lnTo>
                    <a:pt x="1281112" y="157162"/>
                  </a:lnTo>
                  <a:lnTo>
                    <a:pt x="950119" y="190500"/>
                  </a:lnTo>
                  <a:lnTo>
                    <a:pt x="771525" y="211931"/>
                  </a:lnTo>
                  <a:lnTo>
                    <a:pt x="633412" y="221456"/>
                  </a:lnTo>
                  <a:lnTo>
                    <a:pt x="526256" y="223837"/>
                  </a:lnTo>
                  <a:lnTo>
                    <a:pt x="407194" y="226219"/>
                  </a:lnTo>
                  <a:lnTo>
                    <a:pt x="314325" y="223837"/>
                  </a:lnTo>
                  <a:lnTo>
                    <a:pt x="259556" y="216694"/>
                  </a:lnTo>
                  <a:lnTo>
                    <a:pt x="219075" y="207169"/>
                  </a:lnTo>
                  <a:lnTo>
                    <a:pt x="171450" y="192881"/>
                  </a:lnTo>
                  <a:lnTo>
                    <a:pt x="123825" y="173831"/>
                  </a:lnTo>
                  <a:lnTo>
                    <a:pt x="80962" y="147637"/>
                  </a:lnTo>
                  <a:lnTo>
                    <a:pt x="35719" y="121444"/>
                  </a:lnTo>
                  <a:lnTo>
                    <a:pt x="11906" y="116681"/>
                  </a:lnTo>
                  <a:lnTo>
                    <a:pt x="0" y="123825"/>
                  </a:lnTo>
                  <a:lnTo>
                    <a:pt x="2381" y="147637"/>
                  </a:lnTo>
                  <a:lnTo>
                    <a:pt x="26194" y="195262"/>
                  </a:lnTo>
                  <a:lnTo>
                    <a:pt x="57150" y="245269"/>
                  </a:lnTo>
                  <a:lnTo>
                    <a:pt x="88106" y="285750"/>
                  </a:lnTo>
                  <a:lnTo>
                    <a:pt x="133350" y="330994"/>
                  </a:lnTo>
                  <a:lnTo>
                    <a:pt x="164306" y="354806"/>
                  </a:lnTo>
                  <a:lnTo>
                    <a:pt x="202406" y="378619"/>
                  </a:lnTo>
                  <a:lnTo>
                    <a:pt x="247650" y="397669"/>
                  </a:lnTo>
                  <a:lnTo>
                    <a:pt x="290512" y="404812"/>
                  </a:lnTo>
                  <a:lnTo>
                    <a:pt x="535781" y="400050"/>
                  </a:lnTo>
                  <a:lnTo>
                    <a:pt x="711994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F5D61482-C971-4E0D-A2E9-1AA79179EE97}"/>
                </a:ext>
              </a:extLst>
            </p:cNvPr>
            <p:cNvSpPr/>
            <p:nvPr/>
          </p:nvSpPr>
          <p:spPr>
            <a:xfrm>
              <a:off x="4198938" y="2498726"/>
              <a:ext cx="4106862" cy="506413"/>
            </a:xfrm>
            <a:custGeom>
              <a:avLst/>
              <a:gdLst>
                <a:gd name="connsiteX0" fmla="*/ 1203336 w 4106301"/>
                <a:gd name="connsiteY0" fmla="*/ 129171 h 506489"/>
                <a:gd name="connsiteX1" fmla="*/ 880407 w 4106301"/>
                <a:gd name="connsiteY1" fmla="*/ 163164 h 506489"/>
                <a:gd name="connsiteX2" fmla="*/ 526884 w 4106301"/>
                <a:gd name="connsiteY2" fmla="*/ 200556 h 506489"/>
                <a:gd name="connsiteX3" fmla="*/ 197156 w 4106301"/>
                <a:gd name="connsiteY3" fmla="*/ 241347 h 506489"/>
                <a:gd name="connsiteX4" fmla="*/ 0 w 4106301"/>
                <a:gd name="connsiteY4" fmla="*/ 268541 h 506489"/>
                <a:gd name="connsiteX5" fmla="*/ 16996 w 4106301"/>
                <a:gd name="connsiteY5" fmla="*/ 448701 h 506489"/>
                <a:gd name="connsiteX6" fmla="*/ 292336 w 4106301"/>
                <a:gd name="connsiteY6" fmla="*/ 407910 h 506489"/>
                <a:gd name="connsiteX7" fmla="*/ 639060 w 4106301"/>
                <a:gd name="connsiteY7" fmla="*/ 360321 h 506489"/>
                <a:gd name="connsiteX8" fmla="*/ 989183 w 4106301"/>
                <a:gd name="connsiteY8" fmla="*/ 319530 h 506489"/>
                <a:gd name="connsiteX9" fmla="*/ 1383497 w 4106301"/>
                <a:gd name="connsiteY9" fmla="*/ 282138 h 506489"/>
                <a:gd name="connsiteX10" fmla="*/ 1689430 w 4106301"/>
                <a:gd name="connsiteY10" fmla="*/ 261742 h 506489"/>
                <a:gd name="connsiteX11" fmla="*/ 1964770 w 4106301"/>
                <a:gd name="connsiteY11" fmla="*/ 244746 h 506489"/>
                <a:gd name="connsiteX12" fmla="*/ 2260505 w 4106301"/>
                <a:gd name="connsiteY12" fmla="*/ 234548 h 506489"/>
                <a:gd name="connsiteX13" fmla="*/ 2525647 w 4106301"/>
                <a:gd name="connsiteY13" fmla="*/ 227750 h 506489"/>
                <a:gd name="connsiteX14" fmla="*/ 2800987 w 4106301"/>
                <a:gd name="connsiteY14" fmla="*/ 220951 h 506489"/>
                <a:gd name="connsiteX15" fmla="*/ 3110319 w 4106301"/>
                <a:gd name="connsiteY15" fmla="*/ 220951 h 506489"/>
                <a:gd name="connsiteX16" fmla="*/ 3392458 w 4106301"/>
                <a:gd name="connsiteY16" fmla="*/ 217552 h 506489"/>
                <a:gd name="connsiteX17" fmla="*/ 3545424 w 4106301"/>
                <a:gd name="connsiteY17" fmla="*/ 217552 h 506489"/>
                <a:gd name="connsiteX18" fmla="*/ 3572618 w 4106301"/>
                <a:gd name="connsiteY18" fmla="*/ 220951 h 506489"/>
                <a:gd name="connsiteX19" fmla="*/ 3589614 w 4106301"/>
                <a:gd name="connsiteY19" fmla="*/ 227750 h 506489"/>
                <a:gd name="connsiteX20" fmla="*/ 3793570 w 4106301"/>
                <a:gd name="connsiteY20" fmla="*/ 506489 h 506489"/>
                <a:gd name="connsiteX21" fmla="*/ 3895548 w 4106301"/>
                <a:gd name="connsiteY21" fmla="*/ 496291 h 506489"/>
                <a:gd name="connsiteX22" fmla="*/ 3949936 w 4106301"/>
                <a:gd name="connsiteY22" fmla="*/ 482694 h 506489"/>
                <a:gd name="connsiteX23" fmla="*/ 4017921 w 4106301"/>
                <a:gd name="connsiteY23" fmla="*/ 462298 h 506489"/>
                <a:gd name="connsiteX24" fmla="*/ 4055313 w 4106301"/>
                <a:gd name="connsiteY24" fmla="*/ 441903 h 506489"/>
                <a:gd name="connsiteX25" fmla="*/ 4085906 w 4106301"/>
                <a:gd name="connsiteY25" fmla="*/ 421507 h 506489"/>
                <a:gd name="connsiteX26" fmla="*/ 4102902 w 4106301"/>
                <a:gd name="connsiteY26" fmla="*/ 397713 h 506489"/>
                <a:gd name="connsiteX27" fmla="*/ 4106301 w 4106301"/>
                <a:gd name="connsiteY27" fmla="*/ 370518 h 506489"/>
                <a:gd name="connsiteX28" fmla="*/ 4102902 w 4106301"/>
                <a:gd name="connsiteY28" fmla="*/ 336526 h 506489"/>
                <a:gd name="connsiteX29" fmla="*/ 4085906 w 4106301"/>
                <a:gd name="connsiteY29" fmla="*/ 295735 h 506489"/>
                <a:gd name="connsiteX30" fmla="*/ 4034917 w 4106301"/>
                <a:gd name="connsiteY30" fmla="*/ 237947 h 506489"/>
                <a:gd name="connsiteX31" fmla="*/ 3919342 w 4106301"/>
                <a:gd name="connsiteY31" fmla="*/ 142768 h 506489"/>
                <a:gd name="connsiteX32" fmla="*/ 3807167 w 4106301"/>
                <a:gd name="connsiteY32" fmla="*/ 61186 h 506489"/>
                <a:gd name="connsiteX33" fmla="*/ 3708588 w 4106301"/>
                <a:gd name="connsiteY33" fmla="*/ 0 h 506489"/>
                <a:gd name="connsiteX34" fmla="*/ 3688193 w 4106301"/>
                <a:gd name="connsiteY34" fmla="*/ 0 h 506489"/>
                <a:gd name="connsiteX35" fmla="*/ 3616809 w 4106301"/>
                <a:gd name="connsiteY35" fmla="*/ 10197 h 506489"/>
                <a:gd name="connsiteX36" fmla="*/ 3487637 w 4106301"/>
                <a:gd name="connsiteY36" fmla="*/ 23794 h 506489"/>
                <a:gd name="connsiteX37" fmla="*/ 3310875 w 4106301"/>
                <a:gd name="connsiteY37" fmla="*/ 33992 h 506489"/>
                <a:gd name="connsiteX38" fmla="*/ 3137513 w 4106301"/>
                <a:gd name="connsiteY38" fmla="*/ 37391 h 506489"/>
                <a:gd name="connsiteX39" fmla="*/ 2953954 w 4106301"/>
                <a:gd name="connsiteY39" fmla="*/ 40791 h 506489"/>
                <a:gd name="connsiteX40" fmla="*/ 2699009 w 4106301"/>
                <a:gd name="connsiteY40" fmla="*/ 44190 h 506489"/>
                <a:gd name="connsiteX41" fmla="*/ 2495054 w 4106301"/>
                <a:gd name="connsiteY41" fmla="*/ 50988 h 506489"/>
                <a:gd name="connsiteX42" fmla="*/ 2216315 w 4106301"/>
                <a:gd name="connsiteY42" fmla="*/ 64585 h 506489"/>
                <a:gd name="connsiteX43" fmla="*/ 1900184 w 4106301"/>
                <a:gd name="connsiteY43" fmla="*/ 88380 h 506489"/>
                <a:gd name="connsiteX44" fmla="*/ 1713225 w 4106301"/>
                <a:gd name="connsiteY44" fmla="*/ 84981 h 506489"/>
                <a:gd name="connsiteX45" fmla="*/ 1427687 w 4106301"/>
                <a:gd name="connsiteY45" fmla="*/ 105376 h 506489"/>
                <a:gd name="connsiteX46" fmla="*/ 1203336 w 4106301"/>
                <a:gd name="connsiteY46" fmla="*/ 129171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106301" h="506489">
                  <a:moveTo>
                    <a:pt x="1203336" y="129171"/>
                  </a:moveTo>
                  <a:lnTo>
                    <a:pt x="880407" y="163164"/>
                  </a:lnTo>
                  <a:lnTo>
                    <a:pt x="526884" y="200556"/>
                  </a:lnTo>
                  <a:lnTo>
                    <a:pt x="197156" y="241347"/>
                  </a:lnTo>
                  <a:lnTo>
                    <a:pt x="0" y="268541"/>
                  </a:lnTo>
                  <a:lnTo>
                    <a:pt x="16996" y="448701"/>
                  </a:lnTo>
                  <a:lnTo>
                    <a:pt x="292336" y="407910"/>
                  </a:lnTo>
                  <a:lnTo>
                    <a:pt x="639060" y="360321"/>
                  </a:lnTo>
                  <a:lnTo>
                    <a:pt x="989183" y="319530"/>
                  </a:lnTo>
                  <a:lnTo>
                    <a:pt x="1383497" y="282138"/>
                  </a:lnTo>
                  <a:lnTo>
                    <a:pt x="1689430" y="261742"/>
                  </a:lnTo>
                  <a:lnTo>
                    <a:pt x="1964770" y="244746"/>
                  </a:lnTo>
                  <a:lnTo>
                    <a:pt x="2260505" y="234548"/>
                  </a:lnTo>
                  <a:lnTo>
                    <a:pt x="2525647" y="227750"/>
                  </a:lnTo>
                  <a:lnTo>
                    <a:pt x="2800987" y="220951"/>
                  </a:lnTo>
                  <a:lnTo>
                    <a:pt x="3110319" y="220951"/>
                  </a:lnTo>
                  <a:lnTo>
                    <a:pt x="3392458" y="217552"/>
                  </a:lnTo>
                  <a:lnTo>
                    <a:pt x="3545424" y="217552"/>
                  </a:lnTo>
                  <a:lnTo>
                    <a:pt x="3572618" y="220951"/>
                  </a:lnTo>
                  <a:lnTo>
                    <a:pt x="3589614" y="227750"/>
                  </a:lnTo>
                  <a:lnTo>
                    <a:pt x="3793570" y="506489"/>
                  </a:lnTo>
                  <a:lnTo>
                    <a:pt x="3895548" y="496291"/>
                  </a:lnTo>
                  <a:lnTo>
                    <a:pt x="3949936" y="482694"/>
                  </a:lnTo>
                  <a:lnTo>
                    <a:pt x="4017921" y="462298"/>
                  </a:lnTo>
                  <a:lnTo>
                    <a:pt x="4055313" y="441903"/>
                  </a:lnTo>
                  <a:lnTo>
                    <a:pt x="4085906" y="421507"/>
                  </a:lnTo>
                  <a:lnTo>
                    <a:pt x="4102902" y="397713"/>
                  </a:lnTo>
                  <a:lnTo>
                    <a:pt x="4106301" y="370518"/>
                  </a:lnTo>
                  <a:lnTo>
                    <a:pt x="4102902" y="336526"/>
                  </a:lnTo>
                  <a:lnTo>
                    <a:pt x="4085906" y="295735"/>
                  </a:lnTo>
                  <a:lnTo>
                    <a:pt x="4034917" y="237947"/>
                  </a:lnTo>
                  <a:lnTo>
                    <a:pt x="3919342" y="142768"/>
                  </a:lnTo>
                  <a:lnTo>
                    <a:pt x="3807167" y="61186"/>
                  </a:lnTo>
                  <a:lnTo>
                    <a:pt x="3708588" y="0"/>
                  </a:lnTo>
                  <a:lnTo>
                    <a:pt x="3688193" y="0"/>
                  </a:lnTo>
                  <a:lnTo>
                    <a:pt x="3616809" y="10197"/>
                  </a:lnTo>
                  <a:lnTo>
                    <a:pt x="3487637" y="23794"/>
                  </a:lnTo>
                  <a:lnTo>
                    <a:pt x="3310875" y="33992"/>
                  </a:lnTo>
                  <a:lnTo>
                    <a:pt x="3137513" y="37391"/>
                  </a:lnTo>
                  <a:lnTo>
                    <a:pt x="2953954" y="40791"/>
                  </a:lnTo>
                  <a:lnTo>
                    <a:pt x="2699009" y="44190"/>
                  </a:lnTo>
                  <a:lnTo>
                    <a:pt x="2495054" y="50988"/>
                  </a:lnTo>
                  <a:lnTo>
                    <a:pt x="2216315" y="64585"/>
                  </a:lnTo>
                  <a:lnTo>
                    <a:pt x="1900184" y="88380"/>
                  </a:lnTo>
                  <a:lnTo>
                    <a:pt x="1713225" y="84981"/>
                  </a:lnTo>
                  <a:lnTo>
                    <a:pt x="1427687" y="105376"/>
                  </a:lnTo>
                  <a:lnTo>
                    <a:pt x="1203336" y="1291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4">
              <a:extLst>
                <a:ext uri="{FF2B5EF4-FFF2-40B4-BE49-F238E27FC236}">
                  <a16:creationId xmlns:a16="http://schemas.microsoft.com/office/drawing/2014/main" id="{D6C1AC7B-B257-42CB-8491-27951207A36C}"/>
                </a:ext>
              </a:extLst>
            </p:cNvPr>
            <p:cNvSpPr/>
            <p:nvPr/>
          </p:nvSpPr>
          <p:spPr>
            <a:xfrm>
              <a:off x="7367589" y="2714626"/>
              <a:ext cx="765175" cy="614363"/>
            </a:xfrm>
            <a:custGeom>
              <a:avLst/>
              <a:gdLst>
                <a:gd name="connsiteX0" fmla="*/ 202406 w 764381"/>
                <a:gd name="connsiteY0" fmla="*/ 364331 h 614363"/>
                <a:gd name="connsiteX1" fmla="*/ 300037 w 764381"/>
                <a:gd name="connsiteY1" fmla="*/ 257175 h 614363"/>
                <a:gd name="connsiteX2" fmla="*/ 397668 w 764381"/>
                <a:gd name="connsiteY2" fmla="*/ 142875 h 614363"/>
                <a:gd name="connsiteX3" fmla="*/ 438150 w 764381"/>
                <a:gd name="connsiteY3" fmla="*/ 95250 h 614363"/>
                <a:gd name="connsiteX4" fmla="*/ 442912 w 764381"/>
                <a:gd name="connsiteY4" fmla="*/ 80963 h 614363"/>
                <a:gd name="connsiteX5" fmla="*/ 442912 w 764381"/>
                <a:gd name="connsiteY5" fmla="*/ 64294 h 614363"/>
                <a:gd name="connsiteX6" fmla="*/ 442912 w 764381"/>
                <a:gd name="connsiteY6" fmla="*/ 42863 h 614363"/>
                <a:gd name="connsiteX7" fmla="*/ 431006 w 764381"/>
                <a:gd name="connsiteY7" fmla="*/ 16669 h 614363"/>
                <a:gd name="connsiteX8" fmla="*/ 402431 w 764381"/>
                <a:gd name="connsiteY8" fmla="*/ 0 h 614363"/>
                <a:gd name="connsiteX9" fmla="*/ 764381 w 764381"/>
                <a:gd name="connsiteY9" fmla="*/ 269081 h 614363"/>
                <a:gd name="connsiteX10" fmla="*/ 700087 w 764381"/>
                <a:gd name="connsiteY10" fmla="*/ 280988 h 614363"/>
                <a:gd name="connsiteX11" fmla="*/ 623887 w 764381"/>
                <a:gd name="connsiteY11" fmla="*/ 290513 h 614363"/>
                <a:gd name="connsiteX12" fmla="*/ 550068 w 764381"/>
                <a:gd name="connsiteY12" fmla="*/ 330994 h 614363"/>
                <a:gd name="connsiteX13" fmla="*/ 371475 w 764381"/>
                <a:gd name="connsiteY13" fmla="*/ 428625 h 614363"/>
                <a:gd name="connsiteX14" fmla="*/ 192881 w 764381"/>
                <a:gd name="connsiteY14" fmla="*/ 531019 h 614363"/>
                <a:gd name="connsiteX15" fmla="*/ 78581 w 764381"/>
                <a:gd name="connsiteY15" fmla="*/ 592931 h 614363"/>
                <a:gd name="connsiteX16" fmla="*/ 45243 w 764381"/>
                <a:gd name="connsiteY16" fmla="*/ 609600 h 614363"/>
                <a:gd name="connsiteX17" fmla="*/ 19050 w 764381"/>
                <a:gd name="connsiteY17" fmla="*/ 614363 h 614363"/>
                <a:gd name="connsiteX18" fmla="*/ 7143 w 764381"/>
                <a:gd name="connsiteY18" fmla="*/ 614363 h 614363"/>
                <a:gd name="connsiteX19" fmla="*/ 0 w 764381"/>
                <a:gd name="connsiteY19" fmla="*/ 607219 h 614363"/>
                <a:gd name="connsiteX20" fmla="*/ 0 w 764381"/>
                <a:gd name="connsiteY20" fmla="*/ 592931 h 614363"/>
                <a:gd name="connsiteX21" fmla="*/ 11906 w 764381"/>
                <a:gd name="connsiteY21" fmla="*/ 566738 h 614363"/>
                <a:gd name="connsiteX22" fmla="*/ 42862 w 764381"/>
                <a:gd name="connsiteY22" fmla="*/ 528638 h 614363"/>
                <a:gd name="connsiteX23" fmla="*/ 202406 w 764381"/>
                <a:gd name="connsiteY23" fmla="*/ 364331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4381" h="614363">
                  <a:moveTo>
                    <a:pt x="202406" y="364331"/>
                  </a:moveTo>
                  <a:lnTo>
                    <a:pt x="300037" y="257175"/>
                  </a:lnTo>
                  <a:lnTo>
                    <a:pt x="397668" y="142875"/>
                  </a:lnTo>
                  <a:lnTo>
                    <a:pt x="438150" y="95250"/>
                  </a:lnTo>
                  <a:lnTo>
                    <a:pt x="442912" y="80963"/>
                  </a:lnTo>
                  <a:lnTo>
                    <a:pt x="442912" y="64294"/>
                  </a:lnTo>
                  <a:lnTo>
                    <a:pt x="442912" y="42863"/>
                  </a:lnTo>
                  <a:lnTo>
                    <a:pt x="431006" y="16669"/>
                  </a:lnTo>
                  <a:lnTo>
                    <a:pt x="402431" y="0"/>
                  </a:lnTo>
                  <a:lnTo>
                    <a:pt x="764381" y="269081"/>
                  </a:lnTo>
                  <a:lnTo>
                    <a:pt x="700087" y="280988"/>
                  </a:lnTo>
                  <a:lnTo>
                    <a:pt x="623887" y="290513"/>
                  </a:lnTo>
                  <a:lnTo>
                    <a:pt x="550068" y="330994"/>
                  </a:lnTo>
                  <a:lnTo>
                    <a:pt x="371475" y="428625"/>
                  </a:lnTo>
                  <a:lnTo>
                    <a:pt x="192881" y="531019"/>
                  </a:lnTo>
                  <a:lnTo>
                    <a:pt x="78581" y="592931"/>
                  </a:lnTo>
                  <a:lnTo>
                    <a:pt x="45243" y="609600"/>
                  </a:lnTo>
                  <a:lnTo>
                    <a:pt x="19050" y="614363"/>
                  </a:lnTo>
                  <a:lnTo>
                    <a:pt x="7143" y="614363"/>
                  </a:lnTo>
                  <a:lnTo>
                    <a:pt x="0" y="607219"/>
                  </a:lnTo>
                  <a:lnTo>
                    <a:pt x="0" y="592931"/>
                  </a:lnTo>
                  <a:lnTo>
                    <a:pt x="11906" y="566738"/>
                  </a:lnTo>
                  <a:lnTo>
                    <a:pt x="42862" y="528638"/>
                  </a:lnTo>
                  <a:lnTo>
                    <a:pt x="202406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6">
              <a:extLst>
                <a:ext uri="{FF2B5EF4-FFF2-40B4-BE49-F238E27FC236}">
                  <a16:creationId xmlns:a16="http://schemas.microsoft.com/office/drawing/2014/main" id="{374AF059-8624-4871-9893-1A2EAC2AB62F}"/>
                </a:ext>
              </a:extLst>
            </p:cNvPr>
            <p:cNvSpPr/>
            <p:nvPr/>
          </p:nvSpPr>
          <p:spPr>
            <a:xfrm>
              <a:off x="5192713" y="3163888"/>
              <a:ext cx="1911350" cy="1066800"/>
            </a:xfrm>
            <a:custGeom>
              <a:avLst/>
              <a:gdLst>
                <a:gd name="connsiteX0" fmla="*/ 738188 w 1909763"/>
                <a:gd name="connsiteY0" fmla="*/ 130969 h 1066800"/>
                <a:gd name="connsiteX1" fmla="*/ 340519 w 1909763"/>
                <a:gd name="connsiteY1" fmla="*/ 169069 h 1066800"/>
                <a:gd name="connsiteX2" fmla="*/ 0 w 1909763"/>
                <a:gd name="connsiteY2" fmla="*/ 204788 h 1066800"/>
                <a:gd name="connsiteX3" fmla="*/ 30957 w 1909763"/>
                <a:gd name="connsiteY3" fmla="*/ 357188 h 1066800"/>
                <a:gd name="connsiteX4" fmla="*/ 304800 w 1909763"/>
                <a:gd name="connsiteY4" fmla="*/ 328613 h 1066800"/>
                <a:gd name="connsiteX5" fmla="*/ 659607 w 1909763"/>
                <a:gd name="connsiteY5" fmla="*/ 292894 h 1066800"/>
                <a:gd name="connsiteX6" fmla="*/ 973932 w 1909763"/>
                <a:gd name="connsiteY6" fmla="*/ 264319 h 1066800"/>
                <a:gd name="connsiteX7" fmla="*/ 1288257 w 1909763"/>
                <a:gd name="connsiteY7" fmla="*/ 238125 h 1066800"/>
                <a:gd name="connsiteX8" fmla="*/ 1471613 w 1909763"/>
                <a:gd name="connsiteY8" fmla="*/ 221457 h 1066800"/>
                <a:gd name="connsiteX9" fmla="*/ 1483519 w 1909763"/>
                <a:gd name="connsiteY9" fmla="*/ 221457 h 1066800"/>
                <a:gd name="connsiteX10" fmla="*/ 1500188 w 1909763"/>
                <a:gd name="connsiteY10" fmla="*/ 228600 h 1066800"/>
                <a:gd name="connsiteX11" fmla="*/ 1516857 w 1909763"/>
                <a:gd name="connsiteY11" fmla="*/ 242888 h 1066800"/>
                <a:gd name="connsiteX12" fmla="*/ 1533525 w 1909763"/>
                <a:gd name="connsiteY12" fmla="*/ 271463 h 1066800"/>
                <a:gd name="connsiteX13" fmla="*/ 1538288 w 1909763"/>
                <a:gd name="connsiteY13" fmla="*/ 295275 h 1066800"/>
                <a:gd name="connsiteX14" fmla="*/ 1543050 w 1909763"/>
                <a:gd name="connsiteY14" fmla="*/ 321469 h 1066800"/>
                <a:gd name="connsiteX15" fmla="*/ 1514475 w 1909763"/>
                <a:gd name="connsiteY15" fmla="*/ 469107 h 1066800"/>
                <a:gd name="connsiteX16" fmla="*/ 1426369 w 1909763"/>
                <a:gd name="connsiteY16" fmla="*/ 852488 h 1066800"/>
                <a:gd name="connsiteX17" fmla="*/ 1390650 w 1909763"/>
                <a:gd name="connsiteY17" fmla="*/ 985838 h 1066800"/>
                <a:gd name="connsiteX18" fmla="*/ 1393032 w 1909763"/>
                <a:gd name="connsiteY18" fmla="*/ 1012032 h 1066800"/>
                <a:gd name="connsiteX19" fmla="*/ 1402557 w 1909763"/>
                <a:gd name="connsiteY19" fmla="*/ 1038225 h 1066800"/>
                <a:gd name="connsiteX20" fmla="*/ 1412082 w 1909763"/>
                <a:gd name="connsiteY20" fmla="*/ 1047750 h 1066800"/>
                <a:gd name="connsiteX21" fmla="*/ 1443038 w 1909763"/>
                <a:gd name="connsiteY21" fmla="*/ 1062038 h 1066800"/>
                <a:gd name="connsiteX22" fmla="*/ 1478757 w 1909763"/>
                <a:gd name="connsiteY22" fmla="*/ 1066800 h 1066800"/>
                <a:gd name="connsiteX23" fmla="*/ 1504950 w 1909763"/>
                <a:gd name="connsiteY23" fmla="*/ 1066800 h 1066800"/>
                <a:gd name="connsiteX24" fmla="*/ 1535907 w 1909763"/>
                <a:gd name="connsiteY24" fmla="*/ 1052513 h 1066800"/>
                <a:gd name="connsiteX25" fmla="*/ 1554957 w 1909763"/>
                <a:gd name="connsiteY25" fmla="*/ 1035844 h 1066800"/>
                <a:gd name="connsiteX26" fmla="*/ 1588294 w 1909763"/>
                <a:gd name="connsiteY26" fmla="*/ 983457 h 1066800"/>
                <a:gd name="connsiteX27" fmla="*/ 1626394 w 1909763"/>
                <a:gd name="connsiteY27" fmla="*/ 888207 h 1066800"/>
                <a:gd name="connsiteX28" fmla="*/ 1671638 w 1909763"/>
                <a:gd name="connsiteY28" fmla="*/ 776288 h 1066800"/>
                <a:gd name="connsiteX29" fmla="*/ 1738313 w 1909763"/>
                <a:gd name="connsiteY29" fmla="*/ 607219 h 1066800"/>
                <a:gd name="connsiteX30" fmla="*/ 1788319 w 1909763"/>
                <a:gd name="connsiteY30" fmla="*/ 466725 h 1066800"/>
                <a:gd name="connsiteX31" fmla="*/ 1809750 w 1909763"/>
                <a:gd name="connsiteY31" fmla="*/ 433388 h 1066800"/>
                <a:gd name="connsiteX32" fmla="*/ 1850232 w 1909763"/>
                <a:gd name="connsiteY32" fmla="*/ 383382 h 1066800"/>
                <a:gd name="connsiteX33" fmla="*/ 1885950 w 1909763"/>
                <a:gd name="connsiteY33" fmla="*/ 350044 h 1066800"/>
                <a:gd name="connsiteX34" fmla="*/ 1902619 w 1909763"/>
                <a:gd name="connsiteY34" fmla="*/ 333375 h 1066800"/>
                <a:gd name="connsiteX35" fmla="*/ 1909763 w 1909763"/>
                <a:gd name="connsiteY35" fmla="*/ 323850 h 1066800"/>
                <a:gd name="connsiteX36" fmla="*/ 1909763 w 1909763"/>
                <a:gd name="connsiteY36" fmla="*/ 304800 h 1066800"/>
                <a:gd name="connsiteX37" fmla="*/ 1900238 w 1909763"/>
                <a:gd name="connsiteY37" fmla="*/ 273844 h 1066800"/>
                <a:gd name="connsiteX38" fmla="*/ 1869282 w 1909763"/>
                <a:gd name="connsiteY38" fmla="*/ 230982 h 1066800"/>
                <a:gd name="connsiteX39" fmla="*/ 1816894 w 1909763"/>
                <a:gd name="connsiteY39" fmla="*/ 180975 h 1066800"/>
                <a:gd name="connsiteX40" fmla="*/ 1759744 w 1909763"/>
                <a:gd name="connsiteY40" fmla="*/ 128588 h 1066800"/>
                <a:gd name="connsiteX41" fmla="*/ 1693069 w 1909763"/>
                <a:gd name="connsiteY41" fmla="*/ 78582 h 1066800"/>
                <a:gd name="connsiteX42" fmla="*/ 1624013 w 1909763"/>
                <a:gd name="connsiteY42" fmla="*/ 30957 h 1066800"/>
                <a:gd name="connsiteX43" fmla="*/ 1566863 w 1909763"/>
                <a:gd name="connsiteY43" fmla="*/ 2382 h 1066800"/>
                <a:gd name="connsiteX44" fmla="*/ 1543050 w 1909763"/>
                <a:gd name="connsiteY44" fmla="*/ 0 h 1066800"/>
                <a:gd name="connsiteX45" fmla="*/ 1519238 w 1909763"/>
                <a:gd name="connsiteY45" fmla="*/ 11907 h 1066800"/>
                <a:gd name="connsiteX46" fmla="*/ 1459707 w 1909763"/>
                <a:gd name="connsiteY46" fmla="*/ 38100 h 1066800"/>
                <a:gd name="connsiteX47" fmla="*/ 1388269 w 1909763"/>
                <a:gd name="connsiteY47" fmla="*/ 59532 h 1066800"/>
                <a:gd name="connsiteX48" fmla="*/ 1331119 w 1909763"/>
                <a:gd name="connsiteY48" fmla="*/ 69057 h 1066800"/>
                <a:gd name="connsiteX49" fmla="*/ 1019175 w 1909763"/>
                <a:gd name="connsiteY49" fmla="*/ 102394 h 1066800"/>
                <a:gd name="connsiteX50" fmla="*/ 792957 w 1909763"/>
                <a:gd name="connsiteY50" fmla="*/ 126207 h 1066800"/>
                <a:gd name="connsiteX51" fmla="*/ 738188 w 1909763"/>
                <a:gd name="connsiteY51" fmla="*/ 130969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9763" h="1066800">
                  <a:moveTo>
                    <a:pt x="738188" y="130969"/>
                  </a:moveTo>
                  <a:lnTo>
                    <a:pt x="340519" y="169069"/>
                  </a:lnTo>
                  <a:lnTo>
                    <a:pt x="0" y="204788"/>
                  </a:lnTo>
                  <a:lnTo>
                    <a:pt x="30957" y="357188"/>
                  </a:lnTo>
                  <a:lnTo>
                    <a:pt x="304800" y="328613"/>
                  </a:lnTo>
                  <a:lnTo>
                    <a:pt x="659607" y="292894"/>
                  </a:lnTo>
                  <a:lnTo>
                    <a:pt x="973932" y="264319"/>
                  </a:lnTo>
                  <a:lnTo>
                    <a:pt x="1288257" y="238125"/>
                  </a:lnTo>
                  <a:lnTo>
                    <a:pt x="1471613" y="221457"/>
                  </a:lnTo>
                  <a:lnTo>
                    <a:pt x="1483519" y="221457"/>
                  </a:lnTo>
                  <a:lnTo>
                    <a:pt x="1500188" y="228600"/>
                  </a:lnTo>
                  <a:lnTo>
                    <a:pt x="1516857" y="242888"/>
                  </a:lnTo>
                  <a:lnTo>
                    <a:pt x="1533525" y="271463"/>
                  </a:lnTo>
                  <a:lnTo>
                    <a:pt x="1538288" y="295275"/>
                  </a:lnTo>
                  <a:lnTo>
                    <a:pt x="1543050" y="321469"/>
                  </a:lnTo>
                  <a:lnTo>
                    <a:pt x="1514475" y="469107"/>
                  </a:lnTo>
                  <a:lnTo>
                    <a:pt x="1426369" y="852488"/>
                  </a:lnTo>
                  <a:lnTo>
                    <a:pt x="1390650" y="985838"/>
                  </a:lnTo>
                  <a:lnTo>
                    <a:pt x="1393032" y="1012032"/>
                  </a:lnTo>
                  <a:lnTo>
                    <a:pt x="1402557" y="1038225"/>
                  </a:lnTo>
                  <a:lnTo>
                    <a:pt x="1412082" y="1047750"/>
                  </a:lnTo>
                  <a:lnTo>
                    <a:pt x="1443038" y="1062038"/>
                  </a:lnTo>
                  <a:lnTo>
                    <a:pt x="1478757" y="1066800"/>
                  </a:lnTo>
                  <a:lnTo>
                    <a:pt x="1504950" y="1066800"/>
                  </a:lnTo>
                  <a:lnTo>
                    <a:pt x="1535907" y="1052513"/>
                  </a:lnTo>
                  <a:lnTo>
                    <a:pt x="1554957" y="1035844"/>
                  </a:lnTo>
                  <a:lnTo>
                    <a:pt x="1588294" y="983457"/>
                  </a:lnTo>
                  <a:lnTo>
                    <a:pt x="1626394" y="888207"/>
                  </a:lnTo>
                  <a:lnTo>
                    <a:pt x="1671638" y="776288"/>
                  </a:lnTo>
                  <a:lnTo>
                    <a:pt x="1738313" y="607219"/>
                  </a:lnTo>
                  <a:lnTo>
                    <a:pt x="1788319" y="466725"/>
                  </a:lnTo>
                  <a:lnTo>
                    <a:pt x="1809750" y="433388"/>
                  </a:lnTo>
                  <a:lnTo>
                    <a:pt x="1850232" y="383382"/>
                  </a:lnTo>
                  <a:lnTo>
                    <a:pt x="1885950" y="350044"/>
                  </a:lnTo>
                  <a:lnTo>
                    <a:pt x="1902619" y="333375"/>
                  </a:lnTo>
                  <a:lnTo>
                    <a:pt x="1909763" y="323850"/>
                  </a:lnTo>
                  <a:lnTo>
                    <a:pt x="1909763" y="304800"/>
                  </a:lnTo>
                  <a:lnTo>
                    <a:pt x="1900238" y="273844"/>
                  </a:lnTo>
                  <a:lnTo>
                    <a:pt x="1869282" y="230982"/>
                  </a:lnTo>
                  <a:lnTo>
                    <a:pt x="1816894" y="180975"/>
                  </a:lnTo>
                  <a:lnTo>
                    <a:pt x="1759744" y="128588"/>
                  </a:lnTo>
                  <a:lnTo>
                    <a:pt x="1693069" y="78582"/>
                  </a:lnTo>
                  <a:lnTo>
                    <a:pt x="1624013" y="30957"/>
                  </a:lnTo>
                  <a:lnTo>
                    <a:pt x="1566863" y="2382"/>
                  </a:lnTo>
                  <a:lnTo>
                    <a:pt x="1543050" y="0"/>
                  </a:lnTo>
                  <a:lnTo>
                    <a:pt x="1519238" y="11907"/>
                  </a:lnTo>
                  <a:lnTo>
                    <a:pt x="1459707" y="38100"/>
                  </a:lnTo>
                  <a:lnTo>
                    <a:pt x="1388269" y="59532"/>
                  </a:lnTo>
                  <a:lnTo>
                    <a:pt x="1331119" y="69057"/>
                  </a:lnTo>
                  <a:lnTo>
                    <a:pt x="1019175" y="102394"/>
                  </a:lnTo>
                  <a:lnTo>
                    <a:pt x="792957" y="126207"/>
                  </a:lnTo>
                  <a:cubicBezTo>
                    <a:pt x="763591" y="128654"/>
                    <a:pt x="773940" y="128588"/>
                    <a:pt x="738188" y="1309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7">
              <a:extLst>
                <a:ext uri="{FF2B5EF4-FFF2-40B4-BE49-F238E27FC236}">
                  <a16:creationId xmlns:a16="http://schemas.microsoft.com/office/drawing/2014/main" id="{5C054EA7-A1DD-4129-BE2A-D841A76BC961}"/>
                </a:ext>
              </a:extLst>
            </p:cNvPr>
            <p:cNvSpPr/>
            <p:nvPr/>
          </p:nvSpPr>
          <p:spPr>
            <a:xfrm>
              <a:off x="5305426" y="3986213"/>
              <a:ext cx="1350963" cy="273050"/>
            </a:xfrm>
            <a:custGeom>
              <a:avLst/>
              <a:gdLst>
                <a:gd name="connsiteX0" fmla="*/ 388144 w 1350169"/>
                <a:gd name="connsiteY0" fmla="*/ 88106 h 273843"/>
                <a:gd name="connsiteX1" fmla="*/ 981075 w 1350169"/>
                <a:gd name="connsiteY1" fmla="*/ 38100 h 273843"/>
                <a:gd name="connsiteX2" fmla="*/ 1350169 w 1350169"/>
                <a:gd name="connsiteY2" fmla="*/ 0 h 273843"/>
                <a:gd name="connsiteX3" fmla="*/ 1326356 w 1350169"/>
                <a:gd name="connsiteY3" fmla="*/ 157162 h 273843"/>
                <a:gd name="connsiteX4" fmla="*/ 1104900 w 1350169"/>
                <a:gd name="connsiteY4" fmla="*/ 173831 h 273843"/>
                <a:gd name="connsiteX5" fmla="*/ 738188 w 1350169"/>
                <a:gd name="connsiteY5" fmla="*/ 204787 h 273843"/>
                <a:gd name="connsiteX6" fmla="*/ 395288 w 1350169"/>
                <a:gd name="connsiteY6" fmla="*/ 235743 h 273843"/>
                <a:gd name="connsiteX7" fmla="*/ 80963 w 1350169"/>
                <a:gd name="connsiteY7" fmla="*/ 269081 h 273843"/>
                <a:gd name="connsiteX8" fmla="*/ 0 w 1350169"/>
                <a:gd name="connsiteY8" fmla="*/ 273843 h 273843"/>
                <a:gd name="connsiteX9" fmla="*/ 2381 w 1350169"/>
                <a:gd name="connsiteY9" fmla="*/ 119062 h 273843"/>
                <a:gd name="connsiteX10" fmla="*/ 388144 w 1350169"/>
                <a:gd name="connsiteY10" fmla="*/ 88106 h 27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169" h="273843">
                  <a:moveTo>
                    <a:pt x="388144" y="88106"/>
                  </a:moveTo>
                  <a:lnTo>
                    <a:pt x="981075" y="38100"/>
                  </a:lnTo>
                  <a:lnTo>
                    <a:pt x="1350169" y="0"/>
                  </a:lnTo>
                  <a:lnTo>
                    <a:pt x="1326356" y="157162"/>
                  </a:lnTo>
                  <a:lnTo>
                    <a:pt x="1104900" y="173831"/>
                  </a:lnTo>
                  <a:lnTo>
                    <a:pt x="738188" y="204787"/>
                  </a:lnTo>
                  <a:lnTo>
                    <a:pt x="395288" y="235743"/>
                  </a:lnTo>
                  <a:lnTo>
                    <a:pt x="80963" y="269081"/>
                  </a:lnTo>
                  <a:lnTo>
                    <a:pt x="0" y="273843"/>
                  </a:lnTo>
                  <a:cubicBezTo>
                    <a:pt x="794" y="222249"/>
                    <a:pt x="1587" y="170656"/>
                    <a:pt x="2381" y="119062"/>
                  </a:cubicBezTo>
                  <a:lnTo>
                    <a:pt x="388144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43AFEF07-B410-4DE0-AAEB-7972C7309879}"/>
                </a:ext>
              </a:extLst>
            </p:cNvPr>
            <p:cNvSpPr/>
            <p:nvPr/>
          </p:nvSpPr>
          <p:spPr>
            <a:xfrm>
              <a:off x="5754688" y="4160839"/>
              <a:ext cx="431800" cy="1419225"/>
            </a:xfrm>
            <a:custGeom>
              <a:avLst/>
              <a:gdLst>
                <a:gd name="connsiteX0" fmla="*/ 152400 w 431007"/>
                <a:gd name="connsiteY0" fmla="*/ 409575 h 1419225"/>
                <a:gd name="connsiteX1" fmla="*/ 152400 w 431007"/>
                <a:gd name="connsiteY1" fmla="*/ 295275 h 1419225"/>
                <a:gd name="connsiteX2" fmla="*/ 150019 w 431007"/>
                <a:gd name="connsiteY2" fmla="*/ 257175 h 1419225"/>
                <a:gd name="connsiteX3" fmla="*/ 145257 w 431007"/>
                <a:gd name="connsiteY3" fmla="*/ 219075 h 1419225"/>
                <a:gd name="connsiteX4" fmla="*/ 135732 w 431007"/>
                <a:gd name="connsiteY4" fmla="*/ 173831 h 1419225"/>
                <a:gd name="connsiteX5" fmla="*/ 123825 w 431007"/>
                <a:gd name="connsiteY5" fmla="*/ 142875 h 1419225"/>
                <a:gd name="connsiteX6" fmla="*/ 109538 w 431007"/>
                <a:gd name="connsiteY6" fmla="*/ 116681 h 1419225"/>
                <a:gd name="connsiteX7" fmla="*/ 88107 w 431007"/>
                <a:gd name="connsiteY7" fmla="*/ 90487 h 1419225"/>
                <a:gd name="connsiteX8" fmla="*/ 61913 w 431007"/>
                <a:gd name="connsiteY8" fmla="*/ 66675 h 1419225"/>
                <a:gd name="connsiteX9" fmla="*/ 0 w 431007"/>
                <a:gd name="connsiteY9" fmla="*/ 11906 h 1419225"/>
                <a:gd name="connsiteX10" fmla="*/ 259557 w 431007"/>
                <a:gd name="connsiteY10" fmla="*/ 0 h 1419225"/>
                <a:gd name="connsiteX11" fmla="*/ 347663 w 431007"/>
                <a:gd name="connsiteY11" fmla="*/ 47625 h 1419225"/>
                <a:gd name="connsiteX12" fmla="*/ 381000 w 431007"/>
                <a:gd name="connsiteY12" fmla="*/ 69056 h 1419225"/>
                <a:gd name="connsiteX13" fmla="*/ 397669 w 431007"/>
                <a:gd name="connsiteY13" fmla="*/ 88106 h 1419225"/>
                <a:gd name="connsiteX14" fmla="*/ 411957 w 431007"/>
                <a:gd name="connsiteY14" fmla="*/ 109537 h 1419225"/>
                <a:gd name="connsiteX15" fmla="*/ 423863 w 431007"/>
                <a:gd name="connsiteY15" fmla="*/ 135731 h 1419225"/>
                <a:gd name="connsiteX16" fmla="*/ 431007 w 431007"/>
                <a:gd name="connsiteY16" fmla="*/ 173831 h 1419225"/>
                <a:gd name="connsiteX17" fmla="*/ 428625 w 431007"/>
                <a:gd name="connsiteY17" fmla="*/ 209550 h 1419225"/>
                <a:gd name="connsiteX18" fmla="*/ 423863 w 431007"/>
                <a:gd name="connsiteY18" fmla="*/ 264319 h 1419225"/>
                <a:gd name="connsiteX19" fmla="*/ 411957 w 431007"/>
                <a:gd name="connsiteY19" fmla="*/ 330994 h 1419225"/>
                <a:gd name="connsiteX20" fmla="*/ 402432 w 431007"/>
                <a:gd name="connsiteY20" fmla="*/ 452437 h 1419225"/>
                <a:gd name="connsiteX21" fmla="*/ 400050 w 431007"/>
                <a:gd name="connsiteY21" fmla="*/ 600075 h 1419225"/>
                <a:gd name="connsiteX22" fmla="*/ 400050 w 431007"/>
                <a:gd name="connsiteY22" fmla="*/ 754856 h 1419225"/>
                <a:gd name="connsiteX23" fmla="*/ 388144 w 431007"/>
                <a:gd name="connsiteY23" fmla="*/ 1054894 h 1419225"/>
                <a:gd name="connsiteX24" fmla="*/ 373857 w 431007"/>
                <a:gd name="connsiteY24" fmla="*/ 1400175 h 1419225"/>
                <a:gd name="connsiteX25" fmla="*/ 178594 w 431007"/>
                <a:gd name="connsiteY25" fmla="*/ 1419225 h 1419225"/>
                <a:gd name="connsiteX26" fmla="*/ 166688 w 431007"/>
                <a:gd name="connsiteY26" fmla="*/ 1133475 h 1419225"/>
                <a:gd name="connsiteX27" fmla="*/ 152400 w 431007"/>
                <a:gd name="connsiteY27" fmla="*/ 766762 h 1419225"/>
                <a:gd name="connsiteX28" fmla="*/ 152400 w 431007"/>
                <a:gd name="connsiteY28" fmla="*/ 40957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1007" h="1419225">
                  <a:moveTo>
                    <a:pt x="152400" y="409575"/>
                  </a:moveTo>
                  <a:lnTo>
                    <a:pt x="152400" y="295275"/>
                  </a:lnTo>
                  <a:lnTo>
                    <a:pt x="150019" y="257175"/>
                  </a:lnTo>
                  <a:lnTo>
                    <a:pt x="145257" y="219075"/>
                  </a:lnTo>
                  <a:lnTo>
                    <a:pt x="135732" y="173831"/>
                  </a:lnTo>
                  <a:lnTo>
                    <a:pt x="123825" y="142875"/>
                  </a:lnTo>
                  <a:lnTo>
                    <a:pt x="109538" y="116681"/>
                  </a:lnTo>
                  <a:lnTo>
                    <a:pt x="88107" y="90487"/>
                  </a:lnTo>
                  <a:lnTo>
                    <a:pt x="61913" y="66675"/>
                  </a:lnTo>
                  <a:lnTo>
                    <a:pt x="0" y="11906"/>
                  </a:lnTo>
                  <a:lnTo>
                    <a:pt x="259557" y="0"/>
                  </a:lnTo>
                  <a:lnTo>
                    <a:pt x="347663" y="47625"/>
                  </a:lnTo>
                  <a:lnTo>
                    <a:pt x="381000" y="69056"/>
                  </a:lnTo>
                  <a:lnTo>
                    <a:pt x="397669" y="88106"/>
                  </a:lnTo>
                  <a:lnTo>
                    <a:pt x="411957" y="109537"/>
                  </a:lnTo>
                  <a:lnTo>
                    <a:pt x="423863" y="135731"/>
                  </a:lnTo>
                  <a:lnTo>
                    <a:pt x="431007" y="173831"/>
                  </a:lnTo>
                  <a:lnTo>
                    <a:pt x="428625" y="209550"/>
                  </a:lnTo>
                  <a:lnTo>
                    <a:pt x="423863" y="264319"/>
                  </a:lnTo>
                  <a:lnTo>
                    <a:pt x="411957" y="330994"/>
                  </a:lnTo>
                  <a:lnTo>
                    <a:pt x="402432" y="452437"/>
                  </a:lnTo>
                  <a:lnTo>
                    <a:pt x="400050" y="600075"/>
                  </a:lnTo>
                  <a:lnTo>
                    <a:pt x="400050" y="754856"/>
                  </a:lnTo>
                  <a:lnTo>
                    <a:pt x="388144" y="1054894"/>
                  </a:lnTo>
                  <a:lnTo>
                    <a:pt x="373857" y="1400175"/>
                  </a:lnTo>
                  <a:lnTo>
                    <a:pt x="178594" y="1419225"/>
                  </a:lnTo>
                  <a:lnTo>
                    <a:pt x="166688" y="1133475"/>
                  </a:lnTo>
                  <a:lnTo>
                    <a:pt x="152400" y="766762"/>
                  </a:lnTo>
                  <a:lnTo>
                    <a:pt x="152400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B8ACEEF3-8A08-47CF-B43B-FEC92AB30CE3}"/>
                </a:ext>
              </a:extLst>
            </p:cNvPr>
            <p:cNvSpPr/>
            <p:nvPr/>
          </p:nvSpPr>
          <p:spPr>
            <a:xfrm>
              <a:off x="4165601" y="5397500"/>
              <a:ext cx="3700463" cy="520700"/>
            </a:xfrm>
            <a:custGeom>
              <a:avLst/>
              <a:gdLst>
                <a:gd name="connsiteX0" fmla="*/ 1301605 w 3699299"/>
                <a:gd name="connsiteY0" fmla="*/ 187646 h 521238"/>
                <a:gd name="connsiteX1" fmla="*/ 1772209 w 3699299"/>
                <a:gd name="connsiteY1" fmla="*/ 131054 h 521238"/>
                <a:gd name="connsiteX2" fmla="*/ 1959854 w 3699299"/>
                <a:gd name="connsiteY2" fmla="*/ 110205 h 521238"/>
                <a:gd name="connsiteX3" fmla="*/ 2198134 w 3699299"/>
                <a:gd name="connsiteY3" fmla="*/ 98291 h 521238"/>
                <a:gd name="connsiteX4" fmla="*/ 2409608 w 3699299"/>
                <a:gd name="connsiteY4" fmla="*/ 89355 h 521238"/>
                <a:gd name="connsiteX5" fmla="*/ 2624060 w 3699299"/>
                <a:gd name="connsiteY5" fmla="*/ 80419 h 521238"/>
                <a:gd name="connsiteX6" fmla="*/ 2829577 w 3699299"/>
                <a:gd name="connsiteY6" fmla="*/ 71484 h 521238"/>
                <a:gd name="connsiteX7" fmla="*/ 2939781 w 3699299"/>
                <a:gd name="connsiteY7" fmla="*/ 65527 h 521238"/>
                <a:gd name="connsiteX8" fmla="*/ 3023179 w 3699299"/>
                <a:gd name="connsiteY8" fmla="*/ 53613 h 521238"/>
                <a:gd name="connsiteX9" fmla="*/ 3139341 w 3699299"/>
                <a:gd name="connsiteY9" fmla="*/ 29785 h 521238"/>
                <a:gd name="connsiteX10" fmla="*/ 3243588 w 3699299"/>
                <a:gd name="connsiteY10" fmla="*/ 2978 h 521238"/>
                <a:gd name="connsiteX11" fmla="*/ 3270395 w 3699299"/>
                <a:gd name="connsiteY11" fmla="*/ 0 h 521238"/>
                <a:gd name="connsiteX12" fmla="*/ 3329965 w 3699299"/>
                <a:gd name="connsiteY12" fmla="*/ 8935 h 521238"/>
                <a:gd name="connsiteX13" fmla="*/ 3395492 w 3699299"/>
                <a:gd name="connsiteY13" fmla="*/ 23828 h 521238"/>
                <a:gd name="connsiteX14" fmla="*/ 3452084 w 3699299"/>
                <a:gd name="connsiteY14" fmla="*/ 41699 h 521238"/>
                <a:gd name="connsiteX15" fmla="*/ 3502718 w 3699299"/>
                <a:gd name="connsiteY15" fmla="*/ 62548 h 521238"/>
                <a:gd name="connsiteX16" fmla="*/ 3541439 w 3699299"/>
                <a:gd name="connsiteY16" fmla="*/ 77441 h 521238"/>
                <a:gd name="connsiteX17" fmla="*/ 3571224 w 3699299"/>
                <a:gd name="connsiteY17" fmla="*/ 92334 h 521238"/>
                <a:gd name="connsiteX18" fmla="*/ 3627815 w 3699299"/>
                <a:gd name="connsiteY18" fmla="*/ 119140 h 521238"/>
                <a:gd name="connsiteX19" fmla="*/ 3648665 w 3699299"/>
                <a:gd name="connsiteY19" fmla="*/ 134033 h 521238"/>
                <a:gd name="connsiteX20" fmla="*/ 3669514 w 3699299"/>
                <a:gd name="connsiteY20" fmla="*/ 154882 h 521238"/>
                <a:gd name="connsiteX21" fmla="*/ 3687385 w 3699299"/>
                <a:gd name="connsiteY21" fmla="*/ 178710 h 521238"/>
                <a:gd name="connsiteX22" fmla="*/ 3696321 w 3699299"/>
                <a:gd name="connsiteY22" fmla="*/ 199560 h 521238"/>
                <a:gd name="connsiteX23" fmla="*/ 3699299 w 3699299"/>
                <a:gd name="connsiteY23" fmla="*/ 211474 h 521238"/>
                <a:gd name="connsiteX24" fmla="*/ 3699299 w 3699299"/>
                <a:gd name="connsiteY24" fmla="*/ 229345 h 521238"/>
                <a:gd name="connsiteX25" fmla="*/ 3684407 w 3699299"/>
                <a:gd name="connsiteY25" fmla="*/ 250194 h 521238"/>
                <a:gd name="connsiteX26" fmla="*/ 3651643 w 3699299"/>
                <a:gd name="connsiteY26" fmla="*/ 271044 h 521238"/>
                <a:gd name="connsiteX27" fmla="*/ 3609944 w 3699299"/>
                <a:gd name="connsiteY27" fmla="*/ 285936 h 521238"/>
                <a:gd name="connsiteX28" fmla="*/ 3568245 w 3699299"/>
                <a:gd name="connsiteY28" fmla="*/ 288915 h 521238"/>
                <a:gd name="connsiteX29" fmla="*/ 3463998 w 3699299"/>
                <a:gd name="connsiteY29" fmla="*/ 279979 h 521238"/>
                <a:gd name="connsiteX30" fmla="*/ 3276352 w 3699299"/>
                <a:gd name="connsiteY30" fmla="*/ 268065 h 521238"/>
                <a:gd name="connsiteX31" fmla="*/ 2936803 w 3699299"/>
                <a:gd name="connsiteY31" fmla="*/ 256151 h 521238"/>
                <a:gd name="connsiteX32" fmla="*/ 2689587 w 3699299"/>
                <a:gd name="connsiteY32" fmla="*/ 253173 h 521238"/>
                <a:gd name="connsiteX33" fmla="*/ 2495985 w 3699299"/>
                <a:gd name="connsiteY33" fmla="*/ 259130 h 521238"/>
                <a:gd name="connsiteX34" fmla="*/ 2260683 w 3699299"/>
                <a:gd name="connsiteY34" fmla="*/ 265087 h 521238"/>
                <a:gd name="connsiteX35" fmla="*/ 2031338 w 3699299"/>
                <a:gd name="connsiteY35" fmla="*/ 279979 h 521238"/>
                <a:gd name="connsiteX36" fmla="*/ 1724553 w 3699299"/>
                <a:gd name="connsiteY36" fmla="*/ 300829 h 521238"/>
                <a:gd name="connsiteX37" fmla="*/ 1513079 w 3699299"/>
                <a:gd name="connsiteY37" fmla="*/ 321678 h 521238"/>
                <a:gd name="connsiteX38" fmla="*/ 1277777 w 3699299"/>
                <a:gd name="connsiteY38" fmla="*/ 354442 h 521238"/>
                <a:gd name="connsiteX39" fmla="*/ 1042476 w 3699299"/>
                <a:gd name="connsiteY39" fmla="*/ 393162 h 521238"/>
                <a:gd name="connsiteX40" fmla="*/ 819088 w 3699299"/>
                <a:gd name="connsiteY40" fmla="*/ 437840 h 521238"/>
                <a:gd name="connsiteX41" fmla="*/ 664206 w 3699299"/>
                <a:gd name="connsiteY41" fmla="*/ 470603 h 521238"/>
                <a:gd name="connsiteX42" fmla="*/ 637400 w 3699299"/>
                <a:gd name="connsiteY42" fmla="*/ 485496 h 521238"/>
                <a:gd name="connsiteX43" fmla="*/ 589743 w 3699299"/>
                <a:gd name="connsiteY43" fmla="*/ 503367 h 521238"/>
                <a:gd name="connsiteX44" fmla="*/ 542087 w 3699299"/>
                <a:gd name="connsiteY44" fmla="*/ 515281 h 521238"/>
                <a:gd name="connsiteX45" fmla="*/ 497410 w 3699299"/>
                <a:gd name="connsiteY45" fmla="*/ 521238 h 521238"/>
                <a:gd name="connsiteX46" fmla="*/ 440818 w 3699299"/>
                <a:gd name="connsiteY46" fmla="*/ 512302 h 521238"/>
                <a:gd name="connsiteX47" fmla="*/ 384227 w 3699299"/>
                <a:gd name="connsiteY47" fmla="*/ 491453 h 521238"/>
                <a:gd name="connsiteX48" fmla="*/ 303807 w 3699299"/>
                <a:gd name="connsiteY48" fmla="*/ 452732 h 521238"/>
                <a:gd name="connsiteX49" fmla="*/ 232323 w 3699299"/>
                <a:gd name="connsiteY49" fmla="*/ 408055 h 521238"/>
                <a:gd name="connsiteX50" fmla="*/ 166796 w 3699299"/>
                <a:gd name="connsiteY50" fmla="*/ 360399 h 521238"/>
                <a:gd name="connsiteX51" fmla="*/ 107226 w 3699299"/>
                <a:gd name="connsiteY51" fmla="*/ 306786 h 521238"/>
                <a:gd name="connsiteX52" fmla="*/ 59570 w 3699299"/>
                <a:gd name="connsiteY52" fmla="*/ 250194 h 521238"/>
                <a:gd name="connsiteX53" fmla="*/ 20850 w 3699299"/>
                <a:gd name="connsiteY53" fmla="*/ 196581 h 521238"/>
                <a:gd name="connsiteX54" fmla="*/ 0 w 3699299"/>
                <a:gd name="connsiteY54" fmla="*/ 157861 h 521238"/>
                <a:gd name="connsiteX55" fmla="*/ 0 w 3699299"/>
                <a:gd name="connsiteY55" fmla="*/ 145947 h 521238"/>
                <a:gd name="connsiteX56" fmla="*/ 8936 w 3699299"/>
                <a:gd name="connsiteY56" fmla="*/ 131054 h 521238"/>
                <a:gd name="connsiteX57" fmla="*/ 20850 w 3699299"/>
                <a:gd name="connsiteY57" fmla="*/ 131054 h 521238"/>
                <a:gd name="connsiteX58" fmla="*/ 47656 w 3699299"/>
                <a:gd name="connsiteY58" fmla="*/ 142968 h 521238"/>
                <a:gd name="connsiteX59" fmla="*/ 83398 w 3699299"/>
                <a:gd name="connsiteY59" fmla="*/ 163818 h 521238"/>
                <a:gd name="connsiteX60" fmla="*/ 175732 w 3699299"/>
                <a:gd name="connsiteY60" fmla="*/ 205517 h 521238"/>
                <a:gd name="connsiteX61" fmla="*/ 259130 w 3699299"/>
                <a:gd name="connsiteY61" fmla="*/ 235302 h 521238"/>
                <a:gd name="connsiteX62" fmla="*/ 318700 w 3699299"/>
                <a:gd name="connsiteY62" fmla="*/ 253173 h 521238"/>
                <a:gd name="connsiteX63" fmla="*/ 411033 w 3699299"/>
                <a:gd name="connsiteY63" fmla="*/ 265087 h 521238"/>
                <a:gd name="connsiteX64" fmla="*/ 539109 w 3699299"/>
                <a:gd name="connsiteY64" fmla="*/ 268065 h 521238"/>
                <a:gd name="connsiteX65" fmla="*/ 717819 w 3699299"/>
                <a:gd name="connsiteY65" fmla="*/ 253173 h 521238"/>
                <a:gd name="connsiteX66" fmla="*/ 1030562 w 3699299"/>
                <a:gd name="connsiteY66" fmla="*/ 217431 h 521238"/>
                <a:gd name="connsiteX67" fmla="*/ 1250971 w 3699299"/>
                <a:gd name="connsiteY67" fmla="*/ 193603 h 521238"/>
                <a:gd name="connsiteX68" fmla="*/ 1301605 w 3699299"/>
                <a:gd name="connsiteY68" fmla="*/ 187646 h 52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99299" h="521238">
                  <a:moveTo>
                    <a:pt x="1301605" y="187646"/>
                  </a:moveTo>
                  <a:lnTo>
                    <a:pt x="1772209" y="131054"/>
                  </a:lnTo>
                  <a:lnTo>
                    <a:pt x="1959854" y="110205"/>
                  </a:lnTo>
                  <a:lnTo>
                    <a:pt x="2198134" y="98291"/>
                  </a:lnTo>
                  <a:lnTo>
                    <a:pt x="2409608" y="89355"/>
                  </a:lnTo>
                  <a:lnTo>
                    <a:pt x="2624060" y="80419"/>
                  </a:lnTo>
                  <a:lnTo>
                    <a:pt x="2829577" y="71484"/>
                  </a:lnTo>
                  <a:lnTo>
                    <a:pt x="2939781" y="65527"/>
                  </a:lnTo>
                  <a:lnTo>
                    <a:pt x="3023179" y="53613"/>
                  </a:lnTo>
                  <a:lnTo>
                    <a:pt x="3139341" y="29785"/>
                  </a:lnTo>
                  <a:lnTo>
                    <a:pt x="3243588" y="2978"/>
                  </a:lnTo>
                  <a:lnTo>
                    <a:pt x="3270395" y="0"/>
                  </a:lnTo>
                  <a:lnTo>
                    <a:pt x="3329965" y="8935"/>
                  </a:lnTo>
                  <a:lnTo>
                    <a:pt x="3395492" y="23828"/>
                  </a:lnTo>
                  <a:lnTo>
                    <a:pt x="3452084" y="41699"/>
                  </a:lnTo>
                  <a:lnTo>
                    <a:pt x="3502718" y="62548"/>
                  </a:lnTo>
                  <a:lnTo>
                    <a:pt x="3541439" y="77441"/>
                  </a:lnTo>
                  <a:lnTo>
                    <a:pt x="3571224" y="92334"/>
                  </a:lnTo>
                  <a:lnTo>
                    <a:pt x="3627815" y="119140"/>
                  </a:lnTo>
                  <a:lnTo>
                    <a:pt x="3648665" y="134033"/>
                  </a:lnTo>
                  <a:lnTo>
                    <a:pt x="3669514" y="154882"/>
                  </a:lnTo>
                  <a:lnTo>
                    <a:pt x="3687385" y="178710"/>
                  </a:lnTo>
                  <a:lnTo>
                    <a:pt x="3696321" y="199560"/>
                  </a:lnTo>
                  <a:lnTo>
                    <a:pt x="3699299" y="211474"/>
                  </a:lnTo>
                  <a:lnTo>
                    <a:pt x="3699299" y="229345"/>
                  </a:lnTo>
                  <a:lnTo>
                    <a:pt x="3684407" y="250194"/>
                  </a:lnTo>
                  <a:lnTo>
                    <a:pt x="3651643" y="271044"/>
                  </a:lnTo>
                  <a:lnTo>
                    <a:pt x="3609944" y="285936"/>
                  </a:lnTo>
                  <a:lnTo>
                    <a:pt x="3568245" y="288915"/>
                  </a:lnTo>
                  <a:lnTo>
                    <a:pt x="3463998" y="279979"/>
                  </a:lnTo>
                  <a:lnTo>
                    <a:pt x="3276352" y="268065"/>
                  </a:lnTo>
                  <a:lnTo>
                    <a:pt x="2936803" y="256151"/>
                  </a:lnTo>
                  <a:lnTo>
                    <a:pt x="2689587" y="253173"/>
                  </a:lnTo>
                  <a:lnTo>
                    <a:pt x="2495985" y="259130"/>
                  </a:lnTo>
                  <a:lnTo>
                    <a:pt x="2260683" y="265087"/>
                  </a:lnTo>
                  <a:lnTo>
                    <a:pt x="2031338" y="279979"/>
                  </a:lnTo>
                  <a:lnTo>
                    <a:pt x="1724553" y="300829"/>
                  </a:lnTo>
                  <a:lnTo>
                    <a:pt x="1513079" y="321678"/>
                  </a:lnTo>
                  <a:lnTo>
                    <a:pt x="1277777" y="354442"/>
                  </a:lnTo>
                  <a:lnTo>
                    <a:pt x="1042476" y="393162"/>
                  </a:lnTo>
                  <a:lnTo>
                    <a:pt x="819088" y="437840"/>
                  </a:lnTo>
                  <a:lnTo>
                    <a:pt x="664206" y="470603"/>
                  </a:lnTo>
                  <a:lnTo>
                    <a:pt x="637400" y="485496"/>
                  </a:lnTo>
                  <a:lnTo>
                    <a:pt x="589743" y="503367"/>
                  </a:lnTo>
                  <a:lnTo>
                    <a:pt x="542087" y="515281"/>
                  </a:lnTo>
                  <a:lnTo>
                    <a:pt x="497410" y="521238"/>
                  </a:lnTo>
                  <a:lnTo>
                    <a:pt x="440818" y="512302"/>
                  </a:lnTo>
                  <a:lnTo>
                    <a:pt x="384227" y="491453"/>
                  </a:lnTo>
                  <a:lnTo>
                    <a:pt x="303807" y="452732"/>
                  </a:lnTo>
                  <a:lnTo>
                    <a:pt x="232323" y="408055"/>
                  </a:lnTo>
                  <a:lnTo>
                    <a:pt x="166796" y="360399"/>
                  </a:lnTo>
                  <a:lnTo>
                    <a:pt x="107226" y="306786"/>
                  </a:lnTo>
                  <a:lnTo>
                    <a:pt x="59570" y="250194"/>
                  </a:lnTo>
                  <a:lnTo>
                    <a:pt x="20850" y="196581"/>
                  </a:lnTo>
                  <a:lnTo>
                    <a:pt x="0" y="157861"/>
                  </a:lnTo>
                  <a:lnTo>
                    <a:pt x="0" y="145947"/>
                  </a:lnTo>
                  <a:lnTo>
                    <a:pt x="8936" y="131054"/>
                  </a:lnTo>
                  <a:lnTo>
                    <a:pt x="20850" y="131054"/>
                  </a:lnTo>
                  <a:lnTo>
                    <a:pt x="47656" y="142968"/>
                  </a:lnTo>
                  <a:lnTo>
                    <a:pt x="83398" y="163818"/>
                  </a:lnTo>
                  <a:lnTo>
                    <a:pt x="175732" y="205517"/>
                  </a:lnTo>
                  <a:lnTo>
                    <a:pt x="259130" y="235302"/>
                  </a:lnTo>
                  <a:lnTo>
                    <a:pt x="318700" y="253173"/>
                  </a:lnTo>
                  <a:lnTo>
                    <a:pt x="411033" y="265087"/>
                  </a:lnTo>
                  <a:lnTo>
                    <a:pt x="539109" y="268065"/>
                  </a:lnTo>
                  <a:lnTo>
                    <a:pt x="717819" y="253173"/>
                  </a:lnTo>
                  <a:lnTo>
                    <a:pt x="1030562" y="217431"/>
                  </a:lnTo>
                  <a:lnTo>
                    <a:pt x="1250971" y="193603"/>
                  </a:lnTo>
                  <a:lnTo>
                    <a:pt x="1301605" y="1876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1293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 animBg="1"/>
      <p:bldP spid="19" grpId="0" animBg="1"/>
      <p:bldP spid="14" grpId="0" animBg="1"/>
      <p:bldP spid="15" grpId="0" animBg="1"/>
      <p:bldP spid="17" grpId="0" animBg="1"/>
      <p:bldP spid="18" grpId="0" animBg="1"/>
      <p:bldP spid="20" grpId="0" animBg="1"/>
      <p:bldP spid="2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E0416CD-3DAD-4EFF-85E4-9D10A0055EAE}"/>
              </a:ext>
            </a:extLst>
          </p:cNvPr>
          <p:cNvGrpSpPr/>
          <p:nvPr/>
        </p:nvGrpSpPr>
        <p:grpSpPr>
          <a:xfrm>
            <a:off x="3894932" y="1438276"/>
            <a:ext cx="4402136" cy="4479924"/>
            <a:chOff x="3903664" y="1438276"/>
            <a:chExt cx="4402136" cy="4479924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4E44952D-D3D1-4482-AF9E-FEEE920BA9FC}"/>
                </a:ext>
              </a:extLst>
            </p:cNvPr>
            <p:cNvSpPr/>
            <p:nvPr/>
          </p:nvSpPr>
          <p:spPr>
            <a:xfrm>
              <a:off x="5713414" y="1438276"/>
              <a:ext cx="515937" cy="1204913"/>
            </a:xfrm>
            <a:custGeom>
              <a:avLst/>
              <a:gdLst>
                <a:gd name="connsiteX0" fmla="*/ 197644 w 516731"/>
                <a:gd name="connsiteY0" fmla="*/ 647700 h 1204913"/>
                <a:gd name="connsiteX1" fmla="*/ 197644 w 516731"/>
                <a:gd name="connsiteY1" fmla="*/ 423863 h 1204913"/>
                <a:gd name="connsiteX2" fmla="*/ 195262 w 516731"/>
                <a:gd name="connsiteY2" fmla="*/ 388144 h 1204913"/>
                <a:gd name="connsiteX3" fmla="*/ 192881 w 516731"/>
                <a:gd name="connsiteY3" fmla="*/ 347663 h 1204913"/>
                <a:gd name="connsiteX4" fmla="*/ 183356 w 516731"/>
                <a:gd name="connsiteY4" fmla="*/ 288131 h 1204913"/>
                <a:gd name="connsiteX5" fmla="*/ 166687 w 516731"/>
                <a:gd name="connsiteY5" fmla="*/ 223838 h 1204913"/>
                <a:gd name="connsiteX6" fmla="*/ 150019 w 516731"/>
                <a:gd name="connsiteY6" fmla="*/ 178594 h 1204913"/>
                <a:gd name="connsiteX7" fmla="*/ 135731 w 516731"/>
                <a:gd name="connsiteY7" fmla="*/ 152400 h 1204913"/>
                <a:gd name="connsiteX8" fmla="*/ 116681 w 516731"/>
                <a:gd name="connsiteY8" fmla="*/ 126206 h 1204913"/>
                <a:gd name="connsiteX9" fmla="*/ 97631 w 516731"/>
                <a:gd name="connsiteY9" fmla="*/ 104775 h 1204913"/>
                <a:gd name="connsiteX10" fmla="*/ 80962 w 516731"/>
                <a:gd name="connsiteY10" fmla="*/ 90488 h 1204913"/>
                <a:gd name="connsiteX11" fmla="*/ 61912 w 516731"/>
                <a:gd name="connsiteY11" fmla="*/ 76200 h 1204913"/>
                <a:gd name="connsiteX12" fmla="*/ 40481 w 516731"/>
                <a:gd name="connsiteY12" fmla="*/ 59531 h 1204913"/>
                <a:gd name="connsiteX13" fmla="*/ 16669 w 516731"/>
                <a:gd name="connsiteY13" fmla="*/ 42863 h 1204913"/>
                <a:gd name="connsiteX14" fmla="*/ 0 w 516731"/>
                <a:gd name="connsiteY14" fmla="*/ 23813 h 1204913"/>
                <a:gd name="connsiteX15" fmla="*/ 0 w 516731"/>
                <a:gd name="connsiteY15" fmla="*/ 9525 h 1204913"/>
                <a:gd name="connsiteX16" fmla="*/ 9525 w 516731"/>
                <a:gd name="connsiteY16" fmla="*/ 0 h 1204913"/>
                <a:gd name="connsiteX17" fmla="*/ 38100 w 516731"/>
                <a:gd name="connsiteY17" fmla="*/ 0 h 1204913"/>
                <a:gd name="connsiteX18" fmla="*/ 102394 w 516731"/>
                <a:gd name="connsiteY18" fmla="*/ 9525 h 1204913"/>
                <a:gd name="connsiteX19" fmla="*/ 190500 w 516731"/>
                <a:gd name="connsiteY19" fmla="*/ 28575 h 1204913"/>
                <a:gd name="connsiteX20" fmla="*/ 245269 w 516731"/>
                <a:gd name="connsiteY20" fmla="*/ 42863 h 1204913"/>
                <a:gd name="connsiteX21" fmla="*/ 297656 w 516731"/>
                <a:gd name="connsiteY21" fmla="*/ 61913 h 1204913"/>
                <a:gd name="connsiteX22" fmla="*/ 340519 w 516731"/>
                <a:gd name="connsiteY22" fmla="*/ 83344 h 1204913"/>
                <a:gd name="connsiteX23" fmla="*/ 371475 w 516731"/>
                <a:gd name="connsiteY23" fmla="*/ 97631 h 1204913"/>
                <a:gd name="connsiteX24" fmla="*/ 411956 w 516731"/>
                <a:gd name="connsiteY24" fmla="*/ 123825 h 1204913"/>
                <a:gd name="connsiteX25" fmla="*/ 450056 w 516731"/>
                <a:gd name="connsiteY25" fmla="*/ 157163 h 1204913"/>
                <a:gd name="connsiteX26" fmla="*/ 473869 w 516731"/>
                <a:gd name="connsiteY26" fmla="*/ 178594 h 1204913"/>
                <a:gd name="connsiteX27" fmla="*/ 488156 w 516731"/>
                <a:gd name="connsiteY27" fmla="*/ 195263 h 1204913"/>
                <a:gd name="connsiteX28" fmla="*/ 502444 w 516731"/>
                <a:gd name="connsiteY28" fmla="*/ 214313 h 1204913"/>
                <a:gd name="connsiteX29" fmla="*/ 509587 w 516731"/>
                <a:gd name="connsiteY29" fmla="*/ 228600 h 1204913"/>
                <a:gd name="connsiteX30" fmla="*/ 514350 w 516731"/>
                <a:gd name="connsiteY30" fmla="*/ 254794 h 1204913"/>
                <a:gd name="connsiteX31" fmla="*/ 516731 w 516731"/>
                <a:gd name="connsiteY31" fmla="*/ 288131 h 1204913"/>
                <a:gd name="connsiteX32" fmla="*/ 504825 w 516731"/>
                <a:gd name="connsiteY32" fmla="*/ 316706 h 1204913"/>
                <a:gd name="connsiteX33" fmla="*/ 483394 w 516731"/>
                <a:gd name="connsiteY33" fmla="*/ 347663 h 1204913"/>
                <a:gd name="connsiteX34" fmla="*/ 464344 w 516731"/>
                <a:gd name="connsiteY34" fmla="*/ 366713 h 1204913"/>
                <a:gd name="connsiteX35" fmla="*/ 452437 w 516731"/>
                <a:gd name="connsiteY35" fmla="*/ 388144 h 1204913"/>
                <a:gd name="connsiteX36" fmla="*/ 438150 w 516731"/>
                <a:gd name="connsiteY36" fmla="*/ 450056 h 1204913"/>
                <a:gd name="connsiteX37" fmla="*/ 428625 w 516731"/>
                <a:gd name="connsiteY37" fmla="*/ 552450 h 1204913"/>
                <a:gd name="connsiteX38" fmla="*/ 423862 w 516731"/>
                <a:gd name="connsiteY38" fmla="*/ 721519 h 1204913"/>
                <a:gd name="connsiteX39" fmla="*/ 421481 w 516731"/>
                <a:gd name="connsiteY39" fmla="*/ 902494 h 1204913"/>
                <a:gd name="connsiteX40" fmla="*/ 421481 w 516731"/>
                <a:gd name="connsiteY40" fmla="*/ 1204913 h 1204913"/>
                <a:gd name="connsiteX41" fmla="*/ 197644 w 516731"/>
                <a:gd name="connsiteY41" fmla="*/ 1204913 h 1204913"/>
                <a:gd name="connsiteX42" fmla="*/ 197644 w 516731"/>
                <a:gd name="connsiteY42" fmla="*/ 647700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204913">
                  <a:moveTo>
                    <a:pt x="197644" y="647700"/>
                  </a:moveTo>
                  <a:lnTo>
                    <a:pt x="197644" y="423863"/>
                  </a:lnTo>
                  <a:lnTo>
                    <a:pt x="195262" y="388144"/>
                  </a:lnTo>
                  <a:lnTo>
                    <a:pt x="192881" y="347663"/>
                  </a:lnTo>
                  <a:lnTo>
                    <a:pt x="183356" y="288131"/>
                  </a:lnTo>
                  <a:lnTo>
                    <a:pt x="166687" y="223838"/>
                  </a:lnTo>
                  <a:lnTo>
                    <a:pt x="150019" y="178594"/>
                  </a:lnTo>
                  <a:lnTo>
                    <a:pt x="135731" y="152400"/>
                  </a:lnTo>
                  <a:lnTo>
                    <a:pt x="116681" y="126206"/>
                  </a:lnTo>
                  <a:lnTo>
                    <a:pt x="97631" y="104775"/>
                  </a:lnTo>
                  <a:lnTo>
                    <a:pt x="80962" y="90488"/>
                  </a:lnTo>
                  <a:lnTo>
                    <a:pt x="61912" y="76200"/>
                  </a:lnTo>
                  <a:lnTo>
                    <a:pt x="40481" y="59531"/>
                  </a:lnTo>
                  <a:lnTo>
                    <a:pt x="16669" y="42863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102394" y="9525"/>
                  </a:lnTo>
                  <a:lnTo>
                    <a:pt x="190500" y="28575"/>
                  </a:lnTo>
                  <a:lnTo>
                    <a:pt x="245269" y="42863"/>
                  </a:lnTo>
                  <a:lnTo>
                    <a:pt x="297656" y="61913"/>
                  </a:lnTo>
                  <a:lnTo>
                    <a:pt x="340519" y="83344"/>
                  </a:lnTo>
                  <a:lnTo>
                    <a:pt x="371475" y="97631"/>
                  </a:lnTo>
                  <a:lnTo>
                    <a:pt x="411956" y="123825"/>
                  </a:lnTo>
                  <a:lnTo>
                    <a:pt x="450056" y="157163"/>
                  </a:lnTo>
                  <a:lnTo>
                    <a:pt x="473869" y="178594"/>
                  </a:lnTo>
                  <a:lnTo>
                    <a:pt x="488156" y="195263"/>
                  </a:lnTo>
                  <a:lnTo>
                    <a:pt x="502444" y="214313"/>
                  </a:lnTo>
                  <a:lnTo>
                    <a:pt x="509587" y="228600"/>
                  </a:lnTo>
                  <a:lnTo>
                    <a:pt x="514350" y="254794"/>
                  </a:lnTo>
                  <a:lnTo>
                    <a:pt x="516731" y="288131"/>
                  </a:lnTo>
                  <a:lnTo>
                    <a:pt x="504825" y="316706"/>
                  </a:lnTo>
                  <a:lnTo>
                    <a:pt x="483394" y="347663"/>
                  </a:lnTo>
                  <a:lnTo>
                    <a:pt x="464344" y="366713"/>
                  </a:lnTo>
                  <a:lnTo>
                    <a:pt x="452437" y="388144"/>
                  </a:lnTo>
                  <a:lnTo>
                    <a:pt x="438150" y="450056"/>
                  </a:lnTo>
                  <a:lnTo>
                    <a:pt x="428625" y="552450"/>
                  </a:lnTo>
                  <a:lnTo>
                    <a:pt x="423862" y="721519"/>
                  </a:lnTo>
                  <a:cubicBezTo>
                    <a:pt x="423068" y="781844"/>
                    <a:pt x="422275" y="842169"/>
                    <a:pt x="421481" y="902494"/>
                  </a:cubicBezTo>
                  <a:lnTo>
                    <a:pt x="421481" y="1204913"/>
                  </a:lnTo>
                  <a:lnTo>
                    <a:pt x="197644" y="1204913"/>
                  </a:lnTo>
                  <a:lnTo>
                    <a:pt x="197644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5E244616-85E6-48BA-94F0-69BF9DFCEFE7}"/>
                </a:ext>
              </a:extLst>
            </p:cNvPr>
            <p:cNvSpPr/>
            <p:nvPr/>
          </p:nvSpPr>
          <p:spPr>
            <a:xfrm>
              <a:off x="4605339" y="1814513"/>
              <a:ext cx="719137" cy="641350"/>
            </a:xfrm>
            <a:custGeom>
              <a:avLst/>
              <a:gdLst>
                <a:gd name="connsiteX0" fmla="*/ 311943 w 719137"/>
                <a:gd name="connsiteY0" fmla="*/ 338137 h 640556"/>
                <a:gd name="connsiteX1" fmla="*/ 245268 w 719137"/>
                <a:gd name="connsiteY1" fmla="*/ 259556 h 640556"/>
                <a:gd name="connsiteX2" fmla="*/ 183356 w 719137"/>
                <a:gd name="connsiteY2" fmla="*/ 192881 h 640556"/>
                <a:gd name="connsiteX3" fmla="*/ 121443 w 719137"/>
                <a:gd name="connsiteY3" fmla="*/ 130968 h 640556"/>
                <a:gd name="connsiteX4" fmla="*/ 61912 w 719137"/>
                <a:gd name="connsiteY4" fmla="*/ 78581 h 640556"/>
                <a:gd name="connsiteX5" fmla="*/ 19050 w 719137"/>
                <a:gd name="connsiteY5" fmla="*/ 42862 h 640556"/>
                <a:gd name="connsiteX6" fmla="*/ 0 w 719137"/>
                <a:gd name="connsiteY6" fmla="*/ 21431 h 640556"/>
                <a:gd name="connsiteX7" fmla="*/ 0 w 719137"/>
                <a:gd name="connsiteY7" fmla="*/ 14287 h 640556"/>
                <a:gd name="connsiteX8" fmla="*/ 9525 w 719137"/>
                <a:gd name="connsiteY8" fmla="*/ 4762 h 640556"/>
                <a:gd name="connsiteX9" fmla="*/ 30956 w 719137"/>
                <a:gd name="connsiteY9" fmla="*/ 0 h 640556"/>
                <a:gd name="connsiteX10" fmla="*/ 92868 w 719137"/>
                <a:gd name="connsiteY10" fmla="*/ 11906 h 640556"/>
                <a:gd name="connsiteX11" fmla="*/ 200025 w 719137"/>
                <a:gd name="connsiteY11" fmla="*/ 47625 h 640556"/>
                <a:gd name="connsiteX12" fmla="*/ 307181 w 719137"/>
                <a:gd name="connsiteY12" fmla="*/ 85725 h 640556"/>
                <a:gd name="connsiteX13" fmla="*/ 392906 w 719137"/>
                <a:gd name="connsiteY13" fmla="*/ 121443 h 640556"/>
                <a:gd name="connsiteX14" fmla="*/ 447675 w 719137"/>
                <a:gd name="connsiteY14" fmla="*/ 147637 h 640556"/>
                <a:gd name="connsiteX15" fmla="*/ 509587 w 719137"/>
                <a:gd name="connsiteY15" fmla="*/ 183356 h 640556"/>
                <a:gd name="connsiteX16" fmla="*/ 557212 w 719137"/>
                <a:gd name="connsiteY16" fmla="*/ 214312 h 640556"/>
                <a:gd name="connsiteX17" fmla="*/ 595312 w 719137"/>
                <a:gd name="connsiteY17" fmla="*/ 245268 h 640556"/>
                <a:gd name="connsiteX18" fmla="*/ 623887 w 719137"/>
                <a:gd name="connsiteY18" fmla="*/ 269081 h 640556"/>
                <a:gd name="connsiteX19" fmla="*/ 652462 w 719137"/>
                <a:gd name="connsiteY19" fmla="*/ 302418 h 640556"/>
                <a:gd name="connsiteX20" fmla="*/ 671512 w 719137"/>
                <a:gd name="connsiteY20" fmla="*/ 333375 h 640556"/>
                <a:gd name="connsiteX21" fmla="*/ 690562 w 719137"/>
                <a:gd name="connsiteY21" fmla="*/ 369093 h 640556"/>
                <a:gd name="connsiteX22" fmla="*/ 704850 w 719137"/>
                <a:gd name="connsiteY22" fmla="*/ 411956 h 640556"/>
                <a:gd name="connsiteX23" fmla="*/ 714375 w 719137"/>
                <a:gd name="connsiteY23" fmla="*/ 447675 h 640556"/>
                <a:gd name="connsiteX24" fmla="*/ 719137 w 719137"/>
                <a:gd name="connsiteY24" fmla="*/ 478631 h 640556"/>
                <a:gd name="connsiteX25" fmla="*/ 719137 w 719137"/>
                <a:gd name="connsiteY25" fmla="*/ 504825 h 640556"/>
                <a:gd name="connsiteX26" fmla="*/ 716756 w 719137"/>
                <a:gd name="connsiteY26" fmla="*/ 528637 h 640556"/>
                <a:gd name="connsiteX27" fmla="*/ 704850 w 719137"/>
                <a:gd name="connsiteY27" fmla="*/ 573881 h 640556"/>
                <a:gd name="connsiteX28" fmla="*/ 681037 w 719137"/>
                <a:gd name="connsiteY28" fmla="*/ 614362 h 640556"/>
                <a:gd name="connsiteX29" fmla="*/ 661987 w 719137"/>
                <a:gd name="connsiteY29" fmla="*/ 631031 h 640556"/>
                <a:gd name="connsiteX30" fmla="*/ 628650 w 719137"/>
                <a:gd name="connsiteY30" fmla="*/ 640556 h 640556"/>
                <a:gd name="connsiteX31" fmla="*/ 585787 w 719137"/>
                <a:gd name="connsiteY31" fmla="*/ 638175 h 640556"/>
                <a:gd name="connsiteX32" fmla="*/ 547687 w 719137"/>
                <a:gd name="connsiteY32" fmla="*/ 626268 h 640556"/>
                <a:gd name="connsiteX33" fmla="*/ 519112 w 719137"/>
                <a:gd name="connsiteY33" fmla="*/ 609600 h 640556"/>
                <a:gd name="connsiteX34" fmla="*/ 500062 w 719137"/>
                <a:gd name="connsiteY34" fmla="*/ 588168 h 640556"/>
                <a:gd name="connsiteX35" fmla="*/ 469106 w 719137"/>
                <a:gd name="connsiteY35" fmla="*/ 540543 h 640556"/>
                <a:gd name="connsiteX36" fmla="*/ 411956 w 719137"/>
                <a:gd name="connsiteY36" fmla="*/ 459581 h 640556"/>
                <a:gd name="connsiteX37" fmla="*/ 311943 w 719137"/>
                <a:gd name="connsiteY37" fmla="*/ 338137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7" h="640556">
                  <a:moveTo>
                    <a:pt x="311943" y="338137"/>
                  </a:moveTo>
                  <a:lnTo>
                    <a:pt x="245268" y="259556"/>
                  </a:lnTo>
                  <a:lnTo>
                    <a:pt x="183356" y="192881"/>
                  </a:lnTo>
                  <a:lnTo>
                    <a:pt x="121443" y="130968"/>
                  </a:lnTo>
                  <a:lnTo>
                    <a:pt x="61912" y="78581"/>
                  </a:lnTo>
                  <a:lnTo>
                    <a:pt x="19050" y="42862"/>
                  </a:lnTo>
                  <a:lnTo>
                    <a:pt x="0" y="21431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92868" y="11906"/>
                  </a:lnTo>
                  <a:lnTo>
                    <a:pt x="200025" y="47625"/>
                  </a:lnTo>
                  <a:lnTo>
                    <a:pt x="307181" y="85725"/>
                  </a:lnTo>
                  <a:lnTo>
                    <a:pt x="392906" y="121443"/>
                  </a:lnTo>
                  <a:lnTo>
                    <a:pt x="447675" y="147637"/>
                  </a:lnTo>
                  <a:lnTo>
                    <a:pt x="509587" y="183356"/>
                  </a:lnTo>
                  <a:lnTo>
                    <a:pt x="557212" y="214312"/>
                  </a:lnTo>
                  <a:lnTo>
                    <a:pt x="595312" y="245268"/>
                  </a:lnTo>
                  <a:lnTo>
                    <a:pt x="623887" y="269081"/>
                  </a:lnTo>
                  <a:lnTo>
                    <a:pt x="652462" y="302418"/>
                  </a:lnTo>
                  <a:lnTo>
                    <a:pt x="671512" y="333375"/>
                  </a:lnTo>
                  <a:lnTo>
                    <a:pt x="690562" y="369093"/>
                  </a:lnTo>
                  <a:lnTo>
                    <a:pt x="704850" y="411956"/>
                  </a:lnTo>
                  <a:lnTo>
                    <a:pt x="714375" y="447675"/>
                  </a:lnTo>
                  <a:lnTo>
                    <a:pt x="719137" y="478631"/>
                  </a:lnTo>
                  <a:lnTo>
                    <a:pt x="719137" y="504825"/>
                  </a:lnTo>
                  <a:lnTo>
                    <a:pt x="716756" y="528637"/>
                  </a:lnTo>
                  <a:lnTo>
                    <a:pt x="704850" y="573881"/>
                  </a:lnTo>
                  <a:lnTo>
                    <a:pt x="681037" y="614362"/>
                  </a:lnTo>
                  <a:lnTo>
                    <a:pt x="661987" y="631031"/>
                  </a:lnTo>
                  <a:lnTo>
                    <a:pt x="628650" y="640556"/>
                  </a:lnTo>
                  <a:lnTo>
                    <a:pt x="585787" y="638175"/>
                  </a:lnTo>
                  <a:lnTo>
                    <a:pt x="547687" y="626268"/>
                  </a:lnTo>
                  <a:lnTo>
                    <a:pt x="519112" y="609600"/>
                  </a:lnTo>
                  <a:lnTo>
                    <a:pt x="500062" y="588168"/>
                  </a:lnTo>
                  <a:lnTo>
                    <a:pt x="469106" y="540543"/>
                  </a:lnTo>
                  <a:lnTo>
                    <a:pt x="411956" y="459581"/>
                  </a:lnTo>
                  <a:lnTo>
                    <a:pt x="311943" y="338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AAECBB30-B3EB-481D-BB74-3FD2F7A192F6}"/>
                </a:ext>
              </a:extLst>
            </p:cNvPr>
            <p:cNvSpPr/>
            <p:nvPr/>
          </p:nvSpPr>
          <p:spPr>
            <a:xfrm>
              <a:off x="6677026" y="1571626"/>
              <a:ext cx="817563" cy="798513"/>
            </a:xfrm>
            <a:custGeom>
              <a:avLst/>
              <a:gdLst>
                <a:gd name="connsiteX0" fmla="*/ 488156 w 816769"/>
                <a:gd name="connsiteY0" fmla="*/ 500063 h 797719"/>
                <a:gd name="connsiteX1" fmla="*/ 600075 w 816769"/>
                <a:gd name="connsiteY1" fmla="*/ 428625 h 797719"/>
                <a:gd name="connsiteX2" fmla="*/ 671513 w 816769"/>
                <a:gd name="connsiteY2" fmla="*/ 385763 h 797719"/>
                <a:gd name="connsiteX3" fmla="*/ 707231 w 816769"/>
                <a:gd name="connsiteY3" fmla="*/ 364331 h 797719"/>
                <a:gd name="connsiteX4" fmla="*/ 738188 w 816769"/>
                <a:gd name="connsiteY4" fmla="*/ 357188 h 797719"/>
                <a:gd name="connsiteX5" fmla="*/ 773906 w 816769"/>
                <a:gd name="connsiteY5" fmla="*/ 347663 h 797719"/>
                <a:gd name="connsiteX6" fmla="*/ 797719 w 816769"/>
                <a:gd name="connsiteY6" fmla="*/ 338138 h 797719"/>
                <a:gd name="connsiteX7" fmla="*/ 814388 w 816769"/>
                <a:gd name="connsiteY7" fmla="*/ 321469 h 797719"/>
                <a:gd name="connsiteX8" fmla="*/ 816769 w 816769"/>
                <a:gd name="connsiteY8" fmla="*/ 307181 h 797719"/>
                <a:gd name="connsiteX9" fmla="*/ 812006 w 816769"/>
                <a:gd name="connsiteY9" fmla="*/ 280988 h 797719"/>
                <a:gd name="connsiteX10" fmla="*/ 795338 w 816769"/>
                <a:gd name="connsiteY10" fmla="*/ 252413 h 797719"/>
                <a:gd name="connsiteX11" fmla="*/ 747713 w 816769"/>
                <a:gd name="connsiteY11" fmla="*/ 202406 h 797719"/>
                <a:gd name="connsiteX12" fmla="*/ 676275 w 816769"/>
                <a:gd name="connsiteY12" fmla="*/ 142875 h 797719"/>
                <a:gd name="connsiteX13" fmla="*/ 616744 w 816769"/>
                <a:gd name="connsiteY13" fmla="*/ 102394 h 797719"/>
                <a:gd name="connsiteX14" fmla="*/ 552450 w 816769"/>
                <a:gd name="connsiteY14" fmla="*/ 69056 h 797719"/>
                <a:gd name="connsiteX15" fmla="*/ 478631 w 816769"/>
                <a:gd name="connsiteY15" fmla="*/ 33338 h 797719"/>
                <a:gd name="connsiteX16" fmla="*/ 407194 w 816769"/>
                <a:gd name="connsiteY16" fmla="*/ 9525 h 797719"/>
                <a:gd name="connsiteX17" fmla="*/ 361950 w 816769"/>
                <a:gd name="connsiteY17" fmla="*/ 0 h 797719"/>
                <a:gd name="connsiteX18" fmla="*/ 340519 w 816769"/>
                <a:gd name="connsiteY18" fmla="*/ 0 h 797719"/>
                <a:gd name="connsiteX19" fmla="*/ 328613 w 816769"/>
                <a:gd name="connsiteY19" fmla="*/ 4763 h 797719"/>
                <a:gd name="connsiteX20" fmla="*/ 330994 w 816769"/>
                <a:gd name="connsiteY20" fmla="*/ 21431 h 797719"/>
                <a:gd name="connsiteX21" fmla="*/ 352425 w 816769"/>
                <a:gd name="connsiteY21" fmla="*/ 50006 h 797719"/>
                <a:gd name="connsiteX22" fmla="*/ 376238 w 816769"/>
                <a:gd name="connsiteY22" fmla="*/ 78581 h 797719"/>
                <a:gd name="connsiteX23" fmla="*/ 400050 w 816769"/>
                <a:gd name="connsiteY23" fmla="*/ 104775 h 797719"/>
                <a:gd name="connsiteX24" fmla="*/ 409575 w 816769"/>
                <a:gd name="connsiteY24" fmla="*/ 121444 h 797719"/>
                <a:gd name="connsiteX25" fmla="*/ 416719 w 816769"/>
                <a:gd name="connsiteY25" fmla="*/ 140494 h 797719"/>
                <a:gd name="connsiteX26" fmla="*/ 419100 w 816769"/>
                <a:gd name="connsiteY26" fmla="*/ 145256 h 797719"/>
                <a:gd name="connsiteX27" fmla="*/ 426244 w 816769"/>
                <a:gd name="connsiteY27" fmla="*/ 178594 h 797719"/>
                <a:gd name="connsiteX28" fmla="*/ 426244 w 816769"/>
                <a:gd name="connsiteY28" fmla="*/ 204788 h 797719"/>
                <a:gd name="connsiteX29" fmla="*/ 407194 w 816769"/>
                <a:gd name="connsiteY29" fmla="*/ 245269 h 797719"/>
                <a:gd name="connsiteX30" fmla="*/ 357188 w 816769"/>
                <a:gd name="connsiteY30" fmla="*/ 342900 h 797719"/>
                <a:gd name="connsiteX31" fmla="*/ 271463 w 816769"/>
                <a:gd name="connsiteY31" fmla="*/ 466725 h 797719"/>
                <a:gd name="connsiteX32" fmla="*/ 171450 w 816769"/>
                <a:gd name="connsiteY32" fmla="*/ 585788 h 797719"/>
                <a:gd name="connsiteX33" fmla="*/ 40481 w 816769"/>
                <a:gd name="connsiteY33" fmla="*/ 716756 h 797719"/>
                <a:gd name="connsiteX34" fmla="*/ 11906 w 816769"/>
                <a:gd name="connsiteY34" fmla="*/ 747713 h 797719"/>
                <a:gd name="connsiteX35" fmla="*/ 2381 w 816769"/>
                <a:gd name="connsiteY35" fmla="*/ 762000 h 797719"/>
                <a:gd name="connsiteX36" fmla="*/ 0 w 816769"/>
                <a:gd name="connsiteY36" fmla="*/ 776288 h 797719"/>
                <a:gd name="connsiteX37" fmla="*/ 2381 w 816769"/>
                <a:gd name="connsiteY37" fmla="*/ 792956 h 797719"/>
                <a:gd name="connsiteX38" fmla="*/ 16669 w 816769"/>
                <a:gd name="connsiteY38" fmla="*/ 797719 h 797719"/>
                <a:gd name="connsiteX39" fmla="*/ 38100 w 816769"/>
                <a:gd name="connsiteY39" fmla="*/ 792956 h 797719"/>
                <a:gd name="connsiteX40" fmla="*/ 69056 w 816769"/>
                <a:gd name="connsiteY40" fmla="*/ 781050 h 797719"/>
                <a:gd name="connsiteX41" fmla="*/ 140494 w 816769"/>
                <a:gd name="connsiteY41" fmla="*/ 726281 h 797719"/>
                <a:gd name="connsiteX42" fmla="*/ 228600 w 816769"/>
                <a:gd name="connsiteY42" fmla="*/ 669131 h 797719"/>
                <a:gd name="connsiteX43" fmla="*/ 352425 w 816769"/>
                <a:gd name="connsiteY43" fmla="*/ 583406 h 797719"/>
                <a:gd name="connsiteX44" fmla="*/ 488156 w 816769"/>
                <a:gd name="connsiteY44" fmla="*/ 500063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16769" h="797719">
                  <a:moveTo>
                    <a:pt x="488156" y="500063"/>
                  </a:moveTo>
                  <a:lnTo>
                    <a:pt x="600075" y="428625"/>
                  </a:lnTo>
                  <a:lnTo>
                    <a:pt x="671513" y="385763"/>
                  </a:lnTo>
                  <a:lnTo>
                    <a:pt x="707231" y="364331"/>
                  </a:lnTo>
                  <a:lnTo>
                    <a:pt x="738188" y="357188"/>
                  </a:lnTo>
                  <a:lnTo>
                    <a:pt x="773906" y="347663"/>
                  </a:lnTo>
                  <a:lnTo>
                    <a:pt x="797719" y="338138"/>
                  </a:lnTo>
                  <a:lnTo>
                    <a:pt x="814388" y="321469"/>
                  </a:lnTo>
                  <a:lnTo>
                    <a:pt x="816769" y="307181"/>
                  </a:lnTo>
                  <a:lnTo>
                    <a:pt x="812006" y="280988"/>
                  </a:lnTo>
                  <a:lnTo>
                    <a:pt x="795338" y="252413"/>
                  </a:lnTo>
                  <a:lnTo>
                    <a:pt x="747713" y="202406"/>
                  </a:lnTo>
                  <a:lnTo>
                    <a:pt x="676275" y="142875"/>
                  </a:lnTo>
                  <a:lnTo>
                    <a:pt x="616744" y="102394"/>
                  </a:lnTo>
                  <a:lnTo>
                    <a:pt x="552450" y="69056"/>
                  </a:lnTo>
                  <a:lnTo>
                    <a:pt x="478631" y="33338"/>
                  </a:lnTo>
                  <a:lnTo>
                    <a:pt x="407194" y="9525"/>
                  </a:lnTo>
                  <a:lnTo>
                    <a:pt x="361950" y="0"/>
                  </a:lnTo>
                  <a:lnTo>
                    <a:pt x="340519" y="0"/>
                  </a:lnTo>
                  <a:lnTo>
                    <a:pt x="328613" y="4763"/>
                  </a:lnTo>
                  <a:lnTo>
                    <a:pt x="330994" y="21431"/>
                  </a:lnTo>
                  <a:lnTo>
                    <a:pt x="352425" y="50006"/>
                  </a:lnTo>
                  <a:lnTo>
                    <a:pt x="376238" y="78581"/>
                  </a:lnTo>
                  <a:lnTo>
                    <a:pt x="400050" y="104775"/>
                  </a:lnTo>
                  <a:lnTo>
                    <a:pt x="409575" y="121444"/>
                  </a:lnTo>
                  <a:lnTo>
                    <a:pt x="416719" y="140494"/>
                  </a:lnTo>
                  <a:lnTo>
                    <a:pt x="419100" y="145256"/>
                  </a:lnTo>
                  <a:lnTo>
                    <a:pt x="426244" y="178594"/>
                  </a:lnTo>
                  <a:lnTo>
                    <a:pt x="426244" y="204788"/>
                  </a:lnTo>
                  <a:lnTo>
                    <a:pt x="407194" y="245269"/>
                  </a:lnTo>
                  <a:lnTo>
                    <a:pt x="357188" y="342900"/>
                  </a:lnTo>
                  <a:lnTo>
                    <a:pt x="271463" y="466725"/>
                  </a:lnTo>
                  <a:lnTo>
                    <a:pt x="171450" y="585788"/>
                  </a:lnTo>
                  <a:lnTo>
                    <a:pt x="40481" y="716756"/>
                  </a:lnTo>
                  <a:lnTo>
                    <a:pt x="11906" y="747713"/>
                  </a:lnTo>
                  <a:lnTo>
                    <a:pt x="2381" y="762000"/>
                  </a:lnTo>
                  <a:lnTo>
                    <a:pt x="0" y="776288"/>
                  </a:lnTo>
                  <a:lnTo>
                    <a:pt x="2381" y="792956"/>
                  </a:lnTo>
                  <a:lnTo>
                    <a:pt x="16669" y="797719"/>
                  </a:lnTo>
                  <a:lnTo>
                    <a:pt x="38100" y="792956"/>
                  </a:lnTo>
                  <a:lnTo>
                    <a:pt x="69056" y="781050"/>
                  </a:lnTo>
                  <a:lnTo>
                    <a:pt x="140494" y="726281"/>
                  </a:lnTo>
                  <a:lnTo>
                    <a:pt x="228600" y="669131"/>
                  </a:lnTo>
                  <a:lnTo>
                    <a:pt x="352425" y="583406"/>
                  </a:lnTo>
                  <a:lnTo>
                    <a:pt x="488156" y="500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2EBE8146-709D-489E-B00E-D9517EFA5FEE}"/>
                </a:ext>
              </a:extLst>
            </p:cNvPr>
            <p:cNvSpPr/>
            <p:nvPr/>
          </p:nvSpPr>
          <p:spPr>
            <a:xfrm>
              <a:off x="3903664" y="2571751"/>
              <a:ext cx="358775" cy="1171575"/>
            </a:xfrm>
            <a:custGeom>
              <a:avLst/>
              <a:gdLst>
                <a:gd name="connsiteX0" fmla="*/ 357187 w 359569"/>
                <a:gd name="connsiteY0" fmla="*/ 421481 h 1171575"/>
                <a:gd name="connsiteX1" fmla="*/ 354806 w 359569"/>
                <a:gd name="connsiteY1" fmla="*/ 342900 h 1171575"/>
                <a:gd name="connsiteX2" fmla="*/ 335756 w 359569"/>
                <a:gd name="connsiteY2" fmla="*/ 200025 h 1171575"/>
                <a:gd name="connsiteX3" fmla="*/ 328612 w 359569"/>
                <a:gd name="connsiteY3" fmla="*/ 178594 h 1171575"/>
                <a:gd name="connsiteX4" fmla="*/ 288131 w 359569"/>
                <a:gd name="connsiteY4" fmla="*/ 121444 h 1171575"/>
                <a:gd name="connsiteX5" fmla="*/ 233362 w 359569"/>
                <a:gd name="connsiteY5" fmla="*/ 54769 h 1171575"/>
                <a:gd name="connsiteX6" fmla="*/ 192881 w 359569"/>
                <a:gd name="connsiteY6" fmla="*/ 21431 h 1171575"/>
                <a:gd name="connsiteX7" fmla="*/ 150019 w 359569"/>
                <a:gd name="connsiteY7" fmla="*/ 0 h 1171575"/>
                <a:gd name="connsiteX8" fmla="*/ 126206 w 359569"/>
                <a:gd name="connsiteY8" fmla="*/ 0 h 1171575"/>
                <a:gd name="connsiteX9" fmla="*/ 119062 w 359569"/>
                <a:gd name="connsiteY9" fmla="*/ 11906 h 1171575"/>
                <a:gd name="connsiteX10" fmla="*/ 121444 w 359569"/>
                <a:gd name="connsiteY10" fmla="*/ 28575 h 1171575"/>
                <a:gd name="connsiteX11" fmla="*/ 128587 w 359569"/>
                <a:gd name="connsiteY11" fmla="*/ 47625 h 1171575"/>
                <a:gd name="connsiteX12" fmla="*/ 154781 w 359569"/>
                <a:gd name="connsiteY12" fmla="*/ 92869 h 1171575"/>
                <a:gd name="connsiteX13" fmla="*/ 176212 w 359569"/>
                <a:gd name="connsiteY13" fmla="*/ 140494 h 1171575"/>
                <a:gd name="connsiteX14" fmla="*/ 192881 w 359569"/>
                <a:gd name="connsiteY14" fmla="*/ 190500 h 1171575"/>
                <a:gd name="connsiteX15" fmla="*/ 200025 w 359569"/>
                <a:gd name="connsiteY15" fmla="*/ 221456 h 1171575"/>
                <a:gd name="connsiteX16" fmla="*/ 204787 w 359569"/>
                <a:gd name="connsiteY16" fmla="*/ 264319 h 1171575"/>
                <a:gd name="connsiteX17" fmla="*/ 204787 w 359569"/>
                <a:gd name="connsiteY17" fmla="*/ 321469 h 1171575"/>
                <a:gd name="connsiteX18" fmla="*/ 197644 w 359569"/>
                <a:gd name="connsiteY18" fmla="*/ 388144 h 1171575"/>
                <a:gd name="connsiteX19" fmla="*/ 180975 w 359569"/>
                <a:gd name="connsiteY19" fmla="*/ 452438 h 1171575"/>
                <a:gd name="connsiteX20" fmla="*/ 161925 w 359569"/>
                <a:gd name="connsiteY20" fmla="*/ 511969 h 1171575"/>
                <a:gd name="connsiteX21" fmla="*/ 126206 w 359569"/>
                <a:gd name="connsiteY21" fmla="*/ 597694 h 1171575"/>
                <a:gd name="connsiteX22" fmla="*/ 95250 w 359569"/>
                <a:gd name="connsiteY22" fmla="*/ 664369 h 1171575"/>
                <a:gd name="connsiteX23" fmla="*/ 64294 w 359569"/>
                <a:gd name="connsiteY23" fmla="*/ 723900 h 1171575"/>
                <a:gd name="connsiteX24" fmla="*/ 7144 w 359569"/>
                <a:gd name="connsiteY24" fmla="*/ 819150 h 1171575"/>
                <a:gd name="connsiteX25" fmla="*/ 0 w 359569"/>
                <a:gd name="connsiteY25" fmla="*/ 838200 h 1171575"/>
                <a:gd name="connsiteX26" fmla="*/ 0 w 359569"/>
                <a:gd name="connsiteY26" fmla="*/ 876300 h 1171575"/>
                <a:gd name="connsiteX27" fmla="*/ 2381 w 359569"/>
                <a:gd name="connsiteY27" fmla="*/ 916781 h 1171575"/>
                <a:gd name="connsiteX28" fmla="*/ 7144 w 359569"/>
                <a:gd name="connsiteY28" fmla="*/ 954881 h 1171575"/>
                <a:gd name="connsiteX29" fmla="*/ 21431 w 359569"/>
                <a:gd name="connsiteY29" fmla="*/ 1019175 h 1171575"/>
                <a:gd name="connsiteX30" fmla="*/ 40481 w 359569"/>
                <a:gd name="connsiteY30" fmla="*/ 1076325 h 1171575"/>
                <a:gd name="connsiteX31" fmla="*/ 69056 w 359569"/>
                <a:gd name="connsiteY31" fmla="*/ 1131094 h 1171575"/>
                <a:gd name="connsiteX32" fmla="*/ 85725 w 359569"/>
                <a:gd name="connsiteY32" fmla="*/ 1152525 h 1171575"/>
                <a:gd name="connsiteX33" fmla="*/ 102394 w 359569"/>
                <a:gd name="connsiteY33" fmla="*/ 1164431 h 1171575"/>
                <a:gd name="connsiteX34" fmla="*/ 116681 w 359569"/>
                <a:gd name="connsiteY34" fmla="*/ 1169194 h 1171575"/>
                <a:gd name="connsiteX35" fmla="*/ 133350 w 359569"/>
                <a:gd name="connsiteY35" fmla="*/ 1171575 h 1171575"/>
                <a:gd name="connsiteX36" fmla="*/ 161925 w 359569"/>
                <a:gd name="connsiteY36" fmla="*/ 1162050 h 1171575"/>
                <a:gd name="connsiteX37" fmla="*/ 190500 w 359569"/>
                <a:gd name="connsiteY37" fmla="*/ 1135856 h 1171575"/>
                <a:gd name="connsiteX38" fmla="*/ 233362 w 359569"/>
                <a:gd name="connsiteY38" fmla="*/ 1088231 h 1171575"/>
                <a:gd name="connsiteX39" fmla="*/ 254794 w 359569"/>
                <a:gd name="connsiteY39" fmla="*/ 1057275 h 1171575"/>
                <a:gd name="connsiteX40" fmla="*/ 271462 w 359569"/>
                <a:gd name="connsiteY40" fmla="*/ 1019175 h 1171575"/>
                <a:gd name="connsiteX41" fmla="*/ 290512 w 359569"/>
                <a:gd name="connsiteY41" fmla="*/ 962025 h 1171575"/>
                <a:gd name="connsiteX42" fmla="*/ 309562 w 359569"/>
                <a:gd name="connsiteY42" fmla="*/ 892969 h 1171575"/>
                <a:gd name="connsiteX43" fmla="*/ 330994 w 359569"/>
                <a:gd name="connsiteY43" fmla="*/ 783431 h 1171575"/>
                <a:gd name="connsiteX44" fmla="*/ 345281 w 359569"/>
                <a:gd name="connsiteY44" fmla="*/ 692944 h 1171575"/>
                <a:gd name="connsiteX45" fmla="*/ 357187 w 359569"/>
                <a:gd name="connsiteY45" fmla="*/ 592931 h 1171575"/>
                <a:gd name="connsiteX46" fmla="*/ 359569 w 359569"/>
                <a:gd name="connsiteY46" fmla="*/ 521494 h 1171575"/>
                <a:gd name="connsiteX47" fmla="*/ 357187 w 359569"/>
                <a:gd name="connsiteY47" fmla="*/ 42148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9569" h="1171575">
                  <a:moveTo>
                    <a:pt x="357187" y="421481"/>
                  </a:moveTo>
                  <a:cubicBezTo>
                    <a:pt x="356393" y="395287"/>
                    <a:pt x="355600" y="369094"/>
                    <a:pt x="354806" y="342900"/>
                  </a:cubicBezTo>
                  <a:lnTo>
                    <a:pt x="335756" y="200025"/>
                  </a:lnTo>
                  <a:lnTo>
                    <a:pt x="328612" y="178594"/>
                  </a:lnTo>
                  <a:lnTo>
                    <a:pt x="288131" y="121444"/>
                  </a:lnTo>
                  <a:lnTo>
                    <a:pt x="233362" y="54769"/>
                  </a:lnTo>
                  <a:lnTo>
                    <a:pt x="192881" y="21431"/>
                  </a:lnTo>
                  <a:lnTo>
                    <a:pt x="150019" y="0"/>
                  </a:lnTo>
                  <a:lnTo>
                    <a:pt x="126206" y="0"/>
                  </a:lnTo>
                  <a:lnTo>
                    <a:pt x="119062" y="11906"/>
                  </a:lnTo>
                  <a:lnTo>
                    <a:pt x="121444" y="28575"/>
                  </a:lnTo>
                  <a:lnTo>
                    <a:pt x="128587" y="47625"/>
                  </a:lnTo>
                  <a:lnTo>
                    <a:pt x="154781" y="92869"/>
                  </a:lnTo>
                  <a:lnTo>
                    <a:pt x="176212" y="140494"/>
                  </a:lnTo>
                  <a:lnTo>
                    <a:pt x="192881" y="190500"/>
                  </a:lnTo>
                  <a:lnTo>
                    <a:pt x="200025" y="221456"/>
                  </a:lnTo>
                  <a:lnTo>
                    <a:pt x="204787" y="264319"/>
                  </a:lnTo>
                  <a:lnTo>
                    <a:pt x="204787" y="321469"/>
                  </a:lnTo>
                  <a:lnTo>
                    <a:pt x="197644" y="388144"/>
                  </a:lnTo>
                  <a:lnTo>
                    <a:pt x="180975" y="452438"/>
                  </a:lnTo>
                  <a:lnTo>
                    <a:pt x="161925" y="511969"/>
                  </a:lnTo>
                  <a:lnTo>
                    <a:pt x="126206" y="597694"/>
                  </a:lnTo>
                  <a:lnTo>
                    <a:pt x="95250" y="664369"/>
                  </a:lnTo>
                  <a:lnTo>
                    <a:pt x="64294" y="723900"/>
                  </a:lnTo>
                  <a:lnTo>
                    <a:pt x="7144" y="819150"/>
                  </a:lnTo>
                  <a:lnTo>
                    <a:pt x="0" y="838200"/>
                  </a:lnTo>
                  <a:lnTo>
                    <a:pt x="0" y="876300"/>
                  </a:lnTo>
                  <a:lnTo>
                    <a:pt x="2381" y="916781"/>
                  </a:lnTo>
                  <a:lnTo>
                    <a:pt x="7144" y="954881"/>
                  </a:lnTo>
                  <a:lnTo>
                    <a:pt x="21431" y="1019175"/>
                  </a:lnTo>
                  <a:lnTo>
                    <a:pt x="40481" y="1076325"/>
                  </a:lnTo>
                  <a:lnTo>
                    <a:pt x="69056" y="1131094"/>
                  </a:lnTo>
                  <a:lnTo>
                    <a:pt x="85725" y="1152525"/>
                  </a:lnTo>
                  <a:lnTo>
                    <a:pt x="102394" y="1164431"/>
                  </a:lnTo>
                  <a:lnTo>
                    <a:pt x="116681" y="1169194"/>
                  </a:lnTo>
                  <a:lnTo>
                    <a:pt x="133350" y="1171575"/>
                  </a:lnTo>
                  <a:lnTo>
                    <a:pt x="161925" y="1162050"/>
                  </a:lnTo>
                  <a:lnTo>
                    <a:pt x="190500" y="1135856"/>
                  </a:lnTo>
                  <a:lnTo>
                    <a:pt x="233362" y="1088231"/>
                  </a:lnTo>
                  <a:lnTo>
                    <a:pt x="254794" y="1057275"/>
                  </a:lnTo>
                  <a:lnTo>
                    <a:pt x="271462" y="1019175"/>
                  </a:lnTo>
                  <a:lnTo>
                    <a:pt x="290512" y="962025"/>
                  </a:lnTo>
                  <a:lnTo>
                    <a:pt x="309562" y="892969"/>
                  </a:lnTo>
                  <a:lnTo>
                    <a:pt x="330994" y="783431"/>
                  </a:lnTo>
                  <a:lnTo>
                    <a:pt x="345281" y="692944"/>
                  </a:lnTo>
                  <a:lnTo>
                    <a:pt x="357187" y="592931"/>
                  </a:lnTo>
                  <a:lnTo>
                    <a:pt x="359569" y="521494"/>
                  </a:lnTo>
                  <a:lnTo>
                    <a:pt x="357187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5">
              <a:extLst>
                <a:ext uri="{FF2B5EF4-FFF2-40B4-BE49-F238E27FC236}">
                  <a16:creationId xmlns:a16="http://schemas.microsoft.com/office/drawing/2014/main" id="{3ABEF943-6FCB-4B2A-8A0D-411B9BC06B25}"/>
                </a:ext>
              </a:extLst>
            </p:cNvPr>
            <p:cNvSpPr/>
            <p:nvPr/>
          </p:nvSpPr>
          <p:spPr>
            <a:xfrm>
              <a:off x="4929188" y="3306763"/>
              <a:ext cx="444500" cy="1084262"/>
            </a:xfrm>
            <a:custGeom>
              <a:avLst/>
              <a:gdLst>
                <a:gd name="connsiteX0" fmla="*/ 371475 w 445293"/>
                <a:gd name="connsiteY0" fmla="*/ 395288 h 1083469"/>
                <a:gd name="connsiteX1" fmla="*/ 345281 w 445293"/>
                <a:gd name="connsiteY1" fmla="*/ 257175 h 1083469"/>
                <a:gd name="connsiteX2" fmla="*/ 330993 w 445293"/>
                <a:gd name="connsiteY2" fmla="*/ 183357 h 1083469"/>
                <a:gd name="connsiteX3" fmla="*/ 307181 w 445293"/>
                <a:gd name="connsiteY3" fmla="*/ 57150 h 1083469"/>
                <a:gd name="connsiteX4" fmla="*/ 266700 w 445293"/>
                <a:gd name="connsiteY4" fmla="*/ 42863 h 1083469"/>
                <a:gd name="connsiteX5" fmla="*/ 216693 w 445293"/>
                <a:gd name="connsiteY5" fmla="*/ 30957 h 1083469"/>
                <a:gd name="connsiteX6" fmla="*/ 173831 w 445293"/>
                <a:gd name="connsiteY6" fmla="*/ 21432 h 1083469"/>
                <a:gd name="connsiteX7" fmla="*/ 130968 w 445293"/>
                <a:gd name="connsiteY7" fmla="*/ 14288 h 1083469"/>
                <a:gd name="connsiteX8" fmla="*/ 95250 w 445293"/>
                <a:gd name="connsiteY8" fmla="*/ 11907 h 1083469"/>
                <a:gd name="connsiteX9" fmla="*/ 57150 w 445293"/>
                <a:gd name="connsiteY9" fmla="*/ 4763 h 1083469"/>
                <a:gd name="connsiteX10" fmla="*/ 38100 w 445293"/>
                <a:gd name="connsiteY10" fmla="*/ 0 h 1083469"/>
                <a:gd name="connsiteX11" fmla="*/ 19050 w 445293"/>
                <a:gd name="connsiteY11" fmla="*/ 0 h 1083469"/>
                <a:gd name="connsiteX12" fmla="*/ 4762 w 445293"/>
                <a:gd name="connsiteY12" fmla="*/ 4763 h 1083469"/>
                <a:gd name="connsiteX13" fmla="*/ 0 w 445293"/>
                <a:gd name="connsiteY13" fmla="*/ 9525 h 1083469"/>
                <a:gd name="connsiteX14" fmla="*/ 0 w 445293"/>
                <a:gd name="connsiteY14" fmla="*/ 23813 h 1083469"/>
                <a:gd name="connsiteX15" fmla="*/ 16668 w 445293"/>
                <a:gd name="connsiteY15" fmla="*/ 47625 h 1083469"/>
                <a:gd name="connsiteX16" fmla="*/ 35718 w 445293"/>
                <a:gd name="connsiteY16" fmla="*/ 69057 h 1083469"/>
                <a:gd name="connsiteX17" fmla="*/ 52387 w 445293"/>
                <a:gd name="connsiteY17" fmla="*/ 88107 h 1083469"/>
                <a:gd name="connsiteX18" fmla="*/ 78581 w 445293"/>
                <a:gd name="connsiteY18" fmla="*/ 123825 h 1083469"/>
                <a:gd name="connsiteX19" fmla="*/ 104775 w 445293"/>
                <a:gd name="connsiteY19" fmla="*/ 166688 h 1083469"/>
                <a:gd name="connsiteX20" fmla="*/ 128587 w 445293"/>
                <a:gd name="connsiteY20" fmla="*/ 216694 h 1083469"/>
                <a:gd name="connsiteX21" fmla="*/ 147637 w 445293"/>
                <a:gd name="connsiteY21" fmla="*/ 269082 h 1083469"/>
                <a:gd name="connsiteX22" fmla="*/ 166687 w 445293"/>
                <a:gd name="connsiteY22" fmla="*/ 347663 h 1083469"/>
                <a:gd name="connsiteX23" fmla="*/ 180975 w 445293"/>
                <a:gd name="connsiteY23" fmla="*/ 450057 h 1083469"/>
                <a:gd name="connsiteX24" fmla="*/ 192881 w 445293"/>
                <a:gd name="connsiteY24" fmla="*/ 550069 h 1083469"/>
                <a:gd name="connsiteX25" fmla="*/ 204787 w 445293"/>
                <a:gd name="connsiteY25" fmla="*/ 661988 h 1083469"/>
                <a:gd name="connsiteX26" fmla="*/ 216693 w 445293"/>
                <a:gd name="connsiteY26" fmla="*/ 819150 h 1083469"/>
                <a:gd name="connsiteX27" fmla="*/ 221456 w 445293"/>
                <a:gd name="connsiteY27" fmla="*/ 897732 h 1083469"/>
                <a:gd name="connsiteX28" fmla="*/ 228600 w 445293"/>
                <a:gd name="connsiteY28" fmla="*/ 933450 h 1083469"/>
                <a:gd name="connsiteX29" fmla="*/ 250031 w 445293"/>
                <a:gd name="connsiteY29" fmla="*/ 985838 h 1083469"/>
                <a:gd name="connsiteX30" fmla="*/ 276225 w 445293"/>
                <a:gd name="connsiteY30" fmla="*/ 1033463 h 1083469"/>
                <a:gd name="connsiteX31" fmla="*/ 297656 w 445293"/>
                <a:gd name="connsiteY31" fmla="*/ 1062038 h 1083469"/>
                <a:gd name="connsiteX32" fmla="*/ 316706 w 445293"/>
                <a:gd name="connsiteY32" fmla="*/ 1078707 h 1083469"/>
                <a:gd name="connsiteX33" fmla="*/ 333375 w 445293"/>
                <a:gd name="connsiteY33" fmla="*/ 1083469 h 1083469"/>
                <a:gd name="connsiteX34" fmla="*/ 354806 w 445293"/>
                <a:gd name="connsiteY34" fmla="*/ 1076325 h 1083469"/>
                <a:gd name="connsiteX35" fmla="*/ 385762 w 445293"/>
                <a:gd name="connsiteY35" fmla="*/ 1050132 h 1083469"/>
                <a:gd name="connsiteX36" fmla="*/ 407193 w 445293"/>
                <a:gd name="connsiteY36" fmla="*/ 1021557 h 1083469"/>
                <a:gd name="connsiteX37" fmla="*/ 426243 w 445293"/>
                <a:gd name="connsiteY37" fmla="*/ 985838 h 1083469"/>
                <a:gd name="connsiteX38" fmla="*/ 440531 w 445293"/>
                <a:gd name="connsiteY38" fmla="*/ 957263 h 1083469"/>
                <a:gd name="connsiteX39" fmla="*/ 445293 w 445293"/>
                <a:gd name="connsiteY39" fmla="*/ 923925 h 1083469"/>
                <a:gd name="connsiteX40" fmla="*/ 421481 w 445293"/>
                <a:gd name="connsiteY40" fmla="*/ 773907 h 1083469"/>
                <a:gd name="connsiteX41" fmla="*/ 402431 w 445293"/>
                <a:gd name="connsiteY41" fmla="*/ 588169 h 1083469"/>
                <a:gd name="connsiteX42" fmla="*/ 371475 w 445293"/>
                <a:gd name="connsiteY42" fmla="*/ 395288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5293" h="1083469">
                  <a:moveTo>
                    <a:pt x="371475" y="395288"/>
                  </a:moveTo>
                  <a:lnTo>
                    <a:pt x="345281" y="257175"/>
                  </a:lnTo>
                  <a:lnTo>
                    <a:pt x="330993" y="183357"/>
                  </a:lnTo>
                  <a:lnTo>
                    <a:pt x="307181" y="57150"/>
                  </a:lnTo>
                  <a:lnTo>
                    <a:pt x="266700" y="42863"/>
                  </a:lnTo>
                  <a:lnTo>
                    <a:pt x="216693" y="30957"/>
                  </a:lnTo>
                  <a:lnTo>
                    <a:pt x="173831" y="21432"/>
                  </a:lnTo>
                  <a:lnTo>
                    <a:pt x="130968" y="14288"/>
                  </a:lnTo>
                  <a:lnTo>
                    <a:pt x="95250" y="11907"/>
                  </a:lnTo>
                  <a:lnTo>
                    <a:pt x="57150" y="4763"/>
                  </a:lnTo>
                  <a:lnTo>
                    <a:pt x="38100" y="0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16668" y="47625"/>
                  </a:lnTo>
                  <a:lnTo>
                    <a:pt x="35718" y="69057"/>
                  </a:lnTo>
                  <a:lnTo>
                    <a:pt x="52387" y="88107"/>
                  </a:lnTo>
                  <a:lnTo>
                    <a:pt x="78581" y="123825"/>
                  </a:lnTo>
                  <a:lnTo>
                    <a:pt x="104775" y="166688"/>
                  </a:lnTo>
                  <a:lnTo>
                    <a:pt x="128587" y="216694"/>
                  </a:lnTo>
                  <a:lnTo>
                    <a:pt x="147637" y="269082"/>
                  </a:lnTo>
                  <a:lnTo>
                    <a:pt x="166687" y="347663"/>
                  </a:lnTo>
                  <a:lnTo>
                    <a:pt x="180975" y="450057"/>
                  </a:lnTo>
                  <a:lnTo>
                    <a:pt x="192881" y="550069"/>
                  </a:lnTo>
                  <a:lnTo>
                    <a:pt x="204787" y="661988"/>
                  </a:lnTo>
                  <a:lnTo>
                    <a:pt x="216693" y="819150"/>
                  </a:lnTo>
                  <a:lnTo>
                    <a:pt x="221456" y="897732"/>
                  </a:lnTo>
                  <a:lnTo>
                    <a:pt x="228600" y="933450"/>
                  </a:lnTo>
                  <a:lnTo>
                    <a:pt x="250031" y="985838"/>
                  </a:lnTo>
                  <a:lnTo>
                    <a:pt x="276225" y="1033463"/>
                  </a:lnTo>
                  <a:lnTo>
                    <a:pt x="297656" y="1062038"/>
                  </a:lnTo>
                  <a:lnTo>
                    <a:pt x="316706" y="1078707"/>
                  </a:lnTo>
                  <a:lnTo>
                    <a:pt x="333375" y="1083469"/>
                  </a:lnTo>
                  <a:lnTo>
                    <a:pt x="354806" y="1076325"/>
                  </a:lnTo>
                  <a:lnTo>
                    <a:pt x="385762" y="1050132"/>
                  </a:lnTo>
                  <a:lnTo>
                    <a:pt x="407193" y="1021557"/>
                  </a:lnTo>
                  <a:lnTo>
                    <a:pt x="426243" y="985838"/>
                  </a:lnTo>
                  <a:lnTo>
                    <a:pt x="440531" y="957263"/>
                  </a:lnTo>
                  <a:lnTo>
                    <a:pt x="445293" y="923925"/>
                  </a:lnTo>
                  <a:lnTo>
                    <a:pt x="421481" y="773907"/>
                  </a:lnTo>
                  <a:lnTo>
                    <a:pt x="402431" y="588169"/>
                  </a:lnTo>
                  <a:lnTo>
                    <a:pt x="371475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95A82B1F-50D4-4553-882E-75AC9E284D68}"/>
                </a:ext>
              </a:extLst>
            </p:cNvPr>
            <p:cNvSpPr/>
            <p:nvPr/>
          </p:nvSpPr>
          <p:spPr>
            <a:xfrm>
              <a:off x="4884739" y="4589464"/>
              <a:ext cx="2212975" cy="403225"/>
            </a:xfrm>
            <a:custGeom>
              <a:avLst/>
              <a:gdLst>
                <a:gd name="connsiteX0" fmla="*/ 711994 w 2214562"/>
                <a:gd name="connsiteY0" fmla="*/ 388144 h 404812"/>
                <a:gd name="connsiteX1" fmla="*/ 892969 w 2214562"/>
                <a:gd name="connsiteY1" fmla="*/ 373856 h 404812"/>
                <a:gd name="connsiteX2" fmla="*/ 1062037 w 2214562"/>
                <a:gd name="connsiteY2" fmla="*/ 354806 h 404812"/>
                <a:gd name="connsiteX3" fmla="*/ 1366837 w 2214562"/>
                <a:gd name="connsiteY3" fmla="*/ 330994 h 404812"/>
                <a:gd name="connsiteX4" fmla="*/ 1600200 w 2214562"/>
                <a:gd name="connsiteY4" fmla="*/ 309562 h 404812"/>
                <a:gd name="connsiteX5" fmla="*/ 1826419 w 2214562"/>
                <a:gd name="connsiteY5" fmla="*/ 285750 h 404812"/>
                <a:gd name="connsiteX6" fmla="*/ 2040731 w 2214562"/>
                <a:gd name="connsiteY6" fmla="*/ 259556 h 404812"/>
                <a:gd name="connsiteX7" fmla="*/ 2121694 w 2214562"/>
                <a:gd name="connsiteY7" fmla="*/ 245269 h 404812"/>
                <a:gd name="connsiteX8" fmla="*/ 2157412 w 2214562"/>
                <a:gd name="connsiteY8" fmla="*/ 230981 h 404812"/>
                <a:gd name="connsiteX9" fmla="*/ 2195512 w 2214562"/>
                <a:gd name="connsiteY9" fmla="*/ 207169 h 404812"/>
                <a:gd name="connsiteX10" fmla="*/ 2214562 w 2214562"/>
                <a:gd name="connsiteY10" fmla="*/ 185737 h 404812"/>
                <a:gd name="connsiteX11" fmla="*/ 2214562 w 2214562"/>
                <a:gd name="connsiteY11" fmla="*/ 164306 h 404812"/>
                <a:gd name="connsiteX12" fmla="*/ 2207419 w 2214562"/>
                <a:gd name="connsiteY12" fmla="*/ 142875 h 404812"/>
                <a:gd name="connsiteX13" fmla="*/ 2190750 w 2214562"/>
                <a:gd name="connsiteY13" fmla="*/ 121444 h 404812"/>
                <a:gd name="connsiteX14" fmla="*/ 2162175 w 2214562"/>
                <a:gd name="connsiteY14" fmla="*/ 100012 h 404812"/>
                <a:gd name="connsiteX15" fmla="*/ 2112169 w 2214562"/>
                <a:gd name="connsiteY15" fmla="*/ 71437 h 404812"/>
                <a:gd name="connsiteX16" fmla="*/ 2057400 w 2214562"/>
                <a:gd name="connsiteY16" fmla="*/ 47625 h 404812"/>
                <a:gd name="connsiteX17" fmla="*/ 1978819 w 2214562"/>
                <a:gd name="connsiteY17" fmla="*/ 23812 h 404812"/>
                <a:gd name="connsiteX18" fmla="*/ 1852612 w 2214562"/>
                <a:gd name="connsiteY18" fmla="*/ 0 h 404812"/>
                <a:gd name="connsiteX19" fmla="*/ 1833562 w 2214562"/>
                <a:gd name="connsiteY19" fmla="*/ 11906 h 404812"/>
                <a:gd name="connsiteX20" fmla="*/ 1778794 w 2214562"/>
                <a:gd name="connsiteY20" fmla="*/ 50006 h 404812"/>
                <a:gd name="connsiteX21" fmla="*/ 1697831 w 2214562"/>
                <a:gd name="connsiteY21" fmla="*/ 92869 h 404812"/>
                <a:gd name="connsiteX22" fmla="*/ 1647825 w 2214562"/>
                <a:gd name="connsiteY22" fmla="*/ 114300 h 404812"/>
                <a:gd name="connsiteX23" fmla="*/ 1512094 w 2214562"/>
                <a:gd name="connsiteY23" fmla="*/ 135731 h 404812"/>
                <a:gd name="connsiteX24" fmla="*/ 1281112 w 2214562"/>
                <a:gd name="connsiteY24" fmla="*/ 157162 h 404812"/>
                <a:gd name="connsiteX25" fmla="*/ 950119 w 2214562"/>
                <a:gd name="connsiteY25" fmla="*/ 190500 h 404812"/>
                <a:gd name="connsiteX26" fmla="*/ 771525 w 2214562"/>
                <a:gd name="connsiteY26" fmla="*/ 211931 h 404812"/>
                <a:gd name="connsiteX27" fmla="*/ 633412 w 2214562"/>
                <a:gd name="connsiteY27" fmla="*/ 221456 h 404812"/>
                <a:gd name="connsiteX28" fmla="*/ 526256 w 2214562"/>
                <a:gd name="connsiteY28" fmla="*/ 223837 h 404812"/>
                <a:gd name="connsiteX29" fmla="*/ 407194 w 2214562"/>
                <a:gd name="connsiteY29" fmla="*/ 226219 h 404812"/>
                <a:gd name="connsiteX30" fmla="*/ 314325 w 2214562"/>
                <a:gd name="connsiteY30" fmla="*/ 223837 h 404812"/>
                <a:gd name="connsiteX31" fmla="*/ 259556 w 2214562"/>
                <a:gd name="connsiteY31" fmla="*/ 216694 h 404812"/>
                <a:gd name="connsiteX32" fmla="*/ 219075 w 2214562"/>
                <a:gd name="connsiteY32" fmla="*/ 207169 h 404812"/>
                <a:gd name="connsiteX33" fmla="*/ 171450 w 2214562"/>
                <a:gd name="connsiteY33" fmla="*/ 192881 h 404812"/>
                <a:gd name="connsiteX34" fmla="*/ 123825 w 2214562"/>
                <a:gd name="connsiteY34" fmla="*/ 173831 h 404812"/>
                <a:gd name="connsiteX35" fmla="*/ 80962 w 2214562"/>
                <a:gd name="connsiteY35" fmla="*/ 147637 h 404812"/>
                <a:gd name="connsiteX36" fmla="*/ 35719 w 2214562"/>
                <a:gd name="connsiteY36" fmla="*/ 121444 h 404812"/>
                <a:gd name="connsiteX37" fmla="*/ 11906 w 2214562"/>
                <a:gd name="connsiteY37" fmla="*/ 116681 h 404812"/>
                <a:gd name="connsiteX38" fmla="*/ 0 w 2214562"/>
                <a:gd name="connsiteY38" fmla="*/ 123825 h 404812"/>
                <a:gd name="connsiteX39" fmla="*/ 2381 w 2214562"/>
                <a:gd name="connsiteY39" fmla="*/ 147637 h 404812"/>
                <a:gd name="connsiteX40" fmla="*/ 26194 w 2214562"/>
                <a:gd name="connsiteY40" fmla="*/ 195262 h 404812"/>
                <a:gd name="connsiteX41" fmla="*/ 57150 w 2214562"/>
                <a:gd name="connsiteY41" fmla="*/ 245269 h 404812"/>
                <a:gd name="connsiteX42" fmla="*/ 88106 w 2214562"/>
                <a:gd name="connsiteY42" fmla="*/ 285750 h 404812"/>
                <a:gd name="connsiteX43" fmla="*/ 133350 w 2214562"/>
                <a:gd name="connsiteY43" fmla="*/ 330994 h 404812"/>
                <a:gd name="connsiteX44" fmla="*/ 164306 w 2214562"/>
                <a:gd name="connsiteY44" fmla="*/ 354806 h 404812"/>
                <a:gd name="connsiteX45" fmla="*/ 202406 w 2214562"/>
                <a:gd name="connsiteY45" fmla="*/ 378619 h 404812"/>
                <a:gd name="connsiteX46" fmla="*/ 247650 w 2214562"/>
                <a:gd name="connsiteY46" fmla="*/ 397669 h 404812"/>
                <a:gd name="connsiteX47" fmla="*/ 290512 w 2214562"/>
                <a:gd name="connsiteY47" fmla="*/ 404812 h 404812"/>
                <a:gd name="connsiteX48" fmla="*/ 535781 w 2214562"/>
                <a:gd name="connsiteY48" fmla="*/ 400050 h 404812"/>
                <a:gd name="connsiteX49" fmla="*/ 711994 w 2214562"/>
                <a:gd name="connsiteY49" fmla="*/ 388144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14562" h="404812">
                  <a:moveTo>
                    <a:pt x="711994" y="388144"/>
                  </a:moveTo>
                  <a:lnTo>
                    <a:pt x="892969" y="373856"/>
                  </a:lnTo>
                  <a:lnTo>
                    <a:pt x="1062037" y="354806"/>
                  </a:lnTo>
                  <a:lnTo>
                    <a:pt x="1366837" y="330994"/>
                  </a:lnTo>
                  <a:lnTo>
                    <a:pt x="1600200" y="309562"/>
                  </a:lnTo>
                  <a:lnTo>
                    <a:pt x="1826419" y="285750"/>
                  </a:lnTo>
                  <a:lnTo>
                    <a:pt x="2040731" y="259556"/>
                  </a:lnTo>
                  <a:lnTo>
                    <a:pt x="2121694" y="245269"/>
                  </a:lnTo>
                  <a:lnTo>
                    <a:pt x="2157412" y="230981"/>
                  </a:lnTo>
                  <a:lnTo>
                    <a:pt x="2195512" y="207169"/>
                  </a:lnTo>
                  <a:lnTo>
                    <a:pt x="2214562" y="185737"/>
                  </a:lnTo>
                  <a:lnTo>
                    <a:pt x="2214562" y="164306"/>
                  </a:lnTo>
                  <a:lnTo>
                    <a:pt x="2207419" y="142875"/>
                  </a:lnTo>
                  <a:lnTo>
                    <a:pt x="2190750" y="121444"/>
                  </a:lnTo>
                  <a:lnTo>
                    <a:pt x="2162175" y="100012"/>
                  </a:lnTo>
                  <a:lnTo>
                    <a:pt x="2112169" y="71437"/>
                  </a:lnTo>
                  <a:lnTo>
                    <a:pt x="2057400" y="47625"/>
                  </a:lnTo>
                  <a:lnTo>
                    <a:pt x="1978819" y="23812"/>
                  </a:lnTo>
                  <a:lnTo>
                    <a:pt x="1852612" y="0"/>
                  </a:lnTo>
                  <a:lnTo>
                    <a:pt x="1833562" y="11906"/>
                  </a:lnTo>
                  <a:lnTo>
                    <a:pt x="1778794" y="50006"/>
                  </a:lnTo>
                  <a:lnTo>
                    <a:pt x="1697831" y="92869"/>
                  </a:lnTo>
                  <a:lnTo>
                    <a:pt x="1647825" y="114300"/>
                  </a:lnTo>
                  <a:lnTo>
                    <a:pt x="1512094" y="135731"/>
                  </a:lnTo>
                  <a:lnTo>
                    <a:pt x="1281112" y="157162"/>
                  </a:lnTo>
                  <a:lnTo>
                    <a:pt x="950119" y="190500"/>
                  </a:lnTo>
                  <a:lnTo>
                    <a:pt x="771525" y="211931"/>
                  </a:lnTo>
                  <a:lnTo>
                    <a:pt x="633412" y="221456"/>
                  </a:lnTo>
                  <a:lnTo>
                    <a:pt x="526256" y="223837"/>
                  </a:lnTo>
                  <a:lnTo>
                    <a:pt x="407194" y="226219"/>
                  </a:lnTo>
                  <a:lnTo>
                    <a:pt x="314325" y="223837"/>
                  </a:lnTo>
                  <a:lnTo>
                    <a:pt x="259556" y="216694"/>
                  </a:lnTo>
                  <a:lnTo>
                    <a:pt x="219075" y="207169"/>
                  </a:lnTo>
                  <a:lnTo>
                    <a:pt x="171450" y="192881"/>
                  </a:lnTo>
                  <a:lnTo>
                    <a:pt x="123825" y="173831"/>
                  </a:lnTo>
                  <a:lnTo>
                    <a:pt x="80962" y="147637"/>
                  </a:lnTo>
                  <a:lnTo>
                    <a:pt x="35719" y="121444"/>
                  </a:lnTo>
                  <a:lnTo>
                    <a:pt x="11906" y="116681"/>
                  </a:lnTo>
                  <a:lnTo>
                    <a:pt x="0" y="123825"/>
                  </a:lnTo>
                  <a:lnTo>
                    <a:pt x="2381" y="147637"/>
                  </a:lnTo>
                  <a:lnTo>
                    <a:pt x="26194" y="195262"/>
                  </a:lnTo>
                  <a:lnTo>
                    <a:pt x="57150" y="245269"/>
                  </a:lnTo>
                  <a:lnTo>
                    <a:pt x="88106" y="285750"/>
                  </a:lnTo>
                  <a:lnTo>
                    <a:pt x="133350" y="330994"/>
                  </a:lnTo>
                  <a:lnTo>
                    <a:pt x="164306" y="354806"/>
                  </a:lnTo>
                  <a:lnTo>
                    <a:pt x="202406" y="378619"/>
                  </a:lnTo>
                  <a:lnTo>
                    <a:pt x="247650" y="397669"/>
                  </a:lnTo>
                  <a:lnTo>
                    <a:pt x="290512" y="404812"/>
                  </a:lnTo>
                  <a:lnTo>
                    <a:pt x="535781" y="400050"/>
                  </a:lnTo>
                  <a:lnTo>
                    <a:pt x="711994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100AC9F3-F103-4756-93F4-F8BEF4B553D0}"/>
                </a:ext>
              </a:extLst>
            </p:cNvPr>
            <p:cNvSpPr/>
            <p:nvPr/>
          </p:nvSpPr>
          <p:spPr>
            <a:xfrm>
              <a:off x="4198938" y="2498726"/>
              <a:ext cx="4106862" cy="506413"/>
            </a:xfrm>
            <a:custGeom>
              <a:avLst/>
              <a:gdLst>
                <a:gd name="connsiteX0" fmla="*/ 1203336 w 4106301"/>
                <a:gd name="connsiteY0" fmla="*/ 129171 h 506489"/>
                <a:gd name="connsiteX1" fmla="*/ 880407 w 4106301"/>
                <a:gd name="connsiteY1" fmla="*/ 163164 h 506489"/>
                <a:gd name="connsiteX2" fmla="*/ 526884 w 4106301"/>
                <a:gd name="connsiteY2" fmla="*/ 200556 h 506489"/>
                <a:gd name="connsiteX3" fmla="*/ 197156 w 4106301"/>
                <a:gd name="connsiteY3" fmla="*/ 241347 h 506489"/>
                <a:gd name="connsiteX4" fmla="*/ 0 w 4106301"/>
                <a:gd name="connsiteY4" fmla="*/ 268541 h 506489"/>
                <a:gd name="connsiteX5" fmla="*/ 16996 w 4106301"/>
                <a:gd name="connsiteY5" fmla="*/ 448701 h 506489"/>
                <a:gd name="connsiteX6" fmla="*/ 292336 w 4106301"/>
                <a:gd name="connsiteY6" fmla="*/ 407910 h 506489"/>
                <a:gd name="connsiteX7" fmla="*/ 639060 w 4106301"/>
                <a:gd name="connsiteY7" fmla="*/ 360321 h 506489"/>
                <a:gd name="connsiteX8" fmla="*/ 989183 w 4106301"/>
                <a:gd name="connsiteY8" fmla="*/ 319530 h 506489"/>
                <a:gd name="connsiteX9" fmla="*/ 1383497 w 4106301"/>
                <a:gd name="connsiteY9" fmla="*/ 282138 h 506489"/>
                <a:gd name="connsiteX10" fmla="*/ 1689430 w 4106301"/>
                <a:gd name="connsiteY10" fmla="*/ 261742 h 506489"/>
                <a:gd name="connsiteX11" fmla="*/ 1964770 w 4106301"/>
                <a:gd name="connsiteY11" fmla="*/ 244746 h 506489"/>
                <a:gd name="connsiteX12" fmla="*/ 2260505 w 4106301"/>
                <a:gd name="connsiteY12" fmla="*/ 234548 h 506489"/>
                <a:gd name="connsiteX13" fmla="*/ 2525647 w 4106301"/>
                <a:gd name="connsiteY13" fmla="*/ 227750 h 506489"/>
                <a:gd name="connsiteX14" fmla="*/ 2800987 w 4106301"/>
                <a:gd name="connsiteY14" fmla="*/ 220951 h 506489"/>
                <a:gd name="connsiteX15" fmla="*/ 3110319 w 4106301"/>
                <a:gd name="connsiteY15" fmla="*/ 220951 h 506489"/>
                <a:gd name="connsiteX16" fmla="*/ 3392458 w 4106301"/>
                <a:gd name="connsiteY16" fmla="*/ 217552 h 506489"/>
                <a:gd name="connsiteX17" fmla="*/ 3545424 w 4106301"/>
                <a:gd name="connsiteY17" fmla="*/ 217552 h 506489"/>
                <a:gd name="connsiteX18" fmla="*/ 3572618 w 4106301"/>
                <a:gd name="connsiteY18" fmla="*/ 220951 h 506489"/>
                <a:gd name="connsiteX19" fmla="*/ 3589614 w 4106301"/>
                <a:gd name="connsiteY19" fmla="*/ 227750 h 506489"/>
                <a:gd name="connsiteX20" fmla="*/ 3793570 w 4106301"/>
                <a:gd name="connsiteY20" fmla="*/ 506489 h 506489"/>
                <a:gd name="connsiteX21" fmla="*/ 3895548 w 4106301"/>
                <a:gd name="connsiteY21" fmla="*/ 496291 h 506489"/>
                <a:gd name="connsiteX22" fmla="*/ 3949936 w 4106301"/>
                <a:gd name="connsiteY22" fmla="*/ 482694 h 506489"/>
                <a:gd name="connsiteX23" fmla="*/ 4017921 w 4106301"/>
                <a:gd name="connsiteY23" fmla="*/ 462298 h 506489"/>
                <a:gd name="connsiteX24" fmla="*/ 4055313 w 4106301"/>
                <a:gd name="connsiteY24" fmla="*/ 441903 h 506489"/>
                <a:gd name="connsiteX25" fmla="*/ 4085906 w 4106301"/>
                <a:gd name="connsiteY25" fmla="*/ 421507 h 506489"/>
                <a:gd name="connsiteX26" fmla="*/ 4102902 w 4106301"/>
                <a:gd name="connsiteY26" fmla="*/ 397713 h 506489"/>
                <a:gd name="connsiteX27" fmla="*/ 4106301 w 4106301"/>
                <a:gd name="connsiteY27" fmla="*/ 370518 h 506489"/>
                <a:gd name="connsiteX28" fmla="*/ 4102902 w 4106301"/>
                <a:gd name="connsiteY28" fmla="*/ 336526 h 506489"/>
                <a:gd name="connsiteX29" fmla="*/ 4085906 w 4106301"/>
                <a:gd name="connsiteY29" fmla="*/ 295735 h 506489"/>
                <a:gd name="connsiteX30" fmla="*/ 4034917 w 4106301"/>
                <a:gd name="connsiteY30" fmla="*/ 237947 h 506489"/>
                <a:gd name="connsiteX31" fmla="*/ 3919342 w 4106301"/>
                <a:gd name="connsiteY31" fmla="*/ 142768 h 506489"/>
                <a:gd name="connsiteX32" fmla="*/ 3807167 w 4106301"/>
                <a:gd name="connsiteY32" fmla="*/ 61186 h 506489"/>
                <a:gd name="connsiteX33" fmla="*/ 3708588 w 4106301"/>
                <a:gd name="connsiteY33" fmla="*/ 0 h 506489"/>
                <a:gd name="connsiteX34" fmla="*/ 3688193 w 4106301"/>
                <a:gd name="connsiteY34" fmla="*/ 0 h 506489"/>
                <a:gd name="connsiteX35" fmla="*/ 3616809 w 4106301"/>
                <a:gd name="connsiteY35" fmla="*/ 10197 h 506489"/>
                <a:gd name="connsiteX36" fmla="*/ 3487637 w 4106301"/>
                <a:gd name="connsiteY36" fmla="*/ 23794 h 506489"/>
                <a:gd name="connsiteX37" fmla="*/ 3310875 w 4106301"/>
                <a:gd name="connsiteY37" fmla="*/ 33992 h 506489"/>
                <a:gd name="connsiteX38" fmla="*/ 3137513 w 4106301"/>
                <a:gd name="connsiteY38" fmla="*/ 37391 h 506489"/>
                <a:gd name="connsiteX39" fmla="*/ 2953954 w 4106301"/>
                <a:gd name="connsiteY39" fmla="*/ 40791 h 506489"/>
                <a:gd name="connsiteX40" fmla="*/ 2699009 w 4106301"/>
                <a:gd name="connsiteY40" fmla="*/ 44190 h 506489"/>
                <a:gd name="connsiteX41" fmla="*/ 2495054 w 4106301"/>
                <a:gd name="connsiteY41" fmla="*/ 50988 h 506489"/>
                <a:gd name="connsiteX42" fmla="*/ 2216315 w 4106301"/>
                <a:gd name="connsiteY42" fmla="*/ 64585 h 506489"/>
                <a:gd name="connsiteX43" fmla="*/ 1900184 w 4106301"/>
                <a:gd name="connsiteY43" fmla="*/ 88380 h 506489"/>
                <a:gd name="connsiteX44" fmla="*/ 1713225 w 4106301"/>
                <a:gd name="connsiteY44" fmla="*/ 84981 h 506489"/>
                <a:gd name="connsiteX45" fmla="*/ 1427687 w 4106301"/>
                <a:gd name="connsiteY45" fmla="*/ 105376 h 506489"/>
                <a:gd name="connsiteX46" fmla="*/ 1203336 w 4106301"/>
                <a:gd name="connsiteY46" fmla="*/ 129171 h 50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106301" h="506489">
                  <a:moveTo>
                    <a:pt x="1203336" y="129171"/>
                  </a:moveTo>
                  <a:lnTo>
                    <a:pt x="880407" y="163164"/>
                  </a:lnTo>
                  <a:lnTo>
                    <a:pt x="526884" y="200556"/>
                  </a:lnTo>
                  <a:lnTo>
                    <a:pt x="197156" y="241347"/>
                  </a:lnTo>
                  <a:lnTo>
                    <a:pt x="0" y="268541"/>
                  </a:lnTo>
                  <a:lnTo>
                    <a:pt x="16996" y="448701"/>
                  </a:lnTo>
                  <a:lnTo>
                    <a:pt x="292336" y="407910"/>
                  </a:lnTo>
                  <a:lnTo>
                    <a:pt x="639060" y="360321"/>
                  </a:lnTo>
                  <a:lnTo>
                    <a:pt x="989183" y="319530"/>
                  </a:lnTo>
                  <a:lnTo>
                    <a:pt x="1383497" y="282138"/>
                  </a:lnTo>
                  <a:lnTo>
                    <a:pt x="1689430" y="261742"/>
                  </a:lnTo>
                  <a:lnTo>
                    <a:pt x="1964770" y="244746"/>
                  </a:lnTo>
                  <a:lnTo>
                    <a:pt x="2260505" y="234548"/>
                  </a:lnTo>
                  <a:lnTo>
                    <a:pt x="2525647" y="227750"/>
                  </a:lnTo>
                  <a:lnTo>
                    <a:pt x="2800987" y="220951"/>
                  </a:lnTo>
                  <a:lnTo>
                    <a:pt x="3110319" y="220951"/>
                  </a:lnTo>
                  <a:lnTo>
                    <a:pt x="3392458" y="217552"/>
                  </a:lnTo>
                  <a:lnTo>
                    <a:pt x="3545424" y="217552"/>
                  </a:lnTo>
                  <a:lnTo>
                    <a:pt x="3572618" y="220951"/>
                  </a:lnTo>
                  <a:lnTo>
                    <a:pt x="3589614" y="227750"/>
                  </a:lnTo>
                  <a:lnTo>
                    <a:pt x="3793570" y="506489"/>
                  </a:lnTo>
                  <a:lnTo>
                    <a:pt x="3895548" y="496291"/>
                  </a:lnTo>
                  <a:lnTo>
                    <a:pt x="3949936" y="482694"/>
                  </a:lnTo>
                  <a:lnTo>
                    <a:pt x="4017921" y="462298"/>
                  </a:lnTo>
                  <a:lnTo>
                    <a:pt x="4055313" y="441903"/>
                  </a:lnTo>
                  <a:lnTo>
                    <a:pt x="4085906" y="421507"/>
                  </a:lnTo>
                  <a:lnTo>
                    <a:pt x="4102902" y="397713"/>
                  </a:lnTo>
                  <a:lnTo>
                    <a:pt x="4106301" y="370518"/>
                  </a:lnTo>
                  <a:lnTo>
                    <a:pt x="4102902" y="336526"/>
                  </a:lnTo>
                  <a:lnTo>
                    <a:pt x="4085906" y="295735"/>
                  </a:lnTo>
                  <a:lnTo>
                    <a:pt x="4034917" y="237947"/>
                  </a:lnTo>
                  <a:lnTo>
                    <a:pt x="3919342" y="142768"/>
                  </a:lnTo>
                  <a:lnTo>
                    <a:pt x="3807167" y="61186"/>
                  </a:lnTo>
                  <a:lnTo>
                    <a:pt x="3708588" y="0"/>
                  </a:lnTo>
                  <a:lnTo>
                    <a:pt x="3688193" y="0"/>
                  </a:lnTo>
                  <a:lnTo>
                    <a:pt x="3616809" y="10197"/>
                  </a:lnTo>
                  <a:lnTo>
                    <a:pt x="3487637" y="23794"/>
                  </a:lnTo>
                  <a:lnTo>
                    <a:pt x="3310875" y="33992"/>
                  </a:lnTo>
                  <a:lnTo>
                    <a:pt x="3137513" y="37391"/>
                  </a:lnTo>
                  <a:lnTo>
                    <a:pt x="2953954" y="40791"/>
                  </a:lnTo>
                  <a:lnTo>
                    <a:pt x="2699009" y="44190"/>
                  </a:lnTo>
                  <a:lnTo>
                    <a:pt x="2495054" y="50988"/>
                  </a:lnTo>
                  <a:lnTo>
                    <a:pt x="2216315" y="64585"/>
                  </a:lnTo>
                  <a:lnTo>
                    <a:pt x="1900184" y="88380"/>
                  </a:lnTo>
                  <a:lnTo>
                    <a:pt x="1713225" y="84981"/>
                  </a:lnTo>
                  <a:lnTo>
                    <a:pt x="1427687" y="105376"/>
                  </a:lnTo>
                  <a:lnTo>
                    <a:pt x="1203336" y="1291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4">
              <a:extLst>
                <a:ext uri="{FF2B5EF4-FFF2-40B4-BE49-F238E27FC236}">
                  <a16:creationId xmlns:a16="http://schemas.microsoft.com/office/drawing/2014/main" id="{B4DAC6AD-D28A-43FB-8FC1-A0CB092AF054}"/>
                </a:ext>
              </a:extLst>
            </p:cNvPr>
            <p:cNvSpPr/>
            <p:nvPr/>
          </p:nvSpPr>
          <p:spPr>
            <a:xfrm>
              <a:off x="7367589" y="2714626"/>
              <a:ext cx="765175" cy="614363"/>
            </a:xfrm>
            <a:custGeom>
              <a:avLst/>
              <a:gdLst>
                <a:gd name="connsiteX0" fmla="*/ 202406 w 764381"/>
                <a:gd name="connsiteY0" fmla="*/ 364331 h 614363"/>
                <a:gd name="connsiteX1" fmla="*/ 300037 w 764381"/>
                <a:gd name="connsiteY1" fmla="*/ 257175 h 614363"/>
                <a:gd name="connsiteX2" fmla="*/ 397668 w 764381"/>
                <a:gd name="connsiteY2" fmla="*/ 142875 h 614363"/>
                <a:gd name="connsiteX3" fmla="*/ 438150 w 764381"/>
                <a:gd name="connsiteY3" fmla="*/ 95250 h 614363"/>
                <a:gd name="connsiteX4" fmla="*/ 442912 w 764381"/>
                <a:gd name="connsiteY4" fmla="*/ 80963 h 614363"/>
                <a:gd name="connsiteX5" fmla="*/ 442912 w 764381"/>
                <a:gd name="connsiteY5" fmla="*/ 64294 h 614363"/>
                <a:gd name="connsiteX6" fmla="*/ 442912 w 764381"/>
                <a:gd name="connsiteY6" fmla="*/ 42863 h 614363"/>
                <a:gd name="connsiteX7" fmla="*/ 431006 w 764381"/>
                <a:gd name="connsiteY7" fmla="*/ 16669 h 614363"/>
                <a:gd name="connsiteX8" fmla="*/ 402431 w 764381"/>
                <a:gd name="connsiteY8" fmla="*/ 0 h 614363"/>
                <a:gd name="connsiteX9" fmla="*/ 764381 w 764381"/>
                <a:gd name="connsiteY9" fmla="*/ 269081 h 614363"/>
                <a:gd name="connsiteX10" fmla="*/ 700087 w 764381"/>
                <a:gd name="connsiteY10" fmla="*/ 280988 h 614363"/>
                <a:gd name="connsiteX11" fmla="*/ 623887 w 764381"/>
                <a:gd name="connsiteY11" fmla="*/ 290513 h 614363"/>
                <a:gd name="connsiteX12" fmla="*/ 550068 w 764381"/>
                <a:gd name="connsiteY12" fmla="*/ 330994 h 614363"/>
                <a:gd name="connsiteX13" fmla="*/ 371475 w 764381"/>
                <a:gd name="connsiteY13" fmla="*/ 428625 h 614363"/>
                <a:gd name="connsiteX14" fmla="*/ 192881 w 764381"/>
                <a:gd name="connsiteY14" fmla="*/ 531019 h 614363"/>
                <a:gd name="connsiteX15" fmla="*/ 78581 w 764381"/>
                <a:gd name="connsiteY15" fmla="*/ 592931 h 614363"/>
                <a:gd name="connsiteX16" fmla="*/ 45243 w 764381"/>
                <a:gd name="connsiteY16" fmla="*/ 609600 h 614363"/>
                <a:gd name="connsiteX17" fmla="*/ 19050 w 764381"/>
                <a:gd name="connsiteY17" fmla="*/ 614363 h 614363"/>
                <a:gd name="connsiteX18" fmla="*/ 7143 w 764381"/>
                <a:gd name="connsiteY18" fmla="*/ 614363 h 614363"/>
                <a:gd name="connsiteX19" fmla="*/ 0 w 764381"/>
                <a:gd name="connsiteY19" fmla="*/ 607219 h 614363"/>
                <a:gd name="connsiteX20" fmla="*/ 0 w 764381"/>
                <a:gd name="connsiteY20" fmla="*/ 592931 h 614363"/>
                <a:gd name="connsiteX21" fmla="*/ 11906 w 764381"/>
                <a:gd name="connsiteY21" fmla="*/ 566738 h 614363"/>
                <a:gd name="connsiteX22" fmla="*/ 42862 w 764381"/>
                <a:gd name="connsiteY22" fmla="*/ 528638 h 614363"/>
                <a:gd name="connsiteX23" fmla="*/ 202406 w 764381"/>
                <a:gd name="connsiteY23" fmla="*/ 364331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64381" h="614363">
                  <a:moveTo>
                    <a:pt x="202406" y="364331"/>
                  </a:moveTo>
                  <a:lnTo>
                    <a:pt x="300037" y="257175"/>
                  </a:lnTo>
                  <a:lnTo>
                    <a:pt x="397668" y="142875"/>
                  </a:lnTo>
                  <a:lnTo>
                    <a:pt x="438150" y="95250"/>
                  </a:lnTo>
                  <a:lnTo>
                    <a:pt x="442912" y="80963"/>
                  </a:lnTo>
                  <a:lnTo>
                    <a:pt x="442912" y="64294"/>
                  </a:lnTo>
                  <a:lnTo>
                    <a:pt x="442912" y="42863"/>
                  </a:lnTo>
                  <a:lnTo>
                    <a:pt x="431006" y="16669"/>
                  </a:lnTo>
                  <a:lnTo>
                    <a:pt x="402431" y="0"/>
                  </a:lnTo>
                  <a:lnTo>
                    <a:pt x="764381" y="269081"/>
                  </a:lnTo>
                  <a:lnTo>
                    <a:pt x="700087" y="280988"/>
                  </a:lnTo>
                  <a:lnTo>
                    <a:pt x="623887" y="290513"/>
                  </a:lnTo>
                  <a:lnTo>
                    <a:pt x="550068" y="330994"/>
                  </a:lnTo>
                  <a:lnTo>
                    <a:pt x="371475" y="428625"/>
                  </a:lnTo>
                  <a:lnTo>
                    <a:pt x="192881" y="531019"/>
                  </a:lnTo>
                  <a:lnTo>
                    <a:pt x="78581" y="592931"/>
                  </a:lnTo>
                  <a:lnTo>
                    <a:pt x="45243" y="609600"/>
                  </a:lnTo>
                  <a:lnTo>
                    <a:pt x="19050" y="614363"/>
                  </a:lnTo>
                  <a:lnTo>
                    <a:pt x="7143" y="614363"/>
                  </a:lnTo>
                  <a:lnTo>
                    <a:pt x="0" y="607219"/>
                  </a:lnTo>
                  <a:lnTo>
                    <a:pt x="0" y="592931"/>
                  </a:lnTo>
                  <a:lnTo>
                    <a:pt x="11906" y="566738"/>
                  </a:lnTo>
                  <a:lnTo>
                    <a:pt x="42862" y="528638"/>
                  </a:lnTo>
                  <a:lnTo>
                    <a:pt x="202406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A9D35B40-A524-417D-9B9B-6B978D662579}"/>
                </a:ext>
              </a:extLst>
            </p:cNvPr>
            <p:cNvSpPr/>
            <p:nvPr/>
          </p:nvSpPr>
          <p:spPr>
            <a:xfrm>
              <a:off x="5192713" y="3163888"/>
              <a:ext cx="1911350" cy="1066800"/>
            </a:xfrm>
            <a:custGeom>
              <a:avLst/>
              <a:gdLst>
                <a:gd name="connsiteX0" fmla="*/ 738188 w 1909763"/>
                <a:gd name="connsiteY0" fmla="*/ 130969 h 1066800"/>
                <a:gd name="connsiteX1" fmla="*/ 340519 w 1909763"/>
                <a:gd name="connsiteY1" fmla="*/ 169069 h 1066800"/>
                <a:gd name="connsiteX2" fmla="*/ 0 w 1909763"/>
                <a:gd name="connsiteY2" fmla="*/ 204788 h 1066800"/>
                <a:gd name="connsiteX3" fmla="*/ 30957 w 1909763"/>
                <a:gd name="connsiteY3" fmla="*/ 357188 h 1066800"/>
                <a:gd name="connsiteX4" fmla="*/ 304800 w 1909763"/>
                <a:gd name="connsiteY4" fmla="*/ 328613 h 1066800"/>
                <a:gd name="connsiteX5" fmla="*/ 659607 w 1909763"/>
                <a:gd name="connsiteY5" fmla="*/ 292894 h 1066800"/>
                <a:gd name="connsiteX6" fmla="*/ 973932 w 1909763"/>
                <a:gd name="connsiteY6" fmla="*/ 264319 h 1066800"/>
                <a:gd name="connsiteX7" fmla="*/ 1288257 w 1909763"/>
                <a:gd name="connsiteY7" fmla="*/ 238125 h 1066800"/>
                <a:gd name="connsiteX8" fmla="*/ 1471613 w 1909763"/>
                <a:gd name="connsiteY8" fmla="*/ 221457 h 1066800"/>
                <a:gd name="connsiteX9" fmla="*/ 1483519 w 1909763"/>
                <a:gd name="connsiteY9" fmla="*/ 221457 h 1066800"/>
                <a:gd name="connsiteX10" fmla="*/ 1500188 w 1909763"/>
                <a:gd name="connsiteY10" fmla="*/ 228600 h 1066800"/>
                <a:gd name="connsiteX11" fmla="*/ 1516857 w 1909763"/>
                <a:gd name="connsiteY11" fmla="*/ 242888 h 1066800"/>
                <a:gd name="connsiteX12" fmla="*/ 1533525 w 1909763"/>
                <a:gd name="connsiteY12" fmla="*/ 271463 h 1066800"/>
                <a:gd name="connsiteX13" fmla="*/ 1538288 w 1909763"/>
                <a:gd name="connsiteY13" fmla="*/ 295275 h 1066800"/>
                <a:gd name="connsiteX14" fmla="*/ 1543050 w 1909763"/>
                <a:gd name="connsiteY14" fmla="*/ 321469 h 1066800"/>
                <a:gd name="connsiteX15" fmla="*/ 1514475 w 1909763"/>
                <a:gd name="connsiteY15" fmla="*/ 469107 h 1066800"/>
                <a:gd name="connsiteX16" fmla="*/ 1426369 w 1909763"/>
                <a:gd name="connsiteY16" fmla="*/ 852488 h 1066800"/>
                <a:gd name="connsiteX17" fmla="*/ 1390650 w 1909763"/>
                <a:gd name="connsiteY17" fmla="*/ 985838 h 1066800"/>
                <a:gd name="connsiteX18" fmla="*/ 1393032 w 1909763"/>
                <a:gd name="connsiteY18" fmla="*/ 1012032 h 1066800"/>
                <a:gd name="connsiteX19" fmla="*/ 1402557 w 1909763"/>
                <a:gd name="connsiteY19" fmla="*/ 1038225 h 1066800"/>
                <a:gd name="connsiteX20" fmla="*/ 1412082 w 1909763"/>
                <a:gd name="connsiteY20" fmla="*/ 1047750 h 1066800"/>
                <a:gd name="connsiteX21" fmla="*/ 1443038 w 1909763"/>
                <a:gd name="connsiteY21" fmla="*/ 1062038 h 1066800"/>
                <a:gd name="connsiteX22" fmla="*/ 1478757 w 1909763"/>
                <a:gd name="connsiteY22" fmla="*/ 1066800 h 1066800"/>
                <a:gd name="connsiteX23" fmla="*/ 1504950 w 1909763"/>
                <a:gd name="connsiteY23" fmla="*/ 1066800 h 1066800"/>
                <a:gd name="connsiteX24" fmla="*/ 1535907 w 1909763"/>
                <a:gd name="connsiteY24" fmla="*/ 1052513 h 1066800"/>
                <a:gd name="connsiteX25" fmla="*/ 1554957 w 1909763"/>
                <a:gd name="connsiteY25" fmla="*/ 1035844 h 1066800"/>
                <a:gd name="connsiteX26" fmla="*/ 1588294 w 1909763"/>
                <a:gd name="connsiteY26" fmla="*/ 983457 h 1066800"/>
                <a:gd name="connsiteX27" fmla="*/ 1626394 w 1909763"/>
                <a:gd name="connsiteY27" fmla="*/ 888207 h 1066800"/>
                <a:gd name="connsiteX28" fmla="*/ 1671638 w 1909763"/>
                <a:gd name="connsiteY28" fmla="*/ 776288 h 1066800"/>
                <a:gd name="connsiteX29" fmla="*/ 1738313 w 1909763"/>
                <a:gd name="connsiteY29" fmla="*/ 607219 h 1066800"/>
                <a:gd name="connsiteX30" fmla="*/ 1788319 w 1909763"/>
                <a:gd name="connsiteY30" fmla="*/ 466725 h 1066800"/>
                <a:gd name="connsiteX31" fmla="*/ 1809750 w 1909763"/>
                <a:gd name="connsiteY31" fmla="*/ 433388 h 1066800"/>
                <a:gd name="connsiteX32" fmla="*/ 1850232 w 1909763"/>
                <a:gd name="connsiteY32" fmla="*/ 383382 h 1066800"/>
                <a:gd name="connsiteX33" fmla="*/ 1885950 w 1909763"/>
                <a:gd name="connsiteY33" fmla="*/ 350044 h 1066800"/>
                <a:gd name="connsiteX34" fmla="*/ 1902619 w 1909763"/>
                <a:gd name="connsiteY34" fmla="*/ 333375 h 1066800"/>
                <a:gd name="connsiteX35" fmla="*/ 1909763 w 1909763"/>
                <a:gd name="connsiteY35" fmla="*/ 323850 h 1066800"/>
                <a:gd name="connsiteX36" fmla="*/ 1909763 w 1909763"/>
                <a:gd name="connsiteY36" fmla="*/ 304800 h 1066800"/>
                <a:gd name="connsiteX37" fmla="*/ 1900238 w 1909763"/>
                <a:gd name="connsiteY37" fmla="*/ 273844 h 1066800"/>
                <a:gd name="connsiteX38" fmla="*/ 1869282 w 1909763"/>
                <a:gd name="connsiteY38" fmla="*/ 230982 h 1066800"/>
                <a:gd name="connsiteX39" fmla="*/ 1816894 w 1909763"/>
                <a:gd name="connsiteY39" fmla="*/ 180975 h 1066800"/>
                <a:gd name="connsiteX40" fmla="*/ 1759744 w 1909763"/>
                <a:gd name="connsiteY40" fmla="*/ 128588 h 1066800"/>
                <a:gd name="connsiteX41" fmla="*/ 1693069 w 1909763"/>
                <a:gd name="connsiteY41" fmla="*/ 78582 h 1066800"/>
                <a:gd name="connsiteX42" fmla="*/ 1624013 w 1909763"/>
                <a:gd name="connsiteY42" fmla="*/ 30957 h 1066800"/>
                <a:gd name="connsiteX43" fmla="*/ 1566863 w 1909763"/>
                <a:gd name="connsiteY43" fmla="*/ 2382 h 1066800"/>
                <a:gd name="connsiteX44" fmla="*/ 1543050 w 1909763"/>
                <a:gd name="connsiteY44" fmla="*/ 0 h 1066800"/>
                <a:gd name="connsiteX45" fmla="*/ 1519238 w 1909763"/>
                <a:gd name="connsiteY45" fmla="*/ 11907 h 1066800"/>
                <a:gd name="connsiteX46" fmla="*/ 1459707 w 1909763"/>
                <a:gd name="connsiteY46" fmla="*/ 38100 h 1066800"/>
                <a:gd name="connsiteX47" fmla="*/ 1388269 w 1909763"/>
                <a:gd name="connsiteY47" fmla="*/ 59532 h 1066800"/>
                <a:gd name="connsiteX48" fmla="*/ 1331119 w 1909763"/>
                <a:gd name="connsiteY48" fmla="*/ 69057 h 1066800"/>
                <a:gd name="connsiteX49" fmla="*/ 1019175 w 1909763"/>
                <a:gd name="connsiteY49" fmla="*/ 102394 h 1066800"/>
                <a:gd name="connsiteX50" fmla="*/ 792957 w 1909763"/>
                <a:gd name="connsiteY50" fmla="*/ 126207 h 1066800"/>
                <a:gd name="connsiteX51" fmla="*/ 738188 w 1909763"/>
                <a:gd name="connsiteY51" fmla="*/ 130969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09763" h="1066800">
                  <a:moveTo>
                    <a:pt x="738188" y="130969"/>
                  </a:moveTo>
                  <a:lnTo>
                    <a:pt x="340519" y="169069"/>
                  </a:lnTo>
                  <a:lnTo>
                    <a:pt x="0" y="204788"/>
                  </a:lnTo>
                  <a:lnTo>
                    <a:pt x="30957" y="357188"/>
                  </a:lnTo>
                  <a:lnTo>
                    <a:pt x="304800" y="328613"/>
                  </a:lnTo>
                  <a:lnTo>
                    <a:pt x="659607" y="292894"/>
                  </a:lnTo>
                  <a:lnTo>
                    <a:pt x="973932" y="264319"/>
                  </a:lnTo>
                  <a:lnTo>
                    <a:pt x="1288257" y="238125"/>
                  </a:lnTo>
                  <a:lnTo>
                    <a:pt x="1471613" y="221457"/>
                  </a:lnTo>
                  <a:lnTo>
                    <a:pt x="1483519" y="221457"/>
                  </a:lnTo>
                  <a:lnTo>
                    <a:pt x="1500188" y="228600"/>
                  </a:lnTo>
                  <a:lnTo>
                    <a:pt x="1516857" y="242888"/>
                  </a:lnTo>
                  <a:lnTo>
                    <a:pt x="1533525" y="271463"/>
                  </a:lnTo>
                  <a:lnTo>
                    <a:pt x="1538288" y="295275"/>
                  </a:lnTo>
                  <a:lnTo>
                    <a:pt x="1543050" y="321469"/>
                  </a:lnTo>
                  <a:lnTo>
                    <a:pt x="1514475" y="469107"/>
                  </a:lnTo>
                  <a:lnTo>
                    <a:pt x="1426369" y="852488"/>
                  </a:lnTo>
                  <a:lnTo>
                    <a:pt x="1390650" y="985838"/>
                  </a:lnTo>
                  <a:lnTo>
                    <a:pt x="1393032" y="1012032"/>
                  </a:lnTo>
                  <a:lnTo>
                    <a:pt x="1402557" y="1038225"/>
                  </a:lnTo>
                  <a:lnTo>
                    <a:pt x="1412082" y="1047750"/>
                  </a:lnTo>
                  <a:lnTo>
                    <a:pt x="1443038" y="1062038"/>
                  </a:lnTo>
                  <a:lnTo>
                    <a:pt x="1478757" y="1066800"/>
                  </a:lnTo>
                  <a:lnTo>
                    <a:pt x="1504950" y="1066800"/>
                  </a:lnTo>
                  <a:lnTo>
                    <a:pt x="1535907" y="1052513"/>
                  </a:lnTo>
                  <a:lnTo>
                    <a:pt x="1554957" y="1035844"/>
                  </a:lnTo>
                  <a:lnTo>
                    <a:pt x="1588294" y="983457"/>
                  </a:lnTo>
                  <a:lnTo>
                    <a:pt x="1626394" y="888207"/>
                  </a:lnTo>
                  <a:lnTo>
                    <a:pt x="1671638" y="776288"/>
                  </a:lnTo>
                  <a:lnTo>
                    <a:pt x="1738313" y="607219"/>
                  </a:lnTo>
                  <a:lnTo>
                    <a:pt x="1788319" y="466725"/>
                  </a:lnTo>
                  <a:lnTo>
                    <a:pt x="1809750" y="433388"/>
                  </a:lnTo>
                  <a:lnTo>
                    <a:pt x="1850232" y="383382"/>
                  </a:lnTo>
                  <a:lnTo>
                    <a:pt x="1885950" y="350044"/>
                  </a:lnTo>
                  <a:lnTo>
                    <a:pt x="1902619" y="333375"/>
                  </a:lnTo>
                  <a:lnTo>
                    <a:pt x="1909763" y="323850"/>
                  </a:lnTo>
                  <a:lnTo>
                    <a:pt x="1909763" y="304800"/>
                  </a:lnTo>
                  <a:lnTo>
                    <a:pt x="1900238" y="273844"/>
                  </a:lnTo>
                  <a:lnTo>
                    <a:pt x="1869282" y="230982"/>
                  </a:lnTo>
                  <a:lnTo>
                    <a:pt x="1816894" y="180975"/>
                  </a:lnTo>
                  <a:lnTo>
                    <a:pt x="1759744" y="128588"/>
                  </a:lnTo>
                  <a:lnTo>
                    <a:pt x="1693069" y="78582"/>
                  </a:lnTo>
                  <a:lnTo>
                    <a:pt x="1624013" y="30957"/>
                  </a:lnTo>
                  <a:lnTo>
                    <a:pt x="1566863" y="2382"/>
                  </a:lnTo>
                  <a:lnTo>
                    <a:pt x="1543050" y="0"/>
                  </a:lnTo>
                  <a:lnTo>
                    <a:pt x="1519238" y="11907"/>
                  </a:lnTo>
                  <a:lnTo>
                    <a:pt x="1459707" y="38100"/>
                  </a:lnTo>
                  <a:lnTo>
                    <a:pt x="1388269" y="59532"/>
                  </a:lnTo>
                  <a:lnTo>
                    <a:pt x="1331119" y="69057"/>
                  </a:lnTo>
                  <a:lnTo>
                    <a:pt x="1019175" y="102394"/>
                  </a:lnTo>
                  <a:lnTo>
                    <a:pt x="792957" y="126207"/>
                  </a:lnTo>
                  <a:cubicBezTo>
                    <a:pt x="763591" y="128654"/>
                    <a:pt x="773940" y="128588"/>
                    <a:pt x="738188" y="1309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7">
              <a:extLst>
                <a:ext uri="{FF2B5EF4-FFF2-40B4-BE49-F238E27FC236}">
                  <a16:creationId xmlns:a16="http://schemas.microsoft.com/office/drawing/2014/main" id="{7962894B-3CC6-45D8-BAA1-10F309AA88FD}"/>
                </a:ext>
              </a:extLst>
            </p:cNvPr>
            <p:cNvSpPr/>
            <p:nvPr/>
          </p:nvSpPr>
          <p:spPr>
            <a:xfrm>
              <a:off x="5305426" y="3986213"/>
              <a:ext cx="1350963" cy="273050"/>
            </a:xfrm>
            <a:custGeom>
              <a:avLst/>
              <a:gdLst>
                <a:gd name="connsiteX0" fmla="*/ 388144 w 1350169"/>
                <a:gd name="connsiteY0" fmla="*/ 88106 h 273843"/>
                <a:gd name="connsiteX1" fmla="*/ 981075 w 1350169"/>
                <a:gd name="connsiteY1" fmla="*/ 38100 h 273843"/>
                <a:gd name="connsiteX2" fmla="*/ 1350169 w 1350169"/>
                <a:gd name="connsiteY2" fmla="*/ 0 h 273843"/>
                <a:gd name="connsiteX3" fmla="*/ 1326356 w 1350169"/>
                <a:gd name="connsiteY3" fmla="*/ 157162 h 273843"/>
                <a:gd name="connsiteX4" fmla="*/ 1104900 w 1350169"/>
                <a:gd name="connsiteY4" fmla="*/ 173831 h 273843"/>
                <a:gd name="connsiteX5" fmla="*/ 738188 w 1350169"/>
                <a:gd name="connsiteY5" fmla="*/ 204787 h 273843"/>
                <a:gd name="connsiteX6" fmla="*/ 395288 w 1350169"/>
                <a:gd name="connsiteY6" fmla="*/ 235743 h 273843"/>
                <a:gd name="connsiteX7" fmla="*/ 80963 w 1350169"/>
                <a:gd name="connsiteY7" fmla="*/ 269081 h 273843"/>
                <a:gd name="connsiteX8" fmla="*/ 0 w 1350169"/>
                <a:gd name="connsiteY8" fmla="*/ 273843 h 273843"/>
                <a:gd name="connsiteX9" fmla="*/ 2381 w 1350169"/>
                <a:gd name="connsiteY9" fmla="*/ 119062 h 273843"/>
                <a:gd name="connsiteX10" fmla="*/ 388144 w 1350169"/>
                <a:gd name="connsiteY10" fmla="*/ 88106 h 273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169" h="273843">
                  <a:moveTo>
                    <a:pt x="388144" y="88106"/>
                  </a:moveTo>
                  <a:lnTo>
                    <a:pt x="981075" y="38100"/>
                  </a:lnTo>
                  <a:lnTo>
                    <a:pt x="1350169" y="0"/>
                  </a:lnTo>
                  <a:lnTo>
                    <a:pt x="1326356" y="157162"/>
                  </a:lnTo>
                  <a:lnTo>
                    <a:pt x="1104900" y="173831"/>
                  </a:lnTo>
                  <a:lnTo>
                    <a:pt x="738188" y="204787"/>
                  </a:lnTo>
                  <a:lnTo>
                    <a:pt x="395288" y="235743"/>
                  </a:lnTo>
                  <a:lnTo>
                    <a:pt x="80963" y="269081"/>
                  </a:lnTo>
                  <a:lnTo>
                    <a:pt x="0" y="273843"/>
                  </a:lnTo>
                  <a:cubicBezTo>
                    <a:pt x="794" y="222249"/>
                    <a:pt x="1587" y="170656"/>
                    <a:pt x="2381" y="119062"/>
                  </a:cubicBezTo>
                  <a:lnTo>
                    <a:pt x="388144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75B581C2-E403-46BE-A6D1-3547D7E232DC}"/>
                </a:ext>
              </a:extLst>
            </p:cNvPr>
            <p:cNvSpPr/>
            <p:nvPr/>
          </p:nvSpPr>
          <p:spPr>
            <a:xfrm>
              <a:off x="5754688" y="4160839"/>
              <a:ext cx="431800" cy="1419225"/>
            </a:xfrm>
            <a:custGeom>
              <a:avLst/>
              <a:gdLst>
                <a:gd name="connsiteX0" fmla="*/ 152400 w 431007"/>
                <a:gd name="connsiteY0" fmla="*/ 409575 h 1419225"/>
                <a:gd name="connsiteX1" fmla="*/ 152400 w 431007"/>
                <a:gd name="connsiteY1" fmla="*/ 295275 h 1419225"/>
                <a:gd name="connsiteX2" fmla="*/ 150019 w 431007"/>
                <a:gd name="connsiteY2" fmla="*/ 257175 h 1419225"/>
                <a:gd name="connsiteX3" fmla="*/ 145257 w 431007"/>
                <a:gd name="connsiteY3" fmla="*/ 219075 h 1419225"/>
                <a:gd name="connsiteX4" fmla="*/ 135732 w 431007"/>
                <a:gd name="connsiteY4" fmla="*/ 173831 h 1419225"/>
                <a:gd name="connsiteX5" fmla="*/ 123825 w 431007"/>
                <a:gd name="connsiteY5" fmla="*/ 142875 h 1419225"/>
                <a:gd name="connsiteX6" fmla="*/ 109538 w 431007"/>
                <a:gd name="connsiteY6" fmla="*/ 116681 h 1419225"/>
                <a:gd name="connsiteX7" fmla="*/ 88107 w 431007"/>
                <a:gd name="connsiteY7" fmla="*/ 90487 h 1419225"/>
                <a:gd name="connsiteX8" fmla="*/ 61913 w 431007"/>
                <a:gd name="connsiteY8" fmla="*/ 66675 h 1419225"/>
                <a:gd name="connsiteX9" fmla="*/ 0 w 431007"/>
                <a:gd name="connsiteY9" fmla="*/ 11906 h 1419225"/>
                <a:gd name="connsiteX10" fmla="*/ 259557 w 431007"/>
                <a:gd name="connsiteY10" fmla="*/ 0 h 1419225"/>
                <a:gd name="connsiteX11" fmla="*/ 347663 w 431007"/>
                <a:gd name="connsiteY11" fmla="*/ 47625 h 1419225"/>
                <a:gd name="connsiteX12" fmla="*/ 381000 w 431007"/>
                <a:gd name="connsiteY12" fmla="*/ 69056 h 1419225"/>
                <a:gd name="connsiteX13" fmla="*/ 397669 w 431007"/>
                <a:gd name="connsiteY13" fmla="*/ 88106 h 1419225"/>
                <a:gd name="connsiteX14" fmla="*/ 411957 w 431007"/>
                <a:gd name="connsiteY14" fmla="*/ 109537 h 1419225"/>
                <a:gd name="connsiteX15" fmla="*/ 423863 w 431007"/>
                <a:gd name="connsiteY15" fmla="*/ 135731 h 1419225"/>
                <a:gd name="connsiteX16" fmla="*/ 431007 w 431007"/>
                <a:gd name="connsiteY16" fmla="*/ 173831 h 1419225"/>
                <a:gd name="connsiteX17" fmla="*/ 428625 w 431007"/>
                <a:gd name="connsiteY17" fmla="*/ 209550 h 1419225"/>
                <a:gd name="connsiteX18" fmla="*/ 423863 w 431007"/>
                <a:gd name="connsiteY18" fmla="*/ 264319 h 1419225"/>
                <a:gd name="connsiteX19" fmla="*/ 411957 w 431007"/>
                <a:gd name="connsiteY19" fmla="*/ 330994 h 1419225"/>
                <a:gd name="connsiteX20" fmla="*/ 402432 w 431007"/>
                <a:gd name="connsiteY20" fmla="*/ 452437 h 1419225"/>
                <a:gd name="connsiteX21" fmla="*/ 400050 w 431007"/>
                <a:gd name="connsiteY21" fmla="*/ 600075 h 1419225"/>
                <a:gd name="connsiteX22" fmla="*/ 400050 w 431007"/>
                <a:gd name="connsiteY22" fmla="*/ 754856 h 1419225"/>
                <a:gd name="connsiteX23" fmla="*/ 388144 w 431007"/>
                <a:gd name="connsiteY23" fmla="*/ 1054894 h 1419225"/>
                <a:gd name="connsiteX24" fmla="*/ 373857 w 431007"/>
                <a:gd name="connsiteY24" fmla="*/ 1400175 h 1419225"/>
                <a:gd name="connsiteX25" fmla="*/ 178594 w 431007"/>
                <a:gd name="connsiteY25" fmla="*/ 1419225 h 1419225"/>
                <a:gd name="connsiteX26" fmla="*/ 166688 w 431007"/>
                <a:gd name="connsiteY26" fmla="*/ 1133475 h 1419225"/>
                <a:gd name="connsiteX27" fmla="*/ 152400 w 431007"/>
                <a:gd name="connsiteY27" fmla="*/ 766762 h 1419225"/>
                <a:gd name="connsiteX28" fmla="*/ 152400 w 431007"/>
                <a:gd name="connsiteY28" fmla="*/ 40957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1007" h="1419225">
                  <a:moveTo>
                    <a:pt x="152400" y="409575"/>
                  </a:moveTo>
                  <a:lnTo>
                    <a:pt x="152400" y="295275"/>
                  </a:lnTo>
                  <a:lnTo>
                    <a:pt x="150019" y="257175"/>
                  </a:lnTo>
                  <a:lnTo>
                    <a:pt x="145257" y="219075"/>
                  </a:lnTo>
                  <a:lnTo>
                    <a:pt x="135732" y="173831"/>
                  </a:lnTo>
                  <a:lnTo>
                    <a:pt x="123825" y="142875"/>
                  </a:lnTo>
                  <a:lnTo>
                    <a:pt x="109538" y="116681"/>
                  </a:lnTo>
                  <a:lnTo>
                    <a:pt x="88107" y="90487"/>
                  </a:lnTo>
                  <a:lnTo>
                    <a:pt x="61913" y="66675"/>
                  </a:lnTo>
                  <a:lnTo>
                    <a:pt x="0" y="11906"/>
                  </a:lnTo>
                  <a:lnTo>
                    <a:pt x="259557" y="0"/>
                  </a:lnTo>
                  <a:lnTo>
                    <a:pt x="347663" y="47625"/>
                  </a:lnTo>
                  <a:lnTo>
                    <a:pt x="381000" y="69056"/>
                  </a:lnTo>
                  <a:lnTo>
                    <a:pt x="397669" y="88106"/>
                  </a:lnTo>
                  <a:lnTo>
                    <a:pt x="411957" y="109537"/>
                  </a:lnTo>
                  <a:lnTo>
                    <a:pt x="423863" y="135731"/>
                  </a:lnTo>
                  <a:lnTo>
                    <a:pt x="431007" y="173831"/>
                  </a:lnTo>
                  <a:lnTo>
                    <a:pt x="428625" y="209550"/>
                  </a:lnTo>
                  <a:lnTo>
                    <a:pt x="423863" y="264319"/>
                  </a:lnTo>
                  <a:lnTo>
                    <a:pt x="411957" y="330994"/>
                  </a:lnTo>
                  <a:lnTo>
                    <a:pt x="402432" y="452437"/>
                  </a:lnTo>
                  <a:lnTo>
                    <a:pt x="400050" y="600075"/>
                  </a:lnTo>
                  <a:lnTo>
                    <a:pt x="400050" y="754856"/>
                  </a:lnTo>
                  <a:lnTo>
                    <a:pt x="388144" y="1054894"/>
                  </a:lnTo>
                  <a:lnTo>
                    <a:pt x="373857" y="1400175"/>
                  </a:lnTo>
                  <a:lnTo>
                    <a:pt x="178594" y="1419225"/>
                  </a:lnTo>
                  <a:lnTo>
                    <a:pt x="166688" y="1133475"/>
                  </a:lnTo>
                  <a:lnTo>
                    <a:pt x="152400" y="766762"/>
                  </a:lnTo>
                  <a:lnTo>
                    <a:pt x="152400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824EF220-B237-4EAB-9057-1303CB1D49BE}"/>
                </a:ext>
              </a:extLst>
            </p:cNvPr>
            <p:cNvSpPr/>
            <p:nvPr/>
          </p:nvSpPr>
          <p:spPr>
            <a:xfrm>
              <a:off x="4165601" y="5397500"/>
              <a:ext cx="3700463" cy="520700"/>
            </a:xfrm>
            <a:custGeom>
              <a:avLst/>
              <a:gdLst>
                <a:gd name="connsiteX0" fmla="*/ 1301605 w 3699299"/>
                <a:gd name="connsiteY0" fmla="*/ 187646 h 521238"/>
                <a:gd name="connsiteX1" fmla="*/ 1772209 w 3699299"/>
                <a:gd name="connsiteY1" fmla="*/ 131054 h 521238"/>
                <a:gd name="connsiteX2" fmla="*/ 1959854 w 3699299"/>
                <a:gd name="connsiteY2" fmla="*/ 110205 h 521238"/>
                <a:gd name="connsiteX3" fmla="*/ 2198134 w 3699299"/>
                <a:gd name="connsiteY3" fmla="*/ 98291 h 521238"/>
                <a:gd name="connsiteX4" fmla="*/ 2409608 w 3699299"/>
                <a:gd name="connsiteY4" fmla="*/ 89355 h 521238"/>
                <a:gd name="connsiteX5" fmla="*/ 2624060 w 3699299"/>
                <a:gd name="connsiteY5" fmla="*/ 80419 h 521238"/>
                <a:gd name="connsiteX6" fmla="*/ 2829577 w 3699299"/>
                <a:gd name="connsiteY6" fmla="*/ 71484 h 521238"/>
                <a:gd name="connsiteX7" fmla="*/ 2939781 w 3699299"/>
                <a:gd name="connsiteY7" fmla="*/ 65527 h 521238"/>
                <a:gd name="connsiteX8" fmla="*/ 3023179 w 3699299"/>
                <a:gd name="connsiteY8" fmla="*/ 53613 h 521238"/>
                <a:gd name="connsiteX9" fmla="*/ 3139341 w 3699299"/>
                <a:gd name="connsiteY9" fmla="*/ 29785 h 521238"/>
                <a:gd name="connsiteX10" fmla="*/ 3243588 w 3699299"/>
                <a:gd name="connsiteY10" fmla="*/ 2978 h 521238"/>
                <a:gd name="connsiteX11" fmla="*/ 3270395 w 3699299"/>
                <a:gd name="connsiteY11" fmla="*/ 0 h 521238"/>
                <a:gd name="connsiteX12" fmla="*/ 3329965 w 3699299"/>
                <a:gd name="connsiteY12" fmla="*/ 8935 h 521238"/>
                <a:gd name="connsiteX13" fmla="*/ 3395492 w 3699299"/>
                <a:gd name="connsiteY13" fmla="*/ 23828 h 521238"/>
                <a:gd name="connsiteX14" fmla="*/ 3452084 w 3699299"/>
                <a:gd name="connsiteY14" fmla="*/ 41699 h 521238"/>
                <a:gd name="connsiteX15" fmla="*/ 3502718 w 3699299"/>
                <a:gd name="connsiteY15" fmla="*/ 62548 h 521238"/>
                <a:gd name="connsiteX16" fmla="*/ 3541439 w 3699299"/>
                <a:gd name="connsiteY16" fmla="*/ 77441 h 521238"/>
                <a:gd name="connsiteX17" fmla="*/ 3571224 w 3699299"/>
                <a:gd name="connsiteY17" fmla="*/ 92334 h 521238"/>
                <a:gd name="connsiteX18" fmla="*/ 3627815 w 3699299"/>
                <a:gd name="connsiteY18" fmla="*/ 119140 h 521238"/>
                <a:gd name="connsiteX19" fmla="*/ 3648665 w 3699299"/>
                <a:gd name="connsiteY19" fmla="*/ 134033 h 521238"/>
                <a:gd name="connsiteX20" fmla="*/ 3669514 w 3699299"/>
                <a:gd name="connsiteY20" fmla="*/ 154882 h 521238"/>
                <a:gd name="connsiteX21" fmla="*/ 3687385 w 3699299"/>
                <a:gd name="connsiteY21" fmla="*/ 178710 h 521238"/>
                <a:gd name="connsiteX22" fmla="*/ 3696321 w 3699299"/>
                <a:gd name="connsiteY22" fmla="*/ 199560 h 521238"/>
                <a:gd name="connsiteX23" fmla="*/ 3699299 w 3699299"/>
                <a:gd name="connsiteY23" fmla="*/ 211474 h 521238"/>
                <a:gd name="connsiteX24" fmla="*/ 3699299 w 3699299"/>
                <a:gd name="connsiteY24" fmla="*/ 229345 h 521238"/>
                <a:gd name="connsiteX25" fmla="*/ 3684407 w 3699299"/>
                <a:gd name="connsiteY25" fmla="*/ 250194 h 521238"/>
                <a:gd name="connsiteX26" fmla="*/ 3651643 w 3699299"/>
                <a:gd name="connsiteY26" fmla="*/ 271044 h 521238"/>
                <a:gd name="connsiteX27" fmla="*/ 3609944 w 3699299"/>
                <a:gd name="connsiteY27" fmla="*/ 285936 h 521238"/>
                <a:gd name="connsiteX28" fmla="*/ 3568245 w 3699299"/>
                <a:gd name="connsiteY28" fmla="*/ 288915 h 521238"/>
                <a:gd name="connsiteX29" fmla="*/ 3463998 w 3699299"/>
                <a:gd name="connsiteY29" fmla="*/ 279979 h 521238"/>
                <a:gd name="connsiteX30" fmla="*/ 3276352 w 3699299"/>
                <a:gd name="connsiteY30" fmla="*/ 268065 h 521238"/>
                <a:gd name="connsiteX31" fmla="*/ 2936803 w 3699299"/>
                <a:gd name="connsiteY31" fmla="*/ 256151 h 521238"/>
                <a:gd name="connsiteX32" fmla="*/ 2689587 w 3699299"/>
                <a:gd name="connsiteY32" fmla="*/ 253173 h 521238"/>
                <a:gd name="connsiteX33" fmla="*/ 2495985 w 3699299"/>
                <a:gd name="connsiteY33" fmla="*/ 259130 h 521238"/>
                <a:gd name="connsiteX34" fmla="*/ 2260683 w 3699299"/>
                <a:gd name="connsiteY34" fmla="*/ 265087 h 521238"/>
                <a:gd name="connsiteX35" fmla="*/ 2031338 w 3699299"/>
                <a:gd name="connsiteY35" fmla="*/ 279979 h 521238"/>
                <a:gd name="connsiteX36" fmla="*/ 1724553 w 3699299"/>
                <a:gd name="connsiteY36" fmla="*/ 300829 h 521238"/>
                <a:gd name="connsiteX37" fmla="*/ 1513079 w 3699299"/>
                <a:gd name="connsiteY37" fmla="*/ 321678 h 521238"/>
                <a:gd name="connsiteX38" fmla="*/ 1277777 w 3699299"/>
                <a:gd name="connsiteY38" fmla="*/ 354442 h 521238"/>
                <a:gd name="connsiteX39" fmla="*/ 1042476 w 3699299"/>
                <a:gd name="connsiteY39" fmla="*/ 393162 h 521238"/>
                <a:gd name="connsiteX40" fmla="*/ 819088 w 3699299"/>
                <a:gd name="connsiteY40" fmla="*/ 437840 h 521238"/>
                <a:gd name="connsiteX41" fmla="*/ 664206 w 3699299"/>
                <a:gd name="connsiteY41" fmla="*/ 470603 h 521238"/>
                <a:gd name="connsiteX42" fmla="*/ 637400 w 3699299"/>
                <a:gd name="connsiteY42" fmla="*/ 485496 h 521238"/>
                <a:gd name="connsiteX43" fmla="*/ 589743 w 3699299"/>
                <a:gd name="connsiteY43" fmla="*/ 503367 h 521238"/>
                <a:gd name="connsiteX44" fmla="*/ 542087 w 3699299"/>
                <a:gd name="connsiteY44" fmla="*/ 515281 h 521238"/>
                <a:gd name="connsiteX45" fmla="*/ 497410 w 3699299"/>
                <a:gd name="connsiteY45" fmla="*/ 521238 h 521238"/>
                <a:gd name="connsiteX46" fmla="*/ 440818 w 3699299"/>
                <a:gd name="connsiteY46" fmla="*/ 512302 h 521238"/>
                <a:gd name="connsiteX47" fmla="*/ 384227 w 3699299"/>
                <a:gd name="connsiteY47" fmla="*/ 491453 h 521238"/>
                <a:gd name="connsiteX48" fmla="*/ 303807 w 3699299"/>
                <a:gd name="connsiteY48" fmla="*/ 452732 h 521238"/>
                <a:gd name="connsiteX49" fmla="*/ 232323 w 3699299"/>
                <a:gd name="connsiteY49" fmla="*/ 408055 h 521238"/>
                <a:gd name="connsiteX50" fmla="*/ 166796 w 3699299"/>
                <a:gd name="connsiteY50" fmla="*/ 360399 h 521238"/>
                <a:gd name="connsiteX51" fmla="*/ 107226 w 3699299"/>
                <a:gd name="connsiteY51" fmla="*/ 306786 h 521238"/>
                <a:gd name="connsiteX52" fmla="*/ 59570 w 3699299"/>
                <a:gd name="connsiteY52" fmla="*/ 250194 h 521238"/>
                <a:gd name="connsiteX53" fmla="*/ 20850 w 3699299"/>
                <a:gd name="connsiteY53" fmla="*/ 196581 h 521238"/>
                <a:gd name="connsiteX54" fmla="*/ 0 w 3699299"/>
                <a:gd name="connsiteY54" fmla="*/ 157861 h 521238"/>
                <a:gd name="connsiteX55" fmla="*/ 0 w 3699299"/>
                <a:gd name="connsiteY55" fmla="*/ 145947 h 521238"/>
                <a:gd name="connsiteX56" fmla="*/ 8936 w 3699299"/>
                <a:gd name="connsiteY56" fmla="*/ 131054 h 521238"/>
                <a:gd name="connsiteX57" fmla="*/ 20850 w 3699299"/>
                <a:gd name="connsiteY57" fmla="*/ 131054 h 521238"/>
                <a:gd name="connsiteX58" fmla="*/ 47656 w 3699299"/>
                <a:gd name="connsiteY58" fmla="*/ 142968 h 521238"/>
                <a:gd name="connsiteX59" fmla="*/ 83398 w 3699299"/>
                <a:gd name="connsiteY59" fmla="*/ 163818 h 521238"/>
                <a:gd name="connsiteX60" fmla="*/ 175732 w 3699299"/>
                <a:gd name="connsiteY60" fmla="*/ 205517 h 521238"/>
                <a:gd name="connsiteX61" fmla="*/ 259130 w 3699299"/>
                <a:gd name="connsiteY61" fmla="*/ 235302 h 521238"/>
                <a:gd name="connsiteX62" fmla="*/ 318700 w 3699299"/>
                <a:gd name="connsiteY62" fmla="*/ 253173 h 521238"/>
                <a:gd name="connsiteX63" fmla="*/ 411033 w 3699299"/>
                <a:gd name="connsiteY63" fmla="*/ 265087 h 521238"/>
                <a:gd name="connsiteX64" fmla="*/ 539109 w 3699299"/>
                <a:gd name="connsiteY64" fmla="*/ 268065 h 521238"/>
                <a:gd name="connsiteX65" fmla="*/ 717819 w 3699299"/>
                <a:gd name="connsiteY65" fmla="*/ 253173 h 521238"/>
                <a:gd name="connsiteX66" fmla="*/ 1030562 w 3699299"/>
                <a:gd name="connsiteY66" fmla="*/ 217431 h 521238"/>
                <a:gd name="connsiteX67" fmla="*/ 1250971 w 3699299"/>
                <a:gd name="connsiteY67" fmla="*/ 193603 h 521238"/>
                <a:gd name="connsiteX68" fmla="*/ 1301605 w 3699299"/>
                <a:gd name="connsiteY68" fmla="*/ 187646 h 521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99299" h="521238">
                  <a:moveTo>
                    <a:pt x="1301605" y="187646"/>
                  </a:moveTo>
                  <a:lnTo>
                    <a:pt x="1772209" y="131054"/>
                  </a:lnTo>
                  <a:lnTo>
                    <a:pt x="1959854" y="110205"/>
                  </a:lnTo>
                  <a:lnTo>
                    <a:pt x="2198134" y="98291"/>
                  </a:lnTo>
                  <a:lnTo>
                    <a:pt x="2409608" y="89355"/>
                  </a:lnTo>
                  <a:lnTo>
                    <a:pt x="2624060" y="80419"/>
                  </a:lnTo>
                  <a:lnTo>
                    <a:pt x="2829577" y="71484"/>
                  </a:lnTo>
                  <a:lnTo>
                    <a:pt x="2939781" y="65527"/>
                  </a:lnTo>
                  <a:lnTo>
                    <a:pt x="3023179" y="53613"/>
                  </a:lnTo>
                  <a:lnTo>
                    <a:pt x="3139341" y="29785"/>
                  </a:lnTo>
                  <a:lnTo>
                    <a:pt x="3243588" y="2978"/>
                  </a:lnTo>
                  <a:lnTo>
                    <a:pt x="3270395" y="0"/>
                  </a:lnTo>
                  <a:lnTo>
                    <a:pt x="3329965" y="8935"/>
                  </a:lnTo>
                  <a:lnTo>
                    <a:pt x="3395492" y="23828"/>
                  </a:lnTo>
                  <a:lnTo>
                    <a:pt x="3452084" y="41699"/>
                  </a:lnTo>
                  <a:lnTo>
                    <a:pt x="3502718" y="62548"/>
                  </a:lnTo>
                  <a:lnTo>
                    <a:pt x="3541439" y="77441"/>
                  </a:lnTo>
                  <a:lnTo>
                    <a:pt x="3571224" y="92334"/>
                  </a:lnTo>
                  <a:lnTo>
                    <a:pt x="3627815" y="119140"/>
                  </a:lnTo>
                  <a:lnTo>
                    <a:pt x="3648665" y="134033"/>
                  </a:lnTo>
                  <a:lnTo>
                    <a:pt x="3669514" y="154882"/>
                  </a:lnTo>
                  <a:lnTo>
                    <a:pt x="3687385" y="178710"/>
                  </a:lnTo>
                  <a:lnTo>
                    <a:pt x="3696321" y="199560"/>
                  </a:lnTo>
                  <a:lnTo>
                    <a:pt x="3699299" y="211474"/>
                  </a:lnTo>
                  <a:lnTo>
                    <a:pt x="3699299" y="229345"/>
                  </a:lnTo>
                  <a:lnTo>
                    <a:pt x="3684407" y="250194"/>
                  </a:lnTo>
                  <a:lnTo>
                    <a:pt x="3651643" y="271044"/>
                  </a:lnTo>
                  <a:lnTo>
                    <a:pt x="3609944" y="285936"/>
                  </a:lnTo>
                  <a:lnTo>
                    <a:pt x="3568245" y="288915"/>
                  </a:lnTo>
                  <a:lnTo>
                    <a:pt x="3463998" y="279979"/>
                  </a:lnTo>
                  <a:lnTo>
                    <a:pt x="3276352" y="268065"/>
                  </a:lnTo>
                  <a:lnTo>
                    <a:pt x="2936803" y="256151"/>
                  </a:lnTo>
                  <a:lnTo>
                    <a:pt x="2689587" y="253173"/>
                  </a:lnTo>
                  <a:lnTo>
                    <a:pt x="2495985" y="259130"/>
                  </a:lnTo>
                  <a:lnTo>
                    <a:pt x="2260683" y="265087"/>
                  </a:lnTo>
                  <a:lnTo>
                    <a:pt x="2031338" y="279979"/>
                  </a:lnTo>
                  <a:lnTo>
                    <a:pt x="1724553" y="300829"/>
                  </a:lnTo>
                  <a:lnTo>
                    <a:pt x="1513079" y="321678"/>
                  </a:lnTo>
                  <a:lnTo>
                    <a:pt x="1277777" y="354442"/>
                  </a:lnTo>
                  <a:lnTo>
                    <a:pt x="1042476" y="393162"/>
                  </a:lnTo>
                  <a:lnTo>
                    <a:pt x="819088" y="437840"/>
                  </a:lnTo>
                  <a:lnTo>
                    <a:pt x="664206" y="470603"/>
                  </a:lnTo>
                  <a:lnTo>
                    <a:pt x="637400" y="485496"/>
                  </a:lnTo>
                  <a:lnTo>
                    <a:pt x="589743" y="503367"/>
                  </a:lnTo>
                  <a:lnTo>
                    <a:pt x="542087" y="515281"/>
                  </a:lnTo>
                  <a:lnTo>
                    <a:pt x="497410" y="521238"/>
                  </a:lnTo>
                  <a:lnTo>
                    <a:pt x="440818" y="512302"/>
                  </a:lnTo>
                  <a:lnTo>
                    <a:pt x="384227" y="491453"/>
                  </a:lnTo>
                  <a:lnTo>
                    <a:pt x="303807" y="452732"/>
                  </a:lnTo>
                  <a:lnTo>
                    <a:pt x="232323" y="408055"/>
                  </a:lnTo>
                  <a:lnTo>
                    <a:pt x="166796" y="360399"/>
                  </a:lnTo>
                  <a:lnTo>
                    <a:pt x="107226" y="306786"/>
                  </a:lnTo>
                  <a:lnTo>
                    <a:pt x="59570" y="250194"/>
                  </a:lnTo>
                  <a:lnTo>
                    <a:pt x="20850" y="196581"/>
                  </a:lnTo>
                  <a:lnTo>
                    <a:pt x="0" y="157861"/>
                  </a:lnTo>
                  <a:lnTo>
                    <a:pt x="0" y="145947"/>
                  </a:lnTo>
                  <a:lnTo>
                    <a:pt x="8936" y="131054"/>
                  </a:lnTo>
                  <a:lnTo>
                    <a:pt x="20850" y="131054"/>
                  </a:lnTo>
                  <a:lnTo>
                    <a:pt x="47656" y="142968"/>
                  </a:lnTo>
                  <a:lnTo>
                    <a:pt x="83398" y="163818"/>
                  </a:lnTo>
                  <a:lnTo>
                    <a:pt x="175732" y="205517"/>
                  </a:lnTo>
                  <a:lnTo>
                    <a:pt x="259130" y="235302"/>
                  </a:lnTo>
                  <a:lnTo>
                    <a:pt x="318700" y="253173"/>
                  </a:lnTo>
                  <a:lnTo>
                    <a:pt x="411033" y="265087"/>
                  </a:lnTo>
                  <a:lnTo>
                    <a:pt x="539109" y="268065"/>
                  </a:lnTo>
                  <a:lnTo>
                    <a:pt x="717819" y="253173"/>
                  </a:lnTo>
                  <a:lnTo>
                    <a:pt x="1030562" y="217431"/>
                  </a:lnTo>
                  <a:lnTo>
                    <a:pt x="1250971" y="193603"/>
                  </a:lnTo>
                  <a:lnTo>
                    <a:pt x="1301605" y="1876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7269636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04F8A168-E3A6-4A99-A080-949C273E7C71}"/>
              </a:ext>
            </a:extLst>
          </p:cNvPr>
          <p:cNvSpPr/>
          <p:nvPr/>
        </p:nvSpPr>
        <p:spPr>
          <a:xfrm>
            <a:off x="5734051" y="2119313"/>
            <a:ext cx="333375" cy="1143000"/>
          </a:xfrm>
          <a:custGeom>
            <a:avLst/>
            <a:gdLst>
              <a:gd name="connsiteX0" fmla="*/ 107156 w 333375"/>
              <a:gd name="connsiteY0" fmla="*/ 588168 h 1143000"/>
              <a:gd name="connsiteX1" fmla="*/ 133350 w 333375"/>
              <a:gd name="connsiteY1" fmla="*/ 495300 h 1143000"/>
              <a:gd name="connsiteX2" fmla="*/ 147638 w 333375"/>
              <a:gd name="connsiteY2" fmla="*/ 419100 h 1143000"/>
              <a:gd name="connsiteX3" fmla="*/ 154781 w 333375"/>
              <a:gd name="connsiteY3" fmla="*/ 381000 h 1143000"/>
              <a:gd name="connsiteX4" fmla="*/ 159544 w 333375"/>
              <a:gd name="connsiteY4" fmla="*/ 319087 h 1143000"/>
              <a:gd name="connsiteX5" fmla="*/ 161925 w 333375"/>
              <a:gd name="connsiteY5" fmla="*/ 269081 h 1143000"/>
              <a:gd name="connsiteX6" fmla="*/ 161925 w 333375"/>
              <a:gd name="connsiteY6" fmla="*/ 219075 h 1143000"/>
              <a:gd name="connsiteX7" fmla="*/ 150019 w 333375"/>
              <a:gd name="connsiteY7" fmla="*/ 138112 h 1143000"/>
              <a:gd name="connsiteX8" fmla="*/ 135731 w 333375"/>
              <a:gd name="connsiteY8" fmla="*/ 78581 h 1143000"/>
              <a:gd name="connsiteX9" fmla="*/ 123825 w 333375"/>
              <a:gd name="connsiteY9" fmla="*/ 40481 h 1143000"/>
              <a:gd name="connsiteX10" fmla="*/ 116681 w 333375"/>
              <a:gd name="connsiteY10" fmla="*/ 21431 h 1143000"/>
              <a:gd name="connsiteX11" fmla="*/ 119063 w 333375"/>
              <a:gd name="connsiteY11" fmla="*/ 4762 h 1143000"/>
              <a:gd name="connsiteX12" fmla="*/ 133350 w 333375"/>
              <a:gd name="connsiteY12" fmla="*/ 0 h 1143000"/>
              <a:gd name="connsiteX13" fmla="*/ 164306 w 333375"/>
              <a:gd name="connsiteY13" fmla="*/ 9525 h 1143000"/>
              <a:gd name="connsiteX14" fmla="*/ 183356 w 333375"/>
              <a:gd name="connsiteY14" fmla="*/ 23812 h 1143000"/>
              <a:gd name="connsiteX15" fmla="*/ 211931 w 333375"/>
              <a:gd name="connsiteY15" fmla="*/ 59531 h 1143000"/>
              <a:gd name="connsiteX16" fmla="*/ 259556 w 333375"/>
              <a:gd name="connsiteY16" fmla="*/ 133350 h 1143000"/>
              <a:gd name="connsiteX17" fmla="*/ 304800 w 333375"/>
              <a:gd name="connsiteY17" fmla="*/ 216693 h 1143000"/>
              <a:gd name="connsiteX18" fmla="*/ 333375 w 333375"/>
              <a:gd name="connsiteY18" fmla="*/ 288131 h 1143000"/>
              <a:gd name="connsiteX19" fmla="*/ 330994 w 333375"/>
              <a:gd name="connsiteY19" fmla="*/ 464343 h 1143000"/>
              <a:gd name="connsiteX20" fmla="*/ 330994 w 333375"/>
              <a:gd name="connsiteY20" fmla="*/ 569118 h 1143000"/>
              <a:gd name="connsiteX21" fmla="*/ 321469 w 333375"/>
              <a:gd name="connsiteY21" fmla="*/ 685800 h 1143000"/>
              <a:gd name="connsiteX22" fmla="*/ 309563 w 333375"/>
              <a:gd name="connsiteY22" fmla="*/ 778668 h 1143000"/>
              <a:gd name="connsiteX23" fmla="*/ 300038 w 333375"/>
              <a:gd name="connsiteY23" fmla="*/ 835818 h 1143000"/>
              <a:gd name="connsiteX24" fmla="*/ 280988 w 333375"/>
              <a:gd name="connsiteY24" fmla="*/ 916781 h 1143000"/>
              <a:gd name="connsiteX25" fmla="*/ 266700 w 333375"/>
              <a:gd name="connsiteY25" fmla="*/ 962025 h 1143000"/>
              <a:gd name="connsiteX26" fmla="*/ 245269 w 333375"/>
              <a:gd name="connsiteY26" fmla="*/ 1016793 h 1143000"/>
              <a:gd name="connsiteX27" fmla="*/ 219075 w 333375"/>
              <a:gd name="connsiteY27" fmla="*/ 1066800 h 1143000"/>
              <a:gd name="connsiteX28" fmla="*/ 190500 w 333375"/>
              <a:gd name="connsiteY28" fmla="*/ 1107281 h 1143000"/>
              <a:gd name="connsiteX29" fmla="*/ 159544 w 333375"/>
              <a:gd name="connsiteY29" fmla="*/ 1133475 h 1143000"/>
              <a:gd name="connsiteX30" fmla="*/ 135731 w 333375"/>
              <a:gd name="connsiteY30" fmla="*/ 1143000 h 1143000"/>
              <a:gd name="connsiteX31" fmla="*/ 102394 w 333375"/>
              <a:gd name="connsiteY31" fmla="*/ 1140618 h 1143000"/>
              <a:gd name="connsiteX32" fmla="*/ 80963 w 333375"/>
              <a:gd name="connsiteY32" fmla="*/ 1131093 h 1143000"/>
              <a:gd name="connsiteX33" fmla="*/ 57150 w 333375"/>
              <a:gd name="connsiteY33" fmla="*/ 1107281 h 1143000"/>
              <a:gd name="connsiteX34" fmla="*/ 35719 w 333375"/>
              <a:gd name="connsiteY34" fmla="*/ 1073943 h 1143000"/>
              <a:gd name="connsiteX35" fmla="*/ 16669 w 333375"/>
              <a:gd name="connsiteY35" fmla="*/ 1033462 h 1143000"/>
              <a:gd name="connsiteX36" fmla="*/ 4763 w 333375"/>
              <a:gd name="connsiteY36" fmla="*/ 985837 h 1143000"/>
              <a:gd name="connsiteX37" fmla="*/ 0 w 333375"/>
              <a:gd name="connsiteY37" fmla="*/ 926306 h 1143000"/>
              <a:gd name="connsiteX38" fmla="*/ 0 w 333375"/>
              <a:gd name="connsiteY38" fmla="*/ 909637 h 1143000"/>
              <a:gd name="connsiteX39" fmla="*/ 14288 w 333375"/>
              <a:gd name="connsiteY39" fmla="*/ 864393 h 1143000"/>
              <a:gd name="connsiteX40" fmla="*/ 42863 w 333375"/>
              <a:gd name="connsiteY40" fmla="*/ 797718 h 1143000"/>
              <a:gd name="connsiteX41" fmla="*/ 90488 w 333375"/>
              <a:gd name="connsiteY41" fmla="*/ 659606 h 1143000"/>
              <a:gd name="connsiteX42" fmla="*/ 107156 w 333375"/>
              <a:gd name="connsiteY42" fmla="*/ 588168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33375" h="1143000">
                <a:moveTo>
                  <a:pt x="107156" y="588168"/>
                </a:moveTo>
                <a:lnTo>
                  <a:pt x="133350" y="495300"/>
                </a:lnTo>
                <a:lnTo>
                  <a:pt x="147638" y="419100"/>
                </a:lnTo>
                <a:lnTo>
                  <a:pt x="154781" y="381000"/>
                </a:lnTo>
                <a:lnTo>
                  <a:pt x="159544" y="319087"/>
                </a:lnTo>
                <a:lnTo>
                  <a:pt x="161925" y="269081"/>
                </a:lnTo>
                <a:lnTo>
                  <a:pt x="161925" y="219075"/>
                </a:lnTo>
                <a:lnTo>
                  <a:pt x="150019" y="138112"/>
                </a:lnTo>
                <a:lnTo>
                  <a:pt x="135731" y="78581"/>
                </a:lnTo>
                <a:lnTo>
                  <a:pt x="123825" y="40481"/>
                </a:lnTo>
                <a:lnTo>
                  <a:pt x="116681" y="21431"/>
                </a:lnTo>
                <a:lnTo>
                  <a:pt x="119063" y="4762"/>
                </a:lnTo>
                <a:lnTo>
                  <a:pt x="133350" y="0"/>
                </a:lnTo>
                <a:lnTo>
                  <a:pt x="164306" y="9525"/>
                </a:lnTo>
                <a:lnTo>
                  <a:pt x="183356" y="23812"/>
                </a:lnTo>
                <a:lnTo>
                  <a:pt x="211931" y="59531"/>
                </a:lnTo>
                <a:lnTo>
                  <a:pt x="259556" y="133350"/>
                </a:lnTo>
                <a:lnTo>
                  <a:pt x="304800" y="216693"/>
                </a:lnTo>
                <a:lnTo>
                  <a:pt x="333375" y="288131"/>
                </a:lnTo>
                <a:cubicBezTo>
                  <a:pt x="332581" y="346868"/>
                  <a:pt x="331788" y="405606"/>
                  <a:pt x="330994" y="464343"/>
                </a:cubicBezTo>
                <a:lnTo>
                  <a:pt x="330994" y="569118"/>
                </a:lnTo>
                <a:lnTo>
                  <a:pt x="321469" y="685800"/>
                </a:lnTo>
                <a:lnTo>
                  <a:pt x="309563" y="778668"/>
                </a:lnTo>
                <a:lnTo>
                  <a:pt x="300038" y="835818"/>
                </a:lnTo>
                <a:lnTo>
                  <a:pt x="280988" y="916781"/>
                </a:lnTo>
                <a:lnTo>
                  <a:pt x="266700" y="962025"/>
                </a:lnTo>
                <a:lnTo>
                  <a:pt x="245269" y="1016793"/>
                </a:lnTo>
                <a:lnTo>
                  <a:pt x="219075" y="1066800"/>
                </a:lnTo>
                <a:lnTo>
                  <a:pt x="190500" y="1107281"/>
                </a:lnTo>
                <a:lnTo>
                  <a:pt x="159544" y="1133475"/>
                </a:lnTo>
                <a:lnTo>
                  <a:pt x="135731" y="1143000"/>
                </a:lnTo>
                <a:lnTo>
                  <a:pt x="102394" y="1140618"/>
                </a:lnTo>
                <a:lnTo>
                  <a:pt x="80963" y="1131093"/>
                </a:lnTo>
                <a:lnTo>
                  <a:pt x="57150" y="1107281"/>
                </a:lnTo>
                <a:lnTo>
                  <a:pt x="35719" y="1073943"/>
                </a:lnTo>
                <a:lnTo>
                  <a:pt x="16669" y="1033462"/>
                </a:lnTo>
                <a:lnTo>
                  <a:pt x="4763" y="985837"/>
                </a:lnTo>
                <a:lnTo>
                  <a:pt x="0" y="926306"/>
                </a:lnTo>
                <a:lnTo>
                  <a:pt x="0" y="909637"/>
                </a:lnTo>
                <a:lnTo>
                  <a:pt x="14288" y="864393"/>
                </a:lnTo>
                <a:lnTo>
                  <a:pt x="42863" y="797718"/>
                </a:lnTo>
                <a:lnTo>
                  <a:pt x="90488" y="659606"/>
                </a:lnTo>
                <a:lnTo>
                  <a:pt x="107156" y="5881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92A72E4-4E12-46CE-B0A8-3DD4CE7895CE}"/>
              </a:ext>
            </a:extLst>
          </p:cNvPr>
          <p:cNvSpPr/>
          <p:nvPr/>
        </p:nvSpPr>
        <p:spPr>
          <a:xfrm>
            <a:off x="6646864" y="1490664"/>
            <a:ext cx="528637" cy="885825"/>
          </a:xfrm>
          <a:custGeom>
            <a:avLst/>
            <a:gdLst>
              <a:gd name="connsiteX0" fmla="*/ 200025 w 528637"/>
              <a:gd name="connsiteY0" fmla="*/ 428625 h 885825"/>
              <a:gd name="connsiteX1" fmla="*/ 200025 w 528637"/>
              <a:gd name="connsiteY1" fmla="*/ 319087 h 885825"/>
              <a:gd name="connsiteX2" fmla="*/ 197644 w 528637"/>
              <a:gd name="connsiteY2" fmla="*/ 269081 h 885825"/>
              <a:gd name="connsiteX3" fmla="*/ 188119 w 528637"/>
              <a:gd name="connsiteY3" fmla="*/ 209550 h 885825"/>
              <a:gd name="connsiteX4" fmla="*/ 173831 w 528637"/>
              <a:gd name="connsiteY4" fmla="*/ 173831 h 885825"/>
              <a:gd name="connsiteX5" fmla="*/ 152400 w 528637"/>
              <a:gd name="connsiteY5" fmla="*/ 140493 h 885825"/>
              <a:gd name="connsiteX6" fmla="*/ 119062 w 528637"/>
              <a:gd name="connsiteY6" fmla="*/ 109537 h 885825"/>
              <a:gd name="connsiteX7" fmla="*/ 73819 w 528637"/>
              <a:gd name="connsiteY7" fmla="*/ 83343 h 885825"/>
              <a:gd name="connsiteX8" fmla="*/ 38100 w 528637"/>
              <a:gd name="connsiteY8" fmla="*/ 69056 h 885825"/>
              <a:gd name="connsiteX9" fmla="*/ 14287 w 528637"/>
              <a:gd name="connsiteY9" fmla="*/ 54768 h 885825"/>
              <a:gd name="connsiteX10" fmla="*/ 0 w 528637"/>
              <a:gd name="connsiteY10" fmla="*/ 33337 h 885825"/>
              <a:gd name="connsiteX11" fmla="*/ 0 w 528637"/>
              <a:gd name="connsiteY11" fmla="*/ 9525 h 885825"/>
              <a:gd name="connsiteX12" fmla="*/ 14287 w 528637"/>
              <a:gd name="connsiteY12" fmla="*/ 0 h 885825"/>
              <a:gd name="connsiteX13" fmla="*/ 76200 w 528637"/>
              <a:gd name="connsiteY13" fmla="*/ 2381 h 885825"/>
              <a:gd name="connsiteX14" fmla="*/ 230981 w 528637"/>
              <a:gd name="connsiteY14" fmla="*/ 14287 h 885825"/>
              <a:gd name="connsiteX15" fmla="*/ 326231 w 528637"/>
              <a:gd name="connsiteY15" fmla="*/ 19050 h 885825"/>
              <a:gd name="connsiteX16" fmla="*/ 352425 w 528637"/>
              <a:gd name="connsiteY16" fmla="*/ 19050 h 885825"/>
              <a:gd name="connsiteX17" fmla="*/ 411956 w 528637"/>
              <a:gd name="connsiteY17" fmla="*/ 38100 h 885825"/>
              <a:gd name="connsiteX18" fmla="*/ 461962 w 528637"/>
              <a:gd name="connsiteY18" fmla="*/ 61912 h 885825"/>
              <a:gd name="connsiteX19" fmla="*/ 492919 w 528637"/>
              <a:gd name="connsiteY19" fmla="*/ 78581 h 885825"/>
              <a:gd name="connsiteX20" fmla="*/ 514350 w 528637"/>
              <a:gd name="connsiteY20" fmla="*/ 92868 h 885825"/>
              <a:gd name="connsiteX21" fmla="*/ 523875 w 528637"/>
              <a:gd name="connsiteY21" fmla="*/ 102393 h 885825"/>
              <a:gd name="connsiteX22" fmla="*/ 528637 w 528637"/>
              <a:gd name="connsiteY22" fmla="*/ 114300 h 885825"/>
              <a:gd name="connsiteX23" fmla="*/ 528637 w 528637"/>
              <a:gd name="connsiteY23" fmla="*/ 133350 h 885825"/>
              <a:gd name="connsiteX24" fmla="*/ 521494 w 528637"/>
              <a:gd name="connsiteY24" fmla="*/ 159543 h 885825"/>
              <a:gd name="connsiteX25" fmla="*/ 502444 w 528637"/>
              <a:gd name="connsiteY25" fmla="*/ 197643 h 885825"/>
              <a:gd name="connsiteX26" fmla="*/ 452437 w 528637"/>
              <a:gd name="connsiteY26" fmla="*/ 335756 h 885825"/>
              <a:gd name="connsiteX27" fmla="*/ 445294 w 528637"/>
              <a:gd name="connsiteY27" fmla="*/ 385762 h 885825"/>
              <a:gd name="connsiteX28" fmla="*/ 421481 w 528637"/>
              <a:gd name="connsiteY28" fmla="*/ 878681 h 885825"/>
              <a:gd name="connsiteX29" fmla="*/ 204787 w 528637"/>
              <a:gd name="connsiteY29" fmla="*/ 885825 h 885825"/>
              <a:gd name="connsiteX30" fmla="*/ 200025 w 528637"/>
              <a:gd name="connsiteY30" fmla="*/ 42862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8637" h="885825">
                <a:moveTo>
                  <a:pt x="200025" y="428625"/>
                </a:moveTo>
                <a:lnTo>
                  <a:pt x="200025" y="319087"/>
                </a:lnTo>
                <a:lnTo>
                  <a:pt x="197644" y="269081"/>
                </a:lnTo>
                <a:lnTo>
                  <a:pt x="188119" y="209550"/>
                </a:lnTo>
                <a:lnTo>
                  <a:pt x="173831" y="173831"/>
                </a:lnTo>
                <a:lnTo>
                  <a:pt x="152400" y="140493"/>
                </a:lnTo>
                <a:lnTo>
                  <a:pt x="119062" y="109537"/>
                </a:lnTo>
                <a:lnTo>
                  <a:pt x="73819" y="83343"/>
                </a:lnTo>
                <a:lnTo>
                  <a:pt x="38100" y="69056"/>
                </a:lnTo>
                <a:lnTo>
                  <a:pt x="14287" y="54768"/>
                </a:lnTo>
                <a:lnTo>
                  <a:pt x="0" y="33337"/>
                </a:lnTo>
                <a:lnTo>
                  <a:pt x="0" y="9525"/>
                </a:lnTo>
                <a:lnTo>
                  <a:pt x="14287" y="0"/>
                </a:lnTo>
                <a:lnTo>
                  <a:pt x="76200" y="2381"/>
                </a:lnTo>
                <a:lnTo>
                  <a:pt x="230981" y="14287"/>
                </a:lnTo>
                <a:lnTo>
                  <a:pt x="326231" y="19050"/>
                </a:lnTo>
                <a:lnTo>
                  <a:pt x="352425" y="19050"/>
                </a:lnTo>
                <a:lnTo>
                  <a:pt x="411956" y="38100"/>
                </a:lnTo>
                <a:lnTo>
                  <a:pt x="461962" y="61912"/>
                </a:lnTo>
                <a:lnTo>
                  <a:pt x="492919" y="78581"/>
                </a:lnTo>
                <a:lnTo>
                  <a:pt x="514350" y="92868"/>
                </a:lnTo>
                <a:lnTo>
                  <a:pt x="523875" y="102393"/>
                </a:lnTo>
                <a:lnTo>
                  <a:pt x="528637" y="114300"/>
                </a:lnTo>
                <a:lnTo>
                  <a:pt x="528637" y="133350"/>
                </a:lnTo>
                <a:lnTo>
                  <a:pt x="521494" y="159543"/>
                </a:lnTo>
                <a:lnTo>
                  <a:pt x="502444" y="197643"/>
                </a:lnTo>
                <a:lnTo>
                  <a:pt x="452437" y="335756"/>
                </a:lnTo>
                <a:lnTo>
                  <a:pt x="445294" y="385762"/>
                </a:lnTo>
                <a:lnTo>
                  <a:pt x="421481" y="878681"/>
                </a:lnTo>
                <a:lnTo>
                  <a:pt x="204787" y="885825"/>
                </a:lnTo>
                <a:cubicBezTo>
                  <a:pt x="203200" y="748506"/>
                  <a:pt x="201612" y="611187"/>
                  <a:pt x="200025" y="42862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0AF6020-5F18-4893-AEBB-2A3372885E93}"/>
              </a:ext>
            </a:extLst>
          </p:cNvPr>
          <p:cNvSpPr/>
          <p:nvPr/>
        </p:nvSpPr>
        <p:spPr>
          <a:xfrm>
            <a:off x="5837239" y="3186114"/>
            <a:ext cx="2428875" cy="600075"/>
          </a:xfrm>
          <a:custGeom>
            <a:avLst/>
            <a:gdLst>
              <a:gd name="connsiteX0" fmla="*/ 964406 w 2428875"/>
              <a:gd name="connsiteY0" fmla="*/ 271462 h 600075"/>
              <a:gd name="connsiteX1" fmla="*/ 1195387 w 2428875"/>
              <a:gd name="connsiteY1" fmla="*/ 228600 h 600075"/>
              <a:gd name="connsiteX2" fmla="*/ 1512094 w 2428875"/>
              <a:gd name="connsiteY2" fmla="*/ 166687 h 600075"/>
              <a:gd name="connsiteX3" fmla="*/ 1797844 w 2428875"/>
              <a:gd name="connsiteY3" fmla="*/ 107156 h 600075"/>
              <a:gd name="connsiteX4" fmla="*/ 1897856 w 2428875"/>
              <a:gd name="connsiteY4" fmla="*/ 88106 h 600075"/>
              <a:gd name="connsiteX5" fmla="*/ 1926431 w 2428875"/>
              <a:gd name="connsiteY5" fmla="*/ 69056 h 600075"/>
              <a:gd name="connsiteX6" fmla="*/ 1990725 w 2428875"/>
              <a:gd name="connsiteY6" fmla="*/ 14287 h 600075"/>
              <a:gd name="connsiteX7" fmla="*/ 2012156 w 2428875"/>
              <a:gd name="connsiteY7" fmla="*/ 0 h 600075"/>
              <a:gd name="connsiteX8" fmla="*/ 2033587 w 2428875"/>
              <a:gd name="connsiteY8" fmla="*/ 0 h 600075"/>
              <a:gd name="connsiteX9" fmla="*/ 2090737 w 2428875"/>
              <a:gd name="connsiteY9" fmla="*/ 11906 h 600075"/>
              <a:gd name="connsiteX10" fmla="*/ 2205037 w 2428875"/>
              <a:gd name="connsiteY10" fmla="*/ 40481 h 600075"/>
              <a:gd name="connsiteX11" fmla="*/ 2307431 w 2428875"/>
              <a:gd name="connsiteY11" fmla="*/ 71437 h 600075"/>
              <a:gd name="connsiteX12" fmla="*/ 2390775 w 2428875"/>
              <a:gd name="connsiteY12" fmla="*/ 104775 h 600075"/>
              <a:gd name="connsiteX13" fmla="*/ 2400300 w 2428875"/>
              <a:gd name="connsiteY13" fmla="*/ 111918 h 600075"/>
              <a:gd name="connsiteX14" fmla="*/ 2414587 w 2428875"/>
              <a:gd name="connsiteY14" fmla="*/ 140493 h 600075"/>
              <a:gd name="connsiteX15" fmla="*/ 2426494 w 2428875"/>
              <a:gd name="connsiteY15" fmla="*/ 169068 h 600075"/>
              <a:gd name="connsiteX16" fmla="*/ 2428875 w 2428875"/>
              <a:gd name="connsiteY16" fmla="*/ 188118 h 600075"/>
              <a:gd name="connsiteX17" fmla="*/ 2428875 w 2428875"/>
              <a:gd name="connsiteY17" fmla="*/ 209550 h 600075"/>
              <a:gd name="connsiteX18" fmla="*/ 2424112 w 2428875"/>
              <a:gd name="connsiteY18" fmla="*/ 235743 h 600075"/>
              <a:gd name="connsiteX19" fmla="*/ 2402681 w 2428875"/>
              <a:gd name="connsiteY19" fmla="*/ 261937 h 600075"/>
              <a:gd name="connsiteX20" fmla="*/ 2366962 w 2428875"/>
              <a:gd name="connsiteY20" fmla="*/ 285750 h 600075"/>
              <a:gd name="connsiteX21" fmla="*/ 2333625 w 2428875"/>
              <a:gd name="connsiteY21" fmla="*/ 290512 h 600075"/>
              <a:gd name="connsiteX22" fmla="*/ 2097881 w 2428875"/>
              <a:gd name="connsiteY22" fmla="*/ 292893 h 600075"/>
              <a:gd name="connsiteX23" fmla="*/ 1816894 w 2428875"/>
              <a:gd name="connsiteY23" fmla="*/ 314325 h 600075"/>
              <a:gd name="connsiteX24" fmla="*/ 1631156 w 2428875"/>
              <a:gd name="connsiteY24" fmla="*/ 335756 h 600075"/>
              <a:gd name="connsiteX25" fmla="*/ 1404937 w 2428875"/>
              <a:gd name="connsiteY25" fmla="*/ 369093 h 600075"/>
              <a:gd name="connsiteX26" fmla="*/ 1128712 w 2428875"/>
              <a:gd name="connsiteY26" fmla="*/ 423862 h 600075"/>
              <a:gd name="connsiteX27" fmla="*/ 1007269 w 2428875"/>
              <a:gd name="connsiteY27" fmla="*/ 447675 h 600075"/>
              <a:gd name="connsiteX28" fmla="*/ 881062 w 2428875"/>
              <a:gd name="connsiteY28" fmla="*/ 471487 h 600075"/>
              <a:gd name="connsiteX29" fmla="*/ 711994 w 2428875"/>
              <a:gd name="connsiteY29" fmla="*/ 507206 h 600075"/>
              <a:gd name="connsiteX30" fmla="*/ 511969 w 2428875"/>
              <a:gd name="connsiteY30" fmla="*/ 557212 h 600075"/>
              <a:gd name="connsiteX31" fmla="*/ 371475 w 2428875"/>
              <a:gd name="connsiteY31" fmla="*/ 600075 h 600075"/>
              <a:gd name="connsiteX32" fmla="*/ 359569 w 2428875"/>
              <a:gd name="connsiteY32" fmla="*/ 600075 h 600075"/>
              <a:gd name="connsiteX33" fmla="*/ 321469 w 2428875"/>
              <a:gd name="connsiteY33" fmla="*/ 585787 h 600075"/>
              <a:gd name="connsiteX34" fmla="*/ 230981 w 2428875"/>
              <a:gd name="connsiteY34" fmla="*/ 535781 h 600075"/>
              <a:gd name="connsiteX35" fmla="*/ 154781 w 2428875"/>
              <a:gd name="connsiteY35" fmla="*/ 485775 h 600075"/>
              <a:gd name="connsiteX36" fmla="*/ 85725 w 2428875"/>
              <a:gd name="connsiteY36" fmla="*/ 428625 h 600075"/>
              <a:gd name="connsiteX37" fmla="*/ 40481 w 2428875"/>
              <a:gd name="connsiteY37" fmla="*/ 388143 h 600075"/>
              <a:gd name="connsiteX38" fmla="*/ 14287 w 2428875"/>
              <a:gd name="connsiteY38" fmla="*/ 364331 h 600075"/>
              <a:gd name="connsiteX39" fmla="*/ 0 w 2428875"/>
              <a:gd name="connsiteY39" fmla="*/ 345281 h 600075"/>
              <a:gd name="connsiteX40" fmla="*/ 2381 w 2428875"/>
              <a:gd name="connsiteY40" fmla="*/ 314325 h 600075"/>
              <a:gd name="connsiteX41" fmla="*/ 7144 w 2428875"/>
              <a:gd name="connsiteY41" fmla="*/ 304800 h 600075"/>
              <a:gd name="connsiteX42" fmla="*/ 11906 w 2428875"/>
              <a:gd name="connsiteY42" fmla="*/ 302418 h 600075"/>
              <a:gd name="connsiteX43" fmla="*/ 26194 w 2428875"/>
              <a:gd name="connsiteY43" fmla="*/ 300037 h 600075"/>
              <a:gd name="connsiteX44" fmla="*/ 50006 w 2428875"/>
              <a:gd name="connsiteY44" fmla="*/ 309562 h 600075"/>
              <a:gd name="connsiteX45" fmla="*/ 90487 w 2428875"/>
              <a:gd name="connsiteY45" fmla="*/ 330993 h 600075"/>
              <a:gd name="connsiteX46" fmla="*/ 145256 w 2428875"/>
              <a:gd name="connsiteY46" fmla="*/ 352425 h 600075"/>
              <a:gd name="connsiteX47" fmla="*/ 219075 w 2428875"/>
              <a:gd name="connsiteY47" fmla="*/ 369093 h 600075"/>
              <a:gd name="connsiteX48" fmla="*/ 319087 w 2428875"/>
              <a:gd name="connsiteY48" fmla="*/ 378618 h 600075"/>
              <a:gd name="connsiteX49" fmla="*/ 352425 w 2428875"/>
              <a:gd name="connsiteY49" fmla="*/ 378618 h 600075"/>
              <a:gd name="connsiteX50" fmla="*/ 473869 w 2428875"/>
              <a:gd name="connsiteY50" fmla="*/ 359568 h 600075"/>
              <a:gd name="connsiteX51" fmla="*/ 831056 w 2428875"/>
              <a:gd name="connsiteY51" fmla="*/ 295275 h 600075"/>
              <a:gd name="connsiteX52" fmla="*/ 964406 w 2428875"/>
              <a:gd name="connsiteY52" fmla="*/ 271462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28875" h="600075">
                <a:moveTo>
                  <a:pt x="964406" y="271462"/>
                </a:moveTo>
                <a:lnTo>
                  <a:pt x="1195387" y="228600"/>
                </a:lnTo>
                <a:lnTo>
                  <a:pt x="1512094" y="166687"/>
                </a:lnTo>
                <a:lnTo>
                  <a:pt x="1797844" y="107156"/>
                </a:lnTo>
                <a:lnTo>
                  <a:pt x="1897856" y="88106"/>
                </a:lnTo>
                <a:lnTo>
                  <a:pt x="1926431" y="69056"/>
                </a:lnTo>
                <a:lnTo>
                  <a:pt x="1990725" y="14287"/>
                </a:lnTo>
                <a:lnTo>
                  <a:pt x="2012156" y="0"/>
                </a:lnTo>
                <a:lnTo>
                  <a:pt x="2033587" y="0"/>
                </a:lnTo>
                <a:lnTo>
                  <a:pt x="2090737" y="11906"/>
                </a:lnTo>
                <a:lnTo>
                  <a:pt x="2205037" y="40481"/>
                </a:lnTo>
                <a:lnTo>
                  <a:pt x="2307431" y="71437"/>
                </a:lnTo>
                <a:lnTo>
                  <a:pt x="2390775" y="104775"/>
                </a:lnTo>
                <a:lnTo>
                  <a:pt x="2400300" y="111918"/>
                </a:lnTo>
                <a:lnTo>
                  <a:pt x="2414587" y="140493"/>
                </a:lnTo>
                <a:lnTo>
                  <a:pt x="2426494" y="169068"/>
                </a:lnTo>
                <a:lnTo>
                  <a:pt x="2428875" y="188118"/>
                </a:lnTo>
                <a:lnTo>
                  <a:pt x="2428875" y="209550"/>
                </a:lnTo>
                <a:lnTo>
                  <a:pt x="2424112" y="235743"/>
                </a:lnTo>
                <a:lnTo>
                  <a:pt x="2402681" y="261937"/>
                </a:lnTo>
                <a:lnTo>
                  <a:pt x="2366962" y="285750"/>
                </a:lnTo>
                <a:lnTo>
                  <a:pt x="2333625" y="290512"/>
                </a:lnTo>
                <a:lnTo>
                  <a:pt x="2097881" y="292893"/>
                </a:lnTo>
                <a:lnTo>
                  <a:pt x="1816894" y="314325"/>
                </a:lnTo>
                <a:lnTo>
                  <a:pt x="1631156" y="335756"/>
                </a:lnTo>
                <a:lnTo>
                  <a:pt x="1404937" y="369093"/>
                </a:lnTo>
                <a:lnTo>
                  <a:pt x="1128712" y="423862"/>
                </a:lnTo>
                <a:lnTo>
                  <a:pt x="1007269" y="447675"/>
                </a:lnTo>
                <a:lnTo>
                  <a:pt x="881062" y="471487"/>
                </a:lnTo>
                <a:lnTo>
                  <a:pt x="711994" y="507206"/>
                </a:lnTo>
                <a:lnTo>
                  <a:pt x="511969" y="557212"/>
                </a:lnTo>
                <a:lnTo>
                  <a:pt x="371475" y="600075"/>
                </a:lnTo>
                <a:lnTo>
                  <a:pt x="359569" y="600075"/>
                </a:lnTo>
                <a:lnTo>
                  <a:pt x="321469" y="585787"/>
                </a:lnTo>
                <a:lnTo>
                  <a:pt x="230981" y="535781"/>
                </a:lnTo>
                <a:lnTo>
                  <a:pt x="154781" y="485775"/>
                </a:lnTo>
                <a:lnTo>
                  <a:pt x="85725" y="428625"/>
                </a:lnTo>
                <a:lnTo>
                  <a:pt x="40481" y="388143"/>
                </a:lnTo>
                <a:lnTo>
                  <a:pt x="14287" y="364331"/>
                </a:lnTo>
                <a:lnTo>
                  <a:pt x="0" y="345281"/>
                </a:lnTo>
                <a:lnTo>
                  <a:pt x="2381" y="314325"/>
                </a:lnTo>
                <a:lnTo>
                  <a:pt x="7144" y="304800"/>
                </a:lnTo>
                <a:lnTo>
                  <a:pt x="11906" y="302418"/>
                </a:lnTo>
                <a:lnTo>
                  <a:pt x="26194" y="300037"/>
                </a:lnTo>
                <a:lnTo>
                  <a:pt x="50006" y="309562"/>
                </a:lnTo>
                <a:lnTo>
                  <a:pt x="90487" y="330993"/>
                </a:lnTo>
                <a:lnTo>
                  <a:pt x="145256" y="352425"/>
                </a:lnTo>
                <a:lnTo>
                  <a:pt x="219075" y="369093"/>
                </a:lnTo>
                <a:lnTo>
                  <a:pt x="319087" y="378618"/>
                </a:lnTo>
                <a:lnTo>
                  <a:pt x="352425" y="378618"/>
                </a:lnTo>
                <a:lnTo>
                  <a:pt x="473869" y="359568"/>
                </a:lnTo>
                <a:lnTo>
                  <a:pt x="831056" y="295275"/>
                </a:lnTo>
                <a:lnTo>
                  <a:pt x="964406" y="2714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51DEFE0-8248-4179-9B4D-0FB81713669F}"/>
              </a:ext>
            </a:extLst>
          </p:cNvPr>
          <p:cNvSpPr/>
          <p:nvPr/>
        </p:nvSpPr>
        <p:spPr>
          <a:xfrm>
            <a:off x="3643313" y="4687888"/>
            <a:ext cx="927100" cy="1079500"/>
          </a:xfrm>
          <a:custGeom>
            <a:avLst/>
            <a:gdLst>
              <a:gd name="connsiteX0" fmla="*/ 402431 w 926306"/>
              <a:gd name="connsiteY0" fmla="*/ 507207 h 1078707"/>
              <a:gd name="connsiteX1" fmla="*/ 466725 w 926306"/>
              <a:gd name="connsiteY1" fmla="*/ 421482 h 1078707"/>
              <a:gd name="connsiteX2" fmla="*/ 509587 w 926306"/>
              <a:gd name="connsiteY2" fmla="*/ 369094 h 1078707"/>
              <a:gd name="connsiteX3" fmla="*/ 528637 w 926306"/>
              <a:gd name="connsiteY3" fmla="*/ 340519 h 1078707"/>
              <a:gd name="connsiteX4" fmla="*/ 545306 w 926306"/>
              <a:gd name="connsiteY4" fmla="*/ 304800 h 1078707"/>
              <a:gd name="connsiteX5" fmla="*/ 559593 w 926306"/>
              <a:gd name="connsiteY5" fmla="*/ 271463 h 1078707"/>
              <a:gd name="connsiteX6" fmla="*/ 566737 w 926306"/>
              <a:gd name="connsiteY6" fmla="*/ 238125 h 1078707"/>
              <a:gd name="connsiteX7" fmla="*/ 569118 w 926306"/>
              <a:gd name="connsiteY7" fmla="*/ 219075 h 1078707"/>
              <a:gd name="connsiteX8" fmla="*/ 569118 w 926306"/>
              <a:gd name="connsiteY8" fmla="*/ 200025 h 1078707"/>
              <a:gd name="connsiteX9" fmla="*/ 564356 w 926306"/>
              <a:gd name="connsiteY9" fmla="*/ 169069 h 1078707"/>
              <a:gd name="connsiteX10" fmla="*/ 542925 w 926306"/>
              <a:gd name="connsiteY10" fmla="*/ 104775 h 1078707"/>
              <a:gd name="connsiteX11" fmla="*/ 521493 w 926306"/>
              <a:gd name="connsiteY11" fmla="*/ 47625 h 1078707"/>
              <a:gd name="connsiteX12" fmla="*/ 514350 w 926306"/>
              <a:gd name="connsiteY12" fmla="*/ 23813 h 1078707"/>
              <a:gd name="connsiteX13" fmla="*/ 514350 w 926306"/>
              <a:gd name="connsiteY13" fmla="*/ 14288 h 1078707"/>
              <a:gd name="connsiteX14" fmla="*/ 516731 w 926306"/>
              <a:gd name="connsiteY14" fmla="*/ 2382 h 1078707"/>
              <a:gd name="connsiteX15" fmla="*/ 523875 w 926306"/>
              <a:gd name="connsiteY15" fmla="*/ 0 h 1078707"/>
              <a:gd name="connsiteX16" fmla="*/ 538162 w 926306"/>
              <a:gd name="connsiteY16" fmla="*/ 0 h 1078707"/>
              <a:gd name="connsiteX17" fmla="*/ 571500 w 926306"/>
              <a:gd name="connsiteY17" fmla="*/ 14288 h 1078707"/>
              <a:gd name="connsiteX18" fmla="*/ 640556 w 926306"/>
              <a:gd name="connsiteY18" fmla="*/ 64294 h 1078707"/>
              <a:gd name="connsiteX19" fmla="*/ 704850 w 926306"/>
              <a:gd name="connsiteY19" fmla="*/ 114300 h 1078707"/>
              <a:gd name="connsiteX20" fmla="*/ 807243 w 926306"/>
              <a:gd name="connsiteY20" fmla="*/ 185738 h 1078707"/>
              <a:gd name="connsiteX21" fmla="*/ 869156 w 926306"/>
              <a:gd name="connsiteY21" fmla="*/ 233363 h 1078707"/>
              <a:gd name="connsiteX22" fmla="*/ 895350 w 926306"/>
              <a:gd name="connsiteY22" fmla="*/ 250032 h 1078707"/>
              <a:gd name="connsiteX23" fmla="*/ 909637 w 926306"/>
              <a:gd name="connsiteY23" fmla="*/ 261938 h 1078707"/>
              <a:gd name="connsiteX24" fmla="*/ 916781 w 926306"/>
              <a:gd name="connsiteY24" fmla="*/ 273844 h 1078707"/>
              <a:gd name="connsiteX25" fmla="*/ 923925 w 926306"/>
              <a:gd name="connsiteY25" fmla="*/ 288132 h 1078707"/>
              <a:gd name="connsiteX26" fmla="*/ 926306 w 926306"/>
              <a:gd name="connsiteY26" fmla="*/ 304800 h 1078707"/>
              <a:gd name="connsiteX27" fmla="*/ 916781 w 926306"/>
              <a:gd name="connsiteY27" fmla="*/ 330994 h 1078707"/>
              <a:gd name="connsiteX28" fmla="*/ 900112 w 926306"/>
              <a:gd name="connsiteY28" fmla="*/ 354807 h 1078707"/>
              <a:gd name="connsiteX29" fmla="*/ 871537 w 926306"/>
              <a:gd name="connsiteY29" fmla="*/ 378619 h 1078707"/>
              <a:gd name="connsiteX30" fmla="*/ 835818 w 926306"/>
              <a:gd name="connsiteY30" fmla="*/ 402432 h 1078707"/>
              <a:gd name="connsiteX31" fmla="*/ 807243 w 926306"/>
              <a:gd name="connsiteY31" fmla="*/ 421482 h 1078707"/>
              <a:gd name="connsiteX32" fmla="*/ 723900 w 926306"/>
              <a:gd name="connsiteY32" fmla="*/ 507207 h 1078707"/>
              <a:gd name="connsiteX33" fmla="*/ 623887 w 926306"/>
              <a:gd name="connsiteY33" fmla="*/ 602457 h 1078707"/>
              <a:gd name="connsiteX34" fmla="*/ 481012 w 926306"/>
              <a:gd name="connsiteY34" fmla="*/ 735807 h 1078707"/>
              <a:gd name="connsiteX35" fmla="*/ 371475 w 926306"/>
              <a:gd name="connsiteY35" fmla="*/ 828675 h 1078707"/>
              <a:gd name="connsiteX36" fmla="*/ 264318 w 926306"/>
              <a:gd name="connsiteY36" fmla="*/ 916782 h 1078707"/>
              <a:gd name="connsiteX37" fmla="*/ 140493 w 926306"/>
              <a:gd name="connsiteY37" fmla="*/ 1007269 h 1078707"/>
              <a:gd name="connsiteX38" fmla="*/ 35718 w 926306"/>
              <a:gd name="connsiteY38" fmla="*/ 1073944 h 1078707"/>
              <a:gd name="connsiteX39" fmla="*/ 11906 w 926306"/>
              <a:gd name="connsiteY39" fmla="*/ 1078707 h 1078707"/>
              <a:gd name="connsiteX40" fmla="*/ 2381 w 926306"/>
              <a:gd name="connsiteY40" fmla="*/ 1069182 h 1078707"/>
              <a:gd name="connsiteX41" fmla="*/ 0 w 926306"/>
              <a:gd name="connsiteY41" fmla="*/ 1057275 h 1078707"/>
              <a:gd name="connsiteX42" fmla="*/ 4762 w 926306"/>
              <a:gd name="connsiteY42" fmla="*/ 1035844 h 1078707"/>
              <a:gd name="connsiteX43" fmla="*/ 26193 w 926306"/>
              <a:gd name="connsiteY43" fmla="*/ 995363 h 1078707"/>
              <a:gd name="connsiteX44" fmla="*/ 90487 w 926306"/>
              <a:gd name="connsiteY44" fmla="*/ 914400 h 1078707"/>
              <a:gd name="connsiteX45" fmla="*/ 200025 w 926306"/>
              <a:gd name="connsiteY45" fmla="*/ 773907 h 1078707"/>
              <a:gd name="connsiteX46" fmla="*/ 295275 w 926306"/>
              <a:gd name="connsiteY46" fmla="*/ 645319 h 1078707"/>
              <a:gd name="connsiteX47" fmla="*/ 402431 w 926306"/>
              <a:gd name="connsiteY47" fmla="*/ 507207 h 1078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26306" h="1078707">
                <a:moveTo>
                  <a:pt x="402431" y="507207"/>
                </a:moveTo>
                <a:lnTo>
                  <a:pt x="466725" y="421482"/>
                </a:lnTo>
                <a:lnTo>
                  <a:pt x="509587" y="369094"/>
                </a:lnTo>
                <a:lnTo>
                  <a:pt x="528637" y="340519"/>
                </a:lnTo>
                <a:lnTo>
                  <a:pt x="545306" y="304800"/>
                </a:lnTo>
                <a:lnTo>
                  <a:pt x="559593" y="271463"/>
                </a:lnTo>
                <a:lnTo>
                  <a:pt x="566737" y="238125"/>
                </a:lnTo>
                <a:lnTo>
                  <a:pt x="569118" y="219075"/>
                </a:lnTo>
                <a:lnTo>
                  <a:pt x="569118" y="200025"/>
                </a:lnTo>
                <a:lnTo>
                  <a:pt x="564356" y="169069"/>
                </a:lnTo>
                <a:lnTo>
                  <a:pt x="542925" y="104775"/>
                </a:lnTo>
                <a:lnTo>
                  <a:pt x="521493" y="47625"/>
                </a:lnTo>
                <a:lnTo>
                  <a:pt x="514350" y="23813"/>
                </a:lnTo>
                <a:lnTo>
                  <a:pt x="514350" y="14288"/>
                </a:lnTo>
                <a:lnTo>
                  <a:pt x="516731" y="2382"/>
                </a:lnTo>
                <a:lnTo>
                  <a:pt x="523875" y="0"/>
                </a:lnTo>
                <a:lnTo>
                  <a:pt x="538162" y="0"/>
                </a:lnTo>
                <a:lnTo>
                  <a:pt x="571500" y="14288"/>
                </a:lnTo>
                <a:lnTo>
                  <a:pt x="640556" y="64294"/>
                </a:lnTo>
                <a:lnTo>
                  <a:pt x="704850" y="114300"/>
                </a:lnTo>
                <a:lnTo>
                  <a:pt x="807243" y="185738"/>
                </a:lnTo>
                <a:lnTo>
                  <a:pt x="869156" y="233363"/>
                </a:lnTo>
                <a:lnTo>
                  <a:pt x="895350" y="250032"/>
                </a:lnTo>
                <a:lnTo>
                  <a:pt x="909637" y="261938"/>
                </a:lnTo>
                <a:lnTo>
                  <a:pt x="916781" y="273844"/>
                </a:lnTo>
                <a:lnTo>
                  <a:pt x="923925" y="288132"/>
                </a:lnTo>
                <a:lnTo>
                  <a:pt x="926306" y="304800"/>
                </a:lnTo>
                <a:lnTo>
                  <a:pt x="916781" y="330994"/>
                </a:lnTo>
                <a:lnTo>
                  <a:pt x="900112" y="354807"/>
                </a:lnTo>
                <a:lnTo>
                  <a:pt x="871537" y="378619"/>
                </a:lnTo>
                <a:lnTo>
                  <a:pt x="835818" y="402432"/>
                </a:lnTo>
                <a:lnTo>
                  <a:pt x="807243" y="421482"/>
                </a:lnTo>
                <a:lnTo>
                  <a:pt x="723900" y="507207"/>
                </a:lnTo>
                <a:lnTo>
                  <a:pt x="623887" y="602457"/>
                </a:lnTo>
                <a:lnTo>
                  <a:pt x="481012" y="735807"/>
                </a:lnTo>
                <a:lnTo>
                  <a:pt x="371475" y="828675"/>
                </a:lnTo>
                <a:lnTo>
                  <a:pt x="264318" y="916782"/>
                </a:lnTo>
                <a:lnTo>
                  <a:pt x="140493" y="1007269"/>
                </a:lnTo>
                <a:lnTo>
                  <a:pt x="35718" y="1073944"/>
                </a:lnTo>
                <a:lnTo>
                  <a:pt x="11906" y="1078707"/>
                </a:lnTo>
                <a:lnTo>
                  <a:pt x="2381" y="1069182"/>
                </a:lnTo>
                <a:lnTo>
                  <a:pt x="0" y="1057275"/>
                </a:lnTo>
                <a:lnTo>
                  <a:pt x="4762" y="1035844"/>
                </a:lnTo>
                <a:lnTo>
                  <a:pt x="26193" y="995363"/>
                </a:lnTo>
                <a:lnTo>
                  <a:pt x="90487" y="914400"/>
                </a:lnTo>
                <a:lnTo>
                  <a:pt x="200025" y="773907"/>
                </a:lnTo>
                <a:lnTo>
                  <a:pt x="295275" y="645319"/>
                </a:lnTo>
                <a:lnTo>
                  <a:pt x="402431" y="5072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AEFD6B3-7AEE-4D1C-B316-3C21AA0CE98E}"/>
              </a:ext>
            </a:extLst>
          </p:cNvPr>
          <p:cNvSpPr/>
          <p:nvPr/>
        </p:nvSpPr>
        <p:spPr>
          <a:xfrm>
            <a:off x="4900614" y="4719638"/>
            <a:ext cx="674687" cy="863600"/>
          </a:xfrm>
          <a:custGeom>
            <a:avLst/>
            <a:gdLst>
              <a:gd name="connsiteX0" fmla="*/ 283368 w 673893"/>
              <a:gd name="connsiteY0" fmla="*/ 435768 h 864393"/>
              <a:gd name="connsiteX1" fmla="*/ 240506 w 673893"/>
              <a:gd name="connsiteY1" fmla="*/ 357187 h 864393"/>
              <a:gd name="connsiteX2" fmla="*/ 202406 w 673893"/>
              <a:gd name="connsiteY2" fmla="*/ 292893 h 864393"/>
              <a:gd name="connsiteX3" fmla="*/ 159543 w 673893"/>
              <a:gd name="connsiteY3" fmla="*/ 226218 h 864393"/>
              <a:gd name="connsiteX4" fmla="*/ 116681 w 673893"/>
              <a:gd name="connsiteY4" fmla="*/ 166687 h 864393"/>
              <a:gd name="connsiteX5" fmla="*/ 73818 w 673893"/>
              <a:gd name="connsiteY5" fmla="*/ 114300 h 864393"/>
              <a:gd name="connsiteX6" fmla="*/ 35718 w 673893"/>
              <a:gd name="connsiteY6" fmla="*/ 73818 h 864393"/>
              <a:gd name="connsiteX7" fmla="*/ 9525 w 673893"/>
              <a:gd name="connsiteY7" fmla="*/ 50006 h 864393"/>
              <a:gd name="connsiteX8" fmla="*/ 0 w 673893"/>
              <a:gd name="connsiteY8" fmla="*/ 30956 h 864393"/>
              <a:gd name="connsiteX9" fmla="*/ 2381 w 673893"/>
              <a:gd name="connsiteY9" fmla="*/ 11906 h 864393"/>
              <a:gd name="connsiteX10" fmla="*/ 16668 w 673893"/>
              <a:gd name="connsiteY10" fmla="*/ 0 h 864393"/>
              <a:gd name="connsiteX11" fmla="*/ 38100 w 673893"/>
              <a:gd name="connsiteY11" fmla="*/ 0 h 864393"/>
              <a:gd name="connsiteX12" fmla="*/ 69056 w 673893"/>
              <a:gd name="connsiteY12" fmla="*/ 11906 h 864393"/>
              <a:gd name="connsiteX13" fmla="*/ 147637 w 673893"/>
              <a:gd name="connsiteY13" fmla="*/ 61912 h 864393"/>
              <a:gd name="connsiteX14" fmla="*/ 242887 w 673893"/>
              <a:gd name="connsiteY14" fmla="*/ 126206 h 864393"/>
              <a:gd name="connsiteX15" fmla="*/ 330993 w 673893"/>
              <a:gd name="connsiteY15" fmla="*/ 190500 h 864393"/>
              <a:gd name="connsiteX16" fmla="*/ 392906 w 673893"/>
              <a:gd name="connsiteY16" fmla="*/ 240506 h 864393"/>
              <a:gd name="connsiteX17" fmla="*/ 450056 w 673893"/>
              <a:gd name="connsiteY17" fmla="*/ 288131 h 864393"/>
              <a:gd name="connsiteX18" fmla="*/ 507206 w 673893"/>
              <a:gd name="connsiteY18" fmla="*/ 335756 h 864393"/>
              <a:gd name="connsiteX19" fmla="*/ 578643 w 673893"/>
              <a:gd name="connsiteY19" fmla="*/ 400050 h 864393"/>
              <a:gd name="connsiteX20" fmla="*/ 607218 w 673893"/>
              <a:gd name="connsiteY20" fmla="*/ 426243 h 864393"/>
              <a:gd name="connsiteX21" fmla="*/ 616743 w 673893"/>
              <a:gd name="connsiteY21" fmla="*/ 447675 h 864393"/>
              <a:gd name="connsiteX22" fmla="*/ 631031 w 673893"/>
              <a:gd name="connsiteY22" fmla="*/ 485775 h 864393"/>
              <a:gd name="connsiteX23" fmla="*/ 650081 w 673893"/>
              <a:gd name="connsiteY23" fmla="*/ 540543 h 864393"/>
              <a:gd name="connsiteX24" fmla="*/ 661987 w 673893"/>
              <a:gd name="connsiteY24" fmla="*/ 585787 h 864393"/>
              <a:gd name="connsiteX25" fmla="*/ 671512 w 673893"/>
              <a:gd name="connsiteY25" fmla="*/ 633412 h 864393"/>
              <a:gd name="connsiteX26" fmla="*/ 673893 w 673893"/>
              <a:gd name="connsiteY26" fmla="*/ 678656 h 864393"/>
              <a:gd name="connsiteX27" fmla="*/ 669131 w 673893"/>
              <a:gd name="connsiteY27" fmla="*/ 726281 h 864393"/>
              <a:gd name="connsiteX28" fmla="*/ 664368 w 673893"/>
              <a:gd name="connsiteY28" fmla="*/ 764381 h 864393"/>
              <a:gd name="connsiteX29" fmla="*/ 650081 w 673893"/>
              <a:gd name="connsiteY29" fmla="*/ 802481 h 864393"/>
              <a:gd name="connsiteX30" fmla="*/ 628650 w 673893"/>
              <a:gd name="connsiteY30" fmla="*/ 835818 h 864393"/>
              <a:gd name="connsiteX31" fmla="*/ 611981 w 673893"/>
              <a:gd name="connsiteY31" fmla="*/ 852487 h 864393"/>
              <a:gd name="connsiteX32" fmla="*/ 588168 w 673893"/>
              <a:gd name="connsiteY32" fmla="*/ 864393 h 864393"/>
              <a:gd name="connsiteX33" fmla="*/ 569118 w 673893"/>
              <a:gd name="connsiteY33" fmla="*/ 864393 h 864393"/>
              <a:gd name="connsiteX34" fmla="*/ 531018 w 673893"/>
              <a:gd name="connsiteY34" fmla="*/ 857250 h 864393"/>
              <a:gd name="connsiteX35" fmla="*/ 504825 w 673893"/>
              <a:gd name="connsiteY35" fmla="*/ 840581 h 864393"/>
              <a:gd name="connsiteX36" fmla="*/ 466725 w 673893"/>
              <a:gd name="connsiteY36" fmla="*/ 800100 h 864393"/>
              <a:gd name="connsiteX37" fmla="*/ 431006 w 673893"/>
              <a:gd name="connsiteY37" fmla="*/ 750093 h 864393"/>
              <a:gd name="connsiteX38" fmla="*/ 404812 w 673893"/>
              <a:gd name="connsiteY38" fmla="*/ 690562 h 864393"/>
              <a:gd name="connsiteX39" fmla="*/ 345281 w 673893"/>
              <a:gd name="connsiteY39" fmla="*/ 559593 h 864393"/>
              <a:gd name="connsiteX40" fmla="*/ 283368 w 673893"/>
              <a:gd name="connsiteY40" fmla="*/ 435768 h 86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73893" h="864393">
                <a:moveTo>
                  <a:pt x="283368" y="435768"/>
                </a:moveTo>
                <a:lnTo>
                  <a:pt x="240506" y="357187"/>
                </a:lnTo>
                <a:lnTo>
                  <a:pt x="202406" y="292893"/>
                </a:lnTo>
                <a:lnTo>
                  <a:pt x="159543" y="226218"/>
                </a:lnTo>
                <a:lnTo>
                  <a:pt x="116681" y="166687"/>
                </a:lnTo>
                <a:lnTo>
                  <a:pt x="73818" y="114300"/>
                </a:lnTo>
                <a:lnTo>
                  <a:pt x="35718" y="73818"/>
                </a:lnTo>
                <a:lnTo>
                  <a:pt x="9525" y="50006"/>
                </a:lnTo>
                <a:lnTo>
                  <a:pt x="0" y="30956"/>
                </a:lnTo>
                <a:lnTo>
                  <a:pt x="2381" y="11906"/>
                </a:lnTo>
                <a:lnTo>
                  <a:pt x="16668" y="0"/>
                </a:lnTo>
                <a:lnTo>
                  <a:pt x="38100" y="0"/>
                </a:lnTo>
                <a:lnTo>
                  <a:pt x="69056" y="11906"/>
                </a:lnTo>
                <a:lnTo>
                  <a:pt x="147637" y="61912"/>
                </a:lnTo>
                <a:lnTo>
                  <a:pt x="242887" y="126206"/>
                </a:lnTo>
                <a:lnTo>
                  <a:pt x="330993" y="190500"/>
                </a:lnTo>
                <a:lnTo>
                  <a:pt x="392906" y="240506"/>
                </a:lnTo>
                <a:lnTo>
                  <a:pt x="450056" y="288131"/>
                </a:lnTo>
                <a:lnTo>
                  <a:pt x="507206" y="335756"/>
                </a:lnTo>
                <a:lnTo>
                  <a:pt x="578643" y="400050"/>
                </a:lnTo>
                <a:lnTo>
                  <a:pt x="607218" y="426243"/>
                </a:lnTo>
                <a:lnTo>
                  <a:pt x="616743" y="447675"/>
                </a:lnTo>
                <a:lnTo>
                  <a:pt x="631031" y="485775"/>
                </a:lnTo>
                <a:lnTo>
                  <a:pt x="650081" y="540543"/>
                </a:lnTo>
                <a:lnTo>
                  <a:pt x="661987" y="585787"/>
                </a:lnTo>
                <a:lnTo>
                  <a:pt x="671512" y="633412"/>
                </a:lnTo>
                <a:lnTo>
                  <a:pt x="673893" y="678656"/>
                </a:lnTo>
                <a:lnTo>
                  <a:pt x="669131" y="726281"/>
                </a:lnTo>
                <a:lnTo>
                  <a:pt x="664368" y="764381"/>
                </a:lnTo>
                <a:lnTo>
                  <a:pt x="650081" y="802481"/>
                </a:lnTo>
                <a:lnTo>
                  <a:pt x="628650" y="835818"/>
                </a:lnTo>
                <a:lnTo>
                  <a:pt x="611981" y="852487"/>
                </a:lnTo>
                <a:lnTo>
                  <a:pt x="588168" y="864393"/>
                </a:lnTo>
                <a:lnTo>
                  <a:pt x="569118" y="864393"/>
                </a:lnTo>
                <a:lnTo>
                  <a:pt x="531018" y="857250"/>
                </a:lnTo>
                <a:lnTo>
                  <a:pt x="504825" y="840581"/>
                </a:lnTo>
                <a:lnTo>
                  <a:pt x="466725" y="800100"/>
                </a:lnTo>
                <a:lnTo>
                  <a:pt x="431006" y="750093"/>
                </a:lnTo>
                <a:lnTo>
                  <a:pt x="404812" y="690562"/>
                </a:lnTo>
                <a:lnTo>
                  <a:pt x="345281" y="559593"/>
                </a:lnTo>
                <a:lnTo>
                  <a:pt x="283368" y="4357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2FD032B-1F51-4CB1-847D-EB869B6ED6E0}"/>
              </a:ext>
            </a:extLst>
          </p:cNvPr>
          <p:cNvSpPr/>
          <p:nvPr/>
        </p:nvSpPr>
        <p:spPr>
          <a:xfrm rot="16200000">
            <a:off x="2706692" y="2997201"/>
            <a:ext cx="2687637" cy="461963"/>
          </a:xfrm>
          <a:custGeom>
            <a:avLst/>
            <a:gdLst>
              <a:gd name="connsiteX0" fmla="*/ 1114425 w 2688431"/>
              <a:gd name="connsiteY0" fmla="*/ 214313 h 461963"/>
              <a:gd name="connsiteX1" fmla="*/ 1393031 w 2688431"/>
              <a:gd name="connsiteY1" fmla="*/ 223838 h 461963"/>
              <a:gd name="connsiteX2" fmla="*/ 1645443 w 2688431"/>
              <a:gd name="connsiteY2" fmla="*/ 230982 h 461963"/>
              <a:gd name="connsiteX3" fmla="*/ 1900237 w 2688431"/>
              <a:gd name="connsiteY3" fmla="*/ 235744 h 461963"/>
              <a:gd name="connsiteX4" fmla="*/ 2100262 w 2688431"/>
              <a:gd name="connsiteY4" fmla="*/ 238125 h 461963"/>
              <a:gd name="connsiteX5" fmla="*/ 2209800 w 2688431"/>
              <a:gd name="connsiteY5" fmla="*/ 233363 h 461963"/>
              <a:gd name="connsiteX6" fmla="*/ 2276475 w 2688431"/>
              <a:gd name="connsiteY6" fmla="*/ 226219 h 461963"/>
              <a:gd name="connsiteX7" fmla="*/ 2324100 w 2688431"/>
              <a:gd name="connsiteY7" fmla="*/ 219075 h 461963"/>
              <a:gd name="connsiteX8" fmla="*/ 2366962 w 2688431"/>
              <a:gd name="connsiteY8" fmla="*/ 207169 h 461963"/>
              <a:gd name="connsiteX9" fmla="*/ 2400300 w 2688431"/>
              <a:gd name="connsiteY9" fmla="*/ 190500 h 461963"/>
              <a:gd name="connsiteX10" fmla="*/ 2459831 w 2688431"/>
              <a:gd name="connsiteY10" fmla="*/ 166688 h 461963"/>
              <a:gd name="connsiteX11" fmla="*/ 2509837 w 2688431"/>
              <a:gd name="connsiteY11" fmla="*/ 140494 h 461963"/>
              <a:gd name="connsiteX12" fmla="*/ 2555081 w 2688431"/>
              <a:gd name="connsiteY12" fmla="*/ 107157 h 461963"/>
              <a:gd name="connsiteX13" fmla="*/ 2600325 w 2688431"/>
              <a:gd name="connsiteY13" fmla="*/ 61913 h 461963"/>
              <a:gd name="connsiteX14" fmla="*/ 2631281 w 2688431"/>
              <a:gd name="connsiteY14" fmla="*/ 21432 h 461963"/>
              <a:gd name="connsiteX15" fmla="*/ 2652712 w 2688431"/>
              <a:gd name="connsiteY15" fmla="*/ 4763 h 461963"/>
              <a:gd name="connsiteX16" fmla="*/ 2664618 w 2688431"/>
              <a:gd name="connsiteY16" fmla="*/ 0 h 461963"/>
              <a:gd name="connsiteX17" fmla="*/ 2683668 w 2688431"/>
              <a:gd name="connsiteY17" fmla="*/ 4763 h 461963"/>
              <a:gd name="connsiteX18" fmla="*/ 2688431 w 2688431"/>
              <a:gd name="connsiteY18" fmla="*/ 16669 h 461963"/>
              <a:gd name="connsiteX19" fmla="*/ 2683668 w 2688431"/>
              <a:gd name="connsiteY19" fmla="*/ 61913 h 461963"/>
              <a:gd name="connsiteX20" fmla="*/ 2678906 w 2688431"/>
              <a:gd name="connsiteY20" fmla="*/ 121444 h 461963"/>
              <a:gd name="connsiteX21" fmla="*/ 2667000 w 2688431"/>
              <a:gd name="connsiteY21" fmla="*/ 183357 h 461963"/>
              <a:gd name="connsiteX22" fmla="*/ 2643187 w 2688431"/>
              <a:gd name="connsiteY22" fmla="*/ 261938 h 461963"/>
              <a:gd name="connsiteX23" fmla="*/ 2616993 w 2688431"/>
              <a:gd name="connsiteY23" fmla="*/ 333375 h 461963"/>
              <a:gd name="connsiteX24" fmla="*/ 2576512 w 2688431"/>
              <a:gd name="connsiteY24" fmla="*/ 423863 h 461963"/>
              <a:gd name="connsiteX25" fmla="*/ 2569368 w 2688431"/>
              <a:gd name="connsiteY25" fmla="*/ 442913 h 461963"/>
              <a:gd name="connsiteX26" fmla="*/ 2443162 w 2688431"/>
              <a:gd name="connsiteY26" fmla="*/ 461963 h 461963"/>
              <a:gd name="connsiteX27" fmla="*/ 2274093 w 2688431"/>
              <a:gd name="connsiteY27" fmla="*/ 461963 h 461963"/>
              <a:gd name="connsiteX28" fmla="*/ 1959768 w 2688431"/>
              <a:gd name="connsiteY28" fmla="*/ 459582 h 461963"/>
              <a:gd name="connsiteX29" fmla="*/ 1602581 w 2688431"/>
              <a:gd name="connsiteY29" fmla="*/ 459582 h 461963"/>
              <a:gd name="connsiteX30" fmla="*/ 1195387 w 2688431"/>
              <a:gd name="connsiteY30" fmla="*/ 459582 h 461963"/>
              <a:gd name="connsiteX31" fmla="*/ 1157287 w 2688431"/>
              <a:gd name="connsiteY31" fmla="*/ 459582 h 461963"/>
              <a:gd name="connsiteX32" fmla="*/ 1031081 w 2688431"/>
              <a:gd name="connsiteY32" fmla="*/ 438150 h 461963"/>
              <a:gd name="connsiteX33" fmla="*/ 797718 w 2688431"/>
              <a:gd name="connsiteY33" fmla="*/ 431007 h 461963"/>
              <a:gd name="connsiteX34" fmla="*/ 395287 w 2688431"/>
              <a:gd name="connsiteY34" fmla="*/ 419100 h 461963"/>
              <a:gd name="connsiteX35" fmla="*/ 288131 w 2688431"/>
              <a:gd name="connsiteY35" fmla="*/ 416719 h 461963"/>
              <a:gd name="connsiteX36" fmla="*/ 140493 w 2688431"/>
              <a:gd name="connsiteY36" fmla="*/ 392907 h 461963"/>
              <a:gd name="connsiteX37" fmla="*/ 85725 w 2688431"/>
              <a:gd name="connsiteY37" fmla="*/ 383382 h 461963"/>
              <a:gd name="connsiteX38" fmla="*/ 54768 w 2688431"/>
              <a:gd name="connsiteY38" fmla="*/ 371475 h 461963"/>
              <a:gd name="connsiteX39" fmla="*/ 26193 w 2688431"/>
              <a:gd name="connsiteY39" fmla="*/ 352425 h 461963"/>
              <a:gd name="connsiteX40" fmla="*/ 9525 w 2688431"/>
              <a:gd name="connsiteY40" fmla="*/ 333375 h 461963"/>
              <a:gd name="connsiteX41" fmla="*/ 0 w 2688431"/>
              <a:gd name="connsiteY41" fmla="*/ 307182 h 461963"/>
              <a:gd name="connsiteX42" fmla="*/ 0 w 2688431"/>
              <a:gd name="connsiteY42" fmla="*/ 278607 h 461963"/>
              <a:gd name="connsiteX43" fmla="*/ 4762 w 2688431"/>
              <a:gd name="connsiteY43" fmla="*/ 259557 h 461963"/>
              <a:gd name="connsiteX44" fmla="*/ 16668 w 2688431"/>
              <a:gd name="connsiteY44" fmla="*/ 250032 h 461963"/>
              <a:gd name="connsiteX45" fmla="*/ 78581 w 2688431"/>
              <a:gd name="connsiteY45" fmla="*/ 219075 h 461963"/>
              <a:gd name="connsiteX46" fmla="*/ 173831 w 2688431"/>
              <a:gd name="connsiteY46" fmla="*/ 178594 h 461963"/>
              <a:gd name="connsiteX47" fmla="*/ 200025 w 2688431"/>
              <a:gd name="connsiteY47" fmla="*/ 171450 h 461963"/>
              <a:gd name="connsiteX48" fmla="*/ 302418 w 2688431"/>
              <a:gd name="connsiteY48" fmla="*/ 176213 h 461963"/>
              <a:gd name="connsiteX49" fmla="*/ 666750 w 2688431"/>
              <a:gd name="connsiteY49" fmla="*/ 195263 h 461963"/>
              <a:gd name="connsiteX50" fmla="*/ 1114425 w 2688431"/>
              <a:gd name="connsiteY50" fmla="*/ 214313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688431" h="461963">
                <a:moveTo>
                  <a:pt x="1114425" y="214313"/>
                </a:moveTo>
                <a:lnTo>
                  <a:pt x="1393031" y="223838"/>
                </a:lnTo>
                <a:lnTo>
                  <a:pt x="1645443" y="230982"/>
                </a:lnTo>
                <a:lnTo>
                  <a:pt x="1900237" y="235744"/>
                </a:lnTo>
                <a:lnTo>
                  <a:pt x="2100262" y="238125"/>
                </a:lnTo>
                <a:lnTo>
                  <a:pt x="2209800" y="233363"/>
                </a:lnTo>
                <a:lnTo>
                  <a:pt x="2276475" y="226219"/>
                </a:lnTo>
                <a:lnTo>
                  <a:pt x="2324100" y="219075"/>
                </a:lnTo>
                <a:lnTo>
                  <a:pt x="2366962" y="207169"/>
                </a:lnTo>
                <a:lnTo>
                  <a:pt x="2400300" y="190500"/>
                </a:lnTo>
                <a:lnTo>
                  <a:pt x="2459831" y="166688"/>
                </a:lnTo>
                <a:lnTo>
                  <a:pt x="2509837" y="140494"/>
                </a:lnTo>
                <a:lnTo>
                  <a:pt x="2555081" y="107157"/>
                </a:lnTo>
                <a:lnTo>
                  <a:pt x="2600325" y="61913"/>
                </a:lnTo>
                <a:lnTo>
                  <a:pt x="2631281" y="21432"/>
                </a:lnTo>
                <a:lnTo>
                  <a:pt x="2652712" y="4763"/>
                </a:lnTo>
                <a:lnTo>
                  <a:pt x="2664618" y="0"/>
                </a:lnTo>
                <a:lnTo>
                  <a:pt x="2683668" y="4763"/>
                </a:lnTo>
                <a:lnTo>
                  <a:pt x="2688431" y="16669"/>
                </a:lnTo>
                <a:lnTo>
                  <a:pt x="2683668" y="61913"/>
                </a:lnTo>
                <a:lnTo>
                  <a:pt x="2678906" y="121444"/>
                </a:lnTo>
                <a:lnTo>
                  <a:pt x="2667000" y="183357"/>
                </a:lnTo>
                <a:lnTo>
                  <a:pt x="2643187" y="261938"/>
                </a:lnTo>
                <a:lnTo>
                  <a:pt x="2616993" y="333375"/>
                </a:lnTo>
                <a:lnTo>
                  <a:pt x="2576512" y="423863"/>
                </a:lnTo>
                <a:lnTo>
                  <a:pt x="2569368" y="442913"/>
                </a:lnTo>
                <a:lnTo>
                  <a:pt x="2443162" y="461963"/>
                </a:lnTo>
                <a:lnTo>
                  <a:pt x="2274093" y="461963"/>
                </a:lnTo>
                <a:lnTo>
                  <a:pt x="1959768" y="459582"/>
                </a:lnTo>
                <a:lnTo>
                  <a:pt x="1602581" y="459582"/>
                </a:lnTo>
                <a:lnTo>
                  <a:pt x="1195387" y="459582"/>
                </a:lnTo>
                <a:lnTo>
                  <a:pt x="1157287" y="459582"/>
                </a:lnTo>
                <a:lnTo>
                  <a:pt x="1031081" y="438150"/>
                </a:lnTo>
                <a:lnTo>
                  <a:pt x="797718" y="431007"/>
                </a:lnTo>
                <a:lnTo>
                  <a:pt x="395287" y="419100"/>
                </a:lnTo>
                <a:lnTo>
                  <a:pt x="288131" y="416719"/>
                </a:lnTo>
                <a:lnTo>
                  <a:pt x="140493" y="392907"/>
                </a:lnTo>
                <a:lnTo>
                  <a:pt x="85725" y="383382"/>
                </a:lnTo>
                <a:lnTo>
                  <a:pt x="54768" y="371475"/>
                </a:lnTo>
                <a:lnTo>
                  <a:pt x="26193" y="352425"/>
                </a:lnTo>
                <a:lnTo>
                  <a:pt x="9525" y="333375"/>
                </a:lnTo>
                <a:lnTo>
                  <a:pt x="0" y="307182"/>
                </a:lnTo>
                <a:lnTo>
                  <a:pt x="0" y="278607"/>
                </a:lnTo>
                <a:lnTo>
                  <a:pt x="4762" y="259557"/>
                </a:lnTo>
                <a:lnTo>
                  <a:pt x="16668" y="250032"/>
                </a:lnTo>
                <a:lnTo>
                  <a:pt x="78581" y="219075"/>
                </a:lnTo>
                <a:lnTo>
                  <a:pt x="173831" y="178594"/>
                </a:lnTo>
                <a:lnTo>
                  <a:pt x="200025" y="171450"/>
                </a:lnTo>
                <a:lnTo>
                  <a:pt x="302418" y="176213"/>
                </a:lnTo>
                <a:lnTo>
                  <a:pt x="666750" y="195263"/>
                </a:lnTo>
                <a:lnTo>
                  <a:pt x="1114425" y="2143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B3652D2-23BE-48BB-B156-58A97EDB652C}"/>
              </a:ext>
            </a:extLst>
          </p:cNvPr>
          <p:cNvSpPr/>
          <p:nvPr/>
        </p:nvSpPr>
        <p:spPr>
          <a:xfrm rot="16200000">
            <a:off x="3463134" y="2521744"/>
            <a:ext cx="2725738" cy="1231900"/>
          </a:xfrm>
          <a:custGeom>
            <a:avLst/>
            <a:gdLst>
              <a:gd name="connsiteX0" fmla="*/ 2424113 w 2726531"/>
              <a:gd name="connsiteY0" fmla="*/ 347663 h 1231107"/>
              <a:gd name="connsiteX1" fmla="*/ 2390775 w 2726531"/>
              <a:gd name="connsiteY1" fmla="*/ 190500 h 1231107"/>
              <a:gd name="connsiteX2" fmla="*/ 2355056 w 2726531"/>
              <a:gd name="connsiteY2" fmla="*/ 9525 h 1231107"/>
              <a:gd name="connsiteX3" fmla="*/ 2490788 w 2726531"/>
              <a:gd name="connsiteY3" fmla="*/ 0 h 1231107"/>
              <a:gd name="connsiteX4" fmla="*/ 2512219 w 2726531"/>
              <a:gd name="connsiteY4" fmla="*/ 109538 h 1231107"/>
              <a:gd name="connsiteX5" fmla="*/ 2543175 w 2726531"/>
              <a:gd name="connsiteY5" fmla="*/ 242888 h 1231107"/>
              <a:gd name="connsiteX6" fmla="*/ 2576513 w 2726531"/>
              <a:gd name="connsiteY6" fmla="*/ 390525 h 1231107"/>
              <a:gd name="connsiteX7" fmla="*/ 2609850 w 2726531"/>
              <a:gd name="connsiteY7" fmla="*/ 531019 h 1231107"/>
              <a:gd name="connsiteX8" fmla="*/ 2636044 w 2726531"/>
              <a:gd name="connsiteY8" fmla="*/ 652463 h 1231107"/>
              <a:gd name="connsiteX9" fmla="*/ 2652713 w 2726531"/>
              <a:gd name="connsiteY9" fmla="*/ 726282 h 1231107"/>
              <a:gd name="connsiteX10" fmla="*/ 2662238 w 2726531"/>
              <a:gd name="connsiteY10" fmla="*/ 752475 h 1231107"/>
              <a:gd name="connsiteX11" fmla="*/ 2676525 w 2726531"/>
              <a:gd name="connsiteY11" fmla="*/ 781050 h 1231107"/>
              <a:gd name="connsiteX12" fmla="*/ 2695575 w 2726531"/>
              <a:gd name="connsiteY12" fmla="*/ 821532 h 1231107"/>
              <a:gd name="connsiteX13" fmla="*/ 2709863 w 2726531"/>
              <a:gd name="connsiteY13" fmla="*/ 857250 h 1231107"/>
              <a:gd name="connsiteX14" fmla="*/ 2721769 w 2726531"/>
              <a:gd name="connsiteY14" fmla="*/ 895350 h 1231107"/>
              <a:gd name="connsiteX15" fmla="*/ 2726531 w 2726531"/>
              <a:gd name="connsiteY15" fmla="*/ 926307 h 1231107"/>
              <a:gd name="connsiteX16" fmla="*/ 2726531 w 2726531"/>
              <a:gd name="connsiteY16" fmla="*/ 947738 h 1231107"/>
              <a:gd name="connsiteX17" fmla="*/ 2712244 w 2726531"/>
              <a:gd name="connsiteY17" fmla="*/ 973932 h 1231107"/>
              <a:gd name="connsiteX18" fmla="*/ 2674144 w 2726531"/>
              <a:gd name="connsiteY18" fmla="*/ 1033463 h 1231107"/>
              <a:gd name="connsiteX19" fmla="*/ 2605088 w 2726531"/>
              <a:gd name="connsiteY19" fmla="*/ 1126332 h 1231107"/>
              <a:gd name="connsiteX20" fmla="*/ 2559844 w 2726531"/>
              <a:gd name="connsiteY20" fmla="*/ 1185863 h 1231107"/>
              <a:gd name="connsiteX21" fmla="*/ 2538413 w 2726531"/>
              <a:gd name="connsiteY21" fmla="*/ 1209675 h 1231107"/>
              <a:gd name="connsiteX22" fmla="*/ 2521744 w 2726531"/>
              <a:gd name="connsiteY22" fmla="*/ 1221582 h 1231107"/>
              <a:gd name="connsiteX23" fmla="*/ 2495550 w 2726531"/>
              <a:gd name="connsiteY23" fmla="*/ 1228725 h 1231107"/>
              <a:gd name="connsiteX24" fmla="*/ 2462213 w 2726531"/>
              <a:gd name="connsiteY24" fmla="*/ 1231107 h 1231107"/>
              <a:gd name="connsiteX25" fmla="*/ 2426494 w 2726531"/>
              <a:gd name="connsiteY25" fmla="*/ 1221582 h 1231107"/>
              <a:gd name="connsiteX26" fmla="*/ 2383631 w 2726531"/>
              <a:gd name="connsiteY26" fmla="*/ 1195388 h 1231107"/>
              <a:gd name="connsiteX27" fmla="*/ 2343150 w 2726531"/>
              <a:gd name="connsiteY27" fmla="*/ 1176338 h 1231107"/>
              <a:gd name="connsiteX28" fmla="*/ 2283619 w 2726531"/>
              <a:gd name="connsiteY28" fmla="*/ 1166813 h 1231107"/>
              <a:gd name="connsiteX29" fmla="*/ 2207419 w 2726531"/>
              <a:gd name="connsiteY29" fmla="*/ 1162050 h 1231107"/>
              <a:gd name="connsiteX30" fmla="*/ 2078831 w 2726531"/>
              <a:gd name="connsiteY30" fmla="*/ 1157288 h 1231107"/>
              <a:gd name="connsiteX31" fmla="*/ 1771650 w 2726531"/>
              <a:gd name="connsiteY31" fmla="*/ 1140619 h 1231107"/>
              <a:gd name="connsiteX32" fmla="*/ 1419225 w 2726531"/>
              <a:gd name="connsiteY32" fmla="*/ 1126332 h 1231107"/>
              <a:gd name="connsiteX33" fmla="*/ 1309688 w 2726531"/>
              <a:gd name="connsiteY33" fmla="*/ 1119188 h 1231107"/>
              <a:gd name="connsiteX34" fmla="*/ 1223963 w 2726531"/>
              <a:gd name="connsiteY34" fmla="*/ 1123950 h 1231107"/>
              <a:gd name="connsiteX35" fmla="*/ 1002506 w 2726531"/>
              <a:gd name="connsiteY35" fmla="*/ 1131094 h 1231107"/>
              <a:gd name="connsiteX36" fmla="*/ 809625 w 2726531"/>
              <a:gd name="connsiteY36" fmla="*/ 1140619 h 1231107"/>
              <a:gd name="connsiteX37" fmla="*/ 481013 w 2726531"/>
              <a:gd name="connsiteY37" fmla="*/ 1152525 h 1231107"/>
              <a:gd name="connsiteX38" fmla="*/ 250031 w 2726531"/>
              <a:gd name="connsiteY38" fmla="*/ 1159669 h 1231107"/>
              <a:gd name="connsiteX39" fmla="*/ 161925 w 2726531"/>
              <a:gd name="connsiteY39" fmla="*/ 1164432 h 1231107"/>
              <a:gd name="connsiteX40" fmla="*/ 140494 w 2726531"/>
              <a:gd name="connsiteY40" fmla="*/ 1159669 h 1231107"/>
              <a:gd name="connsiteX41" fmla="*/ 111919 w 2726531"/>
              <a:gd name="connsiteY41" fmla="*/ 1147763 h 1231107"/>
              <a:gd name="connsiteX42" fmla="*/ 95250 w 2726531"/>
              <a:gd name="connsiteY42" fmla="*/ 1138238 h 1231107"/>
              <a:gd name="connsiteX43" fmla="*/ 76200 w 2726531"/>
              <a:gd name="connsiteY43" fmla="*/ 1121569 h 1231107"/>
              <a:gd name="connsiteX44" fmla="*/ 50006 w 2726531"/>
              <a:gd name="connsiteY44" fmla="*/ 1092994 h 1231107"/>
              <a:gd name="connsiteX45" fmla="*/ 26194 w 2726531"/>
              <a:gd name="connsiteY45" fmla="*/ 1057275 h 1231107"/>
              <a:gd name="connsiteX46" fmla="*/ 4763 w 2726531"/>
              <a:gd name="connsiteY46" fmla="*/ 1021557 h 1231107"/>
              <a:gd name="connsiteX47" fmla="*/ 0 w 2726531"/>
              <a:gd name="connsiteY47" fmla="*/ 1004888 h 1231107"/>
              <a:gd name="connsiteX48" fmla="*/ 4763 w 2726531"/>
              <a:gd name="connsiteY48" fmla="*/ 992982 h 1231107"/>
              <a:gd name="connsiteX49" fmla="*/ 23813 w 2726531"/>
              <a:gd name="connsiteY49" fmla="*/ 971550 h 1231107"/>
              <a:gd name="connsiteX50" fmla="*/ 57150 w 2726531"/>
              <a:gd name="connsiteY50" fmla="*/ 947738 h 1231107"/>
              <a:gd name="connsiteX51" fmla="*/ 119063 w 2726531"/>
              <a:gd name="connsiteY51" fmla="*/ 916782 h 1231107"/>
              <a:gd name="connsiteX52" fmla="*/ 188119 w 2726531"/>
              <a:gd name="connsiteY52" fmla="*/ 890588 h 1231107"/>
              <a:gd name="connsiteX53" fmla="*/ 254794 w 2726531"/>
              <a:gd name="connsiteY53" fmla="*/ 871538 h 1231107"/>
              <a:gd name="connsiteX54" fmla="*/ 381000 w 2726531"/>
              <a:gd name="connsiteY54" fmla="*/ 897732 h 1231107"/>
              <a:gd name="connsiteX55" fmla="*/ 647700 w 2726531"/>
              <a:gd name="connsiteY55" fmla="*/ 895350 h 1231107"/>
              <a:gd name="connsiteX56" fmla="*/ 878681 w 2726531"/>
              <a:gd name="connsiteY56" fmla="*/ 897732 h 1231107"/>
              <a:gd name="connsiteX57" fmla="*/ 1085850 w 2726531"/>
              <a:gd name="connsiteY57" fmla="*/ 895350 h 1231107"/>
              <a:gd name="connsiteX58" fmla="*/ 1278731 w 2726531"/>
              <a:gd name="connsiteY58" fmla="*/ 895350 h 1231107"/>
              <a:gd name="connsiteX59" fmla="*/ 1809750 w 2726531"/>
              <a:gd name="connsiteY59" fmla="*/ 895350 h 1231107"/>
              <a:gd name="connsiteX60" fmla="*/ 1943100 w 2726531"/>
              <a:gd name="connsiteY60" fmla="*/ 919163 h 1231107"/>
              <a:gd name="connsiteX61" fmla="*/ 2255044 w 2726531"/>
              <a:gd name="connsiteY61" fmla="*/ 919163 h 1231107"/>
              <a:gd name="connsiteX62" fmla="*/ 2445544 w 2726531"/>
              <a:gd name="connsiteY62" fmla="*/ 916782 h 1231107"/>
              <a:gd name="connsiteX63" fmla="*/ 2476500 w 2726531"/>
              <a:gd name="connsiteY63" fmla="*/ 912019 h 1231107"/>
              <a:gd name="connsiteX64" fmla="*/ 2500313 w 2726531"/>
              <a:gd name="connsiteY64" fmla="*/ 902494 h 1231107"/>
              <a:gd name="connsiteX65" fmla="*/ 2514600 w 2726531"/>
              <a:gd name="connsiteY65" fmla="*/ 892969 h 1231107"/>
              <a:gd name="connsiteX66" fmla="*/ 2519363 w 2726531"/>
              <a:gd name="connsiteY66" fmla="*/ 883444 h 1231107"/>
              <a:gd name="connsiteX67" fmla="*/ 2521744 w 2726531"/>
              <a:gd name="connsiteY67" fmla="*/ 873919 h 1231107"/>
              <a:gd name="connsiteX68" fmla="*/ 2524125 w 2726531"/>
              <a:gd name="connsiteY68" fmla="*/ 850107 h 1231107"/>
              <a:gd name="connsiteX69" fmla="*/ 2507456 w 2726531"/>
              <a:gd name="connsiteY69" fmla="*/ 762000 h 1231107"/>
              <a:gd name="connsiteX70" fmla="*/ 2424113 w 2726531"/>
              <a:gd name="connsiteY70" fmla="*/ 347663 h 123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726531" h="1231107">
                <a:moveTo>
                  <a:pt x="2424113" y="347663"/>
                </a:moveTo>
                <a:lnTo>
                  <a:pt x="2390775" y="190500"/>
                </a:lnTo>
                <a:lnTo>
                  <a:pt x="2355056" y="9525"/>
                </a:lnTo>
                <a:lnTo>
                  <a:pt x="2490788" y="0"/>
                </a:lnTo>
                <a:lnTo>
                  <a:pt x="2512219" y="109538"/>
                </a:lnTo>
                <a:lnTo>
                  <a:pt x="2543175" y="242888"/>
                </a:lnTo>
                <a:lnTo>
                  <a:pt x="2576513" y="390525"/>
                </a:lnTo>
                <a:lnTo>
                  <a:pt x="2609850" y="531019"/>
                </a:lnTo>
                <a:lnTo>
                  <a:pt x="2636044" y="652463"/>
                </a:lnTo>
                <a:lnTo>
                  <a:pt x="2652713" y="726282"/>
                </a:lnTo>
                <a:lnTo>
                  <a:pt x="2662238" y="752475"/>
                </a:lnTo>
                <a:lnTo>
                  <a:pt x="2676525" y="781050"/>
                </a:lnTo>
                <a:lnTo>
                  <a:pt x="2695575" y="821532"/>
                </a:lnTo>
                <a:lnTo>
                  <a:pt x="2709863" y="857250"/>
                </a:lnTo>
                <a:lnTo>
                  <a:pt x="2721769" y="895350"/>
                </a:lnTo>
                <a:lnTo>
                  <a:pt x="2726531" y="926307"/>
                </a:lnTo>
                <a:lnTo>
                  <a:pt x="2726531" y="947738"/>
                </a:lnTo>
                <a:lnTo>
                  <a:pt x="2712244" y="973932"/>
                </a:lnTo>
                <a:lnTo>
                  <a:pt x="2674144" y="1033463"/>
                </a:lnTo>
                <a:lnTo>
                  <a:pt x="2605088" y="1126332"/>
                </a:lnTo>
                <a:lnTo>
                  <a:pt x="2559844" y="1185863"/>
                </a:lnTo>
                <a:lnTo>
                  <a:pt x="2538413" y="1209675"/>
                </a:lnTo>
                <a:lnTo>
                  <a:pt x="2521744" y="1221582"/>
                </a:lnTo>
                <a:lnTo>
                  <a:pt x="2495550" y="1228725"/>
                </a:lnTo>
                <a:lnTo>
                  <a:pt x="2462213" y="1231107"/>
                </a:lnTo>
                <a:lnTo>
                  <a:pt x="2426494" y="1221582"/>
                </a:lnTo>
                <a:lnTo>
                  <a:pt x="2383631" y="1195388"/>
                </a:lnTo>
                <a:lnTo>
                  <a:pt x="2343150" y="1176338"/>
                </a:lnTo>
                <a:lnTo>
                  <a:pt x="2283619" y="1166813"/>
                </a:lnTo>
                <a:lnTo>
                  <a:pt x="2207419" y="1162050"/>
                </a:lnTo>
                <a:lnTo>
                  <a:pt x="2078831" y="1157288"/>
                </a:lnTo>
                <a:lnTo>
                  <a:pt x="1771650" y="1140619"/>
                </a:lnTo>
                <a:lnTo>
                  <a:pt x="1419225" y="1126332"/>
                </a:lnTo>
                <a:lnTo>
                  <a:pt x="1309688" y="1119188"/>
                </a:lnTo>
                <a:lnTo>
                  <a:pt x="1223963" y="1123950"/>
                </a:lnTo>
                <a:lnTo>
                  <a:pt x="1002506" y="1131094"/>
                </a:lnTo>
                <a:lnTo>
                  <a:pt x="809625" y="1140619"/>
                </a:lnTo>
                <a:lnTo>
                  <a:pt x="481013" y="1152525"/>
                </a:lnTo>
                <a:lnTo>
                  <a:pt x="250031" y="1159669"/>
                </a:lnTo>
                <a:lnTo>
                  <a:pt x="161925" y="1164432"/>
                </a:lnTo>
                <a:lnTo>
                  <a:pt x="140494" y="1159669"/>
                </a:lnTo>
                <a:lnTo>
                  <a:pt x="111919" y="1147763"/>
                </a:lnTo>
                <a:lnTo>
                  <a:pt x="95250" y="1138238"/>
                </a:lnTo>
                <a:lnTo>
                  <a:pt x="76200" y="1121569"/>
                </a:lnTo>
                <a:lnTo>
                  <a:pt x="50006" y="1092994"/>
                </a:lnTo>
                <a:lnTo>
                  <a:pt x="26194" y="1057275"/>
                </a:lnTo>
                <a:lnTo>
                  <a:pt x="4763" y="1021557"/>
                </a:lnTo>
                <a:lnTo>
                  <a:pt x="0" y="1004888"/>
                </a:lnTo>
                <a:lnTo>
                  <a:pt x="4763" y="992982"/>
                </a:lnTo>
                <a:lnTo>
                  <a:pt x="23813" y="971550"/>
                </a:lnTo>
                <a:lnTo>
                  <a:pt x="57150" y="947738"/>
                </a:lnTo>
                <a:lnTo>
                  <a:pt x="119063" y="916782"/>
                </a:lnTo>
                <a:lnTo>
                  <a:pt x="188119" y="890588"/>
                </a:lnTo>
                <a:lnTo>
                  <a:pt x="254794" y="871538"/>
                </a:lnTo>
                <a:lnTo>
                  <a:pt x="381000" y="897732"/>
                </a:lnTo>
                <a:lnTo>
                  <a:pt x="647700" y="895350"/>
                </a:lnTo>
                <a:lnTo>
                  <a:pt x="878681" y="897732"/>
                </a:lnTo>
                <a:lnTo>
                  <a:pt x="1085850" y="895350"/>
                </a:lnTo>
                <a:lnTo>
                  <a:pt x="1278731" y="895350"/>
                </a:lnTo>
                <a:lnTo>
                  <a:pt x="1809750" y="895350"/>
                </a:lnTo>
                <a:lnTo>
                  <a:pt x="1943100" y="919163"/>
                </a:lnTo>
                <a:lnTo>
                  <a:pt x="2255044" y="919163"/>
                </a:lnTo>
                <a:lnTo>
                  <a:pt x="2445544" y="916782"/>
                </a:lnTo>
                <a:lnTo>
                  <a:pt x="2476500" y="912019"/>
                </a:lnTo>
                <a:lnTo>
                  <a:pt x="2500313" y="902494"/>
                </a:lnTo>
                <a:lnTo>
                  <a:pt x="2514600" y="892969"/>
                </a:lnTo>
                <a:lnTo>
                  <a:pt x="2519363" y="883444"/>
                </a:lnTo>
                <a:lnTo>
                  <a:pt x="2521744" y="873919"/>
                </a:lnTo>
                <a:lnTo>
                  <a:pt x="2524125" y="850107"/>
                </a:lnTo>
                <a:lnTo>
                  <a:pt x="2507456" y="762000"/>
                </a:lnTo>
                <a:lnTo>
                  <a:pt x="2424113" y="347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B0E0387D-A518-45D2-BDF1-214A64CB2FB2}"/>
              </a:ext>
            </a:extLst>
          </p:cNvPr>
          <p:cNvSpPr/>
          <p:nvPr/>
        </p:nvSpPr>
        <p:spPr>
          <a:xfrm rot="16200000">
            <a:off x="4540254" y="2211388"/>
            <a:ext cx="330200" cy="962025"/>
          </a:xfrm>
          <a:custGeom>
            <a:avLst/>
            <a:gdLst>
              <a:gd name="connsiteX0" fmla="*/ 88106 w 330993"/>
              <a:gd name="connsiteY0" fmla="*/ 561975 h 962025"/>
              <a:gd name="connsiteX1" fmla="*/ 35718 w 330993"/>
              <a:gd name="connsiteY1" fmla="*/ 235744 h 962025"/>
              <a:gd name="connsiteX2" fmla="*/ 0 w 330993"/>
              <a:gd name="connsiteY2" fmla="*/ 2381 h 962025"/>
              <a:gd name="connsiteX3" fmla="*/ 178593 w 330993"/>
              <a:gd name="connsiteY3" fmla="*/ 0 h 962025"/>
              <a:gd name="connsiteX4" fmla="*/ 207168 w 330993"/>
              <a:gd name="connsiteY4" fmla="*/ 188119 h 962025"/>
              <a:gd name="connsiteX5" fmla="*/ 245268 w 330993"/>
              <a:gd name="connsiteY5" fmla="*/ 411956 h 962025"/>
              <a:gd name="connsiteX6" fmla="*/ 257175 w 330993"/>
              <a:gd name="connsiteY6" fmla="*/ 495300 h 962025"/>
              <a:gd name="connsiteX7" fmla="*/ 285750 w 330993"/>
              <a:gd name="connsiteY7" fmla="*/ 676275 h 962025"/>
              <a:gd name="connsiteX8" fmla="*/ 323850 w 330993"/>
              <a:gd name="connsiteY8" fmla="*/ 926306 h 962025"/>
              <a:gd name="connsiteX9" fmla="*/ 330993 w 330993"/>
              <a:gd name="connsiteY9" fmla="*/ 962025 h 962025"/>
              <a:gd name="connsiteX10" fmla="*/ 152400 w 330993"/>
              <a:gd name="connsiteY10" fmla="*/ 947737 h 962025"/>
              <a:gd name="connsiteX11" fmla="*/ 88106 w 330993"/>
              <a:gd name="connsiteY11" fmla="*/ 561975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0993" h="962025">
                <a:moveTo>
                  <a:pt x="88106" y="561975"/>
                </a:moveTo>
                <a:lnTo>
                  <a:pt x="35718" y="235744"/>
                </a:lnTo>
                <a:lnTo>
                  <a:pt x="0" y="2381"/>
                </a:lnTo>
                <a:lnTo>
                  <a:pt x="178593" y="0"/>
                </a:lnTo>
                <a:lnTo>
                  <a:pt x="207168" y="188119"/>
                </a:lnTo>
                <a:lnTo>
                  <a:pt x="245268" y="411956"/>
                </a:lnTo>
                <a:lnTo>
                  <a:pt x="257175" y="495300"/>
                </a:lnTo>
                <a:lnTo>
                  <a:pt x="285750" y="676275"/>
                </a:lnTo>
                <a:lnTo>
                  <a:pt x="323850" y="926306"/>
                </a:lnTo>
                <a:lnTo>
                  <a:pt x="330993" y="962025"/>
                </a:lnTo>
                <a:lnTo>
                  <a:pt x="152400" y="947737"/>
                </a:lnTo>
                <a:lnTo>
                  <a:pt x="88106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94C3371-2F6C-4BDD-84AD-D0786A446B2E}"/>
              </a:ext>
            </a:extLst>
          </p:cNvPr>
          <p:cNvSpPr/>
          <p:nvPr/>
        </p:nvSpPr>
        <p:spPr>
          <a:xfrm rot="16200000">
            <a:off x="4522790" y="2928938"/>
            <a:ext cx="330200" cy="955675"/>
          </a:xfrm>
          <a:custGeom>
            <a:avLst/>
            <a:gdLst>
              <a:gd name="connsiteX0" fmla="*/ 59531 w 330993"/>
              <a:gd name="connsiteY0" fmla="*/ 383382 h 954882"/>
              <a:gd name="connsiteX1" fmla="*/ 0 w 330993"/>
              <a:gd name="connsiteY1" fmla="*/ 0 h 954882"/>
              <a:gd name="connsiteX2" fmla="*/ 178593 w 330993"/>
              <a:gd name="connsiteY2" fmla="*/ 19050 h 954882"/>
              <a:gd name="connsiteX3" fmla="*/ 209550 w 330993"/>
              <a:gd name="connsiteY3" fmla="*/ 216694 h 954882"/>
              <a:gd name="connsiteX4" fmla="*/ 264318 w 330993"/>
              <a:gd name="connsiteY4" fmla="*/ 552450 h 954882"/>
              <a:gd name="connsiteX5" fmla="*/ 330993 w 330993"/>
              <a:gd name="connsiteY5" fmla="*/ 954882 h 954882"/>
              <a:gd name="connsiteX6" fmla="*/ 150018 w 330993"/>
              <a:gd name="connsiteY6" fmla="*/ 945357 h 954882"/>
              <a:gd name="connsiteX7" fmla="*/ 107156 w 330993"/>
              <a:gd name="connsiteY7" fmla="*/ 673894 h 954882"/>
              <a:gd name="connsiteX8" fmla="*/ 59531 w 330993"/>
              <a:gd name="connsiteY8" fmla="*/ 383382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0993" h="954882">
                <a:moveTo>
                  <a:pt x="59531" y="383382"/>
                </a:moveTo>
                <a:lnTo>
                  <a:pt x="0" y="0"/>
                </a:lnTo>
                <a:lnTo>
                  <a:pt x="178593" y="19050"/>
                </a:lnTo>
                <a:lnTo>
                  <a:pt x="209550" y="216694"/>
                </a:lnTo>
                <a:lnTo>
                  <a:pt x="264318" y="552450"/>
                </a:lnTo>
                <a:lnTo>
                  <a:pt x="330993" y="954882"/>
                </a:lnTo>
                <a:lnTo>
                  <a:pt x="150018" y="945357"/>
                </a:lnTo>
                <a:lnTo>
                  <a:pt x="107156" y="673894"/>
                </a:lnTo>
                <a:lnTo>
                  <a:pt x="59531" y="3833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C47DC7F8-8038-49E1-AA37-47DD0598F267}"/>
              </a:ext>
            </a:extLst>
          </p:cNvPr>
          <p:cNvSpPr/>
          <p:nvPr/>
        </p:nvSpPr>
        <p:spPr>
          <a:xfrm rot="16200000">
            <a:off x="4481514" y="3760788"/>
            <a:ext cx="357188" cy="1014413"/>
          </a:xfrm>
          <a:custGeom>
            <a:avLst/>
            <a:gdLst>
              <a:gd name="connsiteX0" fmla="*/ 57150 w 357187"/>
              <a:gd name="connsiteY0" fmla="*/ 278607 h 1014413"/>
              <a:gd name="connsiteX1" fmla="*/ 0 w 357187"/>
              <a:gd name="connsiteY1" fmla="*/ 0 h 1014413"/>
              <a:gd name="connsiteX2" fmla="*/ 180975 w 357187"/>
              <a:gd name="connsiteY2" fmla="*/ 30957 h 1014413"/>
              <a:gd name="connsiteX3" fmla="*/ 226219 w 357187"/>
              <a:gd name="connsiteY3" fmla="*/ 290513 h 1014413"/>
              <a:gd name="connsiteX4" fmla="*/ 278606 w 357187"/>
              <a:gd name="connsiteY4" fmla="*/ 578644 h 1014413"/>
              <a:gd name="connsiteX5" fmla="*/ 357187 w 357187"/>
              <a:gd name="connsiteY5" fmla="*/ 1014413 h 1014413"/>
              <a:gd name="connsiteX6" fmla="*/ 204787 w 357187"/>
              <a:gd name="connsiteY6" fmla="*/ 1009650 h 1014413"/>
              <a:gd name="connsiteX7" fmla="*/ 142875 w 357187"/>
              <a:gd name="connsiteY7" fmla="*/ 709613 h 1014413"/>
              <a:gd name="connsiteX8" fmla="*/ 57150 w 357187"/>
              <a:gd name="connsiteY8" fmla="*/ 278607 h 1014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7187" h="1014413">
                <a:moveTo>
                  <a:pt x="57150" y="278607"/>
                </a:moveTo>
                <a:lnTo>
                  <a:pt x="0" y="0"/>
                </a:lnTo>
                <a:lnTo>
                  <a:pt x="180975" y="30957"/>
                </a:lnTo>
                <a:lnTo>
                  <a:pt x="226219" y="290513"/>
                </a:lnTo>
                <a:lnTo>
                  <a:pt x="278606" y="578644"/>
                </a:lnTo>
                <a:lnTo>
                  <a:pt x="357187" y="1014413"/>
                </a:lnTo>
                <a:lnTo>
                  <a:pt x="204787" y="1009650"/>
                </a:lnTo>
                <a:lnTo>
                  <a:pt x="142875" y="709613"/>
                </a:lnTo>
                <a:lnTo>
                  <a:pt x="57150" y="2786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0C8DD93-0BBC-4BC8-885B-792499F985B9}"/>
              </a:ext>
            </a:extLst>
          </p:cNvPr>
          <p:cNvSpPr/>
          <p:nvPr/>
        </p:nvSpPr>
        <p:spPr>
          <a:xfrm>
            <a:off x="6018214" y="2154238"/>
            <a:ext cx="2428875" cy="450850"/>
          </a:xfrm>
          <a:custGeom>
            <a:avLst/>
            <a:gdLst>
              <a:gd name="connsiteX0" fmla="*/ 1000125 w 2428875"/>
              <a:gd name="connsiteY0" fmla="*/ 290513 h 450057"/>
              <a:gd name="connsiteX1" fmla="*/ 676275 w 2428875"/>
              <a:gd name="connsiteY1" fmla="*/ 328613 h 450057"/>
              <a:gd name="connsiteX2" fmla="*/ 357187 w 2428875"/>
              <a:gd name="connsiteY2" fmla="*/ 366713 h 450057"/>
              <a:gd name="connsiteX3" fmla="*/ 92869 w 2428875"/>
              <a:gd name="connsiteY3" fmla="*/ 400050 h 450057"/>
              <a:gd name="connsiteX4" fmla="*/ 9525 w 2428875"/>
              <a:gd name="connsiteY4" fmla="*/ 409575 h 450057"/>
              <a:gd name="connsiteX5" fmla="*/ 0 w 2428875"/>
              <a:gd name="connsiteY5" fmla="*/ 245269 h 450057"/>
              <a:gd name="connsiteX6" fmla="*/ 71437 w 2428875"/>
              <a:gd name="connsiteY6" fmla="*/ 250032 h 450057"/>
              <a:gd name="connsiteX7" fmla="*/ 183356 w 2428875"/>
              <a:gd name="connsiteY7" fmla="*/ 245269 h 450057"/>
              <a:gd name="connsiteX8" fmla="*/ 302419 w 2428875"/>
              <a:gd name="connsiteY8" fmla="*/ 235744 h 450057"/>
              <a:gd name="connsiteX9" fmla="*/ 478631 w 2428875"/>
              <a:gd name="connsiteY9" fmla="*/ 214313 h 450057"/>
              <a:gd name="connsiteX10" fmla="*/ 619125 w 2428875"/>
              <a:gd name="connsiteY10" fmla="*/ 195263 h 450057"/>
              <a:gd name="connsiteX11" fmla="*/ 733425 w 2428875"/>
              <a:gd name="connsiteY11" fmla="*/ 176213 h 450057"/>
              <a:gd name="connsiteX12" fmla="*/ 845344 w 2428875"/>
              <a:gd name="connsiteY12" fmla="*/ 154782 h 450057"/>
              <a:gd name="connsiteX13" fmla="*/ 1047750 w 2428875"/>
              <a:gd name="connsiteY13" fmla="*/ 138113 h 450057"/>
              <a:gd name="connsiteX14" fmla="*/ 1333500 w 2428875"/>
              <a:gd name="connsiteY14" fmla="*/ 95250 h 450057"/>
              <a:gd name="connsiteX15" fmla="*/ 1543050 w 2428875"/>
              <a:gd name="connsiteY15" fmla="*/ 64294 h 450057"/>
              <a:gd name="connsiteX16" fmla="*/ 1745456 w 2428875"/>
              <a:gd name="connsiteY16" fmla="*/ 35719 h 450057"/>
              <a:gd name="connsiteX17" fmla="*/ 1919287 w 2428875"/>
              <a:gd name="connsiteY17" fmla="*/ 11907 h 450057"/>
              <a:gd name="connsiteX18" fmla="*/ 2007394 w 2428875"/>
              <a:gd name="connsiteY18" fmla="*/ 0 h 450057"/>
              <a:gd name="connsiteX19" fmla="*/ 2033587 w 2428875"/>
              <a:gd name="connsiteY19" fmla="*/ 2382 h 450057"/>
              <a:gd name="connsiteX20" fmla="*/ 2057400 w 2428875"/>
              <a:gd name="connsiteY20" fmla="*/ 7144 h 450057"/>
              <a:gd name="connsiteX21" fmla="*/ 2083594 w 2428875"/>
              <a:gd name="connsiteY21" fmla="*/ 11907 h 450057"/>
              <a:gd name="connsiteX22" fmla="*/ 2109787 w 2428875"/>
              <a:gd name="connsiteY22" fmla="*/ 23813 h 450057"/>
              <a:gd name="connsiteX23" fmla="*/ 2138362 w 2428875"/>
              <a:gd name="connsiteY23" fmla="*/ 40482 h 450057"/>
              <a:gd name="connsiteX24" fmla="*/ 2159794 w 2428875"/>
              <a:gd name="connsiteY24" fmla="*/ 54769 h 450057"/>
              <a:gd name="connsiteX25" fmla="*/ 2200275 w 2428875"/>
              <a:gd name="connsiteY25" fmla="*/ 85725 h 450057"/>
              <a:gd name="connsiteX26" fmla="*/ 2224087 w 2428875"/>
              <a:gd name="connsiteY26" fmla="*/ 107157 h 450057"/>
              <a:gd name="connsiteX27" fmla="*/ 2276475 w 2428875"/>
              <a:gd name="connsiteY27" fmla="*/ 159544 h 450057"/>
              <a:gd name="connsiteX28" fmla="*/ 2309812 w 2428875"/>
              <a:gd name="connsiteY28" fmla="*/ 197644 h 450057"/>
              <a:gd name="connsiteX29" fmla="*/ 2350294 w 2428875"/>
              <a:gd name="connsiteY29" fmla="*/ 247650 h 450057"/>
              <a:gd name="connsiteX30" fmla="*/ 2383631 w 2428875"/>
              <a:gd name="connsiteY30" fmla="*/ 290513 h 450057"/>
              <a:gd name="connsiteX31" fmla="*/ 2414587 w 2428875"/>
              <a:gd name="connsiteY31" fmla="*/ 335757 h 450057"/>
              <a:gd name="connsiteX32" fmla="*/ 2426494 w 2428875"/>
              <a:gd name="connsiteY32" fmla="*/ 357188 h 450057"/>
              <a:gd name="connsiteX33" fmla="*/ 2428875 w 2428875"/>
              <a:gd name="connsiteY33" fmla="*/ 369094 h 450057"/>
              <a:gd name="connsiteX34" fmla="*/ 2426494 w 2428875"/>
              <a:gd name="connsiteY34" fmla="*/ 383382 h 450057"/>
              <a:gd name="connsiteX35" fmla="*/ 2414587 w 2428875"/>
              <a:gd name="connsiteY35" fmla="*/ 404813 h 450057"/>
              <a:gd name="connsiteX36" fmla="*/ 2388394 w 2428875"/>
              <a:gd name="connsiteY36" fmla="*/ 428625 h 450057"/>
              <a:gd name="connsiteX37" fmla="*/ 2347912 w 2428875"/>
              <a:gd name="connsiteY37" fmla="*/ 450057 h 450057"/>
              <a:gd name="connsiteX38" fmla="*/ 1981200 w 2428875"/>
              <a:gd name="connsiteY38" fmla="*/ 200025 h 450057"/>
              <a:gd name="connsiteX39" fmla="*/ 1950244 w 2428875"/>
              <a:gd name="connsiteY39" fmla="*/ 188119 h 450057"/>
              <a:gd name="connsiteX40" fmla="*/ 1912144 w 2428875"/>
              <a:gd name="connsiteY40" fmla="*/ 183357 h 450057"/>
              <a:gd name="connsiteX41" fmla="*/ 1840706 w 2428875"/>
              <a:gd name="connsiteY41" fmla="*/ 188119 h 450057"/>
              <a:gd name="connsiteX42" fmla="*/ 1638300 w 2428875"/>
              <a:gd name="connsiteY42" fmla="*/ 211932 h 450057"/>
              <a:gd name="connsiteX43" fmla="*/ 1226344 w 2428875"/>
              <a:gd name="connsiteY43" fmla="*/ 264319 h 450057"/>
              <a:gd name="connsiteX44" fmla="*/ 1000125 w 2428875"/>
              <a:gd name="connsiteY44" fmla="*/ 290513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28875" h="450057">
                <a:moveTo>
                  <a:pt x="1000125" y="290513"/>
                </a:moveTo>
                <a:lnTo>
                  <a:pt x="676275" y="328613"/>
                </a:lnTo>
                <a:lnTo>
                  <a:pt x="357187" y="366713"/>
                </a:lnTo>
                <a:lnTo>
                  <a:pt x="92869" y="400050"/>
                </a:lnTo>
                <a:lnTo>
                  <a:pt x="9525" y="409575"/>
                </a:lnTo>
                <a:lnTo>
                  <a:pt x="0" y="245269"/>
                </a:lnTo>
                <a:lnTo>
                  <a:pt x="71437" y="250032"/>
                </a:lnTo>
                <a:lnTo>
                  <a:pt x="183356" y="245269"/>
                </a:lnTo>
                <a:lnTo>
                  <a:pt x="302419" y="235744"/>
                </a:lnTo>
                <a:lnTo>
                  <a:pt x="478631" y="214313"/>
                </a:lnTo>
                <a:lnTo>
                  <a:pt x="619125" y="195263"/>
                </a:lnTo>
                <a:lnTo>
                  <a:pt x="733425" y="176213"/>
                </a:lnTo>
                <a:lnTo>
                  <a:pt x="845344" y="154782"/>
                </a:lnTo>
                <a:lnTo>
                  <a:pt x="1047750" y="138113"/>
                </a:lnTo>
                <a:lnTo>
                  <a:pt x="1333500" y="95250"/>
                </a:lnTo>
                <a:lnTo>
                  <a:pt x="1543050" y="64294"/>
                </a:lnTo>
                <a:lnTo>
                  <a:pt x="1745456" y="35719"/>
                </a:lnTo>
                <a:lnTo>
                  <a:pt x="1919287" y="11907"/>
                </a:lnTo>
                <a:lnTo>
                  <a:pt x="2007394" y="0"/>
                </a:lnTo>
                <a:lnTo>
                  <a:pt x="2033587" y="2382"/>
                </a:lnTo>
                <a:lnTo>
                  <a:pt x="2057400" y="7144"/>
                </a:lnTo>
                <a:lnTo>
                  <a:pt x="2083594" y="11907"/>
                </a:lnTo>
                <a:lnTo>
                  <a:pt x="2109787" y="23813"/>
                </a:lnTo>
                <a:lnTo>
                  <a:pt x="2138362" y="40482"/>
                </a:lnTo>
                <a:lnTo>
                  <a:pt x="2159794" y="54769"/>
                </a:lnTo>
                <a:lnTo>
                  <a:pt x="2200275" y="85725"/>
                </a:lnTo>
                <a:lnTo>
                  <a:pt x="2224087" y="107157"/>
                </a:lnTo>
                <a:lnTo>
                  <a:pt x="2276475" y="159544"/>
                </a:lnTo>
                <a:lnTo>
                  <a:pt x="2309812" y="197644"/>
                </a:lnTo>
                <a:lnTo>
                  <a:pt x="2350294" y="247650"/>
                </a:lnTo>
                <a:lnTo>
                  <a:pt x="2383631" y="290513"/>
                </a:lnTo>
                <a:lnTo>
                  <a:pt x="2414587" y="335757"/>
                </a:lnTo>
                <a:lnTo>
                  <a:pt x="2426494" y="357188"/>
                </a:lnTo>
                <a:lnTo>
                  <a:pt x="2428875" y="369094"/>
                </a:lnTo>
                <a:lnTo>
                  <a:pt x="2426494" y="383382"/>
                </a:lnTo>
                <a:lnTo>
                  <a:pt x="2414587" y="404813"/>
                </a:lnTo>
                <a:lnTo>
                  <a:pt x="2388394" y="428625"/>
                </a:lnTo>
                <a:lnTo>
                  <a:pt x="2347912" y="450057"/>
                </a:lnTo>
                <a:lnTo>
                  <a:pt x="1981200" y="200025"/>
                </a:lnTo>
                <a:lnTo>
                  <a:pt x="1950244" y="188119"/>
                </a:lnTo>
                <a:lnTo>
                  <a:pt x="1912144" y="183357"/>
                </a:lnTo>
                <a:lnTo>
                  <a:pt x="1840706" y="188119"/>
                </a:lnTo>
                <a:lnTo>
                  <a:pt x="1638300" y="211932"/>
                </a:lnTo>
                <a:lnTo>
                  <a:pt x="1226344" y="264319"/>
                </a:lnTo>
                <a:lnTo>
                  <a:pt x="1000125" y="2905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84F35D6-FB39-40D8-ADAF-AEF23D08B2DB}"/>
              </a:ext>
            </a:extLst>
          </p:cNvPr>
          <p:cNvSpPr/>
          <p:nvPr/>
        </p:nvSpPr>
        <p:spPr>
          <a:xfrm>
            <a:off x="7681914" y="2305050"/>
            <a:ext cx="731837" cy="579438"/>
          </a:xfrm>
          <a:custGeom>
            <a:avLst/>
            <a:gdLst>
              <a:gd name="connsiteX0" fmla="*/ 161925 w 731043"/>
              <a:gd name="connsiteY0" fmla="*/ 311944 h 578644"/>
              <a:gd name="connsiteX1" fmla="*/ 216693 w 731043"/>
              <a:gd name="connsiteY1" fmla="*/ 233363 h 578644"/>
              <a:gd name="connsiteX2" fmla="*/ 259556 w 731043"/>
              <a:gd name="connsiteY2" fmla="*/ 171450 h 578644"/>
              <a:gd name="connsiteX3" fmla="*/ 290512 w 731043"/>
              <a:gd name="connsiteY3" fmla="*/ 130969 h 578644"/>
              <a:gd name="connsiteX4" fmla="*/ 307181 w 731043"/>
              <a:gd name="connsiteY4" fmla="*/ 102394 h 578644"/>
              <a:gd name="connsiteX5" fmla="*/ 314325 w 731043"/>
              <a:gd name="connsiteY5" fmla="*/ 85725 h 578644"/>
              <a:gd name="connsiteX6" fmla="*/ 316706 w 731043"/>
              <a:gd name="connsiteY6" fmla="*/ 71438 h 578644"/>
              <a:gd name="connsiteX7" fmla="*/ 311943 w 731043"/>
              <a:gd name="connsiteY7" fmla="*/ 57150 h 578644"/>
              <a:gd name="connsiteX8" fmla="*/ 300037 w 731043"/>
              <a:gd name="connsiteY8" fmla="*/ 40481 h 578644"/>
              <a:gd name="connsiteX9" fmla="*/ 278606 w 731043"/>
              <a:gd name="connsiteY9" fmla="*/ 33338 h 578644"/>
              <a:gd name="connsiteX10" fmla="*/ 278606 w 731043"/>
              <a:gd name="connsiteY10" fmla="*/ 0 h 578644"/>
              <a:gd name="connsiteX11" fmla="*/ 731043 w 731043"/>
              <a:gd name="connsiteY11" fmla="*/ 264319 h 578644"/>
              <a:gd name="connsiteX12" fmla="*/ 685800 w 731043"/>
              <a:gd name="connsiteY12" fmla="*/ 297656 h 578644"/>
              <a:gd name="connsiteX13" fmla="*/ 645318 w 731043"/>
              <a:gd name="connsiteY13" fmla="*/ 307181 h 578644"/>
              <a:gd name="connsiteX14" fmla="*/ 600075 w 731043"/>
              <a:gd name="connsiteY14" fmla="*/ 314325 h 578644"/>
              <a:gd name="connsiteX15" fmla="*/ 521493 w 731043"/>
              <a:gd name="connsiteY15" fmla="*/ 335756 h 578644"/>
              <a:gd name="connsiteX16" fmla="*/ 419100 w 731043"/>
              <a:gd name="connsiteY16" fmla="*/ 366713 h 578644"/>
              <a:gd name="connsiteX17" fmla="*/ 314325 w 731043"/>
              <a:gd name="connsiteY17" fmla="*/ 414338 h 578644"/>
              <a:gd name="connsiteX18" fmla="*/ 204787 w 731043"/>
              <a:gd name="connsiteY18" fmla="*/ 471488 h 578644"/>
              <a:gd name="connsiteX19" fmla="*/ 111918 w 731043"/>
              <a:gd name="connsiteY19" fmla="*/ 528638 h 578644"/>
              <a:gd name="connsiteX20" fmla="*/ 54768 w 731043"/>
              <a:gd name="connsiteY20" fmla="*/ 569119 h 578644"/>
              <a:gd name="connsiteX21" fmla="*/ 28575 w 731043"/>
              <a:gd name="connsiteY21" fmla="*/ 578644 h 578644"/>
              <a:gd name="connsiteX22" fmla="*/ 16668 w 731043"/>
              <a:gd name="connsiteY22" fmla="*/ 578644 h 578644"/>
              <a:gd name="connsiteX23" fmla="*/ 2381 w 731043"/>
              <a:gd name="connsiteY23" fmla="*/ 573881 h 578644"/>
              <a:gd name="connsiteX24" fmla="*/ 0 w 731043"/>
              <a:gd name="connsiteY24" fmla="*/ 554831 h 578644"/>
              <a:gd name="connsiteX25" fmla="*/ 11906 w 731043"/>
              <a:gd name="connsiteY25" fmla="*/ 523875 h 578644"/>
              <a:gd name="connsiteX26" fmla="*/ 42862 w 731043"/>
              <a:gd name="connsiteY26" fmla="*/ 478631 h 578644"/>
              <a:gd name="connsiteX27" fmla="*/ 121443 w 731043"/>
              <a:gd name="connsiteY27" fmla="*/ 369094 h 578644"/>
              <a:gd name="connsiteX28" fmla="*/ 161925 w 731043"/>
              <a:gd name="connsiteY28" fmla="*/ 311944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31043" h="578644">
                <a:moveTo>
                  <a:pt x="161925" y="311944"/>
                </a:moveTo>
                <a:lnTo>
                  <a:pt x="216693" y="233363"/>
                </a:lnTo>
                <a:lnTo>
                  <a:pt x="259556" y="171450"/>
                </a:lnTo>
                <a:lnTo>
                  <a:pt x="290512" y="130969"/>
                </a:lnTo>
                <a:lnTo>
                  <a:pt x="307181" y="102394"/>
                </a:lnTo>
                <a:lnTo>
                  <a:pt x="314325" y="85725"/>
                </a:lnTo>
                <a:lnTo>
                  <a:pt x="316706" y="71438"/>
                </a:lnTo>
                <a:lnTo>
                  <a:pt x="311943" y="57150"/>
                </a:lnTo>
                <a:lnTo>
                  <a:pt x="300037" y="40481"/>
                </a:lnTo>
                <a:lnTo>
                  <a:pt x="278606" y="33338"/>
                </a:lnTo>
                <a:lnTo>
                  <a:pt x="278606" y="0"/>
                </a:lnTo>
                <a:lnTo>
                  <a:pt x="731043" y="264319"/>
                </a:lnTo>
                <a:lnTo>
                  <a:pt x="685800" y="297656"/>
                </a:lnTo>
                <a:lnTo>
                  <a:pt x="645318" y="307181"/>
                </a:lnTo>
                <a:lnTo>
                  <a:pt x="600075" y="314325"/>
                </a:lnTo>
                <a:lnTo>
                  <a:pt x="521493" y="335756"/>
                </a:lnTo>
                <a:lnTo>
                  <a:pt x="419100" y="366713"/>
                </a:lnTo>
                <a:lnTo>
                  <a:pt x="314325" y="414338"/>
                </a:lnTo>
                <a:lnTo>
                  <a:pt x="204787" y="471488"/>
                </a:lnTo>
                <a:lnTo>
                  <a:pt x="111918" y="528638"/>
                </a:lnTo>
                <a:lnTo>
                  <a:pt x="54768" y="569119"/>
                </a:lnTo>
                <a:lnTo>
                  <a:pt x="28575" y="578644"/>
                </a:lnTo>
                <a:lnTo>
                  <a:pt x="16668" y="578644"/>
                </a:lnTo>
                <a:lnTo>
                  <a:pt x="2381" y="573881"/>
                </a:lnTo>
                <a:lnTo>
                  <a:pt x="0" y="554831"/>
                </a:lnTo>
                <a:lnTo>
                  <a:pt x="11906" y="523875"/>
                </a:lnTo>
                <a:lnTo>
                  <a:pt x="42862" y="478631"/>
                </a:lnTo>
                <a:lnTo>
                  <a:pt x="121443" y="369094"/>
                </a:lnTo>
                <a:lnTo>
                  <a:pt x="161925" y="311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0C38D0E-D17C-4D94-91CE-0F948E2C174D}"/>
              </a:ext>
            </a:extLst>
          </p:cNvPr>
          <p:cNvSpPr/>
          <p:nvPr/>
        </p:nvSpPr>
        <p:spPr>
          <a:xfrm>
            <a:off x="6708775" y="3609975"/>
            <a:ext cx="590550" cy="2457450"/>
          </a:xfrm>
          <a:custGeom>
            <a:avLst/>
            <a:gdLst>
              <a:gd name="connsiteX0" fmla="*/ 307975 w 590550"/>
              <a:gd name="connsiteY0" fmla="*/ 923925 h 2457450"/>
              <a:gd name="connsiteX1" fmla="*/ 317500 w 590550"/>
              <a:gd name="connsiteY1" fmla="*/ 463550 h 2457450"/>
              <a:gd name="connsiteX2" fmla="*/ 314325 w 590550"/>
              <a:gd name="connsiteY2" fmla="*/ 422275 h 2457450"/>
              <a:gd name="connsiteX3" fmla="*/ 301625 w 590550"/>
              <a:gd name="connsiteY3" fmla="*/ 361950 h 2457450"/>
              <a:gd name="connsiteX4" fmla="*/ 279400 w 590550"/>
              <a:gd name="connsiteY4" fmla="*/ 307975 h 2457450"/>
              <a:gd name="connsiteX5" fmla="*/ 257175 w 590550"/>
              <a:gd name="connsiteY5" fmla="*/ 266700 h 2457450"/>
              <a:gd name="connsiteX6" fmla="*/ 231775 w 590550"/>
              <a:gd name="connsiteY6" fmla="*/ 228600 h 2457450"/>
              <a:gd name="connsiteX7" fmla="*/ 196850 w 590550"/>
              <a:gd name="connsiteY7" fmla="*/ 187325 h 2457450"/>
              <a:gd name="connsiteX8" fmla="*/ 149225 w 590550"/>
              <a:gd name="connsiteY8" fmla="*/ 139700 h 2457450"/>
              <a:gd name="connsiteX9" fmla="*/ 88900 w 590550"/>
              <a:gd name="connsiteY9" fmla="*/ 88900 h 2457450"/>
              <a:gd name="connsiteX10" fmla="*/ 0 w 590550"/>
              <a:gd name="connsiteY10" fmla="*/ 19050 h 2457450"/>
              <a:gd name="connsiteX11" fmla="*/ 111125 w 590550"/>
              <a:gd name="connsiteY11" fmla="*/ 0 h 2457450"/>
              <a:gd name="connsiteX12" fmla="*/ 276225 w 590550"/>
              <a:gd name="connsiteY12" fmla="*/ 69850 h 2457450"/>
              <a:gd name="connsiteX13" fmla="*/ 368300 w 590550"/>
              <a:gd name="connsiteY13" fmla="*/ 107950 h 2457450"/>
              <a:gd name="connsiteX14" fmla="*/ 466725 w 590550"/>
              <a:gd name="connsiteY14" fmla="*/ 146050 h 2457450"/>
              <a:gd name="connsiteX15" fmla="*/ 511175 w 590550"/>
              <a:gd name="connsiteY15" fmla="*/ 165100 h 2457450"/>
              <a:gd name="connsiteX16" fmla="*/ 558800 w 590550"/>
              <a:gd name="connsiteY16" fmla="*/ 180975 h 2457450"/>
              <a:gd name="connsiteX17" fmla="*/ 568325 w 590550"/>
              <a:gd name="connsiteY17" fmla="*/ 187325 h 2457450"/>
              <a:gd name="connsiteX18" fmla="*/ 581025 w 590550"/>
              <a:gd name="connsiteY18" fmla="*/ 203200 h 2457450"/>
              <a:gd name="connsiteX19" fmla="*/ 587375 w 590550"/>
              <a:gd name="connsiteY19" fmla="*/ 219075 h 2457450"/>
              <a:gd name="connsiteX20" fmla="*/ 590550 w 590550"/>
              <a:gd name="connsiteY20" fmla="*/ 247650 h 2457450"/>
              <a:gd name="connsiteX21" fmla="*/ 587375 w 590550"/>
              <a:gd name="connsiteY21" fmla="*/ 276225 h 2457450"/>
              <a:gd name="connsiteX22" fmla="*/ 574675 w 590550"/>
              <a:gd name="connsiteY22" fmla="*/ 307975 h 2457450"/>
              <a:gd name="connsiteX23" fmla="*/ 555625 w 590550"/>
              <a:gd name="connsiteY23" fmla="*/ 339725 h 2457450"/>
              <a:gd name="connsiteX24" fmla="*/ 542925 w 590550"/>
              <a:gd name="connsiteY24" fmla="*/ 390525 h 2457450"/>
              <a:gd name="connsiteX25" fmla="*/ 539750 w 590550"/>
              <a:gd name="connsiteY25" fmla="*/ 561975 h 2457450"/>
              <a:gd name="connsiteX26" fmla="*/ 542925 w 590550"/>
              <a:gd name="connsiteY26" fmla="*/ 1063625 h 2457450"/>
              <a:gd name="connsiteX27" fmla="*/ 539750 w 590550"/>
              <a:gd name="connsiteY27" fmla="*/ 1584325 h 2457450"/>
              <a:gd name="connsiteX28" fmla="*/ 539750 w 590550"/>
              <a:gd name="connsiteY28" fmla="*/ 1768475 h 2457450"/>
              <a:gd name="connsiteX29" fmla="*/ 536575 w 590550"/>
              <a:gd name="connsiteY29" fmla="*/ 1885950 h 2457450"/>
              <a:gd name="connsiteX30" fmla="*/ 527050 w 590550"/>
              <a:gd name="connsiteY30" fmla="*/ 2035175 h 2457450"/>
              <a:gd name="connsiteX31" fmla="*/ 517525 w 590550"/>
              <a:gd name="connsiteY31" fmla="*/ 2139950 h 2457450"/>
              <a:gd name="connsiteX32" fmla="*/ 492125 w 590550"/>
              <a:gd name="connsiteY32" fmla="*/ 2225675 h 2457450"/>
              <a:gd name="connsiteX33" fmla="*/ 447675 w 590550"/>
              <a:gd name="connsiteY33" fmla="*/ 2333625 h 2457450"/>
              <a:gd name="connsiteX34" fmla="*/ 409575 w 590550"/>
              <a:gd name="connsiteY34" fmla="*/ 2397125 h 2457450"/>
              <a:gd name="connsiteX35" fmla="*/ 384175 w 590550"/>
              <a:gd name="connsiteY35" fmla="*/ 2425700 h 2457450"/>
              <a:gd name="connsiteX36" fmla="*/ 358775 w 590550"/>
              <a:gd name="connsiteY36" fmla="*/ 2444750 h 2457450"/>
              <a:gd name="connsiteX37" fmla="*/ 336550 w 590550"/>
              <a:gd name="connsiteY37" fmla="*/ 2454275 h 2457450"/>
              <a:gd name="connsiteX38" fmla="*/ 314325 w 590550"/>
              <a:gd name="connsiteY38" fmla="*/ 2457450 h 2457450"/>
              <a:gd name="connsiteX39" fmla="*/ 285750 w 590550"/>
              <a:gd name="connsiteY39" fmla="*/ 2444750 h 2457450"/>
              <a:gd name="connsiteX40" fmla="*/ 254000 w 590550"/>
              <a:gd name="connsiteY40" fmla="*/ 2416175 h 2457450"/>
              <a:gd name="connsiteX41" fmla="*/ 295275 w 590550"/>
              <a:gd name="connsiteY41" fmla="*/ 1851025 h 2457450"/>
              <a:gd name="connsiteX42" fmla="*/ 307975 w 590550"/>
              <a:gd name="connsiteY42" fmla="*/ 923925 h 245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0550" h="2457450">
                <a:moveTo>
                  <a:pt x="307975" y="923925"/>
                </a:moveTo>
                <a:lnTo>
                  <a:pt x="317500" y="463550"/>
                </a:lnTo>
                <a:lnTo>
                  <a:pt x="314325" y="422275"/>
                </a:lnTo>
                <a:lnTo>
                  <a:pt x="301625" y="361950"/>
                </a:lnTo>
                <a:lnTo>
                  <a:pt x="279400" y="307975"/>
                </a:lnTo>
                <a:lnTo>
                  <a:pt x="257175" y="266700"/>
                </a:lnTo>
                <a:lnTo>
                  <a:pt x="231775" y="228600"/>
                </a:lnTo>
                <a:lnTo>
                  <a:pt x="196850" y="187325"/>
                </a:lnTo>
                <a:lnTo>
                  <a:pt x="149225" y="139700"/>
                </a:lnTo>
                <a:lnTo>
                  <a:pt x="88900" y="88900"/>
                </a:lnTo>
                <a:lnTo>
                  <a:pt x="0" y="19050"/>
                </a:lnTo>
                <a:lnTo>
                  <a:pt x="111125" y="0"/>
                </a:lnTo>
                <a:lnTo>
                  <a:pt x="276225" y="69850"/>
                </a:lnTo>
                <a:lnTo>
                  <a:pt x="368300" y="107950"/>
                </a:lnTo>
                <a:lnTo>
                  <a:pt x="466725" y="146050"/>
                </a:lnTo>
                <a:lnTo>
                  <a:pt x="511175" y="165100"/>
                </a:lnTo>
                <a:lnTo>
                  <a:pt x="558800" y="180975"/>
                </a:lnTo>
                <a:lnTo>
                  <a:pt x="568325" y="187325"/>
                </a:lnTo>
                <a:lnTo>
                  <a:pt x="581025" y="203200"/>
                </a:lnTo>
                <a:lnTo>
                  <a:pt x="587375" y="219075"/>
                </a:lnTo>
                <a:lnTo>
                  <a:pt x="590550" y="247650"/>
                </a:lnTo>
                <a:lnTo>
                  <a:pt x="587375" y="276225"/>
                </a:lnTo>
                <a:lnTo>
                  <a:pt x="574675" y="307975"/>
                </a:lnTo>
                <a:lnTo>
                  <a:pt x="555625" y="339725"/>
                </a:lnTo>
                <a:lnTo>
                  <a:pt x="542925" y="390525"/>
                </a:lnTo>
                <a:cubicBezTo>
                  <a:pt x="541867" y="447675"/>
                  <a:pt x="540808" y="504825"/>
                  <a:pt x="539750" y="561975"/>
                </a:cubicBezTo>
                <a:cubicBezTo>
                  <a:pt x="540808" y="729192"/>
                  <a:pt x="541867" y="896408"/>
                  <a:pt x="542925" y="1063625"/>
                </a:cubicBezTo>
                <a:cubicBezTo>
                  <a:pt x="541867" y="1237192"/>
                  <a:pt x="540808" y="1410758"/>
                  <a:pt x="539750" y="1584325"/>
                </a:cubicBezTo>
                <a:lnTo>
                  <a:pt x="539750" y="1768475"/>
                </a:lnTo>
                <a:cubicBezTo>
                  <a:pt x="538692" y="1807633"/>
                  <a:pt x="537633" y="1846792"/>
                  <a:pt x="536575" y="1885950"/>
                </a:cubicBezTo>
                <a:lnTo>
                  <a:pt x="527050" y="2035175"/>
                </a:lnTo>
                <a:lnTo>
                  <a:pt x="517525" y="2139950"/>
                </a:lnTo>
                <a:lnTo>
                  <a:pt x="492125" y="2225675"/>
                </a:lnTo>
                <a:lnTo>
                  <a:pt x="447675" y="2333625"/>
                </a:lnTo>
                <a:lnTo>
                  <a:pt x="409575" y="2397125"/>
                </a:lnTo>
                <a:lnTo>
                  <a:pt x="384175" y="2425700"/>
                </a:lnTo>
                <a:lnTo>
                  <a:pt x="358775" y="2444750"/>
                </a:lnTo>
                <a:lnTo>
                  <a:pt x="336550" y="2454275"/>
                </a:lnTo>
                <a:lnTo>
                  <a:pt x="314325" y="2457450"/>
                </a:lnTo>
                <a:lnTo>
                  <a:pt x="285750" y="2444750"/>
                </a:lnTo>
                <a:lnTo>
                  <a:pt x="254000" y="2416175"/>
                </a:lnTo>
                <a:lnTo>
                  <a:pt x="295275" y="1851025"/>
                </a:lnTo>
                <a:lnTo>
                  <a:pt x="307975" y="923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E5BA7D0-E735-4D55-987A-3F993DE0DB72}"/>
              </a:ext>
            </a:extLst>
          </p:cNvPr>
          <p:cNvSpPr/>
          <p:nvPr/>
        </p:nvSpPr>
        <p:spPr>
          <a:xfrm>
            <a:off x="6299200" y="5392739"/>
            <a:ext cx="723900" cy="669925"/>
          </a:xfrm>
          <a:custGeom>
            <a:avLst/>
            <a:gdLst>
              <a:gd name="connsiteX0" fmla="*/ 188119 w 723900"/>
              <a:gd name="connsiteY0" fmla="*/ 80963 h 669132"/>
              <a:gd name="connsiteX1" fmla="*/ 364332 w 723900"/>
              <a:gd name="connsiteY1" fmla="*/ 126207 h 669132"/>
              <a:gd name="connsiteX2" fmla="*/ 492919 w 723900"/>
              <a:gd name="connsiteY2" fmla="*/ 157163 h 669132"/>
              <a:gd name="connsiteX3" fmla="*/ 581025 w 723900"/>
              <a:gd name="connsiteY3" fmla="*/ 176213 h 669132"/>
              <a:gd name="connsiteX4" fmla="*/ 604838 w 723900"/>
              <a:gd name="connsiteY4" fmla="*/ 178594 h 669132"/>
              <a:gd name="connsiteX5" fmla="*/ 631032 w 723900"/>
              <a:gd name="connsiteY5" fmla="*/ 173832 h 669132"/>
              <a:gd name="connsiteX6" fmla="*/ 652463 w 723900"/>
              <a:gd name="connsiteY6" fmla="*/ 164307 h 669132"/>
              <a:gd name="connsiteX7" fmla="*/ 678657 w 723900"/>
              <a:gd name="connsiteY7" fmla="*/ 145257 h 669132"/>
              <a:gd name="connsiteX8" fmla="*/ 695325 w 723900"/>
              <a:gd name="connsiteY8" fmla="*/ 119063 h 669132"/>
              <a:gd name="connsiteX9" fmla="*/ 704850 w 723900"/>
              <a:gd name="connsiteY9" fmla="*/ 88107 h 669132"/>
              <a:gd name="connsiteX10" fmla="*/ 711994 w 723900"/>
              <a:gd name="connsiteY10" fmla="*/ 0 h 669132"/>
              <a:gd name="connsiteX11" fmla="*/ 723900 w 723900"/>
              <a:gd name="connsiteY11" fmla="*/ 669132 h 669132"/>
              <a:gd name="connsiteX12" fmla="*/ 697707 w 723900"/>
              <a:gd name="connsiteY12" fmla="*/ 659607 h 669132"/>
              <a:gd name="connsiteX13" fmla="*/ 664369 w 723900"/>
              <a:gd name="connsiteY13" fmla="*/ 631032 h 669132"/>
              <a:gd name="connsiteX14" fmla="*/ 638175 w 723900"/>
              <a:gd name="connsiteY14" fmla="*/ 597694 h 669132"/>
              <a:gd name="connsiteX15" fmla="*/ 607219 w 723900"/>
              <a:gd name="connsiteY15" fmla="*/ 545307 h 669132"/>
              <a:gd name="connsiteX16" fmla="*/ 569119 w 723900"/>
              <a:gd name="connsiteY16" fmla="*/ 471488 h 669132"/>
              <a:gd name="connsiteX17" fmla="*/ 545307 w 723900"/>
              <a:gd name="connsiteY17" fmla="*/ 438150 h 669132"/>
              <a:gd name="connsiteX18" fmla="*/ 485775 w 723900"/>
              <a:gd name="connsiteY18" fmla="*/ 378619 h 669132"/>
              <a:gd name="connsiteX19" fmla="*/ 411957 w 723900"/>
              <a:gd name="connsiteY19" fmla="*/ 316707 h 669132"/>
              <a:gd name="connsiteX20" fmla="*/ 338138 w 723900"/>
              <a:gd name="connsiteY20" fmla="*/ 261938 h 669132"/>
              <a:gd name="connsiteX21" fmla="*/ 247650 w 723900"/>
              <a:gd name="connsiteY21" fmla="*/ 209550 h 669132"/>
              <a:gd name="connsiteX22" fmla="*/ 142875 w 723900"/>
              <a:gd name="connsiteY22" fmla="*/ 150019 h 669132"/>
              <a:gd name="connsiteX23" fmla="*/ 57150 w 723900"/>
              <a:gd name="connsiteY23" fmla="*/ 109538 h 669132"/>
              <a:gd name="connsiteX24" fmla="*/ 21432 w 723900"/>
              <a:gd name="connsiteY24" fmla="*/ 95250 h 669132"/>
              <a:gd name="connsiteX25" fmla="*/ 9525 w 723900"/>
              <a:gd name="connsiteY25" fmla="*/ 88107 h 669132"/>
              <a:gd name="connsiteX26" fmla="*/ 0 w 723900"/>
              <a:gd name="connsiteY26" fmla="*/ 64294 h 669132"/>
              <a:gd name="connsiteX27" fmla="*/ 0 w 723900"/>
              <a:gd name="connsiteY27" fmla="*/ 45244 h 669132"/>
              <a:gd name="connsiteX28" fmla="*/ 7144 w 723900"/>
              <a:gd name="connsiteY28" fmla="*/ 35719 h 669132"/>
              <a:gd name="connsiteX29" fmla="*/ 21432 w 723900"/>
              <a:gd name="connsiteY29" fmla="*/ 30957 h 669132"/>
              <a:gd name="connsiteX30" fmla="*/ 54769 w 723900"/>
              <a:gd name="connsiteY30" fmla="*/ 42863 h 669132"/>
              <a:gd name="connsiteX31" fmla="*/ 111919 w 723900"/>
              <a:gd name="connsiteY31" fmla="*/ 59532 h 669132"/>
              <a:gd name="connsiteX32" fmla="*/ 188119 w 723900"/>
              <a:gd name="connsiteY32" fmla="*/ 80963 h 66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3900" h="669132">
                <a:moveTo>
                  <a:pt x="188119" y="80963"/>
                </a:moveTo>
                <a:lnTo>
                  <a:pt x="364332" y="126207"/>
                </a:lnTo>
                <a:lnTo>
                  <a:pt x="492919" y="157163"/>
                </a:lnTo>
                <a:lnTo>
                  <a:pt x="581025" y="176213"/>
                </a:lnTo>
                <a:lnTo>
                  <a:pt x="604838" y="178594"/>
                </a:lnTo>
                <a:lnTo>
                  <a:pt x="631032" y="173832"/>
                </a:lnTo>
                <a:lnTo>
                  <a:pt x="652463" y="164307"/>
                </a:lnTo>
                <a:lnTo>
                  <a:pt x="678657" y="145257"/>
                </a:lnTo>
                <a:lnTo>
                  <a:pt x="695325" y="119063"/>
                </a:lnTo>
                <a:lnTo>
                  <a:pt x="704850" y="88107"/>
                </a:lnTo>
                <a:lnTo>
                  <a:pt x="711994" y="0"/>
                </a:lnTo>
                <a:lnTo>
                  <a:pt x="723900" y="669132"/>
                </a:lnTo>
                <a:lnTo>
                  <a:pt x="697707" y="659607"/>
                </a:lnTo>
                <a:lnTo>
                  <a:pt x="664369" y="631032"/>
                </a:lnTo>
                <a:lnTo>
                  <a:pt x="638175" y="597694"/>
                </a:lnTo>
                <a:lnTo>
                  <a:pt x="607219" y="545307"/>
                </a:lnTo>
                <a:lnTo>
                  <a:pt x="569119" y="471488"/>
                </a:lnTo>
                <a:lnTo>
                  <a:pt x="545307" y="438150"/>
                </a:lnTo>
                <a:lnTo>
                  <a:pt x="485775" y="378619"/>
                </a:lnTo>
                <a:lnTo>
                  <a:pt x="411957" y="316707"/>
                </a:lnTo>
                <a:lnTo>
                  <a:pt x="338138" y="261938"/>
                </a:lnTo>
                <a:lnTo>
                  <a:pt x="247650" y="209550"/>
                </a:lnTo>
                <a:lnTo>
                  <a:pt x="142875" y="150019"/>
                </a:lnTo>
                <a:lnTo>
                  <a:pt x="57150" y="109538"/>
                </a:lnTo>
                <a:lnTo>
                  <a:pt x="21432" y="95250"/>
                </a:lnTo>
                <a:lnTo>
                  <a:pt x="9525" y="88107"/>
                </a:lnTo>
                <a:lnTo>
                  <a:pt x="0" y="64294"/>
                </a:lnTo>
                <a:lnTo>
                  <a:pt x="0" y="45244"/>
                </a:lnTo>
                <a:lnTo>
                  <a:pt x="7144" y="35719"/>
                </a:lnTo>
                <a:lnTo>
                  <a:pt x="21432" y="30957"/>
                </a:lnTo>
                <a:lnTo>
                  <a:pt x="54769" y="42863"/>
                </a:lnTo>
                <a:lnTo>
                  <a:pt x="111919" y="59532"/>
                </a:lnTo>
                <a:lnTo>
                  <a:pt x="188119" y="809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54BC7CE3-3774-4E8C-8597-0CD9A2070F20}"/>
              </a:ext>
            </a:extLst>
          </p:cNvPr>
          <p:cNvGrpSpPr/>
          <p:nvPr/>
        </p:nvGrpSpPr>
        <p:grpSpPr>
          <a:xfrm>
            <a:off x="3643313" y="1490664"/>
            <a:ext cx="4803776" cy="4576761"/>
            <a:chOff x="3643313" y="1490664"/>
            <a:chExt cx="4803776" cy="4576761"/>
          </a:xfrm>
        </p:grpSpPr>
        <p:sp>
          <p:nvSpPr>
            <p:cNvPr id="17" name="フリーフォーム 17">
              <a:extLst>
                <a:ext uri="{FF2B5EF4-FFF2-40B4-BE49-F238E27FC236}">
                  <a16:creationId xmlns:a16="http://schemas.microsoft.com/office/drawing/2014/main" id="{4045808B-1C14-4A2C-9FCF-F7EDE193AC08}"/>
                </a:ext>
              </a:extLst>
            </p:cNvPr>
            <p:cNvSpPr/>
            <p:nvPr/>
          </p:nvSpPr>
          <p:spPr>
            <a:xfrm>
              <a:off x="5734051" y="2119313"/>
              <a:ext cx="333375" cy="1143000"/>
            </a:xfrm>
            <a:custGeom>
              <a:avLst/>
              <a:gdLst>
                <a:gd name="connsiteX0" fmla="*/ 107156 w 333375"/>
                <a:gd name="connsiteY0" fmla="*/ 588168 h 1143000"/>
                <a:gd name="connsiteX1" fmla="*/ 133350 w 333375"/>
                <a:gd name="connsiteY1" fmla="*/ 495300 h 1143000"/>
                <a:gd name="connsiteX2" fmla="*/ 147638 w 333375"/>
                <a:gd name="connsiteY2" fmla="*/ 419100 h 1143000"/>
                <a:gd name="connsiteX3" fmla="*/ 154781 w 333375"/>
                <a:gd name="connsiteY3" fmla="*/ 381000 h 1143000"/>
                <a:gd name="connsiteX4" fmla="*/ 159544 w 333375"/>
                <a:gd name="connsiteY4" fmla="*/ 319087 h 1143000"/>
                <a:gd name="connsiteX5" fmla="*/ 161925 w 333375"/>
                <a:gd name="connsiteY5" fmla="*/ 269081 h 1143000"/>
                <a:gd name="connsiteX6" fmla="*/ 161925 w 333375"/>
                <a:gd name="connsiteY6" fmla="*/ 219075 h 1143000"/>
                <a:gd name="connsiteX7" fmla="*/ 150019 w 333375"/>
                <a:gd name="connsiteY7" fmla="*/ 138112 h 1143000"/>
                <a:gd name="connsiteX8" fmla="*/ 135731 w 333375"/>
                <a:gd name="connsiteY8" fmla="*/ 78581 h 1143000"/>
                <a:gd name="connsiteX9" fmla="*/ 123825 w 333375"/>
                <a:gd name="connsiteY9" fmla="*/ 40481 h 1143000"/>
                <a:gd name="connsiteX10" fmla="*/ 116681 w 333375"/>
                <a:gd name="connsiteY10" fmla="*/ 21431 h 1143000"/>
                <a:gd name="connsiteX11" fmla="*/ 119063 w 333375"/>
                <a:gd name="connsiteY11" fmla="*/ 4762 h 1143000"/>
                <a:gd name="connsiteX12" fmla="*/ 133350 w 333375"/>
                <a:gd name="connsiteY12" fmla="*/ 0 h 1143000"/>
                <a:gd name="connsiteX13" fmla="*/ 164306 w 333375"/>
                <a:gd name="connsiteY13" fmla="*/ 9525 h 1143000"/>
                <a:gd name="connsiteX14" fmla="*/ 183356 w 333375"/>
                <a:gd name="connsiteY14" fmla="*/ 23812 h 1143000"/>
                <a:gd name="connsiteX15" fmla="*/ 211931 w 333375"/>
                <a:gd name="connsiteY15" fmla="*/ 59531 h 1143000"/>
                <a:gd name="connsiteX16" fmla="*/ 259556 w 333375"/>
                <a:gd name="connsiteY16" fmla="*/ 133350 h 1143000"/>
                <a:gd name="connsiteX17" fmla="*/ 304800 w 333375"/>
                <a:gd name="connsiteY17" fmla="*/ 216693 h 1143000"/>
                <a:gd name="connsiteX18" fmla="*/ 333375 w 333375"/>
                <a:gd name="connsiteY18" fmla="*/ 288131 h 1143000"/>
                <a:gd name="connsiteX19" fmla="*/ 330994 w 333375"/>
                <a:gd name="connsiteY19" fmla="*/ 464343 h 1143000"/>
                <a:gd name="connsiteX20" fmla="*/ 330994 w 333375"/>
                <a:gd name="connsiteY20" fmla="*/ 569118 h 1143000"/>
                <a:gd name="connsiteX21" fmla="*/ 321469 w 333375"/>
                <a:gd name="connsiteY21" fmla="*/ 685800 h 1143000"/>
                <a:gd name="connsiteX22" fmla="*/ 309563 w 333375"/>
                <a:gd name="connsiteY22" fmla="*/ 778668 h 1143000"/>
                <a:gd name="connsiteX23" fmla="*/ 300038 w 333375"/>
                <a:gd name="connsiteY23" fmla="*/ 835818 h 1143000"/>
                <a:gd name="connsiteX24" fmla="*/ 280988 w 333375"/>
                <a:gd name="connsiteY24" fmla="*/ 916781 h 1143000"/>
                <a:gd name="connsiteX25" fmla="*/ 266700 w 333375"/>
                <a:gd name="connsiteY25" fmla="*/ 962025 h 1143000"/>
                <a:gd name="connsiteX26" fmla="*/ 245269 w 333375"/>
                <a:gd name="connsiteY26" fmla="*/ 1016793 h 1143000"/>
                <a:gd name="connsiteX27" fmla="*/ 219075 w 333375"/>
                <a:gd name="connsiteY27" fmla="*/ 1066800 h 1143000"/>
                <a:gd name="connsiteX28" fmla="*/ 190500 w 333375"/>
                <a:gd name="connsiteY28" fmla="*/ 1107281 h 1143000"/>
                <a:gd name="connsiteX29" fmla="*/ 159544 w 333375"/>
                <a:gd name="connsiteY29" fmla="*/ 1133475 h 1143000"/>
                <a:gd name="connsiteX30" fmla="*/ 135731 w 333375"/>
                <a:gd name="connsiteY30" fmla="*/ 1143000 h 1143000"/>
                <a:gd name="connsiteX31" fmla="*/ 102394 w 333375"/>
                <a:gd name="connsiteY31" fmla="*/ 1140618 h 1143000"/>
                <a:gd name="connsiteX32" fmla="*/ 80963 w 333375"/>
                <a:gd name="connsiteY32" fmla="*/ 1131093 h 1143000"/>
                <a:gd name="connsiteX33" fmla="*/ 57150 w 333375"/>
                <a:gd name="connsiteY33" fmla="*/ 1107281 h 1143000"/>
                <a:gd name="connsiteX34" fmla="*/ 35719 w 333375"/>
                <a:gd name="connsiteY34" fmla="*/ 1073943 h 1143000"/>
                <a:gd name="connsiteX35" fmla="*/ 16669 w 333375"/>
                <a:gd name="connsiteY35" fmla="*/ 1033462 h 1143000"/>
                <a:gd name="connsiteX36" fmla="*/ 4763 w 333375"/>
                <a:gd name="connsiteY36" fmla="*/ 985837 h 1143000"/>
                <a:gd name="connsiteX37" fmla="*/ 0 w 333375"/>
                <a:gd name="connsiteY37" fmla="*/ 926306 h 1143000"/>
                <a:gd name="connsiteX38" fmla="*/ 0 w 333375"/>
                <a:gd name="connsiteY38" fmla="*/ 909637 h 1143000"/>
                <a:gd name="connsiteX39" fmla="*/ 14288 w 333375"/>
                <a:gd name="connsiteY39" fmla="*/ 864393 h 1143000"/>
                <a:gd name="connsiteX40" fmla="*/ 42863 w 333375"/>
                <a:gd name="connsiteY40" fmla="*/ 797718 h 1143000"/>
                <a:gd name="connsiteX41" fmla="*/ 90488 w 333375"/>
                <a:gd name="connsiteY41" fmla="*/ 659606 h 1143000"/>
                <a:gd name="connsiteX42" fmla="*/ 107156 w 333375"/>
                <a:gd name="connsiteY42" fmla="*/ 588168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375" h="1143000">
                  <a:moveTo>
                    <a:pt x="107156" y="588168"/>
                  </a:moveTo>
                  <a:lnTo>
                    <a:pt x="133350" y="495300"/>
                  </a:lnTo>
                  <a:lnTo>
                    <a:pt x="147638" y="419100"/>
                  </a:lnTo>
                  <a:lnTo>
                    <a:pt x="154781" y="381000"/>
                  </a:lnTo>
                  <a:lnTo>
                    <a:pt x="159544" y="319087"/>
                  </a:lnTo>
                  <a:lnTo>
                    <a:pt x="161925" y="269081"/>
                  </a:lnTo>
                  <a:lnTo>
                    <a:pt x="161925" y="219075"/>
                  </a:lnTo>
                  <a:lnTo>
                    <a:pt x="150019" y="138112"/>
                  </a:lnTo>
                  <a:lnTo>
                    <a:pt x="135731" y="78581"/>
                  </a:lnTo>
                  <a:lnTo>
                    <a:pt x="123825" y="40481"/>
                  </a:lnTo>
                  <a:lnTo>
                    <a:pt x="116681" y="21431"/>
                  </a:lnTo>
                  <a:lnTo>
                    <a:pt x="119063" y="4762"/>
                  </a:lnTo>
                  <a:lnTo>
                    <a:pt x="133350" y="0"/>
                  </a:lnTo>
                  <a:lnTo>
                    <a:pt x="164306" y="9525"/>
                  </a:lnTo>
                  <a:lnTo>
                    <a:pt x="183356" y="23812"/>
                  </a:lnTo>
                  <a:lnTo>
                    <a:pt x="211931" y="59531"/>
                  </a:lnTo>
                  <a:lnTo>
                    <a:pt x="259556" y="133350"/>
                  </a:lnTo>
                  <a:lnTo>
                    <a:pt x="304800" y="216693"/>
                  </a:lnTo>
                  <a:lnTo>
                    <a:pt x="333375" y="288131"/>
                  </a:lnTo>
                  <a:cubicBezTo>
                    <a:pt x="332581" y="346868"/>
                    <a:pt x="331788" y="405606"/>
                    <a:pt x="330994" y="464343"/>
                  </a:cubicBezTo>
                  <a:lnTo>
                    <a:pt x="330994" y="569118"/>
                  </a:lnTo>
                  <a:lnTo>
                    <a:pt x="321469" y="685800"/>
                  </a:lnTo>
                  <a:lnTo>
                    <a:pt x="309563" y="778668"/>
                  </a:lnTo>
                  <a:lnTo>
                    <a:pt x="300038" y="835818"/>
                  </a:lnTo>
                  <a:lnTo>
                    <a:pt x="280988" y="916781"/>
                  </a:lnTo>
                  <a:lnTo>
                    <a:pt x="266700" y="962025"/>
                  </a:lnTo>
                  <a:lnTo>
                    <a:pt x="245269" y="1016793"/>
                  </a:lnTo>
                  <a:lnTo>
                    <a:pt x="219075" y="1066800"/>
                  </a:lnTo>
                  <a:lnTo>
                    <a:pt x="190500" y="1107281"/>
                  </a:lnTo>
                  <a:lnTo>
                    <a:pt x="159544" y="1133475"/>
                  </a:lnTo>
                  <a:lnTo>
                    <a:pt x="135731" y="1143000"/>
                  </a:lnTo>
                  <a:lnTo>
                    <a:pt x="102394" y="1140618"/>
                  </a:lnTo>
                  <a:lnTo>
                    <a:pt x="80963" y="1131093"/>
                  </a:lnTo>
                  <a:lnTo>
                    <a:pt x="57150" y="1107281"/>
                  </a:lnTo>
                  <a:lnTo>
                    <a:pt x="35719" y="1073943"/>
                  </a:lnTo>
                  <a:lnTo>
                    <a:pt x="16669" y="1033462"/>
                  </a:lnTo>
                  <a:lnTo>
                    <a:pt x="4763" y="985837"/>
                  </a:lnTo>
                  <a:lnTo>
                    <a:pt x="0" y="926306"/>
                  </a:lnTo>
                  <a:lnTo>
                    <a:pt x="0" y="909637"/>
                  </a:lnTo>
                  <a:lnTo>
                    <a:pt x="14288" y="864393"/>
                  </a:lnTo>
                  <a:lnTo>
                    <a:pt x="42863" y="797718"/>
                  </a:lnTo>
                  <a:lnTo>
                    <a:pt x="90488" y="659606"/>
                  </a:lnTo>
                  <a:lnTo>
                    <a:pt x="107156" y="5881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12751E47-1326-40EF-8F6A-76B248BDA063}"/>
                </a:ext>
              </a:extLst>
            </p:cNvPr>
            <p:cNvSpPr/>
            <p:nvPr/>
          </p:nvSpPr>
          <p:spPr>
            <a:xfrm>
              <a:off x="6646864" y="1490664"/>
              <a:ext cx="528637" cy="885825"/>
            </a:xfrm>
            <a:custGeom>
              <a:avLst/>
              <a:gdLst>
                <a:gd name="connsiteX0" fmla="*/ 200025 w 528637"/>
                <a:gd name="connsiteY0" fmla="*/ 428625 h 885825"/>
                <a:gd name="connsiteX1" fmla="*/ 200025 w 528637"/>
                <a:gd name="connsiteY1" fmla="*/ 319087 h 885825"/>
                <a:gd name="connsiteX2" fmla="*/ 197644 w 528637"/>
                <a:gd name="connsiteY2" fmla="*/ 269081 h 885825"/>
                <a:gd name="connsiteX3" fmla="*/ 188119 w 528637"/>
                <a:gd name="connsiteY3" fmla="*/ 209550 h 885825"/>
                <a:gd name="connsiteX4" fmla="*/ 173831 w 528637"/>
                <a:gd name="connsiteY4" fmla="*/ 173831 h 885825"/>
                <a:gd name="connsiteX5" fmla="*/ 152400 w 528637"/>
                <a:gd name="connsiteY5" fmla="*/ 140493 h 885825"/>
                <a:gd name="connsiteX6" fmla="*/ 119062 w 528637"/>
                <a:gd name="connsiteY6" fmla="*/ 109537 h 885825"/>
                <a:gd name="connsiteX7" fmla="*/ 73819 w 528637"/>
                <a:gd name="connsiteY7" fmla="*/ 83343 h 885825"/>
                <a:gd name="connsiteX8" fmla="*/ 38100 w 528637"/>
                <a:gd name="connsiteY8" fmla="*/ 69056 h 885825"/>
                <a:gd name="connsiteX9" fmla="*/ 14287 w 528637"/>
                <a:gd name="connsiteY9" fmla="*/ 54768 h 885825"/>
                <a:gd name="connsiteX10" fmla="*/ 0 w 528637"/>
                <a:gd name="connsiteY10" fmla="*/ 33337 h 885825"/>
                <a:gd name="connsiteX11" fmla="*/ 0 w 528637"/>
                <a:gd name="connsiteY11" fmla="*/ 9525 h 885825"/>
                <a:gd name="connsiteX12" fmla="*/ 14287 w 528637"/>
                <a:gd name="connsiteY12" fmla="*/ 0 h 885825"/>
                <a:gd name="connsiteX13" fmla="*/ 76200 w 528637"/>
                <a:gd name="connsiteY13" fmla="*/ 2381 h 885825"/>
                <a:gd name="connsiteX14" fmla="*/ 230981 w 528637"/>
                <a:gd name="connsiteY14" fmla="*/ 14287 h 885825"/>
                <a:gd name="connsiteX15" fmla="*/ 326231 w 528637"/>
                <a:gd name="connsiteY15" fmla="*/ 19050 h 885825"/>
                <a:gd name="connsiteX16" fmla="*/ 352425 w 528637"/>
                <a:gd name="connsiteY16" fmla="*/ 19050 h 885825"/>
                <a:gd name="connsiteX17" fmla="*/ 411956 w 528637"/>
                <a:gd name="connsiteY17" fmla="*/ 38100 h 885825"/>
                <a:gd name="connsiteX18" fmla="*/ 461962 w 528637"/>
                <a:gd name="connsiteY18" fmla="*/ 61912 h 885825"/>
                <a:gd name="connsiteX19" fmla="*/ 492919 w 528637"/>
                <a:gd name="connsiteY19" fmla="*/ 78581 h 885825"/>
                <a:gd name="connsiteX20" fmla="*/ 514350 w 528637"/>
                <a:gd name="connsiteY20" fmla="*/ 92868 h 885825"/>
                <a:gd name="connsiteX21" fmla="*/ 523875 w 528637"/>
                <a:gd name="connsiteY21" fmla="*/ 102393 h 885825"/>
                <a:gd name="connsiteX22" fmla="*/ 528637 w 528637"/>
                <a:gd name="connsiteY22" fmla="*/ 114300 h 885825"/>
                <a:gd name="connsiteX23" fmla="*/ 528637 w 528637"/>
                <a:gd name="connsiteY23" fmla="*/ 133350 h 885825"/>
                <a:gd name="connsiteX24" fmla="*/ 521494 w 528637"/>
                <a:gd name="connsiteY24" fmla="*/ 159543 h 885825"/>
                <a:gd name="connsiteX25" fmla="*/ 502444 w 528637"/>
                <a:gd name="connsiteY25" fmla="*/ 197643 h 885825"/>
                <a:gd name="connsiteX26" fmla="*/ 452437 w 528637"/>
                <a:gd name="connsiteY26" fmla="*/ 335756 h 885825"/>
                <a:gd name="connsiteX27" fmla="*/ 445294 w 528637"/>
                <a:gd name="connsiteY27" fmla="*/ 385762 h 885825"/>
                <a:gd name="connsiteX28" fmla="*/ 421481 w 528637"/>
                <a:gd name="connsiteY28" fmla="*/ 878681 h 885825"/>
                <a:gd name="connsiteX29" fmla="*/ 204787 w 528637"/>
                <a:gd name="connsiteY29" fmla="*/ 885825 h 885825"/>
                <a:gd name="connsiteX30" fmla="*/ 200025 w 528637"/>
                <a:gd name="connsiteY30" fmla="*/ 4286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885825">
                  <a:moveTo>
                    <a:pt x="200025" y="428625"/>
                  </a:moveTo>
                  <a:lnTo>
                    <a:pt x="200025" y="319087"/>
                  </a:lnTo>
                  <a:lnTo>
                    <a:pt x="197644" y="269081"/>
                  </a:lnTo>
                  <a:lnTo>
                    <a:pt x="188119" y="209550"/>
                  </a:lnTo>
                  <a:lnTo>
                    <a:pt x="173831" y="173831"/>
                  </a:lnTo>
                  <a:lnTo>
                    <a:pt x="152400" y="140493"/>
                  </a:lnTo>
                  <a:lnTo>
                    <a:pt x="119062" y="109537"/>
                  </a:lnTo>
                  <a:lnTo>
                    <a:pt x="73819" y="83343"/>
                  </a:lnTo>
                  <a:lnTo>
                    <a:pt x="38100" y="69056"/>
                  </a:lnTo>
                  <a:lnTo>
                    <a:pt x="14287" y="54768"/>
                  </a:lnTo>
                  <a:lnTo>
                    <a:pt x="0" y="33337"/>
                  </a:lnTo>
                  <a:lnTo>
                    <a:pt x="0" y="9525"/>
                  </a:lnTo>
                  <a:lnTo>
                    <a:pt x="14287" y="0"/>
                  </a:lnTo>
                  <a:lnTo>
                    <a:pt x="76200" y="2381"/>
                  </a:lnTo>
                  <a:lnTo>
                    <a:pt x="230981" y="14287"/>
                  </a:lnTo>
                  <a:lnTo>
                    <a:pt x="326231" y="19050"/>
                  </a:lnTo>
                  <a:lnTo>
                    <a:pt x="352425" y="19050"/>
                  </a:lnTo>
                  <a:lnTo>
                    <a:pt x="411956" y="38100"/>
                  </a:lnTo>
                  <a:lnTo>
                    <a:pt x="461962" y="61912"/>
                  </a:lnTo>
                  <a:lnTo>
                    <a:pt x="492919" y="78581"/>
                  </a:lnTo>
                  <a:lnTo>
                    <a:pt x="514350" y="92868"/>
                  </a:lnTo>
                  <a:lnTo>
                    <a:pt x="523875" y="102393"/>
                  </a:lnTo>
                  <a:lnTo>
                    <a:pt x="528637" y="114300"/>
                  </a:lnTo>
                  <a:lnTo>
                    <a:pt x="528637" y="133350"/>
                  </a:lnTo>
                  <a:lnTo>
                    <a:pt x="521494" y="159543"/>
                  </a:lnTo>
                  <a:lnTo>
                    <a:pt x="502444" y="197643"/>
                  </a:lnTo>
                  <a:lnTo>
                    <a:pt x="452437" y="335756"/>
                  </a:lnTo>
                  <a:lnTo>
                    <a:pt x="445294" y="385762"/>
                  </a:lnTo>
                  <a:lnTo>
                    <a:pt x="421481" y="878681"/>
                  </a:lnTo>
                  <a:lnTo>
                    <a:pt x="204787" y="885825"/>
                  </a:lnTo>
                  <a:cubicBezTo>
                    <a:pt x="203200" y="748506"/>
                    <a:pt x="201612" y="611187"/>
                    <a:pt x="200025" y="42862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032A7E0A-552E-477E-8C27-5276EFEF21CE}"/>
                </a:ext>
              </a:extLst>
            </p:cNvPr>
            <p:cNvSpPr/>
            <p:nvPr/>
          </p:nvSpPr>
          <p:spPr>
            <a:xfrm>
              <a:off x="5837239" y="3186114"/>
              <a:ext cx="2428875" cy="600075"/>
            </a:xfrm>
            <a:custGeom>
              <a:avLst/>
              <a:gdLst>
                <a:gd name="connsiteX0" fmla="*/ 964406 w 2428875"/>
                <a:gd name="connsiteY0" fmla="*/ 271462 h 600075"/>
                <a:gd name="connsiteX1" fmla="*/ 1195387 w 2428875"/>
                <a:gd name="connsiteY1" fmla="*/ 228600 h 600075"/>
                <a:gd name="connsiteX2" fmla="*/ 1512094 w 2428875"/>
                <a:gd name="connsiteY2" fmla="*/ 166687 h 600075"/>
                <a:gd name="connsiteX3" fmla="*/ 1797844 w 2428875"/>
                <a:gd name="connsiteY3" fmla="*/ 107156 h 600075"/>
                <a:gd name="connsiteX4" fmla="*/ 1897856 w 2428875"/>
                <a:gd name="connsiteY4" fmla="*/ 88106 h 600075"/>
                <a:gd name="connsiteX5" fmla="*/ 1926431 w 2428875"/>
                <a:gd name="connsiteY5" fmla="*/ 69056 h 600075"/>
                <a:gd name="connsiteX6" fmla="*/ 1990725 w 2428875"/>
                <a:gd name="connsiteY6" fmla="*/ 14287 h 600075"/>
                <a:gd name="connsiteX7" fmla="*/ 2012156 w 2428875"/>
                <a:gd name="connsiteY7" fmla="*/ 0 h 600075"/>
                <a:gd name="connsiteX8" fmla="*/ 2033587 w 2428875"/>
                <a:gd name="connsiteY8" fmla="*/ 0 h 600075"/>
                <a:gd name="connsiteX9" fmla="*/ 2090737 w 2428875"/>
                <a:gd name="connsiteY9" fmla="*/ 11906 h 600075"/>
                <a:gd name="connsiteX10" fmla="*/ 2205037 w 2428875"/>
                <a:gd name="connsiteY10" fmla="*/ 40481 h 600075"/>
                <a:gd name="connsiteX11" fmla="*/ 2307431 w 2428875"/>
                <a:gd name="connsiteY11" fmla="*/ 71437 h 600075"/>
                <a:gd name="connsiteX12" fmla="*/ 2390775 w 2428875"/>
                <a:gd name="connsiteY12" fmla="*/ 104775 h 600075"/>
                <a:gd name="connsiteX13" fmla="*/ 2400300 w 2428875"/>
                <a:gd name="connsiteY13" fmla="*/ 111918 h 600075"/>
                <a:gd name="connsiteX14" fmla="*/ 2414587 w 2428875"/>
                <a:gd name="connsiteY14" fmla="*/ 140493 h 600075"/>
                <a:gd name="connsiteX15" fmla="*/ 2426494 w 2428875"/>
                <a:gd name="connsiteY15" fmla="*/ 169068 h 600075"/>
                <a:gd name="connsiteX16" fmla="*/ 2428875 w 2428875"/>
                <a:gd name="connsiteY16" fmla="*/ 188118 h 600075"/>
                <a:gd name="connsiteX17" fmla="*/ 2428875 w 2428875"/>
                <a:gd name="connsiteY17" fmla="*/ 209550 h 600075"/>
                <a:gd name="connsiteX18" fmla="*/ 2424112 w 2428875"/>
                <a:gd name="connsiteY18" fmla="*/ 235743 h 600075"/>
                <a:gd name="connsiteX19" fmla="*/ 2402681 w 2428875"/>
                <a:gd name="connsiteY19" fmla="*/ 261937 h 600075"/>
                <a:gd name="connsiteX20" fmla="*/ 2366962 w 2428875"/>
                <a:gd name="connsiteY20" fmla="*/ 285750 h 600075"/>
                <a:gd name="connsiteX21" fmla="*/ 2333625 w 2428875"/>
                <a:gd name="connsiteY21" fmla="*/ 290512 h 600075"/>
                <a:gd name="connsiteX22" fmla="*/ 2097881 w 2428875"/>
                <a:gd name="connsiteY22" fmla="*/ 292893 h 600075"/>
                <a:gd name="connsiteX23" fmla="*/ 1816894 w 2428875"/>
                <a:gd name="connsiteY23" fmla="*/ 314325 h 600075"/>
                <a:gd name="connsiteX24" fmla="*/ 1631156 w 2428875"/>
                <a:gd name="connsiteY24" fmla="*/ 335756 h 600075"/>
                <a:gd name="connsiteX25" fmla="*/ 1404937 w 2428875"/>
                <a:gd name="connsiteY25" fmla="*/ 369093 h 600075"/>
                <a:gd name="connsiteX26" fmla="*/ 1128712 w 2428875"/>
                <a:gd name="connsiteY26" fmla="*/ 423862 h 600075"/>
                <a:gd name="connsiteX27" fmla="*/ 1007269 w 2428875"/>
                <a:gd name="connsiteY27" fmla="*/ 447675 h 600075"/>
                <a:gd name="connsiteX28" fmla="*/ 881062 w 2428875"/>
                <a:gd name="connsiteY28" fmla="*/ 471487 h 600075"/>
                <a:gd name="connsiteX29" fmla="*/ 711994 w 2428875"/>
                <a:gd name="connsiteY29" fmla="*/ 507206 h 600075"/>
                <a:gd name="connsiteX30" fmla="*/ 511969 w 2428875"/>
                <a:gd name="connsiteY30" fmla="*/ 557212 h 600075"/>
                <a:gd name="connsiteX31" fmla="*/ 371475 w 2428875"/>
                <a:gd name="connsiteY31" fmla="*/ 600075 h 600075"/>
                <a:gd name="connsiteX32" fmla="*/ 359569 w 2428875"/>
                <a:gd name="connsiteY32" fmla="*/ 600075 h 600075"/>
                <a:gd name="connsiteX33" fmla="*/ 321469 w 2428875"/>
                <a:gd name="connsiteY33" fmla="*/ 585787 h 600075"/>
                <a:gd name="connsiteX34" fmla="*/ 230981 w 2428875"/>
                <a:gd name="connsiteY34" fmla="*/ 535781 h 600075"/>
                <a:gd name="connsiteX35" fmla="*/ 154781 w 2428875"/>
                <a:gd name="connsiteY35" fmla="*/ 485775 h 600075"/>
                <a:gd name="connsiteX36" fmla="*/ 85725 w 2428875"/>
                <a:gd name="connsiteY36" fmla="*/ 428625 h 600075"/>
                <a:gd name="connsiteX37" fmla="*/ 40481 w 2428875"/>
                <a:gd name="connsiteY37" fmla="*/ 388143 h 600075"/>
                <a:gd name="connsiteX38" fmla="*/ 14287 w 2428875"/>
                <a:gd name="connsiteY38" fmla="*/ 364331 h 600075"/>
                <a:gd name="connsiteX39" fmla="*/ 0 w 2428875"/>
                <a:gd name="connsiteY39" fmla="*/ 345281 h 600075"/>
                <a:gd name="connsiteX40" fmla="*/ 2381 w 2428875"/>
                <a:gd name="connsiteY40" fmla="*/ 314325 h 600075"/>
                <a:gd name="connsiteX41" fmla="*/ 7144 w 2428875"/>
                <a:gd name="connsiteY41" fmla="*/ 304800 h 600075"/>
                <a:gd name="connsiteX42" fmla="*/ 11906 w 2428875"/>
                <a:gd name="connsiteY42" fmla="*/ 302418 h 600075"/>
                <a:gd name="connsiteX43" fmla="*/ 26194 w 2428875"/>
                <a:gd name="connsiteY43" fmla="*/ 300037 h 600075"/>
                <a:gd name="connsiteX44" fmla="*/ 50006 w 2428875"/>
                <a:gd name="connsiteY44" fmla="*/ 309562 h 600075"/>
                <a:gd name="connsiteX45" fmla="*/ 90487 w 2428875"/>
                <a:gd name="connsiteY45" fmla="*/ 330993 h 600075"/>
                <a:gd name="connsiteX46" fmla="*/ 145256 w 2428875"/>
                <a:gd name="connsiteY46" fmla="*/ 352425 h 600075"/>
                <a:gd name="connsiteX47" fmla="*/ 219075 w 2428875"/>
                <a:gd name="connsiteY47" fmla="*/ 369093 h 600075"/>
                <a:gd name="connsiteX48" fmla="*/ 319087 w 2428875"/>
                <a:gd name="connsiteY48" fmla="*/ 378618 h 600075"/>
                <a:gd name="connsiteX49" fmla="*/ 352425 w 2428875"/>
                <a:gd name="connsiteY49" fmla="*/ 378618 h 600075"/>
                <a:gd name="connsiteX50" fmla="*/ 473869 w 2428875"/>
                <a:gd name="connsiteY50" fmla="*/ 359568 h 600075"/>
                <a:gd name="connsiteX51" fmla="*/ 831056 w 2428875"/>
                <a:gd name="connsiteY51" fmla="*/ 295275 h 600075"/>
                <a:gd name="connsiteX52" fmla="*/ 964406 w 2428875"/>
                <a:gd name="connsiteY52" fmla="*/ 271462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28875" h="600075">
                  <a:moveTo>
                    <a:pt x="964406" y="271462"/>
                  </a:moveTo>
                  <a:lnTo>
                    <a:pt x="1195387" y="228600"/>
                  </a:lnTo>
                  <a:lnTo>
                    <a:pt x="1512094" y="166687"/>
                  </a:lnTo>
                  <a:lnTo>
                    <a:pt x="1797844" y="107156"/>
                  </a:lnTo>
                  <a:lnTo>
                    <a:pt x="1897856" y="88106"/>
                  </a:lnTo>
                  <a:lnTo>
                    <a:pt x="1926431" y="69056"/>
                  </a:lnTo>
                  <a:lnTo>
                    <a:pt x="1990725" y="14287"/>
                  </a:lnTo>
                  <a:lnTo>
                    <a:pt x="2012156" y="0"/>
                  </a:lnTo>
                  <a:lnTo>
                    <a:pt x="2033587" y="0"/>
                  </a:lnTo>
                  <a:lnTo>
                    <a:pt x="2090737" y="11906"/>
                  </a:lnTo>
                  <a:lnTo>
                    <a:pt x="2205037" y="40481"/>
                  </a:lnTo>
                  <a:lnTo>
                    <a:pt x="2307431" y="71437"/>
                  </a:lnTo>
                  <a:lnTo>
                    <a:pt x="2390775" y="104775"/>
                  </a:lnTo>
                  <a:lnTo>
                    <a:pt x="2400300" y="111918"/>
                  </a:lnTo>
                  <a:lnTo>
                    <a:pt x="2414587" y="140493"/>
                  </a:lnTo>
                  <a:lnTo>
                    <a:pt x="2426494" y="169068"/>
                  </a:lnTo>
                  <a:lnTo>
                    <a:pt x="2428875" y="188118"/>
                  </a:lnTo>
                  <a:lnTo>
                    <a:pt x="2428875" y="209550"/>
                  </a:lnTo>
                  <a:lnTo>
                    <a:pt x="2424112" y="235743"/>
                  </a:lnTo>
                  <a:lnTo>
                    <a:pt x="2402681" y="261937"/>
                  </a:lnTo>
                  <a:lnTo>
                    <a:pt x="2366962" y="285750"/>
                  </a:lnTo>
                  <a:lnTo>
                    <a:pt x="2333625" y="290512"/>
                  </a:lnTo>
                  <a:lnTo>
                    <a:pt x="2097881" y="292893"/>
                  </a:lnTo>
                  <a:lnTo>
                    <a:pt x="1816894" y="314325"/>
                  </a:lnTo>
                  <a:lnTo>
                    <a:pt x="1631156" y="335756"/>
                  </a:lnTo>
                  <a:lnTo>
                    <a:pt x="1404937" y="369093"/>
                  </a:lnTo>
                  <a:lnTo>
                    <a:pt x="1128712" y="423862"/>
                  </a:lnTo>
                  <a:lnTo>
                    <a:pt x="1007269" y="447675"/>
                  </a:lnTo>
                  <a:lnTo>
                    <a:pt x="881062" y="471487"/>
                  </a:lnTo>
                  <a:lnTo>
                    <a:pt x="711994" y="507206"/>
                  </a:lnTo>
                  <a:lnTo>
                    <a:pt x="511969" y="557212"/>
                  </a:lnTo>
                  <a:lnTo>
                    <a:pt x="371475" y="600075"/>
                  </a:lnTo>
                  <a:lnTo>
                    <a:pt x="359569" y="600075"/>
                  </a:lnTo>
                  <a:lnTo>
                    <a:pt x="321469" y="585787"/>
                  </a:lnTo>
                  <a:lnTo>
                    <a:pt x="230981" y="535781"/>
                  </a:lnTo>
                  <a:lnTo>
                    <a:pt x="154781" y="485775"/>
                  </a:lnTo>
                  <a:lnTo>
                    <a:pt x="85725" y="428625"/>
                  </a:lnTo>
                  <a:lnTo>
                    <a:pt x="40481" y="388143"/>
                  </a:lnTo>
                  <a:lnTo>
                    <a:pt x="14287" y="364331"/>
                  </a:lnTo>
                  <a:lnTo>
                    <a:pt x="0" y="345281"/>
                  </a:lnTo>
                  <a:lnTo>
                    <a:pt x="2381" y="314325"/>
                  </a:lnTo>
                  <a:lnTo>
                    <a:pt x="7144" y="304800"/>
                  </a:lnTo>
                  <a:lnTo>
                    <a:pt x="11906" y="302418"/>
                  </a:lnTo>
                  <a:lnTo>
                    <a:pt x="26194" y="300037"/>
                  </a:lnTo>
                  <a:lnTo>
                    <a:pt x="50006" y="309562"/>
                  </a:lnTo>
                  <a:lnTo>
                    <a:pt x="90487" y="330993"/>
                  </a:lnTo>
                  <a:lnTo>
                    <a:pt x="145256" y="352425"/>
                  </a:lnTo>
                  <a:lnTo>
                    <a:pt x="219075" y="369093"/>
                  </a:lnTo>
                  <a:lnTo>
                    <a:pt x="319087" y="378618"/>
                  </a:lnTo>
                  <a:lnTo>
                    <a:pt x="352425" y="378618"/>
                  </a:lnTo>
                  <a:lnTo>
                    <a:pt x="473869" y="359568"/>
                  </a:lnTo>
                  <a:lnTo>
                    <a:pt x="831056" y="295275"/>
                  </a:lnTo>
                  <a:lnTo>
                    <a:pt x="964406" y="2714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4DD9F3D8-F4E5-4E94-8FAB-E7D228C4EFF1}"/>
                </a:ext>
              </a:extLst>
            </p:cNvPr>
            <p:cNvSpPr/>
            <p:nvPr/>
          </p:nvSpPr>
          <p:spPr>
            <a:xfrm>
              <a:off x="3643313" y="4687888"/>
              <a:ext cx="927100" cy="1079500"/>
            </a:xfrm>
            <a:custGeom>
              <a:avLst/>
              <a:gdLst>
                <a:gd name="connsiteX0" fmla="*/ 402431 w 926306"/>
                <a:gd name="connsiteY0" fmla="*/ 507207 h 1078707"/>
                <a:gd name="connsiteX1" fmla="*/ 466725 w 926306"/>
                <a:gd name="connsiteY1" fmla="*/ 421482 h 1078707"/>
                <a:gd name="connsiteX2" fmla="*/ 509587 w 926306"/>
                <a:gd name="connsiteY2" fmla="*/ 369094 h 1078707"/>
                <a:gd name="connsiteX3" fmla="*/ 528637 w 926306"/>
                <a:gd name="connsiteY3" fmla="*/ 340519 h 1078707"/>
                <a:gd name="connsiteX4" fmla="*/ 545306 w 926306"/>
                <a:gd name="connsiteY4" fmla="*/ 304800 h 1078707"/>
                <a:gd name="connsiteX5" fmla="*/ 559593 w 926306"/>
                <a:gd name="connsiteY5" fmla="*/ 271463 h 1078707"/>
                <a:gd name="connsiteX6" fmla="*/ 566737 w 926306"/>
                <a:gd name="connsiteY6" fmla="*/ 238125 h 1078707"/>
                <a:gd name="connsiteX7" fmla="*/ 569118 w 926306"/>
                <a:gd name="connsiteY7" fmla="*/ 219075 h 1078707"/>
                <a:gd name="connsiteX8" fmla="*/ 569118 w 926306"/>
                <a:gd name="connsiteY8" fmla="*/ 200025 h 1078707"/>
                <a:gd name="connsiteX9" fmla="*/ 564356 w 926306"/>
                <a:gd name="connsiteY9" fmla="*/ 169069 h 1078707"/>
                <a:gd name="connsiteX10" fmla="*/ 542925 w 926306"/>
                <a:gd name="connsiteY10" fmla="*/ 104775 h 1078707"/>
                <a:gd name="connsiteX11" fmla="*/ 521493 w 926306"/>
                <a:gd name="connsiteY11" fmla="*/ 47625 h 1078707"/>
                <a:gd name="connsiteX12" fmla="*/ 514350 w 926306"/>
                <a:gd name="connsiteY12" fmla="*/ 23813 h 1078707"/>
                <a:gd name="connsiteX13" fmla="*/ 514350 w 926306"/>
                <a:gd name="connsiteY13" fmla="*/ 14288 h 1078707"/>
                <a:gd name="connsiteX14" fmla="*/ 516731 w 926306"/>
                <a:gd name="connsiteY14" fmla="*/ 2382 h 1078707"/>
                <a:gd name="connsiteX15" fmla="*/ 523875 w 926306"/>
                <a:gd name="connsiteY15" fmla="*/ 0 h 1078707"/>
                <a:gd name="connsiteX16" fmla="*/ 538162 w 926306"/>
                <a:gd name="connsiteY16" fmla="*/ 0 h 1078707"/>
                <a:gd name="connsiteX17" fmla="*/ 571500 w 926306"/>
                <a:gd name="connsiteY17" fmla="*/ 14288 h 1078707"/>
                <a:gd name="connsiteX18" fmla="*/ 640556 w 926306"/>
                <a:gd name="connsiteY18" fmla="*/ 64294 h 1078707"/>
                <a:gd name="connsiteX19" fmla="*/ 704850 w 926306"/>
                <a:gd name="connsiteY19" fmla="*/ 114300 h 1078707"/>
                <a:gd name="connsiteX20" fmla="*/ 807243 w 926306"/>
                <a:gd name="connsiteY20" fmla="*/ 185738 h 1078707"/>
                <a:gd name="connsiteX21" fmla="*/ 869156 w 926306"/>
                <a:gd name="connsiteY21" fmla="*/ 233363 h 1078707"/>
                <a:gd name="connsiteX22" fmla="*/ 895350 w 926306"/>
                <a:gd name="connsiteY22" fmla="*/ 250032 h 1078707"/>
                <a:gd name="connsiteX23" fmla="*/ 909637 w 926306"/>
                <a:gd name="connsiteY23" fmla="*/ 261938 h 1078707"/>
                <a:gd name="connsiteX24" fmla="*/ 916781 w 926306"/>
                <a:gd name="connsiteY24" fmla="*/ 273844 h 1078707"/>
                <a:gd name="connsiteX25" fmla="*/ 923925 w 926306"/>
                <a:gd name="connsiteY25" fmla="*/ 288132 h 1078707"/>
                <a:gd name="connsiteX26" fmla="*/ 926306 w 926306"/>
                <a:gd name="connsiteY26" fmla="*/ 304800 h 1078707"/>
                <a:gd name="connsiteX27" fmla="*/ 916781 w 926306"/>
                <a:gd name="connsiteY27" fmla="*/ 330994 h 1078707"/>
                <a:gd name="connsiteX28" fmla="*/ 900112 w 926306"/>
                <a:gd name="connsiteY28" fmla="*/ 354807 h 1078707"/>
                <a:gd name="connsiteX29" fmla="*/ 871537 w 926306"/>
                <a:gd name="connsiteY29" fmla="*/ 378619 h 1078707"/>
                <a:gd name="connsiteX30" fmla="*/ 835818 w 926306"/>
                <a:gd name="connsiteY30" fmla="*/ 402432 h 1078707"/>
                <a:gd name="connsiteX31" fmla="*/ 807243 w 926306"/>
                <a:gd name="connsiteY31" fmla="*/ 421482 h 1078707"/>
                <a:gd name="connsiteX32" fmla="*/ 723900 w 926306"/>
                <a:gd name="connsiteY32" fmla="*/ 507207 h 1078707"/>
                <a:gd name="connsiteX33" fmla="*/ 623887 w 926306"/>
                <a:gd name="connsiteY33" fmla="*/ 602457 h 1078707"/>
                <a:gd name="connsiteX34" fmla="*/ 481012 w 926306"/>
                <a:gd name="connsiteY34" fmla="*/ 735807 h 1078707"/>
                <a:gd name="connsiteX35" fmla="*/ 371475 w 926306"/>
                <a:gd name="connsiteY35" fmla="*/ 828675 h 1078707"/>
                <a:gd name="connsiteX36" fmla="*/ 264318 w 926306"/>
                <a:gd name="connsiteY36" fmla="*/ 916782 h 1078707"/>
                <a:gd name="connsiteX37" fmla="*/ 140493 w 926306"/>
                <a:gd name="connsiteY37" fmla="*/ 1007269 h 1078707"/>
                <a:gd name="connsiteX38" fmla="*/ 35718 w 926306"/>
                <a:gd name="connsiteY38" fmla="*/ 1073944 h 1078707"/>
                <a:gd name="connsiteX39" fmla="*/ 11906 w 926306"/>
                <a:gd name="connsiteY39" fmla="*/ 1078707 h 1078707"/>
                <a:gd name="connsiteX40" fmla="*/ 2381 w 926306"/>
                <a:gd name="connsiteY40" fmla="*/ 1069182 h 1078707"/>
                <a:gd name="connsiteX41" fmla="*/ 0 w 926306"/>
                <a:gd name="connsiteY41" fmla="*/ 1057275 h 1078707"/>
                <a:gd name="connsiteX42" fmla="*/ 4762 w 926306"/>
                <a:gd name="connsiteY42" fmla="*/ 1035844 h 1078707"/>
                <a:gd name="connsiteX43" fmla="*/ 26193 w 926306"/>
                <a:gd name="connsiteY43" fmla="*/ 995363 h 1078707"/>
                <a:gd name="connsiteX44" fmla="*/ 90487 w 926306"/>
                <a:gd name="connsiteY44" fmla="*/ 914400 h 1078707"/>
                <a:gd name="connsiteX45" fmla="*/ 200025 w 926306"/>
                <a:gd name="connsiteY45" fmla="*/ 773907 h 1078707"/>
                <a:gd name="connsiteX46" fmla="*/ 295275 w 926306"/>
                <a:gd name="connsiteY46" fmla="*/ 645319 h 1078707"/>
                <a:gd name="connsiteX47" fmla="*/ 402431 w 926306"/>
                <a:gd name="connsiteY47" fmla="*/ 507207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6306" h="1078707">
                  <a:moveTo>
                    <a:pt x="402431" y="507207"/>
                  </a:moveTo>
                  <a:lnTo>
                    <a:pt x="466725" y="421482"/>
                  </a:lnTo>
                  <a:lnTo>
                    <a:pt x="509587" y="369094"/>
                  </a:lnTo>
                  <a:lnTo>
                    <a:pt x="528637" y="340519"/>
                  </a:lnTo>
                  <a:lnTo>
                    <a:pt x="545306" y="304800"/>
                  </a:lnTo>
                  <a:lnTo>
                    <a:pt x="559593" y="271463"/>
                  </a:lnTo>
                  <a:lnTo>
                    <a:pt x="566737" y="238125"/>
                  </a:lnTo>
                  <a:lnTo>
                    <a:pt x="569118" y="219075"/>
                  </a:lnTo>
                  <a:lnTo>
                    <a:pt x="569118" y="200025"/>
                  </a:lnTo>
                  <a:lnTo>
                    <a:pt x="564356" y="169069"/>
                  </a:lnTo>
                  <a:lnTo>
                    <a:pt x="542925" y="104775"/>
                  </a:lnTo>
                  <a:lnTo>
                    <a:pt x="521493" y="47625"/>
                  </a:lnTo>
                  <a:lnTo>
                    <a:pt x="514350" y="23813"/>
                  </a:lnTo>
                  <a:lnTo>
                    <a:pt x="514350" y="14288"/>
                  </a:lnTo>
                  <a:lnTo>
                    <a:pt x="516731" y="2382"/>
                  </a:lnTo>
                  <a:lnTo>
                    <a:pt x="523875" y="0"/>
                  </a:lnTo>
                  <a:lnTo>
                    <a:pt x="538162" y="0"/>
                  </a:lnTo>
                  <a:lnTo>
                    <a:pt x="571500" y="14288"/>
                  </a:lnTo>
                  <a:lnTo>
                    <a:pt x="640556" y="64294"/>
                  </a:lnTo>
                  <a:lnTo>
                    <a:pt x="704850" y="114300"/>
                  </a:lnTo>
                  <a:lnTo>
                    <a:pt x="807243" y="185738"/>
                  </a:lnTo>
                  <a:lnTo>
                    <a:pt x="869156" y="233363"/>
                  </a:lnTo>
                  <a:lnTo>
                    <a:pt x="895350" y="250032"/>
                  </a:lnTo>
                  <a:lnTo>
                    <a:pt x="909637" y="261938"/>
                  </a:lnTo>
                  <a:lnTo>
                    <a:pt x="916781" y="273844"/>
                  </a:lnTo>
                  <a:lnTo>
                    <a:pt x="923925" y="288132"/>
                  </a:lnTo>
                  <a:lnTo>
                    <a:pt x="926306" y="304800"/>
                  </a:lnTo>
                  <a:lnTo>
                    <a:pt x="916781" y="330994"/>
                  </a:lnTo>
                  <a:lnTo>
                    <a:pt x="900112" y="354807"/>
                  </a:lnTo>
                  <a:lnTo>
                    <a:pt x="871537" y="378619"/>
                  </a:lnTo>
                  <a:lnTo>
                    <a:pt x="835818" y="402432"/>
                  </a:lnTo>
                  <a:lnTo>
                    <a:pt x="807243" y="421482"/>
                  </a:lnTo>
                  <a:lnTo>
                    <a:pt x="723900" y="507207"/>
                  </a:lnTo>
                  <a:lnTo>
                    <a:pt x="623887" y="602457"/>
                  </a:lnTo>
                  <a:lnTo>
                    <a:pt x="481012" y="735807"/>
                  </a:lnTo>
                  <a:lnTo>
                    <a:pt x="371475" y="828675"/>
                  </a:lnTo>
                  <a:lnTo>
                    <a:pt x="264318" y="916782"/>
                  </a:lnTo>
                  <a:lnTo>
                    <a:pt x="140493" y="1007269"/>
                  </a:lnTo>
                  <a:lnTo>
                    <a:pt x="35718" y="1073944"/>
                  </a:lnTo>
                  <a:lnTo>
                    <a:pt x="11906" y="1078707"/>
                  </a:lnTo>
                  <a:lnTo>
                    <a:pt x="2381" y="1069182"/>
                  </a:lnTo>
                  <a:lnTo>
                    <a:pt x="0" y="1057275"/>
                  </a:lnTo>
                  <a:lnTo>
                    <a:pt x="4762" y="1035844"/>
                  </a:lnTo>
                  <a:lnTo>
                    <a:pt x="26193" y="995363"/>
                  </a:lnTo>
                  <a:lnTo>
                    <a:pt x="90487" y="914400"/>
                  </a:lnTo>
                  <a:lnTo>
                    <a:pt x="200025" y="773907"/>
                  </a:lnTo>
                  <a:lnTo>
                    <a:pt x="295275" y="645319"/>
                  </a:lnTo>
                  <a:lnTo>
                    <a:pt x="402431" y="5072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254FF2F6-3C26-456B-A586-8996E3841ACE}"/>
                </a:ext>
              </a:extLst>
            </p:cNvPr>
            <p:cNvSpPr/>
            <p:nvPr/>
          </p:nvSpPr>
          <p:spPr>
            <a:xfrm>
              <a:off x="4900614" y="4719638"/>
              <a:ext cx="674687" cy="863600"/>
            </a:xfrm>
            <a:custGeom>
              <a:avLst/>
              <a:gdLst>
                <a:gd name="connsiteX0" fmla="*/ 283368 w 673893"/>
                <a:gd name="connsiteY0" fmla="*/ 435768 h 864393"/>
                <a:gd name="connsiteX1" fmla="*/ 240506 w 673893"/>
                <a:gd name="connsiteY1" fmla="*/ 357187 h 864393"/>
                <a:gd name="connsiteX2" fmla="*/ 202406 w 673893"/>
                <a:gd name="connsiteY2" fmla="*/ 292893 h 864393"/>
                <a:gd name="connsiteX3" fmla="*/ 159543 w 673893"/>
                <a:gd name="connsiteY3" fmla="*/ 226218 h 864393"/>
                <a:gd name="connsiteX4" fmla="*/ 116681 w 673893"/>
                <a:gd name="connsiteY4" fmla="*/ 166687 h 864393"/>
                <a:gd name="connsiteX5" fmla="*/ 73818 w 673893"/>
                <a:gd name="connsiteY5" fmla="*/ 114300 h 864393"/>
                <a:gd name="connsiteX6" fmla="*/ 35718 w 673893"/>
                <a:gd name="connsiteY6" fmla="*/ 73818 h 864393"/>
                <a:gd name="connsiteX7" fmla="*/ 9525 w 673893"/>
                <a:gd name="connsiteY7" fmla="*/ 50006 h 864393"/>
                <a:gd name="connsiteX8" fmla="*/ 0 w 673893"/>
                <a:gd name="connsiteY8" fmla="*/ 30956 h 864393"/>
                <a:gd name="connsiteX9" fmla="*/ 2381 w 673893"/>
                <a:gd name="connsiteY9" fmla="*/ 11906 h 864393"/>
                <a:gd name="connsiteX10" fmla="*/ 16668 w 673893"/>
                <a:gd name="connsiteY10" fmla="*/ 0 h 864393"/>
                <a:gd name="connsiteX11" fmla="*/ 38100 w 673893"/>
                <a:gd name="connsiteY11" fmla="*/ 0 h 864393"/>
                <a:gd name="connsiteX12" fmla="*/ 69056 w 673893"/>
                <a:gd name="connsiteY12" fmla="*/ 11906 h 864393"/>
                <a:gd name="connsiteX13" fmla="*/ 147637 w 673893"/>
                <a:gd name="connsiteY13" fmla="*/ 61912 h 864393"/>
                <a:gd name="connsiteX14" fmla="*/ 242887 w 673893"/>
                <a:gd name="connsiteY14" fmla="*/ 126206 h 864393"/>
                <a:gd name="connsiteX15" fmla="*/ 330993 w 673893"/>
                <a:gd name="connsiteY15" fmla="*/ 190500 h 864393"/>
                <a:gd name="connsiteX16" fmla="*/ 392906 w 673893"/>
                <a:gd name="connsiteY16" fmla="*/ 240506 h 864393"/>
                <a:gd name="connsiteX17" fmla="*/ 450056 w 673893"/>
                <a:gd name="connsiteY17" fmla="*/ 288131 h 864393"/>
                <a:gd name="connsiteX18" fmla="*/ 507206 w 673893"/>
                <a:gd name="connsiteY18" fmla="*/ 335756 h 864393"/>
                <a:gd name="connsiteX19" fmla="*/ 578643 w 673893"/>
                <a:gd name="connsiteY19" fmla="*/ 400050 h 864393"/>
                <a:gd name="connsiteX20" fmla="*/ 607218 w 673893"/>
                <a:gd name="connsiteY20" fmla="*/ 426243 h 864393"/>
                <a:gd name="connsiteX21" fmla="*/ 616743 w 673893"/>
                <a:gd name="connsiteY21" fmla="*/ 447675 h 864393"/>
                <a:gd name="connsiteX22" fmla="*/ 631031 w 673893"/>
                <a:gd name="connsiteY22" fmla="*/ 485775 h 864393"/>
                <a:gd name="connsiteX23" fmla="*/ 650081 w 673893"/>
                <a:gd name="connsiteY23" fmla="*/ 540543 h 864393"/>
                <a:gd name="connsiteX24" fmla="*/ 661987 w 673893"/>
                <a:gd name="connsiteY24" fmla="*/ 585787 h 864393"/>
                <a:gd name="connsiteX25" fmla="*/ 671512 w 673893"/>
                <a:gd name="connsiteY25" fmla="*/ 633412 h 864393"/>
                <a:gd name="connsiteX26" fmla="*/ 673893 w 673893"/>
                <a:gd name="connsiteY26" fmla="*/ 678656 h 864393"/>
                <a:gd name="connsiteX27" fmla="*/ 669131 w 673893"/>
                <a:gd name="connsiteY27" fmla="*/ 726281 h 864393"/>
                <a:gd name="connsiteX28" fmla="*/ 664368 w 673893"/>
                <a:gd name="connsiteY28" fmla="*/ 764381 h 864393"/>
                <a:gd name="connsiteX29" fmla="*/ 650081 w 673893"/>
                <a:gd name="connsiteY29" fmla="*/ 802481 h 864393"/>
                <a:gd name="connsiteX30" fmla="*/ 628650 w 673893"/>
                <a:gd name="connsiteY30" fmla="*/ 835818 h 864393"/>
                <a:gd name="connsiteX31" fmla="*/ 611981 w 673893"/>
                <a:gd name="connsiteY31" fmla="*/ 852487 h 864393"/>
                <a:gd name="connsiteX32" fmla="*/ 588168 w 673893"/>
                <a:gd name="connsiteY32" fmla="*/ 864393 h 864393"/>
                <a:gd name="connsiteX33" fmla="*/ 569118 w 673893"/>
                <a:gd name="connsiteY33" fmla="*/ 864393 h 864393"/>
                <a:gd name="connsiteX34" fmla="*/ 531018 w 673893"/>
                <a:gd name="connsiteY34" fmla="*/ 857250 h 864393"/>
                <a:gd name="connsiteX35" fmla="*/ 504825 w 673893"/>
                <a:gd name="connsiteY35" fmla="*/ 840581 h 864393"/>
                <a:gd name="connsiteX36" fmla="*/ 466725 w 673893"/>
                <a:gd name="connsiteY36" fmla="*/ 800100 h 864393"/>
                <a:gd name="connsiteX37" fmla="*/ 431006 w 673893"/>
                <a:gd name="connsiteY37" fmla="*/ 750093 h 864393"/>
                <a:gd name="connsiteX38" fmla="*/ 404812 w 673893"/>
                <a:gd name="connsiteY38" fmla="*/ 690562 h 864393"/>
                <a:gd name="connsiteX39" fmla="*/ 345281 w 673893"/>
                <a:gd name="connsiteY39" fmla="*/ 559593 h 864393"/>
                <a:gd name="connsiteX40" fmla="*/ 283368 w 673893"/>
                <a:gd name="connsiteY40" fmla="*/ 4357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73893" h="864393">
                  <a:moveTo>
                    <a:pt x="283368" y="435768"/>
                  </a:moveTo>
                  <a:lnTo>
                    <a:pt x="240506" y="357187"/>
                  </a:lnTo>
                  <a:lnTo>
                    <a:pt x="202406" y="292893"/>
                  </a:lnTo>
                  <a:lnTo>
                    <a:pt x="159543" y="226218"/>
                  </a:lnTo>
                  <a:lnTo>
                    <a:pt x="116681" y="166687"/>
                  </a:lnTo>
                  <a:lnTo>
                    <a:pt x="73818" y="114300"/>
                  </a:lnTo>
                  <a:lnTo>
                    <a:pt x="35718" y="73818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6668" y="0"/>
                  </a:lnTo>
                  <a:lnTo>
                    <a:pt x="38100" y="0"/>
                  </a:lnTo>
                  <a:lnTo>
                    <a:pt x="69056" y="11906"/>
                  </a:lnTo>
                  <a:lnTo>
                    <a:pt x="147637" y="61912"/>
                  </a:lnTo>
                  <a:lnTo>
                    <a:pt x="242887" y="126206"/>
                  </a:lnTo>
                  <a:lnTo>
                    <a:pt x="330993" y="190500"/>
                  </a:lnTo>
                  <a:lnTo>
                    <a:pt x="392906" y="240506"/>
                  </a:lnTo>
                  <a:lnTo>
                    <a:pt x="450056" y="288131"/>
                  </a:lnTo>
                  <a:lnTo>
                    <a:pt x="507206" y="335756"/>
                  </a:lnTo>
                  <a:lnTo>
                    <a:pt x="578643" y="400050"/>
                  </a:lnTo>
                  <a:lnTo>
                    <a:pt x="607218" y="426243"/>
                  </a:lnTo>
                  <a:lnTo>
                    <a:pt x="616743" y="447675"/>
                  </a:lnTo>
                  <a:lnTo>
                    <a:pt x="631031" y="485775"/>
                  </a:lnTo>
                  <a:lnTo>
                    <a:pt x="650081" y="540543"/>
                  </a:lnTo>
                  <a:lnTo>
                    <a:pt x="661987" y="585787"/>
                  </a:lnTo>
                  <a:lnTo>
                    <a:pt x="671512" y="633412"/>
                  </a:lnTo>
                  <a:lnTo>
                    <a:pt x="673893" y="678656"/>
                  </a:lnTo>
                  <a:lnTo>
                    <a:pt x="669131" y="726281"/>
                  </a:lnTo>
                  <a:lnTo>
                    <a:pt x="664368" y="764381"/>
                  </a:lnTo>
                  <a:lnTo>
                    <a:pt x="650081" y="802481"/>
                  </a:lnTo>
                  <a:lnTo>
                    <a:pt x="628650" y="835818"/>
                  </a:lnTo>
                  <a:lnTo>
                    <a:pt x="611981" y="852487"/>
                  </a:lnTo>
                  <a:lnTo>
                    <a:pt x="588168" y="864393"/>
                  </a:lnTo>
                  <a:lnTo>
                    <a:pt x="569118" y="864393"/>
                  </a:lnTo>
                  <a:lnTo>
                    <a:pt x="531018" y="857250"/>
                  </a:lnTo>
                  <a:lnTo>
                    <a:pt x="504825" y="840581"/>
                  </a:lnTo>
                  <a:lnTo>
                    <a:pt x="466725" y="800100"/>
                  </a:lnTo>
                  <a:lnTo>
                    <a:pt x="431006" y="750093"/>
                  </a:lnTo>
                  <a:lnTo>
                    <a:pt x="404812" y="690562"/>
                  </a:lnTo>
                  <a:lnTo>
                    <a:pt x="345281" y="559593"/>
                  </a:lnTo>
                  <a:lnTo>
                    <a:pt x="283368" y="4357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3950E340-325E-4FD0-85DC-3408F02C6DC4}"/>
                </a:ext>
              </a:extLst>
            </p:cNvPr>
            <p:cNvSpPr/>
            <p:nvPr/>
          </p:nvSpPr>
          <p:spPr>
            <a:xfrm rot="16200000">
              <a:off x="2706692" y="2997201"/>
              <a:ext cx="2687637" cy="461963"/>
            </a:xfrm>
            <a:custGeom>
              <a:avLst/>
              <a:gdLst>
                <a:gd name="connsiteX0" fmla="*/ 1114425 w 2688431"/>
                <a:gd name="connsiteY0" fmla="*/ 214313 h 461963"/>
                <a:gd name="connsiteX1" fmla="*/ 1393031 w 2688431"/>
                <a:gd name="connsiteY1" fmla="*/ 223838 h 461963"/>
                <a:gd name="connsiteX2" fmla="*/ 1645443 w 2688431"/>
                <a:gd name="connsiteY2" fmla="*/ 230982 h 461963"/>
                <a:gd name="connsiteX3" fmla="*/ 1900237 w 2688431"/>
                <a:gd name="connsiteY3" fmla="*/ 235744 h 461963"/>
                <a:gd name="connsiteX4" fmla="*/ 2100262 w 2688431"/>
                <a:gd name="connsiteY4" fmla="*/ 238125 h 461963"/>
                <a:gd name="connsiteX5" fmla="*/ 2209800 w 2688431"/>
                <a:gd name="connsiteY5" fmla="*/ 233363 h 461963"/>
                <a:gd name="connsiteX6" fmla="*/ 2276475 w 2688431"/>
                <a:gd name="connsiteY6" fmla="*/ 226219 h 461963"/>
                <a:gd name="connsiteX7" fmla="*/ 2324100 w 2688431"/>
                <a:gd name="connsiteY7" fmla="*/ 219075 h 461963"/>
                <a:gd name="connsiteX8" fmla="*/ 2366962 w 2688431"/>
                <a:gd name="connsiteY8" fmla="*/ 207169 h 461963"/>
                <a:gd name="connsiteX9" fmla="*/ 2400300 w 2688431"/>
                <a:gd name="connsiteY9" fmla="*/ 190500 h 461963"/>
                <a:gd name="connsiteX10" fmla="*/ 2459831 w 2688431"/>
                <a:gd name="connsiteY10" fmla="*/ 166688 h 461963"/>
                <a:gd name="connsiteX11" fmla="*/ 2509837 w 2688431"/>
                <a:gd name="connsiteY11" fmla="*/ 140494 h 461963"/>
                <a:gd name="connsiteX12" fmla="*/ 2555081 w 2688431"/>
                <a:gd name="connsiteY12" fmla="*/ 107157 h 461963"/>
                <a:gd name="connsiteX13" fmla="*/ 2600325 w 2688431"/>
                <a:gd name="connsiteY13" fmla="*/ 61913 h 461963"/>
                <a:gd name="connsiteX14" fmla="*/ 2631281 w 2688431"/>
                <a:gd name="connsiteY14" fmla="*/ 21432 h 461963"/>
                <a:gd name="connsiteX15" fmla="*/ 2652712 w 2688431"/>
                <a:gd name="connsiteY15" fmla="*/ 4763 h 461963"/>
                <a:gd name="connsiteX16" fmla="*/ 2664618 w 2688431"/>
                <a:gd name="connsiteY16" fmla="*/ 0 h 461963"/>
                <a:gd name="connsiteX17" fmla="*/ 2683668 w 2688431"/>
                <a:gd name="connsiteY17" fmla="*/ 4763 h 461963"/>
                <a:gd name="connsiteX18" fmla="*/ 2688431 w 2688431"/>
                <a:gd name="connsiteY18" fmla="*/ 16669 h 461963"/>
                <a:gd name="connsiteX19" fmla="*/ 2683668 w 2688431"/>
                <a:gd name="connsiteY19" fmla="*/ 61913 h 461963"/>
                <a:gd name="connsiteX20" fmla="*/ 2678906 w 2688431"/>
                <a:gd name="connsiteY20" fmla="*/ 121444 h 461963"/>
                <a:gd name="connsiteX21" fmla="*/ 2667000 w 2688431"/>
                <a:gd name="connsiteY21" fmla="*/ 183357 h 461963"/>
                <a:gd name="connsiteX22" fmla="*/ 2643187 w 2688431"/>
                <a:gd name="connsiteY22" fmla="*/ 261938 h 461963"/>
                <a:gd name="connsiteX23" fmla="*/ 2616993 w 2688431"/>
                <a:gd name="connsiteY23" fmla="*/ 333375 h 461963"/>
                <a:gd name="connsiteX24" fmla="*/ 2576512 w 2688431"/>
                <a:gd name="connsiteY24" fmla="*/ 423863 h 461963"/>
                <a:gd name="connsiteX25" fmla="*/ 2569368 w 2688431"/>
                <a:gd name="connsiteY25" fmla="*/ 442913 h 461963"/>
                <a:gd name="connsiteX26" fmla="*/ 2443162 w 2688431"/>
                <a:gd name="connsiteY26" fmla="*/ 461963 h 461963"/>
                <a:gd name="connsiteX27" fmla="*/ 2274093 w 2688431"/>
                <a:gd name="connsiteY27" fmla="*/ 461963 h 461963"/>
                <a:gd name="connsiteX28" fmla="*/ 1959768 w 2688431"/>
                <a:gd name="connsiteY28" fmla="*/ 459582 h 461963"/>
                <a:gd name="connsiteX29" fmla="*/ 1602581 w 2688431"/>
                <a:gd name="connsiteY29" fmla="*/ 459582 h 461963"/>
                <a:gd name="connsiteX30" fmla="*/ 1195387 w 2688431"/>
                <a:gd name="connsiteY30" fmla="*/ 459582 h 461963"/>
                <a:gd name="connsiteX31" fmla="*/ 1157287 w 2688431"/>
                <a:gd name="connsiteY31" fmla="*/ 459582 h 461963"/>
                <a:gd name="connsiteX32" fmla="*/ 1031081 w 2688431"/>
                <a:gd name="connsiteY32" fmla="*/ 438150 h 461963"/>
                <a:gd name="connsiteX33" fmla="*/ 797718 w 2688431"/>
                <a:gd name="connsiteY33" fmla="*/ 431007 h 461963"/>
                <a:gd name="connsiteX34" fmla="*/ 395287 w 2688431"/>
                <a:gd name="connsiteY34" fmla="*/ 419100 h 461963"/>
                <a:gd name="connsiteX35" fmla="*/ 288131 w 2688431"/>
                <a:gd name="connsiteY35" fmla="*/ 416719 h 461963"/>
                <a:gd name="connsiteX36" fmla="*/ 140493 w 2688431"/>
                <a:gd name="connsiteY36" fmla="*/ 392907 h 461963"/>
                <a:gd name="connsiteX37" fmla="*/ 85725 w 2688431"/>
                <a:gd name="connsiteY37" fmla="*/ 383382 h 461963"/>
                <a:gd name="connsiteX38" fmla="*/ 54768 w 2688431"/>
                <a:gd name="connsiteY38" fmla="*/ 371475 h 461963"/>
                <a:gd name="connsiteX39" fmla="*/ 26193 w 2688431"/>
                <a:gd name="connsiteY39" fmla="*/ 352425 h 461963"/>
                <a:gd name="connsiteX40" fmla="*/ 9525 w 2688431"/>
                <a:gd name="connsiteY40" fmla="*/ 333375 h 461963"/>
                <a:gd name="connsiteX41" fmla="*/ 0 w 2688431"/>
                <a:gd name="connsiteY41" fmla="*/ 307182 h 461963"/>
                <a:gd name="connsiteX42" fmla="*/ 0 w 2688431"/>
                <a:gd name="connsiteY42" fmla="*/ 278607 h 461963"/>
                <a:gd name="connsiteX43" fmla="*/ 4762 w 2688431"/>
                <a:gd name="connsiteY43" fmla="*/ 259557 h 461963"/>
                <a:gd name="connsiteX44" fmla="*/ 16668 w 2688431"/>
                <a:gd name="connsiteY44" fmla="*/ 250032 h 461963"/>
                <a:gd name="connsiteX45" fmla="*/ 78581 w 2688431"/>
                <a:gd name="connsiteY45" fmla="*/ 219075 h 461963"/>
                <a:gd name="connsiteX46" fmla="*/ 173831 w 2688431"/>
                <a:gd name="connsiteY46" fmla="*/ 178594 h 461963"/>
                <a:gd name="connsiteX47" fmla="*/ 200025 w 2688431"/>
                <a:gd name="connsiteY47" fmla="*/ 171450 h 461963"/>
                <a:gd name="connsiteX48" fmla="*/ 302418 w 2688431"/>
                <a:gd name="connsiteY48" fmla="*/ 176213 h 461963"/>
                <a:gd name="connsiteX49" fmla="*/ 666750 w 2688431"/>
                <a:gd name="connsiteY49" fmla="*/ 195263 h 461963"/>
                <a:gd name="connsiteX50" fmla="*/ 1114425 w 2688431"/>
                <a:gd name="connsiteY50" fmla="*/ 214313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88431" h="461963">
                  <a:moveTo>
                    <a:pt x="1114425" y="214313"/>
                  </a:moveTo>
                  <a:lnTo>
                    <a:pt x="1393031" y="223838"/>
                  </a:lnTo>
                  <a:lnTo>
                    <a:pt x="1645443" y="230982"/>
                  </a:lnTo>
                  <a:lnTo>
                    <a:pt x="1900237" y="235744"/>
                  </a:lnTo>
                  <a:lnTo>
                    <a:pt x="2100262" y="238125"/>
                  </a:lnTo>
                  <a:lnTo>
                    <a:pt x="2209800" y="233363"/>
                  </a:lnTo>
                  <a:lnTo>
                    <a:pt x="2276475" y="226219"/>
                  </a:lnTo>
                  <a:lnTo>
                    <a:pt x="2324100" y="219075"/>
                  </a:lnTo>
                  <a:lnTo>
                    <a:pt x="2366962" y="207169"/>
                  </a:lnTo>
                  <a:lnTo>
                    <a:pt x="2400300" y="190500"/>
                  </a:lnTo>
                  <a:lnTo>
                    <a:pt x="2459831" y="166688"/>
                  </a:lnTo>
                  <a:lnTo>
                    <a:pt x="2509837" y="140494"/>
                  </a:lnTo>
                  <a:lnTo>
                    <a:pt x="2555081" y="107157"/>
                  </a:lnTo>
                  <a:lnTo>
                    <a:pt x="2600325" y="61913"/>
                  </a:lnTo>
                  <a:lnTo>
                    <a:pt x="2631281" y="21432"/>
                  </a:lnTo>
                  <a:lnTo>
                    <a:pt x="2652712" y="4763"/>
                  </a:lnTo>
                  <a:lnTo>
                    <a:pt x="2664618" y="0"/>
                  </a:lnTo>
                  <a:lnTo>
                    <a:pt x="2683668" y="4763"/>
                  </a:lnTo>
                  <a:lnTo>
                    <a:pt x="2688431" y="16669"/>
                  </a:lnTo>
                  <a:lnTo>
                    <a:pt x="2683668" y="61913"/>
                  </a:lnTo>
                  <a:lnTo>
                    <a:pt x="2678906" y="121444"/>
                  </a:lnTo>
                  <a:lnTo>
                    <a:pt x="2667000" y="183357"/>
                  </a:lnTo>
                  <a:lnTo>
                    <a:pt x="2643187" y="261938"/>
                  </a:lnTo>
                  <a:lnTo>
                    <a:pt x="2616993" y="333375"/>
                  </a:lnTo>
                  <a:lnTo>
                    <a:pt x="2576512" y="423863"/>
                  </a:lnTo>
                  <a:lnTo>
                    <a:pt x="2569368" y="442913"/>
                  </a:lnTo>
                  <a:lnTo>
                    <a:pt x="2443162" y="461963"/>
                  </a:lnTo>
                  <a:lnTo>
                    <a:pt x="2274093" y="461963"/>
                  </a:lnTo>
                  <a:lnTo>
                    <a:pt x="1959768" y="459582"/>
                  </a:lnTo>
                  <a:lnTo>
                    <a:pt x="1602581" y="459582"/>
                  </a:lnTo>
                  <a:lnTo>
                    <a:pt x="1195387" y="459582"/>
                  </a:lnTo>
                  <a:lnTo>
                    <a:pt x="1157287" y="459582"/>
                  </a:lnTo>
                  <a:lnTo>
                    <a:pt x="1031081" y="438150"/>
                  </a:lnTo>
                  <a:lnTo>
                    <a:pt x="797718" y="431007"/>
                  </a:lnTo>
                  <a:lnTo>
                    <a:pt x="395287" y="419100"/>
                  </a:lnTo>
                  <a:lnTo>
                    <a:pt x="288131" y="416719"/>
                  </a:lnTo>
                  <a:lnTo>
                    <a:pt x="140493" y="392907"/>
                  </a:lnTo>
                  <a:lnTo>
                    <a:pt x="85725" y="383382"/>
                  </a:lnTo>
                  <a:lnTo>
                    <a:pt x="54768" y="371475"/>
                  </a:lnTo>
                  <a:lnTo>
                    <a:pt x="26193" y="352425"/>
                  </a:lnTo>
                  <a:lnTo>
                    <a:pt x="9525" y="333375"/>
                  </a:lnTo>
                  <a:lnTo>
                    <a:pt x="0" y="307182"/>
                  </a:lnTo>
                  <a:lnTo>
                    <a:pt x="0" y="278607"/>
                  </a:lnTo>
                  <a:lnTo>
                    <a:pt x="4762" y="259557"/>
                  </a:lnTo>
                  <a:lnTo>
                    <a:pt x="16668" y="250032"/>
                  </a:lnTo>
                  <a:lnTo>
                    <a:pt x="78581" y="219075"/>
                  </a:lnTo>
                  <a:lnTo>
                    <a:pt x="173831" y="178594"/>
                  </a:lnTo>
                  <a:lnTo>
                    <a:pt x="200025" y="171450"/>
                  </a:lnTo>
                  <a:lnTo>
                    <a:pt x="302418" y="176213"/>
                  </a:lnTo>
                  <a:lnTo>
                    <a:pt x="666750" y="195263"/>
                  </a:lnTo>
                  <a:lnTo>
                    <a:pt x="1114425" y="2143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9">
              <a:extLst>
                <a:ext uri="{FF2B5EF4-FFF2-40B4-BE49-F238E27FC236}">
                  <a16:creationId xmlns:a16="http://schemas.microsoft.com/office/drawing/2014/main" id="{DF7E0D45-36A7-4AFF-B1D9-0C3DB0F6F570}"/>
                </a:ext>
              </a:extLst>
            </p:cNvPr>
            <p:cNvSpPr/>
            <p:nvPr/>
          </p:nvSpPr>
          <p:spPr>
            <a:xfrm rot="16200000">
              <a:off x="3463134" y="2521744"/>
              <a:ext cx="2725738" cy="1231900"/>
            </a:xfrm>
            <a:custGeom>
              <a:avLst/>
              <a:gdLst>
                <a:gd name="connsiteX0" fmla="*/ 2424113 w 2726531"/>
                <a:gd name="connsiteY0" fmla="*/ 347663 h 1231107"/>
                <a:gd name="connsiteX1" fmla="*/ 2390775 w 2726531"/>
                <a:gd name="connsiteY1" fmla="*/ 190500 h 1231107"/>
                <a:gd name="connsiteX2" fmla="*/ 2355056 w 2726531"/>
                <a:gd name="connsiteY2" fmla="*/ 9525 h 1231107"/>
                <a:gd name="connsiteX3" fmla="*/ 2490788 w 2726531"/>
                <a:gd name="connsiteY3" fmla="*/ 0 h 1231107"/>
                <a:gd name="connsiteX4" fmla="*/ 2512219 w 2726531"/>
                <a:gd name="connsiteY4" fmla="*/ 109538 h 1231107"/>
                <a:gd name="connsiteX5" fmla="*/ 2543175 w 2726531"/>
                <a:gd name="connsiteY5" fmla="*/ 242888 h 1231107"/>
                <a:gd name="connsiteX6" fmla="*/ 2576513 w 2726531"/>
                <a:gd name="connsiteY6" fmla="*/ 390525 h 1231107"/>
                <a:gd name="connsiteX7" fmla="*/ 2609850 w 2726531"/>
                <a:gd name="connsiteY7" fmla="*/ 531019 h 1231107"/>
                <a:gd name="connsiteX8" fmla="*/ 2636044 w 2726531"/>
                <a:gd name="connsiteY8" fmla="*/ 652463 h 1231107"/>
                <a:gd name="connsiteX9" fmla="*/ 2652713 w 2726531"/>
                <a:gd name="connsiteY9" fmla="*/ 726282 h 1231107"/>
                <a:gd name="connsiteX10" fmla="*/ 2662238 w 2726531"/>
                <a:gd name="connsiteY10" fmla="*/ 752475 h 1231107"/>
                <a:gd name="connsiteX11" fmla="*/ 2676525 w 2726531"/>
                <a:gd name="connsiteY11" fmla="*/ 781050 h 1231107"/>
                <a:gd name="connsiteX12" fmla="*/ 2695575 w 2726531"/>
                <a:gd name="connsiteY12" fmla="*/ 821532 h 1231107"/>
                <a:gd name="connsiteX13" fmla="*/ 2709863 w 2726531"/>
                <a:gd name="connsiteY13" fmla="*/ 857250 h 1231107"/>
                <a:gd name="connsiteX14" fmla="*/ 2721769 w 2726531"/>
                <a:gd name="connsiteY14" fmla="*/ 895350 h 1231107"/>
                <a:gd name="connsiteX15" fmla="*/ 2726531 w 2726531"/>
                <a:gd name="connsiteY15" fmla="*/ 926307 h 1231107"/>
                <a:gd name="connsiteX16" fmla="*/ 2726531 w 2726531"/>
                <a:gd name="connsiteY16" fmla="*/ 947738 h 1231107"/>
                <a:gd name="connsiteX17" fmla="*/ 2712244 w 2726531"/>
                <a:gd name="connsiteY17" fmla="*/ 973932 h 1231107"/>
                <a:gd name="connsiteX18" fmla="*/ 2674144 w 2726531"/>
                <a:gd name="connsiteY18" fmla="*/ 1033463 h 1231107"/>
                <a:gd name="connsiteX19" fmla="*/ 2605088 w 2726531"/>
                <a:gd name="connsiteY19" fmla="*/ 1126332 h 1231107"/>
                <a:gd name="connsiteX20" fmla="*/ 2559844 w 2726531"/>
                <a:gd name="connsiteY20" fmla="*/ 1185863 h 1231107"/>
                <a:gd name="connsiteX21" fmla="*/ 2538413 w 2726531"/>
                <a:gd name="connsiteY21" fmla="*/ 1209675 h 1231107"/>
                <a:gd name="connsiteX22" fmla="*/ 2521744 w 2726531"/>
                <a:gd name="connsiteY22" fmla="*/ 1221582 h 1231107"/>
                <a:gd name="connsiteX23" fmla="*/ 2495550 w 2726531"/>
                <a:gd name="connsiteY23" fmla="*/ 1228725 h 1231107"/>
                <a:gd name="connsiteX24" fmla="*/ 2462213 w 2726531"/>
                <a:gd name="connsiteY24" fmla="*/ 1231107 h 1231107"/>
                <a:gd name="connsiteX25" fmla="*/ 2426494 w 2726531"/>
                <a:gd name="connsiteY25" fmla="*/ 1221582 h 1231107"/>
                <a:gd name="connsiteX26" fmla="*/ 2383631 w 2726531"/>
                <a:gd name="connsiteY26" fmla="*/ 1195388 h 1231107"/>
                <a:gd name="connsiteX27" fmla="*/ 2343150 w 2726531"/>
                <a:gd name="connsiteY27" fmla="*/ 1176338 h 1231107"/>
                <a:gd name="connsiteX28" fmla="*/ 2283619 w 2726531"/>
                <a:gd name="connsiteY28" fmla="*/ 1166813 h 1231107"/>
                <a:gd name="connsiteX29" fmla="*/ 2207419 w 2726531"/>
                <a:gd name="connsiteY29" fmla="*/ 1162050 h 1231107"/>
                <a:gd name="connsiteX30" fmla="*/ 2078831 w 2726531"/>
                <a:gd name="connsiteY30" fmla="*/ 1157288 h 1231107"/>
                <a:gd name="connsiteX31" fmla="*/ 1771650 w 2726531"/>
                <a:gd name="connsiteY31" fmla="*/ 1140619 h 1231107"/>
                <a:gd name="connsiteX32" fmla="*/ 1419225 w 2726531"/>
                <a:gd name="connsiteY32" fmla="*/ 1126332 h 1231107"/>
                <a:gd name="connsiteX33" fmla="*/ 1309688 w 2726531"/>
                <a:gd name="connsiteY33" fmla="*/ 1119188 h 1231107"/>
                <a:gd name="connsiteX34" fmla="*/ 1223963 w 2726531"/>
                <a:gd name="connsiteY34" fmla="*/ 1123950 h 1231107"/>
                <a:gd name="connsiteX35" fmla="*/ 1002506 w 2726531"/>
                <a:gd name="connsiteY35" fmla="*/ 1131094 h 1231107"/>
                <a:gd name="connsiteX36" fmla="*/ 809625 w 2726531"/>
                <a:gd name="connsiteY36" fmla="*/ 1140619 h 1231107"/>
                <a:gd name="connsiteX37" fmla="*/ 481013 w 2726531"/>
                <a:gd name="connsiteY37" fmla="*/ 1152525 h 1231107"/>
                <a:gd name="connsiteX38" fmla="*/ 250031 w 2726531"/>
                <a:gd name="connsiteY38" fmla="*/ 1159669 h 1231107"/>
                <a:gd name="connsiteX39" fmla="*/ 161925 w 2726531"/>
                <a:gd name="connsiteY39" fmla="*/ 1164432 h 1231107"/>
                <a:gd name="connsiteX40" fmla="*/ 140494 w 2726531"/>
                <a:gd name="connsiteY40" fmla="*/ 1159669 h 1231107"/>
                <a:gd name="connsiteX41" fmla="*/ 111919 w 2726531"/>
                <a:gd name="connsiteY41" fmla="*/ 1147763 h 1231107"/>
                <a:gd name="connsiteX42" fmla="*/ 95250 w 2726531"/>
                <a:gd name="connsiteY42" fmla="*/ 1138238 h 1231107"/>
                <a:gd name="connsiteX43" fmla="*/ 76200 w 2726531"/>
                <a:gd name="connsiteY43" fmla="*/ 1121569 h 1231107"/>
                <a:gd name="connsiteX44" fmla="*/ 50006 w 2726531"/>
                <a:gd name="connsiteY44" fmla="*/ 1092994 h 1231107"/>
                <a:gd name="connsiteX45" fmla="*/ 26194 w 2726531"/>
                <a:gd name="connsiteY45" fmla="*/ 1057275 h 1231107"/>
                <a:gd name="connsiteX46" fmla="*/ 4763 w 2726531"/>
                <a:gd name="connsiteY46" fmla="*/ 1021557 h 1231107"/>
                <a:gd name="connsiteX47" fmla="*/ 0 w 2726531"/>
                <a:gd name="connsiteY47" fmla="*/ 1004888 h 1231107"/>
                <a:gd name="connsiteX48" fmla="*/ 4763 w 2726531"/>
                <a:gd name="connsiteY48" fmla="*/ 992982 h 1231107"/>
                <a:gd name="connsiteX49" fmla="*/ 23813 w 2726531"/>
                <a:gd name="connsiteY49" fmla="*/ 971550 h 1231107"/>
                <a:gd name="connsiteX50" fmla="*/ 57150 w 2726531"/>
                <a:gd name="connsiteY50" fmla="*/ 947738 h 1231107"/>
                <a:gd name="connsiteX51" fmla="*/ 119063 w 2726531"/>
                <a:gd name="connsiteY51" fmla="*/ 916782 h 1231107"/>
                <a:gd name="connsiteX52" fmla="*/ 188119 w 2726531"/>
                <a:gd name="connsiteY52" fmla="*/ 890588 h 1231107"/>
                <a:gd name="connsiteX53" fmla="*/ 254794 w 2726531"/>
                <a:gd name="connsiteY53" fmla="*/ 871538 h 1231107"/>
                <a:gd name="connsiteX54" fmla="*/ 381000 w 2726531"/>
                <a:gd name="connsiteY54" fmla="*/ 897732 h 1231107"/>
                <a:gd name="connsiteX55" fmla="*/ 647700 w 2726531"/>
                <a:gd name="connsiteY55" fmla="*/ 895350 h 1231107"/>
                <a:gd name="connsiteX56" fmla="*/ 878681 w 2726531"/>
                <a:gd name="connsiteY56" fmla="*/ 897732 h 1231107"/>
                <a:gd name="connsiteX57" fmla="*/ 1085850 w 2726531"/>
                <a:gd name="connsiteY57" fmla="*/ 895350 h 1231107"/>
                <a:gd name="connsiteX58" fmla="*/ 1278731 w 2726531"/>
                <a:gd name="connsiteY58" fmla="*/ 895350 h 1231107"/>
                <a:gd name="connsiteX59" fmla="*/ 1809750 w 2726531"/>
                <a:gd name="connsiteY59" fmla="*/ 895350 h 1231107"/>
                <a:gd name="connsiteX60" fmla="*/ 1943100 w 2726531"/>
                <a:gd name="connsiteY60" fmla="*/ 919163 h 1231107"/>
                <a:gd name="connsiteX61" fmla="*/ 2255044 w 2726531"/>
                <a:gd name="connsiteY61" fmla="*/ 919163 h 1231107"/>
                <a:gd name="connsiteX62" fmla="*/ 2445544 w 2726531"/>
                <a:gd name="connsiteY62" fmla="*/ 916782 h 1231107"/>
                <a:gd name="connsiteX63" fmla="*/ 2476500 w 2726531"/>
                <a:gd name="connsiteY63" fmla="*/ 912019 h 1231107"/>
                <a:gd name="connsiteX64" fmla="*/ 2500313 w 2726531"/>
                <a:gd name="connsiteY64" fmla="*/ 902494 h 1231107"/>
                <a:gd name="connsiteX65" fmla="*/ 2514600 w 2726531"/>
                <a:gd name="connsiteY65" fmla="*/ 892969 h 1231107"/>
                <a:gd name="connsiteX66" fmla="*/ 2519363 w 2726531"/>
                <a:gd name="connsiteY66" fmla="*/ 883444 h 1231107"/>
                <a:gd name="connsiteX67" fmla="*/ 2521744 w 2726531"/>
                <a:gd name="connsiteY67" fmla="*/ 873919 h 1231107"/>
                <a:gd name="connsiteX68" fmla="*/ 2524125 w 2726531"/>
                <a:gd name="connsiteY68" fmla="*/ 850107 h 1231107"/>
                <a:gd name="connsiteX69" fmla="*/ 2507456 w 2726531"/>
                <a:gd name="connsiteY69" fmla="*/ 762000 h 1231107"/>
                <a:gd name="connsiteX70" fmla="*/ 2424113 w 2726531"/>
                <a:gd name="connsiteY70" fmla="*/ 347663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26531" h="1231107">
                  <a:moveTo>
                    <a:pt x="2424113" y="347663"/>
                  </a:moveTo>
                  <a:lnTo>
                    <a:pt x="2390775" y="190500"/>
                  </a:lnTo>
                  <a:lnTo>
                    <a:pt x="2355056" y="9525"/>
                  </a:lnTo>
                  <a:lnTo>
                    <a:pt x="2490788" y="0"/>
                  </a:lnTo>
                  <a:lnTo>
                    <a:pt x="2512219" y="109538"/>
                  </a:lnTo>
                  <a:lnTo>
                    <a:pt x="2543175" y="242888"/>
                  </a:lnTo>
                  <a:lnTo>
                    <a:pt x="2576513" y="390525"/>
                  </a:lnTo>
                  <a:lnTo>
                    <a:pt x="2609850" y="531019"/>
                  </a:lnTo>
                  <a:lnTo>
                    <a:pt x="2636044" y="652463"/>
                  </a:lnTo>
                  <a:lnTo>
                    <a:pt x="2652713" y="726282"/>
                  </a:lnTo>
                  <a:lnTo>
                    <a:pt x="2662238" y="752475"/>
                  </a:lnTo>
                  <a:lnTo>
                    <a:pt x="2676525" y="781050"/>
                  </a:lnTo>
                  <a:lnTo>
                    <a:pt x="2695575" y="821532"/>
                  </a:lnTo>
                  <a:lnTo>
                    <a:pt x="2709863" y="857250"/>
                  </a:lnTo>
                  <a:lnTo>
                    <a:pt x="2721769" y="895350"/>
                  </a:lnTo>
                  <a:lnTo>
                    <a:pt x="2726531" y="926307"/>
                  </a:lnTo>
                  <a:lnTo>
                    <a:pt x="2726531" y="947738"/>
                  </a:lnTo>
                  <a:lnTo>
                    <a:pt x="2712244" y="973932"/>
                  </a:lnTo>
                  <a:lnTo>
                    <a:pt x="2674144" y="1033463"/>
                  </a:lnTo>
                  <a:lnTo>
                    <a:pt x="2605088" y="1126332"/>
                  </a:lnTo>
                  <a:lnTo>
                    <a:pt x="2559844" y="1185863"/>
                  </a:lnTo>
                  <a:lnTo>
                    <a:pt x="2538413" y="1209675"/>
                  </a:lnTo>
                  <a:lnTo>
                    <a:pt x="2521744" y="1221582"/>
                  </a:lnTo>
                  <a:lnTo>
                    <a:pt x="2495550" y="1228725"/>
                  </a:lnTo>
                  <a:lnTo>
                    <a:pt x="2462213" y="1231107"/>
                  </a:lnTo>
                  <a:lnTo>
                    <a:pt x="2426494" y="1221582"/>
                  </a:lnTo>
                  <a:lnTo>
                    <a:pt x="2383631" y="1195388"/>
                  </a:lnTo>
                  <a:lnTo>
                    <a:pt x="2343150" y="1176338"/>
                  </a:lnTo>
                  <a:lnTo>
                    <a:pt x="2283619" y="1166813"/>
                  </a:lnTo>
                  <a:lnTo>
                    <a:pt x="2207419" y="1162050"/>
                  </a:lnTo>
                  <a:lnTo>
                    <a:pt x="2078831" y="1157288"/>
                  </a:lnTo>
                  <a:lnTo>
                    <a:pt x="1771650" y="1140619"/>
                  </a:lnTo>
                  <a:lnTo>
                    <a:pt x="1419225" y="1126332"/>
                  </a:lnTo>
                  <a:lnTo>
                    <a:pt x="1309688" y="1119188"/>
                  </a:lnTo>
                  <a:lnTo>
                    <a:pt x="1223963" y="1123950"/>
                  </a:lnTo>
                  <a:lnTo>
                    <a:pt x="1002506" y="1131094"/>
                  </a:lnTo>
                  <a:lnTo>
                    <a:pt x="809625" y="1140619"/>
                  </a:lnTo>
                  <a:lnTo>
                    <a:pt x="481013" y="1152525"/>
                  </a:lnTo>
                  <a:lnTo>
                    <a:pt x="250031" y="1159669"/>
                  </a:lnTo>
                  <a:lnTo>
                    <a:pt x="161925" y="1164432"/>
                  </a:lnTo>
                  <a:lnTo>
                    <a:pt x="140494" y="1159669"/>
                  </a:lnTo>
                  <a:lnTo>
                    <a:pt x="111919" y="1147763"/>
                  </a:lnTo>
                  <a:lnTo>
                    <a:pt x="95250" y="1138238"/>
                  </a:lnTo>
                  <a:lnTo>
                    <a:pt x="76200" y="1121569"/>
                  </a:lnTo>
                  <a:lnTo>
                    <a:pt x="50006" y="1092994"/>
                  </a:lnTo>
                  <a:lnTo>
                    <a:pt x="26194" y="1057275"/>
                  </a:lnTo>
                  <a:lnTo>
                    <a:pt x="4763" y="1021557"/>
                  </a:lnTo>
                  <a:lnTo>
                    <a:pt x="0" y="1004888"/>
                  </a:lnTo>
                  <a:lnTo>
                    <a:pt x="4763" y="992982"/>
                  </a:lnTo>
                  <a:lnTo>
                    <a:pt x="23813" y="971550"/>
                  </a:lnTo>
                  <a:lnTo>
                    <a:pt x="57150" y="947738"/>
                  </a:lnTo>
                  <a:lnTo>
                    <a:pt x="119063" y="916782"/>
                  </a:lnTo>
                  <a:lnTo>
                    <a:pt x="188119" y="890588"/>
                  </a:lnTo>
                  <a:lnTo>
                    <a:pt x="254794" y="871538"/>
                  </a:lnTo>
                  <a:lnTo>
                    <a:pt x="381000" y="897732"/>
                  </a:lnTo>
                  <a:lnTo>
                    <a:pt x="647700" y="895350"/>
                  </a:lnTo>
                  <a:lnTo>
                    <a:pt x="878681" y="897732"/>
                  </a:lnTo>
                  <a:lnTo>
                    <a:pt x="1085850" y="895350"/>
                  </a:lnTo>
                  <a:lnTo>
                    <a:pt x="1278731" y="895350"/>
                  </a:lnTo>
                  <a:lnTo>
                    <a:pt x="1809750" y="895350"/>
                  </a:lnTo>
                  <a:lnTo>
                    <a:pt x="1943100" y="919163"/>
                  </a:lnTo>
                  <a:lnTo>
                    <a:pt x="2255044" y="919163"/>
                  </a:lnTo>
                  <a:lnTo>
                    <a:pt x="2445544" y="916782"/>
                  </a:lnTo>
                  <a:lnTo>
                    <a:pt x="2476500" y="912019"/>
                  </a:lnTo>
                  <a:lnTo>
                    <a:pt x="2500313" y="902494"/>
                  </a:lnTo>
                  <a:lnTo>
                    <a:pt x="2514600" y="892969"/>
                  </a:lnTo>
                  <a:lnTo>
                    <a:pt x="2519363" y="883444"/>
                  </a:lnTo>
                  <a:lnTo>
                    <a:pt x="2521744" y="873919"/>
                  </a:lnTo>
                  <a:lnTo>
                    <a:pt x="2524125" y="850107"/>
                  </a:lnTo>
                  <a:lnTo>
                    <a:pt x="2507456" y="762000"/>
                  </a:lnTo>
                  <a:lnTo>
                    <a:pt x="2424113" y="347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5CD66546-6521-4994-8BFE-5D04EE636E00}"/>
                </a:ext>
              </a:extLst>
            </p:cNvPr>
            <p:cNvSpPr/>
            <p:nvPr/>
          </p:nvSpPr>
          <p:spPr>
            <a:xfrm rot="16200000">
              <a:off x="4540254" y="2211388"/>
              <a:ext cx="330200" cy="962025"/>
            </a:xfrm>
            <a:custGeom>
              <a:avLst/>
              <a:gdLst>
                <a:gd name="connsiteX0" fmla="*/ 88106 w 330993"/>
                <a:gd name="connsiteY0" fmla="*/ 561975 h 962025"/>
                <a:gd name="connsiteX1" fmla="*/ 35718 w 330993"/>
                <a:gd name="connsiteY1" fmla="*/ 235744 h 962025"/>
                <a:gd name="connsiteX2" fmla="*/ 0 w 330993"/>
                <a:gd name="connsiteY2" fmla="*/ 2381 h 962025"/>
                <a:gd name="connsiteX3" fmla="*/ 178593 w 330993"/>
                <a:gd name="connsiteY3" fmla="*/ 0 h 962025"/>
                <a:gd name="connsiteX4" fmla="*/ 207168 w 330993"/>
                <a:gd name="connsiteY4" fmla="*/ 188119 h 962025"/>
                <a:gd name="connsiteX5" fmla="*/ 245268 w 330993"/>
                <a:gd name="connsiteY5" fmla="*/ 411956 h 962025"/>
                <a:gd name="connsiteX6" fmla="*/ 257175 w 330993"/>
                <a:gd name="connsiteY6" fmla="*/ 495300 h 962025"/>
                <a:gd name="connsiteX7" fmla="*/ 285750 w 330993"/>
                <a:gd name="connsiteY7" fmla="*/ 676275 h 962025"/>
                <a:gd name="connsiteX8" fmla="*/ 323850 w 330993"/>
                <a:gd name="connsiteY8" fmla="*/ 926306 h 962025"/>
                <a:gd name="connsiteX9" fmla="*/ 330993 w 330993"/>
                <a:gd name="connsiteY9" fmla="*/ 962025 h 962025"/>
                <a:gd name="connsiteX10" fmla="*/ 152400 w 330993"/>
                <a:gd name="connsiteY10" fmla="*/ 947737 h 962025"/>
                <a:gd name="connsiteX11" fmla="*/ 88106 w 330993"/>
                <a:gd name="connsiteY11" fmla="*/ 5619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993" h="962025">
                  <a:moveTo>
                    <a:pt x="88106" y="561975"/>
                  </a:moveTo>
                  <a:lnTo>
                    <a:pt x="35718" y="235744"/>
                  </a:lnTo>
                  <a:lnTo>
                    <a:pt x="0" y="2381"/>
                  </a:lnTo>
                  <a:lnTo>
                    <a:pt x="178593" y="0"/>
                  </a:lnTo>
                  <a:lnTo>
                    <a:pt x="207168" y="188119"/>
                  </a:lnTo>
                  <a:lnTo>
                    <a:pt x="245268" y="411956"/>
                  </a:lnTo>
                  <a:lnTo>
                    <a:pt x="257175" y="495300"/>
                  </a:lnTo>
                  <a:lnTo>
                    <a:pt x="285750" y="676275"/>
                  </a:lnTo>
                  <a:lnTo>
                    <a:pt x="323850" y="926306"/>
                  </a:lnTo>
                  <a:lnTo>
                    <a:pt x="330993" y="962025"/>
                  </a:lnTo>
                  <a:lnTo>
                    <a:pt x="152400" y="947737"/>
                  </a:lnTo>
                  <a:lnTo>
                    <a:pt x="88106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1">
              <a:extLst>
                <a:ext uri="{FF2B5EF4-FFF2-40B4-BE49-F238E27FC236}">
                  <a16:creationId xmlns:a16="http://schemas.microsoft.com/office/drawing/2014/main" id="{5C37F865-9216-4702-8889-BA2347BA878D}"/>
                </a:ext>
              </a:extLst>
            </p:cNvPr>
            <p:cNvSpPr/>
            <p:nvPr/>
          </p:nvSpPr>
          <p:spPr>
            <a:xfrm rot="16200000">
              <a:off x="4522790" y="2928938"/>
              <a:ext cx="330200" cy="955675"/>
            </a:xfrm>
            <a:custGeom>
              <a:avLst/>
              <a:gdLst>
                <a:gd name="connsiteX0" fmla="*/ 59531 w 330993"/>
                <a:gd name="connsiteY0" fmla="*/ 383382 h 954882"/>
                <a:gd name="connsiteX1" fmla="*/ 0 w 330993"/>
                <a:gd name="connsiteY1" fmla="*/ 0 h 954882"/>
                <a:gd name="connsiteX2" fmla="*/ 178593 w 330993"/>
                <a:gd name="connsiteY2" fmla="*/ 19050 h 954882"/>
                <a:gd name="connsiteX3" fmla="*/ 209550 w 330993"/>
                <a:gd name="connsiteY3" fmla="*/ 216694 h 954882"/>
                <a:gd name="connsiteX4" fmla="*/ 264318 w 330993"/>
                <a:gd name="connsiteY4" fmla="*/ 552450 h 954882"/>
                <a:gd name="connsiteX5" fmla="*/ 330993 w 330993"/>
                <a:gd name="connsiteY5" fmla="*/ 954882 h 954882"/>
                <a:gd name="connsiteX6" fmla="*/ 150018 w 330993"/>
                <a:gd name="connsiteY6" fmla="*/ 945357 h 954882"/>
                <a:gd name="connsiteX7" fmla="*/ 107156 w 330993"/>
                <a:gd name="connsiteY7" fmla="*/ 673894 h 954882"/>
                <a:gd name="connsiteX8" fmla="*/ 59531 w 330993"/>
                <a:gd name="connsiteY8" fmla="*/ 38338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993" h="954882">
                  <a:moveTo>
                    <a:pt x="59531" y="383382"/>
                  </a:moveTo>
                  <a:lnTo>
                    <a:pt x="0" y="0"/>
                  </a:lnTo>
                  <a:lnTo>
                    <a:pt x="178593" y="19050"/>
                  </a:lnTo>
                  <a:lnTo>
                    <a:pt x="209550" y="216694"/>
                  </a:lnTo>
                  <a:lnTo>
                    <a:pt x="264318" y="552450"/>
                  </a:lnTo>
                  <a:lnTo>
                    <a:pt x="330993" y="954882"/>
                  </a:lnTo>
                  <a:lnTo>
                    <a:pt x="150018" y="945357"/>
                  </a:lnTo>
                  <a:lnTo>
                    <a:pt x="107156" y="673894"/>
                  </a:lnTo>
                  <a:lnTo>
                    <a:pt x="59531" y="3833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22DD0018-9A31-442F-9437-ACBE98AC5D4B}"/>
                </a:ext>
              </a:extLst>
            </p:cNvPr>
            <p:cNvSpPr/>
            <p:nvPr/>
          </p:nvSpPr>
          <p:spPr>
            <a:xfrm rot="16200000">
              <a:off x="4481514" y="3760788"/>
              <a:ext cx="357188" cy="1014413"/>
            </a:xfrm>
            <a:custGeom>
              <a:avLst/>
              <a:gdLst>
                <a:gd name="connsiteX0" fmla="*/ 57150 w 357187"/>
                <a:gd name="connsiteY0" fmla="*/ 278607 h 1014413"/>
                <a:gd name="connsiteX1" fmla="*/ 0 w 357187"/>
                <a:gd name="connsiteY1" fmla="*/ 0 h 1014413"/>
                <a:gd name="connsiteX2" fmla="*/ 180975 w 357187"/>
                <a:gd name="connsiteY2" fmla="*/ 30957 h 1014413"/>
                <a:gd name="connsiteX3" fmla="*/ 226219 w 357187"/>
                <a:gd name="connsiteY3" fmla="*/ 290513 h 1014413"/>
                <a:gd name="connsiteX4" fmla="*/ 278606 w 357187"/>
                <a:gd name="connsiteY4" fmla="*/ 578644 h 1014413"/>
                <a:gd name="connsiteX5" fmla="*/ 357187 w 357187"/>
                <a:gd name="connsiteY5" fmla="*/ 1014413 h 1014413"/>
                <a:gd name="connsiteX6" fmla="*/ 204787 w 357187"/>
                <a:gd name="connsiteY6" fmla="*/ 1009650 h 1014413"/>
                <a:gd name="connsiteX7" fmla="*/ 142875 w 357187"/>
                <a:gd name="connsiteY7" fmla="*/ 709613 h 1014413"/>
                <a:gd name="connsiteX8" fmla="*/ 57150 w 357187"/>
                <a:gd name="connsiteY8" fmla="*/ 278607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87" h="1014413">
                  <a:moveTo>
                    <a:pt x="57150" y="278607"/>
                  </a:moveTo>
                  <a:lnTo>
                    <a:pt x="0" y="0"/>
                  </a:lnTo>
                  <a:lnTo>
                    <a:pt x="180975" y="30957"/>
                  </a:lnTo>
                  <a:lnTo>
                    <a:pt x="226219" y="290513"/>
                  </a:lnTo>
                  <a:lnTo>
                    <a:pt x="278606" y="578644"/>
                  </a:lnTo>
                  <a:lnTo>
                    <a:pt x="357187" y="1014413"/>
                  </a:lnTo>
                  <a:lnTo>
                    <a:pt x="204787" y="1009650"/>
                  </a:lnTo>
                  <a:lnTo>
                    <a:pt x="142875" y="709613"/>
                  </a:lnTo>
                  <a:lnTo>
                    <a:pt x="57150" y="2786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74159EBD-CB36-4CE6-A189-6293F773D3FF}"/>
                </a:ext>
              </a:extLst>
            </p:cNvPr>
            <p:cNvSpPr/>
            <p:nvPr/>
          </p:nvSpPr>
          <p:spPr>
            <a:xfrm>
              <a:off x="6018214" y="2154238"/>
              <a:ext cx="2428875" cy="450850"/>
            </a:xfrm>
            <a:custGeom>
              <a:avLst/>
              <a:gdLst>
                <a:gd name="connsiteX0" fmla="*/ 1000125 w 2428875"/>
                <a:gd name="connsiteY0" fmla="*/ 290513 h 450057"/>
                <a:gd name="connsiteX1" fmla="*/ 676275 w 2428875"/>
                <a:gd name="connsiteY1" fmla="*/ 328613 h 450057"/>
                <a:gd name="connsiteX2" fmla="*/ 357187 w 2428875"/>
                <a:gd name="connsiteY2" fmla="*/ 366713 h 450057"/>
                <a:gd name="connsiteX3" fmla="*/ 92869 w 2428875"/>
                <a:gd name="connsiteY3" fmla="*/ 400050 h 450057"/>
                <a:gd name="connsiteX4" fmla="*/ 9525 w 2428875"/>
                <a:gd name="connsiteY4" fmla="*/ 409575 h 450057"/>
                <a:gd name="connsiteX5" fmla="*/ 0 w 2428875"/>
                <a:gd name="connsiteY5" fmla="*/ 245269 h 450057"/>
                <a:gd name="connsiteX6" fmla="*/ 71437 w 2428875"/>
                <a:gd name="connsiteY6" fmla="*/ 250032 h 450057"/>
                <a:gd name="connsiteX7" fmla="*/ 183356 w 2428875"/>
                <a:gd name="connsiteY7" fmla="*/ 245269 h 450057"/>
                <a:gd name="connsiteX8" fmla="*/ 302419 w 2428875"/>
                <a:gd name="connsiteY8" fmla="*/ 235744 h 450057"/>
                <a:gd name="connsiteX9" fmla="*/ 478631 w 2428875"/>
                <a:gd name="connsiteY9" fmla="*/ 214313 h 450057"/>
                <a:gd name="connsiteX10" fmla="*/ 619125 w 2428875"/>
                <a:gd name="connsiteY10" fmla="*/ 195263 h 450057"/>
                <a:gd name="connsiteX11" fmla="*/ 733425 w 2428875"/>
                <a:gd name="connsiteY11" fmla="*/ 176213 h 450057"/>
                <a:gd name="connsiteX12" fmla="*/ 845344 w 2428875"/>
                <a:gd name="connsiteY12" fmla="*/ 154782 h 450057"/>
                <a:gd name="connsiteX13" fmla="*/ 1047750 w 2428875"/>
                <a:gd name="connsiteY13" fmla="*/ 138113 h 450057"/>
                <a:gd name="connsiteX14" fmla="*/ 1333500 w 2428875"/>
                <a:gd name="connsiteY14" fmla="*/ 95250 h 450057"/>
                <a:gd name="connsiteX15" fmla="*/ 1543050 w 2428875"/>
                <a:gd name="connsiteY15" fmla="*/ 64294 h 450057"/>
                <a:gd name="connsiteX16" fmla="*/ 1745456 w 2428875"/>
                <a:gd name="connsiteY16" fmla="*/ 35719 h 450057"/>
                <a:gd name="connsiteX17" fmla="*/ 1919287 w 2428875"/>
                <a:gd name="connsiteY17" fmla="*/ 11907 h 450057"/>
                <a:gd name="connsiteX18" fmla="*/ 2007394 w 2428875"/>
                <a:gd name="connsiteY18" fmla="*/ 0 h 450057"/>
                <a:gd name="connsiteX19" fmla="*/ 2033587 w 2428875"/>
                <a:gd name="connsiteY19" fmla="*/ 2382 h 450057"/>
                <a:gd name="connsiteX20" fmla="*/ 2057400 w 2428875"/>
                <a:gd name="connsiteY20" fmla="*/ 7144 h 450057"/>
                <a:gd name="connsiteX21" fmla="*/ 2083594 w 2428875"/>
                <a:gd name="connsiteY21" fmla="*/ 11907 h 450057"/>
                <a:gd name="connsiteX22" fmla="*/ 2109787 w 2428875"/>
                <a:gd name="connsiteY22" fmla="*/ 23813 h 450057"/>
                <a:gd name="connsiteX23" fmla="*/ 2138362 w 2428875"/>
                <a:gd name="connsiteY23" fmla="*/ 40482 h 450057"/>
                <a:gd name="connsiteX24" fmla="*/ 2159794 w 2428875"/>
                <a:gd name="connsiteY24" fmla="*/ 54769 h 450057"/>
                <a:gd name="connsiteX25" fmla="*/ 2200275 w 2428875"/>
                <a:gd name="connsiteY25" fmla="*/ 85725 h 450057"/>
                <a:gd name="connsiteX26" fmla="*/ 2224087 w 2428875"/>
                <a:gd name="connsiteY26" fmla="*/ 107157 h 450057"/>
                <a:gd name="connsiteX27" fmla="*/ 2276475 w 2428875"/>
                <a:gd name="connsiteY27" fmla="*/ 159544 h 450057"/>
                <a:gd name="connsiteX28" fmla="*/ 2309812 w 2428875"/>
                <a:gd name="connsiteY28" fmla="*/ 197644 h 450057"/>
                <a:gd name="connsiteX29" fmla="*/ 2350294 w 2428875"/>
                <a:gd name="connsiteY29" fmla="*/ 247650 h 450057"/>
                <a:gd name="connsiteX30" fmla="*/ 2383631 w 2428875"/>
                <a:gd name="connsiteY30" fmla="*/ 290513 h 450057"/>
                <a:gd name="connsiteX31" fmla="*/ 2414587 w 2428875"/>
                <a:gd name="connsiteY31" fmla="*/ 335757 h 450057"/>
                <a:gd name="connsiteX32" fmla="*/ 2426494 w 2428875"/>
                <a:gd name="connsiteY32" fmla="*/ 357188 h 450057"/>
                <a:gd name="connsiteX33" fmla="*/ 2428875 w 2428875"/>
                <a:gd name="connsiteY33" fmla="*/ 369094 h 450057"/>
                <a:gd name="connsiteX34" fmla="*/ 2426494 w 2428875"/>
                <a:gd name="connsiteY34" fmla="*/ 383382 h 450057"/>
                <a:gd name="connsiteX35" fmla="*/ 2414587 w 2428875"/>
                <a:gd name="connsiteY35" fmla="*/ 404813 h 450057"/>
                <a:gd name="connsiteX36" fmla="*/ 2388394 w 2428875"/>
                <a:gd name="connsiteY36" fmla="*/ 428625 h 450057"/>
                <a:gd name="connsiteX37" fmla="*/ 2347912 w 2428875"/>
                <a:gd name="connsiteY37" fmla="*/ 450057 h 450057"/>
                <a:gd name="connsiteX38" fmla="*/ 1981200 w 2428875"/>
                <a:gd name="connsiteY38" fmla="*/ 200025 h 450057"/>
                <a:gd name="connsiteX39" fmla="*/ 1950244 w 2428875"/>
                <a:gd name="connsiteY39" fmla="*/ 188119 h 450057"/>
                <a:gd name="connsiteX40" fmla="*/ 1912144 w 2428875"/>
                <a:gd name="connsiteY40" fmla="*/ 183357 h 450057"/>
                <a:gd name="connsiteX41" fmla="*/ 1840706 w 2428875"/>
                <a:gd name="connsiteY41" fmla="*/ 188119 h 450057"/>
                <a:gd name="connsiteX42" fmla="*/ 1638300 w 2428875"/>
                <a:gd name="connsiteY42" fmla="*/ 211932 h 450057"/>
                <a:gd name="connsiteX43" fmla="*/ 1226344 w 2428875"/>
                <a:gd name="connsiteY43" fmla="*/ 264319 h 450057"/>
                <a:gd name="connsiteX44" fmla="*/ 1000125 w 2428875"/>
                <a:gd name="connsiteY44" fmla="*/ 29051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8875" h="450057">
                  <a:moveTo>
                    <a:pt x="1000125" y="290513"/>
                  </a:moveTo>
                  <a:lnTo>
                    <a:pt x="676275" y="328613"/>
                  </a:lnTo>
                  <a:lnTo>
                    <a:pt x="357187" y="366713"/>
                  </a:lnTo>
                  <a:lnTo>
                    <a:pt x="92869" y="400050"/>
                  </a:lnTo>
                  <a:lnTo>
                    <a:pt x="9525" y="409575"/>
                  </a:lnTo>
                  <a:lnTo>
                    <a:pt x="0" y="245269"/>
                  </a:lnTo>
                  <a:lnTo>
                    <a:pt x="71437" y="250032"/>
                  </a:lnTo>
                  <a:lnTo>
                    <a:pt x="183356" y="245269"/>
                  </a:lnTo>
                  <a:lnTo>
                    <a:pt x="302419" y="235744"/>
                  </a:lnTo>
                  <a:lnTo>
                    <a:pt x="478631" y="214313"/>
                  </a:lnTo>
                  <a:lnTo>
                    <a:pt x="619125" y="195263"/>
                  </a:lnTo>
                  <a:lnTo>
                    <a:pt x="733425" y="176213"/>
                  </a:lnTo>
                  <a:lnTo>
                    <a:pt x="845344" y="154782"/>
                  </a:lnTo>
                  <a:lnTo>
                    <a:pt x="1047750" y="138113"/>
                  </a:lnTo>
                  <a:lnTo>
                    <a:pt x="1333500" y="95250"/>
                  </a:lnTo>
                  <a:lnTo>
                    <a:pt x="1543050" y="64294"/>
                  </a:lnTo>
                  <a:lnTo>
                    <a:pt x="1745456" y="35719"/>
                  </a:lnTo>
                  <a:lnTo>
                    <a:pt x="1919287" y="11907"/>
                  </a:lnTo>
                  <a:lnTo>
                    <a:pt x="2007394" y="0"/>
                  </a:lnTo>
                  <a:lnTo>
                    <a:pt x="2033587" y="2382"/>
                  </a:lnTo>
                  <a:lnTo>
                    <a:pt x="2057400" y="7144"/>
                  </a:lnTo>
                  <a:lnTo>
                    <a:pt x="2083594" y="11907"/>
                  </a:lnTo>
                  <a:lnTo>
                    <a:pt x="2109787" y="23813"/>
                  </a:lnTo>
                  <a:lnTo>
                    <a:pt x="2138362" y="40482"/>
                  </a:lnTo>
                  <a:lnTo>
                    <a:pt x="2159794" y="54769"/>
                  </a:lnTo>
                  <a:lnTo>
                    <a:pt x="2200275" y="85725"/>
                  </a:lnTo>
                  <a:lnTo>
                    <a:pt x="2224087" y="107157"/>
                  </a:lnTo>
                  <a:lnTo>
                    <a:pt x="2276475" y="159544"/>
                  </a:lnTo>
                  <a:lnTo>
                    <a:pt x="2309812" y="197644"/>
                  </a:lnTo>
                  <a:lnTo>
                    <a:pt x="2350294" y="247650"/>
                  </a:lnTo>
                  <a:lnTo>
                    <a:pt x="2383631" y="290513"/>
                  </a:lnTo>
                  <a:lnTo>
                    <a:pt x="2414587" y="335757"/>
                  </a:lnTo>
                  <a:lnTo>
                    <a:pt x="2426494" y="357188"/>
                  </a:lnTo>
                  <a:lnTo>
                    <a:pt x="2428875" y="369094"/>
                  </a:lnTo>
                  <a:lnTo>
                    <a:pt x="2426494" y="383382"/>
                  </a:lnTo>
                  <a:lnTo>
                    <a:pt x="2414587" y="404813"/>
                  </a:lnTo>
                  <a:lnTo>
                    <a:pt x="2388394" y="428625"/>
                  </a:lnTo>
                  <a:lnTo>
                    <a:pt x="2347912" y="450057"/>
                  </a:lnTo>
                  <a:lnTo>
                    <a:pt x="1981200" y="200025"/>
                  </a:lnTo>
                  <a:lnTo>
                    <a:pt x="1950244" y="188119"/>
                  </a:lnTo>
                  <a:lnTo>
                    <a:pt x="1912144" y="183357"/>
                  </a:lnTo>
                  <a:lnTo>
                    <a:pt x="1840706" y="188119"/>
                  </a:lnTo>
                  <a:lnTo>
                    <a:pt x="1638300" y="211932"/>
                  </a:lnTo>
                  <a:lnTo>
                    <a:pt x="1226344" y="264319"/>
                  </a:lnTo>
                  <a:lnTo>
                    <a:pt x="1000125" y="2905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DC7B2280-F3AA-4F73-A7C9-A2381652F4BB}"/>
                </a:ext>
              </a:extLst>
            </p:cNvPr>
            <p:cNvSpPr/>
            <p:nvPr/>
          </p:nvSpPr>
          <p:spPr>
            <a:xfrm>
              <a:off x="7681914" y="2305050"/>
              <a:ext cx="731837" cy="579438"/>
            </a:xfrm>
            <a:custGeom>
              <a:avLst/>
              <a:gdLst>
                <a:gd name="connsiteX0" fmla="*/ 161925 w 731043"/>
                <a:gd name="connsiteY0" fmla="*/ 311944 h 578644"/>
                <a:gd name="connsiteX1" fmla="*/ 216693 w 731043"/>
                <a:gd name="connsiteY1" fmla="*/ 233363 h 578644"/>
                <a:gd name="connsiteX2" fmla="*/ 259556 w 731043"/>
                <a:gd name="connsiteY2" fmla="*/ 171450 h 578644"/>
                <a:gd name="connsiteX3" fmla="*/ 290512 w 731043"/>
                <a:gd name="connsiteY3" fmla="*/ 130969 h 578644"/>
                <a:gd name="connsiteX4" fmla="*/ 307181 w 731043"/>
                <a:gd name="connsiteY4" fmla="*/ 102394 h 578644"/>
                <a:gd name="connsiteX5" fmla="*/ 314325 w 731043"/>
                <a:gd name="connsiteY5" fmla="*/ 85725 h 578644"/>
                <a:gd name="connsiteX6" fmla="*/ 316706 w 731043"/>
                <a:gd name="connsiteY6" fmla="*/ 71438 h 578644"/>
                <a:gd name="connsiteX7" fmla="*/ 311943 w 731043"/>
                <a:gd name="connsiteY7" fmla="*/ 57150 h 578644"/>
                <a:gd name="connsiteX8" fmla="*/ 300037 w 731043"/>
                <a:gd name="connsiteY8" fmla="*/ 40481 h 578644"/>
                <a:gd name="connsiteX9" fmla="*/ 278606 w 731043"/>
                <a:gd name="connsiteY9" fmla="*/ 33338 h 578644"/>
                <a:gd name="connsiteX10" fmla="*/ 278606 w 731043"/>
                <a:gd name="connsiteY10" fmla="*/ 0 h 578644"/>
                <a:gd name="connsiteX11" fmla="*/ 731043 w 731043"/>
                <a:gd name="connsiteY11" fmla="*/ 264319 h 578644"/>
                <a:gd name="connsiteX12" fmla="*/ 685800 w 731043"/>
                <a:gd name="connsiteY12" fmla="*/ 297656 h 578644"/>
                <a:gd name="connsiteX13" fmla="*/ 645318 w 731043"/>
                <a:gd name="connsiteY13" fmla="*/ 307181 h 578644"/>
                <a:gd name="connsiteX14" fmla="*/ 600075 w 731043"/>
                <a:gd name="connsiteY14" fmla="*/ 314325 h 578644"/>
                <a:gd name="connsiteX15" fmla="*/ 521493 w 731043"/>
                <a:gd name="connsiteY15" fmla="*/ 335756 h 578644"/>
                <a:gd name="connsiteX16" fmla="*/ 419100 w 731043"/>
                <a:gd name="connsiteY16" fmla="*/ 366713 h 578644"/>
                <a:gd name="connsiteX17" fmla="*/ 314325 w 731043"/>
                <a:gd name="connsiteY17" fmla="*/ 414338 h 578644"/>
                <a:gd name="connsiteX18" fmla="*/ 204787 w 731043"/>
                <a:gd name="connsiteY18" fmla="*/ 471488 h 578644"/>
                <a:gd name="connsiteX19" fmla="*/ 111918 w 731043"/>
                <a:gd name="connsiteY19" fmla="*/ 528638 h 578644"/>
                <a:gd name="connsiteX20" fmla="*/ 54768 w 731043"/>
                <a:gd name="connsiteY20" fmla="*/ 569119 h 578644"/>
                <a:gd name="connsiteX21" fmla="*/ 28575 w 731043"/>
                <a:gd name="connsiteY21" fmla="*/ 578644 h 578644"/>
                <a:gd name="connsiteX22" fmla="*/ 16668 w 731043"/>
                <a:gd name="connsiteY22" fmla="*/ 578644 h 578644"/>
                <a:gd name="connsiteX23" fmla="*/ 2381 w 731043"/>
                <a:gd name="connsiteY23" fmla="*/ 573881 h 578644"/>
                <a:gd name="connsiteX24" fmla="*/ 0 w 731043"/>
                <a:gd name="connsiteY24" fmla="*/ 554831 h 578644"/>
                <a:gd name="connsiteX25" fmla="*/ 11906 w 731043"/>
                <a:gd name="connsiteY25" fmla="*/ 523875 h 578644"/>
                <a:gd name="connsiteX26" fmla="*/ 42862 w 731043"/>
                <a:gd name="connsiteY26" fmla="*/ 478631 h 578644"/>
                <a:gd name="connsiteX27" fmla="*/ 121443 w 731043"/>
                <a:gd name="connsiteY27" fmla="*/ 369094 h 578644"/>
                <a:gd name="connsiteX28" fmla="*/ 161925 w 731043"/>
                <a:gd name="connsiteY28" fmla="*/ 3119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31043" h="578644">
                  <a:moveTo>
                    <a:pt x="161925" y="311944"/>
                  </a:moveTo>
                  <a:lnTo>
                    <a:pt x="216693" y="233363"/>
                  </a:lnTo>
                  <a:lnTo>
                    <a:pt x="259556" y="171450"/>
                  </a:lnTo>
                  <a:lnTo>
                    <a:pt x="290512" y="130969"/>
                  </a:lnTo>
                  <a:lnTo>
                    <a:pt x="307181" y="102394"/>
                  </a:lnTo>
                  <a:lnTo>
                    <a:pt x="314325" y="85725"/>
                  </a:lnTo>
                  <a:lnTo>
                    <a:pt x="316706" y="71438"/>
                  </a:lnTo>
                  <a:lnTo>
                    <a:pt x="311943" y="57150"/>
                  </a:lnTo>
                  <a:lnTo>
                    <a:pt x="300037" y="40481"/>
                  </a:lnTo>
                  <a:lnTo>
                    <a:pt x="278606" y="33338"/>
                  </a:lnTo>
                  <a:lnTo>
                    <a:pt x="278606" y="0"/>
                  </a:lnTo>
                  <a:lnTo>
                    <a:pt x="731043" y="264319"/>
                  </a:lnTo>
                  <a:lnTo>
                    <a:pt x="685800" y="297656"/>
                  </a:lnTo>
                  <a:lnTo>
                    <a:pt x="645318" y="307181"/>
                  </a:lnTo>
                  <a:lnTo>
                    <a:pt x="600075" y="314325"/>
                  </a:lnTo>
                  <a:lnTo>
                    <a:pt x="521493" y="335756"/>
                  </a:lnTo>
                  <a:lnTo>
                    <a:pt x="419100" y="366713"/>
                  </a:lnTo>
                  <a:lnTo>
                    <a:pt x="314325" y="414338"/>
                  </a:lnTo>
                  <a:lnTo>
                    <a:pt x="204787" y="471488"/>
                  </a:lnTo>
                  <a:lnTo>
                    <a:pt x="111918" y="528638"/>
                  </a:lnTo>
                  <a:lnTo>
                    <a:pt x="54768" y="569119"/>
                  </a:lnTo>
                  <a:lnTo>
                    <a:pt x="28575" y="578644"/>
                  </a:lnTo>
                  <a:lnTo>
                    <a:pt x="16668" y="578644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11906" y="523875"/>
                  </a:lnTo>
                  <a:lnTo>
                    <a:pt x="42862" y="478631"/>
                  </a:lnTo>
                  <a:lnTo>
                    <a:pt x="121443" y="369094"/>
                  </a:lnTo>
                  <a:lnTo>
                    <a:pt x="161925" y="311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B8388FC2-6488-4776-85F2-C9BE4E9445FA}"/>
                </a:ext>
              </a:extLst>
            </p:cNvPr>
            <p:cNvSpPr/>
            <p:nvPr/>
          </p:nvSpPr>
          <p:spPr>
            <a:xfrm>
              <a:off x="6708775" y="3609975"/>
              <a:ext cx="590550" cy="2457450"/>
            </a:xfrm>
            <a:custGeom>
              <a:avLst/>
              <a:gdLst>
                <a:gd name="connsiteX0" fmla="*/ 307975 w 590550"/>
                <a:gd name="connsiteY0" fmla="*/ 923925 h 2457450"/>
                <a:gd name="connsiteX1" fmla="*/ 317500 w 590550"/>
                <a:gd name="connsiteY1" fmla="*/ 463550 h 2457450"/>
                <a:gd name="connsiteX2" fmla="*/ 314325 w 590550"/>
                <a:gd name="connsiteY2" fmla="*/ 422275 h 2457450"/>
                <a:gd name="connsiteX3" fmla="*/ 301625 w 590550"/>
                <a:gd name="connsiteY3" fmla="*/ 361950 h 2457450"/>
                <a:gd name="connsiteX4" fmla="*/ 279400 w 590550"/>
                <a:gd name="connsiteY4" fmla="*/ 307975 h 2457450"/>
                <a:gd name="connsiteX5" fmla="*/ 257175 w 590550"/>
                <a:gd name="connsiteY5" fmla="*/ 266700 h 2457450"/>
                <a:gd name="connsiteX6" fmla="*/ 231775 w 590550"/>
                <a:gd name="connsiteY6" fmla="*/ 228600 h 2457450"/>
                <a:gd name="connsiteX7" fmla="*/ 196850 w 590550"/>
                <a:gd name="connsiteY7" fmla="*/ 187325 h 2457450"/>
                <a:gd name="connsiteX8" fmla="*/ 149225 w 590550"/>
                <a:gd name="connsiteY8" fmla="*/ 139700 h 2457450"/>
                <a:gd name="connsiteX9" fmla="*/ 88900 w 590550"/>
                <a:gd name="connsiteY9" fmla="*/ 88900 h 2457450"/>
                <a:gd name="connsiteX10" fmla="*/ 0 w 590550"/>
                <a:gd name="connsiteY10" fmla="*/ 19050 h 2457450"/>
                <a:gd name="connsiteX11" fmla="*/ 111125 w 590550"/>
                <a:gd name="connsiteY11" fmla="*/ 0 h 2457450"/>
                <a:gd name="connsiteX12" fmla="*/ 276225 w 590550"/>
                <a:gd name="connsiteY12" fmla="*/ 69850 h 2457450"/>
                <a:gd name="connsiteX13" fmla="*/ 368300 w 590550"/>
                <a:gd name="connsiteY13" fmla="*/ 107950 h 2457450"/>
                <a:gd name="connsiteX14" fmla="*/ 466725 w 590550"/>
                <a:gd name="connsiteY14" fmla="*/ 146050 h 2457450"/>
                <a:gd name="connsiteX15" fmla="*/ 511175 w 590550"/>
                <a:gd name="connsiteY15" fmla="*/ 165100 h 2457450"/>
                <a:gd name="connsiteX16" fmla="*/ 558800 w 590550"/>
                <a:gd name="connsiteY16" fmla="*/ 180975 h 2457450"/>
                <a:gd name="connsiteX17" fmla="*/ 568325 w 590550"/>
                <a:gd name="connsiteY17" fmla="*/ 187325 h 2457450"/>
                <a:gd name="connsiteX18" fmla="*/ 581025 w 590550"/>
                <a:gd name="connsiteY18" fmla="*/ 203200 h 2457450"/>
                <a:gd name="connsiteX19" fmla="*/ 587375 w 590550"/>
                <a:gd name="connsiteY19" fmla="*/ 219075 h 2457450"/>
                <a:gd name="connsiteX20" fmla="*/ 590550 w 590550"/>
                <a:gd name="connsiteY20" fmla="*/ 247650 h 2457450"/>
                <a:gd name="connsiteX21" fmla="*/ 587375 w 590550"/>
                <a:gd name="connsiteY21" fmla="*/ 276225 h 2457450"/>
                <a:gd name="connsiteX22" fmla="*/ 574675 w 590550"/>
                <a:gd name="connsiteY22" fmla="*/ 307975 h 2457450"/>
                <a:gd name="connsiteX23" fmla="*/ 555625 w 590550"/>
                <a:gd name="connsiteY23" fmla="*/ 339725 h 2457450"/>
                <a:gd name="connsiteX24" fmla="*/ 542925 w 590550"/>
                <a:gd name="connsiteY24" fmla="*/ 390525 h 2457450"/>
                <a:gd name="connsiteX25" fmla="*/ 539750 w 590550"/>
                <a:gd name="connsiteY25" fmla="*/ 561975 h 2457450"/>
                <a:gd name="connsiteX26" fmla="*/ 542925 w 590550"/>
                <a:gd name="connsiteY26" fmla="*/ 1063625 h 2457450"/>
                <a:gd name="connsiteX27" fmla="*/ 539750 w 590550"/>
                <a:gd name="connsiteY27" fmla="*/ 1584325 h 2457450"/>
                <a:gd name="connsiteX28" fmla="*/ 539750 w 590550"/>
                <a:gd name="connsiteY28" fmla="*/ 1768475 h 2457450"/>
                <a:gd name="connsiteX29" fmla="*/ 536575 w 590550"/>
                <a:gd name="connsiteY29" fmla="*/ 1885950 h 2457450"/>
                <a:gd name="connsiteX30" fmla="*/ 527050 w 590550"/>
                <a:gd name="connsiteY30" fmla="*/ 2035175 h 2457450"/>
                <a:gd name="connsiteX31" fmla="*/ 517525 w 590550"/>
                <a:gd name="connsiteY31" fmla="*/ 2139950 h 2457450"/>
                <a:gd name="connsiteX32" fmla="*/ 492125 w 590550"/>
                <a:gd name="connsiteY32" fmla="*/ 2225675 h 2457450"/>
                <a:gd name="connsiteX33" fmla="*/ 447675 w 590550"/>
                <a:gd name="connsiteY33" fmla="*/ 2333625 h 2457450"/>
                <a:gd name="connsiteX34" fmla="*/ 409575 w 590550"/>
                <a:gd name="connsiteY34" fmla="*/ 2397125 h 2457450"/>
                <a:gd name="connsiteX35" fmla="*/ 384175 w 590550"/>
                <a:gd name="connsiteY35" fmla="*/ 2425700 h 2457450"/>
                <a:gd name="connsiteX36" fmla="*/ 358775 w 590550"/>
                <a:gd name="connsiteY36" fmla="*/ 2444750 h 2457450"/>
                <a:gd name="connsiteX37" fmla="*/ 336550 w 590550"/>
                <a:gd name="connsiteY37" fmla="*/ 2454275 h 2457450"/>
                <a:gd name="connsiteX38" fmla="*/ 314325 w 590550"/>
                <a:gd name="connsiteY38" fmla="*/ 2457450 h 2457450"/>
                <a:gd name="connsiteX39" fmla="*/ 285750 w 590550"/>
                <a:gd name="connsiteY39" fmla="*/ 2444750 h 2457450"/>
                <a:gd name="connsiteX40" fmla="*/ 254000 w 590550"/>
                <a:gd name="connsiteY40" fmla="*/ 2416175 h 2457450"/>
                <a:gd name="connsiteX41" fmla="*/ 295275 w 590550"/>
                <a:gd name="connsiteY41" fmla="*/ 1851025 h 2457450"/>
                <a:gd name="connsiteX42" fmla="*/ 307975 w 590550"/>
                <a:gd name="connsiteY42" fmla="*/ 923925 h 24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550" h="2457450">
                  <a:moveTo>
                    <a:pt x="307975" y="923925"/>
                  </a:moveTo>
                  <a:lnTo>
                    <a:pt x="317500" y="463550"/>
                  </a:lnTo>
                  <a:lnTo>
                    <a:pt x="314325" y="422275"/>
                  </a:lnTo>
                  <a:lnTo>
                    <a:pt x="301625" y="361950"/>
                  </a:lnTo>
                  <a:lnTo>
                    <a:pt x="279400" y="307975"/>
                  </a:lnTo>
                  <a:lnTo>
                    <a:pt x="257175" y="266700"/>
                  </a:lnTo>
                  <a:lnTo>
                    <a:pt x="231775" y="228600"/>
                  </a:lnTo>
                  <a:lnTo>
                    <a:pt x="196850" y="187325"/>
                  </a:lnTo>
                  <a:lnTo>
                    <a:pt x="149225" y="139700"/>
                  </a:lnTo>
                  <a:lnTo>
                    <a:pt x="88900" y="88900"/>
                  </a:lnTo>
                  <a:lnTo>
                    <a:pt x="0" y="19050"/>
                  </a:lnTo>
                  <a:lnTo>
                    <a:pt x="111125" y="0"/>
                  </a:lnTo>
                  <a:lnTo>
                    <a:pt x="276225" y="69850"/>
                  </a:lnTo>
                  <a:lnTo>
                    <a:pt x="368300" y="107950"/>
                  </a:lnTo>
                  <a:lnTo>
                    <a:pt x="466725" y="146050"/>
                  </a:lnTo>
                  <a:lnTo>
                    <a:pt x="511175" y="165100"/>
                  </a:lnTo>
                  <a:lnTo>
                    <a:pt x="558800" y="180975"/>
                  </a:lnTo>
                  <a:lnTo>
                    <a:pt x="568325" y="187325"/>
                  </a:lnTo>
                  <a:lnTo>
                    <a:pt x="581025" y="203200"/>
                  </a:lnTo>
                  <a:lnTo>
                    <a:pt x="587375" y="219075"/>
                  </a:lnTo>
                  <a:lnTo>
                    <a:pt x="590550" y="247650"/>
                  </a:lnTo>
                  <a:lnTo>
                    <a:pt x="587375" y="276225"/>
                  </a:lnTo>
                  <a:lnTo>
                    <a:pt x="574675" y="307975"/>
                  </a:lnTo>
                  <a:lnTo>
                    <a:pt x="555625" y="339725"/>
                  </a:lnTo>
                  <a:lnTo>
                    <a:pt x="542925" y="390525"/>
                  </a:lnTo>
                  <a:cubicBezTo>
                    <a:pt x="541867" y="447675"/>
                    <a:pt x="540808" y="504825"/>
                    <a:pt x="539750" y="561975"/>
                  </a:cubicBezTo>
                  <a:cubicBezTo>
                    <a:pt x="540808" y="729192"/>
                    <a:pt x="541867" y="896408"/>
                    <a:pt x="542925" y="1063625"/>
                  </a:cubicBezTo>
                  <a:cubicBezTo>
                    <a:pt x="541867" y="1237192"/>
                    <a:pt x="540808" y="1410758"/>
                    <a:pt x="539750" y="1584325"/>
                  </a:cubicBezTo>
                  <a:lnTo>
                    <a:pt x="539750" y="1768475"/>
                  </a:lnTo>
                  <a:cubicBezTo>
                    <a:pt x="538692" y="1807633"/>
                    <a:pt x="537633" y="1846792"/>
                    <a:pt x="536575" y="1885950"/>
                  </a:cubicBezTo>
                  <a:lnTo>
                    <a:pt x="527050" y="2035175"/>
                  </a:lnTo>
                  <a:lnTo>
                    <a:pt x="517525" y="2139950"/>
                  </a:lnTo>
                  <a:lnTo>
                    <a:pt x="492125" y="2225675"/>
                  </a:lnTo>
                  <a:lnTo>
                    <a:pt x="447675" y="2333625"/>
                  </a:lnTo>
                  <a:lnTo>
                    <a:pt x="409575" y="2397125"/>
                  </a:lnTo>
                  <a:lnTo>
                    <a:pt x="384175" y="2425700"/>
                  </a:lnTo>
                  <a:lnTo>
                    <a:pt x="358775" y="2444750"/>
                  </a:lnTo>
                  <a:lnTo>
                    <a:pt x="336550" y="2454275"/>
                  </a:lnTo>
                  <a:lnTo>
                    <a:pt x="314325" y="2457450"/>
                  </a:lnTo>
                  <a:lnTo>
                    <a:pt x="285750" y="2444750"/>
                  </a:lnTo>
                  <a:lnTo>
                    <a:pt x="254000" y="2416175"/>
                  </a:lnTo>
                  <a:lnTo>
                    <a:pt x="295275" y="1851025"/>
                  </a:lnTo>
                  <a:lnTo>
                    <a:pt x="307975" y="923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29EAD470-6C55-4926-8E74-A725810E5779}"/>
                </a:ext>
              </a:extLst>
            </p:cNvPr>
            <p:cNvSpPr/>
            <p:nvPr/>
          </p:nvSpPr>
          <p:spPr>
            <a:xfrm>
              <a:off x="6299200" y="5392739"/>
              <a:ext cx="723900" cy="669925"/>
            </a:xfrm>
            <a:custGeom>
              <a:avLst/>
              <a:gdLst>
                <a:gd name="connsiteX0" fmla="*/ 188119 w 723900"/>
                <a:gd name="connsiteY0" fmla="*/ 80963 h 669132"/>
                <a:gd name="connsiteX1" fmla="*/ 364332 w 723900"/>
                <a:gd name="connsiteY1" fmla="*/ 126207 h 669132"/>
                <a:gd name="connsiteX2" fmla="*/ 492919 w 723900"/>
                <a:gd name="connsiteY2" fmla="*/ 157163 h 669132"/>
                <a:gd name="connsiteX3" fmla="*/ 581025 w 723900"/>
                <a:gd name="connsiteY3" fmla="*/ 176213 h 669132"/>
                <a:gd name="connsiteX4" fmla="*/ 604838 w 723900"/>
                <a:gd name="connsiteY4" fmla="*/ 178594 h 669132"/>
                <a:gd name="connsiteX5" fmla="*/ 631032 w 723900"/>
                <a:gd name="connsiteY5" fmla="*/ 173832 h 669132"/>
                <a:gd name="connsiteX6" fmla="*/ 652463 w 723900"/>
                <a:gd name="connsiteY6" fmla="*/ 164307 h 669132"/>
                <a:gd name="connsiteX7" fmla="*/ 678657 w 723900"/>
                <a:gd name="connsiteY7" fmla="*/ 145257 h 669132"/>
                <a:gd name="connsiteX8" fmla="*/ 695325 w 723900"/>
                <a:gd name="connsiteY8" fmla="*/ 119063 h 669132"/>
                <a:gd name="connsiteX9" fmla="*/ 704850 w 723900"/>
                <a:gd name="connsiteY9" fmla="*/ 88107 h 669132"/>
                <a:gd name="connsiteX10" fmla="*/ 711994 w 723900"/>
                <a:gd name="connsiteY10" fmla="*/ 0 h 669132"/>
                <a:gd name="connsiteX11" fmla="*/ 723900 w 723900"/>
                <a:gd name="connsiteY11" fmla="*/ 669132 h 669132"/>
                <a:gd name="connsiteX12" fmla="*/ 697707 w 723900"/>
                <a:gd name="connsiteY12" fmla="*/ 659607 h 669132"/>
                <a:gd name="connsiteX13" fmla="*/ 664369 w 723900"/>
                <a:gd name="connsiteY13" fmla="*/ 631032 h 669132"/>
                <a:gd name="connsiteX14" fmla="*/ 638175 w 723900"/>
                <a:gd name="connsiteY14" fmla="*/ 597694 h 669132"/>
                <a:gd name="connsiteX15" fmla="*/ 607219 w 723900"/>
                <a:gd name="connsiteY15" fmla="*/ 545307 h 669132"/>
                <a:gd name="connsiteX16" fmla="*/ 569119 w 723900"/>
                <a:gd name="connsiteY16" fmla="*/ 471488 h 669132"/>
                <a:gd name="connsiteX17" fmla="*/ 545307 w 723900"/>
                <a:gd name="connsiteY17" fmla="*/ 438150 h 669132"/>
                <a:gd name="connsiteX18" fmla="*/ 485775 w 723900"/>
                <a:gd name="connsiteY18" fmla="*/ 378619 h 669132"/>
                <a:gd name="connsiteX19" fmla="*/ 411957 w 723900"/>
                <a:gd name="connsiteY19" fmla="*/ 316707 h 669132"/>
                <a:gd name="connsiteX20" fmla="*/ 338138 w 723900"/>
                <a:gd name="connsiteY20" fmla="*/ 261938 h 669132"/>
                <a:gd name="connsiteX21" fmla="*/ 247650 w 723900"/>
                <a:gd name="connsiteY21" fmla="*/ 209550 h 669132"/>
                <a:gd name="connsiteX22" fmla="*/ 142875 w 723900"/>
                <a:gd name="connsiteY22" fmla="*/ 150019 h 669132"/>
                <a:gd name="connsiteX23" fmla="*/ 57150 w 723900"/>
                <a:gd name="connsiteY23" fmla="*/ 109538 h 669132"/>
                <a:gd name="connsiteX24" fmla="*/ 21432 w 723900"/>
                <a:gd name="connsiteY24" fmla="*/ 95250 h 669132"/>
                <a:gd name="connsiteX25" fmla="*/ 9525 w 723900"/>
                <a:gd name="connsiteY25" fmla="*/ 88107 h 669132"/>
                <a:gd name="connsiteX26" fmla="*/ 0 w 723900"/>
                <a:gd name="connsiteY26" fmla="*/ 64294 h 669132"/>
                <a:gd name="connsiteX27" fmla="*/ 0 w 723900"/>
                <a:gd name="connsiteY27" fmla="*/ 45244 h 669132"/>
                <a:gd name="connsiteX28" fmla="*/ 7144 w 723900"/>
                <a:gd name="connsiteY28" fmla="*/ 35719 h 669132"/>
                <a:gd name="connsiteX29" fmla="*/ 21432 w 723900"/>
                <a:gd name="connsiteY29" fmla="*/ 30957 h 669132"/>
                <a:gd name="connsiteX30" fmla="*/ 54769 w 723900"/>
                <a:gd name="connsiteY30" fmla="*/ 42863 h 669132"/>
                <a:gd name="connsiteX31" fmla="*/ 111919 w 723900"/>
                <a:gd name="connsiteY31" fmla="*/ 59532 h 669132"/>
                <a:gd name="connsiteX32" fmla="*/ 188119 w 723900"/>
                <a:gd name="connsiteY32" fmla="*/ 80963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69132">
                  <a:moveTo>
                    <a:pt x="188119" y="80963"/>
                  </a:moveTo>
                  <a:lnTo>
                    <a:pt x="364332" y="126207"/>
                  </a:lnTo>
                  <a:lnTo>
                    <a:pt x="492919" y="157163"/>
                  </a:lnTo>
                  <a:lnTo>
                    <a:pt x="581025" y="176213"/>
                  </a:lnTo>
                  <a:lnTo>
                    <a:pt x="604838" y="178594"/>
                  </a:lnTo>
                  <a:lnTo>
                    <a:pt x="631032" y="173832"/>
                  </a:lnTo>
                  <a:lnTo>
                    <a:pt x="652463" y="164307"/>
                  </a:lnTo>
                  <a:lnTo>
                    <a:pt x="678657" y="145257"/>
                  </a:lnTo>
                  <a:lnTo>
                    <a:pt x="695325" y="119063"/>
                  </a:lnTo>
                  <a:lnTo>
                    <a:pt x="704850" y="88107"/>
                  </a:lnTo>
                  <a:lnTo>
                    <a:pt x="711994" y="0"/>
                  </a:lnTo>
                  <a:lnTo>
                    <a:pt x="723900" y="669132"/>
                  </a:lnTo>
                  <a:lnTo>
                    <a:pt x="697707" y="659607"/>
                  </a:lnTo>
                  <a:lnTo>
                    <a:pt x="664369" y="631032"/>
                  </a:lnTo>
                  <a:lnTo>
                    <a:pt x="638175" y="597694"/>
                  </a:lnTo>
                  <a:lnTo>
                    <a:pt x="607219" y="545307"/>
                  </a:lnTo>
                  <a:lnTo>
                    <a:pt x="569119" y="471488"/>
                  </a:lnTo>
                  <a:lnTo>
                    <a:pt x="545307" y="438150"/>
                  </a:lnTo>
                  <a:lnTo>
                    <a:pt x="485775" y="378619"/>
                  </a:lnTo>
                  <a:lnTo>
                    <a:pt x="411957" y="316707"/>
                  </a:lnTo>
                  <a:lnTo>
                    <a:pt x="338138" y="261938"/>
                  </a:lnTo>
                  <a:lnTo>
                    <a:pt x="247650" y="209550"/>
                  </a:lnTo>
                  <a:lnTo>
                    <a:pt x="142875" y="150019"/>
                  </a:lnTo>
                  <a:lnTo>
                    <a:pt x="57150" y="109538"/>
                  </a:lnTo>
                  <a:lnTo>
                    <a:pt x="21432" y="95250"/>
                  </a:lnTo>
                  <a:lnTo>
                    <a:pt x="9525" y="88107"/>
                  </a:lnTo>
                  <a:lnTo>
                    <a:pt x="0" y="64294"/>
                  </a:lnTo>
                  <a:lnTo>
                    <a:pt x="0" y="45244"/>
                  </a:lnTo>
                  <a:lnTo>
                    <a:pt x="7144" y="35719"/>
                  </a:lnTo>
                  <a:lnTo>
                    <a:pt x="21432" y="30957"/>
                  </a:lnTo>
                  <a:lnTo>
                    <a:pt x="54769" y="42863"/>
                  </a:lnTo>
                  <a:lnTo>
                    <a:pt x="111919" y="59532"/>
                  </a:lnTo>
                  <a:lnTo>
                    <a:pt x="188119" y="809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023B7A41-9C9D-4583-9979-D6F128C8AB05}"/>
              </a:ext>
            </a:extLst>
          </p:cNvPr>
          <p:cNvGrpSpPr/>
          <p:nvPr/>
        </p:nvGrpSpPr>
        <p:grpSpPr>
          <a:xfrm>
            <a:off x="3643313" y="1497808"/>
            <a:ext cx="4803776" cy="4576761"/>
            <a:chOff x="3643313" y="1490664"/>
            <a:chExt cx="4803776" cy="4576761"/>
          </a:xfrm>
          <a:solidFill>
            <a:schemeClr val="tx1"/>
          </a:solidFill>
        </p:grpSpPr>
        <p:sp>
          <p:nvSpPr>
            <p:cNvPr id="46" name="フリーフォーム 17">
              <a:extLst>
                <a:ext uri="{FF2B5EF4-FFF2-40B4-BE49-F238E27FC236}">
                  <a16:creationId xmlns:a16="http://schemas.microsoft.com/office/drawing/2014/main" id="{1C7B04D3-8187-457A-944D-F9DB23E4E02A}"/>
                </a:ext>
              </a:extLst>
            </p:cNvPr>
            <p:cNvSpPr/>
            <p:nvPr/>
          </p:nvSpPr>
          <p:spPr>
            <a:xfrm>
              <a:off x="5734051" y="2119313"/>
              <a:ext cx="333375" cy="1143000"/>
            </a:xfrm>
            <a:custGeom>
              <a:avLst/>
              <a:gdLst>
                <a:gd name="connsiteX0" fmla="*/ 107156 w 333375"/>
                <a:gd name="connsiteY0" fmla="*/ 588168 h 1143000"/>
                <a:gd name="connsiteX1" fmla="*/ 133350 w 333375"/>
                <a:gd name="connsiteY1" fmla="*/ 495300 h 1143000"/>
                <a:gd name="connsiteX2" fmla="*/ 147638 w 333375"/>
                <a:gd name="connsiteY2" fmla="*/ 419100 h 1143000"/>
                <a:gd name="connsiteX3" fmla="*/ 154781 w 333375"/>
                <a:gd name="connsiteY3" fmla="*/ 381000 h 1143000"/>
                <a:gd name="connsiteX4" fmla="*/ 159544 w 333375"/>
                <a:gd name="connsiteY4" fmla="*/ 319087 h 1143000"/>
                <a:gd name="connsiteX5" fmla="*/ 161925 w 333375"/>
                <a:gd name="connsiteY5" fmla="*/ 269081 h 1143000"/>
                <a:gd name="connsiteX6" fmla="*/ 161925 w 333375"/>
                <a:gd name="connsiteY6" fmla="*/ 219075 h 1143000"/>
                <a:gd name="connsiteX7" fmla="*/ 150019 w 333375"/>
                <a:gd name="connsiteY7" fmla="*/ 138112 h 1143000"/>
                <a:gd name="connsiteX8" fmla="*/ 135731 w 333375"/>
                <a:gd name="connsiteY8" fmla="*/ 78581 h 1143000"/>
                <a:gd name="connsiteX9" fmla="*/ 123825 w 333375"/>
                <a:gd name="connsiteY9" fmla="*/ 40481 h 1143000"/>
                <a:gd name="connsiteX10" fmla="*/ 116681 w 333375"/>
                <a:gd name="connsiteY10" fmla="*/ 21431 h 1143000"/>
                <a:gd name="connsiteX11" fmla="*/ 119063 w 333375"/>
                <a:gd name="connsiteY11" fmla="*/ 4762 h 1143000"/>
                <a:gd name="connsiteX12" fmla="*/ 133350 w 333375"/>
                <a:gd name="connsiteY12" fmla="*/ 0 h 1143000"/>
                <a:gd name="connsiteX13" fmla="*/ 164306 w 333375"/>
                <a:gd name="connsiteY13" fmla="*/ 9525 h 1143000"/>
                <a:gd name="connsiteX14" fmla="*/ 183356 w 333375"/>
                <a:gd name="connsiteY14" fmla="*/ 23812 h 1143000"/>
                <a:gd name="connsiteX15" fmla="*/ 211931 w 333375"/>
                <a:gd name="connsiteY15" fmla="*/ 59531 h 1143000"/>
                <a:gd name="connsiteX16" fmla="*/ 259556 w 333375"/>
                <a:gd name="connsiteY16" fmla="*/ 133350 h 1143000"/>
                <a:gd name="connsiteX17" fmla="*/ 304800 w 333375"/>
                <a:gd name="connsiteY17" fmla="*/ 216693 h 1143000"/>
                <a:gd name="connsiteX18" fmla="*/ 333375 w 333375"/>
                <a:gd name="connsiteY18" fmla="*/ 288131 h 1143000"/>
                <a:gd name="connsiteX19" fmla="*/ 330994 w 333375"/>
                <a:gd name="connsiteY19" fmla="*/ 464343 h 1143000"/>
                <a:gd name="connsiteX20" fmla="*/ 330994 w 333375"/>
                <a:gd name="connsiteY20" fmla="*/ 569118 h 1143000"/>
                <a:gd name="connsiteX21" fmla="*/ 321469 w 333375"/>
                <a:gd name="connsiteY21" fmla="*/ 685800 h 1143000"/>
                <a:gd name="connsiteX22" fmla="*/ 309563 w 333375"/>
                <a:gd name="connsiteY22" fmla="*/ 778668 h 1143000"/>
                <a:gd name="connsiteX23" fmla="*/ 300038 w 333375"/>
                <a:gd name="connsiteY23" fmla="*/ 835818 h 1143000"/>
                <a:gd name="connsiteX24" fmla="*/ 280988 w 333375"/>
                <a:gd name="connsiteY24" fmla="*/ 916781 h 1143000"/>
                <a:gd name="connsiteX25" fmla="*/ 266700 w 333375"/>
                <a:gd name="connsiteY25" fmla="*/ 962025 h 1143000"/>
                <a:gd name="connsiteX26" fmla="*/ 245269 w 333375"/>
                <a:gd name="connsiteY26" fmla="*/ 1016793 h 1143000"/>
                <a:gd name="connsiteX27" fmla="*/ 219075 w 333375"/>
                <a:gd name="connsiteY27" fmla="*/ 1066800 h 1143000"/>
                <a:gd name="connsiteX28" fmla="*/ 190500 w 333375"/>
                <a:gd name="connsiteY28" fmla="*/ 1107281 h 1143000"/>
                <a:gd name="connsiteX29" fmla="*/ 159544 w 333375"/>
                <a:gd name="connsiteY29" fmla="*/ 1133475 h 1143000"/>
                <a:gd name="connsiteX30" fmla="*/ 135731 w 333375"/>
                <a:gd name="connsiteY30" fmla="*/ 1143000 h 1143000"/>
                <a:gd name="connsiteX31" fmla="*/ 102394 w 333375"/>
                <a:gd name="connsiteY31" fmla="*/ 1140618 h 1143000"/>
                <a:gd name="connsiteX32" fmla="*/ 80963 w 333375"/>
                <a:gd name="connsiteY32" fmla="*/ 1131093 h 1143000"/>
                <a:gd name="connsiteX33" fmla="*/ 57150 w 333375"/>
                <a:gd name="connsiteY33" fmla="*/ 1107281 h 1143000"/>
                <a:gd name="connsiteX34" fmla="*/ 35719 w 333375"/>
                <a:gd name="connsiteY34" fmla="*/ 1073943 h 1143000"/>
                <a:gd name="connsiteX35" fmla="*/ 16669 w 333375"/>
                <a:gd name="connsiteY35" fmla="*/ 1033462 h 1143000"/>
                <a:gd name="connsiteX36" fmla="*/ 4763 w 333375"/>
                <a:gd name="connsiteY36" fmla="*/ 985837 h 1143000"/>
                <a:gd name="connsiteX37" fmla="*/ 0 w 333375"/>
                <a:gd name="connsiteY37" fmla="*/ 926306 h 1143000"/>
                <a:gd name="connsiteX38" fmla="*/ 0 w 333375"/>
                <a:gd name="connsiteY38" fmla="*/ 909637 h 1143000"/>
                <a:gd name="connsiteX39" fmla="*/ 14288 w 333375"/>
                <a:gd name="connsiteY39" fmla="*/ 864393 h 1143000"/>
                <a:gd name="connsiteX40" fmla="*/ 42863 w 333375"/>
                <a:gd name="connsiteY40" fmla="*/ 797718 h 1143000"/>
                <a:gd name="connsiteX41" fmla="*/ 90488 w 333375"/>
                <a:gd name="connsiteY41" fmla="*/ 659606 h 1143000"/>
                <a:gd name="connsiteX42" fmla="*/ 107156 w 333375"/>
                <a:gd name="connsiteY42" fmla="*/ 588168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375" h="1143000">
                  <a:moveTo>
                    <a:pt x="107156" y="588168"/>
                  </a:moveTo>
                  <a:lnTo>
                    <a:pt x="133350" y="495300"/>
                  </a:lnTo>
                  <a:lnTo>
                    <a:pt x="147638" y="419100"/>
                  </a:lnTo>
                  <a:lnTo>
                    <a:pt x="154781" y="381000"/>
                  </a:lnTo>
                  <a:lnTo>
                    <a:pt x="159544" y="319087"/>
                  </a:lnTo>
                  <a:lnTo>
                    <a:pt x="161925" y="269081"/>
                  </a:lnTo>
                  <a:lnTo>
                    <a:pt x="161925" y="219075"/>
                  </a:lnTo>
                  <a:lnTo>
                    <a:pt x="150019" y="138112"/>
                  </a:lnTo>
                  <a:lnTo>
                    <a:pt x="135731" y="78581"/>
                  </a:lnTo>
                  <a:lnTo>
                    <a:pt x="123825" y="40481"/>
                  </a:lnTo>
                  <a:lnTo>
                    <a:pt x="116681" y="21431"/>
                  </a:lnTo>
                  <a:lnTo>
                    <a:pt x="119063" y="4762"/>
                  </a:lnTo>
                  <a:lnTo>
                    <a:pt x="133350" y="0"/>
                  </a:lnTo>
                  <a:lnTo>
                    <a:pt x="164306" y="9525"/>
                  </a:lnTo>
                  <a:lnTo>
                    <a:pt x="183356" y="23812"/>
                  </a:lnTo>
                  <a:lnTo>
                    <a:pt x="211931" y="59531"/>
                  </a:lnTo>
                  <a:lnTo>
                    <a:pt x="259556" y="133350"/>
                  </a:lnTo>
                  <a:lnTo>
                    <a:pt x="304800" y="216693"/>
                  </a:lnTo>
                  <a:lnTo>
                    <a:pt x="333375" y="288131"/>
                  </a:lnTo>
                  <a:cubicBezTo>
                    <a:pt x="332581" y="346868"/>
                    <a:pt x="331788" y="405606"/>
                    <a:pt x="330994" y="464343"/>
                  </a:cubicBezTo>
                  <a:lnTo>
                    <a:pt x="330994" y="569118"/>
                  </a:lnTo>
                  <a:lnTo>
                    <a:pt x="321469" y="685800"/>
                  </a:lnTo>
                  <a:lnTo>
                    <a:pt x="309563" y="778668"/>
                  </a:lnTo>
                  <a:lnTo>
                    <a:pt x="300038" y="835818"/>
                  </a:lnTo>
                  <a:lnTo>
                    <a:pt x="280988" y="916781"/>
                  </a:lnTo>
                  <a:lnTo>
                    <a:pt x="266700" y="962025"/>
                  </a:lnTo>
                  <a:lnTo>
                    <a:pt x="245269" y="1016793"/>
                  </a:lnTo>
                  <a:lnTo>
                    <a:pt x="219075" y="1066800"/>
                  </a:lnTo>
                  <a:lnTo>
                    <a:pt x="190500" y="1107281"/>
                  </a:lnTo>
                  <a:lnTo>
                    <a:pt x="159544" y="1133475"/>
                  </a:lnTo>
                  <a:lnTo>
                    <a:pt x="135731" y="1143000"/>
                  </a:lnTo>
                  <a:lnTo>
                    <a:pt x="102394" y="1140618"/>
                  </a:lnTo>
                  <a:lnTo>
                    <a:pt x="80963" y="1131093"/>
                  </a:lnTo>
                  <a:lnTo>
                    <a:pt x="57150" y="1107281"/>
                  </a:lnTo>
                  <a:lnTo>
                    <a:pt x="35719" y="1073943"/>
                  </a:lnTo>
                  <a:lnTo>
                    <a:pt x="16669" y="1033462"/>
                  </a:lnTo>
                  <a:lnTo>
                    <a:pt x="4763" y="985837"/>
                  </a:lnTo>
                  <a:lnTo>
                    <a:pt x="0" y="926306"/>
                  </a:lnTo>
                  <a:lnTo>
                    <a:pt x="0" y="909637"/>
                  </a:lnTo>
                  <a:lnTo>
                    <a:pt x="14288" y="864393"/>
                  </a:lnTo>
                  <a:lnTo>
                    <a:pt x="42863" y="797718"/>
                  </a:lnTo>
                  <a:lnTo>
                    <a:pt x="90488" y="659606"/>
                  </a:lnTo>
                  <a:lnTo>
                    <a:pt x="107156" y="588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0A10CF49-8EC8-41D6-9501-67E619C162B9}"/>
                </a:ext>
              </a:extLst>
            </p:cNvPr>
            <p:cNvSpPr/>
            <p:nvPr/>
          </p:nvSpPr>
          <p:spPr>
            <a:xfrm>
              <a:off x="6646864" y="1490664"/>
              <a:ext cx="528637" cy="885825"/>
            </a:xfrm>
            <a:custGeom>
              <a:avLst/>
              <a:gdLst>
                <a:gd name="connsiteX0" fmla="*/ 200025 w 528637"/>
                <a:gd name="connsiteY0" fmla="*/ 428625 h 885825"/>
                <a:gd name="connsiteX1" fmla="*/ 200025 w 528637"/>
                <a:gd name="connsiteY1" fmla="*/ 319087 h 885825"/>
                <a:gd name="connsiteX2" fmla="*/ 197644 w 528637"/>
                <a:gd name="connsiteY2" fmla="*/ 269081 h 885825"/>
                <a:gd name="connsiteX3" fmla="*/ 188119 w 528637"/>
                <a:gd name="connsiteY3" fmla="*/ 209550 h 885825"/>
                <a:gd name="connsiteX4" fmla="*/ 173831 w 528637"/>
                <a:gd name="connsiteY4" fmla="*/ 173831 h 885825"/>
                <a:gd name="connsiteX5" fmla="*/ 152400 w 528637"/>
                <a:gd name="connsiteY5" fmla="*/ 140493 h 885825"/>
                <a:gd name="connsiteX6" fmla="*/ 119062 w 528637"/>
                <a:gd name="connsiteY6" fmla="*/ 109537 h 885825"/>
                <a:gd name="connsiteX7" fmla="*/ 73819 w 528637"/>
                <a:gd name="connsiteY7" fmla="*/ 83343 h 885825"/>
                <a:gd name="connsiteX8" fmla="*/ 38100 w 528637"/>
                <a:gd name="connsiteY8" fmla="*/ 69056 h 885825"/>
                <a:gd name="connsiteX9" fmla="*/ 14287 w 528637"/>
                <a:gd name="connsiteY9" fmla="*/ 54768 h 885825"/>
                <a:gd name="connsiteX10" fmla="*/ 0 w 528637"/>
                <a:gd name="connsiteY10" fmla="*/ 33337 h 885825"/>
                <a:gd name="connsiteX11" fmla="*/ 0 w 528637"/>
                <a:gd name="connsiteY11" fmla="*/ 9525 h 885825"/>
                <a:gd name="connsiteX12" fmla="*/ 14287 w 528637"/>
                <a:gd name="connsiteY12" fmla="*/ 0 h 885825"/>
                <a:gd name="connsiteX13" fmla="*/ 76200 w 528637"/>
                <a:gd name="connsiteY13" fmla="*/ 2381 h 885825"/>
                <a:gd name="connsiteX14" fmla="*/ 230981 w 528637"/>
                <a:gd name="connsiteY14" fmla="*/ 14287 h 885825"/>
                <a:gd name="connsiteX15" fmla="*/ 326231 w 528637"/>
                <a:gd name="connsiteY15" fmla="*/ 19050 h 885825"/>
                <a:gd name="connsiteX16" fmla="*/ 352425 w 528637"/>
                <a:gd name="connsiteY16" fmla="*/ 19050 h 885825"/>
                <a:gd name="connsiteX17" fmla="*/ 411956 w 528637"/>
                <a:gd name="connsiteY17" fmla="*/ 38100 h 885825"/>
                <a:gd name="connsiteX18" fmla="*/ 461962 w 528637"/>
                <a:gd name="connsiteY18" fmla="*/ 61912 h 885825"/>
                <a:gd name="connsiteX19" fmla="*/ 492919 w 528637"/>
                <a:gd name="connsiteY19" fmla="*/ 78581 h 885825"/>
                <a:gd name="connsiteX20" fmla="*/ 514350 w 528637"/>
                <a:gd name="connsiteY20" fmla="*/ 92868 h 885825"/>
                <a:gd name="connsiteX21" fmla="*/ 523875 w 528637"/>
                <a:gd name="connsiteY21" fmla="*/ 102393 h 885825"/>
                <a:gd name="connsiteX22" fmla="*/ 528637 w 528637"/>
                <a:gd name="connsiteY22" fmla="*/ 114300 h 885825"/>
                <a:gd name="connsiteX23" fmla="*/ 528637 w 528637"/>
                <a:gd name="connsiteY23" fmla="*/ 133350 h 885825"/>
                <a:gd name="connsiteX24" fmla="*/ 521494 w 528637"/>
                <a:gd name="connsiteY24" fmla="*/ 159543 h 885825"/>
                <a:gd name="connsiteX25" fmla="*/ 502444 w 528637"/>
                <a:gd name="connsiteY25" fmla="*/ 197643 h 885825"/>
                <a:gd name="connsiteX26" fmla="*/ 452437 w 528637"/>
                <a:gd name="connsiteY26" fmla="*/ 335756 h 885825"/>
                <a:gd name="connsiteX27" fmla="*/ 445294 w 528637"/>
                <a:gd name="connsiteY27" fmla="*/ 385762 h 885825"/>
                <a:gd name="connsiteX28" fmla="*/ 421481 w 528637"/>
                <a:gd name="connsiteY28" fmla="*/ 878681 h 885825"/>
                <a:gd name="connsiteX29" fmla="*/ 204787 w 528637"/>
                <a:gd name="connsiteY29" fmla="*/ 885825 h 885825"/>
                <a:gd name="connsiteX30" fmla="*/ 200025 w 528637"/>
                <a:gd name="connsiteY30" fmla="*/ 4286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885825">
                  <a:moveTo>
                    <a:pt x="200025" y="428625"/>
                  </a:moveTo>
                  <a:lnTo>
                    <a:pt x="200025" y="319087"/>
                  </a:lnTo>
                  <a:lnTo>
                    <a:pt x="197644" y="269081"/>
                  </a:lnTo>
                  <a:lnTo>
                    <a:pt x="188119" y="209550"/>
                  </a:lnTo>
                  <a:lnTo>
                    <a:pt x="173831" y="173831"/>
                  </a:lnTo>
                  <a:lnTo>
                    <a:pt x="152400" y="140493"/>
                  </a:lnTo>
                  <a:lnTo>
                    <a:pt x="119062" y="109537"/>
                  </a:lnTo>
                  <a:lnTo>
                    <a:pt x="73819" y="83343"/>
                  </a:lnTo>
                  <a:lnTo>
                    <a:pt x="38100" y="69056"/>
                  </a:lnTo>
                  <a:lnTo>
                    <a:pt x="14287" y="54768"/>
                  </a:lnTo>
                  <a:lnTo>
                    <a:pt x="0" y="33337"/>
                  </a:lnTo>
                  <a:lnTo>
                    <a:pt x="0" y="9525"/>
                  </a:lnTo>
                  <a:lnTo>
                    <a:pt x="14287" y="0"/>
                  </a:lnTo>
                  <a:lnTo>
                    <a:pt x="76200" y="2381"/>
                  </a:lnTo>
                  <a:lnTo>
                    <a:pt x="230981" y="14287"/>
                  </a:lnTo>
                  <a:lnTo>
                    <a:pt x="326231" y="19050"/>
                  </a:lnTo>
                  <a:lnTo>
                    <a:pt x="352425" y="19050"/>
                  </a:lnTo>
                  <a:lnTo>
                    <a:pt x="411956" y="38100"/>
                  </a:lnTo>
                  <a:lnTo>
                    <a:pt x="461962" y="61912"/>
                  </a:lnTo>
                  <a:lnTo>
                    <a:pt x="492919" y="78581"/>
                  </a:lnTo>
                  <a:lnTo>
                    <a:pt x="514350" y="92868"/>
                  </a:lnTo>
                  <a:lnTo>
                    <a:pt x="523875" y="102393"/>
                  </a:lnTo>
                  <a:lnTo>
                    <a:pt x="528637" y="114300"/>
                  </a:lnTo>
                  <a:lnTo>
                    <a:pt x="528637" y="133350"/>
                  </a:lnTo>
                  <a:lnTo>
                    <a:pt x="521494" y="159543"/>
                  </a:lnTo>
                  <a:lnTo>
                    <a:pt x="502444" y="197643"/>
                  </a:lnTo>
                  <a:lnTo>
                    <a:pt x="452437" y="335756"/>
                  </a:lnTo>
                  <a:lnTo>
                    <a:pt x="445294" y="385762"/>
                  </a:lnTo>
                  <a:lnTo>
                    <a:pt x="421481" y="878681"/>
                  </a:lnTo>
                  <a:lnTo>
                    <a:pt x="204787" y="885825"/>
                  </a:lnTo>
                  <a:cubicBezTo>
                    <a:pt x="203200" y="748506"/>
                    <a:pt x="201612" y="611187"/>
                    <a:pt x="200025" y="4286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1D619FB6-BC01-44F6-9AE9-96624BCD28B4}"/>
                </a:ext>
              </a:extLst>
            </p:cNvPr>
            <p:cNvSpPr/>
            <p:nvPr/>
          </p:nvSpPr>
          <p:spPr>
            <a:xfrm>
              <a:off x="5837239" y="3186114"/>
              <a:ext cx="2428875" cy="600075"/>
            </a:xfrm>
            <a:custGeom>
              <a:avLst/>
              <a:gdLst>
                <a:gd name="connsiteX0" fmla="*/ 964406 w 2428875"/>
                <a:gd name="connsiteY0" fmla="*/ 271462 h 600075"/>
                <a:gd name="connsiteX1" fmla="*/ 1195387 w 2428875"/>
                <a:gd name="connsiteY1" fmla="*/ 228600 h 600075"/>
                <a:gd name="connsiteX2" fmla="*/ 1512094 w 2428875"/>
                <a:gd name="connsiteY2" fmla="*/ 166687 h 600075"/>
                <a:gd name="connsiteX3" fmla="*/ 1797844 w 2428875"/>
                <a:gd name="connsiteY3" fmla="*/ 107156 h 600075"/>
                <a:gd name="connsiteX4" fmla="*/ 1897856 w 2428875"/>
                <a:gd name="connsiteY4" fmla="*/ 88106 h 600075"/>
                <a:gd name="connsiteX5" fmla="*/ 1926431 w 2428875"/>
                <a:gd name="connsiteY5" fmla="*/ 69056 h 600075"/>
                <a:gd name="connsiteX6" fmla="*/ 1990725 w 2428875"/>
                <a:gd name="connsiteY6" fmla="*/ 14287 h 600075"/>
                <a:gd name="connsiteX7" fmla="*/ 2012156 w 2428875"/>
                <a:gd name="connsiteY7" fmla="*/ 0 h 600075"/>
                <a:gd name="connsiteX8" fmla="*/ 2033587 w 2428875"/>
                <a:gd name="connsiteY8" fmla="*/ 0 h 600075"/>
                <a:gd name="connsiteX9" fmla="*/ 2090737 w 2428875"/>
                <a:gd name="connsiteY9" fmla="*/ 11906 h 600075"/>
                <a:gd name="connsiteX10" fmla="*/ 2205037 w 2428875"/>
                <a:gd name="connsiteY10" fmla="*/ 40481 h 600075"/>
                <a:gd name="connsiteX11" fmla="*/ 2307431 w 2428875"/>
                <a:gd name="connsiteY11" fmla="*/ 71437 h 600075"/>
                <a:gd name="connsiteX12" fmla="*/ 2390775 w 2428875"/>
                <a:gd name="connsiteY12" fmla="*/ 104775 h 600075"/>
                <a:gd name="connsiteX13" fmla="*/ 2400300 w 2428875"/>
                <a:gd name="connsiteY13" fmla="*/ 111918 h 600075"/>
                <a:gd name="connsiteX14" fmla="*/ 2414587 w 2428875"/>
                <a:gd name="connsiteY14" fmla="*/ 140493 h 600075"/>
                <a:gd name="connsiteX15" fmla="*/ 2426494 w 2428875"/>
                <a:gd name="connsiteY15" fmla="*/ 169068 h 600075"/>
                <a:gd name="connsiteX16" fmla="*/ 2428875 w 2428875"/>
                <a:gd name="connsiteY16" fmla="*/ 188118 h 600075"/>
                <a:gd name="connsiteX17" fmla="*/ 2428875 w 2428875"/>
                <a:gd name="connsiteY17" fmla="*/ 209550 h 600075"/>
                <a:gd name="connsiteX18" fmla="*/ 2424112 w 2428875"/>
                <a:gd name="connsiteY18" fmla="*/ 235743 h 600075"/>
                <a:gd name="connsiteX19" fmla="*/ 2402681 w 2428875"/>
                <a:gd name="connsiteY19" fmla="*/ 261937 h 600075"/>
                <a:gd name="connsiteX20" fmla="*/ 2366962 w 2428875"/>
                <a:gd name="connsiteY20" fmla="*/ 285750 h 600075"/>
                <a:gd name="connsiteX21" fmla="*/ 2333625 w 2428875"/>
                <a:gd name="connsiteY21" fmla="*/ 290512 h 600075"/>
                <a:gd name="connsiteX22" fmla="*/ 2097881 w 2428875"/>
                <a:gd name="connsiteY22" fmla="*/ 292893 h 600075"/>
                <a:gd name="connsiteX23" fmla="*/ 1816894 w 2428875"/>
                <a:gd name="connsiteY23" fmla="*/ 314325 h 600075"/>
                <a:gd name="connsiteX24" fmla="*/ 1631156 w 2428875"/>
                <a:gd name="connsiteY24" fmla="*/ 335756 h 600075"/>
                <a:gd name="connsiteX25" fmla="*/ 1404937 w 2428875"/>
                <a:gd name="connsiteY25" fmla="*/ 369093 h 600075"/>
                <a:gd name="connsiteX26" fmla="*/ 1128712 w 2428875"/>
                <a:gd name="connsiteY26" fmla="*/ 423862 h 600075"/>
                <a:gd name="connsiteX27" fmla="*/ 1007269 w 2428875"/>
                <a:gd name="connsiteY27" fmla="*/ 447675 h 600075"/>
                <a:gd name="connsiteX28" fmla="*/ 881062 w 2428875"/>
                <a:gd name="connsiteY28" fmla="*/ 471487 h 600075"/>
                <a:gd name="connsiteX29" fmla="*/ 711994 w 2428875"/>
                <a:gd name="connsiteY29" fmla="*/ 507206 h 600075"/>
                <a:gd name="connsiteX30" fmla="*/ 511969 w 2428875"/>
                <a:gd name="connsiteY30" fmla="*/ 557212 h 600075"/>
                <a:gd name="connsiteX31" fmla="*/ 371475 w 2428875"/>
                <a:gd name="connsiteY31" fmla="*/ 600075 h 600075"/>
                <a:gd name="connsiteX32" fmla="*/ 359569 w 2428875"/>
                <a:gd name="connsiteY32" fmla="*/ 600075 h 600075"/>
                <a:gd name="connsiteX33" fmla="*/ 321469 w 2428875"/>
                <a:gd name="connsiteY33" fmla="*/ 585787 h 600075"/>
                <a:gd name="connsiteX34" fmla="*/ 230981 w 2428875"/>
                <a:gd name="connsiteY34" fmla="*/ 535781 h 600075"/>
                <a:gd name="connsiteX35" fmla="*/ 154781 w 2428875"/>
                <a:gd name="connsiteY35" fmla="*/ 485775 h 600075"/>
                <a:gd name="connsiteX36" fmla="*/ 85725 w 2428875"/>
                <a:gd name="connsiteY36" fmla="*/ 428625 h 600075"/>
                <a:gd name="connsiteX37" fmla="*/ 40481 w 2428875"/>
                <a:gd name="connsiteY37" fmla="*/ 388143 h 600075"/>
                <a:gd name="connsiteX38" fmla="*/ 14287 w 2428875"/>
                <a:gd name="connsiteY38" fmla="*/ 364331 h 600075"/>
                <a:gd name="connsiteX39" fmla="*/ 0 w 2428875"/>
                <a:gd name="connsiteY39" fmla="*/ 345281 h 600075"/>
                <a:gd name="connsiteX40" fmla="*/ 2381 w 2428875"/>
                <a:gd name="connsiteY40" fmla="*/ 314325 h 600075"/>
                <a:gd name="connsiteX41" fmla="*/ 7144 w 2428875"/>
                <a:gd name="connsiteY41" fmla="*/ 304800 h 600075"/>
                <a:gd name="connsiteX42" fmla="*/ 11906 w 2428875"/>
                <a:gd name="connsiteY42" fmla="*/ 302418 h 600075"/>
                <a:gd name="connsiteX43" fmla="*/ 26194 w 2428875"/>
                <a:gd name="connsiteY43" fmla="*/ 300037 h 600075"/>
                <a:gd name="connsiteX44" fmla="*/ 50006 w 2428875"/>
                <a:gd name="connsiteY44" fmla="*/ 309562 h 600075"/>
                <a:gd name="connsiteX45" fmla="*/ 90487 w 2428875"/>
                <a:gd name="connsiteY45" fmla="*/ 330993 h 600075"/>
                <a:gd name="connsiteX46" fmla="*/ 145256 w 2428875"/>
                <a:gd name="connsiteY46" fmla="*/ 352425 h 600075"/>
                <a:gd name="connsiteX47" fmla="*/ 219075 w 2428875"/>
                <a:gd name="connsiteY47" fmla="*/ 369093 h 600075"/>
                <a:gd name="connsiteX48" fmla="*/ 319087 w 2428875"/>
                <a:gd name="connsiteY48" fmla="*/ 378618 h 600075"/>
                <a:gd name="connsiteX49" fmla="*/ 352425 w 2428875"/>
                <a:gd name="connsiteY49" fmla="*/ 378618 h 600075"/>
                <a:gd name="connsiteX50" fmla="*/ 473869 w 2428875"/>
                <a:gd name="connsiteY50" fmla="*/ 359568 h 600075"/>
                <a:gd name="connsiteX51" fmla="*/ 831056 w 2428875"/>
                <a:gd name="connsiteY51" fmla="*/ 295275 h 600075"/>
                <a:gd name="connsiteX52" fmla="*/ 964406 w 2428875"/>
                <a:gd name="connsiteY52" fmla="*/ 271462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28875" h="600075">
                  <a:moveTo>
                    <a:pt x="964406" y="271462"/>
                  </a:moveTo>
                  <a:lnTo>
                    <a:pt x="1195387" y="228600"/>
                  </a:lnTo>
                  <a:lnTo>
                    <a:pt x="1512094" y="166687"/>
                  </a:lnTo>
                  <a:lnTo>
                    <a:pt x="1797844" y="107156"/>
                  </a:lnTo>
                  <a:lnTo>
                    <a:pt x="1897856" y="88106"/>
                  </a:lnTo>
                  <a:lnTo>
                    <a:pt x="1926431" y="69056"/>
                  </a:lnTo>
                  <a:lnTo>
                    <a:pt x="1990725" y="14287"/>
                  </a:lnTo>
                  <a:lnTo>
                    <a:pt x="2012156" y="0"/>
                  </a:lnTo>
                  <a:lnTo>
                    <a:pt x="2033587" y="0"/>
                  </a:lnTo>
                  <a:lnTo>
                    <a:pt x="2090737" y="11906"/>
                  </a:lnTo>
                  <a:lnTo>
                    <a:pt x="2205037" y="40481"/>
                  </a:lnTo>
                  <a:lnTo>
                    <a:pt x="2307431" y="71437"/>
                  </a:lnTo>
                  <a:lnTo>
                    <a:pt x="2390775" y="104775"/>
                  </a:lnTo>
                  <a:lnTo>
                    <a:pt x="2400300" y="111918"/>
                  </a:lnTo>
                  <a:lnTo>
                    <a:pt x="2414587" y="140493"/>
                  </a:lnTo>
                  <a:lnTo>
                    <a:pt x="2426494" y="169068"/>
                  </a:lnTo>
                  <a:lnTo>
                    <a:pt x="2428875" y="188118"/>
                  </a:lnTo>
                  <a:lnTo>
                    <a:pt x="2428875" y="209550"/>
                  </a:lnTo>
                  <a:lnTo>
                    <a:pt x="2424112" y="235743"/>
                  </a:lnTo>
                  <a:lnTo>
                    <a:pt x="2402681" y="261937"/>
                  </a:lnTo>
                  <a:lnTo>
                    <a:pt x="2366962" y="285750"/>
                  </a:lnTo>
                  <a:lnTo>
                    <a:pt x="2333625" y="290512"/>
                  </a:lnTo>
                  <a:lnTo>
                    <a:pt x="2097881" y="292893"/>
                  </a:lnTo>
                  <a:lnTo>
                    <a:pt x="1816894" y="314325"/>
                  </a:lnTo>
                  <a:lnTo>
                    <a:pt x="1631156" y="335756"/>
                  </a:lnTo>
                  <a:lnTo>
                    <a:pt x="1404937" y="369093"/>
                  </a:lnTo>
                  <a:lnTo>
                    <a:pt x="1128712" y="423862"/>
                  </a:lnTo>
                  <a:lnTo>
                    <a:pt x="1007269" y="447675"/>
                  </a:lnTo>
                  <a:lnTo>
                    <a:pt x="881062" y="471487"/>
                  </a:lnTo>
                  <a:lnTo>
                    <a:pt x="711994" y="507206"/>
                  </a:lnTo>
                  <a:lnTo>
                    <a:pt x="511969" y="557212"/>
                  </a:lnTo>
                  <a:lnTo>
                    <a:pt x="371475" y="600075"/>
                  </a:lnTo>
                  <a:lnTo>
                    <a:pt x="359569" y="600075"/>
                  </a:lnTo>
                  <a:lnTo>
                    <a:pt x="321469" y="585787"/>
                  </a:lnTo>
                  <a:lnTo>
                    <a:pt x="230981" y="535781"/>
                  </a:lnTo>
                  <a:lnTo>
                    <a:pt x="154781" y="485775"/>
                  </a:lnTo>
                  <a:lnTo>
                    <a:pt x="85725" y="428625"/>
                  </a:lnTo>
                  <a:lnTo>
                    <a:pt x="40481" y="388143"/>
                  </a:lnTo>
                  <a:lnTo>
                    <a:pt x="14287" y="364331"/>
                  </a:lnTo>
                  <a:lnTo>
                    <a:pt x="0" y="345281"/>
                  </a:lnTo>
                  <a:lnTo>
                    <a:pt x="2381" y="314325"/>
                  </a:lnTo>
                  <a:lnTo>
                    <a:pt x="7144" y="304800"/>
                  </a:lnTo>
                  <a:lnTo>
                    <a:pt x="11906" y="302418"/>
                  </a:lnTo>
                  <a:lnTo>
                    <a:pt x="26194" y="300037"/>
                  </a:lnTo>
                  <a:lnTo>
                    <a:pt x="50006" y="309562"/>
                  </a:lnTo>
                  <a:lnTo>
                    <a:pt x="90487" y="330993"/>
                  </a:lnTo>
                  <a:lnTo>
                    <a:pt x="145256" y="352425"/>
                  </a:lnTo>
                  <a:lnTo>
                    <a:pt x="219075" y="369093"/>
                  </a:lnTo>
                  <a:lnTo>
                    <a:pt x="319087" y="378618"/>
                  </a:lnTo>
                  <a:lnTo>
                    <a:pt x="352425" y="378618"/>
                  </a:lnTo>
                  <a:lnTo>
                    <a:pt x="473869" y="359568"/>
                  </a:lnTo>
                  <a:lnTo>
                    <a:pt x="831056" y="295275"/>
                  </a:lnTo>
                  <a:lnTo>
                    <a:pt x="964406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05EA05ED-79BA-4328-BFA6-5BACC63839B2}"/>
                </a:ext>
              </a:extLst>
            </p:cNvPr>
            <p:cNvSpPr/>
            <p:nvPr/>
          </p:nvSpPr>
          <p:spPr>
            <a:xfrm>
              <a:off x="3643313" y="4687888"/>
              <a:ext cx="927100" cy="1079500"/>
            </a:xfrm>
            <a:custGeom>
              <a:avLst/>
              <a:gdLst>
                <a:gd name="connsiteX0" fmla="*/ 402431 w 926306"/>
                <a:gd name="connsiteY0" fmla="*/ 507207 h 1078707"/>
                <a:gd name="connsiteX1" fmla="*/ 466725 w 926306"/>
                <a:gd name="connsiteY1" fmla="*/ 421482 h 1078707"/>
                <a:gd name="connsiteX2" fmla="*/ 509587 w 926306"/>
                <a:gd name="connsiteY2" fmla="*/ 369094 h 1078707"/>
                <a:gd name="connsiteX3" fmla="*/ 528637 w 926306"/>
                <a:gd name="connsiteY3" fmla="*/ 340519 h 1078707"/>
                <a:gd name="connsiteX4" fmla="*/ 545306 w 926306"/>
                <a:gd name="connsiteY4" fmla="*/ 304800 h 1078707"/>
                <a:gd name="connsiteX5" fmla="*/ 559593 w 926306"/>
                <a:gd name="connsiteY5" fmla="*/ 271463 h 1078707"/>
                <a:gd name="connsiteX6" fmla="*/ 566737 w 926306"/>
                <a:gd name="connsiteY6" fmla="*/ 238125 h 1078707"/>
                <a:gd name="connsiteX7" fmla="*/ 569118 w 926306"/>
                <a:gd name="connsiteY7" fmla="*/ 219075 h 1078707"/>
                <a:gd name="connsiteX8" fmla="*/ 569118 w 926306"/>
                <a:gd name="connsiteY8" fmla="*/ 200025 h 1078707"/>
                <a:gd name="connsiteX9" fmla="*/ 564356 w 926306"/>
                <a:gd name="connsiteY9" fmla="*/ 169069 h 1078707"/>
                <a:gd name="connsiteX10" fmla="*/ 542925 w 926306"/>
                <a:gd name="connsiteY10" fmla="*/ 104775 h 1078707"/>
                <a:gd name="connsiteX11" fmla="*/ 521493 w 926306"/>
                <a:gd name="connsiteY11" fmla="*/ 47625 h 1078707"/>
                <a:gd name="connsiteX12" fmla="*/ 514350 w 926306"/>
                <a:gd name="connsiteY12" fmla="*/ 23813 h 1078707"/>
                <a:gd name="connsiteX13" fmla="*/ 514350 w 926306"/>
                <a:gd name="connsiteY13" fmla="*/ 14288 h 1078707"/>
                <a:gd name="connsiteX14" fmla="*/ 516731 w 926306"/>
                <a:gd name="connsiteY14" fmla="*/ 2382 h 1078707"/>
                <a:gd name="connsiteX15" fmla="*/ 523875 w 926306"/>
                <a:gd name="connsiteY15" fmla="*/ 0 h 1078707"/>
                <a:gd name="connsiteX16" fmla="*/ 538162 w 926306"/>
                <a:gd name="connsiteY16" fmla="*/ 0 h 1078707"/>
                <a:gd name="connsiteX17" fmla="*/ 571500 w 926306"/>
                <a:gd name="connsiteY17" fmla="*/ 14288 h 1078707"/>
                <a:gd name="connsiteX18" fmla="*/ 640556 w 926306"/>
                <a:gd name="connsiteY18" fmla="*/ 64294 h 1078707"/>
                <a:gd name="connsiteX19" fmla="*/ 704850 w 926306"/>
                <a:gd name="connsiteY19" fmla="*/ 114300 h 1078707"/>
                <a:gd name="connsiteX20" fmla="*/ 807243 w 926306"/>
                <a:gd name="connsiteY20" fmla="*/ 185738 h 1078707"/>
                <a:gd name="connsiteX21" fmla="*/ 869156 w 926306"/>
                <a:gd name="connsiteY21" fmla="*/ 233363 h 1078707"/>
                <a:gd name="connsiteX22" fmla="*/ 895350 w 926306"/>
                <a:gd name="connsiteY22" fmla="*/ 250032 h 1078707"/>
                <a:gd name="connsiteX23" fmla="*/ 909637 w 926306"/>
                <a:gd name="connsiteY23" fmla="*/ 261938 h 1078707"/>
                <a:gd name="connsiteX24" fmla="*/ 916781 w 926306"/>
                <a:gd name="connsiteY24" fmla="*/ 273844 h 1078707"/>
                <a:gd name="connsiteX25" fmla="*/ 923925 w 926306"/>
                <a:gd name="connsiteY25" fmla="*/ 288132 h 1078707"/>
                <a:gd name="connsiteX26" fmla="*/ 926306 w 926306"/>
                <a:gd name="connsiteY26" fmla="*/ 304800 h 1078707"/>
                <a:gd name="connsiteX27" fmla="*/ 916781 w 926306"/>
                <a:gd name="connsiteY27" fmla="*/ 330994 h 1078707"/>
                <a:gd name="connsiteX28" fmla="*/ 900112 w 926306"/>
                <a:gd name="connsiteY28" fmla="*/ 354807 h 1078707"/>
                <a:gd name="connsiteX29" fmla="*/ 871537 w 926306"/>
                <a:gd name="connsiteY29" fmla="*/ 378619 h 1078707"/>
                <a:gd name="connsiteX30" fmla="*/ 835818 w 926306"/>
                <a:gd name="connsiteY30" fmla="*/ 402432 h 1078707"/>
                <a:gd name="connsiteX31" fmla="*/ 807243 w 926306"/>
                <a:gd name="connsiteY31" fmla="*/ 421482 h 1078707"/>
                <a:gd name="connsiteX32" fmla="*/ 723900 w 926306"/>
                <a:gd name="connsiteY32" fmla="*/ 507207 h 1078707"/>
                <a:gd name="connsiteX33" fmla="*/ 623887 w 926306"/>
                <a:gd name="connsiteY33" fmla="*/ 602457 h 1078707"/>
                <a:gd name="connsiteX34" fmla="*/ 481012 w 926306"/>
                <a:gd name="connsiteY34" fmla="*/ 735807 h 1078707"/>
                <a:gd name="connsiteX35" fmla="*/ 371475 w 926306"/>
                <a:gd name="connsiteY35" fmla="*/ 828675 h 1078707"/>
                <a:gd name="connsiteX36" fmla="*/ 264318 w 926306"/>
                <a:gd name="connsiteY36" fmla="*/ 916782 h 1078707"/>
                <a:gd name="connsiteX37" fmla="*/ 140493 w 926306"/>
                <a:gd name="connsiteY37" fmla="*/ 1007269 h 1078707"/>
                <a:gd name="connsiteX38" fmla="*/ 35718 w 926306"/>
                <a:gd name="connsiteY38" fmla="*/ 1073944 h 1078707"/>
                <a:gd name="connsiteX39" fmla="*/ 11906 w 926306"/>
                <a:gd name="connsiteY39" fmla="*/ 1078707 h 1078707"/>
                <a:gd name="connsiteX40" fmla="*/ 2381 w 926306"/>
                <a:gd name="connsiteY40" fmla="*/ 1069182 h 1078707"/>
                <a:gd name="connsiteX41" fmla="*/ 0 w 926306"/>
                <a:gd name="connsiteY41" fmla="*/ 1057275 h 1078707"/>
                <a:gd name="connsiteX42" fmla="*/ 4762 w 926306"/>
                <a:gd name="connsiteY42" fmla="*/ 1035844 h 1078707"/>
                <a:gd name="connsiteX43" fmla="*/ 26193 w 926306"/>
                <a:gd name="connsiteY43" fmla="*/ 995363 h 1078707"/>
                <a:gd name="connsiteX44" fmla="*/ 90487 w 926306"/>
                <a:gd name="connsiteY44" fmla="*/ 914400 h 1078707"/>
                <a:gd name="connsiteX45" fmla="*/ 200025 w 926306"/>
                <a:gd name="connsiteY45" fmla="*/ 773907 h 1078707"/>
                <a:gd name="connsiteX46" fmla="*/ 295275 w 926306"/>
                <a:gd name="connsiteY46" fmla="*/ 645319 h 1078707"/>
                <a:gd name="connsiteX47" fmla="*/ 402431 w 926306"/>
                <a:gd name="connsiteY47" fmla="*/ 507207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6306" h="1078707">
                  <a:moveTo>
                    <a:pt x="402431" y="507207"/>
                  </a:moveTo>
                  <a:lnTo>
                    <a:pt x="466725" y="421482"/>
                  </a:lnTo>
                  <a:lnTo>
                    <a:pt x="509587" y="369094"/>
                  </a:lnTo>
                  <a:lnTo>
                    <a:pt x="528637" y="340519"/>
                  </a:lnTo>
                  <a:lnTo>
                    <a:pt x="545306" y="304800"/>
                  </a:lnTo>
                  <a:lnTo>
                    <a:pt x="559593" y="271463"/>
                  </a:lnTo>
                  <a:lnTo>
                    <a:pt x="566737" y="238125"/>
                  </a:lnTo>
                  <a:lnTo>
                    <a:pt x="569118" y="219075"/>
                  </a:lnTo>
                  <a:lnTo>
                    <a:pt x="569118" y="200025"/>
                  </a:lnTo>
                  <a:lnTo>
                    <a:pt x="564356" y="169069"/>
                  </a:lnTo>
                  <a:lnTo>
                    <a:pt x="542925" y="104775"/>
                  </a:lnTo>
                  <a:lnTo>
                    <a:pt x="521493" y="47625"/>
                  </a:lnTo>
                  <a:lnTo>
                    <a:pt x="514350" y="23813"/>
                  </a:lnTo>
                  <a:lnTo>
                    <a:pt x="514350" y="14288"/>
                  </a:lnTo>
                  <a:lnTo>
                    <a:pt x="516731" y="2382"/>
                  </a:lnTo>
                  <a:lnTo>
                    <a:pt x="523875" y="0"/>
                  </a:lnTo>
                  <a:lnTo>
                    <a:pt x="538162" y="0"/>
                  </a:lnTo>
                  <a:lnTo>
                    <a:pt x="571500" y="14288"/>
                  </a:lnTo>
                  <a:lnTo>
                    <a:pt x="640556" y="64294"/>
                  </a:lnTo>
                  <a:lnTo>
                    <a:pt x="704850" y="114300"/>
                  </a:lnTo>
                  <a:lnTo>
                    <a:pt x="807243" y="185738"/>
                  </a:lnTo>
                  <a:lnTo>
                    <a:pt x="869156" y="233363"/>
                  </a:lnTo>
                  <a:lnTo>
                    <a:pt x="895350" y="250032"/>
                  </a:lnTo>
                  <a:lnTo>
                    <a:pt x="909637" y="261938"/>
                  </a:lnTo>
                  <a:lnTo>
                    <a:pt x="916781" y="273844"/>
                  </a:lnTo>
                  <a:lnTo>
                    <a:pt x="923925" y="288132"/>
                  </a:lnTo>
                  <a:lnTo>
                    <a:pt x="926306" y="304800"/>
                  </a:lnTo>
                  <a:lnTo>
                    <a:pt x="916781" y="330994"/>
                  </a:lnTo>
                  <a:lnTo>
                    <a:pt x="900112" y="354807"/>
                  </a:lnTo>
                  <a:lnTo>
                    <a:pt x="871537" y="378619"/>
                  </a:lnTo>
                  <a:lnTo>
                    <a:pt x="835818" y="402432"/>
                  </a:lnTo>
                  <a:lnTo>
                    <a:pt x="807243" y="421482"/>
                  </a:lnTo>
                  <a:lnTo>
                    <a:pt x="723900" y="507207"/>
                  </a:lnTo>
                  <a:lnTo>
                    <a:pt x="623887" y="602457"/>
                  </a:lnTo>
                  <a:lnTo>
                    <a:pt x="481012" y="735807"/>
                  </a:lnTo>
                  <a:lnTo>
                    <a:pt x="371475" y="828675"/>
                  </a:lnTo>
                  <a:lnTo>
                    <a:pt x="264318" y="916782"/>
                  </a:lnTo>
                  <a:lnTo>
                    <a:pt x="140493" y="1007269"/>
                  </a:lnTo>
                  <a:lnTo>
                    <a:pt x="35718" y="1073944"/>
                  </a:lnTo>
                  <a:lnTo>
                    <a:pt x="11906" y="1078707"/>
                  </a:lnTo>
                  <a:lnTo>
                    <a:pt x="2381" y="1069182"/>
                  </a:lnTo>
                  <a:lnTo>
                    <a:pt x="0" y="1057275"/>
                  </a:lnTo>
                  <a:lnTo>
                    <a:pt x="4762" y="1035844"/>
                  </a:lnTo>
                  <a:lnTo>
                    <a:pt x="26193" y="995363"/>
                  </a:lnTo>
                  <a:lnTo>
                    <a:pt x="90487" y="914400"/>
                  </a:lnTo>
                  <a:lnTo>
                    <a:pt x="200025" y="773907"/>
                  </a:lnTo>
                  <a:lnTo>
                    <a:pt x="295275" y="645319"/>
                  </a:lnTo>
                  <a:lnTo>
                    <a:pt x="402431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FB6CB435-5E27-4302-B43E-45FBF3C75864}"/>
                </a:ext>
              </a:extLst>
            </p:cNvPr>
            <p:cNvSpPr/>
            <p:nvPr/>
          </p:nvSpPr>
          <p:spPr>
            <a:xfrm>
              <a:off x="4900614" y="4719638"/>
              <a:ext cx="674687" cy="863600"/>
            </a:xfrm>
            <a:custGeom>
              <a:avLst/>
              <a:gdLst>
                <a:gd name="connsiteX0" fmla="*/ 283368 w 673893"/>
                <a:gd name="connsiteY0" fmla="*/ 435768 h 864393"/>
                <a:gd name="connsiteX1" fmla="*/ 240506 w 673893"/>
                <a:gd name="connsiteY1" fmla="*/ 357187 h 864393"/>
                <a:gd name="connsiteX2" fmla="*/ 202406 w 673893"/>
                <a:gd name="connsiteY2" fmla="*/ 292893 h 864393"/>
                <a:gd name="connsiteX3" fmla="*/ 159543 w 673893"/>
                <a:gd name="connsiteY3" fmla="*/ 226218 h 864393"/>
                <a:gd name="connsiteX4" fmla="*/ 116681 w 673893"/>
                <a:gd name="connsiteY4" fmla="*/ 166687 h 864393"/>
                <a:gd name="connsiteX5" fmla="*/ 73818 w 673893"/>
                <a:gd name="connsiteY5" fmla="*/ 114300 h 864393"/>
                <a:gd name="connsiteX6" fmla="*/ 35718 w 673893"/>
                <a:gd name="connsiteY6" fmla="*/ 73818 h 864393"/>
                <a:gd name="connsiteX7" fmla="*/ 9525 w 673893"/>
                <a:gd name="connsiteY7" fmla="*/ 50006 h 864393"/>
                <a:gd name="connsiteX8" fmla="*/ 0 w 673893"/>
                <a:gd name="connsiteY8" fmla="*/ 30956 h 864393"/>
                <a:gd name="connsiteX9" fmla="*/ 2381 w 673893"/>
                <a:gd name="connsiteY9" fmla="*/ 11906 h 864393"/>
                <a:gd name="connsiteX10" fmla="*/ 16668 w 673893"/>
                <a:gd name="connsiteY10" fmla="*/ 0 h 864393"/>
                <a:gd name="connsiteX11" fmla="*/ 38100 w 673893"/>
                <a:gd name="connsiteY11" fmla="*/ 0 h 864393"/>
                <a:gd name="connsiteX12" fmla="*/ 69056 w 673893"/>
                <a:gd name="connsiteY12" fmla="*/ 11906 h 864393"/>
                <a:gd name="connsiteX13" fmla="*/ 147637 w 673893"/>
                <a:gd name="connsiteY13" fmla="*/ 61912 h 864393"/>
                <a:gd name="connsiteX14" fmla="*/ 242887 w 673893"/>
                <a:gd name="connsiteY14" fmla="*/ 126206 h 864393"/>
                <a:gd name="connsiteX15" fmla="*/ 330993 w 673893"/>
                <a:gd name="connsiteY15" fmla="*/ 190500 h 864393"/>
                <a:gd name="connsiteX16" fmla="*/ 392906 w 673893"/>
                <a:gd name="connsiteY16" fmla="*/ 240506 h 864393"/>
                <a:gd name="connsiteX17" fmla="*/ 450056 w 673893"/>
                <a:gd name="connsiteY17" fmla="*/ 288131 h 864393"/>
                <a:gd name="connsiteX18" fmla="*/ 507206 w 673893"/>
                <a:gd name="connsiteY18" fmla="*/ 335756 h 864393"/>
                <a:gd name="connsiteX19" fmla="*/ 578643 w 673893"/>
                <a:gd name="connsiteY19" fmla="*/ 400050 h 864393"/>
                <a:gd name="connsiteX20" fmla="*/ 607218 w 673893"/>
                <a:gd name="connsiteY20" fmla="*/ 426243 h 864393"/>
                <a:gd name="connsiteX21" fmla="*/ 616743 w 673893"/>
                <a:gd name="connsiteY21" fmla="*/ 447675 h 864393"/>
                <a:gd name="connsiteX22" fmla="*/ 631031 w 673893"/>
                <a:gd name="connsiteY22" fmla="*/ 485775 h 864393"/>
                <a:gd name="connsiteX23" fmla="*/ 650081 w 673893"/>
                <a:gd name="connsiteY23" fmla="*/ 540543 h 864393"/>
                <a:gd name="connsiteX24" fmla="*/ 661987 w 673893"/>
                <a:gd name="connsiteY24" fmla="*/ 585787 h 864393"/>
                <a:gd name="connsiteX25" fmla="*/ 671512 w 673893"/>
                <a:gd name="connsiteY25" fmla="*/ 633412 h 864393"/>
                <a:gd name="connsiteX26" fmla="*/ 673893 w 673893"/>
                <a:gd name="connsiteY26" fmla="*/ 678656 h 864393"/>
                <a:gd name="connsiteX27" fmla="*/ 669131 w 673893"/>
                <a:gd name="connsiteY27" fmla="*/ 726281 h 864393"/>
                <a:gd name="connsiteX28" fmla="*/ 664368 w 673893"/>
                <a:gd name="connsiteY28" fmla="*/ 764381 h 864393"/>
                <a:gd name="connsiteX29" fmla="*/ 650081 w 673893"/>
                <a:gd name="connsiteY29" fmla="*/ 802481 h 864393"/>
                <a:gd name="connsiteX30" fmla="*/ 628650 w 673893"/>
                <a:gd name="connsiteY30" fmla="*/ 835818 h 864393"/>
                <a:gd name="connsiteX31" fmla="*/ 611981 w 673893"/>
                <a:gd name="connsiteY31" fmla="*/ 852487 h 864393"/>
                <a:gd name="connsiteX32" fmla="*/ 588168 w 673893"/>
                <a:gd name="connsiteY32" fmla="*/ 864393 h 864393"/>
                <a:gd name="connsiteX33" fmla="*/ 569118 w 673893"/>
                <a:gd name="connsiteY33" fmla="*/ 864393 h 864393"/>
                <a:gd name="connsiteX34" fmla="*/ 531018 w 673893"/>
                <a:gd name="connsiteY34" fmla="*/ 857250 h 864393"/>
                <a:gd name="connsiteX35" fmla="*/ 504825 w 673893"/>
                <a:gd name="connsiteY35" fmla="*/ 840581 h 864393"/>
                <a:gd name="connsiteX36" fmla="*/ 466725 w 673893"/>
                <a:gd name="connsiteY36" fmla="*/ 800100 h 864393"/>
                <a:gd name="connsiteX37" fmla="*/ 431006 w 673893"/>
                <a:gd name="connsiteY37" fmla="*/ 750093 h 864393"/>
                <a:gd name="connsiteX38" fmla="*/ 404812 w 673893"/>
                <a:gd name="connsiteY38" fmla="*/ 690562 h 864393"/>
                <a:gd name="connsiteX39" fmla="*/ 345281 w 673893"/>
                <a:gd name="connsiteY39" fmla="*/ 559593 h 864393"/>
                <a:gd name="connsiteX40" fmla="*/ 283368 w 673893"/>
                <a:gd name="connsiteY40" fmla="*/ 4357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73893" h="864393">
                  <a:moveTo>
                    <a:pt x="283368" y="435768"/>
                  </a:moveTo>
                  <a:lnTo>
                    <a:pt x="240506" y="357187"/>
                  </a:lnTo>
                  <a:lnTo>
                    <a:pt x="202406" y="292893"/>
                  </a:lnTo>
                  <a:lnTo>
                    <a:pt x="159543" y="226218"/>
                  </a:lnTo>
                  <a:lnTo>
                    <a:pt x="116681" y="166687"/>
                  </a:lnTo>
                  <a:lnTo>
                    <a:pt x="73818" y="114300"/>
                  </a:lnTo>
                  <a:lnTo>
                    <a:pt x="35718" y="73818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6668" y="0"/>
                  </a:lnTo>
                  <a:lnTo>
                    <a:pt x="38100" y="0"/>
                  </a:lnTo>
                  <a:lnTo>
                    <a:pt x="69056" y="11906"/>
                  </a:lnTo>
                  <a:lnTo>
                    <a:pt x="147637" y="61912"/>
                  </a:lnTo>
                  <a:lnTo>
                    <a:pt x="242887" y="126206"/>
                  </a:lnTo>
                  <a:lnTo>
                    <a:pt x="330993" y="190500"/>
                  </a:lnTo>
                  <a:lnTo>
                    <a:pt x="392906" y="240506"/>
                  </a:lnTo>
                  <a:lnTo>
                    <a:pt x="450056" y="288131"/>
                  </a:lnTo>
                  <a:lnTo>
                    <a:pt x="507206" y="335756"/>
                  </a:lnTo>
                  <a:lnTo>
                    <a:pt x="578643" y="400050"/>
                  </a:lnTo>
                  <a:lnTo>
                    <a:pt x="607218" y="426243"/>
                  </a:lnTo>
                  <a:lnTo>
                    <a:pt x="616743" y="447675"/>
                  </a:lnTo>
                  <a:lnTo>
                    <a:pt x="631031" y="485775"/>
                  </a:lnTo>
                  <a:lnTo>
                    <a:pt x="650081" y="540543"/>
                  </a:lnTo>
                  <a:lnTo>
                    <a:pt x="661987" y="585787"/>
                  </a:lnTo>
                  <a:lnTo>
                    <a:pt x="671512" y="633412"/>
                  </a:lnTo>
                  <a:lnTo>
                    <a:pt x="673893" y="678656"/>
                  </a:lnTo>
                  <a:lnTo>
                    <a:pt x="669131" y="726281"/>
                  </a:lnTo>
                  <a:lnTo>
                    <a:pt x="664368" y="764381"/>
                  </a:lnTo>
                  <a:lnTo>
                    <a:pt x="650081" y="802481"/>
                  </a:lnTo>
                  <a:lnTo>
                    <a:pt x="628650" y="835818"/>
                  </a:lnTo>
                  <a:lnTo>
                    <a:pt x="611981" y="852487"/>
                  </a:lnTo>
                  <a:lnTo>
                    <a:pt x="588168" y="864393"/>
                  </a:lnTo>
                  <a:lnTo>
                    <a:pt x="569118" y="864393"/>
                  </a:lnTo>
                  <a:lnTo>
                    <a:pt x="531018" y="857250"/>
                  </a:lnTo>
                  <a:lnTo>
                    <a:pt x="504825" y="840581"/>
                  </a:lnTo>
                  <a:lnTo>
                    <a:pt x="466725" y="800100"/>
                  </a:lnTo>
                  <a:lnTo>
                    <a:pt x="431006" y="750093"/>
                  </a:lnTo>
                  <a:lnTo>
                    <a:pt x="404812" y="690562"/>
                  </a:lnTo>
                  <a:lnTo>
                    <a:pt x="345281" y="559593"/>
                  </a:lnTo>
                  <a:lnTo>
                    <a:pt x="283368" y="435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8">
              <a:extLst>
                <a:ext uri="{FF2B5EF4-FFF2-40B4-BE49-F238E27FC236}">
                  <a16:creationId xmlns:a16="http://schemas.microsoft.com/office/drawing/2014/main" id="{6C3EAF34-6A5F-46C4-B896-B72376EBA8D5}"/>
                </a:ext>
              </a:extLst>
            </p:cNvPr>
            <p:cNvSpPr/>
            <p:nvPr/>
          </p:nvSpPr>
          <p:spPr>
            <a:xfrm rot="16200000">
              <a:off x="2706692" y="2997201"/>
              <a:ext cx="2687637" cy="461963"/>
            </a:xfrm>
            <a:custGeom>
              <a:avLst/>
              <a:gdLst>
                <a:gd name="connsiteX0" fmla="*/ 1114425 w 2688431"/>
                <a:gd name="connsiteY0" fmla="*/ 214313 h 461963"/>
                <a:gd name="connsiteX1" fmla="*/ 1393031 w 2688431"/>
                <a:gd name="connsiteY1" fmla="*/ 223838 h 461963"/>
                <a:gd name="connsiteX2" fmla="*/ 1645443 w 2688431"/>
                <a:gd name="connsiteY2" fmla="*/ 230982 h 461963"/>
                <a:gd name="connsiteX3" fmla="*/ 1900237 w 2688431"/>
                <a:gd name="connsiteY3" fmla="*/ 235744 h 461963"/>
                <a:gd name="connsiteX4" fmla="*/ 2100262 w 2688431"/>
                <a:gd name="connsiteY4" fmla="*/ 238125 h 461963"/>
                <a:gd name="connsiteX5" fmla="*/ 2209800 w 2688431"/>
                <a:gd name="connsiteY5" fmla="*/ 233363 h 461963"/>
                <a:gd name="connsiteX6" fmla="*/ 2276475 w 2688431"/>
                <a:gd name="connsiteY6" fmla="*/ 226219 h 461963"/>
                <a:gd name="connsiteX7" fmla="*/ 2324100 w 2688431"/>
                <a:gd name="connsiteY7" fmla="*/ 219075 h 461963"/>
                <a:gd name="connsiteX8" fmla="*/ 2366962 w 2688431"/>
                <a:gd name="connsiteY8" fmla="*/ 207169 h 461963"/>
                <a:gd name="connsiteX9" fmla="*/ 2400300 w 2688431"/>
                <a:gd name="connsiteY9" fmla="*/ 190500 h 461963"/>
                <a:gd name="connsiteX10" fmla="*/ 2459831 w 2688431"/>
                <a:gd name="connsiteY10" fmla="*/ 166688 h 461963"/>
                <a:gd name="connsiteX11" fmla="*/ 2509837 w 2688431"/>
                <a:gd name="connsiteY11" fmla="*/ 140494 h 461963"/>
                <a:gd name="connsiteX12" fmla="*/ 2555081 w 2688431"/>
                <a:gd name="connsiteY12" fmla="*/ 107157 h 461963"/>
                <a:gd name="connsiteX13" fmla="*/ 2600325 w 2688431"/>
                <a:gd name="connsiteY13" fmla="*/ 61913 h 461963"/>
                <a:gd name="connsiteX14" fmla="*/ 2631281 w 2688431"/>
                <a:gd name="connsiteY14" fmla="*/ 21432 h 461963"/>
                <a:gd name="connsiteX15" fmla="*/ 2652712 w 2688431"/>
                <a:gd name="connsiteY15" fmla="*/ 4763 h 461963"/>
                <a:gd name="connsiteX16" fmla="*/ 2664618 w 2688431"/>
                <a:gd name="connsiteY16" fmla="*/ 0 h 461963"/>
                <a:gd name="connsiteX17" fmla="*/ 2683668 w 2688431"/>
                <a:gd name="connsiteY17" fmla="*/ 4763 h 461963"/>
                <a:gd name="connsiteX18" fmla="*/ 2688431 w 2688431"/>
                <a:gd name="connsiteY18" fmla="*/ 16669 h 461963"/>
                <a:gd name="connsiteX19" fmla="*/ 2683668 w 2688431"/>
                <a:gd name="connsiteY19" fmla="*/ 61913 h 461963"/>
                <a:gd name="connsiteX20" fmla="*/ 2678906 w 2688431"/>
                <a:gd name="connsiteY20" fmla="*/ 121444 h 461963"/>
                <a:gd name="connsiteX21" fmla="*/ 2667000 w 2688431"/>
                <a:gd name="connsiteY21" fmla="*/ 183357 h 461963"/>
                <a:gd name="connsiteX22" fmla="*/ 2643187 w 2688431"/>
                <a:gd name="connsiteY22" fmla="*/ 261938 h 461963"/>
                <a:gd name="connsiteX23" fmla="*/ 2616993 w 2688431"/>
                <a:gd name="connsiteY23" fmla="*/ 333375 h 461963"/>
                <a:gd name="connsiteX24" fmla="*/ 2576512 w 2688431"/>
                <a:gd name="connsiteY24" fmla="*/ 423863 h 461963"/>
                <a:gd name="connsiteX25" fmla="*/ 2569368 w 2688431"/>
                <a:gd name="connsiteY25" fmla="*/ 442913 h 461963"/>
                <a:gd name="connsiteX26" fmla="*/ 2443162 w 2688431"/>
                <a:gd name="connsiteY26" fmla="*/ 461963 h 461963"/>
                <a:gd name="connsiteX27" fmla="*/ 2274093 w 2688431"/>
                <a:gd name="connsiteY27" fmla="*/ 461963 h 461963"/>
                <a:gd name="connsiteX28" fmla="*/ 1959768 w 2688431"/>
                <a:gd name="connsiteY28" fmla="*/ 459582 h 461963"/>
                <a:gd name="connsiteX29" fmla="*/ 1602581 w 2688431"/>
                <a:gd name="connsiteY29" fmla="*/ 459582 h 461963"/>
                <a:gd name="connsiteX30" fmla="*/ 1195387 w 2688431"/>
                <a:gd name="connsiteY30" fmla="*/ 459582 h 461963"/>
                <a:gd name="connsiteX31" fmla="*/ 1157287 w 2688431"/>
                <a:gd name="connsiteY31" fmla="*/ 459582 h 461963"/>
                <a:gd name="connsiteX32" fmla="*/ 1031081 w 2688431"/>
                <a:gd name="connsiteY32" fmla="*/ 438150 h 461963"/>
                <a:gd name="connsiteX33" fmla="*/ 797718 w 2688431"/>
                <a:gd name="connsiteY33" fmla="*/ 431007 h 461963"/>
                <a:gd name="connsiteX34" fmla="*/ 395287 w 2688431"/>
                <a:gd name="connsiteY34" fmla="*/ 419100 h 461963"/>
                <a:gd name="connsiteX35" fmla="*/ 288131 w 2688431"/>
                <a:gd name="connsiteY35" fmla="*/ 416719 h 461963"/>
                <a:gd name="connsiteX36" fmla="*/ 140493 w 2688431"/>
                <a:gd name="connsiteY36" fmla="*/ 392907 h 461963"/>
                <a:gd name="connsiteX37" fmla="*/ 85725 w 2688431"/>
                <a:gd name="connsiteY37" fmla="*/ 383382 h 461963"/>
                <a:gd name="connsiteX38" fmla="*/ 54768 w 2688431"/>
                <a:gd name="connsiteY38" fmla="*/ 371475 h 461963"/>
                <a:gd name="connsiteX39" fmla="*/ 26193 w 2688431"/>
                <a:gd name="connsiteY39" fmla="*/ 352425 h 461963"/>
                <a:gd name="connsiteX40" fmla="*/ 9525 w 2688431"/>
                <a:gd name="connsiteY40" fmla="*/ 333375 h 461963"/>
                <a:gd name="connsiteX41" fmla="*/ 0 w 2688431"/>
                <a:gd name="connsiteY41" fmla="*/ 307182 h 461963"/>
                <a:gd name="connsiteX42" fmla="*/ 0 w 2688431"/>
                <a:gd name="connsiteY42" fmla="*/ 278607 h 461963"/>
                <a:gd name="connsiteX43" fmla="*/ 4762 w 2688431"/>
                <a:gd name="connsiteY43" fmla="*/ 259557 h 461963"/>
                <a:gd name="connsiteX44" fmla="*/ 16668 w 2688431"/>
                <a:gd name="connsiteY44" fmla="*/ 250032 h 461963"/>
                <a:gd name="connsiteX45" fmla="*/ 78581 w 2688431"/>
                <a:gd name="connsiteY45" fmla="*/ 219075 h 461963"/>
                <a:gd name="connsiteX46" fmla="*/ 173831 w 2688431"/>
                <a:gd name="connsiteY46" fmla="*/ 178594 h 461963"/>
                <a:gd name="connsiteX47" fmla="*/ 200025 w 2688431"/>
                <a:gd name="connsiteY47" fmla="*/ 171450 h 461963"/>
                <a:gd name="connsiteX48" fmla="*/ 302418 w 2688431"/>
                <a:gd name="connsiteY48" fmla="*/ 176213 h 461963"/>
                <a:gd name="connsiteX49" fmla="*/ 666750 w 2688431"/>
                <a:gd name="connsiteY49" fmla="*/ 195263 h 461963"/>
                <a:gd name="connsiteX50" fmla="*/ 1114425 w 2688431"/>
                <a:gd name="connsiteY50" fmla="*/ 214313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88431" h="461963">
                  <a:moveTo>
                    <a:pt x="1114425" y="214313"/>
                  </a:moveTo>
                  <a:lnTo>
                    <a:pt x="1393031" y="223838"/>
                  </a:lnTo>
                  <a:lnTo>
                    <a:pt x="1645443" y="230982"/>
                  </a:lnTo>
                  <a:lnTo>
                    <a:pt x="1900237" y="235744"/>
                  </a:lnTo>
                  <a:lnTo>
                    <a:pt x="2100262" y="238125"/>
                  </a:lnTo>
                  <a:lnTo>
                    <a:pt x="2209800" y="233363"/>
                  </a:lnTo>
                  <a:lnTo>
                    <a:pt x="2276475" y="226219"/>
                  </a:lnTo>
                  <a:lnTo>
                    <a:pt x="2324100" y="219075"/>
                  </a:lnTo>
                  <a:lnTo>
                    <a:pt x="2366962" y="207169"/>
                  </a:lnTo>
                  <a:lnTo>
                    <a:pt x="2400300" y="190500"/>
                  </a:lnTo>
                  <a:lnTo>
                    <a:pt x="2459831" y="166688"/>
                  </a:lnTo>
                  <a:lnTo>
                    <a:pt x="2509837" y="140494"/>
                  </a:lnTo>
                  <a:lnTo>
                    <a:pt x="2555081" y="107157"/>
                  </a:lnTo>
                  <a:lnTo>
                    <a:pt x="2600325" y="61913"/>
                  </a:lnTo>
                  <a:lnTo>
                    <a:pt x="2631281" y="21432"/>
                  </a:lnTo>
                  <a:lnTo>
                    <a:pt x="2652712" y="4763"/>
                  </a:lnTo>
                  <a:lnTo>
                    <a:pt x="2664618" y="0"/>
                  </a:lnTo>
                  <a:lnTo>
                    <a:pt x="2683668" y="4763"/>
                  </a:lnTo>
                  <a:lnTo>
                    <a:pt x="2688431" y="16669"/>
                  </a:lnTo>
                  <a:lnTo>
                    <a:pt x="2683668" y="61913"/>
                  </a:lnTo>
                  <a:lnTo>
                    <a:pt x="2678906" y="121444"/>
                  </a:lnTo>
                  <a:lnTo>
                    <a:pt x="2667000" y="183357"/>
                  </a:lnTo>
                  <a:lnTo>
                    <a:pt x="2643187" y="261938"/>
                  </a:lnTo>
                  <a:lnTo>
                    <a:pt x="2616993" y="333375"/>
                  </a:lnTo>
                  <a:lnTo>
                    <a:pt x="2576512" y="423863"/>
                  </a:lnTo>
                  <a:lnTo>
                    <a:pt x="2569368" y="442913"/>
                  </a:lnTo>
                  <a:lnTo>
                    <a:pt x="2443162" y="461963"/>
                  </a:lnTo>
                  <a:lnTo>
                    <a:pt x="2274093" y="461963"/>
                  </a:lnTo>
                  <a:lnTo>
                    <a:pt x="1959768" y="459582"/>
                  </a:lnTo>
                  <a:lnTo>
                    <a:pt x="1602581" y="459582"/>
                  </a:lnTo>
                  <a:lnTo>
                    <a:pt x="1195387" y="459582"/>
                  </a:lnTo>
                  <a:lnTo>
                    <a:pt x="1157287" y="459582"/>
                  </a:lnTo>
                  <a:lnTo>
                    <a:pt x="1031081" y="438150"/>
                  </a:lnTo>
                  <a:lnTo>
                    <a:pt x="797718" y="431007"/>
                  </a:lnTo>
                  <a:lnTo>
                    <a:pt x="395287" y="419100"/>
                  </a:lnTo>
                  <a:lnTo>
                    <a:pt x="288131" y="416719"/>
                  </a:lnTo>
                  <a:lnTo>
                    <a:pt x="140493" y="392907"/>
                  </a:lnTo>
                  <a:lnTo>
                    <a:pt x="85725" y="383382"/>
                  </a:lnTo>
                  <a:lnTo>
                    <a:pt x="54768" y="371475"/>
                  </a:lnTo>
                  <a:lnTo>
                    <a:pt x="26193" y="352425"/>
                  </a:lnTo>
                  <a:lnTo>
                    <a:pt x="9525" y="333375"/>
                  </a:lnTo>
                  <a:lnTo>
                    <a:pt x="0" y="307182"/>
                  </a:lnTo>
                  <a:lnTo>
                    <a:pt x="0" y="278607"/>
                  </a:lnTo>
                  <a:lnTo>
                    <a:pt x="4762" y="259557"/>
                  </a:lnTo>
                  <a:lnTo>
                    <a:pt x="16668" y="250032"/>
                  </a:lnTo>
                  <a:lnTo>
                    <a:pt x="78581" y="219075"/>
                  </a:lnTo>
                  <a:lnTo>
                    <a:pt x="173831" y="178594"/>
                  </a:lnTo>
                  <a:lnTo>
                    <a:pt x="200025" y="171450"/>
                  </a:lnTo>
                  <a:lnTo>
                    <a:pt x="302418" y="176213"/>
                  </a:lnTo>
                  <a:lnTo>
                    <a:pt x="666750" y="195263"/>
                  </a:lnTo>
                  <a:lnTo>
                    <a:pt x="1114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9E715D1F-DA23-4318-B6EE-AD5F8F6FFACB}"/>
                </a:ext>
              </a:extLst>
            </p:cNvPr>
            <p:cNvSpPr/>
            <p:nvPr/>
          </p:nvSpPr>
          <p:spPr>
            <a:xfrm rot="16200000">
              <a:off x="3463134" y="2521744"/>
              <a:ext cx="2725738" cy="1231900"/>
            </a:xfrm>
            <a:custGeom>
              <a:avLst/>
              <a:gdLst>
                <a:gd name="connsiteX0" fmla="*/ 2424113 w 2726531"/>
                <a:gd name="connsiteY0" fmla="*/ 347663 h 1231107"/>
                <a:gd name="connsiteX1" fmla="*/ 2390775 w 2726531"/>
                <a:gd name="connsiteY1" fmla="*/ 190500 h 1231107"/>
                <a:gd name="connsiteX2" fmla="*/ 2355056 w 2726531"/>
                <a:gd name="connsiteY2" fmla="*/ 9525 h 1231107"/>
                <a:gd name="connsiteX3" fmla="*/ 2490788 w 2726531"/>
                <a:gd name="connsiteY3" fmla="*/ 0 h 1231107"/>
                <a:gd name="connsiteX4" fmla="*/ 2512219 w 2726531"/>
                <a:gd name="connsiteY4" fmla="*/ 109538 h 1231107"/>
                <a:gd name="connsiteX5" fmla="*/ 2543175 w 2726531"/>
                <a:gd name="connsiteY5" fmla="*/ 242888 h 1231107"/>
                <a:gd name="connsiteX6" fmla="*/ 2576513 w 2726531"/>
                <a:gd name="connsiteY6" fmla="*/ 390525 h 1231107"/>
                <a:gd name="connsiteX7" fmla="*/ 2609850 w 2726531"/>
                <a:gd name="connsiteY7" fmla="*/ 531019 h 1231107"/>
                <a:gd name="connsiteX8" fmla="*/ 2636044 w 2726531"/>
                <a:gd name="connsiteY8" fmla="*/ 652463 h 1231107"/>
                <a:gd name="connsiteX9" fmla="*/ 2652713 w 2726531"/>
                <a:gd name="connsiteY9" fmla="*/ 726282 h 1231107"/>
                <a:gd name="connsiteX10" fmla="*/ 2662238 w 2726531"/>
                <a:gd name="connsiteY10" fmla="*/ 752475 h 1231107"/>
                <a:gd name="connsiteX11" fmla="*/ 2676525 w 2726531"/>
                <a:gd name="connsiteY11" fmla="*/ 781050 h 1231107"/>
                <a:gd name="connsiteX12" fmla="*/ 2695575 w 2726531"/>
                <a:gd name="connsiteY12" fmla="*/ 821532 h 1231107"/>
                <a:gd name="connsiteX13" fmla="*/ 2709863 w 2726531"/>
                <a:gd name="connsiteY13" fmla="*/ 857250 h 1231107"/>
                <a:gd name="connsiteX14" fmla="*/ 2721769 w 2726531"/>
                <a:gd name="connsiteY14" fmla="*/ 895350 h 1231107"/>
                <a:gd name="connsiteX15" fmla="*/ 2726531 w 2726531"/>
                <a:gd name="connsiteY15" fmla="*/ 926307 h 1231107"/>
                <a:gd name="connsiteX16" fmla="*/ 2726531 w 2726531"/>
                <a:gd name="connsiteY16" fmla="*/ 947738 h 1231107"/>
                <a:gd name="connsiteX17" fmla="*/ 2712244 w 2726531"/>
                <a:gd name="connsiteY17" fmla="*/ 973932 h 1231107"/>
                <a:gd name="connsiteX18" fmla="*/ 2674144 w 2726531"/>
                <a:gd name="connsiteY18" fmla="*/ 1033463 h 1231107"/>
                <a:gd name="connsiteX19" fmla="*/ 2605088 w 2726531"/>
                <a:gd name="connsiteY19" fmla="*/ 1126332 h 1231107"/>
                <a:gd name="connsiteX20" fmla="*/ 2559844 w 2726531"/>
                <a:gd name="connsiteY20" fmla="*/ 1185863 h 1231107"/>
                <a:gd name="connsiteX21" fmla="*/ 2538413 w 2726531"/>
                <a:gd name="connsiteY21" fmla="*/ 1209675 h 1231107"/>
                <a:gd name="connsiteX22" fmla="*/ 2521744 w 2726531"/>
                <a:gd name="connsiteY22" fmla="*/ 1221582 h 1231107"/>
                <a:gd name="connsiteX23" fmla="*/ 2495550 w 2726531"/>
                <a:gd name="connsiteY23" fmla="*/ 1228725 h 1231107"/>
                <a:gd name="connsiteX24" fmla="*/ 2462213 w 2726531"/>
                <a:gd name="connsiteY24" fmla="*/ 1231107 h 1231107"/>
                <a:gd name="connsiteX25" fmla="*/ 2426494 w 2726531"/>
                <a:gd name="connsiteY25" fmla="*/ 1221582 h 1231107"/>
                <a:gd name="connsiteX26" fmla="*/ 2383631 w 2726531"/>
                <a:gd name="connsiteY26" fmla="*/ 1195388 h 1231107"/>
                <a:gd name="connsiteX27" fmla="*/ 2343150 w 2726531"/>
                <a:gd name="connsiteY27" fmla="*/ 1176338 h 1231107"/>
                <a:gd name="connsiteX28" fmla="*/ 2283619 w 2726531"/>
                <a:gd name="connsiteY28" fmla="*/ 1166813 h 1231107"/>
                <a:gd name="connsiteX29" fmla="*/ 2207419 w 2726531"/>
                <a:gd name="connsiteY29" fmla="*/ 1162050 h 1231107"/>
                <a:gd name="connsiteX30" fmla="*/ 2078831 w 2726531"/>
                <a:gd name="connsiteY30" fmla="*/ 1157288 h 1231107"/>
                <a:gd name="connsiteX31" fmla="*/ 1771650 w 2726531"/>
                <a:gd name="connsiteY31" fmla="*/ 1140619 h 1231107"/>
                <a:gd name="connsiteX32" fmla="*/ 1419225 w 2726531"/>
                <a:gd name="connsiteY32" fmla="*/ 1126332 h 1231107"/>
                <a:gd name="connsiteX33" fmla="*/ 1309688 w 2726531"/>
                <a:gd name="connsiteY33" fmla="*/ 1119188 h 1231107"/>
                <a:gd name="connsiteX34" fmla="*/ 1223963 w 2726531"/>
                <a:gd name="connsiteY34" fmla="*/ 1123950 h 1231107"/>
                <a:gd name="connsiteX35" fmla="*/ 1002506 w 2726531"/>
                <a:gd name="connsiteY35" fmla="*/ 1131094 h 1231107"/>
                <a:gd name="connsiteX36" fmla="*/ 809625 w 2726531"/>
                <a:gd name="connsiteY36" fmla="*/ 1140619 h 1231107"/>
                <a:gd name="connsiteX37" fmla="*/ 481013 w 2726531"/>
                <a:gd name="connsiteY37" fmla="*/ 1152525 h 1231107"/>
                <a:gd name="connsiteX38" fmla="*/ 250031 w 2726531"/>
                <a:gd name="connsiteY38" fmla="*/ 1159669 h 1231107"/>
                <a:gd name="connsiteX39" fmla="*/ 161925 w 2726531"/>
                <a:gd name="connsiteY39" fmla="*/ 1164432 h 1231107"/>
                <a:gd name="connsiteX40" fmla="*/ 140494 w 2726531"/>
                <a:gd name="connsiteY40" fmla="*/ 1159669 h 1231107"/>
                <a:gd name="connsiteX41" fmla="*/ 111919 w 2726531"/>
                <a:gd name="connsiteY41" fmla="*/ 1147763 h 1231107"/>
                <a:gd name="connsiteX42" fmla="*/ 95250 w 2726531"/>
                <a:gd name="connsiteY42" fmla="*/ 1138238 h 1231107"/>
                <a:gd name="connsiteX43" fmla="*/ 76200 w 2726531"/>
                <a:gd name="connsiteY43" fmla="*/ 1121569 h 1231107"/>
                <a:gd name="connsiteX44" fmla="*/ 50006 w 2726531"/>
                <a:gd name="connsiteY44" fmla="*/ 1092994 h 1231107"/>
                <a:gd name="connsiteX45" fmla="*/ 26194 w 2726531"/>
                <a:gd name="connsiteY45" fmla="*/ 1057275 h 1231107"/>
                <a:gd name="connsiteX46" fmla="*/ 4763 w 2726531"/>
                <a:gd name="connsiteY46" fmla="*/ 1021557 h 1231107"/>
                <a:gd name="connsiteX47" fmla="*/ 0 w 2726531"/>
                <a:gd name="connsiteY47" fmla="*/ 1004888 h 1231107"/>
                <a:gd name="connsiteX48" fmla="*/ 4763 w 2726531"/>
                <a:gd name="connsiteY48" fmla="*/ 992982 h 1231107"/>
                <a:gd name="connsiteX49" fmla="*/ 23813 w 2726531"/>
                <a:gd name="connsiteY49" fmla="*/ 971550 h 1231107"/>
                <a:gd name="connsiteX50" fmla="*/ 57150 w 2726531"/>
                <a:gd name="connsiteY50" fmla="*/ 947738 h 1231107"/>
                <a:gd name="connsiteX51" fmla="*/ 119063 w 2726531"/>
                <a:gd name="connsiteY51" fmla="*/ 916782 h 1231107"/>
                <a:gd name="connsiteX52" fmla="*/ 188119 w 2726531"/>
                <a:gd name="connsiteY52" fmla="*/ 890588 h 1231107"/>
                <a:gd name="connsiteX53" fmla="*/ 254794 w 2726531"/>
                <a:gd name="connsiteY53" fmla="*/ 871538 h 1231107"/>
                <a:gd name="connsiteX54" fmla="*/ 381000 w 2726531"/>
                <a:gd name="connsiteY54" fmla="*/ 897732 h 1231107"/>
                <a:gd name="connsiteX55" fmla="*/ 647700 w 2726531"/>
                <a:gd name="connsiteY55" fmla="*/ 895350 h 1231107"/>
                <a:gd name="connsiteX56" fmla="*/ 878681 w 2726531"/>
                <a:gd name="connsiteY56" fmla="*/ 897732 h 1231107"/>
                <a:gd name="connsiteX57" fmla="*/ 1085850 w 2726531"/>
                <a:gd name="connsiteY57" fmla="*/ 895350 h 1231107"/>
                <a:gd name="connsiteX58" fmla="*/ 1278731 w 2726531"/>
                <a:gd name="connsiteY58" fmla="*/ 895350 h 1231107"/>
                <a:gd name="connsiteX59" fmla="*/ 1809750 w 2726531"/>
                <a:gd name="connsiteY59" fmla="*/ 895350 h 1231107"/>
                <a:gd name="connsiteX60" fmla="*/ 1943100 w 2726531"/>
                <a:gd name="connsiteY60" fmla="*/ 919163 h 1231107"/>
                <a:gd name="connsiteX61" fmla="*/ 2255044 w 2726531"/>
                <a:gd name="connsiteY61" fmla="*/ 919163 h 1231107"/>
                <a:gd name="connsiteX62" fmla="*/ 2445544 w 2726531"/>
                <a:gd name="connsiteY62" fmla="*/ 916782 h 1231107"/>
                <a:gd name="connsiteX63" fmla="*/ 2476500 w 2726531"/>
                <a:gd name="connsiteY63" fmla="*/ 912019 h 1231107"/>
                <a:gd name="connsiteX64" fmla="*/ 2500313 w 2726531"/>
                <a:gd name="connsiteY64" fmla="*/ 902494 h 1231107"/>
                <a:gd name="connsiteX65" fmla="*/ 2514600 w 2726531"/>
                <a:gd name="connsiteY65" fmla="*/ 892969 h 1231107"/>
                <a:gd name="connsiteX66" fmla="*/ 2519363 w 2726531"/>
                <a:gd name="connsiteY66" fmla="*/ 883444 h 1231107"/>
                <a:gd name="connsiteX67" fmla="*/ 2521744 w 2726531"/>
                <a:gd name="connsiteY67" fmla="*/ 873919 h 1231107"/>
                <a:gd name="connsiteX68" fmla="*/ 2524125 w 2726531"/>
                <a:gd name="connsiteY68" fmla="*/ 850107 h 1231107"/>
                <a:gd name="connsiteX69" fmla="*/ 2507456 w 2726531"/>
                <a:gd name="connsiteY69" fmla="*/ 762000 h 1231107"/>
                <a:gd name="connsiteX70" fmla="*/ 2424113 w 2726531"/>
                <a:gd name="connsiteY70" fmla="*/ 347663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26531" h="1231107">
                  <a:moveTo>
                    <a:pt x="2424113" y="347663"/>
                  </a:moveTo>
                  <a:lnTo>
                    <a:pt x="2390775" y="190500"/>
                  </a:lnTo>
                  <a:lnTo>
                    <a:pt x="2355056" y="9525"/>
                  </a:lnTo>
                  <a:lnTo>
                    <a:pt x="2490788" y="0"/>
                  </a:lnTo>
                  <a:lnTo>
                    <a:pt x="2512219" y="109538"/>
                  </a:lnTo>
                  <a:lnTo>
                    <a:pt x="2543175" y="242888"/>
                  </a:lnTo>
                  <a:lnTo>
                    <a:pt x="2576513" y="390525"/>
                  </a:lnTo>
                  <a:lnTo>
                    <a:pt x="2609850" y="531019"/>
                  </a:lnTo>
                  <a:lnTo>
                    <a:pt x="2636044" y="652463"/>
                  </a:lnTo>
                  <a:lnTo>
                    <a:pt x="2652713" y="726282"/>
                  </a:lnTo>
                  <a:lnTo>
                    <a:pt x="2662238" y="752475"/>
                  </a:lnTo>
                  <a:lnTo>
                    <a:pt x="2676525" y="781050"/>
                  </a:lnTo>
                  <a:lnTo>
                    <a:pt x="2695575" y="821532"/>
                  </a:lnTo>
                  <a:lnTo>
                    <a:pt x="2709863" y="857250"/>
                  </a:lnTo>
                  <a:lnTo>
                    <a:pt x="2721769" y="895350"/>
                  </a:lnTo>
                  <a:lnTo>
                    <a:pt x="2726531" y="926307"/>
                  </a:lnTo>
                  <a:lnTo>
                    <a:pt x="2726531" y="947738"/>
                  </a:lnTo>
                  <a:lnTo>
                    <a:pt x="2712244" y="973932"/>
                  </a:lnTo>
                  <a:lnTo>
                    <a:pt x="2674144" y="1033463"/>
                  </a:lnTo>
                  <a:lnTo>
                    <a:pt x="2605088" y="1126332"/>
                  </a:lnTo>
                  <a:lnTo>
                    <a:pt x="2559844" y="1185863"/>
                  </a:lnTo>
                  <a:lnTo>
                    <a:pt x="2538413" y="1209675"/>
                  </a:lnTo>
                  <a:lnTo>
                    <a:pt x="2521744" y="1221582"/>
                  </a:lnTo>
                  <a:lnTo>
                    <a:pt x="2495550" y="1228725"/>
                  </a:lnTo>
                  <a:lnTo>
                    <a:pt x="2462213" y="1231107"/>
                  </a:lnTo>
                  <a:lnTo>
                    <a:pt x="2426494" y="1221582"/>
                  </a:lnTo>
                  <a:lnTo>
                    <a:pt x="2383631" y="1195388"/>
                  </a:lnTo>
                  <a:lnTo>
                    <a:pt x="2343150" y="1176338"/>
                  </a:lnTo>
                  <a:lnTo>
                    <a:pt x="2283619" y="1166813"/>
                  </a:lnTo>
                  <a:lnTo>
                    <a:pt x="2207419" y="1162050"/>
                  </a:lnTo>
                  <a:lnTo>
                    <a:pt x="2078831" y="1157288"/>
                  </a:lnTo>
                  <a:lnTo>
                    <a:pt x="1771650" y="1140619"/>
                  </a:lnTo>
                  <a:lnTo>
                    <a:pt x="1419225" y="1126332"/>
                  </a:lnTo>
                  <a:lnTo>
                    <a:pt x="1309688" y="1119188"/>
                  </a:lnTo>
                  <a:lnTo>
                    <a:pt x="1223963" y="1123950"/>
                  </a:lnTo>
                  <a:lnTo>
                    <a:pt x="1002506" y="1131094"/>
                  </a:lnTo>
                  <a:lnTo>
                    <a:pt x="809625" y="1140619"/>
                  </a:lnTo>
                  <a:lnTo>
                    <a:pt x="481013" y="1152525"/>
                  </a:lnTo>
                  <a:lnTo>
                    <a:pt x="250031" y="1159669"/>
                  </a:lnTo>
                  <a:lnTo>
                    <a:pt x="161925" y="1164432"/>
                  </a:lnTo>
                  <a:lnTo>
                    <a:pt x="140494" y="1159669"/>
                  </a:lnTo>
                  <a:lnTo>
                    <a:pt x="111919" y="1147763"/>
                  </a:lnTo>
                  <a:lnTo>
                    <a:pt x="95250" y="1138238"/>
                  </a:lnTo>
                  <a:lnTo>
                    <a:pt x="76200" y="1121569"/>
                  </a:lnTo>
                  <a:lnTo>
                    <a:pt x="50006" y="1092994"/>
                  </a:lnTo>
                  <a:lnTo>
                    <a:pt x="26194" y="1057275"/>
                  </a:lnTo>
                  <a:lnTo>
                    <a:pt x="4763" y="1021557"/>
                  </a:lnTo>
                  <a:lnTo>
                    <a:pt x="0" y="1004888"/>
                  </a:lnTo>
                  <a:lnTo>
                    <a:pt x="4763" y="992982"/>
                  </a:lnTo>
                  <a:lnTo>
                    <a:pt x="23813" y="971550"/>
                  </a:lnTo>
                  <a:lnTo>
                    <a:pt x="57150" y="947738"/>
                  </a:lnTo>
                  <a:lnTo>
                    <a:pt x="119063" y="916782"/>
                  </a:lnTo>
                  <a:lnTo>
                    <a:pt x="188119" y="890588"/>
                  </a:lnTo>
                  <a:lnTo>
                    <a:pt x="254794" y="871538"/>
                  </a:lnTo>
                  <a:lnTo>
                    <a:pt x="381000" y="897732"/>
                  </a:lnTo>
                  <a:lnTo>
                    <a:pt x="647700" y="895350"/>
                  </a:lnTo>
                  <a:lnTo>
                    <a:pt x="878681" y="897732"/>
                  </a:lnTo>
                  <a:lnTo>
                    <a:pt x="1085850" y="895350"/>
                  </a:lnTo>
                  <a:lnTo>
                    <a:pt x="1278731" y="895350"/>
                  </a:lnTo>
                  <a:lnTo>
                    <a:pt x="1809750" y="895350"/>
                  </a:lnTo>
                  <a:lnTo>
                    <a:pt x="1943100" y="919163"/>
                  </a:lnTo>
                  <a:lnTo>
                    <a:pt x="2255044" y="919163"/>
                  </a:lnTo>
                  <a:lnTo>
                    <a:pt x="2445544" y="916782"/>
                  </a:lnTo>
                  <a:lnTo>
                    <a:pt x="2476500" y="912019"/>
                  </a:lnTo>
                  <a:lnTo>
                    <a:pt x="2500313" y="902494"/>
                  </a:lnTo>
                  <a:lnTo>
                    <a:pt x="2514600" y="892969"/>
                  </a:lnTo>
                  <a:lnTo>
                    <a:pt x="2519363" y="883444"/>
                  </a:lnTo>
                  <a:lnTo>
                    <a:pt x="2521744" y="873919"/>
                  </a:lnTo>
                  <a:lnTo>
                    <a:pt x="2524125" y="850107"/>
                  </a:lnTo>
                  <a:lnTo>
                    <a:pt x="2507456" y="762000"/>
                  </a:lnTo>
                  <a:lnTo>
                    <a:pt x="24241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0">
              <a:extLst>
                <a:ext uri="{FF2B5EF4-FFF2-40B4-BE49-F238E27FC236}">
                  <a16:creationId xmlns:a16="http://schemas.microsoft.com/office/drawing/2014/main" id="{9DE744B2-E52E-4D17-A319-09B06122A65A}"/>
                </a:ext>
              </a:extLst>
            </p:cNvPr>
            <p:cNvSpPr/>
            <p:nvPr/>
          </p:nvSpPr>
          <p:spPr>
            <a:xfrm rot="16200000">
              <a:off x="4540254" y="2211388"/>
              <a:ext cx="330200" cy="962025"/>
            </a:xfrm>
            <a:custGeom>
              <a:avLst/>
              <a:gdLst>
                <a:gd name="connsiteX0" fmla="*/ 88106 w 330993"/>
                <a:gd name="connsiteY0" fmla="*/ 561975 h 962025"/>
                <a:gd name="connsiteX1" fmla="*/ 35718 w 330993"/>
                <a:gd name="connsiteY1" fmla="*/ 235744 h 962025"/>
                <a:gd name="connsiteX2" fmla="*/ 0 w 330993"/>
                <a:gd name="connsiteY2" fmla="*/ 2381 h 962025"/>
                <a:gd name="connsiteX3" fmla="*/ 178593 w 330993"/>
                <a:gd name="connsiteY3" fmla="*/ 0 h 962025"/>
                <a:gd name="connsiteX4" fmla="*/ 207168 w 330993"/>
                <a:gd name="connsiteY4" fmla="*/ 188119 h 962025"/>
                <a:gd name="connsiteX5" fmla="*/ 245268 w 330993"/>
                <a:gd name="connsiteY5" fmla="*/ 411956 h 962025"/>
                <a:gd name="connsiteX6" fmla="*/ 257175 w 330993"/>
                <a:gd name="connsiteY6" fmla="*/ 495300 h 962025"/>
                <a:gd name="connsiteX7" fmla="*/ 285750 w 330993"/>
                <a:gd name="connsiteY7" fmla="*/ 676275 h 962025"/>
                <a:gd name="connsiteX8" fmla="*/ 323850 w 330993"/>
                <a:gd name="connsiteY8" fmla="*/ 926306 h 962025"/>
                <a:gd name="connsiteX9" fmla="*/ 330993 w 330993"/>
                <a:gd name="connsiteY9" fmla="*/ 962025 h 962025"/>
                <a:gd name="connsiteX10" fmla="*/ 152400 w 330993"/>
                <a:gd name="connsiteY10" fmla="*/ 947737 h 962025"/>
                <a:gd name="connsiteX11" fmla="*/ 88106 w 330993"/>
                <a:gd name="connsiteY11" fmla="*/ 5619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993" h="962025">
                  <a:moveTo>
                    <a:pt x="88106" y="561975"/>
                  </a:moveTo>
                  <a:lnTo>
                    <a:pt x="35718" y="235744"/>
                  </a:lnTo>
                  <a:lnTo>
                    <a:pt x="0" y="2381"/>
                  </a:lnTo>
                  <a:lnTo>
                    <a:pt x="178593" y="0"/>
                  </a:lnTo>
                  <a:lnTo>
                    <a:pt x="207168" y="188119"/>
                  </a:lnTo>
                  <a:lnTo>
                    <a:pt x="245268" y="411956"/>
                  </a:lnTo>
                  <a:lnTo>
                    <a:pt x="257175" y="495300"/>
                  </a:lnTo>
                  <a:lnTo>
                    <a:pt x="285750" y="676275"/>
                  </a:lnTo>
                  <a:lnTo>
                    <a:pt x="323850" y="926306"/>
                  </a:lnTo>
                  <a:lnTo>
                    <a:pt x="330993" y="962025"/>
                  </a:lnTo>
                  <a:lnTo>
                    <a:pt x="152400" y="947737"/>
                  </a:lnTo>
                  <a:lnTo>
                    <a:pt x="881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C689BD08-56BC-4BDC-9682-603437271FD5}"/>
                </a:ext>
              </a:extLst>
            </p:cNvPr>
            <p:cNvSpPr/>
            <p:nvPr/>
          </p:nvSpPr>
          <p:spPr>
            <a:xfrm rot="16200000">
              <a:off x="4522790" y="2928938"/>
              <a:ext cx="330200" cy="955675"/>
            </a:xfrm>
            <a:custGeom>
              <a:avLst/>
              <a:gdLst>
                <a:gd name="connsiteX0" fmla="*/ 59531 w 330993"/>
                <a:gd name="connsiteY0" fmla="*/ 383382 h 954882"/>
                <a:gd name="connsiteX1" fmla="*/ 0 w 330993"/>
                <a:gd name="connsiteY1" fmla="*/ 0 h 954882"/>
                <a:gd name="connsiteX2" fmla="*/ 178593 w 330993"/>
                <a:gd name="connsiteY2" fmla="*/ 19050 h 954882"/>
                <a:gd name="connsiteX3" fmla="*/ 209550 w 330993"/>
                <a:gd name="connsiteY3" fmla="*/ 216694 h 954882"/>
                <a:gd name="connsiteX4" fmla="*/ 264318 w 330993"/>
                <a:gd name="connsiteY4" fmla="*/ 552450 h 954882"/>
                <a:gd name="connsiteX5" fmla="*/ 330993 w 330993"/>
                <a:gd name="connsiteY5" fmla="*/ 954882 h 954882"/>
                <a:gd name="connsiteX6" fmla="*/ 150018 w 330993"/>
                <a:gd name="connsiteY6" fmla="*/ 945357 h 954882"/>
                <a:gd name="connsiteX7" fmla="*/ 107156 w 330993"/>
                <a:gd name="connsiteY7" fmla="*/ 673894 h 954882"/>
                <a:gd name="connsiteX8" fmla="*/ 59531 w 330993"/>
                <a:gd name="connsiteY8" fmla="*/ 38338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993" h="954882">
                  <a:moveTo>
                    <a:pt x="59531" y="383382"/>
                  </a:moveTo>
                  <a:lnTo>
                    <a:pt x="0" y="0"/>
                  </a:lnTo>
                  <a:lnTo>
                    <a:pt x="178593" y="19050"/>
                  </a:lnTo>
                  <a:lnTo>
                    <a:pt x="209550" y="216694"/>
                  </a:lnTo>
                  <a:lnTo>
                    <a:pt x="264318" y="552450"/>
                  </a:lnTo>
                  <a:lnTo>
                    <a:pt x="330993" y="954882"/>
                  </a:lnTo>
                  <a:lnTo>
                    <a:pt x="150018" y="945357"/>
                  </a:lnTo>
                  <a:lnTo>
                    <a:pt x="107156" y="673894"/>
                  </a:lnTo>
                  <a:lnTo>
                    <a:pt x="59531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2">
              <a:extLst>
                <a:ext uri="{FF2B5EF4-FFF2-40B4-BE49-F238E27FC236}">
                  <a16:creationId xmlns:a16="http://schemas.microsoft.com/office/drawing/2014/main" id="{6C7DC374-EB9F-45C4-9AED-239E48CC47A1}"/>
                </a:ext>
              </a:extLst>
            </p:cNvPr>
            <p:cNvSpPr/>
            <p:nvPr/>
          </p:nvSpPr>
          <p:spPr>
            <a:xfrm rot="16200000">
              <a:off x="4481514" y="3760788"/>
              <a:ext cx="357188" cy="1014413"/>
            </a:xfrm>
            <a:custGeom>
              <a:avLst/>
              <a:gdLst>
                <a:gd name="connsiteX0" fmla="*/ 57150 w 357187"/>
                <a:gd name="connsiteY0" fmla="*/ 278607 h 1014413"/>
                <a:gd name="connsiteX1" fmla="*/ 0 w 357187"/>
                <a:gd name="connsiteY1" fmla="*/ 0 h 1014413"/>
                <a:gd name="connsiteX2" fmla="*/ 180975 w 357187"/>
                <a:gd name="connsiteY2" fmla="*/ 30957 h 1014413"/>
                <a:gd name="connsiteX3" fmla="*/ 226219 w 357187"/>
                <a:gd name="connsiteY3" fmla="*/ 290513 h 1014413"/>
                <a:gd name="connsiteX4" fmla="*/ 278606 w 357187"/>
                <a:gd name="connsiteY4" fmla="*/ 578644 h 1014413"/>
                <a:gd name="connsiteX5" fmla="*/ 357187 w 357187"/>
                <a:gd name="connsiteY5" fmla="*/ 1014413 h 1014413"/>
                <a:gd name="connsiteX6" fmla="*/ 204787 w 357187"/>
                <a:gd name="connsiteY6" fmla="*/ 1009650 h 1014413"/>
                <a:gd name="connsiteX7" fmla="*/ 142875 w 357187"/>
                <a:gd name="connsiteY7" fmla="*/ 709613 h 1014413"/>
                <a:gd name="connsiteX8" fmla="*/ 57150 w 357187"/>
                <a:gd name="connsiteY8" fmla="*/ 278607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87" h="1014413">
                  <a:moveTo>
                    <a:pt x="57150" y="278607"/>
                  </a:moveTo>
                  <a:lnTo>
                    <a:pt x="0" y="0"/>
                  </a:lnTo>
                  <a:lnTo>
                    <a:pt x="180975" y="30957"/>
                  </a:lnTo>
                  <a:lnTo>
                    <a:pt x="226219" y="290513"/>
                  </a:lnTo>
                  <a:lnTo>
                    <a:pt x="278606" y="578644"/>
                  </a:lnTo>
                  <a:lnTo>
                    <a:pt x="357187" y="1014413"/>
                  </a:lnTo>
                  <a:lnTo>
                    <a:pt x="204787" y="1009650"/>
                  </a:lnTo>
                  <a:lnTo>
                    <a:pt x="142875" y="709613"/>
                  </a:lnTo>
                  <a:lnTo>
                    <a:pt x="57150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9">
              <a:extLst>
                <a:ext uri="{FF2B5EF4-FFF2-40B4-BE49-F238E27FC236}">
                  <a16:creationId xmlns:a16="http://schemas.microsoft.com/office/drawing/2014/main" id="{F317A1C8-87E9-4149-8BE3-9E3604E1A4BE}"/>
                </a:ext>
              </a:extLst>
            </p:cNvPr>
            <p:cNvSpPr/>
            <p:nvPr/>
          </p:nvSpPr>
          <p:spPr>
            <a:xfrm>
              <a:off x="6018214" y="2154238"/>
              <a:ext cx="2428875" cy="450850"/>
            </a:xfrm>
            <a:custGeom>
              <a:avLst/>
              <a:gdLst>
                <a:gd name="connsiteX0" fmla="*/ 1000125 w 2428875"/>
                <a:gd name="connsiteY0" fmla="*/ 290513 h 450057"/>
                <a:gd name="connsiteX1" fmla="*/ 676275 w 2428875"/>
                <a:gd name="connsiteY1" fmla="*/ 328613 h 450057"/>
                <a:gd name="connsiteX2" fmla="*/ 357187 w 2428875"/>
                <a:gd name="connsiteY2" fmla="*/ 366713 h 450057"/>
                <a:gd name="connsiteX3" fmla="*/ 92869 w 2428875"/>
                <a:gd name="connsiteY3" fmla="*/ 400050 h 450057"/>
                <a:gd name="connsiteX4" fmla="*/ 9525 w 2428875"/>
                <a:gd name="connsiteY4" fmla="*/ 409575 h 450057"/>
                <a:gd name="connsiteX5" fmla="*/ 0 w 2428875"/>
                <a:gd name="connsiteY5" fmla="*/ 245269 h 450057"/>
                <a:gd name="connsiteX6" fmla="*/ 71437 w 2428875"/>
                <a:gd name="connsiteY6" fmla="*/ 250032 h 450057"/>
                <a:gd name="connsiteX7" fmla="*/ 183356 w 2428875"/>
                <a:gd name="connsiteY7" fmla="*/ 245269 h 450057"/>
                <a:gd name="connsiteX8" fmla="*/ 302419 w 2428875"/>
                <a:gd name="connsiteY8" fmla="*/ 235744 h 450057"/>
                <a:gd name="connsiteX9" fmla="*/ 478631 w 2428875"/>
                <a:gd name="connsiteY9" fmla="*/ 214313 h 450057"/>
                <a:gd name="connsiteX10" fmla="*/ 619125 w 2428875"/>
                <a:gd name="connsiteY10" fmla="*/ 195263 h 450057"/>
                <a:gd name="connsiteX11" fmla="*/ 733425 w 2428875"/>
                <a:gd name="connsiteY11" fmla="*/ 176213 h 450057"/>
                <a:gd name="connsiteX12" fmla="*/ 845344 w 2428875"/>
                <a:gd name="connsiteY12" fmla="*/ 154782 h 450057"/>
                <a:gd name="connsiteX13" fmla="*/ 1047750 w 2428875"/>
                <a:gd name="connsiteY13" fmla="*/ 138113 h 450057"/>
                <a:gd name="connsiteX14" fmla="*/ 1333500 w 2428875"/>
                <a:gd name="connsiteY14" fmla="*/ 95250 h 450057"/>
                <a:gd name="connsiteX15" fmla="*/ 1543050 w 2428875"/>
                <a:gd name="connsiteY15" fmla="*/ 64294 h 450057"/>
                <a:gd name="connsiteX16" fmla="*/ 1745456 w 2428875"/>
                <a:gd name="connsiteY16" fmla="*/ 35719 h 450057"/>
                <a:gd name="connsiteX17" fmla="*/ 1919287 w 2428875"/>
                <a:gd name="connsiteY17" fmla="*/ 11907 h 450057"/>
                <a:gd name="connsiteX18" fmla="*/ 2007394 w 2428875"/>
                <a:gd name="connsiteY18" fmla="*/ 0 h 450057"/>
                <a:gd name="connsiteX19" fmla="*/ 2033587 w 2428875"/>
                <a:gd name="connsiteY19" fmla="*/ 2382 h 450057"/>
                <a:gd name="connsiteX20" fmla="*/ 2057400 w 2428875"/>
                <a:gd name="connsiteY20" fmla="*/ 7144 h 450057"/>
                <a:gd name="connsiteX21" fmla="*/ 2083594 w 2428875"/>
                <a:gd name="connsiteY21" fmla="*/ 11907 h 450057"/>
                <a:gd name="connsiteX22" fmla="*/ 2109787 w 2428875"/>
                <a:gd name="connsiteY22" fmla="*/ 23813 h 450057"/>
                <a:gd name="connsiteX23" fmla="*/ 2138362 w 2428875"/>
                <a:gd name="connsiteY23" fmla="*/ 40482 h 450057"/>
                <a:gd name="connsiteX24" fmla="*/ 2159794 w 2428875"/>
                <a:gd name="connsiteY24" fmla="*/ 54769 h 450057"/>
                <a:gd name="connsiteX25" fmla="*/ 2200275 w 2428875"/>
                <a:gd name="connsiteY25" fmla="*/ 85725 h 450057"/>
                <a:gd name="connsiteX26" fmla="*/ 2224087 w 2428875"/>
                <a:gd name="connsiteY26" fmla="*/ 107157 h 450057"/>
                <a:gd name="connsiteX27" fmla="*/ 2276475 w 2428875"/>
                <a:gd name="connsiteY27" fmla="*/ 159544 h 450057"/>
                <a:gd name="connsiteX28" fmla="*/ 2309812 w 2428875"/>
                <a:gd name="connsiteY28" fmla="*/ 197644 h 450057"/>
                <a:gd name="connsiteX29" fmla="*/ 2350294 w 2428875"/>
                <a:gd name="connsiteY29" fmla="*/ 247650 h 450057"/>
                <a:gd name="connsiteX30" fmla="*/ 2383631 w 2428875"/>
                <a:gd name="connsiteY30" fmla="*/ 290513 h 450057"/>
                <a:gd name="connsiteX31" fmla="*/ 2414587 w 2428875"/>
                <a:gd name="connsiteY31" fmla="*/ 335757 h 450057"/>
                <a:gd name="connsiteX32" fmla="*/ 2426494 w 2428875"/>
                <a:gd name="connsiteY32" fmla="*/ 357188 h 450057"/>
                <a:gd name="connsiteX33" fmla="*/ 2428875 w 2428875"/>
                <a:gd name="connsiteY33" fmla="*/ 369094 h 450057"/>
                <a:gd name="connsiteX34" fmla="*/ 2426494 w 2428875"/>
                <a:gd name="connsiteY34" fmla="*/ 383382 h 450057"/>
                <a:gd name="connsiteX35" fmla="*/ 2414587 w 2428875"/>
                <a:gd name="connsiteY35" fmla="*/ 404813 h 450057"/>
                <a:gd name="connsiteX36" fmla="*/ 2388394 w 2428875"/>
                <a:gd name="connsiteY36" fmla="*/ 428625 h 450057"/>
                <a:gd name="connsiteX37" fmla="*/ 2347912 w 2428875"/>
                <a:gd name="connsiteY37" fmla="*/ 450057 h 450057"/>
                <a:gd name="connsiteX38" fmla="*/ 1981200 w 2428875"/>
                <a:gd name="connsiteY38" fmla="*/ 200025 h 450057"/>
                <a:gd name="connsiteX39" fmla="*/ 1950244 w 2428875"/>
                <a:gd name="connsiteY39" fmla="*/ 188119 h 450057"/>
                <a:gd name="connsiteX40" fmla="*/ 1912144 w 2428875"/>
                <a:gd name="connsiteY40" fmla="*/ 183357 h 450057"/>
                <a:gd name="connsiteX41" fmla="*/ 1840706 w 2428875"/>
                <a:gd name="connsiteY41" fmla="*/ 188119 h 450057"/>
                <a:gd name="connsiteX42" fmla="*/ 1638300 w 2428875"/>
                <a:gd name="connsiteY42" fmla="*/ 211932 h 450057"/>
                <a:gd name="connsiteX43" fmla="*/ 1226344 w 2428875"/>
                <a:gd name="connsiteY43" fmla="*/ 264319 h 450057"/>
                <a:gd name="connsiteX44" fmla="*/ 1000125 w 2428875"/>
                <a:gd name="connsiteY44" fmla="*/ 29051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8875" h="450057">
                  <a:moveTo>
                    <a:pt x="1000125" y="290513"/>
                  </a:moveTo>
                  <a:lnTo>
                    <a:pt x="676275" y="328613"/>
                  </a:lnTo>
                  <a:lnTo>
                    <a:pt x="357187" y="366713"/>
                  </a:lnTo>
                  <a:lnTo>
                    <a:pt x="92869" y="400050"/>
                  </a:lnTo>
                  <a:lnTo>
                    <a:pt x="9525" y="409575"/>
                  </a:lnTo>
                  <a:lnTo>
                    <a:pt x="0" y="245269"/>
                  </a:lnTo>
                  <a:lnTo>
                    <a:pt x="71437" y="250032"/>
                  </a:lnTo>
                  <a:lnTo>
                    <a:pt x="183356" y="245269"/>
                  </a:lnTo>
                  <a:lnTo>
                    <a:pt x="302419" y="235744"/>
                  </a:lnTo>
                  <a:lnTo>
                    <a:pt x="478631" y="214313"/>
                  </a:lnTo>
                  <a:lnTo>
                    <a:pt x="619125" y="195263"/>
                  </a:lnTo>
                  <a:lnTo>
                    <a:pt x="733425" y="176213"/>
                  </a:lnTo>
                  <a:lnTo>
                    <a:pt x="845344" y="154782"/>
                  </a:lnTo>
                  <a:lnTo>
                    <a:pt x="1047750" y="138113"/>
                  </a:lnTo>
                  <a:lnTo>
                    <a:pt x="1333500" y="95250"/>
                  </a:lnTo>
                  <a:lnTo>
                    <a:pt x="1543050" y="64294"/>
                  </a:lnTo>
                  <a:lnTo>
                    <a:pt x="1745456" y="35719"/>
                  </a:lnTo>
                  <a:lnTo>
                    <a:pt x="1919287" y="11907"/>
                  </a:lnTo>
                  <a:lnTo>
                    <a:pt x="2007394" y="0"/>
                  </a:lnTo>
                  <a:lnTo>
                    <a:pt x="2033587" y="2382"/>
                  </a:lnTo>
                  <a:lnTo>
                    <a:pt x="2057400" y="7144"/>
                  </a:lnTo>
                  <a:lnTo>
                    <a:pt x="2083594" y="11907"/>
                  </a:lnTo>
                  <a:lnTo>
                    <a:pt x="2109787" y="23813"/>
                  </a:lnTo>
                  <a:lnTo>
                    <a:pt x="2138362" y="40482"/>
                  </a:lnTo>
                  <a:lnTo>
                    <a:pt x="2159794" y="54769"/>
                  </a:lnTo>
                  <a:lnTo>
                    <a:pt x="2200275" y="85725"/>
                  </a:lnTo>
                  <a:lnTo>
                    <a:pt x="2224087" y="107157"/>
                  </a:lnTo>
                  <a:lnTo>
                    <a:pt x="2276475" y="159544"/>
                  </a:lnTo>
                  <a:lnTo>
                    <a:pt x="2309812" y="197644"/>
                  </a:lnTo>
                  <a:lnTo>
                    <a:pt x="2350294" y="247650"/>
                  </a:lnTo>
                  <a:lnTo>
                    <a:pt x="2383631" y="290513"/>
                  </a:lnTo>
                  <a:lnTo>
                    <a:pt x="2414587" y="335757"/>
                  </a:lnTo>
                  <a:lnTo>
                    <a:pt x="2426494" y="357188"/>
                  </a:lnTo>
                  <a:lnTo>
                    <a:pt x="2428875" y="369094"/>
                  </a:lnTo>
                  <a:lnTo>
                    <a:pt x="2426494" y="383382"/>
                  </a:lnTo>
                  <a:lnTo>
                    <a:pt x="2414587" y="404813"/>
                  </a:lnTo>
                  <a:lnTo>
                    <a:pt x="2388394" y="428625"/>
                  </a:lnTo>
                  <a:lnTo>
                    <a:pt x="2347912" y="450057"/>
                  </a:lnTo>
                  <a:lnTo>
                    <a:pt x="1981200" y="200025"/>
                  </a:lnTo>
                  <a:lnTo>
                    <a:pt x="1950244" y="188119"/>
                  </a:lnTo>
                  <a:lnTo>
                    <a:pt x="1912144" y="183357"/>
                  </a:lnTo>
                  <a:lnTo>
                    <a:pt x="1840706" y="188119"/>
                  </a:lnTo>
                  <a:lnTo>
                    <a:pt x="1638300" y="211932"/>
                  </a:lnTo>
                  <a:lnTo>
                    <a:pt x="1226344" y="264319"/>
                  </a:lnTo>
                  <a:lnTo>
                    <a:pt x="10001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1">
              <a:extLst>
                <a:ext uri="{FF2B5EF4-FFF2-40B4-BE49-F238E27FC236}">
                  <a16:creationId xmlns:a16="http://schemas.microsoft.com/office/drawing/2014/main" id="{6AF0C908-0716-4936-8F29-EBD37BEF61BE}"/>
                </a:ext>
              </a:extLst>
            </p:cNvPr>
            <p:cNvSpPr/>
            <p:nvPr/>
          </p:nvSpPr>
          <p:spPr>
            <a:xfrm>
              <a:off x="7681914" y="2305050"/>
              <a:ext cx="731837" cy="579438"/>
            </a:xfrm>
            <a:custGeom>
              <a:avLst/>
              <a:gdLst>
                <a:gd name="connsiteX0" fmla="*/ 161925 w 731043"/>
                <a:gd name="connsiteY0" fmla="*/ 311944 h 578644"/>
                <a:gd name="connsiteX1" fmla="*/ 216693 w 731043"/>
                <a:gd name="connsiteY1" fmla="*/ 233363 h 578644"/>
                <a:gd name="connsiteX2" fmla="*/ 259556 w 731043"/>
                <a:gd name="connsiteY2" fmla="*/ 171450 h 578644"/>
                <a:gd name="connsiteX3" fmla="*/ 290512 w 731043"/>
                <a:gd name="connsiteY3" fmla="*/ 130969 h 578644"/>
                <a:gd name="connsiteX4" fmla="*/ 307181 w 731043"/>
                <a:gd name="connsiteY4" fmla="*/ 102394 h 578644"/>
                <a:gd name="connsiteX5" fmla="*/ 314325 w 731043"/>
                <a:gd name="connsiteY5" fmla="*/ 85725 h 578644"/>
                <a:gd name="connsiteX6" fmla="*/ 316706 w 731043"/>
                <a:gd name="connsiteY6" fmla="*/ 71438 h 578644"/>
                <a:gd name="connsiteX7" fmla="*/ 311943 w 731043"/>
                <a:gd name="connsiteY7" fmla="*/ 57150 h 578644"/>
                <a:gd name="connsiteX8" fmla="*/ 300037 w 731043"/>
                <a:gd name="connsiteY8" fmla="*/ 40481 h 578644"/>
                <a:gd name="connsiteX9" fmla="*/ 278606 w 731043"/>
                <a:gd name="connsiteY9" fmla="*/ 33338 h 578644"/>
                <a:gd name="connsiteX10" fmla="*/ 278606 w 731043"/>
                <a:gd name="connsiteY10" fmla="*/ 0 h 578644"/>
                <a:gd name="connsiteX11" fmla="*/ 731043 w 731043"/>
                <a:gd name="connsiteY11" fmla="*/ 264319 h 578644"/>
                <a:gd name="connsiteX12" fmla="*/ 685800 w 731043"/>
                <a:gd name="connsiteY12" fmla="*/ 297656 h 578644"/>
                <a:gd name="connsiteX13" fmla="*/ 645318 w 731043"/>
                <a:gd name="connsiteY13" fmla="*/ 307181 h 578644"/>
                <a:gd name="connsiteX14" fmla="*/ 600075 w 731043"/>
                <a:gd name="connsiteY14" fmla="*/ 314325 h 578644"/>
                <a:gd name="connsiteX15" fmla="*/ 521493 w 731043"/>
                <a:gd name="connsiteY15" fmla="*/ 335756 h 578644"/>
                <a:gd name="connsiteX16" fmla="*/ 419100 w 731043"/>
                <a:gd name="connsiteY16" fmla="*/ 366713 h 578644"/>
                <a:gd name="connsiteX17" fmla="*/ 314325 w 731043"/>
                <a:gd name="connsiteY17" fmla="*/ 414338 h 578644"/>
                <a:gd name="connsiteX18" fmla="*/ 204787 w 731043"/>
                <a:gd name="connsiteY18" fmla="*/ 471488 h 578644"/>
                <a:gd name="connsiteX19" fmla="*/ 111918 w 731043"/>
                <a:gd name="connsiteY19" fmla="*/ 528638 h 578644"/>
                <a:gd name="connsiteX20" fmla="*/ 54768 w 731043"/>
                <a:gd name="connsiteY20" fmla="*/ 569119 h 578644"/>
                <a:gd name="connsiteX21" fmla="*/ 28575 w 731043"/>
                <a:gd name="connsiteY21" fmla="*/ 578644 h 578644"/>
                <a:gd name="connsiteX22" fmla="*/ 16668 w 731043"/>
                <a:gd name="connsiteY22" fmla="*/ 578644 h 578644"/>
                <a:gd name="connsiteX23" fmla="*/ 2381 w 731043"/>
                <a:gd name="connsiteY23" fmla="*/ 573881 h 578644"/>
                <a:gd name="connsiteX24" fmla="*/ 0 w 731043"/>
                <a:gd name="connsiteY24" fmla="*/ 554831 h 578644"/>
                <a:gd name="connsiteX25" fmla="*/ 11906 w 731043"/>
                <a:gd name="connsiteY25" fmla="*/ 523875 h 578644"/>
                <a:gd name="connsiteX26" fmla="*/ 42862 w 731043"/>
                <a:gd name="connsiteY26" fmla="*/ 478631 h 578644"/>
                <a:gd name="connsiteX27" fmla="*/ 121443 w 731043"/>
                <a:gd name="connsiteY27" fmla="*/ 369094 h 578644"/>
                <a:gd name="connsiteX28" fmla="*/ 161925 w 731043"/>
                <a:gd name="connsiteY28" fmla="*/ 3119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31043" h="578644">
                  <a:moveTo>
                    <a:pt x="161925" y="311944"/>
                  </a:moveTo>
                  <a:lnTo>
                    <a:pt x="216693" y="233363"/>
                  </a:lnTo>
                  <a:lnTo>
                    <a:pt x="259556" y="171450"/>
                  </a:lnTo>
                  <a:lnTo>
                    <a:pt x="290512" y="130969"/>
                  </a:lnTo>
                  <a:lnTo>
                    <a:pt x="307181" y="102394"/>
                  </a:lnTo>
                  <a:lnTo>
                    <a:pt x="314325" y="85725"/>
                  </a:lnTo>
                  <a:lnTo>
                    <a:pt x="316706" y="71438"/>
                  </a:lnTo>
                  <a:lnTo>
                    <a:pt x="311943" y="57150"/>
                  </a:lnTo>
                  <a:lnTo>
                    <a:pt x="300037" y="40481"/>
                  </a:lnTo>
                  <a:lnTo>
                    <a:pt x="278606" y="33338"/>
                  </a:lnTo>
                  <a:lnTo>
                    <a:pt x="278606" y="0"/>
                  </a:lnTo>
                  <a:lnTo>
                    <a:pt x="731043" y="264319"/>
                  </a:lnTo>
                  <a:lnTo>
                    <a:pt x="685800" y="297656"/>
                  </a:lnTo>
                  <a:lnTo>
                    <a:pt x="645318" y="307181"/>
                  </a:lnTo>
                  <a:lnTo>
                    <a:pt x="600075" y="314325"/>
                  </a:lnTo>
                  <a:lnTo>
                    <a:pt x="521493" y="335756"/>
                  </a:lnTo>
                  <a:lnTo>
                    <a:pt x="419100" y="366713"/>
                  </a:lnTo>
                  <a:lnTo>
                    <a:pt x="314325" y="414338"/>
                  </a:lnTo>
                  <a:lnTo>
                    <a:pt x="204787" y="471488"/>
                  </a:lnTo>
                  <a:lnTo>
                    <a:pt x="111918" y="528638"/>
                  </a:lnTo>
                  <a:lnTo>
                    <a:pt x="54768" y="569119"/>
                  </a:lnTo>
                  <a:lnTo>
                    <a:pt x="28575" y="578644"/>
                  </a:lnTo>
                  <a:lnTo>
                    <a:pt x="16668" y="578644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11906" y="523875"/>
                  </a:lnTo>
                  <a:lnTo>
                    <a:pt x="42862" y="478631"/>
                  </a:lnTo>
                  <a:lnTo>
                    <a:pt x="121443" y="369094"/>
                  </a:lnTo>
                  <a:lnTo>
                    <a:pt x="161925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D17D2968-BD6D-4216-A909-408273B4C81C}"/>
                </a:ext>
              </a:extLst>
            </p:cNvPr>
            <p:cNvSpPr/>
            <p:nvPr/>
          </p:nvSpPr>
          <p:spPr>
            <a:xfrm>
              <a:off x="6708775" y="3609975"/>
              <a:ext cx="590550" cy="2457450"/>
            </a:xfrm>
            <a:custGeom>
              <a:avLst/>
              <a:gdLst>
                <a:gd name="connsiteX0" fmla="*/ 307975 w 590550"/>
                <a:gd name="connsiteY0" fmla="*/ 923925 h 2457450"/>
                <a:gd name="connsiteX1" fmla="*/ 317500 w 590550"/>
                <a:gd name="connsiteY1" fmla="*/ 463550 h 2457450"/>
                <a:gd name="connsiteX2" fmla="*/ 314325 w 590550"/>
                <a:gd name="connsiteY2" fmla="*/ 422275 h 2457450"/>
                <a:gd name="connsiteX3" fmla="*/ 301625 w 590550"/>
                <a:gd name="connsiteY3" fmla="*/ 361950 h 2457450"/>
                <a:gd name="connsiteX4" fmla="*/ 279400 w 590550"/>
                <a:gd name="connsiteY4" fmla="*/ 307975 h 2457450"/>
                <a:gd name="connsiteX5" fmla="*/ 257175 w 590550"/>
                <a:gd name="connsiteY5" fmla="*/ 266700 h 2457450"/>
                <a:gd name="connsiteX6" fmla="*/ 231775 w 590550"/>
                <a:gd name="connsiteY6" fmla="*/ 228600 h 2457450"/>
                <a:gd name="connsiteX7" fmla="*/ 196850 w 590550"/>
                <a:gd name="connsiteY7" fmla="*/ 187325 h 2457450"/>
                <a:gd name="connsiteX8" fmla="*/ 149225 w 590550"/>
                <a:gd name="connsiteY8" fmla="*/ 139700 h 2457450"/>
                <a:gd name="connsiteX9" fmla="*/ 88900 w 590550"/>
                <a:gd name="connsiteY9" fmla="*/ 88900 h 2457450"/>
                <a:gd name="connsiteX10" fmla="*/ 0 w 590550"/>
                <a:gd name="connsiteY10" fmla="*/ 19050 h 2457450"/>
                <a:gd name="connsiteX11" fmla="*/ 111125 w 590550"/>
                <a:gd name="connsiteY11" fmla="*/ 0 h 2457450"/>
                <a:gd name="connsiteX12" fmla="*/ 276225 w 590550"/>
                <a:gd name="connsiteY12" fmla="*/ 69850 h 2457450"/>
                <a:gd name="connsiteX13" fmla="*/ 368300 w 590550"/>
                <a:gd name="connsiteY13" fmla="*/ 107950 h 2457450"/>
                <a:gd name="connsiteX14" fmla="*/ 466725 w 590550"/>
                <a:gd name="connsiteY14" fmla="*/ 146050 h 2457450"/>
                <a:gd name="connsiteX15" fmla="*/ 511175 w 590550"/>
                <a:gd name="connsiteY15" fmla="*/ 165100 h 2457450"/>
                <a:gd name="connsiteX16" fmla="*/ 558800 w 590550"/>
                <a:gd name="connsiteY16" fmla="*/ 180975 h 2457450"/>
                <a:gd name="connsiteX17" fmla="*/ 568325 w 590550"/>
                <a:gd name="connsiteY17" fmla="*/ 187325 h 2457450"/>
                <a:gd name="connsiteX18" fmla="*/ 581025 w 590550"/>
                <a:gd name="connsiteY18" fmla="*/ 203200 h 2457450"/>
                <a:gd name="connsiteX19" fmla="*/ 587375 w 590550"/>
                <a:gd name="connsiteY19" fmla="*/ 219075 h 2457450"/>
                <a:gd name="connsiteX20" fmla="*/ 590550 w 590550"/>
                <a:gd name="connsiteY20" fmla="*/ 247650 h 2457450"/>
                <a:gd name="connsiteX21" fmla="*/ 587375 w 590550"/>
                <a:gd name="connsiteY21" fmla="*/ 276225 h 2457450"/>
                <a:gd name="connsiteX22" fmla="*/ 574675 w 590550"/>
                <a:gd name="connsiteY22" fmla="*/ 307975 h 2457450"/>
                <a:gd name="connsiteX23" fmla="*/ 555625 w 590550"/>
                <a:gd name="connsiteY23" fmla="*/ 339725 h 2457450"/>
                <a:gd name="connsiteX24" fmla="*/ 542925 w 590550"/>
                <a:gd name="connsiteY24" fmla="*/ 390525 h 2457450"/>
                <a:gd name="connsiteX25" fmla="*/ 539750 w 590550"/>
                <a:gd name="connsiteY25" fmla="*/ 561975 h 2457450"/>
                <a:gd name="connsiteX26" fmla="*/ 542925 w 590550"/>
                <a:gd name="connsiteY26" fmla="*/ 1063625 h 2457450"/>
                <a:gd name="connsiteX27" fmla="*/ 539750 w 590550"/>
                <a:gd name="connsiteY27" fmla="*/ 1584325 h 2457450"/>
                <a:gd name="connsiteX28" fmla="*/ 539750 w 590550"/>
                <a:gd name="connsiteY28" fmla="*/ 1768475 h 2457450"/>
                <a:gd name="connsiteX29" fmla="*/ 536575 w 590550"/>
                <a:gd name="connsiteY29" fmla="*/ 1885950 h 2457450"/>
                <a:gd name="connsiteX30" fmla="*/ 527050 w 590550"/>
                <a:gd name="connsiteY30" fmla="*/ 2035175 h 2457450"/>
                <a:gd name="connsiteX31" fmla="*/ 517525 w 590550"/>
                <a:gd name="connsiteY31" fmla="*/ 2139950 h 2457450"/>
                <a:gd name="connsiteX32" fmla="*/ 492125 w 590550"/>
                <a:gd name="connsiteY32" fmla="*/ 2225675 h 2457450"/>
                <a:gd name="connsiteX33" fmla="*/ 447675 w 590550"/>
                <a:gd name="connsiteY33" fmla="*/ 2333625 h 2457450"/>
                <a:gd name="connsiteX34" fmla="*/ 409575 w 590550"/>
                <a:gd name="connsiteY34" fmla="*/ 2397125 h 2457450"/>
                <a:gd name="connsiteX35" fmla="*/ 384175 w 590550"/>
                <a:gd name="connsiteY35" fmla="*/ 2425700 h 2457450"/>
                <a:gd name="connsiteX36" fmla="*/ 358775 w 590550"/>
                <a:gd name="connsiteY36" fmla="*/ 2444750 h 2457450"/>
                <a:gd name="connsiteX37" fmla="*/ 336550 w 590550"/>
                <a:gd name="connsiteY37" fmla="*/ 2454275 h 2457450"/>
                <a:gd name="connsiteX38" fmla="*/ 314325 w 590550"/>
                <a:gd name="connsiteY38" fmla="*/ 2457450 h 2457450"/>
                <a:gd name="connsiteX39" fmla="*/ 285750 w 590550"/>
                <a:gd name="connsiteY39" fmla="*/ 2444750 h 2457450"/>
                <a:gd name="connsiteX40" fmla="*/ 254000 w 590550"/>
                <a:gd name="connsiteY40" fmla="*/ 2416175 h 2457450"/>
                <a:gd name="connsiteX41" fmla="*/ 295275 w 590550"/>
                <a:gd name="connsiteY41" fmla="*/ 1851025 h 2457450"/>
                <a:gd name="connsiteX42" fmla="*/ 307975 w 590550"/>
                <a:gd name="connsiteY42" fmla="*/ 923925 h 24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550" h="2457450">
                  <a:moveTo>
                    <a:pt x="307975" y="923925"/>
                  </a:moveTo>
                  <a:lnTo>
                    <a:pt x="317500" y="463550"/>
                  </a:lnTo>
                  <a:lnTo>
                    <a:pt x="314325" y="422275"/>
                  </a:lnTo>
                  <a:lnTo>
                    <a:pt x="301625" y="361950"/>
                  </a:lnTo>
                  <a:lnTo>
                    <a:pt x="279400" y="307975"/>
                  </a:lnTo>
                  <a:lnTo>
                    <a:pt x="257175" y="266700"/>
                  </a:lnTo>
                  <a:lnTo>
                    <a:pt x="231775" y="228600"/>
                  </a:lnTo>
                  <a:lnTo>
                    <a:pt x="196850" y="187325"/>
                  </a:lnTo>
                  <a:lnTo>
                    <a:pt x="149225" y="139700"/>
                  </a:lnTo>
                  <a:lnTo>
                    <a:pt x="88900" y="88900"/>
                  </a:lnTo>
                  <a:lnTo>
                    <a:pt x="0" y="19050"/>
                  </a:lnTo>
                  <a:lnTo>
                    <a:pt x="111125" y="0"/>
                  </a:lnTo>
                  <a:lnTo>
                    <a:pt x="276225" y="69850"/>
                  </a:lnTo>
                  <a:lnTo>
                    <a:pt x="368300" y="107950"/>
                  </a:lnTo>
                  <a:lnTo>
                    <a:pt x="466725" y="146050"/>
                  </a:lnTo>
                  <a:lnTo>
                    <a:pt x="511175" y="165100"/>
                  </a:lnTo>
                  <a:lnTo>
                    <a:pt x="558800" y="180975"/>
                  </a:lnTo>
                  <a:lnTo>
                    <a:pt x="568325" y="187325"/>
                  </a:lnTo>
                  <a:lnTo>
                    <a:pt x="581025" y="203200"/>
                  </a:lnTo>
                  <a:lnTo>
                    <a:pt x="587375" y="219075"/>
                  </a:lnTo>
                  <a:lnTo>
                    <a:pt x="590550" y="247650"/>
                  </a:lnTo>
                  <a:lnTo>
                    <a:pt x="587375" y="276225"/>
                  </a:lnTo>
                  <a:lnTo>
                    <a:pt x="574675" y="307975"/>
                  </a:lnTo>
                  <a:lnTo>
                    <a:pt x="555625" y="339725"/>
                  </a:lnTo>
                  <a:lnTo>
                    <a:pt x="542925" y="390525"/>
                  </a:lnTo>
                  <a:cubicBezTo>
                    <a:pt x="541867" y="447675"/>
                    <a:pt x="540808" y="504825"/>
                    <a:pt x="539750" y="561975"/>
                  </a:cubicBezTo>
                  <a:cubicBezTo>
                    <a:pt x="540808" y="729192"/>
                    <a:pt x="541867" y="896408"/>
                    <a:pt x="542925" y="1063625"/>
                  </a:cubicBezTo>
                  <a:cubicBezTo>
                    <a:pt x="541867" y="1237192"/>
                    <a:pt x="540808" y="1410758"/>
                    <a:pt x="539750" y="1584325"/>
                  </a:cubicBezTo>
                  <a:lnTo>
                    <a:pt x="539750" y="1768475"/>
                  </a:lnTo>
                  <a:cubicBezTo>
                    <a:pt x="538692" y="1807633"/>
                    <a:pt x="537633" y="1846792"/>
                    <a:pt x="536575" y="1885950"/>
                  </a:cubicBezTo>
                  <a:lnTo>
                    <a:pt x="527050" y="2035175"/>
                  </a:lnTo>
                  <a:lnTo>
                    <a:pt x="517525" y="2139950"/>
                  </a:lnTo>
                  <a:lnTo>
                    <a:pt x="492125" y="2225675"/>
                  </a:lnTo>
                  <a:lnTo>
                    <a:pt x="447675" y="2333625"/>
                  </a:lnTo>
                  <a:lnTo>
                    <a:pt x="409575" y="2397125"/>
                  </a:lnTo>
                  <a:lnTo>
                    <a:pt x="384175" y="2425700"/>
                  </a:lnTo>
                  <a:lnTo>
                    <a:pt x="358775" y="2444750"/>
                  </a:lnTo>
                  <a:lnTo>
                    <a:pt x="336550" y="2454275"/>
                  </a:lnTo>
                  <a:lnTo>
                    <a:pt x="314325" y="2457450"/>
                  </a:lnTo>
                  <a:lnTo>
                    <a:pt x="285750" y="2444750"/>
                  </a:lnTo>
                  <a:lnTo>
                    <a:pt x="254000" y="2416175"/>
                  </a:lnTo>
                  <a:lnTo>
                    <a:pt x="295275" y="1851025"/>
                  </a:lnTo>
                  <a:lnTo>
                    <a:pt x="307975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4">
              <a:extLst>
                <a:ext uri="{FF2B5EF4-FFF2-40B4-BE49-F238E27FC236}">
                  <a16:creationId xmlns:a16="http://schemas.microsoft.com/office/drawing/2014/main" id="{D156AD7F-93A6-4784-B365-318637400DA3}"/>
                </a:ext>
              </a:extLst>
            </p:cNvPr>
            <p:cNvSpPr/>
            <p:nvPr/>
          </p:nvSpPr>
          <p:spPr>
            <a:xfrm>
              <a:off x="6299200" y="5392739"/>
              <a:ext cx="723900" cy="669925"/>
            </a:xfrm>
            <a:custGeom>
              <a:avLst/>
              <a:gdLst>
                <a:gd name="connsiteX0" fmla="*/ 188119 w 723900"/>
                <a:gd name="connsiteY0" fmla="*/ 80963 h 669132"/>
                <a:gd name="connsiteX1" fmla="*/ 364332 w 723900"/>
                <a:gd name="connsiteY1" fmla="*/ 126207 h 669132"/>
                <a:gd name="connsiteX2" fmla="*/ 492919 w 723900"/>
                <a:gd name="connsiteY2" fmla="*/ 157163 h 669132"/>
                <a:gd name="connsiteX3" fmla="*/ 581025 w 723900"/>
                <a:gd name="connsiteY3" fmla="*/ 176213 h 669132"/>
                <a:gd name="connsiteX4" fmla="*/ 604838 w 723900"/>
                <a:gd name="connsiteY4" fmla="*/ 178594 h 669132"/>
                <a:gd name="connsiteX5" fmla="*/ 631032 w 723900"/>
                <a:gd name="connsiteY5" fmla="*/ 173832 h 669132"/>
                <a:gd name="connsiteX6" fmla="*/ 652463 w 723900"/>
                <a:gd name="connsiteY6" fmla="*/ 164307 h 669132"/>
                <a:gd name="connsiteX7" fmla="*/ 678657 w 723900"/>
                <a:gd name="connsiteY7" fmla="*/ 145257 h 669132"/>
                <a:gd name="connsiteX8" fmla="*/ 695325 w 723900"/>
                <a:gd name="connsiteY8" fmla="*/ 119063 h 669132"/>
                <a:gd name="connsiteX9" fmla="*/ 704850 w 723900"/>
                <a:gd name="connsiteY9" fmla="*/ 88107 h 669132"/>
                <a:gd name="connsiteX10" fmla="*/ 711994 w 723900"/>
                <a:gd name="connsiteY10" fmla="*/ 0 h 669132"/>
                <a:gd name="connsiteX11" fmla="*/ 723900 w 723900"/>
                <a:gd name="connsiteY11" fmla="*/ 669132 h 669132"/>
                <a:gd name="connsiteX12" fmla="*/ 697707 w 723900"/>
                <a:gd name="connsiteY12" fmla="*/ 659607 h 669132"/>
                <a:gd name="connsiteX13" fmla="*/ 664369 w 723900"/>
                <a:gd name="connsiteY13" fmla="*/ 631032 h 669132"/>
                <a:gd name="connsiteX14" fmla="*/ 638175 w 723900"/>
                <a:gd name="connsiteY14" fmla="*/ 597694 h 669132"/>
                <a:gd name="connsiteX15" fmla="*/ 607219 w 723900"/>
                <a:gd name="connsiteY15" fmla="*/ 545307 h 669132"/>
                <a:gd name="connsiteX16" fmla="*/ 569119 w 723900"/>
                <a:gd name="connsiteY16" fmla="*/ 471488 h 669132"/>
                <a:gd name="connsiteX17" fmla="*/ 545307 w 723900"/>
                <a:gd name="connsiteY17" fmla="*/ 438150 h 669132"/>
                <a:gd name="connsiteX18" fmla="*/ 485775 w 723900"/>
                <a:gd name="connsiteY18" fmla="*/ 378619 h 669132"/>
                <a:gd name="connsiteX19" fmla="*/ 411957 w 723900"/>
                <a:gd name="connsiteY19" fmla="*/ 316707 h 669132"/>
                <a:gd name="connsiteX20" fmla="*/ 338138 w 723900"/>
                <a:gd name="connsiteY20" fmla="*/ 261938 h 669132"/>
                <a:gd name="connsiteX21" fmla="*/ 247650 w 723900"/>
                <a:gd name="connsiteY21" fmla="*/ 209550 h 669132"/>
                <a:gd name="connsiteX22" fmla="*/ 142875 w 723900"/>
                <a:gd name="connsiteY22" fmla="*/ 150019 h 669132"/>
                <a:gd name="connsiteX23" fmla="*/ 57150 w 723900"/>
                <a:gd name="connsiteY23" fmla="*/ 109538 h 669132"/>
                <a:gd name="connsiteX24" fmla="*/ 21432 w 723900"/>
                <a:gd name="connsiteY24" fmla="*/ 95250 h 669132"/>
                <a:gd name="connsiteX25" fmla="*/ 9525 w 723900"/>
                <a:gd name="connsiteY25" fmla="*/ 88107 h 669132"/>
                <a:gd name="connsiteX26" fmla="*/ 0 w 723900"/>
                <a:gd name="connsiteY26" fmla="*/ 64294 h 669132"/>
                <a:gd name="connsiteX27" fmla="*/ 0 w 723900"/>
                <a:gd name="connsiteY27" fmla="*/ 45244 h 669132"/>
                <a:gd name="connsiteX28" fmla="*/ 7144 w 723900"/>
                <a:gd name="connsiteY28" fmla="*/ 35719 h 669132"/>
                <a:gd name="connsiteX29" fmla="*/ 21432 w 723900"/>
                <a:gd name="connsiteY29" fmla="*/ 30957 h 669132"/>
                <a:gd name="connsiteX30" fmla="*/ 54769 w 723900"/>
                <a:gd name="connsiteY30" fmla="*/ 42863 h 669132"/>
                <a:gd name="connsiteX31" fmla="*/ 111919 w 723900"/>
                <a:gd name="connsiteY31" fmla="*/ 59532 h 669132"/>
                <a:gd name="connsiteX32" fmla="*/ 188119 w 723900"/>
                <a:gd name="connsiteY32" fmla="*/ 80963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69132">
                  <a:moveTo>
                    <a:pt x="188119" y="80963"/>
                  </a:moveTo>
                  <a:lnTo>
                    <a:pt x="364332" y="126207"/>
                  </a:lnTo>
                  <a:lnTo>
                    <a:pt x="492919" y="157163"/>
                  </a:lnTo>
                  <a:lnTo>
                    <a:pt x="581025" y="176213"/>
                  </a:lnTo>
                  <a:lnTo>
                    <a:pt x="604838" y="178594"/>
                  </a:lnTo>
                  <a:lnTo>
                    <a:pt x="631032" y="173832"/>
                  </a:lnTo>
                  <a:lnTo>
                    <a:pt x="652463" y="164307"/>
                  </a:lnTo>
                  <a:lnTo>
                    <a:pt x="678657" y="145257"/>
                  </a:lnTo>
                  <a:lnTo>
                    <a:pt x="695325" y="119063"/>
                  </a:lnTo>
                  <a:lnTo>
                    <a:pt x="704850" y="88107"/>
                  </a:lnTo>
                  <a:lnTo>
                    <a:pt x="711994" y="0"/>
                  </a:lnTo>
                  <a:lnTo>
                    <a:pt x="723900" y="669132"/>
                  </a:lnTo>
                  <a:lnTo>
                    <a:pt x="697707" y="659607"/>
                  </a:lnTo>
                  <a:lnTo>
                    <a:pt x="664369" y="631032"/>
                  </a:lnTo>
                  <a:lnTo>
                    <a:pt x="638175" y="597694"/>
                  </a:lnTo>
                  <a:lnTo>
                    <a:pt x="607219" y="545307"/>
                  </a:lnTo>
                  <a:lnTo>
                    <a:pt x="569119" y="471488"/>
                  </a:lnTo>
                  <a:lnTo>
                    <a:pt x="545307" y="438150"/>
                  </a:lnTo>
                  <a:lnTo>
                    <a:pt x="485775" y="378619"/>
                  </a:lnTo>
                  <a:lnTo>
                    <a:pt x="411957" y="316707"/>
                  </a:lnTo>
                  <a:lnTo>
                    <a:pt x="338138" y="261938"/>
                  </a:lnTo>
                  <a:lnTo>
                    <a:pt x="247650" y="209550"/>
                  </a:lnTo>
                  <a:lnTo>
                    <a:pt x="142875" y="150019"/>
                  </a:lnTo>
                  <a:lnTo>
                    <a:pt x="57150" y="109538"/>
                  </a:lnTo>
                  <a:lnTo>
                    <a:pt x="21432" y="95250"/>
                  </a:lnTo>
                  <a:lnTo>
                    <a:pt x="9525" y="88107"/>
                  </a:lnTo>
                  <a:lnTo>
                    <a:pt x="0" y="64294"/>
                  </a:lnTo>
                  <a:lnTo>
                    <a:pt x="0" y="45244"/>
                  </a:lnTo>
                  <a:lnTo>
                    <a:pt x="7144" y="35719"/>
                  </a:lnTo>
                  <a:lnTo>
                    <a:pt x="21432" y="30957"/>
                  </a:lnTo>
                  <a:lnTo>
                    <a:pt x="54769" y="42863"/>
                  </a:lnTo>
                  <a:lnTo>
                    <a:pt x="111919" y="59532"/>
                  </a:lnTo>
                  <a:lnTo>
                    <a:pt x="1881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39858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3" grpId="0" animBg="1"/>
      <p:bldP spid="26" grpId="0" animBg="1"/>
      <p:bldP spid="27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20" grpId="0" animBg="1"/>
      <p:bldP spid="22" grpId="0" animBg="1"/>
      <p:bldP spid="24" grpId="0" animBg="1"/>
      <p:bldP spid="2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CFE7BE9E-7E2A-4D5C-954D-B6D05296A721}"/>
              </a:ext>
            </a:extLst>
          </p:cNvPr>
          <p:cNvGrpSpPr/>
          <p:nvPr/>
        </p:nvGrpSpPr>
        <p:grpSpPr>
          <a:xfrm>
            <a:off x="3643313" y="1490664"/>
            <a:ext cx="4803776" cy="4576761"/>
            <a:chOff x="3643313" y="1490664"/>
            <a:chExt cx="4803776" cy="4576761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AB036903-30F1-4450-ABE6-377B5D350A96}"/>
                </a:ext>
              </a:extLst>
            </p:cNvPr>
            <p:cNvSpPr/>
            <p:nvPr/>
          </p:nvSpPr>
          <p:spPr>
            <a:xfrm>
              <a:off x="5734051" y="2119313"/>
              <a:ext cx="333375" cy="1143000"/>
            </a:xfrm>
            <a:custGeom>
              <a:avLst/>
              <a:gdLst>
                <a:gd name="connsiteX0" fmla="*/ 107156 w 333375"/>
                <a:gd name="connsiteY0" fmla="*/ 588168 h 1143000"/>
                <a:gd name="connsiteX1" fmla="*/ 133350 w 333375"/>
                <a:gd name="connsiteY1" fmla="*/ 495300 h 1143000"/>
                <a:gd name="connsiteX2" fmla="*/ 147638 w 333375"/>
                <a:gd name="connsiteY2" fmla="*/ 419100 h 1143000"/>
                <a:gd name="connsiteX3" fmla="*/ 154781 w 333375"/>
                <a:gd name="connsiteY3" fmla="*/ 381000 h 1143000"/>
                <a:gd name="connsiteX4" fmla="*/ 159544 w 333375"/>
                <a:gd name="connsiteY4" fmla="*/ 319087 h 1143000"/>
                <a:gd name="connsiteX5" fmla="*/ 161925 w 333375"/>
                <a:gd name="connsiteY5" fmla="*/ 269081 h 1143000"/>
                <a:gd name="connsiteX6" fmla="*/ 161925 w 333375"/>
                <a:gd name="connsiteY6" fmla="*/ 219075 h 1143000"/>
                <a:gd name="connsiteX7" fmla="*/ 150019 w 333375"/>
                <a:gd name="connsiteY7" fmla="*/ 138112 h 1143000"/>
                <a:gd name="connsiteX8" fmla="*/ 135731 w 333375"/>
                <a:gd name="connsiteY8" fmla="*/ 78581 h 1143000"/>
                <a:gd name="connsiteX9" fmla="*/ 123825 w 333375"/>
                <a:gd name="connsiteY9" fmla="*/ 40481 h 1143000"/>
                <a:gd name="connsiteX10" fmla="*/ 116681 w 333375"/>
                <a:gd name="connsiteY10" fmla="*/ 21431 h 1143000"/>
                <a:gd name="connsiteX11" fmla="*/ 119063 w 333375"/>
                <a:gd name="connsiteY11" fmla="*/ 4762 h 1143000"/>
                <a:gd name="connsiteX12" fmla="*/ 133350 w 333375"/>
                <a:gd name="connsiteY12" fmla="*/ 0 h 1143000"/>
                <a:gd name="connsiteX13" fmla="*/ 164306 w 333375"/>
                <a:gd name="connsiteY13" fmla="*/ 9525 h 1143000"/>
                <a:gd name="connsiteX14" fmla="*/ 183356 w 333375"/>
                <a:gd name="connsiteY14" fmla="*/ 23812 h 1143000"/>
                <a:gd name="connsiteX15" fmla="*/ 211931 w 333375"/>
                <a:gd name="connsiteY15" fmla="*/ 59531 h 1143000"/>
                <a:gd name="connsiteX16" fmla="*/ 259556 w 333375"/>
                <a:gd name="connsiteY16" fmla="*/ 133350 h 1143000"/>
                <a:gd name="connsiteX17" fmla="*/ 304800 w 333375"/>
                <a:gd name="connsiteY17" fmla="*/ 216693 h 1143000"/>
                <a:gd name="connsiteX18" fmla="*/ 333375 w 333375"/>
                <a:gd name="connsiteY18" fmla="*/ 288131 h 1143000"/>
                <a:gd name="connsiteX19" fmla="*/ 330994 w 333375"/>
                <a:gd name="connsiteY19" fmla="*/ 464343 h 1143000"/>
                <a:gd name="connsiteX20" fmla="*/ 330994 w 333375"/>
                <a:gd name="connsiteY20" fmla="*/ 569118 h 1143000"/>
                <a:gd name="connsiteX21" fmla="*/ 321469 w 333375"/>
                <a:gd name="connsiteY21" fmla="*/ 685800 h 1143000"/>
                <a:gd name="connsiteX22" fmla="*/ 309563 w 333375"/>
                <a:gd name="connsiteY22" fmla="*/ 778668 h 1143000"/>
                <a:gd name="connsiteX23" fmla="*/ 300038 w 333375"/>
                <a:gd name="connsiteY23" fmla="*/ 835818 h 1143000"/>
                <a:gd name="connsiteX24" fmla="*/ 280988 w 333375"/>
                <a:gd name="connsiteY24" fmla="*/ 916781 h 1143000"/>
                <a:gd name="connsiteX25" fmla="*/ 266700 w 333375"/>
                <a:gd name="connsiteY25" fmla="*/ 962025 h 1143000"/>
                <a:gd name="connsiteX26" fmla="*/ 245269 w 333375"/>
                <a:gd name="connsiteY26" fmla="*/ 1016793 h 1143000"/>
                <a:gd name="connsiteX27" fmla="*/ 219075 w 333375"/>
                <a:gd name="connsiteY27" fmla="*/ 1066800 h 1143000"/>
                <a:gd name="connsiteX28" fmla="*/ 190500 w 333375"/>
                <a:gd name="connsiteY28" fmla="*/ 1107281 h 1143000"/>
                <a:gd name="connsiteX29" fmla="*/ 159544 w 333375"/>
                <a:gd name="connsiteY29" fmla="*/ 1133475 h 1143000"/>
                <a:gd name="connsiteX30" fmla="*/ 135731 w 333375"/>
                <a:gd name="connsiteY30" fmla="*/ 1143000 h 1143000"/>
                <a:gd name="connsiteX31" fmla="*/ 102394 w 333375"/>
                <a:gd name="connsiteY31" fmla="*/ 1140618 h 1143000"/>
                <a:gd name="connsiteX32" fmla="*/ 80963 w 333375"/>
                <a:gd name="connsiteY32" fmla="*/ 1131093 h 1143000"/>
                <a:gd name="connsiteX33" fmla="*/ 57150 w 333375"/>
                <a:gd name="connsiteY33" fmla="*/ 1107281 h 1143000"/>
                <a:gd name="connsiteX34" fmla="*/ 35719 w 333375"/>
                <a:gd name="connsiteY34" fmla="*/ 1073943 h 1143000"/>
                <a:gd name="connsiteX35" fmla="*/ 16669 w 333375"/>
                <a:gd name="connsiteY35" fmla="*/ 1033462 h 1143000"/>
                <a:gd name="connsiteX36" fmla="*/ 4763 w 333375"/>
                <a:gd name="connsiteY36" fmla="*/ 985837 h 1143000"/>
                <a:gd name="connsiteX37" fmla="*/ 0 w 333375"/>
                <a:gd name="connsiteY37" fmla="*/ 926306 h 1143000"/>
                <a:gd name="connsiteX38" fmla="*/ 0 w 333375"/>
                <a:gd name="connsiteY38" fmla="*/ 909637 h 1143000"/>
                <a:gd name="connsiteX39" fmla="*/ 14288 w 333375"/>
                <a:gd name="connsiteY39" fmla="*/ 864393 h 1143000"/>
                <a:gd name="connsiteX40" fmla="*/ 42863 w 333375"/>
                <a:gd name="connsiteY40" fmla="*/ 797718 h 1143000"/>
                <a:gd name="connsiteX41" fmla="*/ 90488 w 333375"/>
                <a:gd name="connsiteY41" fmla="*/ 659606 h 1143000"/>
                <a:gd name="connsiteX42" fmla="*/ 107156 w 333375"/>
                <a:gd name="connsiteY42" fmla="*/ 588168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3375" h="1143000">
                  <a:moveTo>
                    <a:pt x="107156" y="588168"/>
                  </a:moveTo>
                  <a:lnTo>
                    <a:pt x="133350" y="495300"/>
                  </a:lnTo>
                  <a:lnTo>
                    <a:pt x="147638" y="419100"/>
                  </a:lnTo>
                  <a:lnTo>
                    <a:pt x="154781" y="381000"/>
                  </a:lnTo>
                  <a:lnTo>
                    <a:pt x="159544" y="319087"/>
                  </a:lnTo>
                  <a:lnTo>
                    <a:pt x="161925" y="269081"/>
                  </a:lnTo>
                  <a:lnTo>
                    <a:pt x="161925" y="219075"/>
                  </a:lnTo>
                  <a:lnTo>
                    <a:pt x="150019" y="138112"/>
                  </a:lnTo>
                  <a:lnTo>
                    <a:pt x="135731" y="78581"/>
                  </a:lnTo>
                  <a:lnTo>
                    <a:pt x="123825" y="40481"/>
                  </a:lnTo>
                  <a:lnTo>
                    <a:pt x="116681" y="21431"/>
                  </a:lnTo>
                  <a:lnTo>
                    <a:pt x="119063" y="4762"/>
                  </a:lnTo>
                  <a:lnTo>
                    <a:pt x="133350" y="0"/>
                  </a:lnTo>
                  <a:lnTo>
                    <a:pt x="164306" y="9525"/>
                  </a:lnTo>
                  <a:lnTo>
                    <a:pt x="183356" y="23812"/>
                  </a:lnTo>
                  <a:lnTo>
                    <a:pt x="211931" y="59531"/>
                  </a:lnTo>
                  <a:lnTo>
                    <a:pt x="259556" y="133350"/>
                  </a:lnTo>
                  <a:lnTo>
                    <a:pt x="304800" y="216693"/>
                  </a:lnTo>
                  <a:lnTo>
                    <a:pt x="333375" y="288131"/>
                  </a:lnTo>
                  <a:cubicBezTo>
                    <a:pt x="332581" y="346868"/>
                    <a:pt x="331788" y="405606"/>
                    <a:pt x="330994" y="464343"/>
                  </a:cubicBezTo>
                  <a:lnTo>
                    <a:pt x="330994" y="569118"/>
                  </a:lnTo>
                  <a:lnTo>
                    <a:pt x="321469" y="685800"/>
                  </a:lnTo>
                  <a:lnTo>
                    <a:pt x="309563" y="778668"/>
                  </a:lnTo>
                  <a:lnTo>
                    <a:pt x="300038" y="835818"/>
                  </a:lnTo>
                  <a:lnTo>
                    <a:pt x="280988" y="916781"/>
                  </a:lnTo>
                  <a:lnTo>
                    <a:pt x="266700" y="962025"/>
                  </a:lnTo>
                  <a:lnTo>
                    <a:pt x="245269" y="1016793"/>
                  </a:lnTo>
                  <a:lnTo>
                    <a:pt x="219075" y="1066800"/>
                  </a:lnTo>
                  <a:lnTo>
                    <a:pt x="190500" y="1107281"/>
                  </a:lnTo>
                  <a:lnTo>
                    <a:pt x="159544" y="1133475"/>
                  </a:lnTo>
                  <a:lnTo>
                    <a:pt x="135731" y="1143000"/>
                  </a:lnTo>
                  <a:lnTo>
                    <a:pt x="102394" y="1140618"/>
                  </a:lnTo>
                  <a:lnTo>
                    <a:pt x="80963" y="1131093"/>
                  </a:lnTo>
                  <a:lnTo>
                    <a:pt x="57150" y="1107281"/>
                  </a:lnTo>
                  <a:lnTo>
                    <a:pt x="35719" y="1073943"/>
                  </a:lnTo>
                  <a:lnTo>
                    <a:pt x="16669" y="1033462"/>
                  </a:lnTo>
                  <a:lnTo>
                    <a:pt x="4763" y="985837"/>
                  </a:lnTo>
                  <a:lnTo>
                    <a:pt x="0" y="926306"/>
                  </a:lnTo>
                  <a:lnTo>
                    <a:pt x="0" y="909637"/>
                  </a:lnTo>
                  <a:lnTo>
                    <a:pt x="14288" y="864393"/>
                  </a:lnTo>
                  <a:lnTo>
                    <a:pt x="42863" y="797718"/>
                  </a:lnTo>
                  <a:lnTo>
                    <a:pt x="90488" y="659606"/>
                  </a:lnTo>
                  <a:lnTo>
                    <a:pt x="107156" y="588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6FCDC783-3BE2-420D-94D3-444CA089B349}"/>
                </a:ext>
              </a:extLst>
            </p:cNvPr>
            <p:cNvSpPr/>
            <p:nvPr/>
          </p:nvSpPr>
          <p:spPr>
            <a:xfrm>
              <a:off x="6646864" y="1490664"/>
              <a:ext cx="528637" cy="885825"/>
            </a:xfrm>
            <a:custGeom>
              <a:avLst/>
              <a:gdLst>
                <a:gd name="connsiteX0" fmla="*/ 200025 w 528637"/>
                <a:gd name="connsiteY0" fmla="*/ 428625 h 885825"/>
                <a:gd name="connsiteX1" fmla="*/ 200025 w 528637"/>
                <a:gd name="connsiteY1" fmla="*/ 319087 h 885825"/>
                <a:gd name="connsiteX2" fmla="*/ 197644 w 528637"/>
                <a:gd name="connsiteY2" fmla="*/ 269081 h 885825"/>
                <a:gd name="connsiteX3" fmla="*/ 188119 w 528637"/>
                <a:gd name="connsiteY3" fmla="*/ 209550 h 885825"/>
                <a:gd name="connsiteX4" fmla="*/ 173831 w 528637"/>
                <a:gd name="connsiteY4" fmla="*/ 173831 h 885825"/>
                <a:gd name="connsiteX5" fmla="*/ 152400 w 528637"/>
                <a:gd name="connsiteY5" fmla="*/ 140493 h 885825"/>
                <a:gd name="connsiteX6" fmla="*/ 119062 w 528637"/>
                <a:gd name="connsiteY6" fmla="*/ 109537 h 885825"/>
                <a:gd name="connsiteX7" fmla="*/ 73819 w 528637"/>
                <a:gd name="connsiteY7" fmla="*/ 83343 h 885825"/>
                <a:gd name="connsiteX8" fmla="*/ 38100 w 528637"/>
                <a:gd name="connsiteY8" fmla="*/ 69056 h 885825"/>
                <a:gd name="connsiteX9" fmla="*/ 14287 w 528637"/>
                <a:gd name="connsiteY9" fmla="*/ 54768 h 885825"/>
                <a:gd name="connsiteX10" fmla="*/ 0 w 528637"/>
                <a:gd name="connsiteY10" fmla="*/ 33337 h 885825"/>
                <a:gd name="connsiteX11" fmla="*/ 0 w 528637"/>
                <a:gd name="connsiteY11" fmla="*/ 9525 h 885825"/>
                <a:gd name="connsiteX12" fmla="*/ 14287 w 528637"/>
                <a:gd name="connsiteY12" fmla="*/ 0 h 885825"/>
                <a:gd name="connsiteX13" fmla="*/ 76200 w 528637"/>
                <a:gd name="connsiteY13" fmla="*/ 2381 h 885825"/>
                <a:gd name="connsiteX14" fmla="*/ 230981 w 528637"/>
                <a:gd name="connsiteY14" fmla="*/ 14287 h 885825"/>
                <a:gd name="connsiteX15" fmla="*/ 326231 w 528637"/>
                <a:gd name="connsiteY15" fmla="*/ 19050 h 885825"/>
                <a:gd name="connsiteX16" fmla="*/ 352425 w 528637"/>
                <a:gd name="connsiteY16" fmla="*/ 19050 h 885825"/>
                <a:gd name="connsiteX17" fmla="*/ 411956 w 528637"/>
                <a:gd name="connsiteY17" fmla="*/ 38100 h 885825"/>
                <a:gd name="connsiteX18" fmla="*/ 461962 w 528637"/>
                <a:gd name="connsiteY18" fmla="*/ 61912 h 885825"/>
                <a:gd name="connsiteX19" fmla="*/ 492919 w 528637"/>
                <a:gd name="connsiteY19" fmla="*/ 78581 h 885825"/>
                <a:gd name="connsiteX20" fmla="*/ 514350 w 528637"/>
                <a:gd name="connsiteY20" fmla="*/ 92868 h 885825"/>
                <a:gd name="connsiteX21" fmla="*/ 523875 w 528637"/>
                <a:gd name="connsiteY21" fmla="*/ 102393 h 885825"/>
                <a:gd name="connsiteX22" fmla="*/ 528637 w 528637"/>
                <a:gd name="connsiteY22" fmla="*/ 114300 h 885825"/>
                <a:gd name="connsiteX23" fmla="*/ 528637 w 528637"/>
                <a:gd name="connsiteY23" fmla="*/ 133350 h 885825"/>
                <a:gd name="connsiteX24" fmla="*/ 521494 w 528637"/>
                <a:gd name="connsiteY24" fmla="*/ 159543 h 885825"/>
                <a:gd name="connsiteX25" fmla="*/ 502444 w 528637"/>
                <a:gd name="connsiteY25" fmla="*/ 197643 h 885825"/>
                <a:gd name="connsiteX26" fmla="*/ 452437 w 528637"/>
                <a:gd name="connsiteY26" fmla="*/ 335756 h 885825"/>
                <a:gd name="connsiteX27" fmla="*/ 445294 w 528637"/>
                <a:gd name="connsiteY27" fmla="*/ 385762 h 885825"/>
                <a:gd name="connsiteX28" fmla="*/ 421481 w 528637"/>
                <a:gd name="connsiteY28" fmla="*/ 878681 h 885825"/>
                <a:gd name="connsiteX29" fmla="*/ 204787 w 528637"/>
                <a:gd name="connsiteY29" fmla="*/ 885825 h 885825"/>
                <a:gd name="connsiteX30" fmla="*/ 200025 w 528637"/>
                <a:gd name="connsiteY30" fmla="*/ 4286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885825">
                  <a:moveTo>
                    <a:pt x="200025" y="428625"/>
                  </a:moveTo>
                  <a:lnTo>
                    <a:pt x="200025" y="319087"/>
                  </a:lnTo>
                  <a:lnTo>
                    <a:pt x="197644" y="269081"/>
                  </a:lnTo>
                  <a:lnTo>
                    <a:pt x="188119" y="209550"/>
                  </a:lnTo>
                  <a:lnTo>
                    <a:pt x="173831" y="173831"/>
                  </a:lnTo>
                  <a:lnTo>
                    <a:pt x="152400" y="140493"/>
                  </a:lnTo>
                  <a:lnTo>
                    <a:pt x="119062" y="109537"/>
                  </a:lnTo>
                  <a:lnTo>
                    <a:pt x="73819" y="83343"/>
                  </a:lnTo>
                  <a:lnTo>
                    <a:pt x="38100" y="69056"/>
                  </a:lnTo>
                  <a:lnTo>
                    <a:pt x="14287" y="54768"/>
                  </a:lnTo>
                  <a:lnTo>
                    <a:pt x="0" y="33337"/>
                  </a:lnTo>
                  <a:lnTo>
                    <a:pt x="0" y="9525"/>
                  </a:lnTo>
                  <a:lnTo>
                    <a:pt x="14287" y="0"/>
                  </a:lnTo>
                  <a:lnTo>
                    <a:pt x="76200" y="2381"/>
                  </a:lnTo>
                  <a:lnTo>
                    <a:pt x="230981" y="14287"/>
                  </a:lnTo>
                  <a:lnTo>
                    <a:pt x="326231" y="19050"/>
                  </a:lnTo>
                  <a:lnTo>
                    <a:pt x="352425" y="19050"/>
                  </a:lnTo>
                  <a:lnTo>
                    <a:pt x="411956" y="38100"/>
                  </a:lnTo>
                  <a:lnTo>
                    <a:pt x="461962" y="61912"/>
                  </a:lnTo>
                  <a:lnTo>
                    <a:pt x="492919" y="78581"/>
                  </a:lnTo>
                  <a:lnTo>
                    <a:pt x="514350" y="92868"/>
                  </a:lnTo>
                  <a:lnTo>
                    <a:pt x="523875" y="102393"/>
                  </a:lnTo>
                  <a:lnTo>
                    <a:pt x="528637" y="114300"/>
                  </a:lnTo>
                  <a:lnTo>
                    <a:pt x="528637" y="133350"/>
                  </a:lnTo>
                  <a:lnTo>
                    <a:pt x="521494" y="159543"/>
                  </a:lnTo>
                  <a:lnTo>
                    <a:pt x="502444" y="197643"/>
                  </a:lnTo>
                  <a:lnTo>
                    <a:pt x="452437" y="335756"/>
                  </a:lnTo>
                  <a:lnTo>
                    <a:pt x="445294" y="385762"/>
                  </a:lnTo>
                  <a:lnTo>
                    <a:pt x="421481" y="878681"/>
                  </a:lnTo>
                  <a:lnTo>
                    <a:pt x="204787" y="885825"/>
                  </a:lnTo>
                  <a:cubicBezTo>
                    <a:pt x="203200" y="748506"/>
                    <a:pt x="201612" y="611187"/>
                    <a:pt x="200025" y="4286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8BE465FF-2619-472A-9DC5-0BE7DB5238D0}"/>
                </a:ext>
              </a:extLst>
            </p:cNvPr>
            <p:cNvSpPr/>
            <p:nvPr/>
          </p:nvSpPr>
          <p:spPr>
            <a:xfrm>
              <a:off x="5837239" y="3186114"/>
              <a:ext cx="2428875" cy="600075"/>
            </a:xfrm>
            <a:custGeom>
              <a:avLst/>
              <a:gdLst>
                <a:gd name="connsiteX0" fmla="*/ 964406 w 2428875"/>
                <a:gd name="connsiteY0" fmla="*/ 271462 h 600075"/>
                <a:gd name="connsiteX1" fmla="*/ 1195387 w 2428875"/>
                <a:gd name="connsiteY1" fmla="*/ 228600 h 600075"/>
                <a:gd name="connsiteX2" fmla="*/ 1512094 w 2428875"/>
                <a:gd name="connsiteY2" fmla="*/ 166687 h 600075"/>
                <a:gd name="connsiteX3" fmla="*/ 1797844 w 2428875"/>
                <a:gd name="connsiteY3" fmla="*/ 107156 h 600075"/>
                <a:gd name="connsiteX4" fmla="*/ 1897856 w 2428875"/>
                <a:gd name="connsiteY4" fmla="*/ 88106 h 600075"/>
                <a:gd name="connsiteX5" fmla="*/ 1926431 w 2428875"/>
                <a:gd name="connsiteY5" fmla="*/ 69056 h 600075"/>
                <a:gd name="connsiteX6" fmla="*/ 1990725 w 2428875"/>
                <a:gd name="connsiteY6" fmla="*/ 14287 h 600075"/>
                <a:gd name="connsiteX7" fmla="*/ 2012156 w 2428875"/>
                <a:gd name="connsiteY7" fmla="*/ 0 h 600075"/>
                <a:gd name="connsiteX8" fmla="*/ 2033587 w 2428875"/>
                <a:gd name="connsiteY8" fmla="*/ 0 h 600075"/>
                <a:gd name="connsiteX9" fmla="*/ 2090737 w 2428875"/>
                <a:gd name="connsiteY9" fmla="*/ 11906 h 600075"/>
                <a:gd name="connsiteX10" fmla="*/ 2205037 w 2428875"/>
                <a:gd name="connsiteY10" fmla="*/ 40481 h 600075"/>
                <a:gd name="connsiteX11" fmla="*/ 2307431 w 2428875"/>
                <a:gd name="connsiteY11" fmla="*/ 71437 h 600075"/>
                <a:gd name="connsiteX12" fmla="*/ 2390775 w 2428875"/>
                <a:gd name="connsiteY12" fmla="*/ 104775 h 600075"/>
                <a:gd name="connsiteX13" fmla="*/ 2400300 w 2428875"/>
                <a:gd name="connsiteY13" fmla="*/ 111918 h 600075"/>
                <a:gd name="connsiteX14" fmla="*/ 2414587 w 2428875"/>
                <a:gd name="connsiteY14" fmla="*/ 140493 h 600075"/>
                <a:gd name="connsiteX15" fmla="*/ 2426494 w 2428875"/>
                <a:gd name="connsiteY15" fmla="*/ 169068 h 600075"/>
                <a:gd name="connsiteX16" fmla="*/ 2428875 w 2428875"/>
                <a:gd name="connsiteY16" fmla="*/ 188118 h 600075"/>
                <a:gd name="connsiteX17" fmla="*/ 2428875 w 2428875"/>
                <a:gd name="connsiteY17" fmla="*/ 209550 h 600075"/>
                <a:gd name="connsiteX18" fmla="*/ 2424112 w 2428875"/>
                <a:gd name="connsiteY18" fmla="*/ 235743 h 600075"/>
                <a:gd name="connsiteX19" fmla="*/ 2402681 w 2428875"/>
                <a:gd name="connsiteY19" fmla="*/ 261937 h 600075"/>
                <a:gd name="connsiteX20" fmla="*/ 2366962 w 2428875"/>
                <a:gd name="connsiteY20" fmla="*/ 285750 h 600075"/>
                <a:gd name="connsiteX21" fmla="*/ 2333625 w 2428875"/>
                <a:gd name="connsiteY21" fmla="*/ 290512 h 600075"/>
                <a:gd name="connsiteX22" fmla="*/ 2097881 w 2428875"/>
                <a:gd name="connsiteY22" fmla="*/ 292893 h 600075"/>
                <a:gd name="connsiteX23" fmla="*/ 1816894 w 2428875"/>
                <a:gd name="connsiteY23" fmla="*/ 314325 h 600075"/>
                <a:gd name="connsiteX24" fmla="*/ 1631156 w 2428875"/>
                <a:gd name="connsiteY24" fmla="*/ 335756 h 600075"/>
                <a:gd name="connsiteX25" fmla="*/ 1404937 w 2428875"/>
                <a:gd name="connsiteY25" fmla="*/ 369093 h 600075"/>
                <a:gd name="connsiteX26" fmla="*/ 1128712 w 2428875"/>
                <a:gd name="connsiteY26" fmla="*/ 423862 h 600075"/>
                <a:gd name="connsiteX27" fmla="*/ 1007269 w 2428875"/>
                <a:gd name="connsiteY27" fmla="*/ 447675 h 600075"/>
                <a:gd name="connsiteX28" fmla="*/ 881062 w 2428875"/>
                <a:gd name="connsiteY28" fmla="*/ 471487 h 600075"/>
                <a:gd name="connsiteX29" fmla="*/ 711994 w 2428875"/>
                <a:gd name="connsiteY29" fmla="*/ 507206 h 600075"/>
                <a:gd name="connsiteX30" fmla="*/ 511969 w 2428875"/>
                <a:gd name="connsiteY30" fmla="*/ 557212 h 600075"/>
                <a:gd name="connsiteX31" fmla="*/ 371475 w 2428875"/>
                <a:gd name="connsiteY31" fmla="*/ 600075 h 600075"/>
                <a:gd name="connsiteX32" fmla="*/ 359569 w 2428875"/>
                <a:gd name="connsiteY32" fmla="*/ 600075 h 600075"/>
                <a:gd name="connsiteX33" fmla="*/ 321469 w 2428875"/>
                <a:gd name="connsiteY33" fmla="*/ 585787 h 600075"/>
                <a:gd name="connsiteX34" fmla="*/ 230981 w 2428875"/>
                <a:gd name="connsiteY34" fmla="*/ 535781 h 600075"/>
                <a:gd name="connsiteX35" fmla="*/ 154781 w 2428875"/>
                <a:gd name="connsiteY35" fmla="*/ 485775 h 600075"/>
                <a:gd name="connsiteX36" fmla="*/ 85725 w 2428875"/>
                <a:gd name="connsiteY36" fmla="*/ 428625 h 600075"/>
                <a:gd name="connsiteX37" fmla="*/ 40481 w 2428875"/>
                <a:gd name="connsiteY37" fmla="*/ 388143 h 600075"/>
                <a:gd name="connsiteX38" fmla="*/ 14287 w 2428875"/>
                <a:gd name="connsiteY38" fmla="*/ 364331 h 600075"/>
                <a:gd name="connsiteX39" fmla="*/ 0 w 2428875"/>
                <a:gd name="connsiteY39" fmla="*/ 345281 h 600075"/>
                <a:gd name="connsiteX40" fmla="*/ 2381 w 2428875"/>
                <a:gd name="connsiteY40" fmla="*/ 314325 h 600075"/>
                <a:gd name="connsiteX41" fmla="*/ 7144 w 2428875"/>
                <a:gd name="connsiteY41" fmla="*/ 304800 h 600075"/>
                <a:gd name="connsiteX42" fmla="*/ 11906 w 2428875"/>
                <a:gd name="connsiteY42" fmla="*/ 302418 h 600075"/>
                <a:gd name="connsiteX43" fmla="*/ 26194 w 2428875"/>
                <a:gd name="connsiteY43" fmla="*/ 300037 h 600075"/>
                <a:gd name="connsiteX44" fmla="*/ 50006 w 2428875"/>
                <a:gd name="connsiteY44" fmla="*/ 309562 h 600075"/>
                <a:gd name="connsiteX45" fmla="*/ 90487 w 2428875"/>
                <a:gd name="connsiteY45" fmla="*/ 330993 h 600075"/>
                <a:gd name="connsiteX46" fmla="*/ 145256 w 2428875"/>
                <a:gd name="connsiteY46" fmla="*/ 352425 h 600075"/>
                <a:gd name="connsiteX47" fmla="*/ 219075 w 2428875"/>
                <a:gd name="connsiteY47" fmla="*/ 369093 h 600075"/>
                <a:gd name="connsiteX48" fmla="*/ 319087 w 2428875"/>
                <a:gd name="connsiteY48" fmla="*/ 378618 h 600075"/>
                <a:gd name="connsiteX49" fmla="*/ 352425 w 2428875"/>
                <a:gd name="connsiteY49" fmla="*/ 378618 h 600075"/>
                <a:gd name="connsiteX50" fmla="*/ 473869 w 2428875"/>
                <a:gd name="connsiteY50" fmla="*/ 359568 h 600075"/>
                <a:gd name="connsiteX51" fmla="*/ 831056 w 2428875"/>
                <a:gd name="connsiteY51" fmla="*/ 295275 h 600075"/>
                <a:gd name="connsiteX52" fmla="*/ 964406 w 2428875"/>
                <a:gd name="connsiteY52" fmla="*/ 271462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28875" h="600075">
                  <a:moveTo>
                    <a:pt x="964406" y="271462"/>
                  </a:moveTo>
                  <a:lnTo>
                    <a:pt x="1195387" y="228600"/>
                  </a:lnTo>
                  <a:lnTo>
                    <a:pt x="1512094" y="166687"/>
                  </a:lnTo>
                  <a:lnTo>
                    <a:pt x="1797844" y="107156"/>
                  </a:lnTo>
                  <a:lnTo>
                    <a:pt x="1897856" y="88106"/>
                  </a:lnTo>
                  <a:lnTo>
                    <a:pt x="1926431" y="69056"/>
                  </a:lnTo>
                  <a:lnTo>
                    <a:pt x="1990725" y="14287"/>
                  </a:lnTo>
                  <a:lnTo>
                    <a:pt x="2012156" y="0"/>
                  </a:lnTo>
                  <a:lnTo>
                    <a:pt x="2033587" y="0"/>
                  </a:lnTo>
                  <a:lnTo>
                    <a:pt x="2090737" y="11906"/>
                  </a:lnTo>
                  <a:lnTo>
                    <a:pt x="2205037" y="40481"/>
                  </a:lnTo>
                  <a:lnTo>
                    <a:pt x="2307431" y="71437"/>
                  </a:lnTo>
                  <a:lnTo>
                    <a:pt x="2390775" y="104775"/>
                  </a:lnTo>
                  <a:lnTo>
                    <a:pt x="2400300" y="111918"/>
                  </a:lnTo>
                  <a:lnTo>
                    <a:pt x="2414587" y="140493"/>
                  </a:lnTo>
                  <a:lnTo>
                    <a:pt x="2426494" y="169068"/>
                  </a:lnTo>
                  <a:lnTo>
                    <a:pt x="2428875" y="188118"/>
                  </a:lnTo>
                  <a:lnTo>
                    <a:pt x="2428875" y="209550"/>
                  </a:lnTo>
                  <a:lnTo>
                    <a:pt x="2424112" y="235743"/>
                  </a:lnTo>
                  <a:lnTo>
                    <a:pt x="2402681" y="261937"/>
                  </a:lnTo>
                  <a:lnTo>
                    <a:pt x="2366962" y="285750"/>
                  </a:lnTo>
                  <a:lnTo>
                    <a:pt x="2333625" y="290512"/>
                  </a:lnTo>
                  <a:lnTo>
                    <a:pt x="2097881" y="292893"/>
                  </a:lnTo>
                  <a:lnTo>
                    <a:pt x="1816894" y="314325"/>
                  </a:lnTo>
                  <a:lnTo>
                    <a:pt x="1631156" y="335756"/>
                  </a:lnTo>
                  <a:lnTo>
                    <a:pt x="1404937" y="369093"/>
                  </a:lnTo>
                  <a:lnTo>
                    <a:pt x="1128712" y="423862"/>
                  </a:lnTo>
                  <a:lnTo>
                    <a:pt x="1007269" y="447675"/>
                  </a:lnTo>
                  <a:lnTo>
                    <a:pt x="881062" y="471487"/>
                  </a:lnTo>
                  <a:lnTo>
                    <a:pt x="711994" y="507206"/>
                  </a:lnTo>
                  <a:lnTo>
                    <a:pt x="511969" y="557212"/>
                  </a:lnTo>
                  <a:lnTo>
                    <a:pt x="371475" y="600075"/>
                  </a:lnTo>
                  <a:lnTo>
                    <a:pt x="359569" y="600075"/>
                  </a:lnTo>
                  <a:lnTo>
                    <a:pt x="321469" y="585787"/>
                  </a:lnTo>
                  <a:lnTo>
                    <a:pt x="230981" y="535781"/>
                  </a:lnTo>
                  <a:lnTo>
                    <a:pt x="154781" y="485775"/>
                  </a:lnTo>
                  <a:lnTo>
                    <a:pt x="85725" y="428625"/>
                  </a:lnTo>
                  <a:lnTo>
                    <a:pt x="40481" y="388143"/>
                  </a:lnTo>
                  <a:lnTo>
                    <a:pt x="14287" y="364331"/>
                  </a:lnTo>
                  <a:lnTo>
                    <a:pt x="0" y="345281"/>
                  </a:lnTo>
                  <a:lnTo>
                    <a:pt x="2381" y="314325"/>
                  </a:lnTo>
                  <a:lnTo>
                    <a:pt x="7144" y="304800"/>
                  </a:lnTo>
                  <a:lnTo>
                    <a:pt x="11906" y="302418"/>
                  </a:lnTo>
                  <a:lnTo>
                    <a:pt x="26194" y="300037"/>
                  </a:lnTo>
                  <a:lnTo>
                    <a:pt x="50006" y="309562"/>
                  </a:lnTo>
                  <a:lnTo>
                    <a:pt x="90487" y="330993"/>
                  </a:lnTo>
                  <a:lnTo>
                    <a:pt x="145256" y="352425"/>
                  </a:lnTo>
                  <a:lnTo>
                    <a:pt x="219075" y="369093"/>
                  </a:lnTo>
                  <a:lnTo>
                    <a:pt x="319087" y="378618"/>
                  </a:lnTo>
                  <a:lnTo>
                    <a:pt x="352425" y="378618"/>
                  </a:lnTo>
                  <a:lnTo>
                    <a:pt x="473869" y="359568"/>
                  </a:lnTo>
                  <a:lnTo>
                    <a:pt x="831056" y="295275"/>
                  </a:lnTo>
                  <a:lnTo>
                    <a:pt x="964406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86F9384F-9F9A-4EAB-A5BA-76F863F440A1}"/>
                </a:ext>
              </a:extLst>
            </p:cNvPr>
            <p:cNvSpPr/>
            <p:nvPr/>
          </p:nvSpPr>
          <p:spPr>
            <a:xfrm>
              <a:off x="3643313" y="4687888"/>
              <a:ext cx="927100" cy="1079500"/>
            </a:xfrm>
            <a:custGeom>
              <a:avLst/>
              <a:gdLst>
                <a:gd name="connsiteX0" fmla="*/ 402431 w 926306"/>
                <a:gd name="connsiteY0" fmla="*/ 507207 h 1078707"/>
                <a:gd name="connsiteX1" fmla="*/ 466725 w 926306"/>
                <a:gd name="connsiteY1" fmla="*/ 421482 h 1078707"/>
                <a:gd name="connsiteX2" fmla="*/ 509587 w 926306"/>
                <a:gd name="connsiteY2" fmla="*/ 369094 h 1078707"/>
                <a:gd name="connsiteX3" fmla="*/ 528637 w 926306"/>
                <a:gd name="connsiteY3" fmla="*/ 340519 h 1078707"/>
                <a:gd name="connsiteX4" fmla="*/ 545306 w 926306"/>
                <a:gd name="connsiteY4" fmla="*/ 304800 h 1078707"/>
                <a:gd name="connsiteX5" fmla="*/ 559593 w 926306"/>
                <a:gd name="connsiteY5" fmla="*/ 271463 h 1078707"/>
                <a:gd name="connsiteX6" fmla="*/ 566737 w 926306"/>
                <a:gd name="connsiteY6" fmla="*/ 238125 h 1078707"/>
                <a:gd name="connsiteX7" fmla="*/ 569118 w 926306"/>
                <a:gd name="connsiteY7" fmla="*/ 219075 h 1078707"/>
                <a:gd name="connsiteX8" fmla="*/ 569118 w 926306"/>
                <a:gd name="connsiteY8" fmla="*/ 200025 h 1078707"/>
                <a:gd name="connsiteX9" fmla="*/ 564356 w 926306"/>
                <a:gd name="connsiteY9" fmla="*/ 169069 h 1078707"/>
                <a:gd name="connsiteX10" fmla="*/ 542925 w 926306"/>
                <a:gd name="connsiteY10" fmla="*/ 104775 h 1078707"/>
                <a:gd name="connsiteX11" fmla="*/ 521493 w 926306"/>
                <a:gd name="connsiteY11" fmla="*/ 47625 h 1078707"/>
                <a:gd name="connsiteX12" fmla="*/ 514350 w 926306"/>
                <a:gd name="connsiteY12" fmla="*/ 23813 h 1078707"/>
                <a:gd name="connsiteX13" fmla="*/ 514350 w 926306"/>
                <a:gd name="connsiteY13" fmla="*/ 14288 h 1078707"/>
                <a:gd name="connsiteX14" fmla="*/ 516731 w 926306"/>
                <a:gd name="connsiteY14" fmla="*/ 2382 h 1078707"/>
                <a:gd name="connsiteX15" fmla="*/ 523875 w 926306"/>
                <a:gd name="connsiteY15" fmla="*/ 0 h 1078707"/>
                <a:gd name="connsiteX16" fmla="*/ 538162 w 926306"/>
                <a:gd name="connsiteY16" fmla="*/ 0 h 1078707"/>
                <a:gd name="connsiteX17" fmla="*/ 571500 w 926306"/>
                <a:gd name="connsiteY17" fmla="*/ 14288 h 1078707"/>
                <a:gd name="connsiteX18" fmla="*/ 640556 w 926306"/>
                <a:gd name="connsiteY18" fmla="*/ 64294 h 1078707"/>
                <a:gd name="connsiteX19" fmla="*/ 704850 w 926306"/>
                <a:gd name="connsiteY19" fmla="*/ 114300 h 1078707"/>
                <a:gd name="connsiteX20" fmla="*/ 807243 w 926306"/>
                <a:gd name="connsiteY20" fmla="*/ 185738 h 1078707"/>
                <a:gd name="connsiteX21" fmla="*/ 869156 w 926306"/>
                <a:gd name="connsiteY21" fmla="*/ 233363 h 1078707"/>
                <a:gd name="connsiteX22" fmla="*/ 895350 w 926306"/>
                <a:gd name="connsiteY22" fmla="*/ 250032 h 1078707"/>
                <a:gd name="connsiteX23" fmla="*/ 909637 w 926306"/>
                <a:gd name="connsiteY23" fmla="*/ 261938 h 1078707"/>
                <a:gd name="connsiteX24" fmla="*/ 916781 w 926306"/>
                <a:gd name="connsiteY24" fmla="*/ 273844 h 1078707"/>
                <a:gd name="connsiteX25" fmla="*/ 923925 w 926306"/>
                <a:gd name="connsiteY25" fmla="*/ 288132 h 1078707"/>
                <a:gd name="connsiteX26" fmla="*/ 926306 w 926306"/>
                <a:gd name="connsiteY26" fmla="*/ 304800 h 1078707"/>
                <a:gd name="connsiteX27" fmla="*/ 916781 w 926306"/>
                <a:gd name="connsiteY27" fmla="*/ 330994 h 1078707"/>
                <a:gd name="connsiteX28" fmla="*/ 900112 w 926306"/>
                <a:gd name="connsiteY28" fmla="*/ 354807 h 1078707"/>
                <a:gd name="connsiteX29" fmla="*/ 871537 w 926306"/>
                <a:gd name="connsiteY29" fmla="*/ 378619 h 1078707"/>
                <a:gd name="connsiteX30" fmla="*/ 835818 w 926306"/>
                <a:gd name="connsiteY30" fmla="*/ 402432 h 1078707"/>
                <a:gd name="connsiteX31" fmla="*/ 807243 w 926306"/>
                <a:gd name="connsiteY31" fmla="*/ 421482 h 1078707"/>
                <a:gd name="connsiteX32" fmla="*/ 723900 w 926306"/>
                <a:gd name="connsiteY32" fmla="*/ 507207 h 1078707"/>
                <a:gd name="connsiteX33" fmla="*/ 623887 w 926306"/>
                <a:gd name="connsiteY33" fmla="*/ 602457 h 1078707"/>
                <a:gd name="connsiteX34" fmla="*/ 481012 w 926306"/>
                <a:gd name="connsiteY34" fmla="*/ 735807 h 1078707"/>
                <a:gd name="connsiteX35" fmla="*/ 371475 w 926306"/>
                <a:gd name="connsiteY35" fmla="*/ 828675 h 1078707"/>
                <a:gd name="connsiteX36" fmla="*/ 264318 w 926306"/>
                <a:gd name="connsiteY36" fmla="*/ 916782 h 1078707"/>
                <a:gd name="connsiteX37" fmla="*/ 140493 w 926306"/>
                <a:gd name="connsiteY37" fmla="*/ 1007269 h 1078707"/>
                <a:gd name="connsiteX38" fmla="*/ 35718 w 926306"/>
                <a:gd name="connsiteY38" fmla="*/ 1073944 h 1078707"/>
                <a:gd name="connsiteX39" fmla="*/ 11906 w 926306"/>
                <a:gd name="connsiteY39" fmla="*/ 1078707 h 1078707"/>
                <a:gd name="connsiteX40" fmla="*/ 2381 w 926306"/>
                <a:gd name="connsiteY40" fmla="*/ 1069182 h 1078707"/>
                <a:gd name="connsiteX41" fmla="*/ 0 w 926306"/>
                <a:gd name="connsiteY41" fmla="*/ 1057275 h 1078707"/>
                <a:gd name="connsiteX42" fmla="*/ 4762 w 926306"/>
                <a:gd name="connsiteY42" fmla="*/ 1035844 h 1078707"/>
                <a:gd name="connsiteX43" fmla="*/ 26193 w 926306"/>
                <a:gd name="connsiteY43" fmla="*/ 995363 h 1078707"/>
                <a:gd name="connsiteX44" fmla="*/ 90487 w 926306"/>
                <a:gd name="connsiteY44" fmla="*/ 914400 h 1078707"/>
                <a:gd name="connsiteX45" fmla="*/ 200025 w 926306"/>
                <a:gd name="connsiteY45" fmla="*/ 773907 h 1078707"/>
                <a:gd name="connsiteX46" fmla="*/ 295275 w 926306"/>
                <a:gd name="connsiteY46" fmla="*/ 645319 h 1078707"/>
                <a:gd name="connsiteX47" fmla="*/ 402431 w 926306"/>
                <a:gd name="connsiteY47" fmla="*/ 507207 h 107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26306" h="1078707">
                  <a:moveTo>
                    <a:pt x="402431" y="507207"/>
                  </a:moveTo>
                  <a:lnTo>
                    <a:pt x="466725" y="421482"/>
                  </a:lnTo>
                  <a:lnTo>
                    <a:pt x="509587" y="369094"/>
                  </a:lnTo>
                  <a:lnTo>
                    <a:pt x="528637" y="340519"/>
                  </a:lnTo>
                  <a:lnTo>
                    <a:pt x="545306" y="304800"/>
                  </a:lnTo>
                  <a:lnTo>
                    <a:pt x="559593" y="271463"/>
                  </a:lnTo>
                  <a:lnTo>
                    <a:pt x="566737" y="238125"/>
                  </a:lnTo>
                  <a:lnTo>
                    <a:pt x="569118" y="219075"/>
                  </a:lnTo>
                  <a:lnTo>
                    <a:pt x="569118" y="200025"/>
                  </a:lnTo>
                  <a:lnTo>
                    <a:pt x="564356" y="169069"/>
                  </a:lnTo>
                  <a:lnTo>
                    <a:pt x="542925" y="104775"/>
                  </a:lnTo>
                  <a:lnTo>
                    <a:pt x="521493" y="47625"/>
                  </a:lnTo>
                  <a:lnTo>
                    <a:pt x="514350" y="23813"/>
                  </a:lnTo>
                  <a:lnTo>
                    <a:pt x="514350" y="14288"/>
                  </a:lnTo>
                  <a:lnTo>
                    <a:pt x="516731" y="2382"/>
                  </a:lnTo>
                  <a:lnTo>
                    <a:pt x="523875" y="0"/>
                  </a:lnTo>
                  <a:lnTo>
                    <a:pt x="538162" y="0"/>
                  </a:lnTo>
                  <a:lnTo>
                    <a:pt x="571500" y="14288"/>
                  </a:lnTo>
                  <a:lnTo>
                    <a:pt x="640556" y="64294"/>
                  </a:lnTo>
                  <a:lnTo>
                    <a:pt x="704850" y="114300"/>
                  </a:lnTo>
                  <a:lnTo>
                    <a:pt x="807243" y="185738"/>
                  </a:lnTo>
                  <a:lnTo>
                    <a:pt x="869156" y="233363"/>
                  </a:lnTo>
                  <a:lnTo>
                    <a:pt x="895350" y="250032"/>
                  </a:lnTo>
                  <a:lnTo>
                    <a:pt x="909637" y="261938"/>
                  </a:lnTo>
                  <a:lnTo>
                    <a:pt x="916781" y="273844"/>
                  </a:lnTo>
                  <a:lnTo>
                    <a:pt x="923925" y="288132"/>
                  </a:lnTo>
                  <a:lnTo>
                    <a:pt x="926306" y="304800"/>
                  </a:lnTo>
                  <a:lnTo>
                    <a:pt x="916781" y="330994"/>
                  </a:lnTo>
                  <a:lnTo>
                    <a:pt x="900112" y="354807"/>
                  </a:lnTo>
                  <a:lnTo>
                    <a:pt x="871537" y="378619"/>
                  </a:lnTo>
                  <a:lnTo>
                    <a:pt x="835818" y="402432"/>
                  </a:lnTo>
                  <a:lnTo>
                    <a:pt x="807243" y="421482"/>
                  </a:lnTo>
                  <a:lnTo>
                    <a:pt x="723900" y="507207"/>
                  </a:lnTo>
                  <a:lnTo>
                    <a:pt x="623887" y="602457"/>
                  </a:lnTo>
                  <a:lnTo>
                    <a:pt x="481012" y="735807"/>
                  </a:lnTo>
                  <a:lnTo>
                    <a:pt x="371475" y="828675"/>
                  </a:lnTo>
                  <a:lnTo>
                    <a:pt x="264318" y="916782"/>
                  </a:lnTo>
                  <a:lnTo>
                    <a:pt x="140493" y="1007269"/>
                  </a:lnTo>
                  <a:lnTo>
                    <a:pt x="35718" y="1073944"/>
                  </a:lnTo>
                  <a:lnTo>
                    <a:pt x="11906" y="1078707"/>
                  </a:lnTo>
                  <a:lnTo>
                    <a:pt x="2381" y="1069182"/>
                  </a:lnTo>
                  <a:lnTo>
                    <a:pt x="0" y="1057275"/>
                  </a:lnTo>
                  <a:lnTo>
                    <a:pt x="4762" y="1035844"/>
                  </a:lnTo>
                  <a:lnTo>
                    <a:pt x="26193" y="995363"/>
                  </a:lnTo>
                  <a:lnTo>
                    <a:pt x="90487" y="914400"/>
                  </a:lnTo>
                  <a:lnTo>
                    <a:pt x="200025" y="773907"/>
                  </a:lnTo>
                  <a:lnTo>
                    <a:pt x="295275" y="645319"/>
                  </a:lnTo>
                  <a:lnTo>
                    <a:pt x="402431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6">
              <a:extLst>
                <a:ext uri="{FF2B5EF4-FFF2-40B4-BE49-F238E27FC236}">
                  <a16:creationId xmlns:a16="http://schemas.microsoft.com/office/drawing/2014/main" id="{E2DC4817-36AA-4944-92E3-A560AAF8C76A}"/>
                </a:ext>
              </a:extLst>
            </p:cNvPr>
            <p:cNvSpPr/>
            <p:nvPr/>
          </p:nvSpPr>
          <p:spPr>
            <a:xfrm>
              <a:off x="4900614" y="4719638"/>
              <a:ext cx="674687" cy="863600"/>
            </a:xfrm>
            <a:custGeom>
              <a:avLst/>
              <a:gdLst>
                <a:gd name="connsiteX0" fmla="*/ 283368 w 673893"/>
                <a:gd name="connsiteY0" fmla="*/ 435768 h 864393"/>
                <a:gd name="connsiteX1" fmla="*/ 240506 w 673893"/>
                <a:gd name="connsiteY1" fmla="*/ 357187 h 864393"/>
                <a:gd name="connsiteX2" fmla="*/ 202406 w 673893"/>
                <a:gd name="connsiteY2" fmla="*/ 292893 h 864393"/>
                <a:gd name="connsiteX3" fmla="*/ 159543 w 673893"/>
                <a:gd name="connsiteY3" fmla="*/ 226218 h 864393"/>
                <a:gd name="connsiteX4" fmla="*/ 116681 w 673893"/>
                <a:gd name="connsiteY4" fmla="*/ 166687 h 864393"/>
                <a:gd name="connsiteX5" fmla="*/ 73818 w 673893"/>
                <a:gd name="connsiteY5" fmla="*/ 114300 h 864393"/>
                <a:gd name="connsiteX6" fmla="*/ 35718 w 673893"/>
                <a:gd name="connsiteY6" fmla="*/ 73818 h 864393"/>
                <a:gd name="connsiteX7" fmla="*/ 9525 w 673893"/>
                <a:gd name="connsiteY7" fmla="*/ 50006 h 864393"/>
                <a:gd name="connsiteX8" fmla="*/ 0 w 673893"/>
                <a:gd name="connsiteY8" fmla="*/ 30956 h 864393"/>
                <a:gd name="connsiteX9" fmla="*/ 2381 w 673893"/>
                <a:gd name="connsiteY9" fmla="*/ 11906 h 864393"/>
                <a:gd name="connsiteX10" fmla="*/ 16668 w 673893"/>
                <a:gd name="connsiteY10" fmla="*/ 0 h 864393"/>
                <a:gd name="connsiteX11" fmla="*/ 38100 w 673893"/>
                <a:gd name="connsiteY11" fmla="*/ 0 h 864393"/>
                <a:gd name="connsiteX12" fmla="*/ 69056 w 673893"/>
                <a:gd name="connsiteY12" fmla="*/ 11906 h 864393"/>
                <a:gd name="connsiteX13" fmla="*/ 147637 w 673893"/>
                <a:gd name="connsiteY13" fmla="*/ 61912 h 864393"/>
                <a:gd name="connsiteX14" fmla="*/ 242887 w 673893"/>
                <a:gd name="connsiteY14" fmla="*/ 126206 h 864393"/>
                <a:gd name="connsiteX15" fmla="*/ 330993 w 673893"/>
                <a:gd name="connsiteY15" fmla="*/ 190500 h 864393"/>
                <a:gd name="connsiteX16" fmla="*/ 392906 w 673893"/>
                <a:gd name="connsiteY16" fmla="*/ 240506 h 864393"/>
                <a:gd name="connsiteX17" fmla="*/ 450056 w 673893"/>
                <a:gd name="connsiteY17" fmla="*/ 288131 h 864393"/>
                <a:gd name="connsiteX18" fmla="*/ 507206 w 673893"/>
                <a:gd name="connsiteY18" fmla="*/ 335756 h 864393"/>
                <a:gd name="connsiteX19" fmla="*/ 578643 w 673893"/>
                <a:gd name="connsiteY19" fmla="*/ 400050 h 864393"/>
                <a:gd name="connsiteX20" fmla="*/ 607218 w 673893"/>
                <a:gd name="connsiteY20" fmla="*/ 426243 h 864393"/>
                <a:gd name="connsiteX21" fmla="*/ 616743 w 673893"/>
                <a:gd name="connsiteY21" fmla="*/ 447675 h 864393"/>
                <a:gd name="connsiteX22" fmla="*/ 631031 w 673893"/>
                <a:gd name="connsiteY22" fmla="*/ 485775 h 864393"/>
                <a:gd name="connsiteX23" fmla="*/ 650081 w 673893"/>
                <a:gd name="connsiteY23" fmla="*/ 540543 h 864393"/>
                <a:gd name="connsiteX24" fmla="*/ 661987 w 673893"/>
                <a:gd name="connsiteY24" fmla="*/ 585787 h 864393"/>
                <a:gd name="connsiteX25" fmla="*/ 671512 w 673893"/>
                <a:gd name="connsiteY25" fmla="*/ 633412 h 864393"/>
                <a:gd name="connsiteX26" fmla="*/ 673893 w 673893"/>
                <a:gd name="connsiteY26" fmla="*/ 678656 h 864393"/>
                <a:gd name="connsiteX27" fmla="*/ 669131 w 673893"/>
                <a:gd name="connsiteY27" fmla="*/ 726281 h 864393"/>
                <a:gd name="connsiteX28" fmla="*/ 664368 w 673893"/>
                <a:gd name="connsiteY28" fmla="*/ 764381 h 864393"/>
                <a:gd name="connsiteX29" fmla="*/ 650081 w 673893"/>
                <a:gd name="connsiteY29" fmla="*/ 802481 h 864393"/>
                <a:gd name="connsiteX30" fmla="*/ 628650 w 673893"/>
                <a:gd name="connsiteY30" fmla="*/ 835818 h 864393"/>
                <a:gd name="connsiteX31" fmla="*/ 611981 w 673893"/>
                <a:gd name="connsiteY31" fmla="*/ 852487 h 864393"/>
                <a:gd name="connsiteX32" fmla="*/ 588168 w 673893"/>
                <a:gd name="connsiteY32" fmla="*/ 864393 h 864393"/>
                <a:gd name="connsiteX33" fmla="*/ 569118 w 673893"/>
                <a:gd name="connsiteY33" fmla="*/ 864393 h 864393"/>
                <a:gd name="connsiteX34" fmla="*/ 531018 w 673893"/>
                <a:gd name="connsiteY34" fmla="*/ 857250 h 864393"/>
                <a:gd name="connsiteX35" fmla="*/ 504825 w 673893"/>
                <a:gd name="connsiteY35" fmla="*/ 840581 h 864393"/>
                <a:gd name="connsiteX36" fmla="*/ 466725 w 673893"/>
                <a:gd name="connsiteY36" fmla="*/ 800100 h 864393"/>
                <a:gd name="connsiteX37" fmla="*/ 431006 w 673893"/>
                <a:gd name="connsiteY37" fmla="*/ 750093 h 864393"/>
                <a:gd name="connsiteX38" fmla="*/ 404812 w 673893"/>
                <a:gd name="connsiteY38" fmla="*/ 690562 h 864393"/>
                <a:gd name="connsiteX39" fmla="*/ 345281 w 673893"/>
                <a:gd name="connsiteY39" fmla="*/ 559593 h 864393"/>
                <a:gd name="connsiteX40" fmla="*/ 283368 w 673893"/>
                <a:gd name="connsiteY40" fmla="*/ 4357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73893" h="864393">
                  <a:moveTo>
                    <a:pt x="283368" y="435768"/>
                  </a:moveTo>
                  <a:lnTo>
                    <a:pt x="240506" y="357187"/>
                  </a:lnTo>
                  <a:lnTo>
                    <a:pt x="202406" y="292893"/>
                  </a:lnTo>
                  <a:lnTo>
                    <a:pt x="159543" y="226218"/>
                  </a:lnTo>
                  <a:lnTo>
                    <a:pt x="116681" y="166687"/>
                  </a:lnTo>
                  <a:lnTo>
                    <a:pt x="73818" y="114300"/>
                  </a:lnTo>
                  <a:lnTo>
                    <a:pt x="35718" y="73818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6668" y="0"/>
                  </a:lnTo>
                  <a:lnTo>
                    <a:pt x="38100" y="0"/>
                  </a:lnTo>
                  <a:lnTo>
                    <a:pt x="69056" y="11906"/>
                  </a:lnTo>
                  <a:lnTo>
                    <a:pt x="147637" y="61912"/>
                  </a:lnTo>
                  <a:lnTo>
                    <a:pt x="242887" y="126206"/>
                  </a:lnTo>
                  <a:lnTo>
                    <a:pt x="330993" y="190500"/>
                  </a:lnTo>
                  <a:lnTo>
                    <a:pt x="392906" y="240506"/>
                  </a:lnTo>
                  <a:lnTo>
                    <a:pt x="450056" y="288131"/>
                  </a:lnTo>
                  <a:lnTo>
                    <a:pt x="507206" y="335756"/>
                  </a:lnTo>
                  <a:lnTo>
                    <a:pt x="578643" y="400050"/>
                  </a:lnTo>
                  <a:lnTo>
                    <a:pt x="607218" y="426243"/>
                  </a:lnTo>
                  <a:lnTo>
                    <a:pt x="616743" y="447675"/>
                  </a:lnTo>
                  <a:lnTo>
                    <a:pt x="631031" y="485775"/>
                  </a:lnTo>
                  <a:lnTo>
                    <a:pt x="650081" y="540543"/>
                  </a:lnTo>
                  <a:lnTo>
                    <a:pt x="661987" y="585787"/>
                  </a:lnTo>
                  <a:lnTo>
                    <a:pt x="671512" y="633412"/>
                  </a:lnTo>
                  <a:lnTo>
                    <a:pt x="673893" y="678656"/>
                  </a:lnTo>
                  <a:lnTo>
                    <a:pt x="669131" y="726281"/>
                  </a:lnTo>
                  <a:lnTo>
                    <a:pt x="664368" y="764381"/>
                  </a:lnTo>
                  <a:lnTo>
                    <a:pt x="650081" y="802481"/>
                  </a:lnTo>
                  <a:lnTo>
                    <a:pt x="628650" y="835818"/>
                  </a:lnTo>
                  <a:lnTo>
                    <a:pt x="611981" y="852487"/>
                  </a:lnTo>
                  <a:lnTo>
                    <a:pt x="588168" y="864393"/>
                  </a:lnTo>
                  <a:lnTo>
                    <a:pt x="569118" y="864393"/>
                  </a:lnTo>
                  <a:lnTo>
                    <a:pt x="531018" y="857250"/>
                  </a:lnTo>
                  <a:lnTo>
                    <a:pt x="504825" y="840581"/>
                  </a:lnTo>
                  <a:lnTo>
                    <a:pt x="466725" y="800100"/>
                  </a:lnTo>
                  <a:lnTo>
                    <a:pt x="431006" y="750093"/>
                  </a:lnTo>
                  <a:lnTo>
                    <a:pt x="404812" y="690562"/>
                  </a:lnTo>
                  <a:lnTo>
                    <a:pt x="345281" y="559593"/>
                  </a:lnTo>
                  <a:lnTo>
                    <a:pt x="283368" y="435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8">
              <a:extLst>
                <a:ext uri="{FF2B5EF4-FFF2-40B4-BE49-F238E27FC236}">
                  <a16:creationId xmlns:a16="http://schemas.microsoft.com/office/drawing/2014/main" id="{06E4DEE9-4C14-4516-AD92-7206FBA98040}"/>
                </a:ext>
              </a:extLst>
            </p:cNvPr>
            <p:cNvSpPr/>
            <p:nvPr/>
          </p:nvSpPr>
          <p:spPr>
            <a:xfrm rot="16200000">
              <a:off x="2706692" y="2997201"/>
              <a:ext cx="2687637" cy="461963"/>
            </a:xfrm>
            <a:custGeom>
              <a:avLst/>
              <a:gdLst>
                <a:gd name="connsiteX0" fmla="*/ 1114425 w 2688431"/>
                <a:gd name="connsiteY0" fmla="*/ 214313 h 461963"/>
                <a:gd name="connsiteX1" fmla="*/ 1393031 w 2688431"/>
                <a:gd name="connsiteY1" fmla="*/ 223838 h 461963"/>
                <a:gd name="connsiteX2" fmla="*/ 1645443 w 2688431"/>
                <a:gd name="connsiteY2" fmla="*/ 230982 h 461963"/>
                <a:gd name="connsiteX3" fmla="*/ 1900237 w 2688431"/>
                <a:gd name="connsiteY3" fmla="*/ 235744 h 461963"/>
                <a:gd name="connsiteX4" fmla="*/ 2100262 w 2688431"/>
                <a:gd name="connsiteY4" fmla="*/ 238125 h 461963"/>
                <a:gd name="connsiteX5" fmla="*/ 2209800 w 2688431"/>
                <a:gd name="connsiteY5" fmla="*/ 233363 h 461963"/>
                <a:gd name="connsiteX6" fmla="*/ 2276475 w 2688431"/>
                <a:gd name="connsiteY6" fmla="*/ 226219 h 461963"/>
                <a:gd name="connsiteX7" fmla="*/ 2324100 w 2688431"/>
                <a:gd name="connsiteY7" fmla="*/ 219075 h 461963"/>
                <a:gd name="connsiteX8" fmla="*/ 2366962 w 2688431"/>
                <a:gd name="connsiteY8" fmla="*/ 207169 h 461963"/>
                <a:gd name="connsiteX9" fmla="*/ 2400300 w 2688431"/>
                <a:gd name="connsiteY9" fmla="*/ 190500 h 461963"/>
                <a:gd name="connsiteX10" fmla="*/ 2459831 w 2688431"/>
                <a:gd name="connsiteY10" fmla="*/ 166688 h 461963"/>
                <a:gd name="connsiteX11" fmla="*/ 2509837 w 2688431"/>
                <a:gd name="connsiteY11" fmla="*/ 140494 h 461963"/>
                <a:gd name="connsiteX12" fmla="*/ 2555081 w 2688431"/>
                <a:gd name="connsiteY12" fmla="*/ 107157 h 461963"/>
                <a:gd name="connsiteX13" fmla="*/ 2600325 w 2688431"/>
                <a:gd name="connsiteY13" fmla="*/ 61913 h 461963"/>
                <a:gd name="connsiteX14" fmla="*/ 2631281 w 2688431"/>
                <a:gd name="connsiteY14" fmla="*/ 21432 h 461963"/>
                <a:gd name="connsiteX15" fmla="*/ 2652712 w 2688431"/>
                <a:gd name="connsiteY15" fmla="*/ 4763 h 461963"/>
                <a:gd name="connsiteX16" fmla="*/ 2664618 w 2688431"/>
                <a:gd name="connsiteY16" fmla="*/ 0 h 461963"/>
                <a:gd name="connsiteX17" fmla="*/ 2683668 w 2688431"/>
                <a:gd name="connsiteY17" fmla="*/ 4763 h 461963"/>
                <a:gd name="connsiteX18" fmla="*/ 2688431 w 2688431"/>
                <a:gd name="connsiteY18" fmla="*/ 16669 h 461963"/>
                <a:gd name="connsiteX19" fmla="*/ 2683668 w 2688431"/>
                <a:gd name="connsiteY19" fmla="*/ 61913 h 461963"/>
                <a:gd name="connsiteX20" fmla="*/ 2678906 w 2688431"/>
                <a:gd name="connsiteY20" fmla="*/ 121444 h 461963"/>
                <a:gd name="connsiteX21" fmla="*/ 2667000 w 2688431"/>
                <a:gd name="connsiteY21" fmla="*/ 183357 h 461963"/>
                <a:gd name="connsiteX22" fmla="*/ 2643187 w 2688431"/>
                <a:gd name="connsiteY22" fmla="*/ 261938 h 461963"/>
                <a:gd name="connsiteX23" fmla="*/ 2616993 w 2688431"/>
                <a:gd name="connsiteY23" fmla="*/ 333375 h 461963"/>
                <a:gd name="connsiteX24" fmla="*/ 2576512 w 2688431"/>
                <a:gd name="connsiteY24" fmla="*/ 423863 h 461963"/>
                <a:gd name="connsiteX25" fmla="*/ 2569368 w 2688431"/>
                <a:gd name="connsiteY25" fmla="*/ 442913 h 461963"/>
                <a:gd name="connsiteX26" fmla="*/ 2443162 w 2688431"/>
                <a:gd name="connsiteY26" fmla="*/ 461963 h 461963"/>
                <a:gd name="connsiteX27" fmla="*/ 2274093 w 2688431"/>
                <a:gd name="connsiteY27" fmla="*/ 461963 h 461963"/>
                <a:gd name="connsiteX28" fmla="*/ 1959768 w 2688431"/>
                <a:gd name="connsiteY28" fmla="*/ 459582 h 461963"/>
                <a:gd name="connsiteX29" fmla="*/ 1602581 w 2688431"/>
                <a:gd name="connsiteY29" fmla="*/ 459582 h 461963"/>
                <a:gd name="connsiteX30" fmla="*/ 1195387 w 2688431"/>
                <a:gd name="connsiteY30" fmla="*/ 459582 h 461963"/>
                <a:gd name="connsiteX31" fmla="*/ 1157287 w 2688431"/>
                <a:gd name="connsiteY31" fmla="*/ 459582 h 461963"/>
                <a:gd name="connsiteX32" fmla="*/ 1031081 w 2688431"/>
                <a:gd name="connsiteY32" fmla="*/ 438150 h 461963"/>
                <a:gd name="connsiteX33" fmla="*/ 797718 w 2688431"/>
                <a:gd name="connsiteY33" fmla="*/ 431007 h 461963"/>
                <a:gd name="connsiteX34" fmla="*/ 395287 w 2688431"/>
                <a:gd name="connsiteY34" fmla="*/ 419100 h 461963"/>
                <a:gd name="connsiteX35" fmla="*/ 288131 w 2688431"/>
                <a:gd name="connsiteY35" fmla="*/ 416719 h 461963"/>
                <a:gd name="connsiteX36" fmla="*/ 140493 w 2688431"/>
                <a:gd name="connsiteY36" fmla="*/ 392907 h 461963"/>
                <a:gd name="connsiteX37" fmla="*/ 85725 w 2688431"/>
                <a:gd name="connsiteY37" fmla="*/ 383382 h 461963"/>
                <a:gd name="connsiteX38" fmla="*/ 54768 w 2688431"/>
                <a:gd name="connsiteY38" fmla="*/ 371475 h 461963"/>
                <a:gd name="connsiteX39" fmla="*/ 26193 w 2688431"/>
                <a:gd name="connsiteY39" fmla="*/ 352425 h 461963"/>
                <a:gd name="connsiteX40" fmla="*/ 9525 w 2688431"/>
                <a:gd name="connsiteY40" fmla="*/ 333375 h 461963"/>
                <a:gd name="connsiteX41" fmla="*/ 0 w 2688431"/>
                <a:gd name="connsiteY41" fmla="*/ 307182 h 461963"/>
                <a:gd name="connsiteX42" fmla="*/ 0 w 2688431"/>
                <a:gd name="connsiteY42" fmla="*/ 278607 h 461963"/>
                <a:gd name="connsiteX43" fmla="*/ 4762 w 2688431"/>
                <a:gd name="connsiteY43" fmla="*/ 259557 h 461963"/>
                <a:gd name="connsiteX44" fmla="*/ 16668 w 2688431"/>
                <a:gd name="connsiteY44" fmla="*/ 250032 h 461963"/>
                <a:gd name="connsiteX45" fmla="*/ 78581 w 2688431"/>
                <a:gd name="connsiteY45" fmla="*/ 219075 h 461963"/>
                <a:gd name="connsiteX46" fmla="*/ 173831 w 2688431"/>
                <a:gd name="connsiteY46" fmla="*/ 178594 h 461963"/>
                <a:gd name="connsiteX47" fmla="*/ 200025 w 2688431"/>
                <a:gd name="connsiteY47" fmla="*/ 171450 h 461963"/>
                <a:gd name="connsiteX48" fmla="*/ 302418 w 2688431"/>
                <a:gd name="connsiteY48" fmla="*/ 176213 h 461963"/>
                <a:gd name="connsiteX49" fmla="*/ 666750 w 2688431"/>
                <a:gd name="connsiteY49" fmla="*/ 195263 h 461963"/>
                <a:gd name="connsiteX50" fmla="*/ 1114425 w 2688431"/>
                <a:gd name="connsiteY50" fmla="*/ 214313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688431" h="461963">
                  <a:moveTo>
                    <a:pt x="1114425" y="214313"/>
                  </a:moveTo>
                  <a:lnTo>
                    <a:pt x="1393031" y="223838"/>
                  </a:lnTo>
                  <a:lnTo>
                    <a:pt x="1645443" y="230982"/>
                  </a:lnTo>
                  <a:lnTo>
                    <a:pt x="1900237" y="235744"/>
                  </a:lnTo>
                  <a:lnTo>
                    <a:pt x="2100262" y="238125"/>
                  </a:lnTo>
                  <a:lnTo>
                    <a:pt x="2209800" y="233363"/>
                  </a:lnTo>
                  <a:lnTo>
                    <a:pt x="2276475" y="226219"/>
                  </a:lnTo>
                  <a:lnTo>
                    <a:pt x="2324100" y="219075"/>
                  </a:lnTo>
                  <a:lnTo>
                    <a:pt x="2366962" y="207169"/>
                  </a:lnTo>
                  <a:lnTo>
                    <a:pt x="2400300" y="190500"/>
                  </a:lnTo>
                  <a:lnTo>
                    <a:pt x="2459831" y="166688"/>
                  </a:lnTo>
                  <a:lnTo>
                    <a:pt x="2509837" y="140494"/>
                  </a:lnTo>
                  <a:lnTo>
                    <a:pt x="2555081" y="107157"/>
                  </a:lnTo>
                  <a:lnTo>
                    <a:pt x="2600325" y="61913"/>
                  </a:lnTo>
                  <a:lnTo>
                    <a:pt x="2631281" y="21432"/>
                  </a:lnTo>
                  <a:lnTo>
                    <a:pt x="2652712" y="4763"/>
                  </a:lnTo>
                  <a:lnTo>
                    <a:pt x="2664618" y="0"/>
                  </a:lnTo>
                  <a:lnTo>
                    <a:pt x="2683668" y="4763"/>
                  </a:lnTo>
                  <a:lnTo>
                    <a:pt x="2688431" y="16669"/>
                  </a:lnTo>
                  <a:lnTo>
                    <a:pt x="2683668" y="61913"/>
                  </a:lnTo>
                  <a:lnTo>
                    <a:pt x="2678906" y="121444"/>
                  </a:lnTo>
                  <a:lnTo>
                    <a:pt x="2667000" y="183357"/>
                  </a:lnTo>
                  <a:lnTo>
                    <a:pt x="2643187" y="261938"/>
                  </a:lnTo>
                  <a:lnTo>
                    <a:pt x="2616993" y="333375"/>
                  </a:lnTo>
                  <a:lnTo>
                    <a:pt x="2576512" y="423863"/>
                  </a:lnTo>
                  <a:lnTo>
                    <a:pt x="2569368" y="442913"/>
                  </a:lnTo>
                  <a:lnTo>
                    <a:pt x="2443162" y="461963"/>
                  </a:lnTo>
                  <a:lnTo>
                    <a:pt x="2274093" y="461963"/>
                  </a:lnTo>
                  <a:lnTo>
                    <a:pt x="1959768" y="459582"/>
                  </a:lnTo>
                  <a:lnTo>
                    <a:pt x="1602581" y="459582"/>
                  </a:lnTo>
                  <a:lnTo>
                    <a:pt x="1195387" y="459582"/>
                  </a:lnTo>
                  <a:lnTo>
                    <a:pt x="1157287" y="459582"/>
                  </a:lnTo>
                  <a:lnTo>
                    <a:pt x="1031081" y="438150"/>
                  </a:lnTo>
                  <a:lnTo>
                    <a:pt x="797718" y="431007"/>
                  </a:lnTo>
                  <a:lnTo>
                    <a:pt x="395287" y="419100"/>
                  </a:lnTo>
                  <a:lnTo>
                    <a:pt x="288131" y="416719"/>
                  </a:lnTo>
                  <a:lnTo>
                    <a:pt x="140493" y="392907"/>
                  </a:lnTo>
                  <a:lnTo>
                    <a:pt x="85725" y="383382"/>
                  </a:lnTo>
                  <a:lnTo>
                    <a:pt x="54768" y="371475"/>
                  </a:lnTo>
                  <a:lnTo>
                    <a:pt x="26193" y="352425"/>
                  </a:lnTo>
                  <a:lnTo>
                    <a:pt x="9525" y="333375"/>
                  </a:lnTo>
                  <a:lnTo>
                    <a:pt x="0" y="307182"/>
                  </a:lnTo>
                  <a:lnTo>
                    <a:pt x="0" y="278607"/>
                  </a:lnTo>
                  <a:lnTo>
                    <a:pt x="4762" y="259557"/>
                  </a:lnTo>
                  <a:lnTo>
                    <a:pt x="16668" y="250032"/>
                  </a:lnTo>
                  <a:lnTo>
                    <a:pt x="78581" y="219075"/>
                  </a:lnTo>
                  <a:lnTo>
                    <a:pt x="173831" y="178594"/>
                  </a:lnTo>
                  <a:lnTo>
                    <a:pt x="200025" y="171450"/>
                  </a:lnTo>
                  <a:lnTo>
                    <a:pt x="302418" y="176213"/>
                  </a:lnTo>
                  <a:lnTo>
                    <a:pt x="666750" y="195263"/>
                  </a:lnTo>
                  <a:lnTo>
                    <a:pt x="1114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9">
              <a:extLst>
                <a:ext uri="{FF2B5EF4-FFF2-40B4-BE49-F238E27FC236}">
                  <a16:creationId xmlns:a16="http://schemas.microsoft.com/office/drawing/2014/main" id="{C0ED4E0D-6A78-4786-9EE5-5C0C97D10CE5}"/>
                </a:ext>
              </a:extLst>
            </p:cNvPr>
            <p:cNvSpPr/>
            <p:nvPr/>
          </p:nvSpPr>
          <p:spPr>
            <a:xfrm rot="16200000">
              <a:off x="3463134" y="2521744"/>
              <a:ext cx="2725738" cy="1231900"/>
            </a:xfrm>
            <a:custGeom>
              <a:avLst/>
              <a:gdLst>
                <a:gd name="connsiteX0" fmla="*/ 2424113 w 2726531"/>
                <a:gd name="connsiteY0" fmla="*/ 347663 h 1231107"/>
                <a:gd name="connsiteX1" fmla="*/ 2390775 w 2726531"/>
                <a:gd name="connsiteY1" fmla="*/ 190500 h 1231107"/>
                <a:gd name="connsiteX2" fmla="*/ 2355056 w 2726531"/>
                <a:gd name="connsiteY2" fmla="*/ 9525 h 1231107"/>
                <a:gd name="connsiteX3" fmla="*/ 2490788 w 2726531"/>
                <a:gd name="connsiteY3" fmla="*/ 0 h 1231107"/>
                <a:gd name="connsiteX4" fmla="*/ 2512219 w 2726531"/>
                <a:gd name="connsiteY4" fmla="*/ 109538 h 1231107"/>
                <a:gd name="connsiteX5" fmla="*/ 2543175 w 2726531"/>
                <a:gd name="connsiteY5" fmla="*/ 242888 h 1231107"/>
                <a:gd name="connsiteX6" fmla="*/ 2576513 w 2726531"/>
                <a:gd name="connsiteY6" fmla="*/ 390525 h 1231107"/>
                <a:gd name="connsiteX7" fmla="*/ 2609850 w 2726531"/>
                <a:gd name="connsiteY7" fmla="*/ 531019 h 1231107"/>
                <a:gd name="connsiteX8" fmla="*/ 2636044 w 2726531"/>
                <a:gd name="connsiteY8" fmla="*/ 652463 h 1231107"/>
                <a:gd name="connsiteX9" fmla="*/ 2652713 w 2726531"/>
                <a:gd name="connsiteY9" fmla="*/ 726282 h 1231107"/>
                <a:gd name="connsiteX10" fmla="*/ 2662238 w 2726531"/>
                <a:gd name="connsiteY10" fmla="*/ 752475 h 1231107"/>
                <a:gd name="connsiteX11" fmla="*/ 2676525 w 2726531"/>
                <a:gd name="connsiteY11" fmla="*/ 781050 h 1231107"/>
                <a:gd name="connsiteX12" fmla="*/ 2695575 w 2726531"/>
                <a:gd name="connsiteY12" fmla="*/ 821532 h 1231107"/>
                <a:gd name="connsiteX13" fmla="*/ 2709863 w 2726531"/>
                <a:gd name="connsiteY13" fmla="*/ 857250 h 1231107"/>
                <a:gd name="connsiteX14" fmla="*/ 2721769 w 2726531"/>
                <a:gd name="connsiteY14" fmla="*/ 895350 h 1231107"/>
                <a:gd name="connsiteX15" fmla="*/ 2726531 w 2726531"/>
                <a:gd name="connsiteY15" fmla="*/ 926307 h 1231107"/>
                <a:gd name="connsiteX16" fmla="*/ 2726531 w 2726531"/>
                <a:gd name="connsiteY16" fmla="*/ 947738 h 1231107"/>
                <a:gd name="connsiteX17" fmla="*/ 2712244 w 2726531"/>
                <a:gd name="connsiteY17" fmla="*/ 973932 h 1231107"/>
                <a:gd name="connsiteX18" fmla="*/ 2674144 w 2726531"/>
                <a:gd name="connsiteY18" fmla="*/ 1033463 h 1231107"/>
                <a:gd name="connsiteX19" fmla="*/ 2605088 w 2726531"/>
                <a:gd name="connsiteY19" fmla="*/ 1126332 h 1231107"/>
                <a:gd name="connsiteX20" fmla="*/ 2559844 w 2726531"/>
                <a:gd name="connsiteY20" fmla="*/ 1185863 h 1231107"/>
                <a:gd name="connsiteX21" fmla="*/ 2538413 w 2726531"/>
                <a:gd name="connsiteY21" fmla="*/ 1209675 h 1231107"/>
                <a:gd name="connsiteX22" fmla="*/ 2521744 w 2726531"/>
                <a:gd name="connsiteY22" fmla="*/ 1221582 h 1231107"/>
                <a:gd name="connsiteX23" fmla="*/ 2495550 w 2726531"/>
                <a:gd name="connsiteY23" fmla="*/ 1228725 h 1231107"/>
                <a:gd name="connsiteX24" fmla="*/ 2462213 w 2726531"/>
                <a:gd name="connsiteY24" fmla="*/ 1231107 h 1231107"/>
                <a:gd name="connsiteX25" fmla="*/ 2426494 w 2726531"/>
                <a:gd name="connsiteY25" fmla="*/ 1221582 h 1231107"/>
                <a:gd name="connsiteX26" fmla="*/ 2383631 w 2726531"/>
                <a:gd name="connsiteY26" fmla="*/ 1195388 h 1231107"/>
                <a:gd name="connsiteX27" fmla="*/ 2343150 w 2726531"/>
                <a:gd name="connsiteY27" fmla="*/ 1176338 h 1231107"/>
                <a:gd name="connsiteX28" fmla="*/ 2283619 w 2726531"/>
                <a:gd name="connsiteY28" fmla="*/ 1166813 h 1231107"/>
                <a:gd name="connsiteX29" fmla="*/ 2207419 w 2726531"/>
                <a:gd name="connsiteY29" fmla="*/ 1162050 h 1231107"/>
                <a:gd name="connsiteX30" fmla="*/ 2078831 w 2726531"/>
                <a:gd name="connsiteY30" fmla="*/ 1157288 h 1231107"/>
                <a:gd name="connsiteX31" fmla="*/ 1771650 w 2726531"/>
                <a:gd name="connsiteY31" fmla="*/ 1140619 h 1231107"/>
                <a:gd name="connsiteX32" fmla="*/ 1419225 w 2726531"/>
                <a:gd name="connsiteY32" fmla="*/ 1126332 h 1231107"/>
                <a:gd name="connsiteX33" fmla="*/ 1309688 w 2726531"/>
                <a:gd name="connsiteY33" fmla="*/ 1119188 h 1231107"/>
                <a:gd name="connsiteX34" fmla="*/ 1223963 w 2726531"/>
                <a:gd name="connsiteY34" fmla="*/ 1123950 h 1231107"/>
                <a:gd name="connsiteX35" fmla="*/ 1002506 w 2726531"/>
                <a:gd name="connsiteY35" fmla="*/ 1131094 h 1231107"/>
                <a:gd name="connsiteX36" fmla="*/ 809625 w 2726531"/>
                <a:gd name="connsiteY36" fmla="*/ 1140619 h 1231107"/>
                <a:gd name="connsiteX37" fmla="*/ 481013 w 2726531"/>
                <a:gd name="connsiteY37" fmla="*/ 1152525 h 1231107"/>
                <a:gd name="connsiteX38" fmla="*/ 250031 w 2726531"/>
                <a:gd name="connsiteY38" fmla="*/ 1159669 h 1231107"/>
                <a:gd name="connsiteX39" fmla="*/ 161925 w 2726531"/>
                <a:gd name="connsiteY39" fmla="*/ 1164432 h 1231107"/>
                <a:gd name="connsiteX40" fmla="*/ 140494 w 2726531"/>
                <a:gd name="connsiteY40" fmla="*/ 1159669 h 1231107"/>
                <a:gd name="connsiteX41" fmla="*/ 111919 w 2726531"/>
                <a:gd name="connsiteY41" fmla="*/ 1147763 h 1231107"/>
                <a:gd name="connsiteX42" fmla="*/ 95250 w 2726531"/>
                <a:gd name="connsiteY42" fmla="*/ 1138238 h 1231107"/>
                <a:gd name="connsiteX43" fmla="*/ 76200 w 2726531"/>
                <a:gd name="connsiteY43" fmla="*/ 1121569 h 1231107"/>
                <a:gd name="connsiteX44" fmla="*/ 50006 w 2726531"/>
                <a:gd name="connsiteY44" fmla="*/ 1092994 h 1231107"/>
                <a:gd name="connsiteX45" fmla="*/ 26194 w 2726531"/>
                <a:gd name="connsiteY45" fmla="*/ 1057275 h 1231107"/>
                <a:gd name="connsiteX46" fmla="*/ 4763 w 2726531"/>
                <a:gd name="connsiteY46" fmla="*/ 1021557 h 1231107"/>
                <a:gd name="connsiteX47" fmla="*/ 0 w 2726531"/>
                <a:gd name="connsiteY47" fmla="*/ 1004888 h 1231107"/>
                <a:gd name="connsiteX48" fmla="*/ 4763 w 2726531"/>
                <a:gd name="connsiteY48" fmla="*/ 992982 h 1231107"/>
                <a:gd name="connsiteX49" fmla="*/ 23813 w 2726531"/>
                <a:gd name="connsiteY49" fmla="*/ 971550 h 1231107"/>
                <a:gd name="connsiteX50" fmla="*/ 57150 w 2726531"/>
                <a:gd name="connsiteY50" fmla="*/ 947738 h 1231107"/>
                <a:gd name="connsiteX51" fmla="*/ 119063 w 2726531"/>
                <a:gd name="connsiteY51" fmla="*/ 916782 h 1231107"/>
                <a:gd name="connsiteX52" fmla="*/ 188119 w 2726531"/>
                <a:gd name="connsiteY52" fmla="*/ 890588 h 1231107"/>
                <a:gd name="connsiteX53" fmla="*/ 254794 w 2726531"/>
                <a:gd name="connsiteY53" fmla="*/ 871538 h 1231107"/>
                <a:gd name="connsiteX54" fmla="*/ 381000 w 2726531"/>
                <a:gd name="connsiteY54" fmla="*/ 897732 h 1231107"/>
                <a:gd name="connsiteX55" fmla="*/ 647700 w 2726531"/>
                <a:gd name="connsiteY55" fmla="*/ 895350 h 1231107"/>
                <a:gd name="connsiteX56" fmla="*/ 878681 w 2726531"/>
                <a:gd name="connsiteY56" fmla="*/ 897732 h 1231107"/>
                <a:gd name="connsiteX57" fmla="*/ 1085850 w 2726531"/>
                <a:gd name="connsiteY57" fmla="*/ 895350 h 1231107"/>
                <a:gd name="connsiteX58" fmla="*/ 1278731 w 2726531"/>
                <a:gd name="connsiteY58" fmla="*/ 895350 h 1231107"/>
                <a:gd name="connsiteX59" fmla="*/ 1809750 w 2726531"/>
                <a:gd name="connsiteY59" fmla="*/ 895350 h 1231107"/>
                <a:gd name="connsiteX60" fmla="*/ 1943100 w 2726531"/>
                <a:gd name="connsiteY60" fmla="*/ 919163 h 1231107"/>
                <a:gd name="connsiteX61" fmla="*/ 2255044 w 2726531"/>
                <a:gd name="connsiteY61" fmla="*/ 919163 h 1231107"/>
                <a:gd name="connsiteX62" fmla="*/ 2445544 w 2726531"/>
                <a:gd name="connsiteY62" fmla="*/ 916782 h 1231107"/>
                <a:gd name="connsiteX63" fmla="*/ 2476500 w 2726531"/>
                <a:gd name="connsiteY63" fmla="*/ 912019 h 1231107"/>
                <a:gd name="connsiteX64" fmla="*/ 2500313 w 2726531"/>
                <a:gd name="connsiteY64" fmla="*/ 902494 h 1231107"/>
                <a:gd name="connsiteX65" fmla="*/ 2514600 w 2726531"/>
                <a:gd name="connsiteY65" fmla="*/ 892969 h 1231107"/>
                <a:gd name="connsiteX66" fmla="*/ 2519363 w 2726531"/>
                <a:gd name="connsiteY66" fmla="*/ 883444 h 1231107"/>
                <a:gd name="connsiteX67" fmla="*/ 2521744 w 2726531"/>
                <a:gd name="connsiteY67" fmla="*/ 873919 h 1231107"/>
                <a:gd name="connsiteX68" fmla="*/ 2524125 w 2726531"/>
                <a:gd name="connsiteY68" fmla="*/ 850107 h 1231107"/>
                <a:gd name="connsiteX69" fmla="*/ 2507456 w 2726531"/>
                <a:gd name="connsiteY69" fmla="*/ 762000 h 1231107"/>
                <a:gd name="connsiteX70" fmla="*/ 2424113 w 2726531"/>
                <a:gd name="connsiteY70" fmla="*/ 347663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26531" h="1231107">
                  <a:moveTo>
                    <a:pt x="2424113" y="347663"/>
                  </a:moveTo>
                  <a:lnTo>
                    <a:pt x="2390775" y="190500"/>
                  </a:lnTo>
                  <a:lnTo>
                    <a:pt x="2355056" y="9525"/>
                  </a:lnTo>
                  <a:lnTo>
                    <a:pt x="2490788" y="0"/>
                  </a:lnTo>
                  <a:lnTo>
                    <a:pt x="2512219" y="109538"/>
                  </a:lnTo>
                  <a:lnTo>
                    <a:pt x="2543175" y="242888"/>
                  </a:lnTo>
                  <a:lnTo>
                    <a:pt x="2576513" y="390525"/>
                  </a:lnTo>
                  <a:lnTo>
                    <a:pt x="2609850" y="531019"/>
                  </a:lnTo>
                  <a:lnTo>
                    <a:pt x="2636044" y="652463"/>
                  </a:lnTo>
                  <a:lnTo>
                    <a:pt x="2652713" y="726282"/>
                  </a:lnTo>
                  <a:lnTo>
                    <a:pt x="2662238" y="752475"/>
                  </a:lnTo>
                  <a:lnTo>
                    <a:pt x="2676525" y="781050"/>
                  </a:lnTo>
                  <a:lnTo>
                    <a:pt x="2695575" y="821532"/>
                  </a:lnTo>
                  <a:lnTo>
                    <a:pt x="2709863" y="857250"/>
                  </a:lnTo>
                  <a:lnTo>
                    <a:pt x="2721769" y="895350"/>
                  </a:lnTo>
                  <a:lnTo>
                    <a:pt x="2726531" y="926307"/>
                  </a:lnTo>
                  <a:lnTo>
                    <a:pt x="2726531" y="947738"/>
                  </a:lnTo>
                  <a:lnTo>
                    <a:pt x="2712244" y="973932"/>
                  </a:lnTo>
                  <a:lnTo>
                    <a:pt x="2674144" y="1033463"/>
                  </a:lnTo>
                  <a:lnTo>
                    <a:pt x="2605088" y="1126332"/>
                  </a:lnTo>
                  <a:lnTo>
                    <a:pt x="2559844" y="1185863"/>
                  </a:lnTo>
                  <a:lnTo>
                    <a:pt x="2538413" y="1209675"/>
                  </a:lnTo>
                  <a:lnTo>
                    <a:pt x="2521744" y="1221582"/>
                  </a:lnTo>
                  <a:lnTo>
                    <a:pt x="2495550" y="1228725"/>
                  </a:lnTo>
                  <a:lnTo>
                    <a:pt x="2462213" y="1231107"/>
                  </a:lnTo>
                  <a:lnTo>
                    <a:pt x="2426494" y="1221582"/>
                  </a:lnTo>
                  <a:lnTo>
                    <a:pt x="2383631" y="1195388"/>
                  </a:lnTo>
                  <a:lnTo>
                    <a:pt x="2343150" y="1176338"/>
                  </a:lnTo>
                  <a:lnTo>
                    <a:pt x="2283619" y="1166813"/>
                  </a:lnTo>
                  <a:lnTo>
                    <a:pt x="2207419" y="1162050"/>
                  </a:lnTo>
                  <a:lnTo>
                    <a:pt x="2078831" y="1157288"/>
                  </a:lnTo>
                  <a:lnTo>
                    <a:pt x="1771650" y="1140619"/>
                  </a:lnTo>
                  <a:lnTo>
                    <a:pt x="1419225" y="1126332"/>
                  </a:lnTo>
                  <a:lnTo>
                    <a:pt x="1309688" y="1119188"/>
                  </a:lnTo>
                  <a:lnTo>
                    <a:pt x="1223963" y="1123950"/>
                  </a:lnTo>
                  <a:lnTo>
                    <a:pt x="1002506" y="1131094"/>
                  </a:lnTo>
                  <a:lnTo>
                    <a:pt x="809625" y="1140619"/>
                  </a:lnTo>
                  <a:lnTo>
                    <a:pt x="481013" y="1152525"/>
                  </a:lnTo>
                  <a:lnTo>
                    <a:pt x="250031" y="1159669"/>
                  </a:lnTo>
                  <a:lnTo>
                    <a:pt x="161925" y="1164432"/>
                  </a:lnTo>
                  <a:lnTo>
                    <a:pt x="140494" y="1159669"/>
                  </a:lnTo>
                  <a:lnTo>
                    <a:pt x="111919" y="1147763"/>
                  </a:lnTo>
                  <a:lnTo>
                    <a:pt x="95250" y="1138238"/>
                  </a:lnTo>
                  <a:lnTo>
                    <a:pt x="76200" y="1121569"/>
                  </a:lnTo>
                  <a:lnTo>
                    <a:pt x="50006" y="1092994"/>
                  </a:lnTo>
                  <a:lnTo>
                    <a:pt x="26194" y="1057275"/>
                  </a:lnTo>
                  <a:lnTo>
                    <a:pt x="4763" y="1021557"/>
                  </a:lnTo>
                  <a:lnTo>
                    <a:pt x="0" y="1004888"/>
                  </a:lnTo>
                  <a:lnTo>
                    <a:pt x="4763" y="992982"/>
                  </a:lnTo>
                  <a:lnTo>
                    <a:pt x="23813" y="971550"/>
                  </a:lnTo>
                  <a:lnTo>
                    <a:pt x="57150" y="947738"/>
                  </a:lnTo>
                  <a:lnTo>
                    <a:pt x="119063" y="916782"/>
                  </a:lnTo>
                  <a:lnTo>
                    <a:pt x="188119" y="890588"/>
                  </a:lnTo>
                  <a:lnTo>
                    <a:pt x="254794" y="871538"/>
                  </a:lnTo>
                  <a:lnTo>
                    <a:pt x="381000" y="897732"/>
                  </a:lnTo>
                  <a:lnTo>
                    <a:pt x="647700" y="895350"/>
                  </a:lnTo>
                  <a:lnTo>
                    <a:pt x="878681" y="897732"/>
                  </a:lnTo>
                  <a:lnTo>
                    <a:pt x="1085850" y="895350"/>
                  </a:lnTo>
                  <a:lnTo>
                    <a:pt x="1278731" y="895350"/>
                  </a:lnTo>
                  <a:lnTo>
                    <a:pt x="1809750" y="895350"/>
                  </a:lnTo>
                  <a:lnTo>
                    <a:pt x="1943100" y="919163"/>
                  </a:lnTo>
                  <a:lnTo>
                    <a:pt x="2255044" y="919163"/>
                  </a:lnTo>
                  <a:lnTo>
                    <a:pt x="2445544" y="916782"/>
                  </a:lnTo>
                  <a:lnTo>
                    <a:pt x="2476500" y="912019"/>
                  </a:lnTo>
                  <a:lnTo>
                    <a:pt x="2500313" y="902494"/>
                  </a:lnTo>
                  <a:lnTo>
                    <a:pt x="2514600" y="892969"/>
                  </a:lnTo>
                  <a:lnTo>
                    <a:pt x="2519363" y="883444"/>
                  </a:lnTo>
                  <a:lnTo>
                    <a:pt x="2521744" y="873919"/>
                  </a:lnTo>
                  <a:lnTo>
                    <a:pt x="2524125" y="850107"/>
                  </a:lnTo>
                  <a:lnTo>
                    <a:pt x="2507456" y="762000"/>
                  </a:lnTo>
                  <a:lnTo>
                    <a:pt x="24241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0">
              <a:extLst>
                <a:ext uri="{FF2B5EF4-FFF2-40B4-BE49-F238E27FC236}">
                  <a16:creationId xmlns:a16="http://schemas.microsoft.com/office/drawing/2014/main" id="{6B4BD758-3AAD-4E6B-875E-AC8F6348932D}"/>
                </a:ext>
              </a:extLst>
            </p:cNvPr>
            <p:cNvSpPr/>
            <p:nvPr/>
          </p:nvSpPr>
          <p:spPr>
            <a:xfrm rot="16200000">
              <a:off x="4540254" y="2211388"/>
              <a:ext cx="330200" cy="962025"/>
            </a:xfrm>
            <a:custGeom>
              <a:avLst/>
              <a:gdLst>
                <a:gd name="connsiteX0" fmla="*/ 88106 w 330993"/>
                <a:gd name="connsiteY0" fmla="*/ 561975 h 962025"/>
                <a:gd name="connsiteX1" fmla="*/ 35718 w 330993"/>
                <a:gd name="connsiteY1" fmla="*/ 235744 h 962025"/>
                <a:gd name="connsiteX2" fmla="*/ 0 w 330993"/>
                <a:gd name="connsiteY2" fmla="*/ 2381 h 962025"/>
                <a:gd name="connsiteX3" fmla="*/ 178593 w 330993"/>
                <a:gd name="connsiteY3" fmla="*/ 0 h 962025"/>
                <a:gd name="connsiteX4" fmla="*/ 207168 w 330993"/>
                <a:gd name="connsiteY4" fmla="*/ 188119 h 962025"/>
                <a:gd name="connsiteX5" fmla="*/ 245268 w 330993"/>
                <a:gd name="connsiteY5" fmla="*/ 411956 h 962025"/>
                <a:gd name="connsiteX6" fmla="*/ 257175 w 330993"/>
                <a:gd name="connsiteY6" fmla="*/ 495300 h 962025"/>
                <a:gd name="connsiteX7" fmla="*/ 285750 w 330993"/>
                <a:gd name="connsiteY7" fmla="*/ 676275 h 962025"/>
                <a:gd name="connsiteX8" fmla="*/ 323850 w 330993"/>
                <a:gd name="connsiteY8" fmla="*/ 926306 h 962025"/>
                <a:gd name="connsiteX9" fmla="*/ 330993 w 330993"/>
                <a:gd name="connsiteY9" fmla="*/ 962025 h 962025"/>
                <a:gd name="connsiteX10" fmla="*/ 152400 w 330993"/>
                <a:gd name="connsiteY10" fmla="*/ 947737 h 962025"/>
                <a:gd name="connsiteX11" fmla="*/ 88106 w 330993"/>
                <a:gd name="connsiteY11" fmla="*/ 561975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993" h="962025">
                  <a:moveTo>
                    <a:pt x="88106" y="561975"/>
                  </a:moveTo>
                  <a:lnTo>
                    <a:pt x="35718" y="235744"/>
                  </a:lnTo>
                  <a:lnTo>
                    <a:pt x="0" y="2381"/>
                  </a:lnTo>
                  <a:lnTo>
                    <a:pt x="178593" y="0"/>
                  </a:lnTo>
                  <a:lnTo>
                    <a:pt x="207168" y="188119"/>
                  </a:lnTo>
                  <a:lnTo>
                    <a:pt x="245268" y="411956"/>
                  </a:lnTo>
                  <a:lnTo>
                    <a:pt x="257175" y="495300"/>
                  </a:lnTo>
                  <a:lnTo>
                    <a:pt x="285750" y="676275"/>
                  </a:lnTo>
                  <a:lnTo>
                    <a:pt x="323850" y="926306"/>
                  </a:lnTo>
                  <a:lnTo>
                    <a:pt x="330993" y="962025"/>
                  </a:lnTo>
                  <a:lnTo>
                    <a:pt x="152400" y="947737"/>
                  </a:lnTo>
                  <a:lnTo>
                    <a:pt x="881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1">
              <a:extLst>
                <a:ext uri="{FF2B5EF4-FFF2-40B4-BE49-F238E27FC236}">
                  <a16:creationId xmlns:a16="http://schemas.microsoft.com/office/drawing/2014/main" id="{F2E64E46-2282-4CDD-952C-3FC5BF325AA7}"/>
                </a:ext>
              </a:extLst>
            </p:cNvPr>
            <p:cNvSpPr/>
            <p:nvPr/>
          </p:nvSpPr>
          <p:spPr>
            <a:xfrm rot="16200000">
              <a:off x="4522790" y="2928938"/>
              <a:ext cx="330200" cy="955675"/>
            </a:xfrm>
            <a:custGeom>
              <a:avLst/>
              <a:gdLst>
                <a:gd name="connsiteX0" fmla="*/ 59531 w 330993"/>
                <a:gd name="connsiteY0" fmla="*/ 383382 h 954882"/>
                <a:gd name="connsiteX1" fmla="*/ 0 w 330993"/>
                <a:gd name="connsiteY1" fmla="*/ 0 h 954882"/>
                <a:gd name="connsiteX2" fmla="*/ 178593 w 330993"/>
                <a:gd name="connsiteY2" fmla="*/ 19050 h 954882"/>
                <a:gd name="connsiteX3" fmla="*/ 209550 w 330993"/>
                <a:gd name="connsiteY3" fmla="*/ 216694 h 954882"/>
                <a:gd name="connsiteX4" fmla="*/ 264318 w 330993"/>
                <a:gd name="connsiteY4" fmla="*/ 552450 h 954882"/>
                <a:gd name="connsiteX5" fmla="*/ 330993 w 330993"/>
                <a:gd name="connsiteY5" fmla="*/ 954882 h 954882"/>
                <a:gd name="connsiteX6" fmla="*/ 150018 w 330993"/>
                <a:gd name="connsiteY6" fmla="*/ 945357 h 954882"/>
                <a:gd name="connsiteX7" fmla="*/ 107156 w 330993"/>
                <a:gd name="connsiteY7" fmla="*/ 673894 h 954882"/>
                <a:gd name="connsiteX8" fmla="*/ 59531 w 330993"/>
                <a:gd name="connsiteY8" fmla="*/ 38338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993" h="954882">
                  <a:moveTo>
                    <a:pt x="59531" y="383382"/>
                  </a:moveTo>
                  <a:lnTo>
                    <a:pt x="0" y="0"/>
                  </a:lnTo>
                  <a:lnTo>
                    <a:pt x="178593" y="19050"/>
                  </a:lnTo>
                  <a:lnTo>
                    <a:pt x="209550" y="216694"/>
                  </a:lnTo>
                  <a:lnTo>
                    <a:pt x="264318" y="552450"/>
                  </a:lnTo>
                  <a:lnTo>
                    <a:pt x="330993" y="954882"/>
                  </a:lnTo>
                  <a:lnTo>
                    <a:pt x="150018" y="945357"/>
                  </a:lnTo>
                  <a:lnTo>
                    <a:pt x="107156" y="673894"/>
                  </a:lnTo>
                  <a:lnTo>
                    <a:pt x="59531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2">
              <a:extLst>
                <a:ext uri="{FF2B5EF4-FFF2-40B4-BE49-F238E27FC236}">
                  <a16:creationId xmlns:a16="http://schemas.microsoft.com/office/drawing/2014/main" id="{8D48736C-06F3-4FEA-8C95-0BA75E6C9D24}"/>
                </a:ext>
              </a:extLst>
            </p:cNvPr>
            <p:cNvSpPr/>
            <p:nvPr/>
          </p:nvSpPr>
          <p:spPr>
            <a:xfrm rot="16200000">
              <a:off x="4481514" y="3760788"/>
              <a:ext cx="357188" cy="1014413"/>
            </a:xfrm>
            <a:custGeom>
              <a:avLst/>
              <a:gdLst>
                <a:gd name="connsiteX0" fmla="*/ 57150 w 357187"/>
                <a:gd name="connsiteY0" fmla="*/ 278607 h 1014413"/>
                <a:gd name="connsiteX1" fmla="*/ 0 w 357187"/>
                <a:gd name="connsiteY1" fmla="*/ 0 h 1014413"/>
                <a:gd name="connsiteX2" fmla="*/ 180975 w 357187"/>
                <a:gd name="connsiteY2" fmla="*/ 30957 h 1014413"/>
                <a:gd name="connsiteX3" fmla="*/ 226219 w 357187"/>
                <a:gd name="connsiteY3" fmla="*/ 290513 h 1014413"/>
                <a:gd name="connsiteX4" fmla="*/ 278606 w 357187"/>
                <a:gd name="connsiteY4" fmla="*/ 578644 h 1014413"/>
                <a:gd name="connsiteX5" fmla="*/ 357187 w 357187"/>
                <a:gd name="connsiteY5" fmla="*/ 1014413 h 1014413"/>
                <a:gd name="connsiteX6" fmla="*/ 204787 w 357187"/>
                <a:gd name="connsiteY6" fmla="*/ 1009650 h 1014413"/>
                <a:gd name="connsiteX7" fmla="*/ 142875 w 357187"/>
                <a:gd name="connsiteY7" fmla="*/ 709613 h 1014413"/>
                <a:gd name="connsiteX8" fmla="*/ 57150 w 357187"/>
                <a:gd name="connsiteY8" fmla="*/ 278607 h 1014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7187" h="1014413">
                  <a:moveTo>
                    <a:pt x="57150" y="278607"/>
                  </a:moveTo>
                  <a:lnTo>
                    <a:pt x="0" y="0"/>
                  </a:lnTo>
                  <a:lnTo>
                    <a:pt x="180975" y="30957"/>
                  </a:lnTo>
                  <a:lnTo>
                    <a:pt x="226219" y="290513"/>
                  </a:lnTo>
                  <a:lnTo>
                    <a:pt x="278606" y="578644"/>
                  </a:lnTo>
                  <a:lnTo>
                    <a:pt x="357187" y="1014413"/>
                  </a:lnTo>
                  <a:lnTo>
                    <a:pt x="204787" y="1009650"/>
                  </a:lnTo>
                  <a:lnTo>
                    <a:pt x="142875" y="709613"/>
                  </a:lnTo>
                  <a:lnTo>
                    <a:pt x="57150" y="278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07CF5691-5C27-4B38-BF17-A511883EF645}"/>
                </a:ext>
              </a:extLst>
            </p:cNvPr>
            <p:cNvSpPr/>
            <p:nvPr/>
          </p:nvSpPr>
          <p:spPr>
            <a:xfrm>
              <a:off x="6018214" y="2154238"/>
              <a:ext cx="2428875" cy="450850"/>
            </a:xfrm>
            <a:custGeom>
              <a:avLst/>
              <a:gdLst>
                <a:gd name="connsiteX0" fmla="*/ 1000125 w 2428875"/>
                <a:gd name="connsiteY0" fmla="*/ 290513 h 450057"/>
                <a:gd name="connsiteX1" fmla="*/ 676275 w 2428875"/>
                <a:gd name="connsiteY1" fmla="*/ 328613 h 450057"/>
                <a:gd name="connsiteX2" fmla="*/ 357187 w 2428875"/>
                <a:gd name="connsiteY2" fmla="*/ 366713 h 450057"/>
                <a:gd name="connsiteX3" fmla="*/ 92869 w 2428875"/>
                <a:gd name="connsiteY3" fmla="*/ 400050 h 450057"/>
                <a:gd name="connsiteX4" fmla="*/ 9525 w 2428875"/>
                <a:gd name="connsiteY4" fmla="*/ 409575 h 450057"/>
                <a:gd name="connsiteX5" fmla="*/ 0 w 2428875"/>
                <a:gd name="connsiteY5" fmla="*/ 245269 h 450057"/>
                <a:gd name="connsiteX6" fmla="*/ 71437 w 2428875"/>
                <a:gd name="connsiteY6" fmla="*/ 250032 h 450057"/>
                <a:gd name="connsiteX7" fmla="*/ 183356 w 2428875"/>
                <a:gd name="connsiteY7" fmla="*/ 245269 h 450057"/>
                <a:gd name="connsiteX8" fmla="*/ 302419 w 2428875"/>
                <a:gd name="connsiteY8" fmla="*/ 235744 h 450057"/>
                <a:gd name="connsiteX9" fmla="*/ 478631 w 2428875"/>
                <a:gd name="connsiteY9" fmla="*/ 214313 h 450057"/>
                <a:gd name="connsiteX10" fmla="*/ 619125 w 2428875"/>
                <a:gd name="connsiteY10" fmla="*/ 195263 h 450057"/>
                <a:gd name="connsiteX11" fmla="*/ 733425 w 2428875"/>
                <a:gd name="connsiteY11" fmla="*/ 176213 h 450057"/>
                <a:gd name="connsiteX12" fmla="*/ 845344 w 2428875"/>
                <a:gd name="connsiteY12" fmla="*/ 154782 h 450057"/>
                <a:gd name="connsiteX13" fmla="*/ 1047750 w 2428875"/>
                <a:gd name="connsiteY13" fmla="*/ 138113 h 450057"/>
                <a:gd name="connsiteX14" fmla="*/ 1333500 w 2428875"/>
                <a:gd name="connsiteY14" fmla="*/ 95250 h 450057"/>
                <a:gd name="connsiteX15" fmla="*/ 1543050 w 2428875"/>
                <a:gd name="connsiteY15" fmla="*/ 64294 h 450057"/>
                <a:gd name="connsiteX16" fmla="*/ 1745456 w 2428875"/>
                <a:gd name="connsiteY16" fmla="*/ 35719 h 450057"/>
                <a:gd name="connsiteX17" fmla="*/ 1919287 w 2428875"/>
                <a:gd name="connsiteY17" fmla="*/ 11907 h 450057"/>
                <a:gd name="connsiteX18" fmla="*/ 2007394 w 2428875"/>
                <a:gd name="connsiteY18" fmla="*/ 0 h 450057"/>
                <a:gd name="connsiteX19" fmla="*/ 2033587 w 2428875"/>
                <a:gd name="connsiteY19" fmla="*/ 2382 h 450057"/>
                <a:gd name="connsiteX20" fmla="*/ 2057400 w 2428875"/>
                <a:gd name="connsiteY20" fmla="*/ 7144 h 450057"/>
                <a:gd name="connsiteX21" fmla="*/ 2083594 w 2428875"/>
                <a:gd name="connsiteY21" fmla="*/ 11907 h 450057"/>
                <a:gd name="connsiteX22" fmla="*/ 2109787 w 2428875"/>
                <a:gd name="connsiteY22" fmla="*/ 23813 h 450057"/>
                <a:gd name="connsiteX23" fmla="*/ 2138362 w 2428875"/>
                <a:gd name="connsiteY23" fmla="*/ 40482 h 450057"/>
                <a:gd name="connsiteX24" fmla="*/ 2159794 w 2428875"/>
                <a:gd name="connsiteY24" fmla="*/ 54769 h 450057"/>
                <a:gd name="connsiteX25" fmla="*/ 2200275 w 2428875"/>
                <a:gd name="connsiteY25" fmla="*/ 85725 h 450057"/>
                <a:gd name="connsiteX26" fmla="*/ 2224087 w 2428875"/>
                <a:gd name="connsiteY26" fmla="*/ 107157 h 450057"/>
                <a:gd name="connsiteX27" fmla="*/ 2276475 w 2428875"/>
                <a:gd name="connsiteY27" fmla="*/ 159544 h 450057"/>
                <a:gd name="connsiteX28" fmla="*/ 2309812 w 2428875"/>
                <a:gd name="connsiteY28" fmla="*/ 197644 h 450057"/>
                <a:gd name="connsiteX29" fmla="*/ 2350294 w 2428875"/>
                <a:gd name="connsiteY29" fmla="*/ 247650 h 450057"/>
                <a:gd name="connsiteX30" fmla="*/ 2383631 w 2428875"/>
                <a:gd name="connsiteY30" fmla="*/ 290513 h 450057"/>
                <a:gd name="connsiteX31" fmla="*/ 2414587 w 2428875"/>
                <a:gd name="connsiteY31" fmla="*/ 335757 h 450057"/>
                <a:gd name="connsiteX32" fmla="*/ 2426494 w 2428875"/>
                <a:gd name="connsiteY32" fmla="*/ 357188 h 450057"/>
                <a:gd name="connsiteX33" fmla="*/ 2428875 w 2428875"/>
                <a:gd name="connsiteY33" fmla="*/ 369094 h 450057"/>
                <a:gd name="connsiteX34" fmla="*/ 2426494 w 2428875"/>
                <a:gd name="connsiteY34" fmla="*/ 383382 h 450057"/>
                <a:gd name="connsiteX35" fmla="*/ 2414587 w 2428875"/>
                <a:gd name="connsiteY35" fmla="*/ 404813 h 450057"/>
                <a:gd name="connsiteX36" fmla="*/ 2388394 w 2428875"/>
                <a:gd name="connsiteY36" fmla="*/ 428625 h 450057"/>
                <a:gd name="connsiteX37" fmla="*/ 2347912 w 2428875"/>
                <a:gd name="connsiteY37" fmla="*/ 450057 h 450057"/>
                <a:gd name="connsiteX38" fmla="*/ 1981200 w 2428875"/>
                <a:gd name="connsiteY38" fmla="*/ 200025 h 450057"/>
                <a:gd name="connsiteX39" fmla="*/ 1950244 w 2428875"/>
                <a:gd name="connsiteY39" fmla="*/ 188119 h 450057"/>
                <a:gd name="connsiteX40" fmla="*/ 1912144 w 2428875"/>
                <a:gd name="connsiteY40" fmla="*/ 183357 h 450057"/>
                <a:gd name="connsiteX41" fmla="*/ 1840706 w 2428875"/>
                <a:gd name="connsiteY41" fmla="*/ 188119 h 450057"/>
                <a:gd name="connsiteX42" fmla="*/ 1638300 w 2428875"/>
                <a:gd name="connsiteY42" fmla="*/ 211932 h 450057"/>
                <a:gd name="connsiteX43" fmla="*/ 1226344 w 2428875"/>
                <a:gd name="connsiteY43" fmla="*/ 264319 h 450057"/>
                <a:gd name="connsiteX44" fmla="*/ 1000125 w 2428875"/>
                <a:gd name="connsiteY44" fmla="*/ 29051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28875" h="450057">
                  <a:moveTo>
                    <a:pt x="1000125" y="290513"/>
                  </a:moveTo>
                  <a:lnTo>
                    <a:pt x="676275" y="328613"/>
                  </a:lnTo>
                  <a:lnTo>
                    <a:pt x="357187" y="366713"/>
                  </a:lnTo>
                  <a:lnTo>
                    <a:pt x="92869" y="400050"/>
                  </a:lnTo>
                  <a:lnTo>
                    <a:pt x="9525" y="409575"/>
                  </a:lnTo>
                  <a:lnTo>
                    <a:pt x="0" y="245269"/>
                  </a:lnTo>
                  <a:lnTo>
                    <a:pt x="71437" y="250032"/>
                  </a:lnTo>
                  <a:lnTo>
                    <a:pt x="183356" y="245269"/>
                  </a:lnTo>
                  <a:lnTo>
                    <a:pt x="302419" y="235744"/>
                  </a:lnTo>
                  <a:lnTo>
                    <a:pt x="478631" y="214313"/>
                  </a:lnTo>
                  <a:lnTo>
                    <a:pt x="619125" y="195263"/>
                  </a:lnTo>
                  <a:lnTo>
                    <a:pt x="733425" y="176213"/>
                  </a:lnTo>
                  <a:lnTo>
                    <a:pt x="845344" y="154782"/>
                  </a:lnTo>
                  <a:lnTo>
                    <a:pt x="1047750" y="138113"/>
                  </a:lnTo>
                  <a:lnTo>
                    <a:pt x="1333500" y="95250"/>
                  </a:lnTo>
                  <a:lnTo>
                    <a:pt x="1543050" y="64294"/>
                  </a:lnTo>
                  <a:lnTo>
                    <a:pt x="1745456" y="35719"/>
                  </a:lnTo>
                  <a:lnTo>
                    <a:pt x="1919287" y="11907"/>
                  </a:lnTo>
                  <a:lnTo>
                    <a:pt x="2007394" y="0"/>
                  </a:lnTo>
                  <a:lnTo>
                    <a:pt x="2033587" y="2382"/>
                  </a:lnTo>
                  <a:lnTo>
                    <a:pt x="2057400" y="7144"/>
                  </a:lnTo>
                  <a:lnTo>
                    <a:pt x="2083594" y="11907"/>
                  </a:lnTo>
                  <a:lnTo>
                    <a:pt x="2109787" y="23813"/>
                  </a:lnTo>
                  <a:lnTo>
                    <a:pt x="2138362" y="40482"/>
                  </a:lnTo>
                  <a:lnTo>
                    <a:pt x="2159794" y="54769"/>
                  </a:lnTo>
                  <a:lnTo>
                    <a:pt x="2200275" y="85725"/>
                  </a:lnTo>
                  <a:lnTo>
                    <a:pt x="2224087" y="107157"/>
                  </a:lnTo>
                  <a:lnTo>
                    <a:pt x="2276475" y="159544"/>
                  </a:lnTo>
                  <a:lnTo>
                    <a:pt x="2309812" y="197644"/>
                  </a:lnTo>
                  <a:lnTo>
                    <a:pt x="2350294" y="247650"/>
                  </a:lnTo>
                  <a:lnTo>
                    <a:pt x="2383631" y="290513"/>
                  </a:lnTo>
                  <a:lnTo>
                    <a:pt x="2414587" y="335757"/>
                  </a:lnTo>
                  <a:lnTo>
                    <a:pt x="2426494" y="357188"/>
                  </a:lnTo>
                  <a:lnTo>
                    <a:pt x="2428875" y="369094"/>
                  </a:lnTo>
                  <a:lnTo>
                    <a:pt x="2426494" y="383382"/>
                  </a:lnTo>
                  <a:lnTo>
                    <a:pt x="2414587" y="404813"/>
                  </a:lnTo>
                  <a:lnTo>
                    <a:pt x="2388394" y="428625"/>
                  </a:lnTo>
                  <a:lnTo>
                    <a:pt x="2347912" y="450057"/>
                  </a:lnTo>
                  <a:lnTo>
                    <a:pt x="1981200" y="200025"/>
                  </a:lnTo>
                  <a:lnTo>
                    <a:pt x="1950244" y="188119"/>
                  </a:lnTo>
                  <a:lnTo>
                    <a:pt x="1912144" y="183357"/>
                  </a:lnTo>
                  <a:lnTo>
                    <a:pt x="1840706" y="188119"/>
                  </a:lnTo>
                  <a:lnTo>
                    <a:pt x="1638300" y="211932"/>
                  </a:lnTo>
                  <a:lnTo>
                    <a:pt x="1226344" y="264319"/>
                  </a:lnTo>
                  <a:lnTo>
                    <a:pt x="10001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37B949D5-1218-4DE7-A79B-51D7E591E0C9}"/>
                </a:ext>
              </a:extLst>
            </p:cNvPr>
            <p:cNvSpPr/>
            <p:nvPr/>
          </p:nvSpPr>
          <p:spPr>
            <a:xfrm>
              <a:off x="7681914" y="2305050"/>
              <a:ext cx="731837" cy="579438"/>
            </a:xfrm>
            <a:custGeom>
              <a:avLst/>
              <a:gdLst>
                <a:gd name="connsiteX0" fmla="*/ 161925 w 731043"/>
                <a:gd name="connsiteY0" fmla="*/ 311944 h 578644"/>
                <a:gd name="connsiteX1" fmla="*/ 216693 w 731043"/>
                <a:gd name="connsiteY1" fmla="*/ 233363 h 578644"/>
                <a:gd name="connsiteX2" fmla="*/ 259556 w 731043"/>
                <a:gd name="connsiteY2" fmla="*/ 171450 h 578644"/>
                <a:gd name="connsiteX3" fmla="*/ 290512 w 731043"/>
                <a:gd name="connsiteY3" fmla="*/ 130969 h 578644"/>
                <a:gd name="connsiteX4" fmla="*/ 307181 w 731043"/>
                <a:gd name="connsiteY4" fmla="*/ 102394 h 578644"/>
                <a:gd name="connsiteX5" fmla="*/ 314325 w 731043"/>
                <a:gd name="connsiteY5" fmla="*/ 85725 h 578644"/>
                <a:gd name="connsiteX6" fmla="*/ 316706 w 731043"/>
                <a:gd name="connsiteY6" fmla="*/ 71438 h 578644"/>
                <a:gd name="connsiteX7" fmla="*/ 311943 w 731043"/>
                <a:gd name="connsiteY7" fmla="*/ 57150 h 578644"/>
                <a:gd name="connsiteX8" fmla="*/ 300037 w 731043"/>
                <a:gd name="connsiteY8" fmla="*/ 40481 h 578644"/>
                <a:gd name="connsiteX9" fmla="*/ 278606 w 731043"/>
                <a:gd name="connsiteY9" fmla="*/ 33338 h 578644"/>
                <a:gd name="connsiteX10" fmla="*/ 278606 w 731043"/>
                <a:gd name="connsiteY10" fmla="*/ 0 h 578644"/>
                <a:gd name="connsiteX11" fmla="*/ 731043 w 731043"/>
                <a:gd name="connsiteY11" fmla="*/ 264319 h 578644"/>
                <a:gd name="connsiteX12" fmla="*/ 685800 w 731043"/>
                <a:gd name="connsiteY12" fmla="*/ 297656 h 578644"/>
                <a:gd name="connsiteX13" fmla="*/ 645318 w 731043"/>
                <a:gd name="connsiteY13" fmla="*/ 307181 h 578644"/>
                <a:gd name="connsiteX14" fmla="*/ 600075 w 731043"/>
                <a:gd name="connsiteY14" fmla="*/ 314325 h 578644"/>
                <a:gd name="connsiteX15" fmla="*/ 521493 w 731043"/>
                <a:gd name="connsiteY15" fmla="*/ 335756 h 578644"/>
                <a:gd name="connsiteX16" fmla="*/ 419100 w 731043"/>
                <a:gd name="connsiteY16" fmla="*/ 366713 h 578644"/>
                <a:gd name="connsiteX17" fmla="*/ 314325 w 731043"/>
                <a:gd name="connsiteY17" fmla="*/ 414338 h 578644"/>
                <a:gd name="connsiteX18" fmla="*/ 204787 w 731043"/>
                <a:gd name="connsiteY18" fmla="*/ 471488 h 578644"/>
                <a:gd name="connsiteX19" fmla="*/ 111918 w 731043"/>
                <a:gd name="connsiteY19" fmla="*/ 528638 h 578644"/>
                <a:gd name="connsiteX20" fmla="*/ 54768 w 731043"/>
                <a:gd name="connsiteY20" fmla="*/ 569119 h 578644"/>
                <a:gd name="connsiteX21" fmla="*/ 28575 w 731043"/>
                <a:gd name="connsiteY21" fmla="*/ 578644 h 578644"/>
                <a:gd name="connsiteX22" fmla="*/ 16668 w 731043"/>
                <a:gd name="connsiteY22" fmla="*/ 578644 h 578644"/>
                <a:gd name="connsiteX23" fmla="*/ 2381 w 731043"/>
                <a:gd name="connsiteY23" fmla="*/ 573881 h 578644"/>
                <a:gd name="connsiteX24" fmla="*/ 0 w 731043"/>
                <a:gd name="connsiteY24" fmla="*/ 554831 h 578644"/>
                <a:gd name="connsiteX25" fmla="*/ 11906 w 731043"/>
                <a:gd name="connsiteY25" fmla="*/ 523875 h 578644"/>
                <a:gd name="connsiteX26" fmla="*/ 42862 w 731043"/>
                <a:gd name="connsiteY26" fmla="*/ 478631 h 578644"/>
                <a:gd name="connsiteX27" fmla="*/ 121443 w 731043"/>
                <a:gd name="connsiteY27" fmla="*/ 369094 h 578644"/>
                <a:gd name="connsiteX28" fmla="*/ 161925 w 731043"/>
                <a:gd name="connsiteY28" fmla="*/ 311944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31043" h="578644">
                  <a:moveTo>
                    <a:pt x="161925" y="311944"/>
                  </a:moveTo>
                  <a:lnTo>
                    <a:pt x="216693" y="233363"/>
                  </a:lnTo>
                  <a:lnTo>
                    <a:pt x="259556" y="171450"/>
                  </a:lnTo>
                  <a:lnTo>
                    <a:pt x="290512" y="130969"/>
                  </a:lnTo>
                  <a:lnTo>
                    <a:pt x="307181" y="102394"/>
                  </a:lnTo>
                  <a:lnTo>
                    <a:pt x="314325" y="85725"/>
                  </a:lnTo>
                  <a:lnTo>
                    <a:pt x="316706" y="71438"/>
                  </a:lnTo>
                  <a:lnTo>
                    <a:pt x="311943" y="57150"/>
                  </a:lnTo>
                  <a:lnTo>
                    <a:pt x="300037" y="40481"/>
                  </a:lnTo>
                  <a:lnTo>
                    <a:pt x="278606" y="33338"/>
                  </a:lnTo>
                  <a:lnTo>
                    <a:pt x="278606" y="0"/>
                  </a:lnTo>
                  <a:lnTo>
                    <a:pt x="731043" y="264319"/>
                  </a:lnTo>
                  <a:lnTo>
                    <a:pt x="685800" y="297656"/>
                  </a:lnTo>
                  <a:lnTo>
                    <a:pt x="645318" y="307181"/>
                  </a:lnTo>
                  <a:lnTo>
                    <a:pt x="600075" y="314325"/>
                  </a:lnTo>
                  <a:lnTo>
                    <a:pt x="521493" y="335756"/>
                  </a:lnTo>
                  <a:lnTo>
                    <a:pt x="419100" y="366713"/>
                  </a:lnTo>
                  <a:lnTo>
                    <a:pt x="314325" y="414338"/>
                  </a:lnTo>
                  <a:lnTo>
                    <a:pt x="204787" y="471488"/>
                  </a:lnTo>
                  <a:lnTo>
                    <a:pt x="111918" y="528638"/>
                  </a:lnTo>
                  <a:lnTo>
                    <a:pt x="54768" y="569119"/>
                  </a:lnTo>
                  <a:lnTo>
                    <a:pt x="28575" y="578644"/>
                  </a:lnTo>
                  <a:lnTo>
                    <a:pt x="16668" y="578644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11906" y="523875"/>
                  </a:lnTo>
                  <a:lnTo>
                    <a:pt x="42862" y="478631"/>
                  </a:lnTo>
                  <a:lnTo>
                    <a:pt x="121443" y="369094"/>
                  </a:lnTo>
                  <a:lnTo>
                    <a:pt x="161925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3">
              <a:extLst>
                <a:ext uri="{FF2B5EF4-FFF2-40B4-BE49-F238E27FC236}">
                  <a16:creationId xmlns:a16="http://schemas.microsoft.com/office/drawing/2014/main" id="{02E9395F-BFDA-4403-8612-8566187D5A4F}"/>
                </a:ext>
              </a:extLst>
            </p:cNvPr>
            <p:cNvSpPr/>
            <p:nvPr/>
          </p:nvSpPr>
          <p:spPr>
            <a:xfrm>
              <a:off x="6708775" y="3609975"/>
              <a:ext cx="590550" cy="2457450"/>
            </a:xfrm>
            <a:custGeom>
              <a:avLst/>
              <a:gdLst>
                <a:gd name="connsiteX0" fmla="*/ 307975 w 590550"/>
                <a:gd name="connsiteY0" fmla="*/ 923925 h 2457450"/>
                <a:gd name="connsiteX1" fmla="*/ 317500 w 590550"/>
                <a:gd name="connsiteY1" fmla="*/ 463550 h 2457450"/>
                <a:gd name="connsiteX2" fmla="*/ 314325 w 590550"/>
                <a:gd name="connsiteY2" fmla="*/ 422275 h 2457450"/>
                <a:gd name="connsiteX3" fmla="*/ 301625 w 590550"/>
                <a:gd name="connsiteY3" fmla="*/ 361950 h 2457450"/>
                <a:gd name="connsiteX4" fmla="*/ 279400 w 590550"/>
                <a:gd name="connsiteY4" fmla="*/ 307975 h 2457450"/>
                <a:gd name="connsiteX5" fmla="*/ 257175 w 590550"/>
                <a:gd name="connsiteY5" fmla="*/ 266700 h 2457450"/>
                <a:gd name="connsiteX6" fmla="*/ 231775 w 590550"/>
                <a:gd name="connsiteY6" fmla="*/ 228600 h 2457450"/>
                <a:gd name="connsiteX7" fmla="*/ 196850 w 590550"/>
                <a:gd name="connsiteY7" fmla="*/ 187325 h 2457450"/>
                <a:gd name="connsiteX8" fmla="*/ 149225 w 590550"/>
                <a:gd name="connsiteY8" fmla="*/ 139700 h 2457450"/>
                <a:gd name="connsiteX9" fmla="*/ 88900 w 590550"/>
                <a:gd name="connsiteY9" fmla="*/ 88900 h 2457450"/>
                <a:gd name="connsiteX10" fmla="*/ 0 w 590550"/>
                <a:gd name="connsiteY10" fmla="*/ 19050 h 2457450"/>
                <a:gd name="connsiteX11" fmla="*/ 111125 w 590550"/>
                <a:gd name="connsiteY11" fmla="*/ 0 h 2457450"/>
                <a:gd name="connsiteX12" fmla="*/ 276225 w 590550"/>
                <a:gd name="connsiteY12" fmla="*/ 69850 h 2457450"/>
                <a:gd name="connsiteX13" fmla="*/ 368300 w 590550"/>
                <a:gd name="connsiteY13" fmla="*/ 107950 h 2457450"/>
                <a:gd name="connsiteX14" fmla="*/ 466725 w 590550"/>
                <a:gd name="connsiteY14" fmla="*/ 146050 h 2457450"/>
                <a:gd name="connsiteX15" fmla="*/ 511175 w 590550"/>
                <a:gd name="connsiteY15" fmla="*/ 165100 h 2457450"/>
                <a:gd name="connsiteX16" fmla="*/ 558800 w 590550"/>
                <a:gd name="connsiteY16" fmla="*/ 180975 h 2457450"/>
                <a:gd name="connsiteX17" fmla="*/ 568325 w 590550"/>
                <a:gd name="connsiteY17" fmla="*/ 187325 h 2457450"/>
                <a:gd name="connsiteX18" fmla="*/ 581025 w 590550"/>
                <a:gd name="connsiteY18" fmla="*/ 203200 h 2457450"/>
                <a:gd name="connsiteX19" fmla="*/ 587375 w 590550"/>
                <a:gd name="connsiteY19" fmla="*/ 219075 h 2457450"/>
                <a:gd name="connsiteX20" fmla="*/ 590550 w 590550"/>
                <a:gd name="connsiteY20" fmla="*/ 247650 h 2457450"/>
                <a:gd name="connsiteX21" fmla="*/ 587375 w 590550"/>
                <a:gd name="connsiteY21" fmla="*/ 276225 h 2457450"/>
                <a:gd name="connsiteX22" fmla="*/ 574675 w 590550"/>
                <a:gd name="connsiteY22" fmla="*/ 307975 h 2457450"/>
                <a:gd name="connsiteX23" fmla="*/ 555625 w 590550"/>
                <a:gd name="connsiteY23" fmla="*/ 339725 h 2457450"/>
                <a:gd name="connsiteX24" fmla="*/ 542925 w 590550"/>
                <a:gd name="connsiteY24" fmla="*/ 390525 h 2457450"/>
                <a:gd name="connsiteX25" fmla="*/ 539750 w 590550"/>
                <a:gd name="connsiteY25" fmla="*/ 561975 h 2457450"/>
                <a:gd name="connsiteX26" fmla="*/ 542925 w 590550"/>
                <a:gd name="connsiteY26" fmla="*/ 1063625 h 2457450"/>
                <a:gd name="connsiteX27" fmla="*/ 539750 w 590550"/>
                <a:gd name="connsiteY27" fmla="*/ 1584325 h 2457450"/>
                <a:gd name="connsiteX28" fmla="*/ 539750 w 590550"/>
                <a:gd name="connsiteY28" fmla="*/ 1768475 h 2457450"/>
                <a:gd name="connsiteX29" fmla="*/ 536575 w 590550"/>
                <a:gd name="connsiteY29" fmla="*/ 1885950 h 2457450"/>
                <a:gd name="connsiteX30" fmla="*/ 527050 w 590550"/>
                <a:gd name="connsiteY30" fmla="*/ 2035175 h 2457450"/>
                <a:gd name="connsiteX31" fmla="*/ 517525 w 590550"/>
                <a:gd name="connsiteY31" fmla="*/ 2139950 h 2457450"/>
                <a:gd name="connsiteX32" fmla="*/ 492125 w 590550"/>
                <a:gd name="connsiteY32" fmla="*/ 2225675 h 2457450"/>
                <a:gd name="connsiteX33" fmla="*/ 447675 w 590550"/>
                <a:gd name="connsiteY33" fmla="*/ 2333625 h 2457450"/>
                <a:gd name="connsiteX34" fmla="*/ 409575 w 590550"/>
                <a:gd name="connsiteY34" fmla="*/ 2397125 h 2457450"/>
                <a:gd name="connsiteX35" fmla="*/ 384175 w 590550"/>
                <a:gd name="connsiteY35" fmla="*/ 2425700 h 2457450"/>
                <a:gd name="connsiteX36" fmla="*/ 358775 w 590550"/>
                <a:gd name="connsiteY36" fmla="*/ 2444750 h 2457450"/>
                <a:gd name="connsiteX37" fmla="*/ 336550 w 590550"/>
                <a:gd name="connsiteY37" fmla="*/ 2454275 h 2457450"/>
                <a:gd name="connsiteX38" fmla="*/ 314325 w 590550"/>
                <a:gd name="connsiteY38" fmla="*/ 2457450 h 2457450"/>
                <a:gd name="connsiteX39" fmla="*/ 285750 w 590550"/>
                <a:gd name="connsiteY39" fmla="*/ 2444750 h 2457450"/>
                <a:gd name="connsiteX40" fmla="*/ 254000 w 590550"/>
                <a:gd name="connsiteY40" fmla="*/ 2416175 h 2457450"/>
                <a:gd name="connsiteX41" fmla="*/ 295275 w 590550"/>
                <a:gd name="connsiteY41" fmla="*/ 1851025 h 2457450"/>
                <a:gd name="connsiteX42" fmla="*/ 307975 w 590550"/>
                <a:gd name="connsiteY42" fmla="*/ 923925 h 245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0550" h="2457450">
                  <a:moveTo>
                    <a:pt x="307975" y="923925"/>
                  </a:moveTo>
                  <a:lnTo>
                    <a:pt x="317500" y="463550"/>
                  </a:lnTo>
                  <a:lnTo>
                    <a:pt x="314325" y="422275"/>
                  </a:lnTo>
                  <a:lnTo>
                    <a:pt x="301625" y="361950"/>
                  </a:lnTo>
                  <a:lnTo>
                    <a:pt x="279400" y="307975"/>
                  </a:lnTo>
                  <a:lnTo>
                    <a:pt x="257175" y="266700"/>
                  </a:lnTo>
                  <a:lnTo>
                    <a:pt x="231775" y="228600"/>
                  </a:lnTo>
                  <a:lnTo>
                    <a:pt x="196850" y="187325"/>
                  </a:lnTo>
                  <a:lnTo>
                    <a:pt x="149225" y="139700"/>
                  </a:lnTo>
                  <a:lnTo>
                    <a:pt x="88900" y="88900"/>
                  </a:lnTo>
                  <a:lnTo>
                    <a:pt x="0" y="19050"/>
                  </a:lnTo>
                  <a:lnTo>
                    <a:pt x="111125" y="0"/>
                  </a:lnTo>
                  <a:lnTo>
                    <a:pt x="276225" y="69850"/>
                  </a:lnTo>
                  <a:lnTo>
                    <a:pt x="368300" y="107950"/>
                  </a:lnTo>
                  <a:lnTo>
                    <a:pt x="466725" y="146050"/>
                  </a:lnTo>
                  <a:lnTo>
                    <a:pt x="511175" y="165100"/>
                  </a:lnTo>
                  <a:lnTo>
                    <a:pt x="558800" y="180975"/>
                  </a:lnTo>
                  <a:lnTo>
                    <a:pt x="568325" y="187325"/>
                  </a:lnTo>
                  <a:lnTo>
                    <a:pt x="581025" y="203200"/>
                  </a:lnTo>
                  <a:lnTo>
                    <a:pt x="587375" y="219075"/>
                  </a:lnTo>
                  <a:lnTo>
                    <a:pt x="590550" y="247650"/>
                  </a:lnTo>
                  <a:lnTo>
                    <a:pt x="587375" y="276225"/>
                  </a:lnTo>
                  <a:lnTo>
                    <a:pt x="574675" y="307975"/>
                  </a:lnTo>
                  <a:lnTo>
                    <a:pt x="555625" y="339725"/>
                  </a:lnTo>
                  <a:lnTo>
                    <a:pt x="542925" y="390525"/>
                  </a:lnTo>
                  <a:cubicBezTo>
                    <a:pt x="541867" y="447675"/>
                    <a:pt x="540808" y="504825"/>
                    <a:pt x="539750" y="561975"/>
                  </a:cubicBezTo>
                  <a:cubicBezTo>
                    <a:pt x="540808" y="729192"/>
                    <a:pt x="541867" y="896408"/>
                    <a:pt x="542925" y="1063625"/>
                  </a:cubicBezTo>
                  <a:cubicBezTo>
                    <a:pt x="541867" y="1237192"/>
                    <a:pt x="540808" y="1410758"/>
                    <a:pt x="539750" y="1584325"/>
                  </a:cubicBezTo>
                  <a:lnTo>
                    <a:pt x="539750" y="1768475"/>
                  </a:lnTo>
                  <a:cubicBezTo>
                    <a:pt x="538692" y="1807633"/>
                    <a:pt x="537633" y="1846792"/>
                    <a:pt x="536575" y="1885950"/>
                  </a:cubicBezTo>
                  <a:lnTo>
                    <a:pt x="527050" y="2035175"/>
                  </a:lnTo>
                  <a:lnTo>
                    <a:pt x="517525" y="2139950"/>
                  </a:lnTo>
                  <a:lnTo>
                    <a:pt x="492125" y="2225675"/>
                  </a:lnTo>
                  <a:lnTo>
                    <a:pt x="447675" y="2333625"/>
                  </a:lnTo>
                  <a:lnTo>
                    <a:pt x="409575" y="2397125"/>
                  </a:lnTo>
                  <a:lnTo>
                    <a:pt x="384175" y="2425700"/>
                  </a:lnTo>
                  <a:lnTo>
                    <a:pt x="358775" y="2444750"/>
                  </a:lnTo>
                  <a:lnTo>
                    <a:pt x="336550" y="2454275"/>
                  </a:lnTo>
                  <a:lnTo>
                    <a:pt x="314325" y="2457450"/>
                  </a:lnTo>
                  <a:lnTo>
                    <a:pt x="285750" y="2444750"/>
                  </a:lnTo>
                  <a:lnTo>
                    <a:pt x="254000" y="2416175"/>
                  </a:lnTo>
                  <a:lnTo>
                    <a:pt x="295275" y="1851025"/>
                  </a:lnTo>
                  <a:lnTo>
                    <a:pt x="307975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603A6838-9062-4E51-8092-4E74FD84DF24}"/>
                </a:ext>
              </a:extLst>
            </p:cNvPr>
            <p:cNvSpPr/>
            <p:nvPr/>
          </p:nvSpPr>
          <p:spPr>
            <a:xfrm>
              <a:off x="6299200" y="5392739"/>
              <a:ext cx="723900" cy="669925"/>
            </a:xfrm>
            <a:custGeom>
              <a:avLst/>
              <a:gdLst>
                <a:gd name="connsiteX0" fmla="*/ 188119 w 723900"/>
                <a:gd name="connsiteY0" fmla="*/ 80963 h 669132"/>
                <a:gd name="connsiteX1" fmla="*/ 364332 w 723900"/>
                <a:gd name="connsiteY1" fmla="*/ 126207 h 669132"/>
                <a:gd name="connsiteX2" fmla="*/ 492919 w 723900"/>
                <a:gd name="connsiteY2" fmla="*/ 157163 h 669132"/>
                <a:gd name="connsiteX3" fmla="*/ 581025 w 723900"/>
                <a:gd name="connsiteY3" fmla="*/ 176213 h 669132"/>
                <a:gd name="connsiteX4" fmla="*/ 604838 w 723900"/>
                <a:gd name="connsiteY4" fmla="*/ 178594 h 669132"/>
                <a:gd name="connsiteX5" fmla="*/ 631032 w 723900"/>
                <a:gd name="connsiteY5" fmla="*/ 173832 h 669132"/>
                <a:gd name="connsiteX6" fmla="*/ 652463 w 723900"/>
                <a:gd name="connsiteY6" fmla="*/ 164307 h 669132"/>
                <a:gd name="connsiteX7" fmla="*/ 678657 w 723900"/>
                <a:gd name="connsiteY7" fmla="*/ 145257 h 669132"/>
                <a:gd name="connsiteX8" fmla="*/ 695325 w 723900"/>
                <a:gd name="connsiteY8" fmla="*/ 119063 h 669132"/>
                <a:gd name="connsiteX9" fmla="*/ 704850 w 723900"/>
                <a:gd name="connsiteY9" fmla="*/ 88107 h 669132"/>
                <a:gd name="connsiteX10" fmla="*/ 711994 w 723900"/>
                <a:gd name="connsiteY10" fmla="*/ 0 h 669132"/>
                <a:gd name="connsiteX11" fmla="*/ 723900 w 723900"/>
                <a:gd name="connsiteY11" fmla="*/ 669132 h 669132"/>
                <a:gd name="connsiteX12" fmla="*/ 697707 w 723900"/>
                <a:gd name="connsiteY12" fmla="*/ 659607 h 669132"/>
                <a:gd name="connsiteX13" fmla="*/ 664369 w 723900"/>
                <a:gd name="connsiteY13" fmla="*/ 631032 h 669132"/>
                <a:gd name="connsiteX14" fmla="*/ 638175 w 723900"/>
                <a:gd name="connsiteY14" fmla="*/ 597694 h 669132"/>
                <a:gd name="connsiteX15" fmla="*/ 607219 w 723900"/>
                <a:gd name="connsiteY15" fmla="*/ 545307 h 669132"/>
                <a:gd name="connsiteX16" fmla="*/ 569119 w 723900"/>
                <a:gd name="connsiteY16" fmla="*/ 471488 h 669132"/>
                <a:gd name="connsiteX17" fmla="*/ 545307 w 723900"/>
                <a:gd name="connsiteY17" fmla="*/ 438150 h 669132"/>
                <a:gd name="connsiteX18" fmla="*/ 485775 w 723900"/>
                <a:gd name="connsiteY18" fmla="*/ 378619 h 669132"/>
                <a:gd name="connsiteX19" fmla="*/ 411957 w 723900"/>
                <a:gd name="connsiteY19" fmla="*/ 316707 h 669132"/>
                <a:gd name="connsiteX20" fmla="*/ 338138 w 723900"/>
                <a:gd name="connsiteY20" fmla="*/ 261938 h 669132"/>
                <a:gd name="connsiteX21" fmla="*/ 247650 w 723900"/>
                <a:gd name="connsiteY21" fmla="*/ 209550 h 669132"/>
                <a:gd name="connsiteX22" fmla="*/ 142875 w 723900"/>
                <a:gd name="connsiteY22" fmla="*/ 150019 h 669132"/>
                <a:gd name="connsiteX23" fmla="*/ 57150 w 723900"/>
                <a:gd name="connsiteY23" fmla="*/ 109538 h 669132"/>
                <a:gd name="connsiteX24" fmla="*/ 21432 w 723900"/>
                <a:gd name="connsiteY24" fmla="*/ 95250 h 669132"/>
                <a:gd name="connsiteX25" fmla="*/ 9525 w 723900"/>
                <a:gd name="connsiteY25" fmla="*/ 88107 h 669132"/>
                <a:gd name="connsiteX26" fmla="*/ 0 w 723900"/>
                <a:gd name="connsiteY26" fmla="*/ 64294 h 669132"/>
                <a:gd name="connsiteX27" fmla="*/ 0 w 723900"/>
                <a:gd name="connsiteY27" fmla="*/ 45244 h 669132"/>
                <a:gd name="connsiteX28" fmla="*/ 7144 w 723900"/>
                <a:gd name="connsiteY28" fmla="*/ 35719 h 669132"/>
                <a:gd name="connsiteX29" fmla="*/ 21432 w 723900"/>
                <a:gd name="connsiteY29" fmla="*/ 30957 h 669132"/>
                <a:gd name="connsiteX30" fmla="*/ 54769 w 723900"/>
                <a:gd name="connsiteY30" fmla="*/ 42863 h 669132"/>
                <a:gd name="connsiteX31" fmla="*/ 111919 w 723900"/>
                <a:gd name="connsiteY31" fmla="*/ 59532 h 669132"/>
                <a:gd name="connsiteX32" fmla="*/ 188119 w 723900"/>
                <a:gd name="connsiteY32" fmla="*/ 80963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69132">
                  <a:moveTo>
                    <a:pt x="188119" y="80963"/>
                  </a:moveTo>
                  <a:lnTo>
                    <a:pt x="364332" y="126207"/>
                  </a:lnTo>
                  <a:lnTo>
                    <a:pt x="492919" y="157163"/>
                  </a:lnTo>
                  <a:lnTo>
                    <a:pt x="581025" y="176213"/>
                  </a:lnTo>
                  <a:lnTo>
                    <a:pt x="604838" y="178594"/>
                  </a:lnTo>
                  <a:lnTo>
                    <a:pt x="631032" y="173832"/>
                  </a:lnTo>
                  <a:lnTo>
                    <a:pt x="652463" y="164307"/>
                  </a:lnTo>
                  <a:lnTo>
                    <a:pt x="678657" y="145257"/>
                  </a:lnTo>
                  <a:lnTo>
                    <a:pt x="695325" y="119063"/>
                  </a:lnTo>
                  <a:lnTo>
                    <a:pt x="704850" y="88107"/>
                  </a:lnTo>
                  <a:lnTo>
                    <a:pt x="711994" y="0"/>
                  </a:lnTo>
                  <a:lnTo>
                    <a:pt x="723900" y="669132"/>
                  </a:lnTo>
                  <a:lnTo>
                    <a:pt x="697707" y="659607"/>
                  </a:lnTo>
                  <a:lnTo>
                    <a:pt x="664369" y="631032"/>
                  </a:lnTo>
                  <a:lnTo>
                    <a:pt x="638175" y="597694"/>
                  </a:lnTo>
                  <a:lnTo>
                    <a:pt x="607219" y="545307"/>
                  </a:lnTo>
                  <a:lnTo>
                    <a:pt x="569119" y="471488"/>
                  </a:lnTo>
                  <a:lnTo>
                    <a:pt x="545307" y="438150"/>
                  </a:lnTo>
                  <a:lnTo>
                    <a:pt x="485775" y="378619"/>
                  </a:lnTo>
                  <a:lnTo>
                    <a:pt x="411957" y="316707"/>
                  </a:lnTo>
                  <a:lnTo>
                    <a:pt x="338138" y="261938"/>
                  </a:lnTo>
                  <a:lnTo>
                    <a:pt x="247650" y="209550"/>
                  </a:lnTo>
                  <a:lnTo>
                    <a:pt x="142875" y="150019"/>
                  </a:lnTo>
                  <a:lnTo>
                    <a:pt x="57150" y="109538"/>
                  </a:lnTo>
                  <a:lnTo>
                    <a:pt x="21432" y="95250"/>
                  </a:lnTo>
                  <a:lnTo>
                    <a:pt x="9525" y="88107"/>
                  </a:lnTo>
                  <a:lnTo>
                    <a:pt x="0" y="64294"/>
                  </a:lnTo>
                  <a:lnTo>
                    <a:pt x="0" y="45244"/>
                  </a:lnTo>
                  <a:lnTo>
                    <a:pt x="7144" y="35719"/>
                  </a:lnTo>
                  <a:lnTo>
                    <a:pt x="21432" y="30957"/>
                  </a:lnTo>
                  <a:lnTo>
                    <a:pt x="54769" y="42863"/>
                  </a:lnTo>
                  <a:lnTo>
                    <a:pt x="111919" y="59532"/>
                  </a:lnTo>
                  <a:lnTo>
                    <a:pt x="1881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331302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BF24058-2CD7-43E0-813B-EF64AB48B423}"/>
              </a:ext>
            </a:extLst>
          </p:cNvPr>
          <p:cNvSpPr/>
          <p:nvPr/>
        </p:nvSpPr>
        <p:spPr>
          <a:xfrm>
            <a:off x="3865565" y="2160589"/>
            <a:ext cx="2187575" cy="1182687"/>
          </a:xfrm>
          <a:custGeom>
            <a:avLst/>
            <a:gdLst>
              <a:gd name="connsiteX0" fmla="*/ 664369 w 2188369"/>
              <a:gd name="connsiteY0" fmla="*/ 364331 h 1183481"/>
              <a:gd name="connsiteX1" fmla="*/ 488156 w 2188369"/>
              <a:gd name="connsiteY1" fmla="*/ 409575 h 1183481"/>
              <a:gd name="connsiteX2" fmla="*/ 402431 w 2188369"/>
              <a:gd name="connsiteY2" fmla="*/ 438150 h 1183481"/>
              <a:gd name="connsiteX3" fmla="*/ 371475 w 2188369"/>
              <a:gd name="connsiteY3" fmla="*/ 457200 h 1183481"/>
              <a:gd name="connsiteX4" fmla="*/ 342900 w 2188369"/>
              <a:gd name="connsiteY4" fmla="*/ 469106 h 1183481"/>
              <a:gd name="connsiteX5" fmla="*/ 316706 w 2188369"/>
              <a:gd name="connsiteY5" fmla="*/ 473869 h 1183481"/>
              <a:gd name="connsiteX6" fmla="*/ 283369 w 2188369"/>
              <a:gd name="connsiteY6" fmla="*/ 469106 h 1183481"/>
              <a:gd name="connsiteX7" fmla="*/ 247650 w 2188369"/>
              <a:gd name="connsiteY7" fmla="*/ 459581 h 1183481"/>
              <a:gd name="connsiteX8" fmla="*/ 214312 w 2188369"/>
              <a:gd name="connsiteY8" fmla="*/ 438150 h 1183481"/>
              <a:gd name="connsiteX9" fmla="*/ 176212 w 2188369"/>
              <a:gd name="connsiteY9" fmla="*/ 409575 h 1183481"/>
              <a:gd name="connsiteX10" fmla="*/ 140494 w 2188369"/>
              <a:gd name="connsiteY10" fmla="*/ 371475 h 1183481"/>
              <a:gd name="connsiteX11" fmla="*/ 90487 w 2188369"/>
              <a:gd name="connsiteY11" fmla="*/ 307181 h 1183481"/>
              <a:gd name="connsiteX12" fmla="*/ 42862 w 2188369"/>
              <a:gd name="connsiteY12" fmla="*/ 233362 h 1183481"/>
              <a:gd name="connsiteX13" fmla="*/ 19050 w 2188369"/>
              <a:gd name="connsiteY13" fmla="*/ 192881 h 1183481"/>
              <a:gd name="connsiteX14" fmla="*/ 4762 w 2188369"/>
              <a:gd name="connsiteY14" fmla="*/ 164306 h 1183481"/>
              <a:gd name="connsiteX15" fmla="*/ 0 w 2188369"/>
              <a:gd name="connsiteY15" fmla="*/ 142875 h 1183481"/>
              <a:gd name="connsiteX16" fmla="*/ 2381 w 2188369"/>
              <a:gd name="connsiteY16" fmla="*/ 128587 h 1183481"/>
              <a:gd name="connsiteX17" fmla="*/ 14287 w 2188369"/>
              <a:gd name="connsiteY17" fmla="*/ 121444 h 1183481"/>
              <a:gd name="connsiteX18" fmla="*/ 26194 w 2188369"/>
              <a:gd name="connsiteY18" fmla="*/ 121444 h 1183481"/>
              <a:gd name="connsiteX19" fmla="*/ 47625 w 2188369"/>
              <a:gd name="connsiteY19" fmla="*/ 128587 h 1183481"/>
              <a:gd name="connsiteX20" fmla="*/ 83344 w 2188369"/>
              <a:gd name="connsiteY20" fmla="*/ 152400 h 1183481"/>
              <a:gd name="connsiteX21" fmla="*/ 138112 w 2188369"/>
              <a:gd name="connsiteY21" fmla="*/ 195262 h 1183481"/>
              <a:gd name="connsiteX22" fmla="*/ 171450 w 2188369"/>
              <a:gd name="connsiteY22" fmla="*/ 219075 h 1183481"/>
              <a:gd name="connsiteX23" fmla="*/ 211931 w 2188369"/>
              <a:gd name="connsiteY23" fmla="*/ 238125 h 1183481"/>
              <a:gd name="connsiteX24" fmla="*/ 271462 w 2188369"/>
              <a:gd name="connsiteY24" fmla="*/ 254794 h 1183481"/>
              <a:gd name="connsiteX25" fmla="*/ 323850 w 2188369"/>
              <a:gd name="connsiteY25" fmla="*/ 266700 h 1183481"/>
              <a:gd name="connsiteX26" fmla="*/ 373856 w 2188369"/>
              <a:gd name="connsiteY26" fmla="*/ 266700 h 1183481"/>
              <a:gd name="connsiteX27" fmla="*/ 533400 w 2188369"/>
              <a:gd name="connsiteY27" fmla="*/ 235744 h 1183481"/>
              <a:gd name="connsiteX28" fmla="*/ 847725 w 2188369"/>
              <a:gd name="connsiteY28" fmla="*/ 173831 h 1183481"/>
              <a:gd name="connsiteX29" fmla="*/ 1059656 w 2188369"/>
              <a:gd name="connsiteY29" fmla="*/ 135731 h 1183481"/>
              <a:gd name="connsiteX30" fmla="*/ 1178719 w 2188369"/>
              <a:gd name="connsiteY30" fmla="*/ 109537 h 1183481"/>
              <a:gd name="connsiteX31" fmla="*/ 1269206 w 2188369"/>
              <a:gd name="connsiteY31" fmla="*/ 85725 h 1183481"/>
              <a:gd name="connsiteX32" fmla="*/ 1316831 w 2188369"/>
              <a:gd name="connsiteY32" fmla="*/ 61912 h 1183481"/>
              <a:gd name="connsiteX33" fmla="*/ 1383506 w 2188369"/>
              <a:gd name="connsiteY33" fmla="*/ 21431 h 1183481"/>
              <a:gd name="connsiteX34" fmla="*/ 1412081 w 2188369"/>
              <a:gd name="connsiteY34" fmla="*/ 0 h 1183481"/>
              <a:gd name="connsiteX35" fmla="*/ 1428750 w 2188369"/>
              <a:gd name="connsiteY35" fmla="*/ 0 h 1183481"/>
              <a:gd name="connsiteX36" fmla="*/ 1454944 w 2188369"/>
              <a:gd name="connsiteY36" fmla="*/ 7144 h 1183481"/>
              <a:gd name="connsiteX37" fmla="*/ 1512094 w 2188369"/>
              <a:gd name="connsiteY37" fmla="*/ 35719 h 1183481"/>
              <a:gd name="connsiteX38" fmla="*/ 1559719 w 2188369"/>
              <a:gd name="connsiteY38" fmla="*/ 71437 h 1183481"/>
              <a:gd name="connsiteX39" fmla="*/ 1593056 w 2188369"/>
              <a:gd name="connsiteY39" fmla="*/ 97631 h 1183481"/>
              <a:gd name="connsiteX40" fmla="*/ 1626394 w 2188369"/>
              <a:gd name="connsiteY40" fmla="*/ 128587 h 1183481"/>
              <a:gd name="connsiteX41" fmla="*/ 1650206 w 2188369"/>
              <a:gd name="connsiteY41" fmla="*/ 157162 h 1183481"/>
              <a:gd name="connsiteX42" fmla="*/ 1662112 w 2188369"/>
              <a:gd name="connsiteY42" fmla="*/ 176212 h 1183481"/>
              <a:gd name="connsiteX43" fmla="*/ 1664494 w 2188369"/>
              <a:gd name="connsiteY43" fmla="*/ 188119 h 1183481"/>
              <a:gd name="connsiteX44" fmla="*/ 1666875 w 2188369"/>
              <a:gd name="connsiteY44" fmla="*/ 204787 h 1183481"/>
              <a:gd name="connsiteX45" fmla="*/ 1662112 w 2188369"/>
              <a:gd name="connsiteY45" fmla="*/ 233362 h 1183481"/>
              <a:gd name="connsiteX46" fmla="*/ 1647825 w 2188369"/>
              <a:gd name="connsiteY46" fmla="*/ 259556 h 1183481"/>
              <a:gd name="connsiteX47" fmla="*/ 1619250 w 2188369"/>
              <a:gd name="connsiteY47" fmla="*/ 288131 h 1183481"/>
              <a:gd name="connsiteX48" fmla="*/ 1597819 w 2188369"/>
              <a:gd name="connsiteY48" fmla="*/ 316706 h 1183481"/>
              <a:gd name="connsiteX49" fmla="*/ 1588294 w 2188369"/>
              <a:gd name="connsiteY49" fmla="*/ 352425 h 1183481"/>
              <a:gd name="connsiteX50" fmla="*/ 1581150 w 2188369"/>
              <a:gd name="connsiteY50" fmla="*/ 392906 h 1183481"/>
              <a:gd name="connsiteX51" fmla="*/ 1574006 w 2188369"/>
              <a:gd name="connsiteY51" fmla="*/ 538162 h 1183481"/>
              <a:gd name="connsiteX52" fmla="*/ 1576387 w 2188369"/>
              <a:gd name="connsiteY52" fmla="*/ 745331 h 1183481"/>
              <a:gd name="connsiteX53" fmla="*/ 1576387 w 2188369"/>
              <a:gd name="connsiteY53" fmla="*/ 852487 h 1183481"/>
              <a:gd name="connsiteX54" fmla="*/ 1581150 w 2188369"/>
              <a:gd name="connsiteY54" fmla="*/ 897731 h 1183481"/>
              <a:gd name="connsiteX55" fmla="*/ 1588294 w 2188369"/>
              <a:gd name="connsiteY55" fmla="*/ 921544 h 1183481"/>
              <a:gd name="connsiteX56" fmla="*/ 1602581 w 2188369"/>
              <a:gd name="connsiteY56" fmla="*/ 940594 h 1183481"/>
              <a:gd name="connsiteX57" fmla="*/ 1612106 w 2188369"/>
              <a:gd name="connsiteY57" fmla="*/ 950119 h 1183481"/>
              <a:gd name="connsiteX58" fmla="*/ 1645444 w 2188369"/>
              <a:gd name="connsiteY58" fmla="*/ 964406 h 1183481"/>
              <a:gd name="connsiteX59" fmla="*/ 1690687 w 2188369"/>
              <a:gd name="connsiteY59" fmla="*/ 973931 h 1183481"/>
              <a:gd name="connsiteX60" fmla="*/ 1766887 w 2188369"/>
              <a:gd name="connsiteY60" fmla="*/ 981075 h 1183481"/>
              <a:gd name="connsiteX61" fmla="*/ 1847850 w 2188369"/>
              <a:gd name="connsiteY61" fmla="*/ 978694 h 1183481"/>
              <a:gd name="connsiteX62" fmla="*/ 1897856 w 2188369"/>
              <a:gd name="connsiteY62" fmla="*/ 969169 h 1183481"/>
              <a:gd name="connsiteX63" fmla="*/ 1947862 w 2188369"/>
              <a:gd name="connsiteY63" fmla="*/ 947737 h 1183481"/>
              <a:gd name="connsiteX64" fmla="*/ 2155031 w 2188369"/>
              <a:gd name="connsiteY64" fmla="*/ 916781 h 1183481"/>
              <a:gd name="connsiteX65" fmla="*/ 2169319 w 2188369"/>
              <a:gd name="connsiteY65" fmla="*/ 950119 h 1183481"/>
              <a:gd name="connsiteX66" fmla="*/ 2188369 w 2188369"/>
              <a:gd name="connsiteY66" fmla="*/ 1000125 h 1183481"/>
              <a:gd name="connsiteX67" fmla="*/ 2183606 w 2188369"/>
              <a:gd name="connsiteY67" fmla="*/ 1045369 h 1183481"/>
              <a:gd name="connsiteX68" fmla="*/ 2166937 w 2188369"/>
              <a:gd name="connsiteY68" fmla="*/ 1066800 h 1183481"/>
              <a:gd name="connsiteX69" fmla="*/ 2128837 w 2188369"/>
              <a:gd name="connsiteY69" fmla="*/ 1100137 h 1183481"/>
              <a:gd name="connsiteX70" fmla="*/ 2057400 w 2188369"/>
              <a:gd name="connsiteY70" fmla="*/ 1143000 h 1183481"/>
              <a:gd name="connsiteX71" fmla="*/ 1993106 w 2188369"/>
              <a:gd name="connsiteY71" fmla="*/ 1159669 h 1183481"/>
              <a:gd name="connsiteX72" fmla="*/ 1919287 w 2188369"/>
              <a:gd name="connsiteY72" fmla="*/ 1173956 h 1183481"/>
              <a:gd name="connsiteX73" fmla="*/ 1828800 w 2188369"/>
              <a:gd name="connsiteY73" fmla="*/ 1181100 h 1183481"/>
              <a:gd name="connsiteX74" fmla="*/ 1747837 w 2188369"/>
              <a:gd name="connsiteY74" fmla="*/ 1183481 h 1183481"/>
              <a:gd name="connsiteX75" fmla="*/ 1635919 w 2188369"/>
              <a:gd name="connsiteY75" fmla="*/ 1173956 h 1183481"/>
              <a:gd name="connsiteX76" fmla="*/ 1564481 w 2188369"/>
              <a:gd name="connsiteY76" fmla="*/ 1159669 h 1183481"/>
              <a:gd name="connsiteX77" fmla="*/ 1524000 w 2188369"/>
              <a:gd name="connsiteY77" fmla="*/ 1145381 h 1183481"/>
              <a:gd name="connsiteX78" fmla="*/ 1481137 w 2188369"/>
              <a:gd name="connsiteY78" fmla="*/ 1119187 h 1183481"/>
              <a:gd name="connsiteX79" fmla="*/ 1457325 w 2188369"/>
              <a:gd name="connsiteY79" fmla="*/ 1095375 h 1183481"/>
              <a:gd name="connsiteX80" fmla="*/ 1433512 w 2188369"/>
              <a:gd name="connsiteY80" fmla="*/ 1062037 h 1183481"/>
              <a:gd name="connsiteX81" fmla="*/ 1409700 w 2188369"/>
              <a:gd name="connsiteY81" fmla="*/ 1023937 h 1183481"/>
              <a:gd name="connsiteX82" fmla="*/ 1393031 w 2188369"/>
              <a:gd name="connsiteY82" fmla="*/ 981075 h 1183481"/>
              <a:gd name="connsiteX83" fmla="*/ 1378744 w 2188369"/>
              <a:gd name="connsiteY83" fmla="*/ 909637 h 1183481"/>
              <a:gd name="connsiteX84" fmla="*/ 1378744 w 2188369"/>
              <a:gd name="connsiteY84" fmla="*/ 721519 h 1183481"/>
              <a:gd name="connsiteX85" fmla="*/ 1376362 w 2188369"/>
              <a:gd name="connsiteY85" fmla="*/ 511969 h 1183481"/>
              <a:gd name="connsiteX86" fmla="*/ 1373981 w 2188369"/>
              <a:gd name="connsiteY86" fmla="*/ 350044 h 1183481"/>
              <a:gd name="connsiteX87" fmla="*/ 1373981 w 2188369"/>
              <a:gd name="connsiteY87" fmla="*/ 276225 h 1183481"/>
              <a:gd name="connsiteX88" fmla="*/ 1376362 w 2188369"/>
              <a:gd name="connsiteY88" fmla="*/ 257175 h 1183481"/>
              <a:gd name="connsiteX89" fmla="*/ 1373981 w 2188369"/>
              <a:gd name="connsiteY89" fmla="*/ 238125 h 1183481"/>
              <a:gd name="connsiteX90" fmla="*/ 1362075 w 2188369"/>
              <a:gd name="connsiteY90" fmla="*/ 226219 h 1183481"/>
              <a:gd name="connsiteX91" fmla="*/ 1326356 w 2188369"/>
              <a:gd name="connsiteY91" fmla="*/ 221456 h 1183481"/>
              <a:gd name="connsiteX92" fmla="*/ 1243012 w 2188369"/>
              <a:gd name="connsiteY92" fmla="*/ 235744 h 1183481"/>
              <a:gd name="connsiteX93" fmla="*/ 1035844 w 2188369"/>
              <a:gd name="connsiteY93" fmla="*/ 273844 h 1183481"/>
              <a:gd name="connsiteX94" fmla="*/ 821531 w 2188369"/>
              <a:gd name="connsiteY94" fmla="*/ 323850 h 1183481"/>
              <a:gd name="connsiteX95" fmla="*/ 664369 w 2188369"/>
              <a:gd name="connsiteY95" fmla="*/ 364331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2188369" h="1183481">
                <a:moveTo>
                  <a:pt x="664369" y="364331"/>
                </a:moveTo>
                <a:lnTo>
                  <a:pt x="488156" y="409575"/>
                </a:lnTo>
                <a:lnTo>
                  <a:pt x="402431" y="438150"/>
                </a:lnTo>
                <a:lnTo>
                  <a:pt x="371475" y="457200"/>
                </a:lnTo>
                <a:lnTo>
                  <a:pt x="342900" y="469106"/>
                </a:lnTo>
                <a:lnTo>
                  <a:pt x="316706" y="473869"/>
                </a:lnTo>
                <a:lnTo>
                  <a:pt x="283369" y="469106"/>
                </a:lnTo>
                <a:lnTo>
                  <a:pt x="247650" y="459581"/>
                </a:lnTo>
                <a:lnTo>
                  <a:pt x="214312" y="438150"/>
                </a:lnTo>
                <a:lnTo>
                  <a:pt x="176212" y="409575"/>
                </a:lnTo>
                <a:lnTo>
                  <a:pt x="140494" y="371475"/>
                </a:lnTo>
                <a:lnTo>
                  <a:pt x="90487" y="307181"/>
                </a:lnTo>
                <a:lnTo>
                  <a:pt x="42862" y="233362"/>
                </a:lnTo>
                <a:lnTo>
                  <a:pt x="19050" y="192881"/>
                </a:lnTo>
                <a:lnTo>
                  <a:pt x="4762" y="164306"/>
                </a:lnTo>
                <a:lnTo>
                  <a:pt x="0" y="142875"/>
                </a:lnTo>
                <a:lnTo>
                  <a:pt x="2381" y="128587"/>
                </a:lnTo>
                <a:lnTo>
                  <a:pt x="14287" y="121444"/>
                </a:lnTo>
                <a:lnTo>
                  <a:pt x="26194" y="121444"/>
                </a:lnTo>
                <a:lnTo>
                  <a:pt x="47625" y="128587"/>
                </a:lnTo>
                <a:lnTo>
                  <a:pt x="83344" y="152400"/>
                </a:lnTo>
                <a:lnTo>
                  <a:pt x="138112" y="195262"/>
                </a:lnTo>
                <a:lnTo>
                  <a:pt x="171450" y="219075"/>
                </a:lnTo>
                <a:lnTo>
                  <a:pt x="211931" y="238125"/>
                </a:lnTo>
                <a:lnTo>
                  <a:pt x="271462" y="254794"/>
                </a:lnTo>
                <a:lnTo>
                  <a:pt x="323850" y="266700"/>
                </a:lnTo>
                <a:lnTo>
                  <a:pt x="373856" y="266700"/>
                </a:lnTo>
                <a:lnTo>
                  <a:pt x="533400" y="235744"/>
                </a:lnTo>
                <a:lnTo>
                  <a:pt x="847725" y="173831"/>
                </a:lnTo>
                <a:lnTo>
                  <a:pt x="1059656" y="135731"/>
                </a:lnTo>
                <a:lnTo>
                  <a:pt x="1178719" y="109537"/>
                </a:lnTo>
                <a:lnTo>
                  <a:pt x="1269206" y="85725"/>
                </a:lnTo>
                <a:lnTo>
                  <a:pt x="1316831" y="61912"/>
                </a:lnTo>
                <a:lnTo>
                  <a:pt x="1383506" y="21431"/>
                </a:lnTo>
                <a:lnTo>
                  <a:pt x="1412081" y="0"/>
                </a:lnTo>
                <a:lnTo>
                  <a:pt x="1428750" y="0"/>
                </a:lnTo>
                <a:lnTo>
                  <a:pt x="1454944" y="7144"/>
                </a:lnTo>
                <a:lnTo>
                  <a:pt x="1512094" y="35719"/>
                </a:lnTo>
                <a:lnTo>
                  <a:pt x="1559719" y="71437"/>
                </a:lnTo>
                <a:lnTo>
                  <a:pt x="1593056" y="97631"/>
                </a:lnTo>
                <a:lnTo>
                  <a:pt x="1626394" y="128587"/>
                </a:lnTo>
                <a:lnTo>
                  <a:pt x="1650206" y="157162"/>
                </a:lnTo>
                <a:lnTo>
                  <a:pt x="1662112" y="176212"/>
                </a:lnTo>
                <a:lnTo>
                  <a:pt x="1664494" y="188119"/>
                </a:lnTo>
                <a:lnTo>
                  <a:pt x="1666875" y="204787"/>
                </a:lnTo>
                <a:lnTo>
                  <a:pt x="1662112" y="233362"/>
                </a:lnTo>
                <a:lnTo>
                  <a:pt x="1647825" y="259556"/>
                </a:lnTo>
                <a:lnTo>
                  <a:pt x="1619250" y="288131"/>
                </a:lnTo>
                <a:lnTo>
                  <a:pt x="1597819" y="316706"/>
                </a:lnTo>
                <a:lnTo>
                  <a:pt x="1588294" y="352425"/>
                </a:lnTo>
                <a:lnTo>
                  <a:pt x="1581150" y="392906"/>
                </a:lnTo>
                <a:lnTo>
                  <a:pt x="1574006" y="538162"/>
                </a:lnTo>
                <a:cubicBezTo>
                  <a:pt x="1574800" y="607218"/>
                  <a:pt x="1575593" y="676275"/>
                  <a:pt x="1576387" y="745331"/>
                </a:cubicBezTo>
                <a:lnTo>
                  <a:pt x="1576387" y="852487"/>
                </a:lnTo>
                <a:lnTo>
                  <a:pt x="1581150" y="897731"/>
                </a:lnTo>
                <a:lnTo>
                  <a:pt x="1588294" y="921544"/>
                </a:lnTo>
                <a:lnTo>
                  <a:pt x="1602581" y="940594"/>
                </a:lnTo>
                <a:lnTo>
                  <a:pt x="1612106" y="950119"/>
                </a:lnTo>
                <a:lnTo>
                  <a:pt x="1645444" y="964406"/>
                </a:lnTo>
                <a:lnTo>
                  <a:pt x="1690687" y="973931"/>
                </a:lnTo>
                <a:lnTo>
                  <a:pt x="1766887" y="981075"/>
                </a:lnTo>
                <a:lnTo>
                  <a:pt x="1847850" y="978694"/>
                </a:lnTo>
                <a:lnTo>
                  <a:pt x="1897856" y="969169"/>
                </a:lnTo>
                <a:lnTo>
                  <a:pt x="1947862" y="947737"/>
                </a:lnTo>
                <a:lnTo>
                  <a:pt x="2155031" y="916781"/>
                </a:lnTo>
                <a:lnTo>
                  <a:pt x="2169319" y="950119"/>
                </a:lnTo>
                <a:lnTo>
                  <a:pt x="2188369" y="1000125"/>
                </a:lnTo>
                <a:lnTo>
                  <a:pt x="2183606" y="1045369"/>
                </a:lnTo>
                <a:lnTo>
                  <a:pt x="2166937" y="1066800"/>
                </a:lnTo>
                <a:lnTo>
                  <a:pt x="2128837" y="1100137"/>
                </a:lnTo>
                <a:lnTo>
                  <a:pt x="2057400" y="1143000"/>
                </a:lnTo>
                <a:lnTo>
                  <a:pt x="1993106" y="1159669"/>
                </a:lnTo>
                <a:lnTo>
                  <a:pt x="1919287" y="1173956"/>
                </a:lnTo>
                <a:lnTo>
                  <a:pt x="1828800" y="1181100"/>
                </a:lnTo>
                <a:lnTo>
                  <a:pt x="1747837" y="1183481"/>
                </a:lnTo>
                <a:lnTo>
                  <a:pt x="1635919" y="1173956"/>
                </a:lnTo>
                <a:lnTo>
                  <a:pt x="1564481" y="1159669"/>
                </a:lnTo>
                <a:lnTo>
                  <a:pt x="1524000" y="1145381"/>
                </a:lnTo>
                <a:lnTo>
                  <a:pt x="1481137" y="1119187"/>
                </a:lnTo>
                <a:lnTo>
                  <a:pt x="1457325" y="1095375"/>
                </a:lnTo>
                <a:lnTo>
                  <a:pt x="1433512" y="1062037"/>
                </a:lnTo>
                <a:lnTo>
                  <a:pt x="1409700" y="1023937"/>
                </a:lnTo>
                <a:lnTo>
                  <a:pt x="1393031" y="981075"/>
                </a:lnTo>
                <a:lnTo>
                  <a:pt x="1378744" y="909637"/>
                </a:lnTo>
                <a:lnTo>
                  <a:pt x="1378744" y="721519"/>
                </a:lnTo>
                <a:lnTo>
                  <a:pt x="1376362" y="511969"/>
                </a:lnTo>
                <a:cubicBezTo>
                  <a:pt x="1375568" y="457994"/>
                  <a:pt x="1374775" y="404019"/>
                  <a:pt x="1373981" y="350044"/>
                </a:cubicBezTo>
                <a:lnTo>
                  <a:pt x="1373981" y="276225"/>
                </a:lnTo>
                <a:lnTo>
                  <a:pt x="1376362" y="257175"/>
                </a:lnTo>
                <a:lnTo>
                  <a:pt x="1373981" y="238125"/>
                </a:lnTo>
                <a:lnTo>
                  <a:pt x="1362075" y="226219"/>
                </a:lnTo>
                <a:lnTo>
                  <a:pt x="1326356" y="221456"/>
                </a:lnTo>
                <a:lnTo>
                  <a:pt x="1243012" y="235744"/>
                </a:lnTo>
                <a:lnTo>
                  <a:pt x="1035844" y="273844"/>
                </a:lnTo>
                <a:lnTo>
                  <a:pt x="821531" y="323850"/>
                </a:lnTo>
                <a:lnTo>
                  <a:pt x="664369" y="3643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AB83C2C-B98E-49B4-B017-C408D421E7D2}"/>
              </a:ext>
            </a:extLst>
          </p:cNvPr>
          <p:cNvSpPr/>
          <p:nvPr/>
        </p:nvSpPr>
        <p:spPr>
          <a:xfrm>
            <a:off x="3697289" y="3697288"/>
            <a:ext cx="2292350" cy="514350"/>
          </a:xfrm>
          <a:custGeom>
            <a:avLst/>
            <a:gdLst>
              <a:gd name="connsiteX0" fmla="*/ 1633538 w 2290763"/>
              <a:gd name="connsiteY0" fmla="*/ 233363 h 514350"/>
              <a:gd name="connsiteX1" fmla="*/ 1400175 w 2290763"/>
              <a:gd name="connsiteY1" fmla="*/ 271463 h 514350"/>
              <a:gd name="connsiteX2" fmla="*/ 1097757 w 2290763"/>
              <a:gd name="connsiteY2" fmla="*/ 307182 h 514350"/>
              <a:gd name="connsiteX3" fmla="*/ 783432 w 2290763"/>
              <a:gd name="connsiteY3" fmla="*/ 390525 h 514350"/>
              <a:gd name="connsiteX4" fmla="*/ 502444 w 2290763"/>
              <a:gd name="connsiteY4" fmla="*/ 471488 h 514350"/>
              <a:gd name="connsiteX5" fmla="*/ 359569 w 2290763"/>
              <a:gd name="connsiteY5" fmla="*/ 514350 h 514350"/>
              <a:gd name="connsiteX6" fmla="*/ 333375 w 2290763"/>
              <a:gd name="connsiteY6" fmla="*/ 509588 h 514350"/>
              <a:gd name="connsiteX7" fmla="*/ 269082 w 2290763"/>
              <a:gd name="connsiteY7" fmla="*/ 490538 h 514350"/>
              <a:gd name="connsiteX8" fmla="*/ 221457 w 2290763"/>
              <a:gd name="connsiteY8" fmla="*/ 466725 h 514350"/>
              <a:gd name="connsiteX9" fmla="*/ 176213 w 2290763"/>
              <a:gd name="connsiteY9" fmla="*/ 438150 h 514350"/>
              <a:gd name="connsiteX10" fmla="*/ 135732 w 2290763"/>
              <a:gd name="connsiteY10" fmla="*/ 402432 h 514350"/>
              <a:gd name="connsiteX11" fmla="*/ 88107 w 2290763"/>
              <a:gd name="connsiteY11" fmla="*/ 352425 h 514350"/>
              <a:gd name="connsiteX12" fmla="*/ 42863 w 2290763"/>
              <a:gd name="connsiteY12" fmla="*/ 297657 h 514350"/>
              <a:gd name="connsiteX13" fmla="*/ 16669 w 2290763"/>
              <a:gd name="connsiteY13" fmla="*/ 257175 h 514350"/>
              <a:gd name="connsiteX14" fmla="*/ 4763 w 2290763"/>
              <a:gd name="connsiteY14" fmla="*/ 230982 h 514350"/>
              <a:gd name="connsiteX15" fmla="*/ 0 w 2290763"/>
              <a:gd name="connsiteY15" fmla="*/ 214313 h 514350"/>
              <a:gd name="connsiteX16" fmla="*/ 0 w 2290763"/>
              <a:gd name="connsiteY16" fmla="*/ 190500 h 514350"/>
              <a:gd name="connsiteX17" fmla="*/ 7144 w 2290763"/>
              <a:gd name="connsiteY17" fmla="*/ 171450 h 514350"/>
              <a:gd name="connsiteX18" fmla="*/ 11907 w 2290763"/>
              <a:gd name="connsiteY18" fmla="*/ 164307 h 514350"/>
              <a:gd name="connsiteX19" fmla="*/ 23813 w 2290763"/>
              <a:gd name="connsiteY19" fmla="*/ 159544 h 514350"/>
              <a:gd name="connsiteX20" fmla="*/ 33338 w 2290763"/>
              <a:gd name="connsiteY20" fmla="*/ 159544 h 514350"/>
              <a:gd name="connsiteX21" fmla="*/ 50007 w 2290763"/>
              <a:gd name="connsiteY21" fmla="*/ 169069 h 514350"/>
              <a:gd name="connsiteX22" fmla="*/ 71438 w 2290763"/>
              <a:gd name="connsiteY22" fmla="*/ 202407 h 514350"/>
              <a:gd name="connsiteX23" fmla="*/ 102394 w 2290763"/>
              <a:gd name="connsiteY23" fmla="*/ 235744 h 514350"/>
              <a:gd name="connsiteX24" fmla="*/ 135732 w 2290763"/>
              <a:gd name="connsiteY24" fmla="*/ 261938 h 514350"/>
              <a:gd name="connsiteX25" fmla="*/ 169069 w 2290763"/>
              <a:gd name="connsiteY25" fmla="*/ 278607 h 514350"/>
              <a:gd name="connsiteX26" fmla="*/ 209550 w 2290763"/>
              <a:gd name="connsiteY26" fmla="*/ 288132 h 514350"/>
              <a:gd name="connsiteX27" fmla="*/ 247650 w 2290763"/>
              <a:gd name="connsiteY27" fmla="*/ 295275 h 514350"/>
              <a:gd name="connsiteX28" fmla="*/ 271463 w 2290763"/>
              <a:gd name="connsiteY28" fmla="*/ 295275 h 514350"/>
              <a:gd name="connsiteX29" fmla="*/ 321469 w 2290763"/>
              <a:gd name="connsiteY29" fmla="*/ 288132 h 514350"/>
              <a:gd name="connsiteX30" fmla="*/ 607219 w 2290763"/>
              <a:gd name="connsiteY30" fmla="*/ 235744 h 514350"/>
              <a:gd name="connsiteX31" fmla="*/ 928688 w 2290763"/>
              <a:gd name="connsiteY31" fmla="*/ 171450 h 514350"/>
              <a:gd name="connsiteX32" fmla="*/ 1231107 w 2290763"/>
              <a:gd name="connsiteY32" fmla="*/ 104775 h 514350"/>
              <a:gd name="connsiteX33" fmla="*/ 1402557 w 2290763"/>
              <a:gd name="connsiteY33" fmla="*/ 71438 h 514350"/>
              <a:gd name="connsiteX34" fmla="*/ 1643063 w 2290763"/>
              <a:gd name="connsiteY34" fmla="*/ 40482 h 514350"/>
              <a:gd name="connsiteX35" fmla="*/ 1852613 w 2290763"/>
              <a:gd name="connsiteY35" fmla="*/ 11907 h 514350"/>
              <a:gd name="connsiteX36" fmla="*/ 1926432 w 2290763"/>
              <a:gd name="connsiteY36" fmla="*/ 0 h 514350"/>
              <a:gd name="connsiteX37" fmla="*/ 1983582 w 2290763"/>
              <a:gd name="connsiteY37" fmla="*/ 0 h 514350"/>
              <a:gd name="connsiteX38" fmla="*/ 2066925 w 2290763"/>
              <a:gd name="connsiteY38" fmla="*/ 9525 h 514350"/>
              <a:gd name="connsiteX39" fmla="*/ 2150269 w 2290763"/>
              <a:gd name="connsiteY39" fmla="*/ 28575 h 514350"/>
              <a:gd name="connsiteX40" fmla="*/ 2207419 w 2290763"/>
              <a:gd name="connsiteY40" fmla="*/ 45244 h 514350"/>
              <a:gd name="connsiteX41" fmla="*/ 2243138 w 2290763"/>
              <a:gd name="connsiteY41" fmla="*/ 64294 h 514350"/>
              <a:gd name="connsiteX42" fmla="*/ 2271713 w 2290763"/>
              <a:gd name="connsiteY42" fmla="*/ 83344 h 514350"/>
              <a:gd name="connsiteX43" fmla="*/ 2281238 w 2290763"/>
              <a:gd name="connsiteY43" fmla="*/ 97632 h 514350"/>
              <a:gd name="connsiteX44" fmla="*/ 2290763 w 2290763"/>
              <a:gd name="connsiteY44" fmla="*/ 123825 h 514350"/>
              <a:gd name="connsiteX45" fmla="*/ 2290763 w 2290763"/>
              <a:gd name="connsiteY45" fmla="*/ 152400 h 514350"/>
              <a:gd name="connsiteX46" fmla="*/ 2283619 w 2290763"/>
              <a:gd name="connsiteY46" fmla="*/ 178594 h 514350"/>
              <a:gd name="connsiteX47" fmla="*/ 2252663 w 2290763"/>
              <a:gd name="connsiteY47" fmla="*/ 200025 h 514350"/>
              <a:gd name="connsiteX48" fmla="*/ 2214563 w 2290763"/>
              <a:gd name="connsiteY48" fmla="*/ 214313 h 514350"/>
              <a:gd name="connsiteX49" fmla="*/ 2169319 w 2290763"/>
              <a:gd name="connsiteY49" fmla="*/ 221457 h 514350"/>
              <a:gd name="connsiteX50" fmla="*/ 2069307 w 2290763"/>
              <a:gd name="connsiteY50" fmla="*/ 216694 h 514350"/>
              <a:gd name="connsiteX51" fmla="*/ 1947863 w 2290763"/>
              <a:gd name="connsiteY51" fmla="*/ 211932 h 514350"/>
              <a:gd name="connsiteX52" fmla="*/ 1824038 w 2290763"/>
              <a:gd name="connsiteY52" fmla="*/ 216694 h 514350"/>
              <a:gd name="connsiteX53" fmla="*/ 1633538 w 2290763"/>
              <a:gd name="connsiteY53" fmla="*/ 233363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90763" h="514350">
                <a:moveTo>
                  <a:pt x="1633538" y="233363"/>
                </a:moveTo>
                <a:lnTo>
                  <a:pt x="1400175" y="271463"/>
                </a:lnTo>
                <a:lnTo>
                  <a:pt x="1097757" y="307182"/>
                </a:lnTo>
                <a:lnTo>
                  <a:pt x="783432" y="390525"/>
                </a:lnTo>
                <a:lnTo>
                  <a:pt x="502444" y="471488"/>
                </a:lnTo>
                <a:lnTo>
                  <a:pt x="359569" y="514350"/>
                </a:lnTo>
                <a:lnTo>
                  <a:pt x="333375" y="509588"/>
                </a:lnTo>
                <a:lnTo>
                  <a:pt x="269082" y="490538"/>
                </a:lnTo>
                <a:lnTo>
                  <a:pt x="221457" y="466725"/>
                </a:lnTo>
                <a:lnTo>
                  <a:pt x="176213" y="438150"/>
                </a:lnTo>
                <a:lnTo>
                  <a:pt x="135732" y="402432"/>
                </a:lnTo>
                <a:lnTo>
                  <a:pt x="88107" y="352425"/>
                </a:lnTo>
                <a:lnTo>
                  <a:pt x="42863" y="297657"/>
                </a:lnTo>
                <a:lnTo>
                  <a:pt x="16669" y="257175"/>
                </a:lnTo>
                <a:lnTo>
                  <a:pt x="4763" y="230982"/>
                </a:lnTo>
                <a:lnTo>
                  <a:pt x="0" y="214313"/>
                </a:lnTo>
                <a:lnTo>
                  <a:pt x="0" y="190500"/>
                </a:lnTo>
                <a:lnTo>
                  <a:pt x="7144" y="171450"/>
                </a:lnTo>
                <a:lnTo>
                  <a:pt x="11907" y="164307"/>
                </a:lnTo>
                <a:lnTo>
                  <a:pt x="23813" y="159544"/>
                </a:lnTo>
                <a:lnTo>
                  <a:pt x="33338" y="159544"/>
                </a:lnTo>
                <a:lnTo>
                  <a:pt x="50007" y="169069"/>
                </a:lnTo>
                <a:lnTo>
                  <a:pt x="71438" y="202407"/>
                </a:lnTo>
                <a:lnTo>
                  <a:pt x="102394" y="235744"/>
                </a:lnTo>
                <a:lnTo>
                  <a:pt x="135732" y="261938"/>
                </a:lnTo>
                <a:lnTo>
                  <a:pt x="169069" y="278607"/>
                </a:lnTo>
                <a:lnTo>
                  <a:pt x="209550" y="288132"/>
                </a:lnTo>
                <a:lnTo>
                  <a:pt x="247650" y="295275"/>
                </a:lnTo>
                <a:lnTo>
                  <a:pt x="271463" y="295275"/>
                </a:lnTo>
                <a:lnTo>
                  <a:pt x="321469" y="288132"/>
                </a:lnTo>
                <a:lnTo>
                  <a:pt x="607219" y="235744"/>
                </a:lnTo>
                <a:lnTo>
                  <a:pt x="928688" y="171450"/>
                </a:lnTo>
                <a:lnTo>
                  <a:pt x="1231107" y="104775"/>
                </a:lnTo>
                <a:lnTo>
                  <a:pt x="1402557" y="71438"/>
                </a:lnTo>
                <a:lnTo>
                  <a:pt x="1643063" y="40482"/>
                </a:lnTo>
                <a:lnTo>
                  <a:pt x="1852613" y="11907"/>
                </a:lnTo>
                <a:lnTo>
                  <a:pt x="1926432" y="0"/>
                </a:lnTo>
                <a:lnTo>
                  <a:pt x="1983582" y="0"/>
                </a:lnTo>
                <a:lnTo>
                  <a:pt x="2066925" y="9525"/>
                </a:lnTo>
                <a:lnTo>
                  <a:pt x="2150269" y="28575"/>
                </a:lnTo>
                <a:lnTo>
                  <a:pt x="2207419" y="45244"/>
                </a:lnTo>
                <a:lnTo>
                  <a:pt x="2243138" y="64294"/>
                </a:lnTo>
                <a:lnTo>
                  <a:pt x="2271713" y="83344"/>
                </a:lnTo>
                <a:lnTo>
                  <a:pt x="2281238" y="97632"/>
                </a:lnTo>
                <a:lnTo>
                  <a:pt x="2290763" y="123825"/>
                </a:lnTo>
                <a:lnTo>
                  <a:pt x="2290763" y="152400"/>
                </a:lnTo>
                <a:lnTo>
                  <a:pt x="2283619" y="178594"/>
                </a:lnTo>
                <a:lnTo>
                  <a:pt x="2252663" y="200025"/>
                </a:lnTo>
                <a:lnTo>
                  <a:pt x="2214563" y="214313"/>
                </a:lnTo>
                <a:lnTo>
                  <a:pt x="2169319" y="221457"/>
                </a:lnTo>
                <a:lnTo>
                  <a:pt x="2069307" y="216694"/>
                </a:lnTo>
                <a:lnTo>
                  <a:pt x="1947863" y="211932"/>
                </a:lnTo>
                <a:lnTo>
                  <a:pt x="1824038" y="216694"/>
                </a:lnTo>
                <a:lnTo>
                  <a:pt x="1633538" y="2333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82AC5FC-2CF8-4CA2-997B-4CAAE496E418}"/>
              </a:ext>
            </a:extLst>
          </p:cNvPr>
          <p:cNvSpPr/>
          <p:nvPr/>
        </p:nvSpPr>
        <p:spPr>
          <a:xfrm>
            <a:off x="5795965" y="2576513"/>
            <a:ext cx="231775" cy="576262"/>
          </a:xfrm>
          <a:custGeom>
            <a:avLst/>
            <a:gdLst>
              <a:gd name="connsiteX0" fmla="*/ 211931 w 230981"/>
              <a:gd name="connsiteY0" fmla="*/ 138112 h 576262"/>
              <a:gd name="connsiteX1" fmla="*/ 207168 w 230981"/>
              <a:gd name="connsiteY1" fmla="*/ 283368 h 576262"/>
              <a:gd name="connsiteX2" fmla="*/ 209550 w 230981"/>
              <a:gd name="connsiteY2" fmla="*/ 364331 h 576262"/>
              <a:gd name="connsiteX3" fmla="*/ 211931 w 230981"/>
              <a:gd name="connsiteY3" fmla="*/ 421481 h 576262"/>
              <a:gd name="connsiteX4" fmla="*/ 216693 w 230981"/>
              <a:gd name="connsiteY4" fmla="*/ 471487 h 576262"/>
              <a:gd name="connsiteX5" fmla="*/ 230981 w 230981"/>
              <a:gd name="connsiteY5" fmla="*/ 545306 h 576262"/>
              <a:gd name="connsiteX6" fmla="*/ 0 w 230981"/>
              <a:gd name="connsiteY6" fmla="*/ 576262 h 576262"/>
              <a:gd name="connsiteX7" fmla="*/ 11906 w 230981"/>
              <a:gd name="connsiteY7" fmla="*/ 533400 h 576262"/>
              <a:gd name="connsiteX8" fmla="*/ 38100 w 230981"/>
              <a:gd name="connsiteY8" fmla="*/ 507206 h 576262"/>
              <a:gd name="connsiteX9" fmla="*/ 50006 w 230981"/>
              <a:gd name="connsiteY9" fmla="*/ 471487 h 576262"/>
              <a:gd name="connsiteX10" fmla="*/ 76200 w 230981"/>
              <a:gd name="connsiteY10" fmla="*/ 366712 h 576262"/>
              <a:gd name="connsiteX11" fmla="*/ 140493 w 230981"/>
              <a:gd name="connsiteY11" fmla="*/ 154781 h 576262"/>
              <a:gd name="connsiteX12" fmla="*/ 161925 w 230981"/>
              <a:gd name="connsiteY12" fmla="*/ 71437 h 576262"/>
              <a:gd name="connsiteX13" fmla="*/ 176212 w 230981"/>
              <a:gd name="connsiteY13" fmla="*/ 28575 h 576262"/>
              <a:gd name="connsiteX14" fmla="*/ 185737 w 230981"/>
              <a:gd name="connsiteY14" fmla="*/ 9525 h 576262"/>
              <a:gd name="connsiteX15" fmla="*/ 200025 w 230981"/>
              <a:gd name="connsiteY15" fmla="*/ 2381 h 576262"/>
              <a:gd name="connsiteX16" fmla="*/ 207168 w 230981"/>
              <a:gd name="connsiteY16" fmla="*/ 0 h 576262"/>
              <a:gd name="connsiteX17" fmla="*/ 216693 w 230981"/>
              <a:gd name="connsiteY17" fmla="*/ 2381 h 576262"/>
              <a:gd name="connsiteX18" fmla="*/ 223837 w 230981"/>
              <a:gd name="connsiteY18" fmla="*/ 9525 h 576262"/>
              <a:gd name="connsiteX19" fmla="*/ 228600 w 230981"/>
              <a:gd name="connsiteY19" fmla="*/ 30956 h 576262"/>
              <a:gd name="connsiteX20" fmla="*/ 211931 w 230981"/>
              <a:gd name="connsiteY20" fmla="*/ 138112 h 57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0981" h="576262">
                <a:moveTo>
                  <a:pt x="211931" y="138112"/>
                </a:moveTo>
                <a:lnTo>
                  <a:pt x="207168" y="283368"/>
                </a:lnTo>
                <a:lnTo>
                  <a:pt x="209550" y="364331"/>
                </a:lnTo>
                <a:cubicBezTo>
                  <a:pt x="210344" y="383381"/>
                  <a:pt x="211137" y="402431"/>
                  <a:pt x="211931" y="421481"/>
                </a:cubicBezTo>
                <a:lnTo>
                  <a:pt x="216693" y="471487"/>
                </a:lnTo>
                <a:lnTo>
                  <a:pt x="230981" y="545306"/>
                </a:lnTo>
                <a:lnTo>
                  <a:pt x="0" y="576262"/>
                </a:lnTo>
                <a:lnTo>
                  <a:pt x="11906" y="533400"/>
                </a:lnTo>
                <a:lnTo>
                  <a:pt x="38100" y="507206"/>
                </a:lnTo>
                <a:lnTo>
                  <a:pt x="50006" y="471487"/>
                </a:lnTo>
                <a:lnTo>
                  <a:pt x="76200" y="366712"/>
                </a:lnTo>
                <a:lnTo>
                  <a:pt x="140493" y="154781"/>
                </a:lnTo>
                <a:lnTo>
                  <a:pt x="161925" y="71437"/>
                </a:lnTo>
                <a:lnTo>
                  <a:pt x="176212" y="28575"/>
                </a:lnTo>
                <a:lnTo>
                  <a:pt x="185737" y="9525"/>
                </a:lnTo>
                <a:lnTo>
                  <a:pt x="200025" y="2381"/>
                </a:lnTo>
                <a:lnTo>
                  <a:pt x="207168" y="0"/>
                </a:lnTo>
                <a:lnTo>
                  <a:pt x="216693" y="2381"/>
                </a:lnTo>
                <a:lnTo>
                  <a:pt x="223837" y="9525"/>
                </a:lnTo>
                <a:lnTo>
                  <a:pt x="228600" y="30956"/>
                </a:lnTo>
                <a:lnTo>
                  <a:pt x="211931" y="1381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AA592A8-A2DA-4D80-91FC-6E918C2E33ED}"/>
              </a:ext>
            </a:extLst>
          </p:cNvPr>
          <p:cNvSpPr/>
          <p:nvPr/>
        </p:nvSpPr>
        <p:spPr>
          <a:xfrm rot="16200000">
            <a:off x="3426620" y="2018507"/>
            <a:ext cx="2057400" cy="1217612"/>
          </a:xfrm>
          <a:custGeom>
            <a:avLst/>
            <a:gdLst>
              <a:gd name="connsiteX0" fmla="*/ 950119 w 2057400"/>
              <a:gd name="connsiteY0" fmla="*/ 1007269 h 1216819"/>
              <a:gd name="connsiteX1" fmla="*/ 733425 w 2057400"/>
              <a:gd name="connsiteY1" fmla="*/ 904875 h 1216819"/>
              <a:gd name="connsiteX2" fmla="*/ 595312 w 2057400"/>
              <a:gd name="connsiteY2" fmla="*/ 819150 h 1216819"/>
              <a:gd name="connsiteX3" fmla="*/ 492919 w 2057400"/>
              <a:gd name="connsiteY3" fmla="*/ 747713 h 1216819"/>
              <a:gd name="connsiteX4" fmla="*/ 423862 w 2057400"/>
              <a:gd name="connsiteY4" fmla="*/ 688181 h 1216819"/>
              <a:gd name="connsiteX5" fmla="*/ 352425 w 2057400"/>
              <a:gd name="connsiteY5" fmla="*/ 609600 h 1216819"/>
              <a:gd name="connsiteX6" fmla="*/ 247650 w 2057400"/>
              <a:gd name="connsiteY6" fmla="*/ 471488 h 1216819"/>
              <a:gd name="connsiteX7" fmla="*/ 164306 w 2057400"/>
              <a:gd name="connsiteY7" fmla="*/ 347663 h 1216819"/>
              <a:gd name="connsiteX8" fmla="*/ 107156 w 2057400"/>
              <a:gd name="connsiteY8" fmla="*/ 250031 h 1216819"/>
              <a:gd name="connsiteX9" fmla="*/ 35719 w 2057400"/>
              <a:gd name="connsiteY9" fmla="*/ 126206 h 1216819"/>
              <a:gd name="connsiteX10" fmla="*/ 7144 w 2057400"/>
              <a:gd name="connsiteY10" fmla="*/ 66675 h 1216819"/>
              <a:gd name="connsiteX11" fmla="*/ 0 w 2057400"/>
              <a:gd name="connsiteY11" fmla="*/ 47625 h 1216819"/>
              <a:gd name="connsiteX12" fmla="*/ 0 w 2057400"/>
              <a:gd name="connsiteY12" fmla="*/ 21431 h 1216819"/>
              <a:gd name="connsiteX13" fmla="*/ 4762 w 2057400"/>
              <a:gd name="connsiteY13" fmla="*/ 7144 h 1216819"/>
              <a:gd name="connsiteX14" fmla="*/ 14287 w 2057400"/>
              <a:gd name="connsiteY14" fmla="*/ 0 h 1216819"/>
              <a:gd name="connsiteX15" fmla="*/ 30956 w 2057400"/>
              <a:gd name="connsiteY15" fmla="*/ 0 h 1216819"/>
              <a:gd name="connsiteX16" fmla="*/ 47625 w 2057400"/>
              <a:gd name="connsiteY16" fmla="*/ 7144 h 1216819"/>
              <a:gd name="connsiteX17" fmla="*/ 80962 w 2057400"/>
              <a:gd name="connsiteY17" fmla="*/ 42863 h 1216819"/>
              <a:gd name="connsiteX18" fmla="*/ 138112 w 2057400"/>
              <a:gd name="connsiteY18" fmla="*/ 128588 h 1216819"/>
              <a:gd name="connsiteX19" fmla="*/ 216694 w 2057400"/>
              <a:gd name="connsiteY19" fmla="*/ 221456 h 1216819"/>
              <a:gd name="connsiteX20" fmla="*/ 297656 w 2057400"/>
              <a:gd name="connsiteY20" fmla="*/ 309563 h 1216819"/>
              <a:gd name="connsiteX21" fmla="*/ 378619 w 2057400"/>
              <a:gd name="connsiteY21" fmla="*/ 390525 h 1216819"/>
              <a:gd name="connsiteX22" fmla="*/ 481012 w 2057400"/>
              <a:gd name="connsiteY22" fmla="*/ 483394 h 1216819"/>
              <a:gd name="connsiteX23" fmla="*/ 595312 w 2057400"/>
              <a:gd name="connsiteY23" fmla="*/ 569119 h 1216819"/>
              <a:gd name="connsiteX24" fmla="*/ 685800 w 2057400"/>
              <a:gd name="connsiteY24" fmla="*/ 623888 h 1216819"/>
              <a:gd name="connsiteX25" fmla="*/ 788194 w 2057400"/>
              <a:gd name="connsiteY25" fmla="*/ 681038 h 1216819"/>
              <a:gd name="connsiteX26" fmla="*/ 890587 w 2057400"/>
              <a:gd name="connsiteY26" fmla="*/ 728663 h 1216819"/>
              <a:gd name="connsiteX27" fmla="*/ 988219 w 2057400"/>
              <a:gd name="connsiteY27" fmla="*/ 766763 h 1216819"/>
              <a:gd name="connsiteX28" fmla="*/ 1081087 w 2057400"/>
              <a:gd name="connsiteY28" fmla="*/ 795338 h 1216819"/>
              <a:gd name="connsiteX29" fmla="*/ 1183481 w 2057400"/>
              <a:gd name="connsiteY29" fmla="*/ 819150 h 1216819"/>
              <a:gd name="connsiteX30" fmla="*/ 1297781 w 2057400"/>
              <a:gd name="connsiteY30" fmla="*/ 835819 h 1216819"/>
              <a:gd name="connsiteX31" fmla="*/ 1464469 w 2057400"/>
              <a:gd name="connsiteY31" fmla="*/ 869156 h 1216819"/>
              <a:gd name="connsiteX32" fmla="*/ 1588294 w 2057400"/>
              <a:gd name="connsiteY32" fmla="*/ 888206 h 1216819"/>
              <a:gd name="connsiteX33" fmla="*/ 1678781 w 2057400"/>
              <a:gd name="connsiteY33" fmla="*/ 897731 h 1216819"/>
              <a:gd name="connsiteX34" fmla="*/ 1764506 w 2057400"/>
              <a:gd name="connsiteY34" fmla="*/ 907256 h 1216819"/>
              <a:gd name="connsiteX35" fmla="*/ 1804987 w 2057400"/>
              <a:gd name="connsiteY35" fmla="*/ 904875 h 1216819"/>
              <a:gd name="connsiteX36" fmla="*/ 1835944 w 2057400"/>
              <a:gd name="connsiteY36" fmla="*/ 895350 h 1216819"/>
              <a:gd name="connsiteX37" fmla="*/ 1890712 w 2057400"/>
              <a:gd name="connsiteY37" fmla="*/ 859631 h 1216819"/>
              <a:gd name="connsiteX38" fmla="*/ 1955006 w 2057400"/>
              <a:gd name="connsiteY38" fmla="*/ 804863 h 1216819"/>
              <a:gd name="connsiteX39" fmla="*/ 1974056 w 2057400"/>
              <a:gd name="connsiteY39" fmla="*/ 778669 h 1216819"/>
              <a:gd name="connsiteX40" fmla="*/ 1990725 w 2057400"/>
              <a:gd name="connsiteY40" fmla="*/ 740569 h 1216819"/>
              <a:gd name="connsiteX41" fmla="*/ 2002631 w 2057400"/>
              <a:gd name="connsiteY41" fmla="*/ 711994 h 1216819"/>
              <a:gd name="connsiteX42" fmla="*/ 2012156 w 2057400"/>
              <a:gd name="connsiteY42" fmla="*/ 695325 h 1216819"/>
              <a:gd name="connsiteX43" fmla="*/ 2028825 w 2057400"/>
              <a:gd name="connsiteY43" fmla="*/ 685800 h 1216819"/>
              <a:gd name="connsiteX44" fmla="*/ 2045494 w 2057400"/>
              <a:gd name="connsiteY44" fmla="*/ 688181 h 1216819"/>
              <a:gd name="connsiteX45" fmla="*/ 2052637 w 2057400"/>
              <a:gd name="connsiteY45" fmla="*/ 695325 h 1216819"/>
              <a:gd name="connsiteX46" fmla="*/ 2057400 w 2057400"/>
              <a:gd name="connsiteY46" fmla="*/ 719138 h 1216819"/>
              <a:gd name="connsiteX47" fmla="*/ 2057400 w 2057400"/>
              <a:gd name="connsiteY47" fmla="*/ 781050 h 1216819"/>
              <a:gd name="connsiteX48" fmla="*/ 2047875 w 2057400"/>
              <a:gd name="connsiteY48" fmla="*/ 840581 h 1216819"/>
              <a:gd name="connsiteX49" fmla="*/ 2031206 w 2057400"/>
              <a:gd name="connsiteY49" fmla="*/ 928688 h 1216819"/>
              <a:gd name="connsiteX50" fmla="*/ 2007394 w 2057400"/>
              <a:gd name="connsiteY50" fmla="*/ 995363 h 1216819"/>
              <a:gd name="connsiteX51" fmla="*/ 1983581 w 2057400"/>
              <a:gd name="connsiteY51" fmla="*/ 1050131 h 1216819"/>
              <a:gd name="connsiteX52" fmla="*/ 1943100 w 2057400"/>
              <a:gd name="connsiteY52" fmla="*/ 1119188 h 1216819"/>
              <a:gd name="connsiteX53" fmla="*/ 1905000 w 2057400"/>
              <a:gd name="connsiteY53" fmla="*/ 1164431 h 1216819"/>
              <a:gd name="connsiteX54" fmla="*/ 1871662 w 2057400"/>
              <a:gd name="connsiteY54" fmla="*/ 1204913 h 1216819"/>
              <a:gd name="connsiteX55" fmla="*/ 1847850 w 2057400"/>
              <a:gd name="connsiteY55" fmla="*/ 1216819 h 1216819"/>
              <a:gd name="connsiteX56" fmla="*/ 1814512 w 2057400"/>
              <a:gd name="connsiteY56" fmla="*/ 1216819 h 1216819"/>
              <a:gd name="connsiteX57" fmla="*/ 1793081 w 2057400"/>
              <a:gd name="connsiteY57" fmla="*/ 1202531 h 1216819"/>
              <a:gd name="connsiteX58" fmla="*/ 1769269 w 2057400"/>
              <a:gd name="connsiteY58" fmla="*/ 1178719 h 1216819"/>
              <a:gd name="connsiteX59" fmla="*/ 1747837 w 2057400"/>
              <a:gd name="connsiteY59" fmla="*/ 1164431 h 1216819"/>
              <a:gd name="connsiteX60" fmla="*/ 1712119 w 2057400"/>
              <a:gd name="connsiteY60" fmla="*/ 1152525 h 1216819"/>
              <a:gd name="connsiteX61" fmla="*/ 1643062 w 2057400"/>
              <a:gd name="connsiteY61" fmla="*/ 1147763 h 1216819"/>
              <a:gd name="connsiteX62" fmla="*/ 1545431 w 2057400"/>
              <a:gd name="connsiteY62" fmla="*/ 1135856 h 1216819"/>
              <a:gd name="connsiteX63" fmla="*/ 1350169 w 2057400"/>
              <a:gd name="connsiteY63" fmla="*/ 1104900 h 1216819"/>
              <a:gd name="connsiteX64" fmla="*/ 1233487 w 2057400"/>
              <a:gd name="connsiteY64" fmla="*/ 1083469 h 1216819"/>
              <a:gd name="connsiteX65" fmla="*/ 950119 w 2057400"/>
              <a:gd name="connsiteY65" fmla="*/ 1007269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57400" h="1216819">
                <a:moveTo>
                  <a:pt x="950119" y="1007269"/>
                </a:moveTo>
                <a:lnTo>
                  <a:pt x="733425" y="904875"/>
                </a:lnTo>
                <a:lnTo>
                  <a:pt x="595312" y="819150"/>
                </a:lnTo>
                <a:lnTo>
                  <a:pt x="492919" y="747713"/>
                </a:lnTo>
                <a:lnTo>
                  <a:pt x="423862" y="688181"/>
                </a:lnTo>
                <a:lnTo>
                  <a:pt x="352425" y="609600"/>
                </a:lnTo>
                <a:lnTo>
                  <a:pt x="247650" y="471488"/>
                </a:lnTo>
                <a:lnTo>
                  <a:pt x="164306" y="347663"/>
                </a:lnTo>
                <a:lnTo>
                  <a:pt x="107156" y="250031"/>
                </a:lnTo>
                <a:lnTo>
                  <a:pt x="35719" y="126206"/>
                </a:lnTo>
                <a:lnTo>
                  <a:pt x="7144" y="66675"/>
                </a:lnTo>
                <a:lnTo>
                  <a:pt x="0" y="47625"/>
                </a:lnTo>
                <a:lnTo>
                  <a:pt x="0" y="21431"/>
                </a:lnTo>
                <a:lnTo>
                  <a:pt x="4762" y="7144"/>
                </a:lnTo>
                <a:lnTo>
                  <a:pt x="14287" y="0"/>
                </a:lnTo>
                <a:lnTo>
                  <a:pt x="30956" y="0"/>
                </a:lnTo>
                <a:lnTo>
                  <a:pt x="47625" y="7144"/>
                </a:lnTo>
                <a:lnTo>
                  <a:pt x="80962" y="42863"/>
                </a:lnTo>
                <a:lnTo>
                  <a:pt x="138112" y="128588"/>
                </a:lnTo>
                <a:lnTo>
                  <a:pt x="216694" y="221456"/>
                </a:lnTo>
                <a:lnTo>
                  <a:pt x="297656" y="309563"/>
                </a:lnTo>
                <a:lnTo>
                  <a:pt x="378619" y="390525"/>
                </a:lnTo>
                <a:lnTo>
                  <a:pt x="481012" y="483394"/>
                </a:lnTo>
                <a:lnTo>
                  <a:pt x="595312" y="569119"/>
                </a:lnTo>
                <a:lnTo>
                  <a:pt x="685800" y="623888"/>
                </a:lnTo>
                <a:lnTo>
                  <a:pt x="788194" y="681038"/>
                </a:lnTo>
                <a:lnTo>
                  <a:pt x="890587" y="728663"/>
                </a:lnTo>
                <a:lnTo>
                  <a:pt x="988219" y="766763"/>
                </a:lnTo>
                <a:lnTo>
                  <a:pt x="1081087" y="795338"/>
                </a:lnTo>
                <a:lnTo>
                  <a:pt x="1183481" y="819150"/>
                </a:lnTo>
                <a:lnTo>
                  <a:pt x="1297781" y="835819"/>
                </a:lnTo>
                <a:lnTo>
                  <a:pt x="1464469" y="869156"/>
                </a:lnTo>
                <a:lnTo>
                  <a:pt x="1588294" y="888206"/>
                </a:lnTo>
                <a:lnTo>
                  <a:pt x="1678781" y="897731"/>
                </a:lnTo>
                <a:lnTo>
                  <a:pt x="1764506" y="907256"/>
                </a:lnTo>
                <a:lnTo>
                  <a:pt x="1804987" y="904875"/>
                </a:lnTo>
                <a:lnTo>
                  <a:pt x="1835944" y="895350"/>
                </a:lnTo>
                <a:lnTo>
                  <a:pt x="1890712" y="859631"/>
                </a:lnTo>
                <a:lnTo>
                  <a:pt x="1955006" y="804863"/>
                </a:lnTo>
                <a:lnTo>
                  <a:pt x="1974056" y="778669"/>
                </a:lnTo>
                <a:lnTo>
                  <a:pt x="1990725" y="740569"/>
                </a:lnTo>
                <a:lnTo>
                  <a:pt x="2002631" y="711994"/>
                </a:lnTo>
                <a:lnTo>
                  <a:pt x="2012156" y="695325"/>
                </a:lnTo>
                <a:lnTo>
                  <a:pt x="2028825" y="685800"/>
                </a:lnTo>
                <a:lnTo>
                  <a:pt x="2045494" y="688181"/>
                </a:lnTo>
                <a:lnTo>
                  <a:pt x="2052637" y="695325"/>
                </a:lnTo>
                <a:lnTo>
                  <a:pt x="2057400" y="719138"/>
                </a:lnTo>
                <a:lnTo>
                  <a:pt x="2057400" y="781050"/>
                </a:lnTo>
                <a:lnTo>
                  <a:pt x="2047875" y="840581"/>
                </a:lnTo>
                <a:lnTo>
                  <a:pt x="2031206" y="928688"/>
                </a:lnTo>
                <a:lnTo>
                  <a:pt x="2007394" y="995363"/>
                </a:lnTo>
                <a:lnTo>
                  <a:pt x="1983581" y="1050131"/>
                </a:lnTo>
                <a:lnTo>
                  <a:pt x="1943100" y="1119188"/>
                </a:lnTo>
                <a:lnTo>
                  <a:pt x="1905000" y="1164431"/>
                </a:lnTo>
                <a:lnTo>
                  <a:pt x="1871662" y="1204913"/>
                </a:lnTo>
                <a:lnTo>
                  <a:pt x="1847850" y="1216819"/>
                </a:lnTo>
                <a:lnTo>
                  <a:pt x="1814512" y="1216819"/>
                </a:lnTo>
                <a:lnTo>
                  <a:pt x="1793081" y="1202531"/>
                </a:lnTo>
                <a:lnTo>
                  <a:pt x="1769269" y="1178719"/>
                </a:lnTo>
                <a:lnTo>
                  <a:pt x="1747837" y="1164431"/>
                </a:lnTo>
                <a:lnTo>
                  <a:pt x="1712119" y="1152525"/>
                </a:lnTo>
                <a:lnTo>
                  <a:pt x="1643062" y="1147763"/>
                </a:lnTo>
                <a:lnTo>
                  <a:pt x="1545431" y="1135856"/>
                </a:lnTo>
                <a:lnTo>
                  <a:pt x="1350169" y="1104900"/>
                </a:lnTo>
                <a:lnTo>
                  <a:pt x="1233487" y="1083469"/>
                </a:lnTo>
                <a:lnTo>
                  <a:pt x="950119" y="10072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376421D-FBE6-4AAE-A2A3-D8253A3E4486}"/>
              </a:ext>
            </a:extLst>
          </p:cNvPr>
          <p:cNvSpPr/>
          <p:nvPr/>
        </p:nvSpPr>
        <p:spPr>
          <a:xfrm rot="16200000">
            <a:off x="3663952" y="4383089"/>
            <a:ext cx="2555875" cy="466725"/>
          </a:xfrm>
          <a:custGeom>
            <a:avLst/>
            <a:gdLst>
              <a:gd name="connsiteX0" fmla="*/ 873919 w 2555081"/>
              <a:gd name="connsiteY0" fmla="*/ 392906 h 466725"/>
              <a:gd name="connsiteX1" fmla="*/ 354806 w 2555081"/>
              <a:gd name="connsiteY1" fmla="*/ 366712 h 466725"/>
              <a:gd name="connsiteX2" fmla="*/ 183356 w 2555081"/>
              <a:gd name="connsiteY2" fmla="*/ 357187 h 466725"/>
              <a:gd name="connsiteX3" fmla="*/ 123825 w 2555081"/>
              <a:gd name="connsiteY3" fmla="*/ 354806 h 466725"/>
              <a:gd name="connsiteX4" fmla="*/ 100012 w 2555081"/>
              <a:gd name="connsiteY4" fmla="*/ 350043 h 466725"/>
              <a:gd name="connsiteX5" fmla="*/ 66675 w 2555081"/>
              <a:gd name="connsiteY5" fmla="*/ 340518 h 466725"/>
              <a:gd name="connsiteX6" fmla="*/ 38100 w 2555081"/>
              <a:gd name="connsiteY6" fmla="*/ 326231 h 466725"/>
              <a:gd name="connsiteX7" fmla="*/ 16669 w 2555081"/>
              <a:gd name="connsiteY7" fmla="*/ 311943 h 466725"/>
              <a:gd name="connsiteX8" fmla="*/ 2381 w 2555081"/>
              <a:gd name="connsiteY8" fmla="*/ 292893 h 466725"/>
              <a:gd name="connsiteX9" fmla="*/ 0 w 2555081"/>
              <a:gd name="connsiteY9" fmla="*/ 271462 h 466725"/>
              <a:gd name="connsiteX10" fmla="*/ 7144 w 2555081"/>
              <a:gd name="connsiteY10" fmla="*/ 247650 h 466725"/>
              <a:gd name="connsiteX11" fmla="*/ 23812 w 2555081"/>
              <a:gd name="connsiteY11" fmla="*/ 228600 h 466725"/>
              <a:gd name="connsiteX12" fmla="*/ 38100 w 2555081"/>
              <a:gd name="connsiteY12" fmla="*/ 216693 h 466725"/>
              <a:gd name="connsiteX13" fmla="*/ 107156 w 2555081"/>
              <a:gd name="connsiteY13" fmla="*/ 190500 h 466725"/>
              <a:gd name="connsiteX14" fmla="*/ 216694 w 2555081"/>
              <a:gd name="connsiteY14" fmla="*/ 147637 h 466725"/>
              <a:gd name="connsiteX15" fmla="*/ 319087 w 2555081"/>
              <a:gd name="connsiteY15" fmla="*/ 116681 h 466725"/>
              <a:gd name="connsiteX16" fmla="*/ 404812 w 2555081"/>
              <a:gd name="connsiteY16" fmla="*/ 97631 h 466725"/>
              <a:gd name="connsiteX17" fmla="*/ 490537 w 2555081"/>
              <a:gd name="connsiteY17" fmla="*/ 80962 h 466725"/>
              <a:gd name="connsiteX18" fmla="*/ 511969 w 2555081"/>
              <a:gd name="connsiteY18" fmla="*/ 92868 h 466725"/>
              <a:gd name="connsiteX19" fmla="*/ 545306 w 2555081"/>
              <a:gd name="connsiteY19" fmla="*/ 109537 h 466725"/>
              <a:gd name="connsiteX20" fmla="*/ 590550 w 2555081"/>
              <a:gd name="connsiteY20" fmla="*/ 126206 h 466725"/>
              <a:gd name="connsiteX21" fmla="*/ 654844 w 2555081"/>
              <a:gd name="connsiteY21" fmla="*/ 140493 h 466725"/>
              <a:gd name="connsiteX22" fmla="*/ 776287 w 2555081"/>
              <a:gd name="connsiteY22" fmla="*/ 157162 h 466725"/>
              <a:gd name="connsiteX23" fmla="*/ 862012 w 2555081"/>
              <a:gd name="connsiteY23" fmla="*/ 164306 h 466725"/>
              <a:gd name="connsiteX24" fmla="*/ 978694 w 2555081"/>
              <a:gd name="connsiteY24" fmla="*/ 171450 h 466725"/>
              <a:gd name="connsiteX25" fmla="*/ 1178719 w 2555081"/>
              <a:gd name="connsiteY25" fmla="*/ 176212 h 466725"/>
              <a:gd name="connsiteX26" fmla="*/ 1581150 w 2555081"/>
              <a:gd name="connsiteY26" fmla="*/ 173831 h 466725"/>
              <a:gd name="connsiteX27" fmla="*/ 2076450 w 2555081"/>
              <a:gd name="connsiteY27" fmla="*/ 197643 h 466725"/>
              <a:gd name="connsiteX28" fmla="*/ 2214562 w 2555081"/>
              <a:gd name="connsiteY28" fmla="*/ 197643 h 466725"/>
              <a:gd name="connsiteX29" fmla="*/ 2309812 w 2555081"/>
              <a:gd name="connsiteY29" fmla="*/ 197643 h 466725"/>
              <a:gd name="connsiteX30" fmla="*/ 2352675 w 2555081"/>
              <a:gd name="connsiteY30" fmla="*/ 185737 h 466725"/>
              <a:gd name="connsiteX31" fmla="*/ 2386012 w 2555081"/>
              <a:gd name="connsiteY31" fmla="*/ 166687 h 466725"/>
              <a:gd name="connsiteX32" fmla="*/ 2414587 w 2555081"/>
              <a:gd name="connsiteY32" fmla="*/ 138112 h 466725"/>
              <a:gd name="connsiteX33" fmla="*/ 2440781 w 2555081"/>
              <a:gd name="connsiteY33" fmla="*/ 111918 h 466725"/>
              <a:gd name="connsiteX34" fmla="*/ 2474119 w 2555081"/>
              <a:gd name="connsiteY34" fmla="*/ 61912 h 466725"/>
              <a:gd name="connsiteX35" fmla="*/ 2490787 w 2555081"/>
              <a:gd name="connsiteY35" fmla="*/ 33337 h 466725"/>
              <a:gd name="connsiteX36" fmla="*/ 2505075 w 2555081"/>
              <a:gd name="connsiteY36" fmla="*/ 14287 h 466725"/>
              <a:gd name="connsiteX37" fmla="*/ 2519362 w 2555081"/>
              <a:gd name="connsiteY37" fmla="*/ 2381 h 466725"/>
              <a:gd name="connsiteX38" fmla="*/ 2531269 w 2555081"/>
              <a:gd name="connsiteY38" fmla="*/ 0 h 466725"/>
              <a:gd name="connsiteX39" fmla="*/ 2543175 w 2555081"/>
              <a:gd name="connsiteY39" fmla="*/ 0 h 466725"/>
              <a:gd name="connsiteX40" fmla="*/ 2552700 w 2555081"/>
              <a:gd name="connsiteY40" fmla="*/ 11906 h 466725"/>
              <a:gd name="connsiteX41" fmla="*/ 2555081 w 2555081"/>
              <a:gd name="connsiteY41" fmla="*/ 42862 h 466725"/>
              <a:gd name="connsiteX42" fmla="*/ 2555081 w 2555081"/>
              <a:gd name="connsiteY42" fmla="*/ 83343 h 466725"/>
              <a:gd name="connsiteX43" fmla="*/ 2547937 w 2555081"/>
              <a:gd name="connsiteY43" fmla="*/ 121443 h 466725"/>
              <a:gd name="connsiteX44" fmla="*/ 2538412 w 2555081"/>
              <a:gd name="connsiteY44" fmla="*/ 169068 h 466725"/>
              <a:gd name="connsiteX45" fmla="*/ 2524125 w 2555081"/>
              <a:gd name="connsiteY45" fmla="*/ 204787 h 466725"/>
              <a:gd name="connsiteX46" fmla="*/ 2488406 w 2555081"/>
              <a:gd name="connsiteY46" fmla="*/ 276225 h 466725"/>
              <a:gd name="connsiteX47" fmla="*/ 2428875 w 2555081"/>
              <a:gd name="connsiteY47" fmla="*/ 357187 h 466725"/>
              <a:gd name="connsiteX48" fmla="*/ 2362200 w 2555081"/>
              <a:gd name="connsiteY48" fmla="*/ 431006 h 466725"/>
              <a:gd name="connsiteX49" fmla="*/ 2343150 w 2555081"/>
              <a:gd name="connsiteY49" fmla="*/ 457200 h 466725"/>
              <a:gd name="connsiteX50" fmla="*/ 2324100 w 2555081"/>
              <a:gd name="connsiteY50" fmla="*/ 466725 h 466725"/>
              <a:gd name="connsiteX51" fmla="*/ 2295525 w 2555081"/>
              <a:gd name="connsiteY51" fmla="*/ 461962 h 466725"/>
              <a:gd name="connsiteX52" fmla="*/ 2259806 w 2555081"/>
              <a:gd name="connsiteY52" fmla="*/ 440531 h 466725"/>
              <a:gd name="connsiteX53" fmla="*/ 2224087 w 2555081"/>
              <a:gd name="connsiteY53" fmla="*/ 423862 h 466725"/>
              <a:gd name="connsiteX54" fmla="*/ 2197894 w 2555081"/>
              <a:gd name="connsiteY54" fmla="*/ 411956 h 466725"/>
              <a:gd name="connsiteX55" fmla="*/ 2171700 w 2555081"/>
              <a:gd name="connsiteY55" fmla="*/ 411956 h 466725"/>
              <a:gd name="connsiteX56" fmla="*/ 2095500 w 2555081"/>
              <a:gd name="connsiteY56" fmla="*/ 423862 h 466725"/>
              <a:gd name="connsiteX57" fmla="*/ 1935956 w 2555081"/>
              <a:gd name="connsiteY57" fmla="*/ 416718 h 466725"/>
              <a:gd name="connsiteX58" fmla="*/ 1666875 w 2555081"/>
              <a:gd name="connsiteY58" fmla="*/ 421481 h 466725"/>
              <a:gd name="connsiteX59" fmla="*/ 1600200 w 2555081"/>
              <a:gd name="connsiteY59" fmla="*/ 416718 h 466725"/>
              <a:gd name="connsiteX60" fmla="*/ 873919 w 2555081"/>
              <a:gd name="connsiteY60" fmla="*/ 392906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55081" h="466725">
                <a:moveTo>
                  <a:pt x="873919" y="392906"/>
                </a:moveTo>
                <a:lnTo>
                  <a:pt x="354806" y="366712"/>
                </a:lnTo>
                <a:lnTo>
                  <a:pt x="183356" y="357187"/>
                </a:lnTo>
                <a:lnTo>
                  <a:pt x="123825" y="354806"/>
                </a:lnTo>
                <a:lnTo>
                  <a:pt x="100012" y="350043"/>
                </a:lnTo>
                <a:lnTo>
                  <a:pt x="66675" y="340518"/>
                </a:lnTo>
                <a:lnTo>
                  <a:pt x="38100" y="326231"/>
                </a:lnTo>
                <a:lnTo>
                  <a:pt x="16669" y="311943"/>
                </a:lnTo>
                <a:lnTo>
                  <a:pt x="2381" y="292893"/>
                </a:lnTo>
                <a:lnTo>
                  <a:pt x="0" y="271462"/>
                </a:lnTo>
                <a:lnTo>
                  <a:pt x="7144" y="247650"/>
                </a:lnTo>
                <a:lnTo>
                  <a:pt x="23812" y="228600"/>
                </a:lnTo>
                <a:lnTo>
                  <a:pt x="38100" y="216693"/>
                </a:lnTo>
                <a:lnTo>
                  <a:pt x="107156" y="190500"/>
                </a:lnTo>
                <a:lnTo>
                  <a:pt x="216694" y="147637"/>
                </a:lnTo>
                <a:lnTo>
                  <a:pt x="319087" y="116681"/>
                </a:lnTo>
                <a:lnTo>
                  <a:pt x="404812" y="97631"/>
                </a:lnTo>
                <a:lnTo>
                  <a:pt x="490537" y="80962"/>
                </a:lnTo>
                <a:lnTo>
                  <a:pt x="511969" y="92868"/>
                </a:lnTo>
                <a:lnTo>
                  <a:pt x="545306" y="109537"/>
                </a:lnTo>
                <a:lnTo>
                  <a:pt x="590550" y="126206"/>
                </a:lnTo>
                <a:lnTo>
                  <a:pt x="654844" y="140493"/>
                </a:lnTo>
                <a:lnTo>
                  <a:pt x="776287" y="157162"/>
                </a:lnTo>
                <a:lnTo>
                  <a:pt x="862012" y="164306"/>
                </a:lnTo>
                <a:lnTo>
                  <a:pt x="978694" y="171450"/>
                </a:lnTo>
                <a:lnTo>
                  <a:pt x="1178719" y="176212"/>
                </a:lnTo>
                <a:lnTo>
                  <a:pt x="1581150" y="173831"/>
                </a:lnTo>
                <a:lnTo>
                  <a:pt x="2076450" y="197643"/>
                </a:lnTo>
                <a:lnTo>
                  <a:pt x="2214562" y="197643"/>
                </a:lnTo>
                <a:lnTo>
                  <a:pt x="2309812" y="197643"/>
                </a:lnTo>
                <a:lnTo>
                  <a:pt x="2352675" y="185737"/>
                </a:lnTo>
                <a:lnTo>
                  <a:pt x="2386012" y="166687"/>
                </a:lnTo>
                <a:lnTo>
                  <a:pt x="2414587" y="138112"/>
                </a:lnTo>
                <a:lnTo>
                  <a:pt x="2440781" y="111918"/>
                </a:lnTo>
                <a:lnTo>
                  <a:pt x="2474119" y="61912"/>
                </a:lnTo>
                <a:lnTo>
                  <a:pt x="2490787" y="33337"/>
                </a:lnTo>
                <a:lnTo>
                  <a:pt x="2505075" y="14287"/>
                </a:lnTo>
                <a:lnTo>
                  <a:pt x="2519362" y="2381"/>
                </a:lnTo>
                <a:lnTo>
                  <a:pt x="2531269" y="0"/>
                </a:lnTo>
                <a:lnTo>
                  <a:pt x="2543175" y="0"/>
                </a:lnTo>
                <a:lnTo>
                  <a:pt x="2552700" y="11906"/>
                </a:lnTo>
                <a:lnTo>
                  <a:pt x="2555081" y="42862"/>
                </a:lnTo>
                <a:lnTo>
                  <a:pt x="2555081" y="83343"/>
                </a:lnTo>
                <a:lnTo>
                  <a:pt x="2547937" y="121443"/>
                </a:lnTo>
                <a:lnTo>
                  <a:pt x="2538412" y="169068"/>
                </a:lnTo>
                <a:lnTo>
                  <a:pt x="2524125" y="204787"/>
                </a:lnTo>
                <a:lnTo>
                  <a:pt x="2488406" y="276225"/>
                </a:lnTo>
                <a:lnTo>
                  <a:pt x="2428875" y="357187"/>
                </a:lnTo>
                <a:lnTo>
                  <a:pt x="2362200" y="431006"/>
                </a:lnTo>
                <a:lnTo>
                  <a:pt x="2343150" y="457200"/>
                </a:lnTo>
                <a:lnTo>
                  <a:pt x="2324100" y="466725"/>
                </a:lnTo>
                <a:lnTo>
                  <a:pt x="2295525" y="461962"/>
                </a:lnTo>
                <a:lnTo>
                  <a:pt x="2259806" y="440531"/>
                </a:lnTo>
                <a:lnTo>
                  <a:pt x="2224087" y="423862"/>
                </a:lnTo>
                <a:lnTo>
                  <a:pt x="2197894" y="411956"/>
                </a:lnTo>
                <a:lnTo>
                  <a:pt x="2171700" y="411956"/>
                </a:lnTo>
                <a:lnTo>
                  <a:pt x="2095500" y="423862"/>
                </a:lnTo>
                <a:lnTo>
                  <a:pt x="1935956" y="416718"/>
                </a:lnTo>
                <a:lnTo>
                  <a:pt x="1666875" y="421481"/>
                </a:lnTo>
                <a:lnTo>
                  <a:pt x="1600200" y="416718"/>
                </a:lnTo>
                <a:lnTo>
                  <a:pt x="873919" y="3929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D978B14-65A9-407C-9841-EB179A3BC3C0}"/>
              </a:ext>
            </a:extLst>
          </p:cNvPr>
          <p:cNvSpPr/>
          <p:nvPr/>
        </p:nvSpPr>
        <p:spPr>
          <a:xfrm>
            <a:off x="3684590" y="3922713"/>
            <a:ext cx="1292225" cy="1511300"/>
          </a:xfrm>
          <a:custGeom>
            <a:avLst/>
            <a:gdLst>
              <a:gd name="connsiteX0" fmla="*/ 804862 w 1293019"/>
              <a:gd name="connsiteY0" fmla="*/ 862012 h 1512094"/>
              <a:gd name="connsiteX1" fmla="*/ 590550 w 1293019"/>
              <a:gd name="connsiteY1" fmla="*/ 1071562 h 1512094"/>
              <a:gd name="connsiteX2" fmla="*/ 319087 w 1293019"/>
              <a:gd name="connsiteY2" fmla="*/ 1304925 h 1512094"/>
              <a:gd name="connsiteX3" fmla="*/ 166687 w 1293019"/>
              <a:gd name="connsiteY3" fmla="*/ 1421606 h 1512094"/>
              <a:gd name="connsiteX4" fmla="*/ 61912 w 1293019"/>
              <a:gd name="connsiteY4" fmla="*/ 1500187 h 1512094"/>
              <a:gd name="connsiteX5" fmla="*/ 40481 w 1293019"/>
              <a:gd name="connsiteY5" fmla="*/ 1512094 h 1512094"/>
              <a:gd name="connsiteX6" fmla="*/ 21431 w 1293019"/>
              <a:gd name="connsiteY6" fmla="*/ 1512094 h 1512094"/>
              <a:gd name="connsiteX7" fmla="*/ 4762 w 1293019"/>
              <a:gd name="connsiteY7" fmla="*/ 1502569 h 1512094"/>
              <a:gd name="connsiteX8" fmla="*/ 0 w 1293019"/>
              <a:gd name="connsiteY8" fmla="*/ 1495425 h 1512094"/>
              <a:gd name="connsiteX9" fmla="*/ 0 w 1293019"/>
              <a:gd name="connsiteY9" fmla="*/ 1476375 h 1512094"/>
              <a:gd name="connsiteX10" fmla="*/ 7144 w 1293019"/>
              <a:gd name="connsiteY10" fmla="*/ 1454944 h 1512094"/>
              <a:gd name="connsiteX11" fmla="*/ 42862 w 1293019"/>
              <a:gd name="connsiteY11" fmla="*/ 1419225 h 1512094"/>
              <a:gd name="connsiteX12" fmla="*/ 150019 w 1293019"/>
              <a:gd name="connsiteY12" fmla="*/ 1328737 h 1512094"/>
              <a:gd name="connsiteX13" fmla="*/ 250031 w 1293019"/>
              <a:gd name="connsiteY13" fmla="*/ 1228725 h 1512094"/>
              <a:gd name="connsiteX14" fmla="*/ 359569 w 1293019"/>
              <a:gd name="connsiteY14" fmla="*/ 1116806 h 1512094"/>
              <a:gd name="connsiteX15" fmla="*/ 490537 w 1293019"/>
              <a:gd name="connsiteY15" fmla="*/ 978694 h 1512094"/>
              <a:gd name="connsiteX16" fmla="*/ 604837 w 1293019"/>
              <a:gd name="connsiteY16" fmla="*/ 845344 h 1512094"/>
              <a:gd name="connsiteX17" fmla="*/ 692944 w 1293019"/>
              <a:gd name="connsiteY17" fmla="*/ 728662 h 1512094"/>
              <a:gd name="connsiteX18" fmla="*/ 831056 w 1293019"/>
              <a:gd name="connsiteY18" fmla="*/ 533400 h 1512094"/>
              <a:gd name="connsiteX19" fmla="*/ 952500 w 1293019"/>
              <a:gd name="connsiteY19" fmla="*/ 338137 h 1512094"/>
              <a:gd name="connsiteX20" fmla="*/ 1031081 w 1293019"/>
              <a:gd name="connsiteY20" fmla="*/ 204787 h 1512094"/>
              <a:gd name="connsiteX21" fmla="*/ 1109662 w 1293019"/>
              <a:gd name="connsiteY21" fmla="*/ 42862 h 1512094"/>
              <a:gd name="connsiteX22" fmla="*/ 1293019 w 1293019"/>
              <a:gd name="connsiteY22" fmla="*/ 0 h 1512094"/>
              <a:gd name="connsiteX23" fmla="*/ 1252537 w 1293019"/>
              <a:gd name="connsiteY23" fmla="*/ 347662 h 1512094"/>
              <a:gd name="connsiteX24" fmla="*/ 1143000 w 1293019"/>
              <a:gd name="connsiteY24" fmla="*/ 471487 h 1512094"/>
              <a:gd name="connsiteX25" fmla="*/ 1028700 w 1293019"/>
              <a:gd name="connsiteY25" fmla="*/ 607219 h 1512094"/>
              <a:gd name="connsiteX26" fmla="*/ 942975 w 1293019"/>
              <a:gd name="connsiteY26" fmla="*/ 714375 h 1512094"/>
              <a:gd name="connsiteX27" fmla="*/ 804862 w 1293019"/>
              <a:gd name="connsiteY27" fmla="*/ 862012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93019" h="1512094">
                <a:moveTo>
                  <a:pt x="804862" y="862012"/>
                </a:moveTo>
                <a:lnTo>
                  <a:pt x="590550" y="1071562"/>
                </a:lnTo>
                <a:lnTo>
                  <a:pt x="319087" y="1304925"/>
                </a:lnTo>
                <a:lnTo>
                  <a:pt x="166687" y="1421606"/>
                </a:lnTo>
                <a:lnTo>
                  <a:pt x="61912" y="1500187"/>
                </a:lnTo>
                <a:lnTo>
                  <a:pt x="40481" y="1512094"/>
                </a:lnTo>
                <a:lnTo>
                  <a:pt x="21431" y="1512094"/>
                </a:lnTo>
                <a:lnTo>
                  <a:pt x="4762" y="1502569"/>
                </a:lnTo>
                <a:lnTo>
                  <a:pt x="0" y="1495425"/>
                </a:lnTo>
                <a:lnTo>
                  <a:pt x="0" y="1476375"/>
                </a:lnTo>
                <a:lnTo>
                  <a:pt x="7144" y="1454944"/>
                </a:lnTo>
                <a:lnTo>
                  <a:pt x="42862" y="1419225"/>
                </a:lnTo>
                <a:lnTo>
                  <a:pt x="150019" y="1328737"/>
                </a:lnTo>
                <a:lnTo>
                  <a:pt x="250031" y="1228725"/>
                </a:lnTo>
                <a:lnTo>
                  <a:pt x="359569" y="1116806"/>
                </a:lnTo>
                <a:lnTo>
                  <a:pt x="490537" y="978694"/>
                </a:lnTo>
                <a:lnTo>
                  <a:pt x="604837" y="845344"/>
                </a:lnTo>
                <a:lnTo>
                  <a:pt x="692944" y="728662"/>
                </a:lnTo>
                <a:lnTo>
                  <a:pt x="831056" y="533400"/>
                </a:lnTo>
                <a:lnTo>
                  <a:pt x="952500" y="338137"/>
                </a:lnTo>
                <a:lnTo>
                  <a:pt x="1031081" y="204787"/>
                </a:lnTo>
                <a:lnTo>
                  <a:pt x="1109662" y="42862"/>
                </a:lnTo>
                <a:lnTo>
                  <a:pt x="1293019" y="0"/>
                </a:lnTo>
                <a:lnTo>
                  <a:pt x="1252537" y="347662"/>
                </a:lnTo>
                <a:lnTo>
                  <a:pt x="1143000" y="471487"/>
                </a:lnTo>
                <a:lnTo>
                  <a:pt x="1028700" y="607219"/>
                </a:lnTo>
                <a:lnTo>
                  <a:pt x="942975" y="714375"/>
                </a:lnTo>
                <a:lnTo>
                  <a:pt x="804862" y="86201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D18B027-A956-45C5-8D46-E82ECE6D8F9D}"/>
              </a:ext>
            </a:extLst>
          </p:cNvPr>
          <p:cNvSpPr/>
          <p:nvPr/>
        </p:nvSpPr>
        <p:spPr>
          <a:xfrm>
            <a:off x="5072064" y="4189413"/>
            <a:ext cx="698500" cy="673100"/>
          </a:xfrm>
          <a:custGeom>
            <a:avLst/>
            <a:gdLst>
              <a:gd name="connsiteX0" fmla="*/ 307181 w 697706"/>
              <a:gd name="connsiteY0" fmla="*/ 369094 h 673894"/>
              <a:gd name="connsiteX1" fmla="*/ 135731 w 697706"/>
              <a:gd name="connsiteY1" fmla="*/ 188119 h 673894"/>
              <a:gd name="connsiteX2" fmla="*/ 7143 w 697706"/>
              <a:gd name="connsiteY2" fmla="*/ 73819 h 673894"/>
              <a:gd name="connsiteX3" fmla="*/ 0 w 697706"/>
              <a:gd name="connsiteY3" fmla="*/ 0 h 673894"/>
              <a:gd name="connsiteX4" fmla="*/ 100012 w 697706"/>
              <a:gd name="connsiteY4" fmla="*/ 35719 h 673894"/>
              <a:gd name="connsiteX5" fmla="*/ 288131 w 697706"/>
              <a:gd name="connsiteY5" fmla="*/ 109537 h 673894"/>
              <a:gd name="connsiteX6" fmla="*/ 464343 w 697706"/>
              <a:gd name="connsiteY6" fmla="*/ 180975 h 673894"/>
              <a:gd name="connsiteX7" fmla="*/ 516731 w 697706"/>
              <a:gd name="connsiteY7" fmla="*/ 204787 h 673894"/>
              <a:gd name="connsiteX8" fmla="*/ 550068 w 697706"/>
              <a:gd name="connsiteY8" fmla="*/ 247650 h 673894"/>
              <a:gd name="connsiteX9" fmla="*/ 592931 w 697706"/>
              <a:gd name="connsiteY9" fmla="*/ 295275 h 673894"/>
              <a:gd name="connsiteX10" fmla="*/ 623887 w 697706"/>
              <a:gd name="connsiteY10" fmla="*/ 342900 h 673894"/>
              <a:gd name="connsiteX11" fmla="*/ 647700 w 697706"/>
              <a:gd name="connsiteY11" fmla="*/ 383381 h 673894"/>
              <a:gd name="connsiteX12" fmla="*/ 666750 w 697706"/>
              <a:gd name="connsiteY12" fmla="*/ 421481 h 673894"/>
              <a:gd name="connsiteX13" fmla="*/ 681037 w 697706"/>
              <a:gd name="connsiteY13" fmla="*/ 476250 h 673894"/>
              <a:gd name="connsiteX14" fmla="*/ 690562 w 697706"/>
              <a:gd name="connsiteY14" fmla="*/ 523875 h 673894"/>
              <a:gd name="connsiteX15" fmla="*/ 697706 w 697706"/>
              <a:gd name="connsiteY15" fmla="*/ 581025 h 673894"/>
              <a:gd name="connsiteX16" fmla="*/ 692943 w 697706"/>
              <a:gd name="connsiteY16" fmla="*/ 611981 h 673894"/>
              <a:gd name="connsiteX17" fmla="*/ 681037 w 697706"/>
              <a:gd name="connsiteY17" fmla="*/ 647700 h 673894"/>
              <a:gd name="connsiteX18" fmla="*/ 661987 w 697706"/>
              <a:gd name="connsiteY18" fmla="*/ 666750 h 673894"/>
              <a:gd name="connsiteX19" fmla="*/ 640556 w 697706"/>
              <a:gd name="connsiteY19" fmla="*/ 673894 h 673894"/>
              <a:gd name="connsiteX20" fmla="*/ 597693 w 697706"/>
              <a:gd name="connsiteY20" fmla="*/ 666750 h 673894"/>
              <a:gd name="connsiteX21" fmla="*/ 545306 w 697706"/>
              <a:gd name="connsiteY21" fmla="*/ 645319 h 673894"/>
              <a:gd name="connsiteX22" fmla="*/ 509587 w 697706"/>
              <a:gd name="connsiteY22" fmla="*/ 616744 h 673894"/>
              <a:gd name="connsiteX23" fmla="*/ 457200 w 697706"/>
              <a:gd name="connsiteY23" fmla="*/ 566737 h 673894"/>
              <a:gd name="connsiteX24" fmla="*/ 414337 w 697706"/>
              <a:gd name="connsiteY24" fmla="*/ 511969 h 673894"/>
              <a:gd name="connsiteX25" fmla="*/ 381000 w 697706"/>
              <a:gd name="connsiteY25" fmla="*/ 459581 h 673894"/>
              <a:gd name="connsiteX26" fmla="*/ 307181 w 697706"/>
              <a:gd name="connsiteY26" fmla="*/ 369094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97706" h="673894">
                <a:moveTo>
                  <a:pt x="307181" y="369094"/>
                </a:moveTo>
                <a:lnTo>
                  <a:pt x="135731" y="188119"/>
                </a:lnTo>
                <a:lnTo>
                  <a:pt x="7143" y="73819"/>
                </a:lnTo>
                <a:lnTo>
                  <a:pt x="0" y="0"/>
                </a:lnTo>
                <a:lnTo>
                  <a:pt x="100012" y="35719"/>
                </a:lnTo>
                <a:lnTo>
                  <a:pt x="288131" y="109537"/>
                </a:lnTo>
                <a:lnTo>
                  <a:pt x="464343" y="180975"/>
                </a:lnTo>
                <a:lnTo>
                  <a:pt x="516731" y="204787"/>
                </a:lnTo>
                <a:lnTo>
                  <a:pt x="550068" y="247650"/>
                </a:lnTo>
                <a:lnTo>
                  <a:pt x="592931" y="295275"/>
                </a:lnTo>
                <a:lnTo>
                  <a:pt x="623887" y="342900"/>
                </a:lnTo>
                <a:lnTo>
                  <a:pt x="647700" y="383381"/>
                </a:lnTo>
                <a:lnTo>
                  <a:pt x="666750" y="421481"/>
                </a:lnTo>
                <a:lnTo>
                  <a:pt x="681037" y="476250"/>
                </a:lnTo>
                <a:lnTo>
                  <a:pt x="690562" y="523875"/>
                </a:lnTo>
                <a:lnTo>
                  <a:pt x="697706" y="581025"/>
                </a:lnTo>
                <a:lnTo>
                  <a:pt x="692943" y="611981"/>
                </a:lnTo>
                <a:lnTo>
                  <a:pt x="681037" y="647700"/>
                </a:lnTo>
                <a:lnTo>
                  <a:pt x="661987" y="666750"/>
                </a:lnTo>
                <a:lnTo>
                  <a:pt x="640556" y="673894"/>
                </a:lnTo>
                <a:lnTo>
                  <a:pt x="597693" y="666750"/>
                </a:lnTo>
                <a:lnTo>
                  <a:pt x="545306" y="645319"/>
                </a:lnTo>
                <a:lnTo>
                  <a:pt x="509587" y="616744"/>
                </a:lnTo>
                <a:lnTo>
                  <a:pt x="457200" y="566737"/>
                </a:lnTo>
                <a:lnTo>
                  <a:pt x="414337" y="511969"/>
                </a:lnTo>
                <a:lnTo>
                  <a:pt x="381000" y="459581"/>
                </a:lnTo>
                <a:lnTo>
                  <a:pt x="307181" y="36909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6E50C1-1239-497D-8F68-CC57701B38DF}"/>
              </a:ext>
            </a:extLst>
          </p:cNvPr>
          <p:cNvSpPr/>
          <p:nvPr/>
        </p:nvSpPr>
        <p:spPr>
          <a:xfrm>
            <a:off x="5799139" y="1693863"/>
            <a:ext cx="1090612" cy="1866900"/>
          </a:xfrm>
          <a:custGeom>
            <a:avLst/>
            <a:gdLst>
              <a:gd name="connsiteX0" fmla="*/ 945356 w 1090612"/>
              <a:gd name="connsiteY0" fmla="*/ 635794 h 1866900"/>
              <a:gd name="connsiteX1" fmla="*/ 819150 w 1090612"/>
              <a:gd name="connsiteY1" fmla="*/ 883444 h 1866900"/>
              <a:gd name="connsiteX2" fmla="*/ 700087 w 1090612"/>
              <a:gd name="connsiteY2" fmla="*/ 1109662 h 1866900"/>
              <a:gd name="connsiteX3" fmla="*/ 573881 w 1090612"/>
              <a:gd name="connsiteY3" fmla="*/ 1269206 h 1866900"/>
              <a:gd name="connsiteX4" fmla="*/ 488156 w 1090612"/>
              <a:gd name="connsiteY4" fmla="*/ 1385887 h 1866900"/>
              <a:gd name="connsiteX5" fmla="*/ 383381 w 1090612"/>
              <a:gd name="connsiteY5" fmla="*/ 1514475 h 1866900"/>
              <a:gd name="connsiteX6" fmla="*/ 271462 w 1090612"/>
              <a:gd name="connsiteY6" fmla="*/ 1645444 h 1866900"/>
              <a:gd name="connsiteX7" fmla="*/ 145256 w 1090612"/>
              <a:gd name="connsiteY7" fmla="*/ 1771650 h 1866900"/>
              <a:gd name="connsiteX8" fmla="*/ 66675 w 1090612"/>
              <a:gd name="connsiteY8" fmla="*/ 1845469 h 1866900"/>
              <a:gd name="connsiteX9" fmla="*/ 42862 w 1090612"/>
              <a:gd name="connsiteY9" fmla="*/ 1862137 h 1866900"/>
              <a:gd name="connsiteX10" fmla="*/ 26194 w 1090612"/>
              <a:gd name="connsiteY10" fmla="*/ 1866900 h 1866900"/>
              <a:gd name="connsiteX11" fmla="*/ 7144 w 1090612"/>
              <a:gd name="connsiteY11" fmla="*/ 1862137 h 1866900"/>
              <a:gd name="connsiteX12" fmla="*/ 0 w 1090612"/>
              <a:gd name="connsiteY12" fmla="*/ 1847850 h 1866900"/>
              <a:gd name="connsiteX13" fmla="*/ 7144 w 1090612"/>
              <a:gd name="connsiteY13" fmla="*/ 1824037 h 1866900"/>
              <a:gd name="connsiteX14" fmla="*/ 47625 w 1090612"/>
              <a:gd name="connsiteY14" fmla="*/ 1764506 h 1866900"/>
              <a:gd name="connsiteX15" fmla="*/ 126206 w 1090612"/>
              <a:gd name="connsiteY15" fmla="*/ 1657350 h 1866900"/>
              <a:gd name="connsiteX16" fmla="*/ 211931 w 1090612"/>
              <a:gd name="connsiteY16" fmla="*/ 1533525 h 1866900"/>
              <a:gd name="connsiteX17" fmla="*/ 245269 w 1090612"/>
              <a:gd name="connsiteY17" fmla="*/ 1443037 h 1866900"/>
              <a:gd name="connsiteX18" fmla="*/ 326231 w 1090612"/>
              <a:gd name="connsiteY18" fmla="*/ 1323975 h 1866900"/>
              <a:gd name="connsiteX19" fmla="*/ 409575 w 1090612"/>
              <a:gd name="connsiteY19" fmla="*/ 1183481 h 1866900"/>
              <a:gd name="connsiteX20" fmla="*/ 502444 w 1090612"/>
              <a:gd name="connsiteY20" fmla="*/ 1019175 h 1866900"/>
              <a:gd name="connsiteX21" fmla="*/ 571500 w 1090612"/>
              <a:gd name="connsiteY21" fmla="*/ 876300 h 1866900"/>
              <a:gd name="connsiteX22" fmla="*/ 628650 w 1090612"/>
              <a:gd name="connsiteY22" fmla="*/ 747712 h 1866900"/>
              <a:gd name="connsiteX23" fmla="*/ 666750 w 1090612"/>
              <a:gd name="connsiteY23" fmla="*/ 654844 h 1866900"/>
              <a:gd name="connsiteX24" fmla="*/ 709612 w 1090612"/>
              <a:gd name="connsiteY24" fmla="*/ 531019 h 1866900"/>
              <a:gd name="connsiteX25" fmla="*/ 757237 w 1090612"/>
              <a:gd name="connsiteY25" fmla="*/ 373856 h 1866900"/>
              <a:gd name="connsiteX26" fmla="*/ 776287 w 1090612"/>
              <a:gd name="connsiteY26" fmla="*/ 300037 h 1866900"/>
              <a:gd name="connsiteX27" fmla="*/ 783431 w 1090612"/>
              <a:gd name="connsiteY27" fmla="*/ 250031 h 1866900"/>
              <a:gd name="connsiteX28" fmla="*/ 778669 w 1090612"/>
              <a:gd name="connsiteY28" fmla="*/ 214312 h 1866900"/>
              <a:gd name="connsiteX29" fmla="*/ 769144 w 1090612"/>
              <a:gd name="connsiteY29" fmla="*/ 178594 h 1866900"/>
              <a:gd name="connsiteX30" fmla="*/ 750094 w 1090612"/>
              <a:gd name="connsiteY30" fmla="*/ 147637 h 1866900"/>
              <a:gd name="connsiteX31" fmla="*/ 723900 w 1090612"/>
              <a:gd name="connsiteY31" fmla="*/ 119062 h 1866900"/>
              <a:gd name="connsiteX32" fmla="*/ 688181 w 1090612"/>
              <a:gd name="connsiteY32" fmla="*/ 83344 h 1866900"/>
              <a:gd name="connsiteX33" fmla="*/ 671512 w 1090612"/>
              <a:gd name="connsiteY33" fmla="*/ 69056 h 1866900"/>
              <a:gd name="connsiteX34" fmla="*/ 659606 w 1090612"/>
              <a:gd name="connsiteY34" fmla="*/ 52387 h 1866900"/>
              <a:gd name="connsiteX35" fmla="*/ 654844 w 1090612"/>
              <a:gd name="connsiteY35" fmla="*/ 26194 h 1866900"/>
              <a:gd name="connsiteX36" fmla="*/ 659606 w 1090612"/>
              <a:gd name="connsiteY36" fmla="*/ 9525 h 1866900"/>
              <a:gd name="connsiteX37" fmla="*/ 669131 w 1090612"/>
              <a:gd name="connsiteY37" fmla="*/ 0 h 1866900"/>
              <a:gd name="connsiteX38" fmla="*/ 685800 w 1090612"/>
              <a:gd name="connsiteY38" fmla="*/ 2381 h 1866900"/>
              <a:gd name="connsiteX39" fmla="*/ 742950 w 1090612"/>
              <a:gd name="connsiteY39" fmla="*/ 26194 h 1866900"/>
              <a:gd name="connsiteX40" fmla="*/ 802481 w 1090612"/>
              <a:gd name="connsiteY40" fmla="*/ 54769 h 1866900"/>
              <a:gd name="connsiteX41" fmla="*/ 847725 w 1090612"/>
              <a:gd name="connsiteY41" fmla="*/ 80962 h 1866900"/>
              <a:gd name="connsiteX42" fmla="*/ 895350 w 1090612"/>
              <a:gd name="connsiteY42" fmla="*/ 114300 h 1866900"/>
              <a:gd name="connsiteX43" fmla="*/ 952500 w 1090612"/>
              <a:gd name="connsiteY43" fmla="*/ 161925 h 1866900"/>
              <a:gd name="connsiteX44" fmla="*/ 1000125 w 1090612"/>
              <a:gd name="connsiteY44" fmla="*/ 207169 h 1866900"/>
              <a:gd name="connsiteX45" fmla="*/ 1045369 w 1090612"/>
              <a:gd name="connsiteY45" fmla="*/ 252412 h 1866900"/>
              <a:gd name="connsiteX46" fmla="*/ 1069181 w 1090612"/>
              <a:gd name="connsiteY46" fmla="*/ 278606 h 1866900"/>
              <a:gd name="connsiteX47" fmla="*/ 1085850 w 1090612"/>
              <a:gd name="connsiteY47" fmla="*/ 302419 h 1866900"/>
              <a:gd name="connsiteX48" fmla="*/ 1090612 w 1090612"/>
              <a:gd name="connsiteY48" fmla="*/ 333375 h 1866900"/>
              <a:gd name="connsiteX49" fmla="*/ 1085850 w 1090612"/>
              <a:gd name="connsiteY49" fmla="*/ 366712 h 1866900"/>
              <a:gd name="connsiteX50" fmla="*/ 1069181 w 1090612"/>
              <a:gd name="connsiteY50" fmla="*/ 395287 h 1866900"/>
              <a:gd name="connsiteX51" fmla="*/ 1042987 w 1090612"/>
              <a:gd name="connsiteY51" fmla="*/ 431006 h 1866900"/>
              <a:gd name="connsiteX52" fmla="*/ 1004887 w 1090612"/>
              <a:gd name="connsiteY52" fmla="*/ 511969 h 1866900"/>
              <a:gd name="connsiteX53" fmla="*/ 945356 w 1090612"/>
              <a:gd name="connsiteY53" fmla="*/ 635794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090612" h="1866900">
                <a:moveTo>
                  <a:pt x="945356" y="635794"/>
                </a:moveTo>
                <a:lnTo>
                  <a:pt x="819150" y="883444"/>
                </a:lnTo>
                <a:lnTo>
                  <a:pt x="700087" y="1109662"/>
                </a:lnTo>
                <a:lnTo>
                  <a:pt x="573881" y="1269206"/>
                </a:lnTo>
                <a:lnTo>
                  <a:pt x="488156" y="1385887"/>
                </a:lnTo>
                <a:lnTo>
                  <a:pt x="383381" y="1514475"/>
                </a:lnTo>
                <a:lnTo>
                  <a:pt x="271462" y="1645444"/>
                </a:lnTo>
                <a:lnTo>
                  <a:pt x="145256" y="1771650"/>
                </a:lnTo>
                <a:lnTo>
                  <a:pt x="66675" y="1845469"/>
                </a:lnTo>
                <a:lnTo>
                  <a:pt x="42862" y="1862137"/>
                </a:lnTo>
                <a:lnTo>
                  <a:pt x="26194" y="1866900"/>
                </a:lnTo>
                <a:lnTo>
                  <a:pt x="7144" y="1862137"/>
                </a:lnTo>
                <a:lnTo>
                  <a:pt x="0" y="1847850"/>
                </a:lnTo>
                <a:lnTo>
                  <a:pt x="7144" y="1824037"/>
                </a:lnTo>
                <a:lnTo>
                  <a:pt x="47625" y="1764506"/>
                </a:lnTo>
                <a:lnTo>
                  <a:pt x="126206" y="1657350"/>
                </a:lnTo>
                <a:lnTo>
                  <a:pt x="211931" y="1533525"/>
                </a:lnTo>
                <a:lnTo>
                  <a:pt x="245269" y="1443037"/>
                </a:lnTo>
                <a:lnTo>
                  <a:pt x="326231" y="1323975"/>
                </a:lnTo>
                <a:lnTo>
                  <a:pt x="409575" y="1183481"/>
                </a:lnTo>
                <a:lnTo>
                  <a:pt x="502444" y="1019175"/>
                </a:lnTo>
                <a:lnTo>
                  <a:pt x="571500" y="876300"/>
                </a:lnTo>
                <a:lnTo>
                  <a:pt x="628650" y="747712"/>
                </a:lnTo>
                <a:lnTo>
                  <a:pt x="666750" y="654844"/>
                </a:lnTo>
                <a:lnTo>
                  <a:pt x="709612" y="531019"/>
                </a:lnTo>
                <a:lnTo>
                  <a:pt x="757237" y="373856"/>
                </a:lnTo>
                <a:lnTo>
                  <a:pt x="776287" y="300037"/>
                </a:lnTo>
                <a:lnTo>
                  <a:pt x="783431" y="250031"/>
                </a:lnTo>
                <a:lnTo>
                  <a:pt x="778669" y="214312"/>
                </a:lnTo>
                <a:lnTo>
                  <a:pt x="769144" y="178594"/>
                </a:lnTo>
                <a:lnTo>
                  <a:pt x="750094" y="147637"/>
                </a:lnTo>
                <a:lnTo>
                  <a:pt x="723900" y="119062"/>
                </a:lnTo>
                <a:lnTo>
                  <a:pt x="688181" y="83344"/>
                </a:lnTo>
                <a:lnTo>
                  <a:pt x="671512" y="69056"/>
                </a:lnTo>
                <a:lnTo>
                  <a:pt x="659606" y="52387"/>
                </a:lnTo>
                <a:lnTo>
                  <a:pt x="654844" y="26194"/>
                </a:lnTo>
                <a:lnTo>
                  <a:pt x="659606" y="9525"/>
                </a:lnTo>
                <a:lnTo>
                  <a:pt x="669131" y="0"/>
                </a:lnTo>
                <a:lnTo>
                  <a:pt x="685800" y="2381"/>
                </a:lnTo>
                <a:lnTo>
                  <a:pt x="742950" y="26194"/>
                </a:lnTo>
                <a:lnTo>
                  <a:pt x="802481" y="54769"/>
                </a:lnTo>
                <a:lnTo>
                  <a:pt x="847725" y="80962"/>
                </a:lnTo>
                <a:lnTo>
                  <a:pt x="895350" y="114300"/>
                </a:lnTo>
                <a:lnTo>
                  <a:pt x="952500" y="161925"/>
                </a:lnTo>
                <a:lnTo>
                  <a:pt x="1000125" y="207169"/>
                </a:lnTo>
                <a:lnTo>
                  <a:pt x="1045369" y="252412"/>
                </a:lnTo>
                <a:lnTo>
                  <a:pt x="1069181" y="278606"/>
                </a:lnTo>
                <a:lnTo>
                  <a:pt x="1085850" y="302419"/>
                </a:lnTo>
                <a:lnTo>
                  <a:pt x="1090612" y="333375"/>
                </a:lnTo>
                <a:lnTo>
                  <a:pt x="1085850" y="366712"/>
                </a:lnTo>
                <a:lnTo>
                  <a:pt x="1069181" y="395287"/>
                </a:lnTo>
                <a:lnTo>
                  <a:pt x="1042987" y="431006"/>
                </a:lnTo>
                <a:lnTo>
                  <a:pt x="1004887" y="511969"/>
                </a:lnTo>
                <a:lnTo>
                  <a:pt x="945356" y="6357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CAA046C-9D77-496D-9A96-59E8AC626714}"/>
              </a:ext>
            </a:extLst>
          </p:cNvPr>
          <p:cNvSpPr/>
          <p:nvPr/>
        </p:nvSpPr>
        <p:spPr>
          <a:xfrm rot="16200000">
            <a:off x="4866483" y="4167982"/>
            <a:ext cx="3136900" cy="341313"/>
          </a:xfrm>
          <a:custGeom>
            <a:avLst/>
            <a:gdLst>
              <a:gd name="connsiteX0" fmla="*/ 1754803 w 3136974"/>
              <a:gd name="connsiteY0" fmla="*/ 335633 h 340918"/>
              <a:gd name="connsiteX1" fmla="*/ 1403314 w 3136974"/>
              <a:gd name="connsiteY1" fmla="*/ 338276 h 340918"/>
              <a:gd name="connsiteX2" fmla="*/ 1252675 w 3136974"/>
              <a:gd name="connsiteY2" fmla="*/ 338276 h 340918"/>
              <a:gd name="connsiteX3" fmla="*/ 483628 w 3136974"/>
              <a:gd name="connsiteY3" fmla="*/ 290706 h 340918"/>
              <a:gd name="connsiteX4" fmla="*/ 356775 w 3136974"/>
              <a:gd name="connsiteY4" fmla="*/ 298634 h 340918"/>
              <a:gd name="connsiteX5" fmla="*/ 232564 w 3136974"/>
              <a:gd name="connsiteY5" fmla="*/ 277492 h 340918"/>
              <a:gd name="connsiteX6" fmla="*/ 140067 w 3136974"/>
              <a:gd name="connsiteY6" fmla="*/ 253707 h 340918"/>
              <a:gd name="connsiteX7" fmla="*/ 84569 w 3136974"/>
              <a:gd name="connsiteY7" fmla="*/ 235207 h 340918"/>
              <a:gd name="connsiteX8" fmla="*/ 58141 w 3136974"/>
              <a:gd name="connsiteY8" fmla="*/ 224636 h 340918"/>
              <a:gd name="connsiteX9" fmla="*/ 36999 w 3136974"/>
              <a:gd name="connsiteY9" fmla="*/ 214065 h 340918"/>
              <a:gd name="connsiteX10" fmla="*/ 18500 w 3136974"/>
              <a:gd name="connsiteY10" fmla="*/ 198209 h 340918"/>
              <a:gd name="connsiteX11" fmla="*/ 2643 w 3136974"/>
              <a:gd name="connsiteY11" fmla="*/ 179709 h 340918"/>
              <a:gd name="connsiteX12" fmla="*/ 0 w 3136974"/>
              <a:gd name="connsiteY12" fmla="*/ 155924 h 340918"/>
              <a:gd name="connsiteX13" fmla="*/ 7929 w 3136974"/>
              <a:gd name="connsiteY13" fmla="*/ 126854 h 340918"/>
              <a:gd name="connsiteX14" fmla="*/ 21142 w 3136974"/>
              <a:gd name="connsiteY14" fmla="*/ 110997 h 340918"/>
              <a:gd name="connsiteX15" fmla="*/ 47570 w 3136974"/>
              <a:gd name="connsiteY15" fmla="*/ 92498 h 340918"/>
              <a:gd name="connsiteX16" fmla="*/ 105711 w 3136974"/>
              <a:gd name="connsiteY16" fmla="*/ 71355 h 340918"/>
              <a:gd name="connsiteX17" fmla="*/ 206137 w 3136974"/>
              <a:gd name="connsiteY17" fmla="*/ 39642 h 340918"/>
              <a:gd name="connsiteX18" fmla="*/ 309205 w 3136974"/>
              <a:gd name="connsiteY18" fmla="*/ 13214 h 340918"/>
              <a:gd name="connsiteX19" fmla="*/ 385845 w 3136974"/>
              <a:gd name="connsiteY19" fmla="*/ 2643 h 340918"/>
              <a:gd name="connsiteX20" fmla="*/ 454558 w 3136974"/>
              <a:gd name="connsiteY20" fmla="*/ 0 h 340918"/>
              <a:gd name="connsiteX21" fmla="*/ 488914 w 3136974"/>
              <a:gd name="connsiteY21" fmla="*/ 7929 h 340918"/>
              <a:gd name="connsiteX22" fmla="*/ 539126 w 3136974"/>
              <a:gd name="connsiteY22" fmla="*/ 26428 h 340918"/>
              <a:gd name="connsiteX23" fmla="*/ 628981 w 3136974"/>
              <a:gd name="connsiteY23" fmla="*/ 44928 h 340918"/>
              <a:gd name="connsiteX24" fmla="*/ 795475 w 3136974"/>
              <a:gd name="connsiteY24" fmla="*/ 71355 h 340918"/>
              <a:gd name="connsiteX25" fmla="*/ 991041 w 3136974"/>
              <a:gd name="connsiteY25" fmla="*/ 89855 h 340918"/>
              <a:gd name="connsiteX26" fmla="*/ 1162821 w 3136974"/>
              <a:gd name="connsiteY26" fmla="*/ 105711 h 340918"/>
              <a:gd name="connsiteX27" fmla="*/ 1337244 w 3136974"/>
              <a:gd name="connsiteY27" fmla="*/ 118925 h 340918"/>
              <a:gd name="connsiteX28" fmla="*/ 1635878 w 3136974"/>
              <a:gd name="connsiteY28" fmla="*/ 129496 h 340918"/>
              <a:gd name="connsiteX29" fmla="*/ 2034937 w 3136974"/>
              <a:gd name="connsiteY29" fmla="*/ 134782 h 340918"/>
              <a:gd name="connsiteX30" fmla="*/ 2367926 w 3136974"/>
              <a:gd name="connsiteY30" fmla="*/ 137425 h 340918"/>
              <a:gd name="connsiteX31" fmla="*/ 2724701 w 3136974"/>
              <a:gd name="connsiteY31" fmla="*/ 137425 h 340918"/>
              <a:gd name="connsiteX32" fmla="*/ 2819841 w 3136974"/>
              <a:gd name="connsiteY32" fmla="*/ 137425 h 340918"/>
              <a:gd name="connsiteX33" fmla="*/ 2851554 w 3136974"/>
              <a:gd name="connsiteY33" fmla="*/ 132139 h 340918"/>
              <a:gd name="connsiteX34" fmla="*/ 2888553 w 3136974"/>
              <a:gd name="connsiteY34" fmla="*/ 118925 h 340918"/>
              <a:gd name="connsiteX35" fmla="*/ 2954622 w 3136974"/>
              <a:gd name="connsiteY35" fmla="*/ 60784 h 340918"/>
              <a:gd name="connsiteX36" fmla="*/ 3136974 w 3136974"/>
              <a:gd name="connsiteY36" fmla="*/ 147996 h 340918"/>
              <a:gd name="connsiteX37" fmla="*/ 3002192 w 3136974"/>
              <a:gd name="connsiteY37" fmla="*/ 338276 h 340918"/>
              <a:gd name="connsiteX38" fmla="*/ 2225216 w 3136974"/>
              <a:gd name="connsiteY38" fmla="*/ 340918 h 340918"/>
              <a:gd name="connsiteX39" fmla="*/ 2108934 w 3136974"/>
              <a:gd name="connsiteY39" fmla="*/ 338276 h 340918"/>
              <a:gd name="connsiteX40" fmla="*/ 1754803 w 3136974"/>
              <a:gd name="connsiteY40" fmla="*/ 335633 h 340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36974" h="340918">
                <a:moveTo>
                  <a:pt x="1754803" y="335633"/>
                </a:moveTo>
                <a:lnTo>
                  <a:pt x="1403314" y="338276"/>
                </a:lnTo>
                <a:lnTo>
                  <a:pt x="1252675" y="338276"/>
                </a:lnTo>
                <a:lnTo>
                  <a:pt x="483628" y="290706"/>
                </a:lnTo>
                <a:lnTo>
                  <a:pt x="356775" y="298634"/>
                </a:lnTo>
                <a:lnTo>
                  <a:pt x="232564" y="277492"/>
                </a:lnTo>
                <a:lnTo>
                  <a:pt x="140067" y="253707"/>
                </a:lnTo>
                <a:lnTo>
                  <a:pt x="84569" y="235207"/>
                </a:lnTo>
                <a:lnTo>
                  <a:pt x="58141" y="224636"/>
                </a:lnTo>
                <a:lnTo>
                  <a:pt x="36999" y="214065"/>
                </a:lnTo>
                <a:lnTo>
                  <a:pt x="18500" y="198209"/>
                </a:lnTo>
                <a:lnTo>
                  <a:pt x="2643" y="179709"/>
                </a:lnTo>
                <a:lnTo>
                  <a:pt x="0" y="155924"/>
                </a:lnTo>
                <a:lnTo>
                  <a:pt x="7929" y="126854"/>
                </a:lnTo>
                <a:lnTo>
                  <a:pt x="21142" y="110997"/>
                </a:lnTo>
                <a:lnTo>
                  <a:pt x="47570" y="92498"/>
                </a:lnTo>
                <a:lnTo>
                  <a:pt x="105711" y="71355"/>
                </a:lnTo>
                <a:lnTo>
                  <a:pt x="206137" y="39642"/>
                </a:lnTo>
                <a:lnTo>
                  <a:pt x="309205" y="13214"/>
                </a:lnTo>
                <a:lnTo>
                  <a:pt x="385845" y="2643"/>
                </a:lnTo>
                <a:lnTo>
                  <a:pt x="454558" y="0"/>
                </a:lnTo>
                <a:lnTo>
                  <a:pt x="488914" y="7929"/>
                </a:lnTo>
                <a:lnTo>
                  <a:pt x="539126" y="26428"/>
                </a:lnTo>
                <a:lnTo>
                  <a:pt x="628981" y="44928"/>
                </a:lnTo>
                <a:lnTo>
                  <a:pt x="795475" y="71355"/>
                </a:lnTo>
                <a:lnTo>
                  <a:pt x="991041" y="89855"/>
                </a:lnTo>
                <a:lnTo>
                  <a:pt x="1162821" y="105711"/>
                </a:lnTo>
                <a:lnTo>
                  <a:pt x="1337244" y="118925"/>
                </a:lnTo>
                <a:lnTo>
                  <a:pt x="1635878" y="129496"/>
                </a:lnTo>
                <a:lnTo>
                  <a:pt x="2034937" y="134782"/>
                </a:lnTo>
                <a:lnTo>
                  <a:pt x="2367926" y="137425"/>
                </a:lnTo>
                <a:lnTo>
                  <a:pt x="2724701" y="137425"/>
                </a:lnTo>
                <a:lnTo>
                  <a:pt x="2819841" y="137425"/>
                </a:lnTo>
                <a:lnTo>
                  <a:pt x="2851554" y="132139"/>
                </a:lnTo>
                <a:lnTo>
                  <a:pt x="2888553" y="118925"/>
                </a:lnTo>
                <a:lnTo>
                  <a:pt x="2954622" y="60784"/>
                </a:lnTo>
                <a:lnTo>
                  <a:pt x="3136974" y="147996"/>
                </a:lnTo>
                <a:lnTo>
                  <a:pt x="3002192" y="338276"/>
                </a:lnTo>
                <a:lnTo>
                  <a:pt x="2225216" y="340918"/>
                </a:lnTo>
                <a:lnTo>
                  <a:pt x="2108934" y="338276"/>
                </a:lnTo>
                <a:lnTo>
                  <a:pt x="1754803" y="33563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A68A3AD-1655-40FB-A695-C31BF7E0C6C4}"/>
              </a:ext>
            </a:extLst>
          </p:cNvPr>
          <p:cNvSpPr/>
          <p:nvPr/>
        </p:nvSpPr>
        <p:spPr>
          <a:xfrm>
            <a:off x="7138989" y="1817689"/>
            <a:ext cx="698500" cy="1049337"/>
          </a:xfrm>
          <a:custGeom>
            <a:avLst/>
            <a:gdLst>
              <a:gd name="connsiteX0" fmla="*/ 371475 w 697706"/>
              <a:gd name="connsiteY0" fmla="*/ 628650 h 1050131"/>
              <a:gd name="connsiteX1" fmla="*/ 119062 w 697706"/>
              <a:gd name="connsiteY1" fmla="*/ 1019175 h 1050131"/>
              <a:gd name="connsiteX2" fmla="*/ 0 w 697706"/>
              <a:gd name="connsiteY2" fmla="*/ 1050131 h 1050131"/>
              <a:gd name="connsiteX3" fmla="*/ 38100 w 697706"/>
              <a:gd name="connsiteY3" fmla="*/ 950119 h 1050131"/>
              <a:gd name="connsiteX4" fmla="*/ 121443 w 697706"/>
              <a:gd name="connsiteY4" fmla="*/ 783431 h 1050131"/>
              <a:gd name="connsiteX5" fmla="*/ 176212 w 697706"/>
              <a:gd name="connsiteY5" fmla="*/ 664369 h 1050131"/>
              <a:gd name="connsiteX6" fmla="*/ 226218 w 697706"/>
              <a:gd name="connsiteY6" fmla="*/ 547687 h 1050131"/>
              <a:gd name="connsiteX7" fmla="*/ 264318 w 697706"/>
              <a:gd name="connsiteY7" fmla="*/ 445294 h 1050131"/>
              <a:gd name="connsiteX8" fmla="*/ 295275 w 697706"/>
              <a:gd name="connsiteY8" fmla="*/ 330994 h 1050131"/>
              <a:gd name="connsiteX9" fmla="*/ 307181 w 697706"/>
              <a:gd name="connsiteY9" fmla="*/ 283369 h 1050131"/>
              <a:gd name="connsiteX10" fmla="*/ 311943 w 697706"/>
              <a:gd name="connsiteY10" fmla="*/ 238125 h 1050131"/>
              <a:gd name="connsiteX11" fmla="*/ 309562 w 697706"/>
              <a:gd name="connsiteY11" fmla="*/ 197644 h 1050131"/>
              <a:gd name="connsiteX12" fmla="*/ 302418 w 697706"/>
              <a:gd name="connsiteY12" fmla="*/ 171450 h 1050131"/>
              <a:gd name="connsiteX13" fmla="*/ 278606 w 697706"/>
              <a:gd name="connsiteY13" fmla="*/ 130969 h 1050131"/>
              <a:gd name="connsiteX14" fmla="*/ 250031 w 697706"/>
              <a:gd name="connsiteY14" fmla="*/ 100012 h 1050131"/>
              <a:gd name="connsiteX15" fmla="*/ 221456 w 697706"/>
              <a:gd name="connsiteY15" fmla="*/ 73819 h 1050131"/>
              <a:gd name="connsiteX16" fmla="*/ 207168 w 697706"/>
              <a:gd name="connsiteY16" fmla="*/ 59531 h 1050131"/>
              <a:gd name="connsiteX17" fmla="*/ 192881 w 697706"/>
              <a:gd name="connsiteY17" fmla="*/ 45244 h 1050131"/>
              <a:gd name="connsiteX18" fmla="*/ 190500 w 697706"/>
              <a:gd name="connsiteY18" fmla="*/ 30956 h 1050131"/>
              <a:gd name="connsiteX19" fmla="*/ 197643 w 697706"/>
              <a:gd name="connsiteY19" fmla="*/ 14287 h 1050131"/>
              <a:gd name="connsiteX20" fmla="*/ 211931 w 697706"/>
              <a:gd name="connsiteY20" fmla="*/ 2381 h 1050131"/>
              <a:gd name="connsiteX21" fmla="*/ 247650 w 697706"/>
              <a:gd name="connsiteY21" fmla="*/ 0 h 1050131"/>
              <a:gd name="connsiteX22" fmla="*/ 302418 w 697706"/>
              <a:gd name="connsiteY22" fmla="*/ 9525 h 1050131"/>
              <a:gd name="connsiteX23" fmla="*/ 383381 w 697706"/>
              <a:gd name="connsiteY23" fmla="*/ 28575 h 1050131"/>
              <a:gd name="connsiteX24" fmla="*/ 438150 w 697706"/>
              <a:gd name="connsiteY24" fmla="*/ 47625 h 1050131"/>
              <a:gd name="connsiteX25" fmla="*/ 521493 w 697706"/>
              <a:gd name="connsiteY25" fmla="*/ 80962 h 1050131"/>
              <a:gd name="connsiteX26" fmla="*/ 578643 w 697706"/>
              <a:gd name="connsiteY26" fmla="*/ 107156 h 1050131"/>
              <a:gd name="connsiteX27" fmla="*/ 628650 w 697706"/>
              <a:gd name="connsiteY27" fmla="*/ 142875 h 1050131"/>
              <a:gd name="connsiteX28" fmla="*/ 664368 w 697706"/>
              <a:gd name="connsiteY28" fmla="*/ 176212 h 1050131"/>
              <a:gd name="connsiteX29" fmla="*/ 685800 w 697706"/>
              <a:gd name="connsiteY29" fmla="*/ 197644 h 1050131"/>
              <a:gd name="connsiteX30" fmla="*/ 697706 w 697706"/>
              <a:gd name="connsiteY30" fmla="*/ 216694 h 1050131"/>
              <a:gd name="connsiteX31" fmla="*/ 697706 w 697706"/>
              <a:gd name="connsiteY31" fmla="*/ 230981 h 1050131"/>
              <a:gd name="connsiteX32" fmla="*/ 685800 w 697706"/>
              <a:gd name="connsiteY32" fmla="*/ 250031 h 1050131"/>
              <a:gd name="connsiteX33" fmla="*/ 661987 w 697706"/>
              <a:gd name="connsiteY33" fmla="*/ 269081 h 1050131"/>
              <a:gd name="connsiteX34" fmla="*/ 609600 w 697706"/>
              <a:gd name="connsiteY34" fmla="*/ 290512 h 1050131"/>
              <a:gd name="connsiteX35" fmla="*/ 590550 w 697706"/>
              <a:gd name="connsiteY35" fmla="*/ 304800 h 1050131"/>
              <a:gd name="connsiteX36" fmla="*/ 457200 w 697706"/>
              <a:gd name="connsiteY36" fmla="*/ 507206 h 1050131"/>
              <a:gd name="connsiteX37" fmla="*/ 371475 w 697706"/>
              <a:gd name="connsiteY37" fmla="*/ 628650 h 1050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97706" h="1050131">
                <a:moveTo>
                  <a:pt x="371475" y="628650"/>
                </a:moveTo>
                <a:lnTo>
                  <a:pt x="119062" y="1019175"/>
                </a:lnTo>
                <a:lnTo>
                  <a:pt x="0" y="1050131"/>
                </a:lnTo>
                <a:lnTo>
                  <a:pt x="38100" y="950119"/>
                </a:lnTo>
                <a:lnTo>
                  <a:pt x="121443" y="783431"/>
                </a:lnTo>
                <a:lnTo>
                  <a:pt x="176212" y="664369"/>
                </a:lnTo>
                <a:lnTo>
                  <a:pt x="226218" y="547687"/>
                </a:lnTo>
                <a:lnTo>
                  <a:pt x="264318" y="445294"/>
                </a:lnTo>
                <a:lnTo>
                  <a:pt x="295275" y="330994"/>
                </a:lnTo>
                <a:lnTo>
                  <a:pt x="307181" y="283369"/>
                </a:lnTo>
                <a:lnTo>
                  <a:pt x="311943" y="238125"/>
                </a:lnTo>
                <a:lnTo>
                  <a:pt x="309562" y="197644"/>
                </a:lnTo>
                <a:lnTo>
                  <a:pt x="302418" y="171450"/>
                </a:lnTo>
                <a:lnTo>
                  <a:pt x="278606" y="130969"/>
                </a:lnTo>
                <a:lnTo>
                  <a:pt x="250031" y="100012"/>
                </a:lnTo>
                <a:lnTo>
                  <a:pt x="221456" y="73819"/>
                </a:lnTo>
                <a:lnTo>
                  <a:pt x="207168" y="59531"/>
                </a:lnTo>
                <a:lnTo>
                  <a:pt x="192881" y="45244"/>
                </a:lnTo>
                <a:lnTo>
                  <a:pt x="190500" y="30956"/>
                </a:lnTo>
                <a:lnTo>
                  <a:pt x="197643" y="14287"/>
                </a:lnTo>
                <a:lnTo>
                  <a:pt x="211931" y="2381"/>
                </a:lnTo>
                <a:lnTo>
                  <a:pt x="247650" y="0"/>
                </a:lnTo>
                <a:lnTo>
                  <a:pt x="302418" y="9525"/>
                </a:lnTo>
                <a:lnTo>
                  <a:pt x="383381" y="28575"/>
                </a:lnTo>
                <a:lnTo>
                  <a:pt x="438150" y="47625"/>
                </a:lnTo>
                <a:lnTo>
                  <a:pt x="521493" y="80962"/>
                </a:lnTo>
                <a:lnTo>
                  <a:pt x="578643" y="107156"/>
                </a:lnTo>
                <a:lnTo>
                  <a:pt x="628650" y="142875"/>
                </a:lnTo>
                <a:lnTo>
                  <a:pt x="664368" y="176212"/>
                </a:lnTo>
                <a:lnTo>
                  <a:pt x="685800" y="197644"/>
                </a:lnTo>
                <a:lnTo>
                  <a:pt x="697706" y="216694"/>
                </a:lnTo>
                <a:lnTo>
                  <a:pt x="697706" y="230981"/>
                </a:lnTo>
                <a:lnTo>
                  <a:pt x="685800" y="250031"/>
                </a:lnTo>
                <a:lnTo>
                  <a:pt x="661987" y="269081"/>
                </a:lnTo>
                <a:lnTo>
                  <a:pt x="609600" y="290512"/>
                </a:lnTo>
                <a:lnTo>
                  <a:pt x="590550" y="304800"/>
                </a:lnTo>
                <a:lnTo>
                  <a:pt x="457200" y="507206"/>
                </a:lnTo>
                <a:lnTo>
                  <a:pt x="371475" y="628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8C9BB15-E5F8-449F-BB75-5D17BC72A41F}"/>
              </a:ext>
            </a:extLst>
          </p:cNvPr>
          <p:cNvSpPr/>
          <p:nvPr/>
        </p:nvSpPr>
        <p:spPr>
          <a:xfrm>
            <a:off x="6348415" y="2624139"/>
            <a:ext cx="1876425" cy="390525"/>
          </a:xfrm>
          <a:custGeom>
            <a:avLst/>
            <a:gdLst>
              <a:gd name="connsiteX0" fmla="*/ 1381125 w 1876425"/>
              <a:gd name="connsiteY0" fmla="*/ 280987 h 390525"/>
              <a:gd name="connsiteX1" fmla="*/ 1150143 w 1876425"/>
              <a:gd name="connsiteY1" fmla="*/ 319087 h 390525"/>
              <a:gd name="connsiteX2" fmla="*/ 1002506 w 1876425"/>
              <a:gd name="connsiteY2" fmla="*/ 342900 h 390525"/>
              <a:gd name="connsiteX3" fmla="*/ 869156 w 1876425"/>
              <a:gd name="connsiteY3" fmla="*/ 390525 h 390525"/>
              <a:gd name="connsiteX4" fmla="*/ 683418 w 1876425"/>
              <a:gd name="connsiteY4" fmla="*/ 383381 h 390525"/>
              <a:gd name="connsiteX5" fmla="*/ 497681 w 1876425"/>
              <a:gd name="connsiteY5" fmla="*/ 376237 h 390525"/>
              <a:gd name="connsiteX6" fmla="*/ 407193 w 1876425"/>
              <a:gd name="connsiteY6" fmla="*/ 366712 h 390525"/>
              <a:gd name="connsiteX7" fmla="*/ 307181 w 1876425"/>
              <a:gd name="connsiteY7" fmla="*/ 350043 h 390525"/>
              <a:gd name="connsiteX8" fmla="*/ 223837 w 1876425"/>
              <a:gd name="connsiteY8" fmla="*/ 335756 h 390525"/>
              <a:gd name="connsiteX9" fmla="*/ 0 w 1876425"/>
              <a:gd name="connsiteY9" fmla="*/ 252412 h 390525"/>
              <a:gd name="connsiteX10" fmla="*/ 88106 w 1876425"/>
              <a:gd name="connsiteY10" fmla="*/ 126206 h 390525"/>
              <a:gd name="connsiteX11" fmla="*/ 195262 w 1876425"/>
              <a:gd name="connsiteY11" fmla="*/ 176212 h 390525"/>
              <a:gd name="connsiteX12" fmla="*/ 285750 w 1876425"/>
              <a:gd name="connsiteY12" fmla="*/ 207168 h 390525"/>
              <a:gd name="connsiteX13" fmla="*/ 352425 w 1876425"/>
              <a:gd name="connsiteY13" fmla="*/ 221456 h 390525"/>
              <a:gd name="connsiteX14" fmla="*/ 404812 w 1876425"/>
              <a:gd name="connsiteY14" fmla="*/ 226218 h 390525"/>
              <a:gd name="connsiteX15" fmla="*/ 507206 w 1876425"/>
              <a:gd name="connsiteY15" fmla="*/ 226218 h 390525"/>
              <a:gd name="connsiteX16" fmla="*/ 626268 w 1876425"/>
              <a:gd name="connsiteY16" fmla="*/ 216693 h 390525"/>
              <a:gd name="connsiteX17" fmla="*/ 838200 w 1876425"/>
              <a:gd name="connsiteY17" fmla="*/ 178593 h 390525"/>
              <a:gd name="connsiteX18" fmla="*/ 907256 w 1876425"/>
              <a:gd name="connsiteY18" fmla="*/ 164306 h 390525"/>
              <a:gd name="connsiteX19" fmla="*/ 1197768 w 1876425"/>
              <a:gd name="connsiteY19" fmla="*/ 111918 h 390525"/>
              <a:gd name="connsiteX20" fmla="*/ 1431131 w 1876425"/>
              <a:gd name="connsiteY20" fmla="*/ 61912 h 390525"/>
              <a:gd name="connsiteX21" fmla="*/ 1574006 w 1876425"/>
              <a:gd name="connsiteY21" fmla="*/ 19050 h 390525"/>
              <a:gd name="connsiteX22" fmla="*/ 1614487 w 1876425"/>
              <a:gd name="connsiteY22" fmla="*/ 0 h 390525"/>
              <a:gd name="connsiteX23" fmla="*/ 1643062 w 1876425"/>
              <a:gd name="connsiteY23" fmla="*/ 0 h 390525"/>
              <a:gd name="connsiteX24" fmla="*/ 1719262 w 1876425"/>
              <a:gd name="connsiteY24" fmla="*/ 14287 h 390525"/>
              <a:gd name="connsiteX25" fmla="*/ 1812131 w 1876425"/>
              <a:gd name="connsiteY25" fmla="*/ 42862 h 390525"/>
              <a:gd name="connsiteX26" fmla="*/ 1843087 w 1876425"/>
              <a:gd name="connsiteY26" fmla="*/ 59531 h 390525"/>
              <a:gd name="connsiteX27" fmla="*/ 1862137 w 1876425"/>
              <a:gd name="connsiteY27" fmla="*/ 76200 h 390525"/>
              <a:gd name="connsiteX28" fmla="*/ 1871662 w 1876425"/>
              <a:gd name="connsiteY28" fmla="*/ 90487 h 390525"/>
              <a:gd name="connsiteX29" fmla="*/ 1876425 w 1876425"/>
              <a:gd name="connsiteY29" fmla="*/ 111918 h 390525"/>
              <a:gd name="connsiteX30" fmla="*/ 1876425 w 1876425"/>
              <a:gd name="connsiteY30" fmla="*/ 138112 h 390525"/>
              <a:gd name="connsiteX31" fmla="*/ 1864518 w 1876425"/>
              <a:gd name="connsiteY31" fmla="*/ 171450 h 390525"/>
              <a:gd name="connsiteX32" fmla="*/ 1850231 w 1876425"/>
              <a:gd name="connsiteY32" fmla="*/ 180975 h 390525"/>
              <a:gd name="connsiteX33" fmla="*/ 1778793 w 1876425"/>
              <a:gd name="connsiteY33" fmla="*/ 200025 h 390525"/>
              <a:gd name="connsiteX34" fmla="*/ 1564481 w 1876425"/>
              <a:gd name="connsiteY34" fmla="*/ 250031 h 390525"/>
              <a:gd name="connsiteX35" fmla="*/ 1381125 w 1876425"/>
              <a:gd name="connsiteY35" fmla="*/ 28098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76425" h="390525">
                <a:moveTo>
                  <a:pt x="1381125" y="280987"/>
                </a:moveTo>
                <a:lnTo>
                  <a:pt x="1150143" y="319087"/>
                </a:lnTo>
                <a:lnTo>
                  <a:pt x="1002506" y="342900"/>
                </a:lnTo>
                <a:lnTo>
                  <a:pt x="869156" y="390525"/>
                </a:lnTo>
                <a:lnTo>
                  <a:pt x="683418" y="383381"/>
                </a:lnTo>
                <a:lnTo>
                  <a:pt x="497681" y="376237"/>
                </a:lnTo>
                <a:lnTo>
                  <a:pt x="407193" y="366712"/>
                </a:lnTo>
                <a:lnTo>
                  <a:pt x="307181" y="350043"/>
                </a:lnTo>
                <a:lnTo>
                  <a:pt x="223837" y="335756"/>
                </a:lnTo>
                <a:lnTo>
                  <a:pt x="0" y="252412"/>
                </a:lnTo>
                <a:lnTo>
                  <a:pt x="88106" y="126206"/>
                </a:lnTo>
                <a:lnTo>
                  <a:pt x="195262" y="176212"/>
                </a:lnTo>
                <a:lnTo>
                  <a:pt x="285750" y="207168"/>
                </a:lnTo>
                <a:lnTo>
                  <a:pt x="352425" y="221456"/>
                </a:lnTo>
                <a:lnTo>
                  <a:pt x="404812" y="226218"/>
                </a:lnTo>
                <a:lnTo>
                  <a:pt x="507206" y="226218"/>
                </a:lnTo>
                <a:lnTo>
                  <a:pt x="626268" y="216693"/>
                </a:lnTo>
                <a:lnTo>
                  <a:pt x="838200" y="178593"/>
                </a:lnTo>
                <a:lnTo>
                  <a:pt x="907256" y="164306"/>
                </a:lnTo>
                <a:lnTo>
                  <a:pt x="1197768" y="111918"/>
                </a:lnTo>
                <a:lnTo>
                  <a:pt x="1431131" y="61912"/>
                </a:lnTo>
                <a:lnTo>
                  <a:pt x="1574006" y="19050"/>
                </a:lnTo>
                <a:lnTo>
                  <a:pt x="1614487" y="0"/>
                </a:lnTo>
                <a:lnTo>
                  <a:pt x="1643062" y="0"/>
                </a:lnTo>
                <a:lnTo>
                  <a:pt x="1719262" y="14287"/>
                </a:lnTo>
                <a:lnTo>
                  <a:pt x="1812131" y="42862"/>
                </a:lnTo>
                <a:lnTo>
                  <a:pt x="1843087" y="59531"/>
                </a:lnTo>
                <a:lnTo>
                  <a:pt x="1862137" y="76200"/>
                </a:lnTo>
                <a:lnTo>
                  <a:pt x="1871662" y="90487"/>
                </a:lnTo>
                <a:lnTo>
                  <a:pt x="1876425" y="111918"/>
                </a:lnTo>
                <a:lnTo>
                  <a:pt x="1876425" y="138112"/>
                </a:lnTo>
                <a:lnTo>
                  <a:pt x="1864518" y="171450"/>
                </a:lnTo>
                <a:lnTo>
                  <a:pt x="1850231" y="180975"/>
                </a:lnTo>
                <a:lnTo>
                  <a:pt x="1778793" y="200025"/>
                </a:lnTo>
                <a:lnTo>
                  <a:pt x="1564481" y="250031"/>
                </a:lnTo>
                <a:lnTo>
                  <a:pt x="1381125" y="2809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B977C36-8B03-41FE-96D9-FDD9B280B02F}"/>
              </a:ext>
            </a:extLst>
          </p:cNvPr>
          <p:cNvSpPr/>
          <p:nvPr/>
        </p:nvSpPr>
        <p:spPr>
          <a:xfrm rot="16200000">
            <a:off x="6069014" y="3929064"/>
            <a:ext cx="2484437" cy="465137"/>
          </a:xfrm>
          <a:custGeom>
            <a:avLst/>
            <a:gdLst>
              <a:gd name="connsiteX0" fmla="*/ 1230056 w 2485164"/>
              <a:gd name="connsiteY0" fmla="*/ 380791 h 465968"/>
              <a:gd name="connsiteX1" fmla="*/ 668890 w 2485164"/>
              <a:gd name="connsiteY1" fmla="*/ 365760 h 465968"/>
              <a:gd name="connsiteX2" fmla="*/ 35073 w 2485164"/>
              <a:gd name="connsiteY2" fmla="*/ 348223 h 465968"/>
              <a:gd name="connsiteX3" fmla="*/ 0 w 2485164"/>
              <a:gd name="connsiteY3" fmla="*/ 102713 h 465968"/>
              <a:gd name="connsiteX4" fmla="*/ 816697 w 2485164"/>
              <a:gd name="connsiteY4" fmla="*/ 127765 h 465968"/>
              <a:gd name="connsiteX5" fmla="*/ 954483 w 2485164"/>
              <a:gd name="connsiteY5" fmla="*/ 127765 h 465968"/>
              <a:gd name="connsiteX6" fmla="*/ 1630889 w 2485164"/>
              <a:gd name="connsiteY6" fmla="*/ 150312 h 465968"/>
              <a:gd name="connsiteX7" fmla="*/ 1798738 w 2485164"/>
              <a:gd name="connsiteY7" fmla="*/ 147807 h 465968"/>
              <a:gd name="connsiteX8" fmla="*/ 2254685 w 2485164"/>
              <a:gd name="connsiteY8" fmla="*/ 150312 h 465968"/>
              <a:gd name="connsiteX9" fmla="*/ 2309799 w 2485164"/>
              <a:gd name="connsiteY9" fmla="*/ 142796 h 465968"/>
              <a:gd name="connsiteX10" fmla="*/ 2344872 w 2485164"/>
              <a:gd name="connsiteY10" fmla="*/ 130270 h 465968"/>
              <a:gd name="connsiteX11" fmla="*/ 2374935 w 2485164"/>
              <a:gd name="connsiteY11" fmla="*/ 105218 h 465968"/>
              <a:gd name="connsiteX12" fmla="*/ 2440070 w 2485164"/>
              <a:gd name="connsiteY12" fmla="*/ 0 h 465968"/>
              <a:gd name="connsiteX13" fmla="*/ 2485164 w 2485164"/>
              <a:gd name="connsiteY13" fmla="*/ 270562 h 465968"/>
              <a:gd name="connsiteX14" fmla="*/ 2394976 w 2485164"/>
              <a:gd name="connsiteY14" fmla="*/ 368265 h 465968"/>
              <a:gd name="connsiteX15" fmla="*/ 2367419 w 2485164"/>
              <a:gd name="connsiteY15" fmla="*/ 418369 h 465968"/>
              <a:gd name="connsiteX16" fmla="*/ 2344872 w 2485164"/>
              <a:gd name="connsiteY16" fmla="*/ 450937 h 465968"/>
              <a:gd name="connsiteX17" fmla="*/ 2332346 w 2485164"/>
              <a:gd name="connsiteY17" fmla="*/ 463463 h 465968"/>
              <a:gd name="connsiteX18" fmla="*/ 2314810 w 2485164"/>
              <a:gd name="connsiteY18" fmla="*/ 465968 h 465968"/>
              <a:gd name="connsiteX19" fmla="*/ 2287253 w 2485164"/>
              <a:gd name="connsiteY19" fmla="*/ 455947 h 465968"/>
              <a:gd name="connsiteX20" fmla="*/ 2242159 w 2485164"/>
              <a:gd name="connsiteY20" fmla="*/ 425885 h 465968"/>
              <a:gd name="connsiteX21" fmla="*/ 2204581 w 2485164"/>
              <a:gd name="connsiteY21" fmla="*/ 400833 h 465968"/>
              <a:gd name="connsiteX22" fmla="*/ 2179529 w 2485164"/>
              <a:gd name="connsiteY22" fmla="*/ 390812 h 465968"/>
              <a:gd name="connsiteX23" fmla="*/ 2151972 w 2485164"/>
              <a:gd name="connsiteY23" fmla="*/ 390812 h 465968"/>
              <a:gd name="connsiteX24" fmla="*/ 2106878 w 2485164"/>
              <a:gd name="connsiteY24" fmla="*/ 393317 h 465968"/>
              <a:gd name="connsiteX25" fmla="*/ 1843831 w 2485164"/>
              <a:gd name="connsiteY25" fmla="*/ 393317 h 465968"/>
              <a:gd name="connsiteX26" fmla="*/ 1653436 w 2485164"/>
              <a:gd name="connsiteY26" fmla="*/ 395822 h 465968"/>
              <a:gd name="connsiteX27" fmla="*/ 1230056 w 2485164"/>
              <a:gd name="connsiteY27" fmla="*/ 380791 h 465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485164" h="465968">
                <a:moveTo>
                  <a:pt x="1230056" y="380791"/>
                </a:moveTo>
                <a:lnTo>
                  <a:pt x="668890" y="365760"/>
                </a:lnTo>
                <a:lnTo>
                  <a:pt x="35073" y="348223"/>
                </a:lnTo>
                <a:lnTo>
                  <a:pt x="0" y="102713"/>
                </a:lnTo>
                <a:lnTo>
                  <a:pt x="816697" y="127765"/>
                </a:lnTo>
                <a:lnTo>
                  <a:pt x="954483" y="127765"/>
                </a:lnTo>
                <a:lnTo>
                  <a:pt x="1630889" y="150312"/>
                </a:lnTo>
                <a:lnTo>
                  <a:pt x="1798738" y="147807"/>
                </a:lnTo>
                <a:lnTo>
                  <a:pt x="2254685" y="150312"/>
                </a:lnTo>
                <a:lnTo>
                  <a:pt x="2309799" y="142796"/>
                </a:lnTo>
                <a:lnTo>
                  <a:pt x="2344872" y="130270"/>
                </a:lnTo>
                <a:lnTo>
                  <a:pt x="2374935" y="105218"/>
                </a:lnTo>
                <a:lnTo>
                  <a:pt x="2440070" y="0"/>
                </a:lnTo>
                <a:lnTo>
                  <a:pt x="2485164" y="270562"/>
                </a:lnTo>
                <a:lnTo>
                  <a:pt x="2394976" y="368265"/>
                </a:lnTo>
                <a:lnTo>
                  <a:pt x="2367419" y="418369"/>
                </a:lnTo>
                <a:lnTo>
                  <a:pt x="2344872" y="450937"/>
                </a:lnTo>
                <a:lnTo>
                  <a:pt x="2332346" y="463463"/>
                </a:lnTo>
                <a:lnTo>
                  <a:pt x="2314810" y="465968"/>
                </a:lnTo>
                <a:lnTo>
                  <a:pt x="2287253" y="455947"/>
                </a:lnTo>
                <a:lnTo>
                  <a:pt x="2242159" y="425885"/>
                </a:lnTo>
                <a:lnTo>
                  <a:pt x="2204581" y="400833"/>
                </a:lnTo>
                <a:lnTo>
                  <a:pt x="2179529" y="390812"/>
                </a:lnTo>
                <a:lnTo>
                  <a:pt x="2151972" y="390812"/>
                </a:lnTo>
                <a:lnTo>
                  <a:pt x="2106878" y="393317"/>
                </a:lnTo>
                <a:lnTo>
                  <a:pt x="1843831" y="393317"/>
                </a:lnTo>
                <a:lnTo>
                  <a:pt x="1653436" y="395822"/>
                </a:lnTo>
                <a:lnTo>
                  <a:pt x="1230056" y="38079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CA6CB9D-D107-49C2-A4D1-0A4CC1AEDF18}"/>
              </a:ext>
            </a:extLst>
          </p:cNvPr>
          <p:cNvSpPr/>
          <p:nvPr/>
        </p:nvSpPr>
        <p:spPr>
          <a:xfrm>
            <a:off x="6503988" y="3429000"/>
            <a:ext cx="1606550" cy="381000"/>
          </a:xfrm>
          <a:custGeom>
            <a:avLst/>
            <a:gdLst>
              <a:gd name="connsiteX0" fmla="*/ 1154906 w 1607344"/>
              <a:gd name="connsiteY0" fmla="*/ 297656 h 381000"/>
              <a:gd name="connsiteX1" fmla="*/ 931069 w 1607344"/>
              <a:gd name="connsiteY1" fmla="*/ 342900 h 381000"/>
              <a:gd name="connsiteX2" fmla="*/ 754856 w 1607344"/>
              <a:gd name="connsiteY2" fmla="*/ 359569 h 381000"/>
              <a:gd name="connsiteX3" fmla="*/ 404812 w 1607344"/>
              <a:gd name="connsiteY3" fmla="*/ 373856 h 381000"/>
              <a:gd name="connsiteX4" fmla="*/ 2381 w 1607344"/>
              <a:gd name="connsiteY4" fmla="*/ 381000 h 381000"/>
              <a:gd name="connsiteX5" fmla="*/ 0 w 1607344"/>
              <a:gd name="connsiteY5" fmla="*/ 228600 h 381000"/>
              <a:gd name="connsiteX6" fmla="*/ 180975 w 1607344"/>
              <a:gd name="connsiteY6" fmla="*/ 216694 h 381000"/>
              <a:gd name="connsiteX7" fmla="*/ 407194 w 1607344"/>
              <a:gd name="connsiteY7" fmla="*/ 200025 h 381000"/>
              <a:gd name="connsiteX8" fmla="*/ 566737 w 1607344"/>
              <a:gd name="connsiteY8" fmla="*/ 180975 h 381000"/>
              <a:gd name="connsiteX9" fmla="*/ 750094 w 1607344"/>
              <a:gd name="connsiteY9" fmla="*/ 152400 h 381000"/>
              <a:gd name="connsiteX10" fmla="*/ 945356 w 1607344"/>
              <a:gd name="connsiteY10" fmla="*/ 119063 h 381000"/>
              <a:gd name="connsiteX11" fmla="*/ 1114425 w 1607344"/>
              <a:gd name="connsiteY11" fmla="*/ 76200 h 381000"/>
              <a:gd name="connsiteX12" fmla="*/ 1200150 w 1607344"/>
              <a:gd name="connsiteY12" fmla="*/ 42863 h 381000"/>
              <a:gd name="connsiteX13" fmla="*/ 1221581 w 1607344"/>
              <a:gd name="connsiteY13" fmla="*/ 28575 h 381000"/>
              <a:gd name="connsiteX14" fmla="*/ 1250156 w 1607344"/>
              <a:gd name="connsiteY14" fmla="*/ 11906 h 381000"/>
              <a:gd name="connsiteX15" fmla="*/ 1285875 w 1607344"/>
              <a:gd name="connsiteY15" fmla="*/ 2381 h 381000"/>
              <a:gd name="connsiteX16" fmla="*/ 1333500 w 1607344"/>
              <a:gd name="connsiteY16" fmla="*/ 0 h 381000"/>
              <a:gd name="connsiteX17" fmla="*/ 1369219 w 1607344"/>
              <a:gd name="connsiteY17" fmla="*/ 2381 h 381000"/>
              <a:gd name="connsiteX18" fmla="*/ 1409700 w 1607344"/>
              <a:gd name="connsiteY18" fmla="*/ 7144 h 381000"/>
              <a:gd name="connsiteX19" fmla="*/ 1464469 w 1607344"/>
              <a:gd name="connsiteY19" fmla="*/ 16669 h 381000"/>
              <a:gd name="connsiteX20" fmla="*/ 1512094 w 1607344"/>
              <a:gd name="connsiteY20" fmla="*/ 35719 h 381000"/>
              <a:gd name="connsiteX21" fmla="*/ 1545431 w 1607344"/>
              <a:gd name="connsiteY21" fmla="*/ 54769 h 381000"/>
              <a:gd name="connsiteX22" fmla="*/ 1576387 w 1607344"/>
              <a:gd name="connsiteY22" fmla="*/ 78581 h 381000"/>
              <a:gd name="connsiteX23" fmla="*/ 1595437 w 1607344"/>
              <a:gd name="connsiteY23" fmla="*/ 97631 h 381000"/>
              <a:gd name="connsiteX24" fmla="*/ 1607344 w 1607344"/>
              <a:gd name="connsiteY24" fmla="*/ 121444 h 381000"/>
              <a:gd name="connsiteX25" fmla="*/ 1607344 w 1607344"/>
              <a:gd name="connsiteY25" fmla="*/ 142875 h 381000"/>
              <a:gd name="connsiteX26" fmla="*/ 1600200 w 1607344"/>
              <a:gd name="connsiteY26" fmla="*/ 164306 h 381000"/>
              <a:gd name="connsiteX27" fmla="*/ 1590675 w 1607344"/>
              <a:gd name="connsiteY27" fmla="*/ 183356 h 381000"/>
              <a:gd name="connsiteX28" fmla="*/ 1562100 w 1607344"/>
              <a:gd name="connsiteY28" fmla="*/ 197644 h 381000"/>
              <a:gd name="connsiteX29" fmla="*/ 1493044 w 1607344"/>
              <a:gd name="connsiteY29" fmla="*/ 221456 h 381000"/>
              <a:gd name="connsiteX30" fmla="*/ 1333500 w 1607344"/>
              <a:gd name="connsiteY30" fmla="*/ 261938 h 381000"/>
              <a:gd name="connsiteX31" fmla="*/ 1154906 w 1607344"/>
              <a:gd name="connsiteY31" fmla="*/ 297656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07344" h="381000">
                <a:moveTo>
                  <a:pt x="1154906" y="297656"/>
                </a:moveTo>
                <a:lnTo>
                  <a:pt x="931069" y="342900"/>
                </a:lnTo>
                <a:lnTo>
                  <a:pt x="754856" y="359569"/>
                </a:lnTo>
                <a:lnTo>
                  <a:pt x="404812" y="373856"/>
                </a:lnTo>
                <a:lnTo>
                  <a:pt x="2381" y="381000"/>
                </a:lnTo>
                <a:cubicBezTo>
                  <a:pt x="1587" y="330200"/>
                  <a:pt x="794" y="279400"/>
                  <a:pt x="0" y="228600"/>
                </a:cubicBezTo>
                <a:lnTo>
                  <a:pt x="180975" y="216694"/>
                </a:lnTo>
                <a:lnTo>
                  <a:pt x="407194" y="200025"/>
                </a:lnTo>
                <a:lnTo>
                  <a:pt x="566737" y="180975"/>
                </a:lnTo>
                <a:lnTo>
                  <a:pt x="750094" y="152400"/>
                </a:lnTo>
                <a:lnTo>
                  <a:pt x="945356" y="119063"/>
                </a:lnTo>
                <a:lnTo>
                  <a:pt x="1114425" y="76200"/>
                </a:lnTo>
                <a:lnTo>
                  <a:pt x="1200150" y="42863"/>
                </a:lnTo>
                <a:lnTo>
                  <a:pt x="1221581" y="28575"/>
                </a:lnTo>
                <a:lnTo>
                  <a:pt x="1250156" y="11906"/>
                </a:lnTo>
                <a:lnTo>
                  <a:pt x="1285875" y="2381"/>
                </a:lnTo>
                <a:lnTo>
                  <a:pt x="1333500" y="0"/>
                </a:lnTo>
                <a:lnTo>
                  <a:pt x="1369219" y="2381"/>
                </a:lnTo>
                <a:lnTo>
                  <a:pt x="1409700" y="7144"/>
                </a:lnTo>
                <a:lnTo>
                  <a:pt x="1464469" y="16669"/>
                </a:lnTo>
                <a:lnTo>
                  <a:pt x="1512094" y="35719"/>
                </a:lnTo>
                <a:lnTo>
                  <a:pt x="1545431" y="54769"/>
                </a:lnTo>
                <a:lnTo>
                  <a:pt x="1576387" y="78581"/>
                </a:lnTo>
                <a:lnTo>
                  <a:pt x="1595437" y="97631"/>
                </a:lnTo>
                <a:lnTo>
                  <a:pt x="1607344" y="121444"/>
                </a:lnTo>
                <a:lnTo>
                  <a:pt x="1607344" y="142875"/>
                </a:lnTo>
                <a:lnTo>
                  <a:pt x="1600200" y="164306"/>
                </a:lnTo>
                <a:lnTo>
                  <a:pt x="1590675" y="183356"/>
                </a:lnTo>
                <a:lnTo>
                  <a:pt x="1562100" y="197644"/>
                </a:lnTo>
                <a:lnTo>
                  <a:pt x="1493044" y="221456"/>
                </a:lnTo>
                <a:lnTo>
                  <a:pt x="1333500" y="261938"/>
                </a:lnTo>
                <a:lnTo>
                  <a:pt x="1154906" y="2976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FC18281-B2B8-4CA0-9C72-F35E28B4C42C}"/>
              </a:ext>
            </a:extLst>
          </p:cNvPr>
          <p:cNvSpPr/>
          <p:nvPr/>
        </p:nvSpPr>
        <p:spPr>
          <a:xfrm>
            <a:off x="6513513" y="4300539"/>
            <a:ext cx="1604962" cy="365125"/>
          </a:xfrm>
          <a:custGeom>
            <a:avLst/>
            <a:gdLst>
              <a:gd name="connsiteX0" fmla="*/ 1171575 w 1604962"/>
              <a:gd name="connsiteY0" fmla="*/ 247650 h 364331"/>
              <a:gd name="connsiteX1" fmla="*/ 902494 w 1604962"/>
              <a:gd name="connsiteY1" fmla="*/ 271462 h 364331"/>
              <a:gd name="connsiteX2" fmla="*/ 719137 w 1604962"/>
              <a:gd name="connsiteY2" fmla="*/ 309562 h 364331"/>
              <a:gd name="connsiteX3" fmla="*/ 357187 w 1604962"/>
              <a:gd name="connsiteY3" fmla="*/ 338137 h 364331"/>
              <a:gd name="connsiteX4" fmla="*/ 2381 w 1604962"/>
              <a:gd name="connsiteY4" fmla="*/ 364331 h 364331"/>
              <a:gd name="connsiteX5" fmla="*/ 0 w 1604962"/>
              <a:gd name="connsiteY5" fmla="*/ 178593 h 364331"/>
              <a:gd name="connsiteX6" fmla="*/ 140494 w 1604962"/>
              <a:gd name="connsiteY6" fmla="*/ 171450 h 364331"/>
              <a:gd name="connsiteX7" fmla="*/ 385762 w 1604962"/>
              <a:gd name="connsiteY7" fmla="*/ 154781 h 364331"/>
              <a:gd name="connsiteX8" fmla="*/ 716756 w 1604962"/>
              <a:gd name="connsiteY8" fmla="*/ 128587 h 364331"/>
              <a:gd name="connsiteX9" fmla="*/ 907256 w 1604962"/>
              <a:gd name="connsiteY9" fmla="*/ 90487 h 364331"/>
              <a:gd name="connsiteX10" fmla="*/ 1062037 w 1604962"/>
              <a:gd name="connsiteY10" fmla="*/ 69056 h 364331"/>
              <a:gd name="connsiteX11" fmla="*/ 1169194 w 1604962"/>
              <a:gd name="connsiteY11" fmla="*/ 50006 h 364331"/>
              <a:gd name="connsiteX12" fmla="*/ 1314450 w 1604962"/>
              <a:gd name="connsiteY12" fmla="*/ 21431 h 364331"/>
              <a:gd name="connsiteX13" fmla="*/ 1383506 w 1604962"/>
              <a:gd name="connsiteY13" fmla="*/ 0 h 364331"/>
              <a:gd name="connsiteX14" fmla="*/ 1426369 w 1604962"/>
              <a:gd name="connsiteY14" fmla="*/ 0 h 364331"/>
              <a:gd name="connsiteX15" fmla="*/ 1485900 w 1604962"/>
              <a:gd name="connsiteY15" fmla="*/ 9525 h 364331"/>
              <a:gd name="connsiteX16" fmla="*/ 1531144 w 1604962"/>
              <a:gd name="connsiteY16" fmla="*/ 23812 h 364331"/>
              <a:gd name="connsiteX17" fmla="*/ 1559719 w 1604962"/>
              <a:gd name="connsiteY17" fmla="*/ 38100 h 364331"/>
              <a:gd name="connsiteX18" fmla="*/ 1578769 w 1604962"/>
              <a:gd name="connsiteY18" fmla="*/ 52387 h 364331"/>
              <a:gd name="connsiteX19" fmla="*/ 1595437 w 1604962"/>
              <a:gd name="connsiteY19" fmla="*/ 80962 h 364331"/>
              <a:gd name="connsiteX20" fmla="*/ 1602581 w 1604962"/>
              <a:gd name="connsiteY20" fmla="*/ 107156 h 364331"/>
              <a:gd name="connsiteX21" fmla="*/ 1604962 w 1604962"/>
              <a:gd name="connsiteY21" fmla="*/ 133350 h 364331"/>
              <a:gd name="connsiteX22" fmla="*/ 1597819 w 1604962"/>
              <a:gd name="connsiteY22" fmla="*/ 157162 h 364331"/>
              <a:gd name="connsiteX23" fmla="*/ 1574006 w 1604962"/>
              <a:gd name="connsiteY23" fmla="*/ 176212 h 364331"/>
              <a:gd name="connsiteX24" fmla="*/ 1500187 w 1604962"/>
              <a:gd name="connsiteY24" fmla="*/ 207168 h 364331"/>
              <a:gd name="connsiteX25" fmla="*/ 1450181 w 1604962"/>
              <a:gd name="connsiteY25" fmla="*/ 223837 h 364331"/>
              <a:gd name="connsiteX26" fmla="*/ 1171575 w 1604962"/>
              <a:gd name="connsiteY26" fmla="*/ 247650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604962" h="364331">
                <a:moveTo>
                  <a:pt x="1171575" y="247650"/>
                </a:moveTo>
                <a:lnTo>
                  <a:pt x="902494" y="271462"/>
                </a:lnTo>
                <a:lnTo>
                  <a:pt x="719137" y="309562"/>
                </a:lnTo>
                <a:lnTo>
                  <a:pt x="357187" y="338137"/>
                </a:lnTo>
                <a:lnTo>
                  <a:pt x="2381" y="364331"/>
                </a:lnTo>
                <a:cubicBezTo>
                  <a:pt x="1587" y="302418"/>
                  <a:pt x="794" y="240506"/>
                  <a:pt x="0" y="178593"/>
                </a:cubicBezTo>
                <a:lnTo>
                  <a:pt x="140494" y="171450"/>
                </a:lnTo>
                <a:lnTo>
                  <a:pt x="385762" y="154781"/>
                </a:lnTo>
                <a:lnTo>
                  <a:pt x="716756" y="128587"/>
                </a:lnTo>
                <a:lnTo>
                  <a:pt x="907256" y="90487"/>
                </a:lnTo>
                <a:lnTo>
                  <a:pt x="1062037" y="69056"/>
                </a:lnTo>
                <a:lnTo>
                  <a:pt x="1169194" y="50006"/>
                </a:lnTo>
                <a:lnTo>
                  <a:pt x="1314450" y="21431"/>
                </a:lnTo>
                <a:lnTo>
                  <a:pt x="1383506" y="0"/>
                </a:lnTo>
                <a:lnTo>
                  <a:pt x="1426369" y="0"/>
                </a:lnTo>
                <a:lnTo>
                  <a:pt x="1485900" y="9525"/>
                </a:lnTo>
                <a:lnTo>
                  <a:pt x="1531144" y="23812"/>
                </a:lnTo>
                <a:lnTo>
                  <a:pt x="1559719" y="38100"/>
                </a:lnTo>
                <a:lnTo>
                  <a:pt x="1578769" y="52387"/>
                </a:lnTo>
                <a:lnTo>
                  <a:pt x="1595437" y="80962"/>
                </a:lnTo>
                <a:lnTo>
                  <a:pt x="1602581" y="107156"/>
                </a:lnTo>
                <a:lnTo>
                  <a:pt x="1604962" y="133350"/>
                </a:lnTo>
                <a:lnTo>
                  <a:pt x="1597819" y="157162"/>
                </a:lnTo>
                <a:lnTo>
                  <a:pt x="1574006" y="176212"/>
                </a:lnTo>
                <a:lnTo>
                  <a:pt x="1500187" y="207168"/>
                </a:lnTo>
                <a:lnTo>
                  <a:pt x="1450181" y="223837"/>
                </a:lnTo>
                <a:lnTo>
                  <a:pt x="1171575" y="2476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F1D789C-0D25-461A-8D98-E91A0D7FA7E1}"/>
              </a:ext>
            </a:extLst>
          </p:cNvPr>
          <p:cNvSpPr/>
          <p:nvPr/>
        </p:nvSpPr>
        <p:spPr>
          <a:xfrm>
            <a:off x="6465888" y="5214939"/>
            <a:ext cx="1905000" cy="346075"/>
          </a:xfrm>
          <a:custGeom>
            <a:avLst/>
            <a:gdLst>
              <a:gd name="connsiteX0" fmla="*/ 659606 w 1905000"/>
              <a:gd name="connsiteY0" fmla="*/ 292893 h 345281"/>
              <a:gd name="connsiteX1" fmla="*/ 7144 w 1905000"/>
              <a:gd name="connsiteY1" fmla="*/ 345281 h 345281"/>
              <a:gd name="connsiteX2" fmla="*/ 0 w 1905000"/>
              <a:gd name="connsiteY2" fmla="*/ 188118 h 345281"/>
              <a:gd name="connsiteX3" fmla="*/ 171450 w 1905000"/>
              <a:gd name="connsiteY3" fmla="*/ 169068 h 345281"/>
              <a:gd name="connsiteX4" fmla="*/ 485775 w 1905000"/>
              <a:gd name="connsiteY4" fmla="*/ 128587 h 345281"/>
              <a:gd name="connsiteX5" fmla="*/ 742950 w 1905000"/>
              <a:gd name="connsiteY5" fmla="*/ 88106 h 345281"/>
              <a:gd name="connsiteX6" fmla="*/ 931069 w 1905000"/>
              <a:gd name="connsiteY6" fmla="*/ 71437 h 345281"/>
              <a:gd name="connsiteX7" fmla="*/ 1071562 w 1905000"/>
              <a:gd name="connsiteY7" fmla="*/ 66675 h 345281"/>
              <a:gd name="connsiteX8" fmla="*/ 1240631 w 1905000"/>
              <a:gd name="connsiteY8" fmla="*/ 50006 h 345281"/>
              <a:gd name="connsiteX9" fmla="*/ 1385887 w 1905000"/>
              <a:gd name="connsiteY9" fmla="*/ 35718 h 345281"/>
              <a:gd name="connsiteX10" fmla="*/ 1488281 w 1905000"/>
              <a:gd name="connsiteY10" fmla="*/ 16668 h 345281"/>
              <a:gd name="connsiteX11" fmla="*/ 1547812 w 1905000"/>
              <a:gd name="connsiteY11" fmla="*/ 0 h 345281"/>
              <a:gd name="connsiteX12" fmla="*/ 1581150 w 1905000"/>
              <a:gd name="connsiteY12" fmla="*/ 9525 h 345281"/>
              <a:gd name="connsiteX13" fmla="*/ 1669256 w 1905000"/>
              <a:gd name="connsiteY13" fmla="*/ 40481 h 345281"/>
              <a:gd name="connsiteX14" fmla="*/ 1752600 w 1905000"/>
              <a:gd name="connsiteY14" fmla="*/ 73818 h 345281"/>
              <a:gd name="connsiteX15" fmla="*/ 1816894 w 1905000"/>
              <a:gd name="connsiteY15" fmla="*/ 102393 h 345281"/>
              <a:gd name="connsiteX16" fmla="*/ 1857375 w 1905000"/>
              <a:gd name="connsiteY16" fmla="*/ 123825 h 345281"/>
              <a:gd name="connsiteX17" fmla="*/ 1893094 w 1905000"/>
              <a:gd name="connsiteY17" fmla="*/ 152400 h 345281"/>
              <a:gd name="connsiteX18" fmla="*/ 1902619 w 1905000"/>
              <a:gd name="connsiteY18" fmla="*/ 171450 h 345281"/>
              <a:gd name="connsiteX19" fmla="*/ 1905000 w 1905000"/>
              <a:gd name="connsiteY19" fmla="*/ 195262 h 345281"/>
              <a:gd name="connsiteX20" fmla="*/ 1890712 w 1905000"/>
              <a:gd name="connsiteY20" fmla="*/ 245268 h 345281"/>
              <a:gd name="connsiteX21" fmla="*/ 1874044 w 1905000"/>
              <a:gd name="connsiteY21" fmla="*/ 271462 h 345281"/>
              <a:gd name="connsiteX22" fmla="*/ 1847850 w 1905000"/>
              <a:gd name="connsiteY22" fmla="*/ 285750 h 345281"/>
              <a:gd name="connsiteX23" fmla="*/ 1804987 w 1905000"/>
              <a:gd name="connsiteY23" fmla="*/ 290512 h 345281"/>
              <a:gd name="connsiteX24" fmla="*/ 1671637 w 1905000"/>
              <a:gd name="connsiteY24" fmla="*/ 278606 h 345281"/>
              <a:gd name="connsiteX25" fmla="*/ 1419225 w 1905000"/>
              <a:gd name="connsiteY25" fmla="*/ 269081 h 345281"/>
              <a:gd name="connsiteX26" fmla="*/ 1133475 w 1905000"/>
              <a:gd name="connsiteY26" fmla="*/ 269081 h 345281"/>
              <a:gd name="connsiteX27" fmla="*/ 659606 w 1905000"/>
              <a:gd name="connsiteY27" fmla="*/ 29289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905000" h="345281">
                <a:moveTo>
                  <a:pt x="659606" y="292893"/>
                </a:moveTo>
                <a:lnTo>
                  <a:pt x="7144" y="345281"/>
                </a:lnTo>
                <a:lnTo>
                  <a:pt x="0" y="188118"/>
                </a:lnTo>
                <a:lnTo>
                  <a:pt x="171450" y="169068"/>
                </a:lnTo>
                <a:lnTo>
                  <a:pt x="485775" y="128587"/>
                </a:lnTo>
                <a:lnTo>
                  <a:pt x="742950" y="88106"/>
                </a:lnTo>
                <a:lnTo>
                  <a:pt x="931069" y="71437"/>
                </a:lnTo>
                <a:lnTo>
                  <a:pt x="1071562" y="66675"/>
                </a:lnTo>
                <a:lnTo>
                  <a:pt x="1240631" y="50006"/>
                </a:lnTo>
                <a:lnTo>
                  <a:pt x="1385887" y="35718"/>
                </a:lnTo>
                <a:lnTo>
                  <a:pt x="1488281" y="16668"/>
                </a:lnTo>
                <a:lnTo>
                  <a:pt x="1547812" y="0"/>
                </a:lnTo>
                <a:lnTo>
                  <a:pt x="1581150" y="9525"/>
                </a:lnTo>
                <a:lnTo>
                  <a:pt x="1669256" y="40481"/>
                </a:lnTo>
                <a:lnTo>
                  <a:pt x="1752600" y="73818"/>
                </a:lnTo>
                <a:lnTo>
                  <a:pt x="1816894" y="102393"/>
                </a:lnTo>
                <a:lnTo>
                  <a:pt x="1857375" y="123825"/>
                </a:lnTo>
                <a:lnTo>
                  <a:pt x="1893094" y="152400"/>
                </a:lnTo>
                <a:lnTo>
                  <a:pt x="1902619" y="171450"/>
                </a:lnTo>
                <a:lnTo>
                  <a:pt x="1905000" y="195262"/>
                </a:lnTo>
                <a:lnTo>
                  <a:pt x="1890712" y="245268"/>
                </a:lnTo>
                <a:lnTo>
                  <a:pt x="1874044" y="271462"/>
                </a:lnTo>
                <a:lnTo>
                  <a:pt x="1847850" y="285750"/>
                </a:lnTo>
                <a:lnTo>
                  <a:pt x="1804987" y="290512"/>
                </a:lnTo>
                <a:lnTo>
                  <a:pt x="1671637" y="278606"/>
                </a:lnTo>
                <a:lnTo>
                  <a:pt x="1419225" y="269081"/>
                </a:lnTo>
                <a:lnTo>
                  <a:pt x="1133475" y="269081"/>
                </a:lnTo>
                <a:lnTo>
                  <a:pt x="659606" y="2928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6CD5C598-5003-49E6-9BBF-393CFEBA6B79}"/>
              </a:ext>
            </a:extLst>
          </p:cNvPr>
          <p:cNvGrpSpPr/>
          <p:nvPr/>
        </p:nvGrpSpPr>
        <p:grpSpPr>
          <a:xfrm>
            <a:off x="3684590" y="1598613"/>
            <a:ext cx="4686298" cy="4308476"/>
            <a:chOff x="3684590" y="1598613"/>
            <a:chExt cx="4686298" cy="4308476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C244B92F-BF20-40C1-900F-C8FF55ADE331}"/>
                </a:ext>
              </a:extLst>
            </p:cNvPr>
            <p:cNvSpPr/>
            <p:nvPr/>
          </p:nvSpPr>
          <p:spPr>
            <a:xfrm>
              <a:off x="3865565" y="2160589"/>
              <a:ext cx="2187575" cy="1182687"/>
            </a:xfrm>
            <a:custGeom>
              <a:avLst/>
              <a:gdLst>
                <a:gd name="connsiteX0" fmla="*/ 664369 w 2188369"/>
                <a:gd name="connsiteY0" fmla="*/ 364331 h 1183481"/>
                <a:gd name="connsiteX1" fmla="*/ 488156 w 2188369"/>
                <a:gd name="connsiteY1" fmla="*/ 409575 h 1183481"/>
                <a:gd name="connsiteX2" fmla="*/ 402431 w 2188369"/>
                <a:gd name="connsiteY2" fmla="*/ 438150 h 1183481"/>
                <a:gd name="connsiteX3" fmla="*/ 371475 w 2188369"/>
                <a:gd name="connsiteY3" fmla="*/ 457200 h 1183481"/>
                <a:gd name="connsiteX4" fmla="*/ 342900 w 2188369"/>
                <a:gd name="connsiteY4" fmla="*/ 469106 h 1183481"/>
                <a:gd name="connsiteX5" fmla="*/ 316706 w 2188369"/>
                <a:gd name="connsiteY5" fmla="*/ 473869 h 1183481"/>
                <a:gd name="connsiteX6" fmla="*/ 283369 w 2188369"/>
                <a:gd name="connsiteY6" fmla="*/ 469106 h 1183481"/>
                <a:gd name="connsiteX7" fmla="*/ 247650 w 2188369"/>
                <a:gd name="connsiteY7" fmla="*/ 459581 h 1183481"/>
                <a:gd name="connsiteX8" fmla="*/ 214312 w 2188369"/>
                <a:gd name="connsiteY8" fmla="*/ 438150 h 1183481"/>
                <a:gd name="connsiteX9" fmla="*/ 176212 w 2188369"/>
                <a:gd name="connsiteY9" fmla="*/ 409575 h 1183481"/>
                <a:gd name="connsiteX10" fmla="*/ 140494 w 2188369"/>
                <a:gd name="connsiteY10" fmla="*/ 371475 h 1183481"/>
                <a:gd name="connsiteX11" fmla="*/ 90487 w 2188369"/>
                <a:gd name="connsiteY11" fmla="*/ 307181 h 1183481"/>
                <a:gd name="connsiteX12" fmla="*/ 42862 w 2188369"/>
                <a:gd name="connsiteY12" fmla="*/ 233362 h 1183481"/>
                <a:gd name="connsiteX13" fmla="*/ 19050 w 2188369"/>
                <a:gd name="connsiteY13" fmla="*/ 192881 h 1183481"/>
                <a:gd name="connsiteX14" fmla="*/ 4762 w 2188369"/>
                <a:gd name="connsiteY14" fmla="*/ 164306 h 1183481"/>
                <a:gd name="connsiteX15" fmla="*/ 0 w 2188369"/>
                <a:gd name="connsiteY15" fmla="*/ 142875 h 1183481"/>
                <a:gd name="connsiteX16" fmla="*/ 2381 w 2188369"/>
                <a:gd name="connsiteY16" fmla="*/ 128587 h 1183481"/>
                <a:gd name="connsiteX17" fmla="*/ 14287 w 2188369"/>
                <a:gd name="connsiteY17" fmla="*/ 121444 h 1183481"/>
                <a:gd name="connsiteX18" fmla="*/ 26194 w 2188369"/>
                <a:gd name="connsiteY18" fmla="*/ 121444 h 1183481"/>
                <a:gd name="connsiteX19" fmla="*/ 47625 w 2188369"/>
                <a:gd name="connsiteY19" fmla="*/ 128587 h 1183481"/>
                <a:gd name="connsiteX20" fmla="*/ 83344 w 2188369"/>
                <a:gd name="connsiteY20" fmla="*/ 152400 h 1183481"/>
                <a:gd name="connsiteX21" fmla="*/ 138112 w 2188369"/>
                <a:gd name="connsiteY21" fmla="*/ 195262 h 1183481"/>
                <a:gd name="connsiteX22" fmla="*/ 171450 w 2188369"/>
                <a:gd name="connsiteY22" fmla="*/ 219075 h 1183481"/>
                <a:gd name="connsiteX23" fmla="*/ 211931 w 2188369"/>
                <a:gd name="connsiteY23" fmla="*/ 238125 h 1183481"/>
                <a:gd name="connsiteX24" fmla="*/ 271462 w 2188369"/>
                <a:gd name="connsiteY24" fmla="*/ 254794 h 1183481"/>
                <a:gd name="connsiteX25" fmla="*/ 323850 w 2188369"/>
                <a:gd name="connsiteY25" fmla="*/ 266700 h 1183481"/>
                <a:gd name="connsiteX26" fmla="*/ 373856 w 2188369"/>
                <a:gd name="connsiteY26" fmla="*/ 266700 h 1183481"/>
                <a:gd name="connsiteX27" fmla="*/ 533400 w 2188369"/>
                <a:gd name="connsiteY27" fmla="*/ 235744 h 1183481"/>
                <a:gd name="connsiteX28" fmla="*/ 847725 w 2188369"/>
                <a:gd name="connsiteY28" fmla="*/ 173831 h 1183481"/>
                <a:gd name="connsiteX29" fmla="*/ 1059656 w 2188369"/>
                <a:gd name="connsiteY29" fmla="*/ 135731 h 1183481"/>
                <a:gd name="connsiteX30" fmla="*/ 1178719 w 2188369"/>
                <a:gd name="connsiteY30" fmla="*/ 109537 h 1183481"/>
                <a:gd name="connsiteX31" fmla="*/ 1269206 w 2188369"/>
                <a:gd name="connsiteY31" fmla="*/ 85725 h 1183481"/>
                <a:gd name="connsiteX32" fmla="*/ 1316831 w 2188369"/>
                <a:gd name="connsiteY32" fmla="*/ 61912 h 1183481"/>
                <a:gd name="connsiteX33" fmla="*/ 1383506 w 2188369"/>
                <a:gd name="connsiteY33" fmla="*/ 21431 h 1183481"/>
                <a:gd name="connsiteX34" fmla="*/ 1412081 w 2188369"/>
                <a:gd name="connsiteY34" fmla="*/ 0 h 1183481"/>
                <a:gd name="connsiteX35" fmla="*/ 1428750 w 2188369"/>
                <a:gd name="connsiteY35" fmla="*/ 0 h 1183481"/>
                <a:gd name="connsiteX36" fmla="*/ 1454944 w 2188369"/>
                <a:gd name="connsiteY36" fmla="*/ 7144 h 1183481"/>
                <a:gd name="connsiteX37" fmla="*/ 1512094 w 2188369"/>
                <a:gd name="connsiteY37" fmla="*/ 35719 h 1183481"/>
                <a:gd name="connsiteX38" fmla="*/ 1559719 w 2188369"/>
                <a:gd name="connsiteY38" fmla="*/ 71437 h 1183481"/>
                <a:gd name="connsiteX39" fmla="*/ 1593056 w 2188369"/>
                <a:gd name="connsiteY39" fmla="*/ 97631 h 1183481"/>
                <a:gd name="connsiteX40" fmla="*/ 1626394 w 2188369"/>
                <a:gd name="connsiteY40" fmla="*/ 128587 h 1183481"/>
                <a:gd name="connsiteX41" fmla="*/ 1650206 w 2188369"/>
                <a:gd name="connsiteY41" fmla="*/ 157162 h 1183481"/>
                <a:gd name="connsiteX42" fmla="*/ 1662112 w 2188369"/>
                <a:gd name="connsiteY42" fmla="*/ 176212 h 1183481"/>
                <a:gd name="connsiteX43" fmla="*/ 1664494 w 2188369"/>
                <a:gd name="connsiteY43" fmla="*/ 188119 h 1183481"/>
                <a:gd name="connsiteX44" fmla="*/ 1666875 w 2188369"/>
                <a:gd name="connsiteY44" fmla="*/ 204787 h 1183481"/>
                <a:gd name="connsiteX45" fmla="*/ 1662112 w 2188369"/>
                <a:gd name="connsiteY45" fmla="*/ 233362 h 1183481"/>
                <a:gd name="connsiteX46" fmla="*/ 1647825 w 2188369"/>
                <a:gd name="connsiteY46" fmla="*/ 259556 h 1183481"/>
                <a:gd name="connsiteX47" fmla="*/ 1619250 w 2188369"/>
                <a:gd name="connsiteY47" fmla="*/ 288131 h 1183481"/>
                <a:gd name="connsiteX48" fmla="*/ 1597819 w 2188369"/>
                <a:gd name="connsiteY48" fmla="*/ 316706 h 1183481"/>
                <a:gd name="connsiteX49" fmla="*/ 1588294 w 2188369"/>
                <a:gd name="connsiteY49" fmla="*/ 352425 h 1183481"/>
                <a:gd name="connsiteX50" fmla="*/ 1581150 w 2188369"/>
                <a:gd name="connsiteY50" fmla="*/ 392906 h 1183481"/>
                <a:gd name="connsiteX51" fmla="*/ 1574006 w 2188369"/>
                <a:gd name="connsiteY51" fmla="*/ 538162 h 1183481"/>
                <a:gd name="connsiteX52" fmla="*/ 1576387 w 2188369"/>
                <a:gd name="connsiteY52" fmla="*/ 745331 h 1183481"/>
                <a:gd name="connsiteX53" fmla="*/ 1576387 w 2188369"/>
                <a:gd name="connsiteY53" fmla="*/ 852487 h 1183481"/>
                <a:gd name="connsiteX54" fmla="*/ 1581150 w 2188369"/>
                <a:gd name="connsiteY54" fmla="*/ 897731 h 1183481"/>
                <a:gd name="connsiteX55" fmla="*/ 1588294 w 2188369"/>
                <a:gd name="connsiteY55" fmla="*/ 921544 h 1183481"/>
                <a:gd name="connsiteX56" fmla="*/ 1602581 w 2188369"/>
                <a:gd name="connsiteY56" fmla="*/ 940594 h 1183481"/>
                <a:gd name="connsiteX57" fmla="*/ 1612106 w 2188369"/>
                <a:gd name="connsiteY57" fmla="*/ 950119 h 1183481"/>
                <a:gd name="connsiteX58" fmla="*/ 1645444 w 2188369"/>
                <a:gd name="connsiteY58" fmla="*/ 964406 h 1183481"/>
                <a:gd name="connsiteX59" fmla="*/ 1690687 w 2188369"/>
                <a:gd name="connsiteY59" fmla="*/ 973931 h 1183481"/>
                <a:gd name="connsiteX60" fmla="*/ 1766887 w 2188369"/>
                <a:gd name="connsiteY60" fmla="*/ 981075 h 1183481"/>
                <a:gd name="connsiteX61" fmla="*/ 1847850 w 2188369"/>
                <a:gd name="connsiteY61" fmla="*/ 978694 h 1183481"/>
                <a:gd name="connsiteX62" fmla="*/ 1897856 w 2188369"/>
                <a:gd name="connsiteY62" fmla="*/ 969169 h 1183481"/>
                <a:gd name="connsiteX63" fmla="*/ 1947862 w 2188369"/>
                <a:gd name="connsiteY63" fmla="*/ 947737 h 1183481"/>
                <a:gd name="connsiteX64" fmla="*/ 2155031 w 2188369"/>
                <a:gd name="connsiteY64" fmla="*/ 916781 h 1183481"/>
                <a:gd name="connsiteX65" fmla="*/ 2169319 w 2188369"/>
                <a:gd name="connsiteY65" fmla="*/ 950119 h 1183481"/>
                <a:gd name="connsiteX66" fmla="*/ 2188369 w 2188369"/>
                <a:gd name="connsiteY66" fmla="*/ 1000125 h 1183481"/>
                <a:gd name="connsiteX67" fmla="*/ 2183606 w 2188369"/>
                <a:gd name="connsiteY67" fmla="*/ 1045369 h 1183481"/>
                <a:gd name="connsiteX68" fmla="*/ 2166937 w 2188369"/>
                <a:gd name="connsiteY68" fmla="*/ 1066800 h 1183481"/>
                <a:gd name="connsiteX69" fmla="*/ 2128837 w 2188369"/>
                <a:gd name="connsiteY69" fmla="*/ 1100137 h 1183481"/>
                <a:gd name="connsiteX70" fmla="*/ 2057400 w 2188369"/>
                <a:gd name="connsiteY70" fmla="*/ 1143000 h 1183481"/>
                <a:gd name="connsiteX71" fmla="*/ 1993106 w 2188369"/>
                <a:gd name="connsiteY71" fmla="*/ 1159669 h 1183481"/>
                <a:gd name="connsiteX72" fmla="*/ 1919287 w 2188369"/>
                <a:gd name="connsiteY72" fmla="*/ 1173956 h 1183481"/>
                <a:gd name="connsiteX73" fmla="*/ 1828800 w 2188369"/>
                <a:gd name="connsiteY73" fmla="*/ 1181100 h 1183481"/>
                <a:gd name="connsiteX74" fmla="*/ 1747837 w 2188369"/>
                <a:gd name="connsiteY74" fmla="*/ 1183481 h 1183481"/>
                <a:gd name="connsiteX75" fmla="*/ 1635919 w 2188369"/>
                <a:gd name="connsiteY75" fmla="*/ 1173956 h 1183481"/>
                <a:gd name="connsiteX76" fmla="*/ 1564481 w 2188369"/>
                <a:gd name="connsiteY76" fmla="*/ 1159669 h 1183481"/>
                <a:gd name="connsiteX77" fmla="*/ 1524000 w 2188369"/>
                <a:gd name="connsiteY77" fmla="*/ 1145381 h 1183481"/>
                <a:gd name="connsiteX78" fmla="*/ 1481137 w 2188369"/>
                <a:gd name="connsiteY78" fmla="*/ 1119187 h 1183481"/>
                <a:gd name="connsiteX79" fmla="*/ 1457325 w 2188369"/>
                <a:gd name="connsiteY79" fmla="*/ 1095375 h 1183481"/>
                <a:gd name="connsiteX80" fmla="*/ 1433512 w 2188369"/>
                <a:gd name="connsiteY80" fmla="*/ 1062037 h 1183481"/>
                <a:gd name="connsiteX81" fmla="*/ 1409700 w 2188369"/>
                <a:gd name="connsiteY81" fmla="*/ 1023937 h 1183481"/>
                <a:gd name="connsiteX82" fmla="*/ 1393031 w 2188369"/>
                <a:gd name="connsiteY82" fmla="*/ 981075 h 1183481"/>
                <a:gd name="connsiteX83" fmla="*/ 1378744 w 2188369"/>
                <a:gd name="connsiteY83" fmla="*/ 909637 h 1183481"/>
                <a:gd name="connsiteX84" fmla="*/ 1378744 w 2188369"/>
                <a:gd name="connsiteY84" fmla="*/ 721519 h 1183481"/>
                <a:gd name="connsiteX85" fmla="*/ 1376362 w 2188369"/>
                <a:gd name="connsiteY85" fmla="*/ 511969 h 1183481"/>
                <a:gd name="connsiteX86" fmla="*/ 1373981 w 2188369"/>
                <a:gd name="connsiteY86" fmla="*/ 350044 h 1183481"/>
                <a:gd name="connsiteX87" fmla="*/ 1373981 w 2188369"/>
                <a:gd name="connsiteY87" fmla="*/ 276225 h 1183481"/>
                <a:gd name="connsiteX88" fmla="*/ 1376362 w 2188369"/>
                <a:gd name="connsiteY88" fmla="*/ 257175 h 1183481"/>
                <a:gd name="connsiteX89" fmla="*/ 1373981 w 2188369"/>
                <a:gd name="connsiteY89" fmla="*/ 238125 h 1183481"/>
                <a:gd name="connsiteX90" fmla="*/ 1362075 w 2188369"/>
                <a:gd name="connsiteY90" fmla="*/ 226219 h 1183481"/>
                <a:gd name="connsiteX91" fmla="*/ 1326356 w 2188369"/>
                <a:gd name="connsiteY91" fmla="*/ 221456 h 1183481"/>
                <a:gd name="connsiteX92" fmla="*/ 1243012 w 2188369"/>
                <a:gd name="connsiteY92" fmla="*/ 235744 h 1183481"/>
                <a:gd name="connsiteX93" fmla="*/ 1035844 w 2188369"/>
                <a:gd name="connsiteY93" fmla="*/ 273844 h 1183481"/>
                <a:gd name="connsiteX94" fmla="*/ 821531 w 2188369"/>
                <a:gd name="connsiteY94" fmla="*/ 323850 h 1183481"/>
                <a:gd name="connsiteX95" fmla="*/ 664369 w 2188369"/>
                <a:gd name="connsiteY95" fmla="*/ 364331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188369" h="1183481">
                  <a:moveTo>
                    <a:pt x="664369" y="364331"/>
                  </a:moveTo>
                  <a:lnTo>
                    <a:pt x="488156" y="409575"/>
                  </a:lnTo>
                  <a:lnTo>
                    <a:pt x="402431" y="438150"/>
                  </a:lnTo>
                  <a:lnTo>
                    <a:pt x="371475" y="457200"/>
                  </a:lnTo>
                  <a:lnTo>
                    <a:pt x="342900" y="469106"/>
                  </a:lnTo>
                  <a:lnTo>
                    <a:pt x="316706" y="473869"/>
                  </a:lnTo>
                  <a:lnTo>
                    <a:pt x="283369" y="469106"/>
                  </a:lnTo>
                  <a:lnTo>
                    <a:pt x="247650" y="459581"/>
                  </a:lnTo>
                  <a:lnTo>
                    <a:pt x="214312" y="438150"/>
                  </a:lnTo>
                  <a:lnTo>
                    <a:pt x="176212" y="409575"/>
                  </a:lnTo>
                  <a:lnTo>
                    <a:pt x="140494" y="371475"/>
                  </a:lnTo>
                  <a:lnTo>
                    <a:pt x="90487" y="307181"/>
                  </a:lnTo>
                  <a:lnTo>
                    <a:pt x="42862" y="233362"/>
                  </a:lnTo>
                  <a:lnTo>
                    <a:pt x="19050" y="192881"/>
                  </a:lnTo>
                  <a:lnTo>
                    <a:pt x="4762" y="164306"/>
                  </a:lnTo>
                  <a:lnTo>
                    <a:pt x="0" y="142875"/>
                  </a:lnTo>
                  <a:lnTo>
                    <a:pt x="2381" y="128587"/>
                  </a:lnTo>
                  <a:lnTo>
                    <a:pt x="14287" y="121444"/>
                  </a:lnTo>
                  <a:lnTo>
                    <a:pt x="26194" y="121444"/>
                  </a:lnTo>
                  <a:lnTo>
                    <a:pt x="47625" y="128587"/>
                  </a:lnTo>
                  <a:lnTo>
                    <a:pt x="83344" y="152400"/>
                  </a:lnTo>
                  <a:lnTo>
                    <a:pt x="138112" y="195262"/>
                  </a:lnTo>
                  <a:lnTo>
                    <a:pt x="171450" y="219075"/>
                  </a:lnTo>
                  <a:lnTo>
                    <a:pt x="211931" y="238125"/>
                  </a:lnTo>
                  <a:lnTo>
                    <a:pt x="271462" y="254794"/>
                  </a:lnTo>
                  <a:lnTo>
                    <a:pt x="323850" y="266700"/>
                  </a:lnTo>
                  <a:lnTo>
                    <a:pt x="373856" y="266700"/>
                  </a:lnTo>
                  <a:lnTo>
                    <a:pt x="533400" y="235744"/>
                  </a:lnTo>
                  <a:lnTo>
                    <a:pt x="847725" y="173831"/>
                  </a:lnTo>
                  <a:lnTo>
                    <a:pt x="1059656" y="135731"/>
                  </a:lnTo>
                  <a:lnTo>
                    <a:pt x="1178719" y="109537"/>
                  </a:lnTo>
                  <a:lnTo>
                    <a:pt x="1269206" y="85725"/>
                  </a:lnTo>
                  <a:lnTo>
                    <a:pt x="1316831" y="61912"/>
                  </a:lnTo>
                  <a:lnTo>
                    <a:pt x="1383506" y="21431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454944" y="7144"/>
                  </a:lnTo>
                  <a:lnTo>
                    <a:pt x="1512094" y="35719"/>
                  </a:lnTo>
                  <a:lnTo>
                    <a:pt x="1559719" y="71437"/>
                  </a:lnTo>
                  <a:lnTo>
                    <a:pt x="1593056" y="97631"/>
                  </a:lnTo>
                  <a:lnTo>
                    <a:pt x="1626394" y="128587"/>
                  </a:lnTo>
                  <a:lnTo>
                    <a:pt x="1650206" y="157162"/>
                  </a:lnTo>
                  <a:lnTo>
                    <a:pt x="1662112" y="176212"/>
                  </a:lnTo>
                  <a:lnTo>
                    <a:pt x="1664494" y="188119"/>
                  </a:lnTo>
                  <a:lnTo>
                    <a:pt x="1666875" y="204787"/>
                  </a:lnTo>
                  <a:lnTo>
                    <a:pt x="1662112" y="233362"/>
                  </a:lnTo>
                  <a:lnTo>
                    <a:pt x="1647825" y="259556"/>
                  </a:lnTo>
                  <a:lnTo>
                    <a:pt x="1619250" y="288131"/>
                  </a:lnTo>
                  <a:lnTo>
                    <a:pt x="1597819" y="316706"/>
                  </a:lnTo>
                  <a:lnTo>
                    <a:pt x="1588294" y="352425"/>
                  </a:lnTo>
                  <a:lnTo>
                    <a:pt x="1581150" y="392906"/>
                  </a:lnTo>
                  <a:lnTo>
                    <a:pt x="1574006" y="538162"/>
                  </a:lnTo>
                  <a:cubicBezTo>
                    <a:pt x="1574800" y="607218"/>
                    <a:pt x="1575593" y="676275"/>
                    <a:pt x="1576387" y="745331"/>
                  </a:cubicBezTo>
                  <a:lnTo>
                    <a:pt x="1576387" y="852487"/>
                  </a:lnTo>
                  <a:lnTo>
                    <a:pt x="1581150" y="897731"/>
                  </a:lnTo>
                  <a:lnTo>
                    <a:pt x="1588294" y="921544"/>
                  </a:lnTo>
                  <a:lnTo>
                    <a:pt x="1602581" y="940594"/>
                  </a:lnTo>
                  <a:lnTo>
                    <a:pt x="1612106" y="950119"/>
                  </a:lnTo>
                  <a:lnTo>
                    <a:pt x="1645444" y="964406"/>
                  </a:lnTo>
                  <a:lnTo>
                    <a:pt x="1690687" y="973931"/>
                  </a:lnTo>
                  <a:lnTo>
                    <a:pt x="1766887" y="981075"/>
                  </a:lnTo>
                  <a:lnTo>
                    <a:pt x="1847850" y="978694"/>
                  </a:lnTo>
                  <a:lnTo>
                    <a:pt x="1897856" y="969169"/>
                  </a:lnTo>
                  <a:lnTo>
                    <a:pt x="1947862" y="947737"/>
                  </a:lnTo>
                  <a:lnTo>
                    <a:pt x="2155031" y="916781"/>
                  </a:lnTo>
                  <a:lnTo>
                    <a:pt x="2169319" y="950119"/>
                  </a:lnTo>
                  <a:lnTo>
                    <a:pt x="2188369" y="1000125"/>
                  </a:lnTo>
                  <a:lnTo>
                    <a:pt x="2183606" y="1045369"/>
                  </a:lnTo>
                  <a:lnTo>
                    <a:pt x="2166937" y="1066800"/>
                  </a:lnTo>
                  <a:lnTo>
                    <a:pt x="2128837" y="1100137"/>
                  </a:lnTo>
                  <a:lnTo>
                    <a:pt x="2057400" y="1143000"/>
                  </a:lnTo>
                  <a:lnTo>
                    <a:pt x="1993106" y="1159669"/>
                  </a:lnTo>
                  <a:lnTo>
                    <a:pt x="1919287" y="1173956"/>
                  </a:lnTo>
                  <a:lnTo>
                    <a:pt x="1828800" y="1181100"/>
                  </a:lnTo>
                  <a:lnTo>
                    <a:pt x="1747837" y="1183481"/>
                  </a:lnTo>
                  <a:lnTo>
                    <a:pt x="1635919" y="1173956"/>
                  </a:lnTo>
                  <a:lnTo>
                    <a:pt x="1564481" y="1159669"/>
                  </a:lnTo>
                  <a:lnTo>
                    <a:pt x="1524000" y="1145381"/>
                  </a:lnTo>
                  <a:lnTo>
                    <a:pt x="1481137" y="1119187"/>
                  </a:lnTo>
                  <a:lnTo>
                    <a:pt x="1457325" y="1095375"/>
                  </a:lnTo>
                  <a:lnTo>
                    <a:pt x="1433512" y="1062037"/>
                  </a:lnTo>
                  <a:lnTo>
                    <a:pt x="1409700" y="1023937"/>
                  </a:lnTo>
                  <a:lnTo>
                    <a:pt x="1393031" y="981075"/>
                  </a:lnTo>
                  <a:lnTo>
                    <a:pt x="1378744" y="909637"/>
                  </a:lnTo>
                  <a:lnTo>
                    <a:pt x="1378744" y="721519"/>
                  </a:lnTo>
                  <a:lnTo>
                    <a:pt x="1376362" y="511969"/>
                  </a:lnTo>
                  <a:cubicBezTo>
                    <a:pt x="1375568" y="457994"/>
                    <a:pt x="1374775" y="404019"/>
                    <a:pt x="1373981" y="350044"/>
                  </a:cubicBezTo>
                  <a:lnTo>
                    <a:pt x="1373981" y="276225"/>
                  </a:lnTo>
                  <a:lnTo>
                    <a:pt x="1376362" y="257175"/>
                  </a:lnTo>
                  <a:lnTo>
                    <a:pt x="1373981" y="238125"/>
                  </a:lnTo>
                  <a:lnTo>
                    <a:pt x="1362075" y="226219"/>
                  </a:lnTo>
                  <a:lnTo>
                    <a:pt x="1326356" y="221456"/>
                  </a:lnTo>
                  <a:lnTo>
                    <a:pt x="1243012" y="235744"/>
                  </a:lnTo>
                  <a:lnTo>
                    <a:pt x="1035844" y="273844"/>
                  </a:lnTo>
                  <a:lnTo>
                    <a:pt x="821531" y="323850"/>
                  </a:lnTo>
                  <a:lnTo>
                    <a:pt x="664369" y="3643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930E1DC4-38A6-4393-A996-74DCC5646B9B}"/>
                </a:ext>
              </a:extLst>
            </p:cNvPr>
            <p:cNvSpPr/>
            <p:nvPr/>
          </p:nvSpPr>
          <p:spPr>
            <a:xfrm>
              <a:off x="3697289" y="3697288"/>
              <a:ext cx="2292350" cy="514350"/>
            </a:xfrm>
            <a:custGeom>
              <a:avLst/>
              <a:gdLst>
                <a:gd name="connsiteX0" fmla="*/ 1633538 w 2290763"/>
                <a:gd name="connsiteY0" fmla="*/ 233363 h 514350"/>
                <a:gd name="connsiteX1" fmla="*/ 1400175 w 2290763"/>
                <a:gd name="connsiteY1" fmla="*/ 271463 h 514350"/>
                <a:gd name="connsiteX2" fmla="*/ 1097757 w 2290763"/>
                <a:gd name="connsiteY2" fmla="*/ 307182 h 514350"/>
                <a:gd name="connsiteX3" fmla="*/ 783432 w 2290763"/>
                <a:gd name="connsiteY3" fmla="*/ 390525 h 514350"/>
                <a:gd name="connsiteX4" fmla="*/ 502444 w 2290763"/>
                <a:gd name="connsiteY4" fmla="*/ 471488 h 514350"/>
                <a:gd name="connsiteX5" fmla="*/ 359569 w 2290763"/>
                <a:gd name="connsiteY5" fmla="*/ 514350 h 514350"/>
                <a:gd name="connsiteX6" fmla="*/ 333375 w 2290763"/>
                <a:gd name="connsiteY6" fmla="*/ 509588 h 514350"/>
                <a:gd name="connsiteX7" fmla="*/ 269082 w 2290763"/>
                <a:gd name="connsiteY7" fmla="*/ 490538 h 514350"/>
                <a:gd name="connsiteX8" fmla="*/ 221457 w 2290763"/>
                <a:gd name="connsiteY8" fmla="*/ 466725 h 514350"/>
                <a:gd name="connsiteX9" fmla="*/ 176213 w 2290763"/>
                <a:gd name="connsiteY9" fmla="*/ 438150 h 514350"/>
                <a:gd name="connsiteX10" fmla="*/ 135732 w 2290763"/>
                <a:gd name="connsiteY10" fmla="*/ 402432 h 514350"/>
                <a:gd name="connsiteX11" fmla="*/ 88107 w 2290763"/>
                <a:gd name="connsiteY11" fmla="*/ 352425 h 514350"/>
                <a:gd name="connsiteX12" fmla="*/ 42863 w 2290763"/>
                <a:gd name="connsiteY12" fmla="*/ 297657 h 514350"/>
                <a:gd name="connsiteX13" fmla="*/ 16669 w 2290763"/>
                <a:gd name="connsiteY13" fmla="*/ 257175 h 514350"/>
                <a:gd name="connsiteX14" fmla="*/ 4763 w 2290763"/>
                <a:gd name="connsiteY14" fmla="*/ 230982 h 514350"/>
                <a:gd name="connsiteX15" fmla="*/ 0 w 2290763"/>
                <a:gd name="connsiteY15" fmla="*/ 214313 h 514350"/>
                <a:gd name="connsiteX16" fmla="*/ 0 w 2290763"/>
                <a:gd name="connsiteY16" fmla="*/ 190500 h 514350"/>
                <a:gd name="connsiteX17" fmla="*/ 7144 w 2290763"/>
                <a:gd name="connsiteY17" fmla="*/ 171450 h 514350"/>
                <a:gd name="connsiteX18" fmla="*/ 11907 w 2290763"/>
                <a:gd name="connsiteY18" fmla="*/ 164307 h 514350"/>
                <a:gd name="connsiteX19" fmla="*/ 23813 w 2290763"/>
                <a:gd name="connsiteY19" fmla="*/ 159544 h 514350"/>
                <a:gd name="connsiteX20" fmla="*/ 33338 w 2290763"/>
                <a:gd name="connsiteY20" fmla="*/ 159544 h 514350"/>
                <a:gd name="connsiteX21" fmla="*/ 50007 w 2290763"/>
                <a:gd name="connsiteY21" fmla="*/ 169069 h 514350"/>
                <a:gd name="connsiteX22" fmla="*/ 71438 w 2290763"/>
                <a:gd name="connsiteY22" fmla="*/ 202407 h 514350"/>
                <a:gd name="connsiteX23" fmla="*/ 102394 w 2290763"/>
                <a:gd name="connsiteY23" fmla="*/ 235744 h 514350"/>
                <a:gd name="connsiteX24" fmla="*/ 135732 w 2290763"/>
                <a:gd name="connsiteY24" fmla="*/ 261938 h 514350"/>
                <a:gd name="connsiteX25" fmla="*/ 169069 w 2290763"/>
                <a:gd name="connsiteY25" fmla="*/ 278607 h 514350"/>
                <a:gd name="connsiteX26" fmla="*/ 209550 w 2290763"/>
                <a:gd name="connsiteY26" fmla="*/ 288132 h 514350"/>
                <a:gd name="connsiteX27" fmla="*/ 247650 w 2290763"/>
                <a:gd name="connsiteY27" fmla="*/ 295275 h 514350"/>
                <a:gd name="connsiteX28" fmla="*/ 271463 w 2290763"/>
                <a:gd name="connsiteY28" fmla="*/ 295275 h 514350"/>
                <a:gd name="connsiteX29" fmla="*/ 321469 w 2290763"/>
                <a:gd name="connsiteY29" fmla="*/ 288132 h 514350"/>
                <a:gd name="connsiteX30" fmla="*/ 607219 w 2290763"/>
                <a:gd name="connsiteY30" fmla="*/ 235744 h 514350"/>
                <a:gd name="connsiteX31" fmla="*/ 928688 w 2290763"/>
                <a:gd name="connsiteY31" fmla="*/ 171450 h 514350"/>
                <a:gd name="connsiteX32" fmla="*/ 1231107 w 2290763"/>
                <a:gd name="connsiteY32" fmla="*/ 104775 h 514350"/>
                <a:gd name="connsiteX33" fmla="*/ 1402557 w 2290763"/>
                <a:gd name="connsiteY33" fmla="*/ 71438 h 514350"/>
                <a:gd name="connsiteX34" fmla="*/ 1643063 w 2290763"/>
                <a:gd name="connsiteY34" fmla="*/ 40482 h 514350"/>
                <a:gd name="connsiteX35" fmla="*/ 1852613 w 2290763"/>
                <a:gd name="connsiteY35" fmla="*/ 11907 h 514350"/>
                <a:gd name="connsiteX36" fmla="*/ 1926432 w 2290763"/>
                <a:gd name="connsiteY36" fmla="*/ 0 h 514350"/>
                <a:gd name="connsiteX37" fmla="*/ 1983582 w 2290763"/>
                <a:gd name="connsiteY37" fmla="*/ 0 h 514350"/>
                <a:gd name="connsiteX38" fmla="*/ 2066925 w 2290763"/>
                <a:gd name="connsiteY38" fmla="*/ 9525 h 514350"/>
                <a:gd name="connsiteX39" fmla="*/ 2150269 w 2290763"/>
                <a:gd name="connsiteY39" fmla="*/ 28575 h 514350"/>
                <a:gd name="connsiteX40" fmla="*/ 2207419 w 2290763"/>
                <a:gd name="connsiteY40" fmla="*/ 45244 h 514350"/>
                <a:gd name="connsiteX41" fmla="*/ 2243138 w 2290763"/>
                <a:gd name="connsiteY41" fmla="*/ 64294 h 514350"/>
                <a:gd name="connsiteX42" fmla="*/ 2271713 w 2290763"/>
                <a:gd name="connsiteY42" fmla="*/ 83344 h 514350"/>
                <a:gd name="connsiteX43" fmla="*/ 2281238 w 2290763"/>
                <a:gd name="connsiteY43" fmla="*/ 97632 h 514350"/>
                <a:gd name="connsiteX44" fmla="*/ 2290763 w 2290763"/>
                <a:gd name="connsiteY44" fmla="*/ 123825 h 514350"/>
                <a:gd name="connsiteX45" fmla="*/ 2290763 w 2290763"/>
                <a:gd name="connsiteY45" fmla="*/ 152400 h 514350"/>
                <a:gd name="connsiteX46" fmla="*/ 2283619 w 2290763"/>
                <a:gd name="connsiteY46" fmla="*/ 178594 h 514350"/>
                <a:gd name="connsiteX47" fmla="*/ 2252663 w 2290763"/>
                <a:gd name="connsiteY47" fmla="*/ 200025 h 514350"/>
                <a:gd name="connsiteX48" fmla="*/ 2214563 w 2290763"/>
                <a:gd name="connsiteY48" fmla="*/ 214313 h 514350"/>
                <a:gd name="connsiteX49" fmla="*/ 2169319 w 2290763"/>
                <a:gd name="connsiteY49" fmla="*/ 221457 h 514350"/>
                <a:gd name="connsiteX50" fmla="*/ 2069307 w 2290763"/>
                <a:gd name="connsiteY50" fmla="*/ 216694 h 514350"/>
                <a:gd name="connsiteX51" fmla="*/ 1947863 w 2290763"/>
                <a:gd name="connsiteY51" fmla="*/ 211932 h 514350"/>
                <a:gd name="connsiteX52" fmla="*/ 1824038 w 2290763"/>
                <a:gd name="connsiteY52" fmla="*/ 216694 h 514350"/>
                <a:gd name="connsiteX53" fmla="*/ 1633538 w 2290763"/>
                <a:gd name="connsiteY53" fmla="*/ 2333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3" h="514350">
                  <a:moveTo>
                    <a:pt x="1633538" y="233363"/>
                  </a:moveTo>
                  <a:lnTo>
                    <a:pt x="1400175" y="271463"/>
                  </a:lnTo>
                  <a:lnTo>
                    <a:pt x="1097757" y="307182"/>
                  </a:lnTo>
                  <a:lnTo>
                    <a:pt x="783432" y="390525"/>
                  </a:lnTo>
                  <a:lnTo>
                    <a:pt x="502444" y="471488"/>
                  </a:lnTo>
                  <a:lnTo>
                    <a:pt x="359569" y="514350"/>
                  </a:lnTo>
                  <a:lnTo>
                    <a:pt x="333375" y="509588"/>
                  </a:lnTo>
                  <a:lnTo>
                    <a:pt x="269082" y="490538"/>
                  </a:lnTo>
                  <a:lnTo>
                    <a:pt x="221457" y="466725"/>
                  </a:lnTo>
                  <a:lnTo>
                    <a:pt x="176213" y="438150"/>
                  </a:lnTo>
                  <a:lnTo>
                    <a:pt x="135732" y="402432"/>
                  </a:lnTo>
                  <a:lnTo>
                    <a:pt x="88107" y="352425"/>
                  </a:lnTo>
                  <a:lnTo>
                    <a:pt x="42863" y="297657"/>
                  </a:lnTo>
                  <a:lnTo>
                    <a:pt x="16669" y="257175"/>
                  </a:lnTo>
                  <a:lnTo>
                    <a:pt x="4763" y="230982"/>
                  </a:lnTo>
                  <a:lnTo>
                    <a:pt x="0" y="214313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11907" y="164307"/>
                  </a:lnTo>
                  <a:lnTo>
                    <a:pt x="23813" y="159544"/>
                  </a:lnTo>
                  <a:lnTo>
                    <a:pt x="33338" y="159544"/>
                  </a:lnTo>
                  <a:lnTo>
                    <a:pt x="50007" y="169069"/>
                  </a:lnTo>
                  <a:lnTo>
                    <a:pt x="71438" y="202407"/>
                  </a:lnTo>
                  <a:lnTo>
                    <a:pt x="102394" y="235744"/>
                  </a:lnTo>
                  <a:lnTo>
                    <a:pt x="135732" y="261938"/>
                  </a:lnTo>
                  <a:lnTo>
                    <a:pt x="169069" y="278607"/>
                  </a:lnTo>
                  <a:lnTo>
                    <a:pt x="209550" y="288132"/>
                  </a:lnTo>
                  <a:lnTo>
                    <a:pt x="247650" y="295275"/>
                  </a:lnTo>
                  <a:lnTo>
                    <a:pt x="271463" y="295275"/>
                  </a:lnTo>
                  <a:lnTo>
                    <a:pt x="321469" y="288132"/>
                  </a:lnTo>
                  <a:lnTo>
                    <a:pt x="607219" y="235744"/>
                  </a:lnTo>
                  <a:lnTo>
                    <a:pt x="928688" y="171450"/>
                  </a:lnTo>
                  <a:lnTo>
                    <a:pt x="1231107" y="104775"/>
                  </a:lnTo>
                  <a:lnTo>
                    <a:pt x="1402557" y="71438"/>
                  </a:lnTo>
                  <a:lnTo>
                    <a:pt x="1643063" y="40482"/>
                  </a:lnTo>
                  <a:lnTo>
                    <a:pt x="1852613" y="11907"/>
                  </a:lnTo>
                  <a:lnTo>
                    <a:pt x="1926432" y="0"/>
                  </a:lnTo>
                  <a:lnTo>
                    <a:pt x="1983582" y="0"/>
                  </a:lnTo>
                  <a:lnTo>
                    <a:pt x="2066925" y="9525"/>
                  </a:lnTo>
                  <a:lnTo>
                    <a:pt x="2150269" y="28575"/>
                  </a:lnTo>
                  <a:lnTo>
                    <a:pt x="2207419" y="45244"/>
                  </a:lnTo>
                  <a:lnTo>
                    <a:pt x="2243138" y="64294"/>
                  </a:lnTo>
                  <a:lnTo>
                    <a:pt x="2271713" y="83344"/>
                  </a:lnTo>
                  <a:lnTo>
                    <a:pt x="2281238" y="97632"/>
                  </a:lnTo>
                  <a:lnTo>
                    <a:pt x="2290763" y="123825"/>
                  </a:lnTo>
                  <a:lnTo>
                    <a:pt x="2290763" y="152400"/>
                  </a:lnTo>
                  <a:lnTo>
                    <a:pt x="2283619" y="178594"/>
                  </a:lnTo>
                  <a:lnTo>
                    <a:pt x="2252663" y="200025"/>
                  </a:lnTo>
                  <a:lnTo>
                    <a:pt x="2214563" y="214313"/>
                  </a:lnTo>
                  <a:lnTo>
                    <a:pt x="2169319" y="221457"/>
                  </a:lnTo>
                  <a:lnTo>
                    <a:pt x="2069307" y="216694"/>
                  </a:lnTo>
                  <a:lnTo>
                    <a:pt x="1947863" y="211932"/>
                  </a:lnTo>
                  <a:lnTo>
                    <a:pt x="1824038" y="216694"/>
                  </a:lnTo>
                  <a:lnTo>
                    <a:pt x="1633538" y="2333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B8BEAEA1-3E42-48FD-8477-6F3A931701E8}"/>
                </a:ext>
              </a:extLst>
            </p:cNvPr>
            <p:cNvSpPr/>
            <p:nvPr/>
          </p:nvSpPr>
          <p:spPr>
            <a:xfrm>
              <a:off x="5795965" y="2576513"/>
              <a:ext cx="231775" cy="576262"/>
            </a:xfrm>
            <a:custGeom>
              <a:avLst/>
              <a:gdLst>
                <a:gd name="connsiteX0" fmla="*/ 211931 w 230981"/>
                <a:gd name="connsiteY0" fmla="*/ 138112 h 576262"/>
                <a:gd name="connsiteX1" fmla="*/ 207168 w 230981"/>
                <a:gd name="connsiteY1" fmla="*/ 283368 h 576262"/>
                <a:gd name="connsiteX2" fmla="*/ 209550 w 230981"/>
                <a:gd name="connsiteY2" fmla="*/ 364331 h 576262"/>
                <a:gd name="connsiteX3" fmla="*/ 211931 w 230981"/>
                <a:gd name="connsiteY3" fmla="*/ 421481 h 576262"/>
                <a:gd name="connsiteX4" fmla="*/ 216693 w 230981"/>
                <a:gd name="connsiteY4" fmla="*/ 471487 h 576262"/>
                <a:gd name="connsiteX5" fmla="*/ 230981 w 230981"/>
                <a:gd name="connsiteY5" fmla="*/ 545306 h 576262"/>
                <a:gd name="connsiteX6" fmla="*/ 0 w 230981"/>
                <a:gd name="connsiteY6" fmla="*/ 576262 h 576262"/>
                <a:gd name="connsiteX7" fmla="*/ 11906 w 230981"/>
                <a:gd name="connsiteY7" fmla="*/ 533400 h 576262"/>
                <a:gd name="connsiteX8" fmla="*/ 38100 w 230981"/>
                <a:gd name="connsiteY8" fmla="*/ 507206 h 576262"/>
                <a:gd name="connsiteX9" fmla="*/ 50006 w 230981"/>
                <a:gd name="connsiteY9" fmla="*/ 471487 h 576262"/>
                <a:gd name="connsiteX10" fmla="*/ 76200 w 230981"/>
                <a:gd name="connsiteY10" fmla="*/ 366712 h 576262"/>
                <a:gd name="connsiteX11" fmla="*/ 140493 w 230981"/>
                <a:gd name="connsiteY11" fmla="*/ 154781 h 576262"/>
                <a:gd name="connsiteX12" fmla="*/ 161925 w 230981"/>
                <a:gd name="connsiteY12" fmla="*/ 71437 h 576262"/>
                <a:gd name="connsiteX13" fmla="*/ 176212 w 230981"/>
                <a:gd name="connsiteY13" fmla="*/ 28575 h 576262"/>
                <a:gd name="connsiteX14" fmla="*/ 185737 w 230981"/>
                <a:gd name="connsiteY14" fmla="*/ 9525 h 576262"/>
                <a:gd name="connsiteX15" fmla="*/ 200025 w 230981"/>
                <a:gd name="connsiteY15" fmla="*/ 2381 h 576262"/>
                <a:gd name="connsiteX16" fmla="*/ 207168 w 230981"/>
                <a:gd name="connsiteY16" fmla="*/ 0 h 576262"/>
                <a:gd name="connsiteX17" fmla="*/ 216693 w 230981"/>
                <a:gd name="connsiteY17" fmla="*/ 2381 h 576262"/>
                <a:gd name="connsiteX18" fmla="*/ 223837 w 230981"/>
                <a:gd name="connsiteY18" fmla="*/ 9525 h 576262"/>
                <a:gd name="connsiteX19" fmla="*/ 228600 w 230981"/>
                <a:gd name="connsiteY19" fmla="*/ 30956 h 576262"/>
                <a:gd name="connsiteX20" fmla="*/ 211931 w 230981"/>
                <a:gd name="connsiteY20" fmla="*/ 138112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0981" h="576262">
                  <a:moveTo>
                    <a:pt x="211931" y="138112"/>
                  </a:moveTo>
                  <a:lnTo>
                    <a:pt x="207168" y="283368"/>
                  </a:lnTo>
                  <a:lnTo>
                    <a:pt x="209550" y="364331"/>
                  </a:lnTo>
                  <a:cubicBezTo>
                    <a:pt x="210344" y="383381"/>
                    <a:pt x="211137" y="402431"/>
                    <a:pt x="211931" y="421481"/>
                  </a:cubicBezTo>
                  <a:lnTo>
                    <a:pt x="216693" y="471487"/>
                  </a:lnTo>
                  <a:lnTo>
                    <a:pt x="230981" y="545306"/>
                  </a:lnTo>
                  <a:lnTo>
                    <a:pt x="0" y="576262"/>
                  </a:lnTo>
                  <a:lnTo>
                    <a:pt x="11906" y="533400"/>
                  </a:lnTo>
                  <a:lnTo>
                    <a:pt x="38100" y="507206"/>
                  </a:lnTo>
                  <a:lnTo>
                    <a:pt x="50006" y="471487"/>
                  </a:lnTo>
                  <a:lnTo>
                    <a:pt x="76200" y="366712"/>
                  </a:lnTo>
                  <a:lnTo>
                    <a:pt x="140493" y="154781"/>
                  </a:lnTo>
                  <a:lnTo>
                    <a:pt x="161925" y="71437"/>
                  </a:lnTo>
                  <a:lnTo>
                    <a:pt x="176212" y="28575"/>
                  </a:lnTo>
                  <a:lnTo>
                    <a:pt x="185737" y="9525"/>
                  </a:lnTo>
                  <a:lnTo>
                    <a:pt x="200025" y="2381"/>
                  </a:lnTo>
                  <a:lnTo>
                    <a:pt x="207168" y="0"/>
                  </a:lnTo>
                  <a:lnTo>
                    <a:pt x="216693" y="2381"/>
                  </a:lnTo>
                  <a:lnTo>
                    <a:pt x="223837" y="9525"/>
                  </a:lnTo>
                  <a:lnTo>
                    <a:pt x="228600" y="30956"/>
                  </a:lnTo>
                  <a:lnTo>
                    <a:pt x="211931" y="1381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4CB5BC2A-5815-4DAE-ACB6-38535CD4DB6B}"/>
                </a:ext>
              </a:extLst>
            </p:cNvPr>
            <p:cNvSpPr/>
            <p:nvPr/>
          </p:nvSpPr>
          <p:spPr>
            <a:xfrm rot="16200000">
              <a:off x="3426620" y="2018507"/>
              <a:ext cx="2057400" cy="1217612"/>
            </a:xfrm>
            <a:custGeom>
              <a:avLst/>
              <a:gdLst>
                <a:gd name="connsiteX0" fmla="*/ 950119 w 2057400"/>
                <a:gd name="connsiteY0" fmla="*/ 1007269 h 1216819"/>
                <a:gd name="connsiteX1" fmla="*/ 733425 w 2057400"/>
                <a:gd name="connsiteY1" fmla="*/ 904875 h 1216819"/>
                <a:gd name="connsiteX2" fmla="*/ 595312 w 2057400"/>
                <a:gd name="connsiteY2" fmla="*/ 819150 h 1216819"/>
                <a:gd name="connsiteX3" fmla="*/ 492919 w 2057400"/>
                <a:gd name="connsiteY3" fmla="*/ 747713 h 1216819"/>
                <a:gd name="connsiteX4" fmla="*/ 423862 w 2057400"/>
                <a:gd name="connsiteY4" fmla="*/ 688181 h 1216819"/>
                <a:gd name="connsiteX5" fmla="*/ 352425 w 2057400"/>
                <a:gd name="connsiteY5" fmla="*/ 609600 h 1216819"/>
                <a:gd name="connsiteX6" fmla="*/ 247650 w 2057400"/>
                <a:gd name="connsiteY6" fmla="*/ 471488 h 1216819"/>
                <a:gd name="connsiteX7" fmla="*/ 164306 w 2057400"/>
                <a:gd name="connsiteY7" fmla="*/ 347663 h 1216819"/>
                <a:gd name="connsiteX8" fmla="*/ 107156 w 2057400"/>
                <a:gd name="connsiteY8" fmla="*/ 250031 h 1216819"/>
                <a:gd name="connsiteX9" fmla="*/ 35719 w 2057400"/>
                <a:gd name="connsiteY9" fmla="*/ 126206 h 1216819"/>
                <a:gd name="connsiteX10" fmla="*/ 7144 w 2057400"/>
                <a:gd name="connsiteY10" fmla="*/ 66675 h 1216819"/>
                <a:gd name="connsiteX11" fmla="*/ 0 w 2057400"/>
                <a:gd name="connsiteY11" fmla="*/ 47625 h 1216819"/>
                <a:gd name="connsiteX12" fmla="*/ 0 w 2057400"/>
                <a:gd name="connsiteY12" fmla="*/ 21431 h 1216819"/>
                <a:gd name="connsiteX13" fmla="*/ 4762 w 2057400"/>
                <a:gd name="connsiteY13" fmla="*/ 7144 h 1216819"/>
                <a:gd name="connsiteX14" fmla="*/ 14287 w 2057400"/>
                <a:gd name="connsiteY14" fmla="*/ 0 h 1216819"/>
                <a:gd name="connsiteX15" fmla="*/ 30956 w 2057400"/>
                <a:gd name="connsiteY15" fmla="*/ 0 h 1216819"/>
                <a:gd name="connsiteX16" fmla="*/ 47625 w 2057400"/>
                <a:gd name="connsiteY16" fmla="*/ 7144 h 1216819"/>
                <a:gd name="connsiteX17" fmla="*/ 80962 w 2057400"/>
                <a:gd name="connsiteY17" fmla="*/ 42863 h 1216819"/>
                <a:gd name="connsiteX18" fmla="*/ 138112 w 2057400"/>
                <a:gd name="connsiteY18" fmla="*/ 128588 h 1216819"/>
                <a:gd name="connsiteX19" fmla="*/ 216694 w 2057400"/>
                <a:gd name="connsiteY19" fmla="*/ 221456 h 1216819"/>
                <a:gd name="connsiteX20" fmla="*/ 297656 w 2057400"/>
                <a:gd name="connsiteY20" fmla="*/ 309563 h 1216819"/>
                <a:gd name="connsiteX21" fmla="*/ 378619 w 2057400"/>
                <a:gd name="connsiteY21" fmla="*/ 390525 h 1216819"/>
                <a:gd name="connsiteX22" fmla="*/ 481012 w 2057400"/>
                <a:gd name="connsiteY22" fmla="*/ 483394 h 1216819"/>
                <a:gd name="connsiteX23" fmla="*/ 595312 w 2057400"/>
                <a:gd name="connsiteY23" fmla="*/ 569119 h 1216819"/>
                <a:gd name="connsiteX24" fmla="*/ 685800 w 2057400"/>
                <a:gd name="connsiteY24" fmla="*/ 623888 h 1216819"/>
                <a:gd name="connsiteX25" fmla="*/ 788194 w 2057400"/>
                <a:gd name="connsiteY25" fmla="*/ 681038 h 1216819"/>
                <a:gd name="connsiteX26" fmla="*/ 890587 w 2057400"/>
                <a:gd name="connsiteY26" fmla="*/ 728663 h 1216819"/>
                <a:gd name="connsiteX27" fmla="*/ 988219 w 2057400"/>
                <a:gd name="connsiteY27" fmla="*/ 766763 h 1216819"/>
                <a:gd name="connsiteX28" fmla="*/ 1081087 w 2057400"/>
                <a:gd name="connsiteY28" fmla="*/ 795338 h 1216819"/>
                <a:gd name="connsiteX29" fmla="*/ 1183481 w 2057400"/>
                <a:gd name="connsiteY29" fmla="*/ 819150 h 1216819"/>
                <a:gd name="connsiteX30" fmla="*/ 1297781 w 2057400"/>
                <a:gd name="connsiteY30" fmla="*/ 835819 h 1216819"/>
                <a:gd name="connsiteX31" fmla="*/ 1464469 w 2057400"/>
                <a:gd name="connsiteY31" fmla="*/ 869156 h 1216819"/>
                <a:gd name="connsiteX32" fmla="*/ 1588294 w 2057400"/>
                <a:gd name="connsiteY32" fmla="*/ 888206 h 1216819"/>
                <a:gd name="connsiteX33" fmla="*/ 1678781 w 2057400"/>
                <a:gd name="connsiteY33" fmla="*/ 897731 h 1216819"/>
                <a:gd name="connsiteX34" fmla="*/ 1764506 w 2057400"/>
                <a:gd name="connsiteY34" fmla="*/ 907256 h 1216819"/>
                <a:gd name="connsiteX35" fmla="*/ 1804987 w 2057400"/>
                <a:gd name="connsiteY35" fmla="*/ 904875 h 1216819"/>
                <a:gd name="connsiteX36" fmla="*/ 1835944 w 2057400"/>
                <a:gd name="connsiteY36" fmla="*/ 895350 h 1216819"/>
                <a:gd name="connsiteX37" fmla="*/ 1890712 w 2057400"/>
                <a:gd name="connsiteY37" fmla="*/ 859631 h 1216819"/>
                <a:gd name="connsiteX38" fmla="*/ 1955006 w 2057400"/>
                <a:gd name="connsiteY38" fmla="*/ 804863 h 1216819"/>
                <a:gd name="connsiteX39" fmla="*/ 1974056 w 2057400"/>
                <a:gd name="connsiteY39" fmla="*/ 778669 h 1216819"/>
                <a:gd name="connsiteX40" fmla="*/ 1990725 w 2057400"/>
                <a:gd name="connsiteY40" fmla="*/ 740569 h 1216819"/>
                <a:gd name="connsiteX41" fmla="*/ 2002631 w 2057400"/>
                <a:gd name="connsiteY41" fmla="*/ 711994 h 1216819"/>
                <a:gd name="connsiteX42" fmla="*/ 2012156 w 2057400"/>
                <a:gd name="connsiteY42" fmla="*/ 695325 h 1216819"/>
                <a:gd name="connsiteX43" fmla="*/ 2028825 w 2057400"/>
                <a:gd name="connsiteY43" fmla="*/ 685800 h 1216819"/>
                <a:gd name="connsiteX44" fmla="*/ 2045494 w 2057400"/>
                <a:gd name="connsiteY44" fmla="*/ 688181 h 1216819"/>
                <a:gd name="connsiteX45" fmla="*/ 2052637 w 2057400"/>
                <a:gd name="connsiteY45" fmla="*/ 695325 h 1216819"/>
                <a:gd name="connsiteX46" fmla="*/ 2057400 w 2057400"/>
                <a:gd name="connsiteY46" fmla="*/ 719138 h 1216819"/>
                <a:gd name="connsiteX47" fmla="*/ 2057400 w 2057400"/>
                <a:gd name="connsiteY47" fmla="*/ 781050 h 1216819"/>
                <a:gd name="connsiteX48" fmla="*/ 2047875 w 2057400"/>
                <a:gd name="connsiteY48" fmla="*/ 840581 h 1216819"/>
                <a:gd name="connsiteX49" fmla="*/ 2031206 w 2057400"/>
                <a:gd name="connsiteY49" fmla="*/ 928688 h 1216819"/>
                <a:gd name="connsiteX50" fmla="*/ 2007394 w 2057400"/>
                <a:gd name="connsiteY50" fmla="*/ 995363 h 1216819"/>
                <a:gd name="connsiteX51" fmla="*/ 1983581 w 2057400"/>
                <a:gd name="connsiteY51" fmla="*/ 1050131 h 1216819"/>
                <a:gd name="connsiteX52" fmla="*/ 1943100 w 2057400"/>
                <a:gd name="connsiteY52" fmla="*/ 1119188 h 1216819"/>
                <a:gd name="connsiteX53" fmla="*/ 1905000 w 2057400"/>
                <a:gd name="connsiteY53" fmla="*/ 1164431 h 1216819"/>
                <a:gd name="connsiteX54" fmla="*/ 1871662 w 2057400"/>
                <a:gd name="connsiteY54" fmla="*/ 1204913 h 1216819"/>
                <a:gd name="connsiteX55" fmla="*/ 1847850 w 2057400"/>
                <a:gd name="connsiteY55" fmla="*/ 1216819 h 1216819"/>
                <a:gd name="connsiteX56" fmla="*/ 1814512 w 2057400"/>
                <a:gd name="connsiteY56" fmla="*/ 1216819 h 1216819"/>
                <a:gd name="connsiteX57" fmla="*/ 1793081 w 2057400"/>
                <a:gd name="connsiteY57" fmla="*/ 1202531 h 1216819"/>
                <a:gd name="connsiteX58" fmla="*/ 1769269 w 2057400"/>
                <a:gd name="connsiteY58" fmla="*/ 1178719 h 1216819"/>
                <a:gd name="connsiteX59" fmla="*/ 1747837 w 2057400"/>
                <a:gd name="connsiteY59" fmla="*/ 1164431 h 1216819"/>
                <a:gd name="connsiteX60" fmla="*/ 1712119 w 2057400"/>
                <a:gd name="connsiteY60" fmla="*/ 1152525 h 1216819"/>
                <a:gd name="connsiteX61" fmla="*/ 1643062 w 2057400"/>
                <a:gd name="connsiteY61" fmla="*/ 1147763 h 1216819"/>
                <a:gd name="connsiteX62" fmla="*/ 1545431 w 2057400"/>
                <a:gd name="connsiteY62" fmla="*/ 1135856 h 1216819"/>
                <a:gd name="connsiteX63" fmla="*/ 1350169 w 2057400"/>
                <a:gd name="connsiteY63" fmla="*/ 1104900 h 1216819"/>
                <a:gd name="connsiteX64" fmla="*/ 1233487 w 2057400"/>
                <a:gd name="connsiteY64" fmla="*/ 1083469 h 1216819"/>
                <a:gd name="connsiteX65" fmla="*/ 950119 w 2057400"/>
                <a:gd name="connsiteY65" fmla="*/ 100726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57400" h="1216819">
                  <a:moveTo>
                    <a:pt x="950119" y="1007269"/>
                  </a:moveTo>
                  <a:lnTo>
                    <a:pt x="733425" y="904875"/>
                  </a:lnTo>
                  <a:lnTo>
                    <a:pt x="595312" y="819150"/>
                  </a:lnTo>
                  <a:lnTo>
                    <a:pt x="492919" y="747713"/>
                  </a:lnTo>
                  <a:lnTo>
                    <a:pt x="423862" y="688181"/>
                  </a:lnTo>
                  <a:lnTo>
                    <a:pt x="352425" y="609600"/>
                  </a:lnTo>
                  <a:lnTo>
                    <a:pt x="247650" y="471488"/>
                  </a:lnTo>
                  <a:lnTo>
                    <a:pt x="164306" y="347663"/>
                  </a:lnTo>
                  <a:lnTo>
                    <a:pt x="107156" y="250031"/>
                  </a:lnTo>
                  <a:lnTo>
                    <a:pt x="35719" y="126206"/>
                  </a:lnTo>
                  <a:lnTo>
                    <a:pt x="7144" y="66675"/>
                  </a:lnTo>
                  <a:lnTo>
                    <a:pt x="0" y="47625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7625" y="7144"/>
                  </a:lnTo>
                  <a:lnTo>
                    <a:pt x="80962" y="42863"/>
                  </a:lnTo>
                  <a:lnTo>
                    <a:pt x="138112" y="128588"/>
                  </a:lnTo>
                  <a:lnTo>
                    <a:pt x="216694" y="221456"/>
                  </a:lnTo>
                  <a:lnTo>
                    <a:pt x="297656" y="309563"/>
                  </a:lnTo>
                  <a:lnTo>
                    <a:pt x="378619" y="390525"/>
                  </a:lnTo>
                  <a:lnTo>
                    <a:pt x="481012" y="483394"/>
                  </a:lnTo>
                  <a:lnTo>
                    <a:pt x="595312" y="569119"/>
                  </a:lnTo>
                  <a:lnTo>
                    <a:pt x="685800" y="623888"/>
                  </a:lnTo>
                  <a:lnTo>
                    <a:pt x="788194" y="681038"/>
                  </a:lnTo>
                  <a:lnTo>
                    <a:pt x="890587" y="728663"/>
                  </a:lnTo>
                  <a:lnTo>
                    <a:pt x="988219" y="766763"/>
                  </a:lnTo>
                  <a:lnTo>
                    <a:pt x="1081087" y="795338"/>
                  </a:lnTo>
                  <a:lnTo>
                    <a:pt x="1183481" y="819150"/>
                  </a:lnTo>
                  <a:lnTo>
                    <a:pt x="1297781" y="835819"/>
                  </a:lnTo>
                  <a:lnTo>
                    <a:pt x="1464469" y="869156"/>
                  </a:lnTo>
                  <a:lnTo>
                    <a:pt x="1588294" y="888206"/>
                  </a:lnTo>
                  <a:lnTo>
                    <a:pt x="1678781" y="897731"/>
                  </a:lnTo>
                  <a:lnTo>
                    <a:pt x="1764506" y="907256"/>
                  </a:lnTo>
                  <a:lnTo>
                    <a:pt x="1804987" y="904875"/>
                  </a:lnTo>
                  <a:lnTo>
                    <a:pt x="1835944" y="895350"/>
                  </a:lnTo>
                  <a:lnTo>
                    <a:pt x="1890712" y="859631"/>
                  </a:lnTo>
                  <a:lnTo>
                    <a:pt x="1955006" y="804863"/>
                  </a:lnTo>
                  <a:lnTo>
                    <a:pt x="1974056" y="778669"/>
                  </a:lnTo>
                  <a:lnTo>
                    <a:pt x="1990725" y="740569"/>
                  </a:lnTo>
                  <a:lnTo>
                    <a:pt x="2002631" y="711994"/>
                  </a:lnTo>
                  <a:lnTo>
                    <a:pt x="2012156" y="695325"/>
                  </a:lnTo>
                  <a:lnTo>
                    <a:pt x="2028825" y="685800"/>
                  </a:lnTo>
                  <a:lnTo>
                    <a:pt x="2045494" y="688181"/>
                  </a:lnTo>
                  <a:lnTo>
                    <a:pt x="2052637" y="695325"/>
                  </a:lnTo>
                  <a:lnTo>
                    <a:pt x="2057400" y="719138"/>
                  </a:lnTo>
                  <a:lnTo>
                    <a:pt x="2057400" y="781050"/>
                  </a:lnTo>
                  <a:lnTo>
                    <a:pt x="2047875" y="840581"/>
                  </a:lnTo>
                  <a:lnTo>
                    <a:pt x="2031206" y="928688"/>
                  </a:lnTo>
                  <a:lnTo>
                    <a:pt x="2007394" y="995363"/>
                  </a:lnTo>
                  <a:lnTo>
                    <a:pt x="1983581" y="1050131"/>
                  </a:lnTo>
                  <a:lnTo>
                    <a:pt x="1943100" y="1119188"/>
                  </a:lnTo>
                  <a:lnTo>
                    <a:pt x="1905000" y="1164431"/>
                  </a:lnTo>
                  <a:lnTo>
                    <a:pt x="1871662" y="1204913"/>
                  </a:lnTo>
                  <a:lnTo>
                    <a:pt x="1847850" y="1216819"/>
                  </a:lnTo>
                  <a:lnTo>
                    <a:pt x="1814512" y="1216819"/>
                  </a:lnTo>
                  <a:lnTo>
                    <a:pt x="1793081" y="1202531"/>
                  </a:lnTo>
                  <a:lnTo>
                    <a:pt x="1769269" y="1178719"/>
                  </a:lnTo>
                  <a:lnTo>
                    <a:pt x="1747837" y="1164431"/>
                  </a:lnTo>
                  <a:lnTo>
                    <a:pt x="1712119" y="1152525"/>
                  </a:lnTo>
                  <a:lnTo>
                    <a:pt x="1643062" y="1147763"/>
                  </a:lnTo>
                  <a:lnTo>
                    <a:pt x="1545431" y="1135856"/>
                  </a:lnTo>
                  <a:lnTo>
                    <a:pt x="1350169" y="1104900"/>
                  </a:lnTo>
                  <a:lnTo>
                    <a:pt x="1233487" y="1083469"/>
                  </a:lnTo>
                  <a:lnTo>
                    <a:pt x="950119" y="10072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E71EF70F-079D-4DA1-9661-5E4CBAE0ED7E}"/>
                </a:ext>
              </a:extLst>
            </p:cNvPr>
            <p:cNvSpPr/>
            <p:nvPr/>
          </p:nvSpPr>
          <p:spPr>
            <a:xfrm rot="16200000">
              <a:off x="3663952" y="4383089"/>
              <a:ext cx="2555875" cy="466725"/>
            </a:xfrm>
            <a:custGeom>
              <a:avLst/>
              <a:gdLst>
                <a:gd name="connsiteX0" fmla="*/ 873919 w 2555081"/>
                <a:gd name="connsiteY0" fmla="*/ 392906 h 466725"/>
                <a:gd name="connsiteX1" fmla="*/ 354806 w 2555081"/>
                <a:gd name="connsiteY1" fmla="*/ 366712 h 466725"/>
                <a:gd name="connsiteX2" fmla="*/ 183356 w 2555081"/>
                <a:gd name="connsiteY2" fmla="*/ 357187 h 466725"/>
                <a:gd name="connsiteX3" fmla="*/ 123825 w 2555081"/>
                <a:gd name="connsiteY3" fmla="*/ 354806 h 466725"/>
                <a:gd name="connsiteX4" fmla="*/ 100012 w 2555081"/>
                <a:gd name="connsiteY4" fmla="*/ 350043 h 466725"/>
                <a:gd name="connsiteX5" fmla="*/ 66675 w 2555081"/>
                <a:gd name="connsiteY5" fmla="*/ 340518 h 466725"/>
                <a:gd name="connsiteX6" fmla="*/ 38100 w 2555081"/>
                <a:gd name="connsiteY6" fmla="*/ 326231 h 466725"/>
                <a:gd name="connsiteX7" fmla="*/ 16669 w 2555081"/>
                <a:gd name="connsiteY7" fmla="*/ 311943 h 466725"/>
                <a:gd name="connsiteX8" fmla="*/ 2381 w 2555081"/>
                <a:gd name="connsiteY8" fmla="*/ 292893 h 466725"/>
                <a:gd name="connsiteX9" fmla="*/ 0 w 2555081"/>
                <a:gd name="connsiteY9" fmla="*/ 271462 h 466725"/>
                <a:gd name="connsiteX10" fmla="*/ 7144 w 2555081"/>
                <a:gd name="connsiteY10" fmla="*/ 247650 h 466725"/>
                <a:gd name="connsiteX11" fmla="*/ 23812 w 2555081"/>
                <a:gd name="connsiteY11" fmla="*/ 228600 h 466725"/>
                <a:gd name="connsiteX12" fmla="*/ 38100 w 2555081"/>
                <a:gd name="connsiteY12" fmla="*/ 216693 h 466725"/>
                <a:gd name="connsiteX13" fmla="*/ 107156 w 2555081"/>
                <a:gd name="connsiteY13" fmla="*/ 190500 h 466725"/>
                <a:gd name="connsiteX14" fmla="*/ 216694 w 2555081"/>
                <a:gd name="connsiteY14" fmla="*/ 147637 h 466725"/>
                <a:gd name="connsiteX15" fmla="*/ 319087 w 2555081"/>
                <a:gd name="connsiteY15" fmla="*/ 116681 h 466725"/>
                <a:gd name="connsiteX16" fmla="*/ 404812 w 2555081"/>
                <a:gd name="connsiteY16" fmla="*/ 97631 h 466725"/>
                <a:gd name="connsiteX17" fmla="*/ 490537 w 2555081"/>
                <a:gd name="connsiteY17" fmla="*/ 80962 h 466725"/>
                <a:gd name="connsiteX18" fmla="*/ 511969 w 2555081"/>
                <a:gd name="connsiteY18" fmla="*/ 92868 h 466725"/>
                <a:gd name="connsiteX19" fmla="*/ 545306 w 2555081"/>
                <a:gd name="connsiteY19" fmla="*/ 109537 h 466725"/>
                <a:gd name="connsiteX20" fmla="*/ 590550 w 2555081"/>
                <a:gd name="connsiteY20" fmla="*/ 126206 h 466725"/>
                <a:gd name="connsiteX21" fmla="*/ 654844 w 2555081"/>
                <a:gd name="connsiteY21" fmla="*/ 140493 h 466725"/>
                <a:gd name="connsiteX22" fmla="*/ 776287 w 2555081"/>
                <a:gd name="connsiteY22" fmla="*/ 157162 h 466725"/>
                <a:gd name="connsiteX23" fmla="*/ 862012 w 2555081"/>
                <a:gd name="connsiteY23" fmla="*/ 164306 h 466725"/>
                <a:gd name="connsiteX24" fmla="*/ 978694 w 2555081"/>
                <a:gd name="connsiteY24" fmla="*/ 171450 h 466725"/>
                <a:gd name="connsiteX25" fmla="*/ 1178719 w 2555081"/>
                <a:gd name="connsiteY25" fmla="*/ 176212 h 466725"/>
                <a:gd name="connsiteX26" fmla="*/ 1581150 w 2555081"/>
                <a:gd name="connsiteY26" fmla="*/ 173831 h 466725"/>
                <a:gd name="connsiteX27" fmla="*/ 2076450 w 2555081"/>
                <a:gd name="connsiteY27" fmla="*/ 197643 h 466725"/>
                <a:gd name="connsiteX28" fmla="*/ 2214562 w 2555081"/>
                <a:gd name="connsiteY28" fmla="*/ 197643 h 466725"/>
                <a:gd name="connsiteX29" fmla="*/ 2309812 w 2555081"/>
                <a:gd name="connsiteY29" fmla="*/ 197643 h 466725"/>
                <a:gd name="connsiteX30" fmla="*/ 2352675 w 2555081"/>
                <a:gd name="connsiteY30" fmla="*/ 185737 h 466725"/>
                <a:gd name="connsiteX31" fmla="*/ 2386012 w 2555081"/>
                <a:gd name="connsiteY31" fmla="*/ 166687 h 466725"/>
                <a:gd name="connsiteX32" fmla="*/ 2414587 w 2555081"/>
                <a:gd name="connsiteY32" fmla="*/ 138112 h 466725"/>
                <a:gd name="connsiteX33" fmla="*/ 2440781 w 2555081"/>
                <a:gd name="connsiteY33" fmla="*/ 111918 h 466725"/>
                <a:gd name="connsiteX34" fmla="*/ 2474119 w 2555081"/>
                <a:gd name="connsiteY34" fmla="*/ 61912 h 466725"/>
                <a:gd name="connsiteX35" fmla="*/ 2490787 w 2555081"/>
                <a:gd name="connsiteY35" fmla="*/ 33337 h 466725"/>
                <a:gd name="connsiteX36" fmla="*/ 2505075 w 2555081"/>
                <a:gd name="connsiteY36" fmla="*/ 14287 h 466725"/>
                <a:gd name="connsiteX37" fmla="*/ 2519362 w 2555081"/>
                <a:gd name="connsiteY37" fmla="*/ 2381 h 466725"/>
                <a:gd name="connsiteX38" fmla="*/ 2531269 w 2555081"/>
                <a:gd name="connsiteY38" fmla="*/ 0 h 466725"/>
                <a:gd name="connsiteX39" fmla="*/ 2543175 w 2555081"/>
                <a:gd name="connsiteY39" fmla="*/ 0 h 466725"/>
                <a:gd name="connsiteX40" fmla="*/ 2552700 w 2555081"/>
                <a:gd name="connsiteY40" fmla="*/ 11906 h 466725"/>
                <a:gd name="connsiteX41" fmla="*/ 2555081 w 2555081"/>
                <a:gd name="connsiteY41" fmla="*/ 42862 h 466725"/>
                <a:gd name="connsiteX42" fmla="*/ 2555081 w 2555081"/>
                <a:gd name="connsiteY42" fmla="*/ 83343 h 466725"/>
                <a:gd name="connsiteX43" fmla="*/ 2547937 w 2555081"/>
                <a:gd name="connsiteY43" fmla="*/ 121443 h 466725"/>
                <a:gd name="connsiteX44" fmla="*/ 2538412 w 2555081"/>
                <a:gd name="connsiteY44" fmla="*/ 169068 h 466725"/>
                <a:gd name="connsiteX45" fmla="*/ 2524125 w 2555081"/>
                <a:gd name="connsiteY45" fmla="*/ 204787 h 466725"/>
                <a:gd name="connsiteX46" fmla="*/ 2488406 w 2555081"/>
                <a:gd name="connsiteY46" fmla="*/ 276225 h 466725"/>
                <a:gd name="connsiteX47" fmla="*/ 2428875 w 2555081"/>
                <a:gd name="connsiteY47" fmla="*/ 357187 h 466725"/>
                <a:gd name="connsiteX48" fmla="*/ 2362200 w 2555081"/>
                <a:gd name="connsiteY48" fmla="*/ 431006 h 466725"/>
                <a:gd name="connsiteX49" fmla="*/ 2343150 w 2555081"/>
                <a:gd name="connsiteY49" fmla="*/ 457200 h 466725"/>
                <a:gd name="connsiteX50" fmla="*/ 2324100 w 2555081"/>
                <a:gd name="connsiteY50" fmla="*/ 466725 h 466725"/>
                <a:gd name="connsiteX51" fmla="*/ 2295525 w 2555081"/>
                <a:gd name="connsiteY51" fmla="*/ 461962 h 466725"/>
                <a:gd name="connsiteX52" fmla="*/ 2259806 w 2555081"/>
                <a:gd name="connsiteY52" fmla="*/ 440531 h 466725"/>
                <a:gd name="connsiteX53" fmla="*/ 2224087 w 2555081"/>
                <a:gd name="connsiteY53" fmla="*/ 423862 h 466725"/>
                <a:gd name="connsiteX54" fmla="*/ 2197894 w 2555081"/>
                <a:gd name="connsiteY54" fmla="*/ 411956 h 466725"/>
                <a:gd name="connsiteX55" fmla="*/ 2171700 w 2555081"/>
                <a:gd name="connsiteY55" fmla="*/ 411956 h 466725"/>
                <a:gd name="connsiteX56" fmla="*/ 2095500 w 2555081"/>
                <a:gd name="connsiteY56" fmla="*/ 423862 h 466725"/>
                <a:gd name="connsiteX57" fmla="*/ 1935956 w 2555081"/>
                <a:gd name="connsiteY57" fmla="*/ 416718 h 466725"/>
                <a:gd name="connsiteX58" fmla="*/ 1666875 w 2555081"/>
                <a:gd name="connsiteY58" fmla="*/ 421481 h 466725"/>
                <a:gd name="connsiteX59" fmla="*/ 1600200 w 2555081"/>
                <a:gd name="connsiteY59" fmla="*/ 416718 h 466725"/>
                <a:gd name="connsiteX60" fmla="*/ 873919 w 2555081"/>
                <a:gd name="connsiteY60" fmla="*/ 392906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55081" h="466725">
                  <a:moveTo>
                    <a:pt x="873919" y="392906"/>
                  </a:moveTo>
                  <a:lnTo>
                    <a:pt x="354806" y="366712"/>
                  </a:lnTo>
                  <a:lnTo>
                    <a:pt x="183356" y="357187"/>
                  </a:lnTo>
                  <a:lnTo>
                    <a:pt x="123825" y="354806"/>
                  </a:lnTo>
                  <a:lnTo>
                    <a:pt x="100012" y="350043"/>
                  </a:lnTo>
                  <a:lnTo>
                    <a:pt x="66675" y="340518"/>
                  </a:lnTo>
                  <a:lnTo>
                    <a:pt x="38100" y="326231"/>
                  </a:lnTo>
                  <a:lnTo>
                    <a:pt x="16669" y="311943"/>
                  </a:lnTo>
                  <a:lnTo>
                    <a:pt x="2381" y="292893"/>
                  </a:lnTo>
                  <a:lnTo>
                    <a:pt x="0" y="271462"/>
                  </a:lnTo>
                  <a:lnTo>
                    <a:pt x="7144" y="247650"/>
                  </a:lnTo>
                  <a:lnTo>
                    <a:pt x="23812" y="228600"/>
                  </a:lnTo>
                  <a:lnTo>
                    <a:pt x="38100" y="216693"/>
                  </a:lnTo>
                  <a:lnTo>
                    <a:pt x="107156" y="190500"/>
                  </a:lnTo>
                  <a:lnTo>
                    <a:pt x="216694" y="147637"/>
                  </a:lnTo>
                  <a:lnTo>
                    <a:pt x="319087" y="116681"/>
                  </a:lnTo>
                  <a:lnTo>
                    <a:pt x="404812" y="97631"/>
                  </a:lnTo>
                  <a:lnTo>
                    <a:pt x="490537" y="80962"/>
                  </a:lnTo>
                  <a:lnTo>
                    <a:pt x="511969" y="92868"/>
                  </a:lnTo>
                  <a:lnTo>
                    <a:pt x="545306" y="109537"/>
                  </a:lnTo>
                  <a:lnTo>
                    <a:pt x="590550" y="126206"/>
                  </a:lnTo>
                  <a:lnTo>
                    <a:pt x="654844" y="140493"/>
                  </a:lnTo>
                  <a:lnTo>
                    <a:pt x="776287" y="157162"/>
                  </a:lnTo>
                  <a:lnTo>
                    <a:pt x="862012" y="164306"/>
                  </a:lnTo>
                  <a:lnTo>
                    <a:pt x="978694" y="171450"/>
                  </a:lnTo>
                  <a:lnTo>
                    <a:pt x="1178719" y="176212"/>
                  </a:lnTo>
                  <a:lnTo>
                    <a:pt x="1581150" y="173831"/>
                  </a:lnTo>
                  <a:lnTo>
                    <a:pt x="2076450" y="197643"/>
                  </a:lnTo>
                  <a:lnTo>
                    <a:pt x="2214562" y="197643"/>
                  </a:lnTo>
                  <a:lnTo>
                    <a:pt x="2309812" y="197643"/>
                  </a:lnTo>
                  <a:lnTo>
                    <a:pt x="2352675" y="185737"/>
                  </a:lnTo>
                  <a:lnTo>
                    <a:pt x="2386012" y="166687"/>
                  </a:lnTo>
                  <a:lnTo>
                    <a:pt x="2414587" y="138112"/>
                  </a:lnTo>
                  <a:lnTo>
                    <a:pt x="2440781" y="111918"/>
                  </a:lnTo>
                  <a:lnTo>
                    <a:pt x="2474119" y="61912"/>
                  </a:lnTo>
                  <a:lnTo>
                    <a:pt x="2490787" y="33337"/>
                  </a:lnTo>
                  <a:lnTo>
                    <a:pt x="2505075" y="14287"/>
                  </a:lnTo>
                  <a:lnTo>
                    <a:pt x="2519362" y="2381"/>
                  </a:lnTo>
                  <a:lnTo>
                    <a:pt x="2531269" y="0"/>
                  </a:lnTo>
                  <a:lnTo>
                    <a:pt x="2543175" y="0"/>
                  </a:lnTo>
                  <a:lnTo>
                    <a:pt x="2552700" y="11906"/>
                  </a:lnTo>
                  <a:lnTo>
                    <a:pt x="2555081" y="42862"/>
                  </a:lnTo>
                  <a:lnTo>
                    <a:pt x="2555081" y="83343"/>
                  </a:lnTo>
                  <a:lnTo>
                    <a:pt x="2547937" y="121443"/>
                  </a:lnTo>
                  <a:lnTo>
                    <a:pt x="2538412" y="169068"/>
                  </a:lnTo>
                  <a:lnTo>
                    <a:pt x="2524125" y="204787"/>
                  </a:lnTo>
                  <a:lnTo>
                    <a:pt x="2488406" y="276225"/>
                  </a:lnTo>
                  <a:lnTo>
                    <a:pt x="2428875" y="357187"/>
                  </a:lnTo>
                  <a:lnTo>
                    <a:pt x="2362200" y="431006"/>
                  </a:lnTo>
                  <a:lnTo>
                    <a:pt x="2343150" y="457200"/>
                  </a:lnTo>
                  <a:lnTo>
                    <a:pt x="2324100" y="466725"/>
                  </a:lnTo>
                  <a:lnTo>
                    <a:pt x="2295525" y="461962"/>
                  </a:lnTo>
                  <a:lnTo>
                    <a:pt x="2259806" y="440531"/>
                  </a:lnTo>
                  <a:lnTo>
                    <a:pt x="2224087" y="423862"/>
                  </a:lnTo>
                  <a:lnTo>
                    <a:pt x="2197894" y="411956"/>
                  </a:lnTo>
                  <a:lnTo>
                    <a:pt x="2171700" y="411956"/>
                  </a:lnTo>
                  <a:lnTo>
                    <a:pt x="2095500" y="423862"/>
                  </a:lnTo>
                  <a:lnTo>
                    <a:pt x="1935956" y="416718"/>
                  </a:lnTo>
                  <a:lnTo>
                    <a:pt x="1666875" y="421481"/>
                  </a:lnTo>
                  <a:lnTo>
                    <a:pt x="1600200" y="416718"/>
                  </a:lnTo>
                  <a:lnTo>
                    <a:pt x="873919" y="3929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CF83C6FF-B7A6-466F-A99F-6B3B8C5146EB}"/>
                </a:ext>
              </a:extLst>
            </p:cNvPr>
            <p:cNvSpPr/>
            <p:nvPr/>
          </p:nvSpPr>
          <p:spPr>
            <a:xfrm>
              <a:off x="3684590" y="3922713"/>
              <a:ext cx="1292225" cy="1511300"/>
            </a:xfrm>
            <a:custGeom>
              <a:avLst/>
              <a:gdLst>
                <a:gd name="connsiteX0" fmla="*/ 804862 w 1293019"/>
                <a:gd name="connsiteY0" fmla="*/ 862012 h 1512094"/>
                <a:gd name="connsiteX1" fmla="*/ 590550 w 1293019"/>
                <a:gd name="connsiteY1" fmla="*/ 1071562 h 1512094"/>
                <a:gd name="connsiteX2" fmla="*/ 319087 w 1293019"/>
                <a:gd name="connsiteY2" fmla="*/ 1304925 h 1512094"/>
                <a:gd name="connsiteX3" fmla="*/ 166687 w 1293019"/>
                <a:gd name="connsiteY3" fmla="*/ 1421606 h 1512094"/>
                <a:gd name="connsiteX4" fmla="*/ 61912 w 1293019"/>
                <a:gd name="connsiteY4" fmla="*/ 1500187 h 1512094"/>
                <a:gd name="connsiteX5" fmla="*/ 40481 w 1293019"/>
                <a:gd name="connsiteY5" fmla="*/ 1512094 h 1512094"/>
                <a:gd name="connsiteX6" fmla="*/ 21431 w 1293019"/>
                <a:gd name="connsiteY6" fmla="*/ 1512094 h 1512094"/>
                <a:gd name="connsiteX7" fmla="*/ 4762 w 1293019"/>
                <a:gd name="connsiteY7" fmla="*/ 1502569 h 1512094"/>
                <a:gd name="connsiteX8" fmla="*/ 0 w 1293019"/>
                <a:gd name="connsiteY8" fmla="*/ 1495425 h 1512094"/>
                <a:gd name="connsiteX9" fmla="*/ 0 w 1293019"/>
                <a:gd name="connsiteY9" fmla="*/ 1476375 h 1512094"/>
                <a:gd name="connsiteX10" fmla="*/ 7144 w 1293019"/>
                <a:gd name="connsiteY10" fmla="*/ 1454944 h 1512094"/>
                <a:gd name="connsiteX11" fmla="*/ 42862 w 1293019"/>
                <a:gd name="connsiteY11" fmla="*/ 1419225 h 1512094"/>
                <a:gd name="connsiteX12" fmla="*/ 150019 w 1293019"/>
                <a:gd name="connsiteY12" fmla="*/ 1328737 h 1512094"/>
                <a:gd name="connsiteX13" fmla="*/ 250031 w 1293019"/>
                <a:gd name="connsiteY13" fmla="*/ 1228725 h 1512094"/>
                <a:gd name="connsiteX14" fmla="*/ 359569 w 1293019"/>
                <a:gd name="connsiteY14" fmla="*/ 1116806 h 1512094"/>
                <a:gd name="connsiteX15" fmla="*/ 490537 w 1293019"/>
                <a:gd name="connsiteY15" fmla="*/ 978694 h 1512094"/>
                <a:gd name="connsiteX16" fmla="*/ 604837 w 1293019"/>
                <a:gd name="connsiteY16" fmla="*/ 845344 h 1512094"/>
                <a:gd name="connsiteX17" fmla="*/ 692944 w 1293019"/>
                <a:gd name="connsiteY17" fmla="*/ 728662 h 1512094"/>
                <a:gd name="connsiteX18" fmla="*/ 831056 w 1293019"/>
                <a:gd name="connsiteY18" fmla="*/ 533400 h 1512094"/>
                <a:gd name="connsiteX19" fmla="*/ 952500 w 1293019"/>
                <a:gd name="connsiteY19" fmla="*/ 338137 h 1512094"/>
                <a:gd name="connsiteX20" fmla="*/ 1031081 w 1293019"/>
                <a:gd name="connsiteY20" fmla="*/ 204787 h 1512094"/>
                <a:gd name="connsiteX21" fmla="*/ 1109662 w 1293019"/>
                <a:gd name="connsiteY21" fmla="*/ 42862 h 1512094"/>
                <a:gd name="connsiteX22" fmla="*/ 1293019 w 1293019"/>
                <a:gd name="connsiteY22" fmla="*/ 0 h 1512094"/>
                <a:gd name="connsiteX23" fmla="*/ 1252537 w 1293019"/>
                <a:gd name="connsiteY23" fmla="*/ 347662 h 1512094"/>
                <a:gd name="connsiteX24" fmla="*/ 1143000 w 1293019"/>
                <a:gd name="connsiteY24" fmla="*/ 471487 h 1512094"/>
                <a:gd name="connsiteX25" fmla="*/ 1028700 w 1293019"/>
                <a:gd name="connsiteY25" fmla="*/ 607219 h 1512094"/>
                <a:gd name="connsiteX26" fmla="*/ 942975 w 1293019"/>
                <a:gd name="connsiteY26" fmla="*/ 714375 h 1512094"/>
                <a:gd name="connsiteX27" fmla="*/ 804862 w 1293019"/>
                <a:gd name="connsiteY27" fmla="*/ 862012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9" h="1512094">
                  <a:moveTo>
                    <a:pt x="804862" y="862012"/>
                  </a:moveTo>
                  <a:lnTo>
                    <a:pt x="590550" y="1071562"/>
                  </a:lnTo>
                  <a:lnTo>
                    <a:pt x="319087" y="1304925"/>
                  </a:lnTo>
                  <a:lnTo>
                    <a:pt x="166687" y="1421606"/>
                  </a:lnTo>
                  <a:lnTo>
                    <a:pt x="61912" y="1500187"/>
                  </a:lnTo>
                  <a:lnTo>
                    <a:pt x="40481" y="1512094"/>
                  </a:lnTo>
                  <a:lnTo>
                    <a:pt x="21431" y="1512094"/>
                  </a:lnTo>
                  <a:lnTo>
                    <a:pt x="4762" y="1502569"/>
                  </a:lnTo>
                  <a:lnTo>
                    <a:pt x="0" y="1495425"/>
                  </a:lnTo>
                  <a:lnTo>
                    <a:pt x="0" y="1476375"/>
                  </a:lnTo>
                  <a:lnTo>
                    <a:pt x="7144" y="1454944"/>
                  </a:lnTo>
                  <a:lnTo>
                    <a:pt x="42862" y="1419225"/>
                  </a:lnTo>
                  <a:lnTo>
                    <a:pt x="150019" y="1328737"/>
                  </a:lnTo>
                  <a:lnTo>
                    <a:pt x="250031" y="1228725"/>
                  </a:lnTo>
                  <a:lnTo>
                    <a:pt x="359569" y="1116806"/>
                  </a:lnTo>
                  <a:lnTo>
                    <a:pt x="490537" y="978694"/>
                  </a:lnTo>
                  <a:lnTo>
                    <a:pt x="604837" y="845344"/>
                  </a:lnTo>
                  <a:lnTo>
                    <a:pt x="692944" y="728662"/>
                  </a:lnTo>
                  <a:lnTo>
                    <a:pt x="831056" y="533400"/>
                  </a:lnTo>
                  <a:lnTo>
                    <a:pt x="952500" y="338137"/>
                  </a:lnTo>
                  <a:lnTo>
                    <a:pt x="1031081" y="204787"/>
                  </a:lnTo>
                  <a:lnTo>
                    <a:pt x="1109662" y="42862"/>
                  </a:lnTo>
                  <a:lnTo>
                    <a:pt x="1293019" y="0"/>
                  </a:lnTo>
                  <a:lnTo>
                    <a:pt x="1252537" y="347662"/>
                  </a:lnTo>
                  <a:lnTo>
                    <a:pt x="1143000" y="471487"/>
                  </a:lnTo>
                  <a:lnTo>
                    <a:pt x="1028700" y="607219"/>
                  </a:lnTo>
                  <a:lnTo>
                    <a:pt x="942975" y="714375"/>
                  </a:lnTo>
                  <a:lnTo>
                    <a:pt x="804862" y="86201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C7D8AA1A-D9A8-4555-BF4B-FD1298A6DFC8}"/>
                </a:ext>
              </a:extLst>
            </p:cNvPr>
            <p:cNvSpPr/>
            <p:nvPr/>
          </p:nvSpPr>
          <p:spPr>
            <a:xfrm>
              <a:off x="5072064" y="4189413"/>
              <a:ext cx="698500" cy="673100"/>
            </a:xfrm>
            <a:custGeom>
              <a:avLst/>
              <a:gdLst>
                <a:gd name="connsiteX0" fmla="*/ 307181 w 697706"/>
                <a:gd name="connsiteY0" fmla="*/ 369094 h 673894"/>
                <a:gd name="connsiteX1" fmla="*/ 135731 w 697706"/>
                <a:gd name="connsiteY1" fmla="*/ 188119 h 673894"/>
                <a:gd name="connsiteX2" fmla="*/ 7143 w 697706"/>
                <a:gd name="connsiteY2" fmla="*/ 73819 h 673894"/>
                <a:gd name="connsiteX3" fmla="*/ 0 w 697706"/>
                <a:gd name="connsiteY3" fmla="*/ 0 h 673894"/>
                <a:gd name="connsiteX4" fmla="*/ 100012 w 697706"/>
                <a:gd name="connsiteY4" fmla="*/ 35719 h 673894"/>
                <a:gd name="connsiteX5" fmla="*/ 288131 w 697706"/>
                <a:gd name="connsiteY5" fmla="*/ 109537 h 673894"/>
                <a:gd name="connsiteX6" fmla="*/ 464343 w 697706"/>
                <a:gd name="connsiteY6" fmla="*/ 180975 h 673894"/>
                <a:gd name="connsiteX7" fmla="*/ 516731 w 697706"/>
                <a:gd name="connsiteY7" fmla="*/ 204787 h 673894"/>
                <a:gd name="connsiteX8" fmla="*/ 550068 w 697706"/>
                <a:gd name="connsiteY8" fmla="*/ 247650 h 673894"/>
                <a:gd name="connsiteX9" fmla="*/ 592931 w 697706"/>
                <a:gd name="connsiteY9" fmla="*/ 295275 h 673894"/>
                <a:gd name="connsiteX10" fmla="*/ 623887 w 697706"/>
                <a:gd name="connsiteY10" fmla="*/ 342900 h 673894"/>
                <a:gd name="connsiteX11" fmla="*/ 647700 w 697706"/>
                <a:gd name="connsiteY11" fmla="*/ 383381 h 673894"/>
                <a:gd name="connsiteX12" fmla="*/ 666750 w 697706"/>
                <a:gd name="connsiteY12" fmla="*/ 421481 h 673894"/>
                <a:gd name="connsiteX13" fmla="*/ 681037 w 697706"/>
                <a:gd name="connsiteY13" fmla="*/ 476250 h 673894"/>
                <a:gd name="connsiteX14" fmla="*/ 690562 w 697706"/>
                <a:gd name="connsiteY14" fmla="*/ 523875 h 673894"/>
                <a:gd name="connsiteX15" fmla="*/ 697706 w 697706"/>
                <a:gd name="connsiteY15" fmla="*/ 581025 h 673894"/>
                <a:gd name="connsiteX16" fmla="*/ 692943 w 697706"/>
                <a:gd name="connsiteY16" fmla="*/ 611981 h 673894"/>
                <a:gd name="connsiteX17" fmla="*/ 681037 w 697706"/>
                <a:gd name="connsiteY17" fmla="*/ 647700 h 673894"/>
                <a:gd name="connsiteX18" fmla="*/ 661987 w 697706"/>
                <a:gd name="connsiteY18" fmla="*/ 666750 h 673894"/>
                <a:gd name="connsiteX19" fmla="*/ 640556 w 697706"/>
                <a:gd name="connsiteY19" fmla="*/ 673894 h 673894"/>
                <a:gd name="connsiteX20" fmla="*/ 597693 w 697706"/>
                <a:gd name="connsiteY20" fmla="*/ 666750 h 673894"/>
                <a:gd name="connsiteX21" fmla="*/ 545306 w 697706"/>
                <a:gd name="connsiteY21" fmla="*/ 645319 h 673894"/>
                <a:gd name="connsiteX22" fmla="*/ 509587 w 697706"/>
                <a:gd name="connsiteY22" fmla="*/ 616744 h 673894"/>
                <a:gd name="connsiteX23" fmla="*/ 457200 w 697706"/>
                <a:gd name="connsiteY23" fmla="*/ 566737 h 673894"/>
                <a:gd name="connsiteX24" fmla="*/ 414337 w 697706"/>
                <a:gd name="connsiteY24" fmla="*/ 511969 h 673894"/>
                <a:gd name="connsiteX25" fmla="*/ 381000 w 697706"/>
                <a:gd name="connsiteY25" fmla="*/ 459581 h 673894"/>
                <a:gd name="connsiteX26" fmla="*/ 307181 w 697706"/>
                <a:gd name="connsiteY26" fmla="*/ 3690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7706" h="673894">
                  <a:moveTo>
                    <a:pt x="307181" y="369094"/>
                  </a:moveTo>
                  <a:lnTo>
                    <a:pt x="135731" y="188119"/>
                  </a:lnTo>
                  <a:lnTo>
                    <a:pt x="7143" y="73819"/>
                  </a:lnTo>
                  <a:lnTo>
                    <a:pt x="0" y="0"/>
                  </a:lnTo>
                  <a:lnTo>
                    <a:pt x="100012" y="35719"/>
                  </a:lnTo>
                  <a:lnTo>
                    <a:pt x="288131" y="109537"/>
                  </a:lnTo>
                  <a:lnTo>
                    <a:pt x="464343" y="180975"/>
                  </a:lnTo>
                  <a:lnTo>
                    <a:pt x="516731" y="204787"/>
                  </a:lnTo>
                  <a:lnTo>
                    <a:pt x="550068" y="247650"/>
                  </a:lnTo>
                  <a:lnTo>
                    <a:pt x="592931" y="295275"/>
                  </a:lnTo>
                  <a:lnTo>
                    <a:pt x="623887" y="342900"/>
                  </a:lnTo>
                  <a:lnTo>
                    <a:pt x="647700" y="383381"/>
                  </a:lnTo>
                  <a:lnTo>
                    <a:pt x="666750" y="421481"/>
                  </a:lnTo>
                  <a:lnTo>
                    <a:pt x="681037" y="476250"/>
                  </a:lnTo>
                  <a:lnTo>
                    <a:pt x="690562" y="523875"/>
                  </a:lnTo>
                  <a:lnTo>
                    <a:pt x="697706" y="581025"/>
                  </a:lnTo>
                  <a:lnTo>
                    <a:pt x="692943" y="611981"/>
                  </a:lnTo>
                  <a:lnTo>
                    <a:pt x="681037" y="647700"/>
                  </a:lnTo>
                  <a:lnTo>
                    <a:pt x="661987" y="666750"/>
                  </a:lnTo>
                  <a:lnTo>
                    <a:pt x="640556" y="673894"/>
                  </a:lnTo>
                  <a:lnTo>
                    <a:pt x="597693" y="666750"/>
                  </a:lnTo>
                  <a:lnTo>
                    <a:pt x="545306" y="645319"/>
                  </a:lnTo>
                  <a:lnTo>
                    <a:pt x="509587" y="616744"/>
                  </a:lnTo>
                  <a:lnTo>
                    <a:pt x="457200" y="566737"/>
                  </a:lnTo>
                  <a:lnTo>
                    <a:pt x="414337" y="511969"/>
                  </a:lnTo>
                  <a:lnTo>
                    <a:pt x="381000" y="459581"/>
                  </a:lnTo>
                  <a:lnTo>
                    <a:pt x="307181" y="36909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828E0408-5A95-45E0-AAF1-945BEB2A2085}"/>
                </a:ext>
              </a:extLst>
            </p:cNvPr>
            <p:cNvSpPr/>
            <p:nvPr/>
          </p:nvSpPr>
          <p:spPr>
            <a:xfrm>
              <a:off x="5799139" y="1693863"/>
              <a:ext cx="1090612" cy="1866900"/>
            </a:xfrm>
            <a:custGeom>
              <a:avLst/>
              <a:gdLst>
                <a:gd name="connsiteX0" fmla="*/ 945356 w 1090612"/>
                <a:gd name="connsiteY0" fmla="*/ 635794 h 1866900"/>
                <a:gd name="connsiteX1" fmla="*/ 819150 w 1090612"/>
                <a:gd name="connsiteY1" fmla="*/ 883444 h 1866900"/>
                <a:gd name="connsiteX2" fmla="*/ 700087 w 1090612"/>
                <a:gd name="connsiteY2" fmla="*/ 1109662 h 1866900"/>
                <a:gd name="connsiteX3" fmla="*/ 573881 w 1090612"/>
                <a:gd name="connsiteY3" fmla="*/ 1269206 h 1866900"/>
                <a:gd name="connsiteX4" fmla="*/ 488156 w 1090612"/>
                <a:gd name="connsiteY4" fmla="*/ 1385887 h 1866900"/>
                <a:gd name="connsiteX5" fmla="*/ 383381 w 1090612"/>
                <a:gd name="connsiteY5" fmla="*/ 1514475 h 1866900"/>
                <a:gd name="connsiteX6" fmla="*/ 271462 w 1090612"/>
                <a:gd name="connsiteY6" fmla="*/ 1645444 h 1866900"/>
                <a:gd name="connsiteX7" fmla="*/ 145256 w 1090612"/>
                <a:gd name="connsiteY7" fmla="*/ 1771650 h 1866900"/>
                <a:gd name="connsiteX8" fmla="*/ 66675 w 1090612"/>
                <a:gd name="connsiteY8" fmla="*/ 1845469 h 1866900"/>
                <a:gd name="connsiteX9" fmla="*/ 42862 w 1090612"/>
                <a:gd name="connsiteY9" fmla="*/ 1862137 h 1866900"/>
                <a:gd name="connsiteX10" fmla="*/ 26194 w 1090612"/>
                <a:gd name="connsiteY10" fmla="*/ 1866900 h 1866900"/>
                <a:gd name="connsiteX11" fmla="*/ 7144 w 1090612"/>
                <a:gd name="connsiteY11" fmla="*/ 1862137 h 1866900"/>
                <a:gd name="connsiteX12" fmla="*/ 0 w 1090612"/>
                <a:gd name="connsiteY12" fmla="*/ 1847850 h 1866900"/>
                <a:gd name="connsiteX13" fmla="*/ 7144 w 1090612"/>
                <a:gd name="connsiteY13" fmla="*/ 1824037 h 1866900"/>
                <a:gd name="connsiteX14" fmla="*/ 47625 w 1090612"/>
                <a:gd name="connsiteY14" fmla="*/ 1764506 h 1866900"/>
                <a:gd name="connsiteX15" fmla="*/ 126206 w 1090612"/>
                <a:gd name="connsiteY15" fmla="*/ 1657350 h 1866900"/>
                <a:gd name="connsiteX16" fmla="*/ 211931 w 1090612"/>
                <a:gd name="connsiteY16" fmla="*/ 1533525 h 1866900"/>
                <a:gd name="connsiteX17" fmla="*/ 245269 w 1090612"/>
                <a:gd name="connsiteY17" fmla="*/ 1443037 h 1866900"/>
                <a:gd name="connsiteX18" fmla="*/ 326231 w 1090612"/>
                <a:gd name="connsiteY18" fmla="*/ 1323975 h 1866900"/>
                <a:gd name="connsiteX19" fmla="*/ 409575 w 1090612"/>
                <a:gd name="connsiteY19" fmla="*/ 1183481 h 1866900"/>
                <a:gd name="connsiteX20" fmla="*/ 502444 w 1090612"/>
                <a:gd name="connsiteY20" fmla="*/ 1019175 h 1866900"/>
                <a:gd name="connsiteX21" fmla="*/ 571500 w 1090612"/>
                <a:gd name="connsiteY21" fmla="*/ 876300 h 1866900"/>
                <a:gd name="connsiteX22" fmla="*/ 628650 w 1090612"/>
                <a:gd name="connsiteY22" fmla="*/ 747712 h 1866900"/>
                <a:gd name="connsiteX23" fmla="*/ 666750 w 1090612"/>
                <a:gd name="connsiteY23" fmla="*/ 654844 h 1866900"/>
                <a:gd name="connsiteX24" fmla="*/ 709612 w 1090612"/>
                <a:gd name="connsiteY24" fmla="*/ 531019 h 1866900"/>
                <a:gd name="connsiteX25" fmla="*/ 757237 w 1090612"/>
                <a:gd name="connsiteY25" fmla="*/ 373856 h 1866900"/>
                <a:gd name="connsiteX26" fmla="*/ 776287 w 1090612"/>
                <a:gd name="connsiteY26" fmla="*/ 300037 h 1866900"/>
                <a:gd name="connsiteX27" fmla="*/ 783431 w 1090612"/>
                <a:gd name="connsiteY27" fmla="*/ 250031 h 1866900"/>
                <a:gd name="connsiteX28" fmla="*/ 778669 w 1090612"/>
                <a:gd name="connsiteY28" fmla="*/ 214312 h 1866900"/>
                <a:gd name="connsiteX29" fmla="*/ 769144 w 1090612"/>
                <a:gd name="connsiteY29" fmla="*/ 178594 h 1866900"/>
                <a:gd name="connsiteX30" fmla="*/ 750094 w 1090612"/>
                <a:gd name="connsiteY30" fmla="*/ 147637 h 1866900"/>
                <a:gd name="connsiteX31" fmla="*/ 723900 w 1090612"/>
                <a:gd name="connsiteY31" fmla="*/ 119062 h 1866900"/>
                <a:gd name="connsiteX32" fmla="*/ 688181 w 1090612"/>
                <a:gd name="connsiteY32" fmla="*/ 83344 h 1866900"/>
                <a:gd name="connsiteX33" fmla="*/ 671512 w 1090612"/>
                <a:gd name="connsiteY33" fmla="*/ 69056 h 1866900"/>
                <a:gd name="connsiteX34" fmla="*/ 659606 w 1090612"/>
                <a:gd name="connsiteY34" fmla="*/ 52387 h 1866900"/>
                <a:gd name="connsiteX35" fmla="*/ 654844 w 1090612"/>
                <a:gd name="connsiteY35" fmla="*/ 26194 h 1866900"/>
                <a:gd name="connsiteX36" fmla="*/ 659606 w 1090612"/>
                <a:gd name="connsiteY36" fmla="*/ 9525 h 1866900"/>
                <a:gd name="connsiteX37" fmla="*/ 669131 w 1090612"/>
                <a:gd name="connsiteY37" fmla="*/ 0 h 1866900"/>
                <a:gd name="connsiteX38" fmla="*/ 685800 w 1090612"/>
                <a:gd name="connsiteY38" fmla="*/ 2381 h 1866900"/>
                <a:gd name="connsiteX39" fmla="*/ 742950 w 1090612"/>
                <a:gd name="connsiteY39" fmla="*/ 26194 h 1866900"/>
                <a:gd name="connsiteX40" fmla="*/ 802481 w 1090612"/>
                <a:gd name="connsiteY40" fmla="*/ 54769 h 1866900"/>
                <a:gd name="connsiteX41" fmla="*/ 847725 w 1090612"/>
                <a:gd name="connsiteY41" fmla="*/ 80962 h 1866900"/>
                <a:gd name="connsiteX42" fmla="*/ 895350 w 1090612"/>
                <a:gd name="connsiteY42" fmla="*/ 114300 h 1866900"/>
                <a:gd name="connsiteX43" fmla="*/ 952500 w 1090612"/>
                <a:gd name="connsiteY43" fmla="*/ 161925 h 1866900"/>
                <a:gd name="connsiteX44" fmla="*/ 1000125 w 1090612"/>
                <a:gd name="connsiteY44" fmla="*/ 207169 h 1866900"/>
                <a:gd name="connsiteX45" fmla="*/ 1045369 w 1090612"/>
                <a:gd name="connsiteY45" fmla="*/ 252412 h 1866900"/>
                <a:gd name="connsiteX46" fmla="*/ 1069181 w 1090612"/>
                <a:gd name="connsiteY46" fmla="*/ 278606 h 1866900"/>
                <a:gd name="connsiteX47" fmla="*/ 1085850 w 1090612"/>
                <a:gd name="connsiteY47" fmla="*/ 302419 h 1866900"/>
                <a:gd name="connsiteX48" fmla="*/ 1090612 w 1090612"/>
                <a:gd name="connsiteY48" fmla="*/ 333375 h 1866900"/>
                <a:gd name="connsiteX49" fmla="*/ 1085850 w 1090612"/>
                <a:gd name="connsiteY49" fmla="*/ 366712 h 1866900"/>
                <a:gd name="connsiteX50" fmla="*/ 1069181 w 1090612"/>
                <a:gd name="connsiteY50" fmla="*/ 395287 h 1866900"/>
                <a:gd name="connsiteX51" fmla="*/ 1042987 w 1090612"/>
                <a:gd name="connsiteY51" fmla="*/ 431006 h 1866900"/>
                <a:gd name="connsiteX52" fmla="*/ 1004887 w 1090612"/>
                <a:gd name="connsiteY52" fmla="*/ 511969 h 1866900"/>
                <a:gd name="connsiteX53" fmla="*/ 945356 w 1090612"/>
                <a:gd name="connsiteY53" fmla="*/ 6357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90612" h="1866900">
                  <a:moveTo>
                    <a:pt x="945356" y="635794"/>
                  </a:moveTo>
                  <a:lnTo>
                    <a:pt x="819150" y="883444"/>
                  </a:lnTo>
                  <a:lnTo>
                    <a:pt x="700087" y="1109662"/>
                  </a:lnTo>
                  <a:lnTo>
                    <a:pt x="573881" y="1269206"/>
                  </a:lnTo>
                  <a:lnTo>
                    <a:pt x="488156" y="1385887"/>
                  </a:lnTo>
                  <a:lnTo>
                    <a:pt x="383381" y="1514475"/>
                  </a:lnTo>
                  <a:lnTo>
                    <a:pt x="271462" y="1645444"/>
                  </a:lnTo>
                  <a:lnTo>
                    <a:pt x="145256" y="1771650"/>
                  </a:lnTo>
                  <a:lnTo>
                    <a:pt x="66675" y="1845469"/>
                  </a:lnTo>
                  <a:lnTo>
                    <a:pt x="42862" y="1862137"/>
                  </a:lnTo>
                  <a:lnTo>
                    <a:pt x="26194" y="1866900"/>
                  </a:lnTo>
                  <a:lnTo>
                    <a:pt x="7144" y="1862137"/>
                  </a:lnTo>
                  <a:lnTo>
                    <a:pt x="0" y="1847850"/>
                  </a:lnTo>
                  <a:lnTo>
                    <a:pt x="7144" y="1824037"/>
                  </a:lnTo>
                  <a:lnTo>
                    <a:pt x="47625" y="1764506"/>
                  </a:lnTo>
                  <a:lnTo>
                    <a:pt x="126206" y="1657350"/>
                  </a:lnTo>
                  <a:lnTo>
                    <a:pt x="211931" y="1533525"/>
                  </a:lnTo>
                  <a:lnTo>
                    <a:pt x="245269" y="1443037"/>
                  </a:lnTo>
                  <a:lnTo>
                    <a:pt x="326231" y="1323975"/>
                  </a:lnTo>
                  <a:lnTo>
                    <a:pt x="409575" y="1183481"/>
                  </a:lnTo>
                  <a:lnTo>
                    <a:pt x="502444" y="1019175"/>
                  </a:lnTo>
                  <a:lnTo>
                    <a:pt x="571500" y="876300"/>
                  </a:lnTo>
                  <a:lnTo>
                    <a:pt x="628650" y="747712"/>
                  </a:lnTo>
                  <a:lnTo>
                    <a:pt x="666750" y="654844"/>
                  </a:lnTo>
                  <a:lnTo>
                    <a:pt x="709612" y="531019"/>
                  </a:lnTo>
                  <a:lnTo>
                    <a:pt x="757237" y="373856"/>
                  </a:lnTo>
                  <a:lnTo>
                    <a:pt x="776287" y="300037"/>
                  </a:lnTo>
                  <a:lnTo>
                    <a:pt x="783431" y="250031"/>
                  </a:lnTo>
                  <a:lnTo>
                    <a:pt x="778669" y="214312"/>
                  </a:lnTo>
                  <a:lnTo>
                    <a:pt x="769144" y="178594"/>
                  </a:lnTo>
                  <a:lnTo>
                    <a:pt x="750094" y="147637"/>
                  </a:lnTo>
                  <a:lnTo>
                    <a:pt x="723900" y="119062"/>
                  </a:lnTo>
                  <a:lnTo>
                    <a:pt x="688181" y="83344"/>
                  </a:lnTo>
                  <a:lnTo>
                    <a:pt x="671512" y="69056"/>
                  </a:lnTo>
                  <a:lnTo>
                    <a:pt x="659606" y="52387"/>
                  </a:lnTo>
                  <a:lnTo>
                    <a:pt x="654844" y="26194"/>
                  </a:lnTo>
                  <a:lnTo>
                    <a:pt x="659606" y="9525"/>
                  </a:lnTo>
                  <a:lnTo>
                    <a:pt x="669131" y="0"/>
                  </a:lnTo>
                  <a:lnTo>
                    <a:pt x="685800" y="2381"/>
                  </a:lnTo>
                  <a:lnTo>
                    <a:pt x="742950" y="26194"/>
                  </a:lnTo>
                  <a:lnTo>
                    <a:pt x="802481" y="54769"/>
                  </a:lnTo>
                  <a:lnTo>
                    <a:pt x="847725" y="80962"/>
                  </a:lnTo>
                  <a:lnTo>
                    <a:pt x="895350" y="114300"/>
                  </a:lnTo>
                  <a:lnTo>
                    <a:pt x="952500" y="161925"/>
                  </a:lnTo>
                  <a:lnTo>
                    <a:pt x="1000125" y="207169"/>
                  </a:lnTo>
                  <a:lnTo>
                    <a:pt x="1045369" y="252412"/>
                  </a:lnTo>
                  <a:lnTo>
                    <a:pt x="1069181" y="278606"/>
                  </a:lnTo>
                  <a:lnTo>
                    <a:pt x="1085850" y="302419"/>
                  </a:lnTo>
                  <a:lnTo>
                    <a:pt x="1090612" y="333375"/>
                  </a:lnTo>
                  <a:lnTo>
                    <a:pt x="1085850" y="366712"/>
                  </a:lnTo>
                  <a:lnTo>
                    <a:pt x="1069181" y="395287"/>
                  </a:lnTo>
                  <a:lnTo>
                    <a:pt x="1042987" y="431006"/>
                  </a:lnTo>
                  <a:lnTo>
                    <a:pt x="1004887" y="511969"/>
                  </a:lnTo>
                  <a:lnTo>
                    <a:pt x="945356" y="6357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3" name="フリーフォーム 23">
              <a:extLst>
                <a:ext uri="{FF2B5EF4-FFF2-40B4-BE49-F238E27FC236}">
                  <a16:creationId xmlns:a16="http://schemas.microsoft.com/office/drawing/2014/main" id="{19C45E90-E2CD-4137-946F-DE3853C6AB58}"/>
                </a:ext>
              </a:extLst>
            </p:cNvPr>
            <p:cNvSpPr/>
            <p:nvPr/>
          </p:nvSpPr>
          <p:spPr>
            <a:xfrm rot="16200000">
              <a:off x="4866483" y="4167982"/>
              <a:ext cx="3136900" cy="341313"/>
            </a:xfrm>
            <a:custGeom>
              <a:avLst/>
              <a:gdLst>
                <a:gd name="connsiteX0" fmla="*/ 1754803 w 3136974"/>
                <a:gd name="connsiteY0" fmla="*/ 335633 h 340918"/>
                <a:gd name="connsiteX1" fmla="*/ 1403314 w 3136974"/>
                <a:gd name="connsiteY1" fmla="*/ 338276 h 340918"/>
                <a:gd name="connsiteX2" fmla="*/ 1252675 w 3136974"/>
                <a:gd name="connsiteY2" fmla="*/ 338276 h 340918"/>
                <a:gd name="connsiteX3" fmla="*/ 483628 w 3136974"/>
                <a:gd name="connsiteY3" fmla="*/ 290706 h 340918"/>
                <a:gd name="connsiteX4" fmla="*/ 356775 w 3136974"/>
                <a:gd name="connsiteY4" fmla="*/ 298634 h 340918"/>
                <a:gd name="connsiteX5" fmla="*/ 232564 w 3136974"/>
                <a:gd name="connsiteY5" fmla="*/ 277492 h 340918"/>
                <a:gd name="connsiteX6" fmla="*/ 140067 w 3136974"/>
                <a:gd name="connsiteY6" fmla="*/ 253707 h 340918"/>
                <a:gd name="connsiteX7" fmla="*/ 84569 w 3136974"/>
                <a:gd name="connsiteY7" fmla="*/ 235207 h 340918"/>
                <a:gd name="connsiteX8" fmla="*/ 58141 w 3136974"/>
                <a:gd name="connsiteY8" fmla="*/ 224636 h 340918"/>
                <a:gd name="connsiteX9" fmla="*/ 36999 w 3136974"/>
                <a:gd name="connsiteY9" fmla="*/ 214065 h 340918"/>
                <a:gd name="connsiteX10" fmla="*/ 18500 w 3136974"/>
                <a:gd name="connsiteY10" fmla="*/ 198209 h 340918"/>
                <a:gd name="connsiteX11" fmla="*/ 2643 w 3136974"/>
                <a:gd name="connsiteY11" fmla="*/ 179709 h 340918"/>
                <a:gd name="connsiteX12" fmla="*/ 0 w 3136974"/>
                <a:gd name="connsiteY12" fmla="*/ 155924 h 340918"/>
                <a:gd name="connsiteX13" fmla="*/ 7929 w 3136974"/>
                <a:gd name="connsiteY13" fmla="*/ 126854 h 340918"/>
                <a:gd name="connsiteX14" fmla="*/ 21142 w 3136974"/>
                <a:gd name="connsiteY14" fmla="*/ 110997 h 340918"/>
                <a:gd name="connsiteX15" fmla="*/ 47570 w 3136974"/>
                <a:gd name="connsiteY15" fmla="*/ 92498 h 340918"/>
                <a:gd name="connsiteX16" fmla="*/ 105711 w 3136974"/>
                <a:gd name="connsiteY16" fmla="*/ 71355 h 340918"/>
                <a:gd name="connsiteX17" fmla="*/ 206137 w 3136974"/>
                <a:gd name="connsiteY17" fmla="*/ 39642 h 340918"/>
                <a:gd name="connsiteX18" fmla="*/ 309205 w 3136974"/>
                <a:gd name="connsiteY18" fmla="*/ 13214 h 340918"/>
                <a:gd name="connsiteX19" fmla="*/ 385845 w 3136974"/>
                <a:gd name="connsiteY19" fmla="*/ 2643 h 340918"/>
                <a:gd name="connsiteX20" fmla="*/ 454558 w 3136974"/>
                <a:gd name="connsiteY20" fmla="*/ 0 h 340918"/>
                <a:gd name="connsiteX21" fmla="*/ 488914 w 3136974"/>
                <a:gd name="connsiteY21" fmla="*/ 7929 h 340918"/>
                <a:gd name="connsiteX22" fmla="*/ 539126 w 3136974"/>
                <a:gd name="connsiteY22" fmla="*/ 26428 h 340918"/>
                <a:gd name="connsiteX23" fmla="*/ 628981 w 3136974"/>
                <a:gd name="connsiteY23" fmla="*/ 44928 h 340918"/>
                <a:gd name="connsiteX24" fmla="*/ 795475 w 3136974"/>
                <a:gd name="connsiteY24" fmla="*/ 71355 h 340918"/>
                <a:gd name="connsiteX25" fmla="*/ 991041 w 3136974"/>
                <a:gd name="connsiteY25" fmla="*/ 89855 h 340918"/>
                <a:gd name="connsiteX26" fmla="*/ 1162821 w 3136974"/>
                <a:gd name="connsiteY26" fmla="*/ 105711 h 340918"/>
                <a:gd name="connsiteX27" fmla="*/ 1337244 w 3136974"/>
                <a:gd name="connsiteY27" fmla="*/ 118925 h 340918"/>
                <a:gd name="connsiteX28" fmla="*/ 1635878 w 3136974"/>
                <a:gd name="connsiteY28" fmla="*/ 129496 h 340918"/>
                <a:gd name="connsiteX29" fmla="*/ 2034937 w 3136974"/>
                <a:gd name="connsiteY29" fmla="*/ 134782 h 340918"/>
                <a:gd name="connsiteX30" fmla="*/ 2367926 w 3136974"/>
                <a:gd name="connsiteY30" fmla="*/ 137425 h 340918"/>
                <a:gd name="connsiteX31" fmla="*/ 2724701 w 3136974"/>
                <a:gd name="connsiteY31" fmla="*/ 137425 h 340918"/>
                <a:gd name="connsiteX32" fmla="*/ 2819841 w 3136974"/>
                <a:gd name="connsiteY32" fmla="*/ 137425 h 340918"/>
                <a:gd name="connsiteX33" fmla="*/ 2851554 w 3136974"/>
                <a:gd name="connsiteY33" fmla="*/ 132139 h 340918"/>
                <a:gd name="connsiteX34" fmla="*/ 2888553 w 3136974"/>
                <a:gd name="connsiteY34" fmla="*/ 118925 h 340918"/>
                <a:gd name="connsiteX35" fmla="*/ 2954622 w 3136974"/>
                <a:gd name="connsiteY35" fmla="*/ 60784 h 340918"/>
                <a:gd name="connsiteX36" fmla="*/ 3136974 w 3136974"/>
                <a:gd name="connsiteY36" fmla="*/ 147996 h 340918"/>
                <a:gd name="connsiteX37" fmla="*/ 3002192 w 3136974"/>
                <a:gd name="connsiteY37" fmla="*/ 338276 h 340918"/>
                <a:gd name="connsiteX38" fmla="*/ 2225216 w 3136974"/>
                <a:gd name="connsiteY38" fmla="*/ 340918 h 340918"/>
                <a:gd name="connsiteX39" fmla="*/ 2108934 w 3136974"/>
                <a:gd name="connsiteY39" fmla="*/ 338276 h 340918"/>
                <a:gd name="connsiteX40" fmla="*/ 1754803 w 3136974"/>
                <a:gd name="connsiteY40" fmla="*/ 335633 h 3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36974" h="340918">
                  <a:moveTo>
                    <a:pt x="1754803" y="335633"/>
                  </a:moveTo>
                  <a:lnTo>
                    <a:pt x="1403314" y="338276"/>
                  </a:lnTo>
                  <a:lnTo>
                    <a:pt x="1252675" y="338276"/>
                  </a:lnTo>
                  <a:lnTo>
                    <a:pt x="483628" y="290706"/>
                  </a:lnTo>
                  <a:lnTo>
                    <a:pt x="356775" y="298634"/>
                  </a:lnTo>
                  <a:lnTo>
                    <a:pt x="232564" y="277492"/>
                  </a:lnTo>
                  <a:lnTo>
                    <a:pt x="140067" y="253707"/>
                  </a:lnTo>
                  <a:lnTo>
                    <a:pt x="84569" y="235207"/>
                  </a:lnTo>
                  <a:lnTo>
                    <a:pt x="58141" y="224636"/>
                  </a:lnTo>
                  <a:lnTo>
                    <a:pt x="36999" y="214065"/>
                  </a:lnTo>
                  <a:lnTo>
                    <a:pt x="18500" y="198209"/>
                  </a:lnTo>
                  <a:lnTo>
                    <a:pt x="2643" y="179709"/>
                  </a:lnTo>
                  <a:lnTo>
                    <a:pt x="0" y="155924"/>
                  </a:lnTo>
                  <a:lnTo>
                    <a:pt x="7929" y="126854"/>
                  </a:lnTo>
                  <a:lnTo>
                    <a:pt x="21142" y="110997"/>
                  </a:lnTo>
                  <a:lnTo>
                    <a:pt x="47570" y="92498"/>
                  </a:lnTo>
                  <a:lnTo>
                    <a:pt x="105711" y="71355"/>
                  </a:lnTo>
                  <a:lnTo>
                    <a:pt x="206137" y="39642"/>
                  </a:lnTo>
                  <a:lnTo>
                    <a:pt x="309205" y="13214"/>
                  </a:lnTo>
                  <a:lnTo>
                    <a:pt x="385845" y="2643"/>
                  </a:lnTo>
                  <a:lnTo>
                    <a:pt x="454558" y="0"/>
                  </a:lnTo>
                  <a:lnTo>
                    <a:pt x="488914" y="7929"/>
                  </a:lnTo>
                  <a:lnTo>
                    <a:pt x="539126" y="26428"/>
                  </a:lnTo>
                  <a:lnTo>
                    <a:pt x="628981" y="44928"/>
                  </a:lnTo>
                  <a:lnTo>
                    <a:pt x="795475" y="71355"/>
                  </a:lnTo>
                  <a:lnTo>
                    <a:pt x="991041" y="89855"/>
                  </a:lnTo>
                  <a:lnTo>
                    <a:pt x="1162821" y="105711"/>
                  </a:lnTo>
                  <a:lnTo>
                    <a:pt x="1337244" y="118925"/>
                  </a:lnTo>
                  <a:lnTo>
                    <a:pt x="1635878" y="129496"/>
                  </a:lnTo>
                  <a:lnTo>
                    <a:pt x="2034937" y="134782"/>
                  </a:lnTo>
                  <a:lnTo>
                    <a:pt x="2367926" y="137425"/>
                  </a:lnTo>
                  <a:lnTo>
                    <a:pt x="2724701" y="137425"/>
                  </a:lnTo>
                  <a:lnTo>
                    <a:pt x="2819841" y="137425"/>
                  </a:lnTo>
                  <a:lnTo>
                    <a:pt x="2851554" y="132139"/>
                  </a:lnTo>
                  <a:lnTo>
                    <a:pt x="2888553" y="118925"/>
                  </a:lnTo>
                  <a:lnTo>
                    <a:pt x="2954622" y="60784"/>
                  </a:lnTo>
                  <a:lnTo>
                    <a:pt x="3136974" y="147996"/>
                  </a:lnTo>
                  <a:lnTo>
                    <a:pt x="3002192" y="338276"/>
                  </a:lnTo>
                  <a:lnTo>
                    <a:pt x="2225216" y="340918"/>
                  </a:lnTo>
                  <a:lnTo>
                    <a:pt x="2108934" y="338276"/>
                  </a:lnTo>
                  <a:lnTo>
                    <a:pt x="1754803" y="33563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D92E0257-9362-47D4-898A-8AB9068D5D09}"/>
                </a:ext>
              </a:extLst>
            </p:cNvPr>
            <p:cNvSpPr/>
            <p:nvPr/>
          </p:nvSpPr>
          <p:spPr>
            <a:xfrm>
              <a:off x="7138989" y="1817689"/>
              <a:ext cx="698500" cy="1049337"/>
            </a:xfrm>
            <a:custGeom>
              <a:avLst/>
              <a:gdLst>
                <a:gd name="connsiteX0" fmla="*/ 371475 w 697706"/>
                <a:gd name="connsiteY0" fmla="*/ 628650 h 1050131"/>
                <a:gd name="connsiteX1" fmla="*/ 119062 w 697706"/>
                <a:gd name="connsiteY1" fmla="*/ 1019175 h 1050131"/>
                <a:gd name="connsiteX2" fmla="*/ 0 w 697706"/>
                <a:gd name="connsiteY2" fmla="*/ 1050131 h 1050131"/>
                <a:gd name="connsiteX3" fmla="*/ 38100 w 697706"/>
                <a:gd name="connsiteY3" fmla="*/ 950119 h 1050131"/>
                <a:gd name="connsiteX4" fmla="*/ 121443 w 697706"/>
                <a:gd name="connsiteY4" fmla="*/ 783431 h 1050131"/>
                <a:gd name="connsiteX5" fmla="*/ 176212 w 697706"/>
                <a:gd name="connsiteY5" fmla="*/ 664369 h 1050131"/>
                <a:gd name="connsiteX6" fmla="*/ 226218 w 697706"/>
                <a:gd name="connsiteY6" fmla="*/ 547687 h 1050131"/>
                <a:gd name="connsiteX7" fmla="*/ 264318 w 697706"/>
                <a:gd name="connsiteY7" fmla="*/ 445294 h 1050131"/>
                <a:gd name="connsiteX8" fmla="*/ 295275 w 697706"/>
                <a:gd name="connsiteY8" fmla="*/ 330994 h 1050131"/>
                <a:gd name="connsiteX9" fmla="*/ 307181 w 697706"/>
                <a:gd name="connsiteY9" fmla="*/ 283369 h 1050131"/>
                <a:gd name="connsiteX10" fmla="*/ 311943 w 697706"/>
                <a:gd name="connsiteY10" fmla="*/ 238125 h 1050131"/>
                <a:gd name="connsiteX11" fmla="*/ 309562 w 697706"/>
                <a:gd name="connsiteY11" fmla="*/ 197644 h 1050131"/>
                <a:gd name="connsiteX12" fmla="*/ 302418 w 697706"/>
                <a:gd name="connsiteY12" fmla="*/ 171450 h 1050131"/>
                <a:gd name="connsiteX13" fmla="*/ 278606 w 697706"/>
                <a:gd name="connsiteY13" fmla="*/ 130969 h 1050131"/>
                <a:gd name="connsiteX14" fmla="*/ 250031 w 697706"/>
                <a:gd name="connsiteY14" fmla="*/ 100012 h 1050131"/>
                <a:gd name="connsiteX15" fmla="*/ 221456 w 697706"/>
                <a:gd name="connsiteY15" fmla="*/ 73819 h 1050131"/>
                <a:gd name="connsiteX16" fmla="*/ 207168 w 697706"/>
                <a:gd name="connsiteY16" fmla="*/ 59531 h 1050131"/>
                <a:gd name="connsiteX17" fmla="*/ 192881 w 697706"/>
                <a:gd name="connsiteY17" fmla="*/ 45244 h 1050131"/>
                <a:gd name="connsiteX18" fmla="*/ 190500 w 697706"/>
                <a:gd name="connsiteY18" fmla="*/ 30956 h 1050131"/>
                <a:gd name="connsiteX19" fmla="*/ 197643 w 697706"/>
                <a:gd name="connsiteY19" fmla="*/ 14287 h 1050131"/>
                <a:gd name="connsiteX20" fmla="*/ 211931 w 697706"/>
                <a:gd name="connsiteY20" fmla="*/ 2381 h 1050131"/>
                <a:gd name="connsiteX21" fmla="*/ 247650 w 697706"/>
                <a:gd name="connsiteY21" fmla="*/ 0 h 1050131"/>
                <a:gd name="connsiteX22" fmla="*/ 302418 w 697706"/>
                <a:gd name="connsiteY22" fmla="*/ 9525 h 1050131"/>
                <a:gd name="connsiteX23" fmla="*/ 383381 w 697706"/>
                <a:gd name="connsiteY23" fmla="*/ 28575 h 1050131"/>
                <a:gd name="connsiteX24" fmla="*/ 438150 w 697706"/>
                <a:gd name="connsiteY24" fmla="*/ 47625 h 1050131"/>
                <a:gd name="connsiteX25" fmla="*/ 521493 w 697706"/>
                <a:gd name="connsiteY25" fmla="*/ 80962 h 1050131"/>
                <a:gd name="connsiteX26" fmla="*/ 578643 w 697706"/>
                <a:gd name="connsiteY26" fmla="*/ 107156 h 1050131"/>
                <a:gd name="connsiteX27" fmla="*/ 628650 w 697706"/>
                <a:gd name="connsiteY27" fmla="*/ 142875 h 1050131"/>
                <a:gd name="connsiteX28" fmla="*/ 664368 w 697706"/>
                <a:gd name="connsiteY28" fmla="*/ 176212 h 1050131"/>
                <a:gd name="connsiteX29" fmla="*/ 685800 w 697706"/>
                <a:gd name="connsiteY29" fmla="*/ 197644 h 1050131"/>
                <a:gd name="connsiteX30" fmla="*/ 697706 w 697706"/>
                <a:gd name="connsiteY30" fmla="*/ 216694 h 1050131"/>
                <a:gd name="connsiteX31" fmla="*/ 697706 w 697706"/>
                <a:gd name="connsiteY31" fmla="*/ 230981 h 1050131"/>
                <a:gd name="connsiteX32" fmla="*/ 685800 w 697706"/>
                <a:gd name="connsiteY32" fmla="*/ 250031 h 1050131"/>
                <a:gd name="connsiteX33" fmla="*/ 661987 w 697706"/>
                <a:gd name="connsiteY33" fmla="*/ 269081 h 1050131"/>
                <a:gd name="connsiteX34" fmla="*/ 609600 w 697706"/>
                <a:gd name="connsiteY34" fmla="*/ 290512 h 1050131"/>
                <a:gd name="connsiteX35" fmla="*/ 590550 w 697706"/>
                <a:gd name="connsiteY35" fmla="*/ 304800 h 1050131"/>
                <a:gd name="connsiteX36" fmla="*/ 457200 w 697706"/>
                <a:gd name="connsiteY36" fmla="*/ 507206 h 1050131"/>
                <a:gd name="connsiteX37" fmla="*/ 371475 w 697706"/>
                <a:gd name="connsiteY37" fmla="*/ 628650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7706" h="1050131">
                  <a:moveTo>
                    <a:pt x="371475" y="628650"/>
                  </a:moveTo>
                  <a:lnTo>
                    <a:pt x="119062" y="1019175"/>
                  </a:lnTo>
                  <a:lnTo>
                    <a:pt x="0" y="1050131"/>
                  </a:lnTo>
                  <a:lnTo>
                    <a:pt x="38100" y="950119"/>
                  </a:lnTo>
                  <a:lnTo>
                    <a:pt x="121443" y="783431"/>
                  </a:lnTo>
                  <a:lnTo>
                    <a:pt x="176212" y="664369"/>
                  </a:lnTo>
                  <a:lnTo>
                    <a:pt x="226218" y="547687"/>
                  </a:lnTo>
                  <a:lnTo>
                    <a:pt x="264318" y="445294"/>
                  </a:lnTo>
                  <a:lnTo>
                    <a:pt x="295275" y="330994"/>
                  </a:lnTo>
                  <a:lnTo>
                    <a:pt x="307181" y="283369"/>
                  </a:lnTo>
                  <a:lnTo>
                    <a:pt x="311943" y="238125"/>
                  </a:lnTo>
                  <a:lnTo>
                    <a:pt x="309562" y="197644"/>
                  </a:lnTo>
                  <a:lnTo>
                    <a:pt x="302418" y="171450"/>
                  </a:lnTo>
                  <a:lnTo>
                    <a:pt x="278606" y="130969"/>
                  </a:lnTo>
                  <a:lnTo>
                    <a:pt x="250031" y="100012"/>
                  </a:lnTo>
                  <a:lnTo>
                    <a:pt x="221456" y="73819"/>
                  </a:lnTo>
                  <a:lnTo>
                    <a:pt x="207168" y="59531"/>
                  </a:lnTo>
                  <a:lnTo>
                    <a:pt x="192881" y="45244"/>
                  </a:lnTo>
                  <a:lnTo>
                    <a:pt x="190500" y="30956"/>
                  </a:lnTo>
                  <a:lnTo>
                    <a:pt x="197643" y="14287"/>
                  </a:lnTo>
                  <a:lnTo>
                    <a:pt x="211931" y="2381"/>
                  </a:lnTo>
                  <a:lnTo>
                    <a:pt x="247650" y="0"/>
                  </a:lnTo>
                  <a:lnTo>
                    <a:pt x="302418" y="9525"/>
                  </a:lnTo>
                  <a:lnTo>
                    <a:pt x="383381" y="28575"/>
                  </a:lnTo>
                  <a:lnTo>
                    <a:pt x="438150" y="47625"/>
                  </a:lnTo>
                  <a:lnTo>
                    <a:pt x="521493" y="80962"/>
                  </a:lnTo>
                  <a:lnTo>
                    <a:pt x="578643" y="107156"/>
                  </a:lnTo>
                  <a:lnTo>
                    <a:pt x="628650" y="142875"/>
                  </a:lnTo>
                  <a:lnTo>
                    <a:pt x="664368" y="176212"/>
                  </a:lnTo>
                  <a:lnTo>
                    <a:pt x="685800" y="197644"/>
                  </a:lnTo>
                  <a:lnTo>
                    <a:pt x="697706" y="216694"/>
                  </a:lnTo>
                  <a:lnTo>
                    <a:pt x="697706" y="230981"/>
                  </a:lnTo>
                  <a:lnTo>
                    <a:pt x="685800" y="250031"/>
                  </a:lnTo>
                  <a:lnTo>
                    <a:pt x="661987" y="269081"/>
                  </a:lnTo>
                  <a:lnTo>
                    <a:pt x="609600" y="290512"/>
                  </a:lnTo>
                  <a:lnTo>
                    <a:pt x="590550" y="304800"/>
                  </a:lnTo>
                  <a:lnTo>
                    <a:pt x="457200" y="507206"/>
                  </a:lnTo>
                  <a:lnTo>
                    <a:pt x="371475" y="628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A57E5873-0CAA-4F4C-B150-958C5C920085}"/>
                </a:ext>
              </a:extLst>
            </p:cNvPr>
            <p:cNvSpPr/>
            <p:nvPr/>
          </p:nvSpPr>
          <p:spPr>
            <a:xfrm>
              <a:off x="6348415" y="2624139"/>
              <a:ext cx="1876425" cy="390525"/>
            </a:xfrm>
            <a:custGeom>
              <a:avLst/>
              <a:gdLst>
                <a:gd name="connsiteX0" fmla="*/ 1381125 w 1876425"/>
                <a:gd name="connsiteY0" fmla="*/ 280987 h 390525"/>
                <a:gd name="connsiteX1" fmla="*/ 1150143 w 1876425"/>
                <a:gd name="connsiteY1" fmla="*/ 319087 h 390525"/>
                <a:gd name="connsiteX2" fmla="*/ 1002506 w 1876425"/>
                <a:gd name="connsiteY2" fmla="*/ 342900 h 390525"/>
                <a:gd name="connsiteX3" fmla="*/ 869156 w 1876425"/>
                <a:gd name="connsiteY3" fmla="*/ 390525 h 390525"/>
                <a:gd name="connsiteX4" fmla="*/ 683418 w 1876425"/>
                <a:gd name="connsiteY4" fmla="*/ 383381 h 390525"/>
                <a:gd name="connsiteX5" fmla="*/ 497681 w 1876425"/>
                <a:gd name="connsiteY5" fmla="*/ 376237 h 390525"/>
                <a:gd name="connsiteX6" fmla="*/ 407193 w 1876425"/>
                <a:gd name="connsiteY6" fmla="*/ 366712 h 390525"/>
                <a:gd name="connsiteX7" fmla="*/ 307181 w 1876425"/>
                <a:gd name="connsiteY7" fmla="*/ 350043 h 390525"/>
                <a:gd name="connsiteX8" fmla="*/ 223837 w 1876425"/>
                <a:gd name="connsiteY8" fmla="*/ 335756 h 390525"/>
                <a:gd name="connsiteX9" fmla="*/ 0 w 1876425"/>
                <a:gd name="connsiteY9" fmla="*/ 252412 h 390525"/>
                <a:gd name="connsiteX10" fmla="*/ 88106 w 1876425"/>
                <a:gd name="connsiteY10" fmla="*/ 126206 h 390525"/>
                <a:gd name="connsiteX11" fmla="*/ 195262 w 1876425"/>
                <a:gd name="connsiteY11" fmla="*/ 176212 h 390525"/>
                <a:gd name="connsiteX12" fmla="*/ 285750 w 1876425"/>
                <a:gd name="connsiteY12" fmla="*/ 207168 h 390525"/>
                <a:gd name="connsiteX13" fmla="*/ 352425 w 1876425"/>
                <a:gd name="connsiteY13" fmla="*/ 221456 h 390525"/>
                <a:gd name="connsiteX14" fmla="*/ 404812 w 1876425"/>
                <a:gd name="connsiteY14" fmla="*/ 226218 h 390525"/>
                <a:gd name="connsiteX15" fmla="*/ 507206 w 1876425"/>
                <a:gd name="connsiteY15" fmla="*/ 226218 h 390525"/>
                <a:gd name="connsiteX16" fmla="*/ 626268 w 1876425"/>
                <a:gd name="connsiteY16" fmla="*/ 216693 h 390525"/>
                <a:gd name="connsiteX17" fmla="*/ 838200 w 1876425"/>
                <a:gd name="connsiteY17" fmla="*/ 178593 h 390525"/>
                <a:gd name="connsiteX18" fmla="*/ 907256 w 1876425"/>
                <a:gd name="connsiteY18" fmla="*/ 164306 h 390525"/>
                <a:gd name="connsiteX19" fmla="*/ 1197768 w 1876425"/>
                <a:gd name="connsiteY19" fmla="*/ 111918 h 390525"/>
                <a:gd name="connsiteX20" fmla="*/ 1431131 w 1876425"/>
                <a:gd name="connsiteY20" fmla="*/ 61912 h 390525"/>
                <a:gd name="connsiteX21" fmla="*/ 1574006 w 1876425"/>
                <a:gd name="connsiteY21" fmla="*/ 19050 h 390525"/>
                <a:gd name="connsiteX22" fmla="*/ 1614487 w 1876425"/>
                <a:gd name="connsiteY22" fmla="*/ 0 h 390525"/>
                <a:gd name="connsiteX23" fmla="*/ 1643062 w 1876425"/>
                <a:gd name="connsiteY23" fmla="*/ 0 h 390525"/>
                <a:gd name="connsiteX24" fmla="*/ 1719262 w 1876425"/>
                <a:gd name="connsiteY24" fmla="*/ 14287 h 390525"/>
                <a:gd name="connsiteX25" fmla="*/ 1812131 w 1876425"/>
                <a:gd name="connsiteY25" fmla="*/ 42862 h 390525"/>
                <a:gd name="connsiteX26" fmla="*/ 1843087 w 1876425"/>
                <a:gd name="connsiteY26" fmla="*/ 59531 h 390525"/>
                <a:gd name="connsiteX27" fmla="*/ 1862137 w 1876425"/>
                <a:gd name="connsiteY27" fmla="*/ 76200 h 390525"/>
                <a:gd name="connsiteX28" fmla="*/ 1871662 w 1876425"/>
                <a:gd name="connsiteY28" fmla="*/ 90487 h 390525"/>
                <a:gd name="connsiteX29" fmla="*/ 1876425 w 1876425"/>
                <a:gd name="connsiteY29" fmla="*/ 111918 h 390525"/>
                <a:gd name="connsiteX30" fmla="*/ 1876425 w 1876425"/>
                <a:gd name="connsiteY30" fmla="*/ 138112 h 390525"/>
                <a:gd name="connsiteX31" fmla="*/ 1864518 w 1876425"/>
                <a:gd name="connsiteY31" fmla="*/ 171450 h 390525"/>
                <a:gd name="connsiteX32" fmla="*/ 1850231 w 1876425"/>
                <a:gd name="connsiteY32" fmla="*/ 180975 h 390525"/>
                <a:gd name="connsiteX33" fmla="*/ 1778793 w 1876425"/>
                <a:gd name="connsiteY33" fmla="*/ 200025 h 390525"/>
                <a:gd name="connsiteX34" fmla="*/ 1564481 w 1876425"/>
                <a:gd name="connsiteY34" fmla="*/ 250031 h 390525"/>
                <a:gd name="connsiteX35" fmla="*/ 1381125 w 1876425"/>
                <a:gd name="connsiteY35" fmla="*/ 28098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6425" h="390525">
                  <a:moveTo>
                    <a:pt x="1381125" y="280987"/>
                  </a:moveTo>
                  <a:lnTo>
                    <a:pt x="1150143" y="319087"/>
                  </a:lnTo>
                  <a:lnTo>
                    <a:pt x="1002506" y="342900"/>
                  </a:lnTo>
                  <a:lnTo>
                    <a:pt x="869156" y="390525"/>
                  </a:lnTo>
                  <a:lnTo>
                    <a:pt x="683418" y="383381"/>
                  </a:lnTo>
                  <a:lnTo>
                    <a:pt x="497681" y="376237"/>
                  </a:lnTo>
                  <a:lnTo>
                    <a:pt x="407193" y="366712"/>
                  </a:lnTo>
                  <a:lnTo>
                    <a:pt x="307181" y="350043"/>
                  </a:lnTo>
                  <a:lnTo>
                    <a:pt x="223837" y="335756"/>
                  </a:lnTo>
                  <a:lnTo>
                    <a:pt x="0" y="252412"/>
                  </a:lnTo>
                  <a:lnTo>
                    <a:pt x="88106" y="126206"/>
                  </a:lnTo>
                  <a:lnTo>
                    <a:pt x="195262" y="176212"/>
                  </a:lnTo>
                  <a:lnTo>
                    <a:pt x="285750" y="207168"/>
                  </a:lnTo>
                  <a:lnTo>
                    <a:pt x="352425" y="221456"/>
                  </a:lnTo>
                  <a:lnTo>
                    <a:pt x="404812" y="226218"/>
                  </a:lnTo>
                  <a:lnTo>
                    <a:pt x="507206" y="226218"/>
                  </a:lnTo>
                  <a:lnTo>
                    <a:pt x="626268" y="216693"/>
                  </a:lnTo>
                  <a:lnTo>
                    <a:pt x="838200" y="178593"/>
                  </a:lnTo>
                  <a:lnTo>
                    <a:pt x="907256" y="164306"/>
                  </a:lnTo>
                  <a:lnTo>
                    <a:pt x="1197768" y="111918"/>
                  </a:lnTo>
                  <a:lnTo>
                    <a:pt x="1431131" y="61912"/>
                  </a:lnTo>
                  <a:lnTo>
                    <a:pt x="1574006" y="19050"/>
                  </a:lnTo>
                  <a:lnTo>
                    <a:pt x="1614487" y="0"/>
                  </a:lnTo>
                  <a:lnTo>
                    <a:pt x="1643062" y="0"/>
                  </a:lnTo>
                  <a:lnTo>
                    <a:pt x="1719262" y="14287"/>
                  </a:lnTo>
                  <a:lnTo>
                    <a:pt x="1812131" y="42862"/>
                  </a:lnTo>
                  <a:lnTo>
                    <a:pt x="1843087" y="59531"/>
                  </a:lnTo>
                  <a:lnTo>
                    <a:pt x="1862137" y="76200"/>
                  </a:lnTo>
                  <a:lnTo>
                    <a:pt x="1871662" y="90487"/>
                  </a:lnTo>
                  <a:lnTo>
                    <a:pt x="1876425" y="111918"/>
                  </a:lnTo>
                  <a:lnTo>
                    <a:pt x="1876425" y="138112"/>
                  </a:lnTo>
                  <a:lnTo>
                    <a:pt x="1864518" y="171450"/>
                  </a:lnTo>
                  <a:lnTo>
                    <a:pt x="1850231" y="180975"/>
                  </a:lnTo>
                  <a:lnTo>
                    <a:pt x="1778793" y="200025"/>
                  </a:lnTo>
                  <a:lnTo>
                    <a:pt x="1564481" y="250031"/>
                  </a:lnTo>
                  <a:lnTo>
                    <a:pt x="1381125" y="2809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FBE709A2-D0EA-40F4-B626-FAA784C66950}"/>
                </a:ext>
              </a:extLst>
            </p:cNvPr>
            <p:cNvSpPr/>
            <p:nvPr/>
          </p:nvSpPr>
          <p:spPr>
            <a:xfrm rot="16200000">
              <a:off x="6069014" y="3929064"/>
              <a:ext cx="2484437" cy="465137"/>
            </a:xfrm>
            <a:custGeom>
              <a:avLst/>
              <a:gdLst>
                <a:gd name="connsiteX0" fmla="*/ 1230056 w 2485164"/>
                <a:gd name="connsiteY0" fmla="*/ 380791 h 465968"/>
                <a:gd name="connsiteX1" fmla="*/ 668890 w 2485164"/>
                <a:gd name="connsiteY1" fmla="*/ 365760 h 465968"/>
                <a:gd name="connsiteX2" fmla="*/ 35073 w 2485164"/>
                <a:gd name="connsiteY2" fmla="*/ 348223 h 465968"/>
                <a:gd name="connsiteX3" fmla="*/ 0 w 2485164"/>
                <a:gd name="connsiteY3" fmla="*/ 102713 h 465968"/>
                <a:gd name="connsiteX4" fmla="*/ 816697 w 2485164"/>
                <a:gd name="connsiteY4" fmla="*/ 127765 h 465968"/>
                <a:gd name="connsiteX5" fmla="*/ 954483 w 2485164"/>
                <a:gd name="connsiteY5" fmla="*/ 127765 h 465968"/>
                <a:gd name="connsiteX6" fmla="*/ 1630889 w 2485164"/>
                <a:gd name="connsiteY6" fmla="*/ 150312 h 465968"/>
                <a:gd name="connsiteX7" fmla="*/ 1798738 w 2485164"/>
                <a:gd name="connsiteY7" fmla="*/ 147807 h 465968"/>
                <a:gd name="connsiteX8" fmla="*/ 2254685 w 2485164"/>
                <a:gd name="connsiteY8" fmla="*/ 150312 h 465968"/>
                <a:gd name="connsiteX9" fmla="*/ 2309799 w 2485164"/>
                <a:gd name="connsiteY9" fmla="*/ 142796 h 465968"/>
                <a:gd name="connsiteX10" fmla="*/ 2344872 w 2485164"/>
                <a:gd name="connsiteY10" fmla="*/ 130270 h 465968"/>
                <a:gd name="connsiteX11" fmla="*/ 2374935 w 2485164"/>
                <a:gd name="connsiteY11" fmla="*/ 105218 h 465968"/>
                <a:gd name="connsiteX12" fmla="*/ 2440070 w 2485164"/>
                <a:gd name="connsiteY12" fmla="*/ 0 h 465968"/>
                <a:gd name="connsiteX13" fmla="*/ 2485164 w 2485164"/>
                <a:gd name="connsiteY13" fmla="*/ 270562 h 465968"/>
                <a:gd name="connsiteX14" fmla="*/ 2394976 w 2485164"/>
                <a:gd name="connsiteY14" fmla="*/ 368265 h 465968"/>
                <a:gd name="connsiteX15" fmla="*/ 2367419 w 2485164"/>
                <a:gd name="connsiteY15" fmla="*/ 418369 h 465968"/>
                <a:gd name="connsiteX16" fmla="*/ 2344872 w 2485164"/>
                <a:gd name="connsiteY16" fmla="*/ 450937 h 465968"/>
                <a:gd name="connsiteX17" fmla="*/ 2332346 w 2485164"/>
                <a:gd name="connsiteY17" fmla="*/ 463463 h 465968"/>
                <a:gd name="connsiteX18" fmla="*/ 2314810 w 2485164"/>
                <a:gd name="connsiteY18" fmla="*/ 465968 h 465968"/>
                <a:gd name="connsiteX19" fmla="*/ 2287253 w 2485164"/>
                <a:gd name="connsiteY19" fmla="*/ 455947 h 465968"/>
                <a:gd name="connsiteX20" fmla="*/ 2242159 w 2485164"/>
                <a:gd name="connsiteY20" fmla="*/ 425885 h 465968"/>
                <a:gd name="connsiteX21" fmla="*/ 2204581 w 2485164"/>
                <a:gd name="connsiteY21" fmla="*/ 400833 h 465968"/>
                <a:gd name="connsiteX22" fmla="*/ 2179529 w 2485164"/>
                <a:gd name="connsiteY22" fmla="*/ 390812 h 465968"/>
                <a:gd name="connsiteX23" fmla="*/ 2151972 w 2485164"/>
                <a:gd name="connsiteY23" fmla="*/ 390812 h 465968"/>
                <a:gd name="connsiteX24" fmla="*/ 2106878 w 2485164"/>
                <a:gd name="connsiteY24" fmla="*/ 393317 h 465968"/>
                <a:gd name="connsiteX25" fmla="*/ 1843831 w 2485164"/>
                <a:gd name="connsiteY25" fmla="*/ 393317 h 465968"/>
                <a:gd name="connsiteX26" fmla="*/ 1653436 w 2485164"/>
                <a:gd name="connsiteY26" fmla="*/ 395822 h 465968"/>
                <a:gd name="connsiteX27" fmla="*/ 1230056 w 2485164"/>
                <a:gd name="connsiteY27" fmla="*/ 380791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85164" h="465968">
                  <a:moveTo>
                    <a:pt x="1230056" y="380791"/>
                  </a:moveTo>
                  <a:lnTo>
                    <a:pt x="668890" y="365760"/>
                  </a:lnTo>
                  <a:lnTo>
                    <a:pt x="35073" y="348223"/>
                  </a:lnTo>
                  <a:lnTo>
                    <a:pt x="0" y="102713"/>
                  </a:lnTo>
                  <a:lnTo>
                    <a:pt x="816697" y="127765"/>
                  </a:lnTo>
                  <a:lnTo>
                    <a:pt x="954483" y="127765"/>
                  </a:lnTo>
                  <a:lnTo>
                    <a:pt x="1630889" y="150312"/>
                  </a:lnTo>
                  <a:lnTo>
                    <a:pt x="1798738" y="147807"/>
                  </a:lnTo>
                  <a:lnTo>
                    <a:pt x="2254685" y="150312"/>
                  </a:lnTo>
                  <a:lnTo>
                    <a:pt x="2309799" y="142796"/>
                  </a:lnTo>
                  <a:lnTo>
                    <a:pt x="2344872" y="130270"/>
                  </a:lnTo>
                  <a:lnTo>
                    <a:pt x="2374935" y="105218"/>
                  </a:lnTo>
                  <a:lnTo>
                    <a:pt x="2440070" y="0"/>
                  </a:lnTo>
                  <a:lnTo>
                    <a:pt x="2485164" y="270562"/>
                  </a:lnTo>
                  <a:lnTo>
                    <a:pt x="2394976" y="368265"/>
                  </a:lnTo>
                  <a:lnTo>
                    <a:pt x="2367419" y="418369"/>
                  </a:lnTo>
                  <a:lnTo>
                    <a:pt x="2344872" y="450937"/>
                  </a:lnTo>
                  <a:lnTo>
                    <a:pt x="2332346" y="463463"/>
                  </a:lnTo>
                  <a:lnTo>
                    <a:pt x="2314810" y="465968"/>
                  </a:lnTo>
                  <a:lnTo>
                    <a:pt x="2287253" y="455947"/>
                  </a:lnTo>
                  <a:lnTo>
                    <a:pt x="2242159" y="425885"/>
                  </a:lnTo>
                  <a:lnTo>
                    <a:pt x="2204581" y="400833"/>
                  </a:lnTo>
                  <a:lnTo>
                    <a:pt x="2179529" y="390812"/>
                  </a:lnTo>
                  <a:lnTo>
                    <a:pt x="2151972" y="390812"/>
                  </a:lnTo>
                  <a:lnTo>
                    <a:pt x="2106878" y="393317"/>
                  </a:lnTo>
                  <a:lnTo>
                    <a:pt x="1843831" y="393317"/>
                  </a:lnTo>
                  <a:lnTo>
                    <a:pt x="1653436" y="395822"/>
                  </a:lnTo>
                  <a:lnTo>
                    <a:pt x="1230056" y="38079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7" name="フリーフォーム 16">
              <a:extLst>
                <a:ext uri="{FF2B5EF4-FFF2-40B4-BE49-F238E27FC236}">
                  <a16:creationId xmlns:a16="http://schemas.microsoft.com/office/drawing/2014/main" id="{6DFCC0F7-F357-4BC9-9652-16EDE5AB0950}"/>
                </a:ext>
              </a:extLst>
            </p:cNvPr>
            <p:cNvSpPr/>
            <p:nvPr/>
          </p:nvSpPr>
          <p:spPr>
            <a:xfrm>
              <a:off x="6503988" y="3429000"/>
              <a:ext cx="1606550" cy="381000"/>
            </a:xfrm>
            <a:custGeom>
              <a:avLst/>
              <a:gdLst>
                <a:gd name="connsiteX0" fmla="*/ 1154906 w 1607344"/>
                <a:gd name="connsiteY0" fmla="*/ 297656 h 381000"/>
                <a:gd name="connsiteX1" fmla="*/ 931069 w 1607344"/>
                <a:gd name="connsiteY1" fmla="*/ 342900 h 381000"/>
                <a:gd name="connsiteX2" fmla="*/ 754856 w 1607344"/>
                <a:gd name="connsiteY2" fmla="*/ 359569 h 381000"/>
                <a:gd name="connsiteX3" fmla="*/ 404812 w 1607344"/>
                <a:gd name="connsiteY3" fmla="*/ 373856 h 381000"/>
                <a:gd name="connsiteX4" fmla="*/ 2381 w 1607344"/>
                <a:gd name="connsiteY4" fmla="*/ 381000 h 381000"/>
                <a:gd name="connsiteX5" fmla="*/ 0 w 1607344"/>
                <a:gd name="connsiteY5" fmla="*/ 228600 h 381000"/>
                <a:gd name="connsiteX6" fmla="*/ 180975 w 1607344"/>
                <a:gd name="connsiteY6" fmla="*/ 216694 h 381000"/>
                <a:gd name="connsiteX7" fmla="*/ 407194 w 1607344"/>
                <a:gd name="connsiteY7" fmla="*/ 200025 h 381000"/>
                <a:gd name="connsiteX8" fmla="*/ 566737 w 1607344"/>
                <a:gd name="connsiteY8" fmla="*/ 180975 h 381000"/>
                <a:gd name="connsiteX9" fmla="*/ 750094 w 1607344"/>
                <a:gd name="connsiteY9" fmla="*/ 152400 h 381000"/>
                <a:gd name="connsiteX10" fmla="*/ 945356 w 1607344"/>
                <a:gd name="connsiteY10" fmla="*/ 119063 h 381000"/>
                <a:gd name="connsiteX11" fmla="*/ 1114425 w 1607344"/>
                <a:gd name="connsiteY11" fmla="*/ 76200 h 381000"/>
                <a:gd name="connsiteX12" fmla="*/ 1200150 w 1607344"/>
                <a:gd name="connsiteY12" fmla="*/ 42863 h 381000"/>
                <a:gd name="connsiteX13" fmla="*/ 1221581 w 1607344"/>
                <a:gd name="connsiteY13" fmla="*/ 28575 h 381000"/>
                <a:gd name="connsiteX14" fmla="*/ 1250156 w 1607344"/>
                <a:gd name="connsiteY14" fmla="*/ 11906 h 381000"/>
                <a:gd name="connsiteX15" fmla="*/ 1285875 w 1607344"/>
                <a:gd name="connsiteY15" fmla="*/ 2381 h 381000"/>
                <a:gd name="connsiteX16" fmla="*/ 1333500 w 1607344"/>
                <a:gd name="connsiteY16" fmla="*/ 0 h 381000"/>
                <a:gd name="connsiteX17" fmla="*/ 1369219 w 1607344"/>
                <a:gd name="connsiteY17" fmla="*/ 2381 h 381000"/>
                <a:gd name="connsiteX18" fmla="*/ 1409700 w 1607344"/>
                <a:gd name="connsiteY18" fmla="*/ 7144 h 381000"/>
                <a:gd name="connsiteX19" fmla="*/ 1464469 w 1607344"/>
                <a:gd name="connsiteY19" fmla="*/ 16669 h 381000"/>
                <a:gd name="connsiteX20" fmla="*/ 1512094 w 1607344"/>
                <a:gd name="connsiteY20" fmla="*/ 35719 h 381000"/>
                <a:gd name="connsiteX21" fmla="*/ 1545431 w 1607344"/>
                <a:gd name="connsiteY21" fmla="*/ 54769 h 381000"/>
                <a:gd name="connsiteX22" fmla="*/ 1576387 w 1607344"/>
                <a:gd name="connsiteY22" fmla="*/ 78581 h 381000"/>
                <a:gd name="connsiteX23" fmla="*/ 1595437 w 1607344"/>
                <a:gd name="connsiteY23" fmla="*/ 97631 h 381000"/>
                <a:gd name="connsiteX24" fmla="*/ 1607344 w 1607344"/>
                <a:gd name="connsiteY24" fmla="*/ 121444 h 381000"/>
                <a:gd name="connsiteX25" fmla="*/ 1607344 w 1607344"/>
                <a:gd name="connsiteY25" fmla="*/ 142875 h 381000"/>
                <a:gd name="connsiteX26" fmla="*/ 1600200 w 1607344"/>
                <a:gd name="connsiteY26" fmla="*/ 164306 h 381000"/>
                <a:gd name="connsiteX27" fmla="*/ 1590675 w 1607344"/>
                <a:gd name="connsiteY27" fmla="*/ 183356 h 381000"/>
                <a:gd name="connsiteX28" fmla="*/ 1562100 w 1607344"/>
                <a:gd name="connsiteY28" fmla="*/ 197644 h 381000"/>
                <a:gd name="connsiteX29" fmla="*/ 1493044 w 1607344"/>
                <a:gd name="connsiteY29" fmla="*/ 221456 h 381000"/>
                <a:gd name="connsiteX30" fmla="*/ 1333500 w 1607344"/>
                <a:gd name="connsiteY30" fmla="*/ 261938 h 381000"/>
                <a:gd name="connsiteX31" fmla="*/ 1154906 w 1607344"/>
                <a:gd name="connsiteY31" fmla="*/ 29765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7344" h="381000">
                  <a:moveTo>
                    <a:pt x="1154906" y="297656"/>
                  </a:moveTo>
                  <a:lnTo>
                    <a:pt x="931069" y="342900"/>
                  </a:lnTo>
                  <a:lnTo>
                    <a:pt x="754856" y="359569"/>
                  </a:lnTo>
                  <a:lnTo>
                    <a:pt x="404812" y="373856"/>
                  </a:lnTo>
                  <a:lnTo>
                    <a:pt x="2381" y="381000"/>
                  </a:lnTo>
                  <a:cubicBezTo>
                    <a:pt x="1587" y="330200"/>
                    <a:pt x="794" y="279400"/>
                    <a:pt x="0" y="228600"/>
                  </a:cubicBezTo>
                  <a:lnTo>
                    <a:pt x="180975" y="216694"/>
                  </a:lnTo>
                  <a:lnTo>
                    <a:pt x="407194" y="200025"/>
                  </a:lnTo>
                  <a:lnTo>
                    <a:pt x="566737" y="180975"/>
                  </a:lnTo>
                  <a:lnTo>
                    <a:pt x="750094" y="152400"/>
                  </a:lnTo>
                  <a:lnTo>
                    <a:pt x="945356" y="119063"/>
                  </a:lnTo>
                  <a:lnTo>
                    <a:pt x="1114425" y="76200"/>
                  </a:lnTo>
                  <a:lnTo>
                    <a:pt x="1200150" y="42863"/>
                  </a:lnTo>
                  <a:lnTo>
                    <a:pt x="1221581" y="28575"/>
                  </a:lnTo>
                  <a:lnTo>
                    <a:pt x="1250156" y="11906"/>
                  </a:lnTo>
                  <a:lnTo>
                    <a:pt x="1285875" y="2381"/>
                  </a:lnTo>
                  <a:lnTo>
                    <a:pt x="1333500" y="0"/>
                  </a:lnTo>
                  <a:lnTo>
                    <a:pt x="1369219" y="2381"/>
                  </a:lnTo>
                  <a:lnTo>
                    <a:pt x="1409700" y="7144"/>
                  </a:lnTo>
                  <a:lnTo>
                    <a:pt x="1464469" y="16669"/>
                  </a:lnTo>
                  <a:lnTo>
                    <a:pt x="1512094" y="35719"/>
                  </a:lnTo>
                  <a:lnTo>
                    <a:pt x="1545431" y="54769"/>
                  </a:lnTo>
                  <a:lnTo>
                    <a:pt x="1576387" y="78581"/>
                  </a:lnTo>
                  <a:lnTo>
                    <a:pt x="1595437" y="97631"/>
                  </a:lnTo>
                  <a:lnTo>
                    <a:pt x="1607344" y="121444"/>
                  </a:lnTo>
                  <a:lnTo>
                    <a:pt x="1607344" y="142875"/>
                  </a:lnTo>
                  <a:lnTo>
                    <a:pt x="1600200" y="164306"/>
                  </a:lnTo>
                  <a:lnTo>
                    <a:pt x="1590675" y="183356"/>
                  </a:lnTo>
                  <a:lnTo>
                    <a:pt x="1562100" y="197644"/>
                  </a:lnTo>
                  <a:lnTo>
                    <a:pt x="1493044" y="221456"/>
                  </a:lnTo>
                  <a:lnTo>
                    <a:pt x="1333500" y="261938"/>
                  </a:lnTo>
                  <a:lnTo>
                    <a:pt x="1154906" y="2976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8" name="フリーフォーム 17">
              <a:extLst>
                <a:ext uri="{FF2B5EF4-FFF2-40B4-BE49-F238E27FC236}">
                  <a16:creationId xmlns:a16="http://schemas.microsoft.com/office/drawing/2014/main" id="{944ACFD9-F16E-4DBF-93E7-439FD8B51E61}"/>
                </a:ext>
              </a:extLst>
            </p:cNvPr>
            <p:cNvSpPr/>
            <p:nvPr/>
          </p:nvSpPr>
          <p:spPr>
            <a:xfrm>
              <a:off x="6513513" y="4300539"/>
              <a:ext cx="1604962" cy="365125"/>
            </a:xfrm>
            <a:custGeom>
              <a:avLst/>
              <a:gdLst>
                <a:gd name="connsiteX0" fmla="*/ 1171575 w 1604962"/>
                <a:gd name="connsiteY0" fmla="*/ 247650 h 364331"/>
                <a:gd name="connsiteX1" fmla="*/ 902494 w 1604962"/>
                <a:gd name="connsiteY1" fmla="*/ 271462 h 364331"/>
                <a:gd name="connsiteX2" fmla="*/ 719137 w 1604962"/>
                <a:gd name="connsiteY2" fmla="*/ 309562 h 364331"/>
                <a:gd name="connsiteX3" fmla="*/ 357187 w 1604962"/>
                <a:gd name="connsiteY3" fmla="*/ 338137 h 364331"/>
                <a:gd name="connsiteX4" fmla="*/ 2381 w 1604962"/>
                <a:gd name="connsiteY4" fmla="*/ 364331 h 364331"/>
                <a:gd name="connsiteX5" fmla="*/ 0 w 1604962"/>
                <a:gd name="connsiteY5" fmla="*/ 178593 h 364331"/>
                <a:gd name="connsiteX6" fmla="*/ 140494 w 1604962"/>
                <a:gd name="connsiteY6" fmla="*/ 171450 h 364331"/>
                <a:gd name="connsiteX7" fmla="*/ 385762 w 1604962"/>
                <a:gd name="connsiteY7" fmla="*/ 154781 h 364331"/>
                <a:gd name="connsiteX8" fmla="*/ 716756 w 1604962"/>
                <a:gd name="connsiteY8" fmla="*/ 128587 h 364331"/>
                <a:gd name="connsiteX9" fmla="*/ 907256 w 1604962"/>
                <a:gd name="connsiteY9" fmla="*/ 90487 h 364331"/>
                <a:gd name="connsiteX10" fmla="*/ 1062037 w 1604962"/>
                <a:gd name="connsiteY10" fmla="*/ 69056 h 364331"/>
                <a:gd name="connsiteX11" fmla="*/ 1169194 w 1604962"/>
                <a:gd name="connsiteY11" fmla="*/ 50006 h 364331"/>
                <a:gd name="connsiteX12" fmla="*/ 1314450 w 1604962"/>
                <a:gd name="connsiteY12" fmla="*/ 21431 h 364331"/>
                <a:gd name="connsiteX13" fmla="*/ 1383506 w 1604962"/>
                <a:gd name="connsiteY13" fmla="*/ 0 h 364331"/>
                <a:gd name="connsiteX14" fmla="*/ 1426369 w 1604962"/>
                <a:gd name="connsiteY14" fmla="*/ 0 h 364331"/>
                <a:gd name="connsiteX15" fmla="*/ 1485900 w 1604962"/>
                <a:gd name="connsiteY15" fmla="*/ 9525 h 364331"/>
                <a:gd name="connsiteX16" fmla="*/ 1531144 w 1604962"/>
                <a:gd name="connsiteY16" fmla="*/ 23812 h 364331"/>
                <a:gd name="connsiteX17" fmla="*/ 1559719 w 1604962"/>
                <a:gd name="connsiteY17" fmla="*/ 38100 h 364331"/>
                <a:gd name="connsiteX18" fmla="*/ 1578769 w 1604962"/>
                <a:gd name="connsiteY18" fmla="*/ 52387 h 364331"/>
                <a:gd name="connsiteX19" fmla="*/ 1595437 w 1604962"/>
                <a:gd name="connsiteY19" fmla="*/ 80962 h 364331"/>
                <a:gd name="connsiteX20" fmla="*/ 1602581 w 1604962"/>
                <a:gd name="connsiteY20" fmla="*/ 107156 h 364331"/>
                <a:gd name="connsiteX21" fmla="*/ 1604962 w 1604962"/>
                <a:gd name="connsiteY21" fmla="*/ 133350 h 364331"/>
                <a:gd name="connsiteX22" fmla="*/ 1597819 w 1604962"/>
                <a:gd name="connsiteY22" fmla="*/ 157162 h 364331"/>
                <a:gd name="connsiteX23" fmla="*/ 1574006 w 1604962"/>
                <a:gd name="connsiteY23" fmla="*/ 176212 h 364331"/>
                <a:gd name="connsiteX24" fmla="*/ 1500187 w 1604962"/>
                <a:gd name="connsiteY24" fmla="*/ 207168 h 364331"/>
                <a:gd name="connsiteX25" fmla="*/ 1450181 w 1604962"/>
                <a:gd name="connsiteY25" fmla="*/ 223837 h 364331"/>
                <a:gd name="connsiteX26" fmla="*/ 1171575 w 1604962"/>
                <a:gd name="connsiteY26" fmla="*/ 247650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4962" h="364331">
                  <a:moveTo>
                    <a:pt x="1171575" y="247650"/>
                  </a:moveTo>
                  <a:lnTo>
                    <a:pt x="902494" y="271462"/>
                  </a:lnTo>
                  <a:lnTo>
                    <a:pt x="719137" y="309562"/>
                  </a:lnTo>
                  <a:lnTo>
                    <a:pt x="357187" y="338137"/>
                  </a:lnTo>
                  <a:lnTo>
                    <a:pt x="2381" y="364331"/>
                  </a:lnTo>
                  <a:cubicBezTo>
                    <a:pt x="1587" y="302418"/>
                    <a:pt x="794" y="240506"/>
                    <a:pt x="0" y="178593"/>
                  </a:cubicBezTo>
                  <a:lnTo>
                    <a:pt x="140494" y="171450"/>
                  </a:lnTo>
                  <a:lnTo>
                    <a:pt x="385762" y="154781"/>
                  </a:lnTo>
                  <a:lnTo>
                    <a:pt x="716756" y="128587"/>
                  </a:lnTo>
                  <a:lnTo>
                    <a:pt x="907256" y="90487"/>
                  </a:lnTo>
                  <a:lnTo>
                    <a:pt x="1062037" y="69056"/>
                  </a:lnTo>
                  <a:lnTo>
                    <a:pt x="1169194" y="50006"/>
                  </a:lnTo>
                  <a:lnTo>
                    <a:pt x="1314450" y="21431"/>
                  </a:lnTo>
                  <a:lnTo>
                    <a:pt x="1383506" y="0"/>
                  </a:lnTo>
                  <a:lnTo>
                    <a:pt x="1426369" y="0"/>
                  </a:lnTo>
                  <a:lnTo>
                    <a:pt x="1485900" y="9525"/>
                  </a:lnTo>
                  <a:lnTo>
                    <a:pt x="1531144" y="23812"/>
                  </a:lnTo>
                  <a:lnTo>
                    <a:pt x="1559719" y="38100"/>
                  </a:lnTo>
                  <a:lnTo>
                    <a:pt x="1578769" y="52387"/>
                  </a:lnTo>
                  <a:lnTo>
                    <a:pt x="1595437" y="80962"/>
                  </a:lnTo>
                  <a:lnTo>
                    <a:pt x="1602581" y="107156"/>
                  </a:lnTo>
                  <a:lnTo>
                    <a:pt x="1604962" y="133350"/>
                  </a:lnTo>
                  <a:lnTo>
                    <a:pt x="1597819" y="157162"/>
                  </a:lnTo>
                  <a:lnTo>
                    <a:pt x="1574006" y="176212"/>
                  </a:lnTo>
                  <a:lnTo>
                    <a:pt x="1500187" y="207168"/>
                  </a:lnTo>
                  <a:lnTo>
                    <a:pt x="1450181" y="223837"/>
                  </a:lnTo>
                  <a:lnTo>
                    <a:pt x="1171575" y="2476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2CA85FA5-0AEF-43FA-9E71-5E0F8FAB9205}"/>
                </a:ext>
              </a:extLst>
            </p:cNvPr>
            <p:cNvSpPr/>
            <p:nvPr/>
          </p:nvSpPr>
          <p:spPr>
            <a:xfrm>
              <a:off x="6465888" y="5214939"/>
              <a:ext cx="1905000" cy="346075"/>
            </a:xfrm>
            <a:custGeom>
              <a:avLst/>
              <a:gdLst>
                <a:gd name="connsiteX0" fmla="*/ 659606 w 1905000"/>
                <a:gd name="connsiteY0" fmla="*/ 292893 h 345281"/>
                <a:gd name="connsiteX1" fmla="*/ 7144 w 1905000"/>
                <a:gd name="connsiteY1" fmla="*/ 345281 h 345281"/>
                <a:gd name="connsiteX2" fmla="*/ 0 w 1905000"/>
                <a:gd name="connsiteY2" fmla="*/ 188118 h 345281"/>
                <a:gd name="connsiteX3" fmla="*/ 171450 w 1905000"/>
                <a:gd name="connsiteY3" fmla="*/ 169068 h 345281"/>
                <a:gd name="connsiteX4" fmla="*/ 485775 w 1905000"/>
                <a:gd name="connsiteY4" fmla="*/ 128587 h 345281"/>
                <a:gd name="connsiteX5" fmla="*/ 742950 w 1905000"/>
                <a:gd name="connsiteY5" fmla="*/ 88106 h 345281"/>
                <a:gd name="connsiteX6" fmla="*/ 931069 w 1905000"/>
                <a:gd name="connsiteY6" fmla="*/ 71437 h 345281"/>
                <a:gd name="connsiteX7" fmla="*/ 1071562 w 1905000"/>
                <a:gd name="connsiteY7" fmla="*/ 66675 h 345281"/>
                <a:gd name="connsiteX8" fmla="*/ 1240631 w 1905000"/>
                <a:gd name="connsiteY8" fmla="*/ 50006 h 345281"/>
                <a:gd name="connsiteX9" fmla="*/ 1385887 w 1905000"/>
                <a:gd name="connsiteY9" fmla="*/ 35718 h 345281"/>
                <a:gd name="connsiteX10" fmla="*/ 1488281 w 1905000"/>
                <a:gd name="connsiteY10" fmla="*/ 16668 h 345281"/>
                <a:gd name="connsiteX11" fmla="*/ 1547812 w 1905000"/>
                <a:gd name="connsiteY11" fmla="*/ 0 h 345281"/>
                <a:gd name="connsiteX12" fmla="*/ 1581150 w 1905000"/>
                <a:gd name="connsiteY12" fmla="*/ 9525 h 345281"/>
                <a:gd name="connsiteX13" fmla="*/ 1669256 w 1905000"/>
                <a:gd name="connsiteY13" fmla="*/ 40481 h 345281"/>
                <a:gd name="connsiteX14" fmla="*/ 1752600 w 1905000"/>
                <a:gd name="connsiteY14" fmla="*/ 73818 h 345281"/>
                <a:gd name="connsiteX15" fmla="*/ 1816894 w 1905000"/>
                <a:gd name="connsiteY15" fmla="*/ 102393 h 345281"/>
                <a:gd name="connsiteX16" fmla="*/ 1857375 w 1905000"/>
                <a:gd name="connsiteY16" fmla="*/ 123825 h 345281"/>
                <a:gd name="connsiteX17" fmla="*/ 1893094 w 1905000"/>
                <a:gd name="connsiteY17" fmla="*/ 152400 h 345281"/>
                <a:gd name="connsiteX18" fmla="*/ 1902619 w 1905000"/>
                <a:gd name="connsiteY18" fmla="*/ 171450 h 345281"/>
                <a:gd name="connsiteX19" fmla="*/ 1905000 w 1905000"/>
                <a:gd name="connsiteY19" fmla="*/ 195262 h 345281"/>
                <a:gd name="connsiteX20" fmla="*/ 1890712 w 1905000"/>
                <a:gd name="connsiteY20" fmla="*/ 245268 h 345281"/>
                <a:gd name="connsiteX21" fmla="*/ 1874044 w 1905000"/>
                <a:gd name="connsiteY21" fmla="*/ 271462 h 345281"/>
                <a:gd name="connsiteX22" fmla="*/ 1847850 w 1905000"/>
                <a:gd name="connsiteY22" fmla="*/ 285750 h 345281"/>
                <a:gd name="connsiteX23" fmla="*/ 1804987 w 1905000"/>
                <a:gd name="connsiteY23" fmla="*/ 290512 h 345281"/>
                <a:gd name="connsiteX24" fmla="*/ 1671637 w 1905000"/>
                <a:gd name="connsiteY24" fmla="*/ 278606 h 345281"/>
                <a:gd name="connsiteX25" fmla="*/ 1419225 w 1905000"/>
                <a:gd name="connsiteY25" fmla="*/ 269081 h 345281"/>
                <a:gd name="connsiteX26" fmla="*/ 1133475 w 1905000"/>
                <a:gd name="connsiteY26" fmla="*/ 269081 h 345281"/>
                <a:gd name="connsiteX27" fmla="*/ 659606 w 1905000"/>
                <a:gd name="connsiteY27" fmla="*/ 29289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5000" h="345281">
                  <a:moveTo>
                    <a:pt x="659606" y="292893"/>
                  </a:moveTo>
                  <a:lnTo>
                    <a:pt x="7144" y="345281"/>
                  </a:lnTo>
                  <a:lnTo>
                    <a:pt x="0" y="188118"/>
                  </a:lnTo>
                  <a:lnTo>
                    <a:pt x="171450" y="169068"/>
                  </a:lnTo>
                  <a:lnTo>
                    <a:pt x="485775" y="128587"/>
                  </a:lnTo>
                  <a:lnTo>
                    <a:pt x="742950" y="88106"/>
                  </a:lnTo>
                  <a:lnTo>
                    <a:pt x="931069" y="71437"/>
                  </a:lnTo>
                  <a:lnTo>
                    <a:pt x="1071562" y="66675"/>
                  </a:lnTo>
                  <a:lnTo>
                    <a:pt x="1240631" y="50006"/>
                  </a:lnTo>
                  <a:lnTo>
                    <a:pt x="1385887" y="35718"/>
                  </a:lnTo>
                  <a:lnTo>
                    <a:pt x="1488281" y="16668"/>
                  </a:lnTo>
                  <a:lnTo>
                    <a:pt x="1547812" y="0"/>
                  </a:lnTo>
                  <a:lnTo>
                    <a:pt x="1581150" y="9525"/>
                  </a:lnTo>
                  <a:lnTo>
                    <a:pt x="1669256" y="40481"/>
                  </a:lnTo>
                  <a:lnTo>
                    <a:pt x="1752600" y="73818"/>
                  </a:lnTo>
                  <a:lnTo>
                    <a:pt x="1816894" y="102393"/>
                  </a:lnTo>
                  <a:lnTo>
                    <a:pt x="1857375" y="123825"/>
                  </a:lnTo>
                  <a:lnTo>
                    <a:pt x="1893094" y="152400"/>
                  </a:lnTo>
                  <a:lnTo>
                    <a:pt x="1902619" y="171450"/>
                  </a:lnTo>
                  <a:lnTo>
                    <a:pt x="1905000" y="195262"/>
                  </a:lnTo>
                  <a:lnTo>
                    <a:pt x="1890712" y="245268"/>
                  </a:lnTo>
                  <a:lnTo>
                    <a:pt x="1874044" y="271462"/>
                  </a:lnTo>
                  <a:lnTo>
                    <a:pt x="1847850" y="285750"/>
                  </a:lnTo>
                  <a:lnTo>
                    <a:pt x="1804987" y="290512"/>
                  </a:lnTo>
                  <a:lnTo>
                    <a:pt x="1671637" y="278606"/>
                  </a:lnTo>
                  <a:lnTo>
                    <a:pt x="1419225" y="269081"/>
                  </a:lnTo>
                  <a:lnTo>
                    <a:pt x="1133475" y="269081"/>
                  </a:lnTo>
                  <a:lnTo>
                    <a:pt x="659606" y="2928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0CF8C202-D1D3-435F-B2C6-AA969AC53B32}"/>
              </a:ext>
            </a:extLst>
          </p:cNvPr>
          <p:cNvGrpSpPr/>
          <p:nvPr/>
        </p:nvGrpSpPr>
        <p:grpSpPr>
          <a:xfrm>
            <a:off x="3697289" y="1598613"/>
            <a:ext cx="4686298" cy="4308476"/>
            <a:chOff x="3684590" y="1598613"/>
            <a:chExt cx="4686298" cy="4308476"/>
          </a:xfrm>
          <a:solidFill>
            <a:schemeClr val="tx1"/>
          </a:solidFill>
        </p:grpSpPr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0045E782-6344-4939-91F4-D963A51B9ED8}"/>
                </a:ext>
              </a:extLst>
            </p:cNvPr>
            <p:cNvSpPr/>
            <p:nvPr/>
          </p:nvSpPr>
          <p:spPr>
            <a:xfrm>
              <a:off x="3865565" y="2160589"/>
              <a:ext cx="2187575" cy="1182687"/>
            </a:xfrm>
            <a:custGeom>
              <a:avLst/>
              <a:gdLst>
                <a:gd name="connsiteX0" fmla="*/ 664369 w 2188369"/>
                <a:gd name="connsiteY0" fmla="*/ 364331 h 1183481"/>
                <a:gd name="connsiteX1" fmla="*/ 488156 w 2188369"/>
                <a:gd name="connsiteY1" fmla="*/ 409575 h 1183481"/>
                <a:gd name="connsiteX2" fmla="*/ 402431 w 2188369"/>
                <a:gd name="connsiteY2" fmla="*/ 438150 h 1183481"/>
                <a:gd name="connsiteX3" fmla="*/ 371475 w 2188369"/>
                <a:gd name="connsiteY3" fmla="*/ 457200 h 1183481"/>
                <a:gd name="connsiteX4" fmla="*/ 342900 w 2188369"/>
                <a:gd name="connsiteY4" fmla="*/ 469106 h 1183481"/>
                <a:gd name="connsiteX5" fmla="*/ 316706 w 2188369"/>
                <a:gd name="connsiteY5" fmla="*/ 473869 h 1183481"/>
                <a:gd name="connsiteX6" fmla="*/ 283369 w 2188369"/>
                <a:gd name="connsiteY6" fmla="*/ 469106 h 1183481"/>
                <a:gd name="connsiteX7" fmla="*/ 247650 w 2188369"/>
                <a:gd name="connsiteY7" fmla="*/ 459581 h 1183481"/>
                <a:gd name="connsiteX8" fmla="*/ 214312 w 2188369"/>
                <a:gd name="connsiteY8" fmla="*/ 438150 h 1183481"/>
                <a:gd name="connsiteX9" fmla="*/ 176212 w 2188369"/>
                <a:gd name="connsiteY9" fmla="*/ 409575 h 1183481"/>
                <a:gd name="connsiteX10" fmla="*/ 140494 w 2188369"/>
                <a:gd name="connsiteY10" fmla="*/ 371475 h 1183481"/>
                <a:gd name="connsiteX11" fmla="*/ 90487 w 2188369"/>
                <a:gd name="connsiteY11" fmla="*/ 307181 h 1183481"/>
                <a:gd name="connsiteX12" fmla="*/ 42862 w 2188369"/>
                <a:gd name="connsiteY12" fmla="*/ 233362 h 1183481"/>
                <a:gd name="connsiteX13" fmla="*/ 19050 w 2188369"/>
                <a:gd name="connsiteY13" fmla="*/ 192881 h 1183481"/>
                <a:gd name="connsiteX14" fmla="*/ 4762 w 2188369"/>
                <a:gd name="connsiteY14" fmla="*/ 164306 h 1183481"/>
                <a:gd name="connsiteX15" fmla="*/ 0 w 2188369"/>
                <a:gd name="connsiteY15" fmla="*/ 142875 h 1183481"/>
                <a:gd name="connsiteX16" fmla="*/ 2381 w 2188369"/>
                <a:gd name="connsiteY16" fmla="*/ 128587 h 1183481"/>
                <a:gd name="connsiteX17" fmla="*/ 14287 w 2188369"/>
                <a:gd name="connsiteY17" fmla="*/ 121444 h 1183481"/>
                <a:gd name="connsiteX18" fmla="*/ 26194 w 2188369"/>
                <a:gd name="connsiteY18" fmla="*/ 121444 h 1183481"/>
                <a:gd name="connsiteX19" fmla="*/ 47625 w 2188369"/>
                <a:gd name="connsiteY19" fmla="*/ 128587 h 1183481"/>
                <a:gd name="connsiteX20" fmla="*/ 83344 w 2188369"/>
                <a:gd name="connsiteY20" fmla="*/ 152400 h 1183481"/>
                <a:gd name="connsiteX21" fmla="*/ 138112 w 2188369"/>
                <a:gd name="connsiteY21" fmla="*/ 195262 h 1183481"/>
                <a:gd name="connsiteX22" fmla="*/ 171450 w 2188369"/>
                <a:gd name="connsiteY22" fmla="*/ 219075 h 1183481"/>
                <a:gd name="connsiteX23" fmla="*/ 211931 w 2188369"/>
                <a:gd name="connsiteY23" fmla="*/ 238125 h 1183481"/>
                <a:gd name="connsiteX24" fmla="*/ 271462 w 2188369"/>
                <a:gd name="connsiteY24" fmla="*/ 254794 h 1183481"/>
                <a:gd name="connsiteX25" fmla="*/ 323850 w 2188369"/>
                <a:gd name="connsiteY25" fmla="*/ 266700 h 1183481"/>
                <a:gd name="connsiteX26" fmla="*/ 373856 w 2188369"/>
                <a:gd name="connsiteY26" fmla="*/ 266700 h 1183481"/>
                <a:gd name="connsiteX27" fmla="*/ 533400 w 2188369"/>
                <a:gd name="connsiteY27" fmla="*/ 235744 h 1183481"/>
                <a:gd name="connsiteX28" fmla="*/ 847725 w 2188369"/>
                <a:gd name="connsiteY28" fmla="*/ 173831 h 1183481"/>
                <a:gd name="connsiteX29" fmla="*/ 1059656 w 2188369"/>
                <a:gd name="connsiteY29" fmla="*/ 135731 h 1183481"/>
                <a:gd name="connsiteX30" fmla="*/ 1178719 w 2188369"/>
                <a:gd name="connsiteY30" fmla="*/ 109537 h 1183481"/>
                <a:gd name="connsiteX31" fmla="*/ 1269206 w 2188369"/>
                <a:gd name="connsiteY31" fmla="*/ 85725 h 1183481"/>
                <a:gd name="connsiteX32" fmla="*/ 1316831 w 2188369"/>
                <a:gd name="connsiteY32" fmla="*/ 61912 h 1183481"/>
                <a:gd name="connsiteX33" fmla="*/ 1383506 w 2188369"/>
                <a:gd name="connsiteY33" fmla="*/ 21431 h 1183481"/>
                <a:gd name="connsiteX34" fmla="*/ 1412081 w 2188369"/>
                <a:gd name="connsiteY34" fmla="*/ 0 h 1183481"/>
                <a:gd name="connsiteX35" fmla="*/ 1428750 w 2188369"/>
                <a:gd name="connsiteY35" fmla="*/ 0 h 1183481"/>
                <a:gd name="connsiteX36" fmla="*/ 1454944 w 2188369"/>
                <a:gd name="connsiteY36" fmla="*/ 7144 h 1183481"/>
                <a:gd name="connsiteX37" fmla="*/ 1512094 w 2188369"/>
                <a:gd name="connsiteY37" fmla="*/ 35719 h 1183481"/>
                <a:gd name="connsiteX38" fmla="*/ 1559719 w 2188369"/>
                <a:gd name="connsiteY38" fmla="*/ 71437 h 1183481"/>
                <a:gd name="connsiteX39" fmla="*/ 1593056 w 2188369"/>
                <a:gd name="connsiteY39" fmla="*/ 97631 h 1183481"/>
                <a:gd name="connsiteX40" fmla="*/ 1626394 w 2188369"/>
                <a:gd name="connsiteY40" fmla="*/ 128587 h 1183481"/>
                <a:gd name="connsiteX41" fmla="*/ 1650206 w 2188369"/>
                <a:gd name="connsiteY41" fmla="*/ 157162 h 1183481"/>
                <a:gd name="connsiteX42" fmla="*/ 1662112 w 2188369"/>
                <a:gd name="connsiteY42" fmla="*/ 176212 h 1183481"/>
                <a:gd name="connsiteX43" fmla="*/ 1664494 w 2188369"/>
                <a:gd name="connsiteY43" fmla="*/ 188119 h 1183481"/>
                <a:gd name="connsiteX44" fmla="*/ 1666875 w 2188369"/>
                <a:gd name="connsiteY44" fmla="*/ 204787 h 1183481"/>
                <a:gd name="connsiteX45" fmla="*/ 1662112 w 2188369"/>
                <a:gd name="connsiteY45" fmla="*/ 233362 h 1183481"/>
                <a:gd name="connsiteX46" fmla="*/ 1647825 w 2188369"/>
                <a:gd name="connsiteY46" fmla="*/ 259556 h 1183481"/>
                <a:gd name="connsiteX47" fmla="*/ 1619250 w 2188369"/>
                <a:gd name="connsiteY47" fmla="*/ 288131 h 1183481"/>
                <a:gd name="connsiteX48" fmla="*/ 1597819 w 2188369"/>
                <a:gd name="connsiteY48" fmla="*/ 316706 h 1183481"/>
                <a:gd name="connsiteX49" fmla="*/ 1588294 w 2188369"/>
                <a:gd name="connsiteY49" fmla="*/ 352425 h 1183481"/>
                <a:gd name="connsiteX50" fmla="*/ 1581150 w 2188369"/>
                <a:gd name="connsiteY50" fmla="*/ 392906 h 1183481"/>
                <a:gd name="connsiteX51" fmla="*/ 1574006 w 2188369"/>
                <a:gd name="connsiteY51" fmla="*/ 538162 h 1183481"/>
                <a:gd name="connsiteX52" fmla="*/ 1576387 w 2188369"/>
                <a:gd name="connsiteY52" fmla="*/ 745331 h 1183481"/>
                <a:gd name="connsiteX53" fmla="*/ 1576387 w 2188369"/>
                <a:gd name="connsiteY53" fmla="*/ 852487 h 1183481"/>
                <a:gd name="connsiteX54" fmla="*/ 1581150 w 2188369"/>
                <a:gd name="connsiteY54" fmla="*/ 897731 h 1183481"/>
                <a:gd name="connsiteX55" fmla="*/ 1588294 w 2188369"/>
                <a:gd name="connsiteY55" fmla="*/ 921544 h 1183481"/>
                <a:gd name="connsiteX56" fmla="*/ 1602581 w 2188369"/>
                <a:gd name="connsiteY56" fmla="*/ 940594 h 1183481"/>
                <a:gd name="connsiteX57" fmla="*/ 1612106 w 2188369"/>
                <a:gd name="connsiteY57" fmla="*/ 950119 h 1183481"/>
                <a:gd name="connsiteX58" fmla="*/ 1645444 w 2188369"/>
                <a:gd name="connsiteY58" fmla="*/ 964406 h 1183481"/>
                <a:gd name="connsiteX59" fmla="*/ 1690687 w 2188369"/>
                <a:gd name="connsiteY59" fmla="*/ 973931 h 1183481"/>
                <a:gd name="connsiteX60" fmla="*/ 1766887 w 2188369"/>
                <a:gd name="connsiteY60" fmla="*/ 981075 h 1183481"/>
                <a:gd name="connsiteX61" fmla="*/ 1847850 w 2188369"/>
                <a:gd name="connsiteY61" fmla="*/ 978694 h 1183481"/>
                <a:gd name="connsiteX62" fmla="*/ 1897856 w 2188369"/>
                <a:gd name="connsiteY62" fmla="*/ 969169 h 1183481"/>
                <a:gd name="connsiteX63" fmla="*/ 1947862 w 2188369"/>
                <a:gd name="connsiteY63" fmla="*/ 947737 h 1183481"/>
                <a:gd name="connsiteX64" fmla="*/ 2155031 w 2188369"/>
                <a:gd name="connsiteY64" fmla="*/ 916781 h 1183481"/>
                <a:gd name="connsiteX65" fmla="*/ 2169319 w 2188369"/>
                <a:gd name="connsiteY65" fmla="*/ 950119 h 1183481"/>
                <a:gd name="connsiteX66" fmla="*/ 2188369 w 2188369"/>
                <a:gd name="connsiteY66" fmla="*/ 1000125 h 1183481"/>
                <a:gd name="connsiteX67" fmla="*/ 2183606 w 2188369"/>
                <a:gd name="connsiteY67" fmla="*/ 1045369 h 1183481"/>
                <a:gd name="connsiteX68" fmla="*/ 2166937 w 2188369"/>
                <a:gd name="connsiteY68" fmla="*/ 1066800 h 1183481"/>
                <a:gd name="connsiteX69" fmla="*/ 2128837 w 2188369"/>
                <a:gd name="connsiteY69" fmla="*/ 1100137 h 1183481"/>
                <a:gd name="connsiteX70" fmla="*/ 2057400 w 2188369"/>
                <a:gd name="connsiteY70" fmla="*/ 1143000 h 1183481"/>
                <a:gd name="connsiteX71" fmla="*/ 1993106 w 2188369"/>
                <a:gd name="connsiteY71" fmla="*/ 1159669 h 1183481"/>
                <a:gd name="connsiteX72" fmla="*/ 1919287 w 2188369"/>
                <a:gd name="connsiteY72" fmla="*/ 1173956 h 1183481"/>
                <a:gd name="connsiteX73" fmla="*/ 1828800 w 2188369"/>
                <a:gd name="connsiteY73" fmla="*/ 1181100 h 1183481"/>
                <a:gd name="connsiteX74" fmla="*/ 1747837 w 2188369"/>
                <a:gd name="connsiteY74" fmla="*/ 1183481 h 1183481"/>
                <a:gd name="connsiteX75" fmla="*/ 1635919 w 2188369"/>
                <a:gd name="connsiteY75" fmla="*/ 1173956 h 1183481"/>
                <a:gd name="connsiteX76" fmla="*/ 1564481 w 2188369"/>
                <a:gd name="connsiteY76" fmla="*/ 1159669 h 1183481"/>
                <a:gd name="connsiteX77" fmla="*/ 1524000 w 2188369"/>
                <a:gd name="connsiteY77" fmla="*/ 1145381 h 1183481"/>
                <a:gd name="connsiteX78" fmla="*/ 1481137 w 2188369"/>
                <a:gd name="connsiteY78" fmla="*/ 1119187 h 1183481"/>
                <a:gd name="connsiteX79" fmla="*/ 1457325 w 2188369"/>
                <a:gd name="connsiteY79" fmla="*/ 1095375 h 1183481"/>
                <a:gd name="connsiteX80" fmla="*/ 1433512 w 2188369"/>
                <a:gd name="connsiteY80" fmla="*/ 1062037 h 1183481"/>
                <a:gd name="connsiteX81" fmla="*/ 1409700 w 2188369"/>
                <a:gd name="connsiteY81" fmla="*/ 1023937 h 1183481"/>
                <a:gd name="connsiteX82" fmla="*/ 1393031 w 2188369"/>
                <a:gd name="connsiteY82" fmla="*/ 981075 h 1183481"/>
                <a:gd name="connsiteX83" fmla="*/ 1378744 w 2188369"/>
                <a:gd name="connsiteY83" fmla="*/ 909637 h 1183481"/>
                <a:gd name="connsiteX84" fmla="*/ 1378744 w 2188369"/>
                <a:gd name="connsiteY84" fmla="*/ 721519 h 1183481"/>
                <a:gd name="connsiteX85" fmla="*/ 1376362 w 2188369"/>
                <a:gd name="connsiteY85" fmla="*/ 511969 h 1183481"/>
                <a:gd name="connsiteX86" fmla="*/ 1373981 w 2188369"/>
                <a:gd name="connsiteY86" fmla="*/ 350044 h 1183481"/>
                <a:gd name="connsiteX87" fmla="*/ 1373981 w 2188369"/>
                <a:gd name="connsiteY87" fmla="*/ 276225 h 1183481"/>
                <a:gd name="connsiteX88" fmla="*/ 1376362 w 2188369"/>
                <a:gd name="connsiteY88" fmla="*/ 257175 h 1183481"/>
                <a:gd name="connsiteX89" fmla="*/ 1373981 w 2188369"/>
                <a:gd name="connsiteY89" fmla="*/ 238125 h 1183481"/>
                <a:gd name="connsiteX90" fmla="*/ 1362075 w 2188369"/>
                <a:gd name="connsiteY90" fmla="*/ 226219 h 1183481"/>
                <a:gd name="connsiteX91" fmla="*/ 1326356 w 2188369"/>
                <a:gd name="connsiteY91" fmla="*/ 221456 h 1183481"/>
                <a:gd name="connsiteX92" fmla="*/ 1243012 w 2188369"/>
                <a:gd name="connsiteY92" fmla="*/ 235744 h 1183481"/>
                <a:gd name="connsiteX93" fmla="*/ 1035844 w 2188369"/>
                <a:gd name="connsiteY93" fmla="*/ 273844 h 1183481"/>
                <a:gd name="connsiteX94" fmla="*/ 821531 w 2188369"/>
                <a:gd name="connsiteY94" fmla="*/ 323850 h 1183481"/>
                <a:gd name="connsiteX95" fmla="*/ 664369 w 2188369"/>
                <a:gd name="connsiteY95" fmla="*/ 364331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188369" h="1183481">
                  <a:moveTo>
                    <a:pt x="664369" y="364331"/>
                  </a:moveTo>
                  <a:lnTo>
                    <a:pt x="488156" y="409575"/>
                  </a:lnTo>
                  <a:lnTo>
                    <a:pt x="402431" y="438150"/>
                  </a:lnTo>
                  <a:lnTo>
                    <a:pt x="371475" y="457200"/>
                  </a:lnTo>
                  <a:lnTo>
                    <a:pt x="342900" y="469106"/>
                  </a:lnTo>
                  <a:lnTo>
                    <a:pt x="316706" y="473869"/>
                  </a:lnTo>
                  <a:lnTo>
                    <a:pt x="283369" y="469106"/>
                  </a:lnTo>
                  <a:lnTo>
                    <a:pt x="247650" y="459581"/>
                  </a:lnTo>
                  <a:lnTo>
                    <a:pt x="214312" y="438150"/>
                  </a:lnTo>
                  <a:lnTo>
                    <a:pt x="176212" y="409575"/>
                  </a:lnTo>
                  <a:lnTo>
                    <a:pt x="140494" y="371475"/>
                  </a:lnTo>
                  <a:lnTo>
                    <a:pt x="90487" y="307181"/>
                  </a:lnTo>
                  <a:lnTo>
                    <a:pt x="42862" y="233362"/>
                  </a:lnTo>
                  <a:lnTo>
                    <a:pt x="19050" y="192881"/>
                  </a:lnTo>
                  <a:lnTo>
                    <a:pt x="4762" y="164306"/>
                  </a:lnTo>
                  <a:lnTo>
                    <a:pt x="0" y="142875"/>
                  </a:lnTo>
                  <a:lnTo>
                    <a:pt x="2381" y="128587"/>
                  </a:lnTo>
                  <a:lnTo>
                    <a:pt x="14287" y="121444"/>
                  </a:lnTo>
                  <a:lnTo>
                    <a:pt x="26194" y="121444"/>
                  </a:lnTo>
                  <a:lnTo>
                    <a:pt x="47625" y="128587"/>
                  </a:lnTo>
                  <a:lnTo>
                    <a:pt x="83344" y="152400"/>
                  </a:lnTo>
                  <a:lnTo>
                    <a:pt x="138112" y="195262"/>
                  </a:lnTo>
                  <a:lnTo>
                    <a:pt x="171450" y="219075"/>
                  </a:lnTo>
                  <a:lnTo>
                    <a:pt x="211931" y="238125"/>
                  </a:lnTo>
                  <a:lnTo>
                    <a:pt x="271462" y="254794"/>
                  </a:lnTo>
                  <a:lnTo>
                    <a:pt x="323850" y="266700"/>
                  </a:lnTo>
                  <a:lnTo>
                    <a:pt x="373856" y="266700"/>
                  </a:lnTo>
                  <a:lnTo>
                    <a:pt x="533400" y="235744"/>
                  </a:lnTo>
                  <a:lnTo>
                    <a:pt x="847725" y="173831"/>
                  </a:lnTo>
                  <a:lnTo>
                    <a:pt x="1059656" y="135731"/>
                  </a:lnTo>
                  <a:lnTo>
                    <a:pt x="1178719" y="109537"/>
                  </a:lnTo>
                  <a:lnTo>
                    <a:pt x="1269206" y="85725"/>
                  </a:lnTo>
                  <a:lnTo>
                    <a:pt x="1316831" y="61912"/>
                  </a:lnTo>
                  <a:lnTo>
                    <a:pt x="1383506" y="21431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454944" y="7144"/>
                  </a:lnTo>
                  <a:lnTo>
                    <a:pt x="1512094" y="35719"/>
                  </a:lnTo>
                  <a:lnTo>
                    <a:pt x="1559719" y="71437"/>
                  </a:lnTo>
                  <a:lnTo>
                    <a:pt x="1593056" y="97631"/>
                  </a:lnTo>
                  <a:lnTo>
                    <a:pt x="1626394" y="128587"/>
                  </a:lnTo>
                  <a:lnTo>
                    <a:pt x="1650206" y="157162"/>
                  </a:lnTo>
                  <a:lnTo>
                    <a:pt x="1662112" y="176212"/>
                  </a:lnTo>
                  <a:lnTo>
                    <a:pt x="1664494" y="188119"/>
                  </a:lnTo>
                  <a:lnTo>
                    <a:pt x="1666875" y="204787"/>
                  </a:lnTo>
                  <a:lnTo>
                    <a:pt x="1662112" y="233362"/>
                  </a:lnTo>
                  <a:lnTo>
                    <a:pt x="1647825" y="259556"/>
                  </a:lnTo>
                  <a:lnTo>
                    <a:pt x="1619250" y="288131"/>
                  </a:lnTo>
                  <a:lnTo>
                    <a:pt x="1597819" y="316706"/>
                  </a:lnTo>
                  <a:lnTo>
                    <a:pt x="1588294" y="352425"/>
                  </a:lnTo>
                  <a:lnTo>
                    <a:pt x="1581150" y="392906"/>
                  </a:lnTo>
                  <a:lnTo>
                    <a:pt x="1574006" y="538162"/>
                  </a:lnTo>
                  <a:cubicBezTo>
                    <a:pt x="1574800" y="607218"/>
                    <a:pt x="1575593" y="676275"/>
                    <a:pt x="1576387" y="745331"/>
                  </a:cubicBezTo>
                  <a:lnTo>
                    <a:pt x="1576387" y="852487"/>
                  </a:lnTo>
                  <a:lnTo>
                    <a:pt x="1581150" y="897731"/>
                  </a:lnTo>
                  <a:lnTo>
                    <a:pt x="1588294" y="921544"/>
                  </a:lnTo>
                  <a:lnTo>
                    <a:pt x="1602581" y="940594"/>
                  </a:lnTo>
                  <a:lnTo>
                    <a:pt x="1612106" y="950119"/>
                  </a:lnTo>
                  <a:lnTo>
                    <a:pt x="1645444" y="964406"/>
                  </a:lnTo>
                  <a:lnTo>
                    <a:pt x="1690687" y="973931"/>
                  </a:lnTo>
                  <a:lnTo>
                    <a:pt x="1766887" y="981075"/>
                  </a:lnTo>
                  <a:lnTo>
                    <a:pt x="1847850" y="978694"/>
                  </a:lnTo>
                  <a:lnTo>
                    <a:pt x="1897856" y="969169"/>
                  </a:lnTo>
                  <a:lnTo>
                    <a:pt x="1947862" y="947737"/>
                  </a:lnTo>
                  <a:lnTo>
                    <a:pt x="2155031" y="916781"/>
                  </a:lnTo>
                  <a:lnTo>
                    <a:pt x="2169319" y="950119"/>
                  </a:lnTo>
                  <a:lnTo>
                    <a:pt x="2188369" y="1000125"/>
                  </a:lnTo>
                  <a:lnTo>
                    <a:pt x="2183606" y="1045369"/>
                  </a:lnTo>
                  <a:lnTo>
                    <a:pt x="2166937" y="1066800"/>
                  </a:lnTo>
                  <a:lnTo>
                    <a:pt x="2128837" y="1100137"/>
                  </a:lnTo>
                  <a:lnTo>
                    <a:pt x="2057400" y="1143000"/>
                  </a:lnTo>
                  <a:lnTo>
                    <a:pt x="1993106" y="1159669"/>
                  </a:lnTo>
                  <a:lnTo>
                    <a:pt x="1919287" y="1173956"/>
                  </a:lnTo>
                  <a:lnTo>
                    <a:pt x="1828800" y="1181100"/>
                  </a:lnTo>
                  <a:lnTo>
                    <a:pt x="1747837" y="1183481"/>
                  </a:lnTo>
                  <a:lnTo>
                    <a:pt x="1635919" y="1173956"/>
                  </a:lnTo>
                  <a:lnTo>
                    <a:pt x="1564481" y="1159669"/>
                  </a:lnTo>
                  <a:lnTo>
                    <a:pt x="1524000" y="1145381"/>
                  </a:lnTo>
                  <a:lnTo>
                    <a:pt x="1481137" y="1119187"/>
                  </a:lnTo>
                  <a:lnTo>
                    <a:pt x="1457325" y="1095375"/>
                  </a:lnTo>
                  <a:lnTo>
                    <a:pt x="1433512" y="1062037"/>
                  </a:lnTo>
                  <a:lnTo>
                    <a:pt x="1409700" y="1023937"/>
                  </a:lnTo>
                  <a:lnTo>
                    <a:pt x="1393031" y="981075"/>
                  </a:lnTo>
                  <a:lnTo>
                    <a:pt x="1378744" y="909637"/>
                  </a:lnTo>
                  <a:lnTo>
                    <a:pt x="1378744" y="721519"/>
                  </a:lnTo>
                  <a:lnTo>
                    <a:pt x="1376362" y="511969"/>
                  </a:lnTo>
                  <a:cubicBezTo>
                    <a:pt x="1375568" y="457994"/>
                    <a:pt x="1374775" y="404019"/>
                    <a:pt x="1373981" y="350044"/>
                  </a:cubicBezTo>
                  <a:lnTo>
                    <a:pt x="1373981" y="276225"/>
                  </a:lnTo>
                  <a:lnTo>
                    <a:pt x="1376362" y="257175"/>
                  </a:lnTo>
                  <a:lnTo>
                    <a:pt x="1373981" y="238125"/>
                  </a:lnTo>
                  <a:lnTo>
                    <a:pt x="1362075" y="226219"/>
                  </a:lnTo>
                  <a:lnTo>
                    <a:pt x="1326356" y="221456"/>
                  </a:lnTo>
                  <a:lnTo>
                    <a:pt x="1243012" y="235744"/>
                  </a:lnTo>
                  <a:lnTo>
                    <a:pt x="1035844" y="273844"/>
                  </a:lnTo>
                  <a:lnTo>
                    <a:pt x="821531" y="323850"/>
                  </a:lnTo>
                  <a:lnTo>
                    <a:pt x="664369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CCD255B0-3874-4BA7-974D-B49C4BEF645E}"/>
                </a:ext>
              </a:extLst>
            </p:cNvPr>
            <p:cNvSpPr/>
            <p:nvPr/>
          </p:nvSpPr>
          <p:spPr>
            <a:xfrm>
              <a:off x="3697289" y="3697288"/>
              <a:ext cx="2292350" cy="514350"/>
            </a:xfrm>
            <a:custGeom>
              <a:avLst/>
              <a:gdLst>
                <a:gd name="connsiteX0" fmla="*/ 1633538 w 2290763"/>
                <a:gd name="connsiteY0" fmla="*/ 233363 h 514350"/>
                <a:gd name="connsiteX1" fmla="*/ 1400175 w 2290763"/>
                <a:gd name="connsiteY1" fmla="*/ 271463 h 514350"/>
                <a:gd name="connsiteX2" fmla="*/ 1097757 w 2290763"/>
                <a:gd name="connsiteY2" fmla="*/ 307182 h 514350"/>
                <a:gd name="connsiteX3" fmla="*/ 783432 w 2290763"/>
                <a:gd name="connsiteY3" fmla="*/ 390525 h 514350"/>
                <a:gd name="connsiteX4" fmla="*/ 502444 w 2290763"/>
                <a:gd name="connsiteY4" fmla="*/ 471488 h 514350"/>
                <a:gd name="connsiteX5" fmla="*/ 359569 w 2290763"/>
                <a:gd name="connsiteY5" fmla="*/ 514350 h 514350"/>
                <a:gd name="connsiteX6" fmla="*/ 333375 w 2290763"/>
                <a:gd name="connsiteY6" fmla="*/ 509588 h 514350"/>
                <a:gd name="connsiteX7" fmla="*/ 269082 w 2290763"/>
                <a:gd name="connsiteY7" fmla="*/ 490538 h 514350"/>
                <a:gd name="connsiteX8" fmla="*/ 221457 w 2290763"/>
                <a:gd name="connsiteY8" fmla="*/ 466725 h 514350"/>
                <a:gd name="connsiteX9" fmla="*/ 176213 w 2290763"/>
                <a:gd name="connsiteY9" fmla="*/ 438150 h 514350"/>
                <a:gd name="connsiteX10" fmla="*/ 135732 w 2290763"/>
                <a:gd name="connsiteY10" fmla="*/ 402432 h 514350"/>
                <a:gd name="connsiteX11" fmla="*/ 88107 w 2290763"/>
                <a:gd name="connsiteY11" fmla="*/ 352425 h 514350"/>
                <a:gd name="connsiteX12" fmla="*/ 42863 w 2290763"/>
                <a:gd name="connsiteY12" fmla="*/ 297657 h 514350"/>
                <a:gd name="connsiteX13" fmla="*/ 16669 w 2290763"/>
                <a:gd name="connsiteY13" fmla="*/ 257175 h 514350"/>
                <a:gd name="connsiteX14" fmla="*/ 4763 w 2290763"/>
                <a:gd name="connsiteY14" fmla="*/ 230982 h 514350"/>
                <a:gd name="connsiteX15" fmla="*/ 0 w 2290763"/>
                <a:gd name="connsiteY15" fmla="*/ 214313 h 514350"/>
                <a:gd name="connsiteX16" fmla="*/ 0 w 2290763"/>
                <a:gd name="connsiteY16" fmla="*/ 190500 h 514350"/>
                <a:gd name="connsiteX17" fmla="*/ 7144 w 2290763"/>
                <a:gd name="connsiteY17" fmla="*/ 171450 h 514350"/>
                <a:gd name="connsiteX18" fmla="*/ 11907 w 2290763"/>
                <a:gd name="connsiteY18" fmla="*/ 164307 h 514350"/>
                <a:gd name="connsiteX19" fmla="*/ 23813 w 2290763"/>
                <a:gd name="connsiteY19" fmla="*/ 159544 h 514350"/>
                <a:gd name="connsiteX20" fmla="*/ 33338 w 2290763"/>
                <a:gd name="connsiteY20" fmla="*/ 159544 h 514350"/>
                <a:gd name="connsiteX21" fmla="*/ 50007 w 2290763"/>
                <a:gd name="connsiteY21" fmla="*/ 169069 h 514350"/>
                <a:gd name="connsiteX22" fmla="*/ 71438 w 2290763"/>
                <a:gd name="connsiteY22" fmla="*/ 202407 h 514350"/>
                <a:gd name="connsiteX23" fmla="*/ 102394 w 2290763"/>
                <a:gd name="connsiteY23" fmla="*/ 235744 h 514350"/>
                <a:gd name="connsiteX24" fmla="*/ 135732 w 2290763"/>
                <a:gd name="connsiteY24" fmla="*/ 261938 h 514350"/>
                <a:gd name="connsiteX25" fmla="*/ 169069 w 2290763"/>
                <a:gd name="connsiteY25" fmla="*/ 278607 h 514350"/>
                <a:gd name="connsiteX26" fmla="*/ 209550 w 2290763"/>
                <a:gd name="connsiteY26" fmla="*/ 288132 h 514350"/>
                <a:gd name="connsiteX27" fmla="*/ 247650 w 2290763"/>
                <a:gd name="connsiteY27" fmla="*/ 295275 h 514350"/>
                <a:gd name="connsiteX28" fmla="*/ 271463 w 2290763"/>
                <a:gd name="connsiteY28" fmla="*/ 295275 h 514350"/>
                <a:gd name="connsiteX29" fmla="*/ 321469 w 2290763"/>
                <a:gd name="connsiteY29" fmla="*/ 288132 h 514350"/>
                <a:gd name="connsiteX30" fmla="*/ 607219 w 2290763"/>
                <a:gd name="connsiteY30" fmla="*/ 235744 h 514350"/>
                <a:gd name="connsiteX31" fmla="*/ 928688 w 2290763"/>
                <a:gd name="connsiteY31" fmla="*/ 171450 h 514350"/>
                <a:gd name="connsiteX32" fmla="*/ 1231107 w 2290763"/>
                <a:gd name="connsiteY32" fmla="*/ 104775 h 514350"/>
                <a:gd name="connsiteX33" fmla="*/ 1402557 w 2290763"/>
                <a:gd name="connsiteY33" fmla="*/ 71438 h 514350"/>
                <a:gd name="connsiteX34" fmla="*/ 1643063 w 2290763"/>
                <a:gd name="connsiteY34" fmla="*/ 40482 h 514350"/>
                <a:gd name="connsiteX35" fmla="*/ 1852613 w 2290763"/>
                <a:gd name="connsiteY35" fmla="*/ 11907 h 514350"/>
                <a:gd name="connsiteX36" fmla="*/ 1926432 w 2290763"/>
                <a:gd name="connsiteY36" fmla="*/ 0 h 514350"/>
                <a:gd name="connsiteX37" fmla="*/ 1983582 w 2290763"/>
                <a:gd name="connsiteY37" fmla="*/ 0 h 514350"/>
                <a:gd name="connsiteX38" fmla="*/ 2066925 w 2290763"/>
                <a:gd name="connsiteY38" fmla="*/ 9525 h 514350"/>
                <a:gd name="connsiteX39" fmla="*/ 2150269 w 2290763"/>
                <a:gd name="connsiteY39" fmla="*/ 28575 h 514350"/>
                <a:gd name="connsiteX40" fmla="*/ 2207419 w 2290763"/>
                <a:gd name="connsiteY40" fmla="*/ 45244 h 514350"/>
                <a:gd name="connsiteX41" fmla="*/ 2243138 w 2290763"/>
                <a:gd name="connsiteY41" fmla="*/ 64294 h 514350"/>
                <a:gd name="connsiteX42" fmla="*/ 2271713 w 2290763"/>
                <a:gd name="connsiteY42" fmla="*/ 83344 h 514350"/>
                <a:gd name="connsiteX43" fmla="*/ 2281238 w 2290763"/>
                <a:gd name="connsiteY43" fmla="*/ 97632 h 514350"/>
                <a:gd name="connsiteX44" fmla="*/ 2290763 w 2290763"/>
                <a:gd name="connsiteY44" fmla="*/ 123825 h 514350"/>
                <a:gd name="connsiteX45" fmla="*/ 2290763 w 2290763"/>
                <a:gd name="connsiteY45" fmla="*/ 152400 h 514350"/>
                <a:gd name="connsiteX46" fmla="*/ 2283619 w 2290763"/>
                <a:gd name="connsiteY46" fmla="*/ 178594 h 514350"/>
                <a:gd name="connsiteX47" fmla="*/ 2252663 w 2290763"/>
                <a:gd name="connsiteY47" fmla="*/ 200025 h 514350"/>
                <a:gd name="connsiteX48" fmla="*/ 2214563 w 2290763"/>
                <a:gd name="connsiteY48" fmla="*/ 214313 h 514350"/>
                <a:gd name="connsiteX49" fmla="*/ 2169319 w 2290763"/>
                <a:gd name="connsiteY49" fmla="*/ 221457 h 514350"/>
                <a:gd name="connsiteX50" fmla="*/ 2069307 w 2290763"/>
                <a:gd name="connsiteY50" fmla="*/ 216694 h 514350"/>
                <a:gd name="connsiteX51" fmla="*/ 1947863 w 2290763"/>
                <a:gd name="connsiteY51" fmla="*/ 211932 h 514350"/>
                <a:gd name="connsiteX52" fmla="*/ 1824038 w 2290763"/>
                <a:gd name="connsiteY52" fmla="*/ 216694 h 514350"/>
                <a:gd name="connsiteX53" fmla="*/ 1633538 w 2290763"/>
                <a:gd name="connsiteY53" fmla="*/ 2333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3" h="514350">
                  <a:moveTo>
                    <a:pt x="1633538" y="233363"/>
                  </a:moveTo>
                  <a:lnTo>
                    <a:pt x="1400175" y="271463"/>
                  </a:lnTo>
                  <a:lnTo>
                    <a:pt x="1097757" y="307182"/>
                  </a:lnTo>
                  <a:lnTo>
                    <a:pt x="783432" y="390525"/>
                  </a:lnTo>
                  <a:lnTo>
                    <a:pt x="502444" y="471488"/>
                  </a:lnTo>
                  <a:lnTo>
                    <a:pt x="359569" y="514350"/>
                  </a:lnTo>
                  <a:lnTo>
                    <a:pt x="333375" y="509588"/>
                  </a:lnTo>
                  <a:lnTo>
                    <a:pt x="269082" y="490538"/>
                  </a:lnTo>
                  <a:lnTo>
                    <a:pt x="221457" y="466725"/>
                  </a:lnTo>
                  <a:lnTo>
                    <a:pt x="176213" y="438150"/>
                  </a:lnTo>
                  <a:lnTo>
                    <a:pt x="135732" y="402432"/>
                  </a:lnTo>
                  <a:lnTo>
                    <a:pt x="88107" y="352425"/>
                  </a:lnTo>
                  <a:lnTo>
                    <a:pt x="42863" y="297657"/>
                  </a:lnTo>
                  <a:lnTo>
                    <a:pt x="16669" y="257175"/>
                  </a:lnTo>
                  <a:lnTo>
                    <a:pt x="4763" y="230982"/>
                  </a:lnTo>
                  <a:lnTo>
                    <a:pt x="0" y="214313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11907" y="164307"/>
                  </a:lnTo>
                  <a:lnTo>
                    <a:pt x="23813" y="159544"/>
                  </a:lnTo>
                  <a:lnTo>
                    <a:pt x="33338" y="159544"/>
                  </a:lnTo>
                  <a:lnTo>
                    <a:pt x="50007" y="169069"/>
                  </a:lnTo>
                  <a:lnTo>
                    <a:pt x="71438" y="202407"/>
                  </a:lnTo>
                  <a:lnTo>
                    <a:pt x="102394" y="235744"/>
                  </a:lnTo>
                  <a:lnTo>
                    <a:pt x="135732" y="261938"/>
                  </a:lnTo>
                  <a:lnTo>
                    <a:pt x="169069" y="278607"/>
                  </a:lnTo>
                  <a:lnTo>
                    <a:pt x="209550" y="288132"/>
                  </a:lnTo>
                  <a:lnTo>
                    <a:pt x="247650" y="295275"/>
                  </a:lnTo>
                  <a:lnTo>
                    <a:pt x="271463" y="295275"/>
                  </a:lnTo>
                  <a:lnTo>
                    <a:pt x="321469" y="288132"/>
                  </a:lnTo>
                  <a:lnTo>
                    <a:pt x="607219" y="235744"/>
                  </a:lnTo>
                  <a:lnTo>
                    <a:pt x="928688" y="171450"/>
                  </a:lnTo>
                  <a:lnTo>
                    <a:pt x="1231107" y="104775"/>
                  </a:lnTo>
                  <a:lnTo>
                    <a:pt x="1402557" y="71438"/>
                  </a:lnTo>
                  <a:lnTo>
                    <a:pt x="1643063" y="40482"/>
                  </a:lnTo>
                  <a:lnTo>
                    <a:pt x="1852613" y="11907"/>
                  </a:lnTo>
                  <a:lnTo>
                    <a:pt x="1926432" y="0"/>
                  </a:lnTo>
                  <a:lnTo>
                    <a:pt x="1983582" y="0"/>
                  </a:lnTo>
                  <a:lnTo>
                    <a:pt x="2066925" y="9525"/>
                  </a:lnTo>
                  <a:lnTo>
                    <a:pt x="2150269" y="28575"/>
                  </a:lnTo>
                  <a:lnTo>
                    <a:pt x="2207419" y="45244"/>
                  </a:lnTo>
                  <a:lnTo>
                    <a:pt x="2243138" y="64294"/>
                  </a:lnTo>
                  <a:lnTo>
                    <a:pt x="2271713" y="83344"/>
                  </a:lnTo>
                  <a:lnTo>
                    <a:pt x="2281238" y="97632"/>
                  </a:lnTo>
                  <a:lnTo>
                    <a:pt x="2290763" y="123825"/>
                  </a:lnTo>
                  <a:lnTo>
                    <a:pt x="2290763" y="152400"/>
                  </a:lnTo>
                  <a:lnTo>
                    <a:pt x="2283619" y="178594"/>
                  </a:lnTo>
                  <a:lnTo>
                    <a:pt x="2252663" y="200025"/>
                  </a:lnTo>
                  <a:lnTo>
                    <a:pt x="2214563" y="214313"/>
                  </a:lnTo>
                  <a:lnTo>
                    <a:pt x="2169319" y="221457"/>
                  </a:lnTo>
                  <a:lnTo>
                    <a:pt x="2069307" y="216694"/>
                  </a:lnTo>
                  <a:lnTo>
                    <a:pt x="1947863" y="211932"/>
                  </a:lnTo>
                  <a:lnTo>
                    <a:pt x="1824038" y="216694"/>
                  </a:lnTo>
                  <a:lnTo>
                    <a:pt x="1633538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9D045FDA-5B40-47DB-9900-BC7FE80C6845}"/>
                </a:ext>
              </a:extLst>
            </p:cNvPr>
            <p:cNvSpPr/>
            <p:nvPr/>
          </p:nvSpPr>
          <p:spPr>
            <a:xfrm>
              <a:off x="5795965" y="2576513"/>
              <a:ext cx="231775" cy="576262"/>
            </a:xfrm>
            <a:custGeom>
              <a:avLst/>
              <a:gdLst>
                <a:gd name="connsiteX0" fmla="*/ 211931 w 230981"/>
                <a:gd name="connsiteY0" fmla="*/ 138112 h 576262"/>
                <a:gd name="connsiteX1" fmla="*/ 207168 w 230981"/>
                <a:gd name="connsiteY1" fmla="*/ 283368 h 576262"/>
                <a:gd name="connsiteX2" fmla="*/ 209550 w 230981"/>
                <a:gd name="connsiteY2" fmla="*/ 364331 h 576262"/>
                <a:gd name="connsiteX3" fmla="*/ 211931 w 230981"/>
                <a:gd name="connsiteY3" fmla="*/ 421481 h 576262"/>
                <a:gd name="connsiteX4" fmla="*/ 216693 w 230981"/>
                <a:gd name="connsiteY4" fmla="*/ 471487 h 576262"/>
                <a:gd name="connsiteX5" fmla="*/ 230981 w 230981"/>
                <a:gd name="connsiteY5" fmla="*/ 545306 h 576262"/>
                <a:gd name="connsiteX6" fmla="*/ 0 w 230981"/>
                <a:gd name="connsiteY6" fmla="*/ 576262 h 576262"/>
                <a:gd name="connsiteX7" fmla="*/ 11906 w 230981"/>
                <a:gd name="connsiteY7" fmla="*/ 533400 h 576262"/>
                <a:gd name="connsiteX8" fmla="*/ 38100 w 230981"/>
                <a:gd name="connsiteY8" fmla="*/ 507206 h 576262"/>
                <a:gd name="connsiteX9" fmla="*/ 50006 w 230981"/>
                <a:gd name="connsiteY9" fmla="*/ 471487 h 576262"/>
                <a:gd name="connsiteX10" fmla="*/ 76200 w 230981"/>
                <a:gd name="connsiteY10" fmla="*/ 366712 h 576262"/>
                <a:gd name="connsiteX11" fmla="*/ 140493 w 230981"/>
                <a:gd name="connsiteY11" fmla="*/ 154781 h 576262"/>
                <a:gd name="connsiteX12" fmla="*/ 161925 w 230981"/>
                <a:gd name="connsiteY12" fmla="*/ 71437 h 576262"/>
                <a:gd name="connsiteX13" fmla="*/ 176212 w 230981"/>
                <a:gd name="connsiteY13" fmla="*/ 28575 h 576262"/>
                <a:gd name="connsiteX14" fmla="*/ 185737 w 230981"/>
                <a:gd name="connsiteY14" fmla="*/ 9525 h 576262"/>
                <a:gd name="connsiteX15" fmla="*/ 200025 w 230981"/>
                <a:gd name="connsiteY15" fmla="*/ 2381 h 576262"/>
                <a:gd name="connsiteX16" fmla="*/ 207168 w 230981"/>
                <a:gd name="connsiteY16" fmla="*/ 0 h 576262"/>
                <a:gd name="connsiteX17" fmla="*/ 216693 w 230981"/>
                <a:gd name="connsiteY17" fmla="*/ 2381 h 576262"/>
                <a:gd name="connsiteX18" fmla="*/ 223837 w 230981"/>
                <a:gd name="connsiteY18" fmla="*/ 9525 h 576262"/>
                <a:gd name="connsiteX19" fmla="*/ 228600 w 230981"/>
                <a:gd name="connsiteY19" fmla="*/ 30956 h 576262"/>
                <a:gd name="connsiteX20" fmla="*/ 211931 w 230981"/>
                <a:gd name="connsiteY20" fmla="*/ 138112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0981" h="576262">
                  <a:moveTo>
                    <a:pt x="211931" y="138112"/>
                  </a:moveTo>
                  <a:lnTo>
                    <a:pt x="207168" y="283368"/>
                  </a:lnTo>
                  <a:lnTo>
                    <a:pt x="209550" y="364331"/>
                  </a:lnTo>
                  <a:cubicBezTo>
                    <a:pt x="210344" y="383381"/>
                    <a:pt x="211137" y="402431"/>
                    <a:pt x="211931" y="421481"/>
                  </a:cubicBezTo>
                  <a:lnTo>
                    <a:pt x="216693" y="471487"/>
                  </a:lnTo>
                  <a:lnTo>
                    <a:pt x="230981" y="545306"/>
                  </a:lnTo>
                  <a:lnTo>
                    <a:pt x="0" y="576262"/>
                  </a:lnTo>
                  <a:lnTo>
                    <a:pt x="11906" y="533400"/>
                  </a:lnTo>
                  <a:lnTo>
                    <a:pt x="38100" y="507206"/>
                  </a:lnTo>
                  <a:lnTo>
                    <a:pt x="50006" y="471487"/>
                  </a:lnTo>
                  <a:lnTo>
                    <a:pt x="76200" y="366712"/>
                  </a:lnTo>
                  <a:lnTo>
                    <a:pt x="140493" y="154781"/>
                  </a:lnTo>
                  <a:lnTo>
                    <a:pt x="161925" y="71437"/>
                  </a:lnTo>
                  <a:lnTo>
                    <a:pt x="176212" y="28575"/>
                  </a:lnTo>
                  <a:lnTo>
                    <a:pt x="185737" y="9525"/>
                  </a:lnTo>
                  <a:lnTo>
                    <a:pt x="200025" y="2381"/>
                  </a:lnTo>
                  <a:lnTo>
                    <a:pt x="207168" y="0"/>
                  </a:lnTo>
                  <a:lnTo>
                    <a:pt x="216693" y="2381"/>
                  </a:lnTo>
                  <a:lnTo>
                    <a:pt x="223837" y="9525"/>
                  </a:lnTo>
                  <a:lnTo>
                    <a:pt x="228600" y="30956"/>
                  </a:lnTo>
                  <a:lnTo>
                    <a:pt x="211931" y="138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C0981913-1E79-4F9D-BF24-FEDB7159C7CD}"/>
                </a:ext>
              </a:extLst>
            </p:cNvPr>
            <p:cNvSpPr/>
            <p:nvPr/>
          </p:nvSpPr>
          <p:spPr>
            <a:xfrm rot="16200000">
              <a:off x="3426620" y="2018507"/>
              <a:ext cx="2057400" cy="1217612"/>
            </a:xfrm>
            <a:custGeom>
              <a:avLst/>
              <a:gdLst>
                <a:gd name="connsiteX0" fmla="*/ 950119 w 2057400"/>
                <a:gd name="connsiteY0" fmla="*/ 1007269 h 1216819"/>
                <a:gd name="connsiteX1" fmla="*/ 733425 w 2057400"/>
                <a:gd name="connsiteY1" fmla="*/ 904875 h 1216819"/>
                <a:gd name="connsiteX2" fmla="*/ 595312 w 2057400"/>
                <a:gd name="connsiteY2" fmla="*/ 819150 h 1216819"/>
                <a:gd name="connsiteX3" fmla="*/ 492919 w 2057400"/>
                <a:gd name="connsiteY3" fmla="*/ 747713 h 1216819"/>
                <a:gd name="connsiteX4" fmla="*/ 423862 w 2057400"/>
                <a:gd name="connsiteY4" fmla="*/ 688181 h 1216819"/>
                <a:gd name="connsiteX5" fmla="*/ 352425 w 2057400"/>
                <a:gd name="connsiteY5" fmla="*/ 609600 h 1216819"/>
                <a:gd name="connsiteX6" fmla="*/ 247650 w 2057400"/>
                <a:gd name="connsiteY6" fmla="*/ 471488 h 1216819"/>
                <a:gd name="connsiteX7" fmla="*/ 164306 w 2057400"/>
                <a:gd name="connsiteY7" fmla="*/ 347663 h 1216819"/>
                <a:gd name="connsiteX8" fmla="*/ 107156 w 2057400"/>
                <a:gd name="connsiteY8" fmla="*/ 250031 h 1216819"/>
                <a:gd name="connsiteX9" fmla="*/ 35719 w 2057400"/>
                <a:gd name="connsiteY9" fmla="*/ 126206 h 1216819"/>
                <a:gd name="connsiteX10" fmla="*/ 7144 w 2057400"/>
                <a:gd name="connsiteY10" fmla="*/ 66675 h 1216819"/>
                <a:gd name="connsiteX11" fmla="*/ 0 w 2057400"/>
                <a:gd name="connsiteY11" fmla="*/ 47625 h 1216819"/>
                <a:gd name="connsiteX12" fmla="*/ 0 w 2057400"/>
                <a:gd name="connsiteY12" fmla="*/ 21431 h 1216819"/>
                <a:gd name="connsiteX13" fmla="*/ 4762 w 2057400"/>
                <a:gd name="connsiteY13" fmla="*/ 7144 h 1216819"/>
                <a:gd name="connsiteX14" fmla="*/ 14287 w 2057400"/>
                <a:gd name="connsiteY14" fmla="*/ 0 h 1216819"/>
                <a:gd name="connsiteX15" fmla="*/ 30956 w 2057400"/>
                <a:gd name="connsiteY15" fmla="*/ 0 h 1216819"/>
                <a:gd name="connsiteX16" fmla="*/ 47625 w 2057400"/>
                <a:gd name="connsiteY16" fmla="*/ 7144 h 1216819"/>
                <a:gd name="connsiteX17" fmla="*/ 80962 w 2057400"/>
                <a:gd name="connsiteY17" fmla="*/ 42863 h 1216819"/>
                <a:gd name="connsiteX18" fmla="*/ 138112 w 2057400"/>
                <a:gd name="connsiteY18" fmla="*/ 128588 h 1216819"/>
                <a:gd name="connsiteX19" fmla="*/ 216694 w 2057400"/>
                <a:gd name="connsiteY19" fmla="*/ 221456 h 1216819"/>
                <a:gd name="connsiteX20" fmla="*/ 297656 w 2057400"/>
                <a:gd name="connsiteY20" fmla="*/ 309563 h 1216819"/>
                <a:gd name="connsiteX21" fmla="*/ 378619 w 2057400"/>
                <a:gd name="connsiteY21" fmla="*/ 390525 h 1216819"/>
                <a:gd name="connsiteX22" fmla="*/ 481012 w 2057400"/>
                <a:gd name="connsiteY22" fmla="*/ 483394 h 1216819"/>
                <a:gd name="connsiteX23" fmla="*/ 595312 w 2057400"/>
                <a:gd name="connsiteY23" fmla="*/ 569119 h 1216819"/>
                <a:gd name="connsiteX24" fmla="*/ 685800 w 2057400"/>
                <a:gd name="connsiteY24" fmla="*/ 623888 h 1216819"/>
                <a:gd name="connsiteX25" fmla="*/ 788194 w 2057400"/>
                <a:gd name="connsiteY25" fmla="*/ 681038 h 1216819"/>
                <a:gd name="connsiteX26" fmla="*/ 890587 w 2057400"/>
                <a:gd name="connsiteY26" fmla="*/ 728663 h 1216819"/>
                <a:gd name="connsiteX27" fmla="*/ 988219 w 2057400"/>
                <a:gd name="connsiteY27" fmla="*/ 766763 h 1216819"/>
                <a:gd name="connsiteX28" fmla="*/ 1081087 w 2057400"/>
                <a:gd name="connsiteY28" fmla="*/ 795338 h 1216819"/>
                <a:gd name="connsiteX29" fmla="*/ 1183481 w 2057400"/>
                <a:gd name="connsiteY29" fmla="*/ 819150 h 1216819"/>
                <a:gd name="connsiteX30" fmla="*/ 1297781 w 2057400"/>
                <a:gd name="connsiteY30" fmla="*/ 835819 h 1216819"/>
                <a:gd name="connsiteX31" fmla="*/ 1464469 w 2057400"/>
                <a:gd name="connsiteY31" fmla="*/ 869156 h 1216819"/>
                <a:gd name="connsiteX32" fmla="*/ 1588294 w 2057400"/>
                <a:gd name="connsiteY32" fmla="*/ 888206 h 1216819"/>
                <a:gd name="connsiteX33" fmla="*/ 1678781 w 2057400"/>
                <a:gd name="connsiteY33" fmla="*/ 897731 h 1216819"/>
                <a:gd name="connsiteX34" fmla="*/ 1764506 w 2057400"/>
                <a:gd name="connsiteY34" fmla="*/ 907256 h 1216819"/>
                <a:gd name="connsiteX35" fmla="*/ 1804987 w 2057400"/>
                <a:gd name="connsiteY35" fmla="*/ 904875 h 1216819"/>
                <a:gd name="connsiteX36" fmla="*/ 1835944 w 2057400"/>
                <a:gd name="connsiteY36" fmla="*/ 895350 h 1216819"/>
                <a:gd name="connsiteX37" fmla="*/ 1890712 w 2057400"/>
                <a:gd name="connsiteY37" fmla="*/ 859631 h 1216819"/>
                <a:gd name="connsiteX38" fmla="*/ 1955006 w 2057400"/>
                <a:gd name="connsiteY38" fmla="*/ 804863 h 1216819"/>
                <a:gd name="connsiteX39" fmla="*/ 1974056 w 2057400"/>
                <a:gd name="connsiteY39" fmla="*/ 778669 h 1216819"/>
                <a:gd name="connsiteX40" fmla="*/ 1990725 w 2057400"/>
                <a:gd name="connsiteY40" fmla="*/ 740569 h 1216819"/>
                <a:gd name="connsiteX41" fmla="*/ 2002631 w 2057400"/>
                <a:gd name="connsiteY41" fmla="*/ 711994 h 1216819"/>
                <a:gd name="connsiteX42" fmla="*/ 2012156 w 2057400"/>
                <a:gd name="connsiteY42" fmla="*/ 695325 h 1216819"/>
                <a:gd name="connsiteX43" fmla="*/ 2028825 w 2057400"/>
                <a:gd name="connsiteY43" fmla="*/ 685800 h 1216819"/>
                <a:gd name="connsiteX44" fmla="*/ 2045494 w 2057400"/>
                <a:gd name="connsiteY44" fmla="*/ 688181 h 1216819"/>
                <a:gd name="connsiteX45" fmla="*/ 2052637 w 2057400"/>
                <a:gd name="connsiteY45" fmla="*/ 695325 h 1216819"/>
                <a:gd name="connsiteX46" fmla="*/ 2057400 w 2057400"/>
                <a:gd name="connsiteY46" fmla="*/ 719138 h 1216819"/>
                <a:gd name="connsiteX47" fmla="*/ 2057400 w 2057400"/>
                <a:gd name="connsiteY47" fmla="*/ 781050 h 1216819"/>
                <a:gd name="connsiteX48" fmla="*/ 2047875 w 2057400"/>
                <a:gd name="connsiteY48" fmla="*/ 840581 h 1216819"/>
                <a:gd name="connsiteX49" fmla="*/ 2031206 w 2057400"/>
                <a:gd name="connsiteY49" fmla="*/ 928688 h 1216819"/>
                <a:gd name="connsiteX50" fmla="*/ 2007394 w 2057400"/>
                <a:gd name="connsiteY50" fmla="*/ 995363 h 1216819"/>
                <a:gd name="connsiteX51" fmla="*/ 1983581 w 2057400"/>
                <a:gd name="connsiteY51" fmla="*/ 1050131 h 1216819"/>
                <a:gd name="connsiteX52" fmla="*/ 1943100 w 2057400"/>
                <a:gd name="connsiteY52" fmla="*/ 1119188 h 1216819"/>
                <a:gd name="connsiteX53" fmla="*/ 1905000 w 2057400"/>
                <a:gd name="connsiteY53" fmla="*/ 1164431 h 1216819"/>
                <a:gd name="connsiteX54" fmla="*/ 1871662 w 2057400"/>
                <a:gd name="connsiteY54" fmla="*/ 1204913 h 1216819"/>
                <a:gd name="connsiteX55" fmla="*/ 1847850 w 2057400"/>
                <a:gd name="connsiteY55" fmla="*/ 1216819 h 1216819"/>
                <a:gd name="connsiteX56" fmla="*/ 1814512 w 2057400"/>
                <a:gd name="connsiteY56" fmla="*/ 1216819 h 1216819"/>
                <a:gd name="connsiteX57" fmla="*/ 1793081 w 2057400"/>
                <a:gd name="connsiteY57" fmla="*/ 1202531 h 1216819"/>
                <a:gd name="connsiteX58" fmla="*/ 1769269 w 2057400"/>
                <a:gd name="connsiteY58" fmla="*/ 1178719 h 1216819"/>
                <a:gd name="connsiteX59" fmla="*/ 1747837 w 2057400"/>
                <a:gd name="connsiteY59" fmla="*/ 1164431 h 1216819"/>
                <a:gd name="connsiteX60" fmla="*/ 1712119 w 2057400"/>
                <a:gd name="connsiteY60" fmla="*/ 1152525 h 1216819"/>
                <a:gd name="connsiteX61" fmla="*/ 1643062 w 2057400"/>
                <a:gd name="connsiteY61" fmla="*/ 1147763 h 1216819"/>
                <a:gd name="connsiteX62" fmla="*/ 1545431 w 2057400"/>
                <a:gd name="connsiteY62" fmla="*/ 1135856 h 1216819"/>
                <a:gd name="connsiteX63" fmla="*/ 1350169 w 2057400"/>
                <a:gd name="connsiteY63" fmla="*/ 1104900 h 1216819"/>
                <a:gd name="connsiteX64" fmla="*/ 1233487 w 2057400"/>
                <a:gd name="connsiteY64" fmla="*/ 1083469 h 1216819"/>
                <a:gd name="connsiteX65" fmla="*/ 950119 w 2057400"/>
                <a:gd name="connsiteY65" fmla="*/ 100726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57400" h="1216819">
                  <a:moveTo>
                    <a:pt x="950119" y="1007269"/>
                  </a:moveTo>
                  <a:lnTo>
                    <a:pt x="733425" y="904875"/>
                  </a:lnTo>
                  <a:lnTo>
                    <a:pt x="595312" y="819150"/>
                  </a:lnTo>
                  <a:lnTo>
                    <a:pt x="492919" y="747713"/>
                  </a:lnTo>
                  <a:lnTo>
                    <a:pt x="423862" y="688181"/>
                  </a:lnTo>
                  <a:lnTo>
                    <a:pt x="352425" y="609600"/>
                  </a:lnTo>
                  <a:lnTo>
                    <a:pt x="247650" y="471488"/>
                  </a:lnTo>
                  <a:lnTo>
                    <a:pt x="164306" y="347663"/>
                  </a:lnTo>
                  <a:lnTo>
                    <a:pt x="107156" y="250031"/>
                  </a:lnTo>
                  <a:lnTo>
                    <a:pt x="35719" y="126206"/>
                  </a:lnTo>
                  <a:lnTo>
                    <a:pt x="7144" y="66675"/>
                  </a:lnTo>
                  <a:lnTo>
                    <a:pt x="0" y="47625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7625" y="7144"/>
                  </a:lnTo>
                  <a:lnTo>
                    <a:pt x="80962" y="42863"/>
                  </a:lnTo>
                  <a:lnTo>
                    <a:pt x="138112" y="128588"/>
                  </a:lnTo>
                  <a:lnTo>
                    <a:pt x="216694" y="221456"/>
                  </a:lnTo>
                  <a:lnTo>
                    <a:pt x="297656" y="309563"/>
                  </a:lnTo>
                  <a:lnTo>
                    <a:pt x="378619" y="390525"/>
                  </a:lnTo>
                  <a:lnTo>
                    <a:pt x="481012" y="483394"/>
                  </a:lnTo>
                  <a:lnTo>
                    <a:pt x="595312" y="569119"/>
                  </a:lnTo>
                  <a:lnTo>
                    <a:pt x="685800" y="623888"/>
                  </a:lnTo>
                  <a:lnTo>
                    <a:pt x="788194" y="681038"/>
                  </a:lnTo>
                  <a:lnTo>
                    <a:pt x="890587" y="728663"/>
                  </a:lnTo>
                  <a:lnTo>
                    <a:pt x="988219" y="766763"/>
                  </a:lnTo>
                  <a:lnTo>
                    <a:pt x="1081087" y="795338"/>
                  </a:lnTo>
                  <a:lnTo>
                    <a:pt x="1183481" y="819150"/>
                  </a:lnTo>
                  <a:lnTo>
                    <a:pt x="1297781" y="835819"/>
                  </a:lnTo>
                  <a:lnTo>
                    <a:pt x="1464469" y="869156"/>
                  </a:lnTo>
                  <a:lnTo>
                    <a:pt x="1588294" y="888206"/>
                  </a:lnTo>
                  <a:lnTo>
                    <a:pt x="1678781" y="897731"/>
                  </a:lnTo>
                  <a:lnTo>
                    <a:pt x="1764506" y="907256"/>
                  </a:lnTo>
                  <a:lnTo>
                    <a:pt x="1804987" y="904875"/>
                  </a:lnTo>
                  <a:lnTo>
                    <a:pt x="1835944" y="895350"/>
                  </a:lnTo>
                  <a:lnTo>
                    <a:pt x="1890712" y="859631"/>
                  </a:lnTo>
                  <a:lnTo>
                    <a:pt x="1955006" y="804863"/>
                  </a:lnTo>
                  <a:lnTo>
                    <a:pt x="1974056" y="778669"/>
                  </a:lnTo>
                  <a:lnTo>
                    <a:pt x="1990725" y="740569"/>
                  </a:lnTo>
                  <a:lnTo>
                    <a:pt x="2002631" y="711994"/>
                  </a:lnTo>
                  <a:lnTo>
                    <a:pt x="2012156" y="695325"/>
                  </a:lnTo>
                  <a:lnTo>
                    <a:pt x="2028825" y="685800"/>
                  </a:lnTo>
                  <a:lnTo>
                    <a:pt x="2045494" y="688181"/>
                  </a:lnTo>
                  <a:lnTo>
                    <a:pt x="2052637" y="695325"/>
                  </a:lnTo>
                  <a:lnTo>
                    <a:pt x="2057400" y="719138"/>
                  </a:lnTo>
                  <a:lnTo>
                    <a:pt x="2057400" y="781050"/>
                  </a:lnTo>
                  <a:lnTo>
                    <a:pt x="2047875" y="840581"/>
                  </a:lnTo>
                  <a:lnTo>
                    <a:pt x="2031206" y="928688"/>
                  </a:lnTo>
                  <a:lnTo>
                    <a:pt x="2007394" y="995363"/>
                  </a:lnTo>
                  <a:lnTo>
                    <a:pt x="1983581" y="1050131"/>
                  </a:lnTo>
                  <a:lnTo>
                    <a:pt x="1943100" y="1119188"/>
                  </a:lnTo>
                  <a:lnTo>
                    <a:pt x="1905000" y="1164431"/>
                  </a:lnTo>
                  <a:lnTo>
                    <a:pt x="1871662" y="1204913"/>
                  </a:lnTo>
                  <a:lnTo>
                    <a:pt x="1847850" y="1216819"/>
                  </a:lnTo>
                  <a:lnTo>
                    <a:pt x="1814512" y="1216819"/>
                  </a:lnTo>
                  <a:lnTo>
                    <a:pt x="1793081" y="1202531"/>
                  </a:lnTo>
                  <a:lnTo>
                    <a:pt x="1769269" y="1178719"/>
                  </a:lnTo>
                  <a:lnTo>
                    <a:pt x="1747837" y="1164431"/>
                  </a:lnTo>
                  <a:lnTo>
                    <a:pt x="1712119" y="1152525"/>
                  </a:lnTo>
                  <a:lnTo>
                    <a:pt x="1643062" y="1147763"/>
                  </a:lnTo>
                  <a:lnTo>
                    <a:pt x="1545431" y="1135856"/>
                  </a:lnTo>
                  <a:lnTo>
                    <a:pt x="1350169" y="1104900"/>
                  </a:lnTo>
                  <a:lnTo>
                    <a:pt x="1233487" y="1083469"/>
                  </a:lnTo>
                  <a:lnTo>
                    <a:pt x="950119" y="1007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B3A17FA7-1724-48E8-AC58-EC481072AB07}"/>
                </a:ext>
              </a:extLst>
            </p:cNvPr>
            <p:cNvSpPr/>
            <p:nvPr/>
          </p:nvSpPr>
          <p:spPr>
            <a:xfrm rot="16200000">
              <a:off x="3663952" y="4383089"/>
              <a:ext cx="2555875" cy="466725"/>
            </a:xfrm>
            <a:custGeom>
              <a:avLst/>
              <a:gdLst>
                <a:gd name="connsiteX0" fmla="*/ 873919 w 2555081"/>
                <a:gd name="connsiteY0" fmla="*/ 392906 h 466725"/>
                <a:gd name="connsiteX1" fmla="*/ 354806 w 2555081"/>
                <a:gd name="connsiteY1" fmla="*/ 366712 h 466725"/>
                <a:gd name="connsiteX2" fmla="*/ 183356 w 2555081"/>
                <a:gd name="connsiteY2" fmla="*/ 357187 h 466725"/>
                <a:gd name="connsiteX3" fmla="*/ 123825 w 2555081"/>
                <a:gd name="connsiteY3" fmla="*/ 354806 h 466725"/>
                <a:gd name="connsiteX4" fmla="*/ 100012 w 2555081"/>
                <a:gd name="connsiteY4" fmla="*/ 350043 h 466725"/>
                <a:gd name="connsiteX5" fmla="*/ 66675 w 2555081"/>
                <a:gd name="connsiteY5" fmla="*/ 340518 h 466725"/>
                <a:gd name="connsiteX6" fmla="*/ 38100 w 2555081"/>
                <a:gd name="connsiteY6" fmla="*/ 326231 h 466725"/>
                <a:gd name="connsiteX7" fmla="*/ 16669 w 2555081"/>
                <a:gd name="connsiteY7" fmla="*/ 311943 h 466725"/>
                <a:gd name="connsiteX8" fmla="*/ 2381 w 2555081"/>
                <a:gd name="connsiteY8" fmla="*/ 292893 h 466725"/>
                <a:gd name="connsiteX9" fmla="*/ 0 w 2555081"/>
                <a:gd name="connsiteY9" fmla="*/ 271462 h 466725"/>
                <a:gd name="connsiteX10" fmla="*/ 7144 w 2555081"/>
                <a:gd name="connsiteY10" fmla="*/ 247650 h 466725"/>
                <a:gd name="connsiteX11" fmla="*/ 23812 w 2555081"/>
                <a:gd name="connsiteY11" fmla="*/ 228600 h 466725"/>
                <a:gd name="connsiteX12" fmla="*/ 38100 w 2555081"/>
                <a:gd name="connsiteY12" fmla="*/ 216693 h 466725"/>
                <a:gd name="connsiteX13" fmla="*/ 107156 w 2555081"/>
                <a:gd name="connsiteY13" fmla="*/ 190500 h 466725"/>
                <a:gd name="connsiteX14" fmla="*/ 216694 w 2555081"/>
                <a:gd name="connsiteY14" fmla="*/ 147637 h 466725"/>
                <a:gd name="connsiteX15" fmla="*/ 319087 w 2555081"/>
                <a:gd name="connsiteY15" fmla="*/ 116681 h 466725"/>
                <a:gd name="connsiteX16" fmla="*/ 404812 w 2555081"/>
                <a:gd name="connsiteY16" fmla="*/ 97631 h 466725"/>
                <a:gd name="connsiteX17" fmla="*/ 490537 w 2555081"/>
                <a:gd name="connsiteY17" fmla="*/ 80962 h 466725"/>
                <a:gd name="connsiteX18" fmla="*/ 511969 w 2555081"/>
                <a:gd name="connsiteY18" fmla="*/ 92868 h 466725"/>
                <a:gd name="connsiteX19" fmla="*/ 545306 w 2555081"/>
                <a:gd name="connsiteY19" fmla="*/ 109537 h 466725"/>
                <a:gd name="connsiteX20" fmla="*/ 590550 w 2555081"/>
                <a:gd name="connsiteY20" fmla="*/ 126206 h 466725"/>
                <a:gd name="connsiteX21" fmla="*/ 654844 w 2555081"/>
                <a:gd name="connsiteY21" fmla="*/ 140493 h 466725"/>
                <a:gd name="connsiteX22" fmla="*/ 776287 w 2555081"/>
                <a:gd name="connsiteY22" fmla="*/ 157162 h 466725"/>
                <a:gd name="connsiteX23" fmla="*/ 862012 w 2555081"/>
                <a:gd name="connsiteY23" fmla="*/ 164306 h 466725"/>
                <a:gd name="connsiteX24" fmla="*/ 978694 w 2555081"/>
                <a:gd name="connsiteY24" fmla="*/ 171450 h 466725"/>
                <a:gd name="connsiteX25" fmla="*/ 1178719 w 2555081"/>
                <a:gd name="connsiteY25" fmla="*/ 176212 h 466725"/>
                <a:gd name="connsiteX26" fmla="*/ 1581150 w 2555081"/>
                <a:gd name="connsiteY26" fmla="*/ 173831 h 466725"/>
                <a:gd name="connsiteX27" fmla="*/ 2076450 w 2555081"/>
                <a:gd name="connsiteY27" fmla="*/ 197643 h 466725"/>
                <a:gd name="connsiteX28" fmla="*/ 2214562 w 2555081"/>
                <a:gd name="connsiteY28" fmla="*/ 197643 h 466725"/>
                <a:gd name="connsiteX29" fmla="*/ 2309812 w 2555081"/>
                <a:gd name="connsiteY29" fmla="*/ 197643 h 466725"/>
                <a:gd name="connsiteX30" fmla="*/ 2352675 w 2555081"/>
                <a:gd name="connsiteY30" fmla="*/ 185737 h 466725"/>
                <a:gd name="connsiteX31" fmla="*/ 2386012 w 2555081"/>
                <a:gd name="connsiteY31" fmla="*/ 166687 h 466725"/>
                <a:gd name="connsiteX32" fmla="*/ 2414587 w 2555081"/>
                <a:gd name="connsiteY32" fmla="*/ 138112 h 466725"/>
                <a:gd name="connsiteX33" fmla="*/ 2440781 w 2555081"/>
                <a:gd name="connsiteY33" fmla="*/ 111918 h 466725"/>
                <a:gd name="connsiteX34" fmla="*/ 2474119 w 2555081"/>
                <a:gd name="connsiteY34" fmla="*/ 61912 h 466725"/>
                <a:gd name="connsiteX35" fmla="*/ 2490787 w 2555081"/>
                <a:gd name="connsiteY35" fmla="*/ 33337 h 466725"/>
                <a:gd name="connsiteX36" fmla="*/ 2505075 w 2555081"/>
                <a:gd name="connsiteY36" fmla="*/ 14287 h 466725"/>
                <a:gd name="connsiteX37" fmla="*/ 2519362 w 2555081"/>
                <a:gd name="connsiteY37" fmla="*/ 2381 h 466725"/>
                <a:gd name="connsiteX38" fmla="*/ 2531269 w 2555081"/>
                <a:gd name="connsiteY38" fmla="*/ 0 h 466725"/>
                <a:gd name="connsiteX39" fmla="*/ 2543175 w 2555081"/>
                <a:gd name="connsiteY39" fmla="*/ 0 h 466725"/>
                <a:gd name="connsiteX40" fmla="*/ 2552700 w 2555081"/>
                <a:gd name="connsiteY40" fmla="*/ 11906 h 466725"/>
                <a:gd name="connsiteX41" fmla="*/ 2555081 w 2555081"/>
                <a:gd name="connsiteY41" fmla="*/ 42862 h 466725"/>
                <a:gd name="connsiteX42" fmla="*/ 2555081 w 2555081"/>
                <a:gd name="connsiteY42" fmla="*/ 83343 h 466725"/>
                <a:gd name="connsiteX43" fmla="*/ 2547937 w 2555081"/>
                <a:gd name="connsiteY43" fmla="*/ 121443 h 466725"/>
                <a:gd name="connsiteX44" fmla="*/ 2538412 w 2555081"/>
                <a:gd name="connsiteY44" fmla="*/ 169068 h 466725"/>
                <a:gd name="connsiteX45" fmla="*/ 2524125 w 2555081"/>
                <a:gd name="connsiteY45" fmla="*/ 204787 h 466725"/>
                <a:gd name="connsiteX46" fmla="*/ 2488406 w 2555081"/>
                <a:gd name="connsiteY46" fmla="*/ 276225 h 466725"/>
                <a:gd name="connsiteX47" fmla="*/ 2428875 w 2555081"/>
                <a:gd name="connsiteY47" fmla="*/ 357187 h 466725"/>
                <a:gd name="connsiteX48" fmla="*/ 2362200 w 2555081"/>
                <a:gd name="connsiteY48" fmla="*/ 431006 h 466725"/>
                <a:gd name="connsiteX49" fmla="*/ 2343150 w 2555081"/>
                <a:gd name="connsiteY49" fmla="*/ 457200 h 466725"/>
                <a:gd name="connsiteX50" fmla="*/ 2324100 w 2555081"/>
                <a:gd name="connsiteY50" fmla="*/ 466725 h 466725"/>
                <a:gd name="connsiteX51" fmla="*/ 2295525 w 2555081"/>
                <a:gd name="connsiteY51" fmla="*/ 461962 h 466725"/>
                <a:gd name="connsiteX52" fmla="*/ 2259806 w 2555081"/>
                <a:gd name="connsiteY52" fmla="*/ 440531 h 466725"/>
                <a:gd name="connsiteX53" fmla="*/ 2224087 w 2555081"/>
                <a:gd name="connsiteY53" fmla="*/ 423862 h 466725"/>
                <a:gd name="connsiteX54" fmla="*/ 2197894 w 2555081"/>
                <a:gd name="connsiteY54" fmla="*/ 411956 h 466725"/>
                <a:gd name="connsiteX55" fmla="*/ 2171700 w 2555081"/>
                <a:gd name="connsiteY55" fmla="*/ 411956 h 466725"/>
                <a:gd name="connsiteX56" fmla="*/ 2095500 w 2555081"/>
                <a:gd name="connsiteY56" fmla="*/ 423862 h 466725"/>
                <a:gd name="connsiteX57" fmla="*/ 1935956 w 2555081"/>
                <a:gd name="connsiteY57" fmla="*/ 416718 h 466725"/>
                <a:gd name="connsiteX58" fmla="*/ 1666875 w 2555081"/>
                <a:gd name="connsiteY58" fmla="*/ 421481 h 466725"/>
                <a:gd name="connsiteX59" fmla="*/ 1600200 w 2555081"/>
                <a:gd name="connsiteY59" fmla="*/ 416718 h 466725"/>
                <a:gd name="connsiteX60" fmla="*/ 873919 w 2555081"/>
                <a:gd name="connsiteY60" fmla="*/ 392906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55081" h="466725">
                  <a:moveTo>
                    <a:pt x="873919" y="392906"/>
                  </a:moveTo>
                  <a:lnTo>
                    <a:pt x="354806" y="366712"/>
                  </a:lnTo>
                  <a:lnTo>
                    <a:pt x="183356" y="357187"/>
                  </a:lnTo>
                  <a:lnTo>
                    <a:pt x="123825" y="354806"/>
                  </a:lnTo>
                  <a:lnTo>
                    <a:pt x="100012" y="350043"/>
                  </a:lnTo>
                  <a:lnTo>
                    <a:pt x="66675" y="340518"/>
                  </a:lnTo>
                  <a:lnTo>
                    <a:pt x="38100" y="326231"/>
                  </a:lnTo>
                  <a:lnTo>
                    <a:pt x="16669" y="311943"/>
                  </a:lnTo>
                  <a:lnTo>
                    <a:pt x="2381" y="292893"/>
                  </a:lnTo>
                  <a:lnTo>
                    <a:pt x="0" y="271462"/>
                  </a:lnTo>
                  <a:lnTo>
                    <a:pt x="7144" y="247650"/>
                  </a:lnTo>
                  <a:lnTo>
                    <a:pt x="23812" y="228600"/>
                  </a:lnTo>
                  <a:lnTo>
                    <a:pt x="38100" y="216693"/>
                  </a:lnTo>
                  <a:lnTo>
                    <a:pt x="107156" y="190500"/>
                  </a:lnTo>
                  <a:lnTo>
                    <a:pt x="216694" y="147637"/>
                  </a:lnTo>
                  <a:lnTo>
                    <a:pt x="319087" y="116681"/>
                  </a:lnTo>
                  <a:lnTo>
                    <a:pt x="404812" y="97631"/>
                  </a:lnTo>
                  <a:lnTo>
                    <a:pt x="490537" y="80962"/>
                  </a:lnTo>
                  <a:lnTo>
                    <a:pt x="511969" y="92868"/>
                  </a:lnTo>
                  <a:lnTo>
                    <a:pt x="545306" y="109537"/>
                  </a:lnTo>
                  <a:lnTo>
                    <a:pt x="590550" y="126206"/>
                  </a:lnTo>
                  <a:lnTo>
                    <a:pt x="654844" y="140493"/>
                  </a:lnTo>
                  <a:lnTo>
                    <a:pt x="776287" y="157162"/>
                  </a:lnTo>
                  <a:lnTo>
                    <a:pt x="862012" y="164306"/>
                  </a:lnTo>
                  <a:lnTo>
                    <a:pt x="978694" y="171450"/>
                  </a:lnTo>
                  <a:lnTo>
                    <a:pt x="1178719" y="176212"/>
                  </a:lnTo>
                  <a:lnTo>
                    <a:pt x="1581150" y="173831"/>
                  </a:lnTo>
                  <a:lnTo>
                    <a:pt x="2076450" y="197643"/>
                  </a:lnTo>
                  <a:lnTo>
                    <a:pt x="2214562" y="197643"/>
                  </a:lnTo>
                  <a:lnTo>
                    <a:pt x="2309812" y="197643"/>
                  </a:lnTo>
                  <a:lnTo>
                    <a:pt x="2352675" y="185737"/>
                  </a:lnTo>
                  <a:lnTo>
                    <a:pt x="2386012" y="166687"/>
                  </a:lnTo>
                  <a:lnTo>
                    <a:pt x="2414587" y="138112"/>
                  </a:lnTo>
                  <a:lnTo>
                    <a:pt x="2440781" y="111918"/>
                  </a:lnTo>
                  <a:lnTo>
                    <a:pt x="2474119" y="61912"/>
                  </a:lnTo>
                  <a:lnTo>
                    <a:pt x="2490787" y="33337"/>
                  </a:lnTo>
                  <a:lnTo>
                    <a:pt x="2505075" y="14287"/>
                  </a:lnTo>
                  <a:lnTo>
                    <a:pt x="2519362" y="2381"/>
                  </a:lnTo>
                  <a:lnTo>
                    <a:pt x="2531269" y="0"/>
                  </a:lnTo>
                  <a:lnTo>
                    <a:pt x="2543175" y="0"/>
                  </a:lnTo>
                  <a:lnTo>
                    <a:pt x="2552700" y="11906"/>
                  </a:lnTo>
                  <a:lnTo>
                    <a:pt x="2555081" y="42862"/>
                  </a:lnTo>
                  <a:lnTo>
                    <a:pt x="2555081" y="83343"/>
                  </a:lnTo>
                  <a:lnTo>
                    <a:pt x="2547937" y="121443"/>
                  </a:lnTo>
                  <a:lnTo>
                    <a:pt x="2538412" y="169068"/>
                  </a:lnTo>
                  <a:lnTo>
                    <a:pt x="2524125" y="204787"/>
                  </a:lnTo>
                  <a:lnTo>
                    <a:pt x="2488406" y="276225"/>
                  </a:lnTo>
                  <a:lnTo>
                    <a:pt x="2428875" y="357187"/>
                  </a:lnTo>
                  <a:lnTo>
                    <a:pt x="2362200" y="431006"/>
                  </a:lnTo>
                  <a:lnTo>
                    <a:pt x="2343150" y="457200"/>
                  </a:lnTo>
                  <a:lnTo>
                    <a:pt x="2324100" y="466725"/>
                  </a:lnTo>
                  <a:lnTo>
                    <a:pt x="2295525" y="461962"/>
                  </a:lnTo>
                  <a:lnTo>
                    <a:pt x="2259806" y="440531"/>
                  </a:lnTo>
                  <a:lnTo>
                    <a:pt x="2224087" y="423862"/>
                  </a:lnTo>
                  <a:lnTo>
                    <a:pt x="2197894" y="411956"/>
                  </a:lnTo>
                  <a:lnTo>
                    <a:pt x="2171700" y="411956"/>
                  </a:lnTo>
                  <a:lnTo>
                    <a:pt x="2095500" y="423862"/>
                  </a:lnTo>
                  <a:lnTo>
                    <a:pt x="1935956" y="416718"/>
                  </a:lnTo>
                  <a:lnTo>
                    <a:pt x="1666875" y="421481"/>
                  </a:lnTo>
                  <a:lnTo>
                    <a:pt x="1600200" y="416718"/>
                  </a:lnTo>
                  <a:lnTo>
                    <a:pt x="873919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2AAB3F2-0C19-4436-B733-B4C646A5C6B1}"/>
                </a:ext>
              </a:extLst>
            </p:cNvPr>
            <p:cNvSpPr/>
            <p:nvPr/>
          </p:nvSpPr>
          <p:spPr>
            <a:xfrm>
              <a:off x="3684590" y="3922713"/>
              <a:ext cx="1292225" cy="1511300"/>
            </a:xfrm>
            <a:custGeom>
              <a:avLst/>
              <a:gdLst>
                <a:gd name="connsiteX0" fmla="*/ 804862 w 1293019"/>
                <a:gd name="connsiteY0" fmla="*/ 862012 h 1512094"/>
                <a:gd name="connsiteX1" fmla="*/ 590550 w 1293019"/>
                <a:gd name="connsiteY1" fmla="*/ 1071562 h 1512094"/>
                <a:gd name="connsiteX2" fmla="*/ 319087 w 1293019"/>
                <a:gd name="connsiteY2" fmla="*/ 1304925 h 1512094"/>
                <a:gd name="connsiteX3" fmla="*/ 166687 w 1293019"/>
                <a:gd name="connsiteY3" fmla="*/ 1421606 h 1512094"/>
                <a:gd name="connsiteX4" fmla="*/ 61912 w 1293019"/>
                <a:gd name="connsiteY4" fmla="*/ 1500187 h 1512094"/>
                <a:gd name="connsiteX5" fmla="*/ 40481 w 1293019"/>
                <a:gd name="connsiteY5" fmla="*/ 1512094 h 1512094"/>
                <a:gd name="connsiteX6" fmla="*/ 21431 w 1293019"/>
                <a:gd name="connsiteY6" fmla="*/ 1512094 h 1512094"/>
                <a:gd name="connsiteX7" fmla="*/ 4762 w 1293019"/>
                <a:gd name="connsiteY7" fmla="*/ 1502569 h 1512094"/>
                <a:gd name="connsiteX8" fmla="*/ 0 w 1293019"/>
                <a:gd name="connsiteY8" fmla="*/ 1495425 h 1512094"/>
                <a:gd name="connsiteX9" fmla="*/ 0 w 1293019"/>
                <a:gd name="connsiteY9" fmla="*/ 1476375 h 1512094"/>
                <a:gd name="connsiteX10" fmla="*/ 7144 w 1293019"/>
                <a:gd name="connsiteY10" fmla="*/ 1454944 h 1512094"/>
                <a:gd name="connsiteX11" fmla="*/ 42862 w 1293019"/>
                <a:gd name="connsiteY11" fmla="*/ 1419225 h 1512094"/>
                <a:gd name="connsiteX12" fmla="*/ 150019 w 1293019"/>
                <a:gd name="connsiteY12" fmla="*/ 1328737 h 1512094"/>
                <a:gd name="connsiteX13" fmla="*/ 250031 w 1293019"/>
                <a:gd name="connsiteY13" fmla="*/ 1228725 h 1512094"/>
                <a:gd name="connsiteX14" fmla="*/ 359569 w 1293019"/>
                <a:gd name="connsiteY14" fmla="*/ 1116806 h 1512094"/>
                <a:gd name="connsiteX15" fmla="*/ 490537 w 1293019"/>
                <a:gd name="connsiteY15" fmla="*/ 978694 h 1512094"/>
                <a:gd name="connsiteX16" fmla="*/ 604837 w 1293019"/>
                <a:gd name="connsiteY16" fmla="*/ 845344 h 1512094"/>
                <a:gd name="connsiteX17" fmla="*/ 692944 w 1293019"/>
                <a:gd name="connsiteY17" fmla="*/ 728662 h 1512094"/>
                <a:gd name="connsiteX18" fmla="*/ 831056 w 1293019"/>
                <a:gd name="connsiteY18" fmla="*/ 533400 h 1512094"/>
                <a:gd name="connsiteX19" fmla="*/ 952500 w 1293019"/>
                <a:gd name="connsiteY19" fmla="*/ 338137 h 1512094"/>
                <a:gd name="connsiteX20" fmla="*/ 1031081 w 1293019"/>
                <a:gd name="connsiteY20" fmla="*/ 204787 h 1512094"/>
                <a:gd name="connsiteX21" fmla="*/ 1109662 w 1293019"/>
                <a:gd name="connsiteY21" fmla="*/ 42862 h 1512094"/>
                <a:gd name="connsiteX22" fmla="*/ 1293019 w 1293019"/>
                <a:gd name="connsiteY22" fmla="*/ 0 h 1512094"/>
                <a:gd name="connsiteX23" fmla="*/ 1252537 w 1293019"/>
                <a:gd name="connsiteY23" fmla="*/ 347662 h 1512094"/>
                <a:gd name="connsiteX24" fmla="*/ 1143000 w 1293019"/>
                <a:gd name="connsiteY24" fmla="*/ 471487 h 1512094"/>
                <a:gd name="connsiteX25" fmla="*/ 1028700 w 1293019"/>
                <a:gd name="connsiteY25" fmla="*/ 607219 h 1512094"/>
                <a:gd name="connsiteX26" fmla="*/ 942975 w 1293019"/>
                <a:gd name="connsiteY26" fmla="*/ 714375 h 1512094"/>
                <a:gd name="connsiteX27" fmla="*/ 804862 w 1293019"/>
                <a:gd name="connsiteY27" fmla="*/ 862012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9" h="1512094">
                  <a:moveTo>
                    <a:pt x="804862" y="862012"/>
                  </a:moveTo>
                  <a:lnTo>
                    <a:pt x="590550" y="1071562"/>
                  </a:lnTo>
                  <a:lnTo>
                    <a:pt x="319087" y="1304925"/>
                  </a:lnTo>
                  <a:lnTo>
                    <a:pt x="166687" y="1421606"/>
                  </a:lnTo>
                  <a:lnTo>
                    <a:pt x="61912" y="1500187"/>
                  </a:lnTo>
                  <a:lnTo>
                    <a:pt x="40481" y="1512094"/>
                  </a:lnTo>
                  <a:lnTo>
                    <a:pt x="21431" y="1512094"/>
                  </a:lnTo>
                  <a:lnTo>
                    <a:pt x="4762" y="1502569"/>
                  </a:lnTo>
                  <a:lnTo>
                    <a:pt x="0" y="1495425"/>
                  </a:lnTo>
                  <a:lnTo>
                    <a:pt x="0" y="1476375"/>
                  </a:lnTo>
                  <a:lnTo>
                    <a:pt x="7144" y="1454944"/>
                  </a:lnTo>
                  <a:lnTo>
                    <a:pt x="42862" y="1419225"/>
                  </a:lnTo>
                  <a:lnTo>
                    <a:pt x="150019" y="1328737"/>
                  </a:lnTo>
                  <a:lnTo>
                    <a:pt x="250031" y="1228725"/>
                  </a:lnTo>
                  <a:lnTo>
                    <a:pt x="359569" y="1116806"/>
                  </a:lnTo>
                  <a:lnTo>
                    <a:pt x="490537" y="978694"/>
                  </a:lnTo>
                  <a:lnTo>
                    <a:pt x="604837" y="845344"/>
                  </a:lnTo>
                  <a:lnTo>
                    <a:pt x="692944" y="728662"/>
                  </a:lnTo>
                  <a:lnTo>
                    <a:pt x="831056" y="533400"/>
                  </a:lnTo>
                  <a:lnTo>
                    <a:pt x="952500" y="338137"/>
                  </a:lnTo>
                  <a:lnTo>
                    <a:pt x="1031081" y="204787"/>
                  </a:lnTo>
                  <a:lnTo>
                    <a:pt x="1109662" y="42862"/>
                  </a:lnTo>
                  <a:lnTo>
                    <a:pt x="1293019" y="0"/>
                  </a:lnTo>
                  <a:lnTo>
                    <a:pt x="1252537" y="347662"/>
                  </a:lnTo>
                  <a:lnTo>
                    <a:pt x="1143000" y="471487"/>
                  </a:lnTo>
                  <a:lnTo>
                    <a:pt x="1028700" y="607219"/>
                  </a:lnTo>
                  <a:lnTo>
                    <a:pt x="942975" y="714375"/>
                  </a:lnTo>
                  <a:lnTo>
                    <a:pt x="804862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3F8A0CDB-B593-4031-BC25-51E4126FBD48}"/>
                </a:ext>
              </a:extLst>
            </p:cNvPr>
            <p:cNvSpPr/>
            <p:nvPr/>
          </p:nvSpPr>
          <p:spPr>
            <a:xfrm>
              <a:off x="5072064" y="4189413"/>
              <a:ext cx="698500" cy="673100"/>
            </a:xfrm>
            <a:custGeom>
              <a:avLst/>
              <a:gdLst>
                <a:gd name="connsiteX0" fmla="*/ 307181 w 697706"/>
                <a:gd name="connsiteY0" fmla="*/ 369094 h 673894"/>
                <a:gd name="connsiteX1" fmla="*/ 135731 w 697706"/>
                <a:gd name="connsiteY1" fmla="*/ 188119 h 673894"/>
                <a:gd name="connsiteX2" fmla="*/ 7143 w 697706"/>
                <a:gd name="connsiteY2" fmla="*/ 73819 h 673894"/>
                <a:gd name="connsiteX3" fmla="*/ 0 w 697706"/>
                <a:gd name="connsiteY3" fmla="*/ 0 h 673894"/>
                <a:gd name="connsiteX4" fmla="*/ 100012 w 697706"/>
                <a:gd name="connsiteY4" fmla="*/ 35719 h 673894"/>
                <a:gd name="connsiteX5" fmla="*/ 288131 w 697706"/>
                <a:gd name="connsiteY5" fmla="*/ 109537 h 673894"/>
                <a:gd name="connsiteX6" fmla="*/ 464343 w 697706"/>
                <a:gd name="connsiteY6" fmla="*/ 180975 h 673894"/>
                <a:gd name="connsiteX7" fmla="*/ 516731 w 697706"/>
                <a:gd name="connsiteY7" fmla="*/ 204787 h 673894"/>
                <a:gd name="connsiteX8" fmla="*/ 550068 w 697706"/>
                <a:gd name="connsiteY8" fmla="*/ 247650 h 673894"/>
                <a:gd name="connsiteX9" fmla="*/ 592931 w 697706"/>
                <a:gd name="connsiteY9" fmla="*/ 295275 h 673894"/>
                <a:gd name="connsiteX10" fmla="*/ 623887 w 697706"/>
                <a:gd name="connsiteY10" fmla="*/ 342900 h 673894"/>
                <a:gd name="connsiteX11" fmla="*/ 647700 w 697706"/>
                <a:gd name="connsiteY11" fmla="*/ 383381 h 673894"/>
                <a:gd name="connsiteX12" fmla="*/ 666750 w 697706"/>
                <a:gd name="connsiteY12" fmla="*/ 421481 h 673894"/>
                <a:gd name="connsiteX13" fmla="*/ 681037 w 697706"/>
                <a:gd name="connsiteY13" fmla="*/ 476250 h 673894"/>
                <a:gd name="connsiteX14" fmla="*/ 690562 w 697706"/>
                <a:gd name="connsiteY14" fmla="*/ 523875 h 673894"/>
                <a:gd name="connsiteX15" fmla="*/ 697706 w 697706"/>
                <a:gd name="connsiteY15" fmla="*/ 581025 h 673894"/>
                <a:gd name="connsiteX16" fmla="*/ 692943 w 697706"/>
                <a:gd name="connsiteY16" fmla="*/ 611981 h 673894"/>
                <a:gd name="connsiteX17" fmla="*/ 681037 w 697706"/>
                <a:gd name="connsiteY17" fmla="*/ 647700 h 673894"/>
                <a:gd name="connsiteX18" fmla="*/ 661987 w 697706"/>
                <a:gd name="connsiteY18" fmla="*/ 666750 h 673894"/>
                <a:gd name="connsiteX19" fmla="*/ 640556 w 697706"/>
                <a:gd name="connsiteY19" fmla="*/ 673894 h 673894"/>
                <a:gd name="connsiteX20" fmla="*/ 597693 w 697706"/>
                <a:gd name="connsiteY20" fmla="*/ 666750 h 673894"/>
                <a:gd name="connsiteX21" fmla="*/ 545306 w 697706"/>
                <a:gd name="connsiteY21" fmla="*/ 645319 h 673894"/>
                <a:gd name="connsiteX22" fmla="*/ 509587 w 697706"/>
                <a:gd name="connsiteY22" fmla="*/ 616744 h 673894"/>
                <a:gd name="connsiteX23" fmla="*/ 457200 w 697706"/>
                <a:gd name="connsiteY23" fmla="*/ 566737 h 673894"/>
                <a:gd name="connsiteX24" fmla="*/ 414337 w 697706"/>
                <a:gd name="connsiteY24" fmla="*/ 511969 h 673894"/>
                <a:gd name="connsiteX25" fmla="*/ 381000 w 697706"/>
                <a:gd name="connsiteY25" fmla="*/ 459581 h 673894"/>
                <a:gd name="connsiteX26" fmla="*/ 307181 w 697706"/>
                <a:gd name="connsiteY26" fmla="*/ 3690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7706" h="673894">
                  <a:moveTo>
                    <a:pt x="307181" y="369094"/>
                  </a:moveTo>
                  <a:lnTo>
                    <a:pt x="135731" y="188119"/>
                  </a:lnTo>
                  <a:lnTo>
                    <a:pt x="7143" y="73819"/>
                  </a:lnTo>
                  <a:lnTo>
                    <a:pt x="0" y="0"/>
                  </a:lnTo>
                  <a:lnTo>
                    <a:pt x="100012" y="35719"/>
                  </a:lnTo>
                  <a:lnTo>
                    <a:pt x="288131" y="109537"/>
                  </a:lnTo>
                  <a:lnTo>
                    <a:pt x="464343" y="180975"/>
                  </a:lnTo>
                  <a:lnTo>
                    <a:pt x="516731" y="204787"/>
                  </a:lnTo>
                  <a:lnTo>
                    <a:pt x="550068" y="247650"/>
                  </a:lnTo>
                  <a:lnTo>
                    <a:pt x="592931" y="295275"/>
                  </a:lnTo>
                  <a:lnTo>
                    <a:pt x="623887" y="342900"/>
                  </a:lnTo>
                  <a:lnTo>
                    <a:pt x="647700" y="383381"/>
                  </a:lnTo>
                  <a:lnTo>
                    <a:pt x="666750" y="421481"/>
                  </a:lnTo>
                  <a:lnTo>
                    <a:pt x="681037" y="476250"/>
                  </a:lnTo>
                  <a:lnTo>
                    <a:pt x="690562" y="523875"/>
                  </a:lnTo>
                  <a:lnTo>
                    <a:pt x="697706" y="581025"/>
                  </a:lnTo>
                  <a:lnTo>
                    <a:pt x="692943" y="611981"/>
                  </a:lnTo>
                  <a:lnTo>
                    <a:pt x="681037" y="647700"/>
                  </a:lnTo>
                  <a:lnTo>
                    <a:pt x="661987" y="666750"/>
                  </a:lnTo>
                  <a:lnTo>
                    <a:pt x="640556" y="673894"/>
                  </a:lnTo>
                  <a:lnTo>
                    <a:pt x="597693" y="666750"/>
                  </a:lnTo>
                  <a:lnTo>
                    <a:pt x="545306" y="645319"/>
                  </a:lnTo>
                  <a:lnTo>
                    <a:pt x="509587" y="616744"/>
                  </a:lnTo>
                  <a:lnTo>
                    <a:pt x="457200" y="566737"/>
                  </a:lnTo>
                  <a:lnTo>
                    <a:pt x="414337" y="511969"/>
                  </a:lnTo>
                  <a:lnTo>
                    <a:pt x="381000" y="459581"/>
                  </a:lnTo>
                  <a:lnTo>
                    <a:pt x="307181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2B8CFE04-7A24-438E-8A97-7A28B3DF7B11}"/>
                </a:ext>
              </a:extLst>
            </p:cNvPr>
            <p:cNvSpPr/>
            <p:nvPr/>
          </p:nvSpPr>
          <p:spPr>
            <a:xfrm>
              <a:off x="5799139" y="1693863"/>
              <a:ext cx="1090612" cy="1866900"/>
            </a:xfrm>
            <a:custGeom>
              <a:avLst/>
              <a:gdLst>
                <a:gd name="connsiteX0" fmla="*/ 945356 w 1090612"/>
                <a:gd name="connsiteY0" fmla="*/ 635794 h 1866900"/>
                <a:gd name="connsiteX1" fmla="*/ 819150 w 1090612"/>
                <a:gd name="connsiteY1" fmla="*/ 883444 h 1866900"/>
                <a:gd name="connsiteX2" fmla="*/ 700087 w 1090612"/>
                <a:gd name="connsiteY2" fmla="*/ 1109662 h 1866900"/>
                <a:gd name="connsiteX3" fmla="*/ 573881 w 1090612"/>
                <a:gd name="connsiteY3" fmla="*/ 1269206 h 1866900"/>
                <a:gd name="connsiteX4" fmla="*/ 488156 w 1090612"/>
                <a:gd name="connsiteY4" fmla="*/ 1385887 h 1866900"/>
                <a:gd name="connsiteX5" fmla="*/ 383381 w 1090612"/>
                <a:gd name="connsiteY5" fmla="*/ 1514475 h 1866900"/>
                <a:gd name="connsiteX6" fmla="*/ 271462 w 1090612"/>
                <a:gd name="connsiteY6" fmla="*/ 1645444 h 1866900"/>
                <a:gd name="connsiteX7" fmla="*/ 145256 w 1090612"/>
                <a:gd name="connsiteY7" fmla="*/ 1771650 h 1866900"/>
                <a:gd name="connsiteX8" fmla="*/ 66675 w 1090612"/>
                <a:gd name="connsiteY8" fmla="*/ 1845469 h 1866900"/>
                <a:gd name="connsiteX9" fmla="*/ 42862 w 1090612"/>
                <a:gd name="connsiteY9" fmla="*/ 1862137 h 1866900"/>
                <a:gd name="connsiteX10" fmla="*/ 26194 w 1090612"/>
                <a:gd name="connsiteY10" fmla="*/ 1866900 h 1866900"/>
                <a:gd name="connsiteX11" fmla="*/ 7144 w 1090612"/>
                <a:gd name="connsiteY11" fmla="*/ 1862137 h 1866900"/>
                <a:gd name="connsiteX12" fmla="*/ 0 w 1090612"/>
                <a:gd name="connsiteY12" fmla="*/ 1847850 h 1866900"/>
                <a:gd name="connsiteX13" fmla="*/ 7144 w 1090612"/>
                <a:gd name="connsiteY13" fmla="*/ 1824037 h 1866900"/>
                <a:gd name="connsiteX14" fmla="*/ 47625 w 1090612"/>
                <a:gd name="connsiteY14" fmla="*/ 1764506 h 1866900"/>
                <a:gd name="connsiteX15" fmla="*/ 126206 w 1090612"/>
                <a:gd name="connsiteY15" fmla="*/ 1657350 h 1866900"/>
                <a:gd name="connsiteX16" fmla="*/ 211931 w 1090612"/>
                <a:gd name="connsiteY16" fmla="*/ 1533525 h 1866900"/>
                <a:gd name="connsiteX17" fmla="*/ 245269 w 1090612"/>
                <a:gd name="connsiteY17" fmla="*/ 1443037 h 1866900"/>
                <a:gd name="connsiteX18" fmla="*/ 326231 w 1090612"/>
                <a:gd name="connsiteY18" fmla="*/ 1323975 h 1866900"/>
                <a:gd name="connsiteX19" fmla="*/ 409575 w 1090612"/>
                <a:gd name="connsiteY19" fmla="*/ 1183481 h 1866900"/>
                <a:gd name="connsiteX20" fmla="*/ 502444 w 1090612"/>
                <a:gd name="connsiteY20" fmla="*/ 1019175 h 1866900"/>
                <a:gd name="connsiteX21" fmla="*/ 571500 w 1090612"/>
                <a:gd name="connsiteY21" fmla="*/ 876300 h 1866900"/>
                <a:gd name="connsiteX22" fmla="*/ 628650 w 1090612"/>
                <a:gd name="connsiteY22" fmla="*/ 747712 h 1866900"/>
                <a:gd name="connsiteX23" fmla="*/ 666750 w 1090612"/>
                <a:gd name="connsiteY23" fmla="*/ 654844 h 1866900"/>
                <a:gd name="connsiteX24" fmla="*/ 709612 w 1090612"/>
                <a:gd name="connsiteY24" fmla="*/ 531019 h 1866900"/>
                <a:gd name="connsiteX25" fmla="*/ 757237 w 1090612"/>
                <a:gd name="connsiteY25" fmla="*/ 373856 h 1866900"/>
                <a:gd name="connsiteX26" fmla="*/ 776287 w 1090612"/>
                <a:gd name="connsiteY26" fmla="*/ 300037 h 1866900"/>
                <a:gd name="connsiteX27" fmla="*/ 783431 w 1090612"/>
                <a:gd name="connsiteY27" fmla="*/ 250031 h 1866900"/>
                <a:gd name="connsiteX28" fmla="*/ 778669 w 1090612"/>
                <a:gd name="connsiteY28" fmla="*/ 214312 h 1866900"/>
                <a:gd name="connsiteX29" fmla="*/ 769144 w 1090612"/>
                <a:gd name="connsiteY29" fmla="*/ 178594 h 1866900"/>
                <a:gd name="connsiteX30" fmla="*/ 750094 w 1090612"/>
                <a:gd name="connsiteY30" fmla="*/ 147637 h 1866900"/>
                <a:gd name="connsiteX31" fmla="*/ 723900 w 1090612"/>
                <a:gd name="connsiteY31" fmla="*/ 119062 h 1866900"/>
                <a:gd name="connsiteX32" fmla="*/ 688181 w 1090612"/>
                <a:gd name="connsiteY32" fmla="*/ 83344 h 1866900"/>
                <a:gd name="connsiteX33" fmla="*/ 671512 w 1090612"/>
                <a:gd name="connsiteY33" fmla="*/ 69056 h 1866900"/>
                <a:gd name="connsiteX34" fmla="*/ 659606 w 1090612"/>
                <a:gd name="connsiteY34" fmla="*/ 52387 h 1866900"/>
                <a:gd name="connsiteX35" fmla="*/ 654844 w 1090612"/>
                <a:gd name="connsiteY35" fmla="*/ 26194 h 1866900"/>
                <a:gd name="connsiteX36" fmla="*/ 659606 w 1090612"/>
                <a:gd name="connsiteY36" fmla="*/ 9525 h 1866900"/>
                <a:gd name="connsiteX37" fmla="*/ 669131 w 1090612"/>
                <a:gd name="connsiteY37" fmla="*/ 0 h 1866900"/>
                <a:gd name="connsiteX38" fmla="*/ 685800 w 1090612"/>
                <a:gd name="connsiteY38" fmla="*/ 2381 h 1866900"/>
                <a:gd name="connsiteX39" fmla="*/ 742950 w 1090612"/>
                <a:gd name="connsiteY39" fmla="*/ 26194 h 1866900"/>
                <a:gd name="connsiteX40" fmla="*/ 802481 w 1090612"/>
                <a:gd name="connsiteY40" fmla="*/ 54769 h 1866900"/>
                <a:gd name="connsiteX41" fmla="*/ 847725 w 1090612"/>
                <a:gd name="connsiteY41" fmla="*/ 80962 h 1866900"/>
                <a:gd name="connsiteX42" fmla="*/ 895350 w 1090612"/>
                <a:gd name="connsiteY42" fmla="*/ 114300 h 1866900"/>
                <a:gd name="connsiteX43" fmla="*/ 952500 w 1090612"/>
                <a:gd name="connsiteY43" fmla="*/ 161925 h 1866900"/>
                <a:gd name="connsiteX44" fmla="*/ 1000125 w 1090612"/>
                <a:gd name="connsiteY44" fmla="*/ 207169 h 1866900"/>
                <a:gd name="connsiteX45" fmla="*/ 1045369 w 1090612"/>
                <a:gd name="connsiteY45" fmla="*/ 252412 h 1866900"/>
                <a:gd name="connsiteX46" fmla="*/ 1069181 w 1090612"/>
                <a:gd name="connsiteY46" fmla="*/ 278606 h 1866900"/>
                <a:gd name="connsiteX47" fmla="*/ 1085850 w 1090612"/>
                <a:gd name="connsiteY47" fmla="*/ 302419 h 1866900"/>
                <a:gd name="connsiteX48" fmla="*/ 1090612 w 1090612"/>
                <a:gd name="connsiteY48" fmla="*/ 333375 h 1866900"/>
                <a:gd name="connsiteX49" fmla="*/ 1085850 w 1090612"/>
                <a:gd name="connsiteY49" fmla="*/ 366712 h 1866900"/>
                <a:gd name="connsiteX50" fmla="*/ 1069181 w 1090612"/>
                <a:gd name="connsiteY50" fmla="*/ 395287 h 1866900"/>
                <a:gd name="connsiteX51" fmla="*/ 1042987 w 1090612"/>
                <a:gd name="connsiteY51" fmla="*/ 431006 h 1866900"/>
                <a:gd name="connsiteX52" fmla="*/ 1004887 w 1090612"/>
                <a:gd name="connsiteY52" fmla="*/ 511969 h 1866900"/>
                <a:gd name="connsiteX53" fmla="*/ 945356 w 1090612"/>
                <a:gd name="connsiteY53" fmla="*/ 6357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90612" h="1866900">
                  <a:moveTo>
                    <a:pt x="945356" y="635794"/>
                  </a:moveTo>
                  <a:lnTo>
                    <a:pt x="819150" y="883444"/>
                  </a:lnTo>
                  <a:lnTo>
                    <a:pt x="700087" y="1109662"/>
                  </a:lnTo>
                  <a:lnTo>
                    <a:pt x="573881" y="1269206"/>
                  </a:lnTo>
                  <a:lnTo>
                    <a:pt x="488156" y="1385887"/>
                  </a:lnTo>
                  <a:lnTo>
                    <a:pt x="383381" y="1514475"/>
                  </a:lnTo>
                  <a:lnTo>
                    <a:pt x="271462" y="1645444"/>
                  </a:lnTo>
                  <a:lnTo>
                    <a:pt x="145256" y="1771650"/>
                  </a:lnTo>
                  <a:lnTo>
                    <a:pt x="66675" y="1845469"/>
                  </a:lnTo>
                  <a:lnTo>
                    <a:pt x="42862" y="1862137"/>
                  </a:lnTo>
                  <a:lnTo>
                    <a:pt x="26194" y="1866900"/>
                  </a:lnTo>
                  <a:lnTo>
                    <a:pt x="7144" y="1862137"/>
                  </a:lnTo>
                  <a:lnTo>
                    <a:pt x="0" y="1847850"/>
                  </a:lnTo>
                  <a:lnTo>
                    <a:pt x="7144" y="1824037"/>
                  </a:lnTo>
                  <a:lnTo>
                    <a:pt x="47625" y="1764506"/>
                  </a:lnTo>
                  <a:lnTo>
                    <a:pt x="126206" y="1657350"/>
                  </a:lnTo>
                  <a:lnTo>
                    <a:pt x="211931" y="1533525"/>
                  </a:lnTo>
                  <a:lnTo>
                    <a:pt x="245269" y="1443037"/>
                  </a:lnTo>
                  <a:lnTo>
                    <a:pt x="326231" y="1323975"/>
                  </a:lnTo>
                  <a:lnTo>
                    <a:pt x="409575" y="1183481"/>
                  </a:lnTo>
                  <a:lnTo>
                    <a:pt x="502444" y="1019175"/>
                  </a:lnTo>
                  <a:lnTo>
                    <a:pt x="571500" y="876300"/>
                  </a:lnTo>
                  <a:lnTo>
                    <a:pt x="628650" y="747712"/>
                  </a:lnTo>
                  <a:lnTo>
                    <a:pt x="666750" y="654844"/>
                  </a:lnTo>
                  <a:lnTo>
                    <a:pt x="709612" y="531019"/>
                  </a:lnTo>
                  <a:lnTo>
                    <a:pt x="757237" y="373856"/>
                  </a:lnTo>
                  <a:lnTo>
                    <a:pt x="776287" y="300037"/>
                  </a:lnTo>
                  <a:lnTo>
                    <a:pt x="783431" y="250031"/>
                  </a:lnTo>
                  <a:lnTo>
                    <a:pt x="778669" y="214312"/>
                  </a:lnTo>
                  <a:lnTo>
                    <a:pt x="769144" y="178594"/>
                  </a:lnTo>
                  <a:lnTo>
                    <a:pt x="750094" y="147637"/>
                  </a:lnTo>
                  <a:lnTo>
                    <a:pt x="723900" y="119062"/>
                  </a:lnTo>
                  <a:lnTo>
                    <a:pt x="688181" y="83344"/>
                  </a:lnTo>
                  <a:lnTo>
                    <a:pt x="671512" y="69056"/>
                  </a:lnTo>
                  <a:lnTo>
                    <a:pt x="659606" y="52387"/>
                  </a:lnTo>
                  <a:lnTo>
                    <a:pt x="654844" y="26194"/>
                  </a:lnTo>
                  <a:lnTo>
                    <a:pt x="659606" y="9525"/>
                  </a:lnTo>
                  <a:lnTo>
                    <a:pt x="669131" y="0"/>
                  </a:lnTo>
                  <a:lnTo>
                    <a:pt x="685800" y="2381"/>
                  </a:lnTo>
                  <a:lnTo>
                    <a:pt x="742950" y="26194"/>
                  </a:lnTo>
                  <a:lnTo>
                    <a:pt x="802481" y="54769"/>
                  </a:lnTo>
                  <a:lnTo>
                    <a:pt x="847725" y="80962"/>
                  </a:lnTo>
                  <a:lnTo>
                    <a:pt x="895350" y="114300"/>
                  </a:lnTo>
                  <a:lnTo>
                    <a:pt x="952500" y="161925"/>
                  </a:lnTo>
                  <a:lnTo>
                    <a:pt x="1000125" y="207169"/>
                  </a:lnTo>
                  <a:lnTo>
                    <a:pt x="1045369" y="252412"/>
                  </a:lnTo>
                  <a:lnTo>
                    <a:pt x="1069181" y="278606"/>
                  </a:lnTo>
                  <a:lnTo>
                    <a:pt x="1085850" y="302419"/>
                  </a:lnTo>
                  <a:lnTo>
                    <a:pt x="1090612" y="333375"/>
                  </a:lnTo>
                  <a:lnTo>
                    <a:pt x="1085850" y="366712"/>
                  </a:lnTo>
                  <a:lnTo>
                    <a:pt x="1069181" y="395287"/>
                  </a:lnTo>
                  <a:lnTo>
                    <a:pt x="1042987" y="431006"/>
                  </a:lnTo>
                  <a:lnTo>
                    <a:pt x="1004887" y="511969"/>
                  </a:lnTo>
                  <a:lnTo>
                    <a:pt x="945356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B74B5907-5821-4EAB-9591-72DE023738B0}"/>
                </a:ext>
              </a:extLst>
            </p:cNvPr>
            <p:cNvSpPr/>
            <p:nvPr/>
          </p:nvSpPr>
          <p:spPr>
            <a:xfrm rot="16200000">
              <a:off x="4866483" y="4167982"/>
              <a:ext cx="3136900" cy="341313"/>
            </a:xfrm>
            <a:custGeom>
              <a:avLst/>
              <a:gdLst>
                <a:gd name="connsiteX0" fmla="*/ 1754803 w 3136974"/>
                <a:gd name="connsiteY0" fmla="*/ 335633 h 340918"/>
                <a:gd name="connsiteX1" fmla="*/ 1403314 w 3136974"/>
                <a:gd name="connsiteY1" fmla="*/ 338276 h 340918"/>
                <a:gd name="connsiteX2" fmla="*/ 1252675 w 3136974"/>
                <a:gd name="connsiteY2" fmla="*/ 338276 h 340918"/>
                <a:gd name="connsiteX3" fmla="*/ 483628 w 3136974"/>
                <a:gd name="connsiteY3" fmla="*/ 290706 h 340918"/>
                <a:gd name="connsiteX4" fmla="*/ 356775 w 3136974"/>
                <a:gd name="connsiteY4" fmla="*/ 298634 h 340918"/>
                <a:gd name="connsiteX5" fmla="*/ 232564 w 3136974"/>
                <a:gd name="connsiteY5" fmla="*/ 277492 h 340918"/>
                <a:gd name="connsiteX6" fmla="*/ 140067 w 3136974"/>
                <a:gd name="connsiteY6" fmla="*/ 253707 h 340918"/>
                <a:gd name="connsiteX7" fmla="*/ 84569 w 3136974"/>
                <a:gd name="connsiteY7" fmla="*/ 235207 h 340918"/>
                <a:gd name="connsiteX8" fmla="*/ 58141 w 3136974"/>
                <a:gd name="connsiteY8" fmla="*/ 224636 h 340918"/>
                <a:gd name="connsiteX9" fmla="*/ 36999 w 3136974"/>
                <a:gd name="connsiteY9" fmla="*/ 214065 h 340918"/>
                <a:gd name="connsiteX10" fmla="*/ 18500 w 3136974"/>
                <a:gd name="connsiteY10" fmla="*/ 198209 h 340918"/>
                <a:gd name="connsiteX11" fmla="*/ 2643 w 3136974"/>
                <a:gd name="connsiteY11" fmla="*/ 179709 h 340918"/>
                <a:gd name="connsiteX12" fmla="*/ 0 w 3136974"/>
                <a:gd name="connsiteY12" fmla="*/ 155924 h 340918"/>
                <a:gd name="connsiteX13" fmla="*/ 7929 w 3136974"/>
                <a:gd name="connsiteY13" fmla="*/ 126854 h 340918"/>
                <a:gd name="connsiteX14" fmla="*/ 21142 w 3136974"/>
                <a:gd name="connsiteY14" fmla="*/ 110997 h 340918"/>
                <a:gd name="connsiteX15" fmla="*/ 47570 w 3136974"/>
                <a:gd name="connsiteY15" fmla="*/ 92498 h 340918"/>
                <a:gd name="connsiteX16" fmla="*/ 105711 w 3136974"/>
                <a:gd name="connsiteY16" fmla="*/ 71355 h 340918"/>
                <a:gd name="connsiteX17" fmla="*/ 206137 w 3136974"/>
                <a:gd name="connsiteY17" fmla="*/ 39642 h 340918"/>
                <a:gd name="connsiteX18" fmla="*/ 309205 w 3136974"/>
                <a:gd name="connsiteY18" fmla="*/ 13214 h 340918"/>
                <a:gd name="connsiteX19" fmla="*/ 385845 w 3136974"/>
                <a:gd name="connsiteY19" fmla="*/ 2643 h 340918"/>
                <a:gd name="connsiteX20" fmla="*/ 454558 w 3136974"/>
                <a:gd name="connsiteY20" fmla="*/ 0 h 340918"/>
                <a:gd name="connsiteX21" fmla="*/ 488914 w 3136974"/>
                <a:gd name="connsiteY21" fmla="*/ 7929 h 340918"/>
                <a:gd name="connsiteX22" fmla="*/ 539126 w 3136974"/>
                <a:gd name="connsiteY22" fmla="*/ 26428 h 340918"/>
                <a:gd name="connsiteX23" fmla="*/ 628981 w 3136974"/>
                <a:gd name="connsiteY23" fmla="*/ 44928 h 340918"/>
                <a:gd name="connsiteX24" fmla="*/ 795475 w 3136974"/>
                <a:gd name="connsiteY24" fmla="*/ 71355 h 340918"/>
                <a:gd name="connsiteX25" fmla="*/ 991041 w 3136974"/>
                <a:gd name="connsiteY25" fmla="*/ 89855 h 340918"/>
                <a:gd name="connsiteX26" fmla="*/ 1162821 w 3136974"/>
                <a:gd name="connsiteY26" fmla="*/ 105711 h 340918"/>
                <a:gd name="connsiteX27" fmla="*/ 1337244 w 3136974"/>
                <a:gd name="connsiteY27" fmla="*/ 118925 h 340918"/>
                <a:gd name="connsiteX28" fmla="*/ 1635878 w 3136974"/>
                <a:gd name="connsiteY28" fmla="*/ 129496 h 340918"/>
                <a:gd name="connsiteX29" fmla="*/ 2034937 w 3136974"/>
                <a:gd name="connsiteY29" fmla="*/ 134782 h 340918"/>
                <a:gd name="connsiteX30" fmla="*/ 2367926 w 3136974"/>
                <a:gd name="connsiteY30" fmla="*/ 137425 h 340918"/>
                <a:gd name="connsiteX31" fmla="*/ 2724701 w 3136974"/>
                <a:gd name="connsiteY31" fmla="*/ 137425 h 340918"/>
                <a:gd name="connsiteX32" fmla="*/ 2819841 w 3136974"/>
                <a:gd name="connsiteY32" fmla="*/ 137425 h 340918"/>
                <a:gd name="connsiteX33" fmla="*/ 2851554 w 3136974"/>
                <a:gd name="connsiteY33" fmla="*/ 132139 h 340918"/>
                <a:gd name="connsiteX34" fmla="*/ 2888553 w 3136974"/>
                <a:gd name="connsiteY34" fmla="*/ 118925 h 340918"/>
                <a:gd name="connsiteX35" fmla="*/ 2954622 w 3136974"/>
                <a:gd name="connsiteY35" fmla="*/ 60784 h 340918"/>
                <a:gd name="connsiteX36" fmla="*/ 3136974 w 3136974"/>
                <a:gd name="connsiteY36" fmla="*/ 147996 h 340918"/>
                <a:gd name="connsiteX37" fmla="*/ 3002192 w 3136974"/>
                <a:gd name="connsiteY37" fmla="*/ 338276 h 340918"/>
                <a:gd name="connsiteX38" fmla="*/ 2225216 w 3136974"/>
                <a:gd name="connsiteY38" fmla="*/ 340918 h 340918"/>
                <a:gd name="connsiteX39" fmla="*/ 2108934 w 3136974"/>
                <a:gd name="connsiteY39" fmla="*/ 338276 h 340918"/>
                <a:gd name="connsiteX40" fmla="*/ 1754803 w 3136974"/>
                <a:gd name="connsiteY40" fmla="*/ 335633 h 3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36974" h="340918">
                  <a:moveTo>
                    <a:pt x="1754803" y="335633"/>
                  </a:moveTo>
                  <a:lnTo>
                    <a:pt x="1403314" y="338276"/>
                  </a:lnTo>
                  <a:lnTo>
                    <a:pt x="1252675" y="338276"/>
                  </a:lnTo>
                  <a:lnTo>
                    <a:pt x="483628" y="290706"/>
                  </a:lnTo>
                  <a:lnTo>
                    <a:pt x="356775" y="298634"/>
                  </a:lnTo>
                  <a:lnTo>
                    <a:pt x="232564" y="277492"/>
                  </a:lnTo>
                  <a:lnTo>
                    <a:pt x="140067" y="253707"/>
                  </a:lnTo>
                  <a:lnTo>
                    <a:pt x="84569" y="235207"/>
                  </a:lnTo>
                  <a:lnTo>
                    <a:pt x="58141" y="224636"/>
                  </a:lnTo>
                  <a:lnTo>
                    <a:pt x="36999" y="214065"/>
                  </a:lnTo>
                  <a:lnTo>
                    <a:pt x="18500" y="198209"/>
                  </a:lnTo>
                  <a:lnTo>
                    <a:pt x="2643" y="179709"/>
                  </a:lnTo>
                  <a:lnTo>
                    <a:pt x="0" y="155924"/>
                  </a:lnTo>
                  <a:lnTo>
                    <a:pt x="7929" y="126854"/>
                  </a:lnTo>
                  <a:lnTo>
                    <a:pt x="21142" y="110997"/>
                  </a:lnTo>
                  <a:lnTo>
                    <a:pt x="47570" y="92498"/>
                  </a:lnTo>
                  <a:lnTo>
                    <a:pt x="105711" y="71355"/>
                  </a:lnTo>
                  <a:lnTo>
                    <a:pt x="206137" y="39642"/>
                  </a:lnTo>
                  <a:lnTo>
                    <a:pt x="309205" y="13214"/>
                  </a:lnTo>
                  <a:lnTo>
                    <a:pt x="385845" y="2643"/>
                  </a:lnTo>
                  <a:lnTo>
                    <a:pt x="454558" y="0"/>
                  </a:lnTo>
                  <a:lnTo>
                    <a:pt x="488914" y="7929"/>
                  </a:lnTo>
                  <a:lnTo>
                    <a:pt x="539126" y="26428"/>
                  </a:lnTo>
                  <a:lnTo>
                    <a:pt x="628981" y="44928"/>
                  </a:lnTo>
                  <a:lnTo>
                    <a:pt x="795475" y="71355"/>
                  </a:lnTo>
                  <a:lnTo>
                    <a:pt x="991041" y="89855"/>
                  </a:lnTo>
                  <a:lnTo>
                    <a:pt x="1162821" y="105711"/>
                  </a:lnTo>
                  <a:lnTo>
                    <a:pt x="1337244" y="118925"/>
                  </a:lnTo>
                  <a:lnTo>
                    <a:pt x="1635878" y="129496"/>
                  </a:lnTo>
                  <a:lnTo>
                    <a:pt x="2034937" y="134782"/>
                  </a:lnTo>
                  <a:lnTo>
                    <a:pt x="2367926" y="137425"/>
                  </a:lnTo>
                  <a:lnTo>
                    <a:pt x="2724701" y="137425"/>
                  </a:lnTo>
                  <a:lnTo>
                    <a:pt x="2819841" y="137425"/>
                  </a:lnTo>
                  <a:lnTo>
                    <a:pt x="2851554" y="132139"/>
                  </a:lnTo>
                  <a:lnTo>
                    <a:pt x="2888553" y="118925"/>
                  </a:lnTo>
                  <a:lnTo>
                    <a:pt x="2954622" y="60784"/>
                  </a:lnTo>
                  <a:lnTo>
                    <a:pt x="3136974" y="147996"/>
                  </a:lnTo>
                  <a:lnTo>
                    <a:pt x="3002192" y="338276"/>
                  </a:lnTo>
                  <a:lnTo>
                    <a:pt x="2225216" y="340918"/>
                  </a:lnTo>
                  <a:lnTo>
                    <a:pt x="2108934" y="338276"/>
                  </a:lnTo>
                  <a:lnTo>
                    <a:pt x="1754803" y="3356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0" name="フリーフォーム 15">
              <a:extLst>
                <a:ext uri="{FF2B5EF4-FFF2-40B4-BE49-F238E27FC236}">
                  <a16:creationId xmlns:a16="http://schemas.microsoft.com/office/drawing/2014/main" id="{72971E7D-9872-457E-A6AA-24F044837023}"/>
                </a:ext>
              </a:extLst>
            </p:cNvPr>
            <p:cNvSpPr/>
            <p:nvPr/>
          </p:nvSpPr>
          <p:spPr>
            <a:xfrm>
              <a:off x="7138989" y="1817689"/>
              <a:ext cx="698500" cy="1049337"/>
            </a:xfrm>
            <a:custGeom>
              <a:avLst/>
              <a:gdLst>
                <a:gd name="connsiteX0" fmla="*/ 371475 w 697706"/>
                <a:gd name="connsiteY0" fmla="*/ 628650 h 1050131"/>
                <a:gd name="connsiteX1" fmla="*/ 119062 w 697706"/>
                <a:gd name="connsiteY1" fmla="*/ 1019175 h 1050131"/>
                <a:gd name="connsiteX2" fmla="*/ 0 w 697706"/>
                <a:gd name="connsiteY2" fmla="*/ 1050131 h 1050131"/>
                <a:gd name="connsiteX3" fmla="*/ 38100 w 697706"/>
                <a:gd name="connsiteY3" fmla="*/ 950119 h 1050131"/>
                <a:gd name="connsiteX4" fmla="*/ 121443 w 697706"/>
                <a:gd name="connsiteY4" fmla="*/ 783431 h 1050131"/>
                <a:gd name="connsiteX5" fmla="*/ 176212 w 697706"/>
                <a:gd name="connsiteY5" fmla="*/ 664369 h 1050131"/>
                <a:gd name="connsiteX6" fmla="*/ 226218 w 697706"/>
                <a:gd name="connsiteY6" fmla="*/ 547687 h 1050131"/>
                <a:gd name="connsiteX7" fmla="*/ 264318 w 697706"/>
                <a:gd name="connsiteY7" fmla="*/ 445294 h 1050131"/>
                <a:gd name="connsiteX8" fmla="*/ 295275 w 697706"/>
                <a:gd name="connsiteY8" fmla="*/ 330994 h 1050131"/>
                <a:gd name="connsiteX9" fmla="*/ 307181 w 697706"/>
                <a:gd name="connsiteY9" fmla="*/ 283369 h 1050131"/>
                <a:gd name="connsiteX10" fmla="*/ 311943 w 697706"/>
                <a:gd name="connsiteY10" fmla="*/ 238125 h 1050131"/>
                <a:gd name="connsiteX11" fmla="*/ 309562 w 697706"/>
                <a:gd name="connsiteY11" fmla="*/ 197644 h 1050131"/>
                <a:gd name="connsiteX12" fmla="*/ 302418 w 697706"/>
                <a:gd name="connsiteY12" fmla="*/ 171450 h 1050131"/>
                <a:gd name="connsiteX13" fmla="*/ 278606 w 697706"/>
                <a:gd name="connsiteY13" fmla="*/ 130969 h 1050131"/>
                <a:gd name="connsiteX14" fmla="*/ 250031 w 697706"/>
                <a:gd name="connsiteY14" fmla="*/ 100012 h 1050131"/>
                <a:gd name="connsiteX15" fmla="*/ 221456 w 697706"/>
                <a:gd name="connsiteY15" fmla="*/ 73819 h 1050131"/>
                <a:gd name="connsiteX16" fmla="*/ 207168 w 697706"/>
                <a:gd name="connsiteY16" fmla="*/ 59531 h 1050131"/>
                <a:gd name="connsiteX17" fmla="*/ 192881 w 697706"/>
                <a:gd name="connsiteY17" fmla="*/ 45244 h 1050131"/>
                <a:gd name="connsiteX18" fmla="*/ 190500 w 697706"/>
                <a:gd name="connsiteY18" fmla="*/ 30956 h 1050131"/>
                <a:gd name="connsiteX19" fmla="*/ 197643 w 697706"/>
                <a:gd name="connsiteY19" fmla="*/ 14287 h 1050131"/>
                <a:gd name="connsiteX20" fmla="*/ 211931 w 697706"/>
                <a:gd name="connsiteY20" fmla="*/ 2381 h 1050131"/>
                <a:gd name="connsiteX21" fmla="*/ 247650 w 697706"/>
                <a:gd name="connsiteY21" fmla="*/ 0 h 1050131"/>
                <a:gd name="connsiteX22" fmla="*/ 302418 w 697706"/>
                <a:gd name="connsiteY22" fmla="*/ 9525 h 1050131"/>
                <a:gd name="connsiteX23" fmla="*/ 383381 w 697706"/>
                <a:gd name="connsiteY23" fmla="*/ 28575 h 1050131"/>
                <a:gd name="connsiteX24" fmla="*/ 438150 w 697706"/>
                <a:gd name="connsiteY24" fmla="*/ 47625 h 1050131"/>
                <a:gd name="connsiteX25" fmla="*/ 521493 w 697706"/>
                <a:gd name="connsiteY25" fmla="*/ 80962 h 1050131"/>
                <a:gd name="connsiteX26" fmla="*/ 578643 w 697706"/>
                <a:gd name="connsiteY26" fmla="*/ 107156 h 1050131"/>
                <a:gd name="connsiteX27" fmla="*/ 628650 w 697706"/>
                <a:gd name="connsiteY27" fmla="*/ 142875 h 1050131"/>
                <a:gd name="connsiteX28" fmla="*/ 664368 w 697706"/>
                <a:gd name="connsiteY28" fmla="*/ 176212 h 1050131"/>
                <a:gd name="connsiteX29" fmla="*/ 685800 w 697706"/>
                <a:gd name="connsiteY29" fmla="*/ 197644 h 1050131"/>
                <a:gd name="connsiteX30" fmla="*/ 697706 w 697706"/>
                <a:gd name="connsiteY30" fmla="*/ 216694 h 1050131"/>
                <a:gd name="connsiteX31" fmla="*/ 697706 w 697706"/>
                <a:gd name="connsiteY31" fmla="*/ 230981 h 1050131"/>
                <a:gd name="connsiteX32" fmla="*/ 685800 w 697706"/>
                <a:gd name="connsiteY32" fmla="*/ 250031 h 1050131"/>
                <a:gd name="connsiteX33" fmla="*/ 661987 w 697706"/>
                <a:gd name="connsiteY33" fmla="*/ 269081 h 1050131"/>
                <a:gd name="connsiteX34" fmla="*/ 609600 w 697706"/>
                <a:gd name="connsiteY34" fmla="*/ 290512 h 1050131"/>
                <a:gd name="connsiteX35" fmla="*/ 590550 w 697706"/>
                <a:gd name="connsiteY35" fmla="*/ 304800 h 1050131"/>
                <a:gd name="connsiteX36" fmla="*/ 457200 w 697706"/>
                <a:gd name="connsiteY36" fmla="*/ 507206 h 1050131"/>
                <a:gd name="connsiteX37" fmla="*/ 371475 w 697706"/>
                <a:gd name="connsiteY37" fmla="*/ 628650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7706" h="1050131">
                  <a:moveTo>
                    <a:pt x="371475" y="628650"/>
                  </a:moveTo>
                  <a:lnTo>
                    <a:pt x="119062" y="1019175"/>
                  </a:lnTo>
                  <a:lnTo>
                    <a:pt x="0" y="1050131"/>
                  </a:lnTo>
                  <a:lnTo>
                    <a:pt x="38100" y="950119"/>
                  </a:lnTo>
                  <a:lnTo>
                    <a:pt x="121443" y="783431"/>
                  </a:lnTo>
                  <a:lnTo>
                    <a:pt x="176212" y="664369"/>
                  </a:lnTo>
                  <a:lnTo>
                    <a:pt x="226218" y="547687"/>
                  </a:lnTo>
                  <a:lnTo>
                    <a:pt x="264318" y="445294"/>
                  </a:lnTo>
                  <a:lnTo>
                    <a:pt x="295275" y="330994"/>
                  </a:lnTo>
                  <a:lnTo>
                    <a:pt x="307181" y="283369"/>
                  </a:lnTo>
                  <a:lnTo>
                    <a:pt x="311943" y="238125"/>
                  </a:lnTo>
                  <a:lnTo>
                    <a:pt x="309562" y="197644"/>
                  </a:lnTo>
                  <a:lnTo>
                    <a:pt x="302418" y="171450"/>
                  </a:lnTo>
                  <a:lnTo>
                    <a:pt x="278606" y="130969"/>
                  </a:lnTo>
                  <a:lnTo>
                    <a:pt x="250031" y="100012"/>
                  </a:lnTo>
                  <a:lnTo>
                    <a:pt x="221456" y="73819"/>
                  </a:lnTo>
                  <a:lnTo>
                    <a:pt x="207168" y="59531"/>
                  </a:lnTo>
                  <a:lnTo>
                    <a:pt x="192881" y="45244"/>
                  </a:lnTo>
                  <a:lnTo>
                    <a:pt x="190500" y="30956"/>
                  </a:lnTo>
                  <a:lnTo>
                    <a:pt x="197643" y="14287"/>
                  </a:lnTo>
                  <a:lnTo>
                    <a:pt x="211931" y="2381"/>
                  </a:lnTo>
                  <a:lnTo>
                    <a:pt x="247650" y="0"/>
                  </a:lnTo>
                  <a:lnTo>
                    <a:pt x="302418" y="9525"/>
                  </a:lnTo>
                  <a:lnTo>
                    <a:pt x="383381" y="28575"/>
                  </a:lnTo>
                  <a:lnTo>
                    <a:pt x="438150" y="47625"/>
                  </a:lnTo>
                  <a:lnTo>
                    <a:pt x="521493" y="80962"/>
                  </a:lnTo>
                  <a:lnTo>
                    <a:pt x="578643" y="107156"/>
                  </a:lnTo>
                  <a:lnTo>
                    <a:pt x="628650" y="142875"/>
                  </a:lnTo>
                  <a:lnTo>
                    <a:pt x="664368" y="176212"/>
                  </a:lnTo>
                  <a:lnTo>
                    <a:pt x="685800" y="197644"/>
                  </a:lnTo>
                  <a:lnTo>
                    <a:pt x="697706" y="216694"/>
                  </a:lnTo>
                  <a:lnTo>
                    <a:pt x="697706" y="230981"/>
                  </a:lnTo>
                  <a:lnTo>
                    <a:pt x="685800" y="250031"/>
                  </a:lnTo>
                  <a:lnTo>
                    <a:pt x="661987" y="269081"/>
                  </a:lnTo>
                  <a:lnTo>
                    <a:pt x="609600" y="290512"/>
                  </a:lnTo>
                  <a:lnTo>
                    <a:pt x="590550" y="304800"/>
                  </a:lnTo>
                  <a:lnTo>
                    <a:pt x="457200" y="507206"/>
                  </a:lnTo>
                  <a:lnTo>
                    <a:pt x="371475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1" name="フリーフォーム 14">
              <a:extLst>
                <a:ext uri="{FF2B5EF4-FFF2-40B4-BE49-F238E27FC236}">
                  <a16:creationId xmlns:a16="http://schemas.microsoft.com/office/drawing/2014/main" id="{65BC2CFC-F3A3-4B91-99B1-0DA657500E0A}"/>
                </a:ext>
              </a:extLst>
            </p:cNvPr>
            <p:cNvSpPr/>
            <p:nvPr/>
          </p:nvSpPr>
          <p:spPr>
            <a:xfrm>
              <a:off x="6348415" y="2624139"/>
              <a:ext cx="1876425" cy="390525"/>
            </a:xfrm>
            <a:custGeom>
              <a:avLst/>
              <a:gdLst>
                <a:gd name="connsiteX0" fmla="*/ 1381125 w 1876425"/>
                <a:gd name="connsiteY0" fmla="*/ 280987 h 390525"/>
                <a:gd name="connsiteX1" fmla="*/ 1150143 w 1876425"/>
                <a:gd name="connsiteY1" fmla="*/ 319087 h 390525"/>
                <a:gd name="connsiteX2" fmla="*/ 1002506 w 1876425"/>
                <a:gd name="connsiteY2" fmla="*/ 342900 h 390525"/>
                <a:gd name="connsiteX3" fmla="*/ 869156 w 1876425"/>
                <a:gd name="connsiteY3" fmla="*/ 390525 h 390525"/>
                <a:gd name="connsiteX4" fmla="*/ 683418 w 1876425"/>
                <a:gd name="connsiteY4" fmla="*/ 383381 h 390525"/>
                <a:gd name="connsiteX5" fmla="*/ 497681 w 1876425"/>
                <a:gd name="connsiteY5" fmla="*/ 376237 h 390525"/>
                <a:gd name="connsiteX6" fmla="*/ 407193 w 1876425"/>
                <a:gd name="connsiteY6" fmla="*/ 366712 h 390525"/>
                <a:gd name="connsiteX7" fmla="*/ 307181 w 1876425"/>
                <a:gd name="connsiteY7" fmla="*/ 350043 h 390525"/>
                <a:gd name="connsiteX8" fmla="*/ 223837 w 1876425"/>
                <a:gd name="connsiteY8" fmla="*/ 335756 h 390525"/>
                <a:gd name="connsiteX9" fmla="*/ 0 w 1876425"/>
                <a:gd name="connsiteY9" fmla="*/ 252412 h 390525"/>
                <a:gd name="connsiteX10" fmla="*/ 88106 w 1876425"/>
                <a:gd name="connsiteY10" fmla="*/ 126206 h 390525"/>
                <a:gd name="connsiteX11" fmla="*/ 195262 w 1876425"/>
                <a:gd name="connsiteY11" fmla="*/ 176212 h 390525"/>
                <a:gd name="connsiteX12" fmla="*/ 285750 w 1876425"/>
                <a:gd name="connsiteY12" fmla="*/ 207168 h 390525"/>
                <a:gd name="connsiteX13" fmla="*/ 352425 w 1876425"/>
                <a:gd name="connsiteY13" fmla="*/ 221456 h 390525"/>
                <a:gd name="connsiteX14" fmla="*/ 404812 w 1876425"/>
                <a:gd name="connsiteY14" fmla="*/ 226218 h 390525"/>
                <a:gd name="connsiteX15" fmla="*/ 507206 w 1876425"/>
                <a:gd name="connsiteY15" fmla="*/ 226218 h 390525"/>
                <a:gd name="connsiteX16" fmla="*/ 626268 w 1876425"/>
                <a:gd name="connsiteY16" fmla="*/ 216693 h 390525"/>
                <a:gd name="connsiteX17" fmla="*/ 838200 w 1876425"/>
                <a:gd name="connsiteY17" fmla="*/ 178593 h 390525"/>
                <a:gd name="connsiteX18" fmla="*/ 907256 w 1876425"/>
                <a:gd name="connsiteY18" fmla="*/ 164306 h 390525"/>
                <a:gd name="connsiteX19" fmla="*/ 1197768 w 1876425"/>
                <a:gd name="connsiteY19" fmla="*/ 111918 h 390525"/>
                <a:gd name="connsiteX20" fmla="*/ 1431131 w 1876425"/>
                <a:gd name="connsiteY20" fmla="*/ 61912 h 390525"/>
                <a:gd name="connsiteX21" fmla="*/ 1574006 w 1876425"/>
                <a:gd name="connsiteY21" fmla="*/ 19050 h 390525"/>
                <a:gd name="connsiteX22" fmla="*/ 1614487 w 1876425"/>
                <a:gd name="connsiteY22" fmla="*/ 0 h 390525"/>
                <a:gd name="connsiteX23" fmla="*/ 1643062 w 1876425"/>
                <a:gd name="connsiteY23" fmla="*/ 0 h 390525"/>
                <a:gd name="connsiteX24" fmla="*/ 1719262 w 1876425"/>
                <a:gd name="connsiteY24" fmla="*/ 14287 h 390525"/>
                <a:gd name="connsiteX25" fmla="*/ 1812131 w 1876425"/>
                <a:gd name="connsiteY25" fmla="*/ 42862 h 390525"/>
                <a:gd name="connsiteX26" fmla="*/ 1843087 w 1876425"/>
                <a:gd name="connsiteY26" fmla="*/ 59531 h 390525"/>
                <a:gd name="connsiteX27" fmla="*/ 1862137 w 1876425"/>
                <a:gd name="connsiteY27" fmla="*/ 76200 h 390525"/>
                <a:gd name="connsiteX28" fmla="*/ 1871662 w 1876425"/>
                <a:gd name="connsiteY28" fmla="*/ 90487 h 390525"/>
                <a:gd name="connsiteX29" fmla="*/ 1876425 w 1876425"/>
                <a:gd name="connsiteY29" fmla="*/ 111918 h 390525"/>
                <a:gd name="connsiteX30" fmla="*/ 1876425 w 1876425"/>
                <a:gd name="connsiteY30" fmla="*/ 138112 h 390525"/>
                <a:gd name="connsiteX31" fmla="*/ 1864518 w 1876425"/>
                <a:gd name="connsiteY31" fmla="*/ 171450 h 390525"/>
                <a:gd name="connsiteX32" fmla="*/ 1850231 w 1876425"/>
                <a:gd name="connsiteY32" fmla="*/ 180975 h 390525"/>
                <a:gd name="connsiteX33" fmla="*/ 1778793 w 1876425"/>
                <a:gd name="connsiteY33" fmla="*/ 200025 h 390525"/>
                <a:gd name="connsiteX34" fmla="*/ 1564481 w 1876425"/>
                <a:gd name="connsiteY34" fmla="*/ 250031 h 390525"/>
                <a:gd name="connsiteX35" fmla="*/ 1381125 w 1876425"/>
                <a:gd name="connsiteY35" fmla="*/ 28098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6425" h="390525">
                  <a:moveTo>
                    <a:pt x="1381125" y="280987"/>
                  </a:moveTo>
                  <a:lnTo>
                    <a:pt x="1150143" y="319087"/>
                  </a:lnTo>
                  <a:lnTo>
                    <a:pt x="1002506" y="342900"/>
                  </a:lnTo>
                  <a:lnTo>
                    <a:pt x="869156" y="390525"/>
                  </a:lnTo>
                  <a:lnTo>
                    <a:pt x="683418" y="383381"/>
                  </a:lnTo>
                  <a:lnTo>
                    <a:pt x="497681" y="376237"/>
                  </a:lnTo>
                  <a:lnTo>
                    <a:pt x="407193" y="366712"/>
                  </a:lnTo>
                  <a:lnTo>
                    <a:pt x="307181" y="350043"/>
                  </a:lnTo>
                  <a:lnTo>
                    <a:pt x="223837" y="335756"/>
                  </a:lnTo>
                  <a:lnTo>
                    <a:pt x="0" y="252412"/>
                  </a:lnTo>
                  <a:lnTo>
                    <a:pt x="88106" y="126206"/>
                  </a:lnTo>
                  <a:lnTo>
                    <a:pt x="195262" y="176212"/>
                  </a:lnTo>
                  <a:lnTo>
                    <a:pt x="285750" y="207168"/>
                  </a:lnTo>
                  <a:lnTo>
                    <a:pt x="352425" y="221456"/>
                  </a:lnTo>
                  <a:lnTo>
                    <a:pt x="404812" y="226218"/>
                  </a:lnTo>
                  <a:lnTo>
                    <a:pt x="507206" y="226218"/>
                  </a:lnTo>
                  <a:lnTo>
                    <a:pt x="626268" y="216693"/>
                  </a:lnTo>
                  <a:lnTo>
                    <a:pt x="838200" y="178593"/>
                  </a:lnTo>
                  <a:lnTo>
                    <a:pt x="907256" y="164306"/>
                  </a:lnTo>
                  <a:lnTo>
                    <a:pt x="1197768" y="111918"/>
                  </a:lnTo>
                  <a:lnTo>
                    <a:pt x="1431131" y="61912"/>
                  </a:lnTo>
                  <a:lnTo>
                    <a:pt x="1574006" y="19050"/>
                  </a:lnTo>
                  <a:lnTo>
                    <a:pt x="1614487" y="0"/>
                  </a:lnTo>
                  <a:lnTo>
                    <a:pt x="1643062" y="0"/>
                  </a:lnTo>
                  <a:lnTo>
                    <a:pt x="1719262" y="14287"/>
                  </a:lnTo>
                  <a:lnTo>
                    <a:pt x="1812131" y="42862"/>
                  </a:lnTo>
                  <a:lnTo>
                    <a:pt x="1843087" y="59531"/>
                  </a:lnTo>
                  <a:lnTo>
                    <a:pt x="1862137" y="76200"/>
                  </a:lnTo>
                  <a:lnTo>
                    <a:pt x="1871662" y="90487"/>
                  </a:lnTo>
                  <a:lnTo>
                    <a:pt x="1876425" y="111918"/>
                  </a:lnTo>
                  <a:lnTo>
                    <a:pt x="1876425" y="138112"/>
                  </a:lnTo>
                  <a:lnTo>
                    <a:pt x="1864518" y="171450"/>
                  </a:lnTo>
                  <a:lnTo>
                    <a:pt x="1850231" y="180975"/>
                  </a:lnTo>
                  <a:lnTo>
                    <a:pt x="1778793" y="200025"/>
                  </a:lnTo>
                  <a:lnTo>
                    <a:pt x="1564481" y="250031"/>
                  </a:lnTo>
                  <a:lnTo>
                    <a:pt x="1381125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9F2CA02B-0998-47D9-BF6C-218EBE7FAC50}"/>
                </a:ext>
              </a:extLst>
            </p:cNvPr>
            <p:cNvSpPr/>
            <p:nvPr/>
          </p:nvSpPr>
          <p:spPr>
            <a:xfrm rot="16200000">
              <a:off x="6069014" y="3929064"/>
              <a:ext cx="2484437" cy="465137"/>
            </a:xfrm>
            <a:custGeom>
              <a:avLst/>
              <a:gdLst>
                <a:gd name="connsiteX0" fmla="*/ 1230056 w 2485164"/>
                <a:gd name="connsiteY0" fmla="*/ 380791 h 465968"/>
                <a:gd name="connsiteX1" fmla="*/ 668890 w 2485164"/>
                <a:gd name="connsiteY1" fmla="*/ 365760 h 465968"/>
                <a:gd name="connsiteX2" fmla="*/ 35073 w 2485164"/>
                <a:gd name="connsiteY2" fmla="*/ 348223 h 465968"/>
                <a:gd name="connsiteX3" fmla="*/ 0 w 2485164"/>
                <a:gd name="connsiteY3" fmla="*/ 102713 h 465968"/>
                <a:gd name="connsiteX4" fmla="*/ 816697 w 2485164"/>
                <a:gd name="connsiteY4" fmla="*/ 127765 h 465968"/>
                <a:gd name="connsiteX5" fmla="*/ 954483 w 2485164"/>
                <a:gd name="connsiteY5" fmla="*/ 127765 h 465968"/>
                <a:gd name="connsiteX6" fmla="*/ 1630889 w 2485164"/>
                <a:gd name="connsiteY6" fmla="*/ 150312 h 465968"/>
                <a:gd name="connsiteX7" fmla="*/ 1798738 w 2485164"/>
                <a:gd name="connsiteY7" fmla="*/ 147807 h 465968"/>
                <a:gd name="connsiteX8" fmla="*/ 2254685 w 2485164"/>
                <a:gd name="connsiteY8" fmla="*/ 150312 h 465968"/>
                <a:gd name="connsiteX9" fmla="*/ 2309799 w 2485164"/>
                <a:gd name="connsiteY9" fmla="*/ 142796 h 465968"/>
                <a:gd name="connsiteX10" fmla="*/ 2344872 w 2485164"/>
                <a:gd name="connsiteY10" fmla="*/ 130270 h 465968"/>
                <a:gd name="connsiteX11" fmla="*/ 2374935 w 2485164"/>
                <a:gd name="connsiteY11" fmla="*/ 105218 h 465968"/>
                <a:gd name="connsiteX12" fmla="*/ 2440070 w 2485164"/>
                <a:gd name="connsiteY12" fmla="*/ 0 h 465968"/>
                <a:gd name="connsiteX13" fmla="*/ 2485164 w 2485164"/>
                <a:gd name="connsiteY13" fmla="*/ 270562 h 465968"/>
                <a:gd name="connsiteX14" fmla="*/ 2394976 w 2485164"/>
                <a:gd name="connsiteY14" fmla="*/ 368265 h 465968"/>
                <a:gd name="connsiteX15" fmla="*/ 2367419 w 2485164"/>
                <a:gd name="connsiteY15" fmla="*/ 418369 h 465968"/>
                <a:gd name="connsiteX16" fmla="*/ 2344872 w 2485164"/>
                <a:gd name="connsiteY16" fmla="*/ 450937 h 465968"/>
                <a:gd name="connsiteX17" fmla="*/ 2332346 w 2485164"/>
                <a:gd name="connsiteY17" fmla="*/ 463463 h 465968"/>
                <a:gd name="connsiteX18" fmla="*/ 2314810 w 2485164"/>
                <a:gd name="connsiteY18" fmla="*/ 465968 h 465968"/>
                <a:gd name="connsiteX19" fmla="*/ 2287253 w 2485164"/>
                <a:gd name="connsiteY19" fmla="*/ 455947 h 465968"/>
                <a:gd name="connsiteX20" fmla="*/ 2242159 w 2485164"/>
                <a:gd name="connsiteY20" fmla="*/ 425885 h 465968"/>
                <a:gd name="connsiteX21" fmla="*/ 2204581 w 2485164"/>
                <a:gd name="connsiteY21" fmla="*/ 400833 h 465968"/>
                <a:gd name="connsiteX22" fmla="*/ 2179529 w 2485164"/>
                <a:gd name="connsiteY22" fmla="*/ 390812 h 465968"/>
                <a:gd name="connsiteX23" fmla="*/ 2151972 w 2485164"/>
                <a:gd name="connsiteY23" fmla="*/ 390812 h 465968"/>
                <a:gd name="connsiteX24" fmla="*/ 2106878 w 2485164"/>
                <a:gd name="connsiteY24" fmla="*/ 393317 h 465968"/>
                <a:gd name="connsiteX25" fmla="*/ 1843831 w 2485164"/>
                <a:gd name="connsiteY25" fmla="*/ 393317 h 465968"/>
                <a:gd name="connsiteX26" fmla="*/ 1653436 w 2485164"/>
                <a:gd name="connsiteY26" fmla="*/ 395822 h 465968"/>
                <a:gd name="connsiteX27" fmla="*/ 1230056 w 2485164"/>
                <a:gd name="connsiteY27" fmla="*/ 380791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85164" h="465968">
                  <a:moveTo>
                    <a:pt x="1230056" y="380791"/>
                  </a:moveTo>
                  <a:lnTo>
                    <a:pt x="668890" y="365760"/>
                  </a:lnTo>
                  <a:lnTo>
                    <a:pt x="35073" y="348223"/>
                  </a:lnTo>
                  <a:lnTo>
                    <a:pt x="0" y="102713"/>
                  </a:lnTo>
                  <a:lnTo>
                    <a:pt x="816697" y="127765"/>
                  </a:lnTo>
                  <a:lnTo>
                    <a:pt x="954483" y="127765"/>
                  </a:lnTo>
                  <a:lnTo>
                    <a:pt x="1630889" y="150312"/>
                  </a:lnTo>
                  <a:lnTo>
                    <a:pt x="1798738" y="147807"/>
                  </a:lnTo>
                  <a:lnTo>
                    <a:pt x="2254685" y="150312"/>
                  </a:lnTo>
                  <a:lnTo>
                    <a:pt x="2309799" y="142796"/>
                  </a:lnTo>
                  <a:lnTo>
                    <a:pt x="2344872" y="130270"/>
                  </a:lnTo>
                  <a:lnTo>
                    <a:pt x="2374935" y="105218"/>
                  </a:lnTo>
                  <a:lnTo>
                    <a:pt x="2440070" y="0"/>
                  </a:lnTo>
                  <a:lnTo>
                    <a:pt x="2485164" y="270562"/>
                  </a:lnTo>
                  <a:lnTo>
                    <a:pt x="2394976" y="368265"/>
                  </a:lnTo>
                  <a:lnTo>
                    <a:pt x="2367419" y="418369"/>
                  </a:lnTo>
                  <a:lnTo>
                    <a:pt x="2344872" y="450937"/>
                  </a:lnTo>
                  <a:lnTo>
                    <a:pt x="2332346" y="463463"/>
                  </a:lnTo>
                  <a:lnTo>
                    <a:pt x="2314810" y="465968"/>
                  </a:lnTo>
                  <a:lnTo>
                    <a:pt x="2287253" y="455947"/>
                  </a:lnTo>
                  <a:lnTo>
                    <a:pt x="2242159" y="425885"/>
                  </a:lnTo>
                  <a:lnTo>
                    <a:pt x="2204581" y="400833"/>
                  </a:lnTo>
                  <a:lnTo>
                    <a:pt x="2179529" y="390812"/>
                  </a:lnTo>
                  <a:lnTo>
                    <a:pt x="2151972" y="390812"/>
                  </a:lnTo>
                  <a:lnTo>
                    <a:pt x="2106878" y="393317"/>
                  </a:lnTo>
                  <a:lnTo>
                    <a:pt x="1843831" y="393317"/>
                  </a:lnTo>
                  <a:lnTo>
                    <a:pt x="1653436" y="395822"/>
                  </a:lnTo>
                  <a:lnTo>
                    <a:pt x="1230056" y="3807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3" name="フリーフォーム 16">
              <a:extLst>
                <a:ext uri="{FF2B5EF4-FFF2-40B4-BE49-F238E27FC236}">
                  <a16:creationId xmlns:a16="http://schemas.microsoft.com/office/drawing/2014/main" id="{E9A4716C-C1E8-457C-8D1B-37B25F0097C8}"/>
                </a:ext>
              </a:extLst>
            </p:cNvPr>
            <p:cNvSpPr/>
            <p:nvPr/>
          </p:nvSpPr>
          <p:spPr>
            <a:xfrm>
              <a:off x="6503988" y="3429000"/>
              <a:ext cx="1606550" cy="381000"/>
            </a:xfrm>
            <a:custGeom>
              <a:avLst/>
              <a:gdLst>
                <a:gd name="connsiteX0" fmla="*/ 1154906 w 1607344"/>
                <a:gd name="connsiteY0" fmla="*/ 297656 h 381000"/>
                <a:gd name="connsiteX1" fmla="*/ 931069 w 1607344"/>
                <a:gd name="connsiteY1" fmla="*/ 342900 h 381000"/>
                <a:gd name="connsiteX2" fmla="*/ 754856 w 1607344"/>
                <a:gd name="connsiteY2" fmla="*/ 359569 h 381000"/>
                <a:gd name="connsiteX3" fmla="*/ 404812 w 1607344"/>
                <a:gd name="connsiteY3" fmla="*/ 373856 h 381000"/>
                <a:gd name="connsiteX4" fmla="*/ 2381 w 1607344"/>
                <a:gd name="connsiteY4" fmla="*/ 381000 h 381000"/>
                <a:gd name="connsiteX5" fmla="*/ 0 w 1607344"/>
                <a:gd name="connsiteY5" fmla="*/ 228600 h 381000"/>
                <a:gd name="connsiteX6" fmla="*/ 180975 w 1607344"/>
                <a:gd name="connsiteY6" fmla="*/ 216694 h 381000"/>
                <a:gd name="connsiteX7" fmla="*/ 407194 w 1607344"/>
                <a:gd name="connsiteY7" fmla="*/ 200025 h 381000"/>
                <a:gd name="connsiteX8" fmla="*/ 566737 w 1607344"/>
                <a:gd name="connsiteY8" fmla="*/ 180975 h 381000"/>
                <a:gd name="connsiteX9" fmla="*/ 750094 w 1607344"/>
                <a:gd name="connsiteY9" fmla="*/ 152400 h 381000"/>
                <a:gd name="connsiteX10" fmla="*/ 945356 w 1607344"/>
                <a:gd name="connsiteY10" fmla="*/ 119063 h 381000"/>
                <a:gd name="connsiteX11" fmla="*/ 1114425 w 1607344"/>
                <a:gd name="connsiteY11" fmla="*/ 76200 h 381000"/>
                <a:gd name="connsiteX12" fmla="*/ 1200150 w 1607344"/>
                <a:gd name="connsiteY12" fmla="*/ 42863 h 381000"/>
                <a:gd name="connsiteX13" fmla="*/ 1221581 w 1607344"/>
                <a:gd name="connsiteY13" fmla="*/ 28575 h 381000"/>
                <a:gd name="connsiteX14" fmla="*/ 1250156 w 1607344"/>
                <a:gd name="connsiteY14" fmla="*/ 11906 h 381000"/>
                <a:gd name="connsiteX15" fmla="*/ 1285875 w 1607344"/>
                <a:gd name="connsiteY15" fmla="*/ 2381 h 381000"/>
                <a:gd name="connsiteX16" fmla="*/ 1333500 w 1607344"/>
                <a:gd name="connsiteY16" fmla="*/ 0 h 381000"/>
                <a:gd name="connsiteX17" fmla="*/ 1369219 w 1607344"/>
                <a:gd name="connsiteY17" fmla="*/ 2381 h 381000"/>
                <a:gd name="connsiteX18" fmla="*/ 1409700 w 1607344"/>
                <a:gd name="connsiteY18" fmla="*/ 7144 h 381000"/>
                <a:gd name="connsiteX19" fmla="*/ 1464469 w 1607344"/>
                <a:gd name="connsiteY19" fmla="*/ 16669 h 381000"/>
                <a:gd name="connsiteX20" fmla="*/ 1512094 w 1607344"/>
                <a:gd name="connsiteY20" fmla="*/ 35719 h 381000"/>
                <a:gd name="connsiteX21" fmla="*/ 1545431 w 1607344"/>
                <a:gd name="connsiteY21" fmla="*/ 54769 h 381000"/>
                <a:gd name="connsiteX22" fmla="*/ 1576387 w 1607344"/>
                <a:gd name="connsiteY22" fmla="*/ 78581 h 381000"/>
                <a:gd name="connsiteX23" fmla="*/ 1595437 w 1607344"/>
                <a:gd name="connsiteY23" fmla="*/ 97631 h 381000"/>
                <a:gd name="connsiteX24" fmla="*/ 1607344 w 1607344"/>
                <a:gd name="connsiteY24" fmla="*/ 121444 h 381000"/>
                <a:gd name="connsiteX25" fmla="*/ 1607344 w 1607344"/>
                <a:gd name="connsiteY25" fmla="*/ 142875 h 381000"/>
                <a:gd name="connsiteX26" fmla="*/ 1600200 w 1607344"/>
                <a:gd name="connsiteY26" fmla="*/ 164306 h 381000"/>
                <a:gd name="connsiteX27" fmla="*/ 1590675 w 1607344"/>
                <a:gd name="connsiteY27" fmla="*/ 183356 h 381000"/>
                <a:gd name="connsiteX28" fmla="*/ 1562100 w 1607344"/>
                <a:gd name="connsiteY28" fmla="*/ 197644 h 381000"/>
                <a:gd name="connsiteX29" fmla="*/ 1493044 w 1607344"/>
                <a:gd name="connsiteY29" fmla="*/ 221456 h 381000"/>
                <a:gd name="connsiteX30" fmla="*/ 1333500 w 1607344"/>
                <a:gd name="connsiteY30" fmla="*/ 261938 h 381000"/>
                <a:gd name="connsiteX31" fmla="*/ 1154906 w 1607344"/>
                <a:gd name="connsiteY31" fmla="*/ 29765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7344" h="381000">
                  <a:moveTo>
                    <a:pt x="1154906" y="297656"/>
                  </a:moveTo>
                  <a:lnTo>
                    <a:pt x="931069" y="342900"/>
                  </a:lnTo>
                  <a:lnTo>
                    <a:pt x="754856" y="359569"/>
                  </a:lnTo>
                  <a:lnTo>
                    <a:pt x="404812" y="373856"/>
                  </a:lnTo>
                  <a:lnTo>
                    <a:pt x="2381" y="381000"/>
                  </a:lnTo>
                  <a:cubicBezTo>
                    <a:pt x="1587" y="330200"/>
                    <a:pt x="794" y="279400"/>
                    <a:pt x="0" y="228600"/>
                  </a:cubicBezTo>
                  <a:lnTo>
                    <a:pt x="180975" y="216694"/>
                  </a:lnTo>
                  <a:lnTo>
                    <a:pt x="407194" y="200025"/>
                  </a:lnTo>
                  <a:lnTo>
                    <a:pt x="566737" y="180975"/>
                  </a:lnTo>
                  <a:lnTo>
                    <a:pt x="750094" y="152400"/>
                  </a:lnTo>
                  <a:lnTo>
                    <a:pt x="945356" y="119063"/>
                  </a:lnTo>
                  <a:lnTo>
                    <a:pt x="1114425" y="76200"/>
                  </a:lnTo>
                  <a:lnTo>
                    <a:pt x="1200150" y="42863"/>
                  </a:lnTo>
                  <a:lnTo>
                    <a:pt x="1221581" y="28575"/>
                  </a:lnTo>
                  <a:lnTo>
                    <a:pt x="1250156" y="11906"/>
                  </a:lnTo>
                  <a:lnTo>
                    <a:pt x="1285875" y="2381"/>
                  </a:lnTo>
                  <a:lnTo>
                    <a:pt x="1333500" y="0"/>
                  </a:lnTo>
                  <a:lnTo>
                    <a:pt x="1369219" y="2381"/>
                  </a:lnTo>
                  <a:lnTo>
                    <a:pt x="1409700" y="7144"/>
                  </a:lnTo>
                  <a:lnTo>
                    <a:pt x="1464469" y="16669"/>
                  </a:lnTo>
                  <a:lnTo>
                    <a:pt x="1512094" y="35719"/>
                  </a:lnTo>
                  <a:lnTo>
                    <a:pt x="1545431" y="54769"/>
                  </a:lnTo>
                  <a:lnTo>
                    <a:pt x="1576387" y="78581"/>
                  </a:lnTo>
                  <a:lnTo>
                    <a:pt x="1595437" y="97631"/>
                  </a:lnTo>
                  <a:lnTo>
                    <a:pt x="1607344" y="121444"/>
                  </a:lnTo>
                  <a:lnTo>
                    <a:pt x="1607344" y="142875"/>
                  </a:lnTo>
                  <a:lnTo>
                    <a:pt x="1600200" y="164306"/>
                  </a:lnTo>
                  <a:lnTo>
                    <a:pt x="1590675" y="183356"/>
                  </a:lnTo>
                  <a:lnTo>
                    <a:pt x="1562100" y="197644"/>
                  </a:lnTo>
                  <a:lnTo>
                    <a:pt x="1493044" y="221456"/>
                  </a:lnTo>
                  <a:lnTo>
                    <a:pt x="1333500" y="261938"/>
                  </a:lnTo>
                  <a:lnTo>
                    <a:pt x="1154906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4" name="フリーフォーム 17">
              <a:extLst>
                <a:ext uri="{FF2B5EF4-FFF2-40B4-BE49-F238E27FC236}">
                  <a16:creationId xmlns:a16="http://schemas.microsoft.com/office/drawing/2014/main" id="{1463E5CC-9A83-4858-89EA-2F772A21C815}"/>
                </a:ext>
              </a:extLst>
            </p:cNvPr>
            <p:cNvSpPr/>
            <p:nvPr/>
          </p:nvSpPr>
          <p:spPr>
            <a:xfrm>
              <a:off x="6513513" y="4300539"/>
              <a:ext cx="1604962" cy="365125"/>
            </a:xfrm>
            <a:custGeom>
              <a:avLst/>
              <a:gdLst>
                <a:gd name="connsiteX0" fmla="*/ 1171575 w 1604962"/>
                <a:gd name="connsiteY0" fmla="*/ 247650 h 364331"/>
                <a:gd name="connsiteX1" fmla="*/ 902494 w 1604962"/>
                <a:gd name="connsiteY1" fmla="*/ 271462 h 364331"/>
                <a:gd name="connsiteX2" fmla="*/ 719137 w 1604962"/>
                <a:gd name="connsiteY2" fmla="*/ 309562 h 364331"/>
                <a:gd name="connsiteX3" fmla="*/ 357187 w 1604962"/>
                <a:gd name="connsiteY3" fmla="*/ 338137 h 364331"/>
                <a:gd name="connsiteX4" fmla="*/ 2381 w 1604962"/>
                <a:gd name="connsiteY4" fmla="*/ 364331 h 364331"/>
                <a:gd name="connsiteX5" fmla="*/ 0 w 1604962"/>
                <a:gd name="connsiteY5" fmla="*/ 178593 h 364331"/>
                <a:gd name="connsiteX6" fmla="*/ 140494 w 1604962"/>
                <a:gd name="connsiteY6" fmla="*/ 171450 h 364331"/>
                <a:gd name="connsiteX7" fmla="*/ 385762 w 1604962"/>
                <a:gd name="connsiteY7" fmla="*/ 154781 h 364331"/>
                <a:gd name="connsiteX8" fmla="*/ 716756 w 1604962"/>
                <a:gd name="connsiteY8" fmla="*/ 128587 h 364331"/>
                <a:gd name="connsiteX9" fmla="*/ 907256 w 1604962"/>
                <a:gd name="connsiteY9" fmla="*/ 90487 h 364331"/>
                <a:gd name="connsiteX10" fmla="*/ 1062037 w 1604962"/>
                <a:gd name="connsiteY10" fmla="*/ 69056 h 364331"/>
                <a:gd name="connsiteX11" fmla="*/ 1169194 w 1604962"/>
                <a:gd name="connsiteY11" fmla="*/ 50006 h 364331"/>
                <a:gd name="connsiteX12" fmla="*/ 1314450 w 1604962"/>
                <a:gd name="connsiteY12" fmla="*/ 21431 h 364331"/>
                <a:gd name="connsiteX13" fmla="*/ 1383506 w 1604962"/>
                <a:gd name="connsiteY13" fmla="*/ 0 h 364331"/>
                <a:gd name="connsiteX14" fmla="*/ 1426369 w 1604962"/>
                <a:gd name="connsiteY14" fmla="*/ 0 h 364331"/>
                <a:gd name="connsiteX15" fmla="*/ 1485900 w 1604962"/>
                <a:gd name="connsiteY15" fmla="*/ 9525 h 364331"/>
                <a:gd name="connsiteX16" fmla="*/ 1531144 w 1604962"/>
                <a:gd name="connsiteY16" fmla="*/ 23812 h 364331"/>
                <a:gd name="connsiteX17" fmla="*/ 1559719 w 1604962"/>
                <a:gd name="connsiteY17" fmla="*/ 38100 h 364331"/>
                <a:gd name="connsiteX18" fmla="*/ 1578769 w 1604962"/>
                <a:gd name="connsiteY18" fmla="*/ 52387 h 364331"/>
                <a:gd name="connsiteX19" fmla="*/ 1595437 w 1604962"/>
                <a:gd name="connsiteY19" fmla="*/ 80962 h 364331"/>
                <a:gd name="connsiteX20" fmla="*/ 1602581 w 1604962"/>
                <a:gd name="connsiteY20" fmla="*/ 107156 h 364331"/>
                <a:gd name="connsiteX21" fmla="*/ 1604962 w 1604962"/>
                <a:gd name="connsiteY21" fmla="*/ 133350 h 364331"/>
                <a:gd name="connsiteX22" fmla="*/ 1597819 w 1604962"/>
                <a:gd name="connsiteY22" fmla="*/ 157162 h 364331"/>
                <a:gd name="connsiteX23" fmla="*/ 1574006 w 1604962"/>
                <a:gd name="connsiteY23" fmla="*/ 176212 h 364331"/>
                <a:gd name="connsiteX24" fmla="*/ 1500187 w 1604962"/>
                <a:gd name="connsiteY24" fmla="*/ 207168 h 364331"/>
                <a:gd name="connsiteX25" fmla="*/ 1450181 w 1604962"/>
                <a:gd name="connsiteY25" fmla="*/ 223837 h 364331"/>
                <a:gd name="connsiteX26" fmla="*/ 1171575 w 1604962"/>
                <a:gd name="connsiteY26" fmla="*/ 247650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4962" h="364331">
                  <a:moveTo>
                    <a:pt x="1171575" y="247650"/>
                  </a:moveTo>
                  <a:lnTo>
                    <a:pt x="902494" y="271462"/>
                  </a:lnTo>
                  <a:lnTo>
                    <a:pt x="719137" y="309562"/>
                  </a:lnTo>
                  <a:lnTo>
                    <a:pt x="357187" y="338137"/>
                  </a:lnTo>
                  <a:lnTo>
                    <a:pt x="2381" y="364331"/>
                  </a:lnTo>
                  <a:cubicBezTo>
                    <a:pt x="1587" y="302418"/>
                    <a:pt x="794" y="240506"/>
                    <a:pt x="0" y="178593"/>
                  </a:cubicBezTo>
                  <a:lnTo>
                    <a:pt x="140494" y="171450"/>
                  </a:lnTo>
                  <a:lnTo>
                    <a:pt x="385762" y="154781"/>
                  </a:lnTo>
                  <a:lnTo>
                    <a:pt x="716756" y="128587"/>
                  </a:lnTo>
                  <a:lnTo>
                    <a:pt x="907256" y="90487"/>
                  </a:lnTo>
                  <a:lnTo>
                    <a:pt x="1062037" y="69056"/>
                  </a:lnTo>
                  <a:lnTo>
                    <a:pt x="1169194" y="50006"/>
                  </a:lnTo>
                  <a:lnTo>
                    <a:pt x="1314450" y="21431"/>
                  </a:lnTo>
                  <a:lnTo>
                    <a:pt x="1383506" y="0"/>
                  </a:lnTo>
                  <a:lnTo>
                    <a:pt x="1426369" y="0"/>
                  </a:lnTo>
                  <a:lnTo>
                    <a:pt x="1485900" y="9525"/>
                  </a:lnTo>
                  <a:lnTo>
                    <a:pt x="1531144" y="23812"/>
                  </a:lnTo>
                  <a:lnTo>
                    <a:pt x="1559719" y="38100"/>
                  </a:lnTo>
                  <a:lnTo>
                    <a:pt x="1578769" y="52387"/>
                  </a:lnTo>
                  <a:lnTo>
                    <a:pt x="1595437" y="80962"/>
                  </a:lnTo>
                  <a:lnTo>
                    <a:pt x="1602581" y="107156"/>
                  </a:lnTo>
                  <a:lnTo>
                    <a:pt x="1604962" y="133350"/>
                  </a:lnTo>
                  <a:lnTo>
                    <a:pt x="1597819" y="157162"/>
                  </a:lnTo>
                  <a:lnTo>
                    <a:pt x="1574006" y="176212"/>
                  </a:lnTo>
                  <a:lnTo>
                    <a:pt x="1500187" y="207168"/>
                  </a:lnTo>
                  <a:lnTo>
                    <a:pt x="1450181" y="223837"/>
                  </a:lnTo>
                  <a:lnTo>
                    <a:pt x="117157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40968F47-B24C-4E10-9D5F-BE26CB62431C}"/>
                </a:ext>
              </a:extLst>
            </p:cNvPr>
            <p:cNvSpPr/>
            <p:nvPr/>
          </p:nvSpPr>
          <p:spPr>
            <a:xfrm>
              <a:off x="6465888" y="5214939"/>
              <a:ext cx="1905000" cy="346075"/>
            </a:xfrm>
            <a:custGeom>
              <a:avLst/>
              <a:gdLst>
                <a:gd name="connsiteX0" fmla="*/ 659606 w 1905000"/>
                <a:gd name="connsiteY0" fmla="*/ 292893 h 345281"/>
                <a:gd name="connsiteX1" fmla="*/ 7144 w 1905000"/>
                <a:gd name="connsiteY1" fmla="*/ 345281 h 345281"/>
                <a:gd name="connsiteX2" fmla="*/ 0 w 1905000"/>
                <a:gd name="connsiteY2" fmla="*/ 188118 h 345281"/>
                <a:gd name="connsiteX3" fmla="*/ 171450 w 1905000"/>
                <a:gd name="connsiteY3" fmla="*/ 169068 h 345281"/>
                <a:gd name="connsiteX4" fmla="*/ 485775 w 1905000"/>
                <a:gd name="connsiteY4" fmla="*/ 128587 h 345281"/>
                <a:gd name="connsiteX5" fmla="*/ 742950 w 1905000"/>
                <a:gd name="connsiteY5" fmla="*/ 88106 h 345281"/>
                <a:gd name="connsiteX6" fmla="*/ 931069 w 1905000"/>
                <a:gd name="connsiteY6" fmla="*/ 71437 h 345281"/>
                <a:gd name="connsiteX7" fmla="*/ 1071562 w 1905000"/>
                <a:gd name="connsiteY7" fmla="*/ 66675 h 345281"/>
                <a:gd name="connsiteX8" fmla="*/ 1240631 w 1905000"/>
                <a:gd name="connsiteY8" fmla="*/ 50006 h 345281"/>
                <a:gd name="connsiteX9" fmla="*/ 1385887 w 1905000"/>
                <a:gd name="connsiteY9" fmla="*/ 35718 h 345281"/>
                <a:gd name="connsiteX10" fmla="*/ 1488281 w 1905000"/>
                <a:gd name="connsiteY10" fmla="*/ 16668 h 345281"/>
                <a:gd name="connsiteX11" fmla="*/ 1547812 w 1905000"/>
                <a:gd name="connsiteY11" fmla="*/ 0 h 345281"/>
                <a:gd name="connsiteX12" fmla="*/ 1581150 w 1905000"/>
                <a:gd name="connsiteY12" fmla="*/ 9525 h 345281"/>
                <a:gd name="connsiteX13" fmla="*/ 1669256 w 1905000"/>
                <a:gd name="connsiteY13" fmla="*/ 40481 h 345281"/>
                <a:gd name="connsiteX14" fmla="*/ 1752600 w 1905000"/>
                <a:gd name="connsiteY14" fmla="*/ 73818 h 345281"/>
                <a:gd name="connsiteX15" fmla="*/ 1816894 w 1905000"/>
                <a:gd name="connsiteY15" fmla="*/ 102393 h 345281"/>
                <a:gd name="connsiteX16" fmla="*/ 1857375 w 1905000"/>
                <a:gd name="connsiteY16" fmla="*/ 123825 h 345281"/>
                <a:gd name="connsiteX17" fmla="*/ 1893094 w 1905000"/>
                <a:gd name="connsiteY17" fmla="*/ 152400 h 345281"/>
                <a:gd name="connsiteX18" fmla="*/ 1902619 w 1905000"/>
                <a:gd name="connsiteY18" fmla="*/ 171450 h 345281"/>
                <a:gd name="connsiteX19" fmla="*/ 1905000 w 1905000"/>
                <a:gd name="connsiteY19" fmla="*/ 195262 h 345281"/>
                <a:gd name="connsiteX20" fmla="*/ 1890712 w 1905000"/>
                <a:gd name="connsiteY20" fmla="*/ 245268 h 345281"/>
                <a:gd name="connsiteX21" fmla="*/ 1874044 w 1905000"/>
                <a:gd name="connsiteY21" fmla="*/ 271462 h 345281"/>
                <a:gd name="connsiteX22" fmla="*/ 1847850 w 1905000"/>
                <a:gd name="connsiteY22" fmla="*/ 285750 h 345281"/>
                <a:gd name="connsiteX23" fmla="*/ 1804987 w 1905000"/>
                <a:gd name="connsiteY23" fmla="*/ 290512 h 345281"/>
                <a:gd name="connsiteX24" fmla="*/ 1671637 w 1905000"/>
                <a:gd name="connsiteY24" fmla="*/ 278606 h 345281"/>
                <a:gd name="connsiteX25" fmla="*/ 1419225 w 1905000"/>
                <a:gd name="connsiteY25" fmla="*/ 269081 h 345281"/>
                <a:gd name="connsiteX26" fmla="*/ 1133475 w 1905000"/>
                <a:gd name="connsiteY26" fmla="*/ 269081 h 345281"/>
                <a:gd name="connsiteX27" fmla="*/ 659606 w 1905000"/>
                <a:gd name="connsiteY27" fmla="*/ 29289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5000" h="345281">
                  <a:moveTo>
                    <a:pt x="659606" y="292893"/>
                  </a:moveTo>
                  <a:lnTo>
                    <a:pt x="7144" y="345281"/>
                  </a:lnTo>
                  <a:lnTo>
                    <a:pt x="0" y="188118"/>
                  </a:lnTo>
                  <a:lnTo>
                    <a:pt x="171450" y="169068"/>
                  </a:lnTo>
                  <a:lnTo>
                    <a:pt x="485775" y="128587"/>
                  </a:lnTo>
                  <a:lnTo>
                    <a:pt x="742950" y="88106"/>
                  </a:lnTo>
                  <a:lnTo>
                    <a:pt x="931069" y="71437"/>
                  </a:lnTo>
                  <a:lnTo>
                    <a:pt x="1071562" y="66675"/>
                  </a:lnTo>
                  <a:lnTo>
                    <a:pt x="1240631" y="50006"/>
                  </a:lnTo>
                  <a:lnTo>
                    <a:pt x="1385887" y="35718"/>
                  </a:lnTo>
                  <a:lnTo>
                    <a:pt x="1488281" y="16668"/>
                  </a:lnTo>
                  <a:lnTo>
                    <a:pt x="1547812" y="0"/>
                  </a:lnTo>
                  <a:lnTo>
                    <a:pt x="1581150" y="9525"/>
                  </a:lnTo>
                  <a:lnTo>
                    <a:pt x="1669256" y="40481"/>
                  </a:lnTo>
                  <a:lnTo>
                    <a:pt x="1752600" y="73818"/>
                  </a:lnTo>
                  <a:lnTo>
                    <a:pt x="1816894" y="102393"/>
                  </a:lnTo>
                  <a:lnTo>
                    <a:pt x="1857375" y="123825"/>
                  </a:lnTo>
                  <a:lnTo>
                    <a:pt x="1893094" y="152400"/>
                  </a:lnTo>
                  <a:lnTo>
                    <a:pt x="1902619" y="171450"/>
                  </a:lnTo>
                  <a:lnTo>
                    <a:pt x="1905000" y="195262"/>
                  </a:lnTo>
                  <a:lnTo>
                    <a:pt x="1890712" y="245268"/>
                  </a:lnTo>
                  <a:lnTo>
                    <a:pt x="1874044" y="271462"/>
                  </a:lnTo>
                  <a:lnTo>
                    <a:pt x="1847850" y="285750"/>
                  </a:lnTo>
                  <a:lnTo>
                    <a:pt x="1804987" y="290512"/>
                  </a:lnTo>
                  <a:lnTo>
                    <a:pt x="1671637" y="278606"/>
                  </a:lnTo>
                  <a:lnTo>
                    <a:pt x="1419225" y="269081"/>
                  </a:lnTo>
                  <a:lnTo>
                    <a:pt x="1133475" y="269081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</p:grpSp>
    </p:spTree>
    <p:extLst>
      <p:ext uri="{BB962C8B-B14F-4D97-AF65-F5344CB8AC3E}">
        <p14:creationId xmlns:p14="http://schemas.microsoft.com/office/powerpoint/2010/main" val="3326583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9" grpId="0" animBg="1"/>
      <p:bldP spid="22" grpId="0" animBg="1"/>
      <p:bldP spid="23" grpId="0" animBg="1"/>
      <p:bldP spid="11" grpId="0" animBg="1"/>
      <p:bldP spid="12" grpId="0" animBg="1"/>
      <p:bldP spid="13" grpId="0" animBg="1"/>
      <p:bldP spid="24" grpId="0" animBg="1"/>
      <p:bldP spid="16" grpId="0" animBg="1"/>
      <p:bldP spid="15" grpId="0" animBg="1"/>
      <p:bldP spid="25" grpId="0" animBg="1"/>
      <p:bldP spid="17" grpId="0" animBg="1"/>
      <p:bldP spid="18" grpId="0" animBg="1"/>
      <p:bldP spid="1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558558" y="1429705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519" y="1999704"/>
            <a:ext cx="8740775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世界遺産　白神山地からの提言－意見文を書こう　　　提 採 保 河 基 規 制 設 限 条 件 接 張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「古典」を楽しむ　　　　　　　　　　　　　　　　　師 枝 似 統 演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かなづかいで気をつけること　　　　　　　　　　　　貧 築 政 税 賞 興</a:t>
            </a:r>
            <a:endParaRPr lang="en-US" altLang="ja-JP" sz="1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漢字の広場④　漢字の成り立ち　　　　　　　　　　　因 武 眼 財 額 紀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雪わたり　　　　　　　　　　　　　　　　　　　　　燃 粉 断 判 往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提案文を書こう　　　　　　　　　　　　　　　　　　衛 過 潔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和語・漢語・外来語　　　　　　　　　　　　　　　　境 査 航 停 貿 易 婦 酸 講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漢字の広場⑤　同じ音の漢字　　　　　　　　　　　　再 旧 績 均 志 測 暴 検 製 復 授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まんがの方法　　　　　　　　　　　　　　　　　　　刊 個 破 素 独 益 義 圧 居 型 液 禁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ひみつを調べて発表しよう　　　　　　　　　　　　　賛 絶 告 総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漢字の広場⑥　送りがなのきまり　　　　　　　　　　桜 仏 妻 舎 鉱 銅 脈 輸 則 肥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みすゞさがしの旅　　　　　　　　　　　　　　　　　版 留 墓 幹 団 務 祖 在 費 余 招 格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070" y="271464"/>
            <a:ext cx="88566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8FA66D7B-299D-4440-995F-FE17C8B43E7E}"/>
              </a:ext>
            </a:extLst>
          </p:cNvPr>
          <p:cNvSpPr/>
          <p:nvPr/>
        </p:nvSpPr>
        <p:spPr>
          <a:xfrm>
            <a:off x="491808" y="1337673"/>
            <a:ext cx="10823892" cy="1491252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1051042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B7D18C02-280E-4E7E-B8B9-FF4317185659}"/>
              </a:ext>
            </a:extLst>
          </p:cNvPr>
          <p:cNvGrpSpPr/>
          <p:nvPr/>
        </p:nvGrpSpPr>
        <p:grpSpPr>
          <a:xfrm>
            <a:off x="3684590" y="1598613"/>
            <a:ext cx="4686298" cy="4308476"/>
            <a:chOff x="3684590" y="1598613"/>
            <a:chExt cx="4686298" cy="4308476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841495E0-BF3E-4E25-A487-A7235DA36645}"/>
                </a:ext>
              </a:extLst>
            </p:cNvPr>
            <p:cNvSpPr/>
            <p:nvPr/>
          </p:nvSpPr>
          <p:spPr>
            <a:xfrm>
              <a:off x="3865565" y="2160589"/>
              <a:ext cx="2187575" cy="1182687"/>
            </a:xfrm>
            <a:custGeom>
              <a:avLst/>
              <a:gdLst>
                <a:gd name="connsiteX0" fmla="*/ 664369 w 2188369"/>
                <a:gd name="connsiteY0" fmla="*/ 364331 h 1183481"/>
                <a:gd name="connsiteX1" fmla="*/ 488156 w 2188369"/>
                <a:gd name="connsiteY1" fmla="*/ 409575 h 1183481"/>
                <a:gd name="connsiteX2" fmla="*/ 402431 w 2188369"/>
                <a:gd name="connsiteY2" fmla="*/ 438150 h 1183481"/>
                <a:gd name="connsiteX3" fmla="*/ 371475 w 2188369"/>
                <a:gd name="connsiteY3" fmla="*/ 457200 h 1183481"/>
                <a:gd name="connsiteX4" fmla="*/ 342900 w 2188369"/>
                <a:gd name="connsiteY4" fmla="*/ 469106 h 1183481"/>
                <a:gd name="connsiteX5" fmla="*/ 316706 w 2188369"/>
                <a:gd name="connsiteY5" fmla="*/ 473869 h 1183481"/>
                <a:gd name="connsiteX6" fmla="*/ 283369 w 2188369"/>
                <a:gd name="connsiteY6" fmla="*/ 469106 h 1183481"/>
                <a:gd name="connsiteX7" fmla="*/ 247650 w 2188369"/>
                <a:gd name="connsiteY7" fmla="*/ 459581 h 1183481"/>
                <a:gd name="connsiteX8" fmla="*/ 214312 w 2188369"/>
                <a:gd name="connsiteY8" fmla="*/ 438150 h 1183481"/>
                <a:gd name="connsiteX9" fmla="*/ 176212 w 2188369"/>
                <a:gd name="connsiteY9" fmla="*/ 409575 h 1183481"/>
                <a:gd name="connsiteX10" fmla="*/ 140494 w 2188369"/>
                <a:gd name="connsiteY10" fmla="*/ 371475 h 1183481"/>
                <a:gd name="connsiteX11" fmla="*/ 90487 w 2188369"/>
                <a:gd name="connsiteY11" fmla="*/ 307181 h 1183481"/>
                <a:gd name="connsiteX12" fmla="*/ 42862 w 2188369"/>
                <a:gd name="connsiteY12" fmla="*/ 233362 h 1183481"/>
                <a:gd name="connsiteX13" fmla="*/ 19050 w 2188369"/>
                <a:gd name="connsiteY13" fmla="*/ 192881 h 1183481"/>
                <a:gd name="connsiteX14" fmla="*/ 4762 w 2188369"/>
                <a:gd name="connsiteY14" fmla="*/ 164306 h 1183481"/>
                <a:gd name="connsiteX15" fmla="*/ 0 w 2188369"/>
                <a:gd name="connsiteY15" fmla="*/ 142875 h 1183481"/>
                <a:gd name="connsiteX16" fmla="*/ 2381 w 2188369"/>
                <a:gd name="connsiteY16" fmla="*/ 128587 h 1183481"/>
                <a:gd name="connsiteX17" fmla="*/ 14287 w 2188369"/>
                <a:gd name="connsiteY17" fmla="*/ 121444 h 1183481"/>
                <a:gd name="connsiteX18" fmla="*/ 26194 w 2188369"/>
                <a:gd name="connsiteY18" fmla="*/ 121444 h 1183481"/>
                <a:gd name="connsiteX19" fmla="*/ 47625 w 2188369"/>
                <a:gd name="connsiteY19" fmla="*/ 128587 h 1183481"/>
                <a:gd name="connsiteX20" fmla="*/ 83344 w 2188369"/>
                <a:gd name="connsiteY20" fmla="*/ 152400 h 1183481"/>
                <a:gd name="connsiteX21" fmla="*/ 138112 w 2188369"/>
                <a:gd name="connsiteY21" fmla="*/ 195262 h 1183481"/>
                <a:gd name="connsiteX22" fmla="*/ 171450 w 2188369"/>
                <a:gd name="connsiteY22" fmla="*/ 219075 h 1183481"/>
                <a:gd name="connsiteX23" fmla="*/ 211931 w 2188369"/>
                <a:gd name="connsiteY23" fmla="*/ 238125 h 1183481"/>
                <a:gd name="connsiteX24" fmla="*/ 271462 w 2188369"/>
                <a:gd name="connsiteY24" fmla="*/ 254794 h 1183481"/>
                <a:gd name="connsiteX25" fmla="*/ 323850 w 2188369"/>
                <a:gd name="connsiteY25" fmla="*/ 266700 h 1183481"/>
                <a:gd name="connsiteX26" fmla="*/ 373856 w 2188369"/>
                <a:gd name="connsiteY26" fmla="*/ 266700 h 1183481"/>
                <a:gd name="connsiteX27" fmla="*/ 533400 w 2188369"/>
                <a:gd name="connsiteY27" fmla="*/ 235744 h 1183481"/>
                <a:gd name="connsiteX28" fmla="*/ 847725 w 2188369"/>
                <a:gd name="connsiteY28" fmla="*/ 173831 h 1183481"/>
                <a:gd name="connsiteX29" fmla="*/ 1059656 w 2188369"/>
                <a:gd name="connsiteY29" fmla="*/ 135731 h 1183481"/>
                <a:gd name="connsiteX30" fmla="*/ 1178719 w 2188369"/>
                <a:gd name="connsiteY30" fmla="*/ 109537 h 1183481"/>
                <a:gd name="connsiteX31" fmla="*/ 1269206 w 2188369"/>
                <a:gd name="connsiteY31" fmla="*/ 85725 h 1183481"/>
                <a:gd name="connsiteX32" fmla="*/ 1316831 w 2188369"/>
                <a:gd name="connsiteY32" fmla="*/ 61912 h 1183481"/>
                <a:gd name="connsiteX33" fmla="*/ 1383506 w 2188369"/>
                <a:gd name="connsiteY33" fmla="*/ 21431 h 1183481"/>
                <a:gd name="connsiteX34" fmla="*/ 1412081 w 2188369"/>
                <a:gd name="connsiteY34" fmla="*/ 0 h 1183481"/>
                <a:gd name="connsiteX35" fmla="*/ 1428750 w 2188369"/>
                <a:gd name="connsiteY35" fmla="*/ 0 h 1183481"/>
                <a:gd name="connsiteX36" fmla="*/ 1454944 w 2188369"/>
                <a:gd name="connsiteY36" fmla="*/ 7144 h 1183481"/>
                <a:gd name="connsiteX37" fmla="*/ 1512094 w 2188369"/>
                <a:gd name="connsiteY37" fmla="*/ 35719 h 1183481"/>
                <a:gd name="connsiteX38" fmla="*/ 1559719 w 2188369"/>
                <a:gd name="connsiteY38" fmla="*/ 71437 h 1183481"/>
                <a:gd name="connsiteX39" fmla="*/ 1593056 w 2188369"/>
                <a:gd name="connsiteY39" fmla="*/ 97631 h 1183481"/>
                <a:gd name="connsiteX40" fmla="*/ 1626394 w 2188369"/>
                <a:gd name="connsiteY40" fmla="*/ 128587 h 1183481"/>
                <a:gd name="connsiteX41" fmla="*/ 1650206 w 2188369"/>
                <a:gd name="connsiteY41" fmla="*/ 157162 h 1183481"/>
                <a:gd name="connsiteX42" fmla="*/ 1662112 w 2188369"/>
                <a:gd name="connsiteY42" fmla="*/ 176212 h 1183481"/>
                <a:gd name="connsiteX43" fmla="*/ 1664494 w 2188369"/>
                <a:gd name="connsiteY43" fmla="*/ 188119 h 1183481"/>
                <a:gd name="connsiteX44" fmla="*/ 1666875 w 2188369"/>
                <a:gd name="connsiteY44" fmla="*/ 204787 h 1183481"/>
                <a:gd name="connsiteX45" fmla="*/ 1662112 w 2188369"/>
                <a:gd name="connsiteY45" fmla="*/ 233362 h 1183481"/>
                <a:gd name="connsiteX46" fmla="*/ 1647825 w 2188369"/>
                <a:gd name="connsiteY46" fmla="*/ 259556 h 1183481"/>
                <a:gd name="connsiteX47" fmla="*/ 1619250 w 2188369"/>
                <a:gd name="connsiteY47" fmla="*/ 288131 h 1183481"/>
                <a:gd name="connsiteX48" fmla="*/ 1597819 w 2188369"/>
                <a:gd name="connsiteY48" fmla="*/ 316706 h 1183481"/>
                <a:gd name="connsiteX49" fmla="*/ 1588294 w 2188369"/>
                <a:gd name="connsiteY49" fmla="*/ 352425 h 1183481"/>
                <a:gd name="connsiteX50" fmla="*/ 1581150 w 2188369"/>
                <a:gd name="connsiteY50" fmla="*/ 392906 h 1183481"/>
                <a:gd name="connsiteX51" fmla="*/ 1574006 w 2188369"/>
                <a:gd name="connsiteY51" fmla="*/ 538162 h 1183481"/>
                <a:gd name="connsiteX52" fmla="*/ 1576387 w 2188369"/>
                <a:gd name="connsiteY52" fmla="*/ 745331 h 1183481"/>
                <a:gd name="connsiteX53" fmla="*/ 1576387 w 2188369"/>
                <a:gd name="connsiteY53" fmla="*/ 852487 h 1183481"/>
                <a:gd name="connsiteX54" fmla="*/ 1581150 w 2188369"/>
                <a:gd name="connsiteY54" fmla="*/ 897731 h 1183481"/>
                <a:gd name="connsiteX55" fmla="*/ 1588294 w 2188369"/>
                <a:gd name="connsiteY55" fmla="*/ 921544 h 1183481"/>
                <a:gd name="connsiteX56" fmla="*/ 1602581 w 2188369"/>
                <a:gd name="connsiteY56" fmla="*/ 940594 h 1183481"/>
                <a:gd name="connsiteX57" fmla="*/ 1612106 w 2188369"/>
                <a:gd name="connsiteY57" fmla="*/ 950119 h 1183481"/>
                <a:gd name="connsiteX58" fmla="*/ 1645444 w 2188369"/>
                <a:gd name="connsiteY58" fmla="*/ 964406 h 1183481"/>
                <a:gd name="connsiteX59" fmla="*/ 1690687 w 2188369"/>
                <a:gd name="connsiteY59" fmla="*/ 973931 h 1183481"/>
                <a:gd name="connsiteX60" fmla="*/ 1766887 w 2188369"/>
                <a:gd name="connsiteY60" fmla="*/ 981075 h 1183481"/>
                <a:gd name="connsiteX61" fmla="*/ 1847850 w 2188369"/>
                <a:gd name="connsiteY61" fmla="*/ 978694 h 1183481"/>
                <a:gd name="connsiteX62" fmla="*/ 1897856 w 2188369"/>
                <a:gd name="connsiteY62" fmla="*/ 969169 h 1183481"/>
                <a:gd name="connsiteX63" fmla="*/ 1947862 w 2188369"/>
                <a:gd name="connsiteY63" fmla="*/ 947737 h 1183481"/>
                <a:gd name="connsiteX64" fmla="*/ 2155031 w 2188369"/>
                <a:gd name="connsiteY64" fmla="*/ 916781 h 1183481"/>
                <a:gd name="connsiteX65" fmla="*/ 2169319 w 2188369"/>
                <a:gd name="connsiteY65" fmla="*/ 950119 h 1183481"/>
                <a:gd name="connsiteX66" fmla="*/ 2188369 w 2188369"/>
                <a:gd name="connsiteY66" fmla="*/ 1000125 h 1183481"/>
                <a:gd name="connsiteX67" fmla="*/ 2183606 w 2188369"/>
                <a:gd name="connsiteY67" fmla="*/ 1045369 h 1183481"/>
                <a:gd name="connsiteX68" fmla="*/ 2166937 w 2188369"/>
                <a:gd name="connsiteY68" fmla="*/ 1066800 h 1183481"/>
                <a:gd name="connsiteX69" fmla="*/ 2128837 w 2188369"/>
                <a:gd name="connsiteY69" fmla="*/ 1100137 h 1183481"/>
                <a:gd name="connsiteX70" fmla="*/ 2057400 w 2188369"/>
                <a:gd name="connsiteY70" fmla="*/ 1143000 h 1183481"/>
                <a:gd name="connsiteX71" fmla="*/ 1993106 w 2188369"/>
                <a:gd name="connsiteY71" fmla="*/ 1159669 h 1183481"/>
                <a:gd name="connsiteX72" fmla="*/ 1919287 w 2188369"/>
                <a:gd name="connsiteY72" fmla="*/ 1173956 h 1183481"/>
                <a:gd name="connsiteX73" fmla="*/ 1828800 w 2188369"/>
                <a:gd name="connsiteY73" fmla="*/ 1181100 h 1183481"/>
                <a:gd name="connsiteX74" fmla="*/ 1747837 w 2188369"/>
                <a:gd name="connsiteY74" fmla="*/ 1183481 h 1183481"/>
                <a:gd name="connsiteX75" fmla="*/ 1635919 w 2188369"/>
                <a:gd name="connsiteY75" fmla="*/ 1173956 h 1183481"/>
                <a:gd name="connsiteX76" fmla="*/ 1564481 w 2188369"/>
                <a:gd name="connsiteY76" fmla="*/ 1159669 h 1183481"/>
                <a:gd name="connsiteX77" fmla="*/ 1524000 w 2188369"/>
                <a:gd name="connsiteY77" fmla="*/ 1145381 h 1183481"/>
                <a:gd name="connsiteX78" fmla="*/ 1481137 w 2188369"/>
                <a:gd name="connsiteY78" fmla="*/ 1119187 h 1183481"/>
                <a:gd name="connsiteX79" fmla="*/ 1457325 w 2188369"/>
                <a:gd name="connsiteY79" fmla="*/ 1095375 h 1183481"/>
                <a:gd name="connsiteX80" fmla="*/ 1433512 w 2188369"/>
                <a:gd name="connsiteY80" fmla="*/ 1062037 h 1183481"/>
                <a:gd name="connsiteX81" fmla="*/ 1409700 w 2188369"/>
                <a:gd name="connsiteY81" fmla="*/ 1023937 h 1183481"/>
                <a:gd name="connsiteX82" fmla="*/ 1393031 w 2188369"/>
                <a:gd name="connsiteY82" fmla="*/ 981075 h 1183481"/>
                <a:gd name="connsiteX83" fmla="*/ 1378744 w 2188369"/>
                <a:gd name="connsiteY83" fmla="*/ 909637 h 1183481"/>
                <a:gd name="connsiteX84" fmla="*/ 1378744 w 2188369"/>
                <a:gd name="connsiteY84" fmla="*/ 721519 h 1183481"/>
                <a:gd name="connsiteX85" fmla="*/ 1376362 w 2188369"/>
                <a:gd name="connsiteY85" fmla="*/ 511969 h 1183481"/>
                <a:gd name="connsiteX86" fmla="*/ 1373981 w 2188369"/>
                <a:gd name="connsiteY86" fmla="*/ 350044 h 1183481"/>
                <a:gd name="connsiteX87" fmla="*/ 1373981 w 2188369"/>
                <a:gd name="connsiteY87" fmla="*/ 276225 h 1183481"/>
                <a:gd name="connsiteX88" fmla="*/ 1376362 w 2188369"/>
                <a:gd name="connsiteY88" fmla="*/ 257175 h 1183481"/>
                <a:gd name="connsiteX89" fmla="*/ 1373981 w 2188369"/>
                <a:gd name="connsiteY89" fmla="*/ 238125 h 1183481"/>
                <a:gd name="connsiteX90" fmla="*/ 1362075 w 2188369"/>
                <a:gd name="connsiteY90" fmla="*/ 226219 h 1183481"/>
                <a:gd name="connsiteX91" fmla="*/ 1326356 w 2188369"/>
                <a:gd name="connsiteY91" fmla="*/ 221456 h 1183481"/>
                <a:gd name="connsiteX92" fmla="*/ 1243012 w 2188369"/>
                <a:gd name="connsiteY92" fmla="*/ 235744 h 1183481"/>
                <a:gd name="connsiteX93" fmla="*/ 1035844 w 2188369"/>
                <a:gd name="connsiteY93" fmla="*/ 273844 h 1183481"/>
                <a:gd name="connsiteX94" fmla="*/ 821531 w 2188369"/>
                <a:gd name="connsiteY94" fmla="*/ 323850 h 1183481"/>
                <a:gd name="connsiteX95" fmla="*/ 664369 w 2188369"/>
                <a:gd name="connsiteY95" fmla="*/ 364331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188369" h="1183481">
                  <a:moveTo>
                    <a:pt x="664369" y="364331"/>
                  </a:moveTo>
                  <a:lnTo>
                    <a:pt x="488156" y="409575"/>
                  </a:lnTo>
                  <a:lnTo>
                    <a:pt x="402431" y="438150"/>
                  </a:lnTo>
                  <a:lnTo>
                    <a:pt x="371475" y="457200"/>
                  </a:lnTo>
                  <a:lnTo>
                    <a:pt x="342900" y="469106"/>
                  </a:lnTo>
                  <a:lnTo>
                    <a:pt x="316706" y="473869"/>
                  </a:lnTo>
                  <a:lnTo>
                    <a:pt x="283369" y="469106"/>
                  </a:lnTo>
                  <a:lnTo>
                    <a:pt x="247650" y="459581"/>
                  </a:lnTo>
                  <a:lnTo>
                    <a:pt x="214312" y="438150"/>
                  </a:lnTo>
                  <a:lnTo>
                    <a:pt x="176212" y="409575"/>
                  </a:lnTo>
                  <a:lnTo>
                    <a:pt x="140494" y="371475"/>
                  </a:lnTo>
                  <a:lnTo>
                    <a:pt x="90487" y="307181"/>
                  </a:lnTo>
                  <a:lnTo>
                    <a:pt x="42862" y="233362"/>
                  </a:lnTo>
                  <a:lnTo>
                    <a:pt x="19050" y="192881"/>
                  </a:lnTo>
                  <a:lnTo>
                    <a:pt x="4762" y="164306"/>
                  </a:lnTo>
                  <a:lnTo>
                    <a:pt x="0" y="142875"/>
                  </a:lnTo>
                  <a:lnTo>
                    <a:pt x="2381" y="128587"/>
                  </a:lnTo>
                  <a:lnTo>
                    <a:pt x="14287" y="121444"/>
                  </a:lnTo>
                  <a:lnTo>
                    <a:pt x="26194" y="121444"/>
                  </a:lnTo>
                  <a:lnTo>
                    <a:pt x="47625" y="128587"/>
                  </a:lnTo>
                  <a:lnTo>
                    <a:pt x="83344" y="152400"/>
                  </a:lnTo>
                  <a:lnTo>
                    <a:pt x="138112" y="195262"/>
                  </a:lnTo>
                  <a:lnTo>
                    <a:pt x="171450" y="219075"/>
                  </a:lnTo>
                  <a:lnTo>
                    <a:pt x="211931" y="238125"/>
                  </a:lnTo>
                  <a:lnTo>
                    <a:pt x="271462" y="254794"/>
                  </a:lnTo>
                  <a:lnTo>
                    <a:pt x="323850" y="266700"/>
                  </a:lnTo>
                  <a:lnTo>
                    <a:pt x="373856" y="266700"/>
                  </a:lnTo>
                  <a:lnTo>
                    <a:pt x="533400" y="235744"/>
                  </a:lnTo>
                  <a:lnTo>
                    <a:pt x="847725" y="173831"/>
                  </a:lnTo>
                  <a:lnTo>
                    <a:pt x="1059656" y="135731"/>
                  </a:lnTo>
                  <a:lnTo>
                    <a:pt x="1178719" y="109537"/>
                  </a:lnTo>
                  <a:lnTo>
                    <a:pt x="1269206" y="85725"/>
                  </a:lnTo>
                  <a:lnTo>
                    <a:pt x="1316831" y="61912"/>
                  </a:lnTo>
                  <a:lnTo>
                    <a:pt x="1383506" y="21431"/>
                  </a:lnTo>
                  <a:lnTo>
                    <a:pt x="1412081" y="0"/>
                  </a:lnTo>
                  <a:lnTo>
                    <a:pt x="1428750" y="0"/>
                  </a:lnTo>
                  <a:lnTo>
                    <a:pt x="1454944" y="7144"/>
                  </a:lnTo>
                  <a:lnTo>
                    <a:pt x="1512094" y="35719"/>
                  </a:lnTo>
                  <a:lnTo>
                    <a:pt x="1559719" y="71437"/>
                  </a:lnTo>
                  <a:lnTo>
                    <a:pt x="1593056" y="97631"/>
                  </a:lnTo>
                  <a:lnTo>
                    <a:pt x="1626394" y="128587"/>
                  </a:lnTo>
                  <a:lnTo>
                    <a:pt x="1650206" y="157162"/>
                  </a:lnTo>
                  <a:lnTo>
                    <a:pt x="1662112" y="176212"/>
                  </a:lnTo>
                  <a:lnTo>
                    <a:pt x="1664494" y="188119"/>
                  </a:lnTo>
                  <a:lnTo>
                    <a:pt x="1666875" y="204787"/>
                  </a:lnTo>
                  <a:lnTo>
                    <a:pt x="1662112" y="233362"/>
                  </a:lnTo>
                  <a:lnTo>
                    <a:pt x="1647825" y="259556"/>
                  </a:lnTo>
                  <a:lnTo>
                    <a:pt x="1619250" y="288131"/>
                  </a:lnTo>
                  <a:lnTo>
                    <a:pt x="1597819" y="316706"/>
                  </a:lnTo>
                  <a:lnTo>
                    <a:pt x="1588294" y="352425"/>
                  </a:lnTo>
                  <a:lnTo>
                    <a:pt x="1581150" y="392906"/>
                  </a:lnTo>
                  <a:lnTo>
                    <a:pt x="1574006" y="538162"/>
                  </a:lnTo>
                  <a:cubicBezTo>
                    <a:pt x="1574800" y="607218"/>
                    <a:pt x="1575593" y="676275"/>
                    <a:pt x="1576387" y="745331"/>
                  </a:cubicBezTo>
                  <a:lnTo>
                    <a:pt x="1576387" y="852487"/>
                  </a:lnTo>
                  <a:lnTo>
                    <a:pt x="1581150" y="897731"/>
                  </a:lnTo>
                  <a:lnTo>
                    <a:pt x="1588294" y="921544"/>
                  </a:lnTo>
                  <a:lnTo>
                    <a:pt x="1602581" y="940594"/>
                  </a:lnTo>
                  <a:lnTo>
                    <a:pt x="1612106" y="950119"/>
                  </a:lnTo>
                  <a:lnTo>
                    <a:pt x="1645444" y="964406"/>
                  </a:lnTo>
                  <a:lnTo>
                    <a:pt x="1690687" y="973931"/>
                  </a:lnTo>
                  <a:lnTo>
                    <a:pt x="1766887" y="981075"/>
                  </a:lnTo>
                  <a:lnTo>
                    <a:pt x="1847850" y="978694"/>
                  </a:lnTo>
                  <a:lnTo>
                    <a:pt x="1897856" y="969169"/>
                  </a:lnTo>
                  <a:lnTo>
                    <a:pt x="1947862" y="947737"/>
                  </a:lnTo>
                  <a:lnTo>
                    <a:pt x="2155031" y="916781"/>
                  </a:lnTo>
                  <a:lnTo>
                    <a:pt x="2169319" y="950119"/>
                  </a:lnTo>
                  <a:lnTo>
                    <a:pt x="2188369" y="1000125"/>
                  </a:lnTo>
                  <a:lnTo>
                    <a:pt x="2183606" y="1045369"/>
                  </a:lnTo>
                  <a:lnTo>
                    <a:pt x="2166937" y="1066800"/>
                  </a:lnTo>
                  <a:lnTo>
                    <a:pt x="2128837" y="1100137"/>
                  </a:lnTo>
                  <a:lnTo>
                    <a:pt x="2057400" y="1143000"/>
                  </a:lnTo>
                  <a:lnTo>
                    <a:pt x="1993106" y="1159669"/>
                  </a:lnTo>
                  <a:lnTo>
                    <a:pt x="1919287" y="1173956"/>
                  </a:lnTo>
                  <a:lnTo>
                    <a:pt x="1828800" y="1181100"/>
                  </a:lnTo>
                  <a:lnTo>
                    <a:pt x="1747837" y="1183481"/>
                  </a:lnTo>
                  <a:lnTo>
                    <a:pt x="1635919" y="1173956"/>
                  </a:lnTo>
                  <a:lnTo>
                    <a:pt x="1564481" y="1159669"/>
                  </a:lnTo>
                  <a:lnTo>
                    <a:pt x="1524000" y="1145381"/>
                  </a:lnTo>
                  <a:lnTo>
                    <a:pt x="1481137" y="1119187"/>
                  </a:lnTo>
                  <a:lnTo>
                    <a:pt x="1457325" y="1095375"/>
                  </a:lnTo>
                  <a:lnTo>
                    <a:pt x="1433512" y="1062037"/>
                  </a:lnTo>
                  <a:lnTo>
                    <a:pt x="1409700" y="1023937"/>
                  </a:lnTo>
                  <a:lnTo>
                    <a:pt x="1393031" y="981075"/>
                  </a:lnTo>
                  <a:lnTo>
                    <a:pt x="1378744" y="909637"/>
                  </a:lnTo>
                  <a:lnTo>
                    <a:pt x="1378744" y="721519"/>
                  </a:lnTo>
                  <a:lnTo>
                    <a:pt x="1376362" y="511969"/>
                  </a:lnTo>
                  <a:cubicBezTo>
                    <a:pt x="1375568" y="457994"/>
                    <a:pt x="1374775" y="404019"/>
                    <a:pt x="1373981" y="350044"/>
                  </a:cubicBezTo>
                  <a:lnTo>
                    <a:pt x="1373981" y="276225"/>
                  </a:lnTo>
                  <a:lnTo>
                    <a:pt x="1376362" y="257175"/>
                  </a:lnTo>
                  <a:lnTo>
                    <a:pt x="1373981" y="238125"/>
                  </a:lnTo>
                  <a:lnTo>
                    <a:pt x="1362075" y="226219"/>
                  </a:lnTo>
                  <a:lnTo>
                    <a:pt x="1326356" y="221456"/>
                  </a:lnTo>
                  <a:lnTo>
                    <a:pt x="1243012" y="235744"/>
                  </a:lnTo>
                  <a:lnTo>
                    <a:pt x="1035844" y="273844"/>
                  </a:lnTo>
                  <a:lnTo>
                    <a:pt x="821531" y="323850"/>
                  </a:lnTo>
                  <a:lnTo>
                    <a:pt x="664369" y="364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CB5CAF97-E584-45EC-B486-F7121639557B}"/>
                </a:ext>
              </a:extLst>
            </p:cNvPr>
            <p:cNvSpPr/>
            <p:nvPr/>
          </p:nvSpPr>
          <p:spPr>
            <a:xfrm>
              <a:off x="3697289" y="3697288"/>
              <a:ext cx="2292350" cy="514350"/>
            </a:xfrm>
            <a:custGeom>
              <a:avLst/>
              <a:gdLst>
                <a:gd name="connsiteX0" fmla="*/ 1633538 w 2290763"/>
                <a:gd name="connsiteY0" fmla="*/ 233363 h 514350"/>
                <a:gd name="connsiteX1" fmla="*/ 1400175 w 2290763"/>
                <a:gd name="connsiteY1" fmla="*/ 271463 h 514350"/>
                <a:gd name="connsiteX2" fmla="*/ 1097757 w 2290763"/>
                <a:gd name="connsiteY2" fmla="*/ 307182 h 514350"/>
                <a:gd name="connsiteX3" fmla="*/ 783432 w 2290763"/>
                <a:gd name="connsiteY3" fmla="*/ 390525 h 514350"/>
                <a:gd name="connsiteX4" fmla="*/ 502444 w 2290763"/>
                <a:gd name="connsiteY4" fmla="*/ 471488 h 514350"/>
                <a:gd name="connsiteX5" fmla="*/ 359569 w 2290763"/>
                <a:gd name="connsiteY5" fmla="*/ 514350 h 514350"/>
                <a:gd name="connsiteX6" fmla="*/ 333375 w 2290763"/>
                <a:gd name="connsiteY6" fmla="*/ 509588 h 514350"/>
                <a:gd name="connsiteX7" fmla="*/ 269082 w 2290763"/>
                <a:gd name="connsiteY7" fmla="*/ 490538 h 514350"/>
                <a:gd name="connsiteX8" fmla="*/ 221457 w 2290763"/>
                <a:gd name="connsiteY8" fmla="*/ 466725 h 514350"/>
                <a:gd name="connsiteX9" fmla="*/ 176213 w 2290763"/>
                <a:gd name="connsiteY9" fmla="*/ 438150 h 514350"/>
                <a:gd name="connsiteX10" fmla="*/ 135732 w 2290763"/>
                <a:gd name="connsiteY10" fmla="*/ 402432 h 514350"/>
                <a:gd name="connsiteX11" fmla="*/ 88107 w 2290763"/>
                <a:gd name="connsiteY11" fmla="*/ 352425 h 514350"/>
                <a:gd name="connsiteX12" fmla="*/ 42863 w 2290763"/>
                <a:gd name="connsiteY12" fmla="*/ 297657 h 514350"/>
                <a:gd name="connsiteX13" fmla="*/ 16669 w 2290763"/>
                <a:gd name="connsiteY13" fmla="*/ 257175 h 514350"/>
                <a:gd name="connsiteX14" fmla="*/ 4763 w 2290763"/>
                <a:gd name="connsiteY14" fmla="*/ 230982 h 514350"/>
                <a:gd name="connsiteX15" fmla="*/ 0 w 2290763"/>
                <a:gd name="connsiteY15" fmla="*/ 214313 h 514350"/>
                <a:gd name="connsiteX16" fmla="*/ 0 w 2290763"/>
                <a:gd name="connsiteY16" fmla="*/ 190500 h 514350"/>
                <a:gd name="connsiteX17" fmla="*/ 7144 w 2290763"/>
                <a:gd name="connsiteY17" fmla="*/ 171450 h 514350"/>
                <a:gd name="connsiteX18" fmla="*/ 11907 w 2290763"/>
                <a:gd name="connsiteY18" fmla="*/ 164307 h 514350"/>
                <a:gd name="connsiteX19" fmla="*/ 23813 w 2290763"/>
                <a:gd name="connsiteY19" fmla="*/ 159544 h 514350"/>
                <a:gd name="connsiteX20" fmla="*/ 33338 w 2290763"/>
                <a:gd name="connsiteY20" fmla="*/ 159544 h 514350"/>
                <a:gd name="connsiteX21" fmla="*/ 50007 w 2290763"/>
                <a:gd name="connsiteY21" fmla="*/ 169069 h 514350"/>
                <a:gd name="connsiteX22" fmla="*/ 71438 w 2290763"/>
                <a:gd name="connsiteY22" fmla="*/ 202407 h 514350"/>
                <a:gd name="connsiteX23" fmla="*/ 102394 w 2290763"/>
                <a:gd name="connsiteY23" fmla="*/ 235744 h 514350"/>
                <a:gd name="connsiteX24" fmla="*/ 135732 w 2290763"/>
                <a:gd name="connsiteY24" fmla="*/ 261938 h 514350"/>
                <a:gd name="connsiteX25" fmla="*/ 169069 w 2290763"/>
                <a:gd name="connsiteY25" fmla="*/ 278607 h 514350"/>
                <a:gd name="connsiteX26" fmla="*/ 209550 w 2290763"/>
                <a:gd name="connsiteY26" fmla="*/ 288132 h 514350"/>
                <a:gd name="connsiteX27" fmla="*/ 247650 w 2290763"/>
                <a:gd name="connsiteY27" fmla="*/ 295275 h 514350"/>
                <a:gd name="connsiteX28" fmla="*/ 271463 w 2290763"/>
                <a:gd name="connsiteY28" fmla="*/ 295275 h 514350"/>
                <a:gd name="connsiteX29" fmla="*/ 321469 w 2290763"/>
                <a:gd name="connsiteY29" fmla="*/ 288132 h 514350"/>
                <a:gd name="connsiteX30" fmla="*/ 607219 w 2290763"/>
                <a:gd name="connsiteY30" fmla="*/ 235744 h 514350"/>
                <a:gd name="connsiteX31" fmla="*/ 928688 w 2290763"/>
                <a:gd name="connsiteY31" fmla="*/ 171450 h 514350"/>
                <a:gd name="connsiteX32" fmla="*/ 1231107 w 2290763"/>
                <a:gd name="connsiteY32" fmla="*/ 104775 h 514350"/>
                <a:gd name="connsiteX33" fmla="*/ 1402557 w 2290763"/>
                <a:gd name="connsiteY33" fmla="*/ 71438 h 514350"/>
                <a:gd name="connsiteX34" fmla="*/ 1643063 w 2290763"/>
                <a:gd name="connsiteY34" fmla="*/ 40482 h 514350"/>
                <a:gd name="connsiteX35" fmla="*/ 1852613 w 2290763"/>
                <a:gd name="connsiteY35" fmla="*/ 11907 h 514350"/>
                <a:gd name="connsiteX36" fmla="*/ 1926432 w 2290763"/>
                <a:gd name="connsiteY36" fmla="*/ 0 h 514350"/>
                <a:gd name="connsiteX37" fmla="*/ 1983582 w 2290763"/>
                <a:gd name="connsiteY37" fmla="*/ 0 h 514350"/>
                <a:gd name="connsiteX38" fmla="*/ 2066925 w 2290763"/>
                <a:gd name="connsiteY38" fmla="*/ 9525 h 514350"/>
                <a:gd name="connsiteX39" fmla="*/ 2150269 w 2290763"/>
                <a:gd name="connsiteY39" fmla="*/ 28575 h 514350"/>
                <a:gd name="connsiteX40" fmla="*/ 2207419 w 2290763"/>
                <a:gd name="connsiteY40" fmla="*/ 45244 h 514350"/>
                <a:gd name="connsiteX41" fmla="*/ 2243138 w 2290763"/>
                <a:gd name="connsiteY41" fmla="*/ 64294 h 514350"/>
                <a:gd name="connsiteX42" fmla="*/ 2271713 w 2290763"/>
                <a:gd name="connsiteY42" fmla="*/ 83344 h 514350"/>
                <a:gd name="connsiteX43" fmla="*/ 2281238 w 2290763"/>
                <a:gd name="connsiteY43" fmla="*/ 97632 h 514350"/>
                <a:gd name="connsiteX44" fmla="*/ 2290763 w 2290763"/>
                <a:gd name="connsiteY44" fmla="*/ 123825 h 514350"/>
                <a:gd name="connsiteX45" fmla="*/ 2290763 w 2290763"/>
                <a:gd name="connsiteY45" fmla="*/ 152400 h 514350"/>
                <a:gd name="connsiteX46" fmla="*/ 2283619 w 2290763"/>
                <a:gd name="connsiteY46" fmla="*/ 178594 h 514350"/>
                <a:gd name="connsiteX47" fmla="*/ 2252663 w 2290763"/>
                <a:gd name="connsiteY47" fmla="*/ 200025 h 514350"/>
                <a:gd name="connsiteX48" fmla="*/ 2214563 w 2290763"/>
                <a:gd name="connsiteY48" fmla="*/ 214313 h 514350"/>
                <a:gd name="connsiteX49" fmla="*/ 2169319 w 2290763"/>
                <a:gd name="connsiteY49" fmla="*/ 221457 h 514350"/>
                <a:gd name="connsiteX50" fmla="*/ 2069307 w 2290763"/>
                <a:gd name="connsiteY50" fmla="*/ 216694 h 514350"/>
                <a:gd name="connsiteX51" fmla="*/ 1947863 w 2290763"/>
                <a:gd name="connsiteY51" fmla="*/ 211932 h 514350"/>
                <a:gd name="connsiteX52" fmla="*/ 1824038 w 2290763"/>
                <a:gd name="connsiteY52" fmla="*/ 216694 h 514350"/>
                <a:gd name="connsiteX53" fmla="*/ 1633538 w 2290763"/>
                <a:gd name="connsiteY53" fmla="*/ 2333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90763" h="514350">
                  <a:moveTo>
                    <a:pt x="1633538" y="233363"/>
                  </a:moveTo>
                  <a:lnTo>
                    <a:pt x="1400175" y="271463"/>
                  </a:lnTo>
                  <a:lnTo>
                    <a:pt x="1097757" y="307182"/>
                  </a:lnTo>
                  <a:lnTo>
                    <a:pt x="783432" y="390525"/>
                  </a:lnTo>
                  <a:lnTo>
                    <a:pt x="502444" y="471488"/>
                  </a:lnTo>
                  <a:lnTo>
                    <a:pt x="359569" y="514350"/>
                  </a:lnTo>
                  <a:lnTo>
                    <a:pt x="333375" y="509588"/>
                  </a:lnTo>
                  <a:lnTo>
                    <a:pt x="269082" y="490538"/>
                  </a:lnTo>
                  <a:lnTo>
                    <a:pt x="221457" y="466725"/>
                  </a:lnTo>
                  <a:lnTo>
                    <a:pt x="176213" y="438150"/>
                  </a:lnTo>
                  <a:lnTo>
                    <a:pt x="135732" y="402432"/>
                  </a:lnTo>
                  <a:lnTo>
                    <a:pt x="88107" y="352425"/>
                  </a:lnTo>
                  <a:lnTo>
                    <a:pt x="42863" y="297657"/>
                  </a:lnTo>
                  <a:lnTo>
                    <a:pt x="16669" y="257175"/>
                  </a:lnTo>
                  <a:lnTo>
                    <a:pt x="4763" y="230982"/>
                  </a:lnTo>
                  <a:lnTo>
                    <a:pt x="0" y="214313"/>
                  </a:lnTo>
                  <a:lnTo>
                    <a:pt x="0" y="190500"/>
                  </a:lnTo>
                  <a:lnTo>
                    <a:pt x="7144" y="171450"/>
                  </a:lnTo>
                  <a:lnTo>
                    <a:pt x="11907" y="164307"/>
                  </a:lnTo>
                  <a:lnTo>
                    <a:pt x="23813" y="159544"/>
                  </a:lnTo>
                  <a:lnTo>
                    <a:pt x="33338" y="159544"/>
                  </a:lnTo>
                  <a:lnTo>
                    <a:pt x="50007" y="169069"/>
                  </a:lnTo>
                  <a:lnTo>
                    <a:pt x="71438" y="202407"/>
                  </a:lnTo>
                  <a:lnTo>
                    <a:pt x="102394" y="235744"/>
                  </a:lnTo>
                  <a:lnTo>
                    <a:pt x="135732" y="261938"/>
                  </a:lnTo>
                  <a:lnTo>
                    <a:pt x="169069" y="278607"/>
                  </a:lnTo>
                  <a:lnTo>
                    <a:pt x="209550" y="288132"/>
                  </a:lnTo>
                  <a:lnTo>
                    <a:pt x="247650" y="295275"/>
                  </a:lnTo>
                  <a:lnTo>
                    <a:pt x="271463" y="295275"/>
                  </a:lnTo>
                  <a:lnTo>
                    <a:pt x="321469" y="288132"/>
                  </a:lnTo>
                  <a:lnTo>
                    <a:pt x="607219" y="235744"/>
                  </a:lnTo>
                  <a:lnTo>
                    <a:pt x="928688" y="171450"/>
                  </a:lnTo>
                  <a:lnTo>
                    <a:pt x="1231107" y="104775"/>
                  </a:lnTo>
                  <a:lnTo>
                    <a:pt x="1402557" y="71438"/>
                  </a:lnTo>
                  <a:lnTo>
                    <a:pt x="1643063" y="40482"/>
                  </a:lnTo>
                  <a:lnTo>
                    <a:pt x="1852613" y="11907"/>
                  </a:lnTo>
                  <a:lnTo>
                    <a:pt x="1926432" y="0"/>
                  </a:lnTo>
                  <a:lnTo>
                    <a:pt x="1983582" y="0"/>
                  </a:lnTo>
                  <a:lnTo>
                    <a:pt x="2066925" y="9525"/>
                  </a:lnTo>
                  <a:lnTo>
                    <a:pt x="2150269" y="28575"/>
                  </a:lnTo>
                  <a:lnTo>
                    <a:pt x="2207419" y="45244"/>
                  </a:lnTo>
                  <a:lnTo>
                    <a:pt x="2243138" y="64294"/>
                  </a:lnTo>
                  <a:lnTo>
                    <a:pt x="2271713" y="83344"/>
                  </a:lnTo>
                  <a:lnTo>
                    <a:pt x="2281238" y="97632"/>
                  </a:lnTo>
                  <a:lnTo>
                    <a:pt x="2290763" y="123825"/>
                  </a:lnTo>
                  <a:lnTo>
                    <a:pt x="2290763" y="152400"/>
                  </a:lnTo>
                  <a:lnTo>
                    <a:pt x="2283619" y="178594"/>
                  </a:lnTo>
                  <a:lnTo>
                    <a:pt x="2252663" y="200025"/>
                  </a:lnTo>
                  <a:lnTo>
                    <a:pt x="2214563" y="214313"/>
                  </a:lnTo>
                  <a:lnTo>
                    <a:pt x="2169319" y="221457"/>
                  </a:lnTo>
                  <a:lnTo>
                    <a:pt x="2069307" y="216694"/>
                  </a:lnTo>
                  <a:lnTo>
                    <a:pt x="1947863" y="211932"/>
                  </a:lnTo>
                  <a:lnTo>
                    <a:pt x="1824038" y="216694"/>
                  </a:lnTo>
                  <a:lnTo>
                    <a:pt x="1633538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DC030753-3D02-40C5-8F65-5CF6DB155C67}"/>
                </a:ext>
              </a:extLst>
            </p:cNvPr>
            <p:cNvSpPr/>
            <p:nvPr/>
          </p:nvSpPr>
          <p:spPr>
            <a:xfrm>
              <a:off x="5795965" y="2576513"/>
              <a:ext cx="231775" cy="576262"/>
            </a:xfrm>
            <a:custGeom>
              <a:avLst/>
              <a:gdLst>
                <a:gd name="connsiteX0" fmla="*/ 211931 w 230981"/>
                <a:gd name="connsiteY0" fmla="*/ 138112 h 576262"/>
                <a:gd name="connsiteX1" fmla="*/ 207168 w 230981"/>
                <a:gd name="connsiteY1" fmla="*/ 283368 h 576262"/>
                <a:gd name="connsiteX2" fmla="*/ 209550 w 230981"/>
                <a:gd name="connsiteY2" fmla="*/ 364331 h 576262"/>
                <a:gd name="connsiteX3" fmla="*/ 211931 w 230981"/>
                <a:gd name="connsiteY3" fmla="*/ 421481 h 576262"/>
                <a:gd name="connsiteX4" fmla="*/ 216693 w 230981"/>
                <a:gd name="connsiteY4" fmla="*/ 471487 h 576262"/>
                <a:gd name="connsiteX5" fmla="*/ 230981 w 230981"/>
                <a:gd name="connsiteY5" fmla="*/ 545306 h 576262"/>
                <a:gd name="connsiteX6" fmla="*/ 0 w 230981"/>
                <a:gd name="connsiteY6" fmla="*/ 576262 h 576262"/>
                <a:gd name="connsiteX7" fmla="*/ 11906 w 230981"/>
                <a:gd name="connsiteY7" fmla="*/ 533400 h 576262"/>
                <a:gd name="connsiteX8" fmla="*/ 38100 w 230981"/>
                <a:gd name="connsiteY8" fmla="*/ 507206 h 576262"/>
                <a:gd name="connsiteX9" fmla="*/ 50006 w 230981"/>
                <a:gd name="connsiteY9" fmla="*/ 471487 h 576262"/>
                <a:gd name="connsiteX10" fmla="*/ 76200 w 230981"/>
                <a:gd name="connsiteY10" fmla="*/ 366712 h 576262"/>
                <a:gd name="connsiteX11" fmla="*/ 140493 w 230981"/>
                <a:gd name="connsiteY11" fmla="*/ 154781 h 576262"/>
                <a:gd name="connsiteX12" fmla="*/ 161925 w 230981"/>
                <a:gd name="connsiteY12" fmla="*/ 71437 h 576262"/>
                <a:gd name="connsiteX13" fmla="*/ 176212 w 230981"/>
                <a:gd name="connsiteY13" fmla="*/ 28575 h 576262"/>
                <a:gd name="connsiteX14" fmla="*/ 185737 w 230981"/>
                <a:gd name="connsiteY14" fmla="*/ 9525 h 576262"/>
                <a:gd name="connsiteX15" fmla="*/ 200025 w 230981"/>
                <a:gd name="connsiteY15" fmla="*/ 2381 h 576262"/>
                <a:gd name="connsiteX16" fmla="*/ 207168 w 230981"/>
                <a:gd name="connsiteY16" fmla="*/ 0 h 576262"/>
                <a:gd name="connsiteX17" fmla="*/ 216693 w 230981"/>
                <a:gd name="connsiteY17" fmla="*/ 2381 h 576262"/>
                <a:gd name="connsiteX18" fmla="*/ 223837 w 230981"/>
                <a:gd name="connsiteY18" fmla="*/ 9525 h 576262"/>
                <a:gd name="connsiteX19" fmla="*/ 228600 w 230981"/>
                <a:gd name="connsiteY19" fmla="*/ 30956 h 576262"/>
                <a:gd name="connsiteX20" fmla="*/ 211931 w 230981"/>
                <a:gd name="connsiteY20" fmla="*/ 138112 h 57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0981" h="576262">
                  <a:moveTo>
                    <a:pt x="211931" y="138112"/>
                  </a:moveTo>
                  <a:lnTo>
                    <a:pt x="207168" y="283368"/>
                  </a:lnTo>
                  <a:lnTo>
                    <a:pt x="209550" y="364331"/>
                  </a:lnTo>
                  <a:cubicBezTo>
                    <a:pt x="210344" y="383381"/>
                    <a:pt x="211137" y="402431"/>
                    <a:pt x="211931" y="421481"/>
                  </a:cubicBezTo>
                  <a:lnTo>
                    <a:pt x="216693" y="471487"/>
                  </a:lnTo>
                  <a:lnTo>
                    <a:pt x="230981" y="545306"/>
                  </a:lnTo>
                  <a:lnTo>
                    <a:pt x="0" y="576262"/>
                  </a:lnTo>
                  <a:lnTo>
                    <a:pt x="11906" y="533400"/>
                  </a:lnTo>
                  <a:lnTo>
                    <a:pt x="38100" y="507206"/>
                  </a:lnTo>
                  <a:lnTo>
                    <a:pt x="50006" y="471487"/>
                  </a:lnTo>
                  <a:lnTo>
                    <a:pt x="76200" y="366712"/>
                  </a:lnTo>
                  <a:lnTo>
                    <a:pt x="140493" y="154781"/>
                  </a:lnTo>
                  <a:lnTo>
                    <a:pt x="161925" y="71437"/>
                  </a:lnTo>
                  <a:lnTo>
                    <a:pt x="176212" y="28575"/>
                  </a:lnTo>
                  <a:lnTo>
                    <a:pt x="185737" y="9525"/>
                  </a:lnTo>
                  <a:lnTo>
                    <a:pt x="200025" y="2381"/>
                  </a:lnTo>
                  <a:lnTo>
                    <a:pt x="207168" y="0"/>
                  </a:lnTo>
                  <a:lnTo>
                    <a:pt x="216693" y="2381"/>
                  </a:lnTo>
                  <a:lnTo>
                    <a:pt x="223837" y="9525"/>
                  </a:lnTo>
                  <a:lnTo>
                    <a:pt x="228600" y="30956"/>
                  </a:lnTo>
                  <a:lnTo>
                    <a:pt x="211931" y="138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052872CF-F460-4E9D-8242-5B360CDF8145}"/>
                </a:ext>
              </a:extLst>
            </p:cNvPr>
            <p:cNvSpPr/>
            <p:nvPr/>
          </p:nvSpPr>
          <p:spPr>
            <a:xfrm rot="16200000">
              <a:off x="3426620" y="2018507"/>
              <a:ext cx="2057400" cy="1217612"/>
            </a:xfrm>
            <a:custGeom>
              <a:avLst/>
              <a:gdLst>
                <a:gd name="connsiteX0" fmla="*/ 950119 w 2057400"/>
                <a:gd name="connsiteY0" fmla="*/ 1007269 h 1216819"/>
                <a:gd name="connsiteX1" fmla="*/ 733425 w 2057400"/>
                <a:gd name="connsiteY1" fmla="*/ 904875 h 1216819"/>
                <a:gd name="connsiteX2" fmla="*/ 595312 w 2057400"/>
                <a:gd name="connsiteY2" fmla="*/ 819150 h 1216819"/>
                <a:gd name="connsiteX3" fmla="*/ 492919 w 2057400"/>
                <a:gd name="connsiteY3" fmla="*/ 747713 h 1216819"/>
                <a:gd name="connsiteX4" fmla="*/ 423862 w 2057400"/>
                <a:gd name="connsiteY4" fmla="*/ 688181 h 1216819"/>
                <a:gd name="connsiteX5" fmla="*/ 352425 w 2057400"/>
                <a:gd name="connsiteY5" fmla="*/ 609600 h 1216819"/>
                <a:gd name="connsiteX6" fmla="*/ 247650 w 2057400"/>
                <a:gd name="connsiteY6" fmla="*/ 471488 h 1216819"/>
                <a:gd name="connsiteX7" fmla="*/ 164306 w 2057400"/>
                <a:gd name="connsiteY7" fmla="*/ 347663 h 1216819"/>
                <a:gd name="connsiteX8" fmla="*/ 107156 w 2057400"/>
                <a:gd name="connsiteY8" fmla="*/ 250031 h 1216819"/>
                <a:gd name="connsiteX9" fmla="*/ 35719 w 2057400"/>
                <a:gd name="connsiteY9" fmla="*/ 126206 h 1216819"/>
                <a:gd name="connsiteX10" fmla="*/ 7144 w 2057400"/>
                <a:gd name="connsiteY10" fmla="*/ 66675 h 1216819"/>
                <a:gd name="connsiteX11" fmla="*/ 0 w 2057400"/>
                <a:gd name="connsiteY11" fmla="*/ 47625 h 1216819"/>
                <a:gd name="connsiteX12" fmla="*/ 0 w 2057400"/>
                <a:gd name="connsiteY12" fmla="*/ 21431 h 1216819"/>
                <a:gd name="connsiteX13" fmla="*/ 4762 w 2057400"/>
                <a:gd name="connsiteY13" fmla="*/ 7144 h 1216819"/>
                <a:gd name="connsiteX14" fmla="*/ 14287 w 2057400"/>
                <a:gd name="connsiteY14" fmla="*/ 0 h 1216819"/>
                <a:gd name="connsiteX15" fmla="*/ 30956 w 2057400"/>
                <a:gd name="connsiteY15" fmla="*/ 0 h 1216819"/>
                <a:gd name="connsiteX16" fmla="*/ 47625 w 2057400"/>
                <a:gd name="connsiteY16" fmla="*/ 7144 h 1216819"/>
                <a:gd name="connsiteX17" fmla="*/ 80962 w 2057400"/>
                <a:gd name="connsiteY17" fmla="*/ 42863 h 1216819"/>
                <a:gd name="connsiteX18" fmla="*/ 138112 w 2057400"/>
                <a:gd name="connsiteY18" fmla="*/ 128588 h 1216819"/>
                <a:gd name="connsiteX19" fmla="*/ 216694 w 2057400"/>
                <a:gd name="connsiteY19" fmla="*/ 221456 h 1216819"/>
                <a:gd name="connsiteX20" fmla="*/ 297656 w 2057400"/>
                <a:gd name="connsiteY20" fmla="*/ 309563 h 1216819"/>
                <a:gd name="connsiteX21" fmla="*/ 378619 w 2057400"/>
                <a:gd name="connsiteY21" fmla="*/ 390525 h 1216819"/>
                <a:gd name="connsiteX22" fmla="*/ 481012 w 2057400"/>
                <a:gd name="connsiteY22" fmla="*/ 483394 h 1216819"/>
                <a:gd name="connsiteX23" fmla="*/ 595312 w 2057400"/>
                <a:gd name="connsiteY23" fmla="*/ 569119 h 1216819"/>
                <a:gd name="connsiteX24" fmla="*/ 685800 w 2057400"/>
                <a:gd name="connsiteY24" fmla="*/ 623888 h 1216819"/>
                <a:gd name="connsiteX25" fmla="*/ 788194 w 2057400"/>
                <a:gd name="connsiteY25" fmla="*/ 681038 h 1216819"/>
                <a:gd name="connsiteX26" fmla="*/ 890587 w 2057400"/>
                <a:gd name="connsiteY26" fmla="*/ 728663 h 1216819"/>
                <a:gd name="connsiteX27" fmla="*/ 988219 w 2057400"/>
                <a:gd name="connsiteY27" fmla="*/ 766763 h 1216819"/>
                <a:gd name="connsiteX28" fmla="*/ 1081087 w 2057400"/>
                <a:gd name="connsiteY28" fmla="*/ 795338 h 1216819"/>
                <a:gd name="connsiteX29" fmla="*/ 1183481 w 2057400"/>
                <a:gd name="connsiteY29" fmla="*/ 819150 h 1216819"/>
                <a:gd name="connsiteX30" fmla="*/ 1297781 w 2057400"/>
                <a:gd name="connsiteY30" fmla="*/ 835819 h 1216819"/>
                <a:gd name="connsiteX31" fmla="*/ 1464469 w 2057400"/>
                <a:gd name="connsiteY31" fmla="*/ 869156 h 1216819"/>
                <a:gd name="connsiteX32" fmla="*/ 1588294 w 2057400"/>
                <a:gd name="connsiteY32" fmla="*/ 888206 h 1216819"/>
                <a:gd name="connsiteX33" fmla="*/ 1678781 w 2057400"/>
                <a:gd name="connsiteY33" fmla="*/ 897731 h 1216819"/>
                <a:gd name="connsiteX34" fmla="*/ 1764506 w 2057400"/>
                <a:gd name="connsiteY34" fmla="*/ 907256 h 1216819"/>
                <a:gd name="connsiteX35" fmla="*/ 1804987 w 2057400"/>
                <a:gd name="connsiteY35" fmla="*/ 904875 h 1216819"/>
                <a:gd name="connsiteX36" fmla="*/ 1835944 w 2057400"/>
                <a:gd name="connsiteY36" fmla="*/ 895350 h 1216819"/>
                <a:gd name="connsiteX37" fmla="*/ 1890712 w 2057400"/>
                <a:gd name="connsiteY37" fmla="*/ 859631 h 1216819"/>
                <a:gd name="connsiteX38" fmla="*/ 1955006 w 2057400"/>
                <a:gd name="connsiteY38" fmla="*/ 804863 h 1216819"/>
                <a:gd name="connsiteX39" fmla="*/ 1974056 w 2057400"/>
                <a:gd name="connsiteY39" fmla="*/ 778669 h 1216819"/>
                <a:gd name="connsiteX40" fmla="*/ 1990725 w 2057400"/>
                <a:gd name="connsiteY40" fmla="*/ 740569 h 1216819"/>
                <a:gd name="connsiteX41" fmla="*/ 2002631 w 2057400"/>
                <a:gd name="connsiteY41" fmla="*/ 711994 h 1216819"/>
                <a:gd name="connsiteX42" fmla="*/ 2012156 w 2057400"/>
                <a:gd name="connsiteY42" fmla="*/ 695325 h 1216819"/>
                <a:gd name="connsiteX43" fmla="*/ 2028825 w 2057400"/>
                <a:gd name="connsiteY43" fmla="*/ 685800 h 1216819"/>
                <a:gd name="connsiteX44" fmla="*/ 2045494 w 2057400"/>
                <a:gd name="connsiteY44" fmla="*/ 688181 h 1216819"/>
                <a:gd name="connsiteX45" fmla="*/ 2052637 w 2057400"/>
                <a:gd name="connsiteY45" fmla="*/ 695325 h 1216819"/>
                <a:gd name="connsiteX46" fmla="*/ 2057400 w 2057400"/>
                <a:gd name="connsiteY46" fmla="*/ 719138 h 1216819"/>
                <a:gd name="connsiteX47" fmla="*/ 2057400 w 2057400"/>
                <a:gd name="connsiteY47" fmla="*/ 781050 h 1216819"/>
                <a:gd name="connsiteX48" fmla="*/ 2047875 w 2057400"/>
                <a:gd name="connsiteY48" fmla="*/ 840581 h 1216819"/>
                <a:gd name="connsiteX49" fmla="*/ 2031206 w 2057400"/>
                <a:gd name="connsiteY49" fmla="*/ 928688 h 1216819"/>
                <a:gd name="connsiteX50" fmla="*/ 2007394 w 2057400"/>
                <a:gd name="connsiteY50" fmla="*/ 995363 h 1216819"/>
                <a:gd name="connsiteX51" fmla="*/ 1983581 w 2057400"/>
                <a:gd name="connsiteY51" fmla="*/ 1050131 h 1216819"/>
                <a:gd name="connsiteX52" fmla="*/ 1943100 w 2057400"/>
                <a:gd name="connsiteY52" fmla="*/ 1119188 h 1216819"/>
                <a:gd name="connsiteX53" fmla="*/ 1905000 w 2057400"/>
                <a:gd name="connsiteY53" fmla="*/ 1164431 h 1216819"/>
                <a:gd name="connsiteX54" fmla="*/ 1871662 w 2057400"/>
                <a:gd name="connsiteY54" fmla="*/ 1204913 h 1216819"/>
                <a:gd name="connsiteX55" fmla="*/ 1847850 w 2057400"/>
                <a:gd name="connsiteY55" fmla="*/ 1216819 h 1216819"/>
                <a:gd name="connsiteX56" fmla="*/ 1814512 w 2057400"/>
                <a:gd name="connsiteY56" fmla="*/ 1216819 h 1216819"/>
                <a:gd name="connsiteX57" fmla="*/ 1793081 w 2057400"/>
                <a:gd name="connsiteY57" fmla="*/ 1202531 h 1216819"/>
                <a:gd name="connsiteX58" fmla="*/ 1769269 w 2057400"/>
                <a:gd name="connsiteY58" fmla="*/ 1178719 h 1216819"/>
                <a:gd name="connsiteX59" fmla="*/ 1747837 w 2057400"/>
                <a:gd name="connsiteY59" fmla="*/ 1164431 h 1216819"/>
                <a:gd name="connsiteX60" fmla="*/ 1712119 w 2057400"/>
                <a:gd name="connsiteY60" fmla="*/ 1152525 h 1216819"/>
                <a:gd name="connsiteX61" fmla="*/ 1643062 w 2057400"/>
                <a:gd name="connsiteY61" fmla="*/ 1147763 h 1216819"/>
                <a:gd name="connsiteX62" fmla="*/ 1545431 w 2057400"/>
                <a:gd name="connsiteY62" fmla="*/ 1135856 h 1216819"/>
                <a:gd name="connsiteX63" fmla="*/ 1350169 w 2057400"/>
                <a:gd name="connsiteY63" fmla="*/ 1104900 h 1216819"/>
                <a:gd name="connsiteX64" fmla="*/ 1233487 w 2057400"/>
                <a:gd name="connsiteY64" fmla="*/ 1083469 h 1216819"/>
                <a:gd name="connsiteX65" fmla="*/ 950119 w 2057400"/>
                <a:gd name="connsiteY65" fmla="*/ 100726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57400" h="1216819">
                  <a:moveTo>
                    <a:pt x="950119" y="1007269"/>
                  </a:moveTo>
                  <a:lnTo>
                    <a:pt x="733425" y="904875"/>
                  </a:lnTo>
                  <a:lnTo>
                    <a:pt x="595312" y="819150"/>
                  </a:lnTo>
                  <a:lnTo>
                    <a:pt x="492919" y="747713"/>
                  </a:lnTo>
                  <a:lnTo>
                    <a:pt x="423862" y="688181"/>
                  </a:lnTo>
                  <a:lnTo>
                    <a:pt x="352425" y="609600"/>
                  </a:lnTo>
                  <a:lnTo>
                    <a:pt x="247650" y="471488"/>
                  </a:lnTo>
                  <a:lnTo>
                    <a:pt x="164306" y="347663"/>
                  </a:lnTo>
                  <a:lnTo>
                    <a:pt x="107156" y="250031"/>
                  </a:lnTo>
                  <a:lnTo>
                    <a:pt x="35719" y="126206"/>
                  </a:lnTo>
                  <a:lnTo>
                    <a:pt x="7144" y="66675"/>
                  </a:lnTo>
                  <a:lnTo>
                    <a:pt x="0" y="47625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7625" y="7144"/>
                  </a:lnTo>
                  <a:lnTo>
                    <a:pt x="80962" y="42863"/>
                  </a:lnTo>
                  <a:lnTo>
                    <a:pt x="138112" y="128588"/>
                  </a:lnTo>
                  <a:lnTo>
                    <a:pt x="216694" y="221456"/>
                  </a:lnTo>
                  <a:lnTo>
                    <a:pt x="297656" y="309563"/>
                  </a:lnTo>
                  <a:lnTo>
                    <a:pt x="378619" y="390525"/>
                  </a:lnTo>
                  <a:lnTo>
                    <a:pt x="481012" y="483394"/>
                  </a:lnTo>
                  <a:lnTo>
                    <a:pt x="595312" y="569119"/>
                  </a:lnTo>
                  <a:lnTo>
                    <a:pt x="685800" y="623888"/>
                  </a:lnTo>
                  <a:lnTo>
                    <a:pt x="788194" y="681038"/>
                  </a:lnTo>
                  <a:lnTo>
                    <a:pt x="890587" y="728663"/>
                  </a:lnTo>
                  <a:lnTo>
                    <a:pt x="988219" y="766763"/>
                  </a:lnTo>
                  <a:lnTo>
                    <a:pt x="1081087" y="795338"/>
                  </a:lnTo>
                  <a:lnTo>
                    <a:pt x="1183481" y="819150"/>
                  </a:lnTo>
                  <a:lnTo>
                    <a:pt x="1297781" y="835819"/>
                  </a:lnTo>
                  <a:lnTo>
                    <a:pt x="1464469" y="869156"/>
                  </a:lnTo>
                  <a:lnTo>
                    <a:pt x="1588294" y="888206"/>
                  </a:lnTo>
                  <a:lnTo>
                    <a:pt x="1678781" y="897731"/>
                  </a:lnTo>
                  <a:lnTo>
                    <a:pt x="1764506" y="907256"/>
                  </a:lnTo>
                  <a:lnTo>
                    <a:pt x="1804987" y="904875"/>
                  </a:lnTo>
                  <a:lnTo>
                    <a:pt x="1835944" y="895350"/>
                  </a:lnTo>
                  <a:lnTo>
                    <a:pt x="1890712" y="859631"/>
                  </a:lnTo>
                  <a:lnTo>
                    <a:pt x="1955006" y="804863"/>
                  </a:lnTo>
                  <a:lnTo>
                    <a:pt x="1974056" y="778669"/>
                  </a:lnTo>
                  <a:lnTo>
                    <a:pt x="1990725" y="740569"/>
                  </a:lnTo>
                  <a:lnTo>
                    <a:pt x="2002631" y="711994"/>
                  </a:lnTo>
                  <a:lnTo>
                    <a:pt x="2012156" y="695325"/>
                  </a:lnTo>
                  <a:lnTo>
                    <a:pt x="2028825" y="685800"/>
                  </a:lnTo>
                  <a:lnTo>
                    <a:pt x="2045494" y="688181"/>
                  </a:lnTo>
                  <a:lnTo>
                    <a:pt x="2052637" y="695325"/>
                  </a:lnTo>
                  <a:lnTo>
                    <a:pt x="2057400" y="719138"/>
                  </a:lnTo>
                  <a:lnTo>
                    <a:pt x="2057400" y="781050"/>
                  </a:lnTo>
                  <a:lnTo>
                    <a:pt x="2047875" y="840581"/>
                  </a:lnTo>
                  <a:lnTo>
                    <a:pt x="2031206" y="928688"/>
                  </a:lnTo>
                  <a:lnTo>
                    <a:pt x="2007394" y="995363"/>
                  </a:lnTo>
                  <a:lnTo>
                    <a:pt x="1983581" y="1050131"/>
                  </a:lnTo>
                  <a:lnTo>
                    <a:pt x="1943100" y="1119188"/>
                  </a:lnTo>
                  <a:lnTo>
                    <a:pt x="1905000" y="1164431"/>
                  </a:lnTo>
                  <a:lnTo>
                    <a:pt x="1871662" y="1204913"/>
                  </a:lnTo>
                  <a:lnTo>
                    <a:pt x="1847850" y="1216819"/>
                  </a:lnTo>
                  <a:lnTo>
                    <a:pt x="1814512" y="1216819"/>
                  </a:lnTo>
                  <a:lnTo>
                    <a:pt x="1793081" y="1202531"/>
                  </a:lnTo>
                  <a:lnTo>
                    <a:pt x="1769269" y="1178719"/>
                  </a:lnTo>
                  <a:lnTo>
                    <a:pt x="1747837" y="1164431"/>
                  </a:lnTo>
                  <a:lnTo>
                    <a:pt x="1712119" y="1152525"/>
                  </a:lnTo>
                  <a:lnTo>
                    <a:pt x="1643062" y="1147763"/>
                  </a:lnTo>
                  <a:lnTo>
                    <a:pt x="1545431" y="1135856"/>
                  </a:lnTo>
                  <a:lnTo>
                    <a:pt x="1350169" y="1104900"/>
                  </a:lnTo>
                  <a:lnTo>
                    <a:pt x="1233487" y="1083469"/>
                  </a:lnTo>
                  <a:lnTo>
                    <a:pt x="950119" y="1007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5B24510D-0F7C-4459-91AC-0CA50337C5E7}"/>
                </a:ext>
              </a:extLst>
            </p:cNvPr>
            <p:cNvSpPr/>
            <p:nvPr/>
          </p:nvSpPr>
          <p:spPr>
            <a:xfrm rot="16200000">
              <a:off x="3663952" y="4383089"/>
              <a:ext cx="2555875" cy="466725"/>
            </a:xfrm>
            <a:custGeom>
              <a:avLst/>
              <a:gdLst>
                <a:gd name="connsiteX0" fmla="*/ 873919 w 2555081"/>
                <a:gd name="connsiteY0" fmla="*/ 392906 h 466725"/>
                <a:gd name="connsiteX1" fmla="*/ 354806 w 2555081"/>
                <a:gd name="connsiteY1" fmla="*/ 366712 h 466725"/>
                <a:gd name="connsiteX2" fmla="*/ 183356 w 2555081"/>
                <a:gd name="connsiteY2" fmla="*/ 357187 h 466725"/>
                <a:gd name="connsiteX3" fmla="*/ 123825 w 2555081"/>
                <a:gd name="connsiteY3" fmla="*/ 354806 h 466725"/>
                <a:gd name="connsiteX4" fmla="*/ 100012 w 2555081"/>
                <a:gd name="connsiteY4" fmla="*/ 350043 h 466725"/>
                <a:gd name="connsiteX5" fmla="*/ 66675 w 2555081"/>
                <a:gd name="connsiteY5" fmla="*/ 340518 h 466725"/>
                <a:gd name="connsiteX6" fmla="*/ 38100 w 2555081"/>
                <a:gd name="connsiteY6" fmla="*/ 326231 h 466725"/>
                <a:gd name="connsiteX7" fmla="*/ 16669 w 2555081"/>
                <a:gd name="connsiteY7" fmla="*/ 311943 h 466725"/>
                <a:gd name="connsiteX8" fmla="*/ 2381 w 2555081"/>
                <a:gd name="connsiteY8" fmla="*/ 292893 h 466725"/>
                <a:gd name="connsiteX9" fmla="*/ 0 w 2555081"/>
                <a:gd name="connsiteY9" fmla="*/ 271462 h 466725"/>
                <a:gd name="connsiteX10" fmla="*/ 7144 w 2555081"/>
                <a:gd name="connsiteY10" fmla="*/ 247650 h 466725"/>
                <a:gd name="connsiteX11" fmla="*/ 23812 w 2555081"/>
                <a:gd name="connsiteY11" fmla="*/ 228600 h 466725"/>
                <a:gd name="connsiteX12" fmla="*/ 38100 w 2555081"/>
                <a:gd name="connsiteY12" fmla="*/ 216693 h 466725"/>
                <a:gd name="connsiteX13" fmla="*/ 107156 w 2555081"/>
                <a:gd name="connsiteY13" fmla="*/ 190500 h 466725"/>
                <a:gd name="connsiteX14" fmla="*/ 216694 w 2555081"/>
                <a:gd name="connsiteY14" fmla="*/ 147637 h 466725"/>
                <a:gd name="connsiteX15" fmla="*/ 319087 w 2555081"/>
                <a:gd name="connsiteY15" fmla="*/ 116681 h 466725"/>
                <a:gd name="connsiteX16" fmla="*/ 404812 w 2555081"/>
                <a:gd name="connsiteY16" fmla="*/ 97631 h 466725"/>
                <a:gd name="connsiteX17" fmla="*/ 490537 w 2555081"/>
                <a:gd name="connsiteY17" fmla="*/ 80962 h 466725"/>
                <a:gd name="connsiteX18" fmla="*/ 511969 w 2555081"/>
                <a:gd name="connsiteY18" fmla="*/ 92868 h 466725"/>
                <a:gd name="connsiteX19" fmla="*/ 545306 w 2555081"/>
                <a:gd name="connsiteY19" fmla="*/ 109537 h 466725"/>
                <a:gd name="connsiteX20" fmla="*/ 590550 w 2555081"/>
                <a:gd name="connsiteY20" fmla="*/ 126206 h 466725"/>
                <a:gd name="connsiteX21" fmla="*/ 654844 w 2555081"/>
                <a:gd name="connsiteY21" fmla="*/ 140493 h 466725"/>
                <a:gd name="connsiteX22" fmla="*/ 776287 w 2555081"/>
                <a:gd name="connsiteY22" fmla="*/ 157162 h 466725"/>
                <a:gd name="connsiteX23" fmla="*/ 862012 w 2555081"/>
                <a:gd name="connsiteY23" fmla="*/ 164306 h 466725"/>
                <a:gd name="connsiteX24" fmla="*/ 978694 w 2555081"/>
                <a:gd name="connsiteY24" fmla="*/ 171450 h 466725"/>
                <a:gd name="connsiteX25" fmla="*/ 1178719 w 2555081"/>
                <a:gd name="connsiteY25" fmla="*/ 176212 h 466725"/>
                <a:gd name="connsiteX26" fmla="*/ 1581150 w 2555081"/>
                <a:gd name="connsiteY26" fmla="*/ 173831 h 466725"/>
                <a:gd name="connsiteX27" fmla="*/ 2076450 w 2555081"/>
                <a:gd name="connsiteY27" fmla="*/ 197643 h 466725"/>
                <a:gd name="connsiteX28" fmla="*/ 2214562 w 2555081"/>
                <a:gd name="connsiteY28" fmla="*/ 197643 h 466725"/>
                <a:gd name="connsiteX29" fmla="*/ 2309812 w 2555081"/>
                <a:gd name="connsiteY29" fmla="*/ 197643 h 466725"/>
                <a:gd name="connsiteX30" fmla="*/ 2352675 w 2555081"/>
                <a:gd name="connsiteY30" fmla="*/ 185737 h 466725"/>
                <a:gd name="connsiteX31" fmla="*/ 2386012 w 2555081"/>
                <a:gd name="connsiteY31" fmla="*/ 166687 h 466725"/>
                <a:gd name="connsiteX32" fmla="*/ 2414587 w 2555081"/>
                <a:gd name="connsiteY32" fmla="*/ 138112 h 466725"/>
                <a:gd name="connsiteX33" fmla="*/ 2440781 w 2555081"/>
                <a:gd name="connsiteY33" fmla="*/ 111918 h 466725"/>
                <a:gd name="connsiteX34" fmla="*/ 2474119 w 2555081"/>
                <a:gd name="connsiteY34" fmla="*/ 61912 h 466725"/>
                <a:gd name="connsiteX35" fmla="*/ 2490787 w 2555081"/>
                <a:gd name="connsiteY35" fmla="*/ 33337 h 466725"/>
                <a:gd name="connsiteX36" fmla="*/ 2505075 w 2555081"/>
                <a:gd name="connsiteY36" fmla="*/ 14287 h 466725"/>
                <a:gd name="connsiteX37" fmla="*/ 2519362 w 2555081"/>
                <a:gd name="connsiteY37" fmla="*/ 2381 h 466725"/>
                <a:gd name="connsiteX38" fmla="*/ 2531269 w 2555081"/>
                <a:gd name="connsiteY38" fmla="*/ 0 h 466725"/>
                <a:gd name="connsiteX39" fmla="*/ 2543175 w 2555081"/>
                <a:gd name="connsiteY39" fmla="*/ 0 h 466725"/>
                <a:gd name="connsiteX40" fmla="*/ 2552700 w 2555081"/>
                <a:gd name="connsiteY40" fmla="*/ 11906 h 466725"/>
                <a:gd name="connsiteX41" fmla="*/ 2555081 w 2555081"/>
                <a:gd name="connsiteY41" fmla="*/ 42862 h 466725"/>
                <a:gd name="connsiteX42" fmla="*/ 2555081 w 2555081"/>
                <a:gd name="connsiteY42" fmla="*/ 83343 h 466725"/>
                <a:gd name="connsiteX43" fmla="*/ 2547937 w 2555081"/>
                <a:gd name="connsiteY43" fmla="*/ 121443 h 466725"/>
                <a:gd name="connsiteX44" fmla="*/ 2538412 w 2555081"/>
                <a:gd name="connsiteY44" fmla="*/ 169068 h 466725"/>
                <a:gd name="connsiteX45" fmla="*/ 2524125 w 2555081"/>
                <a:gd name="connsiteY45" fmla="*/ 204787 h 466725"/>
                <a:gd name="connsiteX46" fmla="*/ 2488406 w 2555081"/>
                <a:gd name="connsiteY46" fmla="*/ 276225 h 466725"/>
                <a:gd name="connsiteX47" fmla="*/ 2428875 w 2555081"/>
                <a:gd name="connsiteY47" fmla="*/ 357187 h 466725"/>
                <a:gd name="connsiteX48" fmla="*/ 2362200 w 2555081"/>
                <a:gd name="connsiteY48" fmla="*/ 431006 h 466725"/>
                <a:gd name="connsiteX49" fmla="*/ 2343150 w 2555081"/>
                <a:gd name="connsiteY49" fmla="*/ 457200 h 466725"/>
                <a:gd name="connsiteX50" fmla="*/ 2324100 w 2555081"/>
                <a:gd name="connsiteY50" fmla="*/ 466725 h 466725"/>
                <a:gd name="connsiteX51" fmla="*/ 2295525 w 2555081"/>
                <a:gd name="connsiteY51" fmla="*/ 461962 h 466725"/>
                <a:gd name="connsiteX52" fmla="*/ 2259806 w 2555081"/>
                <a:gd name="connsiteY52" fmla="*/ 440531 h 466725"/>
                <a:gd name="connsiteX53" fmla="*/ 2224087 w 2555081"/>
                <a:gd name="connsiteY53" fmla="*/ 423862 h 466725"/>
                <a:gd name="connsiteX54" fmla="*/ 2197894 w 2555081"/>
                <a:gd name="connsiteY54" fmla="*/ 411956 h 466725"/>
                <a:gd name="connsiteX55" fmla="*/ 2171700 w 2555081"/>
                <a:gd name="connsiteY55" fmla="*/ 411956 h 466725"/>
                <a:gd name="connsiteX56" fmla="*/ 2095500 w 2555081"/>
                <a:gd name="connsiteY56" fmla="*/ 423862 h 466725"/>
                <a:gd name="connsiteX57" fmla="*/ 1935956 w 2555081"/>
                <a:gd name="connsiteY57" fmla="*/ 416718 h 466725"/>
                <a:gd name="connsiteX58" fmla="*/ 1666875 w 2555081"/>
                <a:gd name="connsiteY58" fmla="*/ 421481 h 466725"/>
                <a:gd name="connsiteX59" fmla="*/ 1600200 w 2555081"/>
                <a:gd name="connsiteY59" fmla="*/ 416718 h 466725"/>
                <a:gd name="connsiteX60" fmla="*/ 873919 w 2555081"/>
                <a:gd name="connsiteY60" fmla="*/ 392906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55081" h="466725">
                  <a:moveTo>
                    <a:pt x="873919" y="392906"/>
                  </a:moveTo>
                  <a:lnTo>
                    <a:pt x="354806" y="366712"/>
                  </a:lnTo>
                  <a:lnTo>
                    <a:pt x="183356" y="357187"/>
                  </a:lnTo>
                  <a:lnTo>
                    <a:pt x="123825" y="354806"/>
                  </a:lnTo>
                  <a:lnTo>
                    <a:pt x="100012" y="350043"/>
                  </a:lnTo>
                  <a:lnTo>
                    <a:pt x="66675" y="340518"/>
                  </a:lnTo>
                  <a:lnTo>
                    <a:pt x="38100" y="326231"/>
                  </a:lnTo>
                  <a:lnTo>
                    <a:pt x="16669" y="311943"/>
                  </a:lnTo>
                  <a:lnTo>
                    <a:pt x="2381" y="292893"/>
                  </a:lnTo>
                  <a:lnTo>
                    <a:pt x="0" y="271462"/>
                  </a:lnTo>
                  <a:lnTo>
                    <a:pt x="7144" y="247650"/>
                  </a:lnTo>
                  <a:lnTo>
                    <a:pt x="23812" y="228600"/>
                  </a:lnTo>
                  <a:lnTo>
                    <a:pt x="38100" y="216693"/>
                  </a:lnTo>
                  <a:lnTo>
                    <a:pt x="107156" y="190500"/>
                  </a:lnTo>
                  <a:lnTo>
                    <a:pt x="216694" y="147637"/>
                  </a:lnTo>
                  <a:lnTo>
                    <a:pt x="319087" y="116681"/>
                  </a:lnTo>
                  <a:lnTo>
                    <a:pt x="404812" y="97631"/>
                  </a:lnTo>
                  <a:lnTo>
                    <a:pt x="490537" y="80962"/>
                  </a:lnTo>
                  <a:lnTo>
                    <a:pt x="511969" y="92868"/>
                  </a:lnTo>
                  <a:lnTo>
                    <a:pt x="545306" y="109537"/>
                  </a:lnTo>
                  <a:lnTo>
                    <a:pt x="590550" y="126206"/>
                  </a:lnTo>
                  <a:lnTo>
                    <a:pt x="654844" y="140493"/>
                  </a:lnTo>
                  <a:lnTo>
                    <a:pt x="776287" y="157162"/>
                  </a:lnTo>
                  <a:lnTo>
                    <a:pt x="862012" y="164306"/>
                  </a:lnTo>
                  <a:lnTo>
                    <a:pt x="978694" y="171450"/>
                  </a:lnTo>
                  <a:lnTo>
                    <a:pt x="1178719" y="176212"/>
                  </a:lnTo>
                  <a:lnTo>
                    <a:pt x="1581150" y="173831"/>
                  </a:lnTo>
                  <a:lnTo>
                    <a:pt x="2076450" y="197643"/>
                  </a:lnTo>
                  <a:lnTo>
                    <a:pt x="2214562" y="197643"/>
                  </a:lnTo>
                  <a:lnTo>
                    <a:pt x="2309812" y="197643"/>
                  </a:lnTo>
                  <a:lnTo>
                    <a:pt x="2352675" y="185737"/>
                  </a:lnTo>
                  <a:lnTo>
                    <a:pt x="2386012" y="166687"/>
                  </a:lnTo>
                  <a:lnTo>
                    <a:pt x="2414587" y="138112"/>
                  </a:lnTo>
                  <a:lnTo>
                    <a:pt x="2440781" y="111918"/>
                  </a:lnTo>
                  <a:lnTo>
                    <a:pt x="2474119" y="61912"/>
                  </a:lnTo>
                  <a:lnTo>
                    <a:pt x="2490787" y="33337"/>
                  </a:lnTo>
                  <a:lnTo>
                    <a:pt x="2505075" y="14287"/>
                  </a:lnTo>
                  <a:lnTo>
                    <a:pt x="2519362" y="2381"/>
                  </a:lnTo>
                  <a:lnTo>
                    <a:pt x="2531269" y="0"/>
                  </a:lnTo>
                  <a:lnTo>
                    <a:pt x="2543175" y="0"/>
                  </a:lnTo>
                  <a:lnTo>
                    <a:pt x="2552700" y="11906"/>
                  </a:lnTo>
                  <a:lnTo>
                    <a:pt x="2555081" y="42862"/>
                  </a:lnTo>
                  <a:lnTo>
                    <a:pt x="2555081" y="83343"/>
                  </a:lnTo>
                  <a:lnTo>
                    <a:pt x="2547937" y="121443"/>
                  </a:lnTo>
                  <a:lnTo>
                    <a:pt x="2538412" y="169068"/>
                  </a:lnTo>
                  <a:lnTo>
                    <a:pt x="2524125" y="204787"/>
                  </a:lnTo>
                  <a:lnTo>
                    <a:pt x="2488406" y="276225"/>
                  </a:lnTo>
                  <a:lnTo>
                    <a:pt x="2428875" y="357187"/>
                  </a:lnTo>
                  <a:lnTo>
                    <a:pt x="2362200" y="431006"/>
                  </a:lnTo>
                  <a:lnTo>
                    <a:pt x="2343150" y="457200"/>
                  </a:lnTo>
                  <a:lnTo>
                    <a:pt x="2324100" y="466725"/>
                  </a:lnTo>
                  <a:lnTo>
                    <a:pt x="2295525" y="461962"/>
                  </a:lnTo>
                  <a:lnTo>
                    <a:pt x="2259806" y="440531"/>
                  </a:lnTo>
                  <a:lnTo>
                    <a:pt x="2224087" y="423862"/>
                  </a:lnTo>
                  <a:lnTo>
                    <a:pt x="2197894" y="411956"/>
                  </a:lnTo>
                  <a:lnTo>
                    <a:pt x="2171700" y="411956"/>
                  </a:lnTo>
                  <a:lnTo>
                    <a:pt x="2095500" y="423862"/>
                  </a:lnTo>
                  <a:lnTo>
                    <a:pt x="1935956" y="416718"/>
                  </a:lnTo>
                  <a:lnTo>
                    <a:pt x="1666875" y="421481"/>
                  </a:lnTo>
                  <a:lnTo>
                    <a:pt x="1600200" y="416718"/>
                  </a:lnTo>
                  <a:lnTo>
                    <a:pt x="873919" y="392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8FEDA677-460C-4E75-B7B5-64A295635CC1}"/>
                </a:ext>
              </a:extLst>
            </p:cNvPr>
            <p:cNvSpPr/>
            <p:nvPr/>
          </p:nvSpPr>
          <p:spPr>
            <a:xfrm>
              <a:off x="3684590" y="3922713"/>
              <a:ext cx="1292225" cy="1511300"/>
            </a:xfrm>
            <a:custGeom>
              <a:avLst/>
              <a:gdLst>
                <a:gd name="connsiteX0" fmla="*/ 804862 w 1293019"/>
                <a:gd name="connsiteY0" fmla="*/ 862012 h 1512094"/>
                <a:gd name="connsiteX1" fmla="*/ 590550 w 1293019"/>
                <a:gd name="connsiteY1" fmla="*/ 1071562 h 1512094"/>
                <a:gd name="connsiteX2" fmla="*/ 319087 w 1293019"/>
                <a:gd name="connsiteY2" fmla="*/ 1304925 h 1512094"/>
                <a:gd name="connsiteX3" fmla="*/ 166687 w 1293019"/>
                <a:gd name="connsiteY3" fmla="*/ 1421606 h 1512094"/>
                <a:gd name="connsiteX4" fmla="*/ 61912 w 1293019"/>
                <a:gd name="connsiteY4" fmla="*/ 1500187 h 1512094"/>
                <a:gd name="connsiteX5" fmla="*/ 40481 w 1293019"/>
                <a:gd name="connsiteY5" fmla="*/ 1512094 h 1512094"/>
                <a:gd name="connsiteX6" fmla="*/ 21431 w 1293019"/>
                <a:gd name="connsiteY6" fmla="*/ 1512094 h 1512094"/>
                <a:gd name="connsiteX7" fmla="*/ 4762 w 1293019"/>
                <a:gd name="connsiteY7" fmla="*/ 1502569 h 1512094"/>
                <a:gd name="connsiteX8" fmla="*/ 0 w 1293019"/>
                <a:gd name="connsiteY8" fmla="*/ 1495425 h 1512094"/>
                <a:gd name="connsiteX9" fmla="*/ 0 w 1293019"/>
                <a:gd name="connsiteY9" fmla="*/ 1476375 h 1512094"/>
                <a:gd name="connsiteX10" fmla="*/ 7144 w 1293019"/>
                <a:gd name="connsiteY10" fmla="*/ 1454944 h 1512094"/>
                <a:gd name="connsiteX11" fmla="*/ 42862 w 1293019"/>
                <a:gd name="connsiteY11" fmla="*/ 1419225 h 1512094"/>
                <a:gd name="connsiteX12" fmla="*/ 150019 w 1293019"/>
                <a:gd name="connsiteY12" fmla="*/ 1328737 h 1512094"/>
                <a:gd name="connsiteX13" fmla="*/ 250031 w 1293019"/>
                <a:gd name="connsiteY13" fmla="*/ 1228725 h 1512094"/>
                <a:gd name="connsiteX14" fmla="*/ 359569 w 1293019"/>
                <a:gd name="connsiteY14" fmla="*/ 1116806 h 1512094"/>
                <a:gd name="connsiteX15" fmla="*/ 490537 w 1293019"/>
                <a:gd name="connsiteY15" fmla="*/ 978694 h 1512094"/>
                <a:gd name="connsiteX16" fmla="*/ 604837 w 1293019"/>
                <a:gd name="connsiteY16" fmla="*/ 845344 h 1512094"/>
                <a:gd name="connsiteX17" fmla="*/ 692944 w 1293019"/>
                <a:gd name="connsiteY17" fmla="*/ 728662 h 1512094"/>
                <a:gd name="connsiteX18" fmla="*/ 831056 w 1293019"/>
                <a:gd name="connsiteY18" fmla="*/ 533400 h 1512094"/>
                <a:gd name="connsiteX19" fmla="*/ 952500 w 1293019"/>
                <a:gd name="connsiteY19" fmla="*/ 338137 h 1512094"/>
                <a:gd name="connsiteX20" fmla="*/ 1031081 w 1293019"/>
                <a:gd name="connsiteY20" fmla="*/ 204787 h 1512094"/>
                <a:gd name="connsiteX21" fmla="*/ 1109662 w 1293019"/>
                <a:gd name="connsiteY21" fmla="*/ 42862 h 1512094"/>
                <a:gd name="connsiteX22" fmla="*/ 1293019 w 1293019"/>
                <a:gd name="connsiteY22" fmla="*/ 0 h 1512094"/>
                <a:gd name="connsiteX23" fmla="*/ 1252537 w 1293019"/>
                <a:gd name="connsiteY23" fmla="*/ 347662 h 1512094"/>
                <a:gd name="connsiteX24" fmla="*/ 1143000 w 1293019"/>
                <a:gd name="connsiteY24" fmla="*/ 471487 h 1512094"/>
                <a:gd name="connsiteX25" fmla="*/ 1028700 w 1293019"/>
                <a:gd name="connsiteY25" fmla="*/ 607219 h 1512094"/>
                <a:gd name="connsiteX26" fmla="*/ 942975 w 1293019"/>
                <a:gd name="connsiteY26" fmla="*/ 714375 h 1512094"/>
                <a:gd name="connsiteX27" fmla="*/ 804862 w 1293019"/>
                <a:gd name="connsiteY27" fmla="*/ 862012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9" h="1512094">
                  <a:moveTo>
                    <a:pt x="804862" y="862012"/>
                  </a:moveTo>
                  <a:lnTo>
                    <a:pt x="590550" y="1071562"/>
                  </a:lnTo>
                  <a:lnTo>
                    <a:pt x="319087" y="1304925"/>
                  </a:lnTo>
                  <a:lnTo>
                    <a:pt x="166687" y="1421606"/>
                  </a:lnTo>
                  <a:lnTo>
                    <a:pt x="61912" y="1500187"/>
                  </a:lnTo>
                  <a:lnTo>
                    <a:pt x="40481" y="1512094"/>
                  </a:lnTo>
                  <a:lnTo>
                    <a:pt x="21431" y="1512094"/>
                  </a:lnTo>
                  <a:lnTo>
                    <a:pt x="4762" y="1502569"/>
                  </a:lnTo>
                  <a:lnTo>
                    <a:pt x="0" y="1495425"/>
                  </a:lnTo>
                  <a:lnTo>
                    <a:pt x="0" y="1476375"/>
                  </a:lnTo>
                  <a:lnTo>
                    <a:pt x="7144" y="1454944"/>
                  </a:lnTo>
                  <a:lnTo>
                    <a:pt x="42862" y="1419225"/>
                  </a:lnTo>
                  <a:lnTo>
                    <a:pt x="150019" y="1328737"/>
                  </a:lnTo>
                  <a:lnTo>
                    <a:pt x="250031" y="1228725"/>
                  </a:lnTo>
                  <a:lnTo>
                    <a:pt x="359569" y="1116806"/>
                  </a:lnTo>
                  <a:lnTo>
                    <a:pt x="490537" y="978694"/>
                  </a:lnTo>
                  <a:lnTo>
                    <a:pt x="604837" y="845344"/>
                  </a:lnTo>
                  <a:lnTo>
                    <a:pt x="692944" y="728662"/>
                  </a:lnTo>
                  <a:lnTo>
                    <a:pt x="831056" y="533400"/>
                  </a:lnTo>
                  <a:lnTo>
                    <a:pt x="952500" y="338137"/>
                  </a:lnTo>
                  <a:lnTo>
                    <a:pt x="1031081" y="204787"/>
                  </a:lnTo>
                  <a:lnTo>
                    <a:pt x="1109662" y="42862"/>
                  </a:lnTo>
                  <a:lnTo>
                    <a:pt x="1293019" y="0"/>
                  </a:lnTo>
                  <a:lnTo>
                    <a:pt x="1252537" y="347662"/>
                  </a:lnTo>
                  <a:lnTo>
                    <a:pt x="1143000" y="471487"/>
                  </a:lnTo>
                  <a:lnTo>
                    <a:pt x="1028700" y="607219"/>
                  </a:lnTo>
                  <a:lnTo>
                    <a:pt x="942975" y="714375"/>
                  </a:lnTo>
                  <a:lnTo>
                    <a:pt x="804862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F0195CA9-8206-4FEF-997F-9215DFDFED4F}"/>
                </a:ext>
              </a:extLst>
            </p:cNvPr>
            <p:cNvSpPr/>
            <p:nvPr/>
          </p:nvSpPr>
          <p:spPr>
            <a:xfrm>
              <a:off x="5072064" y="4189413"/>
              <a:ext cx="698500" cy="673100"/>
            </a:xfrm>
            <a:custGeom>
              <a:avLst/>
              <a:gdLst>
                <a:gd name="connsiteX0" fmla="*/ 307181 w 697706"/>
                <a:gd name="connsiteY0" fmla="*/ 369094 h 673894"/>
                <a:gd name="connsiteX1" fmla="*/ 135731 w 697706"/>
                <a:gd name="connsiteY1" fmla="*/ 188119 h 673894"/>
                <a:gd name="connsiteX2" fmla="*/ 7143 w 697706"/>
                <a:gd name="connsiteY2" fmla="*/ 73819 h 673894"/>
                <a:gd name="connsiteX3" fmla="*/ 0 w 697706"/>
                <a:gd name="connsiteY3" fmla="*/ 0 h 673894"/>
                <a:gd name="connsiteX4" fmla="*/ 100012 w 697706"/>
                <a:gd name="connsiteY4" fmla="*/ 35719 h 673894"/>
                <a:gd name="connsiteX5" fmla="*/ 288131 w 697706"/>
                <a:gd name="connsiteY5" fmla="*/ 109537 h 673894"/>
                <a:gd name="connsiteX6" fmla="*/ 464343 w 697706"/>
                <a:gd name="connsiteY6" fmla="*/ 180975 h 673894"/>
                <a:gd name="connsiteX7" fmla="*/ 516731 w 697706"/>
                <a:gd name="connsiteY7" fmla="*/ 204787 h 673894"/>
                <a:gd name="connsiteX8" fmla="*/ 550068 w 697706"/>
                <a:gd name="connsiteY8" fmla="*/ 247650 h 673894"/>
                <a:gd name="connsiteX9" fmla="*/ 592931 w 697706"/>
                <a:gd name="connsiteY9" fmla="*/ 295275 h 673894"/>
                <a:gd name="connsiteX10" fmla="*/ 623887 w 697706"/>
                <a:gd name="connsiteY10" fmla="*/ 342900 h 673894"/>
                <a:gd name="connsiteX11" fmla="*/ 647700 w 697706"/>
                <a:gd name="connsiteY11" fmla="*/ 383381 h 673894"/>
                <a:gd name="connsiteX12" fmla="*/ 666750 w 697706"/>
                <a:gd name="connsiteY12" fmla="*/ 421481 h 673894"/>
                <a:gd name="connsiteX13" fmla="*/ 681037 w 697706"/>
                <a:gd name="connsiteY13" fmla="*/ 476250 h 673894"/>
                <a:gd name="connsiteX14" fmla="*/ 690562 w 697706"/>
                <a:gd name="connsiteY14" fmla="*/ 523875 h 673894"/>
                <a:gd name="connsiteX15" fmla="*/ 697706 w 697706"/>
                <a:gd name="connsiteY15" fmla="*/ 581025 h 673894"/>
                <a:gd name="connsiteX16" fmla="*/ 692943 w 697706"/>
                <a:gd name="connsiteY16" fmla="*/ 611981 h 673894"/>
                <a:gd name="connsiteX17" fmla="*/ 681037 w 697706"/>
                <a:gd name="connsiteY17" fmla="*/ 647700 h 673894"/>
                <a:gd name="connsiteX18" fmla="*/ 661987 w 697706"/>
                <a:gd name="connsiteY18" fmla="*/ 666750 h 673894"/>
                <a:gd name="connsiteX19" fmla="*/ 640556 w 697706"/>
                <a:gd name="connsiteY19" fmla="*/ 673894 h 673894"/>
                <a:gd name="connsiteX20" fmla="*/ 597693 w 697706"/>
                <a:gd name="connsiteY20" fmla="*/ 666750 h 673894"/>
                <a:gd name="connsiteX21" fmla="*/ 545306 w 697706"/>
                <a:gd name="connsiteY21" fmla="*/ 645319 h 673894"/>
                <a:gd name="connsiteX22" fmla="*/ 509587 w 697706"/>
                <a:gd name="connsiteY22" fmla="*/ 616744 h 673894"/>
                <a:gd name="connsiteX23" fmla="*/ 457200 w 697706"/>
                <a:gd name="connsiteY23" fmla="*/ 566737 h 673894"/>
                <a:gd name="connsiteX24" fmla="*/ 414337 w 697706"/>
                <a:gd name="connsiteY24" fmla="*/ 511969 h 673894"/>
                <a:gd name="connsiteX25" fmla="*/ 381000 w 697706"/>
                <a:gd name="connsiteY25" fmla="*/ 459581 h 673894"/>
                <a:gd name="connsiteX26" fmla="*/ 307181 w 697706"/>
                <a:gd name="connsiteY26" fmla="*/ 3690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7706" h="673894">
                  <a:moveTo>
                    <a:pt x="307181" y="369094"/>
                  </a:moveTo>
                  <a:lnTo>
                    <a:pt x="135731" y="188119"/>
                  </a:lnTo>
                  <a:lnTo>
                    <a:pt x="7143" y="73819"/>
                  </a:lnTo>
                  <a:lnTo>
                    <a:pt x="0" y="0"/>
                  </a:lnTo>
                  <a:lnTo>
                    <a:pt x="100012" y="35719"/>
                  </a:lnTo>
                  <a:lnTo>
                    <a:pt x="288131" y="109537"/>
                  </a:lnTo>
                  <a:lnTo>
                    <a:pt x="464343" y="180975"/>
                  </a:lnTo>
                  <a:lnTo>
                    <a:pt x="516731" y="204787"/>
                  </a:lnTo>
                  <a:lnTo>
                    <a:pt x="550068" y="247650"/>
                  </a:lnTo>
                  <a:lnTo>
                    <a:pt x="592931" y="295275"/>
                  </a:lnTo>
                  <a:lnTo>
                    <a:pt x="623887" y="342900"/>
                  </a:lnTo>
                  <a:lnTo>
                    <a:pt x="647700" y="383381"/>
                  </a:lnTo>
                  <a:lnTo>
                    <a:pt x="666750" y="421481"/>
                  </a:lnTo>
                  <a:lnTo>
                    <a:pt x="681037" y="476250"/>
                  </a:lnTo>
                  <a:lnTo>
                    <a:pt x="690562" y="523875"/>
                  </a:lnTo>
                  <a:lnTo>
                    <a:pt x="697706" y="581025"/>
                  </a:lnTo>
                  <a:lnTo>
                    <a:pt x="692943" y="611981"/>
                  </a:lnTo>
                  <a:lnTo>
                    <a:pt x="681037" y="647700"/>
                  </a:lnTo>
                  <a:lnTo>
                    <a:pt x="661987" y="666750"/>
                  </a:lnTo>
                  <a:lnTo>
                    <a:pt x="640556" y="673894"/>
                  </a:lnTo>
                  <a:lnTo>
                    <a:pt x="597693" y="666750"/>
                  </a:lnTo>
                  <a:lnTo>
                    <a:pt x="545306" y="645319"/>
                  </a:lnTo>
                  <a:lnTo>
                    <a:pt x="509587" y="616744"/>
                  </a:lnTo>
                  <a:lnTo>
                    <a:pt x="457200" y="566737"/>
                  </a:lnTo>
                  <a:lnTo>
                    <a:pt x="414337" y="511969"/>
                  </a:lnTo>
                  <a:lnTo>
                    <a:pt x="381000" y="459581"/>
                  </a:lnTo>
                  <a:lnTo>
                    <a:pt x="307181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103E01BF-324A-42C4-96A6-F739C7C5BFBE}"/>
                </a:ext>
              </a:extLst>
            </p:cNvPr>
            <p:cNvSpPr/>
            <p:nvPr/>
          </p:nvSpPr>
          <p:spPr>
            <a:xfrm>
              <a:off x="5799139" y="1693863"/>
              <a:ext cx="1090612" cy="1866900"/>
            </a:xfrm>
            <a:custGeom>
              <a:avLst/>
              <a:gdLst>
                <a:gd name="connsiteX0" fmla="*/ 945356 w 1090612"/>
                <a:gd name="connsiteY0" fmla="*/ 635794 h 1866900"/>
                <a:gd name="connsiteX1" fmla="*/ 819150 w 1090612"/>
                <a:gd name="connsiteY1" fmla="*/ 883444 h 1866900"/>
                <a:gd name="connsiteX2" fmla="*/ 700087 w 1090612"/>
                <a:gd name="connsiteY2" fmla="*/ 1109662 h 1866900"/>
                <a:gd name="connsiteX3" fmla="*/ 573881 w 1090612"/>
                <a:gd name="connsiteY3" fmla="*/ 1269206 h 1866900"/>
                <a:gd name="connsiteX4" fmla="*/ 488156 w 1090612"/>
                <a:gd name="connsiteY4" fmla="*/ 1385887 h 1866900"/>
                <a:gd name="connsiteX5" fmla="*/ 383381 w 1090612"/>
                <a:gd name="connsiteY5" fmla="*/ 1514475 h 1866900"/>
                <a:gd name="connsiteX6" fmla="*/ 271462 w 1090612"/>
                <a:gd name="connsiteY6" fmla="*/ 1645444 h 1866900"/>
                <a:gd name="connsiteX7" fmla="*/ 145256 w 1090612"/>
                <a:gd name="connsiteY7" fmla="*/ 1771650 h 1866900"/>
                <a:gd name="connsiteX8" fmla="*/ 66675 w 1090612"/>
                <a:gd name="connsiteY8" fmla="*/ 1845469 h 1866900"/>
                <a:gd name="connsiteX9" fmla="*/ 42862 w 1090612"/>
                <a:gd name="connsiteY9" fmla="*/ 1862137 h 1866900"/>
                <a:gd name="connsiteX10" fmla="*/ 26194 w 1090612"/>
                <a:gd name="connsiteY10" fmla="*/ 1866900 h 1866900"/>
                <a:gd name="connsiteX11" fmla="*/ 7144 w 1090612"/>
                <a:gd name="connsiteY11" fmla="*/ 1862137 h 1866900"/>
                <a:gd name="connsiteX12" fmla="*/ 0 w 1090612"/>
                <a:gd name="connsiteY12" fmla="*/ 1847850 h 1866900"/>
                <a:gd name="connsiteX13" fmla="*/ 7144 w 1090612"/>
                <a:gd name="connsiteY13" fmla="*/ 1824037 h 1866900"/>
                <a:gd name="connsiteX14" fmla="*/ 47625 w 1090612"/>
                <a:gd name="connsiteY14" fmla="*/ 1764506 h 1866900"/>
                <a:gd name="connsiteX15" fmla="*/ 126206 w 1090612"/>
                <a:gd name="connsiteY15" fmla="*/ 1657350 h 1866900"/>
                <a:gd name="connsiteX16" fmla="*/ 211931 w 1090612"/>
                <a:gd name="connsiteY16" fmla="*/ 1533525 h 1866900"/>
                <a:gd name="connsiteX17" fmla="*/ 245269 w 1090612"/>
                <a:gd name="connsiteY17" fmla="*/ 1443037 h 1866900"/>
                <a:gd name="connsiteX18" fmla="*/ 326231 w 1090612"/>
                <a:gd name="connsiteY18" fmla="*/ 1323975 h 1866900"/>
                <a:gd name="connsiteX19" fmla="*/ 409575 w 1090612"/>
                <a:gd name="connsiteY19" fmla="*/ 1183481 h 1866900"/>
                <a:gd name="connsiteX20" fmla="*/ 502444 w 1090612"/>
                <a:gd name="connsiteY20" fmla="*/ 1019175 h 1866900"/>
                <a:gd name="connsiteX21" fmla="*/ 571500 w 1090612"/>
                <a:gd name="connsiteY21" fmla="*/ 876300 h 1866900"/>
                <a:gd name="connsiteX22" fmla="*/ 628650 w 1090612"/>
                <a:gd name="connsiteY22" fmla="*/ 747712 h 1866900"/>
                <a:gd name="connsiteX23" fmla="*/ 666750 w 1090612"/>
                <a:gd name="connsiteY23" fmla="*/ 654844 h 1866900"/>
                <a:gd name="connsiteX24" fmla="*/ 709612 w 1090612"/>
                <a:gd name="connsiteY24" fmla="*/ 531019 h 1866900"/>
                <a:gd name="connsiteX25" fmla="*/ 757237 w 1090612"/>
                <a:gd name="connsiteY25" fmla="*/ 373856 h 1866900"/>
                <a:gd name="connsiteX26" fmla="*/ 776287 w 1090612"/>
                <a:gd name="connsiteY26" fmla="*/ 300037 h 1866900"/>
                <a:gd name="connsiteX27" fmla="*/ 783431 w 1090612"/>
                <a:gd name="connsiteY27" fmla="*/ 250031 h 1866900"/>
                <a:gd name="connsiteX28" fmla="*/ 778669 w 1090612"/>
                <a:gd name="connsiteY28" fmla="*/ 214312 h 1866900"/>
                <a:gd name="connsiteX29" fmla="*/ 769144 w 1090612"/>
                <a:gd name="connsiteY29" fmla="*/ 178594 h 1866900"/>
                <a:gd name="connsiteX30" fmla="*/ 750094 w 1090612"/>
                <a:gd name="connsiteY30" fmla="*/ 147637 h 1866900"/>
                <a:gd name="connsiteX31" fmla="*/ 723900 w 1090612"/>
                <a:gd name="connsiteY31" fmla="*/ 119062 h 1866900"/>
                <a:gd name="connsiteX32" fmla="*/ 688181 w 1090612"/>
                <a:gd name="connsiteY32" fmla="*/ 83344 h 1866900"/>
                <a:gd name="connsiteX33" fmla="*/ 671512 w 1090612"/>
                <a:gd name="connsiteY33" fmla="*/ 69056 h 1866900"/>
                <a:gd name="connsiteX34" fmla="*/ 659606 w 1090612"/>
                <a:gd name="connsiteY34" fmla="*/ 52387 h 1866900"/>
                <a:gd name="connsiteX35" fmla="*/ 654844 w 1090612"/>
                <a:gd name="connsiteY35" fmla="*/ 26194 h 1866900"/>
                <a:gd name="connsiteX36" fmla="*/ 659606 w 1090612"/>
                <a:gd name="connsiteY36" fmla="*/ 9525 h 1866900"/>
                <a:gd name="connsiteX37" fmla="*/ 669131 w 1090612"/>
                <a:gd name="connsiteY37" fmla="*/ 0 h 1866900"/>
                <a:gd name="connsiteX38" fmla="*/ 685800 w 1090612"/>
                <a:gd name="connsiteY38" fmla="*/ 2381 h 1866900"/>
                <a:gd name="connsiteX39" fmla="*/ 742950 w 1090612"/>
                <a:gd name="connsiteY39" fmla="*/ 26194 h 1866900"/>
                <a:gd name="connsiteX40" fmla="*/ 802481 w 1090612"/>
                <a:gd name="connsiteY40" fmla="*/ 54769 h 1866900"/>
                <a:gd name="connsiteX41" fmla="*/ 847725 w 1090612"/>
                <a:gd name="connsiteY41" fmla="*/ 80962 h 1866900"/>
                <a:gd name="connsiteX42" fmla="*/ 895350 w 1090612"/>
                <a:gd name="connsiteY42" fmla="*/ 114300 h 1866900"/>
                <a:gd name="connsiteX43" fmla="*/ 952500 w 1090612"/>
                <a:gd name="connsiteY43" fmla="*/ 161925 h 1866900"/>
                <a:gd name="connsiteX44" fmla="*/ 1000125 w 1090612"/>
                <a:gd name="connsiteY44" fmla="*/ 207169 h 1866900"/>
                <a:gd name="connsiteX45" fmla="*/ 1045369 w 1090612"/>
                <a:gd name="connsiteY45" fmla="*/ 252412 h 1866900"/>
                <a:gd name="connsiteX46" fmla="*/ 1069181 w 1090612"/>
                <a:gd name="connsiteY46" fmla="*/ 278606 h 1866900"/>
                <a:gd name="connsiteX47" fmla="*/ 1085850 w 1090612"/>
                <a:gd name="connsiteY47" fmla="*/ 302419 h 1866900"/>
                <a:gd name="connsiteX48" fmla="*/ 1090612 w 1090612"/>
                <a:gd name="connsiteY48" fmla="*/ 333375 h 1866900"/>
                <a:gd name="connsiteX49" fmla="*/ 1085850 w 1090612"/>
                <a:gd name="connsiteY49" fmla="*/ 366712 h 1866900"/>
                <a:gd name="connsiteX50" fmla="*/ 1069181 w 1090612"/>
                <a:gd name="connsiteY50" fmla="*/ 395287 h 1866900"/>
                <a:gd name="connsiteX51" fmla="*/ 1042987 w 1090612"/>
                <a:gd name="connsiteY51" fmla="*/ 431006 h 1866900"/>
                <a:gd name="connsiteX52" fmla="*/ 1004887 w 1090612"/>
                <a:gd name="connsiteY52" fmla="*/ 511969 h 1866900"/>
                <a:gd name="connsiteX53" fmla="*/ 945356 w 1090612"/>
                <a:gd name="connsiteY53" fmla="*/ 6357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90612" h="1866900">
                  <a:moveTo>
                    <a:pt x="945356" y="635794"/>
                  </a:moveTo>
                  <a:lnTo>
                    <a:pt x="819150" y="883444"/>
                  </a:lnTo>
                  <a:lnTo>
                    <a:pt x="700087" y="1109662"/>
                  </a:lnTo>
                  <a:lnTo>
                    <a:pt x="573881" y="1269206"/>
                  </a:lnTo>
                  <a:lnTo>
                    <a:pt x="488156" y="1385887"/>
                  </a:lnTo>
                  <a:lnTo>
                    <a:pt x="383381" y="1514475"/>
                  </a:lnTo>
                  <a:lnTo>
                    <a:pt x="271462" y="1645444"/>
                  </a:lnTo>
                  <a:lnTo>
                    <a:pt x="145256" y="1771650"/>
                  </a:lnTo>
                  <a:lnTo>
                    <a:pt x="66675" y="1845469"/>
                  </a:lnTo>
                  <a:lnTo>
                    <a:pt x="42862" y="1862137"/>
                  </a:lnTo>
                  <a:lnTo>
                    <a:pt x="26194" y="1866900"/>
                  </a:lnTo>
                  <a:lnTo>
                    <a:pt x="7144" y="1862137"/>
                  </a:lnTo>
                  <a:lnTo>
                    <a:pt x="0" y="1847850"/>
                  </a:lnTo>
                  <a:lnTo>
                    <a:pt x="7144" y="1824037"/>
                  </a:lnTo>
                  <a:lnTo>
                    <a:pt x="47625" y="1764506"/>
                  </a:lnTo>
                  <a:lnTo>
                    <a:pt x="126206" y="1657350"/>
                  </a:lnTo>
                  <a:lnTo>
                    <a:pt x="211931" y="1533525"/>
                  </a:lnTo>
                  <a:lnTo>
                    <a:pt x="245269" y="1443037"/>
                  </a:lnTo>
                  <a:lnTo>
                    <a:pt x="326231" y="1323975"/>
                  </a:lnTo>
                  <a:lnTo>
                    <a:pt x="409575" y="1183481"/>
                  </a:lnTo>
                  <a:lnTo>
                    <a:pt x="502444" y="1019175"/>
                  </a:lnTo>
                  <a:lnTo>
                    <a:pt x="571500" y="876300"/>
                  </a:lnTo>
                  <a:lnTo>
                    <a:pt x="628650" y="747712"/>
                  </a:lnTo>
                  <a:lnTo>
                    <a:pt x="666750" y="654844"/>
                  </a:lnTo>
                  <a:lnTo>
                    <a:pt x="709612" y="531019"/>
                  </a:lnTo>
                  <a:lnTo>
                    <a:pt x="757237" y="373856"/>
                  </a:lnTo>
                  <a:lnTo>
                    <a:pt x="776287" y="300037"/>
                  </a:lnTo>
                  <a:lnTo>
                    <a:pt x="783431" y="250031"/>
                  </a:lnTo>
                  <a:lnTo>
                    <a:pt x="778669" y="214312"/>
                  </a:lnTo>
                  <a:lnTo>
                    <a:pt x="769144" y="178594"/>
                  </a:lnTo>
                  <a:lnTo>
                    <a:pt x="750094" y="147637"/>
                  </a:lnTo>
                  <a:lnTo>
                    <a:pt x="723900" y="119062"/>
                  </a:lnTo>
                  <a:lnTo>
                    <a:pt x="688181" y="83344"/>
                  </a:lnTo>
                  <a:lnTo>
                    <a:pt x="671512" y="69056"/>
                  </a:lnTo>
                  <a:lnTo>
                    <a:pt x="659606" y="52387"/>
                  </a:lnTo>
                  <a:lnTo>
                    <a:pt x="654844" y="26194"/>
                  </a:lnTo>
                  <a:lnTo>
                    <a:pt x="659606" y="9525"/>
                  </a:lnTo>
                  <a:lnTo>
                    <a:pt x="669131" y="0"/>
                  </a:lnTo>
                  <a:lnTo>
                    <a:pt x="685800" y="2381"/>
                  </a:lnTo>
                  <a:lnTo>
                    <a:pt x="742950" y="26194"/>
                  </a:lnTo>
                  <a:lnTo>
                    <a:pt x="802481" y="54769"/>
                  </a:lnTo>
                  <a:lnTo>
                    <a:pt x="847725" y="80962"/>
                  </a:lnTo>
                  <a:lnTo>
                    <a:pt x="895350" y="114300"/>
                  </a:lnTo>
                  <a:lnTo>
                    <a:pt x="952500" y="161925"/>
                  </a:lnTo>
                  <a:lnTo>
                    <a:pt x="1000125" y="207169"/>
                  </a:lnTo>
                  <a:lnTo>
                    <a:pt x="1045369" y="252412"/>
                  </a:lnTo>
                  <a:lnTo>
                    <a:pt x="1069181" y="278606"/>
                  </a:lnTo>
                  <a:lnTo>
                    <a:pt x="1085850" y="302419"/>
                  </a:lnTo>
                  <a:lnTo>
                    <a:pt x="1090612" y="333375"/>
                  </a:lnTo>
                  <a:lnTo>
                    <a:pt x="1085850" y="366712"/>
                  </a:lnTo>
                  <a:lnTo>
                    <a:pt x="1069181" y="395287"/>
                  </a:lnTo>
                  <a:lnTo>
                    <a:pt x="1042987" y="431006"/>
                  </a:lnTo>
                  <a:lnTo>
                    <a:pt x="1004887" y="511969"/>
                  </a:lnTo>
                  <a:lnTo>
                    <a:pt x="945356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F8EAC4D0-33F3-45EA-A483-D9DC622FB120}"/>
                </a:ext>
              </a:extLst>
            </p:cNvPr>
            <p:cNvSpPr/>
            <p:nvPr/>
          </p:nvSpPr>
          <p:spPr>
            <a:xfrm rot="16200000">
              <a:off x="4866483" y="4167982"/>
              <a:ext cx="3136900" cy="341313"/>
            </a:xfrm>
            <a:custGeom>
              <a:avLst/>
              <a:gdLst>
                <a:gd name="connsiteX0" fmla="*/ 1754803 w 3136974"/>
                <a:gd name="connsiteY0" fmla="*/ 335633 h 340918"/>
                <a:gd name="connsiteX1" fmla="*/ 1403314 w 3136974"/>
                <a:gd name="connsiteY1" fmla="*/ 338276 h 340918"/>
                <a:gd name="connsiteX2" fmla="*/ 1252675 w 3136974"/>
                <a:gd name="connsiteY2" fmla="*/ 338276 h 340918"/>
                <a:gd name="connsiteX3" fmla="*/ 483628 w 3136974"/>
                <a:gd name="connsiteY3" fmla="*/ 290706 h 340918"/>
                <a:gd name="connsiteX4" fmla="*/ 356775 w 3136974"/>
                <a:gd name="connsiteY4" fmla="*/ 298634 h 340918"/>
                <a:gd name="connsiteX5" fmla="*/ 232564 w 3136974"/>
                <a:gd name="connsiteY5" fmla="*/ 277492 h 340918"/>
                <a:gd name="connsiteX6" fmla="*/ 140067 w 3136974"/>
                <a:gd name="connsiteY6" fmla="*/ 253707 h 340918"/>
                <a:gd name="connsiteX7" fmla="*/ 84569 w 3136974"/>
                <a:gd name="connsiteY7" fmla="*/ 235207 h 340918"/>
                <a:gd name="connsiteX8" fmla="*/ 58141 w 3136974"/>
                <a:gd name="connsiteY8" fmla="*/ 224636 h 340918"/>
                <a:gd name="connsiteX9" fmla="*/ 36999 w 3136974"/>
                <a:gd name="connsiteY9" fmla="*/ 214065 h 340918"/>
                <a:gd name="connsiteX10" fmla="*/ 18500 w 3136974"/>
                <a:gd name="connsiteY10" fmla="*/ 198209 h 340918"/>
                <a:gd name="connsiteX11" fmla="*/ 2643 w 3136974"/>
                <a:gd name="connsiteY11" fmla="*/ 179709 h 340918"/>
                <a:gd name="connsiteX12" fmla="*/ 0 w 3136974"/>
                <a:gd name="connsiteY12" fmla="*/ 155924 h 340918"/>
                <a:gd name="connsiteX13" fmla="*/ 7929 w 3136974"/>
                <a:gd name="connsiteY13" fmla="*/ 126854 h 340918"/>
                <a:gd name="connsiteX14" fmla="*/ 21142 w 3136974"/>
                <a:gd name="connsiteY14" fmla="*/ 110997 h 340918"/>
                <a:gd name="connsiteX15" fmla="*/ 47570 w 3136974"/>
                <a:gd name="connsiteY15" fmla="*/ 92498 h 340918"/>
                <a:gd name="connsiteX16" fmla="*/ 105711 w 3136974"/>
                <a:gd name="connsiteY16" fmla="*/ 71355 h 340918"/>
                <a:gd name="connsiteX17" fmla="*/ 206137 w 3136974"/>
                <a:gd name="connsiteY17" fmla="*/ 39642 h 340918"/>
                <a:gd name="connsiteX18" fmla="*/ 309205 w 3136974"/>
                <a:gd name="connsiteY18" fmla="*/ 13214 h 340918"/>
                <a:gd name="connsiteX19" fmla="*/ 385845 w 3136974"/>
                <a:gd name="connsiteY19" fmla="*/ 2643 h 340918"/>
                <a:gd name="connsiteX20" fmla="*/ 454558 w 3136974"/>
                <a:gd name="connsiteY20" fmla="*/ 0 h 340918"/>
                <a:gd name="connsiteX21" fmla="*/ 488914 w 3136974"/>
                <a:gd name="connsiteY21" fmla="*/ 7929 h 340918"/>
                <a:gd name="connsiteX22" fmla="*/ 539126 w 3136974"/>
                <a:gd name="connsiteY22" fmla="*/ 26428 h 340918"/>
                <a:gd name="connsiteX23" fmla="*/ 628981 w 3136974"/>
                <a:gd name="connsiteY23" fmla="*/ 44928 h 340918"/>
                <a:gd name="connsiteX24" fmla="*/ 795475 w 3136974"/>
                <a:gd name="connsiteY24" fmla="*/ 71355 h 340918"/>
                <a:gd name="connsiteX25" fmla="*/ 991041 w 3136974"/>
                <a:gd name="connsiteY25" fmla="*/ 89855 h 340918"/>
                <a:gd name="connsiteX26" fmla="*/ 1162821 w 3136974"/>
                <a:gd name="connsiteY26" fmla="*/ 105711 h 340918"/>
                <a:gd name="connsiteX27" fmla="*/ 1337244 w 3136974"/>
                <a:gd name="connsiteY27" fmla="*/ 118925 h 340918"/>
                <a:gd name="connsiteX28" fmla="*/ 1635878 w 3136974"/>
                <a:gd name="connsiteY28" fmla="*/ 129496 h 340918"/>
                <a:gd name="connsiteX29" fmla="*/ 2034937 w 3136974"/>
                <a:gd name="connsiteY29" fmla="*/ 134782 h 340918"/>
                <a:gd name="connsiteX30" fmla="*/ 2367926 w 3136974"/>
                <a:gd name="connsiteY30" fmla="*/ 137425 h 340918"/>
                <a:gd name="connsiteX31" fmla="*/ 2724701 w 3136974"/>
                <a:gd name="connsiteY31" fmla="*/ 137425 h 340918"/>
                <a:gd name="connsiteX32" fmla="*/ 2819841 w 3136974"/>
                <a:gd name="connsiteY32" fmla="*/ 137425 h 340918"/>
                <a:gd name="connsiteX33" fmla="*/ 2851554 w 3136974"/>
                <a:gd name="connsiteY33" fmla="*/ 132139 h 340918"/>
                <a:gd name="connsiteX34" fmla="*/ 2888553 w 3136974"/>
                <a:gd name="connsiteY34" fmla="*/ 118925 h 340918"/>
                <a:gd name="connsiteX35" fmla="*/ 2954622 w 3136974"/>
                <a:gd name="connsiteY35" fmla="*/ 60784 h 340918"/>
                <a:gd name="connsiteX36" fmla="*/ 3136974 w 3136974"/>
                <a:gd name="connsiteY36" fmla="*/ 147996 h 340918"/>
                <a:gd name="connsiteX37" fmla="*/ 3002192 w 3136974"/>
                <a:gd name="connsiteY37" fmla="*/ 338276 h 340918"/>
                <a:gd name="connsiteX38" fmla="*/ 2225216 w 3136974"/>
                <a:gd name="connsiteY38" fmla="*/ 340918 h 340918"/>
                <a:gd name="connsiteX39" fmla="*/ 2108934 w 3136974"/>
                <a:gd name="connsiteY39" fmla="*/ 338276 h 340918"/>
                <a:gd name="connsiteX40" fmla="*/ 1754803 w 3136974"/>
                <a:gd name="connsiteY40" fmla="*/ 335633 h 340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36974" h="340918">
                  <a:moveTo>
                    <a:pt x="1754803" y="335633"/>
                  </a:moveTo>
                  <a:lnTo>
                    <a:pt x="1403314" y="338276"/>
                  </a:lnTo>
                  <a:lnTo>
                    <a:pt x="1252675" y="338276"/>
                  </a:lnTo>
                  <a:lnTo>
                    <a:pt x="483628" y="290706"/>
                  </a:lnTo>
                  <a:lnTo>
                    <a:pt x="356775" y="298634"/>
                  </a:lnTo>
                  <a:lnTo>
                    <a:pt x="232564" y="277492"/>
                  </a:lnTo>
                  <a:lnTo>
                    <a:pt x="140067" y="253707"/>
                  </a:lnTo>
                  <a:lnTo>
                    <a:pt x="84569" y="235207"/>
                  </a:lnTo>
                  <a:lnTo>
                    <a:pt x="58141" y="224636"/>
                  </a:lnTo>
                  <a:lnTo>
                    <a:pt x="36999" y="214065"/>
                  </a:lnTo>
                  <a:lnTo>
                    <a:pt x="18500" y="198209"/>
                  </a:lnTo>
                  <a:lnTo>
                    <a:pt x="2643" y="179709"/>
                  </a:lnTo>
                  <a:lnTo>
                    <a:pt x="0" y="155924"/>
                  </a:lnTo>
                  <a:lnTo>
                    <a:pt x="7929" y="126854"/>
                  </a:lnTo>
                  <a:lnTo>
                    <a:pt x="21142" y="110997"/>
                  </a:lnTo>
                  <a:lnTo>
                    <a:pt x="47570" y="92498"/>
                  </a:lnTo>
                  <a:lnTo>
                    <a:pt x="105711" y="71355"/>
                  </a:lnTo>
                  <a:lnTo>
                    <a:pt x="206137" y="39642"/>
                  </a:lnTo>
                  <a:lnTo>
                    <a:pt x="309205" y="13214"/>
                  </a:lnTo>
                  <a:lnTo>
                    <a:pt x="385845" y="2643"/>
                  </a:lnTo>
                  <a:lnTo>
                    <a:pt x="454558" y="0"/>
                  </a:lnTo>
                  <a:lnTo>
                    <a:pt x="488914" y="7929"/>
                  </a:lnTo>
                  <a:lnTo>
                    <a:pt x="539126" y="26428"/>
                  </a:lnTo>
                  <a:lnTo>
                    <a:pt x="628981" y="44928"/>
                  </a:lnTo>
                  <a:lnTo>
                    <a:pt x="795475" y="71355"/>
                  </a:lnTo>
                  <a:lnTo>
                    <a:pt x="991041" y="89855"/>
                  </a:lnTo>
                  <a:lnTo>
                    <a:pt x="1162821" y="105711"/>
                  </a:lnTo>
                  <a:lnTo>
                    <a:pt x="1337244" y="118925"/>
                  </a:lnTo>
                  <a:lnTo>
                    <a:pt x="1635878" y="129496"/>
                  </a:lnTo>
                  <a:lnTo>
                    <a:pt x="2034937" y="134782"/>
                  </a:lnTo>
                  <a:lnTo>
                    <a:pt x="2367926" y="137425"/>
                  </a:lnTo>
                  <a:lnTo>
                    <a:pt x="2724701" y="137425"/>
                  </a:lnTo>
                  <a:lnTo>
                    <a:pt x="2819841" y="137425"/>
                  </a:lnTo>
                  <a:lnTo>
                    <a:pt x="2851554" y="132139"/>
                  </a:lnTo>
                  <a:lnTo>
                    <a:pt x="2888553" y="118925"/>
                  </a:lnTo>
                  <a:lnTo>
                    <a:pt x="2954622" y="60784"/>
                  </a:lnTo>
                  <a:lnTo>
                    <a:pt x="3136974" y="147996"/>
                  </a:lnTo>
                  <a:lnTo>
                    <a:pt x="3002192" y="338276"/>
                  </a:lnTo>
                  <a:lnTo>
                    <a:pt x="2225216" y="340918"/>
                  </a:lnTo>
                  <a:lnTo>
                    <a:pt x="2108934" y="338276"/>
                  </a:lnTo>
                  <a:lnTo>
                    <a:pt x="1754803" y="3356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DEC51034-B04E-425A-9F1D-17B9035AEBD2}"/>
                </a:ext>
              </a:extLst>
            </p:cNvPr>
            <p:cNvSpPr/>
            <p:nvPr/>
          </p:nvSpPr>
          <p:spPr>
            <a:xfrm>
              <a:off x="7138989" y="1817689"/>
              <a:ext cx="698500" cy="1049337"/>
            </a:xfrm>
            <a:custGeom>
              <a:avLst/>
              <a:gdLst>
                <a:gd name="connsiteX0" fmla="*/ 371475 w 697706"/>
                <a:gd name="connsiteY0" fmla="*/ 628650 h 1050131"/>
                <a:gd name="connsiteX1" fmla="*/ 119062 w 697706"/>
                <a:gd name="connsiteY1" fmla="*/ 1019175 h 1050131"/>
                <a:gd name="connsiteX2" fmla="*/ 0 w 697706"/>
                <a:gd name="connsiteY2" fmla="*/ 1050131 h 1050131"/>
                <a:gd name="connsiteX3" fmla="*/ 38100 w 697706"/>
                <a:gd name="connsiteY3" fmla="*/ 950119 h 1050131"/>
                <a:gd name="connsiteX4" fmla="*/ 121443 w 697706"/>
                <a:gd name="connsiteY4" fmla="*/ 783431 h 1050131"/>
                <a:gd name="connsiteX5" fmla="*/ 176212 w 697706"/>
                <a:gd name="connsiteY5" fmla="*/ 664369 h 1050131"/>
                <a:gd name="connsiteX6" fmla="*/ 226218 w 697706"/>
                <a:gd name="connsiteY6" fmla="*/ 547687 h 1050131"/>
                <a:gd name="connsiteX7" fmla="*/ 264318 w 697706"/>
                <a:gd name="connsiteY7" fmla="*/ 445294 h 1050131"/>
                <a:gd name="connsiteX8" fmla="*/ 295275 w 697706"/>
                <a:gd name="connsiteY8" fmla="*/ 330994 h 1050131"/>
                <a:gd name="connsiteX9" fmla="*/ 307181 w 697706"/>
                <a:gd name="connsiteY9" fmla="*/ 283369 h 1050131"/>
                <a:gd name="connsiteX10" fmla="*/ 311943 w 697706"/>
                <a:gd name="connsiteY10" fmla="*/ 238125 h 1050131"/>
                <a:gd name="connsiteX11" fmla="*/ 309562 w 697706"/>
                <a:gd name="connsiteY11" fmla="*/ 197644 h 1050131"/>
                <a:gd name="connsiteX12" fmla="*/ 302418 w 697706"/>
                <a:gd name="connsiteY12" fmla="*/ 171450 h 1050131"/>
                <a:gd name="connsiteX13" fmla="*/ 278606 w 697706"/>
                <a:gd name="connsiteY13" fmla="*/ 130969 h 1050131"/>
                <a:gd name="connsiteX14" fmla="*/ 250031 w 697706"/>
                <a:gd name="connsiteY14" fmla="*/ 100012 h 1050131"/>
                <a:gd name="connsiteX15" fmla="*/ 221456 w 697706"/>
                <a:gd name="connsiteY15" fmla="*/ 73819 h 1050131"/>
                <a:gd name="connsiteX16" fmla="*/ 207168 w 697706"/>
                <a:gd name="connsiteY16" fmla="*/ 59531 h 1050131"/>
                <a:gd name="connsiteX17" fmla="*/ 192881 w 697706"/>
                <a:gd name="connsiteY17" fmla="*/ 45244 h 1050131"/>
                <a:gd name="connsiteX18" fmla="*/ 190500 w 697706"/>
                <a:gd name="connsiteY18" fmla="*/ 30956 h 1050131"/>
                <a:gd name="connsiteX19" fmla="*/ 197643 w 697706"/>
                <a:gd name="connsiteY19" fmla="*/ 14287 h 1050131"/>
                <a:gd name="connsiteX20" fmla="*/ 211931 w 697706"/>
                <a:gd name="connsiteY20" fmla="*/ 2381 h 1050131"/>
                <a:gd name="connsiteX21" fmla="*/ 247650 w 697706"/>
                <a:gd name="connsiteY21" fmla="*/ 0 h 1050131"/>
                <a:gd name="connsiteX22" fmla="*/ 302418 w 697706"/>
                <a:gd name="connsiteY22" fmla="*/ 9525 h 1050131"/>
                <a:gd name="connsiteX23" fmla="*/ 383381 w 697706"/>
                <a:gd name="connsiteY23" fmla="*/ 28575 h 1050131"/>
                <a:gd name="connsiteX24" fmla="*/ 438150 w 697706"/>
                <a:gd name="connsiteY24" fmla="*/ 47625 h 1050131"/>
                <a:gd name="connsiteX25" fmla="*/ 521493 w 697706"/>
                <a:gd name="connsiteY25" fmla="*/ 80962 h 1050131"/>
                <a:gd name="connsiteX26" fmla="*/ 578643 w 697706"/>
                <a:gd name="connsiteY26" fmla="*/ 107156 h 1050131"/>
                <a:gd name="connsiteX27" fmla="*/ 628650 w 697706"/>
                <a:gd name="connsiteY27" fmla="*/ 142875 h 1050131"/>
                <a:gd name="connsiteX28" fmla="*/ 664368 w 697706"/>
                <a:gd name="connsiteY28" fmla="*/ 176212 h 1050131"/>
                <a:gd name="connsiteX29" fmla="*/ 685800 w 697706"/>
                <a:gd name="connsiteY29" fmla="*/ 197644 h 1050131"/>
                <a:gd name="connsiteX30" fmla="*/ 697706 w 697706"/>
                <a:gd name="connsiteY30" fmla="*/ 216694 h 1050131"/>
                <a:gd name="connsiteX31" fmla="*/ 697706 w 697706"/>
                <a:gd name="connsiteY31" fmla="*/ 230981 h 1050131"/>
                <a:gd name="connsiteX32" fmla="*/ 685800 w 697706"/>
                <a:gd name="connsiteY32" fmla="*/ 250031 h 1050131"/>
                <a:gd name="connsiteX33" fmla="*/ 661987 w 697706"/>
                <a:gd name="connsiteY33" fmla="*/ 269081 h 1050131"/>
                <a:gd name="connsiteX34" fmla="*/ 609600 w 697706"/>
                <a:gd name="connsiteY34" fmla="*/ 290512 h 1050131"/>
                <a:gd name="connsiteX35" fmla="*/ 590550 w 697706"/>
                <a:gd name="connsiteY35" fmla="*/ 304800 h 1050131"/>
                <a:gd name="connsiteX36" fmla="*/ 457200 w 697706"/>
                <a:gd name="connsiteY36" fmla="*/ 507206 h 1050131"/>
                <a:gd name="connsiteX37" fmla="*/ 371475 w 697706"/>
                <a:gd name="connsiteY37" fmla="*/ 628650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97706" h="1050131">
                  <a:moveTo>
                    <a:pt x="371475" y="628650"/>
                  </a:moveTo>
                  <a:lnTo>
                    <a:pt x="119062" y="1019175"/>
                  </a:lnTo>
                  <a:lnTo>
                    <a:pt x="0" y="1050131"/>
                  </a:lnTo>
                  <a:lnTo>
                    <a:pt x="38100" y="950119"/>
                  </a:lnTo>
                  <a:lnTo>
                    <a:pt x="121443" y="783431"/>
                  </a:lnTo>
                  <a:lnTo>
                    <a:pt x="176212" y="664369"/>
                  </a:lnTo>
                  <a:lnTo>
                    <a:pt x="226218" y="547687"/>
                  </a:lnTo>
                  <a:lnTo>
                    <a:pt x="264318" y="445294"/>
                  </a:lnTo>
                  <a:lnTo>
                    <a:pt x="295275" y="330994"/>
                  </a:lnTo>
                  <a:lnTo>
                    <a:pt x="307181" y="283369"/>
                  </a:lnTo>
                  <a:lnTo>
                    <a:pt x="311943" y="238125"/>
                  </a:lnTo>
                  <a:lnTo>
                    <a:pt x="309562" y="197644"/>
                  </a:lnTo>
                  <a:lnTo>
                    <a:pt x="302418" y="171450"/>
                  </a:lnTo>
                  <a:lnTo>
                    <a:pt x="278606" y="130969"/>
                  </a:lnTo>
                  <a:lnTo>
                    <a:pt x="250031" y="100012"/>
                  </a:lnTo>
                  <a:lnTo>
                    <a:pt x="221456" y="73819"/>
                  </a:lnTo>
                  <a:lnTo>
                    <a:pt x="207168" y="59531"/>
                  </a:lnTo>
                  <a:lnTo>
                    <a:pt x="192881" y="45244"/>
                  </a:lnTo>
                  <a:lnTo>
                    <a:pt x="190500" y="30956"/>
                  </a:lnTo>
                  <a:lnTo>
                    <a:pt x="197643" y="14287"/>
                  </a:lnTo>
                  <a:lnTo>
                    <a:pt x="211931" y="2381"/>
                  </a:lnTo>
                  <a:lnTo>
                    <a:pt x="247650" y="0"/>
                  </a:lnTo>
                  <a:lnTo>
                    <a:pt x="302418" y="9525"/>
                  </a:lnTo>
                  <a:lnTo>
                    <a:pt x="383381" y="28575"/>
                  </a:lnTo>
                  <a:lnTo>
                    <a:pt x="438150" y="47625"/>
                  </a:lnTo>
                  <a:lnTo>
                    <a:pt x="521493" y="80962"/>
                  </a:lnTo>
                  <a:lnTo>
                    <a:pt x="578643" y="107156"/>
                  </a:lnTo>
                  <a:lnTo>
                    <a:pt x="628650" y="142875"/>
                  </a:lnTo>
                  <a:lnTo>
                    <a:pt x="664368" y="176212"/>
                  </a:lnTo>
                  <a:lnTo>
                    <a:pt x="685800" y="197644"/>
                  </a:lnTo>
                  <a:lnTo>
                    <a:pt x="697706" y="216694"/>
                  </a:lnTo>
                  <a:lnTo>
                    <a:pt x="697706" y="230981"/>
                  </a:lnTo>
                  <a:lnTo>
                    <a:pt x="685800" y="250031"/>
                  </a:lnTo>
                  <a:lnTo>
                    <a:pt x="661987" y="269081"/>
                  </a:lnTo>
                  <a:lnTo>
                    <a:pt x="609600" y="290512"/>
                  </a:lnTo>
                  <a:lnTo>
                    <a:pt x="590550" y="304800"/>
                  </a:lnTo>
                  <a:lnTo>
                    <a:pt x="457200" y="507206"/>
                  </a:lnTo>
                  <a:lnTo>
                    <a:pt x="371475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3" name="フリーフォーム 14">
              <a:extLst>
                <a:ext uri="{FF2B5EF4-FFF2-40B4-BE49-F238E27FC236}">
                  <a16:creationId xmlns:a16="http://schemas.microsoft.com/office/drawing/2014/main" id="{BE6AE510-42DB-4C6A-AF85-F469ADBAEE44}"/>
                </a:ext>
              </a:extLst>
            </p:cNvPr>
            <p:cNvSpPr/>
            <p:nvPr/>
          </p:nvSpPr>
          <p:spPr>
            <a:xfrm>
              <a:off x="6348415" y="2624139"/>
              <a:ext cx="1876425" cy="390525"/>
            </a:xfrm>
            <a:custGeom>
              <a:avLst/>
              <a:gdLst>
                <a:gd name="connsiteX0" fmla="*/ 1381125 w 1876425"/>
                <a:gd name="connsiteY0" fmla="*/ 280987 h 390525"/>
                <a:gd name="connsiteX1" fmla="*/ 1150143 w 1876425"/>
                <a:gd name="connsiteY1" fmla="*/ 319087 h 390525"/>
                <a:gd name="connsiteX2" fmla="*/ 1002506 w 1876425"/>
                <a:gd name="connsiteY2" fmla="*/ 342900 h 390525"/>
                <a:gd name="connsiteX3" fmla="*/ 869156 w 1876425"/>
                <a:gd name="connsiteY3" fmla="*/ 390525 h 390525"/>
                <a:gd name="connsiteX4" fmla="*/ 683418 w 1876425"/>
                <a:gd name="connsiteY4" fmla="*/ 383381 h 390525"/>
                <a:gd name="connsiteX5" fmla="*/ 497681 w 1876425"/>
                <a:gd name="connsiteY5" fmla="*/ 376237 h 390525"/>
                <a:gd name="connsiteX6" fmla="*/ 407193 w 1876425"/>
                <a:gd name="connsiteY6" fmla="*/ 366712 h 390525"/>
                <a:gd name="connsiteX7" fmla="*/ 307181 w 1876425"/>
                <a:gd name="connsiteY7" fmla="*/ 350043 h 390525"/>
                <a:gd name="connsiteX8" fmla="*/ 223837 w 1876425"/>
                <a:gd name="connsiteY8" fmla="*/ 335756 h 390525"/>
                <a:gd name="connsiteX9" fmla="*/ 0 w 1876425"/>
                <a:gd name="connsiteY9" fmla="*/ 252412 h 390525"/>
                <a:gd name="connsiteX10" fmla="*/ 88106 w 1876425"/>
                <a:gd name="connsiteY10" fmla="*/ 126206 h 390525"/>
                <a:gd name="connsiteX11" fmla="*/ 195262 w 1876425"/>
                <a:gd name="connsiteY11" fmla="*/ 176212 h 390525"/>
                <a:gd name="connsiteX12" fmla="*/ 285750 w 1876425"/>
                <a:gd name="connsiteY12" fmla="*/ 207168 h 390525"/>
                <a:gd name="connsiteX13" fmla="*/ 352425 w 1876425"/>
                <a:gd name="connsiteY13" fmla="*/ 221456 h 390525"/>
                <a:gd name="connsiteX14" fmla="*/ 404812 w 1876425"/>
                <a:gd name="connsiteY14" fmla="*/ 226218 h 390525"/>
                <a:gd name="connsiteX15" fmla="*/ 507206 w 1876425"/>
                <a:gd name="connsiteY15" fmla="*/ 226218 h 390525"/>
                <a:gd name="connsiteX16" fmla="*/ 626268 w 1876425"/>
                <a:gd name="connsiteY16" fmla="*/ 216693 h 390525"/>
                <a:gd name="connsiteX17" fmla="*/ 838200 w 1876425"/>
                <a:gd name="connsiteY17" fmla="*/ 178593 h 390525"/>
                <a:gd name="connsiteX18" fmla="*/ 907256 w 1876425"/>
                <a:gd name="connsiteY18" fmla="*/ 164306 h 390525"/>
                <a:gd name="connsiteX19" fmla="*/ 1197768 w 1876425"/>
                <a:gd name="connsiteY19" fmla="*/ 111918 h 390525"/>
                <a:gd name="connsiteX20" fmla="*/ 1431131 w 1876425"/>
                <a:gd name="connsiteY20" fmla="*/ 61912 h 390525"/>
                <a:gd name="connsiteX21" fmla="*/ 1574006 w 1876425"/>
                <a:gd name="connsiteY21" fmla="*/ 19050 h 390525"/>
                <a:gd name="connsiteX22" fmla="*/ 1614487 w 1876425"/>
                <a:gd name="connsiteY22" fmla="*/ 0 h 390525"/>
                <a:gd name="connsiteX23" fmla="*/ 1643062 w 1876425"/>
                <a:gd name="connsiteY23" fmla="*/ 0 h 390525"/>
                <a:gd name="connsiteX24" fmla="*/ 1719262 w 1876425"/>
                <a:gd name="connsiteY24" fmla="*/ 14287 h 390525"/>
                <a:gd name="connsiteX25" fmla="*/ 1812131 w 1876425"/>
                <a:gd name="connsiteY25" fmla="*/ 42862 h 390525"/>
                <a:gd name="connsiteX26" fmla="*/ 1843087 w 1876425"/>
                <a:gd name="connsiteY26" fmla="*/ 59531 h 390525"/>
                <a:gd name="connsiteX27" fmla="*/ 1862137 w 1876425"/>
                <a:gd name="connsiteY27" fmla="*/ 76200 h 390525"/>
                <a:gd name="connsiteX28" fmla="*/ 1871662 w 1876425"/>
                <a:gd name="connsiteY28" fmla="*/ 90487 h 390525"/>
                <a:gd name="connsiteX29" fmla="*/ 1876425 w 1876425"/>
                <a:gd name="connsiteY29" fmla="*/ 111918 h 390525"/>
                <a:gd name="connsiteX30" fmla="*/ 1876425 w 1876425"/>
                <a:gd name="connsiteY30" fmla="*/ 138112 h 390525"/>
                <a:gd name="connsiteX31" fmla="*/ 1864518 w 1876425"/>
                <a:gd name="connsiteY31" fmla="*/ 171450 h 390525"/>
                <a:gd name="connsiteX32" fmla="*/ 1850231 w 1876425"/>
                <a:gd name="connsiteY32" fmla="*/ 180975 h 390525"/>
                <a:gd name="connsiteX33" fmla="*/ 1778793 w 1876425"/>
                <a:gd name="connsiteY33" fmla="*/ 200025 h 390525"/>
                <a:gd name="connsiteX34" fmla="*/ 1564481 w 1876425"/>
                <a:gd name="connsiteY34" fmla="*/ 250031 h 390525"/>
                <a:gd name="connsiteX35" fmla="*/ 1381125 w 1876425"/>
                <a:gd name="connsiteY35" fmla="*/ 28098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6425" h="390525">
                  <a:moveTo>
                    <a:pt x="1381125" y="280987"/>
                  </a:moveTo>
                  <a:lnTo>
                    <a:pt x="1150143" y="319087"/>
                  </a:lnTo>
                  <a:lnTo>
                    <a:pt x="1002506" y="342900"/>
                  </a:lnTo>
                  <a:lnTo>
                    <a:pt x="869156" y="390525"/>
                  </a:lnTo>
                  <a:lnTo>
                    <a:pt x="683418" y="383381"/>
                  </a:lnTo>
                  <a:lnTo>
                    <a:pt x="497681" y="376237"/>
                  </a:lnTo>
                  <a:lnTo>
                    <a:pt x="407193" y="366712"/>
                  </a:lnTo>
                  <a:lnTo>
                    <a:pt x="307181" y="350043"/>
                  </a:lnTo>
                  <a:lnTo>
                    <a:pt x="223837" y="335756"/>
                  </a:lnTo>
                  <a:lnTo>
                    <a:pt x="0" y="252412"/>
                  </a:lnTo>
                  <a:lnTo>
                    <a:pt x="88106" y="126206"/>
                  </a:lnTo>
                  <a:lnTo>
                    <a:pt x="195262" y="176212"/>
                  </a:lnTo>
                  <a:lnTo>
                    <a:pt x="285750" y="207168"/>
                  </a:lnTo>
                  <a:lnTo>
                    <a:pt x="352425" y="221456"/>
                  </a:lnTo>
                  <a:lnTo>
                    <a:pt x="404812" y="226218"/>
                  </a:lnTo>
                  <a:lnTo>
                    <a:pt x="507206" y="226218"/>
                  </a:lnTo>
                  <a:lnTo>
                    <a:pt x="626268" y="216693"/>
                  </a:lnTo>
                  <a:lnTo>
                    <a:pt x="838200" y="178593"/>
                  </a:lnTo>
                  <a:lnTo>
                    <a:pt x="907256" y="164306"/>
                  </a:lnTo>
                  <a:lnTo>
                    <a:pt x="1197768" y="111918"/>
                  </a:lnTo>
                  <a:lnTo>
                    <a:pt x="1431131" y="61912"/>
                  </a:lnTo>
                  <a:lnTo>
                    <a:pt x="1574006" y="19050"/>
                  </a:lnTo>
                  <a:lnTo>
                    <a:pt x="1614487" y="0"/>
                  </a:lnTo>
                  <a:lnTo>
                    <a:pt x="1643062" y="0"/>
                  </a:lnTo>
                  <a:lnTo>
                    <a:pt x="1719262" y="14287"/>
                  </a:lnTo>
                  <a:lnTo>
                    <a:pt x="1812131" y="42862"/>
                  </a:lnTo>
                  <a:lnTo>
                    <a:pt x="1843087" y="59531"/>
                  </a:lnTo>
                  <a:lnTo>
                    <a:pt x="1862137" y="76200"/>
                  </a:lnTo>
                  <a:lnTo>
                    <a:pt x="1871662" y="90487"/>
                  </a:lnTo>
                  <a:lnTo>
                    <a:pt x="1876425" y="111918"/>
                  </a:lnTo>
                  <a:lnTo>
                    <a:pt x="1876425" y="138112"/>
                  </a:lnTo>
                  <a:lnTo>
                    <a:pt x="1864518" y="171450"/>
                  </a:lnTo>
                  <a:lnTo>
                    <a:pt x="1850231" y="180975"/>
                  </a:lnTo>
                  <a:lnTo>
                    <a:pt x="1778793" y="200025"/>
                  </a:lnTo>
                  <a:lnTo>
                    <a:pt x="1564481" y="250031"/>
                  </a:lnTo>
                  <a:lnTo>
                    <a:pt x="1381125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4" name="フリーフォーム 24">
              <a:extLst>
                <a:ext uri="{FF2B5EF4-FFF2-40B4-BE49-F238E27FC236}">
                  <a16:creationId xmlns:a16="http://schemas.microsoft.com/office/drawing/2014/main" id="{554C5EFD-ECD6-4408-9813-5EBD17D4EC43}"/>
                </a:ext>
              </a:extLst>
            </p:cNvPr>
            <p:cNvSpPr/>
            <p:nvPr/>
          </p:nvSpPr>
          <p:spPr>
            <a:xfrm rot="16200000">
              <a:off x="6069014" y="3929064"/>
              <a:ext cx="2484437" cy="465137"/>
            </a:xfrm>
            <a:custGeom>
              <a:avLst/>
              <a:gdLst>
                <a:gd name="connsiteX0" fmla="*/ 1230056 w 2485164"/>
                <a:gd name="connsiteY0" fmla="*/ 380791 h 465968"/>
                <a:gd name="connsiteX1" fmla="*/ 668890 w 2485164"/>
                <a:gd name="connsiteY1" fmla="*/ 365760 h 465968"/>
                <a:gd name="connsiteX2" fmla="*/ 35073 w 2485164"/>
                <a:gd name="connsiteY2" fmla="*/ 348223 h 465968"/>
                <a:gd name="connsiteX3" fmla="*/ 0 w 2485164"/>
                <a:gd name="connsiteY3" fmla="*/ 102713 h 465968"/>
                <a:gd name="connsiteX4" fmla="*/ 816697 w 2485164"/>
                <a:gd name="connsiteY4" fmla="*/ 127765 h 465968"/>
                <a:gd name="connsiteX5" fmla="*/ 954483 w 2485164"/>
                <a:gd name="connsiteY5" fmla="*/ 127765 h 465968"/>
                <a:gd name="connsiteX6" fmla="*/ 1630889 w 2485164"/>
                <a:gd name="connsiteY6" fmla="*/ 150312 h 465968"/>
                <a:gd name="connsiteX7" fmla="*/ 1798738 w 2485164"/>
                <a:gd name="connsiteY7" fmla="*/ 147807 h 465968"/>
                <a:gd name="connsiteX8" fmla="*/ 2254685 w 2485164"/>
                <a:gd name="connsiteY8" fmla="*/ 150312 h 465968"/>
                <a:gd name="connsiteX9" fmla="*/ 2309799 w 2485164"/>
                <a:gd name="connsiteY9" fmla="*/ 142796 h 465968"/>
                <a:gd name="connsiteX10" fmla="*/ 2344872 w 2485164"/>
                <a:gd name="connsiteY10" fmla="*/ 130270 h 465968"/>
                <a:gd name="connsiteX11" fmla="*/ 2374935 w 2485164"/>
                <a:gd name="connsiteY11" fmla="*/ 105218 h 465968"/>
                <a:gd name="connsiteX12" fmla="*/ 2440070 w 2485164"/>
                <a:gd name="connsiteY12" fmla="*/ 0 h 465968"/>
                <a:gd name="connsiteX13" fmla="*/ 2485164 w 2485164"/>
                <a:gd name="connsiteY13" fmla="*/ 270562 h 465968"/>
                <a:gd name="connsiteX14" fmla="*/ 2394976 w 2485164"/>
                <a:gd name="connsiteY14" fmla="*/ 368265 h 465968"/>
                <a:gd name="connsiteX15" fmla="*/ 2367419 w 2485164"/>
                <a:gd name="connsiteY15" fmla="*/ 418369 h 465968"/>
                <a:gd name="connsiteX16" fmla="*/ 2344872 w 2485164"/>
                <a:gd name="connsiteY16" fmla="*/ 450937 h 465968"/>
                <a:gd name="connsiteX17" fmla="*/ 2332346 w 2485164"/>
                <a:gd name="connsiteY17" fmla="*/ 463463 h 465968"/>
                <a:gd name="connsiteX18" fmla="*/ 2314810 w 2485164"/>
                <a:gd name="connsiteY18" fmla="*/ 465968 h 465968"/>
                <a:gd name="connsiteX19" fmla="*/ 2287253 w 2485164"/>
                <a:gd name="connsiteY19" fmla="*/ 455947 h 465968"/>
                <a:gd name="connsiteX20" fmla="*/ 2242159 w 2485164"/>
                <a:gd name="connsiteY20" fmla="*/ 425885 h 465968"/>
                <a:gd name="connsiteX21" fmla="*/ 2204581 w 2485164"/>
                <a:gd name="connsiteY21" fmla="*/ 400833 h 465968"/>
                <a:gd name="connsiteX22" fmla="*/ 2179529 w 2485164"/>
                <a:gd name="connsiteY22" fmla="*/ 390812 h 465968"/>
                <a:gd name="connsiteX23" fmla="*/ 2151972 w 2485164"/>
                <a:gd name="connsiteY23" fmla="*/ 390812 h 465968"/>
                <a:gd name="connsiteX24" fmla="*/ 2106878 w 2485164"/>
                <a:gd name="connsiteY24" fmla="*/ 393317 h 465968"/>
                <a:gd name="connsiteX25" fmla="*/ 1843831 w 2485164"/>
                <a:gd name="connsiteY25" fmla="*/ 393317 h 465968"/>
                <a:gd name="connsiteX26" fmla="*/ 1653436 w 2485164"/>
                <a:gd name="connsiteY26" fmla="*/ 395822 h 465968"/>
                <a:gd name="connsiteX27" fmla="*/ 1230056 w 2485164"/>
                <a:gd name="connsiteY27" fmla="*/ 380791 h 46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485164" h="465968">
                  <a:moveTo>
                    <a:pt x="1230056" y="380791"/>
                  </a:moveTo>
                  <a:lnTo>
                    <a:pt x="668890" y="365760"/>
                  </a:lnTo>
                  <a:lnTo>
                    <a:pt x="35073" y="348223"/>
                  </a:lnTo>
                  <a:lnTo>
                    <a:pt x="0" y="102713"/>
                  </a:lnTo>
                  <a:lnTo>
                    <a:pt x="816697" y="127765"/>
                  </a:lnTo>
                  <a:lnTo>
                    <a:pt x="954483" y="127765"/>
                  </a:lnTo>
                  <a:lnTo>
                    <a:pt x="1630889" y="150312"/>
                  </a:lnTo>
                  <a:lnTo>
                    <a:pt x="1798738" y="147807"/>
                  </a:lnTo>
                  <a:lnTo>
                    <a:pt x="2254685" y="150312"/>
                  </a:lnTo>
                  <a:lnTo>
                    <a:pt x="2309799" y="142796"/>
                  </a:lnTo>
                  <a:lnTo>
                    <a:pt x="2344872" y="130270"/>
                  </a:lnTo>
                  <a:lnTo>
                    <a:pt x="2374935" y="105218"/>
                  </a:lnTo>
                  <a:lnTo>
                    <a:pt x="2440070" y="0"/>
                  </a:lnTo>
                  <a:lnTo>
                    <a:pt x="2485164" y="270562"/>
                  </a:lnTo>
                  <a:lnTo>
                    <a:pt x="2394976" y="368265"/>
                  </a:lnTo>
                  <a:lnTo>
                    <a:pt x="2367419" y="418369"/>
                  </a:lnTo>
                  <a:lnTo>
                    <a:pt x="2344872" y="450937"/>
                  </a:lnTo>
                  <a:lnTo>
                    <a:pt x="2332346" y="463463"/>
                  </a:lnTo>
                  <a:lnTo>
                    <a:pt x="2314810" y="465968"/>
                  </a:lnTo>
                  <a:lnTo>
                    <a:pt x="2287253" y="455947"/>
                  </a:lnTo>
                  <a:lnTo>
                    <a:pt x="2242159" y="425885"/>
                  </a:lnTo>
                  <a:lnTo>
                    <a:pt x="2204581" y="400833"/>
                  </a:lnTo>
                  <a:lnTo>
                    <a:pt x="2179529" y="390812"/>
                  </a:lnTo>
                  <a:lnTo>
                    <a:pt x="2151972" y="390812"/>
                  </a:lnTo>
                  <a:lnTo>
                    <a:pt x="2106878" y="393317"/>
                  </a:lnTo>
                  <a:lnTo>
                    <a:pt x="1843831" y="393317"/>
                  </a:lnTo>
                  <a:lnTo>
                    <a:pt x="1653436" y="395822"/>
                  </a:lnTo>
                  <a:lnTo>
                    <a:pt x="1230056" y="3807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5" name="フリーフォーム 16">
              <a:extLst>
                <a:ext uri="{FF2B5EF4-FFF2-40B4-BE49-F238E27FC236}">
                  <a16:creationId xmlns:a16="http://schemas.microsoft.com/office/drawing/2014/main" id="{B664041C-8DDF-4BCB-8773-AB403832F1AD}"/>
                </a:ext>
              </a:extLst>
            </p:cNvPr>
            <p:cNvSpPr/>
            <p:nvPr/>
          </p:nvSpPr>
          <p:spPr>
            <a:xfrm>
              <a:off x="6503988" y="3429000"/>
              <a:ext cx="1606550" cy="381000"/>
            </a:xfrm>
            <a:custGeom>
              <a:avLst/>
              <a:gdLst>
                <a:gd name="connsiteX0" fmla="*/ 1154906 w 1607344"/>
                <a:gd name="connsiteY0" fmla="*/ 297656 h 381000"/>
                <a:gd name="connsiteX1" fmla="*/ 931069 w 1607344"/>
                <a:gd name="connsiteY1" fmla="*/ 342900 h 381000"/>
                <a:gd name="connsiteX2" fmla="*/ 754856 w 1607344"/>
                <a:gd name="connsiteY2" fmla="*/ 359569 h 381000"/>
                <a:gd name="connsiteX3" fmla="*/ 404812 w 1607344"/>
                <a:gd name="connsiteY3" fmla="*/ 373856 h 381000"/>
                <a:gd name="connsiteX4" fmla="*/ 2381 w 1607344"/>
                <a:gd name="connsiteY4" fmla="*/ 381000 h 381000"/>
                <a:gd name="connsiteX5" fmla="*/ 0 w 1607344"/>
                <a:gd name="connsiteY5" fmla="*/ 228600 h 381000"/>
                <a:gd name="connsiteX6" fmla="*/ 180975 w 1607344"/>
                <a:gd name="connsiteY6" fmla="*/ 216694 h 381000"/>
                <a:gd name="connsiteX7" fmla="*/ 407194 w 1607344"/>
                <a:gd name="connsiteY7" fmla="*/ 200025 h 381000"/>
                <a:gd name="connsiteX8" fmla="*/ 566737 w 1607344"/>
                <a:gd name="connsiteY8" fmla="*/ 180975 h 381000"/>
                <a:gd name="connsiteX9" fmla="*/ 750094 w 1607344"/>
                <a:gd name="connsiteY9" fmla="*/ 152400 h 381000"/>
                <a:gd name="connsiteX10" fmla="*/ 945356 w 1607344"/>
                <a:gd name="connsiteY10" fmla="*/ 119063 h 381000"/>
                <a:gd name="connsiteX11" fmla="*/ 1114425 w 1607344"/>
                <a:gd name="connsiteY11" fmla="*/ 76200 h 381000"/>
                <a:gd name="connsiteX12" fmla="*/ 1200150 w 1607344"/>
                <a:gd name="connsiteY12" fmla="*/ 42863 h 381000"/>
                <a:gd name="connsiteX13" fmla="*/ 1221581 w 1607344"/>
                <a:gd name="connsiteY13" fmla="*/ 28575 h 381000"/>
                <a:gd name="connsiteX14" fmla="*/ 1250156 w 1607344"/>
                <a:gd name="connsiteY14" fmla="*/ 11906 h 381000"/>
                <a:gd name="connsiteX15" fmla="*/ 1285875 w 1607344"/>
                <a:gd name="connsiteY15" fmla="*/ 2381 h 381000"/>
                <a:gd name="connsiteX16" fmla="*/ 1333500 w 1607344"/>
                <a:gd name="connsiteY16" fmla="*/ 0 h 381000"/>
                <a:gd name="connsiteX17" fmla="*/ 1369219 w 1607344"/>
                <a:gd name="connsiteY17" fmla="*/ 2381 h 381000"/>
                <a:gd name="connsiteX18" fmla="*/ 1409700 w 1607344"/>
                <a:gd name="connsiteY18" fmla="*/ 7144 h 381000"/>
                <a:gd name="connsiteX19" fmla="*/ 1464469 w 1607344"/>
                <a:gd name="connsiteY19" fmla="*/ 16669 h 381000"/>
                <a:gd name="connsiteX20" fmla="*/ 1512094 w 1607344"/>
                <a:gd name="connsiteY20" fmla="*/ 35719 h 381000"/>
                <a:gd name="connsiteX21" fmla="*/ 1545431 w 1607344"/>
                <a:gd name="connsiteY21" fmla="*/ 54769 h 381000"/>
                <a:gd name="connsiteX22" fmla="*/ 1576387 w 1607344"/>
                <a:gd name="connsiteY22" fmla="*/ 78581 h 381000"/>
                <a:gd name="connsiteX23" fmla="*/ 1595437 w 1607344"/>
                <a:gd name="connsiteY23" fmla="*/ 97631 h 381000"/>
                <a:gd name="connsiteX24" fmla="*/ 1607344 w 1607344"/>
                <a:gd name="connsiteY24" fmla="*/ 121444 h 381000"/>
                <a:gd name="connsiteX25" fmla="*/ 1607344 w 1607344"/>
                <a:gd name="connsiteY25" fmla="*/ 142875 h 381000"/>
                <a:gd name="connsiteX26" fmla="*/ 1600200 w 1607344"/>
                <a:gd name="connsiteY26" fmla="*/ 164306 h 381000"/>
                <a:gd name="connsiteX27" fmla="*/ 1590675 w 1607344"/>
                <a:gd name="connsiteY27" fmla="*/ 183356 h 381000"/>
                <a:gd name="connsiteX28" fmla="*/ 1562100 w 1607344"/>
                <a:gd name="connsiteY28" fmla="*/ 197644 h 381000"/>
                <a:gd name="connsiteX29" fmla="*/ 1493044 w 1607344"/>
                <a:gd name="connsiteY29" fmla="*/ 221456 h 381000"/>
                <a:gd name="connsiteX30" fmla="*/ 1333500 w 1607344"/>
                <a:gd name="connsiteY30" fmla="*/ 261938 h 381000"/>
                <a:gd name="connsiteX31" fmla="*/ 1154906 w 1607344"/>
                <a:gd name="connsiteY31" fmla="*/ 29765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7344" h="381000">
                  <a:moveTo>
                    <a:pt x="1154906" y="297656"/>
                  </a:moveTo>
                  <a:lnTo>
                    <a:pt x="931069" y="342900"/>
                  </a:lnTo>
                  <a:lnTo>
                    <a:pt x="754856" y="359569"/>
                  </a:lnTo>
                  <a:lnTo>
                    <a:pt x="404812" y="373856"/>
                  </a:lnTo>
                  <a:lnTo>
                    <a:pt x="2381" y="381000"/>
                  </a:lnTo>
                  <a:cubicBezTo>
                    <a:pt x="1587" y="330200"/>
                    <a:pt x="794" y="279400"/>
                    <a:pt x="0" y="228600"/>
                  </a:cubicBezTo>
                  <a:lnTo>
                    <a:pt x="180975" y="216694"/>
                  </a:lnTo>
                  <a:lnTo>
                    <a:pt x="407194" y="200025"/>
                  </a:lnTo>
                  <a:lnTo>
                    <a:pt x="566737" y="180975"/>
                  </a:lnTo>
                  <a:lnTo>
                    <a:pt x="750094" y="152400"/>
                  </a:lnTo>
                  <a:lnTo>
                    <a:pt x="945356" y="119063"/>
                  </a:lnTo>
                  <a:lnTo>
                    <a:pt x="1114425" y="76200"/>
                  </a:lnTo>
                  <a:lnTo>
                    <a:pt x="1200150" y="42863"/>
                  </a:lnTo>
                  <a:lnTo>
                    <a:pt x="1221581" y="28575"/>
                  </a:lnTo>
                  <a:lnTo>
                    <a:pt x="1250156" y="11906"/>
                  </a:lnTo>
                  <a:lnTo>
                    <a:pt x="1285875" y="2381"/>
                  </a:lnTo>
                  <a:lnTo>
                    <a:pt x="1333500" y="0"/>
                  </a:lnTo>
                  <a:lnTo>
                    <a:pt x="1369219" y="2381"/>
                  </a:lnTo>
                  <a:lnTo>
                    <a:pt x="1409700" y="7144"/>
                  </a:lnTo>
                  <a:lnTo>
                    <a:pt x="1464469" y="16669"/>
                  </a:lnTo>
                  <a:lnTo>
                    <a:pt x="1512094" y="35719"/>
                  </a:lnTo>
                  <a:lnTo>
                    <a:pt x="1545431" y="54769"/>
                  </a:lnTo>
                  <a:lnTo>
                    <a:pt x="1576387" y="78581"/>
                  </a:lnTo>
                  <a:lnTo>
                    <a:pt x="1595437" y="97631"/>
                  </a:lnTo>
                  <a:lnTo>
                    <a:pt x="1607344" y="121444"/>
                  </a:lnTo>
                  <a:lnTo>
                    <a:pt x="1607344" y="142875"/>
                  </a:lnTo>
                  <a:lnTo>
                    <a:pt x="1600200" y="164306"/>
                  </a:lnTo>
                  <a:lnTo>
                    <a:pt x="1590675" y="183356"/>
                  </a:lnTo>
                  <a:lnTo>
                    <a:pt x="1562100" y="197644"/>
                  </a:lnTo>
                  <a:lnTo>
                    <a:pt x="1493044" y="221456"/>
                  </a:lnTo>
                  <a:lnTo>
                    <a:pt x="1333500" y="261938"/>
                  </a:lnTo>
                  <a:lnTo>
                    <a:pt x="1154906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6" name="フリーフォーム 17">
              <a:extLst>
                <a:ext uri="{FF2B5EF4-FFF2-40B4-BE49-F238E27FC236}">
                  <a16:creationId xmlns:a16="http://schemas.microsoft.com/office/drawing/2014/main" id="{8C18E5D5-539E-4F22-B6C6-4827A7B8A555}"/>
                </a:ext>
              </a:extLst>
            </p:cNvPr>
            <p:cNvSpPr/>
            <p:nvPr/>
          </p:nvSpPr>
          <p:spPr>
            <a:xfrm>
              <a:off x="6513513" y="4300539"/>
              <a:ext cx="1604962" cy="365125"/>
            </a:xfrm>
            <a:custGeom>
              <a:avLst/>
              <a:gdLst>
                <a:gd name="connsiteX0" fmla="*/ 1171575 w 1604962"/>
                <a:gd name="connsiteY0" fmla="*/ 247650 h 364331"/>
                <a:gd name="connsiteX1" fmla="*/ 902494 w 1604962"/>
                <a:gd name="connsiteY1" fmla="*/ 271462 h 364331"/>
                <a:gd name="connsiteX2" fmla="*/ 719137 w 1604962"/>
                <a:gd name="connsiteY2" fmla="*/ 309562 h 364331"/>
                <a:gd name="connsiteX3" fmla="*/ 357187 w 1604962"/>
                <a:gd name="connsiteY3" fmla="*/ 338137 h 364331"/>
                <a:gd name="connsiteX4" fmla="*/ 2381 w 1604962"/>
                <a:gd name="connsiteY4" fmla="*/ 364331 h 364331"/>
                <a:gd name="connsiteX5" fmla="*/ 0 w 1604962"/>
                <a:gd name="connsiteY5" fmla="*/ 178593 h 364331"/>
                <a:gd name="connsiteX6" fmla="*/ 140494 w 1604962"/>
                <a:gd name="connsiteY6" fmla="*/ 171450 h 364331"/>
                <a:gd name="connsiteX7" fmla="*/ 385762 w 1604962"/>
                <a:gd name="connsiteY7" fmla="*/ 154781 h 364331"/>
                <a:gd name="connsiteX8" fmla="*/ 716756 w 1604962"/>
                <a:gd name="connsiteY8" fmla="*/ 128587 h 364331"/>
                <a:gd name="connsiteX9" fmla="*/ 907256 w 1604962"/>
                <a:gd name="connsiteY9" fmla="*/ 90487 h 364331"/>
                <a:gd name="connsiteX10" fmla="*/ 1062037 w 1604962"/>
                <a:gd name="connsiteY10" fmla="*/ 69056 h 364331"/>
                <a:gd name="connsiteX11" fmla="*/ 1169194 w 1604962"/>
                <a:gd name="connsiteY11" fmla="*/ 50006 h 364331"/>
                <a:gd name="connsiteX12" fmla="*/ 1314450 w 1604962"/>
                <a:gd name="connsiteY12" fmla="*/ 21431 h 364331"/>
                <a:gd name="connsiteX13" fmla="*/ 1383506 w 1604962"/>
                <a:gd name="connsiteY13" fmla="*/ 0 h 364331"/>
                <a:gd name="connsiteX14" fmla="*/ 1426369 w 1604962"/>
                <a:gd name="connsiteY14" fmla="*/ 0 h 364331"/>
                <a:gd name="connsiteX15" fmla="*/ 1485900 w 1604962"/>
                <a:gd name="connsiteY15" fmla="*/ 9525 h 364331"/>
                <a:gd name="connsiteX16" fmla="*/ 1531144 w 1604962"/>
                <a:gd name="connsiteY16" fmla="*/ 23812 h 364331"/>
                <a:gd name="connsiteX17" fmla="*/ 1559719 w 1604962"/>
                <a:gd name="connsiteY17" fmla="*/ 38100 h 364331"/>
                <a:gd name="connsiteX18" fmla="*/ 1578769 w 1604962"/>
                <a:gd name="connsiteY18" fmla="*/ 52387 h 364331"/>
                <a:gd name="connsiteX19" fmla="*/ 1595437 w 1604962"/>
                <a:gd name="connsiteY19" fmla="*/ 80962 h 364331"/>
                <a:gd name="connsiteX20" fmla="*/ 1602581 w 1604962"/>
                <a:gd name="connsiteY20" fmla="*/ 107156 h 364331"/>
                <a:gd name="connsiteX21" fmla="*/ 1604962 w 1604962"/>
                <a:gd name="connsiteY21" fmla="*/ 133350 h 364331"/>
                <a:gd name="connsiteX22" fmla="*/ 1597819 w 1604962"/>
                <a:gd name="connsiteY22" fmla="*/ 157162 h 364331"/>
                <a:gd name="connsiteX23" fmla="*/ 1574006 w 1604962"/>
                <a:gd name="connsiteY23" fmla="*/ 176212 h 364331"/>
                <a:gd name="connsiteX24" fmla="*/ 1500187 w 1604962"/>
                <a:gd name="connsiteY24" fmla="*/ 207168 h 364331"/>
                <a:gd name="connsiteX25" fmla="*/ 1450181 w 1604962"/>
                <a:gd name="connsiteY25" fmla="*/ 223837 h 364331"/>
                <a:gd name="connsiteX26" fmla="*/ 1171575 w 1604962"/>
                <a:gd name="connsiteY26" fmla="*/ 247650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604962" h="364331">
                  <a:moveTo>
                    <a:pt x="1171575" y="247650"/>
                  </a:moveTo>
                  <a:lnTo>
                    <a:pt x="902494" y="271462"/>
                  </a:lnTo>
                  <a:lnTo>
                    <a:pt x="719137" y="309562"/>
                  </a:lnTo>
                  <a:lnTo>
                    <a:pt x="357187" y="338137"/>
                  </a:lnTo>
                  <a:lnTo>
                    <a:pt x="2381" y="364331"/>
                  </a:lnTo>
                  <a:cubicBezTo>
                    <a:pt x="1587" y="302418"/>
                    <a:pt x="794" y="240506"/>
                    <a:pt x="0" y="178593"/>
                  </a:cubicBezTo>
                  <a:lnTo>
                    <a:pt x="140494" y="171450"/>
                  </a:lnTo>
                  <a:lnTo>
                    <a:pt x="385762" y="154781"/>
                  </a:lnTo>
                  <a:lnTo>
                    <a:pt x="716756" y="128587"/>
                  </a:lnTo>
                  <a:lnTo>
                    <a:pt x="907256" y="90487"/>
                  </a:lnTo>
                  <a:lnTo>
                    <a:pt x="1062037" y="69056"/>
                  </a:lnTo>
                  <a:lnTo>
                    <a:pt x="1169194" y="50006"/>
                  </a:lnTo>
                  <a:lnTo>
                    <a:pt x="1314450" y="21431"/>
                  </a:lnTo>
                  <a:lnTo>
                    <a:pt x="1383506" y="0"/>
                  </a:lnTo>
                  <a:lnTo>
                    <a:pt x="1426369" y="0"/>
                  </a:lnTo>
                  <a:lnTo>
                    <a:pt x="1485900" y="9525"/>
                  </a:lnTo>
                  <a:lnTo>
                    <a:pt x="1531144" y="23812"/>
                  </a:lnTo>
                  <a:lnTo>
                    <a:pt x="1559719" y="38100"/>
                  </a:lnTo>
                  <a:lnTo>
                    <a:pt x="1578769" y="52387"/>
                  </a:lnTo>
                  <a:lnTo>
                    <a:pt x="1595437" y="80962"/>
                  </a:lnTo>
                  <a:lnTo>
                    <a:pt x="1602581" y="107156"/>
                  </a:lnTo>
                  <a:lnTo>
                    <a:pt x="1604962" y="133350"/>
                  </a:lnTo>
                  <a:lnTo>
                    <a:pt x="1597819" y="157162"/>
                  </a:lnTo>
                  <a:lnTo>
                    <a:pt x="1574006" y="176212"/>
                  </a:lnTo>
                  <a:lnTo>
                    <a:pt x="1500187" y="207168"/>
                  </a:lnTo>
                  <a:lnTo>
                    <a:pt x="1450181" y="223837"/>
                  </a:lnTo>
                  <a:lnTo>
                    <a:pt x="117157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4B295ED5-4C68-4FF5-8952-4DC76FCFFC05}"/>
                </a:ext>
              </a:extLst>
            </p:cNvPr>
            <p:cNvSpPr/>
            <p:nvPr/>
          </p:nvSpPr>
          <p:spPr>
            <a:xfrm>
              <a:off x="6465888" y="5214939"/>
              <a:ext cx="1905000" cy="346075"/>
            </a:xfrm>
            <a:custGeom>
              <a:avLst/>
              <a:gdLst>
                <a:gd name="connsiteX0" fmla="*/ 659606 w 1905000"/>
                <a:gd name="connsiteY0" fmla="*/ 292893 h 345281"/>
                <a:gd name="connsiteX1" fmla="*/ 7144 w 1905000"/>
                <a:gd name="connsiteY1" fmla="*/ 345281 h 345281"/>
                <a:gd name="connsiteX2" fmla="*/ 0 w 1905000"/>
                <a:gd name="connsiteY2" fmla="*/ 188118 h 345281"/>
                <a:gd name="connsiteX3" fmla="*/ 171450 w 1905000"/>
                <a:gd name="connsiteY3" fmla="*/ 169068 h 345281"/>
                <a:gd name="connsiteX4" fmla="*/ 485775 w 1905000"/>
                <a:gd name="connsiteY4" fmla="*/ 128587 h 345281"/>
                <a:gd name="connsiteX5" fmla="*/ 742950 w 1905000"/>
                <a:gd name="connsiteY5" fmla="*/ 88106 h 345281"/>
                <a:gd name="connsiteX6" fmla="*/ 931069 w 1905000"/>
                <a:gd name="connsiteY6" fmla="*/ 71437 h 345281"/>
                <a:gd name="connsiteX7" fmla="*/ 1071562 w 1905000"/>
                <a:gd name="connsiteY7" fmla="*/ 66675 h 345281"/>
                <a:gd name="connsiteX8" fmla="*/ 1240631 w 1905000"/>
                <a:gd name="connsiteY8" fmla="*/ 50006 h 345281"/>
                <a:gd name="connsiteX9" fmla="*/ 1385887 w 1905000"/>
                <a:gd name="connsiteY9" fmla="*/ 35718 h 345281"/>
                <a:gd name="connsiteX10" fmla="*/ 1488281 w 1905000"/>
                <a:gd name="connsiteY10" fmla="*/ 16668 h 345281"/>
                <a:gd name="connsiteX11" fmla="*/ 1547812 w 1905000"/>
                <a:gd name="connsiteY11" fmla="*/ 0 h 345281"/>
                <a:gd name="connsiteX12" fmla="*/ 1581150 w 1905000"/>
                <a:gd name="connsiteY12" fmla="*/ 9525 h 345281"/>
                <a:gd name="connsiteX13" fmla="*/ 1669256 w 1905000"/>
                <a:gd name="connsiteY13" fmla="*/ 40481 h 345281"/>
                <a:gd name="connsiteX14" fmla="*/ 1752600 w 1905000"/>
                <a:gd name="connsiteY14" fmla="*/ 73818 h 345281"/>
                <a:gd name="connsiteX15" fmla="*/ 1816894 w 1905000"/>
                <a:gd name="connsiteY15" fmla="*/ 102393 h 345281"/>
                <a:gd name="connsiteX16" fmla="*/ 1857375 w 1905000"/>
                <a:gd name="connsiteY16" fmla="*/ 123825 h 345281"/>
                <a:gd name="connsiteX17" fmla="*/ 1893094 w 1905000"/>
                <a:gd name="connsiteY17" fmla="*/ 152400 h 345281"/>
                <a:gd name="connsiteX18" fmla="*/ 1902619 w 1905000"/>
                <a:gd name="connsiteY18" fmla="*/ 171450 h 345281"/>
                <a:gd name="connsiteX19" fmla="*/ 1905000 w 1905000"/>
                <a:gd name="connsiteY19" fmla="*/ 195262 h 345281"/>
                <a:gd name="connsiteX20" fmla="*/ 1890712 w 1905000"/>
                <a:gd name="connsiteY20" fmla="*/ 245268 h 345281"/>
                <a:gd name="connsiteX21" fmla="*/ 1874044 w 1905000"/>
                <a:gd name="connsiteY21" fmla="*/ 271462 h 345281"/>
                <a:gd name="connsiteX22" fmla="*/ 1847850 w 1905000"/>
                <a:gd name="connsiteY22" fmla="*/ 285750 h 345281"/>
                <a:gd name="connsiteX23" fmla="*/ 1804987 w 1905000"/>
                <a:gd name="connsiteY23" fmla="*/ 290512 h 345281"/>
                <a:gd name="connsiteX24" fmla="*/ 1671637 w 1905000"/>
                <a:gd name="connsiteY24" fmla="*/ 278606 h 345281"/>
                <a:gd name="connsiteX25" fmla="*/ 1419225 w 1905000"/>
                <a:gd name="connsiteY25" fmla="*/ 269081 h 345281"/>
                <a:gd name="connsiteX26" fmla="*/ 1133475 w 1905000"/>
                <a:gd name="connsiteY26" fmla="*/ 269081 h 345281"/>
                <a:gd name="connsiteX27" fmla="*/ 659606 w 1905000"/>
                <a:gd name="connsiteY27" fmla="*/ 29289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05000" h="345281">
                  <a:moveTo>
                    <a:pt x="659606" y="292893"/>
                  </a:moveTo>
                  <a:lnTo>
                    <a:pt x="7144" y="345281"/>
                  </a:lnTo>
                  <a:lnTo>
                    <a:pt x="0" y="188118"/>
                  </a:lnTo>
                  <a:lnTo>
                    <a:pt x="171450" y="169068"/>
                  </a:lnTo>
                  <a:lnTo>
                    <a:pt x="485775" y="128587"/>
                  </a:lnTo>
                  <a:lnTo>
                    <a:pt x="742950" y="88106"/>
                  </a:lnTo>
                  <a:lnTo>
                    <a:pt x="931069" y="71437"/>
                  </a:lnTo>
                  <a:lnTo>
                    <a:pt x="1071562" y="66675"/>
                  </a:lnTo>
                  <a:lnTo>
                    <a:pt x="1240631" y="50006"/>
                  </a:lnTo>
                  <a:lnTo>
                    <a:pt x="1385887" y="35718"/>
                  </a:lnTo>
                  <a:lnTo>
                    <a:pt x="1488281" y="16668"/>
                  </a:lnTo>
                  <a:lnTo>
                    <a:pt x="1547812" y="0"/>
                  </a:lnTo>
                  <a:lnTo>
                    <a:pt x="1581150" y="9525"/>
                  </a:lnTo>
                  <a:lnTo>
                    <a:pt x="1669256" y="40481"/>
                  </a:lnTo>
                  <a:lnTo>
                    <a:pt x="1752600" y="73818"/>
                  </a:lnTo>
                  <a:lnTo>
                    <a:pt x="1816894" y="102393"/>
                  </a:lnTo>
                  <a:lnTo>
                    <a:pt x="1857375" y="123825"/>
                  </a:lnTo>
                  <a:lnTo>
                    <a:pt x="1893094" y="152400"/>
                  </a:lnTo>
                  <a:lnTo>
                    <a:pt x="1902619" y="171450"/>
                  </a:lnTo>
                  <a:lnTo>
                    <a:pt x="1905000" y="195262"/>
                  </a:lnTo>
                  <a:lnTo>
                    <a:pt x="1890712" y="245268"/>
                  </a:lnTo>
                  <a:lnTo>
                    <a:pt x="1874044" y="271462"/>
                  </a:lnTo>
                  <a:lnTo>
                    <a:pt x="1847850" y="285750"/>
                  </a:lnTo>
                  <a:lnTo>
                    <a:pt x="1804987" y="290512"/>
                  </a:lnTo>
                  <a:lnTo>
                    <a:pt x="1671637" y="278606"/>
                  </a:lnTo>
                  <a:lnTo>
                    <a:pt x="1419225" y="269081"/>
                  </a:lnTo>
                  <a:lnTo>
                    <a:pt x="1133475" y="269081"/>
                  </a:lnTo>
                  <a:lnTo>
                    <a:pt x="659606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b="1"/>
            </a:p>
          </p:txBody>
        </p:sp>
      </p:grpSp>
    </p:spTree>
    <p:extLst>
      <p:ext uri="{BB962C8B-B14F-4D97-AF65-F5344CB8AC3E}">
        <p14:creationId xmlns:p14="http://schemas.microsoft.com/office/powerpoint/2010/main" val="137974768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646F953-966D-4559-9B88-E973D156A251}"/>
              </a:ext>
            </a:extLst>
          </p:cNvPr>
          <p:cNvSpPr/>
          <p:nvPr/>
        </p:nvSpPr>
        <p:spPr>
          <a:xfrm>
            <a:off x="3814764" y="1484314"/>
            <a:ext cx="1881187" cy="1444625"/>
          </a:xfrm>
          <a:custGeom>
            <a:avLst/>
            <a:gdLst>
              <a:gd name="connsiteX0" fmla="*/ 1062037 w 1881187"/>
              <a:gd name="connsiteY0" fmla="*/ 895350 h 1445419"/>
              <a:gd name="connsiteX1" fmla="*/ 845343 w 1881187"/>
              <a:gd name="connsiteY1" fmla="*/ 1038225 h 1445419"/>
              <a:gd name="connsiteX2" fmla="*/ 633412 w 1881187"/>
              <a:gd name="connsiteY2" fmla="*/ 1159669 h 1445419"/>
              <a:gd name="connsiteX3" fmla="*/ 440531 w 1881187"/>
              <a:gd name="connsiteY3" fmla="*/ 1264444 h 1445419"/>
              <a:gd name="connsiteX4" fmla="*/ 197643 w 1881187"/>
              <a:gd name="connsiteY4" fmla="*/ 1376362 h 1445419"/>
              <a:gd name="connsiteX5" fmla="*/ 78581 w 1881187"/>
              <a:gd name="connsiteY5" fmla="*/ 1426369 h 1445419"/>
              <a:gd name="connsiteX6" fmla="*/ 28575 w 1881187"/>
              <a:gd name="connsiteY6" fmla="*/ 1445419 h 1445419"/>
              <a:gd name="connsiteX7" fmla="*/ 7143 w 1881187"/>
              <a:gd name="connsiteY7" fmla="*/ 1443037 h 1445419"/>
              <a:gd name="connsiteX8" fmla="*/ 0 w 1881187"/>
              <a:gd name="connsiteY8" fmla="*/ 1438275 h 1445419"/>
              <a:gd name="connsiteX9" fmla="*/ 4762 w 1881187"/>
              <a:gd name="connsiteY9" fmla="*/ 1409700 h 1445419"/>
              <a:gd name="connsiteX10" fmla="*/ 23812 w 1881187"/>
              <a:gd name="connsiteY10" fmla="*/ 1381125 h 1445419"/>
              <a:gd name="connsiteX11" fmla="*/ 190500 w 1881187"/>
              <a:gd name="connsiteY11" fmla="*/ 1278731 h 1445419"/>
              <a:gd name="connsiteX12" fmla="*/ 361950 w 1881187"/>
              <a:gd name="connsiteY12" fmla="*/ 1166812 h 1445419"/>
              <a:gd name="connsiteX13" fmla="*/ 523875 w 1881187"/>
              <a:gd name="connsiteY13" fmla="*/ 1064419 h 1445419"/>
              <a:gd name="connsiteX14" fmla="*/ 685800 w 1881187"/>
              <a:gd name="connsiteY14" fmla="*/ 952500 h 1445419"/>
              <a:gd name="connsiteX15" fmla="*/ 821531 w 1881187"/>
              <a:gd name="connsiteY15" fmla="*/ 857250 h 1445419"/>
              <a:gd name="connsiteX16" fmla="*/ 995362 w 1881187"/>
              <a:gd name="connsiteY16" fmla="*/ 723900 h 1445419"/>
              <a:gd name="connsiteX17" fmla="*/ 1159668 w 1881187"/>
              <a:gd name="connsiteY17" fmla="*/ 559594 h 1445419"/>
              <a:gd name="connsiteX18" fmla="*/ 1269206 w 1881187"/>
              <a:gd name="connsiteY18" fmla="*/ 457200 h 1445419"/>
              <a:gd name="connsiteX19" fmla="*/ 1357312 w 1881187"/>
              <a:gd name="connsiteY19" fmla="*/ 366712 h 1445419"/>
              <a:gd name="connsiteX20" fmla="*/ 1412081 w 1881187"/>
              <a:gd name="connsiteY20" fmla="*/ 304800 h 1445419"/>
              <a:gd name="connsiteX21" fmla="*/ 1445418 w 1881187"/>
              <a:gd name="connsiteY21" fmla="*/ 259556 h 1445419"/>
              <a:gd name="connsiteX22" fmla="*/ 1459706 w 1881187"/>
              <a:gd name="connsiteY22" fmla="*/ 235744 h 1445419"/>
              <a:gd name="connsiteX23" fmla="*/ 1466850 w 1881187"/>
              <a:gd name="connsiteY23" fmla="*/ 214312 h 1445419"/>
              <a:gd name="connsiteX24" fmla="*/ 1469231 w 1881187"/>
              <a:gd name="connsiteY24" fmla="*/ 183356 h 1445419"/>
              <a:gd name="connsiteX25" fmla="*/ 1457325 w 1881187"/>
              <a:gd name="connsiteY25" fmla="*/ 130969 h 1445419"/>
              <a:gd name="connsiteX26" fmla="*/ 1438275 w 1881187"/>
              <a:gd name="connsiteY26" fmla="*/ 88106 h 1445419"/>
              <a:gd name="connsiteX27" fmla="*/ 1419225 w 1881187"/>
              <a:gd name="connsiteY27" fmla="*/ 66675 h 1445419"/>
              <a:gd name="connsiteX28" fmla="*/ 1397793 w 1881187"/>
              <a:gd name="connsiteY28" fmla="*/ 45244 h 1445419"/>
              <a:gd name="connsiteX29" fmla="*/ 1381125 w 1881187"/>
              <a:gd name="connsiteY29" fmla="*/ 23812 h 1445419"/>
              <a:gd name="connsiteX30" fmla="*/ 1383506 w 1881187"/>
              <a:gd name="connsiteY30" fmla="*/ 7144 h 1445419"/>
              <a:gd name="connsiteX31" fmla="*/ 1400175 w 1881187"/>
              <a:gd name="connsiteY31" fmla="*/ 0 h 1445419"/>
              <a:gd name="connsiteX32" fmla="*/ 1433512 w 1881187"/>
              <a:gd name="connsiteY32" fmla="*/ 2381 h 1445419"/>
              <a:gd name="connsiteX33" fmla="*/ 1493043 w 1881187"/>
              <a:gd name="connsiteY33" fmla="*/ 16669 h 1445419"/>
              <a:gd name="connsiteX34" fmla="*/ 1562100 w 1881187"/>
              <a:gd name="connsiteY34" fmla="*/ 40481 h 1445419"/>
              <a:gd name="connsiteX35" fmla="*/ 1628775 w 1881187"/>
              <a:gd name="connsiteY35" fmla="*/ 71437 h 1445419"/>
              <a:gd name="connsiteX36" fmla="*/ 1700212 w 1881187"/>
              <a:gd name="connsiteY36" fmla="*/ 111919 h 1445419"/>
              <a:gd name="connsiteX37" fmla="*/ 1776412 w 1881187"/>
              <a:gd name="connsiteY37" fmla="*/ 166687 h 1445419"/>
              <a:gd name="connsiteX38" fmla="*/ 1824037 w 1881187"/>
              <a:gd name="connsiteY38" fmla="*/ 202406 h 1445419"/>
              <a:gd name="connsiteX39" fmla="*/ 1859756 w 1881187"/>
              <a:gd name="connsiteY39" fmla="*/ 233362 h 1445419"/>
              <a:gd name="connsiteX40" fmla="*/ 1874043 w 1881187"/>
              <a:gd name="connsiteY40" fmla="*/ 252412 h 1445419"/>
              <a:gd name="connsiteX41" fmla="*/ 1881187 w 1881187"/>
              <a:gd name="connsiteY41" fmla="*/ 271462 h 1445419"/>
              <a:gd name="connsiteX42" fmla="*/ 1878806 w 1881187"/>
              <a:gd name="connsiteY42" fmla="*/ 290512 h 1445419"/>
              <a:gd name="connsiteX43" fmla="*/ 1869281 w 1881187"/>
              <a:gd name="connsiteY43" fmla="*/ 304800 h 1445419"/>
              <a:gd name="connsiteX44" fmla="*/ 1824037 w 1881187"/>
              <a:gd name="connsiteY44" fmla="*/ 321469 h 1445419"/>
              <a:gd name="connsiteX45" fmla="*/ 1774031 w 1881187"/>
              <a:gd name="connsiteY45" fmla="*/ 338137 h 1445419"/>
              <a:gd name="connsiteX46" fmla="*/ 1726406 w 1881187"/>
              <a:gd name="connsiteY46" fmla="*/ 357187 h 1445419"/>
              <a:gd name="connsiteX47" fmla="*/ 1693068 w 1881187"/>
              <a:gd name="connsiteY47" fmla="*/ 378619 h 1445419"/>
              <a:gd name="connsiteX48" fmla="*/ 1547812 w 1881187"/>
              <a:gd name="connsiteY48" fmla="*/ 521494 h 1445419"/>
              <a:gd name="connsiteX49" fmla="*/ 1395412 w 1881187"/>
              <a:gd name="connsiteY49" fmla="*/ 657225 h 1445419"/>
              <a:gd name="connsiteX50" fmla="*/ 1166812 w 1881187"/>
              <a:gd name="connsiteY50" fmla="*/ 826294 h 1445419"/>
              <a:gd name="connsiteX51" fmla="*/ 1062037 w 1881187"/>
              <a:gd name="connsiteY51" fmla="*/ 895350 h 144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81187" h="1445419">
                <a:moveTo>
                  <a:pt x="1062037" y="895350"/>
                </a:moveTo>
                <a:lnTo>
                  <a:pt x="845343" y="1038225"/>
                </a:lnTo>
                <a:lnTo>
                  <a:pt x="633412" y="1159669"/>
                </a:lnTo>
                <a:lnTo>
                  <a:pt x="440531" y="1264444"/>
                </a:lnTo>
                <a:lnTo>
                  <a:pt x="197643" y="1376362"/>
                </a:lnTo>
                <a:lnTo>
                  <a:pt x="78581" y="1426369"/>
                </a:lnTo>
                <a:lnTo>
                  <a:pt x="28575" y="1445419"/>
                </a:lnTo>
                <a:lnTo>
                  <a:pt x="7143" y="1443037"/>
                </a:lnTo>
                <a:lnTo>
                  <a:pt x="0" y="1438275"/>
                </a:lnTo>
                <a:lnTo>
                  <a:pt x="4762" y="1409700"/>
                </a:lnTo>
                <a:lnTo>
                  <a:pt x="23812" y="1381125"/>
                </a:lnTo>
                <a:lnTo>
                  <a:pt x="190500" y="1278731"/>
                </a:lnTo>
                <a:lnTo>
                  <a:pt x="361950" y="1166812"/>
                </a:lnTo>
                <a:lnTo>
                  <a:pt x="523875" y="1064419"/>
                </a:lnTo>
                <a:lnTo>
                  <a:pt x="685800" y="952500"/>
                </a:lnTo>
                <a:lnTo>
                  <a:pt x="821531" y="857250"/>
                </a:lnTo>
                <a:lnTo>
                  <a:pt x="995362" y="723900"/>
                </a:lnTo>
                <a:lnTo>
                  <a:pt x="1159668" y="559594"/>
                </a:lnTo>
                <a:lnTo>
                  <a:pt x="1269206" y="457200"/>
                </a:lnTo>
                <a:lnTo>
                  <a:pt x="1357312" y="366712"/>
                </a:lnTo>
                <a:lnTo>
                  <a:pt x="1412081" y="304800"/>
                </a:lnTo>
                <a:lnTo>
                  <a:pt x="1445418" y="259556"/>
                </a:lnTo>
                <a:lnTo>
                  <a:pt x="1459706" y="235744"/>
                </a:lnTo>
                <a:lnTo>
                  <a:pt x="1466850" y="214312"/>
                </a:lnTo>
                <a:lnTo>
                  <a:pt x="1469231" y="183356"/>
                </a:lnTo>
                <a:lnTo>
                  <a:pt x="1457325" y="130969"/>
                </a:lnTo>
                <a:lnTo>
                  <a:pt x="1438275" y="88106"/>
                </a:lnTo>
                <a:lnTo>
                  <a:pt x="1419225" y="66675"/>
                </a:lnTo>
                <a:lnTo>
                  <a:pt x="1397793" y="45244"/>
                </a:lnTo>
                <a:lnTo>
                  <a:pt x="1381125" y="23812"/>
                </a:lnTo>
                <a:lnTo>
                  <a:pt x="1383506" y="7144"/>
                </a:lnTo>
                <a:lnTo>
                  <a:pt x="1400175" y="0"/>
                </a:lnTo>
                <a:lnTo>
                  <a:pt x="1433512" y="2381"/>
                </a:lnTo>
                <a:lnTo>
                  <a:pt x="1493043" y="16669"/>
                </a:lnTo>
                <a:lnTo>
                  <a:pt x="1562100" y="40481"/>
                </a:lnTo>
                <a:lnTo>
                  <a:pt x="1628775" y="71437"/>
                </a:lnTo>
                <a:lnTo>
                  <a:pt x="1700212" y="111919"/>
                </a:lnTo>
                <a:lnTo>
                  <a:pt x="1776412" y="166687"/>
                </a:lnTo>
                <a:lnTo>
                  <a:pt x="1824037" y="202406"/>
                </a:lnTo>
                <a:lnTo>
                  <a:pt x="1859756" y="233362"/>
                </a:lnTo>
                <a:lnTo>
                  <a:pt x="1874043" y="252412"/>
                </a:lnTo>
                <a:lnTo>
                  <a:pt x="1881187" y="271462"/>
                </a:lnTo>
                <a:lnTo>
                  <a:pt x="1878806" y="290512"/>
                </a:lnTo>
                <a:lnTo>
                  <a:pt x="1869281" y="304800"/>
                </a:lnTo>
                <a:lnTo>
                  <a:pt x="1824037" y="321469"/>
                </a:lnTo>
                <a:lnTo>
                  <a:pt x="1774031" y="338137"/>
                </a:lnTo>
                <a:lnTo>
                  <a:pt x="1726406" y="357187"/>
                </a:lnTo>
                <a:lnTo>
                  <a:pt x="1693068" y="378619"/>
                </a:lnTo>
                <a:lnTo>
                  <a:pt x="1547812" y="521494"/>
                </a:lnTo>
                <a:lnTo>
                  <a:pt x="1395412" y="657225"/>
                </a:lnTo>
                <a:lnTo>
                  <a:pt x="1166812" y="826294"/>
                </a:lnTo>
                <a:lnTo>
                  <a:pt x="1062037" y="8953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3117D26-83B9-4F44-A59C-0786C8E52821}"/>
              </a:ext>
            </a:extLst>
          </p:cNvPr>
          <p:cNvSpPr/>
          <p:nvPr/>
        </p:nvSpPr>
        <p:spPr>
          <a:xfrm>
            <a:off x="3705226" y="3157539"/>
            <a:ext cx="2170113" cy="561975"/>
          </a:xfrm>
          <a:custGeom>
            <a:avLst/>
            <a:gdLst>
              <a:gd name="connsiteX0" fmla="*/ 876300 w 2169319"/>
              <a:gd name="connsiteY0" fmla="*/ 428625 h 561975"/>
              <a:gd name="connsiteX1" fmla="*/ 578644 w 2169319"/>
              <a:gd name="connsiteY1" fmla="*/ 504825 h 561975"/>
              <a:gd name="connsiteX2" fmla="*/ 459581 w 2169319"/>
              <a:gd name="connsiteY2" fmla="*/ 538162 h 561975"/>
              <a:gd name="connsiteX3" fmla="*/ 390525 w 2169319"/>
              <a:gd name="connsiteY3" fmla="*/ 554831 h 561975"/>
              <a:gd name="connsiteX4" fmla="*/ 354806 w 2169319"/>
              <a:gd name="connsiteY4" fmla="*/ 557212 h 561975"/>
              <a:gd name="connsiteX5" fmla="*/ 319088 w 2169319"/>
              <a:gd name="connsiteY5" fmla="*/ 561975 h 561975"/>
              <a:gd name="connsiteX6" fmla="*/ 292894 w 2169319"/>
              <a:gd name="connsiteY6" fmla="*/ 557212 h 561975"/>
              <a:gd name="connsiteX7" fmla="*/ 266700 w 2169319"/>
              <a:gd name="connsiteY7" fmla="*/ 542925 h 561975"/>
              <a:gd name="connsiteX8" fmla="*/ 216694 w 2169319"/>
              <a:gd name="connsiteY8" fmla="*/ 507206 h 561975"/>
              <a:gd name="connsiteX9" fmla="*/ 147638 w 2169319"/>
              <a:gd name="connsiteY9" fmla="*/ 450056 h 561975"/>
              <a:gd name="connsiteX10" fmla="*/ 71438 w 2169319"/>
              <a:gd name="connsiteY10" fmla="*/ 371475 h 561975"/>
              <a:gd name="connsiteX11" fmla="*/ 23813 w 2169319"/>
              <a:gd name="connsiteY11" fmla="*/ 326231 h 561975"/>
              <a:gd name="connsiteX12" fmla="*/ 7144 w 2169319"/>
              <a:gd name="connsiteY12" fmla="*/ 307181 h 561975"/>
              <a:gd name="connsiteX13" fmla="*/ 0 w 2169319"/>
              <a:gd name="connsiteY13" fmla="*/ 283368 h 561975"/>
              <a:gd name="connsiteX14" fmla="*/ 4763 w 2169319"/>
              <a:gd name="connsiteY14" fmla="*/ 261937 h 561975"/>
              <a:gd name="connsiteX15" fmla="*/ 19050 w 2169319"/>
              <a:gd name="connsiteY15" fmla="*/ 254793 h 561975"/>
              <a:gd name="connsiteX16" fmla="*/ 38100 w 2169319"/>
              <a:gd name="connsiteY16" fmla="*/ 257175 h 561975"/>
              <a:gd name="connsiteX17" fmla="*/ 78581 w 2169319"/>
              <a:gd name="connsiteY17" fmla="*/ 280987 h 561975"/>
              <a:gd name="connsiteX18" fmla="*/ 140494 w 2169319"/>
              <a:gd name="connsiteY18" fmla="*/ 304800 h 561975"/>
              <a:gd name="connsiteX19" fmla="*/ 195263 w 2169319"/>
              <a:gd name="connsiteY19" fmla="*/ 321468 h 561975"/>
              <a:gd name="connsiteX20" fmla="*/ 250031 w 2169319"/>
              <a:gd name="connsiteY20" fmla="*/ 333375 h 561975"/>
              <a:gd name="connsiteX21" fmla="*/ 330994 w 2169319"/>
              <a:gd name="connsiteY21" fmla="*/ 338137 h 561975"/>
              <a:gd name="connsiteX22" fmla="*/ 378619 w 2169319"/>
              <a:gd name="connsiteY22" fmla="*/ 340518 h 561975"/>
              <a:gd name="connsiteX23" fmla="*/ 614363 w 2169319"/>
              <a:gd name="connsiteY23" fmla="*/ 297656 h 561975"/>
              <a:gd name="connsiteX24" fmla="*/ 954881 w 2169319"/>
              <a:gd name="connsiteY24" fmla="*/ 235743 h 561975"/>
              <a:gd name="connsiteX25" fmla="*/ 1245394 w 2169319"/>
              <a:gd name="connsiteY25" fmla="*/ 178593 h 561975"/>
              <a:gd name="connsiteX26" fmla="*/ 1471613 w 2169319"/>
              <a:gd name="connsiteY26" fmla="*/ 130968 h 561975"/>
              <a:gd name="connsiteX27" fmla="*/ 1657350 w 2169319"/>
              <a:gd name="connsiteY27" fmla="*/ 83343 h 561975"/>
              <a:gd name="connsiteX28" fmla="*/ 1800225 w 2169319"/>
              <a:gd name="connsiteY28" fmla="*/ 38100 h 561975"/>
              <a:gd name="connsiteX29" fmla="*/ 1876425 w 2169319"/>
              <a:gd name="connsiteY29" fmla="*/ 0 h 561975"/>
              <a:gd name="connsiteX30" fmla="*/ 1952625 w 2169319"/>
              <a:gd name="connsiteY30" fmla="*/ 14287 h 561975"/>
              <a:gd name="connsiteX31" fmla="*/ 2064544 w 2169319"/>
              <a:gd name="connsiteY31" fmla="*/ 47625 h 561975"/>
              <a:gd name="connsiteX32" fmla="*/ 2135981 w 2169319"/>
              <a:gd name="connsiteY32" fmla="*/ 78581 h 561975"/>
              <a:gd name="connsiteX33" fmla="*/ 2155031 w 2169319"/>
              <a:gd name="connsiteY33" fmla="*/ 92868 h 561975"/>
              <a:gd name="connsiteX34" fmla="*/ 2169319 w 2169319"/>
              <a:gd name="connsiteY34" fmla="*/ 114300 h 561975"/>
              <a:gd name="connsiteX35" fmla="*/ 2169319 w 2169319"/>
              <a:gd name="connsiteY35" fmla="*/ 147637 h 561975"/>
              <a:gd name="connsiteX36" fmla="*/ 2159794 w 2169319"/>
              <a:gd name="connsiteY36" fmla="*/ 176212 h 561975"/>
              <a:gd name="connsiteX37" fmla="*/ 2124075 w 2169319"/>
              <a:gd name="connsiteY37" fmla="*/ 202406 h 561975"/>
              <a:gd name="connsiteX38" fmla="*/ 2005013 w 2169319"/>
              <a:gd name="connsiteY38" fmla="*/ 211931 h 561975"/>
              <a:gd name="connsiteX39" fmla="*/ 1724025 w 2169319"/>
              <a:gd name="connsiteY39" fmla="*/ 245268 h 561975"/>
              <a:gd name="connsiteX40" fmla="*/ 1433513 w 2169319"/>
              <a:gd name="connsiteY40" fmla="*/ 292893 h 561975"/>
              <a:gd name="connsiteX41" fmla="*/ 1121569 w 2169319"/>
              <a:gd name="connsiteY41" fmla="*/ 371475 h 561975"/>
              <a:gd name="connsiteX42" fmla="*/ 876300 w 2169319"/>
              <a:gd name="connsiteY42" fmla="*/ 428625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69319" h="561975">
                <a:moveTo>
                  <a:pt x="876300" y="428625"/>
                </a:moveTo>
                <a:lnTo>
                  <a:pt x="578644" y="504825"/>
                </a:lnTo>
                <a:lnTo>
                  <a:pt x="459581" y="538162"/>
                </a:lnTo>
                <a:lnTo>
                  <a:pt x="390525" y="554831"/>
                </a:lnTo>
                <a:lnTo>
                  <a:pt x="354806" y="557212"/>
                </a:lnTo>
                <a:lnTo>
                  <a:pt x="319088" y="561975"/>
                </a:lnTo>
                <a:lnTo>
                  <a:pt x="292894" y="557212"/>
                </a:lnTo>
                <a:lnTo>
                  <a:pt x="266700" y="542925"/>
                </a:lnTo>
                <a:lnTo>
                  <a:pt x="216694" y="507206"/>
                </a:lnTo>
                <a:lnTo>
                  <a:pt x="147638" y="450056"/>
                </a:lnTo>
                <a:lnTo>
                  <a:pt x="71438" y="371475"/>
                </a:lnTo>
                <a:lnTo>
                  <a:pt x="23813" y="326231"/>
                </a:lnTo>
                <a:lnTo>
                  <a:pt x="7144" y="307181"/>
                </a:lnTo>
                <a:lnTo>
                  <a:pt x="0" y="283368"/>
                </a:lnTo>
                <a:lnTo>
                  <a:pt x="4763" y="261937"/>
                </a:lnTo>
                <a:lnTo>
                  <a:pt x="19050" y="254793"/>
                </a:lnTo>
                <a:lnTo>
                  <a:pt x="38100" y="257175"/>
                </a:lnTo>
                <a:lnTo>
                  <a:pt x="78581" y="280987"/>
                </a:lnTo>
                <a:lnTo>
                  <a:pt x="140494" y="304800"/>
                </a:lnTo>
                <a:lnTo>
                  <a:pt x="195263" y="321468"/>
                </a:lnTo>
                <a:lnTo>
                  <a:pt x="250031" y="333375"/>
                </a:lnTo>
                <a:lnTo>
                  <a:pt x="330994" y="338137"/>
                </a:lnTo>
                <a:lnTo>
                  <a:pt x="378619" y="340518"/>
                </a:lnTo>
                <a:lnTo>
                  <a:pt x="614363" y="297656"/>
                </a:lnTo>
                <a:lnTo>
                  <a:pt x="954881" y="235743"/>
                </a:lnTo>
                <a:lnTo>
                  <a:pt x="1245394" y="178593"/>
                </a:lnTo>
                <a:lnTo>
                  <a:pt x="1471613" y="130968"/>
                </a:lnTo>
                <a:lnTo>
                  <a:pt x="1657350" y="83343"/>
                </a:lnTo>
                <a:lnTo>
                  <a:pt x="1800225" y="38100"/>
                </a:lnTo>
                <a:lnTo>
                  <a:pt x="1876425" y="0"/>
                </a:lnTo>
                <a:lnTo>
                  <a:pt x="1952625" y="14287"/>
                </a:lnTo>
                <a:lnTo>
                  <a:pt x="2064544" y="47625"/>
                </a:lnTo>
                <a:lnTo>
                  <a:pt x="2135981" y="78581"/>
                </a:lnTo>
                <a:lnTo>
                  <a:pt x="2155031" y="92868"/>
                </a:lnTo>
                <a:lnTo>
                  <a:pt x="2169319" y="114300"/>
                </a:lnTo>
                <a:lnTo>
                  <a:pt x="2169319" y="147637"/>
                </a:lnTo>
                <a:lnTo>
                  <a:pt x="2159794" y="176212"/>
                </a:lnTo>
                <a:lnTo>
                  <a:pt x="2124075" y="202406"/>
                </a:lnTo>
                <a:lnTo>
                  <a:pt x="2005013" y="211931"/>
                </a:lnTo>
                <a:lnTo>
                  <a:pt x="1724025" y="245268"/>
                </a:lnTo>
                <a:lnTo>
                  <a:pt x="1433513" y="292893"/>
                </a:lnTo>
                <a:lnTo>
                  <a:pt x="1121569" y="371475"/>
                </a:lnTo>
                <a:lnTo>
                  <a:pt x="876300" y="4286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FFAE30B-A924-490C-B20A-5404D98AC7F2}"/>
              </a:ext>
            </a:extLst>
          </p:cNvPr>
          <p:cNvSpPr/>
          <p:nvPr/>
        </p:nvSpPr>
        <p:spPr>
          <a:xfrm>
            <a:off x="5919788" y="1900238"/>
            <a:ext cx="641350" cy="1700212"/>
          </a:xfrm>
          <a:custGeom>
            <a:avLst/>
            <a:gdLst>
              <a:gd name="connsiteX0" fmla="*/ 509587 w 642937"/>
              <a:gd name="connsiteY0" fmla="*/ 1057275 h 1700212"/>
              <a:gd name="connsiteX1" fmla="*/ 454818 w 642937"/>
              <a:gd name="connsiteY1" fmla="*/ 1181100 h 1700212"/>
              <a:gd name="connsiteX2" fmla="*/ 373856 w 642937"/>
              <a:gd name="connsiteY2" fmla="*/ 1307306 h 1700212"/>
              <a:gd name="connsiteX3" fmla="*/ 276225 w 642937"/>
              <a:gd name="connsiteY3" fmla="*/ 1435893 h 1700212"/>
              <a:gd name="connsiteX4" fmla="*/ 180975 w 642937"/>
              <a:gd name="connsiteY4" fmla="*/ 1550193 h 1700212"/>
              <a:gd name="connsiteX5" fmla="*/ 78581 w 642937"/>
              <a:gd name="connsiteY5" fmla="*/ 1664493 h 1700212"/>
              <a:gd name="connsiteX6" fmla="*/ 38100 w 642937"/>
              <a:gd name="connsiteY6" fmla="*/ 1697831 h 1700212"/>
              <a:gd name="connsiteX7" fmla="*/ 16668 w 642937"/>
              <a:gd name="connsiteY7" fmla="*/ 1700212 h 1700212"/>
              <a:gd name="connsiteX8" fmla="*/ 0 w 642937"/>
              <a:gd name="connsiteY8" fmla="*/ 1690687 h 1700212"/>
              <a:gd name="connsiteX9" fmla="*/ 0 w 642937"/>
              <a:gd name="connsiteY9" fmla="*/ 1671637 h 1700212"/>
              <a:gd name="connsiteX10" fmla="*/ 21431 w 642937"/>
              <a:gd name="connsiteY10" fmla="*/ 1624012 h 1700212"/>
              <a:gd name="connsiteX11" fmla="*/ 92868 w 642937"/>
              <a:gd name="connsiteY11" fmla="*/ 1516856 h 1700212"/>
              <a:gd name="connsiteX12" fmla="*/ 154781 w 642937"/>
              <a:gd name="connsiteY12" fmla="*/ 1409700 h 1700212"/>
              <a:gd name="connsiteX13" fmla="*/ 226218 w 642937"/>
              <a:gd name="connsiteY13" fmla="*/ 1262062 h 1700212"/>
              <a:gd name="connsiteX14" fmla="*/ 269081 w 642937"/>
              <a:gd name="connsiteY14" fmla="*/ 1147762 h 1700212"/>
              <a:gd name="connsiteX15" fmla="*/ 309562 w 642937"/>
              <a:gd name="connsiteY15" fmla="*/ 1009650 h 1700212"/>
              <a:gd name="connsiteX16" fmla="*/ 330993 w 642937"/>
              <a:gd name="connsiteY16" fmla="*/ 907256 h 1700212"/>
              <a:gd name="connsiteX17" fmla="*/ 352425 w 642937"/>
              <a:gd name="connsiteY17" fmla="*/ 759618 h 1700212"/>
              <a:gd name="connsiteX18" fmla="*/ 361950 w 642937"/>
              <a:gd name="connsiteY18" fmla="*/ 638175 h 1700212"/>
              <a:gd name="connsiteX19" fmla="*/ 369093 w 642937"/>
              <a:gd name="connsiteY19" fmla="*/ 478631 h 1700212"/>
              <a:gd name="connsiteX20" fmla="*/ 366712 w 642937"/>
              <a:gd name="connsiteY20" fmla="*/ 333375 h 1700212"/>
              <a:gd name="connsiteX21" fmla="*/ 354806 w 642937"/>
              <a:gd name="connsiteY21" fmla="*/ 250031 h 1700212"/>
              <a:gd name="connsiteX22" fmla="*/ 340518 w 642937"/>
              <a:gd name="connsiteY22" fmla="*/ 197643 h 1700212"/>
              <a:gd name="connsiteX23" fmla="*/ 326231 w 642937"/>
              <a:gd name="connsiteY23" fmla="*/ 169068 h 1700212"/>
              <a:gd name="connsiteX24" fmla="*/ 273843 w 642937"/>
              <a:gd name="connsiteY24" fmla="*/ 126206 h 1700212"/>
              <a:gd name="connsiteX25" fmla="*/ 230981 w 642937"/>
              <a:gd name="connsiteY25" fmla="*/ 92868 h 1700212"/>
              <a:gd name="connsiteX26" fmla="*/ 178593 w 642937"/>
              <a:gd name="connsiteY26" fmla="*/ 64293 h 1700212"/>
              <a:gd name="connsiteX27" fmla="*/ 159543 w 642937"/>
              <a:gd name="connsiteY27" fmla="*/ 52387 h 1700212"/>
              <a:gd name="connsiteX28" fmla="*/ 150018 w 642937"/>
              <a:gd name="connsiteY28" fmla="*/ 40481 h 1700212"/>
              <a:gd name="connsiteX29" fmla="*/ 142875 w 642937"/>
              <a:gd name="connsiteY29" fmla="*/ 23812 h 1700212"/>
              <a:gd name="connsiteX30" fmla="*/ 145256 w 642937"/>
              <a:gd name="connsiteY30" fmla="*/ 9525 h 1700212"/>
              <a:gd name="connsiteX31" fmla="*/ 161925 w 642937"/>
              <a:gd name="connsiteY31" fmla="*/ 0 h 1700212"/>
              <a:gd name="connsiteX32" fmla="*/ 211931 w 642937"/>
              <a:gd name="connsiteY32" fmla="*/ 9525 h 1700212"/>
              <a:gd name="connsiteX33" fmla="*/ 314325 w 642937"/>
              <a:gd name="connsiteY33" fmla="*/ 23812 h 1700212"/>
              <a:gd name="connsiteX34" fmla="*/ 452437 w 642937"/>
              <a:gd name="connsiteY34" fmla="*/ 59531 h 1700212"/>
              <a:gd name="connsiteX35" fmla="*/ 642937 w 642937"/>
              <a:gd name="connsiteY35" fmla="*/ 140493 h 1700212"/>
              <a:gd name="connsiteX36" fmla="*/ 640556 w 642937"/>
              <a:gd name="connsiteY36" fmla="*/ 288131 h 1700212"/>
              <a:gd name="connsiteX37" fmla="*/ 623887 w 642937"/>
              <a:gd name="connsiteY37" fmla="*/ 511968 h 1700212"/>
              <a:gd name="connsiteX38" fmla="*/ 600075 w 642937"/>
              <a:gd name="connsiteY38" fmla="*/ 692943 h 1700212"/>
              <a:gd name="connsiteX39" fmla="*/ 571500 w 642937"/>
              <a:gd name="connsiteY39" fmla="*/ 850106 h 1700212"/>
              <a:gd name="connsiteX40" fmla="*/ 509587 w 642937"/>
              <a:gd name="connsiteY40" fmla="*/ 1057275 h 1700212"/>
              <a:gd name="connsiteX0" fmla="*/ 509587 w 1166781"/>
              <a:gd name="connsiteY0" fmla="*/ 1057275 h 1700212"/>
              <a:gd name="connsiteX1" fmla="*/ 454818 w 1166781"/>
              <a:gd name="connsiteY1" fmla="*/ 1181100 h 1700212"/>
              <a:gd name="connsiteX2" fmla="*/ 373856 w 1166781"/>
              <a:gd name="connsiteY2" fmla="*/ 1307306 h 1700212"/>
              <a:gd name="connsiteX3" fmla="*/ 276225 w 1166781"/>
              <a:gd name="connsiteY3" fmla="*/ 1435893 h 1700212"/>
              <a:gd name="connsiteX4" fmla="*/ 180975 w 1166781"/>
              <a:gd name="connsiteY4" fmla="*/ 1550193 h 1700212"/>
              <a:gd name="connsiteX5" fmla="*/ 78581 w 1166781"/>
              <a:gd name="connsiteY5" fmla="*/ 1664493 h 1700212"/>
              <a:gd name="connsiteX6" fmla="*/ 38100 w 1166781"/>
              <a:gd name="connsiteY6" fmla="*/ 1697831 h 1700212"/>
              <a:gd name="connsiteX7" fmla="*/ 16668 w 1166781"/>
              <a:gd name="connsiteY7" fmla="*/ 1700212 h 1700212"/>
              <a:gd name="connsiteX8" fmla="*/ 0 w 1166781"/>
              <a:gd name="connsiteY8" fmla="*/ 1690687 h 1700212"/>
              <a:gd name="connsiteX9" fmla="*/ 0 w 1166781"/>
              <a:gd name="connsiteY9" fmla="*/ 1671637 h 1700212"/>
              <a:gd name="connsiteX10" fmla="*/ 21431 w 1166781"/>
              <a:gd name="connsiteY10" fmla="*/ 1624012 h 1700212"/>
              <a:gd name="connsiteX11" fmla="*/ 92868 w 1166781"/>
              <a:gd name="connsiteY11" fmla="*/ 1516856 h 1700212"/>
              <a:gd name="connsiteX12" fmla="*/ 154781 w 1166781"/>
              <a:gd name="connsiteY12" fmla="*/ 1409700 h 1700212"/>
              <a:gd name="connsiteX13" fmla="*/ 226218 w 1166781"/>
              <a:gd name="connsiteY13" fmla="*/ 1262062 h 1700212"/>
              <a:gd name="connsiteX14" fmla="*/ 269081 w 1166781"/>
              <a:gd name="connsiteY14" fmla="*/ 1147762 h 1700212"/>
              <a:gd name="connsiteX15" fmla="*/ 309562 w 1166781"/>
              <a:gd name="connsiteY15" fmla="*/ 1009650 h 1700212"/>
              <a:gd name="connsiteX16" fmla="*/ 330993 w 1166781"/>
              <a:gd name="connsiteY16" fmla="*/ 907256 h 1700212"/>
              <a:gd name="connsiteX17" fmla="*/ 352425 w 1166781"/>
              <a:gd name="connsiteY17" fmla="*/ 759618 h 1700212"/>
              <a:gd name="connsiteX18" fmla="*/ 361950 w 1166781"/>
              <a:gd name="connsiteY18" fmla="*/ 638175 h 1700212"/>
              <a:gd name="connsiteX19" fmla="*/ 369093 w 1166781"/>
              <a:gd name="connsiteY19" fmla="*/ 478631 h 1700212"/>
              <a:gd name="connsiteX20" fmla="*/ 366712 w 1166781"/>
              <a:gd name="connsiteY20" fmla="*/ 333375 h 1700212"/>
              <a:gd name="connsiteX21" fmla="*/ 354806 w 1166781"/>
              <a:gd name="connsiteY21" fmla="*/ 250031 h 1700212"/>
              <a:gd name="connsiteX22" fmla="*/ 340518 w 1166781"/>
              <a:gd name="connsiteY22" fmla="*/ 197643 h 1700212"/>
              <a:gd name="connsiteX23" fmla="*/ 326231 w 1166781"/>
              <a:gd name="connsiteY23" fmla="*/ 169068 h 1700212"/>
              <a:gd name="connsiteX24" fmla="*/ 273843 w 1166781"/>
              <a:gd name="connsiteY24" fmla="*/ 126206 h 1700212"/>
              <a:gd name="connsiteX25" fmla="*/ 230981 w 1166781"/>
              <a:gd name="connsiteY25" fmla="*/ 92868 h 1700212"/>
              <a:gd name="connsiteX26" fmla="*/ 178593 w 1166781"/>
              <a:gd name="connsiteY26" fmla="*/ 64293 h 1700212"/>
              <a:gd name="connsiteX27" fmla="*/ 159543 w 1166781"/>
              <a:gd name="connsiteY27" fmla="*/ 52387 h 1700212"/>
              <a:gd name="connsiteX28" fmla="*/ 150018 w 1166781"/>
              <a:gd name="connsiteY28" fmla="*/ 40481 h 1700212"/>
              <a:gd name="connsiteX29" fmla="*/ 142875 w 1166781"/>
              <a:gd name="connsiteY29" fmla="*/ 23812 h 1700212"/>
              <a:gd name="connsiteX30" fmla="*/ 145256 w 1166781"/>
              <a:gd name="connsiteY30" fmla="*/ 9525 h 1700212"/>
              <a:gd name="connsiteX31" fmla="*/ 161925 w 1166781"/>
              <a:gd name="connsiteY31" fmla="*/ 0 h 1700212"/>
              <a:gd name="connsiteX32" fmla="*/ 211931 w 1166781"/>
              <a:gd name="connsiteY32" fmla="*/ 9525 h 1700212"/>
              <a:gd name="connsiteX33" fmla="*/ 314325 w 1166781"/>
              <a:gd name="connsiteY33" fmla="*/ 23812 h 1700212"/>
              <a:gd name="connsiteX34" fmla="*/ 452437 w 1166781"/>
              <a:gd name="connsiteY34" fmla="*/ 59531 h 1700212"/>
              <a:gd name="connsiteX35" fmla="*/ 1166781 w 1166781"/>
              <a:gd name="connsiteY35" fmla="*/ 283345 h 1700212"/>
              <a:gd name="connsiteX36" fmla="*/ 640556 w 1166781"/>
              <a:gd name="connsiteY36" fmla="*/ 288131 h 1700212"/>
              <a:gd name="connsiteX37" fmla="*/ 623887 w 1166781"/>
              <a:gd name="connsiteY37" fmla="*/ 511968 h 1700212"/>
              <a:gd name="connsiteX38" fmla="*/ 600075 w 1166781"/>
              <a:gd name="connsiteY38" fmla="*/ 692943 h 1700212"/>
              <a:gd name="connsiteX39" fmla="*/ 571500 w 1166781"/>
              <a:gd name="connsiteY39" fmla="*/ 850106 h 1700212"/>
              <a:gd name="connsiteX40" fmla="*/ 509587 w 1166781"/>
              <a:gd name="connsiteY40" fmla="*/ 1057275 h 1700212"/>
              <a:gd name="connsiteX0" fmla="*/ 509587 w 1166781"/>
              <a:gd name="connsiteY0" fmla="*/ 1057275 h 1700212"/>
              <a:gd name="connsiteX1" fmla="*/ 454818 w 1166781"/>
              <a:gd name="connsiteY1" fmla="*/ 1181100 h 1700212"/>
              <a:gd name="connsiteX2" fmla="*/ 373856 w 1166781"/>
              <a:gd name="connsiteY2" fmla="*/ 1307306 h 1700212"/>
              <a:gd name="connsiteX3" fmla="*/ 276225 w 1166781"/>
              <a:gd name="connsiteY3" fmla="*/ 1435893 h 1700212"/>
              <a:gd name="connsiteX4" fmla="*/ 180975 w 1166781"/>
              <a:gd name="connsiteY4" fmla="*/ 1550193 h 1700212"/>
              <a:gd name="connsiteX5" fmla="*/ 78581 w 1166781"/>
              <a:gd name="connsiteY5" fmla="*/ 1664493 h 1700212"/>
              <a:gd name="connsiteX6" fmla="*/ 38100 w 1166781"/>
              <a:gd name="connsiteY6" fmla="*/ 1697831 h 1700212"/>
              <a:gd name="connsiteX7" fmla="*/ 16668 w 1166781"/>
              <a:gd name="connsiteY7" fmla="*/ 1700212 h 1700212"/>
              <a:gd name="connsiteX8" fmla="*/ 0 w 1166781"/>
              <a:gd name="connsiteY8" fmla="*/ 1690687 h 1700212"/>
              <a:gd name="connsiteX9" fmla="*/ 0 w 1166781"/>
              <a:gd name="connsiteY9" fmla="*/ 1671637 h 1700212"/>
              <a:gd name="connsiteX10" fmla="*/ 21431 w 1166781"/>
              <a:gd name="connsiteY10" fmla="*/ 1624012 h 1700212"/>
              <a:gd name="connsiteX11" fmla="*/ 92868 w 1166781"/>
              <a:gd name="connsiteY11" fmla="*/ 1516856 h 1700212"/>
              <a:gd name="connsiteX12" fmla="*/ 154781 w 1166781"/>
              <a:gd name="connsiteY12" fmla="*/ 1409700 h 1700212"/>
              <a:gd name="connsiteX13" fmla="*/ 226218 w 1166781"/>
              <a:gd name="connsiteY13" fmla="*/ 1262062 h 1700212"/>
              <a:gd name="connsiteX14" fmla="*/ 269081 w 1166781"/>
              <a:gd name="connsiteY14" fmla="*/ 1147762 h 1700212"/>
              <a:gd name="connsiteX15" fmla="*/ 309562 w 1166781"/>
              <a:gd name="connsiteY15" fmla="*/ 1009650 h 1700212"/>
              <a:gd name="connsiteX16" fmla="*/ 330993 w 1166781"/>
              <a:gd name="connsiteY16" fmla="*/ 907256 h 1700212"/>
              <a:gd name="connsiteX17" fmla="*/ 352425 w 1166781"/>
              <a:gd name="connsiteY17" fmla="*/ 759618 h 1700212"/>
              <a:gd name="connsiteX18" fmla="*/ 361950 w 1166781"/>
              <a:gd name="connsiteY18" fmla="*/ 638175 h 1700212"/>
              <a:gd name="connsiteX19" fmla="*/ 369093 w 1166781"/>
              <a:gd name="connsiteY19" fmla="*/ 478631 h 1700212"/>
              <a:gd name="connsiteX20" fmla="*/ 366712 w 1166781"/>
              <a:gd name="connsiteY20" fmla="*/ 333375 h 1700212"/>
              <a:gd name="connsiteX21" fmla="*/ 354806 w 1166781"/>
              <a:gd name="connsiteY21" fmla="*/ 250031 h 1700212"/>
              <a:gd name="connsiteX22" fmla="*/ 340518 w 1166781"/>
              <a:gd name="connsiteY22" fmla="*/ 197643 h 1700212"/>
              <a:gd name="connsiteX23" fmla="*/ 326231 w 1166781"/>
              <a:gd name="connsiteY23" fmla="*/ 169068 h 1700212"/>
              <a:gd name="connsiteX24" fmla="*/ 273843 w 1166781"/>
              <a:gd name="connsiteY24" fmla="*/ 126206 h 1700212"/>
              <a:gd name="connsiteX25" fmla="*/ 230981 w 1166781"/>
              <a:gd name="connsiteY25" fmla="*/ 92868 h 1700212"/>
              <a:gd name="connsiteX26" fmla="*/ 178593 w 1166781"/>
              <a:gd name="connsiteY26" fmla="*/ 64293 h 1700212"/>
              <a:gd name="connsiteX27" fmla="*/ 159543 w 1166781"/>
              <a:gd name="connsiteY27" fmla="*/ 52387 h 1700212"/>
              <a:gd name="connsiteX28" fmla="*/ 150018 w 1166781"/>
              <a:gd name="connsiteY28" fmla="*/ 40481 h 1700212"/>
              <a:gd name="connsiteX29" fmla="*/ 142875 w 1166781"/>
              <a:gd name="connsiteY29" fmla="*/ 23812 h 1700212"/>
              <a:gd name="connsiteX30" fmla="*/ 145256 w 1166781"/>
              <a:gd name="connsiteY30" fmla="*/ 9525 h 1700212"/>
              <a:gd name="connsiteX31" fmla="*/ 161925 w 1166781"/>
              <a:gd name="connsiteY31" fmla="*/ 0 h 1700212"/>
              <a:gd name="connsiteX32" fmla="*/ 211931 w 1166781"/>
              <a:gd name="connsiteY32" fmla="*/ 9525 h 1700212"/>
              <a:gd name="connsiteX33" fmla="*/ 314325 w 1166781"/>
              <a:gd name="connsiteY33" fmla="*/ 23812 h 1700212"/>
              <a:gd name="connsiteX34" fmla="*/ 452437 w 1166781"/>
              <a:gd name="connsiteY34" fmla="*/ 59531 h 1700212"/>
              <a:gd name="connsiteX35" fmla="*/ 611981 w 1166781"/>
              <a:gd name="connsiteY35" fmla="*/ 107156 h 1700212"/>
              <a:gd name="connsiteX36" fmla="*/ 1166781 w 1166781"/>
              <a:gd name="connsiteY36" fmla="*/ 283345 h 1700212"/>
              <a:gd name="connsiteX37" fmla="*/ 640556 w 1166781"/>
              <a:gd name="connsiteY37" fmla="*/ 288131 h 1700212"/>
              <a:gd name="connsiteX38" fmla="*/ 623887 w 1166781"/>
              <a:gd name="connsiteY38" fmla="*/ 511968 h 1700212"/>
              <a:gd name="connsiteX39" fmla="*/ 600075 w 1166781"/>
              <a:gd name="connsiteY39" fmla="*/ 692943 h 1700212"/>
              <a:gd name="connsiteX40" fmla="*/ 571500 w 1166781"/>
              <a:gd name="connsiteY40" fmla="*/ 850106 h 1700212"/>
              <a:gd name="connsiteX41" fmla="*/ 509587 w 1166781"/>
              <a:gd name="connsiteY41" fmla="*/ 1057275 h 1700212"/>
              <a:gd name="connsiteX0" fmla="*/ 509587 w 640556"/>
              <a:gd name="connsiteY0" fmla="*/ 1057275 h 1700212"/>
              <a:gd name="connsiteX1" fmla="*/ 454818 w 640556"/>
              <a:gd name="connsiteY1" fmla="*/ 1181100 h 1700212"/>
              <a:gd name="connsiteX2" fmla="*/ 373856 w 640556"/>
              <a:gd name="connsiteY2" fmla="*/ 1307306 h 1700212"/>
              <a:gd name="connsiteX3" fmla="*/ 276225 w 640556"/>
              <a:gd name="connsiteY3" fmla="*/ 1435893 h 1700212"/>
              <a:gd name="connsiteX4" fmla="*/ 180975 w 640556"/>
              <a:gd name="connsiteY4" fmla="*/ 1550193 h 1700212"/>
              <a:gd name="connsiteX5" fmla="*/ 78581 w 640556"/>
              <a:gd name="connsiteY5" fmla="*/ 1664493 h 1700212"/>
              <a:gd name="connsiteX6" fmla="*/ 38100 w 640556"/>
              <a:gd name="connsiteY6" fmla="*/ 1697831 h 1700212"/>
              <a:gd name="connsiteX7" fmla="*/ 16668 w 640556"/>
              <a:gd name="connsiteY7" fmla="*/ 1700212 h 1700212"/>
              <a:gd name="connsiteX8" fmla="*/ 0 w 640556"/>
              <a:gd name="connsiteY8" fmla="*/ 1690687 h 1700212"/>
              <a:gd name="connsiteX9" fmla="*/ 0 w 640556"/>
              <a:gd name="connsiteY9" fmla="*/ 1671637 h 1700212"/>
              <a:gd name="connsiteX10" fmla="*/ 21431 w 640556"/>
              <a:gd name="connsiteY10" fmla="*/ 1624012 h 1700212"/>
              <a:gd name="connsiteX11" fmla="*/ 92868 w 640556"/>
              <a:gd name="connsiteY11" fmla="*/ 1516856 h 1700212"/>
              <a:gd name="connsiteX12" fmla="*/ 154781 w 640556"/>
              <a:gd name="connsiteY12" fmla="*/ 1409700 h 1700212"/>
              <a:gd name="connsiteX13" fmla="*/ 226218 w 640556"/>
              <a:gd name="connsiteY13" fmla="*/ 1262062 h 1700212"/>
              <a:gd name="connsiteX14" fmla="*/ 269081 w 640556"/>
              <a:gd name="connsiteY14" fmla="*/ 1147762 h 1700212"/>
              <a:gd name="connsiteX15" fmla="*/ 309562 w 640556"/>
              <a:gd name="connsiteY15" fmla="*/ 1009650 h 1700212"/>
              <a:gd name="connsiteX16" fmla="*/ 330993 w 640556"/>
              <a:gd name="connsiteY16" fmla="*/ 907256 h 1700212"/>
              <a:gd name="connsiteX17" fmla="*/ 352425 w 640556"/>
              <a:gd name="connsiteY17" fmla="*/ 759618 h 1700212"/>
              <a:gd name="connsiteX18" fmla="*/ 361950 w 640556"/>
              <a:gd name="connsiteY18" fmla="*/ 638175 h 1700212"/>
              <a:gd name="connsiteX19" fmla="*/ 369093 w 640556"/>
              <a:gd name="connsiteY19" fmla="*/ 478631 h 1700212"/>
              <a:gd name="connsiteX20" fmla="*/ 366712 w 640556"/>
              <a:gd name="connsiteY20" fmla="*/ 333375 h 1700212"/>
              <a:gd name="connsiteX21" fmla="*/ 354806 w 640556"/>
              <a:gd name="connsiteY21" fmla="*/ 250031 h 1700212"/>
              <a:gd name="connsiteX22" fmla="*/ 340518 w 640556"/>
              <a:gd name="connsiteY22" fmla="*/ 197643 h 1700212"/>
              <a:gd name="connsiteX23" fmla="*/ 326231 w 640556"/>
              <a:gd name="connsiteY23" fmla="*/ 169068 h 1700212"/>
              <a:gd name="connsiteX24" fmla="*/ 273843 w 640556"/>
              <a:gd name="connsiteY24" fmla="*/ 126206 h 1700212"/>
              <a:gd name="connsiteX25" fmla="*/ 230981 w 640556"/>
              <a:gd name="connsiteY25" fmla="*/ 92868 h 1700212"/>
              <a:gd name="connsiteX26" fmla="*/ 178593 w 640556"/>
              <a:gd name="connsiteY26" fmla="*/ 64293 h 1700212"/>
              <a:gd name="connsiteX27" fmla="*/ 159543 w 640556"/>
              <a:gd name="connsiteY27" fmla="*/ 52387 h 1700212"/>
              <a:gd name="connsiteX28" fmla="*/ 150018 w 640556"/>
              <a:gd name="connsiteY28" fmla="*/ 40481 h 1700212"/>
              <a:gd name="connsiteX29" fmla="*/ 142875 w 640556"/>
              <a:gd name="connsiteY29" fmla="*/ 23812 h 1700212"/>
              <a:gd name="connsiteX30" fmla="*/ 145256 w 640556"/>
              <a:gd name="connsiteY30" fmla="*/ 9525 h 1700212"/>
              <a:gd name="connsiteX31" fmla="*/ 161925 w 640556"/>
              <a:gd name="connsiteY31" fmla="*/ 0 h 1700212"/>
              <a:gd name="connsiteX32" fmla="*/ 211931 w 640556"/>
              <a:gd name="connsiteY32" fmla="*/ 9525 h 1700212"/>
              <a:gd name="connsiteX33" fmla="*/ 314325 w 640556"/>
              <a:gd name="connsiteY33" fmla="*/ 23812 h 1700212"/>
              <a:gd name="connsiteX34" fmla="*/ 452437 w 640556"/>
              <a:gd name="connsiteY34" fmla="*/ 59531 h 1700212"/>
              <a:gd name="connsiteX35" fmla="*/ 611981 w 640556"/>
              <a:gd name="connsiteY35" fmla="*/ 107156 h 1700212"/>
              <a:gd name="connsiteX36" fmla="*/ 640556 w 640556"/>
              <a:gd name="connsiteY36" fmla="*/ 288131 h 1700212"/>
              <a:gd name="connsiteX37" fmla="*/ 623887 w 640556"/>
              <a:gd name="connsiteY37" fmla="*/ 511968 h 1700212"/>
              <a:gd name="connsiteX38" fmla="*/ 600075 w 640556"/>
              <a:gd name="connsiteY38" fmla="*/ 692943 h 1700212"/>
              <a:gd name="connsiteX39" fmla="*/ 571500 w 640556"/>
              <a:gd name="connsiteY39" fmla="*/ 850106 h 1700212"/>
              <a:gd name="connsiteX40" fmla="*/ 509587 w 640556"/>
              <a:gd name="connsiteY40" fmla="*/ 1057275 h 1700212"/>
              <a:gd name="connsiteX0" fmla="*/ 509587 w 778635"/>
              <a:gd name="connsiteY0" fmla="*/ 1057275 h 1700212"/>
              <a:gd name="connsiteX1" fmla="*/ 454818 w 778635"/>
              <a:gd name="connsiteY1" fmla="*/ 1181100 h 1700212"/>
              <a:gd name="connsiteX2" fmla="*/ 373856 w 778635"/>
              <a:gd name="connsiteY2" fmla="*/ 1307306 h 1700212"/>
              <a:gd name="connsiteX3" fmla="*/ 276225 w 778635"/>
              <a:gd name="connsiteY3" fmla="*/ 1435893 h 1700212"/>
              <a:gd name="connsiteX4" fmla="*/ 180975 w 778635"/>
              <a:gd name="connsiteY4" fmla="*/ 1550193 h 1700212"/>
              <a:gd name="connsiteX5" fmla="*/ 78581 w 778635"/>
              <a:gd name="connsiteY5" fmla="*/ 1664493 h 1700212"/>
              <a:gd name="connsiteX6" fmla="*/ 38100 w 778635"/>
              <a:gd name="connsiteY6" fmla="*/ 1697831 h 1700212"/>
              <a:gd name="connsiteX7" fmla="*/ 16668 w 778635"/>
              <a:gd name="connsiteY7" fmla="*/ 1700212 h 1700212"/>
              <a:gd name="connsiteX8" fmla="*/ 0 w 778635"/>
              <a:gd name="connsiteY8" fmla="*/ 1690687 h 1700212"/>
              <a:gd name="connsiteX9" fmla="*/ 0 w 778635"/>
              <a:gd name="connsiteY9" fmla="*/ 1671637 h 1700212"/>
              <a:gd name="connsiteX10" fmla="*/ 21431 w 778635"/>
              <a:gd name="connsiteY10" fmla="*/ 1624012 h 1700212"/>
              <a:gd name="connsiteX11" fmla="*/ 92868 w 778635"/>
              <a:gd name="connsiteY11" fmla="*/ 1516856 h 1700212"/>
              <a:gd name="connsiteX12" fmla="*/ 154781 w 778635"/>
              <a:gd name="connsiteY12" fmla="*/ 1409700 h 1700212"/>
              <a:gd name="connsiteX13" fmla="*/ 226218 w 778635"/>
              <a:gd name="connsiteY13" fmla="*/ 1262062 h 1700212"/>
              <a:gd name="connsiteX14" fmla="*/ 269081 w 778635"/>
              <a:gd name="connsiteY14" fmla="*/ 1147762 h 1700212"/>
              <a:gd name="connsiteX15" fmla="*/ 309562 w 778635"/>
              <a:gd name="connsiteY15" fmla="*/ 1009650 h 1700212"/>
              <a:gd name="connsiteX16" fmla="*/ 330993 w 778635"/>
              <a:gd name="connsiteY16" fmla="*/ 907256 h 1700212"/>
              <a:gd name="connsiteX17" fmla="*/ 352425 w 778635"/>
              <a:gd name="connsiteY17" fmla="*/ 759618 h 1700212"/>
              <a:gd name="connsiteX18" fmla="*/ 361950 w 778635"/>
              <a:gd name="connsiteY18" fmla="*/ 638175 h 1700212"/>
              <a:gd name="connsiteX19" fmla="*/ 369093 w 778635"/>
              <a:gd name="connsiteY19" fmla="*/ 478631 h 1700212"/>
              <a:gd name="connsiteX20" fmla="*/ 366712 w 778635"/>
              <a:gd name="connsiteY20" fmla="*/ 333375 h 1700212"/>
              <a:gd name="connsiteX21" fmla="*/ 354806 w 778635"/>
              <a:gd name="connsiteY21" fmla="*/ 250031 h 1700212"/>
              <a:gd name="connsiteX22" fmla="*/ 340518 w 778635"/>
              <a:gd name="connsiteY22" fmla="*/ 197643 h 1700212"/>
              <a:gd name="connsiteX23" fmla="*/ 326231 w 778635"/>
              <a:gd name="connsiteY23" fmla="*/ 169068 h 1700212"/>
              <a:gd name="connsiteX24" fmla="*/ 273843 w 778635"/>
              <a:gd name="connsiteY24" fmla="*/ 126206 h 1700212"/>
              <a:gd name="connsiteX25" fmla="*/ 230981 w 778635"/>
              <a:gd name="connsiteY25" fmla="*/ 92868 h 1700212"/>
              <a:gd name="connsiteX26" fmla="*/ 178593 w 778635"/>
              <a:gd name="connsiteY26" fmla="*/ 64293 h 1700212"/>
              <a:gd name="connsiteX27" fmla="*/ 159543 w 778635"/>
              <a:gd name="connsiteY27" fmla="*/ 52387 h 1700212"/>
              <a:gd name="connsiteX28" fmla="*/ 150018 w 778635"/>
              <a:gd name="connsiteY28" fmla="*/ 40481 h 1700212"/>
              <a:gd name="connsiteX29" fmla="*/ 142875 w 778635"/>
              <a:gd name="connsiteY29" fmla="*/ 23812 h 1700212"/>
              <a:gd name="connsiteX30" fmla="*/ 145256 w 778635"/>
              <a:gd name="connsiteY30" fmla="*/ 9525 h 1700212"/>
              <a:gd name="connsiteX31" fmla="*/ 161925 w 778635"/>
              <a:gd name="connsiteY31" fmla="*/ 0 h 1700212"/>
              <a:gd name="connsiteX32" fmla="*/ 211931 w 778635"/>
              <a:gd name="connsiteY32" fmla="*/ 9525 h 1700212"/>
              <a:gd name="connsiteX33" fmla="*/ 314325 w 778635"/>
              <a:gd name="connsiteY33" fmla="*/ 23812 h 1700212"/>
              <a:gd name="connsiteX34" fmla="*/ 452437 w 778635"/>
              <a:gd name="connsiteY34" fmla="*/ 59531 h 1700212"/>
              <a:gd name="connsiteX35" fmla="*/ 778635 w 778635"/>
              <a:gd name="connsiteY35" fmla="*/ 178570 h 1700212"/>
              <a:gd name="connsiteX36" fmla="*/ 640556 w 778635"/>
              <a:gd name="connsiteY36" fmla="*/ 288131 h 1700212"/>
              <a:gd name="connsiteX37" fmla="*/ 623887 w 778635"/>
              <a:gd name="connsiteY37" fmla="*/ 511968 h 1700212"/>
              <a:gd name="connsiteX38" fmla="*/ 600075 w 778635"/>
              <a:gd name="connsiteY38" fmla="*/ 692943 h 1700212"/>
              <a:gd name="connsiteX39" fmla="*/ 571500 w 778635"/>
              <a:gd name="connsiteY39" fmla="*/ 850106 h 1700212"/>
              <a:gd name="connsiteX40" fmla="*/ 509587 w 778635"/>
              <a:gd name="connsiteY40" fmla="*/ 1057275 h 1700212"/>
              <a:gd name="connsiteX0" fmla="*/ 509587 w 778635"/>
              <a:gd name="connsiteY0" fmla="*/ 1057275 h 1700212"/>
              <a:gd name="connsiteX1" fmla="*/ 454818 w 778635"/>
              <a:gd name="connsiteY1" fmla="*/ 1181100 h 1700212"/>
              <a:gd name="connsiteX2" fmla="*/ 373856 w 778635"/>
              <a:gd name="connsiteY2" fmla="*/ 1307306 h 1700212"/>
              <a:gd name="connsiteX3" fmla="*/ 276225 w 778635"/>
              <a:gd name="connsiteY3" fmla="*/ 1435893 h 1700212"/>
              <a:gd name="connsiteX4" fmla="*/ 180975 w 778635"/>
              <a:gd name="connsiteY4" fmla="*/ 1550193 h 1700212"/>
              <a:gd name="connsiteX5" fmla="*/ 78581 w 778635"/>
              <a:gd name="connsiteY5" fmla="*/ 1664493 h 1700212"/>
              <a:gd name="connsiteX6" fmla="*/ 38100 w 778635"/>
              <a:gd name="connsiteY6" fmla="*/ 1697831 h 1700212"/>
              <a:gd name="connsiteX7" fmla="*/ 16668 w 778635"/>
              <a:gd name="connsiteY7" fmla="*/ 1700212 h 1700212"/>
              <a:gd name="connsiteX8" fmla="*/ 0 w 778635"/>
              <a:gd name="connsiteY8" fmla="*/ 1690687 h 1700212"/>
              <a:gd name="connsiteX9" fmla="*/ 0 w 778635"/>
              <a:gd name="connsiteY9" fmla="*/ 1671637 h 1700212"/>
              <a:gd name="connsiteX10" fmla="*/ 21431 w 778635"/>
              <a:gd name="connsiteY10" fmla="*/ 1624012 h 1700212"/>
              <a:gd name="connsiteX11" fmla="*/ 92868 w 778635"/>
              <a:gd name="connsiteY11" fmla="*/ 1516856 h 1700212"/>
              <a:gd name="connsiteX12" fmla="*/ 154781 w 778635"/>
              <a:gd name="connsiteY12" fmla="*/ 1409700 h 1700212"/>
              <a:gd name="connsiteX13" fmla="*/ 226218 w 778635"/>
              <a:gd name="connsiteY13" fmla="*/ 1262062 h 1700212"/>
              <a:gd name="connsiteX14" fmla="*/ 269081 w 778635"/>
              <a:gd name="connsiteY14" fmla="*/ 1147762 h 1700212"/>
              <a:gd name="connsiteX15" fmla="*/ 309562 w 778635"/>
              <a:gd name="connsiteY15" fmla="*/ 1009650 h 1700212"/>
              <a:gd name="connsiteX16" fmla="*/ 330993 w 778635"/>
              <a:gd name="connsiteY16" fmla="*/ 907256 h 1700212"/>
              <a:gd name="connsiteX17" fmla="*/ 352425 w 778635"/>
              <a:gd name="connsiteY17" fmla="*/ 759618 h 1700212"/>
              <a:gd name="connsiteX18" fmla="*/ 361950 w 778635"/>
              <a:gd name="connsiteY18" fmla="*/ 638175 h 1700212"/>
              <a:gd name="connsiteX19" fmla="*/ 369093 w 778635"/>
              <a:gd name="connsiteY19" fmla="*/ 478631 h 1700212"/>
              <a:gd name="connsiteX20" fmla="*/ 366712 w 778635"/>
              <a:gd name="connsiteY20" fmla="*/ 333375 h 1700212"/>
              <a:gd name="connsiteX21" fmla="*/ 354806 w 778635"/>
              <a:gd name="connsiteY21" fmla="*/ 250031 h 1700212"/>
              <a:gd name="connsiteX22" fmla="*/ 340518 w 778635"/>
              <a:gd name="connsiteY22" fmla="*/ 197643 h 1700212"/>
              <a:gd name="connsiteX23" fmla="*/ 326231 w 778635"/>
              <a:gd name="connsiteY23" fmla="*/ 169068 h 1700212"/>
              <a:gd name="connsiteX24" fmla="*/ 273843 w 778635"/>
              <a:gd name="connsiteY24" fmla="*/ 126206 h 1700212"/>
              <a:gd name="connsiteX25" fmla="*/ 230981 w 778635"/>
              <a:gd name="connsiteY25" fmla="*/ 92868 h 1700212"/>
              <a:gd name="connsiteX26" fmla="*/ 178593 w 778635"/>
              <a:gd name="connsiteY26" fmla="*/ 64293 h 1700212"/>
              <a:gd name="connsiteX27" fmla="*/ 159543 w 778635"/>
              <a:gd name="connsiteY27" fmla="*/ 52387 h 1700212"/>
              <a:gd name="connsiteX28" fmla="*/ 150018 w 778635"/>
              <a:gd name="connsiteY28" fmla="*/ 40481 h 1700212"/>
              <a:gd name="connsiteX29" fmla="*/ 142875 w 778635"/>
              <a:gd name="connsiteY29" fmla="*/ 23812 h 1700212"/>
              <a:gd name="connsiteX30" fmla="*/ 145256 w 778635"/>
              <a:gd name="connsiteY30" fmla="*/ 9525 h 1700212"/>
              <a:gd name="connsiteX31" fmla="*/ 161925 w 778635"/>
              <a:gd name="connsiteY31" fmla="*/ 0 h 1700212"/>
              <a:gd name="connsiteX32" fmla="*/ 211931 w 778635"/>
              <a:gd name="connsiteY32" fmla="*/ 9525 h 1700212"/>
              <a:gd name="connsiteX33" fmla="*/ 314325 w 778635"/>
              <a:gd name="connsiteY33" fmla="*/ 23812 h 1700212"/>
              <a:gd name="connsiteX34" fmla="*/ 452437 w 778635"/>
              <a:gd name="connsiteY34" fmla="*/ 59531 h 1700212"/>
              <a:gd name="connsiteX35" fmla="*/ 611981 w 778635"/>
              <a:gd name="connsiteY35" fmla="*/ 116681 h 1700212"/>
              <a:gd name="connsiteX36" fmla="*/ 778635 w 778635"/>
              <a:gd name="connsiteY36" fmla="*/ 178570 h 1700212"/>
              <a:gd name="connsiteX37" fmla="*/ 640556 w 778635"/>
              <a:gd name="connsiteY37" fmla="*/ 288131 h 1700212"/>
              <a:gd name="connsiteX38" fmla="*/ 623887 w 778635"/>
              <a:gd name="connsiteY38" fmla="*/ 511968 h 1700212"/>
              <a:gd name="connsiteX39" fmla="*/ 600075 w 778635"/>
              <a:gd name="connsiteY39" fmla="*/ 692943 h 1700212"/>
              <a:gd name="connsiteX40" fmla="*/ 571500 w 778635"/>
              <a:gd name="connsiteY40" fmla="*/ 850106 h 1700212"/>
              <a:gd name="connsiteX41" fmla="*/ 509587 w 778635"/>
              <a:gd name="connsiteY41" fmla="*/ 1057275 h 1700212"/>
              <a:gd name="connsiteX0" fmla="*/ 509587 w 640556"/>
              <a:gd name="connsiteY0" fmla="*/ 1057275 h 1700212"/>
              <a:gd name="connsiteX1" fmla="*/ 454818 w 640556"/>
              <a:gd name="connsiteY1" fmla="*/ 1181100 h 1700212"/>
              <a:gd name="connsiteX2" fmla="*/ 373856 w 640556"/>
              <a:gd name="connsiteY2" fmla="*/ 1307306 h 1700212"/>
              <a:gd name="connsiteX3" fmla="*/ 276225 w 640556"/>
              <a:gd name="connsiteY3" fmla="*/ 1435893 h 1700212"/>
              <a:gd name="connsiteX4" fmla="*/ 180975 w 640556"/>
              <a:gd name="connsiteY4" fmla="*/ 1550193 h 1700212"/>
              <a:gd name="connsiteX5" fmla="*/ 78581 w 640556"/>
              <a:gd name="connsiteY5" fmla="*/ 1664493 h 1700212"/>
              <a:gd name="connsiteX6" fmla="*/ 38100 w 640556"/>
              <a:gd name="connsiteY6" fmla="*/ 1697831 h 1700212"/>
              <a:gd name="connsiteX7" fmla="*/ 16668 w 640556"/>
              <a:gd name="connsiteY7" fmla="*/ 1700212 h 1700212"/>
              <a:gd name="connsiteX8" fmla="*/ 0 w 640556"/>
              <a:gd name="connsiteY8" fmla="*/ 1690687 h 1700212"/>
              <a:gd name="connsiteX9" fmla="*/ 0 w 640556"/>
              <a:gd name="connsiteY9" fmla="*/ 1671637 h 1700212"/>
              <a:gd name="connsiteX10" fmla="*/ 21431 w 640556"/>
              <a:gd name="connsiteY10" fmla="*/ 1624012 h 1700212"/>
              <a:gd name="connsiteX11" fmla="*/ 92868 w 640556"/>
              <a:gd name="connsiteY11" fmla="*/ 1516856 h 1700212"/>
              <a:gd name="connsiteX12" fmla="*/ 154781 w 640556"/>
              <a:gd name="connsiteY12" fmla="*/ 1409700 h 1700212"/>
              <a:gd name="connsiteX13" fmla="*/ 226218 w 640556"/>
              <a:gd name="connsiteY13" fmla="*/ 1262062 h 1700212"/>
              <a:gd name="connsiteX14" fmla="*/ 269081 w 640556"/>
              <a:gd name="connsiteY14" fmla="*/ 1147762 h 1700212"/>
              <a:gd name="connsiteX15" fmla="*/ 309562 w 640556"/>
              <a:gd name="connsiteY15" fmla="*/ 1009650 h 1700212"/>
              <a:gd name="connsiteX16" fmla="*/ 330993 w 640556"/>
              <a:gd name="connsiteY16" fmla="*/ 907256 h 1700212"/>
              <a:gd name="connsiteX17" fmla="*/ 352425 w 640556"/>
              <a:gd name="connsiteY17" fmla="*/ 759618 h 1700212"/>
              <a:gd name="connsiteX18" fmla="*/ 361950 w 640556"/>
              <a:gd name="connsiteY18" fmla="*/ 638175 h 1700212"/>
              <a:gd name="connsiteX19" fmla="*/ 369093 w 640556"/>
              <a:gd name="connsiteY19" fmla="*/ 478631 h 1700212"/>
              <a:gd name="connsiteX20" fmla="*/ 366712 w 640556"/>
              <a:gd name="connsiteY20" fmla="*/ 333375 h 1700212"/>
              <a:gd name="connsiteX21" fmla="*/ 354806 w 640556"/>
              <a:gd name="connsiteY21" fmla="*/ 250031 h 1700212"/>
              <a:gd name="connsiteX22" fmla="*/ 340518 w 640556"/>
              <a:gd name="connsiteY22" fmla="*/ 197643 h 1700212"/>
              <a:gd name="connsiteX23" fmla="*/ 326231 w 640556"/>
              <a:gd name="connsiteY23" fmla="*/ 169068 h 1700212"/>
              <a:gd name="connsiteX24" fmla="*/ 273843 w 640556"/>
              <a:gd name="connsiteY24" fmla="*/ 126206 h 1700212"/>
              <a:gd name="connsiteX25" fmla="*/ 230981 w 640556"/>
              <a:gd name="connsiteY25" fmla="*/ 92868 h 1700212"/>
              <a:gd name="connsiteX26" fmla="*/ 178593 w 640556"/>
              <a:gd name="connsiteY26" fmla="*/ 64293 h 1700212"/>
              <a:gd name="connsiteX27" fmla="*/ 159543 w 640556"/>
              <a:gd name="connsiteY27" fmla="*/ 52387 h 1700212"/>
              <a:gd name="connsiteX28" fmla="*/ 150018 w 640556"/>
              <a:gd name="connsiteY28" fmla="*/ 40481 h 1700212"/>
              <a:gd name="connsiteX29" fmla="*/ 142875 w 640556"/>
              <a:gd name="connsiteY29" fmla="*/ 23812 h 1700212"/>
              <a:gd name="connsiteX30" fmla="*/ 145256 w 640556"/>
              <a:gd name="connsiteY30" fmla="*/ 9525 h 1700212"/>
              <a:gd name="connsiteX31" fmla="*/ 161925 w 640556"/>
              <a:gd name="connsiteY31" fmla="*/ 0 h 1700212"/>
              <a:gd name="connsiteX32" fmla="*/ 211931 w 640556"/>
              <a:gd name="connsiteY32" fmla="*/ 9525 h 1700212"/>
              <a:gd name="connsiteX33" fmla="*/ 314325 w 640556"/>
              <a:gd name="connsiteY33" fmla="*/ 23812 h 1700212"/>
              <a:gd name="connsiteX34" fmla="*/ 452437 w 640556"/>
              <a:gd name="connsiteY34" fmla="*/ 59531 h 1700212"/>
              <a:gd name="connsiteX35" fmla="*/ 611981 w 640556"/>
              <a:gd name="connsiteY35" fmla="*/ 116681 h 1700212"/>
              <a:gd name="connsiteX36" fmla="*/ 640556 w 640556"/>
              <a:gd name="connsiteY36" fmla="*/ 288131 h 1700212"/>
              <a:gd name="connsiteX37" fmla="*/ 623887 w 640556"/>
              <a:gd name="connsiteY37" fmla="*/ 511968 h 1700212"/>
              <a:gd name="connsiteX38" fmla="*/ 600075 w 640556"/>
              <a:gd name="connsiteY38" fmla="*/ 692943 h 1700212"/>
              <a:gd name="connsiteX39" fmla="*/ 571500 w 640556"/>
              <a:gd name="connsiteY39" fmla="*/ 850106 h 1700212"/>
              <a:gd name="connsiteX40" fmla="*/ 509587 w 640556"/>
              <a:gd name="connsiteY40" fmla="*/ 1057275 h 1700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40556" h="1700212">
                <a:moveTo>
                  <a:pt x="509587" y="1057275"/>
                </a:moveTo>
                <a:lnTo>
                  <a:pt x="454818" y="1181100"/>
                </a:lnTo>
                <a:lnTo>
                  <a:pt x="373856" y="1307306"/>
                </a:lnTo>
                <a:lnTo>
                  <a:pt x="276225" y="1435893"/>
                </a:lnTo>
                <a:lnTo>
                  <a:pt x="180975" y="1550193"/>
                </a:lnTo>
                <a:lnTo>
                  <a:pt x="78581" y="1664493"/>
                </a:lnTo>
                <a:lnTo>
                  <a:pt x="38100" y="1697831"/>
                </a:lnTo>
                <a:lnTo>
                  <a:pt x="16668" y="1700212"/>
                </a:lnTo>
                <a:lnTo>
                  <a:pt x="0" y="1690687"/>
                </a:lnTo>
                <a:lnTo>
                  <a:pt x="0" y="1671637"/>
                </a:lnTo>
                <a:lnTo>
                  <a:pt x="21431" y="1624012"/>
                </a:lnTo>
                <a:lnTo>
                  <a:pt x="92868" y="1516856"/>
                </a:lnTo>
                <a:lnTo>
                  <a:pt x="154781" y="1409700"/>
                </a:lnTo>
                <a:lnTo>
                  <a:pt x="226218" y="1262062"/>
                </a:lnTo>
                <a:lnTo>
                  <a:pt x="269081" y="1147762"/>
                </a:lnTo>
                <a:lnTo>
                  <a:pt x="309562" y="1009650"/>
                </a:lnTo>
                <a:lnTo>
                  <a:pt x="330993" y="907256"/>
                </a:lnTo>
                <a:lnTo>
                  <a:pt x="352425" y="759618"/>
                </a:lnTo>
                <a:lnTo>
                  <a:pt x="361950" y="638175"/>
                </a:lnTo>
                <a:lnTo>
                  <a:pt x="369093" y="478631"/>
                </a:lnTo>
                <a:cubicBezTo>
                  <a:pt x="368299" y="430212"/>
                  <a:pt x="367506" y="381794"/>
                  <a:pt x="366712" y="333375"/>
                </a:cubicBezTo>
                <a:lnTo>
                  <a:pt x="354806" y="250031"/>
                </a:lnTo>
                <a:lnTo>
                  <a:pt x="340518" y="197643"/>
                </a:lnTo>
                <a:lnTo>
                  <a:pt x="326231" y="169068"/>
                </a:lnTo>
                <a:lnTo>
                  <a:pt x="273843" y="126206"/>
                </a:lnTo>
                <a:lnTo>
                  <a:pt x="230981" y="92868"/>
                </a:lnTo>
                <a:lnTo>
                  <a:pt x="178593" y="64293"/>
                </a:lnTo>
                <a:lnTo>
                  <a:pt x="159543" y="52387"/>
                </a:lnTo>
                <a:lnTo>
                  <a:pt x="150018" y="40481"/>
                </a:lnTo>
                <a:lnTo>
                  <a:pt x="142875" y="23812"/>
                </a:lnTo>
                <a:lnTo>
                  <a:pt x="145256" y="9525"/>
                </a:lnTo>
                <a:lnTo>
                  <a:pt x="161925" y="0"/>
                </a:lnTo>
                <a:lnTo>
                  <a:pt x="211931" y="9525"/>
                </a:lnTo>
                <a:lnTo>
                  <a:pt x="314325" y="23812"/>
                </a:lnTo>
                <a:lnTo>
                  <a:pt x="452437" y="59531"/>
                </a:lnTo>
                <a:lnTo>
                  <a:pt x="611981" y="116681"/>
                </a:lnTo>
                <a:lnTo>
                  <a:pt x="640556" y="288131"/>
                </a:lnTo>
                <a:lnTo>
                  <a:pt x="623887" y="511968"/>
                </a:lnTo>
                <a:lnTo>
                  <a:pt x="600075" y="692943"/>
                </a:lnTo>
                <a:lnTo>
                  <a:pt x="571500" y="850106"/>
                </a:lnTo>
                <a:lnTo>
                  <a:pt x="509587" y="1057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7BAC6F4-35DA-49E3-A70A-339D12563E57}"/>
              </a:ext>
            </a:extLst>
          </p:cNvPr>
          <p:cNvSpPr/>
          <p:nvPr/>
        </p:nvSpPr>
        <p:spPr>
          <a:xfrm>
            <a:off x="6110288" y="3486151"/>
            <a:ext cx="1585912" cy="500063"/>
          </a:xfrm>
          <a:custGeom>
            <a:avLst/>
            <a:gdLst>
              <a:gd name="connsiteX0" fmla="*/ 950118 w 1585912"/>
              <a:gd name="connsiteY0" fmla="*/ 290513 h 500063"/>
              <a:gd name="connsiteX1" fmla="*/ 728662 w 1585912"/>
              <a:gd name="connsiteY1" fmla="*/ 361950 h 500063"/>
              <a:gd name="connsiteX2" fmla="*/ 492918 w 1585912"/>
              <a:gd name="connsiteY2" fmla="*/ 435769 h 500063"/>
              <a:gd name="connsiteX3" fmla="*/ 273843 w 1585912"/>
              <a:gd name="connsiteY3" fmla="*/ 500063 h 500063"/>
              <a:gd name="connsiteX4" fmla="*/ 242887 w 1585912"/>
              <a:gd name="connsiteY4" fmla="*/ 490538 h 500063"/>
              <a:gd name="connsiteX5" fmla="*/ 202406 w 1585912"/>
              <a:gd name="connsiteY5" fmla="*/ 464344 h 500063"/>
              <a:gd name="connsiteX6" fmla="*/ 140493 w 1585912"/>
              <a:gd name="connsiteY6" fmla="*/ 421481 h 500063"/>
              <a:gd name="connsiteX7" fmla="*/ 100012 w 1585912"/>
              <a:gd name="connsiteY7" fmla="*/ 383381 h 500063"/>
              <a:gd name="connsiteX8" fmla="*/ 76200 w 1585912"/>
              <a:gd name="connsiteY8" fmla="*/ 357188 h 500063"/>
              <a:gd name="connsiteX9" fmla="*/ 52387 w 1585912"/>
              <a:gd name="connsiteY9" fmla="*/ 326231 h 500063"/>
              <a:gd name="connsiteX10" fmla="*/ 35718 w 1585912"/>
              <a:gd name="connsiteY10" fmla="*/ 295275 h 500063"/>
              <a:gd name="connsiteX11" fmla="*/ 11906 w 1585912"/>
              <a:gd name="connsiteY11" fmla="*/ 235744 h 500063"/>
              <a:gd name="connsiteX12" fmla="*/ 0 w 1585912"/>
              <a:gd name="connsiteY12" fmla="*/ 173831 h 500063"/>
              <a:gd name="connsiteX13" fmla="*/ 0 w 1585912"/>
              <a:gd name="connsiteY13" fmla="*/ 145256 h 500063"/>
              <a:gd name="connsiteX14" fmla="*/ 0 w 1585912"/>
              <a:gd name="connsiteY14" fmla="*/ 128588 h 500063"/>
              <a:gd name="connsiteX15" fmla="*/ 7143 w 1585912"/>
              <a:gd name="connsiteY15" fmla="*/ 123825 h 500063"/>
              <a:gd name="connsiteX16" fmla="*/ 38100 w 1585912"/>
              <a:gd name="connsiteY16" fmla="*/ 130969 h 500063"/>
              <a:gd name="connsiteX17" fmla="*/ 78581 w 1585912"/>
              <a:gd name="connsiteY17" fmla="*/ 157163 h 500063"/>
              <a:gd name="connsiteX18" fmla="*/ 123825 w 1585912"/>
              <a:gd name="connsiteY18" fmla="*/ 200025 h 500063"/>
              <a:gd name="connsiteX19" fmla="*/ 150018 w 1585912"/>
              <a:gd name="connsiteY19" fmla="*/ 226219 h 500063"/>
              <a:gd name="connsiteX20" fmla="*/ 173831 w 1585912"/>
              <a:gd name="connsiteY20" fmla="*/ 240506 h 500063"/>
              <a:gd name="connsiteX21" fmla="*/ 207168 w 1585912"/>
              <a:gd name="connsiteY21" fmla="*/ 247650 h 500063"/>
              <a:gd name="connsiteX22" fmla="*/ 273843 w 1585912"/>
              <a:gd name="connsiteY22" fmla="*/ 254794 h 500063"/>
              <a:gd name="connsiteX23" fmla="*/ 326231 w 1585912"/>
              <a:gd name="connsiteY23" fmla="*/ 257175 h 500063"/>
              <a:gd name="connsiteX24" fmla="*/ 402431 w 1585912"/>
              <a:gd name="connsiteY24" fmla="*/ 254794 h 500063"/>
              <a:gd name="connsiteX25" fmla="*/ 497681 w 1585912"/>
              <a:gd name="connsiteY25" fmla="*/ 240506 h 500063"/>
              <a:gd name="connsiteX26" fmla="*/ 659606 w 1585912"/>
              <a:gd name="connsiteY26" fmla="*/ 202406 h 500063"/>
              <a:gd name="connsiteX27" fmla="*/ 852487 w 1585912"/>
              <a:gd name="connsiteY27" fmla="*/ 145256 h 500063"/>
              <a:gd name="connsiteX28" fmla="*/ 997743 w 1585912"/>
              <a:gd name="connsiteY28" fmla="*/ 90488 h 500063"/>
              <a:gd name="connsiteX29" fmla="*/ 1078706 w 1585912"/>
              <a:gd name="connsiteY29" fmla="*/ 57150 h 500063"/>
              <a:gd name="connsiteX30" fmla="*/ 1147762 w 1585912"/>
              <a:gd name="connsiteY30" fmla="*/ 26194 h 500063"/>
              <a:gd name="connsiteX31" fmla="*/ 1202531 w 1585912"/>
              <a:gd name="connsiteY31" fmla="*/ 7144 h 500063"/>
              <a:gd name="connsiteX32" fmla="*/ 1243012 w 1585912"/>
              <a:gd name="connsiteY32" fmla="*/ 0 h 500063"/>
              <a:gd name="connsiteX33" fmla="*/ 1259681 w 1585912"/>
              <a:gd name="connsiteY33" fmla="*/ 0 h 500063"/>
              <a:gd name="connsiteX34" fmla="*/ 1290637 w 1585912"/>
              <a:gd name="connsiteY34" fmla="*/ 16669 h 500063"/>
              <a:gd name="connsiteX35" fmla="*/ 1373981 w 1585912"/>
              <a:gd name="connsiteY35" fmla="*/ 71438 h 500063"/>
              <a:gd name="connsiteX36" fmla="*/ 1457325 w 1585912"/>
              <a:gd name="connsiteY36" fmla="*/ 128588 h 500063"/>
              <a:gd name="connsiteX37" fmla="*/ 1528762 w 1585912"/>
              <a:gd name="connsiteY37" fmla="*/ 185738 h 500063"/>
              <a:gd name="connsiteX38" fmla="*/ 1559718 w 1585912"/>
              <a:gd name="connsiteY38" fmla="*/ 209550 h 500063"/>
              <a:gd name="connsiteX39" fmla="*/ 1571625 w 1585912"/>
              <a:gd name="connsiteY39" fmla="*/ 221456 h 500063"/>
              <a:gd name="connsiteX40" fmla="*/ 1581150 w 1585912"/>
              <a:gd name="connsiteY40" fmla="*/ 238125 h 500063"/>
              <a:gd name="connsiteX41" fmla="*/ 1585912 w 1585912"/>
              <a:gd name="connsiteY41" fmla="*/ 252413 h 500063"/>
              <a:gd name="connsiteX42" fmla="*/ 1581150 w 1585912"/>
              <a:gd name="connsiteY42" fmla="*/ 276225 h 500063"/>
              <a:gd name="connsiteX43" fmla="*/ 1557337 w 1585912"/>
              <a:gd name="connsiteY43" fmla="*/ 300038 h 500063"/>
              <a:gd name="connsiteX44" fmla="*/ 1524000 w 1585912"/>
              <a:gd name="connsiteY44" fmla="*/ 319088 h 500063"/>
              <a:gd name="connsiteX45" fmla="*/ 1200150 w 1585912"/>
              <a:gd name="connsiteY45" fmla="*/ 240506 h 500063"/>
              <a:gd name="connsiteX46" fmla="*/ 1190625 w 1585912"/>
              <a:gd name="connsiteY46" fmla="*/ 228600 h 500063"/>
              <a:gd name="connsiteX47" fmla="*/ 1166812 w 1585912"/>
              <a:gd name="connsiteY47" fmla="*/ 226219 h 500063"/>
              <a:gd name="connsiteX48" fmla="*/ 1109662 w 1585912"/>
              <a:gd name="connsiteY48" fmla="*/ 240506 h 500063"/>
              <a:gd name="connsiteX49" fmla="*/ 950118 w 1585912"/>
              <a:gd name="connsiteY49" fmla="*/ 29051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585912" h="500063">
                <a:moveTo>
                  <a:pt x="950118" y="290513"/>
                </a:moveTo>
                <a:lnTo>
                  <a:pt x="728662" y="361950"/>
                </a:lnTo>
                <a:lnTo>
                  <a:pt x="492918" y="435769"/>
                </a:lnTo>
                <a:lnTo>
                  <a:pt x="273843" y="500063"/>
                </a:lnTo>
                <a:lnTo>
                  <a:pt x="242887" y="490538"/>
                </a:lnTo>
                <a:lnTo>
                  <a:pt x="202406" y="464344"/>
                </a:lnTo>
                <a:lnTo>
                  <a:pt x="140493" y="421481"/>
                </a:lnTo>
                <a:lnTo>
                  <a:pt x="100012" y="383381"/>
                </a:lnTo>
                <a:lnTo>
                  <a:pt x="76200" y="357188"/>
                </a:lnTo>
                <a:lnTo>
                  <a:pt x="52387" y="326231"/>
                </a:lnTo>
                <a:lnTo>
                  <a:pt x="35718" y="295275"/>
                </a:lnTo>
                <a:lnTo>
                  <a:pt x="11906" y="235744"/>
                </a:lnTo>
                <a:lnTo>
                  <a:pt x="0" y="173831"/>
                </a:lnTo>
                <a:lnTo>
                  <a:pt x="0" y="145256"/>
                </a:lnTo>
                <a:lnTo>
                  <a:pt x="0" y="128588"/>
                </a:lnTo>
                <a:lnTo>
                  <a:pt x="7143" y="123825"/>
                </a:lnTo>
                <a:lnTo>
                  <a:pt x="38100" y="130969"/>
                </a:lnTo>
                <a:lnTo>
                  <a:pt x="78581" y="157163"/>
                </a:lnTo>
                <a:lnTo>
                  <a:pt x="123825" y="200025"/>
                </a:lnTo>
                <a:lnTo>
                  <a:pt x="150018" y="226219"/>
                </a:lnTo>
                <a:lnTo>
                  <a:pt x="173831" y="240506"/>
                </a:lnTo>
                <a:lnTo>
                  <a:pt x="207168" y="247650"/>
                </a:lnTo>
                <a:lnTo>
                  <a:pt x="273843" y="254794"/>
                </a:lnTo>
                <a:lnTo>
                  <a:pt x="326231" y="257175"/>
                </a:lnTo>
                <a:lnTo>
                  <a:pt x="402431" y="254794"/>
                </a:lnTo>
                <a:lnTo>
                  <a:pt x="497681" y="240506"/>
                </a:lnTo>
                <a:lnTo>
                  <a:pt x="659606" y="202406"/>
                </a:lnTo>
                <a:lnTo>
                  <a:pt x="852487" y="145256"/>
                </a:lnTo>
                <a:lnTo>
                  <a:pt x="997743" y="90488"/>
                </a:lnTo>
                <a:lnTo>
                  <a:pt x="1078706" y="57150"/>
                </a:lnTo>
                <a:lnTo>
                  <a:pt x="1147762" y="26194"/>
                </a:lnTo>
                <a:lnTo>
                  <a:pt x="1202531" y="7144"/>
                </a:lnTo>
                <a:lnTo>
                  <a:pt x="1243012" y="0"/>
                </a:lnTo>
                <a:lnTo>
                  <a:pt x="1259681" y="0"/>
                </a:lnTo>
                <a:lnTo>
                  <a:pt x="1290637" y="16669"/>
                </a:lnTo>
                <a:lnTo>
                  <a:pt x="1373981" y="71438"/>
                </a:lnTo>
                <a:lnTo>
                  <a:pt x="1457325" y="128588"/>
                </a:lnTo>
                <a:lnTo>
                  <a:pt x="1528762" y="185738"/>
                </a:lnTo>
                <a:lnTo>
                  <a:pt x="1559718" y="209550"/>
                </a:lnTo>
                <a:lnTo>
                  <a:pt x="1571625" y="221456"/>
                </a:lnTo>
                <a:lnTo>
                  <a:pt x="1581150" y="238125"/>
                </a:lnTo>
                <a:lnTo>
                  <a:pt x="1585912" y="252413"/>
                </a:lnTo>
                <a:lnTo>
                  <a:pt x="1581150" y="276225"/>
                </a:lnTo>
                <a:lnTo>
                  <a:pt x="1557337" y="300038"/>
                </a:lnTo>
                <a:lnTo>
                  <a:pt x="1524000" y="319088"/>
                </a:lnTo>
                <a:lnTo>
                  <a:pt x="1200150" y="240506"/>
                </a:lnTo>
                <a:lnTo>
                  <a:pt x="1190625" y="228600"/>
                </a:lnTo>
                <a:lnTo>
                  <a:pt x="1166812" y="226219"/>
                </a:lnTo>
                <a:lnTo>
                  <a:pt x="1109662" y="240506"/>
                </a:lnTo>
                <a:lnTo>
                  <a:pt x="950118" y="2905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2C33DEB-581D-44C5-A17D-62A38AEBEDFA}"/>
              </a:ext>
            </a:extLst>
          </p:cNvPr>
          <p:cNvSpPr/>
          <p:nvPr/>
        </p:nvSpPr>
        <p:spPr>
          <a:xfrm>
            <a:off x="4008439" y="1906588"/>
            <a:ext cx="1819275" cy="736600"/>
          </a:xfrm>
          <a:custGeom>
            <a:avLst/>
            <a:gdLst>
              <a:gd name="connsiteX0" fmla="*/ 1204912 w 1819275"/>
              <a:gd name="connsiteY0" fmla="*/ 481013 h 735807"/>
              <a:gd name="connsiteX1" fmla="*/ 995362 w 1819275"/>
              <a:gd name="connsiteY1" fmla="*/ 376238 h 735807"/>
              <a:gd name="connsiteX2" fmla="*/ 814387 w 1819275"/>
              <a:gd name="connsiteY2" fmla="*/ 297657 h 735807"/>
              <a:gd name="connsiteX3" fmla="*/ 597694 w 1819275"/>
              <a:gd name="connsiteY3" fmla="*/ 221457 h 735807"/>
              <a:gd name="connsiteX4" fmla="*/ 390525 w 1819275"/>
              <a:gd name="connsiteY4" fmla="*/ 161925 h 735807"/>
              <a:gd name="connsiteX5" fmla="*/ 242887 w 1819275"/>
              <a:gd name="connsiteY5" fmla="*/ 123825 h 735807"/>
              <a:gd name="connsiteX6" fmla="*/ 100012 w 1819275"/>
              <a:gd name="connsiteY6" fmla="*/ 88107 h 735807"/>
              <a:gd name="connsiteX7" fmla="*/ 26194 w 1819275"/>
              <a:gd name="connsiteY7" fmla="*/ 71438 h 735807"/>
              <a:gd name="connsiteX8" fmla="*/ 9525 w 1819275"/>
              <a:gd name="connsiteY8" fmla="*/ 59532 h 735807"/>
              <a:gd name="connsiteX9" fmla="*/ 0 w 1819275"/>
              <a:gd name="connsiteY9" fmla="*/ 35719 h 735807"/>
              <a:gd name="connsiteX10" fmla="*/ 0 w 1819275"/>
              <a:gd name="connsiteY10" fmla="*/ 21432 h 735807"/>
              <a:gd name="connsiteX11" fmla="*/ 7144 w 1819275"/>
              <a:gd name="connsiteY11" fmla="*/ 7144 h 735807"/>
              <a:gd name="connsiteX12" fmla="*/ 45244 w 1819275"/>
              <a:gd name="connsiteY12" fmla="*/ 0 h 735807"/>
              <a:gd name="connsiteX13" fmla="*/ 240506 w 1819275"/>
              <a:gd name="connsiteY13" fmla="*/ 14288 h 735807"/>
              <a:gd name="connsiteX14" fmla="*/ 459581 w 1819275"/>
              <a:gd name="connsiteY14" fmla="*/ 33338 h 735807"/>
              <a:gd name="connsiteX15" fmla="*/ 595312 w 1819275"/>
              <a:gd name="connsiteY15" fmla="*/ 50007 h 735807"/>
              <a:gd name="connsiteX16" fmla="*/ 747712 w 1819275"/>
              <a:gd name="connsiteY16" fmla="*/ 83344 h 735807"/>
              <a:gd name="connsiteX17" fmla="*/ 969169 w 1819275"/>
              <a:gd name="connsiteY17" fmla="*/ 138113 h 735807"/>
              <a:gd name="connsiteX18" fmla="*/ 1207294 w 1819275"/>
              <a:gd name="connsiteY18" fmla="*/ 226219 h 735807"/>
              <a:gd name="connsiteX19" fmla="*/ 1373981 w 1819275"/>
              <a:gd name="connsiteY19" fmla="*/ 285750 h 735807"/>
              <a:gd name="connsiteX20" fmla="*/ 1500187 w 1819275"/>
              <a:gd name="connsiteY20" fmla="*/ 342900 h 735807"/>
              <a:gd name="connsiteX21" fmla="*/ 1578769 w 1819275"/>
              <a:gd name="connsiteY21" fmla="*/ 383382 h 735807"/>
              <a:gd name="connsiteX22" fmla="*/ 1638300 w 1819275"/>
              <a:gd name="connsiteY22" fmla="*/ 416719 h 735807"/>
              <a:gd name="connsiteX23" fmla="*/ 1702594 w 1819275"/>
              <a:gd name="connsiteY23" fmla="*/ 461963 h 735807"/>
              <a:gd name="connsiteX24" fmla="*/ 1743075 w 1819275"/>
              <a:gd name="connsiteY24" fmla="*/ 490538 h 735807"/>
              <a:gd name="connsiteX25" fmla="*/ 1774031 w 1819275"/>
              <a:gd name="connsiteY25" fmla="*/ 523875 h 735807"/>
              <a:gd name="connsiteX26" fmla="*/ 1795462 w 1819275"/>
              <a:gd name="connsiteY26" fmla="*/ 554832 h 735807"/>
              <a:gd name="connsiteX27" fmla="*/ 1809750 w 1819275"/>
              <a:gd name="connsiteY27" fmla="*/ 576263 h 735807"/>
              <a:gd name="connsiteX28" fmla="*/ 1816894 w 1819275"/>
              <a:gd name="connsiteY28" fmla="*/ 590550 h 735807"/>
              <a:gd name="connsiteX29" fmla="*/ 1819275 w 1819275"/>
              <a:gd name="connsiteY29" fmla="*/ 619125 h 735807"/>
              <a:gd name="connsiteX30" fmla="*/ 1814512 w 1819275"/>
              <a:gd name="connsiteY30" fmla="*/ 661988 h 735807"/>
              <a:gd name="connsiteX31" fmla="*/ 1795462 w 1819275"/>
              <a:gd name="connsiteY31" fmla="*/ 700088 h 735807"/>
              <a:gd name="connsiteX32" fmla="*/ 1764506 w 1819275"/>
              <a:gd name="connsiteY32" fmla="*/ 723900 h 735807"/>
              <a:gd name="connsiteX33" fmla="*/ 1726406 w 1819275"/>
              <a:gd name="connsiteY33" fmla="*/ 735807 h 735807"/>
              <a:gd name="connsiteX34" fmla="*/ 1690687 w 1819275"/>
              <a:gd name="connsiteY34" fmla="*/ 735807 h 735807"/>
              <a:gd name="connsiteX35" fmla="*/ 1643062 w 1819275"/>
              <a:gd name="connsiteY35" fmla="*/ 723900 h 735807"/>
              <a:gd name="connsiteX36" fmla="*/ 1554956 w 1819275"/>
              <a:gd name="connsiteY36" fmla="*/ 671513 h 735807"/>
              <a:gd name="connsiteX37" fmla="*/ 1416844 w 1819275"/>
              <a:gd name="connsiteY37" fmla="*/ 590550 h 735807"/>
              <a:gd name="connsiteX38" fmla="*/ 1204912 w 1819275"/>
              <a:gd name="connsiteY38" fmla="*/ 481013 h 735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19275" h="735807">
                <a:moveTo>
                  <a:pt x="1204912" y="481013"/>
                </a:moveTo>
                <a:lnTo>
                  <a:pt x="995362" y="376238"/>
                </a:lnTo>
                <a:lnTo>
                  <a:pt x="814387" y="297657"/>
                </a:lnTo>
                <a:lnTo>
                  <a:pt x="597694" y="221457"/>
                </a:lnTo>
                <a:lnTo>
                  <a:pt x="390525" y="161925"/>
                </a:lnTo>
                <a:lnTo>
                  <a:pt x="242887" y="123825"/>
                </a:lnTo>
                <a:lnTo>
                  <a:pt x="100012" y="88107"/>
                </a:lnTo>
                <a:lnTo>
                  <a:pt x="26194" y="71438"/>
                </a:lnTo>
                <a:lnTo>
                  <a:pt x="9525" y="59532"/>
                </a:lnTo>
                <a:lnTo>
                  <a:pt x="0" y="35719"/>
                </a:lnTo>
                <a:lnTo>
                  <a:pt x="0" y="21432"/>
                </a:lnTo>
                <a:lnTo>
                  <a:pt x="7144" y="7144"/>
                </a:lnTo>
                <a:lnTo>
                  <a:pt x="45244" y="0"/>
                </a:lnTo>
                <a:lnTo>
                  <a:pt x="240506" y="14288"/>
                </a:lnTo>
                <a:lnTo>
                  <a:pt x="459581" y="33338"/>
                </a:lnTo>
                <a:lnTo>
                  <a:pt x="595312" y="50007"/>
                </a:lnTo>
                <a:lnTo>
                  <a:pt x="747712" y="83344"/>
                </a:lnTo>
                <a:lnTo>
                  <a:pt x="969169" y="138113"/>
                </a:lnTo>
                <a:lnTo>
                  <a:pt x="1207294" y="226219"/>
                </a:lnTo>
                <a:lnTo>
                  <a:pt x="1373981" y="285750"/>
                </a:lnTo>
                <a:lnTo>
                  <a:pt x="1500187" y="342900"/>
                </a:lnTo>
                <a:lnTo>
                  <a:pt x="1578769" y="383382"/>
                </a:lnTo>
                <a:lnTo>
                  <a:pt x="1638300" y="416719"/>
                </a:lnTo>
                <a:lnTo>
                  <a:pt x="1702594" y="461963"/>
                </a:lnTo>
                <a:lnTo>
                  <a:pt x="1743075" y="490538"/>
                </a:lnTo>
                <a:lnTo>
                  <a:pt x="1774031" y="523875"/>
                </a:lnTo>
                <a:lnTo>
                  <a:pt x="1795462" y="554832"/>
                </a:lnTo>
                <a:lnTo>
                  <a:pt x="1809750" y="576263"/>
                </a:lnTo>
                <a:lnTo>
                  <a:pt x="1816894" y="590550"/>
                </a:lnTo>
                <a:lnTo>
                  <a:pt x="1819275" y="619125"/>
                </a:lnTo>
                <a:lnTo>
                  <a:pt x="1814512" y="661988"/>
                </a:lnTo>
                <a:lnTo>
                  <a:pt x="1795462" y="700088"/>
                </a:lnTo>
                <a:lnTo>
                  <a:pt x="1764506" y="723900"/>
                </a:lnTo>
                <a:lnTo>
                  <a:pt x="1726406" y="735807"/>
                </a:lnTo>
                <a:lnTo>
                  <a:pt x="1690687" y="735807"/>
                </a:lnTo>
                <a:lnTo>
                  <a:pt x="1643062" y="723900"/>
                </a:lnTo>
                <a:lnTo>
                  <a:pt x="1554956" y="671513"/>
                </a:lnTo>
                <a:lnTo>
                  <a:pt x="1416844" y="590550"/>
                </a:lnTo>
                <a:lnTo>
                  <a:pt x="1204912" y="4810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6EE4D0B-4BE9-4FB9-A93E-FCFD6968371F}"/>
              </a:ext>
            </a:extLst>
          </p:cNvPr>
          <p:cNvSpPr/>
          <p:nvPr/>
        </p:nvSpPr>
        <p:spPr>
          <a:xfrm rot="16200000">
            <a:off x="3365501" y="4067176"/>
            <a:ext cx="3211513" cy="493713"/>
          </a:xfrm>
          <a:custGeom>
            <a:avLst/>
            <a:gdLst>
              <a:gd name="connsiteX0" fmla="*/ 1662306 w 3210972"/>
              <a:gd name="connsiteY0" fmla="*/ 417558 h 494199"/>
              <a:gd name="connsiteX1" fmla="*/ 1268532 w 3210972"/>
              <a:gd name="connsiteY1" fmla="*/ 404344 h 494199"/>
              <a:gd name="connsiteX2" fmla="*/ 917043 w 3210972"/>
              <a:gd name="connsiteY2" fmla="*/ 393773 h 494199"/>
              <a:gd name="connsiteX3" fmla="*/ 599910 w 3210972"/>
              <a:gd name="connsiteY3" fmla="*/ 383202 h 494199"/>
              <a:gd name="connsiteX4" fmla="*/ 351489 w 3210972"/>
              <a:gd name="connsiteY4" fmla="*/ 383202 h 494199"/>
              <a:gd name="connsiteX5" fmla="*/ 214065 w 3210972"/>
              <a:gd name="connsiteY5" fmla="*/ 375274 h 494199"/>
              <a:gd name="connsiteX6" fmla="*/ 116282 w 3210972"/>
              <a:gd name="connsiteY6" fmla="*/ 372631 h 494199"/>
              <a:gd name="connsiteX7" fmla="*/ 63427 w 3210972"/>
              <a:gd name="connsiteY7" fmla="*/ 367346 h 494199"/>
              <a:gd name="connsiteX8" fmla="*/ 47570 w 3210972"/>
              <a:gd name="connsiteY8" fmla="*/ 359417 h 494199"/>
              <a:gd name="connsiteX9" fmla="*/ 23785 w 3210972"/>
              <a:gd name="connsiteY9" fmla="*/ 340918 h 494199"/>
              <a:gd name="connsiteX10" fmla="*/ 2643 w 3210972"/>
              <a:gd name="connsiteY10" fmla="*/ 317133 h 494199"/>
              <a:gd name="connsiteX11" fmla="*/ 0 w 3210972"/>
              <a:gd name="connsiteY11" fmla="*/ 298633 h 494199"/>
              <a:gd name="connsiteX12" fmla="*/ 5286 w 3210972"/>
              <a:gd name="connsiteY12" fmla="*/ 272206 h 494199"/>
              <a:gd name="connsiteX13" fmla="*/ 21143 w 3210972"/>
              <a:gd name="connsiteY13" fmla="*/ 253706 h 494199"/>
              <a:gd name="connsiteX14" fmla="*/ 71355 w 3210972"/>
              <a:gd name="connsiteY14" fmla="*/ 219350 h 494199"/>
              <a:gd name="connsiteX15" fmla="*/ 134782 w 3210972"/>
              <a:gd name="connsiteY15" fmla="*/ 182351 h 494199"/>
              <a:gd name="connsiteX16" fmla="*/ 198208 w 3210972"/>
              <a:gd name="connsiteY16" fmla="*/ 153281 h 494199"/>
              <a:gd name="connsiteX17" fmla="*/ 288063 w 3210972"/>
              <a:gd name="connsiteY17" fmla="*/ 124210 h 494199"/>
              <a:gd name="connsiteX18" fmla="*/ 383203 w 3210972"/>
              <a:gd name="connsiteY18" fmla="*/ 113639 h 494199"/>
              <a:gd name="connsiteX19" fmla="*/ 473057 w 3210972"/>
              <a:gd name="connsiteY19" fmla="*/ 113639 h 494199"/>
              <a:gd name="connsiteX20" fmla="*/ 525913 w 3210972"/>
              <a:gd name="connsiteY20" fmla="*/ 116282 h 494199"/>
              <a:gd name="connsiteX21" fmla="*/ 578768 w 3210972"/>
              <a:gd name="connsiteY21" fmla="*/ 129496 h 494199"/>
              <a:gd name="connsiteX22" fmla="*/ 684479 w 3210972"/>
              <a:gd name="connsiteY22" fmla="*/ 150638 h 494199"/>
              <a:gd name="connsiteX23" fmla="*/ 761119 w 3210972"/>
              <a:gd name="connsiteY23" fmla="*/ 161209 h 494199"/>
              <a:gd name="connsiteX24" fmla="*/ 858902 w 3210972"/>
              <a:gd name="connsiteY24" fmla="*/ 171780 h 494199"/>
              <a:gd name="connsiteX25" fmla="*/ 1120537 w 3210972"/>
              <a:gd name="connsiteY25" fmla="*/ 184994 h 494199"/>
              <a:gd name="connsiteX26" fmla="*/ 1355744 w 3210972"/>
              <a:gd name="connsiteY26" fmla="*/ 195565 h 494199"/>
              <a:gd name="connsiteX27" fmla="*/ 1773302 w 3210972"/>
              <a:gd name="connsiteY27" fmla="*/ 211422 h 494199"/>
              <a:gd name="connsiteX28" fmla="*/ 2140648 w 3210972"/>
              <a:gd name="connsiteY28" fmla="*/ 227279 h 494199"/>
              <a:gd name="connsiteX29" fmla="*/ 2574063 w 3210972"/>
              <a:gd name="connsiteY29" fmla="*/ 227279 h 494199"/>
              <a:gd name="connsiteX30" fmla="*/ 2819841 w 3210972"/>
              <a:gd name="connsiteY30" fmla="*/ 229921 h 494199"/>
              <a:gd name="connsiteX31" fmla="*/ 2917624 w 3210972"/>
              <a:gd name="connsiteY31" fmla="*/ 219350 h 494199"/>
              <a:gd name="connsiteX32" fmla="*/ 2973122 w 3210972"/>
              <a:gd name="connsiteY32" fmla="*/ 206136 h 494199"/>
              <a:gd name="connsiteX33" fmla="*/ 3020692 w 3210972"/>
              <a:gd name="connsiteY33" fmla="*/ 179709 h 494199"/>
              <a:gd name="connsiteX34" fmla="*/ 3057691 w 3210972"/>
              <a:gd name="connsiteY34" fmla="*/ 145353 h 494199"/>
              <a:gd name="connsiteX35" fmla="*/ 3094689 w 3210972"/>
              <a:gd name="connsiteY35" fmla="*/ 103068 h 494199"/>
              <a:gd name="connsiteX36" fmla="*/ 3118474 w 3210972"/>
              <a:gd name="connsiteY36" fmla="*/ 63427 h 494199"/>
              <a:gd name="connsiteX37" fmla="*/ 3139617 w 3210972"/>
              <a:gd name="connsiteY37" fmla="*/ 23785 h 494199"/>
              <a:gd name="connsiteX38" fmla="*/ 3166044 w 3210972"/>
              <a:gd name="connsiteY38" fmla="*/ 5285 h 494199"/>
              <a:gd name="connsiteX39" fmla="*/ 3187187 w 3210972"/>
              <a:gd name="connsiteY39" fmla="*/ 0 h 494199"/>
              <a:gd name="connsiteX40" fmla="*/ 3203043 w 3210972"/>
              <a:gd name="connsiteY40" fmla="*/ 2643 h 494199"/>
              <a:gd name="connsiteX41" fmla="*/ 3210972 w 3210972"/>
              <a:gd name="connsiteY41" fmla="*/ 21142 h 494199"/>
              <a:gd name="connsiteX42" fmla="*/ 3203043 w 3210972"/>
              <a:gd name="connsiteY42" fmla="*/ 84569 h 494199"/>
              <a:gd name="connsiteX43" fmla="*/ 3176615 w 3210972"/>
              <a:gd name="connsiteY43" fmla="*/ 177066 h 494199"/>
              <a:gd name="connsiteX44" fmla="*/ 3110546 w 3210972"/>
              <a:gd name="connsiteY44" fmla="*/ 309205 h 494199"/>
              <a:gd name="connsiteX45" fmla="*/ 3052405 w 3210972"/>
              <a:gd name="connsiteY45" fmla="*/ 420201 h 494199"/>
              <a:gd name="connsiteX46" fmla="*/ 3023335 w 3210972"/>
              <a:gd name="connsiteY46" fmla="*/ 459843 h 494199"/>
              <a:gd name="connsiteX47" fmla="*/ 2994264 w 3210972"/>
              <a:gd name="connsiteY47" fmla="*/ 483628 h 494199"/>
              <a:gd name="connsiteX48" fmla="*/ 2967836 w 3210972"/>
              <a:gd name="connsiteY48" fmla="*/ 494199 h 494199"/>
              <a:gd name="connsiteX49" fmla="*/ 2936123 w 3210972"/>
              <a:gd name="connsiteY49" fmla="*/ 494199 h 494199"/>
              <a:gd name="connsiteX50" fmla="*/ 2875339 w 3210972"/>
              <a:gd name="connsiteY50" fmla="*/ 480985 h 494199"/>
              <a:gd name="connsiteX51" fmla="*/ 2796056 w 3210972"/>
              <a:gd name="connsiteY51" fmla="*/ 449272 h 494199"/>
              <a:gd name="connsiteX52" fmla="*/ 2621633 w 3210972"/>
              <a:gd name="connsiteY52" fmla="*/ 428129 h 494199"/>
              <a:gd name="connsiteX53" fmla="*/ 2473637 w 3210972"/>
              <a:gd name="connsiteY53" fmla="*/ 428129 h 494199"/>
              <a:gd name="connsiteX54" fmla="*/ 1868442 w 3210972"/>
              <a:gd name="connsiteY54" fmla="*/ 420201 h 494199"/>
              <a:gd name="connsiteX55" fmla="*/ 1662306 w 3210972"/>
              <a:gd name="connsiteY55" fmla="*/ 417558 h 494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210972" h="494199">
                <a:moveTo>
                  <a:pt x="1662306" y="417558"/>
                </a:moveTo>
                <a:lnTo>
                  <a:pt x="1268532" y="404344"/>
                </a:lnTo>
                <a:lnTo>
                  <a:pt x="917043" y="393773"/>
                </a:lnTo>
                <a:lnTo>
                  <a:pt x="599910" y="383202"/>
                </a:lnTo>
                <a:lnTo>
                  <a:pt x="351489" y="383202"/>
                </a:lnTo>
                <a:lnTo>
                  <a:pt x="214065" y="375274"/>
                </a:lnTo>
                <a:lnTo>
                  <a:pt x="116282" y="372631"/>
                </a:lnTo>
                <a:lnTo>
                  <a:pt x="63427" y="367346"/>
                </a:lnTo>
                <a:lnTo>
                  <a:pt x="47570" y="359417"/>
                </a:lnTo>
                <a:lnTo>
                  <a:pt x="23785" y="340918"/>
                </a:lnTo>
                <a:lnTo>
                  <a:pt x="2643" y="317133"/>
                </a:lnTo>
                <a:lnTo>
                  <a:pt x="0" y="298633"/>
                </a:lnTo>
                <a:lnTo>
                  <a:pt x="5286" y="272206"/>
                </a:lnTo>
                <a:lnTo>
                  <a:pt x="21143" y="253706"/>
                </a:lnTo>
                <a:lnTo>
                  <a:pt x="71355" y="219350"/>
                </a:lnTo>
                <a:lnTo>
                  <a:pt x="134782" y="182351"/>
                </a:lnTo>
                <a:lnTo>
                  <a:pt x="198208" y="153281"/>
                </a:lnTo>
                <a:lnTo>
                  <a:pt x="288063" y="124210"/>
                </a:lnTo>
                <a:lnTo>
                  <a:pt x="383203" y="113639"/>
                </a:lnTo>
                <a:lnTo>
                  <a:pt x="473057" y="113639"/>
                </a:lnTo>
                <a:lnTo>
                  <a:pt x="525913" y="116282"/>
                </a:lnTo>
                <a:lnTo>
                  <a:pt x="578768" y="129496"/>
                </a:lnTo>
                <a:lnTo>
                  <a:pt x="684479" y="150638"/>
                </a:lnTo>
                <a:lnTo>
                  <a:pt x="761119" y="161209"/>
                </a:lnTo>
                <a:lnTo>
                  <a:pt x="858902" y="171780"/>
                </a:lnTo>
                <a:lnTo>
                  <a:pt x="1120537" y="184994"/>
                </a:lnTo>
                <a:lnTo>
                  <a:pt x="1355744" y="195565"/>
                </a:lnTo>
                <a:lnTo>
                  <a:pt x="1773302" y="211422"/>
                </a:lnTo>
                <a:lnTo>
                  <a:pt x="2140648" y="227279"/>
                </a:lnTo>
                <a:lnTo>
                  <a:pt x="2574063" y="227279"/>
                </a:lnTo>
                <a:lnTo>
                  <a:pt x="2819841" y="229921"/>
                </a:lnTo>
                <a:lnTo>
                  <a:pt x="2917624" y="219350"/>
                </a:lnTo>
                <a:lnTo>
                  <a:pt x="2973122" y="206136"/>
                </a:lnTo>
                <a:lnTo>
                  <a:pt x="3020692" y="179709"/>
                </a:lnTo>
                <a:lnTo>
                  <a:pt x="3057691" y="145353"/>
                </a:lnTo>
                <a:lnTo>
                  <a:pt x="3094689" y="103068"/>
                </a:lnTo>
                <a:lnTo>
                  <a:pt x="3118474" y="63427"/>
                </a:lnTo>
                <a:lnTo>
                  <a:pt x="3139617" y="23785"/>
                </a:lnTo>
                <a:lnTo>
                  <a:pt x="3166044" y="5285"/>
                </a:lnTo>
                <a:lnTo>
                  <a:pt x="3187187" y="0"/>
                </a:lnTo>
                <a:lnTo>
                  <a:pt x="3203043" y="2643"/>
                </a:lnTo>
                <a:lnTo>
                  <a:pt x="3210972" y="21142"/>
                </a:lnTo>
                <a:lnTo>
                  <a:pt x="3203043" y="84569"/>
                </a:lnTo>
                <a:lnTo>
                  <a:pt x="3176615" y="177066"/>
                </a:lnTo>
                <a:lnTo>
                  <a:pt x="3110546" y="309205"/>
                </a:lnTo>
                <a:lnTo>
                  <a:pt x="3052405" y="420201"/>
                </a:lnTo>
                <a:lnTo>
                  <a:pt x="3023335" y="459843"/>
                </a:lnTo>
                <a:lnTo>
                  <a:pt x="2994264" y="483628"/>
                </a:lnTo>
                <a:lnTo>
                  <a:pt x="2967836" y="494199"/>
                </a:lnTo>
                <a:lnTo>
                  <a:pt x="2936123" y="494199"/>
                </a:lnTo>
                <a:lnTo>
                  <a:pt x="2875339" y="480985"/>
                </a:lnTo>
                <a:lnTo>
                  <a:pt x="2796056" y="449272"/>
                </a:lnTo>
                <a:lnTo>
                  <a:pt x="2621633" y="428129"/>
                </a:lnTo>
                <a:lnTo>
                  <a:pt x="2473637" y="428129"/>
                </a:lnTo>
                <a:lnTo>
                  <a:pt x="1868442" y="420201"/>
                </a:lnTo>
                <a:lnTo>
                  <a:pt x="1662306" y="41755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2551F2A-B10E-46F3-9069-A919418C440E}"/>
              </a:ext>
            </a:extLst>
          </p:cNvPr>
          <p:cNvSpPr/>
          <p:nvPr/>
        </p:nvSpPr>
        <p:spPr>
          <a:xfrm>
            <a:off x="3789363" y="3433763"/>
            <a:ext cx="1204912" cy="1752600"/>
          </a:xfrm>
          <a:custGeom>
            <a:avLst/>
            <a:gdLst>
              <a:gd name="connsiteX0" fmla="*/ 414337 w 1204912"/>
              <a:gd name="connsiteY0" fmla="*/ 1340643 h 1752600"/>
              <a:gd name="connsiteX1" fmla="*/ 238125 w 1204912"/>
              <a:gd name="connsiteY1" fmla="*/ 1545431 h 1752600"/>
              <a:gd name="connsiteX2" fmla="*/ 119062 w 1204912"/>
              <a:gd name="connsiteY2" fmla="*/ 1678781 h 1752600"/>
              <a:gd name="connsiteX3" fmla="*/ 73819 w 1204912"/>
              <a:gd name="connsiteY3" fmla="*/ 1731168 h 1752600"/>
              <a:gd name="connsiteX4" fmla="*/ 47625 w 1204912"/>
              <a:gd name="connsiteY4" fmla="*/ 1747837 h 1752600"/>
              <a:gd name="connsiteX5" fmla="*/ 23812 w 1204912"/>
              <a:gd name="connsiteY5" fmla="*/ 1752600 h 1752600"/>
              <a:gd name="connsiteX6" fmla="*/ 7144 w 1204912"/>
              <a:gd name="connsiteY6" fmla="*/ 1750218 h 1752600"/>
              <a:gd name="connsiteX7" fmla="*/ 0 w 1204912"/>
              <a:gd name="connsiteY7" fmla="*/ 1738312 h 1752600"/>
              <a:gd name="connsiteX8" fmla="*/ 0 w 1204912"/>
              <a:gd name="connsiteY8" fmla="*/ 1719262 h 1752600"/>
              <a:gd name="connsiteX9" fmla="*/ 16669 w 1204912"/>
              <a:gd name="connsiteY9" fmla="*/ 1683543 h 1752600"/>
              <a:gd name="connsiteX10" fmla="*/ 71437 w 1204912"/>
              <a:gd name="connsiteY10" fmla="*/ 1609725 h 1752600"/>
              <a:gd name="connsiteX11" fmla="*/ 214312 w 1204912"/>
              <a:gd name="connsiteY11" fmla="*/ 1423987 h 1752600"/>
              <a:gd name="connsiteX12" fmla="*/ 304800 w 1204912"/>
              <a:gd name="connsiteY12" fmla="*/ 1300162 h 1752600"/>
              <a:gd name="connsiteX13" fmla="*/ 438150 w 1204912"/>
              <a:gd name="connsiteY13" fmla="*/ 1121568 h 1752600"/>
              <a:gd name="connsiteX14" fmla="*/ 576262 w 1204912"/>
              <a:gd name="connsiteY14" fmla="*/ 912018 h 1752600"/>
              <a:gd name="connsiteX15" fmla="*/ 750094 w 1204912"/>
              <a:gd name="connsiteY15" fmla="*/ 650081 h 1752600"/>
              <a:gd name="connsiteX16" fmla="*/ 869156 w 1204912"/>
              <a:gd name="connsiteY16" fmla="*/ 447675 h 1752600"/>
              <a:gd name="connsiteX17" fmla="*/ 995362 w 1204912"/>
              <a:gd name="connsiteY17" fmla="*/ 233362 h 1752600"/>
              <a:gd name="connsiteX18" fmla="*/ 1092994 w 1204912"/>
              <a:gd name="connsiteY18" fmla="*/ 42862 h 1752600"/>
              <a:gd name="connsiteX19" fmla="*/ 1202531 w 1204912"/>
              <a:gd name="connsiteY19" fmla="*/ 0 h 1752600"/>
              <a:gd name="connsiteX20" fmla="*/ 1204912 w 1204912"/>
              <a:gd name="connsiteY20" fmla="*/ 321468 h 1752600"/>
              <a:gd name="connsiteX21" fmla="*/ 1121569 w 1204912"/>
              <a:gd name="connsiteY21" fmla="*/ 428625 h 1752600"/>
              <a:gd name="connsiteX22" fmla="*/ 997744 w 1204912"/>
              <a:gd name="connsiteY22" fmla="*/ 602456 h 1752600"/>
              <a:gd name="connsiteX23" fmla="*/ 828675 w 1204912"/>
              <a:gd name="connsiteY23" fmla="*/ 819150 h 1752600"/>
              <a:gd name="connsiteX24" fmla="*/ 697706 w 1204912"/>
              <a:gd name="connsiteY24" fmla="*/ 990600 h 1752600"/>
              <a:gd name="connsiteX25" fmla="*/ 564356 w 1204912"/>
              <a:gd name="connsiteY25" fmla="*/ 1157287 h 1752600"/>
              <a:gd name="connsiteX26" fmla="*/ 414337 w 1204912"/>
              <a:gd name="connsiteY26" fmla="*/ 1340643 h 175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04912" h="1752600">
                <a:moveTo>
                  <a:pt x="414337" y="1340643"/>
                </a:moveTo>
                <a:lnTo>
                  <a:pt x="238125" y="1545431"/>
                </a:lnTo>
                <a:lnTo>
                  <a:pt x="119062" y="1678781"/>
                </a:lnTo>
                <a:lnTo>
                  <a:pt x="73819" y="1731168"/>
                </a:lnTo>
                <a:lnTo>
                  <a:pt x="47625" y="1747837"/>
                </a:lnTo>
                <a:lnTo>
                  <a:pt x="23812" y="1752600"/>
                </a:lnTo>
                <a:lnTo>
                  <a:pt x="7144" y="1750218"/>
                </a:lnTo>
                <a:lnTo>
                  <a:pt x="0" y="1738312"/>
                </a:lnTo>
                <a:lnTo>
                  <a:pt x="0" y="1719262"/>
                </a:lnTo>
                <a:lnTo>
                  <a:pt x="16669" y="1683543"/>
                </a:lnTo>
                <a:lnTo>
                  <a:pt x="71437" y="1609725"/>
                </a:lnTo>
                <a:lnTo>
                  <a:pt x="214312" y="1423987"/>
                </a:lnTo>
                <a:lnTo>
                  <a:pt x="304800" y="1300162"/>
                </a:lnTo>
                <a:lnTo>
                  <a:pt x="438150" y="1121568"/>
                </a:lnTo>
                <a:lnTo>
                  <a:pt x="576262" y="912018"/>
                </a:lnTo>
                <a:lnTo>
                  <a:pt x="750094" y="650081"/>
                </a:lnTo>
                <a:lnTo>
                  <a:pt x="869156" y="447675"/>
                </a:lnTo>
                <a:lnTo>
                  <a:pt x="995362" y="233362"/>
                </a:lnTo>
                <a:lnTo>
                  <a:pt x="1092994" y="42862"/>
                </a:lnTo>
                <a:lnTo>
                  <a:pt x="1202531" y="0"/>
                </a:lnTo>
                <a:cubicBezTo>
                  <a:pt x="1203325" y="107156"/>
                  <a:pt x="1204118" y="214312"/>
                  <a:pt x="1204912" y="321468"/>
                </a:cubicBezTo>
                <a:lnTo>
                  <a:pt x="1121569" y="428625"/>
                </a:lnTo>
                <a:lnTo>
                  <a:pt x="997744" y="602456"/>
                </a:lnTo>
                <a:lnTo>
                  <a:pt x="828675" y="819150"/>
                </a:lnTo>
                <a:lnTo>
                  <a:pt x="697706" y="990600"/>
                </a:lnTo>
                <a:lnTo>
                  <a:pt x="564356" y="1157287"/>
                </a:lnTo>
                <a:lnTo>
                  <a:pt x="414337" y="13406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E863942-3635-4639-9ECE-2AB9B944C885}"/>
              </a:ext>
            </a:extLst>
          </p:cNvPr>
          <p:cNvSpPr/>
          <p:nvPr/>
        </p:nvSpPr>
        <p:spPr>
          <a:xfrm>
            <a:off x="5075239" y="3713163"/>
            <a:ext cx="720725" cy="811212"/>
          </a:xfrm>
          <a:custGeom>
            <a:avLst/>
            <a:gdLst>
              <a:gd name="connsiteX0" fmla="*/ 295275 w 721519"/>
              <a:gd name="connsiteY0" fmla="*/ 383381 h 812006"/>
              <a:gd name="connsiteX1" fmla="*/ 164306 w 721519"/>
              <a:gd name="connsiteY1" fmla="*/ 228600 h 812006"/>
              <a:gd name="connsiteX2" fmla="*/ 83344 w 721519"/>
              <a:gd name="connsiteY2" fmla="*/ 150019 h 812006"/>
              <a:gd name="connsiteX3" fmla="*/ 2381 w 721519"/>
              <a:gd name="connsiteY3" fmla="*/ 111919 h 812006"/>
              <a:gd name="connsiteX4" fmla="*/ 0 w 721519"/>
              <a:gd name="connsiteY4" fmla="*/ 0 h 812006"/>
              <a:gd name="connsiteX5" fmla="*/ 119062 w 721519"/>
              <a:gd name="connsiteY5" fmla="*/ 47625 h 812006"/>
              <a:gd name="connsiteX6" fmla="*/ 264319 w 721519"/>
              <a:gd name="connsiteY6" fmla="*/ 121444 h 812006"/>
              <a:gd name="connsiteX7" fmla="*/ 426244 w 721519"/>
              <a:gd name="connsiteY7" fmla="*/ 209550 h 812006"/>
              <a:gd name="connsiteX8" fmla="*/ 614362 w 721519"/>
              <a:gd name="connsiteY8" fmla="*/ 319087 h 812006"/>
              <a:gd name="connsiteX9" fmla="*/ 633412 w 721519"/>
              <a:gd name="connsiteY9" fmla="*/ 347662 h 812006"/>
              <a:gd name="connsiteX10" fmla="*/ 669131 w 721519"/>
              <a:gd name="connsiteY10" fmla="*/ 426244 h 812006"/>
              <a:gd name="connsiteX11" fmla="*/ 685800 w 721519"/>
              <a:gd name="connsiteY11" fmla="*/ 476250 h 812006"/>
              <a:gd name="connsiteX12" fmla="*/ 704850 w 721519"/>
              <a:gd name="connsiteY12" fmla="*/ 550069 h 812006"/>
              <a:gd name="connsiteX13" fmla="*/ 716756 w 721519"/>
              <a:gd name="connsiteY13" fmla="*/ 638175 h 812006"/>
              <a:gd name="connsiteX14" fmla="*/ 721519 w 721519"/>
              <a:gd name="connsiteY14" fmla="*/ 700087 h 812006"/>
              <a:gd name="connsiteX15" fmla="*/ 719137 w 721519"/>
              <a:gd name="connsiteY15" fmla="*/ 728662 h 812006"/>
              <a:gd name="connsiteX16" fmla="*/ 704850 w 721519"/>
              <a:gd name="connsiteY16" fmla="*/ 759619 h 812006"/>
              <a:gd name="connsiteX17" fmla="*/ 676275 w 721519"/>
              <a:gd name="connsiteY17" fmla="*/ 795337 h 812006"/>
              <a:gd name="connsiteX18" fmla="*/ 650081 w 721519"/>
              <a:gd name="connsiteY18" fmla="*/ 812006 h 812006"/>
              <a:gd name="connsiteX19" fmla="*/ 633412 w 721519"/>
              <a:gd name="connsiteY19" fmla="*/ 812006 h 812006"/>
              <a:gd name="connsiteX20" fmla="*/ 607219 w 721519"/>
              <a:gd name="connsiteY20" fmla="*/ 804862 h 812006"/>
              <a:gd name="connsiteX21" fmla="*/ 576262 w 721519"/>
              <a:gd name="connsiteY21" fmla="*/ 771525 h 812006"/>
              <a:gd name="connsiteX22" fmla="*/ 473869 w 721519"/>
              <a:gd name="connsiteY22" fmla="*/ 623887 h 812006"/>
              <a:gd name="connsiteX23" fmla="*/ 295275 w 721519"/>
              <a:gd name="connsiteY23" fmla="*/ 383381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21519" h="812006">
                <a:moveTo>
                  <a:pt x="295275" y="383381"/>
                </a:moveTo>
                <a:lnTo>
                  <a:pt x="164306" y="228600"/>
                </a:lnTo>
                <a:lnTo>
                  <a:pt x="83344" y="150019"/>
                </a:lnTo>
                <a:lnTo>
                  <a:pt x="2381" y="111919"/>
                </a:lnTo>
                <a:cubicBezTo>
                  <a:pt x="1587" y="74613"/>
                  <a:pt x="794" y="37306"/>
                  <a:pt x="0" y="0"/>
                </a:cubicBezTo>
                <a:lnTo>
                  <a:pt x="119062" y="47625"/>
                </a:lnTo>
                <a:lnTo>
                  <a:pt x="264319" y="121444"/>
                </a:lnTo>
                <a:lnTo>
                  <a:pt x="426244" y="209550"/>
                </a:lnTo>
                <a:lnTo>
                  <a:pt x="614362" y="319087"/>
                </a:lnTo>
                <a:lnTo>
                  <a:pt x="633412" y="347662"/>
                </a:lnTo>
                <a:lnTo>
                  <a:pt x="669131" y="426244"/>
                </a:lnTo>
                <a:lnTo>
                  <a:pt x="685800" y="476250"/>
                </a:lnTo>
                <a:lnTo>
                  <a:pt x="704850" y="550069"/>
                </a:lnTo>
                <a:lnTo>
                  <a:pt x="716756" y="638175"/>
                </a:lnTo>
                <a:lnTo>
                  <a:pt x="721519" y="700087"/>
                </a:lnTo>
                <a:lnTo>
                  <a:pt x="719137" y="728662"/>
                </a:lnTo>
                <a:lnTo>
                  <a:pt x="704850" y="759619"/>
                </a:lnTo>
                <a:lnTo>
                  <a:pt x="676275" y="795337"/>
                </a:lnTo>
                <a:lnTo>
                  <a:pt x="650081" y="812006"/>
                </a:lnTo>
                <a:lnTo>
                  <a:pt x="633412" y="812006"/>
                </a:lnTo>
                <a:lnTo>
                  <a:pt x="607219" y="804862"/>
                </a:lnTo>
                <a:lnTo>
                  <a:pt x="576262" y="771525"/>
                </a:lnTo>
                <a:lnTo>
                  <a:pt x="473869" y="623887"/>
                </a:lnTo>
                <a:lnTo>
                  <a:pt x="295275" y="3833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B2BEE25-6C6D-4D90-ABD2-2A855F331E2C}"/>
              </a:ext>
            </a:extLst>
          </p:cNvPr>
          <p:cNvSpPr/>
          <p:nvPr/>
        </p:nvSpPr>
        <p:spPr>
          <a:xfrm>
            <a:off x="6497639" y="1827213"/>
            <a:ext cx="1958975" cy="1377950"/>
          </a:xfrm>
          <a:custGeom>
            <a:avLst/>
            <a:gdLst>
              <a:gd name="connsiteX0" fmla="*/ 269082 w 1957388"/>
              <a:gd name="connsiteY0" fmla="*/ 147637 h 1378744"/>
              <a:gd name="connsiteX1" fmla="*/ 428625 w 1957388"/>
              <a:gd name="connsiteY1" fmla="*/ 114300 h 1378744"/>
              <a:gd name="connsiteX2" fmla="*/ 521494 w 1957388"/>
              <a:gd name="connsiteY2" fmla="*/ 95250 h 1378744"/>
              <a:gd name="connsiteX3" fmla="*/ 561975 w 1957388"/>
              <a:gd name="connsiteY3" fmla="*/ 80962 h 1378744"/>
              <a:gd name="connsiteX4" fmla="*/ 633413 w 1957388"/>
              <a:gd name="connsiteY4" fmla="*/ 28575 h 1378744"/>
              <a:gd name="connsiteX5" fmla="*/ 676275 w 1957388"/>
              <a:gd name="connsiteY5" fmla="*/ 0 h 1378744"/>
              <a:gd name="connsiteX6" fmla="*/ 695325 w 1957388"/>
              <a:gd name="connsiteY6" fmla="*/ 0 h 1378744"/>
              <a:gd name="connsiteX7" fmla="*/ 752475 w 1957388"/>
              <a:gd name="connsiteY7" fmla="*/ 26194 h 1378744"/>
              <a:gd name="connsiteX8" fmla="*/ 895350 w 1957388"/>
              <a:gd name="connsiteY8" fmla="*/ 109537 h 1378744"/>
              <a:gd name="connsiteX9" fmla="*/ 950119 w 1957388"/>
              <a:gd name="connsiteY9" fmla="*/ 147637 h 1378744"/>
              <a:gd name="connsiteX10" fmla="*/ 973932 w 1957388"/>
              <a:gd name="connsiteY10" fmla="*/ 178594 h 1378744"/>
              <a:gd name="connsiteX11" fmla="*/ 971550 w 1957388"/>
              <a:gd name="connsiteY11" fmla="*/ 223837 h 1378744"/>
              <a:gd name="connsiteX12" fmla="*/ 952500 w 1957388"/>
              <a:gd name="connsiteY12" fmla="*/ 264319 h 1378744"/>
              <a:gd name="connsiteX13" fmla="*/ 921544 w 1957388"/>
              <a:gd name="connsiteY13" fmla="*/ 300037 h 1378744"/>
              <a:gd name="connsiteX14" fmla="*/ 876300 w 1957388"/>
              <a:gd name="connsiteY14" fmla="*/ 354806 h 1378744"/>
              <a:gd name="connsiteX15" fmla="*/ 842963 w 1957388"/>
              <a:gd name="connsiteY15" fmla="*/ 419100 h 1378744"/>
              <a:gd name="connsiteX16" fmla="*/ 828675 w 1957388"/>
              <a:gd name="connsiteY16" fmla="*/ 485775 h 1378744"/>
              <a:gd name="connsiteX17" fmla="*/ 819150 w 1957388"/>
              <a:gd name="connsiteY17" fmla="*/ 566737 h 1378744"/>
              <a:gd name="connsiteX18" fmla="*/ 819150 w 1957388"/>
              <a:gd name="connsiteY18" fmla="*/ 966787 h 1378744"/>
              <a:gd name="connsiteX19" fmla="*/ 833438 w 1957388"/>
              <a:gd name="connsiteY19" fmla="*/ 1066800 h 1378744"/>
              <a:gd name="connsiteX20" fmla="*/ 857250 w 1957388"/>
              <a:gd name="connsiteY20" fmla="*/ 1123950 h 1378744"/>
              <a:gd name="connsiteX21" fmla="*/ 888207 w 1957388"/>
              <a:gd name="connsiteY21" fmla="*/ 1159669 h 1378744"/>
              <a:gd name="connsiteX22" fmla="*/ 940594 w 1957388"/>
              <a:gd name="connsiteY22" fmla="*/ 1190625 h 1378744"/>
              <a:gd name="connsiteX23" fmla="*/ 1004888 w 1957388"/>
              <a:gd name="connsiteY23" fmla="*/ 1200150 h 1378744"/>
              <a:gd name="connsiteX24" fmla="*/ 1207294 w 1957388"/>
              <a:gd name="connsiteY24" fmla="*/ 1197769 h 1378744"/>
              <a:gd name="connsiteX25" fmla="*/ 1357313 w 1957388"/>
              <a:gd name="connsiteY25" fmla="*/ 1183481 h 1378744"/>
              <a:gd name="connsiteX26" fmla="*/ 1469232 w 1957388"/>
              <a:gd name="connsiteY26" fmla="*/ 1159669 h 1378744"/>
              <a:gd name="connsiteX27" fmla="*/ 1535907 w 1957388"/>
              <a:gd name="connsiteY27" fmla="*/ 1128712 h 1378744"/>
              <a:gd name="connsiteX28" fmla="*/ 1593057 w 1957388"/>
              <a:gd name="connsiteY28" fmla="*/ 1083469 h 1378744"/>
              <a:gd name="connsiteX29" fmla="*/ 1838325 w 1957388"/>
              <a:gd name="connsiteY29" fmla="*/ 1045369 h 1378744"/>
              <a:gd name="connsiteX30" fmla="*/ 1845469 w 1957388"/>
              <a:gd name="connsiteY30" fmla="*/ 1090612 h 1378744"/>
              <a:gd name="connsiteX31" fmla="*/ 1874044 w 1957388"/>
              <a:gd name="connsiteY31" fmla="*/ 1114425 h 1378744"/>
              <a:gd name="connsiteX32" fmla="*/ 1928813 w 1957388"/>
              <a:gd name="connsiteY32" fmla="*/ 1157287 h 1378744"/>
              <a:gd name="connsiteX33" fmla="*/ 1945482 w 1957388"/>
              <a:gd name="connsiteY33" fmla="*/ 1190625 h 1378744"/>
              <a:gd name="connsiteX34" fmla="*/ 1957388 w 1957388"/>
              <a:gd name="connsiteY34" fmla="*/ 1226344 h 1378744"/>
              <a:gd name="connsiteX35" fmla="*/ 1945482 w 1957388"/>
              <a:gd name="connsiteY35" fmla="*/ 1266825 h 1378744"/>
              <a:gd name="connsiteX36" fmla="*/ 1909763 w 1957388"/>
              <a:gd name="connsiteY36" fmla="*/ 1302544 h 1378744"/>
              <a:gd name="connsiteX37" fmla="*/ 1826419 w 1957388"/>
              <a:gd name="connsiteY37" fmla="*/ 1345406 h 1378744"/>
              <a:gd name="connsiteX38" fmla="*/ 1750219 w 1957388"/>
              <a:gd name="connsiteY38" fmla="*/ 1364456 h 1378744"/>
              <a:gd name="connsiteX39" fmla="*/ 1376363 w 1957388"/>
              <a:gd name="connsiteY39" fmla="*/ 1376362 h 1378744"/>
              <a:gd name="connsiteX40" fmla="*/ 1200150 w 1957388"/>
              <a:gd name="connsiteY40" fmla="*/ 1378744 h 1378744"/>
              <a:gd name="connsiteX41" fmla="*/ 1035844 w 1957388"/>
              <a:gd name="connsiteY41" fmla="*/ 1378744 h 1378744"/>
              <a:gd name="connsiteX42" fmla="*/ 847725 w 1957388"/>
              <a:gd name="connsiteY42" fmla="*/ 1343025 h 1378744"/>
              <a:gd name="connsiteX43" fmla="*/ 754857 w 1957388"/>
              <a:gd name="connsiteY43" fmla="*/ 1290637 h 1378744"/>
              <a:gd name="connsiteX44" fmla="*/ 695325 w 1957388"/>
              <a:gd name="connsiteY44" fmla="*/ 1231106 h 1378744"/>
              <a:gd name="connsiteX45" fmla="*/ 638175 w 1957388"/>
              <a:gd name="connsiteY45" fmla="*/ 1126331 h 1378744"/>
              <a:gd name="connsiteX46" fmla="*/ 621507 w 1957388"/>
              <a:gd name="connsiteY46" fmla="*/ 1028700 h 1378744"/>
              <a:gd name="connsiteX47" fmla="*/ 616744 w 1957388"/>
              <a:gd name="connsiteY47" fmla="*/ 873919 h 1378744"/>
              <a:gd name="connsiteX48" fmla="*/ 635794 w 1957388"/>
              <a:gd name="connsiteY48" fmla="*/ 316706 h 1378744"/>
              <a:gd name="connsiteX49" fmla="*/ 631032 w 1957388"/>
              <a:gd name="connsiteY49" fmla="*/ 264319 h 1378744"/>
              <a:gd name="connsiteX50" fmla="*/ 614363 w 1957388"/>
              <a:gd name="connsiteY50" fmla="*/ 250031 h 1378744"/>
              <a:gd name="connsiteX51" fmla="*/ 583407 w 1957388"/>
              <a:gd name="connsiteY51" fmla="*/ 240506 h 1378744"/>
              <a:gd name="connsiteX52" fmla="*/ 545307 w 1957388"/>
              <a:gd name="connsiteY52" fmla="*/ 245269 h 1378744"/>
              <a:gd name="connsiteX53" fmla="*/ 38100 w 1957388"/>
              <a:gd name="connsiteY53" fmla="*/ 338137 h 1378744"/>
              <a:gd name="connsiteX54" fmla="*/ 0 w 1957388"/>
              <a:gd name="connsiteY54" fmla="*/ 180975 h 1378744"/>
              <a:gd name="connsiteX55" fmla="*/ 50007 w 1957388"/>
              <a:gd name="connsiteY55" fmla="*/ 195262 h 1378744"/>
              <a:gd name="connsiteX56" fmla="*/ 269082 w 1957388"/>
              <a:gd name="connsiteY56" fmla="*/ 147637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957388" h="1378744">
                <a:moveTo>
                  <a:pt x="269082" y="147637"/>
                </a:moveTo>
                <a:lnTo>
                  <a:pt x="428625" y="114300"/>
                </a:lnTo>
                <a:lnTo>
                  <a:pt x="521494" y="95250"/>
                </a:lnTo>
                <a:lnTo>
                  <a:pt x="561975" y="80962"/>
                </a:lnTo>
                <a:lnTo>
                  <a:pt x="633413" y="28575"/>
                </a:lnTo>
                <a:lnTo>
                  <a:pt x="676275" y="0"/>
                </a:lnTo>
                <a:lnTo>
                  <a:pt x="695325" y="0"/>
                </a:lnTo>
                <a:lnTo>
                  <a:pt x="752475" y="26194"/>
                </a:lnTo>
                <a:lnTo>
                  <a:pt x="895350" y="109537"/>
                </a:lnTo>
                <a:lnTo>
                  <a:pt x="950119" y="147637"/>
                </a:lnTo>
                <a:lnTo>
                  <a:pt x="973932" y="178594"/>
                </a:lnTo>
                <a:lnTo>
                  <a:pt x="971550" y="223837"/>
                </a:lnTo>
                <a:lnTo>
                  <a:pt x="952500" y="264319"/>
                </a:lnTo>
                <a:lnTo>
                  <a:pt x="921544" y="300037"/>
                </a:lnTo>
                <a:lnTo>
                  <a:pt x="876300" y="354806"/>
                </a:lnTo>
                <a:lnTo>
                  <a:pt x="842963" y="419100"/>
                </a:lnTo>
                <a:lnTo>
                  <a:pt x="828675" y="485775"/>
                </a:lnTo>
                <a:lnTo>
                  <a:pt x="819150" y="566737"/>
                </a:lnTo>
                <a:lnTo>
                  <a:pt x="819150" y="966787"/>
                </a:lnTo>
                <a:lnTo>
                  <a:pt x="833438" y="1066800"/>
                </a:lnTo>
                <a:lnTo>
                  <a:pt x="857250" y="1123950"/>
                </a:lnTo>
                <a:lnTo>
                  <a:pt x="888207" y="1159669"/>
                </a:lnTo>
                <a:lnTo>
                  <a:pt x="940594" y="1190625"/>
                </a:lnTo>
                <a:lnTo>
                  <a:pt x="1004888" y="1200150"/>
                </a:lnTo>
                <a:lnTo>
                  <a:pt x="1207294" y="1197769"/>
                </a:lnTo>
                <a:lnTo>
                  <a:pt x="1357313" y="1183481"/>
                </a:lnTo>
                <a:lnTo>
                  <a:pt x="1469232" y="1159669"/>
                </a:lnTo>
                <a:lnTo>
                  <a:pt x="1535907" y="1128712"/>
                </a:lnTo>
                <a:lnTo>
                  <a:pt x="1593057" y="1083469"/>
                </a:lnTo>
                <a:lnTo>
                  <a:pt x="1838325" y="1045369"/>
                </a:lnTo>
                <a:lnTo>
                  <a:pt x="1845469" y="1090612"/>
                </a:lnTo>
                <a:lnTo>
                  <a:pt x="1874044" y="1114425"/>
                </a:lnTo>
                <a:lnTo>
                  <a:pt x="1928813" y="1157287"/>
                </a:lnTo>
                <a:lnTo>
                  <a:pt x="1945482" y="1190625"/>
                </a:lnTo>
                <a:lnTo>
                  <a:pt x="1957388" y="1226344"/>
                </a:lnTo>
                <a:lnTo>
                  <a:pt x="1945482" y="1266825"/>
                </a:lnTo>
                <a:lnTo>
                  <a:pt x="1909763" y="1302544"/>
                </a:lnTo>
                <a:lnTo>
                  <a:pt x="1826419" y="1345406"/>
                </a:lnTo>
                <a:lnTo>
                  <a:pt x="1750219" y="1364456"/>
                </a:lnTo>
                <a:lnTo>
                  <a:pt x="1376363" y="1376362"/>
                </a:lnTo>
                <a:lnTo>
                  <a:pt x="1200150" y="1378744"/>
                </a:lnTo>
                <a:lnTo>
                  <a:pt x="1035844" y="1378744"/>
                </a:lnTo>
                <a:lnTo>
                  <a:pt x="847725" y="1343025"/>
                </a:lnTo>
                <a:lnTo>
                  <a:pt x="754857" y="1290637"/>
                </a:lnTo>
                <a:lnTo>
                  <a:pt x="695325" y="1231106"/>
                </a:lnTo>
                <a:lnTo>
                  <a:pt x="638175" y="1126331"/>
                </a:lnTo>
                <a:lnTo>
                  <a:pt x="621507" y="1028700"/>
                </a:lnTo>
                <a:lnTo>
                  <a:pt x="616744" y="873919"/>
                </a:lnTo>
                <a:lnTo>
                  <a:pt x="635794" y="316706"/>
                </a:lnTo>
                <a:lnTo>
                  <a:pt x="631032" y="264319"/>
                </a:lnTo>
                <a:lnTo>
                  <a:pt x="614363" y="250031"/>
                </a:lnTo>
                <a:lnTo>
                  <a:pt x="583407" y="240506"/>
                </a:lnTo>
                <a:lnTo>
                  <a:pt x="545307" y="245269"/>
                </a:lnTo>
                <a:lnTo>
                  <a:pt x="38100" y="338137"/>
                </a:lnTo>
                <a:lnTo>
                  <a:pt x="0" y="180975"/>
                </a:lnTo>
                <a:lnTo>
                  <a:pt x="50007" y="195262"/>
                </a:lnTo>
                <a:lnTo>
                  <a:pt x="269082" y="1476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023A280-E254-458E-BA84-E29BDFA7AF1F}"/>
              </a:ext>
            </a:extLst>
          </p:cNvPr>
          <p:cNvSpPr/>
          <p:nvPr/>
        </p:nvSpPr>
        <p:spPr>
          <a:xfrm>
            <a:off x="8069263" y="2381250"/>
            <a:ext cx="273050" cy="547688"/>
          </a:xfrm>
          <a:custGeom>
            <a:avLst/>
            <a:gdLst>
              <a:gd name="connsiteX0" fmla="*/ 283369 w 342900"/>
              <a:gd name="connsiteY0" fmla="*/ 342900 h 588169"/>
              <a:gd name="connsiteX1" fmla="*/ 302419 w 342900"/>
              <a:gd name="connsiteY1" fmla="*/ 478631 h 588169"/>
              <a:gd name="connsiteX2" fmla="*/ 342900 w 342900"/>
              <a:gd name="connsiteY2" fmla="*/ 578644 h 588169"/>
              <a:gd name="connsiteX3" fmla="*/ 0 w 342900"/>
              <a:gd name="connsiteY3" fmla="*/ 588169 h 588169"/>
              <a:gd name="connsiteX4" fmla="*/ 21431 w 342900"/>
              <a:gd name="connsiteY4" fmla="*/ 561975 h 588169"/>
              <a:gd name="connsiteX5" fmla="*/ 61913 w 342900"/>
              <a:gd name="connsiteY5" fmla="*/ 521494 h 588169"/>
              <a:gd name="connsiteX6" fmla="*/ 90488 w 342900"/>
              <a:gd name="connsiteY6" fmla="*/ 473869 h 588169"/>
              <a:gd name="connsiteX7" fmla="*/ 114300 w 342900"/>
              <a:gd name="connsiteY7" fmla="*/ 423863 h 588169"/>
              <a:gd name="connsiteX8" fmla="*/ 142875 w 342900"/>
              <a:gd name="connsiteY8" fmla="*/ 364331 h 588169"/>
              <a:gd name="connsiteX9" fmla="*/ 161925 w 342900"/>
              <a:gd name="connsiteY9" fmla="*/ 295275 h 588169"/>
              <a:gd name="connsiteX10" fmla="*/ 178594 w 342900"/>
              <a:gd name="connsiteY10" fmla="*/ 214313 h 588169"/>
              <a:gd name="connsiteX11" fmla="*/ 190500 w 342900"/>
              <a:gd name="connsiteY11" fmla="*/ 102394 h 588169"/>
              <a:gd name="connsiteX12" fmla="*/ 200025 w 342900"/>
              <a:gd name="connsiteY12" fmla="*/ 35719 h 588169"/>
              <a:gd name="connsiteX13" fmla="*/ 207169 w 342900"/>
              <a:gd name="connsiteY13" fmla="*/ 9525 h 588169"/>
              <a:gd name="connsiteX14" fmla="*/ 221456 w 342900"/>
              <a:gd name="connsiteY14" fmla="*/ 0 h 588169"/>
              <a:gd name="connsiteX15" fmla="*/ 238125 w 342900"/>
              <a:gd name="connsiteY15" fmla="*/ 0 h 588169"/>
              <a:gd name="connsiteX16" fmla="*/ 254794 w 342900"/>
              <a:gd name="connsiteY16" fmla="*/ 9525 h 588169"/>
              <a:gd name="connsiteX17" fmla="*/ 271463 w 342900"/>
              <a:gd name="connsiteY17" fmla="*/ 38100 h 588169"/>
              <a:gd name="connsiteX18" fmla="*/ 283369 w 342900"/>
              <a:gd name="connsiteY18" fmla="*/ 342900 h 588169"/>
              <a:gd name="connsiteX0" fmla="*/ 452474 w 512005"/>
              <a:gd name="connsiteY0" fmla="*/ 342900 h 704635"/>
              <a:gd name="connsiteX1" fmla="*/ 471524 w 512005"/>
              <a:gd name="connsiteY1" fmla="*/ 478631 h 704635"/>
              <a:gd name="connsiteX2" fmla="*/ 512005 w 512005"/>
              <a:gd name="connsiteY2" fmla="*/ 578644 h 704635"/>
              <a:gd name="connsiteX3" fmla="*/ 169105 w 512005"/>
              <a:gd name="connsiteY3" fmla="*/ 588169 h 704635"/>
              <a:gd name="connsiteX4" fmla="*/ 0 w 512005"/>
              <a:gd name="connsiteY4" fmla="*/ 704635 h 704635"/>
              <a:gd name="connsiteX5" fmla="*/ 231018 w 512005"/>
              <a:gd name="connsiteY5" fmla="*/ 521494 h 704635"/>
              <a:gd name="connsiteX6" fmla="*/ 259593 w 512005"/>
              <a:gd name="connsiteY6" fmla="*/ 473869 h 704635"/>
              <a:gd name="connsiteX7" fmla="*/ 283405 w 512005"/>
              <a:gd name="connsiteY7" fmla="*/ 423863 h 704635"/>
              <a:gd name="connsiteX8" fmla="*/ 311980 w 512005"/>
              <a:gd name="connsiteY8" fmla="*/ 364331 h 704635"/>
              <a:gd name="connsiteX9" fmla="*/ 331030 w 512005"/>
              <a:gd name="connsiteY9" fmla="*/ 295275 h 704635"/>
              <a:gd name="connsiteX10" fmla="*/ 347699 w 512005"/>
              <a:gd name="connsiteY10" fmla="*/ 214313 h 704635"/>
              <a:gd name="connsiteX11" fmla="*/ 359605 w 512005"/>
              <a:gd name="connsiteY11" fmla="*/ 102394 h 704635"/>
              <a:gd name="connsiteX12" fmla="*/ 369130 w 512005"/>
              <a:gd name="connsiteY12" fmla="*/ 35719 h 704635"/>
              <a:gd name="connsiteX13" fmla="*/ 376274 w 512005"/>
              <a:gd name="connsiteY13" fmla="*/ 9525 h 704635"/>
              <a:gd name="connsiteX14" fmla="*/ 390561 w 512005"/>
              <a:gd name="connsiteY14" fmla="*/ 0 h 704635"/>
              <a:gd name="connsiteX15" fmla="*/ 407230 w 512005"/>
              <a:gd name="connsiteY15" fmla="*/ 0 h 704635"/>
              <a:gd name="connsiteX16" fmla="*/ 423899 w 512005"/>
              <a:gd name="connsiteY16" fmla="*/ 9525 h 704635"/>
              <a:gd name="connsiteX17" fmla="*/ 440568 w 512005"/>
              <a:gd name="connsiteY17" fmla="*/ 38100 h 704635"/>
              <a:gd name="connsiteX18" fmla="*/ 452474 w 512005"/>
              <a:gd name="connsiteY18" fmla="*/ 342900 h 704635"/>
              <a:gd name="connsiteX0" fmla="*/ 452474 w 512005"/>
              <a:gd name="connsiteY0" fmla="*/ 342900 h 704635"/>
              <a:gd name="connsiteX1" fmla="*/ 471524 w 512005"/>
              <a:gd name="connsiteY1" fmla="*/ 478631 h 704635"/>
              <a:gd name="connsiteX2" fmla="*/ 512005 w 512005"/>
              <a:gd name="connsiteY2" fmla="*/ 578644 h 704635"/>
              <a:gd name="connsiteX3" fmla="*/ 169105 w 512005"/>
              <a:gd name="connsiteY3" fmla="*/ 588169 h 704635"/>
              <a:gd name="connsiteX4" fmla="*/ 0 w 512005"/>
              <a:gd name="connsiteY4" fmla="*/ 704635 h 704635"/>
              <a:gd name="connsiteX5" fmla="*/ 197681 w 512005"/>
              <a:gd name="connsiteY5" fmla="*/ 549327 h 704635"/>
              <a:gd name="connsiteX6" fmla="*/ 231018 w 512005"/>
              <a:gd name="connsiteY6" fmla="*/ 521494 h 704635"/>
              <a:gd name="connsiteX7" fmla="*/ 259593 w 512005"/>
              <a:gd name="connsiteY7" fmla="*/ 473869 h 704635"/>
              <a:gd name="connsiteX8" fmla="*/ 283405 w 512005"/>
              <a:gd name="connsiteY8" fmla="*/ 423863 h 704635"/>
              <a:gd name="connsiteX9" fmla="*/ 311980 w 512005"/>
              <a:gd name="connsiteY9" fmla="*/ 364331 h 704635"/>
              <a:gd name="connsiteX10" fmla="*/ 331030 w 512005"/>
              <a:gd name="connsiteY10" fmla="*/ 295275 h 704635"/>
              <a:gd name="connsiteX11" fmla="*/ 347699 w 512005"/>
              <a:gd name="connsiteY11" fmla="*/ 214313 h 704635"/>
              <a:gd name="connsiteX12" fmla="*/ 359605 w 512005"/>
              <a:gd name="connsiteY12" fmla="*/ 102394 h 704635"/>
              <a:gd name="connsiteX13" fmla="*/ 369130 w 512005"/>
              <a:gd name="connsiteY13" fmla="*/ 35719 h 704635"/>
              <a:gd name="connsiteX14" fmla="*/ 376274 w 512005"/>
              <a:gd name="connsiteY14" fmla="*/ 9525 h 704635"/>
              <a:gd name="connsiteX15" fmla="*/ 390561 w 512005"/>
              <a:gd name="connsiteY15" fmla="*/ 0 h 704635"/>
              <a:gd name="connsiteX16" fmla="*/ 407230 w 512005"/>
              <a:gd name="connsiteY16" fmla="*/ 0 h 704635"/>
              <a:gd name="connsiteX17" fmla="*/ 423899 w 512005"/>
              <a:gd name="connsiteY17" fmla="*/ 9525 h 704635"/>
              <a:gd name="connsiteX18" fmla="*/ 440568 w 512005"/>
              <a:gd name="connsiteY18" fmla="*/ 38100 h 704635"/>
              <a:gd name="connsiteX19" fmla="*/ 452474 w 512005"/>
              <a:gd name="connsiteY19" fmla="*/ 342900 h 704635"/>
              <a:gd name="connsiteX0" fmla="*/ 283369 w 342900"/>
              <a:gd name="connsiteY0" fmla="*/ 342900 h 588169"/>
              <a:gd name="connsiteX1" fmla="*/ 302419 w 342900"/>
              <a:gd name="connsiteY1" fmla="*/ 478631 h 588169"/>
              <a:gd name="connsiteX2" fmla="*/ 342900 w 342900"/>
              <a:gd name="connsiteY2" fmla="*/ 578644 h 588169"/>
              <a:gd name="connsiteX3" fmla="*/ 0 w 342900"/>
              <a:gd name="connsiteY3" fmla="*/ 588169 h 588169"/>
              <a:gd name="connsiteX4" fmla="*/ 28576 w 342900"/>
              <a:gd name="connsiteY4" fmla="*/ 549327 h 588169"/>
              <a:gd name="connsiteX5" fmla="*/ 61913 w 342900"/>
              <a:gd name="connsiteY5" fmla="*/ 521494 h 588169"/>
              <a:gd name="connsiteX6" fmla="*/ 90488 w 342900"/>
              <a:gd name="connsiteY6" fmla="*/ 473869 h 588169"/>
              <a:gd name="connsiteX7" fmla="*/ 114300 w 342900"/>
              <a:gd name="connsiteY7" fmla="*/ 423863 h 588169"/>
              <a:gd name="connsiteX8" fmla="*/ 142875 w 342900"/>
              <a:gd name="connsiteY8" fmla="*/ 364331 h 588169"/>
              <a:gd name="connsiteX9" fmla="*/ 161925 w 342900"/>
              <a:gd name="connsiteY9" fmla="*/ 295275 h 588169"/>
              <a:gd name="connsiteX10" fmla="*/ 178594 w 342900"/>
              <a:gd name="connsiteY10" fmla="*/ 214313 h 588169"/>
              <a:gd name="connsiteX11" fmla="*/ 190500 w 342900"/>
              <a:gd name="connsiteY11" fmla="*/ 102394 h 588169"/>
              <a:gd name="connsiteX12" fmla="*/ 200025 w 342900"/>
              <a:gd name="connsiteY12" fmla="*/ 35719 h 588169"/>
              <a:gd name="connsiteX13" fmla="*/ 207169 w 342900"/>
              <a:gd name="connsiteY13" fmla="*/ 9525 h 588169"/>
              <a:gd name="connsiteX14" fmla="*/ 221456 w 342900"/>
              <a:gd name="connsiteY14" fmla="*/ 0 h 588169"/>
              <a:gd name="connsiteX15" fmla="*/ 238125 w 342900"/>
              <a:gd name="connsiteY15" fmla="*/ 0 h 588169"/>
              <a:gd name="connsiteX16" fmla="*/ 254794 w 342900"/>
              <a:gd name="connsiteY16" fmla="*/ 9525 h 588169"/>
              <a:gd name="connsiteX17" fmla="*/ 271463 w 342900"/>
              <a:gd name="connsiteY17" fmla="*/ 38100 h 588169"/>
              <a:gd name="connsiteX18" fmla="*/ 283369 w 342900"/>
              <a:gd name="connsiteY18" fmla="*/ 342900 h 588169"/>
              <a:gd name="connsiteX0" fmla="*/ 254793 w 314324"/>
              <a:gd name="connsiteY0" fmla="*/ 342900 h 578644"/>
              <a:gd name="connsiteX1" fmla="*/ 273843 w 314324"/>
              <a:gd name="connsiteY1" fmla="*/ 478631 h 578644"/>
              <a:gd name="connsiteX2" fmla="*/ 314324 w 314324"/>
              <a:gd name="connsiteY2" fmla="*/ 578644 h 578644"/>
              <a:gd name="connsiteX3" fmla="*/ 0 w 314324"/>
              <a:gd name="connsiteY3" fmla="*/ 549327 h 578644"/>
              <a:gd name="connsiteX4" fmla="*/ 33337 w 314324"/>
              <a:gd name="connsiteY4" fmla="*/ 521494 h 578644"/>
              <a:gd name="connsiteX5" fmla="*/ 61912 w 314324"/>
              <a:gd name="connsiteY5" fmla="*/ 473869 h 578644"/>
              <a:gd name="connsiteX6" fmla="*/ 85724 w 314324"/>
              <a:gd name="connsiteY6" fmla="*/ 423863 h 578644"/>
              <a:gd name="connsiteX7" fmla="*/ 114299 w 314324"/>
              <a:gd name="connsiteY7" fmla="*/ 364331 h 578644"/>
              <a:gd name="connsiteX8" fmla="*/ 133349 w 314324"/>
              <a:gd name="connsiteY8" fmla="*/ 295275 h 578644"/>
              <a:gd name="connsiteX9" fmla="*/ 150018 w 314324"/>
              <a:gd name="connsiteY9" fmla="*/ 214313 h 578644"/>
              <a:gd name="connsiteX10" fmla="*/ 161924 w 314324"/>
              <a:gd name="connsiteY10" fmla="*/ 102394 h 578644"/>
              <a:gd name="connsiteX11" fmla="*/ 171449 w 314324"/>
              <a:gd name="connsiteY11" fmla="*/ 35719 h 578644"/>
              <a:gd name="connsiteX12" fmla="*/ 178593 w 314324"/>
              <a:gd name="connsiteY12" fmla="*/ 9525 h 578644"/>
              <a:gd name="connsiteX13" fmla="*/ 192880 w 314324"/>
              <a:gd name="connsiteY13" fmla="*/ 0 h 578644"/>
              <a:gd name="connsiteX14" fmla="*/ 209549 w 314324"/>
              <a:gd name="connsiteY14" fmla="*/ 0 h 578644"/>
              <a:gd name="connsiteX15" fmla="*/ 226218 w 314324"/>
              <a:gd name="connsiteY15" fmla="*/ 9525 h 578644"/>
              <a:gd name="connsiteX16" fmla="*/ 242887 w 314324"/>
              <a:gd name="connsiteY16" fmla="*/ 38100 h 578644"/>
              <a:gd name="connsiteX17" fmla="*/ 254793 w 314324"/>
              <a:gd name="connsiteY17" fmla="*/ 342900 h 578644"/>
              <a:gd name="connsiteX0" fmla="*/ 254793 w 314324"/>
              <a:gd name="connsiteY0" fmla="*/ 342900 h 578644"/>
              <a:gd name="connsiteX1" fmla="*/ 273843 w 314324"/>
              <a:gd name="connsiteY1" fmla="*/ 478631 h 578644"/>
              <a:gd name="connsiteX2" fmla="*/ 292893 w 314324"/>
              <a:gd name="connsiteY2" fmla="*/ 523169 h 578644"/>
              <a:gd name="connsiteX3" fmla="*/ 314324 w 314324"/>
              <a:gd name="connsiteY3" fmla="*/ 578644 h 578644"/>
              <a:gd name="connsiteX4" fmla="*/ 0 w 314324"/>
              <a:gd name="connsiteY4" fmla="*/ 549327 h 578644"/>
              <a:gd name="connsiteX5" fmla="*/ 33337 w 314324"/>
              <a:gd name="connsiteY5" fmla="*/ 521494 h 578644"/>
              <a:gd name="connsiteX6" fmla="*/ 61912 w 314324"/>
              <a:gd name="connsiteY6" fmla="*/ 473869 h 578644"/>
              <a:gd name="connsiteX7" fmla="*/ 85724 w 314324"/>
              <a:gd name="connsiteY7" fmla="*/ 423863 h 578644"/>
              <a:gd name="connsiteX8" fmla="*/ 114299 w 314324"/>
              <a:gd name="connsiteY8" fmla="*/ 364331 h 578644"/>
              <a:gd name="connsiteX9" fmla="*/ 133349 w 314324"/>
              <a:gd name="connsiteY9" fmla="*/ 295275 h 578644"/>
              <a:gd name="connsiteX10" fmla="*/ 150018 w 314324"/>
              <a:gd name="connsiteY10" fmla="*/ 214313 h 578644"/>
              <a:gd name="connsiteX11" fmla="*/ 161924 w 314324"/>
              <a:gd name="connsiteY11" fmla="*/ 102394 h 578644"/>
              <a:gd name="connsiteX12" fmla="*/ 171449 w 314324"/>
              <a:gd name="connsiteY12" fmla="*/ 35719 h 578644"/>
              <a:gd name="connsiteX13" fmla="*/ 178593 w 314324"/>
              <a:gd name="connsiteY13" fmla="*/ 9525 h 578644"/>
              <a:gd name="connsiteX14" fmla="*/ 192880 w 314324"/>
              <a:gd name="connsiteY14" fmla="*/ 0 h 578644"/>
              <a:gd name="connsiteX15" fmla="*/ 209549 w 314324"/>
              <a:gd name="connsiteY15" fmla="*/ 0 h 578644"/>
              <a:gd name="connsiteX16" fmla="*/ 226218 w 314324"/>
              <a:gd name="connsiteY16" fmla="*/ 9525 h 578644"/>
              <a:gd name="connsiteX17" fmla="*/ 242887 w 314324"/>
              <a:gd name="connsiteY17" fmla="*/ 38100 h 578644"/>
              <a:gd name="connsiteX18" fmla="*/ 254793 w 314324"/>
              <a:gd name="connsiteY18" fmla="*/ 342900 h 578644"/>
              <a:gd name="connsiteX0" fmla="*/ 254793 w 292893"/>
              <a:gd name="connsiteY0" fmla="*/ 342900 h 549327"/>
              <a:gd name="connsiteX1" fmla="*/ 273843 w 292893"/>
              <a:gd name="connsiteY1" fmla="*/ 478631 h 549327"/>
              <a:gd name="connsiteX2" fmla="*/ 292893 w 292893"/>
              <a:gd name="connsiteY2" fmla="*/ 523169 h 549327"/>
              <a:gd name="connsiteX3" fmla="*/ 0 w 292893"/>
              <a:gd name="connsiteY3" fmla="*/ 549327 h 549327"/>
              <a:gd name="connsiteX4" fmla="*/ 33337 w 292893"/>
              <a:gd name="connsiteY4" fmla="*/ 521494 h 549327"/>
              <a:gd name="connsiteX5" fmla="*/ 61912 w 292893"/>
              <a:gd name="connsiteY5" fmla="*/ 473869 h 549327"/>
              <a:gd name="connsiteX6" fmla="*/ 85724 w 292893"/>
              <a:gd name="connsiteY6" fmla="*/ 423863 h 549327"/>
              <a:gd name="connsiteX7" fmla="*/ 114299 w 292893"/>
              <a:gd name="connsiteY7" fmla="*/ 364331 h 549327"/>
              <a:gd name="connsiteX8" fmla="*/ 133349 w 292893"/>
              <a:gd name="connsiteY8" fmla="*/ 295275 h 549327"/>
              <a:gd name="connsiteX9" fmla="*/ 150018 w 292893"/>
              <a:gd name="connsiteY9" fmla="*/ 214313 h 549327"/>
              <a:gd name="connsiteX10" fmla="*/ 161924 w 292893"/>
              <a:gd name="connsiteY10" fmla="*/ 102394 h 549327"/>
              <a:gd name="connsiteX11" fmla="*/ 171449 w 292893"/>
              <a:gd name="connsiteY11" fmla="*/ 35719 h 549327"/>
              <a:gd name="connsiteX12" fmla="*/ 178593 w 292893"/>
              <a:gd name="connsiteY12" fmla="*/ 9525 h 549327"/>
              <a:gd name="connsiteX13" fmla="*/ 192880 w 292893"/>
              <a:gd name="connsiteY13" fmla="*/ 0 h 549327"/>
              <a:gd name="connsiteX14" fmla="*/ 209549 w 292893"/>
              <a:gd name="connsiteY14" fmla="*/ 0 h 549327"/>
              <a:gd name="connsiteX15" fmla="*/ 226218 w 292893"/>
              <a:gd name="connsiteY15" fmla="*/ 9525 h 549327"/>
              <a:gd name="connsiteX16" fmla="*/ 242887 w 292893"/>
              <a:gd name="connsiteY16" fmla="*/ 38100 h 549327"/>
              <a:gd name="connsiteX17" fmla="*/ 254793 w 292893"/>
              <a:gd name="connsiteY17" fmla="*/ 342900 h 549327"/>
              <a:gd name="connsiteX0" fmla="*/ 254793 w 297621"/>
              <a:gd name="connsiteY0" fmla="*/ 342900 h 621291"/>
              <a:gd name="connsiteX1" fmla="*/ 297621 w 297621"/>
              <a:gd name="connsiteY1" fmla="*/ 621291 h 621291"/>
              <a:gd name="connsiteX2" fmla="*/ 292893 w 297621"/>
              <a:gd name="connsiteY2" fmla="*/ 523169 h 621291"/>
              <a:gd name="connsiteX3" fmla="*/ 0 w 297621"/>
              <a:gd name="connsiteY3" fmla="*/ 549327 h 621291"/>
              <a:gd name="connsiteX4" fmla="*/ 33337 w 297621"/>
              <a:gd name="connsiteY4" fmla="*/ 521494 h 621291"/>
              <a:gd name="connsiteX5" fmla="*/ 61912 w 297621"/>
              <a:gd name="connsiteY5" fmla="*/ 473869 h 621291"/>
              <a:gd name="connsiteX6" fmla="*/ 85724 w 297621"/>
              <a:gd name="connsiteY6" fmla="*/ 423863 h 621291"/>
              <a:gd name="connsiteX7" fmla="*/ 114299 w 297621"/>
              <a:gd name="connsiteY7" fmla="*/ 364331 h 621291"/>
              <a:gd name="connsiteX8" fmla="*/ 133349 w 297621"/>
              <a:gd name="connsiteY8" fmla="*/ 295275 h 621291"/>
              <a:gd name="connsiteX9" fmla="*/ 150018 w 297621"/>
              <a:gd name="connsiteY9" fmla="*/ 214313 h 621291"/>
              <a:gd name="connsiteX10" fmla="*/ 161924 w 297621"/>
              <a:gd name="connsiteY10" fmla="*/ 102394 h 621291"/>
              <a:gd name="connsiteX11" fmla="*/ 171449 w 297621"/>
              <a:gd name="connsiteY11" fmla="*/ 35719 h 621291"/>
              <a:gd name="connsiteX12" fmla="*/ 178593 w 297621"/>
              <a:gd name="connsiteY12" fmla="*/ 9525 h 621291"/>
              <a:gd name="connsiteX13" fmla="*/ 192880 w 297621"/>
              <a:gd name="connsiteY13" fmla="*/ 0 h 621291"/>
              <a:gd name="connsiteX14" fmla="*/ 209549 w 297621"/>
              <a:gd name="connsiteY14" fmla="*/ 0 h 621291"/>
              <a:gd name="connsiteX15" fmla="*/ 226218 w 297621"/>
              <a:gd name="connsiteY15" fmla="*/ 9525 h 621291"/>
              <a:gd name="connsiteX16" fmla="*/ 242887 w 297621"/>
              <a:gd name="connsiteY16" fmla="*/ 38100 h 621291"/>
              <a:gd name="connsiteX17" fmla="*/ 254793 w 297621"/>
              <a:gd name="connsiteY17" fmla="*/ 342900 h 621291"/>
              <a:gd name="connsiteX0" fmla="*/ 254793 w 297621"/>
              <a:gd name="connsiteY0" fmla="*/ 342900 h 621291"/>
              <a:gd name="connsiteX1" fmla="*/ 297621 w 297621"/>
              <a:gd name="connsiteY1" fmla="*/ 621291 h 621291"/>
              <a:gd name="connsiteX2" fmla="*/ 283369 w 297621"/>
              <a:gd name="connsiteY2" fmla="*/ 518414 h 621291"/>
              <a:gd name="connsiteX3" fmla="*/ 292893 w 297621"/>
              <a:gd name="connsiteY3" fmla="*/ 523169 h 621291"/>
              <a:gd name="connsiteX4" fmla="*/ 0 w 297621"/>
              <a:gd name="connsiteY4" fmla="*/ 549327 h 621291"/>
              <a:gd name="connsiteX5" fmla="*/ 33337 w 297621"/>
              <a:gd name="connsiteY5" fmla="*/ 521494 h 621291"/>
              <a:gd name="connsiteX6" fmla="*/ 61912 w 297621"/>
              <a:gd name="connsiteY6" fmla="*/ 473869 h 621291"/>
              <a:gd name="connsiteX7" fmla="*/ 85724 w 297621"/>
              <a:gd name="connsiteY7" fmla="*/ 423863 h 621291"/>
              <a:gd name="connsiteX8" fmla="*/ 114299 w 297621"/>
              <a:gd name="connsiteY8" fmla="*/ 364331 h 621291"/>
              <a:gd name="connsiteX9" fmla="*/ 133349 w 297621"/>
              <a:gd name="connsiteY9" fmla="*/ 295275 h 621291"/>
              <a:gd name="connsiteX10" fmla="*/ 150018 w 297621"/>
              <a:gd name="connsiteY10" fmla="*/ 214313 h 621291"/>
              <a:gd name="connsiteX11" fmla="*/ 161924 w 297621"/>
              <a:gd name="connsiteY11" fmla="*/ 102394 h 621291"/>
              <a:gd name="connsiteX12" fmla="*/ 171449 w 297621"/>
              <a:gd name="connsiteY12" fmla="*/ 35719 h 621291"/>
              <a:gd name="connsiteX13" fmla="*/ 178593 w 297621"/>
              <a:gd name="connsiteY13" fmla="*/ 9525 h 621291"/>
              <a:gd name="connsiteX14" fmla="*/ 192880 w 297621"/>
              <a:gd name="connsiteY14" fmla="*/ 0 h 621291"/>
              <a:gd name="connsiteX15" fmla="*/ 209549 w 297621"/>
              <a:gd name="connsiteY15" fmla="*/ 0 h 621291"/>
              <a:gd name="connsiteX16" fmla="*/ 226218 w 297621"/>
              <a:gd name="connsiteY16" fmla="*/ 9525 h 621291"/>
              <a:gd name="connsiteX17" fmla="*/ 242887 w 297621"/>
              <a:gd name="connsiteY17" fmla="*/ 38100 h 621291"/>
              <a:gd name="connsiteX18" fmla="*/ 254793 w 297621"/>
              <a:gd name="connsiteY18" fmla="*/ 342900 h 621291"/>
              <a:gd name="connsiteX0" fmla="*/ 254793 w 297621"/>
              <a:gd name="connsiteY0" fmla="*/ 342900 h 621291"/>
              <a:gd name="connsiteX1" fmla="*/ 297621 w 297621"/>
              <a:gd name="connsiteY1" fmla="*/ 621291 h 621291"/>
              <a:gd name="connsiteX2" fmla="*/ 283369 w 297621"/>
              <a:gd name="connsiteY2" fmla="*/ 518414 h 621291"/>
              <a:gd name="connsiteX3" fmla="*/ 292893 w 297621"/>
              <a:gd name="connsiteY3" fmla="*/ 523169 h 621291"/>
              <a:gd name="connsiteX4" fmla="*/ 0 w 297621"/>
              <a:gd name="connsiteY4" fmla="*/ 549327 h 621291"/>
              <a:gd name="connsiteX5" fmla="*/ 33337 w 297621"/>
              <a:gd name="connsiteY5" fmla="*/ 521494 h 621291"/>
              <a:gd name="connsiteX6" fmla="*/ 61912 w 297621"/>
              <a:gd name="connsiteY6" fmla="*/ 473869 h 621291"/>
              <a:gd name="connsiteX7" fmla="*/ 85724 w 297621"/>
              <a:gd name="connsiteY7" fmla="*/ 423863 h 621291"/>
              <a:gd name="connsiteX8" fmla="*/ 114299 w 297621"/>
              <a:gd name="connsiteY8" fmla="*/ 364331 h 621291"/>
              <a:gd name="connsiteX9" fmla="*/ 133349 w 297621"/>
              <a:gd name="connsiteY9" fmla="*/ 295275 h 621291"/>
              <a:gd name="connsiteX10" fmla="*/ 150018 w 297621"/>
              <a:gd name="connsiteY10" fmla="*/ 214313 h 621291"/>
              <a:gd name="connsiteX11" fmla="*/ 161924 w 297621"/>
              <a:gd name="connsiteY11" fmla="*/ 102394 h 621291"/>
              <a:gd name="connsiteX12" fmla="*/ 171449 w 297621"/>
              <a:gd name="connsiteY12" fmla="*/ 35719 h 621291"/>
              <a:gd name="connsiteX13" fmla="*/ 178593 w 297621"/>
              <a:gd name="connsiteY13" fmla="*/ 9525 h 621291"/>
              <a:gd name="connsiteX14" fmla="*/ 192880 w 297621"/>
              <a:gd name="connsiteY14" fmla="*/ 0 h 621291"/>
              <a:gd name="connsiteX15" fmla="*/ 209549 w 297621"/>
              <a:gd name="connsiteY15" fmla="*/ 0 h 621291"/>
              <a:gd name="connsiteX16" fmla="*/ 226218 w 297621"/>
              <a:gd name="connsiteY16" fmla="*/ 9525 h 621291"/>
              <a:gd name="connsiteX17" fmla="*/ 242887 w 297621"/>
              <a:gd name="connsiteY17" fmla="*/ 38100 h 621291"/>
              <a:gd name="connsiteX18" fmla="*/ 254793 w 297621"/>
              <a:gd name="connsiteY18" fmla="*/ 342900 h 621291"/>
              <a:gd name="connsiteX0" fmla="*/ 254793 w 292893"/>
              <a:gd name="connsiteY0" fmla="*/ 342900 h 549327"/>
              <a:gd name="connsiteX1" fmla="*/ 283369 w 292893"/>
              <a:gd name="connsiteY1" fmla="*/ 518414 h 549327"/>
              <a:gd name="connsiteX2" fmla="*/ 292893 w 292893"/>
              <a:gd name="connsiteY2" fmla="*/ 523169 h 549327"/>
              <a:gd name="connsiteX3" fmla="*/ 0 w 292893"/>
              <a:gd name="connsiteY3" fmla="*/ 549327 h 549327"/>
              <a:gd name="connsiteX4" fmla="*/ 33337 w 292893"/>
              <a:gd name="connsiteY4" fmla="*/ 521494 h 549327"/>
              <a:gd name="connsiteX5" fmla="*/ 61912 w 292893"/>
              <a:gd name="connsiteY5" fmla="*/ 473869 h 549327"/>
              <a:gd name="connsiteX6" fmla="*/ 85724 w 292893"/>
              <a:gd name="connsiteY6" fmla="*/ 423863 h 549327"/>
              <a:gd name="connsiteX7" fmla="*/ 114299 w 292893"/>
              <a:gd name="connsiteY7" fmla="*/ 364331 h 549327"/>
              <a:gd name="connsiteX8" fmla="*/ 133349 w 292893"/>
              <a:gd name="connsiteY8" fmla="*/ 295275 h 549327"/>
              <a:gd name="connsiteX9" fmla="*/ 150018 w 292893"/>
              <a:gd name="connsiteY9" fmla="*/ 214313 h 549327"/>
              <a:gd name="connsiteX10" fmla="*/ 161924 w 292893"/>
              <a:gd name="connsiteY10" fmla="*/ 102394 h 549327"/>
              <a:gd name="connsiteX11" fmla="*/ 171449 w 292893"/>
              <a:gd name="connsiteY11" fmla="*/ 35719 h 549327"/>
              <a:gd name="connsiteX12" fmla="*/ 178593 w 292893"/>
              <a:gd name="connsiteY12" fmla="*/ 9525 h 549327"/>
              <a:gd name="connsiteX13" fmla="*/ 192880 w 292893"/>
              <a:gd name="connsiteY13" fmla="*/ 0 h 549327"/>
              <a:gd name="connsiteX14" fmla="*/ 209549 w 292893"/>
              <a:gd name="connsiteY14" fmla="*/ 0 h 549327"/>
              <a:gd name="connsiteX15" fmla="*/ 226218 w 292893"/>
              <a:gd name="connsiteY15" fmla="*/ 9525 h 549327"/>
              <a:gd name="connsiteX16" fmla="*/ 242887 w 292893"/>
              <a:gd name="connsiteY16" fmla="*/ 38100 h 549327"/>
              <a:gd name="connsiteX17" fmla="*/ 254793 w 292893"/>
              <a:gd name="connsiteY17" fmla="*/ 342900 h 549327"/>
              <a:gd name="connsiteX0" fmla="*/ 254793 w 283369"/>
              <a:gd name="connsiteY0" fmla="*/ 342900 h 549327"/>
              <a:gd name="connsiteX1" fmla="*/ 283369 w 283369"/>
              <a:gd name="connsiteY1" fmla="*/ 518414 h 549327"/>
              <a:gd name="connsiteX2" fmla="*/ 0 w 283369"/>
              <a:gd name="connsiteY2" fmla="*/ 549327 h 549327"/>
              <a:gd name="connsiteX3" fmla="*/ 33337 w 283369"/>
              <a:gd name="connsiteY3" fmla="*/ 521494 h 549327"/>
              <a:gd name="connsiteX4" fmla="*/ 61912 w 283369"/>
              <a:gd name="connsiteY4" fmla="*/ 473869 h 549327"/>
              <a:gd name="connsiteX5" fmla="*/ 85724 w 283369"/>
              <a:gd name="connsiteY5" fmla="*/ 423863 h 549327"/>
              <a:gd name="connsiteX6" fmla="*/ 114299 w 283369"/>
              <a:gd name="connsiteY6" fmla="*/ 364331 h 549327"/>
              <a:gd name="connsiteX7" fmla="*/ 133349 w 283369"/>
              <a:gd name="connsiteY7" fmla="*/ 295275 h 549327"/>
              <a:gd name="connsiteX8" fmla="*/ 150018 w 283369"/>
              <a:gd name="connsiteY8" fmla="*/ 214313 h 549327"/>
              <a:gd name="connsiteX9" fmla="*/ 161924 w 283369"/>
              <a:gd name="connsiteY9" fmla="*/ 102394 h 549327"/>
              <a:gd name="connsiteX10" fmla="*/ 171449 w 283369"/>
              <a:gd name="connsiteY10" fmla="*/ 35719 h 549327"/>
              <a:gd name="connsiteX11" fmla="*/ 178593 w 283369"/>
              <a:gd name="connsiteY11" fmla="*/ 9525 h 549327"/>
              <a:gd name="connsiteX12" fmla="*/ 192880 w 283369"/>
              <a:gd name="connsiteY12" fmla="*/ 0 h 549327"/>
              <a:gd name="connsiteX13" fmla="*/ 209549 w 283369"/>
              <a:gd name="connsiteY13" fmla="*/ 0 h 549327"/>
              <a:gd name="connsiteX14" fmla="*/ 226218 w 283369"/>
              <a:gd name="connsiteY14" fmla="*/ 9525 h 549327"/>
              <a:gd name="connsiteX15" fmla="*/ 242887 w 283369"/>
              <a:gd name="connsiteY15" fmla="*/ 38100 h 549327"/>
              <a:gd name="connsiteX16" fmla="*/ 254793 w 283369"/>
              <a:gd name="connsiteY16" fmla="*/ 342900 h 549327"/>
              <a:gd name="connsiteX0" fmla="*/ 373891 w 402467"/>
              <a:gd name="connsiteY0" fmla="*/ 342900 h 691987"/>
              <a:gd name="connsiteX1" fmla="*/ 402467 w 402467"/>
              <a:gd name="connsiteY1" fmla="*/ 518414 h 691987"/>
              <a:gd name="connsiteX2" fmla="*/ 0 w 402467"/>
              <a:gd name="connsiteY2" fmla="*/ 691987 h 691987"/>
              <a:gd name="connsiteX3" fmla="*/ 152435 w 402467"/>
              <a:gd name="connsiteY3" fmla="*/ 521494 h 691987"/>
              <a:gd name="connsiteX4" fmla="*/ 181010 w 402467"/>
              <a:gd name="connsiteY4" fmla="*/ 473869 h 691987"/>
              <a:gd name="connsiteX5" fmla="*/ 204822 w 402467"/>
              <a:gd name="connsiteY5" fmla="*/ 423863 h 691987"/>
              <a:gd name="connsiteX6" fmla="*/ 233397 w 402467"/>
              <a:gd name="connsiteY6" fmla="*/ 364331 h 691987"/>
              <a:gd name="connsiteX7" fmla="*/ 252447 w 402467"/>
              <a:gd name="connsiteY7" fmla="*/ 295275 h 691987"/>
              <a:gd name="connsiteX8" fmla="*/ 269116 w 402467"/>
              <a:gd name="connsiteY8" fmla="*/ 214313 h 691987"/>
              <a:gd name="connsiteX9" fmla="*/ 281022 w 402467"/>
              <a:gd name="connsiteY9" fmla="*/ 102394 h 691987"/>
              <a:gd name="connsiteX10" fmla="*/ 290547 w 402467"/>
              <a:gd name="connsiteY10" fmla="*/ 35719 h 691987"/>
              <a:gd name="connsiteX11" fmla="*/ 297691 w 402467"/>
              <a:gd name="connsiteY11" fmla="*/ 9525 h 691987"/>
              <a:gd name="connsiteX12" fmla="*/ 311978 w 402467"/>
              <a:gd name="connsiteY12" fmla="*/ 0 h 691987"/>
              <a:gd name="connsiteX13" fmla="*/ 328647 w 402467"/>
              <a:gd name="connsiteY13" fmla="*/ 0 h 691987"/>
              <a:gd name="connsiteX14" fmla="*/ 345316 w 402467"/>
              <a:gd name="connsiteY14" fmla="*/ 9525 h 691987"/>
              <a:gd name="connsiteX15" fmla="*/ 361985 w 402467"/>
              <a:gd name="connsiteY15" fmla="*/ 38100 h 691987"/>
              <a:gd name="connsiteX16" fmla="*/ 373891 w 402467"/>
              <a:gd name="connsiteY16" fmla="*/ 342900 h 691987"/>
              <a:gd name="connsiteX0" fmla="*/ 373891 w 402467"/>
              <a:gd name="connsiteY0" fmla="*/ 342900 h 691987"/>
              <a:gd name="connsiteX1" fmla="*/ 402467 w 402467"/>
              <a:gd name="connsiteY1" fmla="*/ 518414 h 691987"/>
              <a:gd name="connsiteX2" fmla="*/ 0 w 402467"/>
              <a:gd name="connsiteY2" fmla="*/ 691987 h 691987"/>
              <a:gd name="connsiteX3" fmla="*/ 131004 w 402467"/>
              <a:gd name="connsiteY3" fmla="*/ 546951 h 691987"/>
              <a:gd name="connsiteX4" fmla="*/ 152435 w 402467"/>
              <a:gd name="connsiteY4" fmla="*/ 521494 h 691987"/>
              <a:gd name="connsiteX5" fmla="*/ 181010 w 402467"/>
              <a:gd name="connsiteY5" fmla="*/ 473869 h 691987"/>
              <a:gd name="connsiteX6" fmla="*/ 204822 w 402467"/>
              <a:gd name="connsiteY6" fmla="*/ 423863 h 691987"/>
              <a:gd name="connsiteX7" fmla="*/ 233397 w 402467"/>
              <a:gd name="connsiteY7" fmla="*/ 364331 h 691987"/>
              <a:gd name="connsiteX8" fmla="*/ 252447 w 402467"/>
              <a:gd name="connsiteY8" fmla="*/ 295275 h 691987"/>
              <a:gd name="connsiteX9" fmla="*/ 269116 w 402467"/>
              <a:gd name="connsiteY9" fmla="*/ 214313 h 691987"/>
              <a:gd name="connsiteX10" fmla="*/ 281022 w 402467"/>
              <a:gd name="connsiteY10" fmla="*/ 102394 h 691987"/>
              <a:gd name="connsiteX11" fmla="*/ 290547 w 402467"/>
              <a:gd name="connsiteY11" fmla="*/ 35719 h 691987"/>
              <a:gd name="connsiteX12" fmla="*/ 297691 w 402467"/>
              <a:gd name="connsiteY12" fmla="*/ 9525 h 691987"/>
              <a:gd name="connsiteX13" fmla="*/ 311978 w 402467"/>
              <a:gd name="connsiteY13" fmla="*/ 0 h 691987"/>
              <a:gd name="connsiteX14" fmla="*/ 328647 w 402467"/>
              <a:gd name="connsiteY14" fmla="*/ 0 h 691987"/>
              <a:gd name="connsiteX15" fmla="*/ 345316 w 402467"/>
              <a:gd name="connsiteY15" fmla="*/ 9525 h 691987"/>
              <a:gd name="connsiteX16" fmla="*/ 361985 w 402467"/>
              <a:gd name="connsiteY16" fmla="*/ 38100 h 691987"/>
              <a:gd name="connsiteX17" fmla="*/ 373891 w 402467"/>
              <a:gd name="connsiteY17" fmla="*/ 342900 h 691987"/>
              <a:gd name="connsiteX0" fmla="*/ 373891 w 402467"/>
              <a:gd name="connsiteY0" fmla="*/ 342900 h 691987"/>
              <a:gd name="connsiteX1" fmla="*/ 402467 w 402467"/>
              <a:gd name="connsiteY1" fmla="*/ 518414 h 691987"/>
              <a:gd name="connsiteX2" fmla="*/ 0 w 402467"/>
              <a:gd name="connsiteY2" fmla="*/ 691987 h 691987"/>
              <a:gd name="connsiteX3" fmla="*/ 131004 w 402467"/>
              <a:gd name="connsiteY3" fmla="*/ 546951 h 691987"/>
              <a:gd name="connsiteX4" fmla="*/ 152435 w 402467"/>
              <a:gd name="connsiteY4" fmla="*/ 521494 h 691987"/>
              <a:gd name="connsiteX5" fmla="*/ 181010 w 402467"/>
              <a:gd name="connsiteY5" fmla="*/ 473869 h 691987"/>
              <a:gd name="connsiteX6" fmla="*/ 204822 w 402467"/>
              <a:gd name="connsiteY6" fmla="*/ 423863 h 691987"/>
              <a:gd name="connsiteX7" fmla="*/ 233397 w 402467"/>
              <a:gd name="connsiteY7" fmla="*/ 364331 h 691987"/>
              <a:gd name="connsiteX8" fmla="*/ 252447 w 402467"/>
              <a:gd name="connsiteY8" fmla="*/ 295275 h 691987"/>
              <a:gd name="connsiteX9" fmla="*/ 269116 w 402467"/>
              <a:gd name="connsiteY9" fmla="*/ 214313 h 691987"/>
              <a:gd name="connsiteX10" fmla="*/ 281022 w 402467"/>
              <a:gd name="connsiteY10" fmla="*/ 102394 h 691987"/>
              <a:gd name="connsiteX11" fmla="*/ 290547 w 402467"/>
              <a:gd name="connsiteY11" fmla="*/ 35719 h 691987"/>
              <a:gd name="connsiteX12" fmla="*/ 297691 w 402467"/>
              <a:gd name="connsiteY12" fmla="*/ 9525 h 691987"/>
              <a:gd name="connsiteX13" fmla="*/ 311978 w 402467"/>
              <a:gd name="connsiteY13" fmla="*/ 0 h 691987"/>
              <a:gd name="connsiteX14" fmla="*/ 328647 w 402467"/>
              <a:gd name="connsiteY14" fmla="*/ 0 h 691987"/>
              <a:gd name="connsiteX15" fmla="*/ 345316 w 402467"/>
              <a:gd name="connsiteY15" fmla="*/ 9525 h 691987"/>
              <a:gd name="connsiteX16" fmla="*/ 361985 w 402467"/>
              <a:gd name="connsiteY16" fmla="*/ 38100 h 691987"/>
              <a:gd name="connsiteX17" fmla="*/ 373891 w 402467"/>
              <a:gd name="connsiteY17" fmla="*/ 342900 h 691987"/>
              <a:gd name="connsiteX0" fmla="*/ 242887 w 271463"/>
              <a:gd name="connsiteY0" fmla="*/ 342900 h 546951"/>
              <a:gd name="connsiteX1" fmla="*/ 271463 w 271463"/>
              <a:gd name="connsiteY1" fmla="*/ 518414 h 546951"/>
              <a:gd name="connsiteX2" fmla="*/ 0 w 271463"/>
              <a:gd name="connsiteY2" fmla="*/ 546951 h 546951"/>
              <a:gd name="connsiteX3" fmla="*/ 21431 w 271463"/>
              <a:gd name="connsiteY3" fmla="*/ 521494 h 546951"/>
              <a:gd name="connsiteX4" fmla="*/ 50006 w 271463"/>
              <a:gd name="connsiteY4" fmla="*/ 473869 h 546951"/>
              <a:gd name="connsiteX5" fmla="*/ 73818 w 271463"/>
              <a:gd name="connsiteY5" fmla="*/ 423863 h 546951"/>
              <a:gd name="connsiteX6" fmla="*/ 102393 w 271463"/>
              <a:gd name="connsiteY6" fmla="*/ 364331 h 546951"/>
              <a:gd name="connsiteX7" fmla="*/ 121443 w 271463"/>
              <a:gd name="connsiteY7" fmla="*/ 295275 h 546951"/>
              <a:gd name="connsiteX8" fmla="*/ 138112 w 271463"/>
              <a:gd name="connsiteY8" fmla="*/ 214313 h 546951"/>
              <a:gd name="connsiteX9" fmla="*/ 150018 w 271463"/>
              <a:gd name="connsiteY9" fmla="*/ 102394 h 546951"/>
              <a:gd name="connsiteX10" fmla="*/ 159543 w 271463"/>
              <a:gd name="connsiteY10" fmla="*/ 35719 h 546951"/>
              <a:gd name="connsiteX11" fmla="*/ 166687 w 271463"/>
              <a:gd name="connsiteY11" fmla="*/ 9525 h 546951"/>
              <a:gd name="connsiteX12" fmla="*/ 180974 w 271463"/>
              <a:gd name="connsiteY12" fmla="*/ 0 h 546951"/>
              <a:gd name="connsiteX13" fmla="*/ 197643 w 271463"/>
              <a:gd name="connsiteY13" fmla="*/ 0 h 546951"/>
              <a:gd name="connsiteX14" fmla="*/ 214312 w 271463"/>
              <a:gd name="connsiteY14" fmla="*/ 9525 h 546951"/>
              <a:gd name="connsiteX15" fmla="*/ 230981 w 271463"/>
              <a:gd name="connsiteY15" fmla="*/ 38100 h 546951"/>
              <a:gd name="connsiteX16" fmla="*/ 242887 w 271463"/>
              <a:gd name="connsiteY16" fmla="*/ 342900 h 54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1463" h="546951">
                <a:moveTo>
                  <a:pt x="242887" y="342900"/>
                </a:moveTo>
                <a:lnTo>
                  <a:pt x="271463" y="518414"/>
                </a:lnTo>
                <a:lnTo>
                  <a:pt x="0" y="546951"/>
                </a:lnTo>
                <a:lnTo>
                  <a:pt x="21431" y="521494"/>
                </a:lnTo>
                <a:lnTo>
                  <a:pt x="50006" y="473869"/>
                </a:lnTo>
                <a:lnTo>
                  <a:pt x="73818" y="423863"/>
                </a:lnTo>
                <a:lnTo>
                  <a:pt x="102393" y="364331"/>
                </a:lnTo>
                <a:lnTo>
                  <a:pt x="121443" y="295275"/>
                </a:lnTo>
                <a:lnTo>
                  <a:pt x="138112" y="214313"/>
                </a:lnTo>
                <a:lnTo>
                  <a:pt x="150018" y="102394"/>
                </a:lnTo>
                <a:lnTo>
                  <a:pt x="159543" y="35719"/>
                </a:lnTo>
                <a:lnTo>
                  <a:pt x="166687" y="9525"/>
                </a:lnTo>
                <a:lnTo>
                  <a:pt x="180974" y="0"/>
                </a:lnTo>
                <a:lnTo>
                  <a:pt x="197643" y="0"/>
                </a:lnTo>
                <a:lnTo>
                  <a:pt x="214312" y="9525"/>
                </a:lnTo>
                <a:lnTo>
                  <a:pt x="230981" y="38100"/>
                </a:lnTo>
                <a:lnTo>
                  <a:pt x="242887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39BCA01-C4C0-4055-9613-B4F0F2726456}"/>
              </a:ext>
            </a:extLst>
          </p:cNvPr>
          <p:cNvSpPr/>
          <p:nvPr/>
        </p:nvSpPr>
        <p:spPr>
          <a:xfrm>
            <a:off x="5492751" y="3660776"/>
            <a:ext cx="2149475" cy="2143125"/>
          </a:xfrm>
          <a:custGeom>
            <a:avLst/>
            <a:gdLst>
              <a:gd name="connsiteX0" fmla="*/ 936625 w 2149475"/>
              <a:gd name="connsiteY0" fmla="*/ 1695450 h 2143125"/>
              <a:gd name="connsiteX1" fmla="*/ 708025 w 2149475"/>
              <a:gd name="connsiteY1" fmla="*/ 1854200 h 2143125"/>
              <a:gd name="connsiteX2" fmla="*/ 488950 w 2149475"/>
              <a:gd name="connsiteY2" fmla="*/ 1974850 h 2143125"/>
              <a:gd name="connsiteX3" fmla="*/ 346075 w 2149475"/>
              <a:gd name="connsiteY3" fmla="*/ 2038350 h 2143125"/>
              <a:gd name="connsiteX4" fmla="*/ 152400 w 2149475"/>
              <a:gd name="connsiteY4" fmla="*/ 2108200 h 2143125"/>
              <a:gd name="connsiteX5" fmla="*/ 57150 w 2149475"/>
              <a:gd name="connsiteY5" fmla="*/ 2136775 h 2143125"/>
              <a:gd name="connsiteX6" fmla="*/ 28575 w 2149475"/>
              <a:gd name="connsiteY6" fmla="*/ 2143125 h 2143125"/>
              <a:gd name="connsiteX7" fmla="*/ 9525 w 2149475"/>
              <a:gd name="connsiteY7" fmla="*/ 2139950 h 2143125"/>
              <a:gd name="connsiteX8" fmla="*/ 0 w 2149475"/>
              <a:gd name="connsiteY8" fmla="*/ 2127250 h 2143125"/>
              <a:gd name="connsiteX9" fmla="*/ 12700 w 2149475"/>
              <a:gd name="connsiteY9" fmla="*/ 2089150 h 2143125"/>
              <a:gd name="connsiteX10" fmla="*/ 53975 w 2149475"/>
              <a:gd name="connsiteY10" fmla="*/ 2057400 h 2143125"/>
              <a:gd name="connsiteX11" fmla="*/ 174625 w 2149475"/>
              <a:gd name="connsiteY11" fmla="*/ 1997075 h 2143125"/>
              <a:gd name="connsiteX12" fmla="*/ 336550 w 2149475"/>
              <a:gd name="connsiteY12" fmla="*/ 1908175 h 2143125"/>
              <a:gd name="connsiteX13" fmla="*/ 492125 w 2149475"/>
              <a:gd name="connsiteY13" fmla="*/ 1809750 h 2143125"/>
              <a:gd name="connsiteX14" fmla="*/ 663575 w 2149475"/>
              <a:gd name="connsiteY14" fmla="*/ 1685925 h 2143125"/>
              <a:gd name="connsiteX15" fmla="*/ 787400 w 2149475"/>
              <a:gd name="connsiteY15" fmla="*/ 1581150 h 2143125"/>
              <a:gd name="connsiteX16" fmla="*/ 908050 w 2149475"/>
              <a:gd name="connsiteY16" fmla="*/ 1463675 h 2143125"/>
              <a:gd name="connsiteX17" fmla="*/ 1009650 w 2149475"/>
              <a:gd name="connsiteY17" fmla="*/ 1358900 h 2143125"/>
              <a:gd name="connsiteX18" fmla="*/ 1143000 w 2149475"/>
              <a:gd name="connsiteY18" fmla="*/ 1225550 h 2143125"/>
              <a:gd name="connsiteX19" fmla="*/ 1222375 w 2149475"/>
              <a:gd name="connsiteY19" fmla="*/ 1139825 h 2143125"/>
              <a:gd name="connsiteX20" fmla="*/ 1317625 w 2149475"/>
              <a:gd name="connsiteY20" fmla="*/ 990600 h 2143125"/>
              <a:gd name="connsiteX21" fmla="*/ 1447800 w 2149475"/>
              <a:gd name="connsiteY21" fmla="*/ 787400 h 2143125"/>
              <a:gd name="connsiteX22" fmla="*/ 1571625 w 2149475"/>
              <a:gd name="connsiteY22" fmla="*/ 574675 h 2143125"/>
              <a:gd name="connsiteX23" fmla="*/ 1660525 w 2149475"/>
              <a:gd name="connsiteY23" fmla="*/ 422275 h 2143125"/>
              <a:gd name="connsiteX24" fmla="*/ 1758950 w 2149475"/>
              <a:gd name="connsiteY24" fmla="*/ 247650 h 2143125"/>
              <a:gd name="connsiteX25" fmla="*/ 1803400 w 2149475"/>
              <a:gd name="connsiteY25" fmla="*/ 149225 h 2143125"/>
              <a:gd name="connsiteX26" fmla="*/ 1825625 w 2149475"/>
              <a:gd name="connsiteY26" fmla="*/ 92075 h 2143125"/>
              <a:gd name="connsiteX27" fmla="*/ 1803400 w 2149475"/>
              <a:gd name="connsiteY27" fmla="*/ 0 h 2143125"/>
              <a:gd name="connsiteX28" fmla="*/ 2149475 w 2149475"/>
              <a:gd name="connsiteY28" fmla="*/ 127000 h 2143125"/>
              <a:gd name="connsiteX29" fmla="*/ 2139950 w 2149475"/>
              <a:gd name="connsiteY29" fmla="*/ 146050 h 2143125"/>
              <a:gd name="connsiteX30" fmla="*/ 2082800 w 2149475"/>
              <a:gd name="connsiteY30" fmla="*/ 180975 h 2143125"/>
              <a:gd name="connsiteX31" fmla="*/ 2047875 w 2149475"/>
              <a:gd name="connsiteY31" fmla="*/ 206375 h 2143125"/>
              <a:gd name="connsiteX32" fmla="*/ 2038350 w 2149475"/>
              <a:gd name="connsiteY32" fmla="*/ 225425 h 2143125"/>
              <a:gd name="connsiteX33" fmla="*/ 1981200 w 2149475"/>
              <a:gd name="connsiteY33" fmla="*/ 371475 h 2143125"/>
              <a:gd name="connsiteX34" fmla="*/ 1901825 w 2149475"/>
              <a:gd name="connsiteY34" fmla="*/ 517525 h 2143125"/>
              <a:gd name="connsiteX35" fmla="*/ 1816100 w 2149475"/>
              <a:gd name="connsiteY35" fmla="*/ 663575 h 2143125"/>
              <a:gd name="connsiteX36" fmla="*/ 1714500 w 2149475"/>
              <a:gd name="connsiteY36" fmla="*/ 822325 h 2143125"/>
              <a:gd name="connsiteX37" fmla="*/ 1609725 w 2149475"/>
              <a:gd name="connsiteY37" fmla="*/ 965200 h 2143125"/>
              <a:gd name="connsiteX38" fmla="*/ 1482725 w 2149475"/>
              <a:gd name="connsiteY38" fmla="*/ 1133475 h 2143125"/>
              <a:gd name="connsiteX39" fmla="*/ 1371600 w 2149475"/>
              <a:gd name="connsiteY39" fmla="*/ 1308100 h 2143125"/>
              <a:gd name="connsiteX40" fmla="*/ 1212850 w 2149475"/>
              <a:gd name="connsiteY40" fmla="*/ 1470025 h 2143125"/>
              <a:gd name="connsiteX41" fmla="*/ 1044575 w 2149475"/>
              <a:gd name="connsiteY41" fmla="*/ 1616075 h 2143125"/>
              <a:gd name="connsiteX42" fmla="*/ 936625 w 2149475"/>
              <a:gd name="connsiteY42" fmla="*/ 1695450 h 2143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49475" h="2143125">
                <a:moveTo>
                  <a:pt x="936625" y="1695450"/>
                </a:moveTo>
                <a:lnTo>
                  <a:pt x="708025" y="1854200"/>
                </a:lnTo>
                <a:lnTo>
                  <a:pt x="488950" y="1974850"/>
                </a:lnTo>
                <a:lnTo>
                  <a:pt x="346075" y="2038350"/>
                </a:lnTo>
                <a:lnTo>
                  <a:pt x="152400" y="2108200"/>
                </a:lnTo>
                <a:lnTo>
                  <a:pt x="57150" y="2136775"/>
                </a:lnTo>
                <a:lnTo>
                  <a:pt x="28575" y="2143125"/>
                </a:lnTo>
                <a:lnTo>
                  <a:pt x="9525" y="2139950"/>
                </a:lnTo>
                <a:lnTo>
                  <a:pt x="0" y="2127250"/>
                </a:lnTo>
                <a:lnTo>
                  <a:pt x="12700" y="2089150"/>
                </a:lnTo>
                <a:lnTo>
                  <a:pt x="53975" y="2057400"/>
                </a:lnTo>
                <a:lnTo>
                  <a:pt x="174625" y="1997075"/>
                </a:lnTo>
                <a:lnTo>
                  <a:pt x="336550" y="1908175"/>
                </a:lnTo>
                <a:lnTo>
                  <a:pt x="492125" y="1809750"/>
                </a:lnTo>
                <a:lnTo>
                  <a:pt x="663575" y="1685925"/>
                </a:lnTo>
                <a:lnTo>
                  <a:pt x="787400" y="1581150"/>
                </a:lnTo>
                <a:lnTo>
                  <a:pt x="908050" y="1463675"/>
                </a:lnTo>
                <a:lnTo>
                  <a:pt x="1009650" y="1358900"/>
                </a:lnTo>
                <a:lnTo>
                  <a:pt x="1143000" y="1225550"/>
                </a:lnTo>
                <a:lnTo>
                  <a:pt x="1222375" y="1139825"/>
                </a:lnTo>
                <a:lnTo>
                  <a:pt x="1317625" y="990600"/>
                </a:lnTo>
                <a:lnTo>
                  <a:pt x="1447800" y="787400"/>
                </a:lnTo>
                <a:lnTo>
                  <a:pt x="1571625" y="574675"/>
                </a:lnTo>
                <a:lnTo>
                  <a:pt x="1660525" y="422275"/>
                </a:lnTo>
                <a:lnTo>
                  <a:pt x="1758950" y="247650"/>
                </a:lnTo>
                <a:lnTo>
                  <a:pt x="1803400" y="149225"/>
                </a:lnTo>
                <a:lnTo>
                  <a:pt x="1825625" y="92075"/>
                </a:lnTo>
                <a:lnTo>
                  <a:pt x="1803400" y="0"/>
                </a:lnTo>
                <a:lnTo>
                  <a:pt x="2149475" y="127000"/>
                </a:lnTo>
                <a:lnTo>
                  <a:pt x="2139950" y="146050"/>
                </a:lnTo>
                <a:lnTo>
                  <a:pt x="2082800" y="180975"/>
                </a:lnTo>
                <a:lnTo>
                  <a:pt x="2047875" y="206375"/>
                </a:lnTo>
                <a:lnTo>
                  <a:pt x="2038350" y="225425"/>
                </a:lnTo>
                <a:lnTo>
                  <a:pt x="1981200" y="371475"/>
                </a:lnTo>
                <a:lnTo>
                  <a:pt x="1901825" y="517525"/>
                </a:lnTo>
                <a:lnTo>
                  <a:pt x="1816100" y="663575"/>
                </a:lnTo>
                <a:lnTo>
                  <a:pt x="1714500" y="822325"/>
                </a:lnTo>
                <a:lnTo>
                  <a:pt x="1609725" y="965200"/>
                </a:lnTo>
                <a:lnTo>
                  <a:pt x="1482725" y="1133475"/>
                </a:lnTo>
                <a:lnTo>
                  <a:pt x="1371600" y="1308100"/>
                </a:lnTo>
                <a:lnTo>
                  <a:pt x="1212850" y="1470025"/>
                </a:lnTo>
                <a:lnTo>
                  <a:pt x="1044575" y="1616075"/>
                </a:lnTo>
                <a:lnTo>
                  <a:pt x="936625" y="16954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30FFF38-6695-4657-B50E-CF94BBBDDF26}"/>
              </a:ext>
            </a:extLst>
          </p:cNvPr>
          <p:cNvSpPr/>
          <p:nvPr/>
        </p:nvSpPr>
        <p:spPr>
          <a:xfrm>
            <a:off x="5910264" y="4119564"/>
            <a:ext cx="2638425" cy="1749425"/>
          </a:xfrm>
          <a:custGeom>
            <a:avLst/>
            <a:gdLst>
              <a:gd name="connsiteX0" fmla="*/ 1273968 w 2638425"/>
              <a:gd name="connsiteY0" fmla="*/ 1154906 h 1750218"/>
              <a:gd name="connsiteX1" fmla="*/ 969168 w 2638425"/>
              <a:gd name="connsiteY1" fmla="*/ 859631 h 1750218"/>
              <a:gd name="connsiteX2" fmla="*/ 781050 w 2638425"/>
              <a:gd name="connsiteY2" fmla="*/ 690562 h 1750218"/>
              <a:gd name="connsiteX3" fmla="*/ 607218 w 2638425"/>
              <a:gd name="connsiteY3" fmla="*/ 533400 h 1750218"/>
              <a:gd name="connsiteX4" fmla="*/ 409575 w 2638425"/>
              <a:gd name="connsiteY4" fmla="*/ 366712 h 1750218"/>
              <a:gd name="connsiteX5" fmla="*/ 169068 w 2638425"/>
              <a:gd name="connsiteY5" fmla="*/ 171450 h 1750218"/>
              <a:gd name="connsiteX6" fmla="*/ 33337 w 2638425"/>
              <a:gd name="connsiteY6" fmla="*/ 66675 h 1750218"/>
              <a:gd name="connsiteX7" fmla="*/ 7143 w 2638425"/>
              <a:gd name="connsiteY7" fmla="*/ 47625 h 1750218"/>
              <a:gd name="connsiteX8" fmla="*/ 0 w 2638425"/>
              <a:gd name="connsiteY8" fmla="*/ 33337 h 1750218"/>
              <a:gd name="connsiteX9" fmla="*/ 0 w 2638425"/>
              <a:gd name="connsiteY9" fmla="*/ 19050 h 1750218"/>
              <a:gd name="connsiteX10" fmla="*/ 16668 w 2638425"/>
              <a:gd name="connsiteY10" fmla="*/ 4762 h 1750218"/>
              <a:gd name="connsiteX11" fmla="*/ 80962 w 2638425"/>
              <a:gd name="connsiteY11" fmla="*/ 0 h 1750218"/>
              <a:gd name="connsiteX12" fmla="*/ 114300 w 2638425"/>
              <a:gd name="connsiteY12" fmla="*/ 11906 h 1750218"/>
              <a:gd name="connsiteX13" fmla="*/ 283368 w 2638425"/>
              <a:gd name="connsiteY13" fmla="*/ 123825 h 1750218"/>
              <a:gd name="connsiteX14" fmla="*/ 495300 w 2638425"/>
              <a:gd name="connsiteY14" fmla="*/ 264318 h 1750218"/>
              <a:gd name="connsiteX15" fmla="*/ 700087 w 2638425"/>
              <a:gd name="connsiteY15" fmla="*/ 400050 h 1750218"/>
              <a:gd name="connsiteX16" fmla="*/ 900112 w 2638425"/>
              <a:gd name="connsiteY16" fmla="*/ 538162 h 1750218"/>
              <a:gd name="connsiteX17" fmla="*/ 1073943 w 2638425"/>
              <a:gd name="connsiteY17" fmla="*/ 671512 h 1750218"/>
              <a:gd name="connsiteX18" fmla="*/ 1264443 w 2638425"/>
              <a:gd name="connsiteY18" fmla="*/ 823912 h 1750218"/>
              <a:gd name="connsiteX19" fmla="*/ 1462087 w 2638425"/>
              <a:gd name="connsiteY19" fmla="*/ 981075 h 1750218"/>
              <a:gd name="connsiteX20" fmla="*/ 1619250 w 2638425"/>
              <a:gd name="connsiteY20" fmla="*/ 1092993 h 1750218"/>
              <a:gd name="connsiteX21" fmla="*/ 1745456 w 2638425"/>
              <a:gd name="connsiteY21" fmla="*/ 1185862 h 1750218"/>
              <a:gd name="connsiteX22" fmla="*/ 1950243 w 2638425"/>
              <a:gd name="connsiteY22" fmla="*/ 1321593 h 1750218"/>
              <a:gd name="connsiteX23" fmla="*/ 2133600 w 2638425"/>
              <a:gd name="connsiteY23" fmla="*/ 1433512 h 1750218"/>
              <a:gd name="connsiteX24" fmla="*/ 2402681 w 2638425"/>
              <a:gd name="connsiteY24" fmla="*/ 1581150 h 1750218"/>
              <a:gd name="connsiteX25" fmla="*/ 2607468 w 2638425"/>
              <a:gd name="connsiteY25" fmla="*/ 1676400 h 1750218"/>
              <a:gd name="connsiteX26" fmla="*/ 2621756 w 2638425"/>
              <a:gd name="connsiteY26" fmla="*/ 1683543 h 1750218"/>
              <a:gd name="connsiteX27" fmla="*/ 2633662 w 2638425"/>
              <a:gd name="connsiteY27" fmla="*/ 1695450 h 1750218"/>
              <a:gd name="connsiteX28" fmla="*/ 2638425 w 2638425"/>
              <a:gd name="connsiteY28" fmla="*/ 1707356 h 1750218"/>
              <a:gd name="connsiteX29" fmla="*/ 2636043 w 2638425"/>
              <a:gd name="connsiteY29" fmla="*/ 1726406 h 1750218"/>
              <a:gd name="connsiteX30" fmla="*/ 2626518 w 2638425"/>
              <a:gd name="connsiteY30" fmla="*/ 1740693 h 1750218"/>
              <a:gd name="connsiteX31" fmla="*/ 2586037 w 2638425"/>
              <a:gd name="connsiteY31" fmla="*/ 1750218 h 1750218"/>
              <a:gd name="connsiteX32" fmla="*/ 2355056 w 2638425"/>
              <a:gd name="connsiteY32" fmla="*/ 1745456 h 1750218"/>
              <a:gd name="connsiteX33" fmla="*/ 2155031 w 2638425"/>
              <a:gd name="connsiteY33" fmla="*/ 1731168 h 1750218"/>
              <a:gd name="connsiteX34" fmla="*/ 2016918 w 2638425"/>
              <a:gd name="connsiteY34" fmla="*/ 1719262 h 1750218"/>
              <a:gd name="connsiteX35" fmla="*/ 1928812 w 2638425"/>
              <a:gd name="connsiteY35" fmla="*/ 1707356 h 1750218"/>
              <a:gd name="connsiteX36" fmla="*/ 1864518 w 2638425"/>
              <a:gd name="connsiteY36" fmla="*/ 1697831 h 1750218"/>
              <a:gd name="connsiteX37" fmla="*/ 1828800 w 2638425"/>
              <a:gd name="connsiteY37" fmla="*/ 1697831 h 1750218"/>
              <a:gd name="connsiteX38" fmla="*/ 1778793 w 2638425"/>
              <a:gd name="connsiteY38" fmla="*/ 1685925 h 1750218"/>
              <a:gd name="connsiteX39" fmla="*/ 1750218 w 2638425"/>
              <a:gd name="connsiteY39" fmla="*/ 1669256 h 1750218"/>
              <a:gd name="connsiteX40" fmla="*/ 1714500 w 2638425"/>
              <a:gd name="connsiteY40" fmla="*/ 1628775 h 1750218"/>
              <a:gd name="connsiteX41" fmla="*/ 1607343 w 2638425"/>
              <a:gd name="connsiteY41" fmla="*/ 1512093 h 1750218"/>
              <a:gd name="connsiteX42" fmla="*/ 1273968 w 2638425"/>
              <a:gd name="connsiteY42" fmla="*/ 1154906 h 1750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638425" h="1750218">
                <a:moveTo>
                  <a:pt x="1273968" y="1154906"/>
                </a:moveTo>
                <a:lnTo>
                  <a:pt x="969168" y="859631"/>
                </a:lnTo>
                <a:lnTo>
                  <a:pt x="781050" y="690562"/>
                </a:lnTo>
                <a:lnTo>
                  <a:pt x="607218" y="533400"/>
                </a:lnTo>
                <a:lnTo>
                  <a:pt x="409575" y="366712"/>
                </a:lnTo>
                <a:lnTo>
                  <a:pt x="169068" y="171450"/>
                </a:lnTo>
                <a:lnTo>
                  <a:pt x="33337" y="66675"/>
                </a:lnTo>
                <a:lnTo>
                  <a:pt x="7143" y="47625"/>
                </a:lnTo>
                <a:lnTo>
                  <a:pt x="0" y="33337"/>
                </a:lnTo>
                <a:lnTo>
                  <a:pt x="0" y="19050"/>
                </a:lnTo>
                <a:lnTo>
                  <a:pt x="16668" y="4762"/>
                </a:lnTo>
                <a:lnTo>
                  <a:pt x="80962" y="0"/>
                </a:lnTo>
                <a:lnTo>
                  <a:pt x="114300" y="11906"/>
                </a:lnTo>
                <a:lnTo>
                  <a:pt x="283368" y="123825"/>
                </a:lnTo>
                <a:lnTo>
                  <a:pt x="495300" y="264318"/>
                </a:lnTo>
                <a:lnTo>
                  <a:pt x="700087" y="400050"/>
                </a:lnTo>
                <a:lnTo>
                  <a:pt x="900112" y="538162"/>
                </a:lnTo>
                <a:lnTo>
                  <a:pt x="1073943" y="671512"/>
                </a:lnTo>
                <a:lnTo>
                  <a:pt x="1264443" y="823912"/>
                </a:lnTo>
                <a:lnTo>
                  <a:pt x="1462087" y="981075"/>
                </a:lnTo>
                <a:lnTo>
                  <a:pt x="1619250" y="1092993"/>
                </a:lnTo>
                <a:lnTo>
                  <a:pt x="1745456" y="1185862"/>
                </a:lnTo>
                <a:lnTo>
                  <a:pt x="1950243" y="1321593"/>
                </a:lnTo>
                <a:lnTo>
                  <a:pt x="2133600" y="1433512"/>
                </a:lnTo>
                <a:lnTo>
                  <a:pt x="2402681" y="1581150"/>
                </a:lnTo>
                <a:lnTo>
                  <a:pt x="2607468" y="1676400"/>
                </a:lnTo>
                <a:lnTo>
                  <a:pt x="2621756" y="1683543"/>
                </a:lnTo>
                <a:lnTo>
                  <a:pt x="2633662" y="1695450"/>
                </a:lnTo>
                <a:lnTo>
                  <a:pt x="2638425" y="1707356"/>
                </a:lnTo>
                <a:lnTo>
                  <a:pt x="2636043" y="1726406"/>
                </a:lnTo>
                <a:lnTo>
                  <a:pt x="2626518" y="1740693"/>
                </a:lnTo>
                <a:lnTo>
                  <a:pt x="2586037" y="1750218"/>
                </a:lnTo>
                <a:lnTo>
                  <a:pt x="2355056" y="1745456"/>
                </a:lnTo>
                <a:lnTo>
                  <a:pt x="2155031" y="1731168"/>
                </a:lnTo>
                <a:lnTo>
                  <a:pt x="2016918" y="1719262"/>
                </a:lnTo>
                <a:lnTo>
                  <a:pt x="1928812" y="1707356"/>
                </a:lnTo>
                <a:lnTo>
                  <a:pt x="1864518" y="1697831"/>
                </a:lnTo>
                <a:lnTo>
                  <a:pt x="1828800" y="1697831"/>
                </a:lnTo>
                <a:lnTo>
                  <a:pt x="1778793" y="1685925"/>
                </a:lnTo>
                <a:lnTo>
                  <a:pt x="1750218" y="1669256"/>
                </a:lnTo>
                <a:lnTo>
                  <a:pt x="1714500" y="1628775"/>
                </a:lnTo>
                <a:lnTo>
                  <a:pt x="1607343" y="1512093"/>
                </a:lnTo>
                <a:lnTo>
                  <a:pt x="1273968" y="11549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241BFBEE-5251-42D7-ACDC-C9BF470B02DD}"/>
              </a:ext>
            </a:extLst>
          </p:cNvPr>
          <p:cNvGrpSpPr/>
          <p:nvPr/>
        </p:nvGrpSpPr>
        <p:grpSpPr>
          <a:xfrm>
            <a:off x="3705226" y="1484314"/>
            <a:ext cx="4843463" cy="4435475"/>
            <a:chOff x="3705226" y="1484314"/>
            <a:chExt cx="4843463" cy="44354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0A669DD-463A-4129-844D-F74D0E71731E}"/>
                </a:ext>
              </a:extLst>
            </p:cNvPr>
            <p:cNvSpPr/>
            <p:nvPr/>
          </p:nvSpPr>
          <p:spPr>
            <a:xfrm>
              <a:off x="3814764" y="1484314"/>
              <a:ext cx="1881187" cy="1444625"/>
            </a:xfrm>
            <a:custGeom>
              <a:avLst/>
              <a:gdLst>
                <a:gd name="connsiteX0" fmla="*/ 1062037 w 1881187"/>
                <a:gd name="connsiteY0" fmla="*/ 895350 h 1445419"/>
                <a:gd name="connsiteX1" fmla="*/ 845343 w 1881187"/>
                <a:gd name="connsiteY1" fmla="*/ 1038225 h 1445419"/>
                <a:gd name="connsiteX2" fmla="*/ 633412 w 1881187"/>
                <a:gd name="connsiteY2" fmla="*/ 1159669 h 1445419"/>
                <a:gd name="connsiteX3" fmla="*/ 440531 w 1881187"/>
                <a:gd name="connsiteY3" fmla="*/ 1264444 h 1445419"/>
                <a:gd name="connsiteX4" fmla="*/ 197643 w 1881187"/>
                <a:gd name="connsiteY4" fmla="*/ 1376362 h 1445419"/>
                <a:gd name="connsiteX5" fmla="*/ 78581 w 1881187"/>
                <a:gd name="connsiteY5" fmla="*/ 1426369 h 1445419"/>
                <a:gd name="connsiteX6" fmla="*/ 28575 w 1881187"/>
                <a:gd name="connsiteY6" fmla="*/ 1445419 h 1445419"/>
                <a:gd name="connsiteX7" fmla="*/ 7143 w 1881187"/>
                <a:gd name="connsiteY7" fmla="*/ 1443037 h 1445419"/>
                <a:gd name="connsiteX8" fmla="*/ 0 w 1881187"/>
                <a:gd name="connsiteY8" fmla="*/ 1438275 h 1445419"/>
                <a:gd name="connsiteX9" fmla="*/ 4762 w 1881187"/>
                <a:gd name="connsiteY9" fmla="*/ 1409700 h 1445419"/>
                <a:gd name="connsiteX10" fmla="*/ 23812 w 1881187"/>
                <a:gd name="connsiteY10" fmla="*/ 1381125 h 1445419"/>
                <a:gd name="connsiteX11" fmla="*/ 190500 w 1881187"/>
                <a:gd name="connsiteY11" fmla="*/ 1278731 h 1445419"/>
                <a:gd name="connsiteX12" fmla="*/ 361950 w 1881187"/>
                <a:gd name="connsiteY12" fmla="*/ 1166812 h 1445419"/>
                <a:gd name="connsiteX13" fmla="*/ 523875 w 1881187"/>
                <a:gd name="connsiteY13" fmla="*/ 1064419 h 1445419"/>
                <a:gd name="connsiteX14" fmla="*/ 685800 w 1881187"/>
                <a:gd name="connsiteY14" fmla="*/ 952500 h 1445419"/>
                <a:gd name="connsiteX15" fmla="*/ 821531 w 1881187"/>
                <a:gd name="connsiteY15" fmla="*/ 857250 h 1445419"/>
                <a:gd name="connsiteX16" fmla="*/ 995362 w 1881187"/>
                <a:gd name="connsiteY16" fmla="*/ 723900 h 1445419"/>
                <a:gd name="connsiteX17" fmla="*/ 1159668 w 1881187"/>
                <a:gd name="connsiteY17" fmla="*/ 559594 h 1445419"/>
                <a:gd name="connsiteX18" fmla="*/ 1269206 w 1881187"/>
                <a:gd name="connsiteY18" fmla="*/ 457200 h 1445419"/>
                <a:gd name="connsiteX19" fmla="*/ 1357312 w 1881187"/>
                <a:gd name="connsiteY19" fmla="*/ 366712 h 1445419"/>
                <a:gd name="connsiteX20" fmla="*/ 1412081 w 1881187"/>
                <a:gd name="connsiteY20" fmla="*/ 304800 h 1445419"/>
                <a:gd name="connsiteX21" fmla="*/ 1445418 w 1881187"/>
                <a:gd name="connsiteY21" fmla="*/ 259556 h 1445419"/>
                <a:gd name="connsiteX22" fmla="*/ 1459706 w 1881187"/>
                <a:gd name="connsiteY22" fmla="*/ 235744 h 1445419"/>
                <a:gd name="connsiteX23" fmla="*/ 1466850 w 1881187"/>
                <a:gd name="connsiteY23" fmla="*/ 214312 h 1445419"/>
                <a:gd name="connsiteX24" fmla="*/ 1469231 w 1881187"/>
                <a:gd name="connsiteY24" fmla="*/ 183356 h 1445419"/>
                <a:gd name="connsiteX25" fmla="*/ 1457325 w 1881187"/>
                <a:gd name="connsiteY25" fmla="*/ 130969 h 1445419"/>
                <a:gd name="connsiteX26" fmla="*/ 1438275 w 1881187"/>
                <a:gd name="connsiteY26" fmla="*/ 88106 h 1445419"/>
                <a:gd name="connsiteX27" fmla="*/ 1419225 w 1881187"/>
                <a:gd name="connsiteY27" fmla="*/ 66675 h 1445419"/>
                <a:gd name="connsiteX28" fmla="*/ 1397793 w 1881187"/>
                <a:gd name="connsiteY28" fmla="*/ 45244 h 1445419"/>
                <a:gd name="connsiteX29" fmla="*/ 1381125 w 1881187"/>
                <a:gd name="connsiteY29" fmla="*/ 23812 h 1445419"/>
                <a:gd name="connsiteX30" fmla="*/ 1383506 w 1881187"/>
                <a:gd name="connsiteY30" fmla="*/ 7144 h 1445419"/>
                <a:gd name="connsiteX31" fmla="*/ 1400175 w 1881187"/>
                <a:gd name="connsiteY31" fmla="*/ 0 h 1445419"/>
                <a:gd name="connsiteX32" fmla="*/ 1433512 w 1881187"/>
                <a:gd name="connsiteY32" fmla="*/ 2381 h 1445419"/>
                <a:gd name="connsiteX33" fmla="*/ 1493043 w 1881187"/>
                <a:gd name="connsiteY33" fmla="*/ 16669 h 1445419"/>
                <a:gd name="connsiteX34" fmla="*/ 1562100 w 1881187"/>
                <a:gd name="connsiteY34" fmla="*/ 40481 h 1445419"/>
                <a:gd name="connsiteX35" fmla="*/ 1628775 w 1881187"/>
                <a:gd name="connsiteY35" fmla="*/ 71437 h 1445419"/>
                <a:gd name="connsiteX36" fmla="*/ 1700212 w 1881187"/>
                <a:gd name="connsiteY36" fmla="*/ 111919 h 1445419"/>
                <a:gd name="connsiteX37" fmla="*/ 1776412 w 1881187"/>
                <a:gd name="connsiteY37" fmla="*/ 166687 h 1445419"/>
                <a:gd name="connsiteX38" fmla="*/ 1824037 w 1881187"/>
                <a:gd name="connsiteY38" fmla="*/ 202406 h 1445419"/>
                <a:gd name="connsiteX39" fmla="*/ 1859756 w 1881187"/>
                <a:gd name="connsiteY39" fmla="*/ 233362 h 1445419"/>
                <a:gd name="connsiteX40" fmla="*/ 1874043 w 1881187"/>
                <a:gd name="connsiteY40" fmla="*/ 252412 h 1445419"/>
                <a:gd name="connsiteX41" fmla="*/ 1881187 w 1881187"/>
                <a:gd name="connsiteY41" fmla="*/ 271462 h 1445419"/>
                <a:gd name="connsiteX42" fmla="*/ 1878806 w 1881187"/>
                <a:gd name="connsiteY42" fmla="*/ 290512 h 1445419"/>
                <a:gd name="connsiteX43" fmla="*/ 1869281 w 1881187"/>
                <a:gd name="connsiteY43" fmla="*/ 304800 h 1445419"/>
                <a:gd name="connsiteX44" fmla="*/ 1824037 w 1881187"/>
                <a:gd name="connsiteY44" fmla="*/ 321469 h 1445419"/>
                <a:gd name="connsiteX45" fmla="*/ 1774031 w 1881187"/>
                <a:gd name="connsiteY45" fmla="*/ 338137 h 1445419"/>
                <a:gd name="connsiteX46" fmla="*/ 1726406 w 1881187"/>
                <a:gd name="connsiteY46" fmla="*/ 357187 h 1445419"/>
                <a:gd name="connsiteX47" fmla="*/ 1693068 w 1881187"/>
                <a:gd name="connsiteY47" fmla="*/ 378619 h 1445419"/>
                <a:gd name="connsiteX48" fmla="*/ 1547812 w 1881187"/>
                <a:gd name="connsiteY48" fmla="*/ 521494 h 1445419"/>
                <a:gd name="connsiteX49" fmla="*/ 1395412 w 1881187"/>
                <a:gd name="connsiteY49" fmla="*/ 657225 h 1445419"/>
                <a:gd name="connsiteX50" fmla="*/ 1166812 w 1881187"/>
                <a:gd name="connsiteY50" fmla="*/ 826294 h 1445419"/>
                <a:gd name="connsiteX51" fmla="*/ 1062037 w 1881187"/>
                <a:gd name="connsiteY51" fmla="*/ 895350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81187" h="1445419">
                  <a:moveTo>
                    <a:pt x="1062037" y="895350"/>
                  </a:moveTo>
                  <a:lnTo>
                    <a:pt x="845343" y="1038225"/>
                  </a:lnTo>
                  <a:lnTo>
                    <a:pt x="633412" y="1159669"/>
                  </a:lnTo>
                  <a:lnTo>
                    <a:pt x="440531" y="1264444"/>
                  </a:lnTo>
                  <a:lnTo>
                    <a:pt x="197643" y="1376362"/>
                  </a:lnTo>
                  <a:lnTo>
                    <a:pt x="78581" y="1426369"/>
                  </a:lnTo>
                  <a:lnTo>
                    <a:pt x="28575" y="1445419"/>
                  </a:lnTo>
                  <a:lnTo>
                    <a:pt x="7143" y="1443037"/>
                  </a:lnTo>
                  <a:lnTo>
                    <a:pt x="0" y="1438275"/>
                  </a:lnTo>
                  <a:lnTo>
                    <a:pt x="4762" y="1409700"/>
                  </a:lnTo>
                  <a:lnTo>
                    <a:pt x="23812" y="1381125"/>
                  </a:lnTo>
                  <a:lnTo>
                    <a:pt x="190500" y="1278731"/>
                  </a:lnTo>
                  <a:lnTo>
                    <a:pt x="361950" y="1166812"/>
                  </a:lnTo>
                  <a:lnTo>
                    <a:pt x="523875" y="1064419"/>
                  </a:lnTo>
                  <a:lnTo>
                    <a:pt x="685800" y="952500"/>
                  </a:lnTo>
                  <a:lnTo>
                    <a:pt x="821531" y="857250"/>
                  </a:lnTo>
                  <a:lnTo>
                    <a:pt x="995362" y="723900"/>
                  </a:lnTo>
                  <a:lnTo>
                    <a:pt x="1159668" y="559594"/>
                  </a:lnTo>
                  <a:lnTo>
                    <a:pt x="1269206" y="457200"/>
                  </a:lnTo>
                  <a:lnTo>
                    <a:pt x="1357312" y="366712"/>
                  </a:lnTo>
                  <a:lnTo>
                    <a:pt x="1412081" y="304800"/>
                  </a:lnTo>
                  <a:lnTo>
                    <a:pt x="1445418" y="259556"/>
                  </a:lnTo>
                  <a:lnTo>
                    <a:pt x="1459706" y="235744"/>
                  </a:lnTo>
                  <a:lnTo>
                    <a:pt x="1466850" y="214312"/>
                  </a:lnTo>
                  <a:lnTo>
                    <a:pt x="1469231" y="183356"/>
                  </a:lnTo>
                  <a:lnTo>
                    <a:pt x="1457325" y="130969"/>
                  </a:lnTo>
                  <a:lnTo>
                    <a:pt x="1438275" y="88106"/>
                  </a:lnTo>
                  <a:lnTo>
                    <a:pt x="1419225" y="66675"/>
                  </a:lnTo>
                  <a:lnTo>
                    <a:pt x="1397793" y="45244"/>
                  </a:lnTo>
                  <a:lnTo>
                    <a:pt x="1381125" y="23812"/>
                  </a:lnTo>
                  <a:lnTo>
                    <a:pt x="1383506" y="7144"/>
                  </a:lnTo>
                  <a:lnTo>
                    <a:pt x="1400175" y="0"/>
                  </a:lnTo>
                  <a:lnTo>
                    <a:pt x="1433512" y="2381"/>
                  </a:lnTo>
                  <a:lnTo>
                    <a:pt x="1493043" y="16669"/>
                  </a:lnTo>
                  <a:lnTo>
                    <a:pt x="1562100" y="40481"/>
                  </a:lnTo>
                  <a:lnTo>
                    <a:pt x="1628775" y="71437"/>
                  </a:lnTo>
                  <a:lnTo>
                    <a:pt x="1700212" y="111919"/>
                  </a:lnTo>
                  <a:lnTo>
                    <a:pt x="1776412" y="166687"/>
                  </a:lnTo>
                  <a:lnTo>
                    <a:pt x="1824037" y="202406"/>
                  </a:lnTo>
                  <a:lnTo>
                    <a:pt x="1859756" y="233362"/>
                  </a:lnTo>
                  <a:lnTo>
                    <a:pt x="1874043" y="252412"/>
                  </a:lnTo>
                  <a:lnTo>
                    <a:pt x="1881187" y="271462"/>
                  </a:lnTo>
                  <a:lnTo>
                    <a:pt x="1878806" y="290512"/>
                  </a:lnTo>
                  <a:lnTo>
                    <a:pt x="1869281" y="304800"/>
                  </a:lnTo>
                  <a:lnTo>
                    <a:pt x="1824037" y="321469"/>
                  </a:lnTo>
                  <a:lnTo>
                    <a:pt x="1774031" y="338137"/>
                  </a:lnTo>
                  <a:lnTo>
                    <a:pt x="1726406" y="357187"/>
                  </a:lnTo>
                  <a:lnTo>
                    <a:pt x="1693068" y="378619"/>
                  </a:lnTo>
                  <a:lnTo>
                    <a:pt x="1547812" y="521494"/>
                  </a:lnTo>
                  <a:lnTo>
                    <a:pt x="1395412" y="657225"/>
                  </a:lnTo>
                  <a:lnTo>
                    <a:pt x="1166812" y="826294"/>
                  </a:lnTo>
                  <a:lnTo>
                    <a:pt x="1062037" y="8953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610162A4-ACB0-4C5C-8044-0744CB29517F}"/>
                </a:ext>
              </a:extLst>
            </p:cNvPr>
            <p:cNvSpPr/>
            <p:nvPr/>
          </p:nvSpPr>
          <p:spPr>
            <a:xfrm>
              <a:off x="3705226" y="3157539"/>
              <a:ext cx="2170113" cy="561975"/>
            </a:xfrm>
            <a:custGeom>
              <a:avLst/>
              <a:gdLst>
                <a:gd name="connsiteX0" fmla="*/ 876300 w 2169319"/>
                <a:gd name="connsiteY0" fmla="*/ 428625 h 561975"/>
                <a:gd name="connsiteX1" fmla="*/ 578644 w 2169319"/>
                <a:gd name="connsiteY1" fmla="*/ 504825 h 561975"/>
                <a:gd name="connsiteX2" fmla="*/ 459581 w 2169319"/>
                <a:gd name="connsiteY2" fmla="*/ 538162 h 561975"/>
                <a:gd name="connsiteX3" fmla="*/ 390525 w 2169319"/>
                <a:gd name="connsiteY3" fmla="*/ 554831 h 561975"/>
                <a:gd name="connsiteX4" fmla="*/ 354806 w 2169319"/>
                <a:gd name="connsiteY4" fmla="*/ 557212 h 561975"/>
                <a:gd name="connsiteX5" fmla="*/ 319088 w 2169319"/>
                <a:gd name="connsiteY5" fmla="*/ 561975 h 561975"/>
                <a:gd name="connsiteX6" fmla="*/ 292894 w 2169319"/>
                <a:gd name="connsiteY6" fmla="*/ 557212 h 561975"/>
                <a:gd name="connsiteX7" fmla="*/ 266700 w 2169319"/>
                <a:gd name="connsiteY7" fmla="*/ 542925 h 561975"/>
                <a:gd name="connsiteX8" fmla="*/ 216694 w 2169319"/>
                <a:gd name="connsiteY8" fmla="*/ 507206 h 561975"/>
                <a:gd name="connsiteX9" fmla="*/ 147638 w 2169319"/>
                <a:gd name="connsiteY9" fmla="*/ 450056 h 561975"/>
                <a:gd name="connsiteX10" fmla="*/ 71438 w 2169319"/>
                <a:gd name="connsiteY10" fmla="*/ 371475 h 561975"/>
                <a:gd name="connsiteX11" fmla="*/ 23813 w 2169319"/>
                <a:gd name="connsiteY11" fmla="*/ 326231 h 561975"/>
                <a:gd name="connsiteX12" fmla="*/ 7144 w 2169319"/>
                <a:gd name="connsiteY12" fmla="*/ 307181 h 561975"/>
                <a:gd name="connsiteX13" fmla="*/ 0 w 2169319"/>
                <a:gd name="connsiteY13" fmla="*/ 283368 h 561975"/>
                <a:gd name="connsiteX14" fmla="*/ 4763 w 2169319"/>
                <a:gd name="connsiteY14" fmla="*/ 261937 h 561975"/>
                <a:gd name="connsiteX15" fmla="*/ 19050 w 2169319"/>
                <a:gd name="connsiteY15" fmla="*/ 254793 h 561975"/>
                <a:gd name="connsiteX16" fmla="*/ 38100 w 2169319"/>
                <a:gd name="connsiteY16" fmla="*/ 257175 h 561975"/>
                <a:gd name="connsiteX17" fmla="*/ 78581 w 2169319"/>
                <a:gd name="connsiteY17" fmla="*/ 280987 h 561975"/>
                <a:gd name="connsiteX18" fmla="*/ 140494 w 2169319"/>
                <a:gd name="connsiteY18" fmla="*/ 304800 h 561975"/>
                <a:gd name="connsiteX19" fmla="*/ 195263 w 2169319"/>
                <a:gd name="connsiteY19" fmla="*/ 321468 h 561975"/>
                <a:gd name="connsiteX20" fmla="*/ 250031 w 2169319"/>
                <a:gd name="connsiteY20" fmla="*/ 333375 h 561975"/>
                <a:gd name="connsiteX21" fmla="*/ 330994 w 2169319"/>
                <a:gd name="connsiteY21" fmla="*/ 338137 h 561975"/>
                <a:gd name="connsiteX22" fmla="*/ 378619 w 2169319"/>
                <a:gd name="connsiteY22" fmla="*/ 340518 h 561975"/>
                <a:gd name="connsiteX23" fmla="*/ 614363 w 2169319"/>
                <a:gd name="connsiteY23" fmla="*/ 297656 h 561975"/>
                <a:gd name="connsiteX24" fmla="*/ 954881 w 2169319"/>
                <a:gd name="connsiteY24" fmla="*/ 235743 h 561975"/>
                <a:gd name="connsiteX25" fmla="*/ 1245394 w 2169319"/>
                <a:gd name="connsiteY25" fmla="*/ 178593 h 561975"/>
                <a:gd name="connsiteX26" fmla="*/ 1471613 w 2169319"/>
                <a:gd name="connsiteY26" fmla="*/ 130968 h 561975"/>
                <a:gd name="connsiteX27" fmla="*/ 1657350 w 2169319"/>
                <a:gd name="connsiteY27" fmla="*/ 83343 h 561975"/>
                <a:gd name="connsiteX28" fmla="*/ 1800225 w 2169319"/>
                <a:gd name="connsiteY28" fmla="*/ 38100 h 561975"/>
                <a:gd name="connsiteX29" fmla="*/ 1876425 w 2169319"/>
                <a:gd name="connsiteY29" fmla="*/ 0 h 561975"/>
                <a:gd name="connsiteX30" fmla="*/ 1952625 w 2169319"/>
                <a:gd name="connsiteY30" fmla="*/ 14287 h 561975"/>
                <a:gd name="connsiteX31" fmla="*/ 2064544 w 2169319"/>
                <a:gd name="connsiteY31" fmla="*/ 47625 h 561975"/>
                <a:gd name="connsiteX32" fmla="*/ 2135981 w 2169319"/>
                <a:gd name="connsiteY32" fmla="*/ 78581 h 561975"/>
                <a:gd name="connsiteX33" fmla="*/ 2155031 w 2169319"/>
                <a:gd name="connsiteY33" fmla="*/ 92868 h 561975"/>
                <a:gd name="connsiteX34" fmla="*/ 2169319 w 2169319"/>
                <a:gd name="connsiteY34" fmla="*/ 114300 h 561975"/>
                <a:gd name="connsiteX35" fmla="*/ 2169319 w 2169319"/>
                <a:gd name="connsiteY35" fmla="*/ 147637 h 561975"/>
                <a:gd name="connsiteX36" fmla="*/ 2159794 w 2169319"/>
                <a:gd name="connsiteY36" fmla="*/ 176212 h 561975"/>
                <a:gd name="connsiteX37" fmla="*/ 2124075 w 2169319"/>
                <a:gd name="connsiteY37" fmla="*/ 202406 h 561975"/>
                <a:gd name="connsiteX38" fmla="*/ 2005013 w 2169319"/>
                <a:gd name="connsiteY38" fmla="*/ 211931 h 561975"/>
                <a:gd name="connsiteX39" fmla="*/ 1724025 w 2169319"/>
                <a:gd name="connsiteY39" fmla="*/ 245268 h 561975"/>
                <a:gd name="connsiteX40" fmla="*/ 1433513 w 2169319"/>
                <a:gd name="connsiteY40" fmla="*/ 292893 h 561975"/>
                <a:gd name="connsiteX41" fmla="*/ 1121569 w 2169319"/>
                <a:gd name="connsiteY41" fmla="*/ 371475 h 561975"/>
                <a:gd name="connsiteX42" fmla="*/ 876300 w 2169319"/>
                <a:gd name="connsiteY42" fmla="*/ 42862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69319" h="561975">
                  <a:moveTo>
                    <a:pt x="876300" y="428625"/>
                  </a:moveTo>
                  <a:lnTo>
                    <a:pt x="578644" y="504825"/>
                  </a:lnTo>
                  <a:lnTo>
                    <a:pt x="459581" y="538162"/>
                  </a:lnTo>
                  <a:lnTo>
                    <a:pt x="390525" y="554831"/>
                  </a:lnTo>
                  <a:lnTo>
                    <a:pt x="354806" y="557212"/>
                  </a:lnTo>
                  <a:lnTo>
                    <a:pt x="319088" y="561975"/>
                  </a:lnTo>
                  <a:lnTo>
                    <a:pt x="292894" y="557212"/>
                  </a:lnTo>
                  <a:lnTo>
                    <a:pt x="266700" y="542925"/>
                  </a:lnTo>
                  <a:lnTo>
                    <a:pt x="216694" y="507206"/>
                  </a:lnTo>
                  <a:lnTo>
                    <a:pt x="147638" y="450056"/>
                  </a:lnTo>
                  <a:lnTo>
                    <a:pt x="71438" y="371475"/>
                  </a:lnTo>
                  <a:lnTo>
                    <a:pt x="23813" y="326231"/>
                  </a:lnTo>
                  <a:lnTo>
                    <a:pt x="7144" y="307181"/>
                  </a:lnTo>
                  <a:lnTo>
                    <a:pt x="0" y="283368"/>
                  </a:lnTo>
                  <a:lnTo>
                    <a:pt x="4763" y="261937"/>
                  </a:lnTo>
                  <a:lnTo>
                    <a:pt x="19050" y="254793"/>
                  </a:lnTo>
                  <a:lnTo>
                    <a:pt x="38100" y="257175"/>
                  </a:lnTo>
                  <a:lnTo>
                    <a:pt x="78581" y="280987"/>
                  </a:lnTo>
                  <a:lnTo>
                    <a:pt x="140494" y="304800"/>
                  </a:lnTo>
                  <a:lnTo>
                    <a:pt x="195263" y="321468"/>
                  </a:lnTo>
                  <a:lnTo>
                    <a:pt x="250031" y="333375"/>
                  </a:lnTo>
                  <a:lnTo>
                    <a:pt x="330994" y="338137"/>
                  </a:lnTo>
                  <a:lnTo>
                    <a:pt x="378619" y="340518"/>
                  </a:lnTo>
                  <a:lnTo>
                    <a:pt x="614363" y="297656"/>
                  </a:lnTo>
                  <a:lnTo>
                    <a:pt x="954881" y="235743"/>
                  </a:lnTo>
                  <a:lnTo>
                    <a:pt x="1245394" y="178593"/>
                  </a:lnTo>
                  <a:lnTo>
                    <a:pt x="1471613" y="130968"/>
                  </a:lnTo>
                  <a:lnTo>
                    <a:pt x="1657350" y="83343"/>
                  </a:lnTo>
                  <a:lnTo>
                    <a:pt x="1800225" y="38100"/>
                  </a:lnTo>
                  <a:lnTo>
                    <a:pt x="1876425" y="0"/>
                  </a:lnTo>
                  <a:lnTo>
                    <a:pt x="1952625" y="14287"/>
                  </a:lnTo>
                  <a:lnTo>
                    <a:pt x="2064544" y="47625"/>
                  </a:lnTo>
                  <a:lnTo>
                    <a:pt x="2135981" y="78581"/>
                  </a:lnTo>
                  <a:lnTo>
                    <a:pt x="2155031" y="92868"/>
                  </a:lnTo>
                  <a:lnTo>
                    <a:pt x="2169319" y="114300"/>
                  </a:lnTo>
                  <a:lnTo>
                    <a:pt x="2169319" y="147637"/>
                  </a:lnTo>
                  <a:lnTo>
                    <a:pt x="2159794" y="176212"/>
                  </a:lnTo>
                  <a:lnTo>
                    <a:pt x="2124075" y="202406"/>
                  </a:lnTo>
                  <a:lnTo>
                    <a:pt x="2005013" y="211931"/>
                  </a:lnTo>
                  <a:lnTo>
                    <a:pt x="1724025" y="245268"/>
                  </a:lnTo>
                  <a:lnTo>
                    <a:pt x="1433513" y="292893"/>
                  </a:lnTo>
                  <a:lnTo>
                    <a:pt x="1121569" y="371475"/>
                  </a:lnTo>
                  <a:lnTo>
                    <a:pt x="876300" y="4286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F7F0FF5F-D1FA-42F3-A46D-E16E84E289C8}"/>
                </a:ext>
              </a:extLst>
            </p:cNvPr>
            <p:cNvSpPr/>
            <p:nvPr/>
          </p:nvSpPr>
          <p:spPr>
            <a:xfrm>
              <a:off x="5919788" y="1900238"/>
              <a:ext cx="641350" cy="1700212"/>
            </a:xfrm>
            <a:custGeom>
              <a:avLst/>
              <a:gdLst>
                <a:gd name="connsiteX0" fmla="*/ 509587 w 642937"/>
                <a:gd name="connsiteY0" fmla="*/ 1057275 h 1700212"/>
                <a:gd name="connsiteX1" fmla="*/ 454818 w 642937"/>
                <a:gd name="connsiteY1" fmla="*/ 1181100 h 1700212"/>
                <a:gd name="connsiteX2" fmla="*/ 373856 w 642937"/>
                <a:gd name="connsiteY2" fmla="*/ 1307306 h 1700212"/>
                <a:gd name="connsiteX3" fmla="*/ 276225 w 642937"/>
                <a:gd name="connsiteY3" fmla="*/ 1435893 h 1700212"/>
                <a:gd name="connsiteX4" fmla="*/ 180975 w 642937"/>
                <a:gd name="connsiteY4" fmla="*/ 1550193 h 1700212"/>
                <a:gd name="connsiteX5" fmla="*/ 78581 w 642937"/>
                <a:gd name="connsiteY5" fmla="*/ 1664493 h 1700212"/>
                <a:gd name="connsiteX6" fmla="*/ 38100 w 642937"/>
                <a:gd name="connsiteY6" fmla="*/ 1697831 h 1700212"/>
                <a:gd name="connsiteX7" fmla="*/ 16668 w 642937"/>
                <a:gd name="connsiteY7" fmla="*/ 1700212 h 1700212"/>
                <a:gd name="connsiteX8" fmla="*/ 0 w 642937"/>
                <a:gd name="connsiteY8" fmla="*/ 1690687 h 1700212"/>
                <a:gd name="connsiteX9" fmla="*/ 0 w 642937"/>
                <a:gd name="connsiteY9" fmla="*/ 1671637 h 1700212"/>
                <a:gd name="connsiteX10" fmla="*/ 21431 w 642937"/>
                <a:gd name="connsiteY10" fmla="*/ 1624012 h 1700212"/>
                <a:gd name="connsiteX11" fmla="*/ 92868 w 642937"/>
                <a:gd name="connsiteY11" fmla="*/ 1516856 h 1700212"/>
                <a:gd name="connsiteX12" fmla="*/ 154781 w 642937"/>
                <a:gd name="connsiteY12" fmla="*/ 1409700 h 1700212"/>
                <a:gd name="connsiteX13" fmla="*/ 226218 w 642937"/>
                <a:gd name="connsiteY13" fmla="*/ 1262062 h 1700212"/>
                <a:gd name="connsiteX14" fmla="*/ 269081 w 642937"/>
                <a:gd name="connsiteY14" fmla="*/ 1147762 h 1700212"/>
                <a:gd name="connsiteX15" fmla="*/ 309562 w 642937"/>
                <a:gd name="connsiteY15" fmla="*/ 1009650 h 1700212"/>
                <a:gd name="connsiteX16" fmla="*/ 330993 w 642937"/>
                <a:gd name="connsiteY16" fmla="*/ 907256 h 1700212"/>
                <a:gd name="connsiteX17" fmla="*/ 352425 w 642937"/>
                <a:gd name="connsiteY17" fmla="*/ 759618 h 1700212"/>
                <a:gd name="connsiteX18" fmla="*/ 361950 w 642937"/>
                <a:gd name="connsiteY18" fmla="*/ 638175 h 1700212"/>
                <a:gd name="connsiteX19" fmla="*/ 369093 w 642937"/>
                <a:gd name="connsiteY19" fmla="*/ 478631 h 1700212"/>
                <a:gd name="connsiteX20" fmla="*/ 366712 w 642937"/>
                <a:gd name="connsiteY20" fmla="*/ 333375 h 1700212"/>
                <a:gd name="connsiteX21" fmla="*/ 354806 w 642937"/>
                <a:gd name="connsiteY21" fmla="*/ 250031 h 1700212"/>
                <a:gd name="connsiteX22" fmla="*/ 340518 w 642937"/>
                <a:gd name="connsiteY22" fmla="*/ 197643 h 1700212"/>
                <a:gd name="connsiteX23" fmla="*/ 326231 w 642937"/>
                <a:gd name="connsiteY23" fmla="*/ 169068 h 1700212"/>
                <a:gd name="connsiteX24" fmla="*/ 273843 w 642937"/>
                <a:gd name="connsiteY24" fmla="*/ 126206 h 1700212"/>
                <a:gd name="connsiteX25" fmla="*/ 230981 w 642937"/>
                <a:gd name="connsiteY25" fmla="*/ 92868 h 1700212"/>
                <a:gd name="connsiteX26" fmla="*/ 178593 w 642937"/>
                <a:gd name="connsiteY26" fmla="*/ 64293 h 1700212"/>
                <a:gd name="connsiteX27" fmla="*/ 159543 w 642937"/>
                <a:gd name="connsiteY27" fmla="*/ 52387 h 1700212"/>
                <a:gd name="connsiteX28" fmla="*/ 150018 w 642937"/>
                <a:gd name="connsiteY28" fmla="*/ 40481 h 1700212"/>
                <a:gd name="connsiteX29" fmla="*/ 142875 w 642937"/>
                <a:gd name="connsiteY29" fmla="*/ 23812 h 1700212"/>
                <a:gd name="connsiteX30" fmla="*/ 145256 w 642937"/>
                <a:gd name="connsiteY30" fmla="*/ 9525 h 1700212"/>
                <a:gd name="connsiteX31" fmla="*/ 161925 w 642937"/>
                <a:gd name="connsiteY31" fmla="*/ 0 h 1700212"/>
                <a:gd name="connsiteX32" fmla="*/ 211931 w 642937"/>
                <a:gd name="connsiteY32" fmla="*/ 9525 h 1700212"/>
                <a:gd name="connsiteX33" fmla="*/ 314325 w 642937"/>
                <a:gd name="connsiteY33" fmla="*/ 23812 h 1700212"/>
                <a:gd name="connsiteX34" fmla="*/ 452437 w 642937"/>
                <a:gd name="connsiteY34" fmla="*/ 59531 h 1700212"/>
                <a:gd name="connsiteX35" fmla="*/ 642937 w 642937"/>
                <a:gd name="connsiteY35" fmla="*/ 140493 h 1700212"/>
                <a:gd name="connsiteX36" fmla="*/ 640556 w 642937"/>
                <a:gd name="connsiteY36" fmla="*/ 288131 h 1700212"/>
                <a:gd name="connsiteX37" fmla="*/ 623887 w 642937"/>
                <a:gd name="connsiteY37" fmla="*/ 511968 h 1700212"/>
                <a:gd name="connsiteX38" fmla="*/ 600075 w 642937"/>
                <a:gd name="connsiteY38" fmla="*/ 692943 h 1700212"/>
                <a:gd name="connsiteX39" fmla="*/ 571500 w 642937"/>
                <a:gd name="connsiteY39" fmla="*/ 850106 h 1700212"/>
                <a:gd name="connsiteX40" fmla="*/ 509587 w 642937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1166781 w 1166781"/>
                <a:gd name="connsiteY35" fmla="*/ 283345 h 1700212"/>
                <a:gd name="connsiteX36" fmla="*/ 640556 w 1166781"/>
                <a:gd name="connsiteY36" fmla="*/ 288131 h 1700212"/>
                <a:gd name="connsiteX37" fmla="*/ 623887 w 1166781"/>
                <a:gd name="connsiteY37" fmla="*/ 511968 h 1700212"/>
                <a:gd name="connsiteX38" fmla="*/ 600075 w 1166781"/>
                <a:gd name="connsiteY38" fmla="*/ 692943 h 1700212"/>
                <a:gd name="connsiteX39" fmla="*/ 571500 w 1166781"/>
                <a:gd name="connsiteY39" fmla="*/ 850106 h 1700212"/>
                <a:gd name="connsiteX40" fmla="*/ 509587 w 1166781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611981 w 1166781"/>
                <a:gd name="connsiteY35" fmla="*/ 107156 h 1700212"/>
                <a:gd name="connsiteX36" fmla="*/ 1166781 w 1166781"/>
                <a:gd name="connsiteY36" fmla="*/ 283345 h 1700212"/>
                <a:gd name="connsiteX37" fmla="*/ 640556 w 1166781"/>
                <a:gd name="connsiteY37" fmla="*/ 288131 h 1700212"/>
                <a:gd name="connsiteX38" fmla="*/ 623887 w 1166781"/>
                <a:gd name="connsiteY38" fmla="*/ 511968 h 1700212"/>
                <a:gd name="connsiteX39" fmla="*/ 600075 w 1166781"/>
                <a:gd name="connsiteY39" fmla="*/ 692943 h 1700212"/>
                <a:gd name="connsiteX40" fmla="*/ 571500 w 1166781"/>
                <a:gd name="connsiteY40" fmla="*/ 850106 h 1700212"/>
                <a:gd name="connsiteX41" fmla="*/ 509587 w 1166781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07156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778635 w 778635"/>
                <a:gd name="connsiteY35" fmla="*/ 178570 h 1700212"/>
                <a:gd name="connsiteX36" fmla="*/ 640556 w 778635"/>
                <a:gd name="connsiteY36" fmla="*/ 288131 h 1700212"/>
                <a:gd name="connsiteX37" fmla="*/ 623887 w 778635"/>
                <a:gd name="connsiteY37" fmla="*/ 511968 h 1700212"/>
                <a:gd name="connsiteX38" fmla="*/ 600075 w 778635"/>
                <a:gd name="connsiteY38" fmla="*/ 692943 h 1700212"/>
                <a:gd name="connsiteX39" fmla="*/ 571500 w 778635"/>
                <a:gd name="connsiteY39" fmla="*/ 850106 h 1700212"/>
                <a:gd name="connsiteX40" fmla="*/ 509587 w 778635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611981 w 778635"/>
                <a:gd name="connsiteY35" fmla="*/ 116681 h 1700212"/>
                <a:gd name="connsiteX36" fmla="*/ 778635 w 778635"/>
                <a:gd name="connsiteY36" fmla="*/ 178570 h 1700212"/>
                <a:gd name="connsiteX37" fmla="*/ 640556 w 778635"/>
                <a:gd name="connsiteY37" fmla="*/ 288131 h 1700212"/>
                <a:gd name="connsiteX38" fmla="*/ 623887 w 778635"/>
                <a:gd name="connsiteY38" fmla="*/ 511968 h 1700212"/>
                <a:gd name="connsiteX39" fmla="*/ 600075 w 778635"/>
                <a:gd name="connsiteY39" fmla="*/ 692943 h 1700212"/>
                <a:gd name="connsiteX40" fmla="*/ 571500 w 778635"/>
                <a:gd name="connsiteY40" fmla="*/ 850106 h 1700212"/>
                <a:gd name="connsiteX41" fmla="*/ 509587 w 778635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16681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1700212">
                  <a:moveTo>
                    <a:pt x="509587" y="1057275"/>
                  </a:moveTo>
                  <a:lnTo>
                    <a:pt x="454818" y="1181100"/>
                  </a:lnTo>
                  <a:lnTo>
                    <a:pt x="373856" y="1307306"/>
                  </a:lnTo>
                  <a:lnTo>
                    <a:pt x="276225" y="1435893"/>
                  </a:lnTo>
                  <a:lnTo>
                    <a:pt x="180975" y="1550193"/>
                  </a:lnTo>
                  <a:lnTo>
                    <a:pt x="78581" y="1664493"/>
                  </a:lnTo>
                  <a:lnTo>
                    <a:pt x="38100" y="1697831"/>
                  </a:lnTo>
                  <a:lnTo>
                    <a:pt x="16668" y="1700212"/>
                  </a:lnTo>
                  <a:lnTo>
                    <a:pt x="0" y="1690687"/>
                  </a:lnTo>
                  <a:lnTo>
                    <a:pt x="0" y="1671637"/>
                  </a:lnTo>
                  <a:lnTo>
                    <a:pt x="21431" y="1624012"/>
                  </a:lnTo>
                  <a:lnTo>
                    <a:pt x="92868" y="1516856"/>
                  </a:lnTo>
                  <a:lnTo>
                    <a:pt x="154781" y="1409700"/>
                  </a:lnTo>
                  <a:lnTo>
                    <a:pt x="226218" y="1262062"/>
                  </a:lnTo>
                  <a:lnTo>
                    <a:pt x="269081" y="1147762"/>
                  </a:lnTo>
                  <a:lnTo>
                    <a:pt x="309562" y="1009650"/>
                  </a:lnTo>
                  <a:lnTo>
                    <a:pt x="330993" y="907256"/>
                  </a:lnTo>
                  <a:lnTo>
                    <a:pt x="352425" y="759618"/>
                  </a:lnTo>
                  <a:lnTo>
                    <a:pt x="361950" y="638175"/>
                  </a:lnTo>
                  <a:lnTo>
                    <a:pt x="369093" y="478631"/>
                  </a:lnTo>
                  <a:cubicBezTo>
                    <a:pt x="368299" y="430212"/>
                    <a:pt x="367506" y="381794"/>
                    <a:pt x="366712" y="333375"/>
                  </a:cubicBezTo>
                  <a:lnTo>
                    <a:pt x="354806" y="250031"/>
                  </a:lnTo>
                  <a:lnTo>
                    <a:pt x="340518" y="197643"/>
                  </a:lnTo>
                  <a:lnTo>
                    <a:pt x="326231" y="169068"/>
                  </a:lnTo>
                  <a:lnTo>
                    <a:pt x="273843" y="126206"/>
                  </a:lnTo>
                  <a:lnTo>
                    <a:pt x="230981" y="92868"/>
                  </a:lnTo>
                  <a:lnTo>
                    <a:pt x="178593" y="64293"/>
                  </a:lnTo>
                  <a:lnTo>
                    <a:pt x="159543" y="52387"/>
                  </a:lnTo>
                  <a:lnTo>
                    <a:pt x="150018" y="40481"/>
                  </a:lnTo>
                  <a:lnTo>
                    <a:pt x="142875" y="23812"/>
                  </a:lnTo>
                  <a:lnTo>
                    <a:pt x="145256" y="9525"/>
                  </a:lnTo>
                  <a:lnTo>
                    <a:pt x="161925" y="0"/>
                  </a:lnTo>
                  <a:lnTo>
                    <a:pt x="211931" y="9525"/>
                  </a:lnTo>
                  <a:lnTo>
                    <a:pt x="314325" y="23812"/>
                  </a:lnTo>
                  <a:lnTo>
                    <a:pt x="452437" y="59531"/>
                  </a:lnTo>
                  <a:lnTo>
                    <a:pt x="611981" y="116681"/>
                  </a:lnTo>
                  <a:lnTo>
                    <a:pt x="640556" y="288131"/>
                  </a:lnTo>
                  <a:lnTo>
                    <a:pt x="623887" y="511968"/>
                  </a:lnTo>
                  <a:lnTo>
                    <a:pt x="600075" y="692943"/>
                  </a:lnTo>
                  <a:lnTo>
                    <a:pt x="571500" y="850106"/>
                  </a:lnTo>
                  <a:lnTo>
                    <a:pt x="509587" y="1057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57004733-5BDA-4860-B279-244E7FA3DDCA}"/>
                </a:ext>
              </a:extLst>
            </p:cNvPr>
            <p:cNvSpPr/>
            <p:nvPr/>
          </p:nvSpPr>
          <p:spPr>
            <a:xfrm>
              <a:off x="6110288" y="3486151"/>
              <a:ext cx="1585912" cy="500063"/>
            </a:xfrm>
            <a:custGeom>
              <a:avLst/>
              <a:gdLst>
                <a:gd name="connsiteX0" fmla="*/ 950118 w 1585912"/>
                <a:gd name="connsiteY0" fmla="*/ 290513 h 500063"/>
                <a:gd name="connsiteX1" fmla="*/ 728662 w 1585912"/>
                <a:gd name="connsiteY1" fmla="*/ 361950 h 500063"/>
                <a:gd name="connsiteX2" fmla="*/ 492918 w 1585912"/>
                <a:gd name="connsiteY2" fmla="*/ 435769 h 500063"/>
                <a:gd name="connsiteX3" fmla="*/ 273843 w 1585912"/>
                <a:gd name="connsiteY3" fmla="*/ 500063 h 500063"/>
                <a:gd name="connsiteX4" fmla="*/ 242887 w 1585912"/>
                <a:gd name="connsiteY4" fmla="*/ 490538 h 500063"/>
                <a:gd name="connsiteX5" fmla="*/ 202406 w 1585912"/>
                <a:gd name="connsiteY5" fmla="*/ 464344 h 500063"/>
                <a:gd name="connsiteX6" fmla="*/ 140493 w 1585912"/>
                <a:gd name="connsiteY6" fmla="*/ 421481 h 500063"/>
                <a:gd name="connsiteX7" fmla="*/ 100012 w 1585912"/>
                <a:gd name="connsiteY7" fmla="*/ 383381 h 500063"/>
                <a:gd name="connsiteX8" fmla="*/ 76200 w 1585912"/>
                <a:gd name="connsiteY8" fmla="*/ 357188 h 500063"/>
                <a:gd name="connsiteX9" fmla="*/ 52387 w 1585912"/>
                <a:gd name="connsiteY9" fmla="*/ 326231 h 500063"/>
                <a:gd name="connsiteX10" fmla="*/ 35718 w 1585912"/>
                <a:gd name="connsiteY10" fmla="*/ 295275 h 500063"/>
                <a:gd name="connsiteX11" fmla="*/ 11906 w 1585912"/>
                <a:gd name="connsiteY11" fmla="*/ 235744 h 500063"/>
                <a:gd name="connsiteX12" fmla="*/ 0 w 1585912"/>
                <a:gd name="connsiteY12" fmla="*/ 173831 h 500063"/>
                <a:gd name="connsiteX13" fmla="*/ 0 w 1585912"/>
                <a:gd name="connsiteY13" fmla="*/ 145256 h 500063"/>
                <a:gd name="connsiteX14" fmla="*/ 0 w 1585912"/>
                <a:gd name="connsiteY14" fmla="*/ 128588 h 500063"/>
                <a:gd name="connsiteX15" fmla="*/ 7143 w 1585912"/>
                <a:gd name="connsiteY15" fmla="*/ 123825 h 500063"/>
                <a:gd name="connsiteX16" fmla="*/ 38100 w 1585912"/>
                <a:gd name="connsiteY16" fmla="*/ 130969 h 500063"/>
                <a:gd name="connsiteX17" fmla="*/ 78581 w 1585912"/>
                <a:gd name="connsiteY17" fmla="*/ 157163 h 500063"/>
                <a:gd name="connsiteX18" fmla="*/ 123825 w 1585912"/>
                <a:gd name="connsiteY18" fmla="*/ 200025 h 500063"/>
                <a:gd name="connsiteX19" fmla="*/ 150018 w 1585912"/>
                <a:gd name="connsiteY19" fmla="*/ 226219 h 500063"/>
                <a:gd name="connsiteX20" fmla="*/ 173831 w 1585912"/>
                <a:gd name="connsiteY20" fmla="*/ 240506 h 500063"/>
                <a:gd name="connsiteX21" fmla="*/ 207168 w 1585912"/>
                <a:gd name="connsiteY21" fmla="*/ 247650 h 500063"/>
                <a:gd name="connsiteX22" fmla="*/ 273843 w 1585912"/>
                <a:gd name="connsiteY22" fmla="*/ 254794 h 500063"/>
                <a:gd name="connsiteX23" fmla="*/ 326231 w 1585912"/>
                <a:gd name="connsiteY23" fmla="*/ 257175 h 500063"/>
                <a:gd name="connsiteX24" fmla="*/ 402431 w 1585912"/>
                <a:gd name="connsiteY24" fmla="*/ 254794 h 500063"/>
                <a:gd name="connsiteX25" fmla="*/ 497681 w 1585912"/>
                <a:gd name="connsiteY25" fmla="*/ 240506 h 500063"/>
                <a:gd name="connsiteX26" fmla="*/ 659606 w 1585912"/>
                <a:gd name="connsiteY26" fmla="*/ 202406 h 500063"/>
                <a:gd name="connsiteX27" fmla="*/ 852487 w 1585912"/>
                <a:gd name="connsiteY27" fmla="*/ 145256 h 500063"/>
                <a:gd name="connsiteX28" fmla="*/ 997743 w 1585912"/>
                <a:gd name="connsiteY28" fmla="*/ 90488 h 500063"/>
                <a:gd name="connsiteX29" fmla="*/ 1078706 w 1585912"/>
                <a:gd name="connsiteY29" fmla="*/ 57150 h 500063"/>
                <a:gd name="connsiteX30" fmla="*/ 1147762 w 1585912"/>
                <a:gd name="connsiteY30" fmla="*/ 26194 h 500063"/>
                <a:gd name="connsiteX31" fmla="*/ 1202531 w 1585912"/>
                <a:gd name="connsiteY31" fmla="*/ 7144 h 500063"/>
                <a:gd name="connsiteX32" fmla="*/ 1243012 w 1585912"/>
                <a:gd name="connsiteY32" fmla="*/ 0 h 500063"/>
                <a:gd name="connsiteX33" fmla="*/ 1259681 w 1585912"/>
                <a:gd name="connsiteY33" fmla="*/ 0 h 500063"/>
                <a:gd name="connsiteX34" fmla="*/ 1290637 w 1585912"/>
                <a:gd name="connsiteY34" fmla="*/ 16669 h 500063"/>
                <a:gd name="connsiteX35" fmla="*/ 1373981 w 1585912"/>
                <a:gd name="connsiteY35" fmla="*/ 71438 h 500063"/>
                <a:gd name="connsiteX36" fmla="*/ 1457325 w 1585912"/>
                <a:gd name="connsiteY36" fmla="*/ 128588 h 500063"/>
                <a:gd name="connsiteX37" fmla="*/ 1528762 w 1585912"/>
                <a:gd name="connsiteY37" fmla="*/ 185738 h 500063"/>
                <a:gd name="connsiteX38" fmla="*/ 1559718 w 1585912"/>
                <a:gd name="connsiteY38" fmla="*/ 209550 h 500063"/>
                <a:gd name="connsiteX39" fmla="*/ 1571625 w 1585912"/>
                <a:gd name="connsiteY39" fmla="*/ 221456 h 500063"/>
                <a:gd name="connsiteX40" fmla="*/ 1581150 w 1585912"/>
                <a:gd name="connsiteY40" fmla="*/ 238125 h 500063"/>
                <a:gd name="connsiteX41" fmla="*/ 1585912 w 1585912"/>
                <a:gd name="connsiteY41" fmla="*/ 252413 h 500063"/>
                <a:gd name="connsiteX42" fmla="*/ 1581150 w 1585912"/>
                <a:gd name="connsiteY42" fmla="*/ 276225 h 500063"/>
                <a:gd name="connsiteX43" fmla="*/ 1557337 w 1585912"/>
                <a:gd name="connsiteY43" fmla="*/ 300038 h 500063"/>
                <a:gd name="connsiteX44" fmla="*/ 1524000 w 1585912"/>
                <a:gd name="connsiteY44" fmla="*/ 319088 h 500063"/>
                <a:gd name="connsiteX45" fmla="*/ 1200150 w 1585912"/>
                <a:gd name="connsiteY45" fmla="*/ 240506 h 500063"/>
                <a:gd name="connsiteX46" fmla="*/ 1190625 w 1585912"/>
                <a:gd name="connsiteY46" fmla="*/ 228600 h 500063"/>
                <a:gd name="connsiteX47" fmla="*/ 1166812 w 1585912"/>
                <a:gd name="connsiteY47" fmla="*/ 226219 h 500063"/>
                <a:gd name="connsiteX48" fmla="*/ 1109662 w 1585912"/>
                <a:gd name="connsiteY48" fmla="*/ 240506 h 500063"/>
                <a:gd name="connsiteX49" fmla="*/ 950118 w 1585912"/>
                <a:gd name="connsiteY49" fmla="*/ 29051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85912" h="500063">
                  <a:moveTo>
                    <a:pt x="950118" y="290513"/>
                  </a:moveTo>
                  <a:lnTo>
                    <a:pt x="728662" y="361950"/>
                  </a:lnTo>
                  <a:lnTo>
                    <a:pt x="492918" y="435769"/>
                  </a:lnTo>
                  <a:lnTo>
                    <a:pt x="273843" y="500063"/>
                  </a:lnTo>
                  <a:lnTo>
                    <a:pt x="242887" y="490538"/>
                  </a:lnTo>
                  <a:lnTo>
                    <a:pt x="202406" y="464344"/>
                  </a:lnTo>
                  <a:lnTo>
                    <a:pt x="140493" y="421481"/>
                  </a:lnTo>
                  <a:lnTo>
                    <a:pt x="100012" y="383381"/>
                  </a:lnTo>
                  <a:lnTo>
                    <a:pt x="76200" y="357188"/>
                  </a:lnTo>
                  <a:lnTo>
                    <a:pt x="52387" y="326231"/>
                  </a:lnTo>
                  <a:lnTo>
                    <a:pt x="35718" y="295275"/>
                  </a:lnTo>
                  <a:lnTo>
                    <a:pt x="11906" y="235744"/>
                  </a:lnTo>
                  <a:lnTo>
                    <a:pt x="0" y="173831"/>
                  </a:lnTo>
                  <a:lnTo>
                    <a:pt x="0" y="145256"/>
                  </a:lnTo>
                  <a:lnTo>
                    <a:pt x="0" y="128588"/>
                  </a:lnTo>
                  <a:lnTo>
                    <a:pt x="7143" y="123825"/>
                  </a:lnTo>
                  <a:lnTo>
                    <a:pt x="38100" y="130969"/>
                  </a:lnTo>
                  <a:lnTo>
                    <a:pt x="78581" y="157163"/>
                  </a:lnTo>
                  <a:lnTo>
                    <a:pt x="123825" y="200025"/>
                  </a:lnTo>
                  <a:lnTo>
                    <a:pt x="150018" y="226219"/>
                  </a:lnTo>
                  <a:lnTo>
                    <a:pt x="173831" y="240506"/>
                  </a:lnTo>
                  <a:lnTo>
                    <a:pt x="207168" y="247650"/>
                  </a:lnTo>
                  <a:lnTo>
                    <a:pt x="273843" y="254794"/>
                  </a:lnTo>
                  <a:lnTo>
                    <a:pt x="326231" y="257175"/>
                  </a:lnTo>
                  <a:lnTo>
                    <a:pt x="402431" y="254794"/>
                  </a:lnTo>
                  <a:lnTo>
                    <a:pt x="497681" y="240506"/>
                  </a:lnTo>
                  <a:lnTo>
                    <a:pt x="659606" y="202406"/>
                  </a:lnTo>
                  <a:lnTo>
                    <a:pt x="852487" y="145256"/>
                  </a:lnTo>
                  <a:lnTo>
                    <a:pt x="997743" y="90488"/>
                  </a:lnTo>
                  <a:lnTo>
                    <a:pt x="1078706" y="57150"/>
                  </a:lnTo>
                  <a:lnTo>
                    <a:pt x="1147762" y="26194"/>
                  </a:lnTo>
                  <a:lnTo>
                    <a:pt x="1202531" y="7144"/>
                  </a:lnTo>
                  <a:lnTo>
                    <a:pt x="1243012" y="0"/>
                  </a:lnTo>
                  <a:lnTo>
                    <a:pt x="1259681" y="0"/>
                  </a:lnTo>
                  <a:lnTo>
                    <a:pt x="1290637" y="16669"/>
                  </a:lnTo>
                  <a:lnTo>
                    <a:pt x="1373981" y="71438"/>
                  </a:lnTo>
                  <a:lnTo>
                    <a:pt x="1457325" y="128588"/>
                  </a:lnTo>
                  <a:lnTo>
                    <a:pt x="1528762" y="185738"/>
                  </a:lnTo>
                  <a:lnTo>
                    <a:pt x="1559718" y="209550"/>
                  </a:lnTo>
                  <a:lnTo>
                    <a:pt x="1571625" y="221456"/>
                  </a:lnTo>
                  <a:lnTo>
                    <a:pt x="1581150" y="238125"/>
                  </a:lnTo>
                  <a:lnTo>
                    <a:pt x="1585912" y="252413"/>
                  </a:lnTo>
                  <a:lnTo>
                    <a:pt x="1581150" y="276225"/>
                  </a:lnTo>
                  <a:lnTo>
                    <a:pt x="1557337" y="300038"/>
                  </a:lnTo>
                  <a:lnTo>
                    <a:pt x="1524000" y="319088"/>
                  </a:lnTo>
                  <a:lnTo>
                    <a:pt x="1200150" y="240506"/>
                  </a:lnTo>
                  <a:lnTo>
                    <a:pt x="1190625" y="228600"/>
                  </a:lnTo>
                  <a:lnTo>
                    <a:pt x="1166812" y="226219"/>
                  </a:lnTo>
                  <a:lnTo>
                    <a:pt x="1109662" y="240506"/>
                  </a:lnTo>
                  <a:lnTo>
                    <a:pt x="950118" y="2905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4116D34-6366-4A59-A9C3-42D4CBD1FB12}"/>
                </a:ext>
              </a:extLst>
            </p:cNvPr>
            <p:cNvSpPr/>
            <p:nvPr/>
          </p:nvSpPr>
          <p:spPr>
            <a:xfrm>
              <a:off x="4008439" y="1906588"/>
              <a:ext cx="1819275" cy="736600"/>
            </a:xfrm>
            <a:custGeom>
              <a:avLst/>
              <a:gdLst>
                <a:gd name="connsiteX0" fmla="*/ 1204912 w 1819275"/>
                <a:gd name="connsiteY0" fmla="*/ 481013 h 735807"/>
                <a:gd name="connsiteX1" fmla="*/ 995362 w 1819275"/>
                <a:gd name="connsiteY1" fmla="*/ 376238 h 735807"/>
                <a:gd name="connsiteX2" fmla="*/ 814387 w 1819275"/>
                <a:gd name="connsiteY2" fmla="*/ 297657 h 735807"/>
                <a:gd name="connsiteX3" fmla="*/ 597694 w 1819275"/>
                <a:gd name="connsiteY3" fmla="*/ 221457 h 735807"/>
                <a:gd name="connsiteX4" fmla="*/ 390525 w 1819275"/>
                <a:gd name="connsiteY4" fmla="*/ 161925 h 735807"/>
                <a:gd name="connsiteX5" fmla="*/ 242887 w 1819275"/>
                <a:gd name="connsiteY5" fmla="*/ 123825 h 735807"/>
                <a:gd name="connsiteX6" fmla="*/ 100012 w 1819275"/>
                <a:gd name="connsiteY6" fmla="*/ 88107 h 735807"/>
                <a:gd name="connsiteX7" fmla="*/ 26194 w 1819275"/>
                <a:gd name="connsiteY7" fmla="*/ 71438 h 735807"/>
                <a:gd name="connsiteX8" fmla="*/ 9525 w 1819275"/>
                <a:gd name="connsiteY8" fmla="*/ 59532 h 735807"/>
                <a:gd name="connsiteX9" fmla="*/ 0 w 1819275"/>
                <a:gd name="connsiteY9" fmla="*/ 35719 h 735807"/>
                <a:gd name="connsiteX10" fmla="*/ 0 w 1819275"/>
                <a:gd name="connsiteY10" fmla="*/ 21432 h 735807"/>
                <a:gd name="connsiteX11" fmla="*/ 7144 w 1819275"/>
                <a:gd name="connsiteY11" fmla="*/ 7144 h 735807"/>
                <a:gd name="connsiteX12" fmla="*/ 45244 w 1819275"/>
                <a:gd name="connsiteY12" fmla="*/ 0 h 735807"/>
                <a:gd name="connsiteX13" fmla="*/ 240506 w 1819275"/>
                <a:gd name="connsiteY13" fmla="*/ 14288 h 735807"/>
                <a:gd name="connsiteX14" fmla="*/ 459581 w 1819275"/>
                <a:gd name="connsiteY14" fmla="*/ 33338 h 735807"/>
                <a:gd name="connsiteX15" fmla="*/ 595312 w 1819275"/>
                <a:gd name="connsiteY15" fmla="*/ 50007 h 735807"/>
                <a:gd name="connsiteX16" fmla="*/ 747712 w 1819275"/>
                <a:gd name="connsiteY16" fmla="*/ 83344 h 735807"/>
                <a:gd name="connsiteX17" fmla="*/ 969169 w 1819275"/>
                <a:gd name="connsiteY17" fmla="*/ 138113 h 735807"/>
                <a:gd name="connsiteX18" fmla="*/ 1207294 w 1819275"/>
                <a:gd name="connsiteY18" fmla="*/ 226219 h 735807"/>
                <a:gd name="connsiteX19" fmla="*/ 1373981 w 1819275"/>
                <a:gd name="connsiteY19" fmla="*/ 285750 h 735807"/>
                <a:gd name="connsiteX20" fmla="*/ 1500187 w 1819275"/>
                <a:gd name="connsiteY20" fmla="*/ 342900 h 735807"/>
                <a:gd name="connsiteX21" fmla="*/ 1578769 w 1819275"/>
                <a:gd name="connsiteY21" fmla="*/ 383382 h 735807"/>
                <a:gd name="connsiteX22" fmla="*/ 1638300 w 1819275"/>
                <a:gd name="connsiteY22" fmla="*/ 416719 h 735807"/>
                <a:gd name="connsiteX23" fmla="*/ 1702594 w 1819275"/>
                <a:gd name="connsiteY23" fmla="*/ 461963 h 735807"/>
                <a:gd name="connsiteX24" fmla="*/ 1743075 w 1819275"/>
                <a:gd name="connsiteY24" fmla="*/ 490538 h 735807"/>
                <a:gd name="connsiteX25" fmla="*/ 1774031 w 1819275"/>
                <a:gd name="connsiteY25" fmla="*/ 523875 h 735807"/>
                <a:gd name="connsiteX26" fmla="*/ 1795462 w 1819275"/>
                <a:gd name="connsiteY26" fmla="*/ 554832 h 735807"/>
                <a:gd name="connsiteX27" fmla="*/ 1809750 w 1819275"/>
                <a:gd name="connsiteY27" fmla="*/ 576263 h 735807"/>
                <a:gd name="connsiteX28" fmla="*/ 1816894 w 1819275"/>
                <a:gd name="connsiteY28" fmla="*/ 590550 h 735807"/>
                <a:gd name="connsiteX29" fmla="*/ 1819275 w 1819275"/>
                <a:gd name="connsiteY29" fmla="*/ 619125 h 735807"/>
                <a:gd name="connsiteX30" fmla="*/ 1814512 w 1819275"/>
                <a:gd name="connsiteY30" fmla="*/ 661988 h 735807"/>
                <a:gd name="connsiteX31" fmla="*/ 1795462 w 1819275"/>
                <a:gd name="connsiteY31" fmla="*/ 700088 h 735807"/>
                <a:gd name="connsiteX32" fmla="*/ 1764506 w 1819275"/>
                <a:gd name="connsiteY32" fmla="*/ 723900 h 735807"/>
                <a:gd name="connsiteX33" fmla="*/ 1726406 w 1819275"/>
                <a:gd name="connsiteY33" fmla="*/ 735807 h 735807"/>
                <a:gd name="connsiteX34" fmla="*/ 1690687 w 1819275"/>
                <a:gd name="connsiteY34" fmla="*/ 735807 h 735807"/>
                <a:gd name="connsiteX35" fmla="*/ 1643062 w 1819275"/>
                <a:gd name="connsiteY35" fmla="*/ 723900 h 735807"/>
                <a:gd name="connsiteX36" fmla="*/ 1554956 w 1819275"/>
                <a:gd name="connsiteY36" fmla="*/ 671513 h 735807"/>
                <a:gd name="connsiteX37" fmla="*/ 1416844 w 1819275"/>
                <a:gd name="connsiteY37" fmla="*/ 590550 h 735807"/>
                <a:gd name="connsiteX38" fmla="*/ 1204912 w 1819275"/>
                <a:gd name="connsiteY38" fmla="*/ 481013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19275" h="735807">
                  <a:moveTo>
                    <a:pt x="1204912" y="481013"/>
                  </a:moveTo>
                  <a:lnTo>
                    <a:pt x="995362" y="376238"/>
                  </a:lnTo>
                  <a:lnTo>
                    <a:pt x="814387" y="297657"/>
                  </a:lnTo>
                  <a:lnTo>
                    <a:pt x="597694" y="221457"/>
                  </a:lnTo>
                  <a:lnTo>
                    <a:pt x="390525" y="161925"/>
                  </a:lnTo>
                  <a:lnTo>
                    <a:pt x="242887" y="123825"/>
                  </a:lnTo>
                  <a:lnTo>
                    <a:pt x="100012" y="88107"/>
                  </a:lnTo>
                  <a:lnTo>
                    <a:pt x="26194" y="71438"/>
                  </a:lnTo>
                  <a:lnTo>
                    <a:pt x="9525" y="59532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7144"/>
                  </a:lnTo>
                  <a:lnTo>
                    <a:pt x="45244" y="0"/>
                  </a:lnTo>
                  <a:lnTo>
                    <a:pt x="240506" y="14288"/>
                  </a:lnTo>
                  <a:lnTo>
                    <a:pt x="459581" y="33338"/>
                  </a:lnTo>
                  <a:lnTo>
                    <a:pt x="595312" y="50007"/>
                  </a:lnTo>
                  <a:lnTo>
                    <a:pt x="747712" y="83344"/>
                  </a:lnTo>
                  <a:lnTo>
                    <a:pt x="969169" y="138113"/>
                  </a:lnTo>
                  <a:lnTo>
                    <a:pt x="1207294" y="226219"/>
                  </a:lnTo>
                  <a:lnTo>
                    <a:pt x="1373981" y="285750"/>
                  </a:lnTo>
                  <a:lnTo>
                    <a:pt x="1500187" y="342900"/>
                  </a:lnTo>
                  <a:lnTo>
                    <a:pt x="1578769" y="383382"/>
                  </a:lnTo>
                  <a:lnTo>
                    <a:pt x="1638300" y="416719"/>
                  </a:lnTo>
                  <a:lnTo>
                    <a:pt x="1702594" y="461963"/>
                  </a:lnTo>
                  <a:lnTo>
                    <a:pt x="1743075" y="490538"/>
                  </a:lnTo>
                  <a:lnTo>
                    <a:pt x="1774031" y="523875"/>
                  </a:lnTo>
                  <a:lnTo>
                    <a:pt x="1795462" y="554832"/>
                  </a:lnTo>
                  <a:lnTo>
                    <a:pt x="1809750" y="576263"/>
                  </a:lnTo>
                  <a:lnTo>
                    <a:pt x="1816894" y="590550"/>
                  </a:lnTo>
                  <a:lnTo>
                    <a:pt x="1819275" y="619125"/>
                  </a:lnTo>
                  <a:lnTo>
                    <a:pt x="1814512" y="661988"/>
                  </a:lnTo>
                  <a:lnTo>
                    <a:pt x="1795462" y="700088"/>
                  </a:lnTo>
                  <a:lnTo>
                    <a:pt x="1764506" y="723900"/>
                  </a:lnTo>
                  <a:lnTo>
                    <a:pt x="1726406" y="735807"/>
                  </a:lnTo>
                  <a:lnTo>
                    <a:pt x="1690687" y="735807"/>
                  </a:lnTo>
                  <a:lnTo>
                    <a:pt x="1643062" y="723900"/>
                  </a:lnTo>
                  <a:lnTo>
                    <a:pt x="1554956" y="671513"/>
                  </a:lnTo>
                  <a:lnTo>
                    <a:pt x="1416844" y="590550"/>
                  </a:lnTo>
                  <a:lnTo>
                    <a:pt x="1204912" y="4810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D9B5189B-F1D9-4832-AC26-3F070E4A44BE}"/>
                </a:ext>
              </a:extLst>
            </p:cNvPr>
            <p:cNvSpPr/>
            <p:nvPr/>
          </p:nvSpPr>
          <p:spPr>
            <a:xfrm rot="16200000">
              <a:off x="3365501" y="4067176"/>
              <a:ext cx="3211513" cy="493713"/>
            </a:xfrm>
            <a:custGeom>
              <a:avLst/>
              <a:gdLst>
                <a:gd name="connsiteX0" fmla="*/ 1662306 w 3210972"/>
                <a:gd name="connsiteY0" fmla="*/ 417558 h 494199"/>
                <a:gd name="connsiteX1" fmla="*/ 1268532 w 3210972"/>
                <a:gd name="connsiteY1" fmla="*/ 404344 h 494199"/>
                <a:gd name="connsiteX2" fmla="*/ 917043 w 3210972"/>
                <a:gd name="connsiteY2" fmla="*/ 393773 h 494199"/>
                <a:gd name="connsiteX3" fmla="*/ 599910 w 3210972"/>
                <a:gd name="connsiteY3" fmla="*/ 383202 h 494199"/>
                <a:gd name="connsiteX4" fmla="*/ 351489 w 3210972"/>
                <a:gd name="connsiteY4" fmla="*/ 383202 h 494199"/>
                <a:gd name="connsiteX5" fmla="*/ 214065 w 3210972"/>
                <a:gd name="connsiteY5" fmla="*/ 375274 h 494199"/>
                <a:gd name="connsiteX6" fmla="*/ 116282 w 3210972"/>
                <a:gd name="connsiteY6" fmla="*/ 372631 h 494199"/>
                <a:gd name="connsiteX7" fmla="*/ 63427 w 3210972"/>
                <a:gd name="connsiteY7" fmla="*/ 367346 h 494199"/>
                <a:gd name="connsiteX8" fmla="*/ 47570 w 3210972"/>
                <a:gd name="connsiteY8" fmla="*/ 359417 h 494199"/>
                <a:gd name="connsiteX9" fmla="*/ 23785 w 3210972"/>
                <a:gd name="connsiteY9" fmla="*/ 340918 h 494199"/>
                <a:gd name="connsiteX10" fmla="*/ 2643 w 3210972"/>
                <a:gd name="connsiteY10" fmla="*/ 317133 h 494199"/>
                <a:gd name="connsiteX11" fmla="*/ 0 w 3210972"/>
                <a:gd name="connsiteY11" fmla="*/ 298633 h 494199"/>
                <a:gd name="connsiteX12" fmla="*/ 5286 w 3210972"/>
                <a:gd name="connsiteY12" fmla="*/ 272206 h 494199"/>
                <a:gd name="connsiteX13" fmla="*/ 21143 w 3210972"/>
                <a:gd name="connsiteY13" fmla="*/ 253706 h 494199"/>
                <a:gd name="connsiteX14" fmla="*/ 71355 w 3210972"/>
                <a:gd name="connsiteY14" fmla="*/ 219350 h 494199"/>
                <a:gd name="connsiteX15" fmla="*/ 134782 w 3210972"/>
                <a:gd name="connsiteY15" fmla="*/ 182351 h 494199"/>
                <a:gd name="connsiteX16" fmla="*/ 198208 w 3210972"/>
                <a:gd name="connsiteY16" fmla="*/ 153281 h 494199"/>
                <a:gd name="connsiteX17" fmla="*/ 288063 w 3210972"/>
                <a:gd name="connsiteY17" fmla="*/ 124210 h 494199"/>
                <a:gd name="connsiteX18" fmla="*/ 383203 w 3210972"/>
                <a:gd name="connsiteY18" fmla="*/ 113639 h 494199"/>
                <a:gd name="connsiteX19" fmla="*/ 473057 w 3210972"/>
                <a:gd name="connsiteY19" fmla="*/ 113639 h 494199"/>
                <a:gd name="connsiteX20" fmla="*/ 525913 w 3210972"/>
                <a:gd name="connsiteY20" fmla="*/ 116282 h 494199"/>
                <a:gd name="connsiteX21" fmla="*/ 578768 w 3210972"/>
                <a:gd name="connsiteY21" fmla="*/ 129496 h 494199"/>
                <a:gd name="connsiteX22" fmla="*/ 684479 w 3210972"/>
                <a:gd name="connsiteY22" fmla="*/ 150638 h 494199"/>
                <a:gd name="connsiteX23" fmla="*/ 761119 w 3210972"/>
                <a:gd name="connsiteY23" fmla="*/ 161209 h 494199"/>
                <a:gd name="connsiteX24" fmla="*/ 858902 w 3210972"/>
                <a:gd name="connsiteY24" fmla="*/ 171780 h 494199"/>
                <a:gd name="connsiteX25" fmla="*/ 1120537 w 3210972"/>
                <a:gd name="connsiteY25" fmla="*/ 184994 h 494199"/>
                <a:gd name="connsiteX26" fmla="*/ 1355744 w 3210972"/>
                <a:gd name="connsiteY26" fmla="*/ 195565 h 494199"/>
                <a:gd name="connsiteX27" fmla="*/ 1773302 w 3210972"/>
                <a:gd name="connsiteY27" fmla="*/ 211422 h 494199"/>
                <a:gd name="connsiteX28" fmla="*/ 2140648 w 3210972"/>
                <a:gd name="connsiteY28" fmla="*/ 227279 h 494199"/>
                <a:gd name="connsiteX29" fmla="*/ 2574063 w 3210972"/>
                <a:gd name="connsiteY29" fmla="*/ 227279 h 494199"/>
                <a:gd name="connsiteX30" fmla="*/ 2819841 w 3210972"/>
                <a:gd name="connsiteY30" fmla="*/ 229921 h 494199"/>
                <a:gd name="connsiteX31" fmla="*/ 2917624 w 3210972"/>
                <a:gd name="connsiteY31" fmla="*/ 219350 h 494199"/>
                <a:gd name="connsiteX32" fmla="*/ 2973122 w 3210972"/>
                <a:gd name="connsiteY32" fmla="*/ 206136 h 494199"/>
                <a:gd name="connsiteX33" fmla="*/ 3020692 w 3210972"/>
                <a:gd name="connsiteY33" fmla="*/ 179709 h 494199"/>
                <a:gd name="connsiteX34" fmla="*/ 3057691 w 3210972"/>
                <a:gd name="connsiteY34" fmla="*/ 145353 h 494199"/>
                <a:gd name="connsiteX35" fmla="*/ 3094689 w 3210972"/>
                <a:gd name="connsiteY35" fmla="*/ 103068 h 494199"/>
                <a:gd name="connsiteX36" fmla="*/ 3118474 w 3210972"/>
                <a:gd name="connsiteY36" fmla="*/ 63427 h 494199"/>
                <a:gd name="connsiteX37" fmla="*/ 3139617 w 3210972"/>
                <a:gd name="connsiteY37" fmla="*/ 23785 h 494199"/>
                <a:gd name="connsiteX38" fmla="*/ 3166044 w 3210972"/>
                <a:gd name="connsiteY38" fmla="*/ 5285 h 494199"/>
                <a:gd name="connsiteX39" fmla="*/ 3187187 w 3210972"/>
                <a:gd name="connsiteY39" fmla="*/ 0 h 494199"/>
                <a:gd name="connsiteX40" fmla="*/ 3203043 w 3210972"/>
                <a:gd name="connsiteY40" fmla="*/ 2643 h 494199"/>
                <a:gd name="connsiteX41" fmla="*/ 3210972 w 3210972"/>
                <a:gd name="connsiteY41" fmla="*/ 21142 h 494199"/>
                <a:gd name="connsiteX42" fmla="*/ 3203043 w 3210972"/>
                <a:gd name="connsiteY42" fmla="*/ 84569 h 494199"/>
                <a:gd name="connsiteX43" fmla="*/ 3176615 w 3210972"/>
                <a:gd name="connsiteY43" fmla="*/ 177066 h 494199"/>
                <a:gd name="connsiteX44" fmla="*/ 3110546 w 3210972"/>
                <a:gd name="connsiteY44" fmla="*/ 309205 h 494199"/>
                <a:gd name="connsiteX45" fmla="*/ 3052405 w 3210972"/>
                <a:gd name="connsiteY45" fmla="*/ 420201 h 494199"/>
                <a:gd name="connsiteX46" fmla="*/ 3023335 w 3210972"/>
                <a:gd name="connsiteY46" fmla="*/ 459843 h 494199"/>
                <a:gd name="connsiteX47" fmla="*/ 2994264 w 3210972"/>
                <a:gd name="connsiteY47" fmla="*/ 483628 h 494199"/>
                <a:gd name="connsiteX48" fmla="*/ 2967836 w 3210972"/>
                <a:gd name="connsiteY48" fmla="*/ 494199 h 494199"/>
                <a:gd name="connsiteX49" fmla="*/ 2936123 w 3210972"/>
                <a:gd name="connsiteY49" fmla="*/ 494199 h 494199"/>
                <a:gd name="connsiteX50" fmla="*/ 2875339 w 3210972"/>
                <a:gd name="connsiteY50" fmla="*/ 480985 h 494199"/>
                <a:gd name="connsiteX51" fmla="*/ 2796056 w 3210972"/>
                <a:gd name="connsiteY51" fmla="*/ 449272 h 494199"/>
                <a:gd name="connsiteX52" fmla="*/ 2621633 w 3210972"/>
                <a:gd name="connsiteY52" fmla="*/ 428129 h 494199"/>
                <a:gd name="connsiteX53" fmla="*/ 2473637 w 3210972"/>
                <a:gd name="connsiteY53" fmla="*/ 428129 h 494199"/>
                <a:gd name="connsiteX54" fmla="*/ 1868442 w 3210972"/>
                <a:gd name="connsiteY54" fmla="*/ 420201 h 494199"/>
                <a:gd name="connsiteX55" fmla="*/ 1662306 w 3210972"/>
                <a:gd name="connsiteY55" fmla="*/ 417558 h 4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10972" h="494199">
                  <a:moveTo>
                    <a:pt x="1662306" y="417558"/>
                  </a:moveTo>
                  <a:lnTo>
                    <a:pt x="1268532" y="404344"/>
                  </a:lnTo>
                  <a:lnTo>
                    <a:pt x="917043" y="393773"/>
                  </a:lnTo>
                  <a:lnTo>
                    <a:pt x="599910" y="383202"/>
                  </a:lnTo>
                  <a:lnTo>
                    <a:pt x="351489" y="383202"/>
                  </a:lnTo>
                  <a:lnTo>
                    <a:pt x="214065" y="375274"/>
                  </a:lnTo>
                  <a:lnTo>
                    <a:pt x="116282" y="372631"/>
                  </a:lnTo>
                  <a:lnTo>
                    <a:pt x="63427" y="367346"/>
                  </a:lnTo>
                  <a:lnTo>
                    <a:pt x="47570" y="359417"/>
                  </a:lnTo>
                  <a:lnTo>
                    <a:pt x="23785" y="340918"/>
                  </a:lnTo>
                  <a:lnTo>
                    <a:pt x="2643" y="317133"/>
                  </a:lnTo>
                  <a:lnTo>
                    <a:pt x="0" y="298633"/>
                  </a:lnTo>
                  <a:lnTo>
                    <a:pt x="5286" y="272206"/>
                  </a:lnTo>
                  <a:lnTo>
                    <a:pt x="21143" y="253706"/>
                  </a:lnTo>
                  <a:lnTo>
                    <a:pt x="71355" y="219350"/>
                  </a:lnTo>
                  <a:lnTo>
                    <a:pt x="134782" y="182351"/>
                  </a:lnTo>
                  <a:lnTo>
                    <a:pt x="198208" y="153281"/>
                  </a:lnTo>
                  <a:lnTo>
                    <a:pt x="288063" y="124210"/>
                  </a:lnTo>
                  <a:lnTo>
                    <a:pt x="383203" y="113639"/>
                  </a:lnTo>
                  <a:lnTo>
                    <a:pt x="473057" y="113639"/>
                  </a:lnTo>
                  <a:lnTo>
                    <a:pt x="525913" y="116282"/>
                  </a:lnTo>
                  <a:lnTo>
                    <a:pt x="578768" y="129496"/>
                  </a:lnTo>
                  <a:lnTo>
                    <a:pt x="684479" y="150638"/>
                  </a:lnTo>
                  <a:lnTo>
                    <a:pt x="761119" y="161209"/>
                  </a:lnTo>
                  <a:lnTo>
                    <a:pt x="858902" y="171780"/>
                  </a:lnTo>
                  <a:lnTo>
                    <a:pt x="1120537" y="184994"/>
                  </a:lnTo>
                  <a:lnTo>
                    <a:pt x="1355744" y="195565"/>
                  </a:lnTo>
                  <a:lnTo>
                    <a:pt x="1773302" y="211422"/>
                  </a:lnTo>
                  <a:lnTo>
                    <a:pt x="2140648" y="227279"/>
                  </a:lnTo>
                  <a:lnTo>
                    <a:pt x="2574063" y="227279"/>
                  </a:lnTo>
                  <a:lnTo>
                    <a:pt x="2819841" y="229921"/>
                  </a:lnTo>
                  <a:lnTo>
                    <a:pt x="2917624" y="219350"/>
                  </a:lnTo>
                  <a:lnTo>
                    <a:pt x="2973122" y="206136"/>
                  </a:lnTo>
                  <a:lnTo>
                    <a:pt x="3020692" y="179709"/>
                  </a:lnTo>
                  <a:lnTo>
                    <a:pt x="3057691" y="145353"/>
                  </a:lnTo>
                  <a:lnTo>
                    <a:pt x="3094689" y="103068"/>
                  </a:lnTo>
                  <a:lnTo>
                    <a:pt x="3118474" y="63427"/>
                  </a:lnTo>
                  <a:lnTo>
                    <a:pt x="3139617" y="23785"/>
                  </a:lnTo>
                  <a:lnTo>
                    <a:pt x="3166044" y="5285"/>
                  </a:lnTo>
                  <a:lnTo>
                    <a:pt x="3187187" y="0"/>
                  </a:lnTo>
                  <a:lnTo>
                    <a:pt x="3203043" y="2643"/>
                  </a:lnTo>
                  <a:lnTo>
                    <a:pt x="3210972" y="21142"/>
                  </a:lnTo>
                  <a:lnTo>
                    <a:pt x="3203043" y="84569"/>
                  </a:lnTo>
                  <a:lnTo>
                    <a:pt x="3176615" y="177066"/>
                  </a:lnTo>
                  <a:lnTo>
                    <a:pt x="3110546" y="309205"/>
                  </a:lnTo>
                  <a:lnTo>
                    <a:pt x="3052405" y="420201"/>
                  </a:lnTo>
                  <a:lnTo>
                    <a:pt x="3023335" y="459843"/>
                  </a:lnTo>
                  <a:lnTo>
                    <a:pt x="2994264" y="483628"/>
                  </a:lnTo>
                  <a:lnTo>
                    <a:pt x="2967836" y="494199"/>
                  </a:lnTo>
                  <a:lnTo>
                    <a:pt x="2936123" y="494199"/>
                  </a:lnTo>
                  <a:lnTo>
                    <a:pt x="2875339" y="480985"/>
                  </a:lnTo>
                  <a:lnTo>
                    <a:pt x="2796056" y="449272"/>
                  </a:lnTo>
                  <a:lnTo>
                    <a:pt x="2621633" y="428129"/>
                  </a:lnTo>
                  <a:lnTo>
                    <a:pt x="2473637" y="428129"/>
                  </a:lnTo>
                  <a:lnTo>
                    <a:pt x="1868442" y="420201"/>
                  </a:lnTo>
                  <a:lnTo>
                    <a:pt x="1662306" y="41755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987505E7-56FC-44DF-BA59-96E677D9111E}"/>
                </a:ext>
              </a:extLst>
            </p:cNvPr>
            <p:cNvSpPr/>
            <p:nvPr/>
          </p:nvSpPr>
          <p:spPr>
            <a:xfrm>
              <a:off x="3789363" y="3433763"/>
              <a:ext cx="1204912" cy="1752600"/>
            </a:xfrm>
            <a:custGeom>
              <a:avLst/>
              <a:gdLst>
                <a:gd name="connsiteX0" fmla="*/ 414337 w 1204912"/>
                <a:gd name="connsiteY0" fmla="*/ 1340643 h 1752600"/>
                <a:gd name="connsiteX1" fmla="*/ 238125 w 1204912"/>
                <a:gd name="connsiteY1" fmla="*/ 1545431 h 1752600"/>
                <a:gd name="connsiteX2" fmla="*/ 119062 w 1204912"/>
                <a:gd name="connsiteY2" fmla="*/ 1678781 h 1752600"/>
                <a:gd name="connsiteX3" fmla="*/ 73819 w 1204912"/>
                <a:gd name="connsiteY3" fmla="*/ 1731168 h 1752600"/>
                <a:gd name="connsiteX4" fmla="*/ 47625 w 1204912"/>
                <a:gd name="connsiteY4" fmla="*/ 1747837 h 1752600"/>
                <a:gd name="connsiteX5" fmla="*/ 23812 w 1204912"/>
                <a:gd name="connsiteY5" fmla="*/ 1752600 h 1752600"/>
                <a:gd name="connsiteX6" fmla="*/ 7144 w 1204912"/>
                <a:gd name="connsiteY6" fmla="*/ 1750218 h 1752600"/>
                <a:gd name="connsiteX7" fmla="*/ 0 w 1204912"/>
                <a:gd name="connsiteY7" fmla="*/ 1738312 h 1752600"/>
                <a:gd name="connsiteX8" fmla="*/ 0 w 1204912"/>
                <a:gd name="connsiteY8" fmla="*/ 1719262 h 1752600"/>
                <a:gd name="connsiteX9" fmla="*/ 16669 w 1204912"/>
                <a:gd name="connsiteY9" fmla="*/ 1683543 h 1752600"/>
                <a:gd name="connsiteX10" fmla="*/ 71437 w 1204912"/>
                <a:gd name="connsiteY10" fmla="*/ 1609725 h 1752600"/>
                <a:gd name="connsiteX11" fmla="*/ 214312 w 1204912"/>
                <a:gd name="connsiteY11" fmla="*/ 1423987 h 1752600"/>
                <a:gd name="connsiteX12" fmla="*/ 304800 w 1204912"/>
                <a:gd name="connsiteY12" fmla="*/ 1300162 h 1752600"/>
                <a:gd name="connsiteX13" fmla="*/ 438150 w 1204912"/>
                <a:gd name="connsiteY13" fmla="*/ 1121568 h 1752600"/>
                <a:gd name="connsiteX14" fmla="*/ 576262 w 1204912"/>
                <a:gd name="connsiteY14" fmla="*/ 912018 h 1752600"/>
                <a:gd name="connsiteX15" fmla="*/ 750094 w 1204912"/>
                <a:gd name="connsiteY15" fmla="*/ 650081 h 1752600"/>
                <a:gd name="connsiteX16" fmla="*/ 869156 w 1204912"/>
                <a:gd name="connsiteY16" fmla="*/ 447675 h 1752600"/>
                <a:gd name="connsiteX17" fmla="*/ 995362 w 1204912"/>
                <a:gd name="connsiteY17" fmla="*/ 233362 h 1752600"/>
                <a:gd name="connsiteX18" fmla="*/ 1092994 w 1204912"/>
                <a:gd name="connsiteY18" fmla="*/ 42862 h 1752600"/>
                <a:gd name="connsiteX19" fmla="*/ 1202531 w 1204912"/>
                <a:gd name="connsiteY19" fmla="*/ 0 h 1752600"/>
                <a:gd name="connsiteX20" fmla="*/ 1204912 w 1204912"/>
                <a:gd name="connsiteY20" fmla="*/ 321468 h 1752600"/>
                <a:gd name="connsiteX21" fmla="*/ 1121569 w 1204912"/>
                <a:gd name="connsiteY21" fmla="*/ 428625 h 1752600"/>
                <a:gd name="connsiteX22" fmla="*/ 997744 w 1204912"/>
                <a:gd name="connsiteY22" fmla="*/ 602456 h 1752600"/>
                <a:gd name="connsiteX23" fmla="*/ 828675 w 1204912"/>
                <a:gd name="connsiteY23" fmla="*/ 819150 h 1752600"/>
                <a:gd name="connsiteX24" fmla="*/ 697706 w 1204912"/>
                <a:gd name="connsiteY24" fmla="*/ 990600 h 1752600"/>
                <a:gd name="connsiteX25" fmla="*/ 564356 w 1204912"/>
                <a:gd name="connsiteY25" fmla="*/ 1157287 h 1752600"/>
                <a:gd name="connsiteX26" fmla="*/ 414337 w 1204912"/>
                <a:gd name="connsiteY26" fmla="*/ 1340643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4912" h="1752600">
                  <a:moveTo>
                    <a:pt x="414337" y="1340643"/>
                  </a:moveTo>
                  <a:lnTo>
                    <a:pt x="238125" y="1545431"/>
                  </a:lnTo>
                  <a:lnTo>
                    <a:pt x="119062" y="1678781"/>
                  </a:lnTo>
                  <a:lnTo>
                    <a:pt x="73819" y="1731168"/>
                  </a:lnTo>
                  <a:lnTo>
                    <a:pt x="47625" y="1747837"/>
                  </a:lnTo>
                  <a:lnTo>
                    <a:pt x="23812" y="1752600"/>
                  </a:lnTo>
                  <a:lnTo>
                    <a:pt x="7144" y="1750218"/>
                  </a:lnTo>
                  <a:lnTo>
                    <a:pt x="0" y="1738312"/>
                  </a:lnTo>
                  <a:lnTo>
                    <a:pt x="0" y="1719262"/>
                  </a:lnTo>
                  <a:lnTo>
                    <a:pt x="16669" y="1683543"/>
                  </a:lnTo>
                  <a:lnTo>
                    <a:pt x="71437" y="1609725"/>
                  </a:lnTo>
                  <a:lnTo>
                    <a:pt x="214312" y="1423987"/>
                  </a:lnTo>
                  <a:lnTo>
                    <a:pt x="304800" y="1300162"/>
                  </a:lnTo>
                  <a:lnTo>
                    <a:pt x="438150" y="1121568"/>
                  </a:lnTo>
                  <a:lnTo>
                    <a:pt x="576262" y="912018"/>
                  </a:lnTo>
                  <a:lnTo>
                    <a:pt x="750094" y="650081"/>
                  </a:lnTo>
                  <a:lnTo>
                    <a:pt x="869156" y="447675"/>
                  </a:lnTo>
                  <a:lnTo>
                    <a:pt x="995362" y="233362"/>
                  </a:lnTo>
                  <a:lnTo>
                    <a:pt x="1092994" y="42862"/>
                  </a:lnTo>
                  <a:lnTo>
                    <a:pt x="1202531" y="0"/>
                  </a:lnTo>
                  <a:cubicBezTo>
                    <a:pt x="1203325" y="107156"/>
                    <a:pt x="1204118" y="214312"/>
                    <a:pt x="1204912" y="321468"/>
                  </a:cubicBezTo>
                  <a:lnTo>
                    <a:pt x="1121569" y="428625"/>
                  </a:lnTo>
                  <a:lnTo>
                    <a:pt x="997744" y="602456"/>
                  </a:lnTo>
                  <a:lnTo>
                    <a:pt x="828675" y="819150"/>
                  </a:lnTo>
                  <a:lnTo>
                    <a:pt x="697706" y="990600"/>
                  </a:lnTo>
                  <a:lnTo>
                    <a:pt x="564356" y="1157287"/>
                  </a:lnTo>
                  <a:lnTo>
                    <a:pt x="414337" y="13406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35D82E70-B492-4CB6-93EA-835C926CB877}"/>
                </a:ext>
              </a:extLst>
            </p:cNvPr>
            <p:cNvSpPr/>
            <p:nvPr/>
          </p:nvSpPr>
          <p:spPr>
            <a:xfrm>
              <a:off x="5075239" y="3713163"/>
              <a:ext cx="720725" cy="811212"/>
            </a:xfrm>
            <a:custGeom>
              <a:avLst/>
              <a:gdLst>
                <a:gd name="connsiteX0" fmla="*/ 295275 w 721519"/>
                <a:gd name="connsiteY0" fmla="*/ 383381 h 812006"/>
                <a:gd name="connsiteX1" fmla="*/ 164306 w 721519"/>
                <a:gd name="connsiteY1" fmla="*/ 228600 h 812006"/>
                <a:gd name="connsiteX2" fmla="*/ 83344 w 721519"/>
                <a:gd name="connsiteY2" fmla="*/ 150019 h 812006"/>
                <a:gd name="connsiteX3" fmla="*/ 2381 w 721519"/>
                <a:gd name="connsiteY3" fmla="*/ 111919 h 812006"/>
                <a:gd name="connsiteX4" fmla="*/ 0 w 721519"/>
                <a:gd name="connsiteY4" fmla="*/ 0 h 812006"/>
                <a:gd name="connsiteX5" fmla="*/ 119062 w 721519"/>
                <a:gd name="connsiteY5" fmla="*/ 47625 h 812006"/>
                <a:gd name="connsiteX6" fmla="*/ 264319 w 721519"/>
                <a:gd name="connsiteY6" fmla="*/ 121444 h 812006"/>
                <a:gd name="connsiteX7" fmla="*/ 426244 w 721519"/>
                <a:gd name="connsiteY7" fmla="*/ 209550 h 812006"/>
                <a:gd name="connsiteX8" fmla="*/ 614362 w 721519"/>
                <a:gd name="connsiteY8" fmla="*/ 319087 h 812006"/>
                <a:gd name="connsiteX9" fmla="*/ 633412 w 721519"/>
                <a:gd name="connsiteY9" fmla="*/ 347662 h 812006"/>
                <a:gd name="connsiteX10" fmla="*/ 669131 w 721519"/>
                <a:gd name="connsiteY10" fmla="*/ 426244 h 812006"/>
                <a:gd name="connsiteX11" fmla="*/ 685800 w 721519"/>
                <a:gd name="connsiteY11" fmla="*/ 476250 h 812006"/>
                <a:gd name="connsiteX12" fmla="*/ 704850 w 721519"/>
                <a:gd name="connsiteY12" fmla="*/ 550069 h 812006"/>
                <a:gd name="connsiteX13" fmla="*/ 716756 w 721519"/>
                <a:gd name="connsiteY13" fmla="*/ 638175 h 812006"/>
                <a:gd name="connsiteX14" fmla="*/ 721519 w 721519"/>
                <a:gd name="connsiteY14" fmla="*/ 700087 h 812006"/>
                <a:gd name="connsiteX15" fmla="*/ 719137 w 721519"/>
                <a:gd name="connsiteY15" fmla="*/ 728662 h 812006"/>
                <a:gd name="connsiteX16" fmla="*/ 704850 w 721519"/>
                <a:gd name="connsiteY16" fmla="*/ 759619 h 812006"/>
                <a:gd name="connsiteX17" fmla="*/ 676275 w 721519"/>
                <a:gd name="connsiteY17" fmla="*/ 795337 h 812006"/>
                <a:gd name="connsiteX18" fmla="*/ 650081 w 721519"/>
                <a:gd name="connsiteY18" fmla="*/ 812006 h 812006"/>
                <a:gd name="connsiteX19" fmla="*/ 633412 w 721519"/>
                <a:gd name="connsiteY19" fmla="*/ 812006 h 812006"/>
                <a:gd name="connsiteX20" fmla="*/ 607219 w 721519"/>
                <a:gd name="connsiteY20" fmla="*/ 804862 h 812006"/>
                <a:gd name="connsiteX21" fmla="*/ 576262 w 721519"/>
                <a:gd name="connsiteY21" fmla="*/ 771525 h 812006"/>
                <a:gd name="connsiteX22" fmla="*/ 473869 w 721519"/>
                <a:gd name="connsiteY22" fmla="*/ 623887 h 812006"/>
                <a:gd name="connsiteX23" fmla="*/ 295275 w 721519"/>
                <a:gd name="connsiteY23" fmla="*/ 383381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1519" h="812006">
                  <a:moveTo>
                    <a:pt x="295275" y="383381"/>
                  </a:moveTo>
                  <a:lnTo>
                    <a:pt x="164306" y="228600"/>
                  </a:lnTo>
                  <a:lnTo>
                    <a:pt x="83344" y="150019"/>
                  </a:lnTo>
                  <a:lnTo>
                    <a:pt x="2381" y="111919"/>
                  </a:lnTo>
                  <a:cubicBezTo>
                    <a:pt x="1587" y="74613"/>
                    <a:pt x="794" y="37306"/>
                    <a:pt x="0" y="0"/>
                  </a:cubicBezTo>
                  <a:lnTo>
                    <a:pt x="119062" y="47625"/>
                  </a:lnTo>
                  <a:lnTo>
                    <a:pt x="264319" y="121444"/>
                  </a:lnTo>
                  <a:lnTo>
                    <a:pt x="426244" y="209550"/>
                  </a:lnTo>
                  <a:lnTo>
                    <a:pt x="614362" y="319087"/>
                  </a:lnTo>
                  <a:lnTo>
                    <a:pt x="633412" y="347662"/>
                  </a:lnTo>
                  <a:lnTo>
                    <a:pt x="669131" y="426244"/>
                  </a:lnTo>
                  <a:lnTo>
                    <a:pt x="685800" y="476250"/>
                  </a:lnTo>
                  <a:lnTo>
                    <a:pt x="704850" y="550069"/>
                  </a:lnTo>
                  <a:lnTo>
                    <a:pt x="716756" y="638175"/>
                  </a:lnTo>
                  <a:lnTo>
                    <a:pt x="721519" y="700087"/>
                  </a:lnTo>
                  <a:lnTo>
                    <a:pt x="719137" y="728662"/>
                  </a:lnTo>
                  <a:lnTo>
                    <a:pt x="704850" y="759619"/>
                  </a:lnTo>
                  <a:lnTo>
                    <a:pt x="676275" y="795337"/>
                  </a:lnTo>
                  <a:lnTo>
                    <a:pt x="650081" y="812006"/>
                  </a:lnTo>
                  <a:lnTo>
                    <a:pt x="633412" y="812006"/>
                  </a:lnTo>
                  <a:lnTo>
                    <a:pt x="607219" y="804862"/>
                  </a:lnTo>
                  <a:lnTo>
                    <a:pt x="576262" y="771525"/>
                  </a:lnTo>
                  <a:lnTo>
                    <a:pt x="473869" y="623887"/>
                  </a:lnTo>
                  <a:lnTo>
                    <a:pt x="295275" y="3833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71FAEDE2-459A-42B1-B29A-47A0E5ED6F7A}"/>
                </a:ext>
              </a:extLst>
            </p:cNvPr>
            <p:cNvSpPr/>
            <p:nvPr/>
          </p:nvSpPr>
          <p:spPr>
            <a:xfrm>
              <a:off x="6497639" y="1827213"/>
              <a:ext cx="1958975" cy="1377950"/>
            </a:xfrm>
            <a:custGeom>
              <a:avLst/>
              <a:gdLst>
                <a:gd name="connsiteX0" fmla="*/ 269082 w 1957388"/>
                <a:gd name="connsiteY0" fmla="*/ 147637 h 1378744"/>
                <a:gd name="connsiteX1" fmla="*/ 428625 w 1957388"/>
                <a:gd name="connsiteY1" fmla="*/ 114300 h 1378744"/>
                <a:gd name="connsiteX2" fmla="*/ 521494 w 1957388"/>
                <a:gd name="connsiteY2" fmla="*/ 95250 h 1378744"/>
                <a:gd name="connsiteX3" fmla="*/ 561975 w 1957388"/>
                <a:gd name="connsiteY3" fmla="*/ 80962 h 1378744"/>
                <a:gd name="connsiteX4" fmla="*/ 633413 w 1957388"/>
                <a:gd name="connsiteY4" fmla="*/ 28575 h 1378744"/>
                <a:gd name="connsiteX5" fmla="*/ 676275 w 1957388"/>
                <a:gd name="connsiteY5" fmla="*/ 0 h 1378744"/>
                <a:gd name="connsiteX6" fmla="*/ 695325 w 1957388"/>
                <a:gd name="connsiteY6" fmla="*/ 0 h 1378744"/>
                <a:gd name="connsiteX7" fmla="*/ 752475 w 1957388"/>
                <a:gd name="connsiteY7" fmla="*/ 26194 h 1378744"/>
                <a:gd name="connsiteX8" fmla="*/ 895350 w 1957388"/>
                <a:gd name="connsiteY8" fmla="*/ 109537 h 1378744"/>
                <a:gd name="connsiteX9" fmla="*/ 950119 w 1957388"/>
                <a:gd name="connsiteY9" fmla="*/ 147637 h 1378744"/>
                <a:gd name="connsiteX10" fmla="*/ 973932 w 1957388"/>
                <a:gd name="connsiteY10" fmla="*/ 178594 h 1378744"/>
                <a:gd name="connsiteX11" fmla="*/ 971550 w 1957388"/>
                <a:gd name="connsiteY11" fmla="*/ 223837 h 1378744"/>
                <a:gd name="connsiteX12" fmla="*/ 952500 w 1957388"/>
                <a:gd name="connsiteY12" fmla="*/ 264319 h 1378744"/>
                <a:gd name="connsiteX13" fmla="*/ 921544 w 1957388"/>
                <a:gd name="connsiteY13" fmla="*/ 300037 h 1378744"/>
                <a:gd name="connsiteX14" fmla="*/ 876300 w 1957388"/>
                <a:gd name="connsiteY14" fmla="*/ 354806 h 1378744"/>
                <a:gd name="connsiteX15" fmla="*/ 842963 w 1957388"/>
                <a:gd name="connsiteY15" fmla="*/ 419100 h 1378744"/>
                <a:gd name="connsiteX16" fmla="*/ 828675 w 1957388"/>
                <a:gd name="connsiteY16" fmla="*/ 485775 h 1378744"/>
                <a:gd name="connsiteX17" fmla="*/ 819150 w 1957388"/>
                <a:gd name="connsiteY17" fmla="*/ 566737 h 1378744"/>
                <a:gd name="connsiteX18" fmla="*/ 819150 w 1957388"/>
                <a:gd name="connsiteY18" fmla="*/ 966787 h 1378744"/>
                <a:gd name="connsiteX19" fmla="*/ 833438 w 1957388"/>
                <a:gd name="connsiteY19" fmla="*/ 1066800 h 1378744"/>
                <a:gd name="connsiteX20" fmla="*/ 857250 w 1957388"/>
                <a:gd name="connsiteY20" fmla="*/ 1123950 h 1378744"/>
                <a:gd name="connsiteX21" fmla="*/ 888207 w 1957388"/>
                <a:gd name="connsiteY21" fmla="*/ 1159669 h 1378744"/>
                <a:gd name="connsiteX22" fmla="*/ 940594 w 1957388"/>
                <a:gd name="connsiteY22" fmla="*/ 1190625 h 1378744"/>
                <a:gd name="connsiteX23" fmla="*/ 1004888 w 1957388"/>
                <a:gd name="connsiteY23" fmla="*/ 1200150 h 1378744"/>
                <a:gd name="connsiteX24" fmla="*/ 1207294 w 1957388"/>
                <a:gd name="connsiteY24" fmla="*/ 1197769 h 1378744"/>
                <a:gd name="connsiteX25" fmla="*/ 1357313 w 1957388"/>
                <a:gd name="connsiteY25" fmla="*/ 1183481 h 1378744"/>
                <a:gd name="connsiteX26" fmla="*/ 1469232 w 1957388"/>
                <a:gd name="connsiteY26" fmla="*/ 1159669 h 1378744"/>
                <a:gd name="connsiteX27" fmla="*/ 1535907 w 1957388"/>
                <a:gd name="connsiteY27" fmla="*/ 1128712 h 1378744"/>
                <a:gd name="connsiteX28" fmla="*/ 1593057 w 1957388"/>
                <a:gd name="connsiteY28" fmla="*/ 1083469 h 1378744"/>
                <a:gd name="connsiteX29" fmla="*/ 1838325 w 1957388"/>
                <a:gd name="connsiteY29" fmla="*/ 1045369 h 1378744"/>
                <a:gd name="connsiteX30" fmla="*/ 1845469 w 1957388"/>
                <a:gd name="connsiteY30" fmla="*/ 1090612 h 1378744"/>
                <a:gd name="connsiteX31" fmla="*/ 1874044 w 1957388"/>
                <a:gd name="connsiteY31" fmla="*/ 1114425 h 1378744"/>
                <a:gd name="connsiteX32" fmla="*/ 1928813 w 1957388"/>
                <a:gd name="connsiteY32" fmla="*/ 1157287 h 1378744"/>
                <a:gd name="connsiteX33" fmla="*/ 1945482 w 1957388"/>
                <a:gd name="connsiteY33" fmla="*/ 1190625 h 1378744"/>
                <a:gd name="connsiteX34" fmla="*/ 1957388 w 1957388"/>
                <a:gd name="connsiteY34" fmla="*/ 1226344 h 1378744"/>
                <a:gd name="connsiteX35" fmla="*/ 1945482 w 1957388"/>
                <a:gd name="connsiteY35" fmla="*/ 1266825 h 1378744"/>
                <a:gd name="connsiteX36" fmla="*/ 1909763 w 1957388"/>
                <a:gd name="connsiteY36" fmla="*/ 1302544 h 1378744"/>
                <a:gd name="connsiteX37" fmla="*/ 1826419 w 1957388"/>
                <a:gd name="connsiteY37" fmla="*/ 1345406 h 1378744"/>
                <a:gd name="connsiteX38" fmla="*/ 1750219 w 1957388"/>
                <a:gd name="connsiteY38" fmla="*/ 1364456 h 1378744"/>
                <a:gd name="connsiteX39" fmla="*/ 1376363 w 1957388"/>
                <a:gd name="connsiteY39" fmla="*/ 1376362 h 1378744"/>
                <a:gd name="connsiteX40" fmla="*/ 1200150 w 1957388"/>
                <a:gd name="connsiteY40" fmla="*/ 1378744 h 1378744"/>
                <a:gd name="connsiteX41" fmla="*/ 1035844 w 1957388"/>
                <a:gd name="connsiteY41" fmla="*/ 1378744 h 1378744"/>
                <a:gd name="connsiteX42" fmla="*/ 847725 w 1957388"/>
                <a:gd name="connsiteY42" fmla="*/ 1343025 h 1378744"/>
                <a:gd name="connsiteX43" fmla="*/ 754857 w 1957388"/>
                <a:gd name="connsiteY43" fmla="*/ 1290637 h 1378744"/>
                <a:gd name="connsiteX44" fmla="*/ 695325 w 1957388"/>
                <a:gd name="connsiteY44" fmla="*/ 1231106 h 1378744"/>
                <a:gd name="connsiteX45" fmla="*/ 638175 w 1957388"/>
                <a:gd name="connsiteY45" fmla="*/ 1126331 h 1378744"/>
                <a:gd name="connsiteX46" fmla="*/ 621507 w 1957388"/>
                <a:gd name="connsiteY46" fmla="*/ 1028700 h 1378744"/>
                <a:gd name="connsiteX47" fmla="*/ 616744 w 1957388"/>
                <a:gd name="connsiteY47" fmla="*/ 873919 h 1378744"/>
                <a:gd name="connsiteX48" fmla="*/ 635794 w 1957388"/>
                <a:gd name="connsiteY48" fmla="*/ 316706 h 1378744"/>
                <a:gd name="connsiteX49" fmla="*/ 631032 w 1957388"/>
                <a:gd name="connsiteY49" fmla="*/ 264319 h 1378744"/>
                <a:gd name="connsiteX50" fmla="*/ 614363 w 1957388"/>
                <a:gd name="connsiteY50" fmla="*/ 250031 h 1378744"/>
                <a:gd name="connsiteX51" fmla="*/ 583407 w 1957388"/>
                <a:gd name="connsiteY51" fmla="*/ 240506 h 1378744"/>
                <a:gd name="connsiteX52" fmla="*/ 545307 w 1957388"/>
                <a:gd name="connsiteY52" fmla="*/ 245269 h 1378744"/>
                <a:gd name="connsiteX53" fmla="*/ 38100 w 1957388"/>
                <a:gd name="connsiteY53" fmla="*/ 338137 h 1378744"/>
                <a:gd name="connsiteX54" fmla="*/ 0 w 1957388"/>
                <a:gd name="connsiteY54" fmla="*/ 180975 h 1378744"/>
                <a:gd name="connsiteX55" fmla="*/ 50007 w 1957388"/>
                <a:gd name="connsiteY55" fmla="*/ 195262 h 1378744"/>
                <a:gd name="connsiteX56" fmla="*/ 269082 w 1957388"/>
                <a:gd name="connsiteY56" fmla="*/ 14763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57388" h="1378744">
                  <a:moveTo>
                    <a:pt x="269082" y="147637"/>
                  </a:moveTo>
                  <a:lnTo>
                    <a:pt x="428625" y="114300"/>
                  </a:lnTo>
                  <a:lnTo>
                    <a:pt x="521494" y="95250"/>
                  </a:lnTo>
                  <a:lnTo>
                    <a:pt x="561975" y="80962"/>
                  </a:lnTo>
                  <a:lnTo>
                    <a:pt x="633413" y="28575"/>
                  </a:lnTo>
                  <a:lnTo>
                    <a:pt x="676275" y="0"/>
                  </a:lnTo>
                  <a:lnTo>
                    <a:pt x="695325" y="0"/>
                  </a:lnTo>
                  <a:lnTo>
                    <a:pt x="752475" y="26194"/>
                  </a:lnTo>
                  <a:lnTo>
                    <a:pt x="895350" y="109537"/>
                  </a:lnTo>
                  <a:lnTo>
                    <a:pt x="950119" y="147637"/>
                  </a:lnTo>
                  <a:lnTo>
                    <a:pt x="973932" y="178594"/>
                  </a:lnTo>
                  <a:lnTo>
                    <a:pt x="971550" y="223837"/>
                  </a:lnTo>
                  <a:lnTo>
                    <a:pt x="952500" y="264319"/>
                  </a:lnTo>
                  <a:lnTo>
                    <a:pt x="921544" y="300037"/>
                  </a:lnTo>
                  <a:lnTo>
                    <a:pt x="876300" y="354806"/>
                  </a:lnTo>
                  <a:lnTo>
                    <a:pt x="842963" y="419100"/>
                  </a:lnTo>
                  <a:lnTo>
                    <a:pt x="828675" y="485775"/>
                  </a:lnTo>
                  <a:lnTo>
                    <a:pt x="819150" y="566737"/>
                  </a:lnTo>
                  <a:lnTo>
                    <a:pt x="819150" y="966787"/>
                  </a:lnTo>
                  <a:lnTo>
                    <a:pt x="833438" y="1066800"/>
                  </a:lnTo>
                  <a:lnTo>
                    <a:pt x="857250" y="1123950"/>
                  </a:lnTo>
                  <a:lnTo>
                    <a:pt x="888207" y="1159669"/>
                  </a:lnTo>
                  <a:lnTo>
                    <a:pt x="940594" y="1190625"/>
                  </a:lnTo>
                  <a:lnTo>
                    <a:pt x="1004888" y="1200150"/>
                  </a:lnTo>
                  <a:lnTo>
                    <a:pt x="1207294" y="1197769"/>
                  </a:lnTo>
                  <a:lnTo>
                    <a:pt x="1357313" y="1183481"/>
                  </a:lnTo>
                  <a:lnTo>
                    <a:pt x="1469232" y="1159669"/>
                  </a:lnTo>
                  <a:lnTo>
                    <a:pt x="1535907" y="1128712"/>
                  </a:lnTo>
                  <a:lnTo>
                    <a:pt x="1593057" y="1083469"/>
                  </a:lnTo>
                  <a:lnTo>
                    <a:pt x="1838325" y="1045369"/>
                  </a:lnTo>
                  <a:lnTo>
                    <a:pt x="1845469" y="1090612"/>
                  </a:lnTo>
                  <a:lnTo>
                    <a:pt x="1874044" y="1114425"/>
                  </a:lnTo>
                  <a:lnTo>
                    <a:pt x="1928813" y="1157287"/>
                  </a:lnTo>
                  <a:lnTo>
                    <a:pt x="1945482" y="1190625"/>
                  </a:lnTo>
                  <a:lnTo>
                    <a:pt x="1957388" y="1226344"/>
                  </a:lnTo>
                  <a:lnTo>
                    <a:pt x="1945482" y="1266825"/>
                  </a:lnTo>
                  <a:lnTo>
                    <a:pt x="1909763" y="1302544"/>
                  </a:lnTo>
                  <a:lnTo>
                    <a:pt x="1826419" y="1345406"/>
                  </a:lnTo>
                  <a:lnTo>
                    <a:pt x="1750219" y="1364456"/>
                  </a:lnTo>
                  <a:lnTo>
                    <a:pt x="1376363" y="1376362"/>
                  </a:lnTo>
                  <a:lnTo>
                    <a:pt x="1200150" y="1378744"/>
                  </a:lnTo>
                  <a:lnTo>
                    <a:pt x="1035844" y="1378744"/>
                  </a:lnTo>
                  <a:lnTo>
                    <a:pt x="847725" y="1343025"/>
                  </a:lnTo>
                  <a:lnTo>
                    <a:pt x="754857" y="1290637"/>
                  </a:lnTo>
                  <a:lnTo>
                    <a:pt x="695325" y="1231106"/>
                  </a:lnTo>
                  <a:lnTo>
                    <a:pt x="638175" y="1126331"/>
                  </a:lnTo>
                  <a:lnTo>
                    <a:pt x="621507" y="1028700"/>
                  </a:lnTo>
                  <a:lnTo>
                    <a:pt x="616744" y="873919"/>
                  </a:lnTo>
                  <a:lnTo>
                    <a:pt x="635794" y="316706"/>
                  </a:lnTo>
                  <a:lnTo>
                    <a:pt x="631032" y="264319"/>
                  </a:lnTo>
                  <a:lnTo>
                    <a:pt x="614363" y="250031"/>
                  </a:lnTo>
                  <a:lnTo>
                    <a:pt x="583407" y="240506"/>
                  </a:lnTo>
                  <a:lnTo>
                    <a:pt x="545307" y="245269"/>
                  </a:lnTo>
                  <a:lnTo>
                    <a:pt x="38100" y="338137"/>
                  </a:lnTo>
                  <a:lnTo>
                    <a:pt x="0" y="180975"/>
                  </a:lnTo>
                  <a:lnTo>
                    <a:pt x="50007" y="195262"/>
                  </a:lnTo>
                  <a:lnTo>
                    <a:pt x="269082" y="1476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4379950C-6E37-4898-8E28-520AE5637A5B}"/>
                </a:ext>
              </a:extLst>
            </p:cNvPr>
            <p:cNvSpPr/>
            <p:nvPr/>
          </p:nvSpPr>
          <p:spPr>
            <a:xfrm>
              <a:off x="8069263" y="2381250"/>
              <a:ext cx="273050" cy="547688"/>
            </a:xfrm>
            <a:custGeom>
              <a:avLst/>
              <a:gdLst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1431 w 342900"/>
                <a:gd name="connsiteY4" fmla="*/ 561975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231018 w 512005"/>
                <a:gd name="connsiteY5" fmla="*/ 521494 h 704635"/>
                <a:gd name="connsiteX6" fmla="*/ 259593 w 512005"/>
                <a:gd name="connsiteY6" fmla="*/ 473869 h 704635"/>
                <a:gd name="connsiteX7" fmla="*/ 283405 w 512005"/>
                <a:gd name="connsiteY7" fmla="*/ 423863 h 704635"/>
                <a:gd name="connsiteX8" fmla="*/ 311980 w 512005"/>
                <a:gd name="connsiteY8" fmla="*/ 364331 h 704635"/>
                <a:gd name="connsiteX9" fmla="*/ 331030 w 512005"/>
                <a:gd name="connsiteY9" fmla="*/ 295275 h 704635"/>
                <a:gd name="connsiteX10" fmla="*/ 347699 w 512005"/>
                <a:gd name="connsiteY10" fmla="*/ 214313 h 704635"/>
                <a:gd name="connsiteX11" fmla="*/ 359605 w 512005"/>
                <a:gd name="connsiteY11" fmla="*/ 102394 h 704635"/>
                <a:gd name="connsiteX12" fmla="*/ 369130 w 512005"/>
                <a:gd name="connsiteY12" fmla="*/ 35719 h 704635"/>
                <a:gd name="connsiteX13" fmla="*/ 376274 w 512005"/>
                <a:gd name="connsiteY13" fmla="*/ 9525 h 704635"/>
                <a:gd name="connsiteX14" fmla="*/ 390561 w 512005"/>
                <a:gd name="connsiteY14" fmla="*/ 0 h 704635"/>
                <a:gd name="connsiteX15" fmla="*/ 407230 w 512005"/>
                <a:gd name="connsiteY15" fmla="*/ 0 h 704635"/>
                <a:gd name="connsiteX16" fmla="*/ 423899 w 512005"/>
                <a:gd name="connsiteY16" fmla="*/ 9525 h 704635"/>
                <a:gd name="connsiteX17" fmla="*/ 440568 w 512005"/>
                <a:gd name="connsiteY17" fmla="*/ 38100 h 704635"/>
                <a:gd name="connsiteX18" fmla="*/ 452474 w 512005"/>
                <a:gd name="connsiteY18" fmla="*/ 342900 h 704635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197681 w 512005"/>
                <a:gd name="connsiteY5" fmla="*/ 549327 h 704635"/>
                <a:gd name="connsiteX6" fmla="*/ 231018 w 512005"/>
                <a:gd name="connsiteY6" fmla="*/ 521494 h 704635"/>
                <a:gd name="connsiteX7" fmla="*/ 259593 w 512005"/>
                <a:gd name="connsiteY7" fmla="*/ 473869 h 704635"/>
                <a:gd name="connsiteX8" fmla="*/ 283405 w 512005"/>
                <a:gd name="connsiteY8" fmla="*/ 423863 h 704635"/>
                <a:gd name="connsiteX9" fmla="*/ 311980 w 512005"/>
                <a:gd name="connsiteY9" fmla="*/ 364331 h 704635"/>
                <a:gd name="connsiteX10" fmla="*/ 331030 w 512005"/>
                <a:gd name="connsiteY10" fmla="*/ 295275 h 704635"/>
                <a:gd name="connsiteX11" fmla="*/ 347699 w 512005"/>
                <a:gd name="connsiteY11" fmla="*/ 214313 h 704635"/>
                <a:gd name="connsiteX12" fmla="*/ 359605 w 512005"/>
                <a:gd name="connsiteY12" fmla="*/ 102394 h 704635"/>
                <a:gd name="connsiteX13" fmla="*/ 369130 w 512005"/>
                <a:gd name="connsiteY13" fmla="*/ 35719 h 704635"/>
                <a:gd name="connsiteX14" fmla="*/ 376274 w 512005"/>
                <a:gd name="connsiteY14" fmla="*/ 9525 h 704635"/>
                <a:gd name="connsiteX15" fmla="*/ 390561 w 512005"/>
                <a:gd name="connsiteY15" fmla="*/ 0 h 704635"/>
                <a:gd name="connsiteX16" fmla="*/ 407230 w 512005"/>
                <a:gd name="connsiteY16" fmla="*/ 0 h 704635"/>
                <a:gd name="connsiteX17" fmla="*/ 423899 w 512005"/>
                <a:gd name="connsiteY17" fmla="*/ 9525 h 704635"/>
                <a:gd name="connsiteX18" fmla="*/ 440568 w 512005"/>
                <a:gd name="connsiteY18" fmla="*/ 38100 h 704635"/>
                <a:gd name="connsiteX19" fmla="*/ 452474 w 512005"/>
                <a:gd name="connsiteY19" fmla="*/ 342900 h 704635"/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8576 w 342900"/>
                <a:gd name="connsiteY4" fmla="*/ 549327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314324 w 314324"/>
                <a:gd name="connsiteY2" fmla="*/ 578644 h 578644"/>
                <a:gd name="connsiteX3" fmla="*/ 0 w 314324"/>
                <a:gd name="connsiteY3" fmla="*/ 549327 h 578644"/>
                <a:gd name="connsiteX4" fmla="*/ 33337 w 314324"/>
                <a:gd name="connsiteY4" fmla="*/ 521494 h 578644"/>
                <a:gd name="connsiteX5" fmla="*/ 61912 w 314324"/>
                <a:gd name="connsiteY5" fmla="*/ 473869 h 578644"/>
                <a:gd name="connsiteX6" fmla="*/ 85724 w 314324"/>
                <a:gd name="connsiteY6" fmla="*/ 423863 h 578644"/>
                <a:gd name="connsiteX7" fmla="*/ 114299 w 314324"/>
                <a:gd name="connsiteY7" fmla="*/ 364331 h 578644"/>
                <a:gd name="connsiteX8" fmla="*/ 133349 w 314324"/>
                <a:gd name="connsiteY8" fmla="*/ 295275 h 578644"/>
                <a:gd name="connsiteX9" fmla="*/ 150018 w 314324"/>
                <a:gd name="connsiteY9" fmla="*/ 214313 h 578644"/>
                <a:gd name="connsiteX10" fmla="*/ 161924 w 314324"/>
                <a:gd name="connsiteY10" fmla="*/ 102394 h 578644"/>
                <a:gd name="connsiteX11" fmla="*/ 171449 w 314324"/>
                <a:gd name="connsiteY11" fmla="*/ 35719 h 578644"/>
                <a:gd name="connsiteX12" fmla="*/ 178593 w 314324"/>
                <a:gd name="connsiteY12" fmla="*/ 9525 h 578644"/>
                <a:gd name="connsiteX13" fmla="*/ 192880 w 314324"/>
                <a:gd name="connsiteY13" fmla="*/ 0 h 578644"/>
                <a:gd name="connsiteX14" fmla="*/ 209549 w 314324"/>
                <a:gd name="connsiteY14" fmla="*/ 0 h 578644"/>
                <a:gd name="connsiteX15" fmla="*/ 226218 w 314324"/>
                <a:gd name="connsiteY15" fmla="*/ 9525 h 578644"/>
                <a:gd name="connsiteX16" fmla="*/ 242887 w 314324"/>
                <a:gd name="connsiteY16" fmla="*/ 38100 h 578644"/>
                <a:gd name="connsiteX17" fmla="*/ 254793 w 314324"/>
                <a:gd name="connsiteY17" fmla="*/ 342900 h 578644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292893 w 314324"/>
                <a:gd name="connsiteY2" fmla="*/ 523169 h 578644"/>
                <a:gd name="connsiteX3" fmla="*/ 314324 w 314324"/>
                <a:gd name="connsiteY3" fmla="*/ 578644 h 578644"/>
                <a:gd name="connsiteX4" fmla="*/ 0 w 314324"/>
                <a:gd name="connsiteY4" fmla="*/ 549327 h 578644"/>
                <a:gd name="connsiteX5" fmla="*/ 33337 w 314324"/>
                <a:gd name="connsiteY5" fmla="*/ 521494 h 578644"/>
                <a:gd name="connsiteX6" fmla="*/ 61912 w 314324"/>
                <a:gd name="connsiteY6" fmla="*/ 473869 h 578644"/>
                <a:gd name="connsiteX7" fmla="*/ 85724 w 314324"/>
                <a:gd name="connsiteY7" fmla="*/ 423863 h 578644"/>
                <a:gd name="connsiteX8" fmla="*/ 114299 w 314324"/>
                <a:gd name="connsiteY8" fmla="*/ 364331 h 578644"/>
                <a:gd name="connsiteX9" fmla="*/ 133349 w 314324"/>
                <a:gd name="connsiteY9" fmla="*/ 295275 h 578644"/>
                <a:gd name="connsiteX10" fmla="*/ 150018 w 314324"/>
                <a:gd name="connsiteY10" fmla="*/ 214313 h 578644"/>
                <a:gd name="connsiteX11" fmla="*/ 161924 w 314324"/>
                <a:gd name="connsiteY11" fmla="*/ 102394 h 578644"/>
                <a:gd name="connsiteX12" fmla="*/ 171449 w 314324"/>
                <a:gd name="connsiteY12" fmla="*/ 35719 h 578644"/>
                <a:gd name="connsiteX13" fmla="*/ 178593 w 314324"/>
                <a:gd name="connsiteY13" fmla="*/ 9525 h 578644"/>
                <a:gd name="connsiteX14" fmla="*/ 192880 w 314324"/>
                <a:gd name="connsiteY14" fmla="*/ 0 h 578644"/>
                <a:gd name="connsiteX15" fmla="*/ 209549 w 314324"/>
                <a:gd name="connsiteY15" fmla="*/ 0 h 578644"/>
                <a:gd name="connsiteX16" fmla="*/ 226218 w 314324"/>
                <a:gd name="connsiteY16" fmla="*/ 9525 h 578644"/>
                <a:gd name="connsiteX17" fmla="*/ 242887 w 314324"/>
                <a:gd name="connsiteY17" fmla="*/ 38100 h 578644"/>
                <a:gd name="connsiteX18" fmla="*/ 254793 w 314324"/>
                <a:gd name="connsiteY18" fmla="*/ 342900 h 578644"/>
                <a:gd name="connsiteX0" fmla="*/ 254793 w 292893"/>
                <a:gd name="connsiteY0" fmla="*/ 342900 h 549327"/>
                <a:gd name="connsiteX1" fmla="*/ 273843 w 292893"/>
                <a:gd name="connsiteY1" fmla="*/ 478631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92893 w 297621"/>
                <a:gd name="connsiteY2" fmla="*/ 523169 h 621291"/>
                <a:gd name="connsiteX3" fmla="*/ 0 w 297621"/>
                <a:gd name="connsiteY3" fmla="*/ 549327 h 621291"/>
                <a:gd name="connsiteX4" fmla="*/ 33337 w 297621"/>
                <a:gd name="connsiteY4" fmla="*/ 521494 h 621291"/>
                <a:gd name="connsiteX5" fmla="*/ 61912 w 297621"/>
                <a:gd name="connsiteY5" fmla="*/ 473869 h 621291"/>
                <a:gd name="connsiteX6" fmla="*/ 85724 w 297621"/>
                <a:gd name="connsiteY6" fmla="*/ 423863 h 621291"/>
                <a:gd name="connsiteX7" fmla="*/ 114299 w 297621"/>
                <a:gd name="connsiteY7" fmla="*/ 364331 h 621291"/>
                <a:gd name="connsiteX8" fmla="*/ 133349 w 297621"/>
                <a:gd name="connsiteY8" fmla="*/ 295275 h 621291"/>
                <a:gd name="connsiteX9" fmla="*/ 150018 w 297621"/>
                <a:gd name="connsiteY9" fmla="*/ 214313 h 621291"/>
                <a:gd name="connsiteX10" fmla="*/ 161924 w 297621"/>
                <a:gd name="connsiteY10" fmla="*/ 102394 h 621291"/>
                <a:gd name="connsiteX11" fmla="*/ 171449 w 297621"/>
                <a:gd name="connsiteY11" fmla="*/ 35719 h 621291"/>
                <a:gd name="connsiteX12" fmla="*/ 178593 w 297621"/>
                <a:gd name="connsiteY12" fmla="*/ 9525 h 621291"/>
                <a:gd name="connsiteX13" fmla="*/ 192880 w 297621"/>
                <a:gd name="connsiteY13" fmla="*/ 0 h 621291"/>
                <a:gd name="connsiteX14" fmla="*/ 209549 w 297621"/>
                <a:gd name="connsiteY14" fmla="*/ 0 h 621291"/>
                <a:gd name="connsiteX15" fmla="*/ 226218 w 297621"/>
                <a:gd name="connsiteY15" fmla="*/ 9525 h 621291"/>
                <a:gd name="connsiteX16" fmla="*/ 242887 w 297621"/>
                <a:gd name="connsiteY16" fmla="*/ 38100 h 621291"/>
                <a:gd name="connsiteX17" fmla="*/ 254793 w 297621"/>
                <a:gd name="connsiteY17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2893"/>
                <a:gd name="connsiteY0" fmla="*/ 342900 h 549327"/>
                <a:gd name="connsiteX1" fmla="*/ 283369 w 292893"/>
                <a:gd name="connsiteY1" fmla="*/ 518414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83369"/>
                <a:gd name="connsiteY0" fmla="*/ 342900 h 549327"/>
                <a:gd name="connsiteX1" fmla="*/ 283369 w 283369"/>
                <a:gd name="connsiteY1" fmla="*/ 518414 h 549327"/>
                <a:gd name="connsiteX2" fmla="*/ 0 w 283369"/>
                <a:gd name="connsiteY2" fmla="*/ 549327 h 549327"/>
                <a:gd name="connsiteX3" fmla="*/ 33337 w 283369"/>
                <a:gd name="connsiteY3" fmla="*/ 521494 h 549327"/>
                <a:gd name="connsiteX4" fmla="*/ 61912 w 283369"/>
                <a:gd name="connsiteY4" fmla="*/ 473869 h 549327"/>
                <a:gd name="connsiteX5" fmla="*/ 85724 w 283369"/>
                <a:gd name="connsiteY5" fmla="*/ 423863 h 549327"/>
                <a:gd name="connsiteX6" fmla="*/ 114299 w 283369"/>
                <a:gd name="connsiteY6" fmla="*/ 364331 h 549327"/>
                <a:gd name="connsiteX7" fmla="*/ 133349 w 283369"/>
                <a:gd name="connsiteY7" fmla="*/ 295275 h 549327"/>
                <a:gd name="connsiteX8" fmla="*/ 150018 w 283369"/>
                <a:gd name="connsiteY8" fmla="*/ 214313 h 549327"/>
                <a:gd name="connsiteX9" fmla="*/ 161924 w 283369"/>
                <a:gd name="connsiteY9" fmla="*/ 102394 h 549327"/>
                <a:gd name="connsiteX10" fmla="*/ 171449 w 283369"/>
                <a:gd name="connsiteY10" fmla="*/ 35719 h 549327"/>
                <a:gd name="connsiteX11" fmla="*/ 178593 w 283369"/>
                <a:gd name="connsiteY11" fmla="*/ 9525 h 549327"/>
                <a:gd name="connsiteX12" fmla="*/ 192880 w 283369"/>
                <a:gd name="connsiteY12" fmla="*/ 0 h 549327"/>
                <a:gd name="connsiteX13" fmla="*/ 209549 w 283369"/>
                <a:gd name="connsiteY13" fmla="*/ 0 h 549327"/>
                <a:gd name="connsiteX14" fmla="*/ 226218 w 283369"/>
                <a:gd name="connsiteY14" fmla="*/ 9525 h 549327"/>
                <a:gd name="connsiteX15" fmla="*/ 242887 w 283369"/>
                <a:gd name="connsiteY15" fmla="*/ 38100 h 549327"/>
                <a:gd name="connsiteX16" fmla="*/ 254793 w 283369"/>
                <a:gd name="connsiteY16" fmla="*/ 342900 h 54932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52435 w 402467"/>
                <a:gd name="connsiteY3" fmla="*/ 521494 h 691987"/>
                <a:gd name="connsiteX4" fmla="*/ 181010 w 402467"/>
                <a:gd name="connsiteY4" fmla="*/ 473869 h 691987"/>
                <a:gd name="connsiteX5" fmla="*/ 204822 w 402467"/>
                <a:gd name="connsiteY5" fmla="*/ 423863 h 691987"/>
                <a:gd name="connsiteX6" fmla="*/ 233397 w 402467"/>
                <a:gd name="connsiteY6" fmla="*/ 364331 h 691987"/>
                <a:gd name="connsiteX7" fmla="*/ 252447 w 402467"/>
                <a:gd name="connsiteY7" fmla="*/ 295275 h 691987"/>
                <a:gd name="connsiteX8" fmla="*/ 269116 w 402467"/>
                <a:gd name="connsiteY8" fmla="*/ 214313 h 691987"/>
                <a:gd name="connsiteX9" fmla="*/ 281022 w 402467"/>
                <a:gd name="connsiteY9" fmla="*/ 102394 h 691987"/>
                <a:gd name="connsiteX10" fmla="*/ 290547 w 402467"/>
                <a:gd name="connsiteY10" fmla="*/ 35719 h 691987"/>
                <a:gd name="connsiteX11" fmla="*/ 297691 w 402467"/>
                <a:gd name="connsiteY11" fmla="*/ 9525 h 691987"/>
                <a:gd name="connsiteX12" fmla="*/ 311978 w 402467"/>
                <a:gd name="connsiteY12" fmla="*/ 0 h 691987"/>
                <a:gd name="connsiteX13" fmla="*/ 328647 w 402467"/>
                <a:gd name="connsiteY13" fmla="*/ 0 h 691987"/>
                <a:gd name="connsiteX14" fmla="*/ 345316 w 402467"/>
                <a:gd name="connsiteY14" fmla="*/ 9525 h 691987"/>
                <a:gd name="connsiteX15" fmla="*/ 361985 w 402467"/>
                <a:gd name="connsiteY15" fmla="*/ 38100 h 691987"/>
                <a:gd name="connsiteX16" fmla="*/ 373891 w 402467"/>
                <a:gd name="connsiteY16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242887 w 271463"/>
                <a:gd name="connsiteY0" fmla="*/ 342900 h 546951"/>
                <a:gd name="connsiteX1" fmla="*/ 271463 w 271463"/>
                <a:gd name="connsiteY1" fmla="*/ 518414 h 546951"/>
                <a:gd name="connsiteX2" fmla="*/ 0 w 271463"/>
                <a:gd name="connsiteY2" fmla="*/ 546951 h 546951"/>
                <a:gd name="connsiteX3" fmla="*/ 21431 w 271463"/>
                <a:gd name="connsiteY3" fmla="*/ 521494 h 546951"/>
                <a:gd name="connsiteX4" fmla="*/ 50006 w 271463"/>
                <a:gd name="connsiteY4" fmla="*/ 473869 h 546951"/>
                <a:gd name="connsiteX5" fmla="*/ 73818 w 271463"/>
                <a:gd name="connsiteY5" fmla="*/ 423863 h 546951"/>
                <a:gd name="connsiteX6" fmla="*/ 102393 w 271463"/>
                <a:gd name="connsiteY6" fmla="*/ 364331 h 546951"/>
                <a:gd name="connsiteX7" fmla="*/ 121443 w 271463"/>
                <a:gd name="connsiteY7" fmla="*/ 295275 h 546951"/>
                <a:gd name="connsiteX8" fmla="*/ 138112 w 271463"/>
                <a:gd name="connsiteY8" fmla="*/ 214313 h 546951"/>
                <a:gd name="connsiteX9" fmla="*/ 150018 w 271463"/>
                <a:gd name="connsiteY9" fmla="*/ 102394 h 546951"/>
                <a:gd name="connsiteX10" fmla="*/ 159543 w 271463"/>
                <a:gd name="connsiteY10" fmla="*/ 35719 h 546951"/>
                <a:gd name="connsiteX11" fmla="*/ 166687 w 271463"/>
                <a:gd name="connsiteY11" fmla="*/ 9525 h 546951"/>
                <a:gd name="connsiteX12" fmla="*/ 180974 w 271463"/>
                <a:gd name="connsiteY12" fmla="*/ 0 h 546951"/>
                <a:gd name="connsiteX13" fmla="*/ 197643 w 271463"/>
                <a:gd name="connsiteY13" fmla="*/ 0 h 546951"/>
                <a:gd name="connsiteX14" fmla="*/ 214312 w 271463"/>
                <a:gd name="connsiteY14" fmla="*/ 9525 h 546951"/>
                <a:gd name="connsiteX15" fmla="*/ 230981 w 271463"/>
                <a:gd name="connsiteY15" fmla="*/ 38100 h 546951"/>
                <a:gd name="connsiteX16" fmla="*/ 242887 w 271463"/>
                <a:gd name="connsiteY16" fmla="*/ 342900 h 54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1463" h="546951">
                  <a:moveTo>
                    <a:pt x="242887" y="342900"/>
                  </a:moveTo>
                  <a:lnTo>
                    <a:pt x="271463" y="518414"/>
                  </a:lnTo>
                  <a:lnTo>
                    <a:pt x="0" y="546951"/>
                  </a:lnTo>
                  <a:lnTo>
                    <a:pt x="21431" y="521494"/>
                  </a:lnTo>
                  <a:lnTo>
                    <a:pt x="50006" y="473869"/>
                  </a:lnTo>
                  <a:lnTo>
                    <a:pt x="73818" y="423863"/>
                  </a:lnTo>
                  <a:lnTo>
                    <a:pt x="102393" y="364331"/>
                  </a:lnTo>
                  <a:lnTo>
                    <a:pt x="121443" y="295275"/>
                  </a:lnTo>
                  <a:lnTo>
                    <a:pt x="138112" y="214313"/>
                  </a:lnTo>
                  <a:lnTo>
                    <a:pt x="150018" y="102394"/>
                  </a:lnTo>
                  <a:lnTo>
                    <a:pt x="159543" y="35719"/>
                  </a:lnTo>
                  <a:lnTo>
                    <a:pt x="166687" y="9525"/>
                  </a:lnTo>
                  <a:lnTo>
                    <a:pt x="180974" y="0"/>
                  </a:lnTo>
                  <a:lnTo>
                    <a:pt x="197643" y="0"/>
                  </a:lnTo>
                  <a:lnTo>
                    <a:pt x="214312" y="9525"/>
                  </a:lnTo>
                  <a:lnTo>
                    <a:pt x="230981" y="38100"/>
                  </a:lnTo>
                  <a:lnTo>
                    <a:pt x="242887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3FCF0723-0BCB-4179-91CD-C00DCB0E137C}"/>
                </a:ext>
              </a:extLst>
            </p:cNvPr>
            <p:cNvSpPr/>
            <p:nvPr/>
          </p:nvSpPr>
          <p:spPr>
            <a:xfrm>
              <a:off x="5492751" y="3660776"/>
              <a:ext cx="2149475" cy="2143125"/>
            </a:xfrm>
            <a:custGeom>
              <a:avLst/>
              <a:gdLst>
                <a:gd name="connsiteX0" fmla="*/ 936625 w 2149475"/>
                <a:gd name="connsiteY0" fmla="*/ 1695450 h 2143125"/>
                <a:gd name="connsiteX1" fmla="*/ 708025 w 2149475"/>
                <a:gd name="connsiteY1" fmla="*/ 1854200 h 2143125"/>
                <a:gd name="connsiteX2" fmla="*/ 488950 w 2149475"/>
                <a:gd name="connsiteY2" fmla="*/ 1974850 h 2143125"/>
                <a:gd name="connsiteX3" fmla="*/ 346075 w 2149475"/>
                <a:gd name="connsiteY3" fmla="*/ 2038350 h 2143125"/>
                <a:gd name="connsiteX4" fmla="*/ 152400 w 2149475"/>
                <a:gd name="connsiteY4" fmla="*/ 2108200 h 2143125"/>
                <a:gd name="connsiteX5" fmla="*/ 57150 w 2149475"/>
                <a:gd name="connsiteY5" fmla="*/ 2136775 h 2143125"/>
                <a:gd name="connsiteX6" fmla="*/ 28575 w 2149475"/>
                <a:gd name="connsiteY6" fmla="*/ 2143125 h 2143125"/>
                <a:gd name="connsiteX7" fmla="*/ 9525 w 2149475"/>
                <a:gd name="connsiteY7" fmla="*/ 2139950 h 2143125"/>
                <a:gd name="connsiteX8" fmla="*/ 0 w 2149475"/>
                <a:gd name="connsiteY8" fmla="*/ 2127250 h 2143125"/>
                <a:gd name="connsiteX9" fmla="*/ 12700 w 2149475"/>
                <a:gd name="connsiteY9" fmla="*/ 2089150 h 2143125"/>
                <a:gd name="connsiteX10" fmla="*/ 53975 w 2149475"/>
                <a:gd name="connsiteY10" fmla="*/ 2057400 h 2143125"/>
                <a:gd name="connsiteX11" fmla="*/ 174625 w 2149475"/>
                <a:gd name="connsiteY11" fmla="*/ 1997075 h 2143125"/>
                <a:gd name="connsiteX12" fmla="*/ 336550 w 2149475"/>
                <a:gd name="connsiteY12" fmla="*/ 1908175 h 2143125"/>
                <a:gd name="connsiteX13" fmla="*/ 492125 w 2149475"/>
                <a:gd name="connsiteY13" fmla="*/ 1809750 h 2143125"/>
                <a:gd name="connsiteX14" fmla="*/ 663575 w 2149475"/>
                <a:gd name="connsiteY14" fmla="*/ 1685925 h 2143125"/>
                <a:gd name="connsiteX15" fmla="*/ 787400 w 2149475"/>
                <a:gd name="connsiteY15" fmla="*/ 1581150 h 2143125"/>
                <a:gd name="connsiteX16" fmla="*/ 908050 w 2149475"/>
                <a:gd name="connsiteY16" fmla="*/ 1463675 h 2143125"/>
                <a:gd name="connsiteX17" fmla="*/ 1009650 w 2149475"/>
                <a:gd name="connsiteY17" fmla="*/ 1358900 h 2143125"/>
                <a:gd name="connsiteX18" fmla="*/ 1143000 w 2149475"/>
                <a:gd name="connsiteY18" fmla="*/ 1225550 h 2143125"/>
                <a:gd name="connsiteX19" fmla="*/ 1222375 w 2149475"/>
                <a:gd name="connsiteY19" fmla="*/ 1139825 h 2143125"/>
                <a:gd name="connsiteX20" fmla="*/ 1317625 w 2149475"/>
                <a:gd name="connsiteY20" fmla="*/ 990600 h 2143125"/>
                <a:gd name="connsiteX21" fmla="*/ 1447800 w 2149475"/>
                <a:gd name="connsiteY21" fmla="*/ 787400 h 2143125"/>
                <a:gd name="connsiteX22" fmla="*/ 1571625 w 2149475"/>
                <a:gd name="connsiteY22" fmla="*/ 574675 h 2143125"/>
                <a:gd name="connsiteX23" fmla="*/ 1660525 w 2149475"/>
                <a:gd name="connsiteY23" fmla="*/ 422275 h 2143125"/>
                <a:gd name="connsiteX24" fmla="*/ 1758950 w 2149475"/>
                <a:gd name="connsiteY24" fmla="*/ 247650 h 2143125"/>
                <a:gd name="connsiteX25" fmla="*/ 1803400 w 2149475"/>
                <a:gd name="connsiteY25" fmla="*/ 149225 h 2143125"/>
                <a:gd name="connsiteX26" fmla="*/ 1825625 w 2149475"/>
                <a:gd name="connsiteY26" fmla="*/ 92075 h 2143125"/>
                <a:gd name="connsiteX27" fmla="*/ 1803400 w 2149475"/>
                <a:gd name="connsiteY27" fmla="*/ 0 h 2143125"/>
                <a:gd name="connsiteX28" fmla="*/ 2149475 w 2149475"/>
                <a:gd name="connsiteY28" fmla="*/ 127000 h 2143125"/>
                <a:gd name="connsiteX29" fmla="*/ 2139950 w 2149475"/>
                <a:gd name="connsiteY29" fmla="*/ 146050 h 2143125"/>
                <a:gd name="connsiteX30" fmla="*/ 2082800 w 2149475"/>
                <a:gd name="connsiteY30" fmla="*/ 180975 h 2143125"/>
                <a:gd name="connsiteX31" fmla="*/ 2047875 w 2149475"/>
                <a:gd name="connsiteY31" fmla="*/ 206375 h 2143125"/>
                <a:gd name="connsiteX32" fmla="*/ 2038350 w 2149475"/>
                <a:gd name="connsiteY32" fmla="*/ 225425 h 2143125"/>
                <a:gd name="connsiteX33" fmla="*/ 1981200 w 2149475"/>
                <a:gd name="connsiteY33" fmla="*/ 371475 h 2143125"/>
                <a:gd name="connsiteX34" fmla="*/ 1901825 w 2149475"/>
                <a:gd name="connsiteY34" fmla="*/ 517525 h 2143125"/>
                <a:gd name="connsiteX35" fmla="*/ 1816100 w 2149475"/>
                <a:gd name="connsiteY35" fmla="*/ 663575 h 2143125"/>
                <a:gd name="connsiteX36" fmla="*/ 1714500 w 2149475"/>
                <a:gd name="connsiteY36" fmla="*/ 822325 h 2143125"/>
                <a:gd name="connsiteX37" fmla="*/ 1609725 w 2149475"/>
                <a:gd name="connsiteY37" fmla="*/ 965200 h 2143125"/>
                <a:gd name="connsiteX38" fmla="*/ 1482725 w 2149475"/>
                <a:gd name="connsiteY38" fmla="*/ 1133475 h 2143125"/>
                <a:gd name="connsiteX39" fmla="*/ 1371600 w 2149475"/>
                <a:gd name="connsiteY39" fmla="*/ 1308100 h 2143125"/>
                <a:gd name="connsiteX40" fmla="*/ 1212850 w 2149475"/>
                <a:gd name="connsiteY40" fmla="*/ 1470025 h 2143125"/>
                <a:gd name="connsiteX41" fmla="*/ 1044575 w 2149475"/>
                <a:gd name="connsiteY41" fmla="*/ 1616075 h 2143125"/>
                <a:gd name="connsiteX42" fmla="*/ 936625 w 2149475"/>
                <a:gd name="connsiteY42" fmla="*/ 1695450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49475" h="2143125">
                  <a:moveTo>
                    <a:pt x="936625" y="1695450"/>
                  </a:moveTo>
                  <a:lnTo>
                    <a:pt x="708025" y="1854200"/>
                  </a:lnTo>
                  <a:lnTo>
                    <a:pt x="488950" y="1974850"/>
                  </a:lnTo>
                  <a:lnTo>
                    <a:pt x="346075" y="2038350"/>
                  </a:lnTo>
                  <a:lnTo>
                    <a:pt x="152400" y="2108200"/>
                  </a:lnTo>
                  <a:lnTo>
                    <a:pt x="57150" y="2136775"/>
                  </a:lnTo>
                  <a:lnTo>
                    <a:pt x="28575" y="2143125"/>
                  </a:lnTo>
                  <a:lnTo>
                    <a:pt x="9525" y="2139950"/>
                  </a:lnTo>
                  <a:lnTo>
                    <a:pt x="0" y="2127250"/>
                  </a:lnTo>
                  <a:lnTo>
                    <a:pt x="12700" y="2089150"/>
                  </a:lnTo>
                  <a:lnTo>
                    <a:pt x="53975" y="2057400"/>
                  </a:lnTo>
                  <a:lnTo>
                    <a:pt x="174625" y="1997075"/>
                  </a:lnTo>
                  <a:lnTo>
                    <a:pt x="336550" y="1908175"/>
                  </a:lnTo>
                  <a:lnTo>
                    <a:pt x="492125" y="1809750"/>
                  </a:lnTo>
                  <a:lnTo>
                    <a:pt x="663575" y="1685925"/>
                  </a:lnTo>
                  <a:lnTo>
                    <a:pt x="787400" y="1581150"/>
                  </a:lnTo>
                  <a:lnTo>
                    <a:pt x="908050" y="1463675"/>
                  </a:lnTo>
                  <a:lnTo>
                    <a:pt x="1009650" y="1358900"/>
                  </a:lnTo>
                  <a:lnTo>
                    <a:pt x="1143000" y="1225550"/>
                  </a:lnTo>
                  <a:lnTo>
                    <a:pt x="1222375" y="1139825"/>
                  </a:lnTo>
                  <a:lnTo>
                    <a:pt x="1317625" y="990600"/>
                  </a:lnTo>
                  <a:lnTo>
                    <a:pt x="1447800" y="787400"/>
                  </a:lnTo>
                  <a:lnTo>
                    <a:pt x="1571625" y="574675"/>
                  </a:lnTo>
                  <a:lnTo>
                    <a:pt x="1660525" y="422275"/>
                  </a:lnTo>
                  <a:lnTo>
                    <a:pt x="1758950" y="247650"/>
                  </a:lnTo>
                  <a:lnTo>
                    <a:pt x="1803400" y="149225"/>
                  </a:lnTo>
                  <a:lnTo>
                    <a:pt x="1825625" y="92075"/>
                  </a:lnTo>
                  <a:lnTo>
                    <a:pt x="1803400" y="0"/>
                  </a:lnTo>
                  <a:lnTo>
                    <a:pt x="2149475" y="127000"/>
                  </a:lnTo>
                  <a:lnTo>
                    <a:pt x="2139950" y="146050"/>
                  </a:lnTo>
                  <a:lnTo>
                    <a:pt x="2082800" y="180975"/>
                  </a:lnTo>
                  <a:lnTo>
                    <a:pt x="2047875" y="206375"/>
                  </a:lnTo>
                  <a:lnTo>
                    <a:pt x="2038350" y="225425"/>
                  </a:lnTo>
                  <a:lnTo>
                    <a:pt x="1981200" y="371475"/>
                  </a:lnTo>
                  <a:lnTo>
                    <a:pt x="1901825" y="517525"/>
                  </a:lnTo>
                  <a:lnTo>
                    <a:pt x="1816100" y="663575"/>
                  </a:lnTo>
                  <a:lnTo>
                    <a:pt x="1714500" y="822325"/>
                  </a:lnTo>
                  <a:lnTo>
                    <a:pt x="1609725" y="965200"/>
                  </a:lnTo>
                  <a:lnTo>
                    <a:pt x="1482725" y="1133475"/>
                  </a:lnTo>
                  <a:lnTo>
                    <a:pt x="1371600" y="1308100"/>
                  </a:lnTo>
                  <a:lnTo>
                    <a:pt x="1212850" y="1470025"/>
                  </a:lnTo>
                  <a:lnTo>
                    <a:pt x="1044575" y="1616075"/>
                  </a:lnTo>
                  <a:lnTo>
                    <a:pt x="936625" y="16954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CF769B06-9450-4274-95C5-5CD3D935CFF3}"/>
                </a:ext>
              </a:extLst>
            </p:cNvPr>
            <p:cNvSpPr/>
            <p:nvPr/>
          </p:nvSpPr>
          <p:spPr>
            <a:xfrm>
              <a:off x="5910264" y="4119564"/>
              <a:ext cx="2638425" cy="1749425"/>
            </a:xfrm>
            <a:custGeom>
              <a:avLst/>
              <a:gdLst>
                <a:gd name="connsiteX0" fmla="*/ 1273968 w 2638425"/>
                <a:gd name="connsiteY0" fmla="*/ 1154906 h 1750218"/>
                <a:gd name="connsiteX1" fmla="*/ 969168 w 2638425"/>
                <a:gd name="connsiteY1" fmla="*/ 859631 h 1750218"/>
                <a:gd name="connsiteX2" fmla="*/ 781050 w 2638425"/>
                <a:gd name="connsiteY2" fmla="*/ 690562 h 1750218"/>
                <a:gd name="connsiteX3" fmla="*/ 607218 w 2638425"/>
                <a:gd name="connsiteY3" fmla="*/ 533400 h 1750218"/>
                <a:gd name="connsiteX4" fmla="*/ 409575 w 2638425"/>
                <a:gd name="connsiteY4" fmla="*/ 366712 h 1750218"/>
                <a:gd name="connsiteX5" fmla="*/ 169068 w 2638425"/>
                <a:gd name="connsiteY5" fmla="*/ 171450 h 1750218"/>
                <a:gd name="connsiteX6" fmla="*/ 33337 w 2638425"/>
                <a:gd name="connsiteY6" fmla="*/ 66675 h 1750218"/>
                <a:gd name="connsiteX7" fmla="*/ 7143 w 2638425"/>
                <a:gd name="connsiteY7" fmla="*/ 47625 h 1750218"/>
                <a:gd name="connsiteX8" fmla="*/ 0 w 2638425"/>
                <a:gd name="connsiteY8" fmla="*/ 33337 h 1750218"/>
                <a:gd name="connsiteX9" fmla="*/ 0 w 2638425"/>
                <a:gd name="connsiteY9" fmla="*/ 19050 h 1750218"/>
                <a:gd name="connsiteX10" fmla="*/ 16668 w 2638425"/>
                <a:gd name="connsiteY10" fmla="*/ 4762 h 1750218"/>
                <a:gd name="connsiteX11" fmla="*/ 80962 w 2638425"/>
                <a:gd name="connsiteY11" fmla="*/ 0 h 1750218"/>
                <a:gd name="connsiteX12" fmla="*/ 114300 w 2638425"/>
                <a:gd name="connsiteY12" fmla="*/ 11906 h 1750218"/>
                <a:gd name="connsiteX13" fmla="*/ 283368 w 2638425"/>
                <a:gd name="connsiteY13" fmla="*/ 123825 h 1750218"/>
                <a:gd name="connsiteX14" fmla="*/ 495300 w 2638425"/>
                <a:gd name="connsiteY14" fmla="*/ 264318 h 1750218"/>
                <a:gd name="connsiteX15" fmla="*/ 700087 w 2638425"/>
                <a:gd name="connsiteY15" fmla="*/ 400050 h 1750218"/>
                <a:gd name="connsiteX16" fmla="*/ 900112 w 2638425"/>
                <a:gd name="connsiteY16" fmla="*/ 538162 h 1750218"/>
                <a:gd name="connsiteX17" fmla="*/ 1073943 w 2638425"/>
                <a:gd name="connsiteY17" fmla="*/ 671512 h 1750218"/>
                <a:gd name="connsiteX18" fmla="*/ 1264443 w 2638425"/>
                <a:gd name="connsiteY18" fmla="*/ 823912 h 1750218"/>
                <a:gd name="connsiteX19" fmla="*/ 1462087 w 2638425"/>
                <a:gd name="connsiteY19" fmla="*/ 981075 h 1750218"/>
                <a:gd name="connsiteX20" fmla="*/ 1619250 w 2638425"/>
                <a:gd name="connsiteY20" fmla="*/ 1092993 h 1750218"/>
                <a:gd name="connsiteX21" fmla="*/ 1745456 w 2638425"/>
                <a:gd name="connsiteY21" fmla="*/ 1185862 h 1750218"/>
                <a:gd name="connsiteX22" fmla="*/ 1950243 w 2638425"/>
                <a:gd name="connsiteY22" fmla="*/ 1321593 h 1750218"/>
                <a:gd name="connsiteX23" fmla="*/ 2133600 w 2638425"/>
                <a:gd name="connsiteY23" fmla="*/ 1433512 h 1750218"/>
                <a:gd name="connsiteX24" fmla="*/ 2402681 w 2638425"/>
                <a:gd name="connsiteY24" fmla="*/ 1581150 h 1750218"/>
                <a:gd name="connsiteX25" fmla="*/ 2607468 w 2638425"/>
                <a:gd name="connsiteY25" fmla="*/ 1676400 h 1750218"/>
                <a:gd name="connsiteX26" fmla="*/ 2621756 w 2638425"/>
                <a:gd name="connsiteY26" fmla="*/ 1683543 h 1750218"/>
                <a:gd name="connsiteX27" fmla="*/ 2633662 w 2638425"/>
                <a:gd name="connsiteY27" fmla="*/ 1695450 h 1750218"/>
                <a:gd name="connsiteX28" fmla="*/ 2638425 w 2638425"/>
                <a:gd name="connsiteY28" fmla="*/ 1707356 h 1750218"/>
                <a:gd name="connsiteX29" fmla="*/ 2636043 w 2638425"/>
                <a:gd name="connsiteY29" fmla="*/ 1726406 h 1750218"/>
                <a:gd name="connsiteX30" fmla="*/ 2626518 w 2638425"/>
                <a:gd name="connsiteY30" fmla="*/ 1740693 h 1750218"/>
                <a:gd name="connsiteX31" fmla="*/ 2586037 w 2638425"/>
                <a:gd name="connsiteY31" fmla="*/ 1750218 h 1750218"/>
                <a:gd name="connsiteX32" fmla="*/ 2355056 w 2638425"/>
                <a:gd name="connsiteY32" fmla="*/ 1745456 h 1750218"/>
                <a:gd name="connsiteX33" fmla="*/ 2155031 w 2638425"/>
                <a:gd name="connsiteY33" fmla="*/ 1731168 h 1750218"/>
                <a:gd name="connsiteX34" fmla="*/ 2016918 w 2638425"/>
                <a:gd name="connsiteY34" fmla="*/ 1719262 h 1750218"/>
                <a:gd name="connsiteX35" fmla="*/ 1928812 w 2638425"/>
                <a:gd name="connsiteY35" fmla="*/ 1707356 h 1750218"/>
                <a:gd name="connsiteX36" fmla="*/ 1864518 w 2638425"/>
                <a:gd name="connsiteY36" fmla="*/ 1697831 h 1750218"/>
                <a:gd name="connsiteX37" fmla="*/ 1828800 w 2638425"/>
                <a:gd name="connsiteY37" fmla="*/ 1697831 h 1750218"/>
                <a:gd name="connsiteX38" fmla="*/ 1778793 w 2638425"/>
                <a:gd name="connsiteY38" fmla="*/ 1685925 h 1750218"/>
                <a:gd name="connsiteX39" fmla="*/ 1750218 w 2638425"/>
                <a:gd name="connsiteY39" fmla="*/ 1669256 h 1750218"/>
                <a:gd name="connsiteX40" fmla="*/ 1714500 w 2638425"/>
                <a:gd name="connsiteY40" fmla="*/ 1628775 h 1750218"/>
                <a:gd name="connsiteX41" fmla="*/ 1607343 w 2638425"/>
                <a:gd name="connsiteY41" fmla="*/ 1512093 h 1750218"/>
                <a:gd name="connsiteX42" fmla="*/ 1273968 w 2638425"/>
                <a:gd name="connsiteY42" fmla="*/ 115490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38425" h="1750218">
                  <a:moveTo>
                    <a:pt x="1273968" y="1154906"/>
                  </a:moveTo>
                  <a:lnTo>
                    <a:pt x="969168" y="859631"/>
                  </a:lnTo>
                  <a:lnTo>
                    <a:pt x="781050" y="690562"/>
                  </a:lnTo>
                  <a:lnTo>
                    <a:pt x="607218" y="533400"/>
                  </a:lnTo>
                  <a:lnTo>
                    <a:pt x="409575" y="366712"/>
                  </a:lnTo>
                  <a:lnTo>
                    <a:pt x="169068" y="171450"/>
                  </a:lnTo>
                  <a:lnTo>
                    <a:pt x="33337" y="66675"/>
                  </a:lnTo>
                  <a:lnTo>
                    <a:pt x="7143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16668" y="4762"/>
                  </a:lnTo>
                  <a:lnTo>
                    <a:pt x="80962" y="0"/>
                  </a:lnTo>
                  <a:lnTo>
                    <a:pt x="114300" y="11906"/>
                  </a:lnTo>
                  <a:lnTo>
                    <a:pt x="283368" y="123825"/>
                  </a:lnTo>
                  <a:lnTo>
                    <a:pt x="495300" y="264318"/>
                  </a:lnTo>
                  <a:lnTo>
                    <a:pt x="700087" y="400050"/>
                  </a:lnTo>
                  <a:lnTo>
                    <a:pt x="900112" y="538162"/>
                  </a:lnTo>
                  <a:lnTo>
                    <a:pt x="1073943" y="671512"/>
                  </a:lnTo>
                  <a:lnTo>
                    <a:pt x="1264443" y="823912"/>
                  </a:lnTo>
                  <a:lnTo>
                    <a:pt x="1462087" y="981075"/>
                  </a:lnTo>
                  <a:lnTo>
                    <a:pt x="1619250" y="1092993"/>
                  </a:lnTo>
                  <a:lnTo>
                    <a:pt x="1745456" y="1185862"/>
                  </a:lnTo>
                  <a:lnTo>
                    <a:pt x="1950243" y="1321593"/>
                  </a:lnTo>
                  <a:lnTo>
                    <a:pt x="2133600" y="1433512"/>
                  </a:lnTo>
                  <a:lnTo>
                    <a:pt x="2402681" y="1581150"/>
                  </a:lnTo>
                  <a:lnTo>
                    <a:pt x="2607468" y="1676400"/>
                  </a:lnTo>
                  <a:lnTo>
                    <a:pt x="2621756" y="1683543"/>
                  </a:lnTo>
                  <a:lnTo>
                    <a:pt x="2633662" y="1695450"/>
                  </a:lnTo>
                  <a:lnTo>
                    <a:pt x="2638425" y="1707356"/>
                  </a:lnTo>
                  <a:lnTo>
                    <a:pt x="2636043" y="1726406"/>
                  </a:lnTo>
                  <a:lnTo>
                    <a:pt x="2626518" y="1740693"/>
                  </a:lnTo>
                  <a:lnTo>
                    <a:pt x="2586037" y="1750218"/>
                  </a:lnTo>
                  <a:lnTo>
                    <a:pt x="2355056" y="1745456"/>
                  </a:lnTo>
                  <a:lnTo>
                    <a:pt x="2155031" y="1731168"/>
                  </a:lnTo>
                  <a:lnTo>
                    <a:pt x="2016918" y="1719262"/>
                  </a:lnTo>
                  <a:lnTo>
                    <a:pt x="1928812" y="1707356"/>
                  </a:lnTo>
                  <a:lnTo>
                    <a:pt x="1864518" y="1697831"/>
                  </a:lnTo>
                  <a:lnTo>
                    <a:pt x="1828800" y="1697831"/>
                  </a:lnTo>
                  <a:lnTo>
                    <a:pt x="1778793" y="1685925"/>
                  </a:lnTo>
                  <a:lnTo>
                    <a:pt x="1750218" y="1669256"/>
                  </a:lnTo>
                  <a:lnTo>
                    <a:pt x="1714500" y="1628775"/>
                  </a:lnTo>
                  <a:lnTo>
                    <a:pt x="1607343" y="1512093"/>
                  </a:lnTo>
                  <a:lnTo>
                    <a:pt x="1273968" y="11549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C4D54997-4064-4159-9BAA-6677F66722E3}"/>
              </a:ext>
            </a:extLst>
          </p:cNvPr>
          <p:cNvGrpSpPr/>
          <p:nvPr/>
        </p:nvGrpSpPr>
        <p:grpSpPr>
          <a:xfrm>
            <a:off x="3705226" y="1484314"/>
            <a:ext cx="4843463" cy="4435475"/>
            <a:chOff x="3705226" y="1484314"/>
            <a:chExt cx="4843463" cy="4435475"/>
          </a:xfrm>
          <a:solidFill>
            <a:schemeClr val="tx1"/>
          </a:solidFill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A8C31A72-15E1-4227-8282-83EA1335F746}"/>
                </a:ext>
              </a:extLst>
            </p:cNvPr>
            <p:cNvSpPr/>
            <p:nvPr/>
          </p:nvSpPr>
          <p:spPr>
            <a:xfrm>
              <a:off x="3814764" y="1484314"/>
              <a:ext cx="1881187" cy="1444625"/>
            </a:xfrm>
            <a:custGeom>
              <a:avLst/>
              <a:gdLst>
                <a:gd name="connsiteX0" fmla="*/ 1062037 w 1881187"/>
                <a:gd name="connsiteY0" fmla="*/ 895350 h 1445419"/>
                <a:gd name="connsiteX1" fmla="*/ 845343 w 1881187"/>
                <a:gd name="connsiteY1" fmla="*/ 1038225 h 1445419"/>
                <a:gd name="connsiteX2" fmla="*/ 633412 w 1881187"/>
                <a:gd name="connsiteY2" fmla="*/ 1159669 h 1445419"/>
                <a:gd name="connsiteX3" fmla="*/ 440531 w 1881187"/>
                <a:gd name="connsiteY3" fmla="*/ 1264444 h 1445419"/>
                <a:gd name="connsiteX4" fmla="*/ 197643 w 1881187"/>
                <a:gd name="connsiteY4" fmla="*/ 1376362 h 1445419"/>
                <a:gd name="connsiteX5" fmla="*/ 78581 w 1881187"/>
                <a:gd name="connsiteY5" fmla="*/ 1426369 h 1445419"/>
                <a:gd name="connsiteX6" fmla="*/ 28575 w 1881187"/>
                <a:gd name="connsiteY6" fmla="*/ 1445419 h 1445419"/>
                <a:gd name="connsiteX7" fmla="*/ 7143 w 1881187"/>
                <a:gd name="connsiteY7" fmla="*/ 1443037 h 1445419"/>
                <a:gd name="connsiteX8" fmla="*/ 0 w 1881187"/>
                <a:gd name="connsiteY8" fmla="*/ 1438275 h 1445419"/>
                <a:gd name="connsiteX9" fmla="*/ 4762 w 1881187"/>
                <a:gd name="connsiteY9" fmla="*/ 1409700 h 1445419"/>
                <a:gd name="connsiteX10" fmla="*/ 23812 w 1881187"/>
                <a:gd name="connsiteY10" fmla="*/ 1381125 h 1445419"/>
                <a:gd name="connsiteX11" fmla="*/ 190500 w 1881187"/>
                <a:gd name="connsiteY11" fmla="*/ 1278731 h 1445419"/>
                <a:gd name="connsiteX12" fmla="*/ 361950 w 1881187"/>
                <a:gd name="connsiteY12" fmla="*/ 1166812 h 1445419"/>
                <a:gd name="connsiteX13" fmla="*/ 523875 w 1881187"/>
                <a:gd name="connsiteY13" fmla="*/ 1064419 h 1445419"/>
                <a:gd name="connsiteX14" fmla="*/ 685800 w 1881187"/>
                <a:gd name="connsiteY14" fmla="*/ 952500 h 1445419"/>
                <a:gd name="connsiteX15" fmla="*/ 821531 w 1881187"/>
                <a:gd name="connsiteY15" fmla="*/ 857250 h 1445419"/>
                <a:gd name="connsiteX16" fmla="*/ 995362 w 1881187"/>
                <a:gd name="connsiteY16" fmla="*/ 723900 h 1445419"/>
                <a:gd name="connsiteX17" fmla="*/ 1159668 w 1881187"/>
                <a:gd name="connsiteY17" fmla="*/ 559594 h 1445419"/>
                <a:gd name="connsiteX18" fmla="*/ 1269206 w 1881187"/>
                <a:gd name="connsiteY18" fmla="*/ 457200 h 1445419"/>
                <a:gd name="connsiteX19" fmla="*/ 1357312 w 1881187"/>
                <a:gd name="connsiteY19" fmla="*/ 366712 h 1445419"/>
                <a:gd name="connsiteX20" fmla="*/ 1412081 w 1881187"/>
                <a:gd name="connsiteY20" fmla="*/ 304800 h 1445419"/>
                <a:gd name="connsiteX21" fmla="*/ 1445418 w 1881187"/>
                <a:gd name="connsiteY21" fmla="*/ 259556 h 1445419"/>
                <a:gd name="connsiteX22" fmla="*/ 1459706 w 1881187"/>
                <a:gd name="connsiteY22" fmla="*/ 235744 h 1445419"/>
                <a:gd name="connsiteX23" fmla="*/ 1466850 w 1881187"/>
                <a:gd name="connsiteY23" fmla="*/ 214312 h 1445419"/>
                <a:gd name="connsiteX24" fmla="*/ 1469231 w 1881187"/>
                <a:gd name="connsiteY24" fmla="*/ 183356 h 1445419"/>
                <a:gd name="connsiteX25" fmla="*/ 1457325 w 1881187"/>
                <a:gd name="connsiteY25" fmla="*/ 130969 h 1445419"/>
                <a:gd name="connsiteX26" fmla="*/ 1438275 w 1881187"/>
                <a:gd name="connsiteY26" fmla="*/ 88106 h 1445419"/>
                <a:gd name="connsiteX27" fmla="*/ 1419225 w 1881187"/>
                <a:gd name="connsiteY27" fmla="*/ 66675 h 1445419"/>
                <a:gd name="connsiteX28" fmla="*/ 1397793 w 1881187"/>
                <a:gd name="connsiteY28" fmla="*/ 45244 h 1445419"/>
                <a:gd name="connsiteX29" fmla="*/ 1381125 w 1881187"/>
                <a:gd name="connsiteY29" fmla="*/ 23812 h 1445419"/>
                <a:gd name="connsiteX30" fmla="*/ 1383506 w 1881187"/>
                <a:gd name="connsiteY30" fmla="*/ 7144 h 1445419"/>
                <a:gd name="connsiteX31" fmla="*/ 1400175 w 1881187"/>
                <a:gd name="connsiteY31" fmla="*/ 0 h 1445419"/>
                <a:gd name="connsiteX32" fmla="*/ 1433512 w 1881187"/>
                <a:gd name="connsiteY32" fmla="*/ 2381 h 1445419"/>
                <a:gd name="connsiteX33" fmla="*/ 1493043 w 1881187"/>
                <a:gd name="connsiteY33" fmla="*/ 16669 h 1445419"/>
                <a:gd name="connsiteX34" fmla="*/ 1562100 w 1881187"/>
                <a:gd name="connsiteY34" fmla="*/ 40481 h 1445419"/>
                <a:gd name="connsiteX35" fmla="*/ 1628775 w 1881187"/>
                <a:gd name="connsiteY35" fmla="*/ 71437 h 1445419"/>
                <a:gd name="connsiteX36" fmla="*/ 1700212 w 1881187"/>
                <a:gd name="connsiteY36" fmla="*/ 111919 h 1445419"/>
                <a:gd name="connsiteX37" fmla="*/ 1776412 w 1881187"/>
                <a:gd name="connsiteY37" fmla="*/ 166687 h 1445419"/>
                <a:gd name="connsiteX38" fmla="*/ 1824037 w 1881187"/>
                <a:gd name="connsiteY38" fmla="*/ 202406 h 1445419"/>
                <a:gd name="connsiteX39" fmla="*/ 1859756 w 1881187"/>
                <a:gd name="connsiteY39" fmla="*/ 233362 h 1445419"/>
                <a:gd name="connsiteX40" fmla="*/ 1874043 w 1881187"/>
                <a:gd name="connsiteY40" fmla="*/ 252412 h 1445419"/>
                <a:gd name="connsiteX41" fmla="*/ 1881187 w 1881187"/>
                <a:gd name="connsiteY41" fmla="*/ 271462 h 1445419"/>
                <a:gd name="connsiteX42" fmla="*/ 1878806 w 1881187"/>
                <a:gd name="connsiteY42" fmla="*/ 290512 h 1445419"/>
                <a:gd name="connsiteX43" fmla="*/ 1869281 w 1881187"/>
                <a:gd name="connsiteY43" fmla="*/ 304800 h 1445419"/>
                <a:gd name="connsiteX44" fmla="*/ 1824037 w 1881187"/>
                <a:gd name="connsiteY44" fmla="*/ 321469 h 1445419"/>
                <a:gd name="connsiteX45" fmla="*/ 1774031 w 1881187"/>
                <a:gd name="connsiteY45" fmla="*/ 338137 h 1445419"/>
                <a:gd name="connsiteX46" fmla="*/ 1726406 w 1881187"/>
                <a:gd name="connsiteY46" fmla="*/ 357187 h 1445419"/>
                <a:gd name="connsiteX47" fmla="*/ 1693068 w 1881187"/>
                <a:gd name="connsiteY47" fmla="*/ 378619 h 1445419"/>
                <a:gd name="connsiteX48" fmla="*/ 1547812 w 1881187"/>
                <a:gd name="connsiteY48" fmla="*/ 521494 h 1445419"/>
                <a:gd name="connsiteX49" fmla="*/ 1395412 w 1881187"/>
                <a:gd name="connsiteY49" fmla="*/ 657225 h 1445419"/>
                <a:gd name="connsiteX50" fmla="*/ 1166812 w 1881187"/>
                <a:gd name="connsiteY50" fmla="*/ 826294 h 1445419"/>
                <a:gd name="connsiteX51" fmla="*/ 1062037 w 1881187"/>
                <a:gd name="connsiteY51" fmla="*/ 895350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81187" h="1445419">
                  <a:moveTo>
                    <a:pt x="1062037" y="895350"/>
                  </a:moveTo>
                  <a:lnTo>
                    <a:pt x="845343" y="1038225"/>
                  </a:lnTo>
                  <a:lnTo>
                    <a:pt x="633412" y="1159669"/>
                  </a:lnTo>
                  <a:lnTo>
                    <a:pt x="440531" y="1264444"/>
                  </a:lnTo>
                  <a:lnTo>
                    <a:pt x="197643" y="1376362"/>
                  </a:lnTo>
                  <a:lnTo>
                    <a:pt x="78581" y="1426369"/>
                  </a:lnTo>
                  <a:lnTo>
                    <a:pt x="28575" y="1445419"/>
                  </a:lnTo>
                  <a:lnTo>
                    <a:pt x="7143" y="1443037"/>
                  </a:lnTo>
                  <a:lnTo>
                    <a:pt x="0" y="1438275"/>
                  </a:lnTo>
                  <a:lnTo>
                    <a:pt x="4762" y="1409700"/>
                  </a:lnTo>
                  <a:lnTo>
                    <a:pt x="23812" y="1381125"/>
                  </a:lnTo>
                  <a:lnTo>
                    <a:pt x="190500" y="1278731"/>
                  </a:lnTo>
                  <a:lnTo>
                    <a:pt x="361950" y="1166812"/>
                  </a:lnTo>
                  <a:lnTo>
                    <a:pt x="523875" y="1064419"/>
                  </a:lnTo>
                  <a:lnTo>
                    <a:pt x="685800" y="952500"/>
                  </a:lnTo>
                  <a:lnTo>
                    <a:pt x="821531" y="857250"/>
                  </a:lnTo>
                  <a:lnTo>
                    <a:pt x="995362" y="723900"/>
                  </a:lnTo>
                  <a:lnTo>
                    <a:pt x="1159668" y="559594"/>
                  </a:lnTo>
                  <a:lnTo>
                    <a:pt x="1269206" y="457200"/>
                  </a:lnTo>
                  <a:lnTo>
                    <a:pt x="1357312" y="366712"/>
                  </a:lnTo>
                  <a:lnTo>
                    <a:pt x="1412081" y="304800"/>
                  </a:lnTo>
                  <a:lnTo>
                    <a:pt x="1445418" y="259556"/>
                  </a:lnTo>
                  <a:lnTo>
                    <a:pt x="1459706" y="235744"/>
                  </a:lnTo>
                  <a:lnTo>
                    <a:pt x="1466850" y="214312"/>
                  </a:lnTo>
                  <a:lnTo>
                    <a:pt x="1469231" y="183356"/>
                  </a:lnTo>
                  <a:lnTo>
                    <a:pt x="1457325" y="130969"/>
                  </a:lnTo>
                  <a:lnTo>
                    <a:pt x="1438275" y="88106"/>
                  </a:lnTo>
                  <a:lnTo>
                    <a:pt x="1419225" y="66675"/>
                  </a:lnTo>
                  <a:lnTo>
                    <a:pt x="1397793" y="45244"/>
                  </a:lnTo>
                  <a:lnTo>
                    <a:pt x="1381125" y="23812"/>
                  </a:lnTo>
                  <a:lnTo>
                    <a:pt x="1383506" y="7144"/>
                  </a:lnTo>
                  <a:lnTo>
                    <a:pt x="1400175" y="0"/>
                  </a:lnTo>
                  <a:lnTo>
                    <a:pt x="1433512" y="2381"/>
                  </a:lnTo>
                  <a:lnTo>
                    <a:pt x="1493043" y="16669"/>
                  </a:lnTo>
                  <a:lnTo>
                    <a:pt x="1562100" y="40481"/>
                  </a:lnTo>
                  <a:lnTo>
                    <a:pt x="1628775" y="71437"/>
                  </a:lnTo>
                  <a:lnTo>
                    <a:pt x="1700212" y="111919"/>
                  </a:lnTo>
                  <a:lnTo>
                    <a:pt x="1776412" y="166687"/>
                  </a:lnTo>
                  <a:lnTo>
                    <a:pt x="1824037" y="202406"/>
                  </a:lnTo>
                  <a:lnTo>
                    <a:pt x="1859756" y="233362"/>
                  </a:lnTo>
                  <a:lnTo>
                    <a:pt x="1874043" y="252412"/>
                  </a:lnTo>
                  <a:lnTo>
                    <a:pt x="1881187" y="271462"/>
                  </a:lnTo>
                  <a:lnTo>
                    <a:pt x="1878806" y="290512"/>
                  </a:lnTo>
                  <a:lnTo>
                    <a:pt x="1869281" y="304800"/>
                  </a:lnTo>
                  <a:lnTo>
                    <a:pt x="1824037" y="321469"/>
                  </a:lnTo>
                  <a:lnTo>
                    <a:pt x="1774031" y="338137"/>
                  </a:lnTo>
                  <a:lnTo>
                    <a:pt x="1726406" y="357187"/>
                  </a:lnTo>
                  <a:lnTo>
                    <a:pt x="1693068" y="378619"/>
                  </a:lnTo>
                  <a:lnTo>
                    <a:pt x="1547812" y="521494"/>
                  </a:lnTo>
                  <a:lnTo>
                    <a:pt x="1395412" y="657225"/>
                  </a:lnTo>
                  <a:lnTo>
                    <a:pt x="1166812" y="826294"/>
                  </a:lnTo>
                  <a:lnTo>
                    <a:pt x="1062037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CBB6A643-2779-40C0-BA3C-E6180EF5D3D6}"/>
                </a:ext>
              </a:extLst>
            </p:cNvPr>
            <p:cNvSpPr/>
            <p:nvPr/>
          </p:nvSpPr>
          <p:spPr>
            <a:xfrm>
              <a:off x="3705226" y="3157539"/>
              <a:ext cx="2170113" cy="561975"/>
            </a:xfrm>
            <a:custGeom>
              <a:avLst/>
              <a:gdLst>
                <a:gd name="connsiteX0" fmla="*/ 876300 w 2169319"/>
                <a:gd name="connsiteY0" fmla="*/ 428625 h 561975"/>
                <a:gd name="connsiteX1" fmla="*/ 578644 w 2169319"/>
                <a:gd name="connsiteY1" fmla="*/ 504825 h 561975"/>
                <a:gd name="connsiteX2" fmla="*/ 459581 w 2169319"/>
                <a:gd name="connsiteY2" fmla="*/ 538162 h 561975"/>
                <a:gd name="connsiteX3" fmla="*/ 390525 w 2169319"/>
                <a:gd name="connsiteY3" fmla="*/ 554831 h 561975"/>
                <a:gd name="connsiteX4" fmla="*/ 354806 w 2169319"/>
                <a:gd name="connsiteY4" fmla="*/ 557212 h 561975"/>
                <a:gd name="connsiteX5" fmla="*/ 319088 w 2169319"/>
                <a:gd name="connsiteY5" fmla="*/ 561975 h 561975"/>
                <a:gd name="connsiteX6" fmla="*/ 292894 w 2169319"/>
                <a:gd name="connsiteY6" fmla="*/ 557212 h 561975"/>
                <a:gd name="connsiteX7" fmla="*/ 266700 w 2169319"/>
                <a:gd name="connsiteY7" fmla="*/ 542925 h 561975"/>
                <a:gd name="connsiteX8" fmla="*/ 216694 w 2169319"/>
                <a:gd name="connsiteY8" fmla="*/ 507206 h 561975"/>
                <a:gd name="connsiteX9" fmla="*/ 147638 w 2169319"/>
                <a:gd name="connsiteY9" fmla="*/ 450056 h 561975"/>
                <a:gd name="connsiteX10" fmla="*/ 71438 w 2169319"/>
                <a:gd name="connsiteY10" fmla="*/ 371475 h 561975"/>
                <a:gd name="connsiteX11" fmla="*/ 23813 w 2169319"/>
                <a:gd name="connsiteY11" fmla="*/ 326231 h 561975"/>
                <a:gd name="connsiteX12" fmla="*/ 7144 w 2169319"/>
                <a:gd name="connsiteY12" fmla="*/ 307181 h 561975"/>
                <a:gd name="connsiteX13" fmla="*/ 0 w 2169319"/>
                <a:gd name="connsiteY13" fmla="*/ 283368 h 561975"/>
                <a:gd name="connsiteX14" fmla="*/ 4763 w 2169319"/>
                <a:gd name="connsiteY14" fmla="*/ 261937 h 561975"/>
                <a:gd name="connsiteX15" fmla="*/ 19050 w 2169319"/>
                <a:gd name="connsiteY15" fmla="*/ 254793 h 561975"/>
                <a:gd name="connsiteX16" fmla="*/ 38100 w 2169319"/>
                <a:gd name="connsiteY16" fmla="*/ 257175 h 561975"/>
                <a:gd name="connsiteX17" fmla="*/ 78581 w 2169319"/>
                <a:gd name="connsiteY17" fmla="*/ 280987 h 561975"/>
                <a:gd name="connsiteX18" fmla="*/ 140494 w 2169319"/>
                <a:gd name="connsiteY18" fmla="*/ 304800 h 561975"/>
                <a:gd name="connsiteX19" fmla="*/ 195263 w 2169319"/>
                <a:gd name="connsiteY19" fmla="*/ 321468 h 561975"/>
                <a:gd name="connsiteX20" fmla="*/ 250031 w 2169319"/>
                <a:gd name="connsiteY20" fmla="*/ 333375 h 561975"/>
                <a:gd name="connsiteX21" fmla="*/ 330994 w 2169319"/>
                <a:gd name="connsiteY21" fmla="*/ 338137 h 561975"/>
                <a:gd name="connsiteX22" fmla="*/ 378619 w 2169319"/>
                <a:gd name="connsiteY22" fmla="*/ 340518 h 561975"/>
                <a:gd name="connsiteX23" fmla="*/ 614363 w 2169319"/>
                <a:gd name="connsiteY23" fmla="*/ 297656 h 561975"/>
                <a:gd name="connsiteX24" fmla="*/ 954881 w 2169319"/>
                <a:gd name="connsiteY24" fmla="*/ 235743 h 561975"/>
                <a:gd name="connsiteX25" fmla="*/ 1245394 w 2169319"/>
                <a:gd name="connsiteY25" fmla="*/ 178593 h 561975"/>
                <a:gd name="connsiteX26" fmla="*/ 1471613 w 2169319"/>
                <a:gd name="connsiteY26" fmla="*/ 130968 h 561975"/>
                <a:gd name="connsiteX27" fmla="*/ 1657350 w 2169319"/>
                <a:gd name="connsiteY27" fmla="*/ 83343 h 561975"/>
                <a:gd name="connsiteX28" fmla="*/ 1800225 w 2169319"/>
                <a:gd name="connsiteY28" fmla="*/ 38100 h 561975"/>
                <a:gd name="connsiteX29" fmla="*/ 1876425 w 2169319"/>
                <a:gd name="connsiteY29" fmla="*/ 0 h 561975"/>
                <a:gd name="connsiteX30" fmla="*/ 1952625 w 2169319"/>
                <a:gd name="connsiteY30" fmla="*/ 14287 h 561975"/>
                <a:gd name="connsiteX31" fmla="*/ 2064544 w 2169319"/>
                <a:gd name="connsiteY31" fmla="*/ 47625 h 561975"/>
                <a:gd name="connsiteX32" fmla="*/ 2135981 w 2169319"/>
                <a:gd name="connsiteY32" fmla="*/ 78581 h 561975"/>
                <a:gd name="connsiteX33" fmla="*/ 2155031 w 2169319"/>
                <a:gd name="connsiteY33" fmla="*/ 92868 h 561975"/>
                <a:gd name="connsiteX34" fmla="*/ 2169319 w 2169319"/>
                <a:gd name="connsiteY34" fmla="*/ 114300 h 561975"/>
                <a:gd name="connsiteX35" fmla="*/ 2169319 w 2169319"/>
                <a:gd name="connsiteY35" fmla="*/ 147637 h 561975"/>
                <a:gd name="connsiteX36" fmla="*/ 2159794 w 2169319"/>
                <a:gd name="connsiteY36" fmla="*/ 176212 h 561975"/>
                <a:gd name="connsiteX37" fmla="*/ 2124075 w 2169319"/>
                <a:gd name="connsiteY37" fmla="*/ 202406 h 561975"/>
                <a:gd name="connsiteX38" fmla="*/ 2005013 w 2169319"/>
                <a:gd name="connsiteY38" fmla="*/ 211931 h 561975"/>
                <a:gd name="connsiteX39" fmla="*/ 1724025 w 2169319"/>
                <a:gd name="connsiteY39" fmla="*/ 245268 h 561975"/>
                <a:gd name="connsiteX40" fmla="*/ 1433513 w 2169319"/>
                <a:gd name="connsiteY40" fmla="*/ 292893 h 561975"/>
                <a:gd name="connsiteX41" fmla="*/ 1121569 w 2169319"/>
                <a:gd name="connsiteY41" fmla="*/ 371475 h 561975"/>
                <a:gd name="connsiteX42" fmla="*/ 876300 w 2169319"/>
                <a:gd name="connsiteY42" fmla="*/ 42862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69319" h="561975">
                  <a:moveTo>
                    <a:pt x="876300" y="428625"/>
                  </a:moveTo>
                  <a:lnTo>
                    <a:pt x="578644" y="504825"/>
                  </a:lnTo>
                  <a:lnTo>
                    <a:pt x="459581" y="538162"/>
                  </a:lnTo>
                  <a:lnTo>
                    <a:pt x="390525" y="554831"/>
                  </a:lnTo>
                  <a:lnTo>
                    <a:pt x="354806" y="557212"/>
                  </a:lnTo>
                  <a:lnTo>
                    <a:pt x="319088" y="561975"/>
                  </a:lnTo>
                  <a:lnTo>
                    <a:pt x="292894" y="557212"/>
                  </a:lnTo>
                  <a:lnTo>
                    <a:pt x="266700" y="542925"/>
                  </a:lnTo>
                  <a:lnTo>
                    <a:pt x="216694" y="507206"/>
                  </a:lnTo>
                  <a:lnTo>
                    <a:pt x="147638" y="450056"/>
                  </a:lnTo>
                  <a:lnTo>
                    <a:pt x="71438" y="371475"/>
                  </a:lnTo>
                  <a:lnTo>
                    <a:pt x="23813" y="326231"/>
                  </a:lnTo>
                  <a:lnTo>
                    <a:pt x="7144" y="307181"/>
                  </a:lnTo>
                  <a:lnTo>
                    <a:pt x="0" y="283368"/>
                  </a:lnTo>
                  <a:lnTo>
                    <a:pt x="4763" y="261937"/>
                  </a:lnTo>
                  <a:lnTo>
                    <a:pt x="19050" y="254793"/>
                  </a:lnTo>
                  <a:lnTo>
                    <a:pt x="38100" y="257175"/>
                  </a:lnTo>
                  <a:lnTo>
                    <a:pt x="78581" y="280987"/>
                  </a:lnTo>
                  <a:lnTo>
                    <a:pt x="140494" y="304800"/>
                  </a:lnTo>
                  <a:lnTo>
                    <a:pt x="195263" y="321468"/>
                  </a:lnTo>
                  <a:lnTo>
                    <a:pt x="250031" y="333375"/>
                  </a:lnTo>
                  <a:lnTo>
                    <a:pt x="330994" y="338137"/>
                  </a:lnTo>
                  <a:lnTo>
                    <a:pt x="378619" y="340518"/>
                  </a:lnTo>
                  <a:lnTo>
                    <a:pt x="614363" y="297656"/>
                  </a:lnTo>
                  <a:lnTo>
                    <a:pt x="954881" y="235743"/>
                  </a:lnTo>
                  <a:lnTo>
                    <a:pt x="1245394" y="178593"/>
                  </a:lnTo>
                  <a:lnTo>
                    <a:pt x="1471613" y="130968"/>
                  </a:lnTo>
                  <a:lnTo>
                    <a:pt x="1657350" y="83343"/>
                  </a:lnTo>
                  <a:lnTo>
                    <a:pt x="1800225" y="38100"/>
                  </a:lnTo>
                  <a:lnTo>
                    <a:pt x="1876425" y="0"/>
                  </a:lnTo>
                  <a:lnTo>
                    <a:pt x="1952625" y="14287"/>
                  </a:lnTo>
                  <a:lnTo>
                    <a:pt x="2064544" y="47625"/>
                  </a:lnTo>
                  <a:lnTo>
                    <a:pt x="2135981" y="78581"/>
                  </a:lnTo>
                  <a:lnTo>
                    <a:pt x="2155031" y="92868"/>
                  </a:lnTo>
                  <a:lnTo>
                    <a:pt x="2169319" y="114300"/>
                  </a:lnTo>
                  <a:lnTo>
                    <a:pt x="2169319" y="147637"/>
                  </a:lnTo>
                  <a:lnTo>
                    <a:pt x="2159794" y="176212"/>
                  </a:lnTo>
                  <a:lnTo>
                    <a:pt x="2124075" y="202406"/>
                  </a:lnTo>
                  <a:lnTo>
                    <a:pt x="2005013" y="211931"/>
                  </a:lnTo>
                  <a:lnTo>
                    <a:pt x="1724025" y="245268"/>
                  </a:lnTo>
                  <a:lnTo>
                    <a:pt x="1433513" y="292893"/>
                  </a:lnTo>
                  <a:lnTo>
                    <a:pt x="1121569" y="371475"/>
                  </a:lnTo>
                  <a:lnTo>
                    <a:pt x="8763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99024E26-5584-4F41-AD20-61B2F574BD64}"/>
                </a:ext>
              </a:extLst>
            </p:cNvPr>
            <p:cNvSpPr/>
            <p:nvPr/>
          </p:nvSpPr>
          <p:spPr>
            <a:xfrm>
              <a:off x="5919788" y="1900238"/>
              <a:ext cx="641350" cy="1700212"/>
            </a:xfrm>
            <a:custGeom>
              <a:avLst/>
              <a:gdLst>
                <a:gd name="connsiteX0" fmla="*/ 509587 w 642937"/>
                <a:gd name="connsiteY0" fmla="*/ 1057275 h 1700212"/>
                <a:gd name="connsiteX1" fmla="*/ 454818 w 642937"/>
                <a:gd name="connsiteY1" fmla="*/ 1181100 h 1700212"/>
                <a:gd name="connsiteX2" fmla="*/ 373856 w 642937"/>
                <a:gd name="connsiteY2" fmla="*/ 1307306 h 1700212"/>
                <a:gd name="connsiteX3" fmla="*/ 276225 w 642937"/>
                <a:gd name="connsiteY3" fmla="*/ 1435893 h 1700212"/>
                <a:gd name="connsiteX4" fmla="*/ 180975 w 642937"/>
                <a:gd name="connsiteY4" fmla="*/ 1550193 h 1700212"/>
                <a:gd name="connsiteX5" fmla="*/ 78581 w 642937"/>
                <a:gd name="connsiteY5" fmla="*/ 1664493 h 1700212"/>
                <a:gd name="connsiteX6" fmla="*/ 38100 w 642937"/>
                <a:gd name="connsiteY6" fmla="*/ 1697831 h 1700212"/>
                <a:gd name="connsiteX7" fmla="*/ 16668 w 642937"/>
                <a:gd name="connsiteY7" fmla="*/ 1700212 h 1700212"/>
                <a:gd name="connsiteX8" fmla="*/ 0 w 642937"/>
                <a:gd name="connsiteY8" fmla="*/ 1690687 h 1700212"/>
                <a:gd name="connsiteX9" fmla="*/ 0 w 642937"/>
                <a:gd name="connsiteY9" fmla="*/ 1671637 h 1700212"/>
                <a:gd name="connsiteX10" fmla="*/ 21431 w 642937"/>
                <a:gd name="connsiteY10" fmla="*/ 1624012 h 1700212"/>
                <a:gd name="connsiteX11" fmla="*/ 92868 w 642937"/>
                <a:gd name="connsiteY11" fmla="*/ 1516856 h 1700212"/>
                <a:gd name="connsiteX12" fmla="*/ 154781 w 642937"/>
                <a:gd name="connsiteY12" fmla="*/ 1409700 h 1700212"/>
                <a:gd name="connsiteX13" fmla="*/ 226218 w 642937"/>
                <a:gd name="connsiteY13" fmla="*/ 1262062 h 1700212"/>
                <a:gd name="connsiteX14" fmla="*/ 269081 w 642937"/>
                <a:gd name="connsiteY14" fmla="*/ 1147762 h 1700212"/>
                <a:gd name="connsiteX15" fmla="*/ 309562 w 642937"/>
                <a:gd name="connsiteY15" fmla="*/ 1009650 h 1700212"/>
                <a:gd name="connsiteX16" fmla="*/ 330993 w 642937"/>
                <a:gd name="connsiteY16" fmla="*/ 907256 h 1700212"/>
                <a:gd name="connsiteX17" fmla="*/ 352425 w 642937"/>
                <a:gd name="connsiteY17" fmla="*/ 759618 h 1700212"/>
                <a:gd name="connsiteX18" fmla="*/ 361950 w 642937"/>
                <a:gd name="connsiteY18" fmla="*/ 638175 h 1700212"/>
                <a:gd name="connsiteX19" fmla="*/ 369093 w 642937"/>
                <a:gd name="connsiteY19" fmla="*/ 478631 h 1700212"/>
                <a:gd name="connsiteX20" fmla="*/ 366712 w 642937"/>
                <a:gd name="connsiteY20" fmla="*/ 333375 h 1700212"/>
                <a:gd name="connsiteX21" fmla="*/ 354806 w 642937"/>
                <a:gd name="connsiteY21" fmla="*/ 250031 h 1700212"/>
                <a:gd name="connsiteX22" fmla="*/ 340518 w 642937"/>
                <a:gd name="connsiteY22" fmla="*/ 197643 h 1700212"/>
                <a:gd name="connsiteX23" fmla="*/ 326231 w 642937"/>
                <a:gd name="connsiteY23" fmla="*/ 169068 h 1700212"/>
                <a:gd name="connsiteX24" fmla="*/ 273843 w 642937"/>
                <a:gd name="connsiteY24" fmla="*/ 126206 h 1700212"/>
                <a:gd name="connsiteX25" fmla="*/ 230981 w 642937"/>
                <a:gd name="connsiteY25" fmla="*/ 92868 h 1700212"/>
                <a:gd name="connsiteX26" fmla="*/ 178593 w 642937"/>
                <a:gd name="connsiteY26" fmla="*/ 64293 h 1700212"/>
                <a:gd name="connsiteX27" fmla="*/ 159543 w 642937"/>
                <a:gd name="connsiteY27" fmla="*/ 52387 h 1700212"/>
                <a:gd name="connsiteX28" fmla="*/ 150018 w 642937"/>
                <a:gd name="connsiteY28" fmla="*/ 40481 h 1700212"/>
                <a:gd name="connsiteX29" fmla="*/ 142875 w 642937"/>
                <a:gd name="connsiteY29" fmla="*/ 23812 h 1700212"/>
                <a:gd name="connsiteX30" fmla="*/ 145256 w 642937"/>
                <a:gd name="connsiteY30" fmla="*/ 9525 h 1700212"/>
                <a:gd name="connsiteX31" fmla="*/ 161925 w 642937"/>
                <a:gd name="connsiteY31" fmla="*/ 0 h 1700212"/>
                <a:gd name="connsiteX32" fmla="*/ 211931 w 642937"/>
                <a:gd name="connsiteY32" fmla="*/ 9525 h 1700212"/>
                <a:gd name="connsiteX33" fmla="*/ 314325 w 642937"/>
                <a:gd name="connsiteY33" fmla="*/ 23812 h 1700212"/>
                <a:gd name="connsiteX34" fmla="*/ 452437 w 642937"/>
                <a:gd name="connsiteY34" fmla="*/ 59531 h 1700212"/>
                <a:gd name="connsiteX35" fmla="*/ 642937 w 642937"/>
                <a:gd name="connsiteY35" fmla="*/ 140493 h 1700212"/>
                <a:gd name="connsiteX36" fmla="*/ 640556 w 642937"/>
                <a:gd name="connsiteY36" fmla="*/ 288131 h 1700212"/>
                <a:gd name="connsiteX37" fmla="*/ 623887 w 642937"/>
                <a:gd name="connsiteY37" fmla="*/ 511968 h 1700212"/>
                <a:gd name="connsiteX38" fmla="*/ 600075 w 642937"/>
                <a:gd name="connsiteY38" fmla="*/ 692943 h 1700212"/>
                <a:gd name="connsiteX39" fmla="*/ 571500 w 642937"/>
                <a:gd name="connsiteY39" fmla="*/ 850106 h 1700212"/>
                <a:gd name="connsiteX40" fmla="*/ 509587 w 642937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1166781 w 1166781"/>
                <a:gd name="connsiteY35" fmla="*/ 283345 h 1700212"/>
                <a:gd name="connsiteX36" fmla="*/ 640556 w 1166781"/>
                <a:gd name="connsiteY36" fmla="*/ 288131 h 1700212"/>
                <a:gd name="connsiteX37" fmla="*/ 623887 w 1166781"/>
                <a:gd name="connsiteY37" fmla="*/ 511968 h 1700212"/>
                <a:gd name="connsiteX38" fmla="*/ 600075 w 1166781"/>
                <a:gd name="connsiteY38" fmla="*/ 692943 h 1700212"/>
                <a:gd name="connsiteX39" fmla="*/ 571500 w 1166781"/>
                <a:gd name="connsiteY39" fmla="*/ 850106 h 1700212"/>
                <a:gd name="connsiteX40" fmla="*/ 509587 w 1166781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611981 w 1166781"/>
                <a:gd name="connsiteY35" fmla="*/ 107156 h 1700212"/>
                <a:gd name="connsiteX36" fmla="*/ 1166781 w 1166781"/>
                <a:gd name="connsiteY36" fmla="*/ 283345 h 1700212"/>
                <a:gd name="connsiteX37" fmla="*/ 640556 w 1166781"/>
                <a:gd name="connsiteY37" fmla="*/ 288131 h 1700212"/>
                <a:gd name="connsiteX38" fmla="*/ 623887 w 1166781"/>
                <a:gd name="connsiteY38" fmla="*/ 511968 h 1700212"/>
                <a:gd name="connsiteX39" fmla="*/ 600075 w 1166781"/>
                <a:gd name="connsiteY39" fmla="*/ 692943 h 1700212"/>
                <a:gd name="connsiteX40" fmla="*/ 571500 w 1166781"/>
                <a:gd name="connsiteY40" fmla="*/ 850106 h 1700212"/>
                <a:gd name="connsiteX41" fmla="*/ 509587 w 1166781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07156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778635 w 778635"/>
                <a:gd name="connsiteY35" fmla="*/ 178570 h 1700212"/>
                <a:gd name="connsiteX36" fmla="*/ 640556 w 778635"/>
                <a:gd name="connsiteY36" fmla="*/ 288131 h 1700212"/>
                <a:gd name="connsiteX37" fmla="*/ 623887 w 778635"/>
                <a:gd name="connsiteY37" fmla="*/ 511968 h 1700212"/>
                <a:gd name="connsiteX38" fmla="*/ 600075 w 778635"/>
                <a:gd name="connsiteY38" fmla="*/ 692943 h 1700212"/>
                <a:gd name="connsiteX39" fmla="*/ 571500 w 778635"/>
                <a:gd name="connsiteY39" fmla="*/ 850106 h 1700212"/>
                <a:gd name="connsiteX40" fmla="*/ 509587 w 778635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611981 w 778635"/>
                <a:gd name="connsiteY35" fmla="*/ 116681 h 1700212"/>
                <a:gd name="connsiteX36" fmla="*/ 778635 w 778635"/>
                <a:gd name="connsiteY36" fmla="*/ 178570 h 1700212"/>
                <a:gd name="connsiteX37" fmla="*/ 640556 w 778635"/>
                <a:gd name="connsiteY37" fmla="*/ 288131 h 1700212"/>
                <a:gd name="connsiteX38" fmla="*/ 623887 w 778635"/>
                <a:gd name="connsiteY38" fmla="*/ 511968 h 1700212"/>
                <a:gd name="connsiteX39" fmla="*/ 600075 w 778635"/>
                <a:gd name="connsiteY39" fmla="*/ 692943 h 1700212"/>
                <a:gd name="connsiteX40" fmla="*/ 571500 w 778635"/>
                <a:gd name="connsiteY40" fmla="*/ 850106 h 1700212"/>
                <a:gd name="connsiteX41" fmla="*/ 509587 w 778635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16681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1700212">
                  <a:moveTo>
                    <a:pt x="509587" y="1057275"/>
                  </a:moveTo>
                  <a:lnTo>
                    <a:pt x="454818" y="1181100"/>
                  </a:lnTo>
                  <a:lnTo>
                    <a:pt x="373856" y="1307306"/>
                  </a:lnTo>
                  <a:lnTo>
                    <a:pt x="276225" y="1435893"/>
                  </a:lnTo>
                  <a:lnTo>
                    <a:pt x="180975" y="1550193"/>
                  </a:lnTo>
                  <a:lnTo>
                    <a:pt x="78581" y="1664493"/>
                  </a:lnTo>
                  <a:lnTo>
                    <a:pt x="38100" y="1697831"/>
                  </a:lnTo>
                  <a:lnTo>
                    <a:pt x="16668" y="1700212"/>
                  </a:lnTo>
                  <a:lnTo>
                    <a:pt x="0" y="1690687"/>
                  </a:lnTo>
                  <a:lnTo>
                    <a:pt x="0" y="1671637"/>
                  </a:lnTo>
                  <a:lnTo>
                    <a:pt x="21431" y="1624012"/>
                  </a:lnTo>
                  <a:lnTo>
                    <a:pt x="92868" y="1516856"/>
                  </a:lnTo>
                  <a:lnTo>
                    <a:pt x="154781" y="1409700"/>
                  </a:lnTo>
                  <a:lnTo>
                    <a:pt x="226218" y="1262062"/>
                  </a:lnTo>
                  <a:lnTo>
                    <a:pt x="269081" y="1147762"/>
                  </a:lnTo>
                  <a:lnTo>
                    <a:pt x="309562" y="1009650"/>
                  </a:lnTo>
                  <a:lnTo>
                    <a:pt x="330993" y="907256"/>
                  </a:lnTo>
                  <a:lnTo>
                    <a:pt x="352425" y="759618"/>
                  </a:lnTo>
                  <a:lnTo>
                    <a:pt x="361950" y="638175"/>
                  </a:lnTo>
                  <a:lnTo>
                    <a:pt x="369093" y="478631"/>
                  </a:lnTo>
                  <a:cubicBezTo>
                    <a:pt x="368299" y="430212"/>
                    <a:pt x="367506" y="381794"/>
                    <a:pt x="366712" y="333375"/>
                  </a:cubicBezTo>
                  <a:lnTo>
                    <a:pt x="354806" y="250031"/>
                  </a:lnTo>
                  <a:lnTo>
                    <a:pt x="340518" y="197643"/>
                  </a:lnTo>
                  <a:lnTo>
                    <a:pt x="326231" y="169068"/>
                  </a:lnTo>
                  <a:lnTo>
                    <a:pt x="273843" y="126206"/>
                  </a:lnTo>
                  <a:lnTo>
                    <a:pt x="230981" y="92868"/>
                  </a:lnTo>
                  <a:lnTo>
                    <a:pt x="178593" y="64293"/>
                  </a:lnTo>
                  <a:lnTo>
                    <a:pt x="159543" y="52387"/>
                  </a:lnTo>
                  <a:lnTo>
                    <a:pt x="150018" y="40481"/>
                  </a:lnTo>
                  <a:lnTo>
                    <a:pt x="142875" y="23812"/>
                  </a:lnTo>
                  <a:lnTo>
                    <a:pt x="145256" y="9525"/>
                  </a:lnTo>
                  <a:lnTo>
                    <a:pt x="161925" y="0"/>
                  </a:lnTo>
                  <a:lnTo>
                    <a:pt x="211931" y="9525"/>
                  </a:lnTo>
                  <a:lnTo>
                    <a:pt x="314325" y="23812"/>
                  </a:lnTo>
                  <a:lnTo>
                    <a:pt x="452437" y="59531"/>
                  </a:lnTo>
                  <a:lnTo>
                    <a:pt x="611981" y="116681"/>
                  </a:lnTo>
                  <a:lnTo>
                    <a:pt x="640556" y="288131"/>
                  </a:lnTo>
                  <a:lnTo>
                    <a:pt x="623887" y="511968"/>
                  </a:lnTo>
                  <a:lnTo>
                    <a:pt x="600075" y="692943"/>
                  </a:lnTo>
                  <a:lnTo>
                    <a:pt x="571500" y="850106"/>
                  </a:lnTo>
                  <a:lnTo>
                    <a:pt x="509587" y="1057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2A83022E-7089-4A06-B22B-48EABD005D44}"/>
                </a:ext>
              </a:extLst>
            </p:cNvPr>
            <p:cNvSpPr/>
            <p:nvPr/>
          </p:nvSpPr>
          <p:spPr>
            <a:xfrm>
              <a:off x="6110288" y="3486151"/>
              <a:ext cx="1585912" cy="500063"/>
            </a:xfrm>
            <a:custGeom>
              <a:avLst/>
              <a:gdLst>
                <a:gd name="connsiteX0" fmla="*/ 950118 w 1585912"/>
                <a:gd name="connsiteY0" fmla="*/ 290513 h 500063"/>
                <a:gd name="connsiteX1" fmla="*/ 728662 w 1585912"/>
                <a:gd name="connsiteY1" fmla="*/ 361950 h 500063"/>
                <a:gd name="connsiteX2" fmla="*/ 492918 w 1585912"/>
                <a:gd name="connsiteY2" fmla="*/ 435769 h 500063"/>
                <a:gd name="connsiteX3" fmla="*/ 273843 w 1585912"/>
                <a:gd name="connsiteY3" fmla="*/ 500063 h 500063"/>
                <a:gd name="connsiteX4" fmla="*/ 242887 w 1585912"/>
                <a:gd name="connsiteY4" fmla="*/ 490538 h 500063"/>
                <a:gd name="connsiteX5" fmla="*/ 202406 w 1585912"/>
                <a:gd name="connsiteY5" fmla="*/ 464344 h 500063"/>
                <a:gd name="connsiteX6" fmla="*/ 140493 w 1585912"/>
                <a:gd name="connsiteY6" fmla="*/ 421481 h 500063"/>
                <a:gd name="connsiteX7" fmla="*/ 100012 w 1585912"/>
                <a:gd name="connsiteY7" fmla="*/ 383381 h 500063"/>
                <a:gd name="connsiteX8" fmla="*/ 76200 w 1585912"/>
                <a:gd name="connsiteY8" fmla="*/ 357188 h 500063"/>
                <a:gd name="connsiteX9" fmla="*/ 52387 w 1585912"/>
                <a:gd name="connsiteY9" fmla="*/ 326231 h 500063"/>
                <a:gd name="connsiteX10" fmla="*/ 35718 w 1585912"/>
                <a:gd name="connsiteY10" fmla="*/ 295275 h 500063"/>
                <a:gd name="connsiteX11" fmla="*/ 11906 w 1585912"/>
                <a:gd name="connsiteY11" fmla="*/ 235744 h 500063"/>
                <a:gd name="connsiteX12" fmla="*/ 0 w 1585912"/>
                <a:gd name="connsiteY12" fmla="*/ 173831 h 500063"/>
                <a:gd name="connsiteX13" fmla="*/ 0 w 1585912"/>
                <a:gd name="connsiteY13" fmla="*/ 145256 h 500063"/>
                <a:gd name="connsiteX14" fmla="*/ 0 w 1585912"/>
                <a:gd name="connsiteY14" fmla="*/ 128588 h 500063"/>
                <a:gd name="connsiteX15" fmla="*/ 7143 w 1585912"/>
                <a:gd name="connsiteY15" fmla="*/ 123825 h 500063"/>
                <a:gd name="connsiteX16" fmla="*/ 38100 w 1585912"/>
                <a:gd name="connsiteY16" fmla="*/ 130969 h 500063"/>
                <a:gd name="connsiteX17" fmla="*/ 78581 w 1585912"/>
                <a:gd name="connsiteY17" fmla="*/ 157163 h 500063"/>
                <a:gd name="connsiteX18" fmla="*/ 123825 w 1585912"/>
                <a:gd name="connsiteY18" fmla="*/ 200025 h 500063"/>
                <a:gd name="connsiteX19" fmla="*/ 150018 w 1585912"/>
                <a:gd name="connsiteY19" fmla="*/ 226219 h 500063"/>
                <a:gd name="connsiteX20" fmla="*/ 173831 w 1585912"/>
                <a:gd name="connsiteY20" fmla="*/ 240506 h 500063"/>
                <a:gd name="connsiteX21" fmla="*/ 207168 w 1585912"/>
                <a:gd name="connsiteY21" fmla="*/ 247650 h 500063"/>
                <a:gd name="connsiteX22" fmla="*/ 273843 w 1585912"/>
                <a:gd name="connsiteY22" fmla="*/ 254794 h 500063"/>
                <a:gd name="connsiteX23" fmla="*/ 326231 w 1585912"/>
                <a:gd name="connsiteY23" fmla="*/ 257175 h 500063"/>
                <a:gd name="connsiteX24" fmla="*/ 402431 w 1585912"/>
                <a:gd name="connsiteY24" fmla="*/ 254794 h 500063"/>
                <a:gd name="connsiteX25" fmla="*/ 497681 w 1585912"/>
                <a:gd name="connsiteY25" fmla="*/ 240506 h 500063"/>
                <a:gd name="connsiteX26" fmla="*/ 659606 w 1585912"/>
                <a:gd name="connsiteY26" fmla="*/ 202406 h 500063"/>
                <a:gd name="connsiteX27" fmla="*/ 852487 w 1585912"/>
                <a:gd name="connsiteY27" fmla="*/ 145256 h 500063"/>
                <a:gd name="connsiteX28" fmla="*/ 997743 w 1585912"/>
                <a:gd name="connsiteY28" fmla="*/ 90488 h 500063"/>
                <a:gd name="connsiteX29" fmla="*/ 1078706 w 1585912"/>
                <a:gd name="connsiteY29" fmla="*/ 57150 h 500063"/>
                <a:gd name="connsiteX30" fmla="*/ 1147762 w 1585912"/>
                <a:gd name="connsiteY30" fmla="*/ 26194 h 500063"/>
                <a:gd name="connsiteX31" fmla="*/ 1202531 w 1585912"/>
                <a:gd name="connsiteY31" fmla="*/ 7144 h 500063"/>
                <a:gd name="connsiteX32" fmla="*/ 1243012 w 1585912"/>
                <a:gd name="connsiteY32" fmla="*/ 0 h 500063"/>
                <a:gd name="connsiteX33" fmla="*/ 1259681 w 1585912"/>
                <a:gd name="connsiteY33" fmla="*/ 0 h 500063"/>
                <a:gd name="connsiteX34" fmla="*/ 1290637 w 1585912"/>
                <a:gd name="connsiteY34" fmla="*/ 16669 h 500063"/>
                <a:gd name="connsiteX35" fmla="*/ 1373981 w 1585912"/>
                <a:gd name="connsiteY35" fmla="*/ 71438 h 500063"/>
                <a:gd name="connsiteX36" fmla="*/ 1457325 w 1585912"/>
                <a:gd name="connsiteY36" fmla="*/ 128588 h 500063"/>
                <a:gd name="connsiteX37" fmla="*/ 1528762 w 1585912"/>
                <a:gd name="connsiteY37" fmla="*/ 185738 h 500063"/>
                <a:gd name="connsiteX38" fmla="*/ 1559718 w 1585912"/>
                <a:gd name="connsiteY38" fmla="*/ 209550 h 500063"/>
                <a:gd name="connsiteX39" fmla="*/ 1571625 w 1585912"/>
                <a:gd name="connsiteY39" fmla="*/ 221456 h 500063"/>
                <a:gd name="connsiteX40" fmla="*/ 1581150 w 1585912"/>
                <a:gd name="connsiteY40" fmla="*/ 238125 h 500063"/>
                <a:gd name="connsiteX41" fmla="*/ 1585912 w 1585912"/>
                <a:gd name="connsiteY41" fmla="*/ 252413 h 500063"/>
                <a:gd name="connsiteX42" fmla="*/ 1581150 w 1585912"/>
                <a:gd name="connsiteY42" fmla="*/ 276225 h 500063"/>
                <a:gd name="connsiteX43" fmla="*/ 1557337 w 1585912"/>
                <a:gd name="connsiteY43" fmla="*/ 300038 h 500063"/>
                <a:gd name="connsiteX44" fmla="*/ 1524000 w 1585912"/>
                <a:gd name="connsiteY44" fmla="*/ 319088 h 500063"/>
                <a:gd name="connsiteX45" fmla="*/ 1200150 w 1585912"/>
                <a:gd name="connsiteY45" fmla="*/ 240506 h 500063"/>
                <a:gd name="connsiteX46" fmla="*/ 1190625 w 1585912"/>
                <a:gd name="connsiteY46" fmla="*/ 228600 h 500063"/>
                <a:gd name="connsiteX47" fmla="*/ 1166812 w 1585912"/>
                <a:gd name="connsiteY47" fmla="*/ 226219 h 500063"/>
                <a:gd name="connsiteX48" fmla="*/ 1109662 w 1585912"/>
                <a:gd name="connsiteY48" fmla="*/ 240506 h 500063"/>
                <a:gd name="connsiteX49" fmla="*/ 950118 w 1585912"/>
                <a:gd name="connsiteY49" fmla="*/ 29051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85912" h="500063">
                  <a:moveTo>
                    <a:pt x="950118" y="290513"/>
                  </a:moveTo>
                  <a:lnTo>
                    <a:pt x="728662" y="361950"/>
                  </a:lnTo>
                  <a:lnTo>
                    <a:pt x="492918" y="435769"/>
                  </a:lnTo>
                  <a:lnTo>
                    <a:pt x="273843" y="500063"/>
                  </a:lnTo>
                  <a:lnTo>
                    <a:pt x="242887" y="490538"/>
                  </a:lnTo>
                  <a:lnTo>
                    <a:pt x="202406" y="464344"/>
                  </a:lnTo>
                  <a:lnTo>
                    <a:pt x="140493" y="421481"/>
                  </a:lnTo>
                  <a:lnTo>
                    <a:pt x="100012" y="383381"/>
                  </a:lnTo>
                  <a:lnTo>
                    <a:pt x="76200" y="357188"/>
                  </a:lnTo>
                  <a:lnTo>
                    <a:pt x="52387" y="326231"/>
                  </a:lnTo>
                  <a:lnTo>
                    <a:pt x="35718" y="295275"/>
                  </a:lnTo>
                  <a:lnTo>
                    <a:pt x="11906" y="235744"/>
                  </a:lnTo>
                  <a:lnTo>
                    <a:pt x="0" y="173831"/>
                  </a:lnTo>
                  <a:lnTo>
                    <a:pt x="0" y="145256"/>
                  </a:lnTo>
                  <a:lnTo>
                    <a:pt x="0" y="128588"/>
                  </a:lnTo>
                  <a:lnTo>
                    <a:pt x="7143" y="123825"/>
                  </a:lnTo>
                  <a:lnTo>
                    <a:pt x="38100" y="130969"/>
                  </a:lnTo>
                  <a:lnTo>
                    <a:pt x="78581" y="157163"/>
                  </a:lnTo>
                  <a:lnTo>
                    <a:pt x="123825" y="200025"/>
                  </a:lnTo>
                  <a:lnTo>
                    <a:pt x="150018" y="226219"/>
                  </a:lnTo>
                  <a:lnTo>
                    <a:pt x="173831" y="240506"/>
                  </a:lnTo>
                  <a:lnTo>
                    <a:pt x="207168" y="247650"/>
                  </a:lnTo>
                  <a:lnTo>
                    <a:pt x="273843" y="254794"/>
                  </a:lnTo>
                  <a:lnTo>
                    <a:pt x="326231" y="257175"/>
                  </a:lnTo>
                  <a:lnTo>
                    <a:pt x="402431" y="254794"/>
                  </a:lnTo>
                  <a:lnTo>
                    <a:pt x="497681" y="240506"/>
                  </a:lnTo>
                  <a:lnTo>
                    <a:pt x="659606" y="202406"/>
                  </a:lnTo>
                  <a:lnTo>
                    <a:pt x="852487" y="145256"/>
                  </a:lnTo>
                  <a:lnTo>
                    <a:pt x="997743" y="90488"/>
                  </a:lnTo>
                  <a:lnTo>
                    <a:pt x="1078706" y="57150"/>
                  </a:lnTo>
                  <a:lnTo>
                    <a:pt x="1147762" y="26194"/>
                  </a:lnTo>
                  <a:lnTo>
                    <a:pt x="1202531" y="7144"/>
                  </a:lnTo>
                  <a:lnTo>
                    <a:pt x="1243012" y="0"/>
                  </a:lnTo>
                  <a:lnTo>
                    <a:pt x="1259681" y="0"/>
                  </a:lnTo>
                  <a:lnTo>
                    <a:pt x="1290637" y="16669"/>
                  </a:lnTo>
                  <a:lnTo>
                    <a:pt x="1373981" y="71438"/>
                  </a:lnTo>
                  <a:lnTo>
                    <a:pt x="1457325" y="128588"/>
                  </a:lnTo>
                  <a:lnTo>
                    <a:pt x="1528762" y="185738"/>
                  </a:lnTo>
                  <a:lnTo>
                    <a:pt x="1559718" y="209550"/>
                  </a:lnTo>
                  <a:lnTo>
                    <a:pt x="1571625" y="221456"/>
                  </a:lnTo>
                  <a:lnTo>
                    <a:pt x="1581150" y="238125"/>
                  </a:lnTo>
                  <a:lnTo>
                    <a:pt x="1585912" y="252413"/>
                  </a:lnTo>
                  <a:lnTo>
                    <a:pt x="1581150" y="276225"/>
                  </a:lnTo>
                  <a:lnTo>
                    <a:pt x="1557337" y="300038"/>
                  </a:lnTo>
                  <a:lnTo>
                    <a:pt x="1524000" y="319088"/>
                  </a:lnTo>
                  <a:lnTo>
                    <a:pt x="1200150" y="240506"/>
                  </a:lnTo>
                  <a:lnTo>
                    <a:pt x="1190625" y="228600"/>
                  </a:lnTo>
                  <a:lnTo>
                    <a:pt x="1166812" y="226219"/>
                  </a:lnTo>
                  <a:lnTo>
                    <a:pt x="1109662" y="240506"/>
                  </a:lnTo>
                  <a:lnTo>
                    <a:pt x="950118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A10771FA-D226-4662-8661-ED54B4E890B9}"/>
                </a:ext>
              </a:extLst>
            </p:cNvPr>
            <p:cNvSpPr/>
            <p:nvPr/>
          </p:nvSpPr>
          <p:spPr>
            <a:xfrm>
              <a:off x="4008439" y="1906588"/>
              <a:ext cx="1819275" cy="736600"/>
            </a:xfrm>
            <a:custGeom>
              <a:avLst/>
              <a:gdLst>
                <a:gd name="connsiteX0" fmla="*/ 1204912 w 1819275"/>
                <a:gd name="connsiteY0" fmla="*/ 481013 h 735807"/>
                <a:gd name="connsiteX1" fmla="*/ 995362 w 1819275"/>
                <a:gd name="connsiteY1" fmla="*/ 376238 h 735807"/>
                <a:gd name="connsiteX2" fmla="*/ 814387 w 1819275"/>
                <a:gd name="connsiteY2" fmla="*/ 297657 h 735807"/>
                <a:gd name="connsiteX3" fmla="*/ 597694 w 1819275"/>
                <a:gd name="connsiteY3" fmla="*/ 221457 h 735807"/>
                <a:gd name="connsiteX4" fmla="*/ 390525 w 1819275"/>
                <a:gd name="connsiteY4" fmla="*/ 161925 h 735807"/>
                <a:gd name="connsiteX5" fmla="*/ 242887 w 1819275"/>
                <a:gd name="connsiteY5" fmla="*/ 123825 h 735807"/>
                <a:gd name="connsiteX6" fmla="*/ 100012 w 1819275"/>
                <a:gd name="connsiteY6" fmla="*/ 88107 h 735807"/>
                <a:gd name="connsiteX7" fmla="*/ 26194 w 1819275"/>
                <a:gd name="connsiteY7" fmla="*/ 71438 h 735807"/>
                <a:gd name="connsiteX8" fmla="*/ 9525 w 1819275"/>
                <a:gd name="connsiteY8" fmla="*/ 59532 h 735807"/>
                <a:gd name="connsiteX9" fmla="*/ 0 w 1819275"/>
                <a:gd name="connsiteY9" fmla="*/ 35719 h 735807"/>
                <a:gd name="connsiteX10" fmla="*/ 0 w 1819275"/>
                <a:gd name="connsiteY10" fmla="*/ 21432 h 735807"/>
                <a:gd name="connsiteX11" fmla="*/ 7144 w 1819275"/>
                <a:gd name="connsiteY11" fmla="*/ 7144 h 735807"/>
                <a:gd name="connsiteX12" fmla="*/ 45244 w 1819275"/>
                <a:gd name="connsiteY12" fmla="*/ 0 h 735807"/>
                <a:gd name="connsiteX13" fmla="*/ 240506 w 1819275"/>
                <a:gd name="connsiteY13" fmla="*/ 14288 h 735807"/>
                <a:gd name="connsiteX14" fmla="*/ 459581 w 1819275"/>
                <a:gd name="connsiteY14" fmla="*/ 33338 h 735807"/>
                <a:gd name="connsiteX15" fmla="*/ 595312 w 1819275"/>
                <a:gd name="connsiteY15" fmla="*/ 50007 h 735807"/>
                <a:gd name="connsiteX16" fmla="*/ 747712 w 1819275"/>
                <a:gd name="connsiteY16" fmla="*/ 83344 h 735807"/>
                <a:gd name="connsiteX17" fmla="*/ 969169 w 1819275"/>
                <a:gd name="connsiteY17" fmla="*/ 138113 h 735807"/>
                <a:gd name="connsiteX18" fmla="*/ 1207294 w 1819275"/>
                <a:gd name="connsiteY18" fmla="*/ 226219 h 735807"/>
                <a:gd name="connsiteX19" fmla="*/ 1373981 w 1819275"/>
                <a:gd name="connsiteY19" fmla="*/ 285750 h 735807"/>
                <a:gd name="connsiteX20" fmla="*/ 1500187 w 1819275"/>
                <a:gd name="connsiteY20" fmla="*/ 342900 h 735807"/>
                <a:gd name="connsiteX21" fmla="*/ 1578769 w 1819275"/>
                <a:gd name="connsiteY21" fmla="*/ 383382 h 735807"/>
                <a:gd name="connsiteX22" fmla="*/ 1638300 w 1819275"/>
                <a:gd name="connsiteY22" fmla="*/ 416719 h 735807"/>
                <a:gd name="connsiteX23" fmla="*/ 1702594 w 1819275"/>
                <a:gd name="connsiteY23" fmla="*/ 461963 h 735807"/>
                <a:gd name="connsiteX24" fmla="*/ 1743075 w 1819275"/>
                <a:gd name="connsiteY24" fmla="*/ 490538 h 735807"/>
                <a:gd name="connsiteX25" fmla="*/ 1774031 w 1819275"/>
                <a:gd name="connsiteY25" fmla="*/ 523875 h 735807"/>
                <a:gd name="connsiteX26" fmla="*/ 1795462 w 1819275"/>
                <a:gd name="connsiteY26" fmla="*/ 554832 h 735807"/>
                <a:gd name="connsiteX27" fmla="*/ 1809750 w 1819275"/>
                <a:gd name="connsiteY27" fmla="*/ 576263 h 735807"/>
                <a:gd name="connsiteX28" fmla="*/ 1816894 w 1819275"/>
                <a:gd name="connsiteY28" fmla="*/ 590550 h 735807"/>
                <a:gd name="connsiteX29" fmla="*/ 1819275 w 1819275"/>
                <a:gd name="connsiteY29" fmla="*/ 619125 h 735807"/>
                <a:gd name="connsiteX30" fmla="*/ 1814512 w 1819275"/>
                <a:gd name="connsiteY30" fmla="*/ 661988 h 735807"/>
                <a:gd name="connsiteX31" fmla="*/ 1795462 w 1819275"/>
                <a:gd name="connsiteY31" fmla="*/ 700088 h 735807"/>
                <a:gd name="connsiteX32" fmla="*/ 1764506 w 1819275"/>
                <a:gd name="connsiteY32" fmla="*/ 723900 h 735807"/>
                <a:gd name="connsiteX33" fmla="*/ 1726406 w 1819275"/>
                <a:gd name="connsiteY33" fmla="*/ 735807 h 735807"/>
                <a:gd name="connsiteX34" fmla="*/ 1690687 w 1819275"/>
                <a:gd name="connsiteY34" fmla="*/ 735807 h 735807"/>
                <a:gd name="connsiteX35" fmla="*/ 1643062 w 1819275"/>
                <a:gd name="connsiteY35" fmla="*/ 723900 h 735807"/>
                <a:gd name="connsiteX36" fmla="*/ 1554956 w 1819275"/>
                <a:gd name="connsiteY36" fmla="*/ 671513 h 735807"/>
                <a:gd name="connsiteX37" fmla="*/ 1416844 w 1819275"/>
                <a:gd name="connsiteY37" fmla="*/ 590550 h 735807"/>
                <a:gd name="connsiteX38" fmla="*/ 1204912 w 1819275"/>
                <a:gd name="connsiteY38" fmla="*/ 481013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19275" h="735807">
                  <a:moveTo>
                    <a:pt x="1204912" y="481013"/>
                  </a:moveTo>
                  <a:lnTo>
                    <a:pt x="995362" y="376238"/>
                  </a:lnTo>
                  <a:lnTo>
                    <a:pt x="814387" y="297657"/>
                  </a:lnTo>
                  <a:lnTo>
                    <a:pt x="597694" y="221457"/>
                  </a:lnTo>
                  <a:lnTo>
                    <a:pt x="390525" y="161925"/>
                  </a:lnTo>
                  <a:lnTo>
                    <a:pt x="242887" y="123825"/>
                  </a:lnTo>
                  <a:lnTo>
                    <a:pt x="100012" y="88107"/>
                  </a:lnTo>
                  <a:lnTo>
                    <a:pt x="26194" y="71438"/>
                  </a:lnTo>
                  <a:lnTo>
                    <a:pt x="9525" y="59532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7144"/>
                  </a:lnTo>
                  <a:lnTo>
                    <a:pt x="45244" y="0"/>
                  </a:lnTo>
                  <a:lnTo>
                    <a:pt x="240506" y="14288"/>
                  </a:lnTo>
                  <a:lnTo>
                    <a:pt x="459581" y="33338"/>
                  </a:lnTo>
                  <a:lnTo>
                    <a:pt x="595312" y="50007"/>
                  </a:lnTo>
                  <a:lnTo>
                    <a:pt x="747712" y="83344"/>
                  </a:lnTo>
                  <a:lnTo>
                    <a:pt x="969169" y="138113"/>
                  </a:lnTo>
                  <a:lnTo>
                    <a:pt x="1207294" y="226219"/>
                  </a:lnTo>
                  <a:lnTo>
                    <a:pt x="1373981" y="285750"/>
                  </a:lnTo>
                  <a:lnTo>
                    <a:pt x="1500187" y="342900"/>
                  </a:lnTo>
                  <a:lnTo>
                    <a:pt x="1578769" y="383382"/>
                  </a:lnTo>
                  <a:lnTo>
                    <a:pt x="1638300" y="416719"/>
                  </a:lnTo>
                  <a:lnTo>
                    <a:pt x="1702594" y="461963"/>
                  </a:lnTo>
                  <a:lnTo>
                    <a:pt x="1743075" y="490538"/>
                  </a:lnTo>
                  <a:lnTo>
                    <a:pt x="1774031" y="523875"/>
                  </a:lnTo>
                  <a:lnTo>
                    <a:pt x="1795462" y="554832"/>
                  </a:lnTo>
                  <a:lnTo>
                    <a:pt x="1809750" y="576263"/>
                  </a:lnTo>
                  <a:lnTo>
                    <a:pt x="1816894" y="590550"/>
                  </a:lnTo>
                  <a:lnTo>
                    <a:pt x="1819275" y="619125"/>
                  </a:lnTo>
                  <a:lnTo>
                    <a:pt x="1814512" y="661988"/>
                  </a:lnTo>
                  <a:lnTo>
                    <a:pt x="1795462" y="700088"/>
                  </a:lnTo>
                  <a:lnTo>
                    <a:pt x="1764506" y="723900"/>
                  </a:lnTo>
                  <a:lnTo>
                    <a:pt x="1726406" y="735807"/>
                  </a:lnTo>
                  <a:lnTo>
                    <a:pt x="1690687" y="735807"/>
                  </a:lnTo>
                  <a:lnTo>
                    <a:pt x="1643062" y="723900"/>
                  </a:lnTo>
                  <a:lnTo>
                    <a:pt x="1554956" y="671513"/>
                  </a:lnTo>
                  <a:lnTo>
                    <a:pt x="1416844" y="590550"/>
                  </a:lnTo>
                  <a:lnTo>
                    <a:pt x="120491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4C7C95BC-E1B6-4EC0-8571-93F59D3C6DE0}"/>
                </a:ext>
              </a:extLst>
            </p:cNvPr>
            <p:cNvSpPr/>
            <p:nvPr/>
          </p:nvSpPr>
          <p:spPr>
            <a:xfrm rot="16200000">
              <a:off x="3365501" y="4067176"/>
              <a:ext cx="3211513" cy="493713"/>
            </a:xfrm>
            <a:custGeom>
              <a:avLst/>
              <a:gdLst>
                <a:gd name="connsiteX0" fmla="*/ 1662306 w 3210972"/>
                <a:gd name="connsiteY0" fmla="*/ 417558 h 494199"/>
                <a:gd name="connsiteX1" fmla="*/ 1268532 w 3210972"/>
                <a:gd name="connsiteY1" fmla="*/ 404344 h 494199"/>
                <a:gd name="connsiteX2" fmla="*/ 917043 w 3210972"/>
                <a:gd name="connsiteY2" fmla="*/ 393773 h 494199"/>
                <a:gd name="connsiteX3" fmla="*/ 599910 w 3210972"/>
                <a:gd name="connsiteY3" fmla="*/ 383202 h 494199"/>
                <a:gd name="connsiteX4" fmla="*/ 351489 w 3210972"/>
                <a:gd name="connsiteY4" fmla="*/ 383202 h 494199"/>
                <a:gd name="connsiteX5" fmla="*/ 214065 w 3210972"/>
                <a:gd name="connsiteY5" fmla="*/ 375274 h 494199"/>
                <a:gd name="connsiteX6" fmla="*/ 116282 w 3210972"/>
                <a:gd name="connsiteY6" fmla="*/ 372631 h 494199"/>
                <a:gd name="connsiteX7" fmla="*/ 63427 w 3210972"/>
                <a:gd name="connsiteY7" fmla="*/ 367346 h 494199"/>
                <a:gd name="connsiteX8" fmla="*/ 47570 w 3210972"/>
                <a:gd name="connsiteY8" fmla="*/ 359417 h 494199"/>
                <a:gd name="connsiteX9" fmla="*/ 23785 w 3210972"/>
                <a:gd name="connsiteY9" fmla="*/ 340918 h 494199"/>
                <a:gd name="connsiteX10" fmla="*/ 2643 w 3210972"/>
                <a:gd name="connsiteY10" fmla="*/ 317133 h 494199"/>
                <a:gd name="connsiteX11" fmla="*/ 0 w 3210972"/>
                <a:gd name="connsiteY11" fmla="*/ 298633 h 494199"/>
                <a:gd name="connsiteX12" fmla="*/ 5286 w 3210972"/>
                <a:gd name="connsiteY12" fmla="*/ 272206 h 494199"/>
                <a:gd name="connsiteX13" fmla="*/ 21143 w 3210972"/>
                <a:gd name="connsiteY13" fmla="*/ 253706 h 494199"/>
                <a:gd name="connsiteX14" fmla="*/ 71355 w 3210972"/>
                <a:gd name="connsiteY14" fmla="*/ 219350 h 494199"/>
                <a:gd name="connsiteX15" fmla="*/ 134782 w 3210972"/>
                <a:gd name="connsiteY15" fmla="*/ 182351 h 494199"/>
                <a:gd name="connsiteX16" fmla="*/ 198208 w 3210972"/>
                <a:gd name="connsiteY16" fmla="*/ 153281 h 494199"/>
                <a:gd name="connsiteX17" fmla="*/ 288063 w 3210972"/>
                <a:gd name="connsiteY17" fmla="*/ 124210 h 494199"/>
                <a:gd name="connsiteX18" fmla="*/ 383203 w 3210972"/>
                <a:gd name="connsiteY18" fmla="*/ 113639 h 494199"/>
                <a:gd name="connsiteX19" fmla="*/ 473057 w 3210972"/>
                <a:gd name="connsiteY19" fmla="*/ 113639 h 494199"/>
                <a:gd name="connsiteX20" fmla="*/ 525913 w 3210972"/>
                <a:gd name="connsiteY20" fmla="*/ 116282 h 494199"/>
                <a:gd name="connsiteX21" fmla="*/ 578768 w 3210972"/>
                <a:gd name="connsiteY21" fmla="*/ 129496 h 494199"/>
                <a:gd name="connsiteX22" fmla="*/ 684479 w 3210972"/>
                <a:gd name="connsiteY22" fmla="*/ 150638 h 494199"/>
                <a:gd name="connsiteX23" fmla="*/ 761119 w 3210972"/>
                <a:gd name="connsiteY23" fmla="*/ 161209 h 494199"/>
                <a:gd name="connsiteX24" fmla="*/ 858902 w 3210972"/>
                <a:gd name="connsiteY24" fmla="*/ 171780 h 494199"/>
                <a:gd name="connsiteX25" fmla="*/ 1120537 w 3210972"/>
                <a:gd name="connsiteY25" fmla="*/ 184994 h 494199"/>
                <a:gd name="connsiteX26" fmla="*/ 1355744 w 3210972"/>
                <a:gd name="connsiteY26" fmla="*/ 195565 h 494199"/>
                <a:gd name="connsiteX27" fmla="*/ 1773302 w 3210972"/>
                <a:gd name="connsiteY27" fmla="*/ 211422 h 494199"/>
                <a:gd name="connsiteX28" fmla="*/ 2140648 w 3210972"/>
                <a:gd name="connsiteY28" fmla="*/ 227279 h 494199"/>
                <a:gd name="connsiteX29" fmla="*/ 2574063 w 3210972"/>
                <a:gd name="connsiteY29" fmla="*/ 227279 h 494199"/>
                <a:gd name="connsiteX30" fmla="*/ 2819841 w 3210972"/>
                <a:gd name="connsiteY30" fmla="*/ 229921 h 494199"/>
                <a:gd name="connsiteX31" fmla="*/ 2917624 w 3210972"/>
                <a:gd name="connsiteY31" fmla="*/ 219350 h 494199"/>
                <a:gd name="connsiteX32" fmla="*/ 2973122 w 3210972"/>
                <a:gd name="connsiteY32" fmla="*/ 206136 h 494199"/>
                <a:gd name="connsiteX33" fmla="*/ 3020692 w 3210972"/>
                <a:gd name="connsiteY33" fmla="*/ 179709 h 494199"/>
                <a:gd name="connsiteX34" fmla="*/ 3057691 w 3210972"/>
                <a:gd name="connsiteY34" fmla="*/ 145353 h 494199"/>
                <a:gd name="connsiteX35" fmla="*/ 3094689 w 3210972"/>
                <a:gd name="connsiteY35" fmla="*/ 103068 h 494199"/>
                <a:gd name="connsiteX36" fmla="*/ 3118474 w 3210972"/>
                <a:gd name="connsiteY36" fmla="*/ 63427 h 494199"/>
                <a:gd name="connsiteX37" fmla="*/ 3139617 w 3210972"/>
                <a:gd name="connsiteY37" fmla="*/ 23785 h 494199"/>
                <a:gd name="connsiteX38" fmla="*/ 3166044 w 3210972"/>
                <a:gd name="connsiteY38" fmla="*/ 5285 h 494199"/>
                <a:gd name="connsiteX39" fmla="*/ 3187187 w 3210972"/>
                <a:gd name="connsiteY39" fmla="*/ 0 h 494199"/>
                <a:gd name="connsiteX40" fmla="*/ 3203043 w 3210972"/>
                <a:gd name="connsiteY40" fmla="*/ 2643 h 494199"/>
                <a:gd name="connsiteX41" fmla="*/ 3210972 w 3210972"/>
                <a:gd name="connsiteY41" fmla="*/ 21142 h 494199"/>
                <a:gd name="connsiteX42" fmla="*/ 3203043 w 3210972"/>
                <a:gd name="connsiteY42" fmla="*/ 84569 h 494199"/>
                <a:gd name="connsiteX43" fmla="*/ 3176615 w 3210972"/>
                <a:gd name="connsiteY43" fmla="*/ 177066 h 494199"/>
                <a:gd name="connsiteX44" fmla="*/ 3110546 w 3210972"/>
                <a:gd name="connsiteY44" fmla="*/ 309205 h 494199"/>
                <a:gd name="connsiteX45" fmla="*/ 3052405 w 3210972"/>
                <a:gd name="connsiteY45" fmla="*/ 420201 h 494199"/>
                <a:gd name="connsiteX46" fmla="*/ 3023335 w 3210972"/>
                <a:gd name="connsiteY46" fmla="*/ 459843 h 494199"/>
                <a:gd name="connsiteX47" fmla="*/ 2994264 w 3210972"/>
                <a:gd name="connsiteY47" fmla="*/ 483628 h 494199"/>
                <a:gd name="connsiteX48" fmla="*/ 2967836 w 3210972"/>
                <a:gd name="connsiteY48" fmla="*/ 494199 h 494199"/>
                <a:gd name="connsiteX49" fmla="*/ 2936123 w 3210972"/>
                <a:gd name="connsiteY49" fmla="*/ 494199 h 494199"/>
                <a:gd name="connsiteX50" fmla="*/ 2875339 w 3210972"/>
                <a:gd name="connsiteY50" fmla="*/ 480985 h 494199"/>
                <a:gd name="connsiteX51" fmla="*/ 2796056 w 3210972"/>
                <a:gd name="connsiteY51" fmla="*/ 449272 h 494199"/>
                <a:gd name="connsiteX52" fmla="*/ 2621633 w 3210972"/>
                <a:gd name="connsiteY52" fmla="*/ 428129 h 494199"/>
                <a:gd name="connsiteX53" fmla="*/ 2473637 w 3210972"/>
                <a:gd name="connsiteY53" fmla="*/ 428129 h 494199"/>
                <a:gd name="connsiteX54" fmla="*/ 1868442 w 3210972"/>
                <a:gd name="connsiteY54" fmla="*/ 420201 h 494199"/>
                <a:gd name="connsiteX55" fmla="*/ 1662306 w 3210972"/>
                <a:gd name="connsiteY55" fmla="*/ 417558 h 4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10972" h="494199">
                  <a:moveTo>
                    <a:pt x="1662306" y="417558"/>
                  </a:moveTo>
                  <a:lnTo>
                    <a:pt x="1268532" y="404344"/>
                  </a:lnTo>
                  <a:lnTo>
                    <a:pt x="917043" y="393773"/>
                  </a:lnTo>
                  <a:lnTo>
                    <a:pt x="599910" y="383202"/>
                  </a:lnTo>
                  <a:lnTo>
                    <a:pt x="351489" y="383202"/>
                  </a:lnTo>
                  <a:lnTo>
                    <a:pt x="214065" y="375274"/>
                  </a:lnTo>
                  <a:lnTo>
                    <a:pt x="116282" y="372631"/>
                  </a:lnTo>
                  <a:lnTo>
                    <a:pt x="63427" y="367346"/>
                  </a:lnTo>
                  <a:lnTo>
                    <a:pt x="47570" y="359417"/>
                  </a:lnTo>
                  <a:lnTo>
                    <a:pt x="23785" y="340918"/>
                  </a:lnTo>
                  <a:lnTo>
                    <a:pt x="2643" y="317133"/>
                  </a:lnTo>
                  <a:lnTo>
                    <a:pt x="0" y="298633"/>
                  </a:lnTo>
                  <a:lnTo>
                    <a:pt x="5286" y="272206"/>
                  </a:lnTo>
                  <a:lnTo>
                    <a:pt x="21143" y="253706"/>
                  </a:lnTo>
                  <a:lnTo>
                    <a:pt x="71355" y="219350"/>
                  </a:lnTo>
                  <a:lnTo>
                    <a:pt x="134782" y="182351"/>
                  </a:lnTo>
                  <a:lnTo>
                    <a:pt x="198208" y="153281"/>
                  </a:lnTo>
                  <a:lnTo>
                    <a:pt x="288063" y="124210"/>
                  </a:lnTo>
                  <a:lnTo>
                    <a:pt x="383203" y="113639"/>
                  </a:lnTo>
                  <a:lnTo>
                    <a:pt x="473057" y="113639"/>
                  </a:lnTo>
                  <a:lnTo>
                    <a:pt x="525913" y="116282"/>
                  </a:lnTo>
                  <a:lnTo>
                    <a:pt x="578768" y="129496"/>
                  </a:lnTo>
                  <a:lnTo>
                    <a:pt x="684479" y="150638"/>
                  </a:lnTo>
                  <a:lnTo>
                    <a:pt x="761119" y="161209"/>
                  </a:lnTo>
                  <a:lnTo>
                    <a:pt x="858902" y="171780"/>
                  </a:lnTo>
                  <a:lnTo>
                    <a:pt x="1120537" y="184994"/>
                  </a:lnTo>
                  <a:lnTo>
                    <a:pt x="1355744" y="195565"/>
                  </a:lnTo>
                  <a:lnTo>
                    <a:pt x="1773302" y="211422"/>
                  </a:lnTo>
                  <a:lnTo>
                    <a:pt x="2140648" y="227279"/>
                  </a:lnTo>
                  <a:lnTo>
                    <a:pt x="2574063" y="227279"/>
                  </a:lnTo>
                  <a:lnTo>
                    <a:pt x="2819841" y="229921"/>
                  </a:lnTo>
                  <a:lnTo>
                    <a:pt x="2917624" y="219350"/>
                  </a:lnTo>
                  <a:lnTo>
                    <a:pt x="2973122" y="206136"/>
                  </a:lnTo>
                  <a:lnTo>
                    <a:pt x="3020692" y="179709"/>
                  </a:lnTo>
                  <a:lnTo>
                    <a:pt x="3057691" y="145353"/>
                  </a:lnTo>
                  <a:lnTo>
                    <a:pt x="3094689" y="103068"/>
                  </a:lnTo>
                  <a:lnTo>
                    <a:pt x="3118474" y="63427"/>
                  </a:lnTo>
                  <a:lnTo>
                    <a:pt x="3139617" y="23785"/>
                  </a:lnTo>
                  <a:lnTo>
                    <a:pt x="3166044" y="5285"/>
                  </a:lnTo>
                  <a:lnTo>
                    <a:pt x="3187187" y="0"/>
                  </a:lnTo>
                  <a:lnTo>
                    <a:pt x="3203043" y="2643"/>
                  </a:lnTo>
                  <a:lnTo>
                    <a:pt x="3210972" y="21142"/>
                  </a:lnTo>
                  <a:lnTo>
                    <a:pt x="3203043" y="84569"/>
                  </a:lnTo>
                  <a:lnTo>
                    <a:pt x="3176615" y="177066"/>
                  </a:lnTo>
                  <a:lnTo>
                    <a:pt x="3110546" y="309205"/>
                  </a:lnTo>
                  <a:lnTo>
                    <a:pt x="3052405" y="420201"/>
                  </a:lnTo>
                  <a:lnTo>
                    <a:pt x="3023335" y="459843"/>
                  </a:lnTo>
                  <a:lnTo>
                    <a:pt x="2994264" y="483628"/>
                  </a:lnTo>
                  <a:lnTo>
                    <a:pt x="2967836" y="494199"/>
                  </a:lnTo>
                  <a:lnTo>
                    <a:pt x="2936123" y="494199"/>
                  </a:lnTo>
                  <a:lnTo>
                    <a:pt x="2875339" y="480985"/>
                  </a:lnTo>
                  <a:lnTo>
                    <a:pt x="2796056" y="449272"/>
                  </a:lnTo>
                  <a:lnTo>
                    <a:pt x="2621633" y="428129"/>
                  </a:lnTo>
                  <a:lnTo>
                    <a:pt x="2473637" y="428129"/>
                  </a:lnTo>
                  <a:lnTo>
                    <a:pt x="1868442" y="420201"/>
                  </a:lnTo>
                  <a:lnTo>
                    <a:pt x="1662306" y="4175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15411FFC-E26A-4EF6-881C-C8410A1829DC}"/>
                </a:ext>
              </a:extLst>
            </p:cNvPr>
            <p:cNvSpPr/>
            <p:nvPr/>
          </p:nvSpPr>
          <p:spPr>
            <a:xfrm>
              <a:off x="3789363" y="3433763"/>
              <a:ext cx="1204912" cy="1752600"/>
            </a:xfrm>
            <a:custGeom>
              <a:avLst/>
              <a:gdLst>
                <a:gd name="connsiteX0" fmla="*/ 414337 w 1204912"/>
                <a:gd name="connsiteY0" fmla="*/ 1340643 h 1752600"/>
                <a:gd name="connsiteX1" fmla="*/ 238125 w 1204912"/>
                <a:gd name="connsiteY1" fmla="*/ 1545431 h 1752600"/>
                <a:gd name="connsiteX2" fmla="*/ 119062 w 1204912"/>
                <a:gd name="connsiteY2" fmla="*/ 1678781 h 1752600"/>
                <a:gd name="connsiteX3" fmla="*/ 73819 w 1204912"/>
                <a:gd name="connsiteY3" fmla="*/ 1731168 h 1752600"/>
                <a:gd name="connsiteX4" fmla="*/ 47625 w 1204912"/>
                <a:gd name="connsiteY4" fmla="*/ 1747837 h 1752600"/>
                <a:gd name="connsiteX5" fmla="*/ 23812 w 1204912"/>
                <a:gd name="connsiteY5" fmla="*/ 1752600 h 1752600"/>
                <a:gd name="connsiteX6" fmla="*/ 7144 w 1204912"/>
                <a:gd name="connsiteY6" fmla="*/ 1750218 h 1752600"/>
                <a:gd name="connsiteX7" fmla="*/ 0 w 1204912"/>
                <a:gd name="connsiteY7" fmla="*/ 1738312 h 1752600"/>
                <a:gd name="connsiteX8" fmla="*/ 0 w 1204912"/>
                <a:gd name="connsiteY8" fmla="*/ 1719262 h 1752600"/>
                <a:gd name="connsiteX9" fmla="*/ 16669 w 1204912"/>
                <a:gd name="connsiteY9" fmla="*/ 1683543 h 1752600"/>
                <a:gd name="connsiteX10" fmla="*/ 71437 w 1204912"/>
                <a:gd name="connsiteY10" fmla="*/ 1609725 h 1752600"/>
                <a:gd name="connsiteX11" fmla="*/ 214312 w 1204912"/>
                <a:gd name="connsiteY11" fmla="*/ 1423987 h 1752600"/>
                <a:gd name="connsiteX12" fmla="*/ 304800 w 1204912"/>
                <a:gd name="connsiteY12" fmla="*/ 1300162 h 1752600"/>
                <a:gd name="connsiteX13" fmla="*/ 438150 w 1204912"/>
                <a:gd name="connsiteY13" fmla="*/ 1121568 h 1752600"/>
                <a:gd name="connsiteX14" fmla="*/ 576262 w 1204912"/>
                <a:gd name="connsiteY14" fmla="*/ 912018 h 1752600"/>
                <a:gd name="connsiteX15" fmla="*/ 750094 w 1204912"/>
                <a:gd name="connsiteY15" fmla="*/ 650081 h 1752600"/>
                <a:gd name="connsiteX16" fmla="*/ 869156 w 1204912"/>
                <a:gd name="connsiteY16" fmla="*/ 447675 h 1752600"/>
                <a:gd name="connsiteX17" fmla="*/ 995362 w 1204912"/>
                <a:gd name="connsiteY17" fmla="*/ 233362 h 1752600"/>
                <a:gd name="connsiteX18" fmla="*/ 1092994 w 1204912"/>
                <a:gd name="connsiteY18" fmla="*/ 42862 h 1752600"/>
                <a:gd name="connsiteX19" fmla="*/ 1202531 w 1204912"/>
                <a:gd name="connsiteY19" fmla="*/ 0 h 1752600"/>
                <a:gd name="connsiteX20" fmla="*/ 1204912 w 1204912"/>
                <a:gd name="connsiteY20" fmla="*/ 321468 h 1752600"/>
                <a:gd name="connsiteX21" fmla="*/ 1121569 w 1204912"/>
                <a:gd name="connsiteY21" fmla="*/ 428625 h 1752600"/>
                <a:gd name="connsiteX22" fmla="*/ 997744 w 1204912"/>
                <a:gd name="connsiteY22" fmla="*/ 602456 h 1752600"/>
                <a:gd name="connsiteX23" fmla="*/ 828675 w 1204912"/>
                <a:gd name="connsiteY23" fmla="*/ 819150 h 1752600"/>
                <a:gd name="connsiteX24" fmla="*/ 697706 w 1204912"/>
                <a:gd name="connsiteY24" fmla="*/ 990600 h 1752600"/>
                <a:gd name="connsiteX25" fmla="*/ 564356 w 1204912"/>
                <a:gd name="connsiteY25" fmla="*/ 1157287 h 1752600"/>
                <a:gd name="connsiteX26" fmla="*/ 414337 w 1204912"/>
                <a:gd name="connsiteY26" fmla="*/ 1340643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4912" h="1752600">
                  <a:moveTo>
                    <a:pt x="414337" y="1340643"/>
                  </a:moveTo>
                  <a:lnTo>
                    <a:pt x="238125" y="1545431"/>
                  </a:lnTo>
                  <a:lnTo>
                    <a:pt x="119062" y="1678781"/>
                  </a:lnTo>
                  <a:lnTo>
                    <a:pt x="73819" y="1731168"/>
                  </a:lnTo>
                  <a:lnTo>
                    <a:pt x="47625" y="1747837"/>
                  </a:lnTo>
                  <a:lnTo>
                    <a:pt x="23812" y="1752600"/>
                  </a:lnTo>
                  <a:lnTo>
                    <a:pt x="7144" y="1750218"/>
                  </a:lnTo>
                  <a:lnTo>
                    <a:pt x="0" y="1738312"/>
                  </a:lnTo>
                  <a:lnTo>
                    <a:pt x="0" y="1719262"/>
                  </a:lnTo>
                  <a:lnTo>
                    <a:pt x="16669" y="1683543"/>
                  </a:lnTo>
                  <a:lnTo>
                    <a:pt x="71437" y="1609725"/>
                  </a:lnTo>
                  <a:lnTo>
                    <a:pt x="214312" y="1423987"/>
                  </a:lnTo>
                  <a:lnTo>
                    <a:pt x="304800" y="1300162"/>
                  </a:lnTo>
                  <a:lnTo>
                    <a:pt x="438150" y="1121568"/>
                  </a:lnTo>
                  <a:lnTo>
                    <a:pt x="576262" y="912018"/>
                  </a:lnTo>
                  <a:lnTo>
                    <a:pt x="750094" y="650081"/>
                  </a:lnTo>
                  <a:lnTo>
                    <a:pt x="869156" y="447675"/>
                  </a:lnTo>
                  <a:lnTo>
                    <a:pt x="995362" y="233362"/>
                  </a:lnTo>
                  <a:lnTo>
                    <a:pt x="1092994" y="42862"/>
                  </a:lnTo>
                  <a:lnTo>
                    <a:pt x="1202531" y="0"/>
                  </a:lnTo>
                  <a:cubicBezTo>
                    <a:pt x="1203325" y="107156"/>
                    <a:pt x="1204118" y="214312"/>
                    <a:pt x="1204912" y="321468"/>
                  </a:cubicBezTo>
                  <a:lnTo>
                    <a:pt x="1121569" y="428625"/>
                  </a:lnTo>
                  <a:lnTo>
                    <a:pt x="997744" y="602456"/>
                  </a:lnTo>
                  <a:lnTo>
                    <a:pt x="828675" y="819150"/>
                  </a:lnTo>
                  <a:lnTo>
                    <a:pt x="697706" y="990600"/>
                  </a:lnTo>
                  <a:lnTo>
                    <a:pt x="564356" y="1157287"/>
                  </a:lnTo>
                  <a:lnTo>
                    <a:pt x="414337" y="1340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B8F3FDD6-4E9F-4DF2-98E5-E15A9D3A3725}"/>
                </a:ext>
              </a:extLst>
            </p:cNvPr>
            <p:cNvSpPr/>
            <p:nvPr/>
          </p:nvSpPr>
          <p:spPr>
            <a:xfrm>
              <a:off x="5075239" y="3713163"/>
              <a:ext cx="720725" cy="811212"/>
            </a:xfrm>
            <a:custGeom>
              <a:avLst/>
              <a:gdLst>
                <a:gd name="connsiteX0" fmla="*/ 295275 w 721519"/>
                <a:gd name="connsiteY0" fmla="*/ 383381 h 812006"/>
                <a:gd name="connsiteX1" fmla="*/ 164306 w 721519"/>
                <a:gd name="connsiteY1" fmla="*/ 228600 h 812006"/>
                <a:gd name="connsiteX2" fmla="*/ 83344 w 721519"/>
                <a:gd name="connsiteY2" fmla="*/ 150019 h 812006"/>
                <a:gd name="connsiteX3" fmla="*/ 2381 w 721519"/>
                <a:gd name="connsiteY3" fmla="*/ 111919 h 812006"/>
                <a:gd name="connsiteX4" fmla="*/ 0 w 721519"/>
                <a:gd name="connsiteY4" fmla="*/ 0 h 812006"/>
                <a:gd name="connsiteX5" fmla="*/ 119062 w 721519"/>
                <a:gd name="connsiteY5" fmla="*/ 47625 h 812006"/>
                <a:gd name="connsiteX6" fmla="*/ 264319 w 721519"/>
                <a:gd name="connsiteY6" fmla="*/ 121444 h 812006"/>
                <a:gd name="connsiteX7" fmla="*/ 426244 w 721519"/>
                <a:gd name="connsiteY7" fmla="*/ 209550 h 812006"/>
                <a:gd name="connsiteX8" fmla="*/ 614362 w 721519"/>
                <a:gd name="connsiteY8" fmla="*/ 319087 h 812006"/>
                <a:gd name="connsiteX9" fmla="*/ 633412 w 721519"/>
                <a:gd name="connsiteY9" fmla="*/ 347662 h 812006"/>
                <a:gd name="connsiteX10" fmla="*/ 669131 w 721519"/>
                <a:gd name="connsiteY10" fmla="*/ 426244 h 812006"/>
                <a:gd name="connsiteX11" fmla="*/ 685800 w 721519"/>
                <a:gd name="connsiteY11" fmla="*/ 476250 h 812006"/>
                <a:gd name="connsiteX12" fmla="*/ 704850 w 721519"/>
                <a:gd name="connsiteY12" fmla="*/ 550069 h 812006"/>
                <a:gd name="connsiteX13" fmla="*/ 716756 w 721519"/>
                <a:gd name="connsiteY13" fmla="*/ 638175 h 812006"/>
                <a:gd name="connsiteX14" fmla="*/ 721519 w 721519"/>
                <a:gd name="connsiteY14" fmla="*/ 700087 h 812006"/>
                <a:gd name="connsiteX15" fmla="*/ 719137 w 721519"/>
                <a:gd name="connsiteY15" fmla="*/ 728662 h 812006"/>
                <a:gd name="connsiteX16" fmla="*/ 704850 w 721519"/>
                <a:gd name="connsiteY16" fmla="*/ 759619 h 812006"/>
                <a:gd name="connsiteX17" fmla="*/ 676275 w 721519"/>
                <a:gd name="connsiteY17" fmla="*/ 795337 h 812006"/>
                <a:gd name="connsiteX18" fmla="*/ 650081 w 721519"/>
                <a:gd name="connsiteY18" fmla="*/ 812006 h 812006"/>
                <a:gd name="connsiteX19" fmla="*/ 633412 w 721519"/>
                <a:gd name="connsiteY19" fmla="*/ 812006 h 812006"/>
                <a:gd name="connsiteX20" fmla="*/ 607219 w 721519"/>
                <a:gd name="connsiteY20" fmla="*/ 804862 h 812006"/>
                <a:gd name="connsiteX21" fmla="*/ 576262 w 721519"/>
                <a:gd name="connsiteY21" fmla="*/ 771525 h 812006"/>
                <a:gd name="connsiteX22" fmla="*/ 473869 w 721519"/>
                <a:gd name="connsiteY22" fmla="*/ 623887 h 812006"/>
                <a:gd name="connsiteX23" fmla="*/ 295275 w 721519"/>
                <a:gd name="connsiteY23" fmla="*/ 383381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1519" h="812006">
                  <a:moveTo>
                    <a:pt x="295275" y="383381"/>
                  </a:moveTo>
                  <a:lnTo>
                    <a:pt x="164306" y="228600"/>
                  </a:lnTo>
                  <a:lnTo>
                    <a:pt x="83344" y="150019"/>
                  </a:lnTo>
                  <a:lnTo>
                    <a:pt x="2381" y="111919"/>
                  </a:lnTo>
                  <a:cubicBezTo>
                    <a:pt x="1587" y="74613"/>
                    <a:pt x="794" y="37306"/>
                    <a:pt x="0" y="0"/>
                  </a:cubicBezTo>
                  <a:lnTo>
                    <a:pt x="119062" y="47625"/>
                  </a:lnTo>
                  <a:lnTo>
                    <a:pt x="264319" y="121444"/>
                  </a:lnTo>
                  <a:lnTo>
                    <a:pt x="426244" y="209550"/>
                  </a:lnTo>
                  <a:lnTo>
                    <a:pt x="614362" y="319087"/>
                  </a:lnTo>
                  <a:lnTo>
                    <a:pt x="633412" y="347662"/>
                  </a:lnTo>
                  <a:lnTo>
                    <a:pt x="669131" y="426244"/>
                  </a:lnTo>
                  <a:lnTo>
                    <a:pt x="685800" y="476250"/>
                  </a:lnTo>
                  <a:lnTo>
                    <a:pt x="704850" y="550069"/>
                  </a:lnTo>
                  <a:lnTo>
                    <a:pt x="716756" y="638175"/>
                  </a:lnTo>
                  <a:lnTo>
                    <a:pt x="721519" y="700087"/>
                  </a:lnTo>
                  <a:lnTo>
                    <a:pt x="719137" y="728662"/>
                  </a:lnTo>
                  <a:lnTo>
                    <a:pt x="704850" y="759619"/>
                  </a:lnTo>
                  <a:lnTo>
                    <a:pt x="676275" y="795337"/>
                  </a:lnTo>
                  <a:lnTo>
                    <a:pt x="650081" y="812006"/>
                  </a:lnTo>
                  <a:lnTo>
                    <a:pt x="633412" y="812006"/>
                  </a:lnTo>
                  <a:lnTo>
                    <a:pt x="607219" y="804862"/>
                  </a:lnTo>
                  <a:lnTo>
                    <a:pt x="576262" y="771525"/>
                  </a:lnTo>
                  <a:lnTo>
                    <a:pt x="473869" y="623887"/>
                  </a:lnTo>
                  <a:lnTo>
                    <a:pt x="295275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8783746D-5AB3-4EEB-90DA-BC79D7D60F67}"/>
                </a:ext>
              </a:extLst>
            </p:cNvPr>
            <p:cNvSpPr/>
            <p:nvPr/>
          </p:nvSpPr>
          <p:spPr>
            <a:xfrm>
              <a:off x="6497639" y="1827213"/>
              <a:ext cx="1958975" cy="1377950"/>
            </a:xfrm>
            <a:custGeom>
              <a:avLst/>
              <a:gdLst>
                <a:gd name="connsiteX0" fmla="*/ 269082 w 1957388"/>
                <a:gd name="connsiteY0" fmla="*/ 147637 h 1378744"/>
                <a:gd name="connsiteX1" fmla="*/ 428625 w 1957388"/>
                <a:gd name="connsiteY1" fmla="*/ 114300 h 1378744"/>
                <a:gd name="connsiteX2" fmla="*/ 521494 w 1957388"/>
                <a:gd name="connsiteY2" fmla="*/ 95250 h 1378744"/>
                <a:gd name="connsiteX3" fmla="*/ 561975 w 1957388"/>
                <a:gd name="connsiteY3" fmla="*/ 80962 h 1378744"/>
                <a:gd name="connsiteX4" fmla="*/ 633413 w 1957388"/>
                <a:gd name="connsiteY4" fmla="*/ 28575 h 1378744"/>
                <a:gd name="connsiteX5" fmla="*/ 676275 w 1957388"/>
                <a:gd name="connsiteY5" fmla="*/ 0 h 1378744"/>
                <a:gd name="connsiteX6" fmla="*/ 695325 w 1957388"/>
                <a:gd name="connsiteY6" fmla="*/ 0 h 1378744"/>
                <a:gd name="connsiteX7" fmla="*/ 752475 w 1957388"/>
                <a:gd name="connsiteY7" fmla="*/ 26194 h 1378744"/>
                <a:gd name="connsiteX8" fmla="*/ 895350 w 1957388"/>
                <a:gd name="connsiteY8" fmla="*/ 109537 h 1378744"/>
                <a:gd name="connsiteX9" fmla="*/ 950119 w 1957388"/>
                <a:gd name="connsiteY9" fmla="*/ 147637 h 1378744"/>
                <a:gd name="connsiteX10" fmla="*/ 973932 w 1957388"/>
                <a:gd name="connsiteY10" fmla="*/ 178594 h 1378744"/>
                <a:gd name="connsiteX11" fmla="*/ 971550 w 1957388"/>
                <a:gd name="connsiteY11" fmla="*/ 223837 h 1378744"/>
                <a:gd name="connsiteX12" fmla="*/ 952500 w 1957388"/>
                <a:gd name="connsiteY12" fmla="*/ 264319 h 1378744"/>
                <a:gd name="connsiteX13" fmla="*/ 921544 w 1957388"/>
                <a:gd name="connsiteY13" fmla="*/ 300037 h 1378744"/>
                <a:gd name="connsiteX14" fmla="*/ 876300 w 1957388"/>
                <a:gd name="connsiteY14" fmla="*/ 354806 h 1378744"/>
                <a:gd name="connsiteX15" fmla="*/ 842963 w 1957388"/>
                <a:gd name="connsiteY15" fmla="*/ 419100 h 1378744"/>
                <a:gd name="connsiteX16" fmla="*/ 828675 w 1957388"/>
                <a:gd name="connsiteY16" fmla="*/ 485775 h 1378744"/>
                <a:gd name="connsiteX17" fmla="*/ 819150 w 1957388"/>
                <a:gd name="connsiteY17" fmla="*/ 566737 h 1378744"/>
                <a:gd name="connsiteX18" fmla="*/ 819150 w 1957388"/>
                <a:gd name="connsiteY18" fmla="*/ 966787 h 1378744"/>
                <a:gd name="connsiteX19" fmla="*/ 833438 w 1957388"/>
                <a:gd name="connsiteY19" fmla="*/ 1066800 h 1378744"/>
                <a:gd name="connsiteX20" fmla="*/ 857250 w 1957388"/>
                <a:gd name="connsiteY20" fmla="*/ 1123950 h 1378744"/>
                <a:gd name="connsiteX21" fmla="*/ 888207 w 1957388"/>
                <a:gd name="connsiteY21" fmla="*/ 1159669 h 1378744"/>
                <a:gd name="connsiteX22" fmla="*/ 940594 w 1957388"/>
                <a:gd name="connsiteY22" fmla="*/ 1190625 h 1378744"/>
                <a:gd name="connsiteX23" fmla="*/ 1004888 w 1957388"/>
                <a:gd name="connsiteY23" fmla="*/ 1200150 h 1378744"/>
                <a:gd name="connsiteX24" fmla="*/ 1207294 w 1957388"/>
                <a:gd name="connsiteY24" fmla="*/ 1197769 h 1378744"/>
                <a:gd name="connsiteX25" fmla="*/ 1357313 w 1957388"/>
                <a:gd name="connsiteY25" fmla="*/ 1183481 h 1378744"/>
                <a:gd name="connsiteX26" fmla="*/ 1469232 w 1957388"/>
                <a:gd name="connsiteY26" fmla="*/ 1159669 h 1378744"/>
                <a:gd name="connsiteX27" fmla="*/ 1535907 w 1957388"/>
                <a:gd name="connsiteY27" fmla="*/ 1128712 h 1378744"/>
                <a:gd name="connsiteX28" fmla="*/ 1593057 w 1957388"/>
                <a:gd name="connsiteY28" fmla="*/ 1083469 h 1378744"/>
                <a:gd name="connsiteX29" fmla="*/ 1838325 w 1957388"/>
                <a:gd name="connsiteY29" fmla="*/ 1045369 h 1378744"/>
                <a:gd name="connsiteX30" fmla="*/ 1845469 w 1957388"/>
                <a:gd name="connsiteY30" fmla="*/ 1090612 h 1378744"/>
                <a:gd name="connsiteX31" fmla="*/ 1874044 w 1957388"/>
                <a:gd name="connsiteY31" fmla="*/ 1114425 h 1378744"/>
                <a:gd name="connsiteX32" fmla="*/ 1928813 w 1957388"/>
                <a:gd name="connsiteY32" fmla="*/ 1157287 h 1378744"/>
                <a:gd name="connsiteX33" fmla="*/ 1945482 w 1957388"/>
                <a:gd name="connsiteY33" fmla="*/ 1190625 h 1378744"/>
                <a:gd name="connsiteX34" fmla="*/ 1957388 w 1957388"/>
                <a:gd name="connsiteY34" fmla="*/ 1226344 h 1378744"/>
                <a:gd name="connsiteX35" fmla="*/ 1945482 w 1957388"/>
                <a:gd name="connsiteY35" fmla="*/ 1266825 h 1378744"/>
                <a:gd name="connsiteX36" fmla="*/ 1909763 w 1957388"/>
                <a:gd name="connsiteY36" fmla="*/ 1302544 h 1378744"/>
                <a:gd name="connsiteX37" fmla="*/ 1826419 w 1957388"/>
                <a:gd name="connsiteY37" fmla="*/ 1345406 h 1378744"/>
                <a:gd name="connsiteX38" fmla="*/ 1750219 w 1957388"/>
                <a:gd name="connsiteY38" fmla="*/ 1364456 h 1378744"/>
                <a:gd name="connsiteX39" fmla="*/ 1376363 w 1957388"/>
                <a:gd name="connsiteY39" fmla="*/ 1376362 h 1378744"/>
                <a:gd name="connsiteX40" fmla="*/ 1200150 w 1957388"/>
                <a:gd name="connsiteY40" fmla="*/ 1378744 h 1378744"/>
                <a:gd name="connsiteX41" fmla="*/ 1035844 w 1957388"/>
                <a:gd name="connsiteY41" fmla="*/ 1378744 h 1378744"/>
                <a:gd name="connsiteX42" fmla="*/ 847725 w 1957388"/>
                <a:gd name="connsiteY42" fmla="*/ 1343025 h 1378744"/>
                <a:gd name="connsiteX43" fmla="*/ 754857 w 1957388"/>
                <a:gd name="connsiteY43" fmla="*/ 1290637 h 1378744"/>
                <a:gd name="connsiteX44" fmla="*/ 695325 w 1957388"/>
                <a:gd name="connsiteY44" fmla="*/ 1231106 h 1378744"/>
                <a:gd name="connsiteX45" fmla="*/ 638175 w 1957388"/>
                <a:gd name="connsiteY45" fmla="*/ 1126331 h 1378744"/>
                <a:gd name="connsiteX46" fmla="*/ 621507 w 1957388"/>
                <a:gd name="connsiteY46" fmla="*/ 1028700 h 1378744"/>
                <a:gd name="connsiteX47" fmla="*/ 616744 w 1957388"/>
                <a:gd name="connsiteY47" fmla="*/ 873919 h 1378744"/>
                <a:gd name="connsiteX48" fmla="*/ 635794 w 1957388"/>
                <a:gd name="connsiteY48" fmla="*/ 316706 h 1378744"/>
                <a:gd name="connsiteX49" fmla="*/ 631032 w 1957388"/>
                <a:gd name="connsiteY49" fmla="*/ 264319 h 1378744"/>
                <a:gd name="connsiteX50" fmla="*/ 614363 w 1957388"/>
                <a:gd name="connsiteY50" fmla="*/ 250031 h 1378744"/>
                <a:gd name="connsiteX51" fmla="*/ 583407 w 1957388"/>
                <a:gd name="connsiteY51" fmla="*/ 240506 h 1378744"/>
                <a:gd name="connsiteX52" fmla="*/ 545307 w 1957388"/>
                <a:gd name="connsiteY52" fmla="*/ 245269 h 1378744"/>
                <a:gd name="connsiteX53" fmla="*/ 38100 w 1957388"/>
                <a:gd name="connsiteY53" fmla="*/ 338137 h 1378744"/>
                <a:gd name="connsiteX54" fmla="*/ 0 w 1957388"/>
                <a:gd name="connsiteY54" fmla="*/ 180975 h 1378744"/>
                <a:gd name="connsiteX55" fmla="*/ 50007 w 1957388"/>
                <a:gd name="connsiteY55" fmla="*/ 195262 h 1378744"/>
                <a:gd name="connsiteX56" fmla="*/ 269082 w 1957388"/>
                <a:gd name="connsiteY56" fmla="*/ 14763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57388" h="1378744">
                  <a:moveTo>
                    <a:pt x="269082" y="147637"/>
                  </a:moveTo>
                  <a:lnTo>
                    <a:pt x="428625" y="114300"/>
                  </a:lnTo>
                  <a:lnTo>
                    <a:pt x="521494" y="95250"/>
                  </a:lnTo>
                  <a:lnTo>
                    <a:pt x="561975" y="80962"/>
                  </a:lnTo>
                  <a:lnTo>
                    <a:pt x="633413" y="28575"/>
                  </a:lnTo>
                  <a:lnTo>
                    <a:pt x="676275" y="0"/>
                  </a:lnTo>
                  <a:lnTo>
                    <a:pt x="695325" y="0"/>
                  </a:lnTo>
                  <a:lnTo>
                    <a:pt x="752475" y="26194"/>
                  </a:lnTo>
                  <a:lnTo>
                    <a:pt x="895350" y="109537"/>
                  </a:lnTo>
                  <a:lnTo>
                    <a:pt x="950119" y="147637"/>
                  </a:lnTo>
                  <a:lnTo>
                    <a:pt x="973932" y="178594"/>
                  </a:lnTo>
                  <a:lnTo>
                    <a:pt x="971550" y="223837"/>
                  </a:lnTo>
                  <a:lnTo>
                    <a:pt x="952500" y="264319"/>
                  </a:lnTo>
                  <a:lnTo>
                    <a:pt x="921544" y="300037"/>
                  </a:lnTo>
                  <a:lnTo>
                    <a:pt x="876300" y="354806"/>
                  </a:lnTo>
                  <a:lnTo>
                    <a:pt x="842963" y="419100"/>
                  </a:lnTo>
                  <a:lnTo>
                    <a:pt x="828675" y="485775"/>
                  </a:lnTo>
                  <a:lnTo>
                    <a:pt x="819150" y="566737"/>
                  </a:lnTo>
                  <a:lnTo>
                    <a:pt x="819150" y="966787"/>
                  </a:lnTo>
                  <a:lnTo>
                    <a:pt x="833438" y="1066800"/>
                  </a:lnTo>
                  <a:lnTo>
                    <a:pt x="857250" y="1123950"/>
                  </a:lnTo>
                  <a:lnTo>
                    <a:pt x="888207" y="1159669"/>
                  </a:lnTo>
                  <a:lnTo>
                    <a:pt x="940594" y="1190625"/>
                  </a:lnTo>
                  <a:lnTo>
                    <a:pt x="1004888" y="1200150"/>
                  </a:lnTo>
                  <a:lnTo>
                    <a:pt x="1207294" y="1197769"/>
                  </a:lnTo>
                  <a:lnTo>
                    <a:pt x="1357313" y="1183481"/>
                  </a:lnTo>
                  <a:lnTo>
                    <a:pt x="1469232" y="1159669"/>
                  </a:lnTo>
                  <a:lnTo>
                    <a:pt x="1535907" y="1128712"/>
                  </a:lnTo>
                  <a:lnTo>
                    <a:pt x="1593057" y="1083469"/>
                  </a:lnTo>
                  <a:lnTo>
                    <a:pt x="1838325" y="1045369"/>
                  </a:lnTo>
                  <a:lnTo>
                    <a:pt x="1845469" y="1090612"/>
                  </a:lnTo>
                  <a:lnTo>
                    <a:pt x="1874044" y="1114425"/>
                  </a:lnTo>
                  <a:lnTo>
                    <a:pt x="1928813" y="1157287"/>
                  </a:lnTo>
                  <a:lnTo>
                    <a:pt x="1945482" y="1190625"/>
                  </a:lnTo>
                  <a:lnTo>
                    <a:pt x="1957388" y="1226344"/>
                  </a:lnTo>
                  <a:lnTo>
                    <a:pt x="1945482" y="1266825"/>
                  </a:lnTo>
                  <a:lnTo>
                    <a:pt x="1909763" y="1302544"/>
                  </a:lnTo>
                  <a:lnTo>
                    <a:pt x="1826419" y="1345406"/>
                  </a:lnTo>
                  <a:lnTo>
                    <a:pt x="1750219" y="1364456"/>
                  </a:lnTo>
                  <a:lnTo>
                    <a:pt x="1376363" y="1376362"/>
                  </a:lnTo>
                  <a:lnTo>
                    <a:pt x="1200150" y="1378744"/>
                  </a:lnTo>
                  <a:lnTo>
                    <a:pt x="1035844" y="1378744"/>
                  </a:lnTo>
                  <a:lnTo>
                    <a:pt x="847725" y="1343025"/>
                  </a:lnTo>
                  <a:lnTo>
                    <a:pt x="754857" y="1290637"/>
                  </a:lnTo>
                  <a:lnTo>
                    <a:pt x="695325" y="1231106"/>
                  </a:lnTo>
                  <a:lnTo>
                    <a:pt x="638175" y="1126331"/>
                  </a:lnTo>
                  <a:lnTo>
                    <a:pt x="621507" y="1028700"/>
                  </a:lnTo>
                  <a:lnTo>
                    <a:pt x="616744" y="873919"/>
                  </a:lnTo>
                  <a:lnTo>
                    <a:pt x="635794" y="316706"/>
                  </a:lnTo>
                  <a:lnTo>
                    <a:pt x="631032" y="264319"/>
                  </a:lnTo>
                  <a:lnTo>
                    <a:pt x="614363" y="250031"/>
                  </a:lnTo>
                  <a:lnTo>
                    <a:pt x="583407" y="240506"/>
                  </a:lnTo>
                  <a:lnTo>
                    <a:pt x="545307" y="245269"/>
                  </a:lnTo>
                  <a:lnTo>
                    <a:pt x="38100" y="338137"/>
                  </a:lnTo>
                  <a:lnTo>
                    <a:pt x="0" y="180975"/>
                  </a:lnTo>
                  <a:lnTo>
                    <a:pt x="50007" y="195262"/>
                  </a:lnTo>
                  <a:lnTo>
                    <a:pt x="269082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6F165DBF-6B7B-4957-B6B1-B3F834BA9C19}"/>
                </a:ext>
              </a:extLst>
            </p:cNvPr>
            <p:cNvSpPr/>
            <p:nvPr/>
          </p:nvSpPr>
          <p:spPr>
            <a:xfrm>
              <a:off x="8069263" y="2381250"/>
              <a:ext cx="273050" cy="547688"/>
            </a:xfrm>
            <a:custGeom>
              <a:avLst/>
              <a:gdLst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1431 w 342900"/>
                <a:gd name="connsiteY4" fmla="*/ 561975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231018 w 512005"/>
                <a:gd name="connsiteY5" fmla="*/ 521494 h 704635"/>
                <a:gd name="connsiteX6" fmla="*/ 259593 w 512005"/>
                <a:gd name="connsiteY6" fmla="*/ 473869 h 704635"/>
                <a:gd name="connsiteX7" fmla="*/ 283405 w 512005"/>
                <a:gd name="connsiteY7" fmla="*/ 423863 h 704635"/>
                <a:gd name="connsiteX8" fmla="*/ 311980 w 512005"/>
                <a:gd name="connsiteY8" fmla="*/ 364331 h 704635"/>
                <a:gd name="connsiteX9" fmla="*/ 331030 w 512005"/>
                <a:gd name="connsiteY9" fmla="*/ 295275 h 704635"/>
                <a:gd name="connsiteX10" fmla="*/ 347699 w 512005"/>
                <a:gd name="connsiteY10" fmla="*/ 214313 h 704635"/>
                <a:gd name="connsiteX11" fmla="*/ 359605 w 512005"/>
                <a:gd name="connsiteY11" fmla="*/ 102394 h 704635"/>
                <a:gd name="connsiteX12" fmla="*/ 369130 w 512005"/>
                <a:gd name="connsiteY12" fmla="*/ 35719 h 704635"/>
                <a:gd name="connsiteX13" fmla="*/ 376274 w 512005"/>
                <a:gd name="connsiteY13" fmla="*/ 9525 h 704635"/>
                <a:gd name="connsiteX14" fmla="*/ 390561 w 512005"/>
                <a:gd name="connsiteY14" fmla="*/ 0 h 704635"/>
                <a:gd name="connsiteX15" fmla="*/ 407230 w 512005"/>
                <a:gd name="connsiteY15" fmla="*/ 0 h 704635"/>
                <a:gd name="connsiteX16" fmla="*/ 423899 w 512005"/>
                <a:gd name="connsiteY16" fmla="*/ 9525 h 704635"/>
                <a:gd name="connsiteX17" fmla="*/ 440568 w 512005"/>
                <a:gd name="connsiteY17" fmla="*/ 38100 h 704635"/>
                <a:gd name="connsiteX18" fmla="*/ 452474 w 512005"/>
                <a:gd name="connsiteY18" fmla="*/ 342900 h 704635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197681 w 512005"/>
                <a:gd name="connsiteY5" fmla="*/ 549327 h 704635"/>
                <a:gd name="connsiteX6" fmla="*/ 231018 w 512005"/>
                <a:gd name="connsiteY6" fmla="*/ 521494 h 704635"/>
                <a:gd name="connsiteX7" fmla="*/ 259593 w 512005"/>
                <a:gd name="connsiteY7" fmla="*/ 473869 h 704635"/>
                <a:gd name="connsiteX8" fmla="*/ 283405 w 512005"/>
                <a:gd name="connsiteY8" fmla="*/ 423863 h 704635"/>
                <a:gd name="connsiteX9" fmla="*/ 311980 w 512005"/>
                <a:gd name="connsiteY9" fmla="*/ 364331 h 704635"/>
                <a:gd name="connsiteX10" fmla="*/ 331030 w 512005"/>
                <a:gd name="connsiteY10" fmla="*/ 295275 h 704635"/>
                <a:gd name="connsiteX11" fmla="*/ 347699 w 512005"/>
                <a:gd name="connsiteY11" fmla="*/ 214313 h 704635"/>
                <a:gd name="connsiteX12" fmla="*/ 359605 w 512005"/>
                <a:gd name="connsiteY12" fmla="*/ 102394 h 704635"/>
                <a:gd name="connsiteX13" fmla="*/ 369130 w 512005"/>
                <a:gd name="connsiteY13" fmla="*/ 35719 h 704635"/>
                <a:gd name="connsiteX14" fmla="*/ 376274 w 512005"/>
                <a:gd name="connsiteY14" fmla="*/ 9525 h 704635"/>
                <a:gd name="connsiteX15" fmla="*/ 390561 w 512005"/>
                <a:gd name="connsiteY15" fmla="*/ 0 h 704635"/>
                <a:gd name="connsiteX16" fmla="*/ 407230 w 512005"/>
                <a:gd name="connsiteY16" fmla="*/ 0 h 704635"/>
                <a:gd name="connsiteX17" fmla="*/ 423899 w 512005"/>
                <a:gd name="connsiteY17" fmla="*/ 9525 h 704635"/>
                <a:gd name="connsiteX18" fmla="*/ 440568 w 512005"/>
                <a:gd name="connsiteY18" fmla="*/ 38100 h 704635"/>
                <a:gd name="connsiteX19" fmla="*/ 452474 w 512005"/>
                <a:gd name="connsiteY19" fmla="*/ 342900 h 704635"/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8576 w 342900"/>
                <a:gd name="connsiteY4" fmla="*/ 549327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314324 w 314324"/>
                <a:gd name="connsiteY2" fmla="*/ 578644 h 578644"/>
                <a:gd name="connsiteX3" fmla="*/ 0 w 314324"/>
                <a:gd name="connsiteY3" fmla="*/ 549327 h 578644"/>
                <a:gd name="connsiteX4" fmla="*/ 33337 w 314324"/>
                <a:gd name="connsiteY4" fmla="*/ 521494 h 578644"/>
                <a:gd name="connsiteX5" fmla="*/ 61912 w 314324"/>
                <a:gd name="connsiteY5" fmla="*/ 473869 h 578644"/>
                <a:gd name="connsiteX6" fmla="*/ 85724 w 314324"/>
                <a:gd name="connsiteY6" fmla="*/ 423863 h 578644"/>
                <a:gd name="connsiteX7" fmla="*/ 114299 w 314324"/>
                <a:gd name="connsiteY7" fmla="*/ 364331 h 578644"/>
                <a:gd name="connsiteX8" fmla="*/ 133349 w 314324"/>
                <a:gd name="connsiteY8" fmla="*/ 295275 h 578644"/>
                <a:gd name="connsiteX9" fmla="*/ 150018 w 314324"/>
                <a:gd name="connsiteY9" fmla="*/ 214313 h 578644"/>
                <a:gd name="connsiteX10" fmla="*/ 161924 w 314324"/>
                <a:gd name="connsiteY10" fmla="*/ 102394 h 578644"/>
                <a:gd name="connsiteX11" fmla="*/ 171449 w 314324"/>
                <a:gd name="connsiteY11" fmla="*/ 35719 h 578644"/>
                <a:gd name="connsiteX12" fmla="*/ 178593 w 314324"/>
                <a:gd name="connsiteY12" fmla="*/ 9525 h 578644"/>
                <a:gd name="connsiteX13" fmla="*/ 192880 w 314324"/>
                <a:gd name="connsiteY13" fmla="*/ 0 h 578644"/>
                <a:gd name="connsiteX14" fmla="*/ 209549 w 314324"/>
                <a:gd name="connsiteY14" fmla="*/ 0 h 578644"/>
                <a:gd name="connsiteX15" fmla="*/ 226218 w 314324"/>
                <a:gd name="connsiteY15" fmla="*/ 9525 h 578644"/>
                <a:gd name="connsiteX16" fmla="*/ 242887 w 314324"/>
                <a:gd name="connsiteY16" fmla="*/ 38100 h 578644"/>
                <a:gd name="connsiteX17" fmla="*/ 254793 w 314324"/>
                <a:gd name="connsiteY17" fmla="*/ 342900 h 578644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292893 w 314324"/>
                <a:gd name="connsiteY2" fmla="*/ 523169 h 578644"/>
                <a:gd name="connsiteX3" fmla="*/ 314324 w 314324"/>
                <a:gd name="connsiteY3" fmla="*/ 578644 h 578644"/>
                <a:gd name="connsiteX4" fmla="*/ 0 w 314324"/>
                <a:gd name="connsiteY4" fmla="*/ 549327 h 578644"/>
                <a:gd name="connsiteX5" fmla="*/ 33337 w 314324"/>
                <a:gd name="connsiteY5" fmla="*/ 521494 h 578644"/>
                <a:gd name="connsiteX6" fmla="*/ 61912 w 314324"/>
                <a:gd name="connsiteY6" fmla="*/ 473869 h 578644"/>
                <a:gd name="connsiteX7" fmla="*/ 85724 w 314324"/>
                <a:gd name="connsiteY7" fmla="*/ 423863 h 578644"/>
                <a:gd name="connsiteX8" fmla="*/ 114299 w 314324"/>
                <a:gd name="connsiteY8" fmla="*/ 364331 h 578644"/>
                <a:gd name="connsiteX9" fmla="*/ 133349 w 314324"/>
                <a:gd name="connsiteY9" fmla="*/ 295275 h 578644"/>
                <a:gd name="connsiteX10" fmla="*/ 150018 w 314324"/>
                <a:gd name="connsiteY10" fmla="*/ 214313 h 578644"/>
                <a:gd name="connsiteX11" fmla="*/ 161924 w 314324"/>
                <a:gd name="connsiteY11" fmla="*/ 102394 h 578644"/>
                <a:gd name="connsiteX12" fmla="*/ 171449 w 314324"/>
                <a:gd name="connsiteY12" fmla="*/ 35719 h 578644"/>
                <a:gd name="connsiteX13" fmla="*/ 178593 w 314324"/>
                <a:gd name="connsiteY13" fmla="*/ 9525 h 578644"/>
                <a:gd name="connsiteX14" fmla="*/ 192880 w 314324"/>
                <a:gd name="connsiteY14" fmla="*/ 0 h 578644"/>
                <a:gd name="connsiteX15" fmla="*/ 209549 w 314324"/>
                <a:gd name="connsiteY15" fmla="*/ 0 h 578644"/>
                <a:gd name="connsiteX16" fmla="*/ 226218 w 314324"/>
                <a:gd name="connsiteY16" fmla="*/ 9525 h 578644"/>
                <a:gd name="connsiteX17" fmla="*/ 242887 w 314324"/>
                <a:gd name="connsiteY17" fmla="*/ 38100 h 578644"/>
                <a:gd name="connsiteX18" fmla="*/ 254793 w 314324"/>
                <a:gd name="connsiteY18" fmla="*/ 342900 h 578644"/>
                <a:gd name="connsiteX0" fmla="*/ 254793 w 292893"/>
                <a:gd name="connsiteY0" fmla="*/ 342900 h 549327"/>
                <a:gd name="connsiteX1" fmla="*/ 273843 w 292893"/>
                <a:gd name="connsiteY1" fmla="*/ 478631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92893 w 297621"/>
                <a:gd name="connsiteY2" fmla="*/ 523169 h 621291"/>
                <a:gd name="connsiteX3" fmla="*/ 0 w 297621"/>
                <a:gd name="connsiteY3" fmla="*/ 549327 h 621291"/>
                <a:gd name="connsiteX4" fmla="*/ 33337 w 297621"/>
                <a:gd name="connsiteY4" fmla="*/ 521494 h 621291"/>
                <a:gd name="connsiteX5" fmla="*/ 61912 w 297621"/>
                <a:gd name="connsiteY5" fmla="*/ 473869 h 621291"/>
                <a:gd name="connsiteX6" fmla="*/ 85724 w 297621"/>
                <a:gd name="connsiteY6" fmla="*/ 423863 h 621291"/>
                <a:gd name="connsiteX7" fmla="*/ 114299 w 297621"/>
                <a:gd name="connsiteY7" fmla="*/ 364331 h 621291"/>
                <a:gd name="connsiteX8" fmla="*/ 133349 w 297621"/>
                <a:gd name="connsiteY8" fmla="*/ 295275 h 621291"/>
                <a:gd name="connsiteX9" fmla="*/ 150018 w 297621"/>
                <a:gd name="connsiteY9" fmla="*/ 214313 h 621291"/>
                <a:gd name="connsiteX10" fmla="*/ 161924 w 297621"/>
                <a:gd name="connsiteY10" fmla="*/ 102394 h 621291"/>
                <a:gd name="connsiteX11" fmla="*/ 171449 w 297621"/>
                <a:gd name="connsiteY11" fmla="*/ 35719 h 621291"/>
                <a:gd name="connsiteX12" fmla="*/ 178593 w 297621"/>
                <a:gd name="connsiteY12" fmla="*/ 9525 h 621291"/>
                <a:gd name="connsiteX13" fmla="*/ 192880 w 297621"/>
                <a:gd name="connsiteY13" fmla="*/ 0 h 621291"/>
                <a:gd name="connsiteX14" fmla="*/ 209549 w 297621"/>
                <a:gd name="connsiteY14" fmla="*/ 0 h 621291"/>
                <a:gd name="connsiteX15" fmla="*/ 226218 w 297621"/>
                <a:gd name="connsiteY15" fmla="*/ 9525 h 621291"/>
                <a:gd name="connsiteX16" fmla="*/ 242887 w 297621"/>
                <a:gd name="connsiteY16" fmla="*/ 38100 h 621291"/>
                <a:gd name="connsiteX17" fmla="*/ 254793 w 297621"/>
                <a:gd name="connsiteY17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2893"/>
                <a:gd name="connsiteY0" fmla="*/ 342900 h 549327"/>
                <a:gd name="connsiteX1" fmla="*/ 283369 w 292893"/>
                <a:gd name="connsiteY1" fmla="*/ 518414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83369"/>
                <a:gd name="connsiteY0" fmla="*/ 342900 h 549327"/>
                <a:gd name="connsiteX1" fmla="*/ 283369 w 283369"/>
                <a:gd name="connsiteY1" fmla="*/ 518414 h 549327"/>
                <a:gd name="connsiteX2" fmla="*/ 0 w 283369"/>
                <a:gd name="connsiteY2" fmla="*/ 549327 h 549327"/>
                <a:gd name="connsiteX3" fmla="*/ 33337 w 283369"/>
                <a:gd name="connsiteY3" fmla="*/ 521494 h 549327"/>
                <a:gd name="connsiteX4" fmla="*/ 61912 w 283369"/>
                <a:gd name="connsiteY4" fmla="*/ 473869 h 549327"/>
                <a:gd name="connsiteX5" fmla="*/ 85724 w 283369"/>
                <a:gd name="connsiteY5" fmla="*/ 423863 h 549327"/>
                <a:gd name="connsiteX6" fmla="*/ 114299 w 283369"/>
                <a:gd name="connsiteY6" fmla="*/ 364331 h 549327"/>
                <a:gd name="connsiteX7" fmla="*/ 133349 w 283369"/>
                <a:gd name="connsiteY7" fmla="*/ 295275 h 549327"/>
                <a:gd name="connsiteX8" fmla="*/ 150018 w 283369"/>
                <a:gd name="connsiteY8" fmla="*/ 214313 h 549327"/>
                <a:gd name="connsiteX9" fmla="*/ 161924 w 283369"/>
                <a:gd name="connsiteY9" fmla="*/ 102394 h 549327"/>
                <a:gd name="connsiteX10" fmla="*/ 171449 w 283369"/>
                <a:gd name="connsiteY10" fmla="*/ 35719 h 549327"/>
                <a:gd name="connsiteX11" fmla="*/ 178593 w 283369"/>
                <a:gd name="connsiteY11" fmla="*/ 9525 h 549327"/>
                <a:gd name="connsiteX12" fmla="*/ 192880 w 283369"/>
                <a:gd name="connsiteY12" fmla="*/ 0 h 549327"/>
                <a:gd name="connsiteX13" fmla="*/ 209549 w 283369"/>
                <a:gd name="connsiteY13" fmla="*/ 0 h 549327"/>
                <a:gd name="connsiteX14" fmla="*/ 226218 w 283369"/>
                <a:gd name="connsiteY14" fmla="*/ 9525 h 549327"/>
                <a:gd name="connsiteX15" fmla="*/ 242887 w 283369"/>
                <a:gd name="connsiteY15" fmla="*/ 38100 h 549327"/>
                <a:gd name="connsiteX16" fmla="*/ 254793 w 283369"/>
                <a:gd name="connsiteY16" fmla="*/ 342900 h 54932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52435 w 402467"/>
                <a:gd name="connsiteY3" fmla="*/ 521494 h 691987"/>
                <a:gd name="connsiteX4" fmla="*/ 181010 w 402467"/>
                <a:gd name="connsiteY4" fmla="*/ 473869 h 691987"/>
                <a:gd name="connsiteX5" fmla="*/ 204822 w 402467"/>
                <a:gd name="connsiteY5" fmla="*/ 423863 h 691987"/>
                <a:gd name="connsiteX6" fmla="*/ 233397 w 402467"/>
                <a:gd name="connsiteY6" fmla="*/ 364331 h 691987"/>
                <a:gd name="connsiteX7" fmla="*/ 252447 w 402467"/>
                <a:gd name="connsiteY7" fmla="*/ 295275 h 691987"/>
                <a:gd name="connsiteX8" fmla="*/ 269116 w 402467"/>
                <a:gd name="connsiteY8" fmla="*/ 214313 h 691987"/>
                <a:gd name="connsiteX9" fmla="*/ 281022 w 402467"/>
                <a:gd name="connsiteY9" fmla="*/ 102394 h 691987"/>
                <a:gd name="connsiteX10" fmla="*/ 290547 w 402467"/>
                <a:gd name="connsiteY10" fmla="*/ 35719 h 691987"/>
                <a:gd name="connsiteX11" fmla="*/ 297691 w 402467"/>
                <a:gd name="connsiteY11" fmla="*/ 9525 h 691987"/>
                <a:gd name="connsiteX12" fmla="*/ 311978 w 402467"/>
                <a:gd name="connsiteY12" fmla="*/ 0 h 691987"/>
                <a:gd name="connsiteX13" fmla="*/ 328647 w 402467"/>
                <a:gd name="connsiteY13" fmla="*/ 0 h 691987"/>
                <a:gd name="connsiteX14" fmla="*/ 345316 w 402467"/>
                <a:gd name="connsiteY14" fmla="*/ 9525 h 691987"/>
                <a:gd name="connsiteX15" fmla="*/ 361985 w 402467"/>
                <a:gd name="connsiteY15" fmla="*/ 38100 h 691987"/>
                <a:gd name="connsiteX16" fmla="*/ 373891 w 402467"/>
                <a:gd name="connsiteY16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242887 w 271463"/>
                <a:gd name="connsiteY0" fmla="*/ 342900 h 546951"/>
                <a:gd name="connsiteX1" fmla="*/ 271463 w 271463"/>
                <a:gd name="connsiteY1" fmla="*/ 518414 h 546951"/>
                <a:gd name="connsiteX2" fmla="*/ 0 w 271463"/>
                <a:gd name="connsiteY2" fmla="*/ 546951 h 546951"/>
                <a:gd name="connsiteX3" fmla="*/ 21431 w 271463"/>
                <a:gd name="connsiteY3" fmla="*/ 521494 h 546951"/>
                <a:gd name="connsiteX4" fmla="*/ 50006 w 271463"/>
                <a:gd name="connsiteY4" fmla="*/ 473869 h 546951"/>
                <a:gd name="connsiteX5" fmla="*/ 73818 w 271463"/>
                <a:gd name="connsiteY5" fmla="*/ 423863 h 546951"/>
                <a:gd name="connsiteX6" fmla="*/ 102393 w 271463"/>
                <a:gd name="connsiteY6" fmla="*/ 364331 h 546951"/>
                <a:gd name="connsiteX7" fmla="*/ 121443 w 271463"/>
                <a:gd name="connsiteY7" fmla="*/ 295275 h 546951"/>
                <a:gd name="connsiteX8" fmla="*/ 138112 w 271463"/>
                <a:gd name="connsiteY8" fmla="*/ 214313 h 546951"/>
                <a:gd name="connsiteX9" fmla="*/ 150018 w 271463"/>
                <a:gd name="connsiteY9" fmla="*/ 102394 h 546951"/>
                <a:gd name="connsiteX10" fmla="*/ 159543 w 271463"/>
                <a:gd name="connsiteY10" fmla="*/ 35719 h 546951"/>
                <a:gd name="connsiteX11" fmla="*/ 166687 w 271463"/>
                <a:gd name="connsiteY11" fmla="*/ 9525 h 546951"/>
                <a:gd name="connsiteX12" fmla="*/ 180974 w 271463"/>
                <a:gd name="connsiteY12" fmla="*/ 0 h 546951"/>
                <a:gd name="connsiteX13" fmla="*/ 197643 w 271463"/>
                <a:gd name="connsiteY13" fmla="*/ 0 h 546951"/>
                <a:gd name="connsiteX14" fmla="*/ 214312 w 271463"/>
                <a:gd name="connsiteY14" fmla="*/ 9525 h 546951"/>
                <a:gd name="connsiteX15" fmla="*/ 230981 w 271463"/>
                <a:gd name="connsiteY15" fmla="*/ 38100 h 546951"/>
                <a:gd name="connsiteX16" fmla="*/ 242887 w 271463"/>
                <a:gd name="connsiteY16" fmla="*/ 342900 h 54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1463" h="546951">
                  <a:moveTo>
                    <a:pt x="242887" y="342900"/>
                  </a:moveTo>
                  <a:lnTo>
                    <a:pt x="271463" y="518414"/>
                  </a:lnTo>
                  <a:lnTo>
                    <a:pt x="0" y="546951"/>
                  </a:lnTo>
                  <a:lnTo>
                    <a:pt x="21431" y="521494"/>
                  </a:lnTo>
                  <a:lnTo>
                    <a:pt x="50006" y="473869"/>
                  </a:lnTo>
                  <a:lnTo>
                    <a:pt x="73818" y="423863"/>
                  </a:lnTo>
                  <a:lnTo>
                    <a:pt x="102393" y="364331"/>
                  </a:lnTo>
                  <a:lnTo>
                    <a:pt x="121443" y="295275"/>
                  </a:lnTo>
                  <a:lnTo>
                    <a:pt x="138112" y="214313"/>
                  </a:lnTo>
                  <a:lnTo>
                    <a:pt x="150018" y="102394"/>
                  </a:lnTo>
                  <a:lnTo>
                    <a:pt x="159543" y="35719"/>
                  </a:lnTo>
                  <a:lnTo>
                    <a:pt x="166687" y="9525"/>
                  </a:lnTo>
                  <a:lnTo>
                    <a:pt x="180974" y="0"/>
                  </a:lnTo>
                  <a:lnTo>
                    <a:pt x="197643" y="0"/>
                  </a:lnTo>
                  <a:lnTo>
                    <a:pt x="214312" y="9525"/>
                  </a:lnTo>
                  <a:lnTo>
                    <a:pt x="230981" y="38100"/>
                  </a:lnTo>
                  <a:lnTo>
                    <a:pt x="242887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B5AF6CEF-F6A1-432C-B2EA-270197868FD0}"/>
                </a:ext>
              </a:extLst>
            </p:cNvPr>
            <p:cNvSpPr/>
            <p:nvPr/>
          </p:nvSpPr>
          <p:spPr>
            <a:xfrm>
              <a:off x="5492751" y="3660776"/>
              <a:ext cx="2149475" cy="2143125"/>
            </a:xfrm>
            <a:custGeom>
              <a:avLst/>
              <a:gdLst>
                <a:gd name="connsiteX0" fmla="*/ 936625 w 2149475"/>
                <a:gd name="connsiteY0" fmla="*/ 1695450 h 2143125"/>
                <a:gd name="connsiteX1" fmla="*/ 708025 w 2149475"/>
                <a:gd name="connsiteY1" fmla="*/ 1854200 h 2143125"/>
                <a:gd name="connsiteX2" fmla="*/ 488950 w 2149475"/>
                <a:gd name="connsiteY2" fmla="*/ 1974850 h 2143125"/>
                <a:gd name="connsiteX3" fmla="*/ 346075 w 2149475"/>
                <a:gd name="connsiteY3" fmla="*/ 2038350 h 2143125"/>
                <a:gd name="connsiteX4" fmla="*/ 152400 w 2149475"/>
                <a:gd name="connsiteY4" fmla="*/ 2108200 h 2143125"/>
                <a:gd name="connsiteX5" fmla="*/ 57150 w 2149475"/>
                <a:gd name="connsiteY5" fmla="*/ 2136775 h 2143125"/>
                <a:gd name="connsiteX6" fmla="*/ 28575 w 2149475"/>
                <a:gd name="connsiteY6" fmla="*/ 2143125 h 2143125"/>
                <a:gd name="connsiteX7" fmla="*/ 9525 w 2149475"/>
                <a:gd name="connsiteY7" fmla="*/ 2139950 h 2143125"/>
                <a:gd name="connsiteX8" fmla="*/ 0 w 2149475"/>
                <a:gd name="connsiteY8" fmla="*/ 2127250 h 2143125"/>
                <a:gd name="connsiteX9" fmla="*/ 12700 w 2149475"/>
                <a:gd name="connsiteY9" fmla="*/ 2089150 h 2143125"/>
                <a:gd name="connsiteX10" fmla="*/ 53975 w 2149475"/>
                <a:gd name="connsiteY10" fmla="*/ 2057400 h 2143125"/>
                <a:gd name="connsiteX11" fmla="*/ 174625 w 2149475"/>
                <a:gd name="connsiteY11" fmla="*/ 1997075 h 2143125"/>
                <a:gd name="connsiteX12" fmla="*/ 336550 w 2149475"/>
                <a:gd name="connsiteY12" fmla="*/ 1908175 h 2143125"/>
                <a:gd name="connsiteX13" fmla="*/ 492125 w 2149475"/>
                <a:gd name="connsiteY13" fmla="*/ 1809750 h 2143125"/>
                <a:gd name="connsiteX14" fmla="*/ 663575 w 2149475"/>
                <a:gd name="connsiteY14" fmla="*/ 1685925 h 2143125"/>
                <a:gd name="connsiteX15" fmla="*/ 787400 w 2149475"/>
                <a:gd name="connsiteY15" fmla="*/ 1581150 h 2143125"/>
                <a:gd name="connsiteX16" fmla="*/ 908050 w 2149475"/>
                <a:gd name="connsiteY16" fmla="*/ 1463675 h 2143125"/>
                <a:gd name="connsiteX17" fmla="*/ 1009650 w 2149475"/>
                <a:gd name="connsiteY17" fmla="*/ 1358900 h 2143125"/>
                <a:gd name="connsiteX18" fmla="*/ 1143000 w 2149475"/>
                <a:gd name="connsiteY18" fmla="*/ 1225550 h 2143125"/>
                <a:gd name="connsiteX19" fmla="*/ 1222375 w 2149475"/>
                <a:gd name="connsiteY19" fmla="*/ 1139825 h 2143125"/>
                <a:gd name="connsiteX20" fmla="*/ 1317625 w 2149475"/>
                <a:gd name="connsiteY20" fmla="*/ 990600 h 2143125"/>
                <a:gd name="connsiteX21" fmla="*/ 1447800 w 2149475"/>
                <a:gd name="connsiteY21" fmla="*/ 787400 h 2143125"/>
                <a:gd name="connsiteX22" fmla="*/ 1571625 w 2149475"/>
                <a:gd name="connsiteY22" fmla="*/ 574675 h 2143125"/>
                <a:gd name="connsiteX23" fmla="*/ 1660525 w 2149475"/>
                <a:gd name="connsiteY23" fmla="*/ 422275 h 2143125"/>
                <a:gd name="connsiteX24" fmla="*/ 1758950 w 2149475"/>
                <a:gd name="connsiteY24" fmla="*/ 247650 h 2143125"/>
                <a:gd name="connsiteX25" fmla="*/ 1803400 w 2149475"/>
                <a:gd name="connsiteY25" fmla="*/ 149225 h 2143125"/>
                <a:gd name="connsiteX26" fmla="*/ 1825625 w 2149475"/>
                <a:gd name="connsiteY26" fmla="*/ 92075 h 2143125"/>
                <a:gd name="connsiteX27" fmla="*/ 1803400 w 2149475"/>
                <a:gd name="connsiteY27" fmla="*/ 0 h 2143125"/>
                <a:gd name="connsiteX28" fmla="*/ 2149475 w 2149475"/>
                <a:gd name="connsiteY28" fmla="*/ 127000 h 2143125"/>
                <a:gd name="connsiteX29" fmla="*/ 2139950 w 2149475"/>
                <a:gd name="connsiteY29" fmla="*/ 146050 h 2143125"/>
                <a:gd name="connsiteX30" fmla="*/ 2082800 w 2149475"/>
                <a:gd name="connsiteY30" fmla="*/ 180975 h 2143125"/>
                <a:gd name="connsiteX31" fmla="*/ 2047875 w 2149475"/>
                <a:gd name="connsiteY31" fmla="*/ 206375 h 2143125"/>
                <a:gd name="connsiteX32" fmla="*/ 2038350 w 2149475"/>
                <a:gd name="connsiteY32" fmla="*/ 225425 h 2143125"/>
                <a:gd name="connsiteX33" fmla="*/ 1981200 w 2149475"/>
                <a:gd name="connsiteY33" fmla="*/ 371475 h 2143125"/>
                <a:gd name="connsiteX34" fmla="*/ 1901825 w 2149475"/>
                <a:gd name="connsiteY34" fmla="*/ 517525 h 2143125"/>
                <a:gd name="connsiteX35" fmla="*/ 1816100 w 2149475"/>
                <a:gd name="connsiteY35" fmla="*/ 663575 h 2143125"/>
                <a:gd name="connsiteX36" fmla="*/ 1714500 w 2149475"/>
                <a:gd name="connsiteY36" fmla="*/ 822325 h 2143125"/>
                <a:gd name="connsiteX37" fmla="*/ 1609725 w 2149475"/>
                <a:gd name="connsiteY37" fmla="*/ 965200 h 2143125"/>
                <a:gd name="connsiteX38" fmla="*/ 1482725 w 2149475"/>
                <a:gd name="connsiteY38" fmla="*/ 1133475 h 2143125"/>
                <a:gd name="connsiteX39" fmla="*/ 1371600 w 2149475"/>
                <a:gd name="connsiteY39" fmla="*/ 1308100 h 2143125"/>
                <a:gd name="connsiteX40" fmla="*/ 1212850 w 2149475"/>
                <a:gd name="connsiteY40" fmla="*/ 1470025 h 2143125"/>
                <a:gd name="connsiteX41" fmla="*/ 1044575 w 2149475"/>
                <a:gd name="connsiteY41" fmla="*/ 1616075 h 2143125"/>
                <a:gd name="connsiteX42" fmla="*/ 936625 w 2149475"/>
                <a:gd name="connsiteY42" fmla="*/ 1695450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49475" h="2143125">
                  <a:moveTo>
                    <a:pt x="936625" y="1695450"/>
                  </a:moveTo>
                  <a:lnTo>
                    <a:pt x="708025" y="1854200"/>
                  </a:lnTo>
                  <a:lnTo>
                    <a:pt x="488950" y="1974850"/>
                  </a:lnTo>
                  <a:lnTo>
                    <a:pt x="346075" y="2038350"/>
                  </a:lnTo>
                  <a:lnTo>
                    <a:pt x="152400" y="2108200"/>
                  </a:lnTo>
                  <a:lnTo>
                    <a:pt x="57150" y="2136775"/>
                  </a:lnTo>
                  <a:lnTo>
                    <a:pt x="28575" y="2143125"/>
                  </a:lnTo>
                  <a:lnTo>
                    <a:pt x="9525" y="2139950"/>
                  </a:lnTo>
                  <a:lnTo>
                    <a:pt x="0" y="2127250"/>
                  </a:lnTo>
                  <a:lnTo>
                    <a:pt x="12700" y="2089150"/>
                  </a:lnTo>
                  <a:lnTo>
                    <a:pt x="53975" y="2057400"/>
                  </a:lnTo>
                  <a:lnTo>
                    <a:pt x="174625" y="1997075"/>
                  </a:lnTo>
                  <a:lnTo>
                    <a:pt x="336550" y="1908175"/>
                  </a:lnTo>
                  <a:lnTo>
                    <a:pt x="492125" y="1809750"/>
                  </a:lnTo>
                  <a:lnTo>
                    <a:pt x="663575" y="1685925"/>
                  </a:lnTo>
                  <a:lnTo>
                    <a:pt x="787400" y="1581150"/>
                  </a:lnTo>
                  <a:lnTo>
                    <a:pt x="908050" y="1463675"/>
                  </a:lnTo>
                  <a:lnTo>
                    <a:pt x="1009650" y="1358900"/>
                  </a:lnTo>
                  <a:lnTo>
                    <a:pt x="1143000" y="1225550"/>
                  </a:lnTo>
                  <a:lnTo>
                    <a:pt x="1222375" y="1139825"/>
                  </a:lnTo>
                  <a:lnTo>
                    <a:pt x="1317625" y="990600"/>
                  </a:lnTo>
                  <a:lnTo>
                    <a:pt x="1447800" y="787400"/>
                  </a:lnTo>
                  <a:lnTo>
                    <a:pt x="1571625" y="574675"/>
                  </a:lnTo>
                  <a:lnTo>
                    <a:pt x="1660525" y="422275"/>
                  </a:lnTo>
                  <a:lnTo>
                    <a:pt x="1758950" y="247650"/>
                  </a:lnTo>
                  <a:lnTo>
                    <a:pt x="1803400" y="149225"/>
                  </a:lnTo>
                  <a:lnTo>
                    <a:pt x="1825625" y="92075"/>
                  </a:lnTo>
                  <a:lnTo>
                    <a:pt x="1803400" y="0"/>
                  </a:lnTo>
                  <a:lnTo>
                    <a:pt x="2149475" y="127000"/>
                  </a:lnTo>
                  <a:lnTo>
                    <a:pt x="2139950" y="146050"/>
                  </a:lnTo>
                  <a:lnTo>
                    <a:pt x="2082800" y="180975"/>
                  </a:lnTo>
                  <a:lnTo>
                    <a:pt x="2047875" y="206375"/>
                  </a:lnTo>
                  <a:lnTo>
                    <a:pt x="2038350" y="225425"/>
                  </a:lnTo>
                  <a:lnTo>
                    <a:pt x="1981200" y="371475"/>
                  </a:lnTo>
                  <a:lnTo>
                    <a:pt x="1901825" y="517525"/>
                  </a:lnTo>
                  <a:lnTo>
                    <a:pt x="1816100" y="663575"/>
                  </a:lnTo>
                  <a:lnTo>
                    <a:pt x="1714500" y="822325"/>
                  </a:lnTo>
                  <a:lnTo>
                    <a:pt x="1609725" y="965200"/>
                  </a:lnTo>
                  <a:lnTo>
                    <a:pt x="1482725" y="1133475"/>
                  </a:lnTo>
                  <a:lnTo>
                    <a:pt x="1371600" y="1308100"/>
                  </a:lnTo>
                  <a:lnTo>
                    <a:pt x="1212850" y="1470025"/>
                  </a:lnTo>
                  <a:lnTo>
                    <a:pt x="1044575" y="1616075"/>
                  </a:lnTo>
                  <a:lnTo>
                    <a:pt x="936625" y="1695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7832B787-7E8C-4DF1-9D2F-14C1AA27448B}"/>
                </a:ext>
              </a:extLst>
            </p:cNvPr>
            <p:cNvSpPr/>
            <p:nvPr/>
          </p:nvSpPr>
          <p:spPr>
            <a:xfrm>
              <a:off x="5910264" y="4119564"/>
              <a:ext cx="2638425" cy="1749425"/>
            </a:xfrm>
            <a:custGeom>
              <a:avLst/>
              <a:gdLst>
                <a:gd name="connsiteX0" fmla="*/ 1273968 w 2638425"/>
                <a:gd name="connsiteY0" fmla="*/ 1154906 h 1750218"/>
                <a:gd name="connsiteX1" fmla="*/ 969168 w 2638425"/>
                <a:gd name="connsiteY1" fmla="*/ 859631 h 1750218"/>
                <a:gd name="connsiteX2" fmla="*/ 781050 w 2638425"/>
                <a:gd name="connsiteY2" fmla="*/ 690562 h 1750218"/>
                <a:gd name="connsiteX3" fmla="*/ 607218 w 2638425"/>
                <a:gd name="connsiteY3" fmla="*/ 533400 h 1750218"/>
                <a:gd name="connsiteX4" fmla="*/ 409575 w 2638425"/>
                <a:gd name="connsiteY4" fmla="*/ 366712 h 1750218"/>
                <a:gd name="connsiteX5" fmla="*/ 169068 w 2638425"/>
                <a:gd name="connsiteY5" fmla="*/ 171450 h 1750218"/>
                <a:gd name="connsiteX6" fmla="*/ 33337 w 2638425"/>
                <a:gd name="connsiteY6" fmla="*/ 66675 h 1750218"/>
                <a:gd name="connsiteX7" fmla="*/ 7143 w 2638425"/>
                <a:gd name="connsiteY7" fmla="*/ 47625 h 1750218"/>
                <a:gd name="connsiteX8" fmla="*/ 0 w 2638425"/>
                <a:gd name="connsiteY8" fmla="*/ 33337 h 1750218"/>
                <a:gd name="connsiteX9" fmla="*/ 0 w 2638425"/>
                <a:gd name="connsiteY9" fmla="*/ 19050 h 1750218"/>
                <a:gd name="connsiteX10" fmla="*/ 16668 w 2638425"/>
                <a:gd name="connsiteY10" fmla="*/ 4762 h 1750218"/>
                <a:gd name="connsiteX11" fmla="*/ 80962 w 2638425"/>
                <a:gd name="connsiteY11" fmla="*/ 0 h 1750218"/>
                <a:gd name="connsiteX12" fmla="*/ 114300 w 2638425"/>
                <a:gd name="connsiteY12" fmla="*/ 11906 h 1750218"/>
                <a:gd name="connsiteX13" fmla="*/ 283368 w 2638425"/>
                <a:gd name="connsiteY13" fmla="*/ 123825 h 1750218"/>
                <a:gd name="connsiteX14" fmla="*/ 495300 w 2638425"/>
                <a:gd name="connsiteY14" fmla="*/ 264318 h 1750218"/>
                <a:gd name="connsiteX15" fmla="*/ 700087 w 2638425"/>
                <a:gd name="connsiteY15" fmla="*/ 400050 h 1750218"/>
                <a:gd name="connsiteX16" fmla="*/ 900112 w 2638425"/>
                <a:gd name="connsiteY16" fmla="*/ 538162 h 1750218"/>
                <a:gd name="connsiteX17" fmla="*/ 1073943 w 2638425"/>
                <a:gd name="connsiteY17" fmla="*/ 671512 h 1750218"/>
                <a:gd name="connsiteX18" fmla="*/ 1264443 w 2638425"/>
                <a:gd name="connsiteY18" fmla="*/ 823912 h 1750218"/>
                <a:gd name="connsiteX19" fmla="*/ 1462087 w 2638425"/>
                <a:gd name="connsiteY19" fmla="*/ 981075 h 1750218"/>
                <a:gd name="connsiteX20" fmla="*/ 1619250 w 2638425"/>
                <a:gd name="connsiteY20" fmla="*/ 1092993 h 1750218"/>
                <a:gd name="connsiteX21" fmla="*/ 1745456 w 2638425"/>
                <a:gd name="connsiteY21" fmla="*/ 1185862 h 1750218"/>
                <a:gd name="connsiteX22" fmla="*/ 1950243 w 2638425"/>
                <a:gd name="connsiteY22" fmla="*/ 1321593 h 1750218"/>
                <a:gd name="connsiteX23" fmla="*/ 2133600 w 2638425"/>
                <a:gd name="connsiteY23" fmla="*/ 1433512 h 1750218"/>
                <a:gd name="connsiteX24" fmla="*/ 2402681 w 2638425"/>
                <a:gd name="connsiteY24" fmla="*/ 1581150 h 1750218"/>
                <a:gd name="connsiteX25" fmla="*/ 2607468 w 2638425"/>
                <a:gd name="connsiteY25" fmla="*/ 1676400 h 1750218"/>
                <a:gd name="connsiteX26" fmla="*/ 2621756 w 2638425"/>
                <a:gd name="connsiteY26" fmla="*/ 1683543 h 1750218"/>
                <a:gd name="connsiteX27" fmla="*/ 2633662 w 2638425"/>
                <a:gd name="connsiteY27" fmla="*/ 1695450 h 1750218"/>
                <a:gd name="connsiteX28" fmla="*/ 2638425 w 2638425"/>
                <a:gd name="connsiteY28" fmla="*/ 1707356 h 1750218"/>
                <a:gd name="connsiteX29" fmla="*/ 2636043 w 2638425"/>
                <a:gd name="connsiteY29" fmla="*/ 1726406 h 1750218"/>
                <a:gd name="connsiteX30" fmla="*/ 2626518 w 2638425"/>
                <a:gd name="connsiteY30" fmla="*/ 1740693 h 1750218"/>
                <a:gd name="connsiteX31" fmla="*/ 2586037 w 2638425"/>
                <a:gd name="connsiteY31" fmla="*/ 1750218 h 1750218"/>
                <a:gd name="connsiteX32" fmla="*/ 2355056 w 2638425"/>
                <a:gd name="connsiteY32" fmla="*/ 1745456 h 1750218"/>
                <a:gd name="connsiteX33" fmla="*/ 2155031 w 2638425"/>
                <a:gd name="connsiteY33" fmla="*/ 1731168 h 1750218"/>
                <a:gd name="connsiteX34" fmla="*/ 2016918 w 2638425"/>
                <a:gd name="connsiteY34" fmla="*/ 1719262 h 1750218"/>
                <a:gd name="connsiteX35" fmla="*/ 1928812 w 2638425"/>
                <a:gd name="connsiteY35" fmla="*/ 1707356 h 1750218"/>
                <a:gd name="connsiteX36" fmla="*/ 1864518 w 2638425"/>
                <a:gd name="connsiteY36" fmla="*/ 1697831 h 1750218"/>
                <a:gd name="connsiteX37" fmla="*/ 1828800 w 2638425"/>
                <a:gd name="connsiteY37" fmla="*/ 1697831 h 1750218"/>
                <a:gd name="connsiteX38" fmla="*/ 1778793 w 2638425"/>
                <a:gd name="connsiteY38" fmla="*/ 1685925 h 1750218"/>
                <a:gd name="connsiteX39" fmla="*/ 1750218 w 2638425"/>
                <a:gd name="connsiteY39" fmla="*/ 1669256 h 1750218"/>
                <a:gd name="connsiteX40" fmla="*/ 1714500 w 2638425"/>
                <a:gd name="connsiteY40" fmla="*/ 1628775 h 1750218"/>
                <a:gd name="connsiteX41" fmla="*/ 1607343 w 2638425"/>
                <a:gd name="connsiteY41" fmla="*/ 1512093 h 1750218"/>
                <a:gd name="connsiteX42" fmla="*/ 1273968 w 2638425"/>
                <a:gd name="connsiteY42" fmla="*/ 115490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38425" h="1750218">
                  <a:moveTo>
                    <a:pt x="1273968" y="1154906"/>
                  </a:moveTo>
                  <a:lnTo>
                    <a:pt x="969168" y="859631"/>
                  </a:lnTo>
                  <a:lnTo>
                    <a:pt x="781050" y="690562"/>
                  </a:lnTo>
                  <a:lnTo>
                    <a:pt x="607218" y="533400"/>
                  </a:lnTo>
                  <a:lnTo>
                    <a:pt x="409575" y="366712"/>
                  </a:lnTo>
                  <a:lnTo>
                    <a:pt x="169068" y="171450"/>
                  </a:lnTo>
                  <a:lnTo>
                    <a:pt x="33337" y="66675"/>
                  </a:lnTo>
                  <a:lnTo>
                    <a:pt x="7143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16668" y="4762"/>
                  </a:lnTo>
                  <a:lnTo>
                    <a:pt x="80962" y="0"/>
                  </a:lnTo>
                  <a:lnTo>
                    <a:pt x="114300" y="11906"/>
                  </a:lnTo>
                  <a:lnTo>
                    <a:pt x="283368" y="123825"/>
                  </a:lnTo>
                  <a:lnTo>
                    <a:pt x="495300" y="264318"/>
                  </a:lnTo>
                  <a:lnTo>
                    <a:pt x="700087" y="400050"/>
                  </a:lnTo>
                  <a:lnTo>
                    <a:pt x="900112" y="538162"/>
                  </a:lnTo>
                  <a:lnTo>
                    <a:pt x="1073943" y="671512"/>
                  </a:lnTo>
                  <a:lnTo>
                    <a:pt x="1264443" y="823912"/>
                  </a:lnTo>
                  <a:lnTo>
                    <a:pt x="1462087" y="981075"/>
                  </a:lnTo>
                  <a:lnTo>
                    <a:pt x="1619250" y="1092993"/>
                  </a:lnTo>
                  <a:lnTo>
                    <a:pt x="1745456" y="1185862"/>
                  </a:lnTo>
                  <a:lnTo>
                    <a:pt x="1950243" y="1321593"/>
                  </a:lnTo>
                  <a:lnTo>
                    <a:pt x="2133600" y="1433512"/>
                  </a:lnTo>
                  <a:lnTo>
                    <a:pt x="2402681" y="1581150"/>
                  </a:lnTo>
                  <a:lnTo>
                    <a:pt x="2607468" y="1676400"/>
                  </a:lnTo>
                  <a:lnTo>
                    <a:pt x="2621756" y="1683543"/>
                  </a:lnTo>
                  <a:lnTo>
                    <a:pt x="2633662" y="1695450"/>
                  </a:lnTo>
                  <a:lnTo>
                    <a:pt x="2638425" y="1707356"/>
                  </a:lnTo>
                  <a:lnTo>
                    <a:pt x="2636043" y="1726406"/>
                  </a:lnTo>
                  <a:lnTo>
                    <a:pt x="2626518" y="1740693"/>
                  </a:lnTo>
                  <a:lnTo>
                    <a:pt x="2586037" y="1750218"/>
                  </a:lnTo>
                  <a:lnTo>
                    <a:pt x="2355056" y="1745456"/>
                  </a:lnTo>
                  <a:lnTo>
                    <a:pt x="2155031" y="1731168"/>
                  </a:lnTo>
                  <a:lnTo>
                    <a:pt x="2016918" y="1719262"/>
                  </a:lnTo>
                  <a:lnTo>
                    <a:pt x="1928812" y="1707356"/>
                  </a:lnTo>
                  <a:lnTo>
                    <a:pt x="1864518" y="1697831"/>
                  </a:lnTo>
                  <a:lnTo>
                    <a:pt x="1828800" y="1697831"/>
                  </a:lnTo>
                  <a:lnTo>
                    <a:pt x="1778793" y="1685925"/>
                  </a:lnTo>
                  <a:lnTo>
                    <a:pt x="1750218" y="1669256"/>
                  </a:lnTo>
                  <a:lnTo>
                    <a:pt x="1714500" y="1628775"/>
                  </a:lnTo>
                  <a:lnTo>
                    <a:pt x="1607343" y="1512093"/>
                  </a:lnTo>
                  <a:lnTo>
                    <a:pt x="1273968" y="1154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4373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2" grpId="0" animBg="1"/>
      <p:bldP spid="20" grpId="0" animBg="1"/>
      <p:bldP spid="8" grpId="0" animBg="1"/>
      <p:bldP spid="25" grpId="0" animBg="1"/>
      <p:bldP spid="10" grpId="0" animBg="1"/>
      <p:bldP spid="11" grpId="0" animBg="1"/>
      <p:bldP spid="24" grpId="0" animBg="1"/>
      <p:bldP spid="19" grpId="0" animBg="1"/>
      <p:bldP spid="23" grpId="0" animBg="1"/>
      <p:bldP spid="22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AF199F6-73B3-4895-90A2-337E92280A17}"/>
              </a:ext>
            </a:extLst>
          </p:cNvPr>
          <p:cNvGrpSpPr/>
          <p:nvPr/>
        </p:nvGrpSpPr>
        <p:grpSpPr>
          <a:xfrm>
            <a:off x="3705226" y="1484314"/>
            <a:ext cx="4843463" cy="4435475"/>
            <a:chOff x="3705226" y="1484314"/>
            <a:chExt cx="4843463" cy="44354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8E36058-EE36-4313-89ED-F96AF7361AB2}"/>
                </a:ext>
              </a:extLst>
            </p:cNvPr>
            <p:cNvSpPr/>
            <p:nvPr/>
          </p:nvSpPr>
          <p:spPr>
            <a:xfrm>
              <a:off x="3814764" y="1484314"/>
              <a:ext cx="1881187" cy="1444625"/>
            </a:xfrm>
            <a:custGeom>
              <a:avLst/>
              <a:gdLst>
                <a:gd name="connsiteX0" fmla="*/ 1062037 w 1881187"/>
                <a:gd name="connsiteY0" fmla="*/ 895350 h 1445419"/>
                <a:gd name="connsiteX1" fmla="*/ 845343 w 1881187"/>
                <a:gd name="connsiteY1" fmla="*/ 1038225 h 1445419"/>
                <a:gd name="connsiteX2" fmla="*/ 633412 w 1881187"/>
                <a:gd name="connsiteY2" fmla="*/ 1159669 h 1445419"/>
                <a:gd name="connsiteX3" fmla="*/ 440531 w 1881187"/>
                <a:gd name="connsiteY3" fmla="*/ 1264444 h 1445419"/>
                <a:gd name="connsiteX4" fmla="*/ 197643 w 1881187"/>
                <a:gd name="connsiteY4" fmla="*/ 1376362 h 1445419"/>
                <a:gd name="connsiteX5" fmla="*/ 78581 w 1881187"/>
                <a:gd name="connsiteY5" fmla="*/ 1426369 h 1445419"/>
                <a:gd name="connsiteX6" fmla="*/ 28575 w 1881187"/>
                <a:gd name="connsiteY6" fmla="*/ 1445419 h 1445419"/>
                <a:gd name="connsiteX7" fmla="*/ 7143 w 1881187"/>
                <a:gd name="connsiteY7" fmla="*/ 1443037 h 1445419"/>
                <a:gd name="connsiteX8" fmla="*/ 0 w 1881187"/>
                <a:gd name="connsiteY8" fmla="*/ 1438275 h 1445419"/>
                <a:gd name="connsiteX9" fmla="*/ 4762 w 1881187"/>
                <a:gd name="connsiteY9" fmla="*/ 1409700 h 1445419"/>
                <a:gd name="connsiteX10" fmla="*/ 23812 w 1881187"/>
                <a:gd name="connsiteY10" fmla="*/ 1381125 h 1445419"/>
                <a:gd name="connsiteX11" fmla="*/ 190500 w 1881187"/>
                <a:gd name="connsiteY11" fmla="*/ 1278731 h 1445419"/>
                <a:gd name="connsiteX12" fmla="*/ 361950 w 1881187"/>
                <a:gd name="connsiteY12" fmla="*/ 1166812 h 1445419"/>
                <a:gd name="connsiteX13" fmla="*/ 523875 w 1881187"/>
                <a:gd name="connsiteY13" fmla="*/ 1064419 h 1445419"/>
                <a:gd name="connsiteX14" fmla="*/ 685800 w 1881187"/>
                <a:gd name="connsiteY14" fmla="*/ 952500 h 1445419"/>
                <a:gd name="connsiteX15" fmla="*/ 821531 w 1881187"/>
                <a:gd name="connsiteY15" fmla="*/ 857250 h 1445419"/>
                <a:gd name="connsiteX16" fmla="*/ 995362 w 1881187"/>
                <a:gd name="connsiteY16" fmla="*/ 723900 h 1445419"/>
                <a:gd name="connsiteX17" fmla="*/ 1159668 w 1881187"/>
                <a:gd name="connsiteY17" fmla="*/ 559594 h 1445419"/>
                <a:gd name="connsiteX18" fmla="*/ 1269206 w 1881187"/>
                <a:gd name="connsiteY18" fmla="*/ 457200 h 1445419"/>
                <a:gd name="connsiteX19" fmla="*/ 1357312 w 1881187"/>
                <a:gd name="connsiteY19" fmla="*/ 366712 h 1445419"/>
                <a:gd name="connsiteX20" fmla="*/ 1412081 w 1881187"/>
                <a:gd name="connsiteY20" fmla="*/ 304800 h 1445419"/>
                <a:gd name="connsiteX21" fmla="*/ 1445418 w 1881187"/>
                <a:gd name="connsiteY21" fmla="*/ 259556 h 1445419"/>
                <a:gd name="connsiteX22" fmla="*/ 1459706 w 1881187"/>
                <a:gd name="connsiteY22" fmla="*/ 235744 h 1445419"/>
                <a:gd name="connsiteX23" fmla="*/ 1466850 w 1881187"/>
                <a:gd name="connsiteY23" fmla="*/ 214312 h 1445419"/>
                <a:gd name="connsiteX24" fmla="*/ 1469231 w 1881187"/>
                <a:gd name="connsiteY24" fmla="*/ 183356 h 1445419"/>
                <a:gd name="connsiteX25" fmla="*/ 1457325 w 1881187"/>
                <a:gd name="connsiteY25" fmla="*/ 130969 h 1445419"/>
                <a:gd name="connsiteX26" fmla="*/ 1438275 w 1881187"/>
                <a:gd name="connsiteY26" fmla="*/ 88106 h 1445419"/>
                <a:gd name="connsiteX27" fmla="*/ 1419225 w 1881187"/>
                <a:gd name="connsiteY27" fmla="*/ 66675 h 1445419"/>
                <a:gd name="connsiteX28" fmla="*/ 1397793 w 1881187"/>
                <a:gd name="connsiteY28" fmla="*/ 45244 h 1445419"/>
                <a:gd name="connsiteX29" fmla="*/ 1381125 w 1881187"/>
                <a:gd name="connsiteY29" fmla="*/ 23812 h 1445419"/>
                <a:gd name="connsiteX30" fmla="*/ 1383506 w 1881187"/>
                <a:gd name="connsiteY30" fmla="*/ 7144 h 1445419"/>
                <a:gd name="connsiteX31" fmla="*/ 1400175 w 1881187"/>
                <a:gd name="connsiteY31" fmla="*/ 0 h 1445419"/>
                <a:gd name="connsiteX32" fmla="*/ 1433512 w 1881187"/>
                <a:gd name="connsiteY32" fmla="*/ 2381 h 1445419"/>
                <a:gd name="connsiteX33" fmla="*/ 1493043 w 1881187"/>
                <a:gd name="connsiteY33" fmla="*/ 16669 h 1445419"/>
                <a:gd name="connsiteX34" fmla="*/ 1562100 w 1881187"/>
                <a:gd name="connsiteY34" fmla="*/ 40481 h 1445419"/>
                <a:gd name="connsiteX35" fmla="*/ 1628775 w 1881187"/>
                <a:gd name="connsiteY35" fmla="*/ 71437 h 1445419"/>
                <a:gd name="connsiteX36" fmla="*/ 1700212 w 1881187"/>
                <a:gd name="connsiteY36" fmla="*/ 111919 h 1445419"/>
                <a:gd name="connsiteX37" fmla="*/ 1776412 w 1881187"/>
                <a:gd name="connsiteY37" fmla="*/ 166687 h 1445419"/>
                <a:gd name="connsiteX38" fmla="*/ 1824037 w 1881187"/>
                <a:gd name="connsiteY38" fmla="*/ 202406 h 1445419"/>
                <a:gd name="connsiteX39" fmla="*/ 1859756 w 1881187"/>
                <a:gd name="connsiteY39" fmla="*/ 233362 h 1445419"/>
                <a:gd name="connsiteX40" fmla="*/ 1874043 w 1881187"/>
                <a:gd name="connsiteY40" fmla="*/ 252412 h 1445419"/>
                <a:gd name="connsiteX41" fmla="*/ 1881187 w 1881187"/>
                <a:gd name="connsiteY41" fmla="*/ 271462 h 1445419"/>
                <a:gd name="connsiteX42" fmla="*/ 1878806 w 1881187"/>
                <a:gd name="connsiteY42" fmla="*/ 290512 h 1445419"/>
                <a:gd name="connsiteX43" fmla="*/ 1869281 w 1881187"/>
                <a:gd name="connsiteY43" fmla="*/ 304800 h 1445419"/>
                <a:gd name="connsiteX44" fmla="*/ 1824037 w 1881187"/>
                <a:gd name="connsiteY44" fmla="*/ 321469 h 1445419"/>
                <a:gd name="connsiteX45" fmla="*/ 1774031 w 1881187"/>
                <a:gd name="connsiteY45" fmla="*/ 338137 h 1445419"/>
                <a:gd name="connsiteX46" fmla="*/ 1726406 w 1881187"/>
                <a:gd name="connsiteY46" fmla="*/ 357187 h 1445419"/>
                <a:gd name="connsiteX47" fmla="*/ 1693068 w 1881187"/>
                <a:gd name="connsiteY47" fmla="*/ 378619 h 1445419"/>
                <a:gd name="connsiteX48" fmla="*/ 1547812 w 1881187"/>
                <a:gd name="connsiteY48" fmla="*/ 521494 h 1445419"/>
                <a:gd name="connsiteX49" fmla="*/ 1395412 w 1881187"/>
                <a:gd name="connsiteY49" fmla="*/ 657225 h 1445419"/>
                <a:gd name="connsiteX50" fmla="*/ 1166812 w 1881187"/>
                <a:gd name="connsiteY50" fmla="*/ 826294 h 1445419"/>
                <a:gd name="connsiteX51" fmla="*/ 1062037 w 1881187"/>
                <a:gd name="connsiteY51" fmla="*/ 895350 h 1445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81187" h="1445419">
                  <a:moveTo>
                    <a:pt x="1062037" y="895350"/>
                  </a:moveTo>
                  <a:lnTo>
                    <a:pt x="845343" y="1038225"/>
                  </a:lnTo>
                  <a:lnTo>
                    <a:pt x="633412" y="1159669"/>
                  </a:lnTo>
                  <a:lnTo>
                    <a:pt x="440531" y="1264444"/>
                  </a:lnTo>
                  <a:lnTo>
                    <a:pt x="197643" y="1376362"/>
                  </a:lnTo>
                  <a:lnTo>
                    <a:pt x="78581" y="1426369"/>
                  </a:lnTo>
                  <a:lnTo>
                    <a:pt x="28575" y="1445419"/>
                  </a:lnTo>
                  <a:lnTo>
                    <a:pt x="7143" y="1443037"/>
                  </a:lnTo>
                  <a:lnTo>
                    <a:pt x="0" y="1438275"/>
                  </a:lnTo>
                  <a:lnTo>
                    <a:pt x="4762" y="1409700"/>
                  </a:lnTo>
                  <a:lnTo>
                    <a:pt x="23812" y="1381125"/>
                  </a:lnTo>
                  <a:lnTo>
                    <a:pt x="190500" y="1278731"/>
                  </a:lnTo>
                  <a:lnTo>
                    <a:pt x="361950" y="1166812"/>
                  </a:lnTo>
                  <a:lnTo>
                    <a:pt x="523875" y="1064419"/>
                  </a:lnTo>
                  <a:lnTo>
                    <a:pt x="685800" y="952500"/>
                  </a:lnTo>
                  <a:lnTo>
                    <a:pt x="821531" y="857250"/>
                  </a:lnTo>
                  <a:lnTo>
                    <a:pt x="995362" y="723900"/>
                  </a:lnTo>
                  <a:lnTo>
                    <a:pt x="1159668" y="559594"/>
                  </a:lnTo>
                  <a:lnTo>
                    <a:pt x="1269206" y="457200"/>
                  </a:lnTo>
                  <a:lnTo>
                    <a:pt x="1357312" y="366712"/>
                  </a:lnTo>
                  <a:lnTo>
                    <a:pt x="1412081" y="304800"/>
                  </a:lnTo>
                  <a:lnTo>
                    <a:pt x="1445418" y="259556"/>
                  </a:lnTo>
                  <a:lnTo>
                    <a:pt x="1459706" y="235744"/>
                  </a:lnTo>
                  <a:lnTo>
                    <a:pt x="1466850" y="214312"/>
                  </a:lnTo>
                  <a:lnTo>
                    <a:pt x="1469231" y="183356"/>
                  </a:lnTo>
                  <a:lnTo>
                    <a:pt x="1457325" y="130969"/>
                  </a:lnTo>
                  <a:lnTo>
                    <a:pt x="1438275" y="88106"/>
                  </a:lnTo>
                  <a:lnTo>
                    <a:pt x="1419225" y="66675"/>
                  </a:lnTo>
                  <a:lnTo>
                    <a:pt x="1397793" y="45244"/>
                  </a:lnTo>
                  <a:lnTo>
                    <a:pt x="1381125" y="23812"/>
                  </a:lnTo>
                  <a:lnTo>
                    <a:pt x="1383506" y="7144"/>
                  </a:lnTo>
                  <a:lnTo>
                    <a:pt x="1400175" y="0"/>
                  </a:lnTo>
                  <a:lnTo>
                    <a:pt x="1433512" y="2381"/>
                  </a:lnTo>
                  <a:lnTo>
                    <a:pt x="1493043" y="16669"/>
                  </a:lnTo>
                  <a:lnTo>
                    <a:pt x="1562100" y="40481"/>
                  </a:lnTo>
                  <a:lnTo>
                    <a:pt x="1628775" y="71437"/>
                  </a:lnTo>
                  <a:lnTo>
                    <a:pt x="1700212" y="111919"/>
                  </a:lnTo>
                  <a:lnTo>
                    <a:pt x="1776412" y="166687"/>
                  </a:lnTo>
                  <a:lnTo>
                    <a:pt x="1824037" y="202406"/>
                  </a:lnTo>
                  <a:lnTo>
                    <a:pt x="1859756" y="233362"/>
                  </a:lnTo>
                  <a:lnTo>
                    <a:pt x="1874043" y="252412"/>
                  </a:lnTo>
                  <a:lnTo>
                    <a:pt x="1881187" y="271462"/>
                  </a:lnTo>
                  <a:lnTo>
                    <a:pt x="1878806" y="290512"/>
                  </a:lnTo>
                  <a:lnTo>
                    <a:pt x="1869281" y="304800"/>
                  </a:lnTo>
                  <a:lnTo>
                    <a:pt x="1824037" y="321469"/>
                  </a:lnTo>
                  <a:lnTo>
                    <a:pt x="1774031" y="338137"/>
                  </a:lnTo>
                  <a:lnTo>
                    <a:pt x="1726406" y="357187"/>
                  </a:lnTo>
                  <a:lnTo>
                    <a:pt x="1693068" y="378619"/>
                  </a:lnTo>
                  <a:lnTo>
                    <a:pt x="1547812" y="521494"/>
                  </a:lnTo>
                  <a:lnTo>
                    <a:pt x="1395412" y="657225"/>
                  </a:lnTo>
                  <a:lnTo>
                    <a:pt x="1166812" y="826294"/>
                  </a:lnTo>
                  <a:lnTo>
                    <a:pt x="1062037" y="895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310A4D97-C6EA-4FE4-820F-8EE6306B3972}"/>
                </a:ext>
              </a:extLst>
            </p:cNvPr>
            <p:cNvSpPr/>
            <p:nvPr/>
          </p:nvSpPr>
          <p:spPr>
            <a:xfrm>
              <a:off x="3705226" y="3157539"/>
              <a:ext cx="2170113" cy="561975"/>
            </a:xfrm>
            <a:custGeom>
              <a:avLst/>
              <a:gdLst>
                <a:gd name="connsiteX0" fmla="*/ 876300 w 2169319"/>
                <a:gd name="connsiteY0" fmla="*/ 428625 h 561975"/>
                <a:gd name="connsiteX1" fmla="*/ 578644 w 2169319"/>
                <a:gd name="connsiteY1" fmla="*/ 504825 h 561975"/>
                <a:gd name="connsiteX2" fmla="*/ 459581 w 2169319"/>
                <a:gd name="connsiteY2" fmla="*/ 538162 h 561975"/>
                <a:gd name="connsiteX3" fmla="*/ 390525 w 2169319"/>
                <a:gd name="connsiteY3" fmla="*/ 554831 h 561975"/>
                <a:gd name="connsiteX4" fmla="*/ 354806 w 2169319"/>
                <a:gd name="connsiteY4" fmla="*/ 557212 h 561975"/>
                <a:gd name="connsiteX5" fmla="*/ 319088 w 2169319"/>
                <a:gd name="connsiteY5" fmla="*/ 561975 h 561975"/>
                <a:gd name="connsiteX6" fmla="*/ 292894 w 2169319"/>
                <a:gd name="connsiteY6" fmla="*/ 557212 h 561975"/>
                <a:gd name="connsiteX7" fmla="*/ 266700 w 2169319"/>
                <a:gd name="connsiteY7" fmla="*/ 542925 h 561975"/>
                <a:gd name="connsiteX8" fmla="*/ 216694 w 2169319"/>
                <a:gd name="connsiteY8" fmla="*/ 507206 h 561975"/>
                <a:gd name="connsiteX9" fmla="*/ 147638 w 2169319"/>
                <a:gd name="connsiteY9" fmla="*/ 450056 h 561975"/>
                <a:gd name="connsiteX10" fmla="*/ 71438 w 2169319"/>
                <a:gd name="connsiteY10" fmla="*/ 371475 h 561975"/>
                <a:gd name="connsiteX11" fmla="*/ 23813 w 2169319"/>
                <a:gd name="connsiteY11" fmla="*/ 326231 h 561975"/>
                <a:gd name="connsiteX12" fmla="*/ 7144 w 2169319"/>
                <a:gd name="connsiteY12" fmla="*/ 307181 h 561975"/>
                <a:gd name="connsiteX13" fmla="*/ 0 w 2169319"/>
                <a:gd name="connsiteY13" fmla="*/ 283368 h 561975"/>
                <a:gd name="connsiteX14" fmla="*/ 4763 w 2169319"/>
                <a:gd name="connsiteY14" fmla="*/ 261937 h 561975"/>
                <a:gd name="connsiteX15" fmla="*/ 19050 w 2169319"/>
                <a:gd name="connsiteY15" fmla="*/ 254793 h 561975"/>
                <a:gd name="connsiteX16" fmla="*/ 38100 w 2169319"/>
                <a:gd name="connsiteY16" fmla="*/ 257175 h 561975"/>
                <a:gd name="connsiteX17" fmla="*/ 78581 w 2169319"/>
                <a:gd name="connsiteY17" fmla="*/ 280987 h 561975"/>
                <a:gd name="connsiteX18" fmla="*/ 140494 w 2169319"/>
                <a:gd name="connsiteY18" fmla="*/ 304800 h 561975"/>
                <a:gd name="connsiteX19" fmla="*/ 195263 w 2169319"/>
                <a:gd name="connsiteY19" fmla="*/ 321468 h 561975"/>
                <a:gd name="connsiteX20" fmla="*/ 250031 w 2169319"/>
                <a:gd name="connsiteY20" fmla="*/ 333375 h 561975"/>
                <a:gd name="connsiteX21" fmla="*/ 330994 w 2169319"/>
                <a:gd name="connsiteY21" fmla="*/ 338137 h 561975"/>
                <a:gd name="connsiteX22" fmla="*/ 378619 w 2169319"/>
                <a:gd name="connsiteY22" fmla="*/ 340518 h 561975"/>
                <a:gd name="connsiteX23" fmla="*/ 614363 w 2169319"/>
                <a:gd name="connsiteY23" fmla="*/ 297656 h 561975"/>
                <a:gd name="connsiteX24" fmla="*/ 954881 w 2169319"/>
                <a:gd name="connsiteY24" fmla="*/ 235743 h 561975"/>
                <a:gd name="connsiteX25" fmla="*/ 1245394 w 2169319"/>
                <a:gd name="connsiteY25" fmla="*/ 178593 h 561975"/>
                <a:gd name="connsiteX26" fmla="*/ 1471613 w 2169319"/>
                <a:gd name="connsiteY26" fmla="*/ 130968 h 561975"/>
                <a:gd name="connsiteX27" fmla="*/ 1657350 w 2169319"/>
                <a:gd name="connsiteY27" fmla="*/ 83343 h 561975"/>
                <a:gd name="connsiteX28" fmla="*/ 1800225 w 2169319"/>
                <a:gd name="connsiteY28" fmla="*/ 38100 h 561975"/>
                <a:gd name="connsiteX29" fmla="*/ 1876425 w 2169319"/>
                <a:gd name="connsiteY29" fmla="*/ 0 h 561975"/>
                <a:gd name="connsiteX30" fmla="*/ 1952625 w 2169319"/>
                <a:gd name="connsiteY30" fmla="*/ 14287 h 561975"/>
                <a:gd name="connsiteX31" fmla="*/ 2064544 w 2169319"/>
                <a:gd name="connsiteY31" fmla="*/ 47625 h 561975"/>
                <a:gd name="connsiteX32" fmla="*/ 2135981 w 2169319"/>
                <a:gd name="connsiteY32" fmla="*/ 78581 h 561975"/>
                <a:gd name="connsiteX33" fmla="*/ 2155031 w 2169319"/>
                <a:gd name="connsiteY33" fmla="*/ 92868 h 561975"/>
                <a:gd name="connsiteX34" fmla="*/ 2169319 w 2169319"/>
                <a:gd name="connsiteY34" fmla="*/ 114300 h 561975"/>
                <a:gd name="connsiteX35" fmla="*/ 2169319 w 2169319"/>
                <a:gd name="connsiteY35" fmla="*/ 147637 h 561975"/>
                <a:gd name="connsiteX36" fmla="*/ 2159794 w 2169319"/>
                <a:gd name="connsiteY36" fmla="*/ 176212 h 561975"/>
                <a:gd name="connsiteX37" fmla="*/ 2124075 w 2169319"/>
                <a:gd name="connsiteY37" fmla="*/ 202406 h 561975"/>
                <a:gd name="connsiteX38" fmla="*/ 2005013 w 2169319"/>
                <a:gd name="connsiteY38" fmla="*/ 211931 h 561975"/>
                <a:gd name="connsiteX39" fmla="*/ 1724025 w 2169319"/>
                <a:gd name="connsiteY39" fmla="*/ 245268 h 561975"/>
                <a:gd name="connsiteX40" fmla="*/ 1433513 w 2169319"/>
                <a:gd name="connsiteY40" fmla="*/ 292893 h 561975"/>
                <a:gd name="connsiteX41" fmla="*/ 1121569 w 2169319"/>
                <a:gd name="connsiteY41" fmla="*/ 371475 h 561975"/>
                <a:gd name="connsiteX42" fmla="*/ 876300 w 2169319"/>
                <a:gd name="connsiteY42" fmla="*/ 428625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69319" h="561975">
                  <a:moveTo>
                    <a:pt x="876300" y="428625"/>
                  </a:moveTo>
                  <a:lnTo>
                    <a:pt x="578644" y="504825"/>
                  </a:lnTo>
                  <a:lnTo>
                    <a:pt x="459581" y="538162"/>
                  </a:lnTo>
                  <a:lnTo>
                    <a:pt x="390525" y="554831"/>
                  </a:lnTo>
                  <a:lnTo>
                    <a:pt x="354806" y="557212"/>
                  </a:lnTo>
                  <a:lnTo>
                    <a:pt x="319088" y="561975"/>
                  </a:lnTo>
                  <a:lnTo>
                    <a:pt x="292894" y="557212"/>
                  </a:lnTo>
                  <a:lnTo>
                    <a:pt x="266700" y="542925"/>
                  </a:lnTo>
                  <a:lnTo>
                    <a:pt x="216694" y="507206"/>
                  </a:lnTo>
                  <a:lnTo>
                    <a:pt x="147638" y="450056"/>
                  </a:lnTo>
                  <a:lnTo>
                    <a:pt x="71438" y="371475"/>
                  </a:lnTo>
                  <a:lnTo>
                    <a:pt x="23813" y="326231"/>
                  </a:lnTo>
                  <a:lnTo>
                    <a:pt x="7144" y="307181"/>
                  </a:lnTo>
                  <a:lnTo>
                    <a:pt x="0" y="283368"/>
                  </a:lnTo>
                  <a:lnTo>
                    <a:pt x="4763" y="261937"/>
                  </a:lnTo>
                  <a:lnTo>
                    <a:pt x="19050" y="254793"/>
                  </a:lnTo>
                  <a:lnTo>
                    <a:pt x="38100" y="257175"/>
                  </a:lnTo>
                  <a:lnTo>
                    <a:pt x="78581" y="280987"/>
                  </a:lnTo>
                  <a:lnTo>
                    <a:pt x="140494" y="304800"/>
                  </a:lnTo>
                  <a:lnTo>
                    <a:pt x="195263" y="321468"/>
                  </a:lnTo>
                  <a:lnTo>
                    <a:pt x="250031" y="333375"/>
                  </a:lnTo>
                  <a:lnTo>
                    <a:pt x="330994" y="338137"/>
                  </a:lnTo>
                  <a:lnTo>
                    <a:pt x="378619" y="340518"/>
                  </a:lnTo>
                  <a:lnTo>
                    <a:pt x="614363" y="297656"/>
                  </a:lnTo>
                  <a:lnTo>
                    <a:pt x="954881" y="235743"/>
                  </a:lnTo>
                  <a:lnTo>
                    <a:pt x="1245394" y="178593"/>
                  </a:lnTo>
                  <a:lnTo>
                    <a:pt x="1471613" y="130968"/>
                  </a:lnTo>
                  <a:lnTo>
                    <a:pt x="1657350" y="83343"/>
                  </a:lnTo>
                  <a:lnTo>
                    <a:pt x="1800225" y="38100"/>
                  </a:lnTo>
                  <a:lnTo>
                    <a:pt x="1876425" y="0"/>
                  </a:lnTo>
                  <a:lnTo>
                    <a:pt x="1952625" y="14287"/>
                  </a:lnTo>
                  <a:lnTo>
                    <a:pt x="2064544" y="47625"/>
                  </a:lnTo>
                  <a:lnTo>
                    <a:pt x="2135981" y="78581"/>
                  </a:lnTo>
                  <a:lnTo>
                    <a:pt x="2155031" y="92868"/>
                  </a:lnTo>
                  <a:lnTo>
                    <a:pt x="2169319" y="114300"/>
                  </a:lnTo>
                  <a:lnTo>
                    <a:pt x="2169319" y="147637"/>
                  </a:lnTo>
                  <a:lnTo>
                    <a:pt x="2159794" y="176212"/>
                  </a:lnTo>
                  <a:lnTo>
                    <a:pt x="2124075" y="202406"/>
                  </a:lnTo>
                  <a:lnTo>
                    <a:pt x="2005013" y="211931"/>
                  </a:lnTo>
                  <a:lnTo>
                    <a:pt x="1724025" y="245268"/>
                  </a:lnTo>
                  <a:lnTo>
                    <a:pt x="1433513" y="292893"/>
                  </a:lnTo>
                  <a:lnTo>
                    <a:pt x="1121569" y="371475"/>
                  </a:lnTo>
                  <a:lnTo>
                    <a:pt x="876300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695A6779-74BA-429F-A6C6-D978B3E2E319}"/>
                </a:ext>
              </a:extLst>
            </p:cNvPr>
            <p:cNvSpPr/>
            <p:nvPr/>
          </p:nvSpPr>
          <p:spPr>
            <a:xfrm>
              <a:off x="5919788" y="1900238"/>
              <a:ext cx="641350" cy="1700212"/>
            </a:xfrm>
            <a:custGeom>
              <a:avLst/>
              <a:gdLst>
                <a:gd name="connsiteX0" fmla="*/ 509587 w 642937"/>
                <a:gd name="connsiteY0" fmla="*/ 1057275 h 1700212"/>
                <a:gd name="connsiteX1" fmla="*/ 454818 w 642937"/>
                <a:gd name="connsiteY1" fmla="*/ 1181100 h 1700212"/>
                <a:gd name="connsiteX2" fmla="*/ 373856 w 642937"/>
                <a:gd name="connsiteY2" fmla="*/ 1307306 h 1700212"/>
                <a:gd name="connsiteX3" fmla="*/ 276225 w 642937"/>
                <a:gd name="connsiteY3" fmla="*/ 1435893 h 1700212"/>
                <a:gd name="connsiteX4" fmla="*/ 180975 w 642937"/>
                <a:gd name="connsiteY4" fmla="*/ 1550193 h 1700212"/>
                <a:gd name="connsiteX5" fmla="*/ 78581 w 642937"/>
                <a:gd name="connsiteY5" fmla="*/ 1664493 h 1700212"/>
                <a:gd name="connsiteX6" fmla="*/ 38100 w 642937"/>
                <a:gd name="connsiteY6" fmla="*/ 1697831 h 1700212"/>
                <a:gd name="connsiteX7" fmla="*/ 16668 w 642937"/>
                <a:gd name="connsiteY7" fmla="*/ 1700212 h 1700212"/>
                <a:gd name="connsiteX8" fmla="*/ 0 w 642937"/>
                <a:gd name="connsiteY8" fmla="*/ 1690687 h 1700212"/>
                <a:gd name="connsiteX9" fmla="*/ 0 w 642937"/>
                <a:gd name="connsiteY9" fmla="*/ 1671637 h 1700212"/>
                <a:gd name="connsiteX10" fmla="*/ 21431 w 642937"/>
                <a:gd name="connsiteY10" fmla="*/ 1624012 h 1700212"/>
                <a:gd name="connsiteX11" fmla="*/ 92868 w 642937"/>
                <a:gd name="connsiteY11" fmla="*/ 1516856 h 1700212"/>
                <a:gd name="connsiteX12" fmla="*/ 154781 w 642937"/>
                <a:gd name="connsiteY12" fmla="*/ 1409700 h 1700212"/>
                <a:gd name="connsiteX13" fmla="*/ 226218 w 642937"/>
                <a:gd name="connsiteY13" fmla="*/ 1262062 h 1700212"/>
                <a:gd name="connsiteX14" fmla="*/ 269081 w 642937"/>
                <a:gd name="connsiteY14" fmla="*/ 1147762 h 1700212"/>
                <a:gd name="connsiteX15" fmla="*/ 309562 w 642937"/>
                <a:gd name="connsiteY15" fmla="*/ 1009650 h 1700212"/>
                <a:gd name="connsiteX16" fmla="*/ 330993 w 642937"/>
                <a:gd name="connsiteY16" fmla="*/ 907256 h 1700212"/>
                <a:gd name="connsiteX17" fmla="*/ 352425 w 642937"/>
                <a:gd name="connsiteY17" fmla="*/ 759618 h 1700212"/>
                <a:gd name="connsiteX18" fmla="*/ 361950 w 642937"/>
                <a:gd name="connsiteY18" fmla="*/ 638175 h 1700212"/>
                <a:gd name="connsiteX19" fmla="*/ 369093 w 642937"/>
                <a:gd name="connsiteY19" fmla="*/ 478631 h 1700212"/>
                <a:gd name="connsiteX20" fmla="*/ 366712 w 642937"/>
                <a:gd name="connsiteY20" fmla="*/ 333375 h 1700212"/>
                <a:gd name="connsiteX21" fmla="*/ 354806 w 642937"/>
                <a:gd name="connsiteY21" fmla="*/ 250031 h 1700212"/>
                <a:gd name="connsiteX22" fmla="*/ 340518 w 642937"/>
                <a:gd name="connsiteY22" fmla="*/ 197643 h 1700212"/>
                <a:gd name="connsiteX23" fmla="*/ 326231 w 642937"/>
                <a:gd name="connsiteY23" fmla="*/ 169068 h 1700212"/>
                <a:gd name="connsiteX24" fmla="*/ 273843 w 642937"/>
                <a:gd name="connsiteY24" fmla="*/ 126206 h 1700212"/>
                <a:gd name="connsiteX25" fmla="*/ 230981 w 642937"/>
                <a:gd name="connsiteY25" fmla="*/ 92868 h 1700212"/>
                <a:gd name="connsiteX26" fmla="*/ 178593 w 642937"/>
                <a:gd name="connsiteY26" fmla="*/ 64293 h 1700212"/>
                <a:gd name="connsiteX27" fmla="*/ 159543 w 642937"/>
                <a:gd name="connsiteY27" fmla="*/ 52387 h 1700212"/>
                <a:gd name="connsiteX28" fmla="*/ 150018 w 642937"/>
                <a:gd name="connsiteY28" fmla="*/ 40481 h 1700212"/>
                <a:gd name="connsiteX29" fmla="*/ 142875 w 642937"/>
                <a:gd name="connsiteY29" fmla="*/ 23812 h 1700212"/>
                <a:gd name="connsiteX30" fmla="*/ 145256 w 642937"/>
                <a:gd name="connsiteY30" fmla="*/ 9525 h 1700212"/>
                <a:gd name="connsiteX31" fmla="*/ 161925 w 642937"/>
                <a:gd name="connsiteY31" fmla="*/ 0 h 1700212"/>
                <a:gd name="connsiteX32" fmla="*/ 211931 w 642937"/>
                <a:gd name="connsiteY32" fmla="*/ 9525 h 1700212"/>
                <a:gd name="connsiteX33" fmla="*/ 314325 w 642937"/>
                <a:gd name="connsiteY33" fmla="*/ 23812 h 1700212"/>
                <a:gd name="connsiteX34" fmla="*/ 452437 w 642937"/>
                <a:gd name="connsiteY34" fmla="*/ 59531 h 1700212"/>
                <a:gd name="connsiteX35" fmla="*/ 642937 w 642937"/>
                <a:gd name="connsiteY35" fmla="*/ 140493 h 1700212"/>
                <a:gd name="connsiteX36" fmla="*/ 640556 w 642937"/>
                <a:gd name="connsiteY36" fmla="*/ 288131 h 1700212"/>
                <a:gd name="connsiteX37" fmla="*/ 623887 w 642937"/>
                <a:gd name="connsiteY37" fmla="*/ 511968 h 1700212"/>
                <a:gd name="connsiteX38" fmla="*/ 600075 w 642937"/>
                <a:gd name="connsiteY38" fmla="*/ 692943 h 1700212"/>
                <a:gd name="connsiteX39" fmla="*/ 571500 w 642937"/>
                <a:gd name="connsiteY39" fmla="*/ 850106 h 1700212"/>
                <a:gd name="connsiteX40" fmla="*/ 509587 w 642937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1166781 w 1166781"/>
                <a:gd name="connsiteY35" fmla="*/ 283345 h 1700212"/>
                <a:gd name="connsiteX36" fmla="*/ 640556 w 1166781"/>
                <a:gd name="connsiteY36" fmla="*/ 288131 h 1700212"/>
                <a:gd name="connsiteX37" fmla="*/ 623887 w 1166781"/>
                <a:gd name="connsiteY37" fmla="*/ 511968 h 1700212"/>
                <a:gd name="connsiteX38" fmla="*/ 600075 w 1166781"/>
                <a:gd name="connsiteY38" fmla="*/ 692943 h 1700212"/>
                <a:gd name="connsiteX39" fmla="*/ 571500 w 1166781"/>
                <a:gd name="connsiteY39" fmla="*/ 850106 h 1700212"/>
                <a:gd name="connsiteX40" fmla="*/ 509587 w 1166781"/>
                <a:gd name="connsiteY40" fmla="*/ 1057275 h 1700212"/>
                <a:gd name="connsiteX0" fmla="*/ 509587 w 1166781"/>
                <a:gd name="connsiteY0" fmla="*/ 1057275 h 1700212"/>
                <a:gd name="connsiteX1" fmla="*/ 454818 w 1166781"/>
                <a:gd name="connsiteY1" fmla="*/ 1181100 h 1700212"/>
                <a:gd name="connsiteX2" fmla="*/ 373856 w 1166781"/>
                <a:gd name="connsiteY2" fmla="*/ 1307306 h 1700212"/>
                <a:gd name="connsiteX3" fmla="*/ 276225 w 1166781"/>
                <a:gd name="connsiteY3" fmla="*/ 1435893 h 1700212"/>
                <a:gd name="connsiteX4" fmla="*/ 180975 w 1166781"/>
                <a:gd name="connsiteY4" fmla="*/ 1550193 h 1700212"/>
                <a:gd name="connsiteX5" fmla="*/ 78581 w 1166781"/>
                <a:gd name="connsiteY5" fmla="*/ 1664493 h 1700212"/>
                <a:gd name="connsiteX6" fmla="*/ 38100 w 1166781"/>
                <a:gd name="connsiteY6" fmla="*/ 1697831 h 1700212"/>
                <a:gd name="connsiteX7" fmla="*/ 16668 w 1166781"/>
                <a:gd name="connsiteY7" fmla="*/ 1700212 h 1700212"/>
                <a:gd name="connsiteX8" fmla="*/ 0 w 1166781"/>
                <a:gd name="connsiteY8" fmla="*/ 1690687 h 1700212"/>
                <a:gd name="connsiteX9" fmla="*/ 0 w 1166781"/>
                <a:gd name="connsiteY9" fmla="*/ 1671637 h 1700212"/>
                <a:gd name="connsiteX10" fmla="*/ 21431 w 1166781"/>
                <a:gd name="connsiteY10" fmla="*/ 1624012 h 1700212"/>
                <a:gd name="connsiteX11" fmla="*/ 92868 w 1166781"/>
                <a:gd name="connsiteY11" fmla="*/ 1516856 h 1700212"/>
                <a:gd name="connsiteX12" fmla="*/ 154781 w 1166781"/>
                <a:gd name="connsiteY12" fmla="*/ 1409700 h 1700212"/>
                <a:gd name="connsiteX13" fmla="*/ 226218 w 1166781"/>
                <a:gd name="connsiteY13" fmla="*/ 1262062 h 1700212"/>
                <a:gd name="connsiteX14" fmla="*/ 269081 w 1166781"/>
                <a:gd name="connsiteY14" fmla="*/ 1147762 h 1700212"/>
                <a:gd name="connsiteX15" fmla="*/ 309562 w 1166781"/>
                <a:gd name="connsiteY15" fmla="*/ 1009650 h 1700212"/>
                <a:gd name="connsiteX16" fmla="*/ 330993 w 1166781"/>
                <a:gd name="connsiteY16" fmla="*/ 907256 h 1700212"/>
                <a:gd name="connsiteX17" fmla="*/ 352425 w 1166781"/>
                <a:gd name="connsiteY17" fmla="*/ 759618 h 1700212"/>
                <a:gd name="connsiteX18" fmla="*/ 361950 w 1166781"/>
                <a:gd name="connsiteY18" fmla="*/ 638175 h 1700212"/>
                <a:gd name="connsiteX19" fmla="*/ 369093 w 1166781"/>
                <a:gd name="connsiteY19" fmla="*/ 478631 h 1700212"/>
                <a:gd name="connsiteX20" fmla="*/ 366712 w 1166781"/>
                <a:gd name="connsiteY20" fmla="*/ 333375 h 1700212"/>
                <a:gd name="connsiteX21" fmla="*/ 354806 w 1166781"/>
                <a:gd name="connsiteY21" fmla="*/ 250031 h 1700212"/>
                <a:gd name="connsiteX22" fmla="*/ 340518 w 1166781"/>
                <a:gd name="connsiteY22" fmla="*/ 197643 h 1700212"/>
                <a:gd name="connsiteX23" fmla="*/ 326231 w 1166781"/>
                <a:gd name="connsiteY23" fmla="*/ 169068 h 1700212"/>
                <a:gd name="connsiteX24" fmla="*/ 273843 w 1166781"/>
                <a:gd name="connsiteY24" fmla="*/ 126206 h 1700212"/>
                <a:gd name="connsiteX25" fmla="*/ 230981 w 1166781"/>
                <a:gd name="connsiteY25" fmla="*/ 92868 h 1700212"/>
                <a:gd name="connsiteX26" fmla="*/ 178593 w 1166781"/>
                <a:gd name="connsiteY26" fmla="*/ 64293 h 1700212"/>
                <a:gd name="connsiteX27" fmla="*/ 159543 w 1166781"/>
                <a:gd name="connsiteY27" fmla="*/ 52387 h 1700212"/>
                <a:gd name="connsiteX28" fmla="*/ 150018 w 1166781"/>
                <a:gd name="connsiteY28" fmla="*/ 40481 h 1700212"/>
                <a:gd name="connsiteX29" fmla="*/ 142875 w 1166781"/>
                <a:gd name="connsiteY29" fmla="*/ 23812 h 1700212"/>
                <a:gd name="connsiteX30" fmla="*/ 145256 w 1166781"/>
                <a:gd name="connsiteY30" fmla="*/ 9525 h 1700212"/>
                <a:gd name="connsiteX31" fmla="*/ 161925 w 1166781"/>
                <a:gd name="connsiteY31" fmla="*/ 0 h 1700212"/>
                <a:gd name="connsiteX32" fmla="*/ 211931 w 1166781"/>
                <a:gd name="connsiteY32" fmla="*/ 9525 h 1700212"/>
                <a:gd name="connsiteX33" fmla="*/ 314325 w 1166781"/>
                <a:gd name="connsiteY33" fmla="*/ 23812 h 1700212"/>
                <a:gd name="connsiteX34" fmla="*/ 452437 w 1166781"/>
                <a:gd name="connsiteY34" fmla="*/ 59531 h 1700212"/>
                <a:gd name="connsiteX35" fmla="*/ 611981 w 1166781"/>
                <a:gd name="connsiteY35" fmla="*/ 107156 h 1700212"/>
                <a:gd name="connsiteX36" fmla="*/ 1166781 w 1166781"/>
                <a:gd name="connsiteY36" fmla="*/ 283345 h 1700212"/>
                <a:gd name="connsiteX37" fmla="*/ 640556 w 1166781"/>
                <a:gd name="connsiteY37" fmla="*/ 288131 h 1700212"/>
                <a:gd name="connsiteX38" fmla="*/ 623887 w 1166781"/>
                <a:gd name="connsiteY38" fmla="*/ 511968 h 1700212"/>
                <a:gd name="connsiteX39" fmla="*/ 600075 w 1166781"/>
                <a:gd name="connsiteY39" fmla="*/ 692943 h 1700212"/>
                <a:gd name="connsiteX40" fmla="*/ 571500 w 1166781"/>
                <a:gd name="connsiteY40" fmla="*/ 850106 h 1700212"/>
                <a:gd name="connsiteX41" fmla="*/ 509587 w 1166781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07156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778635 w 778635"/>
                <a:gd name="connsiteY35" fmla="*/ 178570 h 1700212"/>
                <a:gd name="connsiteX36" fmla="*/ 640556 w 778635"/>
                <a:gd name="connsiteY36" fmla="*/ 288131 h 1700212"/>
                <a:gd name="connsiteX37" fmla="*/ 623887 w 778635"/>
                <a:gd name="connsiteY37" fmla="*/ 511968 h 1700212"/>
                <a:gd name="connsiteX38" fmla="*/ 600075 w 778635"/>
                <a:gd name="connsiteY38" fmla="*/ 692943 h 1700212"/>
                <a:gd name="connsiteX39" fmla="*/ 571500 w 778635"/>
                <a:gd name="connsiteY39" fmla="*/ 850106 h 1700212"/>
                <a:gd name="connsiteX40" fmla="*/ 509587 w 778635"/>
                <a:gd name="connsiteY40" fmla="*/ 1057275 h 1700212"/>
                <a:gd name="connsiteX0" fmla="*/ 509587 w 778635"/>
                <a:gd name="connsiteY0" fmla="*/ 1057275 h 1700212"/>
                <a:gd name="connsiteX1" fmla="*/ 454818 w 778635"/>
                <a:gd name="connsiteY1" fmla="*/ 1181100 h 1700212"/>
                <a:gd name="connsiteX2" fmla="*/ 373856 w 778635"/>
                <a:gd name="connsiteY2" fmla="*/ 1307306 h 1700212"/>
                <a:gd name="connsiteX3" fmla="*/ 276225 w 778635"/>
                <a:gd name="connsiteY3" fmla="*/ 1435893 h 1700212"/>
                <a:gd name="connsiteX4" fmla="*/ 180975 w 778635"/>
                <a:gd name="connsiteY4" fmla="*/ 1550193 h 1700212"/>
                <a:gd name="connsiteX5" fmla="*/ 78581 w 778635"/>
                <a:gd name="connsiteY5" fmla="*/ 1664493 h 1700212"/>
                <a:gd name="connsiteX6" fmla="*/ 38100 w 778635"/>
                <a:gd name="connsiteY6" fmla="*/ 1697831 h 1700212"/>
                <a:gd name="connsiteX7" fmla="*/ 16668 w 778635"/>
                <a:gd name="connsiteY7" fmla="*/ 1700212 h 1700212"/>
                <a:gd name="connsiteX8" fmla="*/ 0 w 778635"/>
                <a:gd name="connsiteY8" fmla="*/ 1690687 h 1700212"/>
                <a:gd name="connsiteX9" fmla="*/ 0 w 778635"/>
                <a:gd name="connsiteY9" fmla="*/ 1671637 h 1700212"/>
                <a:gd name="connsiteX10" fmla="*/ 21431 w 778635"/>
                <a:gd name="connsiteY10" fmla="*/ 1624012 h 1700212"/>
                <a:gd name="connsiteX11" fmla="*/ 92868 w 778635"/>
                <a:gd name="connsiteY11" fmla="*/ 1516856 h 1700212"/>
                <a:gd name="connsiteX12" fmla="*/ 154781 w 778635"/>
                <a:gd name="connsiteY12" fmla="*/ 1409700 h 1700212"/>
                <a:gd name="connsiteX13" fmla="*/ 226218 w 778635"/>
                <a:gd name="connsiteY13" fmla="*/ 1262062 h 1700212"/>
                <a:gd name="connsiteX14" fmla="*/ 269081 w 778635"/>
                <a:gd name="connsiteY14" fmla="*/ 1147762 h 1700212"/>
                <a:gd name="connsiteX15" fmla="*/ 309562 w 778635"/>
                <a:gd name="connsiteY15" fmla="*/ 1009650 h 1700212"/>
                <a:gd name="connsiteX16" fmla="*/ 330993 w 778635"/>
                <a:gd name="connsiteY16" fmla="*/ 907256 h 1700212"/>
                <a:gd name="connsiteX17" fmla="*/ 352425 w 778635"/>
                <a:gd name="connsiteY17" fmla="*/ 759618 h 1700212"/>
                <a:gd name="connsiteX18" fmla="*/ 361950 w 778635"/>
                <a:gd name="connsiteY18" fmla="*/ 638175 h 1700212"/>
                <a:gd name="connsiteX19" fmla="*/ 369093 w 778635"/>
                <a:gd name="connsiteY19" fmla="*/ 478631 h 1700212"/>
                <a:gd name="connsiteX20" fmla="*/ 366712 w 778635"/>
                <a:gd name="connsiteY20" fmla="*/ 333375 h 1700212"/>
                <a:gd name="connsiteX21" fmla="*/ 354806 w 778635"/>
                <a:gd name="connsiteY21" fmla="*/ 250031 h 1700212"/>
                <a:gd name="connsiteX22" fmla="*/ 340518 w 778635"/>
                <a:gd name="connsiteY22" fmla="*/ 197643 h 1700212"/>
                <a:gd name="connsiteX23" fmla="*/ 326231 w 778635"/>
                <a:gd name="connsiteY23" fmla="*/ 169068 h 1700212"/>
                <a:gd name="connsiteX24" fmla="*/ 273843 w 778635"/>
                <a:gd name="connsiteY24" fmla="*/ 126206 h 1700212"/>
                <a:gd name="connsiteX25" fmla="*/ 230981 w 778635"/>
                <a:gd name="connsiteY25" fmla="*/ 92868 h 1700212"/>
                <a:gd name="connsiteX26" fmla="*/ 178593 w 778635"/>
                <a:gd name="connsiteY26" fmla="*/ 64293 h 1700212"/>
                <a:gd name="connsiteX27" fmla="*/ 159543 w 778635"/>
                <a:gd name="connsiteY27" fmla="*/ 52387 h 1700212"/>
                <a:gd name="connsiteX28" fmla="*/ 150018 w 778635"/>
                <a:gd name="connsiteY28" fmla="*/ 40481 h 1700212"/>
                <a:gd name="connsiteX29" fmla="*/ 142875 w 778635"/>
                <a:gd name="connsiteY29" fmla="*/ 23812 h 1700212"/>
                <a:gd name="connsiteX30" fmla="*/ 145256 w 778635"/>
                <a:gd name="connsiteY30" fmla="*/ 9525 h 1700212"/>
                <a:gd name="connsiteX31" fmla="*/ 161925 w 778635"/>
                <a:gd name="connsiteY31" fmla="*/ 0 h 1700212"/>
                <a:gd name="connsiteX32" fmla="*/ 211931 w 778635"/>
                <a:gd name="connsiteY32" fmla="*/ 9525 h 1700212"/>
                <a:gd name="connsiteX33" fmla="*/ 314325 w 778635"/>
                <a:gd name="connsiteY33" fmla="*/ 23812 h 1700212"/>
                <a:gd name="connsiteX34" fmla="*/ 452437 w 778635"/>
                <a:gd name="connsiteY34" fmla="*/ 59531 h 1700212"/>
                <a:gd name="connsiteX35" fmla="*/ 611981 w 778635"/>
                <a:gd name="connsiteY35" fmla="*/ 116681 h 1700212"/>
                <a:gd name="connsiteX36" fmla="*/ 778635 w 778635"/>
                <a:gd name="connsiteY36" fmla="*/ 178570 h 1700212"/>
                <a:gd name="connsiteX37" fmla="*/ 640556 w 778635"/>
                <a:gd name="connsiteY37" fmla="*/ 288131 h 1700212"/>
                <a:gd name="connsiteX38" fmla="*/ 623887 w 778635"/>
                <a:gd name="connsiteY38" fmla="*/ 511968 h 1700212"/>
                <a:gd name="connsiteX39" fmla="*/ 600075 w 778635"/>
                <a:gd name="connsiteY39" fmla="*/ 692943 h 1700212"/>
                <a:gd name="connsiteX40" fmla="*/ 571500 w 778635"/>
                <a:gd name="connsiteY40" fmla="*/ 850106 h 1700212"/>
                <a:gd name="connsiteX41" fmla="*/ 509587 w 778635"/>
                <a:gd name="connsiteY41" fmla="*/ 1057275 h 1700212"/>
                <a:gd name="connsiteX0" fmla="*/ 509587 w 640556"/>
                <a:gd name="connsiteY0" fmla="*/ 1057275 h 1700212"/>
                <a:gd name="connsiteX1" fmla="*/ 454818 w 640556"/>
                <a:gd name="connsiteY1" fmla="*/ 1181100 h 1700212"/>
                <a:gd name="connsiteX2" fmla="*/ 373856 w 640556"/>
                <a:gd name="connsiteY2" fmla="*/ 1307306 h 1700212"/>
                <a:gd name="connsiteX3" fmla="*/ 276225 w 640556"/>
                <a:gd name="connsiteY3" fmla="*/ 1435893 h 1700212"/>
                <a:gd name="connsiteX4" fmla="*/ 180975 w 640556"/>
                <a:gd name="connsiteY4" fmla="*/ 1550193 h 1700212"/>
                <a:gd name="connsiteX5" fmla="*/ 78581 w 640556"/>
                <a:gd name="connsiteY5" fmla="*/ 1664493 h 1700212"/>
                <a:gd name="connsiteX6" fmla="*/ 38100 w 640556"/>
                <a:gd name="connsiteY6" fmla="*/ 1697831 h 1700212"/>
                <a:gd name="connsiteX7" fmla="*/ 16668 w 640556"/>
                <a:gd name="connsiteY7" fmla="*/ 1700212 h 1700212"/>
                <a:gd name="connsiteX8" fmla="*/ 0 w 640556"/>
                <a:gd name="connsiteY8" fmla="*/ 1690687 h 1700212"/>
                <a:gd name="connsiteX9" fmla="*/ 0 w 640556"/>
                <a:gd name="connsiteY9" fmla="*/ 1671637 h 1700212"/>
                <a:gd name="connsiteX10" fmla="*/ 21431 w 640556"/>
                <a:gd name="connsiteY10" fmla="*/ 1624012 h 1700212"/>
                <a:gd name="connsiteX11" fmla="*/ 92868 w 640556"/>
                <a:gd name="connsiteY11" fmla="*/ 1516856 h 1700212"/>
                <a:gd name="connsiteX12" fmla="*/ 154781 w 640556"/>
                <a:gd name="connsiteY12" fmla="*/ 1409700 h 1700212"/>
                <a:gd name="connsiteX13" fmla="*/ 226218 w 640556"/>
                <a:gd name="connsiteY13" fmla="*/ 1262062 h 1700212"/>
                <a:gd name="connsiteX14" fmla="*/ 269081 w 640556"/>
                <a:gd name="connsiteY14" fmla="*/ 1147762 h 1700212"/>
                <a:gd name="connsiteX15" fmla="*/ 309562 w 640556"/>
                <a:gd name="connsiteY15" fmla="*/ 1009650 h 1700212"/>
                <a:gd name="connsiteX16" fmla="*/ 330993 w 640556"/>
                <a:gd name="connsiteY16" fmla="*/ 907256 h 1700212"/>
                <a:gd name="connsiteX17" fmla="*/ 352425 w 640556"/>
                <a:gd name="connsiteY17" fmla="*/ 759618 h 1700212"/>
                <a:gd name="connsiteX18" fmla="*/ 361950 w 640556"/>
                <a:gd name="connsiteY18" fmla="*/ 638175 h 1700212"/>
                <a:gd name="connsiteX19" fmla="*/ 369093 w 640556"/>
                <a:gd name="connsiteY19" fmla="*/ 478631 h 1700212"/>
                <a:gd name="connsiteX20" fmla="*/ 366712 w 640556"/>
                <a:gd name="connsiteY20" fmla="*/ 333375 h 1700212"/>
                <a:gd name="connsiteX21" fmla="*/ 354806 w 640556"/>
                <a:gd name="connsiteY21" fmla="*/ 250031 h 1700212"/>
                <a:gd name="connsiteX22" fmla="*/ 340518 w 640556"/>
                <a:gd name="connsiteY22" fmla="*/ 197643 h 1700212"/>
                <a:gd name="connsiteX23" fmla="*/ 326231 w 640556"/>
                <a:gd name="connsiteY23" fmla="*/ 169068 h 1700212"/>
                <a:gd name="connsiteX24" fmla="*/ 273843 w 640556"/>
                <a:gd name="connsiteY24" fmla="*/ 126206 h 1700212"/>
                <a:gd name="connsiteX25" fmla="*/ 230981 w 640556"/>
                <a:gd name="connsiteY25" fmla="*/ 92868 h 1700212"/>
                <a:gd name="connsiteX26" fmla="*/ 178593 w 640556"/>
                <a:gd name="connsiteY26" fmla="*/ 64293 h 1700212"/>
                <a:gd name="connsiteX27" fmla="*/ 159543 w 640556"/>
                <a:gd name="connsiteY27" fmla="*/ 52387 h 1700212"/>
                <a:gd name="connsiteX28" fmla="*/ 150018 w 640556"/>
                <a:gd name="connsiteY28" fmla="*/ 40481 h 1700212"/>
                <a:gd name="connsiteX29" fmla="*/ 142875 w 640556"/>
                <a:gd name="connsiteY29" fmla="*/ 23812 h 1700212"/>
                <a:gd name="connsiteX30" fmla="*/ 145256 w 640556"/>
                <a:gd name="connsiteY30" fmla="*/ 9525 h 1700212"/>
                <a:gd name="connsiteX31" fmla="*/ 161925 w 640556"/>
                <a:gd name="connsiteY31" fmla="*/ 0 h 1700212"/>
                <a:gd name="connsiteX32" fmla="*/ 211931 w 640556"/>
                <a:gd name="connsiteY32" fmla="*/ 9525 h 1700212"/>
                <a:gd name="connsiteX33" fmla="*/ 314325 w 640556"/>
                <a:gd name="connsiteY33" fmla="*/ 23812 h 1700212"/>
                <a:gd name="connsiteX34" fmla="*/ 452437 w 640556"/>
                <a:gd name="connsiteY34" fmla="*/ 59531 h 1700212"/>
                <a:gd name="connsiteX35" fmla="*/ 611981 w 640556"/>
                <a:gd name="connsiteY35" fmla="*/ 116681 h 1700212"/>
                <a:gd name="connsiteX36" fmla="*/ 640556 w 640556"/>
                <a:gd name="connsiteY36" fmla="*/ 288131 h 1700212"/>
                <a:gd name="connsiteX37" fmla="*/ 623887 w 640556"/>
                <a:gd name="connsiteY37" fmla="*/ 511968 h 1700212"/>
                <a:gd name="connsiteX38" fmla="*/ 600075 w 640556"/>
                <a:gd name="connsiteY38" fmla="*/ 692943 h 1700212"/>
                <a:gd name="connsiteX39" fmla="*/ 571500 w 640556"/>
                <a:gd name="connsiteY39" fmla="*/ 850106 h 1700212"/>
                <a:gd name="connsiteX40" fmla="*/ 509587 w 640556"/>
                <a:gd name="connsiteY40" fmla="*/ 1057275 h 17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0556" h="1700212">
                  <a:moveTo>
                    <a:pt x="509587" y="1057275"/>
                  </a:moveTo>
                  <a:lnTo>
                    <a:pt x="454818" y="1181100"/>
                  </a:lnTo>
                  <a:lnTo>
                    <a:pt x="373856" y="1307306"/>
                  </a:lnTo>
                  <a:lnTo>
                    <a:pt x="276225" y="1435893"/>
                  </a:lnTo>
                  <a:lnTo>
                    <a:pt x="180975" y="1550193"/>
                  </a:lnTo>
                  <a:lnTo>
                    <a:pt x="78581" y="1664493"/>
                  </a:lnTo>
                  <a:lnTo>
                    <a:pt x="38100" y="1697831"/>
                  </a:lnTo>
                  <a:lnTo>
                    <a:pt x="16668" y="1700212"/>
                  </a:lnTo>
                  <a:lnTo>
                    <a:pt x="0" y="1690687"/>
                  </a:lnTo>
                  <a:lnTo>
                    <a:pt x="0" y="1671637"/>
                  </a:lnTo>
                  <a:lnTo>
                    <a:pt x="21431" y="1624012"/>
                  </a:lnTo>
                  <a:lnTo>
                    <a:pt x="92868" y="1516856"/>
                  </a:lnTo>
                  <a:lnTo>
                    <a:pt x="154781" y="1409700"/>
                  </a:lnTo>
                  <a:lnTo>
                    <a:pt x="226218" y="1262062"/>
                  </a:lnTo>
                  <a:lnTo>
                    <a:pt x="269081" y="1147762"/>
                  </a:lnTo>
                  <a:lnTo>
                    <a:pt x="309562" y="1009650"/>
                  </a:lnTo>
                  <a:lnTo>
                    <a:pt x="330993" y="907256"/>
                  </a:lnTo>
                  <a:lnTo>
                    <a:pt x="352425" y="759618"/>
                  </a:lnTo>
                  <a:lnTo>
                    <a:pt x="361950" y="638175"/>
                  </a:lnTo>
                  <a:lnTo>
                    <a:pt x="369093" y="478631"/>
                  </a:lnTo>
                  <a:cubicBezTo>
                    <a:pt x="368299" y="430212"/>
                    <a:pt x="367506" y="381794"/>
                    <a:pt x="366712" y="333375"/>
                  </a:cubicBezTo>
                  <a:lnTo>
                    <a:pt x="354806" y="250031"/>
                  </a:lnTo>
                  <a:lnTo>
                    <a:pt x="340518" y="197643"/>
                  </a:lnTo>
                  <a:lnTo>
                    <a:pt x="326231" y="169068"/>
                  </a:lnTo>
                  <a:lnTo>
                    <a:pt x="273843" y="126206"/>
                  </a:lnTo>
                  <a:lnTo>
                    <a:pt x="230981" y="92868"/>
                  </a:lnTo>
                  <a:lnTo>
                    <a:pt x="178593" y="64293"/>
                  </a:lnTo>
                  <a:lnTo>
                    <a:pt x="159543" y="52387"/>
                  </a:lnTo>
                  <a:lnTo>
                    <a:pt x="150018" y="40481"/>
                  </a:lnTo>
                  <a:lnTo>
                    <a:pt x="142875" y="23812"/>
                  </a:lnTo>
                  <a:lnTo>
                    <a:pt x="145256" y="9525"/>
                  </a:lnTo>
                  <a:lnTo>
                    <a:pt x="161925" y="0"/>
                  </a:lnTo>
                  <a:lnTo>
                    <a:pt x="211931" y="9525"/>
                  </a:lnTo>
                  <a:lnTo>
                    <a:pt x="314325" y="23812"/>
                  </a:lnTo>
                  <a:lnTo>
                    <a:pt x="452437" y="59531"/>
                  </a:lnTo>
                  <a:lnTo>
                    <a:pt x="611981" y="116681"/>
                  </a:lnTo>
                  <a:lnTo>
                    <a:pt x="640556" y="288131"/>
                  </a:lnTo>
                  <a:lnTo>
                    <a:pt x="623887" y="511968"/>
                  </a:lnTo>
                  <a:lnTo>
                    <a:pt x="600075" y="692943"/>
                  </a:lnTo>
                  <a:lnTo>
                    <a:pt x="571500" y="850106"/>
                  </a:lnTo>
                  <a:lnTo>
                    <a:pt x="509587" y="1057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FE967164-4E1E-430E-81CB-E6754E00BEFC}"/>
                </a:ext>
              </a:extLst>
            </p:cNvPr>
            <p:cNvSpPr/>
            <p:nvPr/>
          </p:nvSpPr>
          <p:spPr>
            <a:xfrm>
              <a:off x="6110288" y="3486151"/>
              <a:ext cx="1585912" cy="500063"/>
            </a:xfrm>
            <a:custGeom>
              <a:avLst/>
              <a:gdLst>
                <a:gd name="connsiteX0" fmla="*/ 950118 w 1585912"/>
                <a:gd name="connsiteY0" fmla="*/ 290513 h 500063"/>
                <a:gd name="connsiteX1" fmla="*/ 728662 w 1585912"/>
                <a:gd name="connsiteY1" fmla="*/ 361950 h 500063"/>
                <a:gd name="connsiteX2" fmla="*/ 492918 w 1585912"/>
                <a:gd name="connsiteY2" fmla="*/ 435769 h 500063"/>
                <a:gd name="connsiteX3" fmla="*/ 273843 w 1585912"/>
                <a:gd name="connsiteY3" fmla="*/ 500063 h 500063"/>
                <a:gd name="connsiteX4" fmla="*/ 242887 w 1585912"/>
                <a:gd name="connsiteY4" fmla="*/ 490538 h 500063"/>
                <a:gd name="connsiteX5" fmla="*/ 202406 w 1585912"/>
                <a:gd name="connsiteY5" fmla="*/ 464344 h 500063"/>
                <a:gd name="connsiteX6" fmla="*/ 140493 w 1585912"/>
                <a:gd name="connsiteY6" fmla="*/ 421481 h 500063"/>
                <a:gd name="connsiteX7" fmla="*/ 100012 w 1585912"/>
                <a:gd name="connsiteY7" fmla="*/ 383381 h 500063"/>
                <a:gd name="connsiteX8" fmla="*/ 76200 w 1585912"/>
                <a:gd name="connsiteY8" fmla="*/ 357188 h 500063"/>
                <a:gd name="connsiteX9" fmla="*/ 52387 w 1585912"/>
                <a:gd name="connsiteY9" fmla="*/ 326231 h 500063"/>
                <a:gd name="connsiteX10" fmla="*/ 35718 w 1585912"/>
                <a:gd name="connsiteY10" fmla="*/ 295275 h 500063"/>
                <a:gd name="connsiteX11" fmla="*/ 11906 w 1585912"/>
                <a:gd name="connsiteY11" fmla="*/ 235744 h 500063"/>
                <a:gd name="connsiteX12" fmla="*/ 0 w 1585912"/>
                <a:gd name="connsiteY12" fmla="*/ 173831 h 500063"/>
                <a:gd name="connsiteX13" fmla="*/ 0 w 1585912"/>
                <a:gd name="connsiteY13" fmla="*/ 145256 h 500063"/>
                <a:gd name="connsiteX14" fmla="*/ 0 w 1585912"/>
                <a:gd name="connsiteY14" fmla="*/ 128588 h 500063"/>
                <a:gd name="connsiteX15" fmla="*/ 7143 w 1585912"/>
                <a:gd name="connsiteY15" fmla="*/ 123825 h 500063"/>
                <a:gd name="connsiteX16" fmla="*/ 38100 w 1585912"/>
                <a:gd name="connsiteY16" fmla="*/ 130969 h 500063"/>
                <a:gd name="connsiteX17" fmla="*/ 78581 w 1585912"/>
                <a:gd name="connsiteY17" fmla="*/ 157163 h 500063"/>
                <a:gd name="connsiteX18" fmla="*/ 123825 w 1585912"/>
                <a:gd name="connsiteY18" fmla="*/ 200025 h 500063"/>
                <a:gd name="connsiteX19" fmla="*/ 150018 w 1585912"/>
                <a:gd name="connsiteY19" fmla="*/ 226219 h 500063"/>
                <a:gd name="connsiteX20" fmla="*/ 173831 w 1585912"/>
                <a:gd name="connsiteY20" fmla="*/ 240506 h 500063"/>
                <a:gd name="connsiteX21" fmla="*/ 207168 w 1585912"/>
                <a:gd name="connsiteY21" fmla="*/ 247650 h 500063"/>
                <a:gd name="connsiteX22" fmla="*/ 273843 w 1585912"/>
                <a:gd name="connsiteY22" fmla="*/ 254794 h 500063"/>
                <a:gd name="connsiteX23" fmla="*/ 326231 w 1585912"/>
                <a:gd name="connsiteY23" fmla="*/ 257175 h 500063"/>
                <a:gd name="connsiteX24" fmla="*/ 402431 w 1585912"/>
                <a:gd name="connsiteY24" fmla="*/ 254794 h 500063"/>
                <a:gd name="connsiteX25" fmla="*/ 497681 w 1585912"/>
                <a:gd name="connsiteY25" fmla="*/ 240506 h 500063"/>
                <a:gd name="connsiteX26" fmla="*/ 659606 w 1585912"/>
                <a:gd name="connsiteY26" fmla="*/ 202406 h 500063"/>
                <a:gd name="connsiteX27" fmla="*/ 852487 w 1585912"/>
                <a:gd name="connsiteY27" fmla="*/ 145256 h 500063"/>
                <a:gd name="connsiteX28" fmla="*/ 997743 w 1585912"/>
                <a:gd name="connsiteY28" fmla="*/ 90488 h 500063"/>
                <a:gd name="connsiteX29" fmla="*/ 1078706 w 1585912"/>
                <a:gd name="connsiteY29" fmla="*/ 57150 h 500063"/>
                <a:gd name="connsiteX30" fmla="*/ 1147762 w 1585912"/>
                <a:gd name="connsiteY30" fmla="*/ 26194 h 500063"/>
                <a:gd name="connsiteX31" fmla="*/ 1202531 w 1585912"/>
                <a:gd name="connsiteY31" fmla="*/ 7144 h 500063"/>
                <a:gd name="connsiteX32" fmla="*/ 1243012 w 1585912"/>
                <a:gd name="connsiteY32" fmla="*/ 0 h 500063"/>
                <a:gd name="connsiteX33" fmla="*/ 1259681 w 1585912"/>
                <a:gd name="connsiteY33" fmla="*/ 0 h 500063"/>
                <a:gd name="connsiteX34" fmla="*/ 1290637 w 1585912"/>
                <a:gd name="connsiteY34" fmla="*/ 16669 h 500063"/>
                <a:gd name="connsiteX35" fmla="*/ 1373981 w 1585912"/>
                <a:gd name="connsiteY35" fmla="*/ 71438 h 500063"/>
                <a:gd name="connsiteX36" fmla="*/ 1457325 w 1585912"/>
                <a:gd name="connsiteY36" fmla="*/ 128588 h 500063"/>
                <a:gd name="connsiteX37" fmla="*/ 1528762 w 1585912"/>
                <a:gd name="connsiteY37" fmla="*/ 185738 h 500063"/>
                <a:gd name="connsiteX38" fmla="*/ 1559718 w 1585912"/>
                <a:gd name="connsiteY38" fmla="*/ 209550 h 500063"/>
                <a:gd name="connsiteX39" fmla="*/ 1571625 w 1585912"/>
                <a:gd name="connsiteY39" fmla="*/ 221456 h 500063"/>
                <a:gd name="connsiteX40" fmla="*/ 1581150 w 1585912"/>
                <a:gd name="connsiteY40" fmla="*/ 238125 h 500063"/>
                <a:gd name="connsiteX41" fmla="*/ 1585912 w 1585912"/>
                <a:gd name="connsiteY41" fmla="*/ 252413 h 500063"/>
                <a:gd name="connsiteX42" fmla="*/ 1581150 w 1585912"/>
                <a:gd name="connsiteY42" fmla="*/ 276225 h 500063"/>
                <a:gd name="connsiteX43" fmla="*/ 1557337 w 1585912"/>
                <a:gd name="connsiteY43" fmla="*/ 300038 h 500063"/>
                <a:gd name="connsiteX44" fmla="*/ 1524000 w 1585912"/>
                <a:gd name="connsiteY44" fmla="*/ 319088 h 500063"/>
                <a:gd name="connsiteX45" fmla="*/ 1200150 w 1585912"/>
                <a:gd name="connsiteY45" fmla="*/ 240506 h 500063"/>
                <a:gd name="connsiteX46" fmla="*/ 1190625 w 1585912"/>
                <a:gd name="connsiteY46" fmla="*/ 228600 h 500063"/>
                <a:gd name="connsiteX47" fmla="*/ 1166812 w 1585912"/>
                <a:gd name="connsiteY47" fmla="*/ 226219 h 500063"/>
                <a:gd name="connsiteX48" fmla="*/ 1109662 w 1585912"/>
                <a:gd name="connsiteY48" fmla="*/ 240506 h 500063"/>
                <a:gd name="connsiteX49" fmla="*/ 950118 w 1585912"/>
                <a:gd name="connsiteY49" fmla="*/ 29051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585912" h="500063">
                  <a:moveTo>
                    <a:pt x="950118" y="290513"/>
                  </a:moveTo>
                  <a:lnTo>
                    <a:pt x="728662" y="361950"/>
                  </a:lnTo>
                  <a:lnTo>
                    <a:pt x="492918" y="435769"/>
                  </a:lnTo>
                  <a:lnTo>
                    <a:pt x="273843" y="500063"/>
                  </a:lnTo>
                  <a:lnTo>
                    <a:pt x="242887" y="490538"/>
                  </a:lnTo>
                  <a:lnTo>
                    <a:pt x="202406" y="464344"/>
                  </a:lnTo>
                  <a:lnTo>
                    <a:pt x="140493" y="421481"/>
                  </a:lnTo>
                  <a:lnTo>
                    <a:pt x="100012" y="383381"/>
                  </a:lnTo>
                  <a:lnTo>
                    <a:pt x="76200" y="357188"/>
                  </a:lnTo>
                  <a:lnTo>
                    <a:pt x="52387" y="326231"/>
                  </a:lnTo>
                  <a:lnTo>
                    <a:pt x="35718" y="295275"/>
                  </a:lnTo>
                  <a:lnTo>
                    <a:pt x="11906" y="235744"/>
                  </a:lnTo>
                  <a:lnTo>
                    <a:pt x="0" y="173831"/>
                  </a:lnTo>
                  <a:lnTo>
                    <a:pt x="0" y="145256"/>
                  </a:lnTo>
                  <a:lnTo>
                    <a:pt x="0" y="128588"/>
                  </a:lnTo>
                  <a:lnTo>
                    <a:pt x="7143" y="123825"/>
                  </a:lnTo>
                  <a:lnTo>
                    <a:pt x="38100" y="130969"/>
                  </a:lnTo>
                  <a:lnTo>
                    <a:pt x="78581" y="157163"/>
                  </a:lnTo>
                  <a:lnTo>
                    <a:pt x="123825" y="200025"/>
                  </a:lnTo>
                  <a:lnTo>
                    <a:pt x="150018" y="226219"/>
                  </a:lnTo>
                  <a:lnTo>
                    <a:pt x="173831" y="240506"/>
                  </a:lnTo>
                  <a:lnTo>
                    <a:pt x="207168" y="247650"/>
                  </a:lnTo>
                  <a:lnTo>
                    <a:pt x="273843" y="254794"/>
                  </a:lnTo>
                  <a:lnTo>
                    <a:pt x="326231" y="257175"/>
                  </a:lnTo>
                  <a:lnTo>
                    <a:pt x="402431" y="254794"/>
                  </a:lnTo>
                  <a:lnTo>
                    <a:pt x="497681" y="240506"/>
                  </a:lnTo>
                  <a:lnTo>
                    <a:pt x="659606" y="202406"/>
                  </a:lnTo>
                  <a:lnTo>
                    <a:pt x="852487" y="145256"/>
                  </a:lnTo>
                  <a:lnTo>
                    <a:pt x="997743" y="90488"/>
                  </a:lnTo>
                  <a:lnTo>
                    <a:pt x="1078706" y="57150"/>
                  </a:lnTo>
                  <a:lnTo>
                    <a:pt x="1147762" y="26194"/>
                  </a:lnTo>
                  <a:lnTo>
                    <a:pt x="1202531" y="7144"/>
                  </a:lnTo>
                  <a:lnTo>
                    <a:pt x="1243012" y="0"/>
                  </a:lnTo>
                  <a:lnTo>
                    <a:pt x="1259681" y="0"/>
                  </a:lnTo>
                  <a:lnTo>
                    <a:pt x="1290637" y="16669"/>
                  </a:lnTo>
                  <a:lnTo>
                    <a:pt x="1373981" y="71438"/>
                  </a:lnTo>
                  <a:lnTo>
                    <a:pt x="1457325" y="128588"/>
                  </a:lnTo>
                  <a:lnTo>
                    <a:pt x="1528762" y="185738"/>
                  </a:lnTo>
                  <a:lnTo>
                    <a:pt x="1559718" y="209550"/>
                  </a:lnTo>
                  <a:lnTo>
                    <a:pt x="1571625" y="221456"/>
                  </a:lnTo>
                  <a:lnTo>
                    <a:pt x="1581150" y="238125"/>
                  </a:lnTo>
                  <a:lnTo>
                    <a:pt x="1585912" y="252413"/>
                  </a:lnTo>
                  <a:lnTo>
                    <a:pt x="1581150" y="276225"/>
                  </a:lnTo>
                  <a:lnTo>
                    <a:pt x="1557337" y="300038"/>
                  </a:lnTo>
                  <a:lnTo>
                    <a:pt x="1524000" y="319088"/>
                  </a:lnTo>
                  <a:lnTo>
                    <a:pt x="1200150" y="240506"/>
                  </a:lnTo>
                  <a:lnTo>
                    <a:pt x="1190625" y="228600"/>
                  </a:lnTo>
                  <a:lnTo>
                    <a:pt x="1166812" y="226219"/>
                  </a:lnTo>
                  <a:lnTo>
                    <a:pt x="1109662" y="240506"/>
                  </a:lnTo>
                  <a:lnTo>
                    <a:pt x="950118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D222A8FE-DFC9-4D8C-AAF7-FA4252D680A3}"/>
                </a:ext>
              </a:extLst>
            </p:cNvPr>
            <p:cNvSpPr/>
            <p:nvPr/>
          </p:nvSpPr>
          <p:spPr>
            <a:xfrm>
              <a:off x="4008439" y="1906588"/>
              <a:ext cx="1819275" cy="736600"/>
            </a:xfrm>
            <a:custGeom>
              <a:avLst/>
              <a:gdLst>
                <a:gd name="connsiteX0" fmla="*/ 1204912 w 1819275"/>
                <a:gd name="connsiteY0" fmla="*/ 481013 h 735807"/>
                <a:gd name="connsiteX1" fmla="*/ 995362 w 1819275"/>
                <a:gd name="connsiteY1" fmla="*/ 376238 h 735807"/>
                <a:gd name="connsiteX2" fmla="*/ 814387 w 1819275"/>
                <a:gd name="connsiteY2" fmla="*/ 297657 h 735807"/>
                <a:gd name="connsiteX3" fmla="*/ 597694 w 1819275"/>
                <a:gd name="connsiteY3" fmla="*/ 221457 h 735807"/>
                <a:gd name="connsiteX4" fmla="*/ 390525 w 1819275"/>
                <a:gd name="connsiteY4" fmla="*/ 161925 h 735807"/>
                <a:gd name="connsiteX5" fmla="*/ 242887 w 1819275"/>
                <a:gd name="connsiteY5" fmla="*/ 123825 h 735807"/>
                <a:gd name="connsiteX6" fmla="*/ 100012 w 1819275"/>
                <a:gd name="connsiteY6" fmla="*/ 88107 h 735807"/>
                <a:gd name="connsiteX7" fmla="*/ 26194 w 1819275"/>
                <a:gd name="connsiteY7" fmla="*/ 71438 h 735807"/>
                <a:gd name="connsiteX8" fmla="*/ 9525 w 1819275"/>
                <a:gd name="connsiteY8" fmla="*/ 59532 h 735807"/>
                <a:gd name="connsiteX9" fmla="*/ 0 w 1819275"/>
                <a:gd name="connsiteY9" fmla="*/ 35719 h 735807"/>
                <a:gd name="connsiteX10" fmla="*/ 0 w 1819275"/>
                <a:gd name="connsiteY10" fmla="*/ 21432 h 735807"/>
                <a:gd name="connsiteX11" fmla="*/ 7144 w 1819275"/>
                <a:gd name="connsiteY11" fmla="*/ 7144 h 735807"/>
                <a:gd name="connsiteX12" fmla="*/ 45244 w 1819275"/>
                <a:gd name="connsiteY12" fmla="*/ 0 h 735807"/>
                <a:gd name="connsiteX13" fmla="*/ 240506 w 1819275"/>
                <a:gd name="connsiteY13" fmla="*/ 14288 h 735807"/>
                <a:gd name="connsiteX14" fmla="*/ 459581 w 1819275"/>
                <a:gd name="connsiteY14" fmla="*/ 33338 h 735807"/>
                <a:gd name="connsiteX15" fmla="*/ 595312 w 1819275"/>
                <a:gd name="connsiteY15" fmla="*/ 50007 h 735807"/>
                <a:gd name="connsiteX16" fmla="*/ 747712 w 1819275"/>
                <a:gd name="connsiteY16" fmla="*/ 83344 h 735807"/>
                <a:gd name="connsiteX17" fmla="*/ 969169 w 1819275"/>
                <a:gd name="connsiteY17" fmla="*/ 138113 h 735807"/>
                <a:gd name="connsiteX18" fmla="*/ 1207294 w 1819275"/>
                <a:gd name="connsiteY18" fmla="*/ 226219 h 735807"/>
                <a:gd name="connsiteX19" fmla="*/ 1373981 w 1819275"/>
                <a:gd name="connsiteY19" fmla="*/ 285750 h 735807"/>
                <a:gd name="connsiteX20" fmla="*/ 1500187 w 1819275"/>
                <a:gd name="connsiteY20" fmla="*/ 342900 h 735807"/>
                <a:gd name="connsiteX21" fmla="*/ 1578769 w 1819275"/>
                <a:gd name="connsiteY21" fmla="*/ 383382 h 735807"/>
                <a:gd name="connsiteX22" fmla="*/ 1638300 w 1819275"/>
                <a:gd name="connsiteY22" fmla="*/ 416719 h 735807"/>
                <a:gd name="connsiteX23" fmla="*/ 1702594 w 1819275"/>
                <a:gd name="connsiteY23" fmla="*/ 461963 h 735807"/>
                <a:gd name="connsiteX24" fmla="*/ 1743075 w 1819275"/>
                <a:gd name="connsiteY24" fmla="*/ 490538 h 735807"/>
                <a:gd name="connsiteX25" fmla="*/ 1774031 w 1819275"/>
                <a:gd name="connsiteY25" fmla="*/ 523875 h 735807"/>
                <a:gd name="connsiteX26" fmla="*/ 1795462 w 1819275"/>
                <a:gd name="connsiteY26" fmla="*/ 554832 h 735807"/>
                <a:gd name="connsiteX27" fmla="*/ 1809750 w 1819275"/>
                <a:gd name="connsiteY27" fmla="*/ 576263 h 735807"/>
                <a:gd name="connsiteX28" fmla="*/ 1816894 w 1819275"/>
                <a:gd name="connsiteY28" fmla="*/ 590550 h 735807"/>
                <a:gd name="connsiteX29" fmla="*/ 1819275 w 1819275"/>
                <a:gd name="connsiteY29" fmla="*/ 619125 h 735807"/>
                <a:gd name="connsiteX30" fmla="*/ 1814512 w 1819275"/>
                <a:gd name="connsiteY30" fmla="*/ 661988 h 735807"/>
                <a:gd name="connsiteX31" fmla="*/ 1795462 w 1819275"/>
                <a:gd name="connsiteY31" fmla="*/ 700088 h 735807"/>
                <a:gd name="connsiteX32" fmla="*/ 1764506 w 1819275"/>
                <a:gd name="connsiteY32" fmla="*/ 723900 h 735807"/>
                <a:gd name="connsiteX33" fmla="*/ 1726406 w 1819275"/>
                <a:gd name="connsiteY33" fmla="*/ 735807 h 735807"/>
                <a:gd name="connsiteX34" fmla="*/ 1690687 w 1819275"/>
                <a:gd name="connsiteY34" fmla="*/ 735807 h 735807"/>
                <a:gd name="connsiteX35" fmla="*/ 1643062 w 1819275"/>
                <a:gd name="connsiteY35" fmla="*/ 723900 h 735807"/>
                <a:gd name="connsiteX36" fmla="*/ 1554956 w 1819275"/>
                <a:gd name="connsiteY36" fmla="*/ 671513 h 735807"/>
                <a:gd name="connsiteX37" fmla="*/ 1416844 w 1819275"/>
                <a:gd name="connsiteY37" fmla="*/ 590550 h 735807"/>
                <a:gd name="connsiteX38" fmla="*/ 1204912 w 1819275"/>
                <a:gd name="connsiteY38" fmla="*/ 481013 h 735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19275" h="735807">
                  <a:moveTo>
                    <a:pt x="1204912" y="481013"/>
                  </a:moveTo>
                  <a:lnTo>
                    <a:pt x="995362" y="376238"/>
                  </a:lnTo>
                  <a:lnTo>
                    <a:pt x="814387" y="297657"/>
                  </a:lnTo>
                  <a:lnTo>
                    <a:pt x="597694" y="221457"/>
                  </a:lnTo>
                  <a:lnTo>
                    <a:pt x="390525" y="161925"/>
                  </a:lnTo>
                  <a:lnTo>
                    <a:pt x="242887" y="123825"/>
                  </a:lnTo>
                  <a:lnTo>
                    <a:pt x="100012" y="88107"/>
                  </a:lnTo>
                  <a:lnTo>
                    <a:pt x="26194" y="71438"/>
                  </a:lnTo>
                  <a:lnTo>
                    <a:pt x="9525" y="59532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7144"/>
                  </a:lnTo>
                  <a:lnTo>
                    <a:pt x="45244" y="0"/>
                  </a:lnTo>
                  <a:lnTo>
                    <a:pt x="240506" y="14288"/>
                  </a:lnTo>
                  <a:lnTo>
                    <a:pt x="459581" y="33338"/>
                  </a:lnTo>
                  <a:lnTo>
                    <a:pt x="595312" y="50007"/>
                  </a:lnTo>
                  <a:lnTo>
                    <a:pt x="747712" y="83344"/>
                  </a:lnTo>
                  <a:lnTo>
                    <a:pt x="969169" y="138113"/>
                  </a:lnTo>
                  <a:lnTo>
                    <a:pt x="1207294" y="226219"/>
                  </a:lnTo>
                  <a:lnTo>
                    <a:pt x="1373981" y="285750"/>
                  </a:lnTo>
                  <a:lnTo>
                    <a:pt x="1500187" y="342900"/>
                  </a:lnTo>
                  <a:lnTo>
                    <a:pt x="1578769" y="383382"/>
                  </a:lnTo>
                  <a:lnTo>
                    <a:pt x="1638300" y="416719"/>
                  </a:lnTo>
                  <a:lnTo>
                    <a:pt x="1702594" y="461963"/>
                  </a:lnTo>
                  <a:lnTo>
                    <a:pt x="1743075" y="490538"/>
                  </a:lnTo>
                  <a:lnTo>
                    <a:pt x="1774031" y="523875"/>
                  </a:lnTo>
                  <a:lnTo>
                    <a:pt x="1795462" y="554832"/>
                  </a:lnTo>
                  <a:lnTo>
                    <a:pt x="1809750" y="576263"/>
                  </a:lnTo>
                  <a:lnTo>
                    <a:pt x="1816894" y="590550"/>
                  </a:lnTo>
                  <a:lnTo>
                    <a:pt x="1819275" y="619125"/>
                  </a:lnTo>
                  <a:lnTo>
                    <a:pt x="1814512" y="661988"/>
                  </a:lnTo>
                  <a:lnTo>
                    <a:pt x="1795462" y="700088"/>
                  </a:lnTo>
                  <a:lnTo>
                    <a:pt x="1764506" y="723900"/>
                  </a:lnTo>
                  <a:lnTo>
                    <a:pt x="1726406" y="735807"/>
                  </a:lnTo>
                  <a:lnTo>
                    <a:pt x="1690687" y="735807"/>
                  </a:lnTo>
                  <a:lnTo>
                    <a:pt x="1643062" y="723900"/>
                  </a:lnTo>
                  <a:lnTo>
                    <a:pt x="1554956" y="671513"/>
                  </a:lnTo>
                  <a:lnTo>
                    <a:pt x="1416844" y="590550"/>
                  </a:lnTo>
                  <a:lnTo>
                    <a:pt x="120491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4">
              <a:extLst>
                <a:ext uri="{FF2B5EF4-FFF2-40B4-BE49-F238E27FC236}">
                  <a16:creationId xmlns:a16="http://schemas.microsoft.com/office/drawing/2014/main" id="{2B815591-B7B4-41DC-8727-85D3F84D65F6}"/>
                </a:ext>
              </a:extLst>
            </p:cNvPr>
            <p:cNvSpPr/>
            <p:nvPr/>
          </p:nvSpPr>
          <p:spPr>
            <a:xfrm rot="16200000">
              <a:off x="3365501" y="4067176"/>
              <a:ext cx="3211513" cy="493713"/>
            </a:xfrm>
            <a:custGeom>
              <a:avLst/>
              <a:gdLst>
                <a:gd name="connsiteX0" fmla="*/ 1662306 w 3210972"/>
                <a:gd name="connsiteY0" fmla="*/ 417558 h 494199"/>
                <a:gd name="connsiteX1" fmla="*/ 1268532 w 3210972"/>
                <a:gd name="connsiteY1" fmla="*/ 404344 h 494199"/>
                <a:gd name="connsiteX2" fmla="*/ 917043 w 3210972"/>
                <a:gd name="connsiteY2" fmla="*/ 393773 h 494199"/>
                <a:gd name="connsiteX3" fmla="*/ 599910 w 3210972"/>
                <a:gd name="connsiteY3" fmla="*/ 383202 h 494199"/>
                <a:gd name="connsiteX4" fmla="*/ 351489 w 3210972"/>
                <a:gd name="connsiteY4" fmla="*/ 383202 h 494199"/>
                <a:gd name="connsiteX5" fmla="*/ 214065 w 3210972"/>
                <a:gd name="connsiteY5" fmla="*/ 375274 h 494199"/>
                <a:gd name="connsiteX6" fmla="*/ 116282 w 3210972"/>
                <a:gd name="connsiteY6" fmla="*/ 372631 h 494199"/>
                <a:gd name="connsiteX7" fmla="*/ 63427 w 3210972"/>
                <a:gd name="connsiteY7" fmla="*/ 367346 h 494199"/>
                <a:gd name="connsiteX8" fmla="*/ 47570 w 3210972"/>
                <a:gd name="connsiteY8" fmla="*/ 359417 h 494199"/>
                <a:gd name="connsiteX9" fmla="*/ 23785 w 3210972"/>
                <a:gd name="connsiteY9" fmla="*/ 340918 h 494199"/>
                <a:gd name="connsiteX10" fmla="*/ 2643 w 3210972"/>
                <a:gd name="connsiteY10" fmla="*/ 317133 h 494199"/>
                <a:gd name="connsiteX11" fmla="*/ 0 w 3210972"/>
                <a:gd name="connsiteY11" fmla="*/ 298633 h 494199"/>
                <a:gd name="connsiteX12" fmla="*/ 5286 w 3210972"/>
                <a:gd name="connsiteY12" fmla="*/ 272206 h 494199"/>
                <a:gd name="connsiteX13" fmla="*/ 21143 w 3210972"/>
                <a:gd name="connsiteY13" fmla="*/ 253706 h 494199"/>
                <a:gd name="connsiteX14" fmla="*/ 71355 w 3210972"/>
                <a:gd name="connsiteY14" fmla="*/ 219350 h 494199"/>
                <a:gd name="connsiteX15" fmla="*/ 134782 w 3210972"/>
                <a:gd name="connsiteY15" fmla="*/ 182351 h 494199"/>
                <a:gd name="connsiteX16" fmla="*/ 198208 w 3210972"/>
                <a:gd name="connsiteY16" fmla="*/ 153281 h 494199"/>
                <a:gd name="connsiteX17" fmla="*/ 288063 w 3210972"/>
                <a:gd name="connsiteY17" fmla="*/ 124210 h 494199"/>
                <a:gd name="connsiteX18" fmla="*/ 383203 w 3210972"/>
                <a:gd name="connsiteY18" fmla="*/ 113639 h 494199"/>
                <a:gd name="connsiteX19" fmla="*/ 473057 w 3210972"/>
                <a:gd name="connsiteY19" fmla="*/ 113639 h 494199"/>
                <a:gd name="connsiteX20" fmla="*/ 525913 w 3210972"/>
                <a:gd name="connsiteY20" fmla="*/ 116282 h 494199"/>
                <a:gd name="connsiteX21" fmla="*/ 578768 w 3210972"/>
                <a:gd name="connsiteY21" fmla="*/ 129496 h 494199"/>
                <a:gd name="connsiteX22" fmla="*/ 684479 w 3210972"/>
                <a:gd name="connsiteY22" fmla="*/ 150638 h 494199"/>
                <a:gd name="connsiteX23" fmla="*/ 761119 w 3210972"/>
                <a:gd name="connsiteY23" fmla="*/ 161209 h 494199"/>
                <a:gd name="connsiteX24" fmla="*/ 858902 w 3210972"/>
                <a:gd name="connsiteY24" fmla="*/ 171780 h 494199"/>
                <a:gd name="connsiteX25" fmla="*/ 1120537 w 3210972"/>
                <a:gd name="connsiteY25" fmla="*/ 184994 h 494199"/>
                <a:gd name="connsiteX26" fmla="*/ 1355744 w 3210972"/>
                <a:gd name="connsiteY26" fmla="*/ 195565 h 494199"/>
                <a:gd name="connsiteX27" fmla="*/ 1773302 w 3210972"/>
                <a:gd name="connsiteY27" fmla="*/ 211422 h 494199"/>
                <a:gd name="connsiteX28" fmla="*/ 2140648 w 3210972"/>
                <a:gd name="connsiteY28" fmla="*/ 227279 h 494199"/>
                <a:gd name="connsiteX29" fmla="*/ 2574063 w 3210972"/>
                <a:gd name="connsiteY29" fmla="*/ 227279 h 494199"/>
                <a:gd name="connsiteX30" fmla="*/ 2819841 w 3210972"/>
                <a:gd name="connsiteY30" fmla="*/ 229921 h 494199"/>
                <a:gd name="connsiteX31" fmla="*/ 2917624 w 3210972"/>
                <a:gd name="connsiteY31" fmla="*/ 219350 h 494199"/>
                <a:gd name="connsiteX32" fmla="*/ 2973122 w 3210972"/>
                <a:gd name="connsiteY32" fmla="*/ 206136 h 494199"/>
                <a:gd name="connsiteX33" fmla="*/ 3020692 w 3210972"/>
                <a:gd name="connsiteY33" fmla="*/ 179709 h 494199"/>
                <a:gd name="connsiteX34" fmla="*/ 3057691 w 3210972"/>
                <a:gd name="connsiteY34" fmla="*/ 145353 h 494199"/>
                <a:gd name="connsiteX35" fmla="*/ 3094689 w 3210972"/>
                <a:gd name="connsiteY35" fmla="*/ 103068 h 494199"/>
                <a:gd name="connsiteX36" fmla="*/ 3118474 w 3210972"/>
                <a:gd name="connsiteY36" fmla="*/ 63427 h 494199"/>
                <a:gd name="connsiteX37" fmla="*/ 3139617 w 3210972"/>
                <a:gd name="connsiteY37" fmla="*/ 23785 h 494199"/>
                <a:gd name="connsiteX38" fmla="*/ 3166044 w 3210972"/>
                <a:gd name="connsiteY38" fmla="*/ 5285 h 494199"/>
                <a:gd name="connsiteX39" fmla="*/ 3187187 w 3210972"/>
                <a:gd name="connsiteY39" fmla="*/ 0 h 494199"/>
                <a:gd name="connsiteX40" fmla="*/ 3203043 w 3210972"/>
                <a:gd name="connsiteY40" fmla="*/ 2643 h 494199"/>
                <a:gd name="connsiteX41" fmla="*/ 3210972 w 3210972"/>
                <a:gd name="connsiteY41" fmla="*/ 21142 h 494199"/>
                <a:gd name="connsiteX42" fmla="*/ 3203043 w 3210972"/>
                <a:gd name="connsiteY42" fmla="*/ 84569 h 494199"/>
                <a:gd name="connsiteX43" fmla="*/ 3176615 w 3210972"/>
                <a:gd name="connsiteY43" fmla="*/ 177066 h 494199"/>
                <a:gd name="connsiteX44" fmla="*/ 3110546 w 3210972"/>
                <a:gd name="connsiteY44" fmla="*/ 309205 h 494199"/>
                <a:gd name="connsiteX45" fmla="*/ 3052405 w 3210972"/>
                <a:gd name="connsiteY45" fmla="*/ 420201 h 494199"/>
                <a:gd name="connsiteX46" fmla="*/ 3023335 w 3210972"/>
                <a:gd name="connsiteY46" fmla="*/ 459843 h 494199"/>
                <a:gd name="connsiteX47" fmla="*/ 2994264 w 3210972"/>
                <a:gd name="connsiteY47" fmla="*/ 483628 h 494199"/>
                <a:gd name="connsiteX48" fmla="*/ 2967836 w 3210972"/>
                <a:gd name="connsiteY48" fmla="*/ 494199 h 494199"/>
                <a:gd name="connsiteX49" fmla="*/ 2936123 w 3210972"/>
                <a:gd name="connsiteY49" fmla="*/ 494199 h 494199"/>
                <a:gd name="connsiteX50" fmla="*/ 2875339 w 3210972"/>
                <a:gd name="connsiteY50" fmla="*/ 480985 h 494199"/>
                <a:gd name="connsiteX51" fmla="*/ 2796056 w 3210972"/>
                <a:gd name="connsiteY51" fmla="*/ 449272 h 494199"/>
                <a:gd name="connsiteX52" fmla="*/ 2621633 w 3210972"/>
                <a:gd name="connsiteY52" fmla="*/ 428129 h 494199"/>
                <a:gd name="connsiteX53" fmla="*/ 2473637 w 3210972"/>
                <a:gd name="connsiteY53" fmla="*/ 428129 h 494199"/>
                <a:gd name="connsiteX54" fmla="*/ 1868442 w 3210972"/>
                <a:gd name="connsiteY54" fmla="*/ 420201 h 494199"/>
                <a:gd name="connsiteX55" fmla="*/ 1662306 w 3210972"/>
                <a:gd name="connsiteY55" fmla="*/ 417558 h 49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210972" h="494199">
                  <a:moveTo>
                    <a:pt x="1662306" y="417558"/>
                  </a:moveTo>
                  <a:lnTo>
                    <a:pt x="1268532" y="404344"/>
                  </a:lnTo>
                  <a:lnTo>
                    <a:pt x="917043" y="393773"/>
                  </a:lnTo>
                  <a:lnTo>
                    <a:pt x="599910" y="383202"/>
                  </a:lnTo>
                  <a:lnTo>
                    <a:pt x="351489" y="383202"/>
                  </a:lnTo>
                  <a:lnTo>
                    <a:pt x="214065" y="375274"/>
                  </a:lnTo>
                  <a:lnTo>
                    <a:pt x="116282" y="372631"/>
                  </a:lnTo>
                  <a:lnTo>
                    <a:pt x="63427" y="367346"/>
                  </a:lnTo>
                  <a:lnTo>
                    <a:pt x="47570" y="359417"/>
                  </a:lnTo>
                  <a:lnTo>
                    <a:pt x="23785" y="340918"/>
                  </a:lnTo>
                  <a:lnTo>
                    <a:pt x="2643" y="317133"/>
                  </a:lnTo>
                  <a:lnTo>
                    <a:pt x="0" y="298633"/>
                  </a:lnTo>
                  <a:lnTo>
                    <a:pt x="5286" y="272206"/>
                  </a:lnTo>
                  <a:lnTo>
                    <a:pt x="21143" y="253706"/>
                  </a:lnTo>
                  <a:lnTo>
                    <a:pt x="71355" y="219350"/>
                  </a:lnTo>
                  <a:lnTo>
                    <a:pt x="134782" y="182351"/>
                  </a:lnTo>
                  <a:lnTo>
                    <a:pt x="198208" y="153281"/>
                  </a:lnTo>
                  <a:lnTo>
                    <a:pt x="288063" y="124210"/>
                  </a:lnTo>
                  <a:lnTo>
                    <a:pt x="383203" y="113639"/>
                  </a:lnTo>
                  <a:lnTo>
                    <a:pt x="473057" y="113639"/>
                  </a:lnTo>
                  <a:lnTo>
                    <a:pt x="525913" y="116282"/>
                  </a:lnTo>
                  <a:lnTo>
                    <a:pt x="578768" y="129496"/>
                  </a:lnTo>
                  <a:lnTo>
                    <a:pt x="684479" y="150638"/>
                  </a:lnTo>
                  <a:lnTo>
                    <a:pt x="761119" y="161209"/>
                  </a:lnTo>
                  <a:lnTo>
                    <a:pt x="858902" y="171780"/>
                  </a:lnTo>
                  <a:lnTo>
                    <a:pt x="1120537" y="184994"/>
                  </a:lnTo>
                  <a:lnTo>
                    <a:pt x="1355744" y="195565"/>
                  </a:lnTo>
                  <a:lnTo>
                    <a:pt x="1773302" y="211422"/>
                  </a:lnTo>
                  <a:lnTo>
                    <a:pt x="2140648" y="227279"/>
                  </a:lnTo>
                  <a:lnTo>
                    <a:pt x="2574063" y="227279"/>
                  </a:lnTo>
                  <a:lnTo>
                    <a:pt x="2819841" y="229921"/>
                  </a:lnTo>
                  <a:lnTo>
                    <a:pt x="2917624" y="219350"/>
                  </a:lnTo>
                  <a:lnTo>
                    <a:pt x="2973122" y="206136"/>
                  </a:lnTo>
                  <a:lnTo>
                    <a:pt x="3020692" y="179709"/>
                  </a:lnTo>
                  <a:lnTo>
                    <a:pt x="3057691" y="145353"/>
                  </a:lnTo>
                  <a:lnTo>
                    <a:pt x="3094689" y="103068"/>
                  </a:lnTo>
                  <a:lnTo>
                    <a:pt x="3118474" y="63427"/>
                  </a:lnTo>
                  <a:lnTo>
                    <a:pt x="3139617" y="23785"/>
                  </a:lnTo>
                  <a:lnTo>
                    <a:pt x="3166044" y="5285"/>
                  </a:lnTo>
                  <a:lnTo>
                    <a:pt x="3187187" y="0"/>
                  </a:lnTo>
                  <a:lnTo>
                    <a:pt x="3203043" y="2643"/>
                  </a:lnTo>
                  <a:lnTo>
                    <a:pt x="3210972" y="21142"/>
                  </a:lnTo>
                  <a:lnTo>
                    <a:pt x="3203043" y="84569"/>
                  </a:lnTo>
                  <a:lnTo>
                    <a:pt x="3176615" y="177066"/>
                  </a:lnTo>
                  <a:lnTo>
                    <a:pt x="3110546" y="309205"/>
                  </a:lnTo>
                  <a:lnTo>
                    <a:pt x="3052405" y="420201"/>
                  </a:lnTo>
                  <a:lnTo>
                    <a:pt x="3023335" y="459843"/>
                  </a:lnTo>
                  <a:lnTo>
                    <a:pt x="2994264" y="483628"/>
                  </a:lnTo>
                  <a:lnTo>
                    <a:pt x="2967836" y="494199"/>
                  </a:lnTo>
                  <a:lnTo>
                    <a:pt x="2936123" y="494199"/>
                  </a:lnTo>
                  <a:lnTo>
                    <a:pt x="2875339" y="480985"/>
                  </a:lnTo>
                  <a:lnTo>
                    <a:pt x="2796056" y="449272"/>
                  </a:lnTo>
                  <a:lnTo>
                    <a:pt x="2621633" y="428129"/>
                  </a:lnTo>
                  <a:lnTo>
                    <a:pt x="2473637" y="428129"/>
                  </a:lnTo>
                  <a:lnTo>
                    <a:pt x="1868442" y="420201"/>
                  </a:lnTo>
                  <a:lnTo>
                    <a:pt x="1662306" y="4175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5F2DC35F-9B9C-4707-8BCD-8D0102CF3BDF}"/>
                </a:ext>
              </a:extLst>
            </p:cNvPr>
            <p:cNvSpPr/>
            <p:nvPr/>
          </p:nvSpPr>
          <p:spPr>
            <a:xfrm>
              <a:off x="3789363" y="3433763"/>
              <a:ext cx="1204912" cy="1752600"/>
            </a:xfrm>
            <a:custGeom>
              <a:avLst/>
              <a:gdLst>
                <a:gd name="connsiteX0" fmla="*/ 414337 w 1204912"/>
                <a:gd name="connsiteY0" fmla="*/ 1340643 h 1752600"/>
                <a:gd name="connsiteX1" fmla="*/ 238125 w 1204912"/>
                <a:gd name="connsiteY1" fmla="*/ 1545431 h 1752600"/>
                <a:gd name="connsiteX2" fmla="*/ 119062 w 1204912"/>
                <a:gd name="connsiteY2" fmla="*/ 1678781 h 1752600"/>
                <a:gd name="connsiteX3" fmla="*/ 73819 w 1204912"/>
                <a:gd name="connsiteY3" fmla="*/ 1731168 h 1752600"/>
                <a:gd name="connsiteX4" fmla="*/ 47625 w 1204912"/>
                <a:gd name="connsiteY4" fmla="*/ 1747837 h 1752600"/>
                <a:gd name="connsiteX5" fmla="*/ 23812 w 1204912"/>
                <a:gd name="connsiteY5" fmla="*/ 1752600 h 1752600"/>
                <a:gd name="connsiteX6" fmla="*/ 7144 w 1204912"/>
                <a:gd name="connsiteY6" fmla="*/ 1750218 h 1752600"/>
                <a:gd name="connsiteX7" fmla="*/ 0 w 1204912"/>
                <a:gd name="connsiteY7" fmla="*/ 1738312 h 1752600"/>
                <a:gd name="connsiteX8" fmla="*/ 0 w 1204912"/>
                <a:gd name="connsiteY8" fmla="*/ 1719262 h 1752600"/>
                <a:gd name="connsiteX9" fmla="*/ 16669 w 1204912"/>
                <a:gd name="connsiteY9" fmla="*/ 1683543 h 1752600"/>
                <a:gd name="connsiteX10" fmla="*/ 71437 w 1204912"/>
                <a:gd name="connsiteY10" fmla="*/ 1609725 h 1752600"/>
                <a:gd name="connsiteX11" fmla="*/ 214312 w 1204912"/>
                <a:gd name="connsiteY11" fmla="*/ 1423987 h 1752600"/>
                <a:gd name="connsiteX12" fmla="*/ 304800 w 1204912"/>
                <a:gd name="connsiteY12" fmla="*/ 1300162 h 1752600"/>
                <a:gd name="connsiteX13" fmla="*/ 438150 w 1204912"/>
                <a:gd name="connsiteY13" fmla="*/ 1121568 h 1752600"/>
                <a:gd name="connsiteX14" fmla="*/ 576262 w 1204912"/>
                <a:gd name="connsiteY14" fmla="*/ 912018 h 1752600"/>
                <a:gd name="connsiteX15" fmla="*/ 750094 w 1204912"/>
                <a:gd name="connsiteY15" fmla="*/ 650081 h 1752600"/>
                <a:gd name="connsiteX16" fmla="*/ 869156 w 1204912"/>
                <a:gd name="connsiteY16" fmla="*/ 447675 h 1752600"/>
                <a:gd name="connsiteX17" fmla="*/ 995362 w 1204912"/>
                <a:gd name="connsiteY17" fmla="*/ 233362 h 1752600"/>
                <a:gd name="connsiteX18" fmla="*/ 1092994 w 1204912"/>
                <a:gd name="connsiteY18" fmla="*/ 42862 h 1752600"/>
                <a:gd name="connsiteX19" fmla="*/ 1202531 w 1204912"/>
                <a:gd name="connsiteY19" fmla="*/ 0 h 1752600"/>
                <a:gd name="connsiteX20" fmla="*/ 1204912 w 1204912"/>
                <a:gd name="connsiteY20" fmla="*/ 321468 h 1752600"/>
                <a:gd name="connsiteX21" fmla="*/ 1121569 w 1204912"/>
                <a:gd name="connsiteY21" fmla="*/ 428625 h 1752600"/>
                <a:gd name="connsiteX22" fmla="*/ 997744 w 1204912"/>
                <a:gd name="connsiteY22" fmla="*/ 602456 h 1752600"/>
                <a:gd name="connsiteX23" fmla="*/ 828675 w 1204912"/>
                <a:gd name="connsiteY23" fmla="*/ 819150 h 1752600"/>
                <a:gd name="connsiteX24" fmla="*/ 697706 w 1204912"/>
                <a:gd name="connsiteY24" fmla="*/ 990600 h 1752600"/>
                <a:gd name="connsiteX25" fmla="*/ 564356 w 1204912"/>
                <a:gd name="connsiteY25" fmla="*/ 1157287 h 1752600"/>
                <a:gd name="connsiteX26" fmla="*/ 414337 w 1204912"/>
                <a:gd name="connsiteY26" fmla="*/ 1340643 h 175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04912" h="1752600">
                  <a:moveTo>
                    <a:pt x="414337" y="1340643"/>
                  </a:moveTo>
                  <a:lnTo>
                    <a:pt x="238125" y="1545431"/>
                  </a:lnTo>
                  <a:lnTo>
                    <a:pt x="119062" y="1678781"/>
                  </a:lnTo>
                  <a:lnTo>
                    <a:pt x="73819" y="1731168"/>
                  </a:lnTo>
                  <a:lnTo>
                    <a:pt x="47625" y="1747837"/>
                  </a:lnTo>
                  <a:lnTo>
                    <a:pt x="23812" y="1752600"/>
                  </a:lnTo>
                  <a:lnTo>
                    <a:pt x="7144" y="1750218"/>
                  </a:lnTo>
                  <a:lnTo>
                    <a:pt x="0" y="1738312"/>
                  </a:lnTo>
                  <a:lnTo>
                    <a:pt x="0" y="1719262"/>
                  </a:lnTo>
                  <a:lnTo>
                    <a:pt x="16669" y="1683543"/>
                  </a:lnTo>
                  <a:lnTo>
                    <a:pt x="71437" y="1609725"/>
                  </a:lnTo>
                  <a:lnTo>
                    <a:pt x="214312" y="1423987"/>
                  </a:lnTo>
                  <a:lnTo>
                    <a:pt x="304800" y="1300162"/>
                  </a:lnTo>
                  <a:lnTo>
                    <a:pt x="438150" y="1121568"/>
                  </a:lnTo>
                  <a:lnTo>
                    <a:pt x="576262" y="912018"/>
                  </a:lnTo>
                  <a:lnTo>
                    <a:pt x="750094" y="650081"/>
                  </a:lnTo>
                  <a:lnTo>
                    <a:pt x="869156" y="447675"/>
                  </a:lnTo>
                  <a:lnTo>
                    <a:pt x="995362" y="233362"/>
                  </a:lnTo>
                  <a:lnTo>
                    <a:pt x="1092994" y="42862"/>
                  </a:lnTo>
                  <a:lnTo>
                    <a:pt x="1202531" y="0"/>
                  </a:lnTo>
                  <a:cubicBezTo>
                    <a:pt x="1203325" y="107156"/>
                    <a:pt x="1204118" y="214312"/>
                    <a:pt x="1204912" y="321468"/>
                  </a:cubicBezTo>
                  <a:lnTo>
                    <a:pt x="1121569" y="428625"/>
                  </a:lnTo>
                  <a:lnTo>
                    <a:pt x="997744" y="602456"/>
                  </a:lnTo>
                  <a:lnTo>
                    <a:pt x="828675" y="819150"/>
                  </a:lnTo>
                  <a:lnTo>
                    <a:pt x="697706" y="990600"/>
                  </a:lnTo>
                  <a:lnTo>
                    <a:pt x="564356" y="1157287"/>
                  </a:lnTo>
                  <a:lnTo>
                    <a:pt x="414337" y="1340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76A09798-B7A1-4F31-B8DA-646B160CB5FB}"/>
                </a:ext>
              </a:extLst>
            </p:cNvPr>
            <p:cNvSpPr/>
            <p:nvPr/>
          </p:nvSpPr>
          <p:spPr>
            <a:xfrm>
              <a:off x="5075239" y="3713163"/>
              <a:ext cx="720725" cy="811212"/>
            </a:xfrm>
            <a:custGeom>
              <a:avLst/>
              <a:gdLst>
                <a:gd name="connsiteX0" fmla="*/ 295275 w 721519"/>
                <a:gd name="connsiteY0" fmla="*/ 383381 h 812006"/>
                <a:gd name="connsiteX1" fmla="*/ 164306 w 721519"/>
                <a:gd name="connsiteY1" fmla="*/ 228600 h 812006"/>
                <a:gd name="connsiteX2" fmla="*/ 83344 w 721519"/>
                <a:gd name="connsiteY2" fmla="*/ 150019 h 812006"/>
                <a:gd name="connsiteX3" fmla="*/ 2381 w 721519"/>
                <a:gd name="connsiteY3" fmla="*/ 111919 h 812006"/>
                <a:gd name="connsiteX4" fmla="*/ 0 w 721519"/>
                <a:gd name="connsiteY4" fmla="*/ 0 h 812006"/>
                <a:gd name="connsiteX5" fmla="*/ 119062 w 721519"/>
                <a:gd name="connsiteY5" fmla="*/ 47625 h 812006"/>
                <a:gd name="connsiteX6" fmla="*/ 264319 w 721519"/>
                <a:gd name="connsiteY6" fmla="*/ 121444 h 812006"/>
                <a:gd name="connsiteX7" fmla="*/ 426244 w 721519"/>
                <a:gd name="connsiteY7" fmla="*/ 209550 h 812006"/>
                <a:gd name="connsiteX8" fmla="*/ 614362 w 721519"/>
                <a:gd name="connsiteY8" fmla="*/ 319087 h 812006"/>
                <a:gd name="connsiteX9" fmla="*/ 633412 w 721519"/>
                <a:gd name="connsiteY9" fmla="*/ 347662 h 812006"/>
                <a:gd name="connsiteX10" fmla="*/ 669131 w 721519"/>
                <a:gd name="connsiteY10" fmla="*/ 426244 h 812006"/>
                <a:gd name="connsiteX11" fmla="*/ 685800 w 721519"/>
                <a:gd name="connsiteY11" fmla="*/ 476250 h 812006"/>
                <a:gd name="connsiteX12" fmla="*/ 704850 w 721519"/>
                <a:gd name="connsiteY12" fmla="*/ 550069 h 812006"/>
                <a:gd name="connsiteX13" fmla="*/ 716756 w 721519"/>
                <a:gd name="connsiteY13" fmla="*/ 638175 h 812006"/>
                <a:gd name="connsiteX14" fmla="*/ 721519 w 721519"/>
                <a:gd name="connsiteY14" fmla="*/ 700087 h 812006"/>
                <a:gd name="connsiteX15" fmla="*/ 719137 w 721519"/>
                <a:gd name="connsiteY15" fmla="*/ 728662 h 812006"/>
                <a:gd name="connsiteX16" fmla="*/ 704850 w 721519"/>
                <a:gd name="connsiteY16" fmla="*/ 759619 h 812006"/>
                <a:gd name="connsiteX17" fmla="*/ 676275 w 721519"/>
                <a:gd name="connsiteY17" fmla="*/ 795337 h 812006"/>
                <a:gd name="connsiteX18" fmla="*/ 650081 w 721519"/>
                <a:gd name="connsiteY18" fmla="*/ 812006 h 812006"/>
                <a:gd name="connsiteX19" fmla="*/ 633412 w 721519"/>
                <a:gd name="connsiteY19" fmla="*/ 812006 h 812006"/>
                <a:gd name="connsiteX20" fmla="*/ 607219 w 721519"/>
                <a:gd name="connsiteY20" fmla="*/ 804862 h 812006"/>
                <a:gd name="connsiteX21" fmla="*/ 576262 w 721519"/>
                <a:gd name="connsiteY21" fmla="*/ 771525 h 812006"/>
                <a:gd name="connsiteX22" fmla="*/ 473869 w 721519"/>
                <a:gd name="connsiteY22" fmla="*/ 623887 h 812006"/>
                <a:gd name="connsiteX23" fmla="*/ 295275 w 721519"/>
                <a:gd name="connsiteY23" fmla="*/ 383381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21519" h="812006">
                  <a:moveTo>
                    <a:pt x="295275" y="383381"/>
                  </a:moveTo>
                  <a:lnTo>
                    <a:pt x="164306" y="228600"/>
                  </a:lnTo>
                  <a:lnTo>
                    <a:pt x="83344" y="150019"/>
                  </a:lnTo>
                  <a:lnTo>
                    <a:pt x="2381" y="111919"/>
                  </a:lnTo>
                  <a:cubicBezTo>
                    <a:pt x="1587" y="74613"/>
                    <a:pt x="794" y="37306"/>
                    <a:pt x="0" y="0"/>
                  </a:cubicBezTo>
                  <a:lnTo>
                    <a:pt x="119062" y="47625"/>
                  </a:lnTo>
                  <a:lnTo>
                    <a:pt x="264319" y="121444"/>
                  </a:lnTo>
                  <a:lnTo>
                    <a:pt x="426244" y="209550"/>
                  </a:lnTo>
                  <a:lnTo>
                    <a:pt x="614362" y="319087"/>
                  </a:lnTo>
                  <a:lnTo>
                    <a:pt x="633412" y="347662"/>
                  </a:lnTo>
                  <a:lnTo>
                    <a:pt x="669131" y="426244"/>
                  </a:lnTo>
                  <a:lnTo>
                    <a:pt x="685800" y="476250"/>
                  </a:lnTo>
                  <a:lnTo>
                    <a:pt x="704850" y="550069"/>
                  </a:lnTo>
                  <a:lnTo>
                    <a:pt x="716756" y="638175"/>
                  </a:lnTo>
                  <a:lnTo>
                    <a:pt x="721519" y="700087"/>
                  </a:lnTo>
                  <a:lnTo>
                    <a:pt x="719137" y="728662"/>
                  </a:lnTo>
                  <a:lnTo>
                    <a:pt x="704850" y="759619"/>
                  </a:lnTo>
                  <a:lnTo>
                    <a:pt x="676275" y="795337"/>
                  </a:lnTo>
                  <a:lnTo>
                    <a:pt x="650081" y="812006"/>
                  </a:lnTo>
                  <a:lnTo>
                    <a:pt x="633412" y="812006"/>
                  </a:lnTo>
                  <a:lnTo>
                    <a:pt x="607219" y="804862"/>
                  </a:lnTo>
                  <a:lnTo>
                    <a:pt x="576262" y="771525"/>
                  </a:lnTo>
                  <a:lnTo>
                    <a:pt x="473869" y="623887"/>
                  </a:lnTo>
                  <a:lnTo>
                    <a:pt x="295275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E1B43C97-8125-4E26-8522-45F00B7A0C94}"/>
                </a:ext>
              </a:extLst>
            </p:cNvPr>
            <p:cNvSpPr/>
            <p:nvPr/>
          </p:nvSpPr>
          <p:spPr>
            <a:xfrm>
              <a:off x="6497639" y="1827213"/>
              <a:ext cx="1958975" cy="1377950"/>
            </a:xfrm>
            <a:custGeom>
              <a:avLst/>
              <a:gdLst>
                <a:gd name="connsiteX0" fmla="*/ 269082 w 1957388"/>
                <a:gd name="connsiteY0" fmla="*/ 147637 h 1378744"/>
                <a:gd name="connsiteX1" fmla="*/ 428625 w 1957388"/>
                <a:gd name="connsiteY1" fmla="*/ 114300 h 1378744"/>
                <a:gd name="connsiteX2" fmla="*/ 521494 w 1957388"/>
                <a:gd name="connsiteY2" fmla="*/ 95250 h 1378744"/>
                <a:gd name="connsiteX3" fmla="*/ 561975 w 1957388"/>
                <a:gd name="connsiteY3" fmla="*/ 80962 h 1378744"/>
                <a:gd name="connsiteX4" fmla="*/ 633413 w 1957388"/>
                <a:gd name="connsiteY4" fmla="*/ 28575 h 1378744"/>
                <a:gd name="connsiteX5" fmla="*/ 676275 w 1957388"/>
                <a:gd name="connsiteY5" fmla="*/ 0 h 1378744"/>
                <a:gd name="connsiteX6" fmla="*/ 695325 w 1957388"/>
                <a:gd name="connsiteY6" fmla="*/ 0 h 1378744"/>
                <a:gd name="connsiteX7" fmla="*/ 752475 w 1957388"/>
                <a:gd name="connsiteY7" fmla="*/ 26194 h 1378744"/>
                <a:gd name="connsiteX8" fmla="*/ 895350 w 1957388"/>
                <a:gd name="connsiteY8" fmla="*/ 109537 h 1378744"/>
                <a:gd name="connsiteX9" fmla="*/ 950119 w 1957388"/>
                <a:gd name="connsiteY9" fmla="*/ 147637 h 1378744"/>
                <a:gd name="connsiteX10" fmla="*/ 973932 w 1957388"/>
                <a:gd name="connsiteY10" fmla="*/ 178594 h 1378744"/>
                <a:gd name="connsiteX11" fmla="*/ 971550 w 1957388"/>
                <a:gd name="connsiteY11" fmla="*/ 223837 h 1378744"/>
                <a:gd name="connsiteX12" fmla="*/ 952500 w 1957388"/>
                <a:gd name="connsiteY12" fmla="*/ 264319 h 1378744"/>
                <a:gd name="connsiteX13" fmla="*/ 921544 w 1957388"/>
                <a:gd name="connsiteY13" fmla="*/ 300037 h 1378744"/>
                <a:gd name="connsiteX14" fmla="*/ 876300 w 1957388"/>
                <a:gd name="connsiteY14" fmla="*/ 354806 h 1378744"/>
                <a:gd name="connsiteX15" fmla="*/ 842963 w 1957388"/>
                <a:gd name="connsiteY15" fmla="*/ 419100 h 1378744"/>
                <a:gd name="connsiteX16" fmla="*/ 828675 w 1957388"/>
                <a:gd name="connsiteY16" fmla="*/ 485775 h 1378744"/>
                <a:gd name="connsiteX17" fmla="*/ 819150 w 1957388"/>
                <a:gd name="connsiteY17" fmla="*/ 566737 h 1378744"/>
                <a:gd name="connsiteX18" fmla="*/ 819150 w 1957388"/>
                <a:gd name="connsiteY18" fmla="*/ 966787 h 1378744"/>
                <a:gd name="connsiteX19" fmla="*/ 833438 w 1957388"/>
                <a:gd name="connsiteY19" fmla="*/ 1066800 h 1378744"/>
                <a:gd name="connsiteX20" fmla="*/ 857250 w 1957388"/>
                <a:gd name="connsiteY20" fmla="*/ 1123950 h 1378744"/>
                <a:gd name="connsiteX21" fmla="*/ 888207 w 1957388"/>
                <a:gd name="connsiteY21" fmla="*/ 1159669 h 1378744"/>
                <a:gd name="connsiteX22" fmla="*/ 940594 w 1957388"/>
                <a:gd name="connsiteY22" fmla="*/ 1190625 h 1378744"/>
                <a:gd name="connsiteX23" fmla="*/ 1004888 w 1957388"/>
                <a:gd name="connsiteY23" fmla="*/ 1200150 h 1378744"/>
                <a:gd name="connsiteX24" fmla="*/ 1207294 w 1957388"/>
                <a:gd name="connsiteY24" fmla="*/ 1197769 h 1378744"/>
                <a:gd name="connsiteX25" fmla="*/ 1357313 w 1957388"/>
                <a:gd name="connsiteY25" fmla="*/ 1183481 h 1378744"/>
                <a:gd name="connsiteX26" fmla="*/ 1469232 w 1957388"/>
                <a:gd name="connsiteY26" fmla="*/ 1159669 h 1378744"/>
                <a:gd name="connsiteX27" fmla="*/ 1535907 w 1957388"/>
                <a:gd name="connsiteY27" fmla="*/ 1128712 h 1378744"/>
                <a:gd name="connsiteX28" fmla="*/ 1593057 w 1957388"/>
                <a:gd name="connsiteY28" fmla="*/ 1083469 h 1378744"/>
                <a:gd name="connsiteX29" fmla="*/ 1838325 w 1957388"/>
                <a:gd name="connsiteY29" fmla="*/ 1045369 h 1378744"/>
                <a:gd name="connsiteX30" fmla="*/ 1845469 w 1957388"/>
                <a:gd name="connsiteY30" fmla="*/ 1090612 h 1378744"/>
                <a:gd name="connsiteX31" fmla="*/ 1874044 w 1957388"/>
                <a:gd name="connsiteY31" fmla="*/ 1114425 h 1378744"/>
                <a:gd name="connsiteX32" fmla="*/ 1928813 w 1957388"/>
                <a:gd name="connsiteY32" fmla="*/ 1157287 h 1378744"/>
                <a:gd name="connsiteX33" fmla="*/ 1945482 w 1957388"/>
                <a:gd name="connsiteY33" fmla="*/ 1190625 h 1378744"/>
                <a:gd name="connsiteX34" fmla="*/ 1957388 w 1957388"/>
                <a:gd name="connsiteY34" fmla="*/ 1226344 h 1378744"/>
                <a:gd name="connsiteX35" fmla="*/ 1945482 w 1957388"/>
                <a:gd name="connsiteY35" fmla="*/ 1266825 h 1378744"/>
                <a:gd name="connsiteX36" fmla="*/ 1909763 w 1957388"/>
                <a:gd name="connsiteY36" fmla="*/ 1302544 h 1378744"/>
                <a:gd name="connsiteX37" fmla="*/ 1826419 w 1957388"/>
                <a:gd name="connsiteY37" fmla="*/ 1345406 h 1378744"/>
                <a:gd name="connsiteX38" fmla="*/ 1750219 w 1957388"/>
                <a:gd name="connsiteY38" fmla="*/ 1364456 h 1378744"/>
                <a:gd name="connsiteX39" fmla="*/ 1376363 w 1957388"/>
                <a:gd name="connsiteY39" fmla="*/ 1376362 h 1378744"/>
                <a:gd name="connsiteX40" fmla="*/ 1200150 w 1957388"/>
                <a:gd name="connsiteY40" fmla="*/ 1378744 h 1378744"/>
                <a:gd name="connsiteX41" fmla="*/ 1035844 w 1957388"/>
                <a:gd name="connsiteY41" fmla="*/ 1378744 h 1378744"/>
                <a:gd name="connsiteX42" fmla="*/ 847725 w 1957388"/>
                <a:gd name="connsiteY42" fmla="*/ 1343025 h 1378744"/>
                <a:gd name="connsiteX43" fmla="*/ 754857 w 1957388"/>
                <a:gd name="connsiteY43" fmla="*/ 1290637 h 1378744"/>
                <a:gd name="connsiteX44" fmla="*/ 695325 w 1957388"/>
                <a:gd name="connsiteY44" fmla="*/ 1231106 h 1378744"/>
                <a:gd name="connsiteX45" fmla="*/ 638175 w 1957388"/>
                <a:gd name="connsiteY45" fmla="*/ 1126331 h 1378744"/>
                <a:gd name="connsiteX46" fmla="*/ 621507 w 1957388"/>
                <a:gd name="connsiteY46" fmla="*/ 1028700 h 1378744"/>
                <a:gd name="connsiteX47" fmla="*/ 616744 w 1957388"/>
                <a:gd name="connsiteY47" fmla="*/ 873919 h 1378744"/>
                <a:gd name="connsiteX48" fmla="*/ 635794 w 1957388"/>
                <a:gd name="connsiteY48" fmla="*/ 316706 h 1378744"/>
                <a:gd name="connsiteX49" fmla="*/ 631032 w 1957388"/>
                <a:gd name="connsiteY49" fmla="*/ 264319 h 1378744"/>
                <a:gd name="connsiteX50" fmla="*/ 614363 w 1957388"/>
                <a:gd name="connsiteY50" fmla="*/ 250031 h 1378744"/>
                <a:gd name="connsiteX51" fmla="*/ 583407 w 1957388"/>
                <a:gd name="connsiteY51" fmla="*/ 240506 h 1378744"/>
                <a:gd name="connsiteX52" fmla="*/ 545307 w 1957388"/>
                <a:gd name="connsiteY52" fmla="*/ 245269 h 1378744"/>
                <a:gd name="connsiteX53" fmla="*/ 38100 w 1957388"/>
                <a:gd name="connsiteY53" fmla="*/ 338137 h 1378744"/>
                <a:gd name="connsiteX54" fmla="*/ 0 w 1957388"/>
                <a:gd name="connsiteY54" fmla="*/ 180975 h 1378744"/>
                <a:gd name="connsiteX55" fmla="*/ 50007 w 1957388"/>
                <a:gd name="connsiteY55" fmla="*/ 195262 h 1378744"/>
                <a:gd name="connsiteX56" fmla="*/ 269082 w 1957388"/>
                <a:gd name="connsiteY56" fmla="*/ 147637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57388" h="1378744">
                  <a:moveTo>
                    <a:pt x="269082" y="147637"/>
                  </a:moveTo>
                  <a:lnTo>
                    <a:pt x="428625" y="114300"/>
                  </a:lnTo>
                  <a:lnTo>
                    <a:pt x="521494" y="95250"/>
                  </a:lnTo>
                  <a:lnTo>
                    <a:pt x="561975" y="80962"/>
                  </a:lnTo>
                  <a:lnTo>
                    <a:pt x="633413" y="28575"/>
                  </a:lnTo>
                  <a:lnTo>
                    <a:pt x="676275" y="0"/>
                  </a:lnTo>
                  <a:lnTo>
                    <a:pt x="695325" y="0"/>
                  </a:lnTo>
                  <a:lnTo>
                    <a:pt x="752475" y="26194"/>
                  </a:lnTo>
                  <a:lnTo>
                    <a:pt x="895350" y="109537"/>
                  </a:lnTo>
                  <a:lnTo>
                    <a:pt x="950119" y="147637"/>
                  </a:lnTo>
                  <a:lnTo>
                    <a:pt x="973932" y="178594"/>
                  </a:lnTo>
                  <a:lnTo>
                    <a:pt x="971550" y="223837"/>
                  </a:lnTo>
                  <a:lnTo>
                    <a:pt x="952500" y="264319"/>
                  </a:lnTo>
                  <a:lnTo>
                    <a:pt x="921544" y="300037"/>
                  </a:lnTo>
                  <a:lnTo>
                    <a:pt x="876300" y="354806"/>
                  </a:lnTo>
                  <a:lnTo>
                    <a:pt x="842963" y="419100"/>
                  </a:lnTo>
                  <a:lnTo>
                    <a:pt x="828675" y="485775"/>
                  </a:lnTo>
                  <a:lnTo>
                    <a:pt x="819150" y="566737"/>
                  </a:lnTo>
                  <a:lnTo>
                    <a:pt x="819150" y="966787"/>
                  </a:lnTo>
                  <a:lnTo>
                    <a:pt x="833438" y="1066800"/>
                  </a:lnTo>
                  <a:lnTo>
                    <a:pt x="857250" y="1123950"/>
                  </a:lnTo>
                  <a:lnTo>
                    <a:pt x="888207" y="1159669"/>
                  </a:lnTo>
                  <a:lnTo>
                    <a:pt x="940594" y="1190625"/>
                  </a:lnTo>
                  <a:lnTo>
                    <a:pt x="1004888" y="1200150"/>
                  </a:lnTo>
                  <a:lnTo>
                    <a:pt x="1207294" y="1197769"/>
                  </a:lnTo>
                  <a:lnTo>
                    <a:pt x="1357313" y="1183481"/>
                  </a:lnTo>
                  <a:lnTo>
                    <a:pt x="1469232" y="1159669"/>
                  </a:lnTo>
                  <a:lnTo>
                    <a:pt x="1535907" y="1128712"/>
                  </a:lnTo>
                  <a:lnTo>
                    <a:pt x="1593057" y="1083469"/>
                  </a:lnTo>
                  <a:lnTo>
                    <a:pt x="1838325" y="1045369"/>
                  </a:lnTo>
                  <a:lnTo>
                    <a:pt x="1845469" y="1090612"/>
                  </a:lnTo>
                  <a:lnTo>
                    <a:pt x="1874044" y="1114425"/>
                  </a:lnTo>
                  <a:lnTo>
                    <a:pt x="1928813" y="1157287"/>
                  </a:lnTo>
                  <a:lnTo>
                    <a:pt x="1945482" y="1190625"/>
                  </a:lnTo>
                  <a:lnTo>
                    <a:pt x="1957388" y="1226344"/>
                  </a:lnTo>
                  <a:lnTo>
                    <a:pt x="1945482" y="1266825"/>
                  </a:lnTo>
                  <a:lnTo>
                    <a:pt x="1909763" y="1302544"/>
                  </a:lnTo>
                  <a:lnTo>
                    <a:pt x="1826419" y="1345406"/>
                  </a:lnTo>
                  <a:lnTo>
                    <a:pt x="1750219" y="1364456"/>
                  </a:lnTo>
                  <a:lnTo>
                    <a:pt x="1376363" y="1376362"/>
                  </a:lnTo>
                  <a:lnTo>
                    <a:pt x="1200150" y="1378744"/>
                  </a:lnTo>
                  <a:lnTo>
                    <a:pt x="1035844" y="1378744"/>
                  </a:lnTo>
                  <a:lnTo>
                    <a:pt x="847725" y="1343025"/>
                  </a:lnTo>
                  <a:lnTo>
                    <a:pt x="754857" y="1290637"/>
                  </a:lnTo>
                  <a:lnTo>
                    <a:pt x="695325" y="1231106"/>
                  </a:lnTo>
                  <a:lnTo>
                    <a:pt x="638175" y="1126331"/>
                  </a:lnTo>
                  <a:lnTo>
                    <a:pt x="621507" y="1028700"/>
                  </a:lnTo>
                  <a:lnTo>
                    <a:pt x="616744" y="873919"/>
                  </a:lnTo>
                  <a:lnTo>
                    <a:pt x="635794" y="316706"/>
                  </a:lnTo>
                  <a:lnTo>
                    <a:pt x="631032" y="264319"/>
                  </a:lnTo>
                  <a:lnTo>
                    <a:pt x="614363" y="250031"/>
                  </a:lnTo>
                  <a:lnTo>
                    <a:pt x="583407" y="240506"/>
                  </a:lnTo>
                  <a:lnTo>
                    <a:pt x="545307" y="245269"/>
                  </a:lnTo>
                  <a:lnTo>
                    <a:pt x="38100" y="338137"/>
                  </a:lnTo>
                  <a:lnTo>
                    <a:pt x="0" y="180975"/>
                  </a:lnTo>
                  <a:lnTo>
                    <a:pt x="50007" y="195262"/>
                  </a:lnTo>
                  <a:lnTo>
                    <a:pt x="269082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29B35708-7EA7-4B19-BED6-A57DF8A80789}"/>
                </a:ext>
              </a:extLst>
            </p:cNvPr>
            <p:cNvSpPr/>
            <p:nvPr/>
          </p:nvSpPr>
          <p:spPr>
            <a:xfrm>
              <a:off x="8069263" y="2381250"/>
              <a:ext cx="273050" cy="547688"/>
            </a:xfrm>
            <a:custGeom>
              <a:avLst/>
              <a:gdLst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1431 w 342900"/>
                <a:gd name="connsiteY4" fmla="*/ 561975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231018 w 512005"/>
                <a:gd name="connsiteY5" fmla="*/ 521494 h 704635"/>
                <a:gd name="connsiteX6" fmla="*/ 259593 w 512005"/>
                <a:gd name="connsiteY6" fmla="*/ 473869 h 704635"/>
                <a:gd name="connsiteX7" fmla="*/ 283405 w 512005"/>
                <a:gd name="connsiteY7" fmla="*/ 423863 h 704635"/>
                <a:gd name="connsiteX8" fmla="*/ 311980 w 512005"/>
                <a:gd name="connsiteY8" fmla="*/ 364331 h 704635"/>
                <a:gd name="connsiteX9" fmla="*/ 331030 w 512005"/>
                <a:gd name="connsiteY9" fmla="*/ 295275 h 704635"/>
                <a:gd name="connsiteX10" fmla="*/ 347699 w 512005"/>
                <a:gd name="connsiteY10" fmla="*/ 214313 h 704635"/>
                <a:gd name="connsiteX11" fmla="*/ 359605 w 512005"/>
                <a:gd name="connsiteY11" fmla="*/ 102394 h 704635"/>
                <a:gd name="connsiteX12" fmla="*/ 369130 w 512005"/>
                <a:gd name="connsiteY12" fmla="*/ 35719 h 704635"/>
                <a:gd name="connsiteX13" fmla="*/ 376274 w 512005"/>
                <a:gd name="connsiteY13" fmla="*/ 9525 h 704635"/>
                <a:gd name="connsiteX14" fmla="*/ 390561 w 512005"/>
                <a:gd name="connsiteY14" fmla="*/ 0 h 704635"/>
                <a:gd name="connsiteX15" fmla="*/ 407230 w 512005"/>
                <a:gd name="connsiteY15" fmla="*/ 0 h 704635"/>
                <a:gd name="connsiteX16" fmla="*/ 423899 w 512005"/>
                <a:gd name="connsiteY16" fmla="*/ 9525 h 704635"/>
                <a:gd name="connsiteX17" fmla="*/ 440568 w 512005"/>
                <a:gd name="connsiteY17" fmla="*/ 38100 h 704635"/>
                <a:gd name="connsiteX18" fmla="*/ 452474 w 512005"/>
                <a:gd name="connsiteY18" fmla="*/ 342900 h 704635"/>
                <a:gd name="connsiteX0" fmla="*/ 452474 w 512005"/>
                <a:gd name="connsiteY0" fmla="*/ 342900 h 704635"/>
                <a:gd name="connsiteX1" fmla="*/ 471524 w 512005"/>
                <a:gd name="connsiteY1" fmla="*/ 478631 h 704635"/>
                <a:gd name="connsiteX2" fmla="*/ 512005 w 512005"/>
                <a:gd name="connsiteY2" fmla="*/ 578644 h 704635"/>
                <a:gd name="connsiteX3" fmla="*/ 169105 w 512005"/>
                <a:gd name="connsiteY3" fmla="*/ 588169 h 704635"/>
                <a:gd name="connsiteX4" fmla="*/ 0 w 512005"/>
                <a:gd name="connsiteY4" fmla="*/ 704635 h 704635"/>
                <a:gd name="connsiteX5" fmla="*/ 197681 w 512005"/>
                <a:gd name="connsiteY5" fmla="*/ 549327 h 704635"/>
                <a:gd name="connsiteX6" fmla="*/ 231018 w 512005"/>
                <a:gd name="connsiteY6" fmla="*/ 521494 h 704635"/>
                <a:gd name="connsiteX7" fmla="*/ 259593 w 512005"/>
                <a:gd name="connsiteY7" fmla="*/ 473869 h 704635"/>
                <a:gd name="connsiteX8" fmla="*/ 283405 w 512005"/>
                <a:gd name="connsiteY8" fmla="*/ 423863 h 704635"/>
                <a:gd name="connsiteX9" fmla="*/ 311980 w 512005"/>
                <a:gd name="connsiteY9" fmla="*/ 364331 h 704635"/>
                <a:gd name="connsiteX10" fmla="*/ 331030 w 512005"/>
                <a:gd name="connsiteY10" fmla="*/ 295275 h 704635"/>
                <a:gd name="connsiteX11" fmla="*/ 347699 w 512005"/>
                <a:gd name="connsiteY11" fmla="*/ 214313 h 704635"/>
                <a:gd name="connsiteX12" fmla="*/ 359605 w 512005"/>
                <a:gd name="connsiteY12" fmla="*/ 102394 h 704635"/>
                <a:gd name="connsiteX13" fmla="*/ 369130 w 512005"/>
                <a:gd name="connsiteY13" fmla="*/ 35719 h 704635"/>
                <a:gd name="connsiteX14" fmla="*/ 376274 w 512005"/>
                <a:gd name="connsiteY14" fmla="*/ 9525 h 704635"/>
                <a:gd name="connsiteX15" fmla="*/ 390561 w 512005"/>
                <a:gd name="connsiteY15" fmla="*/ 0 h 704635"/>
                <a:gd name="connsiteX16" fmla="*/ 407230 w 512005"/>
                <a:gd name="connsiteY16" fmla="*/ 0 h 704635"/>
                <a:gd name="connsiteX17" fmla="*/ 423899 w 512005"/>
                <a:gd name="connsiteY17" fmla="*/ 9525 h 704635"/>
                <a:gd name="connsiteX18" fmla="*/ 440568 w 512005"/>
                <a:gd name="connsiteY18" fmla="*/ 38100 h 704635"/>
                <a:gd name="connsiteX19" fmla="*/ 452474 w 512005"/>
                <a:gd name="connsiteY19" fmla="*/ 342900 h 704635"/>
                <a:gd name="connsiteX0" fmla="*/ 283369 w 342900"/>
                <a:gd name="connsiteY0" fmla="*/ 342900 h 588169"/>
                <a:gd name="connsiteX1" fmla="*/ 302419 w 342900"/>
                <a:gd name="connsiteY1" fmla="*/ 478631 h 588169"/>
                <a:gd name="connsiteX2" fmla="*/ 342900 w 342900"/>
                <a:gd name="connsiteY2" fmla="*/ 578644 h 588169"/>
                <a:gd name="connsiteX3" fmla="*/ 0 w 342900"/>
                <a:gd name="connsiteY3" fmla="*/ 588169 h 588169"/>
                <a:gd name="connsiteX4" fmla="*/ 28576 w 342900"/>
                <a:gd name="connsiteY4" fmla="*/ 549327 h 588169"/>
                <a:gd name="connsiteX5" fmla="*/ 61913 w 342900"/>
                <a:gd name="connsiteY5" fmla="*/ 521494 h 588169"/>
                <a:gd name="connsiteX6" fmla="*/ 90488 w 342900"/>
                <a:gd name="connsiteY6" fmla="*/ 473869 h 588169"/>
                <a:gd name="connsiteX7" fmla="*/ 114300 w 342900"/>
                <a:gd name="connsiteY7" fmla="*/ 423863 h 588169"/>
                <a:gd name="connsiteX8" fmla="*/ 142875 w 342900"/>
                <a:gd name="connsiteY8" fmla="*/ 364331 h 588169"/>
                <a:gd name="connsiteX9" fmla="*/ 161925 w 342900"/>
                <a:gd name="connsiteY9" fmla="*/ 295275 h 588169"/>
                <a:gd name="connsiteX10" fmla="*/ 178594 w 342900"/>
                <a:gd name="connsiteY10" fmla="*/ 214313 h 588169"/>
                <a:gd name="connsiteX11" fmla="*/ 190500 w 342900"/>
                <a:gd name="connsiteY11" fmla="*/ 102394 h 588169"/>
                <a:gd name="connsiteX12" fmla="*/ 200025 w 342900"/>
                <a:gd name="connsiteY12" fmla="*/ 35719 h 588169"/>
                <a:gd name="connsiteX13" fmla="*/ 207169 w 342900"/>
                <a:gd name="connsiteY13" fmla="*/ 9525 h 588169"/>
                <a:gd name="connsiteX14" fmla="*/ 221456 w 342900"/>
                <a:gd name="connsiteY14" fmla="*/ 0 h 588169"/>
                <a:gd name="connsiteX15" fmla="*/ 238125 w 342900"/>
                <a:gd name="connsiteY15" fmla="*/ 0 h 588169"/>
                <a:gd name="connsiteX16" fmla="*/ 254794 w 342900"/>
                <a:gd name="connsiteY16" fmla="*/ 9525 h 588169"/>
                <a:gd name="connsiteX17" fmla="*/ 271463 w 342900"/>
                <a:gd name="connsiteY17" fmla="*/ 38100 h 588169"/>
                <a:gd name="connsiteX18" fmla="*/ 283369 w 342900"/>
                <a:gd name="connsiteY18" fmla="*/ 342900 h 588169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314324 w 314324"/>
                <a:gd name="connsiteY2" fmla="*/ 578644 h 578644"/>
                <a:gd name="connsiteX3" fmla="*/ 0 w 314324"/>
                <a:gd name="connsiteY3" fmla="*/ 549327 h 578644"/>
                <a:gd name="connsiteX4" fmla="*/ 33337 w 314324"/>
                <a:gd name="connsiteY4" fmla="*/ 521494 h 578644"/>
                <a:gd name="connsiteX5" fmla="*/ 61912 w 314324"/>
                <a:gd name="connsiteY5" fmla="*/ 473869 h 578644"/>
                <a:gd name="connsiteX6" fmla="*/ 85724 w 314324"/>
                <a:gd name="connsiteY6" fmla="*/ 423863 h 578644"/>
                <a:gd name="connsiteX7" fmla="*/ 114299 w 314324"/>
                <a:gd name="connsiteY7" fmla="*/ 364331 h 578644"/>
                <a:gd name="connsiteX8" fmla="*/ 133349 w 314324"/>
                <a:gd name="connsiteY8" fmla="*/ 295275 h 578644"/>
                <a:gd name="connsiteX9" fmla="*/ 150018 w 314324"/>
                <a:gd name="connsiteY9" fmla="*/ 214313 h 578644"/>
                <a:gd name="connsiteX10" fmla="*/ 161924 w 314324"/>
                <a:gd name="connsiteY10" fmla="*/ 102394 h 578644"/>
                <a:gd name="connsiteX11" fmla="*/ 171449 w 314324"/>
                <a:gd name="connsiteY11" fmla="*/ 35719 h 578644"/>
                <a:gd name="connsiteX12" fmla="*/ 178593 w 314324"/>
                <a:gd name="connsiteY12" fmla="*/ 9525 h 578644"/>
                <a:gd name="connsiteX13" fmla="*/ 192880 w 314324"/>
                <a:gd name="connsiteY13" fmla="*/ 0 h 578644"/>
                <a:gd name="connsiteX14" fmla="*/ 209549 w 314324"/>
                <a:gd name="connsiteY14" fmla="*/ 0 h 578644"/>
                <a:gd name="connsiteX15" fmla="*/ 226218 w 314324"/>
                <a:gd name="connsiteY15" fmla="*/ 9525 h 578644"/>
                <a:gd name="connsiteX16" fmla="*/ 242887 w 314324"/>
                <a:gd name="connsiteY16" fmla="*/ 38100 h 578644"/>
                <a:gd name="connsiteX17" fmla="*/ 254793 w 314324"/>
                <a:gd name="connsiteY17" fmla="*/ 342900 h 578644"/>
                <a:gd name="connsiteX0" fmla="*/ 254793 w 314324"/>
                <a:gd name="connsiteY0" fmla="*/ 342900 h 578644"/>
                <a:gd name="connsiteX1" fmla="*/ 273843 w 314324"/>
                <a:gd name="connsiteY1" fmla="*/ 478631 h 578644"/>
                <a:gd name="connsiteX2" fmla="*/ 292893 w 314324"/>
                <a:gd name="connsiteY2" fmla="*/ 523169 h 578644"/>
                <a:gd name="connsiteX3" fmla="*/ 314324 w 314324"/>
                <a:gd name="connsiteY3" fmla="*/ 578644 h 578644"/>
                <a:gd name="connsiteX4" fmla="*/ 0 w 314324"/>
                <a:gd name="connsiteY4" fmla="*/ 549327 h 578644"/>
                <a:gd name="connsiteX5" fmla="*/ 33337 w 314324"/>
                <a:gd name="connsiteY5" fmla="*/ 521494 h 578644"/>
                <a:gd name="connsiteX6" fmla="*/ 61912 w 314324"/>
                <a:gd name="connsiteY6" fmla="*/ 473869 h 578644"/>
                <a:gd name="connsiteX7" fmla="*/ 85724 w 314324"/>
                <a:gd name="connsiteY7" fmla="*/ 423863 h 578644"/>
                <a:gd name="connsiteX8" fmla="*/ 114299 w 314324"/>
                <a:gd name="connsiteY8" fmla="*/ 364331 h 578644"/>
                <a:gd name="connsiteX9" fmla="*/ 133349 w 314324"/>
                <a:gd name="connsiteY9" fmla="*/ 295275 h 578644"/>
                <a:gd name="connsiteX10" fmla="*/ 150018 w 314324"/>
                <a:gd name="connsiteY10" fmla="*/ 214313 h 578644"/>
                <a:gd name="connsiteX11" fmla="*/ 161924 w 314324"/>
                <a:gd name="connsiteY11" fmla="*/ 102394 h 578644"/>
                <a:gd name="connsiteX12" fmla="*/ 171449 w 314324"/>
                <a:gd name="connsiteY12" fmla="*/ 35719 h 578644"/>
                <a:gd name="connsiteX13" fmla="*/ 178593 w 314324"/>
                <a:gd name="connsiteY13" fmla="*/ 9525 h 578644"/>
                <a:gd name="connsiteX14" fmla="*/ 192880 w 314324"/>
                <a:gd name="connsiteY14" fmla="*/ 0 h 578644"/>
                <a:gd name="connsiteX15" fmla="*/ 209549 w 314324"/>
                <a:gd name="connsiteY15" fmla="*/ 0 h 578644"/>
                <a:gd name="connsiteX16" fmla="*/ 226218 w 314324"/>
                <a:gd name="connsiteY16" fmla="*/ 9525 h 578644"/>
                <a:gd name="connsiteX17" fmla="*/ 242887 w 314324"/>
                <a:gd name="connsiteY17" fmla="*/ 38100 h 578644"/>
                <a:gd name="connsiteX18" fmla="*/ 254793 w 314324"/>
                <a:gd name="connsiteY18" fmla="*/ 342900 h 578644"/>
                <a:gd name="connsiteX0" fmla="*/ 254793 w 292893"/>
                <a:gd name="connsiteY0" fmla="*/ 342900 h 549327"/>
                <a:gd name="connsiteX1" fmla="*/ 273843 w 292893"/>
                <a:gd name="connsiteY1" fmla="*/ 478631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92893 w 297621"/>
                <a:gd name="connsiteY2" fmla="*/ 523169 h 621291"/>
                <a:gd name="connsiteX3" fmla="*/ 0 w 297621"/>
                <a:gd name="connsiteY3" fmla="*/ 549327 h 621291"/>
                <a:gd name="connsiteX4" fmla="*/ 33337 w 297621"/>
                <a:gd name="connsiteY4" fmla="*/ 521494 h 621291"/>
                <a:gd name="connsiteX5" fmla="*/ 61912 w 297621"/>
                <a:gd name="connsiteY5" fmla="*/ 473869 h 621291"/>
                <a:gd name="connsiteX6" fmla="*/ 85724 w 297621"/>
                <a:gd name="connsiteY6" fmla="*/ 423863 h 621291"/>
                <a:gd name="connsiteX7" fmla="*/ 114299 w 297621"/>
                <a:gd name="connsiteY7" fmla="*/ 364331 h 621291"/>
                <a:gd name="connsiteX8" fmla="*/ 133349 w 297621"/>
                <a:gd name="connsiteY8" fmla="*/ 295275 h 621291"/>
                <a:gd name="connsiteX9" fmla="*/ 150018 w 297621"/>
                <a:gd name="connsiteY9" fmla="*/ 214313 h 621291"/>
                <a:gd name="connsiteX10" fmla="*/ 161924 w 297621"/>
                <a:gd name="connsiteY10" fmla="*/ 102394 h 621291"/>
                <a:gd name="connsiteX11" fmla="*/ 171449 w 297621"/>
                <a:gd name="connsiteY11" fmla="*/ 35719 h 621291"/>
                <a:gd name="connsiteX12" fmla="*/ 178593 w 297621"/>
                <a:gd name="connsiteY12" fmla="*/ 9525 h 621291"/>
                <a:gd name="connsiteX13" fmla="*/ 192880 w 297621"/>
                <a:gd name="connsiteY13" fmla="*/ 0 h 621291"/>
                <a:gd name="connsiteX14" fmla="*/ 209549 w 297621"/>
                <a:gd name="connsiteY14" fmla="*/ 0 h 621291"/>
                <a:gd name="connsiteX15" fmla="*/ 226218 w 297621"/>
                <a:gd name="connsiteY15" fmla="*/ 9525 h 621291"/>
                <a:gd name="connsiteX16" fmla="*/ 242887 w 297621"/>
                <a:gd name="connsiteY16" fmla="*/ 38100 h 621291"/>
                <a:gd name="connsiteX17" fmla="*/ 254793 w 297621"/>
                <a:gd name="connsiteY17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7621"/>
                <a:gd name="connsiteY0" fmla="*/ 342900 h 621291"/>
                <a:gd name="connsiteX1" fmla="*/ 297621 w 297621"/>
                <a:gd name="connsiteY1" fmla="*/ 621291 h 621291"/>
                <a:gd name="connsiteX2" fmla="*/ 283369 w 297621"/>
                <a:gd name="connsiteY2" fmla="*/ 518414 h 621291"/>
                <a:gd name="connsiteX3" fmla="*/ 292893 w 297621"/>
                <a:gd name="connsiteY3" fmla="*/ 523169 h 621291"/>
                <a:gd name="connsiteX4" fmla="*/ 0 w 297621"/>
                <a:gd name="connsiteY4" fmla="*/ 549327 h 621291"/>
                <a:gd name="connsiteX5" fmla="*/ 33337 w 297621"/>
                <a:gd name="connsiteY5" fmla="*/ 521494 h 621291"/>
                <a:gd name="connsiteX6" fmla="*/ 61912 w 297621"/>
                <a:gd name="connsiteY6" fmla="*/ 473869 h 621291"/>
                <a:gd name="connsiteX7" fmla="*/ 85724 w 297621"/>
                <a:gd name="connsiteY7" fmla="*/ 423863 h 621291"/>
                <a:gd name="connsiteX8" fmla="*/ 114299 w 297621"/>
                <a:gd name="connsiteY8" fmla="*/ 364331 h 621291"/>
                <a:gd name="connsiteX9" fmla="*/ 133349 w 297621"/>
                <a:gd name="connsiteY9" fmla="*/ 295275 h 621291"/>
                <a:gd name="connsiteX10" fmla="*/ 150018 w 297621"/>
                <a:gd name="connsiteY10" fmla="*/ 214313 h 621291"/>
                <a:gd name="connsiteX11" fmla="*/ 161924 w 297621"/>
                <a:gd name="connsiteY11" fmla="*/ 102394 h 621291"/>
                <a:gd name="connsiteX12" fmla="*/ 171449 w 297621"/>
                <a:gd name="connsiteY12" fmla="*/ 35719 h 621291"/>
                <a:gd name="connsiteX13" fmla="*/ 178593 w 297621"/>
                <a:gd name="connsiteY13" fmla="*/ 9525 h 621291"/>
                <a:gd name="connsiteX14" fmla="*/ 192880 w 297621"/>
                <a:gd name="connsiteY14" fmla="*/ 0 h 621291"/>
                <a:gd name="connsiteX15" fmla="*/ 209549 w 297621"/>
                <a:gd name="connsiteY15" fmla="*/ 0 h 621291"/>
                <a:gd name="connsiteX16" fmla="*/ 226218 w 297621"/>
                <a:gd name="connsiteY16" fmla="*/ 9525 h 621291"/>
                <a:gd name="connsiteX17" fmla="*/ 242887 w 297621"/>
                <a:gd name="connsiteY17" fmla="*/ 38100 h 621291"/>
                <a:gd name="connsiteX18" fmla="*/ 254793 w 297621"/>
                <a:gd name="connsiteY18" fmla="*/ 342900 h 621291"/>
                <a:gd name="connsiteX0" fmla="*/ 254793 w 292893"/>
                <a:gd name="connsiteY0" fmla="*/ 342900 h 549327"/>
                <a:gd name="connsiteX1" fmla="*/ 283369 w 292893"/>
                <a:gd name="connsiteY1" fmla="*/ 518414 h 549327"/>
                <a:gd name="connsiteX2" fmla="*/ 292893 w 292893"/>
                <a:gd name="connsiteY2" fmla="*/ 523169 h 549327"/>
                <a:gd name="connsiteX3" fmla="*/ 0 w 292893"/>
                <a:gd name="connsiteY3" fmla="*/ 549327 h 549327"/>
                <a:gd name="connsiteX4" fmla="*/ 33337 w 292893"/>
                <a:gd name="connsiteY4" fmla="*/ 521494 h 549327"/>
                <a:gd name="connsiteX5" fmla="*/ 61912 w 292893"/>
                <a:gd name="connsiteY5" fmla="*/ 473869 h 549327"/>
                <a:gd name="connsiteX6" fmla="*/ 85724 w 292893"/>
                <a:gd name="connsiteY6" fmla="*/ 423863 h 549327"/>
                <a:gd name="connsiteX7" fmla="*/ 114299 w 292893"/>
                <a:gd name="connsiteY7" fmla="*/ 364331 h 549327"/>
                <a:gd name="connsiteX8" fmla="*/ 133349 w 292893"/>
                <a:gd name="connsiteY8" fmla="*/ 295275 h 549327"/>
                <a:gd name="connsiteX9" fmla="*/ 150018 w 292893"/>
                <a:gd name="connsiteY9" fmla="*/ 214313 h 549327"/>
                <a:gd name="connsiteX10" fmla="*/ 161924 w 292893"/>
                <a:gd name="connsiteY10" fmla="*/ 102394 h 549327"/>
                <a:gd name="connsiteX11" fmla="*/ 171449 w 292893"/>
                <a:gd name="connsiteY11" fmla="*/ 35719 h 549327"/>
                <a:gd name="connsiteX12" fmla="*/ 178593 w 292893"/>
                <a:gd name="connsiteY12" fmla="*/ 9525 h 549327"/>
                <a:gd name="connsiteX13" fmla="*/ 192880 w 292893"/>
                <a:gd name="connsiteY13" fmla="*/ 0 h 549327"/>
                <a:gd name="connsiteX14" fmla="*/ 209549 w 292893"/>
                <a:gd name="connsiteY14" fmla="*/ 0 h 549327"/>
                <a:gd name="connsiteX15" fmla="*/ 226218 w 292893"/>
                <a:gd name="connsiteY15" fmla="*/ 9525 h 549327"/>
                <a:gd name="connsiteX16" fmla="*/ 242887 w 292893"/>
                <a:gd name="connsiteY16" fmla="*/ 38100 h 549327"/>
                <a:gd name="connsiteX17" fmla="*/ 254793 w 292893"/>
                <a:gd name="connsiteY17" fmla="*/ 342900 h 549327"/>
                <a:gd name="connsiteX0" fmla="*/ 254793 w 283369"/>
                <a:gd name="connsiteY0" fmla="*/ 342900 h 549327"/>
                <a:gd name="connsiteX1" fmla="*/ 283369 w 283369"/>
                <a:gd name="connsiteY1" fmla="*/ 518414 h 549327"/>
                <a:gd name="connsiteX2" fmla="*/ 0 w 283369"/>
                <a:gd name="connsiteY2" fmla="*/ 549327 h 549327"/>
                <a:gd name="connsiteX3" fmla="*/ 33337 w 283369"/>
                <a:gd name="connsiteY3" fmla="*/ 521494 h 549327"/>
                <a:gd name="connsiteX4" fmla="*/ 61912 w 283369"/>
                <a:gd name="connsiteY4" fmla="*/ 473869 h 549327"/>
                <a:gd name="connsiteX5" fmla="*/ 85724 w 283369"/>
                <a:gd name="connsiteY5" fmla="*/ 423863 h 549327"/>
                <a:gd name="connsiteX6" fmla="*/ 114299 w 283369"/>
                <a:gd name="connsiteY6" fmla="*/ 364331 h 549327"/>
                <a:gd name="connsiteX7" fmla="*/ 133349 w 283369"/>
                <a:gd name="connsiteY7" fmla="*/ 295275 h 549327"/>
                <a:gd name="connsiteX8" fmla="*/ 150018 w 283369"/>
                <a:gd name="connsiteY8" fmla="*/ 214313 h 549327"/>
                <a:gd name="connsiteX9" fmla="*/ 161924 w 283369"/>
                <a:gd name="connsiteY9" fmla="*/ 102394 h 549327"/>
                <a:gd name="connsiteX10" fmla="*/ 171449 w 283369"/>
                <a:gd name="connsiteY10" fmla="*/ 35719 h 549327"/>
                <a:gd name="connsiteX11" fmla="*/ 178593 w 283369"/>
                <a:gd name="connsiteY11" fmla="*/ 9525 h 549327"/>
                <a:gd name="connsiteX12" fmla="*/ 192880 w 283369"/>
                <a:gd name="connsiteY12" fmla="*/ 0 h 549327"/>
                <a:gd name="connsiteX13" fmla="*/ 209549 w 283369"/>
                <a:gd name="connsiteY13" fmla="*/ 0 h 549327"/>
                <a:gd name="connsiteX14" fmla="*/ 226218 w 283369"/>
                <a:gd name="connsiteY14" fmla="*/ 9525 h 549327"/>
                <a:gd name="connsiteX15" fmla="*/ 242887 w 283369"/>
                <a:gd name="connsiteY15" fmla="*/ 38100 h 549327"/>
                <a:gd name="connsiteX16" fmla="*/ 254793 w 283369"/>
                <a:gd name="connsiteY16" fmla="*/ 342900 h 54932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52435 w 402467"/>
                <a:gd name="connsiteY3" fmla="*/ 521494 h 691987"/>
                <a:gd name="connsiteX4" fmla="*/ 181010 w 402467"/>
                <a:gd name="connsiteY4" fmla="*/ 473869 h 691987"/>
                <a:gd name="connsiteX5" fmla="*/ 204822 w 402467"/>
                <a:gd name="connsiteY5" fmla="*/ 423863 h 691987"/>
                <a:gd name="connsiteX6" fmla="*/ 233397 w 402467"/>
                <a:gd name="connsiteY6" fmla="*/ 364331 h 691987"/>
                <a:gd name="connsiteX7" fmla="*/ 252447 w 402467"/>
                <a:gd name="connsiteY7" fmla="*/ 295275 h 691987"/>
                <a:gd name="connsiteX8" fmla="*/ 269116 w 402467"/>
                <a:gd name="connsiteY8" fmla="*/ 214313 h 691987"/>
                <a:gd name="connsiteX9" fmla="*/ 281022 w 402467"/>
                <a:gd name="connsiteY9" fmla="*/ 102394 h 691987"/>
                <a:gd name="connsiteX10" fmla="*/ 290547 w 402467"/>
                <a:gd name="connsiteY10" fmla="*/ 35719 h 691987"/>
                <a:gd name="connsiteX11" fmla="*/ 297691 w 402467"/>
                <a:gd name="connsiteY11" fmla="*/ 9525 h 691987"/>
                <a:gd name="connsiteX12" fmla="*/ 311978 w 402467"/>
                <a:gd name="connsiteY12" fmla="*/ 0 h 691987"/>
                <a:gd name="connsiteX13" fmla="*/ 328647 w 402467"/>
                <a:gd name="connsiteY13" fmla="*/ 0 h 691987"/>
                <a:gd name="connsiteX14" fmla="*/ 345316 w 402467"/>
                <a:gd name="connsiteY14" fmla="*/ 9525 h 691987"/>
                <a:gd name="connsiteX15" fmla="*/ 361985 w 402467"/>
                <a:gd name="connsiteY15" fmla="*/ 38100 h 691987"/>
                <a:gd name="connsiteX16" fmla="*/ 373891 w 402467"/>
                <a:gd name="connsiteY16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373891 w 402467"/>
                <a:gd name="connsiteY0" fmla="*/ 342900 h 691987"/>
                <a:gd name="connsiteX1" fmla="*/ 402467 w 402467"/>
                <a:gd name="connsiteY1" fmla="*/ 518414 h 691987"/>
                <a:gd name="connsiteX2" fmla="*/ 0 w 402467"/>
                <a:gd name="connsiteY2" fmla="*/ 691987 h 691987"/>
                <a:gd name="connsiteX3" fmla="*/ 131004 w 402467"/>
                <a:gd name="connsiteY3" fmla="*/ 546951 h 691987"/>
                <a:gd name="connsiteX4" fmla="*/ 152435 w 402467"/>
                <a:gd name="connsiteY4" fmla="*/ 521494 h 691987"/>
                <a:gd name="connsiteX5" fmla="*/ 181010 w 402467"/>
                <a:gd name="connsiteY5" fmla="*/ 473869 h 691987"/>
                <a:gd name="connsiteX6" fmla="*/ 204822 w 402467"/>
                <a:gd name="connsiteY6" fmla="*/ 423863 h 691987"/>
                <a:gd name="connsiteX7" fmla="*/ 233397 w 402467"/>
                <a:gd name="connsiteY7" fmla="*/ 364331 h 691987"/>
                <a:gd name="connsiteX8" fmla="*/ 252447 w 402467"/>
                <a:gd name="connsiteY8" fmla="*/ 295275 h 691987"/>
                <a:gd name="connsiteX9" fmla="*/ 269116 w 402467"/>
                <a:gd name="connsiteY9" fmla="*/ 214313 h 691987"/>
                <a:gd name="connsiteX10" fmla="*/ 281022 w 402467"/>
                <a:gd name="connsiteY10" fmla="*/ 102394 h 691987"/>
                <a:gd name="connsiteX11" fmla="*/ 290547 w 402467"/>
                <a:gd name="connsiteY11" fmla="*/ 35719 h 691987"/>
                <a:gd name="connsiteX12" fmla="*/ 297691 w 402467"/>
                <a:gd name="connsiteY12" fmla="*/ 9525 h 691987"/>
                <a:gd name="connsiteX13" fmla="*/ 311978 w 402467"/>
                <a:gd name="connsiteY13" fmla="*/ 0 h 691987"/>
                <a:gd name="connsiteX14" fmla="*/ 328647 w 402467"/>
                <a:gd name="connsiteY14" fmla="*/ 0 h 691987"/>
                <a:gd name="connsiteX15" fmla="*/ 345316 w 402467"/>
                <a:gd name="connsiteY15" fmla="*/ 9525 h 691987"/>
                <a:gd name="connsiteX16" fmla="*/ 361985 w 402467"/>
                <a:gd name="connsiteY16" fmla="*/ 38100 h 691987"/>
                <a:gd name="connsiteX17" fmla="*/ 373891 w 402467"/>
                <a:gd name="connsiteY17" fmla="*/ 342900 h 691987"/>
                <a:gd name="connsiteX0" fmla="*/ 242887 w 271463"/>
                <a:gd name="connsiteY0" fmla="*/ 342900 h 546951"/>
                <a:gd name="connsiteX1" fmla="*/ 271463 w 271463"/>
                <a:gd name="connsiteY1" fmla="*/ 518414 h 546951"/>
                <a:gd name="connsiteX2" fmla="*/ 0 w 271463"/>
                <a:gd name="connsiteY2" fmla="*/ 546951 h 546951"/>
                <a:gd name="connsiteX3" fmla="*/ 21431 w 271463"/>
                <a:gd name="connsiteY3" fmla="*/ 521494 h 546951"/>
                <a:gd name="connsiteX4" fmla="*/ 50006 w 271463"/>
                <a:gd name="connsiteY4" fmla="*/ 473869 h 546951"/>
                <a:gd name="connsiteX5" fmla="*/ 73818 w 271463"/>
                <a:gd name="connsiteY5" fmla="*/ 423863 h 546951"/>
                <a:gd name="connsiteX6" fmla="*/ 102393 w 271463"/>
                <a:gd name="connsiteY6" fmla="*/ 364331 h 546951"/>
                <a:gd name="connsiteX7" fmla="*/ 121443 w 271463"/>
                <a:gd name="connsiteY7" fmla="*/ 295275 h 546951"/>
                <a:gd name="connsiteX8" fmla="*/ 138112 w 271463"/>
                <a:gd name="connsiteY8" fmla="*/ 214313 h 546951"/>
                <a:gd name="connsiteX9" fmla="*/ 150018 w 271463"/>
                <a:gd name="connsiteY9" fmla="*/ 102394 h 546951"/>
                <a:gd name="connsiteX10" fmla="*/ 159543 w 271463"/>
                <a:gd name="connsiteY10" fmla="*/ 35719 h 546951"/>
                <a:gd name="connsiteX11" fmla="*/ 166687 w 271463"/>
                <a:gd name="connsiteY11" fmla="*/ 9525 h 546951"/>
                <a:gd name="connsiteX12" fmla="*/ 180974 w 271463"/>
                <a:gd name="connsiteY12" fmla="*/ 0 h 546951"/>
                <a:gd name="connsiteX13" fmla="*/ 197643 w 271463"/>
                <a:gd name="connsiteY13" fmla="*/ 0 h 546951"/>
                <a:gd name="connsiteX14" fmla="*/ 214312 w 271463"/>
                <a:gd name="connsiteY14" fmla="*/ 9525 h 546951"/>
                <a:gd name="connsiteX15" fmla="*/ 230981 w 271463"/>
                <a:gd name="connsiteY15" fmla="*/ 38100 h 546951"/>
                <a:gd name="connsiteX16" fmla="*/ 242887 w 271463"/>
                <a:gd name="connsiteY16" fmla="*/ 342900 h 54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1463" h="546951">
                  <a:moveTo>
                    <a:pt x="242887" y="342900"/>
                  </a:moveTo>
                  <a:lnTo>
                    <a:pt x="271463" y="518414"/>
                  </a:lnTo>
                  <a:lnTo>
                    <a:pt x="0" y="546951"/>
                  </a:lnTo>
                  <a:lnTo>
                    <a:pt x="21431" y="521494"/>
                  </a:lnTo>
                  <a:lnTo>
                    <a:pt x="50006" y="473869"/>
                  </a:lnTo>
                  <a:lnTo>
                    <a:pt x="73818" y="423863"/>
                  </a:lnTo>
                  <a:lnTo>
                    <a:pt x="102393" y="364331"/>
                  </a:lnTo>
                  <a:lnTo>
                    <a:pt x="121443" y="295275"/>
                  </a:lnTo>
                  <a:lnTo>
                    <a:pt x="138112" y="214313"/>
                  </a:lnTo>
                  <a:lnTo>
                    <a:pt x="150018" y="102394"/>
                  </a:lnTo>
                  <a:lnTo>
                    <a:pt x="159543" y="35719"/>
                  </a:lnTo>
                  <a:lnTo>
                    <a:pt x="166687" y="9525"/>
                  </a:lnTo>
                  <a:lnTo>
                    <a:pt x="180974" y="0"/>
                  </a:lnTo>
                  <a:lnTo>
                    <a:pt x="197643" y="0"/>
                  </a:lnTo>
                  <a:lnTo>
                    <a:pt x="214312" y="9525"/>
                  </a:lnTo>
                  <a:lnTo>
                    <a:pt x="230981" y="38100"/>
                  </a:lnTo>
                  <a:lnTo>
                    <a:pt x="242887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05D1B59D-B0E0-4C89-822C-147AD93C6E09}"/>
                </a:ext>
              </a:extLst>
            </p:cNvPr>
            <p:cNvSpPr/>
            <p:nvPr/>
          </p:nvSpPr>
          <p:spPr>
            <a:xfrm>
              <a:off x="5492751" y="3660776"/>
              <a:ext cx="2149475" cy="2143125"/>
            </a:xfrm>
            <a:custGeom>
              <a:avLst/>
              <a:gdLst>
                <a:gd name="connsiteX0" fmla="*/ 936625 w 2149475"/>
                <a:gd name="connsiteY0" fmla="*/ 1695450 h 2143125"/>
                <a:gd name="connsiteX1" fmla="*/ 708025 w 2149475"/>
                <a:gd name="connsiteY1" fmla="*/ 1854200 h 2143125"/>
                <a:gd name="connsiteX2" fmla="*/ 488950 w 2149475"/>
                <a:gd name="connsiteY2" fmla="*/ 1974850 h 2143125"/>
                <a:gd name="connsiteX3" fmla="*/ 346075 w 2149475"/>
                <a:gd name="connsiteY3" fmla="*/ 2038350 h 2143125"/>
                <a:gd name="connsiteX4" fmla="*/ 152400 w 2149475"/>
                <a:gd name="connsiteY4" fmla="*/ 2108200 h 2143125"/>
                <a:gd name="connsiteX5" fmla="*/ 57150 w 2149475"/>
                <a:gd name="connsiteY5" fmla="*/ 2136775 h 2143125"/>
                <a:gd name="connsiteX6" fmla="*/ 28575 w 2149475"/>
                <a:gd name="connsiteY6" fmla="*/ 2143125 h 2143125"/>
                <a:gd name="connsiteX7" fmla="*/ 9525 w 2149475"/>
                <a:gd name="connsiteY7" fmla="*/ 2139950 h 2143125"/>
                <a:gd name="connsiteX8" fmla="*/ 0 w 2149475"/>
                <a:gd name="connsiteY8" fmla="*/ 2127250 h 2143125"/>
                <a:gd name="connsiteX9" fmla="*/ 12700 w 2149475"/>
                <a:gd name="connsiteY9" fmla="*/ 2089150 h 2143125"/>
                <a:gd name="connsiteX10" fmla="*/ 53975 w 2149475"/>
                <a:gd name="connsiteY10" fmla="*/ 2057400 h 2143125"/>
                <a:gd name="connsiteX11" fmla="*/ 174625 w 2149475"/>
                <a:gd name="connsiteY11" fmla="*/ 1997075 h 2143125"/>
                <a:gd name="connsiteX12" fmla="*/ 336550 w 2149475"/>
                <a:gd name="connsiteY12" fmla="*/ 1908175 h 2143125"/>
                <a:gd name="connsiteX13" fmla="*/ 492125 w 2149475"/>
                <a:gd name="connsiteY13" fmla="*/ 1809750 h 2143125"/>
                <a:gd name="connsiteX14" fmla="*/ 663575 w 2149475"/>
                <a:gd name="connsiteY14" fmla="*/ 1685925 h 2143125"/>
                <a:gd name="connsiteX15" fmla="*/ 787400 w 2149475"/>
                <a:gd name="connsiteY15" fmla="*/ 1581150 h 2143125"/>
                <a:gd name="connsiteX16" fmla="*/ 908050 w 2149475"/>
                <a:gd name="connsiteY16" fmla="*/ 1463675 h 2143125"/>
                <a:gd name="connsiteX17" fmla="*/ 1009650 w 2149475"/>
                <a:gd name="connsiteY17" fmla="*/ 1358900 h 2143125"/>
                <a:gd name="connsiteX18" fmla="*/ 1143000 w 2149475"/>
                <a:gd name="connsiteY18" fmla="*/ 1225550 h 2143125"/>
                <a:gd name="connsiteX19" fmla="*/ 1222375 w 2149475"/>
                <a:gd name="connsiteY19" fmla="*/ 1139825 h 2143125"/>
                <a:gd name="connsiteX20" fmla="*/ 1317625 w 2149475"/>
                <a:gd name="connsiteY20" fmla="*/ 990600 h 2143125"/>
                <a:gd name="connsiteX21" fmla="*/ 1447800 w 2149475"/>
                <a:gd name="connsiteY21" fmla="*/ 787400 h 2143125"/>
                <a:gd name="connsiteX22" fmla="*/ 1571625 w 2149475"/>
                <a:gd name="connsiteY22" fmla="*/ 574675 h 2143125"/>
                <a:gd name="connsiteX23" fmla="*/ 1660525 w 2149475"/>
                <a:gd name="connsiteY23" fmla="*/ 422275 h 2143125"/>
                <a:gd name="connsiteX24" fmla="*/ 1758950 w 2149475"/>
                <a:gd name="connsiteY24" fmla="*/ 247650 h 2143125"/>
                <a:gd name="connsiteX25" fmla="*/ 1803400 w 2149475"/>
                <a:gd name="connsiteY25" fmla="*/ 149225 h 2143125"/>
                <a:gd name="connsiteX26" fmla="*/ 1825625 w 2149475"/>
                <a:gd name="connsiteY26" fmla="*/ 92075 h 2143125"/>
                <a:gd name="connsiteX27" fmla="*/ 1803400 w 2149475"/>
                <a:gd name="connsiteY27" fmla="*/ 0 h 2143125"/>
                <a:gd name="connsiteX28" fmla="*/ 2149475 w 2149475"/>
                <a:gd name="connsiteY28" fmla="*/ 127000 h 2143125"/>
                <a:gd name="connsiteX29" fmla="*/ 2139950 w 2149475"/>
                <a:gd name="connsiteY29" fmla="*/ 146050 h 2143125"/>
                <a:gd name="connsiteX30" fmla="*/ 2082800 w 2149475"/>
                <a:gd name="connsiteY30" fmla="*/ 180975 h 2143125"/>
                <a:gd name="connsiteX31" fmla="*/ 2047875 w 2149475"/>
                <a:gd name="connsiteY31" fmla="*/ 206375 h 2143125"/>
                <a:gd name="connsiteX32" fmla="*/ 2038350 w 2149475"/>
                <a:gd name="connsiteY32" fmla="*/ 225425 h 2143125"/>
                <a:gd name="connsiteX33" fmla="*/ 1981200 w 2149475"/>
                <a:gd name="connsiteY33" fmla="*/ 371475 h 2143125"/>
                <a:gd name="connsiteX34" fmla="*/ 1901825 w 2149475"/>
                <a:gd name="connsiteY34" fmla="*/ 517525 h 2143125"/>
                <a:gd name="connsiteX35" fmla="*/ 1816100 w 2149475"/>
                <a:gd name="connsiteY35" fmla="*/ 663575 h 2143125"/>
                <a:gd name="connsiteX36" fmla="*/ 1714500 w 2149475"/>
                <a:gd name="connsiteY36" fmla="*/ 822325 h 2143125"/>
                <a:gd name="connsiteX37" fmla="*/ 1609725 w 2149475"/>
                <a:gd name="connsiteY37" fmla="*/ 965200 h 2143125"/>
                <a:gd name="connsiteX38" fmla="*/ 1482725 w 2149475"/>
                <a:gd name="connsiteY38" fmla="*/ 1133475 h 2143125"/>
                <a:gd name="connsiteX39" fmla="*/ 1371600 w 2149475"/>
                <a:gd name="connsiteY39" fmla="*/ 1308100 h 2143125"/>
                <a:gd name="connsiteX40" fmla="*/ 1212850 w 2149475"/>
                <a:gd name="connsiteY40" fmla="*/ 1470025 h 2143125"/>
                <a:gd name="connsiteX41" fmla="*/ 1044575 w 2149475"/>
                <a:gd name="connsiteY41" fmla="*/ 1616075 h 2143125"/>
                <a:gd name="connsiteX42" fmla="*/ 936625 w 2149475"/>
                <a:gd name="connsiteY42" fmla="*/ 1695450 h 2143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49475" h="2143125">
                  <a:moveTo>
                    <a:pt x="936625" y="1695450"/>
                  </a:moveTo>
                  <a:lnTo>
                    <a:pt x="708025" y="1854200"/>
                  </a:lnTo>
                  <a:lnTo>
                    <a:pt x="488950" y="1974850"/>
                  </a:lnTo>
                  <a:lnTo>
                    <a:pt x="346075" y="2038350"/>
                  </a:lnTo>
                  <a:lnTo>
                    <a:pt x="152400" y="2108200"/>
                  </a:lnTo>
                  <a:lnTo>
                    <a:pt x="57150" y="2136775"/>
                  </a:lnTo>
                  <a:lnTo>
                    <a:pt x="28575" y="2143125"/>
                  </a:lnTo>
                  <a:lnTo>
                    <a:pt x="9525" y="2139950"/>
                  </a:lnTo>
                  <a:lnTo>
                    <a:pt x="0" y="2127250"/>
                  </a:lnTo>
                  <a:lnTo>
                    <a:pt x="12700" y="2089150"/>
                  </a:lnTo>
                  <a:lnTo>
                    <a:pt x="53975" y="2057400"/>
                  </a:lnTo>
                  <a:lnTo>
                    <a:pt x="174625" y="1997075"/>
                  </a:lnTo>
                  <a:lnTo>
                    <a:pt x="336550" y="1908175"/>
                  </a:lnTo>
                  <a:lnTo>
                    <a:pt x="492125" y="1809750"/>
                  </a:lnTo>
                  <a:lnTo>
                    <a:pt x="663575" y="1685925"/>
                  </a:lnTo>
                  <a:lnTo>
                    <a:pt x="787400" y="1581150"/>
                  </a:lnTo>
                  <a:lnTo>
                    <a:pt x="908050" y="1463675"/>
                  </a:lnTo>
                  <a:lnTo>
                    <a:pt x="1009650" y="1358900"/>
                  </a:lnTo>
                  <a:lnTo>
                    <a:pt x="1143000" y="1225550"/>
                  </a:lnTo>
                  <a:lnTo>
                    <a:pt x="1222375" y="1139825"/>
                  </a:lnTo>
                  <a:lnTo>
                    <a:pt x="1317625" y="990600"/>
                  </a:lnTo>
                  <a:lnTo>
                    <a:pt x="1447800" y="787400"/>
                  </a:lnTo>
                  <a:lnTo>
                    <a:pt x="1571625" y="574675"/>
                  </a:lnTo>
                  <a:lnTo>
                    <a:pt x="1660525" y="422275"/>
                  </a:lnTo>
                  <a:lnTo>
                    <a:pt x="1758950" y="247650"/>
                  </a:lnTo>
                  <a:lnTo>
                    <a:pt x="1803400" y="149225"/>
                  </a:lnTo>
                  <a:lnTo>
                    <a:pt x="1825625" y="92075"/>
                  </a:lnTo>
                  <a:lnTo>
                    <a:pt x="1803400" y="0"/>
                  </a:lnTo>
                  <a:lnTo>
                    <a:pt x="2149475" y="127000"/>
                  </a:lnTo>
                  <a:lnTo>
                    <a:pt x="2139950" y="146050"/>
                  </a:lnTo>
                  <a:lnTo>
                    <a:pt x="2082800" y="180975"/>
                  </a:lnTo>
                  <a:lnTo>
                    <a:pt x="2047875" y="206375"/>
                  </a:lnTo>
                  <a:lnTo>
                    <a:pt x="2038350" y="225425"/>
                  </a:lnTo>
                  <a:lnTo>
                    <a:pt x="1981200" y="371475"/>
                  </a:lnTo>
                  <a:lnTo>
                    <a:pt x="1901825" y="517525"/>
                  </a:lnTo>
                  <a:lnTo>
                    <a:pt x="1816100" y="663575"/>
                  </a:lnTo>
                  <a:lnTo>
                    <a:pt x="1714500" y="822325"/>
                  </a:lnTo>
                  <a:lnTo>
                    <a:pt x="1609725" y="965200"/>
                  </a:lnTo>
                  <a:lnTo>
                    <a:pt x="1482725" y="1133475"/>
                  </a:lnTo>
                  <a:lnTo>
                    <a:pt x="1371600" y="1308100"/>
                  </a:lnTo>
                  <a:lnTo>
                    <a:pt x="1212850" y="1470025"/>
                  </a:lnTo>
                  <a:lnTo>
                    <a:pt x="1044575" y="1616075"/>
                  </a:lnTo>
                  <a:lnTo>
                    <a:pt x="936625" y="1695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77741C86-C4D6-4F6A-8682-65902ACF35E3}"/>
                </a:ext>
              </a:extLst>
            </p:cNvPr>
            <p:cNvSpPr/>
            <p:nvPr/>
          </p:nvSpPr>
          <p:spPr>
            <a:xfrm>
              <a:off x="5910264" y="4119564"/>
              <a:ext cx="2638425" cy="1749425"/>
            </a:xfrm>
            <a:custGeom>
              <a:avLst/>
              <a:gdLst>
                <a:gd name="connsiteX0" fmla="*/ 1273968 w 2638425"/>
                <a:gd name="connsiteY0" fmla="*/ 1154906 h 1750218"/>
                <a:gd name="connsiteX1" fmla="*/ 969168 w 2638425"/>
                <a:gd name="connsiteY1" fmla="*/ 859631 h 1750218"/>
                <a:gd name="connsiteX2" fmla="*/ 781050 w 2638425"/>
                <a:gd name="connsiteY2" fmla="*/ 690562 h 1750218"/>
                <a:gd name="connsiteX3" fmla="*/ 607218 w 2638425"/>
                <a:gd name="connsiteY3" fmla="*/ 533400 h 1750218"/>
                <a:gd name="connsiteX4" fmla="*/ 409575 w 2638425"/>
                <a:gd name="connsiteY4" fmla="*/ 366712 h 1750218"/>
                <a:gd name="connsiteX5" fmla="*/ 169068 w 2638425"/>
                <a:gd name="connsiteY5" fmla="*/ 171450 h 1750218"/>
                <a:gd name="connsiteX6" fmla="*/ 33337 w 2638425"/>
                <a:gd name="connsiteY6" fmla="*/ 66675 h 1750218"/>
                <a:gd name="connsiteX7" fmla="*/ 7143 w 2638425"/>
                <a:gd name="connsiteY7" fmla="*/ 47625 h 1750218"/>
                <a:gd name="connsiteX8" fmla="*/ 0 w 2638425"/>
                <a:gd name="connsiteY8" fmla="*/ 33337 h 1750218"/>
                <a:gd name="connsiteX9" fmla="*/ 0 w 2638425"/>
                <a:gd name="connsiteY9" fmla="*/ 19050 h 1750218"/>
                <a:gd name="connsiteX10" fmla="*/ 16668 w 2638425"/>
                <a:gd name="connsiteY10" fmla="*/ 4762 h 1750218"/>
                <a:gd name="connsiteX11" fmla="*/ 80962 w 2638425"/>
                <a:gd name="connsiteY11" fmla="*/ 0 h 1750218"/>
                <a:gd name="connsiteX12" fmla="*/ 114300 w 2638425"/>
                <a:gd name="connsiteY12" fmla="*/ 11906 h 1750218"/>
                <a:gd name="connsiteX13" fmla="*/ 283368 w 2638425"/>
                <a:gd name="connsiteY13" fmla="*/ 123825 h 1750218"/>
                <a:gd name="connsiteX14" fmla="*/ 495300 w 2638425"/>
                <a:gd name="connsiteY14" fmla="*/ 264318 h 1750218"/>
                <a:gd name="connsiteX15" fmla="*/ 700087 w 2638425"/>
                <a:gd name="connsiteY15" fmla="*/ 400050 h 1750218"/>
                <a:gd name="connsiteX16" fmla="*/ 900112 w 2638425"/>
                <a:gd name="connsiteY16" fmla="*/ 538162 h 1750218"/>
                <a:gd name="connsiteX17" fmla="*/ 1073943 w 2638425"/>
                <a:gd name="connsiteY17" fmla="*/ 671512 h 1750218"/>
                <a:gd name="connsiteX18" fmla="*/ 1264443 w 2638425"/>
                <a:gd name="connsiteY18" fmla="*/ 823912 h 1750218"/>
                <a:gd name="connsiteX19" fmla="*/ 1462087 w 2638425"/>
                <a:gd name="connsiteY19" fmla="*/ 981075 h 1750218"/>
                <a:gd name="connsiteX20" fmla="*/ 1619250 w 2638425"/>
                <a:gd name="connsiteY20" fmla="*/ 1092993 h 1750218"/>
                <a:gd name="connsiteX21" fmla="*/ 1745456 w 2638425"/>
                <a:gd name="connsiteY21" fmla="*/ 1185862 h 1750218"/>
                <a:gd name="connsiteX22" fmla="*/ 1950243 w 2638425"/>
                <a:gd name="connsiteY22" fmla="*/ 1321593 h 1750218"/>
                <a:gd name="connsiteX23" fmla="*/ 2133600 w 2638425"/>
                <a:gd name="connsiteY23" fmla="*/ 1433512 h 1750218"/>
                <a:gd name="connsiteX24" fmla="*/ 2402681 w 2638425"/>
                <a:gd name="connsiteY24" fmla="*/ 1581150 h 1750218"/>
                <a:gd name="connsiteX25" fmla="*/ 2607468 w 2638425"/>
                <a:gd name="connsiteY25" fmla="*/ 1676400 h 1750218"/>
                <a:gd name="connsiteX26" fmla="*/ 2621756 w 2638425"/>
                <a:gd name="connsiteY26" fmla="*/ 1683543 h 1750218"/>
                <a:gd name="connsiteX27" fmla="*/ 2633662 w 2638425"/>
                <a:gd name="connsiteY27" fmla="*/ 1695450 h 1750218"/>
                <a:gd name="connsiteX28" fmla="*/ 2638425 w 2638425"/>
                <a:gd name="connsiteY28" fmla="*/ 1707356 h 1750218"/>
                <a:gd name="connsiteX29" fmla="*/ 2636043 w 2638425"/>
                <a:gd name="connsiteY29" fmla="*/ 1726406 h 1750218"/>
                <a:gd name="connsiteX30" fmla="*/ 2626518 w 2638425"/>
                <a:gd name="connsiteY30" fmla="*/ 1740693 h 1750218"/>
                <a:gd name="connsiteX31" fmla="*/ 2586037 w 2638425"/>
                <a:gd name="connsiteY31" fmla="*/ 1750218 h 1750218"/>
                <a:gd name="connsiteX32" fmla="*/ 2355056 w 2638425"/>
                <a:gd name="connsiteY32" fmla="*/ 1745456 h 1750218"/>
                <a:gd name="connsiteX33" fmla="*/ 2155031 w 2638425"/>
                <a:gd name="connsiteY33" fmla="*/ 1731168 h 1750218"/>
                <a:gd name="connsiteX34" fmla="*/ 2016918 w 2638425"/>
                <a:gd name="connsiteY34" fmla="*/ 1719262 h 1750218"/>
                <a:gd name="connsiteX35" fmla="*/ 1928812 w 2638425"/>
                <a:gd name="connsiteY35" fmla="*/ 1707356 h 1750218"/>
                <a:gd name="connsiteX36" fmla="*/ 1864518 w 2638425"/>
                <a:gd name="connsiteY36" fmla="*/ 1697831 h 1750218"/>
                <a:gd name="connsiteX37" fmla="*/ 1828800 w 2638425"/>
                <a:gd name="connsiteY37" fmla="*/ 1697831 h 1750218"/>
                <a:gd name="connsiteX38" fmla="*/ 1778793 w 2638425"/>
                <a:gd name="connsiteY38" fmla="*/ 1685925 h 1750218"/>
                <a:gd name="connsiteX39" fmla="*/ 1750218 w 2638425"/>
                <a:gd name="connsiteY39" fmla="*/ 1669256 h 1750218"/>
                <a:gd name="connsiteX40" fmla="*/ 1714500 w 2638425"/>
                <a:gd name="connsiteY40" fmla="*/ 1628775 h 1750218"/>
                <a:gd name="connsiteX41" fmla="*/ 1607343 w 2638425"/>
                <a:gd name="connsiteY41" fmla="*/ 1512093 h 1750218"/>
                <a:gd name="connsiteX42" fmla="*/ 1273968 w 2638425"/>
                <a:gd name="connsiteY42" fmla="*/ 1154906 h 175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638425" h="1750218">
                  <a:moveTo>
                    <a:pt x="1273968" y="1154906"/>
                  </a:moveTo>
                  <a:lnTo>
                    <a:pt x="969168" y="859631"/>
                  </a:lnTo>
                  <a:lnTo>
                    <a:pt x="781050" y="690562"/>
                  </a:lnTo>
                  <a:lnTo>
                    <a:pt x="607218" y="533400"/>
                  </a:lnTo>
                  <a:lnTo>
                    <a:pt x="409575" y="366712"/>
                  </a:lnTo>
                  <a:lnTo>
                    <a:pt x="169068" y="171450"/>
                  </a:lnTo>
                  <a:lnTo>
                    <a:pt x="33337" y="66675"/>
                  </a:lnTo>
                  <a:lnTo>
                    <a:pt x="7143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16668" y="4762"/>
                  </a:lnTo>
                  <a:lnTo>
                    <a:pt x="80962" y="0"/>
                  </a:lnTo>
                  <a:lnTo>
                    <a:pt x="114300" y="11906"/>
                  </a:lnTo>
                  <a:lnTo>
                    <a:pt x="283368" y="123825"/>
                  </a:lnTo>
                  <a:lnTo>
                    <a:pt x="495300" y="264318"/>
                  </a:lnTo>
                  <a:lnTo>
                    <a:pt x="700087" y="400050"/>
                  </a:lnTo>
                  <a:lnTo>
                    <a:pt x="900112" y="538162"/>
                  </a:lnTo>
                  <a:lnTo>
                    <a:pt x="1073943" y="671512"/>
                  </a:lnTo>
                  <a:lnTo>
                    <a:pt x="1264443" y="823912"/>
                  </a:lnTo>
                  <a:lnTo>
                    <a:pt x="1462087" y="981075"/>
                  </a:lnTo>
                  <a:lnTo>
                    <a:pt x="1619250" y="1092993"/>
                  </a:lnTo>
                  <a:lnTo>
                    <a:pt x="1745456" y="1185862"/>
                  </a:lnTo>
                  <a:lnTo>
                    <a:pt x="1950243" y="1321593"/>
                  </a:lnTo>
                  <a:lnTo>
                    <a:pt x="2133600" y="1433512"/>
                  </a:lnTo>
                  <a:lnTo>
                    <a:pt x="2402681" y="1581150"/>
                  </a:lnTo>
                  <a:lnTo>
                    <a:pt x="2607468" y="1676400"/>
                  </a:lnTo>
                  <a:lnTo>
                    <a:pt x="2621756" y="1683543"/>
                  </a:lnTo>
                  <a:lnTo>
                    <a:pt x="2633662" y="1695450"/>
                  </a:lnTo>
                  <a:lnTo>
                    <a:pt x="2638425" y="1707356"/>
                  </a:lnTo>
                  <a:lnTo>
                    <a:pt x="2636043" y="1726406"/>
                  </a:lnTo>
                  <a:lnTo>
                    <a:pt x="2626518" y="1740693"/>
                  </a:lnTo>
                  <a:lnTo>
                    <a:pt x="2586037" y="1750218"/>
                  </a:lnTo>
                  <a:lnTo>
                    <a:pt x="2355056" y="1745456"/>
                  </a:lnTo>
                  <a:lnTo>
                    <a:pt x="2155031" y="1731168"/>
                  </a:lnTo>
                  <a:lnTo>
                    <a:pt x="2016918" y="1719262"/>
                  </a:lnTo>
                  <a:lnTo>
                    <a:pt x="1928812" y="1707356"/>
                  </a:lnTo>
                  <a:lnTo>
                    <a:pt x="1864518" y="1697831"/>
                  </a:lnTo>
                  <a:lnTo>
                    <a:pt x="1828800" y="1697831"/>
                  </a:lnTo>
                  <a:lnTo>
                    <a:pt x="1778793" y="1685925"/>
                  </a:lnTo>
                  <a:lnTo>
                    <a:pt x="1750218" y="1669256"/>
                  </a:lnTo>
                  <a:lnTo>
                    <a:pt x="1714500" y="1628775"/>
                  </a:lnTo>
                  <a:lnTo>
                    <a:pt x="1607343" y="1512093"/>
                  </a:lnTo>
                  <a:lnTo>
                    <a:pt x="1273968" y="1154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687960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鳥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あたらしい漢字：句 得</a:t>
            </a:r>
          </a:p>
        </p:txBody>
      </p:sp>
    </p:spTree>
    <p:extLst>
      <p:ext uri="{BB962C8B-B14F-4D97-AF65-F5344CB8AC3E}">
        <p14:creationId xmlns:p14="http://schemas.microsoft.com/office/powerpoint/2010/main" val="23263896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16A60F2-4069-454B-AD88-358B22A39044}"/>
              </a:ext>
            </a:extLst>
          </p:cNvPr>
          <p:cNvSpPr/>
          <p:nvPr/>
        </p:nvSpPr>
        <p:spPr>
          <a:xfrm>
            <a:off x="4456114" y="3411539"/>
            <a:ext cx="649287" cy="1565275"/>
          </a:xfrm>
          <a:custGeom>
            <a:avLst/>
            <a:gdLst>
              <a:gd name="connsiteX0" fmla="*/ 238125 w 650081"/>
              <a:gd name="connsiteY0" fmla="*/ 676275 h 1564482"/>
              <a:gd name="connsiteX1" fmla="*/ 171450 w 650081"/>
              <a:gd name="connsiteY1" fmla="*/ 392907 h 1564482"/>
              <a:gd name="connsiteX2" fmla="*/ 128587 w 650081"/>
              <a:gd name="connsiteY2" fmla="*/ 235744 h 1564482"/>
              <a:gd name="connsiteX3" fmla="*/ 111919 w 650081"/>
              <a:gd name="connsiteY3" fmla="*/ 197644 h 1564482"/>
              <a:gd name="connsiteX4" fmla="*/ 95250 w 650081"/>
              <a:gd name="connsiteY4" fmla="*/ 166688 h 1564482"/>
              <a:gd name="connsiteX5" fmla="*/ 69056 w 650081"/>
              <a:gd name="connsiteY5" fmla="*/ 135732 h 1564482"/>
              <a:gd name="connsiteX6" fmla="*/ 35719 w 650081"/>
              <a:gd name="connsiteY6" fmla="*/ 100013 h 1564482"/>
              <a:gd name="connsiteX7" fmla="*/ 19050 w 650081"/>
              <a:gd name="connsiteY7" fmla="*/ 78582 h 1564482"/>
              <a:gd name="connsiteX8" fmla="*/ 4762 w 650081"/>
              <a:gd name="connsiteY8" fmla="*/ 52388 h 1564482"/>
              <a:gd name="connsiteX9" fmla="*/ 0 w 650081"/>
              <a:gd name="connsiteY9" fmla="*/ 26194 h 1564482"/>
              <a:gd name="connsiteX10" fmla="*/ 2381 w 650081"/>
              <a:gd name="connsiteY10" fmla="*/ 11907 h 1564482"/>
              <a:gd name="connsiteX11" fmla="*/ 9525 w 650081"/>
              <a:gd name="connsiteY11" fmla="*/ 2382 h 1564482"/>
              <a:gd name="connsiteX12" fmla="*/ 21431 w 650081"/>
              <a:gd name="connsiteY12" fmla="*/ 0 h 1564482"/>
              <a:gd name="connsiteX13" fmla="*/ 54769 w 650081"/>
              <a:gd name="connsiteY13" fmla="*/ 7144 h 1564482"/>
              <a:gd name="connsiteX14" fmla="*/ 104775 w 650081"/>
              <a:gd name="connsiteY14" fmla="*/ 30957 h 1564482"/>
              <a:gd name="connsiteX15" fmla="*/ 157162 w 650081"/>
              <a:gd name="connsiteY15" fmla="*/ 59532 h 1564482"/>
              <a:gd name="connsiteX16" fmla="*/ 209550 w 650081"/>
              <a:gd name="connsiteY16" fmla="*/ 90488 h 1564482"/>
              <a:gd name="connsiteX17" fmla="*/ 252412 w 650081"/>
              <a:gd name="connsiteY17" fmla="*/ 119063 h 1564482"/>
              <a:gd name="connsiteX18" fmla="*/ 292894 w 650081"/>
              <a:gd name="connsiteY18" fmla="*/ 150019 h 1564482"/>
              <a:gd name="connsiteX19" fmla="*/ 338137 w 650081"/>
              <a:gd name="connsiteY19" fmla="*/ 192882 h 1564482"/>
              <a:gd name="connsiteX20" fmla="*/ 376237 w 650081"/>
              <a:gd name="connsiteY20" fmla="*/ 297657 h 1564482"/>
              <a:gd name="connsiteX21" fmla="*/ 450056 w 650081"/>
              <a:gd name="connsiteY21" fmla="*/ 590550 h 1564482"/>
              <a:gd name="connsiteX22" fmla="*/ 511969 w 650081"/>
              <a:gd name="connsiteY22" fmla="*/ 809625 h 1564482"/>
              <a:gd name="connsiteX23" fmla="*/ 619125 w 650081"/>
              <a:gd name="connsiteY23" fmla="*/ 1178719 h 1564482"/>
              <a:gd name="connsiteX24" fmla="*/ 647700 w 650081"/>
              <a:gd name="connsiteY24" fmla="*/ 1285875 h 1564482"/>
              <a:gd name="connsiteX25" fmla="*/ 650081 w 650081"/>
              <a:gd name="connsiteY25" fmla="*/ 1352550 h 1564482"/>
              <a:gd name="connsiteX26" fmla="*/ 640556 w 650081"/>
              <a:gd name="connsiteY26" fmla="*/ 1431132 h 1564482"/>
              <a:gd name="connsiteX27" fmla="*/ 623887 w 650081"/>
              <a:gd name="connsiteY27" fmla="*/ 1502569 h 1564482"/>
              <a:gd name="connsiteX28" fmla="*/ 609600 w 650081"/>
              <a:gd name="connsiteY28" fmla="*/ 1540669 h 1564482"/>
              <a:gd name="connsiteX29" fmla="*/ 585787 w 650081"/>
              <a:gd name="connsiteY29" fmla="*/ 1559719 h 1564482"/>
              <a:gd name="connsiteX30" fmla="*/ 564356 w 650081"/>
              <a:gd name="connsiteY30" fmla="*/ 1564482 h 1564482"/>
              <a:gd name="connsiteX31" fmla="*/ 538162 w 650081"/>
              <a:gd name="connsiteY31" fmla="*/ 1552575 h 1564482"/>
              <a:gd name="connsiteX32" fmla="*/ 485775 w 650081"/>
              <a:gd name="connsiteY32" fmla="*/ 1507332 h 1564482"/>
              <a:gd name="connsiteX33" fmla="*/ 416719 w 650081"/>
              <a:gd name="connsiteY33" fmla="*/ 1431132 h 1564482"/>
              <a:gd name="connsiteX34" fmla="*/ 383381 w 650081"/>
              <a:gd name="connsiteY34" fmla="*/ 1381125 h 1564482"/>
              <a:gd name="connsiteX35" fmla="*/ 352425 w 650081"/>
              <a:gd name="connsiteY35" fmla="*/ 1323975 h 1564482"/>
              <a:gd name="connsiteX36" fmla="*/ 338137 w 650081"/>
              <a:gd name="connsiteY36" fmla="*/ 1264444 h 1564482"/>
              <a:gd name="connsiteX37" fmla="*/ 335756 w 650081"/>
              <a:gd name="connsiteY37" fmla="*/ 1176338 h 1564482"/>
              <a:gd name="connsiteX38" fmla="*/ 321469 w 650081"/>
              <a:gd name="connsiteY38" fmla="*/ 1052513 h 1564482"/>
              <a:gd name="connsiteX39" fmla="*/ 238125 w 650081"/>
              <a:gd name="connsiteY39" fmla="*/ 676275 h 1564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50081" h="1564482">
                <a:moveTo>
                  <a:pt x="238125" y="676275"/>
                </a:moveTo>
                <a:lnTo>
                  <a:pt x="171450" y="392907"/>
                </a:lnTo>
                <a:lnTo>
                  <a:pt x="128587" y="235744"/>
                </a:lnTo>
                <a:lnTo>
                  <a:pt x="111919" y="197644"/>
                </a:lnTo>
                <a:lnTo>
                  <a:pt x="95250" y="166688"/>
                </a:lnTo>
                <a:lnTo>
                  <a:pt x="69056" y="135732"/>
                </a:lnTo>
                <a:lnTo>
                  <a:pt x="35719" y="100013"/>
                </a:lnTo>
                <a:lnTo>
                  <a:pt x="19050" y="78582"/>
                </a:lnTo>
                <a:lnTo>
                  <a:pt x="4762" y="52388"/>
                </a:lnTo>
                <a:lnTo>
                  <a:pt x="0" y="26194"/>
                </a:lnTo>
                <a:lnTo>
                  <a:pt x="2381" y="11907"/>
                </a:lnTo>
                <a:lnTo>
                  <a:pt x="9525" y="2382"/>
                </a:lnTo>
                <a:lnTo>
                  <a:pt x="21431" y="0"/>
                </a:lnTo>
                <a:lnTo>
                  <a:pt x="54769" y="7144"/>
                </a:lnTo>
                <a:lnTo>
                  <a:pt x="104775" y="30957"/>
                </a:lnTo>
                <a:lnTo>
                  <a:pt x="157162" y="59532"/>
                </a:lnTo>
                <a:lnTo>
                  <a:pt x="209550" y="90488"/>
                </a:lnTo>
                <a:lnTo>
                  <a:pt x="252412" y="119063"/>
                </a:lnTo>
                <a:lnTo>
                  <a:pt x="292894" y="150019"/>
                </a:lnTo>
                <a:lnTo>
                  <a:pt x="338137" y="192882"/>
                </a:lnTo>
                <a:lnTo>
                  <a:pt x="376237" y="297657"/>
                </a:lnTo>
                <a:lnTo>
                  <a:pt x="450056" y="590550"/>
                </a:lnTo>
                <a:lnTo>
                  <a:pt x="511969" y="809625"/>
                </a:lnTo>
                <a:lnTo>
                  <a:pt x="619125" y="1178719"/>
                </a:lnTo>
                <a:lnTo>
                  <a:pt x="647700" y="1285875"/>
                </a:lnTo>
                <a:cubicBezTo>
                  <a:pt x="648523" y="1308099"/>
                  <a:pt x="650081" y="1330311"/>
                  <a:pt x="650081" y="1352550"/>
                </a:cubicBezTo>
                <a:lnTo>
                  <a:pt x="640556" y="1431132"/>
                </a:lnTo>
                <a:lnTo>
                  <a:pt x="623887" y="1502569"/>
                </a:lnTo>
                <a:lnTo>
                  <a:pt x="609600" y="1540669"/>
                </a:lnTo>
                <a:lnTo>
                  <a:pt x="585787" y="1559719"/>
                </a:lnTo>
                <a:lnTo>
                  <a:pt x="564356" y="1564482"/>
                </a:lnTo>
                <a:lnTo>
                  <a:pt x="538162" y="1552575"/>
                </a:lnTo>
                <a:lnTo>
                  <a:pt x="485775" y="1507332"/>
                </a:lnTo>
                <a:lnTo>
                  <a:pt x="416719" y="1431132"/>
                </a:lnTo>
                <a:lnTo>
                  <a:pt x="383381" y="1381125"/>
                </a:lnTo>
                <a:lnTo>
                  <a:pt x="352425" y="1323975"/>
                </a:lnTo>
                <a:lnTo>
                  <a:pt x="338137" y="1264444"/>
                </a:lnTo>
                <a:cubicBezTo>
                  <a:pt x="337343" y="1235075"/>
                  <a:pt x="336550" y="1205707"/>
                  <a:pt x="335756" y="1176338"/>
                </a:cubicBezTo>
                <a:lnTo>
                  <a:pt x="321469" y="1052513"/>
                </a:lnTo>
                <a:lnTo>
                  <a:pt x="238125" y="6762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ADD9860-0EAC-4BA8-BFA3-91EE095D1A06}"/>
              </a:ext>
            </a:extLst>
          </p:cNvPr>
          <p:cNvSpPr/>
          <p:nvPr/>
        </p:nvSpPr>
        <p:spPr>
          <a:xfrm rot="16200000">
            <a:off x="3791745" y="1588295"/>
            <a:ext cx="2162175" cy="1662113"/>
          </a:xfrm>
          <a:custGeom>
            <a:avLst/>
            <a:gdLst>
              <a:gd name="connsiteX0" fmla="*/ 1126331 w 2162175"/>
              <a:gd name="connsiteY0" fmla="*/ 1145381 h 1662112"/>
              <a:gd name="connsiteX1" fmla="*/ 940594 w 2162175"/>
              <a:gd name="connsiteY1" fmla="*/ 1009650 h 1662112"/>
              <a:gd name="connsiteX2" fmla="*/ 838200 w 2162175"/>
              <a:gd name="connsiteY2" fmla="*/ 895350 h 1662112"/>
              <a:gd name="connsiteX3" fmla="*/ 685800 w 2162175"/>
              <a:gd name="connsiteY3" fmla="*/ 762000 h 1662112"/>
              <a:gd name="connsiteX4" fmla="*/ 550069 w 2162175"/>
              <a:gd name="connsiteY4" fmla="*/ 638175 h 1662112"/>
              <a:gd name="connsiteX5" fmla="*/ 411956 w 2162175"/>
              <a:gd name="connsiteY5" fmla="*/ 504825 h 1662112"/>
              <a:gd name="connsiteX6" fmla="*/ 285750 w 2162175"/>
              <a:gd name="connsiteY6" fmla="*/ 376237 h 1662112"/>
              <a:gd name="connsiteX7" fmla="*/ 171450 w 2162175"/>
              <a:gd name="connsiteY7" fmla="*/ 252412 h 1662112"/>
              <a:gd name="connsiteX8" fmla="*/ 66675 w 2162175"/>
              <a:gd name="connsiteY8" fmla="*/ 133350 h 1662112"/>
              <a:gd name="connsiteX9" fmla="*/ 26194 w 2162175"/>
              <a:gd name="connsiteY9" fmla="*/ 90487 h 1662112"/>
              <a:gd name="connsiteX10" fmla="*/ 14288 w 2162175"/>
              <a:gd name="connsiteY10" fmla="*/ 71437 h 1662112"/>
              <a:gd name="connsiteX11" fmla="*/ 2381 w 2162175"/>
              <a:gd name="connsiteY11" fmla="*/ 40481 h 1662112"/>
              <a:gd name="connsiteX12" fmla="*/ 0 w 2162175"/>
              <a:gd name="connsiteY12" fmla="*/ 21431 h 1662112"/>
              <a:gd name="connsiteX13" fmla="*/ 2381 w 2162175"/>
              <a:gd name="connsiteY13" fmla="*/ 7143 h 1662112"/>
              <a:gd name="connsiteX14" fmla="*/ 14288 w 2162175"/>
              <a:gd name="connsiteY14" fmla="*/ 0 h 1662112"/>
              <a:gd name="connsiteX15" fmla="*/ 28575 w 2162175"/>
              <a:gd name="connsiteY15" fmla="*/ 4762 h 1662112"/>
              <a:gd name="connsiteX16" fmla="*/ 78581 w 2162175"/>
              <a:gd name="connsiteY16" fmla="*/ 42862 h 1662112"/>
              <a:gd name="connsiteX17" fmla="*/ 185738 w 2162175"/>
              <a:gd name="connsiteY17" fmla="*/ 128587 h 1662112"/>
              <a:gd name="connsiteX18" fmla="*/ 347663 w 2162175"/>
              <a:gd name="connsiteY18" fmla="*/ 259556 h 1662112"/>
              <a:gd name="connsiteX19" fmla="*/ 526256 w 2162175"/>
              <a:gd name="connsiteY19" fmla="*/ 397668 h 1662112"/>
              <a:gd name="connsiteX20" fmla="*/ 652463 w 2162175"/>
              <a:gd name="connsiteY20" fmla="*/ 497681 h 1662112"/>
              <a:gd name="connsiteX21" fmla="*/ 835819 w 2162175"/>
              <a:gd name="connsiteY21" fmla="*/ 633412 h 1662112"/>
              <a:gd name="connsiteX22" fmla="*/ 1066800 w 2162175"/>
              <a:gd name="connsiteY22" fmla="*/ 800100 h 1662112"/>
              <a:gd name="connsiteX23" fmla="*/ 1259681 w 2162175"/>
              <a:gd name="connsiteY23" fmla="*/ 926306 h 1662112"/>
              <a:gd name="connsiteX24" fmla="*/ 1412081 w 2162175"/>
              <a:gd name="connsiteY24" fmla="*/ 1021556 h 1662112"/>
              <a:gd name="connsiteX25" fmla="*/ 1619250 w 2162175"/>
              <a:gd name="connsiteY25" fmla="*/ 1147762 h 1662112"/>
              <a:gd name="connsiteX26" fmla="*/ 1716881 w 2162175"/>
              <a:gd name="connsiteY26" fmla="*/ 1197768 h 1662112"/>
              <a:gd name="connsiteX27" fmla="*/ 1771650 w 2162175"/>
              <a:gd name="connsiteY27" fmla="*/ 1223962 h 1662112"/>
              <a:gd name="connsiteX28" fmla="*/ 1824038 w 2162175"/>
              <a:gd name="connsiteY28" fmla="*/ 1243012 h 1662112"/>
              <a:gd name="connsiteX29" fmla="*/ 1857375 w 2162175"/>
              <a:gd name="connsiteY29" fmla="*/ 1247775 h 1662112"/>
              <a:gd name="connsiteX30" fmla="*/ 1890713 w 2162175"/>
              <a:gd name="connsiteY30" fmla="*/ 1245393 h 1662112"/>
              <a:gd name="connsiteX31" fmla="*/ 1935956 w 2162175"/>
              <a:gd name="connsiteY31" fmla="*/ 1235868 h 1662112"/>
              <a:gd name="connsiteX32" fmla="*/ 1995488 w 2162175"/>
              <a:gd name="connsiteY32" fmla="*/ 1212056 h 1662112"/>
              <a:gd name="connsiteX33" fmla="*/ 2033588 w 2162175"/>
              <a:gd name="connsiteY33" fmla="*/ 1190625 h 1662112"/>
              <a:gd name="connsiteX34" fmla="*/ 2078831 w 2162175"/>
              <a:gd name="connsiteY34" fmla="*/ 1154906 h 1662112"/>
              <a:gd name="connsiteX35" fmla="*/ 2097881 w 2162175"/>
              <a:gd name="connsiteY35" fmla="*/ 1135856 h 1662112"/>
              <a:gd name="connsiteX36" fmla="*/ 2121694 w 2162175"/>
              <a:gd name="connsiteY36" fmla="*/ 1119187 h 1662112"/>
              <a:gd name="connsiteX37" fmla="*/ 2140744 w 2162175"/>
              <a:gd name="connsiteY37" fmla="*/ 1114425 h 1662112"/>
              <a:gd name="connsiteX38" fmla="*/ 2155031 w 2162175"/>
              <a:gd name="connsiteY38" fmla="*/ 1119187 h 1662112"/>
              <a:gd name="connsiteX39" fmla="*/ 2162175 w 2162175"/>
              <a:gd name="connsiteY39" fmla="*/ 1128712 h 1662112"/>
              <a:gd name="connsiteX40" fmla="*/ 2155031 w 2162175"/>
              <a:gd name="connsiteY40" fmla="*/ 1154906 h 1662112"/>
              <a:gd name="connsiteX41" fmla="*/ 2124075 w 2162175"/>
              <a:gd name="connsiteY41" fmla="*/ 1221581 h 1662112"/>
              <a:gd name="connsiteX42" fmla="*/ 2095500 w 2162175"/>
              <a:gd name="connsiteY42" fmla="*/ 1278731 h 1662112"/>
              <a:gd name="connsiteX43" fmla="*/ 2035969 w 2162175"/>
              <a:gd name="connsiteY43" fmla="*/ 1357312 h 1662112"/>
              <a:gd name="connsiteX44" fmla="*/ 1974056 w 2162175"/>
              <a:gd name="connsiteY44" fmla="*/ 1445418 h 1662112"/>
              <a:gd name="connsiteX45" fmla="*/ 1900238 w 2162175"/>
              <a:gd name="connsiteY45" fmla="*/ 1547812 h 1662112"/>
              <a:gd name="connsiteX46" fmla="*/ 1854994 w 2162175"/>
              <a:gd name="connsiteY46" fmla="*/ 1609725 h 1662112"/>
              <a:gd name="connsiteX47" fmla="*/ 1824038 w 2162175"/>
              <a:gd name="connsiteY47" fmla="*/ 1640681 h 1662112"/>
              <a:gd name="connsiteX48" fmla="*/ 1797844 w 2162175"/>
              <a:gd name="connsiteY48" fmla="*/ 1657350 h 1662112"/>
              <a:gd name="connsiteX49" fmla="*/ 1774031 w 2162175"/>
              <a:gd name="connsiteY49" fmla="*/ 1662112 h 1662112"/>
              <a:gd name="connsiteX50" fmla="*/ 1740694 w 2162175"/>
              <a:gd name="connsiteY50" fmla="*/ 1654968 h 1662112"/>
              <a:gd name="connsiteX51" fmla="*/ 1721644 w 2162175"/>
              <a:gd name="connsiteY51" fmla="*/ 1643062 h 1662112"/>
              <a:gd name="connsiteX52" fmla="*/ 1702594 w 2162175"/>
              <a:gd name="connsiteY52" fmla="*/ 1626393 h 1662112"/>
              <a:gd name="connsiteX53" fmla="*/ 1638300 w 2162175"/>
              <a:gd name="connsiteY53" fmla="*/ 1512093 h 1662112"/>
              <a:gd name="connsiteX54" fmla="*/ 1421606 w 2162175"/>
              <a:gd name="connsiteY54" fmla="*/ 1359693 h 1662112"/>
              <a:gd name="connsiteX55" fmla="*/ 1126331 w 2162175"/>
              <a:gd name="connsiteY55" fmla="*/ 1145381 h 1662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62175" h="1662112">
                <a:moveTo>
                  <a:pt x="1126331" y="1145381"/>
                </a:moveTo>
                <a:lnTo>
                  <a:pt x="940594" y="1009650"/>
                </a:lnTo>
                <a:lnTo>
                  <a:pt x="838200" y="895350"/>
                </a:lnTo>
                <a:lnTo>
                  <a:pt x="685800" y="762000"/>
                </a:lnTo>
                <a:lnTo>
                  <a:pt x="550069" y="638175"/>
                </a:lnTo>
                <a:lnTo>
                  <a:pt x="411956" y="504825"/>
                </a:lnTo>
                <a:lnTo>
                  <a:pt x="285750" y="376237"/>
                </a:lnTo>
                <a:lnTo>
                  <a:pt x="171450" y="252412"/>
                </a:lnTo>
                <a:lnTo>
                  <a:pt x="66675" y="133350"/>
                </a:lnTo>
                <a:lnTo>
                  <a:pt x="26194" y="90487"/>
                </a:lnTo>
                <a:lnTo>
                  <a:pt x="14288" y="71437"/>
                </a:lnTo>
                <a:lnTo>
                  <a:pt x="2381" y="40481"/>
                </a:lnTo>
                <a:lnTo>
                  <a:pt x="0" y="21431"/>
                </a:lnTo>
                <a:lnTo>
                  <a:pt x="2381" y="7143"/>
                </a:lnTo>
                <a:lnTo>
                  <a:pt x="14288" y="0"/>
                </a:lnTo>
                <a:lnTo>
                  <a:pt x="28575" y="4762"/>
                </a:lnTo>
                <a:lnTo>
                  <a:pt x="78581" y="42862"/>
                </a:lnTo>
                <a:lnTo>
                  <a:pt x="185738" y="128587"/>
                </a:lnTo>
                <a:lnTo>
                  <a:pt x="347663" y="259556"/>
                </a:lnTo>
                <a:lnTo>
                  <a:pt x="526256" y="397668"/>
                </a:lnTo>
                <a:lnTo>
                  <a:pt x="652463" y="497681"/>
                </a:lnTo>
                <a:lnTo>
                  <a:pt x="835819" y="633412"/>
                </a:lnTo>
                <a:lnTo>
                  <a:pt x="1066800" y="800100"/>
                </a:lnTo>
                <a:lnTo>
                  <a:pt x="1259681" y="926306"/>
                </a:lnTo>
                <a:lnTo>
                  <a:pt x="1412081" y="1021556"/>
                </a:lnTo>
                <a:lnTo>
                  <a:pt x="1619250" y="1147762"/>
                </a:lnTo>
                <a:lnTo>
                  <a:pt x="1716881" y="1197768"/>
                </a:lnTo>
                <a:lnTo>
                  <a:pt x="1771650" y="1223962"/>
                </a:lnTo>
                <a:lnTo>
                  <a:pt x="1824038" y="1243012"/>
                </a:lnTo>
                <a:lnTo>
                  <a:pt x="1857375" y="1247775"/>
                </a:lnTo>
                <a:lnTo>
                  <a:pt x="1890713" y="1245393"/>
                </a:lnTo>
                <a:lnTo>
                  <a:pt x="1935956" y="1235868"/>
                </a:lnTo>
                <a:lnTo>
                  <a:pt x="1995488" y="1212056"/>
                </a:lnTo>
                <a:lnTo>
                  <a:pt x="2033588" y="1190625"/>
                </a:lnTo>
                <a:lnTo>
                  <a:pt x="2078831" y="1154906"/>
                </a:lnTo>
                <a:lnTo>
                  <a:pt x="2097881" y="1135856"/>
                </a:lnTo>
                <a:lnTo>
                  <a:pt x="2121694" y="1119187"/>
                </a:lnTo>
                <a:lnTo>
                  <a:pt x="2140744" y="1114425"/>
                </a:lnTo>
                <a:lnTo>
                  <a:pt x="2155031" y="1119187"/>
                </a:lnTo>
                <a:lnTo>
                  <a:pt x="2162175" y="1128712"/>
                </a:lnTo>
                <a:lnTo>
                  <a:pt x="2155031" y="1154906"/>
                </a:lnTo>
                <a:lnTo>
                  <a:pt x="2124075" y="1221581"/>
                </a:lnTo>
                <a:lnTo>
                  <a:pt x="2095500" y="1278731"/>
                </a:lnTo>
                <a:lnTo>
                  <a:pt x="2035969" y="1357312"/>
                </a:lnTo>
                <a:lnTo>
                  <a:pt x="1974056" y="1445418"/>
                </a:lnTo>
                <a:lnTo>
                  <a:pt x="1900238" y="1547812"/>
                </a:lnTo>
                <a:lnTo>
                  <a:pt x="1854994" y="1609725"/>
                </a:lnTo>
                <a:lnTo>
                  <a:pt x="1824038" y="1640681"/>
                </a:lnTo>
                <a:lnTo>
                  <a:pt x="1797844" y="1657350"/>
                </a:lnTo>
                <a:lnTo>
                  <a:pt x="1774031" y="1662112"/>
                </a:lnTo>
                <a:lnTo>
                  <a:pt x="1740694" y="1654968"/>
                </a:lnTo>
                <a:lnTo>
                  <a:pt x="1721644" y="1643062"/>
                </a:lnTo>
                <a:lnTo>
                  <a:pt x="1702594" y="1626393"/>
                </a:lnTo>
                <a:lnTo>
                  <a:pt x="1638300" y="1512093"/>
                </a:lnTo>
                <a:lnTo>
                  <a:pt x="1421606" y="1359693"/>
                </a:lnTo>
                <a:lnTo>
                  <a:pt x="1126331" y="1145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28D4816-8AD4-4603-96F7-FA7D020FFE85}"/>
              </a:ext>
            </a:extLst>
          </p:cNvPr>
          <p:cNvSpPr/>
          <p:nvPr/>
        </p:nvSpPr>
        <p:spPr>
          <a:xfrm>
            <a:off x="4832350" y="2047875"/>
            <a:ext cx="3302000" cy="666750"/>
          </a:xfrm>
          <a:custGeom>
            <a:avLst/>
            <a:gdLst>
              <a:gd name="connsiteX0" fmla="*/ 1898650 w 3302000"/>
              <a:gd name="connsiteY0" fmla="*/ 438150 h 666750"/>
              <a:gd name="connsiteX1" fmla="*/ 1555750 w 3302000"/>
              <a:gd name="connsiteY1" fmla="*/ 504825 h 666750"/>
              <a:gd name="connsiteX2" fmla="*/ 1282700 w 3302000"/>
              <a:gd name="connsiteY2" fmla="*/ 558800 h 666750"/>
              <a:gd name="connsiteX3" fmla="*/ 1028700 w 3302000"/>
              <a:gd name="connsiteY3" fmla="*/ 603250 h 666750"/>
              <a:gd name="connsiteX4" fmla="*/ 771525 w 3302000"/>
              <a:gd name="connsiteY4" fmla="*/ 644525 h 666750"/>
              <a:gd name="connsiteX5" fmla="*/ 609600 w 3302000"/>
              <a:gd name="connsiteY5" fmla="*/ 663575 h 666750"/>
              <a:gd name="connsiteX6" fmla="*/ 552450 w 3302000"/>
              <a:gd name="connsiteY6" fmla="*/ 666750 h 666750"/>
              <a:gd name="connsiteX7" fmla="*/ 358775 w 3302000"/>
              <a:gd name="connsiteY7" fmla="*/ 660400 h 666750"/>
              <a:gd name="connsiteX8" fmla="*/ 149225 w 3302000"/>
              <a:gd name="connsiteY8" fmla="*/ 635000 h 666750"/>
              <a:gd name="connsiteX9" fmla="*/ 0 w 3302000"/>
              <a:gd name="connsiteY9" fmla="*/ 606425 h 666750"/>
              <a:gd name="connsiteX10" fmla="*/ 104775 w 3302000"/>
              <a:gd name="connsiteY10" fmla="*/ 460375 h 666750"/>
              <a:gd name="connsiteX11" fmla="*/ 244475 w 3302000"/>
              <a:gd name="connsiteY11" fmla="*/ 488950 h 666750"/>
              <a:gd name="connsiteX12" fmla="*/ 358775 w 3302000"/>
              <a:gd name="connsiteY12" fmla="*/ 498475 h 666750"/>
              <a:gd name="connsiteX13" fmla="*/ 485775 w 3302000"/>
              <a:gd name="connsiteY13" fmla="*/ 498475 h 666750"/>
              <a:gd name="connsiteX14" fmla="*/ 593725 w 3302000"/>
              <a:gd name="connsiteY14" fmla="*/ 492125 h 666750"/>
              <a:gd name="connsiteX15" fmla="*/ 723900 w 3302000"/>
              <a:gd name="connsiteY15" fmla="*/ 473075 h 666750"/>
              <a:gd name="connsiteX16" fmla="*/ 1050925 w 3302000"/>
              <a:gd name="connsiteY16" fmla="*/ 412750 h 666750"/>
              <a:gd name="connsiteX17" fmla="*/ 1450975 w 3302000"/>
              <a:gd name="connsiteY17" fmla="*/ 333375 h 666750"/>
              <a:gd name="connsiteX18" fmla="*/ 1749425 w 3302000"/>
              <a:gd name="connsiteY18" fmla="*/ 266700 h 666750"/>
              <a:gd name="connsiteX19" fmla="*/ 2092325 w 3302000"/>
              <a:gd name="connsiteY19" fmla="*/ 190500 h 666750"/>
              <a:gd name="connsiteX20" fmla="*/ 2400300 w 3302000"/>
              <a:gd name="connsiteY20" fmla="*/ 123825 h 666750"/>
              <a:gd name="connsiteX21" fmla="*/ 2584450 w 3302000"/>
              <a:gd name="connsiteY21" fmla="*/ 76200 h 666750"/>
              <a:gd name="connsiteX22" fmla="*/ 2730500 w 3302000"/>
              <a:gd name="connsiteY22" fmla="*/ 31750 h 666750"/>
              <a:gd name="connsiteX23" fmla="*/ 2787650 w 3302000"/>
              <a:gd name="connsiteY23" fmla="*/ 0 h 666750"/>
              <a:gd name="connsiteX24" fmla="*/ 2809875 w 3302000"/>
              <a:gd name="connsiteY24" fmla="*/ 0 h 666750"/>
              <a:gd name="connsiteX25" fmla="*/ 2873375 w 3302000"/>
              <a:gd name="connsiteY25" fmla="*/ 34925 h 666750"/>
              <a:gd name="connsiteX26" fmla="*/ 3025775 w 3302000"/>
              <a:gd name="connsiteY26" fmla="*/ 127000 h 666750"/>
              <a:gd name="connsiteX27" fmla="*/ 3165475 w 3302000"/>
              <a:gd name="connsiteY27" fmla="*/ 222250 h 666750"/>
              <a:gd name="connsiteX28" fmla="*/ 3273425 w 3302000"/>
              <a:gd name="connsiteY28" fmla="*/ 314325 h 666750"/>
              <a:gd name="connsiteX29" fmla="*/ 3295650 w 3302000"/>
              <a:gd name="connsiteY29" fmla="*/ 339725 h 666750"/>
              <a:gd name="connsiteX30" fmla="*/ 3302000 w 3302000"/>
              <a:gd name="connsiteY30" fmla="*/ 358775 h 666750"/>
              <a:gd name="connsiteX31" fmla="*/ 3295650 w 3302000"/>
              <a:gd name="connsiteY31" fmla="*/ 393700 h 666750"/>
              <a:gd name="connsiteX32" fmla="*/ 3282950 w 3302000"/>
              <a:gd name="connsiteY32" fmla="*/ 428625 h 666750"/>
              <a:gd name="connsiteX33" fmla="*/ 3248025 w 3302000"/>
              <a:gd name="connsiteY33" fmla="*/ 495300 h 666750"/>
              <a:gd name="connsiteX34" fmla="*/ 3216275 w 3302000"/>
              <a:gd name="connsiteY34" fmla="*/ 539750 h 666750"/>
              <a:gd name="connsiteX35" fmla="*/ 2936875 w 3302000"/>
              <a:gd name="connsiteY35" fmla="*/ 358775 h 666750"/>
              <a:gd name="connsiteX36" fmla="*/ 2876550 w 3302000"/>
              <a:gd name="connsiteY36" fmla="*/ 327025 h 666750"/>
              <a:gd name="connsiteX37" fmla="*/ 2841625 w 3302000"/>
              <a:gd name="connsiteY37" fmla="*/ 301625 h 666750"/>
              <a:gd name="connsiteX38" fmla="*/ 2803525 w 3302000"/>
              <a:gd name="connsiteY38" fmla="*/ 279400 h 666750"/>
              <a:gd name="connsiteX39" fmla="*/ 2759075 w 3302000"/>
              <a:gd name="connsiteY39" fmla="*/ 266700 h 666750"/>
              <a:gd name="connsiteX40" fmla="*/ 2711450 w 3302000"/>
              <a:gd name="connsiteY40" fmla="*/ 266700 h 666750"/>
              <a:gd name="connsiteX41" fmla="*/ 2533650 w 3302000"/>
              <a:gd name="connsiteY41" fmla="*/ 304800 h 666750"/>
              <a:gd name="connsiteX42" fmla="*/ 1898650 w 3302000"/>
              <a:gd name="connsiteY42" fmla="*/ 43815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302000" h="666750">
                <a:moveTo>
                  <a:pt x="1898650" y="438150"/>
                </a:moveTo>
                <a:lnTo>
                  <a:pt x="1555750" y="504825"/>
                </a:lnTo>
                <a:lnTo>
                  <a:pt x="1282700" y="558800"/>
                </a:lnTo>
                <a:lnTo>
                  <a:pt x="1028700" y="603250"/>
                </a:lnTo>
                <a:lnTo>
                  <a:pt x="771525" y="644525"/>
                </a:lnTo>
                <a:lnTo>
                  <a:pt x="609600" y="663575"/>
                </a:lnTo>
                <a:lnTo>
                  <a:pt x="552450" y="666750"/>
                </a:lnTo>
                <a:lnTo>
                  <a:pt x="358775" y="660400"/>
                </a:lnTo>
                <a:lnTo>
                  <a:pt x="149225" y="635000"/>
                </a:lnTo>
                <a:lnTo>
                  <a:pt x="0" y="606425"/>
                </a:lnTo>
                <a:lnTo>
                  <a:pt x="104775" y="460375"/>
                </a:lnTo>
                <a:lnTo>
                  <a:pt x="244475" y="488950"/>
                </a:lnTo>
                <a:lnTo>
                  <a:pt x="358775" y="498475"/>
                </a:lnTo>
                <a:lnTo>
                  <a:pt x="485775" y="498475"/>
                </a:lnTo>
                <a:lnTo>
                  <a:pt x="593725" y="492125"/>
                </a:lnTo>
                <a:lnTo>
                  <a:pt x="723900" y="473075"/>
                </a:lnTo>
                <a:lnTo>
                  <a:pt x="1050925" y="412750"/>
                </a:lnTo>
                <a:lnTo>
                  <a:pt x="1450975" y="333375"/>
                </a:lnTo>
                <a:lnTo>
                  <a:pt x="1749425" y="266700"/>
                </a:lnTo>
                <a:lnTo>
                  <a:pt x="2092325" y="190500"/>
                </a:lnTo>
                <a:lnTo>
                  <a:pt x="2400300" y="123825"/>
                </a:lnTo>
                <a:lnTo>
                  <a:pt x="2584450" y="76200"/>
                </a:lnTo>
                <a:lnTo>
                  <a:pt x="2730500" y="31750"/>
                </a:lnTo>
                <a:lnTo>
                  <a:pt x="2787650" y="0"/>
                </a:lnTo>
                <a:lnTo>
                  <a:pt x="2809875" y="0"/>
                </a:lnTo>
                <a:lnTo>
                  <a:pt x="2873375" y="34925"/>
                </a:lnTo>
                <a:lnTo>
                  <a:pt x="3025775" y="127000"/>
                </a:lnTo>
                <a:lnTo>
                  <a:pt x="3165475" y="222250"/>
                </a:lnTo>
                <a:lnTo>
                  <a:pt x="3273425" y="314325"/>
                </a:lnTo>
                <a:lnTo>
                  <a:pt x="3295650" y="339725"/>
                </a:lnTo>
                <a:lnTo>
                  <a:pt x="3302000" y="358775"/>
                </a:lnTo>
                <a:lnTo>
                  <a:pt x="3295650" y="393700"/>
                </a:lnTo>
                <a:lnTo>
                  <a:pt x="3282950" y="428625"/>
                </a:lnTo>
                <a:lnTo>
                  <a:pt x="3248025" y="495300"/>
                </a:lnTo>
                <a:lnTo>
                  <a:pt x="3216275" y="539750"/>
                </a:lnTo>
                <a:lnTo>
                  <a:pt x="2936875" y="358775"/>
                </a:lnTo>
                <a:lnTo>
                  <a:pt x="2876550" y="327025"/>
                </a:lnTo>
                <a:lnTo>
                  <a:pt x="2841625" y="301625"/>
                </a:lnTo>
                <a:lnTo>
                  <a:pt x="2803525" y="279400"/>
                </a:lnTo>
                <a:lnTo>
                  <a:pt x="2759075" y="266700"/>
                </a:lnTo>
                <a:lnTo>
                  <a:pt x="2711450" y="266700"/>
                </a:lnTo>
                <a:lnTo>
                  <a:pt x="2533650" y="304800"/>
                </a:lnTo>
                <a:lnTo>
                  <a:pt x="1898650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F785AE5-BDE6-4F01-84B1-FC26AEFD3805}"/>
              </a:ext>
            </a:extLst>
          </p:cNvPr>
          <p:cNvSpPr/>
          <p:nvPr/>
        </p:nvSpPr>
        <p:spPr>
          <a:xfrm rot="16200000">
            <a:off x="5700714" y="3487739"/>
            <a:ext cx="3578225" cy="1171575"/>
          </a:xfrm>
          <a:custGeom>
            <a:avLst/>
            <a:gdLst>
              <a:gd name="connsiteX0" fmla="*/ 1758950 w 3578225"/>
              <a:gd name="connsiteY0" fmla="*/ 876300 h 1171575"/>
              <a:gd name="connsiteX1" fmla="*/ 1200150 w 3578225"/>
              <a:gd name="connsiteY1" fmla="*/ 736600 h 1171575"/>
              <a:gd name="connsiteX2" fmla="*/ 847725 w 3578225"/>
              <a:gd name="connsiteY2" fmla="*/ 635000 h 1171575"/>
              <a:gd name="connsiteX3" fmla="*/ 590550 w 3578225"/>
              <a:gd name="connsiteY3" fmla="*/ 552450 h 1171575"/>
              <a:gd name="connsiteX4" fmla="*/ 387350 w 3578225"/>
              <a:gd name="connsiteY4" fmla="*/ 473075 h 1171575"/>
              <a:gd name="connsiteX5" fmla="*/ 241300 w 3578225"/>
              <a:gd name="connsiteY5" fmla="*/ 403225 h 1171575"/>
              <a:gd name="connsiteX6" fmla="*/ 139700 w 3578225"/>
              <a:gd name="connsiteY6" fmla="*/ 339725 h 1171575"/>
              <a:gd name="connsiteX7" fmla="*/ 85725 w 3578225"/>
              <a:gd name="connsiteY7" fmla="*/ 301625 h 1171575"/>
              <a:gd name="connsiteX8" fmla="*/ 44450 w 3578225"/>
              <a:gd name="connsiteY8" fmla="*/ 266700 h 1171575"/>
              <a:gd name="connsiteX9" fmla="*/ 22225 w 3578225"/>
              <a:gd name="connsiteY9" fmla="*/ 244475 h 1171575"/>
              <a:gd name="connsiteX10" fmla="*/ 6350 w 3578225"/>
              <a:gd name="connsiteY10" fmla="*/ 215900 h 1171575"/>
              <a:gd name="connsiteX11" fmla="*/ 0 w 3578225"/>
              <a:gd name="connsiteY11" fmla="*/ 184150 h 1171575"/>
              <a:gd name="connsiteX12" fmla="*/ 0 w 3578225"/>
              <a:gd name="connsiteY12" fmla="*/ 161925 h 1171575"/>
              <a:gd name="connsiteX13" fmla="*/ 12700 w 3578225"/>
              <a:gd name="connsiteY13" fmla="*/ 133350 h 1171575"/>
              <a:gd name="connsiteX14" fmla="*/ 57150 w 3578225"/>
              <a:gd name="connsiteY14" fmla="*/ 101600 h 1171575"/>
              <a:gd name="connsiteX15" fmla="*/ 101600 w 3578225"/>
              <a:gd name="connsiteY15" fmla="*/ 69850 h 1171575"/>
              <a:gd name="connsiteX16" fmla="*/ 184150 w 3578225"/>
              <a:gd name="connsiteY16" fmla="*/ 28575 h 1171575"/>
              <a:gd name="connsiteX17" fmla="*/ 238125 w 3578225"/>
              <a:gd name="connsiteY17" fmla="*/ 0 h 1171575"/>
              <a:gd name="connsiteX18" fmla="*/ 574675 w 3578225"/>
              <a:gd name="connsiteY18" fmla="*/ 184150 h 1171575"/>
              <a:gd name="connsiteX19" fmla="*/ 593725 w 3578225"/>
              <a:gd name="connsiteY19" fmla="*/ 206375 h 1171575"/>
              <a:gd name="connsiteX20" fmla="*/ 622300 w 3578225"/>
              <a:gd name="connsiteY20" fmla="*/ 231775 h 1171575"/>
              <a:gd name="connsiteX21" fmla="*/ 657225 w 3578225"/>
              <a:gd name="connsiteY21" fmla="*/ 250825 h 1171575"/>
              <a:gd name="connsiteX22" fmla="*/ 701675 w 3578225"/>
              <a:gd name="connsiteY22" fmla="*/ 273050 h 1171575"/>
              <a:gd name="connsiteX23" fmla="*/ 771525 w 3578225"/>
              <a:gd name="connsiteY23" fmla="*/ 304800 h 1171575"/>
              <a:gd name="connsiteX24" fmla="*/ 962025 w 3578225"/>
              <a:gd name="connsiteY24" fmla="*/ 374650 h 1171575"/>
              <a:gd name="connsiteX25" fmla="*/ 1250950 w 3578225"/>
              <a:gd name="connsiteY25" fmla="*/ 463550 h 1171575"/>
              <a:gd name="connsiteX26" fmla="*/ 1520825 w 3578225"/>
              <a:gd name="connsiteY26" fmla="*/ 539750 h 1171575"/>
              <a:gd name="connsiteX27" fmla="*/ 1870075 w 3578225"/>
              <a:gd name="connsiteY27" fmla="*/ 625475 h 1171575"/>
              <a:gd name="connsiteX28" fmla="*/ 2130425 w 3578225"/>
              <a:gd name="connsiteY28" fmla="*/ 679450 h 1171575"/>
              <a:gd name="connsiteX29" fmla="*/ 2425700 w 3578225"/>
              <a:gd name="connsiteY29" fmla="*/ 736600 h 1171575"/>
              <a:gd name="connsiteX30" fmla="*/ 2686050 w 3578225"/>
              <a:gd name="connsiteY30" fmla="*/ 781050 h 1171575"/>
              <a:gd name="connsiteX31" fmla="*/ 2901950 w 3578225"/>
              <a:gd name="connsiteY31" fmla="*/ 812800 h 1171575"/>
              <a:gd name="connsiteX32" fmla="*/ 3054350 w 3578225"/>
              <a:gd name="connsiteY32" fmla="*/ 831850 h 1171575"/>
              <a:gd name="connsiteX33" fmla="*/ 3267075 w 3578225"/>
              <a:gd name="connsiteY33" fmla="*/ 857250 h 1171575"/>
              <a:gd name="connsiteX34" fmla="*/ 3346450 w 3578225"/>
              <a:gd name="connsiteY34" fmla="*/ 860425 h 1171575"/>
              <a:gd name="connsiteX35" fmla="*/ 3422650 w 3578225"/>
              <a:gd name="connsiteY35" fmla="*/ 844550 h 1171575"/>
              <a:gd name="connsiteX36" fmla="*/ 3578225 w 3578225"/>
              <a:gd name="connsiteY36" fmla="*/ 742950 h 1171575"/>
              <a:gd name="connsiteX37" fmla="*/ 3381375 w 3578225"/>
              <a:gd name="connsiteY37" fmla="*/ 1171575 h 1171575"/>
              <a:gd name="connsiteX38" fmla="*/ 3276600 w 3578225"/>
              <a:gd name="connsiteY38" fmla="*/ 1139825 h 1171575"/>
              <a:gd name="connsiteX39" fmla="*/ 3060700 w 3578225"/>
              <a:gd name="connsiteY39" fmla="*/ 1114425 h 1171575"/>
              <a:gd name="connsiteX40" fmla="*/ 2682875 w 3578225"/>
              <a:gd name="connsiteY40" fmla="*/ 1057275 h 1171575"/>
              <a:gd name="connsiteX41" fmla="*/ 2343150 w 3578225"/>
              <a:gd name="connsiteY41" fmla="*/ 996950 h 1171575"/>
              <a:gd name="connsiteX42" fmla="*/ 2003425 w 3578225"/>
              <a:gd name="connsiteY42" fmla="*/ 930275 h 1171575"/>
              <a:gd name="connsiteX43" fmla="*/ 1758950 w 3578225"/>
              <a:gd name="connsiteY43" fmla="*/ 876300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78225" h="1171575">
                <a:moveTo>
                  <a:pt x="1758950" y="876300"/>
                </a:moveTo>
                <a:lnTo>
                  <a:pt x="1200150" y="736600"/>
                </a:lnTo>
                <a:lnTo>
                  <a:pt x="847725" y="635000"/>
                </a:lnTo>
                <a:lnTo>
                  <a:pt x="590550" y="552450"/>
                </a:lnTo>
                <a:lnTo>
                  <a:pt x="387350" y="473075"/>
                </a:lnTo>
                <a:lnTo>
                  <a:pt x="241300" y="403225"/>
                </a:lnTo>
                <a:lnTo>
                  <a:pt x="139700" y="339725"/>
                </a:lnTo>
                <a:lnTo>
                  <a:pt x="85725" y="301625"/>
                </a:lnTo>
                <a:lnTo>
                  <a:pt x="44450" y="266700"/>
                </a:lnTo>
                <a:lnTo>
                  <a:pt x="22225" y="244475"/>
                </a:lnTo>
                <a:lnTo>
                  <a:pt x="6350" y="215900"/>
                </a:lnTo>
                <a:lnTo>
                  <a:pt x="0" y="184150"/>
                </a:lnTo>
                <a:lnTo>
                  <a:pt x="0" y="161925"/>
                </a:lnTo>
                <a:lnTo>
                  <a:pt x="12700" y="133350"/>
                </a:lnTo>
                <a:lnTo>
                  <a:pt x="57150" y="101600"/>
                </a:lnTo>
                <a:lnTo>
                  <a:pt x="101600" y="69850"/>
                </a:lnTo>
                <a:lnTo>
                  <a:pt x="184150" y="28575"/>
                </a:lnTo>
                <a:lnTo>
                  <a:pt x="238125" y="0"/>
                </a:lnTo>
                <a:lnTo>
                  <a:pt x="574675" y="184150"/>
                </a:lnTo>
                <a:lnTo>
                  <a:pt x="593725" y="206375"/>
                </a:lnTo>
                <a:lnTo>
                  <a:pt x="622300" y="231775"/>
                </a:lnTo>
                <a:lnTo>
                  <a:pt x="657225" y="250825"/>
                </a:lnTo>
                <a:lnTo>
                  <a:pt x="701675" y="273050"/>
                </a:lnTo>
                <a:lnTo>
                  <a:pt x="771525" y="304800"/>
                </a:lnTo>
                <a:lnTo>
                  <a:pt x="962025" y="374650"/>
                </a:lnTo>
                <a:lnTo>
                  <a:pt x="1250950" y="463550"/>
                </a:lnTo>
                <a:lnTo>
                  <a:pt x="1520825" y="539750"/>
                </a:lnTo>
                <a:lnTo>
                  <a:pt x="1870075" y="625475"/>
                </a:lnTo>
                <a:lnTo>
                  <a:pt x="2130425" y="679450"/>
                </a:lnTo>
                <a:lnTo>
                  <a:pt x="2425700" y="736600"/>
                </a:lnTo>
                <a:lnTo>
                  <a:pt x="2686050" y="781050"/>
                </a:lnTo>
                <a:lnTo>
                  <a:pt x="2901950" y="812800"/>
                </a:lnTo>
                <a:lnTo>
                  <a:pt x="3054350" y="831850"/>
                </a:lnTo>
                <a:lnTo>
                  <a:pt x="3267075" y="857250"/>
                </a:lnTo>
                <a:lnTo>
                  <a:pt x="3346450" y="860425"/>
                </a:lnTo>
                <a:lnTo>
                  <a:pt x="3422650" y="844550"/>
                </a:lnTo>
                <a:lnTo>
                  <a:pt x="3578225" y="742950"/>
                </a:lnTo>
                <a:lnTo>
                  <a:pt x="3381375" y="1171575"/>
                </a:lnTo>
                <a:lnTo>
                  <a:pt x="3276600" y="1139825"/>
                </a:lnTo>
                <a:lnTo>
                  <a:pt x="3060700" y="1114425"/>
                </a:lnTo>
                <a:lnTo>
                  <a:pt x="2682875" y="1057275"/>
                </a:lnTo>
                <a:lnTo>
                  <a:pt x="2343150" y="996950"/>
                </a:lnTo>
                <a:lnTo>
                  <a:pt x="2003425" y="930275"/>
                </a:lnTo>
                <a:lnTo>
                  <a:pt x="1758950" y="876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BB4B2A2-FC50-44A0-A504-E7856E98F2CE}"/>
              </a:ext>
            </a:extLst>
          </p:cNvPr>
          <p:cNvSpPr/>
          <p:nvPr/>
        </p:nvSpPr>
        <p:spPr>
          <a:xfrm>
            <a:off x="6296026" y="5106988"/>
            <a:ext cx="866775" cy="588962"/>
          </a:xfrm>
          <a:custGeom>
            <a:avLst/>
            <a:gdLst>
              <a:gd name="connsiteX0" fmla="*/ 266700 w 866775"/>
              <a:gd name="connsiteY0" fmla="*/ 104775 h 588169"/>
              <a:gd name="connsiteX1" fmla="*/ 469106 w 866775"/>
              <a:gd name="connsiteY1" fmla="*/ 176213 h 588169"/>
              <a:gd name="connsiteX2" fmla="*/ 535781 w 866775"/>
              <a:gd name="connsiteY2" fmla="*/ 197644 h 588169"/>
              <a:gd name="connsiteX3" fmla="*/ 583406 w 866775"/>
              <a:gd name="connsiteY3" fmla="*/ 209550 h 588169"/>
              <a:gd name="connsiteX4" fmla="*/ 640556 w 866775"/>
              <a:gd name="connsiteY4" fmla="*/ 219075 h 588169"/>
              <a:gd name="connsiteX5" fmla="*/ 671513 w 866775"/>
              <a:gd name="connsiteY5" fmla="*/ 219075 h 588169"/>
              <a:gd name="connsiteX6" fmla="*/ 707231 w 866775"/>
              <a:gd name="connsiteY6" fmla="*/ 214313 h 588169"/>
              <a:gd name="connsiteX7" fmla="*/ 747713 w 866775"/>
              <a:gd name="connsiteY7" fmla="*/ 204788 h 588169"/>
              <a:gd name="connsiteX8" fmla="*/ 866775 w 866775"/>
              <a:gd name="connsiteY8" fmla="*/ 135732 h 588169"/>
              <a:gd name="connsiteX9" fmla="*/ 673894 w 866775"/>
              <a:gd name="connsiteY9" fmla="*/ 588169 h 588169"/>
              <a:gd name="connsiteX10" fmla="*/ 607219 w 866775"/>
              <a:gd name="connsiteY10" fmla="*/ 514350 h 588169"/>
              <a:gd name="connsiteX11" fmla="*/ 540544 w 866775"/>
              <a:gd name="connsiteY11" fmla="*/ 442913 h 588169"/>
              <a:gd name="connsiteX12" fmla="*/ 481013 w 866775"/>
              <a:gd name="connsiteY12" fmla="*/ 388144 h 588169"/>
              <a:gd name="connsiteX13" fmla="*/ 397669 w 866775"/>
              <a:gd name="connsiteY13" fmla="*/ 314325 h 588169"/>
              <a:gd name="connsiteX14" fmla="*/ 276225 w 866775"/>
              <a:gd name="connsiteY14" fmla="*/ 221457 h 588169"/>
              <a:gd name="connsiteX15" fmla="*/ 159544 w 866775"/>
              <a:gd name="connsiteY15" fmla="*/ 142875 h 588169"/>
              <a:gd name="connsiteX16" fmla="*/ 47625 w 866775"/>
              <a:gd name="connsiteY16" fmla="*/ 73819 h 588169"/>
              <a:gd name="connsiteX17" fmla="*/ 23813 w 866775"/>
              <a:gd name="connsiteY17" fmla="*/ 59532 h 588169"/>
              <a:gd name="connsiteX18" fmla="*/ 7144 w 866775"/>
              <a:gd name="connsiteY18" fmla="*/ 40482 h 588169"/>
              <a:gd name="connsiteX19" fmla="*/ 0 w 866775"/>
              <a:gd name="connsiteY19" fmla="*/ 23813 h 588169"/>
              <a:gd name="connsiteX20" fmla="*/ 0 w 866775"/>
              <a:gd name="connsiteY20" fmla="*/ 11907 h 588169"/>
              <a:gd name="connsiteX21" fmla="*/ 4763 w 866775"/>
              <a:gd name="connsiteY21" fmla="*/ 2382 h 588169"/>
              <a:gd name="connsiteX22" fmla="*/ 26194 w 866775"/>
              <a:gd name="connsiteY22" fmla="*/ 0 h 588169"/>
              <a:gd name="connsiteX23" fmla="*/ 61913 w 866775"/>
              <a:gd name="connsiteY23" fmla="*/ 11907 h 588169"/>
              <a:gd name="connsiteX24" fmla="*/ 266700 w 866775"/>
              <a:gd name="connsiteY24" fmla="*/ 104775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66775" h="588169">
                <a:moveTo>
                  <a:pt x="266700" y="104775"/>
                </a:moveTo>
                <a:lnTo>
                  <a:pt x="469106" y="176213"/>
                </a:lnTo>
                <a:lnTo>
                  <a:pt x="535781" y="197644"/>
                </a:lnTo>
                <a:lnTo>
                  <a:pt x="583406" y="209550"/>
                </a:lnTo>
                <a:lnTo>
                  <a:pt x="640556" y="219075"/>
                </a:lnTo>
                <a:lnTo>
                  <a:pt x="671513" y="219075"/>
                </a:lnTo>
                <a:lnTo>
                  <a:pt x="707231" y="214313"/>
                </a:lnTo>
                <a:lnTo>
                  <a:pt x="747713" y="204788"/>
                </a:lnTo>
                <a:lnTo>
                  <a:pt x="866775" y="135732"/>
                </a:lnTo>
                <a:lnTo>
                  <a:pt x="673894" y="588169"/>
                </a:lnTo>
                <a:lnTo>
                  <a:pt x="607219" y="514350"/>
                </a:lnTo>
                <a:lnTo>
                  <a:pt x="540544" y="442913"/>
                </a:lnTo>
                <a:lnTo>
                  <a:pt x="481013" y="388144"/>
                </a:lnTo>
                <a:lnTo>
                  <a:pt x="397669" y="314325"/>
                </a:lnTo>
                <a:lnTo>
                  <a:pt x="276225" y="221457"/>
                </a:lnTo>
                <a:lnTo>
                  <a:pt x="159544" y="142875"/>
                </a:lnTo>
                <a:lnTo>
                  <a:pt x="47625" y="73819"/>
                </a:lnTo>
                <a:lnTo>
                  <a:pt x="23813" y="59532"/>
                </a:lnTo>
                <a:lnTo>
                  <a:pt x="7144" y="40482"/>
                </a:lnTo>
                <a:lnTo>
                  <a:pt x="0" y="23813"/>
                </a:lnTo>
                <a:lnTo>
                  <a:pt x="0" y="11907"/>
                </a:lnTo>
                <a:lnTo>
                  <a:pt x="4763" y="2382"/>
                </a:lnTo>
                <a:lnTo>
                  <a:pt x="26194" y="0"/>
                </a:lnTo>
                <a:lnTo>
                  <a:pt x="61913" y="11907"/>
                </a:lnTo>
                <a:lnTo>
                  <a:pt x="266700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E684693-412C-46D8-B3A4-BBE421FCEB86}"/>
              </a:ext>
            </a:extLst>
          </p:cNvPr>
          <p:cNvSpPr/>
          <p:nvPr/>
        </p:nvSpPr>
        <p:spPr>
          <a:xfrm>
            <a:off x="4705350" y="3271838"/>
            <a:ext cx="1989138" cy="1395412"/>
          </a:xfrm>
          <a:custGeom>
            <a:avLst/>
            <a:gdLst>
              <a:gd name="connsiteX0" fmla="*/ 709613 w 1988344"/>
              <a:gd name="connsiteY0" fmla="*/ 376237 h 1395412"/>
              <a:gd name="connsiteX1" fmla="*/ 88106 w 1988344"/>
              <a:gd name="connsiteY1" fmla="*/ 481012 h 1395412"/>
              <a:gd name="connsiteX2" fmla="*/ 0 w 1988344"/>
              <a:gd name="connsiteY2" fmla="*/ 323850 h 1395412"/>
              <a:gd name="connsiteX3" fmla="*/ 364331 w 1988344"/>
              <a:gd name="connsiteY3" fmla="*/ 269081 h 1395412"/>
              <a:gd name="connsiteX4" fmla="*/ 666750 w 1988344"/>
              <a:gd name="connsiteY4" fmla="*/ 214312 h 1395412"/>
              <a:gd name="connsiteX5" fmla="*/ 923925 w 1988344"/>
              <a:gd name="connsiteY5" fmla="*/ 169068 h 1395412"/>
              <a:gd name="connsiteX6" fmla="*/ 1147763 w 1988344"/>
              <a:gd name="connsiteY6" fmla="*/ 126206 h 1395412"/>
              <a:gd name="connsiteX7" fmla="*/ 1290638 w 1988344"/>
              <a:gd name="connsiteY7" fmla="*/ 92868 h 1395412"/>
              <a:gd name="connsiteX8" fmla="*/ 1323975 w 1988344"/>
              <a:gd name="connsiteY8" fmla="*/ 80962 h 1395412"/>
              <a:gd name="connsiteX9" fmla="*/ 1407319 w 1988344"/>
              <a:gd name="connsiteY9" fmla="*/ 50006 h 1395412"/>
              <a:gd name="connsiteX10" fmla="*/ 1478756 w 1988344"/>
              <a:gd name="connsiteY10" fmla="*/ 21431 h 1395412"/>
              <a:gd name="connsiteX11" fmla="*/ 1516856 w 1988344"/>
              <a:gd name="connsiteY11" fmla="*/ 0 h 1395412"/>
              <a:gd name="connsiteX12" fmla="*/ 1533525 w 1988344"/>
              <a:gd name="connsiteY12" fmla="*/ 0 h 1395412"/>
              <a:gd name="connsiteX13" fmla="*/ 1571625 w 1988344"/>
              <a:gd name="connsiteY13" fmla="*/ 7143 h 1395412"/>
              <a:gd name="connsiteX14" fmla="*/ 1609725 w 1988344"/>
              <a:gd name="connsiteY14" fmla="*/ 21431 h 1395412"/>
              <a:gd name="connsiteX15" fmla="*/ 1657350 w 1988344"/>
              <a:gd name="connsiteY15" fmla="*/ 45243 h 1395412"/>
              <a:gd name="connsiteX16" fmla="*/ 1724025 w 1988344"/>
              <a:gd name="connsiteY16" fmla="*/ 83343 h 1395412"/>
              <a:gd name="connsiteX17" fmla="*/ 1785938 w 1988344"/>
              <a:gd name="connsiteY17" fmla="*/ 126206 h 1395412"/>
              <a:gd name="connsiteX18" fmla="*/ 1845469 w 1988344"/>
              <a:gd name="connsiteY18" fmla="*/ 173831 h 1395412"/>
              <a:gd name="connsiteX19" fmla="*/ 1895475 w 1988344"/>
              <a:gd name="connsiteY19" fmla="*/ 216693 h 1395412"/>
              <a:gd name="connsiteX20" fmla="*/ 1940719 w 1988344"/>
              <a:gd name="connsiteY20" fmla="*/ 257175 h 1395412"/>
              <a:gd name="connsiteX21" fmla="*/ 1964531 w 1988344"/>
              <a:gd name="connsiteY21" fmla="*/ 283368 h 1395412"/>
              <a:gd name="connsiteX22" fmla="*/ 1981200 w 1988344"/>
              <a:gd name="connsiteY22" fmla="*/ 309562 h 1395412"/>
              <a:gd name="connsiteX23" fmla="*/ 1988344 w 1988344"/>
              <a:gd name="connsiteY23" fmla="*/ 333375 h 1395412"/>
              <a:gd name="connsiteX24" fmla="*/ 1985963 w 1988344"/>
              <a:gd name="connsiteY24" fmla="*/ 357187 h 1395412"/>
              <a:gd name="connsiteX25" fmla="*/ 1976438 w 1988344"/>
              <a:gd name="connsiteY25" fmla="*/ 381000 h 1395412"/>
              <a:gd name="connsiteX26" fmla="*/ 1943100 w 1988344"/>
              <a:gd name="connsiteY26" fmla="*/ 419100 h 1395412"/>
              <a:gd name="connsiteX27" fmla="*/ 1914525 w 1988344"/>
              <a:gd name="connsiteY27" fmla="*/ 450056 h 1395412"/>
              <a:gd name="connsiteX28" fmla="*/ 1897856 w 1988344"/>
              <a:gd name="connsiteY28" fmla="*/ 471487 h 1395412"/>
              <a:gd name="connsiteX29" fmla="*/ 1869281 w 1988344"/>
              <a:gd name="connsiteY29" fmla="*/ 533400 h 1395412"/>
              <a:gd name="connsiteX30" fmla="*/ 1807369 w 1988344"/>
              <a:gd name="connsiteY30" fmla="*/ 709612 h 1395412"/>
              <a:gd name="connsiteX31" fmla="*/ 1752600 w 1988344"/>
              <a:gd name="connsiteY31" fmla="*/ 873918 h 1395412"/>
              <a:gd name="connsiteX32" fmla="*/ 1714500 w 1988344"/>
              <a:gd name="connsiteY32" fmla="*/ 1014412 h 1395412"/>
              <a:gd name="connsiteX33" fmla="*/ 1671638 w 1988344"/>
              <a:gd name="connsiteY33" fmla="*/ 1143000 h 1395412"/>
              <a:gd name="connsiteX34" fmla="*/ 1635919 w 1988344"/>
              <a:gd name="connsiteY34" fmla="*/ 1240631 h 1395412"/>
              <a:gd name="connsiteX35" fmla="*/ 1609725 w 1988344"/>
              <a:gd name="connsiteY35" fmla="*/ 1309687 h 1395412"/>
              <a:gd name="connsiteX36" fmla="*/ 1585913 w 1988344"/>
              <a:gd name="connsiteY36" fmla="*/ 1359693 h 1395412"/>
              <a:gd name="connsiteX37" fmla="*/ 1571625 w 1988344"/>
              <a:gd name="connsiteY37" fmla="*/ 1383506 h 1395412"/>
              <a:gd name="connsiteX38" fmla="*/ 1557338 w 1988344"/>
              <a:gd name="connsiteY38" fmla="*/ 1393031 h 1395412"/>
              <a:gd name="connsiteX39" fmla="*/ 1533525 w 1988344"/>
              <a:gd name="connsiteY39" fmla="*/ 1395412 h 1395412"/>
              <a:gd name="connsiteX40" fmla="*/ 1504950 w 1988344"/>
              <a:gd name="connsiteY40" fmla="*/ 1388268 h 1395412"/>
              <a:gd name="connsiteX41" fmla="*/ 1478756 w 1988344"/>
              <a:gd name="connsiteY41" fmla="*/ 1376362 h 1395412"/>
              <a:gd name="connsiteX42" fmla="*/ 1450181 w 1988344"/>
              <a:gd name="connsiteY42" fmla="*/ 1357312 h 1395412"/>
              <a:gd name="connsiteX43" fmla="*/ 1414463 w 1988344"/>
              <a:gd name="connsiteY43" fmla="*/ 1326356 h 1395412"/>
              <a:gd name="connsiteX44" fmla="*/ 1388269 w 1988344"/>
              <a:gd name="connsiteY44" fmla="*/ 1295400 h 1395412"/>
              <a:gd name="connsiteX45" fmla="*/ 1402556 w 1988344"/>
              <a:gd name="connsiteY45" fmla="*/ 1107281 h 1395412"/>
              <a:gd name="connsiteX46" fmla="*/ 1488281 w 1988344"/>
              <a:gd name="connsiteY46" fmla="*/ 785812 h 1395412"/>
              <a:gd name="connsiteX47" fmla="*/ 1540669 w 1988344"/>
              <a:gd name="connsiteY47" fmla="*/ 542925 h 1395412"/>
              <a:gd name="connsiteX48" fmla="*/ 1583531 w 1988344"/>
              <a:gd name="connsiteY48" fmla="*/ 335756 h 1395412"/>
              <a:gd name="connsiteX49" fmla="*/ 1583531 w 1988344"/>
              <a:gd name="connsiteY49" fmla="*/ 307181 h 1395412"/>
              <a:gd name="connsiteX50" fmla="*/ 1581150 w 1988344"/>
              <a:gd name="connsiteY50" fmla="*/ 280987 h 1395412"/>
              <a:gd name="connsiteX51" fmla="*/ 1571625 w 1988344"/>
              <a:gd name="connsiteY51" fmla="*/ 259556 h 1395412"/>
              <a:gd name="connsiteX52" fmla="*/ 1557338 w 1988344"/>
              <a:gd name="connsiteY52" fmla="*/ 250031 h 1395412"/>
              <a:gd name="connsiteX53" fmla="*/ 1533525 w 1988344"/>
              <a:gd name="connsiteY53" fmla="*/ 245268 h 1395412"/>
              <a:gd name="connsiteX54" fmla="*/ 1485900 w 1988344"/>
              <a:gd name="connsiteY54" fmla="*/ 247650 h 1395412"/>
              <a:gd name="connsiteX55" fmla="*/ 1090613 w 1988344"/>
              <a:gd name="connsiteY55" fmla="*/ 311943 h 1395412"/>
              <a:gd name="connsiteX56" fmla="*/ 709613 w 1988344"/>
              <a:gd name="connsiteY56" fmla="*/ 376237 h 139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988344" h="1395412">
                <a:moveTo>
                  <a:pt x="709613" y="376237"/>
                </a:moveTo>
                <a:lnTo>
                  <a:pt x="88106" y="481012"/>
                </a:lnTo>
                <a:lnTo>
                  <a:pt x="0" y="323850"/>
                </a:lnTo>
                <a:lnTo>
                  <a:pt x="364331" y="269081"/>
                </a:lnTo>
                <a:lnTo>
                  <a:pt x="666750" y="214312"/>
                </a:lnTo>
                <a:lnTo>
                  <a:pt x="923925" y="169068"/>
                </a:lnTo>
                <a:lnTo>
                  <a:pt x="1147763" y="126206"/>
                </a:lnTo>
                <a:lnTo>
                  <a:pt x="1290638" y="92868"/>
                </a:lnTo>
                <a:lnTo>
                  <a:pt x="1323975" y="80962"/>
                </a:lnTo>
                <a:lnTo>
                  <a:pt x="1407319" y="50006"/>
                </a:lnTo>
                <a:lnTo>
                  <a:pt x="1478756" y="21431"/>
                </a:lnTo>
                <a:lnTo>
                  <a:pt x="1516856" y="0"/>
                </a:lnTo>
                <a:lnTo>
                  <a:pt x="1533525" y="0"/>
                </a:lnTo>
                <a:lnTo>
                  <a:pt x="1571625" y="7143"/>
                </a:lnTo>
                <a:lnTo>
                  <a:pt x="1609725" y="21431"/>
                </a:lnTo>
                <a:lnTo>
                  <a:pt x="1657350" y="45243"/>
                </a:lnTo>
                <a:lnTo>
                  <a:pt x="1724025" y="83343"/>
                </a:lnTo>
                <a:lnTo>
                  <a:pt x="1785938" y="126206"/>
                </a:lnTo>
                <a:lnTo>
                  <a:pt x="1845469" y="173831"/>
                </a:lnTo>
                <a:lnTo>
                  <a:pt x="1895475" y="216693"/>
                </a:lnTo>
                <a:lnTo>
                  <a:pt x="1940719" y="257175"/>
                </a:lnTo>
                <a:lnTo>
                  <a:pt x="1964531" y="283368"/>
                </a:lnTo>
                <a:lnTo>
                  <a:pt x="1981200" y="309562"/>
                </a:lnTo>
                <a:lnTo>
                  <a:pt x="1988344" y="333375"/>
                </a:lnTo>
                <a:lnTo>
                  <a:pt x="1985963" y="357187"/>
                </a:lnTo>
                <a:lnTo>
                  <a:pt x="1976438" y="381000"/>
                </a:lnTo>
                <a:lnTo>
                  <a:pt x="1943100" y="419100"/>
                </a:lnTo>
                <a:lnTo>
                  <a:pt x="1914525" y="450056"/>
                </a:lnTo>
                <a:lnTo>
                  <a:pt x="1897856" y="471487"/>
                </a:lnTo>
                <a:lnTo>
                  <a:pt x="1869281" y="533400"/>
                </a:lnTo>
                <a:lnTo>
                  <a:pt x="1807369" y="709612"/>
                </a:lnTo>
                <a:lnTo>
                  <a:pt x="1752600" y="873918"/>
                </a:lnTo>
                <a:lnTo>
                  <a:pt x="1714500" y="1014412"/>
                </a:lnTo>
                <a:lnTo>
                  <a:pt x="1671638" y="1143000"/>
                </a:lnTo>
                <a:lnTo>
                  <a:pt x="1635919" y="1240631"/>
                </a:lnTo>
                <a:lnTo>
                  <a:pt x="1609725" y="1309687"/>
                </a:lnTo>
                <a:lnTo>
                  <a:pt x="1585913" y="1359693"/>
                </a:lnTo>
                <a:lnTo>
                  <a:pt x="1571625" y="1383506"/>
                </a:lnTo>
                <a:lnTo>
                  <a:pt x="1557338" y="1393031"/>
                </a:lnTo>
                <a:lnTo>
                  <a:pt x="1533525" y="1395412"/>
                </a:lnTo>
                <a:lnTo>
                  <a:pt x="1504950" y="1388268"/>
                </a:lnTo>
                <a:lnTo>
                  <a:pt x="1478756" y="1376362"/>
                </a:lnTo>
                <a:lnTo>
                  <a:pt x="1450181" y="1357312"/>
                </a:lnTo>
                <a:lnTo>
                  <a:pt x="1414463" y="1326356"/>
                </a:lnTo>
                <a:lnTo>
                  <a:pt x="1388269" y="1295400"/>
                </a:lnTo>
                <a:lnTo>
                  <a:pt x="1402556" y="1107281"/>
                </a:lnTo>
                <a:lnTo>
                  <a:pt x="1488281" y="785812"/>
                </a:lnTo>
                <a:lnTo>
                  <a:pt x="1540669" y="542925"/>
                </a:lnTo>
                <a:lnTo>
                  <a:pt x="1583531" y="335756"/>
                </a:lnTo>
                <a:lnTo>
                  <a:pt x="1583531" y="307181"/>
                </a:lnTo>
                <a:lnTo>
                  <a:pt x="1581150" y="280987"/>
                </a:lnTo>
                <a:lnTo>
                  <a:pt x="1571625" y="259556"/>
                </a:lnTo>
                <a:lnTo>
                  <a:pt x="1557338" y="250031"/>
                </a:lnTo>
                <a:lnTo>
                  <a:pt x="1533525" y="245268"/>
                </a:lnTo>
                <a:lnTo>
                  <a:pt x="1485900" y="247650"/>
                </a:lnTo>
                <a:lnTo>
                  <a:pt x="1090613" y="311943"/>
                </a:lnTo>
                <a:lnTo>
                  <a:pt x="709613" y="3762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89874BD-128B-4EDB-A0B4-25A3E0A94D5A}"/>
              </a:ext>
            </a:extLst>
          </p:cNvPr>
          <p:cNvSpPr/>
          <p:nvPr/>
        </p:nvSpPr>
        <p:spPr>
          <a:xfrm>
            <a:off x="4994276" y="4319589"/>
            <a:ext cx="1190625" cy="415925"/>
          </a:xfrm>
          <a:custGeom>
            <a:avLst/>
            <a:gdLst>
              <a:gd name="connsiteX0" fmla="*/ 561975 w 1190625"/>
              <a:gd name="connsiteY0" fmla="*/ 288131 h 416718"/>
              <a:gd name="connsiteX1" fmla="*/ 69057 w 1190625"/>
              <a:gd name="connsiteY1" fmla="*/ 416718 h 416718"/>
              <a:gd name="connsiteX2" fmla="*/ 0 w 1190625"/>
              <a:gd name="connsiteY2" fmla="*/ 269081 h 416718"/>
              <a:gd name="connsiteX3" fmla="*/ 309563 w 1190625"/>
              <a:gd name="connsiteY3" fmla="*/ 173831 h 416718"/>
              <a:gd name="connsiteX4" fmla="*/ 564357 w 1190625"/>
              <a:gd name="connsiteY4" fmla="*/ 97631 h 416718"/>
              <a:gd name="connsiteX5" fmla="*/ 776288 w 1190625"/>
              <a:gd name="connsiteY5" fmla="*/ 40481 h 416718"/>
              <a:gd name="connsiteX6" fmla="*/ 912019 w 1190625"/>
              <a:gd name="connsiteY6" fmla="*/ 11906 h 416718"/>
              <a:gd name="connsiteX7" fmla="*/ 964407 w 1190625"/>
              <a:gd name="connsiteY7" fmla="*/ 2381 h 416718"/>
              <a:gd name="connsiteX8" fmla="*/ 1014413 w 1190625"/>
              <a:gd name="connsiteY8" fmla="*/ 0 h 416718"/>
              <a:gd name="connsiteX9" fmla="*/ 1052513 w 1190625"/>
              <a:gd name="connsiteY9" fmla="*/ 4762 h 416718"/>
              <a:gd name="connsiteX10" fmla="*/ 1090613 w 1190625"/>
              <a:gd name="connsiteY10" fmla="*/ 11906 h 416718"/>
              <a:gd name="connsiteX11" fmla="*/ 1178719 w 1190625"/>
              <a:gd name="connsiteY11" fmla="*/ 47625 h 416718"/>
              <a:gd name="connsiteX12" fmla="*/ 1190625 w 1190625"/>
              <a:gd name="connsiteY12" fmla="*/ 302418 h 416718"/>
              <a:gd name="connsiteX13" fmla="*/ 1097757 w 1190625"/>
              <a:gd name="connsiteY13" fmla="*/ 245268 h 416718"/>
              <a:gd name="connsiteX14" fmla="*/ 1059657 w 1190625"/>
              <a:gd name="connsiteY14" fmla="*/ 223837 h 416718"/>
              <a:gd name="connsiteX15" fmla="*/ 1033463 w 1190625"/>
              <a:gd name="connsiteY15" fmla="*/ 211931 h 416718"/>
              <a:gd name="connsiteX16" fmla="*/ 992982 w 1190625"/>
              <a:gd name="connsiteY16" fmla="*/ 204787 h 416718"/>
              <a:gd name="connsiteX17" fmla="*/ 907257 w 1190625"/>
              <a:gd name="connsiteY17" fmla="*/ 216693 h 416718"/>
              <a:gd name="connsiteX18" fmla="*/ 561975 w 1190625"/>
              <a:gd name="connsiteY18" fmla="*/ 288131 h 416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90625" h="416718">
                <a:moveTo>
                  <a:pt x="561975" y="288131"/>
                </a:moveTo>
                <a:lnTo>
                  <a:pt x="69057" y="416718"/>
                </a:lnTo>
                <a:lnTo>
                  <a:pt x="0" y="269081"/>
                </a:lnTo>
                <a:lnTo>
                  <a:pt x="309563" y="173831"/>
                </a:lnTo>
                <a:lnTo>
                  <a:pt x="564357" y="97631"/>
                </a:lnTo>
                <a:lnTo>
                  <a:pt x="776288" y="40481"/>
                </a:lnTo>
                <a:lnTo>
                  <a:pt x="912019" y="11906"/>
                </a:lnTo>
                <a:lnTo>
                  <a:pt x="964407" y="2381"/>
                </a:lnTo>
                <a:lnTo>
                  <a:pt x="1014413" y="0"/>
                </a:lnTo>
                <a:lnTo>
                  <a:pt x="1052513" y="4762"/>
                </a:lnTo>
                <a:lnTo>
                  <a:pt x="1090613" y="11906"/>
                </a:lnTo>
                <a:lnTo>
                  <a:pt x="1178719" y="47625"/>
                </a:lnTo>
                <a:lnTo>
                  <a:pt x="1190625" y="302418"/>
                </a:lnTo>
                <a:lnTo>
                  <a:pt x="1097757" y="245268"/>
                </a:lnTo>
                <a:lnTo>
                  <a:pt x="1059657" y="223837"/>
                </a:lnTo>
                <a:lnTo>
                  <a:pt x="1033463" y="211931"/>
                </a:lnTo>
                <a:lnTo>
                  <a:pt x="992982" y="204787"/>
                </a:lnTo>
                <a:lnTo>
                  <a:pt x="907257" y="216693"/>
                </a:lnTo>
                <a:lnTo>
                  <a:pt x="561975" y="2881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C09AB569-7C19-42DB-9F34-3DDDB8A3E54F}"/>
              </a:ext>
            </a:extLst>
          </p:cNvPr>
          <p:cNvGrpSpPr/>
          <p:nvPr/>
        </p:nvGrpSpPr>
        <p:grpSpPr>
          <a:xfrm>
            <a:off x="4041776" y="1338264"/>
            <a:ext cx="4092574" cy="4524375"/>
            <a:chOff x="4041776" y="1338264"/>
            <a:chExt cx="4092574" cy="452437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A6642C3C-0122-48F0-A1EA-9E63A2FC24F5}"/>
                </a:ext>
              </a:extLst>
            </p:cNvPr>
            <p:cNvSpPr/>
            <p:nvPr/>
          </p:nvSpPr>
          <p:spPr>
            <a:xfrm>
              <a:off x="4456114" y="3411539"/>
              <a:ext cx="649287" cy="1565275"/>
            </a:xfrm>
            <a:custGeom>
              <a:avLst/>
              <a:gdLst>
                <a:gd name="connsiteX0" fmla="*/ 238125 w 650081"/>
                <a:gd name="connsiteY0" fmla="*/ 676275 h 1564482"/>
                <a:gd name="connsiteX1" fmla="*/ 171450 w 650081"/>
                <a:gd name="connsiteY1" fmla="*/ 392907 h 1564482"/>
                <a:gd name="connsiteX2" fmla="*/ 128587 w 650081"/>
                <a:gd name="connsiteY2" fmla="*/ 235744 h 1564482"/>
                <a:gd name="connsiteX3" fmla="*/ 111919 w 650081"/>
                <a:gd name="connsiteY3" fmla="*/ 197644 h 1564482"/>
                <a:gd name="connsiteX4" fmla="*/ 95250 w 650081"/>
                <a:gd name="connsiteY4" fmla="*/ 166688 h 1564482"/>
                <a:gd name="connsiteX5" fmla="*/ 69056 w 650081"/>
                <a:gd name="connsiteY5" fmla="*/ 135732 h 1564482"/>
                <a:gd name="connsiteX6" fmla="*/ 35719 w 650081"/>
                <a:gd name="connsiteY6" fmla="*/ 100013 h 1564482"/>
                <a:gd name="connsiteX7" fmla="*/ 19050 w 650081"/>
                <a:gd name="connsiteY7" fmla="*/ 78582 h 1564482"/>
                <a:gd name="connsiteX8" fmla="*/ 4762 w 650081"/>
                <a:gd name="connsiteY8" fmla="*/ 52388 h 1564482"/>
                <a:gd name="connsiteX9" fmla="*/ 0 w 650081"/>
                <a:gd name="connsiteY9" fmla="*/ 26194 h 1564482"/>
                <a:gd name="connsiteX10" fmla="*/ 2381 w 650081"/>
                <a:gd name="connsiteY10" fmla="*/ 11907 h 1564482"/>
                <a:gd name="connsiteX11" fmla="*/ 9525 w 650081"/>
                <a:gd name="connsiteY11" fmla="*/ 2382 h 1564482"/>
                <a:gd name="connsiteX12" fmla="*/ 21431 w 650081"/>
                <a:gd name="connsiteY12" fmla="*/ 0 h 1564482"/>
                <a:gd name="connsiteX13" fmla="*/ 54769 w 650081"/>
                <a:gd name="connsiteY13" fmla="*/ 7144 h 1564482"/>
                <a:gd name="connsiteX14" fmla="*/ 104775 w 650081"/>
                <a:gd name="connsiteY14" fmla="*/ 30957 h 1564482"/>
                <a:gd name="connsiteX15" fmla="*/ 157162 w 650081"/>
                <a:gd name="connsiteY15" fmla="*/ 59532 h 1564482"/>
                <a:gd name="connsiteX16" fmla="*/ 209550 w 650081"/>
                <a:gd name="connsiteY16" fmla="*/ 90488 h 1564482"/>
                <a:gd name="connsiteX17" fmla="*/ 252412 w 650081"/>
                <a:gd name="connsiteY17" fmla="*/ 119063 h 1564482"/>
                <a:gd name="connsiteX18" fmla="*/ 292894 w 650081"/>
                <a:gd name="connsiteY18" fmla="*/ 150019 h 1564482"/>
                <a:gd name="connsiteX19" fmla="*/ 338137 w 650081"/>
                <a:gd name="connsiteY19" fmla="*/ 192882 h 1564482"/>
                <a:gd name="connsiteX20" fmla="*/ 376237 w 650081"/>
                <a:gd name="connsiteY20" fmla="*/ 297657 h 1564482"/>
                <a:gd name="connsiteX21" fmla="*/ 450056 w 650081"/>
                <a:gd name="connsiteY21" fmla="*/ 590550 h 1564482"/>
                <a:gd name="connsiteX22" fmla="*/ 511969 w 650081"/>
                <a:gd name="connsiteY22" fmla="*/ 809625 h 1564482"/>
                <a:gd name="connsiteX23" fmla="*/ 619125 w 650081"/>
                <a:gd name="connsiteY23" fmla="*/ 1178719 h 1564482"/>
                <a:gd name="connsiteX24" fmla="*/ 647700 w 650081"/>
                <a:gd name="connsiteY24" fmla="*/ 1285875 h 1564482"/>
                <a:gd name="connsiteX25" fmla="*/ 650081 w 650081"/>
                <a:gd name="connsiteY25" fmla="*/ 1352550 h 1564482"/>
                <a:gd name="connsiteX26" fmla="*/ 640556 w 650081"/>
                <a:gd name="connsiteY26" fmla="*/ 1431132 h 1564482"/>
                <a:gd name="connsiteX27" fmla="*/ 623887 w 650081"/>
                <a:gd name="connsiteY27" fmla="*/ 1502569 h 1564482"/>
                <a:gd name="connsiteX28" fmla="*/ 609600 w 650081"/>
                <a:gd name="connsiteY28" fmla="*/ 1540669 h 1564482"/>
                <a:gd name="connsiteX29" fmla="*/ 585787 w 650081"/>
                <a:gd name="connsiteY29" fmla="*/ 1559719 h 1564482"/>
                <a:gd name="connsiteX30" fmla="*/ 564356 w 650081"/>
                <a:gd name="connsiteY30" fmla="*/ 1564482 h 1564482"/>
                <a:gd name="connsiteX31" fmla="*/ 538162 w 650081"/>
                <a:gd name="connsiteY31" fmla="*/ 1552575 h 1564482"/>
                <a:gd name="connsiteX32" fmla="*/ 485775 w 650081"/>
                <a:gd name="connsiteY32" fmla="*/ 1507332 h 1564482"/>
                <a:gd name="connsiteX33" fmla="*/ 416719 w 650081"/>
                <a:gd name="connsiteY33" fmla="*/ 1431132 h 1564482"/>
                <a:gd name="connsiteX34" fmla="*/ 383381 w 650081"/>
                <a:gd name="connsiteY34" fmla="*/ 1381125 h 1564482"/>
                <a:gd name="connsiteX35" fmla="*/ 352425 w 650081"/>
                <a:gd name="connsiteY35" fmla="*/ 1323975 h 1564482"/>
                <a:gd name="connsiteX36" fmla="*/ 338137 w 650081"/>
                <a:gd name="connsiteY36" fmla="*/ 1264444 h 1564482"/>
                <a:gd name="connsiteX37" fmla="*/ 335756 w 650081"/>
                <a:gd name="connsiteY37" fmla="*/ 1176338 h 1564482"/>
                <a:gd name="connsiteX38" fmla="*/ 321469 w 650081"/>
                <a:gd name="connsiteY38" fmla="*/ 1052513 h 1564482"/>
                <a:gd name="connsiteX39" fmla="*/ 238125 w 650081"/>
                <a:gd name="connsiteY39" fmla="*/ 676275 h 156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0081" h="1564482">
                  <a:moveTo>
                    <a:pt x="238125" y="676275"/>
                  </a:moveTo>
                  <a:lnTo>
                    <a:pt x="171450" y="392907"/>
                  </a:lnTo>
                  <a:lnTo>
                    <a:pt x="128587" y="235744"/>
                  </a:lnTo>
                  <a:lnTo>
                    <a:pt x="111919" y="197644"/>
                  </a:lnTo>
                  <a:lnTo>
                    <a:pt x="95250" y="166688"/>
                  </a:lnTo>
                  <a:lnTo>
                    <a:pt x="69056" y="135732"/>
                  </a:lnTo>
                  <a:lnTo>
                    <a:pt x="35719" y="100013"/>
                  </a:lnTo>
                  <a:lnTo>
                    <a:pt x="19050" y="78582"/>
                  </a:lnTo>
                  <a:lnTo>
                    <a:pt x="4762" y="52388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54769" y="7144"/>
                  </a:lnTo>
                  <a:lnTo>
                    <a:pt x="104775" y="30957"/>
                  </a:lnTo>
                  <a:lnTo>
                    <a:pt x="157162" y="59532"/>
                  </a:lnTo>
                  <a:lnTo>
                    <a:pt x="209550" y="90488"/>
                  </a:lnTo>
                  <a:lnTo>
                    <a:pt x="252412" y="119063"/>
                  </a:lnTo>
                  <a:lnTo>
                    <a:pt x="292894" y="150019"/>
                  </a:lnTo>
                  <a:lnTo>
                    <a:pt x="338137" y="192882"/>
                  </a:lnTo>
                  <a:lnTo>
                    <a:pt x="376237" y="297657"/>
                  </a:lnTo>
                  <a:lnTo>
                    <a:pt x="450056" y="590550"/>
                  </a:lnTo>
                  <a:lnTo>
                    <a:pt x="511969" y="809625"/>
                  </a:lnTo>
                  <a:lnTo>
                    <a:pt x="619125" y="1178719"/>
                  </a:lnTo>
                  <a:lnTo>
                    <a:pt x="647700" y="1285875"/>
                  </a:lnTo>
                  <a:cubicBezTo>
                    <a:pt x="648523" y="1308099"/>
                    <a:pt x="650081" y="1330311"/>
                    <a:pt x="650081" y="1352550"/>
                  </a:cubicBezTo>
                  <a:lnTo>
                    <a:pt x="640556" y="1431132"/>
                  </a:lnTo>
                  <a:lnTo>
                    <a:pt x="623887" y="1502569"/>
                  </a:lnTo>
                  <a:lnTo>
                    <a:pt x="609600" y="1540669"/>
                  </a:lnTo>
                  <a:lnTo>
                    <a:pt x="585787" y="1559719"/>
                  </a:lnTo>
                  <a:lnTo>
                    <a:pt x="564356" y="1564482"/>
                  </a:lnTo>
                  <a:lnTo>
                    <a:pt x="538162" y="1552575"/>
                  </a:lnTo>
                  <a:lnTo>
                    <a:pt x="485775" y="1507332"/>
                  </a:lnTo>
                  <a:lnTo>
                    <a:pt x="416719" y="1431132"/>
                  </a:lnTo>
                  <a:lnTo>
                    <a:pt x="383381" y="1381125"/>
                  </a:lnTo>
                  <a:lnTo>
                    <a:pt x="352425" y="1323975"/>
                  </a:lnTo>
                  <a:lnTo>
                    <a:pt x="338137" y="1264444"/>
                  </a:lnTo>
                  <a:cubicBezTo>
                    <a:pt x="337343" y="1235075"/>
                    <a:pt x="336550" y="1205707"/>
                    <a:pt x="335756" y="1176338"/>
                  </a:cubicBezTo>
                  <a:lnTo>
                    <a:pt x="321469" y="1052513"/>
                  </a:lnTo>
                  <a:lnTo>
                    <a:pt x="238125" y="6762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0E0D94FC-377F-486C-98C4-154744BD3806}"/>
                </a:ext>
              </a:extLst>
            </p:cNvPr>
            <p:cNvSpPr/>
            <p:nvPr/>
          </p:nvSpPr>
          <p:spPr>
            <a:xfrm rot="16200000">
              <a:off x="3791745" y="1588295"/>
              <a:ext cx="2162175" cy="1662113"/>
            </a:xfrm>
            <a:custGeom>
              <a:avLst/>
              <a:gdLst>
                <a:gd name="connsiteX0" fmla="*/ 1126331 w 2162175"/>
                <a:gd name="connsiteY0" fmla="*/ 1145381 h 1662112"/>
                <a:gd name="connsiteX1" fmla="*/ 940594 w 2162175"/>
                <a:gd name="connsiteY1" fmla="*/ 1009650 h 1662112"/>
                <a:gd name="connsiteX2" fmla="*/ 838200 w 2162175"/>
                <a:gd name="connsiteY2" fmla="*/ 895350 h 1662112"/>
                <a:gd name="connsiteX3" fmla="*/ 685800 w 2162175"/>
                <a:gd name="connsiteY3" fmla="*/ 762000 h 1662112"/>
                <a:gd name="connsiteX4" fmla="*/ 550069 w 2162175"/>
                <a:gd name="connsiteY4" fmla="*/ 638175 h 1662112"/>
                <a:gd name="connsiteX5" fmla="*/ 411956 w 2162175"/>
                <a:gd name="connsiteY5" fmla="*/ 504825 h 1662112"/>
                <a:gd name="connsiteX6" fmla="*/ 285750 w 2162175"/>
                <a:gd name="connsiteY6" fmla="*/ 376237 h 1662112"/>
                <a:gd name="connsiteX7" fmla="*/ 171450 w 2162175"/>
                <a:gd name="connsiteY7" fmla="*/ 252412 h 1662112"/>
                <a:gd name="connsiteX8" fmla="*/ 66675 w 2162175"/>
                <a:gd name="connsiteY8" fmla="*/ 133350 h 1662112"/>
                <a:gd name="connsiteX9" fmla="*/ 26194 w 2162175"/>
                <a:gd name="connsiteY9" fmla="*/ 90487 h 1662112"/>
                <a:gd name="connsiteX10" fmla="*/ 14288 w 2162175"/>
                <a:gd name="connsiteY10" fmla="*/ 71437 h 1662112"/>
                <a:gd name="connsiteX11" fmla="*/ 2381 w 2162175"/>
                <a:gd name="connsiteY11" fmla="*/ 40481 h 1662112"/>
                <a:gd name="connsiteX12" fmla="*/ 0 w 2162175"/>
                <a:gd name="connsiteY12" fmla="*/ 21431 h 1662112"/>
                <a:gd name="connsiteX13" fmla="*/ 2381 w 2162175"/>
                <a:gd name="connsiteY13" fmla="*/ 7143 h 1662112"/>
                <a:gd name="connsiteX14" fmla="*/ 14288 w 2162175"/>
                <a:gd name="connsiteY14" fmla="*/ 0 h 1662112"/>
                <a:gd name="connsiteX15" fmla="*/ 28575 w 2162175"/>
                <a:gd name="connsiteY15" fmla="*/ 4762 h 1662112"/>
                <a:gd name="connsiteX16" fmla="*/ 78581 w 2162175"/>
                <a:gd name="connsiteY16" fmla="*/ 42862 h 1662112"/>
                <a:gd name="connsiteX17" fmla="*/ 185738 w 2162175"/>
                <a:gd name="connsiteY17" fmla="*/ 128587 h 1662112"/>
                <a:gd name="connsiteX18" fmla="*/ 347663 w 2162175"/>
                <a:gd name="connsiteY18" fmla="*/ 259556 h 1662112"/>
                <a:gd name="connsiteX19" fmla="*/ 526256 w 2162175"/>
                <a:gd name="connsiteY19" fmla="*/ 397668 h 1662112"/>
                <a:gd name="connsiteX20" fmla="*/ 652463 w 2162175"/>
                <a:gd name="connsiteY20" fmla="*/ 497681 h 1662112"/>
                <a:gd name="connsiteX21" fmla="*/ 835819 w 2162175"/>
                <a:gd name="connsiteY21" fmla="*/ 633412 h 1662112"/>
                <a:gd name="connsiteX22" fmla="*/ 1066800 w 2162175"/>
                <a:gd name="connsiteY22" fmla="*/ 800100 h 1662112"/>
                <a:gd name="connsiteX23" fmla="*/ 1259681 w 2162175"/>
                <a:gd name="connsiteY23" fmla="*/ 926306 h 1662112"/>
                <a:gd name="connsiteX24" fmla="*/ 1412081 w 2162175"/>
                <a:gd name="connsiteY24" fmla="*/ 1021556 h 1662112"/>
                <a:gd name="connsiteX25" fmla="*/ 1619250 w 2162175"/>
                <a:gd name="connsiteY25" fmla="*/ 1147762 h 1662112"/>
                <a:gd name="connsiteX26" fmla="*/ 1716881 w 2162175"/>
                <a:gd name="connsiteY26" fmla="*/ 1197768 h 1662112"/>
                <a:gd name="connsiteX27" fmla="*/ 1771650 w 2162175"/>
                <a:gd name="connsiteY27" fmla="*/ 1223962 h 1662112"/>
                <a:gd name="connsiteX28" fmla="*/ 1824038 w 2162175"/>
                <a:gd name="connsiteY28" fmla="*/ 1243012 h 1662112"/>
                <a:gd name="connsiteX29" fmla="*/ 1857375 w 2162175"/>
                <a:gd name="connsiteY29" fmla="*/ 1247775 h 1662112"/>
                <a:gd name="connsiteX30" fmla="*/ 1890713 w 2162175"/>
                <a:gd name="connsiteY30" fmla="*/ 1245393 h 1662112"/>
                <a:gd name="connsiteX31" fmla="*/ 1935956 w 2162175"/>
                <a:gd name="connsiteY31" fmla="*/ 1235868 h 1662112"/>
                <a:gd name="connsiteX32" fmla="*/ 1995488 w 2162175"/>
                <a:gd name="connsiteY32" fmla="*/ 1212056 h 1662112"/>
                <a:gd name="connsiteX33" fmla="*/ 2033588 w 2162175"/>
                <a:gd name="connsiteY33" fmla="*/ 1190625 h 1662112"/>
                <a:gd name="connsiteX34" fmla="*/ 2078831 w 2162175"/>
                <a:gd name="connsiteY34" fmla="*/ 1154906 h 1662112"/>
                <a:gd name="connsiteX35" fmla="*/ 2097881 w 2162175"/>
                <a:gd name="connsiteY35" fmla="*/ 1135856 h 1662112"/>
                <a:gd name="connsiteX36" fmla="*/ 2121694 w 2162175"/>
                <a:gd name="connsiteY36" fmla="*/ 1119187 h 1662112"/>
                <a:gd name="connsiteX37" fmla="*/ 2140744 w 2162175"/>
                <a:gd name="connsiteY37" fmla="*/ 1114425 h 1662112"/>
                <a:gd name="connsiteX38" fmla="*/ 2155031 w 2162175"/>
                <a:gd name="connsiteY38" fmla="*/ 1119187 h 1662112"/>
                <a:gd name="connsiteX39" fmla="*/ 2162175 w 2162175"/>
                <a:gd name="connsiteY39" fmla="*/ 1128712 h 1662112"/>
                <a:gd name="connsiteX40" fmla="*/ 2155031 w 2162175"/>
                <a:gd name="connsiteY40" fmla="*/ 1154906 h 1662112"/>
                <a:gd name="connsiteX41" fmla="*/ 2124075 w 2162175"/>
                <a:gd name="connsiteY41" fmla="*/ 1221581 h 1662112"/>
                <a:gd name="connsiteX42" fmla="*/ 2095500 w 2162175"/>
                <a:gd name="connsiteY42" fmla="*/ 1278731 h 1662112"/>
                <a:gd name="connsiteX43" fmla="*/ 2035969 w 2162175"/>
                <a:gd name="connsiteY43" fmla="*/ 1357312 h 1662112"/>
                <a:gd name="connsiteX44" fmla="*/ 1974056 w 2162175"/>
                <a:gd name="connsiteY44" fmla="*/ 1445418 h 1662112"/>
                <a:gd name="connsiteX45" fmla="*/ 1900238 w 2162175"/>
                <a:gd name="connsiteY45" fmla="*/ 1547812 h 1662112"/>
                <a:gd name="connsiteX46" fmla="*/ 1854994 w 2162175"/>
                <a:gd name="connsiteY46" fmla="*/ 1609725 h 1662112"/>
                <a:gd name="connsiteX47" fmla="*/ 1824038 w 2162175"/>
                <a:gd name="connsiteY47" fmla="*/ 1640681 h 1662112"/>
                <a:gd name="connsiteX48" fmla="*/ 1797844 w 2162175"/>
                <a:gd name="connsiteY48" fmla="*/ 1657350 h 1662112"/>
                <a:gd name="connsiteX49" fmla="*/ 1774031 w 2162175"/>
                <a:gd name="connsiteY49" fmla="*/ 1662112 h 1662112"/>
                <a:gd name="connsiteX50" fmla="*/ 1740694 w 2162175"/>
                <a:gd name="connsiteY50" fmla="*/ 1654968 h 1662112"/>
                <a:gd name="connsiteX51" fmla="*/ 1721644 w 2162175"/>
                <a:gd name="connsiteY51" fmla="*/ 1643062 h 1662112"/>
                <a:gd name="connsiteX52" fmla="*/ 1702594 w 2162175"/>
                <a:gd name="connsiteY52" fmla="*/ 1626393 h 1662112"/>
                <a:gd name="connsiteX53" fmla="*/ 1638300 w 2162175"/>
                <a:gd name="connsiteY53" fmla="*/ 1512093 h 1662112"/>
                <a:gd name="connsiteX54" fmla="*/ 1421606 w 2162175"/>
                <a:gd name="connsiteY54" fmla="*/ 1359693 h 1662112"/>
                <a:gd name="connsiteX55" fmla="*/ 1126331 w 2162175"/>
                <a:gd name="connsiteY55" fmla="*/ 1145381 h 166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662112">
                  <a:moveTo>
                    <a:pt x="1126331" y="1145381"/>
                  </a:moveTo>
                  <a:lnTo>
                    <a:pt x="940594" y="1009650"/>
                  </a:lnTo>
                  <a:lnTo>
                    <a:pt x="838200" y="895350"/>
                  </a:lnTo>
                  <a:lnTo>
                    <a:pt x="685800" y="762000"/>
                  </a:lnTo>
                  <a:lnTo>
                    <a:pt x="550069" y="638175"/>
                  </a:lnTo>
                  <a:lnTo>
                    <a:pt x="411956" y="504825"/>
                  </a:lnTo>
                  <a:lnTo>
                    <a:pt x="285750" y="376237"/>
                  </a:lnTo>
                  <a:lnTo>
                    <a:pt x="171450" y="252412"/>
                  </a:lnTo>
                  <a:lnTo>
                    <a:pt x="66675" y="133350"/>
                  </a:lnTo>
                  <a:lnTo>
                    <a:pt x="26194" y="90487"/>
                  </a:lnTo>
                  <a:lnTo>
                    <a:pt x="14288" y="71437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28575" y="4762"/>
                  </a:lnTo>
                  <a:lnTo>
                    <a:pt x="78581" y="42862"/>
                  </a:lnTo>
                  <a:lnTo>
                    <a:pt x="185738" y="128587"/>
                  </a:lnTo>
                  <a:lnTo>
                    <a:pt x="347663" y="259556"/>
                  </a:lnTo>
                  <a:lnTo>
                    <a:pt x="526256" y="397668"/>
                  </a:lnTo>
                  <a:lnTo>
                    <a:pt x="652463" y="497681"/>
                  </a:lnTo>
                  <a:lnTo>
                    <a:pt x="835819" y="633412"/>
                  </a:lnTo>
                  <a:lnTo>
                    <a:pt x="1066800" y="800100"/>
                  </a:lnTo>
                  <a:lnTo>
                    <a:pt x="1259681" y="926306"/>
                  </a:lnTo>
                  <a:lnTo>
                    <a:pt x="1412081" y="1021556"/>
                  </a:lnTo>
                  <a:lnTo>
                    <a:pt x="1619250" y="1147762"/>
                  </a:lnTo>
                  <a:lnTo>
                    <a:pt x="1716881" y="1197768"/>
                  </a:lnTo>
                  <a:lnTo>
                    <a:pt x="1771650" y="1223962"/>
                  </a:lnTo>
                  <a:lnTo>
                    <a:pt x="1824038" y="1243012"/>
                  </a:lnTo>
                  <a:lnTo>
                    <a:pt x="1857375" y="1247775"/>
                  </a:lnTo>
                  <a:lnTo>
                    <a:pt x="1890713" y="1245393"/>
                  </a:lnTo>
                  <a:lnTo>
                    <a:pt x="1935956" y="1235868"/>
                  </a:lnTo>
                  <a:lnTo>
                    <a:pt x="1995488" y="1212056"/>
                  </a:lnTo>
                  <a:lnTo>
                    <a:pt x="2033588" y="1190625"/>
                  </a:lnTo>
                  <a:lnTo>
                    <a:pt x="2078831" y="1154906"/>
                  </a:lnTo>
                  <a:lnTo>
                    <a:pt x="2097881" y="1135856"/>
                  </a:lnTo>
                  <a:lnTo>
                    <a:pt x="2121694" y="1119187"/>
                  </a:lnTo>
                  <a:lnTo>
                    <a:pt x="2140744" y="1114425"/>
                  </a:lnTo>
                  <a:lnTo>
                    <a:pt x="2155031" y="1119187"/>
                  </a:lnTo>
                  <a:lnTo>
                    <a:pt x="2162175" y="1128712"/>
                  </a:lnTo>
                  <a:lnTo>
                    <a:pt x="2155031" y="1154906"/>
                  </a:lnTo>
                  <a:lnTo>
                    <a:pt x="2124075" y="1221581"/>
                  </a:lnTo>
                  <a:lnTo>
                    <a:pt x="2095500" y="1278731"/>
                  </a:lnTo>
                  <a:lnTo>
                    <a:pt x="2035969" y="1357312"/>
                  </a:lnTo>
                  <a:lnTo>
                    <a:pt x="1974056" y="1445418"/>
                  </a:lnTo>
                  <a:lnTo>
                    <a:pt x="1900238" y="1547812"/>
                  </a:lnTo>
                  <a:lnTo>
                    <a:pt x="1854994" y="1609725"/>
                  </a:lnTo>
                  <a:lnTo>
                    <a:pt x="1824038" y="1640681"/>
                  </a:lnTo>
                  <a:lnTo>
                    <a:pt x="1797844" y="1657350"/>
                  </a:lnTo>
                  <a:lnTo>
                    <a:pt x="1774031" y="1662112"/>
                  </a:lnTo>
                  <a:lnTo>
                    <a:pt x="1740694" y="1654968"/>
                  </a:lnTo>
                  <a:lnTo>
                    <a:pt x="1721644" y="1643062"/>
                  </a:lnTo>
                  <a:lnTo>
                    <a:pt x="1702594" y="1626393"/>
                  </a:lnTo>
                  <a:lnTo>
                    <a:pt x="1638300" y="1512093"/>
                  </a:lnTo>
                  <a:lnTo>
                    <a:pt x="1421606" y="1359693"/>
                  </a:lnTo>
                  <a:lnTo>
                    <a:pt x="1126331" y="1145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94FD832F-9793-42DC-8776-8C73462FB625}"/>
                </a:ext>
              </a:extLst>
            </p:cNvPr>
            <p:cNvSpPr/>
            <p:nvPr/>
          </p:nvSpPr>
          <p:spPr>
            <a:xfrm>
              <a:off x="4832350" y="2047875"/>
              <a:ext cx="3302000" cy="666750"/>
            </a:xfrm>
            <a:custGeom>
              <a:avLst/>
              <a:gdLst>
                <a:gd name="connsiteX0" fmla="*/ 1898650 w 3302000"/>
                <a:gd name="connsiteY0" fmla="*/ 438150 h 666750"/>
                <a:gd name="connsiteX1" fmla="*/ 1555750 w 3302000"/>
                <a:gd name="connsiteY1" fmla="*/ 504825 h 666750"/>
                <a:gd name="connsiteX2" fmla="*/ 1282700 w 3302000"/>
                <a:gd name="connsiteY2" fmla="*/ 558800 h 666750"/>
                <a:gd name="connsiteX3" fmla="*/ 1028700 w 3302000"/>
                <a:gd name="connsiteY3" fmla="*/ 603250 h 666750"/>
                <a:gd name="connsiteX4" fmla="*/ 771525 w 3302000"/>
                <a:gd name="connsiteY4" fmla="*/ 644525 h 666750"/>
                <a:gd name="connsiteX5" fmla="*/ 609600 w 3302000"/>
                <a:gd name="connsiteY5" fmla="*/ 663575 h 666750"/>
                <a:gd name="connsiteX6" fmla="*/ 552450 w 3302000"/>
                <a:gd name="connsiteY6" fmla="*/ 666750 h 666750"/>
                <a:gd name="connsiteX7" fmla="*/ 358775 w 3302000"/>
                <a:gd name="connsiteY7" fmla="*/ 660400 h 666750"/>
                <a:gd name="connsiteX8" fmla="*/ 149225 w 3302000"/>
                <a:gd name="connsiteY8" fmla="*/ 635000 h 666750"/>
                <a:gd name="connsiteX9" fmla="*/ 0 w 3302000"/>
                <a:gd name="connsiteY9" fmla="*/ 606425 h 666750"/>
                <a:gd name="connsiteX10" fmla="*/ 104775 w 3302000"/>
                <a:gd name="connsiteY10" fmla="*/ 460375 h 666750"/>
                <a:gd name="connsiteX11" fmla="*/ 244475 w 3302000"/>
                <a:gd name="connsiteY11" fmla="*/ 488950 h 666750"/>
                <a:gd name="connsiteX12" fmla="*/ 358775 w 3302000"/>
                <a:gd name="connsiteY12" fmla="*/ 498475 h 666750"/>
                <a:gd name="connsiteX13" fmla="*/ 485775 w 3302000"/>
                <a:gd name="connsiteY13" fmla="*/ 498475 h 666750"/>
                <a:gd name="connsiteX14" fmla="*/ 593725 w 3302000"/>
                <a:gd name="connsiteY14" fmla="*/ 492125 h 666750"/>
                <a:gd name="connsiteX15" fmla="*/ 723900 w 3302000"/>
                <a:gd name="connsiteY15" fmla="*/ 473075 h 666750"/>
                <a:gd name="connsiteX16" fmla="*/ 1050925 w 3302000"/>
                <a:gd name="connsiteY16" fmla="*/ 412750 h 666750"/>
                <a:gd name="connsiteX17" fmla="*/ 1450975 w 3302000"/>
                <a:gd name="connsiteY17" fmla="*/ 333375 h 666750"/>
                <a:gd name="connsiteX18" fmla="*/ 1749425 w 3302000"/>
                <a:gd name="connsiteY18" fmla="*/ 266700 h 666750"/>
                <a:gd name="connsiteX19" fmla="*/ 2092325 w 3302000"/>
                <a:gd name="connsiteY19" fmla="*/ 190500 h 666750"/>
                <a:gd name="connsiteX20" fmla="*/ 2400300 w 3302000"/>
                <a:gd name="connsiteY20" fmla="*/ 123825 h 666750"/>
                <a:gd name="connsiteX21" fmla="*/ 2584450 w 3302000"/>
                <a:gd name="connsiteY21" fmla="*/ 76200 h 666750"/>
                <a:gd name="connsiteX22" fmla="*/ 2730500 w 3302000"/>
                <a:gd name="connsiteY22" fmla="*/ 31750 h 666750"/>
                <a:gd name="connsiteX23" fmla="*/ 2787650 w 3302000"/>
                <a:gd name="connsiteY23" fmla="*/ 0 h 666750"/>
                <a:gd name="connsiteX24" fmla="*/ 2809875 w 3302000"/>
                <a:gd name="connsiteY24" fmla="*/ 0 h 666750"/>
                <a:gd name="connsiteX25" fmla="*/ 2873375 w 3302000"/>
                <a:gd name="connsiteY25" fmla="*/ 34925 h 666750"/>
                <a:gd name="connsiteX26" fmla="*/ 3025775 w 3302000"/>
                <a:gd name="connsiteY26" fmla="*/ 127000 h 666750"/>
                <a:gd name="connsiteX27" fmla="*/ 3165475 w 3302000"/>
                <a:gd name="connsiteY27" fmla="*/ 222250 h 666750"/>
                <a:gd name="connsiteX28" fmla="*/ 3273425 w 3302000"/>
                <a:gd name="connsiteY28" fmla="*/ 314325 h 666750"/>
                <a:gd name="connsiteX29" fmla="*/ 3295650 w 3302000"/>
                <a:gd name="connsiteY29" fmla="*/ 339725 h 666750"/>
                <a:gd name="connsiteX30" fmla="*/ 3302000 w 3302000"/>
                <a:gd name="connsiteY30" fmla="*/ 358775 h 666750"/>
                <a:gd name="connsiteX31" fmla="*/ 3295650 w 3302000"/>
                <a:gd name="connsiteY31" fmla="*/ 393700 h 666750"/>
                <a:gd name="connsiteX32" fmla="*/ 3282950 w 3302000"/>
                <a:gd name="connsiteY32" fmla="*/ 428625 h 666750"/>
                <a:gd name="connsiteX33" fmla="*/ 3248025 w 3302000"/>
                <a:gd name="connsiteY33" fmla="*/ 495300 h 666750"/>
                <a:gd name="connsiteX34" fmla="*/ 3216275 w 3302000"/>
                <a:gd name="connsiteY34" fmla="*/ 539750 h 666750"/>
                <a:gd name="connsiteX35" fmla="*/ 2936875 w 3302000"/>
                <a:gd name="connsiteY35" fmla="*/ 358775 h 666750"/>
                <a:gd name="connsiteX36" fmla="*/ 2876550 w 3302000"/>
                <a:gd name="connsiteY36" fmla="*/ 327025 h 666750"/>
                <a:gd name="connsiteX37" fmla="*/ 2841625 w 3302000"/>
                <a:gd name="connsiteY37" fmla="*/ 301625 h 666750"/>
                <a:gd name="connsiteX38" fmla="*/ 2803525 w 3302000"/>
                <a:gd name="connsiteY38" fmla="*/ 279400 h 666750"/>
                <a:gd name="connsiteX39" fmla="*/ 2759075 w 3302000"/>
                <a:gd name="connsiteY39" fmla="*/ 266700 h 666750"/>
                <a:gd name="connsiteX40" fmla="*/ 2711450 w 3302000"/>
                <a:gd name="connsiteY40" fmla="*/ 266700 h 666750"/>
                <a:gd name="connsiteX41" fmla="*/ 2533650 w 3302000"/>
                <a:gd name="connsiteY41" fmla="*/ 304800 h 666750"/>
                <a:gd name="connsiteX42" fmla="*/ 1898650 w 3302000"/>
                <a:gd name="connsiteY42" fmla="*/ 4381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02000" h="666750">
                  <a:moveTo>
                    <a:pt x="1898650" y="438150"/>
                  </a:moveTo>
                  <a:lnTo>
                    <a:pt x="1555750" y="504825"/>
                  </a:lnTo>
                  <a:lnTo>
                    <a:pt x="1282700" y="558800"/>
                  </a:lnTo>
                  <a:lnTo>
                    <a:pt x="1028700" y="603250"/>
                  </a:lnTo>
                  <a:lnTo>
                    <a:pt x="771525" y="644525"/>
                  </a:lnTo>
                  <a:lnTo>
                    <a:pt x="609600" y="663575"/>
                  </a:lnTo>
                  <a:lnTo>
                    <a:pt x="552450" y="666750"/>
                  </a:lnTo>
                  <a:lnTo>
                    <a:pt x="358775" y="660400"/>
                  </a:lnTo>
                  <a:lnTo>
                    <a:pt x="149225" y="635000"/>
                  </a:lnTo>
                  <a:lnTo>
                    <a:pt x="0" y="606425"/>
                  </a:lnTo>
                  <a:lnTo>
                    <a:pt x="104775" y="460375"/>
                  </a:lnTo>
                  <a:lnTo>
                    <a:pt x="244475" y="488950"/>
                  </a:lnTo>
                  <a:lnTo>
                    <a:pt x="358775" y="498475"/>
                  </a:lnTo>
                  <a:lnTo>
                    <a:pt x="485775" y="498475"/>
                  </a:lnTo>
                  <a:lnTo>
                    <a:pt x="593725" y="492125"/>
                  </a:lnTo>
                  <a:lnTo>
                    <a:pt x="723900" y="473075"/>
                  </a:lnTo>
                  <a:lnTo>
                    <a:pt x="1050925" y="412750"/>
                  </a:lnTo>
                  <a:lnTo>
                    <a:pt x="1450975" y="333375"/>
                  </a:lnTo>
                  <a:lnTo>
                    <a:pt x="1749425" y="266700"/>
                  </a:lnTo>
                  <a:lnTo>
                    <a:pt x="2092325" y="190500"/>
                  </a:lnTo>
                  <a:lnTo>
                    <a:pt x="2400300" y="123825"/>
                  </a:lnTo>
                  <a:lnTo>
                    <a:pt x="2584450" y="76200"/>
                  </a:lnTo>
                  <a:lnTo>
                    <a:pt x="2730500" y="31750"/>
                  </a:lnTo>
                  <a:lnTo>
                    <a:pt x="2787650" y="0"/>
                  </a:lnTo>
                  <a:lnTo>
                    <a:pt x="2809875" y="0"/>
                  </a:lnTo>
                  <a:lnTo>
                    <a:pt x="2873375" y="34925"/>
                  </a:lnTo>
                  <a:lnTo>
                    <a:pt x="3025775" y="127000"/>
                  </a:lnTo>
                  <a:lnTo>
                    <a:pt x="3165475" y="222250"/>
                  </a:lnTo>
                  <a:lnTo>
                    <a:pt x="3273425" y="314325"/>
                  </a:lnTo>
                  <a:lnTo>
                    <a:pt x="3295650" y="339725"/>
                  </a:lnTo>
                  <a:lnTo>
                    <a:pt x="3302000" y="358775"/>
                  </a:lnTo>
                  <a:lnTo>
                    <a:pt x="3295650" y="393700"/>
                  </a:lnTo>
                  <a:lnTo>
                    <a:pt x="3282950" y="428625"/>
                  </a:lnTo>
                  <a:lnTo>
                    <a:pt x="3248025" y="495300"/>
                  </a:lnTo>
                  <a:lnTo>
                    <a:pt x="3216275" y="539750"/>
                  </a:lnTo>
                  <a:lnTo>
                    <a:pt x="2936875" y="358775"/>
                  </a:lnTo>
                  <a:lnTo>
                    <a:pt x="2876550" y="327025"/>
                  </a:lnTo>
                  <a:lnTo>
                    <a:pt x="2841625" y="301625"/>
                  </a:lnTo>
                  <a:lnTo>
                    <a:pt x="2803525" y="279400"/>
                  </a:lnTo>
                  <a:lnTo>
                    <a:pt x="2759075" y="266700"/>
                  </a:lnTo>
                  <a:lnTo>
                    <a:pt x="2711450" y="266700"/>
                  </a:lnTo>
                  <a:lnTo>
                    <a:pt x="2533650" y="304800"/>
                  </a:lnTo>
                  <a:lnTo>
                    <a:pt x="1898650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F900426A-DF14-4113-9F07-AFE33CF7BF69}"/>
                </a:ext>
              </a:extLst>
            </p:cNvPr>
            <p:cNvSpPr/>
            <p:nvPr/>
          </p:nvSpPr>
          <p:spPr>
            <a:xfrm rot="16200000">
              <a:off x="5700714" y="3487739"/>
              <a:ext cx="3578225" cy="1171575"/>
            </a:xfrm>
            <a:custGeom>
              <a:avLst/>
              <a:gdLst>
                <a:gd name="connsiteX0" fmla="*/ 1758950 w 3578225"/>
                <a:gd name="connsiteY0" fmla="*/ 876300 h 1171575"/>
                <a:gd name="connsiteX1" fmla="*/ 1200150 w 3578225"/>
                <a:gd name="connsiteY1" fmla="*/ 736600 h 1171575"/>
                <a:gd name="connsiteX2" fmla="*/ 847725 w 3578225"/>
                <a:gd name="connsiteY2" fmla="*/ 635000 h 1171575"/>
                <a:gd name="connsiteX3" fmla="*/ 590550 w 3578225"/>
                <a:gd name="connsiteY3" fmla="*/ 552450 h 1171575"/>
                <a:gd name="connsiteX4" fmla="*/ 387350 w 3578225"/>
                <a:gd name="connsiteY4" fmla="*/ 473075 h 1171575"/>
                <a:gd name="connsiteX5" fmla="*/ 241300 w 3578225"/>
                <a:gd name="connsiteY5" fmla="*/ 403225 h 1171575"/>
                <a:gd name="connsiteX6" fmla="*/ 139700 w 3578225"/>
                <a:gd name="connsiteY6" fmla="*/ 339725 h 1171575"/>
                <a:gd name="connsiteX7" fmla="*/ 85725 w 3578225"/>
                <a:gd name="connsiteY7" fmla="*/ 301625 h 1171575"/>
                <a:gd name="connsiteX8" fmla="*/ 44450 w 3578225"/>
                <a:gd name="connsiteY8" fmla="*/ 266700 h 1171575"/>
                <a:gd name="connsiteX9" fmla="*/ 22225 w 3578225"/>
                <a:gd name="connsiteY9" fmla="*/ 244475 h 1171575"/>
                <a:gd name="connsiteX10" fmla="*/ 6350 w 3578225"/>
                <a:gd name="connsiteY10" fmla="*/ 215900 h 1171575"/>
                <a:gd name="connsiteX11" fmla="*/ 0 w 3578225"/>
                <a:gd name="connsiteY11" fmla="*/ 184150 h 1171575"/>
                <a:gd name="connsiteX12" fmla="*/ 0 w 3578225"/>
                <a:gd name="connsiteY12" fmla="*/ 161925 h 1171575"/>
                <a:gd name="connsiteX13" fmla="*/ 12700 w 3578225"/>
                <a:gd name="connsiteY13" fmla="*/ 133350 h 1171575"/>
                <a:gd name="connsiteX14" fmla="*/ 57150 w 3578225"/>
                <a:gd name="connsiteY14" fmla="*/ 101600 h 1171575"/>
                <a:gd name="connsiteX15" fmla="*/ 101600 w 3578225"/>
                <a:gd name="connsiteY15" fmla="*/ 69850 h 1171575"/>
                <a:gd name="connsiteX16" fmla="*/ 184150 w 3578225"/>
                <a:gd name="connsiteY16" fmla="*/ 28575 h 1171575"/>
                <a:gd name="connsiteX17" fmla="*/ 238125 w 3578225"/>
                <a:gd name="connsiteY17" fmla="*/ 0 h 1171575"/>
                <a:gd name="connsiteX18" fmla="*/ 574675 w 3578225"/>
                <a:gd name="connsiteY18" fmla="*/ 184150 h 1171575"/>
                <a:gd name="connsiteX19" fmla="*/ 593725 w 3578225"/>
                <a:gd name="connsiteY19" fmla="*/ 206375 h 1171575"/>
                <a:gd name="connsiteX20" fmla="*/ 622300 w 3578225"/>
                <a:gd name="connsiteY20" fmla="*/ 231775 h 1171575"/>
                <a:gd name="connsiteX21" fmla="*/ 657225 w 3578225"/>
                <a:gd name="connsiteY21" fmla="*/ 250825 h 1171575"/>
                <a:gd name="connsiteX22" fmla="*/ 701675 w 3578225"/>
                <a:gd name="connsiteY22" fmla="*/ 273050 h 1171575"/>
                <a:gd name="connsiteX23" fmla="*/ 771525 w 3578225"/>
                <a:gd name="connsiteY23" fmla="*/ 304800 h 1171575"/>
                <a:gd name="connsiteX24" fmla="*/ 962025 w 3578225"/>
                <a:gd name="connsiteY24" fmla="*/ 374650 h 1171575"/>
                <a:gd name="connsiteX25" fmla="*/ 1250950 w 3578225"/>
                <a:gd name="connsiteY25" fmla="*/ 463550 h 1171575"/>
                <a:gd name="connsiteX26" fmla="*/ 1520825 w 3578225"/>
                <a:gd name="connsiteY26" fmla="*/ 539750 h 1171575"/>
                <a:gd name="connsiteX27" fmla="*/ 1870075 w 3578225"/>
                <a:gd name="connsiteY27" fmla="*/ 625475 h 1171575"/>
                <a:gd name="connsiteX28" fmla="*/ 2130425 w 3578225"/>
                <a:gd name="connsiteY28" fmla="*/ 679450 h 1171575"/>
                <a:gd name="connsiteX29" fmla="*/ 2425700 w 3578225"/>
                <a:gd name="connsiteY29" fmla="*/ 736600 h 1171575"/>
                <a:gd name="connsiteX30" fmla="*/ 2686050 w 3578225"/>
                <a:gd name="connsiteY30" fmla="*/ 781050 h 1171575"/>
                <a:gd name="connsiteX31" fmla="*/ 2901950 w 3578225"/>
                <a:gd name="connsiteY31" fmla="*/ 812800 h 1171575"/>
                <a:gd name="connsiteX32" fmla="*/ 3054350 w 3578225"/>
                <a:gd name="connsiteY32" fmla="*/ 831850 h 1171575"/>
                <a:gd name="connsiteX33" fmla="*/ 3267075 w 3578225"/>
                <a:gd name="connsiteY33" fmla="*/ 857250 h 1171575"/>
                <a:gd name="connsiteX34" fmla="*/ 3346450 w 3578225"/>
                <a:gd name="connsiteY34" fmla="*/ 860425 h 1171575"/>
                <a:gd name="connsiteX35" fmla="*/ 3422650 w 3578225"/>
                <a:gd name="connsiteY35" fmla="*/ 844550 h 1171575"/>
                <a:gd name="connsiteX36" fmla="*/ 3578225 w 3578225"/>
                <a:gd name="connsiteY36" fmla="*/ 742950 h 1171575"/>
                <a:gd name="connsiteX37" fmla="*/ 3381375 w 3578225"/>
                <a:gd name="connsiteY37" fmla="*/ 1171575 h 1171575"/>
                <a:gd name="connsiteX38" fmla="*/ 3276600 w 3578225"/>
                <a:gd name="connsiteY38" fmla="*/ 1139825 h 1171575"/>
                <a:gd name="connsiteX39" fmla="*/ 3060700 w 3578225"/>
                <a:gd name="connsiteY39" fmla="*/ 1114425 h 1171575"/>
                <a:gd name="connsiteX40" fmla="*/ 2682875 w 3578225"/>
                <a:gd name="connsiteY40" fmla="*/ 1057275 h 1171575"/>
                <a:gd name="connsiteX41" fmla="*/ 2343150 w 3578225"/>
                <a:gd name="connsiteY41" fmla="*/ 996950 h 1171575"/>
                <a:gd name="connsiteX42" fmla="*/ 2003425 w 3578225"/>
                <a:gd name="connsiteY42" fmla="*/ 930275 h 1171575"/>
                <a:gd name="connsiteX43" fmla="*/ 1758950 w 3578225"/>
                <a:gd name="connsiteY43" fmla="*/ 8763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78225" h="1171575">
                  <a:moveTo>
                    <a:pt x="1758950" y="876300"/>
                  </a:moveTo>
                  <a:lnTo>
                    <a:pt x="1200150" y="736600"/>
                  </a:lnTo>
                  <a:lnTo>
                    <a:pt x="847725" y="635000"/>
                  </a:lnTo>
                  <a:lnTo>
                    <a:pt x="590550" y="552450"/>
                  </a:lnTo>
                  <a:lnTo>
                    <a:pt x="387350" y="473075"/>
                  </a:lnTo>
                  <a:lnTo>
                    <a:pt x="241300" y="403225"/>
                  </a:lnTo>
                  <a:lnTo>
                    <a:pt x="139700" y="339725"/>
                  </a:lnTo>
                  <a:lnTo>
                    <a:pt x="85725" y="301625"/>
                  </a:lnTo>
                  <a:lnTo>
                    <a:pt x="44450" y="266700"/>
                  </a:lnTo>
                  <a:lnTo>
                    <a:pt x="22225" y="244475"/>
                  </a:lnTo>
                  <a:lnTo>
                    <a:pt x="6350" y="215900"/>
                  </a:lnTo>
                  <a:lnTo>
                    <a:pt x="0" y="184150"/>
                  </a:lnTo>
                  <a:lnTo>
                    <a:pt x="0" y="161925"/>
                  </a:lnTo>
                  <a:lnTo>
                    <a:pt x="12700" y="133350"/>
                  </a:lnTo>
                  <a:lnTo>
                    <a:pt x="57150" y="101600"/>
                  </a:lnTo>
                  <a:lnTo>
                    <a:pt x="101600" y="69850"/>
                  </a:lnTo>
                  <a:lnTo>
                    <a:pt x="184150" y="28575"/>
                  </a:lnTo>
                  <a:lnTo>
                    <a:pt x="238125" y="0"/>
                  </a:lnTo>
                  <a:lnTo>
                    <a:pt x="574675" y="184150"/>
                  </a:lnTo>
                  <a:lnTo>
                    <a:pt x="593725" y="206375"/>
                  </a:lnTo>
                  <a:lnTo>
                    <a:pt x="622300" y="231775"/>
                  </a:lnTo>
                  <a:lnTo>
                    <a:pt x="657225" y="250825"/>
                  </a:lnTo>
                  <a:lnTo>
                    <a:pt x="701675" y="273050"/>
                  </a:lnTo>
                  <a:lnTo>
                    <a:pt x="771525" y="304800"/>
                  </a:lnTo>
                  <a:lnTo>
                    <a:pt x="962025" y="374650"/>
                  </a:lnTo>
                  <a:lnTo>
                    <a:pt x="1250950" y="463550"/>
                  </a:lnTo>
                  <a:lnTo>
                    <a:pt x="1520825" y="539750"/>
                  </a:lnTo>
                  <a:lnTo>
                    <a:pt x="1870075" y="625475"/>
                  </a:lnTo>
                  <a:lnTo>
                    <a:pt x="2130425" y="679450"/>
                  </a:lnTo>
                  <a:lnTo>
                    <a:pt x="2425700" y="736600"/>
                  </a:lnTo>
                  <a:lnTo>
                    <a:pt x="2686050" y="781050"/>
                  </a:lnTo>
                  <a:lnTo>
                    <a:pt x="2901950" y="812800"/>
                  </a:lnTo>
                  <a:lnTo>
                    <a:pt x="3054350" y="831850"/>
                  </a:lnTo>
                  <a:lnTo>
                    <a:pt x="3267075" y="857250"/>
                  </a:lnTo>
                  <a:lnTo>
                    <a:pt x="3346450" y="860425"/>
                  </a:lnTo>
                  <a:lnTo>
                    <a:pt x="3422650" y="844550"/>
                  </a:lnTo>
                  <a:lnTo>
                    <a:pt x="3578225" y="742950"/>
                  </a:lnTo>
                  <a:lnTo>
                    <a:pt x="3381375" y="1171575"/>
                  </a:lnTo>
                  <a:lnTo>
                    <a:pt x="3276600" y="1139825"/>
                  </a:lnTo>
                  <a:lnTo>
                    <a:pt x="3060700" y="1114425"/>
                  </a:lnTo>
                  <a:lnTo>
                    <a:pt x="2682875" y="1057275"/>
                  </a:lnTo>
                  <a:lnTo>
                    <a:pt x="2343150" y="996950"/>
                  </a:lnTo>
                  <a:lnTo>
                    <a:pt x="2003425" y="930275"/>
                  </a:lnTo>
                  <a:lnTo>
                    <a:pt x="1758950" y="876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8FD5F04C-B2E1-404E-8965-188CEF4B29FB}"/>
                </a:ext>
              </a:extLst>
            </p:cNvPr>
            <p:cNvSpPr/>
            <p:nvPr/>
          </p:nvSpPr>
          <p:spPr>
            <a:xfrm>
              <a:off x="6296026" y="5106988"/>
              <a:ext cx="866775" cy="588962"/>
            </a:xfrm>
            <a:custGeom>
              <a:avLst/>
              <a:gdLst>
                <a:gd name="connsiteX0" fmla="*/ 266700 w 866775"/>
                <a:gd name="connsiteY0" fmla="*/ 104775 h 588169"/>
                <a:gd name="connsiteX1" fmla="*/ 469106 w 866775"/>
                <a:gd name="connsiteY1" fmla="*/ 176213 h 588169"/>
                <a:gd name="connsiteX2" fmla="*/ 535781 w 866775"/>
                <a:gd name="connsiteY2" fmla="*/ 197644 h 588169"/>
                <a:gd name="connsiteX3" fmla="*/ 583406 w 866775"/>
                <a:gd name="connsiteY3" fmla="*/ 209550 h 588169"/>
                <a:gd name="connsiteX4" fmla="*/ 640556 w 866775"/>
                <a:gd name="connsiteY4" fmla="*/ 219075 h 588169"/>
                <a:gd name="connsiteX5" fmla="*/ 671513 w 866775"/>
                <a:gd name="connsiteY5" fmla="*/ 219075 h 588169"/>
                <a:gd name="connsiteX6" fmla="*/ 707231 w 866775"/>
                <a:gd name="connsiteY6" fmla="*/ 214313 h 588169"/>
                <a:gd name="connsiteX7" fmla="*/ 747713 w 866775"/>
                <a:gd name="connsiteY7" fmla="*/ 204788 h 588169"/>
                <a:gd name="connsiteX8" fmla="*/ 866775 w 866775"/>
                <a:gd name="connsiteY8" fmla="*/ 135732 h 588169"/>
                <a:gd name="connsiteX9" fmla="*/ 673894 w 866775"/>
                <a:gd name="connsiteY9" fmla="*/ 588169 h 588169"/>
                <a:gd name="connsiteX10" fmla="*/ 607219 w 866775"/>
                <a:gd name="connsiteY10" fmla="*/ 514350 h 588169"/>
                <a:gd name="connsiteX11" fmla="*/ 540544 w 866775"/>
                <a:gd name="connsiteY11" fmla="*/ 442913 h 588169"/>
                <a:gd name="connsiteX12" fmla="*/ 481013 w 866775"/>
                <a:gd name="connsiteY12" fmla="*/ 388144 h 588169"/>
                <a:gd name="connsiteX13" fmla="*/ 397669 w 866775"/>
                <a:gd name="connsiteY13" fmla="*/ 314325 h 588169"/>
                <a:gd name="connsiteX14" fmla="*/ 276225 w 866775"/>
                <a:gd name="connsiteY14" fmla="*/ 221457 h 588169"/>
                <a:gd name="connsiteX15" fmla="*/ 159544 w 866775"/>
                <a:gd name="connsiteY15" fmla="*/ 142875 h 588169"/>
                <a:gd name="connsiteX16" fmla="*/ 47625 w 866775"/>
                <a:gd name="connsiteY16" fmla="*/ 73819 h 588169"/>
                <a:gd name="connsiteX17" fmla="*/ 23813 w 866775"/>
                <a:gd name="connsiteY17" fmla="*/ 59532 h 588169"/>
                <a:gd name="connsiteX18" fmla="*/ 7144 w 866775"/>
                <a:gd name="connsiteY18" fmla="*/ 40482 h 588169"/>
                <a:gd name="connsiteX19" fmla="*/ 0 w 866775"/>
                <a:gd name="connsiteY19" fmla="*/ 23813 h 588169"/>
                <a:gd name="connsiteX20" fmla="*/ 0 w 866775"/>
                <a:gd name="connsiteY20" fmla="*/ 11907 h 588169"/>
                <a:gd name="connsiteX21" fmla="*/ 4763 w 866775"/>
                <a:gd name="connsiteY21" fmla="*/ 2382 h 588169"/>
                <a:gd name="connsiteX22" fmla="*/ 26194 w 866775"/>
                <a:gd name="connsiteY22" fmla="*/ 0 h 588169"/>
                <a:gd name="connsiteX23" fmla="*/ 61913 w 866775"/>
                <a:gd name="connsiteY23" fmla="*/ 11907 h 588169"/>
                <a:gd name="connsiteX24" fmla="*/ 266700 w 866775"/>
                <a:gd name="connsiteY24" fmla="*/ 104775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5" h="588169">
                  <a:moveTo>
                    <a:pt x="266700" y="104775"/>
                  </a:moveTo>
                  <a:lnTo>
                    <a:pt x="469106" y="176213"/>
                  </a:lnTo>
                  <a:lnTo>
                    <a:pt x="535781" y="197644"/>
                  </a:lnTo>
                  <a:lnTo>
                    <a:pt x="583406" y="209550"/>
                  </a:lnTo>
                  <a:lnTo>
                    <a:pt x="640556" y="219075"/>
                  </a:lnTo>
                  <a:lnTo>
                    <a:pt x="671513" y="219075"/>
                  </a:lnTo>
                  <a:lnTo>
                    <a:pt x="707231" y="214313"/>
                  </a:lnTo>
                  <a:lnTo>
                    <a:pt x="747713" y="204788"/>
                  </a:lnTo>
                  <a:lnTo>
                    <a:pt x="866775" y="135732"/>
                  </a:lnTo>
                  <a:lnTo>
                    <a:pt x="673894" y="588169"/>
                  </a:lnTo>
                  <a:lnTo>
                    <a:pt x="607219" y="514350"/>
                  </a:lnTo>
                  <a:lnTo>
                    <a:pt x="540544" y="442913"/>
                  </a:lnTo>
                  <a:lnTo>
                    <a:pt x="481013" y="388144"/>
                  </a:lnTo>
                  <a:lnTo>
                    <a:pt x="397669" y="314325"/>
                  </a:lnTo>
                  <a:lnTo>
                    <a:pt x="276225" y="221457"/>
                  </a:lnTo>
                  <a:lnTo>
                    <a:pt x="159544" y="142875"/>
                  </a:lnTo>
                  <a:lnTo>
                    <a:pt x="47625" y="73819"/>
                  </a:lnTo>
                  <a:lnTo>
                    <a:pt x="23813" y="59532"/>
                  </a:lnTo>
                  <a:lnTo>
                    <a:pt x="7144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26194" y="0"/>
                  </a:lnTo>
                  <a:lnTo>
                    <a:pt x="61913" y="11907"/>
                  </a:lnTo>
                  <a:lnTo>
                    <a:pt x="266700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8F20C107-62AA-432B-AA17-40B6712DF8F3}"/>
                </a:ext>
              </a:extLst>
            </p:cNvPr>
            <p:cNvSpPr/>
            <p:nvPr/>
          </p:nvSpPr>
          <p:spPr>
            <a:xfrm>
              <a:off x="4705350" y="3271838"/>
              <a:ext cx="1989138" cy="1395412"/>
            </a:xfrm>
            <a:custGeom>
              <a:avLst/>
              <a:gdLst>
                <a:gd name="connsiteX0" fmla="*/ 709613 w 1988344"/>
                <a:gd name="connsiteY0" fmla="*/ 376237 h 1395412"/>
                <a:gd name="connsiteX1" fmla="*/ 88106 w 1988344"/>
                <a:gd name="connsiteY1" fmla="*/ 481012 h 1395412"/>
                <a:gd name="connsiteX2" fmla="*/ 0 w 1988344"/>
                <a:gd name="connsiteY2" fmla="*/ 323850 h 1395412"/>
                <a:gd name="connsiteX3" fmla="*/ 364331 w 1988344"/>
                <a:gd name="connsiteY3" fmla="*/ 269081 h 1395412"/>
                <a:gd name="connsiteX4" fmla="*/ 666750 w 1988344"/>
                <a:gd name="connsiteY4" fmla="*/ 214312 h 1395412"/>
                <a:gd name="connsiteX5" fmla="*/ 923925 w 1988344"/>
                <a:gd name="connsiteY5" fmla="*/ 169068 h 1395412"/>
                <a:gd name="connsiteX6" fmla="*/ 1147763 w 1988344"/>
                <a:gd name="connsiteY6" fmla="*/ 126206 h 1395412"/>
                <a:gd name="connsiteX7" fmla="*/ 1290638 w 1988344"/>
                <a:gd name="connsiteY7" fmla="*/ 92868 h 1395412"/>
                <a:gd name="connsiteX8" fmla="*/ 1323975 w 1988344"/>
                <a:gd name="connsiteY8" fmla="*/ 80962 h 1395412"/>
                <a:gd name="connsiteX9" fmla="*/ 1407319 w 1988344"/>
                <a:gd name="connsiteY9" fmla="*/ 50006 h 1395412"/>
                <a:gd name="connsiteX10" fmla="*/ 1478756 w 1988344"/>
                <a:gd name="connsiteY10" fmla="*/ 21431 h 1395412"/>
                <a:gd name="connsiteX11" fmla="*/ 1516856 w 1988344"/>
                <a:gd name="connsiteY11" fmla="*/ 0 h 1395412"/>
                <a:gd name="connsiteX12" fmla="*/ 1533525 w 1988344"/>
                <a:gd name="connsiteY12" fmla="*/ 0 h 1395412"/>
                <a:gd name="connsiteX13" fmla="*/ 1571625 w 1988344"/>
                <a:gd name="connsiteY13" fmla="*/ 7143 h 1395412"/>
                <a:gd name="connsiteX14" fmla="*/ 1609725 w 1988344"/>
                <a:gd name="connsiteY14" fmla="*/ 21431 h 1395412"/>
                <a:gd name="connsiteX15" fmla="*/ 1657350 w 1988344"/>
                <a:gd name="connsiteY15" fmla="*/ 45243 h 1395412"/>
                <a:gd name="connsiteX16" fmla="*/ 1724025 w 1988344"/>
                <a:gd name="connsiteY16" fmla="*/ 83343 h 1395412"/>
                <a:gd name="connsiteX17" fmla="*/ 1785938 w 1988344"/>
                <a:gd name="connsiteY17" fmla="*/ 126206 h 1395412"/>
                <a:gd name="connsiteX18" fmla="*/ 1845469 w 1988344"/>
                <a:gd name="connsiteY18" fmla="*/ 173831 h 1395412"/>
                <a:gd name="connsiteX19" fmla="*/ 1895475 w 1988344"/>
                <a:gd name="connsiteY19" fmla="*/ 216693 h 1395412"/>
                <a:gd name="connsiteX20" fmla="*/ 1940719 w 1988344"/>
                <a:gd name="connsiteY20" fmla="*/ 257175 h 1395412"/>
                <a:gd name="connsiteX21" fmla="*/ 1964531 w 1988344"/>
                <a:gd name="connsiteY21" fmla="*/ 283368 h 1395412"/>
                <a:gd name="connsiteX22" fmla="*/ 1981200 w 1988344"/>
                <a:gd name="connsiteY22" fmla="*/ 309562 h 1395412"/>
                <a:gd name="connsiteX23" fmla="*/ 1988344 w 1988344"/>
                <a:gd name="connsiteY23" fmla="*/ 333375 h 1395412"/>
                <a:gd name="connsiteX24" fmla="*/ 1985963 w 1988344"/>
                <a:gd name="connsiteY24" fmla="*/ 357187 h 1395412"/>
                <a:gd name="connsiteX25" fmla="*/ 1976438 w 1988344"/>
                <a:gd name="connsiteY25" fmla="*/ 381000 h 1395412"/>
                <a:gd name="connsiteX26" fmla="*/ 1943100 w 1988344"/>
                <a:gd name="connsiteY26" fmla="*/ 419100 h 1395412"/>
                <a:gd name="connsiteX27" fmla="*/ 1914525 w 1988344"/>
                <a:gd name="connsiteY27" fmla="*/ 450056 h 1395412"/>
                <a:gd name="connsiteX28" fmla="*/ 1897856 w 1988344"/>
                <a:gd name="connsiteY28" fmla="*/ 471487 h 1395412"/>
                <a:gd name="connsiteX29" fmla="*/ 1869281 w 1988344"/>
                <a:gd name="connsiteY29" fmla="*/ 533400 h 1395412"/>
                <a:gd name="connsiteX30" fmla="*/ 1807369 w 1988344"/>
                <a:gd name="connsiteY30" fmla="*/ 709612 h 1395412"/>
                <a:gd name="connsiteX31" fmla="*/ 1752600 w 1988344"/>
                <a:gd name="connsiteY31" fmla="*/ 873918 h 1395412"/>
                <a:gd name="connsiteX32" fmla="*/ 1714500 w 1988344"/>
                <a:gd name="connsiteY32" fmla="*/ 1014412 h 1395412"/>
                <a:gd name="connsiteX33" fmla="*/ 1671638 w 1988344"/>
                <a:gd name="connsiteY33" fmla="*/ 1143000 h 1395412"/>
                <a:gd name="connsiteX34" fmla="*/ 1635919 w 1988344"/>
                <a:gd name="connsiteY34" fmla="*/ 1240631 h 1395412"/>
                <a:gd name="connsiteX35" fmla="*/ 1609725 w 1988344"/>
                <a:gd name="connsiteY35" fmla="*/ 1309687 h 1395412"/>
                <a:gd name="connsiteX36" fmla="*/ 1585913 w 1988344"/>
                <a:gd name="connsiteY36" fmla="*/ 1359693 h 1395412"/>
                <a:gd name="connsiteX37" fmla="*/ 1571625 w 1988344"/>
                <a:gd name="connsiteY37" fmla="*/ 1383506 h 1395412"/>
                <a:gd name="connsiteX38" fmla="*/ 1557338 w 1988344"/>
                <a:gd name="connsiteY38" fmla="*/ 1393031 h 1395412"/>
                <a:gd name="connsiteX39" fmla="*/ 1533525 w 1988344"/>
                <a:gd name="connsiteY39" fmla="*/ 1395412 h 1395412"/>
                <a:gd name="connsiteX40" fmla="*/ 1504950 w 1988344"/>
                <a:gd name="connsiteY40" fmla="*/ 1388268 h 1395412"/>
                <a:gd name="connsiteX41" fmla="*/ 1478756 w 1988344"/>
                <a:gd name="connsiteY41" fmla="*/ 1376362 h 1395412"/>
                <a:gd name="connsiteX42" fmla="*/ 1450181 w 1988344"/>
                <a:gd name="connsiteY42" fmla="*/ 1357312 h 1395412"/>
                <a:gd name="connsiteX43" fmla="*/ 1414463 w 1988344"/>
                <a:gd name="connsiteY43" fmla="*/ 1326356 h 1395412"/>
                <a:gd name="connsiteX44" fmla="*/ 1388269 w 1988344"/>
                <a:gd name="connsiteY44" fmla="*/ 1295400 h 1395412"/>
                <a:gd name="connsiteX45" fmla="*/ 1402556 w 1988344"/>
                <a:gd name="connsiteY45" fmla="*/ 1107281 h 1395412"/>
                <a:gd name="connsiteX46" fmla="*/ 1488281 w 1988344"/>
                <a:gd name="connsiteY46" fmla="*/ 785812 h 1395412"/>
                <a:gd name="connsiteX47" fmla="*/ 1540669 w 1988344"/>
                <a:gd name="connsiteY47" fmla="*/ 542925 h 1395412"/>
                <a:gd name="connsiteX48" fmla="*/ 1583531 w 1988344"/>
                <a:gd name="connsiteY48" fmla="*/ 335756 h 1395412"/>
                <a:gd name="connsiteX49" fmla="*/ 1583531 w 1988344"/>
                <a:gd name="connsiteY49" fmla="*/ 307181 h 1395412"/>
                <a:gd name="connsiteX50" fmla="*/ 1581150 w 1988344"/>
                <a:gd name="connsiteY50" fmla="*/ 280987 h 1395412"/>
                <a:gd name="connsiteX51" fmla="*/ 1571625 w 1988344"/>
                <a:gd name="connsiteY51" fmla="*/ 259556 h 1395412"/>
                <a:gd name="connsiteX52" fmla="*/ 1557338 w 1988344"/>
                <a:gd name="connsiteY52" fmla="*/ 250031 h 1395412"/>
                <a:gd name="connsiteX53" fmla="*/ 1533525 w 1988344"/>
                <a:gd name="connsiteY53" fmla="*/ 245268 h 1395412"/>
                <a:gd name="connsiteX54" fmla="*/ 1485900 w 1988344"/>
                <a:gd name="connsiteY54" fmla="*/ 247650 h 1395412"/>
                <a:gd name="connsiteX55" fmla="*/ 1090613 w 1988344"/>
                <a:gd name="connsiteY55" fmla="*/ 311943 h 1395412"/>
                <a:gd name="connsiteX56" fmla="*/ 709613 w 1988344"/>
                <a:gd name="connsiteY56" fmla="*/ 376237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8344" h="1395412">
                  <a:moveTo>
                    <a:pt x="709613" y="376237"/>
                  </a:moveTo>
                  <a:lnTo>
                    <a:pt x="88106" y="481012"/>
                  </a:lnTo>
                  <a:lnTo>
                    <a:pt x="0" y="323850"/>
                  </a:lnTo>
                  <a:lnTo>
                    <a:pt x="364331" y="269081"/>
                  </a:lnTo>
                  <a:lnTo>
                    <a:pt x="666750" y="214312"/>
                  </a:lnTo>
                  <a:lnTo>
                    <a:pt x="923925" y="169068"/>
                  </a:lnTo>
                  <a:lnTo>
                    <a:pt x="1147763" y="126206"/>
                  </a:lnTo>
                  <a:lnTo>
                    <a:pt x="1290638" y="92868"/>
                  </a:lnTo>
                  <a:lnTo>
                    <a:pt x="1323975" y="80962"/>
                  </a:lnTo>
                  <a:lnTo>
                    <a:pt x="1407319" y="50006"/>
                  </a:lnTo>
                  <a:lnTo>
                    <a:pt x="1478756" y="21431"/>
                  </a:lnTo>
                  <a:lnTo>
                    <a:pt x="1516856" y="0"/>
                  </a:lnTo>
                  <a:lnTo>
                    <a:pt x="1533525" y="0"/>
                  </a:lnTo>
                  <a:lnTo>
                    <a:pt x="1571625" y="7143"/>
                  </a:lnTo>
                  <a:lnTo>
                    <a:pt x="1609725" y="21431"/>
                  </a:lnTo>
                  <a:lnTo>
                    <a:pt x="1657350" y="45243"/>
                  </a:lnTo>
                  <a:lnTo>
                    <a:pt x="1724025" y="83343"/>
                  </a:lnTo>
                  <a:lnTo>
                    <a:pt x="1785938" y="126206"/>
                  </a:lnTo>
                  <a:lnTo>
                    <a:pt x="1845469" y="173831"/>
                  </a:lnTo>
                  <a:lnTo>
                    <a:pt x="1895475" y="216693"/>
                  </a:lnTo>
                  <a:lnTo>
                    <a:pt x="1940719" y="257175"/>
                  </a:lnTo>
                  <a:lnTo>
                    <a:pt x="1964531" y="283368"/>
                  </a:lnTo>
                  <a:lnTo>
                    <a:pt x="1981200" y="309562"/>
                  </a:lnTo>
                  <a:lnTo>
                    <a:pt x="1988344" y="333375"/>
                  </a:lnTo>
                  <a:lnTo>
                    <a:pt x="1985963" y="357187"/>
                  </a:lnTo>
                  <a:lnTo>
                    <a:pt x="1976438" y="381000"/>
                  </a:lnTo>
                  <a:lnTo>
                    <a:pt x="1943100" y="419100"/>
                  </a:lnTo>
                  <a:lnTo>
                    <a:pt x="1914525" y="450056"/>
                  </a:lnTo>
                  <a:lnTo>
                    <a:pt x="1897856" y="471487"/>
                  </a:lnTo>
                  <a:lnTo>
                    <a:pt x="1869281" y="533400"/>
                  </a:lnTo>
                  <a:lnTo>
                    <a:pt x="1807369" y="709612"/>
                  </a:lnTo>
                  <a:lnTo>
                    <a:pt x="1752600" y="873918"/>
                  </a:lnTo>
                  <a:lnTo>
                    <a:pt x="1714500" y="1014412"/>
                  </a:lnTo>
                  <a:lnTo>
                    <a:pt x="1671638" y="1143000"/>
                  </a:lnTo>
                  <a:lnTo>
                    <a:pt x="1635919" y="1240631"/>
                  </a:lnTo>
                  <a:lnTo>
                    <a:pt x="1609725" y="1309687"/>
                  </a:lnTo>
                  <a:lnTo>
                    <a:pt x="1585913" y="1359693"/>
                  </a:lnTo>
                  <a:lnTo>
                    <a:pt x="1571625" y="1383506"/>
                  </a:lnTo>
                  <a:lnTo>
                    <a:pt x="1557338" y="1393031"/>
                  </a:lnTo>
                  <a:lnTo>
                    <a:pt x="1533525" y="1395412"/>
                  </a:lnTo>
                  <a:lnTo>
                    <a:pt x="1504950" y="1388268"/>
                  </a:lnTo>
                  <a:lnTo>
                    <a:pt x="1478756" y="1376362"/>
                  </a:lnTo>
                  <a:lnTo>
                    <a:pt x="1450181" y="1357312"/>
                  </a:lnTo>
                  <a:lnTo>
                    <a:pt x="1414463" y="1326356"/>
                  </a:lnTo>
                  <a:lnTo>
                    <a:pt x="1388269" y="1295400"/>
                  </a:lnTo>
                  <a:lnTo>
                    <a:pt x="1402556" y="1107281"/>
                  </a:lnTo>
                  <a:lnTo>
                    <a:pt x="1488281" y="785812"/>
                  </a:lnTo>
                  <a:lnTo>
                    <a:pt x="1540669" y="542925"/>
                  </a:lnTo>
                  <a:lnTo>
                    <a:pt x="1583531" y="335756"/>
                  </a:lnTo>
                  <a:lnTo>
                    <a:pt x="1583531" y="307181"/>
                  </a:lnTo>
                  <a:lnTo>
                    <a:pt x="1581150" y="280987"/>
                  </a:lnTo>
                  <a:lnTo>
                    <a:pt x="1571625" y="259556"/>
                  </a:lnTo>
                  <a:lnTo>
                    <a:pt x="1557338" y="250031"/>
                  </a:lnTo>
                  <a:lnTo>
                    <a:pt x="1533525" y="245268"/>
                  </a:lnTo>
                  <a:lnTo>
                    <a:pt x="1485900" y="247650"/>
                  </a:lnTo>
                  <a:lnTo>
                    <a:pt x="1090613" y="311943"/>
                  </a:lnTo>
                  <a:lnTo>
                    <a:pt x="709613" y="3762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3AFD6910-2801-44D7-A294-73AFDED3EBDE}"/>
                </a:ext>
              </a:extLst>
            </p:cNvPr>
            <p:cNvSpPr/>
            <p:nvPr/>
          </p:nvSpPr>
          <p:spPr>
            <a:xfrm>
              <a:off x="4994276" y="4319589"/>
              <a:ext cx="1190625" cy="415925"/>
            </a:xfrm>
            <a:custGeom>
              <a:avLst/>
              <a:gdLst>
                <a:gd name="connsiteX0" fmla="*/ 561975 w 1190625"/>
                <a:gd name="connsiteY0" fmla="*/ 288131 h 416718"/>
                <a:gd name="connsiteX1" fmla="*/ 69057 w 1190625"/>
                <a:gd name="connsiteY1" fmla="*/ 416718 h 416718"/>
                <a:gd name="connsiteX2" fmla="*/ 0 w 1190625"/>
                <a:gd name="connsiteY2" fmla="*/ 269081 h 416718"/>
                <a:gd name="connsiteX3" fmla="*/ 309563 w 1190625"/>
                <a:gd name="connsiteY3" fmla="*/ 173831 h 416718"/>
                <a:gd name="connsiteX4" fmla="*/ 564357 w 1190625"/>
                <a:gd name="connsiteY4" fmla="*/ 97631 h 416718"/>
                <a:gd name="connsiteX5" fmla="*/ 776288 w 1190625"/>
                <a:gd name="connsiteY5" fmla="*/ 40481 h 416718"/>
                <a:gd name="connsiteX6" fmla="*/ 912019 w 1190625"/>
                <a:gd name="connsiteY6" fmla="*/ 11906 h 416718"/>
                <a:gd name="connsiteX7" fmla="*/ 964407 w 1190625"/>
                <a:gd name="connsiteY7" fmla="*/ 2381 h 416718"/>
                <a:gd name="connsiteX8" fmla="*/ 1014413 w 1190625"/>
                <a:gd name="connsiteY8" fmla="*/ 0 h 416718"/>
                <a:gd name="connsiteX9" fmla="*/ 1052513 w 1190625"/>
                <a:gd name="connsiteY9" fmla="*/ 4762 h 416718"/>
                <a:gd name="connsiteX10" fmla="*/ 1090613 w 1190625"/>
                <a:gd name="connsiteY10" fmla="*/ 11906 h 416718"/>
                <a:gd name="connsiteX11" fmla="*/ 1178719 w 1190625"/>
                <a:gd name="connsiteY11" fmla="*/ 47625 h 416718"/>
                <a:gd name="connsiteX12" fmla="*/ 1190625 w 1190625"/>
                <a:gd name="connsiteY12" fmla="*/ 302418 h 416718"/>
                <a:gd name="connsiteX13" fmla="*/ 1097757 w 1190625"/>
                <a:gd name="connsiteY13" fmla="*/ 245268 h 416718"/>
                <a:gd name="connsiteX14" fmla="*/ 1059657 w 1190625"/>
                <a:gd name="connsiteY14" fmla="*/ 223837 h 416718"/>
                <a:gd name="connsiteX15" fmla="*/ 1033463 w 1190625"/>
                <a:gd name="connsiteY15" fmla="*/ 211931 h 416718"/>
                <a:gd name="connsiteX16" fmla="*/ 992982 w 1190625"/>
                <a:gd name="connsiteY16" fmla="*/ 204787 h 416718"/>
                <a:gd name="connsiteX17" fmla="*/ 907257 w 1190625"/>
                <a:gd name="connsiteY17" fmla="*/ 216693 h 416718"/>
                <a:gd name="connsiteX18" fmla="*/ 561975 w 1190625"/>
                <a:gd name="connsiteY18" fmla="*/ 288131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0625" h="416718">
                  <a:moveTo>
                    <a:pt x="561975" y="288131"/>
                  </a:moveTo>
                  <a:lnTo>
                    <a:pt x="69057" y="416718"/>
                  </a:lnTo>
                  <a:lnTo>
                    <a:pt x="0" y="269081"/>
                  </a:lnTo>
                  <a:lnTo>
                    <a:pt x="309563" y="173831"/>
                  </a:lnTo>
                  <a:lnTo>
                    <a:pt x="564357" y="97631"/>
                  </a:lnTo>
                  <a:lnTo>
                    <a:pt x="776288" y="40481"/>
                  </a:lnTo>
                  <a:lnTo>
                    <a:pt x="912019" y="11906"/>
                  </a:lnTo>
                  <a:lnTo>
                    <a:pt x="964407" y="2381"/>
                  </a:lnTo>
                  <a:lnTo>
                    <a:pt x="1014413" y="0"/>
                  </a:lnTo>
                  <a:lnTo>
                    <a:pt x="1052513" y="4762"/>
                  </a:lnTo>
                  <a:lnTo>
                    <a:pt x="1090613" y="11906"/>
                  </a:lnTo>
                  <a:lnTo>
                    <a:pt x="1178719" y="47625"/>
                  </a:lnTo>
                  <a:lnTo>
                    <a:pt x="1190625" y="302418"/>
                  </a:lnTo>
                  <a:lnTo>
                    <a:pt x="1097757" y="245268"/>
                  </a:lnTo>
                  <a:lnTo>
                    <a:pt x="1059657" y="223837"/>
                  </a:lnTo>
                  <a:lnTo>
                    <a:pt x="1033463" y="211931"/>
                  </a:lnTo>
                  <a:lnTo>
                    <a:pt x="992982" y="204787"/>
                  </a:lnTo>
                  <a:lnTo>
                    <a:pt x="907257" y="216693"/>
                  </a:lnTo>
                  <a:lnTo>
                    <a:pt x="561975" y="2881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229D1FED-69BA-4D81-9F7D-F35EE2C761B1}"/>
              </a:ext>
            </a:extLst>
          </p:cNvPr>
          <p:cNvGrpSpPr/>
          <p:nvPr/>
        </p:nvGrpSpPr>
        <p:grpSpPr>
          <a:xfrm>
            <a:off x="4049713" y="1338263"/>
            <a:ext cx="4092574" cy="4524375"/>
            <a:chOff x="4041776" y="1338264"/>
            <a:chExt cx="4092574" cy="4524375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3123727-987E-4991-8162-372704823246}"/>
                </a:ext>
              </a:extLst>
            </p:cNvPr>
            <p:cNvSpPr/>
            <p:nvPr/>
          </p:nvSpPr>
          <p:spPr>
            <a:xfrm>
              <a:off x="4456114" y="3411539"/>
              <a:ext cx="649287" cy="1565275"/>
            </a:xfrm>
            <a:custGeom>
              <a:avLst/>
              <a:gdLst>
                <a:gd name="connsiteX0" fmla="*/ 238125 w 650081"/>
                <a:gd name="connsiteY0" fmla="*/ 676275 h 1564482"/>
                <a:gd name="connsiteX1" fmla="*/ 171450 w 650081"/>
                <a:gd name="connsiteY1" fmla="*/ 392907 h 1564482"/>
                <a:gd name="connsiteX2" fmla="*/ 128587 w 650081"/>
                <a:gd name="connsiteY2" fmla="*/ 235744 h 1564482"/>
                <a:gd name="connsiteX3" fmla="*/ 111919 w 650081"/>
                <a:gd name="connsiteY3" fmla="*/ 197644 h 1564482"/>
                <a:gd name="connsiteX4" fmla="*/ 95250 w 650081"/>
                <a:gd name="connsiteY4" fmla="*/ 166688 h 1564482"/>
                <a:gd name="connsiteX5" fmla="*/ 69056 w 650081"/>
                <a:gd name="connsiteY5" fmla="*/ 135732 h 1564482"/>
                <a:gd name="connsiteX6" fmla="*/ 35719 w 650081"/>
                <a:gd name="connsiteY6" fmla="*/ 100013 h 1564482"/>
                <a:gd name="connsiteX7" fmla="*/ 19050 w 650081"/>
                <a:gd name="connsiteY7" fmla="*/ 78582 h 1564482"/>
                <a:gd name="connsiteX8" fmla="*/ 4762 w 650081"/>
                <a:gd name="connsiteY8" fmla="*/ 52388 h 1564482"/>
                <a:gd name="connsiteX9" fmla="*/ 0 w 650081"/>
                <a:gd name="connsiteY9" fmla="*/ 26194 h 1564482"/>
                <a:gd name="connsiteX10" fmla="*/ 2381 w 650081"/>
                <a:gd name="connsiteY10" fmla="*/ 11907 h 1564482"/>
                <a:gd name="connsiteX11" fmla="*/ 9525 w 650081"/>
                <a:gd name="connsiteY11" fmla="*/ 2382 h 1564482"/>
                <a:gd name="connsiteX12" fmla="*/ 21431 w 650081"/>
                <a:gd name="connsiteY12" fmla="*/ 0 h 1564482"/>
                <a:gd name="connsiteX13" fmla="*/ 54769 w 650081"/>
                <a:gd name="connsiteY13" fmla="*/ 7144 h 1564482"/>
                <a:gd name="connsiteX14" fmla="*/ 104775 w 650081"/>
                <a:gd name="connsiteY14" fmla="*/ 30957 h 1564482"/>
                <a:gd name="connsiteX15" fmla="*/ 157162 w 650081"/>
                <a:gd name="connsiteY15" fmla="*/ 59532 h 1564482"/>
                <a:gd name="connsiteX16" fmla="*/ 209550 w 650081"/>
                <a:gd name="connsiteY16" fmla="*/ 90488 h 1564482"/>
                <a:gd name="connsiteX17" fmla="*/ 252412 w 650081"/>
                <a:gd name="connsiteY17" fmla="*/ 119063 h 1564482"/>
                <a:gd name="connsiteX18" fmla="*/ 292894 w 650081"/>
                <a:gd name="connsiteY18" fmla="*/ 150019 h 1564482"/>
                <a:gd name="connsiteX19" fmla="*/ 338137 w 650081"/>
                <a:gd name="connsiteY19" fmla="*/ 192882 h 1564482"/>
                <a:gd name="connsiteX20" fmla="*/ 376237 w 650081"/>
                <a:gd name="connsiteY20" fmla="*/ 297657 h 1564482"/>
                <a:gd name="connsiteX21" fmla="*/ 450056 w 650081"/>
                <a:gd name="connsiteY21" fmla="*/ 590550 h 1564482"/>
                <a:gd name="connsiteX22" fmla="*/ 511969 w 650081"/>
                <a:gd name="connsiteY22" fmla="*/ 809625 h 1564482"/>
                <a:gd name="connsiteX23" fmla="*/ 619125 w 650081"/>
                <a:gd name="connsiteY23" fmla="*/ 1178719 h 1564482"/>
                <a:gd name="connsiteX24" fmla="*/ 647700 w 650081"/>
                <a:gd name="connsiteY24" fmla="*/ 1285875 h 1564482"/>
                <a:gd name="connsiteX25" fmla="*/ 650081 w 650081"/>
                <a:gd name="connsiteY25" fmla="*/ 1352550 h 1564482"/>
                <a:gd name="connsiteX26" fmla="*/ 640556 w 650081"/>
                <a:gd name="connsiteY26" fmla="*/ 1431132 h 1564482"/>
                <a:gd name="connsiteX27" fmla="*/ 623887 w 650081"/>
                <a:gd name="connsiteY27" fmla="*/ 1502569 h 1564482"/>
                <a:gd name="connsiteX28" fmla="*/ 609600 w 650081"/>
                <a:gd name="connsiteY28" fmla="*/ 1540669 h 1564482"/>
                <a:gd name="connsiteX29" fmla="*/ 585787 w 650081"/>
                <a:gd name="connsiteY29" fmla="*/ 1559719 h 1564482"/>
                <a:gd name="connsiteX30" fmla="*/ 564356 w 650081"/>
                <a:gd name="connsiteY30" fmla="*/ 1564482 h 1564482"/>
                <a:gd name="connsiteX31" fmla="*/ 538162 w 650081"/>
                <a:gd name="connsiteY31" fmla="*/ 1552575 h 1564482"/>
                <a:gd name="connsiteX32" fmla="*/ 485775 w 650081"/>
                <a:gd name="connsiteY32" fmla="*/ 1507332 h 1564482"/>
                <a:gd name="connsiteX33" fmla="*/ 416719 w 650081"/>
                <a:gd name="connsiteY33" fmla="*/ 1431132 h 1564482"/>
                <a:gd name="connsiteX34" fmla="*/ 383381 w 650081"/>
                <a:gd name="connsiteY34" fmla="*/ 1381125 h 1564482"/>
                <a:gd name="connsiteX35" fmla="*/ 352425 w 650081"/>
                <a:gd name="connsiteY35" fmla="*/ 1323975 h 1564482"/>
                <a:gd name="connsiteX36" fmla="*/ 338137 w 650081"/>
                <a:gd name="connsiteY36" fmla="*/ 1264444 h 1564482"/>
                <a:gd name="connsiteX37" fmla="*/ 335756 w 650081"/>
                <a:gd name="connsiteY37" fmla="*/ 1176338 h 1564482"/>
                <a:gd name="connsiteX38" fmla="*/ 321469 w 650081"/>
                <a:gd name="connsiteY38" fmla="*/ 1052513 h 1564482"/>
                <a:gd name="connsiteX39" fmla="*/ 238125 w 650081"/>
                <a:gd name="connsiteY39" fmla="*/ 676275 h 156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0081" h="1564482">
                  <a:moveTo>
                    <a:pt x="238125" y="676275"/>
                  </a:moveTo>
                  <a:lnTo>
                    <a:pt x="171450" y="392907"/>
                  </a:lnTo>
                  <a:lnTo>
                    <a:pt x="128587" y="235744"/>
                  </a:lnTo>
                  <a:lnTo>
                    <a:pt x="111919" y="197644"/>
                  </a:lnTo>
                  <a:lnTo>
                    <a:pt x="95250" y="166688"/>
                  </a:lnTo>
                  <a:lnTo>
                    <a:pt x="69056" y="135732"/>
                  </a:lnTo>
                  <a:lnTo>
                    <a:pt x="35719" y="100013"/>
                  </a:lnTo>
                  <a:lnTo>
                    <a:pt x="19050" y="78582"/>
                  </a:lnTo>
                  <a:lnTo>
                    <a:pt x="4762" y="52388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54769" y="7144"/>
                  </a:lnTo>
                  <a:lnTo>
                    <a:pt x="104775" y="30957"/>
                  </a:lnTo>
                  <a:lnTo>
                    <a:pt x="157162" y="59532"/>
                  </a:lnTo>
                  <a:lnTo>
                    <a:pt x="209550" y="90488"/>
                  </a:lnTo>
                  <a:lnTo>
                    <a:pt x="252412" y="119063"/>
                  </a:lnTo>
                  <a:lnTo>
                    <a:pt x="292894" y="150019"/>
                  </a:lnTo>
                  <a:lnTo>
                    <a:pt x="338137" y="192882"/>
                  </a:lnTo>
                  <a:lnTo>
                    <a:pt x="376237" y="297657"/>
                  </a:lnTo>
                  <a:lnTo>
                    <a:pt x="450056" y="590550"/>
                  </a:lnTo>
                  <a:lnTo>
                    <a:pt x="511969" y="809625"/>
                  </a:lnTo>
                  <a:lnTo>
                    <a:pt x="619125" y="1178719"/>
                  </a:lnTo>
                  <a:lnTo>
                    <a:pt x="647700" y="1285875"/>
                  </a:lnTo>
                  <a:cubicBezTo>
                    <a:pt x="648523" y="1308099"/>
                    <a:pt x="650081" y="1330311"/>
                    <a:pt x="650081" y="1352550"/>
                  </a:cubicBezTo>
                  <a:lnTo>
                    <a:pt x="640556" y="1431132"/>
                  </a:lnTo>
                  <a:lnTo>
                    <a:pt x="623887" y="1502569"/>
                  </a:lnTo>
                  <a:lnTo>
                    <a:pt x="609600" y="1540669"/>
                  </a:lnTo>
                  <a:lnTo>
                    <a:pt x="585787" y="1559719"/>
                  </a:lnTo>
                  <a:lnTo>
                    <a:pt x="564356" y="1564482"/>
                  </a:lnTo>
                  <a:lnTo>
                    <a:pt x="538162" y="1552575"/>
                  </a:lnTo>
                  <a:lnTo>
                    <a:pt x="485775" y="1507332"/>
                  </a:lnTo>
                  <a:lnTo>
                    <a:pt x="416719" y="1431132"/>
                  </a:lnTo>
                  <a:lnTo>
                    <a:pt x="383381" y="1381125"/>
                  </a:lnTo>
                  <a:lnTo>
                    <a:pt x="352425" y="1323975"/>
                  </a:lnTo>
                  <a:lnTo>
                    <a:pt x="338137" y="1264444"/>
                  </a:lnTo>
                  <a:cubicBezTo>
                    <a:pt x="337343" y="1235075"/>
                    <a:pt x="336550" y="1205707"/>
                    <a:pt x="335756" y="1176338"/>
                  </a:cubicBezTo>
                  <a:lnTo>
                    <a:pt x="321469" y="1052513"/>
                  </a:lnTo>
                  <a:lnTo>
                    <a:pt x="238125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2A67D7C4-37CC-48BD-B0E4-12C149F55C7F}"/>
                </a:ext>
              </a:extLst>
            </p:cNvPr>
            <p:cNvSpPr/>
            <p:nvPr/>
          </p:nvSpPr>
          <p:spPr>
            <a:xfrm rot="16200000">
              <a:off x="3791745" y="1588295"/>
              <a:ext cx="2162175" cy="1662113"/>
            </a:xfrm>
            <a:custGeom>
              <a:avLst/>
              <a:gdLst>
                <a:gd name="connsiteX0" fmla="*/ 1126331 w 2162175"/>
                <a:gd name="connsiteY0" fmla="*/ 1145381 h 1662112"/>
                <a:gd name="connsiteX1" fmla="*/ 940594 w 2162175"/>
                <a:gd name="connsiteY1" fmla="*/ 1009650 h 1662112"/>
                <a:gd name="connsiteX2" fmla="*/ 838200 w 2162175"/>
                <a:gd name="connsiteY2" fmla="*/ 895350 h 1662112"/>
                <a:gd name="connsiteX3" fmla="*/ 685800 w 2162175"/>
                <a:gd name="connsiteY3" fmla="*/ 762000 h 1662112"/>
                <a:gd name="connsiteX4" fmla="*/ 550069 w 2162175"/>
                <a:gd name="connsiteY4" fmla="*/ 638175 h 1662112"/>
                <a:gd name="connsiteX5" fmla="*/ 411956 w 2162175"/>
                <a:gd name="connsiteY5" fmla="*/ 504825 h 1662112"/>
                <a:gd name="connsiteX6" fmla="*/ 285750 w 2162175"/>
                <a:gd name="connsiteY6" fmla="*/ 376237 h 1662112"/>
                <a:gd name="connsiteX7" fmla="*/ 171450 w 2162175"/>
                <a:gd name="connsiteY7" fmla="*/ 252412 h 1662112"/>
                <a:gd name="connsiteX8" fmla="*/ 66675 w 2162175"/>
                <a:gd name="connsiteY8" fmla="*/ 133350 h 1662112"/>
                <a:gd name="connsiteX9" fmla="*/ 26194 w 2162175"/>
                <a:gd name="connsiteY9" fmla="*/ 90487 h 1662112"/>
                <a:gd name="connsiteX10" fmla="*/ 14288 w 2162175"/>
                <a:gd name="connsiteY10" fmla="*/ 71437 h 1662112"/>
                <a:gd name="connsiteX11" fmla="*/ 2381 w 2162175"/>
                <a:gd name="connsiteY11" fmla="*/ 40481 h 1662112"/>
                <a:gd name="connsiteX12" fmla="*/ 0 w 2162175"/>
                <a:gd name="connsiteY12" fmla="*/ 21431 h 1662112"/>
                <a:gd name="connsiteX13" fmla="*/ 2381 w 2162175"/>
                <a:gd name="connsiteY13" fmla="*/ 7143 h 1662112"/>
                <a:gd name="connsiteX14" fmla="*/ 14288 w 2162175"/>
                <a:gd name="connsiteY14" fmla="*/ 0 h 1662112"/>
                <a:gd name="connsiteX15" fmla="*/ 28575 w 2162175"/>
                <a:gd name="connsiteY15" fmla="*/ 4762 h 1662112"/>
                <a:gd name="connsiteX16" fmla="*/ 78581 w 2162175"/>
                <a:gd name="connsiteY16" fmla="*/ 42862 h 1662112"/>
                <a:gd name="connsiteX17" fmla="*/ 185738 w 2162175"/>
                <a:gd name="connsiteY17" fmla="*/ 128587 h 1662112"/>
                <a:gd name="connsiteX18" fmla="*/ 347663 w 2162175"/>
                <a:gd name="connsiteY18" fmla="*/ 259556 h 1662112"/>
                <a:gd name="connsiteX19" fmla="*/ 526256 w 2162175"/>
                <a:gd name="connsiteY19" fmla="*/ 397668 h 1662112"/>
                <a:gd name="connsiteX20" fmla="*/ 652463 w 2162175"/>
                <a:gd name="connsiteY20" fmla="*/ 497681 h 1662112"/>
                <a:gd name="connsiteX21" fmla="*/ 835819 w 2162175"/>
                <a:gd name="connsiteY21" fmla="*/ 633412 h 1662112"/>
                <a:gd name="connsiteX22" fmla="*/ 1066800 w 2162175"/>
                <a:gd name="connsiteY22" fmla="*/ 800100 h 1662112"/>
                <a:gd name="connsiteX23" fmla="*/ 1259681 w 2162175"/>
                <a:gd name="connsiteY23" fmla="*/ 926306 h 1662112"/>
                <a:gd name="connsiteX24" fmla="*/ 1412081 w 2162175"/>
                <a:gd name="connsiteY24" fmla="*/ 1021556 h 1662112"/>
                <a:gd name="connsiteX25" fmla="*/ 1619250 w 2162175"/>
                <a:gd name="connsiteY25" fmla="*/ 1147762 h 1662112"/>
                <a:gd name="connsiteX26" fmla="*/ 1716881 w 2162175"/>
                <a:gd name="connsiteY26" fmla="*/ 1197768 h 1662112"/>
                <a:gd name="connsiteX27" fmla="*/ 1771650 w 2162175"/>
                <a:gd name="connsiteY27" fmla="*/ 1223962 h 1662112"/>
                <a:gd name="connsiteX28" fmla="*/ 1824038 w 2162175"/>
                <a:gd name="connsiteY28" fmla="*/ 1243012 h 1662112"/>
                <a:gd name="connsiteX29" fmla="*/ 1857375 w 2162175"/>
                <a:gd name="connsiteY29" fmla="*/ 1247775 h 1662112"/>
                <a:gd name="connsiteX30" fmla="*/ 1890713 w 2162175"/>
                <a:gd name="connsiteY30" fmla="*/ 1245393 h 1662112"/>
                <a:gd name="connsiteX31" fmla="*/ 1935956 w 2162175"/>
                <a:gd name="connsiteY31" fmla="*/ 1235868 h 1662112"/>
                <a:gd name="connsiteX32" fmla="*/ 1995488 w 2162175"/>
                <a:gd name="connsiteY32" fmla="*/ 1212056 h 1662112"/>
                <a:gd name="connsiteX33" fmla="*/ 2033588 w 2162175"/>
                <a:gd name="connsiteY33" fmla="*/ 1190625 h 1662112"/>
                <a:gd name="connsiteX34" fmla="*/ 2078831 w 2162175"/>
                <a:gd name="connsiteY34" fmla="*/ 1154906 h 1662112"/>
                <a:gd name="connsiteX35" fmla="*/ 2097881 w 2162175"/>
                <a:gd name="connsiteY35" fmla="*/ 1135856 h 1662112"/>
                <a:gd name="connsiteX36" fmla="*/ 2121694 w 2162175"/>
                <a:gd name="connsiteY36" fmla="*/ 1119187 h 1662112"/>
                <a:gd name="connsiteX37" fmla="*/ 2140744 w 2162175"/>
                <a:gd name="connsiteY37" fmla="*/ 1114425 h 1662112"/>
                <a:gd name="connsiteX38" fmla="*/ 2155031 w 2162175"/>
                <a:gd name="connsiteY38" fmla="*/ 1119187 h 1662112"/>
                <a:gd name="connsiteX39" fmla="*/ 2162175 w 2162175"/>
                <a:gd name="connsiteY39" fmla="*/ 1128712 h 1662112"/>
                <a:gd name="connsiteX40" fmla="*/ 2155031 w 2162175"/>
                <a:gd name="connsiteY40" fmla="*/ 1154906 h 1662112"/>
                <a:gd name="connsiteX41" fmla="*/ 2124075 w 2162175"/>
                <a:gd name="connsiteY41" fmla="*/ 1221581 h 1662112"/>
                <a:gd name="connsiteX42" fmla="*/ 2095500 w 2162175"/>
                <a:gd name="connsiteY42" fmla="*/ 1278731 h 1662112"/>
                <a:gd name="connsiteX43" fmla="*/ 2035969 w 2162175"/>
                <a:gd name="connsiteY43" fmla="*/ 1357312 h 1662112"/>
                <a:gd name="connsiteX44" fmla="*/ 1974056 w 2162175"/>
                <a:gd name="connsiteY44" fmla="*/ 1445418 h 1662112"/>
                <a:gd name="connsiteX45" fmla="*/ 1900238 w 2162175"/>
                <a:gd name="connsiteY45" fmla="*/ 1547812 h 1662112"/>
                <a:gd name="connsiteX46" fmla="*/ 1854994 w 2162175"/>
                <a:gd name="connsiteY46" fmla="*/ 1609725 h 1662112"/>
                <a:gd name="connsiteX47" fmla="*/ 1824038 w 2162175"/>
                <a:gd name="connsiteY47" fmla="*/ 1640681 h 1662112"/>
                <a:gd name="connsiteX48" fmla="*/ 1797844 w 2162175"/>
                <a:gd name="connsiteY48" fmla="*/ 1657350 h 1662112"/>
                <a:gd name="connsiteX49" fmla="*/ 1774031 w 2162175"/>
                <a:gd name="connsiteY49" fmla="*/ 1662112 h 1662112"/>
                <a:gd name="connsiteX50" fmla="*/ 1740694 w 2162175"/>
                <a:gd name="connsiteY50" fmla="*/ 1654968 h 1662112"/>
                <a:gd name="connsiteX51" fmla="*/ 1721644 w 2162175"/>
                <a:gd name="connsiteY51" fmla="*/ 1643062 h 1662112"/>
                <a:gd name="connsiteX52" fmla="*/ 1702594 w 2162175"/>
                <a:gd name="connsiteY52" fmla="*/ 1626393 h 1662112"/>
                <a:gd name="connsiteX53" fmla="*/ 1638300 w 2162175"/>
                <a:gd name="connsiteY53" fmla="*/ 1512093 h 1662112"/>
                <a:gd name="connsiteX54" fmla="*/ 1421606 w 2162175"/>
                <a:gd name="connsiteY54" fmla="*/ 1359693 h 1662112"/>
                <a:gd name="connsiteX55" fmla="*/ 1126331 w 2162175"/>
                <a:gd name="connsiteY55" fmla="*/ 1145381 h 166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662112">
                  <a:moveTo>
                    <a:pt x="1126331" y="1145381"/>
                  </a:moveTo>
                  <a:lnTo>
                    <a:pt x="940594" y="1009650"/>
                  </a:lnTo>
                  <a:lnTo>
                    <a:pt x="838200" y="895350"/>
                  </a:lnTo>
                  <a:lnTo>
                    <a:pt x="685800" y="762000"/>
                  </a:lnTo>
                  <a:lnTo>
                    <a:pt x="550069" y="638175"/>
                  </a:lnTo>
                  <a:lnTo>
                    <a:pt x="411956" y="504825"/>
                  </a:lnTo>
                  <a:lnTo>
                    <a:pt x="285750" y="376237"/>
                  </a:lnTo>
                  <a:lnTo>
                    <a:pt x="171450" y="252412"/>
                  </a:lnTo>
                  <a:lnTo>
                    <a:pt x="66675" y="133350"/>
                  </a:lnTo>
                  <a:lnTo>
                    <a:pt x="26194" y="90487"/>
                  </a:lnTo>
                  <a:lnTo>
                    <a:pt x="14288" y="71437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28575" y="4762"/>
                  </a:lnTo>
                  <a:lnTo>
                    <a:pt x="78581" y="42862"/>
                  </a:lnTo>
                  <a:lnTo>
                    <a:pt x="185738" y="128587"/>
                  </a:lnTo>
                  <a:lnTo>
                    <a:pt x="347663" y="259556"/>
                  </a:lnTo>
                  <a:lnTo>
                    <a:pt x="526256" y="397668"/>
                  </a:lnTo>
                  <a:lnTo>
                    <a:pt x="652463" y="497681"/>
                  </a:lnTo>
                  <a:lnTo>
                    <a:pt x="835819" y="633412"/>
                  </a:lnTo>
                  <a:lnTo>
                    <a:pt x="1066800" y="800100"/>
                  </a:lnTo>
                  <a:lnTo>
                    <a:pt x="1259681" y="926306"/>
                  </a:lnTo>
                  <a:lnTo>
                    <a:pt x="1412081" y="1021556"/>
                  </a:lnTo>
                  <a:lnTo>
                    <a:pt x="1619250" y="1147762"/>
                  </a:lnTo>
                  <a:lnTo>
                    <a:pt x="1716881" y="1197768"/>
                  </a:lnTo>
                  <a:lnTo>
                    <a:pt x="1771650" y="1223962"/>
                  </a:lnTo>
                  <a:lnTo>
                    <a:pt x="1824038" y="1243012"/>
                  </a:lnTo>
                  <a:lnTo>
                    <a:pt x="1857375" y="1247775"/>
                  </a:lnTo>
                  <a:lnTo>
                    <a:pt x="1890713" y="1245393"/>
                  </a:lnTo>
                  <a:lnTo>
                    <a:pt x="1935956" y="1235868"/>
                  </a:lnTo>
                  <a:lnTo>
                    <a:pt x="1995488" y="1212056"/>
                  </a:lnTo>
                  <a:lnTo>
                    <a:pt x="2033588" y="1190625"/>
                  </a:lnTo>
                  <a:lnTo>
                    <a:pt x="2078831" y="1154906"/>
                  </a:lnTo>
                  <a:lnTo>
                    <a:pt x="2097881" y="1135856"/>
                  </a:lnTo>
                  <a:lnTo>
                    <a:pt x="2121694" y="1119187"/>
                  </a:lnTo>
                  <a:lnTo>
                    <a:pt x="2140744" y="1114425"/>
                  </a:lnTo>
                  <a:lnTo>
                    <a:pt x="2155031" y="1119187"/>
                  </a:lnTo>
                  <a:lnTo>
                    <a:pt x="2162175" y="1128712"/>
                  </a:lnTo>
                  <a:lnTo>
                    <a:pt x="2155031" y="1154906"/>
                  </a:lnTo>
                  <a:lnTo>
                    <a:pt x="2124075" y="1221581"/>
                  </a:lnTo>
                  <a:lnTo>
                    <a:pt x="2095500" y="1278731"/>
                  </a:lnTo>
                  <a:lnTo>
                    <a:pt x="2035969" y="1357312"/>
                  </a:lnTo>
                  <a:lnTo>
                    <a:pt x="1974056" y="1445418"/>
                  </a:lnTo>
                  <a:lnTo>
                    <a:pt x="1900238" y="1547812"/>
                  </a:lnTo>
                  <a:lnTo>
                    <a:pt x="1854994" y="1609725"/>
                  </a:lnTo>
                  <a:lnTo>
                    <a:pt x="1824038" y="1640681"/>
                  </a:lnTo>
                  <a:lnTo>
                    <a:pt x="1797844" y="1657350"/>
                  </a:lnTo>
                  <a:lnTo>
                    <a:pt x="1774031" y="1662112"/>
                  </a:lnTo>
                  <a:lnTo>
                    <a:pt x="1740694" y="1654968"/>
                  </a:lnTo>
                  <a:lnTo>
                    <a:pt x="1721644" y="1643062"/>
                  </a:lnTo>
                  <a:lnTo>
                    <a:pt x="1702594" y="1626393"/>
                  </a:lnTo>
                  <a:lnTo>
                    <a:pt x="1638300" y="1512093"/>
                  </a:lnTo>
                  <a:lnTo>
                    <a:pt x="1421606" y="1359693"/>
                  </a:lnTo>
                  <a:lnTo>
                    <a:pt x="1126331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F74277D8-9709-4096-B718-261B830CED99}"/>
                </a:ext>
              </a:extLst>
            </p:cNvPr>
            <p:cNvSpPr/>
            <p:nvPr/>
          </p:nvSpPr>
          <p:spPr>
            <a:xfrm>
              <a:off x="4832350" y="2047875"/>
              <a:ext cx="3302000" cy="666750"/>
            </a:xfrm>
            <a:custGeom>
              <a:avLst/>
              <a:gdLst>
                <a:gd name="connsiteX0" fmla="*/ 1898650 w 3302000"/>
                <a:gd name="connsiteY0" fmla="*/ 438150 h 666750"/>
                <a:gd name="connsiteX1" fmla="*/ 1555750 w 3302000"/>
                <a:gd name="connsiteY1" fmla="*/ 504825 h 666750"/>
                <a:gd name="connsiteX2" fmla="*/ 1282700 w 3302000"/>
                <a:gd name="connsiteY2" fmla="*/ 558800 h 666750"/>
                <a:gd name="connsiteX3" fmla="*/ 1028700 w 3302000"/>
                <a:gd name="connsiteY3" fmla="*/ 603250 h 666750"/>
                <a:gd name="connsiteX4" fmla="*/ 771525 w 3302000"/>
                <a:gd name="connsiteY4" fmla="*/ 644525 h 666750"/>
                <a:gd name="connsiteX5" fmla="*/ 609600 w 3302000"/>
                <a:gd name="connsiteY5" fmla="*/ 663575 h 666750"/>
                <a:gd name="connsiteX6" fmla="*/ 552450 w 3302000"/>
                <a:gd name="connsiteY6" fmla="*/ 666750 h 666750"/>
                <a:gd name="connsiteX7" fmla="*/ 358775 w 3302000"/>
                <a:gd name="connsiteY7" fmla="*/ 660400 h 666750"/>
                <a:gd name="connsiteX8" fmla="*/ 149225 w 3302000"/>
                <a:gd name="connsiteY8" fmla="*/ 635000 h 666750"/>
                <a:gd name="connsiteX9" fmla="*/ 0 w 3302000"/>
                <a:gd name="connsiteY9" fmla="*/ 606425 h 666750"/>
                <a:gd name="connsiteX10" fmla="*/ 104775 w 3302000"/>
                <a:gd name="connsiteY10" fmla="*/ 460375 h 666750"/>
                <a:gd name="connsiteX11" fmla="*/ 244475 w 3302000"/>
                <a:gd name="connsiteY11" fmla="*/ 488950 h 666750"/>
                <a:gd name="connsiteX12" fmla="*/ 358775 w 3302000"/>
                <a:gd name="connsiteY12" fmla="*/ 498475 h 666750"/>
                <a:gd name="connsiteX13" fmla="*/ 485775 w 3302000"/>
                <a:gd name="connsiteY13" fmla="*/ 498475 h 666750"/>
                <a:gd name="connsiteX14" fmla="*/ 593725 w 3302000"/>
                <a:gd name="connsiteY14" fmla="*/ 492125 h 666750"/>
                <a:gd name="connsiteX15" fmla="*/ 723900 w 3302000"/>
                <a:gd name="connsiteY15" fmla="*/ 473075 h 666750"/>
                <a:gd name="connsiteX16" fmla="*/ 1050925 w 3302000"/>
                <a:gd name="connsiteY16" fmla="*/ 412750 h 666750"/>
                <a:gd name="connsiteX17" fmla="*/ 1450975 w 3302000"/>
                <a:gd name="connsiteY17" fmla="*/ 333375 h 666750"/>
                <a:gd name="connsiteX18" fmla="*/ 1749425 w 3302000"/>
                <a:gd name="connsiteY18" fmla="*/ 266700 h 666750"/>
                <a:gd name="connsiteX19" fmla="*/ 2092325 w 3302000"/>
                <a:gd name="connsiteY19" fmla="*/ 190500 h 666750"/>
                <a:gd name="connsiteX20" fmla="*/ 2400300 w 3302000"/>
                <a:gd name="connsiteY20" fmla="*/ 123825 h 666750"/>
                <a:gd name="connsiteX21" fmla="*/ 2584450 w 3302000"/>
                <a:gd name="connsiteY21" fmla="*/ 76200 h 666750"/>
                <a:gd name="connsiteX22" fmla="*/ 2730500 w 3302000"/>
                <a:gd name="connsiteY22" fmla="*/ 31750 h 666750"/>
                <a:gd name="connsiteX23" fmla="*/ 2787650 w 3302000"/>
                <a:gd name="connsiteY23" fmla="*/ 0 h 666750"/>
                <a:gd name="connsiteX24" fmla="*/ 2809875 w 3302000"/>
                <a:gd name="connsiteY24" fmla="*/ 0 h 666750"/>
                <a:gd name="connsiteX25" fmla="*/ 2873375 w 3302000"/>
                <a:gd name="connsiteY25" fmla="*/ 34925 h 666750"/>
                <a:gd name="connsiteX26" fmla="*/ 3025775 w 3302000"/>
                <a:gd name="connsiteY26" fmla="*/ 127000 h 666750"/>
                <a:gd name="connsiteX27" fmla="*/ 3165475 w 3302000"/>
                <a:gd name="connsiteY27" fmla="*/ 222250 h 666750"/>
                <a:gd name="connsiteX28" fmla="*/ 3273425 w 3302000"/>
                <a:gd name="connsiteY28" fmla="*/ 314325 h 666750"/>
                <a:gd name="connsiteX29" fmla="*/ 3295650 w 3302000"/>
                <a:gd name="connsiteY29" fmla="*/ 339725 h 666750"/>
                <a:gd name="connsiteX30" fmla="*/ 3302000 w 3302000"/>
                <a:gd name="connsiteY30" fmla="*/ 358775 h 666750"/>
                <a:gd name="connsiteX31" fmla="*/ 3295650 w 3302000"/>
                <a:gd name="connsiteY31" fmla="*/ 393700 h 666750"/>
                <a:gd name="connsiteX32" fmla="*/ 3282950 w 3302000"/>
                <a:gd name="connsiteY32" fmla="*/ 428625 h 666750"/>
                <a:gd name="connsiteX33" fmla="*/ 3248025 w 3302000"/>
                <a:gd name="connsiteY33" fmla="*/ 495300 h 666750"/>
                <a:gd name="connsiteX34" fmla="*/ 3216275 w 3302000"/>
                <a:gd name="connsiteY34" fmla="*/ 539750 h 666750"/>
                <a:gd name="connsiteX35" fmla="*/ 2936875 w 3302000"/>
                <a:gd name="connsiteY35" fmla="*/ 358775 h 666750"/>
                <a:gd name="connsiteX36" fmla="*/ 2876550 w 3302000"/>
                <a:gd name="connsiteY36" fmla="*/ 327025 h 666750"/>
                <a:gd name="connsiteX37" fmla="*/ 2841625 w 3302000"/>
                <a:gd name="connsiteY37" fmla="*/ 301625 h 666750"/>
                <a:gd name="connsiteX38" fmla="*/ 2803525 w 3302000"/>
                <a:gd name="connsiteY38" fmla="*/ 279400 h 666750"/>
                <a:gd name="connsiteX39" fmla="*/ 2759075 w 3302000"/>
                <a:gd name="connsiteY39" fmla="*/ 266700 h 666750"/>
                <a:gd name="connsiteX40" fmla="*/ 2711450 w 3302000"/>
                <a:gd name="connsiteY40" fmla="*/ 266700 h 666750"/>
                <a:gd name="connsiteX41" fmla="*/ 2533650 w 3302000"/>
                <a:gd name="connsiteY41" fmla="*/ 304800 h 666750"/>
                <a:gd name="connsiteX42" fmla="*/ 1898650 w 3302000"/>
                <a:gd name="connsiteY42" fmla="*/ 4381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02000" h="666750">
                  <a:moveTo>
                    <a:pt x="1898650" y="438150"/>
                  </a:moveTo>
                  <a:lnTo>
                    <a:pt x="1555750" y="504825"/>
                  </a:lnTo>
                  <a:lnTo>
                    <a:pt x="1282700" y="558800"/>
                  </a:lnTo>
                  <a:lnTo>
                    <a:pt x="1028700" y="603250"/>
                  </a:lnTo>
                  <a:lnTo>
                    <a:pt x="771525" y="644525"/>
                  </a:lnTo>
                  <a:lnTo>
                    <a:pt x="609600" y="663575"/>
                  </a:lnTo>
                  <a:lnTo>
                    <a:pt x="552450" y="666750"/>
                  </a:lnTo>
                  <a:lnTo>
                    <a:pt x="358775" y="660400"/>
                  </a:lnTo>
                  <a:lnTo>
                    <a:pt x="149225" y="635000"/>
                  </a:lnTo>
                  <a:lnTo>
                    <a:pt x="0" y="606425"/>
                  </a:lnTo>
                  <a:lnTo>
                    <a:pt x="104775" y="460375"/>
                  </a:lnTo>
                  <a:lnTo>
                    <a:pt x="244475" y="488950"/>
                  </a:lnTo>
                  <a:lnTo>
                    <a:pt x="358775" y="498475"/>
                  </a:lnTo>
                  <a:lnTo>
                    <a:pt x="485775" y="498475"/>
                  </a:lnTo>
                  <a:lnTo>
                    <a:pt x="593725" y="492125"/>
                  </a:lnTo>
                  <a:lnTo>
                    <a:pt x="723900" y="473075"/>
                  </a:lnTo>
                  <a:lnTo>
                    <a:pt x="1050925" y="412750"/>
                  </a:lnTo>
                  <a:lnTo>
                    <a:pt x="1450975" y="333375"/>
                  </a:lnTo>
                  <a:lnTo>
                    <a:pt x="1749425" y="266700"/>
                  </a:lnTo>
                  <a:lnTo>
                    <a:pt x="2092325" y="190500"/>
                  </a:lnTo>
                  <a:lnTo>
                    <a:pt x="2400300" y="123825"/>
                  </a:lnTo>
                  <a:lnTo>
                    <a:pt x="2584450" y="76200"/>
                  </a:lnTo>
                  <a:lnTo>
                    <a:pt x="2730500" y="31750"/>
                  </a:lnTo>
                  <a:lnTo>
                    <a:pt x="2787650" y="0"/>
                  </a:lnTo>
                  <a:lnTo>
                    <a:pt x="2809875" y="0"/>
                  </a:lnTo>
                  <a:lnTo>
                    <a:pt x="2873375" y="34925"/>
                  </a:lnTo>
                  <a:lnTo>
                    <a:pt x="3025775" y="127000"/>
                  </a:lnTo>
                  <a:lnTo>
                    <a:pt x="3165475" y="222250"/>
                  </a:lnTo>
                  <a:lnTo>
                    <a:pt x="3273425" y="314325"/>
                  </a:lnTo>
                  <a:lnTo>
                    <a:pt x="3295650" y="339725"/>
                  </a:lnTo>
                  <a:lnTo>
                    <a:pt x="3302000" y="358775"/>
                  </a:lnTo>
                  <a:lnTo>
                    <a:pt x="3295650" y="393700"/>
                  </a:lnTo>
                  <a:lnTo>
                    <a:pt x="3282950" y="428625"/>
                  </a:lnTo>
                  <a:lnTo>
                    <a:pt x="3248025" y="495300"/>
                  </a:lnTo>
                  <a:lnTo>
                    <a:pt x="3216275" y="539750"/>
                  </a:lnTo>
                  <a:lnTo>
                    <a:pt x="2936875" y="358775"/>
                  </a:lnTo>
                  <a:lnTo>
                    <a:pt x="2876550" y="327025"/>
                  </a:lnTo>
                  <a:lnTo>
                    <a:pt x="2841625" y="301625"/>
                  </a:lnTo>
                  <a:lnTo>
                    <a:pt x="2803525" y="279400"/>
                  </a:lnTo>
                  <a:lnTo>
                    <a:pt x="2759075" y="266700"/>
                  </a:lnTo>
                  <a:lnTo>
                    <a:pt x="2711450" y="266700"/>
                  </a:lnTo>
                  <a:lnTo>
                    <a:pt x="2533650" y="304800"/>
                  </a:lnTo>
                  <a:lnTo>
                    <a:pt x="189865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D180ECFE-96A9-4BCA-BCB7-AB17990D53E5}"/>
                </a:ext>
              </a:extLst>
            </p:cNvPr>
            <p:cNvSpPr/>
            <p:nvPr/>
          </p:nvSpPr>
          <p:spPr>
            <a:xfrm rot="16200000">
              <a:off x="5700714" y="3487739"/>
              <a:ext cx="3578225" cy="1171575"/>
            </a:xfrm>
            <a:custGeom>
              <a:avLst/>
              <a:gdLst>
                <a:gd name="connsiteX0" fmla="*/ 1758950 w 3578225"/>
                <a:gd name="connsiteY0" fmla="*/ 876300 h 1171575"/>
                <a:gd name="connsiteX1" fmla="*/ 1200150 w 3578225"/>
                <a:gd name="connsiteY1" fmla="*/ 736600 h 1171575"/>
                <a:gd name="connsiteX2" fmla="*/ 847725 w 3578225"/>
                <a:gd name="connsiteY2" fmla="*/ 635000 h 1171575"/>
                <a:gd name="connsiteX3" fmla="*/ 590550 w 3578225"/>
                <a:gd name="connsiteY3" fmla="*/ 552450 h 1171575"/>
                <a:gd name="connsiteX4" fmla="*/ 387350 w 3578225"/>
                <a:gd name="connsiteY4" fmla="*/ 473075 h 1171575"/>
                <a:gd name="connsiteX5" fmla="*/ 241300 w 3578225"/>
                <a:gd name="connsiteY5" fmla="*/ 403225 h 1171575"/>
                <a:gd name="connsiteX6" fmla="*/ 139700 w 3578225"/>
                <a:gd name="connsiteY6" fmla="*/ 339725 h 1171575"/>
                <a:gd name="connsiteX7" fmla="*/ 85725 w 3578225"/>
                <a:gd name="connsiteY7" fmla="*/ 301625 h 1171575"/>
                <a:gd name="connsiteX8" fmla="*/ 44450 w 3578225"/>
                <a:gd name="connsiteY8" fmla="*/ 266700 h 1171575"/>
                <a:gd name="connsiteX9" fmla="*/ 22225 w 3578225"/>
                <a:gd name="connsiteY9" fmla="*/ 244475 h 1171575"/>
                <a:gd name="connsiteX10" fmla="*/ 6350 w 3578225"/>
                <a:gd name="connsiteY10" fmla="*/ 215900 h 1171575"/>
                <a:gd name="connsiteX11" fmla="*/ 0 w 3578225"/>
                <a:gd name="connsiteY11" fmla="*/ 184150 h 1171575"/>
                <a:gd name="connsiteX12" fmla="*/ 0 w 3578225"/>
                <a:gd name="connsiteY12" fmla="*/ 161925 h 1171575"/>
                <a:gd name="connsiteX13" fmla="*/ 12700 w 3578225"/>
                <a:gd name="connsiteY13" fmla="*/ 133350 h 1171575"/>
                <a:gd name="connsiteX14" fmla="*/ 57150 w 3578225"/>
                <a:gd name="connsiteY14" fmla="*/ 101600 h 1171575"/>
                <a:gd name="connsiteX15" fmla="*/ 101600 w 3578225"/>
                <a:gd name="connsiteY15" fmla="*/ 69850 h 1171575"/>
                <a:gd name="connsiteX16" fmla="*/ 184150 w 3578225"/>
                <a:gd name="connsiteY16" fmla="*/ 28575 h 1171575"/>
                <a:gd name="connsiteX17" fmla="*/ 238125 w 3578225"/>
                <a:gd name="connsiteY17" fmla="*/ 0 h 1171575"/>
                <a:gd name="connsiteX18" fmla="*/ 574675 w 3578225"/>
                <a:gd name="connsiteY18" fmla="*/ 184150 h 1171575"/>
                <a:gd name="connsiteX19" fmla="*/ 593725 w 3578225"/>
                <a:gd name="connsiteY19" fmla="*/ 206375 h 1171575"/>
                <a:gd name="connsiteX20" fmla="*/ 622300 w 3578225"/>
                <a:gd name="connsiteY20" fmla="*/ 231775 h 1171575"/>
                <a:gd name="connsiteX21" fmla="*/ 657225 w 3578225"/>
                <a:gd name="connsiteY21" fmla="*/ 250825 h 1171575"/>
                <a:gd name="connsiteX22" fmla="*/ 701675 w 3578225"/>
                <a:gd name="connsiteY22" fmla="*/ 273050 h 1171575"/>
                <a:gd name="connsiteX23" fmla="*/ 771525 w 3578225"/>
                <a:gd name="connsiteY23" fmla="*/ 304800 h 1171575"/>
                <a:gd name="connsiteX24" fmla="*/ 962025 w 3578225"/>
                <a:gd name="connsiteY24" fmla="*/ 374650 h 1171575"/>
                <a:gd name="connsiteX25" fmla="*/ 1250950 w 3578225"/>
                <a:gd name="connsiteY25" fmla="*/ 463550 h 1171575"/>
                <a:gd name="connsiteX26" fmla="*/ 1520825 w 3578225"/>
                <a:gd name="connsiteY26" fmla="*/ 539750 h 1171575"/>
                <a:gd name="connsiteX27" fmla="*/ 1870075 w 3578225"/>
                <a:gd name="connsiteY27" fmla="*/ 625475 h 1171575"/>
                <a:gd name="connsiteX28" fmla="*/ 2130425 w 3578225"/>
                <a:gd name="connsiteY28" fmla="*/ 679450 h 1171575"/>
                <a:gd name="connsiteX29" fmla="*/ 2425700 w 3578225"/>
                <a:gd name="connsiteY29" fmla="*/ 736600 h 1171575"/>
                <a:gd name="connsiteX30" fmla="*/ 2686050 w 3578225"/>
                <a:gd name="connsiteY30" fmla="*/ 781050 h 1171575"/>
                <a:gd name="connsiteX31" fmla="*/ 2901950 w 3578225"/>
                <a:gd name="connsiteY31" fmla="*/ 812800 h 1171575"/>
                <a:gd name="connsiteX32" fmla="*/ 3054350 w 3578225"/>
                <a:gd name="connsiteY32" fmla="*/ 831850 h 1171575"/>
                <a:gd name="connsiteX33" fmla="*/ 3267075 w 3578225"/>
                <a:gd name="connsiteY33" fmla="*/ 857250 h 1171575"/>
                <a:gd name="connsiteX34" fmla="*/ 3346450 w 3578225"/>
                <a:gd name="connsiteY34" fmla="*/ 860425 h 1171575"/>
                <a:gd name="connsiteX35" fmla="*/ 3422650 w 3578225"/>
                <a:gd name="connsiteY35" fmla="*/ 844550 h 1171575"/>
                <a:gd name="connsiteX36" fmla="*/ 3578225 w 3578225"/>
                <a:gd name="connsiteY36" fmla="*/ 742950 h 1171575"/>
                <a:gd name="connsiteX37" fmla="*/ 3381375 w 3578225"/>
                <a:gd name="connsiteY37" fmla="*/ 1171575 h 1171575"/>
                <a:gd name="connsiteX38" fmla="*/ 3276600 w 3578225"/>
                <a:gd name="connsiteY38" fmla="*/ 1139825 h 1171575"/>
                <a:gd name="connsiteX39" fmla="*/ 3060700 w 3578225"/>
                <a:gd name="connsiteY39" fmla="*/ 1114425 h 1171575"/>
                <a:gd name="connsiteX40" fmla="*/ 2682875 w 3578225"/>
                <a:gd name="connsiteY40" fmla="*/ 1057275 h 1171575"/>
                <a:gd name="connsiteX41" fmla="*/ 2343150 w 3578225"/>
                <a:gd name="connsiteY41" fmla="*/ 996950 h 1171575"/>
                <a:gd name="connsiteX42" fmla="*/ 2003425 w 3578225"/>
                <a:gd name="connsiteY42" fmla="*/ 930275 h 1171575"/>
                <a:gd name="connsiteX43" fmla="*/ 1758950 w 3578225"/>
                <a:gd name="connsiteY43" fmla="*/ 8763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78225" h="1171575">
                  <a:moveTo>
                    <a:pt x="1758950" y="876300"/>
                  </a:moveTo>
                  <a:lnTo>
                    <a:pt x="1200150" y="736600"/>
                  </a:lnTo>
                  <a:lnTo>
                    <a:pt x="847725" y="635000"/>
                  </a:lnTo>
                  <a:lnTo>
                    <a:pt x="590550" y="552450"/>
                  </a:lnTo>
                  <a:lnTo>
                    <a:pt x="387350" y="473075"/>
                  </a:lnTo>
                  <a:lnTo>
                    <a:pt x="241300" y="403225"/>
                  </a:lnTo>
                  <a:lnTo>
                    <a:pt x="139700" y="339725"/>
                  </a:lnTo>
                  <a:lnTo>
                    <a:pt x="85725" y="301625"/>
                  </a:lnTo>
                  <a:lnTo>
                    <a:pt x="44450" y="266700"/>
                  </a:lnTo>
                  <a:lnTo>
                    <a:pt x="22225" y="244475"/>
                  </a:lnTo>
                  <a:lnTo>
                    <a:pt x="6350" y="215900"/>
                  </a:lnTo>
                  <a:lnTo>
                    <a:pt x="0" y="184150"/>
                  </a:lnTo>
                  <a:lnTo>
                    <a:pt x="0" y="161925"/>
                  </a:lnTo>
                  <a:lnTo>
                    <a:pt x="12700" y="133350"/>
                  </a:lnTo>
                  <a:lnTo>
                    <a:pt x="57150" y="101600"/>
                  </a:lnTo>
                  <a:lnTo>
                    <a:pt x="101600" y="69850"/>
                  </a:lnTo>
                  <a:lnTo>
                    <a:pt x="184150" y="28575"/>
                  </a:lnTo>
                  <a:lnTo>
                    <a:pt x="238125" y="0"/>
                  </a:lnTo>
                  <a:lnTo>
                    <a:pt x="574675" y="184150"/>
                  </a:lnTo>
                  <a:lnTo>
                    <a:pt x="593725" y="206375"/>
                  </a:lnTo>
                  <a:lnTo>
                    <a:pt x="622300" y="231775"/>
                  </a:lnTo>
                  <a:lnTo>
                    <a:pt x="657225" y="250825"/>
                  </a:lnTo>
                  <a:lnTo>
                    <a:pt x="701675" y="273050"/>
                  </a:lnTo>
                  <a:lnTo>
                    <a:pt x="771525" y="304800"/>
                  </a:lnTo>
                  <a:lnTo>
                    <a:pt x="962025" y="374650"/>
                  </a:lnTo>
                  <a:lnTo>
                    <a:pt x="1250950" y="463550"/>
                  </a:lnTo>
                  <a:lnTo>
                    <a:pt x="1520825" y="539750"/>
                  </a:lnTo>
                  <a:lnTo>
                    <a:pt x="1870075" y="625475"/>
                  </a:lnTo>
                  <a:lnTo>
                    <a:pt x="2130425" y="679450"/>
                  </a:lnTo>
                  <a:lnTo>
                    <a:pt x="2425700" y="736600"/>
                  </a:lnTo>
                  <a:lnTo>
                    <a:pt x="2686050" y="781050"/>
                  </a:lnTo>
                  <a:lnTo>
                    <a:pt x="2901950" y="812800"/>
                  </a:lnTo>
                  <a:lnTo>
                    <a:pt x="3054350" y="831850"/>
                  </a:lnTo>
                  <a:lnTo>
                    <a:pt x="3267075" y="857250"/>
                  </a:lnTo>
                  <a:lnTo>
                    <a:pt x="3346450" y="860425"/>
                  </a:lnTo>
                  <a:lnTo>
                    <a:pt x="3422650" y="844550"/>
                  </a:lnTo>
                  <a:lnTo>
                    <a:pt x="3578225" y="742950"/>
                  </a:lnTo>
                  <a:lnTo>
                    <a:pt x="3381375" y="1171575"/>
                  </a:lnTo>
                  <a:lnTo>
                    <a:pt x="3276600" y="1139825"/>
                  </a:lnTo>
                  <a:lnTo>
                    <a:pt x="3060700" y="1114425"/>
                  </a:lnTo>
                  <a:lnTo>
                    <a:pt x="2682875" y="1057275"/>
                  </a:lnTo>
                  <a:lnTo>
                    <a:pt x="2343150" y="996950"/>
                  </a:lnTo>
                  <a:lnTo>
                    <a:pt x="2003425" y="930275"/>
                  </a:lnTo>
                  <a:lnTo>
                    <a:pt x="1758950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4B6329FA-FA72-468F-BF2B-D59848039C76}"/>
                </a:ext>
              </a:extLst>
            </p:cNvPr>
            <p:cNvSpPr/>
            <p:nvPr/>
          </p:nvSpPr>
          <p:spPr>
            <a:xfrm>
              <a:off x="6296026" y="5106988"/>
              <a:ext cx="866775" cy="588962"/>
            </a:xfrm>
            <a:custGeom>
              <a:avLst/>
              <a:gdLst>
                <a:gd name="connsiteX0" fmla="*/ 266700 w 866775"/>
                <a:gd name="connsiteY0" fmla="*/ 104775 h 588169"/>
                <a:gd name="connsiteX1" fmla="*/ 469106 w 866775"/>
                <a:gd name="connsiteY1" fmla="*/ 176213 h 588169"/>
                <a:gd name="connsiteX2" fmla="*/ 535781 w 866775"/>
                <a:gd name="connsiteY2" fmla="*/ 197644 h 588169"/>
                <a:gd name="connsiteX3" fmla="*/ 583406 w 866775"/>
                <a:gd name="connsiteY3" fmla="*/ 209550 h 588169"/>
                <a:gd name="connsiteX4" fmla="*/ 640556 w 866775"/>
                <a:gd name="connsiteY4" fmla="*/ 219075 h 588169"/>
                <a:gd name="connsiteX5" fmla="*/ 671513 w 866775"/>
                <a:gd name="connsiteY5" fmla="*/ 219075 h 588169"/>
                <a:gd name="connsiteX6" fmla="*/ 707231 w 866775"/>
                <a:gd name="connsiteY6" fmla="*/ 214313 h 588169"/>
                <a:gd name="connsiteX7" fmla="*/ 747713 w 866775"/>
                <a:gd name="connsiteY7" fmla="*/ 204788 h 588169"/>
                <a:gd name="connsiteX8" fmla="*/ 866775 w 866775"/>
                <a:gd name="connsiteY8" fmla="*/ 135732 h 588169"/>
                <a:gd name="connsiteX9" fmla="*/ 673894 w 866775"/>
                <a:gd name="connsiteY9" fmla="*/ 588169 h 588169"/>
                <a:gd name="connsiteX10" fmla="*/ 607219 w 866775"/>
                <a:gd name="connsiteY10" fmla="*/ 514350 h 588169"/>
                <a:gd name="connsiteX11" fmla="*/ 540544 w 866775"/>
                <a:gd name="connsiteY11" fmla="*/ 442913 h 588169"/>
                <a:gd name="connsiteX12" fmla="*/ 481013 w 866775"/>
                <a:gd name="connsiteY12" fmla="*/ 388144 h 588169"/>
                <a:gd name="connsiteX13" fmla="*/ 397669 w 866775"/>
                <a:gd name="connsiteY13" fmla="*/ 314325 h 588169"/>
                <a:gd name="connsiteX14" fmla="*/ 276225 w 866775"/>
                <a:gd name="connsiteY14" fmla="*/ 221457 h 588169"/>
                <a:gd name="connsiteX15" fmla="*/ 159544 w 866775"/>
                <a:gd name="connsiteY15" fmla="*/ 142875 h 588169"/>
                <a:gd name="connsiteX16" fmla="*/ 47625 w 866775"/>
                <a:gd name="connsiteY16" fmla="*/ 73819 h 588169"/>
                <a:gd name="connsiteX17" fmla="*/ 23813 w 866775"/>
                <a:gd name="connsiteY17" fmla="*/ 59532 h 588169"/>
                <a:gd name="connsiteX18" fmla="*/ 7144 w 866775"/>
                <a:gd name="connsiteY18" fmla="*/ 40482 h 588169"/>
                <a:gd name="connsiteX19" fmla="*/ 0 w 866775"/>
                <a:gd name="connsiteY19" fmla="*/ 23813 h 588169"/>
                <a:gd name="connsiteX20" fmla="*/ 0 w 866775"/>
                <a:gd name="connsiteY20" fmla="*/ 11907 h 588169"/>
                <a:gd name="connsiteX21" fmla="*/ 4763 w 866775"/>
                <a:gd name="connsiteY21" fmla="*/ 2382 h 588169"/>
                <a:gd name="connsiteX22" fmla="*/ 26194 w 866775"/>
                <a:gd name="connsiteY22" fmla="*/ 0 h 588169"/>
                <a:gd name="connsiteX23" fmla="*/ 61913 w 866775"/>
                <a:gd name="connsiteY23" fmla="*/ 11907 h 588169"/>
                <a:gd name="connsiteX24" fmla="*/ 266700 w 866775"/>
                <a:gd name="connsiteY24" fmla="*/ 104775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5" h="588169">
                  <a:moveTo>
                    <a:pt x="266700" y="104775"/>
                  </a:moveTo>
                  <a:lnTo>
                    <a:pt x="469106" y="176213"/>
                  </a:lnTo>
                  <a:lnTo>
                    <a:pt x="535781" y="197644"/>
                  </a:lnTo>
                  <a:lnTo>
                    <a:pt x="583406" y="209550"/>
                  </a:lnTo>
                  <a:lnTo>
                    <a:pt x="640556" y="219075"/>
                  </a:lnTo>
                  <a:lnTo>
                    <a:pt x="671513" y="219075"/>
                  </a:lnTo>
                  <a:lnTo>
                    <a:pt x="707231" y="214313"/>
                  </a:lnTo>
                  <a:lnTo>
                    <a:pt x="747713" y="204788"/>
                  </a:lnTo>
                  <a:lnTo>
                    <a:pt x="866775" y="135732"/>
                  </a:lnTo>
                  <a:lnTo>
                    <a:pt x="673894" y="588169"/>
                  </a:lnTo>
                  <a:lnTo>
                    <a:pt x="607219" y="514350"/>
                  </a:lnTo>
                  <a:lnTo>
                    <a:pt x="540544" y="442913"/>
                  </a:lnTo>
                  <a:lnTo>
                    <a:pt x="481013" y="388144"/>
                  </a:lnTo>
                  <a:lnTo>
                    <a:pt x="397669" y="314325"/>
                  </a:lnTo>
                  <a:lnTo>
                    <a:pt x="276225" y="221457"/>
                  </a:lnTo>
                  <a:lnTo>
                    <a:pt x="159544" y="142875"/>
                  </a:lnTo>
                  <a:lnTo>
                    <a:pt x="47625" y="73819"/>
                  </a:lnTo>
                  <a:lnTo>
                    <a:pt x="23813" y="59532"/>
                  </a:lnTo>
                  <a:lnTo>
                    <a:pt x="7144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26194" y="0"/>
                  </a:lnTo>
                  <a:lnTo>
                    <a:pt x="61913" y="11907"/>
                  </a:lnTo>
                  <a:lnTo>
                    <a:pt x="266700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AEC43B20-FF77-431C-B1C5-51436B6C48A2}"/>
                </a:ext>
              </a:extLst>
            </p:cNvPr>
            <p:cNvSpPr/>
            <p:nvPr/>
          </p:nvSpPr>
          <p:spPr>
            <a:xfrm>
              <a:off x="4705350" y="3271838"/>
              <a:ext cx="1989138" cy="1395412"/>
            </a:xfrm>
            <a:custGeom>
              <a:avLst/>
              <a:gdLst>
                <a:gd name="connsiteX0" fmla="*/ 709613 w 1988344"/>
                <a:gd name="connsiteY0" fmla="*/ 376237 h 1395412"/>
                <a:gd name="connsiteX1" fmla="*/ 88106 w 1988344"/>
                <a:gd name="connsiteY1" fmla="*/ 481012 h 1395412"/>
                <a:gd name="connsiteX2" fmla="*/ 0 w 1988344"/>
                <a:gd name="connsiteY2" fmla="*/ 323850 h 1395412"/>
                <a:gd name="connsiteX3" fmla="*/ 364331 w 1988344"/>
                <a:gd name="connsiteY3" fmla="*/ 269081 h 1395412"/>
                <a:gd name="connsiteX4" fmla="*/ 666750 w 1988344"/>
                <a:gd name="connsiteY4" fmla="*/ 214312 h 1395412"/>
                <a:gd name="connsiteX5" fmla="*/ 923925 w 1988344"/>
                <a:gd name="connsiteY5" fmla="*/ 169068 h 1395412"/>
                <a:gd name="connsiteX6" fmla="*/ 1147763 w 1988344"/>
                <a:gd name="connsiteY6" fmla="*/ 126206 h 1395412"/>
                <a:gd name="connsiteX7" fmla="*/ 1290638 w 1988344"/>
                <a:gd name="connsiteY7" fmla="*/ 92868 h 1395412"/>
                <a:gd name="connsiteX8" fmla="*/ 1323975 w 1988344"/>
                <a:gd name="connsiteY8" fmla="*/ 80962 h 1395412"/>
                <a:gd name="connsiteX9" fmla="*/ 1407319 w 1988344"/>
                <a:gd name="connsiteY9" fmla="*/ 50006 h 1395412"/>
                <a:gd name="connsiteX10" fmla="*/ 1478756 w 1988344"/>
                <a:gd name="connsiteY10" fmla="*/ 21431 h 1395412"/>
                <a:gd name="connsiteX11" fmla="*/ 1516856 w 1988344"/>
                <a:gd name="connsiteY11" fmla="*/ 0 h 1395412"/>
                <a:gd name="connsiteX12" fmla="*/ 1533525 w 1988344"/>
                <a:gd name="connsiteY12" fmla="*/ 0 h 1395412"/>
                <a:gd name="connsiteX13" fmla="*/ 1571625 w 1988344"/>
                <a:gd name="connsiteY13" fmla="*/ 7143 h 1395412"/>
                <a:gd name="connsiteX14" fmla="*/ 1609725 w 1988344"/>
                <a:gd name="connsiteY14" fmla="*/ 21431 h 1395412"/>
                <a:gd name="connsiteX15" fmla="*/ 1657350 w 1988344"/>
                <a:gd name="connsiteY15" fmla="*/ 45243 h 1395412"/>
                <a:gd name="connsiteX16" fmla="*/ 1724025 w 1988344"/>
                <a:gd name="connsiteY16" fmla="*/ 83343 h 1395412"/>
                <a:gd name="connsiteX17" fmla="*/ 1785938 w 1988344"/>
                <a:gd name="connsiteY17" fmla="*/ 126206 h 1395412"/>
                <a:gd name="connsiteX18" fmla="*/ 1845469 w 1988344"/>
                <a:gd name="connsiteY18" fmla="*/ 173831 h 1395412"/>
                <a:gd name="connsiteX19" fmla="*/ 1895475 w 1988344"/>
                <a:gd name="connsiteY19" fmla="*/ 216693 h 1395412"/>
                <a:gd name="connsiteX20" fmla="*/ 1940719 w 1988344"/>
                <a:gd name="connsiteY20" fmla="*/ 257175 h 1395412"/>
                <a:gd name="connsiteX21" fmla="*/ 1964531 w 1988344"/>
                <a:gd name="connsiteY21" fmla="*/ 283368 h 1395412"/>
                <a:gd name="connsiteX22" fmla="*/ 1981200 w 1988344"/>
                <a:gd name="connsiteY22" fmla="*/ 309562 h 1395412"/>
                <a:gd name="connsiteX23" fmla="*/ 1988344 w 1988344"/>
                <a:gd name="connsiteY23" fmla="*/ 333375 h 1395412"/>
                <a:gd name="connsiteX24" fmla="*/ 1985963 w 1988344"/>
                <a:gd name="connsiteY24" fmla="*/ 357187 h 1395412"/>
                <a:gd name="connsiteX25" fmla="*/ 1976438 w 1988344"/>
                <a:gd name="connsiteY25" fmla="*/ 381000 h 1395412"/>
                <a:gd name="connsiteX26" fmla="*/ 1943100 w 1988344"/>
                <a:gd name="connsiteY26" fmla="*/ 419100 h 1395412"/>
                <a:gd name="connsiteX27" fmla="*/ 1914525 w 1988344"/>
                <a:gd name="connsiteY27" fmla="*/ 450056 h 1395412"/>
                <a:gd name="connsiteX28" fmla="*/ 1897856 w 1988344"/>
                <a:gd name="connsiteY28" fmla="*/ 471487 h 1395412"/>
                <a:gd name="connsiteX29" fmla="*/ 1869281 w 1988344"/>
                <a:gd name="connsiteY29" fmla="*/ 533400 h 1395412"/>
                <a:gd name="connsiteX30" fmla="*/ 1807369 w 1988344"/>
                <a:gd name="connsiteY30" fmla="*/ 709612 h 1395412"/>
                <a:gd name="connsiteX31" fmla="*/ 1752600 w 1988344"/>
                <a:gd name="connsiteY31" fmla="*/ 873918 h 1395412"/>
                <a:gd name="connsiteX32" fmla="*/ 1714500 w 1988344"/>
                <a:gd name="connsiteY32" fmla="*/ 1014412 h 1395412"/>
                <a:gd name="connsiteX33" fmla="*/ 1671638 w 1988344"/>
                <a:gd name="connsiteY33" fmla="*/ 1143000 h 1395412"/>
                <a:gd name="connsiteX34" fmla="*/ 1635919 w 1988344"/>
                <a:gd name="connsiteY34" fmla="*/ 1240631 h 1395412"/>
                <a:gd name="connsiteX35" fmla="*/ 1609725 w 1988344"/>
                <a:gd name="connsiteY35" fmla="*/ 1309687 h 1395412"/>
                <a:gd name="connsiteX36" fmla="*/ 1585913 w 1988344"/>
                <a:gd name="connsiteY36" fmla="*/ 1359693 h 1395412"/>
                <a:gd name="connsiteX37" fmla="*/ 1571625 w 1988344"/>
                <a:gd name="connsiteY37" fmla="*/ 1383506 h 1395412"/>
                <a:gd name="connsiteX38" fmla="*/ 1557338 w 1988344"/>
                <a:gd name="connsiteY38" fmla="*/ 1393031 h 1395412"/>
                <a:gd name="connsiteX39" fmla="*/ 1533525 w 1988344"/>
                <a:gd name="connsiteY39" fmla="*/ 1395412 h 1395412"/>
                <a:gd name="connsiteX40" fmla="*/ 1504950 w 1988344"/>
                <a:gd name="connsiteY40" fmla="*/ 1388268 h 1395412"/>
                <a:gd name="connsiteX41" fmla="*/ 1478756 w 1988344"/>
                <a:gd name="connsiteY41" fmla="*/ 1376362 h 1395412"/>
                <a:gd name="connsiteX42" fmla="*/ 1450181 w 1988344"/>
                <a:gd name="connsiteY42" fmla="*/ 1357312 h 1395412"/>
                <a:gd name="connsiteX43" fmla="*/ 1414463 w 1988344"/>
                <a:gd name="connsiteY43" fmla="*/ 1326356 h 1395412"/>
                <a:gd name="connsiteX44" fmla="*/ 1388269 w 1988344"/>
                <a:gd name="connsiteY44" fmla="*/ 1295400 h 1395412"/>
                <a:gd name="connsiteX45" fmla="*/ 1402556 w 1988344"/>
                <a:gd name="connsiteY45" fmla="*/ 1107281 h 1395412"/>
                <a:gd name="connsiteX46" fmla="*/ 1488281 w 1988344"/>
                <a:gd name="connsiteY46" fmla="*/ 785812 h 1395412"/>
                <a:gd name="connsiteX47" fmla="*/ 1540669 w 1988344"/>
                <a:gd name="connsiteY47" fmla="*/ 542925 h 1395412"/>
                <a:gd name="connsiteX48" fmla="*/ 1583531 w 1988344"/>
                <a:gd name="connsiteY48" fmla="*/ 335756 h 1395412"/>
                <a:gd name="connsiteX49" fmla="*/ 1583531 w 1988344"/>
                <a:gd name="connsiteY49" fmla="*/ 307181 h 1395412"/>
                <a:gd name="connsiteX50" fmla="*/ 1581150 w 1988344"/>
                <a:gd name="connsiteY50" fmla="*/ 280987 h 1395412"/>
                <a:gd name="connsiteX51" fmla="*/ 1571625 w 1988344"/>
                <a:gd name="connsiteY51" fmla="*/ 259556 h 1395412"/>
                <a:gd name="connsiteX52" fmla="*/ 1557338 w 1988344"/>
                <a:gd name="connsiteY52" fmla="*/ 250031 h 1395412"/>
                <a:gd name="connsiteX53" fmla="*/ 1533525 w 1988344"/>
                <a:gd name="connsiteY53" fmla="*/ 245268 h 1395412"/>
                <a:gd name="connsiteX54" fmla="*/ 1485900 w 1988344"/>
                <a:gd name="connsiteY54" fmla="*/ 247650 h 1395412"/>
                <a:gd name="connsiteX55" fmla="*/ 1090613 w 1988344"/>
                <a:gd name="connsiteY55" fmla="*/ 311943 h 1395412"/>
                <a:gd name="connsiteX56" fmla="*/ 709613 w 1988344"/>
                <a:gd name="connsiteY56" fmla="*/ 376237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8344" h="1395412">
                  <a:moveTo>
                    <a:pt x="709613" y="376237"/>
                  </a:moveTo>
                  <a:lnTo>
                    <a:pt x="88106" y="481012"/>
                  </a:lnTo>
                  <a:lnTo>
                    <a:pt x="0" y="323850"/>
                  </a:lnTo>
                  <a:lnTo>
                    <a:pt x="364331" y="269081"/>
                  </a:lnTo>
                  <a:lnTo>
                    <a:pt x="666750" y="214312"/>
                  </a:lnTo>
                  <a:lnTo>
                    <a:pt x="923925" y="169068"/>
                  </a:lnTo>
                  <a:lnTo>
                    <a:pt x="1147763" y="126206"/>
                  </a:lnTo>
                  <a:lnTo>
                    <a:pt x="1290638" y="92868"/>
                  </a:lnTo>
                  <a:lnTo>
                    <a:pt x="1323975" y="80962"/>
                  </a:lnTo>
                  <a:lnTo>
                    <a:pt x="1407319" y="50006"/>
                  </a:lnTo>
                  <a:lnTo>
                    <a:pt x="1478756" y="21431"/>
                  </a:lnTo>
                  <a:lnTo>
                    <a:pt x="1516856" y="0"/>
                  </a:lnTo>
                  <a:lnTo>
                    <a:pt x="1533525" y="0"/>
                  </a:lnTo>
                  <a:lnTo>
                    <a:pt x="1571625" y="7143"/>
                  </a:lnTo>
                  <a:lnTo>
                    <a:pt x="1609725" y="21431"/>
                  </a:lnTo>
                  <a:lnTo>
                    <a:pt x="1657350" y="45243"/>
                  </a:lnTo>
                  <a:lnTo>
                    <a:pt x="1724025" y="83343"/>
                  </a:lnTo>
                  <a:lnTo>
                    <a:pt x="1785938" y="126206"/>
                  </a:lnTo>
                  <a:lnTo>
                    <a:pt x="1845469" y="173831"/>
                  </a:lnTo>
                  <a:lnTo>
                    <a:pt x="1895475" y="216693"/>
                  </a:lnTo>
                  <a:lnTo>
                    <a:pt x="1940719" y="257175"/>
                  </a:lnTo>
                  <a:lnTo>
                    <a:pt x="1964531" y="283368"/>
                  </a:lnTo>
                  <a:lnTo>
                    <a:pt x="1981200" y="309562"/>
                  </a:lnTo>
                  <a:lnTo>
                    <a:pt x="1988344" y="333375"/>
                  </a:lnTo>
                  <a:lnTo>
                    <a:pt x="1985963" y="357187"/>
                  </a:lnTo>
                  <a:lnTo>
                    <a:pt x="1976438" y="381000"/>
                  </a:lnTo>
                  <a:lnTo>
                    <a:pt x="1943100" y="419100"/>
                  </a:lnTo>
                  <a:lnTo>
                    <a:pt x="1914525" y="450056"/>
                  </a:lnTo>
                  <a:lnTo>
                    <a:pt x="1897856" y="471487"/>
                  </a:lnTo>
                  <a:lnTo>
                    <a:pt x="1869281" y="533400"/>
                  </a:lnTo>
                  <a:lnTo>
                    <a:pt x="1807369" y="709612"/>
                  </a:lnTo>
                  <a:lnTo>
                    <a:pt x="1752600" y="873918"/>
                  </a:lnTo>
                  <a:lnTo>
                    <a:pt x="1714500" y="1014412"/>
                  </a:lnTo>
                  <a:lnTo>
                    <a:pt x="1671638" y="1143000"/>
                  </a:lnTo>
                  <a:lnTo>
                    <a:pt x="1635919" y="1240631"/>
                  </a:lnTo>
                  <a:lnTo>
                    <a:pt x="1609725" y="1309687"/>
                  </a:lnTo>
                  <a:lnTo>
                    <a:pt x="1585913" y="1359693"/>
                  </a:lnTo>
                  <a:lnTo>
                    <a:pt x="1571625" y="1383506"/>
                  </a:lnTo>
                  <a:lnTo>
                    <a:pt x="1557338" y="1393031"/>
                  </a:lnTo>
                  <a:lnTo>
                    <a:pt x="1533525" y="1395412"/>
                  </a:lnTo>
                  <a:lnTo>
                    <a:pt x="1504950" y="1388268"/>
                  </a:lnTo>
                  <a:lnTo>
                    <a:pt x="1478756" y="1376362"/>
                  </a:lnTo>
                  <a:lnTo>
                    <a:pt x="1450181" y="1357312"/>
                  </a:lnTo>
                  <a:lnTo>
                    <a:pt x="1414463" y="1326356"/>
                  </a:lnTo>
                  <a:lnTo>
                    <a:pt x="1388269" y="1295400"/>
                  </a:lnTo>
                  <a:lnTo>
                    <a:pt x="1402556" y="1107281"/>
                  </a:lnTo>
                  <a:lnTo>
                    <a:pt x="1488281" y="785812"/>
                  </a:lnTo>
                  <a:lnTo>
                    <a:pt x="1540669" y="542925"/>
                  </a:lnTo>
                  <a:lnTo>
                    <a:pt x="1583531" y="335756"/>
                  </a:lnTo>
                  <a:lnTo>
                    <a:pt x="1583531" y="307181"/>
                  </a:lnTo>
                  <a:lnTo>
                    <a:pt x="1581150" y="280987"/>
                  </a:lnTo>
                  <a:lnTo>
                    <a:pt x="1571625" y="259556"/>
                  </a:lnTo>
                  <a:lnTo>
                    <a:pt x="1557338" y="250031"/>
                  </a:lnTo>
                  <a:lnTo>
                    <a:pt x="1533525" y="245268"/>
                  </a:lnTo>
                  <a:lnTo>
                    <a:pt x="1485900" y="247650"/>
                  </a:lnTo>
                  <a:lnTo>
                    <a:pt x="1090613" y="311943"/>
                  </a:lnTo>
                  <a:lnTo>
                    <a:pt x="709613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42801147-8D62-4B94-BD9B-E5E0F29154D4}"/>
                </a:ext>
              </a:extLst>
            </p:cNvPr>
            <p:cNvSpPr/>
            <p:nvPr/>
          </p:nvSpPr>
          <p:spPr>
            <a:xfrm>
              <a:off x="4994276" y="4319589"/>
              <a:ext cx="1190625" cy="415925"/>
            </a:xfrm>
            <a:custGeom>
              <a:avLst/>
              <a:gdLst>
                <a:gd name="connsiteX0" fmla="*/ 561975 w 1190625"/>
                <a:gd name="connsiteY0" fmla="*/ 288131 h 416718"/>
                <a:gd name="connsiteX1" fmla="*/ 69057 w 1190625"/>
                <a:gd name="connsiteY1" fmla="*/ 416718 h 416718"/>
                <a:gd name="connsiteX2" fmla="*/ 0 w 1190625"/>
                <a:gd name="connsiteY2" fmla="*/ 269081 h 416718"/>
                <a:gd name="connsiteX3" fmla="*/ 309563 w 1190625"/>
                <a:gd name="connsiteY3" fmla="*/ 173831 h 416718"/>
                <a:gd name="connsiteX4" fmla="*/ 564357 w 1190625"/>
                <a:gd name="connsiteY4" fmla="*/ 97631 h 416718"/>
                <a:gd name="connsiteX5" fmla="*/ 776288 w 1190625"/>
                <a:gd name="connsiteY5" fmla="*/ 40481 h 416718"/>
                <a:gd name="connsiteX6" fmla="*/ 912019 w 1190625"/>
                <a:gd name="connsiteY6" fmla="*/ 11906 h 416718"/>
                <a:gd name="connsiteX7" fmla="*/ 964407 w 1190625"/>
                <a:gd name="connsiteY7" fmla="*/ 2381 h 416718"/>
                <a:gd name="connsiteX8" fmla="*/ 1014413 w 1190625"/>
                <a:gd name="connsiteY8" fmla="*/ 0 h 416718"/>
                <a:gd name="connsiteX9" fmla="*/ 1052513 w 1190625"/>
                <a:gd name="connsiteY9" fmla="*/ 4762 h 416718"/>
                <a:gd name="connsiteX10" fmla="*/ 1090613 w 1190625"/>
                <a:gd name="connsiteY10" fmla="*/ 11906 h 416718"/>
                <a:gd name="connsiteX11" fmla="*/ 1178719 w 1190625"/>
                <a:gd name="connsiteY11" fmla="*/ 47625 h 416718"/>
                <a:gd name="connsiteX12" fmla="*/ 1190625 w 1190625"/>
                <a:gd name="connsiteY12" fmla="*/ 302418 h 416718"/>
                <a:gd name="connsiteX13" fmla="*/ 1097757 w 1190625"/>
                <a:gd name="connsiteY13" fmla="*/ 245268 h 416718"/>
                <a:gd name="connsiteX14" fmla="*/ 1059657 w 1190625"/>
                <a:gd name="connsiteY14" fmla="*/ 223837 h 416718"/>
                <a:gd name="connsiteX15" fmla="*/ 1033463 w 1190625"/>
                <a:gd name="connsiteY15" fmla="*/ 211931 h 416718"/>
                <a:gd name="connsiteX16" fmla="*/ 992982 w 1190625"/>
                <a:gd name="connsiteY16" fmla="*/ 204787 h 416718"/>
                <a:gd name="connsiteX17" fmla="*/ 907257 w 1190625"/>
                <a:gd name="connsiteY17" fmla="*/ 216693 h 416718"/>
                <a:gd name="connsiteX18" fmla="*/ 561975 w 1190625"/>
                <a:gd name="connsiteY18" fmla="*/ 288131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0625" h="416718">
                  <a:moveTo>
                    <a:pt x="561975" y="288131"/>
                  </a:moveTo>
                  <a:lnTo>
                    <a:pt x="69057" y="416718"/>
                  </a:lnTo>
                  <a:lnTo>
                    <a:pt x="0" y="269081"/>
                  </a:lnTo>
                  <a:lnTo>
                    <a:pt x="309563" y="173831"/>
                  </a:lnTo>
                  <a:lnTo>
                    <a:pt x="564357" y="97631"/>
                  </a:lnTo>
                  <a:lnTo>
                    <a:pt x="776288" y="40481"/>
                  </a:lnTo>
                  <a:lnTo>
                    <a:pt x="912019" y="11906"/>
                  </a:lnTo>
                  <a:lnTo>
                    <a:pt x="964407" y="2381"/>
                  </a:lnTo>
                  <a:lnTo>
                    <a:pt x="1014413" y="0"/>
                  </a:lnTo>
                  <a:lnTo>
                    <a:pt x="1052513" y="4762"/>
                  </a:lnTo>
                  <a:lnTo>
                    <a:pt x="1090613" y="11906"/>
                  </a:lnTo>
                  <a:lnTo>
                    <a:pt x="1178719" y="47625"/>
                  </a:lnTo>
                  <a:lnTo>
                    <a:pt x="1190625" y="302418"/>
                  </a:lnTo>
                  <a:lnTo>
                    <a:pt x="1097757" y="245268"/>
                  </a:lnTo>
                  <a:lnTo>
                    <a:pt x="1059657" y="223837"/>
                  </a:lnTo>
                  <a:lnTo>
                    <a:pt x="1033463" y="211931"/>
                  </a:lnTo>
                  <a:lnTo>
                    <a:pt x="992982" y="204787"/>
                  </a:lnTo>
                  <a:lnTo>
                    <a:pt x="907257" y="216693"/>
                  </a:lnTo>
                  <a:lnTo>
                    <a:pt x="56197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2149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B550A2-8456-439A-85C2-BE205A52B257}"/>
              </a:ext>
            </a:extLst>
          </p:cNvPr>
          <p:cNvGrpSpPr/>
          <p:nvPr/>
        </p:nvGrpSpPr>
        <p:grpSpPr>
          <a:xfrm>
            <a:off x="4041776" y="1338264"/>
            <a:ext cx="4092574" cy="4524375"/>
            <a:chOff x="4041776" y="1338264"/>
            <a:chExt cx="4092574" cy="45243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63A2837-6829-41DE-BE41-8772876CD7A5}"/>
                </a:ext>
              </a:extLst>
            </p:cNvPr>
            <p:cNvSpPr/>
            <p:nvPr/>
          </p:nvSpPr>
          <p:spPr>
            <a:xfrm>
              <a:off x="4456114" y="3411539"/>
              <a:ext cx="649287" cy="1565275"/>
            </a:xfrm>
            <a:custGeom>
              <a:avLst/>
              <a:gdLst>
                <a:gd name="connsiteX0" fmla="*/ 238125 w 650081"/>
                <a:gd name="connsiteY0" fmla="*/ 676275 h 1564482"/>
                <a:gd name="connsiteX1" fmla="*/ 171450 w 650081"/>
                <a:gd name="connsiteY1" fmla="*/ 392907 h 1564482"/>
                <a:gd name="connsiteX2" fmla="*/ 128587 w 650081"/>
                <a:gd name="connsiteY2" fmla="*/ 235744 h 1564482"/>
                <a:gd name="connsiteX3" fmla="*/ 111919 w 650081"/>
                <a:gd name="connsiteY3" fmla="*/ 197644 h 1564482"/>
                <a:gd name="connsiteX4" fmla="*/ 95250 w 650081"/>
                <a:gd name="connsiteY4" fmla="*/ 166688 h 1564482"/>
                <a:gd name="connsiteX5" fmla="*/ 69056 w 650081"/>
                <a:gd name="connsiteY5" fmla="*/ 135732 h 1564482"/>
                <a:gd name="connsiteX6" fmla="*/ 35719 w 650081"/>
                <a:gd name="connsiteY6" fmla="*/ 100013 h 1564482"/>
                <a:gd name="connsiteX7" fmla="*/ 19050 w 650081"/>
                <a:gd name="connsiteY7" fmla="*/ 78582 h 1564482"/>
                <a:gd name="connsiteX8" fmla="*/ 4762 w 650081"/>
                <a:gd name="connsiteY8" fmla="*/ 52388 h 1564482"/>
                <a:gd name="connsiteX9" fmla="*/ 0 w 650081"/>
                <a:gd name="connsiteY9" fmla="*/ 26194 h 1564482"/>
                <a:gd name="connsiteX10" fmla="*/ 2381 w 650081"/>
                <a:gd name="connsiteY10" fmla="*/ 11907 h 1564482"/>
                <a:gd name="connsiteX11" fmla="*/ 9525 w 650081"/>
                <a:gd name="connsiteY11" fmla="*/ 2382 h 1564482"/>
                <a:gd name="connsiteX12" fmla="*/ 21431 w 650081"/>
                <a:gd name="connsiteY12" fmla="*/ 0 h 1564482"/>
                <a:gd name="connsiteX13" fmla="*/ 54769 w 650081"/>
                <a:gd name="connsiteY13" fmla="*/ 7144 h 1564482"/>
                <a:gd name="connsiteX14" fmla="*/ 104775 w 650081"/>
                <a:gd name="connsiteY14" fmla="*/ 30957 h 1564482"/>
                <a:gd name="connsiteX15" fmla="*/ 157162 w 650081"/>
                <a:gd name="connsiteY15" fmla="*/ 59532 h 1564482"/>
                <a:gd name="connsiteX16" fmla="*/ 209550 w 650081"/>
                <a:gd name="connsiteY16" fmla="*/ 90488 h 1564482"/>
                <a:gd name="connsiteX17" fmla="*/ 252412 w 650081"/>
                <a:gd name="connsiteY17" fmla="*/ 119063 h 1564482"/>
                <a:gd name="connsiteX18" fmla="*/ 292894 w 650081"/>
                <a:gd name="connsiteY18" fmla="*/ 150019 h 1564482"/>
                <a:gd name="connsiteX19" fmla="*/ 338137 w 650081"/>
                <a:gd name="connsiteY19" fmla="*/ 192882 h 1564482"/>
                <a:gd name="connsiteX20" fmla="*/ 376237 w 650081"/>
                <a:gd name="connsiteY20" fmla="*/ 297657 h 1564482"/>
                <a:gd name="connsiteX21" fmla="*/ 450056 w 650081"/>
                <a:gd name="connsiteY21" fmla="*/ 590550 h 1564482"/>
                <a:gd name="connsiteX22" fmla="*/ 511969 w 650081"/>
                <a:gd name="connsiteY22" fmla="*/ 809625 h 1564482"/>
                <a:gd name="connsiteX23" fmla="*/ 619125 w 650081"/>
                <a:gd name="connsiteY23" fmla="*/ 1178719 h 1564482"/>
                <a:gd name="connsiteX24" fmla="*/ 647700 w 650081"/>
                <a:gd name="connsiteY24" fmla="*/ 1285875 h 1564482"/>
                <a:gd name="connsiteX25" fmla="*/ 650081 w 650081"/>
                <a:gd name="connsiteY25" fmla="*/ 1352550 h 1564482"/>
                <a:gd name="connsiteX26" fmla="*/ 640556 w 650081"/>
                <a:gd name="connsiteY26" fmla="*/ 1431132 h 1564482"/>
                <a:gd name="connsiteX27" fmla="*/ 623887 w 650081"/>
                <a:gd name="connsiteY27" fmla="*/ 1502569 h 1564482"/>
                <a:gd name="connsiteX28" fmla="*/ 609600 w 650081"/>
                <a:gd name="connsiteY28" fmla="*/ 1540669 h 1564482"/>
                <a:gd name="connsiteX29" fmla="*/ 585787 w 650081"/>
                <a:gd name="connsiteY29" fmla="*/ 1559719 h 1564482"/>
                <a:gd name="connsiteX30" fmla="*/ 564356 w 650081"/>
                <a:gd name="connsiteY30" fmla="*/ 1564482 h 1564482"/>
                <a:gd name="connsiteX31" fmla="*/ 538162 w 650081"/>
                <a:gd name="connsiteY31" fmla="*/ 1552575 h 1564482"/>
                <a:gd name="connsiteX32" fmla="*/ 485775 w 650081"/>
                <a:gd name="connsiteY32" fmla="*/ 1507332 h 1564482"/>
                <a:gd name="connsiteX33" fmla="*/ 416719 w 650081"/>
                <a:gd name="connsiteY33" fmla="*/ 1431132 h 1564482"/>
                <a:gd name="connsiteX34" fmla="*/ 383381 w 650081"/>
                <a:gd name="connsiteY34" fmla="*/ 1381125 h 1564482"/>
                <a:gd name="connsiteX35" fmla="*/ 352425 w 650081"/>
                <a:gd name="connsiteY35" fmla="*/ 1323975 h 1564482"/>
                <a:gd name="connsiteX36" fmla="*/ 338137 w 650081"/>
                <a:gd name="connsiteY36" fmla="*/ 1264444 h 1564482"/>
                <a:gd name="connsiteX37" fmla="*/ 335756 w 650081"/>
                <a:gd name="connsiteY37" fmla="*/ 1176338 h 1564482"/>
                <a:gd name="connsiteX38" fmla="*/ 321469 w 650081"/>
                <a:gd name="connsiteY38" fmla="*/ 1052513 h 1564482"/>
                <a:gd name="connsiteX39" fmla="*/ 238125 w 650081"/>
                <a:gd name="connsiteY39" fmla="*/ 676275 h 1564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50081" h="1564482">
                  <a:moveTo>
                    <a:pt x="238125" y="676275"/>
                  </a:moveTo>
                  <a:lnTo>
                    <a:pt x="171450" y="392907"/>
                  </a:lnTo>
                  <a:lnTo>
                    <a:pt x="128587" y="235744"/>
                  </a:lnTo>
                  <a:lnTo>
                    <a:pt x="111919" y="197644"/>
                  </a:lnTo>
                  <a:lnTo>
                    <a:pt x="95250" y="166688"/>
                  </a:lnTo>
                  <a:lnTo>
                    <a:pt x="69056" y="135732"/>
                  </a:lnTo>
                  <a:lnTo>
                    <a:pt x="35719" y="100013"/>
                  </a:lnTo>
                  <a:lnTo>
                    <a:pt x="19050" y="78582"/>
                  </a:lnTo>
                  <a:lnTo>
                    <a:pt x="4762" y="52388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54769" y="7144"/>
                  </a:lnTo>
                  <a:lnTo>
                    <a:pt x="104775" y="30957"/>
                  </a:lnTo>
                  <a:lnTo>
                    <a:pt x="157162" y="59532"/>
                  </a:lnTo>
                  <a:lnTo>
                    <a:pt x="209550" y="90488"/>
                  </a:lnTo>
                  <a:lnTo>
                    <a:pt x="252412" y="119063"/>
                  </a:lnTo>
                  <a:lnTo>
                    <a:pt x="292894" y="150019"/>
                  </a:lnTo>
                  <a:lnTo>
                    <a:pt x="338137" y="192882"/>
                  </a:lnTo>
                  <a:lnTo>
                    <a:pt x="376237" y="297657"/>
                  </a:lnTo>
                  <a:lnTo>
                    <a:pt x="450056" y="590550"/>
                  </a:lnTo>
                  <a:lnTo>
                    <a:pt x="511969" y="809625"/>
                  </a:lnTo>
                  <a:lnTo>
                    <a:pt x="619125" y="1178719"/>
                  </a:lnTo>
                  <a:lnTo>
                    <a:pt x="647700" y="1285875"/>
                  </a:lnTo>
                  <a:cubicBezTo>
                    <a:pt x="648523" y="1308099"/>
                    <a:pt x="650081" y="1330311"/>
                    <a:pt x="650081" y="1352550"/>
                  </a:cubicBezTo>
                  <a:lnTo>
                    <a:pt x="640556" y="1431132"/>
                  </a:lnTo>
                  <a:lnTo>
                    <a:pt x="623887" y="1502569"/>
                  </a:lnTo>
                  <a:lnTo>
                    <a:pt x="609600" y="1540669"/>
                  </a:lnTo>
                  <a:lnTo>
                    <a:pt x="585787" y="1559719"/>
                  </a:lnTo>
                  <a:lnTo>
                    <a:pt x="564356" y="1564482"/>
                  </a:lnTo>
                  <a:lnTo>
                    <a:pt x="538162" y="1552575"/>
                  </a:lnTo>
                  <a:lnTo>
                    <a:pt x="485775" y="1507332"/>
                  </a:lnTo>
                  <a:lnTo>
                    <a:pt x="416719" y="1431132"/>
                  </a:lnTo>
                  <a:lnTo>
                    <a:pt x="383381" y="1381125"/>
                  </a:lnTo>
                  <a:lnTo>
                    <a:pt x="352425" y="1323975"/>
                  </a:lnTo>
                  <a:lnTo>
                    <a:pt x="338137" y="1264444"/>
                  </a:lnTo>
                  <a:cubicBezTo>
                    <a:pt x="337343" y="1235075"/>
                    <a:pt x="336550" y="1205707"/>
                    <a:pt x="335756" y="1176338"/>
                  </a:cubicBezTo>
                  <a:lnTo>
                    <a:pt x="321469" y="1052513"/>
                  </a:lnTo>
                  <a:lnTo>
                    <a:pt x="238125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0800AF4F-2F50-4CA7-9160-26EF4FF6C06C}"/>
                </a:ext>
              </a:extLst>
            </p:cNvPr>
            <p:cNvSpPr/>
            <p:nvPr/>
          </p:nvSpPr>
          <p:spPr>
            <a:xfrm rot="16200000">
              <a:off x="3791745" y="1588295"/>
              <a:ext cx="2162175" cy="1662113"/>
            </a:xfrm>
            <a:custGeom>
              <a:avLst/>
              <a:gdLst>
                <a:gd name="connsiteX0" fmla="*/ 1126331 w 2162175"/>
                <a:gd name="connsiteY0" fmla="*/ 1145381 h 1662112"/>
                <a:gd name="connsiteX1" fmla="*/ 940594 w 2162175"/>
                <a:gd name="connsiteY1" fmla="*/ 1009650 h 1662112"/>
                <a:gd name="connsiteX2" fmla="*/ 838200 w 2162175"/>
                <a:gd name="connsiteY2" fmla="*/ 895350 h 1662112"/>
                <a:gd name="connsiteX3" fmla="*/ 685800 w 2162175"/>
                <a:gd name="connsiteY3" fmla="*/ 762000 h 1662112"/>
                <a:gd name="connsiteX4" fmla="*/ 550069 w 2162175"/>
                <a:gd name="connsiteY4" fmla="*/ 638175 h 1662112"/>
                <a:gd name="connsiteX5" fmla="*/ 411956 w 2162175"/>
                <a:gd name="connsiteY5" fmla="*/ 504825 h 1662112"/>
                <a:gd name="connsiteX6" fmla="*/ 285750 w 2162175"/>
                <a:gd name="connsiteY6" fmla="*/ 376237 h 1662112"/>
                <a:gd name="connsiteX7" fmla="*/ 171450 w 2162175"/>
                <a:gd name="connsiteY7" fmla="*/ 252412 h 1662112"/>
                <a:gd name="connsiteX8" fmla="*/ 66675 w 2162175"/>
                <a:gd name="connsiteY8" fmla="*/ 133350 h 1662112"/>
                <a:gd name="connsiteX9" fmla="*/ 26194 w 2162175"/>
                <a:gd name="connsiteY9" fmla="*/ 90487 h 1662112"/>
                <a:gd name="connsiteX10" fmla="*/ 14288 w 2162175"/>
                <a:gd name="connsiteY10" fmla="*/ 71437 h 1662112"/>
                <a:gd name="connsiteX11" fmla="*/ 2381 w 2162175"/>
                <a:gd name="connsiteY11" fmla="*/ 40481 h 1662112"/>
                <a:gd name="connsiteX12" fmla="*/ 0 w 2162175"/>
                <a:gd name="connsiteY12" fmla="*/ 21431 h 1662112"/>
                <a:gd name="connsiteX13" fmla="*/ 2381 w 2162175"/>
                <a:gd name="connsiteY13" fmla="*/ 7143 h 1662112"/>
                <a:gd name="connsiteX14" fmla="*/ 14288 w 2162175"/>
                <a:gd name="connsiteY14" fmla="*/ 0 h 1662112"/>
                <a:gd name="connsiteX15" fmla="*/ 28575 w 2162175"/>
                <a:gd name="connsiteY15" fmla="*/ 4762 h 1662112"/>
                <a:gd name="connsiteX16" fmla="*/ 78581 w 2162175"/>
                <a:gd name="connsiteY16" fmla="*/ 42862 h 1662112"/>
                <a:gd name="connsiteX17" fmla="*/ 185738 w 2162175"/>
                <a:gd name="connsiteY17" fmla="*/ 128587 h 1662112"/>
                <a:gd name="connsiteX18" fmla="*/ 347663 w 2162175"/>
                <a:gd name="connsiteY18" fmla="*/ 259556 h 1662112"/>
                <a:gd name="connsiteX19" fmla="*/ 526256 w 2162175"/>
                <a:gd name="connsiteY19" fmla="*/ 397668 h 1662112"/>
                <a:gd name="connsiteX20" fmla="*/ 652463 w 2162175"/>
                <a:gd name="connsiteY20" fmla="*/ 497681 h 1662112"/>
                <a:gd name="connsiteX21" fmla="*/ 835819 w 2162175"/>
                <a:gd name="connsiteY21" fmla="*/ 633412 h 1662112"/>
                <a:gd name="connsiteX22" fmla="*/ 1066800 w 2162175"/>
                <a:gd name="connsiteY22" fmla="*/ 800100 h 1662112"/>
                <a:gd name="connsiteX23" fmla="*/ 1259681 w 2162175"/>
                <a:gd name="connsiteY23" fmla="*/ 926306 h 1662112"/>
                <a:gd name="connsiteX24" fmla="*/ 1412081 w 2162175"/>
                <a:gd name="connsiteY24" fmla="*/ 1021556 h 1662112"/>
                <a:gd name="connsiteX25" fmla="*/ 1619250 w 2162175"/>
                <a:gd name="connsiteY25" fmla="*/ 1147762 h 1662112"/>
                <a:gd name="connsiteX26" fmla="*/ 1716881 w 2162175"/>
                <a:gd name="connsiteY26" fmla="*/ 1197768 h 1662112"/>
                <a:gd name="connsiteX27" fmla="*/ 1771650 w 2162175"/>
                <a:gd name="connsiteY27" fmla="*/ 1223962 h 1662112"/>
                <a:gd name="connsiteX28" fmla="*/ 1824038 w 2162175"/>
                <a:gd name="connsiteY28" fmla="*/ 1243012 h 1662112"/>
                <a:gd name="connsiteX29" fmla="*/ 1857375 w 2162175"/>
                <a:gd name="connsiteY29" fmla="*/ 1247775 h 1662112"/>
                <a:gd name="connsiteX30" fmla="*/ 1890713 w 2162175"/>
                <a:gd name="connsiteY30" fmla="*/ 1245393 h 1662112"/>
                <a:gd name="connsiteX31" fmla="*/ 1935956 w 2162175"/>
                <a:gd name="connsiteY31" fmla="*/ 1235868 h 1662112"/>
                <a:gd name="connsiteX32" fmla="*/ 1995488 w 2162175"/>
                <a:gd name="connsiteY32" fmla="*/ 1212056 h 1662112"/>
                <a:gd name="connsiteX33" fmla="*/ 2033588 w 2162175"/>
                <a:gd name="connsiteY33" fmla="*/ 1190625 h 1662112"/>
                <a:gd name="connsiteX34" fmla="*/ 2078831 w 2162175"/>
                <a:gd name="connsiteY34" fmla="*/ 1154906 h 1662112"/>
                <a:gd name="connsiteX35" fmla="*/ 2097881 w 2162175"/>
                <a:gd name="connsiteY35" fmla="*/ 1135856 h 1662112"/>
                <a:gd name="connsiteX36" fmla="*/ 2121694 w 2162175"/>
                <a:gd name="connsiteY36" fmla="*/ 1119187 h 1662112"/>
                <a:gd name="connsiteX37" fmla="*/ 2140744 w 2162175"/>
                <a:gd name="connsiteY37" fmla="*/ 1114425 h 1662112"/>
                <a:gd name="connsiteX38" fmla="*/ 2155031 w 2162175"/>
                <a:gd name="connsiteY38" fmla="*/ 1119187 h 1662112"/>
                <a:gd name="connsiteX39" fmla="*/ 2162175 w 2162175"/>
                <a:gd name="connsiteY39" fmla="*/ 1128712 h 1662112"/>
                <a:gd name="connsiteX40" fmla="*/ 2155031 w 2162175"/>
                <a:gd name="connsiteY40" fmla="*/ 1154906 h 1662112"/>
                <a:gd name="connsiteX41" fmla="*/ 2124075 w 2162175"/>
                <a:gd name="connsiteY41" fmla="*/ 1221581 h 1662112"/>
                <a:gd name="connsiteX42" fmla="*/ 2095500 w 2162175"/>
                <a:gd name="connsiteY42" fmla="*/ 1278731 h 1662112"/>
                <a:gd name="connsiteX43" fmla="*/ 2035969 w 2162175"/>
                <a:gd name="connsiteY43" fmla="*/ 1357312 h 1662112"/>
                <a:gd name="connsiteX44" fmla="*/ 1974056 w 2162175"/>
                <a:gd name="connsiteY44" fmla="*/ 1445418 h 1662112"/>
                <a:gd name="connsiteX45" fmla="*/ 1900238 w 2162175"/>
                <a:gd name="connsiteY45" fmla="*/ 1547812 h 1662112"/>
                <a:gd name="connsiteX46" fmla="*/ 1854994 w 2162175"/>
                <a:gd name="connsiteY46" fmla="*/ 1609725 h 1662112"/>
                <a:gd name="connsiteX47" fmla="*/ 1824038 w 2162175"/>
                <a:gd name="connsiteY47" fmla="*/ 1640681 h 1662112"/>
                <a:gd name="connsiteX48" fmla="*/ 1797844 w 2162175"/>
                <a:gd name="connsiteY48" fmla="*/ 1657350 h 1662112"/>
                <a:gd name="connsiteX49" fmla="*/ 1774031 w 2162175"/>
                <a:gd name="connsiteY49" fmla="*/ 1662112 h 1662112"/>
                <a:gd name="connsiteX50" fmla="*/ 1740694 w 2162175"/>
                <a:gd name="connsiteY50" fmla="*/ 1654968 h 1662112"/>
                <a:gd name="connsiteX51" fmla="*/ 1721644 w 2162175"/>
                <a:gd name="connsiteY51" fmla="*/ 1643062 h 1662112"/>
                <a:gd name="connsiteX52" fmla="*/ 1702594 w 2162175"/>
                <a:gd name="connsiteY52" fmla="*/ 1626393 h 1662112"/>
                <a:gd name="connsiteX53" fmla="*/ 1638300 w 2162175"/>
                <a:gd name="connsiteY53" fmla="*/ 1512093 h 1662112"/>
                <a:gd name="connsiteX54" fmla="*/ 1421606 w 2162175"/>
                <a:gd name="connsiteY54" fmla="*/ 1359693 h 1662112"/>
                <a:gd name="connsiteX55" fmla="*/ 1126331 w 2162175"/>
                <a:gd name="connsiteY55" fmla="*/ 1145381 h 166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662112">
                  <a:moveTo>
                    <a:pt x="1126331" y="1145381"/>
                  </a:moveTo>
                  <a:lnTo>
                    <a:pt x="940594" y="1009650"/>
                  </a:lnTo>
                  <a:lnTo>
                    <a:pt x="838200" y="895350"/>
                  </a:lnTo>
                  <a:lnTo>
                    <a:pt x="685800" y="762000"/>
                  </a:lnTo>
                  <a:lnTo>
                    <a:pt x="550069" y="638175"/>
                  </a:lnTo>
                  <a:lnTo>
                    <a:pt x="411956" y="504825"/>
                  </a:lnTo>
                  <a:lnTo>
                    <a:pt x="285750" y="376237"/>
                  </a:lnTo>
                  <a:lnTo>
                    <a:pt x="171450" y="252412"/>
                  </a:lnTo>
                  <a:lnTo>
                    <a:pt x="66675" y="133350"/>
                  </a:lnTo>
                  <a:lnTo>
                    <a:pt x="26194" y="90487"/>
                  </a:lnTo>
                  <a:lnTo>
                    <a:pt x="14288" y="71437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28575" y="4762"/>
                  </a:lnTo>
                  <a:lnTo>
                    <a:pt x="78581" y="42862"/>
                  </a:lnTo>
                  <a:lnTo>
                    <a:pt x="185738" y="128587"/>
                  </a:lnTo>
                  <a:lnTo>
                    <a:pt x="347663" y="259556"/>
                  </a:lnTo>
                  <a:lnTo>
                    <a:pt x="526256" y="397668"/>
                  </a:lnTo>
                  <a:lnTo>
                    <a:pt x="652463" y="497681"/>
                  </a:lnTo>
                  <a:lnTo>
                    <a:pt x="835819" y="633412"/>
                  </a:lnTo>
                  <a:lnTo>
                    <a:pt x="1066800" y="800100"/>
                  </a:lnTo>
                  <a:lnTo>
                    <a:pt x="1259681" y="926306"/>
                  </a:lnTo>
                  <a:lnTo>
                    <a:pt x="1412081" y="1021556"/>
                  </a:lnTo>
                  <a:lnTo>
                    <a:pt x="1619250" y="1147762"/>
                  </a:lnTo>
                  <a:lnTo>
                    <a:pt x="1716881" y="1197768"/>
                  </a:lnTo>
                  <a:lnTo>
                    <a:pt x="1771650" y="1223962"/>
                  </a:lnTo>
                  <a:lnTo>
                    <a:pt x="1824038" y="1243012"/>
                  </a:lnTo>
                  <a:lnTo>
                    <a:pt x="1857375" y="1247775"/>
                  </a:lnTo>
                  <a:lnTo>
                    <a:pt x="1890713" y="1245393"/>
                  </a:lnTo>
                  <a:lnTo>
                    <a:pt x="1935956" y="1235868"/>
                  </a:lnTo>
                  <a:lnTo>
                    <a:pt x="1995488" y="1212056"/>
                  </a:lnTo>
                  <a:lnTo>
                    <a:pt x="2033588" y="1190625"/>
                  </a:lnTo>
                  <a:lnTo>
                    <a:pt x="2078831" y="1154906"/>
                  </a:lnTo>
                  <a:lnTo>
                    <a:pt x="2097881" y="1135856"/>
                  </a:lnTo>
                  <a:lnTo>
                    <a:pt x="2121694" y="1119187"/>
                  </a:lnTo>
                  <a:lnTo>
                    <a:pt x="2140744" y="1114425"/>
                  </a:lnTo>
                  <a:lnTo>
                    <a:pt x="2155031" y="1119187"/>
                  </a:lnTo>
                  <a:lnTo>
                    <a:pt x="2162175" y="1128712"/>
                  </a:lnTo>
                  <a:lnTo>
                    <a:pt x="2155031" y="1154906"/>
                  </a:lnTo>
                  <a:lnTo>
                    <a:pt x="2124075" y="1221581"/>
                  </a:lnTo>
                  <a:lnTo>
                    <a:pt x="2095500" y="1278731"/>
                  </a:lnTo>
                  <a:lnTo>
                    <a:pt x="2035969" y="1357312"/>
                  </a:lnTo>
                  <a:lnTo>
                    <a:pt x="1974056" y="1445418"/>
                  </a:lnTo>
                  <a:lnTo>
                    <a:pt x="1900238" y="1547812"/>
                  </a:lnTo>
                  <a:lnTo>
                    <a:pt x="1854994" y="1609725"/>
                  </a:lnTo>
                  <a:lnTo>
                    <a:pt x="1824038" y="1640681"/>
                  </a:lnTo>
                  <a:lnTo>
                    <a:pt x="1797844" y="1657350"/>
                  </a:lnTo>
                  <a:lnTo>
                    <a:pt x="1774031" y="1662112"/>
                  </a:lnTo>
                  <a:lnTo>
                    <a:pt x="1740694" y="1654968"/>
                  </a:lnTo>
                  <a:lnTo>
                    <a:pt x="1721644" y="1643062"/>
                  </a:lnTo>
                  <a:lnTo>
                    <a:pt x="1702594" y="1626393"/>
                  </a:lnTo>
                  <a:lnTo>
                    <a:pt x="1638300" y="1512093"/>
                  </a:lnTo>
                  <a:lnTo>
                    <a:pt x="1421606" y="1359693"/>
                  </a:lnTo>
                  <a:lnTo>
                    <a:pt x="1126331" y="1145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643C8992-4A89-490C-88ED-19E20D862E0E}"/>
                </a:ext>
              </a:extLst>
            </p:cNvPr>
            <p:cNvSpPr/>
            <p:nvPr/>
          </p:nvSpPr>
          <p:spPr>
            <a:xfrm>
              <a:off x="4832350" y="2047875"/>
              <a:ext cx="3302000" cy="666750"/>
            </a:xfrm>
            <a:custGeom>
              <a:avLst/>
              <a:gdLst>
                <a:gd name="connsiteX0" fmla="*/ 1898650 w 3302000"/>
                <a:gd name="connsiteY0" fmla="*/ 438150 h 666750"/>
                <a:gd name="connsiteX1" fmla="*/ 1555750 w 3302000"/>
                <a:gd name="connsiteY1" fmla="*/ 504825 h 666750"/>
                <a:gd name="connsiteX2" fmla="*/ 1282700 w 3302000"/>
                <a:gd name="connsiteY2" fmla="*/ 558800 h 666750"/>
                <a:gd name="connsiteX3" fmla="*/ 1028700 w 3302000"/>
                <a:gd name="connsiteY3" fmla="*/ 603250 h 666750"/>
                <a:gd name="connsiteX4" fmla="*/ 771525 w 3302000"/>
                <a:gd name="connsiteY4" fmla="*/ 644525 h 666750"/>
                <a:gd name="connsiteX5" fmla="*/ 609600 w 3302000"/>
                <a:gd name="connsiteY5" fmla="*/ 663575 h 666750"/>
                <a:gd name="connsiteX6" fmla="*/ 552450 w 3302000"/>
                <a:gd name="connsiteY6" fmla="*/ 666750 h 666750"/>
                <a:gd name="connsiteX7" fmla="*/ 358775 w 3302000"/>
                <a:gd name="connsiteY7" fmla="*/ 660400 h 666750"/>
                <a:gd name="connsiteX8" fmla="*/ 149225 w 3302000"/>
                <a:gd name="connsiteY8" fmla="*/ 635000 h 666750"/>
                <a:gd name="connsiteX9" fmla="*/ 0 w 3302000"/>
                <a:gd name="connsiteY9" fmla="*/ 606425 h 666750"/>
                <a:gd name="connsiteX10" fmla="*/ 104775 w 3302000"/>
                <a:gd name="connsiteY10" fmla="*/ 460375 h 666750"/>
                <a:gd name="connsiteX11" fmla="*/ 244475 w 3302000"/>
                <a:gd name="connsiteY11" fmla="*/ 488950 h 666750"/>
                <a:gd name="connsiteX12" fmla="*/ 358775 w 3302000"/>
                <a:gd name="connsiteY12" fmla="*/ 498475 h 666750"/>
                <a:gd name="connsiteX13" fmla="*/ 485775 w 3302000"/>
                <a:gd name="connsiteY13" fmla="*/ 498475 h 666750"/>
                <a:gd name="connsiteX14" fmla="*/ 593725 w 3302000"/>
                <a:gd name="connsiteY14" fmla="*/ 492125 h 666750"/>
                <a:gd name="connsiteX15" fmla="*/ 723900 w 3302000"/>
                <a:gd name="connsiteY15" fmla="*/ 473075 h 666750"/>
                <a:gd name="connsiteX16" fmla="*/ 1050925 w 3302000"/>
                <a:gd name="connsiteY16" fmla="*/ 412750 h 666750"/>
                <a:gd name="connsiteX17" fmla="*/ 1450975 w 3302000"/>
                <a:gd name="connsiteY17" fmla="*/ 333375 h 666750"/>
                <a:gd name="connsiteX18" fmla="*/ 1749425 w 3302000"/>
                <a:gd name="connsiteY18" fmla="*/ 266700 h 666750"/>
                <a:gd name="connsiteX19" fmla="*/ 2092325 w 3302000"/>
                <a:gd name="connsiteY19" fmla="*/ 190500 h 666750"/>
                <a:gd name="connsiteX20" fmla="*/ 2400300 w 3302000"/>
                <a:gd name="connsiteY20" fmla="*/ 123825 h 666750"/>
                <a:gd name="connsiteX21" fmla="*/ 2584450 w 3302000"/>
                <a:gd name="connsiteY21" fmla="*/ 76200 h 666750"/>
                <a:gd name="connsiteX22" fmla="*/ 2730500 w 3302000"/>
                <a:gd name="connsiteY22" fmla="*/ 31750 h 666750"/>
                <a:gd name="connsiteX23" fmla="*/ 2787650 w 3302000"/>
                <a:gd name="connsiteY23" fmla="*/ 0 h 666750"/>
                <a:gd name="connsiteX24" fmla="*/ 2809875 w 3302000"/>
                <a:gd name="connsiteY24" fmla="*/ 0 h 666750"/>
                <a:gd name="connsiteX25" fmla="*/ 2873375 w 3302000"/>
                <a:gd name="connsiteY25" fmla="*/ 34925 h 666750"/>
                <a:gd name="connsiteX26" fmla="*/ 3025775 w 3302000"/>
                <a:gd name="connsiteY26" fmla="*/ 127000 h 666750"/>
                <a:gd name="connsiteX27" fmla="*/ 3165475 w 3302000"/>
                <a:gd name="connsiteY27" fmla="*/ 222250 h 666750"/>
                <a:gd name="connsiteX28" fmla="*/ 3273425 w 3302000"/>
                <a:gd name="connsiteY28" fmla="*/ 314325 h 666750"/>
                <a:gd name="connsiteX29" fmla="*/ 3295650 w 3302000"/>
                <a:gd name="connsiteY29" fmla="*/ 339725 h 666750"/>
                <a:gd name="connsiteX30" fmla="*/ 3302000 w 3302000"/>
                <a:gd name="connsiteY30" fmla="*/ 358775 h 666750"/>
                <a:gd name="connsiteX31" fmla="*/ 3295650 w 3302000"/>
                <a:gd name="connsiteY31" fmla="*/ 393700 h 666750"/>
                <a:gd name="connsiteX32" fmla="*/ 3282950 w 3302000"/>
                <a:gd name="connsiteY32" fmla="*/ 428625 h 666750"/>
                <a:gd name="connsiteX33" fmla="*/ 3248025 w 3302000"/>
                <a:gd name="connsiteY33" fmla="*/ 495300 h 666750"/>
                <a:gd name="connsiteX34" fmla="*/ 3216275 w 3302000"/>
                <a:gd name="connsiteY34" fmla="*/ 539750 h 666750"/>
                <a:gd name="connsiteX35" fmla="*/ 2936875 w 3302000"/>
                <a:gd name="connsiteY35" fmla="*/ 358775 h 666750"/>
                <a:gd name="connsiteX36" fmla="*/ 2876550 w 3302000"/>
                <a:gd name="connsiteY36" fmla="*/ 327025 h 666750"/>
                <a:gd name="connsiteX37" fmla="*/ 2841625 w 3302000"/>
                <a:gd name="connsiteY37" fmla="*/ 301625 h 666750"/>
                <a:gd name="connsiteX38" fmla="*/ 2803525 w 3302000"/>
                <a:gd name="connsiteY38" fmla="*/ 279400 h 666750"/>
                <a:gd name="connsiteX39" fmla="*/ 2759075 w 3302000"/>
                <a:gd name="connsiteY39" fmla="*/ 266700 h 666750"/>
                <a:gd name="connsiteX40" fmla="*/ 2711450 w 3302000"/>
                <a:gd name="connsiteY40" fmla="*/ 266700 h 666750"/>
                <a:gd name="connsiteX41" fmla="*/ 2533650 w 3302000"/>
                <a:gd name="connsiteY41" fmla="*/ 304800 h 666750"/>
                <a:gd name="connsiteX42" fmla="*/ 1898650 w 3302000"/>
                <a:gd name="connsiteY42" fmla="*/ 4381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02000" h="666750">
                  <a:moveTo>
                    <a:pt x="1898650" y="438150"/>
                  </a:moveTo>
                  <a:lnTo>
                    <a:pt x="1555750" y="504825"/>
                  </a:lnTo>
                  <a:lnTo>
                    <a:pt x="1282700" y="558800"/>
                  </a:lnTo>
                  <a:lnTo>
                    <a:pt x="1028700" y="603250"/>
                  </a:lnTo>
                  <a:lnTo>
                    <a:pt x="771525" y="644525"/>
                  </a:lnTo>
                  <a:lnTo>
                    <a:pt x="609600" y="663575"/>
                  </a:lnTo>
                  <a:lnTo>
                    <a:pt x="552450" y="666750"/>
                  </a:lnTo>
                  <a:lnTo>
                    <a:pt x="358775" y="660400"/>
                  </a:lnTo>
                  <a:lnTo>
                    <a:pt x="149225" y="635000"/>
                  </a:lnTo>
                  <a:lnTo>
                    <a:pt x="0" y="606425"/>
                  </a:lnTo>
                  <a:lnTo>
                    <a:pt x="104775" y="460375"/>
                  </a:lnTo>
                  <a:lnTo>
                    <a:pt x="244475" y="488950"/>
                  </a:lnTo>
                  <a:lnTo>
                    <a:pt x="358775" y="498475"/>
                  </a:lnTo>
                  <a:lnTo>
                    <a:pt x="485775" y="498475"/>
                  </a:lnTo>
                  <a:lnTo>
                    <a:pt x="593725" y="492125"/>
                  </a:lnTo>
                  <a:lnTo>
                    <a:pt x="723900" y="473075"/>
                  </a:lnTo>
                  <a:lnTo>
                    <a:pt x="1050925" y="412750"/>
                  </a:lnTo>
                  <a:lnTo>
                    <a:pt x="1450975" y="333375"/>
                  </a:lnTo>
                  <a:lnTo>
                    <a:pt x="1749425" y="266700"/>
                  </a:lnTo>
                  <a:lnTo>
                    <a:pt x="2092325" y="190500"/>
                  </a:lnTo>
                  <a:lnTo>
                    <a:pt x="2400300" y="123825"/>
                  </a:lnTo>
                  <a:lnTo>
                    <a:pt x="2584450" y="76200"/>
                  </a:lnTo>
                  <a:lnTo>
                    <a:pt x="2730500" y="31750"/>
                  </a:lnTo>
                  <a:lnTo>
                    <a:pt x="2787650" y="0"/>
                  </a:lnTo>
                  <a:lnTo>
                    <a:pt x="2809875" y="0"/>
                  </a:lnTo>
                  <a:lnTo>
                    <a:pt x="2873375" y="34925"/>
                  </a:lnTo>
                  <a:lnTo>
                    <a:pt x="3025775" y="127000"/>
                  </a:lnTo>
                  <a:lnTo>
                    <a:pt x="3165475" y="222250"/>
                  </a:lnTo>
                  <a:lnTo>
                    <a:pt x="3273425" y="314325"/>
                  </a:lnTo>
                  <a:lnTo>
                    <a:pt x="3295650" y="339725"/>
                  </a:lnTo>
                  <a:lnTo>
                    <a:pt x="3302000" y="358775"/>
                  </a:lnTo>
                  <a:lnTo>
                    <a:pt x="3295650" y="393700"/>
                  </a:lnTo>
                  <a:lnTo>
                    <a:pt x="3282950" y="428625"/>
                  </a:lnTo>
                  <a:lnTo>
                    <a:pt x="3248025" y="495300"/>
                  </a:lnTo>
                  <a:lnTo>
                    <a:pt x="3216275" y="539750"/>
                  </a:lnTo>
                  <a:lnTo>
                    <a:pt x="2936875" y="358775"/>
                  </a:lnTo>
                  <a:lnTo>
                    <a:pt x="2876550" y="327025"/>
                  </a:lnTo>
                  <a:lnTo>
                    <a:pt x="2841625" y="301625"/>
                  </a:lnTo>
                  <a:lnTo>
                    <a:pt x="2803525" y="279400"/>
                  </a:lnTo>
                  <a:lnTo>
                    <a:pt x="2759075" y="266700"/>
                  </a:lnTo>
                  <a:lnTo>
                    <a:pt x="2711450" y="266700"/>
                  </a:lnTo>
                  <a:lnTo>
                    <a:pt x="2533650" y="304800"/>
                  </a:lnTo>
                  <a:lnTo>
                    <a:pt x="189865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B8E27731-BE20-4165-BAA7-D4A36F9463C4}"/>
                </a:ext>
              </a:extLst>
            </p:cNvPr>
            <p:cNvSpPr/>
            <p:nvPr/>
          </p:nvSpPr>
          <p:spPr>
            <a:xfrm rot="16200000">
              <a:off x="5700714" y="3487739"/>
              <a:ext cx="3578225" cy="1171575"/>
            </a:xfrm>
            <a:custGeom>
              <a:avLst/>
              <a:gdLst>
                <a:gd name="connsiteX0" fmla="*/ 1758950 w 3578225"/>
                <a:gd name="connsiteY0" fmla="*/ 876300 h 1171575"/>
                <a:gd name="connsiteX1" fmla="*/ 1200150 w 3578225"/>
                <a:gd name="connsiteY1" fmla="*/ 736600 h 1171575"/>
                <a:gd name="connsiteX2" fmla="*/ 847725 w 3578225"/>
                <a:gd name="connsiteY2" fmla="*/ 635000 h 1171575"/>
                <a:gd name="connsiteX3" fmla="*/ 590550 w 3578225"/>
                <a:gd name="connsiteY3" fmla="*/ 552450 h 1171575"/>
                <a:gd name="connsiteX4" fmla="*/ 387350 w 3578225"/>
                <a:gd name="connsiteY4" fmla="*/ 473075 h 1171575"/>
                <a:gd name="connsiteX5" fmla="*/ 241300 w 3578225"/>
                <a:gd name="connsiteY5" fmla="*/ 403225 h 1171575"/>
                <a:gd name="connsiteX6" fmla="*/ 139700 w 3578225"/>
                <a:gd name="connsiteY6" fmla="*/ 339725 h 1171575"/>
                <a:gd name="connsiteX7" fmla="*/ 85725 w 3578225"/>
                <a:gd name="connsiteY7" fmla="*/ 301625 h 1171575"/>
                <a:gd name="connsiteX8" fmla="*/ 44450 w 3578225"/>
                <a:gd name="connsiteY8" fmla="*/ 266700 h 1171575"/>
                <a:gd name="connsiteX9" fmla="*/ 22225 w 3578225"/>
                <a:gd name="connsiteY9" fmla="*/ 244475 h 1171575"/>
                <a:gd name="connsiteX10" fmla="*/ 6350 w 3578225"/>
                <a:gd name="connsiteY10" fmla="*/ 215900 h 1171575"/>
                <a:gd name="connsiteX11" fmla="*/ 0 w 3578225"/>
                <a:gd name="connsiteY11" fmla="*/ 184150 h 1171575"/>
                <a:gd name="connsiteX12" fmla="*/ 0 w 3578225"/>
                <a:gd name="connsiteY12" fmla="*/ 161925 h 1171575"/>
                <a:gd name="connsiteX13" fmla="*/ 12700 w 3578225"/>
                <a:gd name="connsiteY13" fmla="*/ 133350 h 1171575"/>
                <a:gd name="connsiteX14" fmla="*/ 57150 w 3578225"/>
                <a:gd name="connsiteY14" fmla="*/ 101600 h 1171575"/>
                <a:gd name="connsiteX15" fmla="*/ 101600 w 3578225"/>
                <a:gd name="connsiteY15" fmla="*/ 69850 h 1171575"/>
                <a:gd name="connsiteX16" fmla="*/ 184150 w 3578225"/>
                <a:gd name="connsiteY16" fmla="*/ 28575 h 1171575"/>
                <a:gd name="connsiteX17" fmla="*/ 238125 w 3578225"/>
                <a:gd name="connsiteY17" fmla="*/ 0 h 1171575"/>
                <a:gd name="connsiteX18" fmla="*/ 574675 w 3578225"/>
                <a:gd name="connsiteY18" fmla="*/ 184150 h 1171575"/>
                <a:gd name="connsiteX19" fmla="*/ 593725 w 3578225"/>
                <a:gd name="connsiteY19" fmla="*/ 206375 h 1171575"/>
                <a:gd name="connsiteX20" fmla="*/ 622300 w 3578225"/>
                <a:gd name="connsiteY20" fmla="*/ 231775 h 1171575"/>
                <a:gd name="connsiteX21" fmla="*/ 657225 w 3578225"/>
                <a:gd name="connsiteY21" fmla="*/ 250825 h 1171575"/>
                <a:gd name="connsiteX22" fmla="*/ 701675 w 3578225"/>
                <a:gd name="connsiteY22" fmla="*/ 273050 h 1171575"/>
                <a:gd name="connsiteX23" fmla="*/ 771525 w 3578225"/>
                <a:gd name="connsiteY23" fmla="*/ 304800 h 1171575"/>
                <a:gd name="connsiteX24" fmla="*/ 962025 w 3578225"/>
                <a:gd name="connsiteY24" fmla="*/ 374650 h 1171575"/>
                <a:gd name="connsiteX25" fmla="*/ 1250950 w 3578225"/>
                <a:gd name="connsiteY25" fmla="*/ 463550 h 1171575"/>
                <a:gd name="connsiteX26" fmla="*/ 1520825 w 3578225"/>
                <a:gd name="connsiteY26" fmla="*/ 539750 h 1171575"/>
                <a:gd name="connsiteX27" fmla="*/ 1870075 w 3578225"/>
                <a:gd name="connsiteY27" fmla="*/ 625475 h 1171575"/>
                <a:gd name="connsiteX28" fmla="*/ 2130425 w 3578225"/>
                <a:gd name="connsiteY28" fmla="*/ 679450 h 1171575"/>
                <a:gd name="connsiteX29" fmla="*/ 2425700 w 3578225"/>
                <a:gd name="connsiteY29" fmla="*/ 736600 h 1171575"/>
                <a:gd name="connsiteX30" fmla="*/ 2686050 w 3578225"/>
                <a:gd name="connsiteY30" fmla="*/ 781050 h 1171575"/>
                <a:gd name="connsiteX31" fmla="*/ 2901950 w 3578225"/>
                <a:gd name="connsiteY31" fmla="*/ 812800 h 1171575"/>
                <a:gd name="connsiteX32" fmla="*/ 3054350 w 3578225"/>
                <a:gd name="connsiteY32" fmla="*/ 831850 h 1171575"/>
                <a:gd name="connsiteX33" fmla="*/ 3267075 w 3578225"/>
                <a:gd name="connsiteY33" fmla="*/ 857250 h 1171575"/>
                <a:gd name="connsiteX34" fmla="*/ 3346450 w 3578225"/>
                <a:gd name="connsiteY34" fmla="*/ 860425 h 1171575"/>
                <a:gd name="connsiteX35" fmla="*/ 3422650 w 3578225"/>
                <a:gd name="connsiteY35" fmla="*/ 844550 h 1171575"/>
                <a:gd name="connsiteX36" fmla="*/ 3578225 w 3578225"/>
                <a:gd name="connsiteY36" fmla="*/ 742950 h 1171575"/>
                <a:gd name="connsiteX37" fmla="*/ 3381375 w 3578225"/>
                <a:gd name="connsiteY37" fmla="*/ 1171575 h 1171575"/>
                <a:gd name="connsiteX38" fmla="*/ 3276600 w 3578225"/>
                <a:gd name="connsiteY38" fmla="*/ 1139825 h 1171575"/>
                <a:gd name="connsiteX39" fmla="*/ 3060700 w 3578225"/>
                <a:gd name="connsiteY39" fmla="*/ 1114425 h 1171575"/>
                <a:gd name="connsiteX40" fmla="*/ 2682875 w 3578225"/>
                <a:gd name="connsiteY40" fmla="*/ 1057275 h 1171575"/>
                <a:gd name="connsiteX41" fmla="*/ 2343150 w 3578225"/>
                <a:gd name="connsiteY41" fmla="*/ 996950 h 1171575"/>
                <a:gd name="connsiteX42" fmla="*/ 2003425 w 3578225"/>
                <a:gd name="connsiteY42" fmla="*/ 930275 h 1171575"/>
                <a:gd name="connsiteX43" fmla="*/ 1758950 w 3578225"/>
                <a:gd name="connsiteY43" fmla="*/ 876300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78225" h="1171575">
                  <a:moveTo>
                    <a:pt x="1758950" y="876300"/>
                  </a:moveTo>
                  <a:lnTo>
                    <a:pt x="1200150" y="736600"/>
                  </a:lnTo>
                  <a:lnTo>
                    <a:pt x="847725" y="635000"/>
                  </a:lnTo>
                  <a:lnTo>
                    <a:pt x="590550" y="552450"/>
                  </a:lnTo>
                  <a:lnTo>
                    <a:pt x="387350" y="473075"/>
                  </a:lnTo>
                  <a:lnTo>
                    <a:pt x="241300" y="403225"/>
                  </a:lnTo>
                  <a:lnTo>
                    <a:pt x="139700" y="339725"/>
                  </a:lnTo>
                  <a:lnTo>
                    <a:pt x="85725" y="301625"/>
                  </a:lnTo>
                  <a:lnTo>
                    <a:pt x="44450" y="266700"/>
                  </a:lnTo>
                  <a:lnTo>
                    <a:pt x="22225" y="244475"/>
                  </a:lnTo>
                  <a:lnTo>
                    <a:pt x="6350" y="215900"/>
                  </a:lnTo>
                  <a:lnTo>
                    <a:pt x="0" y="184150"/>
                  </a:lnTo>
                  <a:lnTo>
                    <a:pt x="0" y="161925"/>
                  </a:lnTo>
                  <a:lnTo>
                    <a:pt x="12700" y="133350"/>
                  </a:lnTo>
                  <a:lnTo>
                    <a:pt x="57150" y="101600"/>
                  </a:lnTo>
                  <a:lnTo>
                    <a:pt x="101600" y="69850"/>
                  </a:lnTo>
                  <a:lnTo>
                    <a:pt x="184150" y="28575"/>
                  </a:lnTo>
                  <a:lnTo>
                    <a:pt x="238125" y="0"/>
                  </a:lnTo>
                  <a:lnTo>
                    <a:pt x="574675" y="184150"/>
                  </a:lnTo>
                  <a:lnTo>
                    <a:pt x="593725" y="206375"/>
                  </a:lnTo>
                  <a:lnTo>
                    <a:pt x="622300" y="231775"/>
                  </a:lnTo>
                  <a:lnTo>
                    <a:pt x="657225" y="250825"/>
                  </a:lnTo>
                  <a:lnTo>
                    <a:pt x="701675" y="273050"/>
                  </a:lnTo>
                  <a:lnTo>
                    <a:pt x="771525" y="304800"/>
                  </a:lnTo>
                  <a:lnTo>
                    <a:pt x="962025" y="374650"/>
                  </a:lnTo>
                  <a:lnTo>
                    <a:pt x="1250950" y="463550"/>
                  </a:lnTo>
                  <a:lnTo>
                    <a:pt x="1520825" y="539750"/>
                  </a:lnTo>
                  <a:lnTo>
                    <a:pt x="1870075" y="625475"/>
                  </a:lnTo>
                  <a:lnTo>
                    <a:pt x="2130425" y="679450"/>
                  </a:lnTo>
                  <a:lnTo>
                    <a:pt x="2425700" y="736600"/>
                  </a:lnTo>
                  <a:lnTo>
                    <a:pt x="2686050" y="781050"/>
                  </a:lnTo>
                  <a:lnTo>
                    <a:pt x="2901950" y="812800"/>
                  </a:lnTo>
                  <a:lnTo>
                    <a:pt x="3054350" y="831850"/>
                  </a:lnTo>
                  <a:lnTo>
                    <a:pt x="3267075" y="857250"/>
                  </a:lnTo>
                  <a:lnTo>
                    <a:pt x="3346450" y="860425"/>
                  </a:lnTo>
                  <a:lnTo>
                    <a:pt x="3422650" y="844550"/>
                  </a:lnTo>
                  <a:lnTo>
                    <a:pt x="3578225" y="742950"/>
                  </a:lnTo>
                  <a:lnTo>
                    <a:pt x="3381375" y="1171575"/>
                  </a:lnTo>
                  <a:lnTo>
                    <a:pt x="3276600" y="1139825"/>
                  </a:lnTo>
                  <a:lnTo>
                    <a:pt x="3060700" y="1114425"/>
                  </a:lnTo>
                  <a:lnTo>
                    <a:pt x="2682875" y="1057275"/>
                  </a:lnTo>
                  <a:lnTo>
                    <a:pt x="2343150" y="996950"/>
                  </a:lnTo>
                  <a:lnTo>
                    <a:pt x="2003425" y="930275"/>
                  </a:lnTo>
                  <a:lnTo>
                    <a:pt x="1758950" y="876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8CDD7DCF-BE37-477C-A42C-C12317FCC83E}"/>
                </a:ext>
              </a:extLst>
            </p:cNvPr>
            <p:cNvSpPr/>
            <p:nvPr/>
          </p:nvSpPr>
          <p:spPr>
            <a:xfrm>
              <a:off x="6296026" y="5106988"/>
              <a:ext cx="866775" cy="588962"/>
            </a:xfrm>
            <a:custGeom>
              <a:avLst/>
              <a:gdLst>
                <a:gd name="connsiteX0" fmla="*/ 266700 w 866775"/>
                <a:gd name="connsiteY0" fmla="*/ 104775 h 588169"/>
                <a:gd name="connsiteX1" fmla="*/ 469106 w 866775"/>
                <a:gd name="connsiteY1" fmla="*/ 176213 h 588169"/>
                <a:gd name="connsiteX2" fmla="*/ 535781 w 866775"/>
                <a:gd name="connsiteY2" fmla="*/ 197644 h 588169"/>
                <a:gd name="connsiteX3" fmla="*/ 583406 w 866775"/>
                <a:gd name="connsiteY3" fmla="*/ 209550 h 588169"/>
                <a:gd name="connsiteX4" fmla="*/ 640556 w 866775"/>
                <a:gd name="connsiteY4" fmla="*/ 219075 h 588169"/>
                <a:gd name="connsiteX5" fmla="*/ 671513 w 866775"/>
                <a:gd name="connsiteY5" fmla="*/ 219075 h 588169"/>
                <a:gd name="connsiteX6" fmla="*/ 707231 w 866775"/>
                <a:gd name="connsiteY6" fmla="*/ 214313 h 588169"/>
                <a:gd name="connsiteX7" fmla="*/ 747713 w 866775"/>
                <a:gd name="connsiteY7" fmla="*/ 204788 h 588169"/>
                <a:gd name="connsiteX8" fmla="*/ 866775 w 866775"/>
                <a:gd name="connsiteY8" fmla="*/ 135732 h 588169"/>
                <a:gd name="connsiteX9" fmla="*/ 673894 w 866775"/>
                <a:gd name="connsiteY9" fmla="*/ 588169 h 588169"/>
                <a:gd name="connsiteX10" fmla="*/ 607219 w 866775"/>
                <a:gd name="connsiteY10" fmla="*/ 514350 h 588169"/>
                <a:gd name="connsiteX11" fmla="*/ 540544 w 866775"/>
                <a:gd name="connsiteY11" fmla="*/ 442913 h 588169"/>
                <a:gd name="connsiteX12" fmla="*/ 481013 w 866775"/>
                <a:gd name="connsiteY12" fmla="*/ 388144 h 588169"/>
                <a:gd name="connsiteX13" fmla="*/ 397669 w 866775"/>
                <a:gd name="connsiteY13" fmla="*/ 314325 h 588169"/>
                <a:gd name="connsiteX14" fmla="*/ 276225 w 866775"/>
                <a:gd name="connsiteY14" fmla="*/ 221457 h 588169"/>
                <a:gd name="connsiteX15" fmla="*/ 159544 w 866775"/>
                <a:gd name="connsiteY15" fmla="*/ 142875 h 588169"/>
                <a:gd name="connsiteX16" fmla="*/ 47625 w 866775"/>
                <a:gd name="connsiteY16" fmla="*/ 73819 h 588169"/>
                <a:gd name="connsiteX17" fmla="*/ 23813 w 866775"/>
                <a:gd name="connsiteY17" fmla="*/ 59532 h 588169"/>
                <a:gd name="connsiteX18" fmla="*/ 7144 w 866775"/>
                <a:gd name="connsiteY18" fmla="*/ 40482 h 588169"/>
                <a:gd name="connsiteX19" fmla="*/ 0 w 866775"/>
                <a:gd name="connsiteY19" fmla="*/ 23813 h 588169"/>
                <a:gd name="connsiteX20" fmla="*/ 0 w 866775"/>
                <a:gd name="connsiteY20" fmla="*/ 11907 h 588169"/>
                <a:gd name="connsiteX21" fmla="*/ 4763 w 866775"/>
                <a:gd name="connsiteY21" fmla="*/ 2382 h 588169"/>
                <a:gd name="connsiteX22" fmla="*/ 26194 w 866775"/>
                <a:gd name="connsiteY22" fmla="*/ 0 h 588169"/>
                <a:gd name="connsiteX23" fmla="*/ 61913 w 866775"/>
                <a:gd name="connsiteY23" fmla="*/ 11907 h 588169"/>
                <a:gd name="connsiteX24" fmla="*/ 266700 w 866775"/>
                <a:gd name="connsiteY24" fmla="*/ 104775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66775" h="588169">
                  <a:moveTo>
                    <a:pt x="266700" y="104775"/>
                  </a:moveTo>
                  <a:lnTo>
                    <a:pt x="469106" y="176213"/>
                  </a:lnTo>
                  <a:lnTo>
                    <a:pt x="535781" y="197644"/>
                  </a:lnTo>
                  <a:lnTo>
                    <a:pt x="583406" y="209550"/>
                  </a:lnTo>
                  <a:lnTo>
                    <a:pt x="640556" y="219075"/>
                  </a:lnTo>
                  <a:lnTo>
                    <a:pt x="671513" y="219075"/>
                  </a:lnTo>
                  <a:lnTo>
                    <a:pt x="707231" y="214313"/>
                  </a:lnTo>
                  <a:lnTo>
                    <a:pt x="747713" y="204788"/>
                  </a:lnTo>
                  <a:lnTo>
                    <a:pt x="866775" y="135732"/>
                  </a:lnTo>
                  <a:lnTo>
                    <a:pt x="673894" y="588169"/>
                  </a:lnTo>
                  <a:lnTo>
                    <a:pt x="607219" y="514350"/>
                  </a:lnTo>
                  <a:lnTo>
                    <a:pt x="540544" y="442913"/>
                  </a:lnTo>
                  <a:lnTo>
                    <a:pt x="481013" y="388144"/>
                  </a:lnTo>
                  <a:lnTo>
                    <a:pt x="397669" y="314325"/>
                  </a:lnTo>
                  <a:lnTo>
                    <a:pt x="276225" y="221457"/>
                  </a:lnTo>
                  <a:lnTo>
                    <a:pt x="159544" y="142875"/>
                  </a:lnTo>
                  <a:lnTo>
                    <a:pt x="47625" y="73819"/>
                  </a:lnTo>
                  <a:lnTo>
                    <a:pt x="23813" y="59532"/>
                  </a:lnTo>
                  <a:lnTo>
                    <a:pt x="7144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26194" y="0"/>
                  </a:lnTo>
                  <a:lnTo>
                    <a:pt x="61913" y="11907"/>
                  </a:lnTo>
                  <a:lnTo>
                    <a:pt x="266700" y="104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99653A4-8F0F-4852-B8EB-2AB448B50443}"/>
                </a:ext>
              </a:extLst>
            </p:cNvPr>
            <p:cNvSpPr/>
            <p:nvPr/>
          </p:nvSpPr>
          <p:spPr>
            <a:xfrm>
              <a:off x="4705350" y="3271838"/>
              <a:ext cx="1989138" cy="1395412"/>
            </a:xfrm>
            <a:custGeom>
              <a:avLst/>
              <a:gdLst>
                <a:gd name="connsiteX0" fmla="*/ 709613 w 1988344"/>
                <a:gd name="connsiteY0" fmla="*/ 376237 h 1395412"/>
                <a:gd name="connsiteX1" fmla="*/ 88106 w 1988344"/>
                <a:gd name="connsiteY1" fmla="*/ 481012 h 1395412"/>
                <a:gd name="connsiteX2" fmla="*/ 0 w 1988344"/>
                <a:gd name="connsiteY2" fmla="*/ 323850 h 1395412"/>
                <a:gd name="connsiteX3" fmla="*/ 364331 w 1988344"/>
                <a:gd name="connsiteY3" fmla="*/ 269081 h 1395412"/>
                <a:gd name="connsiteX4" fmla="*/ 666750 w 1988344"/>
                <a:gd name="connsiteY4" fmla="*/ 214312 h 1395412"/>
                <a:gd name="connsiteX5" fmla="*/ 923925 w 1988344"/>
                <a:gd name="connsiteY5" fmla="*/ 169068 h 1395412"/>
                <a:gd name="connsiteX6" fmla="*/ 1147763 w 1988344"/>
                <a:gd name="connsiteY6" fmla="*/ 126206 h 1395412"/>
                <a:gd name="connsiteX7" fmla="*/ 1290638 w 1988344"/>
                <a:gd name="connsiteY7" fmla="*/ 92868 h 1395412"/>
                <a:gd name="connsiteX8" fmla="*/ 1323975 w 1988344"/>
                <a:gd name="connsiteY8" fmla="*/ 80962 h 1395412"/>
                <a:gd name="connsiteX9" fmla="*/ 1407319 w 1988344"/>
                <a:gd name="connsiteY9" fmla="*/ 50006 h 1395412"/>
                <a:gd name="connsiteX10" fmla="*/ 1478756 w 1988344"/>
                <a:gd name="connsiteY10" fmla="*/ 21431 h 1395412"/>
                <a:gd name="connsiteX11" fmla="*/ 1516856 w 1988344"/>
                <a:gd name="connsiteY11" fmla="*/ 0 h 1395412"/>
                <a:gd name="connsiteX12" fmla="*/ 1533525 w 1988344"/>
                <a:gd name="connsiteY12" fmla="*/ 0 h 1395412"/>
                <a:gd name="connsiteX13" fmla="*/ 1571625 w 1988344"/>
                <a:gd name="connsiteY13" fmla="*/ 7143 h 1395412"/>
                <a:gd name="connsiteX14" fmla="*/ 1609725 w 1988344"/>
                <a:gd name="connsiteY14" fmla="*/ 21431 h 1395412"/>
                <a:gd name="connsiteX15" fmla="*/ 1657350 w 1988344"/>
                <a:gd name="connsiteY15" fmla="*/ 45243 h 1395412"/>
                <a:gd name="connsiteX16" fmla="*/ 1724025 w 1988344"/>
                <a:gd name="connsiteY16" fmla="*/ 83343 h 1395412"/>
                <a:gd name="connsiteX17" fmla="*/ 1785938 w 1988344"/>
                <a:gd name="connsiteY17" fmla="*/ 126206 h 1395412"/>
                <a:gd name="connsiteX18" fmla="*/ 1845469 w 1988344"/>
                <a:gd name="connsiteY18" fmla="*/ 173831 h 1395412"/>
                <a:gd name="connsiteX19" fmla="*/ 1895475 w 1988344"/>
                <a:gd name="connsiteY19" fmla="*/ 216693 h 1395412"/>
                <a:gd name="connsiteX20" fmla="*/ 1940719 w 1988344"/>
                <a:gd name="connsiteY20" fmla="*/ 257175 h 1395412"/>
                <a:gd name="connsiteX21" fmla="*/ 1964531 w 1988344"/>
                <a:gd name="connsiteY21" fmla="*/ 283368 h 1395412"/>
                <a:gd name="connsiteX22" fmla="*/ 1981200 w 1988344"/>
                <a:gd name="connsiteY22" fmla="*/ 309562 h 1395412"/>
                <a:gd name="connsiteX23" fmla="*/ 1988344 w 1988344"/>
                <a:gd name="connsiteY23" fmla="*/ 333375 h 1395412"/>
                <a:gd name="connsiteX24" fmla="*/ 1985963 w 1988344"/>
                <a:gd name="connsiteY24" fmla="*/ 357187 h 1395412"/>
                <a:gd name="connsiteX25" fmla="*/ 1976438 w 1988344"/>
                <a:gd name="connsiteY25" fmla="*/ 381000 h 1395412"/>
                <a:gd name="connsiteX26" fmla="*/ 1943100 w 1988344"/>
                <a:gd name="connsiteY26" fmla="*/ 419100 h 1395412"/>
                <a:gd name="connsiteX27" fmla="*/ 1914525 w 1988344"/>
                <a:gd name="connsiteY27" fmla="*/ 450056 h 1395412"/>
                <a:gd name="connsiteX28" fmla="*/ 1897856 w 1988344"/>
                <a:gd name="connsiteY28" fmla="*/ 471487 h 1395412"/>
                <a:gd name="connsiteX29" fmla="*/ 1869281 w 1988344"/>
                <a:gd name="connsiteY29" fmla="*/ 533400 h 1395412"/>
                <a:gd name="connsiteX30" fmla="*/ 1807369 w 1988344"/>
                <a:gd name="connsiteY30" fmla="*/ 709612 h 1395412"/>
                <a:gd name="connsiteX31" fmla="*/ 1752600 w 1988344"/>
                <a:gd name="connsiteY31" fmla="*/ 873918 h 1395412"/>
                <a:gd name="connsiteX32" fmla="*/ 1714500 w 1988344"/>
                <a:gd name="connsiteY32" fmla="*/ 1014412 h 1395412"/>
                <a:gd name="connsiteX33" fmla="*/ 1671638 w 1988344"/>
                <a:gd name="connsiteY33" fmla="*/ 1143000 h 1395412"/>
                <a:gd name="connsiteX34" fmla="*/ 1635919 w 1988344"/>
                <a:gd name="connsiteY34" fmla="*/ 1240631 h 1395412"/>
                <a:gd name="connsiteX35" fmla="*/ 1609725 w 1988344"/>
                <a:gd name="connsiteY35" fmla="*/ 1309687 h 1395412"/>
                <a:gd name="connsiteX36" fmla="*/ 1585913 w 1988344"/>
                <a:gd name="connsiteY36" fmla="*/ 1359693 h 1395412"/>
                <a:gd name="connsiteX37" fmla="*/ 1571625 w 1988344"/>
                <a:gd name="connsiteY37" fmla="*/ 1383506 h 1395412"/>
                <a:gd name="connsiteX38" fmla="*/ 1557338 w 1988344"/>
                <a:gd name="connsiteY38" fmla="*/ 1393031 h 1395412"/>
                <a:gd name="connsiteX39" fmla="*/ 1533525 w 1988344"/>
                <a:gd name="connsiteY39" fmla="*/ 1395412 h 1395412"/>
                <a:gd name="connsiteX40" fmla="*/ 1504950 w 1988344"/>
                <a:gd name="connsiteY40" fmla="*/ 1388268 h 1395412"/>
                <a:gd name="connsiteX41" fmla="*/ 1478756 w 1988344"/>
                <a:gd name="connsiteY41" fmla="*/ 1376362 h 1395412"/>
                <a:gd name="connsiteX42" fmla="*/ 1450181 w 1988344"/>
                <a:gd name="connsiteY42" fmla="*/ 1357312 h 1395412"/>
                <a:gd name="connsiteX43" fmla="*/ 1414463 w 1988344"/>
                <a:gd name="connsiteY43" fmla="*/ 1326356 h 1395412"/>
                <a:gd name="connsiteX44" fmla="*/ 1388269 w 1988344"/>
                <a:gd name="connsiteY44" fmla="*/ 1295400 h 1395412"/>
                <a:gd name="connsiteX45" fmla="*/ 1402556 w 1988344"/>
                <a:gd name="connsiteY45" fmla="*/ 1107281 h 1395412"/>
                <a:gd name="connsiteX46" fmla="*/ 1488281 w 1988344"/>
                <a:gd name="connsiteY46" fmla="*/ 785812 h 1395412"/>
                <a:gd name="connsiteX47" fmla="*/ 1540669 w 1988344"/>
                <a:gd name="connsiteY47" fmla="*/ 542925 h 1395412"/>
                <a:gd name="connsiteX48" fmla="*/ 1583531 w 1988344"/>
                <a:gd name="connsiteY48" fmla="*/ 335756 h 1395412"/>
                <a:gd name="connsiteX49" fmla="*/ 1583531 w 1988344"/>
                <a:gd name="connsiteY49" fmla="*/ 307181 h 1395412"/>
                <a:gd name="connsiteX50" fmla="*/ 1581150 w 1988344"/>
                <a:gd name="connsiteY50" fmla="*/ 280987 h 1395412"/>
                <a:gd name="connsiteX51" fmla="*/ 1571625 w 1988344"/>
                <a:gd name="connsiteY51" fmla="*/ 259556 h 1395412"/>
                <a:gd name="connsiteX52" fmla="*/ 1557338 w 1988344"/>
                <a:gd name="connsiteY52" fmla="*/ 250031 h 1395412"/>
                <a:gd name="connsiteX53" fmla="*/ 1533525 w 1988344"/>
                <a:gd name="connsiteY53" fmla="*/ 245268 h 1395412"/>
                <a:gd name="connsiteX54" fmla="*/ 1485900 w 1988344"/>
                <a:gd name="connsiteY54" fmla="*/ 247650 h 1395412"/>
                <a:gd name="connsiteX55" fmla="*/ 1090613 w 1988344"/>
                <a:gd name="connsiteY55" fmla="*/ 311943 h 1395412"/>
                <a:gd name="connsiteX56" fmla="*/ 709613 w 1988344"/>
                <a:gd name="connsiteY56" fmla="*/ 376237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988344" h="1395412">
                  <a:moveTo>
                    <a:pt x="709613" y="376237"/>
                  </a:moveTo>
                  <a:lnTo>
                    <a:pt x="88106" y="481012"/>
                  </a:lnTo>
                  <a:lnTo>
                    <a:pt x="0" y="323850"/>
                  </a:lnTo>
                  <a:lnTo>
                    <a:pt x="364331" y="269081"/>
                  </a:lnTo>
                  <a:lnTo>
                    <a:pt x="666750" y="214312"/>
                  </a:lnTo>
                  <a:lnTo>
                    <a:pt x="923925" y="169068"/>
                  </a:lnTo>
                  <a:lnTo>
                    <a:pt x="1147763" y="126206"/>
                  </a:lnTo>
                  <a:lnTo>
                    <a:pt x="1290638" y="92868"/>
                  </a:lnTo>
                  <a:lnTo>
                    <a:pt x="1323975" y="80962"/>
                  </a:lnTo>
                  <a:lnTo>
                    <a:pt x="1407319" y="50006"/>
                  </a:lnTo>
                  <a:lnTo>
                    <a:pt x="1478756" y="21431"/>
                  </a:lnTo>
                  <a:lnTo>
                    <a:pt x="1516856" y="0"/>
                  </a:lnTo>
                  <a:lnTo>
                    <a:pt x="1533525" y="0"/>
                  </a:lnTo>
                  <a:lnTo>
                    <a:pt x="1571625" y="7143"/>
                  </a:lnTo>
                  <a:lnTo>
                    <a:pt x="1609725" y="21431"/>
                  </a:lnTo>
                  <a:lnTo>
                    <a:pt x="1657350" y="45243"/>
                  </a:lnTo>
                  <a:lnTo>
                    <a:pt x="1724025" y="83343"/>
                  </a:lnTo>
                  <a:lnTo>
                    <a:pt x="1785938" y="126206"/>
                  </a:lnTo>
                  <a:lnTo>
                    <a:pt x="1845469" y="173831"/>
                  </a:lnTo>
                  <a:lnTo>
                    <a:pt x="1895475" y="216693"/>
                  </a:lnTo>
                  <a:lnTo>
                    <a:pt x="1940719" y="257175"/>
                  </a:lnTo>
                  <a:lnTo>
                    <a:pt x="1964531" y="283368"/>
                  </a:lnTo>
                  <a:lnTo>
                    <a:pt x="1981200" y="309562"/>
                  </a:lnTo>
                  <a:lnTo>
                    <a:pt x="1988344" y="333375"/>
                  </a:lnTo>
                  <a:lnTo>
                    <a:pt x="1985963" y="357187"/>
                  </a:lnTo>
                  <a:lnTo>
                    <a:pt x="1976438" y="381000"/>
                  </a:lnTo>
                  <a:lnTo>
                    <a:pt x="1943100" y="419100"/>
                  </a:lnTo>
                  <a:lnTo>
                    <a:pt x="1914525" y="450056"/>
                  </a:lnTo>
                  <a:lnTo>
                    <a:pt x="1897856" y="471487"/>
                  </a:lnTo>
                  <a:lnTo>
                    <a:pt x="1869281" y="533400"/>
                  </a:lnTo>
                  <a:lnTo>
                    <a:pt x="1807369" y="709612"/>
                  </a:lnTo>
                  <a:lnTo>
                    <a:pt x="1752600" y="873918"/>
                  </a:lnTo>
                  <a:lnTo>
                    <a:pt x="1714500" y="1014412"/>
                  </a:lnTo>
                  <a:lnTo>
                    <a:pt x="1671638" y="1143000"/>
                  </a:lnTo>
                  <a:lnTo>
                    <a:pt x="1635919" y="1240631"/>
                  </a:lnTo>
                  <a:lnTo>
                    <a:pt x="1609725" y="1309687"/>
                  </a:lnTo>
                  <a:lnTo>
                    <a:pt x="1585913" y="1359693"/>
                  </a:lnTo>
                  <a:lnTo>
                    <a:pt x="1571625" y="1383506"/>
                  </a:lnTo>
                  <a:lnTo>
                    <a:pt x="1557338" y="1393031"/>
                  </a:lnTo>
                  <a:lnTo>
                    <a:pt x="1533525" y="1395412"/>
                  </a:lnTo>
                  <a:lnTo>
                    <a:pt x="1504950" y="1388268"/>
                  </a:lnTo>
                  <a:lnTo>
                    <a:pt x="1478756" y="1376362"/>
                  </a:lnTo>
                  <a:lnTo>
                    <a:pt x="1450181" y="1357312"/>
                  </a:lnTo>
                  <a:lnTo>
                    <a:pt x="1414463" y="1326356"/>
                  </a:lnTo>
                  <a:lnTo>
                    <a:pt x="1388269" y="1295400"/>
                  </a:lnTo>
                  <a:lnTo>
                    <a:pt x="1402556" y="1107281"/>
                  </a:lnTo>
                  <a:lnTo>
                    <a:pt x="1488281" y="785812"/>
                  </a:lnTo>
                  <a:lnTo>
                    <a:pt x="1540669" y="542925"/>
                  </a:lnTo>
                  <a:lnTo>
                    <a:pt x="1583531" y="335756"/>
                  </a:lnTo>
                  <a:lnTo>
                    <a:pt x="1583531" y="307181"/>
                  </a:lnTo>
                  <a:lnTo>
                    <a:pt x="1581150" y="280987"/>
                  </a:lnTo>
                  <a:lnTo>
                    <a:pt x="1571625" y="259556"/>
                  </a:lnTo>
                  <a:lnTo>
                    <a:pt x="1557338" y="250031"/>
                  </a:lnTo>
                  <a:lnTo>
                    <a:pt x="1533525" y="245268"/>
                  </a:lnTo>
                  <a:lnTo>
                    <a:pt x="1485900" y="247650"/>
                  </a:lnTo>
                  <a:lnTo>
                    <a:pt x="1090613" y="311943"/>
                  </a:lnTo>
                  <a:lnTo>
                    <a:pt x="709613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419967C-91A2-4D3E-A966-6E00268B0AD1}"/>
                </a:ext>
              </a:extLst>
            </p:cNvPr>
            <p:cNvSpPr/>
            <p:nvPr/>
          </p:nvSpPr>
          <p:spPr>
            <a:xfrm>
              <a:off x="4994276" y="4319589"/>
              <a:ext cx="1190625" cy="415925"/>
            </a:xfrm>
            <a:custGeom>
              <a:avLst/>
              <a:gdLst>
                <a:gd name="connsiteX0" fmla="*/ 561975 w 1190625"/>
                <a:gd name="connsiteY0" fmla="*/ 288131 h 416718"/>
                <a:gd name="connsiteX1" fmla="*/ 69057 w 1190625"/>
                <a:gd name="connsiteY1" fmla="*/ 416718 h 416718"/>
                <a:gd name="connsiteX2" fmla="*/ 0 w 1190625"/>
                <a:gd name="connsiteY2" fmla="*/ 269081 h 416718"/>
                <a:gd name="connsiteX3" fmla="*/ 309563 w 1190625"/>
                <a:gd name="connsiteY3" fmla="*/ 173831 h 416718"/>
                <a:gd name="connsiteX4" fmla="*/ 564357 w 1190625"/>
                <a:gd name="connsiteY4" fmla="*/ 97631 h 416718"/>
                <a:gd name="connsiteX5" fmla="*/ 776288 w 1190625"/>
                <a:gd name="connsiteY5" fmla="*/ 40481 h 416718"/>
                <a:gd name="connsiteX6" fmla="*/ 912019 w 1190625"/>
                <a:gd name="connsiteY6" fmla="*/ 11906 h 416718"/>
                <a:gd name="connsiteX7" fmla="*/ 964407 w 1190625"/>
                <a:gd name="connsiteY7" fmla="*/ 2381 h 416718"/>
                <a:gd name="connsiteX8" fmla="*/ 1014413 w 1190625"/>
                <a:gd name="connsiteY8" fmla="*/ 0 h 416718"/>
                <a:gd name="connsiteX9" fmla="*/ 1052513 w 1190625"/>
                <a:gd name="connsiteY9" fmla="*/ 4762 h 416718"/>
                <a:gd name="connsiteX10" fmla="*/ 1090613 w 1190625"/>
                <a:gd name="connsiteY10" fmla="*/ 11906 h 416718"/>
                <a:gd name="connsiteX11" fmla="*/ 1178719 w 1190625"/>
                <a:gd name="connsiteY11" fmla="*/ 47625 h 416718"/>
                <a:gd name="connsiteX12" fmla="*/ 1190625 w 1190625"/>
                <a:gd name="connsiteY12" fmla="*/ 302418 h 416718"/>
                <a:gd name="connsiteX13" fmla="*/ 1097757 w 1190625"/>
                <a:gd name="connsiteY13" fmla="*/ 245268 h 416718"/>
                <a:gd name="connsiteX14" fmla="*/ 1059657 w 1190625"/>
                <a:gd name="connsiteY14" fmla="*/ 223837 h 416718"/>
                <a:gd name="connsiteX15" fmla="*/ 1033463 w 1190625"/>
                <a:gd name="connsiteY15" fmla="*/ 211931 h 416718"/>
                <a:gd name="connsiteX16" fmla="*/ 992982 w 1190625"/>
                <a:gd name="connsiteY16" fmla="*/ 204787 h 416718"/>
                <a:gd name="connsiteX17" fmla="*/ 907257 w 1190625"/>
                <a:gd name="connsiteY17" fmla="*/ 216693 h 416718"/>
                <a:gd name="connsiteX18" fmla="*/ 561975 w 1190625"/>
                <a:gd name="connsiteY18" fmla="*/ 288131 h 41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90625" h="416718">
                  <a:moveTo>
                    <a:pt x="561975" y="288131"/>
                  </a:moveTo>
                  <a:lnTo>
                    <a:pt x="69057" y="416718"/>
                  </a:lnTo>
                  <a:lnTo>
                    <a:pt x="0" y="269081"/>
                  </a:lnTo>
                  <a:lnTo>
                    <a:pt x="309563" y="173831"/>
                  </a:lnTo>
                  <a:lnTo>
                    <a:pt x="564357" y="97631"/>
                  </a:lnTo>
                  <a:lnTo>
                    <a:pt x="776288" y="40481"/>
                  </a:lnTo>
                  <a:lnTo>
                    <a:pt x="912019" y="11906"/>
                  </a:lnTo>
                  <a:lnTo>
                    <a:pt x="964407" y="2381"/>
                  </a:lnTo>
                  <a:lnTo>
                    <a:pt x="1014413" y="0"/>
                  </a:lnTo>
                  <a:lnTo>
                    <a:pt x="1052513" y="4762"/>
                  </a:lnTo>
                  <a:lnTo>
                    <a:pt x="1090613" y="11906"/>
                  </a:lnTo>
                  <a:lnTo>
                    <a:pt x="1178719" y="47625"/>
                  </a:lnTo>
                  <a:lnTo>
                    <a:pt x="1190625" y="302418"/>
                  </a:lnTo>
                  <a:lnTo>
                    <a:pt x="1097757" y="245268"/>
                  </a:lnTo>
                  <a:lnTo>
                    <a:pt x="1059657" y="223837"/>
                  </a:lnTo>
                  <a:lnTo>
                    <a:pt x="1033463" y="211931"/>
                  </a:lnTo>
                  <a:lnTo>
                    <a:pt x="992982" y="204787"/>
                  </a:lnTo>
                  <a:lnTo>
                    <a:pt x="907257" y="216693"/>
                  </a:lnTo>
                  <a:lnTo>
                    <a:pt x="56197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048622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2FC668B7-36B9-46EF-A6F5-40D6C7A8B4C5}"/>
              </a:ext>
            </a:extLst>
          </p:cNvPr>
          <p:cNvSpPr/>
          <p:nvPr/>
        </p:nvSpPr>
        <p:spPr>
          <a:xfrm>
            <a:off x="3897311" y="1438276"/>
            <a:ext cx="1316038" cy="1243013"/>
          </a:xfrm>
          <a:custGeom>
            <a:avLst/>
            <a:gdLst>
              <a:gd name="connsiteX0" fmla="*/ 600075 w 1316832"/>
              <a:gd name="connsiteY0" fmla="*/ 666750 h 1243013"/>
              <a:gd name="connsiteX1" fmla="*/ 695325 w 1316832"/>
              <a:gd name="connsiteY1" fmla="*/ 561975 h 1243013"/>
              <a:gd name="connsiteX2" fmla="*/ 802482 w 1316832"/>
              <a:gd name="connsiteY2" fmla="*/ 438150 h 1243013"/>
              <a:gd name="connsiteX3" fmla="*/ 921544 w 1316832"/>
              <a:gd name="connsiteY3" fmla="*/ 283369 h 1243013"/>
              <a:gd name="connsiteX4" fmla="*/ 950119 w 1316832"/>
              <a:gd name="connsiteY4" fmla="*/ 247650 h 1243013"/>
              <a:gd name="connsiteX5" fmla="*/ 954882 w 1316832"/>
              <a:gd name="connsiteY5" fmla="*/ 226219 h 1243013"/>
              <a:gd name="connsiteX6" fmla="*/ 952500 w 1316832"/>
              <a:gd name="connsiteY6" fmla="*/ 202406 h 1243013"/>
              <a:gd name="connsiteX7" fmla="*/ 945357 w 1316832"/>
              <a:gd name="connsiteY7" fmla="*/ 169069 h 1243013"/>
              <a:gd name="connsiteX8" fmla="*/ 931069 w 1316832"/>
              <a:gd name="connsiteY8" fmla="*/ 133350 h 1243013"/>
              <a:gd name="connsiteX9" fmla="*/ 912019 w 1316832"/>
              <a:gd name="connsiteY9" fmla="*/ 104775 h 1243013"/>
              <a:gd name="connsiteX10" fmla="*/ 878682 w 1316832"/>
              <a:gd name="connsiteY10" fmla="*/ 69056 h 1243013"/>
              <a:gd name="connsiteX11" fmla="*/ 859632 w 1316832"/>
              <a:gd name="connsiteY11" fmla="*/ 47625 h 1243013"/>
              <a:gd name="connsiteX12" fmla="*/ 850107 w 1316832"/>
              <a:gd name="connsiteY12" fmla="*/ 35719 h 1243013"/>
              <a:gd name="connsiteX13" fmla="*/ 845344 w 1316832"/>
              <a:gd name="connsiteY13" fmla="*/ 21431 h 1243013"/>
              <a:gd name="connsiteX14" fmla="*/ 845344 w 1316832"/>
              <a:gd name="connsiteY14" fmla="*/ 21431 h 1243013"/>
              <a:gd name="connsiteX15" fmla="*/ 845344 w 1316832"/>
              <a:gd name="connsiteY15" fmla="*/ 4763 h 1243013"/>
              <a:gd name="connsiteX16" fmla="*/ 859632 w 1316832"/>
              <a:gd name="connsiteY16" fmla="*/ 0 h 1243013"/>
              <a:gd name="connsiteX17" fmla="*/ 888207 w 1316832"/>
              <a:gd name="connsiteY17" fmla="*/ 2381 h 1243013"/>
              <a:gd name="connsiteX18" fmla="*/ 926307 w 1316832"/>
              <a:gd name="connsiteY18" fmla="*/ 11906 h 1243013"/>
              <a:gd name="connsiteX19" fmla="*/ 973932 w 1316832"/>
              <a:gd name="connsiteY19" fmla="*/ 33338 h 1243013"/>
              <a:gd name="connsiteX20" fmla="*/ 1021557 w 1316832"/>
              <a:gd name="connsiteY20" fmla="*/ 59531 h 1243013"/>
              <a:gd name="connsiteX21" fmla="*/ 1069182 w 1316832"/>
              <a:gd name="connsiteY21" fmla="*/ 90488 h 1243013"/>
              <a:gd name="connsiteX22" fmla="*/ 1112044 w 1316832"/>
              <a:gd name="connsiteY22" fmla="*/ 121444 h 1243013"/>
              <a:gd name="connsiteX23" fmla="*/ 1159669 w 1316832"/>
              <a:gd name="connsiteY23" fmla="*/ 159544 h 1243013"/>
              <a:gd name="connsiteX24" fmla="*/ 1216819 w 1316832"/>
              <a:gd name="connsiteY24" fmla="*/ 214313 h 1243013"/>
              <a:gd name="connsiteX25" fmla="*/ 1257300 w 1316832"/>
              <a:gd name="connsiteY25" fmla="*/ 261938 h 1243013"/>
              <a:gd name="connsiteX26" fmla="*/ 1288257 w 1316832"/>
              <a:gd name="connsiteY26" fmla="*/ 297656 h 1243013"/>
              <a:gd name="connsiteX27" fmla="*/ 1309688 w 1316832"/>
              <a:gd name="connsiteY27" fmla="*/ 333375 h 1243013"/>
              <a:gd name="connsiteX28" fmla="*/ 1316832 w 1316832"/>
              <a:gd name="connsiteY28" fmla="*/ 359569 h 1243013"/>
              <a:gd name="connsiteX29" fmla="*/ 1312069 w 1316832"/>
              <a:gd name="connsiteY29" fmla="*/ 378619 h 1243013"/>
              <a:gd name="connsiteX30" fmla="*/ 1295400 w 1316832"/>
              <a:gd name="connsiteY30" fmla="*/ 392906 h 1243013"/>
              <a:gd name="connsiteX31" fmla="*/ 1271588 w 1316832"/>
              <a:gd name="connsiteY31" fmla="*/ 402431 h 1243013"/>
              <a:gd name="connsiteX32" fmla="*/ 1238250 w 1316832"/>
              <a:gd name="connsiteY32" fmla="*/ 407194 h 1243013"/>
              <a:gd name="connsiteX33" fmla="*/ 1216819 w 1316832"/>
              <a:gd name="connsiteY33" fmla="*/ 407194 h 1243013"/>
              <a:gd name="connsiteX34" fmla="*/ 1185863 w 1316832"/>
              <a:gd name="connsiteY34" fmla="*/ 419100 h 1243013"/>
              <a:gd name="connsiteX35" fmla="*/ 1140619 w 1316832"/>
              <a:gd name="connsiteY35" fmla="*/ 447675 h 1243013"/>
              <a:gd name="connsiteX36" fmla="*/ 1073944 w 1316832"/>
              <a:gd name="connsiteY36" fmla="*/ 504825 h 1243013"/>
              <a:gd name="connsiteX37" fmla="*/ 992982 w 1316832"/>
              <a:gd name="connsiteY37" fmla="*/ 578644 h 1243013"/>
              <a:gd name="connsiteX38" fmla="*/ 885825 w 1316832"/>
              <a:gd name="connsiteY38" fmla="*/ 673894 h 1243013"/>
              <a:gd name="connsiteX39" fmla="*/ 754857 w 1316832"/>
              <a:gd name="connsiteY39" fmla="*/ 778669 h 1243013"/>
              <a:gd name="connsiteX40" fmla="*/ 616744 w 1316832"/>
              <a:gd name="connsiteY40" fmla="*/ 883444 h 1243013"/>
              <a:gd name="connsiteX41" fmla="*/ 464344 w 1316832"/>
              <a:gd name="connsiteY41" fmla="*/ 990600 h 1243013"/>
              <a:gd name="connsiteX42" fmla="*/ 319088 w 1316832"/>
              <a:gd name="connsiteY42" fmla="*/ 1088231 h 1243013"/>
              <a:gd name="connsiteX43" fmla="*/ 190500 w 1316832"/>
              <a:gd name="connsiteY43" fmla="*/ 1166813 h 1243013"/>
              <a:gd name="connsiteX44" fmla="*/ 100013 w 1316832"/>
              <a:gd name="connsiteY44" fmla="*/ 1221581 h 1243013"/>
              <a:gd name="connsiteX45" fmla="*/ 71438 w 1316832"/>
              <a:gd name="connsiteY45" fmla="*/ 1235869 h 1243013"/>
              <a:gd name="connsiteX46" fmla="*/ 38100 w 1316832"/>
              <a:gd name="connsiteY46" fmla="*/ 1243013 h 1243013"/>
              <a:gd name="connsiteX47" fmla="*/ 11907 w 1316832"/>
              <a:gd name="connsiteY47" fmla="*/ 1243013 h 1243013"/>
              <a:gd name="connsiteX48" fmla="*/ 0 w 1316832"/>
              <a:gd name="connsiteY48" fmla="*/ 1235869 h 1243013"/>
              <a:gd name="connsiteX49" fmla="*/ 0 w 1316832"/>
              <a:gd name="connsiteY49" fmla="*/ 1221581 h 1243013"/>
              <a:gd name="connsiteX50" fmla="*/ 28575 w 1316832"/>
              <a:gd name="connsiteY50" fmla="*/ 1193006 h 1243013"/>
              <a:gd name="connsiteX51" fmla="*/ 111919 w 1316832"/>
              <a:gd name="connsiteY51" fmla="*/ 1126331 h 1243013"/>
              <a:gd name="connsiteX52" fmla="*/ 216694 w 1316832"/>
              <a:gd name="connsiteY52" fmla="*/ 1035844 h 1243013"/>
              <a:gd name="connsiteX53" fmla="*/ 328613 w 1316832"/>
              <a:gd name="connsiteY53" fmla="*/ 938213 h 1243013"/>
              <a:gd name="connsiteX54" fmla="*/ 485775 w 1316832"/>
              <a:gd name="connsiteY54" fmla="*/ 790575 h 1243013"/>
              <a:gd name="connsiteX55" fmla="*/ 600075 w 1316832"/>
              <a:gd name="connsiteY55" fmla="*/ 666750 h 1243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16832" h="1243013">
                <a:moveTo>
                  <a:pt x="600075" y="666750"/>
                </a:moveTo>
                <a:lnTo>
                  <a:pt x="695325" y="561975"/>
                </a:lnTo>
                <a:lnTo>
                  <a:pt x="802482" y="438150"/>
                </a:lnTo>
                <a:lnTo>
                  <a:pt x="921544" y="283369"/>
                </a:lnTo>
                <a:lnTo>
                  <a:pt x="950119" y="247650"/>
                </a:lnTo>
                <a:lnTo>
                  <a:pt x="954882" y="226219"/>
                </a:lnTo>
                <a:lnTo>
                  <a:pt x="952500" y="202406"/>
                </a:lnTo>
                <a:lnTo>
                  <a:pt x="945357" y="169069"/>
                </a:lnTo>
                <a:lnTo>
                  <a:pt x="931069" y="133350"/>
                </a:lnTo>
                <a:lnTo>
                  <a:pt x="912019" y="104775"/>
                </a:lnTo>
                <a:lnTo>
                  <a:pt x="878682" y="69056"/>
                </a:lnTo>
                <a:lnTo>
                  <a:pt x="859632" y="47625"/>
                </a:lnTo>
                <a:lnTo>
                  <a:pt x="850107" y="35719"/>
                </a:lnTo>
                <a:lnTo>
                  <a:pt x="845344" y="21431"/>
                </a:lnTo>
                <a:lnTo>
                  <a:pt x="845344" y="21431"/>
                </a:lnTo>
                <a:lnTo>
                  <a:pt x="845344" y="4763"/>
                </a:lnTo>
                <a:lnTo>
                  <a:pt x="859632" y="0"/>
                </a:lnTo>
                <a:lnTo>
                  <a:pt x="888207" y="2381"/>
                </a:lnTo>
                <a:lnTo>
                  <a:pt x="926307" y="11906"/>
                </a:lnTo>
                <a:lnTo>
                  <a:pt x="973932" y="33338"/>
                </a:lnTo>
                <a:lnTo>
                  <a:pt x="1021557" y="59531"/>
                </a:lnTo>
                <a:lnTo>
                  <a:pt x="1069182" y="90488"/>
                </a:lnTo>
                <a:lnTo>
                  <a:pt x="1112044" y="121444"/>
                </a:lnTo>
                <a:lnTo>
                  <a:pt x="1159669" y="159544"/>
                </a:lnTo>
                <a:lnTo>
                  <a:pt x="1216819" y="214313"/>
                </a:lnTo>
                <a:lnTo>
                  <a:pt x="1257300" y="261938"/>
                </a:lnTo>
                <a:lnTo>
                  <a:pt x="1288257" y="297656"/>
                </a:lnTo>
                <a:lnTo>
                  <a:pt x="1309688" y="333375"/>
                </a:lnTo>
                <a:lnTo>
                  <a:pt x="1316832" y="359569"/>
                </a:lnTo>
                <a:lnTo>
                  <a:pt x="1312069" y="378619"/>
                </a:lnTo>
                <a:lnTo>
                  <a:pt x="1295400" y="392906"/>
                </a:lnTo>
                <a:lnTo>
                  <a:pt x="1271588" y="402431"/>
                </a:lnTo>
                <a:lnTo>
                  <a:pt x="1238250" y="407194"/>
                </a:lnTo>
                <a:lnTo>
                  <a:pt x="1216819" y="407194"/>
                </a:lnTo>
                <a:lnTo>
                  <a:pt x="1185863" y="419100"/>
                </a:lnTo>
                <a:lnTo>
                  <a:pt x="1140619" y="447675"/>
                </a:lnTo>
                <a:lnTo>
                  <a:pt x="1073944" y="504825"/>
                </a:lnTo>
                <a:lnTo>
                  <a:pt x="992982" y="578644"/>
                </a:lnTo>
                <a:lnTo>
                  <a:pt x="885825" y="673894"/>
                </a:lnTo>
                <a:lnTo>
                  <a:pt x="754857" y="778669"/>
                </a:lnTo>
                <a:lnTo>
                  <a:pt x="616744" y="883444"/>
                </a:lnTo>
                <a:lnTo>
                  <a:pt x="464344" y="990600"/>
                </a:lnTo>
                <a:lnTo>
                  <a:pt x="319088" y="1088231"/>
                </a:lnTo>
                <a:lnTo>
                  <a:pt x="190500" y="1166813"/>
                </a:lnTo>
                <a:lnTo>
                  <a:pt x="100013" y="1221581"/>
                </a:lnTo>
                <a:lnTo>
                  <a:pt x="71438" y="1235869"/>
                </a:lnTo>
                <a:lnTo>
                  <a:pt x="38100" y="1243013"/>
                </a:lnTo>
                <a:lnTo>
                  <a:pt x="11907" y="1243013"/>
                </a:lnTo>
                <a:lnTo>
                  <a:pt x="0" y="1235869"/>
                </a:lnTo>
                <a:lnTo>
                  <a:pt x="0" y="1221581"/>
                </a:lnTo>
                <a:lnTo>
                  <a:pt x="28575" y="1193006"/>
                </a:lnTo>
                <a:lnTo>
                  <a:pt x="111919" y="1126331"/>
                </a:lnTo>
                <a:lnTo>
                  <a:pt x="216694" y="1035844"/>
                </a:lnTo>
                <a:lnTo>
                  <a:pt x="328613" y="938213"/>
                </a:lnTo>
                <a:lnTo>
                  <a:pt x="485775" y="790575"/>
                </a:lnTo>
                <a:lnTo>
                  <a:pt x="600075" y="666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AFFCCAF-439A-4EBE-917A-95D8C4D5ED6A}"/>
              </a:ext>
            </a:extLst>
          </p:cNvPr>
          <p:cNvSpPr/>
          <p:nvPr/>
        </p:nvSpPr>
        <p:spPr>
          <a:xfrm>
            <a:off x="5621337" y="1552575"/>
            <a:ext cx="454025" cy="1589088"/>
          </a:xfrm>
          <a:custGeom>
            <a:avLst/>
            <a:gdLst>
              <a:gd name="connsiteX0" fmla="*/ 416719 w 454819"/>
              <a:gd name="connsiteY0" fmla="*/ 385763 h 1588294"/>
              <a:gd name="connsiteX1" fmla="*/ 407194 w 454819"/>
              <a:gd name="connsiteY1" fmla="*/ 204788 h 1588294"/>
              <a:gd name="connsiteX2" fmla="*/ 319088 w 454819"/>
              <a:gd name="connsiteY2" fmla="*/ 92869 h 1588294"/>
              <a:gd name="connsiteX3" fmla="*/ 269082 w 454819"/>
              <a:gd name="connsiteY3" fmla="*/ 64294 h 1588294"/>
              <a:gd name="connsiteX4" fmla="*/ 226219 w 454819"/>
              <a:gd name="connsiteY4" fmla="*/ 42863 h 1588294"/>
              <a:gd name="connsiteX5" fmla="*/ 188119 w 454819"/>
              <a:gd name="connsiteY5" fmla="*/ 28575 h 1588294"/>
              <a:gd name="connsiteX6" fmla="*/ 138113 w 454819"/>
              <a:gd name="connsiteY6" fmla="*/ 14288 h 1588294"/>
              <a:gd name="connsiteX7" fmla="*/ 92869 w 454819"/>
              <a:gd name="connsiteY7" fmla="*/ 4763 h 1588294"/>
              <a:gd name="connsiteX8" fmla="*/ 50007 w 454819"/>
              <a:gd name="connsiteY8" fmla="*/ 0 h 1588294"/>
              <a:gd name="connsiteX9" fmla="*/ 19050 w 454819"/>
              <a:gd name="connsiteY9" fmla="*/ 2381 h 1588294"/>
              <a:gd name="connsiteX10" fmla="*/ 4763 w 454819"/>
              <a:gd name="connsiteY10" fmla="*/ 9525 h 1588294"/>
              <a:gd name="connsiteX11" fmla="*/ 0 w 454819"/>
              <a:gd name="connsiteY11" fmla="*/ 21431 h 1588294"/>
              <a:gd name="connsiteX12" fmla="*/ 2382 w 454819"/>
              <a:gd name="connsiteY12" fmla="*/ 35719 h 1588294"/>
              <a:gd name="connsiteX13" fmla="*/ 7144 w 454819"/>
              <a:gd name="connsiteY13" fmla="*/ 47625 h 1588294"/>
              <a:gd name="connsiteX14" fmla="*/ 38100 w 454819"/>
              <a:gd name="connsiteY14" fmla="*/ 76200 h 1588294"/>
              <a:gd name="connsiteX15" fmla="*/ 83344 w 454819"/>
              <a:gd name="connsiteY15" fmla="*/ 104775 h 1588294"/>
              <a:gd name="connsiteX16" fmla="*/ 121444 w 454819"/>
              <a:gd name="connsiteY16" fmla="*/ 140494 h 1588294"/>
              <a:gd name="connsiteX17" fmla="*/ 145257 w 454819"/>
              <a:gd name="connsiteY17" fmla="*/ 171450 h 1588294"/>
              <a:gd name="connsiteX18" fmla="*/ 169069 w 454819"/>
              <a:gd name="connsiteY18" fmla="*/ 207169 h 1588294"/>
              <a:gd name="connsiteX19" fmla="*/ 183357 w 454819"/>
              <a:gd name="connsiteY19" fmla="*/ 238125 h 1588294"/>
              <a:gd name="connsiteX20" fmla="*/ 188119 w 454819"/>
              <a:gd name="connsiteY20" fmla="*/ 290513 h 1588294"/>
              <a:gd name="connsiteX21" fmla="*/ 195263 w 454819"/>
              <a:gd name="connsiteY21" fmla="*/ 545306 h 1588294"/>
              <a:gd name="connsiteX22" fmla="*/ 204788 w 454819"/>
              <a:gd name="connsiteY22" fmla="*/ 907256 h 1588294"/>
              <a:gd name="connsiteX23" fmla="*/ 211932 w 454819"/>
              <a:gd name="connsiteY23" fmla="*/ 1157288 h 1588294"/>
              <a:gd name="connsiteX24" fmla="*/ 221457 w 454819"/>
              <a:gd name="connsiteY24" fmla="*/ 1316831 h 1588294"/>
              <a:gd name="connsiteX25" fmla="*/ 226219 w 454819"/>
              <a:gd name="connsiteY25" fmla="*/ 1404938 h 1588294"/>
              <a:gd name="connsiteX26" fmla="*/ 230982 w 454819"/>
              <a:gd name="connsiteY26" fmla="*/ 1445419 h 1588294"/>
              <a:gd name="connsiteX27" fmla="*/ 235744 w 454819"/>
              <a:gd name="connsiteY27" fmla="*/ 1466850 h 1588294"/>
              <a:gd name="connsiteX28" fmla="*/ 247650 w 454819"/>
              <a:gd name="connsiteY28" fmla="*/ 1504950 h 1588294"/>
              <a:gd name="connsiteX29" fmla="*/ 261938 w 454819"/>
              <a:gd name="connsiteY29" fmla="*/ 1535906 h 1588294"/>
              <a:gd name="connsiteX30" fmla="*/ 271463 w 454819"/>
              <a:gd name="connsiteY30" fmla="*/ 1550194 h 1588294"/>
              <a:gd name="connsiteX31" fmla="*/ 285750 w 454819"/>
              <a:gd name="connsiteY31" fmla="*/ 1566863 h 1588294"/>
              <a:gd name="connsiteX32" fmla="*/ 300038 w 454819"/>
              <a:gd name="connsiteY32" fmla="*/ 1578769 h 1588294"/>
              <a:gd name="connsiteX33" fmla="*/ 316707 w 454819"/>
              <a:gd name="connsiteY33" fmla="*/ 1585913 h 1588294"/>
              <a:gd name="connsiteX34" fmla="*/ 333375 w 454819"/>
              <a:gd name="connsiteY34" fmla="*/ 1588294 h 1588294"/>
              <a:gd name="connsiteX35" fmla="*/ 352425 w 454819"/>
              <a:gd name="connsiteY35" fmla="*/ 1588294 h 1588294"/>
              <a:gd name="connsiteX36" fmla="*/ 369094 w 454819"/>
              <a:gd name="connsiteY36" fmla="*/ 1578769 h 1588294"/>
              <a:gd name="connsiteX37" fmla="*/ 395288 w 454819"/>
              <a:gd name="connsiteY37" fmla="*/ 1559719 h 1588294"/>
              <a:gd name="connsiteX38" fmla="*/ 411957 w 454819"/>
              <a:gd name="connsiteY38" fmla="*/ 1538288 h 1588294"/>
              <a:gd name="connsiteX39" fmla="*/ 426244 w 454819"/>
              <a:gd name="connsiteY39" fmla="*/ 1507331 h 1588294"/>
              <a:gd name="connsiteX40" fmla="*/ 435769 w 454819"/>
              <a:gd name="connsiteY40" fmla="*/ 1478756 h 1588294"/>
              <a:gd name="connsiteX41" fmla="*/ 454819 w 454819"/>
              <a:gd name="connsiteY41" fmla="*/ 1350169 h 1588294"/>
              <a:gd name="connsiteX42" fmla="*/ 431007 w 454819"/>
              <a:gd name="connsiteY42" fmla="*/ 854869 h 1588294"/>
              <a:gd name="connsiteX43" fmla="*/ 431007 w 454819"/>
              <a:gd name="connsiteY43" fmla="*/ 733425 h 1588294"/>
              <a:gd name="connsiteX44" fmla="*/ 416719 w 454819"/>
              <a:gd name="connsiteY44" fmla="*/ 385763 h 158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54819" h="1588294">
                <a:moveTo>
                  <a:pt x="416719" y="385763"/>
                </a:moveTo>
                <a:lnTo>
                  <a:pt x="407194" y="204788"/>
                </a:lnTo>
                <a:lnTo>
                  <a:pt x="319088" y="92869"/>
                </a:lnTo>
                <a:lnTo>
                  <a:pt x="269082" y="64294"/>
                </a:lnTo>
                <a:lnTo>
                  <a:pt x="226219" y="42863"/>
                </a:lnTo>
                <a:lnTo>
                  <a:pt x="188119" y="28575"/>
                </a:lnTo>
                <a:lnTo>
                  <a:pt x="138113" y="14288"/>
                </a:lnTo>
                <a:lnTo>
                  <a:pt x="92869" y="4763"/>
                </a:lnTo>
                <a:lnTo>
                  <a:pt x="50007" y="0"/>
                </a:lnTo>
                <a:lnTo>
                  <a:pt x="19050" y="2381"/>
                </a:lnTo>
                <a:lnTo>
                  <a:pt x="4763" y="9525"/>
                </a:lnTo>
                <a:lnTo>
                  <a:pt x="0" y="21431"/>
                </a:lnTo>
                <a:lnTo>
                  <a:pt x="2382" y="35719"/>
                </a:lnTo>
                <a:lnTo>
                  <a:pt x="7144" y="47625"/>
                </a:lnTo>
                <a:lnTo>
                  <a:pt x="38100" y="76200"/>
                </a:lnTo>
                <a:lnTo>
                  <a:pt x="83344" y="104775"/>
                </a:lnTo>
                <a:lnTo>
                  <a:pt x="121444" y="140494"/>
                </a:lnTo>
                <a:lnTo>
                  <a:pt x="145257" y="171450"/>
                </a:lnTo>
                <a:lnTo>
                  <a:pt x="169069" y="207169"/>
                </a:lnTo>
                <a:lnTo>
                  <a:pt x="183357" y="238125"/>
                </a:lnTo>
                <a:lnTo>
                  <a:pt x="188119" y="290513"/>
                </a:lnTo>
                <a:lnTo>
                  <a:pt x="195263" y="545306"/>
                </a:lnTo>
                <a:lnTo>
                  <a:pt x="204788" y="907256"/>
                </a:lnTo>
                <a:lnTo>
                  <a:pt x="211932" y="1157288"/>
                </a:lnTo>
                <a:lnTo>
                  <a:pt x="221457" y="1316831"/>
                </a:lnTo>
                <a:lnTo>
                  <a:pt x="226219" y="1404938"/>
                </a:lnTo>
                <a:lnTo>
                  <a:pt x="230982" y="1445419"/>
                </a:lnTo>
                <a:lnTo>
                  <a:pt x="235744" y="1466850"/>
                </a:lnTo>
                <a:lnTo>
                  <a:pt x="247650" y="1504950"/>
                </a:lnTo>
                <a:lnTo>
                  <a:pt x="261938" y="1535906"/>
                </a:lnTo>
                <a:lnTo>
                  <a:pt x="271463" y="1550194"/>
                </a:lnTo>
                <a:lnTo>
                  <a:pt x="285750" y="1566863"/>
                </a:lnTo>
                <a:lnTo>
                  <a:pt x="300038" y="1578769"/>
                </a:lnTo>
                <a:lnTo>
                  <a:pt x="316707" y="1585913"/>
                </a:lnTo>
                <a:lnTo>
                  <a:pt x="333375" y="1588294"/>
                </a:lnTo>
                <a:lnTo>
                  <a:pt x="352425" y="1588294"/>
                </a:lnTo>
                <a:lnTo>
                  <a:pt x="369094" y="1578769"/>
                </a:lnTo>
                <a:lnTo>
                  <a:pt x="395288" y="1559719"/>
                </a:lnTo>
                <a:lnTo>
                  <a:pt x="411957" y="1538288"/>
                </a:lnTo>
                <a:lnTo>
                  <a:pt x="426244" y="1507331"/>
                </a:lnTo>
                <a:lnTo>
                  <a:pt x="435769" y="1478756"/>
                </a:lnTo>
                <a:lnTo>
                  <a:pt x="454819" y="1350169"/>
                </a:lnTo>
                <a:lnTo>
                  <a:pt x="431007" y="854869"/>
                </a:lnTo>
                <a:lnTo>
                  <a:pt x="431007" y="733425"/>
                </a:lnTo>
                <a:lnTo>
                  <a:pt x="416719" y="3857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83DF1679-CABA-43EE-85D6-413739464841}"/>
              </a:ext>
            </a:extLst>
          </p:cNvPr>
          <p:cNvSpPr/>
          <p:nvPr/>
        </p:nvSpPr>
        <p:spPr>
          <a:xfrm>
            <a:off x="4952999" y="3216275"/>
            <a:ext cx="3333750" cy="636588"/>
          </a:xfrm>
          <a:custGeom>
            <a:avLst/>
            <a:gdLst>
              <a:gd name="connsiteX0" fmla="*/ 1126671 w 3333750"/>
              <a:gd name="connsiteY0" fmla="*/ 293914 h 636814"/>
              <a:gd name="connsiteX1" fmla="*/ 1349828 w 3333750"/>
              <a:gd name="connsiteY1" fmla="*/ 258535 h 636814"/>
              <a:gd name="connsiteX2" fmla="*/ 1613807 w 3333750"/>
              <a:gd name="connsiteY2" fmla="*/ 217714 h 636814"/>
              <a:gd name="connsiteX3" fmla="*/ 1924050 w 3333750"/>
              <a:gd name="connsiteY3" fmla="*/ 174171 h 636814"/>
              <a:gd name="connsiteX4" fmla="*/ 2188028 w 3333750"/>
              <a:gd name="connsiteY4" fmla="*/ 138792 h 636814"/>
              <a:gd name="connsiteX5" fmla="*/ 2332264 w 3333750"/>
              <a:gd name="connsiteY5" fmla="*/ 125185 h 636814"/>
              <a:gd name="connsiteX6" fmla="*/ 2498271 w 3333750"/>
              <a:gd name="connsiteY6" fmla="*/ 106135 h 636814"/>
              <a:gd name="connsiteX7" fmla="*/ 2541814 w 3333750"/>
              <a:gd name="connsiteY7" fmla="*/ 97971 h 636814"/>
              <a:gd name="connsiteX8" fmla="*/ 2669721 w 3333750"/>
              <a:gd name="connsiteY8" fmla="*/ 57150 h 636814"/>
              <a:gd name="connsiteX9" fmla="*/ 2786743 w 3333750"/>
              <a:gd name="connsiteY9" fmla="*/ 13607 h 636814"/>
              <a:gd name="connsiteX10" fmla="*/ 2843893 w 3333750"/>
              <a:gd name="connsiteY10" fmla="*/ 0 h 636814"/>
              <a:gd name="connsiteX11" fmla="*/ 2881993 w 3333750"/>
              <a:gd name="connsiteY11" fmla="*/ 2721 h 636814"/>
              <a:gd name="connsiteX12" fmla="*/ 2933700 w 3333750"/>
              <a:gd name="connsiteY12" fmla="*/ 10885 h 636814"/>
              <a:gd name="connsiteX13" fmla="*/ 2977243 w 3333750"/>
              <a:gd name="connsiteY13" fmla="*/ 21771 h 636814"/>
              <a:gd name="connsiteX14" fmla="*/ 3048000 w 3333750"/>
              <a:gd name="connsiteY14" fmla="*/ 46264 h 636814"/>
              <a:gd name="connsiteX15" fmla="*/ 3118757 w 3333750"/>
              <a:gd name="connsiteY15" fmla="*/ 76200 h 636814"/>
              <a:gd name="connsiteX16" fmla="*/ 3197678 w 3333750"/>
              <a:gd name="connsiteY16" fmla="*/ 111578 h 636814"/>
              <a:gd name="connsiteX17" fmla="*/ 3224893 w 3333750"/>
              <a:gd name="connsiteY17" fmla="*/ 127907 h 636814"/>
              <a:gd name="connsiteX18" fmla="*/ 3265714 w 3333750"/>
              <a:gd name="connsiteY18" fmla="*/ 160564 h 636814"/>
              <a:gd name="connsiteX19" fmla="*/ 3301093 w 3333750"/>
              <a:gd name="connsiteY19" fmla="*/ 195942 h 636814"/>
              <a:gd name="connsiteX20" fmla="*/ 3325585 w 3333750"/>
              <a:gd name="connsiteY20" fmla="*/ 231321 h 636814"/>
              <a:gd name="connsiteX21" fmla="*/ 3333750 w 3333750"/>
              <a:gd name="connsiteY21" fmla="*/ 250371 h 636814"/>
              <a:gd name="connsiteX22" fmla="*/ 3333750 w 3333750"/>
              <a:gd name="connsiteY22" fmla="*/ 261257 h 636814"/>
              <a:gd name="connsiteX23" fmla="*/ 3328307 w 3333750"/>
              <a:gd name="connsiteY23" fmla="*/ 277585 h 636814"/>
              <a:gd name="connsiteX24" fmla="*/ 3295650 w 3333750"/>
              <a:gd name="connsiteY24" fmla="*/ 296635 h 636814"/>
              <a:gd name="connsiteX25" fmla="*/ 3257550 w 3333750"/>
              <a:gd name="connsiteY25" fmla="*/ 304800 h 636814"/>
              <a:gd name="connsiteX26" fmla="*/ 3205843 w 3333750"/>
              <a:gd name="connsiteY26" fmla="*/ 307521 h 636814"/>
              <a:gd name="connsiteX27" fmla="*/ 3129643 w 3333750"/>
              <a:gd name="connsiteY27" fmla="*/ 304800 h 636814"/>
              <a:gd name="connsiteX28" fmla="*/ 3026228 w 3333750"/>
              <a:gd name="connsiteY28" fmla="*/ 291192 h 636814"/>
              <a:gd name="connsiteX29" fmla="*/ 2881993 w 3333750"/>
              <a:gd name="connsiteY29" fmla="*/ 277585 h 636814"/>
              <a:gd name="connsiteX30" fmla="*/ 2713264 w 3333750"/>
              <a:gd name="connsiteY30" fmla="*/ 272142 h 636814"/>
              <a:gd name="connsiteX31" fmla="*/ 2530928 w 3333750"/>
              <a:gd name="connsiteY31" fmla="*/ 280307 h 636814"/>
              <a:gd name="connsiteX32" fmla="*/ 2299607 w 3333750"/>
              <a:gd name="connsiteY32" fmla="*/ 293914 h 636814"/>
              <a:gd name="connsiteX33" fmla="*/ 2005693 w 3333750"/>
              <a:gd name="connsiteY33" fmla="*/ 318407 h 636814"/>
              <a:gd name="connsiteX34" fmla="*/ 1700893 w 3333750"/>
              <a:gd name="connsiteY34" fmla="*/ 359228 h 636814"/>
              <a:gd name="connsiteX35" fmla="*/ 1436914 w 3333750"/>
              <a:gd name="connsiteY35" fmla="*/ 400050 h 636814"/>
              <a:gd name="connsiteX36" fmla="*/ 1159328 w 3333750"/>
              <a:gd name="connsiteY36" fmla="*/ 451757 h 636814"/>
              <a:gd name="connsiteX37" fmla="*/ 936171 w 3333750"/>
              <a:gd name="connsiteY37" fmla="*/ 500742 h 636814"/>
              <a:gd name="connsiteX38" fmla="*/ 704850 w 3333750"/>
              <a:gd name="connsiteY38" fmla="*/ 552450 h 636814"/>
              <a:gd name="connsiteX39" fmla="*/ 476250 w 3333750"/>
              <a:gd name="connsiteY39" fmla="*/ 615042 h 636814"/>
              <a:gd name="connsiteX40" fmla="*/ 449035 w 3333750"/>
              <a:gd name="connsiteY40" fmla="*/ 628650 h 636814"/>
              <a:gd name="connsiteX41" fmla="*/ 410935 w 3333750"/>
              <a:gd name="connsiteY41" fmla="*/ 636814 h 636814"/>
              <a:gd name="connsiteX42" fmla="*/ 375557 w 3333750"/>
              <a:gd name="connsiteY42" fmla="*/ 631371 h 636814"/>
              <a:gd name="connsiteX43" fmla="*/ 342900 w 3333750"/>
              <a:gd name="connsiteY43" fmla="*/ 615042 h 636814"/>
              <a:gd name="connsiteX44" fmla="*/ 283028 w 3333750"/>
              <a:gd name="connsiteY44" fmla="*/ 579664 h 636814"/>
              <a:gd name="connsiteX45" fmla="*/ 212271 w 3333750"/>
              <a:gd name="connsiteY45" fmla="*/ 527957 h 636814"/>
              <a:gd name="connsiteX46" fmla="*/ 136071 w 3333750"/>
              <a:gd name="connsiteY46" fmla="*/ 459921 h 636814"/>
              <a:gd name="connsiteX47" fmla="*/ 73478 w 3333750"/>
              <a:gd name="connsiteY47" fmla="*/ 397328 h 636814"/>
              <a:gd name="connsiteX48" fmla="*/ 35378 w 3333750"/>
              <a:gd name="connsiteY48" fmla="*/ 359228 h 636814"/>
              <a:gd name="connsiteX49" fmla="*/ 16328 w 3333750"/>
              <a:gd name="connsiteY49" fmla="*/ 334735 h 636814"/>
              <a:gd name="connsiteX50" fmla="*/ 0 w 3333750"/>
              <a:gd name="connsiteY50" fmla="*/ 302078 h 636814"/>
              <a:gd name="connsiteX51" fmla="*/ 0 w 3333750"/>
              <a:gd name="connsiteY51" fmla="*/ 280307 h 636814"/>
              <a:gd name="connsiteX52" fmla="*/ 8164 w 3333750"/>
              <a:gd name="connsiteY52" fmla="*/ 274864 h 636814"/>
              <a:gd name="connsiteX53" fmla="*/ 27214 w 3333750"/>
              <a:gd name="connsiteY53" fmla="*/ 280307 h 636814"/>
              <a:gd name="connsiteX54" fmla="*/ 103414 w 3333750"/>
              <a:gd name="connsiteY54" fmla="*/ 321128 h 636814"/>
              <a:gd name="connsiteX55" fmla="*/ 176893 w 3333750"/>
              <a:gd name="connsiteY55" fmla="*/ 361950 h 636814"/>
              <a:gd name="connsiteX56" fmla="*/ 239485 w 3333750"/>
              <a:gd name="connsiteY56" fmla="*/ 386442 h 636814"/>
              <a:gd name="connsiteX57" fmla="*/ 299357 w 3333750"/>
              <a:gd name="connsiteY57" fmla="*/ 405492 h 636814"/>
              <a:gd name="connsiteX58" fmla="*/ 348343 w 3333750"/>
              <a:gd name="connsiteY58" fmla="*/ 413657 h 636814"/>
              <a:gd name="connsiteX59" fmla="*/ 424543 w 3333750"/>
              <a:gd name="connsiteY59" fmla="*/ 413657 h 636814"/>
              <a:gd name="connsiteX60" fmla="*/ 658585 w 3333750"/>
              <a:gd name="connsiteY60" fmla="*/ 370114 h 636814"/>
              <a:gd name="connsiteX61" fmla="*/ 1001485 w 3333750"/>
              <a:gd name="connsiteY61" fmla="*/ 315685 h 636814"/>
              <a:gd name="connsiteX62" fmla="*/ 1126671 w 3333750"/>
              <a:gd name="connsiteY62" fmla="*/ 293914 h 636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33750" h="636814">
                <a:moveTo>
                  <a:pt x="1126671" y="293914"/>
                </a:moveTo>
                <a:lnTo>
                  <a:pt x="1349828" y="258535"/>
                </a:lnTo>
                <a:lnTo>
                  <a:pt x="1613807" y="217714"/>
                </a:lnTo>
                <a:lnTo>
                  <a:pt x="1924050" y="174171"/>
                </a:lnTo>
                <a:lnTo>
                  <a:pt x="2188028" y="138792"/>
                </a:lnTo>
                <a:lnTo>
                  <a:pt x="2332264" y="125185"/>
                </a:lnTo>
                <a:lnTo>
                  <a:pt x="2498271" y="106135"/>
                </a:lnTo>
                <a:lnTo>
                  <a:pt x="2541814" y="97971"/>
                </a:lnTo>
                <a:lnTo>
                  <a:pt x="2669721" y="57150"/>
                </a:lnTo>
                <a:lnTo>
                  <a:pt x="2786743" y="13607"/>
                </a:lnTo>
                <a:lnTo>
                  <a:pt x="2843893" y="0"/>
                </a:lnTo>
                <a:lnTo>
                  <a:pt x="2881993" y="2721"/>
                </a:lnTo>
                <a:lnTo>
                  <a:pt x="2933700" y="10885"/>
                </a:lnTo>
                <a:lnTo>
                  <a:pt x="2977243" y="21771"/>
                </a:lnTo>
                <a:lnTo>
                  <a:pt x="3048000" y="46264"/>
                </a:lnTo>
                <a:lnTo>
                  <a:pt x="3118757" y="76200"/>
                </a:lnTo>
                <a:lnTo>
                  <a:pt x="3197678" y="111578"/>
                </a:lnTo>
                <a:lnTo>
                  <a:pt x="3224893" y="127907"/>
                </a:lnTo>
                <a:lnTo>
                  <a:pt x="3265714" y="160564"/>
                </a:lnTo>
                <a:lnTo>
                  <a:pt x="3301093" y="195942"/>
                </a:lnTo>
                <a:lnTo>
                  <a:pt x="3325585" y="231321"/>
                </a:lnTo>
                <a:lnTo>
                  <a:pt x="3333750" y="250371"/>
                </a:lnTo>
                <a:lnTo>
                  <a:pt x="3333750" y="261257"/>
                </a:lnTo>
                <a:lnTo>
                  <a:pt x="3328307" y="277585"/>
                </a:lnTo>
                <a:lnTo>
                  <a:pt x="3295650" y="296635"/>
                </a:lnTo>
                <a:lnTo>
                  <a:pt x="3257550" y="304800"/>
                </a:lnTo>
                <a:lnTo>
                  <a:pt x="3205843" y="307521"/>
                </a:lnTo>
                <a:lnTo>
                  <a:pt x="3129643" y="304800"/>
                </a:lnTo>
                <a:lnTo>
                  <a:pt x="3026228" y="291192"/>
                </a:lnTo>
                <a:lnTo>
                  <a:pt x="2881993" y="277585"/>
                </a:lnTo>
                <a:lnTo>
                  <a:pt x="2713264" y="272142"/>
                </a:lnTo>
                <a:lnTo>
                  <a:pt x="2530928" y="280307"/>
                </a:lnTo>
                <a:lnTo>
                  <a:pt x="2299607" y="293914"/>
                </a:lnTo>
                <a:lnTo>
                  <a:pt x="2005693" y="318407"/>
                </a:lnTo>
                <a:lnTo>
                  <a:pt x="1700893" y="359228"/>
                </a:lnTo>
                <a:lnTo>
                  <a:pt x="1436914" y="400050"/>
                </a:lnTo>
                <a:lnTo>
                  <a:pt x="1159328" y="451757"/>
                </a:lnTo>
                <a:lnTo>
                  <a:pt x="936171" y="500742"/>
                </a:lnTo>
                <a:lnTo>
                  <a:pt x="704850" y="552450"/>
                </a:lnTo>
                <a:lnTo>
                  <a:pt x="476250" y="615042"/>
                </a:lnTo>
                <a:lnTo>
                  <a:pt x="449035" y="628650"/>
                </a:lnTo>
                <a:lnTo>
                  <a:pt x="410935" y="636814"/>
                </a:lnTo>
                <a:lnTo>
                  <a:pt x="375557" y="631371"/>
                </a:lnTo>
                <a:lnTo>
                  <a:pt x="342900" y="615042"/>
                </a:lnTo>
                <a:lnTo>
                  <a:pt x="283028" y="579664"/>
                </a:lnTo>
                <a:lnTo>
                  <a:pt x="212271" y="527957"/>
                </a:lnTo>
                <a:lnTo>
                  <a:pt x="136071" y="459921"/>
                </a:lnTo>
                <a:lnTo>
                  <a:pt x="73478" y="397328"/>
                </a:lnTo>
                <a:lnTo>
                  <a:pt x="35378" y="359228"/>
                </a:lnTo>
                <a:lnTo>
                  <a:pt x="16328" y="334735"/>
                </a:lnTo>
                <a:lnTo>
                  <a:pt x="0" y="302078"/>
                </a:lnTo>
                <a:lnTo>
                  <a:pt x="0" y="280307"/>
                </a:lnTo>
                <a:lnTo>
                  <a:pt x="8164" y="274864"/>
                </a:lnTo>
                <a:lnTo>
                  <a:pt x="27214" y="280307"/>
                </a:lnTo>
                <a:lnTo>
                  <a:pt x="103414" y="321128"/>
                </a:lnTo>
                <a:lnTo>
                  <a:pt x="176893" y="361950"/>
                </a:lnTo>
                <a:lnTo>
                  <a:pt x="239485" y="386442"/>
                </a:lnTo>
                <a:lnTo>
                  <a:pt x="299357" y="405492"/>
                </a:lnTo>
                <a:lnTo>
                  <a:pt x="348343" y="413657"/>
                </a:lnTo>
                <a:lnTo>
                  <a:pt x="424543" y="413657"/>
                </a:lnTo>
                <a:lnTo>
                  <a:pt x="658585" y="370114"/>
                </a:lnTo>
                <a:lnTo>
                  <a:pt x="1001485" y="315685"/>
                </a:lnTo>
                <a:lnTo>
                  <a:pt x="1126671" y="29391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626C837B-1E9E-42B2-8E1B-D098C0927227}"/>
              </a:ext>
            </a:extLst>
          </p:cNvPr>
          <p:cNvSpPr/>
          <p:nvPr/>
        </p:nvSpPr>
        <p:spPr>
          <a:xfrm>
            <a:off x="5153025" y="4032250"/>
            <a:ext cx="2955925" cy="558800"/>
          </a:xfrm>
          <a:custGeom>
            <a:avLst/>
            <a:gdLst>
              <a:gd name="connsiteX0" fmla="*/ 1163782 w 2955908"/>
              <a:gd name="connsiteY0" fmla="*/ 215153 h 559886"/>
              <a:gd name="connsiteX1" fmla="*/ 1413163 w 2955908"/>
              <a:gd name="connsiteY1" fmla="*/ 178479 h 559886"/>
              <a:gd name="connsiteX2" fmla="*/ 1706554 w 2955908"/>
              <a:gd name="connsiteY2" fmla="*/ 134470 h 559886"/>
              <a:gd name="connsiteX3" fmla="*/ 2007279 w 2955908"/>
              <a:gd name="connsiteY3" fmla="*/ 97797 h 559886"/>
              <a:gd name="connsiteX4" fmla="*/ 2087961 w 2955908"/>
              <a:gd name="connsiteY4" fmla="*/ 88017 h 559886"/>
              <a:gd name="connsiteX5" fmla="*/ 2259106 w 2955908"/>
              <a:gd name="connsiteY5" fmla="*/ 44008 h 559886"/>
              <a:gd name="connsiteX6" fmla="*/ 2334898 w 2955908"/>
              <a:gd name="connsiteY6" fmla="*/ 46453 h 559886"/>
              <a:gd name="connsiteX7" fmla="*/ 2425360 w 2955908"/>
              <a:gd name="connsiteY7" fmla="*/ 41563 h 559886"/>
              <a:gd name="connsiteX8" fmla="*/ 2503598 w 2955908"/>
              <a:gd name="connsiteY8" fmla="*/ 31784 h 559886"/>
              <a:gd name="connsiteX9" fmla="*/ 2550051 w 2955908"/>
              <a:gd name="connsiteY9" fmla="*/ 19559 h 559886"/>
              <a:gd name="connsiteX10" fmla="*/ 2584280 w 2955908"/>
              <a:gd name="connsiteY10" fmla="*/ 4890 h 559886"/>
              <a:gd name="connsiteX11" fmla="*/ 2613619 w 2955908"/>
              <a:gd name="connsiteY11" fmla="*/ 0 h 559886"/>
              <a:gd name="connsiteX12" fmla="*/ 2677187 w 2955908"/>
              <a:gd name="connsiteY12" fmla="*/ 9779 h 559886"/>
              <a:gd name="connsiteX13" fmla="*/ 2755424 w 2955908"/>
              <a:gd name="connsiteY13" fmla="*/ 36674 h 559886"/>
              <a:gd name="connsiteX14" fmla="*/ 2804323 w 2955908"/>
              <a:gd name="connsiteY14" fmla="*/ 56233 h 559886"/>
              <a:gd name="connsiteX15" fmla="*/ 2855666 w 2955908"/>
              <a:gd name="connsiteY15" fmla="*/ 85572 h 559886"/>
              <a:gd name="connsiteX16" fmla="*/ 2897230 w 2955908"/>
              <a:gd name="connsiteY16" fmla="*/ 112466 h 559886"/>
              <a:gd name="connsiteX17" fmla="*/ 2921679 w 2955908"/>
              <a:gd name="connsiteY17" fmla="*/ 132025 h 559886"/>
              <a:gd name="connsiteX18" fmla="*/ 2946128 w 2955908"/>
              <a:gd name="connsiteY18" fmla="*/ 158920 h 559886"/>
              <a:gd name="connsiteX19" fmla="*/ 2955908 w 2955908"/>
              <a:gd name="connsiteY19" fmla="*/ 176034 h 559886"/>
              <a:gd name="connsiteX20" fmla="*/ 2955908 w 2955908"/>
              <a:gd name="connsiteY20" fmla="*/ 188259 h 559886"/>
              <a:gd name="connsiteX21" fmla="*/ 2951018 w 2955908"/>
              <a:gd name="connsiteY21" fmla="*/ 202928 h 559886"/>
              <a:gd name="connsiteX22" fmla="*/ 2926569 w 2955908"/>
              <a:gd name="connsiteY22" fmla="*/ 220043 h 559886"/>
              <a:gd name="connsiteX23" fmla="*/ 2875225 w 2955908"/>
              <a:gd name="connsiteY23" fmla="*/ 227377 h 559886"/>
              <a:gd name="connsiteX24" fmla="*/ 2823882 w 2955908"/>
              <a:gd name="connsiteY24" fmla="*/ 227377 h 559886"/>
              <a:gd name="connsiteX25" fmla="*/ 2730975 w 2955908"/>
              <a:gd name="connsiteY25" fmla="*/ 222487 h 559886"/>
              <a:gd name="connsiteX26" fmla="*/ 2567165 w 2955908"/>
              <a:gd name="connsiteY26" fmla="*/ 215153 h 559886"/>
              <a:gd name="connsiteX27" fmla="*/ 2427805 w 2955908"/>
              <a:gd name="connsiteY27" fmla="*/ 215153 h 559886"/>
              <a:gd name="connsiteX28" fmla="*/ 2334898 w 2955908"/>
              <a:gd name="connsiteY28" fmla="*/ 220043 h 559886"/>
              <a:gd name="connsiteX29" fmla="*/ 2256661 w 2955908"/>
              <a:gd name="connsiteY29" fmla="*/ 227377 h 559886"/>
              <a:gd name="connsiteX30" fmla="*/ 1997499 w 2955908"/>
              <a:gd name="connsiteY30" fmla="*/ 254271 h 559886"/>
              <a:gd name="connsiteX31" fmla="*/ 1750562 w 2955908"/>
              <a:gd name="connsiteY31" fmla="*/ 283610 h 559886"/>
              <a:gd name="connsiteX32" fmla="*/ 1547634 w 2955908"/>
              <a:gd name="connsiteY32" fmla="*/ 310505 h 559886"/>
              <a:gd name="connsiteX33" fmla="*/ 1303142 w 2955908"/>
              <a:gd name="connsiteY33" fmla="*/ 347178 h 559886"/>
              <a:gd name="connsiteX34" fmla="*/ 1095324 w 2955908"/>
              <a:gd name="connsiteY34" fmla="*/ 383852 h 559886"/>
              <a:gd name="connsiteX35" fmla="*/ 948629 w 2955908"/>
              <a:gd name="connsiteY35" fmla="*/ 415636 h 559886"/>
              <a:gd name="connsiteX36" fmla="*/ 811713 w 2955908"/>
              <a:gd name="connsiteY36" fmla="*/ 449865 h 559886"/>
              <a:gd name="connsiteX37" fmla="*/ 733476 w 2955908"/>
              <a:gd name="connsiteY37" fmla="*/ 471869 h 559886"/>
              <a:gd name="connsiteX38" fmla="*/ 564776 w 2955908"/>
              <a:gd name="connsiteY38" fmla="*/ 525657 h 559886"/>
              <a:gd name="connsiteX39" fmla="*/ 454755 w 2955908"/>
              <a:gd name="connsiteY39" fmla="*/ 554997 h 559886"/>
              <a:gd name="connsiteX40" fmla="*/ 430306 w 2955908"/>
              <a:gd name="connsiteY40" fmla="*/ 559886 h 559886"/>
              <a:gd name="connsiteX41" fmla="*/ 408301 w 2955908"/>
              <a:gd name="connsiteY41" fmla="*/ 559886 h 559886"/>
              <a:gd name="connsiteX42" fmla="*/ 344733 w 2955908"/>
              <a:gd name="connsiteY42" fmla="*/ 547662 h 559886"/>
              <a:gd name="connsiteX43" fmla="*/ 293390 w 2955908"/>
              <a:gd name="connsiteY43" fmla="*/ 530547 h 559886"/>
              <a:gd name="connsiteX44" fmla="*/ 251826 w 2955908"/>
              <a:gd name="connsiteY44" fmla="*/ 510988 h 559886"/>
              <a:gd name="connsiteX45" fmla="*/ 215153 w 2955908"/>
              <a:gd name="connsiteY45" fmla="*/ 488984 h 559886"/>
              <a:gd name="connsiteX46" fmla="*/ 171144 w 2955908"/>
              <a:gd name="connsiteY46" fmla="*/ 459645 h 559886"/>
              <a:gd name="connsiteX47" fmla="*/ 112466 w 2955908"/>
              <a:gd name="connsiteY47" fmla="*/ 410746 h 559886"/>
              <a:gd name="connsiteX48" fmla="*/ 70902 w 2955908"/>
              <a:gd name="connsiteY48" fmla="*/ 369183 h 559886"/>
              <a:gd name="connsiteX49" fmla="*/ 29339 w 2955908"/>
              <a:gd name="connsiteY49" fmla="*/ 317839 h 559886"/>
              <a:gd name="connsiteX50" fmla="*/ 7334 w 2955908"/>
              <a:gd name="connsiteY50" fmla="*/ 290945 h 559886"/>
              <a:gd name="connsiteX51" fmla="*/ 0 w 2955908"/>
              <a:gd name="connsiteY51" fmla="*/ 268941 h 559886"/>
              <a:gd name="connsiteX52" fmla="*/ 4890 w 2955908"/>
              <a:gd name="connsiteY52" fmla="*/ 251826 h 559886"/>
              <a:gd name="connsiteX53" fmla="*/ 19559 w 2955908"/>
              <a:gd name="connsiteY53" fmla="*/ 251826 h 559886"/>
              <a:gd name="connsiteX54" fmla="*/ 66013 w 2955908"/>
              <a:gd name="connsiteY54" fmla="*/ 268941 h 559886"/>
              <a:gd name="connsiteX55" fmla="*/ 124691 w 2955908"/>
              <a:gd name="connsiteY55" fmla="*/ 288500 h 559886"/>
              <a:gd name="connsiteX56" fmla="*/ 220042 w 2955908"/>
              <a:gd name="connsiteY56" fmla="*/ 320284 h 559886"/>
              <a:gd name="connsiteX57" fmla="*/ 283610 w 2955908"/>
              <a:gd name="connsiteY57" fmla="*/ 334954 h 559886"/>
              <a:gd name="connsiteX58" fmla="*/ 332509 w 2955908"/>
              <a:gd name="connsiteY58" fmla="*/ 339844 h 559886"/>
              <a:gd name="connsiteX59" fmla="*/ 383852 w 2955908"/>
              <a:gd name="connsiteY59" fmla="*/ 339844 h 559886"/>
              <a:gd name="connsiteX60" fmla="*/ 520768 w 2955908"/>
              <a:gd name="connsiteY60" fmla="*/ 317839 h 559886"/>
              <a:gd name="connsiteX61" fmla="*/ 823938 w 2955908"/>
              <a:gd name="connsiteY61" fmla="*/ 266496 h 559886"/>
              <a:gd name="connsiteX62" fmla="*/ 1163782 w 2955908"/>
              <a:gd name="connsiteY62" fmla="*/ 215153 h 55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955908" h="559886">
                <a:moveTo>
                  <a:pt x="1163782" y="215153"/>
                </a:moveTo>
                <a:lnTo>
                  <a:pt x="1413163" y="178479"/>
                </a:lnTo>
                <a:lnTo>
                  <a:pt x="1706554" y="134470"/>
                </a:lnTo>
                <a:lnTo>
                  <a:pt x="2007279" y="97797"/>
                </a:lnTo>
                <a:lnTo>
                  <a:pt x="2087961" y="88017"/>
                </a:lnTo>
                <a:lnTo>
                  <a:pt x="2259106" y="44008"/>
                </a:lnTo>
                <a:lnTo>
                  <a:pt x="2334898" y="46453"/>
                </a:lnTo>
                <a:lnTo>
                  <a:pt x="2425360" y="41563"/>
                </a:lnTo>
                <a:lnTo>
                  <a:pt x="2503598" y="31784"/>
                </a:lnTo>
                <a:lnTo>
                  <a:pt x="2550051" y="19559"/>
                </a:lnTo>
                <a:lnTo>
                  <a:pt x="2584280" y="4890"/>
                </a:lnTo>
                <a:lnTo>
                  <a:pt x="2613619" y="0"/>
                </a:lnTo>
                <a:lnTo>
                  <a:pt x="2677187" y="9779"/>
                </a:lnTo>
                <a:lnTo>
                  <a:pt x="2755424" y="36674"/>
                </a:lnTo>
                <a:lnTo>
                  <a:pt x="2804323" y="56233"/>
                </a:lnTo>
                <a:lnTo>
                  <a:pt x="2855666" y="85572"/>
                </a:lnTo>
                <a:lnTo>
                  <a:pt x="2897230" y="112466"/>
                </a:lnTo>
                <a:lnTo>
                  <a:pt x="2921679" y="132025"/>
                </a:lnTo>
                <a:lnTo>
                  <a:pt x="2946128" y="158920"/>
                </a:lnTo>
                <a:lnTo>
                  <a:pt x="2955908" y="176034"/>
                </a:lnTo>
                <a:lnTo>
                  <a:pt x="2955908" y="188259"/>
                </a:lnTo>
                <a:lnTo>
                  <a:pt x="2951018" y="202928"/>
                </a:lnTo>
                <a:lnTo>
                  <a:pt x="2926569" y="220043"/>
                </a:lnTo>
                <a:lnTo>
                  <a:pt x="2875225" y="227377"/>
                </a:lnTo>
                <a:lnTo>
                  <a:pt x="2823882" y="227377"/>
                </a:lnTo>
                <a:lnTo>
                  <a:pt x="2730975" y="222487"/>
                </a:lnTo>
                <a:lnTo>
                  <a:pt x="2567165" y="215153"/>
                </a:lnTo>
                <a:lnTo>
                  <a:pt x="2427805" y="215153"/>
                </a:lnTo>
                <a:lnTo>
                  <a:pt x="2334898" y="220043"/>
                </a:lnTo>
                <a:lnTo>
                  <a:pt x="2256661" y="227377"/>
                </a:lnTo>
                <a:lnTo>
                  <a:pt x="1997499" y="254271"/>
                </a:lnTo>
                <a:lnTo>
                  <a:pt x="1750562" y="283610"/>
                </a:lnTo>
                <a:lnTo>
                  <a:pt x="1547634" y="310505"/>
                </a:lnTo>
                <a:lnTo>
                  <a:pt x="1303142" y="347178"/>
                </a:lnTo>
                <a:lnTo>
                  <a:pt x="1095324" y="383852"/>
                </a:lnTo>
                <a:lnTo>
                  <a:pt x="948629" y="415636"/>
                </a:lnTo>
                <a:lnTo>
                  <a:pt x="811713" y="449865"/>
                </a:lnTo>
                <a:lnTo>
                  <a:pt x="733476" y="471869"/>
                </a:lnTo>
                <a:lnTo>
                  <a:pt x="564776" y="525657"/>
                </a:lnTo>
                <a:lnTo>
                  <a:pt x="454755" y="554997"/>
                </a:lnTo>
                <a:lnTo>
                  <a:pt x="430306" y="559886"/>
                </a:lnTo>
                <a:lnTo>
                  <a:pt x="408301" y="559886"/>
                </a:lnTo>
                <a:lnTo>
                  <a:pt x="344733" y="547662"/>
                </a:lnTo>
                <a:lnTo>
                  <a:pt x="293390" y="530547"/>
                </a:lnTo>
                <a:lnTo>
                  <a:pt x="251826" y="510988"/>
                </a:lnTo>
                <a:lnTo>
                  <a:pt x="215153" y="488984"/>
                </a:lnTo>
                <a:lnTo>
                  <a:pt x="171144" y="459645"/>
                </a:lnTo>
                <a:lnTo>
                  <a:pt x="112466" y="410746"/>
                </a:lnTo>
                <a:lnTo>
                  <a:pt x="70902" y="369183"/>
                </a:lnTo>
                <a:lnTo>
                  <a:pt x="29339" y="317839"/>
                </a:lnTo>
                <a:lnTo>
                  <a:pt x="7334" y="290945"/>
                </a:lnTo>
                <a:lnTo>
                  <a:pt x="0" y="268941"/>
                </a:lnTo>
                <a:lnTo>
                  <a:pt x="4890" y="251826"/>
                </a:lnTo>
                <a:lnTo>
                  <a:pt x="19559" y="251826"/>
                </a:lnTo>
                <a:lnTo>
                  <a:pt x="66013" y="268941"/>
                </a:lnTo>
                <a:lnTo>
                  <a:pt x="124691" y="288500"/>
                </a:lnTo>
                <a:lnTo>
                  <a:pt x="220042" y="320284"/>
                </a:lnTo>
                <a:lnTo>
                  <a:pt x="283610" y="334954"/>
                </a:lnTo>
                <a:lnTo>
                  <a:pt x="332509" y="339844"/>
                </a:lnTo>
                <a:lnTo>
                  <a:pt x="383852" y="339844"/>
                </a:lnTo>
                <a:lnTo>
                  <a:pt x="520768" y="317839"/>
                </a:lnTo>
                <a:lnTo>
                  <a:pt x="823938" y="266496"/>
                </a:lnTo>
                <a:lnTo>
                  <a:pt x="1163782" y="21515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220D9EB-24C7-4BFC-A585-264ADE704858}"/>
              </a:ext>
            </a:extLst>
          </p:cNvPr>
          <p:cNvSpPr/>
          <p:nvPr/>
        </p:nvSpPr>
        <p:spPr>
          <a:xfrm rot="16200000">
            <a:off x="3396455" y="2597944"/>
            <a:ext cx="2055812" cy="1708150"/>
          </a:xfrm>
          <a:custGeom>
            <a:avLst/>
            <a:gdLst>
              <a:gd name="connsiteX0" fmla="*/ 873919 w 2055019"/>
              <a:gd name="connsiteY0" fmla="*/ 790575 h 1707357"/>
              <a:gd name="connsiteX1" fmla="*/ 957263 w 2055019"/>
              <a:gd name="connsiteY1" fmla="*/ 854869 h 1707357"/>
              <a:gd name="connsiteX2" fmla="*/ 1052513 w 2055019"/>
              <a:gd name="connsiteY2" fmla="*/ 921544 h 1707357"/>
              <a:gd name="connsiteX3" fmla="*/ 1183482 w 2055019"/>
              <a:gd name="connsiteY3" fmla="*/ 1012032 h 1707357"/>
              <a:gd name="connsiteX4" fmla="*/ 1264444 w 2055019"/>
              <a:gd name="connsiteY4" fmla="*/ 1062038 h 1707357"/>
              <a:gd name="connsiteX5" fmla="*/ 1364457 w 2055019"/>
              <a:gd name="connsiteY5" fmla="*/ 1123950 h 1707357"/>
              <a:gd name="connsiteX6" fmla="*/ 1473994 w 2055019"/>
              <a:gd name="connsiteY6" fmla="*/ 1185863 h 1707357"/>
              <a:gd name="connsiteX7" fmla="*/ 1574007 w 2055019"/>
              <a:gd name="connsiteY7" fmla="*/ 1240632 h 1707357"/>
              <a:gd name="connsiteX8" fmla="*/ 1654969 w 2055019"/>
              <a:gd name="connsiteY8" fmla="*/ 1281113 h 1707357"/>
              <a:gd name="connsiteX9" fmla="*/ 1733550 w 2055019"/>
              <a:gd name="connsiteY9" fmla="*/ 1319213 h 1707357"/>
              <a:gd name="connsiteX10" fmla="*/ 1797844 w 2055019"/>
              <a:gd name="connsiteY10" fmla="*/ 1347788 h 1707357"/>
              <a:gd name="connsiteX11" fmla="*/ 1821657 w 2055019"/>
              <a:gd name="connsiteY11" fmla="*/ 1354932 h 1707357"/>
              <a:gd name="connsiteX12" fmla="*/ 1854994 w 2055019"/>
              <a:gd name="connsiteY12" fmla="*/ 1357313 h 1707357"/>
              <a:gd name="connsiteX13" fmla="*/ 1888332 w 2055019"/>
              <a:gd name="connsiteY13" fmla="*/ 1354932 h 1707357"/>
              <a:gd name="connsiteX14" fmla="*/ 1921669 w 2055019"/>
              <a:gd name="connsiteY14" fmla="*/ 1343025 h 1707357"/>
              <a:gd name="connsiteX15" fmla="*/ 1945482 w 2055019"/>
              <a:gd name="connsiteY15" fmla="*/ 1326357 h 1707357"/>
              <a:gd name="connsiteX16" fmla="*/ 1969294 w 2055019"/>
              <a:gd name="connsiteY16" fmla="*/ 1302544 h 1707357"/>
              <a:gd name="connsiteX17" fmla="*/ 1983582 w 2055019"/>
              <a:gd name="connsiteY17" fmla="*/ 1278732 h 1707357"/>
              <a:gd name="connsiteX18" fmla="*/ 2002632 w 2055019"/>
              <a:gd name="connsiteY18" fmla="*/ 1257300 h 1707357"/>
              <a:gd name="connsiteX19" fmla="*/ 2021682 w 2055019"/>
              <a:gd name="connsiteY19" fmla="*/ 1245394 h 1707357"/>
              <a:gd name="connsiteX20" fmla="*/ 2031207 w 2055019"/>
              <a:gd name="connsiteY20" fmla="*/ 1243013 h 1707357"/>
              <a:gd name="connsiteX21" fmla="*/ 2045494 w 2055019"/>
              <a:gd name="connsiteY21" fmla="*/ 1243013 h 1707357"/>
              <a:gd name="connsiteX22" fmla="*/ 2052638 w 2055019"/>
              <a:gd name="connsiteY22" fmla="*/ 1252538 h 1707357"/>
              <a:gd name="connsiteX23" fmla="*/ 2055019 w 2055019"/>
              <a:gd name="connsiteY23" fmla="*/ 1269207 h 1707357"/>
              <a:gd name="connsiteX24" fmla="*/ 2055019 w 2055019"/>
              <a:gd name="connsiteY24" fmla="*/ 1307307 h 1707357"/>
              <a:gd name="connsiteX25" fmla="*/ 2050257 w 2055019"/>
              <a:gd name="connsiteY25" fmla="*/ 1352550 h 1707357"/>
              <a:gd name="connsiteX26" fmla="*/ 2033588 w 2055019"/>
              <a:gd name="connsiteY26" fmla="*/ 1409700 h 1707357"/>
              <a:gd name="connsiteX27" fmla="*/ 2009775 w 2055019"/>
              <a:gd name="connsiteY27" fmla="*/ 1469232 h 1707357"/>
              <a:gd name="connsiteX28" fmla="*/ 1966913 w 2055019"/>
              <a:gd name="connsiteY28" fmla="*/ 1543050 h 1707357"/>
              <a:gd name="connsiteX29" fmla="*/ 1926432 w 2055019"/>
              <a:gd name="connsiteY29" fmla="*/ 1597819 h 1707357"/>
              <a:gd name="connsiteX30" fmla="*/ 1883569 w 2055019"/>
              <a:gd name="connsiteY30" fmla="*/ 1645444 h 1707357"/>
              <a:gd name="connsiteX31" fmla="*/ 1845469 w 2055019"/>
              <a:gd name="connsiteY31" fmla="*/ 1678782 h 1707357"/>
              <a:gd name="connsiteX32" fmla="*/ 1804988 w 2055019"/>
              <a:gd name="connsiteY32" fmla="*/ 1702594 h 1707357"/>
              <a:gd name="connsiteX33" fmla="*/ 1778794 w 2055019"/>
              <a:gd name="connsiteY33" fmla="*/ 1707357 h 1707357"/>
              <a:gd name="connsiteX34" fmla="*/ 1754982 w 2055019"/>
              <a:gd name="connsiteY34" fmla="*/ 1704975 h 1707357"/>
              <a:gd name="connsiteX35" fmla="*/ 1738313 w 2055019"/>
              <a:gd name="connsiteY35" fmla="*/ 1693069 h 1707357"/>
              <a:gd name="connsiteX36" fmla="*/ 1726407 w 2055019"/>
              <a:gd name="connsiteY36" fmla="*/ 1669257 h 1707357"/>
              <a:gd name="connsiteX37" fmla="*/ 1707357 w 2055019"/>
              <a:gd name="connsiteY37" fmla="*/ 1628775 h 1707357"/>
              <a:gd name="connsiteX38" fmla="*/ 1690688 w 2055019"/>
              <a:gd name="connsiteY38" fmla="*/ 1602582 h 1707357"/>
              <a:gd name="connsiteX39" fmla="*/ 1664494 w 2055019"/>
              <a:gd name="connsiteY39" fmla="*/ 1578769 h 1707357"/>
              <a:gd name="connsiteX40" fmla="*/ 1612107 w 2055019"/>
              <a:gd name="connsiteY40" fmla="*/ 1552575 h 1707357"/>
              <a:gd name="connsiteX41" fmla="*/ 1488282 w 2055019"/>
              <a:gd name="connsiteY41" fmla="*/ 1476375 h 1707357"/>
              <a:gd name="connsiteX42" fmla="*/ 1335882 w 2055019"/>
              <a:gd name="connsiteY42" fmla="*/ 1373982 h 1707357"/>
              <a:gd name="connsiteX43" fmla="*/ 1178719 w 2055019"/>
              <a:gd name="connsiteY43" fmla="*/ 1266825 h 1707357"/>
              <a:gd name="connsiteX44" fmla="*/ 1007269 w 2055019"/>
              <a:gd name="connsiteY44" fmla="*/ 1140619 h 1707357"/>
              <a:gd name="connsiteX45" fmla="*/ 876300 w 2055019"/>
              <a:gd name="connsiteY45" fmla="*/ 1035844 h 1707357"/>
              <a:gd name="connsiteX46" fmla="*/ 742950 w 2055019"/>
              <a:gd name="connsiteY46" fmla="*/ 907257 h 1707357"/>
              <a:gd name="connsiteX47" fmla="*/ 607219 w 2055019"/>
              <a:gd name="connsiteY47" fmla="*/ 785813 h 1707357"/>
              <a:gd name="connsiteX48" fmla="*/ 497682 w 2055019"/>
              <a:gd name="connsiteY48" fmla="*/ 678657 h 1707357"/>
              <a:gd name="connsiteX49" fmla="*/ 364332 w 2055019"/>
              <a:gd name="connsiteY49" fmla="*/ 540544 h 1707357"/>
              <a:gd name="connsiteX50" fmla="*/ 264319 w 2055019"/>
              <a:gd name="connsiteY50" fmla="*/ 423863 h 1707357"/>
              <a:gd name="connsiteX51" fmla="*/ 185738 w 2055019"/>
              <a:gd name="connsiteY51" fmla="*/ 326232 h 1707357"/>
              <a:gd name="connsiteX52" fmla="*/ 111919 w 2055019"/>
              <a:gd name="connsiteY52" fmla="*/ 228600 h 1707357"/>
              <a:gd name="connsiteX53" fmla="*/ 54769 w 2055019"/>
              <a:gd name="connsiteY53" fmla="*/ 142875 h 1707357"/>
              <a:gd name="connsiteX54" fmla="*/ 21432 w 2055019"/>
              <a:gd name="connsiteY54" fmla="*/ 90488 h 1707357"/>
              <a:gd name="connsiteX55" fmla="*/ 4763 w 2055019"/>
              <a:gd name="connsiteY55" fmla="*/ 45244 h 1707357"/>
              <a:gd name="connsiteX56" fmla="*/ 0 w 2055019"/>
              <a:gd name="connsiteY56" fmla="*/ 26194 h 1707357"/>
              <a:gd name="connsiteX57" fmla="*/ 0 w 2055019"/>
              <a:gd name="connsiteY57" fmla="*/ 11907 h 1707357"/>
              <a:gd name="connsiteX58" fmla="*/ 2382 w 2055019"/>
              <a:gd name="connsiteY58" fmla="*/ 2382 h 1707357"/>
              <a:gd name="connsiteX59" fmla="*/ 9525 w 2055019"/>
              <a:gd name="connsiteY59" fmla="*/ 0 h 1707357"/>
              <a:gd name="connsiteX60" fmla="*/ 26194 w 2055019"/>
              <a:gd name="connsiteY60" fmla="*/ 7144 h 1707357"/>
              <a:gd name="connsiteX61" fmla="*/ 45244 w 2055019"/>
              <a:gd name="connsiteY61" fmla="*/ 23813 h 1707357"/>
              <a:gd name="connsiteX62" fmla="*/ 83344 w 2055019"/>
              <a:gd name="connsiteY62" fmla="*/ 64294 h 1707357"/>
              <a:gd name="connsiteX63" fmla="*/ 164307 w 2055019"/>
              <a:gd name="connsiteY63" fmla="*/ 150019 h 1707357"/>
              <a:gd name="connsiteX64" fmla="*/ 223838 w 2055019"/>
              <a:gd name="connsiteY64" fmla="*/ 214313 h 1707357"/>
              <a:gd name="connsiteX65" fmla="*/ 304800 w 2055019"/>
              <a:gd name="connsiteY65" fmla="*/ 292894 h 1707357"/>
              <a:gd name="connsiteX66" fmla="*/ 409575 w 2055019"/>
              <a:gd name="connsiteY66" fmla="*/ 395288 h 1707357"/>
              <a:gd name="connsiteX67" fmla="*/ 521494 w 2055019"/>
              <a:gd name="connsiteY67" fmla="*/ 495300 h 1707357"/>
              <a:gd name="connsiteX68" fmla="*/ 652463 w 2055019"/>
              <a:gd name="connsiteY68" fmla="*/ 611982 h 1707357"/>
              <a:gd name="connsiteX69" fmla="*/ 773907 w 2055019"/>
              <a:gd name="connsiteY69" fmla="*/ 714375 h 1707357"/>
              <a:gd name="connsiteX70" fmla="*/ 873919 w 2055019"/>
              <a:gd name="connsiteY70" fmla="*/ 790575 h 1707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055019" h="1707357">
                <a:moveTo>
                  <a:pt x="873919" y="790575"/>
                </a:moveTo>
                <a:lnTo>
                  <a:pt x="957263" y="854869"/>
                </a:lnTo>
                <a:lnTo>
                  <a:pt x="1052513" y="921544"/>
                </a:lnTo>
                <a:lnTo>
                  <a:pt x="1183482" y="1012032"/>
                </a:lnTo>
                <a:lnTo>
                  <a:pt x="1264444" y="1062038"/>
                </a:lnTo>
                <a:lnTo>
                  <a:pt x="1364457" y="1123950"/>
                </a:lnTo>
                <a:lnTo>
                  <a:pt x="1473994" y="1185863"/>
                </a:lnTo>
                <a:lnTo>
                  <a:pt x="1574007" y="1240632"/>
                </a:lnTo>
                <a:lnTo>
                  <a:pt x="1654969" y="1281113"/>
                </a:lnTo>
                <a:lnTo>
                  <a:pt x="1733550" y="1319213"/>
                </a:lnTo>
                <a:lnTo>
                  <a:pt x="1797844" y="1347788"/>
                </a:lnTo>
                <a:lnTo>
                  <a:pt x="1821657" y="1354932"/>
                </a:lnTo>
                <a:lnTo>
                  <a:pt x="1854994" y="1357313"/>
                </a:lnTo>
                <a:lnTo>
                  <a:pt x="1888332" y="1354932"/>
                </a:lnTo>
                <a:lnTo>
                  <a:pt x="1921669" y="1343025"/>
                </a:lnTo>
                <a:lnTo>
                  <a:pt x="1945482" y="1326357"/>
                </a:lnTo>
                <a:lnTo>
                  <a:pt x="1969294" y="1302544"/>
                </a:lnTo>
                <a:lnTo>
                  <a:pt x="1983582" y="1278732"/>
                </a:lnTo>
                <a:lnTo>
                  <a:pt x="2002632" y="1257300"/>
                </a:lnTo>
                <a:lnTo>
                  <a:pt x="2021682" y="1245394"/>
                </a:lnTo>
                <a:lnTo>
                  <a:pt x="2031207" y="1243013"/>
                </a:lnTo>
                <a:lnTo>
                  <a:pt x="2045494" y="1243013"/>
                </a:lnTo>
                <a:lnTo>
                  <a:pt x="2052638" y="1252538"/>
                </a:lnTo>
                <a:lnTo>
                  <a:pt x="2055019" y="1269207"/>
                </a:lnTo>
                <a:lnTo>
                  <a:pt x="2055019" y="1307307"/>
                </a:lnTo>
                <a:lnTo>
                  <a:pt x="2050257" y="1352550"/>
                </a:lnTo>
                <a:lnTo>
                  <a:pt x="2033588" y="1409700"/>
                </a:lnTo>
                <a:lnTo>
                  <a:pt x="2009775" y="1469232"/>
                </a:lnTo>
                <a:lnTo>
                  <a:pt x="1966913" y="1543050"/>
                </a:lnTo>
                <a:lnTo>
                  <a:pt x="1926432" y="1597819"/>
                </a:lnTo>
                <a:lnTo>
                  <a:pt x="1883569" y="1645444"/>
                </a:lnTo>
                <a:lnTo>
                  <a:pt x="1845469" y="1678782"/>
                </a:lnTo>
                <a:lnTo>
                  <a:pt x="1804988" y="1702594"/>
                </a:lnTo>
                <a:lnTo>
                  <a:pt x="1778794" y="1707357"/>
                </a:lnTo>
                <a:lnTo>
                  <a:pt x="1754982" y="1704975"/>
                </a:lnTo>
                <a:lnTo>
                  <a:pt x="1738313" y="1693069"/>
                </a:lnTo>
                <a:lnTo>
                  <a:pt x="1726407" y="1669257"/>
                </a:lnTo>
                <a:lnTo>
                  <a:pt x="1707357" y="1628775"/>
                </a:lnTo>
                <a:lnTo>
                  <a:pt x="1690688" y="1602582"/>
                </a:lnTo>
                <a:lnTo>
                  <a:pt x="1664494" y="1578769"/>
                </a:lnTo>
                <a:lnTo>
                  <a:pt x="1612107" y="1552575"/>
                </a:lnTo>
                <a:lnTo>
                  <a:pt x="1488282" y="1476375"/>
                </a:lnTo>
                <a:lnTo>
                  <a:pt x="1335882" y="1373982"/>
                </a:lnTo>
                <a:lnTo>
                  <a:pt x="1178719" y="1266825"/>
                </a:lnTo>
                <a:lnTo>
                  <a:pt x="1007269" y="1140619"/>
                </a:lnTo>
                <a:lnTo>
                  <a:pt x="876300" y="1035844"/>
                </a:lnTo>
                <a:lnTo>
                  <a:pt x="742950" y="907257"/>
                </a:lnTo>
                <a:lnTo>
                  <a:pt x="607219" y="785813"/>
                </a:lnTo>
                <a:lnTo>
                  <a:pt x="497682" y="678657"/>
                </a:lnTo>
                <a:lnTo>
                  <a:pt x="364332" y="540544"/>
                </a:lnTo>
                <a:lnTo>
                  <a:pt x="264319" y="423863"/>
                </a:lnTo>
                <a:lnTo>
                  <a:pt x="185738" y="326232"/>
                </a:lnTo>
                <a:lnTo>
                  <a:pt x="111919" y="228600"/>
                </a:lnTo>
                <a:lnTo>
                  <a:pt x="54769" y="142875"/>
                </a:lnTo>
                <a:lnTo>
                  <a:pt x="21432" y="90488"/>
                </a:lnTo>
                <a:lnTo>
                  <a:pt x="4763" y="45244"/>
                </a:lnTo>
                <a:lnTo>
                  <a:pt x="0" y="26194"/>
                </a:lnTo>
                <a:lnTo>
                  <a:pt x="0" y="11907"/>
                </a:lnTo>
                <a:lnTo>
                  <a:pt x="2382" y="2382"/>
                </a:lnTo>
                <a:lnTo>
                  <a:pt x="9525" y="0"/>
                </a:lnTo>
                <a:lnTo>
                  <a:pt x="26194" y="7144"/>
                </a:lnTo>
                <a:lnTo>
                  <a:pt x="45244" y="23813"/>
                </a:lnTo>
                <a:lnTo>
                  <a:pt x="83344" y="64294"/>
                </a:lnTo>
                <a:lnTo>
                  <a:pt x="164307" y="150019"/>
                </a:lnTo>
                <a:lnTo>
                  <a:pt x="223838" y="214313"/>
                </a:lnTo>
                <a:lnTo>
                  <a:pt x="304800" y="292894"/>
                </a:lnTo>
                <a:lnTo>
                  <a:pt x="409575" y="395288"/>
                </a:lnTo>
                <a:lnTo>
                  <a:pt x="521494" y="495300"/>
                </a:lnTo>
                <a:lnTo>
                  <a:pt x="652463" y="611982"/>
                </a:lnTo>
                <a:lnTo>
                  <a:pt x="773907" y="714375"/>
                </a:lnTo>
                <a:lnTo>
                  <a:pt x="873919" y="790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8CF3A96A-B7C7-4418-B5F3-34EDC257B392}"/>
              </a:ext>
            </a:extLst>
          </p:cNvPr>
          <p:cNvSpPr/>
          <p:nvPr/>
        </p:nvSpPr>
        <p:spPr>
          <a:xfrm rot="16200000">
            <a:off x="3414712" y="4618038"/>
            <a:ext cx="2413000" cy="320675"/>
          </a:xfrm>
          <a:custGeom>
            <a:avLst/>
            <a:gdLst>
              <a:gd name="connsiteX0" fmla="*/ 1357313 w 2412207"/>
              <a:gd name="connsiteY0" fmla="*/ 100012 h 319776"/>
              <a:gd name="connsiteX1" fmla="*/ 1766888 w 2412207"/>
              <a:gd name="connsiteY1" fmla="*/ 114300 h 319776"/>
              <a:gd name="connsiteX2" fmla="*/ 1933575 w 2412207"/>
              <a:gd name="connsiteY2" fmla="*/ 114300 h 319776"/>
              <a:gd name="connsiteX3" fmla="*/ 2069307 w 2412207"/>
              <a:gd name="connsiteY3" fmla="*/ 116681 h 319776"/>
              <a:gd name="connsiteX4" fmla="*/ 2131219 w 2412207"/>
              <a:gd name="connsiteY4" fmla="*/ 111919 h 319776"/>
              <a:gd name="connsiteX5" fmla="*/ 2183607 w 2412207"/>
              <a:gd name="connsiteY5" fmla="*/ 102394 h 319776"/>
              <a:gd name="connsiteX6" fmla="*/ 2221707 w 2412207"/>
              <a:gd name="connsiteY6" fmla="*/ 90487 h 319776"/>
              <a:gd name="connsiteX7" fmla="*/ 2264569 w 2412207"/>
              <a:gd name="connsiteY7" fmla="*/ 69056 h 319776"/>
              <a:gd name="connsiteX8" fmla="*/ 2302669 w 2412207"/>
              <a:gd name="connsiteY8" fmla="*/ 35719 h 319776"/>
              <a:gd name="connsiteX9" fmla="*/ 2412207 w 2412207"/>
              <a:gd name="connsiteY9" fmla="*/ 138112 h 319776"/>
              <a:gd name="connsiteX10" fmla="*/ 2374107 w 2412207"/>
              <a:gd name="connsiteY10" fmla="*/ 197644 h 319776"/>
              <a:gd name="connsiteX11" fmla="*/ 2347913 w 2412207"/>
              <a:gd name="connsiteY11" fmla="*/ 235744 h 319776"/>
              <a:gd name="connsiteX12" fmla="*/ 2314575 w 2412207"/>
              <a:gd name="connsiteY12" fmla="*/ 266700 h 319776"/>
              <a:gd name="connsiteX13" fmla="*/ 2278857 w 2412207"/>
              <a:gd name="connsiteY13" fmla="*/ 292894 h 319776"/>
              <a:gd name="connsiteX14" fmla="*/ 2238375 w 2412207"/>
              <a:gd name="connsiteY14" fmla="*/ 309562 h 319776"/>
              <a:gd name="connsiteX15" fmla="*/ 2185988 w 2412207"/>
              <a:gd name="connsiteY15" fmla="*/ 319087 h 319776"/>
              <a:gd name="connsiteX16" fmla="*/ 2014538 w 2412207"/>
              <a:gd name="connsiteY16" fmla="*/ 316706 h 319776"/>
              <a:gd name="connsiteX17" fmla="*/ 1712119 w 2412207"/>
              <a:gd name="connsiteY17" fmla="*/ 311944 h 319776"/>
              <a:gd name="connsiteX18" fmla="*/ 1412082 w 2412207"/>
              <a:gd name="connsiteY18" fmla="*/ 307181 h 319776"/>
              <a:gd name="connsiteX19" fmla="*/ 1104900 w 2412207"/>
              <a:gd name="connsiteY19" fmla="*/ 307181 h 319776"/>
              <a:gd name="connsiteX20" fmla="*/ 826294 w 2412207"/>
              <a:gd name="connsiteY20" fmla="*/ 302419 h 319776"/>
              <a:gd name="connsiteX21" fmla="*/ 535782 w 2412207"/>
              <a:gd name="connsiteY21" fmla="*/ 297656 h 319776"/>
              <a:gd name="connsiteX22" fmla="*/ 328613 w 2412207"/>
              <a:gd name="connsiteY22" fmla="*/ 295275 h 319776"/>
              <a:gd name="connsiteX23" fmla="*/ 247650 w 2412207"/>
              <a:gd name="connsiteY23" fmla="*/ 290512 h 319776"/>
              <a:gd name="connsiteX24" fmla="*/ 171450 w 2412207"/>
              <a:gd name="connsiteY24" fmla="*/ 276225 h 319776"/>
              <a:gd name="connsiteX25" fmla="*/ 119063 w 2412207"/>
              <a:gd name="connsiteY25" fmla="*/ 259556 h 319776"/>
              <a:gd name="connsiteX26" fmla="*/ 57150 w 2412207"/>
              <a:gd name="connsiteY26" fmla="*/ 238125 h 319776"/>
              <a:gd name="connsiteX27" fmla="*/ 30957 w 2412207"/>
              <a:gd name="connsiteY27" fmla="*/ 226219 h 319776"/>
              <a:gd name="connsiteX28" fmla="*/ 11907 w 2412207"/>
              <a:gd name="connsiteY28" fmla="*/ 209550 h 319776"/>
              <a:gd name="connsiteX29" fmla="*/ 2382 w 2412207"/>
              <a:gd name="connsiteY29" fmla="*/ 195262 h 319776"/>
              <a:gd name="connsiteX30" fmla="*/ 0 w 2412207"/>
              <a:gd name="connsiteY30" fmla="*/ 183356 h 319776"/>
              <a:gd name="connsiteX31" fmla="*/ 4763 w 2412207"/>
              <a:gd name="connsiteY31" fmla="*/ 164306 h 319776"/>
              <a:gd name="connsiteX32" fmla="*/ 14288 w 2412207"/>
              <a:gd name="connsiteY32" fmla="*/ 152400 h 319776"/>
              <a:gd name="connsiteX33" fmla="*/ 35719 w 2412207"/>
              <a:gd name="connsiteY33" fmla="*/ 133350 h 319776"/>
              <a:gd name="connsiteX34" fmla="*/ 88107 w 2412207"/>
              <a:gd name="connsiteY34" fmla="*/ 104775 h 319776"/>
              <a:gd name="connsiteX35" fmla="*/ 157163 w 2412207"/>
              <a:gd name="connsiteY35" fmla="*/ 76200 h 319776"/>
              <a:gd name="connsiteX36" fmla="*/ 219075 w 2412207"/>
              <a:gd name="connsiteY36" fmla="*/ 57150 h 319776"/>
              <a:gd name="connsiteX37" fmla="*/ 309563 w 2412207"/>
              <a:gd name="connsiteY37" fmla="*/ 30956 h 319776"/>
              <a:gd name="connsiteX38" fmla="*/ 416719 w 2412207"/>
              <a:gd name="connsiteY38" fmla="*/ 9525 h 319776"/>
              <a:gd name="connsiteX39" fmla="*/ 488157 w 2412207"/>
              <a:gd name="connsiteY39" fmla="*/ 2381 h 319776"/>
              <a:gd name="connsiteX40" fmla="*/ 581025 w 2412207"/>
              <a:gd name="connsiteY40" fmla="*/ 0 h 319776"/>
              <a:gd name="connsiteX41" fmla="*/ 619125 w 2412207"/>
              <a:gd name="connsiteY41" fmla="*/ 7144 h 319776"/>
              <a:gd name="connsiteX42" fmla="*/ 657225 w 2412207"/>
              <a:gd name="connsiteY42" fmla="*/ 23812 h 319776"/>
              <a:gd name="connsiteX43" fmla="*/ 738188 w 2412207"/>
              <a:gd name="connsiteY43" fmla="*/ 42862 h 319776"/>
              <a:gd name="connsiteX44" fmla="*/ 862013 w 2412207"/>
              <a:gd name="connsiteY44" fmla="*/ 66675 h 319776"/>
              <a:gd name="connsiteX45" fmla="*/ 971550 w 2412207"/>
              <a:gd name="connsiteY45" fmla="*/ 78581 h 319776"/>
              <a:gd name="connsiteX46" fmla="*/ 1207294 w 2412207"/>
              <a:gd name="connsiteY46" fmla="*/ 90487 h 319776"/>
              <a:gd name="connsiteX47" fmla="*/ 1357313 w 2412207"/>
              <a:gd name="connsiteY47" fmla="*/ 100012 h 319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412207" h="319776">
                <a:moveTo>
                  <a:pt x="1357313" y="100012"/>
                </a:moveTo>
                <a:lnTo>
                  <a:pt x="1766888" y="114300"/>
                </a:lnTo>
                <a:lnTo>
                  <a:pt x="1933575" y="114300"/>
                </a:lnTo>
                <a:lnTo>
                  <a:pt x="2069307" y="116681"/>
                </a:lnTo>
                <a:lnTo>
                  <a:pt x="2131219" y="111919"/>
                </a:lnTo>
                <a:lnTo>
                  <a:pt x="2183607" y="102394"/>
                </a:lnTo>
                <a:lnTo>
                  <a:pt x="2221707" y="90487"/>
                </a:lnTo>
                <a:lnTo>
                  <a:pt x="2264569" y="69056"/>
                </a:lnTo>
                <a:lnTo>
                  <a:pt x="2302669" y="35719"/>
                </a:lnTo>
                <a:lnTo>
                  <a:pt x="2412207" y="138112"/>
                </a:lnTo>
                <a:lnTo>
                  <a:pt x="2374107" y="197644"/>
                </a:lnTo>
                <a:lnTo>
                  <a:pt x="2347913" y="235744"/>
                </a:lnTo>
                <a:lnTo>
                  <a:pt x="2314575" y="266700"/>
                </a:lnTo>
                <a:lnTo>
                  <a:pt x="2278857" y="292894"/>
                </a:lnTo>
                <a:lnTo>
                  <a:pt x="2238375" y="309562"/>
                </a:lnTo>
                <a:cubicBezTo>
                  <a:pt x="2192414" y="319776"/>
                  <a:pt x="2210149" y="319087"/>
                  <a:pt x="2185988" y="319087"/>
                </a:cubicBezTo>
                <a:lnTo>
                  <a:pt x="2014538" y="316706"/>
                </a:lnTo>
                <a:lnTo>
                  <a:pt x="1712119" y="311944"/>
                </a:lnTo>
                <a:lnTo>
                  <a:pt x="1412082" y="307181"/>
                </a:lnTo>
                <a:lnTo>
                  <a:pt x="1104900" y="307181"/>
                </a:lnTo>
                <a:lnTo>
                  <a:pt x="826294" y="302419"/>
                </a:lnTo>
                <a:lnTo>
                  <a:pt x="535782" y="297656"/>
                </a:lnTo>
                <a:lnTo>
                  <a:pt x="328613" y="295275"/>
                </a:lnTo>
                <a:lnTo>
                  <a:pt x="247650" y="290512"/>
                </a:lnTo>
                <a:lnTo>
                  <a:pt x="171450" y="276225"/>
                </a:lnTo>
                <a:lnTo>
                  <a:pt x="119063" y="259556"/>
                </a:lnTo>
                <a:lnTo>
                  <a:pt x="57150" y="238125"/>
                </a:lnTo>
                <a:lnTo>
                  <a:pt x="30957" y="226219"/>
                </a:lnTo>
                <a:lnTo>
                  <a:pt x="11907" y="209550"/>
                </a:lnTo>
                <a:lnTo>
                  <a:pt x="2382" y="195262"/>
                </a:lnTo>
                <a:lnTo>
                  <a:pt x="0" y="183356"/>
                </a:lnTo>
                <a:lnTo>
                  <a:pt x="4763" y="164306"/>
                </a:lnTo>
                <a:lnTo>
                  <a:pt x="14288" y="152400"/>
                </a:lnTo>
                <a:lnTo>
                  <a:pt x="35719" y="133350"/>
                </a:lnTo>
                <a:lnTo>
                  <a:pt x="88107" y="104775"/>
                </a:lnTo>
                <a:lnTo>
                  <a:pt x="157163" y="76200"/>
                </a:lnTo>
                <a:lnTo>
                  <a:pt x="219075" y="57150"/>
                </a:lnTo>
                <a:lnTo>
                  <a:pt x="309563" y="30956"/>
                </a:lnTo>
                <a:lnTo>
                  <a:pt x="416719" y="9525"/>
                </a:lnTo>
                <a:lnTo>
                  <a:pt x="488157" y="2381"/>
                </a:lnTo>
                <a:lnTo>
                  <a:pt x="581025" y="0"/>
                </a:lnTo>
                <a:lnTo>
                  <a:pt x="619125" y="7144"/>
                </a:lnTo>
                <a:lnTo>
                  <a:pt x="657225" y="23812"/>
                </a:lnTo>
                <a:lnTo>
                  <a:pt x="738188" y="42862"/>
                </a:lnTo>
                <a:lnTo>
                  <a:pt x="862013" y="66675"/>
                </a:lnTo>
                <a:lnTo>
                  <a:pt x="971550" y="78581"/>
                </a:lnTo>
                <a:lnTo>
                  <a:pt x="1207294" y="90487"/>
                </a:lnTo>
                <a:lnTo>
                  <a:pt x="1357313" y="1000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5BC713C2-FD09-4833-89E1-00EB7EA15F63}"/>
              </a:ext>
            </a:extLst>
          </p:cNvPr>
          <p:cNvSpPr/>
          <p:nvPr/>
        </p:nvSpPr>
        <p:spPr>
          <a:xfrm>
            <a:off x="5888037" y="1443039"/>
            <a:ext cx="1795463" cy="1595437"/>
          </a:xfrm>
          <a:custGeom>
            <a:avLst/>
            <a:gdLst>
              <a:gd name="connsiteX0" fmla="*/ 752475 w 1795463"/>
              <a:gd name="connsiteY0" fmla="*/ 264318 h 1595437"/>
              <a:gd name="connsiteX1" fmla="*/ 1019175 w 1795463"/>
              <a:gd name="connsiteY1" fmla="*/ 240506 h 1595437"/>
              <a:gd name="connsiteX2" fmla="*/ 1112044 w 1795463"/>
              <a:gd name="connsiteY2" fmla="*/ 233362 h 1595437"/>
              <a:gd name="connsiteX3" fmla="*/ 1245394 w 1795463"/>
              <a:gd name="connsiteY3" fmla="*/ 223837 h 1595437"/>
              <a:gd name="connsiteX4" fmla="*/ 1321594 w 1795463"/>
              <a:gd name="connsiteY4" fmla="*/ 221456 h 1595437"/>
              <a:gd name="connsiteX5" fmla="*/ 1364457 w 1795463"/>
              <a:gd name="connsiteY5" fmla="*/ 221456 h 1595437"/>
              <a:gd name="connsiteX6" fmla="*/ 1383507 w 1795463"/>
              <a:gd name="connsiteY6" fmla="*/ 223837 h 1595437"/>
              <a:gd name="connsiteX7" fmla="*/ 1402557 w 1795463"/>
              <a:gd name="connsiteY7" fmla="*/ 230981 h 1595437"/>
              <a:gd name="connsiteX8" fmla="*/ 1416844 w 1795463"/>
              <a:gd name="connsiteY8" fmla="*/ 242887 h 1595437"/>
              <a:gd name="connsiteX9" fmla="*/ 1428750 w 1795463"/>
              <a:gd name="connsiteY9" fmla="*/ 259556 h 1595437"/>
              <a:gd name="connsiteX10" fmla="*/ 1433513 w 1795463"/>
              <a:gd name="connsiteY10" fmla="*/ 283368 h 1595437"/>
              <a:gd name="connsiteX11" fmla="*/ 1435894 w 1795463"/>
              <a:gd name="connsiteY11" fmla="*/ 421481 h 1595437"/>
              <a:gd name="connsiteX12" fmla="*/ 1438275 w 1795463"/>
              <a:gd name="connsiteY12" fmla="*/ 709612 h 1595437"/>
              <a:gd name="connsiteX13" fmla="*/ 1435894 w 1795463"/>
              <a:gd name="connsiteY13" fmla="*/ 828675 h 1595437"/>
              <a:gd name="connsiteX14" fmla="*/ 1426369 w 1795463"/>
              <a:gd name="connsiteY14" fmla="*/ 1112043 h 1595437"/>
              <a:gd name="connsiteX15" fmla="*/ 1414463 w 1795463"/>
              <a:gd name="connsiteY15" fmla="*/ 1371600 h 1595437"/>
              <a:gd name="connsiteX16" fmla="*/ 1373982 w 1795463"/>
              <a:gd name="connsiteY16" fmla="*/ 1495425 h 1595437"/>
              <a:gd name="connsiteX17" fmla="*/ 1402557 w 1795463"/>
              <a:gd name="connsiteY17" fmla="*/ 1526381 h 1595437"/>
              <a:gd name="connsiteX18" fmla="*/ 1433513 w 1795463"/>
              <a:gd name="connsiteY18" fmla="*/ 1554956 h 1595437"/>
              <a:gd name="connsiteX19" fmla="*/ 1471613 w 1795463"/>
              <a:gd name="connsiteY19" fmla="*/ 1578768 h 1595437"/>
              <a:gd name="connsiteX20" fmla="*/ 1495425 w 1795463"/>
              <a:gd name="connsiteY20" fmla="*/ 1590675 h 1595437"/>
              <a:gd name="connsiteX21" fmla="*/ 1516857 w 1795463"/>
              <a:gd name="connsiteY21" fmla="*/ 1595437 h 1595437"/>
              <a:gd name="connsiteX22" fmla="*/ 1535907 w 1795463"/>
              <a:gd name="connsiteY22" fmla="*/ 1595437 h 1595437"/>
              <a:gd name="connsiteX23" fmla="*/ 1562100 w 1795463"/>
              <a:gd name="connsiteY23" fmla="*/ 1578768 h 1595437"/>
              <a:gd name="connsiteX24" fmla="*/ 1588294 w 1795463"/>
              <a:gd name="connsiteY24" fmla="*/ 1552575 h 1595437"/>
              <a:gd name="connsiteX25" fmla="*/ 1607344 w 1795463"/>
              <a:gd name="connsiteY25" fmla="*/ 1521618 h 1595437"/>
              <a:gd name="connsiteX26" fmla="*/ 1616869 w 1795463"/>
              <a:gd name="connsiteY26" fmla="*/ 1497806 h 1595437"/>
              <a:gd name="connsiteX27" fmla="*/ 1628775 w 1795463"/>
              <a:gd name="connsiteY27" fmla="*/ 1457325 h 1595437"/>
              <a:gd name="connsiteX28" fmla="*/ 1635919 w 1795463"/>
              <a:gd name="connsiteY28" fmla="*/ 1412081 h 1595437"/>
              <a:gd name="connsiteX29" fmla="*/ 1638300 w 1795463"/>
              <a:gd name="connsiteY29" fmla="*/ 1328737 h 1595437"/>
              <a:gd name="connsiteX30" fmla="*/ 1645444 w 1795463"/>
              <a:gd name="connsiteY30" fmla="*/ 1104900 h 1595437"/>
              <a:gd name="connsiteX31" fmla="*/ 1652588 w 1795463"/>
              <a:gd name="connsiteY31" fmla="*/ 838200 h 1595437"/>
              <a:gd name="connsiteX32" fmla="*/ 1662113 w 1795463"/>
              <a:gd name="connsiteY32" fmla="*/ 590550 h 1595437"/>
              <a:gd name="connsiteX33" fmla="*/ 1664494 w 1795463"/>
              <a:gd name="connsiteY33" fmla="*/ 550068 h 1595437"/>
              <a:gd name="connsiteX34" fmla="*/ 1669257 w 1795463"/>
              <a:gd name="connsiteY34" fmla="*/ 507206 h 1595437"/>
              <a:gd name="connsiteX35" fmla="*/ 1681163 w 1795463"/>
              <a:gd name="connsiteY35" fmla="*/ 464343 h 1595437"/>
              <a:gd name="connsiteX36" fmla="*/ 1697832 w 1795463"/>
              <a:gd name="connsiteY36" fmla="*/ 426243 h 1595437"/>
              <a:gd name="connsiteX37" fmla="*/ 1714500 w 1795463"/>
              <a:gd name="connsiteY37" fmla="*/ 397668 h 1595437"/>
              <a:gd name="connsiteX38" fmla="*/ 1731169 w 1795463"/>
              <a:gd name="connsiteY38" fmla="*/ 376237 h 1595437"/>
              <a:gd name="connsiteX39" fmla="*/ 1747838 w 1795463"/>
              <a:gd name="connsiteY39" fmla="*/ 357187 h 1595437"/>
              <a:gd name="connsiteX40" fmla="*/ 1769269 w 1795463"/>
              <a:gd name="connsiteY40" fmla="*/ 338137 h 1595437"/>
              <a:gd name="connsiteX41" fmla="*/ 1783557 w 1795463"/>
              <a:gd name="connsiteY41" fmla="*/ 323850 h 1595437"/>
              <a:gd name="connsiteX42" fmla="*/ 1788319 w 1795463"/>
              <a:gd name="connsiteY42" fmla="*/ 311943 h 1595437"/>
              <a:gd name="connsiteX43" fmla="*/ 1793082 w 1795463"/>
              <a:gd name="connsiteY43" fmla="*/ 295275 h 1595437"/>
              <a:gd name="connsiteX44" fmla="*/ 1795463 w 1795463"/>
              <a:gd name="connsiteY44" fmla="*/ 269081 h 1595437"/>
              <a:gd name="connsiteX45" fmla="*/ 1788319 w 1795463"/>
              <a:gd name="connsiteY45" fmla="*/ 245268 h 1595437"/>
              <a:gd name="connsiteX46" fmla="*/ 1769269 w 1795463"/>
              <a:gd name="connsiteY46" fmla="*/ 221456 h 1595437"/>
              <a:gd name="connsiteX47" fmla="*/ 1752600 w 1795463"/>
              <a:gd name="connsiteY47" fmla="*/ 202406 h 1595437"/>
              <a:gd name="connsiteX48" fmla="*/ 1681163 w 1795463"/>
              <a:gd name="connsiteY48" fmla="*/ 152400 h 1595437"/>
              <a:gd name="connsiteX49" fmla="*/ 1588294 w 1795463"/>
              <a:gd name="connsiteY49" fmla="*/ 92868 h 1595437"/>
              <a:gd name="connsiteX50" fmla="*/ 1495425 w 1795463"/>
              <a:gd name="connsiteY50" fmla="*/ 42862 h 1595437"/>
              <a:gd name="connsiteX51" fmla="*/ 1416844 w 1795463"/>
              <a:gd name="connsiteY51" fmla="*/ 7143 h 1595437"/>
              <a:gd name="connsiteX52" fmla="*/ 1393032 w 1795463"/>
              <a:gd name="connsiteY52" fmla="*/ 0 h 1595437"/>
              <a:gd name="connsiteX53" fmla="*/ 1357313 w 1795463"/>
              <a:gd name="connsiteY53" fmla="*/ 16668 h 1595437"/>
              <a:gd name="connsiteX54" fmla="*/ 1290638 w 1795463"/>
              <a:gd name="connsiteY54" fmla="*/ 40481 h 1595437"/>
              <a:gd name="connsiteX55" fmla="*/ 1183482 w 1795463"/>
              <a:gd name="connsiteY55" fmla="*/ 59531 h 1595437"/>
              <a:gd name="connsiteX56" fmla="*/ 1019175 w 1795463"/>
              <a:gd name="connsiteY56" fmla="*/ 83343 h 1595437"/>
              <a:gd name="connsiteX57" fmla="*/ 738188 w 1795463"/>
              <a:gd name="connsiteY57" fmla="*/ 119062 h 1595437"/>
              <a:gd name="connsiteX58" fmla="*/ 397669 w 1795463"/>
              <a:gd name="connsiteY58" fmla="*/ 159543 h 1595437"/>
              <a:gd name="connsiteX59" fmla="*/ 0 w 1795463"/>
              <a:gd name="connsiteY59" fmla="*/ 209550 h 1595437"/>
              <a:gd name="connsiteX60" fmla="*/ 95250 w 1795463"/>
              <a:gd name="connsiteY60" fmla="*/ 340518 h 1595437"/>
              <a:gd name="connsiteX61" fmla="*/ 461963 w 1795463"/>
              <a:gd name="connsiteY61" fmla="*/ 297656 h 1595437"/>
              <a:gd name="connsiteX62" fmla="*/ 752475 w 1795463"/>
              <a:gd name="connsiteY62" fmla="*/ 264318 h 159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95463" h="1595437">
                <a:moveTo>
                  <a:pt x="752475" y="264318"/>
                </a:moveTo>
                <a:lnTo>
                  <a:pt x="1019175" y="240506"/>
                </a:lnTo>
                <a:lnTo>
                  <a:pt x="1112044" y="233362"/>
                </a:lnTo>
                <a:lnTo>
                  <a:pt x="1245394" y="223837"/>
                </a:lnTo>
                <a:lnTo>
                  <a:pt x="1321594" y="221456"/>
                </a:lnTo>
                <a:lnTo>
                  <a:pt x="1364457" y="221456"/>
                </a:lnTo>
                <a:lnTo>
                  <a:pt x="1383507" y="223837"/>
                </a:lnTo>
                <a:lnTo>
                  <a:pt x="1402557" y="230981"/>
                </a:lnTo>
                <a:lnTo>
                  <a:pt x="1416844" y="242887"/>
                </a:lnTo>
                <a:lnTo>
                  <a:pt x="1428750" y="259556"/>
                </a:lnTo>
                <a:lnTo>
                  <a:pt x="1433513" y="283368"/>
                </a:lnTo>
                <a:cubicBezTo>
                  <a:pt x="1434307" y="329406"/>
                  <a:pt x="1435100" y="375443"/>
                  <a:pt x="1435894" y="421481"/>
                </a:cubicBezTo>
                <a:cubicBezTo>
                  <a:pt x="1436688" y="517525"/>
                  <a:pt x="1437481" y="613568"/>
                  <a:pt x="1438275" y="709612"/>
                </a:cubicBezTo>
                <a:cubicBezTo>
                  <a:pt x="1437481" y="749300"/>
                  <a:pt x="1436688" y="788987"/>
                  <a:pt x="1435894" y="828675"/>
                </a:cubicBezTo>
                <a:lnTo>
                  <a:pt x="1426369" y="1112043"/>
                </a:lnTo>
                <a:lnTo>
                  <a:pt x="1414463" y="1371600"/>
                </a:lnTo>
                <a:lnTo>
                  <a:pt x="1373982" y="1495425"/>
                </a:lnTo>
                <a:lnTo>
                  <a:pt x="1402557" y="1526381"/>
                </a:lnTo>
                <a:lnTo>
                  <a:pt x="1433513" y="1554956"/>
                </a:lnTo>
                <a:lnTo>
                  <a:pt x="1471613" y="1578768"/>
                </a:lnTo>
                <a:lnTo>
                  <a:pt x="1495425" y="1590675"/>
                </a:lnTo>
                <a:lnTo>
                  <a:pt x="1516857" y="1595437"/>
                </a:lnTo>
                <a:lnTo>
                  <a:pt x="1535907" y="1595437"/>
                </a:lnTo>
                <a:lnTo>
                  <a:pt x="1562100" y="1578768"/>
                </a:lnTo>
                <a:lnTo>
                  <a:pt x="1588294" y="1552575"/>
                </a:lnTo>
                <a:lnTo>
                  <a:pt x="1607344" y="1521618"/>
                </a:lnTo>
                <a:lnTo>
                  <a:pt x="1616869" y="1497806"/>
                </a:lnTo>
                <a:lnTo>
                  <a:pt x="1628775" y="1457325"/>
                </a:lnTo>
                <a:lnTo>
                  <a:pt x="1635919" y="1412081"/>
                </a:lnTo>
                <a:cubicBezTo>
                  <a:pt x="1636713" y="1384300"/>
                  <a:pt x="1637506" y="1356518"/>
                  <a:pt x="1638300" y="1328737"/>
                </a:cubicBezTo>
                <a:lnTo>
                  <a:pt x="1645444" y="1104900"/>
                </a:lnTo>
                <a:lnTo>
                  <a:pt x="1652588" y="838200"/>
                </a:lnTo>
                <a:lnTo>
                  <a:pt x="1662113" y="590550"/>
                </a:lnTo>
                <a:lnTo>
                  <a:pt x="1664494" y="550068"/>
                </a:lnTo>
                <a:lnTo>
                  <a:pt x="1669257" y="507206"/>
                </a:lnTo>
                <a:lnTo>
                  <a:pt x="1681163" y="464343"/>
                </a:lnTo>
                <a:lnTo>
                  <a:pt x="1697832" y="426243"/>
                </a:lnTo>
                <a:lnTo>
                  <a:pt x="1714500" y="397668"/>
                </a:lnTo>
                <a:lnTo>
                  <a:pt x="1731169" y="376237"/>
                </a:lnTo>
                <a:lnTo>
                  <a:pt x="1747838" y="357187"/>
                </a:lnTo>
                <a:lnTo>
                  <a:pt x="1769269" y="338137"/>
                </a:lnTo>
                <a:lnTo>
                  <a:pt x="1783557" y="323850"/>
                </a:lnTo>
                <a:lnTo>
                  <a:pt x="1788319" y="311943"/>
                </a:lnTo>
                <a:lnTo>
                  <a:pt x="1793082" y="295275"/>
                </a:lnTo>
                <a:lnTo>
                  <a:pt x="1795463" y="269081"/>
                </a:lnTo>
                <a:lnTo>
                  <a:pt x="1788319" y="245268"/>
                </a:lnTo>
                <a:lnTo>
                  <a:pt x="1769269" y="221456"/>
                </a:lnTo>
                <a:lnTo>
                  <a:pt x="1752600" y="202406"/>
                </a:lnTo>
                <a:lnTo>
                  <a:pt x="1681163" y="152400"/>
                </a:lnTo>
                <a:lnTo>
                  <a:pt x="1588294" y="92868"/>
                </a:lnTo>
                <a:lnTo>
                  <a:pt x="1495425" y="42862"/>
                </a:lnTo>
                <a:lnTo>
                  <a:pt x="1416844" y="7143"/>
                </a:lnTo>
                <a:lnTo>
                  <a:pt x="1393032" y="0"/>
                </a:lnTo>
                <a:lnTo>
                  <a:pt x="1357313" y="16668"/>
                </a:lnTo>
                <a:lnTo>
                  <a:pt x="1290638" y="40481"/>
                </a:lnTo>
                <a:lnTo>
                  <a:pt x="1183482" y="59531"/>
                </a:lnTo>
                <a:lnTo>
                  <a:pt x="1019175" y="83343"/>
                </a:lnTo>
                <a:lnTo>
                  <a:pt x="738188" y="119062"/>
                </a:lnTo>
                <a:lnTo>
                  <a:pt x="397669" y="159543"/>
                </a:lnTo>
                <a:lnTo>
                  <a:pt x="0" y="209550"/>
                </a:lnTo>
                <a:lnTo>
                  <a:pt x="95250" y="340518"/>
                </a:lnTo>
                <a:lnTo>
                  <a:pt x="461963" y="297656"/>
                </a:lnTo>
                <a:lnTo>
                  <a:pt x="752475" y="264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5BCC2561-7DDB-4AC3-82FE-665D482ECBB4}"/>
              </a:ext>
            </a:extLst>
          </p:cNvPr>
          <p:cNvSpPr/>
          <p:nvPr/>
        </p:nvSpPr>
        <p:spPr>
          <a:xfrm>
            <a:off x="6002337" y="2114551"/>
            <a:ext cx="1368425" cy="314325"/>
          </a:xfrm>
          <a:custGeom>
            <a:avLst/>
            <a:gdLst>
              <a:gd name="connsiteX0" fmla="*/ 457200 w 1369219"/>
              <a:gd name="connsiteY0" fmla="*/ 92869 h 314325"/>
              <a:gd name="connsiteX1" fmla="*/ 176213 w 1369219"/>
              <a:gd name="connsiteY1" fmla="*/ 135731 h 314325"/>
              <a:gd name="connsiteX2" fmla="*/ 0 w 1369219"/>
              <a:gd name="connsiteY2" fmla="*/ 161925 h 314325"/>
              <a:gd name="connsiteX3" fmla="*/ 19050 w 1369219"/>
              <a:gd name="connsiteY3" fmla="*/ 314325 h 314325"/>
              <a:gd name="connsiteX4" fmla="*/ 273844 w 1369219"/>
              <a:gd name="connsiteY4" fmla="*/ 271463 h 314325"/>
              <a:gd name="connsiteX5" fmla="*/ 500063 w 1369219"/>
              <a:gd name="connsiteY5" fmla="*/ 235744 h 314325"/>
              <a:gd name="connsiteX6" fmla="*/ 685800 w 1369219"/>
              <a:gd name="connsiteY6" fmla="*/ 211931 h 314325"/>
              <a:gd name="connsiteX7" fmla="*/ 907257 w 1369219"/>
              <a:gd name="connsiteY7" fmla="*/ 188119 h 314325"/>
              <a:gd name="connsiteX8" fmla="*/ 1069182 w 1369219"/>
              <a:gd name="connsiteY8" fmla="*/ 176213 h 314325"/>
              <a:gd name="connsiteX9" fmla="*/ 1252538 w 1369219"/>
              <a:gd name="connsiteY9" fmla="*/ 171450 h 314325"/>
              <a:gd name="connsiteX10" fmla="*/ 1369219 w 1369219"/>
              <a:gd name="connsiteY10" fmla="*/ 176213 h 314325"/>
              <a:gd name="connsiteX11" fmla="*/ 1366838 w 1369219"/>
              <a:gd name="connsiteY11" fmla="*/ 23813 h 314325"/>
              <a:gd name="connsiteX12" fmla="*/ 1250157 w 1369219"/>
              <a:gd name="connsiteY12" fmla="*/ 7144 h 314325"/>
              <a:gd name="connsiteX13" fmla="*/ 1178719 w 1369219"/>
              <a:gd name="connsiteY13" fmla="*/ 0 h 314325"/>
              <a:gd name="connsiteX14" fmla="*/ 1131094 w 1369219"/>
              <a:gd name="connsiteY14" fmla="*/ 0 h 314325"/>
              <a:gd name="connsiteX15" fmla="*/ 1092994 w 1369219"/>
              <a:gd name="connsiteY15" fmla="*/ 2381 h 314325"/>
              <a:gd name="connsiteX16" fmla="*/ 940594 w 1369219"/>
              <a:gd name="connsiteY16" fmla="*/ 21431 h 314325"/>
              <a:gd name="connsiteX17" fmla="*/ 654844 w 1369219"/>
              <a:gd name="connsiteY17" fmla="*/ 64294 h 314325"/>
              <a:gd name="connsiteX18" fmla="*/ 457200 w 1369219"/>
              <a:gd name="connsiteY18" fmla="*/ 92869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69219" h="314325">
                <a:moveTo>
                  <a:pt x="457200" y="92869"/>
                </a:moveTo>
                <a:lnTo>
                  <a:pt x="176213" y="135731"/>
                </a:lnTo>
                <a:lnTo>
                  <a:pt x="0" y="161925"/>
                </a:lnTo>
                <a:lnTo>
                  <a:pt x="19050" y="314325"/>
                </a:lnTo>
                <a:lnTo>
                  <a:pt x="273844" y="271463"/>
                </a:lnTo>
                <a:lnTo>
                  <a:pt x="500063" y="235744"/>
                </a:lnTo>
                <a:lnTo>
                  <a:pt x="685800" y="211931"/>
                </a:lnTo>
                <a:lnTo>
                  <a:pt x="907257" y="188119"/>
                </a:lnTo>
                <a:lnTo>
                  <a:pt x="1069182" y="176213"/>
                </a:lnTo>
                <a:lnTo>
                  <a:pt x="1252538" y="171450"/>
                </a:lnTo>
                <a:lnTo>
                  <a:pt x="1369219" y="176213"/>
                </a:lnTo>
                <a:cubicBezTo>
                  <a:pt x="1368425" y="125413"/>
                  <a:pt x="1367632" y="74613"/>
                  <a:pt x="1366838" y="23813"/>
                </a:cubicBezTo>
                <a:lnTo>
                  <a:pt x="1250157" y="7144"/>
                </a:lnTo>
                <a:lnTo>
                  <a:pt x="1178719" y="0"/>
                </a:lnTo>
                <a:lnTo>
                  <a:pt x="1131094" y="0"/>
                </a:lnTo>
                <a:lnTo>
                  <a:pt x="1092994" y="2381"/>
                </a:lnTo>
                <a:lnTo>
                  <a:pt x="940594" y="21431"/>
                </a:lnTo>
                <a:lnTo>
                  <a:pt x="654844" y="64294"/>
                </a:lnTo>
                <a:lnTo>
                  <a:pt x="457200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07EBE41-B55A-4BE5-B127-56FF0BB77CC0}"/>
              </a:ext>
            </a:extLst>
          </p:cNvPr>
          <p:cNvSpPr/>
          <p:nvPr/>
        </p:nvSpPr>
        <p:spPr>
          <a:xfrm>
            <a:off x="6008687" y="2752725"/>
            <a:ext cx="1331913" cy="300038"/>
          </a:xfrm>
          <a:custGeom>
            <a:avLst/>
            <a:gdLst>
              <a:gd name="connsiteX0" fmla="*/ 511969 w 1331119"/>
              <a:gd name="connsiteY0" fmla="*/ 83344 h 300038"/>
              <a:gd name="connsiteX1" fmla="*/ 804863 w 1331119"/>
              <a:gd name="connsiteY1" fmla="*/ 45244 h 300038"/>
              <a:gd name="connsiteX2" fmla="*/ 1021556 w 1331119"/>
              <a:gd name="connsiteY2" fmla="*/ 19050 h 300038"/>
              <a:gd name="connsiteX3" fmla="*/ 1126331 w 1331119"/>
              <a:gd name="connsiteY3" fmla="*/ 4763 h 300038"/>
              <a:gd name="connsiteX4" fmla="*/ 1152525 w 1331119"/>
              <a:gd name="connsiteY4" fmla="*/ 0 h 300038"/>
              <a:gd name="connsiteX5" fmla="*/ 1190625 w 1331119"/>
              <a:gd name="connsiteY5" fmla="*/ 0 h 300038"/>
              <a:gd name="connsiteX6" fmla="*/ 1219200 w 1331119"/>
              <a:gd name="connsiteY6" fmla="*/ 4763 h 300038"/>
              <a:gd name="connsiteX7" fmla="*/ 1254919 w 1331119"/>
              <a:gd name="connsiteY7" fmla="*/ 14288 h 300038"/>
              <a:gd name="connsiteX8" fmla="*/ 1331119 w 1331119"/>
              <a:gd name="connsiteY8" fmla="*/ 42863 h 300038"/>
              <a:gd name="connsiteX9" fmla="*/ 1300163 w 1331119"/>
              <a:gd name="connsiteY9" fmla="*/ 228600 h 300038"/>
              <a:gd name="connsiteX10" fmla="*/ 1250156 w 1331119"/>
              <a:gd name="connsiteY10" fmla="*/ 185738 h 300038"/>
              <a:gd name="connsiteX11" fmla="*/ 1157288 w 1331119"/>
              <a:gd name="connsiteY11" fmla="*/ 190500 h 300038"/>
              <a:gd name="connsiteX12" fmla="*/ 895350 w 1331119"/>
              <a:gd name="connsiteY12" fmla="*/ 202406 h 300038"/>
              <a:gd name="connsiteX13" fmla="*/ 666750 w 1331119"/>
              <a:gd name="connsiteY13" fmla="*/ 221456 h 300038"/>
              <a:gd name="connsiteX14" fmla="*/ 490538 w 1331119"/>
              <a:gd name="connsiteY14" fmla="*/ 235744 h 300038"/>
              <a:gd name="connsiteX15" fmla="*/ 278606 w 1331119"/>
              <a:gd name="connsiteY15" fmla="*/ 261938 h 300038"/>
              <a:gd name="connsiteX16" fmla="*/ 76200 w 1331119"/>
              <a:gd name="connsiteY16" fmla="*/ 290513 h 300038"/>
              <a:gd name="connsiteX17" fmla="*/ 0 w 1331119"/>
              <a:gd name="connsiteY17" fmla="*/ 300038 h 300038"/>
              <a:gd name="connsiteX18" fmla="*/ 9525 w 1331119"/>
              <a:gd name="connsiteY18" fmla="*/ 150019 h 300038"/>
              <a:gd name="connsiteX19" fmla="*/ 311944 w 1331119"/>
              <a:gd name="connsiteY19" fmla="*/ 109538 h 300038"/>
              <a:gd name="connsiteX20" fmla="*/ 511969 w 1331119"/>
              <a:gd name="connsiteY20" fmla="*/ 83344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31119" h="300038">
                <a:moveTo>
                  <a:pt x="511969" y="83344"/>
                </a:moveTo>
                <a:lnTo>
                  <a:pt x="804863" y="45244"/>
                </a:lnTo>
                <a:lnTo>
                  <a:pt x="1021556" y="19050"/>
                </a:lnTo>
                <a:lnTo>
                  <a:pt x="1126331" y="4763"/>
                </a:lnTo>
                <a:lnTo>
                  <a:pt x="1152525" y="0"/>
                </a:lnTo>
                <a:lnTo>
                  <a:pt x="1190625" y="0"/>
                </a:lnTo>
                <a:lnTo>
                  <a:pt x="1219200" y="4763"/>
                </a:lnTo>
                <a:lnTo>
                  <a:pt x="1254919" y="14288"/>
                </a:lnTo>
                <a:lnTo>
                  <a:pt x="1331119" y="42863"/>
                </a:lnTo>
                <a:lnTo>
                  <a:pt x="1300163" y="228600"/>
                </a:lnTo>
                <a:lnTo>
                  <a:pt x="1250156" y="185738"/>
                </a:lnTo>
                <a:lnTo>
                  <a:pt x="1157288" y="190500"/>
                </a:lnTo>
                <a:lnTo>
                  <a:pt x="895350" y="202406"/>
                </a:lnTo>
                <a:lnTo>
                  <a:pt x="666750" y="221456"/>
                </a:lnTo>
                <a:lnTo>
                  <a:pt x="490538" y="235744"/>
                </a:lnTo>
                <a:lnTo>
                  <a:pt x="278606" y="261938"/>
                </a:lnTo>
                <a:lnTo>
                  <a:pt x="76200" y="290513"/>
                </a:lnTo>
                <a:lnTo>
                  <a:pt x="0" y="300038"/>
                </a:lnTo>
                <a:lnTo>
                  <a:pt x="9525" y="150019"/>
                </a:lnTo>
                <a:lnTo>
                  <a:pt x="311944" y="109538"/>
                </a:lnTo>
                <a:lnTo>
                  <a:pt x="511969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8C5C8FE9-228B-427E-B7B4-352921B247ED}"/>
              </a:ext>
            </a:extLst>
          </p:cNvPr>
          <p:cNvSpPr/>
          <p:nvPr/>
        </p:nvSpPr>
        <p:spPr>
          <a:xfrm>
            <a:off x="7038976" y="3648076"/>
            <a:ext cx="454025" cy="2473325"/>
          </a:xfrm>
          <a:custGeom>
            <a:avLst/>
            <a:gdLst>
              <a:gd name="connsiteX0" fmla="*/ 165100 w 454025"/>
              <a:gd name="connsiteY0" fmla="*/ 730250 h 2473325"/>
              <a:gd name="connsiteX1" fmla="*/ 165100 w 454025"/>
              <a:gd name="connsiteY1" fmla="*/ 622300 h 2473325"/>
              <a:gd name="connsiteX2" fmla="*/ 165100 w 454025"/>
              <a:gd name="connsiteY2" fmla="*/ 476250 h 2473325"/>
              <a:gd name="connsiteX3" fmla="*/ 174625 w 454025"/>
              <a:gd name="connsiteY3" fmla="*/ 409575 h 2473325"/>
              <a:gd name="connsiteX4" fmla="*/ 174625 w 454025"/>
              <a:gd name="connsiteY4" fmla="*/ 307975 h 2473325"/>
              <a:gd name="connsiteX5" fmla="*/ 168275 w 454025"/>
              <a:gd name="connsiteY5" fmla="*/ 234950 h 2473325"/>
              <a:gd name="connsiteX6" fmla="*/ 161925 w 454025"/>
              <a:gd name="connsiteY6" fmla="*/ 206375 h 2473325"/>
              <a:gd name="connsiteX7" fmla="*/ 149225 w 454025"/>
              <a:gd name="connsiteY7" fmla="*/ 174625 h 2473325"/>
              <a:gd name="connsiteX8" fmla="*/ 104775 w 454025"/>
              <a:gd name="connsiteY8" fmla="*/ 123825 h 2473325"/>
              <a:gd name="connsiteX9" fmla="*/ 63500 w 454025"/>
              <a:gd name="connsiteY9" fmla="*/ 85725 h 2473325"/>
              <a:gd name="connsiteX10" fmla="*/ 41275 w 454025"/>
              <a:gd name="connsiteY10" fmla="*/ 73025 h 2473325"/>
              <a:gd name="connsiteX11" fmla="*/ 22225 w 454025"/>
              <a:gd name="connsiteY11" fmla="*/ 63500 h 2473325"/>
              <a:gd name="connsiteX12" fmla="*/ 9525 w 454025"/>
              <a:gd name="connsiteY12" fmla="*/ 50800 h 2473325"/>
              <a:gd name="connsiteX13" fmla="*/ 0 w 454025"/>
              <a:gd name="connsiteY13" fmla="*/ 28575 h 2473325"/>
              <a:gd name="connsiteX14" fmla="*/ 0 w 454025"/>
              <a:gd name="connsiteY14" fmla="*/ 15875 h 2473325"/>
              <a:gd name="connsiteX15" fmla="*/ 12700 w 454025"/>
              <a:gd name="connsiteY15" fmla="*/ 6350 h 2473325"/>
              <a:gd name="connsiteX16" fmla="*/ 66675 w 454025"/>
              <a:gd name="connsiteY16" fmla="*/ 0 h 2473325"/>
              <a:gd name="connsiteX17" fmla="*/ 152400 w 454025"/>
              <a:gd name="connsiteY17" fmla="*/ 3175 h 2473325"/>
              <a:gd name="connsiteX18" fmla="*/ 215900 w 454025"/>
              <a:gd name="connsiteY18" fmla="*/ 15875 h 2473325"/>
              <a:gd name="connsiteX19" fmla="*/ 295275 w 454025"/>
              <a:gd name="connsiteY19" fmla="*/ 41275 h 2473325"/>
              <a:gd name="connsiteX20" fmla="*/ 371475 w 454025"/>
              <a:gd name="connsiteY20" fmla="*/ 69850 h 2473325"/>
              <a:gd name="connsiteX21" fmla="*/ 412750 w 454025"/>
              <a:gd name="connsiteY21" fmla="*/ 92075 h 2473325"/>
              <a:gd name="connsiteX22" fmla="*/ 431800 w 454025"/>
              <a:gd name="connsiteY22" fmla="*/ 107950 h 2473325"/>
              <a:gd name="connsiteX23" fmla="*/ 438150 w 454025"/>
              <a:gd name="connsiteY23" fmla="*/ 117475 h 2473325"/>
              <a:gd name="connsiteX24" fmla="*/ 447675 w 454025"/>
              <a:gd name="connsiteY24" fmla="*/ 133350 h 2473325"/>
              <a:gd name="connsiteX25" fmla="*/ 444500 w 454025"/>
              <a:gd name="connsiteY25" fmla="*/ 152400 h 2473325"/>
              <a:gd name="connsiteX26" fmla="*/ 434975 w 454025"/>
              <a:gd name="connsiteY26" fmla="*/ 177800 h 2473325"/>
              <a:gd name="connsiteX27" fmla="*/ 415925 w 454025"/>
              <a:gd name="connsiteY27" fmla="*/ 200025 h 2473325"/>
              <a:gd name="connsiteX28" fmla="*/ 406400 w 454025"/>
              <a:gd name="connsiteY28" fmla="*/ 222250 h 2473325"/>
              <a:gd name="connsiteX29" fmla="*/ 393700 w 454025"/>
              <a:gd name="connsiteY29" fmla="*/ 285750 h 2473325"/>
              <a:gd name="connsiteX30" fmla="*/ 387350 w 454025"/>
              <a:gd name="connsiteY30" fmla="*/ 450850 h 2473325"/>
              <a:gd name="connsiteX31" fmla="*/ 390525 w 454025"/>
              <a:gd name="connsiteY31" fmla="*/ 800100 h 2473325"/>
              <a:gd name="connsiteX32" fmla="*/ 390525 w 454025"/>
              <a:gd name="connsiteY32" fmla="*/ 1114425 h 2473325"/>
              <a:gd name="connsiteX33" fmla="*/ 390525 w 454025"/>
              <a:gd name="connsiteY33" fmla="*/ 1362075 h 2473325"/>
              <a:gd name="connsiteX34" fmla="*/ 387350 w 454025"/>
              <a:gd name="connsiteY34" fmla="*/ 1524000 h 2473325"/>
              <a:gd name="connsiteX35" fmla="*/ 396875 w 454025"/>
              <a:gd name="connsiteY35" fmla="*/ 1666875 h 2473325"/>
              <a:gd name="connsiteX36" fmla="*/ 412750 w 454025"/>
              <a:gd name="connsiteY36" fmla="*/ 1809750 h 2473325"/>
              <a:gd name="connsiteX37" fmla="*/ 434975 w 454025"/>
              <a:gd name="connsiteY37" fmla="*/ 1943100 h 2473325"/>
              <a:gd name="connsiteX38" fmla="*/ 450850 w 454025"/>
              <a:gd name="connsiteY38" fmla="*/ 2009775 h 2473325"/>
              <a:gd name="connsiteX39" fmla="*/ 454025 w 454025"/>
              <a:gd name="connsiteY39" fmla="*/ 2035175 h 2473325"/>
              <a:gd name="connsiteX40" fmla="*/ 441325 w 454025"/>
              <a:gd name="connsiteY40" fmla="*/ 2085975 h 2473325"/>
              <a:gd name="connsiteX41" fmla="*/ 409575 w 454025"/>
              <a:gd name="connsiteY41" fmla="*/ 2181225 h 2473325"/>
              <a:gd name="connsiteX42" fmla="*/ 381000 w 454025"/>
              <a:gd name="connsiteY42" fmla="*/ 2241550 h 2473325"/>
              <a:gd name="connsiteX43" fmla="*/ 346075 w 454025"/>
              <a:gd name="connsiteY43" fmla="*/ 2301875 h 2473325"/>
              <a:gd name="connsiteX44" fmla="*/ 304800 w 454025"/>
              <a:gd name="connsiteY44" fmla="*/ 2362200 h 2473325"/>
              <a:gd name="connsiteX45" fmla="*/ 269875 w 454025"/>
              <a:gd name="connsiteY45" fmla="*/ 2403475 h 2473325"/>
              <a:gd name="connsiteX46" fmla="*/ 187325 w 454025"/>
              <a:gd name="connsiteY46" fmla="*/ 2466975 h 2473325"/>
              <a:gd name="connsiteX47" fmla="*/ 158750 w 454025"/>
              <a:gd name="connsiteY47" fmla="*/ 2473325 h 2473325"/>
              <a:gd name="connsiteX48" fmla="*/ 133350 w 454025"/>
              <a:gd name="connsiteY48" fmla="*/ 2457450 h 2473325"/>
              <a:gd name="connsiteX49" fmla="*/ 187325 w 454025"/>
              <a:gd name="connsiteY49" fmla="*/ 1917700 h 2473325"/>
              <a:gd name="connsiteX50" fmla="*/ 184150 w 454025"/>
              <a:gd name="connsiteY50" fmla="*/ 1682750 h 2473325"/>
              <a:gd name="connsiteX51" fmla="*/ 177800 w 454025"/>
              <a:gd name="connsiteY51" fmla="*/ 1336675 h 2473325"/>
              <a:gd name="connsiteX52" fmla="*/ 165100 w 454025"/>
              <a:gd name="connsiteY52" fmla="*/ 730250 h 2473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54025" h="2473325">
                <a:moveTo>
                  <a:pt x="165100" y="730250"/>
                </a:moveTo>
                <a:lnTo>
                  <a:pt x="165100" y="622300"/>
                </a:lnTo>
                <a:lnTo>
                  <a:pt x="165100" y="476250"/>
                </a:lnTo>
                <a:lnTo>
                  <a:pt x="174625" y="409575"/>
                </a:lnTo>
                <a:lnTo>
                  <a:pt x="174625" y="307975"/>
                </a:lnTo>
                <a:lnTo>
                  <a:pt x="168275" y="234950"/>
                </a:lnTo>
                <a:lnTo>
                  <a:pt x="161925" y="206375"/>
                </a:lnTo>
                <a:lnTo>
                  <a:pt x="149225" y="174625"/>
                </a:lnTo>
                <a:lnTo>
                  <a:pt x="104775" y="123825"/>
                </a:lnTo>
                <a:lnTo>
                  <a:pt x="63500" y="85725"/>
                </a:lnTo>
                <a:lnTo>
                  <a:pt x="41275" y="73025"/>
                </a:lnTo>
                <a:lnTo>
                  <a:pt x="22225" y="63500"/>
                </a:lnTo>
                <a:lnTo>
                  <a:pt x="9525" y="50800"/>
                </a:lnTo>
                <a:lnTo>
                  <a:pt x="0" y="28575"/>
                </a:lnTo>
                <a:lnTo>
                  <a:pt x="0" y="15875"/>
                </a:lnTo>
                <a:lnTo>
                  <a:pt x="12700" y="6350"/>
                </a:lnTo>
                <a:lnTo>
                  <a:pt x="66675" y="0"/>
                </a:lnTo>
                <a:lnTo>
                  <a:pt x="152400" y="3175"/>
                </a:lnTo>
                <a:lnTo>
                  <a:pt x="215900" y="15875"/>
                </a:lnTo>
                <a:lnTo>
                  <a:pt x="295275" y="41275"/>
                </a:lnTo>
                <a:lnTo>
                  <a:pt x="371475" y="69850"/>
                </a:lnTo>
                <a:lnTo>
                  <a:pt x="412750" y="92075"/>
                </a:lnTo>
                <a:lnTo>
                  <a:pt x="431800" y="107950"/>
                </a:lnTo>
                <a:lnTo>
                  <a:pt x="438150" y="117475"/>
                </a:lnTo>
                <a:lnTo>
                  <a:pt x="447675" y="133350"/>
                </a:lnTo>
                <a:lnTo>
                  <a:pt x="444500" y="152400"/>
                </a:lnTo>
                <a:lnTo>
                  <a:pt x="434975" y="177800"/>
                </a:lnTo>
                <a:lnTo>
                  <a:pt x="415925" y="200025"/>
                </a:lnTo>
                <a:lnTo>
                  <a:pt x="406400" y="222250"/>
                </a:lnTo>
                <a:lnTo>
                  <a:pt x="393700" y="285750"/>
                </a:lnTo>
                <a:lnTo>
                  <a:pt x="387350" y="450850"/>
                </a:lnTo>
                <a:cubicBezTo>
                  <a:pt x="388408" y="567267"/>
                  <a:pt x="389467" y="683683"/>
                  <a:pt x="390525" y="800100"/>
                </a:cubicBezTo>
                <a:lnTo>
                  <a:pt x="390525" y="1114425"/>
                </a:lnTo>
                <a:lnTo>
                  <a:pt x="390525" y="1362075"/>
                </a:lnTo>
                <a:cubicBezTo>
                  <a:pt x="389467" y="1416050"/>
                  <a:pt x="387350" y="1524000"/>
                  <a:pt x="387350" y="1524000"/>
                </a:cubicBezTo>
                <a:lnTo>
                  <a:pt x="396875" y="1666875"/>
                </a:lnTo>
                <a:lnTo>
                  <a:pt x="412750" y="1809750"/>
                </a:lnTo>
                <a:lnTo>
                  <a:pt x="434975" y="1943100"/>
                </a:lnTo>
                <a:lnTo>
                  <a:pt x="450850" y="2009775"/>
                </a:lnTo>
                <a:lnTo>
                  <a:pt x="454025" y="2035175"/>
                </a:lnTo>
                <a:lnTo>
                  <a:pt x="441325" y="2085975"/>
                </a:lnTo>
                <a:lnTo>
                  <a:pt x="409575" y="2181225"/>
                </a:lnTo>
                <a:lnTo>
                  <a:pt x="381000" y="2241550"/>
                </a:lnTo>
                <a:lnTo>
                  <a:pt x="346075" y="2301875"/>
                </a:lnTo>
                <a:lnTo>
                  <a:pt x="304800" y="2362200"/>
                </a:lnTo>
                <a:lnTo>
                  <a:pt x="269875" y="2403475"/>
                </a:lnTo>
                <a:lnTo>
                  <a:pt x="187325" y="2466975"/>
                </a:lnTo>
                <a:lnTo>
                  <a:pt x="158750" y="2473325"/>
                </a:lnTo>
                <a:lnTo>
                  <a:pt x="133350" y="2457450"/>
                </a:lnTo>
                <a:lnTo>
                  <a:pt x="187325" y="1917700"/>
                </a:lnTo>
                <a:cubicBezTo>
                  <a:pt x="186267" y="1839383"/>
                  <a:pt x="185208" y="1761067"/>
                  <a:pt x="184150" y="1682750"/>
                </a:cubicBezTo>
                <a:lnTo>
                  <a:pt x="177800" y="1336675"/>
                </a:lnTo>
                <a:lnTo>
                  <a:pt x="165100" y="7302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F9613D9-8038-49C4-A48E-F8E87EF4426F}"/>
              </a:ext>
            </a:extLst>
          </p:cNvPr>
          <p:cNvSpPr/>
          <p:nvPr/>
        </p:nvSpPr>
        <p:spPr>
          <a:xfrm>
            <a:off x="6584950" y="5486400"/>
            <a:ext cx="647700" cy="630238"/>
          </a:xfrm>
          <a:custGeom>
            <a:avLst/>
            <a:gdLst>
              <a:gd name="connsiteX0" fmla="*/ 271463 w 647700"/>
              <a:gd name="connsiteY0" fmla="*/ 88106 h 631031"/>
              <a:gd name="connsiteX1" fmla="*/ 419100 w 647700"/>
              <a:gd name="connsiteY1" fmla="*/ 133350 h 631031"/>
              <a:gd name="connsiteX2" fmla="*/ 502444 w 647700"/>
              <a:gd name="connsiteY2" fmla="*/ 154781 h 631031"/>
              <a:gd name="connsiteX3" fmla="*/ 540544 w 647700"/>
              <a:gd name="connsiteY3" fmla="*/ 161925 h 631031"/>
              <a:gd name="connsiteX4" fmla="*/ 576263 w 647700"/>
              <a:gd name="connsiteY4" fmla="*/ 164306 h 631031"/>
              <a:gd name="connsiteX5" fmla="*/ 604838 w 647700"/>
              <a:gd name="connsiteY5" fmla="*/ 154781 h 631031"/>
              <a:gd name="connsiteX6" fmla="*/ 626269 w 647700"/>
              <a:gd name="connsiteY6" fmla="*/ 135731 h 631031"/>
              <a:gd name="connsiteX7" fmla="*/ 638175 w 647700"/>
              <a:gd name="connsiteY7" fmla="*/ 109538 h 631031"/>
              <a:gd name="connsiteX8" fmla="*/ 647700 w 647700"/>
              <a:gd name="connsiteY8" fmla="*/ 0 h 631031"/>
              <a:gd name="connsiteX9" fmla="*/ 645319 w 647700"/>
              <a:gd name="connsiteY9" fmla="*/ 626269 h 631031"/>
              <a:gd name="connsiteX10" fmla="*/ 616744 w 647700"/>
              <a:gd name="connsiteY10" fmla="*/ 631031 h 631031"/>
              <a:gd name="connsiteX11" fmla="*/ 588169 w 647700"/>
              <a:gd name="connsiteY11" fmla="*/ 619125 h 631031"/>
              <a:gd name="connsiteX12" fmla="*/ 561975 w 647700"/>
              <a:gd name="connsiteY12" fmla="*/ 592931 h 631031"/>
              <a:gd name="connsiteX13" fmla="*/ 535782 w 647700"/>
              <a:gd name="connsiteY13" fmla="*/ 540544 h 631031"/>
              <a:gd name="connsiteX14" fmla="*/ 509588 w 647700"/>
              <a:gd name="connsiteY14" fmla="*/ 469106 h 631031"/>
              <a:gd name="connsiteX15" fmla="*/ 485775 w 647700"/>
              <a:gd name="connsiteY15" fmla="*/ 402431 h 631031"/>
              <a:gd name="connsiteX16" fmla="*/ 469107 w 647700"/>
              <a:gd name="connsiteY16" fmla="*/ 369094 h 631031"/>
              <a:gd name="connsiteX17" fmla="*/ 440532 w 647700"/>
              <a:gd name="connsiteY17" fmla="*/ 335756 h 631031"/>
              <a:gd name="connsiteX18" fmla="*/ 402432 w 647700"/>
              <a:gd name="connsiteY18" fmla="*/ 300038 h 631031"/>
              <a:gd name="connsiteX19" fmla="*/ 338138 w 647700"/>
              <a:gd name="connsiteY19" fmla="*/ 245269 h 631031"/>
              <a:gd name="connsiteX20" fmla="*/ 273844 w 647700"/>
              <a:gd name="connsiteY20" fmla="*/ 202406 h 631031"/>
              <a:gd name="connsiteX21" fmla="*/ 185738 w 647700"/>
              <a:gd name="connsiteY21" fmla="*/ 145256 h 631031"/>
              <a:gd name="connsiteX22" fmla="*/ 123825 w 647700"/>
              <a:gd name="connsiteY22" fmla="*/ 111919 h 631031"/>
              <a:gd name="connsiteX23" fmla="*/ 50007 w 647700"/>
              <a:gd name="connsiteY23" fmla="*/ 69056 h 631031"/>
              <a:gd name="connsiteX24" fmla="*/ 28575 w 647700"/>
              <a:gd name="connsiteY24" fmla="*/ 57150 h 631031"/>
              <a:gd name="connsiteX25" fmla="*/ 4763 w 647700"/>
              <a:gd name="connsiteY25" fmla="*/ 38100 h 631031"/>
              <a:gd name="connsiteX26" fmla="*/ 0 w 647700"/>
              <a:gd name="connsiteY26" fmla="*/ 28575 h 631031"/>
              <a:gd name="connsiteX27" fmla="*/ 0 w 647700"/>
              <a:gd name="connsiteY27" fmla="*/ 19050 h 631031"/>
              <a:gd name="connsiteX28" fmla="*/ 9525 w 647700"/>
              <a:gd name="connsiteY28" fmla="*/ 11906 h 631031"/>
              <a:gd name="connsiteX29" fmla="*/ 21432 w 647700"/>
              <a:gd name="connsiteY29" fmla="*/ 11906 h 631031"/>
              <a:gd name="connsiteX30" fmla="*/ 42863 w 647700"/>
              <a:gd name="connsiteY30" fmla="*/ 11906 h 631031"/>
              <a:gd name="connsiteX31" fmla="*/ 95250 w 647700"/>
              <a:gd name="connsiteY31" fmla="*/ 26194 h 631031"/>
              <a:gd name="connsiteX32" fmla="*/ 195263 w 647700"/>
              <a:gd name="connsiteY32" fmla="*/ 61913 h 631031"/>
              <a:gd name="connsiteX33" fmla="*/ 271463 w 647700"/>
              <a:gd name="connsiteY33" fmla="*/ 88106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47700" h="631031">
                <a:moveTo>
                  <a:pt x="271463" y="88106"/>
                </a:moveTo>
                <a:lnTo>
                  <a:pt x="419100" y="133350"/>
                </a:lnTo>
                <a:lnTo>
                  <a:pt x="502444" y="154781"/>
                </a:lnTo>
                <a:lnTo>
                  <a:pt x="540544" y="161925"/>
                </a:lnTo>
                <a:lnTo>
                  <a:pt x="576263" y="164306"/>
                </a:lnTo>
                <a:lnTo>
                  <a:pt x="604838" y="154781"/>
                </a:lnTo>
                <a:lnTo>
                  <a:pt x="626269" y="135731"/>
                </a:lnTo>
                <a:lnTo>
                  <a:pt x="638175" y="109538"/>
                </a:lnTo>
                <a:lnTo>
                  <a:pt x="647700" y="0"/>
                </a:lnTo>
                <a:cubicBezTo>
                  <a:pt x="646906" y="208756"/>
                  <a:pt x="646113" y="417513"/>
                  <a:pt x="645319" y="626269"/>
                </a:cubicBezTo>
                <a:lnTo>
                  <a:pt x="616744" y="631031"/>
                </a:lnTo>
                <a:lnTo>
                  <a:pt x="588169" y="619125"/>
                </a:lnTo>
                <a:lnTo>
                  <a:pt x="561975" y="592931"/>
                </a:lnTo>
                <a:lnTo>
                  <a:pt x="535782" y="540544"/>
                </a:lnTo>
                <a:lnTo>
                  <a:pt x="509588" y="469106"/>
                </a:lnTo>
                <a:lnTo>
                  <a:pt x="485775" y="402431"/>
                </a:lnTo>
                <a:lnTo>
                  <a:pt x="469107" y="369094"/>
                </a:lnTo>
                <a:lnTo>
                  <a:pt x="440532" y="335756"/>
                </a:lnTo>
                <a:lnTo>
                  <a:pt x="402432" y="300038"/>
                </a:lnTo>
                <a:lnTo>
                  <a:pt x="338138" y="245269"/>
                </a:lnTo>
                <a:lnTo>
                  <a:pt x="273844" y="202406"/>
                </a:lnTo>
                <a:lnTo>
                  <a:pt x="185738" y="145256"/>
                </a:lnTo>
                <a:lnTo>
                  <a:pt x="123825" y="111919"/>
                </a:lnTo>
                <a:lnTo>
                  <a:pt x="50007" y="69056"/>
                </a:lnTo>
                <a:lnTo>
                  <a:pt x="28575" y="57150"/>
                </a:lnTo>
                <a:lnTo>
                  <a:pt x="4763" y="38100"/>
                </a:lnTo>
                <a:lnTo>
                  <a:pt x="0" y="28575"/>
                </a:lnTo>
                <a:lnTo>
                  <a:pt x="0" y="19050"/>
                </a:lnTo>
                <a:lnTo>
                  <a:pt x="9525" y="11906"/>
                </a:lnTo>
                <a:lnTo>
                  <a:pt x="21432" y="11906"/>
                </a:lnTo>
                <a:lnTo>
                  <a:pt x="42863" y="11906"/>
                </a:lnTo>
                <a:lnTo>
                  <a:pt x="95250" y="26194"/>
                </a:lnTo>
                <a:lnTo>
                  <a:pt x="195263" y="61913"/>
                </a:lnTo>
                <a:lnTo>
                  <a:pt x="271463" y="8810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3161A4A7-909D-4BF8-8CD6-A6E6A9856579}"/>
              </a:ext>
            </a:extLst>
          </p:cNvPr>
          <p:cNvSpPr/>
          <p:nvPr/>
        </p:nvSpPr>
        <p:spPr>
          <a:xfrm>
            <a:off x="5818188" y="4586289"/>
            <a:ext cx="628650" cy="771525"/>
          </a:xfrm>
          <a:custGeom>
            <a:avLst/>
            <a:gdLst>
              <a:gd name="connsiteX0" fmla="*/ 357187 w 628650"/>
              <a:gd name="connsiteY0" fmla="*/ 180975 h 771525"/>
              <a:gd name="connsiteX1" fmla="*/ 426244 w 628650"/>
              <a:gd name="connsiteY1" fmla="*/ 221456 h 771525"/>
              <a:gd name="connsiteX2" fmla="*/ 495300 w 628650"/>
              <a:gd name="connsiteY2" fmla="*/ 266700 h 771525"/>
              <a:gd name="connsiteX3" fmla="*/ 547687 w 628650"/>
              <a:gd name="connsiteY3" fmla="*/ 304800 h 771525"/>
              <a:gd name="connsiteX4" fmla="*/ 564356 w 628650"/>
              <a:gd name="connsiteY4" fmla="*/ 321468 h 771525"/>
              <a:gd name="connsiteX5" fmla="*/ 581025 w 628650"/>
              <a:gd name="connsiteY5" fmla="*/ 352425 h 771525"/>
              <a:gd name="connsiteX6" fmla="*/ 602456 w 628650"/>
              <a:gd name="connsiteY6" fmla="*/ 411956 h 771525"/>
              <a:gd name="connsiteX7" fmla="*/ 619125 w 628650"/>
              <a:gd name="connsiteY7" fmla="*/ 478631 h 771525"/>
              <a:gd name="connsiteX8" fmla="*/ 626269 w 628650"/>
              <a:gd name="connsiteY8" fmla="*/ 538162 h 771525"/>
              <a:gd name="connsiteX9" fmla="*/ 628650 w 628650"/>
              <a:gd name="connsiteY9" fmla="*/ 592931 h 771525"/>
              <a:gd name="connsiteX10" fmla="*/ 626269 w 628650"/>
              <a:gd name="connsiteY10" fmla="*/ 640556 h 771525"/>
              <a:gd name="connsiteX11" fmla="*/ 616744 w 628650"/>
              <a:gd name="connsiteY11" fmla="*/ 683418 h 771525"/>
              <a:gd name="connsiteX12" fmla="*/ 597694 w 628650"/>
              <a:gd name="connsiteY12" fmla="*/ 723900 h 771525"/>
              <a:gd name="connsiteX13" fmla="*/ 576262 w 628650"/>
              <a:gd name="connsiteY13" fmla="*/ 750093 h 771525"/>
              <a:gd name="connsiteX14" fmla="*/ 552450 w 628650"/>
              <a:gd name="connsiteY14" fmla="*/ 764381 h 771525"/>
              <a:gd name="connsiteX15" fmla="*/ 528637 w 628650"/>
              <a:gd name="connsiteY15" fmla="*/ 771525 h 771525"/>
              <a:gd name="connsiteX16" fmla="*/ 509587 w 628650"/>
              <a:gd name="connsiteY16" fmla="*/ 771525 h 771525"/>
              <a:gd name="connsiteX17" fmla="*/ 483394 w 628650"/>
              <a:gd name="connsiteY17" fmla="*/ 759618 h 771525"/>
              <a:gd name="connsiteX18" fmla="*/ 461962 w 628650"/>
              <a:gd name="connsiteY18" fmla="*/ 735806 h 771525"/>
              <a:gd name="connsiteX19" fmla="*/ 423862 w 628650"/>
              <a:gd name="connsiteY19" fmla="*/ 673893 h 771525"/>
              <a:gd name="connsiteX20" fmla="*/ 345281 w 628650"/>
              <a:gd name="connsiteY20" fmla="*/ 519112 h 771525"/>
              <a:gd name="connsiteX21" fmla="*/ 240506 w 628650"/>
              <a:gd name="connsiteY21" fmla="*/ 345281 h 771525"/>
              <a:gd name="connsiteX22" fmla="*/ 154781 w 628650"/>
              <a:gd name="connsiteY22" fmla="*/ 223837 h 771525"/>
              <a:gd name="connsiteX23" fmla="*/ 92869 w 628650"/>
              <a:gd name="connsiteY23" fmla="*/ 147637 h 771525"/>
              <a:gd name="connsiteX24" fmla="*/ 35719 w 628650"/>
              <a:gd name="connsiteY24" fmla="*/ 80962 h 771525"/>
              <a:gd name="connsiteX25" fmla="*/ 19050 w 628650"/>
              <a:gd name="connsiteY25" fmla="*/ 61912 h 771525"/>
              <a:gd name="connsiteX26" fmla="*/ 4762 w 628650"/>
              <a:gd name="connsiteY26" fmla="*/ 33337 h 771525"/>
              <a:gd name="connsiteX27" fmla="*/ 0 w 628650"/>
              <a:gd name="connsiteY27" fmla="*/ 16668 h 771525"/>
              <a:gd name="connsiteX28" fmla="*/ 2381 w 628650"/>
              <a:gd name="connsiteY28" fmla="*/ 4762 h 771525"/>
              <a:gd name="connsiteX29" fmla="*/ 14287 w 628650"/>
              <a:gd name="connsiteY29" fmla="*/ 0 h 771525"/>
              <a:gd name="connsiteX30" fmla="*/ 35719 w 628650"/>
              <a:gd name="connsiteY30" fmla="*/ 4762 h 771525"/>
              <a:gd name="connsiteX31" fmla="*/ 73819 w 628650"/>
              <a:gd name="connsiteY31" fmla="*/ 26193 h 771525"/>
              <a:gd name="connsiteX32" fmla="*/ 135731 w 628650"/>
              <a:gd name="connsiteY32" fmla="*/ 59531 h 771525"/>
              <a:gd name="connsiteX33" fmla="*/ 235744 w 628650"/>
              <a:gd name="connsiteY33" fmla="*/ 114300 h 771525"/>
              <a:gd name="connsiteX34" fmla="*/ 357187 w 628650"/>
              <a:gd name="connsiteY34" fmla="*/ 180975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28650" h="771525">
                <a:moveTo>
                  <a:pt x="357187" y="180975"/>
                </a:moveTo>
                <a:lnTo>
                  <a:pt x="426244" y="221456"/>
                </a:lnTo>
                <a:lnTo>
                  <a:pt x="495300" y="266700"/>
                </a:lnTo>
                <a:lnTo>
                  <a:pt x="547687" y="304800"/>
                </a:lnTo>
                <a:lnTo>
                  <a:pt x="564356" y="321468"/>
                </a:lnTo>
                <a:lnTo>
                  <a:pt x="581025" y="352425"/>
                </a:lnTo>
                <a:lnTo>
                  <a:pt x="602456" y="411956"/>
                </a:lnTo>
                <a:lnTo>
                  <a:pt x="619125" y="478631"/>
                </a:lnTo>
                <a:lnTo>
                  <a:pt x="626269" y="538162"/>
                </a:lnTo>
                <a:cubicBezTo>
                  <a:pt x="627063" y="556418"/>
                  <a:pt x="627856" y="574675"/>
                  <a:pt x="628650" y="592931"/>
                </a:cubicBezTo>
                <a:lnTo>
                  <a:pt x="626269" y="640556"/>
                </a:lnTo>
                <a:lnTo>
                  <a:pt x="616744" y="683418"/>
                </a:lnTo>
                <a:lnTo>
                  <a:pt x="597694" y="723900"/>
                </a:lnTo>
                <a:lnTo>
                  <a:pt x="576262" y="750093"/>
                </a:lnTo>
                <a:lnTo>
                  <a:pt x="552450" y="764381"/>
                </a:lnTo>
                <a:lnTo>
                  <a:pt x="528637" y="771525"/>
                </a:lnTo>
                <a:lnTo>
                  <a:pt x="509587" y="771525"/>
                </a:lnTo>
                <a:lnTo>
                  <a:pt x="483394" y="759618"/>
                </a:lnTo>
                <a:lnTo>
                  <a:pt x="461962" y="735806"/>
                </a:lnTo>
                <a:lnTo>
                  <a:pt x="423862" y="673893"/>
                </a:lnTo>
                <a:lnTo>
                  <a:pt x="345281" y="519112"/>
                </a:lnTo>
                <a:lnTo>
                  <a:pt x="240506" y="345281"/>
                </a:lnTo>
                <a:lnTo>
                  <a:pt x="154781" y="223837"/>
                </a:lnTo>
                <a:lnTo>
                  <a:pt x="92869" y="147637"/>
                </a:lnTo>
                <a:lnTo>
                  <a:pt x="35719" y="80962"/>
                </a:lnTo>
                <a:lnTo>
                  <a:pt x="19050" y="61912"/>
                </a:lnTo>
                <a:lnTo>
                  <a:pt x="4762" y="33337"/>
                </a:lnTo>
                <a:lnTo>
                  <a:pt x="0" y="16668"/>
                </a:lnTo>
                <a:lnTo>
                  <a:pt x="2381" y="4762"/>
                </a:lnTo>
                <a:lnTo>
                  <a:pt x="14287" y="0"/>
                </a:lnTo>
                <a:lnTo>
                  <a:pt x="35719" y="4762"/>
                </a:lnTo>
                <a:lnTo>
                  <a:pt x="73819" y="26193"/>
                </a:lnTo>
                <a:lnTo>
                  <a:pt x="135731" y="59531"/>
                </a:lnTo>
                <a:lnTo>
                  <a:pt x="235744" y="114300"/>
                </a:lnTo>
                <a:lnTo>
                  <a:pt x="357187" y="1809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AA093134-BAD9-44C6-B181-E94515B40F51}"/>
              </a:ext>
            </a:extLst>
          </p:cNvPr>
          <p:cNvGrpSpPr/>
          <p:nvPr/>
        </p:nvGrpSpPr>
        <p:grpSpPr>
          <a:xfrm>
            <a:off x="3570286" y="1438276"/>
            <a:ext cx="4716463" cy="4683125"/>
            <a:chOff x="3570286" y="1438276"/>
            <a:chExt cx="4716463" cy="4683125"/>
          </a:xfrm>
        </p:grpSpPr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2641102D-F9A5-459A-B6D8-D2736F0ABF75}"/>
                </a:ext>
              </a:extLst>
            </p:cNvPr>
            <p:cNvSpPr/>
            <p:nvPr/>
          </p:nvSpPr>
          <p:spPr>
            <a:xfrm>
              <a:off x="3897311" y="1438276"/>
              <a:ext cx="1316038" cy="1243013"/>
            </a:xfrm>
            <a:custGeom>
              <a:avLst/>
              <a:gdLst>
                <a:gd name="connsiteX0" fmla="*/ 600075 w 1316832"/>
                <a:gd name="connsiteY0" fmla="*/ 666750 h 1243013"/>
                <a:gd name="connsiteX1" fmla="*/ 695325 w 1316832"/>
                <a:gd name="connsiteY1" fmla="*/ 561975 h 1243013"/>
                <a:gd name="connsiteX2" fmla="*/ 802482 w 1316832"/>
                <a:gd name="connsiteY2" fmla="*/ 438150 h 1243013"/>
                <a:gd name="connsiteX3" fmla="*/ 921544 w 1316832"/>
                <a:gd name="connsiteY3" fmla="*/ 283369 h 1243013"/>
                <a:gd name="connsiteX4" fmla="*/ 950119 w 1316832"/>
                <a:gd name="connsiteY4" fmla="*/ 247650 h 1243013"/>
                <a:gd name="connsiteX5" fmla="*/ 954882 w 1316832"/>
                <a:gd name="connsiteY5" fmla="*/ 226219 h 1243013"/>
                <a:gd name="connsiteX6" fmla="*/ 952500 w 1316832"/>
                <a:gd name="connsiteY6" fmla="*/ 202406 h 1243013"/>
                <a:gd name="connsiteX7" fmla="*/ 945357 w 1316832"/>
                <a:gd name="connsiteY7" fmla="*/ 169069 h 1243013"/>
                <a:gd name="connsiteX8" fmla="*/ 931069 w 1316832"/>
                <a:gd name="connsiteY8" fmla="*/ 133350 h 1243013"/>
                <a:gd name="connsiteX9" fmla="*/ 912019 w 1316832"/>
                <a:gd name="connsiteY9" fmla="*/ 104775 h 1243013"/>
                <a:gd name="connsiteX10" fmla="*/ 878682 w 1316832"/>
                <a:gd name="connsiteY10" fmla="*/ 69056 h 1243013"/>
                <a:gd name="connsiteX11" fmla="*/ 859632 w 1316832"/>
                <a:gd name="connsiteY11" fmla="*/ 47625 h 1243013"/>
                <a:gd name="connsiteX12" fmla="*/ 850107 w 1316832"/>
                <a:gd name="connsiteY12" fmla="*/ 35719 h 1243013"/>
                <a:gd name="connsiteX13" fmla="*/ 845344 w 1316832"/>
                <a:gd name="connsiteY13" fmla="*/ 21431 h 1243013"/>
                <a:gd name="connsiteX14" fmla="*/ 845344 w 1316832"/>
                <a:gd name="connsiteY14" fmla="*/ 21431 h 1243013"/>
                <a:gd name="connsiteX15" fmla="*/ 845344 w 1316832"/>
                <a:gd name="connsiteY15" fmla="*/ 4763 h 1243013"/>
                <a:gd name="connsiteX16" fmla="*/ 859632 w 1316832"/>
                <a:gd name="connsiteY16" fmla="*/ 0 h 1243013"/>
                <a:gd name="connsiteX17" fmla="*/ 888207 w 1316832"/>
                <a:gd name="connsiteY17" fmla="*/ 2381 h 1243013"/>
                <a:gd name="connsiteX18" fmla="*/ 926307 w 1316832"/>
                <a:gd name="connsiteY18" fmla="*/ 11906 h 1243013"/>
                <a:gd name="connsiteX19" fmla="*/ 973932 w 1316832"/>
                <a:gd name="connsiteY19" fmla="*/ 33338 h 1243013"/>
                <a:gd name="connsiteX20" fmla="*/ 1021557 w 1316832"/>
                <a:gd name="connsiteY20" fmla="*/ 59531 h 1243013"/>
                <a:gd name="connsiteX21" fmla="*/ 1069182 w 1316832"/>
                <a:gd name="connsiteY21" fmla="*/ 90488 h 1243013"/>
                <a:gd name="connsiteX22" fmla="*/ 1112044 w 1316832"/>
                <a:gd name="connsiteY22" fmla="*/ 121444 h 1243013"/>
                <a:gd name="connsiteX23" fmla="*/ 1159669 w 1316832"/>
                <a:gd name="connsiteY23" fmla="*/ 159544 h 1243013"/>
                <a:gd name="connsiteX24" fmla="*/ 1216819 w 1316832"/>
                <a:gd name="connsiteY24" fmla="*/ 214313 h 1243013"/>
                <a:gd name="connsiteX25" fmla="*/ 1257300 w 1316832"/>
                <a:gd name="connsiteY25" fmla="*/ 261938 h 1243013"/>
                <a:gd name="connsiteX26" fmla="*/ 1288257 w 1316832"/>
                <a:gd name="connsiteY26" fmla="*/ 297656 h 1243013"/>
                <a:gd name="connsiteX27" fmla="*/ 1309688 w 1316832"/>
                <a:gd name="connsiteY27" fmla="*/ 333375 h 1243013"/>
                <a:gd name="connsiteX28" fmla="*/ 1316832 w 1316832"/>
                <a:gd name="connsiteY28" fmla="*/ 359569 h 1243013"/>
                <a:gd name="connsiteX29" fmla="*/ 1312069 w 1316832"/>
                <a:gd name="connsiteY29" fmla="*/ 378619 h 1243013"/>
                <a:gd name="connsiteX30" fmla="*/ 1295400 w 1316832"/>
                <a:gd name="connsiteY30" fmla="*/ 392906 h 1243013"/>
                <a:gd name="connsiteX31" fmla="*/ 1271588 w 1316832"/>
                <a:gd name="connsiteY31" fmla="*/ 402431 h 1243013"/>
                <a:gd name="connsiteX32" fmla="*/ 1238250 w 1316832"/>
                <a:gd name="connsiteY32" fmla="*/ 407194 h 1243013"/>
                <a:gd name="connsiteX33" fmla="*/ 1216819 w 1316832"/>
                <a:gd name="connsiteY33" fmla="*/ 407194 h 1243013"/>
                <a:gd name="connsiteX34" fmla="*/ 1185863 w 1316832"/>
                <a:gd name="connsiteY34" fmla="*/ 419100 h 1243013"/>
                <a:gd name="connsiteX35" fmla="*/ 1140619 w 1316832"/>
                <a:gd name="connsiteY35" fmla="*/ 447675 h 1243013"/>
                <a:gd name="connsiteX36" fmla="*/ 1073944 w 1316832"/>
                <a:gd name="connsiteY36" fmla="*/ 504825 h 1243013"/>
                <a:gd name="connsiteX37" fmla="*/ 992982 w 1316832"/>
                <a:gd name="connsiteY37" fmla="*/ 578644 h 1243013"/>
                <a:gd name="connsiteX38" fmla="*/ 885825 w 1316832"/>
                <a:gd name="connsiteY38" fmla="*/ 673894 h 1243013"/>
                <a:gd name="connsiteX39" fmla="*/ 754857 w 1316832"/>
                <a:gd name="connsiteY39" fmla="*/ 778669 h 1243013"/>
                <a:gd name="connsiteX40" fmla="*/ 616744 w 1316832"/>
                <a:gd name="connsiteY40" fmla="*/ 883444 h 1243013"/>
                <a:gd name="connsiteX41" fmla="*/ 464344 w 1316832"/>
                <a:gd name="connsiteY41" fmla="*/ 990600 h 1243013"/>
                <a:gd name="connsiteX42" fmla="*/ 319088 w 1316832"/>
                <a:gd name="connsiteY42" fmla="*/ 1088231 h 1243013"/>
                <a:gd name="connsiteX43" fmla="*/ 190500 w 1316832"/>
                <a:gd name="connsiteY43" fmla="*/ 1166813 h 1243013"/>
                <a:gd name="connsiteX44" fmla="*/ 100013 w 1316832"/>
                <a:gd name="connsiteY44" fmla="*/ 1221581 h 1243013"/>
                <a:gd name="connsiteX45" fmla="*/ 71438 w 1316832"/>
                <a:gd name="connsiteY45" fmla="*/ 1235869 h 1243013"/>
                <a:gd name="connsiteX46" fmla="*/ 38100 w 1316832"/>
                <a:gd name="connsiteY46" fmla="*/ 1243013 h 1243013"/>
                <a:gd name="connsiteX47" fmla="*/ 11907 w 1316832"/>
                <a:gd name="connsiteY47" fmla="*/ 1243013 h 1243013"/>
                <a:gd name="connsiteX48" fmla="*/ 0 w 1316832"/>
                <a:gd name="connsiteY48" fmla="*/ 1235869 h 1243013"/>
                <a:gd name="connsiteX49" fmla="*/ 0 w 1316832"/>
                <a:gd name="connsiteY49" fmla="*/ 1221581 h 1243013"/>
                <a:gd name="connsiteX50" fmla="*/ 28575 w 1316832"/>
                <a:gd name="connsiteY50" fmla="*/ 1193006 h 1243013"/>
                <a:gd name="connsiteX51" fmla="*/ 111919 w 1316832"/>
                <a:gd name="connsiteY51" fmla="*/ 1126331 h 1243013"/>
                <a:gd name="connsiteX52" fmla="*/ 216694 w 1316832"/>
                <a:gd name="connsiteY52" fmla="*/ 1035844 h 1243013"/>
                <a:gd name="connsiteX53" fmla="*/ 328613 w 1316832"/>
                <a:gd name="connsiteY53" fmla="*/ 938213 h 1243013"/>
                <a:gd name="connsiteX54" fmla="*/ 485775 w 1316832"/>
                <a:gd name="connsiteY54" fmla="*/ 790575 h 1243013"/>
                <a:gd name="connsiteX55" fmla="*/ 600075 w 1316832"/>
                <a:gd name="connsiteY55" fmla="*/ 666750 h 124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6832" h="1243013">
                  <a:moveTo>
                    <a:pt x="600075" y="666750"/>
                  </a:moveTo>
                  <a:lnTo>
                    <a:pt x="695325" y="561975"/>
                  </a:lnTo>
                  <a:lnTo>
                    <a:pt x="802482" y="438150"/>
                  </a:lnTo>
                  <a:lnTo>
                    <a:pt x="921544" y="283369"/>
                  </a:lnTo>
                  <a:lnTo>
                    <a:pt x="950119" y="247650"/>
                  </a:lnTo>
                  <a:lnTo>
                    <a:pt x="954882" y="226219"/>
                  </a:lnTo>
                  <a:lnTo>
                    <a:pt x="952500" y="202406"/>
                  </a:lnTo>
                  <a:lnTo>
                    <a:pt x="945357" y="169069"/>
                  </a:lnTo>
                  <a:lnTo>
                    <a:pt x="931069" y="133350"/>
                  </a:lnTo>
                  <a:lnTo>
                    <a:pt x="912019" y="104775"/>
                  </a:lnTo>
                  <a:lnTo>
                    <a:pt x="878682" y="69056"/>
                  </a:lnTo>
                  <a:lnTo>
                    <a:pt x="859632" y="47625"/>
                  </a:lnTo>
                  <a:lnTo>
                    <a:pt x="850107" y="35719"/>
                  </a:lnTo>
                  <a:lnTo>
                    <a:pt x="845344" y="21431"/>
                  </a:lnTo>
                  <a:lnTo>
                    <a:pt x="845344" y="21431"/>
                  </a:lnTo>
                  <a:lnTo>
                    <a:pt x="845344" y="4763"/>
                  </a:lnTo>
                  <a:lnTo>
                    <a:pt x="859632" y="0"/>
                  </a:lnTo>
                  <a:lnTo>
                    <a:pt x="888207" y="2381"/>
                  </a:lnTo>
                  <a:lnTo>
                    <a:pt x="926307" y="11906"/>
                  </a:lnTo>
                  <a:lnTo>
                    <a:pt x="973932" y="33338"/>
                  </a:lnTo>
                  <a:lnTo>
                    <a:pt x="1021557" y="59531"/>
                  </a:lnTo>
                  <a:lnTo>
                    <a:pt x="1069182" y="90488"/>
                  </a:lnTo>
                  <a:lnTo>
                    <a:pt x="1112044" y="121444"/>
                  </a:lnTo>
                  <a:lnTo>
                    <a:pt x="1159669" y="159544"/>
                  </a:lnTo>
                  <a:lnTo>
                    <a:pt x="1216819" y="214313"/>
                  </a:lnTo>
                  <a:lnTo>
                    <a:pt x="1257300" y="261938"/>
                  </a:lnTo>
                  <a:lnTo>
                    <a:pt x="1288257" y="297656"/>
                  </a:lnTo>
                  <a:lnTo>
                    <a:pt x="1309688" y="333375"/>
                  </a:lnTo>
                  <a:lnTo>
                    <a:pt x="1316832" y="359569"/>
                  </a:lnTo>
                  <a:lnTo>
                    <a:pt x="1312069" y="378619"/>
                  </a:lnTo>
                  <a:lnTo>
                    <a:pt x="1295400" y="392906"/>
                  </a:lnTo>
                  <a:lnTo>
                    <a:pt x="1271588" y="402431"/>
                  </a:lnTo>
                  <a:lnTo>
                    <a:pt x="1238250" y="407194"/>
                  </a:lnTo>
                  <a:lnTo>
                    <a:pt x="1216819" y="407194"/>
                  </a:lnTo>
                  <a:lnTo>
                    <a:pt x="1185863" y="419100"/>
                  </a:lnTo>
                  <a:lnTo>
                    <a:pt x="1140619" y="447675"/>
                  </a:lnTo>
                  <a:lnTo>
                    <a:pt x="1073944" y="504825"/>
                  </a:lnTo>
                  <a:lnTo>
                    <a:pt x="992982" y="578644"/>
                  </a:lnTo>
                  <a:lnTo>
                    <a:pt x="885825" y="673894"/>
                  </a:lnTo>
                  <a:lnTo>
                    <a:pt x="754857" y="778669"/>
                  </a:lnTo>
                  <a:lnTo>
                    <a:pt x="616744" y="883444"/>
                  </a:lnTo>
                  <a:lnTo>
                    <a:pt x="464344" y="990600"/>
                  </a:lnTo>
                  <a:lnTo>
                    <a:pt x="319088" y="1088231"/>
                  </a:lnTo>
                  <a:lnTo>
                    <a:pt x="190500" y="1166813"/>
                  </a:lnTo>
                  <a:lnTo>
                    <a:pt x="100013" y="1221581"/>
                  </a:lnTo>
                  <a:lnTo>
                    <a:pt x="71438" y="1235869"/>
                  </a:lnTo>
                  <a:lnTo>
                    <a:pt x="38100" y="1243013"/>
                  </a:lnTo>
                  <a:lnTo>
                    <a:pt x="11907" y="1243013"/>
                  </a:lnTo>
                  <a:lnTo>
                    <a:pt x="0" y="1235869"/>
                  </a:lnTo>
                  <a:lnTo>
                    <a:pt x="0" y="1221581"/>
                  </a:lnTo>
                  <a:lnTo>
                    <a:pt x="28575" y="1193006"/>
                  </a:lnTo>
                  <a:lnTo>
                    <a:pt x="111919" y="1126331"/>
                  </a:lnTo>
                  <a:lnTo>
                    <a:pt x="216694" y="1035844"/>
                  </a:lnTo>
                  <a:lnTo>
                    <a:pt x="328613" y="938213"/>
                  </a:lnTo>
                  <a:lnTo>
                    <a:pt x="485775" y="790575"/>
                  </a:lnTo>
                  <a:lnTo>
                    <a:pt x="600075" y="666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3">
              <a:extLst>
                <a:ext uri="{FF2B5EF4-FFF2-40B4-BE49-F238E27FC236}">
                  <a16:creationId xmlns:a16="http://schemas.microsoft.com/office/drawing/2014/main" id="{65671330-B573-4A22-8ED6-8F9E4556069A}"/>
                </a:ext>
              </a:extLst>
            </p:cNvPr>
            <p:cNvSpPr/>
            <p:nvPr/>
          </p:nvSpPr>
          <p:spPr>
            <a:xfrm>
              <a:off x="5621337" y="1552575"/>
              <a:ext cx="454025" cy="1589088"/>
            </a:xfrm>
            <a:custGeom>
              <a:avLst/>
              <a:gdLst>
                <a:gd name="connsiteX0" fmla="*/ 416719 w 454819"/>
                <a:gd name="connsiteY0" fmla="*/ 385763 h 1588294"/>
                <a:gd name="connsiteX1" fmla="*/ 407194 w 454819"/>
                <a:gd name="connsiteY1" fmla="*/ 204788 h 1588294"/>
                <a:gd name="connsiteX2" fmla="*/ 319088 w 454819"/>
                <a:gd name="connsiteY2" fmla="*/ 92869 h 1588294"/>
                <a:gd name="connsiteX3" fmla="*/ 269082 w 454819"/>
                <a:gd name="connsiteY3" fmla="*/ 64294 h 1588294"/>
                <a:gd name="connsiteX4" fmla="*/ 226219 w 454819"/>
                <a:gd name="connsiteY4" fmla="*/ 42863 h 1588294"/>
                <a:gd name="connsiteX5" fmla="*/ 188119 w 454819"/>
                <a:gd name="connsiteY5" fmla="*/ 28575 h 1588294"/>
                <a:gd name="connsiteX6" fmla="*/ 138113 w 454819"/>
                <a:gd name="connsiteY6" fmla="*/ 14288 h 1588294"/>
                <a:gd name="connsiteX7" fmla="*/ 92869 w 454819"/>
                <a:gd name="connsiteY7" fmla="*/ 4763 h 1588294"/>
                <a:gd name="connsiteX8" fmla="*/ 50007 w 454819"/>
                <a:gd name="connsiteY8" fmla="*/ 0 h 1588294"/>
                <a:gd name="connsiteX9" fmla="*/ 19050 w 454819"/>
                <a:gd name="connsiteY9" fmla="*/ 2381 h 1588294"/>
                <a:gd name="connsiteX10" fmla="*/ 4763 w 454819"/>
                <a:gd name="connsiteY10" fmla="*/ 9525 h 1588294"/>
                <a:gd name="connsiteX11" fmla="*/ 0 w 454819"/>
                <a:gd name="connsiteY11" fmla="*/ 21431 h 1588294"/>
                <a:gd name="connsiteX12" fmla="*/ 2382 w 454819"/>
                <a:gd name="connsiteY12" fmla="*/ 35719 h 1588294"/>
                <a:gd name="connsiteX13" fmla="*/ 7144 w 454819"/>
                <a:gd name="connsiteY13" fmla="*/ 47625 h 1588294"/>
                <a:gd name="connsiteX14" fmla="*/ 38100 w 454819"/>
                <a:gd name="connsiteY14" fmla="*/ 76200 h 1588294"/>
                <a:gd name="connsiteX15" fmla="*/ 83344 w 454819"/>
                <a:gd name="connsiteY15" fmla="*/ 104775 h 1588294"/>
                <a:gd name="connsiteX16" fmla="*/ 121444 w 454819"/>
                <a:gd name="connsiteY16" fmla="*/ 140494 h 1588294"/>
                <a:gd name="connsiteX17" fmla="*/ 145257 w 454819"/>
                <a:gd name="connsiteY17" fmla="*/ 171450 h 1588294"/>
                <a:gd name="connsiteX18" fmla="*/ 169069 w 454819"/>
                <a:gd name="connsiteY18" fmla="*/ 207169 h 1588294"/>
                <a:gd name="connsiteX19" fmla="*/ 183357 w 454819"/>
                <a:gd name="connsiteY19" fmla="*/ 238125 h 1588294"/>
                <a:gd name="connsiteX20" fmla="*/ 188119 w 454819"/>
                <a:gd name="connsiteY20" fmla="*/ 290513 h 1588294"/>
                <a:gd name="connsiteX21" fmla="*/ 195263 w 454819"/>
                <a:gd name="connsiteY21" fmla="*/ 545306 h 1588294"/>
                <a:gd name="connsiteX22" fmla="*/ 204788 w 454819"/>
                <a:gd name="connsiteY22" fmla="*/ 907256 h 1588294"/>
                <a:gd name="connsiteX23" fmla="*/ 211932 w 454819"/>
                <a:gd name="connsiteY23" fmla="*/ 1157288 h 1588294"/>
                <a:gd name="connsiteX24" fmla="*/ 221457 w 454819"/>
                <a:gd name="connsiteY24" fmla="*/ 1316831 h 1588294"/>
                <a:gd name="connsiteX25" fmla="*/ 226219 w 454819"/>
                <a:gd name="connsiteY25" fmla="*/ 1404938 h 1588294"/>
                <a:gd name="connsiteX26" fmla="*/ 230982 w 454819"/>
                <a:gd name="connsiteY26" fmla="*/ 1445419 h 1588294"/>
                <a:gd name="connsiteX27" fmla="*/ 235744 w 454819"/>
                <a:gd name="connsiteY27" fmla="*/ 1466850 h 1588294"/>
                <a:gd name="connsiteX28" fmla="*/ 247650 w 454819"/>
                <a:gd name="connsiteY28" fmla="*/ 1504950 h 1588294"/>
                <a:gd name="connsiteX29" fmla="*/ 261938 w 454819"/>
                <a:gd name="connsiteY29" fmla="*/ 1535906 h 1588294"/>
                <a:gd name="connsiteX30" fmla="*/ 271463 w 454819"/>
                <a:gd name="connsiteY30" fmla="*/ 1550194 h 1588294"/>
                <a:gd name="connsiteX31" fmla="*/ 285750 w 454819"/>
                <a:gd name="connsiteY31" fmla="*/ 1566863 h 1588294"/>
                <a:gd name="connsiteX32" fmla="*/ 300038 w 454819"/>
                <a:gd name="connsiteY32" fmla="*/ 1578769 h 1588294"/>
                <a:gd name="connsiteX33" fmla="*/ 316707 w 454819"/>
                <a:gd name="connsiteY33" fmla="*/ 1585913 h 1588294"/>
                <a:gd name="connsiteX34" fmla="*/ 333375 w 454819"/>
                <a:gd name="connsiteY34" fmla="*/ 1588294 h 1588294"/>
                <a:gd name="connsiteX35" fmla="*/ 352425 w 454819"/>
                <a:gd name="connsiteY35" fmla="*/ 1588294 h 1588294"/>
                <a:gd name="connsiteX36" fmla="*/ 369094 w 454819"/>
                <a:gd name="connsiteY36" fmla="*/ 1578769 h 1588294"/>
                <a:gd name="connsiteX37" fmla="*/ 395288 w 454819"/>
                <a:gd name="connsiteY37" fmla="*/ 1559719 h 1588294"/>
                <a:gd name="connsiteX38" fmla="*/ 411957 w 454819"/>
                <a:gd name="connsiteY38" fmla="*/ 1538288 h 1588294"/>
                <a:gd name="connsiteX39" fmla="*/ 426244 w 454819"/>
                <a:gd name="connsiteY39" fmla="*/ 1507331 h 1588294"/>
                <a:gd name="connsiteX40" fmla="*/ 435769 w 454819"/>
                <a:gd name="connsiteY40" fmla="*/ 1478756 h 1588294"/>
                <a:gd name="connsiteX41" fmla="*/ 454819 w 454819"/>
                <a:gd name="connsiteY41" fmla="*/ 1350169 h 1588294"/>
                <a:gd name="connsiteX42" fmla="*/ 431007 w 454819"/>
                <a:gd name="connsiteY42" fmla="*/ 854869 h 1588294"/>
                <a:gd name="connsiteX43" fmla="*/ 431007 w 454819"/>
                <a:gd name="connsiteY43" fmla="*/ 733425 h 1588294"/>
                <a:gd name="connsiteX44" fmla="*/ 416719 w 454819"/>
                <a:gd name="connsiteY44" fmla="*/ 385763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4819" h="1588294">
                  <a:moveTo>
                    <a:pt x="416719" y="385763"/>
                  </a:moveTo>
                  <a:lnTo>
                    <a:pt x="407194" y="204788"/>
                  </a:lnTo>
                  <a:lnTo>
                    <a:pt x="319088" y="92869"/>
                  </a:lnTo>
                  <a:lnTo>
                    <a:pt x="269082" y="64294"/>
                  </a:lnTo>
                  <a:lnTo>
                    <a:pt x="226219" y="42863"/>
                  </a:lnTo>
                  <a:lnTo>
                    <a:pt x="188119" y="28575"/>
                  </a:lnTo>
                  <a:lnTo>
                    <a:pt x="138113" y="14288"/>
                  </a:lnTo>
                  <a:lnTo>
                    <a:pt x="92869" y="4763"/>
                  </a:lnTo>
                  <a:lnTo>
                    <a:pt x="50007" y="0"/>
                  </a:lnTo>
                  <a:lnTo>
                    <a:pt x="19050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2" y="35719"/>
                  </a:lnTo>
                  <a:lnTo>
                    <a:pt x="7144" y="47625"/>
                  </a:lnTo>
                  <a:lnTo>
                    <a:pt x="38100" y="76200"/>
                  </a:lnTo>
                  <a:lnTo>
                    <a:pt x="83344" y="104775"/>
                  </a:lnTo>
                  <a:lnTo>
                    <a:pt x="121444" y="140494"/>
                  </a:lnTo>
                  <a:lnTo>
                    <a:pt x="145257" y="171450"/>
                  </a:lnTo>
                  <a:lnTo>
                    <a:pt x="169069" y="207169"/>
                  </a:lnTo>
                  <a:lnTo>
                    <a:pt x="183357" y="238125"/>
                  </a:lnTo>
                  <a:lnTo>
                    <a:pt x="188119" y="290513"/>
                  </a:lnTo>
                  <a:lnTo>
                    <a:pt x="195263" y="545306"/>
                  </a:lnTo>
                  <a:lnTo>
                    <a:pt x="204788" y="907256"/>
                  </a:lnTo>
                  <a:lnTo>
                    <a:pt x="211932" y="1157288"/>
                  </a:lnTo>
                  <a:lnTo>
                    <a:pt x="221457" y="1316831"/>
                  </a:lnTo>
                  <a:lnTo>
                    <a:pt x="226219" y="1404938"/>
                  </a:lnTo>
                  <a:lnTo>
                    <a:pt x="230982" y="1445419"/>
                  </a:lnTo>
                  <a:lnTo>
                    <a:pt x="235744" y="1466850"/>
                  </a:lnTo>
                  <a:lnTo>
                    <a:pt x="247650" y="1504950"/>
                  </a:lnTo>
                  <a:lnTo>
                    <a:pt x="261938" y="1535906"/>
                  </a:lnTo>
                  <a:lnTo>
                    <a:pt x="271463" y="1550194"/>
                  </a:lnTo>
                  <a:lnTo>
                    <a:pt x="285750" y="1566863"/>
                  </a:lnTo>
                  <a:lnTo>
                    <a:pt x="300038" y="1578769"/>
                  </a:lnTo>
                  <a:lnTo>
                    <a:pt x="316707" y="1585913"/>
                  </a:lnTo>
                  <a:lnTo>
                    <a:pt x="333375" y="1588294"/>
                  </a:lnTo>
                  <a:lnTo>
                    <a:pt x="352425" y="1588294"/>
                  </a:lnTo>
                  <a:lnTo>
                    <a:pt x="369094" y="1578769"/>
                  </a:lnTo>
                  <a:lnTo>
                    <a:pt x="395288" y="1559719"/>
                  </a:lnTo>
                  <a:lnTo>
                    <a:pt x="411957" y="1538288"/>
                  </a:lnTo>
                  <a:lnTo>
                    <a:pt x="426244" y="1507331"/>
                  </a:lnTo>
                  <a:lnTo>
                    <a:pt x="435769" y="1478756"/>
                  </a:lnTo>
                  <a:lnTo>
                    <a:pt x="454819" y="1350169"/>
                  </a:lnTo>
                  <a:lnTo>
                    <a:pt x="431007" y="854869"/>
                  </a:lnTo>
                  <a:lnTo>
                    <a:pt x="431007" y="733425"/>
                  </a:lnTo>
                  <a:lnTo>
                    <a:pt x="416719" y="3857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8">
              <a:extLst>
                <a:ext uri="{FF2B5EF4-FFF2-40B4-BE49-F238E27FC236}">
                  <a16:creationId xmlns:a16="http://schemas.microsoft.com/office/drawing/2014/main" id="{9786AF68-95B6-47F1-A7CA-70C9357AA423}"/>
                </a:ext>
              </a:extLst>
            </p:cNvPr>
            <p:cNvSpPr/>
            <p:nvPr/>
          </p:nvSpPr>
          <p:spPr>
            <a:xfrm>
              <a:off x="4952999" y="3216275"/>
              <a:ext cx="3333750" cy="636588"/>
            </a:xfrm>
            <a:custGeom>
              <a:avLst/>
              <a:gdLst>
                <a:gd name="connsiteX0" fmla="*/ 1126671 w 3333750"/>
                <a:gd name="connsiteY0" fmla="*/ 293914 h 636814"/>
                <a:gd name="connsiteX1" fmla="*/ 1349828 w 3333750"/>
                <a:gd name="connsiteY1" fmla="*/ 258535 h 636814"/>
                <a:gd name="connsiteX2" fmla="*/ 1613807 w 3333750"/>
                <a:gd name="connsiteY2" fmla="*/ 217714 h 636814"/>
                <a:gd name="connsiteX3" fmla="*/ 1924050 w 3333750"/>
                <a:gd name="connsiteY3" fmla="*/ 174171 h 636814"/>
                <a:gd name="connsiteX4" fmla="*/ 2188028 w 3333750"/>
                <a:gd name="connsiteY4" fmla="*/ 138792 h 636814"/>
                <a:gd name="connsiteX5" fmla="*/ 2332264 w 3333750"/>
                <a:gd name="connsiteY5" fmla="*/ 125185 h 636814"/>
                <a:gd name="connsiteX6" fmla="*/ 2498271 w 3333750"/>
                <a:gd name="connsiteY6" fmla="*/ 106135 h 636814"/>
                <a:gd name="connsiteX7" fmla="*/ 2541814 w 3333750"/>
                <a:gd name="connsiteY7" fmla="*/ 97971 h 636814"/>
                <a:gd name="connsiteX8" fmla="*/ 2669721 w 3333750"/>
                <a:gd name="connsiteY8" fmla="*/ 57150 h 636814"/>
                <a:gd name="connsiteX9" fmla="*/ 2786743 w 3333750"/>
                <a:gd name="connsiteY9" fmla="*/ 13607 h 636814"/>
                <a:gd name="connsiteX10" fmla="*/ 2843893 w 3333750"/>
                <a:gd name="connsiteY10" fmla="*/ 0 h 636814"/>
                <a:gd name="connsiteX11" fmla="*/ 2881993 w 3333750"/>
                <a:gd name="connsiteY11" fmla="*/ 2721 h 636814"/>
                <a:gd name="connsiteX12" fmla="*/ 2933700 w 3333750"/>
                <a:gd name="connsiteY12" fmla="*/ 10885 h 636814"/>
                <a:gd name="connsiteX13" fmla="*/ 2977243 w 3333750"/>
                <a:gd name="connsiteY13" fmla="*/ 21771 h 636814"/>
                <a:gd name="connsiteX14" fmla="*/ 3048000 w 3333750"/>
                <a:gd name="connsiteY14" fmla="*/ 46264 h 636814"/>
                <a:gd name="connsiteX15" fmla="*/ 3118757 w 3333750"/>
                <a:gd name="connsiteY15" fmla="*/ 76200 h 636814"/>
                <a:gd name="connsiteX16" fmla="*/ 3197678 w 3333750"/>
                <a:gd name="connsiteY16" fmla="*/ 111578 h 636814"/>
                <a:gd name="connsiteX17" fmla="*/ 3224893 w 3333750"/>
                <a:gd name="connsiteY17" fmla="*/ 127907 h 636814"/>
                <a:gd name="connsiteX18" fmla="*/ 3265714 w 3333750"/>
                <a:gd name="connsiteY18" fmla="*/ 160564 h 636814"/>
                <a:gd name="connsiteX19" fmla="*/ 3301093 w 3333750"/>
                <a:gd name="connsiteY19" fmla="*/ 195942 h 636814"/>
                <a:gd name="connsiteX20" fmla="*/ 3325585 w 3333750"/>
                <a:gd name="connsiteY20" fmla="*/ 231321 h 636814"/>
                <a:gd name="connsiteX21" fmla="*/ 3333750 w 3333750"/>
                <a:gd name="connsiteY21" fmla="*/ 250371 h 636814"/>
                <a:gd name="connsiteX22" fmla="*/ 3333750 w 3333750"/>
                <a:gd name="connsiteY22" fmla="*/ 261257 h 636814"/>
                <a:gd name="connsiteX23" fmla="*/ 3328307 w 3333750"/>
                <a:gd name="connsiteY23" fmla="*/ 277585 h 636814"/>
                <a:gd name="connsiteX24" fmla="*/ 3295650 w 3333750"/>
                <a:gd name="connsiteY24" fmla="*/ 296635 h 636814"/>
                <a:gd name="connsiteX25" fmla="*/ 3257550 w 3333750"/>
                <a:gd name="connsiteY25" fmla="*/ 304800 h 636814"/>
                <a:gd name="connsiteX26" fmla="*/ 3205843 w 3333750"/>
                <a:gd name="connsiteY26" fmla="*/ 307521 h 636814"/>
                <a:gd name="connsiteX27" fmla="*/ 3129643 w 3333750"/>
                <a:gd name="connsiteY27" fmla="*/ 304800 h 636814"/>
                <a:gd name="connsiteX28" fmla="*/ 3026228 w 3333750"/>
                <a:gd name="connsiteY28" fmla="*/ 291192 h 636814"/>
                <a:gd name="connsiteX29" fmla="*/ 2881993 w 3333750"/>
                <a:gd name="connsiteY29" fmla="*/ 277585 h 636814"/>
                <a:gd name="connsiteX30" fmla="*/ 2713264 w 3333750"/>
                <a:gd name="connsiteY30" fmla="*/ 272142 h 636814"/>
                <a:gd name="connsiteX31" fmla="*/ 2530928 w 3333750"/>
                <a:gd name="connsiteY31" fmla="*/ 280307 h 636814"/>
                <a:gd name="connsiteX32" fmla="*/ 2299607 w 3333750"/>
                <a:gd name="connsiteY32" fmla="*/ 293914 h 636814"/>
                <a:gd name="connsiteX33" fmla="*/ 2005693 w 3333750"/>
                <a:gd name="connsiteY33" fmla="*/ 318407 h 636814"/>
                <a:gd name="connsiteX34" fmla="*/ 1700893 w 3333750"/>
                <a:gd name="connsiteY34" fmla="*/ 359228 h 636814"/>
                <a:gd name="connsiteX35" fmla="*/ 1436914 w 3333750"/>
                <a:gd name="connsiteY35" fmla="*/ 400050 h 636814"/>
                <a:gd name="connsiteX36" fmla="*/ 1159328 w 3333750"/>
                <a:gd name="connsiteY36" fmla="*/ 451757 h 636814"/>
                <a:gd name="connsiteX37" fmla="*/ 936171 w 3333750"/>
                <a:gd name="connsiteY37" fmla="*/ 500742 h 636814"/>
                <a:gd name="connsiteX38" fmla="*/ 704850 w 3333750"/>
                <a:gd name="connsiteY38" fmla="*/ 552450 h 636814"/>
                <a:gd name="connsiteX39" fmla="*/ 476250 w 3333750"/>
                <a:gd name="connsiteY39" fmla="*/ 615042 h 636814"/>
                <a:gd name="connsiteX40" fmla="*/ 449035 w 3333750"/>
                <a:gd name="connsiteY40" fmla="*/ 628650 h 636814"/>
                <a:gd name="connsiteX41" fmla="*/ 410935 w 3333750"/>
                <a:gd name="connsiteY41" fmla="*/ 636814 h 636814"/>
                <a:gd name="connsiteX42" fmla="*/ 375557 w 3333750"/>
                <a:gd name="connsiteY42" fmla="*/ 631371 h 636814"/>
                <a:gd name="connsiteX43" fmla="*/ 342900 w 3333750"/>
                <a:gd name="connsiteY43" fmla="*/ 615042 h 636814"/>
                <a:gd name="connsiteX44" fmla="*/ 283028 w 3333750"/>
                <a:gd name="connsiteY44" fmla="*/ 579664 h 636814"/>
                <a:gd name="connsiteX45" fmla="*/ 212271 w 3333750"/>
                <a:gd name="connsiteY45" fmla="*/ 527957 h 636814"/>
                <a:gd name="connsiteX46" fmla="*/ 136071 w 3333750"/>
                <a:gd name="connsiteY46" fmla="*/ 459921 h 636814"/>
                <a:gd name="connsiteX47" fmla="*/ 73478 w 3333750"/>
                <a:gd name="connsiteY47" fmla="*/ 397328 h 636814"/>
                <a:gd name="connsiteX48" fmla="*/ 35378 w 3333750"/>
                <a:gd name="connsiteY48" fmla="*/ 359228 h 636814"/>
                <a:gd name="connsiteX49" fmla="*/ 16328 w 3333750"/>
                <a:gd name="connsiteY49" fmla="*/ 334735 h 636814"/>
                <a:gd name="connsiteX50" fmla="*/ 0 w 3333750"/>
                <a:gd name="connsiteY50" fmla="*/ 302078 h 636814"/>
                <a:gd name="connsiteX51" fmla="*/ 0 w 3333750"/>
                <a:gd name="connsiteY51" fmla="*/ 280307 h 636814"/>
                <a:gd name="connsiteX52" fmla="*/ 8164 w 3333750"/>
                <a:gd name="connsiteY52" fmla="*/ 274864 h 636814"/>
                <a:gd name="connsiteX53" fmla="*/ 27214 w 3333750"/>
                <a:gd name="connsiteY53" fmla="*/ 280307 h 636814"/>
                <a:gd name="connsiteX54" fmla="*/ 103414 w 3333750"/>
                <a:gd name="connsiteY54" fmla="*/ 321128 h 636814"/>
                <a:gd name="connsiteX55" fmla="*/ 176893 w 3333750"/>
                <a:gd name="connsiteY55" fmla="*/ 361950 h 636814"/>
                <a:gd name="connsiteX56" fmla="*/ 239485 w 3333750"/>
                <a:gd name="connsiteY56" fmla="*/ 386442 h 636814"/>
                <a:gd name="connsiteX57" fmla="*/ 299357 w 3333750"/>
                <a:gd name="connsiteY57" fmla="*/ 405492 h 636814"/>
                <a:gd name="connsiteX58" fmla="*/ 348343 w 3333750"/>
                <a:gd name="connsiteY58" fmla="*/ 413657 h 636814"/>
                <a:gd name="connsiteX59" fmla="*/ 424543 w 3333750"/>
                <a:gd name="connsiteY59" fmla="*/ 413657 h 636814"/>
                <a:gd name="connsiteX60" fmla="*/ 658585 w 3333750"/>
                <a:gd name="connsiteY60" fmla="*/ 370114 h 636814"/>
                <a:gd name="connsiteX61" fmla="*/ 1001485 w 3333750"/>
                <a:gd name="connsiteY61" fmla="*/ 315685 h 636814"/>
                <a:gd name="connsiteX62" fmla="*/ 1126671 w 3333750"/>
                <a:gd name="connsiteY62" fmla="*/ 293914 h 63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3750" h="636814">
                  <a:moveTo>
                    <a:pt x="1126671" y="293914"/>
                  </a:moveTo>
                  <a:lnTo>
                    <a:pt x="1349828" y="258535"/>
                  </a:lnTo>
                  <a:lnTo>
                    <a:pt x="1613807" y="217714"/>
                  </a:lnTo>
                  <a:lnTo>
                    <a:pt x="1924050" y="174171"/>
                  </a:lnTo>
                  <a:lnTo>
                    <a:pt x="2188028" y="138792"/>
                  </a:lnTo>
                  <a:lnTo>
                    <a:pt x="2332264" y="125185"/>
                  </a:lnTo>
                  <a:lnTo>
                    <a:pt x="2498271" y="106135"/>
                  </a:lnTo>
                  <a:lnTo>
                    <a:pt x="2541814" y="97971"/>
                  </a:lnTo>
                  <a:lnTo>
                    <a:pt x="2669721" y="57150"/>
                  </a:lnTo>
                  <a:lnTo>
                    <a:pt x="2786743" y="13607"/>
                  </a:lnTo>
                  <a:lnTo>
                    <a:pt x="2843893" y="0"/>
                  </a:lnTo>
                  <a:lnTo>
                    <a:pt x="2881993" y="2721"/>
                  </a:lnTo>
                  <a:lnTo>
                    <a:pt x="2933700" y="10885"/>
                  </a:lnTo>
                  <a:lnTo>
                    <a:pt x="2977243" y="21771"/>
                  </a:lnTo>
                  <a:lnTo>
                    <a:pt x="3048000" y="46264"/>
                  </a:lnTo>
                  <a:lnTo>
                    <a:pt x="3118757" y="76200"/>
                  </a:lnTo>
                  <a:lnTo>
                    <a:pt x="3197678" y="111578"/>
                  </a:lnTo>
                  <a:lnTo>
                    <a:pt x="3224893" y="127907"/>
                  </a:lnTo>
                  <a:lnTo>
                    <a:pt x="3265714" y="160564"/>
                  </a:lnTo>
                  <a:lnTo>
                    <a:pt x="3301093" y="195942"/>
                  </a:lnTo>
                  <a:lnTo>
                    <a:pt x="3325585" y="231321"/>
                  </a:lnTo>
                  <a:lnTo>
                    <a:pt x="3333750" y="250371"/>
                  </a:lnTo>
                  <a:lnTo>
                    <a:pt x="3333750" y="261257"/>
                  </a:lnTo>
                  <a:lnTo>
                    <a:pt x="3328307" y="277585"/>
                  </a:lnTo>
                  <a:lnTo>
                    <a:pt x="3295650" y="296635"/>
                  </a:lnTo>
                  <a:lnTo>
                    <a:pt x="3257550" y="304800"/>
                  </a:lnTo>
                  <a:lnTo>
                    <a:pt x="3205843" y="307521"/>
                  </a:lnTo>
                  <a:lnTo>
                    <a:pt x="3129643" y="304800"/>
                  </a:lnTo>
                  <a:lnTo>
                    <a:pt x="3026228" y="291192"/>
                  </a:lnTo>
                  <a:lnTo>
                    <a:pt x="2881993" y="277585"/>
                  </a:lnTo>
                  <a:lnTo>
                    <a:pt x="2713264" y="272142"/>
                  </a:lnTo>
                  <a:lnTo>
                    <a:pt x="2530928" y="280307"/>
                  </a:lnTo>
                  <a:lnTo>
                    <a:pt x="2299607" y="293914"/>
                  </a:lnTo>
                  <a:lnTo>
                    <a:pt x="2005693" y="318407"/>
                  </a:lnTo>
                  <a:lnTo>
                    <a:pt x="1700893" y="359228"/>
                  </a:lnTo>
                  <a:lnTo>
                    <a:pt x="1436914" y="400050"/>
                  </a:lnTo>
                  <a:lnTo>
                    <a:pt x="1159328" y="451757"/>
                  </a:lnTo>
                  <a:lnTo>
                    <a:pt x="936171" y="500742"/>
                  </a:lnTo>
                  <a:lnTo>
                    <a:pt x="704850" y="552450"/>
                  </a:lnTo>
                  <a:lnTo>
                    <a:pt x="476250" y="615042"/>
                  </a:lnTo>
                  <a:lnTo>
                    <a:pt x="449035" y="628650"/>
                  </a:lnTo>
                  <a:lnTo>
                    <a:pt x="410935" y="636814"/>
                  </a:lnTo>
                  <a:lnTo>
                    <a:pt x="375557" y="631371"/>
                  </a:lnTo>
                  <a:lnTo>
                    <a:pt x="342900" y="615042"/>
                  </a:lnTo>
                  <a:lnTo>
                    <a:pt x="283028" y="579664"/>
                  </a:lnTo>
                  <a:lnTo>
                    <a:pt x="212271" y="527957"/>
                  </a:lnTo>
                  <a:lnTo>
                    <a:pt x="136071" y="459921"/>
                  </a:lnTo>
                  <a:lnTo>
                    <a:pt x="73478" y="397328"/>
                  </a:lnTo>
                  <a:lnTo>
                    <a:pt x="35378" y="359228"/>
                  </a:lnTo>
                  <a:lnTo>
                    <a:pt x="16328" y="334735"/>
                  </a:lnTo>
                  <a:lnTo>
                    <a:pt x="0" y="302078"/>
                  </a:lnTo>
                  <a:lnTo>
                    <a:pt x="0" y="280307"/>
                  </a:lnTo>
                  <a:lnTo>
                    <a:pt x="8164" y="274864"/>
                  </a:lnTo>
                  <a:lnTo>
                    <a:pt x="27214" y="280307"/>
                  </a:lnTo>
                  <a:lnTo>
                    <a:pt x="103414" y="321128"/>
                  </a:lnTo>
                  <a:lnTo>
                    <a:pt x="176893" y="361950"/>
                  </a:lnTo>
                  <a:lnTo>
                    <a:pt x="239485" y="386442"/>
                  </a:lnTo>
                  <a:lnTo>
                    <a:pt x="299357" y="405492"/>
                  </a:lnTo>
                  <a:lnTo>
                    <a:pt x="348343" y="413657"/>
                  </a:lnTo>
                  <a:lnTo>
                    <a:pt x="424543" y="413657"/>
                  </a:lnTo>
                  <a:lnTo>
                    <a:pt x="658585" y="370114"/>
                  </a:lnTo>
                  <a:lnTo>
                    <a:pt x="1001485" y="315685"/>
                  </a:lnTo>
                  <a:lnTo>
                    <a:pt x="1126671" y="29391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9">
              <a:extLst>
                <a:ext uri="{FF2B5EF4-FFF2-40B4-BE49-F238E27FC236}">
                  <a16:creationId xmlns:a16="http://schemas.microsoft.com/office/drawing/2014/main" id="{1D69665B-E88A-401E-85F6-1ED09B9C0011}"/>
                </a:ext>
              </a:extLst>
            </p:cNvPr>
            <p:cNvSpPr/>
            <p:nvPr/>
          </p:nvSpPr>
          <p:spPr>
            <a:xfrm>
              <a:off x="5153025" y="4032250"/>
              <a:ext cx="2955925" cy="558800"/>
            </a:xfrm>
            <a:custGeom>
              <a:avLst/>
              <a:gdLst>
                <a:gd name="connsiteX0" fmla="*/ 1163782 w 2955908"/>
                <a:gd name="connsiteY0" fmla="*/ 215153 h 559886"/>
                <a:gd name="connsiteX1" fmla="*/ 1413163 w 2955908"/>
                <a:gd name="connsiteY1" fmla="*/ 178479 h 559886"/>
                <a:gd name="connsiteX2" fmla="*/ 1706554 w 2955908"/>
                <a:gd name="connsiteY2" fmla="*/ 134470 h 559886"/>
                <a:gd name="connsiteX3" fmla="*/ 2007279 w 2955908"/>
                <a:gd name="connsiteY3" fmla="*/ 97797 h 559886"/>
                <a:gd name="connsiteX4" fmla="*/ 2087961 w 2955908"/>
                <a:gd name="connsiteY4" fmla="*/ 88017 h 559886"/>
                <a:gd name="connsiteX5" fmla="*/ 2259106 w 2955908"/>
                <a:gd name="connsiteY5" fmla="*/ 44008 h 559886"/>
                <a:gd name="connsiteX6" fmla="*/ 2334898 w 2955908"/>
                <a:gd name="connsiteY6" fmla="*/ 46453 h 559886"/>
                <a:gd name="connsiteX7" fmla="*/ 2425360 w 2955908"/>
                <a:gd name="connsiteY7" fmla="*/ 41563 h 559886"/>
                <a:gd name="connsiteX8" fmla="*/ 2503598 w 2955908"/>
                <a:gd name="connsiteY8" fmla="*/ 31784 h 559886"/>
                <a:gd name="connsiteX9" fmla="*/ 2550051 w 2955908"/>
                <a:gd name="connsiteY9" fmla="*/ 19559 h 559886"/>
                <a:gd name="connsiteX10" fmla="*/ 2584280 w 2955908"/>
                <a:gd name="connsiteY10" fmla="*/ 4890 h 559886"/>
                <a:gd name="connsiteX11" fmla="*/ 2613619 w 2955908"/>
                <a:gd name="connsiteY11" fmla="*/ 0 h 559886"/>
                <a:gd name="connsiteX12" fmla="*/ 2677187 w 2955908"/>
                <a:gd name="connsiteY12" fmla="*/ 9779 h 559886"/>
                <a:gd name="connsiteX13" fmla="*/ 2755424 w 2955908"/>
                <a:gd name="connsiteY13" fmla="*/ 36674 h 559886"/>
                <a:gd name="connsiteX14" fmla="*/ 2804323 w 2955908"/>
                <a:gd name="connsiteY14" fmla="*/ 56233 h 559886"/>
                <a:gd name="connsiteX15" fmla="*/ 2855666 w 2955908"/>
                <a:gd name="connsiteY15" fmla="*/ 85572 h 559886"/>
                <a:gd name="connsiteX16" fmla="*/ 2897230 w 2955908"/>
                <a:gd name="connsiteY16" fmla="*/ 112466 h 559886"/>
                <a:gd name="connsiteX17" fmla="*/ 2921679 w 2955908"/>
                <a:gd name="connsiteY17" fmla="*/ 132025 h 559886"/>
                <a:gd name="connsiteX18" fmla="*/ 2946128 w 2955908"/>
                <a:gd name="connsiteY18" fmla="*/ 158920 h 559886"/>
                <a:gd name="connsiteX19" fmla="*/ 2955908 w 2955908"/>
                <a:gd name="connsiteY19" fmla="*/ 176034 h 559886"/>
                <a:gd name="connsiteX20" fmla="*/ 2955908 w 2955908"/>
                <a:gd name="connsiteY20" fmla="*/ 188259 h 559886"/>
                <a:gd name="connsiteX21" fmla="*/ 2951018 w 2955908"/>
                <a:gd name="connsiteY21" fmla="*/ 202928 h 559886"/>
                <a:gd name="connsiteX22" fmla="*/ 2926569 w 2955908"/>
                <a:gd name="connsiteY22" fmla="*/ 220043 h 559886"/>
                <a:gd name="connsiteX23" fmla="*/ 2875225 w 2955908"/>
                <a:gd name="connsiteY23" fmla="*/ 227377 h 559886"/>
                <a:gd name="connsiteX24" fmla="*/ 2823882 w 2955908"/>
                <a:gd name="connsiteY24" fmla="*/ 227377 h 559886"/>
                <a:gd name="connsiteX25" fmla="*/ 2730975 w 2955908"/>
                <a:gd name="connsiteY25" fmla="*/ 222487 h 559886"/>
                <a:gd name="connsiteX26" fmla="*/ 2567165 w 2955908"/>
                <a:gd name="connsiteY26" fmla="*/ 215153 h 559886"/>
                <a:gd name="connsiteX27" fmla="*/ 2427805 w 2955908"/>
                <a:gd name="connsiteY27" fmla="*/ 215153 h 559886"/>
                <a:gd name="connsiteX28" fmla="*/ 2334898 w 2955908"/>
                <a:gd name="connsiteY28" fmla="*/ 220043 h 559886"/>
                <a:gd name="connsiteX29" fmla="*/ 2256661 w 2955908"/>
                <a:gd name="connsiteY29" fmla="*/ 227377 h 559886"/>
                <a:gd name="connsiteX30" fmla="*/ 1997499 w 2955908"/>
                <a:gd name="connsiteY30" fmla="*/ 254271 h 559886"/>
                <a:gd name="connsiteX31" fmla="*/ 1750562 w 2955908"/>
                <a:gd name="connsiteY31" fmla="*/ 283610 h 559886"/>
                <a:gd name="connsiteX32" fmla="*/ 1547634 w 2955908"/>
                <a:gd name="connsiteY32" fmla="*/ 310505 h 559886"/>
                <a:gd name="connsiteX33" fmla="*/ 1303142 w 2955908"/>
                <a:gd name="connsiteY33" fmla="*/ 347178 h 559886"/>
                <a:gd name="connsiteX34" fmla="*/ 1095324 w 2955908"/>
                <a:gd name="connsiteY34" fmla="*/ 383852 h 559886"/>
                <a:gd name="connsiteX35" fmla="*/ 948629 w 2955908"/>
                <a:gd name="connsiteY35" fmla="*/ 415636 h 559886"/>
                <a:gd name="connsiteX36" fmla="*/ 811713 w 2955908"/>
                <a:gd name="connsiteY36" fmla="*/ 449865 h 559886"/>
                <a:gd name="connsiteX37" fmla="*/ 733476 w 2955908"/>
                <a:gd name="connsiteY37" fmla="*/ 471869 h 559886"/>
                <a:gd name="connsiteX38" fmla="*/ 564776 w 2955908"/>
                <a:gd name="connsiteY38" fmla="*/ 525657 h 559886"/>
                <a:gd name="connsiteX39" fmla="*/ 454755 w 2955908"/>
                <a:gd name="connsiteY39" fmla="*/ 554997 h 559886"/>
                <a:gd name="connsiteX40" fmla="*/ 430306 w 2955908"/>
                <a:gd name="connsiteY40" fmla="*/ 559886 h 559886"/>
                <a:gd name="connsiteX41" fmla="*/ 408301 w 2955908"/>
                <a:gd name="connsiteY41" fmla="*/ 559886 h 559886"/>
                <a:gd name="connsiteX42" fmla="*/ 344733 w 2955908"/>
                <a:gd name="connsiteY42" fmla="*/ 547662 h 559886"/>
                <a:gd name="connsiteX43" fmla="*/ 293390 w 2955908"/>
                <a:gd name="connsiteY43" fmla="*/ 530547 h 559886"/>
                <a:gd name="connsiteX44" fmla="*/ 251826 w 2955908"/>
                <a:gd name="connsiteY44" fmla="*/ 510988 h 559886"/>
                <a:gd name="connsiteX45" fmla="*/ 215153 w 2955908"/>
                <a:gd name="connsiteY45" fmla="*/ 488984 h 559886"/>
                <a:gd name="connsiteX46" fmla="*/ 171144 w 2955908"/>
                <a:gd name="connsiteY46" fmla="*/ 459645 h 559886"/>
                <a:gd name="connsiteX47" fmla="*/ 112466 w 2955908"/>
                <a:gd name="connsiteY47" fmla="*/ 410746 h 559886"/>
                <a:gd name="connsiteX48" fmla="*/ 70902 w 2955908"/>
                <a:gd name="connsiteY48" fmla="*/ 369183 h 559886"/>
                <a:gd name="connsiteX49" fmla="*/ 29339 w 2955908"/>
                <a:gd name="connsiteY49" fmla="*/ 317839 h 559886"/>
                <a:gd name="connsiteX50" fmla="*/ 7334 w 2955908"/>
                <a:gd name="connsiteY50" fmla="*/ 290945 h 559886"/>
                <a:gd name="connsiteX51" fmla="*/ 0 w 2955908"/>
                <a:gd name="connsiteY51" fmla="*/ 268941 h 559886"/>
                <a:gd name="connsiteX52" fmla="*/ 4890 w 2955908"/>
                <a:gd name="connsiteY52" fmla="*/ 251826 h 559886"/>
                <a:gd name="connsiteX53" fmla="*/ 19559 w 2955908"/>
                <a:gd name="connsiteY53" fmla="*/ 251826 h 559886"/>
                <a:gd name="connsiteX54" fmla="*/ 66013 w 2955908"/>
                <a:gd name="connsiteY54" fmla="*/ 268941 h 559886"/>
                <a:gd name="connsiteX55" fmla="*/ 124691 w 2955908"/>
                <a:gd name="connsiteY55" fmla="*/ 288500 h 559886"/>
                <a:gd name="connsiteX56" fmla="*/ 220042 w 2955908"/>
                <a:gd name="connsiteY56" fmla="*/ 320284 h 559886"/>
                <a:gd name="connsiteX57" fmla="*/ 283610 w 2955908"/>
                <a:gd name="connsiteY57" fmla="*/ 334954 h 559886"/>
                <a:gd name="connsiteX58" fmla="*/ 332509 w 2955908"/>
                <a:gd name="connsiteY58" fmla="*/ 339844 h 559886"/>
                <a:gd name="connsiteX59" fmla="*/ 383852 w 2955908"/>
                <a:gd name="connsiteY59" fmla="*/ 339844 h 559886"/>
                <a:gd name="connsiteX60" fmla="*/ 520768 w 2955908"/>
                <a:gd name="connsiteY60" fmla="*/ 317839 h 559886"/>
                <a:gd name="connsiteX61" fmla="*/ 823938 w 2955908"/>
                <a:gd name="connsiteY61" fmla="*/ 266496 h 559886"/>
                <a:gd name="connsiteX62" fmla="*/ 1163782 w 2955908"/>
                <a:gd name="connsiteY62" fmla="*/ 215153 h 55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55908" h="559886">
                  <a:moveTo>
                    <a:pt x="1163782" y="215153"/>
                  </a:moveTo>
                  <a:lnTo>
                    <a:pt x="1413163" y="178479"/>
                  </a:lnTo>
                  <a:lnTo>
                    <a:pt x="1706554" y="134470"/>
                  </a:lnTo>
                  <a:lnTo>
                    <a:pt x="2007279" y="97797"/>
                  </a:lnTo>
                  <a:lnTo>
                    <a:pt x="2087961" y="88017"/>
                  </a:lnTo>
                  <a:lnTo>
                    <a:pt x="2259106" y="44008"/>
                  </a:lnTo>
                  <a:lnTo>
                    <a:pt x="2334898" y="46453"/>
                  </a:lnTo>
                  <a:lnTo>
                    <a:pt x="2425360" y="41563"/>
                  </a:lnTo>
                  <a:lnTo>
                    <a:pt x="2503598" y="31784"/>
                  </a:lnTo>
                  <a:lnTo>
                    <a:pt x="2550051" y="19559"/>
                  </a:lnTo>
                  <a:lnTo>
                    <a:pt x="2584280" y="4890"/>
                  </a:lnTo>
                  <a:lnTo>
                    <a:pt x="2613619" y="0"/>
                  </a:lnTo>
                  <a:lnTo>
                    <a:pt x="2677187" y="9779"/>
                  </a:lnTo>
                  <a:lnTo>
                    <a:pt x="2755424" y="36674"/>
                  </a:lnTo>
                  <a:lnTo>
                    <a:pt x="2804323" y="56233"/>
                  </a:lnTo>
                  <a:lnTo>
                    <a:pt x="2855666" y="85572"/>
                  </a:lnTo>
                  <a:lnTo>
                    <a:pt x="2897230" y="112466"/>
                  </a:lnTo>
                  <a:lnTo>
                    <a:pt x="2921679" y="132025"/>
                  </a:lnTo>
                  <a:lnTo>
                    <a:pt x="2946128" y="158920"/>
                  </a:lnTo>
                  <a:lnTo>
                    <a:pt x="2955908" y="176034"/>
                  </a:lnTo>
                  <a:lnTo>
                    <a:pt x="2955908" y="188259"/>
                  </a:lnTo>
                  <a:lnTo>
                    <a:pt x="2951018" y="202928"/>
                  </a:lnTo>
                  <a:lnTo>
                    <a:pt x="2926569" y="220043"/>
                  </a:lnTo>
                  <a:lnTo>
                    <a:pt x="2875225" y="227377"/>
                  </a:lnTo>
                  <a:lnTo>
                    <a:pt x="2823882" y="227377"/>
                  </a:lnTo>
                  <a:lnTo>
                    <a:pt x="2730975" y="222487"/>
                  </a:lnTo>
                  <a:lnTo>
                    <a:pt x="2567165" y="215153"/>
                  </a:lnTo>
                  <a:lnTo>
                    <a:pt x="2427805" y="215153"/>
                  </a:lnTo>
                  <a:lnTo>
                    <a:pt x="2334898" y="220043"/>
                  </a:lnTo>
                  <a:lnTo>
                    <a:pt x="2256661" y="227377"/>
                  </a:lnTo>
                  <a:lnTo>
                    <a:pt x="1997499" y="254271"/>
                  </a:lnTo>
                  <a:lnTo>
                    <a:pt x="1750562" y="283610"/>
                  </a:lnTo>
                  <a:lnTo>
                    <a:pt x="1547634" y="310505"/>
                  </a:lnTo>
                  <a:lnTo>
                    <a:pt x="1303142" y="347178"/>
                  </a:lnTo>
                  <a:lnTo>
                    <a:pt x="1095324" y="383852"/>
                  </a:lnTo>
                  <a:lnTo>
                    <a:pt x="948629" y="415636"/>
                  </a:lnTo>
                  <a:lnTo>
                    <a:pt x="811713" y="449865"/>
                  </a:lnTo>
                  <a:lnTo>
                    <a:pt x="733476" y="471869"/>
                  </a:lnTo>
                  <a:lnTo>
                    <a:pt x="564776" y="525657"/>
                  </a:lnTo>
                  <a:lnTo>
                    <a:pt x="454755" y="554997"/>
                  </a:lnTo>
                  <a:lnTo>
                    <a:pt x="430306" y="559886"/>
                  </a:lnTo>
                  <a:lnTo>
                    <a:pt x="408301" y="559886"/>
                  </a:lnTo>
                  <a:lnTo>
                    <a:pt x="344733" y="547662"/>
                  </a:lnTo>
                  <a:lnTo>
                    <a:pt x="293390" y="530547"/>
                  </a:lnTo>
                  <a:lnTo>
                    <a:pt x="251826" y="510988"/>
                  </a:lnTo>
                  <a:lnTo>
                    <a:pt x="215153" y="488984"/>
                  </a:lnTo>
                  <a:lnTo>
                    <a:pt x="171144" y="459645"/>
                  </a:lnTo>
                  <a:lnTo>
                    <a:pt x="112466" y="410746"/>
                  </a:lnTo>
                  <a:lnTo>
                    <a:pt x="70902" y="369183"/>
                  </a:lnTo>
                  <a:lnTo>
                    <a:pt x="29339" y="317839"/>
                  </a:lnTo>
                  <a:lnTo>
                    <a:pt x="7334" y="290945"/>
                  </a:lnTo>
                  <a:lnTo>
                    <a:pt x="0" y="268941"/>
                  </a:lnTo>
                  <a:lnTo>
                    <a:pt x="4890" y="251826"/>
                  </a:lnTo>
                  <a:lnTo>
                    <a:pt x="19559" y="251826"/>
                  </a:lnTo>
                  <a:lnTo>
                    <a:pt x="66013" y="268941"/>
                  </a:lnTo>
                  <a:lnTo>
                    <a:pt x="124691" y="288500"/>
                  </a:lnTo>
                  <a:lnTo>
                    <a:pt x="220042" y="320284"/>
                  </a:lnTo>
                  <a:lnTo>
                    <a:pt x="283610" y="334954"/>
                  </a:lnTo>
                  <a:lnTo>
                    <a:pt x="332509" y="339844"/>
                  </a:lnTo>
                  <a:lnTo>
                    <a:pt x="383852" y="339844"/>
                  </a:lnTo>
                  <a:lnTo>
                    <a:pt x="520768" y="317839"/>
                  </a:lnTo>
                  <a:lnTo>
                    <a:pt x="823938" y="266496"/>
                  </a:lnTo>
                  <a:lnTo>
                    <a:pt x="1163782" y="21515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4">
              <a:extLst>
                <a:ext uri="{FF2B5EF4-FFF2-40B4-BE49-F238E27FC236}">
                  <a16:creationId xmlns:a16="http://schemas.microsoft.com/office/drawing/2014/main" id="{7D1CBD1A-3023-4C24-AD9C-11CF575F518B}"/>
                </a:ext>
              </a:extLst>
            </p:cNvPr>
            <p:cNvSpPr/>
            <p:nvPr/>
          </p:nvSpPr>
          <p:spPr>
            <a:xfrm rot="16200000">
              <a:off x="3396455" y="2597944"/>
              <a:ext cx="2055812" cy="1708150"/>
            </a:xfrm>
            <a:custGeom>
              <a:avLst/>
              <a:gdLst>
                <a:gd name="connsiteX0" fmla="*/ 873919 w 2055019"/>
                <a:gd name="connsiteY0" fmla="*/ 790575 h 1707357"/>
                <a:gd name="connsiteX1" fmla="*/ 957263 w 2055019"/>
                <a:gd name="connsiteY1" fmla="*/ 854869 h 1707357"/>
                <a:gd name="connsiteX2" fmla="*/ 1052513 w 2055019"/>
                <a:gd name="connsiteY2" fmla="*/ 921544 h 1707357"/>
                <a:gd name="connsiteX3" fmla="*/ 1183482 w 2055019"/>
                <a:gd name="connsiteY3" fmla="*/ 1012032 h 1707357"/>
                <a:gd name="connsiteX4" fmla="*/ 1264444 w 2055019"/>
                <a:gd name="connsiteY4" fmla="*/ 1062038 h 1707357"/>
                <a:gd name="connsiteX5" fmla="*/ 1364457 w 2055019"/>
                <a:gd name="connsiteY5" fmla="*/ 1123950 h 1707357"/>
                <a:gd name="connsiteX6" fmla="*/ 1473994 w 2055019"/>
                <a:gd name="connsiteY6" fmla="*/ 1185863 h 1707357"/>
                <a:gd name="connsiteX7" fmla="*/ 1574007 w 2055019"/>
                <a:gd name="connsiteY7" fmla="*/ 1240632 h 1707357"/>
                <a:gd name="connsiteX8" fmla="*/ 1654969 w 2055019"/>
                <a:gd name="connsiteY8" fmla="*/ 1281113 h 1707357"/>
                <a:gd name="connsiteX9" fmla="*/ 1733550 w 2055019"/>
                <a:gd name="connsiteY9" fmla="*/ 1319213 h 1707357"/>
                <a:gd name="connsiteX10" fmla="*/ 1797844 w 2055019"/>
                <a:gd name="connsiteY10" fmla="*/ 1347788 h 1707357"/>
                <a:gd name="connsiteX11" fmla="*/ 1821657 w 2055019"/>
                <a:gd name="connsiteY11" fmla="*/ 1354932 h 1707357"/>
                <a:gd name="connsiteX12" fmla="*/ 1854994 w 2055019"/>
                <a:gd name="connsiteY12" fmla="*/ 1357313 h 1707357"/>
                <a:gd name="connsiteX13" fmla="*/ 1888332 w 2055019"/>
                <a:gd name="connsiteY13" fmla="*/ 1354932 h 1707357"/>
                <a:gd name="connsiteX14" fmla="*/ 1921669 w 2055019"/>
                <a:gd name="connsiteY14" fmla="*/ 1343025 h 1707357"/>
                <a:gd name="connsiteX15" fmla="*/ 1945482 w 2055019"/>
                <a:gd name="connsiteY15" fmla="*/ 1326357 h 1707357"/>
                <a:gd name="connsiteX16" fmla="*/ 1969294 w 2055019"/>
                <a:gd name="connsiteY16" fmla="*/ 1302544 h 1707357"/>
                <a:gd name="connsiteX17" fmla="*/ 1983582 w 2055019"/>
                <a:gd name="connsiteY17" fmla="*/ 1278732 h 1707357"/>
                <a:gd name="connsiteX18" fmla="*/ 2002632 w 2055019"/>
                <a:gd name="connsiteY18" fmla="*/ 1257300 h 1707357"/>
                <a:gd name="connsiteX19" fmla="*/ 2021682 w 2055019"/>
                <a:gd name="connsiteY19" fmla="*/ 1245394 h 1707357"/>
                <a:gd name="connsiteX20" fmla="*/ 2031207 w 2055019"/>
                <a:gd name="connsiteY20" fmla="*/ 1243013 h 1707357"/>
                <a:gd name="connsiteX21" fmla="*/ 2045494 w 2055019"/>
                <a:gd name="connsiteY21" fmla="*/ 1243013 h 1707357"/>
                <a:gd name="connsiteX22" fmla="*/ 2052638 w 2055019"/>
                <a:gd name="connsiteY22" fmla="*/ 1252538 h 1707357"/>
                <a:gd name="connsiteX23" fmla="*/ 2055019 w 2055019"/>
                <a:gd name="connsiteY23" fmla="*/ 1269207 h 1707357"/>
                <a:gd name="connsiteX24" fmla="*/ 2055019 w 2055019"/>
                <a:gd name="connsiteY24" fmla="*/ 1307307 h 1707357"/>
                <a:gd name="connsiteX25" fmla="*/ 2050257 w 2055019"/>
                <a:gd name="connsiteY25" fmla="*/ 1352550 h 1707357"/>
                <a:gd name="connsiteX26" fmla="*/ 2033588 w 2055019"/>
                <a:gd name="connsiteY26" fmla="*/ 1409700 h 1707357"/>
                <a:gd name="connsiteX27" fmla="*/ 2009775 w 2055019"/>
                <a:gd name="connsiteY27" fmla="*/ 1469232 h 1707357"/>
                <a:gd name="connsiteX28" fmla="*/ 1966913 w 2055019"/>
                <a:gd name="connsiteY28" fmla="*/ 1543050 h 1707357"/>
                <a:gd name="connsiteX29" fmla="*/ 1926432 w 2055019"/>
                <a:gd name="connsiteY29" fmla="*/ 1597819 h 1707357"/>
                <a:gd name="connsiteX30" fmla="*/ 1883569 w 2055019"/>
                <a:gd name="connsiteY30" fmla="*/ 1645444 h 1707357"/>
                <a:gd name="connsiteX31" fmla="*/ 1845469 w 2055019"/>
                <a:gd name="connsiteY31" fmla="*/ 1678782 h 1707357"/>
                <a:gd name="connsiteX32" fmla="*/ 1804988 w 2055019"/>
                <a:gd name="connsiteY32" fmla="*/ 1702594 h 1707357"/>
                <a:gd name="connsiteX33" fmla="*/ 1778794 w 2055019"/>
                <a:gd name="connsiteY33" fmla="*/ 1707357 h 1707357"/>
                <a:gd name="connsiteX34" fmla="*/ 1754982 w 2055019"/>
                <a:gd name="connsiteY34" fmla="*/ 1704975 h 1707357"/>
                <a:gd name="connsiteX35" fmla="*/ 1738313 w 2055019"/>
                <a:gd name="connsiteY35" fmla="*/ 1693069 h 1707357"/>
                <a:gd name="connsiteX36" fmla="*/ 1726407 w 2055019"/>
                <a:gd name="connsiteY36" fmla="*/ 1669257 h 1707357"/>
                <a:gd name="connsiteX37" fmla="*/ 1707357 w 2055019"/>
                <a:gd name="connsiteY37" fmla="*/ 1628775 h 1707357"/>
                <a:gd name="connsiteX38" fmla="*/ 1690688 w 2055019"/>
                <a:gd name="connsiteY38" fmla="*/ 1602582 h 1707357"/>
                <a:gd name="connsiteX39" fmla="*/ 1664494 w 2055019"/>
                <a:gd name="connsiteY39" fmla="*/ 1578769 h 1707357"/>
                <a:gd name="connsiteX40" fmla="*/ 1612107 w 2055019"/>
                <a:gd name="connsiteY40" fmla="*/ 1552575 h 1707357"/>
                <a:gd name="connsiteX41" fmla="*/ 1488282 w 2055019"/>
                <a:gd name="connsiteY41" fmla="*/ 1476375 h 1707357"/>
                <a:gd name="connsiteX42" fmla="*/ 1335882 w 2055019"/>
                <a:gd name="connsiteY42" fmla="*/ 1373982 h 1707357"/>
                <a:gd name="connsiteX43" fmla="*/ 1178719 w 2055019"/>
                <a:gd name="connsiteY43" fmla="*/ 1266825 h 1707357"/>
                <a:gd name="connsiteX44" fmla="*/ 1007269 w 2055019"/>
                <a:gd name="connsiteY44" fmla="*/ 1140619 h 1707357"/>
                <a:gd name="connsiteX45" fmla="*/ 876300 w 2055019"/>
                <a:gd name="connsiteY45" fmla="*/ 1035844 h 1707357"/>
                <a:gd name="connsiteX46" fmla="*/ 742950 w 2055019"/>
                <a:gd name="connsiteY46" fmla="*/ 907257 h 1707357"/>
                <a:gd name="connsiteX47" fmla="*/ 607219 w 2055019"/>
                <a:gd name="connsiteY47" fmla="*/ 785813 h 1707357"/>
                <a:gd name="connsiteX48" fmla="*/ 497682 w 2055019"/>
                <a:gd name="connsiteY48" fmla="*/ 678657 h 1707357"/>
                <a:gd name="connsiteX49" fmla="*/ 364332 w 2055019"/>
                <a:gd name="connsiteY49" fmla="*/ 540544 h 1707357"/>
                <a:gd name="connsiteX50" fmla="*/ 264319 w 2055019"/>
                <a:gd name="connsiteY50" fmla="*/ 423863 h 1707357"/>
                <a:gd name="connsiteX51" fmla="*/ 185738 w 2055019"/>
                <a:gd name="connsiteY51" fmla="*/ 326232 h 1707357"/>
                <a:gd name="connsiteX52" fmla="*/ 111919 w 2055019"/>
                <a:gd name="connsiteY52" fmla="*/ 228600 h 1707357"/>
                <a:gd name="connsiteX53" fmla="*/ 54769 w 2055019"/>
                <a:gd name="connsiteY53" fmla="*/ 142875 h 1707357"/>
                <a:gd name="connsiteX54" fmla="*/ 21432 w 2055019"/>
                <a:gd name="connsiteY54" fmla="*/ 90488 h 1707357"/>
                <a:gd name="connsiteX55" fmla="*/ 4763 w 2055019"/>
                <a:gd name="connsiteY55" fmla="*/ 45244 h 1707357"/>
                <a:gd name="connsiteX56" fmla="*/ 0 w 2055019"/>
                <a:gd name="connsiteY56" fmla="*/ 26194 h 1707357"/>
                <a:gd name="connsiteX57" fmla="*/ 0 w 2055019"/>
                <a:gd name="connsiteY57" fmla="*/ 11907 h 1707357"/>
                <a:gd name="connsiteX58" fmla="*/ 2382 w 2055019"/>
                <a:gd name="connsiteY58" fmla="*/ 2382 h 1707357"/>
                <a:gd name="connsiteX59" fmla="*/ 9525 w 2055019"/>
                <a:gd name="connsiteY59" fmla="*/ 0 h 1707357"/>
                <a:gd name="connsiteX60" fmla="*/ 26194 w 2055019"/>
                <a:gd name="connsiteY60" fmla="*/ 7144 h 1707357"/>
                <a:gd name="connsiteX61" fmla="*/ 45244 w 2055019"/>
                <a:gd name="connsiteY61" fmla="*/ 23813 h 1707357"/>
                <a:gd name="connsiteX62" fmla="*/ 83344 w 2055019"/>
                <a:gd name="connsiteY62" fmla="*/ 64294 h 1707357"/>
                <a:gd name="connsiteX63" fmla="*/ 164307 w 2055019"/>
                <a:gd name="connsiteY63" fmla="*/ 150019 h 1707357"/>
                <a:gd name="connsiteX64" fmla="*/ 223838 w 2055019"/>
                <a:gd name="connsiteY64" fmla="*/ 214313 h 1707357"/>
                <a:gd name="connsiteX65" fmla="*/ 304800 w 2055019"/>
                <a:gd name="connsiteY65" fmla="*/ 292894 h 1707357"/>
                <a:gd name="connsiteX66" fmla="*/ 409575 w 2055019"/>
                <a:gd name="connsiteY66" fmla="*/ 395288 h 1707357"/>
                <a:gd name="connsiteX67" fmla="*/ 521494 w 2055019"/>
                <a:gd name="connsiteY67" fmla="*/ 495300 h 1707357"/>
                <a:gd name="connsiteX68" fmla="*/ 652463 w 2055019"/>
                <a:gd name="connsiteY68" fmla="*/ 611982 h 1707357"/>
                <a:gd name="connsiteX69" fmla="*/ 773907 w 2055019"/>
                <a:gd name="connsiteY69" fmla="*/ 714375 h 1707357"/>
                <a:gd name="connsiteX70" fmla="*/ 873919 w 2055019"/>
                <a:gd name="connsiteY70" fmla="*/ 790575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55019" h="1707357">
                  <a:moveTo>
                    <a:pt x="873919" y="790575"/>
                  </a:moveTo>
                  <a:lnTo>
                    <a:pt x="957263" y="854869"/>
                  </a:lnTo>
                  <a:lnTo>
                    <a:pt x="1052513" y="921544"/>
                  </a:lnTo>
                  <a:lnTo>
                    <a:pt x="1183482" y="1012032"/>
                  </a:lnTo>
                  <a:lnTo>
                    <a:pt x="1264444" y="1062038"/>
                  </a:lnTo>
                  <a:lnTo>
                    <a:pt x="1364457" y="1123950"/>
                  </a:lnTo>
                  <a:lnTo>
                    <a:pt x="1473994" y="1185863"/>
                  </a:lnTo>
                  <a:lnTo>
                    <a:pt x="1574007" y="1240632"/>
                  </a:lnTo>
                  <a:lnTo>
                    <a:pt x="1654969" y="1281113"/>
                  </a:lnTo>
                  <a:lnTo>
                    <a:pt x="1733550" y="1319213"/>
                  </a:lnTo>
                  <a:lnTo>
                    <a:pt x="1797844" y="1347788"/>
                  </a:lnTo>
                  <a:lnTo>
                    <a:pt x="1821657" y="1354932"/>
                  </a:lnTo>
                  <a:lnTo>
                    <a:pt x="1854994" y="1357313"/>
                  </a:lnTo>
                  <a:lnTo>
                    <a:pt x="1888332" y="1354932"/>
                  </a:lnTo>
                  <a:lnTo>
                    <a:pt x="1921669" y="1343025"/>
                  </a:lnTo>
                  <a:lnTo>
                    <a:pt x="1945482" y="1326357"/>
                  </a:lnTo>
                  <a:lnTo>
                    <a:pt x="1969294" y="1302544"/>
                  </a:lnTo>
                  <a:lnTo>
                    <a:pt x="1983582" y="1278732"/>
                  </a:lnTo>
                  <a:lnTo>
                    <a:pt x="2002632" y="1257300"/>
                  </a:lnTo>
                  <a:lnTo>
                    <a:pt x="2021682" y="1245394"/>
                  </a:lnTo>
                  <a:lnTo>
                    <a:pt x="2031207" y="1243013"/>
                  </a:lnTo>
                  <a:lnTo>
                    <a:pt x="2045494" y="1243013"/>
                  </a:lnTo>
                  <a:lnTo>
                    <a:pt x="2052638" y="1252538"/>
                  </a:lnTo>
                  <a:lnTo>
                    <a:pt x="2055019" y="1269207"/>
                  </a:lnTo>
                  <a:lnTo>
                    <a:pt x="2055019" y="1307307"/>
                  </a:lnTo>
                  <a:lnTo>
                    <a:pt x="2050257" y="1352550"/>
                  </a:lnTo>
                  <a:lnTo>
                    <a:pt x="2033588" y="1409700"/>
                  </a:lnTo>
                  <a:lnTo>
                    <a:pt x="2009775" y="1469232"/>
                  </a:lnTo>
                  <a:lnTo>
                    <a:pt x="1966913" y="1543050"/>
                  </a:lnTo>
                  <a:lnTo>
                    <a:pt x="1926432" y="1597819"/>
                  </a:lnTo>
                  <a:lnTo>
                    <a:pt x="1883569" y="1645444"/>
                  </a:lnTo>
                  <a:lnTo>
                    <a:pt x="1845469" y="1678782"/>
                  </a:lnTo>
                  <a:lnTo>
                    <a:pt x="1804988" y="1702594"/>
                  </a:lnTo>
                  <a:lnTo>
                    <a:pt x="1778794" y="1707357"/>
                  </a:lnTo>
                  <a:lnTo>
                    <a:pt x="1754982" y="1704975"/>
                  </a:lnTo>
                  <a:lnTo>
                    <a:pt x="1738313" y="1693069"/>
                  </a:lnTo>
                  <a:lnTo>
                    <a:pt x="1726407" y="1669257"/>
                  </a:lnTo>
                  <a:lnTo>
                    <a:pt x="1707357" y="1628775"/>
                  </a:lnTo>
                  <a:lnTo>
                    <a:pt x="1690688" y="1602582"/>
                  </a:lnTo>
                  <a:lnTo>
                    <a:pt x="1664494" y="1578769"/>
                  </a:lnTo>
                  <a:lnTo>
                    <a:pt x="1612107" y="1552575"/>
                  </a:lnTo>
                  <a:lnTo>
                    <a:pt x="1488282" y="1476375"/>
                  </a:lnTo>
                  <a:lnTo>
                    <a:pt x="1335882" y="1373982"/>
                  </a:lnTo>
                  <a:lnTo>
                    <a:pt x="1178719" y="1266825"/>
                  </a:lnTo>
                  <a:lnTo>
                    <a:pt x="1007269" y="1140619"/>
                  </a:lnTo>
                  <a:lnTo>
                    <a:pt x="876300" y="1035844"/>
                  </a:lnTo>
                  <a:lnTo>
                    <a:pt x="742950" y="907257"/>
                  </a:lnTo>
                  <a:lnTo>
                    <a:pt x="607219" y="785813"/>
                  </a:lnTo>
                  <a:lnTo>
                    <a:pt x="497682" y="678657"/>
                  </a:lnTo>
                  <a:lnTo>
                    <a:pt x="364332" y="540544"/>
                  </a:lnTo>
                  <a:lnTo>
                    <a:pt x="264319" y="423863"/>
                  </a:lnTo>
                  <a:lnTo>
                    <a:pt x="185738" y="326232"/>
                  </a:lnTo>
                  <a:lnTo>
                    <a:pt x="111919" y="228600"/>
                  </a:lnTo>
                  <a:lnTo>
                    <a:pt x="54769" y="142875"/>
                  </a:lnTo>
                  <a:lnTo>
                    <a:pt x="21432" y="90488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2382" y="2382"/>
                  </a:lnTo>
                  <a:lnTo>
                    <a:pt x="9525" y="0"/>
                  </a:lnTo>
                  <a:lnTo>
                    <a:pt x="26194" y="7144"/>
                  </a:lnTo>
                  <a:lnTo>
                    <a:pt x="45244" y="23813"/>
                  </a:lnTo>
                  <a:lnTo>
                    <a:pt x="83344" y="64294"/>
                  </a:lnTo>
                  <a:lnTo>
                    <a:pt x="164307" y="150019"/>
                  </a:lnTo>
                  <a:lnTo>
                    <a:pt x="223838" y="214313"/>
                  </a:lnTo>
                  <a:lnTo>
                    <a:pt x="304800" y="292894"/>
                  </a:lnTo>
                  <a:lnTo>
                    <a:pt x="409575" y="395288"/>
                  </a:lnTo>
                  <a:lnTo>
                    <a:pt x="521494" y="495300"/>
                  </a:lnTo>
                  <a:lnTo>
                    <a:pt x="652463" y="611982"/>
                  </a:lnTo>
                  <a:lnTo>
                    <a:pt x="773907" y="714375"/>
                  </a:lnTo>
                  <a:lnTo>
                    <a:pt x="873919" y="790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5">
              <a:extLst>
                <a:ext uri="{FF2B5EF4-FFF2-40B4-BE49-F238E27FC236}">
                  <a16:creationId xmlns:a16="http://schemas.microsoft.com/office/drawing/2014/main" id="{D51497EE-08D9-4EE1-B46F-5D8A39C99E04}"/>
                </a:ext>
              </a:extLst>
            </p:cNvPr>
            <p:cNvSpPr/>
            <p:nvPr/>
          </p:nvSpPr>
          <p:spPr>
            <a:xfrm rot="16200000">
              <a:off x="3414712" y="4618038"/>
              <a:ext cx="2413000" cy="320675"/>
            </a:xfrm>
            <a:custGeom>
              <a:avLst/>
              <a:gdLst>
                <a:gd name="connsiteX0" fmla="*/ 1357313 w 2412207"/>
                <a:gd name="connsiteY0" fmla="*/ 100012 h 319776"/>
                <a:gd name="connsiteX1" fmla="*/ 1766888 w 2412207"/>
                <a:gd name="connsiteY1" fmla="*/ 114300 h 319776"/>
                <a:gd name="connsiteX2" fmla="*/ 1933575 w 2412207"/>
                <a:gd name="connsiteY2" fmla="*/ 114300 h 319776"/>
                <a:gd name="connsiteX3" fmla="*/ 2069307 w 2412207"/>
                <a:gd name="connsiteY3" fmla="*/ 116681 h 319776"/>
                <a:gd name="connsiteX4" fmla="*/ 2131219 w 2412207"/>
                <a:gd name="connsiteY4" fmla="*/ 111919 h 319776"/>
                <a:gd name="connsiteX5" fmla="*/ 2183607 w 2412207"/>
                <a:gd name="connsiteY5" fmla="*/ 102394 h 319776"/>
                <a:gd name="connsiteX6" fmla="*/ 2221707 w 2412207"/>
                <a:gd name="connsiteY6" fmla="*/ 90487 h 319776"/>
                <a:gd name="connsiteX7" fmla="*/ 2264569 w 2412207"/>
                <a:gd name="connsiteY7" fmla="*/ 69056 h 319776"/>
                <a:gd name="connsiteX8" fmla="*/ 2302669 w 2412207"/>
                <a:gd name="connsiteY8" fmla="*/ 35719 h 319776"/>
                <a:gd name="connsiteX9" fmla="*/ 2412207 w 2412207"/>
                <a:gd name="connsiteY9" fmla="*/ 138112 h 319776"/>
                <a:gd name="connsiteX10" fmla="*/ 2374107 w 2412207"/>
                <a:gd name="connsiteY10" fmla="*/ 197644 h 319776"/>
                <a:gd name="connsiteX11" fmla="*/ 2347913 w 2412207"/>
                <a:gd name="connsiteY11" fmla="*/ 235744 h 319776"/>
                <a:gd name="connsiteX12" fmla="*/ 2314575 w 2412207"/>
                <a:gd name="connsiteY12" fmla="*/ 266700 h 319776"/>
                <a:gd name="connsiteX13" fmla="*/ 2278857 w 2412207"/>
                <a:gd name="connsiteY13" fmla="*/ 292894 h 319776"/>
                <a:gd name="connsiteX14" fmla="*/ 2238375 w 2412207"/>
                <a:gd name="connsiteY14" fmla="*/ 309562 h 319776"/>
                <a:gd name="connsiteX15" fmla="*/ 2185988 w 2412207"/>
                <a:gd name="connsiteY15" fmla="*/ 319087 h 319776"/>
                <a:gd name="connsiteX16" fmla="*/ 2014538 w 2412207"/>
                <a:gd name="connsiteY16" fmla="*/ 316706 h 319776"/>
                <a:gd name="connsiteX17" fmla="*/ 1712119 w 2412207"/>
                <a:gd name="connsiteY17" fmla="*/ 311944 h 319776"/>
                <a:gd name="connsiteX18" fmla="*/ 1412082 w 2412207"/>
                <a:gd name="connsiteY18" fmla="*/ 307181 h 319776"/>
                <a:gd name="connsiteX19" fmla="*/ 1104900 w 2412207"/>
                <a:gd name="connsiteY19" fmla="*/ 307181 h 319776"/>
                <a:gd name="connsiteX20" fmla="*/ 826294 w 2412207"/>
                <a:gd name="connsiteY20" fmla="*/ 302419 h 319776"/>
                <a:gd name="connsiteX21" fmla="*/ 535782 w 2412207"/>
                <a:gd name="connsiteY21" fmla="*/ 297656 h 319776"/>
                <a:gd name="connsiteX22" fmla="*/ 328613 w 2412207"/>
                <a:gd name="connsiteY22" fmla="*/ 295275 h 319776"/>
                <a:gd name="connsiteX23" fmla="*/ 247650 w 2412207"/>
                <a:gd name="connsiteY23" fmla="*/ 290512 h 319776"/>
                <a:gd name="connsiteX24" fmla="*/ 171450 w 2412207"/>
                <a:gd name="connsiteY24" fmla="*/ 276225 h 319776"/>
                <a:gd name="connsiteX25" fmla="*/ 119063 w 2412207"/>
                <a:gd name="connsiteY25" fmla="*/ 259556 h 319776"/>
                <a:gd name="connsiteX26" fmla="*/ 57150 w 2412207"/>
                <a:gd name="connsiteY26" fmla="*/ 238125 h 319776"/>
                <a:gd name="connsiteX27" fmla="*/ 30957 w 2412207"/>
                <a:gd name="connsiteY27" fmla="*/ 226219 h 319776"/>
                <a:gd name="connsiteX28" fmla="*/ 11907 w 2412207"/>
                <a:gd name="connsiteY28" fmla="*/ 209550 h 319776"/>
                <a:gd name="connsiteX29" fmla="*/ 2382 w 2412207"/>
                <a:gd name="connsiteY29" fmla="*/ 195262 h 319776"/>
                <a:gd name="connsiteX30" fmla="*/ 0 w 2412207"/>
                <a:gd name="connsiteY30" fmla="*/ 183356 h 319776"/>
                <a:gd name="connsiteX31" fmla="*/ 4763 w 2412207"/>
                <a:gd name="connsiteY31" fmla="*/ 164306 h 319776"/>
                <a:gd name="connsiteX32" fmla="*/ 14288 w 2412207"/>
                <a:gd name="connsiteY32" fmla="*/ 152400 h 319776"/>
                <a:gd name="connsiteX33" fmla="*/ 35719 w 2412207"/>
                <a:gd name="connsiteY33" fmla="*/ 133350 h 319776"/>
                <a:gd name="connsiteX34" fmla="*/ 88107 w 2412207"/>
                <a:gd name="connsiteY34" fmla="*/ 104775 h 319776"/>
                <a:gd name="connsiteX35" fmla="*/ 157163 w 2412207"/>
                <a:gd name="connsiteY35" fmla="*/ 76200 h 319776"/>
                <a:gd name="connsiteX36" fmla="*/ 219075 w 2412207"/>
                <a:gd name="connsiteY36" fmla="*/ 57150 h 319776"/>
                <a:gd name="connsiteX37" fmla="*/ 309563 w 2412207"/>
                <a:gd name="connsiteY37" fmla="*/ 30956 h 319776"/>
                <a:gd name="connsiteX38" fmla="*/ 416719 w 2412207"/>
                <a:gd name="connsiteY38" fmla="*/ 9525 h 319776"/>
                <a:gd name="connsiteX39" fmla="*/ 488157 w 2412207"/>
                <a:gd name="connsiteY39" fmla="*/ 2381 h 319776"/>
                <a:gd name="connsiteX40" fmla="*/ 581025 w 2412207"/>
                <a:gd name="connsiteY40" fmla="*/ 0 h 319776"/>
                <a:gd name="connsiteX41" fmla="*/ 619125 w 2412207"/>
                <a:gd name="connsiteY41" fmla="*/ 7144 h 319776"/>
                <a:gd name="connsiteX42" fmla="*/ 657225 w 2412207"/>
                <a:gd name="connsiteY42" fmla="*/ 23812 h 319776"/>
                <a:gd name="connsiteX43" fmla="*/ 738188 w 2412207"/>
                <a:gd name="connsiteY43" fmla="*/ 42862 h 319776"/>
                <a:gd name="connsiteX44" fmla="*/ 862013 w 2412207"/>
                <a:gd name="connsiteY44" fmla="*/ 66675 h 319776"/>
                <a:gd name="connsiteX45" fmla="*/ 971550 w 2412207"/>
                <a:gd name="connsiteY45" fmla="*/ 78581 h 319776"/>
                <a:gd name="connsiteX46" fmla="*/ 1207294 w 2412207"/>
                <a:gd name="connsiteY46" fmla="*/ 90487 h 319776"/>
                <a:gd name="connsiteX47" fmla="*/ 1357313 w 2412207"/>
                <a:gd name="connsiteY47" fmla="*/ 100012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12207" h="319776">
                  <a:moveTo>
                    <a:pt x="1357313" y="100012"/>
                  </a:moveTo>
                  <a:lnTo>
                    <a:pt x="1766888" y="114300"/>
                  </a:lnTo>
                  <a:lnTo>
                    <a:pt x="1933575" y="114300"/>
                  </a:lnTo>
                  <a:lnTo>
                    <a:pt x="2069307" y="116681"/>
                  </a:lnTo>
                  <a:lnTo>
                    <a:pt x="2131219" y="111919"/>
                  </a:lnTo>
                  <a:lnTo>
                    <a:pt x="2183607" y="102394"/>
                  </a:lnTo>
                  <a:lnTo>
                    <a:pt x="2221707" y="90487"/>
                  </a:lnTo>
                  <a:lnTo>
                    <a:pt x="2264569" y="69056"/>
                  </a:lnTo>
                  <a:lnTo>
                    <a:pt x="2302669" y="35719"/>
                  </a:lnTo>
                  <a:lnTo>
                    <a:pt x="2412207" y="138112"/>
                  </a:lnTo>
                  <a:lnTo>
                    <a:pt x="2374107" y="197644"/>
                  </a:lnTo>
                  <a:lnTo>
                    <a:pt x="2347913" y="235744"/>
                  </a:lnTo>
                  <a:lnTo>
                    <a:pt x="2314575" y="266700"/>
                  </a:lnTo>
                  <a:lnTo>
                    <a:pt x="2278857" y="292894"/>
                  </a:lnTo>
                  <a:lnTo>
                    <a:pt x="2238375" y="309562"/>
                  </a:lnTo>
                  <a:cubicBezTo>
                    <a:pt x="2192414" y="319776"/>
                    <a:pt x="2210149" y="319087"/>
                    <a:pt x="2185988" y="319087"/>
                  </a:cubicBezTo>
                  <a:lnTo>
                    <a:pt x="2014538" y="316706"/>
                  </a:lnTo>
                  <a:lnTo>
                    <a:pt x="1712119" y="311944"/>
                  </a:lnTo>
                  <a:lnTo>
                    <a:pt x="1412082" y="307181"/>
                  </a:lnTo>
                  <a:lnTo>
                    <a:pt x="1104900" y="307181"/>
                  </a:lnTo>
                  <a:lnTo>
                    <a:pt x="826294" y="302419"/>
                  </a:lnTo>
                  <a:lnTo>
                    <a:pt x="535782" y="297656"/>
                  </a:lnTo>
                  <a:lnTo>
                    <a:pt x="328613" y="295275"/>
                  </a:lnTo>
                  <a:lnTo>
                    <a:pt x="247650" y="290512"/>
                  </a:lnTo>
                  <a:lnTo>
                    <a:pt x="171450" y="276225"/>
                  </a:lnTo>
                  <a:lnTo>
                    <a:pt x="119063" y="259556"/>
                  </a:lnTo>
                  <a:lnTo>
                    <a:pt x="57150" y="238125"/>
                  </a:lnTo>
                  <a:lnTo>
                    <a:pt x="30957" y="226219"/>
                  </a:lnTo>
                  <a:lnTo>
                    <a:pt x="11907" y="209550"/>
                  </a:lnTo>
                  <a:lnTo>
                    <a:pt x="2382" y="195262"/>
                  </a:lnTo>
                  <a:lnTo>
                    <a:pt x="0" y="183356"/>
                  </a:lnTo>
                  <a:lnTo>
                    <a:pt x="4763" y="164306"/>
                  </a:lnTo>
                  <a:lnTo>
                    <a:pt x="14288" y="152400"/>
                  </a:lnTo>
                  <a:lnTo>
                    <a:pt x="35719" y="133350"/>
                  </a:lnTo>
                  <a:lnTo>
                    <a:pt x="88107" y="104775"/>
                  </a:lnTo>
                  <a:lnTo>
                    <a:pt x="157163" y="76200"/>
                  </a:lnTo>
                  <a:lnTo>
                    <a:pt x="219075" y="57150"/>
                  </a:lnTo>
                  <a:lnTo>
                    <a:pt x="309563" y="30956"/>
                  </a:lnTo>
                  <a:lnTo>
                    <a:pt x="416719" y="9525"/>
                  </a:lnTo>
                  <a:lnTo>
                    <a:pt x="488157" y="2381"/>
                  </a:lnTo>
                  <a:lnTo>
                    <a:pt x="581025" y="0"/>
                  </a:lnTo>
                  <a:lnTo>
                    <a:pt x="619125" y="7144"/>
                  </a:lnTo>
                  <a:lnTo>
                    <a:pt x="657225" y="23812"/>
                  </a:lnTo>
                  <a:lnTo>
                    <a:pt x="738188" y="42862"/>
                  </a:lnTo>
                  <a:lnTo>
                    <a:pt x="862013" y="66675"/>
                  </a:lnTo>
                  <a:lnTo>
                    <a:pt x="971550" y="78581"/>
                  </a:lnTo>
                  <a:lnTo>
                    <a:pt x="1207294" y="90487"/>
                  </a:lnTo>
                  <a:lnTo>
                    <a:pt x="1357313" y="1000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5">
              <a:extLst>
                <a:ext uri="{FF2B5EF4-FFF2-40B4-BE49-F238E27FC236}">
                  <a16:creationId xmlns:a16="http://schemas.microsoft.com/office/drawing/2014/main" id="{E70AD7C6-6B09-4B35-A5CD-3598AAC2775F}"/>
                </a:ext>
              </a:extLst>
            </p:cNvPr>
            <p:cNvSpPr/>
            <p:nvPr/>
          </p:nvSpPr>
          <p:spPr>
            <a:xfrm>
              <a:off x="5888037" y="1443039"/>
              <a:ext cx="1795463" cy="1595437"/>
            </a:xfrm>
            <a:custGeom>
              <a:avLst/>
              <a:gdLst>
                <a:gd name="connsiteX0" fmla="*/ 752475 w 1795463"/>
                <a:gd name="connsiteY0" fmla="*/ 264318 h 1595437"/>
                <a:gd name="connsiteX1" fmla="*/ 1019175 w 1795463"/>
                <a:gd name="connsiteY1" fmla="*/ 240506 h 1595437"/>
                <a:gd name="connsiteX2" fmla="*/ 1112044 w 1795463"/>
                <a:gd name="connsiteY2" fmla="*/ 233362 h 1595437"/>
                <a:gd name="connsiteX3" fmla="*/ 1245394 w 1795463"/>
                <a:gd name="connsiteY3" fmla="*/ 223837 h 1595437"/>
                <a:gd name="connsiteX4" fmla="*/ 1321594 w 1795463"/>
                <a:gd name="connsiteY4" fmla="*/ 221456 h 1595437"/>
                <a:gd name="connsiteX5" fmla="*/ 1364457 w 1795463"/>
                <a:gd name="connsiteY5" fmla="*/ 221456 h 1595437"/>
                <a:gd name="connsiteX6" fmla="*/ 1383507 w 1795463"/>
                <a:gd name="connsiteY6" fmla="*/ 223837 h 1595437"/>
                <a:gd name="connsiteX7" fmla="*/ 1402557 w 1795463"/>
                <a:gd name="connsiteY7" fmla="*/ 230981 h 1595437"/>
                <a:gd name="connsiteX8" fmla="*/ 1416844 w 1795463"/>
                <a:gd name="connsiteY8" fmla="*/ 242887 h 1595437"/>
                <a:gd name="connsiteX9" fmla="*/ 1428750 w 1795463"/>
                <a:gd name="connsiteY9" fmla="*/ 259556 h 1595437"/>
                <a:gd name="connsiteX10" fmla="*/ 1433513 w 1795463"/>
                <a:gd name="connsiteY10" fmla="*/ 283368 h 1595437"/>
                <a:gd name="connsiteX11" fmla="*/ 1435894 w 1795463"/>
                <a:gd name="connsiteY11" fmla="*/ 421481 h 1595437"/>
                <a:gd name="connsiteX12" fmla="*/ 1438275 w 1795463"/>
                <a:gd name="connsiteY12" fmla="*/ 709612 h 1595437"/>
                <a:gd name="connsiteX13" fmla="*/ 1435894 w 1795463"/>
                <a:gd name="connsiteY13" fmla="*/ 828675 h 1595437"/>
                <a:gd name="connsiteX14" fmla="*/ 1426369 w 1795463"/>
                <a:gd name="connsiteY14" fmla="*/ 1112043 h 1595437"/>
                <a:gd name="connsiteX15" fmla="*/ 1414463 w 1795463"/>
                <a:gd name="connsiteY15" fmla="*/ 1371600 h 1595437"/>
                <a:gd name="connsiteX16" fmla="*/ 1373982 w 1795463"/>
                <a:gd name="connsiteY16" fmla="*/ 1495425 h 1595437"/>
                <a:gd name="connsiteX17" fmla="*/ 1402557 w 1795463"/>
                <a:gd name="connsiteY17" fmla="*/ 1526381 h 1595437"/>
                <a:gd name="connsiteX18" fmla="*/ 1433513 w 1795463"/>
                <a:gd name="connsiteY18" fmla="*/ 1554956 h 1595437"/>
                <a:gd name="connsiteX19" fmla="*/ 1471613 w 1795463"/>
                <a:gd name="connsiteY19" fmla="*/ 1578768 h 1595437"/>
                <a:gd name="connsiteX20" fmla="*/ 1495425 w 1795463"/>
                <a:gd name="connsiteY20" fmla="*/ 1590675 h 1595437"/>
                <a:gd name="connsiteX21" fmla="*/ 1516857 w 1795463"/>
                <a:gd name="connsiteY21" fmla="*/ 1595437 h 1595437"/>
                <a:gd name="connsiteX22" fmla="*/ 1535907 w 1795463"/>
                <a:gd name="connsiteY22" fmla="*/ 1595437 h 1595437"/>
                <a:gd name="connsiteX23" fmla="*/ 1562100 w 1795463"/>
                <a:gd name="connsiteY23" fmla="*/ 1578768 h 1595437"/>
                <a:gd name="connsiteX24" fmla="*/ 1588294 w 1795463"/>
                <a:gd name="connsiteY24" fmla="*/ 1552575 h 1595437"/>
                <a:gd name="connsiteX25" fmla="*/ 1607344 w 1795463"/>
                <a:gd name="connsiteY25" fmla="*/ 1521618 h 1595437"/>
                <a:gd name="connsiteX26" fmla="*/ 1616869 w 1795463"/>
                <a:gd name="connsiteY26" fmla="*/ 1497806 h 1595437"/>
                <a:gd name="connsiteX27" fmla="*/ 1628775 w 1795463"/>
                <a:gd name="connsiteY27" fmla="*/ 1457325 h 1595437"/>
                <a:gd name="connsiteX28" fmla="*/ 1635919 w 1795463"/>
                <a:gd name="connsiteY28" fmla="*/ 1412081 h 1595437"/>
                <a:gd name="connsiteX29" fmla="*/ 1638300 w 1795463"/>
                <a:gd name="connsiteY29" fmla="*/ 1328737 h 1595437"/>
                <a:gd name="connsiteX30" fmla="*/ 1645444 w 1795463"/>
                <a:gd name="connsiteY30" fmla="*/ 1104900 h 1595437"/>
                <a:gd name="connsiteX31" fmla="*/ 1652588 w 1795463"/>
                <a:gd name="connsiteY31" fmla="*/ 838200 h 1595437"/>
                <a:gd name="connsiteX32" fmla="*/ 1662113 w 1795463"/>
                <a:gd name="connsiteY32" fmla="*/ 590550 h 1595437"/>
                <a:gd name="connsiteX33" fmla="*/ 1664494 w 1795463"/>
                <a:gd name="connsiteY33" fmla="*/ 550068 h 1595437"/>
                <a:gd name="connsiteX34" fmla="*/ 1669257 w 1795463"/>
                <a:gd name="connsiteY34" fmla="*/ 507206 h 1595437"/>
                <a:gd name="connsiteX35" fmla="*/ 1681163 w 1795463"/>
                <a:gd name="connsiteY35" fmla="*/ 464343 h 1595437"/>
                <a:gd name="connsiteX36" fmla="*/ 1697832 w 1795463"/>
                <a:gd name="connsiteY36" fmla="*/ 426243 h 1595437"/>
                <a:gd name="connsiteX37" fmla="*/ 1714500 w 1795463"/>
                <a:gd name="connsiteY37" fmla="*/ 397668 h 1595437"/>
                <a:gd name="connsiteX38" fmla="*/ 1731169 w 1795463"/>
                <a:gd name="connsiteY38" fmla="*/ 376237 h 1595437"/>
                <a:gd name="connsiteX39" fmla="*/ 1747838 w 1795463"/>
                <a:gd name="connsiteY39" fmla="*/ 357187 h 1595437"/>
                <a:gd name="connsiteX40" fmla="*/ 1769269 w 1795463"/>
                <a:gd name="connsiteY40" fmla="*/ 338137 h 1595437"/>
                <a:gd name="connsiteX41" fmla="*/ 1783557 w 1795463"/>
                <a:gd name="connsiteY41" fmla="*/ 323850 h 1595437"/>
                <a:gd name="connsiteX42" fmla="*/ 1788319 w 1795463"/>
                <a:gd name="connsiteY42" fmla="*/ 311943 h 1595437"/>
                <a:gd name="connsiteX43" fmla="*/ 1793082 w 1795463"/>
                <a:gd name="connsiteY43" fmla="*/ 295275 h 1595437"/>
                <a:gd name="connsiteX44" fmla="*/ 1795463 w 1795463"/>
                <a:gd name="connsiteY44" fmla="*/ 269081 h 1595437"/>
                <a:gd name="connsiteX45" fmla="*/ 1788319 w 1795463"/>
                <a:gd name="connsiteY45" fmla="*/ 245268 h 1595437"/>
                <a:gd name="connsiteX46" fmla="*/ 1769269 w 1795463"/>
                <a:gd name="connsiteY46" fmla="*/ 221456 h 1595437"/>
                <a:gd name="connsiteX47" fmla="*/ 1752600 w 1795463"/>
                <a:gd name="connsiteY47" fmla="*/ 202406 h 1595437"/>
                <a:gd name="connsiteX48" fmla="*/ 1681163 w 1795463"/>
                <a:gd name="connsiteY48" fmla="*/ 152400 h 1595437"/>
                <a:gd name="connsiteX49" fmla="*/ 1588294 w 1795463"/>
                <a:gd name="connsiteY49" fmla="*/ 92868 h 1595437"/>
                <a:gd name="connsiteX50" fmla="*/ 1495425 w 1795463"/>
                <a:gd name="connsiteY50" fmla="*/ 42862 h 1595437"/>
                <a:gd name="connsiteX51" fmla="*/ 1416844 w 1795463"/>
                <a:gd name="connsiteY51" fmla="*/ 7143 h 1595437"/>
                <a:gd name="connsiteX52" fmla="*/ 1393032 w 1795463"/>
                <a:gd name="connsiteY52" fmla="*/ 0 h 1595437"/>
                <a:gd name="connsiteX53" fmla="*/ 1357313 w 1795463"/>
                <a:gd name="connsiteY53" fmla="*/ 16668 h 1595437"/>
                <a:gd name="connsiteX54" fmla="*/ 1290638 w 1795463"/>
                <a:gd name="connsiteY54" fmla="*/ 40481 h 1595437"/>
                <a:gd name="connsiteX55" fmla="*/ 1183482 w 1795463"/>
                <a:gd name="connsiteY55" fmla="*/ 59531 h 1595437"/>
                <a:gd name="connsiteX56" fmla="*/ 1019175 w 1795463"/>
                <a:gd name="connsiteY56" fmla="*/ 83343 h 1595437"/>
                <a:gd name="connsiteX57" fmla="*/ 738188 w 1795463"/>
                <a:gd name="connsiteY57" fmla="*/ 119062 h 1595437"/>
                <a:gd name="connsiteX58" fmla="*/ 397669 w 1795463"/>
                <a:gd name="connsiteY58" fmla="*/ 159543 h 1595437"/>
                <a:gd name="connsiteX59" fmla="*/ 0 w 1795463"/>
                <a:gd name="connsiteY59" fmla="*/ 209550 h 1595437"/>
                <a:gd name="connsiteX60" fmla="*/ 95250 w 1795463"/>
                <a:gd name="connsiteY60" fmla="*/ 340518 h 1595437"/>
                <a:gd name="connsiteX61" fmla="*/ 461963 w 1795463"/>
                <a:gd name="connsiteY61" fmla="*/ 297656 h 1595437"/>
                <a:gd name="connsiteX62" fmla="*/ 752475 w 1795463"/>
                <a:gd name="connsiteY62" fmla="*/ 264318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95463" h="1595437">
                  <a:moveTo>
                    <a:pt x="752475" y="264318"/>
                  </a:moveTo>
                  <a:lnTo>
                    <a:pt x="1019175" y="240506"/>
                  </a:lnTo>
                  <a:lnTo>
                    <a:pt x="1112044" y="233362"/>
                  </a:lnTo>
                  <a:lnTo>
                    <a:pt x="1245394" y="223837"/>
                  </a:lnTo>
                  <a:lnTo>
                    <a:pt x="1321594" y="221456"/>
                  </a:lnTo>
                  <a:lnTo>
                    <a:pt x="1364457" y="221456"/>
                  </a:lnTo>
                  <a:lnTo>
                    <a:pt x="1383507" y="223837"/>
                  </a:lnTo>
                  <a:lnTo>
                    <a:pt x="1402557" y="230981"/>
                  </a:lnTo>
                  <a:lnTo>
                    <a:pt x="1416844" y="242887"/>
                  </a:lnTo>
                  <a:lnTo>
                    <a:pt x="1428750" y="259556"/>
                  </a:lnTo>
                  <a:lnTo>
                    <a:pt x="1433513" y="283368"/>
                  </a:lnTo>
                  <a:cubicBezTo>
                    <a:pt x="1434307" y="329406"/>
                    <a:pt x="1435100" y="375443"/>
                    <a:pt x="1435894" y="421481"/>
                  </a:cubicBezTo>
                  <a:cubicBezTo>
                    <a:pt x="1436688" y="517525"/>
                    <a:pt x="1437481" y="613568"/>
                    <a:pt x="1438275" y="709612"/>
                  </a:cubicBezTo>
                  <a:cubicBezTo>
                    <a:pt x="1437481" y="749300"/>
                    <a:pt x="1436688" y="788987"/>
                    <a:pt x="1435894" y="828675"/>
                  </a:cubicBezTo>
                  <a:lnTo>
                    <a:pt x="1426369" y="1112043"/>
                  </a:lnTo>
                  <a:lnTo>
                    <a:pt x="1414463" y="1371600"/>
                  </a:lnTo>
                  <a:lnTo>
                    <a:pt x="1373982" y="1495425"/>
                  </a:lnTo>
                  <a:lnTo>
                    <a:pt x="1402557" y="1526381"/>
                  </a:lnTo>
                  <a:lnTo>
                    <a:pt x="1433513" y="1554956"/>
                  </a:lnTo>
                  <a:lnTo>
                    <a:pt x="1471613" y="1578768"/>
                  </a:lnTo>
                  <a:lnTo>
                    <a:pt x="1495425" y="1590675"/>
                  </a:lnTo>
                  <a:lnTo>
                    <a:pt x="1516857" y="1595437"/>
                  </a:lnTo>
                  <a:lnTo>
                    <a:pt x="1535907" y="1595437"/>
                  </a:lnTo>
                  <a:lnTo>
                    <a:pt x="1562100" y="1578768"/>
                  </a:lnTo>
                  <a:lnTo>
                    <a:pt x="1588294" y="1552575"/>
                  </a:lnTo>
                  <a:lnTo>
                    <a:pt x="1607344" y="1521618"/>
                  </a:lnTo>
                  <a:lnTo>
                    <a:pt x="1616869" y="1497806"/>
                  </a:lnTo>
                  <a:lnTo>
                    <a:pt x="1628775" y="1457325"/>
                  </a:lnTo>
                  <a:lnTo>
                    <a:pt x="1635919" y="1412081"/>
                  </a:lnTo>
                  <a:cubicBezTo>
                    <a:pt x="1636713" y="1384300"/>
                    <a:pt x="1637506" y="1356518"/>
                    <a:pt x="1638300" y="1328737"/>
                  </a:cubicBezTo>
                  <a:lnTo>
                    <a:pt x="1645444" y="1104900"/>
                  </a:lnTo>
                  <a:lnTo>
                    <a:pt x="1652588" y="838200"/>
                  </a:lnTo>
                  <a:lnTo>
                    <a:pt x="1662113" y="590550"/>
                  </a:lnTo>
                  <a:lnTo>
                    <a:pt x="1664494" y="550068"/>
                  </a:lnTo>
                  <a:lnTo>
                    <a:pt x="1669257" y="507206"/>
                  </a:lnTo>
                  <a:lnTo>
                    <a:pt x="1681163" y="464343"/>
                  </a:lnTo>
                  <a:lnTo>
                    <a:pt x="1697832" y="426243"/>
                  </a:lnTo>
                  <a:lnTo>
                    <a:pt x="1714500" y="397668"/>
                  </a:lnTo>
                  <a:lnTo>
                    <a:pt x="1731169" y="376237"/>
                  </a:lnTo>
                  <a:lnTo>
                    <a:pt x="1747838" y="357187"/>
                  </a:lnTo>
                  <a:lnTo>
                    <a:pt x="1769269" y="338137"/>
                  </a:lnTo>
                  <a:lnTo>
                    <a:pt x="1783557" y="323850"/>
                  </a:lnTo>
                  <a:lnTo>
                    <a:pt x="1788319" y="311943"/>
                  </a:lnTo>
                  <a:lnTo>
                    <a:pt x="1793082" y="295275"/>
                  </a:lnTo>
                  <a:lnTo>
                    <a:pt x="1795463" y="269081"/>
                  </a:lnTo>
                  <a:lnTo>
                    <a:pt x="1788319" y="245268"/>
                  </a:lnTo>
                  <a:lnTo>
                    <a:pt x="1769269" y="221456"/>
                  </a:lnTo>
                  <a:lnTo>
                    <a:pt x="1752600" y="202406"/>
                  </a:lnTo>
                  <a:lnTo>
                    <a:pt x="1681163" y="152400"/>
                  </a:lnTo>
                  <a:lnTo>
                    <a:pt x="1588294" y="92868"/>
                  </a:lnTo>
                  <a:lnTo>
                    <a:pt x="1495425" y="42862"/>
                  </a:lnTo>
                  <a:lnTo>
                    <a:pt x="1416844" y="7143"/>
                  </a:lnTo>
                  <a:lnTo>
                    <a:pt x="1393032" y="0"/>
                  </a:lnTo>
                  <a:lnTo>
                    <a:pt x="1357313" y="16668"/>
                  </a:lnTo>
                  <a:lnTo>
                    <a:pt x="1290638" y="40481"/>
                  </a:lnTo>
                  <a:lnTo>
                    <a:pt x="1183482" y="59531"/>
                  </a:lnTo>
                  <a:lnTo>
                    <a:pt x="1019175" y="83343"/>
                  </a:lnTo>
                  <a:lnTo>
                    <a:pt x="738188" y="119062"/>
                  </a:lnTo>
                  <a:lnTo>
                    <a:pt x="397669" y="159543"/>
                  </a:lnTo>
                  <a:lnTo>
                    <a:pt x="0" y="209550"/>
                  </a:lnTo>
                  <a:lnTo>
                    <a:pt x="95250" y="340518"/>
                  </a:lnTo>
                  <a:lnTo>
                    <a:pt x="461963" y="297656"/>
                  </a:lnTo>
                  <a:lnTo>
                    <a:pt x="752475" y="2643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6">
              <a:extLst>
                <a:ext uri="{FF2B5EF4-FFF2-40B4-BE49-F238E27FC236}">
                  <a16:creationId xmlns:a16="http://schemas.microsoft.com/office/drawing/2014/main" id="{8E0ABA60-EA78-471A-8DF0-C7DE846FEF2E}"/>
                </a:ext>
              </a:extLst>
            </p:cNvPr>
            <p:cNvSpPr/>
            <p:nvPr/>
          </p:nvSpPr>
          <p:spPr>
            <a:xfrm>
              <a:off x="6002337" y="2114551"/>
              <a:ext cx="1368425" cy="314325"/>
            </a:xfrm>
            <a:custGeom>
              <a:avLst/>
              <a:gdLst>
                <a:gd name="connsiteX0" fmla="*/ 457200 w 1369219"/>
                <a:gd name="connsiteY0" fmla="*/ 92869 h 314325"/>
                <a:gd name="connsiteX1" fmla="*/ 176213 w 1369219"/>
                <a:gd name="connsiteY1" fmla="*/ 135731 h 314325"/>
                <a:gd name="connsiteX2" fmla="*/ 0 w 1369219"/>
                <a:gd name="connsiteY2" fmla="*/ 161925 h 314325"/>
                <a:gd name="connsiteX3" fmla="*/ 19050 w 1369219"/>
                <a:gd name="connsiteY3" fmla="*/ 314325 h 314325"/>
                <a:gd name="connsiteX4" fmla="*/ 273844 w 1369219"/>
                <a:gd name="connsiteY4" fmla="*/ 271463 h 314325"/>
                <a:gd name="connsiteX5" fmla="*/ 500063 w 1369219"/>
                <a:gd name="connsiteY5" fmla="*/ 235744 h 314325"/>
                <a:gd name="connsiteX6" fmla="*/ 685800 w 1369219"/>
                <a:gd name="connsiteY6" fmla="*/ 211931 h 314325"/>
                <a:gd name="connsiteX7" fmla="*/ 907257 w 1369219"/>
                <a:gd name="connsiteY7" fmla="*/ 188119 h 314325"/>
                <a:gd name="connsiteX8" fmla="*/ 1069182 w 1369219"/>
                <a:gd name="connsiteY8" fmla="*/ 176213 h 314325"/>
                <a:gd name="connsiteX9" fmla="*/ 1252538 w 1369219"/>
                <a:gd name="connsiteY9" fmla="*/ 171450 h 314325"/>
                <a:gd name="connsiteX10" fmla="*/ 1369219 w 1369219"/>
                <a:gd name="connsiteY10" fmla="*/ 176213 h 314325"/>
                <a:gd name="connsiteX11" fmla="*/ 1366838 w 1369219"/>
                <a:gd name="connsiteY11" fmla="*/ 23813 h 314325"/>
                <a:gd name="connsiteX12" fmla="*/ 1250157 w 1369219"/>
                <a:gd name="connsiteY12" fmla="*/ 7144 h 314325"/>
                <a:gd name="connsiteX13" fmla="*/ 1178719 w 1369219"/>
                <a:gd name="connsiteY13" fmla="*/ 0 h 314325"/>
                <a:gd name="connsiteX14" fmla="*/ 1131094 w 1369219"/>
                <a:gd name="connsiteY14" fmla="*/ 0 h 314325"/>
                <a:gd name="connsiteX15" fmla="*/ 1092994 w 1369219"/>
                <a:gd name="connsiteY15" fmla="*/ 2381 h 314325"/>
                <a:gd name="connsiteX16" fmla="*/ 940594 w 1369219"/>
                <a:gd name="connsiteY16" fmla="*/ 21431 h 314325"/>
                <a:gd name="connsiteX17" fmla="*/ 654844 w 1369219"/>
                <a:gd name="connsiteY17" fmla="*/ 64294 h 314325"/>
                <a:gd name="connsiteX18" fmla="*/ 457200 w 1369219"/>
                <a:gd name="connsiteY18" fmla="*/ 928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219" h="314325">
                  <a:moveTo>
                    <a:pt x="457200" y="92869"/>
                  </a:moveTo>
                  <a:lnTo>
                    <a:pt x="176213" y="135731"/>
                  </a:lnTo>
                  <a:lnTo>
                    <a:pt x="0" y="161925"/>
                  </a:lnTo>
                  <a:lnTo>
                    <a:pt x="19050" y="314325"/>
                  </a:lnTo>
                  <a:lnTo>
                    <a:pt x="273844" y="271463"/>
                  </a:lnTo>
                  <a:lnTo>
                    <a:pt x="500063" y="235744"/>
                  </a:lnTo>
                  <a:lnTo>
                    <a:pt x="685800" y="211931"/>
                  </a:lnTo>
                  <a:lnTo>
                    <a:pt x="907257" y="188119"/>
                  </a:lnTo>
                  <a:lnTo>
                    <a:pt x="1069182" y="176213"/>
                  </a:lnTo>
                  <a:lnTo>
                    <a:pt x="1252538" y="171450"/>
                  </a:lnTo>
                  <a:lnTo>
                    <a:pt x="1369219" y="176213"/>
                  </a:lnTo>
                  <a:cubicBezTo>
                    <a:pt x="1368425" y="125413"/>
                    <a:pt x="1367632" y="74613"/>
                    <a:pt x="1366838" y="23813"/>
                  </a:cubicBezTo>
                  <a:lnTo>
                    <a:pt x="1250157" y="7144"/>
                  </a:lnTo>
                  <a:lnTo>
                    <a:pt x="1178719" y="0"/>
                  </a:lnTo>
                  <a:lnTo>
                    <a:pt x="1131094" y="0"/>
                  </a:lnTo>
                  <a:lnTo>
                    <a:pt x="1092994" y="2381"/>
                  </a:lnTo>
                  <a:lnTo>
                    <a:pt x="940594" y="21431"/>
                  </a:lnTo>
                  <a:lnTo>
                    <a:pt x="654844" y="64294"/>
                  </a:lnTo>
                  <a:lnTo>
                    <a:pt x="457200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4101CD57-817C-4D69-BB60-CA1B59C178B1}"/>
                </a:ext>
              </a:extLst>
            </p:cNvPr>
            <p:cNvSpPr/>
            <p:nvPr/>
          </p:nvSpPr>
          <p:spPr>
            <a:xfrm>
              <a:off x="6008687" y="2752725"/>
              <a:ext cx="1331913" cy="300038"/>
            </a:xfrm>
            <a:custGeom>
              <a:avLst/>
              <a:gdLst>
                <a:gd name="connsiteX0" fmla="*/ 511969 w 1331119"/>
                <a:gd name="connsiteY0" fmla="*/ 83344 h 300038"/>
                <a:gd name="connsiteX1" fmla="*/ 804863 w 1331119"/>
                <a:gd name="connsiteY1" fmla="*/ 45244 h 300038"/>
                <a:gd name="connsiteX2" fmla="*/ 1021556 w 1331119"/>
                <a:gd name="connsiteY2" fmla="*/ 19050 h 300038"/>
                <a:gd name="connsiteX3" fmla="*/ 1126331 w 1331119"/>
                <a:gd name="connsiteY3" fmla="*/ 4763 h 300038"/>
                <a:gd name="connsiteX4" fmla="*/ 1152525 w 1331119"/>
                <a:gd name="connsiteY4" fmla="*/ 0 h 300038"/>
                <a:gd name="connsiteX5" fmla="*/ 1190625 w 1331119"/>
                <a:gd name="connsiteY5" fmla="*/ 0 h 300038"/>
                <a:gd name="connsiteX6" fmla="*/ 1219200 w 1331119"/>
                <a:gd name="connsiteY6" fmla="*/ 4763 h 300038"/>
                <a:gd name="connsiteX7" fmla="*/ 1254919 w 1331119"/>
                <a:gd name="connsiteY7" fmla="*/ 14288 h 300038"/>
                <a:gd name="connsiteX8" fmla="*/ 1331119 w 1331119"/>
                <a:gd name="connsiteY8" fmla="*/ 42863 h 300038"/>
                <a:gd name="connsiteX9" fmla="*/ 1300163 w 1331119"/>
                <a:gd name="connsiteY9" fmla="*/ 228600 h 300038"/>
                <a:gd name="connsiteX10" fmla="*/ 1250156 w 1331119"/>
                <a:gd name="connsiteY10" fmla="*/ 185738 h 300038"/>
                <a:gd name="connsiteX11" fmla="*/ 1157288 w 1331119"/>
                <a:gd name="connsiteY11" fmla="*/ 190500 h 300038"/>
                <a:gd name="connsiteX12" fmla="*/ 895350 w 1331119"/>
                <a:gd name="connsiteY12" fmla="*/ 202406 h 300038"/>
                <a:gd name="connsiteX13" fmla="*/ 666750 w 1331119"/>
                <a:gd name="connsiteY13" fmla="*/ 221456 h 300038"/>
                <a:gd name="connsiteX14" fmla="*/ 490538 w 1331119"/>
                <a:gd name="connsiteY14" fmla="*/ 235744 h 300038"/>
                <a:gd name="connsiteX15" fmla="*/ 278606 w 1331119"/>
                <a:gd name="connsiteY15" fmla="*/ 261938 h 300038"/>
                <a:gd name="connsiteX16" fmla="*/ 76200 w 1331119"/>
                <a:gd name="connsiteY16" fmla="*/ 290513 h 300038"/>
                <a:gd name="connsiteX17" fmla="*/ 0 w 1331119"/>
                <a:gd name="connsiteY17" fmla="*/ 300038 h 300038"/>
                <a:gd name="connsiteX18" fmla="*/ 9525 w 1331119"/>
                <a:gd name="connsiteY18" fmla="*/ 150019 h 300038"/>
                <a:gd name="connsiteX19" fmla="*/ 311944 w 1331119"/>
                <a:gd name="connsiteY19" fmla="*/ 109538 h 300038"/>
                <a:gd name="connsiteX20" fmla="*/ 511969 w 1331119"/>
                <a:gd name="connsiteY20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1119" h="300038">
                  <a:moveTo>
                    <a:pt x="511969" y="83344"/>
                  </a:moveTo>
                  <a:lnTo>
                    <a:pt x="804863" y="45244"/>
                  </a:lnTo>
                  <a:lnTo>
                    <a:pt x="1021556" y="19050"/>
                  </a:lnTo>
                  <a:lnTo>
                    <a:pt x="1126331" y="4763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19200" y="4763"/>
                  </a:lnTo>
                  <a:lnTo>
                    <a:pt x="1254919" y="14288"/>
                  </a:lnTo>
                  <a:lnTo>
                    <a:pt x="1331119" y="42863"/>
                  </a:lnTo>
                  <a:lnTo>
                    <a:pt x="1300163" y="228600"/>
                  </a:lnTo>
                  <a:lnTo>
                    <a:pt x="1250156" y="185738"/>
                  </a:lnTo>
                  <a:lnTo>
                    <a:pt x="1157288" y="190500"/>
                  </a:lnTo>
                  <a:lnTo>
                    <a:pt x="895350" y="202406"/>
                  </a:lnTo>
                  <a:lnTo>
                    <a:pt x="666750" y="221456"/>
                  </a:lnTo>
                  <a:lnTo>
                    <a:pt x="490538" y="235744"/>
                  </a:lnTo>
                  <a:lnTo>
                    <a:pt x="278606" y="261938"/>
                  </a:lnTo>
                  <a:lnTo>
                    <a:pt x="76200" y="290513"/>
                  </a:lnTo>
                  <a:lnTo>
                    <a:pt x="0" y="300038"/>
                  </a:lnTo>
                  <a:lnTo>
                    <a:pt x="9525" y="150019"/>
                  </a:lnTo>
                  <a:lnTo>
                    <a:pt x="311944" y="109538"/>
                  </a:lnTo>
                  <a:lnTo>
                    <a:pt x="511969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1">
              <a:extLst>
                <a:ext uri="{FF2B5EF4-FFF2-40B4-BE49-F238E27FC236}">
                  <a16:creationId xmlns:a16="http://schemas.microsoft.com/office/drawing/2014/main" id="{D5A6236E-5546-4197-BC7C-5D659B4E5E09}"/>
                </a:ext>
              </a:extLst>
            </p:cNvPr>
            <p:cNvSpPr/>
            <p:nvPr/>
          </p:nvSpPr>
          <p:spPr>
            <a:xfrm>
              <a:off x="7038976" y="3648076"/>
              <a:ext cx="454025" cy="2473325"/>
            </a:xfrm>
            <a:custGeom>
              <a:avLst/>
              <a:gdLst>
                <a:gd name="connsiteX0" fmla="*/ 165100 w 454025"/>
                <a:gd name="connsiteY0" fmla="*/ 730250 h 2473325"/>
                <a:gd name="connsiteX1" fmla="*/ 165100 w 454025"/>
                <a:gd name="connsiteY1" fmla="*/ 622300 h 2473325"/>
                <a:gd name="connsiteX2" fmla="*/ 165100 w 454025"/>
                <a:gd name="connsiteY2" fmla="*/ 476250 h 2473325"/>
                <a:gd name="connsiteX3" fmla="*/ 174625 w 454025"/>
                <a:gd name="connsiteY3" fmla="*/ 409575 h 2473325"/>
                <a:gd name="connsiteX4" fmla="*/ 174625 w 454025"/>
                <a:gd name="connsiteY4" fmla="*/ 307975 h 2473325"/>
                <a:gd name="connsiteX5" fmla="*/ 168275 w 454025"/>
                <a:gd name="connsiteY5" fmla="*/ 234950 h 2473325"/>
                <a:gd name="connsiteX6" fmla="*/ 161925 w 454025"/>
                <a:gd name="connsiteY6" fmla="*/ 206375 h 2473325"/>
                <a:gd name="connsiteX7" fmla="*/ 149225 w 454025"/>
                <a:gd name="connsiteY7" fmla="*/ 174625 h 2473325"/>
                <a:gd name="connsiteX8" fmla="*/ 104775 w 454025"/>
                <a:gd name="connsiteY8" fmla="*/ 123825 h 2473325"/>
                <a:gd name="connsiteX9" fmla="*/ 63500 w 454025"/>
                <a:gd name="connsiteY9" fmla="*/ 85725 h 2473325"/>
                <a:gd name="connsiteX10" fmla="*/ 41275 w 454025"/>
                <a:gd name="connsiteY10" fmla="*/ 73025 h 2473325"/>
                <a:gd name="connsiteX11" fmla="*/ 22225 w 454025"/>
                <a:gd name="connsiteY11" fmla="*/ 63500 h 2473325"/>
                <a:gd name="connsiteX12" fmla="*/ 9525 w 454025"/>
                <a:gd name="connsiteY12" fmla="*/ 50800 h 2473325"/>
                <a:gd name="connsiteX13" fmla="*/ 0 w 454025"/>
                <a:gd name="connsiteY13" fmla="*/ 28575 h 2473325"/>
                <a:gd name="connsiteX14" fmla="*/ 0 w 454025"/>
                <a:gd name="connsiteY14" fmla="*/ 15875 h 2473325"/>
                <a:gd name="connsiteX15" fmla="*/ 12700 w 454025"/>
                <a:gd name="connsiteY15" fmla="*/ 6350 h 2473325"/>
                <a:gd name="connsiteX16" fmla="*/ 66675 w 454025"/>
                <a:gd name="connsiteY16" fmla="*/ 0 h 2473325"/>
                <a:gd name="connsiteX17" fmla="*/ 152400 w 454025"/>
                <a:gd name="connsiteY17" fmla="*/ 3175 h 2473325"/>
                <a:gd name="connsiteX18" fmla="*/ 215900 w 454025"/>
                <a:gd name="connsiteY18" fmla="*/ 15875 h 2473325"/>
                <a:gd name="connsiteX19" fmla="*/ 295275 w 454025"/>
                <a:gd name="connsiteY19" fmla="*/ 41275 h 2473325"/>
                <a:gd name="connsiteX20" fmla="*/ 371475 w 454025"/>
                <a:gd name="connsiteY20" fmla="*/ 69850 h 2473325"/>
                <a:gd name="connsiteX21" fmla="*/ 412750 w 454025"/>
                <a:gd name="connsiteY21" fmla="*/ 92075 h 2473325"/>
                <a:gd name="connsiteX22" fmla="*/ 431800 w 454025"/>
                <a:gd name="connsiteY22" fmla="*/ 107950 h 2473325"/>
                <a:gd name="connsiteX23" fmla="*/ 438150 w 454025"/>
                <a:gd name="connsiteY23" fmla="*/ 117475 h 2473325"/>
                <a:gd name="connsiteX24" fmla="*/ 447675 w 454025"/>
                <a:gd name="connsiteY24" fmla="*/ 133350 h 2473325"/>
                <a:gd name="connsiteX25" fmla="*/ 444500 w 454025"/>
                <a:gd name="connsiteY25" fmla="*/ 152400 h 2473325"/>
                <a:gd name="connsiteX26" fmla="*/ 434975 w 454025"/>
                <a:gd name="connsiteY26" fmla="*/ 177800 h 2473325"/>
                <a:gd name="connsiteX27" fmla="*/ 415925 w 454025"/>
                <a:gd name="connsiteY27" fmla="*/ 200025 h 2473325"/>
                <a:gd name="connsiteX28" fmla="*/ 406400 w 454025"/>
                <a:gd name="connsiteY28" fmla="*/ 222250 h 2473325"/>
                <a:gd name="connsiteX29" fmla="*/ 393700 w 454025"/>
                <a:gd name="connsiteY29" fmla="*/ 285750 h 2473325"/>
                <a:gd name="connsiteX30" fmla="*/ 387350 w 454025"/>
                <a:gd name="connsiteY30" fmla="*/ 450850 h 2473325"/>
                <a:gd name="connsiteX31" fmla="*/ 390525 w 454025"/>
                <a:gd name="connsiteY31" fmla="*/ 800100 h 2473325"/>
                <a:gd name="connsiteX32" fmla="*/ 390525 w 454025"/>
                <a:gd name="connsiteY32" fmla="*/ 1114425 h 2473325"/>
                <a:gd name="connsiteX33" fmla="*/ 390525 w 454025"/>
                <a:gd name="connsiteY33" fmla="*/ 1362075 h 2473325"/>
                <a:gd name="connsiteX34" fmla="*/ 387350 w 454025"/>
                <a:gd name="connsiteY34" fmla="*/ 1524000 h 2473325"/>
                <a:gd name="connsiteX35" fmla="*/ 396875 w 454025"/>
                <a:gd name="connsiteY35" fmla="*/ 1666875 h 2473325"/>
                <a:gd name="connsiteX36" fmla="*/ 412750 w 454025"/>
                <a:gd name="connsiteY36" fmla="*/ 1809750 h 2473325"/>
                <a:gd name="connsiteX37" fmla="*/ 434975 w 454025"/>
                <a:gd name="connsiteY37" fmla="*/ 1943100 h 2473325"/>
                <a:gd name="connsiteX38" fmla="*/ 450850 w 454025"/>
                <a:gd name="connsiteY38" fmla="*/ 2009775 h 2473325"/>
                <a:gd name="connsiteX39" fmla="*/ 454025 w 454025"/>
                <a:gd name="connsiteY39" fmla="*/ 2035175 h 2473325"/>
                <a:gd name="connsiteX40" fmla="*/ 441325 w 454025"/>
                <a:gd name="connsiteY40" fmla="*/ 2085975 h 2473325"/>
                <a:gd name="connsiteX41" fmla="*/ 409575 w 454025"/>
                <a:gd name="connsiteY41" fmla="*/ 2181225 h 2473325"/>
                <a:gd name="connsiteX42" fmla="*/ 381000 w 454025"/>
                <a:gd name="connsiteY42" fmla="*/ 2241550 h 2473325"/>
                <a:gd name="connsiteX43" fmla="*/ 346075 w 454025"/>
                <a:gd name="connsiteY43" fmla="*/ 2301875 h 2473325"/>
                <a:gd name="connsiteX44" fmla="*/ 304800 w 454025"/>
                <a:gd name="connsiteY44" fmla="*/ 2362200 h 2473325"/>
                <a:gd name="connsiteX45" fmla="*/ 269875 w 454025"/>
                <a:gd name="connsiteY45" fmla="*/ 2403475 h 2473325"/>
                <a:gd name="connsiteX46" fmla="*/ 187325 w 454025"/>
                <a:gd name="connsiteY46" fmla="*/ 2466975 h 2473325"/>
                <a:gd name="connsiteX47" fmla="*/ 158750 w 454025"/>
                <a:gd name="connsiteY47" fmla="*/ 2473325 h 2473325"/>
                <a:gd name="connsiteX48" fmla="*/ 133350 w 454025"/>
                <a:gd name="connsiteY48" fmla="*/ 2457450 h 2473325"/>
                <a:gd name="connsiteX49" fmla="*/ 187325 w 454025"/>
                <a:gd name="connsiteY49" fmla="*/ 1917700 h 2473325"/>
                <a:gd name="connsiteX50" fmla="*/ 184150 w 454025"/>
                <a:gd name="connsiteY50" fmla="*/ 1682750 h 2473325"/>
                <a:gd name="connsiteX51" fmla="*/ 177800 w 454025"/>
                <a:gd name="connsiteY51" fmla="*/ 1336675 h 2473325"/>
                <a:gd name="connsiteX52" fmla="*/ 165100 w 454025"/>
                <a:gd name="connsiteY52" fmla="*/ 7302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4025" h="2473325">
                  <a:moveTo>
                    <a:pt x="165100" y="730250"/>
                  </a:moveTo>
                  <a:lnTo>
                    <a:pt x="165100" y="622300"/>
                  </a:lnTo>
                  <a:lnTo>
                    <a:pt x="165100" y="476250"/>
                  </a:lnTo>
                  <a:lnTo>
                    <a:pt x="174625" y="409575"/>
                  </a:lnTo>
                  <a:lnTo>
                    <a:pt x="174625" y="307975"/>
                  </a:lnTo>
                  <a:lnTo>
                    <a:pt x="168275" y="234950"/>
                  </a:lnTo>
                  <a:lnTo>
                    <a:pt x="161925" y="206375"/>
                  </a:lnTo>
                  <a:lnTo>
                    <a:pt x="149225" y="174625"/>
                  </a:lnTo>
                  <a:lnTo>
                    <a:pt x="104775" y="123825"/>
                  </a:lnTo>
                  <a:lnTo>
                    <a:pt x="63500" y="85725"/>
                  </a:lnTo>
                  <a:lnTo>
                    <a:pt x="41275" y="73025"/>
                  </a:lnTo>
                  <a:lnTo>
                    <a:pt x="22225" y="63500"/>
                  </a:lnTo>
                  <a:lnTo>
                    <a:pt x="9525" y="50800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12700" y="6350"/>
                  </a:lnTo>
                  <a:lnTo>
                    <a:pt x="66675" y="0"/>
                  </a:lnTo>
                  <a:lnTo>
                    <a:pt x="152400" y="3175"/>
                  </a:lnTo>
                  <a:lnTo>
                    <a:pt x="215900" y="15875"/>
                  </a:lnTo>
                  <a:lnTo>
                    <a:pt x="295275" y="41275"/>
                  </a:lnTo>
                  <a:lnTo>
                    <a:pt x="371475" y="69850"/>
                  </a:lnTo>
                  <a:lnTo>
                    <a:pt x="412750" y="92075"/>
                  </a:lnTo>
                  <a:lnTo>
                    <a:pt x="431800" y="107950"/>
                  </a:lnTo>
                  <a:lnTo>
                    <a:pt x="438150" y="117475"/>
                  </a:lnTo>
                  <a:lnTo>
                    <a:pt x="447675" y="133350"/>
                  </a:lnTo>
                  <a:lnTo>
                    <a:pt x="444500" y="152400"/>
                  </a:lnTo>
                  <a:lnTo>
                    <a:pt x="434975" y="177800"/>
                  </a:lnTo>
                  <a:lnTo>
                    <a:pt x="415925" y="200025"/>
                  </a:lnTo>
                  <a:lnTo>
                    <a:pt x="406400" y="222250"/>
                  </a:lnTo>
                  <a:lnTo>
                    <a:pt x="393700" y="285750"/>
                  </a:lnTo>
                  <a:lnTo>
                    <a:pt x="387350" y="450850"/>
                  </a:lnTo>
                  <a:cubicBezTo>
                    <a:pt x="388408" y="567267"/>
                    <a:pt x="389467" y="683683"/>
                    <a:pt x="390525" y="800100"/>
                  </a:cubicBezTo>
                  <a:lnTo>
                    <a:pt x="390525" y="1114425"/>
                  </a:lnTo>
                  <a:lnTo>
                    <a:pt x="390525" y="1362075"/>
                  </a:lnTo>
                  <a:cubicBezTo>
                    <a:pt x="389467" y="1416050"/>
                    <a:pt x="387350" y="1524000"/>
                    <a:pt x="387350" y="1524000"/>
                  </a:cubicBezTo>
                  <a:lnTo>
                    <a:pt x="396875" y="1666875"/>
                  </a:lnTo>
                  <a:lnTo>
                    <a:pt x="412750" y="1809750"/>
                  </a:lnTo>
                  <a:lnTo>
                    <a:pt x="434975" y="1943100"/>
                  </a:lnTo>
                  <a:lnTo>
                    <a:pt x="450850" y="2009775"/>
                  </a:lnTo>
                  <a:lnTo>
                    <a:pt x="454025" y="2035175"/>
                  </a:lnTo>
                  <a:lnTo>
                    <a:pt x="441325" y="2085975"/>
                  </a:lnTo>
                  <a:lnTo>
                    <a:pt x="409575" y="2181225"/>
                  </a:lnTo>
                  <a:lnTo>
                    <a:pt x="381000" y="2241550"/>
                  </a:lnTo>
                  <a:lnTo>
                    <a:pt x="346075" y="2301875"/>
                  </a:lnTo>
                  <a:lnTo>
                    <a:pt x="304800" y="2362200"/>
                  </a:lnTo>
                  <a:lnTo>
                    <a:pt x="269875" y="2403475"/>
                  </a:lnTo>
                  <a:lnTo>
                    <a:pt x="187325" y="2466975"/>
                  </a:lnTo>
                  <a:lnTo>
                    <a:pt x="158750" y="2473325"/>
                  </a:lnTo>
                  <a:lnTo>
                    <a:pt x="133350" y="2457450"/>
                  </a:lnTo>
                  <a:lnTo>
                    <a:pt x="187325" y="1917700"/>
                  </a:lnTo>
                  <a:cubicBezTo>
                    <a:pt x="186267" y="1839383"/>
                    <a:pt x="185208" y="1761067"/>
                    <a:pt x="184150" y="1682750"/>
                  </a:cubicBezTo>
                  <a:lnTo>
                    <a:pt x="177800" y="1336675"/>
                  </a:lnTo>
                  <a:lnTo>
                    <a:pt x="165100" y="7302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2">
              <a:extLst>
                <a:ext uri="{FF2B5EF4-FFF2-40B4-BE49-F238E27FC236}">
                  <a16:creationId xmlns:a16="http://schemas.microsoft.com/office/drawing/2014/main" id="{A364C7A1-D9D7-4533-B428-94A85E2DC2CB}"/>
                </a:ext>
              </a:extLst>
            </p:cNvPr>
            <p:cNvSpPr/>
            <p:nvPr/>
          </p:nvSpPr>
          <p:spPr>
            <a:xfrm>
              <a:off x="6584950" y="5486400"/>
              <a:ext cx="647700" cy="630238"/>
            </a:xfrm>
            <a:custGeom>
              <a:avLst/>
              <a:gdLst>
                <a:gd name="connsiteX0" fmla="*/ 271463 w 647700"/>
                <a:gd name="connsiteY0" fmla="*/ 88106 h 631031"/>
                <a:gd name="connsiteX1" fmla="*/ 419100 w 647700"/>
                <a:gd name="connsiteY1" fmla="*/ 133350 h 631031"/>
                <a:gd name="connsiteX2" fmla="*/ 502444 w 647700"/>
                <a:gd name="connsiteY2" fmla="*/ 154781 h 631031"/>
                <a:gd name="connsiteX3" fmla="*/ 540544 w 647700"/>
                <a:gd name="connsiteY3" fmla="*/ 161925 h 631031"/>
                <a:gd name="connsiteX4" fmla="*/ 576263 w 647700"/>
                <a:gd name="connsiteY4" fmla="*/ 164306 h 631031"/>
                <a:gd name="connsiteX5" fmla="*/ 604838 w 647700"/>
                <a:gd name="connsiteY5" fmla="*/ 154781 h 631031"/>
                <a:gd name="connsiteX6" fmla="*/ 626269 w 647700"/>
                <a:gd name="connsiteY6" fmla="*/ 135731 h 631031"/>
                <a:gd name="connsiteX7" fmla="*/ 638175 w 647700"/>
                <a:gd name="connsiteY7" fmla="*/ 109538 h 631031"/>
                <a:gd name="connsiteX8" fmla="*/ 647700 w 647700"/>
                <a:gd name="connsiteY8" fmla="*/ 0 h 631031"/>
                <a:gd name="connsiteX9" fmla="*/ 645319 w 647700"/>
                <a:gd name="connsiteY9" fmla="*/ 626269 h 631031"/>
                <a:gd name="connsiteX10" fmla="*/ 616744 w 647700"/>
                <a:gd name="connsiteY10" fmla="*/ 631031 h 631031"/>
                <a:gd name="connsiteX11" fmla="*/ 588169 w 647700"/>
                <a:gd name="connsiteY11" fmla="*/ 619125 h 631031"/>
                <a:gd name="connsiteX12" fmla="*/ 561975 w 647700"/>
                <a:gd name="connsiteY12" fmla="*/ 592931 h 631031"/>
                <a:gd name="connsiteX13" fmla="*/ 535782 w 647700"/>
                <a:gd name="connsiteY13" fmla="*/ 540544 h 631031"/>
                <a:gd name="connsiteX14" fmla="*/ 509588 w 647700"/>
                <a:gd name="connsiteY14" fmla="*/ 469106 h 631031"/>
                <a:gd name="connsiteX15" fmla="*/ 485775 w 647700"/>
                <a:gd name="connsiteY15" fmla="*/ 402431 h 631031"/>
                <a:gd name="connsiteX16" fmla="*/ 469107 w 647700"/>
                <a:gd name="connsiteY16" fmla="*/ 369094 h 631031"/>
                <a:gd name="connsiteX17" fmla="*/ 440532 w 647700"/>
                <a:gd name="connsiteY17" fmla="*/ 335756 h 631031"/>
                <a:gd name="connsiteX18" fmla="*/ 402432 w 647700"/>
                <a:gd name="connsiteY18" fmla="*/ 300038 h 631031"/>
                <a:gd name="connsiteX19" fmla="*/ 338138 w 647700"/>
                <a:gd name="connsiteY19" fmla="*/ 245269 h 631031"/>
                <a:gd name="connsiteX20" fmla="*/ 273844 w 647700"/>
                <a:gd name="connsiteY20" fmla="*/ 202406 h 631031"/>
                <a:gd name="connsiteX21" fmla="*/ 185738 w 647700"/>
                <a:gd name="connsiteY21" fmla="*/ 145256 h 631031"/>
                <a:gd name="connsiteX22" fmla="*/ 123825 w 647700"/>
                <a:gd name="connsiteY22" fmla="*/ 111919 h 631031"/>
                <a:gd name="connsiteX23" fmla="*/ 50007 w 647700"/>
                <a:gd name="connsiteY23" fmla="*/ 69056 h 631031"/>
                <a:gd name="connsiteX24" fmla="*/ 28575 w 647700"/>
                <a:gd name="connsiteY24" fmla="*/ 57150 h 631031"/>
                <a:gd name="connsiteX25" fmla="*/ 4763 w 647700"/>
                <a:gd name="connsiteY25" fmla="*/ 38100 h 631031"/>
                <a:gd name="connsiteX26" fmla="*/ 0 w 647700"/>
                <a:gd name="connsiteY26" fmla="*/ 28575 h 631031"/>
                <a:gd name="connsiteX27" fmla="*/ 0 w 647700"/>
                <a:gd name="connsiteY27" fmla="*/ 19050 h 631031"/>
                <a:gd name="connsiteX28" fmla="*/ 9525 w 647700"/>
                <a:gd name="connsiteY28" fmla="*/ 11906 h 631031"/>
                <a:gd name="connsiteX29" fmla="*/ 21432 w 647700"/>
                <a:gd name="connsiteY29" fmla="*/ 11906 h 631031"/>
                <a:gd name="connsiteX30" fmla="*/ 42863 w 647700"/>
                <a:gd name="connsiteY30" fmla="*/ 11906 h 631031"/>
                <a:gd name="connsiteX31" fmla="*/ 95250 w 647700"/>
                <a:gd name="connsiteY31" fmla="*/ 26194 h 631031"/>
                <a:gd name="connsiteX32" fmla="*/ 195263 w 647700"/>
                <a:gd name="connsiteY32" fmla="*/ 61913 h 631031"/>
                <a:gd name="connsiteX33" fmla="*/ 271463 w 647700"/>
                <a:gd name="connsiteY33" fmla="*/ 88106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631031">
                  <a:moveTo>
                    <a:pt x="271463" y="88106"/>
                  </a:moveTo>
                  <a:lnTo>
                    <a:pt x="419100" y="133350"/>
                  </a:lnTo>
                  <a:lnTo>
                    <a:pt x="502444" y="154781"/>
                  </a:lnTo>
                  <a:lnTo>
                    <a:pt x="540544" y="161925"/>
                  </a:lnTo>
                  <a:lnTo>
                    <a:pt x="576263" y="164306"/>
                  </a:lnTo>
                  <a:lnTo>
                    <a:pt x="604838" y="154781"/>
                  </a:lnTo>
                  <a:lnTo>
                    <a:pt x="626269" y="135731"/>
                  </a:lnTo>
                  <a:lnTo>
                    <a:pt x="638175" y="109538"/>
                  </a:lnTo>
                  <a:lnTo>
                    <a:pt x="647700" y="0"/>
                  </a:lnTo>
                  <a:cubicBezTo>
                    <a:pt x="646906" y="208756"/>
                    <a:pt x="646113" y="417513"/>
                    <a:pt x="645319" y="626269"/>
                  </a:cubicBezTo>
                  <a:lnTo>
                    <a:pt x="616744" y="631031"/>
                  </a:lnTo>
                  <a:lnTo>
                    <a:pt x="588169" y="619125"/>
                  </a:lnTo>
                  <a:lnTo>
                    <a:pt x="561975" y="592931"/>
                  </a:lnTo>
                  <a:lnTo>
                    <a:pt x="535782" y="540544"/>
                  </a:lnTo>
                  <a:lnTo>
                    <a:pt x="509588" y="469106"/>
                  </a:lnTo>
                  <a:lnTo>
                    <a:pt x="485775" y="402431"/>
                  </a:lnTo>
                  <a:lnTo>
                    <a:pt x="469107" y="369094"/>
                  </a:lnTo>
                  <a:lnTo>
                    <a:pt x="440532" y="335756"/>
                  </a:lnTo>
                  <a:lnTo>
                    <a:pt x="402432" y="300038"/>
                  </a:lnTo>
                  <a:lnTo>
                    <a:pt x="338138" y="245269"/>
                  </a:lnTo>
                  <a:lnTo>
                    <a:pt x="273844" y="202406"/>
                  </a:lnTo>
                  <a:lnTo>
                    <a:pt x="185738" y="145256"/>
                  </a:lnTo>
                  <a:lnTo>
                    <a:pt x="123825" y="111919"/>
                  </a:lnTo>
                  <a:lnTo>
                    <a:pt x="50007" y="69056"/>
                  </a:lnTo>
                  <a:lnTo>
                    <a:pt x="28575" y="57150"/>
                  </a:lnTo>
                  <a:lnTo>
                    <a:pt x="4763" y="38100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9525" y="11906"/>
                  </a:lnTo>
                  <a:lnTo>
                    <a:pt x="21432" y="11906"/>
                  </a:lnTo>
                  <a:lnTo>
                    <a:pt x="42863" y="11906"/>
                  </a:lnTo>
                  <a:lnTo>
                    <a:pt x="95250" y="26194"/>
                  </a:lnTo>
                  <a:lnTo>
                    <a:pt x="195263" y="61913"/>
                  </a:lnTo>
                  <a:lnTo>
                    <a:pt x="271463" y="8810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0">
              <a:extLst>
                <a:ext uri="{FF2B5EF4-FFF2-40B4-BE49-F238E27FC236}">
                  <a16:creationId xmlns:a16="http://schemas.microsoft.com/office/drawing/2014/main" id="{3DCB6E0A-598F-41F6-B8AD-50D08162097E}"/>
                </a:ext>
              </a:extLst>
            </p:cNvPr>
            <p:cNvSpPr/>
            <p:nvPr/>
          </p:nvSpPr>
          <p:spPr>
            <a:xfrm>
              <a:off x="5818188" y="4586289"/>
              <a:ext cx="628650" cy="771525"/>
            </a:xfrm>
            <a:custGeom>
              <a:avLst/>
              <a:gdLst>
                <a:gd name="connsiteX0" fmla="*/ 357187 w 628650"/>
                <a:gd name="connsiteY0" fmla="*/ 180975 h 771525"/>
                <a:gd name="connsiteX1" fmla="*/ 426244 w 628650"/>
                <a:gd name="connsiteY1" fmla="*/ 221456 h 771525"/>
                <a:gd name="connsiteX2" fmla="*/ 495300 w 628650"/>
                <a:gd name="connsiteY2" fmla="*/ 266700 h 771525"/>
                <a:gd name="connsiteX3" fmla="*/ 547687 w 628650"/>
                <a:gd name="connsiteY3" fmla="*/ 304800 h 771525"/>
                <a:gd name="connsiteX4" fmla="*/ 564356 w 628650"/>
                <a:gd name="connsiteY4" fmla="*/ 321468 h 771525"/>
                <a:gd name="connsiteX5" fmla="*/ 581025 w 628650"/>
                <a:gd name="connsiteY5" fmla="*/ 352425 h 771525"/>
                <a:gd name="connsiteX6" fmla="*/ 602456 w 628650"/>
                <a:gd name="connsiteY6" fmla="*/ 411956 h 771525"/>
                <a:gd name="connsiteX7" fmla="*/ 619125 w 628650"/>
                <a:gd name="connsiteY7" fmla="*/ 478631 h 771525"/>
                <a:gd name="connsiteX8" fmla="*/ 626269 w 628650"/>
                <a:gd name="connsiteY8" fmla="*/ 538162 h 771525"/>
                <a:gd name="connsiteX9" fmla="*/ 628650 w 628650"/>
                <a:gd name="connsiteY9" fmla="*/ 592931 h 771525"/>
                <a:gd name="connsiteX10" fmla="*/ 626269 w 628650"/>
                <a:gd name="connsiteY10" fmla="*/ 640556 h 771525"/>
                <a:gd name="connsiteX11" fmla="*/ 616744 w 628650"/>
                <a:gd name="connsiteY11" fmla="*/ 683418 h 771525"/>
                <a:gd name="connsiteX12" fmla="*/ 597694 w 628650"/>
                <a:gd name="connsiteY12" fmla="*/ 723900 h 771525"/>
                <a:gd name="connsiteX13" fmla="*/ 576262 w 628650"/>
                <a:gd name="connsiteY13" fmla="*/ 750093 h 771525"/>
                <a:gd name="connsiteX14" fmla="*/ 552450 w 628650"/>
                <a:gd name="connsiteY14" fmla="*/ 764381 h 771525"/>
                <a:gd name="connsiteX15" fmla="*/ 528637 w 628650"/>
                <a:gd name="connsiteY15" fmla="*/ 771525 h 771525"/>
                <a:gd name="connsiteX16" fmla="*/ 509587 w 628650"/>
                <a:gd name="connsiteY16" fmla="*/ 771525 h 771525"/>
                <a:gd name="connsiteX17" fmla="*/ 483394 w 628650"/>
                <a:gd name="connsiteY17" fmla="*/ 759618 h 771525"/>
                <a:gd name="connsiteX18" fmla="*/ 461962 w 628650"/>
                <a:gd name="connsiteY18" fmla="*/ 735806 h 771525"/>
                <a:gd name="connsiteX19" fmla="*/ 423862 w 628650"/>
                <a:gd name="connsiteY19" fmla="*/ 673893 h 771525"/>
                <a:gd name="connsiteX20" fmla="*/ 345281 w 628650"/>
                <a:gd name="connsiteY20" fmla="*/ 519112 h 771525"/>
                <a:gd name="connsiteX21" fmla="*/ 240506 w 628650"/>
                <a:gd name="connsiteY21" fmla="*/ 345281 h 771525"/>
                <a:gd name="connsiteX22" fmla="*/ 154781 w 628650"/>
                <a:gd name="connsiteY22" fmla="*/ 223837 h 771525"/>
                <a:gd name="connsiteX23" fmla="*/ 92869 w 628650"/>
                <a:gd name="connsiteY23" fmla="*/ 147637 h 771525"/>
                <a:gd name="connsiteX24" fmla="*/ 35719 w 628650"/>
                <a:gd name="connsiteY24" fmla="*/ 80962 h 771525"/>
                <a:gd name="connsiteX25" fmla="*/ 19050 w 628650"/>
                <a:gd name="connsiteY25" fmla="*/ 61912 h 771525"/>
                <a:gd name="connsiteX26" fmla="*/ 4762 w 628650"/>
                <a:gd name="connsiteY26" fmla="*/ 33337 h 771525"/>
                <a:gd name="connsiteX27" fmla="*/ 0 w 628650"/>
                <a:gd name="connsiteY27" fmla="*/ 16668 h 771525"/>
                <a:gd name="connsiteX28" fmla="*/ 2381 w 628650"/>
                <a:gd name="connsiteY28" fmla="*/ 4762 h 771525"/>
                <a:gd name="connsiteX29" fmla="*/ 14287 w 628650"/>
                <a:gd name="connsiteY29" fmla="*/ 0 h 771525"/>
                <a:gd name="connsiteX30" fmla="*/ 35719 w 628650"/>
                <a:gd name="connsiteY30" fmla="*/ 4762 h 771525"/>
                <a:gd name="connsiteX31" fmla="*/ 73819 w 628650"/>
                <a:gd name="connsiteY31" fmla="*/ 26193 h 771525"/>
                <a:gd name="connsiteX32" fmla="*/ 135731 w 628650"/>
                <a:gd name="connsiteY32" fmla="*/ 59531 h 771525"/>
                <a:gd name="connsiteX33" fmla="*/ 235744 w 628650"/>
                <a:gd name="connsiteY33" fmla="*/ 114300 h 771525"/>
                <a:gd name="connsiteX34" fmla="*/ 357187 w 628650"/>
                <a:gd name="connsiteY34" fmla="*/ 1809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8650" h="771525">
                  <a:moveTo>
                    <a:pt x="357187" y="180975"/>
                  </a:moveTo>
                  <a:lnTo>
                    <a:pt x="426244" y="221456"/>
                  </a:lnTo>
                  <a:lnTo>
                    <a:pt x="495300" y="266700"/>
                  </a:lnTo>
                  <a:lnTo>
                    <a:pt x="547687" y="304800"/>
                  </a:lnTo>
                  <a:lnTo>
                    <a:pt x="564356" y="321468"/>
                  </a:lnTo>
                  <a:lnTo>
                    <a:pt x="581025" y="352425"/>
                  </a:lnTo>
                  <a:lnTo>
                    <a:pt x="602456" y="411956"/>
                  </a:lnTo>
                  <a:lnTo>
                    <a:pt x="619125" y="478631"/>
                  </a:lnTo>
                  <a:lnTo>
                    <a:pt x="626269" y="538162"/>
                  </a:lnTo>
                  <a:cubicBezTo>
                    <a:pt x="627063" y="556418"/>
                    <a:pt x="627856" y="574675"/>
                    <a:pt x="628650" y="592931"/>
                  </a:cubicBezTo>
                  <a:lnTo>
                    <a:pt x="626269" y="640556"/>
                  </a:lnTo>
                  <a:lnTo>
                    <a:pt x="616744" y="683418"/>
                  </a:lnTo>
                  <a:lnTo>
                    <a:pt x="597694" y="723900"/>
                  </a:lnTo>
                  <a:lnTo>
                    <a:pt x="576262" y="750093"/>
                  </a:lnTo>
                  <a:lnTo>
                    <a:pt x="552450" y="764381"/>
                  </a:lnTo>
                  <a:lnTo>
                    <a:pt x="528637" y="771525"/>
                  </a:lnTo>
                  <a:lnTo>
                    <a:pt x="509587" y="771525"/>
                  </a:lnTo>
                  <a:lnTo>
                    <a:pt x="483394" y="759618"/>
                  </a:lnTo>
                  <a:lnTo>
                    <a:pt x="461962" y="735806"/>
                  </a:lnTo>
                  <a:lnTo>
                    <a:pt x="423862" y="673893"/>
                  </a:lnTo>
                  <a:lnTo>
                    <a:pt x="345281" y="519112"/>
                  </a:lnTo>
                  <a:lnTo>
                    <a:pt x="240506" y="345281"/>
                  </a:lnTo>
                  <a:lnTo>
                    <a:pt x="154781" y="223837"/>
                  </a:lnTo>
                  <a:lnTo>
                    <a:pt x="92869" y="147637"/>
                  </a:lnTo>
                  <a:lnTo>
                    <a:pt x="35719" y="80962"/>
                  </a:lnTo>
                  <a:lnTo>
                    <a:pt x="19050" y="61912"/>
                  </a:lnTo>
                  <a:lnTo>
                    <a:pt x="4762" y="33337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35719" y="4762"/>
                  </a:lnTo>
                  <a:lnTo>
                    <a:pt x="73819" y="26193"/>
                  </a:lnTo>
                  <a:lnTo>
                    <a:pt x="135731" y="59531"/>
                  </a:lnTo>
                  <a:lnTo>
                    <a:pt x="235744" y="114300"/>
                  </a:lnTo>
                  <a:lnTo>
                    <a:pt x="357187" y="1809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024D87FC-06E9-4B16-8920-E711B4E47CA6}"/>
              </a:ext>
            </a:extLst>
          </p:cNvPr>
          <p:cNvGrpSpPr/>
          <p:nvPr/>
        </p:nvGrpSpPr>
        <p:grpSpPr>
          <a:xfrm>
            <a:off x="3570286" y="1439504"/>
            <a:ext cx="4716463" cy="4683125"/>
            <a:chOff x="3570286" y="1438276"/>
            <a:chExt cx="4716463" cy="4683125"/>
          </a:xfrm>
          <a:solidFill>
            <a:schemeClr val="tx1"/>
          </a:solidFill>
        </p:grpSpPr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5548C48E-EEC6-4E4A-8F67-9CB296DD9FE4}"/>
                </a:ext>
              </a:extLst>
            </p:cNvPr>
            <p:cNvSpPr/>
            <p:nvPr/>
          </p:nvSpPr>
          <p:spPr>
            <a:xfrm>
              <a:off x="3897311" y="1438276"/>
              <a:ext cx="1316038" cy="1243013"/>
            </a:xfrm>
            <a:custGeom>
              <a:avLst/>
              <a:gdLst>
                <a:gd name="connsiteX0" fmla="*/ 600075 w 1316832"/>
                <a:gd name="connsiteY0" fmla="*/ 666750 h 1243013"/>
                <a:gd name="connsiteX1" fmla="*/ 695325 w 1316832"/>
                <a:gd name="connsiteY1" fmla="*/ 561975 h 1243013"/>
                <a:gd name="connsiteX2" fmla="*/ 802482 w 1316832"/>
                <a:gd name="connsiteY2" fmla="*/ 438150 h 1243013"/>
                <a:gd name="connsiteX3" fmla="*/ 921544 w 1316832"/>
                <a:gd name="connsiteY3" fmla="*/ 283369 h 1243013"/>
                <a:gd name="connsiteX4" fmla="*/ 950119 w 1316832"/>
                <a:gd name="connsiteY4" fmla="*/ 247650 h 1243013"/>
                <a:gd name="connsiteX5" fmla="*/ 954882 w 1316832"/>
                <a:gd name="connsiteY5" fmla="*/ 226219 h 1243013"/>
                <a:gd name="connsiteX6" fmla="*/ 952500 w 1316832"/>
                <a:gd name="connsiteY6" fmla="*/ 202406 h 1243013"/>
                <a:gd name="connsiteX7" fmla="*/ 945357 w 1316832"/>
                <a:gd name="connsiteY7" fmla="*/ 169069 h 1243013"/>
                <a:gd name="connsiteX8" fmla="*/ 931069 w 1316832"/>
                <a:gd name="connsiteY8" fmla="*/ 133350 h 1243013"/>
                <a:gd name="connsiteX9" fmla="*/ 912019 w 1316832"/>
                <a:gd name="connsiteY9" fmla="*/ 104775 h 1243013"/>
                <a:gd name="connsiteX10" fmla="*/ 878682 w 1316832"/>
                <a:gd name="connsiteY10" fmla="*/ 69056 h 1243013"/>
                <a:gd name="connsiteX11" fmla="*/ 859632 w 1316832"/>
                <a:gd name="connsiteY11" fmla="*/ 47625 h 1243013"/>
                <a:gd name="connsiteX12" fmla="*/ 850107 w 1316832"/>
                <a:gd name="connsiteY12" fmla="*/ 35719 h 1243013"/>
                <a:gd name="connsiteX13" fmla="*/ 845344 w 1316832"/>
                <a:gd name="connsiteY13" fmla="*/ 21431 h 1243013"/>
                <a:gd name="connsiteX14" fmla="*/ 845344 w 1316832"/>
                <a:gd name="connsiteY14" fmla="*/ 21431 h 1243013"/>
                <a:gd name="connsiteX15" fmla="*/ 845344 w 1316832"/>
                <a:gd name="connsiteY15" fmla="*/ 4763 h 1243013"/>
                <a:gd name="connsiteX16" fmla="*/ 859632 w 1316832"/>
                <a:gd name="connsiteY16" fmla="*/ 0 h 1243013"/>
                <a:gd name="connsiteX17" fmla="*/ 888207 w 1316832"/>
                <a:gd name="connsiteY17" fmla="*/ 2381 h 1243013"/>
                <a:gd name="connsiteX18" fmla="*/ 926307 w 1316832"/>
                <a:gd name="connsiteY18" fmla="*/ 11906 h 1243013"/>
                <a:gd name="connsiteX19" fmla="*/ 973932 w 1316832"/>
                <a:gd name="connsiteY19" fmla="*/ 33338 h 1243013"/>
                <a:gd name="connsiteX20" fmla="*/ 1021557 w 1316832"/>
                <a:gd name="connsiteY20" fmla="*/ 59531 h 1243013"/>
                <a:gd name="connsiteX21" fmla="*/ 1069182 w 1316832"/>
                <a:gd name="connsiteY21" fmla="*/ 90488 h 1243013"/>
                <a:gd name="connsiteX22" fmla="*/ 1112044 w 1316832"/>
                <a:gd name="connsiteY22" fmla="*/ 121444 h 1243013"/>
                <a:gd name="connsiteX23" fmla="*/ 1159669 w 1316832"/>
                <a:gd name="connsiteY23" fmla="*/ 159544 h 1243013"/>
                <a:gd name="connsiteX24" fmla="*/ 1216819 w 1316832"/>
                <a:gd name="connsiteY24" fmla="*/ 214313 h 1243013"/>
                <a:gd name="connsiteX25" fmla="*/ 1257300 w 1316832"/>
                <a:gd name="connsiteY25" fmla="*/ 261938 h 1243013"/>
                <a:gd name="connsiteX26" fmla="*/ 1288257 w 1316832"/>
                <a:gd name="connsiteY26" fmla="*/ 297656 h 1243013"/>
                <a:gd name="connsiteX27" fmla="*/ 1309688 w 1316832"/>
                <a:gd name="connsiteY27" fmla="*/ 333375 h 1243013"/>
                <a:gd name="connsiteX28" fmla="*/ 1316832 w 1316832"/>
                <a:gd name="connsiteY28" fmla="*/ 359569 h 1243013"/>
                <a:gd name="connsiteX29" fmla="*/ 1312069 w 1316832"/>
                <a:gd name="connsiteY29" fmla="*/ 378619 h 1243013"/>
                <a:gd name="connsiteX30" fmla="*/ 1295400 w 1316832"/>
                <a:gd name="connsiteY30" fmla="*/ 392906 h 1243013"/>
                <a:gd name="connsiteX31" fmla="*/ 1271588 w 1316832"/>
                <a:gd name="connsiteY31" fmla="*/ 402431 h 1243013"/>
                <a:gd name="connsiteX32" fmla="*/ 1238250 w 1316832"/>
                <a:gd name="connsiteY32" fmla="*/ 407194 h 1243013"/>
                <a:gd name="connsiteX33" fmla="*/ 1216819 w 1316832"/>
                <a:gd name="connsiteY33" fmla="*/ 407194 h 1243013"/>
                <a:gd name="connsiteX34" fmla="*/ 1185863 w 1316832"/>
                <a:gd name="connsiteY34" fmla="*/ 419100 h 1243013"/>
                <a:gd name="connsiteX35" fmla="*/ 1140619 w 1316832"/>
                <a:gd name="connsiteY35" fmla="*/ 447675 h 1243013"/>
                <a:gd name="connsiteX36" fmla="*/ 1073944 w 1316832"/>
                <a:gd name="connsiteY36" fmla="*/ 504825 h 1243013"/>
                <a:gd name="connsiteX37" fmla="*/ 992982 w 1316832"/>
                <a:gd name="connsiteY37" fmla="*/ 578644 h 1243013"/>
                <a:gd name="connsiteX38" fmla="*/ 885825 w 1316832"/>
                <a:gd name="connsiteY38" fmla="*/ 673894 h 1243013"/>
                <a:gd name="connsiteX39" fmla="*/ 754857 w 1316832"/>
                <a:gd name="connsiteY39" fmla="*/ 778669 h 1243013"/>
                <a:gd name="connsiteX40" fmla="*/ 616744 w 1316832"/>
                <a:gd name="connsiteY40" fmla="*/ 883444 h 1243013"/>
                <a:gd name="connsiteX41" fmla="*/ 464344 w 1316832"/>
                <a:gd name="connsiteY41" fmla="*/ 990600 h 1243013"/>
                <a:gd name="connsiteX42" fmla="*/ 319088 w 1316832"/>
                <a:gd name="connsiteY42" fmla="*/ 1088231 h 1243013"/>
                <a:gd name="connsiteX43" fmla="*/ 190500 w 1316832"/>
                <a:gd name="connsiteY43" fmla="*/ 1166813 h 1243013"/>
                <a:gd name="connsiteX44" fmla="*/ 100013 w 1316832"/>
                <a:gd name="connsiteY44" fmla="*/ 1221581 h 1243013"/>
                <a:gd name="connsiteX45" fmla="*/ 71438 w 1316832"/>
                <a:gd name="connsiteY45" fmla="*/ 1235869 h 1243013"/>
                <a:gd name="connsiteX46" fmla="*/ 38100 w 1316832"/>
                <a:gd name="connsiteY46" fmla="*/ 1243013 h 1243013"/>
                <a:gd name="connsiteX47" fmla="*/ 11907 w 1316832"/>
                <a:gd name="connsiteY47" fmla="*/ 1243013 h 1243013"/>
                <a:gd name="connsiteX48" fmla="*/ 0 w 1316832"/>
                <a:gd name="connsiteY48" fmla="*/ 1235869 h 1243013"/>
                <a:gd name="connsiteX49" fmla="*/ 0 w 1316832"/>
                <a:gd name="connsiteY49" fmla="*/ 1221581 h 1243013"/>
                <a:gd name="connsiteX50" fmla="*/ 28575 w 1316832"/>
                <a:gd name="connsiteY50" fmla="*/ 1193006 h 1243013"/>
                <a:gd name="connsiteX51" fmla="*/ 111919 w 1316832"/>
                <a:gd name="connsiteY51" fmla="*/ 1126331 h 1243013"/>
                <a:gd name="connsiteX52" fmla="*/ 216694 w 1316832"/>
                <a:gd name="connsiteY52" fmla="*/ 1035844 h 1243013"/>
                <a:gd name="connsiteX53" fmla="*/ 328613 w 1316832"/>
                <a:gd name="connsiteY53" fmla="*/ 938213 h 1243013"/>
                <a:gd name="connsiteX54" fmla="*/ 485775 w 1316832"/>
                <a:gd name="connsiteY54" fmla="*/ 790575 h 1243013"/>
                <a:gd name="connsiteX55" fmla="*/ 600075 w 1316832"/>
                <a:gd name="connsiteY55" fmla="*/ 666750 h 124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6832" h="1243013">
                  <a:moveTo>
                    <a:pt x="600075" y="666750"/>
                  </a:moveTo>
                  <a:lnTo>
                    <a:pt x="695325" y="561975"/>
                  </a:lnTo>
                  <a:lnTo>
                    <a:pt x="802482" y="438150"/>
                  </a:lnTo>
                  <a:lnTo>
                    <a:pt x="921544" y="283369"/>
                  </a:lnTo>
                  <a:lnTo>
                    <a:pt x="950119" y="247650"/>
                  </a:lnTo>
                  <a:lnTo>
                    <a:pt x="954882" y="226219"/>
                  </a:lnTo>
                  <a:lnTo>
                    <a:pt x="952500" y="202406"/>
                  </a:lnTo>
                  <a:lnTo>
                    <a:pt x="945357" y="169069"/>
                  </a:lnTo>
                  <a:lnTo>
                    <a:pt x="931069" y="133350"/>
                  </a:lnTo>
                  <a:lnTo>
                    <a:pt x="912019" y="104775"/>
                  </a:lnTo>
                  <a:lnTo>
                    <a:pt x="878682" y="69056"/>
                  </a:lnTo>
                  <a:lnTo>
                    <a:pt x="859632" y="47625"/>
                  </a:lnTo>
                  <a:lnTo>
                    <a:pt x="850107" y="35719"/>
                  </a:lnTo>
                  <a:lnTo>
                    <a:pt x="845344" y="21431"/>
                  </a:lnTo>
                  <a:lnTo>
                    <a:pt x="845344" y="21431"/>
                  </a:lnTo>
                  <a:lnTo>
                    <a:pt x="845344" y="4763"/>
                  </a:lnTo>
                  <a:lnTo>
                    <a:pt x="859632" y="0"/>
                  </a:lnTo>
                  <a:lnTo>
                    <a:pt x="888207" y="2381"/>
                  </a:lnTo>
                  <a:lnTo>
                    <a:pt x="926307" y="11906"/>
                  </a:lnTo>
                  <a:lnTo>
                    <a:pt x="973932" y="33338"/>
                  </a:lnTo>
                  <a:lnTo>
                    <a:pt x="1021557" y="59531"/>
                  </a:lnTo>
                  <a:lnTo>
                    <a:pt x="1069182" y="90488"/>
                  </a:lnTo>
                  <a:lnTo>
                    <a:pt x="1112044" y="121444"/>
                  </a:lnTo>
                  <a:lnTo>
                    <a:pt x="1159669" y="159544"/>
                  </a:lnTo>
                  <a:lnTo>
                    <a:pt x="1216819" y="214313"/>
                  </a:lnTo>
                  <a:lnTo>
                    <a:pt x="1257300" y="261938"/>
                  </a:lnTo>
                  <a:lnTo>
                    <a:pt x="1288257" y="297656"/>
                  </a:lnTo>
                  <a:lnTo>
                    <a:pt x="1309688" y="333375"/>
                  </a:lnTo>
                  <a:lnTo>
                    <a:pt x="1316832" y="359569"/>
                  </a:lnTo>
                  <a:lnTo>
                    <a:pt x="1312069" y="378619"/>
                  </a:lnTo>
                  <a:lnTo>
                    <a:pt x="1295400" y="392906"/>
                  </a:lnTo>
                  <a:lnTo>
                    <a:pt x="1271588" y="402431"/>
                  </a:lnTo>
                  <a:lnTo>
                    <a:pt x="1238250" y="407194"/>
                  </a:lnTo>
                  <a:lnTo>
                    <a:pt x="1216819" y="407194"/>
                  </a:lnTo>
                  <a:lnTo>
                    <a:pt x="1185863" y="419100"/>
                  </a:lnTo>
                  <a:lnTo>
                    <a:pt x="1140619" y="447675"/>
                  </a:lnTo>
                  <a:lnTo>
                    <a:pt x="1073944" y="504825"/>
                  </a:lnTo>
                  <a:lnTo>
                    <a:pt x="992982" y="578644"/>
                  </a:lnTo>
                  <a:lnTo>
                    <a:pt x="885825" y="673894"/>
                  </a:lnTo>
                  <a:lnTo>
                    <a:pt x="754857" y="778669"/>
                  </a:lnTo>
                  <a:lnTo>
                    <a:pt x="616744" y="883444"/>
                  </a:lnTo>
                  <a:lnTo>
                    <a:pt x="464344" y="990600"/>
                  </a:lnTo>
                  <a:lnTo>
                    <a:pt x="319088" y="1088231"/>
                  </a:lnTo>
                  <a:lnTo>
                    <a:pt x="190500" y="1166813"/>
                  </a:lnTo>
                  <a:lnTo>
                    <a:pt x="100013" y="1221581"/>
                  </a:lnTo>
                  <a:lnTo>
                    <a:pt x="71438" y="1235869"/>
                  </a:lnTo>
                  <a:lnTo>
                    <a:pt x="38100" y="1243013"/>
                  </a:lnTo>
                  <a:lnTo>
                    <a:pt x="11907" y="1243013"/>
                  </a:lnTo>
                  <a:lnTo>
                    <a:pt x="0" y="1235869"/>
                  </a:lnTo>
                  <a:lnTo>
                    <a:pt x="0" y="1221581"/>
                  </a:lnTo>
                  <a:lnTo>
                    <a:pt x="28575" y="1193006"/>
                  </a:lnTo>
                  <a:lnTo>
                    <a:pt x="111919" y="1126331"/>
                  </a:lnTo>
                  <a:lnTo>
                    <a:pt x="216694" y="1035844"/>
                  </a:lnTo>
                  <a:lnTo>
                    <a:pt x="328613" y="938213"/>
                  </a:lnTo>
                  <a:lnTo>
                    <a:pt x="485775" y="790575"/>
                  </a:lnTo>
                  <a:lnTo>
                    <a:pt x="6000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071A6C57-D7CC-41E3-BFD7-07EE3060AD55}"/>
                </a:ext>
              </a:extLst>
            </p:cNvPr>
            <p:cNvSpPr/>
            <p:nvPr/>
          </p:nvSpPr>
          <p:spPr>
            <a:xfrm>
              <a:off x="5621337" y="1552575"/>
              <a:ext cx="454025" cy="1589088"/>
            </a:xfrm>
            <a:custGeom>
              <a:avLst/>
              <a:gdLst>
                <a:gd name="connsiteX0" fmla="*/ 416719 w 454819"/>
                <a:gd name="connsiteY0" fmla="*/ 385763 h 1588294"/>
                <a:gd name="connsiteX1" fmla="*/ 407194 w 454819"/>
                <a:gd name="connsiteY1" fmla="*/ 204788 h 1588294"/>
                <a:gd name="connsiteX2" fmla="*/ 319088 w 454819"/>
                <a:gd name="connsiteY2" fmla="*/ 92869 h 1588294"/>
                <a:gd name="connsiteX3" fmla="*/ 269082 w 454819"/>
                <a:gd name="connsiteY3" fmla="*/ 64294 h 1588294"/>
                <a:gd name="connsiteX4" fmla="*/ 226219 w 454819"/>
                <a:gd name="connsiteY4" fmla="*/ 42863 h 1588294"/>
                <a:gd name="connsiteX5" fmla="*/ 188119 w 454819"/>
                <a:gd name="connsiteY5" fmla="*/ 28575 h 1588294"/>
                <a:gd name="connsiteX6" fmla="*/ 138113 w 454819"/>
                <a:gd name="connsiteY6" fmla="*/ 14288 h 1588294"/>
                <a:gd name="connsiteX7" fmla="*/ 92869 w 454819"/>
                <a:gd name="connsiteY7" fmla="*/ 4763 h 1588294"/>
                <a:gd name="connsiteX8" fmla="*/ 50007 w 454819"/>
                <a:gd name="connsiteY8" fmla="*/ 0 h 1588294"/>
                <a:gd name="connsiteX9" fmla="*/ 19050 w 454819"/>
                <a:gd name="connsiteY9" fmla="*/ 2381 h 1588294"/>
                <a:gd name="connsiteX10" fmla="*/ 4763 w 454819"/>
                <a:gd name="connsiteY10" fmla="*/ 9525 h 1588294"/>
                <a:gd name="connsiteX11" fmla="*/ 0 w 454819"/>
                <a:gd name="connsiteY11" fmla="*/ 21431 h 1588294"/>
                <a:gd name="connsiteX12" fmla="*/ 2382 w 454819"/>
                <a:gd name="connsiteY12" fmla="*/ 35719 h 1588294"/>
                <a:gd name="connsiteX13" fmla="*/ 7144 w 454819"/>
                <a:gd name="connsiteY13" fmla="*/ 47625 h 1588294"/>
                <a:gd name="connsiteX14" fmla="*/ 38100 w 454819"/>
                <a:gd name="connsiteY14" fmla="*/ 76200 h 1588294"/>
                <a:gd name="connsiteX15" fmla="*/ 83344 w 454819"/>
                <a:gd name="connsiteY15" fmla="*/ 104775 h 1588294"/>
                <a:gd name="connsiteX16" fmla="*/ 121444 w 454819"/>
                <a:gd name="connsiteY16" fmla="*/ 140494 h 1588294"/>
                <a:gd name="connsiteX17" fmla="*/ 145257 w 454819"/>
                <a:gd name="connsiteY17" fmla="*/ 171450 h 1588294"/>
                <a:gd name="connsiteX18" fmla="*/ 169069 w 454819"/>
                <a:gd name="connsiteY18" fmla="*/ 207169 h 1588294"/>
                <a:gd name="connsiteX19" fmla="*/ 183357 w 454819"/>
                <a:gd name="connsiteY19" fmla="*/ 238125 h 1588294"/>
                <a:gd name="connsiteX20" fmla="*/ 188119 w 454819"/>
                <a:gd name="connsiteY20" fmla="*/ 290513 h 1588294"/>
                <a:gd name="connsiteX21" fmla="*/ 195263 w 454819"/>
                <a:gd name="connsiteY21" fmla="*/ 545306 h 1588294"/>
                <a:gd name="connsiteX22" fmla="*/ 204788 w 454819"/>
                <a:gd name="connsiteY22" fmla="*/ 907256 h 1588294"/>
                <a:gd name="connsiteX23" fmla="*/ 211932 w 454819"/>
                <a:gd name="connsiteY23" fmla="*/ 1157288 h 1588294"/>
                <a:gd name="connsiteX24" fmla="*/ 221457 w 454819"/>
                <a:gd name="connsiteY24" fmla="*/ 1316831 h 1588294"/>
                <a:gd name="connsiteX25" fmla="*/ 226219 w 454819"/>
                <a:gd name="connsiteY25" fmla="*/ 1404938 h 1588294"/>
                <a:gd name="connsiteX26" fmla="*/ 230982 w 454819"/>
                <a:gd name="connsiteY26" fmla="*/ 1445419 h 1588294"/>
                <a:gd name="connsiteX27" fmla="*/ 235744 w 454819"/>
                <a:gd name="connsiteY27" fmla="*/ 1466850 h 1588294"/>
                <a:gd name="connsiteX28" fmla="*/ 247650 w 454819"/>
                <a:gd name="connsiteY28" fmla="*/ 1504950 h 1588294"/>
                <a:gd name="connsiteX29" fmla="*/ 261938 w 454819"/>
                <a:gd name="connsiteY29" fmla="*/ 1535906 h 1588294"/>
                <a:gd name="connsiteX30" fmla="*/ 271463 w 454819"/>
                <a:gd name="connsiteY30" fmla="*/ 1550194 h 1588294"/>
                <a:gd name="connsiteX31" fmla="*/ 285750 w 454819"/>
                <a:gd name="connsiteY31" fmla="*/ 1566863 h 1588294"/>
                <a:gd name="connsiteX32" fmla="*/ 300038 w 454819"/>
                <a:gd name="connsiteY32" fmla="*/ 1578769 h 1588294"/>
                <a:gd name="connsiteX33" fmla="*/ 316707 w 454819"/>
                <a:gd name="connsiteY33" fmla="*/ 1585913 h 1588294"/>
                <a:gd name="connsiteX34" fmla="*/ 333375 w 454819"/>
                <a:gd name="connsiteY34" fmla="*/ 1588294 h 1588294"/>
                <a:gd name="connsiteX35" fmla="*/ 352425 w 454819"/>
                <a:gd name="connsiteY35" fmla="*/ 1588294 h 1588294"/>
                <a:gd name="connsiteX36" fmla="*/ 369094 w 454819"/>
                <a:gd name="connsiteY36" fmla="*/ 1578769 h 1588294"/>
                <a:gd name="connsiteX37" fmla="*/ 395288 w 454819"/>
                <a:gd name="connsiteY37" fmla="*/ 1559719 h 1588294"/>
                <a:gd name="connsiteX38" fmla="*/ 411957 w 454819"/>
                <a:gd name="connsiteY38" fmla="*/ 1538288 h 1588294"/>
                <a:gd name="connsiteX39" fmla="*/ 426244 w 454819"/>
                <a:gd name="connsiteY39" fmla="*/ 1507331 h 1588294"/>
                <a:gd name="connsiteX40" fmla="*/ 435769 w 454819"/>
                <a:gd name="connsiteY40" fmla="*/ 1478756 h 1588294"/>
                <a:gd name="connsiteX41" fmla="*/ 454819 w 454819"/>
                <a:gd name="connsiteY41" fmla="*/ 1350169 h 1588294"/>
                <a:gd name="connsiteX42" fmla="*/ 431007 w 454819"/>
                <a:gd name="connsiteY42" fmla="*/ 854869 h 1588294"/>
                <a:gd name="connsiteX43" fmla="*/ 431007 w 454819"/>
                <a:gd name="connsiteY43" fmla="*/ 733425 h 1588294"/>
                <a:gd name="connsiteX44" fmla="*/ 416719 w 454819"/>
                <a:gd name="connsiteY44" fmla="*/ 385763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4819" h="1588294">
                  <a:moveTo>
                    <a:pt x="416719" y="385763"/>
                  </a:moveTo>
                  <a:lnTo>
                    <a:pt x="407194" y="204788"/>
                  </a:lnTo>
                  <a:lnTo>
                    <a:pt x="319088" y="92869"/>
                  </a:lnTo>
                  <a:lnTo>
                    <a:pt x="269082" y="64294"/>
                  </a:lnTo>
                  <a:lnTo>
                    <a:pt x="226219" y="42863"/>
                  </a:lnTo>
                  <a:lnTo>
                    <a:pt x="188119" y="28575"/>
                  </a:lnTo>
                  <a:lnTo>
                    <a:pt x="138113" y="14288"/>
                  </a:lnTo>
                  <a:lnTo>
                    <a:pt x="92869" y="4763"/>
                  </a:lnTo>
                  <a:lnTo>
                    <a:pt x="50007" y="0"/>
                  </a:lnTo>
                  <a:lnTo>
                    <a:pt x="19050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2" y="35719"/>
                  </a:lnTo>
                  <a:lnTo>
                    <a:pt x="7144" y="47625"/>
                  </a:lnTo>
                  <a:lnTo>
                    <a:pt x="38100" y="76200"/>
                  </a:lnTo>
                  <a:lnTo>
                    <a:pt x="83344" y="104775"/>
                  </a:lnTo>
                  <a:lnTo>
                    <a:pt x="121444" y="140494"/>
                  </a:lnTo>
                  <a:lnTo>
                    <a:pt x="145257" y="171450"/>
                  </a:lnTo>
                  <a:lnTo>
                    <a:pt x="169069" y="207169"/>
                  </a:lnTo>
                  <a:lnTo>
                    <a:pt x="183357" y="238125"/>
                  </a:lnTo>
                  <a:lnTo>
                    <a:pt x="188119" y="290513"/>
                  </a:lnTo>
                  <a:lnTo>
                    <a:pt x="195263" y="545306"/>
                  </a:lnTo>
                  <a:lnTo>
                    <a:pt x="204788" y="907256"/>
                  </a:lnTo>
                  <a:lnTo>
                    <a:pt x="211932" y="1157288"/>
                  </a:lnTo>
                  <a:lnTo>
                    <a:pt x="221457" y="1316831"/>
                  </a:lnTo>
                  <a:lnTo>
                    <a:pt x="226219" y="1404938"/>
                  </a:lnTo>
                  <a:lnTo>
                    <a:pt x="230982" y="1445419"/>
                  </a:lnTo>
                  <a:lnTo>
                    <a:pt x="235744" y="1466850"/>
                  </a:lnTo>
                  <a:lnTo>
                    <a:pt x="247650" y="1504950"/>
                  </a:lnTo>
                  <a:lnTo>
                    <a:pt x="261938" y="1535906"/>
                  </a:lnTo>
                  <a:lnTo>
                    <a:pt x="271463" y="1550194"/>
                  </a:lnTo>
                  <a:lnTo>
                    <a:pt x="285750" y="1566863"/>
                  </a:lnTo>
                  <a:lnTo>
                    <a:pt x="300038" y="1578769"/>
                  </a:lnTo>
                  <a:lnTo>
                    <a:pt x="316707" y="1585913"/>
                  </a:lnTo>
                  <a:lnTo>
                    <a:pt x="333375" y="1588294"/>
                  </a:lnTo>
                  <a:lnTo>
                    <a:pt x="352425" y="1588294"/>
                  </a:lnTo>
                  <a:lnTo>
                    <a:pt x="369094" y="1578769"/>
                  </a:lnTo>
                  <a:lnTo>
                    <a:pt x="395288" y="1559719"/>
                  </a:lnTo>
                  <a:lnTo>
                    <a:pt x="411957" y="1538288"/>
                  </a:lnTo>
                  <a:lnTo>
                    <a:pt x="426244" y="1507331"/>
                  </a:lnTo>
                  <a:lnTo>
                    <a:pt x="435769" y="1478756"/>
                  </a:lnTo>
                  <a:lnTo>
                    <a:pt x="454819" y="1350169"/>
                  </a:lnTo>
                  <a:lnTo>
                    <a:pt x="431007" y="854869"/>
                  </a:lnTo>
                  <a:lnTo>
                    <a:pt x="431007" y="733425"/>
                  </a:lnTo>
                  <a:lnTo>
                    <a:pt x="416719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8">
              <a:extLst>
                <a:ext uri="{FF2B5EF4-FFF2-40B4-BE49-F238E27FC236}">
                  <a16:creationId xmlns:a16="http://schemas.microsoft.com/office/drawing/2014/main" id="{75D62C94-B880-4BE7-A900-286522EC09EC}"/>
                </a:ext>
              </a:extLst>
            </p:cNvPr>
            <p:cNvSpPr/>
            <p:nvPr/>
          </p:nvSpPr>
          <p:spPr>
            <a:xfrm>
              <a:off x="4952999" y="3216275"/>
              <a:ext cx="3333750" cy="636588"/>
            </a:xfrm>
            <a:custGeom>
              <a:avLst/>
              <a:gdLst>
                <a:gd name="connsiteX0" fmla="*/ 1126671 w 3333750"/>
                <a:gd name="connsiteY0" fmla="*/ 293914 h 636814"/>
                <a:gd name="connsiteX1" fmla="*/ 1349828 w 3333750"/>
                <a:gd name="connsiteY1" fmla="*/ 258535 h 636814"/>
                <a:gd name="connsiteX2" fmla="*/ 1613807 w 3333750"/>
                <a:gd name="connsiteY2" fmla="*/ 217714 h 636814"/>
                <a:gd name="connsiteX3" fmla="*/ 1924050 w 3333750"/>
                <a:gd name="connsiteY3" fmla="*/ 174171 h 636814"/>
                <a:gd name="connsiteX4" fmla="*/ 2188028 w 3333750"/>
                <a:gd name="connsiteY4" fmla="*/ 138792 h 636814"/>
                <a:gd name="connsiteX5" fmla="*/ 2332264 w 3333750"/>
                <a:gd name="connsiteY5" fmla="*/ 125185 h 636814"/>
                <a:gd name="connsiteX6" fmla="*/ 2498271 w 3333750"/>
                <a:gd name="connsiteY6" fmla="*/ 106135 h 636814"/>
                <a:gd name="connsiteX7" fmla="*/ 2541814 w 3333750"/>
                <a:gd name="connsiteY7" fmla="*/ 97971 h 636814"/>
                <a:gd name="connsiteX8" fmla="*/ 2669721 w 3333750"/>
                <a:gd name="connsiteY8" fmla="*/ 57150 h 636814"/>
                <a:gd name="connsiteX9" fmla="*/ 2786743 w 3333750"/>
                <a:gd name="connsiteY9" fmla="*/ 13607 h 636814"/>
                <a:gd name="connsiteX10" fmla="*/ 2843893 w 3333750"/>
                <a:gd name="connsiteY10" fmla="*/ 0 h 636814"/>
                <a:gd name="connsiteX11" fmla="*/ 2881993 w 3333750"/>
                <a:gd name="connsiteY11" fmla="*/ 2721 h 636814"/>
                <a:gd name="connsiteX12" fmla="*/ 2933700 w 3333750"/>
                <a:gd name="connsiteY12" fmla="*/ 10885 h 636814"/>
                <a:gd name="connsiteX13" fmla="*/ 2977243 w 3333750"/>
                <a:gd name="connsiteY13" fmla="*/ 21771 h 636814"/>
                <a:gd name="connsiteX14" fmla="*/ 3048000 w 3333750"/>
                <a:gd name="connsiteY14" fmla="*/ 46264 h 636814"/>
                <a:gd name="connsiteX15" fmla="*/ 3118757 w 3333750"/>
                <a:gd name="connsiteY15" fmla="*/ 76200 h 636814"/>
                <a:gd name="connsiteX16" fmla="*/ 3197678 w 3333750"/>
                <a:gd name="connsiteY16" fmla="*/ 111578 h 636814"/>
                <a:gd name="connsiteX17" fmla="*/ 3224893 w 3333750"/>
                <a:gd name="connsiteY17" fmla="*/ 127907 h 636814"/>
                <a:gd name="connsiteX18" fmla="*/ 3265714 w 3333750"/>
                <a:gd name="connsiteY18" fmla="*/ 160564 h 636814"/>
                <a:gd name="connsiteX19" fmla="*/ 3301093 w 3333750"/>
                <a:gd name="connsiteY19" fmla="*/ 195942 h 636814"/>
                <a:gd name="connsiteX20" fmla="*/ 3325585 w 3333750"/>
                <a:gd name="connsiteY20" fmla="*/ 231321 h 636814"/>
                <a:gd name="connsiteX21" fmla="*/ 3333750 w 3333750"/>
                <a:gd name="connsiteY21" fmla="*/ 250371 h 636814"/>
                <a:gd name="connsiteX22" fmla="*/ 3333750 w 3333750"/>
                <a:gd name="connsiteY22" fmla="*/ 261257 h 636814"/>
                <a:gd name="connsiteX23" fmla="*/ 3328307 w 3333750"/>
                <a:gd name="connsiteY23" fmla="*/ 277585 h 636814"/>
                <a:gd name="connsiteX24" fmla="*/ 3295650 w 3333750"/>
                <a:gd name="connsiteY24" fmla="*/ 296635 h 636814"/>
                <a:gd name="connsiteX25" fmla="*/ 3257550 w 3333750"/>
                <a:gd name="connsiteY25" fmla="*/ 304800 h 636814"/>
                <a:gd name="connsiteX26" fmla="*/ 3205843 w 3333750"/>
                <a:gd name="connsiteY26" fmla="*/ 307521 h 636814"/>
                <a:gd name="connsiteX27" fmla="*/ 3129643 w 3333750"/>
                <a:gd name="connsiteY27" fmla="*/ 304800 h 636814"/>
                <a:gd name="connsiteX28" fmla="*/ 3026228 w 3333750"/>
                <a:gd name="connsiteY28" fmla="*/ 291192 h 636814"/>
                <a:gd name="connsiteX29" fmla="*/ 2881993 w 3333750"/>
                <a:gd name="connsiteY29" fmla="*/ 277585 h 636814"/>
                <a:gd name="connsiteX30" fmla="*/ 2713264 w 3333750"/>
                <a:gd name="connsiteY30" fmla="*/ 272142 h 636814"/>
                <a:gd name="connsiteX31" fmla="*/ 2530928 w 3333750"/>
                <a:gd name="connsiteY31" fmla="*/ 280307 h 636814"/>
                <a:gd name="connsiteX32" fmla="*/ 2299607 w 3333750"/>
                <a:gd name="connsiteY32" fmla="*/ 293914 h 636814"/>
                <a:gd name="connsiteX33" fmla="*/ 2005693 w 3333750"/>
                <a:gd name="connsiteY33" fmla="*/ 318407 h 636814"/>
                <a:gd name="connsiteX34" fmla="*/ 1700893 w 3333750"/>
                <a:gd name="connsiteY34" fmla="*/ 359228 h 636814"/>
                <a:gd name="connsiteX35" fmla="*/ 1436914 w 3333750"/>
                <a:gd name="connsiteY35" fmla="*/ 400050 h 636814"/>
                <a:gd name="connsiteX36" fmla="*/ 1159328 w 3333750"/>
                <a:gd name="connsiteY36" fmla="*/ 451757 h 636814"/>
                <a:gd name="connsiteX37" fmla="*/ 936171 w 3333750"/>
                <a:gd name="connsiteY37" fmla="*/ 500742 h 636814"/>
                <a:gd name="connsiteX38" fmla="*/ 704850 w 3333750"/>
                <a:gd name="connsiteY38" fmla="*/ 552450 h 636814"/>
                <a:gd name="connsiteX39" fmla="*/ 476250 w 3333750"/>
                <a:gd name="connsiteY39" fmla="*/ 615042 h 636814"/>
                <a:gd name="connsiteX40" fmla="*/ 449035 w 3333750"/>
                <a:gd name="connsiteY40" fmla="*/ 628650 h 636814"/>
                <a:gd name="connsiteX41" fmla="*/ 410935 w 3333750"/>
                <a:gd name="connsiteY41" fmla="*/ 636814 h 636814"/>
                <a:gd name="connsiteX42" fmla="*/ 375557 w 3333750"/>
                <a:gd name="connsiteY42" fmla="*/ 631371 h 636814"/>
                <a:gd name="connsiteX43" fmla="*/ 342900 w 3333750"/>
                <a:gd name="connsiteY43" fmla="*/ 615042 h 636814"/>
                <a:gd name="connsiteX44" fmla="*/ 283028 w 3333750"/>
                <a:gd name="connsiteY44" fmla="*/ 579664 h 636814"/>
                <a:gd name="connsiteX45" fmla="*/ 212271 w 3333750"/>
                <a:gd name="connsiteY45" fmla="*/ 527957 h 636814"/>
                <a:gd name="connsiteX46" fmla="*/ 136071 w 3333750"/>
                <a:gd name="connsiteY46" fmla="*/ 459921 h 636814"/>
                <a:gd name="connsiteX47" fmla="*/ 73478 w 3333750"/>
                <a:gd name="connsiteY47" fmla="*/ 397328 h 636814"/>
                <a:gd name="connsiteX48" fmla="*/ 35378 w 3333750"/>
                <a:gd name="connsiteY48" fmla="*/ 359228 h 636814"/>
                <a:gd name="connsiteX49" fmla="*/ 16328 w 3333750"/>
                <a:gd name="connsiteY49" fmla="*/ 334735 h 636814"/>
                <a:gd name="connsiteX50" fmla="*/ 0 w 3333750"/>
                <a:gd name="connsiteY50" fmla="*/ 302078 h 636814"/>
                <a:gd name="connsiteX51" fmla="*/ 0 w 3333750"/>
                <a:gd name="connsiteY51" fmla="*/ 280307 h 636814"/>
                <a:gd name="connsiteX52" fmla="*/ 8164 w 3333750"/>
                <a:gd name="connsiteY52" fmla="*/ 274864 h 636814"/>
                <a:gd name="connsiteX53" fmla="*/ 27214 w 3333750"/>
                <a:gd name="connsiteY53" fmla="*/ 280307 h 636814"/>
                <a:gd name="connsiteX54" fmla="*/ 103414 w 3333750"/>
                <a:gd name="connsiteY54" fmla="*/ 321128 h 636814"/>
                <a:gd name="connsiteX55" fmla="*/ 176893 w 3333750"/>
                <a:gd name="connsiteY55" fmla="*/ 361950 h 636814"/>
                <a:gd name="connsiteX56" fmla="*/ 239485 w 3333750"/>
                <a:gd name="connsiteY56" fmla="*/ 386442 h 636814"/>
                <a:gd name="connsiteX57" fmla="*/ 299357 w 3333750"/>
                <a:gd name="connsiteY57" fmla="*/ 405492 h 636814"/>
                <a:gd name="connsiteX58" fmla="*/ 348343 w 3333750"/>
                <a:gd name="connsiteY58" fmla="*/ 413657 h 636814"/>
                <a:gd name="connsiteX59" fmla="*/ 424543 w 3333750"/>
                <a:gd name="connsiteY59" fmla="*/ 413657 h 636814"/>
                <a:gd name="connsiteX60" fmla="*/ 658585 w 3333750"/>
                <a:gd name="connsiteY60" fmla="*/ 370114 h 636814"/>
                <a:gd name="connsiteX61" fmla="*/ 1001485 w 3333750"/>
                <a:gd name="connsiteY61" fmla="*/ 315685 h 636814"/>
                <a:gd name="connsiteX62" fmla="*/ 1126671 w 3333750"/>
                <a:gd name="connsiteY62" fmla="*/ 293914 h 63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3750" h="636814">
                  <a:moveTo>
                    <a:pt x="1126671" y="293914"/>
                  </a:moveTo>
                  <a:lnTo>
                    <a:pt x="1349828" y="258535"/>
                  </a:lnTo>
                  <a:lnTo>
                    <a:pt x="1613807" y="217714"/>
                  </a:lnTo>
                  <a:lnTo>
                    <a:pt x="1924050" y="174171"/>
                  </a:lnTo>
                  <a:lnTo>
                    <a:pt x="2188028" y="138792"/>
                  </a:lnTo>
                  <a:lnTo>
                    <a:pt x="2332264" y="125185"/>
                  </a:lnTo>
                  <a:lnTo>
                    <a:pt x="2498271" y="106135"/>
                  </a:lnTo>
                  <a:lnTo>
                    <a:pt x="2541814" y="97971"/>
                  </a:lnTo>
                  <a:lnTo>
                    <a:pt x="2669721" y="57150"/>
                  </a:lnTo>
                  <a:lnTo>
                    <a:pt x="2786743" y="13607"/>
                  </a:lnTo>
                  <a:lnTo>
                    <a:pt x="2843893" y="0"/>
                  </a:lnTo>
                  <a:lnTo>
                    <a:pt x="2881993" y="2721"/>
                  </a:lnTo>
                  <a:lnTo>
                    <a:pt x="2933700" y="10885"/>
                  </a:lnTo>
                  <a:lnTo>
                    <a:pt x="2977243" y="21771"/>
                  </a:lnTo>
                  <a:lnTo>
                    <a:pt x="3048000" y="46264"/>
                  </a:lnTo>
                  <a:lnTo>
                    <a:pt x="3118757" y="76200"/>
                  </a:lnTo>
                  <a:lnTo>
                    <a:pt x="3197678" y="111578"/>
                  </a:lnTo>
                  <a:lnTo>
                    <a:pt x="3224893" y="127907"/>
                  </a:lnTo>
                  <a:lnTo>
                    <a:pt x="3265714" y="160564"/>
                  </a:lnTo>
                  <a:lnTo>
                    <a:pt x="3301093" y="195942"/>
                  </a:lnTo>
                  <a:lnTo>
                    <a:pt x="3325585" y="231321"/>
                  </a:lnTo>
                  <a:lnTo>
                    <a:pt x="3333750" y="250371"/>
                  </a:lnTo>
                  <a:lnTo>
                    <a:pt x="3333750" y="261257"/>
                  </a:lnTo>
                  <a:lnTo>
                    <a:pt x="3328307" y="277585"/>
                  </a:lnTo>
                  <a:lnTo>
                    <a:pt x="3295650" y="296635"/>
                  </a:lnTo>
                  <a:lnTo>
                    <a:pt x="3257550" y="304800"/>
                  </a:lnTo>
                  <a:lnTo>
                    <a:pt x="3205843" y="307521"/>
                  </a:lnTo>
                  <a:lnTo>
                    <a:pt x="3129643" y="304800"/>
                  </a:lnTo>
                  <a:lnTo>
                    <a:pt x="3026228" y="291192"/>
                  </a:lnTo>
                  <a:lnTo>
                    <a:pt x="2881993" y="277585"/>
                  </a:lnTo>
                  <a:lnTo>
                    <a:pt x="2713264" y="272142"/>
                  </a:lnTo>
                  <a:lnTo>
                    <a:pt x="2530928" y="280307"/>
                  </a:lnTo>
                  <a:lnTo>
                    <a:pt x="2299607" y="293914"/>
                  </a:lnTo>
                  <a:lnTo>
                    <a:pt x="2005693" y="318407"/>
                  </a:lnTo>
                  <a:lnTo>
                    <a:pt x="1700893" y="359228"/>
                  </a:lnTo>
                  <a:lnTo>
                    <a:pt x="1436914" y="400050"/>
                  </a:lnTo>
                  <a:lnTo>
                    <a:pt x="1159328" y="451757"/>
                  </a:lnTo>
                  <a:lnTo>
                    <a:pt x="936171" y="500742"/>
                  </a:lnTo>
                  <a:lnTo>
                    <a:pt x="704850" y="552450"/>
                  </a:lnTo>
                  <a:lnTo>
                    <a:pt x="476250" y="615042"/>
                  </a:lnTo>
                  <a:lnTo>
                    <a:pt x="449035" y="628650"/>
                  </a:lnTo>
                  <a:lnTo>
                    <a:pt x="410935" y="636814"/>
                  </a:lnTo>
                  <a:lnTo>
                    <a:pt x="375557" y="631371"/>
                  </a:lnTo>
                  <a:lnTo>
                    <a:pt x="342900" y="615042"/>
                  </a:lnTo>
                  <a:lnTo>
                    <a:pt x="283028" y="579664"/>
                  </a:lnTo>
                  <a:lnTo>
                    <a:pt x="212271" y="527957"/>
                  </a:lnTo>
                  <a:lnTo>
                    <a:pt x="136071" y="459921"/>
                  </a:lnTo>
                  <a:lnTo>
                    <a:pt x="73478" y="397328"/>
                  </a:lnTo>
                  <a:lnTo>
                    <a:pt x="35378" y="359228"/>
                  </a:lnTo>
                  <a:lnTo>
                    <a:pt x="16328" y="334735"/>
                  </a:lnTo>
                  <a:lnTo>
                    <a:pt x="0" y="302078"/>
                  </a:lnTo>
                  <a:lnTo>
                    <a:pt x="0" y="280307"/>
                  </a:lnTo>
                  <a:lnTo>
                    <a:pt x="8164" y="274864"/>
                  </a:lnTo>
                  <a:lnTo>
                    <a:pt x="27214" y="280307"/>
                  </a:lnTo>
                  <a:lnTo>
                    <a:pt x="103414" y="321128"/>
                  </a:lnTo>
                  <a:lnTo>
                    <a:pt x="176893" y="361950"/>
                  </a:lnTo>
                  <a:lnTo>
                    <a:pt x="239485" y="386442"/>
                  </a:lnTo>
                  <a:lnTo>
                    <a:pt x="299357" y="405492"/>
                  </a:lnTo>
                  <a:lnTo>
                    <a:pt x="348343" y="413657"/>
                  </a:lnTo>
                  <a:lnTo>
                    <a:pt x="424543" y="413657"/>
                  </a:lnTo>
                  <a:lnTo>
                    <a:pt x="658585" y="370114"/>
                  </a:lnTo>
                  <a:lnTo>
                    <a:pt x="1001485" y="315685"/>
                  </a:lnTo>
                  <a:lnTo>
                    <a:pt x="1126671" y="293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9">
              <a:extLst>
                <a:ext uri="{FF2B5EF4-FFF2-40B4-BE49-F238E27FC236}">
                  <a16:creationId xmlns:a16="http://schemas.microsoft.com/office/drawing/2014/main" id="{0C398E23-820D-4C67-9B88-FC393C296E91}"/>
                </a:ext>
              </a:extLst>
            </p:cNvPr>
            <p:cNvSpPr/>
            <p:nvPr/>
          </p:nvSpPr>
          <p:spPr>
            <a:xfrm>
              <a:off x="5153025" y="4032250"/>
              <a:ext cx="2955925" cy="558800"/>
            </a:xfrm>
            <a:custGeom>
              <a:avLst/>
              <a:gdLst>
                <a:gd name="connsiteX0" fmla="*/ 1163782 w 2955908"/>
                <a:gd name="connsiteY0" fmla="*/ 215153 h 559886"/>
                <a:gd name="connsiteX1" fmla="*/ 1413163 w 2955908"/>
                <a:gd name="connsiteY1" fmla="*/ 178479 h 559886"/>
                <a:gd name="connsiteX2" fmla="*/ 1706554 w 2955908"/>
                <a:gd name="connsiteY2" fmla="*/ 134470 h 559886"/>
                <a:gd name="connsiteX3" fmla="*/ 2007279 w 2955908"/>
                <a:gd name="connsiteY3" fmla="*/ 97797 h 559886"/>
                <a:gd name="connsiteX4" fmla="*/ 2087961 w 2955908"/>
                <a:gd name="connsiteY4" fmla="*/ 88017 h 559886"/>
                <a:gd name="connsiteX5" fmla="*/ 2259106 w 2955908"/>
                <a:gd name="connsiteY5" fmla="*/ 44008 h 559886"/>
                <a:gd name="connsiteX6" fmla="*/ 2334898 w 2955908"/>
                <a:gd name="connsiteY6" fmla="*/ 46453 h 559886"/>
                <a:gd name="connsiteX7" fmla="*/ 2425360 w 2955908"/>
                <a:gd name="connsiteY7" fmla="*/ 41563 h 559886"/>
                <a:gd name="connsiteX8" fmla="*/ 2503598 w 2955908"/>
                <a:gd name="connsiteY8" fmla="*/ 31784 h 559886"/>
                <a:gd name="connsiteX9" fmla="*/ 2550051 w 2955908"/>
                <a:gd name="connsiteY9" fmla="*/ 19559 h 559886"/>
                <a:gd name="connsiteX10" fmla="*/ 2584280 w 2955908"/>
                <a:gd name="connsiteY10" fmla="*/ 4890 h 559886"/>
                <a:gd name="connsiteX11" fmla="*/ 2613619 w 2955908"/>
                <a:gd name="connsiteY11" fmla="*/ 0 h 559886"/>
                <a:gd name="connsiteX12" fmla="*/ 2677187 w 2955908"/>
                <a:gd name="connsiteY12" fmla="*/ 9779 h 559886"/>
                <a:gd name="connsiteX13" fmla="*/ 2755424 w 2955908"/>
                <a:gd name="connsiteY13" fmla="*/ 36674 h 559886"/>
                <a:gd name="connsiteX14" fmla="*/ 2804323 w 2955908"/>
                <a:gd name="connsiteY14" fmla="*/ 56233 h 559886"/>
                <a:gd name="connsiteX15" fmla="*/ 2855666 w 2955908"/>
                <a:gd name="connsiteY15" fmla="*/ 85572 h 559886"/>
                <a:gd name="connsiteX16" fmla="*/ 2897230 w 2955908"/>
                <a:gd name="connsiteY16" fmla="*/ 112466 h 559886"/>
                <a:gd name="connsiteX17" fmla="*/ 2921679 w 2955908"/>
                <a:gd name="connsiteY17" fmla="*/ 132025 h 559886"/>
                <a:gd name="connsiteX18" fmla="*/ 2946128 w 2955908"/>
                <a:gd name="connsiteY18" fmla="*/ 158920 h 559886"/>
                <a:gd name="connsiteX19" fmla="*/ 2955908 w 2955908"/>
                <a:gd name="connsiteY19" fmla="*/ 176034 h 559886"/>
                <a:gd name="connsiteX20" fmla="*/ 2955908 w 2955908"/>
                <a:gd name="connsiteY20" fmla="*/ 188259 h 559886"/>
                <a:gd name="connsiteX21" fmla="*/ 2951018 w 2955908"/>
                <a:gd name="connsiteY21" fmla="*/ 202928 h 559886"/>
                <a:gd name="connsiteX22" fmla="*/ 2926569 w 2955908"/>
                <a:gd name="connsiteY22" fmla="*/ 220043 h 559886"/>
                <a:gd name="connsiteX23" fmla="*/ 2875225 w 2955908"/>
                <a:gd name="connsiteY23" fmla="*/ 227377 h 559886"/>
                <a:gd name="connsiteX24" fmla="*/ 2823882 w 2955908"/>
                <a:gd name="connsiteY24" fmla="*/ 227377 h 559886"/>
                <a:gd name="connsiteX25" fmla="*/ 2730975 w 2955908"/>
                <a:gd name="connsiteY25" fmla="*/ 222487 h 559886"/>
                <a:gd name="connsiteX26" fmla="*/ 2567165 w 2955908"/>
                <a:gd name="connsiteY26" fmla="*/ 215153 h 559886"/>
                <a:gd name="connsiteX27" fmla="*/ 2427805 w 2955908"/>
                <a:gd name="connsiteY27" fmla="*/ 215153 h 559886"/>
                <a:gd name="connsiteX28" fmla="*/ 2334898 w 2955908"/>
                <a:gd name="connsiteY28" fmla="*/ 220043 h 559886"/>
                <a:gd name="connsiteX29" fmla="*/ 2256661 w 2955908"/>
                <a:gd name="connsiteY29" fmla="*/ 227377 h 559886"/>
                <a:gd name="connsiteX30" fmla="*/ 1997499 w 2955908"/>
                <a:gd name="connsiteY30" fmla="*/ 254271 h 559886"/>
                <a:gd name="connsiteX31" fmla="*/ 1750562 w 2955908"/>
                <a:gd name="connsiteY31" fmla="*/ 283610 h 559886"/>
                <a:gd name="connsiteX32" fmla="*/ 1547634 w 2955908"/>
                <a:gd name="connsiteY32" fmla="*/ 310505 h 559886"/>
                <a:gd name="connsiteX33" fmla="*/ 1303142 w 2955908"/>
                <a:gd name="connsiteY33" fmla="*/ 347178 h 559886"/>
                <a:gd name="connsiteX34" fmla="*/ 1095324 w 2955908"/>
                <a:gd name="connsiteY34" fmla="*/ 383852 h 559886"/>
                <a:gd name="connsiteX35" fmla="*/ 948629 w 2955908"/>
                <a:gd name="connsiteY35" fmla="*/ 415636 h 559886"/>
                <a:gd name="connsiteX36" fmla="*/ 811713 w 2955908"/>
                <a:gd name="connsiteY36" fmla="*/ 449865 h 559886"/>
                <a:gd name="connsiteX37" fmla="*/ 733476 w 2955908"/>
                <a:gd name="connsiteY37" fmla="*/ 471869 h 559886"/>
                <a:gd name="connsiteX38" fmla="*/ 564776 w 2955908"/>
                <a:gd name="connsiteY38" fmla="*/ 525657 h 559886"/>
                <a:gd name="connsiteX39" fmla="*/ 454755 w 2955908"/>
                <a:gd name="connsiteY39" fmla="*/ 554997 h 559886"/>
                <a:gd name="connsiteX40" fmla="*/ 430306 w 2955908"/>
                <a:gd name="connsiteY40" fmla="*/ 559886 h 559886"/>
                <a:gd name="connsiteX41" fmla="*/ 408301 w 2955908"/>
                <a:gd name="connsiteY41" fmla="*/ 559886 h 559886"/>
                <a:gd name="connsiteX42" fmla="*/ 344733 w 2955908"/>
                <a:gd name="connsiteY42" fmla="*/ 547662 h 559886"/>
                <a:gd name="connsiteX43" fmla="*/ 293390 w 2955908"/>
                <a:gd name="connsiteY43" fmla="*/ 530547 h 559886"/>
                <a:gd name="connsiteX44" fmla="*/ 251826 w 2955908"/>
                <a:gd name="connsiteY44" fmla="*/ 510988 h 559886"/>
                <a:gd name="connsiteX45" fmla="*/ 215153 w 2955908"/>
                <a:gd name="connsiteY45" fmla="*/ 488984 h 559886"/>
                <a:gd name="connsiteX46" fmla="*/ 171144 w 2955908"/>
                <a:gd name="connsiteY46" fmla="*/ 459645 h 559886"/>
                <a:gd name="connsiteX47" fmla="*/ 112466 w 2955908"/>
                <a:gd name="connsiteY47" fmla="*/ 410746 h 559886"/>
                <a:gd name="connsiteX48" fmla="*/ 70902 w 2955908"/>
                <a:gd name="connsiteY48" fmla="*/ 369183 h 559886"/>
                <a:gd name="connsiteX49" fmla="*/ 29339 w 2955908"/>
                <a:gd name="connsiteY49" fmla="*/ 317839 h 559886"/>
                <a:gd name="connsiteX50" fmla="*/ 7334 w 2955908"/>
                <a:gd name="connsiteY50" fmla="*/ 290945 h 559886"/>
                <a:gd name="connsiteX51" fmla="*/ 0 w 2955908"/>
                <a:gd name="connsiteY51" fmla="*/ 268941 h 559886"/>
                <a:gd name="connsiteX52" fmla="*/ 4890 w 2955908"/>
                <a:gd name="connsiteY52" fmla="*/ 251826 h 559886"/>
                <a:gd name="connsiteX53" fmla="*/ 19559 w 2955908"/>
                <a:gd name="connsiteY53" fmla="*/ 251826 h 559886"/>
                <a:gd name="connsiteX54" fmla="*/ 66013 w 2955908"/>
                <a:gd name="connsiteY54" fmla="*/ 268941 h 559886"/>
                <a:gd name="connsiteX55" fmla="*/ 124691 w 2955908"/>
                <a:gd name="connsiteY55" fmla="*/ 288500 h 559886"/>
                <a:gd name="connsiteX56" fmla="*/ 220042 w 2955908"/>
                <a:gd name="connsiteY56" fmla="*/ 320284 h 559886"/>
                <a:gd name="connsiteX57" fmla="*/ 283610 w 2955908"/>
                <a:gd name="connsiteY57" fmla="*/ 334954 h 559886"/>
                <a:gd name="connsiteX58" fmla="*/ 332509 w 2955908"/>
                <a:gd name="connsiteY58" fmla="*/ 339844 h 559886"/>
                <a:gd name="connsiteX59" fmla="*/ 383852 w 2955908"/>
                <a:gd name="connsiteY59" fmla="*/ 339844 h 559886"/>
                <a:gd name="connsiteX60" fmla="*/ 520768 w 2955908"/>
                <a:gd name="connsiteY60" fmla="*/ 317839 h 559886"/>
                <a:gd name="connsiteX61" fmla="*/ 823938 w 2955908"/>
                <a:gd name="connsiteY61" fmla="*/ 266496 h 559886"/>
                <a:gd name="connsiteX62" fmla="*/ 1163782 w 2955908"/>
                <a:gd name="connsiteY62" fmla="*/ 215153 h 55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55908" h="559886">
                  <a:moveTo>
                    <a:pt x="1163782" y="215153"/>
                  </a:moveTo>
                  <a:lnTo>
                    <a:pt x="1413163" y="178479"/>
                  </a:lnTo>
                  <a:lnTo>
                    <a:pt x="1706554" y="134470"/>
                  </a:lnTo>
                  <a:lnTo>
                    <a:pt x="2007279" y="97797"/>
                  </a:lnTo>
                  <a:lnTo>
                    <a:pt x="2087961" y="88017"/>
                  </a:lnTo>
                  <a:lnTo>
                    <a:pt x="2259106" y="44008"/>
                  </a:lnTo>
                  <a:lnTo>
                    <a:pt x="2334898" y="46453"/>
                  </a:lnTo>
                  <a:lnTo>
                    <a:pt x="2425360" y="41563"/>
                  </a:lnTo>
                  <a:lnTo>
                    <a:pt x="2503598" y="31784"/>
                  </a:lnTo>
                  <a:lnTo>
                    <a:pt x="2550051" y="19559"/>
                  </a:lnTo>
                  <a:lnTo>
                    <a:pt x="2584280" y="4890"/>
                  </a:lnTo>
                  <a:lnTo>
                    <a:pt x="2613619" y="0"/>
                  </a:lnTo>
                  <a:lnTo>
                    <a:pt x="2677187" y="9779"/>
                  </a:lnTo>
                  <a:lnTo>
                    <a:pt x="2755424" y="36674"/>
                  </a:lnTo>
                  <a:lnTo>
                    <a:pt x="2804323" y="56233"/>
                  </a:lnTo>
                  <a:lnTo>
                    <a:pt x="2855666" y="85572"/>
                  </a:lnTo>
                  <a:lnTo>
                    <a:pt x="2897230" y="112466"/>
                  </a:lnTo>
                  <a:lnTo>
                    <a:pt x="2921679" y="132025"/>
                  </a:lnTo>
                  <a:lnTo>
                    <a:pt x="2946128" y="158920"/>
                  </a:lnTo>
                  <a:lnTo>
                    <a:pt x="2955908" y="176034"/>
                  </a:lnTo>
                  <a:lnTo>
                    <a:pt x="2955908" y="188259"/>
                  </a:lnTo>
                  <a:lnTo>
                    <a:pt x="2951018" y="202928"/>
                  </a:lnTo>
                  <a:lnTo>
                    <a:pt x="2926569" y="220043"/>
                  </a:lnTo>
                  <a:lnTo>
                    <a:pt x="2875225" y="227377"/>
                  </a:lnTo>
                  <a:lnTo>
                    <a:pt x="2823882" y="227377"/>
                  </a:lnTo>
                  <a:lnTo>
                    <a:pt x="2730975" y="222487"/>
                  </a:lnTo>
                  <a:lnTo>
                    <a:pt x="2567165" y="215153"/>
                  </a:lnTo>
                  <a:lnTo>
                    <a:pt x="2427805" y="215153"/>
                  </a:lnTo>
                  <a:lnTo>
                    <a:pt x="2334898" y="220043"/>
                  </a:lnTo>
                  <a:lnTo>
                    <a:pt x="2256661" y="227377"/>
                  </a:lnTo>
                  <a:lnTo>
                    <a:pt x="1997499" y="254271"/>
                  </a:lnTo>
                  <a:lnTo>
                    <a:pt x="1750562" y="283610"/>
                  </a:lnTo>
                  <a:lnTo>
                    <a:pt x="1547634" y="310505"/>
                  </a:lnTo>
                  <a:lnTo>
                    <a:pt x="1303142" y="347178"/>
                  </a:lnTo>
                  <a:lnTo>
                    <a:pt x="1095324" y="383852"/>
                  </a:lnTo>
                  <a:lnTo>
                    <a:pt x="948629" y="415636"/>
                  </a:lnTo>
                  <a:lnTo>
                    <a:pt x="811713" y="449865"/>
                  </a:lnTo>
                  <a:lnTo>
                    <a:pt x="733476" y="471869"/>
                  </a:lnTo>
                  <a:lnTo>
                    <a:pt x="564776" y="525657"/>
                  </a:lnTo>
                  <a:lnTo>
                    <a:pt x="454755" y="554997"/>
                  </a:lnTo>
                  <a:lnTo>
                    <a:pt x="430306" y="559886"/>
                  </a:lnTo>
                  <a:lnTo>
                    <a:pt x="408301" y="559886"/>
                  </a:lnTo>
                  <a:lnTo>
                    <a:pt x="344733" y="547662"/>
                  </a:lnTo>
                  <a:lnTo>
                    <a:pt x="293390" y="530547"/>
                  </a:lnTo>
                  <a:lnTo>
                    <a:pt x="251826" y="510988"/>
                  </a:lnTo>
                  <a:lnTo>
                    <a:pt x="215153" y="488984"/>
                  </a:lnTo>
                  <a:lnTo>
                    <a:pt x="171144" y="459645"/>
                  </a:lnTo>
                  <a:lnTo>
                    <a:pt x="112466" y="410746"/>
                  </a:lnTo>
                  <a:lnTo>
                    <a:pt x="70902" y="369183"/>
                  </a:lnTo>
                  <a:lnTo>
                    <a:pt x="29339" y="317839"/>
                  </a:lnTo>
                  <a:lnTo>
                    <a:pt x="7334" y="290945"/>
                  </a:lnTo>
                  <a:lnTo>
                    <a:pt x="0" y="268941"/>
                  </a:lnTo>
                  <a:lnTo>
                    <a:pt x="4890" y="251826"/>
                  </a:lnTo>
                  <a:lnTo>
                    <a:pt x="19559" y="251826"/>
                  </a:lnTo>
                  <a:lnTo>
                    <a:pt x="66013" y="268941"/>
                  </a:lnTo>
                  <a:lnTo>
                    <a:pt x="124691" y="288500"/>
                  </a:lnTo>
                  <a:lnTo>
                    <a:pt x="220042" y="320284"/>
                  </a:lnTo>
                  <a:lnTo>
                    <a:pt x="283610" y="334954"/>
                  </a:lnTo>
                  <a:lnTo>
                    <a:pt x="332509" y="339844"/>
                  </a:lnTo>
                  <a:lnTo>
                    <a:pt x="383852" y="339844"/>
                  </a:lnTo>
                  <a:lnTo>
                    <a:pt x="520768" y="317839"/>
                  </a:lnTo>
                  <a:lnTo>
                    <a:pt x="823938" y="266496"/>
                  </a:lnTo>
                  <a:lnTo>
                    <a:pt x="1163782" y="2151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4">
              <a:extLst>
                <a:ext uri="{FF2B5EF4-FFF2-40B4-BE49-F238E27FC236}">
                  <a16:creationId xmlns:a16="http://schemas.microsoft.com/office/drawing/2014/main" id="{59E3EF68-9663-4E5F-8542-3F14F55F9ECB}"/>
                </a:ext>
              </a:extLst>
            </p:cNvPr>
            <p:cNvSpPr/>
            <p:nvPr/>
          </p:nvSpPr>
          <p:spPr>
            <a:xfrm rot="16200000">
              <a:off x="3396455" y="2597944"/>
              <a:ext cx="2055812" cy="1708150"/>
            </a:xfrm>
            <a:custGeom>
              <a:avLst/>
              <a:gdLst>
                <a:gd name="connsiteX0" fmla="*/ 873919 w 2055019"/>
                <a:gd name="connsiteY0" fmla="*/ 790575 h 1707357"/>
                <a:gd name="connsiteX1" fmla="*/ 957263 w 2055019"/>
                <a:gd name="connsiteY1" fmla="*/ 854869 h 1707357"/>
                <a:gd name="connsiteX2" fmla="*/ 1052513 w 2055019"/>
                <a:gd name="connsiteY2" fmla="*/ 921544 h 1707357"/>
                <a:gd name="connsiteX3" fmla="*/ 1183482 w 2055019"/>
                <a:gd name="connsiteY3" fmla="*/ 1012032 h 1707357"/>
                <a:gd name="connsiteX4" fmla="*/ 1264444 w 2055019"/>
                <a:gd name="connsiteY4" fmla="*/ 1062038 h 1707357"/>
                <a:gd name="connsiteX5" fmla="*/ 1364457 w 2055019"/>
                <a:gd name="connsiteY5" fmla="*/ 1123950 h 1707357"/>
                <a:gd name="connsiteX6" fmla="*/ 1473994 w 2055019"/>
                <a:gd name="connsiteY6" fmla="*/ 1185863 h 1707357"/>
                <a:gd name="connsiteX7" fmla="*/ 1574007 w 2055019"/>
                <a:gd name="connsiteY7" fmla="*/ 1240632 h 1707357"/>
                <a:gd name="connsiteX8" fmla="*/ 1654969 w 2055019"/>
                <a:gd name="connsiteY8" fmla="*/ 1281113 h 1707357"/>
                <a:gd name="connsiteX9" fmla="*/ 1733550 w 2055019"/>
                <a:gd name="connsiteY9" fmla="*/ 1319213 h 1707357"/>
                <a:gd name="connsiteX10" fmla="*/ 1797844 w 2055019"/>
                <a:gd name="connsiteY10" fmla="*/ 1347788 h 1707357"/>
                <a:gd name="connsiteX11" fmla="*/ 1821657 w 2055019"/>
                <a:gd name="connsiteY11" fmla="*/ 1354932 h 1707357"/>
                <a:gd name="connsiteX12" fmla="*/ 1854994 w 2055019"/>
                <a:gd name="connsiteY12" fmla="*/ 1357313 h 1707357"/>
                <a:gd name="connsiteX13" fmla="*/ 1888332 w 2055019"/>
                <a:gd name="connsiteY13" fmla="*/ 1354932 h 1707357"/>
                <a:gd name="connsiteX14" fmla="*/ 1921669 w 2055019"/>
                <a:gd name="connsiteY14" fmla="*/ 1343025 h 1707357"/>
                <a:gd name="connsiteX15" fmla="*/ 1945482 w 2055019"/>
                <a:gd name="connsiteY15" fmla="*/ 1326357 h 1707357"/>
                <a:gd name="connsiteX16" fmla="*/ 1969294 w 2055019"/>
                <a:gd name="connsiteY16" fmla="*/ 1302544 h 1707357"/>
                <a:gd name="connsiteX17" fmla="*/ 1983582 w 2055019"/>
                <a:gd name="connsiteY17" fmla="*/ 1278732 h 1707357"/>
                <a:gd name="connsiteX18" fmla="*/ 2002632 w 2055019"/>
                <a:gd name="connsiteY18" fmla="*/ 1257300 h 1707357"/>
                <a:gd name="connsiteX19" fmla="*/ 2021682 w 2055019"/>
                <a:gd name="connsiteY19" fmla="*/ 1245394 h 1707357"/>
                <a:gd name="connsiteX20" fmla="*/ 2031207 w 2055019"/>
                <a:gd name="connsiteY20" fmla="*/ 1243013 h 1707357"/>
                <a:gd name="connsiteX21" fmla="*/ 2045494 w 2055019"/>
                <a:gd name="connsiteY21" fmla="*/ 1243013 h 1707357"/>
                <a:gd name="connsiteX22" fmla="*/ 2052638 w 2055019"/>
                <a:gd name="connsiteY22" fmla="*/ 1252538 h 1707357"/>
                <a:gd name="connsiteX23" fmla="*/ 2055019 w 2055019"/>
                <a:gd name="connsiteY23" fmla="*/ 1269207 h 1707357"/>
                <a:gd name="connsiteX24" fmla="*/ 2055019 w 2055019"/>
                <a:gd name="connsiteY24" fmla="*/ 1307307 h 1707357"/>
                <a:gd name="connsiteX25" fmla="*/ 2050257 w 2055019"/>
                <a:gd name="connsiteY25" fmla="*/ 1352550 h 1707357"/>
                <a:gd name="connsiteX26" fmla="*/ 2033588 w 2055019"/>
                <a:gd name="connsiteY26" fmla="*/ 1409700 h 1707357"/>
                <a:gd name="connsiteX27" fmla="*/ 2009775 w 2055019"/>
                <a:gd name="connsiteY27" fmla="*/ 1469232 h 1707357"/>
                <a:gd name="connsiteX28" fmla="*/ 1966913 w 2055019"/>
                <a:gd name="connsiteY28" fmla="*/ 1543050 h 1707357"/>
                <a:gd name="connsiteX29" fmla="*/ 1926432 w 2055019"/>
                <a:gd name="connsiteY29" fmla="*/ 1597819 h 1707357"/>
                <a:gd name="connsiteX30" fmla="*/ 1883569 w 2055019"/>
                <a:gd name="connsiteY30" fmla="*/ 1645444 h 1707357"/>
                <a:gd name="connsiteX31" fmla="*/ 1845469 w 2055019"/>
                <a:gd name="connsiteY31" fmla="*/ 1678782 h 1707357"/>
                <a:gd name="connsiteX32" fmla="*/ 1804988 w 2055019"/>
                <a:gd name="connsiteY32" fmla="*/ 1702594 h 1707357"/>
                <a:gd name="connsiteX33" fmla="*/ 1778794 w 2055019"/>
                <a:gd name="connsiteY33" fmla="*/ 1707357 h 1707357"/>
                <a:gd name="connsiteX34" fmla="*/ 1754982 w 2055019"/>
                <a:gd name="connsiteY34" fmla="*/ 1704975 h 1707357"/>
                <a:gd name="connsiteX35" fmla="*/ 1738313 w 2055019"/>
                <a:gd name="connsiteY35" fmla="*/ 1693069 h 1707357"/>
                <a:gd name="connsiteX36" fmla="*/ 1726407 w 2055019"/>
                <a:gd name="connsiteY36" fmla="*/ 1669257 h 1707357"/>
                <a:gd name="connsiteX37" fmla="*/ 1707357 w 2055019"/>
                <a:gd name="connsiteY37" fmla="*/ 1628775 h 1707357"/>
                <a:gd name="connsiteX38" fmla="*/ 1690688 w 2055019"/>
                <a:gd name="connsiteY38" fmla="*/ 1602582 h 1707357"/>
                <a:gd name="connsiteX39" fmla="*/ 1664494 w 2055019"/>
                <a:gd name="connsiteY39" fmla="*/ 1578769 h 1707357"/>
                <a:gd name="connsiteX40" fmla="*/ 1612107 w 2055019"/>
                <a:gd name="connsiteY40" fmla="*/ 1552575 h 1707357"/>
                <a:gd name="connsiteX41" fmla="*/ 1488282 w 2055019"/>
                <a:gd name="connsiteY41" fmla="*/ 1476375 h 1707357"/>
                <a:gd name="connsiteX42" fmla="*/ 1335882 w 2055019"/>
                <a:gd name="connsiteY42" fmla="*/ 1373982 h 1707357"/>
                <a:gd name="connsiteX43" fmla="*/ 1178719 w 2055019"/>
                <a:gd name="connsiteY43" fmla="*/ 1266825 h 1707357"/>
                <a:gd name="connsiteX44" fmla="*/ 1007269 w 2055019"/>
                <a:gd name="connsiteY44" fmla="*/ 1140619 h 1707357"/>
                <a:gd name="connsiteX45" fmla="*/ 876300 w 2055019"/>
                <a:gd name="connsiteY45" fmla="*/ 1035844 h 1707357"/>
                <a:gd name="connsiteX46" fmla="*/ 742950 w 2055019"/>
                <a:gd name="connsiteY46" fmla="*/ 907257 h 1707357"/>
                <a:gd name="connsiteX47" fmla="*/ 607219 w 2055019"/>
                <a:gd name="connsiteY47" fmla="*/ 785813 h 1707357"/>
                <a:gd name="connsiteX48" fmla="*/ 497682 w 2055019"/>
                <a:gd name="connsiteY48" fmla="*/ 678657 h 1707357"/>
                <a:gd name="connsiteX49" fmla="*/ 364332 w 2055019"/>
                <a:gd name="connsiteY49" fmla="*/ 540544 h 1707357"/>
                <a:gd name="connsiteX50" fmla="*/ 264319 w 2055019"/>
                <a:gd name="connsiteY50" fmla="*/ 423863 h 1707357"/>
                <a:gd name="connsiteX51" fmla="*/ 185738 w 2055019"/>
                <a:gd name="connsiteY51" fmla="*/ 326232 h 1707357"/>
                <a:gd name="connsiteX52" fmla="*/ 111919 w 2055019"/>
                <a:gd name="connsiteY52" fmla="*/ 228600 h 1707357"/>
                <a:gd name="connsiteX53" fmla="*/ 54769 w 2055019"/>
                <a:gd name="connsiteY53" fmla="*/ 142875 h 1707357"/>
                <a:gd name="connsiteX54" fmla="*/ 21432 w 2055019"/>
                <a:gd name="connsiteY54" fmla="*/ 90488 h 1707357"/>
                <a:gd name="connsiteX55" fmla="*/ 4763 w 2055019"/>
                <a:gd name="connsiteY55" fmla="*/ 45244 h 1707357"/>
                <a:gd name="connsiteX56" fmla="*/ 0 w 2055019"/>
                <a:gd name="connsiteY56" fmla="*/ 26194 h 1707357"/>
                <a:gd name="connsiteX57" fmla="*/ 0 w 2055019"/>
                <a:gd name="connsiteY57" fmla="*/ 11907 h 1707357"/>
                <a:gd name="connsiteX58" fmla="*/ 2382 w 2055019"/>
                <a:gd name="connsiteY58" fmla="*/ 2382 h 1707357"/>
                <a:gd name="connsiteX59" fmla="*/ 9525 w 2055019"/>
                <a:gd name="connsiteY59" fmla="*/ 0 h 1707357"/>
                <a:gd name="connsiteX60" fmla="*/ 26194 w 2055019"/>
                <a:gd name="connsiteY60" fmla="*/ 7144 h 1707357"/>
                <a:gd name="connsiteX61" fmla="*/ 45244 w 2055019"/>
                <a:gd name="connsiteY61" fmla="*/ 23813 h 1707357"/>
                <a:gd name="connsiteX62" fmla="*/ 83344 w 2055019"/>
                <a:gd name="connsiteY62" fmla="*/ 64294 h 1707357"/>
                <a:gd name="connsiteX63" fmla="*/ 164307 w 2055019"/>
                <a:gd name="connsiteY63" fmla="*/ 150019 h 1707357"/>
                <a:gd name="connsiteX64" fmla="*/ 223838 w 2055019"/>
                <a:gd name="connsiteY64" fmla="*/ 214313 h 1707357"/>
                <a:gd name="connsiteX65" fmla="*/ 304800 w 2055019"/>
                <a:gd name="connsiteY65" fmla="*/ 292894 h 1707357"/>
                <a:gd name="connsiteX66" fmla="*/ 409575 w 2055019"/>
                <a:gd name="connsiteY66" fmla="*/ 395288 h 1707357"/>
                <a:gd name="connsiteX67" fmla="*/ 521494 w 2055019"/>
                <a:gd name="connsiteY67" fmla="*/ 495300 h 1707357"/>
                <a:gd name="connsiteX68" fmla="*/ 652463 w 2055019"/>
                <a:gd name="connsiteY68" fmla="*/ 611982 h 1707357"/>
                <a:gd name="connsiteX69" fmla="*/ 773907 w 2055019"/>
                <a:gd name="connsiteY69" fmla="*/ 714375 h 1707357"/>
                <a:gd name="connsiteX70" fmla="*/ 873919 w 2055019"/>
                <a:gd name="connsiteY70" fmla="*/ 790575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55019" h="1707357">
                  <a:moveTo>
                    <a:pt x="873919" y="790575"/>
                  </a:moveTo>
                  <a:lnTo>
                    <a:pt x="957263" y="854869"/>
                  </a:lnTo>
                  <a:lnTo>
                    <a:pt x="1052513" y="921544"/>
                  </a:lnTo>
                  <a:lnTo>
                    <a:pt x="1183482" y="1012032"/>
                  </a:lnTo>
                  <a:lnTo>
                    <a:pt x="1264444" y="1062038"/>
                  </a:lnTo>
                  <a:lnTo>
                    <a:pt x="1364457" y="1123950"/>
                  </a:lnTo>
                  <a:lnTo>
                    <a:pt x="1473994" y="1185863"/>
                  </a:lnTo>
                  <a:lnTo>
                    <a:pt x="1574007" y="1240632"/>
                  </a:lnTo>
                  <a:lnTo>
                    <a:pt x="1654969" y="1281113"/>
                  </a:lnTo>
                  <a:lnTo>
                    <a:pt x="1733550" y="1319213"/>
                  </a:lnTo>
                  <a:lnTo>
                    <a:pt x="1797844" y="1347788"/>
                  </a:lnTo>
                  <a:lnTo>
                    <a:pt x="1821657" y="1354932"/>
                  </a:lnTo>
                  <a:lnTo>
                    <a:pt x="1854994" y="1357313"/>
                  </a:lnTo>
                  <a:lnTo>
                    <a:pt x="1888332" y="1354932"/>
                  </a:lnTo>
                  <a:lnTo>
                    <a:pt x="1921669" y="1343025"/>
                  </a:lnTo>
                  <a:lnTo>
                    <a:pt x="1945482" y="1326357"/>
                  </a:lnTo>
                  <a:lnTo>
                    <a:pt x="1969294" y="1302544"/>
                  </a:lnTo>
                  <a:lnTo>
                    <a:pt x="1983582" y="1278732"/>
                  </a:lnTo>
                  <a:lnTo>
                    <a:pt x="2002632" y="1257300"/>
                  </a:lnTo>
                  <a:lnTo>
                    <a:pt x="2021682" y="1245394"/>
                  </a:lnTo>
                  <a:lnTo>
                    <a:pt x="2031207" y="1243013"/>
                  </a:lnTo>
                  <a:lnTo>
                    <a:pt x="2045494" y="1243013"/>
                  </a:lnTo>
                  <a:lnTo>
                    <a:pt x="2052638" y="1252538"/>
                  </a:lnTo>
                  <a:lnTo>
                    <a:pt x="2055019" y="1269207"/>
                  </a:lnTo>
                  <a:lnTo>
                    <a:pt x="2055019" y="1307307"/>
                  </a:lnTo>
                  <a:lnTo>
                    <a:pt x="2050257" y="1352550"/>
                  </a:lnTo>
                  <a:lnTo>
                    <a:pt x="2033588" y="1409700"/>
                  </a:lnTo>
                  <a:lnTo>
                    <a:pt x="2009775" y="1469232"/>
                  </a:lnTo>
                  <a:lnTo>
                    <a:pt x="1966913" y="1543050"/>
                  </a:lnTo>
                  <a:lnTo>
                    <a:pt x="1926432" y="1597819"/>
                  </a:lnTo>
                  <a:lnTo>
                    <a:pt x="1883569" y="1645444"/>
                  </a:lnTo>
                  <a:lnTo>
                    <a:pt x="1845469" y="1678782"/>
                  </a:lnTo>
                  <a:lnTo>
                    <a:pt x="1804988" y="1702594"/>
                  </a:lnTo>
                  <a:lnTo>
                    <a:pt x="1778794" y="1707357"/>
                  </a:lnTo>
                  <a:lnTo>
                    <a:pt x="1754982" y="1704975"/>
                  </a:lnTo>
                  <a:lnTo>
                    <a:pt x="1738313" y="1693069"/>
                  </a:lnTo>
                  <a:lnTo>
                    <a:pt x="1726407" y="1669257"/>
                  </a:lnTo>
                  <a:lnTo>
                    <a:pt x="1707357" y="1628775"/>
                  </a:lnTo>
                  <a:lnTo>
                    <a:pt x="1690688" y="1602582"/>
                  </a:lnTo>
                  <a:lnTo>
                    <a:pt x="1664494" y="1578769"/>
                  </a:lnTo>
                  <a:lnTo>
                    <a:pt x="1612107" y="1552575"/>
                  </a:lnTo>
                  <a:lnTo>
                    <a:pt x="1488282" y="1476375"/>
                  </a:lnTo>
                  <a:lnTo>
                    <a:pt x="1335882" y="1373982"/>
                  </a:lnTo>
                  <a:lnTo>
                    <a:pt x="1178719" y="1266825"/>
                  </a:lnTo>
                  <a:lnTo>
                    <a:pt x="1007269" y="1140619"/>
                  </a:lnTo>
                  <a:lnTo>
                    <a:pt x="876300" y="1035844"/>
                  </a:lnTo>
                  <a:lnTo>
                    <a:pt x="742950" y="907257"/>
                  </a:lnTo>
                  <a:lnTo>
                    <a:pt x="607219" y="785813"/>
                  </a:lnTo>
                  <a:lnTo>
                    <a:pt x="497682" y="678657"/>
                  </a:lnTo>
                  <a:lnTo>
                    <a:pt x="364332" y="540544"/>
                  </a:lnTo>
                  <a:lnTo>
                    <a:pt x="264319" y="423863"/>
                  </a:lnTo>
                  <a:lnTo>
                    <a:pt x="185738" y="326232"/>
                  </a:lnTo>
                  <a:lnTo>
                    <a:pt x="111919" y="228600"/>
                  </a:lnTo>
                  <a:lnTo>
                    <a:pt x="54769" y="142875"/>
                  </a:lnTo>
                  <a:lnTo>
                    <a:pt x="21432" y="90488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2382" y="2382"/>
                  </a:lnTo>
                  <a:lnTo>
                    <a:pt x="9525" y="0"/>
                  </a:lnTo>
                  <a:lnTo>
                    <a:pt x="26194" y="7144"/>
                  </a:lnTo>
                  <a:lnTo>
                    <a:pt x="45244" y="23813"/>
                  </a:lnTo>
                  <a:lnTo>
                    <a:pt x="83344" y="64294"/>
                  </a:lnTo>
                  <a:lnTo>
                    <a:pt x="164307" y="150019"/>
                  </a:lnTo>
                  <a:lnTo>
                    <a:pt x="223838" y="214313"/>
                  </a:lnTo>
                  <a:lnTo>
                    <a:pt x="304800" y="292894"/>
                  </a:lnTo>
                  <a:lnTo>
                    <a:pt x="409575" y="395288"/>
                  </a:lnTo>
                  <a:lnTo>
                    <a:pt x="521494" y="495300"/>
                  </a:lnTo>
                  <a:lnTo>
                    <a:pt x="652463" y="611982"/>
                  </a:lnTo>
                  <a:lnTo>
                    <a:pt x="773907" y="714375"/>
                  </a:lnTo>
                  <a:lnTo>
                    <a:pt x="873919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5">
              <a:extLst>
                <a:ext uri="{FF2B5EF4-FFF2-40B4-BE49-F238E27FC236}">
                  <a16:creationId xmlns:a16="http://schemas.microsoft.com/office/drawing/2014/main" id="{69B0A431-1191-48F5-8B6D-3DCC010C6C57}"/>
                </a:ext>
              </a:extLst>
            </p:cNvPr>
            <p:cNvSpPr/>
            <p:nvPr/>
          </p:nvSpPr>
          <p:spPr>
            <a:xfrm rot="16200000">
              <a:off x="3414712" y="4618038"/>
              <a:ext cx="2413000" cy="320675"/>
            </a:xfrm>
            <a:custGeom>
              <a:avLst/>
              <a:gdLst>
                <a:gd name="connsiteX0" fmla="*/ 1357313 w 2412207"/>
                <a:gd name="connsiteY0" fmla="*/ 100012 h 319776"/>
                <a:gd name="connsiteX1" fmla="*/ 1766888 w 2412207"/>
                <a:gd name="connsiteY1" fmla="*/ 114300 h 319776"/>
                <a:gd name="connsiteX2" fmla="*/ 1933575 w 2412207"/>
                <a:gd name="connsiteY2" fmla="*/ 114300 h 319776"/>
                <a:gd name="connsiteX3" fmla="*/ 2069307 w 2412207"/>
                <a:gd name="connsiteY3" fmla="*/ 116681 h 319776"/>
                <a:gd name="connsiteX4" fmla="*/ 2131219 w 2412207"/>
                <a:gd name="connsiteY4" fmla="*/ 111919 h 319776"/>
                <a:gd name="connsiteX5" fmla="*/ 2183607 w 2412207"/>
                <a:gd name="connsiteY5" fmla="*/ 102394 h 319776"/>
                <a:gd name="connsiteX6" fmla="*/ 2221707 w 2412207"/>
                <a:gd name="connsiteY6" fmla="*/ 90487 h 319776"/>
                <a:gd name="connsiteX7" fmla="*/ 2264569 w 2412207"/>
                <a:gd name="connsiteY7" fmla="*/ 69056 h 319776"/>
                <a:gd name="connsiteX8" fmla="*/ 2302669 w 2412207"/>
                <a:gd name="connsiteY8" fmla="*/ 35719 h 319776"/>
                <a:gd name="connsiteX9" fmla="*/ 2412207 w 2412207"/>
                <a:gd name="connsiteY9" fmla="*/ 138112 h 319776"/>
                <a:gd name="connsiteX10" fmla="*/ 2374107 w 2412207"/>
                <a:gd name="connsiteY10" fmla="*/ 197644 h 319776"/>
                <a:gd name="connsiteX11" fmla="*/ 2347913 w 2412207"/>
                <a:gd name="connsiteY11" fmla="*/ 235744 h 319776"/>
                <a:gd name="connsiteX12" fmla="*/ 2314575 w 2412207"/>
                <a:gd name="connsiteY12" fmla="*/ 266700 h 319776"/>
                <a:gd name="connsiteX13" fmla="*/ 2278857 w 2412207"/>
                <a:gd name="connsiteY13" fmla="*/ 292894 h 319776"/>
                <a:gd name="connsiteX14" fmla="*/ 2238375 w 2412207"/>
                <a:gd name="connsiteY14" fmla="*/ 309562 h 319776"/>
                <a:gd name="connsiteX15" fmla="*/ 2185988 w 2412207"/>
                <a:gd name="connsiteY15" fmla="*/ 319087 h 319776"/>
                <a:gd name="connsiteX16" fmla="*/ 2014538 w 2412207"/>
                <a:gd name="connsiteY16" fmla="*/ 316706 h 319776"/>
                <a:gd name="connsiteX17" fmla="*/ 1712119 w 2412207"/>
                <a:gd name="connsiteY17" fmla="*/ 311944 h 319776"/>
                <a:gd name="connsiteX18" fmla="*/ 1412082 w 2412207"/>
                <a:gd name="connsiteY18" fmla="*/ 307181 h 319776"/>
                <a:gd name="connsiteX19" fmla="*/ 1104900 w 2412207"/>
                <a:gd name="connsiteY19" fmla="*/ 307181 h 319776"/>
                <a:gd name="connsiteX20" fmla="*/ 826294 w 2412207"/>
                <a:gd name="connsiteY20" fmla="*/ 302419 h 319776"/>
                <a:gd name="connsiteX21" fmla="*/ 535782 w 2412207"/>
                <a:gd name="connsiteY21" fmla="*/ 297656 h 319776"/>
                <a:gd name="connsiteX22" fmla="*/ 328613 w 2412207"/>
                <a:gd name="connsiteY22" fmla="*/ 295275 h 319776"/>
                <a:gd name="connsiteX23" fmla="*/ 247650 w 2412207"/>
                <a:gd name="connsiteY23" fmla="*/ 290512 h 319776"/>
                <a:gd name="connsiteX24" fmla="*/ 171450 w 2412207"/>
                <a:gd name="connsiteY24" fmla="*/ 276225 h 319776"/>
                <a:gd name="connsiteX25" fmla="*/ 119063 w 2412207"/>
                <a:gd name="connsiteY25" fmla="*/ 259556 h 319776"/>
                <a:gd name="connsiteX26" fmla="*/ 57150 w 2412207"/>
                <a:gd name="connsiteY26" fmla="*/ 238125 h 319776"/>
                <a:gd name="connsiteX27" fmla="*/ 30957 w 2412207"/>
                <a:gd name="connsiteY27" fmla="*/ 226219 h 319776"/>
                <a:gd name="connsiteX28" fmla="*/ 11907 w 2412207"/>
                <a:gd name="connsiteY28" fmla="*/ 209550 h 319776"/>
                <a:gd name="connsiteX29" fmla="*/ 2382 w 2412207"/>
                <a:gd name="connsiteY29" fmla="*/ 195262 h 319776"/>
                <a:gd name="connsiteX30" fmla="*/ 0 w 2412207"/>
                <a:gd name="connsiteY30" fmla="*/ 183356 h 319776"/>
                <a:gd name="connsiteX31" fmla="*/ 4763 w 2412207"/>
                <a:gd name="connsiteY31" fmla="*/ 164306 h 319776"/>
                <a:gd name="connsiteX32" fmla="*/ 14288 w 2412207"/>
                <a:gd name="connsiteY32" fmla="*/ 152400 h 319776"/>
                <a:gd name="connsiteX33" fmla="*/ 35719 w 2412207"/>
                <a:gd name="connsiteY33" fmla="*/ 133350 h 319776"/>
                <a:gd name="connsiteX34" fmla="*/ 88107 w 2412207"/>
                <a:gd name="connsiteY34" fmla="*/ 104775 h 319776"/>
                <a:gd name="connsiteX35" fmla="*/ 157163 w 2412207"/>
                <a:gd name="connsiteY35" fmla="*/ 76200 h 319776"/>
                <a:gd name="connsiteX36" fmla="*/ 219075 w 2412207"/>
                <a:gd name="connsiteY36" fmla="*/ 57150 h 319776"/>
                <a:gd name="connsiteX37" fmla="*/ 309563 w 2412207"/>
                <a:gd name="connsiteY37" fmla="*/ 30956 h 319776"/>
                <a:gd name="connsiteX38" fmla="*/ 416719 w 2412207"/>
                <a:gd name="connsiteY38" fmla="*/ 9525 h 319776"/>
                <a:gd name="connsiteX39" fmla="*/ 488157 w 2412207"/>
                <a:gd name="connsiteY39" fmla="*/ 2381 h 319776"/>
                <a:gd name="connsiteX40" fmla="*/ 581025 w 2412207"/>
                <a:gd name="connsiteY40" fmla="*/ 0 h 319776"/>
                <a:gd name="connsiteX41" fmla="*/ 619125 w 2412207"/>
                <a:gd name="connsiteY41" fmla="*/ 7144 h 319776"/>
                <a:gd name="connsiteX42" fmla="*/ 657225 w 2412207"/>
                <a:gd name="connsiteY42" fmla="*/ 23812 h 319776"/>
                <a:gd name="connsiteX43" fmla="*/ 738188 w 2412207"/>
                <a:gd name="connsiteY43" fmla="*/ 42862 h 319776"/>
                <a:gd name="connsiteX44" fmla="*/ 862013 w 2412207"/>
                <a:gd name="connsiteY44" fmla="*/ 66675 h 319776"/>
                <a:gd name="connsiteX45" fmla="*/ 971550 w 2412207"/>
                <a:gd name="connsiteY45" fmla="*/ 78581 h 319776"/>
                <a:gd name="connsiteX46" fmla="*/ 1207294 w 2412207"/>
                <a:gd name="connsiteY46" fmla="*/ 90487 h 319776"/>
                <a:gd name="connsiteX47" fmla="*/ 1357313 w 2412207"/>
                <a:gd name="connsiteY47" fmla="*/ 100012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12207" h="319776">
                  <a:moveTo>
                    <a:pt x="1357313" y="100012"/>
                  </a:moveTo>
                  <a:lnTo>
                    <a:pt x="1766888" y="114300"/>
                  </a:lnTo>
                  <a:lnTo>
                    <a:pt x="1933575" y="114300"/>
                  </a:lnTo>
                  <a:lnTo>
                    <a:pt x="2069307" y="116681"/>
                  </a:lnTo>
                  <a:lnTo>
                    <a:pt x="2131219" y="111919"/>
                  </a:lnTo>
                  <a:lnTo>
                    <a:pt x="2183607" y="102394"/>
                  </a:lnTo>
                  <a:lnTo>
                    <a:pt x="2221707" y="90487"/>
                  </a:lnTo>
                  <a:lnTo>
                    <a:pt x="2264569" y="69056"/>
                  </a:lnTo>
                  <a:lnTo>
                    <a:pt x="2302669" y="35719"/>
                  </a:lnTo>
                  <a:lnTo>
                    <a:pt x="2412207" y="138112"/>
                  </a:lnTo>
                  <a:lnTo>
                    <a:pt x="2374107" y="197644"/>
                  </a:lnTo>
                  <a:lnTo>
                    <a:pt x="2347913" y="235744"/>
                  </a:lnTo>
                  <a:lnTo>
                    <a:pt x="2314575" y="266700"/>
                  </a:lnTo>
                  <a:lnTo>
                    <a:pt x="2278857" y="292894"/>
                  </a:lnTo>
                  <a:lnTo>
                    <a:pt x="2238375" y="309562"/>
                  </a:lnTo>
                  <a:cubicBezTo>
                    <a:pt x="2192414" y="319776"/>
                    <a:pt x="2210149" y="319087"/>
                    <a:pt x="2185988" y="319087"/>
                  </a:cubicBezTo>
                  <a:lnTo>
                    <a:pt x="2014538" y="316706"/>
                  </a:lnTo>
                  <a:lnTo>
                    <a:pt x="1712119" y="311944"/>
                  </a:lnTo>
                  <a:lnTo>
                    <a:pt x="1412082" y="307181"/>
                  </a:lnTo>
                  <a:lnTo>
                    <a:pt x="1104900" y="307181"/>
                  </a:lnTo>
                  <a:lnTo>
                    <a:pt x="826294" y="302419"/>
                  </a:lnTo>
                  <a:lnTo>
                    <a:pt x="535782" y="297656"/>
                  </a:lnTo>
                  <a:lnTo>
                    <a:pt x="328613" y="295275"/>
                  </a:lnTo>
                  <a:lnTo>
                    <a:pt x="247650" y="290512"/>
                  </a:lnTo>
                  <a:lnTo>
                    <a:pt x="171450" y="276225"/>
                  </a:lnTo>
                  <a:lnTo>
                    <a:pt x="119063" y="259556"/>
                  </a:lnTo>
                  <a:lnTo>
                    <a:pt x="57150" y="238125"/>
                  </a:lnTo>
                  <a:lnTo>
                    <a:pt x="30957" y="226219"/>
                  </a:lnTo>
                  <a:lnTo>
                    <a:pt x="11907" y="209550"/>
                  </a:lnTo>
                  <a:lnTo>
                    <a:pt x="2382" y="195262"/>
                  </a:lnTo>
                  <a:lnTo>
                    <a:pt x="0" y="183356"/>
                  </a:lnTo>
                  <a:lnTo>
                    <a:pt x="4763" y="164306"/>
                  </a:lnTo>
                  <a:lnTo>
                    <a:pt x="14288" y="152400"/>
                  </a:lnTo>
                  <a:lnTo>
                    <a:pt x="35719" y="133350"/>
                  </a:lnTo>
                  <a:lnTo>
                    <a:pt x="88107" y="104775"/>
                  </a:lnTo>
                  <a:lnTo>
                    <a:pt x="157163" y="76200"/>
                  </a:lnTo>
                  <a:lnTo>
                    <a:pt x="219075" y="57150"/>
                  </a:lnTo>
                  <a:lnTo>
                    <a:pt x="309563" y="30956"/>
                  </a:lnTo>
                  <a:lnTo>
                    <a:pt x="416719" y="9525"/>
                  </a:lnTo>
                  <a:lnTo>
                    <a:pt x="488157" y="2381"/>
                  </a:lnTo>
                  <a:lnTo>
                    <a:pt x="581025" y="0"/>
                  </a:lnTo>
                  <a:lnTo>
                    <a:pt x="619125" y="7144"/>
                  </a:lnTo>
                  <a:lnTo>
                    <a:pt x="657225" y="23812"/>
                  </a:lnTo>
                  <a:lnTo>
                    <a:pt x="738188" y="42862"/>
                  </a:lnTo>
                  <a:lnTo>
                    <a:pt x="862013" y="66675"/>
                  </a:lnTo>
                  <a:lnTo>
                    <a:pt x="971550" y="78581"/>
                  </a:lnTo>
                  <a:lnTo>
                    <a:pt x="1207294" y="90487"/>
                  </a:lnTo>
                  <a:lnTo>
                    <a:pt x="1357313" y="100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5">
              <a:extLst>
                <a:ext uri="{FF2B5EF4-FFF2-40B4-BE49-F238E27FC236}">
                  <a16:creationId xmlns:a16="http://schemas.microsoft.com/office/drawing/2014/main" id="{EB298E47-F4CC-4173-A8F9-90582E035810}"/>
                </a:ext>
              </a:extLst>
            </p:cNvPr>
            <p:cNvSpPr/>
            <p:nvPr/>
          </p:nvSpPr>
          <p:spPr>
            <a:xfrm>
              <a:off x="5888037" y="1443039"/>
              <a:ext cx="1795463" cy="1595437"/>
            </a:xfrm>
            <a:custGeom>
              <a:avLst/>
              <a:gdLst>
                <a:gd name="connsiteX0" fmla="*/ 752475 w 1795463"/>
                <a:gd name="connsiteY0" fmla="*/ 264318 h 1595437"/>
                <a:gd name="connsiteX1" fmla="*/ 1019175 w 1795463"/>
                <a:gd name="connsiteY1" fmla="*/ 240506 h 1595437"/>
                <a:gd name="connsiteX2" fmla="*/ 1112044 w 1795463"/>
                <a:gd name="connsiteY2" fmla="*/ 233362 h 1595437"/>
                <a:gd name="connsiteX3" fmla="*/ 1245394 w 1795463"/>
                <a:gd name="connsiteY3" fmla="*/ 223837 h 1595437"/>
                <a:gd name="connsiteX4" fmla="*/ 1321594 w 1795463"/>
                <a:gd name="connsiteY4" fmla="*/ 221456 h 1595437"/>
                <a:gd name="connsiteX5" fmla="*/ 1364457 w 1795463"/>
                <a:gd name="connsiteY5" fmla="*/ 221456 h 1595437"/>
                <a:gd name="connsiteX6" fmla="*/ 1383507 w 1795463"/>
                <a:gd name="connsiteY6" fmla="*/ 223837 h 1595437"/>
                <a:gd name="connsiteX7" fmla="*/ 1402557 w 1795463"/>
                <a:gd name="connsiteY7" fmla="*/ 230981 h 1595437"/>
                <a:gd name="connsiteX8" fmla="*/ 1416844 w 1795463"/>
                <a:gd name="connsiteY8" fmla="*/ 242887 h 1595437"/>
                <a:gd name="connsiteX9" fmla="*/ 1428750 w 1795463"/>
                <a:gd name="connsiteY9" fmla="*/ 259556 h 1595437"/>
                <a:gd name="connsiteX10" fmla="*/ 1433513 w 1795463"/>
                <a:gd name="connsiteY10" fmla="*/ 283368 h 1595437"/>
                <a:gd name="connsiteX11" fmla="*/ 1435894 w 1795463"/>
                <a:gd name="connsiteY11" fmla="*/ 421481 h 1595437"/>
                <a:gd name="connsiteX12" fmla="*/ 1438275 w 1795463"/>
                <a:gd name="connsiteY12" fmla="*/ 709612 h 1595437"/>
                <a:gd name="connsiteX13" fmla="*/ 1435894 w 1795463"/>
                <a:gd name="connsiteY13" fmla="*/ 828675 h 1595437"/>
                <a:gd name="connsiteX14" fmla="*/ 1426369 w 1795463"/>
                <a:gd name="connsiteY14" fmla="*/ 1112043 h 1595437"/>
                <a:gd name="connsiteX15" fmla="*/ 1414463 w 1795463"/>
                <a:gd name="connsiteY15" fmla="*/ 1371600 h 1595437"/>
                <a:gd name="connsiteX16" fmla="*/ 1373982 w 1795463"/>
                <a:gd name="connsiteY16" fmla="*/ 1495425 h 1595437"/>
                <a:gd name="connsiteX17" fmla="*/ 1402557 w 1795463"/>
                <a:gd name="connsiteY17" fmla="*/ 1526381 h 1595437"/>
                <a:gd name="connsiteX18" fmla="*/ 1433513 w 1795463"/>
                <a:gd name="connsiteY18" fmla="*/ 1554956 h 1595437"/>
                <a:gd name="connsiteX19" fmla="*/ 1471613 w 1795463"/>
                <a:gd name="connsiteY19" fmla="*/ 1578768 h 1595437"/>
                <a:gd name="connsiteX20" fmla="*/ 1495425 w 1795463"/>
                <a:gd name="connsiteY20" fmla="*/ 1590675 h 1595437"/>
                <a:gd name="connsiteX21" fmla="*/ 1516857 w 1795463"/>
                <a:gd name="connsiteY21" fmla="*/ 1595437 h 1595437"/>
                <a:gd name="connsiteX22" fmla="*/ 1535907 w 1795463"/>
                <a:gd name="connsiteY22" fmla="*/ 1595437 h 1595437"/>
                <a:gd name="connsiteX23" fmla="*/ 1562100 w 1795463"/>
                <a:gd name="connsiteY23" fmla="*/ 1578768 h 1595437"/>
                <a:gd name="connsiteX24" fmla="*/ 1588294 w 1795463"/>
                <a:gd name="connsiteY24" fmla="*/ 1552575 h 1595437"/>
                <a:gd name="connsiteX25" fmla="*/ 1607344 w 1795463"/>
                <a:gd name="connsiteY25" fmla="*/ 1521618 h 1595437"/>
                <a:gd name="connsiteX26" fmla="*/ 1616869 w 1795463"/>
                <a:gd name="connsiteY26" fmla="*/ 1497806 h 1595437"/>
                <a:gd name="connsiteX27" fmla="*/ 1628775 w 1795463"/>
                <a:gd name="connsiteY27" fmla="*/ 1457325 h 1595437"/>
                <a:gd name="connsiteX28" fmla="*/ 1635919 w 1795463"/>
                <a:gd name="connsiteY28" fmla="*/ 1412081 h 1595437"/>
                <a:gd name="connsiteX29" fmla="*/ 1638300 w 1795463"/>
                <a:gd name="connsiteY29" fmla="*/ 1328737 h 1595437"/>
                <a:gd name="connsiteX30" fmla="*/ 1645444 w 1795463"/>
                <a:gd name="connsiteY30" fmla="*/ 1104900 h 1595437"/>
                <a:gd name="connsiteX31" fmla="*/ 1652588 w 1795463"/>
                <a:gd name="connsiteY31" fmla="*/ 838200 h 1595437"/>
                <a:gd name="connsiteX32" fmla="*/ 1662113 w 1795463"/>
                <a:gd name="connsiteY32" fmla="*/ 590550 h 1595437"/>
                <a:gd name="connsiteX33" fmla="*/ 1664494 w 1795463"/>
                <a:gd name="connsiteY33" fmla="*/ 550068 h 1595437"/>
                <a:gd name="connsiteX34" fmla="*/ 1669257 w 1795463"/>
                <a:gd name="connsiteY34" fmla="*/ 507206 h 1595437"/>
                <a:gd name="connsiteX35" fmla="*/ 1681163 w 1795463"/>
                <a:gd name="connsiteY35" fmla="*/ 464343 h 1595437"/>
                <a:gd name="connsiteX36" fmla="*/ 1697832 w 1795463"/>
                <a:gd name="connsiteY36" fmla="*/ 426243 h 1595437"/>
                <a:gd name="connsiteX37" fmla="*/ 1714500 w 1795463"/>
                <a:gd name="connsiteY37" fmla="*/ 397668 h 1595437"/>
                <a:gd name="connsiteX38" fmla="*/ 1731169 w 1795463"/>
                <a:gd name="connsiteY38" fmla="*/ 376237 h 1595437"/>
                <a:gd name="connsiteX39" fmla="*/ 1747838 w 1795463"/>
                <a:gd name="connsiteY39" fmla="*/ 357187 h 1595437"/>
                <a:gd name="connsiteX40" fmla="*/ 1769269 w 1795463"/>
                <a:gd name="connsiteY40" fmla="*/ 338137 h 1595437"/>
                <a:gd name="connsiteX41" fmla="*/ 1783557 w 1795463"/>
                <a:gd name="connsiteY41" fmla="*/ 323850 h 1595437"/>
                <a:gd name="connsiteX42" fmla="*/ 1788319 w 1795463"/>
                <a:gd name="connsiteY42" fmla="*/ 311943 h 1595437"/>
                <a:gd name="connsiteX43" fmla="*/ 1793082 w 1795463"/>
                <a:gd name="connsiteY43" fmla="*/ 295275 h 1595437"/>
                <a:gd name="connsiteX44" fmla="*/ 1795463 w 1795463"/>
                <a:gd name="connsiteY44" fmla="*/ 269081 h 1595437"/>
                <a:gd name="connsiteX45" fmla="*/ 1788319 w 1795463"/>
                <a:gd name="connsiteY45" fmla="*/ 245268 h 1595437"/>
                <a:gd name="connsiteX46" fmla="*/ 1769269 w 1795463"/>
                <a:gd name="connsiteY46" fmla="*/ 221456 h 1595437"/>
                <a:gd name="connsiteX47" fmla="*/ 1752600 w 1795463"/>
                <a:gd name="connsiteY47" fmla="*/ 202406 h 1595437"/>
                <a:gd name="connsiteX48" fmla="*/ 1681163 w 1795463"/>
                <a:gd name="connsiteY48" fmla="*/ 152400 h 1595437"/>
                <a:gd name="connsiteX49" fmla="*/ 1588294 w 1795463"/>
                <a:gd name="connsiteY49" fmla="*/ 92868 h 1595437"/>
                <a:gd name="connsiteX50" fmla="*/ 1495425 w 1795463"/>
                <a:gd name="connsiteY50" fmla="*/ 42862 h 1595437"/>
                <a:gd name="connsiteX51" fmla="*/ 1416844 w 1795463"/>
                <a:gd name="connsiteY51" fmla="*/ 7143 h 1595437"/>
                <a:gd name="connsiteX52" fmla="*/ 1393032 w 1795463"/>
                <a:gd name="connsiteY52" fmla="*/ 0 h 1595437"/>
                <a:gd name="connsiteX53" fmla="*/ 1357313 w 1795463"/>
                <a:gd name="connsiteY53" fmla="*/ 16668 h 1595437"/>
                <a:gd name="connsiteX54" fmla="*/ 1290638 w 1795463"/>
                <a:gd name="connsiteY54" fmla="*/ 40481 h 1595437"/>
                <a:gd name="connsiteX55" fmla="*/ 1183482 w 1795463"/>
                <a:gd name="connsiteY55" fmla="*/ 59531 h 1595437"/>
                <a:gd name="connsiteX56" fmla="*/ 1019175 w 1795463"/>
                <a:gd name="connsiteY56" fmla="*/ 83343 h 1595437"/>
                <a:gd name="connsiteX57" fmla="*/ 738188 w 1795463"/>
                <a:gd name="connsiteY57" fmla="*/ 119062 h 1595437"/>
                <a:gd name="connsiteX58" fmla="*/ 397669 w 1795463"/>
                <a:gd name="connsiteY58" fmla="*/ 159543 h 1595437"/>
                <a:gd name="connsiteX59" fmla="*/ 0 w 1795463"/>
                <a:gd name="connsiteY59" fmla="*/ 209550 h 1595437"/>
                <a:gd name="connsiteX60" fmla="*/ 95250 w 1795463"/>
                <a:gd name="connsiteY60" fmla="*/ 340518 h 1595437"/>
                <a:gd name="connsiteX61" fmla="*/ 461963 w 1795463"/>
                <a:gd name="connsiteY61" fmla="*/ 297656 h 1595437"/>
                <a:gd name="connsiteX62" fmla="*/ 752475 w 1795463"/>
                <a:gd name="connsiteY62" fmla="*/ 264318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95463" h="1595437">
                  <a:moveTo>
                    <a:pt x="752475" y="264318"/>
                  </a:moveTo>
                  <a:lnTo>
                    <a:pt x="1019175" y="240506"/>
                  </a:lnTo>
                  <a:lnTo>
                    <a:pt x="1112044" y="233362"/>
                  </a:lnTo>
                  <a:lnTo>
                    <a:pt x="1245394" y="223837"/>
                  </a:lnTo>
                  <a:lnTo>
                    <a:pt x="1321594" y="221456"/>
                  </a:lnTo>
                  <a:lnTo>
                    <a:pt x="1364457" y="221456"/>
                  </a:lnTo>
                  <a:lnTo>
                    <a:pt x="1383507" y="223837"/>
                  </a:lnTo>
                  <a:lnTo>
                    <a:pt x="1402557" y="230981"/>
                  </a:lnTo>
                  <a:lnTo>
                    <a:pt x="1416844" y="242887"/>
                  </a:lnTo>
                  <a:lnTo>
                    <a:pt x="1428750" y="259556"/>
                  </a:lnTo>
                  <a:lnTo>
                    <a:pt x="1433513" y="283368"/>
                  </a:lnTo>
                  <a:cubicBezTo>
                    <a:pt x="1434307" y="329406"/>
                    <a:pt x="1435100" y="375443"/>
                    <a:pt x="1435894" y="421481"/>
                  </a:cubicBezTo>
                  <a:cubicBezTo>
                    <a:pt x="1436688" y="517525"/>
                    <a:pt x="1437481" y="613568"/>
                    <a:pt x="1438275" y="709612"/>
                  </a:cubicBezTo>
                  <a:cubicBezTo>
                    <a:pt x="1437481" y="749300"/>
                    <a:pt x="1436688" y="788987"/>
                    <a:pt x="1435894" y="828675"/>
                  </a:cubicBezTo>
                  <a:lnTo>
                    <a:pt x="1426369" y="1112043"/>
                  </a:lnTo>
                  <a:lnTo>
                    <a:pt x="1414463" y="1371600"/>
                  </a:lnTo>
                  <a:lnTo>
                    <a:pt x="1373982" y="1495425"/>
                  </a:lnTo>
                  <a:lnTo>
                    <a:pt x="1402557" y="1526381"/>
                  </a:lnTo>
                  <a:lnTo>
                    <a:pt x="1433513" y="1554956"/>
                  </a:lnTo>
                  <a:lnTo>
                    <a:pt x="1471613" y="1578768"/>
                  </a:lnTo>
                  <a:lnTo>
                    <a:pt x="1495425" y="1590675"/>
                  </a:lnTo>
                  <a:lnTo>
                    <a:pt x="1516857" y="1595437"/>
                  </a:lnTo>
                  <a:lnTo>
                    <a:pt x="1535907" y="1595437"/>
                  </a:lnTo>
                  <a:lnTo>
                    <a:pt x="1562100" y="1578768"/>
                  </a:lnTo>
                  <a:lnTo>
                    <a:pt x="1588294" y="1552575"/>
                  </a:lnTo>
                  <a:lnTo>
                    <a:pt x="1607344" y="1521618"/>
                  </a:lnTo>
                  <a:lnTo>
                    <a:pt x="1616869" y="1497806"/>
                  </a:lnTo>
                  <a:lnTo>
                    <a:pt x="1628775" y="1457325"/>
                  </a:lnTo>
                  <a:lnTo>
                    <a:pt x="1635919" y="1412081"/>
                  </a:lnTo>
                  <a:cubicBezTo>
                    <a:pt x="1636713" y="1384300"/>
                    <a:pt x="1637506" y="1356518"/>
                    <a:pt x="1638300" y="1328737"/>
                  </a:cubicBezTo>
                  <a:lnTo>
                    <a:pt x="1645444" y="1104900"/>
                  </a:lnTo>
                  <a:lnTo>
                    <a:pt x="1652588" y="838200"/>
                  </a:lnTo>
                  <a:lnTo>
                    <a:pt x="1662113" y="590550"/>
                  </a:lnTo>
                  <a:lnTo>
                    <a:pt x="1664494" y="550068"/>
                  </a:lnTo>
                  <a:lnTo>
                    <a:pt x="1669257" y="507206"/>
                  </a:lnTo>
                  <a:lnTo>
                    <a:pt x="1681163" y="464343"/>
                  </a:lnTo>
                  <a:lnTo>
                    <a:pt x="1697832" y="426243"/>
                  </a:lnTo>
                  <a:lnTo>
                    <a:pt x="1714500" y="397668"/>
                  </a:lnTo>
                  <a:lnTo>
                    <a:pt x="1731169" y="376237"/>
                  </a:lnTo>
                  <a:lnTo>
                    <a:pt x="1747838" y="357187"/>
                  </a:lnTo>
                  <a:lnTo>
                    <a:pt x="1769269" y="338137"/>
                  </a:lnTo>
                  <a:lnTo>
                    <a:pt x="1783557" y="323850"/>
                  </a:lnTo>
                  <a:lnTo>
                    <a:pt x="1788319" y="311943"/>
                  </a:lnTo>
                  <a:lnTo>
                    <a:pt x="1793082" y="295275"/>
                  </a:lnTo>
                  <a:lnTo>
                    <a:pt x="1795463" y="269081"/>
                  </a:lnTo>
                  <a:lnTo>
                    <a:pt x="1788319" y="245268"/>
                  </a:lnTo>
                  <a:lnTo>
                    <a:pt x="1769269" y="221456"/>
                  </a:lnTo>
                  <a:lnTo>
                    <a:pt x="1752600" y="202406"/>
                  </a:lnTo>
                  <a:lnTo>
                    <a:pt x="1681163" y="152400"/>
                  </a:lnTo>
                  <a:lnTo>
                    <a:pt x="1588294" y="92868"/>
                  </a:lnTo>
                  <a:lnTo>
                    <a:pt x="1495425" y="42862"/>
                  </a:lnTo>
                  <a:lnTo>
                    <a:pt x="1416844" y="7143"/>
                  </a:lnTo>
                  <a:lnTo>
                    <a:pt x="1393032" y="0"/>
                  </a:lnTo>
                  <a:lnTo>
                    <a:pt x="1357313" y="16668"/>
                  </a:lnTo>
                  <a:lnTo>
                    <a:pt x="1290638" y="40481"/>
                  </a:lnTo>
                  <a:lnTo>
                    <a:pt x="1183482" y="59531"/>
                  </a:lnTo>
                  <a:lnTo>
                    <a:pt x="1019175" y="83343"/>
                  </a:lnTo>
                  <a:lnTo>
                    <a:pt x="738188" y="119062"/>
                  </a:lnTo>
                  <a:lnTo>
                    <a:pt x="397669" y="159543"/>
                  </a:lnTo>
                  <a:lnTo>
                    <a:pt x="0" y="209550"/>
                  </a:lnTo>
                  <a:lnTo>
                    <a:pt x="95250" y="340518"/>
                  </a:lnTo>
                  <a:lnTo>
                    <a:pt x="461963" y="297656"/>
                  </a:lnTo>
                  <a:lnTo>
                    <a:pt x="752475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6">
              <a:extLst>
                <a:ext uri="{FF2B5EF4-FFF2-40B4-BE49-F238E27FC236}">
                  <a16:creationId xmlns:a16="http://schemas.microsoft.com/office/drawing/2014/main" id="{57CB9667-25C6-4941-A495-3CEE5161B454}"/>
                </a:ext>
              </a:extLst>
            </p:cNvPr>
            <p:cNvSpPr/>
            <p:nvPr/>
          </p:nvSpPr>
          <p:spPr>
            <a:xfrm>
              <a:off x="6002337" y="2114551"/>
              <a:ext cx="1368425" cy="314325"/>
            </a:xfrm>
            <a:custGeom>
              <a:avLst/>
              <a:gdLst>
                <a:gd name="connsiteX0" fmla="*/ 457200 w 1369219"/>
                <a:gd name="connsiteY0" fmla="*/ 92869 h 314325"/>
                <a:gd name="connsiteX1" fmla="*/ 176213 w 1369219"/>
                <a:gd name="connsiteY1" fmla="*/ 135731 h 314325"/>
                <a:gd name="connsiteX2" fmla="*/ 0 w 1369219"/>
                <a:gd name="connsiteY2" fmla="*/ 161925 h 314325"/>
                <a:gd name="connsiteX3" fmla="*/ 19050 w 1369219"/>
                <a:gd name="connsiteY3" fmla="*/ 314325 h 314325"/>
                <a:gd name="connsiteX4" fmla="*/ 273844 w 1369219"/>
                <a:gd name="connsiteY4" fmla="*/ 271463 h 314325"/>
                <a:gd name="connsiteX5" fmla="*/ 500063 w 1369219"/>
                <a:gd name="connsiteY5" fmla="*/ 235744 h 314325"/>
                <a:gd name="connsiteX6" fmla="*/ 685800 w 1369219"/>
                <a:gd name="connsiteY6" fmla="*/ 211931 h 314325"/>
                <a:gd name="connsiteX7" fmla="*/ 907257 w 1369219"/>
                <a:gd name="connsiteY7" fmla="*/ 188119 h 314325"/>
                <a:gd name="connsiteX8" fmla="*/ 1069182 w 1369219"/>
                <a:gd name="connsiteY8" fmla="*/ 176213 h 314325"/>
                <a:gd name="connsiteX9" fmla="*/ 1252538 w 1369219"/>
                <a:gd name="connsiteY9" fmla="*/ 171450 h 314325"/>
                <a:gd name="connsiteX10" fmla="*/ 1369219 w 1369219"/>
                <a:gd name="connsiteY10" fmla="*/ 176213 h 314325"/>
                <a:gd name="connsiteX11" fmla="*/ 1366838 w 1369219"/>
                <a:gd name="connsiteY11" fmla="*/ 23813 h 314325"/>
                <a:gd name="connsiteX12" fmla="*/ 1250157 w 1369219"/>
                <a:gd name="connsiteY12" fmla="*/ 7144 h 314325"/>
                <a:gd name="connsiteX13" fmla="*/ 1178719 w 1369219"/>
                <a:gd name="connsiteY13" fmla="*/ 0 h 314325"/>
                <a:gd name="connsiteX14" fmla="*/ 1131094 w 1369219"/>
                <a:gd name="connsiteY14" fmla="*/ 0 h 314325"/>
                <a:gd name="connsiteX15" fmla="*/ 1092994 w 1369219"/>
                <a:gd name="connsiteY15" fmla="*/ 2381 h 314325"/>
                <a:gd name="connsiteX16" fmla="*/ 940594 w 1369219"/>
                <a:gd name="connsiteY16" fmla="*/ 21431 h 314325"/>
                <a:gd name="connsiteX17" fmla="*/ 654844 w 1369219"/>
                <a:gd name="connsiteY17" fmla="*/ 64294 h 314325"/>
                <a:gd name="connsiteX18" fmla="*/ 457200 w 1369219"/>
                <a:gd name="connsiteY18" fmla="*/ 928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219" h="314325">
                  <a:moveTo>
                    <a:pt x="457200" y="92869"/>
                  </a:moveTo>
                  <a:lnTo>
                    <a:pt x="176213" y="135731"/>
                  </a:lnTo>
                  <a:lnTo>
                    <a:pt x="0" y="161925"/>
                  </a:lnTo>
                  <a:lnTo>
                    <a:pt x="19050" y="314325"/>
                  </a:lnTo>
                  <a:lnTo>
                    <a:pt x="273844" y="271463"/>
                  </a:lnTo>
                  <a:lnTo>
                    <a:pt x="500063" y="235744"/>
                  </a:lnTo>
                  <a:lnTo>
                    <a:pt x="685800" y="211931"/>
                  </a:lnTo>
                  <a:lnTo>
                    <a:pt x="907257" y="188119"/>
                  </a:lnTo>
                  <a:lnTo>
                    <a:pt x="1069182" y="176213"/>
                  </a:lnTo>
                  <a:lnTo>
                    <a:pt x="1252538" y="171450"/>
                  </a:lnTo>
                  <a:lnTo>
                    <a:pt x="1369219" y="176213"/>
                  </a:lnTo>
                  <a:cubicBezTo>
                    <a:pt x="1368425" y="125413"/>
                    <a:pt x="1367632" y="74613"/>
                    <a:pt x="1366838" y="23813"/>
                  </a:cubicBezTo>
                  <a:lnTo>
                    <a:pt x="1250157" y="7144"/>
                  </a:lnTo>
                  <a:lnTo>
                    <a:pt x="1178719" y="0"/>
                  </a:lnTo>
                  <a:lnTo>
                    <a:pt x="1131094" y="0"/>
                  </a:lnTo>
                  <a:lnTo>
                    <a:pt x="1092994" y="2381"/>
                  </a:lnTo>
                  <a:lnTo>
                    <a:pt x="940594" y="21431"/>
                  </a:lnTo>
                  <a:lnTo>
                    <a:pt x="654844" y="64294"/>
                  </a:lnTo>
                  <a:lnTo>
                    <a:pt x="457200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7">
              <a:extLst>
                <a:ext uri="{FF2B5EF4-FFF2-40B4-BE49-F238E27FC236}">
                  <a16:creationId xmlns:a16="http://schemas.microsoft.com/office/drawing/2014/main" id="{27FF640A-7782-43D6-92E4-58AE78024C97}"/>
                </a:ext>
              </a:extLst>
            </p:cNvPr>
            <p:cNvSpPr/>
            <p:nvPr/>
          </p:nvSpPr>
          <p:spPr>
            <a:xfrm>
              <a:off x="6008687" y="2752725"/>
              <a:ext cx="1331913" cy="300038"/>
            </a:xfrm>
            <a:custGeom>
              <a:avLst/>
              <a:gdLst>
                <a:gd name="connsiteX0" fmla="*/ 511969 w 1331119"/>
                <a:gd name="connsiteY0" fmla="*/ 83344 h 300038"/>
                <a:gd name="connsiteX1" fmla="*/ 804863 w 1331119"/>
                <a:gd name="connsiteY1" fmla="*/ 45244 h 300038"/>
                <a:gd name="connsiteX2" fmla="*/ 1021556 w 1331119"/>
                <a:gd name="connsiteY2" fmla="*/ 19050 h 300038"/>
                <a:gd name="connsiteX3" fmla="*/ 1126331 w 1331119"/>
                <a:gd name="connsiteY3" fmla="*/ 4763 h 300038"/>
                <a:gd name="connsiteX4" fmla="*/ 1152525 w 1331119"/>
                <a:gd name="connsiteY4" fmla="*/ 0 h 300038"/>
                <a:gd name="connsiteX5" fmla="*/ 1190625 w 1331119"/>
                <a:gd name="connsiteY5" fmla="*/ 0 h 300038"/>
                <a:gd name="connsiteX6" fmla="*/ 1219200 w 1331119"/>
                <a:gd name="connsiteY6" fmla="*/ 4763 h 300038"/>
                <a:gd name="connsiteX7" fmla="*/ 1254919 w 1331119"/>
                <a:gd name="connsiteY7" fmla="*/ 14288 h 300038"/>
                <a:gd name="connsiteX8" fmla="*/ 1331119 w 1331119"/>
                <a:gd name="connsiteY8" fmla="*/ 42863 h 300038"/>
                <a:gd name="connsiteX9" fmla="*/ 1300163 w 1331119"/>
                <a:gd name="connsiteY9" fmla="*/ 228600 h 300038"/>
                <a:gd name="connsiteX10" fmla="*/ 1250156 w 1331119"/>
                <a:gd name="connsiteY10" fmla="*/ 185738 h 300038"/>
                <a:gd name="connsiteX11" fmla="*/ 1157288 w 1331119"/>
                <a:gd name="connsiteY11" fmla="*/ 190500 h 300038"/>
                <a:gd name="connsiteX12" fmla="*/ 895350 w 1331119"/>
                <a:gd name="connsiteY12" fmla="*/ 202406 h 300038"/>
                <a:gd name="connsiteX13" fmla="*/ 666750 w 1331119"/>
                <a:gd name="connsiteY13" fmla="*/ 221456 h 300038"/>
                <a:gd name="connsiteX14" fmla="*/ 490538 w 1331119"/>
                <a:gd name="connsiteY14" fmla="*/ 235744 h 300038"/>
                <a:gd name="connsiteX15" fmla="*/ 278606 w 1331119"/>
                <a:gd name="connsiteY15" fmla="*/ 261938 h 300038"/>
                <a:gd name="connsiteX16" fmla="*/ 76200 w 1331119"/>
                <a:gd name="connsiteY16" fmla="*/ 290513 h 300038"/>
                <a:gd name="connsiteX17" fmla="*/ 0 w 1331119"/>
                <a:gd name="connsiteY17" fmla="*/ 300038 h 300038"/>
                <a:gd name="connsiteX18" fmla="*/ 9525 w 1331119"/>
                <a:gd name="connsiteY18" fmla="*/ 150019 h 300038"/>
                <a:gd name="connsiteX19" fmla="*/ 311944 w 1331119"/>
                <a:gd name="connsiteY19" fmla="*/ 109538 h 300038"/>
                <a:gd name="connsiteX20" fmla="*/ 511969 w 1331119"/>
                <a:gd name="connsiteY20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1119" h="300038">
                  <a:moveTo>
                    <a:pt x="511969" y="83344"/>
                  </a:moveTo>
                  <a:lnTo>
                    <a:pt x="804863" y="45244"/>
                  </a:lnTo>
                  <a:lnTo>
                    <a:pt x="1021556" y="19050"/>
                  </a:lnTo>
                  <a:lnTo>
                    <a:pt x="1126331" y="4763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19200" y="4763"/>
                  </a:lnTo>
                  <a:lnTo>
                    <a:pt x="1254919" y="14288"/>
                  </a:lnTo>
                  <a:lnTo>
                    <a:pt x="1331119" y="42863"/>
                  </a:lnTo>
                  <a:lnTo>
                    <a:pt x="1300163" y="228600"/>
                  </a:lnTo>
                  <a:lnTo>
                    <a:pt x="1250156" y="185738"/>
                  </a:lnTo>
                  <a:lnTo>
                    <a:pt x="1157288" y="190500"/>
                  </a:lnTo>
                  <a:lnTo>
                    <a:pt x="895350" y="202406"/>
                  </a:lnTo>
                  <a:lnTo>
                    <a:pt x="666750" y="221456"/>
                  </a:lnTo>
                  <a:lnTo>
                    <a:pt x="490538" y="235744"/>
                  </a:lnTo>
                  <a:lnTo>
                    <a:pt x="278606" y="261938"/>
                  </a:lnTo>
                  <a:lnTo>
                    <a:pt x="76200" y="290513"/>
                  </a:lnTo>
                  <a:lnTo>
                    <a:pt x="0" y="300038"/>
                  </a:lnTo>
                  <a:lnTo>
                    <a:pt x="9525" y="150019"/>
                  </a:lnTo>
                  <a:lnTo>
                    <a:pt x="311944" y="109538"/>
                  </a:lnTo>
                  <a:lnTo>
                    <a:pt x="511969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499AA624-AED8-49B3-9A4D-AAC120905980}"/>
                </a:ext>
              </a:extLst>
            </p:cNvPr>
            <p:cNvSpPr/>
            <p:nvPr/>
          </p:nvSpPr>
          <p:spPr>
            <a:xfrm>
              <a:off x="7038976" y="3648076"/>
              <a:ext cx="454025" cy="2473325"/>
            </a:xfrm>
            <a:custGeom>
              <a:avLst/>
              <a:gdLst>
                <a:gd name="connsiteX0" fmla="*/ 165100 w 454025"/>
                <a:gd name="connsiteY0" fmla="*/ 730250 h 2473325"/>
                <a:gd name="connsiteX1" fmla="*/ 165100 w 454025"/>
                <a:gd name="connsiteY1" fmla="*/ 622300 h 2473325"/>
                <a:gd name="connsiteX2" fmla="*/ 165100 w 454025"/>
                <a:gd name="connsiteY2" fmla="*/ 476250 h 2473325"/>
                <a:gd name="connsiteX3" fmla="*/ 174625 w 454025"/>
                <a:gd name="connsiteY3" fmla="*/ 409575 h 2473325"/>
                <a:gd name="connsiteX4" fmla="*/ 174625 w 454025"/>
                <a:gd name="connsiteY4" fmla="*/ 307975 h 2473325"/>
                <a:gd name="connsiteX5" fmla="*/ 168275 w 454025"/>
                <a:gd name="connsiteY5" fmla="*/ 234950 h 2473325"/>
                <a:gd name="connsiteX6" fmla="*/ 161925 w 454025"/>
                <a:gd name="connsiteY6" fmla="*/ 206375 h 2473325"/>
                <a:gd name="connsiteX7" fmla="*/ 149225 w 454025"/>
                <a:gd name="connsiteY7" fmla="*/ 174625 h 2473325"/>
                <a:gd name="connsiteX8" fmla="*/ 104775 w 454025"/>
                <a:gd name="connsiteY8" fmla="*/ 123825 h 2473325"/>
                <a:gd name="connsiteX9" fmla="*/ 63500 w 454025"/>
                <a:gd name="connsiteY9" fmla="*/ 85725 h 2473325"/>
                <a:gd name="connsiteX10" fmla="*/ 41275 w 454025"/>
                <a:gd name="connsiteY10" fmla="*/ 73025 h 2473325"/>
                <a:gd name="connsiteX11" fmla="*/ 22225 w 454025"/>
                <a:gd name="connsiteY11" fmla="*/ 63500 h 2473325"/>
                <a:gd name="connsiteX12" fmla="*/ 9525 w 454025"/>
                <a:gd name="connsiteY12" fmla="*/ 50800 h 2473325"/>
                <a:gd name="connsiteX13" fmla="*/ 0 w 454025"/>
                <a:gd name="connsiteY13" fmla="*/ 28575 h 2473325"/>
                <a:gd name="connsiteX14" fmla="*/ 0 w 454025"/>
                <a:gd name="connsiteY14" fmla="*/ 15875 h 2473325"/>
                <a:gd name="connsiteX15" fmla="*/ 12700 w 454025"/>
                <a:gd name="connsiteY15" fmla="*/ 6350 h 2473325"/>
                <a:gd name="connsiteX16" fmla="*/ 66675 w 454025"/>
                <a:gd name="connsiteY16" fmla="*/ 0 h 2473325"/>
                <a:gd name="connsiteX17" fmla="*/ 152400 w 454025"/>
                <a:gd name="connsiteY17" fmla="*/ 3175 h 2473325"/>
                <a:gd name="connsiteX18" fmla="*/ 215900 w 454025"/>
                <a:gd name="connsiteY18" fmla="*/ 15875 h 2473325"/>
                <a:gd name="connsiteX19" fmla="*/ 295275 w 454025"/>
                <a:gd name="connsiteY19" fmla="*/ 41275 h 2473325"/>
                <a:gd name="connsiteX20" fmla="*/ 371475 w 454025"/>
                <a:gd name="connsiteY20" fmla="*/ 69850 h 2473325"/>
                <a:gd name="connsiteX21" fmla="*/ 412750 w 454025"/>
                <a:gd name="connsiteY21" fmla="*/ 92075 h 2473325"/>
                <a:gd name="connsiteX22" fmla="*/ 431800 w 454025"/>
                <a:gd name="connsiteY22" fmla="*/ 107950 h 2473325"/>
                <a:gd name="connsiteX23" fmla="*/ 438150 w 454025"/>
                <a:gd name="connsiteY23" fmla="*/ 117475 h 2473325"/>
                <a:gd name="connsiteX24" fmla="*/ 447675 w 454025"/>
                <a:gd name="connsiteY24" fmla="*/ 133350 h 2473325"/>
                <a:gd name="connsiteX25" fmla="*/ 444500 w 454025"/>
                <a:gd name="connsiteY25" fmla="*/ 152400 h 2473325"/>
                <a:gd name="connsiteX26" fmla="*/ 434975 w 454025"/>
                <a:gd name="connsiteY26" fmla="*/ 177800 h 2473325"/>
                <a:gd name="connsiteX27" fmla="*/ 415925 w 454025"/>
                <a:gd name="connsiteY27" fmla="*/ 200025 h 2473325"/>
                <a:gd name="connsiteX28" fmla="*/ 406400 w 454025"/>
                <a:gd name="connsiteY28" fmla="*/ 222250 h 2473325"/>
                <a:gd name="connsiteX29" fmla="*/ 393700 w 454025"/>
                <a:gd name="connsiteY29" fmla="*/ 285750 h 2473325"/>
                <a:gd name="connsiteX30" fmla="*/ 387350 w 454025"/>
                <a:gd name="connsiteY30" fmla="*/ 450850 h 2473325"/>
                <a:gd name="connsiteX31" fmla="*/ 390525 w 454025"/>
                <a:gd name="connsiteY31" fmla="*/ 800100 h 2473325"/>
                <a:gd name="connsiteX32" fmla="*/ 390525 w 454025"/>
                <a:gd name="connsiteY32" fmla="*/ 1114425 h 2473325"/>
                <a:gd name="connsiteX33" fmla="*/ 390525 w 454025"/>
                <a:gd name="connsiteY33" fmla="*/ 1362075 h 2473325"/>
                <a:gd name="connsiteX34" fmla="*/ 387350 w 454025"/>
                <a:gd name="connsiteY34" fmla="*/ 1524000 h 2473325"/>
                <a:gd name="connsiteX35" fmla="*/ 396875 w 454025"/>
                <a:gd name="connsiteY35" fmla="*/ 1666875 h 2473325"/>
                <a:gd name="connsiteX36" fmla="*/ 412750 w 454025"/>
                <a:gd name="connsiteY36" fmla="*/ 1809750 h 2473325"/>
                <a:gd name="connsiteX37" fmla="*/ 434975 w 454025"/>
                <a:gd name="connsiteY37" fmla="*/ 1943100 h 2473325"/>
                <a:gd name="connsiteX38" fmla="*/ 450850 w 454025"/>
                <a:gd name="connsiteY38" fmla="*/ 2009775 h 2473325"/>
                <a:gd name="connsiteX39" fmla="*/ 454025 w 454025"/>
                <a:gd name="connsiteY39" fmla="*/ 2035175 h 2473325"/>
                <a:gd name="connsiteX40" fmla="*/ 441325 w 454025"/>
                <a:gd name="connsiteY40" fmla="*/ 2085975 h 2473325"/>
                <a:gd name="connsiteX41" fmla="*/ 409575 w 454025"/>
                <a:gd name="connsiteY41" fmla="*/ 2181225 h 2473325"/>
                <a:gd name="connsiteX42" fmla="*/ 381000 w 454025"/>
                <a:gd name="connsiteY42" fmla="*/ 2241550 h 2473325"/>
                <a:gd name="connsiteX43" fmla="*/ 346075 w 454025"/>
                <a:gd name="connsiteY43" fmla="*/ 2301875 h 2473325"/>
                <a:gd name="connsiteX44" fmla="*/ 304800 w 454025"/>
                <a:gd name="connsiteY44" fmla="*/ 2362200 h 2473325"/>
                <a:gd name="connsiteX45" fmla="*/ 269875 w 454025"/>
                <a:gd name="connsiteY45" fmla="*/ 2403475 h 2473325"/>
                <a:gd name="connsiteX46" fmla="*/ 187325 w 454025"/>
                <a:gd name="connsiteY46" fmla="*/ 2466975 h 2473325"/>
                <a:gd name="connsiteX47" fmla="*/ 158750 w 454025"/>
                <a:gd name="connsiteY47" fmla="*/ 2473325 h 2473325"/>
                <a:gd name="connsiteX48" fmla="*/ 133350 w 454025"/>
                <a:gd name="connsiteY48" fmla="*/ 2457450 h 2473325"/>
                <a:gd name="connsiteX49" fmla="*/ 187325 w 454025"/>
                <a:gd name="connsiteY49" fmla="*/ 1917700 h 2473325"/>
                <a:gd name="connsiteX50" fmla="*/ 184150 w 454025"/>
                <a:gd name="connsiteY50" fmla="*/ 1682750 h 2473325"/>
                <a:gd name="connsiteX51" fmla="*/ 177800 w 454025"/>
                <a:gd name="connsiteY51" fmla="*/ 1336675 h 2473325"/>
                <a:gd name="connsiteX52" fmla="*/ 165100 w 454025"/>
                <a:gd name="connsiteY52" fmla="*/ 7302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4025" h="2473325">
                  <a:moveTo>
                    <a:pt x="165100" y="730250"/>
                  </a:moveTo>
                  <a:lnTo>
                    <a:pt x="165100" y="622300"/>
                  </a:lnTo>
                  <a:lnTo>
                    <a:pt x="165100" y="476250"/>
                  </a:lnTo>
                  <a:lnTo>
                    <a:pt x="174625" y="409575"/>
                  </a:lnTo>
                  <a:lnTo>
                    <a:pt x="174625" y="307975"/>
                  </a:lnTo>
                  <a:lnTo>
                    <a:pt x="168275" y="234950"/>
                  </a:lnTo>
                  <a:lnTo>
                    <a:pt x="161925" y="206375"/>
                  </a:lnTo>
                  <a:lnTo>
                    <a:pt x="149225" y="174625"/>
                  </a:lnTo>
                  <a:lnTo>
                    <a:pt x="104775" y="123825"/>
                  </a:lnTo>
                  <a:lnTo>
                    <a:pt x="63500" y="85725"/>
                  </a:lnTo>
                  <a:lnTo>
                    <a:pt x="41275" y="73025"/>
                  </a:lnTo>
                  <a:lnTo>
                    <a:pt x="22225" y="63500"/>
                  </a:lnTo>
                  <a:lnTo>
                    <a:pt x="9525" y="50800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12700" y="6350"/>
                  </a:lnTo>
                  <a:lnTo>
                    <a:pt x="66675" y="0"/>
                  </a:lnTo>
                  <a:lnTo>
                    <a:pt x="152400" y="3175"/>
                  </a:lnTo>
                  <a:lnTo>
                    <a:pt x="215900" y="15875"/>
                  </a:lnTo>
                  <a:lnTo>
                    <a:pt x="295275" y="41275"/>
                  </a:lnTo>
                  <a:lnTo>
                    <a:pt x="371475" y="69850"/>
                  </a:lnTo>
                  <a:lnTo>
                    <a:pt x="412750" y="92075"/>
                  </a:lnTo>
                  <a:lnTo>
                    <a:pt x="431800" y="107950"/>
                  </a:lnTo>
                  <a:lnTo>
                    <a:pt x="438150" y="117475"/>
                  </a:lnTo>
                  <a:lnTo>
                    <a:pt x="447675" y="133350"/>
                  </a:lnTo>
                  <a:lnTo>
                    <a:pt x="444500" y="152400"/>
                  </a:lnTo>
                  <a:lnTo>
                    <a:pt x="434975" y="177800"/>
                  </a:lnTo>
                  <a:lnTo>
                    <a:pt x="415925" y="200025"/>
                  </a:lnTo>
                  <a:lnTo>
                    <a:pt x="406400" y="222250"/>
                  </a:lnTo>
                  <a:lnTo>
                    <a:pt x="393700" y="285750"/>
                  </a:lnTo>
                  <a:lnTo>
                    <a:pt x="387350" y="450850"/>
                  </a:lnTo>
                  <a:cubicBezTo>
                    <a:pt x="388408" y="567267"/>
                    <a:pt x="389467" y="683683"/>
                    <a:pt x="390525" y="800100"/>
                  </a:cubicBezTo>
                  <a:lnTo>
                    <a:pt x="390525" y="1114425"/>
                  </a:lnTo>
                  <a:lnTo>
                    <a:pt x="390525" y="1362075"/>
                  </a:lnTo>
                  <a:cubicBezTo>
                    <a:pt x="389467" y="1416050"/>
                    <a:pt x="387350" y="1524000"/>
                    <a:pt x="387350" y="1524000"/>
                  </a:cubicBezTo>
                  <a:lnTo>
                    <a:pt x="396875" y="1666875"/>
                  </a:lnTo>
                  <a:lnTo>
                    <a:pt x="412750" y="1809750"/>
                  </a:lnTo>
                  <a:lnTo>
                    <a:pt x="434975" y="1943100"/>
                  </a:lnTo>
                  <a:lnTo>
                    <a:pt x="450850" y="2009775"/>
                  </a:lnTo>
                  <a:lnTo>
                    <a:pt x="454025" y="2035175"/>
                  </a:lnTo>
                  <a:lnTo>
                    <a:pt x="441325" y="2085975"/>
                  </a:lnTo>
                  <a:lnTo>
                    <a:pt x="409575" y="2181225"/>
                  </a:lnTo>
                  <a:lnTo>
                    <a:pt x="381000" y="2241550"/>
                  </a:lnTo>
                  <a:lnTo>
                    <a:pt x="346075" y="2301875"/>
                  </a:lnTo>
                  <a:lnTo>
                    <a:pt x="304800" y="2362200"/>
                  </a:lnTo>
                  <a:lnTo>
                    <a:pt x="269875" y="2403475"/>
                  </a:lnTo>
                  <a:lnTo>
                    <a:pt x="187325" y="2466975"/>
                  </a:lnTo>
                  <a:lnTo>
                    <a:pt x="158750" y="2473325"/>
                  </a:lnTo>
                  <a:lnTo>
                    <a:pt x="133350" y="2457450"/>
                  </a:lnTo>
                  <a:lnTo>
                    <a:pt x="187325" y="1917700"/>
                  </a:lnTo>
                  <a:cubicBezTo>
                    <a:pt x="186267" y="1839383"/>
                    <a:pt x="185208" y="1761067"/>
                    <a:pt x="184150" y="1682750"/>
                  </a:cubicBezTo>
                  <a:lnTo>
                    <a:pt x="177800" y="1336675"/>
                  </a:lnTo>
                  <a:lnTo>
                    <a:pt x="165100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2">
              <a:extLst>
                <a:ext uri="{FF2B5EF4-FFF2-40B4-BE49-F238E27FC236}">
                  <a16:creationId xmlns:a16="http://schemas.microsoft.com/office/drawing/2014/main" id="{BD1E6248-9A15-413D-AD4B-172E1432EFB2}"/>
                </a:ext>
              </a:extLst>
            </p:cNvPr>
            <p:cNvSpPr/>
            <p:nvPr/>
          </p:nvSpPr>
          <p:spPr>
            <a:xfrm>
              <a:off x="6584950" y="5486400"/>
              <a:ext cx="647700" cy="630238"/>
            </a:xfrm>
            <a:custGeom>
              <a:avLst/>
              <a:gdLst>
                <a:gd name="connsiteX0" fmla="*/ 271463 w 647700"/>
                <a:gd name="connsiteY0" fmla="*/ 88106 h 631031"/>
                <a:gd name="connsiteX1" fmla="*/ 419100 w 647700"/>
                <a:gd name="connsiteY1" fmla="*/ 133350 h 631031"/>
                <a:gd name="connsiteX2" fmla="*/ 502444 w 647700"/>
                <a:gd name="connsiteY2" fmla="*/ 154781 h 631031"/>
                <a:gd name="connsiteX3" fmla="*/ 540544 w 647700"/>
                <a:gd name="connsiteY3" fmla="*/ 161925 h 631031"/>
                <a:gd name="connsiteX4" fmla="*/ 576263 w 647700"/>
                <a:gd name="connsiteY4" fmla="*/ 164306 h 631031"/>
                <a:gd name="connsiteX5" fmla="*/ 604838 w 647700"/>
                <a:gd name="connsiteY5" fmla="*/ 154781 h 631031"/>
                <a:gd name="connsiteX6" fmla="*/ 626269 w 647700"/>
                <a:gd name="connsiteY6" fmla="*/ 135731 h 631031"/>
                <a:gd name="connsiteX7" fmla="*/ 638175 w 647700"/>
                <a:gd name="connsiteY7" fmla="*/ 109538 h 631031"/>
                <a:gd name="connsiteX8" fmla="*/ 647700 w 647700"/>
                <a:gd name="connsiteY8" fmla="*/ 0 h 631031"/>
                <a:gd name="connsiteX9" fmla="*/ 645319 w 647700"/>
                <a:gd name="connsiteY9" fmla="*/ 626269 h 631031"/>
                <a:gd name="connsiteX10" fmla="*/ 616744 w 647700"/>
                <a:gd name="connsiteY10" fmla="*/ 631031 h 631031"/>
                <a:gd name="connsiteX11" fmla="*/ 588169 w 647700"/>
                <a:gd name="connsiteY11" fmla="*/ 619125 h 631031"/>
                <a:gd name="connsiteX12" fmla="*/ 561975 w 647700"/>
                <a:gd name="connsiteY12" fmla="*/ 592931 h 631031"/>
                <a:gd name="connsiteX13" fmla="*/ 535782 w 647700"/>
                <a:gd name="connsiteY13" fmla="*/ 540544 h 631031"/>
                <a:gd name="connsiteX14" fmla="*/ 509588 w 647700"/>
                <a:gd name="connsiteY14" fmla="*/ 469106 h 631031"/>
                <a:gd name="connsiteX15" fmla="*/ 485775 w 647700"/>
                <a:gd name="connsiteY15" fmla="*/ 402431 h 631031"/>
                <a:gd name="connsiteX16" fmla="*/ 469107 w 647700"/>
                <a:gd name="connsiteY16" fmla="*/ 369094 h 631031"/>
                <a:gd name="connsiteX17" fmla="*/ 440532 w 647700"/>
                <a:gd name="connsiteY17" fmla="*/ 335756 h 631031"/>
                <a:gd name="connsiteX18" fmla="*/ 402432 w 647700"/>
                <a:gd name="connsiteY18" fmla="*/ 300038 h 631031"/>
                <a:gd name="connsiteX19" fmla="*/ 338138 w 647700"/>
                <a:gd name="connsiteY19" fmla="*/ 245269 h 631031"/>
                <a:gd name="connsiteX20" fmla="*/ 273844 w 647700"/>
                <a:gd name="connsiteY20" fmla="*/ 202406 h 631031"/>
                <a:gd name="connsiteX21" fmla="*/ 185738 w 647700"/>
                <a:gd name="connsiteY21" fmla="*/ 145256 h 631031"/>
                <a:gd name="connsiteX22" fmla="*/ 123825 w 647700"/>
                <a:gd name="connsiteY22" fmla="*/ 111919 h 631031"/>
                <a:gd name="connsiteX23" fmla="*/ 50007 w 647700"/>
                <a:gd name="connsiteY23" fmla="*/ 69056 h 631031"/>
                <a:gd name="connsiteX24" fmla="*/ 28575 w 647700"/>
                <a:gd name="connsiteY24" fmla="*/ 57150 h 631031"/>
                <a:gd name="connsiteX25" fmla="*/ 4763 w 647700"/>
                <a:gd name="connsiteY25" fmla="*/ 38100 h 631031"/>
                <a:gd name="connsiteX26" fmla="*/ 0 w 647700"/>
                <a:gd name="connsiteY26" fmla="*/ 28575 h 631031"/>
                <a:gd name="connsiteX27" fmla="*/ 0 w 647700"/>
                <a:gd name="connsiteY27" fmla="*/ 19050 h 631031"/>
                <a:gd name="connsiteX28" fmla="*/ 9525 w 647700"/>
                <a:gd name="connsiteY28" fmla="*/ 11906 h 631031"/>
                <a:gd name="connsiteX29" fmla="*/ 21432 w 647700"/>
                <a:gd name="connsiteY29" fmla="*/ 11906 h 631031"/>
                <a:gd name="connsiteX30" fmla="*/ 42863 w 647700"/>
                <a:gd name="connsiteY30" fmla="*/ 11906 h 631031"/>
                <a:gd name="connsiteX31" fmla="*/ 95250 w 647700"/>
                <a:gd name="connsiteY31" fmla="*/ 26194 h 631031"/>
                <a:gd name="connsiteX32" fmla="*/ 195263 w 647700"/>
                <a:gd name="connsiteY32" fmla="*/ 61913 h 631031"/>
                <a:gd name="connsiteX33" fmla="*/ 271463 w 647700"/>
                <a:gd name="connsiteY33" fmla="*/ 88106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631031">
                  <a:moveTo>
                    <a:pt x="271463" y="88106"/>
                  </a:moveTo>
                  <a:lnTo>
                    <a:pt x="419100" y="133350"/>
                  </a:lnTo>
                  <a:lnTo>
                    <a:pt x="502444" y="154781"/>
                  </a:lnTo>
                  <a:lnTo>
                    <a:pt x="540544" y="161925"/>
                  </a:lnTo>
                  <a:lnTo>
                    <a:pt x="576263" y="164306"/>
                  </a:lnTo>
                  <a:lnTo>
                    <a:pt x="604838" y="154781"/>
                  </a:lnTo>
                  <a:lnTo>
                    <a:pt x="626269" y="135731"/>
                  </a:lnTo>
                  <a:lnTo>
                    <a:pt x="638175" y="109538"/>
                  </a:lnTo>
                  <a:lnTo>
                    <a:pt x="647700" y="0"/>
                  </a:lnTo>
                  <a:cubicBezTo>
                    <a:pt x="646906" y="208756"/>
                    <a:pt x="646113" y="417513"/>
                    <a:pt x="645319" y="626269"/>
                  </a:cubicBezTo>
                  <a:lnTo>
                    <a:pt x="616744" y="631031"/>
                  </a:lnTo>
                  <a:lnTo>
                    <a:pt x="588169" y="619125"/>
                  </a:lnTo>
                  <a:lnTo>
                    <a:pt x="561975" y="592931"/>
                  </a:lnTo>
                  <a:lnTo>
                    <a:pt x="535782" y="540544"/>
                  </a:lnTo>
                  <a:lnTo>
                    <a:pt x="509588" y="469106"/>
                  </a:lnTo>
                  <a:lnTo>
                    <a:pt x="485775" y="402431"/>
                  </a:lnTo>
                  <a:lnTo>
                    <a:pt x="469107" y="369094"/>
                  </a:lnTo>
                  <a:lnTo>
                    <a:pt x="440532" y="335756"/>
                  </a:lnTo>
                  <a:lnTo>
                    <a:pt x="402432" y="300038"/>
                  </a:lnTo>
                  <a:lnTo>
                    <a:pt x="338138" y="245269"/>
                  </a:lnTo>
                  <a:lnTo>
                    <a:pt x="273844" y="202406"/>
                  </a:lnTo>
                  <a:lnTo>
                    <a:pt x="185738" y="145256"/>
                  </a:lnTo>
                  <a:lnTo>
                    <a:pt x="123825" y="111919"/>
                  </a:lnTo>
                  <a:lnTo>
                    <a:pt x="50007" y="69056"/>
                  </a:lnTo>
                  <a:lnTo>
                    <a:pt x="28575" y="57150"/>
                  </a:lnTo>
                  <a:lnTo>
                    <a:pt x="4763" y="38100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9525" y="11906"/>
                  </a:lnTo>
                  <a:lnTo>
                    <a:pt x="21432" y="11906"/>
                  </a:lnTo>
                  <a:lnTo>
                    <a:pt x="42863" y="11906"/>
                  </a:lnTo>
                  <a:lnTo>
                    <a:pt x="95250" y="26194"/>
                  </a:lnTo>
                  <a:lnTo>
                    <a:pt x="195263" y="61913"/>
                  </a:lnTo>
                  <a:lnTo>
                    <a:pt x="2714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0">
              <a:extLst>
                <a:ext uri="{FF2B5EF4-FFF2-40B4-BE49-F238E27FC236}">
                  <a16:creationId xmlns:a16="http://schemas.microsoft.com/office/drawing/2014/main" id="{2B99BAFB-3EAE-4718-9909-219545F3F94C}"/>
                </a:ext>
              </a:extLst>
            </p:cNvPr>
            <p:cNvSpPr/>
            <p:nvPr/>
          </p:nvSpPr>
          <p:spPr>
            <a:xfrm>
              <a:off x="5818188" y="4586289"/>
              <a:ext cx="628650" cy="771525"/>
            </a:xfrm>
            <a:custGeom>
              <a:avLst/>
              <a:gdLst>
                <a:gd name="connsiteX0" fmla="*/ 357187 w 628650"/>
                <a:gd name="connsiteY0" fmla="*/ 180975 h 771525"/>
                <a:gd name="connsiteX1" fmla="*/ 426244 w 628650"/>
                <a:gd name="connsiteY1" fmla="*/ 221456 h 771525"/>
                <a:gd name="connsiteX2" fmla="*/ 495300 w 628650"/>
                <a:gd name="connsiteY2" fmla="*/ 266700 h 771525"/>
                <a:gd name="connsiteX3" fmla="*/ 547687 w 628650"/>
                <a:gd name="connsiteY3" fmla="*/ 304800 h 771525"/>
                <a:gd name="connsiteX4" fmla="*/ 564356 w 628650"/>
                <a:gd name="connsiteY4" fmla="*/ 321468 h 771525"/>
                <a:gd name="connsiteX5" fmla="*/ 581025 w 628650"/>
                <a:gd name="connsiteY5" fmla="*/ 352425 h 771525"/>
                <a:gd name="connsiteX6" fmla="*/ 602456 w 628650"/>
                <a:gd name="connsiteY6" fmla="*/ 411956 h 771525"/>
                <a:gd name="connsiteX7" fmla="*/ 619125 w 628650"/>
                <a:gd name="connsiteY7" fmla="*/ 478631 h 771525"/>
                <a:gd name="connsiteX8" fmla="*/ 626269 w 628650"/>
                <a:gd name="connsiteY8" fmla="*/ 538162 h 771525"/>
                <a:gd name="connsiteX9" fmla="*/ 628650 w 628650"/>
                <a:gd name="connsiteY9" fmla="*/ 592931 h 771525"/>
                <a:gd name="connsiteX10" fmla="*/ 626269 w 628650"/>
                <a:gd name="connsiteY10" fmla="*/ 640556 h 771525"/>
                <a:gd name="connsiteX11" fmla="*/ 616744 w 628650"/>
                <a:gd name="connsiteY11" fmla="*/ 683418 h 771525"/>
                <a:gd name="connsiteX12" fmla="*/ 597694 w 628650"/>
                <a:gd name="connsiteY12" fmla="*/ 723900 h 771525"/>
                <a:gd name="connsiteX13" fmla="*/ 576262 w 628650"/>
                <a:gd name="connsiteY13" fmla="*/ 750093 h 771525"/>
                <a:gd name="connsiteX14" fmla="*/ 552450 w 628650"/>
                <a:gd name="connsiteY14" fmla="*/ 764381 h 771525"/>
                <a:gd name="connsiteX15" fmla="*/ 528637 w 628650"/>
                <a:gd name="connsiteY15" fmla="*/ 771525 h 771525"/>
                <a:gd name="connsiteX16" fmla="*/ 509587 w 628650"/>
                <a:gd name="connsiteY16" fmla="*/ 771525 h 771525"/>
                <a:gd name="connsiteX17" fmla="*/ 483394 w 628650"/>
                <a:gd name="connsiteY17" fmla="*/ 759618 h 771525"/>
                <a:gd name="connsiteX18" fmla="*/ 461962 w 628650"/>
                <a:gd name="connsiteY18" fmla="*/ 735806 h 771525"/>
                <a:gd name="connsiteX19" fmla="*/ 423862 w 628650"/>
                <a:gd name="connsiteY19" fmla="*/ 673893 h 771525"/>
                <a:gd name="connsiteX20" fmla="*/ 345281 w 628650"/>
                <a:gd name="connsiteY20" fmla="*/ 519112 h 771525"/>
                <a:gd name="connsiteX21" fmla="*/ 240506 w 628650"/>
                <a:gd name="connsiteY21" fmla="*/ 345281 h 771525"/>
                <a:gd name="connsiteX22" fmla="*/ 154781 w 628650"/>
                <a:gd name="connsiteY22" fmla="*/ 223837 h 771525"/>
                <a:gd name="connsiteX23" fmla="*/ 92869 w 628650"/>
                <a:gd name="connsiteY23" fmla="*/ 147637 h 771525"/>
                <a:gd name="connsiteX24" fmla="*/ 35719 w 628650"/>
                <a:gd name="connsiteY24" fmla="*/ 80962 h 771525"/>
                <a:gd name="connsiteX25" fmla="*/ 19050 w 628650"/>
                <a:gd name="connsiteY25" fmla="*/ 61912 h 771525"/>
                <a:gd name="connsiteX26" fmla="*/ 4762 w 628650"/>
                <a:gd name="connsiteY26" fmla="*/ 33337 h 771525"/>
                <a:gd name="connsiteX27" fmla="*/ 0 w 628650"/>
                <a:gd name="connsiteY27" fmla="*/ 16668 h 771525"/>
                <a:gd name="connsiteX28" fmla="*/ 2381 w 628650"/>
                <a:gd name="connsiteY28" fmla="*/ 4762 h 771525"/>
                <a:gd name="connsiteX29" fmla="*/ 14287 w 628650"/>
                <a:gd name="connsiteY29" fmla="*/ 0 h 771525"/>
                <a:gd name="connsiteX30" fmla="*/ 35719 w 628650"/>
                <a:gd name="connsiteY30" fmla="*/ 4762 h 771525"/>
                <a:gd name="connsiteX31" fmla="*/ 73819 w 628650"/>
                <a:gd name="connsiteY31" fmla="*/ 26193 h 771525"/>
                <a:gd name="connsiteX32" fmla="*/ 135731 w 628650"/>
                <a:gd name="connsiteY32" fmla="*/ 59531 h 771525"/>
                <a:gd name="connsiteX33" fmla="*/ 235744 w 628650"/>
                <a:gd name="connsiteY33" fmla="*/ 114300 h 771525"/>
                <a:gd name="connsiteX34" fmla="*/ 357187 w 628650"/>
                <a:gd name="connsiteY34" fmla="*/ 1809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8650" h="771525">
                  <a:moveTo>
                    <a:pt x="357187" y="180975"/>
                  </a:moveTo>
                  <a:lnTo>
                    <a:pt x="426244" y="221456"/>
                  </a:lnTo>
                  <a:lnTo>
                    <a:pt x="495300" y="266700"/>
                  </a:lnTo>
                  <a:lnTo>
                    <a:pt x="547687" y="304800"/>
                  </a:lnTo>
                  <a:lnTo>
                    <a:pt x="564356" y="321468"/>
                  </a:lnTo>
                  <a:lnTo>
                    <a:pt x="581025" y="352425"/>
                  </a:lnTo>
                  <a:lnTo>
                    <a:pt x="602456" y="411956"/>
                  </a:lnTo>
                  <a:lnTo>
                    <a:pt x="619125" y="478631"/>
                  </a:lnTo>
                  <a:lnTo>
                    <a:pt x="626269" y="538162"/>
                  </a:lnTo>
                  <a:cubicBezTo>
                    <a:pt x="627063" y="556418"/>
                    <a:pt x="627856" y="574675"/>
                    <a:pt x="628650" y="592931"/>
                  </a:cubicBezTo>
                  <a:lnTo>
                    <a:pt x="626269" y="640556"/>
                  </a:lnTo>
                  <a:lnTo>
                    <a:pt x="616744" y="683418"/>
                  </a:lnTo>
                  <a:lnTo>
                    <a:pt x="597694" y="723900"/>
                  </a:lnTo>
                  <a:lnTo>
                    <a:pt x="576262" y="750093"/>
                  </a:lnTo>
                  <a:lnTo>
                    <a:pt x="552450" y="764381"/>
                  </a:lnTo>
                  <a:lnTo>
                    <a:pt x="528637" y="771525"/>
                  </a:lnTo>
                  <a:lnTo>
                    <a:pt x="509587" y="771525"/>
                  </a:lnTo>
                  <a:lnTo>
                    <a:pt x="483394" y="759618"/>
                  </a:lnTo>
                  <a:lnTo>
                    <a:pt x="461962" y="735806"/>
                  </a:lnTo>
                  <a:lnTo>
                    <a:pt x="423862" y="673893"/>
                  </a:lnTo>
                  <a:lnTo>
                    <a:pt x="345281" y="519112"/>
                  </a:lnTo>
                  <a:lnTo>
                    <a:pt x="240506" y="345281"/>
                  </a:lnTo>
                  <a:lnTo>
                    <a:pt x="154781" y="223837"/>
                  </a:lnTo>
                  <a:lnTo>
                    <a:pt x="92869" y="147637"/>
                  </a:lnTo>
                  <a:lnTo>
                    <a:pt x="35719" y="80962"/>
                  </a:lnTo>
                  <a:lnTo>
                    <a:pt x="19050" y="61912"/>
                  </a:lnTo>
                  <a:lnTo>
                    <a:pt x="4762" y="33337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35719" y="4762"/>
                  </a:lnTo>
                  <a:lnTo>
                    <a:pt x="73819" y="26193"/>
                  </a:lnTo>
                  <a:lnTo>
                    <a:pt x="135731" y="59531"/>
                  </a:lnTo>
                  <a:lnTo>
                    <a:pt x="235744" y="114300"/>
                  </a:lnTo>
                  <a:lnTo>
                    <a:pt x="357187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019047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59" grpId="0" animBg="1"/>
      <p:bldP spid="60" grpId="0" animBg="1"/>
      <p:bldP spid="65" grpId="0" animBg="1"/>
      <p:bldP spid="66" grpId="0" animBg="1"/>
      <p:bldP spid="56" grpId="0" animBg="1"/>
      <p:bldP spid="57" grpId="0" animBg="1"/>
      <p:bldP spid="58" grpId="0" animBg="1"/>
      <p:bldP spid="62" grpId="0" animBg="1"/>
      <p:bldP spid="63" grpId="0" animBg="1"/>
      <p:bldP spid="61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EF9A66E1-7077-4045-B639-CE2811278B36}"/>
              </a:ext>
            </a:extLst>
          </p:cNvPr>
          <p:cNvGrpSpPr/>
          <p:nvPr/>
        </p:nvGrpSpPr>
        <p:grpSpPr>
          <a:xfrm>
            <a:off x="3570286" y="1438276"/>
            <a:ext cx="4716463" cy="4683125"/>
            <a:chOff x="3570286" y="1438276"/>
            <a:chExt cx="4716463" cy="4683125"/>
          </a:xfrm>
          <a:solidFill>
            <a:schemeClr val="tx1"/>
          </a:solidFill>
        </p:grpSpPr>
        <p:sp>
          <p:nvSpPr>
            <p:cNvPr id="3" name="フリーフォーム 52">
              <a:extLst>
                <a:ext uri="{FF2B5EF4-FFF2-40B4-BE49-F238E27FC236}">
                  <a16:creationId xmlns:a16="http://schemas.microsoft.com/office/drawing/2014/main" id="{B7DF8492-D4C9-4517-8029-1574A988C8F2}"/>
                </a:ext>
              </a:extLst>
            </p:cNvPr>
            <p:cNvSpPr/>
            <p:nvPr/>
          </p:nvSpPr>
          <p:spPr>
            <a:xfrm>
              <a:off x="3897311" y="1438276"/>
              <a:ext cx="1316038" cy="1243013"/>
            </a:xfrm>
            <a:custGeom>
              <a:avLst/>
              <a:gdLst>
                <a:gd name="connsiteX0" fmla="*/ 600075 w 1316832"/>
                <a:gd name="connsiteY0" fmla="*/ 666750 h 1243013"/>
                <a:gd name="connsiteX1" fmla="*/ 695325 w 1316832"/>
                <a:gd name="connsiteY1" fmla="*/ 561975 h 1243013"/>
                <a:gd name="connsiteX2" fmla="*/ 802482 w 1316832"/>
                <a:gd name="connsiteY2" fmla="*/ 438150 h 1243013"/>
                <a:gd name="connsiteX3" fmla="*/ 921544 w 1316832"/>
                <a:gd name="connsiteY3" fmla="*/ 283369 h 1243013"/>
                <a:gd name="connsiteX4" fmla="*/ 950119 w 1316832"/>
                <a:gd name="connsiteY4" fmla="*/ 247650 h 1243013"/>
                <a:gd name="connsiteX5" fmla="*/ 954882 w 1316832"/>
                <a:gd name="connsiteY5" fmla="*/ 226219 h 1243013"/>
                <a:gd name="connsiteX6" fmla="*/ 952500 w 1316832"/>
                <a:gd name="connsiteY6" fmla="*/ 202406 h 1243013"/>
                <a:gd name="connsiteX7" fmla="*/ 945357 w 1316832"/>
                <a:gd name="connsiteY7" fmla="*/ 169069 h 1243013"/>
                <a:gd name="connsiteX8" fmla="*/ 931069 w 1316832"/>
                <a:gd name="connsiteY8" fmla="*/ 133350 h 1243013"/>
                <a:gd name="connsiteX9" fmla="*/ 912019 w 1316832"/>
                <a:gd name="connsiteY9" fmla="*/ 104775 h 1243013"/>
                <a:gd name="connsiteX10" fmla="*/ 878682 w 1316832"/>
                <a:gd name="connsiteY10" fmla="*/ 69056 h 1243013"/>
                <a:gd name="connsiteX11" fmla="*/ 859632 w 1316832"/>
                <a:gd name="connsiteY11" fmla="*/ 47625 h 1243013"/>
                <a:gd name="connsiteX12" fmla="*/ 850107 w 1316832"/>
                <a:gd name="connsiteY12" fmla="*/ 35719 h 1243013"/>
                <a:gd name="connsiteX13" fmla="*/ 845344 w 1316832"/>
                <a:gd name="connsiteY13" fmla="*/ 21431 h 1243013"/>
                <a:gd name="connsiteX14" fmla="*/ 845344 w 1316832"/>
                <a:gd name="connsiteY14" fmla="*/ 21431 h 1243013"/>
                <a:gd name="connsiteX15" fmla="*/ 845344 w 1316832"/>
                <a:gd name="connsiteY15" fmla="*/ 4763 h 1243013"/>
                <a:gd name="connsiteX16" fmla="*/ 859632 w 1316832"/>
                <a:gd name="connsiteY16" fmla="*/ 0 h 1243013"/>
                <a:gd name="connsiteX17" fmla="*/ 888207 w 1316832"/>
                <a:gd name="connsiteY17" fmla="*/ 2381 h 1243013"/>
                <a:gd name="connsiteX18" fmla="*/ 926307 w 1316832"/>
                <a:gd name="connsiteY18" fmla="*/ 11906 h 1243013"/>
                <a:gd name="connsiteX19" fmla="*/ 973932 w 1316832"/>
                <a:gd name="connsiteY19" fmla="*/ 33338 h 1243013"/>
                <a:gd name="connsiteX20" fmla="*/ 1021557 w 1316832"/>
                <a:gd name="connsiteY20" fmla="*/ 59531 h 1243013"/>
                <a:gd name="connsiteX21" fmla="*/ 1069182 w 1316832"/>
                <a:gd name="connsiteY21" fmla="*/ 90488 h 1243013"/>
                <a:gd name="connsiteX22" fmla="*/ 1112044 w 1316832"/>
                <a:gd name="connsiteY22" fmla="*/ 121444 h 1243013"/>
                <a:gd name="connsiteX23" fmla="*/ 1159669 w 1316832"/>
                <a:gd name="connsiteY23" fmla="*/ 159544 h 1243013"/>
                <a:gd name="connsiteX24" fmla="*/ 1216819 w 1316832"/>
                <a:gd name="connsiteY24" fmla="*/ 214313 h 1243013"/>
                <a:gd name="connsiteX25" fmla="*/ 1257300 w 1316832"/>
                <a:gd name="connsiteY25" fmla="*/ 261938 h 1243013"/>
                <a:gd name="connsiteX26" fmla="*/ 1288257 w 1316832"/>
                <a:gd name="connsiteY26" fmla="*/ 297656 h 1243013"/>
                <a:gd name="connsiteX27" fmla="*/ 1309688 w 1316832"/>
                <a:gd name="connsiteY27" fmla="*/ 333375 h 1243013"/>
                <a:gd name="connsiteX28" fmla="*/ 1316832 w 1316832"/>
                <a:gd name="connsiteY28" fmla="*/ 359569 h 1243013"/>
                <a:gd name="connsiteX29" fmla="*/ 1312069 w 1316832"/>
                <a:gd name="connsiteY29" fmla="*/ 378619 h 1243013"/>
                <a:gd name="connsiteX30" fmla="*/ 1295400 w 1316832"/>
                <a:gd name="connsiteY30" fmla="*/ 392906 h 1243013"/>
                <a:gd name="connsiteX31" fmla="*/ 1271588 w 1316832"/>
                <a:gd name="connsiteY31" fmla="*/ 402431 h 1243013"/>
                <a:gd name="connsiteX32" fmla="*/ 1238250 w 1316832"/>
                <a:gd name="connsiteY32" fmla="*/ 407194 h 1243013"/>
                <a:gd name="connsiteX33" fmla="*/ 1216819 w 1316832"/>
                <a:gd name="connsiteY33" fmla="*/ 407194 h 1243013"/>
                <a:gd name="connsiteX34" fmla="*/ 1185863 w 1316832"/>
                <a:gd name="connsiteY34" fmla="*/ 419100 h 1243013"/>
                <a:gd name="connsiteX35" fmla="*/ 1140619 w 1316832"/>
                <a:gd name="connsiteY35" fmla="*/ 447675 h 1243013"/>
                <a:gd name="connsiteX36" fmla="*/ 1073944 w 1316832"/>
                <a:gd name="connsiteY36" fmla="*/ 504825 h 1243013"/>
                <a:gd name="connsiteX37" fmla="*/ 992982 w 1316832"/>
                <a:gd name="connsiteY37" fmla="*/ 578644 h 1243013"/>
                <a:gd name="connsiteX38" fmla="*/ 885825 w 1316832"/>
                <a:gd name="connsiteY38" fmla="*/ 673894 h 1243013"/>
                <a:gd name="connsiteX39" fmla="*/ 754857 w 1316832"/>
                <a:gd name="connsiteY39" fmla="*/ 778669 h 1243013"/>
                <a:gd name="connsiteX40" fmla="*/ 616744 w 1316832"/>
                <a:gd name="connsiteY40" fmla="*/ 883444 h 1243013"/>
                <a:gd name="connsiteX41" fmla="*/ 464344 w 1316832"/>
                <a:gd name="connsiteY41" fmla="*/ 990600 h 1243013"/>
                <a:gd name="connsiteX42" fmla="*/ 319088 w 1316832"/>
                <a:gd name="connsiteY42" fmla="*/ 1088231 h 1243013"/>
                <a:gd name="connsiteX43" fmla="*/ 190500 w 1316832"/>
                <a:gd name="connsiteY43" fmla="*/ 1166813 h 1243013"/>
                <a:gd name="connsiteX44" fmla="*/ 100013 w 1316832"/>
                <a:gd name="connsiteY44" fmla="*/ 1221581 h 1243013"/>
                <a:gd name="connsiteX45" fmla="*/ 71438 w 1316832"/>
                <a:gd name="connsiteY45" fmla="*/ 1235869 h 1243013"/>
                <a:gd name="connsiteX46" fmla="*/ 38100 w 1316832"/>
                <a:gd name="connsiteY46" fmla="*/ 1243013 h 1243013"/>
                <a:gd name="connsiteX47" fmla="*/ 11907 w 1316832"/>
                <a:gd name="connsiteY47" fmla="*/ 1243013 h 1243013"/>
                <a:gd name="connsiteX48" fmla="*/ 0 w 1316832"/>
                <a:gd name="connsiteY48" fmla="*/ 1235869 h 1243013"/>
                <a:gd name="connsiteX49" fmla="*/ 0 w 1316832"/>
                <a:gd name="connsiteY49" fmla="*/ 1221581 h 1243013"/>
                <a:gd name="connsiteX50" fmla="*/ 28575 w 1316832"/>
                <a:gd name="connsiteY50" fmla="*/ 1193006 h 1243013"/>
                <a:gd name="connsiteX51" fmla="*/ 111919 w 1316832"/>
                <a:gd name="connsiteY51" fmla="*/ 1126331 h 1243013"/>
                <a:gd name="connsiteX52" fmla="*/ 216694 w 1316832"/>
                <a:gd name="connsiteY52" fmla="*/ 1035844 h 1243013"/>
                <a:gd name="connsiteX53" fmla="*/ 328613 w 1316832"/>
                <a:gd name="connsiteY53" fmla="*/ 938213 h 1243013"/>
                <a:gd name="connsiteX54" fmla="*/ 485775 w 1316832"/>
                <a:gd name="connsiteY54" fmla="*/ 790575 h 1243013"/>
                <a:gd name="connsiteX55" fmla="*/ 600075 w 1316832"/>
                <a:gd name="connsiteY55" fmla="*/ 666750 h 124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6832" h="1243013">
                  <a:moveTo>
                    <a:pt x="600075" y="666750"/>
                  </a:moveTo>
                  <a:lnTo>
                    <a:pt x="695325" y="561975"/>
                  </a:lnTo>
                  <a:lnTo>
                    <a:pt x="802482" y="438150"/>
                  </a:lnTo>
                  <a:lnTo>
                    <a:pt x="921544" y="283369"/>
                  </a:lnTo>
                  <a:lnTo>
                    <a:pt x="950119" y="247650"/>
                  </a:lnTo>
                  <a:lnTo>
                    <a:pt x="954882" y="226219"/>
                  </a:lnTo>
                  <a:lnTo>
                    <a:pt x="952500" y="202406"/>
                  </a:lnTo>
                  <a:lnTo>
                    <a:pt x="945357" y="169069"/>
                  </a:lnTo>
                  <a:lnTo>
                    <a:pt x="931069" y="133350"/>
                  </a:lnTo>
                  <a:lnTo>
                    <a:pt x="912019" y="104775"/>
                  </a:lnTo>
                  <a:lnTo>
                    <a:pt x="878682" y="69056"/>
                  </a:lnTo>
                  <a:lnTo>
                    <a:pt x="859632" y="47625"/>
                  </a:lnTo>
                  <a:lnTo>
                    <a:pt x="850107" y="35719"/>
                  </a:lnTo>
                  <a:lnTo>
                    <a:pt x="845344" y="21431"/>
                  </a:lnTo>
                  <a:lnTo>
                    <a:pt x="845344" y="21431"/>
                  </a:lnTo>
                  <a:lnTo>
                    <a:pt x="845344" y="4763"/>
                  </a:lnTo>
                  <a:lnTo>
                    <a:pt x="859632" y="0"/>
                  </a:lnTo>
                  <a:lnTo>
                    <a:pt x="888207" y="2381"/>
                  </a:lnTo>
                  <a:lnTo>
                    <a:pt x="926307" y="11906"/>
                  </a:lnTo>
                  <a:lnTo>
                    <a:pt x="973932" y="33338"/>
                  </a:lnTo>
                  <a:lnTo>
                    <a:pt x="1021557" y="59531"/>
                  </a:lnTo>
                  <a:lnTo>
                    <a:pt x="1069182" y="90488"/>
                  </a:lnTo>
                  <a:lnTo>
                    <a:pt x="1112044" y="121444"/>
                  </a:lnTo>
                  <a:lnTo>
                    <a:pt x="1159669" y="159544"/>
                  </a:lnTo>
                  <a:lnTo>
                    <a:pt x="1216819" y="214313"/>
                  </a:lnTo>
                  <a:lnTo>
                    <a:pt x="1257300" y="261938"/>
                  </a:lnTo>
                  <a:lnTo>
                    <a:pt x="1288257" y="297656"/>
                  </a:lnTo>
                  <a:lnTo>
                    <a:pt x="1309688" y="333375"/>
                  </a:lnTo>
                  <a:lnTo>
                    <a:pt x="1316832" y="359569"/>
                  </a:lnTo>
                  <a:lnTo>
                    <a:pt x="1312069" y="378619"/>
                  </a:lnTo>
                  <a:lnTo>
                    <a:pt x="1295400" y="392906"/>
                  </a:lnTo>
                  <a:lnTo>
                    <a:pt x="1271588" y="402431"/>
                  </a:lnTo>
                  <a:lnTo>
                    <a:pt x="1238250" y="407194"/>
                  </a:lnTo>
                  <a:lnTo>
                    <a:pt x="1216819" y="407194"/>
                  </a:lnTo>
                  <a:lnTo>
                    <a:pt x="1185863" y="419100"/>
                  </a:lnTo>
                  <a:lnTo>
                    <a:pt x="1140619" y="447675"/>
                  </a:lnTo>
                  <a:lnTo>
                    <a:pt x="1073944" y="504825"/>
                  </a:lnTo>
                  <a:lnTo>
                    <a:pt x="992982" y="578644"/>
                  </a:lnTo>
                  <a:lnTo>
                    <a:pt x="885825" y="673894"/>
                  </a:lnTo>
                  <a:lnTo>
                    <a:pt x="754857" y="778669"/>
                  </a:lnTo>
                  <a:lnTo>
                    <a:pt x="616744" y="883444"/>
                  </a:lnTo>
                  <a:lnTo>
                    <a:pt x="464344" y="990600"/>
                  </a:lnTo>
                  <a:lnTo>
                    <a:pt x="319088" y="1088231"/>
                  </a:lnTo>
                  <a:lnTo>
                    <a:pt x="190500" y="1166813"/>
                  </a:lnTo>
                  <a:lnTo>
                    <a:pt x="100013" y="1221581"/>
                  </a:lnTo>
                  <a:lnTo>
                    <a:pt x="71438" y="1235869"/>
                  </a:lnTo>
                  <a:lnTo>
                    <a:pt x="38100" y="1243013"/>
                  </a:lnTo>
                  <a:lnTo>
                    <a:pt x="11907" y="1243013"/>
                  </a:lnTo>
                  <a:lnTo>
                    <a:pt x="0" y="1235869"/>
                  </a:lnTo>
                  <a:lnTo>
                    <a:pt x="0" y="1221581"/>
                  </a:lnTo>
                  <a:lnTo>
                    <a:pt x="28575" y="1193006"/>
                  </a:lnTo>
                  <a:lnTo>
                    <a:pt x="111919" y="1126331"/>
                  </a:lnTo>
                  <a:lnTo>
                    <a:pt x="216694" y="1035844"/>
                  </a:lnTo>
                  <a:lnTo>
                    <a:pt x="328613" y="938213"/>
                  </a:lnTo>
                  <a:lnTo>
                    <a:pt x="485775" y="790575"/>
                  </a:lnTo>
                  <a:lnTo>
                    <a:pt x="600075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3">
              <a:extLst>
                <a:ext uri="{FF2B5EF4-FFF2-40B4-BE49-F238E27FC236}">
                  <a16:creationId xmlns:a16="http://schemas.microsoft.com/office/drawing/2014/main" id="{186D0457-7BD9-48E0-B375-3D0FE4EBD0A1}"/>
                </a:ext>
              </a:extLst>
            </p:cNvPr>
            <p:cNvSpPr/>
            <p:nvPr/>
          </p:nvSpPr>
          <p:spPr>
            <a:xfrm>
              <a:off x="5621337" y="1552575"/>
              <a:ext cx="454025" cy="1589088"/>
            </a:xfrm>
            <a:custGeom>
              <a:avLst/>
              <a:gdLst>
                <a:gd name="connsiteX0" fmla="*/ 416719 w 454819"/>
                <a:gd name="connsiteY0" fmla="*/ 385763 h 1588294"/>
                <a:gd name="connsiteX1" fmla="*/ 407194 w 454819"/>
                <a:gd name="connsiteY1" fmla="*/ 204788 h 1588294"/>
                <a:gd name="connsiteX2" fmla="*/ 319088 w 454819"/>
                <a:gd name="connsiteY2" fmla="*/ 92869 h 1588294"/>
                <a:gd name="connsiteX3" fmla="*/ 269082 w 454819"/>
                <a:gd name="connsiteY3" fmla="*/ 64294 h 1588294"/>
                <a:gd name="connsiteX4" fmla="*/ 226219 w 454819"/>
                <a:gd name="connsiteY4" fmla="*/ 42863 h 1588294"/>
                <a:gd name="connsiteX5" fmla="*/ 188119 w 454819"/>
                <a:gd name="connsiteY5" fmla="*/ 28575 h 1588294"/>
                <a:gd name="connsiteX6" fmla="*/ 138113 w 454819"/>
                <a:gd name="connsiteY6" fmla="*/ 14288 h 1588294"/>
                <a:gd name="connsiteX7" fmla="*/ 92869 w 454819"/>
                <a:gd name="connsiteY7" fmla="*/ 4763 h 1588294"/>
                <a:gd name="connsiteX8" fmla="*/ 50007 w 454819"/>
                <a:gd name="connsiteY8" fmla="*/ 0 h 1588294"/>
                <a:gd name="connsiteX9" fmla="*/ 19050 w 454819"/>
                <a:gd name="connsiteY9" fmla="*/ 2381 h 1588294"/>
                <a:gd name="connsiteX10" fmla="*/ 4763 w 454819"/>
                <a:gd name="connsiteY10" fmla="*/ 9525 h 1588294"/>
                <a:gd name="connsiteX11" fmla="*/ 0 w 454819"/>
                <a:gd name="connsiteY11" fmla="*/ 21431 h 1588294"/>
                <a:gd name="connsiteX12" fmla="*/ 2382 w 454819"/>
                <a:gd name="connsiteY12" fmla="*/ 35719 h 1588294"/>
                <a:gd name="connsiteX13" fmla="*/ 7144 w 454819"/>
                <a:gd name="connsiteY13" fmla="*/ 47625 h 1588294"/>
                <a:gd name="connsiteX14" fmla="*/ 38100 w 454819"/>
                <a:gd name="connsiteY14" fmla="*/ 76200 h 1588294"/>
                <a:gd name="connsiteX15" fmla="*/ 83344 w 454819"/>
                <a:gd name="connsiteY15" fmla="*/ 104775 h 1588294"/>
                <a:gd name="connsiteX16" fmla="*/ 121444 w 454819"/>
                <a:gd name="connsiteY16" fmla="*/ 140494 h 1588294"/>
                <a:gd name="connsiteX17" fmla="*/ 145257 w 454819"/>
                <a:gd name="connsiteY17" fmla="*/ 171450 h 1588294"/>
                <a:gd name="connsiteX18" fmla="*/ 169069 w 454819"/>
                <a:gd name="connsiteY18" fmla="*/ 207169 h 1588294"/>
                <a:gd name="connsiteX19" fmla="*/ 183357 w 454819"/>
                <a:gd name="connsiteY19" fmla="*/ 238125 h 1588294"/>
                <a:gd name="connsiteX20" fmla="*/ 188119 w 454819"/>
                <a:gd name="connsiteY20" fmla="*/ 290513 h 1588294"/>
                <a:gd name="connsiteX21" fmla="*/ 195263 w 454819"/>
                <a:gd name="connsiteY21" fmla="*/ 545306 h 1588294"/>
                <a:gd name="connsiteX22" fmla="*/ 204788 w 454819"/>
                <a:gd name="connsiteY22" fmla="*/ 907256 h 1588294"/>
                <a:gd name="connsiteX23" fmla="*/ 211932 w 454819"/>
                <a:gd name="connsiteY23" fmla="*/ 1157288 h 1588294"/>
                <a:gd name="connsiteX24" fmla="*/ 221457 w 454819"/>
                <a:gd name="connsiteY24" fmla="*/ 1316831 h 1588294"/>
                <a:gd name="connsiteX25" fmla="*/ 226219 w 454819"/>
                <a:gd name="connsiteY25" fmla="*/ 1404938 h 1588294"/>
                <a:gd name="connsiteX26" fmla="*/ 230982 w 454819"/>
                <a:gd name="connsiteY26" fmla="*/ 1445419 h 1588294"/>
                <a:gd name="connsiteX27" fmla="*/ 235744 w 454819"/>
                <a:gd name="connsiteY27" fmla="*/ 1466850 h 1588294"/>
                <a:gd name="connsiteX28" fmla="*/ 247650 w 454819"/>
                <a:gd name="connsiteY28" fmla="*/ 1504950 h 1588294"/>
                <a:gd name="connsiteX29" fmla="*/ 261938 w 454819"/>
                <a:gd name="connsiteY29" fmla="*/ 1535906 h 1588294"/>
                <a:gd name="connsiteX30" fmla="*/ 271463 w 454819"/>
                <a:gd name="connsiteY30" fmla="*/ 1550194 h 1588294"/>
                <a:gd name="connsiteX31" fmla="*/ 285750 w 454819"/>
                <a:gd name="connsiteY31" fmla="*/ 1566863 h 1588294"/>
                <a:gd name="connsiteX32" fmla="*/ 300038 w 454819"/>
                <a:gd name="connsiteY32" fmla="*/ 1578769 h 1588294"/>
                <a:gd name="connsiteX33" fmla="*/ 316707 w 454819"/>
                <a:gd name="connsiteY33" fmla="*/ 1585913 h 1588294"/>
                <a:gd name="connsiteX34" fmla="*/ 333375 w 454819"/>
                <a:gd name="connsiteY34" fmla="*/ 1588294 h 1588294"/>
                <a:gd name="connsiteX35" fmla="*/ 352425 w 454819"/>
                <a:gd name="connsiteY35" fmla="*/ 1588294 h 1588294"/>
                <a:gd name="connsiteX36" fmla="*/ 369094 w 454819"/>
                <a:gd name="connsiteY36" fmla="*/ 1578769 h 1588294"/>
                <a:gd name="connsiteX37" fmla="*/ 395288 w 454819"/>
                <a:gd name="connsiteY37" fmla="*/ 1559719 h 1588294"/>
                <a:gd name="connsiteX38" fmla="*/ 411957 w 454819"/>
                <a:gd name="connsiteY38" fmla="*/ 1538288 h 1588294"/>
                <a:gd name="connsiteX39" fmla="*/ 426244 w 454819"/>
                <a:gd name="connsiteY39" fmla="*/ 1507331 h 1588294"/>
                <a:gd name="connsiteX40" fmla="*/ 435769 w 454819"/>
                <a:gd name="connsiteY40" fmla="*/ 1478756 h 1588294"/>
                <a:gd name="connsiteX41" fmla="*/ 454819 w 454819"/>
                <a:gd name="connsiteY41" fmla="*/ 1350169 h 1588294"/>
                <a:gd name="connsiteX42" fmla="*/ 431007 w 454819"/>
                <a:gd name="connsiteY42" fmla="*/ 854869 h 1588294"/>
                <a:gd name="connsiteX43" fmla="*/ 431007 w 454819"/>
                <a:gd name="connsiteY43" fmla="*/ 733425 h 1588294"/>
                <a:gd name="connsiteX44" fmla="*/ 416719 w 454819"/>
                <a:gd name="connsiteY44" fmla="*/ 385763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54819" h="1588294">
                  <a:moveTo>
                    <a:pt x="416719" y="385763"/>
                  </a:moveTo>
                  <a:lnTo>
                    <a:pt x="407194" y="204788"/>
                  </a:lnTo>
                  <a:lnTo>
                    <a:pt x="319088" y="92869"/>
                  </a:lnTo>
                  <a:lnTo>
                    <a:pt x="269082" y="64294"/>
                  </a:lnTo>
                  <a:lnTo>
                    <a:pt x="226219" y="42863"/>
                  </a:lnTo>
                  <a:lnTo>
                    <a:pt x="188119" y="28575"/>
                  </a:lnTo>
                  <a:lnTo>
                    <a:pt x="138113" y="14288"/>
                  </a:lnTo>
                  <a:lnTo>
                    <a:pt x="92869" y="4763"/>
                  </a:lnTo>
                  <a:lnTo>
                    <a:pt x="50007" y="0"/>
                  </a:lnTo>
                  <a:lnTo>
                    <a:pt x="19050" y="2381"/>
                  </a:lnTo>
                  <a:lnTo>
                    <a:pt x="4763" y="9525"/>
                  </a:lnTo>
                  <a:lnTo>
                    <a:pt x="0" y="21431"/>
                  </a:lnTo>
                  <a:lnTo>
                    <a:pt x="2382" y="35719"/>
                  </a:lnTo>
                  <a:lnTo>
                    <a:pt x="7144" y="47625"/>
                  </a:lnTo>
                  <a:lnTo>
                    <a:pt x="38100" y="76200"/>
                  </a:lnTo>
                  <a:lnTo>
                    <a:pt x="83344" y="104775"/>
                  </a:lnTo>
                  <a:lnTo>
                    <a:pt x="121444" y="140494"/>
                  </a:lnTo>
                  <a:lnTo>
                    <a:pt x="145257" y="171450"/>
                  </a:lnTo>
                  <a:lnTo>
                    <a:pt x="169069" y="207169"/>
                  </a:lnTo>
                  <a:lnTo>
                    <a:pt x="183357" y="238125"/>
                  </a:lnTo>
                  <a:lnTo>
                    <a:pt x="188119" y="290513"/>
                  </a:lnTo>
                  <a:lnTo>
                    <a:pt x="195263" y="545306"/>
                  </a:lnTo>
                  <a:lnTo>
                    <a:pt x="204788" y="907256"/>
                  </a:lnTo>
                  <a:lnTo>
                    <a:pt x="211932" y="1157288"/>
                  </a:lnTo>
                  <a:lnTo>
                    <a:pt x="221457" y="1316831"/>
                  </a:lnTo>
                  <a:lnTo>
                    <a:pt x="226219" y="1404938"/>
                  </a:lnTo>
                  <a:lnTo>
                    <a:pt x="230982" y="1445419"/>
                  </a:lnTo>
                  <a:lnTo>
                    <a:pt x="235744" y="1466850"/>
                  </a:lnTo>
                  <a:lnTo>
                    <a:pt x="247650" y="1504950"/>
                  </a:lnTo>
                  <a:lnTo>
                    <a:pt x="261938" y="1535906"/>
                  </a:lnTo>
                  <a:lnTo>
                    <a:pt x="271463" y="1550194"/>
                  </a:lnTo>
                  <a:lnTo>
                    <a:pt x="285750" y="1566863"/>
                  </a:lnTo>
                  <a:lnTo>
                    <a:pt x="300038" y="1578769"/>
                  </a:lnTo>
                  <a:lnTo>
                    <a:pt x="316707" y="1585913"/>
                  </a:lnTo>
                  <a:lnTo>
                    <a:pt x="333375" y="1588294"/>
                  </a:lnTo>
                  <a:lnTo>
                    <a:pt x="352425" y="1588294"/>
                  </a:lnTo>
                  <a:lnTo>
                    <a:pt x="369094" y="1578769"/>
                  </a:lnTo>
                  <a:lnTo>
                    <a:pt x="395288" y="1559719"/>
                  </a:lnTo>
                  <a:lnTo>
                    <a:pt x="411957" y="1538288"/>
                  </a:lnTo>
                  <a:lnTo>
                    <a:pt x="426244" y="1507331"/>
                  </a:lnTo>
                  <a:lnTo>
                    <a:pt x="435769" y="1478756"/>
                  </a:lnTo>
                  <a:lnTo>
                    <a:pt x="454819" y="1350169"/>
                  </a:lnTo>
                  <a:lnTo>
                    <a:pt x="431007" y="854869"/>
                  </a:lnTo>
                  <a:lnTo>
                    <a:pt x="431007" y="733425"/>
                  </a:lnTo>
                  <a:lnTo>
                    <a:pt x="416719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8">
              <a:extLst>
                <a:ext uri="{FF2B5EF4-FFF2-40B4-BE49-F238E27FC236}">
                  <a16:creationId xmlns:a16="http://schemas.microsoft.com/office/drawing/2014/main" id="{24A00812-8B41-42FA-9809-895E934ADABB}"/>
                </a:ext>
              </a:extLst>
            </p:cNvPr>
            <p:cNvSpPr/>
            <p:nvPr/>
          </p:nvSpPr>
          <p:spPr>
            <a:xfrm>
              <a:off x="4952999" y="3216275"/>
              <a:ext cx="3333750" cy="636588"/>
            </a:xfrm>
            <a:custGeom>
              <a:avLst/>
              <a:gdLst>
                <a:gd name="connsiteX0" fmla="*/ 1126671 w 3333750"/>
                <a:gd name="connsiteY0" fmla="*/ 293914 h 636814"/>
                <a:gd name="connsiteX1" fmla="*/ 1349828 w 3333750"/>
                <a:gd name="connsiteY1" fmla="*/ 258535 h 636814"/>
                <a:gd name="connsiteX2" fmla="*/ 1613807 w 3333750"/>
                <a:gd name="connsiteY2" fmla="*/ 217714 h 636814"/>
                <a:gd name="connsiteX3" fmla="*/ 1924050 w 3333750"/>
                <a:gd name="connsiteY3" fmla="*/ 174171 h 636814"/>
                <a:gd name="connsiteX4" fmla="*/ 2188028 w 3333750"/>
                <a:gd name="connsiteY4" fmla="*/ 138792 h 636814"/>
                <a:gd name="connsiteX5" fmla="*/ 2332264 w 3333750"/>
                <a:gd name="connsiteY5" fmla="*/ 125185 h 636814"/>
                <a:gd name="connsiteX6" fmla="*/ 2498271 w 3333750"/>
                <a:gd name="connsiteY6" fmla="*/ 106135 h 636814"/>
                <a:gd name="connsiteX7" fmla="*/ 2541814 w 3333750"/>
                <a:gd name="connsiteY7" fmla="*/ 97971 h 636814"/>
                <a:gd name="connsiteX8" fmla="*/ 2669721 w 3333750"/>
                <a:gd name="connsiteY8" fmla="*/ 57150 h 636814"/>
                <a:gd name="connsiteX9" fmla="*/ 2786743 w 3333750"/>
                <a:gd name="connsiteY9" fmla="*/ 13607 h 636814"/>
                <a:gd name="connsiteX10" fmla="*/ 2843893 w 3333750"/>
                <a:gd name="connsiteY10" fmla="*/ 0 h 636814"/>
                <a:gd name="connsiteX11" fmla="*/ 2881993 w 3333750"/>
                <a:gd name="connsiteY11" fmla="*/ 2721 h 636814"/>
                <a:gd name="connsiteX12" fmla="*/ 2933700 w 3333750"/>
                <a:gd name="connsiteY12" fmla="*/ 10885 h 636814"/>
                <a:gd name="connsiteX13" fmla="*/ 2977243 w 3333750"/>
                <a:gd name="connsiteY13" fmla="*/ 21771 h 636814"/>
                <a:gd name="connsiteX14" fmla="*/ 3048000 w 3333750"/>
                <a:gd name="connsiteY14" fmla="*/ 46264 h 636814"/>
                <a:gd name="connsiteX15" fmla="*/ 3118757 w 3333750"/>
                <a:gd name="connsiteY15" fmla="*/ 76200 h 636814"/>
                <a:gd name="connsiteX16" fmla="*/ 3197678 w 3333750"/>
                <a:gd name="connsiteY16" fmla="*/ 111578 h 636814"/>
                <a:gd name="connsiteX17" fmla="*/ 3224893 w 3333750"/>
                <a:gd name="connsiteY17" fmla="*/ 127907 h 636814"/>
                <a:gd name="connsiteX18" fmla="*/ 3265714 w 3333750"/>
                <a:gd name="connsiteY18" fmla="*/ 160564 h 636814"/>
                <a:gd name="connsiteX19" fmla="*/ 3301093 w 3333750"/>
                <a:gd name="connsiteY19" fmla="*/ 195942 h 636814"/>
                <a:gd name="connsiteX20" fmla="*/ 3325585 w 3333750"/>
                <a:gd name="connsiteY20" fmla="*/ 231321 h 636814"/>
                <a:gd name="connsiteX21" fmla="*/ 3333750 w 3333750"/>
                <a:gd name="connsiteY21" fmla="*/ 250371 h 636814"/>
                <a:gd name="connsiteX22" fmla="*/ 3333750 w 3333750"/>
                <a:gd name="connsiteY22" fmla="*/ 261257 h 636814"/>
                <a:gd name="connsiteX23" fmla="*/ 3328307 w 3333750"/>
                <a:gd name="connsiteY23" fmla="*/ 277585 h 636814"/>
                <a:gd name="connsiteX24" fmla="*/ 3295650 w 3333750"/>
                <a:gd name="connsiteY24" fmla="*/ 296635 h 636814"/>
                <a:gd name="connsiteX25" fmla="*/ 3257550 w 3333750"/>
                <a:gd name="connsiteY25" fmla="*/ 304800 h 636814"/>
                <a:gd name="connsiteX26" fmla="*/ 3205843 w 3333750"/>
                <a:gd name="connsiteY26" fmla="*/ 307521 h 636814"/>
                <a:gd name="connsiteX27" fmla="*/ 3129643 w 3333750"/>
                <a:gd name="connsiteY27" fmla="*/ 304800 h 636814"/>
                <a:gd name="connsiteX28" fmla="*/ 3026228 w 3333750"/>
                <a:gd name="connsiteY28" fmla="*/ 291192 h 636814"/>
                <a:gd name="connsiteX29" fmla="*/ 2881993 w 3333750"/>
                <a:gd name="connsiteY29" fmla="*/ 277585 h 636814"/>
                <a:gd name="connsiteX30" fmla="*/ 2713264 w 3333750"/>
                <a:gd name="connsiteY30" fmla="*/ 272142 h 636814"/>
                <a:gd name="connsiteX31" fmla="*/ 2530928 w 3333750"/>
                <a:gd name="connsiteY31" fmla="*/ 280307 h 636814"/>
                <a:gd name="connsiteX32" fmla="*/ 2299607 w 3333750"/>
                <a:gd name="connsiteY32" fmla="*/ 293914 h 636814"/>
                <a:gd name="connsiteX33" fmla="*/ 2005693 w 3333750"/>
                <a:gd name="connsiteY33" fmla="*/ 318407 h 636814"/>
                <a:gd name="connsiteX34" fmla="*/ 1700893 w 3333750"/>
                <a:gd name="connsiteY34" fmla="*/ 359228 h 636814"/>
                <a:gd name="connsiteX35" fmla="*/ 1436914 w 3333750"/>
                <a:gd name="connsiteY35" fmla="*/ 400050 h 636814"/>
                <a:gd name="connsiteX36" fmla="*/ 1159328 w 3333750"/>
                <a:gd name="connsiteY36" fmla="*/ 451757 h 636814"/>
                <a:gd name="connsiteX37" fmla="*/ 936171 w 3333750"/>
                <a:gd name="connsiteY37" fmla="*/ 500742 h 636814"/>
                <a:gd name="connsiteX38" fmla="*/ 704850 w 3333750"/>
                <a:gd name="connsiteY38" fmla="*/ 552450 h 636814"/>
                <a:gd name="connsiteX39" fmla="*/ 476250 w 3333750"/>
                <a:gd name="connsiteY39" fmla="*/ 615042 h 636814"/>
                <a:gd name="connsiteX40" fmla="*/ 449035 w 3333750"/>
                <a:gd name="connsiteY40" fmla="*/ 628650 h 636814"/>
                <a:gd name="connsiteX41" fmla="*/ 410935 w 3333750"/>
                <a:gd name="connsiteY41" fmla="*/ 636814 h 636814"/>
                <a:gd name="connsiteX42" fmla="*/ 375557 w 3333750"/>
                <a:gd name="connsiteY42" fmla="*/ 631371 h 636814"/>
                <a:gd name="connsiteX43" fmla="*/ 342900 w 3333750"/>
                <a:gd name="connsiteY43" fmla="*/ 615042 h 636814"/>
                <a:gd name="connsiteX44" fmla="*/ 283028 w 3333750"/>
                <a:gd name="connsiteY44" fmla="*/ 579664 h 636814"/>
                <a:gd name="connsiteX45" fmla="*/ 212271 w 3333750"/>
                <a:gd name="connsiteY45" fmla="*/ 527957 h 636814"/>
                <a:gd name="connsiteX46" fmla="*/ 136071 w 3333750"/>
                <a:gd name="connsiteY46" fmla="*/ 459921 h 636814"/>
                <a:gd name="connsiteX47" fmla="*/ 73478 w 3333750"/>
                <a:gd name="connsiteY47" fmla="*/ 397328 h 636814"/>
                <a:gd name="connsiteX48" fmla="*/ 35378 w 3333750"/>
                <a:gd name="connsiteY48" fmla="*/ 359228 h 636814"/>
                <a:gd name="connsiteX49" fmla="*/ 16328 w 3333750"/>
                <a:gd name="connsiteY49" fmla="*/ 334735 h 636814"/>
                <a:gd name="connsiteX50" fmla="*/ 0 w 3333750"/>
                <a:gd name="connsiteY50" fmla="*/ 302078 h 636814"/>
                <a:gd name="connsiteX51" fmla="*/ 0 w 3333750"/>
                <a:gd name="connsiteY51" fmla="*/ 280307 h 636814"/>
                <a:gd name="connsiteX52" fmla="*/ 8164 w 3333750"/>
                <a:gd name="connsiteY52" fmla="*/ 274864 h 636814"/>
                <a:gd name="connsiteX53" fmla="*/ 27214 w 3333750"/>
                <a:gd name="connsiteY53" fmla="*/ 280307 h 636814"/>
                <a:gd name="connsiteX54" fmla="*/ 103414 w 3333750"/>
                <a:gd name="connsiteY54" fmla="*/ 321128 h 636814"/>
                <a:gd name="connsiteX55" fmla="*/ 176893 w 3333750"/>
                <a:gd name="connsiteY55" fmla="*/ 361950 h 636814"/>
                <a:gd name="connsiteX56" fmla="*/ 239485 w 3333750"/>
                <a:gd name="connsiteY56" fmla="*/ 386442 h 636814"/>
                <a:gd name="connsiteX57" fmla="*/ 299357 w 3333750"/>
                <a:gd name="connsiteY57" fmla="*/ 405492 h 636814"/>
                <a:gd name="connsiteX58" fmla="*/ 348343 w 3333750"/>
                <a:gd name="connsiteY58" fmla="*/ 413657 h 636814"/>
                <a:gd name="connsiteX59" fmla="*/ 424543 w 3333750"/>
                <a:gd name="connsiteY59" fmla="*/ 413657 h 636814"/>
                <a:gd name="connsiteX60" fmla="*/ 658585 w 3333750"/>
                <a:gd name="connsiteY60" fmla="*/ 370114 h 636814"/>
                <a:gd name="connsiteX61" fmla="*/ 1001485 w 3333750"/>
                <a:gd name="connsiteY61" fmla="*/ 315685 h 636814"/>
                <a:gd name="connsiteX62" fmla="*/ 1126671 w 3333750"/>
                <a:gd name="connsiteY62" fmla="*/ 293914 h 63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3750" h="636814">
                  <a:moveTo>
                    <a:pt x="1126671" y="293914"/>
                  </a:moveTo>
                  <a:lnTo>
                    <a:pt x="1349828" y="258535"/>
                  </a:lnTo>
                  <a:lnTo>
                    <a:pt x="1613807" y="217714"/>
                  </a:lnTo>
                  <a:lnTo>
                    <a:pt x="1924050" y="174171"/>
                  </a:lnTo>
                  <a:lnTo>
                    <a:pt x="2188028" y="138792"/>
                  </a:lnTo>
                  <a:lnTo>
                    <a:pt x="2332264" y="125185"/>
                  </a:lnTo>
                  <a:lnTo>
                    <a:pt x="2498271" y="106135"/>
                  </a:lnTo>
                  <a:lnTo>
                    <a:pt x="2541814" y="97971"/>
                  </a:lnTo>
                  <a:lnTo>
                    <a:pt x="2669721" y="57150"/>
                  </a:lnTo>
                  <a:lnTo>
                    <a:pt x="2786743" y="13607"/>
                  </a:lnTo>
                  <a:lnTo>
                    <a:pt x="2843893" y="0"/>
                  </a:lnTo>
                  <a:lnTo>
                    <a:pt x="2881993" y="2721"/>
                  </a:lnTo>
                  <a:lnTo>
                    <a:pt x="2933700" y="10885"/>
                  </a:lnTo>
                  <a:lnTo>
                    <a:pt x="2977243" y="21771"/>
                  </a:lnTo>
                  <a:lnTo>
                    <a:pt x="3048000" y="46264"/>
                  </a:lnTo>
                  <a:lnTo>
                    <a:pt x="3118757" y="76200"/>
                  </a:lnTo>
                  <a:lnTo>
                    <a:pt x="3197678" y="111578"/>
                  </a:lnTo>
                  <a:lnTo>
                    <a:pt x="3224893" y="127907"/>
                  </a:lnTo>
                  <a:lnTo>
                    <a:pt x="3265714" y="160564"/>
                  </a:lnTo>
                  <a:lnTo>
                    <a:pt x="3301093" y="195942"/>
                  </a:lnTo>
                  <a:lnTo>
                    <a:pt x="3325585" y="231321"/>
                  </a:lnTo>
                  <a:lnTo>
                    <a:pt x="3333750" y="250371"/>
                  </a:lnTo>
                  <a:lnTo>
                    <a:pt x="3333750" y="261257"/>
                  </a:lnTo>
                  <a:lnTo>
                    <a:pt x="3328307" y="277585"/>
                  </a:lnTo>
                  <a:lnTo>
                    <a:pt x="3295650" y="296635"/>
                  </a:lnTo>
                  <a:lnTo>
                    <a:pt x="3257550" y="304800"/>
                  </a:lnTo>
                  <a:lnTo>
                    <a:pt x="3205843" y="307521"/>
                  </a:lnTo>
                  <a:lnTo>
                    <a:pt x="3129643" y="304800"/>
                  </a:lnTo>
                  <a:lnTo>
                    <a:pt x="3026228" y="291192"/>
                  </a:lnTo>
                  <a:lnTo>
                    <a:pt x="2881993" y="277585"/>
                  </a:lnTo>
                  <a:lnTo>
                    <a:pt x="2713264" y="272142"/>
                  </a:lnTo>
                  <a:lnTo>
                    <a:pt x="2530928" y="280307"/>
                  </a:lnTo>
                  <a:lnTo>
                    <a:pt x="2299607" y="293914"/>
                  </a:lnTo>
                  <a:lnTo>
                    <a:pt x="2005693" y="318407"/>
                  </a:lnTo>
                  <a:lnTo>
                    <a:pt x="1700893" y="359228"/>
                  </a:lnTo>
                  <a:lnTo>
                    <a:pt x="1436914" y="400050"/>
                  </a:lnTo>
                  <a:lnTo>
                    <a:pt x="1159328" y="451757"/>
                  </a:lnTo>
                  <a:lnTo>
                    <a:pt x="936171" y="500742"/>
                  </a:lnTo>
                  <a:lnTo>
                    <a:pt x="704850" y="552450"/>
                  </a:lnTo>
                  <a:lnTo>
                    <a:pt x="476250" y="615042"/>
                  </a:lnTo>
                  <a:lnTo>
                    <a:pt x="449035" y="628650"/>
                  </a:lnTo>
                  <a:lnTo>
                    <a:pt x="410935" y="636814"/>
                  </a:lnTo>
                  <a:lnTo>
                    <a:pt x="375557" y="631371"/>
                  </a:lnTo>
                  <a:lnTo>
                    <a:pt x="342900" y="615042"/>
                  </a:lnTo>
                  <a:lnTo>
                    <a:pt x="283028" y="579664"/>
                  </a:lnTo>
                  <a:lnTo>
                    <a:pt x="212271" y="527957"/>
                  </a:lnTo>
                  <a:lnTo>
                    <a:pt x="136071" y="459921"/>
                  </a:lnTo>
                  <a:lnTo>
                    <a:pt x="73478" y="397328"/>
                  </a:lnTo>
                  <a:lnTo>
                    <a:pt x="35378" y="359228"/>
                  </a:lnTo>
                  <a:lnTo>
                    <a:pt x="16328" y="334735"/>
                  </a:lnTo>
                  <a:lnTo>
                    <a:pt x="0" y="302078"/>
                  </a:lnTo>
                  <a:lnTo>
                    <a:pt x="0" y="280307"/>
                  </a:lnTo>
                  <a:lnTo>
                    <a:pt x="8164" y="274864"/>
                  </a:lnTo>
                  <a:lnTo>
                    <a:pt x="27214" y="280307"/>
                  </a:lnTo>
                  <a:lnTo>
                    <a:pt x="103414" y="321128"/>
                  </a:lnTo>
                  <a:lnTo>
                    <a:pt x="176893" y="361950"/>
                  </a:lnTo>
                  <a:lnTo>
                    <a:pt x="239485" y="386442"/>
                  </a:lnTo>
                  <a:lnTo>
                    <a:pt x="299357" y="405492"/>
                  </a:lnTo>
                  <a:lnTo>
                    <a:pt x="348343" y="413657"/>
                  </a:lnTo>
                  <a:lnTo>
                    <a:pt x="424543" y="413657"/>
                  </a:lnTo>
                  <a:lnTo>
                    <a:pt x="658585" y="370114"/>
                  </a:lnTo>
                  <a:lnTo>
                    <a:pt x="1001485" y="315685"/>
                  </a:lnTo>
                  <a:lnTo>
                    <a:pt x="1126671" y="293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9">
              <a:extLst>
                <a:ext uri="{FF2B5EF4-FFF2-40B4-BE49-F238E27FC236}">
                  <a16:creationId xmlns:a16="http://schemas.microsoft.com/office/drawing/2014/main" id="{CE59BEC8-7DFB-4FEA-AA00-A2B956EFF0E1}"/>
                </a:ext>
              </a:extLst>
            </p:cNvPr>
            <p:cNvSpPr/>
            <p:nvPr/>
          </p:nvSpPr>
          <p:spPr>
            <a:xfrm>
              <a:off x="5153025" y="4032250"/>
              <a:ext cx="2955925" cy="558800"/>
            </a:xfrm>
            <a:custGeom>
              <a:avLst/>
              <a:gdLst>
                <a:gd name="connsiteX0" fmla="*/ 1163782 w 2955908"/>
                <a:gd name="connsiteY0" fmla="*/ 215153 h 559886"/>
                <a:gd name="connsiteX1" fmla="*/ 1413163 w 2955908"/>
                <a:gd name="connsiteY1" fmla="*/ 178479 h 559886"/>
                <a:gd name="connsiteX2" fmla="*/ 1706554 w 2955908"/>
                <a:gd name="connsiteY2" fmla="*/ 134470 h 559886"/>
                <a:gd name="connsiteX3" fmla="*/ 2007279 w 2955908"/>
                <a:gd name="connsiteY3" fmla="*/ 97797 h 559886"/>
                <a:gd name="connsiteX4" fmla="*/ 2087961 w 2955908"/>
                <a:gd name="connsiteY4" fmla="*/ 88017 h 559886"/>
                <a:gd name="connsiteX5" fmla="*/ 2259106 w 2955908"/>
                <a:gd name="connsiteY5" fmla="*/ 44008 h 559886"/>
                <a:gd name="connsiteX6" fmla="*/ 2334898 w 2955908"/>
                <a:gd name="connsiteY6" fmla="*/ 46453 h 559886"/>
                <a:gd name="connsiteX7" fmla="*/ 2425360 w 2955908"/>
                <a:gd name="connsiteY7" fmla="*/ 41563 h 559886"/>
                <a:gd name="connsiteX8" fmla="*/ 2503598 w 2955908"/>
                <a:gd name="connsiteY8" fmla="*/ 31784 h 559886"/>
                <a:gd name="connsiteX9" fmla="*/ 2550051 w 2955908"/>
                <a:gd name="connsiteY9" fmla="*/ 19559 h 559886"/>
                <a:gd name="connsiteX10" fmla="*/ 2584280 w 2955908"/>
                <a:gd name="connsiteY10" fmla="*/ 4890 h 559886"/>
                <a:gd name="connsiteX11" fmla="*/ 2613619 w 2955908"/>
                <a:gd name="connsiteY11" fmla="*/ 0 h 559886"/>
                <a:gd name="connsiteX12" fmla="*/ 2677187 w 2955908"/>
                <a:gd name="connsiteY12" fmla="*/ 9779 h 559886"/>
                <a:gd name="connsiteX13" fmla="*/ 2755424 w 2955908"/>
                <a:gd name="connsiteY13" fmla="*/ 36674 h 559886"/>
                <a:gd name="connsiteX14" fmla="*/ 2804323 w 2955908"/>
                <a:gd name="connsiteY14" fmla="*/ 56233 h 559886"/>
                <a:gd name="connsiteX15" fmla="*/ 2855666 w 2955908"/>
                <a:gd name="connsiteY15" fmla="*/ 85572 h 559886"/>
                <a:gd name="connsiteX16" fmla="*/ 2897230 w 2955908"/>
                <a:gd name="connsiteY16" fmla="*/ 112466 h 559886"/>
                <a:gd name="connsiteX17" fmla="*/ 2921679 w 2955908"/>
                <a:gd name="connsiteY17" fmla="*/ 132025 h 559886"/>
                <a:gd name="connsiteX18" fmla="*/ 2946128 w 2955908"/>
                <a:gd name="connsiteY18" fmla="*/ 158920 h 559886"/>
                <a:gd name="connsiteX19" fmla="*/ 2955908 w 2955908"/>
                <a:gd name="connsiteY19" fmla="*/ 176034 h 559886"/>
                <a:gd name="connsiteX20" fmla="*/ 2955908 w 2955908"/>
                <a:gd name="connsiteY20" fmla="*/ 188259 h 559886"/>
                <a:gd name="connsiteX21" fmla="*/ 2951018 w 2955908"/>
                <a:gd name="connsiteY21" fmla="*/ 202928 h 559886"/>
                <a:gd name="connsiteX22" fmla="*/ 2926569 w 2955908"/>
                <a:gd name="connsiteY22" fmla="*/ 220043 h 559886"/>
                <a:gd name="connsiteX23" fmla="*/ 2875225 w 2955908"/>
                <a:gd name="connsiteY23" fmla="*/ 227377 h 559886"/>
                <a:gd name="connsiteX24" fmla="*/ 2823882 w 2955908"/>
                <a:gd name="connsiteY24" fmla="*/ 227377 h 559886"/>
                <a:gd name="connsiteX25" fmla="*/ 2730975 w 2955908"/>
                <a:gd name="connsiteY25" fmla="*/ 222487 h 559886"/>
                <a:gd name="connsiteX26" fmla="*/ 2567165 w 2955908"/>
                <a:gd name="connsiteY26" fmla="*/ 215153 h 559886"/>
                <a:gd name="connsiteX27" fmla="*/ 2427805 w 2955908"/>
                <a:gd name="connsiteY27" fmla="*/ 215153 h 559886"/>
                <a:gd name="connsiteX28" fmla="*/ 2334898 w 2955908"/>
                <a:gd name="connsiteY28" fmla="*/ 220043 h 559886"/>
                <a:gd name="connsiteX29" fmla="*/ 2256661 w 2955908"/>
                <a:gd name="connsiteY29" fmla="*/ 227377 h 559886"/>
                <a:gd name="connsiteX30" fmla="*/ 1997499 w 2955908"/>
                <a:gd name="connsiteY30" fmla="*/ 254271 h 559886"/>
                <a:gd name="connsiteX31" fmla="*/ 1750562 w 2955908"/>
                <a:gd name="connsiteY31" fmla="*/ 283610 h 559886"/>
                <a:gd name="connsiteX32" fmla="*/ 1547634 w 2955908"/>
                <a:gd name="connsiteY32" fmla="*/ 310505 h 559886"/>
                <a:gd name="connsiteX33" fmla="*/ 1303142 w 2955908"/>
                <a:gd name="connsiteY33" fmla="*/ 347178 h 559886"/>
                <a:gd name="connsiteX34" fmla="*/ 1095324 w 2955908"/>
                <a:gd name="connsiteY34" fmla="*/ 383852 h 559886"/>
                <a:gd name="connsiteX35" fmla="*/ 948629 w 2955908"/>
                <a:gd name="connsiteY35" fmla="*/ 415636 h 559886"/>
                <a:gd name="connsiteX36" fmla="*/ 811713 w 2955908"/>
                <a:gd name="connsiteY36" fmla="*/ 449865 h 559886"/>
                <a:gd name="connsiteX37" fmla="*/ 733476 w 2955908"/>
                <a:gd name="connsiteY37" fmla="*/ 471869 h 559886"/>
                <a:gd name="connsiteX38" fmla="*/ 564776 w 2955908"/>
                <a:gd name="connsiteY38" fmla="*/ 525657 h 559886"/>
                <a:gd name="connsiteX39" fmla="*/ 454755 w 2955908"/>
                <a:gd name="connsiteY39" fmla="*/ 554997 h 559886"/>
                <a:gd name="connsiteX40" fmla="*/ 430306 w 2955908"/>
                <a:gd name="connsiteY40" fmla="*/ 559886 h 559886"/>
                <a:gd name="connsiteX41" fmla="*/ 408301 w 2955908"/>
                <a:gd name="connsiteY41" fmla="*/ 559886 h 559886"/>
                <a:gd name="connsiteX42" fmla="*/ 344733 w 2955908"/>
                <a:gd name="connsiteY42" fmla="*/ 547662 h 559886"/>
                <a:gd name="connsiteX43" fmla="*/ 293390 w 2955908"/>
                <a:gd name="connsiteY43" fmla="*/ 530547 h 559886"/>
                <a:gd name="connsiteX44" fmla="*/ 251826 w 2955908"/>
                <a:gd name="connsiteY44" fmla="*/ 510988 h 559886"/>
                <a:gd name="connsiteX45" fmla="*/ 215153 w 2955908"/>
                <a:gd name="connsiteY45" fmla="*/ 488984 h 559886"/>
                <a:gd name="connsiteX46" fmla="*/ 171144 w 2955908"/>
                <a:gd name="connsiteY46" fmla="*/ 459645 h 559886"/>
                <a:gd name="connsiteX47" fmla="*/ 112466 w 2955908"/>
                <a:gd name="connsiteY47" fmla="*/ 410746 h 559886"/>
                <a:gd name="connsiteX48" fmla="*/ 70902 w 2955908"/>
                <a:gd name="connsiteY48" fmla="*/ 369183 h 559886"/>
                <a:gd name="connsiteX49" fmla="*/ 29339 w 2955908"/>
                <a:gd name="connsiteY49" fmla="*/ 317839 h 559886"/>
                <a:gd name="connsiteX50" fmla="*/ 7334 w 2955908"/>
                <a:gd name="connsiteY50" fmla="*/ 290945 h 559886"/>
                <a:gd name="connsiteX51" fmla="*/ 0 w 2955908"/>
                <a:gd name="connsiteY51" fmla="*/ 268941 h 559886"/>
                <a:gd name="connsiteX52" fmla="*/ 4890 w 2955908"/>
                <a:gd name="connsiteY52" fmla="*/ 251826 h 559886"/>
                <a:gd name="connsiteX53" fmla="*/ 19559 w 2955908"/>
                <a:gd name="connsiteY53" fmla="*/ 251826 h 559886"/>
                <a:gd name="connsiteX54" fmla="*/ 66013 w 2955908"/>
                <a:gd name="connsiteY54" fmla="*/ 268941 h 559886"/>
                <a:gd name="connsiteX55" fmla="*/ 124691 w 2955908"/>
                <a:gd name="connsiteY55" fmla="*/ 288500 h 559886"/>
                <a:gd name="connsiteX56" fmla="*/ 220042 w 2955908"/>
                <a:gd name="connsiteY56" fmla="*/ 320284 h 559886"/>
                <a:gd name="connsiteX57" fmla="*/ 283610 w 2955908"/>
                <a:gd name="connsiteY57" fmla="*/ 334954 h 559886"/>
                <a:gd name="connsiteX58" fmla="*/ 332509 w 2955908"/>
                <a:gd name="connsiteY58" fmla="*/ 339844 h 559886"/>
                <a:gd name="connsiteX59" fmla="*/ 383852 w 2955908"/>
                <a:gd name="connsiteY59" fmla="*/ 339844 h 559886"/>
                <a:gd name="connsiteX60" fmla="*/ 520768 w 2955908"/>
                <a:gd name="connsiteY60" fmla="*/ 317839 h 559886"/>
                <a:gd name="connsiteX61" fmla="*/ 823938 w 2955908"/>
                <a:gd name="connsiteY61" fmla="*/ 266496 h 559886"/>
                <a:gd name="connsiteX62" fmla="*/ 1163782 w 2955908"/>
                <a:gd name="connsiteY62" fmla="*/ 215153 h 55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55908" h="559886">
                  <a:moveTo>
                    <a:pt x="1163782" y="215153"/>
                  </a:moveTo>
                  <a:lnTo>
                    <a:pt x="1413163" y="178479"/>
                  </a:lnTo>
                  <a:lnTo>
                    <a:pt x="1706554" y="134470"/>
                  </a:lnTo>
                  <a:lnTo>
                    <a:pt x="2007279" y="97797"/>
                  </a:lnTo>
                  <a:lnTo>
                    <a:pt x="2087961" y="88017"/>
                  </a:lnTo>
                  <a:lnTo>
                    <a:pt x="2259106" y="44008"/>
                  </a:lnTo>
                  <a:lnTo>
                    <a:pt x="2334898" y="46453"/>
                  </a:lnTo>
                  <a:lnTo>
                    <a:pt x="2425360" y="41563"/>
                  </a:lnTo>
                  <a:lnTo>
                    <a:pt x="2503598" y="31784"/>
                  </a:lnTo>
                  <a:lnTo>
                    <a:pt x="2550051" y="19559"/>
                  </a:lnTo>
                  <a:lnTo>
                    <a:pt x="2584280" y="4890"/>
                  </a:lnTo>
                  <a:lnTo>
                    <a:pt x="2613619" y="0"/>
                  </a:lnTo>
                  <a:lnTo>
                    <a:pt x="2677187" y="9779"/>
                  </a:lnTo>
                  <a:lnTo>
                    <a:pt x="2755424" y="36674"/>
                  </a:lnTo>
                  <a:lnTo>
                    <a:pt x="2804323" y="56233"/>
                  </a:lnTo>
                  <a:lnTo>
                    <a:pt x="2855666" y="85572"/>
                  </a:lnTo>
                  <a:lnTo>
                    <a:pt x="2897230" y="112466"/>
                  </a:lnTo>
                  <a:lnTo>
                    <a:pt x="2921679" y="132025"/>
                  </a:lnTo>
                  <a:lnTo>
                    <a:pt x="2946128" y="158920"/>
                  </a:lnTo>
                  <a:lnTo>
                    <a:pt x="2955908" y="176034"/>
                  </a:lnTo>
                  <a:lnTo>
                    <a:pt x="2955908" y="188259"/>
                  </a:lnTo>
                  <a:lnTo>
                    <a:pt x="2951018" y="202928"/>
                  </a:lnTo>
                  <a:lnTo>
                    <a:pt x="2926569" y="220043"/>
                  </a:lnTo>
                  <a:lnTo>
                    <a:pt x="2875225" y="227377"/>
                  </a:lnTo>
                  <a:lnTo>
                    <a:pt x="2823882" y="227377"/>
                  </a:lnTo>
                  <a:lnTo>
                    <a:pt x="2730975" y="222487"/>
                  </a:lnTo>
                  <a:lnTo>
                    <a:pt x="2567165" y="215153"/>
                  </a:lnTo>
                  <a:lnTo>
                    <a:pt x="2427805" y="215153"/>
                  </a:lnTo>
                  <a:lnTo>
                    <a:pt x="2334898" y="220043"/>
                  </a:lnTo>
                  <a:lnTo>
                    <a:pt x="2256661" y="227377"/>
                  </a:lnTo>
                  <a:lnTo>
                    <a:pt x="1997499" y="254271"/>
                  </a:lnTo>
                  <a:lnTo>
                    <a:pt x="1750562" y="283610"/>
                  </a:lnTo>
                  <a:lnTo>
                    <a:pt x="1547634" y="310505"/>
                  </a:lnTo>
                  <a:lnTo>
                    <a:pt x="1303142" y="347178"/>
                  </a:lnTo>
                  <a:lnTo>
                    <a:pt x="1095324" y="383852"/>
                  </a:lnTo>
                  <a:lnTo>
                    <a:pt x="948629" y="415636"/>
                  </a:lnTo>
                  <a:lnTo>
                    <a:pt x="811713" y="449865"/>
                  </a:lnTo>
                  <a:lnTo>
                    <a:pt x="733476" y="471869"/>
                  </a:lnTo>
                  <a:lnTo>
                    <a:pt x="564776" y="525657"/>
                  </a:lnTo>
                  <a:lnTo>
                    <a:pt x="454755" y="554997"/>
                  </a:lnTo>
                  <a:lnTo>
                    <a:pt x="430306" y="559886"/>
                  </a:lnTo>
                  <a:lnTo>
                    <a:pt x="408301" y="559886"/>
                  </a:lnTo>
                  <a:lnTo>
                    <a:pt x="344733" y="547662"/>
                  </a:lnTo>
                  <a:lnTo>
                    <a:pt x="293390" y="530547"/>
                  </a:lnTo>
                  <a:lnTo>
                    <a:pt x="251826" y="510988"/>
                  </a:lnTo>
                  <a:lnTo>
                    <a:pt x="215153" y="488984"/>
                  </a:lnTo>
                  <a:lnTo>
                    <a:pt x="171144" y="459645"/>
                  </a:lnTo>
                  <a:lnTo>
                    <a:pt x="112466" y="410746"/>
                  </a:lnTo>
                  <a:lnTo>
                    <a:pt x="70902" y="369183"/>
                  </a:lnTo>
                  <a:lnTo>
                    <a:pt x="29339" y="317839"/>
                  </a:lnTo>
                  <a:lnTo>
                    <a:pt x="7334" y="290945"/>
                  </a:lnTo>
                  <a:lnTo>
                    <a:pt x="0" y="268941"/>
                  </a:lnTo>
                  <a:lnTo>
                    <a:pt x="4890" y="251826"/>
                  </a:lnTo>
                  <a:lnTo>
                    <a:pt x="19559" y="251826"/>
                  </a:lnTo>
                  <a:lnTo>
                    <a:pt x="66013" y="268941"/>
                  </a:lnTo>
                  <a:lnTo>
                    <a:pt x="124691" y="288500"/>
                  </a:lnTo>
                  <a:lnTo>
                    <a:pt x="220042" y="320284"/>
                  </a:lnTo>
                  <a:lnTo>
                    <a:pt x="283610" y="334954"/>
                  </a:lnTo>
                  <a:lnTo>
                    <a:pt x="332509" y="339844"/>
                  </a:lnTo>
                  <a:lnTo>
                    <a:pt x="383852" y="339844"/>
                  </a:lnTo>
                  <a:lnTo>
                    <a:pt x="520768" y="317839"/>
                  </a:lnTo>
                  <a:lnTo>
                    <a:pt x="823938" y="266496"/>
                  </a:lnTo>
                  <a:lnTo>
                    <a:pt x="1163782" y="2151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4">
              <a:extLst>
                <a:ext uri="{FF2B5EF4-FFF2-40B4-BE49-F238E27FC236}">
                  <a16:creationId xmlns:a16="http://schemas.microsoft.com/office/drawing/2014/main" id="{412376FD-C266-430B-8115-061D7AE57C63}"/>
                </a:ext>
              </a:extLst>
            </p:cNvPr>
            <p:cNvSpPr/>
            <p:nvPr/>
          </p:nvSpPr>
          <p:spPr>
            <a:xfrm rot="16200000">
              <a:off x="3396455" y="2597944"/>
              <a:ext cx="2055812" cy="1708150"/>
            </a:xfrm>
            <a:custGeom>
              <a:avLst/>
              <a:gdLst>
                <a:gd name="connsiteX0" fmla="*/ 873919 w 2055019"/>
                <a:gd name="connsiteY0" fmla="*/ 790575 h 1707357"/>
                <a:gd name="connsiteX1" fmla="*/ 957263 w 2055019"/>
                <a:gd name="connsiteY1" fmla="*/ 854869 h 1707357"/>
                <a:gd name="connsiteX2" fmla="*/ 1052513 w 2055019"/>
                <a:gd name="connsiteY2" fmla="*/ 921544 h 1707357"/>
                <a:gd name="connsiteX3" fmla="*/ 1183482 w 2055019"/>
                <a:gd name="connsiteY3" fmla="*/ 1012032 h 1707357"/>
                <a:gd name="connsiteX4" fmla="*/ 1264444 w 2055019"/>
                <a:gd name="connsiteY4" fmla="*/ 1062038 h 1707357"/>
                <a:gd name="connsiteX5" fmla="*/ 1364457 w 2055019"/>
                <a:gd name="connsiteY5" fmla="*/ 1123950 h 1707357"/>
                <a:gd name="connsiteX6" fmla="*/ 1473994 w 2055019"/>
                <a:gd name="connsiteY6" fmla="*/ 1185863 h 1707357"/>
                <a:gd name="connsiteX7" fmla="*/ 1574007 w 2055019"/>
                <a:gd name="connsiteY7" fmla="*/ 1240632 h 1707357"/>
                <a:gd name="connsiteX8" fmla="*/ 1654969 w 2055019"/>
                <a:gd name="connsiteY8" fmla="*/ 1281113 h 1707357"/>
                <a:gd name="connsiteX9" fmla="*/ 1733550 w 2055019"/>
                <a:gd name="connsiteY9" fmla="*/ 1319213 h 1707357"/>
                <a:gd name="connsiteX10" fmla="*/ 1797844 w 2055019"/>
                <a:gd name="connsiteY10" fmla="*/ 1347788 h 1707357"/>
                <a:gd name="connsiteX11" fmla="*/ 1821657 w 2055019"/>
                <a:gd name="connsiteY11" fmla="*/ 1354932 h 1707357"/>
                <a:gd name="connsiteX12" fmla="*/ 1854994 w 2055019"/>
                <a:gd name="connsiteY12" fmla="*/ 1357313 h 1707357"/>
                <a:gd name="connsiteX13" fmla="*/ 1888332 w 2055019"/>
                <a:gd name="connsiteY13" fmla="*/ 1354932 h 1707357"/>
                <a:gd name="connsiteX14" fmla="*/ 1921669 w 2055019"/>
                <a:gd name="connsiteY14" fmla="*/ 1343025 h 1707357"/>
                <a:gd name="connsiteX15" fmla="*/ 1945482 w 2055019"/>
                <a:gd name="connsiteY15" fmla="*/ 1326357 h 1707357"/>
                <a:gd name="connsiteX16" fmla="*/ 1969294 w 2055019"/>
                <a:gd name="connsiteY16" fmla="*/ 1302544 h 1707357"/>
                <a:gd name="connsiteX17" fmla="*/ 1983582 w 2055019"/>
                <a:gd name="connsiteY17" fmla="*/ 1278732 h 1707357"/>
                <a:gd name="connsiteX18" fmla="*/ 2002632 w 2055019"/>
                <a:gd name="connsiteY18" fmla="*/ 1257300 h 1707357"/>
                <a:gd name="connsiteX19" fmla="*/ 2021682 w 2055019"/>
                <a:gd name="connsiteY19" fmla="*/ 1245394 h 1707357"/>
                <a:gd name="connsiteX20" fmla="*/ 2031207 w 2055019"/>
                <a:gd name="connsiteY20" fmla="*/ 1243013 h 1707357"/>
                <a:gd name="connsiteX21" fmla="*/ 2045494 w 2055019"/>
                <a:gd name="connsiteY21" fmla="*/ 1243013 h 1707357"/>
                <a:gd name="connsiteX22" fmla="*/ 2052638 w 2055019"/>
                <a:gd name="connsiteY22" fmla="*/ 1252538 h 1707357"/>
                <a:gd name="connsiteX23" fmla="*/ 2055019 w 2055019"/>
                <a:gd name="connsiteY23" fmla="*/ 1269207 h 1707357"/>
                <a:gd name="connsiteX24" fmla="*/ 2055019 w 2055019"/>
                <a:gd name="connsiteY24" fmla="*/ 1307307 h 1707357"/>
                <a:gd name="connsiteX25" fmla="*/ 2050257 w 2055019"/>
                <a:gd name="connsiteY25" fmla="*/ 1352550 h 1707357"/>
                <a:gd name="connsiteX26" fmla="*/ 2033588 w 2055019"/>
                <a:gd name="connsiteY26" fmla="*/ 1409700 h 1707357"/>
                <a:gd name="connsiteX27" fmla="*/ 2009775 w 2055019"/>
                <a:gd name="connsiteY27" fmla="*/ 1469232 h 1707357"/>
                <a:gd name="connsiteX28" fmla="*/ 1966913 w 2055019"/>
                <a:gd name="connsiteY28" fmla="*/ 1543050 h 1707357"/>
                <a:gd name="connsiteX29" fmla="*/ 1926432 w 2055019"/>
                <a:gd name="connsiteY29" fmla="*/ 1597819 h 1707357"/>
                <a:gd name="connsiteX30" fmla="*/ 1883569 w 2055019"/>
                <a:gd name="connsiteY30" fmla="*/ 1645444 h 1707357"/>
                <a:gd name="connsiteX31" fmla="*/ 1845469 w 2055019"/>
                <a:gd name="connsiteY31" fmla="*/ 1678782 h 1707357"/>
                <a:gd name="connsiteX32" fmla="*/ 1804988 w 2055019"/>
                <a:gd name="connsiteY32" fmla="*/ 1702594 h 1707357"/>
                <a:gd name="connsiteX33" fmla="*/ 1778794 w 2055019"/>
                <a:gd name="connsiteY33" fmla="*/ 1707357 h 1707357"/>
                <a:gd name="connsiteX34" fmla="*/ 1754982 w 2055019"/>
                <a:gd name="connsiteY34" fmla="*/ 1704975 h 1707357"/>
                <a:gd name="connsiteX35" fmla="*/ 1738313 w 2055019"/>
                <a:gd name="connsiteY35" fmla="*/ 1693069 h 1707357"/>
                <a:gd name="connsiteX36" fmla="*/ 1726407 w 2055019"/>
                <a:gd name="connsiteY36" fmla="*/ 1669257 h 1707357"/>
                <a:gd name="connsiteX37" fmla="*/ 1707357 w 2055019"/>
                <a:gd name="connsiteY37" fmla="*/ 1628775 h 1707357"/>
                <a:gd name="connsiteX38" fmla="*/ 1690688 w 2055019"/>
                <a:gd name="connsiteY38" fmla="*/ 1602582 h 1707357"/>
                <a:gd name="connsiteX39" fmla="*/ 1664494 w 2055019"/>
                <a:gd name="connsiteY39" fmla="*/ 1578769 h 1707357"/>
                <a:gd name="connsiteX40" fmla="*/ 1612107 w 2055019"/>
                <a:gd name="connsiteY40" fmla="*/ 1552575 h 1707357"/>
                <a:gd name="connsiteX41" fmla="*/ 1488282 w 2055019"/>
                <a:gd name="connsiteY41" fmla="*/ 1476375 h 1707357"/>
                <a:gd name="connsiteX42" fmla="*/ 1335882 w 2055019"/>
                <a:gd name="connsiteY42" fmla="*/ 1373982 h 1707357"/>
                <a:gd name="connsiteX43" fmla="*/ 1178719 w 2055019"/>
                <a:gd name="connsiteY43" fmla="*/ 1266825 h 1707357"/>
                <a:gd name="connsiteX44" fmla="*/ 1007269 w 2055019"/>
                <a:gd name="connsiteY44" fmla="*/ 1140619 h 1707357"/>
                <a:gd name="connsiteX45" fmla="*/ 876300 w 2055019"/>
                <a:gd name="connsiteY45" fmla="*/ 1035844 h 1707357"/>
                <a:gd name="connsiteX46" fmla="*/ 742950 w 2055019"/>
                <a:gd name="connsiteY46" fmla="*/ 907257 h 1707357"/>
                <a:gd name="connsiteX47" fmla="*/ 607219 w 2055019"/>
                <a:gd name="connsiteY47" fmla="*/ 785813 h 1707357"/>
                <a:gd name="connsiteX48" fmla="*/ 497682 w 2055019"/>
                <a:gd name="connsiteY48" fmla="*/ 678657 h 1707357"/>
                <a:gd name="connsiteX49" fmla="*/ 364332 w 2055019"/>
                <a:gd name="connsiteY49" fmla="*/ 540544 h 1707357"/>
                <a:gd name="connsiteX50" fmla="*/ 264319 w 2055019"/>
                <a:gd name="connsiteY50" fmla="*/ 423863 h 1707357"/>
                <a:gd name="connsiteX51" fmla="*/ 185738 w 2055019"/>
                <a:gd name="connsiteY51" fmla="*/ 326232 h 1707357"/>
                <a:gd name="connsiteX52" fmla="*/ 111919 w 2055019"/>
                <a:gd name="connsiteY52" fmla="*/ 228600 h 1707357"/>
                <a:gd name="connsiteX53" fmla="*/ 54769 w 2055019"/>
                <a:gd name="connsiteY53" fmla="*/ 142875 h 1707357"/>
                <a:gd name="connsiteX54" fmla="*/ 21432 w 2055019"/>
                <a:gd name="connsiteY54" fmla="*/ 90488 h 1707357"/>
                <a:gd name="connsiteX55" fmla="*/ 4763 w 2055019"/>
                <a:gd name="connsiteY55" fmla="*/ 45244 h 1707357"/>
                <a:gd name="connsiteX56" fmla="*/ 0 w 2055019"/>
                <a:gd name="connsiteY56" fmla="*/ 26194 h 1707357"/>
                <a:gd name="connsiteX57" fmla="*/ 0 w 2055019"/>
                <a:gd name="connsiteY57" fmla="*/ 11907 h 1707357"/>
                <a:gd name="connsiteX58" fmla="*/ 2382 w 2055019"/>
                <a:gd name="connsiteY58" fmla="*/ 2382 h 1707357"/>
                <a:gd name="connsiteX59" fmla="*/ 9525 w 2055019"/>
                <a:gd name="connsiteY59" fmla="*/ 0 h 1707357"/>
                <a:gd name="connsiteX60" fmla="*/ 26194 w 2055019"/>
                <a:gd name="connsiteY60" fmla="*/ 7144 h 1707357"/>
                <a:gd name="connsiteX61" fmla="*/ 45244 w 2055019"/>
                <a:gd name="connsiteY61" fmla="*/ 23813 h 1707357"/>
                <a:gd name="connsiteX62" fmla="*/ 83344 w 2055019"/>
                <a:gd name="connsiteY62" fmla="*/ 64294 h 1707357"/>
                <a:gd name="connsiteX63" fmla="*/ 164307 w 2055019"/>
                <a:gd name="connsiteY63" fmla="*/ 150019 h 1707357"/>
                <a:gd name="connsiteX64" fmla="*/ 223838 w 2055019"/>
                <a:gd name="connsiteY64" fmla="*/ 214313 h 1707357"/>
                <a:gd name="connsiteX65" fmla="*/ 304800 w 2055019"/>
                <a:gd name="connsiteY65" fmla="*/ 292894 h 1707357"/>
                <a:gd name="connsiteX66" fmla="*/ 409575 w 2055019"/>
                <a:gd name="connsiteY66" fmla="*/ 395288 h 1707357"/>
                <a:gd name="connsiteX67" fmla="*/ 521494 w 2055019"/>
                <a:gd name="connsiteY67" fmla="*/ 495300 h 1707357"/>
                <a:gd name="connsiteX68" fmla="*/ 652463 w 2055019"/>
                <a:gd name="connsiteY68" fmla="*/ 611982 h 1707357"/>
                <a:gd name="connsiteX69" fmla="*/ 773907 w 2055019"/>
                <a:gd name="connsiteY69" fmla="*/ 714375 h 1707357"/>
                <a:gd name="connsiteX70" fmla="*/ 873919 w 2055019"/>
                <a:gd name="connsiteY70" fmla="*/ 790575 h 1707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55019" h="1707357">
                  <a:moveTo>
                    <a:pt x="873919" y="790575"/>
                  </a:moveTo>
                  <a:lnTo>
                    <a:pt x="957263" y="854869"/>
                  </a:lnTo>
                  <a:lnTo>
                    <a:pt x="1052513" y="921544"/>
                  </a:lnTo>
                  <a:lnTo>
                    <a:pt x="1183482" y="1012032"/>
                  </a:lnTo>
                  <a:lnTo>
                    <a:pt x="1264444" y="1062038"/>
                  </a:lnTo>
                  <a:lnTo>
                    <a:pt x="1364457" y="1123950"/>
                  </a:lnTo>
                  <a:lnTo>
                    <a:pt x="1473994" y="1185863"/>
                  </a:lnTo>
                  <a:lnTo>
                    <a:pt x="1574007" y="1240632"/>
                  </a:lnTo>
                  <a:lnTo>
                    <a:pt x="1654969" y="1281113"/>
                  </a:lnTo>
                  <a:lnTo>
                    <a:pt x="1733550" y="1319213"/>
                  </a:lnTo>
                  <a:lnTo>
                    <a:pt x="1797844" y="1347788"/>
                  </a:lnTo>
                  <a:lnTo>
                    <a:pt x="1821657" y="1354932"/>
                  </a:lnTo>
                  <a:lnTo>
                    <a:pt x="1854994" y="1357313"/>
                  </a:lnTo>
                  <a:lnTo>
                    <a:pt x="1888332" y="1354932"/>
                  </a:lnTo>
                  <a:lnTo>
                    <a:pt x="1921669" y="1343025"/>
                  </a:lnTo>
                  <a:lnTo>
                    <a:pt x="1945482" y="1326357"/>
                  </a:lnTo>
                  <a:lnTo>
                    <a:pt x="1969294" y="1302544"/>
                  </a:lnTo>
                  <a:lnTo>
                    <a:pt x="1983582" y="1278732"/>
                  </a:lnTo>
                  <a:lnTo>
                    <a:pt x="2002632" y="1257300"/>
                  </a:lnTo>
                  <a:lnTo>
                    <a:pt x="2021682" y="1245394"/>
                  </a:lnTo>
                  <a:lnTo>
                    <a:pt x="2031207" y="1243013"/>
                  </a:lnTo>
                  <a:lnTo>
                    <a:pt x="2045494" y="1243013"/>
                  </a:lnTo>
                  <a:lnTo>
                    <a:pt x="2052638" y="1252538"/>
                  </a:lnTo>
                  <a:lnTo>
                    <a:pt x="2055019" y="1269207"/>
                  </a:lnTo>
                  <a:lnTo>
                    <a:pt x="2055019" y="1307307"/>
                  </a:lnTo>
                  <a:lnTo>
                    <a:pt x="2050257" y="1352550"/>
                  </a:lnTo>
                  <a:lnTo>
                    <a:pt x="2033588" y="1409700"/>
                  </a:lnTo>
                  <a:lnTo>
                    <a:pt x="2009775" y="1469232"/>
                  </a:lnTo>
                  <a:lnTo>
                    <a:pt x="1966913" y="1543050"/>
                  </a:lnTo>
                  <a:lnTo>
                    <a:pt x="1926432" y="1597819"/>
                  </a:lnTo>
                  <a:lnTo>
                    <a:pt x="1883569" y="1645444"/>
                  </a:lnTo>
                  <a:lnTo>
                    <a:pt x="1845469" y="1678782"/>
                  </a:lnTo>
                  <a:lnTo>
                    <a:pt x="1804988" y="1702594"/>
                  </a:lnTo>
                  <a:lnTo>
                    <a:pt x="1778794" y="1707357"/>
                  </a:lnTo>
                  <a:lnTo>
                    <a:pt x="1754982" y="1704975"/>
                  </a:lnTo>
                  <a:lnTo>
                    <a:pt x="1738313" y="1693069"/>
                  </a:lnTo>
                  <a:lnTo>
                    <a:pt x="1726407" y="1669257"/>
                  </a:lnTo>
                  <a:lnTo>
                    <a:pt x="1707357" y="1628775"/>
                  </a:lnTo>
                  <a:lnTo>
                    <a:pt x="1690688" y="1602582"/>
                  </a:lnTo>
                  <a:lnTo>
                    <a:pt x="1664494" y="1578769"/>
                  </a:lnTo>
                  <a:lnTo>
                    <a:pt x="1612107" y="1552575"/>
                  </a:lnTo>
                  <a:lnTo>
                    <a:pt x="1488282" y="1476375"/>
                  </a:lnTo>
                  <a:lnTo>
                    <a:pt x="1335882" y="1373982"/>
                  </a:lnTo>
                  <a:lnTo>
                    <a:pt x="1178719" y="1266825"/>
                  </a:lnTo>
                  <a:lnTo>
                    <a:pt x="1007269" y="1140619"/>
                  </a:lnTo>
                  <a:lnTo>
                    <a:pt x="876300" y="1035844"/>
                  </a:lnTo>
                  <a:lnTo>
                    <a:pt x="742950" y="907257"/>
                  </a:lnTo>
                  <a:lnTo>
                    <a:pt x="607219" y="785813"/>
                  </a:lnTo>
                  <a:lnTo>
                    <a:pt x="497682" y="678657"/>
                  </a:lnTo>
                  <a:lnTo>
                    <a:pt x="364332" y="540544"/>
                  </a:lnTo>
                  <a:lnTo>
                    <a:pt x="264319" y="423863"/>
                  </a:lnTo>
                  <a:lnTo>
                    <a:pt x="185738" y="326232"/>
                  </a:lnTo>
                  <a:lnTo>
                    <a:pt x="111919" y="228600"/>
                  </a:lnTo>
                  <a:lnTo>
                    <a:pt x="54769" y="142875"/>
                  </a:lnTo>
                  <a:lnTo>
                    <a:pt x="21432" y="90488"/>
                  </a:lnTo>
                  <a:lnTo>
                    <a:pt x="4763" y="45244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2382" y="2382"/>
                  </a:lnTo>
                  <a:lnTo>
                    <a:pt x="9525" y="0"/>
                  </a:lnTo>
                  <a:lnTo>
                    <a:pt x="26194" y="7144"/>
                  </a:lnTo>
                  <a:lnTo>
                    <a:pt x="45244" y="23813"/>
                  </a:lnTo>
                  <a:lnTo>
                    <a:pt x="83344" y="64294"/>
                  </a:lnTo>
                  <a:lnTo>
                    <a:pt x="164307" y="150019"/>
                  </a:lnTo>
                  <a:lnTo>
                    <a:pt x="223838" y="214313"/>
                  </a:lnTo>
                  <a:lnTo>
                    <a:pt x="304800" y="292894"/>
                  </a:lnTo>
                  <a:lnTo>
                    <a:pt x="409575" y="395288"/>
                  </a:lnTo>
                  <a:lnTo>
                    <a:pt x="521494" y="495300"/>
                  </a:lnTo>
                  <a:lnTo>
                    <a:pt x="652463" y="611982"/>
                  </a:lnTo>
                  <a:lnTo>
                    <a:pt x="773907" y="714375"/>
                  </a:lnTo>
                  <a:lnTo>
                    <a:pt x="873919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5">
              <a:extLst>
                <a:ext uri="{FF2B5EF4-FFF2-40B4-BE49-F238E27FC236}">
                  <a16:creationId xmlns:a16="http://schemas.microsoft.com/office/drawing/2014/main" id="{FE184128-3147-4AC9-BC4B-4CF723591E34}"/>
                </a:ext>
              </a:extLst>
            </p:cNvPr>
            <p:cNvSpPr/>
            <p:nvPr/>
          </p:nvSpPr>
          <p:spPr>
            <a:xfrm rot="16200000">
              <a:off x="3414712" y="4618038"/>
              <a:ext cx="2413000" cy="320675"/>
            </a:xfrm>
            <a:custGeom>
              <a:avLst/>
              <a:gdLst>
                <a:gd name="connsiteX0" fmla="*/ 1357313 w 2412207"/>
                <a:gd name="connsiteY0" fmla="*/ 100012 h 319776"/>
                <a:gd name="connsiteX1" fmla="*/ 1766888 w 2412207"/>
                <a:gd name="connsiteY1" fmla="*/ 114300 h 319776"/>
                <a:gd name="connsiteX2" fmla="*/ 1933575 w 2412207"/>
                <a:gd name="connsiteY2" fmla="*/ 114300 h 319776"/>
                <a:gd name="connsiteX3" fmla="*/ 2069307 w 2412207"/>
                <a:gd name="connsiteY3" fmla="*/ 116681 h 319776"/>
                <a:gd name="connsiteX4" fmla="*/ 2131219 w 2412207"/>
                <a:gd name="connsiteY4" fmla="*/ 111919 h 319776"/>
                <a:gd name="connsiteX5" fmla="*/ 2183607 w 2412207"/>
                <a:gd name="connsiteY5" fmla="*/ 102394 h 319776"/>
                <a:gd name="connsiteX6" fmla="*/ 2221707 w 2412207"/>
                <a:gd name="connsiteY6" fmla="*/ 90487 h 319776"/>
                <a:gd name="connsiteX7" fmla="*/ 2264569 w 2412207"/>
                <a:gd name="connsiteY7" fmla="*/ 69056 h 319776"/>
                <a:gd name="connsiteX8" fmla="*/ 2302669 w 2412207"/>
                <a:gd name="connsiteY8" fmla="*/ 35719 h 319776"/>
                <a:gd name="connsiteX9" fmla="*/ 2412207 w 2412207"/>
                <a:gd name="connsiteY9" fmla="*/ 138112 h 319776"/>
                <a:gd name="connsiteX10" fmla="*/ 2374107 w 2412207"/>
                <a:gd name="connsiteY10" fmla="*/ 197644 h 319776"/>
                <a:gd name="connsiteX11" fmla="*/ 2347913 w 2412207"/>
                <a:gd name="connsiteY11" fmla="*/ 235744 h 319776"/>
                <a:gd name="connsiteX12" fmla="*/ 2314575 w 2412207"/>
                <a:gd name="connsiteY12" fmla="*/ 266700 h 319776"/>
                <a:gd name="connsiteX13" fmla="*/ 2278857 w 2412207"/>
                <a:gd name="connsiteY13" fmla="*/ 292894 h 319776"/>
                <a:gd name="connsiteX14" fmla="*/ 2238375 w 2412207"/>
                <a:gd name="connsiteY14" fmla="*/ 309562 h 319776"/>
                <a:gd name="connsiteX15" fmla="*/ 2185988 w 2412207"/>
                <a:gd name="connsiteY15" fmla="*/ 319087 h 319776"/>
                <a:gd name="connsiteX16" fmla="*/ 2014538 w 2412207"/>
                <a:gd name="connsiteY16" fmla="*/ 316706 h 319776"/>
                <a:gd name="connsiteX17" fmla="*/ 1712119 w 2412207"/>
                <a:gd name="connsiteY17" fmla="*/ 311944 h 319776"/>
                <a:gd name="connsiteX18" fmla="*/ 1412082 w 2412207"/>
                <a:gd name="connsiteY18" fmla="*/ 307181 h 319776"/>
                <a:gd name="connsiteX19" fmla="*/ 1104900 w 2412207"/>
                <a:gd name="connsiteY19" fmla="*/ 307181 h 319776"/>
                <a:gd name="connsiteX20" fmla="*/ 826294 w 2412207"/>
                <a:gd name="connsiteY20" fmla="*/ 302419 h 319776"/>
                <a:gd name="connsiteX21" fmla="*/ 535782 w 2412207"/>
                <a:gd name="connsiteY21" fmla="*/ 297656 h 319776"/>
                <a:gd name="connsiteX22" fmla="*/ 328613 w 2412207"/>
                <a:gd name="connsiteY22" fmla="*/ 295275 h 319776"/>
                <a:gd name="connsiteX23" fmla="*/ 247650 w 2412207"/>
                <a:gd name="connsiteY23" fmla="*/ 290512 h 319776"/>
                <a:gd name="connsiteX24" fmla="*/ 171450 w 2412207"/>
                <a:gd name="connsiteY24" fmla="*/ 276225 h 319776"/>
                <a:gd name="connsiteX25" fmla="*/ 119063 w 2412207"/>
                <a:gd name="connsiteY25" fmla="*/ 259556 h 319776"/>
                <a:gd name="connsiteX26" fmla="*/ 57150 w 2412207"/>
                <a:gd name="connsiteY26" fmla="*/ 238125 h 319776"/>
                <a:gd name="connsiteX27" fmla="*/ 30957 w 2412207"/>
                <a:gd name="connsiteY27" fmla="*/ 226219 h 319776"/>
                <a:gd name="connsiteX28" fmla="*/ 11907 w 2412207"/>
                <a:gd name="connsiteY28" fmla="*/ 209550 h 319776"/>
                <a:gd name="connsiteX29" fmla="*/ 2382 w 2412207"/>
                <a:gd name="connsiteY29" fmla="*/ 195262 h 319776"/>
                <a:gd name="connsiteX30" fmla="*/ 0 w 2412207"/>
                <a:gd name="connsiteY30" fmla="*/ 183356 h 319776"/>
                <a:gd name="connsiteX31" fmla="*/ 4763 w 2412207"/>
                <a:gd name="connsiteY31" fmla="*/ 164306 h 319776"/>
                <a:gd name="connsiteX32" fmla="*/ 14288 w 2412207"/>
                <a:gd name="connsiteY32" fmla="*/ 152400 h 319776"/>
                <a:gd name="connsiteX33" fmla="*/ 35719 w 2412207"/>
                <a:gd name="connsiteY33" fmla="*/ 133350 h 319776"/>
                <a:gd name="connsiteX34" fmla="*/ 88107 w 2412207"/>
                <a:gd name="connsiteY34" fmla="*/ 104775 h 319776"/>
                <a:gd name="connsiteX35" fmla="*/ 157163 w 2412207"/>
                <a:gd name="connsiteY35" fmla="*/ 76200 h 319776"/>
                <a:gd name="connsiteX36" fmla="*/ 219075 w 2412207"/>
                <a:gd name="connsiteY36" fmla="*/ 57150 h 319776"/>
                <a:gd name="connsiteX37" fmla="*/ 309563 w 2412207"/>
                <a:gd name="connsiteY37" fmla="*/ 30956 h 319776"/>
                <a:gd name="connsiteX38" fmla="*/ 416719 w 2412207"/>
                <a:gd name="connsiteY38" fmla="*/ 9525 h 319776"/>
                <a:gd name="connsiteX39" fmla="*/ 488157 w 2412207"/>
                <a:gd name="connsiteY39" fmla="*/ 2381 h 319776"/>
                <a:gd name="connsiteX40" fmla="*/ 581025 w 2412207"/>
                <a:gd name="connsiteY40" fmla="*/ 0 h 319776"/>
                <a:gd name="connsiteX41" fmla="*/ 619125 w 2412207"/>
                <a:gd name="connsiteY41" fmla="*/ 7144 h 319776"/>
                <a:gd name="connsiteX42" fmla="*/ 657225 w 2412207"/>
                <a:gd name="connsiteY42" fmla="*/ 23812 h 319776"/>
                <a:gd name="connsiteX43" fmla="*/ 738188 w 2412207"/>
                <a:gd name="connsiteY43" fmla="*/ 42862 h 319776"/>
                <a:gd name="connsiteX44" fmla="*/ 862013 w 2412207"/>
                <a:gd name="connsiteY44" fmla="*/ 66675 h 319776"/>
                <a:gd name="connsiteX45" fmla="*/ 971550 w 2412207"/>
                <a:gd name="connsiteY45" fmla="*/ 78581 h 319776"/>
                <a:gd name="connsiteX46" fmla="*/ 1207294 w 2412207"/>
                <a:gd name="connsiteY46" fmla="*/ 90487 h 319776"/>
                <a:gd name="connsiteX47" fmla="*/ 1357313 w 2412207"/>
                <a:gd name="connsiteY47" fmla="*/ 100012 h 319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412207" h="319776">
                  <a:moveTo>
                    <a:pt x="1357313" y="100012"/>
                  </a:moveTo>
                  <a:lnTo>
                    <a:pt x="1766888" y="114300"/>
                  </a:lnTo>
                  <a:lnTo>
                    <a:pt x="1933575" y="114300"/>
                  </a:lnTo>
                  <a:lnTo>
                    <a:pt x="2069307" y="116681"/>
                  </a:lnTo>
                  <a:lnTo>
                    <a:pt x="2131219" y="111919"/>
                  </a:lnTo>
                  <a:lnTo>
                    <a:pt x="2183607" y="102394"/>
                  </a:lnTo>
                  <a:lnTo>
                    <a:pt x="2221707" y="90487"/>
                  </a:lnTo>
                  <a:lnTo>
                    <a:pt x="2264569" y="69056"/>
                  </a:lnTo>
                  <a:lnTo>
                    <a:pt x="2302669" y="35719"/>
                  </a:lnTo>
                  <a:lnTo>
                    <a:pt x="2412207" y="138112"/>
                  </a:lnTo>
                  <a:lnTo>
                    <a:pt x="2374107" y="197644"/>
                  </a:lnTo>
                  <a:lnTo>
                    <a:pt x="2347913" y="235744"/>
                  </a:lnTo>
                  <a:lnTo>
                    <a:pt x="2314575" y="266700"/>
                  </a:lnTo>
                  <a:lnTo>
                    <a:pt x="2278857" y="292894"/>
                  </a:lnTo>
                  <a:lnTo>
                    <a:pt x="2238375" y="309562"/>
                  </a:lnTo>
                  <a:cubicBezTo>
                    <a:pt x="2192414" y="319776"/>
                    <a:pt x="2210149" y="319087"/>
                    <a:pt x="2185988" y="319087"/>
                  </a:cubicBezTo>
                  <a:lnTo>
                    <a:pt x="2014538" y="316706"/>
                  </a:lnTo>
                  <a:lnTo>
                    <a:pt x="1712119" y="311944"/>
                  </a:lnTo>
                  <a:lnTo>
                    <a:pt x="1412082" y="307181"/>
                  </a:lnTo>
                  <a:lnTo>
                    <a:pt x="1104900" y="307181"/>
                  </a:lnTo>
                  <a:lnTo>
                    <a:pt x="826294" y="302419"/>
                  </a:lnTo>
                  <a:lnTo>
                    <a:pt x="535782" y="297656"/>
                  </a:lnTo>
                  <a:lnTo>
                    <a:pt x="328613" y="295275"/>
                  </a:lnTo>
                  <a:lnTo>
                    <a:pt x="247650" y="290512"/>
                  </a:lnTo>
                  <a:lnTo>
                    <a:pt x="171450" y="276225"/>
                  </a:lnTo>
                  <a:lnTo>
                    <a:pt x="119063" y="259556"/>
                  </a:lnTo>
                  <a:lnTo>
                    <a:pt x="57150" y="238125"/>
                  </a:lnTo>
                  <a:lnTo>
                    <a:pt x="30957" y="226219"/>
                  </a:lnTo>
                  <a:lnTo>
                    <a:pt x="11907" y="209550"/>
                  </a:lnTo>
                  <a:lnTo>
                    <a:pt x="2382" y="195262"/>
                  </a:lnTo>
                  <a:lnTo>
                    <a:pt x="0" y="183356"/>
                  </a:lnTo>
                  <a:lnTo>
                    <a:pt x="4763" y="164306"/>
                  </a:lnTo>
                  <a:lnTo>
                    <a:pt x="14288" y="152400"/>
                  </a:lnTo>
                  <a:lnTo>
                    <a:pt x="35719" y="133350"/>
                  </a:lnTo>
                  <a:lnTo>
                    <a:pt x="88107" y="104775"/>
                  </a:lnTo>
                  <a:lnTo>
                    <a:pt x="157163" y="76200"/>
                  </a:lnTo>
                  <a:lnTo>
                    <a:pt x="219075" y="57150"/>
                  </a:lnTo>
                  <a:lnTo>
                    <a:pt x="309563" y="30956"/>
                  </a:lnTo>
                  <a:lnTo>
                    <a:pt x="416719" y="9525"/>
                  </a:lnTo>
                  <a:lnTo>
                    <a:pt x="488157" y="2381"/>
                  </a:lnTo>
                  <a:lnTo>
                    <a:pt x="581025" y="0"/>
                  </a:lnTo>
                  <a:lnTo>
                    <a:pt x="619125" y="7144"/>
                  </a:lnTo>
                  <a:lnTo>
                    <a:pt x="657225" y="23812"/>
                  </a:lnTo>
                  <a:lnTo>
                    <a:pt x="738188" y="42862"/>
                  </a:lnTo>
                  <a:lnTo>
                    <a:pt x="862013" y="66675"/>
                  </a:lnTo>
                  <a:lnTo>
                    <a:pt x="971550" y="78581"/>
                  </a:lnTo>
                  <a:lnTo>
                    <a:pt x="1207294" y="90487"/>
                  </a:lnTo>
                  <a:lnTo>
                    <a:pt x="1357313" y="100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5">
              <a:extLst>
                <a:ext uri="{FF2B5EF4-FFF2-40B4-BE49-F238E27FC236}">
                  <a16:creationId xmlns:a16="http://schemas.microsoft.com/office/drawing/2014/main" id="{0CBF4D83-E0A2-4D92-85F1-A64CEEA73732}"/>
                </a:ext>
              </a:extLst>
            </p:cNvPr>
            <p:cNvSpPr/>
            <p:nvPr/>
          </p:nvSpPr>
          <p:spPr>
            <a:xfrm>
              <a:off x="5888037" y="1443039"/>
              <a:ext cx="1795463" cy="1595437"/>
            </a:xfrm>
            <a:custGeom>
              <a:avLst/>
              <a:gdLst>
                <a:gd name="connsiteX0" fmla="*/ 752475 w 1795463"/>
                <a:gd name="connsiteY0" fmla="*/ 264318 h 1595437"/>
                <a:gd name="connsiteX1" fmla="*/ 1019175 w 1795463"/>
                <a:gd name="connsiteY1" fmla="*/ 240506 h 1595437"/>
                <a:gd name="connsiteX2" fmla="*/ 1112044 w 1795463"/>
                <a:gd name="connsiteY2" fmla="*/ 233362 h 1595437"/>
                <a:gd name="connsiteX3" fmla="*/ 1245394 w 1795463"/>
                <a:gd name="connsiteY3" fmla="*/ 223837 h 1595437"/>
                <a:gd name="connsiteX4" fmla="*/ 1321594 w 1795463"/>
                <a:gd name="connsiteY4" fmla="*/ 221456 h 1595437"/>
                <a:gd name="connsiteX5" fmla="*/ 1364457 w 1795463"/>
                <a:gd name="connsiteY5" fmla="*/ 221456 h 1595437"/>
                <a:gd name="connsiteX6" fmla="*/ 1383507 w 1795463"/>
                <a:gd name="connsiteY6" fmla="*/ 223837 h 1595437"/>
                <a:gd name="connsiteX7" fmla="*/ 1402557 w 1795463"/>
                <a:gd name="connsiteY7" fmla="*/ 230981 h 1595437"/>
                <a:gd name="connsiteX8" fmla="*/ 1416844 w 1795463"/>
                <a:gd name="connsiteY8" fmla="*/ 242887 h 1595437"/>
                <a:gd name="connsiteX9" fmla="*/ 1428750 w 1795463"/>
                <a:gd name="connsiteY9" fmla="*/ 259556 h 1595437"/>
                <a:gd name="connsiteX10" fmla="*/ 1433513 w 1795463"/>
                <a:gd name="connsiteY10" fmla="*/ 283368 h 1595437"/>
                <a:gd name="connsiteX11" fmla="*/ 1435894 w 1795463"/>
                <a:gd name="connsiteY11" fmla="*/ 421481 h 1595437"/>
                <a:gd name="connsiteX12" fmla="*/ 1438275 w 1795463"/>
                <a:gd name="connsiteY12" fmla="*/ 709612 h 1595437"/>
                <a:gd name="connsiteX13" fmla="*/ 1435894 w 1795463"/>
                <a:gd name="connsiteY13" fmla="*/ 828675 h 1595437"/>
                <a:gd name="connsiteX14" fmla="*/ 1426369 w 1795463"/>
                <a:gd name="connsiteY14" fmla="*/ 1112043 h 1595437"/>
                <a:gd name="connsiteX15" fmla="*/ 1414463 w 1795463"/>
                <a:gd name="connsiteY15" fmla="*/ 1371600 h 1595437"/>
                <a:gd name="connsiteX16" fmla="*/ 1373982 w 1795463"/>
                <a:gd name="connsiteY16" fmla="*/ 1495425 h 1595437"/>
                <a:gd name="connsiteX17" fmla="*/ 1402557 w 1795463"/>
                <a:gd name="connsiteY17" fmla="*/ 1526381 h 1595437"/>
                <a:gd name="connsiteX18" fmla="*/ 1433513 w 1795463"/>
                <a:gd name="connsiteY18" fmla="*/ 1554956 h 1595437"/>
                <a:gd name="connsiteX19" fmla="*/ 1471613 w 1795463"/>
                <a:gd name="connsiteY19" fmla="*/ 1578768 h 1595437"/>
                <a:gd name="connsiteX20" fmla="*/ 1495425 w 1795463"/>
                <a:gd name="connsiteY20" fmla="*/ 1590675 h 1595437"/>
                <a:gd name="connsiteX21" fmla="*/ 1516857 w 1795463"/>
                <a:gd name="connsiteY21" fmla="*/ 1595437 h 1595437"/>
                <a:gd name="connsiteX22" fmla="*/ 1535907 w 1795463"/>
                <a:gd name="connsiteY22" fmla="*/ 1595437 h 1595437"/>
                <a:gd name="connsiteX23" fmla="*/ 1562100 w 1795463"/>
                <a:gd name="connsiteY23" fmla="*/ 1578768 h 1595437"/>
                <a:gd name="connsiteX24" fmla="*/ 1588294 w 1795463"/>
                <a:gd name="connsiteY24" fmla="*/ 1552575 h 1595437"/>
                <a:gd name="connsiteX25" fmla="*/ 1607344 w 1795463"/>
                <a:gd name="connsiteY25" fmla="*/ 1521618 h 1595437"/>
                <a:gd name="connsiteX26" fmla="*/ 1616869 w 1795463"/>
                <a:gd name="connsiteY26" fmla="*/ 1497806 h 1595437"/>
                <a:gd name="connsiteX27" fmla="*/ 1628775 w 1795463"/>
                <a:gd name="connsiteY27" fmla="*/ 1457325 h 1595437"/>
                <a:gd name="connsiteX28" fmla="*/ 1635919 w 1795463"/>
                <a:gd name="connsiteY28" fmla="*/ 1412081 h 1595437"/>
                <a:gd name="connsiteX29" fmla="*/ 1638300 w 1795463"/>
                <a:gd name="connsiteY29" fmla="*/ 1328737 h 1595437"/>
                <a:gd name="connsiteX30" fmla="*/ 1645444 w 1795463"/>
                <a:gd name="connsiteY30" fmla="*/ 1104900 h 1595437"/>
                <a:gd name="connsiteX31" fmla="*/ 1652588 w 1795463"/>
                <a:gd name="connsiteY31" fmla="*/ 838200 h 1595437"/>
                <a:gd name="connsiteX32" fmla="*/ 1662113 w 1795463"/>
                <a:gd name="connsiteY32" fmla="*/ 590550 h 1595437"/>
                <a:gd name="connsiteX33" fmla="*/ 1664494 w 1795463"/>
                <a:gd name="connsiteY33" fmla="*/ 550068 h 1595437"/>
                <a:gd name="connsiteX34" fmla="*/ 1669257 w 1795463"/>
                <a:gd name="connsiteY34" fmla="*/ 507206 h 1595437"/>
                <a:gd name="connsiteX35" fmla="*/ 1681163 w 1795463"/>
                <a:gd name="connsiteY35" fmla="*/ 464343 h 1595437"/>
                <a:gd name="connsiteX36" fmla="*/ 1697832 w 1795463"/>
                <a:gd name="connsiteY36" fmla="*/ 426243 h 1595437"/>
                <a:gd name="connsiteX37" fmla="*/ 1714500 w 1795463"/>
                <a:gd name="connsiteY37" fmla="*/ 397668 h 1595437"/>
                <a:gd name="connsiteX38" fmla="*/ 1731169 w 1795463"/>
                <a:gd name="connsiteY38" fmla="*/ 376237 h 1595437"/>
                <a:gd name="connsiteX39" fmla="*/ 1747838 w 1795463"/>
                <a:gd name="connsiteY39" fmla="*/ 357187 h 1595437"/>
                <a:gd name="connsiteX40" fmla="*/ 1769269 w 1795463"/>
                <a:gd name="connsiteY40" fmla="*/ 338137 h 1595437"/>
                <a:gd name="connsiteX41" fmla="*/ 1783557 w 1795463"/>
                <a:gd name="connsiteY41" fmla="*/ 323850 h 1595437"/>
                <a:gd name="connsiteX42" fmla="*/ 1788319 w 1795463"/>
                <a:gd name="connsiteY42" fmla="*/ 311943 h 1595437"/>
                <a:gd name="connsiteX43" fmla="*/ 1793082 w 1795463"/>
                <a:gd name="connsiteY43" fmla="*/ 295275 h 1595437"/>
                <a:gd name="connsiteX44" fmla="*/ 1795463 w 1795463"/>
                <a:gd name="connsiteY44" fmla="*/ 269081 h 1595437"/>
                <a:gd name="connsiteX45" fmla="*/ 1788319 w 1795463"/>
                <a:gd name="connsiteY45" fmla="*/ 245268 h 1595437"/>
                <a:gd name="connsiteX46" fmla="*/ 1769269 w 1795463"/>
                <a:gd name="connsiteY46" fmla="*/ 221456 h 1595437"/>
                <a:gd name="connsiteX47" fmla="*/ 1752600 w 1795463"/>
                <a:gd name="connsiteY47" fmla="*/ 202406 h 1595437"/>
                <a:gd name="connsiteX48" fmla="*/ 1681163 w 1795463"/>
                <a:gd name="connsiteY48" fmla="*/ 152400 h 1595437"/>
                <a:gd name="connsiteX49" fmla="*/ 1588294 w 1795463"/>
                <a:gd name="connsiteY49" fmla="*/ 92868 h 1595437"/>
                <a:gd name="connsiteX50" fmla="*/ 1495425 w 1795463"/>
                <a:gd name="connsiteY50" fmla="*/ 42862 h 1595437"/>
                <a:gd name="connsiteX51" fmla="*/ 1416844 w 1795463"/>
                <a:gd name="connsiteY51" fmla="*/ 7143 h 1595437"/>
                <a:gd name="connsiteX52" fmla="*/ 1393032 w 1795463"/>
                <a:gd name="connsiteY52" fmla="*/ 0 h 1595437"/>
                <a:gd name="connsiteX53" fmla="*/ 1357313 w 1795463"/>
                <a:gd name="connsiteY53" fmla="*/ 16668 h 1595437"/>
                <a:gd name="connsiteX54" fmla="*/ 1290638 w 1795463"/>
                <a:gd name="connsiteY54" fmla="*/ 40481 h 1595437"/>
                <a:gd name="connsiteX55" fmla="*/ 1183482 w 1795463"/>
                <a:gd name="connsiteY55" fmla="*/ 59531 h 1595437"/>
                <a:gd name="connsiteX56" fmla="*/ 1019175 w 1795463"/>
                <a:gd name="connsiteY56" fmla="*/ 83343 h 1595437"/>
                <a:gd name="connsiteX57" fmla="*/ 738188 w 1795463"/>
                <a:gd name="connsiteY57" fmla="*/ 119062 h 1595437"/>
                <a:gd name="connsiteX58" fmla="*/ 397669 w 1795463"/>
                <a:gd name="connsiteY58" fmla="*/ 159543 h 1595437"/>
                <a:gd name="connsiteX59" fmla="*/ 0 w 1795463"/>
                <a:gd name="connsiteY59" fmla="*/ 209550 h 1595437"/>
                <a:gd name="connsiteX60" fmla="*/ 95250 w 1795463"/>
                <a:gd name="connsiteY60" fmla="*/ 340518 h 1595437"/>
                <a:gd name="connsiteX61" fmla="*/ 461963 w 1795463"/>
                <a:gd name="connsiteY61" fmla="*/ 297656 h 1595437"/>
                <a:gd name="connsiteX62" fmla="*/ 752475 w 1795463"/>
                <a:gd name="connsiteY62" fmla="*/ 264318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95463" h="1595437">
                  <a:moveTo>
                    <a:pt x="752475" y="264318"/>
                  </a:moveTo>
                  <a:lnTo>
                    <a:pt x="1019175" y="240506"/>
                  </a:lnTo>
                  <a:lnTo>
                    <a:pt x="1112044" y="233362"/>
                  </a:lnTo>
                  <a:lnTo>
                    <a:pt x="1245394" y="223837"/>
                  </a:lnTo>
                  <a:lnTo>
                    <a:pt x="1321594" y="221456"/>
                  </a:lnTo>
                  <a:lnTo>
                    <a:pt x="1364457" y="221456"/>
                  </a:lnTo>
                  <a:lnTo>
                    <a:pt x="1383507" y="223837"/>
                  </a:lnTo>
                  <a:lnTo>
                    <a:pt x="1402557" y="230981"/>
                  </a:lnTo>
                  <a:lnTo>
                    <a:pt x="1416844" y="242887"/>
                  </a:lnTo>
                  <a:lnTo>
                    <a:pt x="1428750" y="259556"/>
                  </a:lnTo>
                  <a:lnTo>
                    <a:pt x="1433513" y="283368"/>
                  </a:lnTo>
                  <a:cubicBezTo>
                    <a:pt x="1434307" y="329406"/>
                    <a:pt x="1435100" y="375443"/>
                    <a:pt x="1435894" y="421481"/>
                  </a:cubicBezTo>
                  <a:cubicBezTo>
                    <a:pt x="1436688" y="517525"/>
                    <a:pt x="1437481" y="613568"/>
                    <a:pt x="1438275" y="709612"/>
                  </a:cubicBezTo>
                  <a:cubicBezTo>
                    <a:pt x="1437481" y="749300"/>
                    <a:pt x="1436688" y="788987"/>
                    <a:pt x="1435894" y="828675"/>
                  </a:cubicBezTo>
                  <a:lnTo>
                    <a:pt x="1426369" y="1112043"/>
                  </a:lnTo>
                  <a:lnTo>
                    <a:pt x="1414463" y="1371600"/>
                  </a:lnTo>
                  <a:lnTo>
                    <a:pt x="1373982" y="1495425"/>
                  </a:lnTo>
                  <a:lnTo>
                    <a:pt x="1402557" y="1526381"/>
                  </a:lnTo>
                  <a:lnTo>
                    <a:pt x="1433513" y="1554956"/>
                  </a:lnTo>
                  <a:lnTo>
                    <a:pt x="1471613" y="1578768"/>
                  </a:lnTo>
                  <a:lnTo>
                    <a:pt x="1495425" y="1590675"/>
                  </a:lnTo>
                  <a:lnTo>
                    <a:pt x="1516857" y="1595437"/>
                  </a:lnTo>
                  <a:lnTo>
                    <a:pt x="1535907" y="1595437"/>
                  </a:lnTo>
                  <a:lnTo>
                    <a:pt x="1562100" y="1578768"/>
                  </a:lnTo>
                  <a:lnTo>
                    <a:pt x="1588294" y="1552575"/>
                  </a:lnTo>
                  <a:lnTo>
                    <a:pt x="1607344" y="1521618"/>
                  </a:lnTo>
                  <a:lnTo>
                    <a:pt x="1616869" y="1497806"/>
                  </a:lnTo>
                  <a:lnTo>
                    <a:pt x="1628775" y="1457325"/>
                  </a:lnTo>
                  <a:lnTo>
                    <a:pt x="1635919" y="1412081"/>
                  </a:lnTo>
                  <a:cubicBezTo>
                    <a:pt x="1636713" y="1384300"/>
                    <a:pt x="1637506" y="1356518"/>
                    <a:pt x="1638300" y="1328737"/>
                  </a:cubicBezTo>
                  <a:lnTo>
                    <a:pt x="1645444" y="1104900"/>
                  </a:lnTo>
                  <a:lnTo>
                    <a:pt x="1652588" y="838200"/>
                  </a:lnTo>
                  <a:lnTo>
                    <a:pt x="1662113" y="590550"/>
                  </a:lnTo>
                  <a:lnTo>
                    <a:pt x="1664494" y="550068"/>
                  </a:lnTo>
                  <a:lnTo>
                    <a:pt x="1669257" y="507206"/>
                  </a:lnTo>
                  <a:lnTo>
                    <a:pt x="1681163" y="464343"/>
                  </a:lnTo>
                  <a:lnTo>
                    <a:pt x="1697832" y="426243"/>
                  </a:lnTo>
                  <a:lnTo>
                    <a:pt x="1714500" y="397668"/>
                  </a:lnTo>
                  <a:lnTo>
                    <a:pt x="1731169" y="376237"/>
                  </a:lnTo>
                  <a:lnTo>
                    <a:pt x="1747838" y="357187"/>
                  </a:lnTo>
                  <a:lnTo>
                    <a:pt x="1769269" y="338137"/>
                  </a:lnTo>
                  <a:lnTo>
                    <a:pt x="1783557" y="323850"/>
                  </a:lnTo>
                  <a:lnTo>
                    <a:pt x="1788319" y="311943"/>
                  </a:lnTo>
                  <a:lnTo>
                    <a:pt x="1793082" y="295275"/>
                  </a:lnTo>
                  <a:lnTo>
                    <a:pt x="1795463" y="269081"/>
                  </a:lnTo>
                  <a:lnTo>
                    <a:pt x="1788319" y="245268"/>
                  </a:lnTo>
                  <a:lnTo>
                    <a:pt x="1769269" y="221456"/>
                  </a:lnTo>
                  <a:lnTo>
                    <a:pt x="1752600" y="202406"/>
                  </a:lnTo>
                  <a:lnTo>
                    <a:pt x="1681163" y="152400"/>
                  </a:lnTo>
                  <a:lnTo>
                    <a:pt x="1588294" y="92868"/>
                  </a:lnTo>
                  <a:lnTo>
                    <a:pt x="1495425" y="42862"/>
                  </a:lnTo>
                  <a:lnTo>
                    <a:pt x="1416844" y="7143"/>
                  </a:lnTo>
                  <a:lnTo>
                    <a:pt x="1393032" y="0"/>
                  </a:lnTo>
                  <a:lnTo>
                    <a:pt x="1357313" y="16668"/>
                  </a:lnTo>
                  <a:lnTo>
                    <a:pt x="1290638" y="40481"/>
                  </a:lnTo>
                  <a:lnTo>
                    <a:pt x="1183482" y="59531"/>
                  </a:lnTo>
                  <a:lnTo>
                    <a:pt x="1019175" y="83343"/>
                  </a:lnTo>
                  <a:lnTo>
                    <a:pt x="738188" y="119062"/>
                  </a:lnTo>
                  <a:lnTo>
                    <a:pt x="397669" y="159543"/>
                  </a:lnTo>
                  <a:lnTo>
                    <a:pt x="0" y="209550"/>
                  </a:lnTo>
                  <a:lnTo>
                    <a:pt x="95250" y="340518"/>
                  </a:lnTo>
                  <a:lnTo>
                    <a:pt x="461963" y="297656"/>
                  </a:lnTo>
                  <a:lnTo>
                    <a:pt x="752475" y="264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6">
              <a:extLst>
                <a:ext uri="{FF2B5EF4-FFF2-40B4-BE49-F238E27FC236}">
                  <a16:creationId xmlns:a16="http://schemas.microsoft.com/office/drawing/2014/main" id="{CD80114F-165F-448E-B981-25BC71B1F055}"/>
                </a:ext>
              </a:extLst>
            </p:cNvPr>
            <p:cNvSpPr/>
            <p:nvPr/>
          </p:nvSpPr>
          <p:spPr>
            <a:xfrm>
              <a:off x="6002337" y="2114551"/>
              <a:ext cx="1368425" cy="314325"/>
            </a:xfrm>
            <a:custGeom>
              <a:avLst/>
              <a:gdLst>
                <a:gd name="connsiteX0" fmla="*/ 457200 w 1369219"/>
                <a:gd name="connsiteY0" fmla="*/ 92869 h 314325"/>
                <a:gd name="connsiteX1" fmla="*/ 176213 w 1369219"/>
                <a:gd name="connsiteY1" fmla="*/ 135731 h 314325"/>
                <a:gd name="connsiteX2" fmla="*/ 0 w 1369219"/>
                <a:gd name="connsiteY2" fmla="*/ 161925 h 314325"/>
                <a:gd name="connsiteX3" fmla="*/ 19050 w 1369219"/>
                <a:gd name="connsiteY3" fmla="*/ 314325 h 314325"/>
                <a:gd name="connsiteX4" fmla="*/ 273844 w 1369219"/>
                <a:gd name="connsiteY4" fmla="*/ 271463 h 314325"/>
                <a:gd name="connsiteX5" fmla="*/ 500063 w 1369219"/>
                <a:gd name="connsiteY5" fmla="*/ 235744 h 314325"/>
                <a:gd name="connsiteX6" fmla="*/ 685800 w 1369219"/>
                <a:gd name="connsiteY6" fmla="*/ 211931 h 314325"/>
                <a:gd name="connsiteX7" fmla="*/ 907257 w 1369219"/>
                <a:gd name="connsiteY7" fmla="*/ 188119 h 314325"/>
                <a:gd name="connsiteX8" fmla="*/ 1069182 w 1369219"/>
                <a:gd name="connsiteY8" fmla="*/ 176213 h 314325"/>
                <a:gd name="connsiteX9" fmla="*/ 1252538 w 1369219"/>
                <a:gd name="connsiteY9" fmla="*/ 171450 h 314325"/>
                <a:gd name="connsiteX10" fmla="*/ 1369219 w 1369219"/>
                <a:gd name="connsiteY10" fmla="*/ 176213 h 314325"/>
                <a:gd name="connsiteX11" fmla="*/ 1366838 w 1369219"/>
                <a:gd name="connsiteY11" fmla="*/ 23813 h 314325"/>
                <a:gd name="connsiteX12" fmla="*/ 1250157 w 1369219"/>
                <a:gd name="connsiteY12" fmla="*/ 7144 h 314325"/>
                <a:gd name="connsiteX13" fmla="*/ 1178719 w 1369219"/>
                <a:gd name="connsiteY13" fmla="*/ 0 h 314325"/>
                <a:gd name="connsiteX14" fmla="*/ 1131094 w 1369219"/>
                <a:gd name="connsiteY14" fmla="*/ 0 h 314325"/>
                <a:gd name="connsiteX15" fmla="*/ 1092994 w 1369219"/>
                <a:gd name="connsiteY15" fmla="*/ 2381 h 314325"/>
                <a:gd name="connsiteX16" fmla="*/ 940594 w 1369219"/>
                <a:gd name="connsiteY16" fmla="*/ 21431 h 314325"/>
                <a:gd name="connsiteX17" fmla="*/ 654844 w 1369219"/>
                <a:gd name="connsiteY17" fmla="*/ 64294 h 314325"/>
                <a:gd name="connsiteX18" fmla="*/ 457200 w 1369219"/>
                <a:gd name="connsiteY18" fmla="*/ 9286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69219" h="314325">
                  <a:moveTo>
                    <a:pt x="457200" y="92869"/>
                  </a:moveTo>
                  <a:lnTo>
                    <a:pt x="176213" y="135731"/>
                  </a:lnTo>
                  <a:lnTo>
                    <a:pt x="0" y="161925"/>
                  </a:lnTo>
                  <a:lnTo>
                    <a:pt x="19050" y="314325"/>
                  </a:lnTo>
                  <a:lnTo>
                    <a:pt x="273844" y="271463"/>
                  </a:lnTo>
                  <a:lnTo>
                    <a:pt x="500063" y="235744"/>
                  </a:lnTo>
                  <a:lnTo>
                    <a:pt x="685800" y="211931"/>
                  </a:lnTo>
                  <a:lnTo>
                    <a:pt x="907257" y="188119"/>
                  </a:lnTo>
                  <a:lnTo>
                    <a:pt x="1069182" y="176213"/>
                  </a:lnTo>
                  <a:lnTo>
                    <a:pt x="1252538" y="171450"/>
                  </a:lnTo>
                  <a:lnTo>
                    <a:pt x="1369219" y="176213"/>
                  </a:lnTo>
                  <a:cubicBezTo>
                    <a:pt x="1368425" y="125413"/>
                    <a:pt x="1367632" y="74613"/>
                    <a:pt x="1366838" y="23813"/>
                  </a:cubicBezTo>
                  <a:lnTo>
                    <a:pt x="1250157" y="7144"/>
                  </a:lnTo>
                  <a:lnTo>
                    <a:pt x="1178719" y="0"/>
                  </a:lnTo>
                  <a:lnTo>
                    <a:pt x="1131094" y="0"/>
                  </a:lnTo>
                  <a:lnTo>
                    <a:pt x="1092994" y="2381"/>
                  </a:lnTo>
                  <a:lnTo>
                    <a:pt x="940594" y="21431"/>
                  </a:lnTo>
                  <a:lnTo>
                    <a:pt x="654844" y="64294"/>
                  </a:lnTo>
                  <a:lnTo>
                    <a:pt x="457200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7">
              <a:extLst>
                <a:ext uri="{FF2B5EF4-FFF2-40B4-BE49-F238E27FC236}">
                  <a16:creationId xmlns:a16="http://schemas.microsoft.com/office/drawing/2014/main" id="{B887B5C3-D4B0-41E8-BFF3-DFB89FD9FFA3}"/>
                </a:ext>
              </a:extLst>
            </p:cNvPr>
            <p:cNvSpPr/>
            <p:nvPr/>
          </p:nvSpPr>
          <p:spPr>
            <a:xfrm>
              <a:off x="6008687" y="2752725"/>
              <a:ext cx="1331913" cy="300038"/>
            </a:xfrm>
            <a:custGeom>
              <a:avLst/>
              <a:gdLst>
                <a:gd name="connsiteX0" fmla="*/ 511969 w 1331119"/>
                <a:gd name="connsiteY0" fmla="*/ 83344 h 300038"/>
                <a:gd name="connsiteX1" fmla="*/ 804863 w 1331119"/>
                <a:gd name="connsiteY1" fmla="*/ 45244 h 300038"/>
                <a:gd name="connsiteX2" fmla="*/ 1021556 w 1331119"/>
                <a:gd name="connsiteY2" fmla="*/ 19050 h 300038"/>
                <a:gd name="connsiteX3" fmla="*/ 1126331 w 1331119"/>
                <a:gd name="connsiteY3" fmla="*/ 4763 h 300038"/>
                <a:gd name="connsiteX4" fmla="*/ 1152525 w 1331119"/>
                <a:gd name="connsiteY4" fmla="*/ 0 h 300038"/>
                <a:gd name="connsiteX5" fmla="*/ 1190625 w 1331119"/>
                <a:gd name="connsiteY5" fmla="*/ 0 h 300038"/>
                <a:gd name="connsiteX6" fmla="*/ 1219200 w 1331119"/>
                <a:gd name="connsiteY6" fmla="*/ 4763 h 300038"/>
                <a:gd name="connsiteX7" fmla="*/ 1254919 w 1331119"/>
                <a:gd name="connsiteY7" fmla="*/ 14288 h 300038"/>
                <a:gd name="connsiteX8" fmla="*/ 1331119 w 1331119"/>
                <a:gd name="connsiteY8" fmla="*/ 42863 h 300038"/>
                <a:gd name="connsiteX9" fmla="*/ 1300163 w 1331119"/>
                <a:gd name="connsiteY9" fmla="*/ 228600 h 300038"/>
                <a:gd name="connsiteX10" fmla="*/ 1250156 w 1331119"/>
                <a:gd name="connsiteY10" fmla="*/ 185738 h 300038"/>
                <a:gd name="connsiteX11" fmla="*/ 1157288 w 1331119"/>
                <a:gd name="connsiteY11" fmla="*/ 190500 h 300038"/>
                <a:gd name="connsiteX12" fmla="*/ 895350 w 1331119"/>
                <a:gd name="connsiteY12" fmla="*/ 202406 h 300038"/>
                <a:gd name="connsiteX13" fmla="*/ 666750 w 1331119"/>
                <a:gd name="connsiteY13" fmla="*/ 221456 h 300038"/>
                <a:gd name="connsiteX14" fmla="*/ 490538 w 1331119"/>
                <a:gd name="connsiteY14" fmla="*/ 235744 h 300038"/>
                <a:gd name="connsiteX15" fmla="*/ 278606 w 1331119"/>
                <a:gd name="connsiteY15" fmla="*/ 261938 h 300038"/>
                <a:gd name="connsiteX16" fmla="*/ 76200 w 1331119"/>
                <a:gd name="connsiteY16" fmla="*/ 290513 h 300038"/>
                <a:gd name="connsiteX17" fmla="*/ 0 w 1331119"/>
                <a:gd name="connsiteY17" fmla="*/ 300038 h 300038"/>
                <a:gd name="connsiteX18" fmla="*/ 9525 w 1331119"/>
                <a:gd name="connsiteY18" fmla="*/ 150019 h 300038"/>
                <a:gd name="connsiteX19" fmla="*/ 311944 w 1331119"/>
                <a:gd name="connsiteY19" fmla="*/ 109538 h 300038"/>
                <a:gd name="connsiteX20" fmla="*/ 511969 w 1331119"/>
                <a:gd name="connsiteY20" fmla="*/ 83344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31119" h="300038">
                  <a:moveTo>
                    <a:pt x="511969" y="83344"/>
                  </a:moveTo>
                  <a:lnTo>
                    <a:pt x="804863" y="45244"/>
                  </a:lnTo>
                  <a:lnTo>
                    <a:pt x="1021556" y="19050"/>
                  </a:lnTo>
                  <a:lnTo>
                    <a:pt x="1126331" y="4763"/>
                  </a:lnTo>
                  <a:lnTo>
                    <a:pt x="1152525" y="0"/>
                  </a:lnTo>
                  <a:lnTo>
                    <a:pt x="1190625" y="0"/>
                  </a:lnTo>
                  <a:lnTo>
                    <a:pt x="1219200" y="4763"/>
                  </a:lnTo>
                  <a:lnTo>
                    <a:pt x="1254919" y="14288"/>
                  </a:lnTo>
                  <a:lnTo>
                    <a:pt x="1331119" y="42863"/>
                  </a:lnTo>
                  <a:lnTo>
                    <a:pt x="1300163" y="228600"/>
                  </a:lnTo>
                  <a:lnTo>
                    <a:pt x="1250156" y="185738"/>
                  </a:lnTo>
                  <a:lnTo>
                    <a:pt x="1157288" y="190500"/>
                  </a:lnTo>
                  <a:lnTo>
                    <a:pt x="895350" y="202406"/>
                  </a:lnTo>
                  <a:lnTo>
                    <a:pt x="666750" y="221456"/>
                  </a:lnTo>
                  <a:lnTo>
                    <a:pt x="490538" y="235744"/>
                  </a:lnTo>
                  <a:lnTo>
                    <a:pt x="278606" y="261938"/>
                  </a:lnTo>
                  <a:lnTo>
                    <a:pt x="76200" y="290513"/>
                  </a:lnTo>
                  <a:lnTo>
                    <a:pt x="0" y="300038"/>
                  </a:lnTo>
                  <a:lnTo>
                    <a:pt x="9525" y="150019"/>
                  </a:lnTo>
                  <a:lnTo>
                    <a:pt x="311944" y="109538"/>
                  </a:lnTo>
                  <a:lnTo>
                    <a:pt x="511969" y="83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1">
              <a:extLst>
                <a:ext uri="{FF2B5EF4-FFF2-40B4-BE49-F238E27FC236}">
                  <a16:creationId xmlns:a16="http://schemas.microsoft.com/office/drawing/2014/main" id="{875FEF69-0F10-49F6-92D7-C29D08B7CEBC}"/>
                </a:ext>
              </a:extLst>
            </p:cNvPr>
            <p:cNvSpPr/>
            <p:nvPr/>
          </p:nvSpPr>
          <p:spPr>
            <a:xfrm>
              <a:off x="7038976" y="3648076"/>
              <a:ext cx="454025" cy="2473325"/>
            </a:xfrm>
            <a:custGeom>
              <a:avLst/>
              <a:gdLst>
                <a:gd name="connsiteX0" fmla="*/ 165100 w 454025"/>
                <a:gd name="connsiteY0" fmla="*/ 730250 h 2473325"/>
                <a:gd name="connsiteX1" fmla="*/ 165100 w 454025"/>
                <a:gd name="connsiteY1" fmla="*/ 622300 h 2473325"/>
                <a:gd name="connsiteX2" fmla="*/ 165100 w 454025"/>
                <a:gd name="connsiteY2" fmla="*/ 476250 h 2473325"/>
                <a:gd name="connsiteX3" fmla="*/ 174625 w 454025"/>
                <a:gd name="connsiteY3" fmla="*/ 409575 h 2473325"/>
                <a:gd name="connsiteX4" fmla="*/ 174625 w 454025"/>
                <a:gd name="connsiteY4" fmla="*/ 307975 h 2473325"/>
                <a:gd name="connsiteX5" fmla="*/ 168275 w 454025"/>
                <a:gd name="connsiteY5" fmla="*/ 234950 h 2473325"/>
                <a:gd name="connsiteX6" fmla="*/ 161925 w 454025"/>
                <a:gd name="connsiteY6" fmla="*/ 206375 h 2473325"/>
                <a:gd name="connsiteX7" fmla="*/ 149225 w 454025"/>
                <a:gd name="connsiteY7" fmla="*/ 174625 h 2473325"/>
                <a:gd name="connsiteX8" fmla="*/ 104775 w 454025"/>
                <a:gd name="connsiteY8" fmla="*/ 123825 h 2473325"/>
                <a:gd name="connsiteX9" fmla="*/ 63500 w 454025"/>
                <a:gd name="connsiteY9" fmla="*/ 85725 h 2473325"/>
                <a:gd name="connsiteX10" fmla="*/ 41275 w 454025"/>
                <a:gd name="connsiteY10" fmla="*/ 73025 h 2473325"/>
                <a:gd name="connsiteX11" fmla="*/ 22225 w 454025"/>
                <a:gd name="connsiteY11" fmla="*/ 63500 h 2473325"/>
                <a:gd name="connsiteX12" fmla="*/ 9525 w 454025"/>
                <a:gd name="connsiteY12" fmla="*/ 50800 h 2473325"/>
                <a:gd name="connsiteX13" fmla="*/ 0 w 454025"/>
                <a:gd name="connsiteY13" fmla="*/ 28575 h 2473325"/>
                <a:gd name="connsiteX14" fmla="*/ 0 w 454025"/>
                <a:gd name="connsiteY14" fmla="*/ 15875 h 2473325"/>
                <a:gd name="connsiteX15" fmla="*/ 12700 w 454025"/>
                <a:gd name="connsiteY15" fmla="*/ 6350 h 2473325"/>
                <a:gd name="connsiteX16" fmla="*/ 66675 w 454025"/>
                <a:gd name="connsiteY16" fmla="*/ 0 h 2473325"/>
                <a:gd name="connsiteX17" fmla="*/ 152400 w 454025"/>
                <a:gd name="connsiteY17" fmla="*/ 3175 h 2473325"/>
                <a:gd name="connsiteX18" fmla="*/ 215900 w 454025"/>
                <a:gd name="connsiteY18" fmla="*/ 15875 h 2473325"/>
                <a:gd name="connsiteX19" fmla="*/ 295275 w 454025"/>
                <a:gd name="connsiteY19" fmla="*/ 41275 h 2473325"/>
                <a:gd name="connsiteX20" fmla="*/ 371475 w 454025"/>
                <a:gd name="connsiteY20" fmla="*/ 69850 h 2473325"/>
                <a:gd name="connsiteX21" fmla="*/ 412750 w 454025"/>
                <a:gd name="connsiteY21" fmla="*/ 92075 h 2473325"/>
                <a:gd name="connsiteX22" fmla="*/ 431800 w 454025"/>
                <a:gd name="connsiteY22" fmla="*/ 107950 h 2473325"/>
                <a:gd name="connsiteX23" fmla="*/ 438150 w 454025"/>
                <a:gd name="connsiteY23" fmla="*/ 117475 h 2473325"/>
                <a:gd name="connsiteX24" fmla="*/ 447675 w 454025"/>
                <a:gd name="connsiteY24" fmla="*/ 133350 h 2473325"/>
                <a:gd name="connsiteX25" fmla="*/ 444500 w 454025"/>
                <a:gd name="connsiteY25" fmla="*/ 152400 h 2473325"/>
                <a:gd name="connsiteX26" fmla="*/ 434975 w 454025"/>
                <a:gd name="connsiteY26" fmla="*/ 177800 h 2473325"/>
                <a:gd name="connsiteX27" fmla="*/ 415925 w 454025"/>
                <a:gd name="connsiteY27" fmla="*/ 200025 h 2473325"/>
                <a:gd name="connsiteX28" fmla="*/ 406400 w 454025"/>
                <a:gd name="connsiteY28" fmla="*/ 222250 h 2473325"/>
                <a:gd name="connsiteX29" fmla="*/ 393700 w 454025"/>
                <a:gd name="connsiteY29" fmla="*/ 285750 h 2473325"/>
                <a:gd name="connsiteX30" fmla="*/ 387350 w 454025"/>
                <a:gd name="connsiteY30" fmla="*/ 450850 h 2473325"/>
                <a:gd name="connsiteX31" fmla="*/ 390525 w 454025"/>
                <a:gd name="connsiteY31" fmla="*/ 800100 h 2473325"/>
                <a:gd name="connsiteX32" fmla="*/ 390525 w 454025"/>
                <a:gd name="connsiteY32" fmla="*/ 1114425 h 2473325"/>
                <a:gd name="connsiteX33" fmla="*/ 390525 w 454025"/>
                <a:gd name="connsiteY33" fmla="*/ 1362075 h 2473325"/>
                <a:gd name="connsiteX34" fmla="*/ 387350 w 454025"/>
                <a:gd name="connsiteY34" fmla="*/ 1524000 h 2473325"/>
                <a:gd name="connsiteX35" fmla="*/ 396875 w 454025"/>
                <a:gd name="connsiteY35" fmla="*/ 1666875 h 2473325"/>
                <a:gd name="connsiteX36" fmla="*/ 412750 w 454025"/>
                <a:gd name="connsiteY36" fmla="*/ 1809750 h 2473325"/>
                <a:gd name="connsiteX37" fmla="*/ 434975 w 454025"/>
                <a:gd name="connsiteY37" fmla="*/ 1943100 h 2473325"/>
                <a:gd name="connsiteX38" fmla="*/ 450850 w 454025"/>
                <a:gd name="connsiteY38" fmla="*/ 2009775 h 2473325"/>
                <a:gd name="connsiteX39" fmla="*/ 454025 w 454025"/>
                <a:gd name="connsiteY39" fmla="*/ 2035175 h 2473325"/>
                <a:gd name="connsiteX40" fmla="*/ 441325 w 454025"/>
                <a:gd name="connsiteY40" fmla="*/ 2085975 h 2473325"/>
                <a:gd name="connsiteX41" fmla="*/ 409575 w 454025"/>
                <a:gd name="connsiteY41" fmla="*/ 2181225 h 2473325"/>
                <a:gd name="connsiteX42" fmla="*/ 381000 w 454025"/>
                <a:gd name="connsiteY42" fmla="*/ 2241550 h 2473325"/>
                <a:gd name="connsiteX43" fmla="*/ 346075 w 454025"/>
                <a:gd name="connsiteY43" fmla="*/ 2301875 h 2473325"/>
                <a:gd name="connsiteX44" fmla="*/ 304800 w 454025"/>
                <a:gd name="connsiteY44" fmla="*/ 2362200 h 2473325"/>
                <a:gd name="connsiteX45" fmla="*/ 269875 w 454025"/>
                <a:gd name="connsiteY45" fmla="*/ 2403475 h 2473325"/>
                <a:gd name="connsiteX46" fmla="*/ 187325 w 454025"/>
                <a:gd name="connsiteY46" fmla="*/ 2466975 h 2473325"/>
                <a:gd name="connsiteX47" fmla="*/ 158750 w 454025"/>
                <a:gd name="connsiteY47" fmla="*/ 2473325 h 2473325"/>
                <a:gd name="connsiteX48" fmla="*/ 133350 w 454025"/>
                <a:gd name="connsiteY48" fmla="*/ 2457450 h 2473325"/>
                <a:gd name="connsiteX49" fmla="*/ 187325 w 454025"/>
                <a:gd name="connsiteY49" fmla="*/ 1917700 h 2473325"/>
                <a:gd name="connsiteX50" fmla="*/ 184150 w 454025"/>
                <a:gd name="connsiteY50" fmla="*/ 1682750 h 2473325"/>
                <a:gd name="connsiteX51" fmla="*/ 177800 w 454025"/>
                <a:gd name="connsiteY51" fmla="*/ 1336675 h 2473325"/>
                <a:gd name="connsiteX52" fmla="*/ 165100 w 454025"/>
                <a:gd name="connsiteY52" fmla="*/ 730250 h 247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4025" h="2473325">
                  <a:moveTo>
                    <a:pt x="165100" y="730250"/>
                  </a:moveTo>
                  <a:lnTo>
                    <a:pt x="165100" y="622300"/>
                  </a:lnTo>
                  <a:lnTo>
                    <a:pt x="165100" y="476250"/>
                  </a:lnTo>
                  <a:lnTo>
                    <a:pt x="174625" y="409575"/>
                  </a:lnTo>
                  <a:lnTo>
                    <a:pt x="174625" y="307975"/>
                  </a:lnTo>
                  <a:lnTo>
                    <a:pt x="168275" y="234950"/>
                  </a:lnTo>
                  <a:lnTo>
                    <a:pt x="161925" y="206375"/>
                  </a:lnTo>
                  <a:lnTo>
                    <a:pt x="149225" y="174625"/>
                  </a:lnTo>
                  <a:lnTo>
                    <a:pt x="104775" y="123825"/>
                  </a:lnTo>
                  <a:lnTo>
                    <a:pt x="63500" y="85725"/>
                  </a:lnTo>
                  <a:lnTo>
                    <a:pt x="41275" y="73025"/>
                  </a:lnTo>
                  <a:lnTo>
                    <a:pt x="22225" y="63500"/>
                  </a:lnTo>
                  <a:lnTo>
                    <a:pt x="9525" y="50800"/>
                  </a:lnTo>
                  <a:lnTo>
                    <a:pt x="0" y="28575"/>
                  </a:lnTo>
                  <a:lnTo>
                    <a:pt x="0" y="15875"/>
                  </a:lnTo>
                  <a:lnTo>
                    <a:pt x="12700" y="6350"/>
                  </a:lnTo>
                  <a:lnTo>
                    <a:pt x="66675" y="0"/>
                  </a:lnTo>
                  <a:lnTo>
                    <a:pt x="152400" y="3175"/>
                  </a:lnTo>
                  <a:lnTo>
                    <a:pt x="215900" y="15875"/>
                  </a:lnTo>
                  <a:lnTo>
                    <a:pt x="295275" y="41275"/>
                  </a:lnTo>
                  <a:lnTo>
                    <a:pt x="371475" y="69850"/>
                  </a:lnTo>
                  <a:lnTo>
                    <a:pt x="412750" y="92075"/>
                  </a:lnTo>
                  <a:lnTo>
                    <a:pt x="431800" y="107950"/>
                  </a:lnTo>
                  <a:lnTo>
                    <a:pt x="438150" y="117475"/>
                  </a:lnTo>
                  <a:lnTo>
                    <a:pt x="447675" y="133350"/>
                  </a:lnTo>
                  <a:lnTo>
                    <a:pt x="444500" y="152400"/>
                  </a:lnTo>
                  <a:lnTo>
                    <a:pt x="434975" y="177800"/>
                  </a:lnTo>
                  <a:lnTo>
                    <a:pt x="415925" y="200025"/>
                  </a:lnTo>
                  <a:lnTo>
                    <a:pt x="406400" y="222250"/>
                  </a:lnTo>
                  <a:lnTo>
                    <a:pt x="393700" y="285750"/>
                  </a:lnTo>
                  <a:lnTo>
                    <a:pt x="387350" y="450850"/>
                  </a:lnTo>
                  <a:cubicBezTo>
                    <a:pt x="388408" y="567267"/>
                    <a:pt x="389467" y="683683"/>
                    <a:pt x="390525" y="800100"/>
                  </a:cubicBezTo>
                  <a:lnTo>
                    <a:pt x="390525" y="1114425"/>
                  </a:lnTo>
                  <a:lnTo>
                    <a:pt x="390525" y="1362075"/>
                  </a:lnTo>
                  <a:cubicBezTo>
                    <a:pt x="389467" y="1416050"/>
                    <a:pt x="387350" y="1524000"/>
                    <a:pt x="387350" y="1524000"/>
                  </a:cubicBezTo>
                  <a:lnTo>
                    <a:pt x="396875" y="1666875"/>
                  </a:lnTo>
                  <a:lnTo>
                    <a:pt x="412750" y="1809750"/>
                  </a:lnTo>
                  <a:lnTo>
                    <a:pt x="434975" y="1943100"/>
                  </a:lnTo>
                  <a:lnTo>
                    <a:pt x="450850" y="2009775"/>
                  </a:lnTo>
                  <a:lnTo>
                    <a:pt x="454025" y="2035175"/>
                  </a:lnTo>
                  <a:lnTo>
                    <a:pt x="441325" y="2085975"/>
                  </a:lnTo>
                  <a:lnTo>
                    <a:pt x="409575" y="2181225"/>
                  </a:lnTo>
                  <a:lnTo>
                    <a:pt x="381000" y="2241550"/>
                  </a:lnTo>
                  <a:lnTo>
                    <a:pt x="346075" y="2301875"/>
                  </a:lnTo>
                  <a:lnTo>
                    <a:pt x="304800" y="2362200"/>
                  </a:lnTo>
                  <a:lnTo>
                    <a:pt x="269875" y="2403475"/>
                  </a:lnTo>
                  <a:lnTo>
                    <a:pt x="187325" y="2466975"/>
                  </a:lnTo>
                  <a:lnTo>
                    <a:pt x="158750" y="2473325"/>
                  </a:lnTo>
                  <a:lnTo>
                    <a:pt x="133350" y="2457450"/>
                  </a:lnTo>
                  <a:lnTo>
                    <a:pt x="187325" y="1917700"/>
                  </a:lnTo>
                  <a:cubicBezTo>
                    <a:pt x="186267" y="1839383"/>
                    <a:pt x="185208" y="1761067"/>
                    <a:pt x="184150" y="1682750"/>
                  </a:cubicBezTo>
                  <a:lnTo>
                    <a:pt x="177800" y="1336675"/>
                  </a:lnTo>
                  <a:lnTo>
                    <a:pt x="165100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2">
              <a:extLst>
                <a:ext uri="{FF2B5EF4-FFF2-40B4-BE49-F238E27FC236}">
                  <a16:creationId xmlns:a16="http://schemas.microsoft.com/office/drawing/2014/main" id="{33823497-D067-451E-AF34-E821C65EE908}"/>
                </a:ext>
              </a:extLst>
            </p:cNvPr>
            <p:cNvSpPr/>
            <p:nvPr/>
          </p:nvSpPr>
          <p:spPr>
            <a:xfrm>
              <a:off x="6584950" y="5486400"/>
              <a:ext cx="647700" cy="630238"/>
            </a:xfrm>
            <a:custGeom>
              <a:avLst/>
              <a:gdLst>
                <a:gd name="connsiteX0" fmla="*/ 271463 w 647700"/>
                <a:gd name="connsiteY0" fmla="*/ 88106 h 631031"/>
                <a:gd name="connsiteX1" fmla="*/ 419100 w 647700"/>
                <a:gd name="connsiteY1" fmla="*/ 133350 h 631031"/>
                <a:gd name="connsiteX2" fmla="*/ 502444 w 647700"/>
                <a:gd name="connsiteY2" fmla="*/ 154781 h 631031"/>
                <a:gd name="connsiteX3" fmla="*/ 540544 w 647700"/>
                <a:gd name="connsiteY3" fmla="*/ 161925 h 631031"/>
                <a:gd name="connsiteX4" fmla="*/ 576263 w 647700"/>
                <a:gd name="connsiteY4" fmla="*/ 164306 h 631031"/>
                <a:gd name="connsiteX5" fmla="*/ 604838 w 647700"/>
                <a:gd name="connsiteY5" fmla="*/ 154781 h 631031"/>
                <a:gd name="connsiteX6" fmla="*/ 626269 w 647700"/>
                <a:gd name="connsiteY6" fmla="*/ 135731 h 631031"/>
                <a:gd name="connsiteX7" fmla="*/ 638175 w 647700"/>
                <a:gd name="connsiteY7" fmla="*/ 109538 h 631031"/>
                <a:gd name="connsiteX8" fmla="*/ 647700 w 647700"/>
                <a:gd name="connsiteY8" fmla="*/ 0 h 631031"/>
                <a:gd name="connsiteX9" fmla="*/ 645319 w 647700"/>
                <a:gd name="connsiteY9" fmla="*/ 626269 h 631031"/>
                <a:gd name="connsiteX10" fmla="*/ 616744 w 647700"/>
                <a:gd name="connsiteY10" fmla="*/ 631031 h 631031"/>
                <a:gd name="connsiteX11" fmla="*/ 588169 w 647700"/>
                <a:gd name="connsiteY11" fmla="*/ 619125 h 631031"/>
                <a:gd name="connsiteX12" fmla="*/ 561975 w 647700"/>
                <a:gd name="connsiteY12" fmla="*/ 592931 h 631031"/>
                <a:gd name="connsiteX13" fmla="*/ 535782 w 647700"/>
                <a:gd name="connsiteY13" fmla="*/ 540544 h 631031"/>
                <a:gd name="connsiteX14" fmla="*/ 509588 w 647700"/>
                <a:gd name="connsiteY14" fmla="*/ 469106 h 631031"/>
                <a:gd name="connsiteX15" fmla="*/ 485775 w 647700"/>
                <a:gd name="connsiteY15" fmla="*/ 402431 h 631031"/>
                <a:gd name="connsiteX16" fmla="*/ 469107 w 647700"/>
                <a:gd name="connsiteY16" fmla="*/ 369094 h 631031"/>
                <a:gd name="connsiteX17" fmla="*/ 440532 w 647700"/>
                <a:gd name="connsiteY17" fmla="*/ 335756 h 631031"/>
                <a:gd name="connsiteX18" fmla="*/ 402432 w 647700"/>
                <a:gd name="connsiteY18" fmla="*/ 300038 h 631031"/>
                <a:gd name="connsiteX19" fmla="*/ 338138 w 647700"/>
                <a:gd name="connsiteY19" fmla="*/ 245269 h 631031"/>
                <a:gd name="connsiteX20" fmla="*/ 273844 w 647700"/>
                <a:gd name="connsiteY20" fmla="*/ 202406 h 631031"/>
                <a:gd name="connsiteX21" fmla="*/ 185738 w 647700"/>
                <a:gd name="connsiteY21" fmla="*/ 145256 h 631031"/>
                <a:gd name="connsiteX22" fmla="*/ 123825 w 647700"/>
                <a:gd name="connsiteY22" fmla="*/ 111919 h 631031"/>
                <a:gd name="connsiteX23" fmla="*/ 50007 w 647700"/>
                <a:gd name="connsiteY23" fmla="*/ 69056 h 631031"/>
                <a:gd name="connsiteX24" fmla="*/ 28575 w 647700"/>
                <a:gd name="connsiteY24" fmla="*/ 57150 h 631031"/>
                <a:gd name="connsiteX25" fmla="*/ 4763 w 647700"/>
                <a:gd name="connsiteY25" fmla="*/ 38100 h 631031"/>
                <a:gd name="connsiteX26" fmla="*/ 0 w 647700"/>
                <a:gd name="connsiteY26" fmla="*/ 28575 h 631031"/>
                <a:gd name="connsiteX27" fmla="*/ 0 w 647700"/>
                <a:gd name="connsiteY27" fmla="*/ 19050 h 631031"/>
                <a:gd name="connsiteX28" fmla="*/ 9525 w 647700"/>
                <a:gd name="connsiteY28" fmla="*/ 11906 h 631031"/>
                <a:gd name="connsiteX29" fmla="*/ 21432 w 647700"/>
                <a:gd name="connsiteY29" fmla="*/ 11906 h 631031"/>
                <a:gd name="connsiteX30" fmla="*/ 42863 w 647700"/>
                <a:gd name="connsiteY30" fmla="*/ 11906 h 631031"/>
                <a:gd name="connsiteX31" fmla="*/ 95250 w 647700"/>
                <a:gd name="connsiteY31" fmla="*/ 26194 h 631031"/>
                <a:gd name="connsiteX32" fmla="*/ 195263 w 647700"/>
                <a:gd name="connsiteY32" fmla="*/ 61913 h 631031"/>
                <a:gd name="connsiteX33" fmla="*/ 271463 w 647700"/>
                <a:gd name="connsiteY33" fmla="*/ 88106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631031">
                  <a:moveTo>
                    <a:pt x="271463" y="88106"/>
                  </a:moveTo>
                  <a:lnTo>
                    <a:pt x="419100" y="133350"/>
                  </a:lnTo>
                  <a:lnTo>
                    <a:pt x="502444" y="154781"/>
                  </a:lnTo>
                  <a:lnTo>
                    <a:pt x="540544" y="161925"/>
                  </a:lnTo>
                  <a:lnTo>
                    <a:pt x="576263" y="164306"/>
                  </a:lnTo>
                  <a:lnTo>
                    <a:pt x="604838" y="154781"/>
                  </a:lnTo>
                  <a:lnTo>
                    <a:pt x="626269" y="135731"/>
                  </a:lnTo>
                  <a:lnTo>
                    <a:pt x="638175" y="109538"/>
                  </a:lnTo>
                  <a:lnTo>
                    <a:pt x="647700" y="0"/>
                  </a:lnTo>
                  <a:cubicBezTo>
                    <a:pt x="646906" y="208756"/>
                    <a:pt x="646113" y="417513"/>
                    <a:pt x="645319" y="626269"/>
                  </a:cubicBezTo>
                  <a:lnTo>
                    <a:pt x="616744" y="631031"/>
                  </a:lnTo>
                  <a:lnTo>
                    <a:pt x="588169" y="619125"/>
                  </a:lnTo>
                  <a:lnTo>
                    <a:pt x="561975" y="592931"/>
                  </a:lnTo>
                  <a:lnTo>
                    <a:pt x="535782" y="540544"/>
                  </a:lnTo>
                  <a:lnTo>
                    <a:pt x="509588" y="469106"/>
                  </a:lnTo>
                  <a:lnTo>
                    <a:pt x="485775" y="402431"/>
                  </a:lnTo>
                  <a:lnTo>
                    <a:pt x="469107" y="369094"/>
                  </a:lnTo>
                  <a:lnTo>
                    <a:pt x="440532" y="335756"/>
                  </a:lnTo>
                  <a:lnTo>
                    <a:pt x="402432" y="300038"/>
                  </a:lnTo>
                  <a:lnTo>
                    <a:pt x="338138" y="245269"/>
                  </a:lnTo>
                  <a:lnTo>
                    <a:pt x="273844" y="202406"/>
                  </a:lnTo>
                  <a:lnTo>
                    <a:pt x="185738" y="145256"/>
                  </a:lnTo>
                  <a:lnTo>
                    <a:pt x="123825" y="111919"/>
                  </a:lnTo>
                  <a:lnTo>
                    <a:pt x="50007" y="69056"/>
                  </a:lnTo>
                  <a:lnTo>
                    <a:pt x="28575" y="57150"/>
                  </a:lnTo>
                  <a:lnTo>
                    <a:pt x="4763" y="38100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9525" y="11906"/>
                  </a:lnTo>
                  <a:lnTo>
                    <a:pt x="21432" y="11906"/>
                  </a:lnTo>
                  <a:lnTo>
                    <a:pt x="42863" y="11906"/>
                  </a:lnTo>
                  <a:lnTo>
                    <a:pt x="95250" y="26194"/>
                  </a:lnTo>
                  <a:lnTo>
                    <a:pt x="195263" y="61913"/>
                  </a:lnTo>
                  <a:lnTo>
                    <a:pt x="271463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0">
              <a:extLst>
                <a:ext uri="{FF2B5EF4-FFF2-40B4-BE49-F238E27FC236}">
                  <a16:creationId xmlns:a16="http://schemas.microsoft.com/office/drawing/2014/main" id="{7E3BF661-3462-4A93-AD38-B61D1E412257}"/>
                </a:ext>
              </a:extLst>
            </p:cNvPr>
            <p:cNvSpPr/>
            <p:nvPr/>
          </p:nvSpPr>
          <p:spPr>
            <a:xfrm>
              <a:off x="5818188" y="4586289"/>
              <a:ext cx="628650" cy="771525"/>
            </a:xfrm>
            <a:custGeom>
              <a:avLst/>
              <a:gdLst>
                <a:gd name="connsiteX0" fmla="*/ 357187 w 628650"/>
                <a:gd name="connsiteY0" fmla="*/ 180975 h 771525"/>
                <a:gd name="connsiteX1" fmla="*/ 426244 w 628650"/>
                <a:gd name="connsiteY1" fmla="*/ 221456 h 771525"/>
                <a:gd name="connsiteX2" fmla="*/ 495300 w 628650"/>
                <a:gd name="connsiteY2" fmla="*/ 266700 h 771525"/>
                <a:gd name="connsiteX3" fmla="*/ 547687 w 628650"/>
                <a:gd name="connsiteY3" fmla="*/ 304800 h 771525"/>
                <a:gd name="connsiteX4" fmla="*/ 564356 w 628650"/>
                <a:gd name="connsiteY4" fmla="*/ 321468 h 771525"/>
                <a:gd name="connsiteX5" fmla="*/ 581025 w 628650"/>
                <a:gd name="connsiteY5" fmla="*/ 352425 h 771525"/>
                <a:gd name="connsiteX6" fmla="*/ 602456 w 628650"/>
                <a:gd name="connsiteY6" fmla="*/ 411956 h 771525"/>
                <a:gd name="connsiteX7" fmla="*/ 619125 w 628650"/>
                <a:gd name="connsiteY7" fmla="*/ 478631 h 771525"/>
                <a:gd name="connsiteX8" fmla="*/ 626269 w 628650"/>
                <a:gd name="connsiteY8" fmla="*/ 538162 h 771525"/>
                <a:gd name="connsiteX9" fmla="*/ 628650 w 628650"/>
                <a:gd name="connsiteY9" fmla="*/ 592931 h 771525"/>
                <a:gd name="connsiteX10" fmla="*/ 626269 w 628650"/>
                <a:gd name="connsiteY10" fmla="*/ 640556 h 771525"/>
                <a:gd name="connsiteX11" fmla="*/ 616744 w 628650"/>
                <a:gd name="connsiteY11" fmla="*/ 683418 h 771525"/>
                <a:gd name="connsiteX12" fmla="*/ 597694 w 628650"/>
                <a:gd name="connsiteY12" fmla="*/ 723900 h 771525"/>
                <a:gd name="connsiteX13" fmla="*/ 576262 w 628650"/>
                <a:gd name="connsiteY13" fmla="*/ 750093 h 771525"/>
                <a:gd name="connsiteX14" fmla="*/ 552450 w 628650"/>
                <a:gd name="connsiteY14" fmla="*/ 764381 h 771525"/>
                <a:gd name="connsiteX15" fmla="*/ 528637 w 628650"/>
                <a:gd name="connsiteY15" fmla="*/ 771525 h 771525"/>
                <a:gd name="connsiteX16" fmla="*/ 509587 w 628650"/>
                <a:gd name="connsiteY16" fmla="*/ 771525 h 771525"/>
                <a:gd name="connsiteX17" fmla="*/ 483394 w 628650"/>
                <a:gd name="connsiteY17" fmla="*/ 759618 h 771525"/>
                <a:gd name="connsiteX18" fmla="*/ 461962 w 628650"/>
                <a:gd name="connsiteY18" fmla="*/ 735806 h 771525"/>
                <a:gd name="connsiteX19" fmla="*/ 423862 w 628650"/>
                <a:gd name="connsiteY19" fmla="*/ 673893 h 771525"/>
                <a:gd name="connsiteX20" fmla="*/ 345281 w 628650"/>
                <a:gd name="connsiteY20" fmla="*/ 519112 h 771525"/>
                <a:gd name="connsiteX21" fmla="*/ 240506 w 628650"/>
                <a:gd name="connsiteY21" fmla="*/ 345281 h 771525"/>
                <a:gd name="connsiteX22" fmla="*/ 154781 w 628650"/>
                <a:gd name="connsiteY22" fmla="*/ 223837 h 771525"/>
                <a:gd name="connsiteX23" fmla="*/ 92869 w 628650"/>
                <a:gd name="connsiteY23" fmla="*/ 147637 h 771525"/>
                <a:gd name="connsiteX24" fmla="*/ 35719 w 628650"/>
                <a:gd name="connsiteY24" fmla="*/ 80962 h 771525"/>
                <a:gd name="connsiteX25" fmla="*/ 19050 w 628650"/>
                <a:gd name="connsiteY25" fmla="*/ 61912 h 771525"/>
                <a:gd name="connsiteX26" fmla="*/ 4762 w 628650"/>
                <a:gd name="connsiteY26" fmla="*/ 33337 h 771525"/>
                <a:gd name="connsiteX27" fmla="*/ 0 w 628650"/>
                <a:gd name="connsiteY27" fmla="*/ 16668 h 771525"/>
                <a:gd name="connsiteX28" fmla="*/ 2381 w 628650"/>
                <a:gd name="connsiteY28" fmla="*/ 4762 h 771525"/>
                <a:gd name="connsiteX29" fmla="*/ 14287 w 628650"/>
                <a:gd name="connsiteY29" fmla="*/ 0 h 771525"/>
                <a:gd name="connsiteX30" fmla="*/ 35719 w 628650"/>
                <a:gd name="connsiteY30" fmla="*/ 4762 h 771525"/>
                <a:gd name="connsiteX31" fmla="*/ 73819 w 628650"/>
                <a:gd name="connsiteY31" fmla="*/ 26193 h 771525"/>
                <a:gd name="connsiteX32" fmla="*/ 135731 w 628650"/>
                <a:gd name="connsiteY32" fmla="*/ 59531 h 771525"/>
                <a:gd name="connsiteX33" fmla="*/ 235744 w 628650"/>
                <a:gd name="connsiteY33" fmla="*/ 114300 h 771525"/>
                <a:gd name="connsiteX34" fmla="*/ 357187 w 628650"/>
                <a:gd name="connsiteY34" fmla="*/ 1809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28650" h="771525">
                  <a:moveTo>
                    <a:pt x="357187" y="180975"/>
                  </a:moveTo>
                  <a:lnTo>
                    <a:pt x="426244" y="221456"/>
                  </a:lnTo>
                  <a:lnTo>
                    <a:pt x="495300" y="266700"/>
                  </a:lnTo>
                  <a:lnTo>
                    <a:pt x="547687" y="304800"/>
                  </a:lnTo>
                  <a:lnTo>
                    <a:pt x="564356" y="321468"/>
                  </a:lnTo>
                  <a:lnTo>
                    <a:pt x="581025" y="352425"/>
                  </a:lnTo>
                  <a:lnTo>
                    <a:pt x="602456" y="411956"/>
                  </a:lnTo>
                  <a:lnTo>
                    <a:pt x="619125" y="478631"/>
                  </a:lnTo>
                  <a:lnTo>
                    <a:pt x="626269" y="538162"/>
                  </a:lnTo>
                  <a:cubicBezTo>
                    <a:pt x="627063" y="556418"/>
                    <a:pt x="627856" y="574675"/>
                    <a:pt x="628650" y="592931"/>
                  </a:cubicBezTo>
                  <a:lnTo>
                    <a:pt x="626269" y="640556"/>
                  </a:lnTo>
                  <a:lnTo>
                    <a:pt x="616744" y="683418"/>
                  </a:lnTo>
                  <a:lnTo>
                    <a:pt x="597694" y="723900"/>
                  </a:lnTo>
                  <a:lnTo>
                    <a:pt x="576262" y="750093"/>
                  </a:lnTo>
                  <a:lnTo>
                    <a:pt x="552450" y="764381"/>
                  </a:lnTo>
                  <a:lnTo>
                    <a:pt x="528637" y="771525"/>
                  </a:lnTo>
                  <a:lnTo>
                    <a:pt x="509587" y="771525"/>
                  </a:lnTo>
                  <a:lnTo>
                    <a:pt x="483394" y="759618"/>
                  </a:lnTo>
                  <a:lnTo>
                    <a:pt x="461962" y="735806"/>
                  </a:lnTo>
                  <a:lnTo>
                    <a:pt x="423862" y="673893"/>
                  </a:lnTo>
                  <a:lnTo>
                    <a:pt x="345281" y="519112"/>
                  </a:lnTo>
                  <a:lnTo>
                    <a:pt x="240506" y="345281"/>
                  </a:lnTo>
                  <a:lnTo>
                    <a:pt x="154781" y="223837"/>
                  </a:lnTo>
                  <a:lnTo>
                    <a:pt x="92869" y="147637"/>
                  </a:lnTo>
                  <a:lnTo>
                    <a:pt x="35719" y="80962"/>
                  </a:lnTo>
                  <a:lnTo>
                    <a:pt x="19050" y="61912"/>
                  </a:lnTo>
                  <a:lnTo>
                    <a:pt x="4762" y="33337"/>
                  </a:lnTo>
                  <a:lnTo>
                    <a:pt x="0" y="16668"/>
                  </a:lnTo>
                  <a:lnTo>
                    <a:pt x="2381" y="4762"/>
                  </a:lnTo>
                  <a:lnTo>
                    <a:pt x="14287" y="0"/>
                  </a:lnTo>
                  <a:lnTo>
                    <a:pt x="35719" y="4762"/>
                  </a:lnTo>
                  <a:lnTo>
                    <a:pt x="73819" y="26193"/>
                  </a:lnTo>
                  <a:lnTo>
                    <a:pt x="135731" y="59531"/>
                  </a:lnTo>
                  <a:lnTo>
                    <a:pt x="235744" y="114300"/>
                  </a:lnTo>
                  <a:lnTo>
                    <a:pt x="357187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687959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en-US" altLang="ja-JP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Ai</a:t>
            </a: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（エーアイ）とのくらし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寄 増 準 備 可 支 護 士 評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512130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24C11D1-11E4-4336-9C53-EC5BC7CDFE90}"/>
              </a:ext>
            </a:extLst>
          </p:cNvPr>
          <p:cNvSpPr/>
          <p:nvPr/>
        </p:nvSpPr>
        <p:spPr>
          <a:xfrm>
            <a:off x="5738814" y="1371600"/>
            <a:ext cx="574675" cy="628650"/>
          </a:xfrm>
          <a:custGeom>
            <a:avLst/>
            <a:gdLst>
              <a:gd name="connsiteX0" fmla="*/ 238125 w 573881"/>
              <a:gd name="connsiteY0" fmla="*/ 454819 h 628650"/>
              <a:gd name="connsiteX1" fmla="*/ 235743 w 573881"/>
              <a:gd name="connsiteY1" fmla="*/ 280988 h 628650"/>
              <a:gd name="connsiteX2" fmla="*/ 230981 w 573881"/>
              <a:gd name="connsiteY2" fmla="*/ 245269 h 628650"/>
              <a:gd name="connsiteX3" fmla="*/ 219075 w 573881"/>
              <a:gd name="connsiteY3" fmla="*/ 216694 h 628650"/>
              <a:gd name="connsiteX4" fmla="*/ 202406 w 573881"/>
              <a:gd name="connsiteY4" fmla="*/ 192881 h 628650"/>
              <a:gd name="connsiteX5" fmla="*/ 183356 w 573881"/>
              <a:gd name="connsiteY5" fmla="*/ 169069 h 628650"/>
              <a:gd name="connsiteX6" fmla="*/ 161925 w 573881"/>
              <a:gd name="connsiteY6" fmla="*/ 147638 h 628650"/>
              <a:gd name="connsiteX7" fmla="*/ 133350 w 573881"/>
              <a:gd name="connsiteY7" fmla="*/ 126206 h 628650"/>
              <a:gd name="connsiteX8" fmla="*/ 76200 w 573881"/>
              <a:gd name="connsiteY8" fmla="*/ 92869 h 628650"/>
              <a:gd name="connsiteX9" fmla="*/ 45243 w 573881"/>
              <a:gd name="connsiteY9" fmla="*/ 78581 h 628650"/>
              <a:gd name="connsiteX10" fmla="*/ 28575 w 573881"/>
              <a:gd name="connsiteY10" fmla="*/ 69056 h 628650"/>
              <a:gd name="connsiteX11" fmla="*/ 7143 w 573881"/>
              <a:gd name="connsiteY11" fmla="*/ 47625 h 628650"/>
              <a:gd name="connsiteX12" fmla="*/ 0 w 573881"/>
              <a:gd name="connsiteY12" fmla="*/ 26194 h 628650"/>
              <a:gd name="connsiteX13" fmla="*/ 2381 w 573881"/>
              <a:gd name="connsiteY13" fmla="*/ 11906 h 628650"/>
              <a:gd name="connsiteX14" fmla="*/ 14287 w 573881"/>
              <a:gd name="connsiteY14" fmla="*/ 2381 h 628650"/>
              <a:gd name="connsiteX15" fmla="*/ 38100 w 573881"/>
              <a:gd name="connsiteY15" fmla="*/ 0 h 628650"/>
              <a:gd name="connsiteX16" fmla="*/ 104775 w 573881"/>
              <a:gd name="connsiteY16" fmla="*/ 2381 h 628650"/>
              <a:gd name="connsiteX17" fmla="*/ 195262 w 573881"/>
              <a:gd name="connsiteY17" fmla="*/ 4763 h 628650"/>
              <a:gd name="connsiteX18" fmla="*/ 276225 w 573881"/>
              <a:gd name="connsiteY18" fmla="*/ 11906 h 628650"/>
              <a:gd name="connsiteX19" fmla="*/ 321468 w 573881"/>
              <a:gd name="connsiteY19" fmla="*/ 16669 h 628650"/>
              <a:gd name="connsiteX20" fmla="*/ 385762 w 573881"/>
              <a:gd name="connsiteY20" fmla="*/ 35719 h 628650"/>
              <a:gd name="connsiteX21" fmla="*/ 419100 w 573881"/>
              <a:gd name="connsiteY21" fmla="*/ 50006 h 628650"/>
              <a:gd name="connsiteX22" fmla="*/ 454818 w 573881"/>
              <a:gd name="connsiteY22" fmla="*/ 69056 h 628650"/>
              <a:gd name="connsiteX23" fmla="*/ 495300 w 573881"/>
              <a:gd name="connsiteY23" fmla="*/ 95250 h 628650"/>
              <a:gd name="connsiteX24" fmla="*/ 526256 w 573881"/>
              <a:gd name="connsiteY24" fmla="*/ 126206 h 628650"/>
              <a:gd name="connsiteX25" fmla="*/ 550068 w 573881"/>
              <a:gd name="connsiteY25" fmla="*/ 154781 h 628650"/>
              <a:gd name="connsiteX26" fmla="*/ 566737 w 573881"/>
              <a:gd name="connsiteY26" fmla="*/ 183356 h 628650"/>
              <a:gd name="connsiteX27" fmla="*/ 573881 w 573881"/>
              <a:gd name="connsiteY27" fmla="*/ 209550 h 628650"/>
              <a:gd name="connsiteX28" fmla="*/ 573881 w 573881"/>
              <a:gd name="connsiteY28" fmla="*/ 230981 h 628650"/>
              <a:gd name="connsiteX29" fmla="*/ 564356 w 573881"/>
              <a:gd name="connsiteY29" fmla="*/ 252413 h 628650"/>
              <a:gd name="connsiteX30" fmla="*/ 545306 w 573881"/>
              <a:gd name="connsiteY30" fmla="*/ 276225 h 628650"/>
              <a:gd name="connsiteX31" fmla="*/ 531018 w 573881"/>
              <a:gd name="connsiteY31" fmla="*/ 297656 h 628650"/>
              <a:gd name="connsiteX32" fmla="*/ 521493 w 573881"/>
              <a:gd name="connsiteY32" fmla="*/ 330994 h 628650"/>
              <a:gd name="connsiteX33" fmla="*/ 519112 w 573881"/>
              <a:gd name="connsiteY33" fmla="*/ 371475 h 628650"/>
              <a:gd name="connsiteX34" fmla="*/ 528637 w 573881"/>
              <a:gd name="connsiteY34" fmla="*/ 595313 h 628650"/>
              <a:gd name="connsiteX35" fmla="*/ 238125 w 573881"/>
              <a:gd name="connsiteY35" fmla="*/ 628650 h 628650"/>
              <a:gd name="connsiteX36" fmla="*/ 238125 w 573881"/>
              <a:gd name="connsiteY36" fmla="*/ 45481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3881" h="628650">
                <a:moveTo>
                  <a:pt x="238125" y="454819"/>
                </a:moveTo>
                <a:lnTo>
                  <a:pt x="235743" y="280988"/>
                </a:lnTo>
                <a:lnTo>
                  <a:pt x="230981" y="245269"/>
                </a:lnTo>
                <a:lnTo>
                  <a:pt x="219075" y="216694"/>
                </a:lnTo>
                <a:lnTo>
                  <a:pt x="202406" y="192881"/>
                </a:lnTo>
                <a:lnTo>
                  <a:pt x="183356" y="169069"/>
                </a:lnTo>
                <a:lnTo>
                  <a:pt x="161925" y="147638"/>
                </a:lnTo>
                <a:lnTo>
                  <a:pt x="133350" y="126206"/>
                </a:lnTo>
                <a:lnTo>
                  <a:pt x="76200" y="92869"/>
                </a:lnTo>
                <a:lnTo>
                  <a:pt x="45243" y="78581"/>
                </a:lnTo>
                <a:lnTo>
                  <a:pt x="28575" y="69056"/>
                </a:lnTo>
                <a:lnTo>
                  <a:pt x="7143" y="47625"/>
                </a:lnTo>
                <a:lnTo>
                  <a:pt x="0" y="26194"/>
                </a:lnTo>
                <a:lnTo>
                  <a:pt x="2381" y="11906"/>
                </a:lnTo>
                <a:lnTo>
                  <a:pt x="14287" y="2381"/>
                </a:lnTo>
                <a:lnTo>
                  <a:pt x="38100" y="0"/>
                </a:lnTo>
                <a:lnTo>
                  <a:pt x="104775" y="2381"/>
                </a:lnTo>
                <a:lnTo>
                  <a:pt x="195262" y="4763"/>
                </a:lnTo>
                <a:lnTo>
                  <a:pt x="276225" y="11906"/>
                </a:lnTo>
                <a:lnTo>
                  <a:pt x="321468" y="16669"/>
                </a:lnTo>
                <a:lnTo>
                  <a:pt x="385762" y="35719"/>
                </a:lnTo>
                <a:lnTo>
                  <a:pt x="419100" y="50006"/>
                </a:lnTo>
                <a:lnTo>
                  <a:pt x="454818" y="69056"/>
                </a:lnTo>
                <a:lnTo>
                  <a:pt x="495300" y="95250"/>
                </a:lnTo>
                <a:lnTo>
                  <a:pt x="526256" y="126206"/>
                </a:lnTo>
                <a:lnTo>
                  <a:pt x="550068" y="154781"/>
                </a:lnTo>
                <a:lnTo>
                  <a:pt x="566737" y="183356"/>
                </a:lnTo>
                <a:lnTo>
                  <a:pt x="573881" y="209550"/>
                </a:lnTo>
                <a:lnTo>
                  <a:pt x="573881" y="230981"/>
                </a:lnTo>
                <a:lnTo>
                  <a:pt x="564356" y="252413"/>
                </a:lnTo>
                <a:lnTo>
                  <a:pt x="545306" y="276225"/>
                </a:lnTo>
                <a:lnTo>
                  <a:pt x="531018" y="297656"/>
                </a:lnTo>
                <a:lnTo>
                  <a:pt x="521493" y="330994"/>
                </a:lnTo>
                <a:lnTo>
                  <a:pt x="519112" y="371475"/>
                </a:lnTo>
                <a:lnTo>
                  <a:pt x="528637" y="595313"/>
                </a:lnTo>
                <a:lnTo>
                  <a:pt x="238125" y="628650"/>
                </a:lnTo>
                <a:lnTo>
                  <a:pt x="238125" y="4548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37B7E5C-2905-4F30-9120-2DBE2E2787BE}"/>
              </a:ext>
            </a:extLst>
          </p:cNvPr>
          <p:cNvSpPr/>
          <p:nvPr/>
        </p:nvSpPr>
        <p:spPr>
          <a:xfrm>
            <a:off x="4100513" y="1789113"/>
            <a:ext cx="438150" cy="1154112"/>
          </a:xfrm>
          <a:custGeom>
            <a:avLst/>
            <a:gdLst>
              <a:gd name="connsiteX0" fmla="*/ 9525 w 438150"/>
              <a:gd name="connsiteY0" fmla="*/ 978694 h 1154906"/>
              <a:gd name="connsiteX1" fmla="*/ 0 w 438150"/>
              <a:gd name="connsiteY1" fmla="*/ 802481 h 1154906"/>
              <a:gd name="connsiteX2" fmla="*/ 7143 w 438150"/>
              <a:gd name="connsiteY2" fmla="*/ 781050 h 1154906"/>
              <a:gd name="connsiteX3" fmla="*/ 57150 w 438150"/>
              <a:gd name="connsiteY3" fmla="*/ 719137 h 1154906"/>
              <a:gd name="connsiteX4" fmla="*/ 116681 w 438150"/>
              <a:gd name="connsiteY4" fmla="*/ 659606 h 1154906"/>
              <a:gd name="connsiteX5" fmla="*/ 135731 w 438150"/>
              <a:gd name="connsiteY5" fmla="*/ 631031 h 1154906"/>
              <a:gd name="connsiteX6" fmla="*/ 178593 w 438150"/>
              <a:gd name="connsiteY6" fmla="*/ 547687 h 1154906"/>
              <a:gd name="connsiteX7" fmla="*/ 202406 w 438150"/>
              <a:gd name="connsiteY7" fmla="*/ 483394 h 1154906"/>
              <a:gd name="connsiteX8" fmla="*/ 221456 w 438150"/>
              <a:gd name="connsiteY8" fmla="*/ 397669 h 1154906"/>
              <a:gd name="connsiteX9" fmla="*/ 228600 w 438150"/>
              <a:gd name="connsiteY9" fmla="*/ 345281 h 1154906"/>
              <a:gd name="connsiteX10" fmla="*/ 228600 w 438150"/>
              <a:gd name="connsiteY10" fmla="*/ 269081 h 1154906"/>
              <a:gd name="connsiteX11" fmla="*/ 219075 w 438150"/>
              <a:gd name="connsiteY11" fmla="*/ 171450 h 1154906"/>
              <a:gd name="connsiteX12" fmla="*/ 207168 w 438150"/>
              <a:gd name="connsiteY12" fmla="*/ 88106 h 1154906"/>
              <a:gd name="connsiteX13" fmla="*/ 202406 w 438150"/>
              <a:gd name="connsiteY13" fmla="*/ 42862 h 1154906"/>
              <a:gd name="connsiteX14" fmla="*/ 202406 w 438150"/>
              <a:gd name="connsiteY14" fmla="*/ 19050 h 1154906"/>
              <a:gd name="connsiteX15" fmla="*/ 211931 w 438150"/>
              <a:gd name="connsiteY15" fmla="*/ 2381 h 1154906"/>
              <a:gd name="connsiteX16" fmla="*/ 221456 w 438150"/>
              <a:gd name="connsiteY16" fmla="*/ 0 h 1154906"/>
              <a:gd name="connsiteX17" fmla="*/ 242887 w 438150"/>
              <a:gd name="connsiteY17" fmla="*/ 2381 h 1154906"/>
              <a:gd name="connsiteX18" fmla="*/ 259556 w 438150"/>
              <a:gd name="connsiteY18" fmla="*/ 16669 h 1154906"/>
              <a:gd name="connsiteX19" fmla="*/ 283368 w 438150"/>
              <a:gd name="connsiteY19" fmla="*/ 50006 h 1154906"/>
              <a:gd name="connsiteX20" fmla="*/ 354806 w 438150"/>
              <a:gd name="connsiteY20" fmla="*/ 164306 h 1154906"/>
              <a:gd name="connsiteX21" fmla="*/ 438150 w 438150"/>
              <a:gd name="connsiteY21" fmla="*/ 328612 h 1154906"/>
              <a:gd name="connsiteX22" fmla="*/ 428625 w 438150"/>
              <a:gd name="connsiteY22" fmla="*/ 447675 h 1154906"/>
              <a:gd name="connsiteX23" fmla="*/ 421481 w 438150"/>
              <a:gd name="connsiteY23" fmla="*/ 561975 h 1154906"/>
              <a:gd name="connsiteX24" fmla="*/ 402431 w 438150"/>
              <a:gd name="connsiteY24" fmla="*/ 669131 h 1154906"/>
              <a:gd name="connsiteX25" fmla="*/ 373856 w 438150"/>
              <a:gd name="connsiteY25" fmla="*/ 762000 h 1154906"/>
              <a:gd name="connsiteX26" fmla="*/ 335756 w 438150"/>
              <a:gd name="connsiteY26" fmla="*/ 857250 h 1154906"/>
              <a:gd name="connsiteX27" fmla="*/ 283368 w 438150"/>
              <a:gd name="connsiteY27" fmla="*/ 962025 h 1154906"/>
              <a:gd name="connsiteX28" fmla="*/ 240506 w 438150"/>
              <a:gd name="connsiteY28" fmla="*/ 1035844 h 1154906"/>
              <a:gd name="connsiteX29" fmla="*/ 202406 w 438150"/>
              <a:gd name="connsiteY29" fmla="*/ 1088231 h 1154906"/>
              <a:gd name="connsiteX30" fmla="*/ 166687 w 438150"/>
              <a:gd name="connsiteY30" fmla="*/ 1119187 h 1154906"/>
              <a:gd name="connsiteX31" fmla="*/ 126206 w 438150"/>
              <a:gd name="connsiteY31" fmla="*/ 1143000 h 1154906"/>
              <a:gd name="connsiteX32" fmla="*/ 78581 w 438150"/>
              <a:gd name="connsiteY32" fmla="*/ 1154906 h 1154906"/>
              <a:gd name="connsiteX33" fmla="*/ 59531 w 438150"/>
              <a:gd name="connsiteY33" fmla="*/ 1145381 h 1154906"/>
              <a:gd name="connsiteX34" fmla="*/ 42862 w 438150"/>
              <a:gd name="connsiteY34" fmla="*/ 1128712 h 1154906"/>
              <a:gd name="connsiteX35" fmla="*/ 23812 w 438150"/>
              <a:gd name="connsiteY35" fmla="*/ 1081087 h 1154906"/>
              <a:gd name="connsiteX36" fmla="*/ 9525 w 438150"/>
              <a:gd name="connsiteY36" fmla="*/ 978694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8150" h="1154906">
                <a:moveTo>
                  <a:pt x="9525" y="978694"/>
                </a:moveTo>
                <a:lnTo>
                  <a:pt x="0" y="802481"/>
                </a:lnTo>
                <a:lnTo>
                  <a:pt x="7143" y="781050"/>
                </a:lnTo>
                <a:lnTo>
                  <a:pt x="57150" y="719137"/>
                </a:lnTo>
                <a:lnTo>
                  <a:pt x="116681" y="659606"/>
                </a:lnTo>
                <a:lnTo>
                  <a:pt x="135731" y="631031"/>
                </a:lnTo>
                <a:lnTo>
                  <a:pt x="178593" y="547687"/>
                </a:lnTo>
                <a:lnTo>
                  <a:pt x="202406" y="483394"/>
                </a:lnTo>
                <a:lnTo>
                  <a:pt x="221456" y="397669"/>
                </a:lnTo>
                <a:lnTo>
                  <a:pt x="228600" y="345281"/>
                </a:lnTo>
                <a:lnTo>
                  <a:pt x="228600" y="269081"/>
                </a:lnTo>
                <a:lnTo>
                  <a:pt x="219075" y="171450"/>
                </a:lnTo>
                <a:lnTo>
                  <a:pt x="207168" y="88106"/>
                </a:lnTo>
                <a:lnTo>
                  <a:pt x="202406" y="42862"/>
                </a:lnTo>
                <a:lnTo>
                  <a:pt x="202406" y="19050"/>
                </a:lnTo>
                <a:lnTo>
                  <a:pt x="211931" y="2381"/>
                </a:lnTo>
                <a:lnTo>
                  <a:pt x="221456" y="0"/>
                </a:lnTo>
                <a:lnTo>
                  <a:pt x="242887" y="2381"/>
                </a:lnTo>
                <a:lnTo>
                  <a:pt x="259556" y="16669"/>
                </a:lnTo>
                <a:lnTo>
                  <a:pt x="283368" y="50006"/>
                </a:lnTo>
                <a:lnTo>
                  <a:pt x="354806" y="164306"/>
                </a:lnTo>
                <a:lnTo>
                  <a:pt x="438150" y="328612"/>
                </a:lnTo>
                <a:lnTo>
                  <a:pt x="428625" y="447675"/>
                </a:lnTo>
                <a:lnTo>
                  <a:pt x="421481" y="561975"/>
                </a:lnTo>
                <a:lnTo>
                  <a:pt x="402431" y="669131"/>
                </a:lnTo>
                <a:lnTo>
                  <a:pt x="373856" y="762000"/>
                </a:lnTo>
                <a:lnTo>
                  <a:pt x="335756" y="857250"/>
                </a:lnTo>
                <a:lnTo>
                  <a:pt x="283368" y="962025"/>
                </a:lnTo>
                <a:lnTo>
                  <a:pt x="240506" y="1035844"/>
                </a:lnTo>
                <a:lnTo>
                  <a:pt x="202406" y="1088231"/>
                </a:lnTo>
                <a:lnTo>
                  <a:pt x="166687" y="1119187"/>
                </a:lnTo>
                <a:lnTo>
                  <a:pt x="126206" y="1143000"/>
                </a:lnTo>
                <a:lnTo>
                  <a:pt x="78581" y="1154906"/>
                </a:lnTo>
                <a:lnTo>
                  <a:pt x="59531" y="1145381"/>
                </a:lnTo>
                <a:lnTo>
                  <a:pt x="42862" y="1128712"/>
                </a:lnTo>
                <a:lnTo>
                  <a:pt x="23812" y="1081087"/>
                </a:lnTo>
                <a:lnTo>
                  <a:pt x="9525" y="9786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B77D12A-CCE3-4086-B67C-C053FC697298}"/>
              </a:ext>
            </a:extLst>
          </p:cNvPr>
          <p:cNvSpPr/>
          <p:nvPr/>
        </p:nvSpPr>
        <p:spPr>
          <a:xfrm>
            <a:off x="4887914" y="2343151"/>
            <a:ext cx="2274887" cy="506413"/>
          </a:xfrm>
          <a:custGeom>
            <a:avLst/>
            <a:gdLst>
              <a:gd name="connsiteX0" fmla="*/ 1604963 w 2274094"/>
              <a:gd name="connsiteY0" fmla="*/ 290513 h 507206"/>
              <a:gd name="connsiteX1" fmla="*/ 1166813 w 2274094"/>
              <a:gd name="connsiteY1" fmla="*/ 354806 h 507206"/>
              <a:gd name="connsiteX2" fmla="*/ 928688 w 2274094"/>
              <a:gd name="connsiteY2" fmla="*/ 411956 h 507206"/>
              <a:gd name="connsiteX3" fmla="*/ 700088 w 2274094"/>
              <a:gd name="connsiteY3" fmla="*/ 447675 h 507206"/>
              <a:gd name="connsiteX4" fmla="*/ 490538 w 2274094"/>
              <a:gd name="connsiteY4" fmla="*/ 485775 h 507206"/>
              <a:gd name="connsiteX5" fmla="*/ 435769 w 2274094"/>
              <a:gd name="connsiteY5" fmla="*/ 500063 h 507206"/>
              <a:gd name="connsiteX6" fmla="*/ 352425 w 2274094"/>
              <a:gd name="connsiteY6" fmla="*/ 507206 h 507206"/>
              <a:gd name="connsiteX7" fmla="*/ 297657 w 2274094"/>
              <a:gd name="connsiteY7" fmla="*/ 507206 h 507206"/>
              <a:gd name="connsiteX8" fmla="*/ 273844 w 2274094"/>
              <a:gd name="connsiteY8" fmla="*/ 502444 h 507206"/>
              <a:gd name="connsiteX9" fmla="*/ 242888 w 2274094"/>
              <a:gd name="connsiteY9" fmla="*/ 490538 h 507206"/>
              <a:gd name="connsiteX10" fmla="*/ 195263 w 2274094"/>
              <a:gd name="connsiteY10" fmla="*/ 457200 h 507206"/>
              <a:gd name="connsiteX11" fmla="*/ 133350 w 2274094"/>
              <a:gd name="connsiteY11" fmla="*/ 400050 h 507206"/>
              <a:gd name="connsiteX12" fmla="*/ 92869 w 2274094"/>
              <a:gd name="connsiteY12" fmla="*/ 352425 h 507206"/>
              <a:gd name="connsiteX13" fmla="*/ 47625 w 2274094"/>
              <a:gd name="connsiteY13" fmla="*/ 288131 h 507206"/>
              <a:gd name="connsiteX14" fmla="*/ 21432 w 2274094"/>
              <a:gd name="connsiteY14" fmla="*/ 252413 h 507206"/>
              <a:gd name="connsiteX15" fmla="*/ 4763 w 2274094"/>
              <a:gd name="connsiteY15" fmla="*/ 223838 h 507206"/>
              <a:gd name="connsiteX16" fmla="*/ 0 w 2274094"/>
              <a:gd name="connsiteY16" fmla="*/ 207169 h 507206"/>
              <a:gd name="connsiteX17" fmla="*/ 2382 w 2274094"/>
              <a:gd name="connsiteY17" fmla="*/ 192881 h 507206"/>
              <a:gd name="connsiteX18" fmla="*/ 7144 w 2274094"/>
              <a:gd name="connsiteY18" fmla="*/ 180975 h 507206"/>
              <a:gd name="connsiteX19" fmla="*/ 19050 w 2274094"/>
              <a:gd name="connsiteY19" fmla="*/ 176213 h 507206"/>
              <a:gd name="connsiteX20" fmla="*/ 33338 w 2274094"/>
              <a:gd name="connsiteY20" fmla="*/ 178594 h 507206"/>
              <a:gd name="connsiteX21" fmla="*/ 59532 w 2274094"/>
              <a:gd name="connsiteY21" fmla="*/ 190500 h 507206"/>
              <a:gd name="connsiteX22" fmla="*/ 107157 w 2274094"/>
              <a:gd name="connsiteY22" fmla="*/ 226219 h 507206"/>
              <a:gd name="connsiteX23" fmla="*/ 169069 w 2274094"/>
              <a:gd name="connsiteY23" fmla="*/ 266700 h 507206"/>
              <a:gd name="connsiteX24" fmla="*/ 216694 w 2274094"/>
              <a:gd name="connsiteY24" fmla="*/ 292894 h 507206"/>
              <a:gd name="connsiteX25" fmla="*/ 283369 w 2274094"/>
              <a:gd name="connsiteY25" fmla="*/ 321469 h 507206"/>
              <a:gd name="connsiteX26" fmla="*/ 340519 w 2274094"/>
              <a:gd name="connsiteY26" fmla="*/ 335756 h 507206"/>
              <a:gd name="connsiteX27" fmla="*/ 421482 w 2274094"/>
              <a:gd name="connsiteY27" fmla="*/ 338138 h 507206"/>
              <a:gd name="connsiteX28" fmla="*/ 495300 w 2274094"/>
              <a:gd name="connsiteY28" fmla="*/ 333375 h 507206"/>
              <a:gd name="connsiteX29" fmla="*/ 771525 w 2274094"/>
              <a:gd name="connsiteY29" fmla="*/ 271463 h 507206"/>
              <a:gd name="connsiteX30" fmla="*/ 1045369 w 2274094"/>
              <a:gd name="connsiteY30" fmla="*/ 204788 h 507206"/>
              <a:gd name="connsiteX31" fmla="*/ 1233488 w 2274094"/>
              <a:gd name="connsiteY31" fmla="*/ 176213 h 507206"/>
              <a:gd name="connsiteX32" fmla="*/ 1726407 w 2274094"/>
              <a:gd name="connsiteY32" fmla="*/ 85725 h 507206"/>
              <a:gd name="connsiteX33" fmla="*/ 1752600 w 2274094"/>
              <a:gd name="connsiteY33" fmla="*/ 59531 h 507206"/>
              <a:gd name="connsiteX34" fmla="*/ 1776413 w 2274094"/>
              <a:gd name="connsiteY34" fmla="*/ 35719 h 507206"/>
              <a:gd name="connsiteX35" fmla="*/ 1804988 w 2274094"/>
              <a:gd name="connsiteY35" fmla="*/ 11906 h 507206"/>
              <a:gd name="connsiteX36" fmla="*/ 1831182 w 2274094"/>
              <a:gd name="connsiteY36" fmla="*/ 2381 h 507206"/>
              <a:gd name="connsiteX37" fmla="*/ 1862138 w 2274094"/>
              <a:gd name="connsiteY37" fmla="*/ 0 h 507206"/>
              <a:gd name="connsiteX38" fmla="*/ 1897857 w 2274094"/>
              <a:gd name="connsiteY38" fmla="*/ 7144 h 507206"/>
              <a:gd name="connsiteX39" fmla="*/ 1921669 w 2274094"/>
              <a:gd name="connsiteY39" fmla="*/ 9525 h 507206"/>
              <a:gd name="connsiteX40" fmla="*/ 1983582 w 2274094"/>
              <a:gd name="connsiteY40" fmla="*/ 21431 h 507206"/>
              <a:gd name="connsiteX41" fmla="*/ 2081213 w 2274094"/>
              <a:gd name="connsiteY41" fmla="*/ 52388 h 507206"/>
              <a:gd name="connsiteX42" fmla="*/ 2193132 w 2274094"/>
              <a:gd name="connsiteY42" fmla="*/ 100013 h 507206"/>
              <a:gd name="connsiteX43" fmla="*/ 2250282 w 2274094"/>
              <a:gd name="connsiteY43" fmla="*/ 126206 h 507206"/>
              <a:gd name="connsiteX44" fmla="*/ 2262188 w 2274094"/>
              <a:gd name="connsiteY44" fmla="*/ 138113 h 507206"/>
              <a:gd name="connsiteX45" fmla="*/ 2269332 w 2274094"/>
              <a:gd name="connsiteY45" fmla="*/ 159544 h 507206"/>
              <a:gd name="connsiteX46" fmla="*/ 2274094 w 2274094"/>
              <a:gd name="connsiteY46" fmla="*/ 192881 h 507206"/>
              <a:gd name="connsiteX47" fmla="*/ 2266950 w 2274094"/>
              <a:gd name="connsiteY47" fmla="*/ 219075 h 507206"/>
              <a:gd name="connsiteX48" fmla="*/ 2250282 w 2274094"/>
              <a:gd name="connsiteY48" fmla="*/ 230981 h 507206"/>
              <a:gd name="connsiteX49" fmla="*/ 2147888 w 2274094"/>
              <a:gd name="connsiteY49" fmla="*/ 245269 h 507206"/>
              <a:gd name="connsiteX50" fmla="*/ 1869282 w 2274094"/>
              <a:gd name="connsiteY50" fmla="*/ 259556 h 507206"/>
              <a:gd name="connsiteX51" fmla="*/ 1604963 w 2274094"/>
              <a:gd name="connsiteY51" fmla="*/ 29051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274094" h="507206">
                <a:moveTo>
                  <a:pt x="1604963" y="290513"/>
                </a:moveTo>
                <a:lnTo>
                  <a:pt x="1166813" y="354806"/>
                </a:lnTo>
                <a:lnTo>
                  <a:pt x="928688" y="411956"/>
                </a:lnTo>
                <a:lnTo>
                  <a:pt x="700088" y="447675"/>
                </a:lnTo>
                <a:lnTo>
                  <a:pt x="490538" y="485775"/>
                </a:lnTo>
                <a:lnTo>
                  <a:pt x="435769" y="500063"/>
                </a:lnTo>
                <a:lnTo>
                  <a:pt x="352425" y="507206"/>
                </a:lnTo>
                <a:lnTo>
                  <a:pt x="297657" y="507206"/>
                </a:lnTo>
                <a:lnTo>
                  <a:pt x="273844" y="502444"/>
                </a:lnTo>
                <a:lnTo>
                  <a:pt x="242888" y="490538"/>
                </a:lnTo>
                <a:lnTo>
                  <a:pt x="195263" y="457200"/>
                </a:lnTo>
                <a:lnTo>
                  <a:pt x="133350" y="400050"/>
                </a:lnTo>
                <a:lnTo>
                  <a:pt x="92869" y="352425"/>
                </a:lnTo>
                <a:lnTo>
                  <a:pt x="47625" y="288131"/>
                </a:lnTo>
                <a:lnTo>
                  <a:pt x="21432" y="252413"/>
                </a:lnTo>
                <a:lnTo>
                  <a:pt x="4763" y="223838"/>
                </a:lnTo>
                <a:lnTo>
                  <a:pt x="0" y="207169"/>
                </a:lnTo>
                <a:lnTo>
                  <a:pt x="2382" y="192881"/>
                </a:lnTo>
                <a:lnTo>
                  <a:pt x="7144" y="180975"/>
                </a:lnTo>
                <a:lnTo>
                  <a:pt x="19050" y="176213"/>
                </a:lnTo>
                <a:lnTo>
                  <a:pt x="33338" y="178594"/>
                </a:lnTo>
                <a:lnTo>
                  <a:pt x="59532" y="190500"/>
                </a:lnTo>
                <a:lnTo>
                  <a:pt x="107157" y="226219"/>
                </a:lnTo>
                <a:lnTo>
                  <a:pt x="169069" y="266700"/>
                </a:lnTo>
                <a:lnTo>
                  <a:pt x="216694" y="292894"/>
                </a:lnTo>
                <a:lnTo>
                  <a:pt x="283369" y="321469"/>
                </a:lnTo>
                <a:lnTo>
                  <a:pt x="340519" y="335756"/>
                </a:lnTo>
                <a:lnTo>
                  <a:pt x="421482" y="338138"/>
                </a:lnTo>
                <a:lnTo>
                  <a:pt x="495300" y="333375"/>
                </a:lnTo>
                <a:lnTo>
                  <a:pt x="771525" y="271463"/>
                </a:lnTo>
                <a:lnTo>
                  <a:pt x="1045369" y="204788"/>
                </a:lnTo>
                <a:lnTo>
                  <a:pt x="1233488" y="176213"/>
                </a:lnTo>
                <a:lnTo>
                  <a:pt x="1726407" y="85725"/>
                </a:lnTo>
                <a:lnTo>
                  <a:pt x="1752600" y="59531"/>
                </a:lnTo>
                <a:lnTo>
                  <a:pt x="1776413" y="35719"/>
                </a:lnTo>
                <a:lnTo>
                  <a:pt x="1804988" y="11906"/>
                </a:lnTo>
                <a:lnTo>
                  <a:pt x="1831182" y="2381"/>
                </a:lnTo>
                <a:lnTo>
                  <a:pt x="1862138" y="0"/>
                </a:lnTo>
                <a:lnTo>
                  <a:pt x="1897857" y="7144"/>
                </a:lnTo>
                <a:lnTo>
                  <a:pt x="1921669" y="9525"/>
                </a:lnTo>
                <a:lnTo>
                  <a:pt x="1983582" y="21431"/>
                </a:lnTo>
                <a:lnTo>
                  <a:pt x="2081213" y="52388"/>
                </a:lnTo>
                <a:lnTo>
                  <a:pt x="2193132" y="100013"/>
                </a:lnTo>
                <a:lnTo>
                  <a:pt x="2250282" y="126206"/>
                </a:lnTo>
                <a:lnTo>
                  <a:pt x="2262188" y="138113"/>
                </a:lnTo>
                <a:lnTo>
                  <a:pt x="2269332" y="159544"/>
                </a:lnTo>
                <a:lnTo>
                  <a:pt x="2274094" y="192881"/>
                </a:lnTo>
                <a:lnTo>
                  <a:pt x="2266950" y="219075"/>
                </a:lnTo>
                <a:lnTo>
                  <a:pt x="2250282" y="230981"/>
                </a:lnTo>
                <a:lnTo>
                  <a:pt x="2147888" y="245269"/>
                </a:lnTo>
                <a:lnTo>
                  <a:pt x="1869282" y="259556"/>
                </a:lnTo>
                <a:lnTo>
                  <a:pt x="1604963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52ACC5B-9575-4454-83AA-E29DE69AB93A}"/>
              </a:ext>
            </a:extLst>
          </p:cNvPr>
          <p:cNvSpPr/>
          <p:nvPr/>
        </p:nvSpPr>
        <p:spPr>
          <a:xfrm>
            <a:off x="3897314" y="3265489"/>
            <a:ext cx="4421187" cy="655637"/>
          </a:xfrm>
          <a:custGeom>
            <a:avLst/>
            <a:gdLst>
              <a:gd name="connsiteX0" fmla="*/ 2348179 w 4422038"/>
              <a:gd name="connsiteY0" fmla="*/ 332841 h 654710"/>
              <a:gd name="connsiteX1" fmla="*/ 1700784 w 4422038"/>
              <a:gd name="connsiteY1" fmla="*/ 398678 h 654710"/>
              <a:gd name="connsiteX2" fmla="*/ 1239926 w 4422038"/>
              <a:gd name="connsiteY2" fmla="*/ 468173 h 654710"/>
              <a:gd name="connsiteX3" fmla="*/ 892454 w 4422038"/>
              <a:gd name="connsiteY3" fmla="*/ 523037 h 654710"/>
              <a:gd name="connsiteX4" fmla="*/ 738835 w 4422038"/>
              <a:gd name="connsiteY4" fmla="*/ 555955 h 654710"/>
              <a:gd name="connsiteX5" fmla="*/ 508406 w 4422038"/>
              <a:gd name="connsiteY5" fmla="*/ 632765 h 654710"/>
              <a:gd name="connsiteX6" fmla="*/ 453542 w 4422038"/>
              <a:gd name="connsiteY6" fmla="*/ 654710 h 654710"/>
              <a:gd name="connsiteX7" fmla="*/ 413309 w 4422038"/>
              <a:gd name="connsiteY7" fmla="*/ 640080 h 654710"/>
              <a:gd name="connsiteX8" fmla="*/ 336499 w 4422038"/>
              <a:gd name="connsiteY8" fmla="*/ 599846 h 654710"/>
              <a:gd name="connsiteX9" fmla="*/ 226771 w 4422038"/>
              <a:gd name="connsiteY9" fmla="*/ 530352 h 654710"/>
              <a:gd name="connsiteX10" fmla="*/ 160934 w 4422038"/>
              <a:gd name="connsiteY10" fmla="*/ 479145 h 654710"/>
              <a:gd name="connsiteX11" fmla="*/ 84125 w 4422038"/>
              <a:gd name="connsiteY11" fmla="*/ 402336 h 654710"/>
              <a:gd name="connsiteX12" fmla="*/ 18288 w 4422038"/>
              <a:gd name="connsiteY12" fmla="*/ 325526 h 654710"/>
              <a:gd name="connsiteX13" fmla="*/ 3657 w 4422038"/>
              <a:gd name="connsiteY13" fmla="*/ 303581 h 654710"/>
              <a:gd name="connsiteX14" fmla="*/ 0 w 4422038"/>
              <a:gd name="connsiteY14" fmla="*/ 270662 h 654710"/>
              <a:gd name="connsiteX15" fmla="*/ 3657 w 4422038"/>
              <a:gd name="connsiteY15" fmla="*/ 245059 h 654710"/>
              <a:gd name="connsiteX16" fmla="*/ 14630 w 4422038"/>
              <a:gd name="connsiteY16" fmla="*/ 230429 h 654710"/>
              <a:gd name="connsiteX17" fmla="*/ 36576 w 4422038"/>
              <a:gd name="connsiteY17" fmla="*/ 223113 h 654710"/>
              <a:gd name="connsiteX18" fmla="*/ 69494 w 4422038"/>
              <a:gd name="connsiteY18" fmla="*/ 226771 h 654710"/>
              <a:gd name="connsiteX19" fmla="*/ 113385 w 4422038"/>
              <a:gd name="connsiteY19" fmla="*/ 256032 h 654710"/>
              <a:gd name="connsiteX20" fmla="*/ 168249 w 4422038"/>
              <a:gd name="connsiteY20" fmla="*/ 292608 h 654710"/>
              <a:gd name="connsiteX21" fmla="*/ 223113 w 4422038"/>
              <a:gd name="connsiteY21" fmla="*/ 318211 h 654710"/>
              <a:gd name="connsiteX22" fmla="*/ 307238 w 4422038"/>
              <a:gd name="connsiteY22" fmla="*/ 347472 h 654710"/>
              <a:gd name="connsiteX23" fmla="*/ 384048 w 4422038"/>
              <a:gd name="connsiteY23" fmla="*/ 362102 h 654710"/>
              <a:gd name="connsiteX24" fmla="*/ 431597 w 4422038"/>
              <a:gd name="connsiteY24" fmla="*/ 369417 h 654710"/>
              <a:gd name="connsiteX25" fmla="*/ 541325 w 4422038"/>
              <a:gd name="connsiteY25" fmla="*/ 354787 h 654710"/>
              <a:gd name="connsiteX26" fmla="*/ 1111910 w 4422038"/>
              <a:gd name="connsiteY26" fmla="*/ 277977 h 654710"/>
              <a:gd name="connsiteX27" fmla="*/ 1594713 w 4422038"/>
              <a:gd name="connsiteY27" fmla="*/ 212141 h 654710"/>
              <a:gd name="connsiteX28" fmla="*/ 2048256 w 4422038"/>
              <a:gd name="connsiteY28" fmla="*/ 171907 h 654710"/>
              <a:gd name="connsiteX29" fmla="*/ 2798064 w 4422038"/>
              <a:gd name="connsiteY29" fmla="*/ 117043 h 654710"/>
              <a:gd name="connsiteX30" fmla="*/ 3452774 w 4422038"/>
              <a:gd name="connsiteY30" fmla="*/ 87782 h 654710"/>
              <a:gd name="connsiteX31" fmla="*/ 3781958 w 4422038"/>
              <a:gd name="connsiteY31" fmla="*/ 76809 h 654710"/>
              <a:gd name="connsiteX32" fmla="*/ 3968496 w 4422038"/>
              <a:gd name="connsiteY32" fmla="*/ 29261 h 654710"/>
              <a:gd name="connsiteX33" fmla="*/ 4005072 w 4422038"/>
              <a:gd name="connsiteY33" fmla="*/ 10973 h 654710"/>
              <a:gd name="connsiteX34" fmla="*/ 4067251 w 4422038"/>
              <a:gd name="connsiteY34" fmla="*/ 0 h 654710"/>
              <a:gd name="connsiteX35" fmla="*/ 4133088 w 4422038"/>
              <a:gd name="connsiteY35" fmla="*/ 14630 h 654710"/>
              <a:gd name="connsiteX36" fmla="*/ 4206240 w 4422038"/>
              <a:gd name="connsiteY36" fmla="*/ 43891 h 654710"/>
              <a:gd name="connsiteX37" fmla="*/ 4294022 w 4422038"/>
              <a:gd name="connsiteY37" fmla="*/ 95097 h 654710"/>
              <a:gd name="connsiteX38" fmla="*/ 4370832 w 4422038"/>
              <a:gd name="connsiteY38" fmla="*/ 149961 h 654710"/>
              <a:gd name="connsiteX39" fmla="*/ 4403750 w 4422038"/>
              <a:gd name="connsiteY39" fmla="*/ 182880 h 654710"/>
              <a:gd name="connsiteX40" fmla="*/ 4414723 w 4422038"/>
              <a:gd name="connsiteY40" fmla="*/ 201168 h 654710"/>
              <a:gd name="connsiteX41" fmla="*/ 4422038 w 4422038"/>
              <a:gd name="connsiteY41" fmla="*/ 223113 h 654710"/>
              <a:gd name="connsiteX42" fmla="*/ 4422038 w 4422038"/>
              <a:gd name="connsiteY42" fmla="*/ 248717 h 654710"/>
              <a:gd name="connsiteX43" fmla="*/ 4403750 w 4422038"/>
              <a:gd name="connsiteY43" fmla="*/ 274320 h 654710"/>
              <a:gd name="connsiteX44" fmla="*/ 4370832 w 4422038"/>
              <a:gd name="connsiteY44" fmla="*/ 288950 h 654710"/>
              <a:gd name="connsiteX45" fmla="*/ 4326941 w 4422038"/>
              <a:gd name="connsiteY45" fmla="*/ 299923 h 654710"/>
              <a:gd name="connsiteX46" fmla="*/ 4052621 w 4422038"/>
              <a:gd name="connsiteY46" fmla="*/ 277977 h 654710"/>
              <a:gd name="connsiteX47" fmla="*/ 3752697 w 4422038"/>
              <a:gd name="connsiteY47" fmla="*/ 263347 h 654710"/>
              <a:gd name="connsiteX48" fmla="*/ 3577133 w 4422038"/>
              <a:gd name="connsiteY48" fmla="*/ 267005 h 654710"/>
              <a:gd name="connsiteX49" fmla="*/ 3438144 w 4422038"/>
              <a:gd name="connsiteY49" fmla="*/ 277977 h 654710"/>
              <a:gd name="connsiteX50" fmla="*/ 2991917 w 4422038"/>
              <a:gd name="connsiteY50" fmla="*/ 296265 h 654710"/>
              <a:gd name="connsiteX51" fmla="*/ 2860243 w 4422038"/>
              <a:gd name="connsiteY51" fmla="*/ 292608 h 654710"/>
              <a:gd name="connsiteX52" fmla="*/ 2348179 w 4422038"/>
              <a:gd name="connsiteY52" fmla="*/ 332841 h 65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422038" h="654710">
                <a:moveTo>
                  <a:pt x="2348179" y="332841"/>
                </a:moveTo>
                <a:lnTo>
                  <a:pt x="1700784" y="398678"/>
                </a:lnTo>
                <a:lnTo>
                  <a:pt x="1239926" y="468173"/>
                </a:lnTo>
                <a:lnTo>
                  <a:pt x="892454" y="523037"/>
                </a:lnTo>
                <a:lnTo>
                  <a:pt x="738835" y="555955"/>
                </a:lnTo>
                <a:lnTo>
                  <a:pt x="508406" y="632765"/>
                </a:lnTo>
                <a:lnTo>
                  <a:pt x="453542" y="654710"/>
                </a:lnTo>
                <a:lnTo>
                  <a:pt x="413309" y="640080"/>
                </a:lnTo>
                <a:lnTo>
                  <a:pt x="336499" y="599846"/>
                </a:lnTo>
                <a:lnTo>
                  <a:pt x="226771" y="530352"/>
                </a:lnTo>
                <a:lnTo>
                  <a:pt x="160934" y="479145"/>
                </a:lnTo>
                <a:lnTo>
                  <a:pt x="84125" y="402336"/>
                </a:lnTo>
                <a:lnTo>
                  <a:pt x="18288" y="325526"/>
                </a:lnTo>
                <a:lnTo>
                  <a:pt x="3657" y="303581"/>
                </a:lnTo>
                <a:lnTo>
                  <a:pt x="0" y="270662"/>
                </a:lnTo>
                <a:lnTo>
                  <a:pt x="3657" y="245059"/>
                </a:lnTo>
                <a:lnTo>
                  <a:pt x="14630" y="230429"/>
                </a:lnTo>
                <a:lnTo>
                  <a:pt x="36576" y="223113"/>
                </a:lnTo>
                <a:lnTo>
                  <a:pt x="69494" y="226771"/>
                </a:lnTo>
                <a:lnTo>
                  <a:pt x="113385" y="256032"/>
                </a:lnTo>
                <a:lnTo>
                  <a:pt x="168249" y="292608"/>
                </a:lnTo>
                <a:lnTo>
                  <a:pt x="223113" y="318211"/>
                </a:lnTo>
                <a:lnTo>
                  <a:pt x="307238" y="347472"/>
                </a:lnTo>
                <a:lnTo>
                  <a:pt x="384048" y="362102"/>
                </a:lnTo>
                <a:lnTo>
                  <a:pt x="431597" y="369417"/>
                </a:lnTo>
                <a:lnTo>
                  <a:pt x="541325" y="354787"/>
                </a:lnTo>
                <a:lnTo>
                  <a:pt x="1111910" y="277977"/>
                </a:lnTo>
                <a:lnTo>
                  <a:pt x="1594713" y="212141"/>
                </a:lnTo>
                <a:lnTo>
                  <a:pt x="2048256" y="171907"/>
                </a:lnTo>
                <a:lnTo>
                  <a:pt x="2798064" y="117043"/>
                </a:lnTo>
                <a:lnTo>
                  <a:pt x="3452774" y="87782"/>
                </a:lnTo>
                <a:lnTo>
                  <a:pt x="3781958" y="76809"/>
                </a:lnTo>
                <a:lnTo>
                  <a:pt x="3968496" y="29261"/>
                </a:lnTo>
                <a:lnTo>
                  <a:pt x="4005072" y="10973"/>
                </a:lnTo>
                <a:lnTo>
                  <a:pt x="4067251" y="0"/>
                </a:lnTo>
                <a:lnTo>
                  <a:pt x="4133088" y="14630"/>
                </a:lnTo>
                <a:lnTo>
                  <a:pt x="4206240" y="43891"/>
                </a:lnTo>
                <a:lnTo>
                  <a:pt x="4294022" y="95097"/>
                </a:lnTo>
                <a:lnTo>
                  <a:pt x="4370832" y="149961"/>
                </a:lnTo>
                <a:lnTo>
                  <a:pt x="4403750" y="182880"/>
                </a:lnTo>
                <a:lnTo>
                  <a:pt x="4414723" y="201168"/>
                </a:lnTo>
                <a:lnTo>
                  <a:pt x="4422038" y="223113"/>
                </a:lnTo>
                <a:lnTo>
                  <a:pt x="4422038" y="248717"/>
                </a:lnTo>
                <a:lnTo>
                  <a:pt x="4403750" y="274320"/>
                </a:lnTo>
                <a:lnTo>
                  <a:pt x="4370832" y="288950"/>
                </a:lnTo>
                <a:lnTo>
                  <a:pt x="4326941" y="299923"/>
                </a:lnTo>
                <a:lnTo>
                  <a:pt x="4052621" y="277977"/>
                </a:lnTo>
                <a:lnTo>
                  <a:pt x="3752697" y="263347"/>
                </a:lnTo>
                <a:lnTo>
                  <a:pt x="3577133" y="267005"/>
                </a:lnTo>
                <a:lnTo>
                  <a:pt x="3438144" y="277977"/>
                </a:lnTo>
                <a:lnTo>
                  <a:pt x="2991917" y="296265"/>
                </a:lnTo>
                <a:lnTo>
                  <a:pt x="2860243" y="292608"/>
                </a:lnTo>
                <a:lnTo>
                  <a:pt x="2348179" y="33284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ECD55B-3AD3-4293-B40C-4676B3D38D43}"/>
              </a:ext>
            </a:extLst>
          </p:cNvPr>
          <p:cNvSpPr/>
          <p:nvPr/>
        </p:nvSpPr>
        <p:spPr>
          <a:xfrm>
            <a:off x="4595813" y="4205289"/>
            <a:ext cx="520700" cy="1101725"/>
          </a:xfrm>
          <a:custGeom>
            <a:avLst/>
            <a:gdLst>
              <a:gd name="connsiteX0" fmla="*/ 238125 w 521493"/>
              <a:gd name="connsiteY0" fmla="*/ 766762 h 1102518"/>
              <a:gd name="connsiteX1" fmla="*/ 197643 w 521493"/>
              <a:gd name="connsiteY1" fmla="*/ 435768 h 1102518"/>
              <a:gd name="connsiteX2" fmla="*/ 161925 w 521493"/>
              <a:gd name="connsiteY2" fmla="*/ 314325 h 1102518"/>
              <a:gd name="connsiteX3" fmla="*/ 109537 w 521493"/>
              <a:gd name="connsiteY3" fmla="*/ 197643 h 1102518"/>
              <a:gd name="connsiteX4" fmla="*/ 61912 w 521493"/>
              <a:gd name="connsiteY4" fmla="*/ 121443 h 1102518"/>
              <a:gd name="connsiteX5" fmla="*/ 35718 w 521493"/>
              <a:gd name="connsiteY5" fmla="*/ 107156 h 1102518"/>
              <a:gd name="connsiteX6" fmla="*/ 16668 w 521493"/>
              <a:gd name="connsiteY6" fmla="*/ 90487 h 1102518"/>
              <a:gd name="connsiteX7" fmla="*/ 4762 w 521493"/>
              <a:gd name="connsiteY7" fmla="*/ 73818 h 1102518"/>
              <a:gd name="connsiteX8" fmla="*/ 0 w 521493"/>
              <a:gd name="connsiteY8" fmla="*/ 45243 h 1102518"/>
              <a:gd name="connsiteX9" fmla="*/ 7143 w 521493"/>
              <a:gd name="connsiteY9" fmla="*/ 16668 h 1102518"/>
              <a:gd name="connsiteX10" fmla="*/ 16668 w 521493"/>
              <a:gd name="connsiteY10" fmla="*/ 2381 h 1102518"/>
              <a:gd name="connsiteX11" fmla="*/ 33337 w 521493"/>
              <a:gd name="connsiteY11" fmla="*/ 0 h 1102518"/>
              <a:gd name="connsiteX12" fmla="*/ 100012 w 521493"/>
              <a:gd name="connsiteY12" fmla="*/ 16668 h 1102518"/>
              <a:gd name="connsiteX13" fmla="*/ 235743 w 521493"/>
              <a:gd name="connsiteY13" fmla="*/ 66675 h 1102518"/>
              <a:gd name="connsiteX14" fmla="*/ 352425 w 521493"/>
              <a:gd name="connsiteY14" fmla="*/ 114300 h 1102518"/>
              <a:gd name="connsiteX15" fmla="*/ 390525 w 521493"/>
              <a:gd name="connsiteY15" fmla="*/ 195262 h 1102518"/>
              <a:gd name="connsiteX16" fmla="*/ 492918 w 521493"/>
              <a:gd name="connsiteY16" fmla="*/ 792956 h 1102518"/>
              <a:gd name="connsiteX17" fmla="*/ 521493 w 521493"/>
              <a:gd name="connsiteY17" fmla="*/ 916781 h 1102518"/>
              <a:gd name="connsiteX18" fmla="*/ 485775 w 521493"/>
              <a:gd name="connsiteY18" fmla="*/ 1007268 h 1102518"/>
              <a:gd name="connsiteX19" fmla="*/ 454818 w 521493"/>
              <a:gd name="connsiteY19" fmla="*/ 1059656 h 1102518"/>
              <a:gd name="connsiteX20" fmla="*/ 433387 w 521493"/>
              <a:gd name="connsiteY20" fmla="*/ 1083468 h 1102518"/>
              <a:gd name="connsiteX21" fmla="*/ 404812 w 521493"/>
              <a:gd name="connsiteY21" fmla="*/ 1102518 h 1102518"/>
              <a:gd name="connsiteX22" fmla="*/ 381000 w 521493"/>
              <a:gd name="connsiteY22" fmla="*/ 1102518 h 1102518"/>
              <a:gd name="connsiteX23" fmla="*/ 342900 w 521493"/>
              <a:gd name="connsiteY23" fmla="*/ 1092993 h 1102518"/>
              <a:gd name="connsiteX24" fmla="*/ 314325 w 521493"/>
              <a:gd name="connsiteY24" fmla="*/ 1078706 h 1102518"/>
              <a:gd name="connsiteX25" fmla="*/ 300037 w 521493"/>
              <a:gd name="connsiteY25" fmla="*/ 1062037 h 1102518"/>
              <a:gd name="connsiteX26" fmla="*/ 278606 w 521493"/>
              <a:gd name="connsiteY26" fmla="*/ 1026318 h 1102518"/>
              <a:gd name="connsiteX27" fmla="*/ 264318 w 521493"/>
              <a:gd name="connsiteY27" fmla="*/ 971550 h 1102518"/>
              <a:gd name="connsiteX28" fmla="*/ 238125 w 521493"/>
              <a:gd name="connsiteY28" fmla="*/ 766762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21493" h="1102518">
                <a:moveTo>
                  <a:pt x="238125" y="766762"/>
                </a:moveTo>
                <a:lnTo>
                  <a:pt x="197643" y="435768"/>
                </a:lnTo>
                <a:lnTo>
                  <a:pt x="161925" y="314325"/>
                </a:lnTo>
                <a:lnTo>
                  <a:pt x="109537" y="197643"/>
                </a:lnTo>
                <a:lnTo>
                  <a:pt x="61912" y="121443"/>
                </a:lnTo>
                <a:lnTo>
                  <a:pt x="35718" y="107156"/>
                </a:lnTo>
                <a:lnTo>
                  <a:pt x="16668" y="90487"/>
                </a:lnTo>
                <a:lnTo>
                  <a:pt x="4762" y="73818"/>
                </a:lnTo>
                <a:lnTo>
                  <a:pt x="0" y="45243"/>
                </a:lnTo>
                <a:lnTo>
                  <a:pt x="7143" y="16668"/>
                </a:lnTo>
                <a:lnTo>
                  <a:pt x="16668" y="2381"/>
                </a:lnTo>
                <a:lnTo>
                  <a:pt x="33337" y="0"/>
                </a:lnTo>
                <a:lnTo>
                  <a:pt x="100012" y="16668"/>
                </a:lnTo>
                <a:lnTo>
                  <a:pt x="235743" y="66675"/>
                </a:lnTo>
                <a:lnTo>
                  <a:pt x="352425" y="114300"/>
                </a:lnTo>
                <a:lnTo>
                  <a:pt x="390525" y="195262"/>
                </a:lnTo>
                <a:lnTo>
                  <a:pt x="492918" y="792956"/>
                </a:lnTo>
                <a:lnTo>
                  <a:pt x="521493" y="916781"/>
                </a:lnTo>
                <a:lnTo>
                  <a:pt x="485775" y="1007268"/>
                </a:lnTo>
                <a:lnTo>
                  <a:pt x="454818" y="1059656"/>
                </a:lnTo>
                <a:lnTo>
                  <a:pt x="433387" y="1083468"/>
                </a:lnTo>
                <a:lnTo>
                  <a:pt x="404812" y="1102518"/>
                </a:lnTo>
                <a:lnTo>
                  <a:pt x="381000" y="1102518"/>
                </a:lnTo>
                <a:lnTo>
                  <a:pt x="342900" y="1092993"/>
                </a:lnTo>
                <a:lnTo>
                  <a:pt x="314325" y="1078706"/>
                </a:lnTo>
                <a:lnTo>
                  <a:pt x="300037" y="1062037"/>
                </a:lnTo>
                <a:lnTo>
                  <a:pt x="278606" y="1026318"/>
                </a:lnTo>
                <a:lnTo>
                  <a:pt x="264318" y="971550"/>
                </a:lnTo>
                <a:lnTo>
                  <a:pt x="238125" y="7667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6A4564C-C43B-4379-A2F5-569A8494FB45}"/>
              </a:ext>
            </a:extLst>
          </p:cNvPr>
          <p:cNvSpPr/>
          <p:nvPr/>
        </p:nvSpPr>
        <p:spPr>
          <a:xfrm>
            <a:off x="4422775" y="1752601"/>
            <a:ext cx="3879850" cy="523875"/>
          </a:xfrm>
          <a:custGeom>
            <a:avLst/>
            <a:gdLst>
              <a:gd name="connsiteX0" fmla="*/ 1063625 w 3879850"/>
              <a:gd name="connsiteY0" fmla="*/ 393700 h 523875"/>
              <a:gd name="connsiteX1" fmla="*/ 38100 w 3879850"/>
              <a:gd name="connsiteY1" fmla="*/ 523875 h 523875"/>
              <a:gd name="connsiteX2" fmla="*/ 0 w 3879850"/>
              <a:gd name="connsiteY2" fmla="*/ 342900 h 523875"/>
              <a:gd name="connsiteX3" fmla="*/ 523875 w 3879850"/>
              <a:gd name="connsiteY3" fmla="*/ 292100 h 523875"/>
              <a:gd name="connsiteX4" fmla="*/ 1041400 w 3879850"/>
              <a:gd name="connsiteY4" fmla="*/ 231775 h 523875"/>
              <a:gd name="connsiteX5" fmla="*/ 1568450 w 3879850"/>
              <a:gd name="connsiteY5" fmla="*/ 155575 h 523875"/>
              <a:gd name="connsiteX6" fmla="*/ 1838325 w 3879850"/>
              <a:gd name="connsiteY6" fmla="*/ 136525 h 523875"/>
              <a:gd name="connsiteX7" fmla="*/ 2447925 w 3879850"/>
              <a:gd name="connsiteY7" fmla="*/ 95250 h 523875"/>
              <a:gd name="connsiteX8" fmla="*/ 3171825 w 3879850"/>
              <a:gd name="connsiteY8" fmla="*/ 66675 h 523875"/>
              <a:gd name="connsiteX9" fmla="*/ 3216275 w 3879850"/>
              <a:gd name="connsiteY9" fmla="*/ 57150 h 523875"/>
              <a:gd name="connsiteX10" fmla="*/ 3295650 w 3879850"/>
              <a:gd name="connsiteY10" fmla="*/ 28575 h 523875"/>
              <a:gd name="connsiteX11" fmla="*/ 3362325 w 3879850"/>
              <a:gd name="connsiteY11" fmla="*/ 9525 h 523875"/>
              <a:gd name="connsiteX12" fmla="*/ 3409950 w 3879850"/>
              <a:gd name="connsiteY12" fmla="*/ 0 h 523875"/>
              <a:gd name="connsiteX13" fmla="*/ 3444875 w 3879850"/>
              <a:gd name="connsiteY13" fmla="*/ 6350 h 523875"/>
              <a:gd name="connsiteX14" fmla="*/ 3498850 w 3879850"/>
              <a:gd name="connsiteY14" fmla="*/ 28575 h 523875"/>
              <a:gd name="connsiteX15" fmla="*/ 3562350 w 3879850"/>
              <a:gd name="connsiteY15" fmla="*/ 66675 h 523875"/>
              <a:gd name="connsiteX16" fmla="*/ 3622675 w 3879850"/>
              <a:gd name="connsiteY16" fmla="*/ 130175 h 523875"/>
              <a:gd name="connsiteX17" fmla="*/ 3727450 w 3879850"/>
              <a:gd name="connsiteY17" fmla="*/ 241300 h 523875"/>
              <a:gd name="connsiteX18" fmla="*/ 3813175 w 3879850"/>
              <a:gd name="connsiteY18" fmla="*/ 342900 h 523875"/>
              <a:gd name="connsiteX19" fmla="*/ 3854450 w 3879850"/>
              <a:gd name="connsiteY19" fmla="*/ 403225 h 523875"/>
              <a:gd name="connsiteX20" fmla="*/ 3870325 w 3879850"/>
              <a:gd name="connsiteY20" fmla="*/ 431800 h 523875"/>
              <a:gd name="connsiteX21" fmla="*/ 3879850 w 3879850"/>
              <a:gd name="connsiteY21" fmla="*/ 454025 h 523875"/>
              <a:gd name="connsiteX22" fmla="*/ 3879850 w 3879850"/>
              <a:gd name="connsiteY22" fmla="*/ 469900 h 523875"/>
              <a:gd name="connsiteX23" fmla="*/ 3870325 w 3879850"/>
              <a:gd name="connsiteY23" fmla="*/ 492125 h 523875"/>
              <a:gd name="connsiteX24" fmla="*/ 3848100 w 3879850"/>
              <a:gd name="connsiteY24" fmla="*/ 504825 h 523875"/>
              <a:gd name="connsiteX25" fmla="*/ 3822700 w 3879850"/>
              <a:gd name="connsiteY25" fmla="*/ 517525 h 523875"/>
              <a:gd name="connsiteX26" fmla="*/ 3349625 w 3879850"/>
              <a:gd name="connsiteY26" fmla="*/ 295275 h 523875"/>
              <a:gd name="connsiteX27" fmla="*/ 3292475 w 3879850"/>
              <a:gd name="connsiteY27" fmla="*/ 266700 h 523875"/>
              <a:gd name="connsiteX28" fmla="*/ 3222625 w 3879850"/>
              <a:gd name="connsiteY28" fmla="*/ 250825 h 523875"/>
              <a:gd name="connsiteX29" fmla="*/ 3060700 w 3879850"/>
              <a:gd name="connsiteY29" fmla="*/ 244475 h 523875"/>
              <a:gd name="connsiteX30" fmla="*/ 2762250 w 3879850"/>
              <a:gd name="connsiteY30" fmla="*/ 250825 h 523875"/>
              <a:gd name="connsiteX31" fmla="*/ 2232025 w 3879850"/>
              <a:gd name="connsiteY31" fmla="*/ 273050 h 523875"/>
              <a:gd name="connsiteX32" fmla="*/ 1609725 w 3879850"/>
              <a:gd name="connsiteY32" fmla="*/ 317500 h 523875"/>
              <a:gd name="connsiteX33" fmla="*/ 1435100 w 3879850"/>
              <a:gd name="connsiteY33" fmla="*/ 355600 h 523875"/>
              <a:gd name="connsiteX34" fmla="*/ 1063625 w 3879850"/>
              <a:gd name="connsiteY34" fmla="*/ 393700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879850" h="523875">
                <a:moveTo>
                  <a:pt x="1063625" y="393700"/>
                </a:moveTo>
                <a:lnTo>
                  <a:pt x="38100" y="523875"/>
                </a:lnTo>
                <a:lnTo>
                  <a:pt x="0" y="342900"/>
                </a:lnTo>
                <a:lnTo>
                  <a:pt x="523875" y="292100"/>
                </a:lnTo>
                <a:lnTo>
                  <a:pt x="1041400" y="231775"/>
                </a:lnTo>
                <a:lnTo>
                  <a:pt x="1568450" y="155575"/>
                </a:lnTo>
                <a:lnTo>
                  <a:pt x="1838325" y="136525"/>
                </a:lnTo>
                <a:lnTo>
                  <a:pt x="2447925" y="95250"/>
                </a:lnTo>
                <a:lnTo>
                  <a:pt x="3171825" y="66675"/>
                </a:lnTo>
                <a:lnTo>
                  <a:pt x="3216275" y="57150"/>
                </a:lnTo>
                <a:lnTo>
                  <a:pt x="3295650" y="28575"/>
                </a:lnTo>
                <a:lnTo>
                  <a:pt x="3362325" y="9525"/>
                </a:lnTo>
                <a:lnTo>
                  <a:pt x="3409950" y="0"/>
                </a:lnTo>
                <a:lnTo>
                  <a:pt x="3444875" y="6350"/>
                </a:lnTo>
                <a:lnTo>
                  <a:pt x="3498850" y="28575"/>
                </a:lnTo>
                <a:lnTo>
                  <a:pt x="3562350" y="66675"/>
                </a:lnTo>
                <a:lnTo>
                  <a:pt x="3622675" y="130175"/>
                </a:lnTo>
                <a:lnTo>
                  <a:pt x="3727450" y="241300"/>
                </a:lnTo>
                <a:lnTo>
                  <a:pt x="3813175" y="342900"/>
                </a:lnTo>
                <a:lnTo>
                  <a:pt x="3854450" y="403225"/>
                </a:lnTo>
                <a:lnTo>
                  <a:pt x="3870325" y="431800"/>
                </a:lnTo>
                <a:lnTo>
                  <a:pt x="3879850" y="454025"/>
                </a:lnTo>
                <a:lnTo>
                  <a:pt x="3879850" y="469900"/>
                </a:lnTo>
                <a:lnTo>
                  <a:pt x="3870325" y="492125"/>
                </a:lnTo>
                <a:lnTo>
                  <a:pt x="3848100" y="504825"/>
                </a:lnTo>
                <a:lnTo>
                  <a:pt x="3822700" y="517525"/>
                </a:lnTo>
                <a:lnTo>
                  <a:pt x="3349625" y="295275"/>
                </a:lnTo>
                <a:lnTo>
                  <a:pt x="3292475" y="266700"/>
                </a:lnTo>
                <a:lnTo>
                  <a:pt x="3222625" y="250825"/>
                </a:lnTo>
                <a:lnTo>
                  <a:pt x="3060700" y="244475"/>
                </a:lnTo>
                <a:lnTo>
                  <a:pt x="2762250" y="250825"/>
                </a:lnTo>
                <a:lnTo>
                  <a:pt x="2232025" y="273050"/>
                </a:lnTo>
                <a:lnTo>
                  <a:pt x="1609725" y="317500"/>
                </a:lnTo>
                <a:lnTo>
                  <a:pt x="1435100" y="355600"/>
                </a:lnTo>
                <a:lnTo>
                  <a:pt x="1063625" y="3937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5707FEA-D68D-404C-89FF-DEEF48FB89E3}"/>
              </a:ext>
            </a:extLst>
          </p:cNvPr>
          <p:cNvSpPr/>
          <p:nvPr/>
        </p:nvSpPr>
        <p:spPr>
          <a:xfrm>
            <a:off x="7434263" y="1933575"/>
            <a:ext cx="831850" cy="552450"/>
          </a:xfrm>
          <a:custGeom>
            <a:avLst/>
            <a:gdLst>
              <a:gd name="connsiteX0" fmla="*/ 116681 w 831056"/>
              <a:gd name="connsiteY0" fmla="*/ 361950 h 552450"/>
              <a:gd name="connsiteX1" fmla="*/ 304800 w 831056"/>
              <a:gd name="connsiteY1" fmla="*/ 135731 h 552450"/>
              <a:gd name="connsiteX2" fmla="*/ 304800 w 831056"/>
              <a:gd name="connsiteY2" fmla="*/ 123825 h 552450"/>
              <a:gd name="connsiteX3" fmla="*/ 238125 w 831056"/>
              <a:gd name="connsiteY3" fmla="*/ 0 h 552450"/>
              <a:gd name="connsiteX4" fmla="*/ 831056 w 831056"/>
              <a:gd name="connsiteY4" fmla="*/ 314325 h 552450"/>
              <a:gd name="connsiteX5" fmla="*/ 809625 w 831056"/>
              <a:gd name="connsiteY5" fmla="*/ 335756 h 552450"/>
              <a:gd name="connsiteX6" fmla="*/ 707231 w 831056"/>
              <a:gd name="connsiteY6" fmla="*/ 333375 h 552450"/>
              <a:gd name="connsiteX7" fmla="*/ 566737 w 831056"/>
              <a:gd name="connsiteY7" fmla="*/ 347663 h 552450"/>
              <a:gd name="connsiteX8" fmla="*/ 471487 w 831056"/>
              <a:gd name="connsiteY8" fmla="*/ 364331 h 552450"/>
              <a:gd name="connsiteX9" fmla="*/ 300037 w 831056"/>
              <a:gd name="connsiteY9" fmla="*/ 431006 h 552450"/>
              <a:gd name="connsiteX10" fmla="*/ 52387 w 831056"/>
              <a:gd name="connsiteY10" fmla="*/ 542925 h 552450"/>
              <a:gd name="connsiteX11" fmla="*/ 28575 w 831056"/>
              <a:gd name="connsiteY11" fmla="*/ 552450 h 552450"/>
              <a:gd name="connsiteX12" fmla="*/ 11906 w 831056"/>
              <a:gd name="connsiteY12" fmla="*/ 550069 h 552450"/>
              <a:gd name="connsiteX13" fmla="*/ 2381 w 831056"/>
              <a:gd name="connsiteY13" fmla="*/ 542925 h 552450"/>
              <a:gd name="connsiteX14" fmla="*/ 0 w 831056"/>
              <a:gd name="connsiteY14" fmla="*/ 516731 h 552450"/>
              <a:gd name="connsiteX15" fmla="*/ 14287 w 831056"/>
              <a:gd name="connsiteY15" fmla="*/ 485775 h 552450"/>
              <a:gd name="connsiteX16" fmla="*/ 116681 w 831056"/>
              <a:gd name="connsiteY16" fmla="*/ 361950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31056" h="552450">
                <a:moveTo>
                  <a:pt x="116681" y="361950"/>
                </a:moveTo>
                <a:lnTo>
                  <a:pt x="304800" y="135731"/>
                </a:lnTo>
                <a:lnTo>
                  <a:pt x="304800" y="123825"/>
                </a:lnTo>
                <a:lnTo>
                  <a:pt x="238125" y="0"/>
                </a:lnTo>
                <a:lnTo>
                  <a:pt x="831056" y="314325"/>
                </a:lnTo>
                <a:lnTo>
                  <a:pt x="809625" y="335756"/>
                </a:lnTo>
                <a:lnTo>
                  <a:pt x="707231" y="333375"/>
                </a:lnTo>
                <a:lnTo>
                  <a:pt x="566737" y="347663"/>
                </a:lnTo>
                <a:lnTo>
                  <a:pt x="471487" y="364331"/>
                </a:lnTo>
                <a:lnTo>
                  <a:pt x="300037" y="431006"/>
                </a:lnTo>
                <a:lnTo>
                  <a:pt x="52387" y="542925"/>
                </a:lnTo>
                <a:lnTo>
                  <a:pt x="28575" y="552450"/>
                </a:lnTo>
                <a:lnTo>
                  <a:pt x="11906" y="550069"/>
                </a:lnTo>
                <a:lnTo>
                  <a:pt x="2381" y="542925"/>
                </a:lnTo>
                <a:lnTo>
                  <a:pt x="0" y="516731"/>
                </a:lnTo>
                <a:lnTo>
                  <a:pt x="14287" y="485775"/>
                </a:lnTo>
                <a:lnTo>
                  <a:pt x="116681" y="3619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545238-8E8C-4A4F-8FA9-A4C6926EAA3B}"/>
              </a:ext>
            </a:extLst>
          </p:cNvPr>
          <p:cNvSpPr/>
          <p:nvPr/>
        </p:nvSpPr>
        <p:spPr>
          <a:xfrm>
            <a:off x="5014913" y="2020888"/>
            <a:ext cx="1206500" cy="1365250"/>
          </a:xfrm>
          <a:custGeom>
            <a:avLst/>
            <a:gdLst>
              <a:gd name="connsiteX0" fmla="*/ 816768 w 1207293"/>
              <a:gd name="connsiteY0" fmla="*/ 950119 h 1364457"/>
              <a:gd name="connsiteX1" fmla="*/ 673893 w 1207293"/>
              <a:gd name="connsiteY1" fmla="*/ 1057275 h 1364457"/>
              <a:gd name="connsiteX2" fmla="*/ 502443 w 1207293"/>
              <a:gd name="connsiteY2" fmla="*/ 1166813 h 1364457"/>
              <a:gd name="connsiteX3" fmla="*/ 335756 w 1207293"/>
              <a:gd name="connsiteY3" fmla="*/ 1254919 h 1364457"/>
              <a:gd name="connsiteX4" fmla="*/ 164306 w 1207293"/>
              <a:gd name="connsiteY4" fmla="*/ 1331119 h 1364457"/>
              <a:gd name="connsiteX5" fmla="*/ 76200 w 1207293"/>
              <a:gd name="connsiteY5" fmla="*/ 1364457 h 1364457"/>
              <a:gd name="connsiteX6" fmla="*/ 50006 w 1207293"/>
              <a:gd name="connsiteY6" fmla="*/ 1364457 h 1364457"/>
              <a:gd name="connsiteX7" fmla="*/ 21431 w 1207293"/>
              <a:gd name="connsiteY7" fmla="*/ 1359694 h 1364457"/>
              <a:gd name="connsiteX8" fmla="*/ 4762 w 1207293"/>
              <a:gd name="connsiteY8" fmla="*/ 1352550 h 1364457"/>
              <a:gd name="connsiteX9" fmla="*/ 0 w 1207293"/>
              <a:gd name="connsiteY9" fmla="*/ 1345407 h 1364457"/>
              <a:gd name="connsiteX10" fmla="*/ 2381 w 1207293"/>
              <a:gd name="connsiteY10" fmla="*/ 1326357 h 1364457"/>
              <a:gd name="connsiteX11" fmla="*/ 11906 w 1207293"/>
              <a:gd name="connsiteY11" fmla="*/ 1309688 h 1364457"/>
              <a:gd name="connsiteX12" fmla="*/ 35718 w 1207293"/>
              <a:gd name="connsiteY12" fmla="*/ 1290638 h 1364457"/>
              <a:gd name="connsiteX13" fmla="*/ 226218 w 1207293"/>
              <a:gd name="connsiteY13" fmla="*/ 1195388 h 1364457"/>
              <a:gd name="connsiteX14" fmla="*/ 385762 w 1207293"/>
              <a:gd name="connsiteY14" fmla="*/ 1090613 h 1364457"/>
              <a:gd name="connsiteX15" fmla="*/ 519112 w 1207293"/>
              <a:gd name="connsiteY15" fmla="*/ 995363 h 1364457"/>
              <a:gd name="connsiteX16" fmla="*/ 647700 w 1207293"/>
              <a:gd name="connsiteY16" fmla="*/ 878682 h 1364457"/>
              <a:gd name="connsiteX17" fmla="*/ 709612 w 1207293"/>
              <a:gd name="connsiteY17" fmla="*/ 807244 h 1364457"/>
              <a:gd name="connsiteX18" fmla="*/ 788193 w 1207293"/>
              <a:gd name="connsiteY18" fmla="*/ 700088 h 1364457"/>
              <a:gd name="connsiteX19" fmla="*/ 873918 w 1207293"/>
              <a:gd name="connsiteY19" fmla="*/ 540544 h 1364457"/>
              <a:gd name="connsiteX20" fmla="*/ 897731 w 1207293"/>
              <a:gd name="connsiteY20" fmla="*/ 457200 h 1364457"/>
              <a:gd name="connsiteX21" fmla="*/ 904875 w 1207293"/>
              <a:gd name="connsiteY21" fmla="*/ 411957 h 1364457"/>
              <a:gd name="connsiteX22" fmla="*/ 904875 w 1207293"/>
              <a:gd name="connsiteY22" fmla="*/ 359569 h 1364457"/>
              <a:gd name="connsiteX23" fmla="*/ 897731 w 1207293"/>
              <a:gd name="connsiteY23" fmla="*/ 280988 h 1364457"/>
              <a:gd name="connsiteX24" fmla="*/ 883443 w 1207293"/>
              <a:gd name="connsiteY24" fmla="*/ 216694 h 1364457"/>
              <a:gd name="connsiteX25" fmla="*/ 873918 w 1207293"/>
              <a:gd name="connsiteY25" fmla="*/ 188119 h 1364457"/>
              <a:gd name="connsiteX26" fmla="*/ 857250 w 1207293"/>
              <a:gd name="connsiteY26" fmla="*/ 154782 h 1364457"/>
              <a:gd name="connsiteX27" fmla="*/ 842962 w 1207293"/>
              <a:gd name="connsiteY27" fmla="*/ 138113 h 1364457"/>
              <a:gd name="connsiteX28" fmla="*/ 740568 w 1207293"/>
              <a:gd name="connsiteY28" fmla="*/ 42863 h 1364457"/>
              <a:gd name="connsiteX29" fmla="*/ 981075 w 1207293"/>
              <a:gd name="connsiteY29" fmla="*/ 0 h 1364457"/>
              <a:gd name="connsiteX30" fmla="*/ 1095375 w 1207293"/>
              <a:gd name="connsiteY30" fmla="*/ 71438 h 1364457"/>
              <a:gd name="connsiteX31" fmla="*/ 1131093 w 1207293"/>
              <a:gd name="connsiteY31" fmla="*/ 95250 h 1364457"/>
              <a:gd name="connsiteX32" fmla="*/ 1154906 w 1207293"/>
              <a:gd name="connsiteY32" fmla="*/ 116682 h 1364457"/>
              <a:gd name="connsiteX33" fmla="*/ 1171575 w 1207293"/>
              <a:gd name="connsiteY33" fmla="*/ 138113 h 1364457"/>
              <a:gd name="connsiteX34" fmla="*/ 1193006 w 1207293"/>
              <a:gd name="connsiteY34" fmla="*/ 166688 h 1364457"/>
              <a:gd name="connsiteX35" fmla="*/ 1207293 w 1207293"/>
              <a:gd name="connsiteY35" fmla="*/ 221457 h 1364457"/>
              <a:gd name="connsiteX36" fmla="*/ 1195387 w 1207293"/>
              <a:gd name="connsiteY36" fmla="*/ 297657 h 1364457"/>
              <a:gd name="connsiteX37" fmla="*/ 1135856 w 1207293"/>
              <a:gd name="connsiteY37" fmla="*/ 504825 h 1364457"/>
              <a:gd name="connsiteX38" fmla="*/ 1114425 w 1207293"/>
              <a:gd name="connsiteY38" fmla="*/ 657225 h 1364457"/>
              <a:gd name="connsiteX39" fmla="*/ 1009650 w 1207293"/>
              <a:gd name="connsiteY39" fmla="*/ 776288 h 1364457"/>
              <a:gd name="connsiteX40" fmla="*/ 816768 w 1207293"/>
              <a:gd name="connsiteY40" fmla="*/ 950119 h 1364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207293" h="1364457">
                <a:moveTo>
                  <a:pt x="816768" y="950119"/>
                </a:moveTo>
                <a:lnTo>
                  <a:pt x="673893" y="1057275"/>
                </a:lnTo>
                <a:lnTo>
                  <a:pt x="502443" y="1166813"/>
                </a:lnTo>
                <a:lnTo>
                  <a:pt x="335756" y="1254919"/>
                </a:lnTo>
                <a:lnTo>
                  <a:pt x="164306" y="1331119"/>
                </a:lnTo>
                <a:lnTo>
                  <a:pt x="76200" y="1364457"/>
                </a:lnTo>
                <a:lnTo>
                  <a:pt x="50006" y="1364457"/>
                </a:lnTo>
                <a:lnTo>
                  <a:pt x="21431" y="1359694"/>
                </a:lnTo>
                <a:lnTo>
                  <a:pt x="4762" y="1352550"/>
                </a:lnTo>
                <a:lnTo>
                  <a:pt x="0" y="1345407"/>
                </a:lnTo>
                <a:lnTo>
                  <a:pt x="2381" y="1326357"/>
                </a:lnTo>
                <a:lnTo>
                  <a:pt x="11906" y="1309688"/>
                </a:lnTo>
                <a:lnTo>
                  <a:pt x="35718" y="1290638"/>
                </a:lnTo>
                <a:lnTo>
                  <a:pt x="226218" y="1195388"/>
                </a:lnTo>
                <a:lnTo>
                  <a:pt x="385762" y="1090613"/>
                </a:lnTo>
                <a:lnTo>
                  <a:pt x="519112" y="995363"/>
                </a:lnTo>
                <a:lnTo>
                  <a:pt x="647700" y="878682"/>
                </a:lnTo>
                <a:lnTo>
                  <a:pt x="709612" y="807244"/>
                </a:lnTo>
                <a:lnTo>
                  <a:pt x="788193" y="700088"/>
                </a:lnTo>
                <a:lnTo>
                  <a:pt x="873918" y="540544"/>
                </a:lnTo>
                <a:lnTo>
                  <a:pt x="897731" y="457200"/>
                </a:lnTo>
                <a:lnTo>
                  <a:pt x="904875" y="411957"/>
                </a:lnTo>
                <a:lnTo>
                  <a:pt x="904875" y="359569"/>
                </a:lnTo>
                <a:lnTo>
                  <a:pt x="897731" y="280988"/>
                </a:lnTo>
                <a:lnTo>
                  <a:pt x="883443" y="216694"/>
                </a:lnTo>
                <a:lnTo>
                  <a:pt x="873918" y="188119"/>
                </a:lnTo>
                <a:lnTo>
                  <a:pt x="857250" y="154782"/>
                </a:lnTo>
                <a:lnTo>
                  <a:pt x="842962" y="138113"/>
                </a:lnTo>
                <a:lnTo>
                  <a:pt x="740568" y="42863"/>
                </a:lnTo>
                <a:lnTo>
                  <a:pt x="981075" y="0"/>
                </a:lnTo>
                <a:lnTo>
                  <a:pt x="1095375" y="71438"/>
                </a:lnTo>
                <a:lnTo>
                  <a:pt x="1131093" y="95250"/>
                </a:lnTo>
                <a:lnTo>
                  <a:pt x="1154906" y="116682"/>
                </a:lnTo>
                <a:lnTo>
                  <a:pt x="1171575" y="138113"/>
                </a:lnTo>
                <a:lnTo>
                  <a:pt x="1193006" y="166688"/>
                </a:lnTo>
                <a:lnTo>
                  <a:pt x="1207293" y="221457"/>
                </a:lnTo>
                <a:lnTo>
                  <a:pt x="1195387" y="297657"/>
                </a:lnTo>
                <a:lnTo>
                  <a:pt x="1135856" y="504825"/>
                </a:lnTo>
                <a:lnTo>
                  <a:pt x="1114425" y="657225"/>
                </a:lnTo>
                <a:lnTo>
                  <a:pt x="1009650" y="776288"/>
                </a:lnTo>
                <a:lnTo>
                  <a:pt x="816768" y="950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4865BBA-6DFD-403F-80E9-86A8A22BCF3B}"/>
              </a:ext>
            </a:extLst>
          </p:cNvPr>
          <p:cNvSpPr/>
          <p:nvPr/>
        </p:nvSpPr>
        <p:spPr>
          <a:xfrm>
            <a:off x="5986463" y="2659064"/>
            <a:ext cx="1085850" cy="523875"/>
          </a:xfrm>
          <a:custGeom>
            <a:avLst/>
            <a:gdLst>
              <a:gd name="connsiteX0" fmla="*/ 488156 w 1085850"/>
              <a:gd name="connsiteY0" fmla="*/ 326232 h 523875"/>
              <a:gd name="connsiteX1" fmla="*/ 0 w 1085850"/>
              <a:gd name="connsiteY1" fmla="*/ 100013 h 523875"/>
              <a:gd name="connsiteX2" fmla="*/ 28575 w 1085850"/>
              <a:gd name="connsiteY2" fmla="*/ 0 h 523875"/>
              <a:gd name="connsiteX3" fmla="*/ 154781 w 1085850"/>
              <a:gd name="connsiteY3" fmla="*/ 30957 h 523875"/>
              <a:gd name="connsiteX4" fmla="*/ 395287 w 1085850"/>
              <a:gd name="connsiteY4" fmla="*/ 100013 h 523875"/>
              <a:gd name="connsiteX5" fmla="*/ 700087 w 1085850"/>
              <a:gd name="connsiteY5" fmla="*/ 185738 h 523875"/>
              <a:gd name="connsiteX6" fmla="*/ 847725 w 1085850"/>
              <a:gd name="connsiteY6" fmla="*/ 230982 h 523875"/>
              <a:gd name="connsiteX7" fmla="*/ 945356 w 1085850"/>
              <a:gd name="connsiteY7" fmla="*/ 261938 h 523875"/>
              <a:gd name="connsiteX8" fmla="*/ 1007268 w 1085850"/>
              <a:gd name="connsiteY8" fmla="*/ 292894 h 523875"/>
              <a:gd name="connsiteX9" fmla="*/ 1042987 w 1085850"/>
              <a:gd name="connsiteY9" fmla="*/ 319088 h 523875"/>
              <a:gd name="connsiteX10" fmla="*/ 1069181 w 1085850"/>
              <a:gd name="connsiteY10" fmla="*/ 350044 h 523875"/>
              <a:gd name="connsiteX11" fmla="*/ 1081087 w 1085850"/>
              <a:gd name="connsiteY11" fmla="*/ 373857 h 523875"/>
              <a:gd name="connsiteX12" fmla="*/ 1085850 w 1085850"/>
              <a:gd name="connsiteY12" fmla="*/ 409575 h 523875"/>
              <a:gd name="connsiteX13" fmla="*/ 1085850 w 1085850"/>
              <a:gd name="connsiteY13" fmla="*/ 442913 h 523875"/>
              <a:gd name="connsiteX14" fmla="*/ 1073943 w 1085850"/>
              <a:gd name="connsiteY14" fmla="*/ 483394 h 523875"/>
              <a:gd name="connsiteX15" fmla="*/ 1047750 w 1085850"/>
              <a:gd name="connsiteY15" fmla="*/ 511969 h 523875"/>
              <a:gd name="connsiteX16" fmla="*/ 1021556 w 1085850"/>
              <a:gd name="connsiteY16" fmla="*/ 521494 h 523875"/>
              <a:gd name="connsiteX17" fmla="*/ 959643 w 1085850"/>
              <a:gd name="connsiteY17" fmla="*/ 523875 h 523875"/>
              <a:gd name="connsiteX18" fmla="*/ 862012 w 1085850"/>
              <a:gd name="connsiteY18" fmla="*/ 514350 h 523875"/>
              <a:gd name="connsiteX19" fmla="*/ 826293 w 1085850"/>
              <a:gd name="connsiteY19" fmla="*/ 504825 h 523875"/>
              <a:gd name="connsiteX20" fmla="*/ 488156 w 1085850"/>
              <a:gd name="connsiteY20" fmla="*/ 326232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85850" h="523875">
                <a:moveTo>
                  <a:pt x="488156" y="326232"/>
                </a:moveTo>
                <a:lnTo>
                  <a:pt x="0" y="100013"/>
                </a:lnTo>
                <a:lnTo>
                  <a:pt x="28575" y="0"/>
                </a:lnTo>
                <a:lnTo>
                  <a:pt x="154781" y="30957"/>
                </a:lnTo>
                <a:lnTo>
                  <a:pt x="395287" y="100013"/>
                </a:lnTo>
                <a:lnTo>
                  <a:pt x="700087" y="185738"/>
                </a:lnTo>
                <a:lnTo>
                  <a:pt x="847725" y="230982"/>
                </a:lnTo>
                <a:lnTo>
                  <a:pt x="945356" y="261938"/>
                </a:lnTo>
                <a:lnTo>
                  <a:pt x="1007268" y="292894"/>
                </a:lnTo>
                <a:lnTo>
                  <a:pt x="1042987" y="319088"/>
                </a:lnTo>
                <a:lnTo>
                  <a:pt x="1069181" y="350044"/>
                </a:lnTo>
                <a:lnTo>
                  <a:pt x="1081087" y="373857"/>
                </a:lnTo>
                <a:lnTo>
                  <a:pt x="1085850" y="409575"/>
                </a:lnTo>
                <a:lnTo>
                  <a:pt x="1085850" y="442913"/>
                </a:lnTo>
                <a:lnTo>
                  <a:pt x="1073943" y="483394"/>
                </a:lnTo>
                <a:lnTo>
                  <a:pt x="1047750" y="511969"/>
                </a:lnTo>
                <a:lnTo>
                  <a:pt x="1021556" y="521494"/>
                </a:lnTo>
                <a:lnTo>
                  <a:pt x="959643" y="523875"/>
                </a:lnTo>
                <a:lnTo>
                  <a:pt x="862012" y="514350"/>
                </a:lnTo>
                <a:lnTo>
                  <a:pt x="826293" y="504825"/>
                </a:lnTo>
                <a:lnTo>
                  <a:pt x="488156" y="3262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B044BCB-3E72-4690-AE42-722726CC0D54}"/>
              </a:ext>
            </a:extLst>
          </p:cNvPr>
          <p:cNvSpPr/>
          <p:nvPr/>
        </p:nvSpPr>
        <p:spPr>
          <a:xfrm>
            <a:off x="4840289" y="4075114"/>
            <a:ext cx="1597025" cy="1011237"/>
          </a:xfrm>
          <a:custGeom>
            <a:avLst/>
            <a:gdLst>
              <a:gd name="connsiteX0" fmla="*/ 714375 w 1595438"/>
              <a:gd name="connsiteY0" fmla="*/ 283369 h 1012031"/>
              <a:gd name="connsiteX1" fmla="*/ 78582 w 1595438"/>
              <a:gd name="connsiteY1" fmla="*/ 373856 h 1012031"/>
              <a:gd name="connsiteX2" fmla="*/ 0 w 1595438"/>
              <a:gd name="connsiteY2" fmla="*/ 235744 h 1012031"/>
              <a:gd name="connsiteX3" fmla="*/ 383382 w 1595438"/>
              <a:gd name="connsiteY3" fmla="*/ 171450 h 1012031"/>
              <a:gd name="connsiteX4" fmla="*/ 771525 w 1595438"/>
              <a:gd name="connsiteY4" fmla="*/ 107156 h 1012031"/>
              <a:gd name="connsiteX5" fmla="*/ 1009650 w 1595438"/>
              <a:gd name="connsiteY5" fmla="*/ 69056 h 1012031"/>
              <a:gd name="connsiteX6" fmla="*/ 1173957 w 1595438"/>
              <a:gd name="connsiteY6" fmla="*/ 2381 h 1012031"/>
              <a:gd name="connsiteX7" fmla="*/ 1185863 w 1595438"/>
              <a:gd name="connsiteY7" fmla="*/ 0 h 1012031"/>
              <a:gd name="connsiteX8" fmla="*/ 1233488 w 1595438"/>
              <a:gd name="connsiteY8" fmla="*/ 14287 h 1012031"/>
              <a:gd name="connsiteX9" fmla="*/ 1357313 w 1595438"/>
              <a:gd name="connsiteY9" fmla="*/ 66675 h 1012031"/>
              <a:gd name="connsiteX10" fmla="*/ 1438275 w 1595438"/>
              <a:gd name="connsiteY10" fmla="*/ 111919 h 1012031"/>
              <a:gd name="connsiteX11" fmla="*/ 1497807 w 1595438"/>
              <a:gd name="connsiteY11" fmla="*/ 154781 h 1012031"/>
              <a:gd name="connsiteX12" fmla="*/ 1528763 w 1595438"/>
              <a:gd name="connsiteY12" fmla="*/ 183356 h 1012031"/>
              <a:gd name="connsiteX13" fmla="*/ 1554957 w 1595438"/>
              <a:gd name="connsiteY13" fmla="*/ 211931 h 1012031"/>
              <a:gd name="connsiteX14" fmla="*/ 1590675 w 1595438"/>
              <a:gd name="connsiteY14" fmla="*/ 269081 h 1012031"/>
              <a:gd name="connsiteX15" fmla="*/ 1595438 w 1595438"/>
              <a:gd name="connsiteY15" fmla="*/ 297656 h 1012031"/>
              <a:gd name="connsiteX16" fmla="*/ 1588294 w 1595438"/>
              <a:gd name="connsiteY16" fmla="*/ 338137 h 1012031"/>
              <a:gd name="connsiteX17" fmla="*/ 1559719 w 1595438"/>
              <a:gd name="connsiteY17" fmla="*/ 383381 h 1012031"/>
              <a:gd name="connsiteX18" fmla="*/ 1509713 w 1595438"/>
              <a:gd name="connsiteY18" fmla="*/ 438150 h 1012031"/>
              <a:gd name="connsiteX19" fmla="*/ 1490663 w 1595438"/>
              <a:gd name="connsiteY19" fmla="*/ 471487 h 1012031"/>
              <a:gd name="connsiteX20" fmla="*/ 1459707 w 1595438"/>
              <a:gd name="connsiteY20" fmla="*/ 566737 h 1012031"/>
              <a:gd name="connsiteX21" fmla="*/ 1373982 w 1595438"/>
              <a:gd name="connsiteY21" fmla="*/ 838200 h 1012031"/>
              <a:gd name="connsiteX22" fmla="*/ 1335882 w 1595438"/>
              <a:gd name="connsiteY22" fmla="*/ 962025 h 1012031"/>
              <a:gd name="connsiteX23" fmla="*/ 1307307 w 1595438"/>
              <a:gd name="connsiteY23" fmla="*/ 981075 h 1012031"/>
              <a:gd name="connsiteX24" fmla="*/ 1254919 w 1595438"/>
              <a:gd name="connsiteY24" fmla="*/ 1002506 h 1012031"/>
              <a:gd name="connsiteX25" fmla="*/ 1209675 w 1595438"/>
              <a:gd name="connsiteY25" fmla="*/ 1012031 h 1012031"/>
              <a:gd name="connsiteX26" fmla="*/ 1185863 w 1595438"/>
              <a:gd name="connsiteY26" fmla="*/ 1009650 h 1012031"/>
              <a:gd name="connsiteX27" fmla="*/ 1154907 w 1595438"/>
              <a:gd name="connsiteY27" fmla="*/ 812006 h 1012031"/>
              <a:gd name="connsiteX28" fmla="*/ 1176338 w 1595438"/>
              <a:gd name="connsiteY28" fmla="*/ 464344 h 1012031"/>
              <a:gd name="connsiteX29" fmla="*/ 1181100 w 1595438"/>
              <a:gd name="connsiteY29" fmla="*/ 309562 h 1012031"/>
              <a:gd name="connsiteX30" fmla="*/ 1178719 w 1595438"/>
              <a:gd name="connsiteY30" fmla="*/ 283369 h 1012031"/>
              <a:gd name="connsiteX31" fmla="*/ 1171575 w 1595438"/>
              <a:gd name="connsiteY31" fmla="*/ 264319 h 1012031"/>
              <a:gd name="connsiteX32" fmla="*/ 1162050 w 1595438"/>
              <a:gd name="connsiteY32" fmla="*/ 250031 h 1012031"/>
              <a:gd name="connsiteX33" fmla="*/ 1145382 w 1595438"/>
              <a:gd name="connsiteY33" fmla="*/ 238125 h 1012031"/>
              <a:gd name="connsiteX34" fmla="*/ 1123950 w 1595438"/>
              <a:gd name="connsiteY34" fmla="*/ 230981 h 1012031"/>
              <a:gd name="connsiteX35" fmla="*/ 1085850 w 1595438"/>
              <a:gd name="connsiteY35" fmla="*/ 228600 h 1012031"/>
              <a:gd name="connsiteX36" fmla="*/ 714375 w 1595438"/>
              <a:gd name="connsiteY36" fmla="*/ 283369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595438" h="1012031">
                <a:moveTo>
                  <a:pt x="714375" y="283369"/>
                </a:moveTo>
                <a:lnTo>
                  <a:pt x="78582" y="373856"/>
                </a:lnTo>
                <a:lnTo>
                  <a:pt x="0" y="235744"/>
                </a:lnTo>
                <a:lnTo>
                  <a:pt x="383382" y="171450"/>
                </a:lnTo>
                <a:lnTo>
                  <a:pt x="771525" y="107156"/>
                </a:lnTo>
                <a:lnTo>
                  <a:pt x="1009650" y="69056"/>
                </a:lnTo>
                <a:lnTo>
                  <a:pt x="1173957" y="2381"/>
                </a:lnTo>
                <a:lnTo>
                  <a:pt x="1185863" y="0"/>
                </a:lnTo>
                <a:lnTo>
                  <a:pt x="1233488" y="14287"/>
                </a:lnTo>
                <a:lnTo>
                  <a:pt x="1357313" y="66675"/>
                </a:lnTo>
                <a:lnTo>
                  <a:pt x="1438275" y="111919"/>
                </a:lnTo>
                <a:lnTo>
                  <a:pt x="1497807" y="154781"/>
                </a:lnTo>
                <a:lnTo>
                  <a:pt x="1528763" y="183356"/>
                </a:lnTo>
                <a:lnTo>
                  <a:pt x="1554957" y="211931"/>
                </a:lnTo>
                <a:lnTo>
                  <a:pt x="1590675" y="269081"/>
                </a:lnTo>
                <a:lnTo>
                  <a:pt x="1595438" y="297656"/>
                </a:lnTo>
                <a:lnTo>
                  <a:pt x="1588294" y="338137"/>
                </a:lnTo>
                <a:lnTo>
                  <a:pt x="1559719" y="383381"/>
                </a:lnTo>
                <a:lnTo>
                  <a:pt x="1509713" y="438150"/>
                </a:lnTo>
                <a:lnTo>
                  <a:pt x="1490663" y="471487"/>
                </a:lnTo>
                <a:lnTo>
                  <a:pt x="1459707" y="566737"/>
                </a:lnTo>
                <a:lnTo>
                  <a:pt x="1373982" y="838200"/>
                </a:lnTo>
                <a:lnTo>
                  <a:pt x="1335882" y="962025"/>
                </a:lnTo>
                <a:lnTo>
                  <a:pt x="1307307" y="981075"/>
                </a:lnTo>
                <a:lnTo>
                  <a:pt x="1254919" y="1002506"/>
                </a:lnTo>
                <a:lnTo>
                  <a:pt x="1209675" y="1012031"/>
                </a:lnTo>
                <a:lnTo>
                  <a:pt x="1185863" y="1009650"/>
                </a:lnTo>
                <a:lnTo>
                  <a:pt x="1154907" y="812006"/>
                </a:lnTo>
                <a:lnTo>
                  <a:pt x="1176338" y="464344"/>
                </a:lnTo>
                <a:lnTo>
                  <a:pt x="1181100" y="309562"/>
                </a:lnTo>
                <a:lnTo>
                  <a:pt x="1178719" y="283369"/>
                </a:lnTo>
                <a:lnTo>
                  <a:pt x="1171575" y="264319"/>
                </a:lnTo>
                <a:lnTo>
                  <a:pt x="1162050" y="250031"/>
                </a:lnTo>
                <a:lnTo>
                  <a:pt x="1145382" y="238125"/>
                </a:lnTo>
                <a:lnTo>
                  <a:pt x="1123950" y="230981"/>
                </a:lnTo>
                <a:lnTo>
                  <a:pt x="1085850" y="228600"/>
                </a:lnTo>
                <a:lnTo>
                  <a:pt x="714375" y="2833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FC59879-6278-44F3-AD0D-321707B42CC6}"/>
              </a:ext>
            </a:extLst>
          </p:cNvPr>
          <p:cNvSpPr/>
          <p:nvPr/>
        </p:nvSpPr>
        <p:spPr>
          <a:xfrm>
            <a:off x="5002213" y="4857750"/>
            <a:ext cx="1104900" cy="304800"/>
          </a:xfrm>
          <a:custGeom>
            <a:avLst/>
            <a:gdLst>
              <a:gd name="connsiteX0" fmla="*/ 573882 w 1104900"/>
              <a:gd name="connsiteY0" fmla="*/ 207169 h 304800"/>
              <a:gd name="connsiteX1" fmla="*/ 35719 w 1104900"/>
              <a:gd name="connsiteY1" fmla="*/ 304800 h 304800"/>
              <a:gd name="connsiteX2" fmla="*/ 0 w 1104900"/>
              <a:gd name="connsiteY2" fmla="*/ 114300 h 304800"/>
              <a:gd name="connsiteX3" fmla="*/ 238125 w 1104900"/>
              <a:gd name="connsiteY3" fmla="*/ 111919 h 304800"/>
              <a:gd name="connsiteX4" fmla="*/ 378619 w 1104900"/>
              <a:gd name="connsiteY4" fmla="*/ 85725 h 304800"/>
              <a:gd name="connsiteX5" fmla="*/ 650082 w 1104900"/>
              <a:gd name="connsiteY5" fmla="*/ 33338 h 304800"/>
              <a:gd name="connsiteX6" fmla="*/ 828675 w 1104900"/>
              <a:gd name="connsiteY6" fmla="*/ 0 h 304800"/>
              <a:gd name="connsiteX7" fmla="*/ 1038225 w 1104900"/>
              <a:gd name="connsiteY7" fmla="*/ 4763 h 304800"/>
              <a:gd name="connsiteX8" fmla="*/ 1104900 w 1104900"/>
              <a:gd name="connsiteY8" fmla="*/ 202406 h 304800"/>
              <a:gd name="connsiteX9" fmla="*/ 1028700 w 1104900"/>
              <a:gd name="connsiteY9" fmla="*/ 226219 h 304800"/>
              <a:gd name="connsiteX10" fmla="*/ 976313 w 1104900"/>
              <a:gd name="connsiteY10" fmla="*/ 207169 h 304800"/>
              <a:gd name="connsiteX11" fmla="*/ 859632 w 1104900"/>
              <a:gd name="connsiteY11" fmla="*/ 157163 h 304800"/>
              <a:gd name="connsiteX12" fmla="*/ 573882 w 1104900"/>
              <a:gd name="connsiteY12" fmla="*/ 2071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04900" h="304800">
                <a:moveTo>
                  <a:pt x="573882" y="207169"/>
                </a:moveTo>
                <a:lnTo>
                  <a:pt x="35719" y="304800"/>
                </a:lnTo>
                <a:lnTo>
                  <a:pt x="0" y="114300"/>
                </a:lnTo>
                <a:lnTo>
                  <a:pt x="238125" y="111919"/>
                </a:lnTo>
                <a:lnTo>
                  <a:pt x="378619" y="85725"/>
                </a:lnTo>
                <a:lnTo>
                  <a:pt x="650082" y="33338"/>
                </a:lnTo>
                <a:lnTo>
                  <a:pt x="828675" y="0"/>
                </a:lnTo>
                <a:lnTo>
                  <a:pt x="1038225" y="4763"/>
                </a:lnTo>
                <a:lnTo>
                  <a:pt x="1104900" y="202406"/>
                </a:lnTo>
                <a:lnTo>
                  <a:pt x="1028700" y="226219"/>
                </a:lnTo>
                <a:lnTo>
                  <a:pt x="976313" y="207169"/>
                </a:lnTo>
                <a:lnTo>
                  <a:pt x="859632" y="157163"/>
                </a:lnTo>
                <a:lnTo>
                  <a:pt x="573882" y="2071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E8ECB8B-FF04-4D39-B19A-F1E3B0E50720}"/>
              </a:ext>
            </a:extLst>
          </p:cNvPr>
          <p:cNvSpPr/>
          <p:nvPr/>
        </p:nvSpPr>
        <p:spPr>
          <a:xfrm>
            <a:off x="6665914" y="3492501"/>
            <a:ext cx="574675" cy="2619375"/>
          </a:xfrm>
          <a:custGeom>
            <a:avLst/>
            <a:gdLst>
              <a:gd name="connsiteX0" fmla="*/ 296266 w 574243"/>
              <a:gd name="connsiteY0" fmla="*/ 1389888 h 2618842"/>
              <a:gd name="connsiteX1" fmla="*/ 292608 w 574243"/>
              <a:gd name="connsiteY1" fmla="*/ 647395 h 2618842"/>
              <a:gd name="connsiteX2" fmla="*/ 285293 w 574243"/>
              <a:gd name="connsiteY2" fmla="*/ 570586 h 2618842"/>
              <a:gd name="connsiteX3" fmla="*/ 259690 w 574243"/>
              <a:gd name="connsiteY3" fmla="*/ 460858 h 2618842"/>
              <a:gd name="connsiteX4" fmla="*/ 230429 w 574243"/>
              <a:gd name="connsiteY4" fmla="*/ 373075 h 2618842"/>
              <a:gd name="connsiteX5" fmla="*/ 197510 w 574243"/>
              <a:gd name="connsiteY5" fmla="*/ 296266 h 2618842"/>
              <a:gd name="connsiteX6" fmla="*/ 149962 w 574243"/>
              <a:gd name="connsiteY6" fmla="*/ 219456 h 2618842"/>
              <a:gd name="connsiteX7" fmla="*/ 0 w 574243"/>
              <a:gd name="connsiteY7" fmla="*/ 7315 h 2618842"/>
              <a:gd name="connsiteX8" fmla="*/ 186538 w 574243"/>
              <a:gd name="connsiteY8" fmla="*/ 0 h 2618842"/>
              <a:gd name="connsiteX9" fmla="*/ 310896 w 574243"/>
              <a:gd name="connsiteY9" fmla="*/ 131674 h 2618842"/>
              <a:gd name="connsiteX10" fmla="*/ 409651 w 574243"/>
              <a:gd name="connsiteY10" fmla="*/ 212141 h 2618842"/>
              <a:gd name="connsiteX11" fmla="*/ 486461 w 574243"/>
              <a:gd name="connsiteY11" fmla="*/ 277978 h 2618842"/>
              <a:gd name="connsiteX12" fmla="*/ 519379 w 574243"/>
              <a:gd name="connsiteY12" fmla="*/ 307238 h 2618842"/>
              <a:gd name="connsiteX13" fmla="*/ 548640 w 574243"/>
              <a:gd name="connsiteY13" fmla="*/ 343814 h 2618842"/>
              <a:gd name="connsiteX14" fmla="*/ 574243 w 574243"/>
              <a:gd name="connsiteY14" fmla="*/ 384048 h 2618842"/>
              <a:gd name="connsiteX15" fmla="*/ 574243 w 574243"/>
              <a:gd name="connsiteY15" fmla="*/ 409651 h 2618842"/>
              <a:gd name="connsiteX16" fmla="*/ 555955 w 574243"/>
              <a:gd name="connsiteY16" fmla="*/ 464515 h 2618842"/>
              <a:gd name="connsiteX17" fmla="*/ 544982 w 574243"/>
              <a:gd name="connsiteY17" fmla="*/ 519379 h 2618842"/>
              <a:gd name="connsiteX18" fmla="*/ 534010 w 574243"/>
              <a:gd name="connsiteY18" fmla="*/ 588874 h 2618842"/>
              <a:gd name="connsiteX19" fmla="*/ 544982 w 574243"/>
              <a:gd name="connsiteY19" fmla="*/ 1002182 h 2618842"/>
              <a:gd name="connsiteX20" fmla="*/ 541325 w 574243"/>
              <a:gd name="connsiteY20" fmla="*/ 1602029 h 2618842"/>
              <a:gd name="connsiteX21" fmla="*/ 541325 w 574243"/>
              <a:gd name="connsiteY21" fmla="*/ 2143354 h 2618842"/>
              <a:gd name="connsiteX22" fmla="*/ 526694 w 574243"/>
              <a:gd name="connsiteY22" fmla="*/ 2198218 h 2618842"/>
              <a:gd name="connsiteX23" fmla="*/ 493776 w 574243"/>
              <a:gd name="connsiteY23" fmla="*/ 2311603 h 2618842"/>
              <a:gd name="connsiteX24" fmla="*/ 468173 w 574243"/>
              <a:gd name="connsiteY24" fmla="*/ 2424989 h 2618842"/>
              <a:gd name="connsiteX25" fmla="*/ 435254 w 574243"/>
              <a:gd name="connsiteY25" fmla="*/ 2509114 h 2618842"/>
              <a:gd name="connsiteX26" fmla="*/ 402336 w 574243"/>
              <a:gd name="connsiteY26" fmla="*/ 2553005 h 2618842"/>
              <a:gd name="connsiteX27" fmla="*/ 362102 w 574243"/>
              <a:gd name="connsiteY27" fmla="*/ 2593238 h 2618842"/>
              <a:gd name="connsiteX28" fmla="*/ 321869 w 574243"/>
              <a:gd name="connsiteY28" fmla="*/ 2618842 h 2618842"/>
              <a:gd name="connsiteX29" fmla="*/ 296266 w 574243"/>
              <a:gd name="connsiteY29" fmla="*/ 2618842 h 2618842"/>
              <a:gd name="connsiteX30" fmla="*/ 267005 w 574243"/>
              <a:gd name="connsiteY30" fmla="*/ 2596896 h 2618842"/>
              <a:gd name="connsiteX31" fmla="*/ 219456 w 574243"/>
              <a:gd name="connsiteY31" fmla="*/ 2549347 h 2618842"/>
              <a:gd name="connsiteX32" fmla="*/ 175565 w 574243"/>
              <a:gd name="connsiteY32" fmla="*/ 2483510 h 2618842"/>
              <a:gd name="connsiteX33" fmla="*/ 281635 w 574243"/>
              <a:gd name="connsiteY33" fmla="*/ 2062886 h 2618842"/>
              <a:gd name="connsiteX34" fmla="*/ 288950 w 574243"/>
              <a:gd name="connsiteY34" fmla="*/ 2029968 h 2618842"/>
              <a:gd name="connsiteX35" fmla="*/ 296266 w 574243"/>
              <a:gd name="connsiteY35" fmla="*/ 1898294 h 2618842"/>
              <a:gd name="connsiteX36" fmla="*/ 296266 w 574243"/>
              <a:gd name="connsiteY36" fmla="*/ 1389888 h 2618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4243" h="2618842">
                <a:moveTo>
                  <a:pt x="296266" y="1389888"/>
                </a:moveTo>
                <a:cubicBezTo>
                  <a:pt x="295047" y="1142390"/>
                  <a:pt x="293827" y="894893"/>
                  <a:pt x="292608" y="647395"/>
                </a:cubicBezTo>
                <a:lnTo>
                  <a:pt x="285293" y="570586"/>
                </a:lnTo>
                <a:lnTo>
                  <a:pt x="259690" y="460858"/>
                </a:lnTo>
                <a:lnTo>
                  <a:pt x="230429" y="373075"/>
                </a:lnTo>
                <a:lnTo>
                  <a:pt x="197510" y="296266"/>
                </a:lnTo>
                <a:lnTo>
                  <a:pt x="149962" y="219456"/>
                </a:lnTo>
                <a:lnTo>
                  <a:pt x="0" y="7315"/>
                </a:lnTo>
                <a:lnTo>
                  <a:pt x="186538" y="0"/>
                </a:lnTo>
                <a:lnTo>
                  <a:pt x="310896" y="131674"/>
                </a:lnTo>
                <a:lnTo>
                  <a:pt x="409651" y="212141"/>
                </a:lnTo>
                <a:lnTo>
                  <a:pt x="486461" y="277978"/>
                </a:lnTo>
                <a:lnTo>
                  <a:pt x="519379" y="307238"/>
                </a:lnTo>
                <a:lnTo>
                  <a:pt x="548640" y="343814"/>
                </a:lnTo>
                <a:lnTo>
                  <a:pt x="574243" y="384048"/>
                </a:lnTo>
                <a:lnTo>
                  <a:pt x="574243" y="409651"/>
                </a:lnTo>
                <a:lnTo>
                  <a:pt x="555955" y="464515"/>
                </a:lnTo>
                <a:lnTo>
                  <a:pt x="544982" y="519379"/>
                </a:lnTo>
                <a:lnTo>
                  <a:pt x="534010" y="588874"/>
                </a:lnTo>
                <a:lnTo>
                  <a:pt x="544982" y="1002182"/>
                </a:lnTo>
                <a:lnTo>
                  <a:pt x="541325" y="1602029"/>
                </a:lnTo>
                <a:lnTo>
                  <a:pt x="541325" y="2143354"/>
                </a:lnTo>
                <a:lnTo>
                  <a:pt x="526694" y="2198218"/>
                </a:lnTo>
                <a:lnTo>
                  <a:pt x="493776" y="2311603"/>
                </a:lnTo>
                <a:lnTo>
                  <a:pt x="468173" y="2424989"/>
                </a:lnTo>
                <a:lnTo>
                  <a:pt x="435254" y="2509114"/>
                </a:lnTo>
                <a:lnTo>
                  <a:pt x="402336" y="2553005"/>
                </a:lnTo>
                <a:lnTo>
                  <a:pt x="362102" y="2593238"/>
                </a:lnTo>
                <a:lnTo>
                  <a:pt x="321869" y="2618842"/>
                </a:lnTo>
                <a:lnTo>
                  <a:pt x="296266" y="2618842"/>
                </a:lnTo>
                <a:lnTo>
                  <a:pt x="267005" y="2596896"/>
                </a:lnTo>
                <a:lnTo>
                  <a:pt x="219456" y="2549347"/>
                </a:lnTo>
                <a:lnTo>
                  <a:pt x="175565" y="2483510"/>
                </a:lnTo>
                <a:lnTo>
                  <a:pt x="281635" y="2062886"/>
                </a:lnTo>
                <a:lnTo>
                  <a:pt x="288950" y="2029968"/>
                </a:lnTo>
                <a:lnTo>
                  <a:pt x="296266" y="1898294"/>
                </a:lnTo>
                <a:lnTo>
                  <a:pt x="296266" y="138988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C96DFC2-F44D-4991-901A-FF7B6D227473}"/>
              </a:ext>
            </a:extLst>
          </p:cNvPr>
          <p:cNvSpPr/>
          <p:nvPr/>
        </p:nvSpPr>
        <p:spPr>
          <a:xfrm>
            <a:off x="6199188" y="5462589"/>
            <a:ext cx="781050" cy="568325"/>
          </a:xfrm>
          <a:custGeom>
            <a:avLst/>
            <a:gdLst>
              <a:gd name="connsiteX0" fmla="*/ 211931 w 781050"/>
              <a:gd name="connsiteY0" fmla="*/ 54768 h 569118"/>
              <a:gd name="connsiteX1" fmla="*/ 604837 w 781050"/>
              <a:gd name="connsiteY1" fmla="*/ 135731 h 569118"/>
              <a:gd name="connsiteX2" fmla="*/ 652462 w 781050"/>
              <a:gd name="connsiteY2" fmla="*/ 142875 h 569118"/>
              <a:gd name="connsiteX3" fmla="*/ 700087 w 781050"/>
              <a:gd name="connsiteY3" fmla="*/ 135731 h 569118"/>
              <a:gd name="connsiteX4" fmla="*/ 721519 w 781050"/>
              <a:gd name="connsiteY4" fmla="*/ 123825 h 569118"/>
              <a:gd name="connsiteX5" fmla="*/ 742950 w 781050"/>
              <a:gd name="connsiteY5" fmla="*/ 95250 h 569118"/>
              <a:gd name="connsiteX6" fmla="*/ 781050 w 781050"/>
              <a:gd name="connsiteY6" fmla="*/ 16668 h 569118"/>
              <a:gd name="connsiteX7" fmla="*/ 709612 w 781050"/>
              <a:gd name="connsiteY7" fmla="*/ 569118 h 569118"/>
              <a:gd name="connsiteX8" fmla="*/ 642937 w 781050"/>
              <a:gd name="connsiteY8" fmla="*/ 511968 h 569118"/>
              <a:gd name="connsiteX9" fmla="*/ 578644 w 781050"/>
              <a:gd name="connsiteY9" fmla="*/ 440531 h 569118"/>
              <a:gd name="connsiteX10" fmla="*/ 528637 w 781050"/>
              <a:gd name="connsiteY10" fmla="*/ 392906 h 569118"/>
              <a:gd name="connsiteX11" fmla="*/ 447675 w 781050"/>
              <a:gd name="connsiteY11" fmla="*/ 321468 h 569118"/>
              <a:gd name="connsiteX12" fmla="*/ 383381 w 781050"/>
              <a:gd name="connsiteY12" fmla="*/ 269081 h 569118"/>
              <a:gd name="connsiteX13" fmla="*/ 300037 w 781050"/>
              <a:gd name="connsiteY13" fmla="*/ 214312 h 569118"/>
              <a:gd name="connsiteX14" fmla="*/ 219075 w 781050"/>
              <a:gd name="connsiteY14" fmla="*/ 164306 h 569118"/>
              <a:gd name="connsiteX15" fmla="*/ 133350 w 781050"/>
              <a:gd name="connsiteY15" fmla="*/ 114300 h 569118"/>
              <a:gd name="connsiteX16" fmla="*/ 64294 w 781050"/>
              <a:gd name="connsiteY16" fmla="*/ 80962 h 569118"/>
              <a:gd name="connsiteX17" fmla="*/ 28575 w 781050"/>
              <a:gd name="connsiteY17" fmla="*/ 57150 h 569118"/>
              <a:gd name="connsiteX18" fmla="*/ 9525 w 781050"/>
              <a:gd name="connsiteY18" fmla="*/ 38100 h 569118"/>
              <a:gd name="connsiteX19" fmla="*/ 0 w 781050"/>
              <a:gd name="connsiteY19" fmla="*/ 21431 h 569118"/>
              <a:gd name="connsiteX20" fmla="*/ 0 w 781050"/>
              <a:gd name="connsiteY20" fmla="*/ 9525 h 569118"/>
              <a:gd name="connsiteX21" fmla="*/ 4762 w 781050"/>
              <a:gd name="connsiteY21" fmla="*/ 0 h 569118"/>
              <a:gd name="connsiteX22" fmla="*/ 21431 w 781050"/>
              <a:gd name="connsiteY22" fmla="*/ 0 h 569118"/>
              <a:gd name="connsiteX23" fmla="*/ 71437 w 781050"/>
              <a:gd name="connsiteY23" fmla="*/ 16668 h 569118"/>
              <a:gd name="connsiteX24" fmla="*/ 211931 w 781050"/>
              <a:gd name="connsiteY24" fmla="*/ 54768 h 56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81050" h="569118">
                <a:moveTo>
                  <a:pt x="211931" y="54768"/>
                </a:moveTo>
                <a:lnTo>
                  <a:pt x="604837" y="135731"/>
                </a:lnTo>
                <a:lnTo>
                  <a:pt x="652462" y="142875"/>
                </a:lnTo>
                <a:lnTo>
                  <a:pt x="700087" y="135731"/>
                </a:lnTo>
                <a:lnTo>
                  <a:pt x="721519" y="123825"/>
                </a:lnTo>
                <a:lnTo>
                  <a:pt x="742950" y="95250"/>
                </a:lnTo>
                <a:lnTo>
                  <a:pt x="781050" y="16668"/>
                </a:lnTo>
                <a:lnTo>
                  <a:pt x="709612" y="569118"/>
                </a:lnTo>
                <a:lnTo>
                  <a:pt x="642937" y="511968"/>
                </a:lnTo>
                <a:lnTo>
                  <a:pt x="578644" y="440531"/>
                </a:lnTo>
                <a:lnTo>
                  <a:pt x="528637" y="392906"/>
                </a:lnTo>
                <a:lnTo>
                  <a:pt x="447675" y="321468"/>
                </a:lnTo>
                <a:lnTo>
                  <a:pt x="383381" y="269081"/>
                </a:lnTo>
                <a:lnTo>
                  <a:pt x="300037" y="214312"/>
                </a:lnTo>
                <a:lnTo>
                  <a:pt x="219075" y="164306"/>
                </a:lnTo>
                <a:lnTo>
                  <a:pt x="133350" y="114300"/>
                </a:lnTo>
                <a:lnTo>
                  <a:pt x="64294" y="80962"/>
                </a:lnTo>
                <a:lnTo>
                  <a:pt x="28575" y="57150"/>
                </a:lnTo>
                <a:lnTo>
                  <a:pt x="9525" y="38100"/>
                </a:lnTo>
                <a:lnTo>
                  <a:pt x="0" y="21431"/>
                </a:lnTo>
                <a:lnTo>
                  <a:pt x="0" y="9525"/>
                </a:lnTo>
                <a:lnTo>
                  <a:pt x="4762" y="0"/>
                </a:lnTo>
                <a:lnTo>
                  <a:pt x="21431" y="0"/>
                </a:lnTo>
                <a:lnTo>
                  <a:pt x="71437" y="16668"/>
                </a:lnTo>
                <a:lnTo>
                  <a:pt x="211931" y="5476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B8F794B-D179-4CEB-8F91-8469B724DD3F}"/>
              </a:ext>
            </a:extLst>
          </p:cNvPr>
          <p:cNvGrpSpPr/>
          <p:nvPr/>
        </p:nvGrpSpPr>
        <p:grpSpPr>
          <a:xfrm>
            <a:off x="3897314" y="1371600"/>
            <a:ext cx="4421187" cy="4740276"/>
            <a:chOff x="3897314" y="1371600"/>
            <a:chExt cx="4421187" cy="4740276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752F6293-62F0-4988-BBBF-419740DBC269}"/>
                </a:ext>
              </a:extLst>
            </p:cNvPr>
            <p:cNvSpPr/>
            <p:nvPr/>
          </p:nvSpPr>
          <p:spPr>
            <a:xfrm>
              <a:off x="5738814" y="1371600"/>
              <a:ext cx="574675" cy="628650"/>
            </a:xfrm>
            <a:custGeom>
              <a:avLst/>
              <a:gdLst>
                <a:gd name="connsiteX0" fmla="*/ 238125 w 573881"/>
                <a:gd name="connsiteY0" fmla="*/ 454819 h 628650"/>
                <a:gd name="connsiteX1" fmla="*/ 235743 w 573881"/>
                <a:gd name="connsiteY1" fmla="*/ 280988 h 628650"/>
                <a:gd name="connsiteX2" fmla="*/ 230981 w 573881"/>
                <a:gd name="connsiteY2" fmla="*/ 245269 h 628650"/>
                <a:gd name="connsiteX3" fmla="*/ 219075 w 573881"/>
                <a:gd name="connsiteY3" fmla="*/ 216694 h 628650"/>
                <a:gd name="connsiteX4" fmla="*/ 202406 w 573881"/>
                <a:gd name="connsiteY4" fmla="*/ 192881 h 628650"/>
                <a:gd name="connsiteX5" fmla="*/ 183356 w 573881"/>
                <a:gd name="connsiteY5" fmla="*/ 169069 h 628650"/>
                <a:gd name="connsiteX6" fmla="*/ 161925 w 573881"/>
                <a:gd name="connsiteY6" fmla="*/ 147638 h 628650"/>
                <a:gd name="connsiteX7" fmla="*/ 133350 w 573881"/>
                <a:gd name="connsiteY7" fmla="*/ 126206 h 628650"/>
                <a:gd name="connsiteX8" fmla="*/ 76200 w 573881"/>
                <a:gd name="connsiteY8" fmla="*/ 92869 h 628650"/>
                <a:gd name="connsiteX9" fmla="*/ 45243 w 573881"/>
                <a:gd name="connsiteY9" fmla="*/ 78581 h 628650"/>
                <a:gd name="connsiteX10" fmla="*/ 28575 w 573881"/>
                <a:gd name="connsiteY10" fmla="*/ 69056 h 628650"/>
                <a:gd name="connsiteX11" fmla="*/ 7143 w 573881"/>
                <a:gd name="connsiteY11" fmla="*/ 47625 h 628650"/>
                <a:gd name="connsiteX12" fmla="*/ 0 w 573881"/>
                <a:gd name="connsiteY12" fmla="*/ 26194 h 628650"/>
                <a:gd name="connsiteX13" fmla="*/ 2381 w 573881"/>
                <a:gd name="connsiteY13" fmla="*/ 11906 h 628650"/>
                <a:gd name="connsiteX14" fmla="*/ 14287 w 573881"/>
                <a:gd name="connsiteY14" fmla="*/ 2381 h 628650"/>
                <a:gd name="connsiteX15" fmla="*/ 38100 w 573881"/>
                <a:gd name="connsiteY15" fmla="*/ 0 h 628650"/>
                <a:gd name="connsiteX16" fmla="*/ 104775 w 573881"/>
                <a:gd name="connsiteY16" fmla="*/ 2381 h 628650"/>
                <a:gd name="connsiteX17" fmla="*/ 195262 w 573881"/>
                <a:gd name="connsiteY17" fmla="*/ 4763 h 628650"/>
                <a:gd name="connsiteX18" fmla="*/ 276225 w 573881"/>
                <a:gd name="connsiteY18" fmla="*/ 11906 h 628650"/>
                <a:gd name="connsiteX19" fmla="*/ 321468 w 573881"/>
                <a:gd name="connsiteY19" fmla="*/ 16669 h 628650"/>
                <a:gd name="connsiteX20" fmla="*/ 385762 w 573881"/>
                <a:gd name="connsiteY20" fmla="*/ 35719 h 628650"/>
                <a:gd name="connsiteX21" fmla="*/ 419100 w 573881"/>
                <a:gd name="connsiteY21" fmla="*/ 50006 h 628650"/>
                <a:gd name="connsiteX22" fmla="*/ 454818 w 573881"/>
                <a:gd name="connsiteY22" fmla="*/ 69056 h 628650"/>
                <a:gd name="connsiteX23" fmla="*/ 495300 w 573881"/>
                <a:gd name="connsiteY23" fmla="*/ 95250 h 628650"/>
                <a:gd name="connsiteX24" fmla="*/ 526256 w 573881"/>
                <a:gd name="connsiteY24" fmla="*/ 126206 h 628650"/>
                <a:gd name="connsiteX25" fmla="*/ 550068 w 573881"/>
                <a:gd name="connsiteY25" fmla="*/ 154781 h 628650"/>
                <a:gd name="connsiteX26" fmla="*/ 566737 w 573881"/>
                <a:gd name="connsiteY26" fmla="*/ 183356 h 628650"/>
                <a:gd name="connsiteX27" fmla="*/ 573881 w 573881"/>
                <a:gd name="connsiteY27" fmla="*/ 209550 h 628650"/>
                <a:gd name="connsiteX28" fmla="*/ 573881 w 573881"/>
                <a:gd name="connsiteY28" fmla="*/ 230981 h 628650"/>
                <a:gd name="connsiteX29" fmla="*/ 564356 w 573881"/>
                <a:gd name="connsiteY29" fmla="*/ 252413 h 628650"/>
                <a:gd name="connsiteX30" fmla="*/ 545306 w 573881"/>
                <a:gd name="connsiteY30" fmla="*/ 276225 h 628650"/>
                <a:gd name="connsiteX31" fmla="*/ 531018 w 573881"/>
                <a:gd name="connsiteY31" fmla="*/ 297656 h 628650"/>
                <a:gd name="connsiteX32" fmla="*/ 521493 w 573881"/>
                <a:gd name="connsiteY32" fmla="*/ 330994 h 628650"/>
                <a:gd name="connsiteX33" fmla="*/ 519112 w 573881"/>
                <a:gd name="connsiteY33" fmla="*/ 371475 h 628650"/>
                <a:gd name="connsiteX34" fmla="*/ 528637 w 573881"/>
                <a:gd name="connsiteY34" fmla="*/ 595313 h 628650"/>
                <a:gd name="connsiteX35" fmla="*/ 238125 w 573881"/>
                <a:gd name="connsiteY35" fmla="*/ 628650 h 628650"/>
                <a:gd name="connsiteX36" fmla="*/ 238125 w 573881"/>
                <a:gd name="connsiteY36" fmla="*/ 454819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881" h="628650">
                  <a:moveTo>
                    <a:pt x="238125" y="454819"/>
                  </a:moveTo>
                  <a:lnTo>
                    <a:pt x="235743" y="280988"/>
                  </a:lnTo>
                  <a:lnTo>
                    <a:pt x="230981" y="245269"/>
                  </a:lnTo>
                  <a:lnTo>
                    <a:pt x="219075" y="216694"/>
                  </a:lnTo>
                  <a:lnTo>
                    <a:pt x="202406" y="192881"/>
                  </a:lnTo>
                  <a:lnTo>
                    <a:pt x="183356" y="169069"/>
                  </a:lnTo>
                  <a:lnTo>
                    <a:pt x="161925" y="147638"/>
                  </a:lnTo>
                  <a:lnTo>
                    <a:pt x="133350" y="126206"/>
                  </a:lnTo>
                  <a:lnTo>
                    <a:pt x="76200" y="92869"/>
                  </a:lnTo>
                  <a:lnTo>
                    <a:pt x="45243" y="78581"/>
                  </a:lnTo>
                  <a:lnTo>
                    <a:pt x="28575" y="69056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8100" y="0"/>
                  </a:lnTo>
                  <a:lnTo>
                    <a:pt x="104775" y="2381"/>
                  </a:lnTo>
                  <a:lnTo>
                    <a:pt x="195262" y="4763"/>
                  </a:lnTo>
                  <a:lnTo>
                    <a:pt x="276225" y="11906"/>
                  </a:lnTo>
                  <a:lnTo>
                    <a:pt x="321468" y="16669"/>
                  </a:lnTo>
                  <a:lnTo>
                    <a:pt x="385762" y="35719"/>
                  </a:lnTo>
                  <a:lnTo>
                    <a:pt x="419100" y="50006"/>
                  </a:lnTo>
                  <a:lnTo>
                    <a:pt x="454818" y="69056"/>
                  </a:lnTo>
                  <a:lnTo>
                    <a:pt x="495300" y="95250"/>
                  </a:lnTo>
                  <a:lnTo>
                    <a:pt x="526256" y="126206"/>
                  </a:lnTo>
                  <a:lnTo>
                    <a:pt x="550068" y="154781"/>
                  </a:lnTo>
                  <a:lnTo>
                    <a:pt x="566737" y="183356"/>
                  </a:lnTo>
                  <a:lnTo>
                    <a:pt x="573881" y="209550"/>
                  </a:lnTo>
                  <a:lnTo>
                    <a:pt x="573881" y="230981"/>
                  </a:lnTo>
                  <a:lnTo>
                    <a:pt x="564356" y="252413"/>
                  </a:lnTo>
                  <a:lnTo>
                    <a:pt x="545306" y="276225"/>
                  </a:lnTo>
                  <a:lnTo>
                    <a:pt x="531018" y="297656"/>
                  </a:lnTo>
                  <a:lnTo>
                    <a:pt x="521493" y="330994"/>
                  </a:lnTo>
                  <a:lnTo>
                    <a:pt x="519112" y="371475"/>
                  </a:lnTo>
                  <a:lnTo>
                    <a:pt x="528637" y="595313"/>
                  </a:lnTo>
                  <a:lnTo>
                    <a:pt x="238125" y="628650"/>
                  </a:lnTo>
                  <a:lnTo>
                    <a:pt x="238125" y="4548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1E9B9859-7CC1-4FDF-8E04-8A660DD93B60}"/>
                </a:ext>
              </a:extLst>
            </p:cNvPr>
            <p:cNvSpPr/>
            <p:nvPr/>
          </p:nvSpPr>
          <p:spPr>
            <a:xfrm>
              <a:off x="4100513" y="1789113"/>
              <a:ext cx="438150" cy="1154112"/>
            </a:xfrm>
            <a:custGeom>
              <a:avLst/>
              <a:gdLst>
                <a:gd name="connsiteX0" fmla="*/ 9525 w 438150"/>
                <a:gd name="connsiteY0" fmla="*/ 978694 h 1154906"/>
                <a:gd name="connsiteX1" fmla="*/ 0 w 438150"/>
                <a:gd name="connsiteY1" fmla="*/ 802481 h 1154906"/>
                <a:gd name="connsiteX2" fmla="*/ 7143 w 438150"/>
                <a:gd name="connsiteY2" fmla="*/ 781050 h 1154906"/>
                <a:gd name="connsiteX3" fmla="*/ 57150 w 438150"/>
                <a:gd name="connsiteY3" fmla="*/ 719137 h 1154906"/>
                <a:gd name="connsiteX4" fmla="*/ 116681 w 438150"/>
                <a:gd name="connsiteY4" fmla="*/ 659606 h 1154906"/>
                <a:gd name="connsiteX5" fmla="*/ 135731 w 438150"/>
                <a:gd name="connsiteY5" fmla="*/ 631031 h 1154906"/>
                <a:gd name="connsiteX6" fmla="*/ 178593 w 438150"/>
                <a:gd name="connsiteY6" fmla="*/ 547687 h 1154906"/>
                <a:gd name="connsiteX7" fmla="*/ 202406 w 438150"/>
                <a:gd name="connsiteY7" fmla="*/ 483394 h 1154906"/>
                <a:gd name="connsiteX8" fmla="*/ 221456 w 438150"/>
                <a:gd name="connsiteY8" fmla="*/ 397669 h 1154906"/>
                <a:gd name="connsiteX9" fmla="*/ 228600 w 438150"/>
                <a:gd name="connsiteY9" fmla="*/ 345281 h 1154906"/>
                <a:gd name="connsiteX10" fmla="*/ 228600 w 438150"/>
                <a:gd name="connsiteY10" fmla="*/ 269081 h 1154906"/>
                <a:gd name="connsiteX11" fmla="*/ 219075 w 438150"/>
                <a:gd name="connsiteY11" fmla="*/ 171450 h 1154906"/>
                <a:gd name="connsiteX12" fmla="*/ 207168 w 438150"/>
                <a:gd name="connsiteY12" fmla="*/ 88106 h 1154906"/>
                <a:gd name="connsiteX13" fmla="*/ 202406 w 438150"/>
                <a:gd name="connsiteY13" fmla="*/ 42862 h 1154906"/>
                <a:gd name="connsiteX14" fmla="*/ 202406 w 438150"/>
                <a:gd name="connsiteY14" fmla="*/ 19050 h 1154906"/>
                <a:gd name="connsiteX15" fmla="*/ 211931 w 438150"/>
                <a:gd name="connsiteY15" fmla="*/ 2381 h 1154906"/>
                <a:gd name="connsiteX16" fmla="*/ 221456 w 438150"/>
                <a:gd name="connsiteY16" fmla="*/ 0 h 1154906"/>
                <a:gd name="connsiteX17" fmla="*/ 242887 w 438150"/>
                <a:gd name="connsiteY17" fmla="*/ 2381 h 1154906"/>
                <a:gd name="connsiteX18" fmla="*/ 259556 w 438150"/>
                <a:gd name="connsiteY18" fmla="*/ 16669 h 1154906"/>
                <a:gd name="connsiteX19" fmla="*/ 283368 w 438150"/>
                <a:gd name="connsiteY19" fmla="*/ 50006 h 1154906"/>
                <a:gd name="connsiteX20" fmla="*/ 354806 w 438150"/>
                <a:gd name="connsiteY20" fmla="*/ 164306 h 1154906"/>
                <a:gd name="connsiteX21" fmla="*/ 438150 w 438150"/>
                <a:gd name="connsiteY21" fmla="*/ 328612 h 1154906"/>
                <a:gd name="connsiteX22" fmla="*/ 428625 w 438150"/>
                <a:gd name="connsiteY22" fmla="*/ 447675 h 1154906"/>
                <a:gd name="connsiteX23" fmla="*/ 421481 w 438150"/>
                <a:gd name="connsiteY23" fmla="*/ 561975 h 1154906"/>
                <a:gd name="connsiteX24" fmla="*/ 402431 w 438150"/>
                <a:gd name="connsiteY24" fmla="*/ 669131 h 1154906"/>
                <a:gd name="connsiteX25" fmla="*/ 373856 w 438150"/>
                <a:gd name="connsiteY25" fmla="*/ 762000 h 1154906"/>
                <a:gd name="connsiteX26" fmla="*/ 335756 w 438150"/>
                <a:gd name="connsiteY26" fmla="*/ 857250 h 1154906"/>
                <a:gd name="connsiteX27" fmla="*/ 283368 w 438150"/>
                <a:gd name="connsiteY27" fmla="*/ 962025 h 1154906"/>
                <a:gd name="connsiteX28" fmla="*/ 240506 w 438150"/>
                <a:gd name="connsiteY28" fmla="*/ 1035844 h 1154906"/>
                <a:gd name="connsiteX29" fmla="*/ 202406 w 438150"/>
                <a:gd name="connsiteY29" fmla="*/ 1088231 h 1154906"/>
                <a:gd name="connsiteX30" fmla="*/ 166687 w 438150"/>
                <a:gd name="connsiteY30" fmla="*/ 1119187 h 1154906"/>
                <a:gd name="connsiteX31" fmla="*/ 126206 w 438150"/>
                <a:gd name="connsiteY31" fmla="*/ 1143000 h 1154906"/>
                <a:gd name="connsiteX32" fmla="*/ 78581 w 438150"/>
                <a:gd name="connsiteY32" fmla="*/ 1154906 h 1154906"/>
                <a:gd name="connsiteX33" fmla="*/ 59531 w 438150"/>
                <a:gd name="connsiteY33" fmla="*/ 1145381 h 1154906"/>
                <a:gd name="connsiteX34" fmla="*/ 42862 w 438150"/>
                <a:gd name="connsiteY34" fmla="*/ 1128712 h 1154906"/>
                <a:gd name="connsiteX35" fmla="*/ 23812 w 438150"/>
                <a:gd name="connsiteY35" fmla="*/ 1081087 h 1154906"/>
                <a:gd name="connsiteX36" fmla="*/ 9525 w 438150"/>
                <a:gd name="connsiteY36" fmla="*/ 978694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8150" h="1154906">
                  <a:moveTo>
                    <a:pt x="9525" y="978694"/>
                  </a:moveTo>
                  <a:lnTo>
                    <a:pt x="0" y="802481"/>
                  </a:lnTo>
                  <a:lnTo>
                    <a:pt x="7143" y="781050"/>
                  </a:lnTo>
                  <a:lnTo>
                    <a:pt x="57150" y="719137"/>
                  </a:lnTo>
                  <a:lnTo>
                    <a:pt x="116681" y="659606"/>
                  </a:lnTo>
                  <a:lnTo>
                    <a:pt x="135731" y="631031"/>
                  </a:lnTo>
                  <a:lnTo>
                    <a:pt x="178593" y="547687"/>
                  </a:lnTo>
                  <a:lnTo>
                    <a:pt x="202406" y="483394"/>
                  </a:lnTo>
                  <a:lnTo>
                    <a:pt x="221456" y="397669"/>
                  </a:lnTo>
                  <a:lnTo>
                    <a:pt x="228600" y="345281"/>
                  </a:lnTo>
                  <a:lnTo>
                    <a:pt x="228600" y="269081"/>
                  </a:lnTo>
                  <a:lnTo>
                    <a:pt x="219075" y="171450"/>
                  </a:lnTo>
                  <a:lnTo>
                    <a:pt x="207168" y="88106"/>
                  </a:lnTo>
                  <a:lnTo>
                    <a:pt x="202406" y="42862"/>
                  </a:lnTo>
                  <a:lnTo>
                    <a:pt x="202406" y="19050"/>
                  </a:lnTo>
                  <a:lnTo>
                    <a:pt x="211931" y="2381"/>
                  </a:lnTo>
                  <a:lnTo>
                    <a:pt x="221456" y="0"/>
                  </a:lnTo>
                  <a:lnTo>
                    <a:pt x="242887" y="2381"/>
                  </a:lnTo>
                  <a:lnTo>
                    <a:pt x="259556" y="16669"/>
                  </a:lnTo>
                  <a:lnTo>
                    <a:pt x="283368" y="50006"/>
                  </a:lnTo>
                  <a:lnTo>
                    <a:pt x="354806" y="164306"/>
                  </a:lnTo>
                  <a:lnTo>
                    <a:pt x="438150" y="328612"/>
                  </a:lnTo>
                  <a:lnTo>
                    <a:pt x="428625" y="447675"/>
                  </a:lnTo>
                  <a:lnTo>
                    <a:pt x="421481" y="561975"/>
                  </a:lnTo>
                  <a:lnTo>
                    <a:pt x="402431" y="669131"/>
                  </a:lnTo>
                  <a:lnTo>
                    <a:pt x="373856" y="762000"/>
                  </a:lnTo>
                  <a:lnTo>
                    <a:pt x="335756" y="857250"/>
                  </a:lnTo>
                  <a:lnTo>
                    <a:pt x="283368" y="962025"/>
                  </a:lnTo>
                  <a:lnTo>
                    <a:pt x="240506" y="1035844"/>
                  </a:lnTo>
                  <a:lnTo>
                    <a:pt x="202406" y="1088231"/>
                  </a:lnTo>
                  <a:lnTo>
                    <a:pt x="166687" y="1119187"/>
                  </a:lnTo>
                  <a:lnTo>
                    <a:pt x="126206" y="1143000"/>
                  </a:lnTo>
                  <a:lnTo>
                    <a:pt x="78581" y="1154906"/>
                  </a:lnTo>
                  <a:lnTo>
                    <a:pt x="59531" y="1145381"/>
                  </a:lnTo>
                  <a:lnTo>
                    <a:pt x="42862" y="1128712"/>
                  </a:lnTo>
                  <a:lnTo>
                    <a:pt x="23812" y="1081087"/>
                  </a:lnTo>
                  <a:lnTo>
                    <a:pt x="9525" y="9786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00DFAA6E-0ED9-4607-8887-B3526355979A}"/>
                </a:ext>
              </a:extLst>
            </p:cNvPr>
            <p:cNvSpPr/>
            <p:nvPr/>
          </p:nvSpPr>
          <p:spPr>
            <a:xfrm>
              <a:off x="4887914" y="2343151"/>
              <a:ext cx="2274887" cy="506413"/>
            </a:xfrm>
            <a:custGeom>
              <a:avLst/>
              <a:gdLst>
                <a:gd name="connsiteX0" fmla="*/ 1604963 w 2274094"/>
                <a:gd name="connsiteY0" fmla="*/ 290513 h 507206"/>
                <a:gd name="connsiteX1" fmla="*/ 1166813 w 2274094"/>
                <a:gd name="connsiteY1" fmla="*/ 354806 h 507206"/>
                <a:gd name="connsiteX2" fmla="*/ 928688 w 2274094"/>
                <a:gd name="connsiteY2" fmla="*/ 411956 h 507206"/>
                <a:gd name="connsiteX3" fmla="*/ 700088 w 2274094"/>
                <a:gd name="connsiteY3" fmla="*/ 447675 h 507206"/>
                <a:gd name="connsiteX4" fmla="*/ 490538 w 2274094"/>
                <a:gd name="connsiteY4" fmla="*/ 485775 h 507206"/>
                <a:gd name="connsiteX5" fmla="*/ 435769 w 2274094"/>
                <a:gd name="connsiteY5" fmla="*/ 500063 h 507206"/>
                <a:gd name="connsiteX6" fmla="*/ 352425 w 2274094"/>
                <a:gd name="connsiteY6" fmla="*/ 507206 h 507206"/>
                <a:gd name="connsiteX7" fmla="*/ 297657 w 2274094"/>
                <a:gd name="connsiteY7" fmla="*/ 507206 h 507206"/>
                <a:gd name="connsiteX8" fmla="*/ 273844 w 2274094"/>
                <a:gd name="connsiteY8" fmla="*/ 502444 h 507206"/>
                <a:gd name="connsiteX9" fmla="*/ 242888 w 2274094"/>
                <a:gd name="connsiteY9" fmla="*/ 490538 h 507206"/>
                <a:gd name="connsiteX10" fmla="*/ 195263 w 2274094"/>
                <a:gd name="connsiteY10" fmla="*/ 457200 h 507206"/>
                <a:gd name="connsiteX11" fmla="*/ 133350 w 2274094"/>
                <a:gd name="connsiteY11" fmla="*/ 400050 h 507206"/>
                <a:gd name="connsiteX12" fmla="*/ 92869 w 2274094"/>
                <a:gd name="connsiteY12" fmla="*/ 352425 h 507206"/>
                <a:gd name="connsiteX13" fmla="*/ 47625 w 2274094"/>
                <a:gd name="connsiteY13" fmla="*/ 288131 h 507206"/>
                <a:gd name="connsiteX14" fmla="*/ 21432 w 2274094"/>
                <a:gd name="connsiteY14" fmla="*/ 252413 h 507206"/>
                <a:gd name="connsiteX15" fmla="*/ 4763 w 2274094"/>
                <a:gd name="connsiteY15" fmla="*/ 223838 h 507206"/>
                <a:gd name="connsiteX16" fmla="*/ 0 w 2274094"/>
                <a:gd name="connsiteY16" fmla="*/ 207169 h 507206"/>
                <a:gd name="connsiteX17" fmla="*/ 2382 w 2274094"/>
                <a:gd name="connsiteY17" fmla="*/ 192881 h 507206"/>
                <a:gd name="connsiteX18" fmla="*/ 7144 w 2274094"/>
                <a:gd name="connsiteY18" fmla="*/ 180975 h 507206"/>
                <a:gd name="connsiteX19" fmla="*/ 19050 w 2274094"/>
                <a:gd name="connsiteY19" fmla="*/ 176213 h 507206"/>
                <a:gd name="connsiteX20" fmla="*/ 33338 w 2274094"/>
                <a:gd name="connsiteY20" fmla="*/ 178594 h 507206"/>
                <a:gd name="connsiteX21" fmla="*/ 59532 w 2274094"/>
                <a:gd name="connsiteY21" fmla="*/ 190500 h 507206"/>
                <a:gd name="connsiteX22" fmla="*/ 107157 w 2274094"/>
                <a:gd name="connsiteY22" fmla="*/ 226219 h 507206"/>
                <a:gd name="connsiteX23" fmla="*/ 169069 w 2274094"/>
                <a:gd name="connsiteY23" fmla="*/ 266700 h 507206"/>
                <a:gd name="connsiteX24" fmla="*/ 216694 w 2274094"/>
                <a:gd name="connsiteY24" fmla="*/ 292894 h 507206"/>
                <a:gd name="connsiteX25" fmla="*/ 283369 w 2274094"/>
                <a:gd name="connsiteY25" fmla="*/ 321469 h 507206"/>
                <a:gd name="connsiteX26" fmla="*/ 340519 w 2274094"/>
                <a:gd name="connsiteY26" fmla="*/ 335756 h 507206"/>
                <a:gd name="connsiteX27" fmla="*/ 421482 w 2274094"/>
                <a:gd name="connsiteY27" fmla="*/ 338138 h 507206"/>
                <a:gd name="connsiteX28" fmla="*/ 495300 w 2274094"/>
                <a:gd name="connsiteY28" fmla="*/ 333375 h 507206"/>
                <a:gd name="connsiteX29" fmla="*/ 771525 w 2274094"/>
                <a:gd name="connsiteY29" fmla="*/ 271463 h 507206"/>
                <a:gd name="connsiteX30" fmla="*/ 1045369 w 2274094"/>
                <a:gd name="connsiteY30" fmla="*/ 204788 h 507206"/>
                <a:gd name="connsiteX31" fmla="*/ 1233488 w 2274094"/>
                <a:gd name="connsiteY31" fmla="*/ 176213 h 507206"/>
                <a:gd name="connsiteX32" fmla="*/ 1726407 w 2274094"/>
                <a:gd name="connsiteY32" fmla="*/ 85725 h 507206"/>
                <a:gd name="connsiteX33" fmla="*/ 1752600 w 2274094"/>
                <a:gd name="connsiteY33" fmla="*/ 59531 h 507206"/>
                <a:gd name="connsiteX34" fmla="*/ 1776413 w 2274094"/>
                <a:gd name="connsiteY34" fmla="*/ 35719 h 507206"/>
                <a:gd name="connsiteX35" fmla="*/ 1804988 w 2274094"/>
                <a:gd name="connsiteY35" fmla="*/ 11906 h 507206"/>
                <a:gd name="connsiteX36" fmla="*/ 1831182 w 2274094"/>
                <a:gd name="connsiteY36" fmla="*/ 2381 h 507206"/>
                <a:gd name="connsiteX37" fmla="*/ 1862138 w 2274094"/>
                <a:gd name="connsiteY37" fmla="*/ 0 h 507206"/>
                <a:gd name="connsiteX38" fmla="*/ 1897857 w 2274094"/>
                <a:gd name="connsiteY38" fmla="*/ 7144 h 507206"/>
                <a:gd name="connsiteX39" fmla="*/ 1921669 w 2274094"/>
                <a:gd name="connsiteY39" fmla="*/ 9525 h 507206"/>
                <a:gd name="connsiteX40" fmla="*/ 1983582 w 2274094"/>
                <a:gd name="connsiteY40" fmla="*/ 21431 h 507206"/>
                <a:gd name="connsiteX41" fmla="*/ 2081213 w 2274094"/>
                <a:gd name="connsiteY41" fmla="*/ 52388 h 507206"/>
                <a:gd name="connsiteX42" fmla="*/ 2193132 w 2274094"/>
                <a:gd name="connsiteY42" fmla="*/ 100013 h 507206"/>
                <a:gd name="connsiteX43" fmla="*/ 2250282 w 2274094"/>
                <a:gd name="connsiteY43" fmla="*/ 126206 h 507206"/>
                <a:gd name="connsiteX44" fmla="*/ 2262188 w 2274094"/>
                <a:gd name="connsiteY44" fmla="*/ 138113 h 507206"/>
                <a:gd name="connsiteX45" fmla="*/ 2269332 w 2274094"/>
                <a:gd name="connsiteY45" fmla="*/ 159544 h 507206"/>
                <a:gd name="connsiteX46" fmla="*/ 2274094 w 2274094"/>
                <a:gd name="connsiteY46" fmla="*/ 192881 h 507206"/>
                <a:gd name="connsiteX47" fmla="*/ 2266950 w 2274094"/>
                <a:gd name="connsiteY47" fmla="*/ 219075 h 507206"/>
                <a:gd name="connsiteX48" fmla="*/ 2250282 w 2274094"/>
                <a:gd name="connsiteY48" fmla="*/ 230981 h 507206"/>
                <a:gd name="connsiteX49" fmla="*/ 2147888 w 2274094"/>
                <a:gd name="connsiteY49" fmla="*/ 245269 h 507206"/>
                <a:gd name="connsiteX50" fmla="*/ 1869282 w 2274094"/>
                <a:gd name="connsiteY50" fmla="*/ 259556 h 507206"/>
                <a:gd name="connsiteX51" fmla="*/ 1604963 w 2274094"/>
                <a:gd name="connsiteY51" fmla="*/ 29051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74094" h="507206">
                  <a:moveTo>
                    <a:pt x="1604963" y="290513"/>
                  </a:moveTo>
                  <a:lnTo>
                    <a:pt x="1166813" y="354806"/>
                  </a:lnTo>
                  <a:lnTo>
                    <a:pt x="928688" y="411956"/>
                  </a:lnTo>
                  <a:lnTo>
                    <a:pt x="700088" y="447675"/>
                  </a:lnTo>
                  <a:lnTo>
                    <a:pt x="490538" y="485775"/>
                  </a:lnTo>
                  <a:lnTo>
                    <a:pt x="435769" y="500063"/>
                  </a:lnTo>
                  <a:lnTo>
                    <a:pt x="352425" y="507206"/>
                  </a:lnTo>
                  <a:lnTo>
                    <a:pt x="297657" y="507206"/>
                  </a:lnTo>
                  <a:lnTo>
                    <a:pt x="273844" y="502444"/>
                  </a:lnTo>
                  <a:lnTo>
                    <a:pt x="242888" y="490538"/>
                  </a:lnTo>
                  <a:lnTo>
                    <a:pt x="195263" y="457200"/>
                  </a:lnTo>
                  <a:lnTo>
                    <a:pt x="133350" y="400050"/>
                  </a:lnTo>
                  <a:lnTo>
                    <a:pt x="92869" y="352425"/>
                  </a:lnTo>
                  <a:lnTo>
                    <a:pt x="47625" y="288131"/>
                  </a:lnTo>
                  <a:lnTo>
                    <a:pt x="21432" y="252413"/>
                  </a:lnTo>
                  <a:lnTo>
                    <a:pt x="4763" y="223838"/>
                  </a:lnTo>
                  <a:lnTo>
                    <a:pt x="0" y="207169"/>
                  </a:lnTo>
                  <a:lnTo>
                    <a:pt x="2382" y="192881"/>
                  </a:lnTo>
                  <a:lnTo>
                    <a:pt x="7144" y="180975"/>
                  </a:lnTo>
                  <a:lnTo>
                    <a:pt x="19050" y="176213"/>
                  </a:lnTo>
                  <a:lnTo>
                    <a:pt x="33338" y="178594"/>
                  </a:lnTo>
                  <a:lnTo>
                    <a:pt x="59532" y="190500"/>
                  </a:lnTo>
                  <a:lnTo>
                    <a:pt x="107157" y="226219"/>
                  </a:lnTo>
                  <a:lnTo>
                    <a:pt x="169069" y="266700"/>
                  </a:lnTo>
                  <a:lnTo>
                    <a:pt x="216694" y="292894"/>
                  </a:lnTo>
                  <a:lnTo>
                    <a:pt x="283369" y="321469"/>
                  </a:lnTo>
                  <a:lnTo>
                    <a:pt x="340519" y="335756"/>
                  </a:lnTo>
                  <a:lnTo>
                    <a:pt x="421482" y="338138"/>
                  </a:lnTo>
                  <a:lnTo>
                    <a:pt x="495300" y="333375"/>
                  </a:lnTo>
                  <a:lnTo>
                    <a:pt x="771525" y="271463"/>
                  </a:lnTo>
                  <a:lnTo>
                    <a:pt x="1045369" y="204788"/>
                  </a:lnTo>
                  <a:lnTo>
                    <a:pt x="1233488" y="176213"/>
                  </a:lnTo>
                  <a:lnTo>
                    <a:pt x="1726407" y="85725"/>
                  </a:lnTo>
                  <a:lnTo>
                    <a:pt x="1752600" y="59531"/>
                  </a:lnTo>
                  <a:lnTo>
                    <a:pt x="1776413" y="35719"/>
                  </a:lnTo>
                  <a:lnTo>
                    <a:pt x="1804988" y="11906"/>
                  </a:lnTo>
                  <a:lnTo>
                    <a:pt x="1831182" y="2381"/>
                  </a:lnTo>
                  <a:lnTo>
                    <a:pt x="1862138" y="0"/>
                  </a:lnTo>
                  <a:lnTo>
                    <a:pt x="1897857" y="7144"/>
                  </a:lnTo>
                  <a:lnTo>
                    <a:pt x="1921669" y="9525"/>
                  </a:lnTo>
                  <a:lnTo>
                    <a:pt x="1983582" y="21431"/>
                  </a:lnTo>
                  <a:lnTo>
                    <a:pt x="2081213" y="52388"/>
                  </a:lnTo>
                  <a:lnTo>
                    <a:pt x="2193132" y="100013"/>
                  </a:lnTo>
                  <a:lnTo>
                    <a:pt x="2250282" y="126206"/>
                  </a:lnTo>
                  <a:lnTo>
                    <a:pt x="2262188" y="138113"/>
                  </a:lnTo>
                  <a:lnTo>
                    <a:pt x="2269332" y="159544"/>
                  </a:lnTo>
                  <a:lnTo>
                    <a:pt x="2274094" y="192881"/>
                  </a:lnTo>
                  <a:lnTo>
                    <a:pt x="2266950" y="219075"/>
                  </a:lnTo>
                  <a:lnTo>
                    <a:pt x="2250282" y="230981"/>
                  </a:lnTo>
                  <a:lnTo>
                    <a:pt x="2147888" y="245269"/>
                  </a:lnTo>
                  <a:lnTo>
                    <a:pt x="1869282" y="259556"/>
                  </a:lnTo>
                  <a:lnTo>
                    <a:pt x="1604963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915EFC5F-6CB5-44C7-9856-E3B3DAEAE844}"/>
                </a:ext>
              </a:extLst>
            </p:cNvPr>
            <p:cNvSpPr/>
            <p:nvPr/>
          </p:nvSpPr>
          <p:spPr>
            <a:xfrm>
              <a:off x="3897314" y="3265489"/>
              <a:ext cx="4421187" cy="655637"/>
            </a:xfrm>
            <a:custGeom>
              <a:avLst/>
              <a:gdLst>
                <a:gd name="connsiteX0" fmla="*/ 2348179 w 4422038"/>
                <a:gd name="connsiteY0" fmla="*/ 332841 h 654710"/>
                <a:gd name="connsiteX1" fmla="*/ 1700784 w 4422038"/>
                <a:gd name="connsiteY1" fmla="*/ 398678 h 654710"/>
                <a:gd name="connsiteX2" fmla="*/ 1239926 w 4422038"/>
                <a:gd name="connsiteY2" fmla="*/ 468173 h 654710"/>
                <a:gd name="connsiteX3" fmla="*/ 892454 w 4422038"/>
                <a:gd name="connsiteY3" fmla="*/ 523037 h 654710"/>
                <a:gd name="connsiteX4" fmla="*/ 738835 w 4422038"/>
                <a:gd name="connsiteY4" fmla="*/ 555955 h 654710"/>
                <a:gd name="connsiteX5" fmla="*/ 508406 w 4422038"/>
                <a:gd name="connsiteY5" fmla="*/ 632765 h 654710"/>
                <a:gd name="connsiteX6" fmla="*/ 453542 w 4422038"/>
                <a:gd name="connsiteY6" fmla="*/ 654710 h 654710"/>
                <a:gd name="connsiteX7" fmla="*/ 413309 w 4422038"/>
                <a:gd name="connsiteY7" fmla="*/ 640080 h 654710"/>
                <a:gd name="connsiteX8" fmla="*/ 336499 w 4422038"/>
                <a:gd name="connsiteY8" fmla="*/ 599846 h 654710"/>
                <a:gd name="connsiteX9" fmla="*/ 226771 w 4422038"/>
                <a:gd name="connsiteY9" fmla="*/ 530352 h 654710"/>
                <a:gd name="connsiteX10" fmla="*/ 160934 w 4422038"/>
                <a:gd name="connsiteY10" fmla="*/ 479145 h 654710"/>
                <a:gd name="connsiteX11" fmla="*/ 84125 w 4422038"/>
                <a:gd name="connsiteY11" fmla="*/ 402336 h 654710"/>
                <a:gd name="connsiteX12" fmla="*/ 18288 w 4422038"/>
                <a:gd name="connsiteY12" fmla="*/ 325526 h 654710"/>
                <a:gd name="connsiteX13" fmla="*/ 3657 w 4422038"/>
                <a:gd name="connsiteY13" fmla="*/ 303581 h 654710"/>
                <a:gd name="connsiteX14" fmla="*/ 0 w 4422038"/>
                <a:gd name="connsiteY14" fmla="*/ 270662 h 654710"/>
                <a:gd name="connsiteX15" fmla="*/ 3657 w 4422038"/>
                <a:gd name="connsiteY15" fmla="*/ 245059 h 654710"/>
                <a:gd name="connsiteX16" fmla="*/ 14630 w 4422038"/>
                <a:gd name="connsiteY16" fmla="*/ 230429 h 654710"/>
                <a:gd name="connsiteX17" fmla="*/ 36576 w 4422038"/>
                <a:gd name="connsiteY17" fmla="*/ 223113 h 654710"/>
                <a:gd name="connsiteX18" fmla="*/ 69494 w 4422038"/>
                <a:gd name="connsiteY18" fmla="*/ 226771 h 654710"/>
                <a:gd name="connsiteX19" fmla="*/ 113385 w 4422038"/>
                <a:gd name="connsiteY19" fmla="*/ 256032 h 654710"/>
                <a:gd name="connsiteX20" fmla="*/ 168249 w 4422038"/>
                <a:gd name="connsiteY20" fmla="*/ 292608 h 654710"/>
                <a:gd name="connsiteX21" fmla="*/ 223113 w 4422038"/>
                <a:gd name="connsiteY21" fmla="*/ 318211 h 654710"/>
                <a:gd name="connsiteX22" fmla="*/ 307238 w 4422038"/>
                <a:gd name="connsiteY22" fmla="*/ 347472 h 654710"/>
                <a:gd name="connsiteX23" fmla="*/ 384048 w 4422038"/>
                <a:gd name="connsiteY23" fmla="*/ 362102 h 654710"/>
                <a:gd name="connsiteX24" fmla="*/ 431597 w 4422038"/>
                <a:gd name="connsiteY24" fmla="*/ 369417 h 654710"/>
                <a:gd name="connsiteX25" fmla="*/ 541325 w 4422038"/>
                <a:gd name="connsiteY25" fmla="*/ 354787 h 654710"/>
                <a:gd name="connsiteX26" fmla="*/ 1111910 w 4422038"/>
                <a:gd name="connsiteY26" fmla="*/ 277977 h 654710"/>
                <a:gd name="connsiteX27" fmla="*/ 1594713 w 4422038"/>
                <a:gd name="connsiteY27" fmla="*/ 212141 h 654710"/>
                <a:gd name="connsiteX28" fmla="*/ 2048256 w 4422038"/>
                <a:gd name="connsiteY28" fmla="*/ 171907 h 654710"/>
                <a:gd name="connsiteX29" fmla="*/ 2798064 w 4422038"/>
                <a:gd name="connsiteY29" fmla="*/ 117043 h 654710"/>
                <a:gd name="connsiteX30" fmla="*/ 3452774 w 4422038"/>
                <a:gd name="connsiteY30" fmla="*/ 87782 h 654710"/>
                <a:gd name="connsiteX31" fmla="*/ 3781958 w 4422038"/>
                <a:gd name="connsiteY31" fmla="*/ 76809 h 654710"/>
                <a:gd name="connsiteX32" fmla="*/ 3968496 w 4422038"/>
                <a:gd name="connsiteY32" fmla="*/ 29261 h 654710"/>
                <a:gd name="connsiteX33" fmla="*/ 4005072 w 4422038"/>
                <a:gd name="connsiteY33" fmla="*/ 10973 h 654710"/>
                <a:gd name="connsiteX34" fmla="*/ 4067251 w 4422038"/>
                <a:gd name="connsiteY34" fmla="*/ 0 h 654710"/>
                <a:gd name="connsiteX35" fmla="*/ 4133088 w 4422038"/>
                <a:gd name="connsiteY35" fmla="*/ 14630 h 654710"/>
                <a:gd name="connsiteX36" fmla="*/ 4206240 w 4422038"/>
                <a:gd name="connsiteY36" fmla="*/ 43891 h 654710"/>
                <a:gd name="connsiteX37" fmla="*/ 4294022 w 4422038"/>
                <a:gd name="connsiteY37" fmla="*/ 95097 h 654710"/>
                <a:gd name="connsiteX38" fmla="*/ 4370832 w 4422038"/>
                <a:gd name="connsiteY38" fmla="*/ 149961 h 654710"/>
                <a:gd name="connsiteX39" fmla="*/ 4403750 w 4422038"/>
                <a:gd name="connsiteY39" fmla="*/ 182880 h 654710"/>
                <a:gd name="connsiteX40" fmla="*/ 4414723 w 4422038"/>
                <a:gd name="connsiteY40" fmla="*/ 201168 h 654710"/>
                <a:gd name="connsiteX41" fmla="*/ 4422038 w 4422038"/>
                <a:gd name="connsiteY41" fmla="*/ 223113 h 654710"/>
                <a:gd name="connsiteX42" fmla="*/ 4422038 w 4422038"/>
                <a:gd name="connsiteY42" fmla="*/ 248717 h 654710"/>
                <a:gd name="connsiteX43" fmla="*/ 4403750 w 4422038"/>
                <a:gd name="connsiteY43" fmla="*/ 274320 h 654710"/>
                <a:gd name="connsiteX44" fmla="*/ 4370832 w 4422038"/>
                <a:gd name="connsiteY44" fmla="*/ 288950 h 654710"/>
                <a:gd name="connsiteX45" fmla="*/ 4326941 w 4422038"/>
                <a:gd name="connsiteY45" fmla="*/ 299923 h 654710"/>
                <a:gd name="connsiteX46" fmla="*/ 4052621 w 4422038"/>
                <a:gd name="connsiteY46" fmla="*/ 277977 h 654710"/>
                <a:gd name="connsiteX47" fmla="*/ 3752697 w 4422038"/>
                <a:gd name="connsiteY47" fmla="*/ 263347 h 654710"/>
                <a:gd name="connsiteX48" fmla="*/ 3577133 w 4422038"/>
                <a:gd name="connsiteY48" fmla="*/ 267005 h 654710"/>
                <a:gd name="connsiteX49" fmla="*/ 3438144 w 4422038"/>
                <a:gd name="connsiteY49" fmla="*/ 277977 h 654710"/>
                <a:gd name="connsiteX50" fmla="*/ 2991917 w 4422038"/>
                <a:gd name="connsiteY50" fmla="*/ 296265 h 654710"/>
                <a:gd name="connsiteX51" fmla="*/ 2860243 w 4422038"/>
                <a:gd name="connsiteY51" fmla="*/ 292608 h 654710"/>
                <a:gd name="connsiteX52" fmla="*/ 2348179 w 4422038"/>
                <a:gd name="connsiteY52" fmla="*/ 332841 h 6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422038" h="654710">
                  <a:moveTo>
                    <a:pt x="2348179" y="332841"/>
                  </a:moveTo>
                  <a:lnTo>
                    <a:pt x="1700784" y="398678"/>
                  </a:lnTo>
                  <a:lnTo>
                    <a:pt x="1239926" y="468173"/>
                  </a:lnTo>
                  <a:lnTo>
                    <a:pt x="892454" y="523037"/>
                  </a:lnTo>
                  <a:lnTo>
                    <a:pt x="738835" y="555955"/>
                  </a:lnTo>
                  <a:lnTo>
                    <a:pt x="508406" y="632765"/>
                  </a:lnTo>
                  <a:lnTo>
                    <a:pt x="453542" y="654710"/>
                  </a:lnTo>
                  <a:lnTo>
                    <a:pt x="413309" y="640080"/>
                  </a:lnTo>
                  <a:lnTo>
                    <a:pt x="336499" y="599846"/>
                  </a:lnTo>
                  <a:lnTo>
                    <a:pt x="226771" y="530352"/>
                  </a:lnTo>
                  <a:lnTo>
                    <a:pt x="160934" y="479145"/>
                  </a:lnTo>
                  <a:lnTo>
                    <a:pt x="84125" y="402336"/>
                  </a:lnTo>
                  <a:lnTo>
                    <a:pt x="18288" y="325526"/>
                  </a:lnTo>
                  <a:lnTo>
                    <a:pt x="3657" y="303581"/>
                  </a:lnTo>
                  <a:lnTo>
                    <a:pt x="0" y="270662"/>
                  </a:lnTo>
                  <a:lnTo>
                    <a:pt x="3657" y="245059"/>
                  </a:lnTo>
                  <a:lnTo>
                    <a:pt x="14630" y="230429"/>
                  </a:lnTo>
                  <a:lnTo>
                    <a:pt x="36576" y="223113"/>
                  </a:lnTo>
                  <a:lnTo>
                    <a:pt x="69494" y="226771"/>
                  </a:lnTo>
                  <a:lnTo>
                    <a:pt x="113385" y="256032"/>
                  </a:lnTo>
                  <a:lnTo>
                    <a:pt x="168249" y="292608"/>
                  </a:lnTo>
                  <a:lnTo>
                    <a:pt x="223113" y="318211"/>
                  </a:lnTo>
                  <a:lnTo>
                    <a:pt x="307238" y="347472"/>
                  </a:lnTo>
                  <a:lnTo>
                    <a:pt x="384048" y="362102"/>
                  </a:lnTo>
                  <a:lnTo>
                    <a:pt x="431597" y="369417"/>
                  </a:lnTo>
                  <a:lnTo>
                    <a:pt x="541325" y="354787"/>
                  </a:lnTo>
                  <a:lnTo>
                    <a:pt x="1111910" y="277977"/>
                  </a:lnTo>
                  <a:lnTo>
                    <a:pt x="1594713" y="212141"/>
                  </a:lnTo>
                  <a:lnTo>
                    <a:pt x="2048256" y="171907"/>
                  </a:lnTo>
                  <a:lnTo>
                    <a:pt x="2798064" y="117043"/>
                  </a:lnTo>
                  <a:lnTo>
                    <a:pt x="3452774" y="87782"/>
                  </a:lnTo>
                  <a:lnTo>
                    <a:pt x="3781958" y="76809"/>
                  </a:lnTo>
                  <a:lnTo>
                    <a:pt x="3968496" y="29261"/>
                  </a:lnTo>
                  <a:lnTo>
                    <a:pt x="4005072" y="10973"/>
                  </a:lnTo>
                  <a:lnTo>
                    <a:pt x="4067251" y="0"/>
                  </a:lnTo>
                  <a:lnTo>
                    <a:pt x="4133088" y="14630"/>
                  </a:lnTo>
                  <a:lnTo>
                    <a:pt x="4206240" y="43891"/>
                  </a:lnTo>
                  <a:lnTo>
                    <a:pt x="4294022" y="95097"/>
                  </a:lnTo>
                  <a:lnTo>
                    <a:pt x="4370832" y="149961"/>
                  </a:lnTo>
                  <a:lnTo>
                    <a:pt x="4403750" y="182880"/>
                  </a:lnTo>
                  <a:lnTo>
                    <a:pt x="4414723" y="201168"/>
                  </a:lnTo>
                  <a:lnTo>
                    <a:pt x="4422038" y="223113"/>
                  </a:lnTo>
                  <a:lnTo>
                    <a:pt x="4422038" y="248717"/>
                  </a:lnTo>
                  <a:lnTo>
                    <a:pt x="4403750" y="274320"/>
                  </a:lnTo>
                  <a:lnTo>
                    <a:pt x="4370832" y="288950"/>
                  </a:lnTo>
                  <a:lnTo>
                    <a:pt x="4326941" y="299923"/>
                  </a:lnTo>
                  <a:lnTo>
                    <a:pt x="4052621" y="277977"/>
                  </a:lnTo>
                  <a:lnTo>
                    <a:pt x="3752697" y="263347"/>
                  </a:lnTo>
                  <a:lnTo>
                    <a:pt x="3577133" y="267005"/>
                  </a:lnTo>
                  <a:lnTo>
                    <a:pt x="3438144" y="277977"/>
                  </a:lnTo>
                  <a:lnTo>
                    <a:pt x="2991917" y="296265"/>
                  </a:lnTo>
                  <a:lnTo>
                    <a:pt x="2860243" y="292608"/>
                  </a:lnTo>
                  <a:lnTo>
                    <a:pt x="2348179" y="33284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35FD3AFE-EA5C-41F6-B0DC-55249CBC49E3}"/>
                </a:ext>
              </a:extLst>
            </p:cNvPr>
            <p:cNvSpPr/>
            <p:nvPr/>
          </p:nvSpPr>
          <p:spPr>
            <a:xfrm>
              <a:off x="4595813" y="4205289"/>
              <a:ext cx="520700" cy="1101725"/>
            </a:xfrm>
            <a:custGeom>
              <a:avLst/>
              <a:gdLst>
                <a:gd name="connsiteX0" fmla="*/ 238125 w 521493"/>
                <a:gd name="connsiteY0" fmla="*/ 766762 h 1102518"/>
                <a:gd name="connsiteX1" fmla="*/ 197643 w 521493"/>
                <a:gd name="connsiteY1" fmla="*/ 435768 h 1102518"/>
                <a:gd name="connsiteX2" fmla="*/ 161925 w 521493"/>
                <a:gd name="connsiteY2" fmla="*/ 314325 h 1102518"/>
                <a:gd name="connsiteX3" fmla="*/ 109537 w 521493"/>
                <a:gd name="connsiteY3" fmla="*/ 197643 h 1102518"/>
                <a:gd name="connsiteX4" fmla="*/ 61912 w 521493"/>
                <a:gd name="connsiteY4" fmla="*/ 121443 h 1102518"/>
                <a:gd name="connsiteX5" fmla="*/ 35718 w 521493"/>
                <a:gd name="connsiteY5" fmla="*/ 107156 h 1102518"/>
                <a:gd name="connsiteX6" fmla="*/ 16668 w 521493"/>
                <a:gd name="connsiteY6" fmla="*/ 90487 h 1102518"/>
                <a:gd name="connsiteX7" fmla="*/ 4762 w 521493"/>
                <a:gd name="connsiteY7" fmla="*/ 73818 h 1102518"/>
                <a:gd name="connsiteX8" fmla="*/ 0 w 521493"/>
                <a:gd name="connsiteY8" fmla="*/ 45243 h 1102518"/>
                <a:gd name="connsiteX9" fmla="*/ 7143 w 521493"/>
                <a:gd name="connsiteY9" fmla="*/ 16668 h 1102518"/>
                <a:gd name="connsiteX10" fmla="*/ 16668 w 521493"/>
                <a:gd name="connsiteY10" fmla="*/ 2381 h 1102518"/>
                <a:gd name="connsiteX11" fmla="*/ 33337 w 521493"/>
                <a:gd name="connsiteY11" fmla="*/ 0 h 1102518"/>
                <a:gd name="connsiteX12" fmla="*/ 100012 w 521493"/>
                <a:gd name="connsiteY12" fmla="*/ 16668 h 1102518"/>
                <a:gd name="connsiteX13" fmla="*/ 235743 w 521493"/>
                <a:gd name="connsiteY13" fmla="*/ 66675 h 1102518"/>
                <a:gd name="connsiteX14" fmla="*/ 352425 w 521493"/>
                <a:gd name="connsiteY14" fmla="*/ 114300 h 1102518"/>
                <a:gd name="connsiteX15" fmla="*/ 390525 w 521493"/>
                <a:gd name="connsiteY15" fmla="*/ 195262 h 1102518"/>
                <a:gd name="connsiteX16" fmla="*/ 492918 w 521493"/>
                <a:gd name="connsiteY16" fmla="*/ 792956 h 1102518"/>
                <a:gd name="connsiteX17" fmla="*/ 521493 w 521493"/>
                <a:gd name="connsiteY17" fmla="*/ 916781 h 1102518"/>
                <a:gd name="connsiteX18" fmla="*/ 485775 w 521493"/>
                <a:gd name="connsiteY18" fmla="*/ 1007268 h 1102518"/>
                <a:gd name="connsiteX19" fmla="*/ 454818 w 521493"/>
                <a:gd name="connsiteY19" fmla="*/ 1059656 h 1102518"/>
                <a:gd name="connsiteX20" fmla="*/ 433387 w 521493"/>
                <a:gd name="connsiteY20" fmla="*/ 1083468 h 1102518"/>
                <a:gd name="connsiteX21" fmla="*/ 404812 w 521493"/>
                <a:gd name="connsiteY21" fmla="*/ 1102518 h 1102518"/>
                <a:gd name="connsiteX22" fmla="*/ 381000 w 521493"/>
                <a:gd name="connsiteY22" fmla="*/ 1102518 h 1102518"/>
                <a:gd name="connsiteX23" fmla="*/ 342900 w 521493"/>
                <a:gd name="connsiteY23" fmla="*/ 1092993 h 1102518"/>
                <a:gd name="connsiteX24" fmla="*/ 314325 w 521493"/>
                <a:gd name="connsiteY24" fmla="*/ 1078706 h 1102518"/>
                <a:gd name="connsiteX25" fmla="*/ 300037 w 521493"/>
                <a:gd name="connsiteY25" fmla="*/ 1062037 h 1102518"/>
                <a:gd name="connsiteX26" fmla="*/ 278606 w 521493"/>
                <a:gd name="connsiteY26" fmla="*/ 1026318 h 1102518"/>
                <a:gd name="connsiteX27" fmla="*/ 264318 w 521493"/>
                <a:gd name="connsiteY27" fmla="*/ 971550 h 1102518"/>
                <a:gd name="connsiteX28" fmla="*/ 238125 w 521493"/>
                <a:gd name="connsiteY28" fmla="*/ 766762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3" h="1102518">
                  <a:moveTo>
                    <a:pt x="238125" y="766762"/>
                  </a:moveTo>
                  <a:lnTo>
                    <a:pt x="197643" y="435768"/>
                  </a:lnTo>
                  <a:lnTo>
                    <a:pt x="161925" y="314325"/>
                  </a:lnTo>
                  <a:lnTo>
                    <a:pt x="109537" y="197643"/>
                  </a:lnTo>
                  <a:lnTo>
                    <a:pt x="61912" y="121443"/>
                  </a:lnTo>
                  <a:lnTo>
                    <a:pt x="35718" y="107156"/>
                  </a:lnTo>
                  <a:lnTo>
                    <a:pt x="16668" y="90487"/>
                  </a:lnTo>
                  <a:lnTo>
                    <a:pt x="4762" y="73818"/>
                  </a:lnTo>
                  <a:lnTo>
                    <a:pt x="0" y="45243"/>
                  </a:lnTo>
                  <a:lnTo>
                    <a:pt x="7143" y="16668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100012" y="16668"/>
                  </a:lnTo>
                  <a:lnTo>
                    <a:pt x="235743" y="66675"/>
                  </a:lnTo>
                  <a:lnTo>
                    <a:pt x="352425" y="114300"/>
                  </a:lnTo>
                  <a:lnTo>
                    <a:pt x="390525" y="195262"/>
                  </a:lnTo>
                  <a:lnTo>
                    <a:pt x="492918" y="792956"/>
                  </a:lnTo>
                  <a:lnTo>
                    <a:pt x="521493" y="916781"/>
                  </a:lnTo>
                  <a:lnTo>
                    <a:pt x="485775" y="1007268"/>
                  </a:lnTo>
                  <a:lnTo>
                    <a:pt x="454818" y="1059656"/>
                  </a:lnTo>
                  <a:lnTo>
                    <a:pt x="433387" y="1083468"/>
                  </a:lnTo>
                  <a:lnTo>
                    <a:pt x="404812" y="1102518"/>
                  </a:lnTo>
                  <a:lnTo>
                    <a:pt x="381000" y="1102518"/>
                  </a:lnTo>
                  <a:lnTo>
                    <a:pt x="342900" y="1092993"/>
                  </a:lnTo>
                  <a:lnTo>
                    <a:pt x="314325" y="1078706"/>
                  </a:lnTo>
                  <a:lnTo>
                    <a:pt x="300037" y="1062037"/>
                  </a:lnTo>
                  <a:lnTo>
                    <a:pt x="278606" y="1026318"/>
                  </a:lnTo>
                  <a:lnTo>
                    <a:pt x="264318" y="971550"/>
                  </a:lnTo>
                  <a:lnTo>
                    <a:pt x="238125" y="7667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78015069-37AA-40FD-862F-3459D46BEC4B}"/>
                </a:ext>
              </a:extLst>
            </p:cNvPr>
            <p:cNvSpPr/>
            <p:nvPr/>
          </p:nvSpPr>
          <p:spPr>
            <a:xfrm>
              <a:off x="4422775" y="1752601"/>
              <a:ext cx="3879850" cy="523875"/>
            </a:xfrm>
            <a:custGeom>
              <a:avLst/>
              <a:gdLst>
                <a:gd name="connsiteX0" fmla="*/ 1063625 w 3879850"/>
                <a:gd name="connsiteY0" fmla="*/ 393700 h 523875"/>
                <a:gd name="connsiteX1" fmla="*/ 38100 w 3879850"/>
                <a:gd name="connsiteY1" fmla="*/ 523875 h 523875"/>
                <a:gd name="connsiteX2" fmla="*/ 0 w 3879850"/>
                <a:gd name="connsiteY2" fmla="*/ 342900 h 523875"/>
                <a:gd name="connsiteX3" fmla="*/ 523875 w 3879850"/>
                <a:gd name="connsiteY3" fmla="*/ 292100 h 523875"/>
                <a:gd name="connsiteX4" fmla="*/ 1041400 w 3879850"/>
                <a:gd name="connsiteY4" fmla="*/ 231775 h 523875"/>
                <a:gd name="connsiteX5" fmla="*/ 1568450 w 3879850"/>
                <a:gd name="connsiteY5" fmla="*/ 155575 h 523875"/>
                <a:gd name="connsiteX6" fmla="*/ 1838325 w 3879850"/>
                <a:gd name="connsiteY6" fmla="*/ 136525 h 523875"/>
                <a:gd name="connsiteX7" fmla="*/ 2447925 w 3879850"/>
                <a:gd name="connsiteY7" fmla="*/ 95250 h 523875"/>
                <a:gd name="connsiteX8" fmla="*/ 3171825 w 3879850"/>
                <a:gd name="connsiteY8" fmla="*/ 66675 h 523875"/>
                <a:gd name="connsiteX9" fmla="*/ 3216275 w 3879850"/>
                <a:gd name="connsiteY9" fmla="*/ 57150 h 523875"/>
                <a:gd name="connsiteX10" fmla="*/ 3295650 w 3879850"/>
                <a:gd name="connsiteY10" fmla="*/ 28575 h 523875"/>
                <a:gd name="connsiteX11" fmla="*/ 3362325 w 3879850"/>
                <a:gd name="connsiteY11" fmla="*/ 9525 h 523875"/>
                <a:gd name="connsiteX12" fmla="*/ 3409950 w 3879850"/>
                <a:gd name="connsiteY12" fmla="*/ 0 h 523875"/>
                <a:gd name="connsiteX13" fmla="*/ 3444875 w 3879850"/>
                <a:gd name="connsiteY13" fmla="*/ 6350 h 523875"/>
                <a:gd name="connsiteX14" fmla="*/ 3498850 w 3879850"/>
                <a:gd name="connsiteY14" fmla="*/ 28575 h 523875"/>
                <a:gd name="connsiteX15" fmla="*/ 3562350 w 3879850"/>
                <a:gd name="connsiteY15" fmla="*/ 66675 h 523875"/>
                <a:gd name="connsiteX16" fmla="*/ 3622675 w 3879850"/>
                <a:gd name="connsiteY16" fmla="*/ 130175 h 523875"/>
                <a:gd name="connsiteX17" fmla="*/ 3727450 w 3879850"/>
                <a:gd name="connsiteY17" fmla="*/ 241300 h 523875"/>
                <a:gd name="connsiteX18" fmla="*/ 3813175 w 3879850"/>
                <a:gd name="connsiteY18" fmla="*/ 342900 h 523875"/>
                <a:gd name="connsiteX19" fmla="*/ 3854450 w 3879850"/>
                <a:gd name="connsiteY19" fmla="*/ 403225 h 523875"/>
                <a:gd name="connsiteX20" fmla="*/ 3870325 w 3879850"/>
                <a:gd name="connsiteY20" fmla="*/ 431800 h 523875"/>
                <a:gd name="connsiteX21" fmla="*/ 3879850 w 3879850"/>
                <a:gd name="connsiteY21" fmla="*/ 454025 h 523875"/>
                <a:gd name="connsiteX22" fmla="*/ 3879850 w 3879850"/>
                <a:gd name="connsiteY22" fmla="*/ 469900 h 523875"/>
                <a:gd name="connsiteX23" fmla="*/ 3870325 w 3879850"/>
                <a:gd name="connsiteY23" fmla="*/ 492125 h 523875"/>
                <a:gd name="connsiteX24" fmla="*/ 3848100 w 3879850"/>
                <a:gd name="connsiteY24" fmla="*/ 504825 h 523875"/>
                <a:gd name="connsiteX25" fmla="*/ 3822700 w 3879850"/>
                <a:gd name="connsiteY25" fmla="*/ 517525 h 523875"/>
                <a:gd name="connsiteX26" fmla="*/ 3349625 w 3879850"/>
                <a:gd name="connsiteY26" fmla="*/ 295275 h 523875"/>
                <a:gd name="connsiteX27" fmla="*/ 3292475 w 3879850"/>
                <a:gd name="connsiteY27" fmla="*/ 266700 h 523875"/>
                <a:gd name="connsiteX28" fmla="*/ 3222625 w 3879850"/>
                <a:gd name="connsiteY28" fmla="*/ 250825 h 523875"/>
                <a:gd name="connsiteX29" fmla="*/ 3060700 w 3879850"/>
                <a:gd name="connsiteY29" fmla="*/ 244475 h 523875"/>
                <a:gd name="connsiteX30" fmla="*/ 2762250 w 3879850"/>
                <a:gd name="connsiteY30" fmla="*/ 250825 h 523875"/>
                <a:gd name="connsiteX31" fmla="*/ 2232025 w 3879850"/>
                <a:gd name="connsiteY31" fmla="*/ 273050 h 523875"/>
                <a:gd name="connsiteX32" fmla="*/ 1609725 w 3879850"/>
                <a:gd name="connsiteY32" fmla="*/ 317500 h 523875"/>
                <a:gd name="connsiteX33" fmla="*/ 1435100 w 3879850"/>
                <a:gd name="connsiteY33" fmla="*/ 355600 h 523875"/>
                <a:gd name="connsiteX34" fmla="*/ 1063625 w 3879850"/>
                <a:gd name="connsiteY34" fmla="*/ 393700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79850" h="523875">
                  <a:moveTo>
                    <a:pt x="1063625" y="393700"/>
                  </a:moveTo>
                  <a:lnTo>
                    <a:pt x="38100" y="523875"/>
                  </a:lnTo>
                  <a:lnTo>
                    <a:pt x="0" y="342900"/>
                  </a:lnTo>
                  <a:lnTo>
                    <a:pt x="523875" y="292100"/>
                  </a:lnTo>
                  <a:lnTo>
                    <a:pt x="1041400" y="231775"/>
                  </a:lnTo>
                  <a:lnTo>
                    <a:pt x="1568450" y="155575"/>
                  </a:lnTo>
                  <a:lnTo>
                    <a:pt x="1838325" y="136525"/>
                  </a:lnTo>
                  <a:lnTo>
                    <a:pt x="2447925" y="95250"/>
                  </a:lnTo>
                  <a:lnTo>
                    <a:pt x="3171825" y="66675"/>
                  </a:lnTo>
                  <a:lnTo>
                    <a:pt x="3216275" y="57150"/>
                  </a:lnTo>
                  <a:lnTo>
                    <a:pt x="3295650" y="28575"/>
                  </a:lnTo>
                  <a:lnTo>
                    <a:pt x="3362325" y="9525"/>
                  </a:lnTo>
                  <a:lnTo>
                    <a:pt x="3409950" y="0"/>
                  </a:lnTo>
                  <a:lnTo>
                    <a:pt x="3444875" y="6350"/>
                  </a:lnTo>
                  <a:lnTo>
                    <a:pt x="3498850" y="28575"/>
                  </a:lnTo>
                  <a:lnTo>
                    <a:pt x="3562350" y="66675"/>
                  </a:lnTo>
                  <a:lnTo>
                    <a:pt x="3622675" y="130175"/>
                  </a:lnTo>
                  <a:lnTo>
                    <a:pt x="3727450" y="241300"/>
                  </a:lnTo>
                  <a:lnTo>
                    <a:pt x="3813175" y="342900"/>
                  </a:lnTo>
                  <a:lnTo>
                    <a:pt x="3854450" y="403225"/>
                  </a:lnTo>
                  <a:lnTo>
                    <a:pt x="3870325" y="431800"/>
                  </a:lnTo>
                  <a:lnTo>
                    <a:pt x="3879850" y="454025"/>
                  </a:lnTo>
                  <a:lnTo>
                    <a:pt x="3879850" y="469900"/>
                  </a:lnTo>
                  <a:lnTo>
                    <a:pt x="3870325" y="492125"/>
                  </a:lnTo>
                  <a:lnTo>
                    <a:pt x="3848100" y="504825"/>
                  </a:lnTo>
                  <a:lnTo>
                    <a:pt x="3822700" y="517525"/>
                  </a:lnTo>
                  <a:lnTo>
                    <a:pt x="3349625" y="295275"/>
                  </a:lnTo>
                  <a:lnTo>
                    <a:pt x="3292475" y="266700"/>
                  </a:lnTo>
                  <a:lnTo>
                    <a:pt x="3222625" y="250825"/>
                  </a:lnTo>
                  <a:lnTo>
                    <a:pt x="3060700" y="244475"/>
                  </a:lnTo>
                  <a:lnTo>
                    <a:pt x="2762250" y="250825"/>
                  </a:lnTo>
                  <a:lnTo>
                    <a:pt x="2232025" y="273050"/>
                  </a:lnTo>
                  <a:lnTo>
                    <a:pt x="1609725" y="317500"/>
                  </a:lnTo>
                  <a:lnTo>
                    <a:pt x="1435100" y="355600"/>
                  </a:lnTo>
                  <a:lnTo>
                    <a:pt x="1063625" y="3937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672E5290-D6BB-4F9C-80A1-6EA0F47D0EA3}"/>
                </a:ext>
              </a:extLst>
            </p:cNvPr>
            <p:cNvSpPr/>
            <p:nvPr/>
          </p:nvSpPr>
          <p:spPr>
            <a:xfrm>
              <a:off x="7434263" y="1933575"/>
              <a:ext cx="831850" cy="552450"/>
            </a:xfrm>
            <a:custGeom>
              <a:avLst/>
              <a:gdLst>
                <a:gd name="connsiteX0" fmla="*/ 116681 w 831056"/>
                <a:gd name="connsiteY0" fmla="*/ 361950 h 552450"/>
                <a:gd name="connsiteX1" fmla="*/ 304800 w 831056"/>
                <a:gd name="connsiteY1" fmla="*/ 135731 h 552450"/>
                <a:gd name="connsiteX2" fmla="*/ 304800 w 831056"/>
                <a:gd name="connsiteY2" fmla="*/ 123825 h 552450"/>
                <a:gd name="connsiteX3" fmla="*/ 238125 w 831056"/>
                <a:gd name="connsiteY3" fmla="*/ 0 h 552450"/>
                <a:gd name="connsiteX4" fmla="*/ 831056 w 831056"/>
                <a:gd name="connsiteY4" fmla="*/ 314325 h 552450"/>
                <a:gd name="connsiteX5" fmla="*/ 809625 w 831056"/>
                <a:gd name="connsiteY5" fmla="*/ 335756 h 552450"/>
                <a:gd name="connsiteX6" fmla="*/ 707231 w 831056"/>
                <a:gd name="connsiteY6" fmla="*/ 333375 h 552450"/>
                <a:gd name="connsiteX7" fmla="*/ 566737 w 831056"/>
                <a:gd name="connsiteY7" fmla="*/ 347663 h 552450"/>
                <a:gd name="connsiteX8" fmla="*/ 471487 w 831056"/>
                <a:gd name="connsiteY8" fmla="*/ 364331 h 552450"/>
                <a:gd name="connsiteX9" fmla="*/ 300037 w 831056"/>
                <a:gd name="connsiteY9" fmla="*/ 431006 h 552450"/>
                <a:gd name="connsiteX10" fmla="*/ 52387 w 831056"/>
                <a:gd name="connsiteY10" fmla="*/ 542925 h 552450"/>
                <a:gd name="connsiteX11" fmla="*/ 28575 w 831056"/>
                <a:gd name="connsiteY11" fmla="*/ 552450 h 552450"/>
                <a:gd name="connsiteX12" fmla="*/ 11906 w 831056"/>
                <a:gd name="connsiteY12" fmla="*/ 550069 h 552450"/>
                <a:gd name="connsiteX13" fmla="*/ 2381 w 831056"/>
                <a:gd name="connsiteY13" fmla="*/ 542925 h 552450"/>
                <a:gd name="connsiteX14" fmla="*/ 0 w 831056"/>
                <a:gd name="connsiteY14" fmla="*/ 516731 h 552450"/>
                <a:gd name="connsiteX15" fmla="*/ 14287 w 831056"/>
                <a:gd name="connsiteY15" fmla="*/ 485775 h 552450"/>
                <a:gd name="connsiteX16" fmla="*/ 116681 w 831056"/>
                <a:gd name="connsiteY16" fmla="*/ 36195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1056" h="552450">
                  <a:moveTo>
                    <a:pt x="116681" y="361950"/>
                  </a:moveTo>
                  <a:lnTo>
                    <a:pt x="304800" y="135731"/>
                  </a:lnTo>
                  <a:lnTo>
                    <a:pt x="304800" y="123825"/>
                  </a:lnTo>
                  <a:lnTo>
                    <a:pt x="238125" y="0"/>
                  </a:lnTo>
                  <a:lnTo>
                    <a:pt x="831056" y="314325"/>
                  </a:lnTo>
                  <a:lnTo>
                    <a:pt x="809625" y="335756"/>
                  </a:lnTo>
                  <a:lnTo>
                    <a:pt x="707231" y="333375"/>
                  </a:lnTo>
                  <a:lnTo>
                    <a:pt x="566737" y="347663"/>
                  </a:lnTo>
                  <a:lnTo>
                    <a:pt x="471487" y="364331"/>
                  </a:lnTo>
                  <a:lnTo>
                    <a:pt x="300037" y="431006"/>
                  </a:lnTo>
                  <a:lnTo>
                    <a:pt x="52387" y="542925"/>
                  </a:lnTo>
                  <a:lnTo>
                    <a:pt x="28575" y="552450"/>
                  </a:lnTo>
                  <a:lnTo>
                    <a:pt x="11906" y="550069"/>
                  </a:lnTo>
                  <a:lnTo>
                    <a:pt x="2381" y="542925"/>
                  </a:lnTo>
                  <a:lnTo>
                    <a:pt x="0" y="516731"/>
                  </a:lnTo>
                  <a:lnTo>
                    <a:pt x="14287" y="485775"/>
                  </a:lnTo>
                  <a:lnTo>
                    <a:pt x="116681" y="3619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AE106EB9-195D-45B6-9F13-D4F99B0CC124}"/>
                </a:ext>
              </a:extLst>
            </p:cNvPr>
            <p:cNvSpPr/>
            <p:nvPr/>
          </p:nvSpPr>
          <p:spPr>
            <a:xfrm>
              <a:off x="5014913" y="2020888"/>
              <a:ext cx="1206500" cy="1365250"/>
            </a:xfrm>
            <a:custGeom>
              <a:avLst/>
              <a:gdLst>
                <a:gd name="connsiteX0" fmla="*/ 816768 w 1207293"/>
                <a:gd name="connsiteY0" fmla="*/ 950119 h 1364457"/>
                <a:gd name="connsiteX1" fmla="*/ 673893 w 1207293"/>
                <a:gd name="connsiteY1" fmla="*/ 1057275 h 1364457"/>
                <a:gd name="connsiteX2" fmla="*/ 502443 w 1207293"/>
                <a:gd name="connsiteY2" fmla="*/ 1166813 h 1364457"/>
                <a:gd name="connsiteX3" fmla="*/ 335756 w 1207293"/>
                <a:gd name="connsiteY3" fmla="*/ 1254919 h 1364457"/>
                <a:gd name="connsiteX4" fmla="*/ 164306 w 1207293"/>
                <a:gd name="connsiteY4" fmla="*/ 1331119 h 1364457"/>
                <a:gd name="connsiteX5" fmla="*/ 76200 w 1207293"/>
                <a:gd name="connsiteY5" fmla="*/ 1364457 h 1364457"/>
                <a:gd name="connsiteX6" fmla="*/ 50006 w 1207293"/>
                <a:gd name="connsiteY6" fmla="*/ 1364457 h 1364457"/>
                <a:gd name="connsiteX7" fmla="*/ 21431 w 1207293"/>
                <a:gd name="connsiteY7" fmla="*/ 1359694 h 1364457"/>
                <a:gd name="connsiteX8" fmla="*/ 4762 w 1207293"/>
                <a:gd name="connsiteY8" fmla="*/ 1352550 h 1364457"/>
                <a:gd name="connsiteX9" fmla="*/ 0 w 1207293"/>
                <a:gd name="connsiteY9" fmla="*/ 1345407 h 1364457"/>
                <a:gd name="connsiteX10" fmla="*/ 2381 w 1207293"/>
                <a:gd name="connsiteY10" fmla="*/ 1326357 h 1364457"/>
                <a:gd name="connsiteX11" fmla="*/ 11906 w 1207293"/>
                <a:gd name="connsiteY11" fmla="*/ 1309688 h 1364457"/>
                <a:gd name="connsiteX12" fmla="*/ 35718 w 1207293"/>
                <a:gd name="connsiteY12" fmla="*/ 1290638 h 1364457"/>
                <a:gd name="connsiteX13" fmla="*/ 226218 w 1207293"/>
                <a:gd name="connsiteY13" fmla="*/ 1195388 h 1364457"/>
                <a:gd name="connsiteX14" fmla="*/ 385762 w 1207293"/>
                <a:gd name="connsiteY14" fmla="*/ 1090613 h 1364457"/>
                <a:gd name="connsiteX15" fmla="*/ 519112 w 1207293"/>
                <a:gd name="connsiteY15" fmla="*/ 995363 h 1364457"/>
                <a:gd name="connsiteX16" fmla="*/ 647700 w 1207293"/>
                <a:gd name="connsiteY16" fmla="*/ 878682 h 1364457"/>
                <a:gd name="connsiteX17" fmla="*/ 709612 w 1207293"/>
                <a:gd name="connsiteY17" fmla="*/ 807244 h 1364457"/>
                <a:gd name="connsiteX18" fmla="*/ 788193 w 1207293"/>
                <a:gd name="connsiteY18" fmla="*/ 700088 h 1364457"/>
                <a:gd name="connsiteX19" fmla="*/ 873918 w 1207293"/>
                <a:gd name="connsiteY19" fmla="*/ 540544 h 1364457"/>
                <a:gd name="connsiteX20" fmla="*/ 897731 w 1207293"/>
                <a:gd name="connsiteY20" fmla="*/ 457200 h 1364457"/>
                <a:gd name="connsiteX21" fmla="*/ 904875 w 1207293"/>
                <a:gd name="connsiteY21" fmla="*/ 411957 h 1364457"/>
                <a:gd name="connsiteX22" fmla="*/ 904875 w 1207293"/>
                <a:gd name="connsiteY22" fmla="*/ 359569 h 1364457"/>
                <a:gd name="connsiteX23" fmla="*/ 897731 w 1207293"/>
                <a:gd name="connsiteY23" fmla="*/ 280988 h 1364457"/>
                <a:gd name="connsiteX24" fmla="*/ 883443 w 1207293"/>
                <a:gd name="connsiteY24" fmla="*/ 216694 h 1364457"/>
                <a:gd name="connsiteX25" fmla="*/ 873918 w 1207293"/>
                <a:gd name="connsiteY25" fmla="*/ 188119 h 1364457"/>
                <a:gd name="connsiteX26" fmla="*/ 857250 w 1207293"/>
                <a:gd name="connsiteY26" fmla="*/ 154782 h 1364457"/>
                <a:gd name="connsiteX27" fmla="*/ 842962 w 1207293"/>
                <a:gd name="connsiteY27" fmla="*/ 138113 h 1364457"/>
                <a:gd name="connsiteX28" fmla="*/ 740568 w 1207293"/>
                <a:gd name="connsiteY28" fmla="*/ 42863 h 1364457"/>
                <a:gd name="connsiteX29" fmla="*/ 981075 w 1207293"/>
                <a:gd name="connsiteY29" fmla="*/ 0 h 1364457"/>
                <a:gd name="connsiteX30" fmla="*/ 1095375 w 1207293"/>
                <a:gd name="connsiteY30" fmla="*/ 71438 h 1364457"/>
                <a:gd name="connsiteX31" fmla="*/ 1131093 w 1207293"/>
                <a:gd name="connsiteY31" fmla="*/ 95250 h 1364457"/>
                <a:gd name="connsiteX32" fmla="*/ 1154906 w 1207293"/>
                <a:gd name="connsiteY32" fmla="*/ 116682 h 1364457"/>
                <a:gd name="connsiteX33" fmla="*/ 1171575 w 1207293"/>
                <a:gd name="connsiteY33" fmla="*/ 138113 h 1364457"/>
                <a:gd name="connsiteX34" fmla="*/ 1193006 w 1207293"/>
                <a:gd name="connsiteY34" fmla="*/ 166688 h 1364457"/>
                <a:gd name="connsiteX35" fmla="*/ 1207293 w 1207293"/>
                <a:gd name="connsiteY35" fmla="*/ 221457 h 1364457"/>
                <a:gd name="connsiteX36" fmla="*/ 1195387 w 1207293"/>
                <a:gd name="connsiteY36" fmla="*/ 297657 h 1364457"/>
                <a:gd name="connsiteX37" fmla="*/ 1135856 w 1207293"/>
                <a:gd name="connsiteY37" fmla="*/ 504825 h 1364457"/>
                <a:gd name="connsiteX38" fmla="*/ 1114425 w 1207293"/>
                <a:gd name="connsiteY38" fmla="*/ 657225 h 1364457"/>
                <a:gd name="connsiteX39" fmla="*/ 1009650 w 1207293"/>
                <a:gd name="connsiteY39" fmla="*/ 776288 h 1364457"/>
                <a:gd name="connsiteX40" fmla="*/ 816768 w 1207293"/>
                <a:gd name="connsiteY40" fmla="*/ 950119 h 1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07293" h="1364457">
                  <a:moveTo>
                    <a:pt x="816768" y="950119"/>
                  </a:moveTo>
                  <a:lnTo>
                    <a:pt x="673893" y="1057275"/>
                  </a:lnTo>
                  <a:lnTo>
                    <a:pt x="502443" y="1166813"/>
                  </a:lnTo>
                  <a:lnTo>
                    <a:pt x="335756" y="1254919"/>
                  </a:lnTo>
                  <a:lnTo>
                    <a:pt x="164306" y="1331119"/>
                  </a:lnTo>
                  <a:lnTo>
                    <a:pt x="76200" y="1364457"/>
                  </a:lnTo>
                  <a:lnTo>
                    <a:pt x="50006" y="1364457"/>
                  </a:lnTo>
                  <a:lnTo>
                    <a:pt x="21431" y="1359694"/>
                  </a:lnTo>
                  <a:lnTo>
                    <a:pt x="4762" y="1352550"/>
                  </a:lnTo>
                  <a:lnTo>
                    <a:pt x="0" y="1345407"/>
                  </a:lnTo>
                  <a:lnTo>
                    <a:pt x="2381" y="1326357"/>
                  </a:lnTo>
                  <a:lnTo>
                    <a:pt x="11906" y="1309688"/>
                  </a:lnTo>
                  <a:lnTo>
                    <a:pt x="35718" y="1290638"/>
                  </a:lnTo>
                  <a:lnTo>
                    <a:pt x="226218" y="1195388"/>
                  </a:lnTo>
                  <a:lnTo>
                    <a:pt x="385762" y="1090613"/>
                  </a:lnTo>
                  <a:lnTo>
                    <a:pt x="519112" y="995363"/>
                  </a:lnTo>
                  <a:lnTo>
                    <a:pt x="647700" y="878682"/>
                  </a:lnTo>
                  <a:lnTo>
                    <a:pt x="709612" y="807244"/>
                  </a:lnTo>
                  <a:lnTo>
                    <a:pt x="788193" y="700088"/>
                  </a:lnTo>
                  <a:lnTo>
                    <a:pt x="873918" y="540544"/>
                  </a:lnTo>
                  <a:lnTo>
                    <a:pt x="897731" y="457200"/>
                  </a:lnTo>
                  <a:lnTo>
                    <a:pt x="904875" y="411957"/>
                  </a:lnTo>
                  <a:lnTo>
                    <a:pt x="904875" y="359569"/>
                  </a:lnTo>
                  <a:lnTo>
                    <a:pt x="897731" y="280988"/>
                  </a:lnTo>
                  <a:lnTo>
                    <a:pt x="883443" y="216694"/>
                  </a:lnTo>
                  <a:lnTo>
                    <a:pt x="873918" y="188119"/>
                  </a:lnTo>
                  <a:lnTo>
                    <a:pt x="857250" y="154782"/>
                  </a:lnTo>
                  <a:lnTo>
                    <a:pt x="842962" y="138113"/>
                  </a:lnTo>
                  <a:lnTo>
                    <a:pt x="740568" y="42863"/>
                  </a:lnTo>
                  <a:lnTo>
                    <a:pt x="981075" y="0"/>
                  </a:lnTo>
                  <a:lnTo>
                    <a:pt x="1095375" y="71438"/>
                  </a:lnTo>
                  <a:lnTo>
                    <a:pt x="1131093" y="95250"/>
                  </a:lnTo>
                  <a:lnTo>
                    <a:pt x="1154906" y="116682"/>
                  </a:lnTo>
                  <a:lnTo>
                    <a:pt x="1171575" y="138113"/>
                  </a:lnTo>
                  <a:lnTo>
                    <a:pt x="1193006" y="166688"/>
                  </a:lnTo>
                  <a:lnTo>
                    <a:pt x="1207293" y="221457"/>
                  </a:lnTo>
                  <a:lnTo>
                    <a:pt x="1195387" y="297657"/>
                  </a:lnTo>
                  <a:lnTo>
                    <a:pt x="1135856" y="504825"/>
                  </a:lnTo>
                  <a:lnTo>
                    <a:pt x="1114425" y="657225"/>
                  </a:lnTo>
                  <a:lnTo>
                    <a:pt x="1009650" y="776288"/>
                  </a:lnTo>
                  <a:lnTo>
                    <a:pt x="816768" y="950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C810F8CE-42DA-4FA7-AA93-AE8159AE1E14}"/>
                </a:ext>
              </a:extLst>
            </p:cNvPr>
            <p:cNvSpPr/>
            <p:nvPr/>
          </p:nvSpPr>
          <p:spPr>
            <a:xfrm>
              <a:off x="5986463" y="2659064"/>
              <a:ext cx="1085850" cy="523875"/>
            </a:xfrm>
            <a:custGeom>
              <a:avLst/>
              <a:gdLst>
                <a:gd name="connsiteX0" fmla="*/ 488156 w 1085850"/>
                <a:gd name="connsiteY0" fmla="*/ 326232 h 523875"/>
                <a:gd name="connsiteX1" fmla="*/ 0 w 1085850"/>
                <a:gd name="connsiteY1" fmla="*/ 100013 h 523875"/>
                <a:gd name="connsiteX2" fmla="*/ 28575 w 1085850"/>
                <a:gd name="connsiteY2" fmla="*/ 0 h 523875"/>
                <a:gd name="connsiteX3" fmla="*/ 154781 w 1085850"/>
                <a:gd name="connsiteY3" fmla="*/ 30957 h 523875"/>
                <a:gd name="connsiteX4" fmla="*/ 395287 w 1085850"/>
                <a:gd name="connsiteY4" fmla="*/ 100013 h 523875"/>
                <a:gd name="connsiteX5" fmla="*/ 700087 w 1085850"/>
                <a:gd name="connsiteY5" fmla="*/ 185738 h 523875"/>
                <a:gd name="connsiteX6" fmla="*/ 847725 w 1085850"/>
                <a:gd name="connsiteY6" fmla="*/ 230982 h 523875"/>
                <a:gd name="connsiteX7" fmla="*/ 945356 w 1085850"/>
                <a:gd name="connsiteY7" fmla="*/ 261938 h 523875"/>
                <a:gd name="connsiteX8" fmla="*/ 1007268 w 1085850"/>
                <a:gd name="connsiteY8" fmla="*/ 292894 h 523875"/>
                <a:gd name="connsiteX9" fmla="*/ 1042987 w 1085850"/>
                <a:gd name="connsiteY9" fmla="*/ 319088 h 523875"/>
                <a:gd name="connsiteX10" fmla="*/ 1069181 w 1085850"/>
                <a:gd name="connsiteY10" fmla="*/ 350044 h 523875"/>
                <a:gd name="connsiteX11" fmla="*/ 1081087 w 1085850"/>
                <a:gd name="connsiteY11" fmla="*/ 373857 h 523875"/>
                <a:gd name="connsiteX12" fmla="*/ 1085850 w 1085850"/>
                <a:gd name="connsiteY12" fmla="*/ 409575 h 523875"/>
                <a:gd name="connsiteX13" fmla="*/ 1085850 w 1085850"/>
                <a:gd name="connsiteY13" fmla="*/ 442913 h 523875"/>
                <a:gd name="connsiteX14" fmla="*/ 1073943 w 1085850"/>
                <a:gd name="connsiteY14" fmla="*/ 483394 h 523875"/>
                <a:gd name="connsiteX15" fmla="*/ 1047750 w 1085850"/>
                <a:gd name="connsiteY15" fmla="*/ 511969 h 523875"/>
                <a:gd name="connsiteX16" fmla="*/ 1021556 w 1085850"/>
                <a:gd name="connsiteY16" fmla="*/ 521494 h 523875"/>
                <a:gd name="connsiteX17" fmla="*/ 959643 w 1085850"/>
                <a:gd name="connsiteY17" fmla="*/ 523875 h 523875"/>
                <a:gd name="connsiteX18" fmla="*/ 862012 w 1085850"/>
                <a:gd name="connsiteY18" fmla="*/ 514350 h 523875"/>
                <a:gd name="connsiteX19" fmla="*/ 826293 w 1085850"/>
                <a:gd name="connsiteY19" fmla="*/ 504825 h 523875"/>
                <a:gd name="connsiteX20" fmla="*/ 488156 w 1085850"/>
                <a:gd name="connsiteY20" fmla="*/ 32623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5850" h="523875">
                  <a:moveTo>
                    <a:pt x="488156" y="326232"/>
                  </a:moveTo>
                  <a:lnTo>
                    <a:pt x="0" y="100013"/>
                  </a:lnTo>
                  <a:lnTo>
                    <a:pt x="28575" y="0"/>
                  </a:lnTo>
                  <a:lnTo>
                    <a:pt x="154781" y="30957"/>
                  </a:lnTo>
                  <a:lnTo>
                    <a:pt x="395287" y="100013"/>
                  </a:lnTo>
                  <a:lnTo>
                    <a:pt x="700087" y="185738"/>
                  </a:lnTo>
                  <a:lnTo>
                    <a:pt x="847725" y="230982"/>
                  </a:lnTo>
                  <a:lnTo>
                    <a:pt x="945356" y="261938"/>
                  </a:lnTo>
                  <a:lnTo>
                    <a:pt x="1007268" y="292894"/>
                  </a:lnTo>
                  <a:lnTo>
                    <a:pt x="1042987" y="319088"/>
                  </a:lnTo>
                  <a:lnTo>
                    <a:pt x="1069181" y="350044"/>
                  </a:lnTo>
                  <a:lnTo>
                    <a:pt x="1081087" y="373857"/>
                  </a:lnTo>
                  <a:lnTo>
                    <a:pt x="1085850" y="409575"/>
                  </a:lnTo>
                  <a:lnTo>
                    <a:pt x="1085850" y="442913"/>
                  </a:lnTo>
                  <a:lnTo>
                    <a:pt x="1073943" y="483394"/>
                  </a:lnTo>
                  <a:lnTo>
                    <a:pt x="1047750" y="511969"/>
                  </a:lnTo>
                  <a:lnTo>
                    <a:pt x="1021556" y="521494"/>
                  </a:lnTo>
                  <a:lnTo>
                    <a:pt x="959643" y="523875"/>
                  </a:lnTo>
                  <a:lnTo>
                    <a:pt x="862012" y="514350"/>
                  </a:lnTo>
                  <a:lnTo>
                    <a:pt x="826293" y="504825"/>
                  </a:lnTo>
                  <a:lnTo>
                    <a:pt x="488156" y="3262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13336CD8-66EA-4586-937E-8E2542717BE4}"/>
                </a:ext>
              </a:extLst>
            </p:cNvPr>
            <p:cNvSpPr/>
            <p:nvPr/>
          </p:nvSpPr>
          <p:spPr>
            <a:xfrm>
              <a:off x="4840289" y="4075114"/>
              <a:ext cx="1597025" cy="1011237"/>
            </a:xfrm>
            <a:custGeom>
              <a:avLst/>
              <a:gdLst>
                <a:gd name="connsiteX0" fmla="*/ 714375 w 1595438"/>
                <a:gd name="connsiteY0" fmla="*/ 283369 h 1012031"/>
                <a:gd name="connsiteX1" fmla="*/ 78582 w 1595438"/>
                <a:gd name="connsiteY1" fmla="*/ 373856 h 1012031"/>
                <a:gd name="connsiteX2" fmla="*/ 0 w 1595438"/>
                <a:gd name="connsiteY2" fmla="*/ 235744 h 1012031"/>
                <a:gd name="connsiteX3" fmla="*/ 383382 w 1595438"/>
                <a:gd name="connsiteY3" fmla="*/ 171450 h 1012031"/>
                <a:gd name="connsiteX4" fmla="*/ 771525 w 1595438"/>
                <a:gd name="connsiteY4" fmla="*/ 107156 h 1012031"/>
                <a:gd name="connsiteX5" fmla="*/ 1009650 w 1595438"/>
                <a:gd name="connsiteY5" fmla="*/ 69056 h 1012031"/>
                <a:gd name="connsiteX6" fmla="*/ 1173957 w 1595438"/>
                <a:gd name="connsiteY6" fmla="*/ 2381 h 1012031"/>
                <a:gd name="connsiteX7" fmla="*/ 1185863 w 1595438"/>
                <a:gd name="connsiteY7" fmla="*/ 0 h 1012031"/>
                <a:gd name="connsiteX8" fmla="*/ 1233488 w 1595438"/>
                <a:gd name="connsiteY8" fmla="*/ 14287 h 1012031"/>
                <a:gd name="connsiteX9" fmla="*/ 1357313 w 1595438"/>
                <a:gd name="connsiteY9" fmla="*/ 66675 h 1012031"/>
                <a:gd name="connsiteX10" fmla="*/ 1438275 w 1595438"/>
                <a:gd name="connsiteY10" fmla="*/ 111919 h 1012031"/>
                <a:gd name="connsiteX11" fmla="*/ 1497807 w 1595438"/>
                <a:gd name="connsiteY11" fmla="*/ 154781 h 1012031"/>
                <a:gd name="connsiteX12" fmla="*/ 1528763 w 1595438"/>
                <a:gd name="connsiteY12" fmla="*/ 183356 h 1012031"/>
                <a:gd name="connsiteX13" fmla="*/ 1554957 w 1595438"/>
                <a:gd name="connsiteY13" fmla="*/ 211931 h 1012031"/>
                <a:gd name="connsiteX14" fmla="*/ 1590675 w 1595438"/>
                <a:gd name="connsiteY14" fmla="*/ 269081 h 1012031"/>
                <a:gd name="connsiteX15" fmla="*/ 1595438 w 1595438"/>
                <a:gd name="connsiteY15" fmla="*/ 297656 h 1012031"/>
                <a:gd name="connsiteX16" fmla="*/ 1588294 w 1595438"/>
                <a:gd name="connsiteY16" fmla="*/ 338137 h 1012031"/>
                <a:gd name="connsiteX17" fmla="*/ 1559719 w 1595438"/>
                <a:gd name="connsiteY17" fmla="*/ 383381 h 1012031"/>
                <a:gd name="connsiteX18" fmla="*/ 1509713 w 1595438"/>
                <a:gd name="connsiteY18" fmla="*/ 438150 h 1012031"/>
                <a:gd name="connsiteX19" fmla="*/ 1490663 w 1595438"/>
                <a:gd name="connsiteY19" fmla="*/ 471487 h 1012031"/>
                <a:gd name="connsiteX20" fmla="*/ 1459707 w 1595438"/>
                <a:gd name="connsiteY20" fmla="*/ 566737 h 1012031"/>
                <a:gd name="connsiteX21" fmla="*/ 1373982 w 1595438"/>
                <a:gd name="connsiteY21" fmla="*/ 838200 h 1012031"/>
                <a:gd name="connsiteX22" fmla="*/ 1335882 w 1595438"/>
                <a:gd name="connsiteY22" fmla="*/ 962025 h 1012031"/>
                <a:gd name="connsiteX23" fmla="*/ 1307307 w 1595438"/>
                <a:gd name="connsiteY23" fmla="*/ 981075 h 1012031"/>
                <a:gd name="connsiteX24" fmla="*/ 1254919 w 1595438"/>
                <a:gd name="connsiteY24" fmla="*/ 1002506 h 1012031"/>
                <a:gd name="connsiteX25" fmla="*/ 1209675 w 1595438"/>
                <a:gd name="connsiteY25" fmla="*/ 1012031 h 1012031"/>
                <a:gd name="connsiteX26" fmla="*/ 1185863 w 1595438"/>
                <a:gd name="connsiteY26" fmla="*/ 1009650 h 1012031"/>
                <a:gd name="connsiteX27" fmla="*/ 1154907 w 1595438"/>
                <a:gd name="connsiteY27" fmla="*/ 812006 h 1012031"/>
                <a:gd name="connsiteX28" fmla="*/ 1176338 w 1595438"/>
                <a:gd name="connsiteY28" fmla="*/ 464344 h 1012031"/>
                <a:gd name="connsiteX29" fmla="*/ 1181100 w 1595438"/>
                <a:gd name="connsiteY29" fmla="*/ 309562 h 1012031"/>
                <a:gd name="connsiteX30" fmla="*/ 1178719 w 1595438"/>
                <a:gd name="connsiteY30" fmla="*/ 283369 h 1012031"/>
                <a:gd name="connsiteX31" fmla="*/ 1171575 w 1595438"/>
                <a:gd name="connsiteY31" fmla="*/ 264319 h 1012031"/>
                <a:gd name="connsiteX32" fmla="*/ 1162050 w 1595438"/>
                <a:gd name="connsiteY32" fmla="*/ 250031 h 1012031"/>
                <a:gd name="connsiteX33" fmla="*/ 1145382 w 1595438"/>
                <a:gd name="connsiteY33" fmla="*/ 238125 h 1012031"/>
                <a:gd name="connsiteX34" fmla="*/ 1123950 w 1595438"/>
                <a:gd name="connsiteY34" fmla="*/ 230981 h 1012031"/>
                <a:gd name="connsiteX35" fmla="*/ 1085850 w 1595438"/>
                <a:gd name="connsiteY35" fmla="*/ 228600 h 1012031"/>
                <a:gd name="connsiteX36" fmla="*/ 714375 w 1595438"/>
                <a:gd name="connsiteY36" fmla="*/ 283369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95438" h="1012031">
                  <a:moveTo>
                    <a:pt x="714375" y="283369"/>
                  </a:moveTo>
                  <a:lnTo>
                    <a:pt x="78582" y="373856"/>
                  </a:lnTo>
                  <a:lnTo>
                    <a:pt x="0" y="235744"/>
                  </a:lnTo>
                  <a:lnTo>
                    <a:pt x="383382" y="171450"/>
                  </a:lnTo>
                  <a:lnTo>
                    <a:pt x="771525" y="107156"/>
                  </a:lnTo>
                  <a:lnTo>
                    <a:pt x="1009650" y="69056"/>
                  </a:lnTo>
                  <a:lnTo>
                    <a:pt x="1173957" y="2381"/>
                  </a:lnTo>
                  <a:lnTo>
                    <a:pt x="1185863" y="0"/>
                  </a:lnTo>
                  <a:lnTo>
                    <a:pt x="1233488" y="14287"/>
                  </a:lnTo>
                  <a:lnTo>
                    <a:pt x="1357313" y="66675"/>
                  </a:lnTo>
                  <a:lnTo>
                    <a:pt x="1438275" y="111919"/>
                  </a:lnTo>
                  <a:lnTo>
                    <a:pt x="1497807" y="154781"/>
                  </a:lnTo>
                  <a:lnTo>
                    <a:pt x="1528763" y="183356"/>
                  </a:lnTo>
                  <a:lnTo>
                    <a:pt x="1554957" y="211931"/>
                  </a:lnTo>
                  <a:lnTo>
                    <a:pt x="1590675" y="269081"/>
                  </a:lnTo>
                  <a:lnTo>
                    <a:pt x="1595438" y="297656"/>
                  </a:lnTo>
                  <a:lnTo>
                    <a:pt x="1588294" y="338137"/>
                  </a:lnTo>
                  <a:lnTo>
                    <a:pt x="1559719" y="383381"/>
                  </a:lnTo>
                  <a:lnTo>
                    <a:pt x="1509713" y="438150"/>
                  </a:lnTo>
                  <a:lnTo>
                    <a:pt x="1490663" y="471487"/>
                  </a:lnTo>
                  <a:lnTo>
                    <a:pt x="1459707" y="566737"/>
                  </a:lnTo>
                  <a:lnTo>
                    <a:pt x="1373982" y="838200"/>
                  </a:lnTo>
                  <a:lnTo>
                    <a:pt x="1335882" y="962025"/>
                  </a:lnTo>
                  <a:lnTo>
                    <a:pt x="1307307" y="981075"/>
                  </a:lnTo>
                  <a:lnTo>
                    <a:pt x="1254919" y="1002506"/>
                  </a:lnTo>
                  <a:lnTo>
                    <a:pt x="1209675" y="1012031"/>
                  </a:lnTo>
                  <a:lnTo>
                    <a:pt x="1185863" y="1009650"/>
                  </a:lnTo>
                  <a:lnTo>
                    <a:pt x="1154907" y="812006"/>
                  </a:lnTo>
                  <a:lnTo>
                    <a:pt x="1176338" y="464344"/>
                  </a:lnTo>
                  <a:lnTo>
                    <a:pt x="1181100" y="309562"/>
                  </a:lnTo>
                  <a:lnTo>
                    <a:pt x="1178719" y="283369"/>
                  </a:lnTo>
                  <a:lnTo>
                    <a:pt x="1171575" y="264319"/>
                  </a:lnTo>
                  <a:lnTo>
                    <a:pt x="1162050" y="250031"/>
                  </a:lnTo>
                  <a:lnTo>
                    <a:pt x="1145382" y="238125"/>
                  </a:lnTo>
                  <a:lnTo>
                    <a:pt x="1123950" y="230981"/>
                  </a:lnTo>
                  <a:lnTo>
                    <a:pt x="1085850" y="228600"/>
                  </a:lnTo>
                  <a:lnTo>
                    <a:pt x="714375" y="2833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7720E367-FAEF-45E3-8827-8B3D0B892F23}"/>
                </a:ext>
              </a:extLst>
            </p:cNvPr>
            <p:cNvSpPr/>
            <p:nvPr/>
          </p:nvSpPr>
          <p:spPr>
            <a:xfrm>
              <a:off x="5002213" y="4857750"/>
              <a:ext cx="1104900" cy="304800"/>
            </a:xfrm>
            <a:custGeom>
              <a:avLst/>
              <a:gdLst>
                <a:gd name="connsiteX0" fmla="*/ 573882 w 1104900"/>
                <a:gd name="connsiteY0" fmla="*/ 207169 h 304800"/>
                <a:gd name="connsiteX1" fmla="*/ 35719 w 1104900"/>
                <a:gd name="connsiteY1" fmla="*/ 304800 h 304800"/>
                <a:gd name="connsiteX2" fmla="*/ 0 w 1104900"/>
                <a:gd name="connsiteY2" fmla="*/ 114300 h 304800"/>
                <a:gd name="connsiteX3" fmla="*/ 238125 w 1104900"/>
                <a:gd name="connsiteY3" fmla="*/ 111919 h 304800"/>
                <a:gd name="connsiteX4" fmla="*/ 378619 w 1104900"/>
                <a:gd name="connsiteY4" fmla="*/ 85725 h 304800"/>
                <a:gd name="connsiteX5" fmla="*/ 650082 w 1104900"/>
                <a:gd name="connsiteY5" fmla="*/ 33338 h 304800"/>
                <a:gd name="connsiteX6" fmla="*/ 828675 w 1104900"/>
                <a:gd name="connsiteY6" fmla="*/ 0 h 304800"/>
                <a:gd name="connsiteX7" fmla="*/ 1038225 w 1104900"/>
                <a:gd name="connsiteY7" fmla="*/ 4763 h 304800"/>
                <a:gd name="connsiteX8" fmla="*/ 1104900 w 1104900"/>
                <a:gd name="connsiteY8" fmla="*/ 202406 h 304800"/>
                <a:gd name="connsiteX9" fmla="*/ 1028700 w 1104900"/>
                <a:gd name="connsiteY9" fmla="*/ 226219 h 304800"/>
                <a:gd name="connsiteX10" fmla="*/ 976313 w 1104900"/>
                <a:gd name="connsiteY10" fmla="*/ 207169 h 304800"/>
                <a:gd name="connsiteX11" fmla="*/ 859632 w 1104900"/>
                <a:gd name="connsiteY11" fmla="*/ 157163 h 304800"/>
                <a:gd name="connsiteX12" fmla="*/ 573882 w 1104900"/>
                <a:gd name="connsiteY12" fmla="*/ 2071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0" h="304800">
                  <a:moveTo>
                    <a:pt x="573882" y="207169"/>
                  </a:moveTo>
                  <a:lnTo>
                    <a:pt x="35719" y="304800"/>
                  </a:lnTo>
                  <a:lnTo>
                    <a:pt x="0" y="114300"/>
                  </a:lnTo>
                  <a:lnTo>
                    <a:pt x="238125" y="111919"/>
                  </a:lnTo>
                  <a:lnTo>
                    <a:pt x="378619" y="85725"/>
                  </a:lnTo>
                  <a:lnTo>
                    <a:pt x="650082" y="33338"/>
                  </a:lnTo>
                  <a:lnTo>
                    <a:pt x="828675" y="0"/>
                  </a:lnTo>
                  <a:lnTo>
                    <a:pt x="1038225" y="4763"/>
                  </a:lnTo>
                  <a:lnTo>
                    <a:pt x="1104900" y="202406"/>
                  </a:lnTo>
                  <a:lnTo>
                    <a:pt x="1028700" y="226219"/>
                  </a:lnTo>
                  <a:lnTo>
                    <a:pt x="976313" y="207169"/>
                  </a:lnTo>
                  <a:lnTo>
                    <a:pt x="859632" y="157163"/>
                  </a:lnTo>
                  <a:lnTo>
                    <a:pt x="573882" y="2071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870E95D-2BE3-4242-82C6-3BC2FF3BA8BA}"/>
                </a:ext>
              </a:extLst>
            </p:cNvPr>
            <p:cNvSpPr/>
            <p:nvPr/>
          </p:nvSpPr>
          <p:spPr>
            <a:xfrm>
              <a:off x="6665914" y="3492501"/>
              <a:ext cx="574675" cy="2619375"/>
            </a:xfrm>
            <a:custGeom>
              <a:avLst/>
              <a:gdLst>
                <a:gd name="connsiteX0" fmla="*/ 296266 w 574243"/>
                <a:gd name="connsiteY0" fmla="*/ 1389888 h 2618842"/>
                <a:gd name="connsiteX1" fmla="*/ 292608 w 574243"/>
                <a:gd name="connsiteY1" fmla="*/ 647395 h 2618842"/>
                <a:gd name="connsiteX2" fmla="*/ 285293 w 574243"/>
                <a:gd name="connsiteY2" fmla="*/ 570586 h 2618842"/>
                <a:gd name="connsiteX3" fmla="*/ 259690 w 574243"/>
                <a:gd name="connsiteY3" fmla="*/ 460858 h 2618842"/>
                <a:gd name="connsiteX4" fmla="*/ 230429 w 574243"/>
                <a:gd name="connsiteY4" fmla="*/ 373075 h 2618842"/>
                <a:gd name="connsiteX5" fmla="*/ 197510 w 574243"/>
                <a:gd name="connsiteY5" fmla="*/ 296266 h 2618842"/>
                <a:gd name="connsiteX6" fmla="*/ 149962 w 574243"/>
                <a:gd name="connsiteY6" fmla="*/ 219456 h 2618842"/>
                <a:gd name="connsiteX7" fmla="*/ 0 w 574243"/>
                <a:gd name="connsiteY7" fmla="*/ 7315 h 2618842"/>
                <a:gd name="connsiteX8" fmla="*/ 186538 w 574243"/>
                <a:gd name="connsiteY8" fmla="*/ 0 h 2618842"/>
                <a:gd name="connsiteX9" fmla="*/ 310896 w 574243"/>
                <a:gd name="connsiteY9" fmla="*/ 131674 h 2618842"/>
                <a:gd name="connsiteX10" fmla="*/ 409651 w 574243"/>
                <a:gd name="connsiteY10" fmla="*/ 212141 h 2618842"/>
                <a:gd name="connsiteX11" fmla="*/ 486461 w 574243"/>
                <a:gd name="connsiteY11" fmla="*/ 277978 h 2618842"/>
                <a:gd name="connsiteX12" fmla="*/ 519379 w 574243"/>
                <a:gd name="connsiteY12" fmla="*/ 307238 h 2618842"/>
                <a:gd name="connsiteX13" fmla="*/ 548640 w 574243"/>
                <a:gd name="connsiteY13" fmla="*/ 343814 h 2618842"/>
                <a:gd name="connsiteX14" fmla="*/ 574243 w 574243"/>
                <a:gd name="connsiteY14" fmla="*/ 384048 h 2618842"/>
                <a:gd name="connsiteX15" fmla="*/ 574243 w 574243"/>
                <a:gd name="connsiteY15" fmla="*/ 409651 h 2618842"/>
                <a:gd name="connsiteX16" fmla="*/ 555955 w 574243"/>
                <a:gd name="connsiteY16" fmla="*/ 464515 h 2618842"/>
                <a:gd name="connsiteX17" fmla="*/ 544982 w 574243"/>
                <a:gd name="connsiteY17" fmla="*/ 519379 h 2618842"/>
                <a:gd name="connsiteX18" fmla="*/ 534010 w 574243"/>
                <a:gd name="connsiteY18" fmla="*/ 588874 h 2618842"/>
                <a:gd name="connsiteX19" fmla="*/ 544982 w 574243"/>
                <a:gd name="connsiteY19" fmla="*/ 1002182 h 2618842"/>
                <a:gd name="connsiteX20" fmla="*/ 541325 w 574243"/>
                <a:gd name="connsiteY20" fmla="*/ 1602029 h 2618842"/>
                <a:gd name="connsiteX21" fmla="*/ 541325 w 574243"/>
                <a:gd name="connsiteY21" fmla="*/ 2143354 h 2618842"/>
                <a:gd name="connsiteX22" fmla="*/ 526694 w 574243"/>
                <a:gd name="connsiteY22" fmla="*/ 2198218 h 2618842"/>
                <a:gd name="connsiteX23" fmla="*/ 493776 w 574243"/>
                <a:gd name="connsiteY23" fmla="*/ 2311603 h 2618842"/>
                <a:gd name="connsiteX24" fmla="*/ 468173 w 574243"/>
                <a:gd name="connsiteY24" fmla="*/ 2424989 h 2618842"/>
                <a:gd name="connsiteX25" fmla="*/ 435254 w 574243"/>
                <a:gd name="connsiteY25" fmla="*/ 2509114 h 2618842"/>
                <a:gd name="connsiteX26" fmla="*/ 402336 w 574243"/>
                <a:gd name="connsiteY26" fmla="*/ 2553005 h 2618842"/>
                <a:gd name="connsiteX27" fmla="*/ 362102 w 574243"/>
                <a:gd name="connsiteY27" fmla="*/ 2593238 h 2618842"/>
                <a:gd name="connsiteX28" fmla="*/ 321869 w 574243"/>
                <a:gd name="connsiteY28" fmla="*/ 2618842 h 2618842"/>
                <a:gd name="connsiteX29" fmla="*/ 296266 w 574243"/>
                <a:gd name="connsiteY29" fmla="*/ 2618842 h 2618842"/>
                <a:gd name="connsiteX30" fmla="*/ 267005 w 574243"/>
                <a:gd name="connsiteY30" fmla="*/ 2596896 h 2618842"/>
                <a:gd name="connsiteX31" fmla="*/ 219456 w 574243"/>
                <a:gd name="connsiteY31" fmla="*/ 2549347 h 2618842"/>
                <a:gd name="connsiteX32" fmla="*/ 175565 w 574243"/>
                <a:gd name="connsiteY32" fmla="*/ 2483510 h 2618842"/>
                <a:gd name="connsiteX33" fmla="*/ 281635 w 574243"/>
                <a:gd name="connsiteY33" fmla="*/ 2062886 h 2618842"/>
                <a:gd name="connsiteX34" fmla="*/ 288950 w 574243"/>
                <a:gd name="connsiteY34" fmla="*/ 2029968 h 2618842"/>
                <a:gd name="connsiteX35" fmla="*/ 296266 w 574243"/>
                <a:gd name="connsiteY35" fmla="*/ 1898294 h 2618842"/>
                <a:gd name="connsiteX36" fmla="*/ 296266 w 574243"/>
                <a:gd name="connsiteY36" fmla="*/ 1389888 h 26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243" h="2618842">
                  <a:moveTo>
                    <a:pt x="296266" y="1389888"/>
                  </a:moveTo>
                  <a:cubicBezTo>
                    <a:pt x="295047" y="1142390"/>
                    <a:pt x="293827" y="894893"/>
                    <a:pt x="292608" y="647395"/>
                  </a:cubicBezTo>
                  <a:lnTo>
                    <a:pt x="285293" y="570586"/>
                  </a:lnTo>
                  <a:lnTo>
                    <a:pt x="259690" y="460858"/>
                  </a:lnTo>
                  <a:lnTo>
                    <a:pt x="230429" y="373075"/>
                  </a:lnTo>
                  <a:lnTo>
                    <a:pt x="197510" y="296266"/>
                  </a:lnTo>
                  <a:lnTo>
                    <a:pt x="149962" y="219456"/>
                  </a:lnTo>
                  <a:lnTo>
                    <a:pt x="0" y="7315"/>
                  </a:lnTo>
                  <a:lnTo>
                    <a:pt x="186538" y="0"/>
                  </a:lnTo>
                  <a:lnTo>
                    <a:pt x="310896" y="131674"/>
                  </a:lnTo>
                  <a:lnTo>
                    <a:pt x="409651" y="212141"/>
                  </a:lnTo>
                  <a:lnTo>
                    <a:pt x="486461" y="277978"/>
                  </a:lnTo>
                  <a:lnTo>
                    <a:pt x="519379" y="307238"/>
                  </a:lnTo>
                  <a:lnTo>
                    <a:pt x="548640" y="343814"/>
                  </a:lnTo>
                  <a:lnTo>
                    <a:pt x="574243" y="384048"/>
                  </a:lnTo>
                  <a:lnTo>
                    <a:pt x="574243" y="409651"/>
                  </a:lnTo>
                  <a:lnTo>
                    <a:pt x="555955" y="464515"/>
                  </a:lnTo>
                  <a:lnTo>
                    <a:pt x="544982" y="519379"/>
                  </a:lnTo>
                  <a:lnTo>
                    <a:pt x="534010" y="588874"/>
                  </a:lnTo>
                  <a:lnTo>
                    <a:pt x="544982" y="1002182"/>
                  </a:lnTo>
                  <a:lnTo>
                    <a:pt x="541325" y="1602029"/>
                  </a:lnTo>
                  <a:lnTo>
                    <a:pt x="541325" y="2143354"/>
                  </a:lnTo>
                  <a:lnTo>
                    <a:pt x="526694" y="2198218"/>
                  </a:lnTo>
                  <a:lnTo>
                    <a:pt x="493776" y="2311603"/>
                  </a:lnTo>
                  <a:lnTo>
                    <a:pt x="468173" y="2424989"/>
                  </a:lnTo>
                  <a:lnTo>
                    <a:pt x="435254" y="2509114"/>
                  </a:lnTo>
                  <a:lnTo>
                    <a:pt x="402336" y="2553005"/>
                  </a:lnTo>
                  <a:lnTo>
                    <a:pt x="362102" y="2593238"/>
                  </a:lnTo>
                  <a:lnTo>
                    <a:pt x="321869" y="2618842"/>
                  </a:lnTo>
                  <a:lnTo>
                    <a:pt x="296266" y="2618842"/>
                  </a:lnTo>
                  <a:lnTo>
                    <a:pt x="267005" y="2596896"/>
                  </a:lnTo>
                  <a:lnTo>
                    <a:pt x="219456" y="2549347"/>
                  </a:lnTo>
                  <a:lnTo>
                    <a:pt x="175565" y="2483510"/>
                  </a:lnTo>
                  <a:lnTo>
                    <a:pt x="281635" y="2062886"/>
                  </a:lnTo>
                  <a:lnTo>
                    <a:pt x="288950" y="2029968"/>
                  </a:lnTo>
                  <a:lnTo>
                    <a:pt x="296266" y="1898294"/>
                  </a:lnTo>
                  <a:lnTo>
                    <a:pt x="296266" y="138988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B3CBEDE6-DFD2-4889-BCAC-6CE55767EE12}"/>
                </a:ext>
              </a:extLst>
            </p:cNvPr>
            <p:cNvSpPr/>
            <p:nvPr/>
          </p:nvSpPr>
          <p:spPr>
            <a:xfrm>
              <a:off x="6199188" y="5462589"/>
              <a:ext cx="781050" cy="568325"/>
            </a:xfrm>
            <a:custGeom>
              <a:avLst/>
              <a:gdLst>
                <a:gd name="connsiteX0" fmla="*/ 211931 w 781050"/>
                <a:gd name="connsiteY0" fmla="*/ 54768 h 569118"/>
                <a:gd name="connsiteX1" fmla="*/ 604837 w 781050"/>
                <a:gd name="connsiteY1" fmla="*/ 135731 h 569118"/>
                <a:gd name="connsiteX2" fmla="*/ 652462 w 781050"/>
                <a:gd name="connsiteY2" fmla="*/ 142875 h 569118"/>
                <a:gd name="connsiteX3" fmla="*/ 700087 w 781050"/>
                <a:gd name="connsiteY3" fmla="*/ 135731 h 569118"/>
                <a:gd name="connsiteX4" fmla="*/ 721519 w 781050"/>
                <a:gd name="connsiteY4" fmla="*/ 123825 h 569118"/>
                <a:gd name="connsiteX5" fmla="*/ 742950 w 781050"/>
                <a:gd name="connsiteY5" fmla="*/ 95250 h 569118"/>
                <a:gd name="connsiteX6" fmla="*/ 781050 w 781050"/>
                <a:gd name="connsiteY6" fmla="*/ 16668 h 569118"/>
                <a:gd name="connsiteX7" fmla="*/ 709612 w 781050"/>
                <a:gd name="connsiteY7" fmla="*/ 569118 h 569118"/>
                <a:gd name="connsiteX8" fmla="*/ 642937 w 781050"/>
                <a:gd name="connsiteY8" fmla="*/ 511968 h 569118"/>
                <a:gd name="connsiteX9" fmla="*/ 578644 w 781050"/>
                <a:gd name="connsiteY9" fmla="*/ 440531 h 569118"/>
                <a:gd name="connsiteX10" fmla="*/ 528637 w 781050"/>
                <a:gd name="connsiteY10" fmla="*/ 392906 h 569118"/>
                <a:gd name="connsiteX11" fmla="*/ 447675 w 781050"/>
                <a:gd name="connsiteY11" fmla="*/ 321468 h 569118"/>
                <a:gd name="connsiteX12" fmla="*/ 383381 w 781050"/>
                <a:gd name="connsiteY12" fmla="*/ 269081 h 569118"/>
                <a:gd name="connsiteX13" fmla="*/ 300037 w 781050"/>
                <a:gd name="connsiteY13" fmla="*/ 214312 h 569118"/>
                <a:gd name="connsiteX14" fmla="*/ 219075 w 781050"/>
                <a:gd name="connsiteY14" fmla="*/ 164306 h 569118"/>
                <a:gd name="connsiteX15" fmla="*/ 133350 w 781050"/>
                <a:gd name="connsiteY15" fmla="*/ 114300 h 569118"/>
                <a:gd name="connsiteX16" fmla="*/ 64294 w 781050"/>
                <a:gd name="connsiteY16" fmla="*/ 80962 h 569118"/>
                <a:gd name="connsiteX17" fmla="*/ 28575 w 781050"/>
                <a:gd name="connsiteY17" fmla="*/ 57150 h 569118"/>
                <a:gd name="connsiteX18" fmla="*/ 9525 w 781050"/>
                <a:gd name="connsiteY18" fmla="*/ 38100 h 569118"/>
                <a:gd name="connsiteX19" fmla="*/ 0 w 781050"/>
                <a:gd name="connsiteY19" fmla="*/ 21431 h 569118"/>
                <a:gd name="connsiteX20" fmla="*/ 0 w 781050"/>
                <a:gd name="connsiteY20" fmla="*/ 9525 h 569118"/>
                <a:gd name="connsiteX21" fmla="*/ 4762 w 781050"/>
                <a:gd name="connsiteY21" fmla="*/ 0 h 569118"/>
                <a:gd name="connsiteX22" fmla="*/ 21431 w 781050"/>
                <a:gd name="connsiteY22" fmla="*/ 0 h 569118"/>
                <a:gd name="connsiteX23" fmla="*/ 71437 w 781050"/>
                <a:gd name="connsiteY23" fmla="*/ 16668 h 569118"/>
                <a:gd name="connsiteX24" fmla="*/ 211931 w 781050"/>
                <a:gd name="connsiteY24" fmla="*/ 54768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569118">
                  <a:moveTo>
                    <a:pt x="211931" y="54768"/>
                  </a:moveTo>
                  <a:lnTo>
                    <a:pt x="604837" y="135731"/>
                  </a:lnTo>
                  <a:lnTo>
                    <a:pt x="652462" y="142875"/>
                  </a:lnTo>
                  <a:lnTo>
                    <a:pt x="700087" y="135731"/>
                  </a:lnTo>
                  <a:lnTo>
                    <a:pt x="721519" y="123825"/>
                  </a:lnTo>
                  <a:lnTo>
                    <a:pt x="742950" y="95250"/>
                  </a:lnTo>
                  <a:lnTo>
                    <a:pt x="781050" y="16668"/>
                  </a:lnTo>
                  <a:lnTo>
                    <a:pt x="709612" y="569118"/>
                  </a:lnTo>
                  <a:lnTo>
                    <a:pt x="642937" y="511968"/>
                  </a:lnTo>
                  <a:lnTo>
                    <a:pt x="578644" y="440531"/>
                  </a:lnTo>
                  <a:lnTo>
                    <a:pt x="528637" y="392906"/>
                  </a:lnTo>
                  <a:lnTo>
                    <a:pt x="447675" y="321468"/>
                  </a:lnTo>
                  <a:lnTo>
                    <a:pt x="383381" y="269081"/>
                  </a:lnTo>
                  <a:lnTo>
                    <a:pt x="300037" y="214312"/>
                  </a:lnTo>
                  <a:lnTo>
                    <a:pt x="219075" y="164306"/>
                  </a:lnTo>
                  <a:lnTo>
                    <a:pt x="133350" y="114300"/>
                  </a:lnTo>
                  <a:lnTo>
                    <a:pt x="64294" y="80962"/>
                  </a:lnTo>
                  <a:lnTo>
                    <a:pt x="28575" y="57150"/>
                  </a:lnTo>
                  <a:lnTo>
                    <a:pt x="9525" y="38100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1431" y="0"/>
                  </a:lnTo>
                  <a:lnTo>
                    <a:pt x="71437" y="16668"/>
                  </a:lnTo>
                  <a:lnTo>
                    <a:pt x="211931" y="5476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55121A3-B77D-49DC-963A-B7BE10E65EE3}"/>
              </a:ext>
            </a:extLst>
          </p:cNvPr>
          <p:cNvGrpSpPr/>
          <p:nvPr/>
        </p:nvGrpSpPr>
        <p:grpSpPr>
          <a:xfrm>
            <a:off x="3885406" y="1371600"/>
            <a:ext cx="4421187" cy="4740276"/>
            <a:chOff x="3897314" y="1371600"/>
            <a:chExt cx="4421187" cy="4740276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90DB8186-31B7-4F9F-8E66-C8F50A387A6C}"/>
                </a:ext>
              </a:extLst>
            </p:cNvPr>
            <p:cNvSpPr/>
            <p:nvPr/>
          </p:nvSpPr>
          <p:spPr>
            <a:xfrm>
              <a:off x="5738814" y="1371600"/>
              <a:ext cx="574675" cy="628650"/>
            </a:xfrm>
            <a:custGeom>
              <a:avLst/>
              <a:gdLst>
                <a:gd name="connsiteX0" fmla="*/ 238125 w 573881"/>
                <a:gd name="connsiteY0" fmla="*/ 454819 h 628650"/>
                <a:gd name="connsiteX1" fmla="*/ 235743 w 573881"/>
                <a:gd name="connsiteY1" fmla="*/ 280988 h 628650"/>
                <a:gd name="connsiteX2" fmla="*/ 230981 w 573881"/>
                <a:gd name="connsiteY2" fmla="*/ 245269 h 628650"/>
                <a:gd name="connsiteX3" fmla="*/ 219075 w 573881"/>
                <a:gd name="connsiteY3" fmla="*/ 216694 h 628650"/>
                <a:gd name="connsiteX4" fmla="*/ 202406 w 573881"/>
                <a:gd name="connsiteY4" fmla="*/ 192881 h 628650"/>
                <a:gd name="connsiteX5" fmla="*/ 183356 w 573881"/>
                <a:gd name="connsiteY5" fmla="*/ 169069 h 628650"/>
                <a:gd name="connsiteX6" fmla="*/ 161925 w 573881"/>
                <a:gd name="connsiteY6" fmla="*/ 147638 h 628650"/>
                <a:gd name="connsiteX7" fmla="*/ 133350 w 573881"/>
                <a:gd name="connsiteY7" fmla="*/ 126206 h 628650"/>
                <a:gd name="connsiteX8" fmla="*/ 76200 w 573881"/>
                <a:gd name="connsiteY8" fmla="*/ 92869 h 628650"/>
                <a:gd name="connsiteX9" fmla="*/ 45243 w 573881"/>
                <a:gd name="connsiteY9" fmla="*/ 78581 h 628650"/>
                <a:gd name="connsiteX10" fmla="*/ 28575 w 573881"/>
                <a:gd name="connsiteY10" fmla="*/ 69056 h 628650"/>
                <a:gd name="connsiteX11" fmla="*/ 7143 w 573881"/>
                <a:gd name="connsiteY11" fmla="*/ 47625 h 628650"/>
                <a:gd name="connsiteX12" fmla="*/ 0 w 573881"/>
                <a:gd name="connsiteY12" fmla="*/ 26194 h 628650"/>
                <a:gd name="connsiteX13" fmla="*/ 2381 w 573881"/>
                <a:gd name="connsiteY13" fmla="*/ 11906 h 628650"/>
                <a:gd name="connsiteX14" fmla="*/ 14287 w 573881"/>
                <a:gd name="connsiteY14" fmla="*/ 2381 h 628650"/>
                <a:gd name="connsiteX15" fmla="*/ 38100 w 573881"/>
                <a:gd name="connsiteY15" fmla="*/ 0 h 628650"/>
                <a:gd name="connsiteX16" fmla="*/ 104775 w 573881"/>
                <a:gd name="connsiteY16" fmla="*/ 2381 h 628650"/>
                <a:gd name="connsiteX17" fmla="*/ 195262 w 573881"/>
                <a:gd name="connsiteY17" fmla="*/ 4763 h 628650"/>
                <a:gd name="connsiteX18" fmla="*/ 276225 w 573881"/>
                <a:gd name="connsiteY18" fmla="*/ 11906 h 628650"/>
                <a:gd name="connsiteX19" fmla="*/ 321468 w 573881"/>
                <a:gd name="connsiteY19" fmla="*/ 16669 h 628650"/>
                <a:gd name="connsiteX20" fmla="*/ 385762 w 573881"/>
                <a:gd name="connsiteY20" fmla="*/ 35719 h 628650"/>
                <a:gd name="connsiteX21" fmla="*/ 419100 w 573881"/>
                <a:gd name="connsiteY21" fmla="*/ 50006 h 628650"/>
                <a:gd name="connsiteX22" fmla="*/ 454818 w 573881"/>
                <a:gd name="connsiteY22" fmla="*/ 69056 h 628650"/>
                <a:gd name="connsiteX23" fmla="*/ 495300 w 573881"/>
                <a:gd name="connsiteY23" fmla="*/ 95250 h 628650"/>
                <a:gd name="connsiteX24" fmla="*/ 526256 w 573881"/>
                <a:gd name="connsiteY24" fmla="*/ 126206 h 628650"/>
                <a:gd name="connsiteX25" fmla="*/ 550068 w 573881"/>
                <a:gd name="connsiteY25" fmla="*/ 154781 h 628650"/>
                <a:gd name="connsiteX26" fmla="*/ 566737 w 573881"/>
                <a:gd name="connsiteY26" fmla="*/ 183356 h 628650"/>
                <a:gd name="connsiteX27" fmla="*/ 573881 w 573881"/>
                <a:gd name="connsiteY27" fmla="*/ 209550 h 628650"/>
                <a:gd name="connsiteX28" fmla="*/ 573881 w 573881"/>
                <a:gd name="connsiteY28" fmla="*/ 230981 h 628650"/>
                <a:gd name="connsiteX29" fmla="*/ 564356 w 573881"/>
                <a:gd name="connsiteY29" fmla="*/ 252413 h 628650"/>
                <a:gd name="connsiteX30" fmla="*/ 545306 w 573881"/>
                <a:gd name="connsiteY30" fmla="*/ 276225 h 628650"/>
                <a:gd name="connsiteX31" fmla="*/ 531018 w 573881"/>
                <a:gd name="connsiteY31" fmla="*/ 297656 h 628650"/>
                <a:gd name="connsiteX32" fmla="*/ 521493 w 573881"/>
                <a:gd name="connsiteY32" fmla="*/ 330994 h 628650"/>
                <a:gd name="connsiteX33" fmla="*/ 519112 w 573881"/>
                <a:gd name="connsiteY33" fmla="*/ 371475 h 628650"/>
                <a:gd name="connsiteX34" fmla="*/ 528637 w 573881"/>
                <a:gd name="connsiteY34" fmla="*/ 595313 h 628650"/>
                <a:gd name="connsiteX35" fmla="*/ 238125 w 573881"/>
                <a:gd name="connsiteY35" fmla="*/ 628650 h 628650"/>
                <a:gd name="connsiteX36" fmla="*/ 238125 w 573881"/>
                <a:gd name="connsiteY36" fmla="*/ 454819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881" h="628650">
                  <a:moveTo>
                    <a:pt x="238125" y="454819"/>
                  </a:moveTo>
                  <a:lnTo>
                    <a:pt x="235743" y="280988"/>
                  </a:lnTo>
                  <a:lnTo>
                    <a:pt x="230981" y="245269"/>
                  </a:lnTo>
                  <a:lnTo>
                    <a:pt x="219075" y="216694"/>
                  </a:lnTo>
                  <a:lnTo>
                    <a:pt x="202406" y="192881"/>
                  </a:lnTo>
                  <a:lnTo>
                    <a:pt x="183356" y="169069"/>
                  </a:lnTo>
                  <a:lnTo>
                    <a:pt x="161925" y="147638"/>
                  </a:lnTo>
                  <a:lnTo>
                    <a:pt x="133350" y="126206"/>
                  </a:lnTo>
                  <a:lnTo>
                    <a:pt x="76200" y="92869"/>
                  </a:lnTo>
                  <a:lnTo>
                    <a:pt x="45243" y="78581"/>
                  </a:lnTo>
                  <a:lnTo>
                    <a:pt x="28575" y="69056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8100" y="0"/>
                  </a:lnTo>
                  <a:lnTo>
                    <a:pt x="104775" y="2381"/>
                  </a:lnTo>
                  <a:lnTo>
                    <a:pt x="195262" y="4763"/>
                  </a:lnTo>
                  <a:lnTo>
                    <a:pt x="276225" y="11906"/>
                  </a:lnTo>
                  <a:lnTo>
                    <a:pt x="321468" y="16669"/>
                  </a:lnTo>
                  <a:lnTo>
                    <a:pt x="385762" y="35719"/>
                  </a:lnTo>
                  <a:lnTo>
                    <a:pt x="419100" y="50006"/>
                  </a:lnTo>
                  <a:lnTo>
                    <a:pt x="454818" y="69056"/>
                  </a:lnTo>
                  <a:lnTo>
                    <a:pt x="495300" y="95250"/>
                  </a:lnTo>
                  <a:lnTo>
                    <a:pt x="526256" y="126206"/>
                  </a:lnTo>
                  <a:lnTo>
                    <a:pt x="550068" y="154781"/>
                  </a:lnTo>
                  <a:lnTo>
                    <a:pt x="566737" y="183356"/>
                  </a:lnTo>
                  <a:lnTo>
                    <a:pt x="573881" y="209550"/>
                  </a:lnTo>
                  <a:lnTo>
                    <a:pt x="573881" y="230981"/>
                  </a:lnTo>
                  <a:lnTo>
                    <a:pt x="564356" y="252413"/>
                  </a:lnTo>
                  <a:lnTo>
                    <a:pt x="545306" y="276225"/>
                  </a:lnTo>
                  <a:lnTo>
                    <a:pt x="531018" y="297656"/>
                  </a:lnTo>
                  <a:lnTo>
                    <a:pt x="521493" y="330994"/>
                  </a:lnTo>
                  <a:lnTo>
                    <a:pt x="519112" y="371475"/>
                  </a:lnTo>
                  <a:lnTo>
                    <a:pt x="528637" y="595313"/>
                  </a:lnTo>
                  <a:lnTo>
                    <a:pt x="238125" y="628650"/>
                  </a:lnTo>
                  <a:lnTo>
                    <a:pt x="238125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B31B4FD0-945F-44AC-B3A9-7B3768DF102A}"/>
                </a:ext>
              </a:extLst>
            </p:cNvPr>
            <p:cNvSpPr/>
            <p:nvPr/>
          </p:nvSpPr>
          <p:spPr>
            <a:xfrm>
              <a:off x="4100513" y="1789113"/>
              <a:ext cx="438150" cy="1154112"/>
            </a:xfrm>
            <a:custGeom>
              <a:avLst/>
              <a:gdLst>
                <a:gd name="connsiteX0" fmla="*/ 9525 w 438150"/>
                <a:gd name="connsiteY0" fmla="*/ 978694 h 1154906"/>
                <a:gd name="connsiteX1" fmla="*/ 0 w 438150"/>
                <a:gd name="connsiteY1" fmla="*/ 802481 h 1154906"/>
                <a:gd name="connsiteX2" fmla="*/ 7143 w 438150"/>
                <a:gd name="connsiteY2" fmla="*/ 781050 h 1154906"/>
                <a:gd name="connsiteX3" fmla="*/ 57150 w 438150"/>
                <a:gd name="connsiteY3" fmla="*/ 719137 h 1154906"/>
                <a:gd name="connsiteX4" fmla="*/ 116681 w 438150"/>
                <a:gd name="connsiteY4" fmla="*/ 659606 h 1154906"/>
                <a:gd name="connsiteX5" fmla="*/ 135731 w 438150"/>
                <a:gd name="connsiteY5" fmla="*/ 631031 h 1154906"/>
                <a:gd name="connsiteX6" fmla="*/ 178593 w 438150"/>
                <a:gd name="connsiteY6" fmla="*/ 547687 h 1154906"/>
                <a:gd name="connsiteX7" fmla="*/ 202406 w 438150"/>
                <a:gd name="connsiteY7" fmla="*/ 483394 h 1154906"/>
                <a:gd name="connsiteX8" fmla="*/ 221456 w 438150"/>
                <a:gd name="connsiteY8" fmla="*/ 397669 h 1154906"/>
                <a:gd name="connsiteX9" fmla="*/ 228600 w 438150"/>
                <a:gd name="connsiteY9" fmla="*/ 345281 h 1154906"/>
                <a:gd name="connsiteX10" fmla="*/ 228600 w 438150"/>
                <a:gd name="connsiteY10" fmla="*/ 269081 h 1154906"/>
                <a:gd name="connsiteX11" fmla="*/ 219075 w 438150"/>
                <a:gd name="connsiteY11" fmla="*/ 171450 h 1154906"/>
                <a:gd name="connsiteX12" fmla="*/ 207168 w 438150"/>
                <a:gd name="connsiteY12" fmla="*/ 88106 h 1154906"/>
                <a:gd name="connsiteX13" fmla="*/ 202406 w 438150"/>
                <a:gd name="connsiteY13" fmla="*/ 42862 h 1154906"/>
                <a:gd name="connsiteX14" fmla="*/ 202406 w 438150"/>
                <a:gd name="connsiteY14" fmla="*/ 19050 h 1154906"/>
                <a:gd name="connsiteX15" fmla="*/ 211931 w 438150"/>
                <a:gd name="connsiteY15" fmla="*/ 2381 h 1154906"/>
                <a:gd name="connsiteX16" fmla="*/ 221456 w 438150"/>
                <a:gd name="connsiteY16" fmla="*/ 0 h 1154906"/>
                <a:gd name="connsiteX17" fmla="*/ 242887 w 438150"/>
                <a:gd name="connsiteY17" fmla="*/ 2381 h 1154906"/>
                <a:gd name="connsiteX18" fmla="*/ 259556 w 438150"/>
                <a:gd name="connsiteY18" fmla="*/ 16669 h 1154906"/>
                <a:gd name="connsiteX19" fmla="*/ 283368 w 438150"/>
                <a:gd name="connsiteY19" fmla="*/ 50006 h 1154906"/>
                <a:gd name="connsiteX20" fmla="*/ 354806 w 438150"/>
                <a:gd name="connsiteY20" fmla="*/ 164306 h 1154906"/>
                <a:gd name="connsiteX21" fmla="*/ 438150 w 438150"/>
                <a:gd name="connsiteY21" fmla="*/ 328612 h 1154906"/>
                <a:gd name="connsiteX22" fmla="*/ 428625 w 438150"/>
                <a:gd name="connsiteY22" fmla="*/ 447675 h 1154906"/>
                <a:gd name="connsiteX23" fmla="*/ 421481 w 438150"/>
                <a:gd name="connsiteY23" fmla="*/ 561975 h 1154906"/>
                <a:gd name="connsiteX24" fmla="*/ 402431 w 438150"/>
                <a:gd name="connsiteY24" fmla="*/ 669131 h 1154906"/>
                <a:gd name="connsiteX25" fmla="*/ 373856 w 438150"/>
                <a:gd name="connsiteY25" fmla="*/ 762000 h 1154906"/>
                <a:gd name="connsiteX26" fmla="*/ 335756 w 438150"/>
                <a:gd name="connsiteY26" fmla="*/ 857250 h 1154906"/>
                <a:gd name="connsiteX27" fmla="*/ 283368 w 438150"/>
                <a:gd name="connsiteY27" fmla="*/ 962025 h 1154906"/>
                <a:gd name="connsiteX28" fmla="*/ 240506 w 438150"/>
                <a:gd name="connsiteY28" fmla="*/ 1035844 h 1154906"/>
                <a:gd name="connsiteX29" fmla="*/ 202406 w 438150"/>
                <a:gd name="connsiteY29" fmla="*/ 1088231 h 1154906"/>
                <a:gd name="connsiteX30" fmla="*/ 166687 w 438150"/>
                <a:gd name="connsiteY30" fmla="*/ 1119187 h 1154906"/>
                <a:gd name="connsiteX31" fmla="*/ 126206 w 438150"/>
                <a:gd name="connsiteY31" fmla="*/ 1143000 h 1154906"/>
                <a:gd name="connsiteX32" fmla="*/ 78581 w 438150"/>
                <a:gd name="connsiteY32" fmla="*/ 1154906 h 1154906"/>
                <a:gd name="connsiteX33" fmla="*/ 59531 w 438150"/>
                <a:gd name="connsiteY33" fmla="*/ 1145381 h 1154906"/>
                <a:gd name="connsiteX34" fmla="*/ 42862 w 438150"/>
                <a:gd name="connsiteY34" fmla="*/ 1128712 h 1154906"/>
                <a:gd name="connsiteX35" fmla="*/ 23812 w 438150"/>
                <a:gd name="connsiteY35" fmla="*/ 1081087 h 1154906"/>
                <a:gd name="connsiteX36" fmla="*/ 9525 w 438150"/>
                <a:gd name="connsiteY36" fmla="*/ 978694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8150" h="1154906">
                  <a:moveTo>
                    <a:pt x="9525" y="978694"/>
                  </a:moveTo>
                  <a:lnTo>
                    <a:pt x="0" y="802481"/>
                  </a:lnTo>
                  <a:lnTo>
                    <a:pt x="7143" y="781050"/>
                  </a:lnTo>
                  <a:lnTo>
                    <a:pt x="57150" y="719137"/>
                  </a:lnTo>
                  <a:lnTo>
                    <a:pt x="116681" y="659606"/>
                  </a:lnTo>
                  <a:lnTo>
                    <a:pt x="135731" y="631031"/>
                  </a:lnTo>
                  <a:lnTo>
                    <a:pt x="178593" y="547687"/>
                  </a:lnTo>
                  <a:lnTo>
                    <a:pt x="202406" y="483394"/>
                  </a:lnTo>
                  <a:lnTo>
                    <a:pt x="221456" y="397669"/>
                  </a:lnTo>
                  <a:lnTo>
                    <a:pt x="228600" y="345281"/>
                  </a:lnTo>
                  <a:lnTo>
                    <a:pt x="228600" y="269081"/>
                  </a:lnTo>
                  <a:lnTo>
                    <a:pt x="219075" y="171450"/>
                  </a:lnTo>
                  <a:lnTo>
                    <a:pt x="207168" y="88106"/>
                  </a:lnTo>
                  <a:lnTo>
                    <a:pt x="202406" y="42862"/>
                  </a:lnTo>
                  <a:lnTo>
                    <a:pt x="202406" y="19050"/>
                  </a:lnTo>
                  <a:lnTo>
                    <a:pt x="211931" y="2381"/>
                  </a:lnTo>
                  <a:lnTo>
                    <a:pt x="221456" y="0"/>
                  </a:lnTo>
                  <a:lnTo>
                    <a:pt x="242887" y="2381"/>
                  </a:lnTo>
                  <a:lnTo>
                    <a:pt x="259556" y="16669"/>
                  </a:lnTo>
                  <a:lnTo>
                    <a:pt x="283368" y="50006"/>
                  </a:lnTo>
                  <a:lnTo>
                    <a:pt x="354806" y="164306"/>
                  </a:lnTo>
                  <a:lnTo>
                    <a:pt x="438150" y="328612"/>
                  </a:lnTo>
                  <a:lnTo>
                    <a:pt x="428625" y="447675"/>
                  </a:lnTo>
                  <a:lnTo>
                    <a:pt x="421481" y="561975"/>
                  </a:lnTo>
                  <a:lnTo>
                    <a:pt x="402431" y="669131"/>
                  </a:lnTo>
                  <a:lnTo>
                    <a:pt x="373856" y="762000"/>
                  </a:lnTo>
                  <a:lnTo>
                    <a:pt x="335756" y="857250"/>
                  </a:lnTo>
                  <a:lnTo>
                    <a:pt x="283368" y="962025"/>
                  </a:lnTo>
                  <a:lnTo>
                    <a:pt x="240506" y="1035844"/>
                  </a:lnTo>
                  <a:lnTo>
                    <a:pt x="202406" y="1088231"/>
                  </a:lnTo>
                  <a:lnTo>
                    <a:pt x="166687" y="1119187"/>
                  </a:lnTo>
                  <a:lnTo>
                    <a:pt x="126206" y="1143000"/>
                  </a:lnTo>
                  <a:lnTo>
                    <a:pt x="78581" y="1154906"/>
                  </a:lnTo>
                  <a:lnTo>
                    <a:pt x="59531" y="1145381"/>
                  </a:lnTo>
                  <a:lnTo>
                    <a:pt x="42862" y="1128712"/>
                  </a:lnTo>
                  <a:lnTo>
                    <a:pt x="23812" y="1081087"/>
                  </a:lnTo>
                  <a:lnTo>
                    <a:pt x="9525" y="978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648B5056-0190-4896-AAE6-83F5000D0058}"/>
                </a:ext>
              </a:extLst>
            </p:cNvPr>
            <p:cNvSpPr/>
            <p:nvPr/>
          </p:nvSpPr>
          <p:spPr>
            <a:xfrm>
              <a:off x="4887914" y="2343151"/>
              <a:ext cx="2274887" cy="506413"/>
            </a:xfrm>
            <a:custGeom>
              <a:avLst/>
              <a:gdLst>
                <a:gd name="connsiteX0" fmla="*/ 1604963 w 2274094"/>
                <a:gd name="connsiteY0" fmla="*/ 290513 h 507206"/>
                <a:gd name="connsiteX1" fmla="*/ 1166813 w 2274094"/>
                <a:gd name="connsiteY1" fmla="*/ 354806 h 507206"/>
                <a:gd name="connsiteX2" fmla="*/ 928688 w 2274094"/>
                <a:gd name="connsiteY2" fmla="*/ 411956 h 507206"/>
                <a:gd name="connsiteX3" fmla="*/ 700088 w 2274094"/>
                <a:gd name="connsiteY3" fmla="*/ 447675 h 507206"/>
                <a:gd name="connsiteX4" fmla="*/ 490538 w 2274094"/>
                <a:gd name="connsiteY4" fmla="*/ 485775 h 507206"/>
                <a:gd name="connsiteX5" fmla="*/ 435769 w 2274094"/>
                <a:gd name="connsiteY5" fmla="*/ 500063 h 507206"/>
                <a:gd name="connsiteX6" fmla="*/ 352425 w 2274094"/>
                <a:gd name="connsiteY6" fmla="*/ 507206 h 507206"/>
                <a:gd name="connsiteX7" fmla="*/ 297657 w 2274094"/>
                <a:gd name="connsiteY7" fmla="*/ 507206 h 507206"/>
                <a:gd name="connsiteX8" fmla="*/ 273844 w 2274094"/>
                <a:gd name="connsiteY8" fmla="*/ 502444 h 507206"/>
                <a:gd name="connsiteX9" fmla="*/ 242888 w 2274094"/>
                <a:gd name="connsiteY9" fmla="*/ 490538 h 507206"/>
                <a:gd name="connsiteX10" fmla="*/ 195263 w 2274094"/>
                <a:gd name="connsiteY10" fmla="*/ 457200 h 507206"/>
                <a:gd name="connsiteX11" fmla="*/ 133350 w 2274094"/>
                <a:gd name="connsiteY11" fmla="*/ 400050 h 507206"/>
                <a:gd name="connsiteX12" fmla="*/ 92869 w 2274094"/>
                <a:gd name="connsiteY12" fmla="*/ 352425 h 507206"/>
                <a:gd name="connsiteX13" fmla="*/ 47625 w 2274094"/>
                <a:gd name="connsiteY13" fmla="*/ 288131 h 507206"/>
                <a:gd name="connsiteX14" fmla="*/ 21432 w 2274094"/>
                <a:gd name="connsiteY14" fmla="*/ 252413 h 507206"/>
                <a:gd name="connsiteX15" fmla="*/ 4763 w 2274094"/>
                <a:gd name="connsiteY15" fmla="*/ 223838 h 507206"/>
                <a:gd name="connsiteX16" fmla="*/ 0 w 2274094"/>
                <a:gd name="connsiteY16" fmla="*/ 207169 h 507206"/>
                <a:gd name="connsiteX17" fmla="*/ 2382 w 2274094"/>
                <a:gd name="connsiteY17" fmla="*/ 192881 h 507206"/>
                <a:gd name="connsiteX18" fmla="*/ 7144 w 2274094"/>
                <a:gd name="connsiteY18" fmla="*/ 180975 h 507206"/>
                <a:gd name="connsiteX19" fmla="*/ 19050 w 2274094"/>
                <a:gd name="connsiteY19" fmla="*/ 176213 h 507206"/>
                <a:gd name="connsiteX20" fmla="*/ 33338 w 2274094"/>
                <a:gd name="connsiteY20" fmla="*/ 178594 h 507206"/>
                <a:gd name="connsiteX21" fmla="*/ 59532 w 2274094"/>
                <a:gd name="connsiteY21" fmla="*/ 190500 h 507206"/>
                <a:gd name="connsiteX22" fmla="*/ 107157 w 2274094"/>
                <a:gd name="connsiteY22" fmla="*/ 226219 h 507206"/>
                <a:gd name="connsiteX23" fmla="*/ 169069 w 2274094"/>
                <a:gd name="connsiteY23" fmla="*/ 266700 h 507206"/>
                <a:gd name="connsiteX24" fmla="*/ 216694 w 2274094"/>
                <a:gd name="connsiteY24" fmla="*/ 292894 h 507206"/>
                <a:gd name="connsiteX25" fmla="*/ 283369 w 2274094"/>
                <a:gd name="connsiteY25" fmla="*/ 321469 h 507206"/>
                <a:gd name="connsiteX26" fmla="*/ 340519 w 2274094"/>
                <a:gd name="connsiteY26" fmla="*/ 335756 h 507206"/>
                <a:gd name="connsiteX27" fmla="*/ 421482 w 2274094"/>
                <a:gd name="connsiteY27" fmla="*/ 338138 h 507206"/>
                <a:gd name="connsiteX28" fmla="*/ 495300 w 2274094"/>
                <a:gd name="connsiteY28" fmla="*/ 333375 h 507206"/>
                <a:gd name="connsiteX29" fmla="*/ 771525 w 2274094"/>
                <a:gd name="connsiteY29" fmla="*/ 271463 h 507206"/>
                <a:gd name="connsiteX30" fmla="*/ 1045369 w 2274094"/>
                <a:gd name="connsiteY30" fmla="*/ 204788 h 507206"/>
                <a:gd name="connsiteX31" fmla="*/ 1233488 w 2274094"/>
                <a:gd name="connsiteY31" fmla="*/ 176213 h 507206"/>
                <a:gd name="connsiteX32" fmla="*/ 1726407 w 2274094"/>
                <a:gd name="connsiteY32" fmla="*/ 85725 h 507206"/>
                <a:gd name="connsiteX33" fmla="*/ 1752600 w 2274094"/>
                <a:gd name="connsiteY33" fmla="*/ 59531 h 507206"/>
                <a:gd name="connsiteX34" fmla="*/ 1776413 w 2274094"/>
                <a:gd name="connsiteY34" fmla="*/ 35719 h 507206"/>
                <a:gd name="connsiteX35" fmla="*/ 1804988 w 2274094"/>
                <a:gd name="connsiteY35" fmla="*/ 11906 h 507206"/>
                <a:gd name="connsiteX36" fmla="*/ 1831182 w 2274094"/>
                <a:gd name="connsiteY36" fmla="*/ 2381 h 507206"/>
                <a:gd name="connsiteX37" fmla="*/ 1862138 w 2274094"/>
                <a:gd name="connsiteY37" fmla="*/ 0 h 507206"/>
                <a:gd name="connsiteX38" fmla="*/ 1897857 w 2274094"/>
                <a:gd name="connsiteY38" fmla="*/ 7144 h 507206"/>
                <a:gd name="connsiteX39" fmla="*/ 1921669 w 2274094"/>
                <a:gd name="connsiteY39" fmla="*/ 9525 h 507206"/>
                <a:gd name="connsiteX40" fmla="*/ 1983582 w 2274094"/>
                <a:gd name="connsiteY40" fmla="*/ 21431 h 507206"/>
                <a:gd name="connsiteX41" fmla="*/ 2081213 w 2274094"/>
                <a:gd name="connsiteY41" fmla="*/ 52388 h 507206"/>
                <a:gd name="connsiteX42" fmla="*/ 2193132 w 2274094"/>
                <a:gd name="connsiteY42" fmla="*/ 100013 h 507206"/>
                <a:gd name="connsiteX43" fmla="*/ 2250282 w 2274094"/>
                <a:gd name="connsiteY43" fmla="*/ 126206 h 507206"/>
                <a:gd name="connsiteX44" fmla="*/ 2262188 w 2274094"/>
                <a:gd name="connsiteY44" fmla="*/ 138113 h 507206"/>
                <a:gd name="connsiteX45" fmla="*/ 2269332 w 2274094"/>
                <a:gd name="connsiteY45" fmla="*/ 159544 h 507206"/>
                <a:gd name="connsiteX46" fmla="*/ 2274094 w 2274094"/>
                <a:gd name="connsiteY46" fmla="*/ 192881 h 507206"/>
                <a:gd name="connsiteX47" fmla="*/ 2266950 w 2274094"/>
                <a:gd name="connsiteY47" fmla="*/ 219075 h 507206"/>
                <a:gd name="connsiteX48" fmla="*/ 2250282 w 2274094"/>
                <a:gd name="connsiteY48" fmla="*/ 230981 h 507206"/>
                <a:gd name="connsiteX49" fmla="*/ 2147888 w 2274094"/>
                <a:gd name="connsiteY49" fmla="*/ 245269 h 507206"/>
                <a:gd name="connsiteX50" fmla="*/ 1869282 w 2274094"/>
                <a:gd name="connsiteY50" fmla="*/ 259556 h 507206"/>
                <a:gd name="connsiteX51" fmla="*/ 1604963 w 2274094"/>
                <a:gd name="connsiteY51" fmla="*/ 29051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74094" h="507206">
                  <a:moveTo>
                    <a:pt x="1604963" y="290513"/>
                  </a:moveTo>
                  <a:lnTo>
                    <a:pt x="1166813" y="354806"/>
                  </a:lnTo>
                  <a:lnTo>
                    <a:pt x="928688" y="411956"/>
                  </a:lnTo>
                  <a:lnTo>
                    <a:pt x="700088" y="447675"/>
                  </a:lnTo>
                  <a:lnTo>
                    <a:pt x="490538" y="485775"/>
                  </a:lnTo>
                  <a:lnTo>
                    <a:pt x="435769" y="500063"/>
                  </a:lnTo>
                  <a:lnTo>
                    <a:pt x="352425" y="507206"/>
                  </a:lnTo>
                  <a:lnTo>
                    <a:pt x="297657" y="507206"/>
                  </a:lnTo>
                  <a:lnTo>
                    <a:pt x="273844" y="502444"/>
                  </a:lnTo>
                  <a:lnTo>
                    <a:pt x="242888" y="490538"/>
                  </a:lnTo>
                  <a:lnTo>
                    <a:pt x="195263" y="457200"/>
                  </a:lnTo>
                  <a:lnTo>
                    <a:pt x="133350" y="400050"/>
                  </a:lnTo>
                  <a:lnTo>
                    <a:pt x="92869" y="352425"/>
                  </a:lnTo>
                  <a:lnTo>
                    <a:pt x="47625" y="288131"/>
                  </a:lnTo>
                  <a:lnTo>
                    <a:pt x="21432" y="252413"/>
                  </a:lnTo>
                  <a:lnTo>
                    <a:pt x="4763" y="223838"/>
                  </a:lnTo>
                  <a:lnTo>
                    <a:pt x="0" y="207169"/>
                  </a:lnTo>
                  <a:lnTo>
                    <a:pt x="2382" y="192881"/>
                  </a:lnTo>
                  <a:lnTo>
                    <a:pt x="7144" y="180975"/>
                  </a:lnTo>
                  <a:lnTo>
                    <a:pt x="19050" y="176213"/>
                  </a:lnTo>
                  <a:lnTo>
                    <a:pt x="33338" y="178594"/>
                  </a:lnTo>
                  <a:lnTo>
                    <a:pt x="59532" y="190500"/>
                  </a:lnTo>
                  <a:lnTo>
                    <a:pt x="107157" y="226219"/>
                  </a:lnTo>
                  <a:lnTo>
                    <a:pt x="169069" y="266700"/>
                  </a:lnTo>
                  <a:lnTo>
                    <a:pt x="216694" y="292894"/>
                  </a:lnTo>
                  <a:lnTo>
                    <a:pt x="283369" y="321469"/>
                  </a:lnTo>
                  <a:lnTo>
                    <a:pt x="340519" y="335756"/>
                  </a:lnTo>
                  <a:lnTo>
                    <a:pt x="421482" y="338138"/>
                  </a:lnTo>
                  <a:lnTo>
                    <a:pt x="495300" y="333375"/>
                  </a:lnTo>
                  <a:lnTo>
                    <a:pt x="771525" y="271463"/>
                  </a:lnTo>
                  <a:lnTo>
                    <a:pt x="1045369" y="204788"/>
                  </a:lnTo>
                  <a:lnTo>
                    <a:pt x="1233488" y="176213"/>
                  </a:lnTo>
                  <a:lnTo>
                    <a:pt x="1726407" y="85725"/>
                  </a:lnTo>
                  <a:lnTo>
                    <a:pt x="1752600" y="59531"/>
                  </a:lnTo>
                  <a:lnTo>
                    <a:pt x="1776413" y="35719"/>
                  </a:lnTo>
                  <a:lnTo>
                    <a:pt x="1804988" y="11906"/>
                  </a:lnTo>
                  <a:lnTo>
                    <a:pt x="1831182" y="2381"/>
                  </a:lnTo>
                  <a:lnTo>
                    <a:pt x="1862138" y="0"/>
                  </a:lnTo>
                  <a:lnTo>
                    <a:pt x="1897857" y="7144"/>
                  </a:lnTo>
                  <a:lnTo>
                    <a:pt x="1921669" y="9525"/>
                  </a:lnTo>
                  <a:lnTo>
                    <a:pt x="1983582" y="21431"/>
                  </a:lnTo>
                  <a:lnTo>
                    <a:pt x="2081213" y="52388"/>
                  </a:lnTo>
                  <a:lnTo>
                    <a:pt x="2193132" y="100013"/>
                  </a:lnTo>
                  <a:lnTo>
                    <a:pt x="2250282" y="126206"/>
                  </a:lnTo>
                  <a:lnTo>
                    <a:pt x="2262188" y="138113"/>
                  </a:lnTo>
                  <a:lnTo>
                    <a:pt x="2269332" y="159544"/>
                  </a:lnTo>
                  <a:lnTo>
                    <a:pt x="2274094" y="192881"/>
                  </a:lnTo>
                  <a:lnTo>
                    <a:pt x="2266950" y="219075"/>
                  </a:lnTo>
                  <a:lnTo>
                    <a:pt x="2250282" y="230981"/>
                  </a:lnTo>
                  <a:lnTo>
                    <a:pt x="2147888" y="245269"/>
                  </a:lnTo>
                  <a:lnTo>
                    <a:pt x="1869282" y="259556"/>
                  </a:lnTo>
                  <a:lnTo>
                    <a:pt x="16049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10AE2E4C-28A5-4E92-9776-A112D9DFA1AC}"/>
                </a:ext>
              </a:extLst>
            </p:cNvPr>
            <p:cNvSpPr/>
            <p:nvPr/>
          </p:nvSpPr>
          <p:spPr>
            <a:xfrm>
              <a:off x="3897314" y="3265489"/>
              <a:ext cx="4421187" cy="655637"/>
            </a:xfrm>
            <a:custGeom>
              <a:avLst/>
              <a:gdLst>
                <a:gd name="connsiteX0" fmla="*/ 2348179 w 4422038"/>
                <a:gd name="connsiteY0" fmla="*/ 332841 h 654710"/>
                <a:gd name="connsiteX1" fmla="*/ 1700784 w 4422038"/>
                <a:gd name="connsiteY1" fmla="*/ 398678 h 654710"/>
                <a:gd name="connsiteX2" fmla="*/ 1239926 w 4422038"/>
                <a:gd name="connsiteY2" fmla="*/ 468173 h 654710"/>
                <a:gd name="connsiteX3" fmla="*/ 892454 w 4422038"/>
                <a:gd name="connsiteY3" fmla="*/ 523037 h 654710"/>
                <a:gd name="connsiteX4" fmla="*/ 738835 w 4422038"/>
                <a:gd name="connsiteY4" fmla="*/ 555955 h 654710"/>
                <a:gd name="connsiteX5" fmla="*/ 508406 w 4422038"/>
                <a:gd name="connsiteY5" fmla="*/ 632765 h 654710"/>
                <a:gd name="connsiteX6" fmla="*/ 453542 w 4422038"/>
                <a:gd name="connsiteY6" fmla="*/ 654710 h 654710"/>
                <a:gd name="connsiteX7" fmla="*/ 413309 w 4422038"/>
                <a:gd name="connsiteY7" fmla="*/ 640080 h 654710"/>
                <a:gd name="connsiteX8" fmla="*/ 336499 w 4422038"/>
                <a:gd name="connsiteY8" fmla="*/ 599846 h 654710"/>
                <a:gd name="connsiteX9" fmla="*/ 226771 w 4422038"/>
                <a:gd name="connsiteY9" fmla="*/ 530352 h 654710"/>
                <a:gd name="connsiteX10" fmla="*/ 160934 w 4422038"/>
                <a:gd name="connsiteY10" fmla="*/ 479145 h 654710"/>
                <a:gd name="connsiteX11" fmla="*/ 84125 w 4422038"/>
                <a:gd name="connsiteY11" fmla="*/ 402336 h 654710"/>
                <a:gd name="connsiteX12" fmla="*/ 18288 w 4422038"/>
                <a:gd name="connsiteY12" fmla="*/ 325526 h 654710"/>
                <a:gd name="connsiteX13" fmla="*/ 3657 w 4422038"/>
                <a:gd name="connsiteY13" fmla="*/ 303581 h 654710"/>
                <a:gd name="connsiteX14" fmla="*/ 0 w 4422038"/>
                <a:gd name="connsiteY14" fmla="*/ 270662 h 654710"/>
                <a:gd name="connsiteX15" fmla="*/ 3657 w 4422038"/>
                <a:gd name="connsiteY15" fmla="*/ 245059 h 654710"/>
                <a:gd name="connsiteX16" fmla="*/ 14630 w 4422038"/>
                <a:gd name="connsiteY16" fmla="*/ 230429 h 654710"/>
                <a:gd name="connsiteX17" fmla="*/ 36576 w 4422038"/>
                <a:gd name="connsiteY17" fmla="*/ 223113 h 654710"/>
                <a:gd name="connsiteX18" fmla="*/ 69494 w 4422038"/>
                <a:gd name="connsiteY18" fmla="*/ 226771 h 654710"/>
                <a:gd name="connsiteX19" fmla="*/ 113385 w 4422038"/>
                <a:gd name="connsiteY19" fmla="*/ 256032 h 654710"/>
                <a:gd name="connsiteX20" fmla="*/ 168249 w 4422038"/>
                <a:gd name="connsiteY20" fmla="*/ 292608 h 654710"/>
                <a:gd name="connsiteX21" fmla="*/ 223113 w 4422038"/>
                <a:gd name="connsiteY21" fmla="*/ 318211 h 654710"/>
                <a:gd name="connsiteX22" fmla="*/ 307238 w 4422038"/>
                <a:gd name="connsiteY22" fmla="*/ 347472 h 654710"/>
                <a:gd name="connsiteX23" fmla="*/ 384048 w 4422038"/>
                <a:gd name="connsiteY23" fmla="*/ 362102 h 654710"/>
                <a:gd name="connsiteX24" fmla="*/ 431597 w 4422038"/>
                <a:gd name="connsiteY24" fmla="*/ 369417 h 654710"/>
                <a:gd name="connsiteX25" fmla="*/ 541325 w 4422038"/>
                <a:gd name="connsiteY25" fmla="*/ 354787 h 654710"/>
                <a:gd name="connsiteX26" fmla="*/ 1111910 w 4422038"/>
                <a:gd name="connsiteY26" fmla="*/ 277977 h 654710"/>
                <a:gd name="connsiteX27" fmla="*/ 1594713 w 4422038"/>
                <a:gd name="connsiteY27" fmla="*/ 212141 h 654710"/>
                <a:gd name="connsiteX28" fmla="*/ 2048256 w 4422038"/>
                <a:gd name="connsiteY28" fmla="*/ 171907 h 654710"/>
                <a:gd name="connsiteX29" fmla="*/ 2798064 w 4422038"/>
                <a:gd name="connsiteY29" fmla="*/ 117043 h 654710"/>
                <a:gd name="connsiteX30" fmla="*/ 3452774 w 4422038"/>
                <a:gd name="connsiteY30" fmla="*/ 87782 h 654710"/>
                <a:gd name="connsiteX31" fmla="*/ 3781958 w 4422038"/>
                <a:gd name="connsiteY31" fmla="*/ 76809 h 654710"/>
                <a:gd name="connsiteX32" fmla="*/ 3968496 w 4422038"/>
                <a:gd name="connsiteY32" fmla="*/ 29261 h 654710"/>
                <a:gd name="connsiteX33" fmla="*/ 4005072 w 4422038"/>
                <a:gd name="connsiteY33" fmla="*/ 10973 h 654710"/>
                <a:gd name="connsiteX34" fmla="*/ 4067251 w 4422038"/>
                <a:gd name="connsiteY34" fmla="*/ 0 h 654710"/>
                <a:gd name="connsiteX35" fmla="*/ 4133088 w 4422038"/>
                <a:gd name="connsiteY35" fmla="*/ 14630 h 654710"/>
                <a:gd name="connsiteX36" fmla="*/ 4206240 w 4422038"/>
                <a:gd name="connsiteY36" fmla="*/ 43891 h 654710"/>
                <a:gd name="connsiteX37" fmla="*/ 4294022 w 4422038"/>
                <a:gd name="connsiteY37" fmla="*/ 95097 h 654710"/>
                <a:gd name="connsiteX38" fmla="*/ 4370832 w 4422038"/>
                <a:gd name="connsiteY38" fmla="*/ 149961 h 654710"/>
                <a:gd name="connsiteX39" fmla="*/ 4403750 w 4422038"/>
                <a:gd name="connsiteY39" fmla="*/ 182880 h 654710"/>
                <a:gd name="connsiteX40" fmla="*/ 4414723 w 4422038"/>
                <a:gd name="connsiteY40" fmla="*/ 201168 h 654710"/>
                <a:gd name="connsiteX41" fmla="*/ 4422038 w 4422038"/>
                <a:gd name="connsiteY41" fmla="*/ 223113 h 654710"/>
                <a:gd name="connsiteX42" fmla="*/ 4422038 w 4422038"/>
                <a:gd name="connsiteY42" fmla="*/ 248717 h 654710"/>
                <a:gd name="connsiteX43" fmla="*/ 4403750 w 4422038"/>
                <a:gd name="connsiteY43" fmla="*/ 274320 h 654710"/>
                <a:gd name="connsiteX44" fmla="*/ 4370832 w 4422038"/>
                <a:gd name="connsiteY44" fmla="*/ 288950 h 654710"/>
                <a:gd name="connsiteX45" fmla="*/ 4326941 w 4422038"/>
                <a:gd name="connsiteY45" fmla="*/ 299923 h 654710"/>
                <a:gd name="connsiteX46" fmla="*/ 4052621 w 4422038"/>
                <a:gd name="connsiteY46" fmla="*/ 277977 h 654710"/>
                <a:gd name="connsiteX47" fmla="*/ 3752697 w 4422038"/>
                <a:gd name="connsiteY47" fmla="*/ 263347 h 654710"/>
                <a:gd name="connsiteX48" fmla="*/ 3577133 w 4422038"/>
                <a:gd name="connsiteY48" fmla="*/ 267005 h 654710"/>
                <a:gd name="connsiteX49" fmla="*/ 3438144 w 4422038"/>
                <a:gd name="connsiteY49" fmla="*/ 277977 h 654710"/>
                <a:gd name="connsiteX50" fmla="*/ 2991917 w 4422038"/>
                <a:gd name="connsiteY50" fmla="*/ 296265 h 654710"/>
                <a:gd name="connsiteX51" fmla="*/ 2860243 w 4422038"/>
                <a:gd name="connsiteY51" fmla="*/ 292608 h 654710"/>
                <a:gd name="connsiteX52" fmla="*/ 2348179 w 4422038"/>
                <a:gd name="connsiteY52" fmla="*/ 332841 h 6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422038" h="654710">
                  <a:moveTo>
                    <a:pt x="2348179" y="332841"/>
                  </a:moveTo>
                  <a:lnTo>
                    <a:pt x="1700784" y="398678"/>
                  </a:lnTo>
                  <a:lnTo>
                    <a:pt x="1239926" y="468173"/>
                  </a:lnTo>
                  <a:lnTo>
                    <a:pt x="892454" y="523037"/>
                  </a:lnTo>
                  <a:lnTo>
                    <a:pt x="738835" y="555955"/>
                  </a:lnTo>
                  <a:lnTo>
                    <a:pt x="508406" y="632765"/>
                  </a:lnTo>
                  <a:lnTo>
                    <a:pt x="453542" y="654710"/>
                  </a:lnTo>
                  <a:lnTo>
                    <a:pt x="413309" y="640080"/>
                  </a:lnTo>
                  <a:lnTo>
                    <a:pt x="336499" y="599846"/>
                  </a:lnTo>
                  <a:lnTo>
                    <a:pt x="226771" y="530352"/>
                  </a:lnTo>
                  <a:lnTo>
                    <a:pt x="160934" y="479145"/>
                  </a:lnTo>
                  <a:lnTo>
                    <a:pt x="84125" y="402336"/>
                  </a:lnTo>
                  <a:lnTo>
                    <a:pt x="18288" y="325526"/>
                  </a:lnTo>
                  <a:lnTo>
                    <a:pt x="3657" y="303581"/>
                  </a:lnTo>
                  <a:lnTo>
                    <a:pt x="0" y="270662"/>
                  </a:lnTo>
                  <a:lnTo>
                    <a:pt x="3657" y="245059"/>
                  </a:lnTo>
                  <a:lnTo>
                    <a:pt x="14630" y="230429"/>
                  </a:lnTo>
                  <a:lnTo>
                    <a:pt x="36576" y="223113"/>
                  </a:lnTo>
                  <a:lnTo>
                    <a:pt x="69494" y="226771"/>
                  </a:lnTo>
                  <a:lnTo>
                    <a:pt x="113385" y="256032"/>
                  </a:lnTo>
                  <a:lnTo>
                    <a:pt x="168249" y="292608"/>
                  </a:lnTo>
                  <a:lnTo>
                    <a:pt x="223113" y="318211"/>
                  </a:lnTo>
                  <a:lnTo>
                    <a:pt x="307238" y="347472"/>
                  </a:lnTo>
                  <a:lnTo>
                    <a:pt x="384048" y="362102"/>
                  </a:lnTo>
                  <a:lnTo>
                    <a:pt x="431597" y="369417"/>
                  </a:lnTo>
                  <a:lnTo>
                    <a:pt x="541325" y="354787"/>
                  </a:lnTo>
                  <a:lnTo>
                    <a:pt x="1111910" y="277977"/>
                  </a:lnTo>
                  <a:lnTo>
                    <a:pt x="1594713" y="212141"/>
                  </a:lnTo>
                  <a:lnTo>
                    <a:pt x="2048256" y="171907"/>
                  </a:lnTo>
                  <a:lnTo>
                    <a:pt x="2798064" y="117043"/>
                  </a:lnTo>
                  <a:lnTo>
                    <a:pt x="3452774" y="87782"/>
                  </a:lnTo>
                  <a:lnTo>
                    <a:pt x="3781958" y="76809"/>
                  </a:lnTo>
                  <a:lnTo>
                    <a:pt x="3968496" y="29261"/>
                  </a:lnTo>
                  <a:lnTo>
                    <a:pt x="4005072" y="10973"/>
                  </a:lnTo>
                  <a:lnTo>
                    <a:pt x="4067251" y="0"/>
                  </a:lnTo>
                  <a:lnTo>
                    <a:pt x="4133088" y="14630"/>
                  </a:lnTo>
                  <a:lnTo>
                    <a:pt x="4206240" y="43891"/>
                  </a:lnTo>
                  <a:lnTo>
                    <a:pt x="4294022" y="95097"/>
                  </a:lnTo>
                  <a:lnTo>
                    <a:pt x="4370832" y="149961"/>
                  </a:lnTo>
                  <a:lnTo>
                    <a:pt x="4403750" y="182880"/>
                  </a:lnTo>
                  <a:lnTo>
                    <a:pt x="4414723" y="201168"/>
                  </a:lnTo>
                  <a:lnTo>
                    <a:pt x="4422038" y="223113"/>
                  </a:lnTo>
                  <a:lnTo>
                    <a:pt x="4422038" y="248717"/>
                  </a:lnTo>
                  <a:lnTo>
                    <a:pt x="4403750" y="274320"/>
                  </a:lnTo>
                  <a:lnTo>
                    <a:pt x="4370832" y="288950"/>
                  </a:lnTo>
                  <a:lnTo>
                    <a:pt x="4326941" y="299923"/>
                  </a:lnTo>
                  <a:lnTo>
                    <a:pt x="4052621" y="277977"/>
                  </a:lnTo>
                  <a:lnTo>
                    <a:pt x="3752697" y="263347"/>
                  </a:lnTo>
                  <a:lnTo>
                    <a:pt x="3577133" y="267005"/>
                  </a:lnTo>
                  <a:lnTo>
                    <a:pt x="3438144" y="277977"/>
                  </a:lnTo>
                  <a:lnTo>
                    <a:pt x="2991917" y="296265"/>
                  </a:lnTo>
                  <a:lnTo>
                    <a:pt x="2860243" y="292608"/>
                  </a:lnTo>
                  <a:lnTo>
                    <a:pt x="2348179" y="3328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475727C1-72BD-4B24-866B-FAA239D1C5CE}"/>
                </a:ext>
              </a:extLst>
            </p:cNvPr>
            <p:cNvSpPr/>
            <p:nvPr/>
          </p:nvSpPr>
          <p:spPr>
            <a:xfrm>
              <a:off x="4595813" y="4205289"/>
              <a:ext cx="520700" cy="1101725"/>
            </a:xfrm>
            <a:custGeom>
              <a:avLst/>
              <a:gdLst>
                <a:gd name="connsiteX0" fmla="*/ 238125 w 521493"/>
                <a:gd name="connsiteY0" fmla="*/ 766762 h 1102518"/>
                <a:gd name="connsiteX1" fmla="*/ 197643 w 521493"/>
                <a:gd name="connsiteY1" fmla="*/ 435768 h 1102518"/>
                <a:gd name="connsiteX2" fmla="*/ 161925 w 521493"/>
                <a:gd name="connsiteY2" fmla="*/ 314325 h 1102518"/>
                <a:gd name="connsiteX3" fmla="*/ 109537 w 521493"/>
                <a:gd name="connsiteY3" fmla="*/ 197643 h 1102518"/>
                <a:gd name="connsiteX4" fmla="*/ 61912 w 521493"/>
                <a:gd name="connsiteY4" fmla="*/ 121443 h 1102518"/>
                <a:gd name="connsiteX5" fmla="*/ 35718 w 521493"/>
                <a:gd name="connsiteY5" fmla="*/ 107156 h 1102518"/>
                <a:gd name="connsiteX6" fmla="*/ 16668 w 521493"/>
                <a:gd name="connsiteY6" fmla="*/ 90487 h 1102518"/>
                <a:gd name="connsiteX7" fmla="*/ 4762 w 521493"/>
                <a:gd name="connsiteY7" fmla="*/ 73818 h 1102518"/>
                <a:gd name="connsiteX8" fmla="*/ 0 w 521493"/>
                <a:gd name="connsiteY8" fmla="*/ 45243 h 1102518"/>
                <a:gd name="connsiteX9" fmla="*/ 7143 w 521493"/>
                <a:gd name="connsiteY9" fmla="*/ 16668 h 1102518"/>
                <a:gd name="connsiteX10" fmla="*/ 16668 w 521493"/>
                <a:gd name="connsiteY10" fmla="*/ 2381 h 1102518"/>
                <a:gd name="connsiteX11" fmla="*/ 33337 w 521493"/>
                <a:gd name="connsiteY11" fmla="*/ 0 h 1102518"/>
                <a:gd name="connsiteX12" fmla="*/ 100012 w 521493"/>
                <a:gd name="connsiteY12" fmla="*/ 16668 h 1102518"/>
                <a:gd name="connsiteX13" fmla="*/ 235743 w 521493"/>
                <a:gd name="connsiteY13" fmla="*/ 66675 h 1102518"/>
                <a:gd name="connsiteX14" fmla="*/ 352425 w 521493"/>
                <a:gd name="connsiteY14" fmla="*/ 114300 h 1102518"/>
                <a:gd name="connsiteX15" fmla="*/ 390525 w 521493"/>
                <a:gd name="connsiteY15" fmla="*/ 195262 h 1102518"/>
                <a:gd name="connsiteX16" fmla="*/ 492918 w 521493"/>
                <a:gd name="connsiteY16" fmla="*/ 792956 h 1102518"/>
                <a:gd name="connsiteX17" fmla="*/ 521493 w 521493"/>
                <a:gd name="connsiteY17" fmla="*/ 916781 h 1102518"/>
                <a:gd name="connsiteX18" fmla="*/ 485775 w 521493"/>
                <a:gd name="connsiteY18" fmla="*/ 1007268 h 1102518"/>
                <a:gd name="connsiteX19" fmla="*/ 454818 w 521493"/>
                <a:gd name="connsiteY19" fmla="*/ 1059656 h 1102518"/>
                <a:gd name="connsiteX20" fmla="*/ 433387 w 521493"/>
                <a:gd name="connsiteY20" fmla="*/ 1083468 h 1102518"/>
                <a:gd name="connsiteX21" fmla="*/ 404812 w 521493"/>
                <a:gd name="connsiteY21" fmla="*/ 1102518 h 1102518"/>
                <a:gd name="connsiteX22" fmla="*/ 381000 w 521493"/>
                <a:gd name="connsiteY22" fmla="*/ 1102518 h 1102518"/>
                <a:gd name="connsiteX23" fmla="*/ 342900 w 521493"/>
                <a:gd name="connsiteY23" fmla="*/ 1092993 h 1102518"/>
                <a:gd name="connsiteX24" fmla="*/ 314325 w 521493"/>
                <a:gd name="connsiteY24" fmla="*/ 1078706 h 1102518"/>
                <a:gd name="connsiteX25" fmla="*/ 300037 w 521493"/>
                <a:gd name="connsiteY25" fmla="*/ 1062037 h 1102518"/>
                <a:gd name="connsiteX26" fmla="*/ 278606 w 521493"/>
                <a:gd name="connsiteY26" fmla="*/ 1026318 h 1102518"/>
                <a:gd name="connsiteX27" fmla="*/ 264318 w 521493"/>
                <a:gd name="connsiteY27" fmla="*/ 971550 h 1102518"/>
                <a:gd name="connsiteX28" fmla="*/ 238125 w 521493"/>
                <a:gd name="connsiteY28" fmla="*/ 766762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3" h="1102518">
                  <a:moveTo>
                    <a:pt x="238125" y="766762"/>
                  </a:moveTo>
                  <a:lnTo>
                    <a:pt x="197643" y="435768"/>
                  </a:lnTo>
                  <a:lnTo>
                    <a:pt x="161925" y="314325"/>
                  </a:lnTo>
                  <a:lnTo>
                    <a:pt x="109537" y="197643"/>
                  </a:lnTo>
                  <a:lnTo>
                    <a:pt x="61912" y="121443"/>
                  </a:lnTo>
                  <a:lnTo>
                    <a:pt x="35718" y="107156"/>
                  </a:lnTo>
                  <a:lnTo>
                    <a:pt x="16668" y="90487"/>
                  </a:lnTo>
                  <a:lnTo>
                    <a:pt x="4762" y="73818"/>
                  </a:lnTo>
                  <a:lnTo>
                    <a:pt x="0" y="45243"/>
                  </a:lnTo>
                  <a:lnTo>
                    <a:pt x="7143" y="16668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100012" y="16668"/>
                  </a:lnTo>
                  <a:lnTo>
                    <a:pt x="235743" y="66675"/>
                  </a:lnTo>
                  <a:lnTo>
                    <a:pt x="352425" y="114300"/>
                  </a:lnTo>
                  <a:lnTo>
                    <a:pt x="390525" y="195262"/>
                  </a:lnTo>
                  <a:lnTo>
                    <a:pt x="492918" y="792956"/>
                  </a:lnTo>
                  <a:lnTo>
                    <a:pt x="521493" y="916781"/>
                  </a:lnTo>
                  <a:lnTo>
                    <a:pt x="485775" y="1007268"/>
                  </a:lnTo>
                  <a:lnTo>
                    <a:pt x="454818" y="1059656"/>
                  </a:lnTo>
                  <a:lnTo>
                    <a:pt x="433387" y="1083468"/>
                  </a:lnTo>
                  <a:lnTo>
                    <a:pt x="404812" y="1102518"/>
                  </a:lnTo>
                  <a:lnTo>
                    <a:pt x="381000" y="1102518"/>
                  </a:lnTo>
                  <a:lnTo>
                    <a:pt x="342900" y="1092993"/>
                  </a:lnTo>
                  <a:lnTo>
                    <a:pt x="314325" y="1078706"/>
                  </a:lnTo>
                  <a:lnTo>
                    <a:pt x="300037" y="1062037"/>
                  </a:lnTo>
                  <a:lnTo>
                    <a:pt x="278606" y="1026318"/>
                  </a:lnTo>
                  <a:lnTo>
                    <a:pt x="264318" y="971550"/>
                  </a:lnTo>
                  <a:lnTo>
                    <a:pt x="238125" y="766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D6F3EA95-74CA-4C2C-B8D4-A1B153D69321}"/>
                </a:ext>
              </a:extLst>
            </p:cNvPr>
            <p:cNvSpPr/>
            <p:nvPr/>
          </p:nvSpPr>
          <p:spPr>
            <a:xfrm>
              <a:off x="4422775" y="1752601"/>
              <a:ext cx="3879850" cy="523875"/>
            </a:xfrm>
            <a:custGeom>
              <a:avLst/>
              <a:gdLst>
                <a:gd name="connsiteX0" fmla="*/ 1063625 w 3879850"/>
                <a:gd name="connsiteY0" fmla="*/ 393700 h 523875"/>
                <a:gd name="connsiteX1" fmla="*/ 38100 w 3879850"/>
                <a:gd name="connsiteY1" fmla="*/ 523875 h 523875"/>
                <a:gd name="connsiteX2" fmla="*/ 0 w 3879850"/>
                <a:gd name="connsiteY2" fmla="*/ 342900 h 523875"/>
                <a:gd name="connsiteX3" fmla="*/ 523875 w 3879850"/>
                <a:gd name="connsiteY3" fmla="*/ 292100 h 523875"/>
                <a:gd name="connsiteX4" fmla="*/ 1041400 w 3879850"/>
                <a:gd name="connsiteY4" fmla="*/ 231775 h 523875"/>
                <a:gd name="connsiteX5" fmla="*/ 1568450 w 3879850"/>
                <a:gd name="connsiteY5" fmla="*/ 155575 h 523875"/>
                <a:gd name="connsiteX6" fmla="*/ 1838325 w 3879850"/>
                <a:gd name="connsiteY6" fmla="*/ 136525 h 523875"/>
                <a:gd name="connsiteX7" fmla="*/ 2447925 w 3879850"/>
                <a:gd name="connsiteY7" fmla="*/ 95250 h 523875"/>
                <a:gd name="connsiteX8" fmla="*/ 3171825 w 3879850"/>
                <a:gd name="connsiteY8" fmla="*/ 66675 h 523875"/>
                <a:gd name="connsiteX9" fmla="*/ 3216275 w 3879850"/>
                <a:gd name="connsiteY9" fmla="*/ 57150 h 523875"/>
                <a:gd name="connsiteX10" fmla="*/ 3295650 w 3879850"/>
                <a:gd name="connsiteY10" fmla="*/ 28575 h 523875"/>
                <a:gd name="connsiteX11" fmla="*/ 3362325 w 3879850"/>
                <a:gd name="connsiteY11" fmla="*/ 9525 h 523875"/>
                <a:gd name="connsiteX12" fmla="*/ 3409950 w 3879850"/>
                <a:gd name="connsiteY12" fmla="*/ 0 h 523875"/>
                <a:gd name="connsiteX13" fmla="*/ 3444875 w 3879850"/>
                <a:gd name="connsiteY13" fmla="*/ 6350 h 523875"/>
                <a:gd name="connsiteX14" fmla="*/ 3498850 w 3879850"/>
                <a:gd name="connsiteY14" fmla="*/ 28575 h 523875"/>
                <a:gd name="connsiteX15" fmla="*/ 3562350 w 3879850"/>
                <a:gd name="connsiteY15" fmla="*/ 66675 h 523875"/>
                <a:gd name="connsiteX16" fmla="*/ 3622675 w 3879850"/>
                <a:gd name="connsiteY16" fmla="*/ 130175 h 523875"/>
                <a:gd name="connsiteX17" fmla="*/ 3727450 w 3879850"/>
                <a:gd name="connsiteY17" fmla="*/ 241300 h 523875"/>
                <a:gd name="connsiteX18" fmla="*/ 3813175 w 3879850"/>
                <a:gd name="connsiteY18" fmla="*/ 342900 h 523875"/>
                <a:gd name="connsiteX19" fmla="*/ 3854450 w 3879850"/>
                <a:gd name="connsiteY19" fmla="*/ 403225 h 523875"/>
                <a:gd name="connsiteX20" fmla="*/ 3870325 w 3879850"/>
                <a:gd name="connsiteY20" fmla="*/ 431800 h 523875"/>
                <a:gd name="connsiteX21" fmla="*/ 3879850 w 3879850"/>
                <a:gd name="connsiteY21" fmla="*/ 454025 h 523875"/>
                <a:gd name="connsiteX22" fmla="*/ 3879850 w 3879850"/>
                <a:gd name="connsiteY22" fmla="*/ 469900 h 523875"/>
                <a:gd name="connsiteX23" fmla="*/ 3870325 w 3879850"/>
                <a:gd name="connsiteY23" fmla="*/ 492125 h 523875"/>
                <a:gd name="connsiteX24" fmla="*/ 3848100 w 3879850"/>
                <a:gd name="connsiteY24" fmla="*/ 504825 h 523875"/>
                <a:gd name="connsiteX25" fmla="*/ 3822700 w 3879850"/>
                <a:gd name="connsiteY25" fmla="*/ 517525 h 523875"/>
                <a:gd name="connsiteX26" fmla="*/ 3349625 w 3879850"/>
                <a:gd name="connsiteY26" fmla="*/ 295275 h 523875"/>
                <a:gd name="connsiteX27" fmla="*/ 3292475 w 3879850"/>
                <a:gd name="connsiteY27" fmla="*/ 266700 h 523875"/>
                <a:gd name="connsiteX28" fmla="*/ 3222625 w 3879850"/>
                <a:gd name="connsiteY28" fmla="*/ 250825 h 523875"/>
                <a:gd name="connsiteX29" fmla="*/ 3060700 w 3879850"/>
                <a:gd name="connsiteY29" fmla="*/ 244475 h 523875"/>
                <a:gd name="connsiteX30" fmla="*/ 2762250 w 3879850"/>
                <a:gd name="connsiteY30" fmla="*/ 250825 h 523875"/>
                <a:gd name="connsiteX31" fmla="*/ 2232025 w 3879850"/>
                <a:gd name="connsiteY31" fmla="*/ 273050 h 523875"/>
                <a:gd name="connsiteX32" fmla="*/ 1609725 w 3879850"/>
                <a:gd name="connsiteY32" fmla="*/ 317500 h 523875"/>
                <a:gd name="connsiteX33" fmla="*/ 1435100 w 3879850"/>
                <a:gd name="connsiteY33" fmla="*/ 355600 h 523875"/>
                <a:gd name="connsiteX34" fmla="*/ 1063625 w 3879850"/>
                <a:gd name="connsiteY34" fmla="*/ 393700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79850" h="523875">
                  <a:moveTo>
                    <a:pt x="1063625" y="393700"/>
                  </a:moveTo>
                  <a:lnTo>
                    <a:pt x="38100" y="523875"/>
                  </a:lnTo>
                  <a:lnTo>
                    <a:pt x="0" y="342900"/>
                  </a:lnTo>
                  <a:lnTo>
                    <a:pt x="523875" y="292100"/>
                  </a:lnTo>
                  <a:lnTo>
                    <a:pt x="1041400" y="231775"/>
                  </a:lnTo>
                  <a:lnTo>
                    <a:pt x="1568450" y="155575"/>
                  </a:lnTo>
                  <a:lnTo>
                    <a:pt x="1838325" y="136525"/>
                  </a:lnTo>
                  <a:lnTo>
                    <a:pt x="2447925" y="95250"/>
                  </a:lnTo>
                  <a:lnTo>
                    <a:pt x="3171825" y="66675"/>
                  </a:lnTo>
                  <a:lnTo>
                    <a:pt x="3216275" y="57150"/>
                  </a:lnTo>
                  <a:lnTo>
                    <a:pt x="3295650" y="28575"/>
                  </a:lnTo>
                  <a:lnTo>
                    <a:pt x="3362325" y="9525"/>
                  </a:lnTo>
                  <a:lnTo>
                    <a:pt x="3409950" y="0"/>
                  </a:lnTo>
                  <a:lnTo>
                    <a:pt x="3444875" y="6350"/>
                  </a:lnTo>
                  <a:lnTo>
                    <a:pt x="3498850" y="28575"/>
                  </a:lnTo>
                  <a:lnTo>
                    <a:pt x="3562350" y="66675"/>
                  </a:lnTo>
                  <a:lnTo>
                    <a:pt x="3622675" y="130175"/>
                  </a:lnTo>
                  <a:lnTo>
                    <a:pt x="3727450" y="241300"/>
                  </a:lnTo>
                  <a:lnTo>
                    <a:pt x="3813175" y="342900"/>
                  </a:lnTo>
                  <a:lnTo>
                    <a:pt x="3854450" y="403225"/>
                  </a:lnTo>
                  <a:lnTo>
                    <a:pt x="3870325" y="431800"/>
                  </a:lnTo>
                  <a:lnTo>
                    <a:pt x="3879850" y="454025"/>
                  </a:lnTo>
                  <a:lnTo>
                    <a:pt x="3879850" y="469900"/>
                  </a:lnTo>
                  <a:lnTo>
                    <a:pt x="3870325" y="492125"/>
                  </a:lnTo>
                  <a:lnTo>
                    <a:pt x="3848100" y="504825"/>
                  </a:lnTo>
                  <a:lnTo>
                    <a:pt x="3822700" y="517525"/>
                  </a:lnTo>
                  <a:lnTo>
                    <a:pt x="3349625" y="295275"/>
                  </a:lnTo>
                  <a:lnTo>
                    <a:pt x="3292475" y="266700"/>
                  </a:lnTo>
                  <a:lnTo>
                    <a:pt x="3222625" y="250825"/>
                  </a:lnTo>
                  <a:lnTo>
                    <a:pt x="3060700" y="244475"/>
                  </a:lnTo>
                  <a:lnTo>
                    <a:pt x="2762250" y="250825"/>
                  </a:lnTo>
                  <a:lnTo>
                    <a:pt x="2232025" y="273050"/>
                  </a:lnTo>
                  <a:lnTo>
                    <a:pt x="1609725" y="317500"/>
                  </a:lnTo>
                  <a:lnTo>
                    <a:pt x="1435100" y="355600"/>
                  </a:lnTo>
                  <a:lnTo>
                    <a:pt x="106362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F6F66B47-A325-463F-8942-C9E148727532}"/>
                </a:ext>
              </a:extLst>
            </p:cNvPr>
            <p:cNvSpPr/>
            <p:nvPr/>
          </p:nvSpPr>
          <p:spPr>
            <a:xfrm>
              <a:off x="7434263" y="1933575"/>
              <a:ext cx="831850" cy="552450"/>
            </a:xfrm>
            <a:custGeom>
              <a:avLst/>
              <a:gdLst>
                <a:gd name="connsiteX0" fmla="*/ 116681 w 831056"/>
                <a:gd name="connsiteY0" fmla="*/ 361950 h 552450"/>
                <a:gd name="connsiteX1" fmla="*/ 304800 w 831056"/>
                <a:gd name="connsiteY1" fmla="*/ 135731 h 552450"/>
                <a:gd name="connsiteX2" fmla="*/ 304800 w 831056"/>
                <a:gd name="connsiteY2" fmla="*/ 123825 h 552450"/>
                <a:gd name="connsiteX3" fmla="*/ 238125 w 831056"/>
                <a:gd name="connsiteY3" fmla="*/ 0 h 552450"/>
                <a:gd name="connsiteX4" fmla="*/ 831056 w 831056"/>
                <a:gd name="connsiteY4" fmla="*/ 314325 h 552450"/>
                <a:gd name="connsiteX5" fmla="*/ 809625 w 831056"/>
                <a:gd name="connsiteY5" fmla="*/ 335756 h 552450"/>
                <a:gd name="connsiteX6" fmla="*/ 707231 w 831056"/>
                <a:gd name="connsiteY6" fmla="*/ 333375 h 552450"/>
                <a:gd name="connsiteX7" fmla="*/ 566737 w 831056"/>
                <a:gd name="connsiteY7" fmla="*/ 347663 h 552450"/>
                <a:gd name="connsiteX8" fmla="*/ 471487 w 831056"/>
                <a:gd name="connsiteY8" fmla="*/ 364331 h 552450"/>
                <a:gd name="connsiteX9" fmla="*/ 300037 w 831056"/>
                <a:gd name="connsiteY9" fmla="*/ 431006 h 552450"/>
                <a:gd name="connsiteX10" fmla="*/ 52387 w 831056"/>
                <a:gd name="connsiteY10" fmla="*/ 542925 h 552450"/>
                <a:gd name="connsiteX11" fmla="*/ 28575 w 831056"/>
                <a:gd name="connsiteY11" fmla="*/ 552450 h 552450"/>
                <a:gd name="connsiteX12" fmla="*/ 11906 w 831056"/>
                <a:gd name="connsiteY12" fmla="*/ 550069 h 552450"/>
                <a:gd name="connsiteX13" fmla="*/ 2381 w 831056"/>
                <a:gd name="connsiteY13" fmla="*/ 542925 h 552450"/>
                <a:gd name="connsiteX14" fmla="*/ 0 w 831056"/>
                <a:gd name="connsiteY14" fmla="*/ 516731 h 552450"/>
                <a:gd name="connsiteX15" fmla="*/ 14287 w 831056"/>
                <a:gd name="connsiteY15" fmla="*/ 485775 h 552450"/>
                <a:gd name="connsiteX16" fmla="*/ 116681 w 831056"/>
                <a:gd name="connsiteY16" fmla="*/ 36195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1056" h="552450">
                  <a:moveTo>
                    <a:pt x="116681" y="361950"/>
                  </a:moveTo>
                  <a:lnTo>
                    <a:pt x="304800" y="135731"/>
                  </a:lnTo>
                  <a:lnTo>
                    <a:pt x="304800" y="123825"/>
                  </a:lnTo>
                  <a:lnTo>
                    <a:pt x="238125" y="0"/>
                  </a:lnTo>
                  <a:lnTo>
                    <a:pt x="831056" y="314325"/>
                  </a:lnTo>
                  <a:lnTo>
                    <a:pt x="809625" y="335756"/>
                  </a:lnTo>
                  <a:lnTo>
                    <a:pt x="707231" y="333375"/>
                  </a:lnTo>
                  <a:lnTo>
                    <a:pt x="566737" y="347663"/>
                  </a:lnTo>
                  <a:lnTo>
                    <a:pt x="471487" y="364331"/>
                  </a:lnTo>
                  <a:lnTo>
                    <a:pt x="300037" y="431006"/>
                  </a:lnTo>
                  <a:lnTo>
                    <a:pt x="52387" y="542925"/>
                  </a:lnTo>
                  <a:lnTo>
                    <a:pt x="28575" y="552450"/>
                  </a:lnTo>
                  <a:lnTo>
                    <a:pt x="11906" y="550069"/>
                  </a:lnTo>
                  <a:lnTo>
                    <a:pt x="2381" y="542925"/>
                  </a:lnTo>
                  <a:lnTo>
                    <a:pt x="0" y="516731"/>
                  </a:lnTo>
                  <a:lnTo>
                    <a:pt x="14287" y="485775"/>
                  </a:lnTo>
                  <a:lnTo>
                    <a:pt x="116681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97AD1E0F-2C46-4EDB-A406-263B05540411}"/>
                </a:ext>
              </a:extLst>
            </p:cNvPr>
            <p:cNvSpPr/>
            <p:nvPr/>
          </p:nvSpPr>
          <p:spPr>
            <a:xfrm>
              <a:off x="5014913" y="2020888"/>
              <a:ext cx="1206500" cy="1365250"/>
            </a:xfrm>
            <a:custGeom>
              <a:avLst/>
              <a:gdLst>
                <a:gd name="connsiteX0" fmla="*/ 816768 w 1207293"/>
                <a:gd name="connsiteY0" fmla="*/ 950119 h 1364457"/>
                <a:gd name="connsiteX1" fmla="*/ 673893 w 1207293"/>
                <a:gd name="connsiteY1" fmla="*/ 1057275 h 1364457"/>
                <a:gd name="connsiteX2" fmla="*/ 502443 w 1207293"/>
                <a:gd name="connsiteY2" fmla="*/ 1166813 h 1364457"/>
                <a:gd name="connsiteX3" fmla="*/ 335756 w 1207293"/>
                <a:gd name="connsiteY3" fmla="*/ 1254919 h 1364457"/>
                <a:gd name="connsiteX4" fmla="*/ 164306 w 1207293"/>
                <a:gd name="connsiteY4" fmla="*/ 1331119 h 1364457"/>
                <a:gd name="connsiteX5" fmla="*/ 76200 w 1207293"/>
                <a:gd name="connsiteY5" fmla="*/ 1364457 h 1364457"/>
                <a:gd name="connsiteX6" fmla="*/ 50006 w 1207293"/>
                <a:gd name="connsiteY6" fmla="*/ 1364457 h 1364457"/>
                <a:gd name="connsiteX7" fmla="*/ 21431 w 1207293"/>
                <a:gd name="connsiteY7" fmla="*/ 1359694 h 1364457"/>
                <a:gd name="connsiteX8" fmla="*/ 4762 w 1207293"/>
                <a:gd name="connsiteY8" fmla="*/ 1352550 h 1364457"/>
                <a:gd name="connsiteX9" fmla="*/ 0 w 1207293"/>
                <a:gd name="connsiteY9" fmla="*/ 1345407 h 1364457"/>
                <a:gd name="connsiteX10" fmla="*/ 2381 w 1207293"/>
                <a:gd name="connsiteY10" fmla="*/ 1326357 h 1364457"/>
                <a:gd name="connsiteX11" fmla="*/ 11906 w 1207293"/>
                <a:gd name="connsiteY11" fmla="*/ 1309688 h 1364457"/>
                <a:gd name="connsiteX12" fmla="*/ 35718 w 1207293"/>
                <a:gd name="connsiteY12" fmla="*/ 1290638 h 1364457"/>
                <a:gd name="connsiteX13" fmla="*/ 226218 w 1207293"/>
                <a:gd name="connsiteY13" fmla="*/ 1195388 h 1364457"/>
                <a:gd name="connsiteX14" fmla="*/ 385762 w 1207293"/>
                <a:gd name="connsiteY14" fmla="*/ 1090613 h 1364457"/>
                <a:gd name="connsiteX15" fmla="*/ 519112 w 1207293"/>
                <a:gd name="connsiteY15" fmla="*/ 995363 h 1364457"/>
                <a:gd name="connsiteX16" fmla="*/ 647700 w 1207293"/>
                <a:gd name="connsiteY16" fmla="*/ 878682 h 1364457"/>
                <a:gd name="connsiteX17" fmla="*/ 709612 w 1207293"/>
                <a:gd name="connsiteY17" fmla="*/ 807244 h 1364457"/>
                <a:gd name="connsiteX18" fmla="*/ 788193 w 1207293"/>
                <a:gd name="connsiteY18" fmla="*/ 700088 h 1364457"/>
                <a:gd name="connsiteX19" fmla="*/ 873918 w 1207293"/>
                <a:gd name="connsiteY19" fmla="*/ 540544 h 1364457"/>
                <a:gd name="connsiteX20" fmla="*/ 897731 w 1207293"/>
                <a:gd name="connsiteY20" fmla="*/ 457200 h 1364457"/>
                <a:gd name="connsiteX21" fmla="*/ 904875 w 1207293"/>
                <a:gd name="connsiteY21" fmla="*/ 411957 h 1364457"/>
                <a:gd name="connsiteX22" fmla="*/ 904875 w 1207293"/>
                <a:gd name="connsiteY22" fmla="*/ 359569 h 1364457"/>
                <a:gd name="connsiteX23" fmla="*/ 897731 w 1207293"/>
                <a:gd name="connsiteY23" fmla="*/ 280988 h 1364457"/>
                <a:gd name="connsiteX24" fmla="*/ 883443 w 1207293"/>
                <a:gd name="connsiteY24" fmla="*/ 216694 h 1364457"/>
                <a:gd name="connsiteX25" fmla="*/ 873918 w 1207293"/>
                <a:gd name="connsiteY25" fmla="*/ 188119 h 1364457"/>
                <a:gd name="connsiteX26" fmla="*/ 857250 w 1207293"/>
                <a:gd name="connsiteY26" fmla="*/ 154782 h 1364457"/>
                <a:gd name="connsiteX27" fmla="*/ 842962 w 1207293"/>
                <a:gd name="connsiteY27" fmla="*/ 138113 h 1364457"/>
                <a:gd name="connsiteX28" fmla="*/ 740568 w 1207293"/>
                <a:gd name="connsiteY28" fmla="*/ 42863 h 1364457"/>
                <a:gd name="connsiteX29" fmla="*/ 981075 w 1207293"/>
                <a:gd name="connsiteY29" fmla="*/ 0 h 1364457"/>
                <a:gd name="connsiteX30" fmla="*/ 1095375 w 1207293"/>
                <a:gd name="connsiteY30" fmla="*/ 71438 h 1364457"/>
                <a:gd name="connsiteX31" fmla="*/ 1131093 w 1207293"/>
                <a:gd name="connsiteY31" fmla="*/ 95250 h 1364457"/>
                <a:gd name="connsiteX32" fmla="*/ 1154906 w 1207293"/>
                <a:gd name="connsiteY32" fmla="*/ 116682 h 1364457"/>
                <a:gd name="connsiteX33" fmla="*/ 1171575 w 1207293"/>
                <a:gd name="connsiteY33" fmla="*/ 138113 h 1364457"/>
                <a:gd name="connsiteX34" fmla="*/ 1193006 w 1207293"/>
                <a:gd name="connsiteY34" fmla="*/ 166688 h 1364457"/>
                <a:gd name="connsiteX35" fmla="*/ 1207293 w 1207293"/>
                <a:gd name="connsiteY35" fmla="*/ 221457 h 1364457"/>
                <a:gd name="connsiteX36" fmla="*/ 1195387 w 1207293"/>
                <a:gd name="connsiteY36" fmla="*/ 297657 h 1364457"/>
                <a:gd name="connsiteX37" fmla="*/ 1135856 w 1207293"/>
                <a:gd name="connsiteY37" fmla="*/ 504825 h 1364457"/>
                <a:gd name="connsiteX38" fmla="*/ 1114425 w 1207293"/>
                <a:gd name="connsiteY38" fmla="*/ 657225 h 1364457"/>
                <a:gd name="connsiteX39" fmla="*/ 1009650 w 1207293"/>
                <a:gd name="connsiteY39" fmla="*/ 776288 h 1364457"/>
                <a:gd name="connsiteX40" fmla="*/ 816768 w 1207293"/>
                <a:gd name="connsiteY40" fmla="*/ 950119 h 1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07293" h="1364457">
                  <a:moveTo>
                    <a:pt x="816768" y="950119"/>
                  </a:moveTo>
                  <a:lnTo>
                    <a:pt x="673893" y="1057275"/>
                  </a:lnTo>
                  <a:lnTo>
                    <a:pt x="502443" y="1166813"/>
                  </a:lnTo>
                  <a:lnTo>
                    <a:pt x="335756" y="1254919"/>
                  </a:lnTo>
                  <a:lnTo>
                    <a:pt x="164306" y="1331119"/>
                  </a:lnTo>
                  <a:lnTo>
                    <a:pt x="76200" y="1364457"/>
                  </a:lnTo>
                  <a:lnTo>
                    <a:pt x="50006" y="1364457"/>
                  </a:lnTo>
                  <a:lnTo>
                    <a:pt x="21431" y="1359694"/>
                  </a:lnTo>
                  <a:lnTo>
                    <a:pt x="4762" y="1352550"/>
                  </a:lnTo>
                  <a:lnTo>
                    <a:pt x="0" y="1345407"/>
                  </a:lnTo>
                  <a:lnTo>
                    <a:pt x="2381" y="1326357"/>
                  </a:lnTo>
                  <a:lnTo>
                    <a:pt x="11906" y="1309688"/>
                  </a:lnTo>
                  <a:lnTo>
                    <a:pt x="35718" y="1290638"/>
                  </a:lnTo>
                  <a:lnTo>
                    <a:pt x="226218" y="1195388"/>
                  </a:lnTo>
                  <a:lnTo>
                    <a:pt x="385762" y="1090613"/>
                  </a:lnTo>
                  <a:lnTo>
                    <a:pt x="519112" y="995363"/>
                  </a:lnTo>
                  <a:lnTo>
                    <a:pt x="647700" y="878682"/>
                  </a:lnTo>
                  <a:lnTo>
                    <a:pt x="709612" y="807244"/>
                  </a:lnTo>
                  <a:lnTo>
                    <a:pt x="788193" y="700088"/>
                  </a:lnTo>
                  <a:lnTo>
                    <a:pt x="873918" y="540544"/>
                  </a:lnTo>
                  <a:lnTo>
                    <a:pt x="897731" y="457200"/>
                  </a:lnTo>
                  <a:lnTo>
                    <a:pt x="904875" y="411957"/>
                  </a:lnTo>
                  <a:lnTo>
                    <a:pt x="904875" y="359569"/>
                  </a:lnTo>
                  <a:lnTo>
                    <a:pt x="897731" y="280988"/>
                  </a:lnTo>
                  <a:lnTo>
                    <a:pt x="883443" y="216694"/>
                  </a:lnTo>
                  <a:lnTo>
                    <a:pt x="873918" y="188119"/>
                  </a:lnTo>
                  <a:lnTo>
                    <a:pt x="857250" y="154782"/>
                  </a:lnTo>
                  <a:lnTo>
                    <a:pt x="842962" y="138113"/>
                  </a:lnTo>
                  <a:lnTo>
                    <a:pt x="740568" y="42863"/>
                  </a:lnTo>
                  <a:lnTo>
                    <a:pt x="981075" y="0"/>
                  </a:lnTo>
                  <a:lnTo>
                    <a:pt x="1095375" y="71438"/>
                  </a:lnTo>
                  <a:lnTo>
                    <a:pt x="1131093" y="95250"/>
                  </a:lnTo>
                  <a:lnTo>
                    <a:pt x="1154906" y="116682"/>
                  </a:lnTo>
                  <a:lnTo>
                    <a:pt x="1171575" y="138113"/>
                  </a:lnTo>
                  <a:lnTo>
                    <a:pt x="1193006" y="166688"/>
                  </a:lnTo>
                  <a:lnTo>
                    <a:pt x="1207293" y="221457"/>
                  </a:lnTo>
                  <a:lnTo>
                    <a:pt x="1195387" y="297657"/>
                  </a:lnTo>
                  <a:lnTo>
                    <a:pt x="1135856" y="504825"/>
                  </a:lnTo>
                  <a:lnTo>
                    <a:pt x="1114425" y="657225"/>
                  </a:lnTo>
                  <a:lnTo>
                    <a:pt x="1009650" y="776288"/>
                  </a:lnTo>
                  <a:lnTo>
                    <a:pt x="816768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AC25524D-F9C4-4AD3-8D45-A30C2C28CA3C}"/>
                </a:ext>
              </a:extLst>
            </p:cNvPr>
            <p:cNvSpPr/>
            <p:nvPr/>
          </p:nvSpPr>
          <p:spPr>
            <a:xfrm>
              <a:off x="5986463" y="2659064"/>
              <a:ext cx="1085850" cy="523875"/>
            </a:xfrm>
            <a:custGeom>
              <a:avLst/>
              <a:gdLst>
                <a:gd name="connsiteX0" fmla="*/ 488156 w 1085850"/>
                <a:gd name="connsiteY0" fmla="*/ 326232 h 523875"/>
                <a:gd name="connsiteX1" fmla="*/ 0 w 1085850"/>
                <a:gd name="connsiteY1" fmla="*/ 100013 h 523875"/>
                <a:gd name="connsiteX2" fmla="*/ 28575 w 1085850"/>
                <a:gd name="connsiteY2" fmla="*/ 0 h 523875"/>
                <a:gd name="connsiteX3" fmla="*/ 154781 w 1085850"/>
                <a:gd name="connsiteY3" fmla="*/ 30957 h 523875"/>
                <a:gd name="connsiteX4" fmla="*/ 395287 w 1085850"/>
                <a:gd name="connsiteY4" fmla="*/ 100013 h 523875"/>
                <a:gd name="connsiteX5" fmla="*/ 700087 w 1085850"/>
                <a:gd name="connsiteY5" fmla="*/ 185738 h 523875"/>
                <a:gd name="connsiteX6" fmla="*/ 847725 w 1085850"/>
                <a:gd name="connsiteY6" fmla="*/ 230982 h 523875"/>
                <a:gd name="connsiteX7" fmla="*/ 945356 w 1085850"/>
                <a:gd name="connsiteY7" fmla="*/ 261938 h 523875"/>
                <a:gd name="connsiteX8" fmla="*/ 1007268 w 1085850"/>
                <a:gd name="connsiteY8" fmla="*/ 292894 h 523875"/>
                <a:gd name="connsiteX9" fmla="*/ 1042987 w 1085850"/>
                <a:gd name="connsiteY9" fmla="*/ 319088 h 523875"/>
                <a:gd name="connsiteX10" fmla="*/ 1069181 w 1085850"/>
                <a:gd name="connsiteY10" fmla="*/ 350044 h 523875"/>
                <a:gd name="connsiteX11" fmla="*/ 1081087 w 1085850"/>
                <a:gd name="connsiteY11" fmla="*/ 373857 h 523875"/>
                <a:gd name="connsiteX12" fmla="*/ 1085850 w 1085850"/>
                <a:gd name="connsiteY12" fmla="*/ 409575 h 523875"/>
                <a:gd name="connsiteX13" fmla="*/ 1085850 w 1085850"/>
                <a:gd name="connsiteY13" fmla="*/ 442913 h 523875"/>
                <a:gd name="connsiteX14" fmla="*/ 1073943 w 1085850"/>
                <a:gd name="connsiteY14" fmla="*/ 483394 h 523875"/>
                <a:gd name="connsiteX15" fmla="*/ 1047750 w 1085850"/>
                <a:gd name="connsiteY15" fmla="*/ 511969 h 523875"/>
                <a:gd name="connsiteX16" fmla="*/ 1021556 w 1085850"/>
                <a:gd name="connsiteY16" fmla="*/ 521494 h 523875"/>
                <a:gd name="connsiteX17" fmla="*/ 959643 w 1085850"/>
                <a:gd name="connsiteY17" fmla="*/ 523875 h 523875"/>
                <a:gd name="connsiteX18" fmla="*/ 862012 w 1085850"/>
                <a:gd name="connsiteY18" fmla="*/ 514350 h 523875"/>
                <a:gd name="connsiteX19" fmla="*/ 826293 w 1085850"/>
                <a:gd name="connsiteY19" fmla="*/ 504825 h 523875"/>
                <a:gd name="connsiteX20" fmla="*/ 488156 w 1085850"/>
                <a:gd name="connsiteY20" fmla="*/ 32623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5850" h="523875">
                  <a:moveTo>
                    <a:pt x="488156" y="326232"/>
                  </a:moveTo>
                  <a:lnTo>
                    <a:pt x="0" y="100013"/>
                  </a:lnTo>
                  <a:lnTo>
                    <a:pt x="28575" y="0"/>
                  </a:lnTo>
                  <a:lnTo>
                    <a:pt x="154781" y="30957"/>
                  </a:lnTo>
                  <a:lnTo>
                    <a:pt x="395287" y="100013"/>
                  </a:lnTo>
                  <a:lnTo>
                    <a:pt x="700087" y="185738"/>
                  </a:lnTo>
                  <a:lnTo>
                    <a:pt x="847725" y="230982"/>
                  </a:lnTo>
                  <a:lnTo>
                    <a:pt x="945356" y="261938"/>
                  </a:lnTo>
                  <a:lnTo>
                    <a:pt x="1007268" y="292894"/>
                  </a:lnTo>
                  <a:lnTo>
                    <a:pt x="1042987" y="319088"/>
                  </a:lnTo>
                  <a:lnTo>
                    <a:pt x="1069181" y="350044"/>
                  </a:lnTo>
                  <a:lnTo>
                    <a:pt x="1081087" y="373857"/>
                  </a:lnTo>
                  <a:lnTo>
                    <a:pt x="1085850" y="409575"/>
                  </a:lnTo>
                  <a:lnTo>
                    <a:pt x="1085850" y="442913"/>
                  </a:lnTo>
                  <a:lnTo>
                    <a:pt x="1073943" y="483394"/>
                  </a:lnTo>
                  <a:lnTo>
                    <a:pt x="1047750" y="511969"/>
                  </a:lnTo>
                  <a:lnTo>
                    <a:pt x="1021556" y="521494"/>
                  </a:lnTo>
                  <a:lnTo>
                    <a:pt x="959643" y="523875"/>
                  </a:lnTo>
                  <a:lnTo>
                    <a:pt x="862012" y="514350"/>
                  </a:lnTo>
                  <a:lnTo>
                    <a:pt x="826293" y="504825"/>
                  </a:lnTo>
                  <a:lnTo>
                    <a:pt x="488156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5C3ED477-5212-4F87-BEDA-0CEF5406154C}"/>
                </a:ext>
              </a:extLst>
            </p:cNvPr>
            <p:cNvSpPr/>
            <p:nvPr/>
          </p:nvSpPr>
          <p:spPr>
            <a:xfrm>
              <a:off x="4840289" y="4075114"/>
              <a:ext cx="1597025" cy="1011237"/>
            </a:xfrm>
            <a:custGeom>
              <a:avLst/>
              <a:gdLst>
                <a:gd name="connsiteX0" fmla="*/ 714375 w 1595438"/>
                <a:gd name="connsiteY0" fmla="*/ 283369 h 1012031"/>
                <a:gd name="connsiteX1" fmla="*/ 78582 w 1595438"/>
                <a:gd name="connsiteY1" fmla="*/ 373856 h 1012031"/>
                <a:gd name="connsiteX2" fmla="*/ 0 w 1595438"/>
                <a:gd name="connsiteY2" fmla="*/ 235744 h 1012031"/>
                <a:gd name="connsiteX3" fmla="*/ 383382 w 1595438"/>
                <a:gd name="connsiteY3" fmla="*/ 171450 h 1012031"/>
                <a:gd name="connsiteX4" fmla="*/ 771525 w 1595438"/>
                <a:gd name="connsiteY4" fmla="*/ 107156 h 1012031"/>
                <a:gd name="connsiteX5" fmla="*/ 1009650 w 1595438"/>
                <a:gd name="connsiteY5" fmla="*/ 69056 h 1012031"/>
                <a:gd name="connsiteX6" fmla="*/ 1173957 w 1595438"/>
                <a:gd name="connsiteY6" fmla="*/ 2381 h 1012031"/>
                <a:gd name="connsiteX7" fmla="*/ 1185863 w 1595438"/>
                <a:gd name="connsiteY7" fmla="*/ 0 h 1012031"/>
                <a:gd name="connsiteX8" fmla="*/ 1233488 w 1595438"/>
                <a:gd name="connsiteY8" fmla="*/ 14287 h 1012031"/>
                <a:gd name="connsiteX9" fmla="*/ 1357313 w 1595438"/>
                <a:gd name="connsiteY9" fmla="*/ 66675 h 1012031"/>
                <a:gd name="connsiteX10" fmla="*/ 1438275 w 1595438"/>
                <a:gd name="connsiteY10" fmla="*/ 111919 h 1012031"/>
                <a:gd name="connsiteX11" fmla="*/ 1497807 w 1595438"/>
                <a:gd name="connsiteY11" fmla="*/ 154781 h 1012031"/>
                <a:gd name="connsiteX12" fmla="*/ 1528763 w 1595438"/>
                <a:gd name="connsiteY12" fmla="*/ 183356 h 1012031"/>
                <a:gd name="connsiteX13" fmla="*/ 1554957 w 1595438"/>
                <a:gd name="connsiteY13" fmla="*/ 211931 h 1012031"/>
                <a:gd name="connsiteX14" fmla="*/ 1590675 w 1595438"/>
                <a:gd name="connsiteY14" fmla="*/ 269081 h 1012031"/>
                <a:gd name="connsiteX15" fmla="*/ 1595438 w 1595438"/>
                <a:gd name="connsiteY15" fmla="*/ 297656 h 1012031"/>
                <a:gd name="connsiteX16" fmla="*/ 1588294 w 1595438"/>
                <a:gd name="connsiteY16" fmla="*/ 338137 h 1012031"/>
                <a:gd name="connsiteX17" fmla="*/ 1559719 w 1595438"/>
                <a:gd name="connsiteY17" fmla="*/ 383381 h 1012031"/>
                <a:gd name="connsiteX18" fmla="*/ 1509713 w 1595438"/>
                <a:gd name="connsiteY18" fmla="*/ 438150 h 1012031"/>
                <a:gd name="connsiteX19" fmla="*/ 1490663 w 1595438"/>
                <a:gd name="connsiteY19" fmla="*/ 471487 h 1012031"/>
                <a:gd name="connsiteX20" fmla="*/ 1459707 w 1595438"/>
                <a:gd name="connsiteY20" fmla="*/ 566737 h 1012031"/>
                <a:gd name="connsiteX21" fmla="*/ 1373982 w 1595438"/>
                <a:gd name="connsiteY21" fmla="*/ 838200 h 1012031"/>
                <a:gd name="connsiteX22" fmla="*/ 1335882 w 1595438"/>
                <a:gd name="connsiteY22" fmla="*/ 962025 h 1012031"/>
                <a:gd name="connsiteX23" fmla="*/ 1307307 w 1595438"/>
                <a:gd name="connsiteY23" fmla="*/ 981075 h 1012031"/>
                <a:gd name="connsiteX24" fmla="*/ 1254919 w 1595438"/>
                <a:gd name="connsiteY24" fmla="*/ 1002506 h 1012031"/>
                <a:gd name="connsiteX25" fmla="*/ 1209675 w 1595438"/>
                <a:gd name="connsiteY25" fmla="*/ 1012031 h 1012031"/>
                <a:gd name="connsiteX26" fmla="*/ 1185863 w 1595438"/>
                <a:gd name="connsiteY26" fmla="*/ 1009650 h 1012031"/>
                <a:gd name="connsiteX27" fmla="*/ 1154907 w 1595438"/>
                <a:gd name="connsiteY27" fmla="*/ 812006 h 1012031"/>
                <a:gd name="connsiteX28" fmla="*/ 1176338 w 1595438"/>
                <a:gd name="connsiteY28" fmla="*/ 464344 h 1012031"/>
                <a:gd name="connsiteX29" fmla="*/ 1181100 w 1595438"/>
                <a:gd name="connsiteY29" fmla="*/ 309562 h 1012031"/>
                <a:gd name="connsiteX30" fmla="*/ 1178719 w 1595438"/>
                <a:gd name="connsiteY30" fmla="*/ 283369 h 1012031"/>
                <a:gd name="connsiteX31" fmla="*/ 1171575 w 1595438"/>
                <a:gd name="connsiteY31" fmla="*/ 264319 h 1012031"/>
                <a:gd name="connsiteX32" fmla="*/ 1162050 w 1595438"/>
                <a:gd name="connsiteY32" fmla="*/ 250031 h 1012031"/>
                <a:gd name="connsiteX33" fmla="*/ 1145382 w 1595438"/>
                <a:gd name="connsiteY33" fmla="*/ 238125 h 1012031"/>
                <a:gd name="connsiteX34" fmla="*/ 1123950 w 1595438"/>
                <a:gd name="connsiteY34" fmla="*/ 230981 h 1012031"/>
                <a:gd name="connsiteX35" fmla="*/ 1085850 w 1595438"/>
                <a:gd name="connsiteY35" fmla="*/ 228600 h 1012031"/>
                <a:gd name="connsiteX36" fmla="*/ 714375 w 1595438"/>
                <a:gd name="connsiteY36" fmla="*/ 283369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95438" h="1012031">
                  <a:moveTo>
                    <a:pt x="714375" y="283369"/>
                  </a:moveTo>
                  <a:lnTo>
                    <a:pt x="78582" y="373856"/>
                  </a:lnTo>
                  <a:lnTo>
                    <a:pt x="0" y="235744"/>
                  </a:lnTo>
                  <a:lnTo>
                    <a:pt x="383382" y="171450"/>
                  </a:lnTo>
                  <a:lnTo>
                    <a:pt x="771525" y="107156"/>
                  </a:lnTo>
                  <a:lnTo>
                    <a:pt x="1009650" y="69056"/>
                  </a:lnTo>
                  <a:lnTo>
                    <a:pt x="1173957" y="2381"/>
                  </a:lnTo>
                  <a:lnTo>
                    <a:pt x="1185863" y="0"/>
                  </a:lnTo>
                  <a:lnTo>
                    <a:pt x="1233488" y="14287"/>
                  </a:lnTo>
                  <a:lnTo>
                    <a:pt x="1357313" y="66675"/>
                  </a:lnTo>
                  <a:lnTo>
                    <a:pt x="1438275" y="111919"/>
                  </a:lnTo>
                  <a:lnTo>
                    <a:pt x="1497807" y="154781"/>
                  </a:lnTo>
                  <a:lnTo>
                    <a:pt x="1528763" y="183356"/>
                  </a:lnTo>
                  <a:lnTo>
                    <a:pt x="1554957" y="211931"/>
                  </a:lnTo>
                  <a:lnTo>
                    <a:pt x="1590675" y="269081"/>
                  </a:lnTo>
                  <a:lnTo>
                    <a:pt x="1595438" y="297656"/>
                  </a:lnTo>
                  <a:lnTo>
                    <a:pt x="1588294" y="338137"/>
                  </a:lnTo>
                  <a:lnTo>
                    <a:pt x="1559719" y="383381"/>
                  </a:lnTo>
                  <a:lnTo>
                    <a:pt x="1509713" y="438150"/>
                  </a:lnTo>
                  <a:lnTo>
                    <a:pt x="1490663" y="471487"/>
                  </a:lnTo>
                  <a:lnTo>
                    <a:pt x="1459707" y="566737"/>
                  </a:lnTo>
                  <a:lnTo>
                    <a:pt x="1373982" y="838200"/>
                  </a:lnTo>
                  <a:lnTo>
                    <a:pt x="1335882" y="962025"/>
                  </a:lnTo>
                  <a:lnTo>
                    <a:pt x="1307307" y="981075"/>
                  </a:lnTo>
                  <a:lnTo>
                    <a:pt x="1254919" y="1002506"/>
                  </a:lnTo>
                  <a:lnTo>
                    <a:pt x="1209675" y="1012031"/>
                  </a:lnTo>
                  <a:lnTo>
                    <a:pt x="1185863" y="1009650"/>
                  </a:lnTo>
                  <a:lnTo>
                    <a:pt x="1154907" y="812006"/>
                  </a:lnTo>
                  <a:lnTo>
                    <a:pt x="1176338" y="464344"/>
                  </a:lnTo>
                  <a:lnTo>
                    <a:pt x="1181100" y="309562"/>
                  </a:lnTo>
                  <a:lnTo>
                    <a:pt x="1178719" y="283369"/>
                  </a:lnTo>
                  <a:lnTo>
                    <a:pt x="1171575" y="264319"/>
                  </a:lnTo>
                  <a:lnTo>
                    <a:pt x="1162050" y="250031"/>
                  </a:lnTo>
                  <a:lnTo>
                    <a:pt x="1145382" y="238125"/>
                  </a:lnTo>
                  <a:lnTo>
                    <a:pt x="1123950" y="230981"/>
                  </a:lnTo>
                  <a:lnTo>
                    <a:pt x="1085850" y="228600"/>
                  </a:lnTo>
                  <a:lnTo>
                    <a:pt x="714375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A51A67FD-CADF-4883-8AF2-4933265BB7A8}"/>
                </a:ext>
              </a:extLst>
            </p:cNvPr>
            <p:cNvSpPr/>
            <p:nvPr/>
          </p:nvSpPr>
          <p:spPr>
            <a:xfrm>
              <a:off x="5002213" y="4857750"/>
              <a:ext cx="1104900" cy="304800"/>
            </a:xfrm>
            <a:custGeom>
              <a:avLst/>
              <a:gdLst>
                <a:gd name="connsiteX0" fmla="*/ 573882 w 1104900"/>
                <a:gd name="connsiteY0" fmla="*/ 207169 h 304800"/>
                <a:gd name="connsiteX1" fmla="*/ 35719 w 1104900"/>
                <a:gd name="connsiteY1" fmla="*/ 304800 h 304800"/>
                <a:gd name="connsiteX2" fmla="*/ 0 w 1104900"/>
                <a:gd name="connsiteY2" fmla="*/ 114300 h 304800"/>
                <a:gd name="connsiteX3" fmla="*/ 238125 w 1104900"/>
                <a:gd name="connsiteY3" fmla="*/ 111919 h 304800"/>
                <a:gd name="connsiteX4" fmla="*/ 378619 w 1104900"/>
                <a:gd name="connsiteY4" fmla="*/ 85725 h 304800"/>
                <a:gd name="connsiteX5" fmla="*/ 650082 w 1104900"/>
                <a:gd name="connsiteY5" fmla="*/ 33338 h 304800"/>
                <a:gd name="connsiteX6" fmla="*/ 828675 w 1104900"/>
                <a:gd name="connsiteY6" fmla="*/ 0 h 304800"/>
                <a:gd name="connsiteX7" fmla="*/ 1038225 w 1104900"/>
                <a:gd name="connsiteY7" fmla="*/ 4763 h 304800"/>
                <a:gd name="connsiteX8" fmla="*/ 1104900 w 1104900"/>
                <a:gd name="connsiteY8" fmla="*/ 202406 h 304800"/>
                <a:gd name="connsiteX9" fmla="*/ 1028700 w 1104900"/>
                <a:gd name="connsiteY9" fmla="*/ 226219 h 304800"/>
                <a:gd name="connsiteX10" fmla="*/ 976313 w 1104900"/>
                <a:gd name="connsiteY10" fmla="*/ 207169 h 304800"/>
                <a:gd name="connsiteX11" fmla="*/ 859632 w 1104900"/>
                <a:gd name="connsiteY11" fmla="*/ 157163 h 304800"/>
                <a:gd name="connsiteX12" fmla="*/ 573882 w 1104900"/>
                <a:gd name="connsiteY12" fmla="*/ 2071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0" h="304800">
                  <a:moveTo>
                    <a:pt x="573882" y="207169"/>
                  </a:moveTo>
                  <a:lnTo>
                    <a:pt x="35719" y="304800"/>
                  </a:lnTo>
                  <a:lnTo>
                    <a:pt x="0" y="114300"/>
                  </a:lnTo>
                  <a:lnTo>
                    <a:pt x="238125" y="111919"/>
                  </a:lnTo>
                  <a:lnTo>
                    <a:pt x="378619" y="85725"/>
                  </a:lnTo>
                  <a:lnTo>
                    <a:pt x="650082" y="33338"/>
                  </a:lnTo>
                  <a:lnTo>
                    <a:pt x="828675" y="0"/>
                  </a:lnTo>
                  <a:lnTo>
                    <a:pt x="1038225" y="4763"/>
                  </a:lnTo>
                  <a:lnTo>
                    <a:pt x="1104900" y="202406"/>
                  </a:lnTo>
                  <a:lnTo>
                    <a:pt x="1028700" y="226219"/>
                  </a:lnTo>
                  <a:lnTo>
                    <a:pt x="976313" y="207169"/>
                  </a:lnTo>
                  <a:lnTo>
                    <a:pt x="859632" y="157163"/>
                  </a:lnTo>
                  <a:lnTo>
                    <a:pt x="573882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E93AC4EC-A07C-499B-9EF8-8D9E9D5EED2D}"/>
                </a:ext>
              </a:extLst>
            </p:cNvPr>
            <p:cNvSpPr/>
            <p:nvPr/>
          </p:nvSpPr>
          <p:spPr>
            <a:xfrm>
              <a:off x="6665914" y="3492501"/>
              <a:ext cx="574675" cy="2619375"/>
            </a:xfrm>
            <a:custGeom>
              <a:avLst/>
              <a:gdLst>
                <a:gd name="connsiteX0" fmla="*/ 296266 w 574243"/>
                <a:gd name="connsiteY0" fmla="*/ 1389888 h 2618842"/>
                <a:gd name="connsiteX1" fmla="*/ 292608 w 574243"/>
                <a:gd name="connsiteY1" fmla="*/ 647395 h 2618842"/>
                <a:gd name="connsiteX2" fmla="*/ 285293 w 574243"/>
                <a:gd name="connsiteY2" fmla="*/ 570586 h 2618842"/>
                <a:gd name="connsiteX3" fmla="*/ 259690 w 574243"/>
                <a:gd name="connsiteY3" fmla="*/ 460858 h 2618842"/>
                <a:gd name="connsiteX4" fmla="*/ 230429 w 574243"/>
                <a:gd name="connsiteY4" fmla="*/ 373075 h 2618842"/>
                <a:gd name="connsiteX5" fmla="*/ 197510 w 574243"/>
                <a:gd name="connsiteY5" fmla="*/ 296266 h 2618842"/>
                <a:gd name="connsiteX6" fmla="*/ 149962 w 574243"/>
                <a:gd name="connsiteY6" fmla="*/ 219456 h 2618842"/>
                <a:gd name="connsiteX7" fmla="*/ 0 w 574243"/>
                <a:gd name="connsiteY7" fmla="*/ 7315 h 2618842"/>
                <a:gd name="connsiteX8" fmla="*/ 186538 w 574243"/>
                <a:gd name="connsiteY8" fmla="*/ 0 h 2618842"/>
                <a:gd name="connsiteX9" fmla="*/ 310896 w 574243"/>
                <a:gd name="connsiteY9" fmla="*/ 131674 h 2618842"/>
                <a:gd name="connsiteX10" fmla="*/ 409651 w 574243"/>
                <a:gd name="connsiteY10" fmla="*/ 212141 h 2618842"/>
                <a:gd name="connsiteX11" fmla="*/ 486461 w 574243"/>
                <a:gd name="connsiteY11" fmla="*/ 277978 h 2618842"/>
                <a:gd name="connsiteX12" fmla="*/ 519379 w 574243"/>
                <a:gd name="connsiteY12" fmla="*/ 307238 h 2618842"/>
                <a:gd name="connsiteX13" fmla="*/ 548640 w 574243"/>
                <a:gd name="connsiteY13" fmla="*/ 343814 h 2618842"/>
                <a:gd name="connsiteX14" fmla="*/ 574243 w 574243"/>
                <a:gd name="connsiteY14" fmla="*/ 384048 h 2618842"/>
                <a:gd name="connsiteX15" fmla="*/ 574243 w 574243"/>
                <a:gd name="connsiteY15" fmla="*/ 409651 h 2618842"/>
                <a:gd name="connsiteX16" fmla="*/ 555955 w 574243"/>
                <a:gd name="connsiteY16" fmla="*/ 464515 h 2618842"/>
                <a:gd name="connsiteX17" fmla="*/ 544982 w 574243"/>
                <a:gd name="connsiteY17" fmla="*/ 519379 h 2618842"/>
                <a:gd name="connsiteX18" fmla="*/ 534010 w 574243"/>
                <a:gd name="connsiteY18" fmla="*/ 588874 h 2618842"/>
                <a:gd name="connsiteX19" fmla="*/ 544982 w 574243"/>
                <a:gd name="connsiteY19" fmla="*/ 1002182 h 2618842"/>
                <a:gd name="connsiteX20" fmla="*/ 541325 w 574243"/>
                <a:gd name="connsiteY20" fmla="*/ 1602029 h 2618842"/>
                <a:gd name="connsiteX21" fmla="*/ 541325 w 574243"/>
                <a:gd name="connsiteY21" fmla="*/ 2143354 h 2618842"/>
                <a:gd name="connsiteX22" fmla="*/ 526694 w 574243"/>
                <a:gd name="connsiteY22" fmla="*/ 2198218 h 2618842"/>
                <a:gd name="connsiteX23" fmla="*/ 493776 w 574243"/>
                <a:gd name="connsiteY23" fmla="*/ 2311603 h 2618842"/>
                <a:gd name="connsiteX24" fmla="*/ 468173 w 574243"/>
                <a:gd name="connsiteY24" fmla="*/ 2424989 h 2618842"/>
                <a:gd name="connsiteX25" fmla="*/ 435254 w 574243"/>
                <a:gd name="connsiteY25" fmla="*/ 2509114 h 2618842"/>
                <a:gd name="connsiteX26" fmla="*/ 402336 w 574243"/>
                <a:gd name="connsiteY26" fmla="*/ 2553005 h 2618842"/>
                <a:gd name="connsiteX27" fmla="*/ 362102 w 574243"/>
                <a:gd name="connsiteY27" fmla="*/ 2593238 h 2618842"/>
                <a:gd name="connsiteX28" fmla="*/ 321869 w 574243"/>
                <a:gd name="connsiteY28" fmla="*/ 2618842 h 2618842"/>
                <a:gd name="connsiteX29" fmla="*/ 296266 w 574243"/>
                <a:gd name="connsiteY29" fmla="*/ 2618842 h 2618842"/>
                <a:gd name="connsiteX30" fmla="*/ 267005 w 574243"/>
                <a:gd name="connsiteY30" fmla="*/ 2596896 h 2618842"/>
                <a:gd name="connsiteX31" fmla="*/ 219456 w 574243"/>
                <a:gd name="connsiteY31" fmla="*/ 2549347 h 2618842"/>
                <a:gd name="connsiteX32" fmla="*/ 175565 w 574243"/>
                <a:gd name="connsiteY32" fmla="*/ 2483510 h 2618842"/>
                <a:gd name="connsiteX33" fmla="*/ 281635 w 574243"/>
                <a:gd name="connsiteY33" fmla="*/ 2062886 h 2618842"/>
                <a:gd name="connsiteX34" fmla="*/ 288950 w 574243"/>
                <a:gd name="connsiteY34" fmla="*/ 2029968 h 2618842"/>
                <a:gd name="connsiteX35" fmla="*/ 296266 w 574243"/>
                <a:gd name="connsiteY35" fmla="*/ 1898294 h 2618842"/>
                <a:gd name="connsiteX36" fmla="*/ 296266 w 574243"/>
                <a:gd name="connsiteY36" fmla="*/ 1389888 h 26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243" h="2618842">
                  <a:moveTo>
                    <a:pt x="296266" y="1389888"/>
                  </a:moveTo>
                  <a:cubicBezTo>
                    <a:pt x="295047" y="1142390"/>
                    <a:pt x="293827" y="894893"/>
                    <a:pt x="292608" y="647395"/>
                  </a:cubicBezTo>
                  <a:lnTo>
                    <a:pt x="285293" y="570586"/>
                  </a:lnTo>
                  <a:lnTo>
                    <a:pt x="259690" y="460858"/>
                  </a:lnTo>
                  <a:lnTo>
                    <a:pt x="230429" y="373075"/>
                  </a:lnTo>
                  <a:lnTo>
                    <a:pt x="197510" y="296266"/>
                  </a:lnTo>
                  <a:lnTo>
                    <a:pt x="149962" y="219456"/>
                  </a:lnTo>
                  <a:lnTo>
                    <a:pt x="0" y="7315"/>
                  </a:lnTo>
                  <a:lnTo>
                    <a:pt x="186538" y="0"/>
                  </a:lnTo>
                  <a:lnTo>
                    <a:pt x="310896" y="131674"/>
                  </a:lnTo>
                  <a:lnTo>
                    <a:pt x="409651" y="212141"/>
                  </a:lnTo>
                  <a:lnTo>
                    <a:pt x="486461" y="277978"/>
                  </a:lnTo>
                  <a:lnTo>
                    <a:pt x="519379" y="307238"/>
                  </a:lnTo>
                  <a:lnTo>
                    <a:pt x="548640" y="343814"/>
                  </a:lnTo>
                  <a:lnTo>
                    <a:pt x="574243" y="384048"/>
                  </a:lnTo>
                  <a:lnTo>
                    <a:pt x="574243" y="409651"/>
                  </a:lnTo>
                  <a:lnTo>
                    <a:pt x="555955" y="464515"/>
                  </a:lnTo>
                  <a:lnTo>
                    <a:pt x="544982" y="519379"/>
                  </a:lnTo>
                  <a:lnTo>
                    <a:pt x="534010" y="588874"/>
                  </a:lnTo>
                  <a:lnTo>
                    <a:pt x="544982" y="1002182"/>
                  </a:lnTo>
                  <a:lnTo>
                    <a:pt x="541325" y="1602029"/>
                  </a:lnTo>
                  <a:lnTo>
                    <a:pt x="541325" y="2143354"/>
                  </a:lnTo>
                  <a:lnTo>
                    <a:pt x="526694" y="2198218"/>
                  </a:lnTo>
                  <a:lnTo>
                    <a:pt x="493776" y="2311603"/>
                  </a:lnTo>
                  <a:lnTo>
                    <a:pt x="468173" y="2424989"/>
                  </a:lnTo>
                  <a:lnTo>
                    <a:pt x="435254" y="2509114"/>
                  </a:lnTo>
                  <a:lnTo>
                    <a:pt x="402336" y="2553005"/>
                  </a:lnTo>
                  <a:lnTo>
                    <a:pt x="362102" y="2593238"/>
                  </a:lnTo>
                  <a:lnTo>
                    <a:pt x="321869" y="2618842"/>
                  </a:lnTo>
                  <a:lnTo>
                    <a:pt x="296266" y="2618842"/>
                  </a:lnTo>
                  <a:lnTo>
                    <a:pt x="267005" y="2596896"/>
                  </a:lnTo>
                  <a:lnTo>
                    <a:pt x="219456" y="2549347"/>
                  </a:lnTo>
                  <a:lnTo>
                    <a:pt x="175565" y="2483510"/>
                  </a:lnTo>
                  <a:lnTo>
                    <a:pt x="281635" y="2062886"/>
                  </a:lnTo>
                  <a:lnTo>
                    <a:pt x="288950" y="2029968"/>
                  </a:lnTo>
                  <a:lnTo>
                    <a:pt x="296266" y="1898294"/>
                  </a:lnTo>
                  <a:lnTo>
                    <a:pt x="296266" y="1389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0D2A1B3C-A263-44A6-B98F-F4AC6D824F39}"/>
                </a:ext>
              </a:extLst>
            </p:cNvPr>
            <p:cNvSpPr/>
            <p:nvPr/>
          </p:nvSpPr>
          <p:spPr>
            <a:xfrm>
              <a:off x="6199188" y="5462589"/>
              <a:ext cx="781050" cy="568325"/>
            </a:xfrm>
            <a:custGeom>
              <a:avLst/>
              <a:gdLst>
                <a:gd name="connsiteX0" fmla="*/ 211931 w 781050"/>
                <a:gd name="connsiteY0" fmla="*/ 54768 h 569118"/>
                <a:gd name="connsiteX1" fmla="*/ 604837 w 781050"/>
                <a:gd name="connsiteY1" fmla="*/ 135731 h 569118"/>
                <a:gd name="connsiteX2" fmla="*/ 652462 w 781050"/>
                <a:gd name="connsiteY2" fmla="*/ 142875 h 569118"/>
                <a:gd name="connsiteX3" fmla="*/ 700087 w 781050"/>
                <a:gd name="connsiteY3" fmla="*/ 135731 h 569118"/>
                <a:gd name="connsiteX4" fmla="*/ 721519 w 781050"/>
                <a:gd name="connsiteY4" fmla="*/ 123825 h 569118"/>
                <a:gd name="connsiteX5" fmla="*/ 742950 w 781050"/>
                <a:gd name="connsiteY5" fmla="*/ 95250 h 569118"/>
                <a:gd name="connsiteX6" fmla="*/ 781050 w 781050"/>
                <a:gd name="connsiteY6" fmla="*/ 16668 h 569118"/>
                <a:gd name="connsiteX7" fmla="*/ 709612 w 781050"/>
                <a:gd name="connsiteY7" fmla="*/ 569118 h 569118"/>
                <a:gd name="connsiteX8" fmla="*/ 642937 w 781050"/>
                <a:gd name="connsiteY8" fmla="*/ 511968 h 569118"/>
                <a:gd name="connsiteX9" fmla="*/ 578644 w 781050"/>
                <a:gd name="connsiteY9" fmla="*/ 440531 h 569118"/>
                <a:gd name="connsiteX10" fmla="*/ 528637 w 781050"/>
                <a:gd name="connsiteY10" fmla="*/ 392906 h 569118"/>
                <a:gd name="connsiteX11" fmla="*/ 447675 w 781050"/>
                <a:gd name="connsiteY11" fmla="*/ 321468 h 569118"/>
                <a:gd name="connsiteX12" fmla="*/ 383381 w 781050"/>
                <a:gd name="connsiteY12" fmla="*/ 269081 h 569118"/>
                <a:gd name="connsiteX13" fmla="*/ 300037 w 781050"/>
                <a:gd name="connsiteY13" fmla="*/ 214312 h 569118"/>
                <a:gd name="connsiteX14" fmla="*/ 219075 w 781050"/>
                <a:gd name="connsiteY14" fmla="*/ 164306 h 569118"/>
                <a:gd name="connsiteX15" fmla="*/ 133350 w 781050"/>
                <a:gd name="connsiteY15" fmla="*/ 114300 h 569118"/>
                <a:gd name="connsiteX16" fmla="*/ 64294 w 781050"/>
                <a:gd name="connsiteY16" fmla="*/ 80962 h 569118"/>
                <a:gd name="connsiteX17" fmla="*/ 28575 w 781050"/>
                <a:gd name="connsiteY17" fmla="*/ 57150 h 569118"/>
                <a:gd name="connsiteX18" fmla="*/ 9525 w 781050"/>
                <a:gd name="connsiteY18" fmla="*/ 38100 h 569118"/>
                <a:gd name="connsiteX19" fmla="*/ 0 w 781050"/>
                <a:gd name="connsiteY19" fmla="*/ 21431 h 569118"/>
                <a:gd name="connsiteX20" fmla="*/ 0 w 781050"/>
                <a:gd name="connsiteY20" fmla="*/ 9525 h 569118"/>
                <a:gd name="connsiteX21" fmla="*/ 4762 w 781050"/>
                <a:gd name="connsiteY21" fmla="*/ 0 h 569118"/>
                <a:gd name="connsiteX22" fmla="*/ 21431 w 781050"/>
                <a:gd name="connsiteY22" fmla="*/ 0 h 569118"/>
                <a:gd name="connsiteX23" fmla="*/ 71437 w 781050"/>
                <a:gd name="connsiteY23" fmla="*/ 16668 h 569118"/>
                <a:gd name="connsiteX24" fmla="*/ 211931 w 781050"/>
                <a:gd name="connsiteY24" fmla="*/ 54768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569118">
                  <a:moveTo>
                    <a:pt x="211931" y="54768"/>
                  </a:moveTo>
                  <a:lnTo>
                    <a:pt x="604837" y="135731"/>
                  </a:lnTo>
                  <a:lnTo>
                    <a:pt x="652462" y="142875"/>
                  </a:lnTo>
                  <a:lnTo>
                    <a:pt x="700087" y="135731"/>
                  </a:lnTo>
                  <a:lnTo>
                    <a:pt x="721519" y="123825"/>
                  </a:lnTo>
                  <a:lnTo>
                    <a:pt x="742950" y="95250"/>
                  </a:lnTo>
                  <a:lnTo>
                    <a:pt x="781050" y="16668"/>
                  </a:lnTo>
                  <a:lnTo>
                    <a:pt x="709612" y="569118"/>
                  </a:lnTo>
                  <a:lnTo>
                    <a:pt x="642937" y="511968"/>
                  </a:lnTo>
                  <a:lnTo>
                    <a:pt x="578644" y="440531"/>
                  </a:lnTo>
                  <a:lnTo>
                    <a:pt x="528637" y="392906"/>
                  </a:lnTo>
                  <a:lnTo>
                    <a:pt x="447675" y="321468"/>
                  </a:lnTo>
                  <a:lnTo>
                    <a:pt x="383381" y="269081"/>
                  </a:lnTo>
                  <a:lnTo>
                    <a:pt x="300037" y="214312"/>
                  </a:lnTo>
                  <a:lnTo>
                    <a:pt x="219075" y="164306"/>
                  </a:lnTo>
                  <a:lnTo>
                    <a:pt x="133350" y="114300"/>
                  </a:lnTo>
                  <a:lnTo>
                    <a:pt x="64294" y="80962"/>
                  </a:lnTo>
                  <a:lnTo>
                    <a:pt x="28575" y="57150"/>
                  </a:lnTo>
                  <a:lnTo>
                    <a:pt x="9525" y="38100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1431" y="0"/>
                  </a:lnTo>
                  <a:lnTo>
                    <a:pt x="71437" y="16668"/>
                  </a:lnTo>
                  <a:lnTo>
                    <a:pt x="211931" y="54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91594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大造じいさんとがん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率 領 寄 夢 喜 険 導 能 略 救 弁 堂 貯 雑 殺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740892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9269E3-8186-4FB2-BAEB-A879639A70B9}"/>
              </a:ext>
            </a:extLst>
          </p:cNvPr>
          <p:cNvGrpSpPr/>
          <p:nvPr/>
        </p:nvGrpSpPr>
        <p:grpSpPr>
          <a:xfrm>
            <a:off x="3885406" y="1371600"/>
            <a:ext cx="4421187" cy="4740276"/>
            <a:chOff x="3897314" y="1371600"/>
            <a:chExt cx="4421187" cy="474027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D752923-B007-4F5D-B2A6-428CED258617}"/>
                </a:ext>
              </a:extLst>
            </p:cNvPr>
            <p:cNvSpPr/>
            <p:nvPr/>
          </p:nvSpPr>
          <p:spPr>
            <a:xfrm>
              <a:off x="5738814" y="1371600"/>
              <a:ext cx="574675" cy="628650"/>
            </a:xfrm>
            <a:custGeom>
              <a:avLst/>
              <a:gdLst>
                <a:gd name="connsiteX0" fmla="*/ 238125 w 573881"/>
                <a:gd name="connsiteY0" fmla="*/ 454819 h 628650"/>
                <a:gd name="connsiteX1" fmla="*/ 235743 w 573881"/>
                <a:gd name="connsiteY1" fmla="*/ 280988 h 628650"/>
                <a:gd name="connsiteX2" fmla="*/ 230981 w 573881"/>
                <a:gd name="connsiteY2" fmla="*/ 245269 h 628650"/>
                <a:gd name="connsiteX3" fmla="*/ 219075 w 573881"/>
                <a:gd name="connsiteY3" fmla="*/ 216694 h 628650"/>
                <a:gd name="connsiteX4" fmla="*/ 202406 w 573881"/>
                <a:gd name="connsiteY4" fmla="*/ 192881 h 628650"/>
                <a:gd name="connsiteX5" fmla="*/ 183356 w 573881"/>
                <a:gd name="connsiteY5" fmla="*/ 169069 h 628650"/>
                <a:gd name="connsiteX6" fmla="*/ 161925 w 573881"/>
                <a:gd name="connsiteY6" fmla="*/ 147638 h 628650"/>
                <a:gd name="connsiteX7" fmla="*/ 133350 w 573881"/>
                <a:gd name="connsiteY7" fmla="*/ 126206 h 628650"/>
                <a:gd name="connsiteX8" fmla="*/ 76200 w 573881"/>
                <a:gd name="connsiteY8" fmla="*/ 92869 h 628650"/>
                <a:gd name="connsiteX9" fmla="*/ 45243 w 573881"/>
                <a:gd name="connsiteY9" fmla="*/ 78581 h 628650"/>
                <a:gd name="connsiteX10" fmla="*/ 28575 w 573881"/>
                <a:gd name="connsiteY10" fmla="*/ 69056 h 628650"/>
                <a:gd name="connsiteX11" fmla="*/ 7143 w 573881"/>
                <a:gd name="connsiteY11" fmla="*/ 47625 h 628650"/>
                <a:gd name="connsiteX12" fmla="*/ 0 w 573881"/>
                <a:gd name="connsiteY12" fmla="*/ 26194 h 628650"/>
                <a:gd name="connsiteX13" fmla="*/ 2381 w 573881"/>
                <a:gd name="connsiteY13" fmla="*/ 11906 h 628650"/>
                <a:gd name="connsiteX14" fmla="*/ 14287 w 573881"/>
                <a:gd name="connsiteY14" fmla="*/ 2381 h 628650"/>
                <a:gd name="connsiteX15" fmla="*/ 38100 w 573881"/>
                <a:gd name="connsiteY15" fmla="*/ 0 h 628650"/>
                <a:gd name="connsiteX16" fmla="*/ 104775 w 573881"/>
                <a:gd name="connsiteY16" fmla="*/ 2381 h 628650"/>
                <a:gd name="connsiteX17" fmla="*/ 195262 w 573881"/>
                <a:gd name="connsiteY17" fmla="*/ 4763 h 628650"/>
                <a:gd name="connsiteX18" fmla="*/ 276225 w 573881"/>
                <a:gd name="connsiteY18" fmla="*/ 11906 h 628650"/>
                <a:gd name="connsiteX19" fmla="*/ 321468 w 573881"/>
                <a:gd name="connsiteY19" fmla="*/ 16669 h 628650"/>
                <a:gd name="connsiteX20" fmla="*/ 385762 w 573881"/>
                <a:gd name="connsiteY20" fmla="*/ 35719 h 628650"/>
                <a:gd name="connsiteX21" fmla="*/ 419100 w 573881"/>
                <a:gd name="connsiteY21" fmla="*/ 50006 h 628650"/>
                <a:gd name="connsiteX22" fmla="*/ 454818 w 573881"/>
                <a:gd name="connsiteY22" fmla="*/ 69056 h 628650"/>
                <a:gd name="connsiteX23" fmla="*/ 495300 w 573881"/>
                <a:gd name="connsiteY23" fmla="*/ 95250 h 628650"/>
                <a:gd name="connsiteX24" fmla="*/ 526256 w 573881"/>
                <a:gd name="connsiteY24" fmla="*/ 126206 h 628650"/>
                <a:gd name="connsiteX25" fmla="*/ 550068 w 573881"/>
                <a:gd name="connsiteY25" fmla="*/ 154781 h 628650"/>
                <a:gd name="connsiteX26" fmla="*/ 566737 w 573881"/>
                <a:gd name="connsiteY26" fmla="*/ 183356 h 628650"/>
                <a:gd name="connsiteX27" fmla="*/ 573881 w 573881"/>
                <a:gd name="connsiteY27" fmla="*/ 209550 h 628650"/>
                <a:gd name="connsiteX28" fmla="*/ 573881 w 573881"/>
                <a:gd name="connsiteY28" fmla="*/ 230981 h 628650"/>
                <a:gd name="connsiteX29" fmla="*/ 564356 w 573881"/>
                <a:gd name="connsiteY29" fmla="*/ 252413 h 628650"/>
                <a:gd name="connsiteX30" fmla="*/ 545306 w 573881"/>
                <a:gd name="connsiteY30" fmla="*/ 276225 h 628650"/>
                <a:gd name="connsiteX31" fmla="*/ 531018 w 573881"/>
                <a:gd name="connsiteY31" fmla="*/ 297656 h 628650"/>
                <a:gd name="connsiteX32" fmla="*/ 521493 w 573881"/>
                <a:gd name="connsiteY32" fmla="*/ 330994 h 628650"/>
                <a:gd name="connsiteX33" fmla="*/ 519112 w 573881"/>
                <a:gd name="connsiteY33" fmla="*/ 371475 h 628650"/>
                <a:gd name="connsiteX34" fmla="*/ 528637 w 573881"/>
                <a:gd name="connsiteY34" fmla="*/ 595313 h 628650"/>
                <a:gd name="connsiteX35" fmla="*/ 238125 w 573881"/>
                <a:gd name="connsiteY35" fmla="*/ 628650 h 628650"/>
                <a:gd name="connsiteX36" fmla="*/ 238125 w 573881"/>
                <a:gd name="connsiteY36" fmla="*/ 454819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881" h="628650">
                  <a:moveTo>
                    <a:pt x="238125" y="454819"/>
                  </a:moveTo>
                  <a:lnTo>
                    <a:pt x="235743" y="280988"/>
                  </a:lnTo>
                  <a:lnTo>
                    <a:pt x="230981" y="245269"/>
                  </a:lnTo>
                  <a:lnTo>
                    <a:pt x="219075" y="216694"/>
                  </a:lnTo>
                  <a:lnTo>
                    <a:pt x="202406" y="192881"/>
                  </a:lnTo>
                  <a:lnTo>
                    <a:pt x="183356" y="169069"/>
                  </a:lnTo>
                  <a:lnTo>
                    <a:pt x="161925" y="147638"/>
                  </a:lnTo>
                  <a:lnTo>
                    <a:pt x="133350" y="126206"/>
                  </a:lnTo>
                  <a:lnTo>
                    <a:pt x="76200" y="92869"/>
                  </a:lnTo>
                  <a:lnTo>
                    <a:pt x="45243" y="78581"/>
                  </a:lnTo>
                  <a:lnTo>
                    <a:pt x="28575" y="69056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38100" y="0"/>
                  </a:lnTo>
                  <a:lnTo>
                    <a:pt x="104775" y="2381"/>
                  </a:lnTo>
                  <a:lnTo>
                    <a:pt x="195262" y="4763"/>
                  </a:lnTo>
                  <a:lnTo>
                    <a:pt x="276225" y="11906"/>
                  </a:lnTo>
                  <a:lnTo>
                    <a:pt x="321468" y="16669"/>
                  </a:lnTo>
                  <a:lnTo>
                    <a:pt x="385762" y="35719"/>
                  </a:lnTo>
                  <a:lnTo>
                    <a:pt x="419100" y="50006"/>
                  </a:lnTo>
                  <a:lnTo>
                    <a:pt x="454818" y="69056"/>
                  </a:lnTo>
                  <a:lnTo>
                    <a:pt x="495300" y="95250"/>
                  </a:lnTo>
                  <a:lnTo>
                    <a:pt x="526256" y="126206"/>
                  </a:lnTo>
                  <a:lnTo>
                    <a:pt x="550068" y="154781"/>
                  </a:lnTo>
                  <a:lnTo>
                    <a:pt x="566737" y="183356"/>
                  </a:lnTo>
                  <a:lnTo>
                    <a:pt x="573881" y="209550"/>
                  </a:lnTo>
                  <a:lnTo>
                    <a:pt x="573881" y="230981"/>
                  </a:lnTo>
                  <a:lnTo>
                    <a:pt x="564356" y="252413"/>
                  </a:lnTo>
                  <a:lnTo>
                    <a:pt x="545306" y="276225"/>
                  </a:lnTo>
                  <a:lnTo>
                    <a:pt x="531018" y="297656"/>
                  </a:lnTo>
                  <a:lnTo>
                    <a:pt x="521493" y="330994"/>
                  </a:lnTo>
                  <a:lnTo>
                    <a:pt x="519112" y="371475"/>
                  </a:lnTo>
                  <a:lnTo>
                    <a:pt x="528637" y="595313"/>
                  </a:lnTo>
                  <a:lnTo>
                    <a:pt x="238125" y="628650"/>
                  </a:lnTo>
                  <a:lnTo>
                    <a:pt x="238125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B814BB0-E4F8-4E7C-AB94-40AC6152FBC9}"/>
                </a:ext>
              </a:extLst>
            </p:cNvPr>
            <p:cNvSpPr/>
            <p:nvPr/>
          </p:nvSpPr>
          <p:spPr>
            <a:xfrm>
              <a:off x="4100513" y="1789113"/>
              <a:ext cx="438150" cy="1154112"/>
            </a:xfrm>
            <a:custGeom>
              <a:avLst/>
              <a:gdLst>
                <a:gd name="connsiteX0" fmla="*/ 9525 w 438150"/>
                <a:gd name="connsiteY0" fmla="*/ 978694 h 1154906"/>
                <a:gd name="connsiteX1" fmla="*/ 0 w 438150"/>
                <a:gd name="connsiteY1" fmla="*/ 802481 h 1154906"/>
                <a:gd name="connsiteX2" fmla="*/ 7143 w 438150"/>
                <a:gd name="connsiteY2" fmla="*/ 781050 h 1154906"/>
                <a:gd name="connsiteX3" fmla="*/ 57150 w 438150"/>
                <a:gd name="connsiteY3" fmla="*/ 719137 h 1154906"/>
                <a:gd name="connsiteX4" fmla="*/ 116681 w 438150"/>
                <a:gd name="connsiteY4" fmla="*/ 659606 h 1154906"/>
                <a:gd name="connsiteX5" fmla="*/ 135731 w 438150"/>
                <a:gd name="connsiteY5" fmla="*/ 631031 h 1154906"/>
                <a:gd name="connsiteX6" fmla="*/ 178593 w 438150"/>
                <a:gd name="connsiteY6" fmla="*/ 547687 h 1154906"/>
                <a:gd name="connsiteX7" fmla="*/ 202406 w 438150"/>
                <a:gd name="connsiteY7" fmla="*/ 483394 h 1154906"/>
                <a:gd name="connsiteX8" fmla="*/ 221456 w 438150"/>
                <a:gd name="connsiteY8" fmla="*/ 397669 h 1154906"/>
                <a:gd name="connsiteX9" fmla="*/ 228600 w 438150"/>
                <a:gd name="connsiteY9" fmla="*/ 345281 h 1154906"/>
                <a:gd name="connsiteX10" fmla="*/ 228600 w 438150"/>
                <a:gd name="connsiteY10" fmla="*/ 269081 h 1154906"/>
                <a:gd name="connsiteX11" fmla="*/ 219075 w 438150"/>
                <a:gd name="connsiteY11" fmla="*/ 171450 h 1154906"/>
                <a:gd name="connsiteX12" fmla="*/ 207168 w 438150"/>
                <a:gd name="connsiteY12" fmla="*/ 88106 h 1154906"/>
                <a:gd name="connsiteX13" fmla="*/ 202406 w 438150"/>
                <a:gd name="connsiteY13" fmla="*/ 42862 h 1154906"/>
                <a:gd name="connsiteX14" fmla="*/ 202406 w 438150"/>
                <a:gd name="connsiteY14" fmla="*/ 19050 h 1154906"/>
                <a:gd name="connsiteX15" fmla="*/ 211931 w 438150"/>
                <a:gd name="connsiteY15" fmla="*/ 2381 h 1154906"/>
                <a:gd name="connsiteX16" fmla="*/ 221456 w 438150"/>
                <a:gd name="connsiteY16" fmla="*/ 0 h 1154906"/>
                <a:gd name="connsiteX17" fmla="*/ 242887 w 438150"/>
                <a:gd name="connsiteY17" fmla="*/ 2381 h 1154906"/>
                <a:gd name="connsiteX18" fmla="*/ 259556 w 438150"/>
                <a:gd name="connsiteY18" fmla="*/ 16669 h 1154906"/>
                <a:gd name="connsiteX19" fmla="*/ 283368 w 438150"/>
                <a:gd name="connsiteY19" fmla="*/ 50006 h 1154906"/>
                <a:gd name="connsiteX20" fmla="*/ 354806 w 438150"/>
                <a:gd name="connsiteY20" fmla="*/ 164306 h 1154906"/>
                <a:gd name="connsiteX21" fmla="*/ 438150 w 438150"/>
                <a:gd name="connsiteY21" fmla="*/ 328612 h 1154906"/>
                <a:gd name="connsiteX22" fmla="*/ 428625 w 438150"/>
                <a:gd name="connsiteY22" fmla="*/ 447675 h 1154906"/>
                <a:gd name="connsiteX23" fmla="*/ 421481 w 438150"/>
                <a:gd name="connsiteY23" fmla="*/ 561975 h 1154906"/>
                <a:gd name="connsiteX24" fmla="*/ 402431 w 438150"/>
                <a:gd name="connsiteY24" fmla="*/ 669131 h 1154906"/>
                <a:gd name="connsiteX25" fmla="*/ 373856 w 438150"/>
                <a:gd name="connsiteY25" fmla="*/ 762000 h 1154906"/>
                <a:gd name="connsiteX26" fmla="*/ 335756 w 438150"/>
                <a:gd name="connsiteY26" fmla="*/ 857250 h 1154906"/>
                <a:gd name="connsiteX27" fmla="*/ 283368 w 438150"/>
                <a:gd name="connsiteY27" fmla="*/ 962025 h 1154906"/>
                <a:gd name="connsiteX28" fmla="*/ 240506 w 438150"/>
                <a:gd name="connsiteY28" fmla="*/ 1035844 h 1154906"/>
                <a:gd name="connsiteX29" fmla="*/ 202406 w 438150"/>
                <a:gd name="connsiteY29" fmla="*/ 1088231 h 1154906"/>
                <a:gd name="connsiteX30" fmla="*/ 166687 w 438150"/>
                <a:gd name="connsiteY30" fmla="*/ 1119187 h 1154906"/>
                <a:gd name="connsiteX31" fmla="*/ 126206 w 438150"/>
                <a:gd name="connsiteY31" fmla="*/ 1143000 h 1154906"/>
                <a:gd name="connsiteX32" fmla="*/ 78581 w 438150"/>
                <a:gd name="connsiteY32" fmla="*/ 1154906 h 1154906"/>
                <a:gd name="connsiteX33" fmla="*/ 59531 w 438150"/>
                <a:gd name="connsiteY33" fmla="*/ 1145381 h 1154906"/>
                <a:gd name="connsiteX34" fmla="*/ 42862 w 438150"/>
                <a:gd name="connsiteY34" fmla="*/ 1128712 h 1154906"/>
                <a:gd name="connsiteX35" fmla="*/ 23812 w 438150"/>
                <a:gd name="connsiteY35" fmla="*/ 1081087 h 1154906"/>
                <a:gd name="connsiteX36" fmla="*/ 9525 w 438150"/>
                <a:gd name="connsiteY36" fmla="*/ 978694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8150" h="1154906">
                  <a:moveTo>
                    <a:pt x="9525" y="978694"/>
                  </a:moveTo>
                  <a:lnTo>
                    <a:pt x="0" y="802481"/>
                  </a:lnTo>
                  <a:lnTo>
                    <a:pt x="7143" y="781050"/>
                  </a:lnTo>
                  <a:lnTo>
                    <a:pt x="57150" y="719137"/>
                  </a:lnTo>
                  <a:lnTo>
                    <a:pt x="116681" y="659606"/>
                  </a:lnTo>
                  <a:lnTo>
                    <a:pt x="135731" y="631031"/>
                  </a:lnTo>
                  <a:lnTo>
                    <a:pt x="178593" y="547687"/>
                  </a:lnTo>
                  <a:lnTo>
                    <a:pt x="202406" y="483394"/>
                  </a:lnTo>
                  <a:lnTo>
                    <a:pt x="221456" y="397669"/>
                  </a:lnTo>
                  <a:lnTo>
                    <a:pt x="228600" y="345281"/>
                  </a:lnTo>
                  <a:lnTo>
                    <a:pt x="228600" y="269081"/>
                  </a:lnTo>
                  <a:lnTo>
                    <a:pt x="219075" y="171450"/>
                  </a:lnTo>
                  <a:lnTo>
                    <a:pt x="207168" y="88106"/>
                  </a:lnTo>
                  <a:lnTo>
                    <a:pt x="202406" y="42862"/>
                  </a:lnTo>
                  <a:lnTo>
                    <a:pt x="202406" y="19050"/>
                  </a:lnTo>
                  <a:lnTo>
                    <a:pt x="211931" y="2381"/>
                  </a:lnTo>
                  <a:lnTo>
                    <a:pt x="221456" y="0"/>
                  </a:lnTo>
                  <a:lnTo>
                    <a:pt x="242887" y="2381"/>
                  </a:lnTo>
                  <a:lnTo>
                    <a:pt x="259556" y="16669"/>
                  </a:lnTo>
                  <a:lnTo>
                    <a:pt x="283368" y="50006"/>
                  </a:lnTo>
                  <a:lnTo>
                    <a:pt x="354806" y="164306"/>
                  </a:lnTo>
                  <a:lnTo>
                    <a:pt x="438150" y="328612"/>
                  </a:lnTo>
                  <a:lnTo>
                    <a:pt x="428625" y="447675"/>
                  </a:lnTo>
                  <a:lnTo>
                    <a:pt x="421481" y="561975"/>
                  </a:lnTo>
                  <a:lnTo>
                    <a:pt x="402431" y="669131"/>
                  </a:lnTo>
                  <a:lnTo>
                    <a:pt x="373856" y="762000"/>
                  </a:lnTo>
                  <a:lnTo>
                    <a:pt x="335756" y="857250"/>
                  </a:lnTo>
                  <a:lnTo>
                    <a:pt x="283368" y="962025"/>
                  </a:lnTo>
                  <a:lnTo>
                    <a:pt x="240506" y="1035844"/>
                  </a:lnTo>
                  <a:lnTo>
                    <a:pt x="202406" y="1088231"/>
                  </a:lnTo>
                  <a:lnTo>
                    <a:pt x="166687" y="1119187"/>
                  </a:lnTo>
                  <a:lnTo>
                    <a:pt x="126206" y="1143000"/>
                  </a:lnTo>
                  <a:lnTo>
                    <a:pt x="78581" y="1154906"/>
                  </a:lnTo>
                  <a:lnTo>
                    <a:pt x="59531" y="1145381"/>
                  </a:lnTo>
                  <a:lnTo>
                    <a:pt x="42862" y="1128712"/>
                  </a:lnTo>
                  <a:lnTo>
                    <a:pt x="23812" y="1081087"/>
                  </a:lnTo>
                  <a:lnTo>
                    <a:pt x="9525" y="978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FD95B9BB-AB75-4750-A37D-360250D7F09B}"/>
                </a:ext>
              </a:extLst>
            </p:cNvPr>
            <p:cNvSpPr/>
            <p:nvPr/>
          </p:nvSpPr>
          <p:spPr>
            <a:xfrm>
              <a:off x="4887914" y="2343151"/>
              <a:ext cx="2274887" cy="506413"/>
            </a:xfrm>
            <a:custGeom>
              <a:avLst/>
              <a:gdLst>
                <a:gd name="connsiteX0" fmla="*/ 1604963 w 2274094"/>
                <a:gd name="connsiteY0" fmla="*/ 290513 h 507206"/>
                <a:gd name="connsiteX1" fmla="*/ 1166813 w 2274094"/>
                <a:gd name="connsiteY1" fmla="*/ 354806 h 507206"/>
                <a:gd name="connsiteX2" fmla="*/ 928688 w 2274094"/>
                <a:gd name="connsiteY2" fmla="*/ 411956 h 507206"/>
                <a:gd name="connsiteX3" fmla="*/ 700088 w 2274094"/>
                <a:gd name="connsiteY3" fmla="*/ 447675 h 507206"/>
                <a:gd name="connsiteX4" fmla="*/ 490538 w 2274094"/>
                <a:gd name="connsiteY4" fmla="*/ 485775 h 507206"/>
                <a:gd name="connsiteX5" fmla="*/ 435769 w 2274094"/>
                <a:gd name="connsiteY5" fmla="*/ 500063 h 507206"/>
                <a:gd name="connsiteX6" fmla="*/ 352425 w 2274094"/>
                <a:gd name="connsiteY6" fmla="*/ 507206 h 507206"/>
                <a:gd name="connsiteX7" fmla="*/ 297657 w 2274094"/>
                <a:gd name="connsiteY7" fmla="*/ 507206 h 507206"/>
                <a:gd name="connsiteX8" fmla="*/ 273844 w 2274094"/>
                <a:gd name="connsiteY8" fmla="*/ 502444 h 507206"/>
                <a:gd name="connsiteX9" fmla="*/ 242888 w 2274094"/>
                <a:gd name="connsiteY9" fmla="*/ 490538 h 507206"/>
                <a:gd name="connsiteX10" fmla="*/ 195263 w 2274094"/>
                <a:gd name="connsiteY10" fmla="*/ 457200 h 507206"/>
                <a:gd name="connsiteX11" fmla="*/ 133350 w 2274094"/>
                <a:gd name="connsiteY11" fmla="*/ 400050 h 507206"/>
                <a:gd name="connsiteX12" fmla="*/ 92869 w 2274094"/>
                <a:gd name="connsiteY12" fmla="*/ 352425 h 507206"/>
                <a:gd name="connsiteX13" fmla="*/ 47625 w 2274094"/>
                <a:gd name="connsiteY13" fmla="*/ 288131 h 507206"/>
                <a:gd name="connsiteX14" fmla="*/ 21432 w 2274094"/>
                <a:gd name="connsiteY14" fmla="*/ 252413 h 507206"/>
                <a:gd name="connsiteX15" fmla="*/ 4763 w 2274094"/>
                <a:gd name="connsiteY15" fmla="*/ 223838 h 507206"/>
                <a:gd name="connsiteX16" fmla="*/ 0 w 2274094"/>
                <a:gd name="connsiteY16" fmla="*/ 207169 h 507206"/>
                <a:gd name="connsiteX17" fmla="*/ 2382 w 2274094"/>
                <a:gd name="connsiteY17" fmla="*/ 192881 h 507206"/>
                <a:gd name="connsiteX18" fmla="*/ 7144 w 2274094"/>
                <a:gd name="connsiteY18" fmla="*/ 180975 h 507206"/>
                <a:gd name="connsiteX19" fmla="*/ 19050 w 2274094"/>
                <a:gd name="connsiteY19" fmla="*/ 176213 h 507206"/>
                <a:gd name="connsiteX20" fmla="*/ 33338 w 2274094"/>
                <a:gd name="connsiteY20" fmla="*/ 178594 h 507206"/>
                <a:gd name="connsiteX21" fmla="*/ 59532 w 2274094"/>
                <a:gd name="connsiteY21" fmla="*/ 190500 h 507206"/>
                <a:gd name="connsiteX22" fmla="*/ 107157 w 2274094"/>
                <a:gd name="connsiteY22" fmla="*/ 226219 h 507206"/>
                <a:gd name="connsiteX23" fmla="*/ 169069 w 2274094"/>
                <a:gd name="connsiteY23" fmla="*/ 266700 h 507206"/>
                <a:gd name="connsiteX24" fmla="*/ 216694 w 2274094"/>
                <a:gd name="connsiteY24" fmla="*/ 292894 h 507206"/>
                <a:gd name="connsiteX25" fmla="*/ 283369 w 2274094"/>
                <a:gd name="connsiteY25" fmla="*/ 321469 h 507206"/>
                <a:gd name="connsiteX26" fmla="*/ 340519 w 2274094"/>
                <a:gd name="connsiteY26" fmla="*/ 335756 h 507206"/>
                <a:gd name="connsiteX27" fmla="*/ 421482 w 2274094"/>
                <a:gd name="connsiteY27" fmla="*/ 338138 h 507206"/>
                <a:gd name="connsiteX28" fmla="*/ 495300 w 2274094"/>
                <a:gd name="connsiteY28" fmla="*/ 333375 h 507206"/>
                <a:gd name="connsiteX29" fmla="*/ 771525 w 2274094"/>
                <a:gd name="connsiteY29" fmla="*/ 271463 h 507206"/>
                <a:gd name="connsiteX30" fmla="*/ 1045369 w 2274094"/>
                <a:gd name="connsiteY30" fmla="*/ 204788 h 507206"/>
                <a:gd name="connsiteX31" fmla="*/ 1233488 w 2274094"/>
                <a:gd name="connsiteY31" fmla="*/ 176213 h 507206"/>
                <a:gd name="connsiteX32" fmla="*/ 1726407 w 2274094"/>
                <a:gd name="connsiteY32" fmla="*/ 85725 h 507206"/>
                <a:gd name="connsiteX33" fmla="*/ 1752600 w 2274094"/>
                <a:gd name="connsiteY33" fmla="*/ 59531 h 507206"/>
                <a:gd name="connsiteX34" fmla="*/ 1776413 w 2274094"/>
                <a:gd name="connsiteY34" fmla="*/ 35719 h 507206"/>
                <a:gd name="connsiteX35" fmla="*/ 1804988 w 2274094"/>
                <a:gd name="connsiteY35" fmla="*/ 11906 h 507206"/>
                <a:gd name="connsiteX36" fmla="*/ 1831182 w 2274094"/>
                <a:gd name="connsiteY36" fmla="*/ 2381 h 507206"/>
                <a:gd name="connsiteX37" fmla="*/ 1862138 w 2274094"/>
                <a:gd name="connsiteY37" fmla="*/ 0 h 507206"/>
                <a:gd name="connsiteX38" fmla="*/ 1897857 w 2274094"/>
                <a:gd name="connsiteY38" fmla="*/ 7144 h 507206"/>
                <a:gd name="connsiteX39" fmla="*/ 1921669 w 2274094"/>
                <a:gd name="connsiteY39" fmla="*/ 9525 h 507206"/>
                <a:gd name="connsiteX40" fmla="*/ 1983582 w 2274094"/>
                <a:gd name="connsiteY40" fmla="*/ 21431 h 507206"/>
                <a:gd name="connsiteX41" fmla="*/ 2081213 w 2274094"/>
                <a:gd name="connsiteY41" fmla="*/ 52388 h 507206"/>
                <a:gd name="connsiteX42" fmla="*/ 2193132 w 2274094"/>
                <a:gd name="connsiteY42" fmla="*/ 100013 h 507206"/>
                <a:gd name="connsiteX43" fmla="*/ 2250282 w 2274094"/>
                <a:gd name="connsiteY43" fmla="*/ 126206 h 507206"/>
                <a:gd name="connsiteX44" fmla="*/ 2262188 w 2274094"/>
                <a:gd name="connsiteY44" fmla="*/ 138113 h 507206"/>
                <a:gd name="connsiteX45" fmla="*/ 2269332 w 2274094"/>
                <a:gd name="connsiteY45" fmla="*/ 159544 h 507206"/>
                <a:gd name="connsiteX46" fmla="*/ 2274094 w 2274094"/>
                <a:gd name="connsiteY46" fmla="*/ 192881 h 507206"/>
                <a:gd name="connsiteX47" fmla="*/ 2266950 w 2274094"/>
                <a:gd name="connsiteY47" fmla="*/ 219075 h 507206"/>
                <a:gd name="connsiteX48" fmla="*/ 2250282 w 2274094"/>
                <a:gd name="connsiteY48" fmla="*/ 230981 h 507206"/>
                <a:gd name="connsiteX49" fmla="*/ 2147888 w 2274094"/>
                <a:gd name="connsiteY49" fmla="*/ 245269 h 507206"/>
                <a:gd name="connsiteX50" fmla="*/ 1869282 w 2274094"/>
                <a:gd name="connsiteY50" fmla="*/ 259556 h 507206"/>
                <a:gd name="connsiteX51" fmla="*/ 1604963 w 2274094"/>
                <a:gd name="connsiteY51" fmla="*/ 29051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274094" h="507206">
                  <a:moveTo>
                    <a:pt x="1604963" y="290513"/>
                  </a:moveTo>
                  <a:lnTo>
                    <a:pt x="1166813" y="354806"/>
                  </a:lnTo>
                  <a:lnTo>
                    <a:pt x="928688" y="411956"/>
                  </a:lnTo>
                  <a:lnTo>
                    <a:pt x="700088" y="447675"/>
                  </a:lnTo>
                  <a:lnTo>
                    <a:pt x="490538" y="485775"/>
                  </a:lnTo>
                  <a:lnTo>
                    <a:pt x="435769" y="500063"/>
                  </a:lnTo>
                  <a:lnTo>
                    <a:pt x="352425" y="507206"/>
                  </a:lnTo>
                  <a:lnTo>
                    <a:pt x="297657" y="507206"/>
                  </a:lnTo>
                  <a:lnTo>
                    <a:pt x="273844" y="502444"/>
                  </a:lnTo>
                  <a:lnTo>
                    <a:pt x="242888" y="490538"/>
                  </a:lnTo>
                  <a:lnTo>
                    <a:pt x="195263" y="457200"/>
                  </a:lnTo>
                  <a:lnTo>
                    <a:pt x="133350" y="400050"/>
                  </a:lnTo>
                  <a:lnTo>
                    <a:pt x="92869" y="352425"/>
                  </a:lnTo>
                  <a:lnTo>
                    <a:pt x="47625" y="288131"/>
                  </a:lnTo>
                  <a:lnTo>
                    <a:pt x="21432" y="252413"/>
                  </a:lnTo>
                  <a:lnTo>
                    <a:pt x="4763" y="223838"/>
                  </a:lnTo>
                  <a:lnTo>
                    <a:pt x="0" y="207169"/>
                  </a:lnTo>
                  <a:lnTo>
                    <a:pt x="2382" y="192881"/>
                  </a:lnTo>
                  <a:lnTo>
                    <a:pt x="7144" y="180975"/>
                  </a:lnTo>
                  <a:lnTo>
                    <a:pt x="19050" y="176213"/>
                  </a:lnTo>
                  <a:lnTo>
                    <a:pt x="33338" y="178594"/>
                  </a:lnTo>
                  <a:lnTo>
                    <a:pt x="59532" y="190500"/>
                  </a:lnTo>
                  <a:lnTo>
                    <a:pt x="107157" y="226219"/>
                  </a:lnTo>
                  <a:lnTo>
                    <a:pt x="169069" y="266700"/>
                  </a:lnTo>
                  <a:lnTo>
                    <a:pt x="216694" y="292894"/>
                  </a:lnTo>
                  <a:lnTo>
                    <a:pt x="283369" y="321469"/>
                  </a:lnTo>
                  <a:lnTo>
                    <a:pt x="340519" y="335756"/>
                  </a:lnTo>
                  <a:lnTo>
                    <a:pt x="421482" y="338138"/>
                  </a:lnTo>
                  <a:lnTo>
                    <a:pt x="495300" y="333375"/>
                  </a:lnTo>
                  <a:lnTo>
                    <a:pt x="771525" y="271463"/>
                  </a:lnTo>
                  <a:lnTo>
                    <a:pt x="1045369" y="204788"/>
                  </a:lnTo>
                  <a:lnTo>
                    <a:pt x="1233488" y="176213"/>
                  </a:lnTo>
                  <a:lnTo>
                    <a:pt x="1726407" y="85725"/>
                  </a:lnTo>
                  <a:lnTo>
                    <a:pt x="1752600" y="59531"/>
                  </a:lnTo>
                  <a:lnTo>
                    <a:pt x="1776413" y="35719"/>
                  </a:lnTo>
                  <a:lnTo>
                    <a:pt x="1804988" y="11906"/>
                  </a:lnTo>
                  <a:lnTo>
                    <a:pt x="1831182" y="2381"/>
                  </a:lnTo>
                  <a:lnTo>
                    <a:pt x="1862138" y="0"/>
                  </a:lnTo>
                  <a:lnTo>
                    <a:pt x="1897857" y="7144"/>
                  </a:lnTo>
                  <a:lnTo>
                    <a:pt x="1921669" y="9525"/>
                  </a:lnTo>
                  <a:lnTo>
                    <a:pt x="1983582" y="21431"/>
                  </a:lnTo>
                  <a:lnTo>
                    <a:pt x="2081213" y="52388"/>
                  </a:lnTo>
                  <a:lnTo>
                    <a:pt x="2193132" y="100013"/>
                  </a:lnTo>
                  <a:lnTo>
                    <a:pt x="2250282" y="126206"/>
                  </a:lnTo>
                  <a:lnTo>
                    <a:pt x="2262188" y="138113"/>
                  </a:lnTo>
                  <a:lnTo>
                    <a:pt x="2269332" y="159544"/>
                  </a:lnTo>
                  <a:lnTo>
                    <a:pt x="2274094" y="192881"/>
                  </a:lnTo>
                  <a:lnTo>
                    <a:pt x="2266950" y="219075"/>
                  </a:lnTo>
                  <a:lnTo>
                    <a:pt x="2250282" y="230981"/>
                  </a:lnTo>
                  <a:lnTo>
                    <a:pt x="2147888" y="245269"/>
                  </a:lnTo>
                  <a:lnTo>
                    <a:pt x="1869282" y="259556"/>
                  </a:lnTo>
                  <a:lnTo>
                    <a:pt x="16049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09D12C48-87F8-4FCB-9EC6-751D43BEFA99}"/>
                </a:ext>
              </a:extLst>
            </p:cNvPr>
            <p:cNvSpPr/>
            <p:nvPr/>
          </p:nvSpPr>
          <p:spPr>
            <a:xfrm>
              <a:off x="3897314" y="3265489"/>
              <a:ext cx="4421187" cy="655637"/>
            </a:xfrm>
            <a:custGeom>
              <a:avLst/>
              <a:gdLst>
                <a:gd name="connsiteX0" fmla="*/ 2348179 w 4422038"/>
                <a:gd name="connsiteY0" fmla="*/ 332841 h 654710"/>
                <a:gd name="connsiteX1" fmla="*/ 1700784 w 4422038"/>
                <a:gd name="connsiteY1" fmla="*/ 398678 h 654710"/>
                <a:gd name="connsiteX2" fmla="*/ 1239926 w 4422038"/>
                <a:gd name="connsiteY2" fmla="*/ 468173 h 654710"/>
                <a:gd name="connsiteX3" fmla="*/ 892454 w 4422038"/>
                <a:gd name="connsiteY3" fmla="*/ 523037 h 654710"/>
                <a:gd name="connsiteX4" fmla="*/ 738835 w 4422038"/>
                <a:gd name="connsiteY4" fmla="*/ 555955 h 654710"/>
                <a:gd name="connsiteX5" fmla="*/ 508406 w 4422038"/>
                <a:gd name="connsiteY5" fmla="*/ 632765 h 654710"/>
                <a:gd name="connsiteX6" fmla="*/ 453542 w 4422038"/>
                <a:gd name="connsiteY6" fmla="*/ 654710 h 654710"/>
                <a:gd name="connsiteX7" fmla="*/ 413309 w 4422038"/>
                <a:gd name="connsiteY7" fmla="*/ 640080 h 654710"/>
                <a:gd name="connsiteX8" fmla="*/ 336499 w 4422038"/>
                <a:gd name="connsiteY8" fmla="*/ 599846 h 654710"/>
                <a:gd name="connsiteX9" fmla="*/ 226771 w 4422038"/>
                <a:gd name="connsiteY9" fmla="*/ 530352 h 654710"/>
                <a:gd name="connsiteX10" fmla="*/ 160934 w 4422038"/>
                <a:gd name="connsiteY10" fmla="*/ 479145 h 654710"/>
                <a:gd name="connsiteX11" fmla="*/ 84125 w 4422038"/>
                <a:gd name="connsiteY11" fmla="*/ 402336 h 654710"/>
                <a:gd name="connsiteX12" fmla="*/ 18288 w 4422038"/>
                <a:gd name="connsiteY12" fmla="*/ 325526 h 654710"/>
                <a:gd name="connsiteX13" fmla="*/ 3657 w 4422038"/>
                <a:gd name="connsiteY13" fmla="*/ 303581 h 654710"/>
                <a:gd name="connsiteX14" fmla="*/ 0 w 4422038"/>
                <a:gd name="connsiteY14" fmla="*/ 270662 h 654710"/>
                <a:gd name="connsiteX15" fmla="*/ 3657 w 4422038"/>
                <a:gd name="connsiteY15" fmla="*/ 245059 h 654710"/>
                <a:gd name="connsiteX16" fmla="*/ 14630 w 4422038"/>
                <a:gd name="connsiteY16" fmla="*/ 230429 h 654710"/>
                <a:gd name="connsiteX17" fmla="*/ 36576 w 4422038"/>
                <a:gd name="connsiteY17" fmla="*/ 223113 h 654710"/>
                <a:gd name="connsiteX18" fmla="*/ 69494 w 4422038"/>
                <a:gd name="connsiteY18" fmla="*/ 226771 h 654710"/>
                <a:gd name="connsiteX19" fmla="*/ 113385 w 4422038"/>
                <a:gd name="connsiteY19" fmla="*/ 256032 h 654710"/>
                <a:gd name="connsiteX20" fmla="*/ 168249 w 4422038"/>
                <a:gd name="connsiteY20" fmla="*/ 292608 h 654710"/>
                <a:gd name="connsiteX21" fmla="*/ 223113 w 4422038"/>
                <a:gd name="connsiteY21" fmla="*/ 318211 h 654710"/>
                <a:gd name="connsiteX22" fmla="*/ 307238 w 4422038"/>
                <a:gd name="connsiteY22" fmla="*/ 347472 h 654710"/>
                <a:gd name="connsiteX23" fmla="*/ 384048 w 4422038"/>
                <a:gd name="connsiteY23" fmla="*/ 362102 h 654710"/>
                <a:gd name="connsiteX24" fmla="*/ 431597 w 4422038"/>
                <a:gd name="connsiteY24" fmla="*/ 369417 h 654710"/>
                <a:gd name="connsiteX25" fmla="*/ 541325 w 4422038"/>
                <a:gd name="connsiteY25" fmla="*/ 354787 h 654710"/>
                <a:gd name="connsiteX26" fmla="*/ 1111910 w 4422038"/>
                <a:gd name="connsiteY26" fmla="*/ 277977 h 654710"/>
                <a:gd name="connsiteX27" fmla="*/ 1594713 w 4422038"/>
                <a:gd name="connsiteY27" fmla="*/ 212141 h 654710"/>
                <a:gd name="connsiteX28" fmla="*/ 2048256 w 4422038"/>
                <a:gd name="connsiteY28" fmla="*/ 171907 h 654710"/>
                <a:gd name="connsiteX29" fmla="*/ 2798064 w 4422038"/>
                <a:gd name="connsiteY29" fmla="*/ 117043 h 654710"/>
                <a:gd name="connsiteX30" fmla="*/ 3452774 w 4422038"/>
                <a:gd name="connsiteY30" fmla="*/ 87782 h 654710"/>
                <a:gd name="connsiteX31" fmla="*/ 3781958 w 4422038"/>
                <a:gd name="connsiteY31" fmla="*/ 76809 h 654710"/>
                <a:gd name="connsiteX32" fmla="*/ 3968496 w 4422038"/>
                <a:gd name="connsiteY32" fmla="*/ 29261 h 654710"/>
                <a:gd name="connsiteX33" fmla="*/ 4005072 w 4422038"/>
                <a:gd name="connsiteY33" fmla="*/ 10973 h 654710"/>
                <a:gd name="connsiteX34" fmla="*/ 4067251 w 4422038"/>
                <a:gd name="connsiteY34" fmla="*/ 0 h 654710"/>
                <a:gd name="connsiteX35" fmla="*/ 4133088 w 4422038"/>
                <a:gd name="connsiteY35" fmla="*/ 14630 h 654710"/>
                <a:gd name="connsiteX36" fmla="*/ 4206240 w 4422038"/>
                <a:gd name="connsiteY36" fmla="*/ 43891 h 654710"/>
                <a:gd name="connsiteX37" fmla="*/ 4294022 w 4422038"/>
                <a:gd name="connsiteY37" fmla="*/ 95097 h 654710"/>
                <a:gd name="connsiteX38" fmla="*/ 4370832 w 4422038"/>
                <a:gd name="connsiteY38" fmla="*/ 149961 h 654710"/>
                <a:gd name="connsiteX39" fmla="*/ 4403750 w 4422038"/>
                <a:gd name="connsiteY39" fmla="*/ 182880 h 654710"/>
                <a:gd name="connsiteX40" fmla="*/ 4414723 w 4422038"/>
                <a:gd name="connsiteY40" fmla="*/ 201168 h 654710"/>
                <a:gd name="connsiteX41" fmla="*/ 4422038 w 4422038"/>
                <a:gd name="connsiteY41" fmla="*/ 223113 h 654710"/>
                <a:gd name="connsiteX42" fmla="*/ 4422038 w 4422038"/>
                <a:gd name="connsiteY42" fmla="*/ 248717 h 654710"/>
                <a:gd name="connsiteX43" fmla="*/ 4403750 w 4422038"/>
                <a:gd name="connsiteY43" fmla="*/ 274320 h 654710"/>
                <a:gd name="connsiteX44" fmla="*/ 4370832 w 4422038"/>
                <a:gd name="connsiteY44" fmla="*/ 288950 h 654710"/>
                <a:gd name="connsiteX45" fmla="*/ 4326941 w 4422038"/>
                <a:gd name="connsiteY45" fmla="*/ 299923 h 654710"/>
                <a:gd name="connsiteX46" fmla="*/ 4052621 w 4422038"/>
                <a:gd name="connsiteY46" fmla="*/ 277977 h 654710"/>
                <a:gd name="connsiteX47" fmla="*/ 3752697 w 4422038"/>
                <a:gd name="connsiteY47" fmla="*/ 263347 h 654710"/>
                <a:gd name="connsiteX48" fmla="*/ 3577133 w 4422038"/>
                <a:gd name="connsiteY48" fmla="*/ 267005 h 654710"/>
                <a:gd name="connsiteX49" fmla="*/ 3438144 w 4422038"/>
                <a:gd name="connsiteY49" fmla="*/ 277977 h 654710"/>
                <a:gd name="connsiteX50" fmla="*/ 2991917 w 4422038"/>
                <a:gd name="connsiteY50" fmla="*/ 296265 h 654710"/>
                <a:gd name="connsiteX51" fmla="*/ 2860243 w 4422038"/>
                <a:gd name="connsiteY51" fmla="*/ 292608 h 654710"/>
                <a:gd name="connsiteX52" fmla="*/ 2348179 w 4422038"/>
                <a:gd name="connsiteY52" fmla="*/ 332841 h 6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422038" h="654710">
                  <a:moveTo>
                    <a:pt x="2348179" y="332841"/>
                  </a:moveTo>
                  <a:lnTo>
                    <a:pt x="1700784" y="398678"/>
                  </a:lnTo>
                  <a:lnTo>
                    <a:pt x="1239926" y="468173"/>
                  </a:lnTo>
                  <a:lnTo>
                    <a:pt x="892454" y="523037"/>
                  </a:lnTo>
                  <a:lnTo>
                    <a:pt x="738835" y="555955"/>
                  </a:lnTo>
                  <a:lnTo>
                    <a:pt x="508406" y="632765"/>
                  </a:lnTo>
                  <a:lnTo>
                    <a:pt x="453542" y="654710"/>
                  </a:lnTo>
                  <a:lnTo>
                    <a:pt x="413309" y="640080"/>
                  </a:lnTo>
                  <a:lnTo>
                    <a:pt x="336499" y="599846"/>
                  </a:lnTo>
                  <a:lnTo>
                    <a:pt x="226771" y="530352"/>
                  </a:lnTo>
                  <a:lnTo>
                    <a:pt x="160934" y="479145"/>
                  </a:lnTo>
                  <a:lnTo>
                    <a:pt x="84125" y="402336"/>
                  </a:lnTo>
                  <a:lnTo>
                    <a:pt x="18288" y="325526"/>
                  </a:lnTo>
                  <a:lnTo>
                    <a:pt x="3657" y="303581"/>
                  </a:lnTo>
                  <a:lnTo>
                    <a:pt x="0" y="270662"/>
                  </a:lnTo>
                  <a:lnTo>
                    <a:pt x="3657" y="245059"/>
                  </a:lnTo>
                  <a:lnTo>
                    <a:pt x="14630" y="230429"/>
                  </a:lnTo>
                  <a:lnTo>
                    <a:pt x="36576" y="223113"/>
                  </a:lnTo>
                  <a:lnTo>
                    <a:pt x="69494" y="226771"/>
                  </a:lnTo>
                  <a:lnTo>
                    <a:pt x="113385" y="256032"/>
                  </a:lnTo>
                  <a:lnTo>
                    <a:pt x="168249" y="292608"/>
                  </a:lnTo>
                  <a:lnTo>
                    <a:pt x="223113" y="318211"/>
                  </a:lnTo>
                  <a:lnTo>
                    <a:pt x="307238" y="347472"/>
                  </a:lnTo>
                  <a:lnTo>
                    <a:pt x="384048" y="362102"/>
                  </a:lnTo>
                  <a:lnTo>
                    <a:pt x="431597" y="369417"/>
                  </a:lnTo>
                  <a:lnTo>
                    <a:pt x="541325" y="354787"/>
                  </a:lnTo>
                  <a:lnTo>
                    <a:pt x="1111910" y="277977"/>
                  </a:lnTo>
                  <a:lnTo>
                    <a:pt x="1594713" y="212141"/>
                  </a:lnTo>
                  <a:lnTo>
                    <a:pt x="2048256" y="171907"/>
                  </a:lnTo>
                  <a:lnTo>
                    <a:pt x="2798064" y="117043"/>
                  </a:lnTo>
                  <a:lnTo>
                    <a:pt x="3452774" y="87782"/>
                  </a:lnTo>
                  <a:lnTo>
                    <a:pt x="3781958" y="76809"/>
                  </a:lnTo>
                  <a:lnTo>
                    <a:pt x="3968496" y="29261"/>
                  </a:lnTo>
                  <a:lnTo>
                    <a:pt x="4005072" y="10973"/>
                  </a:lnTo>
                  <a:lnTo>
                    <a:pt x="4067251" y="0"/>
                  </a:lnTo>
                  <a:lnTo>
                    <a:pt x="4133088" y="14630"/>
                  </a:lnTo>
                  <a:lnTo>
                    <a:pt x="4206240" y="43891"/>
                  </a:lnTo>
                  <a:lnTo>
                    <a:pt x="4294022" y="95097"/>
                  </a:lnTo>
                  <a:lnTo>
                    <a:pt x="4370832" y="149961"/>
                  </a:lnTo>
                  <a:lnTo>
                    <a:pt x="4403750" y="182880"/>
                  </a:lnTo>
                  <a:lnTo>
                    <a:pt x="4414723" y="201168"/>
                  </a:lnTo>
                  <a:lnTo>
                    <a:pt x="4422038" y="223113"/>
                  </a:lnTo>
                  <a:lnTo>
                    <a:pt x="4422038" y="248717"/>
                  </a:lnTo>
                  <a:lnTo>
                    <a:pt x="4403750" y="274320"/>
                  </a:lnTo>
                  <a:lnTo>
                    <a:pt x="4370832" y="288950"/>
                  </a:lnTo>
                  <a:lnTo>
                    <a:pt x="4326941" y="299923"/>
                  </a:lnTo>
                  <a:lnTo>
                    <a:pt x="4052621" y="277977"/>
                  </a:lnTo>
                  <a:lnTo>
                    <a:pt x="3752697" y="263347"/>
                  </a:lnTo>
                  <a:lnTo>
                    <a:pt x="3577133" y="267005"/>
                  </a:lnTo>
                  <a:lnTo>
                    <a:pt x="3438144" y="277977"/>
                  </a:lnTo>
                  <a:lnTo>
                    <a:pt x="2991917" y="296265"/>
                  </a:lnTo>
                  <a:lnTo>
                    <a:pt x="2860243" y="292608"/>
                  </a:lnTo>
                  <a:lnTo>
                    <a:pt x="2348179" y="3328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3D1AB7D3-B111-4C4E-A104-8B29DC1A37AC}"/>
                </a:ext>
              </a:extLst>
            </p:cNvPr>
            <p:cNvSpPr/>
            <p:nvPr/>
          </p:nvSpPr>
          <p:spPr>
            <a:xfrm>
              <a:off x="4595813" y="4205289"/>
              <a:ext cx="520700" cy="1101725"/>
            </a:xfrm>
            <a:custGeom>
              <a:avLst/>
              <a:gdLst>
                <a:gd name="connsiteX0" fmla="*/ 238125 w 521493"/>
                <a:gd name="connsiteY0" fmla="*/ 766762 h 1102518"/>
                <a:gd name="connsiteX1" fmla="*/ 197643 w 521493"/>
                <a:gd name="connsiteY1" fmla="*/ 435768 h 1102518"/>
                <a:gd name="connsiteX2" fmla="*/ 161925 w 521493"/>
                <a:gd name="connsiteY2" fmla="*/ 314325 h 1102518"/>
                <a:gd name="connsiteX3" fmla="*/ 109537 w 521493"/>
                <a:gd name="connsiteY3" fmla="*/ 197643 h 1102518"/>
                <a:gd name="connsiteX4" fmla="*/ 61912 w 521493"/>
                <a:gd name="connsiteY4" fmla="*/ 121443 h 1102518"/>
                <a:gd name="connsiteX5" fmla="*/ 35718 w 521493"/>
                <a:gd name="connsiteY5" fmla="*/ 107156 h 1102518"/>
                <a:gd name="connsiteX6" fmla="*/ 16668 w 521493"/>
                <a:gd name="connsiteY6" fmla="*/ 90487 h 1102518"/>
                <a:gd name="connsiteX7" fmla="*/ 4762 w 521493"/>
                <a:gd name="connsiteY7" fmla="*/ 73818 h 1102518"/>
                <a:gd name="connsiteX8" fmla="*/ 0 w 521493"/>
                <a:gd name="connsiteY8" fmla="*/ 45243 h 1102518"/>
                <a:gd name="connsiteX9" fmla="*/ 7143 w 521493"/>
                <a:gd name="connsiteY9" fmla="*/ 16668 h 1102518"/>
                <a:gd name="connsiteX10" fmla="*/ 16668 w 521493"/>
                <a:gd name="connsiteY10" fmla="*/ 2381 h 1102518"/>
                <a:gd name="connsiteX11" fmla="*/ 33337 w 521493"/>
                <a:gd name="connsiteY11" fmla="*/ 0 h 1102518"/>
                <a:gd name="connsiteX12" fmla="*/ 100012 w 521493"/>
                <a:gd name="connsiteY12" fmla="*/ 16668 h 1102518"/>
                <a:gd name="connsiteX13" fmla="*/ 235743 w 521493"/>
                <a:gd name="connsiteY13" fmla="*/ 66675 h 1102518"/>
                <a:gd name="connsiteX14" fmla="*/ 352425 w 521493"/>
                <a:gd name="connsiteY14" fmla="*/ 114300 h 1102518"/>
                <a:gd name="connsiteX15" fmla="*/ 390525 w 521493"/>
                <a:gd name="connsiteY15" fmla="*/ 195262 h 1102518"/>
                <a:gd name="connsiteX16" fmla="*/ 492918 w 521493"/>
                <a:gd name="connsiteY16" fmla="*/ 792956 h 1102518"/>
                <a:gd name="connsiteX17" fmla="*/ 521493 w 521493"/>
                <a:gd name="connsiteY17" fmla="*/ 916781 h 1102518"/>
                <a:gd name="connsiteX18" fmla="*/ 485775 w 521493"/>
                <a:gd name="connsiteY18" fmla="*/ 1007268 h 1102518"/>
                <a:gd name="connsiteX19" fmla="*/ 454818 w 521493"/>
                <a:gd name="connsiteY19" fmla="*/ 1059656 h 1102518"/>
                <a:gd name="connsiteX20" fmla="*/ 433387 w 521493"/>
                <a:gd name="connsiteY20" fmla="*/ 1083468 h 1102518"/>
                <a:gd name="connsiteX21" fmla="*/ 404812 w 521493"/>
                <a:gd name="connsiteY21" fmla="*/ 1102518 h 1102518"/>
                <a:gd name="connsiteX22" fmla="*/ 381000 w 521493"/>
                <a:gd name="connsiteY22" fmla="*/ 1102518 h 1102518"/>
                <a:gd name="connsiteX23" fmla="*/ 342900 w 521493"/>
                <a:gd name="connsiteY23" fmla="*/ 1092993 h 1102518"/>
                <a:gd name="connsiteX24" fmla="*/ 314325 w 521493"/>
                <a:gd name="connsiteY24" fmla="*/ 1078706 h 1102518"/>
                <a:gd name="connsiteX25" fmla="*/ 300037 w 521493"/>
                <a:gd name="connsiteY25" fmla="*/ 1062037 h 1102518"/>
                <a:gd name="connsiteX26" fmla="*/ 278606 w 521493"/>
                <a:gd name="connsiteY26" fmla="*/ 1026318 h 1102518"/>
                <a:gd name="connsiteX27" fmla="*/ 264318 w 521493"/>
                <a:gd name="connsiteY27" fmla="*/ 971550 h 1102518"/>
                <a:gd name="connsiteX28" fmla="*/ 238125 w 521493"/>
                <a:gd name="connsiteY28" fmla="*/ 766762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21493" h="1102518">
                  <a:moveTo>
                    <a:pt x="238125" y="766762"/>
                  </a:moveTo>
                  <a:lnTo>
                    <a:pt x="197643" y="435768"/>
                  </a:lnTo>
                  <a:lnTo>
                    <a:pt x="161925" y="314325"/>
                  </a:lnTo>
                  <a:lnTo>
                    <a:pt x="109537" y="197643"/>
                  </a:lnTo>
                  <a:lnTo>
                    <a:pt x="61912" y="121443"/>
                  </a:lnTo>
                  <a:lnTo>
                    <a:pt x="35718" y="107156"/>
                  </a:lnTo>
                  <a:lnTo>
                    <a:pt x="16668" y="90487"/>
                  </a:lnTo>
                  <a:lnTo>
                    <a:pt x="4762" y="73818"/>
                  </a:lnTo>
                  <a:lnTo>
                    <a:pt x="0" y="45243"/>
                  </a:lnTo>
                  <a:lnTo>
                    <a:pt x="7143" y="16668"/>
                  </a:lnTo>
                  <a:lnTo>
                    <a:pt x="16668" y="2381"/>
                  </a:lnTo>
                  <a:lnTo>
                    <a:pt x="33337" y="0"/>
                  </a:lnTo>
                  <a:lnTo>
                    <a:pt x="100012" y="16668"/>
                  </a:lnTo>
                  <a:lnTo>
                    <a:pt x="235743" y="66675"/>
                  </a:lnTo>
                  <a:lnTo>
                    <a:pt x="352425" y="114300"/>
                  </a:lnTo>
                  <a:lnTo>
                    <a:pt x="390525" y="195262"/>
                  </a:lnTo>
                  <a:lnTo>
                    <a:pt x="492918" y="792956"/>
                  </a:lnTo>
                  <a:lnTo>
                    <a:pt x="521493" y="916781"/>
                  </a:lnTo>
                  <a:lnTo>
                    <a:pt x="485775" y="1007268"/>
                  </a:lnTo>
                  <a:lnTo>
                    <a:pt x="454818" y="1059656"/>
                  </a:lnTo>
                  <a:lnTo>
                    <a:pt x="433387" y="1083468"/>
                  </a:lnTo>
                  <a:lnTo>
                    <a:pt x="404812" y="1102518"/>
                  </a:lnTo>
                  <a:lnTo>
                    <a:pt x="381000" y="1102518"/>
                  </a:lnTo>
                  <a:lnTo>
                    <a:pt x="342900" y="1092993"/>
                  </a:lnTo>
                  <a:lnTo>
                    <a:pt x="314325" y="1078706"/>
                  </a:lnTo>
                  <a:lnTo>
                    <a:pt x="300037" y="1062037"/>
                  </a:lnTo>
                  <a:lnTo>
                    <a:pt x="278606" y="1026318"/>
                  </a:lnTo>
                  <a:lnTo>
                    <a:pt x="264318" y="971550"/>
                  </a:lnTo>
                  <a:lnTo>
                    <a:pt x="238125" y="766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18BCF21F-C5B2-4954-8653-E26E8D74E057}"/>
                </a:ext>
              </a:extLst>
            </p:cNvPr>
            <p:cNvSpPr/>
            <p:nvPr/>
          </p:nvSpPr>
          <p:spPr>
            <a:xfrm>
              <a:off x="4422775" y="1752601"/>
              <a:ext cx="3879850" cy="523875"/>
            </a:xfrm>
            <a:custGeom>
              <a:avLst/>
              <a:gdLst>
                <a:gd name="connsiteX0" fmla="*/ 1063625 w 3879850"/>
                <a:gd name="connsiteY0" fmla="*/ 393700 h 523875"/>
                <a:gd name="connsiteX1" fmla="*/ 38100 w 3879850"/>
                <a:gd name="connsiteY1" fmla="*/ 523875 h 523875"/>
                <a:gd name="connsiteX2" fmla="*/ 0 w 3879850"/>
                <a:gd name="connsiteY2" fmla="*/ 342900 h 523875"/>
                <a:gd name="connsiteX3" fmla="*/ 523875 w 3879850"/>
                <a:gd name="connsiteY3" fmla="*/ 292100 h 523875"/>
                <a:gd name="connsiteX4" fmla="*/ 1041400 w 3879850"/>
                <a:gd name="connsiteY4" fmla="*/ 231775 h 523875"/>
                <a:gd name="connsiteX5" fmla="*/ 1568450 w 3879850"/>
                <a:gd name="connsiteY5" fmla="*/ 155575 h 523875"/>
                <a:gd name="connsiteX6" fmla="*/ 1838325 w 3879850"/>
                <a:gd name="connsiteY6" fmla="*/ 136525 h 523875"/>
                <a:gd name="connsiteX7" fmla="*/ 2447925 w 3879850"/>
                <a:gd name="connsiteY7" fmla="*/ 95250 h 523875"/>
                <a:gd name="connsiteX8" fmla="*/ 3171825 w 3879850"/>
                <a:gd name="connsiteY8" fmla="*/ 66675 h 523875"/>
                <a:gd name="connsiteX9" fmla="*/ 3216275 w 3879850"/>
                <a:gd name="connsiteY9" fmla="*/ 57150 h 523875"/>
                <a:gd name="connsiteX10" fmla="*/ 3295650 w 3879850"/>
                <a:gd name="connsiteY10" fmla="*/ 28575 h 523875"/>
                <a:gd name="connsiteX11" fmla="*/ 3362325 w 3879850"/>
                <a:gd name="connsiteY11" fmla="*/ 9525 h 523875"/>
                <a:gd name="connsiteX12" fmla="*/ 3409950 w 3879850"/>
                <a:gd name="connsiteY12" fmla="*/ 0 h 523875"/>
                <a:gd name="connsiteX13" fmla="*/ 3444875 w 3879850"/>
                <a:gd name="connsiteY13" fmla="*/ 6350 h 523875"/>
                <a:gd name="connsiteX14" fmla="*/ 3498850 w 3879850"/>
                <a:gd name="connsiteY14" fmla="*/ 28575 h 523875"/>
                <a:gd name="connsiteX15" fmla="*/ 3562350 w 3879850"/>
                <a:gd name="connsiteY15" fmla="*/ 66675 h 523875"/>
                <a:gd name="connsiteX16" fmla="*/ 3622675 w 3879850"/>
                <a:gd name="connsiteY16" fmla="*/ 130175 h 523875"/>
                <a:gd name="connsiteX17" fmla="*/ 3727450 w 3879850"/>
                <a:gd name="connsiteY17" fmla="*/ 241300 h 523875"/>
                <a:gd name="connsiteX18" fmla="*/ 3813175 w 3879850"/>
                <a:gd name="connsiteY18" fmla="*/ 342900 h 523875"/>
                <a:gd name="connsiteX19" fmla="*/ 3854450 w 3879850"/>
                <a:gd name="connsiteY19" fmla="*/ 403225 h 523875"/>
                <a:gd name="connsiteX20" fmla="*/ 3870325 w 3879850"/>
                <a:gd name="connsiteY20" fmla="*/ 431800 h 523875"/>
                <a:gd name="connsiteX21" fmla="*/ 3879850 w 3879850"/>
                <a:gd name="connsiteY21" fmla="*/ 454025 h 523875"/>
                <a:gd name="connsiteX22" fmla="*/ 3879850 w 3879850"/>
                <a:gd name="connsiteY22" fmla="*/ 469900 h 523875"/>
                <a:gd name="connsiteX23" fmla="*/ 3870325 w 3879850"/>
                <a:gd name="connsiteY23" fmla="*/ 492125 h 523875"/>
                <a:gd name="connsiteX24" fmla="*/ 3848100 w 3879850"/>
                <a:gd name="connsiteY24" fmla="*/ 504825 h 523875"/>
                <a:gd name="connsiteX25" fmla="*/ 3822700 w 3879850"/>
                <a:gd name="connsiteY25" fmla="*/ 517525 h 523875"/>
                <a:gd name="connsiteX26" fmla="*/ 3349625 w 3879850"/>
                <a:gd name="connsiteY26" fmla="*/ 295275 h 523875"/>
                <a:gd name="connsiteX27" fmla="*/ 3292475 w 3879850"/>
                <a:gd name="connsiteY27" fmla="*/ 266700 h 523875"/>
                <a:gd name="connsiteX28" fmla="*/ 3222625 w 3879850"/>
                <a:gd name="connsiteY28" fmla="*/ 250825 h 523875"/>
                <a:gd name="connsiteX29" fmla="*/ 3060700 w 3879850"/>
                <a:gd name="connsiteY29" fmla="*/ 244475 h 523875"/>
                <a:gd name="connsiteX30" fmla="*/ 2762250 w 3879850"/>
                <a:gd name="connsiteY30" fmla="*/ 250825 h 523875"/>
                <a:gd name="connsiteX31" fmla="*/ 2232025 w 3879850"/>
                <a:gd name="connsiteY31" fmla="*/ 273050 h 523875"/>
                <a:gd name="connsiteX32" fmla="*/ 1609725 w 3879850"/>
                <a:gd name="connsiteY32" fmla="*/ 317500 h 523875"/>
                <a:gd name="connsiteX33" fmla="*/ 1435100 w 3879850"/>
                <a:gd name="connsiteY33" fmla="*/ 355600 h 523875"/>
                <a:gd name="connsiteX34" fmla="*/ 1063625 w 3879850"/>
                <a:gd name="connsiteY34" fmla="*/ 393700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879850" h="523875">
                  <a:moveTo>
                    <a:pt x="1063625" y="393700"/>
                  </a:moveTo>
                  <a:lnTo>
                    <a:pt x="38100" y="523875"/>
                  </a:lnTo>
                  <a:lnTo>
                    <a:pt x="0" y="342900"/>
                  </a:lnTo>
                  <a:lnTo>
                    <a:pt x="523875" y="292100"/>
                  </a:lnTo>
                  <a:lnTo>
                    <a:pt x="1041400" y="231775"/>
                  </a:lnTo>
                  <a:lnTo>
                    <a:pt x="1568450" y="155575"/>
                  </a:lnTo>
                  <a:lnTo>
                    <a:pt x="1838325" y="136525"/>
                  </a:lnTo>
                  <a:lnTo>
                    <a:pt x="2447925" y="95250"/>
                  </a:lnTo>
                  <a:lnTo>
                    <a:pt x="3171825" y="66675"/>
                  </a:lnTo>
                  <a:lnTo>
                    <a:pt x="3216275" y="57150"/>
                  </a:lnTo>
                  <a:lnTo>
                    <a:pt x="3295650" y="28575"/>
                  </a:lnTo>
                  <a:lnTo>
                    <a:pt x="3362325" y="9525"/>
                  </a:lnTo>
                  <a:lnTo>
                    <a:pt x="3409950" y="0"/>
                  </a:lnTo>
                  <a:lnTo>
                    <a:pt x="3444875" y="6350"/>
                  </a:lnTo>
                  <a:lnTo>
                    <a:pt x="3498850" y="28575"/>
                  </a:lnTo>
                  <a:lnTo>
                    <a:pt x="3562350" y="66675"/>
                  </a:lnTo>
                  <a:lnTo>
                    <a:pt x="3622675" y="130175"/>
                  </a:lnTo>
                  <a:lnTo>
                    <a:pt x="3727450" y="241300"/>
                  </a:lnTo>
                  <a:lnTo>
                    <a:pt x="3813175" y="342900"/>
                  </a:lnTo>
                  <a:lnTo>
                    <a:pt x="3854450" y="403225"/>
                  </a:lnTo>
                  <a:lnTo>
                    <a:pt x="3870325" y="431800"/>
                  </a:lnTo>
                  <a:lnTo>
                    <a:pt x="3879850" y="454025"/>
                  </a:lnTo>
                  <a:lnTo>
                    <a:pt x="3879850" y="469900"/>
                  </a:lnTo>
                  <a:lnTo>
                    <a:pt x="3870325" y="492125"/>
                  </a:lnTo>
                  <a:lnTo>
                    <a:pt x="3848100" y="504825"/>
                  </a:lnTo>
                  <a:lnTo>
                    <a:pt x="3822700" y="517525"/>
                  </a:lnTo>
                  <a:lnTo>
                    <a:pt x="3349625" y="295275"/>
                  </a:lnTo>
                  <a:lnTo>
                    <a:pt x="3292475" y="266700"/>
                  </a:lnTo>
                  <a:lnTo>
                    <a:pt x="3222625" y="250825"/>
                  </a:lnTo>
                  <a:lnTo>
                    <a:pt x="3060700" y="244475"/>
                  </a:lnTo>
                  <a:lnTo>
                    <a:pt x="2762250" y="250825"/>
                  </a:lnTo>
                  <a:lnTo>
                    <a:pt x="2232025" y="273050"/>
                  </a:lnTo>
                  <a:lnTo>
                    <a:pt x="1609725" y="317500"/>
                  </a:lnTo>
                  <a:lnTo>
                    <a:pt x="1435100" y="355600"/>
                  </a:lnTo>
                  <a:lnTo>
                    <a:pt x="106362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02649EC5-55CC-4B84-AFA2-C60F89F73046}"/>
                </a:ext>
              </a:extLst>
            </p:cNvPr>
            <p:cNvSpPr/>
            <p:nvPr/>
          </p:nvSpPr>
          <p:spPr>
            <a:xfrm>
              <a:off x="7434263" y="1933575"/>
              <a:ext cx="831850" cy="552450"/>
            </a:xfrm>
            <a:custGeom>
              <a:avLst/>
              <a:gdLst>
                <a:gd name="connsiteX0" fmla="*/ 116681 w 831056"/>
                <a:gd name="connsiteY0" fmla="*/ 361950 h 552450"/>
                <a:gd name="connsiteX1" fmla="*/ 304800 w 831056"/>
                <a:gd name="connsiteY1" fmla="*/ 135731 h 552450"/>
                <a:gd name="connsiteX2" fmla="*/ 304800 w 831056"/>
                <a:gd name="connsiteY2" fmla="*/ 123825 h 552450"/>
                <a:gd name="connsiteX3" fmla="*/ 238125 w 831056"/>
                <a:gd name="connsiteY3" fmla="*/ 0 h 552450"/>
                <a:gd name="connsiteX4" fmla="*/ 831056 w 831056"/>
                <a:gd name="connsiteY4" fmla="*/ 314325 h 552450"/>
                <a:gd name="connsiteX5" fmla="*/ 809625 w 831056"/>
                <a:gd name="connsiteY5" fmla="*/ 335756 h 552450"/>
                <a:gd name="connsiteX6" fmla="*/ 707231 w 831056"/>
                <a:gd name="connsiteY6" fmla="*/ 333375 h 552450"/>
                <a:gd name="connsiteX7" fmla="*/ 566737 w 831056"/>
                <a:gd name="connsiteY7" fmla="*/ 347663 h 552450"/>
                <a:gd name="connsiteX8" fmla="*/ 471487 w 831056"/>
                <a:gd name="connsiteY8" fmla="*/ 364331 h 552450"/>
                <a:gd name="connsiteX9" fmla="*/ 300037 w 831056"/>
                <a:gd name="connsiteY9" fmla="*/ 431006 h 552450"/>
                <a:gd name="connsiteX10" fmla="*/ 52387 w 831056"/>
                <a:gd name="connsiteY10" fmla="*/ 542925 h 552450"/>
                <a:gd name="connsiteX11" fmla="*/ 28575 w 831056"/>
                <a:gd name="connsiteY11" fmla="*/ 552450 h 552450"/>
                <a:gd name="connsiteX12" fmla="*/ 11906 w 831056"/>
                <a:gd name="connsiteY12" fmla="*/ 550069 h 552450"/>
                <a:gd name="connsiteX13" fmla="*/ 2381 w 831056"/>
                <a:gd name="connsiteY13" fmla="*/ 542925 h 552450"/>
                <a:gd name="connsiteX14" fmla="*/ 0 w 831056"/>
                <a:gd name="connsiteY14" fmla="*/ 516731 h 552450"/>
                <a:gd name="connsiteX15" fmla="*/ 14287 w 831056"/>
                <a:gd name="connsiteY15" fmla="*/ 485775 h 552450"/>
                <a:gd name="connsiteX16" fmla="*/ 116681 w 831056"/>
                <a:gd name="connsiteY16" fmla="*/ 361950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1056" h="552450">
                  <a:moveTo>
                    <a:pt x="116681" y="361950"/>
                  </a:moveTo>
                  <a:lnTo>
                    <a:pt x="304800" y="135731"/>
                  </a:lnTo>
                  <a:lnTo>
                    <a:pt x="304800" y="123825"/>
                  </a:lnTo>
                  <a:lnTo>
                    <a:pt x="238125" y="0"/>
                  </a:lnTo>
                  <a:lnTo>
                    <a:pt x="831056" y="314325"/>
                  </a:lnTo>
                  <a:lnTo>
                    <a:pt x="809625" y="335756"/>
                  </a:lnTo>
                  <a:lnTo>
                    <a:pt x="707231" y="333375"/>
                  </a:lnTo>
                  <a:lnTo>
                    <a:pt x="566737" y="347663"/>
                  </a:lnTo>
                  <a:lnTo>
                    <a:pt x="471487" y="364331"/>
                  </a:lnTo>
                  <a:lnTo>
                    <a:pt x="300037" y="431006"/>
                  </a:lnTo>
                  <a:lnTo>
                    <a:pt x="52387" y="542925"/>
                  </a:lnTo>
                  <a:lnTo>
                    <a:pt x="28575" y="552450"/>
                  </a:lnTo>
                  <a:lnTo>
                    <a:pt x="11906" y="550069"/>
                  </a:lnTo>
                  <a:lnTo>
                    <a:pt x="2381" y="542925"/>
                  </a:lnTo>
                  <a:lnTo>
                    <a:pt x="0" y="516731"/>
                  </a:lnTo>
                  <a:lnTo>
                    <a:pt x="14287" y="485775"/>
                  </a:lnTo>
                  <a:lnTo>
                    <a:pt x="116681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9C898B55-487B-4853-ADEF-CD57FD43AC11}"/>
                </a:ext>
              </a:extLst>
            </p:cNvPr>
            <p:cNvSpPr/>
            <p:nvPr/>
          </p:nvSpPr>
          <p:spPr>
            <a:xfrm>
              <a:off x="5014913" y="2020888"/>
              <a:ext cx="1206500" cy="1365250"/>
            </a:xfrm>
            <a:custGeom>
              <a:avLst/>
              <a:gdLst>
                <a:gd name="connsiteX0" fmla="*/ 816768 w 1207293"/>
                <a:gd name="connsiteY0" fmla="*/ 950119 h 1364457"/>
                <a:gd name="connsiteX1" fmla="*/ 673893 w 1207293"/>
                <a:gd name="connsiteY1" fmla="*/ 1057275 h 1364457"/>
                <a:gd name="connsiteX2" fmla="*/ 502443 w 1207293"/>
                <a:gd name="connsiteY2" fmla="*/ 1166813 h 1364457"/>
                <a:gd name="connsiteX3" fmla="*/ 335756 w 1207293"/>
                <a:gd name="connsiteY3" fmla="*/ 1254919 h 1364457"/>
                <a:gd name="connsiteX4" fmla="*/ 164306 w 1207293"/>
                <a:gd name="connsiteY4" fmla="*/ 1331119 h 1364457"/>
                <a:gd name="connsiteX5" fmla="*/ 76200 w 1207293"/>
                <a:gd name="connsiteY5" fmla="*/ 1364457 h 1364457"/>
                <a:gd name="connsiteX6" fmla="*/ 50006 w 1207293"/>
                <a:gd name="connsiteY6" fmla="*/ 1364457 h 1364457"/>
                <a:gd name="connsiteX7" fmla="*/ 21431 w 1207293"/>
                <a:gd name="connsiteY7" fmla="*/ 1359694 h 1364457"/>
                <a:gd name="connsiteX8" fmla="*/ 4762 w 1207293"/>
                <a:gd name="connsiteY8" fmla="*/ 1352550 h 1364457"/>
                <a:gd name="connsiteX9" fmla="*/ 0 w 1207293"/>
                <a:gd name="connsiteY9" fmla="*/ 1345407 h 1364457"/>
                <a:gd name="connsiteX10" fmla="*/ 2381 w 1207293"/>
                <a:gd name="connsiteY10" fmla="*/ 1326357 h 1364457"/>
                <a:gd name="connsiteX11" fmla="*/ 11906 w 1207293"/>
                <a:gd name="connsiteY11" fmla="*/ 1309688 h 1364457"/>
                <a:gd name="connsiteX12" fmla="*/ 35718 w 1207293"/>
                <a:gd name="connsiteY12" fmla="*/ 1290638 h 1364457"/>
                <a:gd name="connsiteX13" fmla="*/ 226218 w 1207293"/>
                <a:gd name="connsiteY13" fmla="*/ 1195388 h 1364457"/>
                <a:gd name="connsiteX14" fmla="*/ 385762 w 1207293"/>
                <a:gd name="connsiteY14" fmla="*/ 1090613 h 1364457"/>
                <a:gd name="connsiteX15" fmla="*/ 519112 w 1207293"/>
                <a:gd name="connsiteY15" fmla="*/ 995363 h 1364457"/>
                <a:gd name="connsiteX16" fmla="*/ 647700 w 1207293"/>
                <a:gd name="connsiteY16" fmla="*/ 878682 h 1364457"/>
                <a:gd name="connsiteX17" fmla="*/ 709612 w 1207293"/>
                <a:gd name="connsiteY17" fmla="*/ 807244 h 1364457"/>
                <a:gd name="connsiteX18" fmla="*/ 788193 w 1207293"/>
                <a:gd name="connsiteY18" fmla="*/ 700088 h 1364457"/>
                <a:gd name="connsiteX19" fmla="*/ 873918 w 1207293"/>
                <a:gd name="connsiteY19" fmla="*/ 540544 h 1364457"/>
                <a:gd name="connsiteX20" fmla="*/ 897731 w 1207293"/>
                <a:gd name="connsiteY20" fmla="*/ 457200 h 1364457"/>
                <a:gd name="connsiteX21" fmla="*/ 904875 w 1207293"/>
                <a:gd name="connsiteY21" fmla="*/ 411957 h 1364457"/>
                <a:gd name="connsiteX22" fmla="*/ 904875 w 1207293"/>
                <a:gd name="connsiteY22" fmla="*/ 359569 h 1364457"/>
                <a:gd name="connsiteX23" fmla="*/ 897731 w 1207293"/>
                <a:gd name="connsiteY23" fmla="*/ 280988 h 1364457"/>
                <a:gd name="connsiteX24" fmla="*/ 883443 w 1207293"/>
                <a:gd name="connsiteY24" fmla="*/ 216694 h 1364457"/>
                <a:gd name="connsiteX25" fmla="*/ 873918 w 1207293"/>
                <a:gd name="connsiteY25" fmla="*/ 188119 h 1364457"/>
                <a:gd name="connsiteX26" fmla="*/ 857250 w 1207293"/>
                <a:gd name="connsiteY26" fmla="*/ 154782 h 1364457"/>
                <a:gd name="connsiteX27" fmla="*/ 842962 w 1207293"/>
                <a:gd name="connsiteY27" fmla="*/ 138113 h 1364457"/>
                <a:gd name="connsiteX28" fmla="*/ 740568 w 1207293"/>
                <a:gd name="connsiteY28" fmla="*/ 42863 h 1364457"/>
                <a:gd name="connsiteX29" fmla="*/ 981075 w 1207293"/>
                <a:gd name="connsiteY29" fmla="*/ 0 h 1364457"/>
                <a:gd name="connsiteX30" fmla="*/ 1095375 w 1207293"/>
                <a:gd name="connsiteY30" fmla="*/ 71438 h 1364457"/>
                <a:gd name="connsiteX31" fmla="*/ 1131093 w 1207293"/>
                <a:gd name="connsiteY31" fmla="*/ 95250 h 1364457"/>
                <a:gd name="connsiteX32" fmla="*/ 1154906 w 1207293"/>
                <a:gd name="connsiteY32" fmla="*/ 116682 h 1364457"/>
                <a:gd name="connsiteX33" fmla="*/ 1171575 w 1207293"/>
                <a:gd name="connsiteY33" fmla="*/ 138113 h 1364457"/>
                <a:gd name="connsiteX34" fmla="*/ 1193006 w 1207293"/>
                <a:gd name="connsiteY34" fmla="*/ 166688 h 1364457"/>
                <a:gd name="connsiteX35" fmla="*/ 1207293 w 1207293"/>
                <a:gd name="connsiteY35" fmla="*/ 221457 h 1364457"/>
                <a:gd name="connsiteX36" fmla="*/ 1195387 w 1207293"/>
                <a:gd name="connsiteY36" fmla="*/ 297657 h 1364457"/>
                <a:gd name="connsiteX37" fmla="*/ 1135856 w 1207293"/>
                <a:gd name="connsiteY37" fmla="*/ 504825 h 1364457"/>
                <a:gd name="connsiteX38" fmla="*/ 1114425 w 1207293"/>
                <a:gd name="connsiteY38" fmla="*/ 657225 h 1364457"/>
                <a:gd name="connsiteX39" fmla="*/ 1009650 w 1207293"/>
                <a:gd name="connsiteY39" fmla="*/ 776288 h 1364457"/>
                <a:gd name="connsiteX40" fmla="*/ 816768 w 1207293"/>
                <a:gd name="connsiteY40" fmla="*/ 950119 h 136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207293" h="1364457">
                  <a:moveTo>
                    <a:pt x="816768" y="950119"/>
                  </a:moveTo>
                  <a:lnTo>
                    <a:pt x="673893" y="1057275"/>
                  </a:lnTo>
                  <a:lnTo>
                    <a:pt x="502443" y="1166813"/>
                  </a:lnTo>
                  <a:lnTo>
                    <a:pt x="335756" y="1254919"/>
                  </a:lnTo>
                  <a:lnTo>
                    <a:pt x="164306" y="1331119"/>
                  </a:lnTo>
                  <a:lnTo>
                    <a:pt x="76200" y="1364457"/>
                  </a:lnTo>
                  <a:lnTo>
                    <a:pt x="50006" y="1364457"/>
                  </a:lnTo>
                  <a:lnTo>
                    <a:pt x="21431" y="1359694"/>
                  </a:lnTo>
                  <a:lnTo>
                    <a:pt x="4762" y="1352550"/>
                  </a:lnTo>
                  <a:lnTo>
                    <a:pt x="0" y="1345407"/>
                  </a:lnTo>
                  <a:lnTo>
                    <a:pt x="2381" y="1326357"/>
                  </a:lnTo>
                  <a:lnTo>
                    <a:pt x="11906" y="1309688"/>
                  </a:lnTo>
                  <a:lnTo>
                    <a:pt x="35718" y="1290638"/>
                  </a:lnTo>
                  <a:lnTo>
                    <a:pt x="226218" y="1195388"/>
                  </a:lnTo>
                  <a:lnTo>
                    <a:pt x="385762" y="1090613"/>
                  </a:lnTo>
                  <a:lnTo>
                    <a:pt x="519112" y="995363"/>
                  </a:lnTo>
                  <a:lnTo>
                    <a:pt x="647700" y="878682"/>
                  </a:lnTo>
                  <a:lnTo>
                    <a:pt x="709612" y="807244"/>
                  </a:lnTo>
                  <a:lnTo>
                    <a:pt x="788193" y="700088"/>
                  </a:lnTo>
                  <a:lnTo>
                    <a:pt x="873918" y="540544"/>
                  </a:lnTo>
                  <a:lnTo>
                    <a:pt x="897731" y="457200"/>
                  </a:lnTo>
                  <a:lnTo>
                    <a:pt x="904875" y="411957"/>
                  </a:lnTo>
                  <a:lnTo>
                    <a:pt x="904875" y="359569"/>
                  </a:lnTo>
                  <a:lnTo>
                    <a:pt x="897731" y="280988"/>
                  </a:lnTo>
                  <a:lnTo>
                    <a:pt x="883443" y="216694"/>
                  </a:lnTo>
                  <a:lnTo>
                    <a:pt x="873918" y="188119"/>
                  </a:lnTo>
                  <a:lnTo>
                    <a:pt x="857250" y="154782"/>
                  </a:lnTo>
                  <a:lnTo>
                    <a:pt x="842962" y="138113"/>
                  </a:lnTo>
                  <a:lnTo>
                    <a:pt x="740568" y="42863"/>
                  </a:lnTo>
                  <a:lnTo>
                    <a:pt x="981075" y="0"/>
                  </a:lnTo>
                  <a:lnTo>
                    <a:pt x="1095375" y="71438"/>
                  </a:lnTo>
                  <a:lnTo>
                    <a:pt x="1131093" y="95250"/>
                  </a:lnTo>
                  <a:lnTo>
                    <a:pt x="1154906" y="116682"/>
                  </a:lnTo>
                  <a:lnTo>
                    <a:pt x="1171575" y="138113"/>
                  </a:lnTo>
                  <a:lnTo>
                    <a:pt x="1193006" y="166688"/>
                  </a:lnTo>
                  <a:lnTo>
                    <a:pt x="1207293" y="221457"/>
                  </a:lnTo>
                  <a:lnTo>
                    <a:pt x="1195387" y="297657"/>
                  </a:lnTo>
                  <a:lnTo>
                    <a:pt x="1135856" y="504825"/>
                  </a:lnTo>
                  <a:lnTo>
                    <a:pt x="1114425" y="657225"/>
                  </a:lnTo>
                  <a:lnTo>
                    <a:pt x="1009650" y="776288"/>
                  </a:lnTo>
                  <a:lnTo>
                    <a:pt x="816768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6D48F4C4-5E67-4C33-BCE1-5484DDA8B7AD}"/>
                </a:ext>
              </a:extLst>
            </p:cNvPr>
            <p:cNvSpPr/>
            <p:nvPr/>
          </p:nvSpPr>
          <p:spPr>
            <a:xfrm>
              <a:off x="5986463" y="2659064"/>
              <a:ext cx="1085850" cy="523875"/>
            </a:xfrm>
            <a:custGeom>
              <a:avLst/>
              <a:gdLst>
                <a:gd name="connsiteX0" fmla="*/ 488156 w 1085850"/>
                <a:gd name="connsiteY0" fmla="*/ 326232 h 523875"/>
                <a:gd name="connsiteX1" fmla="*/ 0 w 1085850"/>
                <a:gd name="connsiteY1" fmla="*/ 100013 h 523875"/>
                <a:gd name="connsiteX2" fmla="*/ 28575 w 1085850"/>
                <a:gd name="connsiteY2" fmla="*/ 0 h 523875"/>
                <a:gd name="connsiteX3" fmla="*/ 154781 w 1085850"/>
                <a:gd name="connsiteY3" fmla="*/ 30957 h 523875"/>
                <a:gd name="connsiteX4" fmla="*/ 395287 w 1085850"/>
                <a:gd name="connsiteY4" fmla="*/ 100013 h 523875"/>
                <a:gd name="connsiteX5" fmla="*/ 700087 w 1085850"/>
                <a:gd name="connsiteY5" fmla="*/ 185738 h 523875"/>
                <a:gd name="connsiteX6" fmla="*/ 847725 w 1085850"/>
                <a:gd name="connsiteY6" fmla="*/ 230982 h 523875"/>
                <a:gd name="connsiteX7" fmla="*/ 945356 w 1085850"/>
                <a:gd name="connsiteY7" fmla="*/ 261938 h 523875"/>
                <a:gd name="connsiteX8" fmla="*/ 1007268 w 1085850"/>
                <a:gd name="connsiteY8" fmla="*/ 292894 h 523875"/>
                <a:gd name="connsiteX9" fmla="*/ 1042987 w 1085850"/>
                <a:gd name="connsiteY9" fmla="*/ 319088 h 523875"/>
                <a:gd name="connsiteX10" fmla="*/ 1069181 w 1085850"/>
                <a:gd name="connsiteY10" fmla="*/ 350044 h 523875"/>
                <a:gd name="connsiteX11" fmla="*/ 1081087 w 1085850"/>
                <a:gd name="connsiteY11" fmla="*/ 373857 h 523875"/>
                <a:gd name="connsiteX12" fmla="*/ 1085850 w 1085850"/>
                <a:gd name="connsiteY12" fmla="*/ 409575 h 523875"/>
                <a:gd name="connsiteX13" fmla="*/ 1085850 w 1085850"/>
                <a:gd name="connsiteY13" fmla="*/ 442913 h 523875"/>
                <a:gd name="connsiteX14" fmla="*/ 1073943 w 1085850"/>
                <a:gd name="connsiteY14" fmla="*/ 483394 h 523875"/>
                <a:gd name="connsiteX15" fmla="*/ 1047750 w 1085850"/>
                <a:gd name="connsiteY15" fmla="*/ 511969 h 523875"/>
                <a:gd name="connsiteX16" fmla="*/ 1021556 w 1085850"/>
                <a:gd name="connsiteY16" fmla="*/ 521494 h 523875"/>
                <a:gd name="connsiteX17" fmla="*/ 959643 w 1085850"/>
                <a:gd name="connsiteY17" fmla="*/ 523875 h 523875"/>
                <a:gd name="connsiteX18" fmla="*/ 862012 w 1085850"/>
                <a:gd name="connsiteY18" fmla="*/ 514350 h 523875"/>
                <a:gd name="connsiteX19" fmla="*/ 826293 w 1085850"/>
                <a:gd name="connsiteY19" fmla="*/ 504825 h 523875"/>
                <a:gd name="connsiteX20" fmla="*/ 488156 w 1085850"/>
                <a:gd name="connsiteY20" fmla="*/ 326232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5850" h="523875">
                  <a:moveTo>
                    <a:pt x="488156" y="326232"/>
                  </a:moveTo>
                  <a:lnTo>
                    <a:pt x="0" y="100013"/>
                  </a:lnTo>
                  <a:lnTo>
                    <a:pt x="28575" y="0"/>
                  </a:lnTo>
                  <a:lnTo>
                    <a:pt x="154781" y="30957"/>
                  </a:lnTo>
                  <a:lnTo>
                    <a:pt x="395287" y="100013"/>
                  </a:lnTo>
                  <a:lnTo>
                    <a:pt x="700087" y="185738"/>
                  </a:lnTo>
                  <a:lnTo>
                    <a:pt x="847725" y="230982"/>
                  </a:lnTo>
                  <a:lnTo>
                    <a:pt x="945356" y="261938"/>
                  </a:lnTo>
                  <a:lnTo>
                    <a:pt x="1007268" y="292894"/>
                  </a:lnTo>
                  <a:lnTo>
                    <a:pt x="1042987" y="319088"/>
                  </a:lnTo>
                  <a:lnTo>
                    <a:pt x="1069181" y="350044"/>
                  </a:lnTo>
                  <a:lnTo>
                    <a:pt x="1081087" y="373857"/>
                  </a:lnTo>
                  <a:lnTo>
                    <a:pt x="1085850" y="409575"/>
                  </a:lnTo>
                  <a:lnTo>
                    <a:pt x="1085850" y="442913"/>
                  </a:lnTo>
                  <a:lnTo>
                    <a:pt x="1073943" y="483394"/>
                  </a:lnTo>
                  <a:lnTo>
                    <a:pt x="1047750" y="511969"/>
                  </a:lnTo>
                  <a:lnTo>
                    <a:pt x="1021556" y="521494"/>
                  </a:lnTo>
                  <a:lnTo>
                    <a:pt x="959643" y="523875"/>
                  </a:lnTo>
                  <a:lnTo>
                    <a:pt x="862012" y="514350"/>
                  </a:lnTo>
                  <a:lnTo>
                    <a:pt x="826293" y="504825"/>
                  </a:lnTo>
                  <a:lnTo>
                    <a:pt x="488156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59373BF7-E284-4829-9F36-4446F0AE5AD0}"/>
                </a:ext>
              </a:extLst>
            </p:cNvPr>
            <p:cNvSpPr/>
            <p:nvPr/>
          </p:nvSpPr>
          <p:spPr>
            <a:xfrm>
              <a:off x="4840289" y="4075114"/>
              <a:ext cx="1597025" cy="1011237"/>
            </a:xfrm>
            <a:custGeom>
              <a:avLst/>
              <a:gdLst>
                <a:gd name="connsiteX0" fmla="*/ 714375 w 1595438"/>
                <a:gd name="connsiteY0" fmla="*/ 283369 h 1012031"/>
                <a:gd name="connsiteX1" fmla="*/ 78582 w 1595438"/>
                <a:gd name="connsiteY1" fmla="*/ 373856 h 1012031"/>
                <a:gd name="connsiteX2" fmla="*/ 0 w 1595438"/>
                <a:gd name="connsiteY2" fmla="*/ 235744 h 1012031"/>
                <a:gd name="connsiteX3" fmla="*/ 383382 w 1595438"/>
                <a:gd name="connsiteY3" fmla="*/ 171450 h 1012031"/>
                <a:gd name="connsiteX4" fmla="*/ 771525 w 1595438"/>
                <a:gd name="connsiteY4" fmla="*/ 107156 h 1012031"/>
                <a:gd name="connsiteX5" fmla="*/ 1009650 w 1595438"/>
                <a:gd name="connsiteY5" fmla="*/ 69056 h 1012031"/>
                <a:gd name="connsiteX6" fmla="*/ 1173957 w 1595438"/>
                <a:gd name="connsiteY6" fmla="*/ 2381 h 1012031"/>
                <a:gd name="connsiteX7" fmla="*/ 1185863 w 1595438"/>
                <a:gd name="connsiteY7" fmla="*/ 0 h 1012031"/>
                <a:gd name="connsiteX8" fmla="*/ 1233488 w 1595438"/>
                <a:gd name="connsiteY8" fmla="*/ 14287 h 1012031"/>
                <a:gd name="connsiteX9" fmla="*/ 1357313 w 1595438"/>
                <a:gd name="connsiteY9" fmla="*/ 66675 h 1012031"/>
                <a:gd name="connsiteX10" fmla="*/ 1438275 w 1595438"/>
                <a:gd name="connsiteY10" fmla="*/ 111919 h 1012031"/>
                <a:gd name="connsiteX11" fmla="*/ 1497807 w 1595438"/>
                <a:gd name="connsiteY11" fmla="*/ 154781 h 1012031"/>
                <a:gd name="connsiteX12" fmla="*/ 1528763 w 1595438"/>
                <a:gd name="connsiteY12" fmla="*/ 183356 h 1012031"/>
                <a:gd name="connsiteX13" fmla="*/ 1554957 w 1595438"/>
                <a:gd name="connsiteY13" fmla="*/ 211931 h 1012031"/>
                <a:gd name="connsiteX14" fmla="*/ 1590675 w 1595438"/>
                <a:gd name="connsiteY14" fmla="*/ 269081 h 1012031"/>
                <a:gd name="connsiteX15" fmla="*/ 1595438 w 1595438"/>
                <a:gd name="connsiteY15" fmla="*/ 297656 h 1012031"/>
                <a:gd name="connsiteX16" fmla="*/ 1588294 w 1595438"/>
                <a:gd name="connsiteY16" fmla="*/ 338137 h 1012031"/>
                <a:gd name="connsiteX17" fmla="*/ 1559719 w 1595438"/>
                <a:gd name="connsiteY17" fmla="*/ 383381 h 1012031"/>
                <a:gd name="connsiteX18" fmla="*/ 1509713 w 1595438"/>
                <a:gd name="connsiteY18" fmla="*/ 438150 h 1012031"/>
                <a:gd name="connsiteX19" fmla="*/ 1490663 w 1595438"/>
                <a:gd name="connsiteY19" fmla="*/ 471487 h 1012031"/>
                <a:gd name="connsiteX20" fmla="*/ 1459707 w 1595438"/>
                <a:gd name="connsiteY20" fmla="*/ 566737 h 1012031"/>
                <a:gd name="connsiteX21" fmla="*/ 1373982 w 1595438"/>
                <a:gd name="connsiteY21" fmla="*/ 838200 h 1012031"/>
                <a:gd name="connsiteX22" fmla="*/ 1335882 w 1595438"/>
                <a:gd name="connsiteY22" fmla="*/ 962025 h 1012031"/>
                <a:gd name="connsiteX23" fmla="*/ 1307307 w 1595438"/>
                <a:gd name="connsiteY23" fmla="*/ 981075 h 1012031"/>
                <a:gd name="connsiteX24" fmla="*/ 1254919 w 1595438"/>
                <a:gd name="connsiteY24" fmla="*/ 1002506 h 1012031"/>
                <a:gd name="connsiteX25" fmla="*/ 1209675 w 1595438"/>
                <a:gd name="connsiteY25" fmla="*/ 1012031 h 1012031"/>
                <a:gd name="connsiteX26" fmla="*/ 1185863 w 1595438"/>
                <a:gd name="connsiteY26" fmla="*/ 1009650 h 1012031"/>
                <a:gd name="connsiteX27" fmla="*/ 1154907 w 1595438"/>
                <a:gd name="connsiteY27" fmla="*/ 812006 h 1012031"/>
                <a:gd name="connsiteX28" fmla="*/ 1176338 w 1595438"/>
                <a:gd name="connsiteY28" fmla="*/ 464344 h 1012031"/>
                <a:gd name="connsiteX29" fmla="*/ 1181100 w 1595438"/>
                <a:gd name="connsiteY29" fmla="*/ 309562 h 1012031"/>
                <a:gd name="connsiteX30" fmla="*/ 1178719 w 1595438"/>
                <a:gd name="connsiteY30" fmla="*/ 283369 h 1012031"/>
                <a:gd name="connsiteX31" fmla="*/ 1171575 w 1595438"/>
                <a:gd name="connsiteY31" fmla="*/ 264319 h 1012031"/>
                <a:gd name="connsiteX32" fmla="*/ 1162050 w 1595438"/>
                <a:gd name="connsiteY32" fmla="*/ 250031 h 1012031"/>
                <a:gd name="connsiteX33" fmla="*/ 1145382 w 1595438"/>
                <a:gd name="connsiteY33" fmla="*/ 238125 h 1012031"/>
                <a:gd name="connsiteX34" fmla="*/ 1123950 w 1595438"/>
                <a:gd name="connsiteY34" fmla="*/ 230981 h 1012031"/>
                <a:gd name="connsiteX35" fmla="*/ 1085850 w 1595438"/>
                <a:gd name="connsiteY35" fmla="*/ 228600 h 1012031"/>
                <a:gd name="connsiteX36" fmla="*/ 714375 w 1595438"/>
                <a:gd name="connsiteY36" fmla="*/ 283369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595438" h="1012031">
                  <a:moveTo>
                    <a:pt x="714375" y="283369"/>
                  </a:moveTo>
                  <a:lnTo>
                    <a:pt x="78582" y="373856"/>
                  </a:lnTo>
                  <a:lnTo>
                    <a:pt x="0" y="235744"/>
                  </a:lnTo>
                  <a:lnTo>
                    <a:pt x="383382" y="171450"/>
                  </a:lnTo>
                  <a:lnTo>
                    <a:pt x="771525" y="107156"/>
                  </a:lnTo>
                  <a:lnTo>
                    <a:pt x="1009650" y="69056"/>
                  </a:lnTo>
                  <a:lnTo>
                    <a:pt x="1173957" y="2381"/>
                  </a:lnTo>
                  <a:lnTo>
                    <a:pt x="1185863" y="0"/>
                  </a:lnTo>
                  <a:lnTo>
                    <a:pt x="1233488" y="14287"/>
                  </a:lnTo>
                  <a:lnTo>
                    <a:pt x="1357313" y="66675"/>
                  </a:lnTo>
                  <a:lnTo>
                    <a:pt x="1438275" y="111919"/>
                  </a:lnTo>
                  <a:lnTo>
                    <a:pt x="1497807" y="154781"/>
                  </a:lnTo>
                  <a:lnTo>
                    <a:pt x="1528763" y="183356"/>
                  </a:lnTo>
                  <a:lnTo>
                    <a:pt x="1554957" y="211931"/>
                  </a:lnTo>
                  <a:lnTo>
                    <a:pt x="1590675" y="269081"/>
                  </a:lnTo>
                  <a:lnTo>
                    <a:pt x="1595438" y="297656"/>
                  </a:lnTo>
                  <a:lnTo>
                    <a:pt x="1588294" y="338137"/>
                  </a:lnTo>
                  <a:lnTo>
                    <a:pt x="1559719" y="383381"/>
                  </a:lnTo>
                  <a:lnTo>
                    <a:pt x="1509713" y="438150"/>
                  </a:lnTo>
                  <a:lnTo>
                    <a:pt x="1490663" y="471487"/>
                  </a:lnTo>
                  <a:lnTo>
                    <a:pt x="1459707" y="566737"/>
                  </a:lnTo>
                  <a:lnTo>
                    <a:pt x="1373982" y="838200"/>
                  </a:lnTo>
                  <a:lnTo>
                    <a:pt x="1335882" y="962025"/>
                  </a:lnTo>
                  <a:lnTo>
                    <a:pt x="1307307" y="981075"/>
                  </a:lnTo>
                  <a:lnTo>
                    <a:pt x="1254919" y="1002506"/>
                  </a:lnTo>
                  <a:lnTo>
                    <a:pt x="1209675" y="1012031"/>
                  </a:lnTo>
                  <a:lnTo>
                    <a:pt x="1185863" y="1009650"/>
                  </a:lnTo>
                  <a:lnTo>
                    <a:pt x="1154907" y="812006"/>
                  </a:lnTo>
                  <a:lnTo>
                    <a:pt x="1176338" y="464344"/>
                  </a:lnTo>
                  <a:lnTo>
                    <a:pt x="1181100" y="309562"/>
                  </a:lnTo>
                  <a:lnTo>
                    <a:pt x="1178719" y="283369"/>
                  </a:lnTo>
                  <a:lnTo>
                    <a:pt x="1171575" y="264319"/>
                  </a:lnTo>
                  <a:lnTo>
                    <a:pt x="1162050" y="250031"/>
                  </a:lnTo>
                  <a:lnTo>
                    <a:pt x="1145382" y="238125"/>
                  </a:lnTo>
                  <a:lnTo>
                    <a:pt x="1123950" y="230981"/>
                  </a:lnTo>
                  <a:lnTo>
                    <a:pt x="1085850" y="228600"/>
                  </a:lnTo>
                  <a:lnTo>
                    <a:pt x="714375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E105FEB0-C346-49EF-BBBA-74744706890F}"/>
                </a:ext>
              </a:extLst>
            </p:cNvPr>
            <p:cNvSpPr/>
            <p:nvPr/>
          </p:nvSpPr>
          <p:spPr>
            <a:xfrm>
              <a:off x="5002213" y="4857750"/>
              <a:ext cx="1104900" cy="304800"/>
            </a:xfrm>
            <a:custGeom>
              <a:avLst/>
              <a:gdLst>
                <a:gd name="connsiteX0" fmla="*/ 573882 w 1104900"/>
                <a:gd name="connsiteY0" fmla="*/ 207169 h 304800"/>
                <a:gd name="connsiteX1" fmla="*/ 35719 w 1104900"/>
                <a:gd name="connsiteY1" fmla="*/ 304800 h 304800"/>
                <a:gd name="connsiteX2" fmla="*/ 0 w 1104900"/>
                <a:gd name="connsiteY2" fmla="*/ 114300 h 304800"/>
                <a:gd name="connsiteX3" fmla="*/ 238125 w 1104900"/>
                <a:gd name="connsiteY3" fmla="*/ 111919 h 304800"/>
                <a:gd name="connsiteX4" fmla="*/ 378619 w 1104900"/>
                <a:gd name="connsiteY4" fmla="*/ 85725 h 304800"/>
                <a:gd name="connsiteX5" fmla="*/ 650082 w 1104900"/>
                <a:gd name="connsiteY5" fmla="*/ 33338 h 304800"/>
                <a:gd name="connsiteX6" fmla="*/ 828675 w 1104900"/>
                <a:gd name="connsiteY6" fmla="*/ 0 h 304800"/>
                <a:gd name="connsiteX7" fmla="*/ 1038225 w 1104900"/>
                <a:gd name="connsiteY7" fmla="*/ 4763 h 304800"/>
                <a:gd name="connsiteX8" fmla="*/ 1104900 w 1104900"/>
                <a:gd name="connsiteY8" fmla="*/ 202406 h 304800"/>
                <a:gd name="connsiteX9" fmla="*/ 1028700 w 1104900"/>
                <a:gd name="connsiteY9" fmla="*/ 226219 h 304800"/>
                <a:gd name="connsiteX10" fmla="*/ 976313 w 1104900"/>
                <a:gd name="connsiteY10" fmla="*/ 207169 h 304800"/>
                <a:gd name="connsiteX11" fmla="*/ 859632 w 1104900"/>
                <a:gd name="connsiteY11" fmla="*/ 157163 h 304800"/>
                <a:gd name="connsiteX12" fmla="*/ 573882 w 1104900"/>
                <a:gd name="connsiteY12" fmla="*/ 2071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4900" h="304800">
                  <a:moveTo>
                    <a:pt x="573882" y="207169"/>
                  </a:moveTo>
                  <a:lnTo>
                    <a:pt x="35719" y="304800"/>
                  </a:lnTo>
                  <a:lnTo>
                    <a:pt x="0" y="114300"/>
                  </a:lnTo>
                  <a:lnTo>
                    <a:pt x="238125" y="111919"/>
                  </a:lnTo>
                  <a:lnTo>
                    <a:pt x="378619" y="85725"/>
                  </a:lnTo>
                  <a:lnTo>
                    <a:pt x="650082" y="33338"/>
                  </a:lnTo>
                  <a:lnTo>
                    <a:pt x="828675" y="0"/>
                  </a:lnTo>
                  <a:lnTo>
                    <a:pt x="1038225" y="4763"/>
                  </a:lnTo>
                  <a:lnTo>
                    <a:pt x="1104900" y="202406"/>
                  </a:lnTo>
                  <a:lnTo>
                    <a:pt x="1028700" y="226219"/>
                  </a:lnTo>
                  <a:lnTo>
                    <a:pt x="976313" y="207169"/>
                  </a:lnTo>
                  <a:lnTo>
                    <a:pt x="859632" y="157163"/>
                  </a:lnTo>
                  <a:lnTo>
                    <a:pt x="573882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1DB11F15-3E0F-4C86-AF1C-3ECA1A6DAD0D}"/>
                </a:ext>
              </a:extLst>
            </p:cNvPr>
            <p:cNvSpPr/>
            <p:nvPr/>
          </p:nvSpPr>
          <p:spPr>
            <a:xfrm>
              <a:off x="6665914" y="3492501"/>
              <a:ext cx="574675" cy="2619375"/>
            </a:xfrm>
            <a:custGeom>
              <a:avLst/>
              <a:gdLst>
                <a:gd name="connsiteX0" fmla="*/ 296266 w 574243"/>
                <a:gd name="connsiteY0" fmla="*/ 1389888 h 2618842"/>
                <a:gd name="connsiteX1" fmla="*/ 292608 w 574243"/>
                <a:gd name="connsiteY1" fmla="*/ 647395 h 2618842"/>
                <a:gd name="connsiteX2" fmla="*/ 285293 w 574243"/>
                <a:gd name="connsiteY2" fmla="*/ 570586 h 2618842"/>
                <a:gd name="connsiteX3" fmla="*/ 259690 w 574243"/>
                <a:gd name="connsiteY3" fmla="*/ 460858 h 2618842"/>
                <a:gd name="connsiteX4" fmla="*/ 230429 w 574243"/>
                <a:gd name="connsiteY4" fmla="*/ 373075 h 2618842"/>
                <a:gd name="connsiteX5" fmla="*/ 197510 w 574243"/>
                <a:gd name="connsiteY5" fmla="*/ 296266 h 2618842"/>
                <a:gd name="connsiteX6" fmla="*/ 149962 w 574243"/>
                <a:gd name="connsiteY6" fmla="*/ 219456 h 2618842"/>
                <a:gd name="connsiteX7" fmla="*/ 0 w 574243"/>
                <a:gd name="connsiteY7" fmla="*/ 7315 h 2618842"/>
                <a:gd name="connsiteX8" fmla="*/ 186538 w 574243"/>
                <a:gd name="connsiteY8" fmla="*/ 0 h 2618842"/>
                <a:gd name="connsiteX9" fmla="*/ 310896 w 574243"/>
                <a:gd name="connsiteY9" fmla="*/ 131674 h 2618842"/>
                <a:gd name="connsiteX10" fmla="*/ 409651 w 574243"/>
                <a:gd name="connsiteY10" fmla="*/ 212141 h 2618842"/>
                <a:gd name="connsiteX11" fmla="*/ 486461 w 574243"/>
                <a:gd name="connsiteY11" fmla="*/ 277978 h 2618842"/>
                <a:gd name="connsiteX12" fmla="*/ 519379 w 574243"/>
                <a:gd name="connsiteY12" fmla="*/ 307238 h 2618842"/>
                <a:gd name="connsiteX13" fmla="*/ 548640 w 574243"/>
                <a:gd name="connsiteY13" fmla="*/ 343814 h 2618842"/>
                <a:gd name="connsiteX14" fmla="*/ 574243 w 574243"/>
                <a:gd name="connsiteY14" fmla="*/ 384048 h 2618842"/>
                <a:gd name="connsiteX15" fmla="*/ 574243 w 574243"/>
                <a:gd name="connsiteY15" fmla="*/ 409651 h 2618842"/>
                <a:gd name="connsiteX16" fmla="*/ 555955 w 574243"/>
                <a:gd name="connsiteY16" fmla="*/ 464515 h 2618842"/>
                <a:gd name="connsiteX17" fmla="*/ 544982 w 574243"/>
                <a:gd name="connsiteY17" fmla="*/ 519379 h 2618842"/>
                <a:gd name="connsiteX18" fmla="*/ 534010 w 574243"/>
                <a:gd name="connsiteY18" fmla="*/ 588874 h 2618842"/>
                <a:gd name="connsiteX19" fmla="*/ 544982 w 574243"/>
                <a:gd name="connsiteY19" fmla="*/ 1002182 h 2618842"/>
                <a:gd name="connsiteX20" fmla="*/ 541325 w 574243"/>
                <a:gd name="connsiteY20" fmla="*/ 1602029 h 2618842"/>
                <a:gd name="connsiteX21" fmla="*/ 541325 w 574243"/>
                <a:gd name="connsiteY21" fmla="*/ 2143354 h 2618842"/>
                <a:gd name="connsiteX22" fmla="*/ 526694 w 574243"/>
                <a:gd name="connsiteY22" fmla="*/ 2198218 h 2618842"/>
                <a:gd name="connsiteX23" fmla="*/ 493776 w 574243"/>
                <a:gd name="connsiteY23" fmla="*/ 2311603 h 2618842"/>
                <a:gd name="connsiteX24" fmla="*/ 468173 w 574243"/>
                <a:gd name="connsiteY24" fmla="*/ 2424989 h 2618842"/>
                <a:gd name="connsiteX25" fmla="*/ 435254 w 574243"/>
                <a:gd name="connsiteY25" fmla="*/ 2509114 h 2618842"/>
                <a:gd name="connsiteX26" fmla="*/ 402336 w 574243"/>
                <a:gd name="connsiteY26" fmla="*/ 2553005 h 2618842"/>
                <a:gd name="connsiteX27" fmla="*/ 362102 w 574243"/>
                <a:gd name="connsiteY27" fmla="*/ 2593238 h 2618842"/>
                <a:gd name="connsiteX28" fmla="*/ 321869 w 574243"/>
                <a:gd name="connsiteY28" fmla="*/ 2618842 h 2618842"/>
                <a:gd name="connsiteX29" fmla="*/ 296266 w 574243"/>
                <a:gd name="connsiteY29" fmla="*/ 2618842 h 2618842"/>
                <a:gd name="connsiteX30" fmla="*/ 267005 w 574243"/>
                <a:gd name="connsiteY30" fmla="*/ 2596896 h 2618842"/>
                <a:gd name="connsiteX31" fmla="*/ 219456 w 574243"/>
                <a:gd name="connsiteY31" fmla="*/ 2549347 h 2618842"/>
                <a:gd name="connsiteX32" fmla="*/ 175565 w 574243"/>
                <a:gd name="connsiteY32" fmla="*/ 2483510 h 2618842"/>
                <a:gd name="connsiteX33" fmla="*/ 281635 w 574243"/>
                <a:gd name="connsiteY33" fmla="*/ 2062886 h 2618842"/>
                <a:gd name="connsiteX34" fmla="*/ 288950 w 574243"/>
                <a:gd name="connsiteY34" fmla="*/ 2029968 h 2618842"/>
                <a:gd name="connsiteX35" fmla="*/ 296266 w 574243"/>
                <a:gd name="connsiteY35" fmla="*/ 1898294 h 2618842"/>
                <a:gd name="connsiteX36" fmla="*/ 296266 w 574243"/>
                <a:gd name="connsiteY36" fmla="*/ 1389888 h 261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243" h="2618842">
                  <a:moveTo>
                    <a:pt x="296266" y="1389888"/>
                  </a:moveTo>
                  <a:cubicBezTo>
                    <a:pt x="295047" y="1142390"/>
                    <a:pt x="293827" y="894893"/>
                    <a:pt x="292608" y="647395"/>
                  </a:cubicBezTo>
                  <a:lnTo>
                    <a:pt x="285293" y="570586"/>
                  </a:lnTo>
                  <a:lnTo>
                    <a:pt x="259690" y="460858"/>
                  </a:lnTo>
                  <a:lnTo>
                    <a:pt x="230429" y="373075"/>
                  </a:lnTo>
                  <a:lnTo>
                    <a:pt x="197510" y="296266"/>
                  </a:lnTo>
                  <a:lnTo>
                    <a:pt x="149962" y="219456"/>
                  </a:lnTo>
                  <a:lnTo>
                    <a:pt x="0" y="7315"/>
                  </a:lnTo>
                  <a:lnTo>
                    <a:pt x="186538" y="0"/>
                  </a:lnTo>
                  <a:lnTo>
                    <a:pt x="310896" y="131674"/>
                  </a:lnTo>
                  <a:lnTo>
                    <a:pt x="409651" y="212141"/>
                  </a:lnTo>
                  <a:lnTo>
                    <a:pt x="486461" y="277978"/>
                  </a:lnTo>
                  <a:lnTo>
                    <a:pt x="519379" y="307238"/>
                  </a:lnTo>
                  <a:lnTo>
                    <a:pt x="548640" y="343814"/>
                  </a:lnTo>
                  <a:lnTo>
                    <a:pt x="574243" y="384048"/>
                  </a:lnTo>
                  <a:lnTo>
                    <a:pt x="574243" y="409651"/>
                  </a:lnTo>
                  <a:lnTo>
                    <a:pt x="555955" y="464515"/>
                  </a:lnTo>
                  <a:lnTo>
                    <a:pt x="544982" y="519379"/>
                  </a:lnTo>
                  <a:lnTo>
                    <a:pt x="534010" y="588874"/>
                  </a:lnTo>
                  <a:lnTo>
                    <a:pt x="544982" y="1002182"/>
                  </a:lnTo>
                  <a:lnTo>
                    <a:pt x="541325" y="1602029"/>
                  </a:lnTo>
                  <a:lnTo>
                    <a:pt x="541325" y="2143354"/>
                  </a:lnTo>
                  <a:lnTo>
                    <a:pt x="526694" y="2198218"/>
                  </a:lnTo>
                  <a:lnTo>
                    <a:pt x="493776" y="2311603"/>
                  </a:lnTo>
                  <a:lnTo>
                    <a:pt x="468173" y="2424989"/>
                  </a:lnTo>
                  <a:lnTo>
                    <a:pt x="435254" y="2509114"/>
                  </a:lnTo>
                  <a:lnTo>
                    <a:pt x="402336" y="2553005"/>
                  </a:lnTo>
                  <a:lnTo>
                    <a:pt x="362102" y="2593238"/>
                  </a:lnTo>
                  <a:lnTo>
                    <a:pt x="321869" y="2618842"/>
                  </a:lnTo>
                  <a:lnTo>
                    <a:pt x="296266" y="2618842"/>
                  </a:lnTo>
                  <a:lnTo>
                    <a:pt x="267005" y="2596896"/>
                  </a:lnTo>
                  <a:lnTo>
                    <a:pt x="219456" y="2549347"/>
                  </a:lnTo>
                  <a:lnTo>
                    <a:pt x="175565" y="2483510"/>
                  </a:lnTo>
                  <a:lnTo>
                    <a:pt x="281635" y="2062886"/>
                  </a:lnTo>
                  <a:lnTo>
                    <a:pt x="288950" y="2029968"/>
                  </a:lnTo>
                  <a:lnTo>
                    <a:pt x="296266" y="1898294"/>
                  </a:lnTo>
                  <a:lnTo>
                    <a:pt x="296266" y="13898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46B0D78C-F300-4A1D-BB30-F54975BC4F10}"/>
                </a:ext>
              </a:extLst>
            </p:cNvPr>
            <p:cNvSpPr/>
            <p:nvPr/>
          </p:nvSpPr>
          <p:spPr>
            <a:xfrm>
              <a:off x="6199188" y="5462589"/>
              <a:ext cx="781050" cy="568325"/>
            </a:xfrm>
            <a:custGeom>
              <a:avLst/>
              <a:gdLst>
                <a:gd name="connsiteX0" fmla="*/ 211931 w 781050"/>
                <a:gd name="connsiteY0" fmla="*/ 54768 h 569118"/>
                <a:gd name="connsiteX1" fmla="*/ 604837 w 781050"/>
                <a:gd name="connsiteY1" fmla="*/ 135731 h 569118"/>
                <a:gd name="connsiteX2" fmla="*/ 652462 w 781050"/>
                <a:gd name="connsiteY2" fmla="*/ 142875 h 569118"/>
                <a:gd name="connsiteX3" fmla="*/ 700087 w 781050"/>
                <a:gd name="connsiteY3" fmla="*/ 135731 h 569118"/>
                <a:gd name="connsiteX4" fmla="*/ 721519 w 781050"/>
                <a:gd name="connsiteY4" fmla="*/ 123825 h 569118"/>
                <a:gd name="connsiteX5" fmla="*/ 742950 w 781050"/>
                <a:gd name="connsiteY5" fmla="*/ 95250 h 569118"/>
                <a:gd name="connsiteX6" fmla="*/ 781050 w 781050"/>
                <a:gd name="connsiteY6" fmla="*/ 16668 h 569118"/>
                <a:gd name="connsiteX7" fmla="*/ 709612 w 781050"/>
                <a:gd name="connsiteY7" fmla="*/ 569118 h 569118"/>
                <a:gd name="connsiteX8" fmla="*/ 642937 w 781050"/>
                <a:gd name="connsiteY8" fmla="*/ 511968 h 569118"/>
                <a:gd name="connsiteX9" fmla="*/ 578644 w 781050"/>
                <a:gd name="connsiteY9" fmla="*/ 440531 h 569118"/>
                <a:gd name="connsiteX10" fmla="*/ 528637 w 781050"/>
                <a:gd name="connsiteY10" fmla="*/ 392906 h 569118"/>
                <a:gd name="connsiteX11" fmla="*/ 447675 w 781050"/>
                <a:gd name="connsiteY11" fmla="*/ 321468 h 569118"/>
                <a:gd name="connsiteX12" fmla="*/ 383381 w 781050"/>
                <a:gd name="connsiteY12" fmla="*/ 269081 h 569118"/>
                <a:gd name="connsiteX13" fmla="*/ 300037 w 781050"/>
                <a:gd name="connsiteY13" fmla="*/ 214312 h 569118"/>
                <a:gd name="connsiteX14" fmla="*/ 219075 w 781050"/>
                <a:gd name="connsiteY14" fmla="*/ 164306 h 569118"/>
                <a:gd name="connsiteX15" fmla="*/ 133350 w 781050"/>
                <a:gd name="connsiteY15" fmla="*/ 114300 h 569118"/>
                <a:gd name="connsiteX16" fmla="*/ 64294 w 781050"/>
                <a:gd name="connsiteY16" fmla="*/ 80962 h 569118"/>
                <a:gd name="connsiteX17" fmla="*/ 28575 w 781050"/>
                <a:gd name="connsiteY17" fmla="*/ 57150 h 569118"/>
                <a:gd name="connsiteX18" fmla="*/ 9525 w 781050"/>
                <a:gd name="connsiteY18" fmla="*/ 38100 h 569118"/>
                <a:gd name="connsiteX19" fmla="*/ 0 w 781050"/>
                <a:gd name="connsiteY19" fmla="*/ 21431 h 569118"/>
                <a:gd name="connsiteX20" fmla="*/ 0 w 781050"/>
                <a:gd name="connsiteY20" fmla="*/ 9525 h 569118"/>
                <a:gd name="connsiteX21" fmla="*/ 4762 w 781050"/>
                <a:gd name="connsiteY21" fmla="*/ 0 h 569118"/>
                <a:gd name="connsiteX22" fmla="*/ 21431 w 781050"/>
                <a:gd name="connsiteY22" fmla="*/ 0 h 569118"/>
                <a:gd name="connsiteX23" fmla="*/ 71437 w 781050"/>
                <a:gd name="connsiteY23" fmla="*/ 16668 h 569118"/>
                <a:gd name="connsiteX24" fmla="*/ 211931 w 781050"/>
                <a:gd name="connsiteY24" fmla="*/ 54768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81050" h="569118">
                  <a:moveTo>
                    <a:pt x="211931" y="54768"/>
                  </a:moveTo>
                  <a:lnTo>
                    <a:pt x="604837" y="135731"/>
                  </a:lnTo>
                  <a:lnTo>
                    <a:pt x="652462" y="142875"/>
                  </a:lnTo>
                  <a:lnTo>
                    <a:pt x="700087" y="135731"/>
                  </a:lnTo>
                  <a:lnTo>
                    <a:pt x="721519" y="123825"/>
                  </a:lnTo>
                  <a:lnTo>
                    <a:pt x="742950" y="95250"/>
                  </a:lnTo>
                  <a:lnTo>
                    <a:pt x="781050" y="16668"/>
                  </a:lnTo>
                  <a:lnTo>
                    <a:pt x="709612" y="569118"/>
                  </a:lnTo>
                  <a:lnTo>
                    <a:pt x="642937" y="511968"/>
                  </a:lnTo>
                  <a:lnTo>
                    <a:pt x="578644" y="440531"/>
                  </a:lnTo>
                  <a:lnTo>
                    <a:pt x="528637" y="392906"/>
                  </a:lnTo>
                  <a:lnTo>
                    <a:pt x="447675" y="321468"/>
                  </a:lnTo>
                  <a:lnTo>
                    <a:pt x="383381" y="269081"/>
                  </a:lnTo>
                  <a:lnTo>
                    <a:pt x="300037" y="214312"/>
                  </a:lnTo>
                  <a:lnTo>
                    <a:pt x="219075" y="164306"/>
                  </a:lnTo>
                  <a:lnTo>
                    <a:pt x="133350" y="114300"/>
                  </a:lnTo>
                  <a:lnTo>
                    <a:pt x="64294" y="80962"/>
                  </a:lnTo>
                  <a:lnTo>
                    <a:pt x="28575" y="57150"/>
                  </a:lnTo>
                  <a:lnTo>
                    <a:pt x="9525" y="38100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21431" y="0"/>
                  </a:lnTo>
                  <a:lnTo>
                    <a:pt x="71437" y="16668"/>
                  </a:lnTo>
                  <a:lnTo>
                    <a:pt x="211931" y="54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9330077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2BD2736-0228-4123-9AF8-F59DD537EF78}"/>
              </a:ext>
            </a:extLst>
          </p:cNvPr>
          <p:cNvSpPr/>
          <p:nvPr/>
        </p:nvSpPr>
        <p:spPr>
          <a:xfrm>
            <a:off x="3886201" y="2849564"/>
            <a:ext cx="1495425" cy="473075"/>
          </a:xfrm>
          <a:custGeom>
            <a:avLst/>
            <a:gdLst>
              <a:gd name="connsiteX0" fmla="*/ 421481 w 1495425"/>
              <a:gd name="connsiteY0" fmla="*/ 235744 h 471488"/>
              <a:gd name="connsiteX1" fmla="*/ 266700 w 1495425"/>
              <a:gd name="connsiteY1" fmla="*/ 266700 h 471488"/>
              <a:gd name="connsiteX2" fmla="*/ 238125 w 1495425"/>
              <a:gd name="connsiteY2" fmla="*/ 266700 h 471488"/>
              <a:gd name="connsiteX3" fmla="*/ 197644 w 1495425"/>
              <a:gd name="connsiteY3" fmla="*/ 261938 h 471488"/>
              <a:gd name="connsiteX4" fmla="*/ 152400 w 1495425"/>
              <a:gd name="connsiteY4" fmla="*/ 250032 h 471488"/>
              <a:gd name="connsiteX5" fmla="*/ 116681 w 1495425"/>
              <a:gd name="connsiteY5" fmla="*/ 235744 h 471488"/>
              <a:gd name="connsiteX6" fmla="*/ 100013 w 1495425"/>
              <a:gd name="connsiteY6" fmla="*/ 226219 h 471488"/>
              <a:gd name="connsiteX7" fmla="*/ 71438 w 1495425"/>
              <a:gd name="connsiteY7" fmla="*/ 204788 h 471488"/>
              <a:gd name="connsiteX8" fmla="*/ 47625 w 1495425"/>
              <a:gd name="connsiteY8" fmla="*/ 192882 h 471488"/>
              <a:gd name="connsiteX9" fmla="*/ 19050 w 1495425"/>
              <a:gd name="connsiteY9" fmla="*/ 185738 h 471488"/>
              <a:gd name="connsiteX10" fmla="*/ 4763 w 1495425"/>
              <a:gd name="connsiteY10" fmla="*/ 190500 h 471488"/>
              <a:gd name="connsiteX11" fmla="*/ 0 w 1495425"/>
              <a:gd name="connsiteY11" fmla="*/ 207169 h 471488"/>
              <a:gd name="connsiteX12" fmla="*/ 9525 w 1495425"/>
              <a:gd name="connsiteY12" fmla="*/ 233363 h 471488"/>
              <a:gd name="connsiteX13" fmla="*/ 28575 w 1495425"/>
              <a:gd name="connsiteY13" fmla="*/ 261938 h 471488"/>
              <a:gd name="connsiteX14" fmla="*/ 69056 w 1495425"/>
              <a:gd name="connsiteY14" fmla="*/ 302419 h 471488"/>
              <a:gd name="connsiteX15" fmla="*/ 128588 w 1495425"/>
              <a:gd name="connsiteY15" fmla="*/ 359569 h 471488"/>
              <a:gd name="connsiteX16" fmla="*/ 173831 w 1495425"/>
              <a:gd name="connsiteY16" fmla="*/ 392907 h 471488"/>
              <a:gd name="connsiteX17" fmla="*/ 211931 w 1495425"/>
              <a:gd name="connsiteY17" fmla="*/ 421482 h 471488"/>
              <a:gd name="connsiteX18" fmla="*/ 238125 w 1495425"/>
              <a:gd name="connsiteY18" fmla="*/ 435769 h 471488"/>
              <a:gd name="connsiteX19" fmla="*/ 273844 w 1495425"/>
              <a:gd name="connsiteY19" fmla="*/ 452438 h 471488"/>
              <a:gd name="connsiteX20" fmla="*/ 300038 w 1495425"/>
              <a:gd name="connsiteY20" fmla="*/ 461963 h 471488"/>
              <a:gd name="connsiteX21" fmla="*/ 347663 w 1495425"/>
              <a:gd name="connsiteY21" fmla="*/ 471488 h 471488"/>
              <a:gd name="connsiteX22" fmla="*/ 421481 w 1495425"/>
              <a:gd name="connsiteY22" fmla="*/ 461963 h 471488"/>
              <a:gd name="connsiteX23" fmla="*/ 569119 w 1495425"/>
              <a:gd name="connsiteY23" fmla="*/ 423863 h 471488"/>
              <a:gd name="connsiteX24" fmla="*/ 726281 w 1495425"/>
              <a:gd name="connsiteY24" fmla="*/ 373857 h 471488"/>
              <a:gd name="connsiteX25" fmla="*/ 988219 w 1495425"/>
              <a:gd name="connsiteY25" fmla="*/ 302419 h 471488"/>
              <a:gd name="connsiteX26" fmla="*/ 1233488 w 1495425"/>
              <a:gd name="connsiteY26" fmla="*/ 245269 h 471488"/>
              <a:gd name="connsiteX27" fmla="*/ 1412081 w 1495425"/>
              <a:gd name="connsiteY27" fmla="*/ 204788 h 471488"/>
              <a:gd name="connsiteX28" fmla="*/ 1445419 w 1495425"/>
              <a:gd name="connsiteY28" fmla="*/ 185738 h 471488"/>
              <a:gd name="connsiteX29" fmla="*/ 1476375 w 1495425"/>
              <a:gd name="connsiteY29" fmla="*/ 164307 h 471488"/>
              <a:gd name="connsiteX30" fmla="*/ 1490663 w 1495425"/>
              <a:gd name="connsiteY30" fmla="*/ 147638 h 471488"/>
              <a:gd name="connsiteX31" fmla="*/ 1495425 w 1495425"/>
              <a:gd name="connsiteY31" fmla="*/ 130969 h 471488"/>
              <a:gd name="connsiteX32" fmla="*/ 1493044 w 1495425"/>
              <a:gd name="connsiteY32" fmla="*/ 114300 h 471488"/>
              <a:gd name="connsiteX33" fmla="*/ 1481138 w 1495425"/>
              <a:gd name="connsiteY33" fmla="*/ 95250 h 471488"/>
              <a:gd name="connsiteX34" fmla="*/ 1462088 w 1495425"/>
              <a:gd name="connsiteY34" fmla="*/ 73819 h 471488"/>
              <a:gd name="connsiteX35" fmla="*/ 1419225 w 1495425"/>
              <a:gd name="connsiteY35" fmla="*/ 50007 h 471488"/>
              <a:gd name="connsiteX36" fmla="*/ 1366838 w 1495425"/>
              <a:gd name="connsiteY36" fmla="*/ 28575 h 471488"/>
              <a:gd name="connsiteX37" fmla="*/ 1304925 w 1495425"/>
              <a:gd name="connsiteY37" fmla="*/ 9525 h 471488"/>
              <a:gd name="connsiteX38" fmla="*/ 1223963 w 1495425"/>
              <a:gd name="connsiteY38" fmla="*/ 0 h 471488"/>
              <a:gd name="connsiteX39" fmla="*/ 1169194 w 1495425"/>
              <a:gd name="connsiteY39" fmla="*/ 0 h 471488"/>
              <a:gd name="connsiteX40" fmla="*/ 1112044 w 1495425"/>
              <a:gd name="connsiteY40" fmla="*/ 33338 h 471488"/>
              <a:gd name="connsiteX41" fmla="*/ 1028700 w 1495425"/>
              <a:gd name="connsiteY41" fmla="*/ 76200 h 471488"/>
              <a:gd name="connsiteX42" fmla="*/ 938213 w 1495425"/>
              <a:gd name="connsiteY42" fmla="*/ 114300 h 471488"/>
              <a:gd name="connsiteX43" fmla="*/ 707231 w 1495425"/>
              <a:gd name="connsiteY43" fmla="*/ 180975 h 471488"/>
              <a:gd name="connsiteX44" fmla="*/ 421481 w 1495425"/>
              <a:gd name="connsiteY44" fmla="*/ 235744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95425" h="471488">
                <a:moveTo>
                  <a:pt x="421481" y="235744"/>
                </a:moveTo>
                <a:lnTo>
                  <a:pt x="266700" y="266700"/>
                </a:lnTo>
                <a:lnTo>
                  <a:pt x="238125" y="266700"/>
                </a:lnTo>
                <a:lnTo>
                  <a:pt x="197644" y="261938"/>
                </a:lnTo>
                <a:lnTo>
                  <a:pt x="152400" y="250032"/>
                </a:lnTo>
                <a:lnTo>
                  <a:pt x="116681" y="235744"/>
                </a:lnTo>
                <a:lnTo>
                  <a:pt x="100013" y="226219"/>
                </a:lnTo>
                <a:lnTo>
                  <a:pt x="71438" y="204788"/>
                </a:lnTo>
                <a:lnTo>
                  <a:pt x="47625" y="192882"/>
                </a:lnTo>
                <a:lnTo>
                  <a:pt x="19050" y="185738"/>
                </a:lnTo>
                <a:lnTo>
                  <a:pt x="4763" y="190500"/>
                </a:lnTo>
                <a:lnTo>
                  <a:pt x="0" y="207169"/>
                </a:lnTo>
                <a:lnTo>
                  <a:pt x="9525" y="233363"/>
                </a:lnTo>
                <a:lnTo>
                  <a:pt x="28575" y="261938"/>
                </a:lnTo>
                <a:lnTo>
                  <a:pt x="69056" y="302419"/>
                </a:lnTo>
                <a:lnTo>
                  <a:pt x="128588" y="359569"/>
                </a:lnTo>
                <a:lnTo>
                  <a:pt x="173831" y="392907"/>
                </a:lnTo>
                <a:lnTo>
                  <a:pt x="211931" y="421482"/>
                </a:lnTo>
                <a:lnTo>
                  <a:pt x="238125" y="435769"/>
                </a:lnTo>
                <a:lnTo>
                  <a:pt x="273844" y="452438"/>
                </a:lnTo>
                <a:lnTo>
                  <a:pt x="300038" y="461963"/>
                </a:lnTo>
                <a:lnTo>
                  <a:pt x="347663" y="471488"/>
                </a:lnTo>
                <a:lnTo>
                  <a:pt x="421481" y="461963"/>
                </a:lnTo>
                <a:lnTo>
                  <a:pt x="569119" y="423863"/>
                </a:lnTo>
                <a:lnTo>
                  <a:pt x="726281" y="373857"/>
                </a:lnTo>
                <a:lnTo>
                  <a:pt x="988219" y="302419"/>
                </a:lnTo>
                <a:lnTo>
                  <a:pt x="1233488" y="245269"/>
                </a:lnTo>
                <a:lnTo>
                  <a:pt x="1412081" y="204788"/>
                </a:lnTo>
                <a:lnTo>
                  <a:pt x="1445419" y="185738"/>
                </a:lnTo>
                <a:lnTo>
                  <a:pt x="1476375" y="164307"/>
                </a:lnTo>
                <a:lnTo>
                  <a:pt x="1490663" y="147638"/>
                </a:lnTo>
                <a:lnTo>
                  <a:pt x="1495425" y="130969"/>
                </a:lnTo>
                <a:lnTo>
                  <a:pt x="1493044" y="114300"/>
                </a:lnTo>
                <a:lnTo>
                  <a:pt x="1481138" y="95250"/>
                </a:lnTo>
                <a:lnTo>
                  <a:pt x="1462088" y="73819"/>
                </a:lnTo>
                <a:lnTo>
                  <a:pt x="1419225" y="50007"/>
                </a:lnTo>
                <a:lnTo>
                  <a:pt x="1366838" y="28575"/>
                </a:lnTo>
                <a:lnTo>
                  <a:pt x="1304925" y="9525"/>
                </a:lnTo>
                <a:lnTo>
                  <a:pt x="1223963" y="0"/>
                </a:lnTo>
                <a:lnTo>
                  <a:pt x="1169194" y="0"/>
                </a:lnTo>
                <a:lnTo>
                  <a:pt x="1112044" y="33338"/>
                </a:lnTo>
                <a:lnTo>
                  <a:pt x="1028700" y="76200"/>
                </a:lnTo>
                <a:lnTo>
                  <a:pt x="938213" y="114300"/>
                </a:lnTo>
                <a:lnTo>
                  <a:pt x="707231" y="180975"/>
                </a:lnTo>
                <a:lnTo>
                  <a:pt x="421481" y="2357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9214778D-3625-4B94-9010-FADA4A6437C6}"/>
              </a:ext>
            </a:extLst>
          </p:cNvPr>
          <p:cNvSpPr/>
          <p:nvPr/>
        </p:nvSpPr>
        <p:spPr>
          <a:xfrm>
            <a:off x="5605463" y="1563689"/>
            <a:ext cx="730250" cy="769937"/>
          </a:xfrm>
          <a:custGeom>
            <a:avLst/>
            <a:gdLst>
              <a:gd name="connsiteX0" fmla="*/ 340518 w 731043"/>
              <a:gd name="connsiteY0" fmla="*/ 447675 h 769144"/>
              <a:gd name="connsiteX1" fmla="*/ 283368 w 731043"/>
              <a:gd name="connsiteY1" fmla="*/ 366713 h 769144"/>
              <a:gd name="connsiteX2" fmla="*/ 221456 w 731043"/>
              <a:gd name="connsiteY2" fmla="*/ 288132 h 769144"/>
              <a:gd name="connsiteX3" fmla="*/ 152400 w 731043"/>
              <a:gd name="connsiteY3" fmla="*/ 207169 h 769144"/>
              <a:gd name="connsiteX4" fmla="*/ 85725 w 731043"/>
              <a:gd name="connsiteY4" fmla="*/ 133350 h 769144"/>
              <a:gd name="connsiteX5" fmla="*/ 21431 w 731043"/>
              <a:gd name="connsiteY5" fmla="*/ 69057 h 769144"/>
              <a:gd name="connsiteX6" fmla="*/ 4762 w 731043"/>
              <a:gd name="connsiteY6" fmla="*/ 42863 h 769144"/>
              <a:gd name="connsiteX7" fmla="*/ 0 w 731043"/>
              <a:gd name="connsiteY7" fmla="*/ 11907 h 769144"/>
              <a:gd name="connsiteX8" fmla="*/ 7143 w 731043"/>
              <a:gd name="connsiteY8" fmla="*/ 0 h 769144"/>
              <a:gd name="connsiteX9" fmla="*/ 23812 w 731043"/>
              <a:gd name="connsiteY9" fmla="*/ 0 h 769144"/>
              <a:gd name="connsiteX10" fmla="*/ 54768 w 731043"/>
              <a:gd name="connsiteY10" fmla="*/ 9525 h 769144"/>
              <a:gd name="connsiteX11" fmla="*/ 161925 w 731043"/>
              <a:gd name="connsiteY11" fmla="*/ 69057 h 769144"/>
              <a:gd name="connsiteX12" fmla="*/ 357187 w 731043"/>
              <a:gd name="connsiteY12" fmla="*/ 183357 h 769144"/>
              <a:gd name="connsiteX13" fmla="*/ 478631 w 731043"/>
              <a:gd name="connsiteY13" fmla="*/ 254794 h 769144"/>
              <a:gd name="connsiteX14" fmla="*/ 561975 w 731043"/>
              <a:gd name="connsiteY14" fmla="*/ 302419 h 769144"/>
              <a:gd name="connsiteX15" fmla="*/ 602456 w 731043"/>
              <a:gd name="connsiteY15" fmla="*/ 328613 h 769144"/>
              <a:gd name="connsiteX16" fmla="*/ 626268 w 731043"/>
              <a:gd name="connsiteY16" fmla="*/ 350044 h 769144"/>
              <a:gd name="connsiteX17" fmla="*/ 654843 w 731043"/>
              <a:gd name="connsiteY17" fmla="*/ 381000 h 769144"/>
              <a:gd name="connsiteX18" fmla="*/ 673893 w 731043"/>
              <a:gd name="connsiteY18" fmla="*/ 404813 h 769144"/>
              <a:gd name="connsiteX19" fmla="*/ 697706 w 731043"/>
              <a:gd name="connsiteY19" fmla="*/ 447675 h 769144"/>
              <a:gd name="connsiteX20" fmla="*/ 719137 w 731043"/>
              <a:gd name="connsiteY20" fmla="*/ 502444 h 769144"/>
              <a:gd name="connsiteX21" fmla="*/ 728662 w 731043"/>
              <a:gd name="connsiteY21" fmla="*/ 550069 h 769144"/>
              <a:gd name="connsiteX22" fmla="*/ 731043 w 731043"/>
              <a:gd name="connsiteY22" fmla="*/ 592932 h 769144"/>
              <a:gd name="connsiteX23" fmla="*/ 728662 w 731043"/>
              <a:gd name="connsiteY23" fmla="*/ 640557 h 769144"/>
              <a:gd name="connsiteX24" fmla="*/ 721518 w 731043"/>
              <a:gd name="connsiteY24" fmla="*/ 683419 h 769144"/>
              <a:gd name="connsiteX25" fmla="*/ 702468 w 731043"/>
              <a:gd name="connsiteY25" fmla="*/ 716757 h 769144"/>
              <a:gd name="connsiteX26" fmla="*/ 685800 w 731043"/>
              <a:gd name="connsiteY26" fmla="*/ 740569 h 769144"/>
              <a:gd name="connsiteX27" fmla="*/ 659606 w 731043"/>
              <a:gd name="connsiteY27" fmla="*/ 759619 h 769144"/>
              <a:gd name="connsiteX28" fmla="*/ 616743 w 731043"/>
              <a:gd name="connsiteY28" fmla="*/ 769144 h 769144"/>
              <a:gd name="connsiteX29" fmla="*/ 585787 w 731043"/>
              <a:gd name="connsiteY29" fmla="*/ 764382 h 769144"/>
              <a:gd name="connsiteX30" fmla="*/ 552450 w 731043"/>
              <a:gd name="connsiteY30" fmla="*/ 745332 h 769144"/>
              <a:gd name="connsiteX31" fmla="*/ 511968 w 731043"/>
              <a:gd name="connsiteY31" fmla="*/ 697707 h 769144"/>
              <a:gd name="connsiteX32" fmla="*/ 478631 w 731043"/>
              <a:gd name="connsiteY32" fmla="*/ 652463 h 769144"/>
              <a:gd name="connsiteX33" fmla="*/ 435768 w 731043"/>
              <a:gd name="connsiteY33" fmla="*/ 592932 h 769144"/>
              <a:gd name="connsiteX34" fmla="*/ 381000 w 731043"/>
              <a:gd name="connsiteY34" fmla="*/ 509588 h 769144"/>
              <a:gd name="connsiteX35" fmla="*/ 340518 w 731043"/>
              <a:gd name="connsiteY35" fmla="*/ 447675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31043" h="769144">
                <a:moveTo>
                  <a:pt x="340518" y="447675"/>
                </a:moveTo>
                <a:lnTo>
                  <a:pt x="283368" y="366713"/>
                </a:lnTo>
                <a:lnTo>
                  <a:pt x="221456" y="288132"/>
                </a:lnTo>
                <a:lnTo>
                  <a:pt x="152400" y="207169"/>
                </a:lnTo>
                <a:lnTo>
                  <a:pt x="85725" y="133350"/>
                </a:lnTo>
                <a:lnTo>
                  <a:pt x="21431" y="69057"/>
                </a:lnTo>
                <a:lnTo>
                  <a:pt x="4762" y="42863"/>
                </a:lnTo>
                <a:lnTo>
                  <a:pt x="0" y="11907"/>
                </a:lnTo>
                <a:lnTo>
                  <a:pt x="7143" y="0"/>
                </a:lnTo>
                <a:lnTo>
                  <a:pt x="23812" y="0"/>
                </a:lnTo>
                <a:lnTo>
                  <a:pt x="54768" y="9525"/>
                </a:lnTo>
                <a:lnTo>
                  <a:pt x="161925" y="69057"/>
                </a:lnTo>
                <a:lnTo>
                  <a:pt x="357187" y="183357"/>
                </a:lnTo>
                <a:lnTo>
                  <a:pt x="478631" y="254794"/>
                </a:lnTo>
                <a:lnTo>
                  <a:pt x="561975" y="302419"/>
                </a:lnTo>
                <a:lnTo>
                  <a:pt x="602456" y="328613"/>
                </a:lnTo>
                <a:lnTo>
                  <a:pt x="626268" y="350044"/>
                </a:lnTo>
                <a:lnTo>
                  <a:pt x="654843" y="381000"/>
                </a:lnTo>
                <a:lnTo>
                  <a:pt x="673893" y="404813"/>
                </a:lnTo>
                <a:lnTo>
                  <a:pt x="697706" y="447675"/>
                </a:lnTo>
                <a:lnTo>
                  <a:pt x="719137" y="502444"/>
                </a:lnTo>
                <a:lnTo>
                  <a:pt x="728662" y="550069"/>
                </a:lnTo>
                <a:lnTo>
                  <a:pt x="731043" y="592932"/>
                </a:lnTo>
                <a:lnTo>
                  <a:pt x="728662" y="640557"/>
                </a:lnTo>
                <a:lnTo>
                  <a:pt x="721518" y="683419"/>
                </a:lnTo>
                <a:lnTo>
                  <a:pt x="702468" y="716757"/>
                </a:lnTo>
                <a:lnTo>
                  <a:pt x="685800" y="740569"/>
                </a:lnTo>
                <a:lnTo>
                  <a:pt x="659606" y="759619"/>
                </a:lnTo>
                <a:lnTo>
                  <a:pt x="616743" y="769144"/>
                </a:lnTo>
                <a:lnTo>
                  <a:pt x="585787" y="764382"/>
                </a:lnTo>
                <a:lnTo>
                  <a:pt x="552450" y="745332"/>
                </a:lnTo>
                <a:lnTo>
                  <a:pt x="511968" y="697707"/>
                </a:lnTo>
                <a:lnTo>
                  <a:pt x="478631" y="652463"/>
                </a:lnTo>
                <a:lnTo>
                  <a:pt x="435768" y="592932"/>
                </a:lnTo>
                <a:lnTo>
                  <a:pt x="381000" y="509588"/>
                </a:lnTo>
                <a:lnTo>
                  <a:pt x="340518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279CF86-81BB-4516-8A1F-3351CA295DAF}"/>
              </a:ext>
            </a:extLst>
          </p:cNvPr>
          <p:cNvSpPr/>
          <p:nvPr/>
        </p:nvSpPr>
        <p:spPr>
          <a:xfrm>
            <a:off x="6926263" y="1465264"/>
            <a:ext cx="730250" cy="858837"/>
          </a:xfrm>
          <a:custGeom>
            <a:avLst/>
            <a:gdLst>
              <a:gd name="connsiteX0" fmla="*/ 242888 w 728663"/>
              <a:gd name="connsiteY0" fmla="*/ 442912 h 859631"/>
              <a:gd name="connsiteX1" fmla="*/ 297657 w 728663"/>
              <a:gd name="connsiteY1" fmla="*/ 342900 h 859631"/>
              <a:gd name="connsiteX2" fmla="*/ 330994 w 728663"/>
              <a:gd name="connsiteY2" fmla="*/ 271462 h 859631"/>
              <a:gd name="connsiteX3" fmla="*/ 345282 w 728663"/>
              <a:gd name="connsiteY3" fmla="*/ 233362 h 859631"/>
              <a:gd name="connsiteX4" fmla="*/ 345282 w 728663"/>
              <a:gd name="connsiteY4" fmla="*/ 209550 h 859631"/>
              <a:gd name="connsiteX5" fmla="*/ 335757 w 728663"/>
              <a:gd name="connsiteY5" fmla="*/ 178594 h 859631"/>
              <a:gd name="connsiteX6" fmla="*/ 316707 w 728663"/>
              <a:gd name="connsiteY6" fmla="*/ 150019 h 859631"/>
              <a:gd name="connsiteX7" fmla="*/ 288132 w 728663"/>
              <a:gd name="connsiteY7" fmla="*/ 119062 h 859631"/>
              <a:gd name="connsiteX8" fmla="*/ 250032 w 728663"/>
              <a:gd name="connsiteY8" fmla="*/ 80962 h 859631"/>
              <a:gd name="connsiteX9" fmla="*/ 219075 w 728663"/>
              <a:gd name="connsiteY9" fmla="*/ 54769 h 859631"/>
              <a:gd name="connsiteX10" fmla="*/ 202407 w 728663"/>
              <a:gd name="connsiteY10" fmla="*/ 30956 h 859631"/>
              <a:gd name="connsiteX11" fmla="*/ 202407 w 728663"/>
              <a:gd name="connsiteY11" fmla="*/ 16669 h 859631"/>
              <a:gd name="connsiteX12" fmla="*/ 214313 w 728663"/>
              <a:gd name="connsiteY12" fmla="*/ 2381 h 859631"/>
              <a:gd name="connsiteX13" fmla="*/ 240507 w 728663"/>
              <a:gd name="connsiteY13" fmla="*/ 0 h 859631"/>
              <a:gd name="connsiteX14" fmla="*/ 304800 w 728663"/>
              <a:gd name="connsiteY14" fmla="*/ 2381 h 859631"/>
              <a:gd name="connsiteX15" fmla="*/ 390525 w 728663"/>
              <a:gd name="connsiteY15" fmla="*/ 11906 h 859631"/>
              <a:gd name="connsiteX16" fmla="*/ 454819 w 728663"/>
              <a:gd name="connsiteY16" fmla="*/ 28575 h 859631"/>
              <a:gd name="connsiteX17" fmla="*/ 500063 w 728663"/>
              <a:gd name="connsiteY17" fmla="*/ 45244 h 859631"/>
              <a:gd name="connsiteX18" fmla="*/ 550069 w 728663"/>
              <a:gd name="connsiteY18" fmla="*/ 73819 h 859631"/>
              <a:gd name="connsiteX19" fmla="*/ 588169 w 728663"/>
              <a:gd name="connsiteY19" fmla="*/ 104775 h 859631"/>
              <a:gd name="connsiteX20" fmla="*/ 633413 w 728663"/>
              <a:gd name="connsiteY20" fmla="*/ 147637 h 859631"/>
              <a:gd name="connsiteX21" fmla="*/ 669132 w 728663"/>
              <a:gd name="connsiteY21" fmla="*/ 183356 h 859631"/>
              <a:gd name="connsiteX22" fmla="*/ 700088 w 728663"/>
              <a:gd name="connsiteY22" fmla="*/ 216694 h 859631"/>
              <a:gd name="connsiteX23" fmla="*/ 721519 w 728663"/>
              <a:gd name="connsiteY23" fmla="*/ 242887 h 859631"/>
              <a:gd name="connsiteX24" fmla="*/ 728663 w 728663"/>
              <a:gd name="connsiteY24" fmla="*/ 259556 h 859631"/>
              <a:gd name="connsiteX25" fmla="*/ 721519 w 728663"/>
              <a:gd name="connsiteY25" fmla="*/ 276225 h 859631"/>
              <a:gd name="connsiteX26" fmla="*/ 688182 w 728663"/>
              <a:gd name="connsiteY26" fmla="*/ 288131 h 859631"/>
              <a:gd name="connsiteX27" fmla="*/ 611982 w 728663"/>
              <a:gd name="connsiteY27" fmla="*/ 319087 h 859631"/>
              <a:gd name="connsiteX28" fmla="*/ 450057 w 728663"/>
              <a:gd name="connsiteY28" fmla="*/ 473869 h 859631"/>
              <a:gd name="connsiteX29" fmla="*/ 204788 w 728663"/>
              <a:gd name="connsiteY29" fmla="*/ 709612 h 859631"/>
              <a:gd name="connsiteX30" fmla="*/ 50007 w 728663"/>
              <a:gd name="connsiteY30" fmla="*/ 852487 h 859631"/>
              <a:gd name="connsiteX31" fmla="*/ 28575 w 728663"/>
              <a:gd name="connsiteY31" fmla="*/ 859631 h 859631"/>
              <a:gd name="connsiteX32" fmla="*/ 16669 w 728663"/>
              <a:gd name="connsiteY32" fmla="*/ 859631 h 859631"/>
              <a:gd name="connsiteX33" fmla="*/ 2382 w 728663"/>
              <a:gd name="connsiteY33" fmla="*/ 852487 h 859631"/>
              <a:gd name="connsiteX34" fmla="*/ 0 w 728663"/>
              <a:gd name="connsiteY34" fmla="*/ 833437 h 859631"/>
              <a:gd name="connsiteX35" fmla="*/ 14288 w 728663"/>
              <a:gd name="connsiteY35" fmla="*/ 800100 h 859631"/>
              <a:gd name="connsiteX36" fmla="*/ 69057 w 728663"/>
              <a:gd name="connsiteY36" fmla="*/ 714375 h 859631"/>
              <a:gd name="connsiteX37" fmla="*/ 180975 w 728663"/>
              <a:gd name="connsiteY37" fmla="*/ 547687 h 859631"/>
              <a:gd name="connsiteX38" fmla="*/ 242888 w 728663"/>
              <a:gd name="connsiteY38" fmla="*/ 442912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28663" h="859631">
                <a:moveTo>
                  <a:pt x="242888" y="442912"/>
                </a:moveTo>
                <a:lnTo>
                  <a:pt x="297657" y="342900"/>
                </a:lnTo>
                <a:lnTo>
                  <a:pt x="330994" y="271462"/>
                </a:lnTo>
                <a:lnTo>
                  <a:pt x="345282" y="233362"/>
                </a:lnTo>
                <a:lnTo>
                  <a:pt x="345282" y="209550"/>
                </a:lnTo>
                <a:lnTo>
                  <a:pt x="335757" y="178594"/>
                </a:lnTo>
                <a:lnTo>
                  <a:pt x="316707" y="150019"/>
                </a:lnTo>
                <a:lnTo>
                  <a:pt x="288132" y="119062"/>
                </a:lnTo>
                <a:lnTo>
                  <a:pt x="250032" y="80962"/>
                </a:lnTo>
                <a:lnTo>
                  <a:pt x="219075" y="54769"/>
                </a:lnTo>
                <a:lnTo>
                  <a:pt x="202407" y="30956"/>
                </a:lnTo>
                <a:lnTo>
                  <a:pt x="202407" y="16669"/>
                </a:lnTo>
                <a:lnTo>
                  <a:pt x="214313" y="2381"/>
                </a:lnTo>
                <a:lnTo>
                  <a:pt x="240507" y="0"/>
                </a:lnTo>
                <a:lnTo>
                  <a:pt x="304800" y="2381"/>
                </a:lnTo>
                <a:lnTo>
                  <a:pt x="390525" y="11906"/>
                </a:lnTo>
                <a:lnTo>
                  <a:pt x="454819" y="28575"/>
                </a:lnTo>
                <a:lnTo>
                  <a:pt x="500063" y="45244"/>
                </a:lnTo>
                <a:lnTo>
                  <a:pt x="550069" y="73819"/>
                </a:lnTo>
                <a:lnTo>
                  <a:pt x="588169" y="104775"/>
                </a:lnTo>
                <a:lnTo>
                  <a:pt x="633413" y="147637"/>
                </a:lnTo>
                <a:lnTo>
                  <a:pt x="669132" y="183356"/>
                </a:lnTo>
                <a:lnTo>
                  <a:pt x="700088" y="216694"/>
                </a:lnTo>
                <a:lnTo>
                  <a:pt x="721519" y="242887"/>
                </a:lnTo>
                <a:lnTo>
                  <a:pt x="728663" y="259556"/>
                </a:lnTo>
                <a:lnTo>
                  <a:pt x="721519" y="276225"/>
                </a:lnTo>
                <a:lnTo>
                  <a:pt x="688182" y="288131"/>
                </a:lnTo>
                <a:lnTo>
                  <a:pt x="611982" y="319087"/>
                </a:lnTo>
                <a:lnTo>
                  <a:pt x="450057" y="473869"/>
                </a:lnTo>
                <a:lnTo>
                  <a:pt x="204788" y="709612"/>
                </a:lnTo>
                <a:lnTo>
                  <a:pt x="50007" y="852487"/>
                </a:lnTo>
                <a:lnTo>
                  <a:pt x="28575" y="859631"/>
                </a:lnTo>
                <a:lnTo>
                  <a:pt x="16669" y="859631"/>
                </a:lnTo>
                <a:lnTo>
                  <a:pt x="2382" y="852487"/>
                </a:lnTo>
                <a:lnTo>
                  <a:pt x="0" y="833437"/>
                </a:lnTo>
                <a:lnTo>
                  <a:pt x="14288" y="800100"/>
                </a:lnTo>
                <a:lnTo>
                  <a:pt x="69057" y="714375"/>
                </a:lnTo>
                <a:lnTo>
                  <a:pt x="180975" y="547687"/>
                </a:lnTo>
                <a:lnTo>
                  <a:pt x="242888" y="442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AE17D6E-6A89-41DD-BB88-9DF84BB5C116}"/>
              </a:ext>
            </a:extLst>
          </p:cNvPr>
          <p:cNvSpPr/>
          <p:nvPr/>
        </p:nvSpPr>
        <p:spPr>
          <a:xfrm>
            <a:off x="5353050" y="2447926"/>
            <a:ext cx="465138" cy="1471613"/>
          </a:xfrm>
          <a:custGeom>
            <a:avLst/>
            <a:gdLst>
              <a:gd name="connsiteX0" fmla="*/ 180975 w 464344"/>
              <a:gd name="connsiteY0" fmla="*/ 721519 h 1471613"/>
              <a:gd name="connsiteX1" fmla="*/ 176213 w 464344"/>
              <a:gd name="connsiteY1" fmla="*/ 514350 h 1471613"/>
              <a:gd name="connsiteX2" fmla="*/ 176213 w 464344"/>
              <a:gd name="connsiteY2" fmla="*/ 492919 h 1471613"/>
              <a:gd name="connsiteX3" fmla="*/ 171450 w 464344"/>
              <a:gd name="connsiteY3" fmla="*/ 461963 h 1471613"/>
              <a:gd name="connsiteX4" fmla="*/ 154781 w 464344"/>
              <a:gd name="connsiteY4" fmla="*/ 383381 h 1471613"/>
              <a:gd name="connsiteX5" fmla="*/ 133350 w 464344"/>
              <a:gd name="connsiteY5" fmla="*/ 297656 h 1471613"/>
              <a:gd name="connsiteX6" fmla="*/ 100013 w 464344"/>
              <a:gd name="connsiteY6" fmla="*/ 185738 h 1471613"/>
              <a:gd name="connsiteX7" fmla="*/ 90488 w 464344"/>
              <a:gd name="connsiteY7" fmla="*/ 161925 h 1471613"/>
              <a:gd name="connsiteX8" fmla="*/ 69056 w 464344"/>
              <a:gd name="connsiteY8" fmla="*/ 130969 h 1471613"/>
              <a:gd name="connsiteX9" fmla="*/ 50006 w 464344"/>
              <a:gd name="connsiteY9" fmla="*/ 107156 h 1471613"/>
              <a:gd name="connsiteX10" fmla="*/ 33338 w 464344"/>
              <a:gd name="connsiteY10" fmla="*/ 85725 h 1471613"/>
              <a:gd name="connsiteX11" fmla="*/ 11906 w 464344"/>
              <a:gd name="connsiteY11" fmla="*/ 50006 h 1471613"/>
              <a:gd name="connsiteX12" fmla="*/ 0 w 464344"/>
              <a:gd name="connsiteY12" fmla="*/ 16669 h 1471613"/>
              <a:gd name="connsiteX13" fmla="*/ 0 w 464344"/>
              <a:gd name="connsiteY13" fmla="*/ 2381 h 1471613"/>
              <a:gd name="connsiteX14" fmla="*/ 28575 w 464344"/>
              <a:gd name="connsiteY14" fmla="*/ 0 h 1471613"/>
              <a:gd name="connsiteX15" fmla="*/ 57150 w 464344"/>
              <a:gd name="connsiteY15" fmla="*/ 4763 h 1471613"/>
              <a:gd name="connsiteX16" fmla="*/ 109538 w 464344"/>
              <a:gd name="connsiteY16" fmla="*/ 30956 h 1471613"/>
              <a:gd name="connsiteX17" fmla="*/ 185738 w 464344"/>
              <a:gd name="connsiteY17" fmla="*/ 61913 h 1471613"/>
              <a:gd name="connsiteX18" fmla="*/ 261938 w 464344"/>
              <a:gd name="connsiteY18" fmla="*/ 88106 h 1471613"/>
              <a:gd name="connsiteX19" fmla="*/ 328613 w 464344"/>
              <a:gd name="connsiteY19" fmla="*/ 266700 h 1471613"/>
              <a:gd name="connsiteX20" fmla="*/ 350044 w 464344"/>
              <a:gd name="connsiteY20" fmla="*/ 414338 h 1471613"/>
              <a:gd name="connsiteX21" fmla="*/ 381000 w 464344"/>
              <a:gd name="connsiteY21" fmla="*/ 645319 h 1471613"/>
              <a:gd name="connsiteX22" fmla="*/ 397669 w 464344"/>
              <a:gd name="connsiteY22" fmla="*/ 733425 h 1471613"/>
              <a:gd name="connsiteX23" fmla="*/ 414338 w 464344"/>
              <a:gd name="connsiteY23" fmla="*/ 938213 h 1471613"/>
              <a:gd name="connsiteX24" fmla="*/ 442913 w 464344"/>
              <a:gd name="connsiteY24" fmla="*/ 1181100 h 1471613"/>
              <a:gd name="connsiteX25" fmla="*/ 459581 w 464344"/>
              <a:gd name="connsiteY25" fmla="*/ 1293019 h 1471613"/>
              <a:gd name="connsiteX26" fmla="*/ 464344 w 464344"/>
              <a:gd name="connsiteY26" fmla="*/ 1345406 h 1471613"/>
              <a:gd name="connsiteX27" fmla="*/ 464344 w 464344"/>
              <a:gd name="connsiteY27" fmla="*/ 1369219 h 1471613"/>
              <a:gd name="connsiteX28" fmla="*/ 459581 w 464344"/>
              <a:gd name="connsiteY28" fmla="*/ 1402556 h 1471613"/>
              <a:gd name="connsiteX29" fmla="*/ 452438 w 464344"/>
              <a:gd name="connsiteY29" fmla="*/ 1428750 h 1471613"/>
              <a:gd name="connsiteX30" fmla="*/ 440531 w 464344"/>
              <a:gd name="connsiteY30" fmla="*/ 1452563 h 1471613"/>
              <a:gd name="connsiteX31" fmla="*/ 426244 w 464344"/>
              <a:gd name="connsiteY31" fmla="*/ 1464469 h 1471613"/>
              <a:gd name="connsiteX32" fmla="*/ 416719 w 464344"/>
              <a:gd name="connsiteY32" fmla="*/ 1469231 h 1471613"/>
              <a:gd name="connsiteX33" fmla="*/ 404813 w 464344"/>
              <a:gd name="connsiteY33" fmla="*/ 1471613 h 1471613"/>
              <a:gd name="connsiteX34" fmla="*/ 373856 w 464344"/>
              <a:gd name="connsiteY34" fmla="*/ 1471613 h 1471613"/>
              <a:gd name="connsiteX35" fmla="*/ 342900 w 464344"/>
              <a:gd name="connsiteY35" fmla="*/ 1459706 h 1471613"/>
              <a:gd name="connsiteX36" fmla="*/ 316706 w 464344"/>
              <a:gd name="connsiteY36" fmla="*/ 1445419 h 1471613"/>
              <a:gd name="connsiteX37" fmla="*/ 288131 w 464344"/>
              <a:gd name="connsiteY37" fmla="*/ 1423988 h 1471613"/>
              <a:gd name="connsiteX38" fmla="*/ 261938 w 464344"/>
              <a:gd name="connsiteY38" fmla="*/ 1400175 h 1471613"/>
              <a:gd name="connsiteX39" fmla="*/ 242888 w 464344"/>
              <a:gd name="connsiteY39" fmla="*/ 1376363 h 1471613"/>
              <a:gd name="connsiteX40" fmla="*/ 226219 w 464344"/>
              <a:gd name="connsiteY40" fmla="*/ 1343025 h 1471613"/>
              <a:gd name="connsiteX41" fmla="*/ 214313 w 464344"/>
              <a:gd name="connsiteY41" fmla="*/ 1300163 h 1471613"/>
              <a:gd name="connsiteX42" fmla="*/ 207169 w 464344"/>
              <a:gd name="connsiteY42" fmla="*/ 1262063 h 1471613"/>
              <a:gd name="connsiteX43" fmla="*/ 197644 w 464344"/>
              <a:gd name="connsiteY43" fmla="*/ 1157288 h 1471613"/>
              <a:gd name="connsiteX44" fmla="*/ 192881 w 464344"/>
              <a:gd name="connsiteY44" fmla="*/ 997744 h 1471613"/>
              <a:gd name="connsiteX45" fmla="*/ 180975 w 464344"/>
              <a:gd name="connsiteY45" fmla="*/ 721519 h 147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64344" h="1471613">
                <a:moveTo>
                  <a:pt x="180975" y="721519"/>
                </a:moveTo>
                <a:lnTo>
                  <a:pt x="176213" y="514350"/>
                </a:lnTo>
                <a:lnTo>
                  <a:pt x="176213" y="492919"/>
                </a:lnTo>
                <a:lnTo>
                  <a:pt x="171450" y="461963"/>
                </a:lnTo>
                <a:lnTo>
                  <a:pt x="154781" y="383381"/>
                </a:lnTo>
                <a:lnTo>
                  <a:pt x="133350" y="297656"/>
                </a:lnTo>
                <a:lnTo>
                  <a:pt x="100013" y="185738"/>
                </a:lnTo>
                <a:lnTo>
                  <a:pt x="90488" y="161925"/>
                </a:lnTo>
                <a:lnTo>
                  <a:pt x="69056" y="130969"/>
                </a:lnTo>
                <a:lnTo>
                  <a:pt x="50006" y="107156"/>
                </a:lnTo>
                <a:lnTo>
                  <a:pt x="33338" y="85725"/>
                </a:lnTo>
                <a:lnTo>
                  <a:pt x="11906" y="50006"/>
                </a:lnTo>
                <a:lnTo>
                  <a:pt x="0" y="16669"/>
                </a:lnTo>
                <a:lnTo>
                  <a:pt x="0" y="2381"/>
                </a:lnTo>
                <a:lnTo>
                  <a:pt x="28575" y="0"/>
                </a:lnTo>
                <a:lnTo>
                  <a:pt x="57150" y="4763"/>
                </a:lnTo>
                <a:lnTo>
                  <a:pt x="109538" y="30956"/>
                </a:lnTo>
                <a:lnTo>
                  <a:pt x="185738" y="61913"/>
                </a:lnTo>
                <a:lnTo>
                  <a:pt x="261938" y="88106"/>
                </a:lnTo>
                <a:lnTo>
                  <a:pt x="328613" y="266700"/>
                </a:lnTo>
                <a:lnTo>
                  <a:pt x="350044" y="414338"/>
                </a:lnTo>
                <a:lnTo>
                  <a:pt x="381000" y="645319"/>
                </a:lnTo>
                <a:lnTo>
                  <a:pt x="397669" y="733425"/>
                </a:lnTo>
                <a:lnTo>
                  <a:pt x="414338" y="938213"/>
                </a:lnTo>
                <a:lnTo>
                  <a:pt x="442913" y="1181100"/>
                </a:lnTo>
                <a:lnTo>
                  <a:pt x="459581" y="1293019"/>
                </a:lnTo>
                <a:lnTo>
                  <a:pt x="464344" y="1345406"/>
                </a:lnTo>
                <a:lnTo>
                  <a:pt x="464344" y="1369219"/>
                </a:lnTo>
                <a:lnTo>
                  <a:pt x="459581" y="1402556"/>
                </a:lnTo>
                <a:lnTo>
                  <a:pt x="452438" y="1428750"/>
                </a:lnTo>
                <a:lnTo>
                  <a:pt x="440531" y="1452563"/>
                </a:lnTo>
                <a:lnTo>
                  <a:pt x="426244" y="1464469"/>
                </a:lnTo>
                <a:lnTo>
                  <a:pt x="416719" y="1469231"/>
                </a:lnTo>
                <a:lnTo>
                  <a:pt x="404813" y="1471613"/>
                </a:lnTo>
                <a:lnTo>
                  <a:pt x="373856" y="1471613"/>
                </a:lnTo>
                <a:lnTo>
                  <a:pt x="342900" y="1459706"/>
                </a:lnTo>
                <a:lnTo>
                  <a:pt x="316706" y="1445419"/>
                </a:lnTo>
                <a:lnTo>
                  <a:pt x="288131" y="1423988"/>
                </a:lnTo>
                <a:lnTo>
                  <a:pt x="261938" y="1400175"/>
                </a:lnTo>
                <a:lnTo>
                  <a:pt x="242888" y="1376363"/>
                </a:lnTo>
                <a:lnTo>
                  <a:pt x="226219" y="1343025"/>
                </a:lnTo>
                <a:lnTo>
                  <a:pt x="214313" y="1300163"/>
                </a:lnTo>
                <a:lnTo>
                  <a:pt x="207169" y="1262063"/>
                </a:lnTo>
                <a:lnTo>
                  <a:pt x="197644" y="1157288"/>
                </a:lnTo>
                <a:lnTo>
                  <a:pt x="192881" y="997744"/>
                </a:lnTo>
                <a:lnTo>
                  <a:pt x="180975" y="7215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AED2B4E-EDA1-4DF2-881C-9C140A385266}"/>
              </a:ext>
            </a:extLst>
          </p:cNvPr>
          <p:cNvSpPr/>
          <p:nvPr/>
        </p:nvSpPr>
        <p:spPr>
          <a:xfrm>
            <a:off x="5762625" y="4129088"/>
            <a:ext cx="433388" cy="1695450"/>
          </a:xfrm>
          <a:custGeom>
            <a:avLst/>
            <a:gdLst>
              <a:gd name="connsiteX0" fmla="*/ 188119 w 433388"/>
              <a:gd name="connsiteY0" fmla="*/ 726281 h 1695450"/>
              <a:gd name="connsiteX1" fmla="*/ 183356 w 433388"/>
              <a:gd name="connsiteY1" fmla="*/ 533400 h 1695450"/>
              <a:gd name="connsiteX2" fmla="*/ 178594 w 433388"/>
              <a:gd name="connsiteY2" fmla="*/ 440531 h 1695450"/>
              <a:gd name="connsiteX3" fmla="*/ 173831 w 433388"/>
              <a:gd name="connsiteY3" fmla="*/ 376237 h 1695450"/>
              <a:gd name="connsiteX4" fmla="*/ 164306 w 433388"/>
              <a:gd name="connsiteY4" fmla="*/ 323850 h 1695450"/>
              <a:gd name="connsiteX5" fmla="*/ 152400 w 433388"/>
              <a:gd name="connsiteY5" fmla="*/ 280987 h 1695450"/>
              <a:gd name="connsiteX6" fmla="*/ 142875 w 433388"/>
              <a:gd name="connsiteY6" fmla="*/ 250031 h 1695450"/>
              <a:gd name="connsiteX7" fmla="*/ 133350 w 433388"/>
              <a:gd name="connsiteY7" fmla="*/ 226218 h 1695450"/>
              <a:gd name="connsiteX8" fmla="*/ 119063 w 433388"/>
              <a:gd name="connsiteY8" fmla="*/ 200025 h 1695450"/>
              <a:gd name="connsiteX9" fmla="*/ 102394 w 433388"/>
              <a:gd name="connsiteY9" fmla="*/ 169068 h 1695450"/>
              <a:gd name="connsiteX10" fmla="*/ 80963 w 433388"/>
              <a:gd name="connsiteY10" fmla="*/ 138112 h 1695450"/>
              <a:gd name="connsiteX11" fmla="*/ 57150 w 433388"/>
              <a:gd name="connsiteY11" fmla="*/ 107156 h 1695450"/>
              <a:gd name="connsiteX12" fmla="*/ 42863 w 433388"/>
              <a:gd name="connsiteY12" fmla="*/ 90487 h 1695450"/>
              <a:gd name="connsiteX13" fmla="*/ 23813 w 433388"/>
              <a:gd name="connsiteY13" fmla="*/ 73818 h 1695450"/>
              <a:gd name="connsiteX14" fmla="*/ 11906 w 433388"/>
              <a:gd name="connsiteY14" fmla="*/ 59531 h 1695450"/>
              <a:gd name="connsiteX15" fmla="*/ 0 w 433388"/>
              <a:gd name="connsiteY15" fmla="*/ 28575 h 1695450"/>
              <a:gd name="connsiteX16" fmla="*/ 0 w 433388"/>
              <a:gd name="connsiteY16" fmla="*/ 11906 h 1695450"/>
              <a:gd name="connsiteX17" fmla="*/ 7144 w 433388"/>
              <a:gd name="connsiteY17" fmla="*/ 0 h 1695450"/>
              <a:gd name="connsiteX18" fmla="*/ 28575 w 433388"/>
              <a:gd name="connsiteY18" fmla="*/ 4762 h 1695450"/>
              <a:gd name="connsiteX19" fmla="*/ 59531 w 433388"/>
              <a:gd name="connsiteY19" fmla="*/ 14287 h 1695450"/>
              <a:gd name="connsiteX20" fmla="*/ 119063 w 433388"/>
              <a:gd name="connsiteY20" fmla="*/ 28575 h 1695450"/>
              <a:gd name="connsiteX21" fmla="*/ 180975 w 433388"/>
              <a:gd name="connsiteY21" fmla="*/ 45243 h 1695450"/>
              <a:gd name="connsiteX22" fmla="*/ 233363 w 433388"/>
              <a:gd name="connsiteY22" fmla="*/ 66675 h 1695450"/>
              <a:gd name="connsiteX23" fmla="*/ 269081 w 433388"/>
              <a:gd name="connsiteY23" fmla="*/ 83343 h 1695450"/>
              <a:gd name="connsiteX24" fmla="*/ 300038 w 433388"/>
              <a:gd name="connsiteY24" fmla="*/ 100012 h 1695450"/>
              <a:gd name="connsiteX25" fmla="*/ 338138 w 433388"/>
              <a:gd name="connsiteY25" fmla="*/ 228600 h 1695450"/>
              <a:gd name="connsiteX26" fmla="*/ 359569 w 433388"/>
              <a:gd name="connsiteY26" fmla="*/ 269081 h 1695450"/>
              <a:gd name="connsiteX27" fmla="*/ 378619 w 433388"/>
              <a:gd name="connsiteY27" fmla="*/ 314325 h 1695450"/>
              <a:gd name="connsiteX28" fmla="*/ 392906 w 433388"/>
              <a:gd name="connsiteY28" fmla="*/ 366712 h 1695450"/>
              <a:gd name="connsiteX29" fmla="*/ 404813 w 433388"/>
              <a:gd name="connsiteY29" fmla="*/ 440531 h 1695450"/>
              <a:gd name="connsiteX30" fmla="*/ 411956 w 433388"/>
              <a:gd name="connsiteY30" fmla="*/ 509587 h 1695450"/>
              <a:gd name="connsiteX31" fmla="*/ 414338 w 433388"/>
              <a:gd name="connsiteY31" fmla="*/ 609600 h 1695450"/>
              <a:gd name="connsiteX32" fmla="*/ 411956 w 433388"/>
              <a:gd name="connsiteY32" fmla="*/ 697706 h 1695450"/>
              <a:gd name="connsiteX33" fmla="*/ 416719 w 433388"/>
              <a:gd name="connsiteY33" fmla="*/ 831056 h 1695450"/>
              <a:gd name="connsiteX34" fmla="*/ 414338 w 433388"/>
              <a:gd name="connsiteY34" fmla="*/ 1095375 h 1695450"/>
              <a:gd name="connsiteX35" fmla="*/ 411956 w 433388"/>
              <a:gd name="connsiteY35" fmla="*/ 1381125 h 1695450"/>
              <a:gd name="connsiteX36" fmla="*/ 433388 w 433388"/>
              <a:gd name="connsiteY36" fmla="*/ 1533525 h 1695450"/>
              <a:gd name="connsiteX37" fmla="*/ 404813 w 433388"/>
              <a:gd name="connsiteY37" fmla="*/ 1600200 h 1695450"/>
              <a:gd name="connsiteX38" fmla="*/ 366713 w 433388"/>
              <a:gd name="connsiteY38" fmla="*/ 1674018 h 1695450"/>
              <a:gd name="connsiteX39" fmla="*/ 350044 w 433388"/>
              <a:gd name="connsiteY39" fmla="*/ 1688306 h 1695450"/>
              <a:gd name="connsiteX40" fmla="*/ 330994 w 433388"/>
              <a:gd name="connsiteY40" fmla="*/ 1695450 h 1695450"/>
              <a:gd name="connsiteX41" fmla="*/ 307181 w 433388"/>
              <a:gd name="connsiteY41" fmla="*/ 1695450 h 1695450"/>
              <a:gd name="connsiteX42" fmla="*/ 278606 w 433388"/>
              <a:gd name="connsiteY42" fmla="*/ 1681162 h 1695450"/>
              <a:gd name="connsiteX43" fmla="*/ 250031 w 433388"/>
              <a:gd name="connsiteY43" fmla="*/ 1659731 h 1695450"/>
              <a:gd name="connsiteX44" fmla="*/ 223838 w 433388"/>
              <a:gd name="connsiteY44" fmla="*/ 1633537 h 1695450"/>
              <a:gd name="connsiteX45" fmla="*/ 200025 w 433388"/>
              <a:gd name="connsiteY45" fmla="*/ 1593056 h 1695450"/>
              <a:gd name="connsiteX46" fmla="*/ 185738 w 433388"/>
              <a:gd name="connsiteY46" fmla="*/ 1552575 h 1695450"/>
              <a:gd name="connsiteX47" fmla="*/ 173831 w 433388"/>
              <a:gd name="connsiteY47" fmla="*/ 1488281 h 1695450"/>
              <a:gd name="connsiteX48" fmla="*/ 169069 w 433388"/>
              <a:gd name="connsiteY48" fmla="*/ 1419225 h 1695450"/>
              <a:gd name="connsiteX49" fmla="*/ 180975 w 433388"/>
              <a:gd name="connsiteY49" fmla="*/ 1304925 h 1695450"/>
              <a:gd name="connsiteX50" fmla="*/ 190500 w 433388"/>
              <a:gd name="connsiteY50" fmla="*/ 1128712 h 1695450"/>
              <a:gd name="connsiteX51" fmla="*/ 192881 w 433388"/>
              <a:gd name="connsiteY51" fmla="*/ 983456 h 1695450"/>
              <a:gd name="connsiteX52" fmla="*/ 188119 w 433388"/>
              <a:gd name="connsiteY52" fmla="*/ 726281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33388" h="1695450">
                <a:moveTo>
                  <a:pt x="188119" y="726281"/>
                </a:moveTo>
                <a:lnTo>
                  <a:pt x="183356" y="533400"/>
                </a:lnTo>
                <a:lnTo>
                  <a:pt x="178594" y="440531"/>
                </a:lnTo>
                <a:lnTo>
                  <a:pt x="173831" y="376237"/>
                </a:lnTo>
                <a:lnTo>
                  <a:pt x="164306" y="323850"/>
                </a:lnTo>
                <a:lnTo>
                  <a:pt x="152400" y="280987"/>
                </a:lnTo>
                <a:lnTo>
                  <a:pt x="142875" y="250031"/>
                </a:lnTo>
                <a:lnTo>
                  <a:pt x="133350" y="226218"/>
                </a:lnTo>
                <a:lnTo>
                  <a:pt x="119063" y="200025"/>
                </a:lnTo>
                <a:lnTo>
                  <a:pt x="102394" y="169068"/>
                </a:lnTo>
                <a:lnTo>
                  <a:pt x="80963" y="138112"/>
                </a:lnTo>
                <a:lnTo>
                  <a:pt x="57150" y="107156"/>
                </a:lnTo>
                <a:lnTo>
                  <a:pt x="42863" y="90487"/>
                </a:lnTo>
                <a:lnTo>
                  <a:pt x="23813" y="73818"/>
                </a:lnTo>
                <a:lnTo>
                  <a:pt x="11906" y="59531"/>
                </a:lnTo>
                <a:lnTo>
                  <a:pt x="0" y="28575"/>
                </a:lnTo>
                <a:lnTo>
                  <a:pt x="0" y="11906"/>
                </a:lnTo>
                <a:lnTo>
                  <a:pt x="7144" y="0"/>
                </a:lnTo>
                <a:lnTo>
                  <a:pt x="28575" y="4762"/>
                </a:lnTo>
                <a:lnTo>
                  <a:pt x="59531" y="14287"/>
                </a:lnTo>
                <a:lnTo>
                  <a:pt x="119063" y="28575"/>
                </a:lnTo>
                <a:lnTo>
                  <a:pt x="180975" y="45243"/>
                </a:lnTo>
                <a:lnTo>
                  <a:pt x="233363" y="66675"/>
                </a:lnTo>
                <a:lnTo>
                  <a:pt x="269081" y="83343"/>
                </a:lnTo>
                <a:lnTo>
                  <a:pt x="300038" y="100012"/>
                </a:lnTo>
                <a:lnTo>
                  <a:pt x="338138" y="228600"/>
                </a:lnTo>
                <a:lnTo>
                  <a:pt x="359569" y="269081"/>
                </a:lnTo>
                <a:lnTo>
                  <a:pt x="378619" y="314325"/>
                </a:lnTo>
                <a:lnTo>
                  <a:pt x="392906" y="366712"/>
                </a:lnTo>
                <a:lnTo>
                  <a:pt x="404813" y="440531"/>
                </a:lnTo>
                <a:lnTo>
                  <a:pt x="411956" y="509587"/>
                </a:lnTo>
                <a:lnTo>
                  <a:pt x="414338" y="609600"/>
                </a:lnTo>
                <a:lnTo>
                  <a:pt x="411956" y="697706"/>
                </a:lnTo>
                <a:lnTo>
                  <a:pt x="416719" y="831056"/>
                </a:lnTo>
                <a:cubicBezTo>
                  <a:pt x="415925" y="919162"/>
                  <a:pt x="415132" y="1007269"/>
                  <a:pt x="414338" y="1095375"/>
                </a:cubicBezTo>
                <a:lnTo>
                  <a:pt x="411956" y="1381125"/>
                </a:lnTo>
                <a:lnTo>
                  <a:pt x="433388" y="1533525"/>
                </a:lnTo>
                <a:lnTo>
                  <a:pt x="404813" y="1600200"/>
                </a:lnTo>
                <a:lnTo>
                  <a:pt x="366713" y="1674018"/>
                </a:lnTo>
                <a:lnTo>
                  <a:pt x="350044" y="1688306"/>
                </a:lnTo>
                <a:lnTo>
                  <a:pt x="330994" y="1695450"/>
                </a:lnTo>
                <a:lnTo>
                  <a:pt x="307181" y="1695450"/>
                </a:lnTo>
                <a:lnTo>
                  <a:pt x="278606" y="1681162"/>
                </a:lnTo>
                <a:lnTo>
                  <a:pt x="250031" y="1659731"/>
                </a:lnTo>
                <a:lnTo>
                  <a:pt x="223838" y="1633537"/>
                </a:lnTo>
                <a:lnTo>
                  <a:pt x="200025" y="1593056"/>
                </a:lnTo>
                <a:lnTo>
                  <a:pt x="185738" y="1552575"/>
                </a:lnTo>
                <a:lnTo>
                  <a:pt x="173831" y="1488281"/>
                </a:lnTo>
                <a:lnTo>
                  <a:pt x="169069" y="1419225"/>
                </a:lnTo>
                <a:lnTo>
                  <a:pt x="180975" y="1304925"/>
                </a:lnTo>
                <a:lnTo>
                  <a:pt x="190500" y="1128712"/>
                </a:lnTo>
                <a:cubicBezTo>
                  <a:pt x="191294" y="1080293"/>
                  <a:pt x="192087" y="1031875"/>
                  <a:pt x="192881" y="983456"/>
                </a:cubicBezTo>
                <a:cubicBezTo>
                  <a:pt x="191294" y="902493"/>
                  <a:pt x="189706" y="821531"/>
                  <a:pt x="188119" y="726281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FE4195D-3534-4B4E-93F6-D665191B796E}"/>
              </a:ext>
            </a:extLst>
          </p:cNvPr>
          <p:cNvSpPr/>
          <p:nvPr/>
        </p:nvSpPr>
        <p:spPr>
          <a:xfrm>
            <a:off x="4392613" y="1893889"/>
            <a:ext cx="520700" cy="2663825"/>
          </a:xfrm>
          <a:custGeom>
            <a:avLst/>
            <a:gdLst>
              <a:gd name="connsiteX0" fmla="*/ 197157 w 520086"/>
              <a:gd name="connsiteY0" fmla="*/ 1556859 h 2665017"/>
              <a:gd name="connsiteX1" fmla="*/ 200556 w 520086"/>
              <a:gd name="connsiteY1" fmla="*/ 1791408 h 2665017"/>
              <a:gd name="connsiteX2" fmla="*/ 200556 w 520086"/>
              <a:gd name="connsiteY2" fmla="*/ 2226513 h 2665017"/>
              <a:gd name="connsiteX3" fmla="*/ 200556 w 520086"/>
              <a:gd name="connsiteY3" fmla="*/ 2665017 h 2665017"/>
              <a:gd name="connsiteX4" fmla="*/ 421508 w 520086"/>
              <a:gd name="connsiteY4" fmla="*/ 2512050 h 2665017"/>
              <a:gd name="connsiteX5" fmla="*/ 428307 w 520086"/>
              <a:gd name="connsiteY5" fmla="*/ 2209517 h 2665017"/>
              <a:gd name="connsiteX6" fmla="*/ 435105 w 520086"/>
              <a:gd name="connsiteY6" fmla="*/ 1832199 h 2665017"/>
              <a:gd name="connsiteX7" fmla="*/ 448702 w 520086"/>
              <a:gd name="connsiteY7" fmla="*/ 1261124 h 2665017"/>
              <a:gd name="connsiteX8" fmla="*/ 448702 w 520086"/>
              <a:gd name="connsiteY8" fmla="*/ 883807 h 2665017"/>
              <a:gd name="connsiteX9" fmla="*/ 452101 w 520086"/>
              <a:gd name="connsiteY9" fmla="*/ 771631 h 2665017"/>
              <a:gd name="connsiteX10" fmla="*/ 455501 w 520086"/>
              <a:gd name="connsiteY10" fmla="*/ 645859 h 2665017"/>
              <a:gd name="connsiteX11" fmla="*/ 458900 w 520086"/>
              <a:gd name="connsiteY11" fmla="*/ 560877 h 2665017"/>
              <a:gd name="connsiteX12" fmla="*/ 469098 w 520086"/>
              <a:gd name="connsiteY12" fmla="*/ 438504 h 2665017"/>
              <a:gd name="connsiteX13" fmla="*/ 479295 w 520086"/>
              <a:gd name="connsiteY13" fmla="*/ 350123 h 2665017"/>
              <a:gd name="connsiteX14" fmla="*/ 489493 w 520086"/>
              <a:gd name="connsiteY14" fmla="*/ 295735 h 2665017"/>
              <a:gd name="connsiteX15" fmla="*/ 496292 w 520086"/>
              <a:gd name="connsiteY15" fmla="*/ 278739 h 2665017"/>
              <a:gd name="connsiteX16" fmla="*/ 506489 w 520086"/>
              <a:gd name="connsiteY16" fmla="*/ 258343 h 2665017"/>
              <a:gd name="connsiteX17" fmla="*/ 516687 w 520086"/>
              <a:gd name="connsiteY17" fmla="*/ 237948 h 2665017"/>
              <a:gd name="connsiteX18" fmla="*/ 520086 w 520086"/>
              <a:gd name="connsiteY18" fmla="*/ 217552 h 2665017"/>
              <a:gd name="connsiteX19" fmla="*/ 513288 w 520086"/>
              <a:gd name="connsiteY19" fmla="*/ 193757 h 2665017"/>
              <a:gd name="connsiteX20" fmla="*/ 503090 w 520086"/>
              <a:gd name="connsiteY20" fmla="*/ 180160 h 2665017"/>
              <a:gd name="connsiteX21" fmla="*/ 482695 w 520086"/>
              <a:gd name="connsiteY21" fmla="*/ 166563 h 2665017"/>
              <a:gd name="connsiteX22" fmla="*/ 428307 w 520086"/>
              <a:gd name="connsiteY22" fmla="*/ 129172 h 2665017"/>
              <a:gd name="connsiteX23" fmla="*/ 356922 w 520086"/>
              <a:gd name="connsiteY23" fmla="*/ 91780 h 2665017"/>
              <a:gd name="connsiteX24" fmla="*/ 282139 w 520086"/>
              <a:gd name="connsiteY24" fmla="*/ 61186 h 2665017"/>
              <a:gd name="connsiteX25" fmla="*/ 169963 w 520086"/>
              <a:gd name="connsiteY25" fmla="*/ 27194 h 2665017"/>
              <a:gd name="connsiteX26" fmla="*/ 81582 w 520086"/>
              <a:gd name="connsiteY26" fmla="*/ 6798 h 2665017"/>
              <a:gd name="connsiteX27" fmla="*/ 37392 w 520086"/>
              <a:gd name="connsiteY27" fmla="*/ 0 h 2665017"/>
              <a:gd name="connsiteX28" fmla="*/ 23795 w 520086"/>
              <a:gd name="connsiteY28" fmla="*/ 0 h 2665017"/>
              <a:gd name="connsiteX29" fmla="*/ 6799 w 520086"/>
              <a:gd name="connsiteY29" fmla="*/ 10198 h 2665017"/>
              <a:gd name="connsiteX30" fmla="*/ 0 w 520086"/>
              <a:gd name="connsiteY30" fmla="*/ 33992 h 2665017"/>
              <a:gd name="connsiteX31" fmla="*/ 10198 w 520086"/>
              <a:gd name="connsiteY31" fmla="*/ 54388 h 2665017"/>
              <a:gd name="connsiteX32" fmla="*/ 44191 w 520086"/>
              <a:gd name="connsiteY32" fmla="*/ 84981 h 2665017"/>
              <a:gd name="connsiteX33" fmla="*/ 98579 w 520086"/>
              <a:gd name="connsiteY33" fmla="*/ 139369 h 2665017"/>
              <a:gd name="connsiteX34" fmla="*/ 125773 w 520086"/>
              <a:gd name="connsiteY34" fmla="*/ 173362 h 2665017"/>
              <a:gd name="connsiteX35" fmla="*/ 159765 w 520086"/>
              <a:gd name="connsiteY35" fmla="*/ 227750 h 2665017"/>
              <a:gd name="connsiteX36" fmla="*/ 180161 w 520086"/>
              <a:gd name="connsiteY36" fmla="*/ 265142 h 2665017"/>
              <a:gd name="connsiteX37" fmla="*/ 193758 w 520086"/>
              <a:gd name="connsiteY37" fmla="*/ 316131 h 2665017"/>
              <a:gd name="connsiteX38" fmla="*/ 200556 w 520086"/>
              <a:gd name="connsiteY38" fmla="*/ 360321 h 2665017"/>
              <a:gd name="connsiteX39" fmla="*/ 200556 w 520086"/>
              <a:gd name="connsiteY39" fmla="*/ 540482 h 2665017"/>
              <a:gd name="connsiteX40" fmla="*/ 200556 w 520086"/>
              <a:gd name="connsiteY40" fmla="*/ 931396 h 2665017"/>
              <a:gd name="connsiteX41" fmla="*/ 200556 w 520086"/>
              <a:gd name="connsiteY41" fmla="*/ 1155747 h 2665017"/>
              <a:gd name="connsiteX42" fmla="*/ 197157 w 520086"/>
              <a:gd name="connsiteY42" fmla="*/ 1556859 h 266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20086" h="2665017">
                <a:moveTo>
                  <a:pt x="197157" y="1556859"/>
                </a:moveTo>
                <a:lnTo>
                  <a:pt x="200556" y="1791408"/>
                </a:lnTo>
                <a:lnTo>
                  <a:pt x="200556" y="2226513"/>
                </a:lnTo>
                <a:lnTo>
                  <a:pt x="200556" y="2665017"/>
                </a:lnTo>
                <a:lnTo>
                  <a:pt x="421508" y="2512050"/>
                </a:lnTo>
                <a:lnTo>
                  <a:pt x="428307" y="2209517"/>
                </a:lnTo>
                <a:lnTo>
                  <a:pt x="435105" y="1832199"/>
                </a:lnTo>
                <a:lnTo>
                  <a:pt x="448702" y="1261124"/>
                </a:lnTo>
                <a:lnTo>
                  <a:pt x="448702" y="883807"/>
                </a:lnTo>
                <a:lnTo>
                  <a:pt x="452101" y="771631"/>
                </a:lnTo>
                <a:cubicBezTo>
                  <a:pt x="453234" y="729707"/>
                  <a:pt x="454368" y="687783"/>
                  <a:pt x="455501" y="645859"/>
                </a:cubicBezTo>
                <a:lnTo>
                  <a:pt x="458900" y="560877"/>
                </a:lnTo>
                <a:lnTo>
                  <a:pt x="469098" y="438504"/>
                </a:lnTo>
                <a:lnTo>
                  <a:pt x="479295" y="350123"/>
                </a:lnTo>
                <a:lnTo>
                  <a:pt x="489493" y="295735"/>
                </a:lnTo>
                <a:lnTo>
                  <a:pt x="496292" y="278739"/>
                </a:lnTo>
                <a:lnTo>
                  <a:pt x="506489" y="258343"/>
                </a:lnTo>
                <a:lnTo>
                  <a:pt x="516687" y="237948"/>
                </a:lnTo>
                <a:lnTo>
                  <a:pt x="520086" y="217552"/>
                </a:lnTo>
                <a:lnTo>
                  <a:pt x="513288" y="193757"/>
                </a:lnTo>
                <a:lnTo>
                  <a:pt x="503090" y="180160"/>
                </a:lnTo>
                <a:lnTo>
                  <a:pt x="482695" y="166563"/>
                </a:lnTo>
                <a:lnTo>
                  <a:pt x="428307" y="129172"/>
                </a:lnTo>
                <a:lnTo>
                  <a:pt x="356922" y="91780"/>
                </a:lnTo>
                <a:lnTo>
                  <a:pt x="282139" y="61186"/>
                </a:lnTo>
                <a:lnTo>
                  <a:pt x="169963" y="27194"/>
                </a:lnTo>
                <a:lnTo>
                  <a:pt x="81582" y="6798"/>
                </a:lnTo>
                <a:lnTo>
                  <a:pt x="37392" y="0"/>
                </a:lnTo>
                <a:lnTo>
                  <a:pt x="23795" y="0"/>
                </a:lnTo>
                <a:lnTo>
                  <a:pt x="6799" y="10198"/>
                </a:lnTo>
                <a:lnTo>
                  <a:pt x="0" y="33992"/>
                </a:lnTo>
                <a:lnTo>
                  <a:pt x="10198" y="54388"/>
                </a:lnTo>
                <a:lnTo>
                  <a:pt x="44191" y="84981"/>
                </a:lnTo>
                <a:lnTo>
                  <a:pt x="98579" y="139369"/>
                </a:lnTo>
                <a:lnTo>
                  <a:pt x="125773" y="173362"/>
                </a:lnTo>
                <a:lnTo>
                  <a:pt x="159765" y="227750"/>
                </a:lnTo>
                <a:lnTo>
                  <a:pt x="180161" y="265142"/>
                </a:lnTo>
                <a:lnTo>
                  <a:pt x="193758" y="316131"/>
                </a:lnTo>
                <a:lnTo>
                  <a:pt x="200556" y="360321"/>
                </a:lnTo>
                <a:lnTo>
                  <a:pt x="200556" y="540482"/>
                </a:lnTo>
                <a:lnTo>
                  <a:pt x="200556" y="931396"/>
                </a:lnTo>
                <a:lnTo>
                  <a:pt x="200556" y="1155747"/>
                </a:lnTo>
                <a:lnTo>
                  <a:pt x="197157" y="155685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E7EEF58-58F3-48B0-BBEE-5F469E438B7E}"/>
              </a:ext>
            </a:extLst>
          </p:cNvPr>
          <p:cNvSpPr/>
          <p:nvPr/>
        </p:nvSpPr>
        <p:spPr>
          <a:xfrm>
            <a:off x="3752851" y="4056064"/>
            <a:ext cx="1590675" cy="942975"/>
          </a:xfrm>
          <a:custGeom>
            <a:avLst/>
            <a:gdLst>
              <a:gd name="connsiteX0" fmla="*/ 673894 w 1590675"/>
              <a:gd name="connsiteY0" fmla="*/ 488156 h 942975"/>
              <a:gd name="connsiteX1" fmla="*/ 859631 w 1590675"/>
              <a:gd name="connsiteY1" fmla="*/ 390525 h 942975"/>
              <a:gd name="connsiteX2" fmla="*/ 1185863 w 1590675"/>
              <a:gd name="connsiteY2" fmla="*/ 195262 h 942975"/>
              <a:gd name="connsiteX3" fmla="*/ 1333500 w 1590675"/>
              <a:gd name="connsiteY3" fmla="*/ 111919 h 942975"/>
              <a:gd name="connsiteX4" fmla="*/ 1476375 w 1590675"/>
              <a:gd name="connsiteY4" fmla="*/ 30956 h 942975"/>
              <a:gd name="connsiteX5" fmla="*/ 1526381 w 1590675"/>
              <a:gd name="connsiteY5" fmla="*/ 4762 h 942975"/>
              <a:gd name="connsiteX6" fmla="*/ 1538288 w 1590675"/>
              <a:gd name="connsiteY6" fmla="*/ 0 h 942975"/>
              <a:gd name="connsiteX7" fmla="*/ 1550194 w 1590675"/>
              <a:gd name="connsiteY7" fmla="*/ 0 h 942975"/>
              <a:gd name="connsiteX8" fmla="*/ 1578769 w 1590675"/>
              <a:gd name="connsiteY8" fmla="*/ 4762 h 942975"/>
              <a:gd name="connsiteX9" fmla="*/ 1588294 w 1590675"/>
              <a:gd name="connsiteY9" fmla="*/ 11906 h 942975"/>
              <a:gd name="connsiteX10" fmla="*/ 1590675 w 1590675"/>
              <a:gd name="connsiteY10" fmla="*/ 23812 h 942975"/>
              <a:gd name="connsiteX11" fmla="*/ 1588294 w 1590675"/>
              <a:gd name="connsiteY11" fmla="*/ 45244 h 942975"/>
              <a:gd name="connsiteX12" fmla="*/ 1574006 w 1590675"/>
              <a:gd name="connsiteY12" fmla="*/ 66675 h 942975"/>
              <a:gd name="connsiteX13" fmla="*/ 1502569 w 1590675"/>
              <a:gd name="connsiteY13" fmla="*/ 128587 h 942975"/>
              <a:gd name="connsiteX14" fmla="*/ 1285875 w 1590675"/>
              <a:gd name="connsiteY14" fmla="*/ 295275 h 942975"/>
              <a:gd name="connsiteX15" fmla="*/ 1023938 w 1590675"/>
              <a:gd name="connsiteY15" fmla="*/ 502444 h 942975"/>
              <a:gd name="connsiteX16" fmla="*/ 778669 w 1590675"/>
              <a:gd name="connsiteY16" fmla="*/ 690562 h 942975"/>
              <a:gd name="connsiteX17" fmla="*/ 609600 w 1590675"/>
              <a:gd name="connsiteY17" fmla="*/ 821531 h 942975"/>
              <a:gd name="connsiteX18" fmla="*/ 514350 w 1590675"/>
              <a:gd name="connsiteY18" fmla="*/ 897731 h 942975"/>
              <a:gd name="connsiteX19" fmla="*/ 473869 w 1590675"/>
              <a:gd name="connsiteY19" fmla="*/ 928687 h 942975"/>
              <a:gd name="connsiteX20" fmla="*/ 457200 w 1590675"/>
              <a:gd name="connsiteY20" fmla="*/ 938212 h 942975"/>
              <a:gd name="connsiteX21" fmla="*/ 423863 w 1590675"/>
              <a:gd name="connsiteY21" fmla="*/ 942975 h 942975"/>
              <a:gd name="connsiteX22" fmla="*/ 376238 w 1590675"/>
              <a:gd name="connsiteY22" fmla="*/ 940594 h 942975"/>
              <a:gd name="connsiteX23" fmla="*/ 333375 w 1590675"/>
              <a:gd name="connsiteY23" fmla="*/ 928687 h 942975"/>
              <a:gd name="connsiteX24" fmla="*/ 288131 w 1590675"/>
              <a:gd name="connsiteY24" fmla="*/ 907256 h 942975"/>
              <a:gd name="connsiteX25" fmla="*/ 240506 w 1590675"/>
              <a:gd name="connsiteY25" fmla="*/ 878681 h 942975"/>
              <a:gd name="connsiteX26" fmla="*/ 197644 w 1590675"/>
              <a:gd name="connsiteY26" fmla="*/ 847725 h 942975"/>
              <a:gd name="connsiteX27" fmla="*/ 142875 w 1590675"/>
              <a:gd name="connsiteY27" fmla="*/ 802481 h 942975"/>
              <a:gd name="connsiteX28" fmla="*/ 95250 w 1590675"/>
              <a:gd name="connsiteY28" fmla="*/ 757237 h 942975"/>
              <a:gd name="connsiteX29" fmla="*/ 47625 w 1590675"/>
              <a:gd name="connsiteY29" fmla="*/ 709612 h 942975"/>
              <a:gd name="connsiteX30" fmla="*/ 23813 w 1590675"/>
              <a:gd name="connsiteY30" fmla="*/ 681037 h 942975"/>
              <a:gd name="connsiteX31" fmla="*/ 7144 w 1590675"/>
              <a:gd name="connsiteY31" fmla="*/ 650081 h 942975"/>
              <a:gd name="connsiteX32" fmla="*/ 0 w 1590675"/>
              <a:gd name="connsiteY32" fmla="*/ 614362 h 942975"/>
              <a:gd name="connsiteX33" fmla="*/ 2381 w 1590675"/>
              <a:gd name="connsiteY33" fmla="*/ 600075 h 942975"/>
              <a:gd name="connsiteX34" fmla="*/ 14288 w 1590675"/>
              <a:gd name="connsiteY34" fmla="*/ 590550 h 942975"/>
              <a:gd name="connsiteX35" fmla="*/ 35719 w 1590675"/>
              <a:gd name="connsiteY35" fmla="*/ 595312 h 942975"/>
              <a:gd name="connsiteX36" fmla="*/ 57150 w 1590675"/>
              <a:gd name="connsiteY36" fmla="*/ 602456 h 942975"/>
              <a:gd name="connsiteX37" fmla="*/ 88106 w 1590675"/>
              <a:gd name="connsiteY37" fmla="*/ 619125 h 942975"/>
              <a:gd name="connsiteX38" fmla="*/ 123825 w 1590675"/>
              <a:gd name="connsiteY38" fmla="*/ 640556 h 942975"/>
              <a:gd name="connsiteX39" fmla="*/ 154781 w 1590675"/>
              <a:gd name="connsiteY39" fmla="*/ 652462 h 942975"/>
              <a:gd name="connsiteX40" fmla="*/ 202406 w 1590675"/>
              <a:gd name="connsiteY40" fmla="*/ 664369 h 942975"/>
              <a:gd name="connsiteX41" fmla="*/ 240506 w 1590675"/>
              <a:gd name="connsiteY41" fmla="*/ 671512 h 942975"/>
              <a:gd name="connsiteX42" fmla="*/ 269081 w 1590675"/>
              <a:gd name="connsiteY42" fmla="*/ 671512 h 942975"/>
              <a:gd name="connsiteX43" fmla="*/ 445294 w 1590675"/>
              <a:gd name="connsiteY43" fmla="*/ 600075 h 942975"/>
              <a:gd name="connsiteX44" fmla="*/ 673894 w 1590675"/>
              <a:gd name="connsiteY44" fmla="*/ 488156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90675" h="942975">
                <a:moveTo>
                  <a:pt x="673894" y="488156"/>
                </a:moveTo>
                <a:lnTo>
                  <a:pt x="859631" y="390525"/>
                </a:lnTo>
                <a:lnTo>
                  <a:pt x="1185863" y="195262"/>
                </a:lnTo>
                <a:lnTo>
                  <a:pt x="1333500" y="111919"/>
                </a:lnTo>
                <a:lnTo>
                  <a:pt x="1476375" y="30956"/>
                </a:lnTo>
                <a:lnTo>
                  <a:pt x="1526381" y="4762"/>
                </a:lnTo>
                <a:lnTo>
                  <a:pt x="1538288" y="0"/>
                </a:lnTo>
                <a:lnTo>
                  <a:pt x="1550194" y="0"/>
                </a:lnTo>
                <a:lnTo>
                  <a:pt x="1578769" y="4762"/>
                </a:lnTo>
                <a:lnTo>
                  <a:pt x="1588294" y="11906"/>
                </a:lnTo>
                <a:lnTo>
                  <a:pt x="1590675" y="23812"/>
                </a:lnTo>
                <a:lnTo>
                  <a:pt x="1588294" y="45244"/>
                </a:lnTo>
                <a:lnTo>
                  <a:pt x="1574006" y="66675"/>
                </a:lnTo>
                <a:lnTo>
                  <a:pt x="1502569" y="128587"/>
                </a:lnTo>
                <a:lnTo>
                  <a:pt x="1285875" y="295275"/>
                </a:lnTo>
                <a:lnTo>
                  <a:pt x="1023938" y="502444"/>
                </a:lnTo>
                <a:lnTo>
                  <a:pt x="778669" y="690562"/>
                </a:lnTo>
                <a:lnTo>
                  <a:pt x="609600" y="821531"/>
                </a:lnTo>
                <a:lnTo>
                  <a:pt x="514350" y="897731"/>
                </a:lnTo>
                <a:lnTo>
                  <a:pt x="473869" y="928687"/>
                </a:lnTo>
                <a:lnTo>
                  <a:pt x="457200" y="938212"/>
                </a:lnTo>
                <a:lnTo>
                  <a:pt x="423863" y="942975"/>
                </a:lnTo>
                <a:lnTo>
                  <a:pt x="376238" y="940594"/>
                </a:lnTo>
                <a:lnTo>
                  <a:pt x="333375" y="928687"/>
                </a:lnTo>
                <a:lnTo>
                  <a:pt x="288131" y="907256"/>
                </a:lnTo>
                <a:lnTo>
                  <a:pt x="240506" y="878681"/>
                </a:lnTo>
                <a:lnTo>
                  <a:pt x="197644" y="847725"/>
                </a:lnTo>
                <a:lnTo>
                  <a:pt x="142875" y="802481"/>
                </a:lnTo>
                <a:lnTo>
                  <a:pt x="95250" y="757237"/>
                </a:lnTo>
                <a:lnTo>
                  <a:pt x="47625" y="709612"/>
                </a:lnTo>
                <a:lnTo>
                  <a:pt x="23813" y="681037"/>
                </a:lnTo>
                <a:lnTo>
                  <a:pt x="7144" y="650081"/>
                </a:lnTo>
                <a:lnTo>
                  <a:pt x="0" y="614362"/>
                </a:lnTo>
                <a:lnTo>
                  <a:pt x="2381" y="600075"/>
                </a:lnTo>
                <a:lnTo>
                  <a:pt x="14288" y="590550"/>
                </a:lnTo>
                <a:lnTo>
                  <a:pt x="35719" y="595312"/>
                </a:lnTo>
                <a:lnTo>
                  <a:pt x="57150" y="602456"/>
                </a:lnTo>
                <a:lnTo>
                  <a:pt x="88106" y="619125"/>
                </a:lnTo>
                <a:lnTo>
                  <a:pt x="123825" y="640556"/>
                </a:lnTo>
                <a:lnTo>
                  <a:pt x="154781" y="652462"/>
                </a:lnTo>
                <a:lnTo>
                  <a:pt x="202406" y="664369"/>
                </a:lnTo>
                <a:lnTo>
                  <a:pt x="240506" y="671512"/>
                </a:lnTo>
                <a:lnTo>
                  <a:pt x="269081" y="671512"/>
                </a:lnTo>
                <a:lnTo>
                  <a:pt x="445294" y="600075"/>
                </a:lnTo>
                <a:lnTo>
                  <a:pt x="673894" y="4881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09962E6-D763-4CC4-8A1E-61CBCBCDA583}"/>
              </a:ext>
            </a:extLst>
          </p:cNvPr>
          <p:cNvSpPr/>
          <p:nvPr/>
        </p:nvSpPr>
        <p:spPr>
          <a:xfrm>
            <a:off x="5553076" y="2316163"/>
            <a:ext cx="2614613" cy="1428750"/>
          </a:xfrm>
          <a:custGeom>
            <a:avLst/>
            <a:gdLst>
              <a:gd name="connsiteX0" fmla="*/ 797719 w 2614613"/>
              <a:gd name="connsiteY0" fmla="*/ 352425 h 1428750"/>
              <a:gd name="connsiteX1" fmla="*/ 385763 w 2614613"/>
              <a:gd name="connsiteY1" fmla="*/ 395288 h 1428750"/>
              <a:gd name="connsiteX2" fmla="*/ 73819 w 2614613"/>
              <a:gd name="connsiteY2" fmla="*/ 431007 h 1428750"/>
              <a:gd name="connsiteX3" fmla="*/ 0 w 2614613"/>
              <a:gd name="connsiteY3" fmla="*/ 200025 h 1428750"/>
              <a:gd name="connsiteX4" fmla="*/ 69056 w 2614613"/>
              <a:gd name="connsiteY4" fmla="*/ 221457 h 1428750"/>
              <a:gd name="connsiteX5" fmla="*/ 119063 w 2614613"/>
              <a:gd name="connsiteY5" fmla="*/ 233363 h 1428750"/>
              <a:gd name="connsiteX6" fmla="*/ 195263 w 2614613"/>
              <a:gd name="connsiteY6" fmla="*/ 242888 h 1428750"/>
              <a:gd name="connsiteX7" fmla="*/ 247650 w 2614613"/>
              <a:gd name="connsiteY7" fmla="*/ 240507 h 1428750"/>
              <a:gd name="connsiteX8" fmla="*/ 419100 w 2614613"/>
              <a:gd name="connsiteY8" fmla="*/ 221457 h 1428750"/>
              <a:gd name="connsiteX9" fmla="*/ 645319 w 2614613"/>
              <a:gd name="connsiteY9" fmla="*/ 204788 h 1428750"/>
              <a:gd name="connsiteX10" fmla="*/ 747713 w 2614613"/>
              <a:gd name="connsiteY10" fmla="*/ 197644 h 1428750"/>
              <a:gd name="connsiteX11" fmla="*/ 992981 w 2614613"/>
              <a:gd name="connsiteY11" fmla="*/ 166688 h 1428750"/>
              <a:gd name="connsiteX12" fmla="*/ 1335881 w 2614613"/>
              <a:gd name="connsiteY12" fmla="*/ 130969 h 1428750"/>
              <a:gd name="connsiteX13" fmla="*/ 1621631 w 2614613"/>
              <a:gd name="connsiteY13" fmla="*/ 107157 h 1428750"/>
              <a:gd name="connsiteX14" fmla="*/ 1726406 w 2614613"/>
              <a:gd name="connsiteY14" fmla="*/ 92869 h 1428750"/>
              <a:gd name="connsiteX15" fmla="*/ 1935956 w 2614613"/>
              <a:gd name="connsiteY15" fmla="*/ 69057 h 1428750"/>
              <a:gd name="connsiteX16" fmla="*/ 2057400 w 2614613"/>
              <a:gd name="connsiteY16" fmla="*/ 61913 h 1428750"/>
              <a:gd name="connsiteX17" fmla="*/ 2135981 w 2614613"/>
              <a:gd name="connsiteY17" fmla="*/ 42863 h 1428750"/>
              <a:gd name="connsiteX18" fmla="*/ 2221706 w 2614613"/>
              <a:gd name="connsiteY18" fmla="*/ 14288 h 1428750"/>
              <a:gd name="connsiteX19" fmla="*/ 2269331 w 2614613"/>
              <a:gd name="connsiteY19" fmla="*/ 0 h 1428750"/>
              <a:gd name="connsiteX20" fmla="*/ 2286000 w 2614613"/>
              <a:gd name="connsiteY20" fmla="*/ 0 h 1428750"/>
              <a:gd name="connsiteX21" fmla="*/ 2316956 w 2614613"/>
              <a:gd name="connsiteY21" fmla="*/ 19050 h 1428750"/>
              <a:gd name="connsiteX22" fmla="*/ 2402681 w 2614613"/>
              <a:gd name="connsiteY22" fmla="*/ 73819 h 1428750"/>
              <a:gd name="connsiteX23" fmla="*/ 2486025 w 2614613"/>
              <a:gd name="connsiteY23" fmla="*/ 130969 h 1428750"/>
              <a:gd name="connsiteX24" fmla="*/ 2543175 w 2614613"/>
              <a:gd name="connsiteY24" fmla="*/ 176213 h 1428750"/>
              <a:gd name="connsiteX25" fmla="*/ 2583656 w 2614613"/>
              <a:gd name="connsiteY25" fmla="*/ 211932 h 1428750"/>
              <a:gd name="connsiteX26" fmla="*/ 2605088 w 2614613"/>
              <a:gd name="connsiteY26" fmla="*/ 235744 h 1428750"/>
              <a:gd name="connsiteX27" fmla="*/ 2614613 w 2614613"/>
              <a:gd name="connsiteY27" fmla="*/ 254794 h 1428750"/>
              <a:gd name="connsiteX28" fmla="*/ 2612231 w 2614613"/>
              <a:gd name="connsiteY28" fmla="*/ 266700 h 1428750"/>
              <a:gd name="connsiteX29" fmla="*/ 2602706 w 2614613"/>
              <a:gd name="connsiteY29" fmla="*/ 288132 h 1428750"/>
              <a:gd name="connsiteX30" fmla="*/ 2574131 w 2614613"/>
              <a:gd name="connsiteY30" fmla="*/ 326232 h 1428750"/>
              <a:gd name="connsiteX31" fmla="*/ 2528888 w 2614613"/>
              <a:gd name="connsiteY31" fmla="*/ 376238 h 1428750"/>
              <a:gd name="connsiteX32" fmla="*/ 2505075 w 2614613"/>
              <a:gd name="connsiteY32" fmla="*/ 409575 h 1428750"/>
              <a:gd name="connsiteX33" fmla="*/ 2481263 w 2614613"/>
              <a:gd name="connsiteY33" fmla="*/ 504825 h 1428750"/>
              <a:gd name="connsiteX34" fmla="*/ 2424113 w 2614613"/>
              <a:gd name="connsiteY34" fmla="*/ 773907 h 1428750"/>
              <a:gd name="connsiteX35" fmla="*/ 2366963 w 2614613"/>
              <a:gd name="connsiteY35" fmla="*/ 1033463 h 1428750"/>
              <a:gd name="connsiteX36" fmla="*/ 2347913 w 2614613"/>
              <a:gd name="connsiteY36" fmla="*/ 1116807 h 1428750"/>
              <a:gd name="connsiteX37" fmla="*/ 2328863 w 2614613"/>
              <a:gd name="connsiteY37" fmla="*/ 1176338 h 1428750"/>
              <a:gd name="connsiteX38" fmla="*/ 2312194 w 2614613"/>
              <a:gd name="connsiteY38" fmla="*/ 1223963 h 1428750"/>
              <a:gd name="connsiteX39" fmla="*/ 2283619 w 2614613"/>
              <a:gd name="connsiteY39" fmla="*/ 1285875 h 1428750"/>
              <a:gd name="connsiteX40" fmla="*/ 2264569 w 2614613"/>
              <a:gd name="connsiteY40" fmla="*/ 1323975 h 1428750"/>
              <a:gd name="connsiteX41" fmla="*/ 2231231 w 2614613"/>
              <a:gd name="connsiteY41" fmla="*/ 1373982 h 1428750"/>
              <a:gd name="connsiteX42" fmla="*/ 2202656 w 2614613"/>
              <a:gd name="connsiteY42" fmla="*/ 1402557 h 1428750"/>
              <a:gd name="connsiteX43" fmla="*/ 2176463 w 2614613"/>
              <a:gd name="connsiteY43" fmla="*/ 1423988 h 1428750"/>
              <a:gd name="connsiteX44" fmla="*/ 2162175 w 2614613"/>
              <a:gd name="connsiteY44" fmla="*/ 1428750 h 1428750"/>
              <a:gd name="connsiteX45" fmla="*/ 2135981 w 2614613"/>
              <a:gd name="connsiteY45" fmla="*/ 1423988 h 1428750"/>
              <a:gd name="connsiteX46" fmla="*/ 2088356 w 2614613"/>
              <a:gd name="connsiteY46" fmla="*/ 1407319 h 1428750"/>
              <a:gd name="connsiteX47" fmla="*/ 2095500 w 2614613"/>
              <a:gd name="connsiteY47" fmla="*/ 1245394 h 1428750"/>
              <a:gd name="connsiteX48" fmla="*/ 2133600 w 2614613"/>
              <a:gd name="connsiteY48" fmla="*/ 1057275 h 1428750"/>
              <a:gd name="connsiteX49" fmla="*/ 2197894 w 2614613"/>
              <a:gd name="connsiteY49" fmla="*/ 759619 h 1428750"/>
              <a:gd name="connsiteX50" fmla="*/ 2205038 w 2614613"/>
              <a:gd name="connsiteY50" fmla="*/ 666750 h 1428750"/>
              <a:gd name="connsiteX51" fmla="*/ 2221706 w 2614613"/>
              <a:gd name="connsiteY51" fmla="*/ 597694 h 1428750"/>
              <a:gd name="connsiteX52" fmla="*/ 2235994 w 2614613"/>
              <a:gd name="connsiteY52" fmla="*/ 533400 h 1428750"/>
              <a:gd name="connsiteX53" fmla="*/ 2247900 w 2614613"/>
              <a:gd name="connsiteY53" fmla="*/ 461963 h 1428750"/>
              <a:gd name="connsiteX54" fmla="*/ 2255044 w 2614613"/>
              <a:gd name="connsiteY54" fmla="*/ 409575 h 1428750"/>
              <a:gd name="connsiteX55" fmla="*/ 2259806 w 2614613"/>
              <a:gd name="connsiteY55" fmla="*/ 359569 h 1428750"/>
              <a:gd name="connsiteX56" fmla="*/ 2255044 w 2614613"/>
              <a:gd name="connsiteY56" fmla="*/ 295275 h 1428750"/>
              <a:gd name="connsiteX57" fmla="*/ 2250281 w 2614613"/>
              <a:gd name="connsiteY57" fmla="*/ 264319 h 1428750"/>
              <a:gd name="connsiteX58" fmla="*/ 2235994 w 2614613"/>
              <a:gd name="connsiteY58" fmla="*/ 242888 h 1428750"/>
              <a:gd name="connsiteX59" fmla="*/ 2207419 w 2614613"/>
              <a:gd name="connsiteY59" fmla="*/ 228600 h 1428750"/>
              <a:gd name="connsiteX60" fmla="*/ 2178844 w 2614613"/>
              <a:gd name="connsiteY60" fmla="*/ 221457 h 1428750"/>
              <a:gd name="connsiteX61" fmla="*/ 2121694 w 2614613"/>
              <a:gd name="connsiteY61" fmla="*/ 223838 h 1428750"/>
              <a:gd name="connsiteX62" fmla="*/ 1859756 w 2614613"/>
              <a:gd name="connsiteY62" fmla="*/ 250032 h 1428750"/>
              <a:gd name="connsiteX63" fmla="*/ 1443038 w 2614613"/>
              <a:gd name="connsiteY63" fmla="*/ 295275 h 1428750"/>
              <a:gd name="connsiteX64" fmla="*/ 1262063 w 2614613"/>
              <a:gd name="connsiteY64" fmla="*/ 311944 h 1428750"/>
              <a:gd name="connsiteX65" fmla="*/ 992981 w 2614613"/>
              <a:gd name="connsiteY65" fmla="*/ 333375 h 1428750"/>
              <a:gd name="connsiteX66" fmla="*/ 797719 w 2614613"/>
              <a:gd name="connsiteY66" fmla="*/ 352425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14613" h="1428750">
                <a:moveTo>
                  <a:pt x="797719" y="352425"/>
                </a:moveTo>
                <a:lnTo>
                  <a:pt x="385763" y="395288"/>
                </a:lnTo>
                <a:lnTo>
                  <a:pt x="73819" y="431007"/>
                </a:lnTo>
                <a:lnTo>
                  <a:pt x="0" y="200025"/>
                </a:lnTo>
                <a:lnTo>
                  <a:pt x="69056" y="221457"/>
                </a:lnTo>
                <a:lnTo>
                  <a:pt x="119063" y="233363"/>
                </a:lnTo>
                <a:lnTo>
                  <a:pt x="195263" y="242888"/>
                </a:lnTo>
                <a:lnTo>
                  <a:pt x="247650" y="240507"/>
                </a:lnTo>
                <a:lnTo>
                  <a:pt x="419100" y="221457"/>
                </a:lnTo>
                <a:lnTo>
                  <a:pt x="645319" y="204788"/>
                </a:lnTo>
                <a:lnTo>
                  <a:pt x="747713" y="197644"/>
                </a:lnTo>
                <a:lnTo>
                  <a:pt x="992981" y="166688"/>
                </a:lnTo>
                <a:lnTo>
                  <a:pt x="1335881" y="130969"/>
                </a:lnTo>
                <a:lnTo>
                  <a:pt x="1621631" y="107157"/>
                </a:lnTo>
                <a:lnTo>
                  <a:pt x="1726406" y="92869"/>
                </a:lnTo>
                <a:lnTo>
                  <a:pt x="1935956" y="69057"/>
                </a:lnTo>
                <a:lnTo>
                  <a:pt x="2057400" y="61913"/>
                </a:lnTo>
                <a:lnTo>
                  <a:pt x="2135981" y="42863"/>
                </a:lnTo>
                <a:lnTo>
                  <a:pt x="2221706" y="14288"/>
                </a:lnTo>
                <a:lnTo>
                  <a:pt x="2269331" y="0"/>
                </a:lnTo>
                <a:lnTo>
                  <a:pt x="2286000" y="0"/>
                </a:lnTo>
                <a:lnTo>
                  <a:pt x="2316956" y="19050"/>
                </a:lnTo>
                <a:lnTo>
                  <a:pt x="2402681" y="73819"/>
                </a:lnTo>
                <a:lnTo>
                  <a:pt x="2486025" y="130969"/>
                </a:lnTo>
                <a:lnTo>
                  <a:pt x="2543175" y="176213"/>
                </a:lnTo>
                <a:lnTo>
                  <a:pt x="2583656" y="211932"/>
                </a:lnTo>
                <a:lnTo>
                  <a:pt x="2605088" y="235744"/>
                </a:lnTo>
                <a:lnTo>
                  <a:pt x="2614613" y="254794"/>
                </a:lnTo>
                <a:lnTo>
                  <a:pt x="2612231" y="266700"/>
                </a:lnTo>
                <a:lnTo>
                  <a:pt x="2602706" y="288132"/>
                </a:lnTo>
                <a:lnTo>
                  <a:pt x="2574131" y="326232"/>
                </a:lnTo>
                <a:lnTo>
                  <a:pt x="2528888" y="376238"/>
                </a:lnTo>
                <a:lnTo>
                  <a:pt x="2505075" y="409575"/>
                </a:lnTo>
                <a:lnTo>
                  <a:pt x="2481263" y="504825"/>
                </a:lnTo>
                <a:lnTo>
                  <a:pt x="2424113" y="773907"/>
                </a:lnTo>
                <a:lnTo>
                  <a:pt x="2366963" y="1033463"/>
                </a:lnTo>
                <a:lnTo>
                  <a:pt x="2347913" y="1116807"/>
                </a:lnTo>
                <a:lnTo>
                  <a:pt x="2328863" y="1176338"/>
                </a:lnTo>
                <a:lnTo>
                  <a:pt x="2312194" y="1223963"/>
                </a:lnTo>
                <a:lnTo>
                  <a:pt x="2283619" y="1285875"/>
                </a:lnTo>
                <a:lnTo>
                  <a:pt x="2264569" y="1323975"/>
                </a:lnTo>
                <a:lnTo>
                  <a:pt x="2231231" y="1373982"/>
                </a:lnTo>
                <a:lnTo>
                  <a:pt x="2202656" y="1402557"/>
                </a:lnTo>
                <a:lnTo>
                  <a:pt x="2176463" y="1423988"/>
                </a:lnTo>
                <a:lnTo>
                  <a:pt x="2162175" y="1428750"/>
                </a:lnTo>
                <a:lnTo>
                  <a:pt x="2135981" y="1423988"/>
                </a:lnTo>
                <a:lnTo>
                  <a:pt x="2088356" y="1407319"/>
                </a:lnTo>
                <a:lnTo>
                  <a:pt x="2095500" y="1245394"/>
                </a:lnTo>
                <a:lnTo>
                  <a:pt x="2133600" y="1057275"/>
                </a:lnTo>
                <a:lnTo>
                  <a:pt x="2197894" y="759619"/>
                </a:lnTo>
                <a:lnTo>
                  <a:pt x="2205038" y="666750"/>
                </a:lnTo>
                <a:lnTo>
                  <a:pt x="2221706" y="597694"/>
                </a:lnTo>
                <a:lnTo>
                  <a:pt x="2235994" y="533400"/>
                </a:lnTo>
                <a:lnTo>
                  <a:pt x="2247900" y="461963"/>
                </a:lnTo>
                <a:lnTo>
                  <a:pt x="2255044" y="409575"/>
                </a:lnTo>
                <a:lnTo>
                  <a:pt x="2259806" y="359569"/>
                </a:lnTo>
                <a:lnTo>
                  <a:pt x="2255044" y="295275"/>
                </a:lnTo>
                <a:lnTo>
                  <a:pt x="2250281" y="264319"/>
                </a:lnTo>
                <a:lnTo>
                  <a:pt x="2235994" y="242888"/>
                </a:lnTo>
                <a:cubicBezTo>
                  <a:pt x="2209103" y="228220"/>
                  <a:pt x="2219746" y="228600"/>
                  <a:pt x="2207419" y="228600"/>
                </a:cubicBezTo>
                <a:lnTo>
                  <a:pt x="2178844" y="221457"/>
                </a:lnTo>
                <a:lnTo>
                  <a:pt x="2121694" y="223838"/>
                </a:lnTo>
                <a:lnTo>
                  <a:pt x="1859756" y="250032"/>
                </a:lnTo>
                <a:lnTo>
                  <a:pt x="1443038" y="295275"/>
                </a:lnTo>
                <a:lnTo>
                  <a:pt x="1262063" y="311944"/>
                </a:lnTo>
                <a:lnTo>
                  <a:pt x="992981" y="333375"/>
                </a:lnTo>
                <a:lnTo>
                  <a:pt x="797719" y="352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4755FB1F-0AA5-4CC0-9F28-435568ED437F}"/>
              </a:ext>
            </a:extLst>
          </p:cNvPr>
          <p:cNvSpPr/>
          <p:nvPr/>
        </p:nvSpPr>
        <p:spPr>
          <a:xfrm>
            <a:off x="6535739" y="2581275"/>
            <a:ext cx="312737" cy="1081088"/>
          </a:xfrm>
          <a:custGeom>
            <a:avLst/>
            <a:gdLst>
              <a:gd name="connsiteX0" fmla="*/ 64294 w 311944"/>
              <a:gd name="connsiteY0" fmla="*/ 745331 h 1081088"/>
              <a:gd name="connsiteX1" fmla="*/ 64294 w 311944"/>
              <a:gd name="connsiteY1" fmla="*/ 600075 h 1081088"/>
              <a:gd name="connsiteX2" fmla="*/ 64294 w 311944"/>
              <a:gd name="connsiteY2" fmla="*/ 416719 h 1081088"/>
              <a:gd name="connsiteX3" fmla="*/ 66675 w 311944"/>
              <a:gd name="connsiteY3" fmla="*/ 288131 h 1081088"/>
              <a:gd name="connsiteX4" fmla="*/ 61913 w 311944"/>
              <a:gd name="connsiteY4" fmla="*/ 209550 h 1081088"/>
              <a:gd name="connsiteX5" fmla="*/ 57150 w 311944"/>
              <a:gd name="connsiteY5" fmla="*/ 166688 h 1081088"/>
              <a:gd name="connsiteX6" fmla="*/ 50007 w 311944"/>
              <a:gd name="connsiteY6" fmla="*/ 126206 h 1081088"/>
              <a:gd name="connsiteX7" fmla="*/ 38100 w 311944"/>
              <a:gd name="connsiteY7" fmla="*/ 95250 h 1081088"/>
              <a:gd name="connsiteX8" fmla="*/ 0 w 311944"/>
              <a:gd name="connsiteY8" fmla="*/ 21431 h 1081088"/>
              <a:gd name="connsiteX9" fmla="*/ 311944 w 311944"/>
              <a:gd name="connsiteY9" fmla="*/ 0 h 1081088"/>
              <a:gd name="connsiteX10" fmla="*/ 304800 w 311944"/>
              <a:gd name="connsiteY10" fmla="*/ 126206 h 1081088"/>
              <a:gd name="connsiteX11" fmla="*/ 297657 w 311944"/>
              <a:gd name="connsiteY11" fmla="*/ 278606 h 1081088"/>
              <a:gd name="connsiteX12" fmla="*/ 285750 w 311944"/>
              <a:gd name="connsiteY12" fmla="*/ 473869 h 1081088"/>
              <a:gd name="connsiteX13" fmla="*/ 269082 w 311944"/>
              <a:gd name="connsiteY13" fmla="*/ 578644 h 1081088"/>
              <a:gd name="connsiteX14" fmla="*/ 266700 w 311944"/>
              <a:gd name="connsiteY14" fmla="*/ 747713 h 1081088"/>
              <a:gd name="connsiteX15" fmla="*/ 266700 w 311944"/>
              <a:gd name="connsiteY15" fmla="*/ 1057275 h 1081088"/>
              <a:gd name="connsiteX16" fmla="*/ 64294 w 311944"/>
              <a:gd name="connsiteY16" fmla="*/ 1081088 h 1081088"/>
              <a:gd name="connsiteX17" fmla="*/ 64294 w 311944"/>
              <a:gd name="connsiteY17" fmla="*/ 745331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1944" h="1081088">
                <a:moveTo>
                  <a:pt x="64294" y="745331"/>
                </a:moveTo>
                <a:lnTo>
                  <a:pt x="64294" y="600075"/>
                </a:lnTo>
                <a:lnTo>
                  <a:pt x="64294" y="416719"/>
                </a:lnTo>
                <a:cubicBezTo>
                  <a:pt x="65088" y="373856"/>
                  <a:pt x="65881" y="330994"/>
                  <a:pt x="66675" y="288131"/>
                </a:cubicBezTo>
                <a:lnTo>
                  <a:pt x="61913" y="209550"/>
                </a:lnTo>
                <a:lnTo>
                  <a:pt x="57150" y="166688"/>
                </a:lnTo>
                <a:lnTo>
                  <a:pt x="50007" y="126206"/>
                </a:lnTo>
                <a:lnTo>
                  <a:pt x="38100" y="95250"/>
                </a:lnTo>
                <a:lnTo>
                  <a:pt x="0" y="21431"/>
                </a:lnTo>
                <a:lnTo>
                  <a:pt x="311944" y="0"/>
                </a:lnTo>
                <a:lnTo>
                  <a:pt x="304800" y="126206"/>
                </a:lnTo>
                <a:lnTo>
                  <a:pt x="297657" y="278606"/>
                </a:lnTo>
                <a:lnTo>
                  <a:pt x="285750" y="473869"/>
                </a:lnTo>
                <a:lnTo>
                  <a:pt x="269082" y="578644"/>
                </a:lnTo>
                <a:lnTo>
                  <a:pt x="266700" y="747713"/>
                </a:lnTo>
                <a:lnTo>
                  <a:pt x="266700" y="1057275"/>
                </a:lnTo>
                <a:lnTo>
                  <a:pt x="64294" y="1081088"/>
                </a:lnTo>
                <a:lnTo>
                  <a:pt x="64294" y="7453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FF591E27-CBE1-45CD-880C-6DE4F966B9A8}"/>
              </a:ext>
            </a:extLst>
          </p:cNvPr>
          <p:cNvSpPr/>
          <p:nvPr/>
        </p:nvSpPr>
        <p:spPr>
          <a:xfrm>
            <a:off x="5676901" y="2919414"/>
            <a:ext cx="2151063" cy="333375"/>
          </a:xfrm>
          <a:custGeom>
            <a:avLst/>
            <a:gdLst>
              <a:gd name="connsiteX0" fmla="*/ 578644 w 2150269"/>
              <a:gd name="connsiteY0" fmla="*/ 164306 h 333375"/>
              <a:gd name="connsiteX1" fmla="*/ 442913 w 2150269"/>
              <a:gd name="connsiteY1" fmla="*/ 171450 h 333375"/>
              <a:gd name="connsiteX2" fmla="*/ 338138 w 2150269"/>
              <a:gd name="connsiteY2" fmla="*/ 173831 h 333375"/>
              <a:gd name="connsiteX3" fmla="*/ 280988 w 2150269"/>
              <a:gd name="connsiteY3" fmla="*/ 176212 h 333375"/>
              <a:gd name="connsiteX4" fmla="*/ 228600 w 2150269"/>
              <a:gd name="connsiteY4" fmla="*/ 173831 h 333375"/>
              <a:gd name="connsiteX5" fmla="*/ 159544 w 2150269"/>
              <a:gd name="connsiteY5" fmla="*/ 164306 h 333375"/>
              <a:gd name="connsiteX6" fmla="*/ 19050 w 2150269"/>
              <a:gd name="connsiteY6" fmla="*/ 150018 h 333375"/>
              <a:gd name="connsiteX7" fmla="*/ 0 w 2150269"/>
              <a:gd name="connsiteY7" fmla="*/ 150018 h 333375"/>
              <a:gd name="connsiteX8" fmla="*/ 19050 w 2150269"/>
              <a:gd name="connsiteY8" fmla="*/ 276225 h 333375"/>
              <a:gd name="connsiteX9" fmla="*/ 130969 w 2150269"/>
              <a:gd name="connsiteY9" fmla="*/ 300037 h 333375"/>
              <a:gd name="connsiteX10" fmla="*/ 219075 w 2150269"/>
              <a:gd name="connsiteY10" fmla="*/ 319087 h 333375"/>
              <a:gd name="connsiteX11" fmla="*/ 283369 w 2150269"/>
              <a:gd name="connsiteY11" fmla="*/ 328612 h 333375"/>
              <a:gd name="connsiteX12" fmla="*/ 400050 w 2150269"/>
              <a:gd name="connsiteY12" fmla="*/ 333375 h 333375"/>
              <a:gd name="connsiteX13" fmla="*/ 542925 w 2150269"/>
              <a:gd name="connsiteY13" fmla="*/ 321468 h 333375"/>
              <a:gd name="connsiteX14" fmla="*/ 840581 w 2150269"/>
              <a:gd name="connsiteY14" fmla="*/ 295275 h 333375"/>
              <a:gd name="connsiteX15" fmla="*/ 962025 w 2150269"/>
              <a:gd name="connsiteY15" fmla="*/ 283368 h 333375"/>
              <a:gd name="connsiteX16" fmla="*/ 1290638 w 2150269"/>
              <a:gd name="connsiteY16" fmla="*/ 245268 h 333375"/>
              <a:gd name="connsiteX17" fmla="*/ 1507331 w 2150269"/>
              <a:gd name="connsiteY17" fmla="*/ 221456 h 333375"/>
              <a:gd name="connsiteX18" fmla="*/ 1664494 w 2150269"/>
              <a:gd name="connsiteY18" fmla="*/ 209550 h 333375"/>
              <a:gd name="connsiteX19" fmla="*/ 1840706 w 2150269"/>
              <a:gd name="connsiteY19" fmla="*/ 200025 h 333375"/>
              <a:gd name="connsiteX20" fmla="*/ 1985963 w 2150269"/>
              <a:gd name="connsiteY20" fmla="*/ 195262 h 333375"/>
              <a:gd name="connsiteX21" fmla="*/ 2143125 w 2150269"/>
              <a:gd name="connsiteY21" fmla="*/ 202406 h 333375"/>
              <a:gd name="connsiteX22" fmla="*/ 2150269 w 2150269"/>
              <a:gd name="connsiteY22" fmla="*/ 54768 h 333375"/>
              <a:gd name="connsiteX23" fmla="*/ 2000250 w 2150269"/>
              <a:gd name="connsiteY23" fmla="*/ 23812 h 333375"/>
              <a:gd name="connsiteX24" fmla="*/ 1890713 w 2150269"/>
              <a:gd name="connsiteY24" fmla="*/ 0 h 333375"/>
              <a:gd name="connsiteX25" fmla="*/ 1864519 w 2150269"/>
              <a:gd name="connsiteY25" fmla="*/ 0 h 333375"/>
              <a:gd name="connsiteX26" fmla="*/ 1785938 w 2150269"/>
              <a:gd name="connsiteY26" fmla="*/ 14287 h 333375"/>
              <a:gd name="connsiteX27" fmla="*/ 1495425 w 2150269"/>
              <a:gd name="connsiteY27" fmla="*/ 57150 h 333375"/>
              <a:gd name="connsiteX28" fmla="*/ 1102519 w 2150269"/>
              <a:gd name="connsiteY28" fmla="*/ 114300 h 333375"/>
              <a:gd name="connsiteX29" fmla="*/ 807244 w 2150269"/>
              <a:gd name="connsiteY29" fmla="*/ 138112 h 333375"/>
              <a:gd name="connsiteX30" fmla="*/ 578644 w 2150269"/>
              <a:gd name="connsiteY30" fmla="*/ 1643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50269" h="333375">
                <a:moveTo>
                  <a:pt x="578644" y="164306"/>
                </a:moveTo>
                <a:lnTo>
                  <a:pt x="442913" y="171450"/>
                </a:lnTo>
                <a:cubicBezTo>
                  <a:pt x="407989" y="172281"/>
                  <a:pt x="373072" y="173831"/>
                  <a:pt x="338138" y="173831"/>
                </a:cubicBezTo>
                <a:lnTo>
                  <a:pt x="280988" y="176212"/>
                </a:lnTo>
                <a:lnTo>
                  <a:pt x="228600" y="173831"/>
                </a:lnTo>
                <a:lnTo>
                  <a:pt x="159544" y="164306"/>
                </a:lnTo>
                <a:lnTo>
                  <a:pt x="19050" y="150018"/>
                </a:lnTo>
                <a:lnTo>
                  <a:pt x="0" y="150018"/>
                </a:lnTo>
                <a:lnTo>
                  <a:pt x="19050" y="276225"/>
                </a:lnTo>
                <a:lnTo>
                  <a:pt x="130969" y="300037"/>
                </a:lnTo>
                <a:lnTo>
                  <a:pt x="219075" y="319087"/>
                </a:lnTo>
                <a:lnTo>
                  <a:pt x="283369" y="328612"/>
                </a:lnTo>
                <a:lnTo>
                  <a:pt x="400050" y="333375"/>
                </a:lnTo>
                <a:lnTo>
                  <a:pt x="542925" y="321468"/>
                </a:lnTo>
                <a:lnTo>
                  <a:pt x="840581" y="295275"/>
                </a:lnTo>
                <a:lnTo>
                  <a:pt x="962025" y="283368"/>
                </a:lnTo>
                <a:lnTo>
                  <a:pt x="1290638" y="245268"/>
                </a:lnTo>
                <a:lnTo>
                  <a:pt x="1507331" y="221456"/>
                </a:lnTo>
                <a:lnTo>
                  <a:pt x="1664494" y="209550"/>
                </a:lnTo>
                <a:lnTo>
                  <a:pt x="1840706" y="200025"/>
                </a:lnTo>
                <a:lnTo>
                  <a:pt x="1985963" y="195262"/>
                </a:lnTo>
                <a:lnTo>
                  <a:pt x="2143125" y="202406"/>
                </a:lnTo>
                <a:lnTo>
                  <a:pt x="2150269" y="54768"/>
                </a:lnTo>
                <a:lnTo>
                  <a:pt x="2000250" y="23812"/>
                </a:lnTo>
                <a:lnTo>
                  <a:pt x="1890713" y="0"/>
                </a:lnTo>
                <a:lnTo>
                  <a:pt x="1864519" y="0"/>
                </a:lnTo>
                <a:lnTo>
                  <a:pt x="1785938" y="14287"/>
                </a:lnTo>
                <a:lnTo>
                  <a:pt x="1495425" y="57150"/>
                </a:lnTo>
                <a:lnTo>
                  <a:pt x="1102519" y="114300"/>
                </a:lnTo>
                <a:lnTo>
                  <a:pt x="807244" y="138112"/>
                </a:lnTo>
                <a:lnTo>
                  <a:pt x="578644" y="1643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570B2806-B542-42CF-85D7-CBFFFDD26811}"/>
              </a:ext>
            </a:extLst>
          </p:cNvPr>
          <p:cNvSpPr/>
          <p:nvPr/>
        </p:nvSpPr>
        <p:spPr>
          <a:xfrm>
            <a:off x="5732464" y="3495675"/>
            <a:ext cx="1982787" cy="338138"/>
          </a:xfrm>
          <a:custGeom>
            <a:avLst/>
            <a:gdLst>
              <a:gd name="connsiteX0" fmla="*/ 552450 w 1983581"/>
              <a:gd name="connsiteY0" fmla="*/ 128588 h 338138"/>
              <a:gd name="connsiteX1" fmla="*/ 428625 w 1983581"/>
              <a:gd name="connsiteY1" fmla="*/ 140494 h 338138"/>
              <a:gd name="connsiteX2" fmla="*/ 307181 w 1983581"/>
              <a:gd name="connsiteY2" fmla="*/ 150019 h 338138"/>
              <a:gd name="connsiteX3" fmla="*/ 178594 w 1983581"/>
              <a:gd name="connsiteY3" fmla="*/ 154781 h 338138"/>
              <a:gd name="connsiteX4" fmla="*/ 0 w 1983581"/>
              <a:gd name="connsiteY4" fmla="*/ 157163 h 338138"/>
              <a:gd name="connsiteX5" fmla="*/ 23812 w 1983581"/>
              <a:gd name="connsiteY5" fmla="*/ 226219 h 338138"/>
              <a:gd name="connsiteX6" fmla="*/ 107156 w 1983581"/>
              <a:gd name="connsiteY6" fmla="*/ 285750 h 338138"/>
              <a:gd name="connsiteX7" fmla="*/ 147637 w 1983581"/>
              <a:gd name="connsiteY7" fmla="*/ 309563 h 338138"/>
              <a:gd name="connsiteX8" fmla="*/ 190500 w 1983581"/>
              <a:gd name="connsiteY8" fmla="*/ 326231 h 338138"/>
              <a:gd name="connsiteX9" fmla="*/ 228600 w 1983581"/>
              <a:gd name="connsiteY9" fmla="*/ 333375 h 338138"/>
              <a:gd name="connsiteX10" fmla="*/ 285750 w 1983581"/>
              <a:gd name="connsiteY10" fmla="*/ 338138 h 338138"/>
              <a:gd name="connsiteX11" fmla="*/ 366712 w 1983581"/>
              <a:gd name="connsiteY11" fmla="*/ 328613 h 338138"/>
              <a:gd name="connsiteX12" fmla="*/ 595312 w 1983581"/>
              <a:gd name="connsiteY12" fmla="*/ 297656 h 338138"/>
              <a:gd name="connsiteX13" fmla="*/ 914400 w 1983581"/>
              <a:gd name="connsiteY13" fmla="*/ 264319 h 338138"/>
              <a:gd name="connsiteX14" fmla="*/ 1293019 w 1983581"/>
              <a:gd name="connsiteY14" fmla="*/ 226219 h 338138"/>
              <a:gd name="connsiteX15" fmla="*/ 1609725 w 1983581"/>
              <a:gd name="connsiteY15" fmla="*/ 197644 h 338138"/>
              <a:gd name="connsiteX16" fmla="*/ 1812131 w 1983581"/>
              <a:gd name="connsiteY16" fmla="*/ 180975 h 338138"/>
              <a:gd name="connsiteX17" fmla="*/ 1852612 w 1983581"/>
              <a:gd name="connsiteY17" fmla="*/ 200025 h 338138"/>
              <a:gd name="connsiteX18" fmla="*/ 1883569 w 1983581"/>
              <a:gd name="connsiteY18" fmla="*/ 214313 h 338138"/>
              <a:gd name="connsiteX19" fmla="*/ 1909762 w 1983581"/>
              <a:gd name="connsiteY19" fmla="*/ 228600 h 338138"/>
              <a:gd name="connsiteX20" fmla="*/ 1950244 w 1983581"/>
              <a:gd name="connsiteY20" fmla="*/ 240506 h 338138"/>
              <a:gd name="connsiteX21" fmla="*/ 1983581 w 1983581"/>
              <a:gd name="connsiteY21" fmla="*/ 245269 h 338138"/>
              <a:gd name="connsiteX22" fmla="*/ 1964531 w 1983581"/>
              <a:gd name="connsiteY22" fmla="*/ 61913 h 338138"/>
              <a:gd name="connsiteX23" fmla="*/ 1888331 w 1983581"/>
              <a:gd name="connsiteY23" fmla="*/ 33338 h 338138"/>
              <a:gd name="connsiteX24" fmla="*/ 1835944 w 1983581"/>
              <a:gd name="connsiteY24" fmla="*/ 16669 h 338138"/>
              <a:gd name="connsiteX25" fmla="*/ 1778794 w 1983581"/>
              <a:gd name="connsiteY25" fmla="*/ 4763 h 338138"/>
              <a:gd name="connsiteX26" fmla="*/ 1697831 w 1983581"/>
              <a:gd name="connsiteY26" fmla="*/ 0 h 338138"/>
              <a:gd name="connsiteX27" fmla="*/ 1619250 w 1983581"/>
              <a:gd name="connsiteY27" fmla="*/ 7144 h 338138"/>
              <a:gd name="connsiteX28" fmla="*/ 1347787 w 1983581"/>
              <a:gd name="connsiteY28" fmla="*/ 35719 h 338138"/>
              <a:gd name="connsiteX29" fmla="*/ 1023937 w 1983581"/>
              <a:gd name="connsiteY29" fmla="*/ 76200 h 338138"/>
              <a:gd name="connsiteX30" fmla="*/ 681037 w 1983581"/>
              <a:gd name="connsiteY30" fmla="*/ 114300 h 338138"/>
              <a:gd name="connsiteX31" fmla="*/ 552450 w 1983581"/>
              <a:gd name="connsiteY31" fmla="*/ 128588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983581" h="338138">
                <a:moveTo>
                  <a:pt x="552450" y="128588"/>
                </a:moveTo>
                <a:lnTo>
                  <a:pt x="428625" y="140494"/>
                </a:lnTo>
                <a:lnTo>
                  <a:pt x="307181" y="150019"/>
                </a:lnTo>
                <a:lnTo>
                  <a:pt x="178594" y="154781"/>
                </a:lnTo>
                <a:lnTo>
                  <a:pt x="0" y="157163"/>
                </a:lnTo>
                <a:lnTo>
                  <a:pt x="23812" y="226219"/>
                </a:lnTo>
                <a:lnTo>
                  <a:pt x="107156" y="285750"/>
                </a:lnTo>
                <a:lnTo>
                  <a:pt x="147637" y="309563"/>
                </a:lnTo>
                <a:lnTo>
                  <a:pt x="190500" y="326231"/>
                </a:lnTo>
                <a:lnTo>
                  <a:pt x="228600" y="333375"/>
                </a:lnTo>
                <a:lnTo>
                  <a:pt x="285750" y="338138"/>
                </a:lnTo>
                <a:lnTo>
                  <a:pt x="366712" y="328613"/>
                </a:lnTo>
                <a:lnTo>
                  <a:pt x="595312" y="297656"/>
                </a:lnTo>
                <a:lnTo>
                  <a:pt x="914400" y="264319"/>
                </a:lnTo>
                <a:lnTo>
                  <a:pt x="1293019" y="226219"/>
                </a:lnTo>
                <a:lnTo>
                  <a:pt x="1609725" y="197644"/>
                </a:lnTo>
                <a:lnTo>
                  <a:pt x="1812131" y="180975"/>
                </a:lnTo>
                <a:lnTo>
                  <a:pt x="1852612" y="200025"/>
                </a:lnTo>
                <a:lnTo>
                  <a:pt x="1883569" y="214313"/>
                </a:lnTo>
                <a:lnTo>
                  <a:pt x="1909762" y="228600"/>
                </a:lnTo>
                <a:lnTo>
                  <a:pt x="1950244" y="240506"/>
                </a:lnTo>
                <a:lnTo>
                  <a:pt x="1983581" y="245269"/>
                </a:lnTo>
                <a:lnTo>
                  <a:pt x="1964531" y="61913"/>
                </a:lnTo>
                <a:lnTo>
                  <a:pt x="1888331" y="33338"/>
                </a:lnTo>
                <a:lnTo>
                  <a:pt x="1835944" y="16669"/>
                </a:lnTo>
                <a:lnTo>
                  <a:pt x="1778794" y="4763"/>
                </a:lnTo>
                <a:lnTo>
                  <a:pt x="1697831" y="0"/>
                </a:lnTo>
                <a:lnTo>
                  <a:pt x="1619250" y="7144"/>
                </a:lnTo>
                <a:lnTo>
                  <a:pt x="1347787" y="35719"/>
                </a:lnTo>
                <a:lnTo>
                  <a:pt x="1023937" y="76200"/>
                </a:lnTo>
                <a:lnTo>
                  <a:pt x="681037" y="114300"/>
                </a:lnTo>
                <a:lnTo>
                  <a:pt x="552450" y="1285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0CEF7BB2-450F-4EAC-9EAE-14088376DDA9}"/>
              </a:ext>
            </a:extLst>
          </p:cNvPr>
          <p:cNvSpPr/>
          <p:nvPr/>
        </p:nvSpPr>
        <p:spPr>
          <a:xfrm>
            <a:off x="6010275" y="4052888"/>
            <a:ext cx="1733550" cy="1676400"/>
          </a:xfrm>
          <a:custGeom>
            <a:avLst/>
            <a:gdLst>
              <a:gd name="connsiteX0" fmla="*/ 716756 w 1733550"/>
              <a:gd name="connsiteY0" fmla="*/ 123825 h 1676400"/>
              <a:gd name="connsiteX1" fmla="*/ 433388 w 1733550"/>
              <a:gd name="connsiteY1" fmla="*/ 154781 h 1676400"/>
              <a:gd name="connsiteX2" fmla="*/ 171450 w 1733550"/>
              <a:gd name="connsiteY2" fmla="*/ 176212 h 1676400"/>
              <a:gd name="connsiteX3" fmla="*/ 0 w 1733550"/>
              <a:gd name="connsiteY3" fmla="*/ 180975 h 1676400"/>
              <a:gd name="connsiteX4" fmla="*/ 38100 w 1733550"/>
              <a:gd name="connsiteY4" fmla="*/ 316706 h 1676400"/>
              <a:gd name="connsiteX5" fmla="*/ 230981 w 1733550"/>
              <a:gd name="connsiteY5" fmla="*/ 307181 h 1676400"/>
              <a:gd name="connsiteX6" fmla="*/ 554831 w 1733550"/>
              <a:gd name="connsiteY6" fmla="*/ 276225 h 1676400"/>
              <a:gd name="connsiteX7" fmla="*/ 826294 w 1733550"/>
              <a:gd name="connsiteY7" fmla="*/ 254793 h 1676400"/>
              <a:gd name="connsiteX8" fmla="*/ 1112044 w 1733550"/>
              <a:gd name="connsiteY8" fmla="*/ 223837 h 1676400"/>
              <a:gd name="connsiteX9" fmla="*/ 1285875 w 1733550"/>
              <a:gd name="connsiteY9" fmla="*/ 204787 h 1676400"/>
              <a:gd name="connsiteX10" fmla="*/ 1314450 w 1733550"/>
              <a:gd name="connsiteY10" fmla="*/ 207168 h 1676400"/>
              <a:gd name="connsiteX11" fmla="*/ 1331119 w 1733550"/>
              <a:gd name="connsiteY11" fmla="*/ 209550 h 1676400"/>
              <a:gd name="connsiteX12" fmla="*/ 1362075 w 1733550"/>
              <a:gd name="connsiteY12" fmla="*/ 223837 h 1676400"/>
              <a:gd name="connsiteX13" fmla="*/ 1378744 w 1733550"/>
              <a:gd name="connsiteY13" fmla="*/ 235743 h 1676400"/>
              <a:gd name="connsiteX14" fmla="*/ 1393031 w 1733550"/>
              <a:gd name="connsiteY14" fmla="*/ 252412 h 1676400"/>
              <a:gd name="connsiteX15" fmla="*/ 1400175 w 1733550"/>
              <a:gd name="connsiteY15" fmla="*/ 264318 h 1676400"/>
              <a:gd name="connsiteX16" fmla="*/ 1409700 w 1733550"/>
              <a:gd name="connsiteY16" fmla="*/ 283368 h 1676400"/>
              <a:gd name="connsiteX17" fmla="*/ 1414463 w 1733550"/>
              <a:gd name="connsiteY17" fmla="*/ 309562 h 1676400"/>
              <a:gd name="connsiteX18" fmla="*/ 1416844 w 1733550"/>
              <a:gd name="connsiteY18" fmla="*/ 354806 h 1676400"/>
              <a:gd name="connsiteX19" fmla="*/ 1400175 w 1733550"/>
              <a:gd name="connsiteY19" fmla="*/ 642937 h 1676400"/>
              <a:gd name="connsiteX20" fmla="*/ 1393031 w 1733550"/>
              <a:gd name="connsiteY20" fmla="*/ 742950 h 1676400"/>
              <a:gd name="connsiteX21" fmla="*/ 1393031 w 1733550"/>
              <a:gd name="connsiteY21" fmla="*/ 831056 h 1676400"/>
              <a:gd name="connsiteX22" fmla="*/ 1385888 w 1733550"/>
              <a:gd name="connsiteY22" fmla="*/ 969168 h 1676400"/>
              <a:gd name="connsiteX23" fmla="*/ 1366838 w 1733550"/>
              <a:gd name="connsiteY23" fmla="*/ 1178718 h 1676400"/>
              <a:gd name="connsiteX24" fmla="*/ 1347788 w 1733550"/>
              <a:gd name="connsiteY24" fmla="*/ 1395412 h 1676400"/>
              <a:gd name="connsiteX25" fmla="*/ 1316831 w 1733550"/>
              <a:gd name="connsiteY25" fmla="*/ 1547812 h 1676400"/>
              <a:gd name="connsiteX26" fmla="*/ 1323975 w 1733550"/>
              <a:gd name="connsiteY26" fmla="*/ 1574006 h 1676400"/>
              <a:gd name="connsiteX27" fmla="*/ 1347788 w 1733550"/>
              <a:gd name="connsiteY27" fmla="*/ 1612106 h 1676400"/>
              <a:gd name="connsiteX28" fmla="*/ 1371600 w 1733550"/>
              <a:gd name="connsiteY28" fmla="*/ 1633537 h 1676400"/>
              <a:gd name="connsiteX29" fmla="*/ 1407319 w 1733550"/>
              <a:gd name="connsiteY29" fmla="*/ 1652587 h 1676400"/>
              <a:gd name="connsiteX30" fmla="*/ 1454944 w 1733550"/>
              <a:gd name="connsiteY30" fmla="*/ 1671637 h 1676400"/>
              <a:gd name="connsiteX31" fmla="*/ 1485900 w 1733550"/>
              <a:gd name="connsiteY31" fmla="*/ 1676400 h 1676400"/>
              <a:gd name="connsiteX32" fmla="*/ 1495425 w 1733550"/>
              <a:gd name="connsiteY32" fmla="*/ 1669256 h 1676400"/>
              <a:gd name="connsiteX33" fmla="*/ 1514475 w 1733550"/>
              <a:gd name="connsiteY33" fmla="*/ 1635918 h 1676400"/>
              <a:gd name="connsiteX34" fmla="*/ 1528763 w 1733550"/>
              <a:gd name="connsiteY34" fmla="*/ 1602581 h 1676400"/>
              <a:gd name="connsiteX35" fmla="*/ 1552575 w 1733550"/>
              <a:gd name="connsiteY35" fmla="*/ 1531143 h 1676400"/>
              <a:gd name="connsiteX36" fmla="*/ 1574006 w 1733550"/>
              <a:gd name="connsiteY36" fmla="*/ 1443037 h 1676400"/>
              <a:gd name="connsiteX37" fmla="*/ 1578769 w 1733550"/>
              <a:gd name="connsiteY37" fmla="*/ 1352550 h 1676400"/>
              <a:gd name="connsiteX38" fmla="*/ 1597819 w 1733550"/>
              <a:gd name="connsiteY38" fmla="*/ 1033462 h 1676400"/>
              <a:gd name="connsiteX39" fmla="*/ 1612106 w 1733550"/>
              <a:gd name="connsiteY39" fmla="*/ 800100 h 1676400"/>
              <a:gd name="connsiteX40" fmla="*/ 1619250 w 1733550"/>
              <a:gd name="connsiteY40" fmla="*/ 671512 h 1676400"/>
              <a:gd name="connsiteX41" fmla="*/ 1628775 w 1733550"/>
              <a:gd name="connsiteY41" fmla="*/ 588168 h 1676400"/>
              <a:gd name="connsiteX42" fmla="*/ 1645444 w 1733550"/>
              <a:gd name="connsiteY42" fmla="*/ 497681 h 1676400"/>
              <a:gd name="connsiteX43" fmla="*/ 1676400 w 1733550"/>
              <a:gd name="connsiteY43" fmla="*/ 395287 h 1676400"/>
              <a:gd name="connsiteX44" fmla="*/ 1709738 w 1733550"/>
              <a:gd name="connsiteY44" fmla="*/ 311943 h 1676400"/>
              <a:gd name="connsiteX45" fmla="*/ 1733550 w 1733550"/>
              <a:gd name="connsiteY45" fmla="*/ 269081 h 1676400"/>
              <a:gd name="connsiteX46" fmla="*/ 1733550 w 1733550"/>
              <a:gd name="connsiteY46" fmla="*/ 245268 h 1676400"/>
              <a:gd name="connsiteX47" fmla="*/ 1719263 w 1733550"/>
              <a:gd name="connsiteY47" fmla="*/ 209550 h 1676400"/>
              <a:gd name="connsiteX48" fmla="*/ 1707356 w 1733550"/>
              <a:gd name="connsiteY48" fmla="*/ 190500 h 1676400"/>
              <a:gd name="connsiteX49" fmla="*/ 1676400 w 1733550"/>
              <a:gd name="connsiteY49" fmla="*/ 157162 h 1676400"/>
              <a:gd name="connsiteX50" fmla="*/ 1626394 w 1733550"/>
              <a:gd name="connsiteY50" fmla="*/ 119062 h 1676400"/>
              <a:gd name="connsiteX51" fmla="*/ 1571625 w 1733550"/>
              <a:gd name="connsiteY51" fmla="*/ 78581 h 1676400"/>
              <a:gd name="connsiteX52" fmla="*/ 1519238 w 1733550"/>
              <a:gd name="connsiteY52" fmla="*/ 45243 h 1676400"/>
              <a:gd name="connsiteX53" fmla="*/ 1490663 w 1733550"/>
              <a:gd name="connsiteY53" fmla="*/ 26193 h 1676400"/>
              <a:gd name="connsiteX54" fmla="*/ 1445419 w 1733550"/>
              <a:gd name="connsiteY54" fmla="*/ 7143 h 1676400"/>
              <a:gd name="connsiteX55" fmla="*/ 1404938 w 1733550"/>
              <a:gd name="connsiteY55" fmla="*/ 0 h 1676400"/>
              <a:gd name="connsiteX56" fmla="*/ 1369219 w 1733550"/>
              <a:gd name="connsiteY56" fmla="*/ 4762 h 1676400"/>
              <a:gd name="connsiteX57" fmla="*/ 1326356 w 1733550"/>
              <a:gd name="connsiteY57" fmla="*/ 16668 h 1676400"/>
              <a:gd name="connsiteX58" fmla="*/ 1288256 w 1733550"/>
              <a:gd name="connsiteY58" fmla="*/ 28575 h 1676400"/>
              <a:gd name="connsiteX59" fmla="*/ 1154906 w 1733550"/>
              <a:gd name="connsiteY59" fmla="*/ 61912 h 1676400"/>
              <a:gd name="connsiteX60" fmla="*/ 1090613 w 1733550"/>
              <a:gd name="connsiteY60" fmla="*/ 76200 h 1676400"/>
              <a:gd name="connsiteX61" fmla="*/ 814388 w 1733550"/>
              <a:gd name="connsiteY61" fmla="*/ 111918 h 1676400"/>
              <a:gd name="connsiteX62" fmla="*/ 716756 w 1733550"/>
              <a:gd name="connsiteY62" fmla="*/ 123825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33550" h="1676400">
                <a:moveTo>
                  <a:pt x="716756" y="123825"/>
                </a:moveTo>
                <a:lnTo>
                  <a:pt x="433388" y="154781"/>
                </a:lnTo>
                <a:lnTo>
                  <a:pt x="171450" y="176212"/>
                </a:lnTo>
                <a:lnTo>
                  <a:pt x="0" y="180975"/>
                </a:lnTo>
                <a:lnTo>
                  <a:pt x="38100" y="316706"/>
                </a:lnTo>
                <a:lnTo>
                  <a:pt x="230981" y="307181"/>
                </a:lnTo>
                <a:lnTo>
                  <a:pt x="554831" y="276225"/>
                </a:lnTo>
                <a:lnTo>
                  <a:pt x="826294" y="254793"/>
                </a:lnTo>
                <a:lnTo>
                  <a:pt x="1112044" y="223837"/>
                </a:lnTo>
                <a:lnTo>
                  <a:pt x="1285875" y="204787"/>
                </a:lnTo>
                <a:lnTo>
                  <a:pt x="1314450" y="207168"/>
                </a:lnTo>
                <a:lnTo>
                  <a:pt x="1331119" y="209550"/>
                </a:lnTo>
                <a:lnTo>
                  <a:pt x="1362075" y="223837"/>
                </a:lnTo>
                <a:lnTo>
                  <a:pt x="1378744" y="235743"/>
                </a:lnTo>
                <a:lnTo>
                  <a:pt x="1393031" y="252412"/>
                </a:lnTo>
                <a:lnTo>
                  <a:pt x="1400175" y="264318"/>
                </a:lnTo>
                <a:lnTo>
                  <a:pt x="1409700" y="283368"/>
                </a:lnTo>
                <a:lnTo>
                  <a:pt x="1414463" y="309562"/>
                </a:lnTo>
                <a:lnTo>
                  <a:pt x="1416844" y="354806"/>
                </a:lnTo>
                <a:lnTo>
                  <a:pt x="1400175" y="642937"/>
                </a:lnTo>
                <a:lnTo>
                  <a:pt x="1393031" y="742950"/>
                </a:lnTo>
                <a:lnTo>
                  <a:pt x="1393031" y="831056"/>
                </a:lnTo>
                <a:lnTo>
                  <a:pt x="1385888" y="969168"/>
                </a:lnTo>
                <a:lnTo>
                  <a:pt x="1366838" y="1178718"/>
                </a:lnTo>
                <a:lnTo>
                  <a:pt x="1347788" y="1395412"/>
                </a:lnTo>
                <a:lnTo>
                  <a:pt x="1316831" y="1547812"/>
                </a:lnTo>
                <a:lnTo>
                  <a:pt x="1323975" y="1574006"/>
                </a:lnTo>
                <a:lnTo>
                  <a:pt x="1347788" y="1612106"/>
                </a:lnTo>
                <a:lnTo>
                  <a:pt x="1371600" y="1633537"/>
                </a:lnTo>
                <a:lnTo>
                  <a:pt x="1407319" y="1652587"/>
                </a:lnTo>
                <a:lnTo>
                  <a:pt x="1454944" y="1671637"/>
                </a:lnTo>
                <a:lnTo>
                  <a:pt x="1485900" y="1676400"/>
                </a:lnTo>
                <a:lnTo>
                  <a:pt x="1495425" y="1669256"/>
                </a:lnTo>
                <a:lnTo>
                  <a:pt x="1514475" y="1635918"/>
                </a:lnTo>
                <a:lnTo>
                  <a:pt x="1528763" y="1602581"/>
                </a:lnTo>
                <a:lnTo>
                  <a:pt x="1552575" y="1531143"/>
                </a:lnTo>
                <a:lnTo>
                  <a:pt x="1574006" y="1443037"/>
                </a:lnTo>
                <a:lnTo>
                  <a:pt x="1578769" y="1352550"/>
                </a:lnTo>
                <a:lnTo>
                  <a:pt x="1597819" y="1033462"/>
                </a:lnTo>
                <a:lnTo>
                  <a:pt x="1612106" y="800100"/>
                </a:lnTo>
                <a:lnTo>
                  <a:pt x="1619250" y="671512"/>
                </a:lnTo>
                <a:lnTo>
                  <a:pt x="1628775" y="588168"/>
                </a:lnTo>
                <a:lnTo>
                  <a:pt x="1645444" y="497681"/>
                </a:lnTo>
                <a:lnTo>
                  <a:pt x="1676400" y="395287"/>
                </a:lnTo>
                <a:lnTo>
                  <a:pt x="1709738" y="311943"/>
                </a:lnTo>
                <a:lnTo>
                  <a:pt x="1733550" y="269081"/>
                </a:lnTo>
                <a:lnTo>
                  <a:pt x="1733550" y="245268"/>
                </a:lnTo>
                <a:lnTo>
                  <a:pt x="1719263" y="209550"/>
                </a:lnTo>
                <a:lnTo>
                  <a:pt x="1707356" y="190500"/>
                </a:lnTo>
                <a:lnTo>
                  <a:pt x="1676400" y="157162"/>
                </a:lnTo>
                <a:lnTo>
                  <a:pt x="1626394" y="119062"/>
                </a:lnTo>
                <a:lnTo>
                  <a:pt x="1571625" y="78581"/>
                </a:lnTo>
                <a:lnTo>
                  <a:pt x="1519238" y="45243"/>
                </a:lnTo>
                <a:lnTo>
                  <a:pt x="1490663" y="26193"/>
                </a:lnTo>
                <a:lnTo>
                  <a:pt x="1445419" y="7143"/>
                </a:lnTo>
                <a:lnTo>
                  <a:pt x="1404938" y="0"/>
                </a:lnTo>
                <a:lnTo>
                  <a:pt x="1369219" y="4762"/>
                </a:lnTo>
                <a:lnTo>
                  <a:pt x="1326356" y="16668"/>
                </a:lnTo>
                <a:lnTo>
                  <a:pt x="1288256" y="28575"/>
                </a:lnTo>
                <a:lnTo>
                  <a:pt x="1154906" y="61912"/>
                </a:lnTo>
                <a:lnTo>
                  <a:pt x="1090613" y="76200"/>
                </a:lnTo>
                <a:lnTo>
                  <a:pt x="814388" y="111918"/>
                </a:lnTo>
                <a:lnTo>
                  <a:pt x="716756" y="1238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C58AD8E-133D-4718-B46A-CC154488C267}"/>
              </a:ext>
            </a:extLst>
          </p:cNvPr>
          <p:cNvSpPr/>
          <p:nvPr/>
        </p:nvSpPr>
        <p:spPr>
          <a:xfrm>
            <a:off x="6115051" y="4703764"/>
            <a:ext cx="1362075" cy="268287"/>
          </a:xfrm>
          <a:custGeom>
            <a:avLst/>
            <a:gdLst>
              <a:gd name="connsiteX0" fmla="*/ 581025 w 1362075"/>
              <a:gd name="connsiteY0" fmla="*/ 242887 h 269081"/>
              <a:gd name="connsiteX1" fmla="*/ 935831 w 1362075"/>
              <a:gd name="connsiteY1" fmla="*/ 211931 h 269081"/>
              <a:gd name="connsiteX2" fmla="*/ 1362075 w 1362075"/>
              <a:gd name="connsiteY2" fmla="*/ 171450 h 269081"/>
              <a:gd name="connsiteX3" fmla="*/ 1352550 w 1362075"/>
              <a:gd name="connsiteY3" fmla="*/ 80962 h 269081"/>
              <a:gd name="connsiteX4" fmla="*/ 1243013 w 1362075"/>
              <a:gd name="connsiteY4" fmla="*/ 50006 h 269081"/>
              <a:gd name="connsiteX5" fmla="*/ 1143000 w 1362075"/>
              <a:gd name="connsiteY5" fmla="*/ 19050 h 269081"/>
              <a:gd name="connsiteX6" fmla="*/ 1059656 w 1362075"/>
              <a:gd name="connsiteY6" fmla="*/ 0 h 269081"/>
              <a:gd name="connsiteX7" fmla="*/ 1035844 w 1362075"/>
              <a:gd name="connsiteY7" fmla="*/ 0 h 269081"/>
              <a:gd name="connsiteX8" fmla="*/ 990600 w 1362075"/>
              <a:gd name="connsiteY8" fmla="*/ 7144 h 269081"/>
              <a:gd name="connsiteX9" fmla="*/ 902494 w 1362075"/>
              <a:gd name="connsiteY9" fmla="*/ 38100 h 269081"/>
              <a:gd name="connsiteX10" fmla="*/ 838200 w 1362075"/>
              <a:gd name="connsiteY10" fmla="*/ 52387 h 269081"/>
              <a:gd name="connsiteX11" fmla="*/ 616744 w 1362075"/>
              <a:gd name="connsiteY11" fmla="*/ 83344 h 269081"/>
              <a:gd name="connsiteX12" fmla="*/ 376238 w 1362075"/>
              <a:gd name="connsiteY12" fmla="*/ 109537 h 269081"/>
              <a:gd name="connsiteX13" fmla="*/ 292894 w 1362075"/>
              <a:gd name="connsiteY13" fmla="*/ 111919 h 269081"/>
              <a:gd name="connsiteX14" fmla="*/ 219075 w 1362075"/>
              <a:gd name="connsiteY14" fmla="*/ 109537 h 269081"/>
              <a:gd name="connsiteX15" fmla="*/ 128588 w 1362075"/>
              <a:gd name="connsiteY15" fmla="*/ 104775 h 269081"/>
              <a:gd name="connsiteX16" fmla="*/ 21431 w 1362075"/>
              <a:gd name="connsiteY16" fmla="*/ 78581 h 269081"/>
              <a:gd name="connsiteX17" fmla="*/ 0 w 1362075"/>
              <a:gd name="connsiteY17" fmla="*/ 76200 h 269081"/>
              <a:gd name="connsiteX18" fmla="*/ 9525 w 1362075"/>
              <a:gd name="connsiteY18" fmla="*/ 178594 h 269081"/>
              <a:gd name="connsiteX19" fmla="*/ 102394 w 1362075"/>
              <a:gd name="connsiteY19" fmla="*/ 228600 h 269081"/>
              <a:gd name="connsiteX20" fmla="*/ 157163 w 1362075"/>
              <a:gd name="connsiteY20" fmla="*/ 250031 h 269081"/>
              <a:gd name="connsiteX21" fmla="*/ 216694 w 1362075"/>
              <a:gd name="connsiteY21" fmla="*/ 261937 h 269081"/>
              <a:gd name="connsiteX22" fmla="*/ 302419 w 1362075"/>
              <a:gd name="connsiteY22" fmla="*/ 269081 h 269081"/>
              <a:gd name="connsiteX23" fmla="*/ 414338 w 1362075"/>
              <a:gd name="connsiteY23" fmla="*/ 259556 h 269081"/>
              <a:gd name="connsiteX24" fmla="*/ 581025 w 1362075"/>
              <a:gd name="connsiteY24" fmla="*/ 242887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62075" h="269081">
                <a:moveTo>
                  <a:pt x="581025" y="242887"/>
                </a:moveTo>
                <a:lnTo>
                  <a:pt x="935831" y="211931"/>
                </a:lnTo>
                <a:lnTo>
                  <a:pt x="1362075" y="171450"/>
                </a:lnTo>
                <a:lnTo>
                  <a:pt x="1352550" y="80962"/>
                </a:lnTo>
                <a:lnTo>
                  <a:pt x="1243013" y="50006"/>
                </a:lnTo>
                <a:lnTo>
                  <a:pt x="1143000" y="19050"/>
                </a:lnTo>
                <a:lnTo>
                  <a:pt x="1059656" y="0"/>
                </a:lnTo>
                <a:lnTo>
                  <a:pt x="1035844" y="0"/>
                </a:lnTo>
                <a:lnTo>
                  <a:pt x="990600" y="7144"/>
                </a:lnTo>
                <a:lnTo>
                  <a:pt x="902494" y="38100"/>
                </a:lnTo>
                <a:lnTo>
                  <a:pt x="838200" y="52387"/>
                </a:lnTo>
                <a:lnTo>
                  <a:pt x="616744" y="83344"/>
                </a:lnTo>
                <a:lnTo>
                  <a:pt x="376238" y="109537"/>
                </a:lnTo>
                <a:lnTo>
                  <a:pt x="292894" y="111919"/>
                </a:lnTo>
                <a:lnTo>
                  <a:pt x="219075" y="109537"/>
                </a:lnTo>
                <a:lnTo>
                  <a:pt x="128588" y="104775"/>
                </a:lnTo>
                <a:lnTo>
                  <a:pt x="21431" y="78581"/>
                </a:lnTo>
                <a:lnTo>
                  <a:pt x="0" y="76200"/>
                </a:lnTo>
                <a:lnTo>
                  <a:pt x="9525" y="178594"/>
                </a:lnTo>
                <a:lnTo>
                  <a:pt x="102394" y="228600"/>
                </a:lnTo>
                <a:lnTo>
                  <a:pt x="157163" y="250031"/>
                </a:lnTo>
                <a:lnTo>
                  <a:pt x="216694" y="261937"/>
                </a:lnTo>
                <a:lnTo>
                  <a:pt x="302419" y="269081"/>
                </a:lnTo>
                <a:lnTo>
                  <a:pt x="414338" y="259556"/>
                </a:lnTo>
                <a:lnTo>
                  <a:pt x="581025" y="24288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E15FB5BC-5D87-467C-AB75-5EB3CBB9F022}"/>
              </a:ext>
            </a:extLst>
          </p:cNvPr>
          <p:cNvSpPr/>
          <p:nvPr/>
        </p:nvSpPr>
        <p:spPr>
          <a:xfrm>
            <a:off x="6100764" y="5372101"/>
            <a:ext cx="1298575" cy="303213"/>
          </a:xfrm>
          <a:custGeom>
            <a:avLst/>
            <a:gdLst>
              <a:gd name="connsiteX0" fmla="*/ 509587 w 1297781"/>
              <a:gd name="connsiteY0" fmla="*/ 80963 h 302419"/>
              <a:gd name="connsiteX1" fmla="*/ 276225 w 1297781"/>
              <a:gd name="connsiteY1" fmla="*/ 102394 h 302419"/>
              <a:gd name="connsiteX2" fmla="*/ 0 w 1297781"/>
              <a:gd name="connsiteY2" fmla="*/ 114300 h 302419"/>
              <a:gd name="connsiteX3" fmla="*/ 19050 w 1297781"/>
              <a:gd name="connsiteY3" fmla="*/ 302419 h 302419"/>
              <a:gd name="connsiteX4" fmla="*/ 183356 w 1297781"/>
              <a:gd name="connsiteY4" fmla="*/ 276225 h 302419"/>
              <a:gd name="connsiteX5" fmla="*/ 409575 w 1297781"/>
              <a:gd name="connsiteY5" fmla="*/ 245269 h 302419"/>
              <a:gd name="connsiteX6" fmla="*/ 623887 w 1297781"/>
              <a:gd name="connsiteY6" fmla="*/ 223838 h 302419"/>
              <a:gd name="connsiteX7" fmla="*/ 866775 w 1297781"/>
              <a:gd name="connsiteY7" fmla="*/ 207169 h 302419"/>
              <a:gd name="connsiteX8" fmla="*/ 959643 w 1297781"/>
              <a:gd name="connsiteY8" fmla="*/ 200025 h 302419"/>
              <a:gd name="connsiteX9" fmla="*/ 1028700 w 1297781"/>
              <a:gd name="connsiteY9" fmla="*/ 192881 h 302419"/>
              <a:gd name="connsiteX10" fmla="*/ 1069181 w 1297781"/>
              <a:gd name="connsiteY10" fmla="*/ 192881 h 302419"/>
              <a:gd name="connsiteX11" fmla="*/ 1123950 w 1297781"/>
              <a:gd name="connsiteY11" fmla="*/ 197644 h 302419"/>
              <a:gd name="connsiteX12" fmla="*/ 1164431 w 1297781"/>
              <a:gd name="connsiteY12" fmla="*/ 204788 h 302419"/>
              <a:gd name="connsiteX13" fmla="*/ 1209675 w 1297781"/>
              <a:gd name="connsiteY13" fmla="*/ 221456 h 302419"/>
              <a:gd name="connsiteX14" fmla="*/ 1293018 w 1297781"/>
              <a:gd name="connsiteY14" fmla="*/ 259556 h 302419"/>
              <a:gd name="connsiteX15" fmla="*/ 1297781 w 1297781"/>
              <a:gd name="connsiteY15" fmla="*/ 59531 h 302419"/>
              <a:gd name="connsiteX16" fmla="*/ 1231106 w 1297781"/>
              <a:gd name="connsiteY16" fmla="*/ 28575 h 302419"/>
              <a:gd name="connsiteX17" fmla="*/ 1185862 w 1297781"/>
              <a:gd name="connsiteY17" fmla="*/ 9525 h 302419"/>
              <a:gd name="connsiteX18" fmla="*/ 1140618 w 1297781"/>
              <a:gd name="connsiteY18" fmla="*/ 0 h 302419"/>
              <a:gd name="connsiteX19" fmla="*/ 1107281 w 1297781"/>
              <a:gd name="connsiteY19" fmla="*/ 0 h 302419"/>
              <a:gd name="connsiteX20" fmla="*/ 1016793 w 1297781"/>
              <a:gd name="connsiteY20" fmla="*/ 14288 h 302419"/>
              <a:gd name="connsiteX21" fmla="*/ 809625 w 1297781"/>
              <a:gd name="connsiteY21" fmla="*/ 45244 h 302419"/>
              <a:gd name="connsiteX22" fmla="*/ 585787 w 1297781"/>
              <a:gd name="connsiteY22" fmla="*/ 73819 h 302419"/>
              <a:gd name="connsiteX23" fmla="*/ 509587 w 1297781"/>
              <a:gd name="connsiteY23" fmla="*/ 80963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97781" h="302419">
                <a:moveTo>
                  <a:pt x="509587" y="80963"/>
                </a:moveTo>
                <a:lnTo>
                  <a:pt x="276225" y="102394"/>
                </a:lnTo>
                <a:lnTo>
                  <a:pt x="0" y="114300"/>
                </a:lnTo>
                <a:lnTo>
                  <a:pt x="19050" y="302419"/>
                </a:lnTo>
                <a:lnTo>
                  <a:pt x="183356" y="276225"/>
                </a:lnTo>
                <a:lnTo>
                  <a:pt x="409575" y="245269"/>
                </a:lnTo>
                <a:lnTo>
                  <a:pt x="623887" y="223838"/>
                </a:lnTo>
                <a:lnTo>
                  <a:pt x="866775" y="207169"/>
                </a:lnTo>
                <a:lnTo>
                  <a:pt x="959643" y="200025"/>
                </a:lnTo>
                <a:lnTo>
                  <a:pt x="1028700" y="192881"/>
                </a:lnTo>
                <a:lnTo>
                  <a:pt x="1069181" y="192881"/>
                </a:lnTo>
                <a:lnTo>
                  <a:pt x="1123950" y="197644"/>
                </a:lnTo>
                <a:lnTo>
                  <a:pt x="1164431" y="204788"/>
                </a:lnTo>
                <a:lnTo>
                  <a:pt x="1209675" y="221456"/>
                </a:lnTo>
                <a:lnTo>
                  <a:pt x="1293018" y="259556"/>
                </a:lnTo>
                <a:lnTo>
                  <a:pt x="1297781" y="59531"/>
                </a:lnTo>
                <a:lnTo>
                  <a:pt x="1231106" y="28575"/>
                </a:lnTo>
                <a:lnTo>
                  <a:pt x="1185862" y="9525"/>
                </a:lnTo>
                <a:lnTo>
                  <a:pt x="1140618" y="0"/>
                </a:lnTo>
                <a:lnTo>
                  <a:pt x="1107281" y="0"/>
                </a:lnTo>
                <a:lnTo>
                  <a:pt x="1016793" y="14288"/>
                </a:lnTo>
                <a:lnTo>
                  <a:pt x="809625" y="45244"/>
                </a:lnTo>
                <a:lnTo>
                  <a:pt x="585787" y="73819"/>
                </a:lnTo>
                <a:lnTo>
                  <a:pt x="509587" y="8096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2E0C8A0-732C-4C39-966C-88D930B43221}"/>
              </a:ext>
            </a:extLst>
          </p:cNvPr>
          <p:cNvGrpSpPr/>
          <p:nvPr/>
        </p:nvGrpSpPr>
        <p:grpSpPr>
          <a:xfrm>
            <a:off x="3752851" y="1465264"/>
            <a:ext cx="4414838" cy="4359274"/>
            <a:chOff x="3905251" y="1617664"/>
            <a:chExt cx="4414838" cy="4359274"/>
          </a:xfrm>
        </p:grpSpPr>
        <p:sp>
          <p:nvSpPr>
            <p:cNvPr id="16" name="フリーフォーム 53">
              <a:extLst>
                <a:ext uri="{FF2B5EF4-FFF2-40B4-BE49-F238E27FC236}">
                  <a16:creationId xmlns:a16="http://schemas.microsoft.com/office/drawing/2014/main" id="{D7D2264B-A294-41CE-A21A-176A59E3D7B1}"/>
                </a:ext>
              </a:extLst>
            </p:cNvPr>
            <p:cNvSpPr/>
            <p:nvPr/>
          </p:nvSpPr>
          <p:spPr>
            <a:xfrm>
              <a:off x="4038601" y="3001964"/>
              <a:ext cx="1495425" cy="473075"/>
            </a:xfrm>
            <a:custGeom>
              <a:avLst/>
              <a:gdLst>
                <a:gd name="connsiteX0" fmla="*/ 421481 w 1495425"/>
                <a:gd name="connsiteY0" fmla="*/ 235744 h 471488"/>
                <a:gd name="connsiteX1" fmla="*/ 266700 w 1495425"/>
                <a:gd name="connsiteY1" fmla="*/ 266700 h 471488"/>
                <a:gd name="connsiteX2" fmla="*/ 238125 w 1495425"/>
                <a:gd name="connsiteY2" fmla="*/ 266700 h 471488"/>
                <a:gd name="connsiteX3" fmla="*/ 197644 w 1495425"/>
                <a:gd name="connsiteY3" fmla="*/ 261938 h 471488"/>
                <a:gd name="connsiteX4" fmla="*/ 152400 w 1495425"/>
                <a:gd name="connsiteY4" fmla="*/ 250032 h 471488"/>
                <a:gd name="connsiteX5" fmla="*/ 116681 w 1495425"/>
                <a:gd name="connsiteY5" fmla="*/ 235744 h 471488"/>
                <a:gd name="connsiteX6" fmla="*/ 100013 w 1495425"/>
                <a:gd name="connsiteY6" fmla="*/ 226219 h 471488"/>
                <a:gd name="connsiteX7" fmla="*/ 71438 w 1495425"/>
                <a:gd name="connsiteY7" fmla="*/ 204788 h 471488"/>
                <a:gd name="connsiteX8" fmla="*/ 47625 w 1495425"/>
                <a:gd name="connsiteY8" fmla="*/ 192882 h 471488"/>
                <a:gd name="connsiteX9" fmla="*/ 19050 w 1495425"/>
                <a:gd name="connsiteY9" fmla="*/ 185738 h 471488"/>
                <a:gd name="connsiteX10" fmla="*/ 4763 w 1495425"/>
                <a:gd name="connsiteY10" fmla="*/ 190500 h 471488"/>
                <a:gd name="connsiteX11" fmla="*/ 0 w 1495425"/>
                <a:gd name="connsiteY11" fmla="*/ 207169 h 471488"/>
                <a:gd name="connsiteX12" fmla="*/ 9525 w 1495425"/>
                <a:gd name="connsiteY12" fmla="*/ 233363 h 471488"/>
                <a:gd name="connsiteX13" fmla="*/ 28575 w 1495425"/>
                <a:gd name="connsiteY13" fmla="*/ 261938 h 471488"/>
                <a:gd name="connsiteX14" fmla="*/ 69056 w 1495425"/>
                <a:gd name="connsiteY14" fmla="*/ 302419 h 471488"/>
                <a:gd name="connsiteX15" fmla="*/ 128588 w 1495425"/>
                <a:gd name="connsiteY15" fmla="*/ 359569 h 471488"/>
                <a:gd name="connsiteX16" fmla="*/ 173831 w 1495425"/>
                <a:gd name="connsiteY16" fmla="*/ 392907 h 471488"/>
                <a:gd name="connsiteX17" fmla="*/ 211931 w 1495425"/>
                <a:gd name="connsiteY17" fmla="*/ 421482 h 471488"/>
                <a:gd name="connsiteX18" fmla="*/ 238125 w 1495425"/>
                <a:gd name="connsiteY18" fmla="*/ 435769 h 471488"/>
                <a:gd name="connsiteX19" fmla="*/ 273844 w 1495425"/>
                <a:gd name="connsiteY19" fmla="*/ 452438 h 471488"/>
                <a:gd name="connsiteX20" fmla="*/ 300038 w 1495425"/>
                <a:gd name="connsiteY20" fmla="*/ 461963 h 471488"/>
                <a:gd name="connsiteX21" fmla="*/ 347663 w 1495425"/>
                <a:gd name="connsiteY21" fmla="*/ 471488 h 471488"/>
                <a:gd name="connsiteX22" fmla="*/ 421481 w 1495425"/>
                <a:gd name="connsiteY22" fmla="*/ 461963 h 471488"/>
                <a:gd name="connsiteX23" fmla="*/ 569119 w 1495425"/>
                <a:gd name="connsiteY23" fmla="*/ 423863 h 471488"/>
                <a:gd name="connsiteX24" fmla="*/ 726281 w 1495425"/>
                <a:gd name="connsiteY24" fmla="*/ 373857 h 471488"/>
                <a:gd name="connsiteX25" fmla="*/ 988219 w 1495425"/>
                <a:gd name="connsiteY25" fmla="*/ 302419 h 471488"/>
                <a:gd name="connsiteX26" fmla="*/ 1233488 w 1495425"/>
                <a:gd name="connsiteY26" fmla="*/ 245269 h 471488"/>
                <a:gd name="connsiteX27" fmla="*/ 1412081 w 1495425"/>
                <a:gd name="connsiteY27" fmla="*/ 204788 h 471488"/>
                <a:gd name="connsiteX28" fmla="*/ 1445419 w 1495425"/>
                <a:gd name="connsiteY28" fmla="*/ 185738 h 471488"/>
                <a:gd name="connsiteX29" fmla="*/ 1476375 w 1495425"/>
                <a:gd name="connsiteY29" fmla="*/ 164307 h 471488"/>
                <a:gd name="connsiteX30" fmla="*/ 1490663 w 1495425"/>
                <a:gd name="connsiteY30" fmla="*/ 147638 h 471488"/>
                <a:gd name="connsiteX31" fmla="*/ 1495425 w 1495425"/>
                <a:gd name="connsiteY31" fmla="*/ 130969 h 471488"/>
                <a:gd name="connsiteX32" fmla="*/ 1493044 w 1495425"/>
                <a:gd name="connsiteY32" fmla="*/ 114300 h 471488"/>
                <a:gd name="connsiteX33" fmla="*/ 1481138 w 1495425"/>
                <a:gd name="connsiteY33" fmla="*/ 95250 h 471488"/>
                <a:gd name="connsiteX34" fmla="*/ 1462088 w 1495425"/>
                <a:gd name="connsiteY34" fmla="*/ 73819 h 471488"/>
                <a:gd name="connsiteX35" fmla="*/ 1419225 w 1495425"/>
                <a:gd name="connsiteY35" fmla="*/ 50007 h 471488"/>
                <a:gd name="connsiteX36" fmla="*/ 1366838 w 1495425"/>
                <a:gd name="connsiteY36" fmla="*/ 28575 h 471488"/>
                <a:gd name="connsiteX37" fmla="*/ 1304925 w 1495425"/>
                <a:gd name="connsiteY37" fmla="*/ 9525 h 471488"/>
                <a:gd name="connsiteX38" fmla="*/ 1223963 w 1495425"/>
                <a:gd name="connsiteY38" fmla="*/ 0 h 471488"/>
                <a:gd name="connsiteX39" fmla="*/ 1169194 w 1495425"/>
                <a:gd name="connsiteY39" fmla="*/ 0 h 471488"/>
                <a:gd name="connsiteX40" fmla="*/ 1112044 w 1495425"/>
                <a:gd name="connsiteY40" fmla="*/ 33338 h 471488"/>
                <a:gd name="connsiteX41" fmla="*/ 1028700 w 1495425"/>
                <a:gd name="connsiteY41" fmla="*/ 76200 h 471488"/>
                <a:gd name="connsiteX42" fmla="*/ 938213 w 1495425"/>
                <a:gd name="connsiteY42" fmla="*/ 114300 h 471488"/>
                <a:gd name="connsiteX43" fmla="*/ 707231 w 1495425"/>
                <a:gd name="connsiteY43" fmla="*/ 180975 h 471488"/>
                <a:gd name="connsiteX44" fmla="*/ 421481 w 1495425"/>
                <a:gd name="connsiteY44" fmla="*/ 23574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71488">
                  <a:moveTo>
                    <a:pt x="421481" y="235744"/>
                  </a:moveTo>
                  <a:lnTo>
                    <a:pt x="266700" y="266700"/>
                  </a:lnTo>
                  <a:lnTo>
                    <a:pt x="238125" y="266700"/>
                  </a:lnTo>
                  <a:lnTo>
                    <a:pt x="197644" y="261938"/>
                  </a:lnTo>
                  <a:lnTo>
                    <a:pt x="152400" y="250032"/>
                  </a:lnTo>
                  <a:lnTo>
                    <a:pt x="116681" y="235744"/>
                  </a:lnTo>
                  <a:lnTo>
                    <a:pt x="100013" y="226219"/>
                  </a:lnTo>
                  <a:lnTo>
                    <a:pt x="71438" y="204788"/>
                  </a:lnTo>
                  <a:lnTo>
                    <a:pt x="47625" y="192882"/>
                  </a:lnTo>
                  <a:lnTo>
                    <a:pt x="19050" y="185738"/>
                  </a:lnTo>
                  <a:lnTo>
                    <a:pt x="4763" y="190500"/>
                  </a:lnTo>
                  <a:lnTo>
                    <a:pt x="0" y="207169"/>
                  </a:lnTo>
                  <a:lnTo>
                    <a:pt x="9525" y="233363"/>
                  </a:lnTo>
                  <a:lnTo>
                    <a:pt x="28575" y="261938"/>
                  </a:lnTo>
                  <a:lnTo>
                    <a:pt x="69056" y="302419"/>
                  </a:lnTo>
                  <a:lnTo>
                    <a:pt x="128588" y="359569"/>
                  </a:lnTo>
                  <a:lnTo>
                    <a:pt x="173831" y="392907"/>
                  </a:lnTo>
                  <a:lnTo>
                    <a:pt x="211931" y="421482"/>
                  </a:lnTo>
                  <a:lnTo>
                    <a:pt x="238125" y="435769"/>
                  </a:lnTo>
                  <a:lnTo>
                    <a:pt x="273844" y="452438"/>
                  </a:lnTo>
                  <a:lnTo>
                    <a:pt x="300038" y="461963"/>
                  </a:lnTo>
                  <a:lnTo>
                    <a:pt x="347663" y="471488"/>
                  </a:lnTo>
                  <a:lnTo>
                    <a:pt x="421481" y="461963"/>
                  </a:lnTo>
                  <a:lnTo>
                    <a:pt x="569119" y="423863"/>
                  </a:lnTo>
                  <a:lnTo>
                    <a:pt x="726281" y="373857"/>
                  </a:lnTo>
                  <a:lnTo>
                    <a:pt x="988219" y="302419"/>
                  </a:lnTo>
                  <a:lnTo>
                    <a:pt x="1233488" y="245269"/>
                  </a:lnTo>
                  <a:lnTo>
                    <a:pt x="1412081" y="204788"/>
                  </a:lnTo>
                  <a:lnTo>
                    <a:pt x="1445419" y="185738"/>
                  </a:lnTo>
                  <a:lnTo>
                    <a:pt x="1476375" y="164307"/>
                  </a:lnTo>
                  <a:lnTo>
                    <a:pt x="1490663" y="147638"/>
                  </a:lnTo>
                  <a:lnTo>
                    <a:pt x="1495425" y="130969"/>
                  </a:lnTo>
                  <a:lnTo>
                    <a:pt x="1493044" y="114300"/>
                  </a:lnTo>
                  <a:lnTo>
                    <a:pt x="1481138" y="95250"/>
                  </a:lnTo>
                  <a:lnTo>
                    <a:pt x="1462088" y="73819"/>
                  </a:lnTo>
                  <a:lnTo>
                    <a:pt x="1419225" y="50007"/>
                  </a:lnTo>
                  <a:lnTo>
                    <a:pt x="1366838" y="28575"/>
                  </a:lnTo>
                  <a:lnTo>
                    <a:pt x="1304925" y="9525"/>
                  </a:lnTo>
                  <a:lnTo>
                    <a:pt x="1223963" y="0"/>
                  </a:lnTo>
                  <a:lnTo>
                    <a:pt x="1169194" y="0"/>
                  </a:lnTo>
                  <a:lnTo>
                    <a:pt x="1112044" y="33338"/>
                  </a:lnTo>
                  <a:lnTo>
                    <a:pt x="1028700" y="76200"/>
                  </a:lnTo>
                  <a:lnTo>
                    <a:pt x="938213" y="114300"/>
                  </a:lnTo>
                  <a:lnTo>
                    <a:pt x="707231" y="180975"/>
                  </a:lnTo>
                  <a:lnTo>
                    <a:pt x="421481" y="2357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D01C0573-A640-4721-8F40-BF3834D18141}"/>
                </a:ext>
              </a:extLst>
            </p:cNvPr>
            <p:cNvSpPr/>
            <p:nvPr/>
          </p:nvSpPr>
          <p:spPr>
            <a:xfrm>
              <a:off x="5757863" y="1716089"/>
              <a:ext cx="730250" cy="769937"/>
            </a:xfrm>
            <a:custGeom>
              <a:avLst/>
              <a:gdLst>
                <a:gd name="connsiteX0" fmla="*/ 340518 w 731043"/>
                <a:gd name="connsiteY0" fmla="*/ 447675 h 769144"/>
                <a:gd name="connsiteX1" fmla="*/ 283368 w 731043"/>
                <a:gd name="connsiteY1" fmla="*/ 366713 h 769144"/>
                <a:gd name="connsiteX2" fmla="*/ 221456 w 731043"/>
                <a:gd name="connsiteY2" fmla="*/ 288132 h 769144"/>
                <a:gd name="connsiteX3" fmla="*/ 152400 w 731043"/>
                <a:gd name="connsiteY3" fmla="*/ 207169 h 769144"/>
                <a:gd name="connsiteX4" fmla="*/ 85725 w 731043"/>
                <a:gd name="connsiteY4" fmla="*/ 133350 h 769144"/>
                <a:gd name="connsiteX5" fmla="*/ 21431 w 731043"/>
                <a:gd name="connsiteY5" fmla="*/ 69057 h 769144"/>
                <a:gd name="connsiteX6" fmla="*/ 4762 w 731043"/>
                <a:gd name="connsiteY6" fmla="*/ 42863 h 769144"/>
                <a:gd name="connsiteX7" fmla="*/ 0 w 731043"/>
                <a:gd name="connsiteY7" fmla="*/ 11907 h 769144"/>
                <a:gd name="connsiteX8" fmla="*/ 7143 w 731043"/>
                <a:gd name="connsiteY8" fmla="*/ 0 h 769144"/>
                <a:gd name="connsiteX9" fmla="*/ 23812 w 731043"/>
                <a:gd name="connsiteY9" fmla="*/ 0 h 769144"/>
                <a:gd name="connsiteX10" fmla="*/ 54768 w 731043"/>
                <a:gd name="connsiteY10" fmla="*/ 9525 h 769144"/>
                <a:gd name="connsiteX11" fmla="*/ 161925 w 731043"/>
                <a:gd name="connsiteY11" fmla="*/ 69057 h 769144"/>
                <a:gd name="connsiteX12" fmla="*/ 357187 w 731043"/>
                <a:gd name="connsiteY12" fmla="*/ 183357 h 769144"/>
                <a:gd name="connsiteX13" fmla="*/ 478631 w 731043"/>
                <a:gd name="connsiteY13" fmla="*/ 254794 h 769144"/>
                <a:gd name="connsiteX14" fmla="*/ 561975 w 731043"/>
                <a:gd name="connsiteY14" fmla="*/ 302419 h 769144"/>
                <a:gd name="connsiteX15" fmla="*/ 602456 w 731043"/>
                <a:gd name="connsiteY15" fmla="*/ 328613 h 769144"/>
                <a:gd name="connsiteX16" fmla="*/ 626268 w 731043"/>
                <a:gd name="connsiteY16" fmla="*/ 350044 h 769144"/>
                <a:gd name="connsiteX17" fmla="*/ 654843 w 731043"/>
                <a:gd name="connsiteY17" fmla="*/ 381000 h 769144"/>
                <a:gd name="connsiteX18" fmla="*/ 673893 w 731043"/>
                <a:gd name="connsiteY18" fmla="*/ 404813 h 769144"/>
                <a:gd name="connsiteX19" fmla="*/ 697706 w 731043"/>
                <a:gd name="connsiteY19" fmla="*/ 447675 h 769144"/>
                <a:gd name="connsiteX20" fmla="*/ 719137 w 731043"/>
                <a:gd name="connsiteY20" fmla="*/ 502444 h 769144"/>
                <a:gd name="connsiteX21" fmla="*/ 728662 w 731043"/>
                <a:gd name="connsiteY21" fmla="*/ 550069 h 769144"/>
                <a:gd name="connsiteX22" fmla="*/ 731043 w 731043"/>
                <a:gd name="connsiteY22" fmla="*/ 592932 h 769144"/>
                <a:gd name="connsiteX23" fmla="*/ 728662 w 731043"/>
                <a:gd name="connsiteY23" fmla="*/ 640557 h 769144"/>
                <a:gd name="connsiteX24" fmla="*/ 721518 w 731043"/>
                <a:gd name="connsiteY24" fmla="*/ 683419 h 769144"/>
                <a:gd name="connsiteX25" fmla="*/ 702468 w 731043"/>
                <a:gd name="connsiteY25" fmla="*/ 716757 h 769144"/>
                <a:gd name="connsiteX26" fmla="*/ 685800 w 731043"/>
                <a:gd name="connsiteY26" fmla="*/ 740569 h 769144"/>
                <a:gd name="connsiteX27" fmla="*/ 659606 w 731043"/>
                <a:gd name="connsiteY27" fmla="*/ 759619 h 769144"/>
                <a:gd name="connsiteX28" fmla="*/ 616743 w 731043"/>
                <a:gd name="connsiteY28" fmla="*/ 769144 h 769144"/>
                <a:gd name="connsiteX29" fmla="*/ 585787 w 731043"/>
                <a:gd name="connsiteY29" fmla="*/ 764382 h 769144"/>
                <a:gd name="connsiteX30" fmla="*/ 552450 w 731043"/>
                <a:gd name="connsiteY30" fmla="*/ 745332 h 769144"/>
                <a:gd name="connsiteX31" fmla="*/ 511968 w 731043"/>
                <a:gd name="connsiteY31" fmla="*/ 697707 h 769144"/>
                <a:gd name="connsiteX32" fmla="*/ 478631 w 731043"/>
                <a:gd name="connsiteY32" fmla="*/ 652463 h 769144"/>
                <a:gd name="connsiteX33" fmla="*/ 435768 w 731043"/>
                <a:gd name="connsiteY33" fmla="*/ 592932 h 769144"/>
                <a:gd name="connsiteX34" fmla="*/ 381000 w 731043"/>
                <a:gd name="connsiteY34" fmla="*/ 509588 h 769144"/>
                <a:gd name="connsiteX35" fmla="*/ 340518 w 731043"/>
                <a:gd name="connsiteY35" fmla="*/ 447675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043" h="769144">
                  <a:moveTo>
                    <a:pt x="340518" y="447675"/>
                  </a:moveTo>
                  <a:lnTo>
                    <a:pt x="283368" y="366713"/>
                  </a:lnTo>
                  <a:lnTo>
                    <a:pt x="221456" y="288132"/>
                  </a:lnTo>
                  <a:lnTo>
                    <a:pt x="152400" y="207169"/>
                  </a:lnTo>
                  <a:lnTo>
                    <a:pt x="85725" y="133350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1907"/>
                  </a:lnTo>
                  <a:lnTo>
                    <a:pt x="7143" y="0"/>
                  </a:lnTo>
                  <a:lnTo>
                    <a:pt x="23812" y="0"/>
                  </a:lnTo>
                  <a:lnTo>
                    <a:pt x="54768" y="9525"/>
                  </a:lnTo>
                  <a:lnTo>
                    <a:pt x="161925" y="69057"/>
                  </a:lnTo>
                  <a:lnTo>
                    <a:pt x="357187" y="183357"/>
                  </a:lnTo>
                  <a:lnTo>
                    <a:pt x="478631" y="254794"/>
                  </a:lnTo>
                  <a:lnTo>
                    <a:pt x="561975" y="302419"/>
                  </a:lnTo>
                  <a:lnTo>
                    <a:pt x="602456" y="328613"/>
                  </a:lnTo>
                  <a:lnTo>
                    <a:pt x="626268" y="350044"/>
                  </a:lnTo>
                  <a:lnTo>
                    <a:pt x="654843" y="381000"/>
                  </a:lnTo>
                  <a:lnTo>
                    <a:pt x="673893" y="404813"/>
                  </a:lnTo>
                  <a:lnTo>
                    <a:pt x="697706" y="447675"/>
                  </a:lnTo>
                  <a:lnTo>
                    <a:pt x="719137" y="502444"/>
                  </a:lnTo>
                  <a:lnTo>
                    <a:pt x="728662" y="550069"/>
                  </a:lnTo>
                  <a:lnTo>
                    <a:pt x="731043" y="592932"/>
                  </a:lnTo>
                  <a:lnTo>
                    <a:pt x="728662" y="640557"/>
                  </a:lnTo>
                  <a:lnTo>
                    <a:pt x="721518" y="683419"/>
                  </a:lnTo>
                  <a:lnTo>
                    <a:pt x="702468" y="716757"/>
                  </a:lnTo>
                  <a:lnTo>
                    <a:pt x="685800" y="740569"/>
                  </a:lnTo>
                  <a:lnTo>
                    <a:pt x="659606" y="759619"/>
                  </a:lnTo>
                  <a:lnTo>
                    <a:pt x="616743" y="769144"/>
                  </a:lnTo>
                  <a:lnTo>
                    <a:pt x="585787" y="764382"/>
                  </a:lnTo>
                  <a:lnTo>
                    <a:pt x="552450" y="745332"/>
                  </a:lnTo>
                  <a:lnTo>
                    <a:pt x="511968" y="697707"/>
                  </a:lnTo>
                  <a:lnTo>
                    <a:pt x="478631" y="652463"/>
                  </a:lnTo>
                  <a:lnTo>
                    <a:pt x="435768" y="592932"/>
                  </a:lnTo>
                  <a:lnTo>
                    <a:pt x="381000" y="509588"/>
                  </a:lnTo>
                  <a:lnTo>
                    <a:pt x="340518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7">
              <a:extLst>
                <a:ext uri="{FF2B5EF4-FFF2-40B4-BE49-F238E27FC236}">
                  <a16:creationId xmlns:a16="http://schemas.microsoft.com/office/drawing/2014/main" id="{BF7A7949-EA16-401E-A273-83392E9B6B16}"/>
                </a:ext>
              </a:extLst>
            </p:cNvPr>
            <p:cNvSpPr/>
            <p:nvPr/>
          </p:nvSpPr>
          <p:spPr>
            <a:xfrm>
              <a:off x="7078663" y="1617664"/>
              <a:ext cx="730250" cy="858837"/>
            </a:xfrm>
            <a:custGeom>
              <a:avLst/>
              <a:gdLst>
                <a:gd name="connsiteX0" fmla="*/ 242888 w 728663"/>
                <a:gd name="connsiteY0" fmla="*/ 442912 h 859631"/>
                <a:gd name="connsiteX1" fmla="*/ 297657 w 728663"/>
                <a:gd name="connsiteY1" fmla="*/ 342900 h 859631"/>
                <a:gd name="connsiteX2" fmla="*/ 330994 w 728663"/>
                <a:gd name="connsiteY2" fmla="*/ 271462 h 859631"/>
                <a:gd name="connsiteX3" fmla="*/ 345282 w 728663"/>
                <a:gd name="connsiteY3" fmla="*/ 233362 h 859631"/>
                <a:gd name="connsiteX4" fmla="*/ 345282 w 728663"/>
                <a:gd name="connsiteY4" fmla="*/ 209550 h 859631"/>
                <a:gd name="connsiteX5" fmla="*/ 335757 w 728663"/>
                <a:gd name="connsiteY5" fmla="*/ 178594 h 859631"/>
                <a:gd name="connsiteX6" fmla="*/ 316707 w 728663"/>
                <a:gd name="connsiteY6" fmla="*/ 150019 h 859631"/>
                <a:gd name="connsiteX7" fmla="*/ 288132 w 728663"/>
                <a:gd name="connsiteY7" fmla="*/ 119062 h 859631"/>
                <a:gd name="connsiteX8" fmla="*/ 250032 w 728663"/>
                <a:gd name="connsiteY8" fmla="*/ 80962 h 859631"/>
                <a:gd name="connsiteX9" fmla="*/ 219075 w 728663"/>
                <a:gd name="connsiteY9" fmla="*/ 54769 h 859631"/>
                <a:gd name="connsiteX10" fmla="*/ 202407 w 728663"/>
                <a:gd name="connsiteY10" fmla="*/ 30956 h 859631"/>
                <a:gd name="connsiteX11" fmla="*/ 202407 w 728663"/>
                <a:gd name="connsiteY11" fmla="*/ 16669 h 859631"/>
                <a:gd name="connsiteX12" fmla="*/ 214313 w 728663"/>
                <a:gd name="connsiteY12" fmla="*/ 2381 h 859631"/>
                <a:gd name="connsiteX13" fmla="*/ 240507 w 728663"/>
                <a:gd name="connsiteY13" fmla="*/ 0 h 859631"/>
                <a:gd name="connsiteX14" fmla="*/ 304800 w 728663"/>
                <a:gd name="connsiteY14" fmla="*/ 2381 h 859631"/>
                <a:gd name="connsiteX15" fmla="*/ 390525 w 728663"/>
                <a:gd name="connsiteY15" fmla="*/ 11906 h 859631"/>
                <a:gd name="connsiteX16" fmla="*/ 454819 w 728663"/>
                <a:gd name="connsiteY16" fmla="*/ 28575 h 859631"/>
                <a:gd name="connsiteX17" fmla="*/ 500063 w 728663"/>
                <a:gd name="connsiteY17" fmla="*/ 45244 h 859631"/>
                <a:gd name="connsiteX18" fmla="*/ 550069 w 728663"/>
                <a:gd name="connsiteY18" fmla="*/ 73819 h 859631"/>
                <a:gd name="connsiteX19" fmla="*/ 588169 w 728663"/>
                <a:gd name="connsiteY19" fmla="*/ 104775 h 859631"/>
                <a:gd name="connsiteX20" fmla="*/ 633413 w 728663"/>
                <a:gd name="connsiteY20" fmla="*/ 147637 h 859631"/>
                <a:gd name="connsiteX21" fmla="*/ 669132 w 728663"/>
                <a:gd name="connsiteY21" fmla="*/ 183356 h 859631"/>
                <a:gd name="connsiteX22" fmla="*/ 700088 w 728663"/>
                <a:gd name="connsiteY22" fmla="*/ 216694 h 859631"/>
                <a:gd name="connsiteX23" fmla="*/ 721519 w 728663"/>
                <a:gd name="connsiteY23" fmla="*/ 242887 h 859631"/>
                <a:gd name="connsiteX24" fmla="*/ 728663 w 728663"/>
                <a:gd name="connsiteY24" fmla="*/ 259556 h 859631"/>
                <a:gd name="connsiteX25" fmla="*/ 721519 w 728663"/>
                <a:gd name="connsiteY25" fmla="*/ 276225 h 859631"/>
                <a:gd name="connsiteX26" fmla="*/ 688182 w 728663"/>
                <a:gd name="connsiteY26" fmla="*/ 288131 h 859631"/>
                <a:gd name="connsiteX27" fmla="*/ 611982 w 728663"/>
                <a:gd name="connsiteY27" fmla="*/ 319087 h 859631"/>
                <a:gd name="connsiteX28" fmla="*/ 450057 w 728663"/>
                <a:gd name="connsiteY28" fmla="*/ 473869 h 859631"/>
                <a:gd name="connsiteX29" fmla="*/ 204788 w 728663"/>
                <a:gd name="connsiteY29" fmla="*/ 709612 h 859631"/>
                <a:gd name="connsiteX30" fmla="*/ 50007 w 728663"/>
                <a:gd name="connsiteY30" fmla="*/ 852487 h 859631"/>
                <a:gd name="connsiteX31" fmla="*/ 28575 w 728663"/>
                <a:gd name="connsiteY31" fmla="*/ 859631 h 859631"/>
                <a:gd name="connsiteX32" fmla="*/ 16669 w 728663"/>
                <a:gd name="connsiteY32" fmla="*/ 859631 h 859631"/>
                <a:gd name="connsiteX33" fmla="*/ 2382 w 728663"/>
                <a:gd name="connsiteY33" fmla="*/ 852487 h 859631"/>
                <a:gd name="connsiteX34" fmla="*/ 0 w 728663"/>
                <a:gd name="connsiteY34" fmla="*/ 833437 h 859631"/>
                <a:gd name="connsiteX35" fmla="*/ 14288 w 728663"/>
                <a:gd name="connsiteY35" fmla="*/ 800100 h 859631"/>
                <a:gd name="connsiteX36" fmla="*/ 69057 w 728663"/>
                <a:gd name="connsiteY36" fmla="*/ 714375 h 859631"/>
                <a:gd name="connsiteX37" fmla="*/ 180975 w 728663"/>
                <a:gd name="connsiteY37" fmla="*/ 547687 h 859631"/>
                <a:gd name="connsiteX38" fmla="*/ 242888 w 728663"/>
                <a:gd name="connsiteY38" fmla="*/ 442912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8663" h="859631">
                  <a:moveTo>
                    <a:pt x="242888" y="442912"/>
                  </a:moveTo>
                  <a:lnTo>
                    <a:pt x="297657" y="342900"/>
                  </a:lnTo>
                  <a:lnTo>
                    <a:pt x="330994" y="271462"/>
                  </a:lnTo>
                  <a:lnTo>
                    <a:pt x="345282" y="233362"/>
                  </a:lnTo>
                  <a:lnTo>
                    <a:pt x="345282" y="209550"/>
                  </a:lnTo>
                  <a:lnTo>
                    <a:pt x="335757" y="178594"/>
                  </a:lnTo>
                  <a:lnTo>
                    <a:pt x="316707" y="150019"/>
                  </a:lnTo>
                  <a:lnTo>
                    <a:pt x="288132" y="119062"/>
                  </a:lnTo>
                  <a:lnTo>
                    <a:pt x="250032" y="80962"/>
                  </a:lnTo>
                  <a:lnTo>
                    <a:pt x="219075" y="54769"/>
                  </a:lnTo>
                  <a:lnTo>
                    <a:pt x="202407" y="30956"/>
                  </a:lnTo>
                  <a:lnTo>
                    <a:pt x="202407" y="16669"/>
                  </a:lnTo>
                  <a:lnTo>
                    <a:pt x="214313" y="2381"/>
                  </a:lnTo>
                  <a:lnTo>
                    <a:pt x="240507" y="0"/>
                  </a:lnTo>
                  <a:lnTo>
                    <a:pt x="304800" y="2381"/>
                  </a:lnTo>
                  <a:lnTo>
                    <a:pt x="390525" y="11906"/>
                  </a:lnTo>
                  <a:lnTo>
                    <a:pt x="454819" y="28575"/>
                  </a:lnTo>
                  <a:lnTo>
                    <a:pt x="500063" y="45244"/>
                  </a:lnTo>
                  <a:lnTo>
                    <a:pt x="550069" y="73819"/>
                  </a:lnTo>
                  <a:lnTo>
                    <a:pt x="588169" y="104775"/>
                  </a:lnTo>
                  <a:lnTo>
                    <a:pt x="633413" y="147637"/>
                  </a:lnTo>
                  <a:lnTo>
                    <a:pt x="669132" y="183356"/>
                  </a:lnTo>
                  <a:lnTo>
                    <a:pt x="700088" y="216694"/>
                  </a:lnTo>
                  <a:lnTo>
                    <a:pt x="721519" y="242887"/>
                  </a:lnTo>
                  <a:lnTo>
                    <a:pt x="728663" y="259556"/>
                  </a:lnTo>
                  <a:lnTo>
                    <a:pt x="721519" y="276225"/>
                  </a:lnTo>
                  <a:lnTo>
                    <a:pt x="688182" y="288131"/>
                  </a:lnTo>
                  <a:lnTo>
                    <a:pt x="611982" y="319087"/>
                  </a:lnTo>
                  <a:lnTo>
                    <a:pt x="450057" y="473869"/>
                  </a:lnTo>
                  <a:lnTo>
                    <a:pt x="204788" y="709612"/>
                  </a:lnTo>
                  <a:lnTo>
                    <a:pt x="50007" y="852487"/>
                  </a:lnTo>
                  <a:lnTo>
                    <a:pt x="28575" y="859631"/>
                  </a:lnTo>
                  <a:lnTo>
                    <a:pt x="16669" y="859631"/>
                  </a:lnTo>
                  <a:lnTo>
                    <a:pt x="2382" y="852487"/>
                  </a:lnTo>
                  <a:lnTo>
                    <a:pt x="0" y="833437"/>
                  </a:lnTo>
                  <a:lnTo>
                    <a:pt x="14288" y="800100"/>
                  </a:lnTo>
                  <a:lnTo>
                    <a:pt x="69057" y="714375"/>
                  </a:lnTo>
                  <a:lnTo>
                    <a:pt x="180975" y="547687"/>
                  </a:lnTo>
                  <a:lnTo>
                    <a:pt x="242888" y="442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8">
              <a:extLst>
                <a:ext uri="{FF2B5EF4-FFF2-40B4-BE49-F238E27FC236}">
                  <a16:creationId xmlns:a16="http://schemas.microsoft.com/office/drawing/2014/main" id="{914D3B61-C8A3-4FBB-B82C-8E2D62FE761D}"/>
                </a:ext>
              </a:extLst>
            </p:cNvPr>
            <p:cNvSpPr/>
            <p:nvPr/>
          </p:nvSpPr>
          <p:spPr>
            <a:xfrm>
              <a:off x="5505450" y="2600326"/>
              <a:ext cx="465138" cy="1471613"/>
            </a:xfrm>
            <a:custGeom>
              <a:avLst/>
              <a:gdLst>
                <a:gd name="connsiteX0" fmla="*/ 180975 w 464344"/>
                <a:gd name="connsiteY0" fmla="*/ 721519 h 1471613"/>
                <a:gd name="connsiteX1" fmla="*/ 176213 w 464344"/>
                <a:gd name="connsiteY1" fmla="*/ 514350 h 1471613"/>
                <a:gd name="connsiteX2" fmla="*/ 176213 w 464344"/>
                <a:gd name="connsiteY2" fmla="*/ 492919 h 1471613"/>
                <a:gd name="connsiteX3" fmla="*/ 171450 w 464344"/>
                <a:gd name="connsiteY3" fmla="*/ 461963 h 1471613"/>
                <a:gd name="connsiteX4" fmla="*/ 154781 w 464344"/>
                <a:gd name="connsiteY4" fmla="*/ 383381 h 1471613"/>
                <a:gd name="connsiteX5" fmla="*/ 133350 w 464344"/>
                <a:gd name="connsiteY5" fmla="*/ 297656 h 1471613"/>
                <a:gd name="connsiteX6" fmla="*/ 100013 w 464344"/>
                <a:gd name="connsiteY6" fmla="*/ 185738 h 1471613"/>
                <a:gd name="connsiteX7" fmla="*/ 90488 w 464344"/>
                <a:gd name="connsiteY7" fmla="*/ 161925 h 1471613"/>
                <a:gd name="connsiteX8" fmla="*/ 69056 w 464344"/>
                <a:gd name="connsiteY8" fmla="*/ 130969 h 1471613"/>
                <a:gd name="connsiteX9" fmla="*/ 50006 w 464344"/>
                <a:gd name="connsiteY9" fmla="*/ 107156 h 1471613"/>
                <a:gd name="connsiteX10" fmla="*/ 33338 w 464344"/>
                <a:gd name="connsiteY10" fmla="*/ 85725 h 1471613"/>
                <a:gd name="connsiteX11" fmla="*/ 11906 w 464344"/>
                <a:gd name="connsiteY11" fmla="*/ 50006 h 1471613"/>
                <a:gd name="connsiteX12" fmla="*/ 0 w 464344"/>
                <a:gd name="connsiteY12" fmla="*/ 16669 h 1471613"/>
                <a:gd name="connsiteX13" fmla="*/ 0 w 464344"/>
                <a:gd name="connsiteY13" fmla="*/ 2381 h 1471613"/>
                <a:gd name="connsiteX14" fmla="*/ 28575 w 464344"/>
                <a:gd name="connsiteY14" fmla="*/ 0 h 1471613"/>
                <a:gd name="connsiteX15" fmla="*/ 57150 w 464344"/>
                <a:gd name="connsiteY15" fmla="*/ 4763 h 1471613"/>
                <a:gd name="connsiteX16" fmla="*/ 109538 w 464344"/>
                <a:gd name="connsiteY16" fmla="*/ 30956 h 1471613"/>
                <a:gd name="connsiteX17" fmla="*/ 185738 w 464344"/>
                <a:gd name="connsiteY17" fmla="*/ 61913 h 1471613"/>
                <a:gd name="connsiteX18" fmla="*/ 261938 w 464344"/>
                <a:gd name="connsiteY18" fmla="*/ 88106 h 1471613"/>
                <a:gd name="connsiteX19" fmla="*/ 328613 w 464344"/>
                <a:gd name="connsiteY19" fmla="*/ 266700 h 1471613"/>
                <a:gd name="connsiteX20" fmla="*/ 350044 w 464344"/>
                <a:gd name="connsiteY20" fmla="*/ 414338 h 1471613"/>
                <a:gd name="connsiteX21" fmla="*/ 381000 w 464344"/>
                <a:gd name="connsiteY21" fmla="*/ 645319 h 1471613"/>
                <a:gd name="connsiteX22" fmla="*/ 397669 w 464344"/>
                <a:gd name="connsiteY22" fmla="*/ 733425 h 1471613"/>
                <a:gd name="connsiteX23" fmla="*/ 414338 w 464344"/>
                <a:gd name="connsiteY23" fmla="*/ 938213 h 1471613"/>
                <a:gd name="connsiteX24" fmla="*/ 442913 w 464344"/>
                <a:gd name="connsiteY24" fmla="*/ 1181100 h 1471613"/>
                <a:gd name="connsiteX25" fmla="*/ 459581 w 464344"/>
                <a:gd name="connsiteY25" fmla="*/ 1293019 h 1471613"/>
                <a:gd name="connsiteX26" fmla="*/ 464344 w 464344"/>
                <a:gd name="connsiteY26" fmla="*/ 1345406 h 1471613"/>
                <a:gd name="connsiteX27" fmla="*/ 464344 w 464344"/>
                <a:gd name="connsiteY27" fmla="*/ 1369219 h 1471613"/>
                <a:gd name="connsiteX28" fmla="*/ 459581 w 464344"/>
                <a:gd name="connsiteY28" fmla="*/ 1402556 h 1471613"/>
                <a:gd name="connsiteX29" fmla="*/ 452438 w 464344"/>
                <a:gd name="connsiteY29" fmla="*/ 1428750 h 1471613"/>
                <a:gd name="connsiteX30" fmla="*/ 440531 w 464344"/>
                <a:gd name="connsiteY30" fmla="*/ 1452563 h 1471613"/>
                <a:gd name="connsiteX31" fmla="*/ 426244 w 464344"/>
                <a:gd name="connsiteY31" fmla="*/ 1464469 h 1471613"/>
                <a:gd name="connsiteX32" fmla="*/ 416719 w 464344"/>
                <a:gd name="connsiteY32" fmla="*/ 1469231 h 1471613"/>
                <a:gd name="connsiteX33" fmla="*/ 404813 w 464344"/>
                <a:gd name="connsiteY33" fmla="*/ 1471613 h 1471613"/>
                <a:gd name="connsiteX34" fmla="*/ 373856 w 464344"/>
                <a:gd name="connsiteY34" fmla="*/ 1471613 h 1471613"/>
                <a:gd name="connsiteX35" fmla="*/ 342900 w 464344"/>
                <a:gd name="connsiteY35" fmla="*/ 1459706 h 1471613"/>
                <a:gd name="connsiteX36" fmla="*/ 316706 w 464344"/>
                <a:gd name="connsiteY36" fmla="*/ 1445419 h 1471613"/>
                <a:gd name="connsiteX37" fmla="*/ 288131 w 464344"/>
                <a:gd name="connsiteY37" fmla="*/ 1423988 h 1471613"/>
                <a:gd name="connsiteX38" fmla="*/ 261938 w 464344"/>
                <a:gd name="connsiteY38" fmla="*/ 1400175 h 1471613"/>
                <a:gd name="connsiteX39" fmla="*/ 242888 w 464344"/>
                <a:gd name="connsiteY39" fmla="*/ 1376363 h 1471613"/>
                <a:gd name="connsiteX40" fmla="*/ 226219 w 464344"/>
                <a:gd name="connsiteY40" fmla="*/ 1343025 h 1471613"/>
                <a:gd name="connsiteX41" fmla="*/ 214313 w 464344"/>
                <a:gd name="connsiteY41" fmla="*/ 1300163 h 1471613"/>
                <a:gd name="connsiteX42" fmla="*/ 207169 w 464344"/>
                <a:gd name="connsiteY42" fmla="*/ 1262063 h 1471613"/>
                <a:gd name="connsiteX43" fmla="*/ 197644 w 464344"/>
                <a:gd name="connsiteY43" fmla="*/ 1157288 h 1471613"/>
                <a:gd name="connsiteX44" fmla="*/ 192881 w 464344"/>
                <a:gd name="connsiteY44" fmla="*/ 997744 h 1471613"/>
                <a:gd name="connsiteX45" fmla="*/ 180975 w 464344"/>
                <a:gd name="connsiteY45" fmla="*/ 721519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4344" h="1471613">
                  <a:moveTo>
                    <a:pt x="180975" y="721519"/>
                  </a:moveTo>
                  <a:lnTo>
                    <a:pt x="176213" y="514350"/>
                  </a:lnTo>
                  <a:lnTo>
                    <a:pt x="176213" y="492919"/>
                  </a:lnTo>
                  <a:lnTo>
                    <a:pt x="171450" y="461963"/>
                  </a:lnTo>
                  <a:lnTo>
                    <a:pt x="154781" y="383381"/>
                  </a:lnTo>
                  <a:lnTo>
                    <a:pt x="133350" y="297656"/>
                  </a:lnTo>
                  <a:lnTo>
                    <a:pt x="100013" y="185738"/>
                  </a:lnTo>
                  <a:lnTo>
                    <a:pt x="90488" y="161925"/>
                  </a:lnTo>
                  <a:lnTo>
                    <a:pt x="69056" y="130969"/>
                  </a:lnTo>
                  <a:lnTo>
                    <a:pt x="50006" y="107156"/>
                  </a:lnTo>
                  <a:lnTo>
                    <a:pt x="33338" y="85725"/>
                  </a:lnTo>
                  <a:lnTo>
                    <a:pt x="11906" y="50006"/>
                  </a:lnTo>
                  <a:lnTo>
                    <a:pt x="0" y="16669"/>
                  </a:lnTo>
                  <a:lnTo>
                    <a:pt x="0" y="2381"/>
                  </a:lnTo>
                  <a:lnTo>
                    <a:pt x="28575" y="0"/>
                  </a:lnTo>
                  <a:lnTo>
                    <a:pt x="57150" y="4763"/>
                  </a:lnTo>
                  <a:lnTo>
                    <a:pt x="109538" y="30956"/>
                  </a:lnTo>
                  <a:lnTo>
                    <a:pt x="185738" y="61913"/>
                  </a:lnTo>
                  <a:lnTo>
                    <a:pt x="261938" y="88106"/>
                  </a:lnTo>
                  <a:lnTo>
                    <a:pt x="328613" y="266700"/>
                  </a:lnTo>
                  <a:lnTo>
                    <a:pt x="350044" y="414338"/>
                  </a:lnTo>
                  <a:lnTo>
                    <a:pt x="381000" y="645319"/>
                  </a:lnTo>
                  <a:lnTo>
                    <a:pt x="397669" y="733425"/>
                  </a:lnTo>
                  <a:lnTo>
                    <a:pt x="414338" y="938213"/>
                  </a:lnTo>
                  <a:lnTo>
                    <a:pt x="442913" y="1181100"/>
                  </a:lnTo>
                  <a:lnTo>
                    <a:pt x="459581" y="1293019"/>
                  </a:lnTo>
                  <a:lnTo>
                    <a:pt x="464344" y="1345406"/>
                  </a:lnTo>
                  <a:lnTo>
                    <a:pt x="464344" y="1369219"/>
                  </a:lnTo>
                  <a:lnTo>
                    <a:pt x="459581" y="1402556"/>
                  </a:lnTo>
                  <a:lnTo>
                    <a:pt x="452438" y="1428750"/>
                  </a:lnTo>
                  <a:lnTo>
                    <a:pt x="440531" y="1452563"/>
                  </a:lnTo>
                  <a:lnTo>
                    <a:pt x="426244" y="1464469"/>
                  </a:lnTo>
                  <a:lnTo>
                    <a:pt x="416719" y="1469231"/>
                  </a:lnTo>
                  <a:lnTo>
                    <a:pt x="404813" y="1471613"/>
                  </a:lnTo>
                  <a:lnTo>
                    <a:pt x="373856" y="1471613"/>
                  </a:lnTo>
                  <a:lnTo>
                    <a:pt x="342900" y="1459706"/>
                  </a:lnTo>
                  <a:lnTo>
                    <a:pt x="316706" y="1445419"/>
                  </a:lnTo>
                  <a:lnTo>
                    <a:pt x="288131" y="1423988"/>
                  </a:lnTo>
                  <a:lnTo>
                    <a:pt x="261938" y="1400175"/>
                  </a:lnTo>
                  <a:lnTo>
                    <a:pt x="242888" y="1376363"/>
                  </a:lnTo>
                  <a:lnTo>
                    <a:pt x="226219" y="1343025"/>
                  </a:lnTo>
                  <a:lnTo>
                    <a:pt x="214313" y="1300163"/>
                  </a:lnTo>
                  <a:lnTo>
                    <a:pt x="207169" y="1262063"/>
                  </a:lnTo>
                  <a:lnTo>
                    <a:pt x="197644" y="1157288"/>
                  </a:lnTo>
                  <a:lnTo>
                    <a:pt x="192881" y="997744"/>
                  </a:lnTo>
                  <a:lnTo>
                    <a:pt x="180975" y="7215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3">
              <a:extLst>
                <a:ext uri="{FF2B5EF4-FFF2-40B4-BE49-F238E27FC236}">
                  <a16:creationId xmlns:a16="http://schemas.microsoft.com/office/drawing/2014/main" id="{9296E55C-1515-4301-8F38-CB1C46678F0C}"/>
                </a:ext>
              </a:extLst>
            </p:cNvPr>
            <p:cNvSpPr/>
            <p:nvPr/>
          </p:nvSpPr>
          <p:spPr>
            <a:xfrm>
              <a:off x="5915025" y="4281488"/>
              <a:ext cx="433388" cy="1695450"/>
            </a:xfrm>
            <a:custGeom>
              <a:avLst/>
              <a:gdLst>
                <a:gd name="connsiteX0" fmla="*/ 188119 w 433388"/>
                <a:gd name="connsiteY0" fmla="*/ 726281 h 1695450"/>
                <a:gd name="connsiteX1" fmla="*/ 183356 w 433388"/>
                <a:gd name="connsiteY1" fmla="*/ 533400 h 1695450"/>
                <a:gd name="connsiteX2" fmla="*/ 178594 w 433388"/>
                <a:gd name="connsiteY2" fmla="*/ 440531 h 1695450"/>
                <a:gd name="connsiteX3" fmla="*/ 173831 w 433388"/>
                <a:gd name="connsiteY3" fmla="*/ 376237 h 1695450"/>
                <a:gd name="connsiteX4" fmla="*/ 164306 w 433388"/>
                <a:gd name="connsiteY4" fmla="*/ 323850 h 1695450"/>
                <a:gd name="connsiteX5" fmla="*/ 152400 w 433388"/>
                <a:gd name="connsiteY5" fmla="*/ 280987 h 1695450"/>
                <a:gd name="connsiteX6" fmla="*/ 142875 w 433388"/>
                <a:gd name="connsiteY6" fmla="*/ 250031 h 1695450"/>
                <a:gd name="connsiteX7" fmla="*/ 133350 w 433388"/>
                <a:gd name="connsiteY7" fmla="*/ 226218 h 1695450"/>
                <a:gd name="connsiteX8" fmla="*/ 119063 w 433388"/>
                <a:gd name="connsiteY8" fmla="*/ 200025 h 1695450"/>
                <a:gd name="connsiteX9" fmla="*/ 102394 w 433388"/>
                <a:gd name="connsiteY9" fmla="*/ 169068 h 1695450"/>
                <a:gd name="connsiteX10" fmla="*/ 80963 w 433388"/>
                <a:gd name="connsiteY10" fmla="*/ 138112 h 1695450"/>
                <a:gd name="connsiteX11" fmla="*/ 57150 w 433388"/>
                <a:gd name="connsiteY11" fmla="*/ 107156 h 1695450"/>
                <a:gd name="connsiteX12" fmla="*/ 42863 w 433388"/>
                <a:gd name="connsiteY12" fmla="*/ 90487 h 1695450"/>
                <a:gd name="connsiteX13" fmla="*/ 23813 w 433388"/>
                <a:gd name="connsiteY13" fmla="*/ 73818 h 1695450"/>
                <a:gd name="connsiteX14" fmla="*/ 11906 w 433388"/>
                <a:gd name="connsiteY14" fmla="*/ 59531 h 1695450"/>
                <a:gd name="connsiteX15" fmla="*/ 0 w 433388"/>
                <a:gd name="connsiteY15" fmla="*/ 28575 h 1695450"/>
                <a:gd name="connsiteX16" fmla="*/ 0 w 433388"/>
                <a:gd name="connsiteY16" fmla="*/ 11906 h 1695450"/>
                <a:gd name="connsiteX17" fmla="*/ 7144 w 433388"/>
                <a:gd name="connsiteY17" fmla="*/ 0 h 1695450"/>
                <a:gd name="connsiteX18" fmla="*/ 28575 w 433388"/>
                <a:gd name="connsiteY18" fmla="*/ 4762 h 1695450"/>
                <a:gd name="connsiteX19" fmla="*/ 59531 w 433388"/>
                <a:gd name="connsiteY19" fmla="*/ 14287 h 1695450"/>
                <a:gd name="connsiteX20" fmla="*/ 119063 w 433388"/>
                <a:gd name="connsiteY20" fmla="*/ 28575 h 1695450"/>
                <a:gd name="connsiteX21" fmla="*/ 180975 w 433388"/>
                <a:gd name="connsiteY21" fmla="*/ 45243 h 1695450"/>
                <a:gd name="connsiteX22" fmla="*/ 233363 w 433388"/>
                <a:gd name="connsiteY22" fmla="*/ 66675 h 1695450"/>
                <a:gd name="connsiteX23" fmla="*/ 269081 w 433388"/>
                <a:gd name="connsiteY23" fmla="*/ 83343 h 1695450"/>
                <a:gd name="connsiteX24" fmla="*/ 300038 w 433388"/>
                <a:gd name="connsiteY24" fmla="*/ 100012 h 1695450"/>
                <a:gd name="connsiteX25" fmla="*/ 338138 w 433388"/>
                <a:gd name="connsiteY25" fmla="*/ 228600 h 1695450"/>
                <a:gd name="connsiteX26" fmla="*/ 359569 w 433388"/>
                <a:gd name="connsiteY26" fmla="*/ 269081 h 1695450"/>
                <a:gd name="connsiteX27" fmla="*/ 378619 w 433388"/>
                <a:gd name="connsiteY27" fmla="*/ 314325 h 1695450"/>
                <a:gd name="connsiteX28" fmla="*/ 392906 w 433388"/>
                <a:gd name="connsiteY28" fmla="*/ 366712 h 1695450"/>
                <a:gd name="connsiteX29" fmla="*/ 404813 w 433388"/>
                <a:gd name="connsiteY29" fmla="*/ 440531 h 1695450"/>
                <a:gd name="connsiteX30" fmla="*/ 411956 w 433388"/>
                <a:gd name="connsiteY30" fmla="*/ 509587 h 1695450"/>
                <a:gd name="connsiteX31" fmla="*/ 414338 w 433388"/>
                <a:gd name="connsiteY31" fmla="*/ 609600 h 1695450"/>
                <a:gd name="connsiteX32" fmla="*/ 411956 w 433388"/>
                <a:gd name="connsiteY32" fmla="*/ 697706 h 1695450"/>
                <a:gd name="connsiteX33" fmla="*/ 416719 w 433388"/>
                <a:gd name="connsiteY33" fmla="*/ 831056 h 1695450"/>
                <a:gd name="connsiteX34" fmla="*/ 414338 w 433388"/>
                <a:gd name="connsiteY34" fmla="*/ 1095375 h 1695450"/>
                <a:gd name="connsiteX35" fmla="*/ 411956 w 433388"/>
                <a:gd name="connsiteY35" fmla="*/ 1381125 h 1695450"/>
                <a:gd name="connsiteX36" fmla="*/ 433388 w 433388"/>
                <a:gd name="connsiteY36" fmla="*/ 1533525 h 1695450"/>
                <a:gd name="connsiteX37" fmla="*/ 404813 w 433388"/>
                <a:gd name="connsiteY37" fmla="*/ 1600200 h 1695450"/>
                <a:gd name="connsiteX38" fmla="*/ 366713 w 433388"/>
                <a:gd name="connsiteY38" fmla="*/ 1674018 h 1695450"/>
                <a:gd name="connsiteX39" fmla="*/ 350044 w 433388"/>
                <a:gd name="connsiteY39" fmla="*/ 1688306 h 1695450"/>
                <a:gd name="connsiteX40" fmla="*/ 330994 w 433388"/>
                <a:gd name="connsiteY40" fmla="*/ 1695450 h 1695450"/>
                <a:gd name="connsiteX41" fmla="*/ 307181 w 433388"/>
                <a:gd name="connsiteY41" fmla="*/ 1695450 h 1695450"/>
                <a:gd name="connsiteX42" fmla="*/ 278606 w 433388"/>
                <a:gd name="connsiteY42" fmla="*/ 1681162 h 1695450"/>
                <a:gd name="connsiteX43" fmla="*/ 250031 w 433388"/>
                <a:gd name="connsiteY43" fmla="*/ 1659731 h 1695450"/>
                <a:gd name="connsiteX44" fmla="*/ 223838 w 433388"/>
                <a:gd name="connsiteY44" fmla="*/ 1633537 h 1695450"/>
                <a:gd name="connsiteX45" fmla="*/ 200025 w 433388"/>
                <a:gd name="connsiteY45" fmla="*/ 1593056 h 1695450"/>
                <a:gd name="connsiteX46" fmla="*/ 185738 w 433388"/>
                <a:gd name="connsiteY46" fmla="*/ 1552575 h 1695450"/>
                <a:gd name="connsiteX47" fmla="*/ 173831 w 433388"/>
                <a:gd name="connsiteY47" fmla="*/ 1488281 h 1695450"/>
                <a:gd name="connsiteX48" fmla="*/ 169069 w 433388"/>
                <a:gd name="connsiteY48" fmla="*/ 1419225 h 1695450"/>
                <a:gd name="connsiteX49" fmla="*/ 180975 w 433388"/>
                <a:gd name="connsiteY49" fmla="*/ 1304925 h 1695450"/>
                <a:gd name="connsiteX50" fmla="*/ 190500 w 433388"/>
                <a:gd name="connsiteY50" fmla="*/ 1128712 h 1695450"/>
                <a:gd name="connsiteX51" fmla="*/ 192881 w 433388"/>
                <a:gd name="connsiteY51" fmla="*/ 983456 h 1695450"/>
                <a:gd name="connsiteX52" fmla="*/ 188119 w 433388"/>
                <a:gd name="connsiteY52" fmla="*/ 7262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33388" h="1695450">
                  <a:moveTo>
                    <a:pt x="188119" y="726281"/>
                  </a:moveTo>
                  <a:lnTo>
                    <a:pt x="183356" y="533400"/>
                  </a:lnTo>
                  <a:lnTo>
                    <a:pt x="178594" y="440531"/>
                  </a:lnTo>
                  <a:lnTo>
                    <a:pt x="173831" y="376237"/>
                  </a:lnTo>
                  <a:lnTo>
                    <a:pt x="164306" y="323850"/>
                  </a:lnTo>
                  <a:lnTo>
                    <a:pt x="152400" y="280987"/>
                  </a:lnTo>
                  <a:lnTo>
                    <a:pt x="142875" y="250031"/>
                  </a:lnTo>
                  <a:lnTo>
                    <a:pt x="133350" y="226218"/>
                  </a:lnTo>
                  <a:lnTo>
                    <a:pt x="119063" y="200025"/>
                  </a:lnTo>
                  <a:lnTo>
                    <a:pt x="102394" y="169068"/>
                  </a:lnTo>
                  <a:lnTo>
                    <a:pt x="80963" y="138112"/>
                  </a:lnTo>
                  <a:lnTo>
                    <a:pt x="57150" y="107156"/>
                  </a:lnTo>
                  <a:lnTo>
                    <a:pt x="42863" y="90487"/>
                  </a:lnTo>
                  <a:lnTo>
                    <a:pt x="23813" y="73818"/>
                  </a:lnTo>
                  <a:lnTo>
                    <a:pt x="11906" y="59531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8575" y="4762"/>
                  </a:lnTo>
                  <a:lnTo>
                    <a:pt x="59531" y="14287"/>
                  </a:lnTo>
                  <a:lnTo>
                    <a:pt x="119063" y="28575"/>
                  </a:lnTo>
                  <a:lnTo>
                    <a:pt x="180975" y="45243"/>
                  </a:lnTo>
                  <a:lnTo>
                    <a:pt x="233363" y="66675"/>
                  </a:lnTo>
                  <a:lnTo>
                    <a:pt x="269081" y="83343"/>
                  </a:lnTo>
                  <a:lnTo>
                    <a:pt x="300038" y="100012"/>
                  </a:lnTo>
                  <a:lnTo>
                    <a:pt x="338138" y="228600"/>
                  </a:lnTo>
                  <a:lnTo>
                    <a:pt x="359569" y="269081"/>
                  </a:lnTo>
                  <a:lnTo>
                    <a:pt x="378619" y="314325"/>
                  </a:lnTo>
                  <a:lnTo>
                    <a:pt x="392906" y="366712"/>
                  </a:lnTo>
                  <a:lnTo>
                    <a:pt x="404813" y="440531"/>
                  </a:lnTo>
                  <a:lnTo>
                    <a:pt x="411956" y="509587"/>
                  </a:lnTo>
                  <a:lnTo>
                    <a:pt x="414338" y="609600"/>
                  </a:lnTo>
                  <a:lnTo>
                    <a:pt x="411956" y="697706"/>
                  </a:lnTo>
                  <a:lnTo>
                    <a:pt x="416719" y="831056"/>
                  </a:lnTo>
                  <a:cubicBezTo>
                    <a:pt x="415925" y="919162"/>
                    <a:pt x="415132" y="1007269"/>
                    <a:pt x="414338" y="1095375"/>
                  </a:cubicBezTo>
                  <a:lnTo>
                    <a:pt x="411956" y="1381125"/>
                  </a:lnTo>
                  <a:lnTo>
                    <a:pt x="433388" y="1533525"/>
                  </a:lnTo>
                  <a:lnTo>
                    <a:pt x="404813" y="1600200"/>
                  </a:lnTo>
                  <a:lnTo>
                    <a:pt x="366713" y="1674018"/>
                  </a:lnTo>
                  <a:lnTo>
                    <a:pt x="350044" y="1688306"/>
                  </a:lnTo>
                  <a:lnTo>
                    <a:pt x="330994" y="1695450"/>
                  </a:lnTo>
                  <a:lnTo>
                    <a:pt x="307181" y="1695450"/>
                  </a:lnTo>
                  <a:lnTo>
                    <a:pt x="278606" y="1681162"/>
                  </a:lnTo>
                  <a:lnTo>
                    <a:pt x="250031" y="1659731"/>
                  </a:lnTo>
                  <a:lnTo>
                    <a:pt x="223838" y="1633537"/>
                  </a:lnTo>
                  <a:lnTo>
                    <a:pt x="200025" y="1593056"/>
                  </a:lnTo>
                  <a:lnTo>
                    <a:pt x="185738" y="1552575"/>
                  </a:lnTo>
                  <a:lnTo>
                    <a:pt x="173831" y="1488281"/>
                  </a:lnTo>
                  <a:lnTo>
                    <a:pt x="169069" y="1419225"/>
                  </a:lnTo>
                  <a:lnTo>
                    <a:pt x="180975" y="1304925"/>
                  </a:lnTo>
                  <a:lnTo>
                    <a:pt x="190500" y="1128712"/>
                  </a:lnTo>
                  <a:cubicBezTo>
                    <a:pt x="191294" y="1080293"/>
                    <a:pt x="192087" y="1031875"/>
                    <a:pt x="192881" y="983456"/>
                  </a:cubicBezTo>
                  <a:cubicBezTo>
                    <a:pt x="191294" y="902493"/>
                    <a:pt x="189706" y="821531"/>
                    <a:pt x="188119" y="726281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4">
              <a:extLst>
                <a:ext uri="{FF2B5EF4-FFF2-40B4-BE49-F238E27FC236}">
                  <a16:creationId xmlns:a16="http://schemas.microsoft.com/office/drawing/2014/main" id="{E8A23E2F-A614-4B31-8E62-00CD99E63510}"/>
                </a:ext>
              </a:extLst>
            </p:cNvPr>
            <p:cNvSpPr/>
            <p:nvPr/>
          </p:nvSpPr>
          <p:spPr>
            <a:xfrm>
              <a:off x="4545013" y="2046289"/>
              <a:ext cx="520700" cy="2663825"/>
            </a:xfrm>
            <a:custGeom>
              <a:avLst/>
              <a:gdLst>
                <a:gd name="connsiteX0" fmla="*/ 197157 w 520086"/>
                <a:gd name="connsiteY0" fmla="*/ 1556859 h 2665017"/>
                <a:gd name="connsiteX1" fmla="*/ 200556 w 520086"/>
                <a:gd name="connsiteY1" fmla="*/ 1791408 h 2665017"/>
                <a:gd name="connsiteX2" fmla="*/ 200556 w 520086"/>
                <a:gd name="connsiteY2" fmla="*/ 2226513 h 2665017"/>
                <a:gd name="connsiteX3" fmla="*/ 200556 w 520086"/>
                <a:gd name="connsiteY3" fmla="*/ 2665017 h 2665017"/>
                <a:gd name="connsiteX4" fmla="*/ 421508 w 520086"/>
                <a:gd name="connsiteY4" fmla="*/ 2512050 h 2665017"/>
                <a:gd name="connsiteX5" fmla="*/ 428307 w 520086"/>
                <a:gd name="connsiteY5" fmla="*/ 2209517 h 2665017"/>
                <a:gd name="connsiteX6" fmla="*/ 435105 w 520086"/>
                <a:gd name="connsiteY6" fmla="*/ 1832199 h 2665017"/>
                <a:gd name="connsiteX7" fmla="*/ 448702 w 520086"/>
                <a:gd name="connsiteY7" fmla="*/ 1261124 h 2665017"/>
                <a:gd name="connsiteX8" fmla="*/ 448702 w 520086"/>
                <a:gd name="connsiteY8" fmla="*/ 883807 h 2665017"/>
                <a:gd name="connsiteX9" fmla="*/ 452101 w 520086"/>
                <a:gd name="connsiteY9" fmla="*/ 771631 h 2665017"/>
                <a:gd name="connsiteX10" fmla="*/ 455501 w 520086"/>
                <a:gd name="connsiteY10" fmla="*/ 645859 h 2665017"/>
                <a:gd name="connsiteX11" fmla="*/ 458900 w 520086"/>
                <a:gd name="connsiteY11" fmla="*/ 560877 h 2665017"/>
                <a:gd name="connsiteX12" fmla="*/ 469098 w 520086"/>
                <a:gd name="connsiteY12" fmla="*/ 438504 h 2665017"/>
                <a:gd name="connsiteX13" fmla="*/ 479295 w 520086"/>
                <a:gd name="connsiteY13" fmla="*/ 350123 h 2665017"/>
                <a:gd name="connsiteX14" fmla="*/ 489493 w 520086"/>
                <a:gd name="connsiteY14" fmla="*/ 295735 h 2665017"/>
                <a:gd name="connsiteX15" fmla="*/ 496292 w 520086"/>
                <a:gd name="connsiteY15" fmla="*/ 278739 h 2665017"/>
                <a:gd name="connsiteX16" fmla="*/ 506489 w 520086"/>
                <a:gd name="connsiteY16" fmla="*/ 258343 h 2665017"/>
                <a:gd name="connsiteX17" fmla="*/ 516687 w 520086"/>
                <a:gd name="connsiteY17" fmla="*/ 237948 h 2665017"/>
                <a:gd name="connsiteX18" fmla="*/ 520086 w 520086"/>
                <a:gd name="connsiteY18" fmla="*/ 217552 h 2665017"/>
                <a:gd name="connsiteX19" fmla="*/ 513288 w 520086"/>
                <a:gd name="connsiteY19" fmla="*/ 193757 h 2665017"/>
                <a:gd name="connsiteX20" fmla="*/ 503090 w 520086"/>
                <a:gd name="connsiteY20" fmla="*/ 180160 h 2665017"/>
                <a:gd name="connsiteX21" fmla="*/ 482695 w 520086"/>
                <a:gd name="connsiteY21" fmla="*/ 166563 h 2665017"/>
                <a:gd name="connsiteX22" fmla="*/ 428307 w 520086"/>
                <a:gd name="connsiteY22" fmla="*/ 129172 h 2665017"/>
                <a:gd name="connsiteX23" fmla="*/ 356922 w 520086"/>
                <a:gd name="connsiteY23" fmla="*/ 91780 h 2665017"/>
                <a:gd name="connsiteX24" fmla="*/ 282139 w 520086"/>
                <a:gd name="connsiteY24" fmla="*/ 61186 h 2665017"/>
                <a:gd name="connsiteX25" fmla="*/ 169963 w 520086"/>
                <a:gd name="connsiteY25" fmla="*/ 27194 h 2665017"/>
                <a:gd name="connsiteX26" fmla="*/ 81582 w 520086"/>
                <a:gd name="connsiteY26" fmla="*/ 6798 h 2665017"/>
                <a:gd name="connsiteX27" fmla="*/ 37392 w 520086"/>
                <a:gd name="connsiteY27" fmla="*/ 0 h 2665017"/>
                <a:gd name="connsiteX28" fmla="*/ 23795 w 520086"/>
                <a:gd name="connsiteY28" fmla="*/ 0 h 2665017"/>
                <a:gd name="connsiteX29" fmla="*/ 6799 w 520086"/>
                <a:gd name="connsiteY29" fmla="*/ 10198 h 2665017"/>
                <a:gd name="connsiteX30" fmla="*/ 0 w 520086"/>
                <a:gd name="connsiteY30" fmla="*/ 33992 h 2665017"/>
                <a:gd name="connsiteX31" fmla="*/ 10198 w 520086"/>
                <a:gd name="connsiteY31" fmla="*/ 54388 h 2665017"/>
                <a:gd name="connsiteX32" fmla="*/ 44191 w 520086"/>
                <a:gd name="connsiteY32" fmla="*/ 84981 h 2665017"/>
                <a:gd name="connsiteX33" fmla="*/ 98579 w 520086"/>
                <a:gd name="connsiteY33" fmla="*/ 139369 h 2665017"/>
                <a:gd name="connsiteX34" fmla="*/ 125773 w 520086"/>
                <a:gd name="connsiteY34" fmla="*/ 173362 h 2665017"/>
                <a:gd name="connsiteX35" fmla="*/ 159765 w 520086"/>
                <a:gd name="connsiteY35" fmla="*/ 227750 h 2665017"/>
                <a:gd name="connsiteX36" fmla="*/ 180161 w 520086"/>
                <a:gd name="connsiteY36" fmla="*/ 265142 h 2665017"/>
                <a:gd name="connsiteX37" fmla="*/ 193758 w 520086"/>
                <a:gd name="connsiteY37" fmla="*/ 316131 h 2665017"/>
                <a:gd name="connsiteX38" fmla="*/ 200556 w 520086"/>
                <a:gd name="connsiteY38" fmla="*/ 360321 h 2665017"/>
                <a:gd name="connsiteX39" fmla="*/ 200556 w 520086"/>
                <a:gd name="connsiteY39" fmla="*/ 540482 h 2665017"/>
                <a:gd name="connsiteX40" fmla="*/ 200556 w 520086"/>
                <a:gd name="connsiteY40" fmla="*/ 931396 h 2665017"/>
                <a:gd name="connsiteX41" fmla="*/ 200556 w 520086"/>
                <a:gd name="connsiteY41" fmla="*/ 1155747 h 2665017"/>
                <a:gd name="connsiteX42" fmla="*/ 197157 w 520086"/>
                <a:gd name="connsiteY42" fmla="*/ 1556859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0086" h="2665017">
                  <a:moveTo>
                    <a:pt x="197157" y="1556859"/>
                  </a:moveTo>
                  <a:lnTo>
                    <a:pt x="200556" y="1791408"/>
                  </a:lnTo>
                  <a:lnTo>
                    <a:pt x="200556" y="2226513"/>
                  </a:lnTo>
                  <a:lnTo>
                    <a:pt x="200556" y="2665017"/>
                  </a:lnTo>
                  <a:lnTo>
                    <a:pt x="421508" y="2512050"/>
                  </a:lnTo>
                  <a:lnTo>
                    <a:pt x="428307" y="2209517"/>
                  </a:lnTo>
                  <a:lnTo>
                    <a:pt x="435105" y="1832199"/>
                  </a:lnTo>
                  <a:lnTo>
                    <a:pt x="448702" y="1261124"/>
                  </a:lnTo>
                  <a:lnTo>
                    <a:pt x="448702" y="883807"/>
                  </a:lnTo>
                  <a:lnTo>
                    <a:pt x="452101" y="771631"/>
                  </a:lnTo>
                  <a:cubicBezTo>
                    <a:pt x="453234" y="729707"/>
                    <a:pt x="454368" y="687783"/>
                    <a:pt x="455501" y="645859"/>
                  </a:cubicBezTo>
                  <a:lnTo>
                    <a:pt x="458900" y="560877"/>
                  </a:lnTo>
                  <a:lnTo>
                    <a:pt x="469098" y="438504"/>
                  </a:lnTo>
                  <a:lnTo>
                    <a:pt x="479295" y="350123"/>
                  </a:lnTo>
                  <a:lnTo>
                    <a:pt x="489493" y="295735"/>
                  </a:lnTo>
                  <a:lnTo>
                    <a:pt x="496292" y="278739"/>
                  </a:lnTo>
                  <a:lnTo>
                    <a:pt x="506489" y="258343"/>
                  </a:lnTo>
                  <a:lnTo>
                    <a:pt x="516687" y="237948"/>
                  </a:lnTo>
                  <a:lnTo>
                    <a:pt x="520086" y="217552"/>
                  </a:lnTo>
                  <a:lnTo>
                    <a:pt x="513288" y="193757"/>
                  </a:lnTo>
                  <a:lnTo>
                    <a:pt x="503090" y="180160"/>
                  </a:lnTo>
                  <a:lnTo>
                    <a:pt x="482695" y="166563"/>
                  </a:lnTo>
                  <a:lnTo>
                    <a:pt x="428307" y="129172"/>
                  </a:lnTo>
                  <a:lnTo>
                    <a:pt x="356922" y="91780"/>
                  </a:lnTo>
                  <a:lnTo>
                    <a:pt x="282139" y="61186"/>
                  </a:lnTo>
                  <a:lnTo>
                    <a:pt x="169963" y="27194"/>
                  </a:lnTo>
                  <a:lnTo>
                    <a:pt x="81582" y="6798"/>
                  </a:lnTo>
                  <a:lnTo>
                    <a:pt x="37392" y="0"/>
                  </a:lnTo>
                  <a:lnTo>
                    <a:pt x="23795" y="0"/>
                  </a:lnTo>
                  <a:lnTo>
                    <a:pt x="6799" y="10198"/>
                  </a:lnTo>
                  <a:lnTo>
                    <a:pt x="0" y="33992"/>
                  </a:lnTo>
                  <a:lnTo>
                    <a:pt x="10198" y="54388"/>
                  </a:lnTo>
                  <a:lnTo>
                    <a:pt x="44191" y="84981"/>
                  </a:lnTo>
                  <a:lnTo>
                    <a:pt x="98579" y="139369"/>
                  </a:lnTo>
                  <a:lnTo>
                    <a:pt x="125773" y="173362"/>
                  </a:lnTo>
                  <a:lnTo>
                    <a:pt x="159765" y="227750"/>
                  </a:lnTo>
                  <a:lnTo>
                    <a:pt x="180161" y="265142"/>
                  </a:lnTo>
                  <a:lnTo>
                    <a:pt x="193758" y="316131"/>
                  </a:lnTo>
                  <a:lnTo>
                    <a:pt x="200556" y="360321"/>
                  </a:lnTo>
                  <a:lnTo>
                    <a:pt x="200556" y="540482"/>
                  </a:lnTo>
                  <a:lnTo>
                    <a:pt x="200556" y="931396"/>
                  </a:lnTo>
                  <a:lnTo>
                    <a:pt x="200556" y="1155747"/>
                  </a:lnTo>
                  <a:lnTo>
                    <a:pt x="197157" y="155685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5DC1BDAE-4B7E-4012-B4AE-D07528F9D9BB}"/>
                </a:ext>
              </a:extLst>
            </p:cNvPr>
            <p:cNvSpPr/>
            <p:nvPr/>
          </p:nvSpPr>
          <p:spPr>
            <a:xfrm>
              <a:off x="3905251" y="4208464"/>
              <a:ext cx="1590675" cy="942975"/>
            </a:xfrm>
            <a:custGeom>
              <a:avLst/>
              <a:gdLst>
                <a:gd name="connsiteX0" fmla="*/ 673894 w 1590675"/>
                <a:gd name="connsiteY0" fmla="*/ 488156 h 942975"/>
                <a:gd name="connsiteX1" fmla="*/ 859631 w 1590675"/>
                <a:gd name="connsiteY1" fmla="*/ 390525 h 942975"/>
                <a:gd name="connsiteX2" fmla="*/ 1185863 w 1590675"/>
                <a:gd name="connsiteY2" fmla="*/ 195262 h 942975"/>
                <a:gd name="connsiteX3" fmla="*/ 1333500 w 1590675"/>
                <a:gd name="connsiteY3" fmla="*/ 111919 h 942975"/>
                <a:gd name="connsiteX4" fmla="*/ 1476375 w 1590675"/>
                <a:gd name="connsiteY4" fmla="*/ 30956 h 942975"/>
                <a:gd name="connsiteX5" fmla="*/ 1526381 w 1590675"/>
                <a:gd name="connsiteY5" fmla="*/ 4762 h 942975"/>
                <a:gd name="connsiteX6" fmla="*/ 1538288 w 1590675"/>
                <a:gd name="connsiteY6" fmla="*/ 0 h 942975"/>
                <a:gd name="connsiteX7" fmla="*/ 1550194 w 1590675"/>
                <a:gd name="connsiteY7" fmla="*/ 0 h 942975"/>
                <a:gd name="connsiteX8" fmla="*/ 1578769 w 1590675"/>
                <a:gd name="connsiteY8" fmla="*/ 4762 h 942975"/>
                <a:gd name="connsiteX9" fmla="*/ 1588294 w 1590675"/>
                <a:gd name="connsiteY9" fmla="*/ 11906 h 942975"/>
                <a:gd name="connsiteX10" fmla="*/ 1590675 w 1590675"/>
                <a:gd name="connsiteY10" fmla="*/ 23812 h 942975"/>
                <a:gd name="connsiteX11" fmla="*/ 1588294 w 1590675"/>
                <a:gd name="connsiteY11" fmla="*/ 45244 h 942975"/>
                <a:gd name="connsiteX12" fmla="*/ 1574006 w 1590675"/>
                <a:gd name="connsiteY12" fmla="*/ 66675 h 942975"/>
                <a:gd name="connsiteX13" fmla="*/ 1502569 w 1590675"/>
                <a:gd name="connsiteY13" fmla="*/ 128587 h 942975"/>
                <a:gd name="connsiteX14" fmla="*/ 1285875 w 1590675"/>
                <a:gd name="connsiteY14" fmla="*/ 295275 h 942975"/>
                <a:gd name="connsiteX15" fmla="*/ 1023938 w 1590675"/>
                <a:gd name="connsiteY15" fmla="*/ 502444 h 942975"/>
                <a:gd name="connsiteX16" fmla="*/ 778669 w 1590675"/>
                <a:gd name="connsiteY16" fmla="*/ 690562 h 942975"/>
                <a:gd name="connsiteX17" fmla="*/ 609600 w 1590675"/>
                <a:gd name="connsiteY17" fmla="*/ 821531 h 942975"/>
                <a:gd name="connsiteX18" fmla="*/ 514350 w 1590675"/>
                <a:gd name="connsiteY18" fmla="*/ 897731 h 942975"/>
                <a:gd name="connsiteX19" fmla="*/ 473869 w 1590675"/>
                <a:gd name="connsiteY19" fmla="*/ 928687 h 942975"/>
                <a:gd name="connsiteX20" fmla="*/ 457200 w 1590675"/>
                <a:gd name="connsiteY20" fmla="*/ 938212 h 942975"/>
                <a:gd name="connsiteX21" fmla="*/ 423863 w 1590675"/>
                <a:gd name="connsiteY21" fmla="*/ 942975 h 942975"/>
                <a:gd name="connsiteX22" fmla="*/ 376238 w 1590675"/>
                <a:gd name="connsiteY22" fmla="*/ 940594 h 942975"/>
                <a:gd name="connsiteX23" fmla="*/ 333375 w 1590675"/>
                <a:gd name="connsiteY23" fmla="*/ 928687 h 942975"/>
                <a:gd name="connsiteX24" fmla="*/ 288131 w 1590675"/>
                <a:gd name="connsiteY24" fmla="*/ 907256 h 942975"/>
                <a:gd name="connsiteX25" fmla="*/ 240506 w 1590675"/>
                <a:gd name="connsiteY25" fmla="*/ 878681 h 942975"/>
                <a:gd name="connsiteX26" fmla="*/ 197644 w 1590675"/>
                <a:gd name="connsiteY26" fmla="*/ 847725 h 942975"/>
                <a:gd name="connsiteX27" fmla="*/ 142875 w 1590675"/>
                <a:gd name="connsiteY27" fmla="*/ 802481 h 942975"/>
                <a:gd name="connsiteX28" fmla="*/ 95250 w 1590675"/>
                <a:gd name="connsiteY28" fmla="*/ 757237 h 942975"/>
                <a:gd name="connsiteX29" fmla="*/ 47625 w 1590675"/>
                <a:gd name="connsiteY29" fmla="*/ 709612 h 942975"/>
                <a:gd name="connsiteX30" fmla="*/ 23813 w 1590675"/>
                <a:gd name="connsiteY30" fmla="*/ 681037 h 942975"/>
                <a:gd name="connsiteX31" fmla="*/ 7144 w 1590675"/>
                <a:gd name="connsiteY31" fmla="*/ 650081 h 942975"/>
                <a:gd name="connsiteX32" fmla="*/ 0 w 1590675"/>
                <a:gd name="connsiteY32" fmla="*/ 614362 h 942975"/>
                <a:gd name="connsiteX33" fmla="*/ 2381 w 1590675"/>
                <a:gd name="connsiteY33" fmla="*/ 600075 h 942975"/>
                <a:gd name="connsiteX34" fmla="*/ 14288 w 1590675"/>
                <a:gd name="connsiteY34" fmla="*/ 590550 h 942975"/>
                <a:gd name="connsiteX35" fmla="*/ 35719 w 1590675"/>
                <a:gd name="connsiteY35" fmla="*/ 595312 h 942975"/>
                <a:gd name="connsiteX36" fmla="*/ 57150 w 1590675"/>
                <a:gd name="connsiteY36" fmla="*/ 602456 h 942975"/>
                <a:gd name="connsiteX37" fmla="*/ 88106 w 1590675"/>
                <a:gd name="connsiteY37" fmla="*/ 619125 h 942975"/>
                <a:gd name="connsiteX38" fmla="*/ 123825 w 1590675"/>
                <a:gd name="connsiteY38" fmla="*/ 640556 h 942975"/>
                <a:gd name="connsiteX39" fmla="*/ 154781 w 1590675"/>
                <a:gd name="connsiteY39" fmla="*/ 652462 h 942975"/>
                <a:gd name="connsiteX40" fmla="*/ 202406 w 1590675"/>
                <a:gd name="connsiteY40" fmla="*/ 664369 h 942975"/>
                <a:gd name="connsiteX41" fmla="*/ 240506 w 1590675"/>
                <a:gd name="connsiteY41" fmla="*/ 671512 h 942975"/>
                <a:gd name="connsiteX42" fmla="*/ 269081 w 1590675"/>
                <a:gd name="connsiteY42" fmla="*/ 671512 h 942975"/>
                <a:gd name="connsiteX43" fmla="*/ 445294 w 1590675"/>
                <a:gd name="connsiteY43" fmla="*/ 600075 h 942975"/>
                <a:gd name="connsiteX44" fmla="*/ 673894 w 1590675"/>
                <a:gd name="connsiteY44" fmla="*/ 4881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90675" h="942975">
                  <a:moveTo>
                    <a:pt x="673894" y="488156"/>
                  </a:moveTo>
                  <a:lnTo>
                    <a:pt x="859631" y="390525"/>
                  </a:lnTo>
                  <a:lnTo>
                    <a:pt x="1185863" y="195262"/>
                  </a:lnTo>
                  <a:lnTo>
                    <a:pt x="1333500" y="111919"/>
                  </a:lnTo>
                  <a:lnTo>
                    <a:pt x="1476375" y="30956"/>
                  </a:lnTo>
                  <a:lnTo>
                    <a:pt x="1526381" y="4762"/>
                  </a:lnTo>
                  <a:lnTo>
                    <a:pt x="1538288" y="0"/>
                  </a:lnTo>
                  <a:lnTo>
                    <a:pt x="1550194" y="0"/>
                  </a:lnTo>
                  <a:lnTo>
                    <a:pt x="1578769" y="4762"/>
                  </a:lnTo>
                  <a:lnTo>
                    <a:pt x="1588294" y="11906"/>
                  </a:lnTo>
                  <a:lnTo>
                    <a:pt x="1590675" y="23812"/>
                  </a:lnTo>
                  <a:lnTo>
                    <a:pt x="1588294" y="45244"/>
                  </a:lnTo>
                  <a:lnTo>
                    <a:pt x="1574006" y="66675"/>
                  </a:lnTo>
                  <a:lnTo>
                    <a:pt x="1502569" y="128587"/>
                  </a:lnTo>
                  <a:lnTo>
                    <a:pt x="1285875" y="295275"/>
                  </a:lnTo>
                  <a:lnTo>
                    <a:pt x="1023938" y="502444"/>
                  </a:lnTo>
                  <a:lnTo>
                    <a:pt x="778669" y="690562"/>
                  </a:lnTo>
                  <a:lnTo>
                    <a:pt x="609600" y="821531"/>
                  </a:lnTo>
                  <a:lnTo>
                    <a:pt x="514350" y="897731"/>
                  </a:lnTo>
                  <a:lnTo>
                    <a:pt x="473869" y="928687"/>
                  </a:lnTo>
                  <a:lnTo>
                    <a:pt x="457200" y="938212"/>
                  </a:lnTo>
                  <a:lnTo>
                    <a:pt x="423863" y="942975"/>
                  </a:lnTo>
                  <a:lnTo>
                    <a:pt x="376238" y="940594"/>
                  </a:lnTo>
                  <a:lnTo>
                    <a:pt x="333375" y="928687"/>
                  </a:lnTo>
                  <a:lnTo>
                    <a:pt x="288131" y="907256"/>
                  </a:lnTo>
                  <a:lnTo>
                    <a:pt x="240506" y="878681"/>
                  </a:lnTo>
                  <a:lnTo>
                    <a:pt x="197644" y="847725"/>
                  </a:lnTo>
                  <a:lnTo>
                    <a:pt x="142875" y="802481"/>
                  </a:lnTo>
                  <a:lnTo>
                    <a:pt x="95250" y="757237"/>
                  </a:lnTo>
                  <a:lnTo>
                    <a:pt x="47625" y="709612"/>
                  </a:lnTo>
                  <a:lnTo>
                    <a:pt x="23813" y="681037"/>
                  </a:lnTo>
                  <a:lnTo>
                    <a:pt x="7144" y="650081"/>
                  </a:lnTo>
                  <a:lnTo>
                    <a:pt x="0" y="614362"/>
                  </a:lnTo>
                  <a:lnTo>
                    <a:pt x="2381" y="600075"/>
                  </a:lnTo>
                  <a:lnTo>
                    <a:pt x="14288" y="590550"/>
                  </a:lnTo>
                  <a:lnTo>
                    <a:pt x="35719" y="595312"/>
                  </a:lnTo>
                  <a:lnTo>
                    <a:pt x="57150" y="602456"/>
                  </a:lnTo>
                  <a:lnTo>
                    <a:pt x="88106" y="619125"/>
                  </a:lnTo>
                  <a:lnTo>
                    <a:pt x="123825" y="640556"/>
                  </a:lnTo>
                  <a:lnTo>
                    <a:pt x="154781" y="652462"/>
                  </a:lnTo>
                  <a:lnTo>
                    <a:pt x="202406" y="664369"/>
                  </a:lnTo>
                  <a:lnTo>
                    <a:pt x="240506" y="671512"/>
                  </a:lnTo>
                  <a:lnTo>
                    <a:pt x="269081" y="671512"/>
                  </a:lnTo>
                  <a:lnTo>
                    <a:pt x="445294" y="600075"/>
                  </a:lnTo>
                  <a:lnTo>
                    <a:pt x="673894" y="4881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9">
              <a:extLst>
                <a:ext uri="{FF2B5EF4-FFF2-40B4-BE49-F238E27FC236}">
                  <a16:creationId xmlns:a16="http://schemas.microsoft.com/office/drawing/2014/main" id="{649EFEEE-F331-4F5B-B56A-67A021984248}"/>
                </a:ext>
              </a:extLst>
            </p:cNvPr>
            <p:cNvSpPr/>
            <p:nvPr/>
          </p:nvSpPr>
          <p:spPr>
            <a:xfrm>
              <a:off x="5705476" y="2468563"/>
              <a:ext cx="2614613" cy="1428750"/>
            </a:xfrm>
            <a:custGeom>
              <a:avLst/>
              <a:gdLst>
                <a:gd name="connsiteX0" fmla="*/ 797719 w 2614613"/>
                <a:gd name="connsiteY0" fmla="*/ 352425 h 1428750"/>
                <a:gd name="connsiteX1" fmla="*/ 385763 w 2614613"/>
                <a:gd name="connsiteY1" fmla="*/ 395288 h 1428750"/>
                <a:gd name="connsiteX2" fmla="*/ 73819 w 2614613"/>
                <a:gd name="connsiteY2" fmla="*/ 431007 h 1428750"/>
                <a:gd name="connsiteX3" fmla="*/ 0 w 2614613"/>
                <a:gd name="connsiteY3" fmla="*/ 200025 h 1428750"/>
                <a:gd name="connsiteX4" fmla="*/ 69056 w 2614613"/>
                <a:gd name="connsiteY4" fmla="*/ 221457 h 1428750"/>
                <a:gd name="connsiteX5" fmla="*/ 119063 w 2614613"/>
                <a:gd name="connsiteY5" fmla="*/ 233363 h 1428750"/>
                <a:gd name="connsiteX6" fmla="*/ 195263 w 2614613"/>
                <a:gd name="connsiteY6" fmla="*/ 242888 h 1428750"/>
                <a:gd name="connsiteX7" fmla="*/ 247650 w 2614613"/>
                <a:gd name="connsiteY7" fmla="*/ 240507 h 1428750"/>
                <a:gd name="connsiteX8" fmla="*/ 419100 w 2614613"/>
                <a:gd name="connsiteY8" fmla="*/ 221457 h 1428750"/>
                <a:gd name="connsiteX9" fmla="*/ 645319 w 2614613"/>
                <a:gd name="connsiteY9" fmla="*/ 204788 h 1428750"/>
                <a:gd name="connsiteX10" fmla="*/ 747713 w 2614613"/>
                <a:gd name="connsiteY10" fmla="*/ 197644 h 1428750"/>
                <a:gd name="connsiteX11" fmla="*/ 992981 w 2614613"/>
                <a:gd name="connsiteY11" fmla="*/ 166688 h 1428750"/>
                <a:gd name="connsiteX12" fmla="*/ 1335881 w 2614613"/>
                <a:gd name="connsiteY12" fmla="*/ 130969 h 1428750"/>
                <a:gd name="connsiteX13" fmla="*/ 1621631 w 2614613"/>
                <a:gd name="connsiteY13" fmla="*/ 107157 h 1428750"/>
                <a:gd name="connsiteX14" fmla="*/ 1726406 w 2614613"/>
                <a:gd name="connsiteY14" fmla="*/ 92869 h 1428750"/>
                <a:gd name="connsiteX15" fmla="*/ 1935956 w 2614613"/>
                <a:gd name="connsiteY15" fmla="*/ 69057 h 1428750"/>
                <a:gd name="connsiteX16" fmla="*/ 2057400 w 2614613"/>
                <a:gd name="connsiteY16" fmla="*/ 61913 h 1428750"/>
                <a:gd name="connsiteX17" fmla="*/ 2135981 w 2614613"/>
                <a:gd name="connsiteY17" fmla="*/ 42863 h 1428750"/>
                <a:gd name="connsiteX18" fmla="*/ 2221706 w 2614613"/>
                <a:gd name="connsiteY18" fmla="*/ 14288 h 1428750"/>
                <a:gd name="connsiteX19" fmla="*/ 2269331 w 2614613"/>
                <a:gd name="connsiteY19" fmla="*/ 0 h 1428750"/>
                <a:gd name="connsiteX20" fmla="*/ 2286000 w 2614613"/>
                <a:gd name="connsiteY20" fmla="*/ 0 h 1428750"/>
                <a:gd name="connsiteX21" fmla="*/ 2316956 w 2614613"/>
                <a:gd name="connsiteY21" fmla="*/ 19050 h 1428750"/>
                <a:gd name="connsiteX22" fmla="*/ 2402681 w 2614613"/>
                <a:gd name="connsiteY22" fmla="*/ 73819 h 1428750"/>
                <a:gd name="connsiteX23" fmla="*/ 2486025 w 2614613"/>
                <a:gd name="connsiteY23" fmla="*/ 130969 h 1428750"/>
                <a:gd name="connsiteX24" fmla="*/ 2543175 w 2614613"/>
                <a:gd name="connsiteY24" fmla="*/ 176213 h 1428750"/>
                <a:gd name="connsiteX25" fmla="*/ 2583656 w 2614613"/>
                <a:gd name="connsiteY25" fmla="*/ 211932 h 1428750"/>
                <a:gd name="connsiteX26" fmla="*/ 2605088 w 2614613"/>
                <a:gd name="connsiteY26" fmla="*/ 235744 h 1428750"/>
                <a:gd name="connsiteX27" fmla="*/ 2614613 w 2614613"/>
                <a:gd name="connsiteY27" fmla="*/ 254794 h 1428750"/>
                <a:gd name="connsiteX28" fmla="*/ 2612231 w 2614613"/>
                <a:gd name="connsiteY28" fmla="*/ 266700 h 1428750"/>
                <a:gd name="connsiteX29" fmla="*/ 2602706 w 2614613"/>
                <a:gd name="connsiteY29" fmla="*/ 288132 h 1428750"/>
                <a:gd name="connsiteX30" fmla="*/ 2574131 w 2614613"/>
                <a:gd name="connsiteY30" fmla="*/ 326232 h 1428750"/>
                <a:gd name="connsiteX31" fmla="*/ 2528888 w 2614613"/>
                <a:gd name="connsiteY31" fmla="*/ 376238 h 1428750"/>
                <a:gd name="connsiteX32" fmla="*/ 2505075 w 2614613"/>
                <a:gd name="connsiteY32" fmla="*/ 409575 h 1428750"/>
                <a:gd name="connsiteX33" fmla="*/ 2481263 w 2614613"/>
                <a:gd name="connsiteY33" fmla="*/ 504825 h 1428750"/>
                <a:gd name="connsiteX34" fmla="*/ 2424113 w 2614613"/>
                <a:gd name="connsiteY34" fmla="*/ 773907 h 1428750"/>
                <a:gd name="connsiteX35" fmla="*/ 2366963 w 2614613"/>
                <a:gd name="connsiteY35" fmla="*/ 1033463 h 1428750"/>
                <a:gd name="connsiteX36" fmla="*/ 2347913 w 2614613"/>
                <a:gd name="connsiteY36" fmla="*/ 1116807 h 1428750"/>
                <a:gd name="connsiteX37" fmla="*/ 2328863 w 2614613"/>
                <a:gd name="connsiteY37" fmla="*/ 1176338 h 1428750"/>
                <a:gd name="connsiteX38" fmla="*/ 2312194 w 2614613"/>
                <a:gd name="connsiteY38" fmla="*/ 1223963 h 1428750"/>
                <a:gd name="connsiteX39" fmla="*/ 2283619 w 2614613"/>
                <a:gd name="connsiteY39" fmla="*/ 1285875 h 1428750"/>
                <a:gd name="connsiteX40" fmla="*/ 2264569 w 2614613"/>
                <a:gd name="connsiteY40" fmla="*/ 1323975 h 1428750"/>
                <a:gd name="connsiteX41" fmla="*/ 2231231 w 2614613"/>
                <a:gd name="connsiteY41" fmla="*/ 1373982 h 1428750"/>
                <a:gd name="connsiteX42" fmla="*/ 2202656 w 2614613"/>
                <a:gd name="connsiteY42" fmla="*/ 1402557 h 1428750"/>
                <a:gd name="connsiteX43" fmla="*/ 2176463 w 2614613"/>
                <a:gd name="connsiteY43" fmla="*/ 1423988 h 1428750"/>
                <a:gd name="connsiteX44" fmla="*/ 2162175 w 2614613"/>
                <a:gd name="connsiteY44" fmla="*/ 1428750 h 1428750"/>
                <a:gd name="connsiteX45" fmla="*/ 2135981 w 2614613"/>
                <a:gd name="connsiteY45" fmla="*/ 1423988 h 1428750"/>
                <a:gd name="connsiteX46" fmla="*/ 2088356 w 2614613"/>
                <a:gd name="connsiteY46" fmla="*/ 1407319 h 1428750"/>
                <a:gd name="connsiteX47" fmla="*/ 2095500 w 2614613"/>
                <a:gd name="connsiteY47" fmla="*/ 1245394 h 1428750"/>
                <a:gd name="connsiteX48" fmla="*/ 2133600 w 2614613"/>
                <a:gd name="connsiteY48" fmla="*/ 1057275 h 1428750"/>
                <a:gd name="connsiteX49" fmla="*/ 2197894 w 2614613"/>
                <a:gd name="connsiteY49" fmla="*/ 759619 h 1428750"/>
                <a:gd name="connsiteX50" fmla="*/ 2205038 w 2614613"/>
                <a:gd name="connsiteY50" fmla="*/ 666750 h 1428750"/>
                <a:gd name="connsiteX51" fmla="*/ 2221706 w 2614613"/>
                <a:gd name="connsiteY51" fmla="*/ 597694 h 1428750"/>
                <a:gd name="connsiteX52" fmla="*/ 2235994 w 2614613"/>
                <a:gd name="connsiteY52" fmla="*/ 533400 h 1428750"/>
                <a:gd name="connsiteX53" fmla="*/ 2247900 w 2614613"/>
                <a:gd name="connsiteY53" fmla="*/ 461963 h 1428750"/>
                <a:gd name="connsiteX54" fmla="*/ 2255044 w 2614613"/>
                <a:gd name="connsiteY54" fmla="*/ 409575 h 1428750"/>
                <a:gd name="connsiteX55" fmla="*/ 2259806 w 2614613"/>
                <a:gd name="connsiteY55" fmla="*/ 359569 h 1428750"/>
                <a:gd name="connsiteX56" fmla="*/ 2255044 w 2614613"/>
                <a:gd name="connsiteY56" fmla="*/ 295275 h 1428750"/>
                <a:gd name="connsiteX57" fmla="*/ 2250281 w 2614613"/>
                <a:gd name="connsiteY57" fmla="*/ 264319 h 1428750"/>
                <a:gd name="connsiteX58" fmla="*/ 2235994 w 2614613"/>
                <a:gd name="connsiteY58" fmla="*/ 242888 h 1428750"/>
                <a:gd name="connsiteX59" fmla="*/ 2207419 w 2614613"/>
                <a:gd name="connsiteY59" fmla="*/ 228600 h 1428750"/>
                <a:gd name="connsiteX60" fmla="*/ 2178844 w 2614613"/>
                <a:gd name="connsiteY60" fmla="*/ 221457 h 1428750"/>
                <a:gd name="connsiteX61" fmla="*/ 2121694 w 2614613"/>
                <a:gd name="connsiteY61" fmla="*/ 223838 h 1428750"/>
                <a:gd name="connsiteX62" fmla="*/ 1859756 w 2614613"/>
                <a:gd name="connsiteY62" fmla="*/ 250032 h 1428750"/>
                <a:gd name="connsiteX63" fmla="*/ 1443038 w 2614613"/>
                <a:gd name="connsiteY63" fmla="*/ 295275 h 1428750"/>
                <a:gd name="connsiteX64" fmla="*/ 1262063 w 2614613"/>
                <a:gd name="connsiteY64" fmla="*/ 311944 h 1428750"/>
                <a:gd name="connsiteX65" fmla="*/ 992981 w 2614613"/>
                <a:gd name="connsiteY65" fmla="*/ 333375 h 1428750"/>
                <a:gd name="connsiteX66" fmla="*/ 797719 w 2614613"/>
                <a:gd name="connsiteY66" fmla="*/ 35242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14613" h="1428750">
                  <a:moveTo>
                    <a:pt x="797719" y="352425"/>
                  </a:moveTo>
                  <a:lnTo>
                    <a:pt x="385763" y="395288"/>
                  </a:lnTo>
                  <a:lnTo>
                    <a:pt x="73819" y="431007"/>
                  </a:lnTo>
                  <a:lnTo>
                    <a:pt x="0" y="200025"/>
                  </a:lnTo>
                  <a:lnTo>
                    <a:pt x="69056" y="221457"/>
                  </a:lnTo>
                  <a:lnTo>
                    <a:pt x="119063" y="233363"/>
                  </a:lnTo>
                  <a:lnTo>
                    <a:pt x="195263" y="242888"/>
                  </a:lnTo>
                  <a:lnTo>
                    <a:pt x="247650" y="240507"/>
                  </a:lnTo>
                  <a:lnTo>
                    <a:pt x="419100" y="221457"/>
                  </a:lnTo>
                  <a:lnTo>
                    <a:pt x="645319" y="204788"/>
                  </a:lnTo>
                  <a:lnTo>
                    <a:pt x="747713" y="197644"/>
                  </a:lnTo>
                  <a:lnTo>
                    <a:pt x="992981" y="166688"/>
                  </a:lnTo>
                  <a:lnTo>
                    <a:pt x="1335881" y="130969"/>
                  </a:lnTo>
                  <a:lnTo>
                    <a:pt x="1621631" y="107157"/>
                  </a:lnTo>
                  <a:lnTo>
                    <a:pt x="1726406" y="92869"/>
                  </a:lnTo>
                  <a:lnTo>
                    <a:pt x="1935956" y="69057"/>
                  </a:lnTo>
                  <a:lnTo>
                    <a:pt x="2057400" y="61913"/>
                  </a:lnTo>
                  <a:lnTo>
                    <a:pt x="2135981" y="42863"/>
                  </a:lnTo>
                  <a:lnTo>
                    <a:pt x="2221706" y="14288"/>
                  </a:lnTo>
                  <a:lnTo>
                    <a:pt x="2269331" y="0"/>
                  </a:lnTo>
                  <a:lnTo>
                    <a:pt x="2286000" y="0"/>
                  </a:lnTo>
                  <a:lnTo>
                    <a:pt x="2316956" y="19050"/>
                  </a:lnTo>
                  <a:lnTo>
                    <a:pt x="2402681" y="73819"/>
                  </a:lnTo>
                  <a:lnTo>
                    <a:pt x="2486025" y="130969"/>
                  </a:lnTo>
                  <a:lnTo>
                    <a:pt x="2543175" y="176213"/>
                  </a:lnTo>
                  <a:lnTo>
                    <a:pt x="2583656" y="211932"/>
                  </a:lnTo>
                  <a:lnTo>
                    <a:pt x="2605088" y="235744"/>
                  </a:lnTo>
                  <a:lnTo>
                    <a:pt x="2614613" y="254794"/>
                  </a:lnTo>
                  <a:lnTo>
                    <a:pt x="2612231" y="266700"/>
                  </a:lnTo>
                  <a:lnTo>
                    <a:pt x="2602706" y="288132"/>
                  </a:lnTo>
                  <a:lnTo>
                    <a:pt x="2574131" y="326232"/>
                  </a:lnTo>
                  <a:lnTo>
                    <a:pt x="2528888" y="376238"/>
                  </a:lnTo>
                  <a:lnTo>
                    <a:pt x="2505075" y="409575"/>
                  </a:lnTo>
                  <a:lnTo>
                    <a:pt x="2481263" y="504825"/>
                  </a:lnTo>
                  <a:lnTo>
                    <a:pt x="2424113" y="773907"/>
                  </a:lnTo>
                  <a:lnTo>
                    <a:pt x="2366963" y="1033463"/>
                  </a:lnTo>
                  <a:lnTo>
                    <a:pt x="2347913" y="1116807"/>
                  </a:lnTo>
                  <a:lnTo>
                    <a:pt x="2328863" y="1176338"/>
                  </a:lnTo>
                  <a:lnTo>
                    <a:pt x="2312194" y="1223963"/>
                  </a:lnTo>
                  <a:lnTo>
                    <a:pt x="2283619" y="1285875"/>
                  </a:lnTo>
                  <a:lnTo>
                    <a:pt x="2264569" y="1323975"/>
                  </a:lnTo>
                  <a:lnTo>
                    <a:pt x="2231231" y="1373982"/>
                  </a:lnTo>
                  <a:lnTo>
                    <a:pt x="2202656" y="1402557"/>
                  </a:lnTo>
                  <a:lnTo>
                    <a:pt x="2176463" y="1423988"/>
                  </a:lnTo>
                  <a:lnTo>
                    <a:pt x="2162175" y="1428750"/>
                  </a:lnTo>
                  <a:lnTo>
                    <a:pt x="2135981" y="1423988"/>
                  </a:lnTo>
                  <a:lnTo>
                    <a:pt x="2088356" y="1407319"/>
                  </a:lnTo>
                  <a:lnTo>
                    <a:pt x="2095500" y="1245394"/>
                  </a:lnTo>
                  <a:lnTo>
                    <a:pt x="2133600" y="1057275"/>
                  </a:lnTo>
                  <a:lnTo>
                    <a:pt x="2197894" y="759619"/>
                  </a:lnTo>
                  <a:lnTo>
                    <a:pt x="2205038" y="666750"/>
                  </a:lnTo>
                  <a:lnTo>
                    <a:pt x="2221706" y="597694"/>
                  </a:lnTo>
                  <a:lnTo>
                    <a:pt x="2235994" y="533400"/>
                  </a:lnTo>
                  <a:lnTo>
                    <a:pt x="2247900" y="461963"/>
                  </a:lnTo>
                  <a:lnTo>
                    <a:pt x="2255044" y="409575"/>
                  </a:lnTo>
                  <a:lnTo>
                    <a:pt x="2259806" y="359569"/>
                  </a:lnTo>
                  <a:lnTo>
                    <a:pt x="2255044" y="295275"/>
                  </a:lnTo>
                  <a:lnTo>
                    <a:pt x="2250281" y="264319"/>
                  </a:lnTo>
                  <a:lnTo>
                    <a:pt x="2235994" y="242888"/>
                  </a:lnTo>
                  <a:cubicBezTo>
                    <a:pt x="2209103" y="228220"/>
                    <a:pt x="2219746" y="228600"/>
                    <a:pt x="2207419" y="228600"/>
                  </a:cubicBezTo>
                  <a:lnTo>
                    <a:pt x="2178844" y="221457"/>
                  </a:lnTo>
                  <a:lnTo>
                    <a:pt x="2121694" y="223838"/>
                  </a:lnTo>
                  <a:lnTo>
                    <a:pt x="1859756" y="250032"/>
                  </a:lnTo>
                  <a:lnTo>
                    <a:pt x="1443038" y="295275"/>
                  </a:lnTo>
                  <a:lnTo>
                    <a:pt x="1262063" y="311944"/>
                  </a:lnTo>
                  <a:lnTo>
                    <a:pt x="992981" y="333375"/>
                  </a:lnTo>
                  <a:lnTo>
                    <a:pt x="797719" y="352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0">
              <a:extLst>
                <a:ext uri="{FF2B5EF4-FFF2-40B4-BE49-F238E27FC236}">
                  <a16:creationId xmlns:a16="http://schemas.microsoft.com/office/drawing/2014/main" id="{A52244BA-BD55-4C11-80C7-B2812869EE4E}"/>
                </a:ext>
              </a:extLst>
            </p:cNvPr>
            <p:cNvSpPr/>
            <p:nvPr/>
          </p:nvSpPr>
          <p:spPr>
            <a:xfrm>
              <a:off x="6688139" y="2733675"/>
              <a:ext cx="312737" cy="1081088"/>
            </a:xfrm>
            <a:custGeom>
              <a:avLst/>
              <a:gdLst>
                <a:gd name="connsiteX0" fmla="*/ 64294 w 311944"/>
                <a:gd name="connsiteY0" fmla="*/ 745331 h 1081088"/>
                <a:gd name="connsiteX1" fmla="*/ 64294 w 311944"/>
                <a:gd name="connsiteY1" fmla="*/ 600075 h 1081088"/>
                <a:gd name="connsiteX2" fmla="*/ 64294 w 311944"/>
                <a:gd name="connsiteY2" fmla="*/ 416719 h 1081088"/>
                <a:gd name="connsiteX3" fmla="*/ 66675 w 311944"/>
                <a:gd name="connsiteY3" fmla="*/ 288131 h 1081088"/>
                <a:gd name="connsiteX4" fmla="*/ 61913 w 311944"/>
                <a:gd name="connsiteY4" fmla="*/ 209550 h 1081088"/>
                <a:gd name="connsiteX5" fmla="*/ 57150 w 311944"/>
                <a:gd name="connsiteY5" fmla="*/ 166688 h 1081088"/>
                <a:gd name="connsiteX6" fmla="*/ 50007 w 311944"/>
                <a:gd name="connsiteY6" fmla="*/ 126206 h 1081088"/>
                <a:gd name="connsiteX7" fmla="*/ 38100 w 311944"/>
                <a:gd name="connsiteY7" fmla="*/ 95250 h 1081088"/>
                <a:gd name="connsiteX8" fmla="*/ 0 w 311944"/>
                <a:gd name="connsiteY8" fmla="*/ 21431 h 1081088"/>
                <a:gd name="connsiteX9" fmla="*/ 311944 w 311944"/>
                <a:gd name="connsiteY9" fmla="*/ 0 h 1081088"/>
                <a:gd name="connsiteX10" fmla="*/ 304800 w 311944"/>
                <a:gd name="connsiteY10" fmla="*/ 126206 h 1081088"/>
                <a:gd name="connsiteX11" fmla="*/ 297657 w 311944"/>
                <a:gd name="connsiteY11" fmla="*/ 278606 h 1081088"/>
                <a:gd name="connsiteX12" fmla="*/ 285750 w 311944"/>
                <a:gd name="connsiteY12" fmla="*/ 473869 h 1081088"/>
                <a:gd name="connsiteX13" fmla="*/ 269082 w 311944"/>
                <a:gd name="connsiteY13" fmla="*/ 578644 h 1081088"/>
                <a:gd name="connsiteX14" fmla="*/ 266700 w 311944"/>
                <a:gd name="connsiteY14" fmla="*/ 747713 h 1081088"/>
                <a:gd name="connsiteX15" fmla="*/ 266700 w 311944"/>
                <a:gd name="connsiteY15" fmla="*/ 1057275 h 1081088"/>
                <a:gd name="connsiteX16" fmla="*/ 64294 w 311944"/>
                <a:gd name="connsiteY16" fmla="*/ 1081088 h 1081088"/>
                <a:gd name="connsiteX17" fmla="*/ 64294 w 311944"/>
                <a:gd name="connsiteY17" fmla="*/ 745331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944" h="1081088">
                  <a:moveTo>
                    <a:pt x="64294" y="745331"/>
                  </a:moveTo>
                  <a:lnTo>
                    <a:pt x="64294" y="600075"/>
                  </a:lnTo>
                  <a:lnTo>
                    <a:pt x="64294" y="416719"/>
                  </a:lnTo>
                  <a:cubicBezTo>
                    <a:pt x="65088" y="373856"/>
                    <a:pt x="65881" y="330994"/>
                    <a:pt x="66675" y="288131"/>
                  </a:cubicBezTo>
                  <a:lnTo>
                    <a:pt x="61913" y="209550"/>
                  </a:lnTo>
                  <a:lnTo>
                    <a:pt x="57150" y="166688"/>
                  </a:lnTo>
                  <a:lnTo>
                    <a:pt x="50007" y="126206"/>
                  </a:lnTo>
                  <a:lnTo>
                    <a:pt x="38100" y="95250"/>
                  </a:lnTo>
                  <a:lnTo>
                    <a:pt x="0" y="21431"/>
                  </a:lnTo>
                  <a:lnTo>
                    <a:pt x="311944" y="0"/>
                  </a:lnTo>
                  <a:lnTo>
                    <a:pt x="304800" y="126206"/>
                  </a:lnTo>
                  <a:lnTo>
                    <a:pt x="297657" y="278606"/>
                  </a:lnTo>
                  <a:lnTo>
                    <a:pt x="285750" y="473869"/>
                  </a:lnTo>
                  <a:lnTo>
                    <a:pt x="269082" y="578644"/>
                  </a:lnTo>
                  <a:lnTo>
                    <a:pt x="266700" y="747713"/>
                  </a:lnTo>
                  <a:lnTo>
                    <a:pt x="266700" y="1057275"/>
                  </a:lnTo>
                  <a:lnTo>
                    <a:pt x="64294" y="1081088"/>
                  </a:lnTo>
                  <a:lnTo>
                    <a:pt x="64294" y="7453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1">
              <a:extLst>
                <a:ext uri="{FF2B5EF4-FFF2-40B4-BE49-F238E27FC236}">
                  <a16:creationId xmlns:a16="http://schemas.microsoft.com/office/drawing/2014/main" id="{AF6572E7-2580-4E38-92FD-F03BEAE7904E}"/>
                </a:ext>
              </a:extLst>
            </p:cNvPr>
            <p:cNvSpPr/>
            <p:nvPr/>
          </p:nvSpPr>
          <p:spPr>
            <a:xfrm>
              <a:off x="5829301" y="3071814"/>
              <a:ext cx="2151063" cy="333375"/>
            </a:xfrm>
            <a:custGeom>
              <a:avLst/>
              <a:gdLst>
                <a:gd name="connsiteX0" fmla="*/ 578644 w 2150269"/>
                <a:gd name="connsiteY0" fmla="*/ 164306 h 333375"/>
                <a:gd name="connsiteX1" fmla="*/ 442913 w 2150269"/>
                <a:gd name="connsiteY1" fmla="*/ 171450 h 333375"/>
                <a:gd name="connsiteX2" fmla="*/ 338138 w 2150269"/>
                <a:gd name="connsiteY2" fmla="*/ 173831 h 333375"/>
                <a:gd name="connsiteX3" fmla="*/ 280988 w 2150269"/>
                <a:gd name="connsiteY3" fmla="*/ 176212 h 333375"/>
                <a:gd name="connsiteX4" fmla="*/ 228600 w 2150269"/>
                <a:gd name="connsiteY4" fmla="*/ 173831 h 333375"/>
                <a:gd name="connsiteX5" fmla="*/ 159544 w 2150269"/>
                <a:gd name="connsiteY5" fmla="*/ 164306 h 333375"/>
                <a:gd name="connsiteX6" fmla="*/ 19050 w 2150269"/>
                <a:gd name="connsiteY6" fmla="*/ 150018 h 333375"/>
                <a:gd name="connsiteX7" fmla="*/ 0 w 2150269"/>
                <a:gd name="connsiteY7" fmla="*/ 150018 h 333375"/>
                <a:gd name="connsiteX8" fmla="*/ 19050 w 2150269"/>
                <a:gd name="connsiteY8" fmla="*/ 276225 h 333375"/>
                <a:gd name="connsiteX9" fmla="*/ 130969 w 2150269"/>
                <a:gd name="connsiteY9" fmla="*/ 300037 h 333375"/>
                <a:gd name="connsiteX10" fmla="*/ 219075 w 2150269"/>
                <a:gd name="connsiteY10" fmla="*/ 319087 h 333375"/>
                <a:gd name="connsiteX11" fmla="*/ 283369 w 2150269"/>
                <a:gd name="connsiteY11" fmla="*/ 328612 h 333375"/>
                <a:gd name="connsiteX12" fmla="*/ 400050 w 2150269"/>
                <a:gd name="connsiteY12" fmla="*/ 333375 h 333375"/>
                <a:gd name="connsiteX13" fmla="*/ 542925 w 2150269"/>
                <a:gd name="connsiteY13" fmla="*/ 321468 h 333375"/>
                <a:gd name="connsiteX14" fmla="*/ 840581 w 2150269"/>
                <a:gd name="connsiteY14" fmla="*/ 295275 h 333375"/>
                <a:gd name="connsiteX15" fmla="*/ 962025 w 2150269"/>
                <a:gd name="connsiteY15" fmla="*/ 283368 h 333375"/>
                <a:gd name="connsiteX16" fmla="*/ 1290638 w 2150269"/>
                <a:gd name="connsiteY16" fmla="*/ 245268 h 333375"/>
                <a:gd name="connsiteX17" fmla="*/ 1507331 w 2150269"/>
                <a:gd name="connsiteY17" fmla="*/ 221456 h 333375"/>
                <a:gd name="connsiteX18" fmla="*/ 1664494 w 2150269"/>
                <a:gd name="connsiteY18" fmla="*/ 209550 h 333375"/>
                <a:gd name="connsiteX19" fmla="*/ 1840706 w 2150269"/>
                <a:gd name="connsiteY19" fmla="*/ 200025 h 333375"/>
                <a:gd name="connsiteX20" fmla="*/ 1985963 w 2150269"/>
                <a:gd name="connsiteY20" fmla="*/ 195262 h 333375"/>
                <a:gd name="connsiteX21" fmla="*/ 2143125 w 2150269"/>
                <a:gd name="connsiteY21" fmla="*/ 202406 h 333375"/>
                <a:gd name="connsiteX22" fmla="*/ 2150269 w 2150269"/>
                <a:gd name="connsiteY22" fmla="*/ 54768 h 333375"/>
                <a:gd name="connsiteX23" fmla="*/ 2000250 w 2150269"/>
                <a:gd name="connsiteY23" fmla="*/ 23812 h 333375"/>
                <a:gd name="connsiteX24" fmla="*/ 1890713 w 2150269"/>
                <a:gd name="connsiteY24" fmla="*/ 0 h 333375"/>
                <a:gd name="connsiteX25" fmla="*/ 1864519 w 2150269"/>
                <a:gd name="connsiteY25" fmla="*/ 0 h 333375"/>
                <a:gd name="connsiteX26" fmla="*/ 1785938 w 2150269"/>
                <a:gd name="connsiteY26" fmla="*/ 14287 h 333375"/>
                <a:gd name="connsiteX27" fmla="*/ 1495425 w 2150269"/>
                <a:gd name="connsiteY27" fmla="*/ 57150 h 333375"/>
                <a:gd name="connsiteX28" fmla="*/ 1102519 w 2150269"/>
                <a:gd name="connsiteY28" fmla="*/ 114300 h 333375"/>
                <a:gd name="connsiteX29" fmla="*/ 807244 w 2150269"/>
                <a:gd name="connsiteY29" fmla="*/ 138112 h 333375"/>
                <a:gd name="connsiteX30" fmla="*/ 578644 w 2150269"/>
                <a:gd name="connsiteY30" fmla="*/ 1643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0269" h="333375">
                  <a:moveTo>
                    <a:pt x="578644" y="164306"/>
                  </a:moveTo>
                  <a:lnTo>
                    <a:pt x="442913" y="171450"/>
                  </a:lnTo>
                  <a:cubicBezTo>
                    <a:pt x="407989" y="172281"/>
                    <a:pt x="373072" y="173831"/>
                    <a:pt x="338138" y="173831"/>
                  </a:cubicBezTo>
                  <a:lnTo>
                    <a:pt x="280988" y="176212"/>
                  </a:lnTo>
                  <a:lnTo>
                    <a:pt x="228600" y="173831"/>
                  </a:lnTo>
                  <a:lnTo>
                    <a:pt x="159544" y="164306"/>
                  </a:lnTo>
                  <a:lnTo>
                    <a:pt x="19050" y="150018"/>
                  </a:lnTo>
                  <a:lnTo>
                    <a:pt x="0" y="150018"/>
                  </a:lnTo>
                  <a:lnTo>
                    <a:pt x="19050" y="276225"/>
                  </a:lnTo>
                  <a:lnTo>
                    <a:pt x="130969" y="300037"/>
                  </a:lnTo>
                  <a:lnTo>
                    <a:pt x="219075" y="319087"/>
                  </a:lnTo>
                  <a:lnTo>
                    <a:pt x="283369" y="328612"/>
                  </a:lnTo>
                  <a:lnTo>
                    <a:pt x="400050" y="333375"/>
                  </a:lnTo>
                  <a:lnTo>
                    <a:pt x="542925" y="321468"/>
                  </a:lnTo>
                  <a:lnTo>
                    <a:pt x="840581" y="295275"/>
                  </a:lnTo>
                  <a:lnTo>
                    <a:pt x="962025" y="283368"/>
                  </a:lnTo>
                  <a:lnTo>
                    <a:pt x="1290638" y="245268"/>
                  </a:lnTo>
                  <a:lnTo>
                    <a:pt x="1507331" y="221456"/>
                  </a:lnTo>
                  <a:lnTo>
                    <a:pt x="1664494" y="209550"/>
                  </a:lnTo>
                  <a:lnTo>
                    <a:pt x="1840706" y="200025"/>
                  </a:lnTo>
                  <a:lnTo>
                    <a:pt x="1985963" y="195262"/>
                  </a:lnTo>
                  <a:lnTo>
                    <a:pt x="2143125" y="202406"/>
                  </a:lnTo>
                  <a:lnTo>
                    <a:pt x="2150269" y="54768"/>
                  </a:lnTo>
                  <a:lnTo>
                    <a:pt x="2000250" y="23812"/>
                  </a:lnTo>
                  <a:lnTo>
                    <a:pt x="1890713" y="0"/>
                  </a:lnTo>
                  <a:lnTo>
                    <a:pt x="1864519" y="0"/>
                  </a:lnTo>
                  <a:lnTo>
                    <a:pt x="1785938" y="14287"/>
                  </a:lnTo>
                  <a:lnTo>
                    <a:pt x="1495425" y="57150"/>
                  </a:lnTo>
                  <a:lnTo>
                    <a:pt x="1102519" y="114300"/>
                  </a:lnTo>
                  <a:lnTo>
                    <a:pt x="807244" y="138112"/>
                  </a:lnTo>
                  <a:lnTo>
                    <a:pt x="578644" y="1643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2">
              <a:extLst>
                <a:ext uri="{FF2B5EF4-FFF2-40B4-BE49-F238E27FC236}">
                  <a16:creationId xmlns:a16="http://schemas.microsoft.com/office/drawing/2014/main" id="{4A944A1B-5714-421F-BC57-61B413653084}"/>
                </a:ext>
              </a:extLst>
            </p:cNvPr>
            <p:cNvSpPr/>
            <p:nvPr/>
          </p:nvSpPr>
          <p:spPr>
            <a:xfrm>
              <a:off x="5884864" y="3648075"/>
              <a:ext cx="1982787" cy="338138"/>
            </a:xfrm>
            <a:custGeom>
              <a:avLst/>
              <a:gdLst>
                <a:gd name="connsiteX0" fmla="*/ 552450 w 1983581"/>
                <a:gd name="connsiteY0" fmla="*/ 128588 h 338138"/>
                <a:gd name="connsiteX1" fmla="*/ 428625 w 1983581"/>
                <a:gd name="connsiteY1" fmla="*/ 140494 h 338138"/>
                <a:gd name="connsiteX2" fmla="*/ 307181 w 1983581"/>
                <a:gd name="connsiteY2" fmla="*/ 150019 h 338138"/>
                <a:gd name="connsiteX3" fmla="*/ 178594 w 1983581"/>
                <a:gd name="connsiteY3" fmla="*/ 154781 h 338138"/>
                <a:gd name="connsiteX4" fmla="*/ 0 w 1983581"/>
                <a:gd name="connsiteY4" fmla="*/ 157163 h 338138"/>
                <a:gd name="connsiteX5" fmla="*/ 23812 w 1983581"/>
                <a:gd name="connsiteY5" fmla="*/ 226219 h 338138"/>
                <a:gd name="connsiteX6" fmla="*/ 107156 w 1983581"/>
                <a:gd name="connsiteY6" fmla="*/ 285750 h 338138"/>
                <a:gd name="connsiteX7" fmla="*/ 147637 w 1983581"/>
                <a:gd name="connsiteY7" fmla="*/ 309563 h 338138"/>
                <a:gd name="connsiteX8" fmla="*/ 190500 w 1983581"/>
                <a:gd name="connsiteY8" fmla="*/ 326231 h 338138"/>
                <a:gd name="connsiteX9" fmla="*/ 228600 w 1983581"/>
                <a:gd name="connsiteY9" fmla="*/ 333375 h 338138"/>
                <a:gd name="connsiteX10" fmla="*/ 285750 w 1983581"/>
                <a:gd name="connsiteY10" fmla="*/ 338138 h 338138"/>
                <a:gd name="connsiteX11" fmla="*/ 366712 w 1983581"/>
                <a:gd name="connsiteY11" fmla="*/ 328613 h 338138"/>
                <a:gd name="connsiteX12" fmla="*/ 595312 w 1983581"/>
                <a:gd name="connsiteY12" fmla="*/ 297656 h 338138"/>
                <a:gd name="connsiteX13" fmla="*/ 914400 w 1983581"/>
                <a:gd name="connsiteY13" fmla="*/ 264319 h 338138"/>
                <a:gd name="connsiteX14" fmla="*/ 1293019 w 1983581"/>
                <a:gd name="connsiteY14" fmla="*/ 226219 h 338138"/>
                <a:gd name="connsiteX15" fmla="*/ 1609725 w 1983581"/>
                <a:gd name="connsiteY15" fmla="*/ 197644 h 338138"/>
                <a:gd name="connsiteX16" fmla="*/ 1812131 w 1983581"/>
                <a:gd name="connsiteY16" fmla="*/ 180975 h 338138"/>
                <a:gd name="connsiteX17" fmla="*/ 1852612 w 1983581"/>
                <a:gd name="connsiteY17" fmla="*/ 200025 h 338138"/>
                <a:gd name="connsiteX18" fmla="*/ 1883569 w 1983581"/>
                <a:gd name="connsiteY18" fmla="*/ 214313 h 338138"/>
                <a:gd name="connsiteX19" fmla="*/ 1909762 w 1983581"/>
                <a:gd name="connsiteY19" fmla="*/ 228600 h 338138"/>
                <a:gd name="connsiteX20" fmla="*/ 1950244 w 1983581"/>
                <a:gd name="connsiteY20" fmla="*/ 240506 h 338138"/>
                <a:gd name="connsiteX21" fmla="*/ 1983581 w 1983581"/>
                <a:gd name="connsiteY21" fmla="*/ 245269 h 338138"/>
                <a:gd name="connsiteX22" fmla="*/ 1964531 w 1983581"/>
                <a:gd name="connsiteY22" fmla="*/ 61913 h 338138"/>
                <a:gd name="connsiteX23" fmla="*/ 1888331 w 1983581"/>
                <a:gd name="connsiteY23" fmla="*/ 33338 h 338138"/>
                <a:gd name="connsiteX24" fmla="*/ 1835944 w 1983581"/>
                <a:gd name="connsiteY24" fmla="*/ 16669 h 338138"/>
                <a:gd name="connsiteX25" fmla="*/ 1778794 w 1983581"/>
                <a:gd name="connsiteY25" fmla="*/ 4763 h 338138"/>
                <a:gd name="connsiteX26" fmla="*/ 1697831 w 1983581"/>
                <a:gd name="connsiteY26" fmla="*/ 0 h 338138"/>
                <a:gd name="connsiteX27" fmla="*/ 1619250 w 1983581"/>
                <a:gd name="connsiteY27" fmla="*/ 7144 h 338138"/>
                <a:gd name="connsiteX28" fmla="*/ 1347787 w 1983581"/>
                <a:gd name="connsiteY28" fmla="*/ 35719 h 338138"/>
                <a:gd name="connsiteX29" fmla="*/ 1023937 w 1983581"/>
                <a:gd name="connsiteY29" fmla="*/ 76200 h 338138"/>
                <a:gd name="connsiteX30" fmla="*/ 681037 w 1983581"/>
                <a:gd name="connsiteY30" fmla="*/ 114300 h 338138"/>
                <a:gd name="connsiteX31" fmla="*/ 552450 w 1983581"/>
                <a:gd name="connsiteY31" fmla="*/ 12858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83581" h="338138">
                  <a:moveTo>
                    <a:pt x="552450" y="128588"/>
                  </a:moveTo>
                  <a:lnTo>
                    <a:pt x="428625" y="140494"/>
                  </a:lnTo>
                  <a:lnTo>
                    <a:pt x="307181" y="150019"/>
                  </a:lnTo>
                  <a:lnTo>
                    <a:pt x="178594" y="154781"/>
                  </a:lnTo>
                  <a:lnTo>
                    <a:pt x="0" y="157163"/>
                  </a:lnTo>
                  <a:lnTo>
                    <a:pt x="23812" y="226219"/>
                  </a:lnTo>
                  <a:lnTo>
                    <a:pt x="107156" y="285750"/>
                  </a:lnTo>
                  <a:lnTo>
                    <a:pt x="147637" y="309563"/>
                  </a:lnTo>
                  <a:lnTo>
                    <a:pt x="190500" y="326231"/>
                  </a:lnTo>
                  <a:lnTo>
                    <a:pt x="228600" y="333375"/>
                  </a:lnTo>
                  <a:lnTo>
                    <a:pt x="285750" y="338138"/>
                  </a:lnTo>
                  <a:lnTo>
                    <a:pt x="366712" y="328613"/>
                  </a:lnTo>
                  <a:lnTo>
                    <a:pt x="595312" y="297656"/>
                  </a:lnTo>
                  <a:lnTo>
                    <a:pt x="914400" y="264319"/>
                  </a:lnTo>
                  <a:lnTo>
                    <a:pt x="1293019" y="226219"/>
                  </a:lnTo>
                  <a:lnTo>
                    <a:pt x="1609725" y="197644"/>
                  </a:lnTo>
                  <a:lnTo>
                    <a:pt x="1812131" y="180975"/>
                  </a:lnTo>
                  <a:lnTo>
                    <a:pt x="1852612" y="200025"/>
                  </a:lnTo>
                  <a:lnTo>
                    <a:pt x="1883569" y="214313"/>
                  </a:lnTo>
                  <a:lnTo>
                    <a:pt x="1909762" y="228600"/>
                  </a:lnTo>
                  <a:lnTo>
                    <a:pt x="1950244" y="240506"/>
                  </a:lnTo>
                  <a:lnTo>
                    <a:pt x="1983581" y="245269"/>
                  </a:lnTo>
                  <a:lnTo>
                    <a:pt x="1964531" y="61913"/>
                  </a:lnTo>
                  <a:lnTo>
                    <a:pt x="1888331" y="33338"/>
                  </a:lnTo>
                  <a:lnTo>
                    <a:pt x="1835944" y="16669"/>
                  </a:lnTo>
                  <a:lnTo>
                    <a:pt x="1778794" y="4763"/>
                  </a:lnTo>
                  <a:lnTo>
                    <a:pt x="1697831" y="0"/>
                  </a:lnTo>
                  <a:lnTo>
                    <a:pt x="1619250" y="7144"/>
                  </a:lnTo>
                  <a:lnTo>
                    <a:pt x="1347787" y="35719"/>
                  </a:lnTo>
                  <a:lnTo>
                    <a:pt x="1023937" y="76200"/>
                  </a:lnTo>
                  <a:lnTo>
                    <a:pt x="681037" y="114300"/>
                  </a:lnTo>
                  <a:lnTo>
                    <a:pt x="552450" y="1285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4">
              <a:extLst>
                <a:ext uri="{FF2B5EF4-FFF2-40B4-BE49-F238E27FC236}">
                  <a16:creationId xmlns:a16="http://schemas.microsoft.com/office/drawing/2014/main" id="{32B88171-0144-4FE9-B8B1-8C32C9C0CA35}"/>
                </a:ext>
              </a:extLst>
            </p:cNvPr>
            <p:cNvSpPr/>
            <p:nvPr/>
          </p:nvSpPr>
          <p:spPr>
            <a:xfrm>
              <a:off x="6162675" y="4205288"/>
              <a:ext cx="1733550" cy="1676400"/>
            </a:xfrm>
            <a:custGeom>
              <a:avLst/>
              <a:gdLst>
                <a:gd name="connsiteX0" fmla="*/ 716756 w 1733550"/>
                <a:gd name="connsiteY0" fmla="*/ 123825 h 1676400"/>
                <a:gd name="connsiteX1" fmla="*/ 433388 w 1733550"/>
                <a:gd name="connsiteY1" fmla="*/ 154781 h 1676400"/>
                <a:gd name="connsiteX2" fmla="*/ 171450 w 1733550"/>
                <a:gd name="connsiteY2" fmla="*/ 176212 h 1676400"/>
                <a:gd name="connsiteX3" fmla="*/ 0 w 1733550"/>
                <a:gd name="connsiteY3" fmla="*/ 180975 h 1676400"/>
                <a:gd name="connsiteX4" fmla="*/ 38100 w 1733550"/>
                <a:gd name="connsiteY4" fmla="*/ 316706 h 1676400"/>
                <a:gd name="connsiteX5" fmla="*/ 230981 w 1733550"/>
                <a:gd name="connsiteY5" fmla="*/ 307181 h 1676400"/>
                <a:gd name="connsiteX6" fmla="*/ 554831 w 1733550"/>
                <a:gd name="connsiteY6" fmla="*/ 276225 h 1676400"/>
                <a:gd name="connsiteX7" fmla="*/ 826294 w 1733550"/>
                <a:gd name="connsiteY7" fmla="*/ 254793 h 1676400"/>
                <a:gd name="connsiteX8" fmla="*/ 1112044 w 1733550"/>
                <a:gd name="connsiteY8" fmla="*/ 223837 h 1676400"/>
                <a:gd name="connsiteX9" fmla="*/ 1285875 w 1733550"/>
                <a:gd name="connsiteY9" fmla="*/ 204787 h 1676400"/>
                <a:gd name="connsiteX10" fmla="*/ 1314450 w 1733550"/>
                <a:gd name="connsiteY10" fmla="*/ 207168 h 1676400"/>
                <a:gd name="connsiteX11" fmla="*/ 1331119 w 1733550"/>
                <a:gd name="connsiteY11" fmla="*/ 209550 h 1676400"/>
                <a:gd name="connsiteX12" fmla="*/ 1362075 w 1733550"/>
                <a:gd name="connsiteY12" fmla="*/ 223837 h 1676400"/>
                <a:gd name="connsiteX13" fmla="*/ 1378744 w 1733550"/>
                <a:gd name="connsiteY13" fmla="*/ 235743 h 1676400"/>
                <a:gd name="connsiteX14" fmla="*/ 1393031 w 1733550"/>
                <a:gd name="connsiteY14" fmla="*/ 252412 h 1676400"/>
                <a:gd name="connsiteX15" fmla="*/ 1400175 w 1733550"/>
                <a:gd name="connsiteY15" fmla="*/ 264318 h 1676400"/>
                <a:gd name="connsiteX16" fmla="*/ 1409700 w 1733550"/>
                <a:gd name="connsiteY16" fmla="*/ 283368 h 1676400"/>
                <a:gd name="connsiteX17" fmla="*/ 1414463 w 1733550"/>
                <a:gd name="connsiteY17" fmla="*/ 309562 h 1676400"/>
                <a:gd name="connsiteX18" fmla="*/ 1416844 w 1733550"/>
                <a:gd name="connsiteY18" fmla="*/ 354806 h 1676400"/>
                <a:gd name="connsiteX19" fmla="*/ 1400175 w 1733550"/>
                <a:gd name="connsiteY19" fmla="*/ 642937 h 1676400"/>
                <a:gd name="connsiteX20" fmla="*/ 1393031 w 1733550"/>
                <a:gd name="connsiteY20" fmla="*/ 742950 h 1676400"/>
                <a:gd name="connsiteX21" fmla="*/ 1393031 w 1733550"/>
                <a:gd name="connsiteY21" fmla="*/ 831056 h 1676400"/>
                <a:gd name="connsiteX22" fmla="*/ 1385888 w 1733550"/>
                <a:gd name="connsiteY22" fmla="*/ 969168 h 1676400"/>
                <a:gd name="connsiteX23" fmla="*/ 1366838 w 1733550"/>
                <a:gd name="connsiteY23" fmla="*/ 1178718 h 1676400"/>
                <a:gd name="connsiteX24" fmla="*/ 1347788 w 1733550"/>
                <a:gd name="connsiteY24" fmla="*/ 1395412 h 1676400"/>
                <a:gd name="connsiteX25" fmla="*/ 1316831 w 1733550"/>
                <a:gd name="connsiteY25" fmla="*/ 1547812 h 1676400"/>
                <a:gd name="connsiteX26" fmla="*/ 1323975 w 1733550"/>
                <a:gd name="connsiteY26" fmla="*/ 1574006 h 1676400"/>
                <a:gd name="connsiteX27" fmla="*/ 1347788 w 1733550"/>
                <a:gd name="connsiteY27" fmla="*/ 1612106 h 1676400"/>
                <a:gd name="connsiteX28" fmla="*/ 1371600 w 1733550"/>
                <a:gd name="connsiteY28" fmla="*/ 1633537 h 1676400"/>
                <a:gd name="connsiteX29" fmla="*/ 1407319 w 1733550"/>
                <a:gd name="connsiteY29" fmla="*/ 1652587 h 1676400"/>
                <a:gd name="connsiteX30" fmla="*/ 1454944 w 1733550"/>
                <a:gd name="connsiteY30" fmla="*/ 1671637 h 1676400"/>
                <a:gd name="connsiteX31" fmla="*/ 1485900 w 1733550"/>
                <a:gd name="connsiteY31" fmla="*/ 1676400 h 1676400"/>
                <a:gd name="connsiteX32" fmla="*/ 1495425 w 1733550"/>
                <a:gd name="connsiteY32" fmla="*/ 1669256 h 1676400"/>
                <a:gd name="connsiteX33" fmla="*/ 1514475 w 1733550"/>
                <a:gd name="connsiteY33" fmla="*/ 1635918 h 1676400"/>
                <a:gd name="connsiteX34" fmla="*/ 1528763 w 1733550"/>
                <a:gd name="connsiteY34" fmla="*/ 1602581 h 1676400"/>
                <a:gd name="connsiteX35" fmla="*/ 1552575 w 1733550"/>
                <a:gd name="connsiteY35" fmla="*/ 1531143 h 1676400"/>
                <a:gd name="connsiteX36" fmla="*/ 1574006 w 1733550"/>
                <a:gd name="connsiteY36" fmla="*/ 1443037 h 1676400"/>
                <a:gd name="connsiteX37" fmla="*/ 1578769 w 1733550"/>
                <a:gd name="connsiteY37" fmla="*/ 1352550 h 1676400"/>
                <a:gd name="connsiteX38" fmla="*/ 1597819 w 1733550"/>
                <a:gd name="connsiteY38" fmla="*/ 1033462 h 1676400"/>
                <a:gd name="connsiteX39" fmla="*/ 1612106 w 1733550"/>
                <a:gd name="connsiteY39" fmla="*/ 800100 h 1676400"/>
                <a:gd name="connsiteX40" fmla="*/ 1619250 w 1733550"/>
                <a:gd name="connsiteY40" fmla="*/ 671512 h 1676400"/>
                <a:gd name="connsiteX41" fmla="*/ 1628775 w 1733550"/>
                <a:gd name="connsiteY41" fmla="*/ 588168 h 1676400"/>
                <a:gd name="connsiteX42" fmla="*/ 1645444 w 1733550"/>
                <a:gd name="connsiteY42" fmla="*/ 497681 h 1676400"/>
                <a:gd name="connsiteX43" fmla="*/ 1676400 w 1733550"/>
                <a:gd name="connsiteY43" fmla="*/ 395287 h 1676400"/>
                <a:gd name="connsiteX44" fmla="*/ 1709738 w 1733550"/>
                <a:gd name="connsiteY44" fmla="*/ 311943 h 1676400"/>
                <a:gd name="connsiteX45" fmla="*/ 1733550 w 1733550"/>
                <a:gd name="connsiteY45" fmla="*/ 269081 h 1676400"/>
                <a:gd name="connsiteX46" fmla="*/ 1733550 w 1733550"/>
                <a:gd name="connsiteY46" fmla="*/ 245268 h 1676400"/>
                <a:gd name="connsiteX47" fmla="*/ 1719263 w 1733550"/>
                <a:gd name="connsiteY47" fmla="*/ 209550 h 1676400"/>
                <a:gd name="connsiteX48" fmla="*/ 1707356 w 1733550"/>
                <a:gd name="connsiteY48" fmla="*/ 190500 h 1676400"/>
                <a:gd name="connsiteX49" fmla="*/ 1676400 w 1733550"/>
                <a:gd name="connsiteY49" fmla="*/ 157162 h 1676400"/>
                <a:gd name="connsiteX50" fmla="*/ 1626394 w 1733550"/>
                <a:gd name="connsiteY50" fmla="*/ 119062 h 1676400"/>
                <a:gd name="connsiteX51" fmla="*/ 1571625 w 1733550"/>
                <a:gd name="connsiteY51" fmla="*/ 78581 h 1676400"/>
                <a:gd name="connsiteX52" fmla="*/ 1519238 w 1733550"/>
                <a:gd name="connsiteY52" fmla="*/ 45243 h 1676400"/>
                <a:gd name="connsiteX53" fmla="*/ 1490663 w 1733550"/>
                <a:gd name="connsiteY53" fmla="*/ 26193 h 1676400"/>
                <a:gd name="connsiteX54" fmla="*/ 1445419 w 1733550"/>
                <a:gd name="connsiteY54" fmla="*/ 7143 h 1676400"/>
                <a:gd name="connsiteX55" fmla="*/ 1404938 w 1733550"/>
                <a:gd name="connsiteY55" fmla="*/ 0 h 1676400"/>
                <a:gd name="connsiteX56" fmla="*/ 1369219 w 1733550"/>
                <a:gd name="connsiteY56" fmla="*/ 4762 h 1676400"/>
                <a:gd name="connsiteX57" fmla="*/ 1326356 w 1733550"/>
                <a:gd name="connsiteY57" fmla="*/ 16668 h 1676400"/>
                <a:gd name="connsiteX58" fmla="*/ 1288256 w 1733550"/>
                <a:gd name="connsiteY58" fmla="*/ 28575 h 1676400"/>
                <a:gd name="connsiteX59" fmla="*/ 1154906 w 1733550"/>
                <a:gd name="connsiteY59" fmla="*/ 61912 h 1676400"/>
                <a:gd name="connsiteX60" fmla="*/ 1090613 w 1733550"/>
                <a:gd name="connsiteY60" fmla="*/ 76200 h 1676400"/>
                <a:gd name="connsiteX61" fmla="*/ 814388 w 1733550"/>
                <a:gd name="connsiteY61" fmla="*/ 111918 h 1676400"/>
                <a:gd name="connsiteX62" fmla="*/ 716756 w 1733550"/>
                <a:gd name="connsiteY62" fmla="*/ 123825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3550" h="1676400">
                  <a:moveTo>
                    <a:pt x="716756" y="123825"/>
                  </a:moveTo>
                  <a:lnTo>
                    <a:pt x="433388" y="154781"/>
                  </a:lnTo>
                  <a:lnTo>
                    <a:pt x="171450" y="176212"/>
                  </a:lnTo>
                  <a:lnTo>
                    <a:pt x="0" y="180975"/>
                  </a:lnTo>
                  <a:lnTo>
                    <a:pt x="38100" y="316706"/>
                  </a:lnTo>
                  <a:lnTo>
                    <a:pt x="230981" y="307181"/>
                  </a:lnTo>
                  <a:lnTo>
                    <a:pt x="554831" y="276225"/>
                  </a:lnTo>
                  <a:lnTo>
                    <a:pt x="826294" y="254793"/>
                  </a:lnTo>
                  <a:lnTo>
                    <a:pt x="1112044" y="223837"/>
                  </a:lnTo>
                  <a:lnTo>
                    <a:pt x="1285875" y="204787"/>
                  </a:lnTo>
                  <a:lnTo>
                    <a:pt x="1314450" y="207168"/>
                  </a:lnTo>
                  <a:lnTo>
                    <a:pt x="1331119" y="209550"/>
                  </a:lnTo>
                  <a:lnTo>
                    <a:pt x="1362075" y="223837"/>
                  </a:lnTo>
                  <a:lnTo>
                    <a:pt x="1378744" y="235743"/>
                  </a:lnTo>
                  <a:lnTo>
                    <a:pt x="1393031" y="252412"/>
                  </a:lnTo>
                  <a:lnTo>
                    <a:pt x="1400175" y="264318"/>
                  </a:lnTo>
                  <a:lnTo>
                    <a:pt x="1409700" y="283368"/>
                  </a:lnTo>
                  <a:lnTo>
                    <a:pt x="1414463" y="309562"/>
                  </a:lnTo>
                  <a:lnTo>
                    <a:pt x="1416844" y="354806"/>
                  </a:lnTo>
                  <a:lnTo>
                    <a:pt x="1400175" y="642937"/>
                  </a:lnTo>
                  <a:lnTo>
                    <a:pt x="1393031" y="742950"/>
                  </a:lnTo>
                  <a:lnTo>
                    <a:pt x="1393031" y="831056"/>
                  </a:lnTo>
                  <a:lnTo>
                    <a:pt x="1385888" y="969168"/>
                  </a:lnTo>
                  <a:lnTo>
                    <a:pt x="1366838" y="1178718"/>
                  </a:lnTo>
                  <a:lnTo>
                    <a:pt x="1347788" y="1395412"/>
                  </a:lnTo>
                  <a:lnTo>
                    <a:pt x="1316831" y="1547812"/>
                  </a:lnTo>
                  <a:lnTo>
                    <a:pt x="1323975" y="1574006"/>
                  </a:lnTo>
                  <a:lnTo>
                    <a:pt x="1347788" y="1612106"/>
                  </a:lnTo>
                  <a:lnTo>
                    <a:pt x="1371600" y="1633537"/>
                  </a:lnTo>
                  <a:lnTo>
                    <a:pt x="1407319" y="1652587"/>
                  </a:lnTo>
                  <a:lnTo>
                    <a:pt x="1454944" y="1671637"/>
                  </a:lnTo>
                  <a:lnTo>
                    <a:pt x="1485900" y="1676400"/>
                  </a:lnTo>
                  <a:lnTo>
                    <a:pt x="1495425" y="1669256"/>
                  </a:lnTo>
                  <a:lnTo>
                    <a:pt x="1514475" y="1635918"/>
                  </a:lnTo>
                  <a:lnTo>
                    <a:pt x="1528763" y="1602581"/>
                  </a:lnTo>
                  <a:lnTo>
                    <a:pt x="1552575" y="1531143"/>
                  </a:lnTo>
                  <a:lnTo>
                    <a:pt x="1574006" y="1443037"/>
                  </a:lnTo>
                  <a:lnTo>
                    <a:pt x="1578769" y="1352550"/>
                  </a:lnTo>
                  <a:lnTo>
                    <a:pt x="1597819" y="1033462"/>
                  </a:lnTo>
                  <a:lnTo>
                    <a:pt x="1612106" y="800100"/>
                  </a:lnTo>
                  <a:lnTo>
                    <a:pt x="1619250" y="671512"/>
                  </a:lnTo>
                  <a:lnTo>
                    <a:pt x="1628775" y="588168"/>
                  </a:lnTo>
                  <a:lnTo>
                    <a:pt x="1645444" y="497681"/>
                  </a:lnTo>
                  <a:lnTo>
                    <a:pt x="1676400" y="395287"/>
                  </a:lnTo>
                  <a:lnTo>
                    <a:pt x="1709738" y="311943"/>
                  </a:lnTo>
                  <a:lnTo>
                    <a:pt x="1733550" y="269081"/>
                  </a:lnTo>
                  <a:lnTo>
                    <a:pt x="1733550" y="245268"/>
                  </a:lnTo>
                  <a:lnTo>
                    <a:pt x="1719263" y="209550"/>
                  </a:lnTo>
                  <a:lnTo>
                    <a:pt x="1707356" y="190500"/>
                  </a:lnTo>
                  <a:lnTo>
                    <a:pt x="1676400" y="157162"/>
                  </a:lnTo>
                  <a:lnTo>
                    <a:pt x="1626394" y="119062"/>
                  </a:lnTo>
                  <a:lnTo>
                    <a:pt x="1571625" y="78581"/>
                  </a:lnTo>
                  <a:lnTo>
                    <a:pt x="1519238" y="45243"/>
                  </a:lnTo>
                  <a:lnTo>
                    <a:pt x="1490663" y="26193"/>
                  </a:lnTo>
                  <a:lnTo>
                    <a:pt x="1445419" y="7143"/>
                  </a:lnTo>
                  <a:lnTo>
                    <a:pt x="1404938" y="0"/>
                  </a:lnTo>
                  <a:lnTo>
                    <a:pt x="1369219" y="4762"/>
                  </a:lnTo>
                  <a:lnTo>
                    <a:pt x="1326356" y="16668"/>
                  </a:lnTo>
                  <a:lnTo>
                    <a:pt x="1288256" y="28575"/>
                  </a:lnTo>
                  <a:lnTo>
                    <a:pt x="1154906" y="61912"/>
                  </a:lnTo>
                  <a:lnTo>
                    <a:pt x="1090613" y="76200"/>
                  </a:lnTo>
                  <a:lnTo>
                    <a:pt x="814388" y="111918"/>
                  </a:lnTo>
                  <a:lnTo>
                    <a:pt x="716756" y="1238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5">
              <a:extLst>
                <a:ext uri="{FF2B5EF4-FFF2-40B4-BE49-F238E27FC236}">
                  <a16:creationId xmlns:a16="http://schemas.microsoft.com/office/drawing/2014/main" id="{EF6AD875-8605-43AF-9C9F-1C58975F7524}"/>
                </a:ext>
              </a:extLst>
            </p:cNvPr>
            <p:cNvSpPr/>
            <p:nvPr/>
          </p:nvSpPr>
          <p:spPr>
            <a:xfrm>
              <a:off x="6267451" y="4856164"/>
              <a:ext cx="1362075" cy="268287"/>
            </a:xfrm>
            <a:custGeom>
              <a:avLst/>
              <a:gdLst>
                <a:gd name="connsiteX0" fmla="*/ 581025 w 1362075"/>
                <a:gd name="connsiteY0" fmla="*/ 242887 h 269081"/>
                <a:gd name="connsiteX1" fmla="*/ 935831 w 1362075"/>
                <a:gd name="connsiteY1" fmla="*/ 211931 h 269081"/>
                <a:gd name="connsiteX2" fmla="*/ 1362075 w 1362075"/>
                <a:gd name="connsiteY2" fmla="*/ 171450 h 269081"/>
                <a:gd name="connsiteX3" fmla="*/ 1352550 w 1362075"/>
                <a:gd name="connsiteY3" fmla="*/ 80962 h 269081"/>
                <a:gd name="connsiteX4" fmla="*/ 1243013 w 1362075"/>
                <a:gd name="connsiteY4" fmla="*/ 50006 h 269081"/>
                <a:gd name="connsiteX5" fmla="*/ 1143000 w 1362075"/>
                <a:gd name="connsiteY5" fmla="*/ 19050 h 269081"/>
                <a:gd name="connsiteX6" fmla="*/ 1059656 w 1362075"/>
                <a:gd name="connsiteY6" fmla="*/ 0 h 269081"/>
                <a:gd name="connsiteX7" fmla="*/ 1035844 w 1362075"/>
                <a:gd name="connsiteY7" fmla="*/ 0 h 269081"/>
                <a:gd name="connsiteX8" fmla="*/ 990600 w 1362075"/>
                <a:gd name="connsiteY8" fmla="*/ 7144 h 269081"/>
                <a:gd name="connsiteX9" fmla="*/ 902494 w 1362075"/>
                <a:gd name="connsiteY9" fmla="*/ 38100 h 269081"/>
                <a:gd name="connsiteX10" fmla="*/ 838200 w 1362075"/>
                <a:gd name="connsiteY10" fmla="*/ 52387 h 269081"/>
                <a:gd name="connsiteX11" fmla="*/ 616744 w 1362075"/>
                <a:gd name="connsiteY11" fmla="*/ 83344 h 269081"/>
                <a:gd name="connsiteX12" fmla="*/ 376238 w 1362075"/>
                <a:gd name="connsiteY12" fmla="*/ 109537 h 269081"/>
                <a:gd name="connsiteX13" fmla="*/ 292894 w 1362075"/>
                <a:gd name="connsiteY13" fmla="*/ 111919 h 269081"/>
                <a:gd name="connsiteX14" fmla="*/ 219075 w 1362075"/>
                <a:gd name="connsiteY14" fmla="*/ 109537 h 269081"/>
                <a:gd name="connsiteX15" fmla="*/ 128588 w 1362075"/>
                <a:gd name="connsiteY15" fmla="*/ 104775 h 269081"/>
                <a:gd name="connsiteX16" fmla="*/ 21431 w 1362075"/>
                <a:gd name="connsiteY16" fmla="*/ 78581 h 269081"/>
                <a:gd name="connsiteX17" fmla="*/ 0 w 1362075"/>
                <a:gd name="connsiteY17" fmla="*/ 76200 h 269081"/>
                <a:gd name="connsiteX18" fmla="*/ 9525 w 1362075"/>
                <a:gd name="connsiteY18" fmla="*/ 178594 h 269081"/>
                <a:gd name="connsiteX19" fmla="*/ 102394 w 1362075"/>
                <a:gd name="connsiteY19" fmla="*/ 228600 h 269081"/>
                <a:gd name="connsiteX20" fmla="*/ 157163 w 1362075"/>
                <a:gd name="connsiteY20" fmla="*/ 250031 h 269081"/>
                <a:gd name="connsiteX21" fmla="*/ 216694 w 1362075"/>
                <a:gd name="connsiteY21" fmla="*/ 261937 h 269081"/>
                <a:gd name="connsiteX22" fmla="*/ 302419 w 1362075"/>
                <a:gd name="connsiteY22" fmla="*/ 269081 h 269081"/>
                <a:gd name="connsiteX23" fmla="*/ 414338 w 1362075"/>
                <a:gd name="connsiteY23" fmla="*/ 259556 h 269081"/>
                <a:gd name="connsiteX24" fmla="*/ 581025 w 1362075"/>
                <a:gd name="connsiteY24" fmla="*/ 242887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62075" h="269081">
                  <a:moveTo>
                    <a:pt x="581025" y="242887"/>
                  </a:moveTo>
                  <a:lnTo>
                    <a:pt x="935831" y="211931"/>
                  </a:lnTo>
                  <a:lnTo>
                    <a:pt x="1362075" y="171450"/>
                  </a:lnTo>
                  <a:lnTo>
                    <a:pt x="1352550" y="80962"/>
                  </a:lnTo>
                  <a:lnTo>
                    <a:pt x="1243013" y="50006"/>
                  </a:lnTo>
                  <a:lnTo>
                    <a:pt x="1143000" y="19050"/>
                  </a:lnTo>
                  <a:lnTo>
                    <a:pt x="1059656" y="0"/>
                  </a:lnTo>
                  <a:lnTo>
                    <a:pt x="1035844" y="0"/>
                  </a:lnTo>
                  <a:lnTo>
                    <a:pt x="990600" y="7144"/>
                  </a:lnTo>
                  <a:lnTo>
                    <a:pt x="902494" y="38100"/>
                  </a:lnTo>
                  <a:lnTo>
                    <a:pt x="838200" y="52387"/>
                  </a:lnTo>
                  <a:lnTo>
                    <a:pt x="616744" y="83344"/>
                  </a:lnTo>
                  <a:lnTo>
                    <a:pt x="376238" y="109537"/>
                  </a:lnTo>
                  <a:lnTo>
                    <a:pt x="292894" y="111919"/>
                  </a:lnTo>
                  <a:lnTo>
                    <a:pt x="219075" y="109537"/>
                  </a:lnTo>
                  <a:lnTo>
                    <a:pt x="128588" y="104775"/>
                  </a:lnTo>
                  <a:lnTo>
                    <a:pt x="21431" y="78581"/>
                  </a:lnTo>
                  <a:lnTo>
                    <a:pt x="0" y="76200"/>
                  </a:lnTo>
                  <a:lnTo>
                    <a:pt x="9525" y="178594"/>
                  </a:lnTo>
                  <a:lnTo>
                    <a:pt x="102394" y="228600"/>
                  </a:lnTo>
                  <a:lnTo>
                    <a:pt x="157163" y="250031"/>
                  </a:lnTo>
                  <a:lnTo>
                    <a:pt x="216694" y="261937"/>
                  </a:lnTo>
                  <a:lnTo>
                    <a:pt x="302419" y="269081"/>
                  </a:lnTo>
                  <a:lnTo>
                    <a:pt x="414338" y="259556"/>
                  </a:lnTo>
                  <a:lnTo>
                    <a:pt x="581025" y="24288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6">
              <a:extLst>
                <a:ext uri="{FF2B5EF4-FFF2-40B4-BE49-F238E27FC236}">
                  <a16:creationId xmlns:a16="http://schemas.microsoft.com/office/drawing/2014/main" id="{DD8F3798-61B1-43DD-8D22-A9F0E483EE9A}"/>
                </a:ext>
              </a:extLst>
            </p:cNvPr>
            <p:cNvSpPr/>
            <p:nvPr/>
          </p:nvSpPr>
          <p:spPr>
            <a:xfrm>
              <a:off x="6253164" y="5524501"/>
              <a:ext cx="1298575" cy="303213"/>
            </a:xfrm>
            <a:custGeom>
              <a:avLst/>
              <a:gdLst>
                <a:gd name="connsiteX0" fmla="*/ 509587 w 1297781"/>
                <a:gd name="connsiteY0" fmla="*/ 80963 h 302419"/>
                <a:gd name="connsiteX1" fmla="*/ 276225 w 1297781"/>
                <a:gd name="connsiteY1" fmla="*/ 102394 h 302419"/>
                <a:gd name="connsiteX2" fmla="*/ 0 w 1297781"/>
                <a:gd name="connsiteY2" fmla="*/ 114300 h 302419"/>
                <a:gd name="connsiteX3" fmla="*/ 19050 w 1297781"/>
                <a:gd name="connsiteY3" fmla="*/ 302419 h 302419"/>
                <a:gd name="connsiteX4" fmla="*/ 183356 w 1297781"/>
                <a:gd name="connsiteY4" fmla="*/ 276225 h 302419"/>
                <a:gd name="connsiteX5" fmla="*/ 409575 w 1297781"/>
                <a:gd name="connsiteY5" fmla="*/ 245269 h 302419"/>
                <a:gd name="connsiteX6" fmla="*/ 623887 w 1297781"/>
                <a:gd name="connsiteY6" fmla="*/ 223838 h 302419"/>
                <a:gd name="connsiteX7" fmla="*/ 866775 w 1297781"/>
                <a:gd name="connsiteY7" fmla="*/ 207169 h 302419"/>
                <a:gd name="connsiteX8" fmla="*/ 959643 w 1297781"/>
                <a:gd name="connsiteY8" fmla="*/ 200025 h 302419"/>
                <a:gd name="connsiteX9" fmla="*/ 1028700 w 1297781"/>
                <a:gd name="connsiteY9" fmla="*/ 192881 h 302419"/>
                <a:gd name="connsiteX10" fmla="*/ 1069181 w 1297781"/>
                <a:gd name="connsiteY10" fmla="*/ 192881 h 302419"/>
                <a:gd name="connsiteX11" fmla="*/ 1123950 w 1297781"/>
                <a:gd name="connsiteY11" fmla="*/ 197644 h 302419"/>
                <a:gd name="connsiteX12" fmla="*/ 1164431 w 1297781"/>
                <a:gd name="connsiteY12" fmla="*/ 204788 h 302419"/>
                <a:gd name="connsiteX13" fmla="*/ 1209675 w 1297781"/>
                <a:gd name="connsiteY13" fmla="*/ 221456 h 302419"/>
                <a:gd name="connsiteX14" fmla="*/ 1293018 w 1297781"/>
                <a:gd name="connsiteY14" fmla="*/ 259556 h 302419"/>
                <a:gd name="connsiteX15" fmla="*/ 1297781 w 1297781"/>
                <a:gd name="connsiteY15" fmla="*/ 59531 h 302419"/>
                <a:gd name="connsiteX16" fmla="*/ 1231106 w 1297781"/>
                <a:gd name="connsiteY16" fmla="*/ 28575 h 302419"/>
                <a:gd name="connsiteX17" fmla="*/ 1185862 w 1297781"/>
                <a:gd name="connsiteY17" fmla="*/ 9525 h 302419"/>
                <a:gd name="connsiteX18" fmla="*/ 1140618 w 1297781"/>
                <a:gd name="connsiteY18" fmla="*/ 0 h 302419"/>
                <a:gd name="connsiteX19" fmla="*/ 1107281 w 1297781"/>
                <a:gd name="connsiteY19" fmla="*/ 0 h 302419"/>
                <a:gd name="connsiteX20" fmla="*/ 1016793 w 1297781"/>
                <a:gd name="connsiteY20" fmla="*/ 14288 h 302419"/>
                <a:gd name="connsiteX21" fmla="*/ 809625 w 1297781"/>
                <a:gd name="connsiteY21" fmla="*/ 45244 h 302419"/>
                <a:gd name="connsiteX22" fmla="*/ 585787 w 1297781"/>
                <a:gd name="connsiteY22" fmla="*/ 73819 h 302419"/>
                <a:gd name="connsiteX23" fmla="*/ 509587 w 1297781"/>
                <a:gd name="connsiteY23" fmla="*/ 8096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97781" h="302419">
                  <a:moveTo>
                    <a:pt x="509587" y="80963"/>
                  </a:moveTo>
                  <a:lnTo>
                    <a:pt x="276225" y="102394"/>
                  </a:lnTo>
                  <a:lnTo>
                    <a:pt x="0" y="114300"/>
                  </a:lnTo>
                  <a:lnTo>
                    <a:pt x="19050" y="302419"/>
                  </a:lnTo>
                  <a:lnTo>
                    <a:pt x="183356" y="276225"/>
                  </a:lnTo>
                  <a:lnTo>
                    <a:pt x="409575" y="245269"/>
                  </a:lnTo>
                  <a:lnTo>
                    <a:pt x="623887" y="223838"/>
                  </a:lnTo>
                  <a:lnTo>
                    <a:pt x="866775" y="207169"/>
                  </a:lnTo>
                  <a:lnTo>
                    <a:pt x="959643" y="200025"/>
                  </a:lnTo>
                  <a:lnTo>
                    <a:pt x="1028700" y="192881"/>
                  </a:lnTo>
                  <a:lnTo>
                    <a:pt x="1069181" y="192881"/>
                  </a:lnTo>
                  <a:lnTo>
                    <a:pt x="1123950" y="197644"/>
                  </a:lnTo>
                  <a:lnTo>
                    <a:pt x="1164431" y="204788"/>
                  </a:lnTo>
                  <a:lnTo>
                    <a:pt x="1209675" y="221456"/>
                  </a:lnTo>
                  <a:lnTo>
                    <a:pt x="1293018" y="259556"/>
                  </a:lnTo>
                  <a:lnTo>
                    <a:pt x="1297781" y="59531"/>
                  </a:lnTo>
                  <a:lnTo>
                    <a:pt x="1231106" y="28575"/>
                  </a:lnTo>
                  <a:lnTo>
                    <a:pt x="1185862" y="9525"/>
                  </a:lnTo>
                  <a:lnTo>
                    <a:pt x="1140618" y="0"/>
                  </a:lnTo>
                  <a:lnTo>
                    <a:pt x="1107281" y="0"/>
                  </a:lnTo>
                  <a:lnTo>
                    <a:pt x="1016793" y="14288"/>
                  </a:lnTo>
                  <a:lnTo>
                    <a:pt x="809625" y="45244"/>
                  </a:lnTo>
                  <a:lnTo>
                    <a:pt x="585787" y="73819"/>
                  </a:lnTo>
                  <a:lnTo>
                    <a:pt x="509587" y="8096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744BF00-866C-4CE7-B4F9-EC2CD608131A}"/>
              </a:ext>
            </a:extLst>
          </p:cNvPr>
          <p:cNvGrpSpPr/>
          <p:nvPr/>
        </p:nvGrpSpPr>
        <p:grpSpPr>
          <a:xfrm>
            <a:off x="3752851" y="1465264"/>
            <a:ext cx="4414838" cy="4359274"/>
            <a:chOff x="3752851" y="1465264"/>
            <a:chExt cx="4414838" cy="4359274"/>
          </a:xfrm>
        </p:grpSpPr>
        <p:sp>
          <p:nvSpPr>
            <p:cNvPr id="32" name="フリーフォーム 53">
              <a:extLst>
                <a:ext uri="{FF2B5EF4-FFF2-40B4-BE49-F238E27FC236}">
                  <a16:creationId xmlns:a16="http://schemas.microsoft.com/office/drawing/2014/main" id="{6BA95CA0-8757-4E23-A94A-843467586EBD}"/>
                </a:ext>
              </a:extLst>
            </p:cNvPr>
            <p:cNvSpPr/>
            <p:nvPr/>
          </p:nvSpPr>
          <p:spPr>
            <a:xfrm>
              <a:off x="3886201" y="2849564"/>
              <a:ext cx="1495425" cy="473075"/>
            </a:xfrm>
            <a:custGeom>
              <a:avLst/>
              <a:gdLst>
                <a:gd name="connsiteX0" fmla="*/ 421481 w 1495425"/>
                <a:gd name="connsiteY0" fmla="*/ 235744 h 471488"/>
                <a:gd name="connsiteX1" fmla="*/ 266700 w 1495425"/>
                <a:gd name="connsiteY1" fmla="*/ 266700 h 471488"/>
                <a:gd name="connsiteX2" fmla="*/ 238125 w 1495425"/>
                <a:gd name="connsiteY2" fmla="*/ 266700 h 471488"/>
                <a:gd name="connsiteX3" fmla="*/ 197644 w 1495425"/>
                <a:gd name="connsiteY3" fmla="*/ 261938 h 471488"/>
                <a:gd name="connsiteX4" fmla="*/ 152400 w 1495425"/>
                <a:gd name="connsiteY4" fmla="*/ 250032 h 471488"/>
                <a:gd name="connsiteX5" fmla="*/ 116681 w 1495425"/>
                <a:gd name="connsiteY5" fmla="*/ 235744 h 471488"/>
                <a:gd name="connsiteX6" fmla="*/ 100013 w 1495425"/>
                <a:gd name="connsiteY6" fmla="*/ 226219 h 471488"/>
                <a:gd name="connsiteX7" fmla="*/ 71438 w 1495425"/>
                <a:gd name="connsiteY7" fmla="*/ 204788 h 471488"/>
                <a:gd name="connsiteX8" fmla="*/ 47625 w 1495425"/>
                <a:gd name="connsiteY8" fmla="*/ 192882 h 471488"/>
                <a:gd name="connsiteX9" fmla="*/ 19050 w 1495425"/>
                <a:gd name="connsiteY9" fmla="*/ 185738 h 471488"/>
                <a:gd name="connsiteX10" fmla="*/ 4763 w 1495425"/>
                <a:gd name="connsiteY10" fmla="*/ 190500 h 471488"/>
                <a:gd name="connsiteX11" fmla="*/ 0 w 1495425"/>
                <a:gd name="connsiteY11" fmla="*/ 207169 h 471488"/>
                <a:gd name="connsiteX12" fmla="*/ 9525 w 1495425"/>
                <a:gd name="connsiteY12" fmla="*/ 233363 h 471488"/>
                <a:gd name="connsiteX13" fmla="*/ 28575 w 1495425"/>
                <a:gd name="connsiteY13" fmla="*/ 261938 h 471488"/>
                <a:gd name="connsiteX14" fmla="*/ 69056 w 1495425"/>
                <a:gd name="connsiteY14" fmla="*/ 302419 h 471488"/>
                <a:gd name="connsiteX15" fmla="*/ 128588 w 1495425"/>
                <a:gd name="connsiteY15" fmla="*/ 359569 h 471488"/>
                <a:gd name="connsiteX16" fmla="*/ 173831 w 1495425"/>
                <a:gd name="connsiteY16" fmla="*/ 392907 h 471488"/>
                <a:gd name="connsiteX17" fmla="*/ 211931 w 1495425"/>
                <a:gd name="connsiteY17" fmla="*/ 421482 h 471488"/>
                <a:gd name="connsiteX18" fmla="*/ 238125 w 1495425"/>
                <a:gd name="connsiteY18" fmla="*/ 435769 h 471488"/>
                <a:gd name="connsiteX19" fmla="*/ 273844 w 1495425"/>
                <a:gd name="connsiteY19" fmla="*/ 452438 h 471488"/>
                <a:gd name="connsiteX20" fmla="*/ 300038 w 1495425"/>
                <a:gd name="connsiteY20" fmla="*/ 461963 h 471488"/>
                <a:gd name="connsiteX21" fmla="*/ 347663 w 1495425"/>
                <a:gd name="connsiteY21" fmla="*/ 471488 h 471488"/>
                <a:gd name="connsiteX22" fmla="*/ 421481 w 1495425"/>
                <a:gd name="connsiteY22" fmla="*/ 461963 h 471488"/>
                <a:gd name="connsiteX23" fmla="*/ 569119 w 1495425"/>
                <a:gd name="connsiteY23" fmla="*/ 423863 h 471488"/>
                <a:gd name="connsiteX24" fmla="*/ 726281 w 1495425"/>
                <a:gd name="connsiteY24" fmla="*/ 373857 h 471488"/>
                <a:gd name="connsiteX25" fmla="*/ 988219 w 1495425"/>
                <a:gd name="connsiteY25" fmla="*/ 302419 h 471488"/>
                <a:gd name="connsiteX26" fmla="*/ 1233488 w 1495425"/>
                <a:gd name="connsiteY26" fmla="*/ 245269 h 471488"/>
                <a:gd name="connsiteX27" fmla="*/ 1412081 w 1495425"/>
                <a:gd name="connsiteY27" fmla="*/ 204788 h 471488"/>
                <a:gd name="connsiteX28" fmla="*/ 1445419 w 1495425"/>
                <a:gd name="connsiteY28" fmla="*/ 185738 h 471488"/>
                <a:gd name="connsiteX29" fmla="*/ 1476375 w 1495425"/>
                <a:gd name="connsiteY29" fmla="*/ 164307 h 471488"/>
                <a:gd name="connsiteX30" fmla="*/ 1490663 w 1495425"/>
                <a:gd name="connsiteY30" fmla="*/ 147638 h 471488"/>
                <a:gd name="connsiteX31" fmla="*/ 1495425 w 1495425"/>
                <a:gd name="connsiteY31" fmla="*/ 130969 h 471488"/>
                <a:gd name="connsiteX32" fmla="*/ 1493044 w 1495425"/>
                <a:gd name="connsiteY32" fmla="*/ 114300 h 471488"/>
                <a:gd name="connsiteX33" fmla="*/ 1481138 w 1495425"/>
                <a:gd name="connsiteY33" fmla="*/ 95250 h 471488"/>
                <a:gd name="connsiteX34" fmla="*/ 1462088 w 1495425"/>
                <a:gd name="connsiteY34" fmla="*/ 73819 h 471488"/>
                <a:gd name="connsiteX35" fmla="*/ 1419225 w 1495425"/>
                <a:gd name="connsiteY35" fmla="*/ 50007 h 471488"/>
                <a:gd name="connsiteX36" fmla="*/ 1366838 w 1495425"/>
                <a:gd name="connsiteY36" fmla="*/ 28575 h 471488"/>
                <a:gd name="connsiteX37" fmla="*/ 1304925 w 1495425"/>
                <a:gd name="connsiteY37" fmla="*/ 9525 h 471488"/>
                <a:gd name="connsiteX38" fmla="*/ 1223963 w 1495425"/>
                <a:gd name="connsiteY38" fmla="*/ 0 h 471488"/>
                <a:gd name="connsiteX39" fmla="*/ 1169194 w 1495425"/>
                <a:gd name="connsiteY39" fmla="*/ 0 h 471488"/>
                <a:gd name="connsiteX40" fmla="*/ 1112044 w 1495425"/>
                <a:gd name="connsiteY40" fmla="*/ 33338 h 471488"/>
                <a:gd name="connsiteX41" fmla="*/ 1028700 w 1495425"/>
                <a:gd name="connsiteY41" fmla="*/ 76200 h 471488"/>
                <a:gd name="connsiteX42" fmla="*/ 938213 w 1495425"/>
                <a:gd name="connsiteY42" fmla="*/ 114300 h 471488"/>
                <a:gd name="connsiteX43" fmla="*/ 707231 w 1495425"/>
                <a:gd name="connsiteY43" fmla="*/ 180975 h 471488"/>
                <a:gd name="connsiteX44" fmla="*/ 421481 w 1495425"/>
                <a:gd name="connsiteY44" fmla="*/ 23574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71488">
                  <a:moveTo>
                    <a:pt x="421481" y="235744"/>
                  </a:moveTo>
                  <a:lnTo>
                    <a:pt x="266700" y="266700"/>
                  </a:lnTo>
                  <a:lnTo>
                    <a:pt x="238125" y="266700"/>
                  </a:lnTo>
                  <a:lnTo>
                    <a:pt x="197644" y="261938"/>
                  </a:lnTo>
                  <a:lnTo>
                    <a:pt x="152400" y="250032"/>
                  </a:lnTo>
                  <a:lnTo>
                    <a:pt x="116681" y="235744"/>
                  </a:lnTo>
                  <a:lnTo>
                    <a:pt x="100013" y="226219"/>
                  </a:lnTo>
                  <a:lnTo>
                    <a:pt x="71438" y="204788"/>
                  </a:lnTo>
                  <a:lnTo>
                    <a:pt x="47625" y="192882"/>
                  </a:lnTo>
                  <a:lnTo>
                    <a:pt x="19050" y="185738"/>
                  </a:lnTo>
                  <a:lnTo>
                    <a:pt x="4763" y="190500"/>
                  </a:lnTo>
                  <a:lnTo>
                    <a:pt x="0" y="207169"/>
                  </a:lnTo>
                  <a:lnTo>
                    <a:pt x="9525" y="233363"/>
                  </a:lnTo>
                  <a:lnTo>
                    <a:pt x="28575" y="261938"/>
                  </a:lnTo>
                  <a:lnTo>
                    <a:pt x="69056" y="302419"/>
                  </a:lnTo>
                  <a:lnTo>
                    <a:pt x="128588" y="359569"/>
                  </a:lnTo>
                  <a:lnTo>
                    <a:pt x="173831" y="392907"/>
                  </a:lnTo>
                  <a:lnTo>
                    <a:pt x="211931" y="421482"/>
                  </a:lnTo>
                  <a:lnTo>
                    <a:pt x="238125" y="435769"/>
                  </a:lnTo>
                  <a:lnTo>
                    <a:pt x="273844" y="452438"/>
                  </a:lnTo>
                  <a:lnTo>
                    <a:pt x="300038" y="461963"/>
                  </a:lnTo>
                  <a:lnTo>
                    <a:pt x="347663" y="471488"/>
                  </a:lnTo>
                  <a:lnTo>
                    <a:pt x="421481" y="461963"/>
                  </a:lnTo>
                  <a:lnTo>
                    <a:pt x="569119" y="423863"/>
                  </a:lnTo>
                  <a:lnTo>
                    <a:pt x="726281" y="373857"/>
                  </a:lnTo>
                  <a:lnTo>
                    <a:pt x="988219" y="302419"/>
                  </a:lnTo>
                  <a:lnTo>
                    <a:pt x="1233488" y="245269"/>
                  </a:lnTo>
                  <a:lnTo>
                    <a:pt x="1412081" y="204788"/>
                  </a:lnTo>
                  <a:lnTo>
                    <a:pt x="1445419" y="185738"/>
                  </a:lnTo>
                  <a:lnTo>
                    <a:pt x="1476375" y="164307"/>
                  </a:lnTo>
                  <a:lnTo>
                    <a:pt x="1490663" y="147638"/>
                  </a:lnTo>
                  <a:lnTo>
                    <a:pt x="1495425" y="130969"/>
                  </a:lnTo>
                  <a:lnTo>
                    <a:pt x="1493044" y="114300"/>
                  </a:lnTo>
                  <a:lnTo>
                    <a:pt x="1481138" y="95250"/>
                  </a:lnTo>
                  <a:lnTo>
                    <a:pt x="1462088" y="73819"/>
                  </a:lnTo>
                  <a:lnTo>
                    <a:pt x="1419225" y="50007"/>
                  </a:lnTo>
                  <a:lnTo>
                    <a:pt x="1366838" y="28575"/>
                  </a:lnTo>
                  <a:lnTo>
                    <a:pt x="1304925" y="9525"/>
                  </a:lnTo>
                  <a:lnTo>
                    <a:pt x="1223963" y="0"/>
                  </a:lnTo>
                  <a:lnTo>
                    <a:pt x="1169194" y="0"/>
                  </a:lnTo>
                  <a:lnTo>
                    <a:pt x="1112044" y="33338"/>
                  </a:lnTo>
                  <a:lnTo>
                    <a:pt x="1028700" y="76200"/>
                  </a:lnTo>
                  <a:lnTo>
                    <a:pt x="938213" y="114300"/>
                  </a:lnTo>
                  <a:lnTo>
                    <a:pt x="707231" y="180975"/>
                  </a:lnTo>
                  <a:lnTo>
                    <a:pt x="4214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6">
              <a:extLst>
                <a:ext uri="{FF2B5EF4-FFF2-40B4-BE49-F238E27FC236}">
                  <a16:creationId xmlns:a16="http://schemas.microsoft.com/office/drawing/2014/main" id="{B791A7C8-04E1-4CD4-939E-1084AC98C4F5}"/>
                </a:ext>
              </a:extLst>
            </p:cNvPr>
            <p:cNvSpPr/>
            <p:nvPr/>
          </p:nvSpPr>
          <p:spPr>
            <a:xfrm>
              <a:off x="5605463" y="1563689"/>
              <a:ext cx="730250" cy="769937"/>
            </a:xfrm>
            <a:custGeom>
              <a:avLst/>
              <a:gdLst>
                <a:gd name="connsiteX0" fmla="*/ 340518 w 731043"/>
                <a:gd name="connsiteY0" fmla="*/ 447675 h 769144"/>
                <a:gd name="connsiteX1" fmla="*/ 283368 w 731043"/>
                <a:gd name="connsiteY1" fmla="*/ 366713 h 769144"/>
                <a:gd name="connsiteX2" fmla="*/ 221456 w 731043"/>
                <a:gd name="connsiteY2" fmla="*/ 288132 h 769144"/>
                <a:gd name="connsiteX3" fmla="*/ 152400 w 731043"/>
                <a:gd name="connsiteY3" fmla="*/ 207169 h 769144"/>
                <a:gd name="connsiteX4" fmla="*/ 85725 w 731043"/>
                <a:gd name="connsiteY4" fmla="*/ 133350 h 769144"/>
                <a:gd name="connsiteX5" fmla="*/ 21431 w 731043"/>
                <a:gd name="connsiteY5" fmla="*/ 69057 h 769144"/>
                <a:gd name="connsiteX6" fmla="*/ 4762 w 731043"/>
                <a:gd name="connsiteY6" fmla="*/ 42863 h 769144"/>
                <a:gd name="connsiteX7" fmla="*/ 0 w 731043"/>
                <a:gd name="connsiteY7" fmla="*/ 11907 h 769144"/>
                <a:gd name="connsiteX8" fmla="*/ 7143 w 731043"/>
                <a:gd name="connsiteY8" fmla="*/ 0 h 769144"/>
                <a:gd name="connsiteX9" fmla="*/ 23812 w 731043"/>
                <a:gd name="connsiteY9" fmla="*/ 0 h 769144"/>
                <a:gd name="connsiteX10" fmla="*/ 54768 w 731043"/>
                <a:gd name="connsiteY10" fmla="*/ 9525 h 769144"/>
                <a:gd name="connsiteX11" fmla="*/ 161925 w 731043"/>
                <a:gd name="connsiteY11" fmla="*/ 69057 h 769144"/>
                <a:gd name="connsiteX12" fmla="*/ 357187 w 731043"/>
                <a:gd name="connsiteY12" fmla="*/ 183357 h 769144"/>
                <a:gd name="connsiteX13" fmla="*/ 478631 w 731043"/>
                <a:gd name="connsiteY13" fmla="*/ 254794 h 769144"/>
                <a:gd name="connsiteX14" fmla="*/ 561975 w 731043"/>
                <a:gd name="connsiteY14" fmla="*/ 302419 h 769144"/>
                <a:gd name="connsiteX15" fmla="*/ 602456 w 731043"/>
                <a:gd name="connsiteY15" fmla="*/ 328613 h 769144"/>
                <a:gd name="connsiteX16" fmla="*/ 626268 w 731043"/>
                <a:gd name="connsiteY16" fmla="*/ 350044 h 769144"/>
                <a:gd name="connsiteX17" fmla="*/ 654843 w 731043"/>
                <a:gd name="connsiteY17" fmla="*/ 381000 h 769144"/>
                <a:gd name="connsiteX18" fmla="*/ 673893 w 731043"/>
                <a:gd name="connsiteY18" fmla="*/ 404813 h 769144"/>
                <a:gd name="connsiteX19" fmla="*/ 697706 w 731043"/>
                <a:gd name="connsiteY19" fmla="*/ 447675 h 769144"/>
                <a:gd name="connsiteX20" fmla="*/ 719137 w 731043"/>
                <a:gd name="connsiteY20" fmla="*/ 502444 h 769144"/>
                <a:gd name="connsiteX21" fmla="*/ 728662 w 731043"/>
                <a:gd name="connsiteY21" fmla="*/ 550069 h 769144"/>
                <a:gd name="connsiteX22" fmla="*/ 731043 w 731043"/>
                <a:gd name="connsiteY22" fmla="*/ 592932 h 769144"/>
                <a:gd name="connsiteX23" fmla="*/ 728662 w 731043"/>
                <a:gd name="connsiteY23" fmla="*/ 640557 h 769144"/>
                <a:gd name="connsiteX24" fmla="*/ 721518 w 731043"/>
                <a:gd name="connsiteY24" fmla="*/ 683419 h 769144"/>
                <a:gd name="connsiteX25" fmla="*/ 702468 w 731043"/>
                <a:gd name="connsiteY25" fmla="*/ 716757 h 769144"/>
                <a:gd name="connsiteX26" fmla="*/ 685800 w 731043"/>
                <a:gd name="connsiteY26" fmla="*/ 740569 h 769144"/>
                <a:gd name="connsiteX27" fmla="*/ 659606 w 731043"/>
                <a:gd name="connsiteY27" fmla="*/ 759619 h 769144"/>
                <a:gd name="connsiteX28" fmla="*/ 616743 w 731043"/>
                <a:gd name="connsiteY28" fmla="*/ 769144 h 769144"/>
                <a:gd name="connsiteX29" fmla="*/ 585787 w 731043"/>
                <a:gd name="connsiteY29" fmla="*/ 764382 h 769144"/>
                <a:gd name="connsiteX30" fmla="*/ 552450 w 731043"/>
                <a:gd name="connsiteY30" fmla="*/ 745332 h 769144"/>
                <a:gd name="connsiteX31" fmla="*/ 511968 w 731043"/>
                <a:gd name="connsiteY31" fmla="*/ 697707 h 769144"/>
                <a:gd name="connsiteX32" fmla="*/ 478631 w 731043"/>
                <a:gd name="connsiteY32" fmla="*/ 652463 h 769144"/>
                <a:gd name="connsiteX33" fmla="*/ 435768 w 731043"/>
                <a:gd name="connsiteY33" fmla="*/ 592932 h 769144"/>
                <a:gd name="connsiteX34" fmla="*/ 381000 w 731043"/>
                <a:gd name="connsiteY34" fmla="*/ 509588 h 769144"/>
                <a:gd name="connsiteX35" fmla="*/ 340518 w 731043"/>
                <a:gd name="connsiteY35" fmla="*/ 447675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043" h="769144">
                  <a:moveTo>
                    <a:pt x="340518" y="447675"/>
                  </a:moveTo>
                  <a:lnTo>
                    <a:pt x="283368" y="366713"/>
                  </a:lnTo>
                  <a:lnTo>
                    <a:pt x="221456" y="288132"/>
                  </a:lnTo>
                  <a:lnTo>
                    <a:pt x="152400" y="207169"/>
                  </a:lnTo>
                  <a:lnTo>
                    <a:pt x="85725" y="133350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1907"/>
                  </a:lnTo>
                  <a:lnTo>
                    <a:pt x="7143" y="0"/>
                  </a:lnTo>
                  <a:lnTo>
                    <a:pt x="23812" y="0"/>
                  </a:lnTo>
                  <a:lnTo>
                    <a:pt x="54768" y="9525"/>
                  </a:lnTo>
                  <a:lnTo>
                    <a:pt x="161925" y="69057"/>
                  </a:lnTo>
                  <a:lnTo>
                    <a:pt x="357187" y="183357"/>
                  </a:lnTo>
                  <a:lnTo>
                    <a:pt x="478631" y="254794"/>
                  </a:lnTo>
                  <a:lnTo>
                    <a:pt x="561975" y="302419"/>
                  </a:lnTo>
                  <a:lnTo>
                    <a:pt x="602456" y="328613"/>
                  </a:lnTo>
                  <a:lnTo>
                    <a:pt x="626268" y="350044"/>
                  </a:lnTo>
                  <a:lnTo>
                    <a:pt x="654843" y="381000"/>
                  </a:lnTo>
                  <a:lnTo>
                    <a:pt x="673893" y="404813"/>
                  </a:lnTo>
                  <a:lnTo>
                    <a:pt x="697706" y="447675"/>
                  </a:lnTo>
                  <a:lnTo>
                    <a:pt x="719137" y="502444"/>
                  </a:lnTo>
                  <a:lnTo>
                    <a:pt x="728662" y="550069"/>
                  </a:lnTo>
                  <a:lnTo>
                    <a:pt x="731043" y="592932"/>
                  </a:lnTo>
                  <a:lnTo>
                    <a:pt x="728662" y="640557"/>
                  </a:lnTo>
                  <a:lnTo>
                    <a:pt x="721518" y="683419"/>
                  </a:lnTo>
                  <a:lnTo>
                    <a:pt x="702468" y="716757"/>
                  </a:lnTo>
                  <a:lnTo>
                    <a:pt x="685800" y="740569"/>
                  </a:lnTo>
                  <a:lnTo>
                    <a:pt x="659606" y="759619"/>
                  </a:lnTo>
                  <a:lnTo>
                    <a:pt x="616743" y="769144"/>
                  </a:lnTo>
                  <a:lnTo>
                    <a:pt x="585787" y="764382"/>
                  </a:lnTo>
                  <a:lnTo>
                    <a:pt x="552450" y="745332"/>
                  </a:lnTo>
                  <a:lnTo>
                    <a:pt x="511968" y="697707"/>
                  </a:lnTo>
                  <a:lnTo>
                    <a:pt x="478631" y="652463"/>
                  </a:lnTo>
                  <a:lnTo>
                    <a:pt x="435768" y="592932"/>
                  </a:lnTo>
                  <a:lnTo>
                    <a:pt x="381000" y="509588"/>
                  </a:lnTo>
                  <a:lnTo>
                    <a:pt x="34051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7">
              <a:extLst>
                <a:ext uri="{FF2B5EF4-FFF2-40B4-BE49-F238E27FC236}">
                  <a16:creationId xmlns:a16="http://schemas.microsoft.com/office/drawing/2014/main" id="{7D2B7C08-34D8-4162-9774-B80D0495E7C5}"/>
                </a:ext>
              </a:extLst>
            </p:cNvPr>
            <p:cNvSpPr/>
            <p:nvPr/>
          </p:nvSpPr>
          <p:spPr>
            <a:xfrm>
              <a:off x="6926263" y="1465264"/>
              <a:ext cx="730250" cy="858837"/>
            </a:xfrm>
            <a:custGeom>
              <a:avLst/>
              <a:gdLst>
                <a:gd name="connsiteX0" fmla="*/ 242888 w 728663"/>
                <a:gd name="connsiteY0" fmla="*/ 442912 h 859631"/>
                <a:gd name="connsiteX1" fmla="*/ 297657 w 728663"/>
                <a:gd name="connsiteY1" fmla="*/ 342900 h 859631"/>
                <a:gd name="connsiteX2" fmla="*/ 330994 w 728663"/>
                <a:gd name="connsiteY2" fmla="*/ 271462 h 859631"/>
                <a:gd name="connsiteX3" fmla="*/ 345282 w 728663"/>
                <a:gd name="connsiteY3" fmla="*/ 233362 h 859631"/>
                <a:gd name="connsiteX4" fmla="*/ 345282 w 728663"/>
                <a:gd name="connsiteY4" fmla="*/ 209550 h 859631"/>
                <a:gd name="connsiteX5" fmla="*/ 335757 w 728663"/>
                <a:gd name="connsiteY5" fmla="*/ 178594 h 859631"/>
                <a:gd name="connsiteX6" fmla="*/ 316707 w 728663"/>
                <a:gd name="connsiteY6" fmla="*/ 150019 h 859631"/>
                <a:gd name="connsiteX7" fmla="*/ 288132 w 728663"/>
                <a:gd name="connsiteY7" fmla="*/ 119062 h 859631"/>
                <a:gd name="connsiteX8" fmla="*/ 250032 w 728663"/>
                <a:gd name="connsiteY8" fmla="*/ 80962 h 859631"/>
                <a:gd name="connsiteX9" fmla="*/ 219075 w 728663"/>
                <a:gd name="connsiteY9" fmla="*/ 54769 h 859631"/>
                <a:gd name="connsiteX10" fmla="*/ 202407 w 728663"/>
                <a:gd name="connsiteY10" fmla="*/ 30956 h 859631"/>
                <a:gd name="connsiteX11" fmla="*/ 202407 w 728663"/>
                <a:gd name="connsiteY11" fmla="*/ 16669 h 859631"/>
                <a:gd name="connsiteX12" fmla="*/ 214313 w 728663"/>
                <a:gd name="connsiteY12" fmla="*/ 2381 h 859631"/>
                <a:gd name="connsiteX13" fmla="*/ 240507 w 728663"/>
                <a:gd name="connsiteY13" fmla="*/ 0 h 859631"/>
                <a:gd name="connsiteX14" fmla="*/ 304800 w 728663"/>
                <a:gd name="connsiteY14" fmla="*/ 2381 h 859631"/>
                <a:gd name="connsiteX15" fmla="*/ 390525 w 728663"/>
                <a:gd name="connsiteY15" fmla="*/ 11906 h 859631"/>
                <a:gd name="connsiteX16" fmla="*/ 454819 w 728663"/>
                <a:gd name="connsiteY16" fmla="*/ 28575 h 859631"/>
                <a:gd name="connsiteX17" fmla="*/ 500063 w 728663"/>
                <a:gd name="connsiteY17" fmla="*/ 45244 h 859631"/>
                <a:gd name="connsiteX18" fmla="*/ 550069 w 728663"/>
                <a:gd name="connsiteY18" fmla="*/ 73819 h 859631"/>
                <a:gd name="connsiteX19" fmla="*/ 588169 w 728663"/>
                <a:gd name="connsiteY19" fmla="*/ 104775 h 859631"/>
                <a:gd name="connsiteX20" fmla="*/ 633413 w 728663"/>
                <a:gd name="connsiteY20" fmla="*/ 147637 h 859631"/>
                <a:gd name="connsiteX21" fmla="*/ 669132 w 728663"/>
                <a:gd name="connsiteY21" fmla="*/ 183356 h 859631"/>
                <a:gd name="connsiteX22" fmla="*/ 700088 w 728663"/>
                <a:gd name="connsiteY22" fmla="*/ 216694 h 859631"/>
                <a:gd name="connsiteX23" fmla="*/ 721519 w 728663"/>
                <a:gd name="connsiteY23" fmla="*/ 242887 h 859631"/>
                <a:gd name="connsiteX24" fmla="*/ 728663 w 728663"/>
                <a:gd name="connsiteY24" fmla="*/ 259556 h 859631"/>
                <a:gd name="connsiteX25" fmla="*/ 721519 w 728663"/>
                <a:gd name="connsiteY25" fmla="*/ 276225 h 859631"/>
                <a:gd name="connsiteX26" fmla="*/ 688182 w 728663"/>
                <a:gd name="connsiteY26" fmla="*/ 288131 h 859631"/>
                <a:gd name="connsiteX27" fmla="*/ 611982 w 728663"/>
                <a:gd name="connsiteY27" fmla="*/ 319087 h 859631"/>
                <a:gd name="connsiteX28" fmla="*/ 450057 w 728663"/>
                <a:gd name="connsiteY28" fmla="*/ 473869 h 859631"/>
                <a:gd name="connsiteX29" fmla="*/ 204788 w 728663"/>
                <a:gd name="connsiteY29" fmla="*/ 709612 h 859631"/>
                <a:gd name="connsiteX30" fmla="*/ 50007 w 728663"/>
                <a:gd name="connsiteY30" fmla="*/ 852487 h 859631"/>
                <a:gd name="connsiteX31" fmla="*/ 28575 w 728663"/>
                <a:gd name="connsiteY31" fmla="*/ 859631 h 859631"/>
                <a:gd name="connsiteX32" fmla="*/ 16669 w 728663"/>
                <a:gd name="connsiteY32" fmla="*/ 859631 h 859631"/>
                <a:gd name="connsiteX33" fmla="*/ 2382 w 728663"/>
                <a:gd name="connsiteY33" fmla="*/ 852487 h 859631"/>
                <a:gd name="connsiteX34" fmla="*/ 0 w 728663"/>
                <a:gd name="connsiteY34" fmla="*/ 833437 h 859631"/>
                <a:gd name="connsiteX35" fmla="*/ 14288 w 728663"/>
                <a:gd name="connsiteY35" fmla="*/ 800100 h 859631"/>
                <a:gd name="connsiteX36" fmla="*/ 69057 w 728663"/>
                <a:gd name="connsiteY36" fmla="*/ 714375 h 859631"/>
                <a:gd name="connsiteX37" fmla="*/ 180975 w 728663"/>
                <a:gd name="connsiteY37" fmla="*/ 547687 h 859631"/>
                <a:gd name="connsiteX38" fmla="*/ 242888 w 728663"/>
                <a:gd name="connsiteY38" fmla="*/ 442912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8663" h="859631">
                  <a:moveTo>
                    <a:pt x="242888" y="442912"/>
                  </a:moveTo>
                  <a:lnTo>
                    <a:pt x="297657" y="342900"/>
                  </a:lnTo>
                  <a:lnTo>
                    <a:pt x="330994" y="271462"/>
                  </a:lnTo>
                  <a:lnTo>
                    <a:pt x="345282" y="233362"/>
                  </a:lnTo>
                  <a:lnTo>
                    <a:pt x="345282" y="209550"/>
                  </a:lnTo>
                  <a:lnTo>
                    <a:pt x="335757" y="178594"/>
                  </a:lnTo>
                  <a:lnTo>
                    <a:pt x="316707" y="150019"/>
                  </a:lnTo>
                  <a:lnTo>
                    <a:pt x="288132" y="119062"/>
                  </a:lnTo>
                  <a:lnTo>
                    <a:pt x="250032" y="80962"/>
                  </a:lnTo>
                  <a:lnTo>
                    <a:pt x="219075" y="54769"/>
                  </a:lnTo>
                  <a:lnTo>
                    <a:pt x="202407" y="30956"/>
                  </a:lnTo>
                  <a:lnTo>
                    <a:pt x="202407" y="16669"/>
                  </a:lnTo>
                  <a:lnTo>
                    <a:pt x="214313" y="2381"/>
                  </a:lnTo>
                  <a:lnTo>
                    <a:pt x="240507" y="0"/>
                  </a:lnTo>
                  <a:lnTo>
                    <a:pt x="304800" y="2381"/>
                  </a:lnTo>
                  <a:lnTo>
                    <a:pt x="390525" y="11906"/>
                  </a:lnTo>
                  <a:lnTo>
                    <a:pt x="454819" y="28575"/>
                  </a:lnTo>
                  <a:lnTo>
                    <a:pt x="500063" y="45244"/>
                  </a:lnTo>
                  <a:lnTo>
                    <a:pt x="550069" y="73819"/>
                  </a:lnTo>
                  <a:lnTo>
                    <a:pt x="588169" y="104775"/>
                  </a:lnTo>
                  <a:lnTo>
                    <a:pt x="633413" y="147637"/>
                  </a:lnTo>
                  <a:lnTo>
                    <a:pt x="669132" y="183356"/>
                  </a:lnTo>
                  <a:lnTo>
                    <a:pt x="700088" y="216694"/>
                  </a:lnTo>
                  <a:lnTo>
                    <a:pt x="721519" y="242887"/>
                  </a:lnTo>
                  <a:lnTo>
                    <a:pt x="728663" y="259556"/>
                  </a:lnTo>
                  <a:lnTo>
                    <a:pt x="721519" y="276225"/>
                  </a:lnTo>
                  <a:lnTo>
                    <a:pt x="688182" y="288131"/>
                  </a:lnTo>
                  <a:lnTo>
                    <a:pt x="611982" y="319087"/>
                  </a:lnTo>
                  <a:lnTo>
                    <a:pt x="450057" y="473869"/>
                  </a:lnTo>
                  <a:lnTo>
                    <a:pt x="204788" y="709612"/>
                  </a:lnTo>
                  <a:lnTo>
                    <a:pt x="50007" y="852487"/>
                  </a:lnTo>
                  <a:lnTo>
                    <a:pt x="28575" y="859631"/>
                  </a:lnTo>
                  <a:lnTo>
                    <a:pt x="16669" y="859631"/>
                  </a:lnTo>
                  <a:lnTo>
                    <a:pt x="2382" y="852487"/>
                  </a:lnTo>
                  <a:lnTo>
                    <a:pt x="0" y="833437"/>
                  </a:lnTo>
                  <a:lnTo>
                    <a:pt x="14288" y="800100"/>
                  </a:lnTo>
                  <a:lnTo>
                    <a:pt x="69057" y="714375"/>
                  </a:lnTo>
                  <a:lnTo>
                    <a:pt x="180975" y="547687"/>
                  </a:lnTo>
                  <a:lnTo>
                    <a:pt x="242888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3">
              <a:extLst>
                <a:ext uri="{FF2B5EF4-FFF2-40B4-BE49-F238E27FC236}">
                  <a16:creationId xmlns:a16="http://schemas.microsoft.com/office/drawing/2014/main" id="{D6AA6C8F-083C-4786-A677-7D4346584F93}"/>
                </a:ext>
              </a:extLst>
            </p:cNvPr>
            <p:cNvSpPr/>
            <p:nvPr/>
          </p:nvSpPr>
          <p:spPr>
            <a:xfrm>
              <a:off x="5762625" y="4129088"/>
              <a:ext cx="433388" cy="1695450"/>
            </a:xfrm>
            <a:custGeom>
              <a:avLst/>
              <a:gdLst>
                <a:gd name="connsiteX0" fmla="*/ 188119 w 433388"/>
                <a:gd name="connsiteY0" fmla="*/ 726281 h 1695450"/>
                <a:gd name="connsiteX1" fmla="*/ 183356 w 433388"/>
                <a:gd name="connsiteY1" fmla="*/ 533400 h 1695450"/>
                <a:gd name="connsiteX2" fmla="*/ 178594 w 433388"/>
                <a:gd name="connsiteY2" fmla="*/ 440531 h 1695450"/>
                <a:gd name="connsiteX3" fmla="*/ 173831 w 433388"/>
                <a:gd name="connsiteY3" fmla="*/ 376237 h 1695450"/>
                <a:gd name="connsiteX4" fmla="*/ 164306 w 433388"/>
                <a:gd name="connsiteY4" fmla="*/ 323850 h 1695450"/>
                <a:gd name="connsiteX5" fmla="*/ 152400 w 433388"/>
                <a:gd name="connsiteY5" fmla="*/ 280987 h 1695450"/>
                <a:gd name="connsiteX6" fmla="*/ 142875 w 433388"/>
                <a:gd name="connsiteY6" fmla="*/ 250031 h 1695450"/>
                <a:gd name="connsiteX7" fmla="*/ 133350 w 433388"/>
                <a:gd name="connsiteY7" fmla="*/ 226218 h 1695450"/>
                <a:gd name="connsiteX8" fmla="*/ 119063 w 433388"/>
                <a:gd name="connsiteY8" fmla="*/ 200025 h 1695450"/>
                <a:gd name="connsiteX9" fmla="*/ 102394 w 433388"/>
                <a:gd name="connsiteY9" fmla="*/ 169068 h 1695450"/>
                <a:gd name="connsiteX10" fmla="*/ 80963 w 433388"/>
                <a:gd name="connsiteY10" fmla="*/ 138112 h 1695450"/>
                <a:gd name="connsiteX11" fmla="*/ 57150 w 433388"/>
                <a:gd name="connsiteY11" fmla="*/ 107156 h 1695450"/>
                <a:gd name="connsiteX12" fmla="*/ 42863 w 433388"/>
                <a:gd name="connsiteY12" fmla="*/ 90487 h 1695450"/>
                <a:gd name="connsiteX13" fmla="*/ 23813 w 433388"/>
                <a:gd name="connsiteY13" fmla="*/ 73818 h 1695450"/>
                <a:gd name="connsiteX14" fmla="*/ 11906 w 433388"/>
                <a:gd name="connsiteY14" fmla="*/ 59531 h 1695450"/>
                <a:gd name="connsiteX15" fmla="*/ 0 w 433388"/>
                <a:gd name="connsiteY15" fmla="*/ 28575 h 1695450"/>
                <a:gd name="connsiteX16" fmla="*/ 0 w 433388"/>
                <a:gd name="connsiteY16" fmla="*/ 11906 h 1695450"/>
                <a:gd name="connsiteX17" fmla="*/ 7144 w 433388"/>
                <a:gd name="connsiteY17" fmla="*/ 0 h 1695450"/>
                <a:gd name="connsiteX18" fmla="*/ 28575 w 433388"/>
                <a:gd name="connsiteY18" fmla="*/ 4762 h 1695450"/>
                <a:gd name="connsiteX19" fmla="*/ 59531 w 433388"/>
                <a:gd name="connsiteY19" fmla="*/ 14287 h 1695450"/>
                <a:gd name="connsiteX20" fmla="*/ 119063 w 433388"/>
                <a:gd name="connsiteY20" fmla="*/ 28575 h 1695450"/>
                <a:gd name="connsiteX21" fmla="*/ 180975 w 433388"/>
                <a:gd name="connsiteY21" fmla="*/ 45243 h 1695450"/>
                <a:gd name="connsiteX22" fmla="*/ 233363 w 433388"/>
                <a:gd name="connsiteY22" fmla="*/ 66675 h 1695450"/>
                <a:gd name="connsiteX23" fmla="*/ 269081 w 433388"/>
                <a:gd name="connsiteY23" fmla="*/ 83343 h 1695450"/>
                <a:gd name="connsiteX24" fmla="*/ 300038 w 433388"/>
                <a:gd name="connsiteY24" fmla="*/ 100012 h 1695450"/>
                <a:gd name="connsiteX25" fmla="*/ 338138 w 433388"/>
                <a:gd name="connsiteY25" fmla="*/ 228600 h 1695450"/>
                <a:gd name="connsiteX26" fmla="*/ 359569 w 433388"/>
                <a:gd name="connsiteY26" fmla="*/ 269081 h 1695450"/>
                <a:gd name="connsiteX27" fmla="*/ 378619 w 433388"/>
                <a:gd name="connsiteY27" fmla="*/ 314325 h 1695450"/>
                <a:gd name="connsiteX28" fmla="*/ 392906 w 433388"/>
                <a:gd name="connsiteY28" fmla="*/ 366712 h 1695450"/>
                <a:gd name="connsiteX29" fmla="*/ 404813 w 433388"/>
                <a:gd name="connsiteY29" fmla="*/ 440531 h 1695450"/>
                <a:gd name="connsiteX30" fmla="*/ 411956 w 433388"/>
                <a:gd name="connsiteY30" fmla="*/ 509587 h 1695450"/>
                <a:gd name="connsiteX31" fmla="*/ 414338 w 433388"/>
                <a:gd name="connsiteY31" fmla="*/ 609600 h 1695450"/>
                <a:gd name="connsiteX32" fmla="*/ 411956 w 433388"/>
                <a:gd name="connsiteY32" fmla="*/ 697706 h 1695450"/>
                <a:gd name="connsiteX33" fmla="*/ 416719 w 433388"/>
                <a:gd name="connsiteY33" fmla="*/ 831056 h 1695450"/>
                <a:gd name="connsiteX34" fmla="*/ 414338 w 433388"/>
                <a:gd name="connsiteY34" fmla="*/ 1095375 h 1695450"/>
                <a:gd name="connsiteX35" fmla="*/ 411956 w 433388"/>
                <a:gd name="connsiteY35" fmla="*/ 1381125 h 1695450"/>
                <a:gd name="connsiteX36" fmla="*/ 433388 w 433388"/>
                <a:gd name="connsiteY36" fmla="*/ 1533525 h 1695450"/>
                <a:gd name="connsiteX37" fmla="*/ 404813 w 433388"/>
                <a:gd name="connsiteY37" fmla="*/ 1600200 h 1695450"/>
                <a:gd name="connsiteX38" fmla="*/ 366713 w 433388"/>
                <a:gd name="connsiteY38" fmla="*/ 1674018 h 1695450"/>
                <a:gd name="connsiteX39" fmla="*/ 350044 w 433388"/>
                <a:gd name="connsiteY39" fmla="*/ 1688306 h 1695450"/>
                <a:gd name="connsiteX40" fmla="*/ 330994 w 433388"/>
                <a:gd name="connsiteY40" fmla="*/ 1695450 h 1695450"/>
                <a:gd name="connsiteX41" fmla="*/ 307181 w 433388"/>
                <a:gd name="connsiteY41" fmla="*/ 1695450 h 1695450"/>
                <a:gd name="connsiteX42" fmla="*/ 278606 w 433388"/>
                <a:gd name="connsiteY42" fmla="*/ 1681162 h 1695450"/>
                <a:gd name="connsiteX43" fmla="*/ 250031 w 433388"/>
                <a:gd name="connsiteY43" fmla="*/ 1659731 h 1695450"/>
                <a:gd name="connsiteX44" fmla="*/ 223838 w 433388"/>
                <a:gd name="connsiteY44" fmla="*/ 1633537 h 1695450"/>
                <a:gd name="connsiteX45" fmla="*/ 200025 w 433388"/>
                <a:gd name="connsiteY45" fmla="*/ 1593056 h 1695450"/>
                <a:gd name="connsiteX46" fmla="*/ 185738 w 433388"/>
                <a:gd name="connsiteY46" fmla="*/ 1552575 h 1695450"/>
                <a:gd name="connsiteX47" fmla="*/ 173831 w 433388"/>
                <a:gd name="connsiteY47" fmla="*/ 1488281 h 1695450"/>
                <a:gd name="connsiteX48" fmla="*/ 169069 w 433388"/>
                <a:gd name="connsiteY48" fmla="*/ 1419225 h 1695450"/>
                <a:gd name="connsiteX49" fmla="*/ 180975 w 433388"/>
                <a:gd name="connsiteY49" fmla="*/ 1304925 h 1695450"/>
                <a:gd name="connsiteX50" fmla="*/ 190500 w 433388"/>
                <a:gd name="connsiteY50" fmla="*/ 1128712 h 1695450"/>
                <a:gd name="connsiteX51" fmla="*/ 192881 w 433388"/>
                <a:gd name="connsiteY51" fmla="*/ 983456 h 1695450"/>
                <a:gd name="connsiteX52" fmla="*/ 188119 w 433388"/>
                <a:gd name="connsiteY52" fmla="*/ 7262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33388" h="1695450">
                  <a:moveTo>
                    <a:pt x="188119" y="726281"/>
                  </a:moveTo>
                  <a:lnTo>
                    <a:pt x="183356" y="533400"/>
                  </a:lnTo>
                  <a:lnTo>
                    <a:pt x="178594" y="440531"/>
                  </a:lnTo>
                  <a:lnTo>
                    <a:pt x="173831" y="376237"/>
                  </a:lnTo>
                  <a:lnTo>
                    <a:pt x="164306" y="323850"/>
                  </a:lnTo>
                  <a:lnTo>
                    <a:pt x="152400" y="280987"/>
                  </a:lnTo>
                  <a:lnTo>
                    <a:pt x="142875" y="250031"/>
                  </a:lnTo>
                  <a:lnTo>
                    <a:pt x="133350" y="226218"/>
                  </a:lnTo>
                  <a:lnTo>
                    <a:pt x="119063" y="200025"/>
                  </a:lnTo>
                  <a:lnTo>
                    <a:pt x="102394" y="169068"/>
                  </a:lnTo>
                  <a:lnTo>
                    <a:pt x="80963" y="138112"/>
                  </a:lnTo>
                  <a:lnTo>
                    <a:pt x="57150" y="107156"/>
                  </a:lnTo>
                  <a:lnTo>
                    <a:pt x="42863" y="90487"/>
                  </a:lnTo>
                  <a:lnTo>
                    <a:pt x="23813" y="73818"/>
                  </a:lnTo>
                  <a:lnTo>
                    <a:pt x="11906" y="59531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8575" y="4762"/>
                  </a:lnTo>
                  <a:lnTo>
                    <a:pt x="59531" y="14287"/>
                  </a:lnTo>
                  <a:lnTo>
                    <a:pt x="119063" y="28575"/>
                  </a:lnTo>
                  <a:lnTo>
                    <a:pt x="180975" y="45243"/>
                  </a:lnTo>
                  <a:lnTo>
                    <a:pt x="233363" y="66675"/>
                  </a:lnTo>
                  <a:lnTo>
                    <a:pt x="269081" y="83343"/>
                  </a:lnTo>
                  <a:lnTo>
                    <a:pt x="300038" y="100012"/>
                  </a:lnTo>
                  <a:lnTo>
                    <a:pt x="338138" y="228600"/>
                  </a:lnTo>
                  <a:lnTo>
                    <a:pt x="359569" y="269081"/>
                  </a:lnTo>
                  <a:lnTo>
                    <a:pt x="378619" y="314325"/>
                  </a:lnTo>
                  <a:lnTo>
                    <a:pt x="392906" y="366712"/>
                  </a:lnTo>
                  <a:lnTo>
                    <a:pt x="404813" y="440531"/>
                  </a:lnTo>
                  <a:lnTo>
                    <a:pt x="411956" y="509587"/>
                  </a:lnTo>
                  <a:lnTo>
                    <a:pt x="414338" y="609600"/>
                  </a:lnTo>
                  <a:lnTo>
                    <a:pt x="411956" y="697706"/>
                  </a:lnTo>
                  <a:lnTo>
                    <a:pt x="416719" y="831056"/>
                  </a:lnTo>
                  <a:cubicBezTo>
                    <a:pt x="415925" y="919162"/>
                    <a:pt x="415132" y="1007269"/>
                    <a:pt x="414338" y="1095375"/>
                  </a:cubicBezTo>
                  <a:lnTo>
                    <a:pt x="411956" y="1381125"/>
                  </a:lnTo>
                  <a:lnTo>
                    <a:pt x="433388" y="1533525"/>
                  </a:lnTo>
                  <a:lnTo>
                    <a:pt x="404813" y="1600200"/>
                  </a:lnTo>
                  <a:lnTo>
                    <a:pt x="366713" y="1674018"/>
                  </a:lnTo>
                  <a:lnTo>
                    <a:pt x="350044" y="1688306"/>
                  </a:lnTo>
                  <a:lnTo>
                    <a:pt x="330994" y="1695450"/>
                  </a:lnTo>
                  <a:lnTo>
                    <a:pt x="307181" y="1695450"/>
                  </a:lnTo>
                  <a:lnTo>
                    <a:pt x="278606" y="1681162"/>
                  </a:lnTo>
                  <a:lnTo>
                    <a:pt x="250031" y="1659731"/>
                  </a:lnTo>
                  <a:lnTo>
                    <a:pt x="223838" y="1633537"/>
                  </a:lnTo>
                  <a:lnTo>
                    <a:pt x="200025" y="1593056"/>
                  </a:lnTo>
                  <a:lnTo>
                    <a:pt x="185738" y="1552575"/>
                  </a:lnTo>
                  <a:lnTo>
                    <a:pt x="173831" y="1488281"/>
                  </a:lnTo>
                  <a:lnTo>
                    <a:pt x="169069" y="1419225"/>
                  </a:lnTo>
                  <a:lnTo>
                    <a:pt x="180975" y="1304925"/>
                  </a:lnTo>
                  <a:lnTo>
                    <a:pt x="190500" y="1128712"/>
                  </a:lnTo>
                  <a:cubicBezTo>
                    <a:pt x="191294" y="1080293"/>
                    <a:pt x="192087" y="1031875"/>
                    <a:pt x="192881" y="983456"/>
                  </a:cubicBezTo>
                  <a:cubicBezTo>
                    <a:pt x="191294" y="902493"/>
                    <a:pt x="189706" y="821531"/>
                    <a:pt x="188119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4">
              <a:extLst>
                <a:ext uri="{FF2B5EF4-FFF2-40B4-BE49-F238E27FC236}">
                  <a16:creationId xmlns:a16="http://schemas.microsoft.com/office/drawing/2014/main" id="{401210C6-D8C7-4374-8E2C-68EEA56A1ED0}"/>
                </a:ext>
              </a:extLst>
            </p:cNvPr>
            <p:cNvSpPr/>
            <p:nvPr/>
          </p:nvSpPr>
          <p:spPr>
            <a:xfrm>
              <a:off x="4392613" y="1893889"/>
              <a:ext cx="520700" cy="2663825"/>
            </a:xfrm>
            <a:custGeom>
              <a:avLst/>
              <a:gdLst>
                <a:gd name="connsiteX0" fmla="*/ 197157 w 520086"/>
                <a:gd name="connsiteY0" fmla="*/ 1556859 h 2665017"/>
                <a:gd name="connsiteX1" fmla="*/ 200556 w 520086"/>
                <a:gd name="connsiteY1" fmla="*/ 1791408 h 2665017"/>
                <a:gd name="connsiteX2" fmla="*/ 200556 w 520086"/>
                <a:gd name="connsiteY2" fmla="*/ 2226513 h 2665017"/>
                <a:gd name="connsiteX3" fmla="*/ 200556 w 520086"/>
                <a:gd name="connsiteY3" fmla="*/ 2665017 h 2665017"/>
                <a:gd name="connsiteX4" fmla="*/ 421508 w 520086"/>
                <a:gd name="connsiteY4" fmla="*/ 2512050 h 2665017"/>
                <a:gd name="connsiteX5" fmla="*/ 428307 w 520086"/>
                <a:gd name="connsiteY5" fmla="*/ 2209517 h 2665017"/>
                <a:gd name="connsiteX6" fmla="*/ 435105 w 520086"/>
                <a:gd name="connsiteY6" fmla="*/ 1832199 h 2665017"/>
                <a:gd name="connsiteX7" fmla="*/ 448702 w 520086"/>
                <a:gd name="connsiteY7" fmla="*/ 1261124 h 2665017"/>
                <a:gd name="connsiteX8" fmla="*/ 448702 w 520086"/>
                <a:gd name="connsiteY8" fmla="*/ 883807 h 2665017"/>
                <a:gd name="connsiteX9" fmla="*/ 452101 w 520086"/>
                <a:gd name="connsiteY9" fmla="*/ 771631 h 2665017"/>
                <a:gd name="connsiteX10" fmla="*/ 455501 w 520086"/>
                <a:gd name="connsiteY10" fmla="*/ 645859 h 2665017"/>
                <a:gd name="connsiteX11" fmla="*/ 458900 w 520086"/>
                <a:gd name="connsiteY11" fmla="*/ 560877 h 2665017"/>
                <a:gd name="connsiteX12" fmla="*/ 469098 w 520086"/>
                <a:gd name="connsiteY12" fmla="*/ 438504 h 2665017"/>
                <a:gd name="connsiteX13" fmla="*/ 479295 w 520086"/>
                <a:gd name="connsiteY13" fmla="*/ 350123 h 2665017"/>
                <a:gd name="connsiteX14" fmla="*/ 489493 w 520086"/>
                <a:gd name="connsiteY14" fmla="*/ 295735 h 2665017"/>
                <a:gd name="connsiteX15" fmla="*/ 496292 w 520086"/>
                <a:gd name="connsiteY15" fmla="*/ 278739 h 2665017"/>
                <a:gd name="connsiteX16" fmla="*/ 506489 w 520086"/>
                <a:gd name="connsiteY16" fmla="*/ 258343 h 2665017"/>
                <a:gd name="connsiteX17" fmla="*/ 516687 w 520086"/>
                <a:gd name="connsiteY17" fmla="*/ 237948 h 2665017"/>
                <a:gd name="connsiteX18" fmla="*/ 520086 w 520086"/>
                <a:gd name="connsiteY18" fmla="*/ 217552 h 2665017"/>
                <a:gd name="connsiteX19" fmla="*/ 513288 w 520086"/>
                <a:gd name="connsiteY19" fmla="*/ 193757 h 2665017"/>
                <a:gd name="connsiteX20" fmla="*/ 503090 w 520086"/>
                <a:gd name="connsiteY20" fmla="*/ 180160 h 2665017"/>
                <a:gd name="connsiteX21" fmla="*/ 482695 w 520086"/>
                <a:gd name="connsiteY21" fmla="*/ 166563 h 2665017"/>
                <a:gd name="connsiteX22" fmla="*/ 428307 w 520086"/>
                <a:gd name="connsiteY22" fmla="*/ 129172 h 2665017"/>
                <a:gd name="connsiteX23" fmla="*/ 356922 w 520086"/>
                <a:gd name="connsiteY23" fmla="*/ 91780 h 2665017"/>
                <a:gd name="connsiteX24" fmla="*/ 282139 w 520086"/>
                <a:gd name="connsiteY24" fmla="*/ 61186 h 2665017"/>
                <a:gd name="connsiteX25" fmla="*/ 169963 w 520086"/>
                <a:gd name="connsiteY25" fmla="*/ 27194 h 2665017"/>
                <a:gd name="connsiteX26" fmla="*/ 81582 w 520086"/>
                <a:gd name="connsiteY26" fmla="*/ 6798 h 2665017"/>
                <a:gd name="connsiteX27" fmla="*/ 37392 w 520086"/>
                <a:gd name="connsiteY27" fmla="*/ 0 h 2665017"/>
                <a:gd name="connsiteX28" fmla="*/ 23795 w 520086"/>
                <a:gd name="connsiteY28" fmla="*/ 0 h 2665017"/>
                <a:gd name="connsiteX29" fmla="*/ 6799 w 520086"/>
                <a:gd name="connsiteY29" fmla="*/ 10198 h 2665017"/>
                <a:gd name="connsiteX30" fmla="*/ 0 w 520086"/>
                <a:gd name="connsiteY30" fmla="*/ 33992 h 2665017"/>
                <a:gd name="connsiteX31" fmla="*/ 10198 w 520086"/>
                <a:gd name="connsiteY31" fmla="*/ 54388 h 2665017"/>
                <a:gd name="connsiteX32" fmla="*/ 44191 w 520086"/>
                <a:gd name="connsiteY32" fmla="*/ 84981 h 2665017"/>
                <a:gd name="connsiteX33" fmla="*/ 98579 w 520086"/>
                <a:gd name="connsiteY33" fmla="*/ 139369 h 2665017"/>
                <a:gd name="connsiteX34" fmla="*/ 125773 w 520086"/>
                <a:gd name="connsiteY34" fmla="*/ 173362 h 2665017"/>
                <a:gd name="connsiteX35" fmla="*/ 159765 w 520086"/>
                <a:gd name="connsiteY35" fmla="*/ 227750 h 2665017"/>
                <a:gd name="connsiteX36" fmla="*/ 180161 w 520086"/>
                <a:gd name="connsiteY36" fmla="*/ 265142 h 2665017"/>
                <a:gd name="connsiteX37" fmla="*/ 193758 w 520086"/>
                <a:gd name="connsiteY37" fmla="*/ 316131 h 2665017"/>
                <a:gd name="connsiteX38" fmla="*/ 200556 w 520086"/>
                <a:gd name="connsiteY38" fmla="*/ 360321 h 2665017"/>
                <a:gd name="connsiteX39" fmla="*/ 200556 w 520086"/>
                <a:gd name="connsiteY39" fmla="*/ 540482 h 2665017"/>
                <a:gd name="connsiteX40" fmla="*/ 200556 w 520086"/>
                <a:gd name="connsiteY40" fmla="*/ 931396 h 2665017"/>
                <a:gd name="connsiteX41" fmla="*/ 200556 w 520086"/>
                <a:gd name="connsiteY41" fmla="*/ 1155747 h 2665017"/>
                <a:gd name="connsiteX42" fmla="*/ 197157 w 520086"/>
                <a:gd name="connsiteY42" fmla="*/ 1556859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0086" h="2665017">
                  <a:moveTo>
                    <a:pt x="197157" y="1556859"/>
                  </a:moveTo>
                  <a:lnTo>
                    <a:pt x="200556" y="1791408"/>
                  </a:lnTo>
                  <a:lnTo>
                    <a:pt x="200556" y="2226513"/>
                  </a:lnTo>
                  <a:lnTo>
                    <a:pt x="200556" y="2665017"/>
                  </a:lnTo>
                  <a:lnTo>
                    <a:pt x="421508" y="2512050"/>
                  </a:lnTo>
                  <a:lnTo>
                    <a:pt x="428307" y="2209517"/>
                  </a:lnTo>
                  <a:lnTo>
                    <a:pt x="435105" y="1832199"/>
                  </a:lnTo>
                  <a:lnTo>
                    <a:pt x="448702" y="1261124"/>
                  </a:lnTo>
                  <a:lnTo>
                    <a:pt x="448702" y="883807"/>
                  </a:lnTo>
                  <a:lnTo>
                    <a:pt x="452101" y="771631"/>
                  </a:lnTo>
                  <a:cubicBezTo>
                    <a:pt x="453234" y="729707"/>
                    <a:pt x="454368" y="687783"/>
                    <a:pt x="455501" y="645859"/>
                  </a:cubicBezTo>
                  <a:lnTo>
                    <a:pt x="458900" y="560877"/>
                  </a:lnTo>
                  <a:lnTo>
                    <a:pt x="469098" y="438504"/>
                  </a:lnTo>
                  <a:lnTo>
                    <a:pt x="479295" y="350123"/>
                  </a:lnTo>
                  <a:lnTo>
                    <a:pt x="489493" y="295735"/>
                  </a:lnTo>
                  <a:lnTo>
                    <a:pt x="496292" y="278739"/>
                  </a:lnTo>
                  <a:lnTo>
                    <a:pt x="506489" y="258343"/>
                  </a:lnTo>
                  <a:lnTo>
                    <a:pt x="516687" y="237948"/>
                  </a:lnTo>
                  <a:lnTo>
                    <a:pt x="520086" y="217552"/>
                  </a:lnTo>
                  <a:lnTo>
                    <a:pt x="513288" y="193757"/>
                  </a:lnTo>
                  <a:lnTo>
                    <a:pt x="503090" y="180160"/>
                  </a:lnTo>
                  <a:lnTo>
                    <a:pt x="482695" y="166563"/>
                  </a:lnTo>
                  <a:lnTo>
                    <a:pt x="428307" y="129172"/>
                  </a:lnTo>
                  <a:lnTo>
                    <a:pt x="356922" y="91780"/>
                  </a:lnTo>
                  <a:lnTo>
                    <a:pt x="282139" y="61186"/>
                  </a:lnTo>
                  <a:lnTo>
                    <a:pt x="169963" y="27194"/>
                  </a:lnTo>
                  <a:lnTo>
                    <a:pt x="81582" y="6798"/>
                  </a:lnTo>
                  <a:lnTo>
                    <a:pt x="37392" y="0"/>
                  </a:lnTo>
                  <a:lnTo>
                    <a:pt x="23795" y="0"/>
                  </a:lnTo>
                  <a:lnTo>
                    <a:pt x="6799" y="10198"/>
                  </a:lnTo>
                  <a:lnTo>
                    <a:pt x="0" y="33992"/>
                  </a:lnTo>
                  <a:lnTo>
                    <a:pt x="10198" y="54388"/>
                  </a:lnTo>
                  <a:lnTo>
                    <a:pt x="44191" y="84981"/>
                  </a:lnTo>
                  <a:lnTo>
                    <a:pt x="98579" y="139369"/>
                  </a:lnTo>
                  <a:lnTo>
                    <a:pt x="125773" y="173362"/>
                  </a:lnTo>
                  <a:lnTo>
                    <a:pt x="159765" y="227750"/>
                  </a:lnTo>
                  <a:lnTo>
                    <a:pt x="180161" y="265142"/>
                  </a:lnTo>
                  <a:lnTo>
                    <a:pt x="193758" y="316131"/>
                  </a:lnTo>
                  <a:lnTo>
                    <a:pt x="200556" y="360321"/>
                  </a:lnTo>
                  <a:lnTo>
                    <a:pt x="200556" y="540482"/>
                  </a:lnTo>
                  <a:lnTo>
                    <a:pt x="200556" y="931396"/>
                  </a:lnTo>
                  <a:lnTo>
                    <a:pt x="200556" y="1155747"/>
                  </a:lnTo>
                  <a:lnTo>
                    <a:pt x="197157" y="15568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5">
              <a:extLst>
                <a:ext uri="{FF2B5EF4-FFF2-40B4-BE49-F238E27FC236}">
                  <a16:creationId xmlns:a16="http://schemas.microsoft.com/office/drawing/2014/main" id="{3370A67D-BA21-4E56-8D63-95FFF83E1090}"/>
                </a:ext>
              </a:extLst>
            </p:cNvPr>
            <p:cNvSpPr/>
            <p:nvPr/>
          </p:nvSpPr>
          <p:spPr>
            <a:xfrm>
              <a:off x="3752851" y="4056064"/>
              <a:ext cx="1590675" cy="942975"/>
            </a:xfrm>
            <a:custGeom>
              <a:avLst/>
              <a:gdLst>
                <a:gd name="connsiteX0" fmla="*/ 673894 w 1590675"/>
                <a:gd name="connsiteY0" fmla="*/ 488156 h 942975"/>
                <a:gd name="connsiteX1" fmla="*/ 859631 w 1590675"/>
                <a:gd name="connsiteY1" fmla="*/ 390525 h 942975"/>
                <a:gd name="connsiteX2" fmla="*/ 1185863 w 1590675"/>
                <a:gd name="connsiteY2" fmla="*/ 195262 h 942975"/>
                <a:gd name="connsiteX3" fmla="*/ 1333500 w 1590675"/>
                <a:gd name="connsiteY3" fmla="*/ 111919 h 942975"/>
                <a:gd name="connsiteX4" fmla="*/ 1476375 w 1590675"/>
                <a:gd name="connsiteY4" fmla="*/ 30956 h 942975"/>
                <a:gd name="connsiteX5" fmla="*/ 1526381 w 1590675"/>
                <a:gd name="connsiteY5" fmla="*/ 4762 h 942975"/>
                <a:gd name="connsiteX6" fmla="*/ 1538288 w 1590675"/>
                <a:gd name="connsiteY6" fmla="*/ 0 h 942975"/>
                <a:gd name="connsiteX7" fmla="*/ 1550194 w 1590675"/>
                <a:gd name="connsiteY7" fmla="*/ 0 h 942975"/>
                <a:gd name="connsiteX8" fmla="*/ 1578769 w 1590675"/>
                <a:gd name="connsiteY8" fmla="*/ 4762 h 942975"/>
                <a:gd name="connsiteX9" fmla="*/ 1588294 w 1590675"/>
                <a:gd name="connsiteY9" fmla="*/ 11906 h 942975"/>
                <a:gd name="connsiteX10" fmla="*/ 1590675 w 1590675"/>
                <a:gd name="connsiteY10" fmla="*/ 23812 h 942975"/>
                <a:gd name="connsiteX11" fmla="*/ 1588294 w 1590675"/>
                <a:gd name="connsiteY11" fmla="*/ 45244 h 942975"/>
                <a:gd name="connsiteX12" fmla="*/ 1574006 w 1590675"/>
                <a:gd name="connsiteY12" fmla="*/ 66675 h 942975"/>
                <a:gd name="connsiteX13" fmla="*/ 1502569 w 1590675"/>
                <a:gd name="connsiteY13" fmla="*/ 128587 h 942975"/>
                <a:gd name="connsiteX14" fmla="*/ 1285875 w 1590675"/>
                <a:gd name="connsiteY14" fmla="*/ 295275 h 942975"/>
                <a:gd name="connsiteX15" fmla="*/ 1023938 w 1590675"/>
                <a:gd name="connsiteY15" fmla="*/ 502444 h 942975"/>
                <a:gd name="connsiteX16" fmla="*/ 778669 w 1590675"/>
                <a:gd name="connsiteY16" fmla="*/ 690562 h 942975"/>
                <a:gd name="connsiteX17" fmla="*/ 609600 w 1590675"/>
                <a:gd name="connsiteY17" fmla="*/ 821531 h 942975"/>
                <a:gd name="connsiteX18" fmla="*/ 514350 w 1590675"/>
                <a:gd name="connsiteY18" fmla="*/ 897731 h 942975"/>
                <a:gd name="connsiteX19" fmla="*/ 473869 w 1590675"/>
                <a:gd name="connsiteY19" fmla="*/ 928687 h 942975"/>
                <a:gd name="connsiteX20" fmla="*/ 457200 w 1590675"/>
                <a:gd name="connsiteY20" fmla="*/ 938212 h 942975"/>
                <a:gd name="connsiteX21" fmla="*/ 423863 w 1590675"/>
                <a:gd name="connsiteY21" fmla="*/ 942975 h 942975"/>
                <a:gd name="connsiteX22" fmla="*/ 376238 w 1590675"/>
                <a:gd name="connsiteY22" fmla="*/ 940594 h 942975"/>
                <a:gd name="connsiteX23" fmla="*/ 333375 w 1590675"/>
                <a:gd name="connsiteY23" fmla="*/ 928687 h 942975"/>
                <a:gd name="connsiteX24" fmla="*/ 288131 w 1590675"/>
                <a:gd name="connsiteY24" fmla="*/ 907256 h 942975"/>
                <a:gd name="connsiteX25" fmla="*/ 240506 w 1590675"/>
                <a:gd name="connsiteY25" fmla="*/ 878681 h 942975"/>
                <a:gd name="connsiteX26" fmla="*/ 197644 w 1590675"/>
                <a:gd name="connsiteY26" fmla="*/ 847725 h 942975"/>
                <a:gd name="connsiteX27" fmla="*/ 142875 w 1590675"/>
                <a:gd name="connsiteY27" fmla="*/ 802481 h 942975"/>
                <a:gd name="connsiteX28" fmla="*/ 95250 w 1590675"/>
                <a:gd name="connsiteY28" fmla="*/ 757237 h 942975"/>
                <a:gd name="connsiteX29" fmla="*/ 47625 w 1590675"/>
                <a:gd name="connsiteY29" fmla="*/ 709612 h 942975"/>
                <a:gd name="connsiteX30" fmla="*/ 23813 w 1590675"/>
                <a:gd name="connsiteY30" fmla="*/ 681037 h 942975"/>
                <a:gd name="connsiteX31" fmla="*/ 7144 w 1590675"/>
                <a:gd name="connsiteY31" fmla="*/ 650081 h 942975"/>
                <a:gd name="connsiteX32" fmla="*/ 0 w 1590675"/>
                <a:gd name="connsiteY32" fmla="*/ 614362 h 942975"/>
                <a:gd name="connsiteX33" fmla="*/ 2381 w 1590675"/>
                <a:gd name="connsiteY33" fmla="*/ 600075 h 942975"/>
                <a:gd name="connsiteX34" fmla="*/ 14288 w 1590675"/>
                <a:gd name="connsiteY34" fmla="*/ 590550 h 942975"/>
                <a:gd name="connsiteX35" fmla="*/ 35719 w 1590675"/>
                <a:gd name="connsiteY35" fmla="*/ 595312 h 942975"/>
                <a:gd name="connsiteX36" fmla="*/ 57150 w 1590675"/>
                <a:gd name="connsiteY36" fmla="*/ 602456 h 942975"/>
                <a:gd name="connsiteX37" fmla="*/ 88106 w 1590675"/>
                <a:gd name="connsiteY37" fmla="*/ 619125 h 942975"/>
                <a:gd name="connsiteX38" fmla="*/ 123825 w 1590675"/>
                <a:gd name="connsiteY38" fmla="*/ 640556 h 942975"/>
                <a:gd name="connsiteX39" fmla="*/ 154781 w 1590675"/>
                <a:gd name="connsiteY39" fmla="*/ 652462 h 942975"/>
                <a:gd name="connsiteX40" fmla="*/ 202406 w 1590675"/>
                <a:gd name="connsiteY40" fmla="*/ 664369 h 942975"/>
                <a:gd name="connsiteX41" fmla="*/ 240506 w 1590675"/>
                <a:gd name="connsiteY41" fmla="*/ 671512 h 942975"/>
                <a:gd name="connsiteX42" fmla="*/ 269081 w 1590675"/>
                <a:gd name="connsiteY42" fmla="*/ 671512 h 942975"/>
                <a:gd name="connsiteX43" fmla="*/ 445294 w 1590675"/>
                <a:gd name="connsiteY43" fmla="*/ 600075 h 942975"/>
                <a:gd name="connsiteX44" fmla="*/ 673894 w 1590675"/>
                <a:gd name="connsiteY44" fmla="*/ 4881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90675" h="942975">
                  <a:moveTo>
                    <a:pt x="673894" y="488156"/>
                  </a:moveTo>
                  <a:lnTo>
                    <a:pt x="859631" y="390525"/>
                  </a:lnTo>
                  <a:lnTo>
                    <a:pt x="1185863" y="195262"/>
                  </a:lnTo>
                  <a:lnTo>
                    <a:pt x="1333500" y="111919"/>
                  </a:lnTo>
                  <a:lnTo>
                    <a:pt x="1476375" y="30956"/>
                  </a:lnTo>
                  <a:lnTo>
                    <a:pt x="1526381" y="4762"/>
                  </a:lnTo>
                  <a:lnTo>
                    <a:pt x="1538288" y="0"/>
                  </a:lnTo>
                  <a:lnTo>
                    <a:pt x="1550194" y="0"/>
                  </a:lnTo>
                  <a:lnTo>
                    <a:pt x="1578769" y="4762"/>
                  </a:lnTo>
                  <a:lnTo>
                    <a:pt x="1588294" y="11906"/>
                  </a:lnTo>
                  <a:lnTo>
                    <a:pt x="1590675" y="23812"/>
                  </a:lnTo>
                  <a:lnTo>
                    <a:pt x="1588294" y="45244"/>
                  </a:lnTo>
                  <a:lnTo>
                    <a:pt x="1574006" y="66675"/>
                  </a:lnTo>
                  <a:lnTo>
                    <a:pt x="1502569" y="128587"/>
                  </a:lnTo>
                  <a:lnTo>
                    <a:pt x="1285875" y="295275"/>
                  </a:lnTo>
                  <a:lnTo>
                    <a:pt x="1023938" y="502444"/>
                  </a:lnTo>
                  <a:lnTo>
                    <a:pt x="778669" y="690562"/>
                  </a:lnTo>
                  <a:lnTo>
                    <a:pt x="609600" y="821531"/>
                  </a:lnTo>
                  <a:lnTo>
                    <a:pt x="514350" y="897731"/>
                  </a:lnTo>
                  <a:lnTo>
                    <a:pt x="473869" y="928687"/>
                  </a:lnTo>
                  <a:lnTo>
                    <a:pt x="457200" y="938212"/>
                  </a:lnTo>
                  <a:lnTo>
                    <a:pt x="423863" y="942975"/>
                  </a:lnTo>
                  <a:lnTo>
                    <a:pt x="376238" y="940594"/>
                  </a:lnTo>
                  <a:lnTo>
                    <a:pt x="333375" y="928687"/>
                  </a:lnTo>
                  <a:lnTo>
                    <a:pt x="288131" y="907256"/>
                  </a:lnTo>
                  <a:lnTo>
                    <a:pt x="240506" y="878681"/>
                  </a:lnTo>
                  <a:lnTo>
                    <a:pt x="197644" y="847725"/>
                  </a:lnTo>
                  <a:lnTo>
                    <a:pt x="142875" y="802481"/>
                  </a:lnTo>
                  <a:lnTo>
                    <a:pt x="95250" y="757237"/>
                  </a:lnTo>
                  <a:lnTo>
                    <a:pt x="47625" y="709612"/>
                  </a:lnTo>
                  <a:lnTo>
                    <a:pt x="23813" y="681037"/>
                  </a:lnTo>
                  <a:lnTo>
                    <a:pt x="7144" y="650081"/>
                  </a:lnTo>
                  <a:lnTo>
                    <a:pt x="0" y="614362"/>
                  </a:lnTo>
                  <a:lnTo>
                    <a:pt x="2381" y="600075"/>
                  </a:lnTo>
                  <a:lnTo>
                    <a:pt x="14288" y="590550"/>
                  </a:lnTo>
                  <a:lnTo>
                    <a:pt x="35719" y="595312"/>
                  </a:lnTo>
                  <a:lnTo>
                    <a:pt x="57150" y="602456"/>
                  </a:lnTo>
                  <a:lnTo>
                    <a:pt x="88106" y="619125"/>
                  </a:lnTo>
                  <a:lnTo>
                    <a:pt x="123825" y="640556"/>
                  </a:lnTo>
                  <a:lnTo>
                    <a:pt x="154781" y="652462"/>
                  </a:lnTo>
                  <a:lnTo>
                    <a:pt x="202406" y="664369"/>
                  </a:lnTo>
                  <a:lnTo>
                    <a:pt x="240506" y="671512"/>
                  </a:lnTo>
                  <a:lnTo>
                    <a:pt x="269081" y="671512"/>
                  </a:lnTo>
                  <a:lnTo>
                    <a:pt x="445294" y="600075"/>
                  </a:lnTo>
                  <a:lnTo>
                    <a:pt x="6738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9">
              <a:extLst>
                <a:ext uri="{FF2B5EF4-FFF2-40B4-BE49-F238E27FC236}">
                  <a16:creationId xmlns:a16="http://schemas.microsoft.com/office/drawing/2014/main" id="{C0A74417-885E-464F-930F-392F85CF2F95}"/>
                </a:ext>
              </a:extLst>
            </p:cNvPr>
            <p:cNvSpPr/>
            <p:nvPr/>
          </p:nvSpPr>
          <p:spPr>
            <a:xfrm>
              <a:off x="5553076" y="2316163"/>
              <a:ext cx="2614613" cy="1428750"/>
            </a:xfrm>
            <a:custGeom>
              <a:avLst/>
              <a:gdLst>
                <a:gd name="connsiteX0" fmla="*/ 797719 w 2614613"/>
                <a:gd name="connsiteY0" fmla="*/ 352425 h 1428750"/>
                <a:gd name="connsiteX1" fmla="*/ 385763 w 2614613"/>
                <a:gd name="connsiteY1" fmla="*/ 395288 h 1428750"/>
                <a:gd name="connsiteX2" fmla="*/ 73819 w 2614613"/>
                <a:gd name="connsiteY2" fmla="*/ 431007 h 1428750"/>
                <a:gd name="connsiteX3" fmla="*/ 0 w 2614613"/>
                <a:gd name="connsiteY3" fmla="*/ 200025 h 1428750"/>
                <a:gd name="connsiteX4" fmla="*/ 69056 w 2614613"/>
                <a:gd name="connsiteY4" fmla="*/ 221457 h 1428750"/>
                <a:gd name="connsiteX5" fmla="*/ 119063 w 2614613"/>
                <a:gd name="connsiteY5" fmla="*/ 233363 h 1428750"/>
                <a:gd name="connsiteX6" fmla="*/ 195263 w 2614613"/>
                <a:gd name="connsiteY6" fmla="*/ 242888 h 1428750"/>
                <a:gd name="connsiteX7" fmla="*/ 247650 w 2614613"/>
                <a:gd name="connsiteY7" fmla="*/ 240507 h 1428750"/>
                <a:gd name="connsiteX8" fmla="*/ 419100 w 2614613"/>
                <a:gd name="connsiteY8" fmla="*/ 221457 h 1428750"/>
                <a:gd name="connsiteX9" fmla="*/ 645319 w 2614613"/>
                <a:gd name="connsiteY9" fmla="*/ 204788 h 1428750"/>
                <a:gd name="connsiteX10" fmla="*/ 747713 w 2614613"/>
                <a:gd name="connsiteY10" fmla="*/ 197644 h 1428750"/>
                <a:gd name="connsiteX11" fmla="*/ 992981 w 2614613"/>
                <a:gd name="connsiteY11" fmla="*/ 166688 h 1428750"/>
                <a:gd name="connsiteX12" fmla="*/ 1335881 w 2614613"/>
                <a:gd name="connsiteY12" fmla="*/ 130969 h 1428750"/>
                <a:gd name="connsiteX13" fmla="*/ 1621631 w 2614613"/>
                <a:gd name="connsiteY13" fmla="*/ 107157 h 1428750"/>
                <a:gd name="connsiteX14" fmla="*/ 1726406 w 2614613"/>
                <a:gd name="connsiteY14" fmla="*/ 92869 h 1428750"/>
                <a:gd name="connsiteX15" fmla="*/ 1935956 w 2614613"/>
                <a:gd name="connsiteY15" fmla="*/ 69057 h 1428750"/>
                <a:gd name="connsiteX16" fmla="*/ 2057400 w 2614613"/>
                <a:gd name="connsiteY16" fmla="*/ 61913 h 1428750"/>
                <a:gd name="connsiteX17" fmla="*/ 2135981 w 2614613"/>
                <a:gd name="connsiteY17" fmla="*/ 42863 h 1428750"/>
                <a:gd name="connsiteX18" fmla="*/ 2221706 w 2614613"/>
                <a:gd name="connsiteY18" fmla="*/ 14288 h 1428750"/>
                <a:gd name="connsiteX19" fmla="*/ 2269331 w 2614613"/>
                <a:gd name="connsiteY19" fmla="*/ 0 h 1428750"/>
                <a:gd name="connsiteX20" fmla="*/ 2286000 w 2614613"/>
                <a:gd name="connsiteY20" fmla="*/ 0 h 1428750"/>
                <a:gd name="connsiteX21" fmla="*/ 2316956 w 2614613"/>
                <a:gd name="connsiteY21" fmla="*/ 19050 h 1428750"/>
                <a:gd name="connsiteX22" fmla="*/ 2402681 w 2614613"/>
                <a:gd name="connsiteY22" fmla="*/ 73819 h 1428750"/>
                <a:gd name="connsiteX23" fmla="*/ 2486025 w 2614613"/>
                <a:gd name="connsiteY23" fmla="*/ 130969 h 1428750"/>
                <a:gd name="connsiteX24" fmla="*/ 2543175 w 2614613"/>
                <a:gd name="connsiteY24" fmla="*/ 176213 h 1428750"/>
                <a:gd name="connsiteX25" fmla="*/ 2583656 w 2614613"/>
                <a:gd name="connsiteY25" fmla="*/ 211932 h 1428750"/>
                <a:gd name="connsiteX26" fmla="*/ 2605088 w 2614613"/>
                <a:gd name="connsiteY26" fmla="*/ 235744 h 1428750"/>
                <a:gd name="connsiteX27" fmla="*/ 2614613 w 2614613"/>
                <a:gd name="connsiteY27" fmla="*/ 254794 h 1428750"/>
                <a:gd name="connsiteX28" fmla="*/ 2612231 w 2614613"/>
                <a:gd name="connsiteY28" fmla="*/ 266700 h 1428750"/>
                <a:gd name="connsiteX29" fmla="*/ 2602706 w 2614613"/>
                <a:gd name="connsiteY29" fmla="*/ 288132 h 1428750"/>
                <a:gd name="connsiteX30" fmla="*/ 2574131 w 2614613"/>
                <a:gd name="connsiteY30" fmla="*/ 326232 h 1428750"/>
                <a:gd name="connsiteX31" fmla="*/ 2528888 w 2614613"/>
                <a:gd name="connsiteY31" fmla="*/ 376238 h 1428750"/>
                <a:gd name="connsiteX32" fmla="*/ 2505075 w 2614613"/>
                <a:gd name="connsiteY32" fmla="*/ 409575 h 1428750"/>
                <a:gd name="connsiteX33" fmla="*/ 2481263 w 2614613"/>
                <a:gd name="connsiteY33" fmla="*/ 504825 h 1428750"/>
                <a:gd name="connsiteX34" fmla="*/ 2424113 w 2614613"/>
                <a:gd name="connsiteY34" fmla="*/ 773907 h 1428750"/>
                <a:gd name="connsiteX35" fmla="*/ 2366963 w 2614613"/>
                <a:gd name="connsiteY35" fmla="*/ 1033463 h 1428750"/>
                <a:gd name="connsiteX36" fmla="*/ 2347913 w 2614613"/>
                <a:gd name="connsiteY36" fmla="*/ 1116807 h 1428750"/>
                <a:gd name="connsiteX37" fmla="*/ 2328863 w 2614613"/>
                <a:gd name="connsiteY37" fmla="*/ 1176338 h 1428750"/>
                <a:gd name="connsiteX38" fmla="*/ 2312194 w 2614613"/>
                <a:gd name="connsiteY38" fmla="*/ 1223963 h 1428750"/>
                <a:gd name="connsiteX39" fmla="*/ 2283619 w 2614613"/>
                <a:gd name="connsiteY39" fmla="*/ 1285875 h 1428750"/>
                <a:gd name="connsiteX40" fmla="*/ 2264569 w 2614613"/>
                <a:gd name="connsiteY40" fmla="*/ 1323975 h 1428750"/>
                <a:gd name="connsiteX41" fmla="*/ 2231231 w 2614613"/>
                <a:gd name="connsiteY41" fmla="*/ 1373982 h 1428750"/>
                <a:gd name="connsiteX42" fmla="*/ 2202656 w 2614613"/>
                <a:gd name="connsiteY42" fmla="*/ 1402557 h 1428750"/>
                <a:gd name="connsiteX43" fmla="*/ 2176463 w 2614613"/>
                <a:gd name="connsiteY43" fmla="*/ 1423988 h 1428750"/>
                <a:gd name="connsiteX44" fmla="*/ 2162175 w 2614613"/>
                <a:gd name="connsiteY44" fmla="*/ 1428750 h 1428750"/>
                <a:gd name="connsiteX45" fmla="*/ 2135981 w 2614613"/>
                <a:gd name="connsiteY45" fmla="*/ 1423988 h 1428750"/>
                <a:gd name="connsiteX46" fmla="*/ 2088356 w 2614613"/>
                <a:gd name="connsiteY46" fmla="*/ 1407319 h 1428750"/>
                <a:gd name="connsiteX47" fmla="*/ 2095500 w 2614613"/>
                <a:gd name="connsiteY47" fmla="*/ 1245394 h 1428750"/>
                <a:gd name="connsiteX48" fmla="*/ 2133600 w 2614613"/>
                <a:gd name="connsiteY48" fmla="*/ 1057275 h 1428750"/>
                <a:gd name="connsiteX49" fmla="*/ 2197894 w 2614613"/>
                <a:gd name="connsiteY49" fmla="*/ 759619 h 1428750"/>
                <a:gd name="connsiteX50" fmla="*/ 2205038 w 2614613"/>
                <a:gd name="connsiteY50" fmla="*/ 666750 h 1428750"/>
                <a:gd name="connsiteX51" fmla="*/ 2221706 w 2614613"/>
                <a:gd name="connsiteY51" fmla="*/ 597694 h 1428750"/>
                <a:gd name="connsiteX52" fmla="*/ 2235994 w 2614613"/>
                <a:gd name="connsiteY52" fmla="*/ 533400 h 1428750"/>
                <a:gd name="connsiteX53" fmla="*/ 2247900 w 2614613"/>
                <a:gd name="connsiteY53" fmla="*/ 461963 h 1428750"/>
                <a:gd name="connsiteX54" fmla="*/ 2255044 w 2614613"/>
                <a:gd name="connsiteY54" fmla="*/ 409575 h 1428750"/>
                <a:gd name="connsiteX55" fmla="*/ 2259806 w 2614613"/>
                <a:gd name="connsiteY55" fmla="*/ 359569 h 1428750"/>
                <a:gd name="connsiteX56" fmla="*/ 2255044 w 2614613"/>
                <a:gd name="connsiteY56" fmla="*/ 295275 h 1428750"/>
                <a:gd name="connsiteX57" fmla="*/ 2250281 w 2614613"/>
                <a:gd name="connsiteY57" fmla="*/ 264319 h 1428750"/>
                <a:gd name="connsiteX58" fmla="*/ 2235994 w 2614613"/>
                <a:gd name="connsiteY58" fmla="*/ 242888 h 1428750"/>
                <a:gd name="connsiteX59" fmla="*/ 2207419 w 2614613"/>
                <a:gd name="connsiteY59" fmla="*/ 228600 h 1428750"/>
                <a:gd name="connsiteX60" fmla="*/ 2178844 w 2614613"/>
                <a:gd name="connsiteY60" fmla="*/ 221457 h 1428750"/>
                <a:gd name="connsiteX61" fmla="*/ 2121694 w 2614613"/>
                <a:gd name="connsiteY61" fmla="*/ 223838 h 1428750"/>
                <a:gd name="connsiteX62" fmla="*/ 1859756 w 2614613"/>
                <a:gd name="connsiteY62" fmla="*/ 250032 h 1428750"/>
                <a:gd name="connsiteX63" fmla="*/ 1443038 w 2614613"/>
                <a:gd name="connsiteY63" fmla="*/ 295275 h 1428750"/>
                <a:gd name="connsiteX64" fmla="*/ 1262063 w 2614613"/>
                <a:gd name="connsiteY64" fmla="*/ 311944 h 1428750"/>
                <a:gd name="connsiteX65" fmla="*/ 992981 w 2614613"/>
                <a:gd name="connsiteY65" fmla="*/ 333375 h 1428750"/>
                <a:gd name="connsiteX66" fmla="*/ 797719 w 2614613"/>
                <a:gd name="connsiteY66" fmla="*/ 35242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14613" h="1428750">
                  <a:moveTo>
                    <a:pt x="797719" y="352425"/>
                  </a:moveTo>
                  <a:lnTo>
                    <a:pt x="385763" y="395288"/>
                  </a:lnTo>
                  <a:lnTo>
                    <a:pt x="73819" y="431007"/>
                  </a:lnTo>
                  <a:lnTo>
                    <a:pt x="0" y="200025"/>
                  </a:lnTo>
                  <a:lnTo>
                    <a:pt x="69056" y="221457"/>
                  </a:lnTo>
                  <a:lnTo>
                    <a:pt x="119063" y="233363"/>
                  </a:lnTo>
                  <a:lnTo>
                    <a:pt x="195263" y="242888"/>
                  </a:lnTo>
                  <a:lnTo>
                    <a:pt x="247650" y="240507"/>
                  </a:lnTo>
                  <a:lnTo>
                    <a:pt x="419100" y="221457"/>
                  </a:lnTo>
                  <a:lnTo>
                    <a:pt x="645319" y="204788"/>
                  </a:lnTo>
                  <a:lnTo>
                    <a:pt x="747713" y="197644"/>
                  </a:lnTo>
                  <a:lnTo>
                    <a:pt x="992981" y="166688"/>
                  </a:lnTo>
                  <a:lnTo>
                    <a:pt x="1335881" y="130969"/>
                  </a:lnTo>
                  <a:lnTo>
                    <a:pt x="1621631" y="107157"/>
                  </a:lnTo>
                  <a:lnTo>
                    <a:pt x="1726406" y="92869"/>
                  </a:lnTo>
                  <a:lnTo>
                    <a:pt x="1935956" y="69057"/>
                  </a:lnTo>
                  <a:lnTo>
                    <a:pt x="2057400" y="61913"/>
                  </a:lnTo>
                  <a:lnTo>
                    <a:pt x="2135981" y="42863"/>
                  </a:lnTo>
                  <a:lnTo>
                    <a:pt x="2221706" y="14288"/>
                  </a:lnTo>
                  <a:lnTo>
                    <a:pt x="2269331" y="0"/>
                  </a:lnTo>
                  <a:lnTo>
                    <a:pt x="2286000" y="0"/>
                  </a:lnTo>
                  <a:lnTo>
                    <a:pt x="2316956" y="19050"/>
                  </a:lnTo>
                  <a:lnTo>
                    <a:pt x="2402681" y="73819"/>
                  </a:lnTo>
                  <a:lnTo>
                    <a:pt x="2486025" y="130969"/>
                  </a:lnTo>
                  <a:lnTo>
                    <a:pt x="2543175" y="176213"/>
                  </a:lnTo>
                  <a:lnTo>
                    <a:pt x="2583656" y="211932"/>
                  </a:lnTo>
                  <a:lnTo>
                    <a:pt x="2605088" y="235744"/>
                  </a:lnTo>
                  <a:lnTo>
                    <a:pt x="2614613" y="254794"/>
                  </a:lnTo>
                  <a:lnTo>
                    <a:pt x="2612231" y="266700"/>
                  </a:lnTo>
                  <a:lnTo>
                    <a:pt x="2602706" y="288132"/>
                  </a:lnTo>
                  <a:lnTo>
                    <a:pt x="2574131" y="326232"/>
                  </a:lnTo>
                  <a:lnTo>
                    <a:pt x="2528888" y="376238"/>
                  </a:lnTo>
                  <a:lnTo>
                    <a:pt x="2505075" y="409575"/>
                  </a:lnTo>
                  <a:lnTo>
                    <a:pt x="2481263" y="504825"/>
                  </a:lnTo>
                  <a:lnTo>
                    <a:pt x="2424113" y="773907"/>
                  </a:lnTo>
                  <a:lnTo>
                    <a:pt x="2366963" y="1033463"/>
                  </a:lnTo>
                  <a:lnTo>
                    <a:pt x="2347913" y="1116807"/>
                  </a:lnTo>
                  <a:lnTo>
                    <a:pt x="2328863" y="1176338"/>
                  </a:lnTo>
                  <a:lnTo>
                    <a:pt x="2312194" y="1223963"/>
                  </a:lnTo>
                  <a:lnTo>
                    <a:pt x="2283619" y="1285875"/>
                  </a:lnTo>
                  <a:lnTo>
                    <a:pt x="2264569" y="1323975"/>
                  </a:lnTo>
                  <a:lnTo>
                    <a:pt x="2231231" y="1373982"/>
                  </a:lnTo>
                  <a:lnTo>
                    <a:pt x="2202656" y="1402557"/>
                  </a:lnTo>
                  <a:lnTo>
                    <a:pt x="2176463" y="1423988"/>
                  </a:lnTo>
                  <a:lnTo>
                    <a:pt x="2162175" y="1428750"/>
                  </a:lnTo>
                  <a:lnTo>
                    <a:pt x="2135981" y="1423988"/>
                  </a:lnTo>
                  <a:lnTo>
                    <a:pt x="2088356" y="1407319"/>
                  </a:lnTo>
                  <a:lnTo>
                    <a:pt x="2095500" y="1245394"/>
                  </a:lnTo>
                  <a:lnTo>
                    <a:pt x="2133600" y="1057275"/>
                  </a:lnTo>
                  <a:lnTo>
                    <a:pt x="2197894" y="759619"/>
                  </a:lnTo>
                  <a:lnTo>
                    <a:pt x="2205038" y="666750"/>
                  </a:lnTo>
                  <a:lnTo>
                    <a:pt x="2221706" y="597694"/>
                  </a:lnTo>
                  <a:lnTo>
                    <a:pt x="2235994" y="533400"/>
                  </a:lnTo>
                  <a:lnTo>
                    <a:pt x="2247900" y="461963"/>
                  </a:lnTo>
                  <a:lnTo>
                    <a:pt x="2255044" y="409575"/>
                  </a:lnTo>
                  <a:lnTo>
                    <a:pt x="2259806" y="359569"/>
                  </a:lnTo>
                  <a:lnTo>
                    <a:pt x="2255044" y="295275"/>
                  </a:lnTo>
                  <a:lnTo>
                    <a:pt x="2250281" y="264319"/>
                  </a:lnTo>
                  <a:lnTo>
                    <a:pt x="2235994" y="242888"/>
                  </a:lnTo>
                  <a:cubicBezTo>
                    <a:pt x="2209103" y="228220"/>
                    <a:pt x="2219746" y="228600"/>
                    <a:pt x="2207419" y="228600"/>
                  </a:cubicBezTo>
                  <a:lnTo>
                    <a:pt x="2178844" y="221457"/>
                  </a:lnTo>
                  <a:lnTo>
                    <a:pt x="2121694" y="223838"/>
                  </a:lnTo>
                  <a:lnTo>
                    <a:pt x="1859756" y="250032"/>
                  </a:lnTo>
                  <a:lnTo>
                    <a:pt x="1443038" y="295275"/>
                  </a:lnTo>
                  <a:lnTo>
                    <a:pt x="1262063" y="311944"/>
                  </a:lnTo>
                  <a:lnTo>
                    <a:pt x="992981" y="333375"/>
                  </a:lnTo>
                  <a:lnTo>
                    <a:pt x="797719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0">
              <a:extLst>
                <a:ext uri="{FF2B5EF4-FFF2-40B4-BE49-F238E27FC236}">
                  <a16:creationId xmlns:a16="http://schemas.microsoft.com/office/drawing/2014/main" id="{6E77BA4E-A054-4FDF-BB28-F53210D9913F}"/>
                </a:ext>
              </a:extLst>
            </p:cNvPr>
            <p:cNvSpPr/>
            <p:nvPr/>
          </p:nvSpPr>
          <p:spPr>
            <a:xfrm>
              <a:off x="6535739" y="2581275"/>
              <a:ext cx="312737" cy="1081088"/>
            </a:xfrm>
            <a:custGeom>
              <a:avLst/>
              <a:gdLst>
                <a:gd name="connsiteX0" fmla="*/ 64294 w 311944"/>
                <a:gd name="connsiteY0" fmla="*/ 745331 h 1081088"/>
                <a:gd name="connsiteX1" fmla="*/ 64294 w 311944"/>
                <a:gd name="connsiteY1" fmla="*/ 600075 h 1081088"/>
                <a:gd name="connsiteX2" fmla="*/ 64294 w 311944"/>
                <a:gd name="connsiteY2" fmla="*/ 416719 h 1081088"/>
                <a:gd name="connsiteX3" fmla="*/ 66675 w 311944"/>
                <a:gd name="connsiteY3" fmla="*/ 288131 h 1081088"/>
                <a:gd name="connsiteX4" fmla="*/ 61913 w 311944"/>
                <a:gd name="connsiteY4" fmla="*/ 209550 h 1081088"/>
                <a:gd name="connsiteX5" fmla="*/ 57150 w 311944"/>
                <a:gd name="connsiteY5" fmla="*/ 166688 h 1081088"/>
                <a:gd name="connsiteX6" fmla="*/ 50007 w 311944"/>
                <a:gd name="connsiteY6" fmla="*/ 126206 h 1081088"/>
                <a:gd name="connsiteX7" fmla="*/ 38100 w 311944"/>
                <a:gd name="connsiteY7" fmla="*/ 95250 h 1081088"/>
                <a:gd name="connsiteX8" fmla="*/ 0 w 311944"/>
                <a:gd name="connsiteY8" fmla="*/ 21431 h 1081088"/>
                <a:gd name="connsiteX9" fmla="*/ 311944 w 311944"/>
                <a:gd name="connsiteY9" fmla="*/ 0 h 1081088"/>
                <a:gd name="connsiteX10" fmla="*/ 304800 w 311944"/>
                <a:gd name="connsiteY10" fmla="*/ 126206 h 1081088"/>
                <a:gd name="connsiteX11" fmla="*/ 297657 w 311944"/>
                <a:gd name="connsiteY11" fmla="*/ 278606 h 1081088"/>
                <a:gd name="connsiteX12" fmla="*/ 285750 w 311944"/>
                <a:gd name="connsiteY12" fmla="*/ 473869 h 1081088"/>
                <a:gd name="connsiteX13" fmla="*/ 269082 w 311944"/>
                <a:gd name="connsiteY13" fmla="*/ 578644 h 1081088"/>
                <a:gd name="connsiteX14" fmla="*/ 266700 w 311944"/>
                <a:gd name="connsiteY14" fmla="*/ 747713 h 1081088"/>
                <a:gd name="connsiteX15" fmla="*/ 266700 w 311944"/>
                <a:gd name="connsiteY15" fmla="*/ 1057275 h 1081088"/>
                <a:gd name="connsiteX16" fmla="*/ 64294 w 311944"/>
                <a:gd name="connsiteY16" fmla="*/ 1081088 h 1081088"/>
                <a:gd name="connsiteX17" fmla="*/ 64294 w 311944"/>
                <a:gd name="connsiteY17" fmla="*/ 745331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944" h="1081088">
                  <a:moveTo>
                    <a:pt x="64294" y="745331"/>
                  </a:moveTo>
                  <a:lnTo>
                    <a:pt x="64294" y="600075"/>
                  </a:lnTo>
                  <a:lnTo>
                    <a:pt x="64294" y="416719"/>
                  </a:lnTo>
                  <a:cubicBezTo>
                    <a:pt x="65088" y="373856"/>
                    <a:pt x="65881" y="330994"/>
                    <a:pt x="66675" y="288131"/>
                  </a:cubicBezTo>
                  <a:lnTo>
                    <a:pt x="61913" y="209550"/>
                  </a:lnTo>
                  <a:lnTo>
                    <a:pt x="57150" y="166688"/>
                  </a:lnTo>
                  <a:lnTo>
                    <a:pt x="50007" y="126206"/>
                  </a:lnTo>
                  <a:lnTo>
                    <a:pt x="38100" y="95250"/>
                  </a:lnTo>
                  <a:lnTo>
                    <a:pt x="0" y="21431"/>
                  </a:lnTo>
                  <a:lnTo>
                    <a:pt x="311944" y="0"/>
                  </a:lnTo>
                  <a:lnTo>
                    <a:pt x="304800" y="126206"/>
                  </a:lnTo>
                  <a:lnTo>
                    <a:pt x="297657" y="278606"/>
                  </a:lnTo>
                  <a:lnTo>
                    <a:pt x="285750" y="473869"/>
                  </a:lnTo>
                  <a:lnTo>
                    <a:pt x="269082" y="578644"/>
                  </a:lnTo>
                  <a:lnTo>
                    <a:pt x="266700" y="747713"/>
                  </a:lnTo>
                  <a:lnTo>
                    <a:pt x="266700" y="1057275"/>
                  </a:lnTo>
                  <a:lnTo>
                    <a:pt x="64294" y="1081088"/>
                  </a:lnTo>
                  <a:lnTo>
                    <a:pt x="64294" y="745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1">
              <a:extLst>
                <a:ext uri="{FF2B5EF4-FFF2-40B4-BE49-F238E27FC236}">
                  <a16:creationId xmlns:a16="http://schemas.microsoft.com/office/drawing/2014/main" id="{00E65879-4483-4867-80A5-742F3749F3CD}"/>
                </a:ext>
              </a:extLst>
            </p:cNvPr>
            <p:cNvSpPr/>
            <p:nvPr/>
          </p:nvSpPr>
          <p:spPr>
            <a:xfrm>
              <a:off x="5676901" y="2919414"/>
              <a:ext cx="2151063" cy="333375"/>
            </a:xfrm>
            <a:custGeom>
              <a:avLst/>
              <a:gdLst>
                <a:gd name="connsiteX0" fmla="*/ 578644 w 2150269"/>
                <a:gd name="connsiteY0" fmla="*/ 164306 h 333375"/>
                <a:gd name="connsiteX1" fmla="*/ 442913 w 2150269"/>
                <a:gd name="connsiteY1" fmla="*/ 171450 h 333375"/>
                <a:gd name="connsiteX2" fmla="*/ 338138 w 2150269"/>
                <a:gd name="connsiteY2" fmla="*/ 173831 h 333375"/>
                <a:gd name="connsiteX3" fmla="*/ 280988 w 2150269"/>
                <a:gd name="connsiteY3" fmla="*/ 176212 h 333375"/>
                <a:gd name="connsiteX4" fmla="*/ 228600 w 2150269"/>
                <a:gd name="connsiteY4" fmla="*/ 173831 h 333375"/>
                <a:gd name="connsiteX5" fmla="*/ 159544 w 2150269"/>
                <a:gd name="connsiteY5" fmla="*/ 164306 h 333375"/>
                <a:gd name="connsiteX6" fmla="*/ 19050 w 2150269"/>
                <a:gd name="connsiteY6" fmla="*/ 150018 h 333375"/>
                <a:gd name="connsiteX7" fmla="*/ 0 w 2150269"/>
                <a:gd name="connsiteY7" fmla="*/ 150018 h 333375"/>
                <a:gd name="connsiteX8" fmla="*/ 19050 w 2150269"/>
                <a:gd name="connsiteY8" fmla="*/ 276225 h 333375"/>
                <a:gd name="connsiteX9" fmla="*/ 130969 w 2150269"/>
                <a:gd name="connsiteY9" fmla="*/ 300037 h 333375"/>
                <a:gd name="connsiteX10" fmla="*/ 219075 w 2150269"/>
                <a:gd name="connsiteY10" fmla="*/ 319087 h 333375"/>
                <a:gd name="connsiteX11" fmla="*/ 283369 w 2150269"/>
                <a:gd name="connsiteY11" fmla="*/ 328612 h 333375"/>
                <a:gd name="connsiteX12" fmla="*/ 400050 w 2150269"/>
                <a:gd name="connsiteY12" fmla="*/ 333375 h 333375"/>
                <a:gd name="connsiteX13" fmla="*/ 542925 w 2150269"/>
                <a:gd name="connsiteY13" fmla="*/ 321468 h 333375"/>
                <a:gd name="connsiteX14" fmla="*/ 840581 w 2150269"/>
                <a:gd name="connsiteY14" fmla="*/ 295275 h 333375"/>
                <a:gd name="connsiteX15" fmla="*/ 962025 w 2150269"/>
                <a:gd name="connsiteY15" fmla="*/ 283368 h 333375"/>
                <a:gd name="connsiteX16" fmla="*/ 1290638 w 2150269"/>
                <a:gd name="connsiteY16" fmla="*/ 245268 h 333375"/>
                <a:gd name="connsiteX17" fmla="*/ 1507331 w 2150269"/>
                <a:gd name="connsiteY17" fmla="*/ 221456 h 333375"/>
                <a:gd name="connsiteX18" fmla="*/ 1664494 w 2150269"/>
                <a:gd name="connsiteY18" fmla="*/ 209550 h 333375"/>
                <a:gd name="connsiteX19" fmla="*/ 1840706 w 2150269"/>
                <a:gd name="connsiteY19" fmla="*/ 200025 h 333375"/>
                <a:gd name="connsiteX20" fmla="*/ 1985963 w 2150269"/>
                <a:gd name="connsiteY20" fmla="*/ 195262 h 333375"/>
                <a:gd name="connsiteX21" fmla="*/ 2143125 w 2150269"/>
                <a:gd name="connsiteY21" fmla="*/ 202406 h 333375"/>
                <a:gd name="connsiteX22" fmla="*/ 2150269 w 2150269"/>
                <a:gd name="connsiteY22" fmla="*/ 54768 h 333375"/>
                <a:gd name="connsiteX23" fmla="*/ 2000250 w 2150269"/>
                <a:gd name="connsiteY23" fmla="*/ 23812 h 333375"/>
                <a:gd name="connsiteX24" fmla="*/ 1890713 w 2150269"/>
                <a:gd name="connsiteY24" fmla="*/ 0 h 333375"/>
                <a:gd name="connsiteX25" fmla="*/ 1864519 w 2150269"/>
                <a:gd name="connsiteY25" fmla="*/ 0 h 333375"/>
                <a:gd name="connsiteX26" fmla="*/ 1785938 w 2150269"/>
                <a:gd name="connsiteY26" fmla="*/ 14287 h 333375"/>
                <a:gd name="connsiteX27" fmla="*/ 1495425 w 2150269"/>
                <a:gd name="connsiteY27" fmla="*/ 57150 h 333375"/>
                <a:gd name="connsiteX28" fmla="*/ 1102519 w 2150269"/>
                <a:gd name="connsiteY28" fmla="*/ 114300 h 333375"/>
                <a:gd name="connsiteX29" fmla="*/ 807244 w 2150269"/>
                <a:gd name="connsiteY29" fmla="*/ 138112 h 333375"/>
                <a:gd name="connsiteX30" fmla="*/ 578644 w 2150269"/>
                <a:gd name="connsiteY30" fmla="*/ 1643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0269" h="333375">
                  <a:moveTo>
                    <a:pt x="578644" y="164306"/>
                  </a:moveTo>
                  <a:lnTo>
                    <a:pt x="442913" y="171450"/>
                  </a:lnTo>
                  <a:cubicBezTo>
                    <a:pt x="407989" y="172281"/>
                    <a:pt x="373072" y="173831"/>
                    <a:pt x="338138" y="173831"/>
                  </a:cubicBezTo>
                  <a:lnTo>
                    <a:pt x="280988" y="176212"/>
                  </a:lnTo>
                  <a:lnTo>
                    <a:pt x="228600" y="173831"/>
                  </a:lnTo>
                  <a:lnTo>
                    <a:pt x="159544" y="164306"/>
                  </a:lnTo>
                  <a:lnTo>
                    <a:pt x="19050" y="150018"/>
                  </a:lnTo>
                  <a:lnTo>
                    <a:pt x="0" y="150018"/>
                  </a:lnTo>
                  <a:lnTo>
                    <a:pt x="19050" y="276225"/>
                  </a:lnTo>
                  <a:lnTo>
                    <a:pt x="130969" y="300037"/>
                  </a:lnTo>
                  <a:lnTo>
                    <a:pt x="219075" y="319087"/>
                  </a:lnTo>
                  <a:lnTo>
                    <a:pt x="283369" y="328612"/>
                  </a:lnTo>
                  <a:lnTo>
                    <a:pt x="400050" y="333375"/>
                  </a:lnTo>
                  <a:lnTo>
                    <a:pt x="542925" y="321468"/>
                  </a:lnTo>
                  <a:lnTo>
                    <a:pt x="840581" y="295275"/>
                  </a:lnTo>
                  <a:lnTo>
                    <a:pt x="962025" y="283368"/>
                  </a:lnTo>
                  <a:lnTo>
                    <a:pt x="1290638" y="245268"/>
                  </a:lnTo>
                  <a:lnTo>
                    <a:pt x="1507331" y="221456"/>
                  </a:lnTo>
                  <a:lnTo>
                    <a:pt x="1664494" y="209550"/>
                  </a:lnTo>
                  <a:lnTo>
                    <a:pt x="1840706" y="200025"/>
                  </a:lnTo>
                  <a:lnTo>
                    <a:pt x="1985963" y="195262"/>
                  </a:lnTo>
                  <a:lnTo>
                    <a:pt x="2143125" y="202406"/>
                  </a:lnTo>
                  <a:lnTo>
                    <a:pt x="2150269" y="54768"/>
                  </a:lnTo>
                  <a:lnTo>
                    <a:pt x="2000250" y="23812"/>
                  </a:lnTo>
                  <a:lnTo>
                    <a:pt x="1890713" y="0"/>
                  </a:lnTo>
                  <a:lnTo>
                    <a:pt x="1864519" y="0"/>
                  </a:lnTo>
                  <a:lnTo>
                    <a:pt x="1785938" y="14287"/>
                  </a:lnTo>
                  <a:lnTo>
                    <a:pt x="1495425" y="57150"/>
                  </a:lnTo>
                  <a:lnTo>
                    <a:pt x="1102519" y="114300"/>
                  </a:lnTo>
                  <a:lnTo>
                    <a:pt x="807244" y="138112"/>
                  </a:lnTo>
                  <a:lnTo>
                    <a:pt x="578644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2">
              <a:extLst>
                <a:ext uri="{FF2B5EF4-FFF2-40B4-BE49-F238E27FC236}">
                  <a16:creationId xmlns:a16="http://schemas.microsoft.com/office/drawing/2014/main" id="{B8FC7AE5-F248-4B73-8385-4D2637F8D6C3}"/>
                </a:ext>
              </a:extLst>
            </p:cNvPr>
            <p:cNvSpPr/>
            <p:nvPr/>
          </p:nvSpPr>
          <p:spPr>
            <a:xfrm>
              <a:off x="5732464" y="3495675"/>
              <a:ext cx="1982787" cy="338138"/>
            </a:xfrm>
            <a:custGeom>
              <a:avLst/>
              <a:gdLst>
                <a:gd name="connsiteX0" fmla="*/ 552450 w 1983581"/>
                <a:gd name="connsiteY0" fmla="*/ 128588 h 338138"/>
                <a:gd name="connsiteX1" fmla="*/ 428625 w 1983581"/>
                <a:gd name="connsiteY1" fmla="*/ 140494 h 338138"/>
                <a:gd name="connsiteX2" fmla="*/ 307181 w 1983581"/>
                <a:gd name="connsiteY2" fmla="*/ 150019 h 338138"/>
                <a:gd name="connsiteX3" fmla="*/ 178594 w 1983581"/>
                <a:gd name="connsiteY3" fmla="*/ 154781 h 338138"/>
                <a:gd name="connsiteX4" fmla="*/ 0 w 1983581"/>
                <a:gd name="connsiteY4" fmla="*/ 157163 h 338138"/>
                <a:gd name="connsiteX5" fmla="*/ 23812 w 1983581"/>
                <a:gd name="connsiteY5" fmla="*/ 226219 h 338138"/>
                <a:gd name="connsiteX6" fmla="*/ 107156 w 1983581"/>
                <a:gd name="connsiteY6" fmla="*/ 285750 h 338138"/>
                <a:gd name="connsiteX7" fmla="*/ 147637 w 1983581"/>
                <a:gd name="connsiteY7" fmla="*/ 309563 h 338138"/>
                <a:gd name="connsiteX8" fmla="*/ 190500 w 1983581"/>
                <a:gd name="connsiteY8" fmla="*/ 326231 h 338138"/>
                <a:gd name="connsiteX9" fmla="*/ 228600 w 1983581"/>
                <a:gd name="connsiteY9" fmla="*/ 333375 h 338138"/>
                <a:gd name="connsiteX10" fmla="*/ 285750 w 1983581"/>
                <a:gd name="connsiteY10" fmla="*/ 338138 h 338138"/>
                <a:gd name="connsiteX11" fmla="*/ 366712 w 1983581"/>
                <a:gd name="connsiteY11" fmla="*/ 328613 h 338138"/>
                <a:gd name="connsiteX12" fmla="*/ 595312 w 1983581"/>
                <a:gd name="connsiteY12" fmla="*/ 297656 h 338138"/>
                <a:gd name="connsiteX13" fmla="*/ 914400 w 1983581"/>
                <a:gd name="connsiteY13" fmla="*/ 264319 h 338138"/>
                <a:gd name="connsiteX14" fmla="*/ 1293019 w 1983581"/>
                <a:gd name="connsiteY14" fmla="*/ 226219 h 338138"/>
                <a:gd name="connsiteX15" fmla="*/ 1609725 w 1983581"/>
                <a:gd name="connsiteY15" fmla="*/ 197644 h 338138"/>
                <a:gd name="connsiteX16" fmla="*/ 1812131 w 1983581"/>
                <a:gd name="connsiteY16" fmla="*/ 180975 h 338138"/>
                <a:gd name="connsiteX17" fmla="*/ 1852612 w 1983581"/>
                <a:gd name="connsiteY17" fmla="*/ 200025 h 338138"/>
                <a:gd name="connsiteX18" fmla="*/ 1883569 w 1983581"/>
                <a:gd name="connsiteY18" fmla="*/ 214313 h 338138"/>
                <a:gd name="connsiteX19" fmla="*/ 1909762 w 1983581"/>
                <a:gd name="connsiteY19" fmla="*/ 228600 h 338138"/>
                <a:gd name="connsiteX20" fmla="*/ 1950244 w 1983581"/>
                <a:gd name="connsiteY20" fmla="*/ 240506 h 338138"/>
                <a:gd name="connsiteX21" fmla="*/ 1983581 w 1983581"/>
                <a:gd name="connsiteY21" fmla="*/ 245269 h 338138"/>
                <a:gd name="connsiteX22" fmla="*/ 1964531 w 1983581"/>
                <a:gd name="connsiteY22" fmla="*/ 61913 h 338138"/>
                <a:gd name="connsiteX23" fmla="*/ 1888331 w 1983581"/>
                <a:gd name="connsiteY23" fmla="*/ 33338 h 338138"/>
                <a:gd name="connsiteX24" fmla="*/ 1835944 w 1983581"/>
                <a:gd name="connsiteY24" fmla="*/ 16669 h 338138"/>
                <a:gd name="connsiteX25" fmla="*/ 1778794 w 1983581"/>
                <a:gd name="connsiteY25" fmla="*/ 4763 h 338138"/>
                <a:gd name="connsiteX26" fmla="*/ 1697831 w 1983581"/>
                <a:gd name="connsiteY26" fmla="*/ 0 h 338138"/>
                <a:gd name="connsiteX27" fmla="*/ 1619250 w 1983581"/>
                <a:gd name="connsiteY27" fmla="*/ 7144 h 338138"/>
                <a:gd name="connsiteX28" fmla="*/ 1347787 w 1983581"/>
                <a:gd name="connsiteY28" fmla="*/ 35719 h 338138"/>
                <a:gd name="connsiteX29" fmla="*/ 1023937 w 1983581"/>
                <a:gd name="connsiteY29" fmla="*/ 76200 h 338138"/>
                <a:gd name="connsiteX30" fmla="*/ 681037 w 1983581"/>
                <a:gd name="connsiteY30" fmla="*/ 114300 h 338138"/>
                <a:gd name="connsiteX31" fmla="*/ 552450 w 1983581"/>
                <a:gd name="connsiteY31" fmla="*/ 12858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83581" h="338138">
                  <a:moveTo>
                    <a:pt x="552450" y="128588"/>
                  </a:moveTo>
                  <a:lnTo>
                    <a:pt x="428625" y="140494"/>
                  </a:lnTo>
                  <a:lnTo>
                    <a:pt x="307181" y="150019"/>
                  </a:lnTo>
                  <a:lnTo>
                    <a:pt x="178594" y="154781"/>
                  </a:lnTo>
                  <a:lnTo>
                    <a:pt x="0" y="157163"/>
                  </a:lnTo>
                  <a:lnTo>
                    <a:pt x="23812" y="226219"/>
                  </a:lnTo>
                  <a:lnTo>
                    <a:pt x="107156" y="285750"/>
                  </a:lnTo>
                  <a:lnTo>
                    <a:pt x="147637" y="309563"/>
                  </a:lnTo>
                  <a:lnTo>
                    <a:pt x="190500" y="326231"/>
                  </a:lnTo>
                  <a:lnTo>
                    <a:pt x="228600" y="333375"/>
                  </a:lnTo>
                  <a:lnTo>
                    <a:pt x="285750" y="338138"/>
                  </a:lnTo>
                  <a:lnTo>
                    <a:pt x="366712" y="328613"/>
                  </a:lnTo>
                  <a:lnTo>
                    <a:pt x="595312" y="297656"/>
                  </a:lnTo>
                  <a:lnTo>
                    <a:pt x="914400" y="264319"/>
                  </a:lnTo>
                  <a:lnTo>
                    <a:pt x="1293019" y="226219"/>
                  </a:lnTo>
                  <a:lnTo>
                    <a:pt x="1609725" y="197644"/>
                  </a:lnTo>
                  <a:lnTo>
                    <a:pt x="1812131" y="180975"/>
                  </a:lnTo>
                  <a:lnTo>
                    <a:pt x="1852612" y="200025"/>
                  </a:lnTo>
                  <a:lnTo>
                    <a:pt x="1883569" y="214313"/>
                  </a:lnTo>
                  <a:lnTo>
                    <a:pt x="1909762" y="228600"/>
                  </a:lnTo>
                  <a:lnTo>
                    <a:pt x="1950244" y="240506"/>
                  </a:lnTo>
                  <a:lnTo>
                    <a:pt x="1983581" y="245269"/>
                  </a:lnTo>
                  <a:lnTo>
                    <a:pt x="1964531" y="61913"/>
                  </a:lnTo>
                  <a:lnTo>
                    <a:pt x="1888331" y="33338"/>
                  </a:lnTo>
                  <a:lnTo>
                    <a:pt x="1835944" y="16669"/>
                  </a:lnTo>
                  <a:lnTo>
                    <a:pt x="1778794" y="4763"/>
                  </a:lnTo>
                  <a:lnTo>
                    <a:pt x="1697831" y="0"/>
                  </a:lnTo>
                  <a:lnTo>
                    <a:pt x="1619250" y="7144"/>
                  </a:lnTo>
                  <a:lnTo>
                    <a:pt x="1347787" y="35719"/>
                  </a:lnTo>
                  <a:lnTo>
                    <a:pt x="1023937" y="76200"/>
                  </a:lnTo>
                  <a:lnTo>
                    <a:pt x="681037" y="114300"/>
                  </a:lnTo>
                  <a:lnTo>
                    <a:pt x="55245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4">
              <a:extLst>
                <a:ext uri="{FF2B5EF4-FFF2-40B4-BE49-F238E27FC236}">
                  <a16:creationId xmlns:a16="http://schemas.microsoft.com/office/drawing/2014/main" id="{D565B233-0546-4D44-80FE-FAFBCC104CED}"/>
                </a:ext>
              </a:extLst>
            </p:cNvPr>
            <p:cNvSpPr/>
            <p:nvPr/>
          </p:nvSpPr>
          <p:spPr>
            <a:xfrm>
              <a:off x="6010275" y="4052888"/>
              <a:ext cx="1733550" cy="1676400"/>
            </a:xfrm>
            <a:custGeom>
              <a:avLst/>
              <a:gdLst>
                <a:gd name="connsiteX0" fmla="*/ 716756 w 1733550"/>
                <a:gd name="connsiteY0" fmla="*/ 123825 h 1676400"/>
                <a:gd name="connsiteX1" fmla="*/ 433388 w 1733550"/>
                <a:gd name="connsiteY1" fmla="*/ 154781 h 1676400"/>
                <a:gd name="connsiteX2" fmla="*/ 171450 w 1733550"/>
                <a:gd name="connsiteY2" fmla="*/ 176212 h 1676400"/>
                <a:gd name="connsiteX3" fmla="*/ 0 w 1733550"/>
                <a:gd name="connsiteY3" fmla="*/ 180975 h 1676400"/>
                <a:gd name="connsiteX4" fmla="*/ 38100 w 1733550"/>
                <a:gd name="connsiteY4" fmla="*/ 316706 h 1676400"/>
                <a:gd name="connsiteX5" fmla="*/ 230981 w 1733550"/>
                <a:gd name="connsiteY5" fmla="*/ 307181 h 1676400"/>
                <a:gd name="connsiteX6" fmla="*/ 554831 w 1733550"/>
                <a:gd name="connsiteY6" fmla="*/ 276225 h 1676400"/>
                <a:gd name="connsiteX7" fmla="*/ 826294 w 1733550"/>
                <a:gd name="connsiteY7" fmla="*/ 254793 h 1676400"/>
                <a:gd name="connsiteX8" fmla="*/ 1112044 w 1733550"/>
                <a:gd name="connsiteY8" fmla="*/ 223837 h 1676400"/>
                <a:gd name="connsiteX9" fmla="*/ 1285875 w 1733550"/>
                <a:gd name="connsiteY9" fmla="*/ 204787 h 1676400"/>
                <a:gd name="connsiteX10" fmla="*/ 1314450 w 1733550"/>
                <a:gd name="connsiteY10" fmla="*/ 207168 h 1676400"/>
                <a:gd name="connsiteX11" fmla="*/ 1331119 w 1733550"/>
                <a:gd name="connsiteY11" fmla="*/ 209550 h 1676400"/>
                <a:gd name="connsiteX12" fmla="*/ 1362075 w 1733550"/>
                <a:gd name="connsiteY12" fmla="*/ 223837 h 1676400"/>
                <a:gd name="connsiteX13" fmla="*/ 1378744 w 1733550"/>
                <a:gd name="connsiteY13" fmla="*/ 235743 h 1676400"/>
                <a:gd name="connsiteX14" fmla="*/ 1393031 w 1733550"/>
                <a:gd name="connsiteY14" fmla="*/ 252412 h 1676400"/>
                <a:gd name="connsiteX15" fmla="*/ 1400175 w 1733550"/>
                <a:gd name="connsiteY15" fmla="*/ 264318 h 1676400"/>
                <a:gd name="connsiteX16" fmla="*/ 1409700 w 1733550"/>
                <a:gd name="connsiteY16" fmla="*/ 283368 h 1676400"/>
                <a:gd name="connsiteX17" fmla="*/ 1414463 w 1733550"/>
                <a:gd name="connsiteY17" fmla="*/ 309562 h 1676400"/>
                <a:gd name="connsiteX18" fmla="*/ 1416844 w 1733550"/>
                <a:gd name="connsiteY18" fmla="*/ 354806 h 1676400"/>
                <a:gd name="connsiteX19" fmla="*/ 1400175 w 1733550"/>
                <a:gd name="connsiteY19" fmla="*/ 642937 h 1676400"/>
                <a:gd name="connsiteX20" fmla="*/ 1393031 w 1733550"/>
                <a:gd name="connsiteY20" fmla="*/ 742950 h 1676400"/>
                <a:gd name="connsiteX21" fmla="*/ 1393031 w 1733550"/>
                <a:gd name="connsiteY21" fmla="*/ 831056 h 1676400"/>
                <a:gd name="connsiteX22" fmla="*/ 1385888 w 1733550"/>
                <a:gd name="connsiteY22" fmla="*/ 969168 h 1676400"/>
                <a:gd name="connsiteX23" fmla="*/ 1366838 w 1733550"/>
                <a:gd name="connsiteY23" fmla="*/ 1178718 h 1676400"/>
                <a:gd name="connsiteX24" fmla="*/ 1347788 w 1733550"/>
                <a:gd name="connsiteY24" fmla="*/ 1395412 h 1676400"/>
                <a:gd name="connsiteX25" fmla="*/ 1316831 w 1733550"/>
                <a:gd name="connsiteY25" fmla="*/ 1547812 h 1676400"/>
                <a:gd name="connsiteX26" fmla="*/ 1323975 w 1733550"/>
                <a:gd name="connsiteY26" fmla="*/ 1574006 h 1676400"/>
                <a:gd name="connsiteX27" fmla="*/ 1347788 w 1733550"/>
                <a:gd name="connsiteY27" fmla="*/ 1612106 h 1676400"/>
                <a:gd name="connsiteX28" fmla="*/ 1371600 w 1733550"/>
                <a:gd name="connsiteY28" fmla="*/ 1633537 h 1676400"/>
                <a:gd name="connsiteX29" fmla="*/ 1407319 w 1733550"/>
                <a:gd name="connsiteY29" fmla="*/ 1652587 h 1676400"/>
                <a:gd name="connsiteX30" fmla="*/ 1454944 w 1733550"/>
                <a:gd name="connsiteY30" fmla="*/ 1671637 h 1676400"/>
                <a:gd name="connsiteX31" fmla="*/ 1485900 w 1733550"/>
                <a:gd name="connsiteY31" fmla="*/ 1676400 h 1676400"/>
                <a:gd name="connsiteX32" fmla="*/ 1495425 w 1733550"/>
                <a:gd name="connsiteY32" fmla="*/ 1669256 h 1676400"/>
                <a:gd name="connsiteX33" fmla="*/ 1514475 w 1733550"/>
                <a:gd name="connsiteY33" fmla="*/ 1635918 h 1676400"/>
                <a:gd name="connsiteX34" fmla="*/ 1528763 w 1733550"/>
                <a:gd name="connsiteY34" fmla="*/ 1602581 h 1676400"/>
                <a:gd name="connsiteX35" fmla="*/ 1552575 w 1733550"/>
                <a:gd name="connsiteY35" fmla="*/ 1531143 h 1676400"/>
                <a:gd name="connsiteX36" fmla="*/ 1574006 w 1733550"/>
                <a:gd name="connsiteY36" fmla="*/ 1443037 h 1676400"/>
                <a:gd name="connsiteX37" fmla="*/ 1578769 w 1733550"/>
                <a:gd name="connsiteY37" fmla="*/ 1352550 h 1676400"/>
                <a:gd name="connsiteX38" fmla="*/ 1597819 w 1733550"/>
                <a:gd name="connsiteY38" fmla="*/ 1033462 h 1676400"/>
                <a:gd name="connsiteX39" fmla="*/ 1612106 w 1733550"/>
                <a:gd name="connsiteY39" fmla="*/ 800100 h 1676400"/>
                <a:gd name="connsiteX40" fmla="*/ 1619250 w 1733550"/>
                <a:gd name="connsiteY40" fmla="*/ 671512 h 1676400"/>
                <a:gd name="connsiteX41" fmla="*/ 1628775 w 1733550"/>
                <a:gd name="connsiteY41" fmla="*/ 588168 h 1676400"/>
                <a:gd name="connsiteX42" fmla="*/ 1645444 w 1733550"/>
                <a:gd name="connsiteY42" fmla="*/ 497681 h 1676400"/>
                <a:gd name="connsiteX43" fmla="*/ 1676400 w 1733550"/>
                <a:gd name="connsiteY43" fmla="*/ 395287 h 1676400"/>
                <a:gd name="connsiteX44" fmla="*/ 1709738 w 1733550"/>
                <a:gd name="connsiteY44" fmla="*/ 311943 h 1676400"/>
                <a:gd name="connsiteX45" fmla="*/ 1733550 w 1733550"/>
                <a:gd name="connsiteY45" fmla="*/ 269081 h 1676400"/>
                <a:gd name="connsiteX46" fmla="*/ 1733550 w 1733550"/>
                <a:gd name="connsiteY46" fmla="*/ 245268 h 1676400"/>
                <a:gd name="connsiteX47" fmla="*/ 1719263 w 1733550"/>
                <a:gd name="connsiteY47" fmla="*/ 209550 h 1676400"/>
                <a:gd name="connsiteX48" fmla="*/ 1707356 w 1733550"/>
                <a:gd name="connsiteY48" fmla="*/ 190500 h 1676400"/>
                <a:gd name="connsiteX49" fmla="*/ 1676400 w 1733550"/>
                <a:gd name="connsiteY49" fmla="*/ 157162 h 1676400"/>
                <a:gd name="connsiteX50" fmla="*/ 1626394 w 1733550"/>
                <a:gd name="connsiteY50" fmla="*/ 119062 h 1676400"/>
                <a:gd name="connsiteX51" fmla="*/ 1571625 w 1733550"/>
                <a:gd name="connsiteY51" fmla="*/ 78581 h 1676400"/>
                <a:gd name="connsiteX52" fmla="*/ 1519238 w 1733550"/>
                <a:gd name="connsiteY52" fmla="*/ 45243 h 1676400"/>
                <a:gd name="connsiteX53" fmla="*/ 1490663 w 1733550"/>
                <a:gd name="connsiteY53" fmla="*/ 26193 h 1676400"/>
                <a:gd name="connsiteX54" fmla="*/ 1445419 w 1733550"/>
                <a:gd name="connsiteY54" fmla="*/ 7143 h 1676400"/>
                <a:gd name="connsiteX55" fmla="*/ 1404938 w 1733550"/>
                <a:gd name="connsiteY55" fmla="*/ 0 h 1676400"/>
                <a:gd name="connsiteX56" fmla="*/ 1369219 w 1733550"/>
                <a:gd name="connsiteY56" fmla="*/ 4762 h 1676400"/>
                <a:gd name="connsiteX57" fmla="*/ 1326356 w 1733550"/>
                <a:gd name="connsiteY57" fmla="*/ 16668 h 1676400"/>
                <a:gd name="connsiteX58" fmla="*/ 1288256 w 1733550"/>
                <a:gd name="connsiteY58" fmla="*/ 28575 h 1676400"/>
                <a:gd name="connsiteX59" fmla="*/ 1154906 w 1733550"/>
                <a:gd name="connsiteY59" fmla="*/ 61912 h 1676400"/>
                <a:gd name="connsiteX60" fmla="*/ 1090613 w 1733550"/>
                <a:gd name="connsiteY60" fmla="*/ 76200 h 1676400"/>
                <a:gd name="connsiteX61" fmla="*/ 814388 w 1733550"/>
                <a:gd name="connsiteY61" fmla="*/ 111918 h 1676400"/>
                <a:gd name="connsiteX62" fmla="*/ 716756 w 1733550"/>
                <a:gd name="connsiteY62" fmla="*/ 123825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3550" h="1676400">
                  <a:moveTo>
                    <a:pt x="716756" y="123825"/>
                  </a:moveTo>
                  <a:lnTo>
                    <a:pt x="433388" y="154781"/>
                  </a:lnTo>
                  <a:lnTo>
                    <a:pt x="171450" y="176212"/>
                  </a:lnTo>
                  <a:lnTo>
                    <a:pt x="0" y="180975"/>
                  </a:lnTo>
                  <a:lnTo>
                    <a:pt x="38100" y="316706"/>
                  </a:lnTo>
                  <a:lnTo>
                    <a:pt x="230981" y="307181"/>
                  </a:lnTo>
                  <a:lnTo>
                    <a:pt x="554831" y="276225"/>
                  </a:lnTo>
                  <a:lnTo>
                    <a:pt x="826294" y="254793"/>
                  </a:lnTo>
                  <a:lnTo>
                    <a:pt x="1112044" y="223837"/>
                  </a:lnTo>
                  <a:lnTo>
                    <a:pt x="1285875" y="204787"/>
                  </a:lnTo>
                  <a:lnTo>
                    <a:pt x="1314450" y="207168"/>
                  </a:lnTo>
                  <a:lnTo>
                    <a:pt x="1331119" y="209550"/>
                  </a:lnTo>
                  <a:lnTo>
                    <a:pt x="1362075" y="223837"/>
                  </a:lnTo>
                  <a:lnTo>
                    <a:pt x="1378744" y="235743"/>
                  </a:lnTo>
                  <a:lnTo>
                    <a:pt x="1393031" y="252412"/>
                  </a:lnTo>
                  <a:lnTo>
                    <a:pt x="1400175" y="264318"/>
                  </a:lnTo>
                  <a:lnTo>
                    <a:pt x="1409700" y="283368"/>
                  </a:lnTo>
                  <a:lnTo>
                    <a:pt x="1414463" y="309562"/>
                  </a:lnTo>
                  <a:lnTo>
                    <a:pt x="1416844" y="354806"/>
                  </a:lnTo>
                  <a:lnTo>
                    <a:pt x="1400175" y="642937"/>
                  </a:lnTo>
                  <a:lnTo>
                    <a:pt x="1393031" y="742950"/>
                  </a:lnTo>
                  <a:lnTo>
                    <a:pt x="1393031" y="831056"/>
                  </a:lnTo>
                  <a:lnTo>
                    <a:pt x="1385888" y="969168"/>
                  </a:lnTo>
                  <a:lnTo>
                    <a:pt x="1366838" y="1178718"/>
                  </a:lnTo>
                  <a:lnTo>
                    <a:pt x="1347788" y="1395412"/>
                  </a:lnTo>
                  <a:lnTo>
                    <a:pt x="1316831" y="1547812"/>
                  </a:lnTo>
                  <a:lnTo>
                    <a:pt x="1323975" y="1574006"/>
                  </a:lnTo>
                  <a:lnTo>
                    <a:pt x="1347788" y="1612106"/>
                  </a:lnTo>
                  <a:lnTo>
                    <a:pt x="1371600" y="1633537"/>
                  </a:lnTo>
                  <a:lnTo>
                    <a:pt x="1407319" y="1652587"/>
                  </a:lnTo>
                  <a:lnTo>
                    <a:pt x="1454944" y="1671637"/>
                  </a:lnTo>
                  <a:lnTo>
                    <a:pt x="1485900" y="1676400"/>
                  </a:lnTo>
                  <a:lnTo>
                    <a:pt x="1495425" y="1669256"/>
                  </a:lnTo>
                  <a:lnTo>
                    <a:pt x="1514475" y="1635918"/>
                  </a:lnTo>
                  <a:lnTo>
                    <a:pt x="1528763" y="1602581"/>
                  </a:lnTo>
                  <a:lnTo>
                    <a:pt x="1552575" y="1531143"/>
                  </a:lnTo>
                  <a:lnTo>
                    <a:pt x="1574006" y="1443037"/>
                  </a:lnTo>
                  <a:lnTo>
                    <a:pt x="1578769" y="1352550"/>
                  </a:lnTo>
                  <a:lnTo>
                    <a:pt x="1597819" y="1033462"/>
                  </a:lnTo>
                  <a:lnTo>
                    <a:pt x="1612106" y="800100"/>
                  </a:lnTo>
                  <a:lnTo>
                    <a:pt x="1619250" y="671512"/>
                  </a:lnTo>
                  <a:lnTo>
                    <a:pt x="1628775" y="588168"/>
                  </a:lnTo>
                  <a:lnTo>
                    <a:pt x="1645444" y="497681"/>
                  </a:lnTo>
                  <a:lnTo>
                    <a:pt x="1676400" y="395287"/>
                  </a:lnTo>
                  <a:lnTo>
                    <a:pt x="1709738" y="311943"/>
                  </a:lnTo>
                  <a:lnTo>
                    <a:pt x="1733550" y="269081"/>
                  </a:lnTo>
                  <a:lnTo>
                    <a:pt x="1733550" y="245268"/>
                  </a:lnTo>
                  <a:lnTo>
                    <a:pt x="1719263" y="209550"/>
                  </a:lnTo>
                  <a:lnTo>
                    <a:pt x="1707356" y="190500"/>
                  </a:lnTo>
                  <a:lnTo>
                    <a:pt x="1676400" y="157162"/>
                  </a:lnTo>
                  <a:lnTo>
                    <a:pt x="1626394" y="119062"/>
                  </a:lnTo>
                  <a:lnTo>
                    <a:pt x="1571625" y="78581"/>
                  </a:lnTo>
                  <a:lnTo>
                    <a:pt x="1519238" y="45243"/>
                  </a:lnTo>
                  <a:lnTo>
                    <a:pt x="1490663" y="26193"/>
                  </a:lnTo>
                  <a:lnTo>
                    <a:pt x="1445419" y="7143"/>
                  </a:lnTo>
                  <a:lnTo>
                    <a:pt x="1404938" y="0"/>
                  </a:lnTo>
                  <a:lnTo>
                    <a:pt x="1369219" y="4762"/>
                  </a:lnTo>
                  <a:lnTo>
                    <a:pt x="1326356" y="16668"/>
                  </a:lnTo>
                  <a:lnTo>
                    <a:pt x="1288256" y="28575"/>
                  </a:lnTo>
                  <a:lnTo>
                    <a:pt x="1154906" y="61912"/>
                  </a:lnTo>
                  <a:lnTo>
                    <a:pt x="1090613" y="76200"/>
                  </a:lnTo>
                  <a:lnTo>
                    <a:pt x="814388" y="111918"/>
                  </a:lnTo>
                  <a:lnTo>
                    <a:pt x="716756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5">
              <a:extLst>
                <a:ext uri="{FF2B5EF4-FFF2-40B4-BE49-F238E27FC236}">
                  <a16:creationId xmlns:a16="http://schemas.microsoft.com/office/drawing/2014/main" id="{92B571F5-7D0D-4021-AD0F-5EED44A71A68}"/>
                </a:ext>
              </a:extLst>
            </p:cNvPr>
            <p:cNvSpPr/>
            <p:nvPr/>
          </p:nvSpPr>
          <p:spPr>
            <a:xfrm>
              <a:off x="6115051" y="4703764"/>
              <a:ext cx="1362075" cy="268287"/>
            </a:xfrm>
            <a:custGeom>
              <a:avLst/>
              <a:gdLst>
                <a:gd name="connsiteX0" fmla="*/ 581025 w 1362075"/>
                <a:gd name="connsiteY0" fmla="*/ 242887 h 269081"/>
                <a:gd name="connsiteX1" fmla="*/ 935831 w 1362075"/>
                <a:gd name="connsiteY1" fmla="*/ 211931 h 269081"/>
                <a:gd name="connsiteX2" fmla="*/ 1362075 w 1362075"/>
                <a:gd name="connsiteY2" fmla="*/ 171450 h 269081"/>
                <a:gd name="connsiteX3" fmla="*/ 1352550 w 1362075"/>
                <a:gd name="connsiteY3" fmla="*/ 80962 h 269081"/>
                <a:gd name="connsiteX4" fmla="*/ 1243013 w 1362075"/>
                <a:gd name="connsiteY4" fmla="*/ 50006 h 269081"/>
                <a:gd name="connsiteX5" fmla="*/ 1143000 w 1362075"/>
                <a:gd name="connsiteY5" fmla="*/ 19050 h 269081"/>
                <a:gd name="connsiteX6" fmla="*/ 1059656 w 1362075"/>
                <a:gd name="connsiteY6" fmla="*/ 0 h 269081"/>
                <a:gd name="connsiteX7" fmla="*/ 1035844 w 1362075"/>
                <a:gd name="connsiteY7" fmla="*/ 0 h 269081"/>
                <a:gd name="connsiteX8" fmla="*/ 990600 w 1362075"/>
                <a:gd name="connsiteY8" fmla="*/ 7144 h 269081"/>
                <a:gd name="connsiteX9" fmla="*/ 902494 w 1362075"/>
                <a:gd name="connsiteY9" fmla="*/ 38100 h 269081"/>
                <a:gd name="connsiteX10" fmla="*/ 838200 w 1362075"/>
                <a:gd name="connsiteY10" fmla="*/ 52387 h 269081"/>
                <a:gd name="connsiteX11" fmla="*/ 616744 w 1362075"/>
                <a:gd name="connsiteY11" fmla="*/ 83344 h 269081"/>
                <a:gd name="connsiteX12" fmla="*/ 376238 w 1362075"/>
                <a:gd name="connsiteY12" fmla="*/ 109537 h 269081"/>
                <a:gd name="connsiteX13" fmla="*/ 292894 w 1362075"/>
                <a:gd name="connsiteY13" fmla="*/ 111919 h 269081"/>
                <a:gd name="connsiteX14" fmla="*/ 219075 w 1362075"/>
                <a:gd name="connsiteY14" fmla="*/ 109537 h 269081"/>
                <a:gd name="connsiteX15" fmla="*/ 128588 w 1362075"/>
                <a:gd name="connsiteY15" fmla="*/ 104775 h 269081"/>
                <a:gd name="connsiteX16" fmla="*/ 21431 w 1362075"/>
                <a:gd name="connsiteY16" fmla="*/ 78581 h 269081"/>
                <a:gd name="connsiteX17" fmla="*/ 0 w 1362075"/>
                <a:gd name="connsiteY17" fmla="*/ 76200 h 269081"/>
                <a:gd name="connsiteX18" fmla="*/ 9525 w 1362075"/>
                <a:gd name="connsiteY18" fmla="*/ 178594 h 269081"/>
                <a:gd name="connsiteX19" fmla="*/ 102394 w 1362075"/>
                <a:gd name="connsiteY19" fmla="*/ 228600 h 269081"/>
                <a:gd name="connsiteX20" fmla="*/ 157163 w 1362075"/>
                <a:gd name="connsiteY20" fmla="*/ 250031 h 269081"/>
                <a:gd name="connsiteX21" fmla="*/ 216694 w 1362075"/>
                <a:gd name="connsiteY21" fmla="*/ 261937 h 269081"/>
                <a:gd name="connsiteX22" fmla="*/ 302419 w 1362075"/>
                <a:gd name="connsiteY22" fmla="*/ 269081 h 269081"/>
                <a:gd name="connsiteX23" fmla="*/ 414338 w 1362075"/>
                <a:gd name="connsiteY23" fmla="*/ 259556 h 269081"/>
                <a:gd name="connsiteX24" fmla="*/ 581025 w 1362075"/>
                <a:gd name="connsiteY24" fmla="*/ 242887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62075" h="269081">
                  <a:moveTo>
                    <a:pt x="581025" y="242887"/>
                  </a:moveTo>
                  <a:lnTo>
                    <a:pt x="935831" y="211931"/>
                  </a:lnTo>
                  <a:lnTo>
                    <a:pt x="1362075" y="171450"/>
                  </a:lnTo>
                  <a:lnTo>
                    <a:pt x="1352550" y="80962"/>
                  </a:lnTo>
                  <a:lnTo>
                    <a:pt x="1243013" y="50006"/>
                  </a:lnTo>
                  <a:lnTo>
                    <a:pt x="1143000" y="19050"/>
                  </a:lnTo>
                  <a:lnTo>
                    <a:pt x="1059656" y="0"/>
                  </a:lnTo>
                  <a:lnTo>
                    <a:pt x="1035844" y="0"/>
                  </a:lnTo>
                  <a:lnTo>
                    <a:pt x="990600" y="7144"/>
                  </a:lnTo>
                  <a:lnTo>
                    <a:pt x="902494" y="38100"/>
                  </a:lnTo>
                  <a:lnTo>
                    <a:pt x="838200" y="52387"/>
                  </a:lnTo>
                  <a:lnTo>
                    <a:pt x="616744" y="83344"/>
                  </a:lnTo>
                  <a:lnTo>
                    <a:pt x="376238" y="109537"/>
                  </a:lnTo>
                  <a:lnTo>
                    <a:pt x="292894" y="111919"/>
                  </a:lnTo>
                  <a:lnTo>
                    <a:pt x="219075" y="109537"/>
                  </a:lnTo>
                  <a:lnTo>
                    <a:pt x="128588" y="104775"/>
                  </a:lnTo>
                  <a:lnTo>
                    <a:pt x="21431" y="78581"/>
                  </a:lnTo>
                  <a:lnTo>
                    <a:pt x="0" y="76200"/>
                  </a:lnTo>
                  <a:lnTo>
                    <a:pt x="9525" y="178594"/>
                  </a:lnTo>
                  <a:lnTo>
                    <a:pt x="102394" y="228600"/>
                  </a:lnTo>
                  <a:lnTo>
                    <a:pt x="157163" y="250031"/>
                  </a:lnTo>
                  <a:lnTo>
                    <a:pt x="216694" y="261937"/>
                  </a:lnTo>
                  <a:lnTo>
                    <a:pt x="302419" y="269081"/>
                  </a:lnTo>
                  <a:lnTo>
                    <a:pt x="414338" y="259556"/>
                  </a:lnTo>
                  <a:lnTo>
                    <a:pt x="58102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6">
              <a:extLst>
                <a:ext uri="{FF2B5EF4-FFF2-40B4-BE49-F238E27FC236}">
                  <a16:creationId xmlns:a16="http://schemas.microsoft.com/office/drawing/2014/main" id="{F07687F2-7A15-4E2A-8BF1-DC831347102A}"/>
                </a:ext>
              </a:extLst>
            </p:cNvPr>
            <p:cNvSpPr/>
            <p:nvPr/>
          </p:nvSpPr>
          <p:spPr>
            <a:xfrm>
              <a:off x="6100764" y="5372101"/>
              <a:ext cx="1298575" cy="303213"/>
            </a:xfrm>
            <a:custGeom>
              <a:avLst/>
              <a:gdLst>
                <a:gd name="connsiteX0" fmla="*/ 509587 w 1297781"/>
                <a:gd name="connsiteY0" fmla="*/ 80963 h 302419"/>
                <a:gd name="connsiteX1" fmla="*/ 276225 w 1297781"/>
                <a:gd name="connsiteY1" fmla="*/ 102394 h 302419"/>
                <a:gd name="connsiteX2" fmla="*/ 0 w 1297781"/>
                <a:gd name="connsiteY2" fmla="*/ 114300 h 302419"/>
                <a:gd name="connsiteX3" fmla="*/ 19050 w 1297781"/>
                <a:gd name="connsiteY3" fmla="*/ 302419 h 302419"/>
                <a:gd name="connsiteX4" fmla="*/ 183356 w 1297781"/>
                <a:gd name="connsiteY4" fmla="*/ 276225 h 302419"/>
                <a:gd name="connsiteX5" fmla="*/ 409575 w 1297781"/>
                <a:gd name="connsiteY5" fmla="*/ 245269 h 302419"/>
                <a:gd name="connsiteX6" fmla="*/ 623887 w 1297781"/>
                <a:gd name="connsiteY6" fmla="*/ 223838 h 302419"/>
                <a:gd name="connsiteX7" fmla="*/ 866775 w 1297781"/>
                <a:gd name="connsiteY7" fmla="*/ 207169 h 302419"/>
                <a:gd name="connsiteX8" fmla="*/ 959643 w 1297781"/>
                <a:gd name="connsiteY8" fmla="*/ 200025 h 302419"/>
                <a:gd name="connsiteX9" fmla="*/ 1028700 w 1297781"/>
                <a:gd name="connsiteY9" fmla="*/ 192881 h 302419"/>
                <a:gd name="connsiteX10" fmla="*/ 1069181 w 1297781"/>
                <a:gd name="connsiteY10" fmla="*/ 192881 h 302419"/>
                <a:gd name="connsiteX11" fmla="*/ 1123950 w 1297781"/>
                <a:gd name="connsiteY11" fmla="*/ 197644 h 302419"/>
                <a:gd name="connsiteX12" fmla="*/ 1164431 w 1297781"/>
                <a:gd name="connsiteY12" fmla="*/ 204788 h 302419"/>
                <a:gd name="connsiteX13" fmla="*/ 1209675 w 1297781"/>
                <a:gd name="connsiteY13" fmla="*/ 221456 h 302419"/>
                <a:gd name="connsiteX14" fmla="*/ 1293018 w 1297781"/>
                <a:gd name="connsiteY14" fmla="*/ 259556 h 302419"/>
                <a:gd name="connsiteX15" fmla="*/ 1297781 w 1297781"/>
                <a:gd name="connsiteY15" fmla="*/ 59531 h 302419"/>
                <a:gd name="connsiteX16" fmla="*/ 1231106 w 1297781"/>
                <a:gd name="connsiteY16" fmla="*/ 28575 h 302419"/>
                <a:gd name="connsiteX17" fmla="*/ 1185862 w 1297781"/>
                <a:gd name="connsiteY17" fmla="*/ 9525 h 302419"/>
                <a:gd name="connsiteX18" fmla="*/ 1140618 w 1297781"/>
                <a:gd name="connsiteY18" fmla="*/ 0 h 302419"/>
                <a:gd name="connsiteX19" fmla="*/ 1107281 w 1297781"/>
                <a:gd name="connsiteY19" fmla="*/ 0 h 302419"/>
                <a:gd name="connsiteX20" fmla="*/ 1016793 w 1297781"/>
                <a:gd name="connsiteY20" fmla="*/ 14288 h 302419"/>
                <a:gd name="connsiteX21" fmla="*/ 809625 w 1297781"/>
                <a:gd name="connsiteY21" fmla="*/ 45244 h 302419"/>
                <a:gd name="connsiteX22" fmla="*/ 585787 w 1297781"/>
                <a:gd name="connsiteY22" fmla="*/ 73819 h 302419"/>
                <a:gd name="connsiteX23" fmla="*/ 509587 w 1297781"/>
                <a:gd name="connsiteY23" fmla="*/ 8096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97781" h="302419">
                  <a:moveTo>
                    <a:pt x="509587" y="80963"/>
                  </a:moveTo>
                  <a:lnTo>
                    <a:pt x="276225" y="102394"/>
                  </a:lnTo>
                  <a:lnTo>
                    <a:pt x="0" y="114300"/>
                  </a:lnTo>
                  <a:lnTo>
                    <a:pt x="19050" y="302419"/>
                  </a:lnTo>
                  <a:lnTo>
                    <a:pt x="183356" y="276225"/>
                  </a:lnTo>
                  <a:lnTo>
                    <a:pt x="409575" y="245269"/>
                  </a:lnTo>
                  <a:lnTo>
                    <a:pt x="623887" y="223838"/>
                  </a:lnTo>
                  <a:lnTo>
                    <a:pt x="866775" y="207169"/>
                  </a:lnTo>
                  <a:lnTo>
                    <a:pt x="959643" y="200025"/>
                  </a:lnTo>
                  <a:lnTo>
                    <a:pt x="1028700" y="192881"/>
                  </a:lnTo>
                  <a:lnTo>
                    <a:pt x="1069181" y="192881"/>
                  </a:lnTo>
                  <a:lnTo>
                    <a:pt x="1123950" y="197644"/>
                  </a:lnTo>
                  <a:lnTo>
                    <a:pt x="1164431" y="204788"/>
                  </a:lnTo>
                  <a:lnTo>
                    <a:pt x="1209675" y="221456"/>
                  </a:lnTo>
                  <a:lnTo>
                    <a:pt x="1293018" y="259556"/>
                  </a:lnTo>
                  <a:lnTo>
                    <a:pt x="1297781" y="59531"/>
                  </a:lnTo>
                  <a:lnTo>
                    <a:pt x="1231106" y="28575"/>
                  </a:lnTo>
                  <a:lnTo>
                    <a:pt x="1185862" y="9525"/>
                  </a:lnTo>
                  <a:lnTo>
                    <a:pt x="1140618" y="0"/>
                  </a:lnTo>
                  <a:lnTo>
                    <a:pt x="1107281" y="0"/>
                  </a:lnTo>
                  <a:lnTo>
                    <a:pt x="1016793" y="14288"/>
                  </a:lnTo>
                  <a:lnTo>
                    <a:pt x="809625" y="45244"/>
                  </a:lnTo>
                  <a:lnTo>
                    <a:pt x="585787" y="73819"/>
                  </a:lnTo>
                  <a:lnTo>
                    <a:pt x="50958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58">
              <a:extLst>
                <a:ext uri="{FF2B5EF4-FFF2-40B4-BE49-F238E27FC236}">
                  <a16:creationId xmlns:a16="http://schemas.microsoft.com/office/drawing/2014/main" id="{8CF82496-4A8B-4971-BFC0-86EDE33F3FC8}"/>
                </a:ext>
              </a:extLst>
            </p:cNvPr>
            <p:cNvSpPr/>
            <p:nvPr/>
          </p:nvSpPr>
          <p:spPr>
            <a:xfrm>
              <a:off x="5353050" y="2447926"/>
              <a:ext cx="465138" cy="1471613"/>
            </a:xfrm>
            <a:custGeom>
              <a:avLst/>
              <a:gdLst>
                <a:gd name="connsiteX0" fmla="*/ 180975 w 464344"/>
                <a:gd name="connsiteY0" fmla="*/ 721519 h 1471613"/>
                <a:gd name="connsiteX1" fmla="*/ 176213 w 464344"/>
                <a:gd name="connsiteY1" fmla="*/ 514350 h 1471613"/>
                <a:gd name="connsiteX2" fmla="*/ 176213 w 464344"/>
                <a:gd name="connsiteY2" fmla="*/ 492919 h 1471613"/>
                <a:gd name="connsiteX3" fmla="*/ 171450 w 464344"/>
                <a:gd name="connsiteY3" fmla="*/ 461963 h 1471613"/>
                <a:gd name="connsiteX4" fmla="*/ 154781 w 464344"/>
                <a:gd name="connsiteY4" fmla="*/ 383381 h 1471613"/>
                <a:gd name="connsiteX5" fmla="*/ 133350 w 464344"/>
                <a:gd name="connsiteY5" fmla="*/ 297656 h 1471613"/>
                <a:gd name="connsiteX6" fmla="*/ 100013 w 464344"/>
                <a:gd name="connsiteY6" fmla="*/ 185738 h 1471613"/>
                <a:gd name="connsiteX7" fmla="*/ 90488 w 464344"/>
                <a:gd name="connsiteY7" fmla="*/ 161925 h 1471613"/>
                <a:gd name="connsiteX8" fmla="*/ 69056 w 464344"/>
                <a:gd name="connsiteY8" fmla="*/ 130969 h 1471613"/>
                <a:gd name="connsiteX9" fmla="*/ 50006 w 464344"/>
                <a:gd name="connsiteY9" fmla="*/ 107156 h 1471613"/>
                <a:gd name="connsiteX10" fmla="*/ 33338 w 464344"/>
                <a:gd name="connsiteY10" fmla="*/ 85725 h 1471613"/>
                <a:gd name="connsiteX11" fmla="*/ 11906 w 464344"/>
                <a:gd name="connsiteY11" fmla="*/ 50006 h 1471613"/>
                <a:gd name="connsiteX12" fmla="*/ 0 w 464344"/>
                <a:gd name="connsiteY12" fmla="*/ 16669 h 1471613"/>
                <a:gd name="connsiteX13" fmla="*/ 0 w 464344"/>
                <a:gd name="connsiteY13" fmla="*/ 2381 h 1471613"/>
                <a:gd name="connsiteX14" fmla="*/ 28575 w 464344"/>
                <a:gd name="connsiteY14" fmla="*/ 0 h 1471613"/>
                <a:gd name="connsiteX15" fmla="*/ 57150 w 464344"/>
                <a:gd name="connsiteY15" fmla="*/ 4763 h 1471613"/>
                <a:gd name="connsiteX16" fmla="*/ 109538 w 464344"/>
                <a:gd name="connsiteY16" fmla="*/ 30956 h 1471613"/>
                <a:gd name="connsiteX17" fmla="*/ 185738 w 464344"/>
                <a:gd name="connsiteY17" fmla="*/ 61913 h 1471613"/>
                <a:gd name="connsiteX18" fmla="*/ 261938 w 464344"/>
                <a:gd name="connsiteY18" fmla="*/ 88106 h 1471613"/>
                <a:gd name="connsiteX19" fmla="*/ 328613 w 464344"/>
                <a:gd name="connsiteY19" fmla="*/ 266700 h 1471613"/>
                <a:gd name="connsiteX20" fmla="*/ 350044 w 464344"/>
                <a:gd name="connsiteY20" fmla="*/ 414338 h 1471613"/>
                <a:gd name="connsiteX21" fmla="*/ 381000 w 464344"/>
                <a:gd name="connsiteY21" fmla="*/ 645319 h 1471613"/>
                <a:gd name="connsiteX22" fmla="*/ 397669 w 464344"/>
                <a:gd name="connsiteY22" fmla="*/ 733425 h 1471613"/>
                <a:gd name="connsiteX23" fmla="*/ 414338 w 464344"/>
                <a:gd name="connsiteY23" fmla="*/ 938213 h 1471613"/>
                <a:gd name="connsiteX24" fmla="*/ 442913 w 464344"/>
                <a:gd name="connsiteY24" fmla="*/ 1181100 h 1471613"/>
                <a:gd name="connsiteX25" fmla="*/ 459581 w 464344"/>
                <a:gd name="connsiteY25" fmla="*/ 1293019 h 1471613"/>
                <a:gd name="connsiteX26" fmla="*/ 464344 w 464344"/>
                <a:gd name="connsiteY26" fmla="*/ 1345406 h 1471613"/>
                <a:gd name="connsiteX27" fmla="*/ 464344 w 464344"/>
                <a:gd name="connsiteY27" fmla="*/ 1369219 h 1471613"/>
                <a:gd name="connsiteX28" fmla="*/ 459581 w 464344"/>
                <a:gd name="connsiteY28" fmla="*/ 1402556 h 1471613"/>
                <a:gd name="connsiteX29" fmla="*/ 452438 w 464344"/>
                <a:gd name="connsiteY29" fmla="*/ 1428750 h 1471613"/>
                <a:gd name="connsiteX30" fmla="*/ 440531 w 464344"/>
                <a:gd name="connsiteY30" fmla="*/ 1452563 h 1471613"/>
                <a:gd name="connsiteX31" fmla="*/ 426244 w 464344"/>
                <a:gd name="connsiteY31" fmla="*/ 1464469 h 1471613"/>
                <a:gd name="connsiteX32" fmla="*/ 416719 w 464344"/>
                <a:gd name="connsiteY32" fmla="*/ 1469231 h 1471613"/>
                <a:gd name="connsiteX33" fmla="*/ 404813 w 464344"/>
                <a:gd name="connsiteY33" fmla="*/ 1471613 h 1471613"/>
                <a:gd name="connsiteX34" fmla="*/ 373856 w 464344"/>
                <a:gd name="connsiteY34" fmla="*/ 1471613 h 1471613"/>
                <a:gd name="connsiteX35" fmla="*/ 342900 w 464344"/>
                <a:gd name="connsiteY35" fmla="*/ 1459706 h 1471613"/>
                <a:gd name="connsiteX36" fmla="*/ 316706 w 464344"/>
                <a:gd name="connsiteY36" fmla="*/ 1445419 h 1471613"/>
                <a:gd name="connsiteX37" fmla="*/ 288131 w 464344"/>
                <a:gd name="connsiteY37" fmla="*/ 1423988 h 1471613"/>
                <a:gd name="connsiteX38" fmla="*/ 261938 w 464344"/>
                <a:gd name="connsiteY38" fmla="*/ 1400175 h 1471613"/>
                <a:gd name="connsiteX39" fmla="*/ 242888 w 464344"/>
                <a:gd name="connsiteY39" fmla="*/ 1376363 h 1471613"/>
                <a:gd name="connsiteX40" fmla="*/ 226219 w 464344"/>
                <a:gd name="connsiteY40" fmla="*/ 1343025 h 1471613"/>
                <a:gd name="connsiteX41" fmla="*/ 214313 w 464344"/>
                <a:gd name="connsiteY41" fmla="*/ 1300163 h 1471613"/>
                <a:gd name="connsiteX42" fmla="*/ 207169 w 464344"/>
                <a:gd name="connsiteY42" fmla="*/ 1262063 h 1471613"/>
                <a:gd name="connsiteX43" fmla="*/ 197644 w 464344"/>
                <a:gd name="connsiteY43" fmla="*/ 1157288 h 1471613"/>
                <a:gd name="connsiteX44" fmla="*/ 192881 w 464344"/>
                <a:gd name="connsiteY44" fmla="*/ 997744 h 1471613"/>
                <a:gd name="connsiteX45" fmla="*/ 180975 w 464344"/>
                <a:gd name="connsiteY45" fmla="*/ 721519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4344" h="1471613">
                  <a:moveTo>
                    <a:pt x="180975" y="721519"/>
                  </a:moveTo>
                  <a:lnTo>
                    <a:pt x="176213" y="514350"/>
                  </a:lnTo>
                  <a:lnTo>
                    <a:pt x="176213" y="492919"/>
                  </a:lnTo>
                  <a:lnTo>
                    <a:pt x="171450" y="461963"/>
                  </a:lnTo>
                  <a:lnTo>
                    <a:pt x="154781" y="383381"/>
                  </a:lnTo>
                  <a:lnTo>
                    <a:pt x="133350" y="297656"/>
                  </a:lnTo>
                  <a:lnTo>
                    <a:pt x="100013" y="185738"/>
                  </a:lnTo>
                  <a:lnTo>
                    <a:pt x="90488" y="161925"/>
                  </a:lnTo>
                  <a:lnTo>
                    <a:pt x="69056" y="130969"/>
                  </a:lnTo>
                  <a:lnTo>
                    <a:pt x="50006" y="107156"/>
                  </a:lnTo>
                  <a:lnTo>
                    <a:pt x="33338" y="85725"/>
                  </a:lnTo>
                  <a:lnTo>
                    <a:pt x="11906" y="50006"/>
                  </a:lnTo>
                  <a:lnTo>
                    <a:pt x="0" y="16669"/>
                  </a:lnTo>
                  <a:lnTo>
                    <a:pt x="0" y="2381"/>
                  </a:lnTo>
                  <a:lnTo>
                    <a:pt x="28575" y="0"/>
                  </a:lnTo>
                  <a:lnTo>
                    <a:pt x="57150" y="4763"/>
                  </a:lnTo>
                  <a:lnTo>
                    <a:pt x="109538" y="30956"/>
                  </a:lnTo>
                  <a:lnTo>
                    <a:pt x="185738" y="61913"/>
                  </a:lnTo>
                  <a:lnTo>
                    <a:pt x="261938" y="88106"/>
                  </a:lnTo>
                  <a:lnTo>
                    <a:pt x="328613" y="266700"/>
                  </a:lnTo>
                  <a:lnTo>
                    <a:pt x="350044" y="414338"/>
                  </a:lnTo>
                  <a:lnTo>
                    <a:pt x="381000" y="645319"/>
                  </a:lnTo>
                  <a:lnTo>
                    <a:pt x="397669" y="733425"/>
                  </a:lnTo>
                  <a:lnTo>
                    <a:pt x="414338" y="938213"/>
                  </a:lnTo>
                  <a:lnTo>
                    <a:pt x="442913" y="1181100"/>
                  </a:lnTo>
                  <a:lnTo>
                    <a:pt x="459581" y="1293019"/>
                  </a:lnTo>
                  <a:lnTo>
                    <a:pt x="464344" y="1345406"/>
                  </a:lnTo>
                  <a:lnTo>
                    <a:pt x="464344" y="1369219"/>
                  </a:lnTo>
                  <a:lnTo>
                    <a:pt x="459581" y="1402556"/>
                  </a:lnTo>
                  <a:lnTo>
                    <a:pt x="452438" y="1428750"/>
                  </a:lnTo>
                  <a:lnTo>
                    <a:pt x="440531" y="1452563"/>
                  </a:lnTo>
                  <a:lnTo>
                    <a:pt x="426244" y="1464469"/>
                  </a:lnTo>
                  <a:lnTo>
                    <a:pt x="416719" y="1469231"/>
                  </a:lnTo>
                  <a:lnTo>
                    <a:pt x="404813" y="1471613"/>
                  </a:lnTo>
                  <a:lnTo>
                    <a:pt x="373856" y="1471613"/>
                  </a:lnTo>
                  <a:lnTo>
                    <a:pt x="342900" y="1459706"/>
                  </a:lnTo>
                  <a:lnTo>
                    <a:pt x="316706" y="1445419"/>
                  </a:lnTo>
                  <a:lnTo>
                    <a:pt x="288131" y="1423988"/>
                  </a:lnTo>
                  <a:lnTo>
                    <a:pt x="261938" y="1400175"/>
                  </a:lnTo>
                  <a:lnTo>
                    <a:pt x="242888" y="1376363"/>
                  </a:lnTo>
                  <a:lnTo>
                    <a:pt x="226219" y="1343025"/>
                  </a:lnTo>
                  <a:lnTo>
                    <a:pt x="214313" y="1300163"/>
                  </a:lnTo>
                  <a:lnTo>
                    <a:pt x="207169" y="1262063"/>
                  </a:lnTo>
                  <a:lnTo>
                    <a:pt x="197644" y="1157288"/>
                  </a:lnTo>
                  <a:lnTo>
                    <a:pt x="192881" y="997744"/>
                  </a:lnTo>
                  <a:lnTo>
                    <a:pt x="180975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9121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57" grpId="0" animBg="1"/>
      <p:bldP spid="58" grpId="0" animBg="1"/>
      <p:bldP spid="59" grpId="0" animBg="1"/>
      <p:bldP spid="64" grpId="0" animBg="1"/>
      <p:bldP spid="55" grpId="0" animBg="1"/>
      <p:bldP spid="56" grpId="0" animBg="1"/>
      <p:bldP spid="60" grpId="0" animBg="1"/>
      <p:bldP spid="61" grpId="0" animBg="1"/>
      <p:bldP spid="62" grpId="0" animBg="1"/>
      <p:bldP spid="63" grpId="0" animBg="1"/>
      <p:bldP spid="65" grpId="0" animBg="1"/>
      <p:bldP spid="66" grpId="0" animBg="1"/>
      <p:bldP spid="67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276B4B3-3E34-4ABA-9915-C57D502FCC71}"/>
              </a:ext>
            </a:extLst>
          </p:cNvPr>
          <p:cNvGrpSpPr/>
          <p:nvPr/>
        </p:nvGrpSpPr>
        <p:grpSpPr>
          <a:xfrm>
            <a:off x="3752851" y="1465264"/>
            <a:ext cx="4414838" cy="4359274"/>
            <a:chOff x="3752851" y="1465264"/>
            <a:chExt cx="4414838" cy="4359274"/>
          </a:xfrm>
        </p:grpSpPr>
        <p:sp>
          <p:nvSpPr>
            <p:cNvPr id="3" name="フリーフォーム 53">
              <a:extLst>
                <a:ext uri="{FF2B5EF4-FFF2-40B4-BE49-F238E27FC236}">
                  <a16:creationId xmlns:a16="http://schemas.microsoft.com/office/drawing/2014/main" id="{FF214400-73C9-422E-8FF8-2EE6602C4F58}"/>
                </a:ext>
              </a:extLst>
            </p:cNvPr>
            <p:cNvSpPr/>
            <p:nvPr/>
          </p:nvSpPr>
          <p:spPr>
            <a:xfrm>
              <a:off x="3886201" y="2849564"/>
              <a:ext cx="1495425" cy="473075"/>
            </a:xfrm>
            <a:custGeom>
              <a:avLst/>
              <a:gdLst>
                <a:gd name="connsiteX0" fmla="*/ 421481 w 1495425"/>
                <a:gd name="connsiteY0" fmla="*/ 235744 h 471488"/>
                <a:gd name="connsiteX1" fmla="*/ 266700 w 1495425"/>
                <a:gd name="connsiteY1" fmla="*/ 266700 h 471488"/>
                <a:gd name="connsiteX2" fmla="*/ 238125 w 1495425"/>
                <a:gd name="connsiteY2" fmla="*/ 266700 h 471488"/>
                <a:gd name="connsiteX3" fmla="*/ 197644 w 1495425"/>
                <a:gd name="connsiteY3" fmla="*/ 261938 h 471488"/>
                <a:gd name="connsiteX4" fmla="*/ 152400 w 1495425"/>
                <a:gd name="connsiteY4" fmla="*/ 250032 h 471488"/>
                <a:gd name="connsiteX5" fmla="*/ 116681 w 1495425"/>
                <a:gd name="connsiteY5" fmla="*/ 235744 h 471488"/>
                <a:gd name="connsiteX6" fmla="*/ 100013 w 1495425"/>
                <a:gd name="connsiteY6" fmla="*/ 226219 h 471488"/>
                <a:gd name="connsiteX7" fmla="*/ 71438 w 1495425"/>
                <a:gd name="connsiteY7" fmla="*/ 204788 h 471488"/>
                <a:gd name="connsiteX8" fmla="*/ 47625 w 1495425"/>
                <a:gd name="connsiteY8" fmla="*/ 192882 h 471488"/>
                <a:gd name="connsiteX9" fmla="*/ 19050 w 1495425"/>
                <a:gd name="connsiteY9" fmla="*/ 185738 h 471488"/>
                <a:gd name="connsiteX10" fmla="*/ 4763 w 1495425"/>
                <a:gd name="connsiteY10" fmla="*/ 190500 h 471488"/>
                <a:gd name="connsiteX11" fmla="*/ 0 w 1495425"/>
                <a:gd name="connsiteY11" fmla="*/ 207169 h 471488"/>
                <a:gd name="connsiteX12" fmla="*/ 9525 w 1495425"/>
                <a:gd name="connsiteY12" fmla="*/ 233363 h 471488"/>
                <a:gd name="connsiteX13" fmla="*/ 28575 w 1495425"/>
                <a:gd name="connsiteY13" fmla="*/ 261938 h 471488"/>
                <a:gd name="connsiteX14" fmla="*/ 69056 w 1495425"/>
                <a:gd name="connsiteY14" fmla="*/ 302419 h 471488"/>
                <a:gd name="connsiteX15" fmla="*/ 128588 w 1495425"/>
                <a:gd name="connsiteY15" fmla="*/ 359569 h 471488"/>
                <a:gd name="connsiteX16" fmla="*/ 173831 w 1495425"/>
                <a:gd name="connsiteY16" fmla="*/ 392907 h 471488"/>
                <a:gd name="connsiteX17" fmla="*/ 211931 w 1495425"/>
                <a:gd name="connsiteY17" fmla="*/ 421482 h 471488"/>
                <a:gd name="connsiteX18" fmla="*/ 238125 w 1495425"/>
                <a:gd name="connsiteY18" fmla="*/ 435769 h 471488"/>
                <a:gd name="connsiteX19" fmla="*/ 273844 w 1495425"/>
                <a:gd name="connsiteY19" fmla="*/ 452438 h 471488"/>
                <a:gd name="connsiteX20" fmla="*/ 300038 w 1495425"/>
                <a:gd name="connsiteY20" fmla="*/ 461963 h 471488"/>
                <a:gd name="connsiteX21" fmla="*/ 347663 w 1495425"/>
                <a:gd name="connsiteY21" fmla="*/ 471488 h 471488"/>
                <a:gd name="connsiteX22" fmla="*/ 421481 w 1495425"/>
                <a:gd name="connsiteY22" fmla="*/ 461963 h 471488"/>
                <a:gd name="connsiteX23" fmla="*/ 569119 w 1495425"/>
                <a:gd name="connsiteY23" fmla="*/ 423863 h 471488"/>
                <a:gd name="connsiteX24" fmla="*/ 726281 w 1495425"/>
                <a:gd name="connsiteY24" fmla="*/ 373857 h 471488"/>
                <a:gd name="connsiteX25" fmla="*/ 988219 w 1495425"/>
                <a:gd name="connsiteY25" fmla="*/ 302419 h 471488"/>
                <a:gd name="connsiteX26" fmla="*/ 1233488 w 1495425"/>
                <a:gd name="connsiteY26" fmla="*/ 245269 h 471488"/>
                <a:gd name="connsiteX27" fmla="*/ 1412081 w 1495425"/>
                <a:gd name="connsiteY27" fmla="*/ 204788 h 471488"/>
                <a:gd name="connsiteX28" fmla="*/ 1445419 w 1495425"/>
                <a:gd name="connsiteY28" fmla="*/ 185738 h 471488"/>
                <a:gd name="connsiteX29" fmla="*/ 1476375 w 1495425"/>
                <a:gd name="connsiteY29" fmla="*/ 164307 h 471488"/>
                <a:gd name="connsiteX30" fmla="*/ 1490663 w 1495425"/>
                <a:gd name="connsiteY30" fmla="*/ 147638 h 471488"/>
                <a:gd name="connsiteX31" fmla="*/ 1495425 w 1495425"/>
                <a:gd name="connsiteY31" fmla="*/ 130969 h 471488"/>
                <a:gd name="connsiteX32" fmla="*/ 1493044 w 1495425"/>
                <a:gd name="connsiteY32" fmla="*/ 114300 h 471488"/>
                <a:gd name="connsiteX33" fmla="*/ 1481138 w 1495425"/>
                <a:gd name="connsiteY33" fmla="*/ 95250 h 471488"/>
                <a:gd name="connsiteX34" fmla="*/ 1462088 w 1495425"/>
                <a:gd name="connsiteY34" fmla="*/ 73819 h 471488"/>
                <a:gd name="connsiteX35" fmla="*/ 1419225 w 1495425"/>
                <a:gd name="connsiteY35" fmla="*/ 50007 h 471488"/>
                <a:gd name="connsiteX36" fmla="*/ 1366838 w 1495425"/>
                <a:gd name="connsiteY36" fmla="*/ 28575 h 471488"/>
                <a:gd name="connsiteX37" fmla="*/ 1304925 w 1495425"/>
                <a:gd name="connsiteY37" fmla="*/ 9525 h 471488"/>
                <a:gd name="connsiteX38" fmla="*/ 1223963 w 1495425"/>
                <a:gd name="connsiteY38" fmla="*/ 0 h 471488"/>
                <a:gd name="connsiteX39" fmla="*/ 1169194 w 1495425"/>
                <a:gd name="connsiteY39" fmla="*/ 0 h 471488"/>
                <a:gd name="connsiteX40" fmla="*/ 1112044 w 1495425"/>
                <a:gd name="connsiteY40" fmla="*/ 33338 h 471488"/>
                <a:gd name="connsiteX41" fmla="*/ 1028700 w 1495425"/>
                <a:gd name="connsiteY41" fmla="*/ 76200 h 471488"/>
                <a:gd name="connsiteX42" fmla="*/ 938213 w 1495425"/>
                <a:gd name="connsiteY42" fmla="*/ 114300 h 471488"/>
                <a:gd name="connsiteX43" fmla="*/ 707231 w 1495425"/>
                <a:gd name="connsiteY43" fmla="*/ 180975 h 471488"/>
                <a:gd name="connsiteX44" fmla="*/ 421481 w 1495425"/>
                <a:gd name="connsiteY44" fmla="*/ 235744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71488">
                  <a:moveTo>
                    <a:pt x="421481" y="235744"/>
                  </a:moveTo>
                  <a:lnTo>
                    <a:pt x="266700" y="266700"/>
                  </a:lnTo>
                  <a:lnTo>
                    <a:pt x="238125" y="266700"/>
                  </a:lnTo>
                  <a:lnTo>
                    <a:pt x="197644" y="261938"/>
                  </a:lnTo>
                  <a:lnTo>
                    <a:pt x="152400" y="250032"/>
                  </a:lnTo>
                  <a:lnTo>
                    <a:pt x="116681" y="235744"/>
                  </a:lnTo>
                  <a:lnTo>
                    <a:pt x="100013" y="226219"/>
                  </a:lnTo>
                  <a:lnTo>
                    <a:pt x="71438" y="204788"/>
                  </a:lnTo>
                  <a:lnTo>
                    <a:pt x="47625" y="192882"/>
                  </a:lnTo>
                  <a:lnTo>
                    <a:pt x="19050" y="185738"/>
                  </a:lnTo>
                  <a:lnTo>
                    <a:pt x="4763" y="190500"/>
                  </a:lnTo>
                  <a:lnTo>
                    <a:pt x="0" y="207169"/>
                  </a:lnTo>
                  <a:lnTo>
                    <a:pt x="9525" y="233363"/>
                  </a:lnTo>
                  <a:lnTo>
                    <a:pt x="28575" y="261938"/>
                  </a:lnTo>
                  <a:lnTo>
                    <a:pt x="69056" y="302419"/>
                  </a:lnTo>
                  <a:lnTo>
                    <a:pt x="128588" y="359569"/>
                  </a:lnTo>
                  <a:lnTo>
                    <a:pt x="173831" y="392907"/>
                  </a:lnTo>
                  <a:lnTo>
                    <a:pt x="211931" y="421482"/>
                  </a:lnTo>
                  <a:lnTo>
                    <a:pt x="238125" y="435769"/>
                  </a:lnTo>
                  <a:lnTo>
                    <a:pt x="273844" y="452438"/>
                  </a:lnTo>
                  <a:lnTo>
                    <a:pt x="300038" y="461963"/>
                  </a:lnTo>
                  <a:lnTo>
                    <a:pt x="347663" y="471488"/>
                  </a:lnTo>
                  <a:lnTo>
                    <a:pt x="421481" y="461963"/>
                  </a:lnTo>
                  <a:lnTo>
                    <a:pt x="569119" y="423863"/>
                  </a:lnTo>
                  <a:lnTo>
                    <a:pt x="726281" y="373857"/>
                  </a:lnTo>
                  <a:lnTo>
                    <a:pt x="988219" y="302419"/>
                  </a:lnTo>
                  <a:lnTo>
                    <a:pt x="1233488" y="245269"/>
                  </a:lnTo>
                  <a:lnTo>
                    <a:pt x="1412081" y="204788"/>
                  </a:lnTo>
                  <a:lnTo>
                    <a:pt x="1445419" y="185738"/>
                  </a:lnTo>
                  <a:lnTo>
                    <a:pt x="1476375" y="164307"/>
                  </a:lnTo>
                  <a:lnTo>
                    <a:pt x="1490663" y="147638"/>
                  </a:lnTo>
                  <a:lnTo>
                    <a:pt x="1495425" y="130969"/>
                  </a:lnTo>
                  <a:lnTo>
                    <a:pt x="1493044" y="114300"/>
                  </a:lnTo>
                  <a:lnTo>
                    <a:pt x="1481138" y="95250"/>
                  </a:lnTo>
                  <a:lnTo>
                    <a:pt x="1462088" y="73819"/>
                  </a:lnTo>
                  <a:lnTo>
                    <a:pt x="1419225" y="50007"/>
                  </a:lnTo>
                  <a:lnTo>
                    <a:pt x="1366838" y="28575"/>
                  </a:lnTo>
                  <a:lnTo>
                    <a:pt x="1304925" y="9525"/>
                  </a:lnTo>
                  <a:lnTo>
                    <a:pt x="1223963" y="0"/>
                  </a:lnTo>
                  <a:lnTo>
                    <a:pt x="1169194" y="0"/>
                  </a:lnTo>
                  <a:lnTo>
                    <a:pt x="1112044" y="33338"/>
                  </a:lnTo>
                  <a:lnTo>
                    <a:pt x="1028700" y="76200"/>
                  </a:lnTo>
                  <a:lnTo>
                    <a:pt x="938213" y="114300"/>
                  </a:lnTo>
                  <a:lnTo>
                    <a:pt x="707231" y="180975"/>
                  </a:lnTo>
                  <a:lnTo>
                    <a:pt x="42148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6">
              <a:extLst>
                <a:ext uri="{FF2B5EF4-FFF2-40B4-BE49-F238E27FC236}">
                  <a16:creationId xmlns:a16="http://schemas.microsoft.com/office/drawing/2014/main" id="{0E0FC60A-6F39-411F-890F-D8ADC917BF21}"/>
                </a:ext>
              </a:extLst>
            </p:cNvPr>
            <p:cNvSpPr/>
            <p:nvPr/>
          </p:nvSpPr>
          <p:spPr>
            <a:xfrm>
              <a:off x="5605463" y="1563689"/>
              <a:ext cx="730250" cy="769937"/>
            </a:xfrm>
            <a:custGeom>
              <a:avLst/>
              <a:gdLst>
                <a:gd name="connsiteX0" fmla="*/ 340518 w 731043"/>
                <a:gd name="connsiteY0" fmla="*/ 447675 h 769144"/>
                <a:gd name="connsiteX1" fmla="*/ 283368 w 731043"/>
                <a:gd name="connsiteY1" fmla="*/ 366713 h 769144"/>
                <a:gd name="connsiteX2" fmla="*/ 221456 w 731043"/>
                <a:gd name="connsiteY2" fmla="*/ 288132 h 769144"/>
                <a:gd name="connsiteX3" fmla="*/ 152400 w 731043"/>
                <a:gd name="connsiteY3" fmla="*/ 207169 h 769144"/>
                <a:gd name="connsiteX4" fmla="*/ 85725 w 731043"/>
                <a:gd name="connsiteY4" fmla="*/ 133350 h 769144"/>
                <a:gd name="connsiteX5" fmla="*/ 21431 w 731043"/>
                <a:gd name="connsiteY5" fmla="*/ 69057 h 769144"/>
                <a:gd name="connsiteX6" fmla="*/ 4762 w 731043"/>
                <a:gd name="connsiteY6" fmla="*/ 42863 h 769144"/>
                <a:gd name="connsiteX7" fmla="*/ 0 w 731043"/>
                <a:gd name="connsiteY7" fmla="*/ 11907 h 769144"/>
                <a:gd name="connsiteX8" fmla="*/ 7143 w 731043"/>
                <a:gd name="connsiteY8" fmla="*/ 0 h 769144"/>
                <a:gd name="connsiteX9" fmla="*/ 23812 w 731043"/>
                <a:gd name="connsiteY9" fmla="*/ 0 h 769144"/>
                <a:gd name="connsiteX10" fmla="*/ 54768 w 731043"/>
                <a:gd name="connsiteY10" fmla="*/ 9525 h 769144"/>
                <a:gd name="connsiteX11" fmla="*/ 161925 w 731043"/>
                <a:gd name="connsiteY11" fmla="*/ 69057 h 769144"/>
                <a:gd name="connsiteX12" fmla="*/ 357187 w 731043"/>
                <a:gd name="connsiteY12" fmla="*/ 183357 h 769144"/>
                <a:gd name="connsiteX13" fmla="*/ 478631 w 731043"/>
                <a:gd name="connsiteY13" fmla="*/ 254794 h 769144"/>
                <a:gd name="connsiteX14" fmla="*/ 561975 w 731043"/>
                <a:gd name="connsiteY14" fmla="*/ 302419 h 769144"/>
                <a:gd name="connsiteX15" fmla="*/ 602456 w 731043"/>
                <a:gd name="connsiteY15" fmla="*/ 328613 h 769144"/>
                <a:gd name="connsiteX16" fmla="*/ 626268 w 731043"/>
                <a:gd name="connsiteY16" fmla="*/ 350044 h 769144"/>
                <a:gd name="connsiteX17" fmla="*/ 654843 w 731043"/>
                <a:gd name="connsiteY17" fmla="*/ 381000 h 769144"/>
                <a:gd name="connsiteX18" fmla="*/ 673893 w 731043"/>
                <a:gd name="connsiteY18" fmla="*/ 404813 h 769144"/>
                <a:gd name="connsiteX19" fmla="*/ 697706 w 731043"/>
                <a:gd name="connsiteY19" fmla="*/ 447675 h 769144"/>
                <a:gd name="connsiteX20" fmla="*/ 719137 w 731043"/>
                <a:gd name="connsiteY20" fmla="*/ 502444 h 769144"/>
                <a:gd name="connsiteX21" fmla="*/ 728662 w 731043"/>
                <a:gd name="connsiteY21" fmla="*/ 550069 h 769144"/>
                <a:gd name="connsiteX22" fmla="*/ 731043 w 731043"/>
                <a:gd name="connsiteY22" fmla="*/ 592932 h 769144"/>
                <a:gd name="connsiteX23" fmla="*/ 728662 w 731043"/>
                <a:gd name="connsiteY23" fmla="*/ 640557 h 769144"/>
                <a:gd name="connsiteX24" fmla="*/ 721518 w 731043"/>
                <a:gd name="connsiteY24" fmla="*/ 683419 h 769144"/>
                <a:gd name="connsiteX25" fmla="*/ 702468 w 731043"/>
                <a:gd name="connsiteY25" fmla="*/ 716757 h 769144"/>
                <a:gd name="connsiteX26" fmla="*/ 685800 w 731043"/>
                <a:gd name="connsiteY26" fmla="*/ 740569 h 769144"/>
                <a:gd name="connsiteX27" fmla="*/ 659606 w 731043"/>
                <a:gd name="connsiteY27" fmla="*/ 759619 h 769144"/>
                <a:gd name="connsiteX28" fmla="*/ 616743 w 731043"/>
                <a:gd name="connsiteY28" fmla="*/ 769144 h 769144"/>
                <a:gd name="connsiteX29" fmla="*/ 585787 w 731043"/>
                <a:gd name="connsiteY29" fmla="*/ 764382 h 769144"/>
                <a:gd name="connsiteX30" fmla="*/ 552450 w 731043"/>
                <a:gd name="connsiteY30" fmla="*/ 745332 h 769144"/>
                <a:gd name="connsiteX31" fmla="*/ 511968 w 731043"/>
                <a:gd name="connsiteY31" fmla="*/ 697707 h 769144"/>
                <a:gd name="connsiteX32" fmla="*/ 478631 w 731043"/>
                <a:gd name="connsiteY32" fmla="*/ 652463 h 769144"/>
                <a:gd name="connsiteX33" fmla="*/ 435768 w 731043"/>
                <a:gd name="connsiteY33" fmla="*/ 592932 h 769144"/>
                <a:gd name="connsiteX34" fmla="*/ 381000 w 731043"/>
                <a:gd name="connsiteY34" fmla="*/ 509588 h 769144"/>
                <a:gd name="connsiteX35" fmla="*/ 340518 w 731043"/>
                <a:gd name="connsiteY35" fmla="*/ 447675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31043" h="769144">
                  <a:moveTo>
                    <a:pt x="340518" y="447675"/>
                  </a:moveTo>
                  <a:lnTo>
                    <a:pt x="283368" y="366713"/>
                  </a:lnTo>
                  <a:lnTo>
                    <a:pt x="221456" y="288132"/>
                  </a:lnTo>
                  <a:lnTo>
                    <a:pt x="152400" y="207169"/>
                  </a:lnTo>
                  <a:lnTo>
                    <a:pt x="85725" y="133350"/>
                  </a:lnTo>
                  <a:lnTo>
                    <a:pt x="21431" y="69057"/>
                  </a:lnTo>
                  <a:lnTo>
                    <a:pt x="4762" y="42863"/>
                  </a:lnTo>
                  <a:lnTo>
                    <a:pt x="0" y="11907"/>
                  </a:lnTo>
                  <a:lnTo>
                    <a:pt x="7143" y="0"/>
                  </a:lnTo>
                  <a:lnTo>
                    <a:pt x="23812" y="0"/>
                  </a:lnTo>
                  <a:lnTo>
                    <a:pt x="54768" y="9525"/>
                  </a:lnTo>
                  <a:lnTo>
                    <a:pt x="161925" y="69057"/>
                  </a:lnTo>
                  <a:lnTo>
                    <a:pt x="357187" y="183357"/>
                  </a:lnTo>
                  <a:lnTo>
                    <a:pt x="478631" y="254794"/>
                  </a:lnTo>
                  <a:lnTo>
                    <a:pt x="561975" y="302419"/>
                  </a:lnTo>
                  <a:lnTo>
                    <a:pt x="602456" y="328613"/>
                  </a:lnTo>
                  <a:lnTo>
                    <a:pt x="626268" y="350044"/>
                  </a:lnTo>
                  <a:lnTo>
                    <a:pt x="654843" y="381000"/>
                  </a:lnTo>
                  <a:lnTo>
                    <a:pt x="673893" y="404813"/>
                  </a:lnTo>
                  <a:lnTo>
                    <a:pt x="697706" y="447675"/>
                  </a:lnTo>
                  <a:lnTo>
                    <a:pt x="719137" y="502444"/>
                  </a:lnTo>
                  <a:lnTo>
                    <a:pt x="728662" y="550069"/>
                  </a:lnTo>
                  <a:lnTo>
                    <a:pt x="731043" y="592932"/>
                  </a:lnTo>
                  <a:lnTo>
                    <a:pt x="728662" y="640557"/>
                  </a:lnTo>
                  <a:lnTo>
                    <a:pt x="721518" y="683419"/>
                  </a:lnTo>
                  <a:lnTo>
                    <a:pt x="702468" y="716757"/>
                  </a:lnTo>
                  <a:lnTo>
                    <a:pt x="685800" y="740569"/>
                  </a:lnTo>
                  <a:lnTo>
                    <a:pt x="659606" y="759619"/>
                  </a:lnTo>
                  <a:lnTo>
                    <a:pt x="616743" y="769144"/>
                  </a:lnTo>
                  <a:lnTo>
                    <a:pt x="585787" y="764382"/>
                  </a:lnTo>
                  <a:lnTo>
                    <a:pt x="552450" y="745332"/>
                  </a:lnTo>
                  <a:lnTo>
                    <a:pt x="511968" y="697707"/>
                  </a:lnTo>
                  <a:lnTo>
                    <a:pt x="478631" y="652463"/>
                  </a:lnTo>
                  <a:lnTo>
                    <a:pt x="435768" y="592932"/>
                  </a:lnTo>
                  <a:lnTo>
                    <a:pt x="381000" y="509588"/>
                  </a:lnTo>
                  <a:lnTo>
                    <a:pt x="340518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7">
              <a:extLst>
                <a:ext uri="{FF2B5EF4-FFF2-40B4-BE49-F238E27FC236}">
                  <a16:creationId xmlns:a16="http://schemas.microsoft.com/office/drawing/2014/main" id="{1795D58E-4B83-488D-84A4-88F0844DF56C}"/>
                </a:ext>
              </a:extLst>
            </p:cNvPr>
            <p:cNvSpPr/>
            <p:nvPr/>
          </p:nvSpPr>
          <p:spPr>
            <a:xfrm>
              <a:off x="6926263" y="1465264"/>
              <a:ext cx="730250" cy="858837"/>
            </a:xfrm>
            <a:custGeom>
              <a:avLst/>
              <a:gdLst>
                <a:gd name="connsiteX0" fmla="*/ 242888 w 728663"/>
                <a:gd name="connsiteY0" fmla="*/ 442912 h 859631"/>
                <a:gd name="connsiteX1" fmla="*/ 297657 w 728663"/>
                <a:gd name="connsiteY1" fmla="*/ 342900 h 859631"/>
                <a:gd name="connsiteX2" fmla="*/ 330994 w 728663"/>
                <a:gd name="connsiteY2" fmla="*/ 271462 h 859631"/>
                <a:gd name="connsiteX3" fmla="*/ 345282 w 728663"/>
                <a:gd name="connsiteY3" fmla="*/ 233362 h 859631"/>
                <a:gd name="connsiteX4" fmla="*/ 345282 w 728663"/>
                <a:gd name="connsiteY4" fmla="*/ 209550 h 859631"/>
                <a:gd name="connsiteX5" fmla="*/ 335757 w 728663"/>
                <a:gd name="connsiteY5" fmla="*/ 178594 h 859631"/>
                <a:gd name="connsiteX6" fmla="*/ 316707 w 728663"/>
                <a:gd name="connsiteY6" fmla="*/ 150019 h 859631"/>
                <a:gd name="connsiteX7" fmla="*/ 288132 w 728663"/>
                <a:gd name="connsiteY7" fmla="*/ 119062 h 859631"/>
                <a:gd name="connsiteX8" fmla="*/ 250032 w 728663"/>
                <a:gd name="connsiteY8" fmla="*/ 80962 h 859631"/>
                <a:gd name="connsiteX9" fmla="*/ 219075 w 728663"/>
                <a:gd name="connsiteY9" fmla="*/ 54769 h 859631"/>
                <a:gd name="connsiteX10" fmla="*/ 202407 w 728663"/>
                <a:gd name="connsiteY10" fmla="*/ 30956 h 859631"/>
                <a:gd name="connsiteX11" fmla="*/ 202407 w 728663"/>
                <a:gd name="connsiteY11" fmla="*/ 16669 h 859631"/>
                <a:gd name="connsiteX12" fmla="*/ 214313 w 728663"/>
                <a:gd name="connsiteY12" fmla="*/ 2381 h 859631"/>
                <a:gd name="connsiteX13" fmla="*/ 240507 w 728663"/>
                <a:gd name="connsiteY13" fmla="*/ 0 h 859631"/>
                <a:gd name="connsiteX14" fmla="*/ 304800 w 728663"/>
                <a:gd name="connsiteY14" fmla="*/ 2381 h 859631"/>
                <a:gd name="connsiteX15" fmla="*/ 390525 w 728663"/>
                <a:gd name="connsiteY15" fmla="*/ 11906 h 859631"/>
                <a:gd name="connsiteX16" fmla="*/ 454819 w 728663"/>
                <a:gd name="connsiteY16" fmla="*/ 28575 h 859631"/>
                <a:gd name="connsiteX17" fmla="*/ 500063 w 728663"/>
                <a:gd name="connsiteY17" fmla="*/ 45244 h 859631"/>
                <a:gd name="connsiteX18" fmla="*/ 550069 w 728663"/>
                <a:gd name="connsiteY18" fmla="*/ 73819 h 859631"/>
                <a:gd name="connsiteX19" fmla="*/ 588169 w 728663"/>
                <a:gd name="connsiteY19" fmla="*/ 104775 h 859631"/>
                <a:gd name="connsiteX20" fmla="*/ 633413 w 728663"/>
                <a:gd name="connsiteY20" fmla="*/ 147637 h 859631"/>
                <a:gd name="connsiteX21" fmla="*/ 669132 w 728663"/>
                <a:gd name="connsiteY21" fmla="*/ 183356 h 859631"/>
                <a:gd name="connsiteX22" fmla="*/ 700088 w 728663"/>
                <a:gd name="connsiteY22" fmla="*/ 216694 h 859631"/>
                <a:gd name="connsiteX23" fmla="*/ 721519 w 728663"/>
                <a:gd name="connsiteY23" fmla="*/ 242887 h 859631"/>
                <a:gd name="connsiteX24" fmla="*/ 728663 w 728663"/>
                <a:gd name="connsiteY24" fmla="*/ 259556 h 859631"/>
                <a:gd name="connsiteX25" fmla="*/ 721519 w 728663"/>
                <a:gd name="connsiteY25" fmla="*/ 276225 h 859631"/>
                <a:gd name="connsiteX26" fmla="*/ 688182 w 728663"/>
                <a:gd name="connsiteY26" fmla="*/ 288131 h 859631"/>
                <a:gd name="connsiteX27" fmla="*/ 611982 w 728663"/>
                <a:gd name="connsiteY27" fmla="*/ 319087 h 859631"/>
                <a:gd name="connsiteX28" fmla="*/ 450057 w 728663"/>
                <a:gd name="connsiteY28" fmla="*/ 473869 h 859631"/>
                <a:gd name="connsiteX29" fmla="*/ 204788 w 728663"/>
                <a:gd name="connsiteY29" fmla="*/ 709612 h 859631"/>
                <a:gd name="connsiteX30" fmla="*/ 50007 w 728663"/>
                <a:gd name="connsiteY30" fmla="*/ 852487 h 859631"/>
                <a:gd name="connsiteX31" fmla="*/ 28575 w 728663"/>
                <a:gd name="connsiteY31" fmla="*/ 859631 h 859631"/>
                <a:gd name="connsiteX32" fmla="*/ 16669 w 728663"/>
                <a:gd name="connsiteY32" fmla="*/ 859631 h 859631"/>
                <a:gd name="connsiteX33" fmla="*/ 2382 w 728663"/>
                <a:gd name="connsiteY33" fmla="*/ 852487 h 859631"/>
                <a:gd name="connsiteX34" fmla="*/ 0 w 728663"/>
                <a:gd name="connsiteY34" fmla="*/ 833437 h 859631"/>
                <a:gd name="connsiteX35" fmla="*/ 14288 w 728663"/>
                <a:gd name="connsiteY35" fmla="*/ 800100 h 859631"/>
                <a:gd name="connsiteX36" fmla="*/ 69057 w 728663"/>
                <a:gd name="connsiteY36" fmla="*/ 714375 h 859631"/>
                <a:gd name="connsiteX37" fmla="*/ 180975 w 728663"/>
                <a:gd name="connsiteY37" fmla="*/ 547687 h 859631"/>
                <a:gd name="connsiteX38" fmla="*/ 242888 w 728663"/>
                <a:gd name="connsiteY38" fmla="*/ 442912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28663" h="859631">
                  <a:moveTo>
                    <a:pt x="242888" y="442912"/>
                  </a:moveTo>
                  <a:lnTo>
                    <a:pt x="297657" y="342900"/>
                  </a:lnTo>
                  <a:lnTo>
                    <a:pt x="330994" y="271462"/>
                  </a:lnTo>
                  <a:lnTo>
                    <a:pt x="345282" y="233362"/>
                  </a:lnTo>
                  <a:lnTo>
                    <a:pt x="345282" y="209550"/>
                  </a:lnTo>
                  <a:lnTo>
                    <a:pt x="335757" y="178594"/>
                  </a:lnTo>
                  <a:lnTo>
                    <a:pt x="316707" y="150019"/>
                  </a:lnTo>
                  <a:lnTo>
                    <a:pt x="288132" y="119062"/>
                  </a:lnTo>
                  <a:lnTo>
                    <a:pt x="250032" y="80962"/>
                  </a:lnTo>
                  <a:lnTo>
                    <a:pt x="219075" y="54769"/>
                  </a:lnTo>
                  <a:lnTo>
                    <a:pt x="202407" y="30956"/>
                  </a:lnTo>
                  <a:lnTo>
                    <a:pt x="202407" y="16669"/>
                  </a:lnTo>
                  <a:lnTo>
                    <a:pt x="214313" y="2381"/>
                  </a:lnTo>
                  <a:lnTo>
                    <a:pt x="240507" y="0"/>
                  </a:lnTo>
                  <a:lnTo>
                    <a:pt x="304800" y="2381"/>
                  </a:lnTo>
                  <a:lnTo>
                    <a:pt x="390525" y="11906"/>
                  </a:lnTo>
                  <a:lnTo>
                    <a:pt x="454819" y="28575"/>
                  </a:lnTo>
                  <a:lnTo>
                    <a:pt x="500063" y="45244"/>
                  </a:lnTo>
                  <a:lnTo>
                    <a:pt x="550069" y="73819"/>
                  </a:lnTo>
                  <a:lnTo>
                    <a:pt x="588169" y="104775"/>
                  </a:lnTo>
                  <a:lnTo>
                    <a:pt x="633413" y="147637"/>
                  </a:lnTo>
                  <a:lnTo>
                    <a:pt x="669132" y="183356"/>
                  </a:lnTo>
                  <a:lnTo>
                    <a:pt x="700088" y="216694"/>
                  </a:lnTo>
                  <a:lnTo>
                    <a:pt x="721519" y="242887"/>
                  </a:lnTo>
                  <a:lnTo>
                    <a:pt x="728663" y="259556"/>
                  </a:lnTo>
                  <a:lnTo>
                    <a:pt x="721519" y="276225"/>
                  </a:lnTo>
                  <a:lnTo>
                    <a:pt x="688182" y="288131"/>
                  </a:lnTo>
                  <a:lnTo>
                    <a:pt x="611982" y="319087"/>
                  </a:lnTo>
                  <a:lnTo>
                    <a:pt x="450057" y="473869"/>
                  </a:lnTo>
                  <a:lnTo>
                    <a:pt x="204788" y="709612"/>
                  </a:lnTo>
                  <a:lnTo>
                    <a:pt x="50007" y="852487"/>
                  </a:lnTo>
                  <a:lnTo>
                    <a:pt x="28575" y="859631"/>
                  </a:lnTo>
                  <a:lnTo>
                    <a:pt x="16669" y="859631"/>
                  </a:lnTo>
                  <a:lnTo>
                    <a:pt x="2382" y="852487"/>
                  </a:lnTo>
                  <a:lnTo>
                    <a:pt x="0" y="833437"/>
                  </a:lnTo>
                  <a:lnTo>
                    <a:pt x="14288" y="800100"/>
                  </a:lnTo>
                  <a:lnTo>
                    <a:pt x="69057" y="714375"/>
                  </a:lnTo>
                  <a:lnTo>
                    <a:pt x="180975" y="547687"/>
                  </a:lnTo>
                  <a:lnTo>
                    <a:pt x="242888" y="442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3">
              <a:extLst>
                <a:ext uri="{FF2B5EF4-FFF2-40B4-BE49-F238E27FC236}">
                  <a16:creationId xmlns:a16="http://schemas.microsoft.com/office/drawing/2014/main" id="{6946096C-B5AA-4139-B230-D53982F3EB79}"/>
                </a:ext>
              </a:extLst>
            </p:cNvPr>
            <p:cNvSpPr/>
            <p:nvPr/>
          </p:nvSpPr>
          <p:spPr>
            <a:xfrm>
              <a:off x="5762625" y="4129088"/>
              <a:ext cx="433388" cy="1695450"/>
            </a:xfrm>
            <a:custGeom>
              <a:avLst/>
              <a:gdLst>
                <a:gd name="connsiteX0" fmla="*/ 188119 w 433388"/>
                <a:gd name="connsiteY0" fmla="*/ 726281 h 1695450"/>
                <a:gd name="connsiteX1" fmla="*/ 183356 w 433388"/>
                <a:gd name="connsiteY1" fmla="*/ 533400 h 1695450"/>
                <a:gd name="connsiteX2" fmla="*/ 178594 w 433388"/>
                <a:gd name="connsiteY2" fmla="*/ 440531 h 1695450"/>
                <a:gd name="connsiteX3" fmla="*/ 173831 w 433388"/>
                <a:gd name="connsiteY3" fmla="*/ 376237 h 1695450"/>
                <a:gd name="connsiteX4" fmla="*/ 164306 w 433388"/>
                <a:gd name="connsiteY4" fmla="*/ 323850 h 1695450"/>
                <a:gd name="connsiteX5" fmla="*/ 152400 w 433388"/>
                <a:gd name="connsiteY5" fmla="*/ 280987 h 1695450"/>
                <a:gd name="connsiteX6" fmla="*/ 142875 w 433388"/>
                <a:gd name="connsiteY6" fmla="*/ 250031 h 1695450"/>
                <a:gd name="connsiteX7" fmla="*/ 133350 w 433388"/>
                <a:gd name="connsiteY7" fmla="*/ 226218 h 1695450"/>
                <a:gd name="connsiteX8" fmla="*/ 119063 w 433388"/>
                <a:gd name="connsiteY8" fmla="*/ 200025 h 1695450"/>
                <a:gd name="connsiteX9" fmla="*/ 102394 w 433388"/>
                <a:gd name="connsiteY9" fmla="*/ 169068 h 1695450"/>
                <a:gd name="connsiteX10" fmla="*/ 80963 w 433388"/>
                <a:gd name="connsiteY10" fmla="*/ 138112 h 1695450"/>
                <a:gd name="connsiteX11" fmla="*/ 57150 w 433388"/>
                <a:gd name="connsiteY11" fmla="*/ 107156 h 1695450"/>
                <a:gd name="connsiteX12" fmla="*/ 42863 w 433388"/>
                <a:gd name="connsiteY12" fmla="*/ 90487 h 1695450"/>
                <a:gd name="connsiteX13" fmla="*/ 23813 w 433388"/>
                <a:gd name="connsiteY13" fmla="*/ 73818 h 1695450"/>
                <a:gd name="connsiteX14" fmla="*/ 11906 w 433388"/>
                <a:gd name="connsiteY14" fmla="*/ 59531 h 1695450"/>
                <a:gd name="connsiteX15" fmla="*/ 0 w 433388"/>
                <a:gd name="connsiteY15" fmla="*/ 28575 h 1695450"/>
                <a:gd name="connsiteX16" fmla="*/ 0 w 433388"/>
                <a:gd name="connsiteY16" fmla="*/ 11906 h 1695450"/>
                <a:gd name="connsiteX17" fmla="*/ 7144 w 433388"/>
                <a:gd name="connsiteY17" fmla="*/ 0 h 1695450"/>
                <a:gd name="connsiteX18" fmla="*/ 28575 w 433388"/>
                <a:gd name="connsiteY18" fmla="*/ 4762 h 1695450"/>
                <a:gd name="connsiteX19" fmla="*/ 59531 w 433388"/>
                <a:gd name="connsiteY19" fmla="*/ 14287 h 1695450"/>
                <a:gd name="connsiteX20" fmla="*/ 119063 w 433388"/>
                <a:gd name="connsiteY20" fmla="*/ 28575 h 1695450"/>
                <a:gd name="connsiteX21" fmla="*/ 180975 w 433388"/>
                <a:gd name="connsiteY21" fmla="*/ 45243 h 1695450"/>
                <a:gd name="connsiteX22" fmla="*/ 233363 w 433388"/>
                <a:gd name="connsiteY22" fmla="*/ 66675 h 1695450"/>
                <a:gd name="connsiteX23" fmla="*/ 269081 w 433388"/>
                <a:gd name="connsiteY23" fmla="*/ 83343 h 1695450"/>
                <a:gd name="connsiteX24" fmla="*/ 300038 w 433388"/>
                <a:gd name="connsiteY24" fmla="*/ 100012 h 1695450"/>
                <a:gd name="connsiteX25" fmla="*/ 338138 w 433388"/>
                <a:gd name="connsiteY25" fmla="*/ 228600 h 1695450"/>
                <a:gd name="connsiteX26" fmla="*/ 359569 w 433388"/>
                <a:gd name="connsiteY26" fmla="*/ 269081 h 1695450"/>
                <a:gd name="connsiteX27" fmla="*/ 378619 w 433388"/>
                <a:gd name="connsiteY27" fmla="*/ 314325 h 1695450"/>
                <a:gd name="connsiteX28" fmla="*/ 392906 w 433388"/>
                <a:gd name="connsiteY28" fmla="*/ 366712 h 1695450"/>
                <a:gd name="connsiteX29" fmla="*/ 404813 w 433388"/>
                <a:gd name="connsiteY29" fmla="*/ 440531 h 1695450"/>
                <a:gd name="connsiteX30" fmla="*/ 411956 w 433388"/>
                <a:gd name="connsiteY30" fmla="*/ 509587 h 1695450"/>
                <a:gd name="connsiteX31" fmla="*/ 414338 w 433388"/>
                <a:gd name="connsiteY31" fmla="*/ 609600 h 1695450"/>
                <a:gd name="connsiteX32" fmla="*/ 411956 w 433388"/>
                <a:gd name="connsiteY32" fmla="*/ 697706 h 1695450"/>
                <a:gd name="connsiteX33" fmla="*/ 416719 w 433388"/>
                <a:gd name="connsiteY33" fmla="*/ 831056 h 1695450"/>
                <a:gd name="connsiteX34" fmla="*/ 414338 w 433388"/>
                <a:gd name="connsiteY34" fmla="*/ 1095375 h 1695450"/>
                <a:gd name="connsiteX35" fmla="*/ 411956 w 433388"/>
                <a:gd name="connsiteY35" fmla="*/ 1381125 h 1695450"/>
                <a:gd name="connsiteX36" fmla="*/ 433388 w 433388"/>
                <a:gd name="connsiteY36" fmla="*/ 1533525 h 1695450"/>
                <a:gd name="connsiteX37" fmla="*/ 404813 w 433388"/>
                <a:gd name="connsiteY37" fmla="*/ 1600200 h 1695450"/>
                <a:gd name="connsiteX38" fmla="*/ 366713 w 433388"/>
                <a:gd name="connsiteY38" fmla="*/ 1674018 h 1695450"/>
                <a:gd name="connsiteX39" fmla="*/ 350044 w 433388"/>
                <a:gd name="connsiteY39" fmla="*/ 1688306 h 1695450"/>
                <a:gd name="connsiteX40" fmla="*/ 330994 w 433388"/>
                <a:gd name="connsiteY40" fmla="*/ 1695450 h 1695450"/>
                <a:gd name="connsiteX41" fmla="*/ 307181 w 433388"/>
                <a:gd name="connsiteY41" fmla="*/ 1695450 h 1695450"/>
                <a:gd name="connsiteX42" fmla="*/ 278606 w 433388"/>
                <a:gd name="connsiteY42" fmla="*/ 1681162 h 1695450"/>
                <a:gd name="connsiteX43" fmla="*/ 250031 w 433388"/>
                <a:gd name="connsiteY43" fmla="*/ 1659731 h 1695450"/>
                <a:gd name="connsiteX44" fmla="*/ 223838 w 433388"/>
                <a:gd name="connsiteY44" fmla="*/ 1633537 h 1695450"/>
                <a:gd name="connsiteX45" fmla="*/ 200025 w 433388"/>
                <a:gd name="connsiteY45" fmla="*/ 1593056 h 1695450"/>
                <a:gd name="connsiteX46" fmla="*/ 185738 w 433388"/>
                <a:gd name="connsiteY46" fmla="*/ 1552575 h 1695450"/>
                <a:gd name="connsiteX47" fmla="*/ 173831 w 433388"/>
                <a:gd name="connsiteY47" fmla="*/ 1488281 h 1695450"/>
                <a:gd name="connsiteX48" fmla="*/ 169069 w 433388"/>
                <a:gd name="connsiteY48" fmla="*/ 1419225 h 1695450"/>
                <a:gd name="connsiteX49" fmla="*/ 180975 w 433388"/>
                <a:gd name="connsiteY49" fmla="*/ 1304925 h 1695450"/>
                <a:gd name="connsiteX50" fmla="*/ 190500 w 433388"/>
                <a:gd name="connsiteY50" fmla="*/ 1128712 h 1695450"/>
                <a:gd name="connsiteX51" fmla="*/ 192881 w 433388"/>
                <a:gd name="connsiteY51" fmla="*/ 983456 h 1695450"/>
                <a:gd name="connsiteX52" fmla="*/ 188119 w 433388"/>
                <a:gd name="connsiteY52" fmla="*/ 726281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33388" h="1695450">
                  <a:moveTo>
                    <a:pt x="188119" y="726281"/>
                  </a:moveTo>
                  <a:lnTo>
                    <a:pt x="183356" y="533400"/>
                  </a:lnTo>
                  <a:lnTo>
                    <a:pt x="178594" y="440531"/>
                  </a:lnTo>
                  <a:lnTo>
                    <a:pt x="173831" y="376237"/>
                  </a:lnTo>
                  <a:lnTo>
                    <a:pt x="164306" y="323850"/>
                  </a:lnTo>
                  <a:lnTo>
                    <a:pt x="152400" y="280987"/>
                  </a:lnTo>
                  <a:lnTo>
                    <a:pt x="142875" y="250031"/>
                  </a:lnTo>
                  <a:lnTo>
                    <a:pt x="133350" y="226218"/>
                  </a:lnTo>
                  <a:lnTo>
                    <a:pt x="119063" y="200025"/>
                  </a:lnTo>
                  <a:lnTo>
                    <a:pt x="102394" y="169068"/>
                  </a:lnTo>
                  <a:lnTo>
                    <a:pt x="80963" y="138112"/>
                  </a:lnTo>
                  <a:lnTo>
                    <a:pt x="57150" y="107156"/>
                  </a:lnTo>
                  <a:lnTo>
                    <a:pt x="42863" y="90487"/>
                  </a:lnTo>
                  <a:lnTo>
                    <a:pt x="23813" y="73818"/>
                  </a:lnTo>
                  <a:lnTo>
                    <a:pt x="11906" y="59531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8575" y="4762"/>
                  </a:lnTo>
                  <a:lnTo>
                    <a:pt x="59531" y="14287"/>
                  </a:lnTo>
                  <a:lnTo>
                    <a:pt x="119063" y="28575"/>
                  </a:lnTo>
                  <a:lnTo>
                    <a:pt x="180975" y="45243"/>
                  </a:lnTo>
                  <a:lnTo>
                    <a:pt x="233363" y="66675"/>
                  </a:lnTo>
                  <a:lnTo>
                    <a:pt x="269081" y="83343"/>
                  </a:lnTo>
                  <a:lnTo>
                    <a:pt x="300038" y="100012"/>
                  </a:lnTo>
                  <a:lnTo>
                    <a:pt x="338138" y="228600"/>
                  </a:lnTo>
                  <a:lnTo>
                    <a:pt x="359569" y="269081"/>
                  </a:lnTo>
                  <a:lnTo>
                    <a:pt x="378619" y="314325"/>
                  </a:lnTo>
                  <a:lnTo>
                    <a:pt x="392906" y="366712"/>
                  </a:lnTo>
                  <a:lnTo>
                    <a:pt x="404813" y="440531"/>
                  </a:lnTo>
                  <a:lnTo>
                    <a:pt x="411956" y="509587"/>
                  </a:lnTo>
                  <a:lnTo>
                    <a:pt x="414338" y="609600"/>
                  </a:lnTo>
                  <a:lnTo>
                    <a:pt x="411956" y="697706"/>
                  </a:lnTo>
                  <a:lnTo>
                    <a:pt x="416719" y="831056"/>
                  </a:lnTo>
                  <a:cubicBezTo>
                    <a:pt x="415925" y="919162"/>
                    <a:pt x="415132" y="1007269"/>
                    <a:pt x="414338" y="1095375"/>
                  </a:cubicBezTo>
                  <a:lnTo>
                    <a:pt x="411956" y="1381125"/>
                  </a:lnTo>
                  <a:lnTo>
                    <a:pt x="433388" y="1533525"/>
                  </a:lnTo>
                  <a:lnTo>
                    <a:pt x="404813" y="1600200"/>
                  </a:lnTo>
                  <a:lnTo>
                    <a:pt x="366713" y="1674018"/>
                  </a:lnTo>
                  <a:lnTo>
                    <a:pt x="350044" y="1688306"/>
                  </a:lnTo>
                  <a:lnTo>
                    <a:pt x="330994" y="1695450"/>
                  </a:lnTo>
                  <a:lnTo>
                    <a:pt x="307181" y="1695450"/>
                  </a:lnTo>
                  <a:lnTo>
                    <a:pt x="278606" y="1681162"/>
                  </a:lnTo>
                  <a:lnTo>
                    <a:pt x="250031" y="1659731"/>
                  </a:lnTo>
                  <a:lnTo>
                    <a:pt x="223838" y="1633537"/>
                  </a:lnTo>
                  <a:lnTo>
                    <a:pt x="200025" y="1593056"/>
                  </a:lnTo>
                  <a:lnTo>
                    <a:pt x="185738" y="1552575"/>
                  </a:lnTo>
                  <a:lnTo>
                    <a:pt x="173831" y="1488281"/>
                  </a:lnTo>
                  <a:lnTo>
                    <a:pt x="169069" y="1419225"/>
                  </a:lnTo>
                  <a:lnTo>
                    <a:pt x="180975" y="1304925"/>
                  </a:lnTo>
                  <a:lnTo>
                    <a:pt x="190500" y="1128712"/>
                  </a:lnTo>
                  <a:cubicBezTo>
                    <a:pt x="191294" y="1080293"/>
                    <a:pt x="192087" y="1031875"/>
                    <a:pt x="192881" y="983456"/>
                  </a:cubicBezTo>
                  <a:cubicBezTo>
                    <a:pt x="191294" y="902493"/>
                    <a:pt x="189706" y="821531"/>
                    <a:pt x="188119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4">
              <a:extLst>
                <a:ext uri="{FF2B5EF4-FFF2-40B4-BE49-F238E27FC236}">
                  <a16:creationId xmlns:a16="http://schemas.microsoft.com/office/drawing/2014/main" id="{4B23D112-FA51-4EE3-98AA-F65DAEC9C6C3}"/>
                </a:ext>
              </a:extLst>
            </p:cNvPr>
            <p:cNvSpPr/>
            <p:nvPr/>
          </p:nvSpPr>
          <p:spPr>
            <a:xfrm>
              <a:off x="4392613" y="1893889"/>
              <a:ext cx="520700" cy="2663825"/>
            </a:xfrm>
            <a:custGeom>
              <a:avLst/>
              <a:gdLst>
                <a:gd name="connsiteX0" fmla="*/ 197157 w 520086"/>
                <a:gd name="connsiteY0" fmla="*/ 1556859 h 2665017"/>
                <a:gd name="connsiteX1" fmla="*/ 200556 w 520086"/>
                <a:gd name="connsiteY1" fmla="*/ 1791408 h 2665017"/>
                <a:gd name="connsiteX2" fmla="*/ 200556 w 520086"/>
                <a:gd name="connsiteY2" fmla="*/ 2226513 h 2665017"/>
                <a:gd name="connsiteX3" fmla="*/ 200556 w 520086"/>
                <a:gd name="connsiteY3" fmla="*/ 2665017 h 2665017"/>
                <a:gd name="connsiteX4" fmla="*/ 421508 w 520086"/>
                <a:gd name="connsiteY4" fmla="*/ 2512050 h 2665017"/>
                <a:gd name="connsiteX5" fmla="*/ 428307 w 520086"/>
                <a:gd name="connsiteY5" fmla="*/ 2209517 h 2665017"/>
                <a:gd name="connsiteX6" fmla="*/ 435105 w 520086"/>
                <a:gd name="connsiteY6" fmla="*/ 1832199 h 2665017"/>
                <a:gd name="connsiteX7" fmla="*/ 448702 w 520086"/>
                <a:gd name="connsiteY7" fmla="*/ 1261124 h 2665017"/>
                <a:gd name="connsiteX8" fmla="*/ 448702 w 520086"/>
                <a:gd name="connsiteY8" fmla="*/ 883807 h 2665017"/>
                <a:gd name="connsiteX9" fmla="*/ 452101 w 520086"/>
                <a:gd name="connsiteY9" fmla="*/ 771631 h 2665017"/>
                <a:gd name="connsiteX10" fmla="*/ 455501 w 520086"/>
                <a:gd name="connsiteY10" fmla="*/ 645859 h 2665017"/>
                <a:gd name="connsiteX11" fmla="*/ 458900 w 520086"/>
                <a:gd name="connsiteY11" fmla="*/ 560877 h 2665017"/>
                <a:gd name="connsiteX12" fmla="*/ 469098 w 520086"/>
                <a:gd name="connsiteY12" fmla="*/ 438504 h 2665017"/>
                <a:gd name="connsiteX13" fmla="*/ 479295 w 520086"/>
                <a:gd name="connsiteY13" fmla="*/ 350123 h 2665017"/>
                <a:gd name="connsiteX14" fmla="*/ 489493 w 520086"/>
                <a:gd name="connsiteY14" fmla="*/ 295735 h 2665017"/>
                <a:gd name="connsiteX15" fmla="*/ 496292 w 520086"/>
                <a:gd name="connsiteY15" fmla="*/ 278739 h 2665017"/>
                <a:gd name="connsiteX16" fmla="*/ 506489 w 520086"/>
                <a:gd name="connsiteY16" fmla="*/ 258343 h 2665017"/>
                <a:gd name="connsiteX17" fmla="*/ 516687 w 520086"/>
                <a:gd name="connsiteY17" fmla="*/ 237948 h 2665017"/>
                <a:gd name="connsiteX18" fmla="*/ 520086 w 520086"/>
                <a:gd name="connsiteY18" fmla="*/ 217552 h 2665017"/>
                <a:gd name="connsiteX19" fmla="*/ 513288 w 520086"/>
                <a:gd name="connsiteY19" fmla="*/ 193757 h 2665017"/>
                <a:gd name="connsiteX20" fmla="*/ 503090 w 520086"/>
                <a:gd name="connsiteY20" fmla="*/ 180160 h 2665017"/>
                <a:gd name="connsiteX21" fmla="*/ 482695 w 520086"/>
                <a:gd name="connsiteY21" fmla="*/ 166563 h 2665017"/>
                <a:gd name="connsiteX22" fmla="*/ 428307 w 520086"/>
                <a:gd name="connsiteY22" fmla="*/ 129172 h 2665017"/>
                <a:gd name="connsiteX23" fmla="*/ 356922 w 520086"/>
                <a:gd name="connsiteY23" fmla="*/ 91780 h 2665017"/>
                <a:gd name="connsiteX24" fmla="*/ 282139 w 520086"/>
                <a:gd name="connsiteY24" fmla="*/ 61186 h 2665017"/>
                <a:gd name="connsiteX25" fmla="*/ 169963 w 520086"/>
                <a:gd name="connsiteY25" fmla="*/ 27194 h 2665017"/>
                <a:gd name="connsiteX26" fmla="*/ 81582 w 520086"/>
                <a:gd name="connsiteY26" fmla="*/ 6798 h 2665017"/>
                <a:gd name="connsiteX27" fmla="*/ 37392 w 520086"/>
                <a:gd name="connsiteY27" fmla="*/ 0 h 2665017"/>
                <a:gd name="connsiteX28" fmla="*/ 23795 w 520086"/>
                <a:gd name="connsiteY28" fmla="*/ 0 h 2665017"/>
                <a:gd name="connsiteX29" fmla="*/ 6799 w 520086"/>
                <a:gd name="connsiteY29" fmla="*/ 10198 h 2665017"/>
                <a:gd name="connsiteX30" fmla="*/ 0 w 520086"/>
                <a:gd name="connsiteY30" fmla="*/ 33992 h 2665017"/>
                <a:gd name="connsiteX31" fmla="*/ 10198 w 520086"/>
                <a:gd name="connsiteY31" fmla="*/ 54388 h 2665017"/>
                <a:gd name="connsiteX32" fmla="*/ 44191 w 520086"/>
                <a:gd name="connsiteY32" fmla="*/ 84981 h 2665017"/>
                <a:gd name="connsiteX33" fmla="*/ 98579 w 520086"/>
                <a:gd name="connsiteY33" fmla="*/ 139369 h 2665017"/>
                <a:gd name="connsiteX34" fmla="*/ 125773 w 520086"/>
                <a:gd name="connsiteY34" fmla="*/ 173362 h 2665017"/>
                <a:gd name="connsiteX35" fmla="*/ 159765 w 520086"/>
                <a:gd name="connsiteY35" fmla="*/ 227750 h 2665017"/>
                <a:gd name="connsiteX36" fmla="*/ 180161 w 520086"/>
                <a:gd name="connsiteY36" fmla="*/ 265142 h 2665017"/>
                <a:gd name="connsiteX37" fmla="*/ 193758 w 520086"/>
                <a:gd name="connsiteY37" fmla="*/ 316131 h 2665017"/>
                <a:gd name="connsiteX38" fmla="*/ 200556 w 520086"/>
                <a:gd name="connsiteY38" fmla="*/ 360321 h 2665017"/>
                <a:gd name="connsiteX39" fmla="*/ 200556 w 520086"/>
                <a:gd name="connsiteY39" fmla="*/ 540482 h 2665017"/>
                <a:gd name="connsiteX40" fmla="*/ 200556 w 520086"/>
                <a:gd name="connsiteY40" fmla="*/ 931396 h 2665017"/>
                <a:gd name="connsiteX41" fmla="*/ 200556 w 520086"/>
                <a:gd name="connsiteY41" fmla="*/ 1155747 h 2665017"/>
                <a:gd name="connsiteX42" fmla="*/ 197157 w 520086"/>
                <a:gd name="connsiteY42" fmla="*/ 1556859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0086" h="2665017">
                  <a:moveTo>
                    <a:pt x="197157" y="1556859"/>
                  </a:moveTo>
                  <a:lnTo>
                    <a:pt x="200556" y="1791408"/>
                  </a:lnTo>
                  <a:lnTo>
                    <a:pt x="200556" y="2226513"/>
                  </a:lnTo>
                  <a:lnTo>
                    <a:pt x="200556" y="2665017"/>
                  </a:lnTo>
                  <a:lnTo>
                    <a:pt x="421508" y="2512050"/>
                  </a:lnTo>
                  <a:lnTo>
                    <a:pt x="428307" y="2209517"/>
                  </a:lnTo>
                  <a:lnTo>
                    <a:pt x="435105" y="1832199"/>
                  </a:lnTo>
                  <a:lnTo>
                    <a:pt x="448702" y="1261124"/>
                  </a:lnTo>
                  <a:lnTo>
                    <a:pt x="448702" y="883807"/>
                  </a:lnTo>
                  <a:lnTo>
                    <a:pt x="452101" y="771631"/>
                  </a:lnTo>
                  <a:cubicBezTo>
                    <a:pt x="453234" y="729707"/>
                    <a:pt x="454368" y="687783"/>
                    <a:pt x="455501" y="645859"/>
                  </a:cubicBezTo>
                  <a:lnTo>
                    <a:pt x="458900" y="560877"/>
                  </a:lnTo>
                  <a:lnTo>
                    <a:pt x="469098" y="438504"/>
                  </a:lnTo>
                  <a:lnTo>
                    <a:pt x="479295" y="350123"/>
                  </a:lnTo>
                  <a:lnTo>
                    <a:pt x="489493" y="295735"/>
                  </a:lnTo>
                  <a:lnTo>
                    <a:pt x="496292" y="278739"/>
                  </a:lnTo>
                  <a:lnTo>
                    <a:pt x="506489" y="258343"/>
                  </a:lnTo>
                  <a:lnTo>
                    <a:pt x="516687" y="237948"/>
                  </a:lnTo>
                  <a:lnTo>
                    <a:pt x="520086" y="217552"/>
                  </a:lnTo>
                  <a:lnTo>
                    <a:pt x="513288" y="193757"/>
                  </a:lnTo>
                  <a:lnTo>
                    <a:pt x="503090" y="180160"/>
                  </a:lnTo>
                  <a:lnTo>
                    <a:pt x="482695" y="166563"/>
                  </a:lnTo>
                  <a:lnTo>
                    <a:pt x="428307" y="129172"/>
                  </a:lnTo>
                  <a:lnTo>
                    <a:pt x="356922" y="91780"/>
                  </a:lnTo>
                  <a:lnTo>
                    <a:pt x="282139" y="61186"/>
                  </a:lnTo>
                  <a:lnTo>
                    <a:pt x="169963" y="27194"/>
                  </a:lnTo>
                  <a:lnTo>
                    <a:pt x="81582" y="6798"/>
                  </a:lnTo>
                  <a:lnTo>
                    <a:pt x="37392" y="0"/>
                  </a:lnTo>
                  <a:lnTo>
                    <a:pt x="23795" y="0"/>
                  </a:lnTo>
                  <a:lnTo>
                    <a:pt x="6799" y="10198"/>
                  </a:lnTo>
                  <a:lnTo>
                    <a:pt x="0" y="33992"/>
                  </a:lnTo>
                  <a:lnTo>
                    <a:pt x="10198" y="54388"/>
                  </a:lnTo>
                  <a:lnTo>
                    <a:pt x="44191" y="84981"/>
                  </a:lnTo>
                  <a:lnTo>
                    <a:pt x="98579" y="139369"/>
                  </a:lnTo>
                  <a:lnTo>
                    <a:pt x="125773" y="173362"/>
                  </a:lnTo>
                  <a:lnTo>
                    <a:pt x="159765" y="227750"/>
                  </a:lnTo>
                  <a:lnTo>
                    <a:pt x="180161" y="265142"/>
                  </a:lnTo>
                  <a:lnTo>
                    <a:pt x="193758" y="316131"/>
                  </a:lnTo>
                  <a:lnTo>
                    <a:pt x="200556" y="360321"/>
                  </a:lnTo>
                  <a:lnTo>
                    <a:pt x="200556" y="540482"/>
                  </a:lnTo>
                  <a:lnTo>
                    <a:pt x="200556" y="931396"/>
                  </a:lnTo>
                  <a:lnTo>
                    <a:pt x="200556" y="1155747"/>
                  </a:lnTo>
                  <a:lnTo>
                    <a:pt x="197157" y="15568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5">
              <a:extLst>
                <a:ext uri="{FF2B5EF4-FFF2-40B4-BE49-F238E27FC236}">
                  <a16:creationId xmlns:a16="http://schemas.microsoft.com/office/drawing/2014/main" id="{D3A4FBA5-C9CC-4F56-9F95-E5DD694C4887}"/>
                </a:ext>
              </a:extLst>
            </p:cNvPr>
            <p:cNvSpPr/>
            <p:nvPr/>
          </p:nvSpPr>
          <p:spPr>
            <a:xfrm>
              <a:off x="3752851" y="4056064"/>
              <a:ext cx="1590675" cy="942975"/>
            </a:xfrm>
            <a:custGeom>
              <a:avLst/>
              <a:gdLst>
                <a:gd name="connsiteX0" fmla="*/ 673894 w 1590675"/>
                <a:gd name="connsiteY0" fmla="*/ 488156 h 942975"/>
                <a:gd name="connsiteX1" fmla="*/ 859631 w 1590675"/>
                <a:gd name="connsiteY1" fmla="*/ 390525 h 942975"/>
                <a:gd name="connsiteX2" fmla="*/ 1185863 w 1590675"/>
                <a:gd name="connsiteY2" fmla="*/ 195262 h 942975"/>
                <a:gd name="connsiteX3" fmla="*/ 1333500 w 1590675"/>
                <a:gd name="connsiteY3" fmla="*/ 111919 h 942975"/>
                <a:gd name="connsiteX4" fmla="*/ 1476375 w 1590675"/>
                <a:gd name="connsiteY4" fmla="*/ 30956 h 942975"/>
                <a:gd name="connsiteX5" fmla="*/ 1526381 w 1590675"/>
                <a:gd name="connsiteY5" fmla="*/ 4762 h 942975"/>
                <a:gd name="connsiteX6" fmla="*/ 1538288 w 1590675"/>
                <a:gd name="connsiteY6" fmla="*/ 0 h 942975"/>
                <a:gd name="connsiteX7" fmla="*/ 1550194 w 1590675"/>
                <a:gd name="connsiteY7" fmla="*/ 0 h 942975"/>
                <a:gd name="connsiteX8" fmla="*/ 1578769 w 1590675"/>
                <a:gd name="connsiteY8" fmla="*/ 4762 h 942975"/>
                <a:gd name="connsiteX9" fmla="*/ 1588294 w 1590675"/>
                <a:gd name="connsiteY9" fmla="*/ 11906 h 942975"/>
                <a:gd name="connsiteX10" fmla="*/ 1590675 w 1590675"/>
                <a:gd name="connsiteY10" fmla="*/ 23812 h 942975"/>
                <a:gd name="connsiteX11" fmla="*/ 1588294 w 1590675"/>
                <a:gd name="connsiteY11" fmla="*/ 45244 h 942975"/>
                <a:gd name="connsiteX12" fmla="*/ 1574006 w 1590675"/>
                <a:gd name="connsiteY12" fmla="*/ 66675 h 942975"/>
                <a:gd name="connsiteX13" fmla="*/ 1502569 w 1590675"/>
                <a:gd name="connsiteY13" fmla="*/ 128587 h 942975"/>
                <a:gd name="connsiteX14" fmla="*/ 1285875 w 1590675"/>
                <a:gd name="connsiteY14" fmla="*/ 295275 h 942975"/>
                <a:gd name="connsiteX15" fmla="*/ 1023938 w 1590675"/>
                <a:gd name="connsiteY15" fmla="*/ 502444 h 942975"/>
                <a:gd name="connsiteX16" fmla="*/ 778669 w 1590675"/>
                <a:gd name="connsiteY16" fmla="*/ 690562 h 942975"/>
                <a:gd name="connsiteX17" fmla="*/ 609600 w 1590675"/>
                <a:gd name="connsiteY17" fmla="*/ 821531 h 942975"/>
                <a:gd name="connsiteX18" fmla="*/ 514350 w 1590675"/>
                <a:gd name="connsiteY18" fmla="*/ 897731 h 942975"/>
                <a:gd name="connsiteX19" fmla="*/ 473869 w 1590675"/>
                <a:gd name="connsiteY19" fmla="*/ 928687 h 942975"/>
                <a:gd name="connsiteX20" fmla="*/ 457200 w 1590675"/>
                <a:gd name="connsiteY20" fmla="*/ 938212 h 942975"/>
                <a:gd name="connsiteX21" fmla="*/ 423863 w 1590675"/>
                <a:gd name="connsiteY21" fmla="*/ 942975 h 942975"/>
                <a:gd name="connsiteX22" fmla="*/ 376238 w 1590675"/>
                <a:gd name="connsiteY22" fmla="*/ 940594 h 942975"/>
                <a:gd name="connsiteX23" fmla="*/ 333375 w 1590675"/>
                <a:gd name="connsiteY23" fmla="*/ 928687 h 942975"/>
                <a:gd name="connsiteX24" fmla="*/ 288131 w 1590675"/>
                <a:gd name="connsiteY24" fmla="*/ 907256 h 942975"/>
                <a:gd name="connsiteX25" fmla="*/ 240506 w 1590675"/>
                <a:gd name="connsiteY25" fmla="*/ 878681 h 942975"/>
                <a:gd name="connsiteX26" fmla="*/ 197644 w 1590675"/>
                <a:gd name="connsiteY26" fmla="*/ 847725 h 942975"/>
                <a:gd name="connsiteX27" fmla="*/ 142875 w 1590675"/>
                <a:gd name="connsiteY27" fmla="*/ 802481 h 942975"/>
                <a:gd name="connsiteX28" fmla="*/ 95250 w 1590675"/>
                <a:gd name="connsiteY28" fmla="*/ 757237 h 942975"/>
                <a:gd name="connsiteX29" fmla="*/ 47625 w 1590675"/>
                <a:gd name="connsiteY29" fmla="*/ 709612 h 942975"/>
                <a:gd name="connsiteX30" fmla="*/ 23813 w 1590675"/>
                <a:gd name="connsiteY30" fmla="*/ 681037 h 942975"/>
                <a:gd name="connsiteX31" fmla="*/ 7144 w 1590675"/>
                <a:gd name="connsiteY31" fmla="*/ 650081 h 942975"/>
                <a:gd name="connsiteX32" fmla="*/ 0 w 1590675"/>
                <a:gd name="connsiteY32" fmla="*/ 614362 h 942975"/>
                <a:gd name="connsiteX33" fmla="*/ 2381 w 1590675"/>
                <a:gd name="connsiteY33" fmla="*/ 600075 h 942975"/>
                <a:gd name="connsiteX34" fmla="*/ 14288 w 1590675"/>
                <a:gd name="connsiteY34" fmla="*/ 590550 h 942975"/>
                <a:gd name="connsiteX35" fmla="*/ 35719 w 1590675"/>
                <a:gd name="connsiteY35" fmla="*/ 595312 h 942975"/>
                <a:gd name="connsiteX36" fmla="*/ 57150 w 1590675"/>
                <a:gd name="connsiteY36" fmla="*/ 602456 h 942975"/>
                <a:gd name="connsiteX37" fmla="*/ 88106 w 1590675"/>
                <a:gd name="connsiteY37" fmla="*/ 619125 h 942975"/>
                <a:gd name="connsiteX38" fmla="*/ 123825 w 1590675"/>
                <a:gd name="connsiteY38" fmla="*/ 640556 h 942975"/>
                <a:gd name="connsiteX39" fmla="*/ 154781 w 1590675"/>
                <a:gd name="connsiteY39" fmla="*/ 652462 h 942975"/>
                <a:gd name="connsiteX40" fmla="*/ 202406 w 1590675"/>
                <a:gd name="connsiteY40" fmla="*/ 664369 h 942975"/>
                <a:gd name="connsiteX41" fmla="*/ 240506 w 1590675"/>
                <a:gd name="connsiteY41" fmla="*/ 671512 h 942975"/>
                <a:gd name="connsiteX42" fmla="*/ 269081 w 1590675"/>
                <a:gd name="connsiteY42" fmla="*/ 671512 h 942975"/>
                <a:gd name="connsiteX43" fmla="*/ 445294 w 1590675"/>
                <a:gd name="connsiteY43" fmla="*/ 600075 h 942975"/>
                <a:gd name="connsiteX44" fmla="*/ 673894 w 1590675"/>
                <a:gd name="connsiteY44" fmla="*/ 488156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90675" h="942975">
                  <a:moveTo>
                    <a:pt x="673894" y="488156"/>
                  </a:moveTo>
                  <a:lnTo>
                    <a:pt x="859631" y="390525"/>
                  </a:lnTo>
                  <a:lnTo>
                    <a:pt x="1185863" y="195262"/>
                  </a:lnTo>
                  <a:lnTo>
                    <a:pt x="1333500" y="111919"/>
                  </a:lnTo>
                  <a:lnTo>
                    <a:pt x="1476375" y="30956"/>
                  </a:lnTo>
                  <a:lnTo>
                    <a:pt x="1526381" y="4762"/>
                  </a:lnTo>
                  <a:lnTo>
                    <a:pt x="1538288" y="0"/>
                  </a:lnTo>
                  <a:lnTo>
                    <a:pt x="1550194" y="0"/>
                  </a:lnTo>
                  <a:lnTo>
                    <a:pt x="1578769" y="4762"/>
                  </a:lnTo>
                  <a:lnTo>
                    <a:pt x="1588294" y="11906"/>
                  </a:lnTo>
                  <a:lnTo>
                    <a:pt x="1590675" y="23812"/>
                  </a:lnTo>
                  <a:lnTo>
                    <a:pt x="1588294" y="45244"/>
                  </a:lnTo>
                  <a:lnTo>
                    <a:pt x="1574006" y="66675"/>
                  </a:lnTo>
                  <a:lnTo>
                    <a:pt x="1502569" y="128587"/>
                  </a:lnTo>
                  <a:lnTo>
                    <a:pt x="1285875" y="295275"/>
                  </a:lnTo>
                  <a:lnTo>
                    <a:pt x="1023938" y="502444"/>
                  </a:lnTo>
                  <a:lnTo>
                    <a:pt x="778669" y="690562"/>
                  </a:lnTo>
                  <a:lnTo>
                    <a:pt x="609600" y="821531"/>
                  </a:lnTo>
                  <a:lnTo>
                    <a:pt x="514350" y="897731"/>
                  </a:lnTo>
                  <a:lnTo>
                    <a:pt x="473869" y="928687"/>
                  </a:lnTo>
                  <a:lnTo>
                    <a:pt x="457200" y="938212"/>
                  </a:lnTo>
                  <a:lnTo>
                    <a:pt x="423863" y="942975"/>
                  </a:lnTo>
                  <a:lnTo>
                    <a:pt x="376238" y="940594"/>
                  </a:lnTo>
                  <a:lnTo>
                    <a:pt x="333375" y="928687"/>
                  </a:lnTo>
                  <a:lnTo>
                    <a:pt x="288131" y="907256"/>
                  </a:lnTo>
                  <a:lnTo>
                    <a:pt x="240506" y="878681"/>
                  </a:lnTo>
                  <a:lnTo>
                    <a:pt x="197644" y="847725"/>
                  </a:lnTo>
                  <a:lnTo>
                    <a:pt x="142875" y="802481"/>
                  </a:lnTo>
                  <a:lnTo>
                    <a:pt x="95250" y="757237"/>
                  </a:lnTo>
                  <a:lnTo>
                    <a:pt x="47625" y="709612"/>
                  </a:lnTo>
                  <a:lnTo>
                    <a:pt x="23813" y="681037"/>
                  </a:lnTo>
                  <a:lnTo>
                    <a:pt x="7144" y="650081"/>
                  </a:lnTo>
                  <a:lnTo>
                    <a:pt x="0" y="614362"/>
                  </a:lnTo>
                  <a:lnTo>
                    <a:pt x="2381" y="600075"/>
                  </a:lnTo>
                  <a:lnTo>
                    <a:pt x="14288" y="590550"/>
                  </a:lnTo>
                  <a:lnTo>
                    <a:pt x="35719" y="595312"/>
                  </a:lnTo>
                  <a:lnTo>
                    <a:pt x="57150" y="602456"/>
                  </a:lnTo>
                  <a:lnTo>
                    <a:pt x="88106" y="619125"/>
                  </a:lnTo>
                  <a:lnTo>
                    <a:pt x="123825" y="640556"/>
                  </a:lnTo>
                  <a:lnTo>
                    <a:pt x="154781" y="652462"/>
                  </a:lnTo>
                  <a:lnTo>
                    <a:pt x="202406" y="664369"/>
                  </a:lnTo>
                  <a:lnTo>
                    <a:pt x="240506" y="671512"/>
                  </a:lnTo>
                  <a:lnTo>
                    <a:pt x="269081" y="671512"/>
                  </a:lnTo>
                  <a:lnTo>
                    <a:pt x="445294" y="600075"/>
                  </a:lnTo>
                  <a:lnTo>
                    <a:pt x="67389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9">
              <a:extLst>
                <a:ext uri="{FF2B5EF4-FFF2-40B4-BE49-F238E27FC236}">
                  <a16:creationId xmlns:a16="http://schemas.microsoft.com/office/drawing/2014/main" id="{5E855E59-E141-4EDF-92EC-71030F04CCA3}"/>
                </a:ext>
              </a:extLst>
            </p:cNvPr>
            <p:cNvSpPr/>
            <p:nvPr/>
          </p:nvSpPr>
          <p:spPr>
            <a:xfrm>
              <a:off x="5553076" y="2316163"/>
              <a:ext cx="2614613" cy="1428750"/>
            </a:xfrm>
            <a:custGeom>
              <a:avLst/>
              <a:gdLst>
                <a:gd name="connsiteX0" fmla="*/ 797719 w 2614613"/>
                <a:gd name="connsiteY0" fmla="*/ 352425 h 1428750"/>
                <a:gd name="connsiteX1" fmla="*/ 385763 w 2614613"/>
                <a:gd name="connsiteY1" fmla="*/ 395288 h 1428750"/>
                <a:gd name="connsiteX2" fmla="*/ 73819 w 2614613"/>
                <a:gd name="connsiteY2" fmla="*/ 431007 h 1428750"/>
                <a:gd name="connsiteX3" fmla="*/ 0 w 2614613"/>
                <a:gd name="connsiteY3" fmla="*/ 200025 h 1428750"/>
                <a:gd name="connsiteX4" fmla="*/ 69056 w 2614613"/>
                <a:gd name="connsiteY4" fmla="*/ 221457 h 1428750"/>
                <a:gd name="connsiteX5" fmla="*/ 119063 w 2614613"/>
                <a:gd name="connsiteY5" fmla="*/ 233363 h 1428750"/>
                <a:gd name="connsiteX6" fmla="*/ 195263 w 2614613"/>
                <a:gd name="connsiteY6" fmla="*/ 242888 h 1428750"/>
                <a:gd name="connsiteX7" fmla="*/ 247650 w 2614613"/>
                <a:gd name="connsiteY7" fmla="*/ 240507 h 1428750"/>
                <a:gd name="connsiteX8" fmla="*/ 419100 w 2614613"/>
                <a:gd name="connsiteY8" fmla="*/ 221457 h 1428750"/>
                <a:gd name="connsiteX9" fmla="*/ 645319 w 2614613"/>
                <a:gd name="connsiteY9" fmla="*/ 204788 h 1428750"/>
                <a:gd name="connsiteX10" fmla="*/ 747713 w 2614613"/>
                <a:gd name="connsiteY10" fmla="*/ 197644 h 1428750"/>
                <a:gd name="connsiteX11" fmla="*/ 992981 w 2614613"/>
                <a:gd name="connsiteY11" fmla="*/ 166688 h 1428750"/>
                <a:gd name="connsiteX12" fmla="*/ 1335881 w 2614613"/>
                <a:gd name="connsiteY12" fmla="*/ 130969 h 1428750"/>
                <a:gd name="connsiteX13" fmla="*/ 1621631 w 2614613"/>
                <a:gd name="connsiteY13" fmla="*/ 107157 h 1428750"/>
                <a:gd name="connsiteX14" fmla="*/ 1726406 w 2614613"/>
                <a:gd name="connsiteY14" fmla="*/ 92869 h 1428750"/>
                <a:gd name="connsiteX15" fmla="*/ 1935956 w 2614613"/>
                <a:gd name="connsiteY15" fmla="*/ 69057 h 1428750"/>
                <a:gd name="connsiteX16" fmla="*/ 2057400 w 2614613"/>
                <a:gd name="connsiteY16" fmla="*/ 61913 h 1428750"/>
                <a:gd name="connsiteX17" fmla="*/ 2135981 w 2614613"/>
                <a:gd name="connsiteY17" fmla="*/ 42863 h 1428750"/>
                <a:gd name="connsiteX18" fmla="*/ 2221706 w 2614613"/>
                <a:gd name="connsiteY18" fmla="*/ 14288 h 1428750"/>
                <a:gd name="connsiteX19" fmla="*/ 2269331 w 2614613"/>
                <a:gd name="connsiteY19" fmla="*/ 0 h 1428750"/>
                <a:gd name="connsiteX20" fmla="*/ 2286000 w 2614613"/>
                <a:gd name="connsiteY20" fmla="*/ 0 h 1428750"/>
                <a:gd name="connsiteX21" fmla="*/ 2316956 w 2614613"/>
                <a:gd name="connsiteY21" fmla="*/ 19050 h 1428750"/>
                <a:gd name="connsiteX22" fmla="*/ 2402681 w 2614613"/>
                <a:gd name="connsiteY22" fmla="*/ 73819 h 1428750"/>
                <a:gd name="connsiteX23" fmla="*/ 2486025 w 2614613"/>
                <a:gd name="connsiteY23" fmla="*/ 130969 h 1428750"/>
                <a:gd name="connsiteX24" fmla="*/ 2543175 w 2614613"/>
                <a:gd name="connsiteY24" fmla="*/ 176213 h 1428750"/>
                <a:gd name="connsiteX25" fmla="*/ 2583656 w 2614613"/>
                <a:gd name="connsiteY25" fmla="*/ 211932 h 1428750"/>
                <a:gd name="connsiteX26" fmla="*/ 2605088 w 2614613"/>
                <a:gd name="connsiteY26" fmla="*/ 235744 h 1428750"/>
                <a:gd name="connsiteX27" fmla="*/ 2614613 w 2614613"/>
                <a:gd name="connsiteY27" fmla="*/ 254794 h 1428750"/>
                <a:gd name="connsiteX28" fmla="*/ 2612231 w 2614613"/>
                <a:gd name="connsiteY28" fmla="*/ 266700 h 1428750"/>
                <a:gd name="connsiteX29" fmla="*/ 2602706 w 2614613"/>
                <a:gd name="connsiteY29" fmla="*/ 288132 h 1428750"/>
                <a:gd name="connsiteX30" fmla="*/ 2574131 w 2614613"/>
                <a:gd name="connsiteY30" fmla="*/ 326232 h 1428750"/>
                <a:gd name="connsiteX31" fmla="*/ 2528888 w 2614613"/>
                <a:gd name="connsiteY31" fmla="*/ 376238 h 1428750"/>
                <a:gd name="connsiteX32" fmla="*/ 2505075 w 2614613"/>
                <a:gd name="connsiteY32" fmla="*/ 409575 h 1428750"/>
                <a:gd name="connsiteX33" fmla="*/ 2481263 w 2614613"/>
                <a:gd name="connsiteY33" fmla="*/ 504825 h 1428750"/>
                <a:gd name="connsiteX34" fmla="*/ 2424113 w 2614613"/>
                <a:gd name="connsiteY34" fmla="*/ 773907 h 1428750"/>
                <a:gd name="connsiteX35" fmla="*/ 2366963 w 2614613"/>
                <a:gd name="connsiteY35" fmla="*/ 1033463 h 1428750"/>
                <a:gd name="connsiteX36" fmla="*/ 2347913 w 2614613"/>
                <a:gd name="connsiteY36" fmla="*/ 1116807 h 1428750"/>
                <a:gd name="connsiteX37" fmla="*/ 2328863 w 2614613"/>
                <a:gd name="connsiteY37" fmla="*/ 1176338 h 1428750"/>
                <a:gd name="connsiteX38" fmla="*/ 2312194 w 2614613"/>
                <a:gd name="connsiteY38" fmla="*/ 1223963 h 1428750"/>
                <a:gd name="connsiteX39" fmla="*/ 2283619 w 2614613"/>
                <a:gd name="connsiteY39" fmla="*/ 1285875 h 1428750"/>
                <a:gd name="connsiteX40" fmla="*/ 2264569 w 2614613"/>
                <a:gd name="connsiteY40" fmla="*/ 1323975 h 1428750"/>
                <a:gd name="connsiteX41" fmla="*/ 2231231 w 2614613"/>
                <a:gd name="connsiteY41" fmla="*/ 1373982 h 1428750"/>
                <a:gd name="connsiteX42" fmla="*/ 2202656 w 2614613"/>
                <a:gd name="connsiteY42" fmla="*/ 1402557 h 1428750"/>
                <a:gd name="connsiteX43" fmla="*/ 2176463 w 2614613"/>
                <a:gd name="connsiteY43" fmla="*/ 1423988 h 1428750"/>
                <a:gd name="connsiteX44" fmla="*/ 2162175 w 2614613"/>
                <a:gd name="connsiteY44" fmla="*/ 1428750 h 1428750"/>
                <a:gd name="connsiteX45" fmla="*/ 2135981 w 2614613"/>
                <a:gd name="connsiteY45" fmla="*/ 1423988 h 1428750"/>
                <a:gd name="connsiteX46" fmla="*/ 2088356 w 2614613"/>
                <a:gd name="connsiteY46" fmla="*/ 1407319 h 1428750"/>
                <a:gd name="connsiteX47" fmla="*/ 2095500 w 2614613"/>
                <a:gd name="connsiteY47" fmla="*/ 1245394 h 1428750"/>
                <a:gd name="connsiteX48" fmla="*/ 2133600 w 2614613"/>
                <a:gd name="connsiteY48" fmla="*/ 1057275 h 1428750"/>
                <a:gd name="connsiteX49" fmla="*/ 2197894 w 2614613"/>
                <a:gd name="connsiteY49" fmla="*/ 759619 h 1428750"/>
                <a:gd name="connsiteX50" fmla="*/ 2205038 w 2614613"/>
                <a:gd name="connsiteY50" fmla="*/ 666750 h 1428750"/>
                <a:gd name="connsiteX51" fmla="*/ 2221706 w 2614613"/>
                <a:gd name="connsiteY51" fmla="*/ 597694 h 1428750"/>
                <a:gd name="connsiteX52" fmla="*/ 2235994 w 2614613"/>
                <a:gd name="connsiteY52" fmla="*/ 533400 h 1428750"/>
                <a:gd name="connsiteX53" fmla="*/ 2247900 w 2614613"/>
                <a:gd name="connsiteY53" fmla="*/ 461963 h 1428750"/>
                <a:gd name="connsiteX54" fmla="*/ 2255044 w 2614613"/>
                <a:gd name="connsiteY54" fmla="*/ 409575 h 1428750"/>
                <a:gd name="connsiteX55" fmla="*/ 2259806 w 2614613"/>
                <a:gd name="connsiteY55" fmla="*/ 359569 h 1428750"/>
                <a:gd name="connsiteX56" fmla="*/ 2255044 w 2614613"/>
                <a:gd name="connsiteY56" fmla="*/ 295275 h 1428750"/>
                <a:gd name="connsiteX57" fmla="*/ 2250281 w 2614613"/>
                <a:gd name="connsiteY57" fmla="*/ 264319 h 1428750"/>
                <a:gd name="connsiteX58" fmla="*/ 2235994 w 2614613"/>
                <a:gd name="connsiteY58" fmla="*/ 242888 h 1428750"/>
                <a:gd name="connsiteX59" fmla="*/ 2207419 w 2614613"/>
                <a:gd name="connsiteY59" fmla="*/ 228600 h 1428750"/>
                <a:gd name="connsiteX60" fmla="*/ 2178844 w 2614613"/>
                <a:gd name="connsiteY60" fmla="*/ 221457 h 1428750"/>
                <a:gd name="connsiteX61" fmla="*/ 2121694 w 2614613"/>
                <a:gd name="connsiteY61" fmla="*/ 223838 h 1428750"/>
                <a:gd name="connsiteX62" fmla="*/ 1859756 w 2614613"/>
                <a:gd name="connsiteY62" fmla="*/ 250032 h 1428750"/>
                <a:gd name="connsiteX63" fmla="*/ 1443038 w 2614613"/>
                <a:gd name="connsiteY63" fmla="*/ 295275 h 1428750"/>
                <a:gd name="connsiteX64" fmla="*/ 1262063 w 2614613"/>
                <a:gd name="connsiteY64" fmla="*/ 311944 h 1428750"/>
                <a:gd name="connsiteX65" fmla="*/ 992981 w 2614613"/>
                <a:gd name="connsiteY65" fmla="*/ 333375 h 1428750"/>
                <a:gd name="connsiteX66" fmla="*/ 797719 w 2614613"/>
                <a:gd name="connsiteY66" fmla="*/ 35242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14613" h="1428750">
                  <a:moveTo>
                    <a:pt x="797719" y="352425"/>
                  </a:moveTo>
                  <a:lnTo>
                    <a:pt x="385763" y="395288"/>
                  </a:lnTo>
                  <a:lnTo>
                    <a:pt x="73819" y="431007"/>
                  </a:lnTo>
                  <a:lnTo>
                    <a:pt x="0" y="200025"/>
                  </a:lnTo>
                  <a:lnTo>
                    <a:pt x="69056" y="221457"/>
                  </a:lnTo>
                  <a:lnTo>
                    <a:pt x="119063" y="233363"/>
                  </a:lnTo>
                  <a:lnTo>
                    <a:pt x="195263" y="242888"/>
                  </a:lnTo>
                  <a:lnTo>
                    <a:pt x="247650" y="240507"/>
                  </a:lnTo>
                  <a:lnTo>
                    <a:pt x="419100" y="221457"/>
                  </a:lnTo>
                  <a:lnTo>
                    <a:pt x="645319" y="204788"/>
                  </a:lnTo>
                  <a:lnTo>
                    <a:pt x="747713" y="197644"/>
                  </a:lnTo>
                  <a:lnTo>
                    <a:pt x="992981" y="166688"/>
                  </a:lnTo>
                  <a:lnTo>
                    <a:pt x="1335881" y="130969"/>
                  </a:lnTo>
                  <a:lnTo>
                    <a:pt x="1621631" y="107157"/>
                  </a:lnTo>
                  <a:lnTo>
                    <a:pt x="1726406" y="92869"/>
                  </a:lnTo>
                  <a:lnTo>
                    <a:pt x="1935956" y="69057"/>
                  </a:lnTo>
                  <a:lnTo>
                    <a:pt x="2057400" y="61913"/>
                  </a:lnTo>
                  <a:lnTo>
                    <a:pt x="2135981" y="42863"/>
                  </a:lnTo>
                  <a:lnTo>
                    <a:pt x="2221706" y="14288"/>
                  </a:lnTo>
                  <a:lnTo>
                    <a:pt x="2269331" y="0"/>
                  </a:lnTo>
                  <a:lnTo>
                    <a:pt x="2286000" y="0"/>
                  </a:lnTo>
                  <a:lnTo>
                    <a:pt x="2316956" y="19050"/>
                  </a:lnTo>
                  <a:lnTo>
                    <a:pt x="2402681" y="73819"/>
                  </a:lnTo>
                  <a:lnTo>
                    <a:pt x="2486025" y="130969"/>
                  </a:lnTo>
                  <a:lnTo>
                    <a:pt x="2543175" y="176213"/>
                  </a:lnTo>
                  <a:lnTo>
                    <a:pt x="2583656" y="211932"/>
                  </a:lnTo>
                  <a:lnTo>
                    <a:pt x="2605088" y="235744"/>
                  </a:lnTo>
                  <a:lnTo>
                    <a:pt x="2614613" y="254794"/>
                  </a:lnTo>
                  <a:lnTo>
                    <a:pt x="2612231" y="266700"/>
                  </a:lnTo>
                  <a:lnTo>
                    <a:pt x="2602706" y="288132"/>
                  </a:lnTo>
                  <a:lnTo>
                    <a:pt x="2574131" y="326232"/>
                  </a:lnTo>
                  <a:lnTo>
                    <a:pt x="2528888" y="376238"/>
                  </a:lnTo>
                  <a:lnTo>
                    <a:pt x="2505075" y="409575"/>
                  </a:lnTo>
                  <a:lnTo>
                    <a:pt x="2481263" y="504825"/>
                  </a:lnTo>
                  <a:lnTo>
                    <a:pt x="2424113" y="773907"/>
                  </a:lnTo>
                  <a:lnTo>
                    <a:pt x="2366963" y="1033463"/>
                  </a:lnTo>
                  <a:lnTo>
                    <a:pt x="2347913" y="1116807"/>
                  </a:lnTo>
                  <a:lnTo>
                    <a:pt x="2328863" y="1176338"/>
                  </a:lnTo>
                  <a:lnTo>
                    <a:pt x="2312194" y="1223963"/>
                  </a:lnTo>
                  <a:lnTo>
                    <a:pt x="2283619" y="1285875"/>
                  </a:lnTo>
                  <a:lnTo>
                    <a:pt x="2264569" y="1323975"/>
                  </a:lnTo>
                  <a:lnTo>
                    <a:pt x="2231231" y="1373982"/>
                  </a:lnTo>
                  <a:lnTo>
                    <a:pt x="2202656" y="1402557"/>
                  </a:lnTo>
                  <a:lnTo>
                    <a:pt x="2176463" y="1423988"/>
                  </a:lnTo>
                  <a:lnTo>
                    <a:pt x="2162175" y="1428750"/>
                  </a:lnTo>
                  <a:lnTo>
                    <a:pt x="2135981" y="1423988"/>
                  </a:lnTo>
                  <a:lnTo>
                    <a:pt x="2088356" y="1407319"/>
                  </a:lnTo>
                  <a:lnTo>
                    <a:pt x="2095500" y="1245394"/>
                  </a:lnTo>
                  <a:lnTo>
                    <a:pt x="2133600" y="1057275"/>
                  </a:lnTo>
                  <a:lnTo>
                    <a:pt x="2197894" y="759619"/>
                  </a:lnTo>
                  <a:lnTo>
                    <a:pt x="2205038" y="666750"/>
                  </a:lnTo>
                  <a:lnTo>
                    <a:pt x="2221706" y="597694"/>
                  </a:lnTo>
                  <a:lnTo>
                    <a:pt x="2235994" y="533400"/>
                  </a:lnTo>
                  <a:lnTo>
                    <a:pt x="2247900" y="461963"/>
                  </a:lnTo>
                  <a:lnTo>
                    <a:pt x="2255044" y="409575"/>
                  </a:lnTo>
                  <a:lnTo>
                    <a:pt x="2259806" y="359569"/>
                  </a:lnTo>
                  <a:lnTo>
                    <a:pt x="2255044" y="295275"/>
                  </a:lnTo>
                  <a:lnTo>
                    <a:pt x="2250281" y="264319"/>
                  </a:lnTo>
                  <a:lnTo>
                    <a:pt x="2235994" y="242888"/>
                  </a:lnTo>
                  <a:cubicBezTo>
                    <a:pt x="2209103" y="228220"/>
                    <a:pt x="2219746" y="228600"/>
                    <a:pt x="2207419" y="228600"/>
                  </a:cubicBezTo>
                  <a:lnTo>
                    <a:pt x="2178844" y="221457"/>
                  </a:lnTo>
                  <a:lnTo>
                    <a:pt x="2121694" y="223838"/>
                  </a:lnTo>
                  <a:lnTo>
                    <a:pt x="1859756" y="250032"/>
                  </a:lnTo>
                  <a:lnTo>
                    <a:pt x="1443038" y="295275"/>
                  </a:lnTo>
                  <a:lnTo>
                    <a:pt x="1262063" y="311944"/>
                  </a:lnTo>
                  <a:lnTo>
                    <a:pt x="992981" y="333375"/>
                  </a:lnTo>
                  <a:lnTo>
                    <a:pt x="797719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0">
              <a:extLst>
                <a:ext uri="{FF2B5EF4-FFF2-40B4-BE49-F238E27FC236}">
                  <a16:creationId xmlns:a16="http://schemas.microsoft.com/office/drawing/2014/main" id="{2BF96933-39CA-48D1-86BF-2DFDE01C6229}"/>
                </a:ext>
              </a:extLst>
            </p:cNvPr>
            <p:cNvSpPr/>
            <p:nvPr/>
          </p:nvSpPr>
          <p:spPr>
            <a:xfrm>
              <a:off x="6535739" y="2581275"/>
              <a:ext cx="312737" cy="1081088"/>
            </a:xfrm>
            <a:custGeom>
              <a:avLst/>
              <a:gdLst>
                <a:gd name="connsiteX0" fmla="*/ 64294 w 311944"/>
                <a:gd name="connsiteY0" fmla="*/ 745331 h 1081088"/>
                <a:gd name="connsiteX1" fmla="*/ 64294 w 311944"/>
                <a:gd name="connsiteY1" fmla="*/ 600075 h 1081088"/>
                <a:gd name="connsiteX2" fmla="*/ 64294 w 311944"/>
                <a:gd name="connsiteY2" fmla="*/ 416719 h 1081088"/>
                <a:gd name="connsiteX3" fmla="*/ 66675 w 311944"/>
                <a:gd name="connsiteY3" fmla="*/ 288131 h 1081088"/>
                <a:gd name="connsiteX4" fmla="*/ 61913 w 311944"/>
                <a:gd name="connsiteY4" fmla="*/ 209550 h 1081088"/>
                <a:gd name="connsiteX5" fmla="*/ 57150 w 311944"/>
                <a:gd name="connsiteY5" fmla="*/ 166688 h 1081088"/>
                <a:gd name="connsiteX6" fmla="*/ 50007 w 311944"/>
                <a:gd name="connsiteY6" fmla="*/ 126206 h 1081088"/>
                <a:gd name="connsiteX7" fmla="*/ 38100 w 311944"/>
                <a:gd name="connsiteY7" fmla="*/ 95250 h 1081088"/>
                <a:gd name="connsiteX8" fmla="*/ 0 w 311944"/>
                <a:gd name="connsiteY8" fmla="*/ 21431 h 1081088"/>
                <a:gd name="connsiteX9" fmla="*/ 311944 w 311944"/>
                <a:gd name="connsiteY9" fmla="*/ 0 h 1081088"/>
                <a:gd name="connsiteX10" fmla="*/ 304800 w 311944"/>
                <a:gd name="connsiteY10" fmla="*/ 126206 h 1081088"/>
                <a:gd name="connsiteX11" fmla="*/ 297657 w 311944"/>
                <a:gd name="connsiteY11" fmla="*/ 278606 h 1081088"/>
                <a:gd name="connsiteX12" fmla="*/ 285750 w 311944"/>
                <a:gd name="connsiteY12" fmla="*/ 473869 h 1081088"/>
                <a:gd name="connsiteX13" fmla="*/ 269082 w 311944"/>
                <a:gd name="connsiteY13" fmla="*/ 578644 h 1081088"/>
                <a:gd name="connsiteX14" fmla="*/ 266700 w 311944"/>
                <a:gd name="connsiteY14" fmla="*/ 747713 h 1081088"/>
                <a:gd name="connsiteX15" fmla="*/ 266700 w 311944"/>
                <a:gd name="connsiteY15" fmla="*/ 1057275 h 1081088"/>
                <a:gd name="connsiteX16" fmla="*/ 64294 w 311944"/>
                <a:gd name="connsiteY16" fmla="*/ 1081088 h 1081088"/>
                <a:gd name="connsiteX17" fmla="*/ 64294 w 311944"/>
                <a:gd name="connsiteY17" fmla="*/ 745331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1944" h="1081088">
                  <a:moveTo>
                    <a:pt x="64294" y="745331"/>
                  </a:moveTo>
                  <a:lnTo>
                    <a:pt x="64294" y="600075"/>
                  </a:lnTo>
                  <a:lnTo>
                    <a:pt x="64294" y="416719"/>
                  </a:lnTo>
                  <a:cubicBezTo>
                    <a:pt x="65088" y="373856"/>
                    <a:pt x="65881" y="330994"/>
                    <a:pt x="66675" y="288131"/>
                  </a:cubicBezTo>
                  <a:lnTo>
                    <a:pt x="61913" y="209550"/>
                  </a:lnTo>
                  <a:lnTo>
                    <a:pt x="57150" y="166688"/>
                  </a:lnTo>
                  <a:lnTo>
                    <a:pt x="50007" y="126206"/>
                  </a:lnTo>
                  <a:lnTo>
                    <a:pt x="38100" y="95250"/>
                  </a:lnTo>
                  <a:lnTo>
                    <a:pt x="0" y="21431"/>
                  </a:lnTo>
                  <a:lnTo>
                    <a:pt x="311944" y="0"/>
                  </a:lnTo>
                  <a:lnTo>
                    <a:pt x="304800" y="126206"/>
                  </a:lnTo>
                  <a:lnTo>
                    <a:pt x="297657" y="278606"/>
                  </a:lnTo>
                  <a:lnTo>
                    <a:pt x="285750" y="473869"/>
                  </a:lnTo>
                  <a:lnTo>
                    <a:pt x="269082" y="578644"/>
                  </a:lnTo>
                  <a:lnTo>
                    <a:pt x="266700" y="747713"/>
                  </a:lnTo>
                  <a:lnTo>
                    <a:pt x="266700" y="1057275"/>
                  </a:lnTo>
                  <a:lnTo>
                    <a:pt x="64294" y="1081088"/>
                  </a:lnTo>
                  <a:lnTo>
                    <a:pt x="64294" y="745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1">
              <a:extLst>
                <a:ext uri="{FF2B5EF4-FFF2-40B4-BE49-F238E27FC236}">
                  <a16:creationId xmlns:a16="http://schemas.microsoft.com/office/drawing/2014/main" id="{88E7984C-0192-4A4C-B813-D0294B0C89F5}"/>
                </a:ext>
              </a:extLst>
            </p:cNvPr>
            <p:cNvSpPr/>
            <p:nvPr/>
          </p:nvSpPr>
          <p:spPr>
            <a:xfrm>
              <a:off x="5676901" y="2919414"/>
              <a:ext cx="2151063" cy="333375"/>
            </a:xfrm>
            <a:custGeom>
              <a:avLst/>
              <a:gdLst>
                <a:gd name="connsiteX0" fmla="*/ 578644 w 2150269"/>
                <a:gd name="connsiteY0" fmla="*/ 164306 h 333375"/>
                <a:gd name="connsiteX1" fmla="*/ 442913 w 2150269"/>
                <a:gd name="connsiteY1" fmla="*/ 171450 h 333375"/>
                <a:gd name="connsiteX2" fmla="*/ 338138 w 2150269"/>
                <a:gd name="connsiteY2" fmla="*/ 173831 h 333375"/>
                <a:gd name="connsiteX3" fmla="*/ 280988 w 2150269"/>
                <a:gd name="connsiteY3" fmla="*/ 176212 h 333375"/>
                <a:gd name="connsiteX4" fmla="*/ 228600 w 2150269"/>
                <a:gd name="connsiteY4" fmla="*/ 173831 h 333375"/>
                <a:gd name="connsiteX5" fmla="*/ 159544 w 2150269"/>
                <a:gd name="connsiteY5" fmla="*/ 164306 h 333375"/>
                <a:gd name="connsiteX6" fmla="*/ 19050 w 2150269"/>
                <a:gd name="connsiteY6" fmla="*/ 150018 h 333375"/>
                <a:gd name="connsiteX7" fmla="*/ 0 w 2150269"/>
                <a:gd name="connsiteY7" fmla="*/ 150018 h 333375"/>
                <a:gd name="connsiteX8" fmla="*/ 19050 w 2150269"/>
                <a:gd name="connsiteY8" fmla="*/ 276225 h 333375"/>
                <a:gd name="connsiteX9" fmla="*/ 130969 w 2150269"/>
                <a:gd name="connsiteY9" fmla="*/ 300037 h 333375"/>
                <a:gd name="connsiteX10" fmla="*/ 219075 w 2150269"/>
                <a:gd name="connsiteY10" fmla="*/ 319087 h 333375"/>
                <a:gd name="connsiteX11" fmla="*/ 283369 w 2150269"/>
                <a:gd name="connsiteY11" fmla="*/ 328612 h 333375"/>
                <a:gd name="connsiteX12" fmla="*/ 400050 w 2150269"/>
                <a:gd name="connsiteY12" fmla="*/ 333375 h 333375"/>
                <a:gd name="connsiteX13" fmla="*/ 542925 w 2150269"/>
                <a:gd name="connsiteY13" fmla="*/ 321468 h 333375"/>
                <a:gd name="connsiteX14" fmla="*/ 840581 w 2150269"/>
                <a:gd name="connsiteY14" fmla="*/ 295275 h 333375"/>
                <a:gd name="connsiteX15" fmla="*/ 962025 w 2150269"/>
                <a:gd name="connsiteY15" fmla="*/ 283368 h 333375"/>
                <a:gd name="connsiteX16" fmla="*/ 1290638 w 2150269"/>
                <a:gd name="connsiteY16" fmla="*/ 245268 h 333375"/>
                <a:gd name="connsiteX17" fmla="*/ 1507331 w 2150269"/>
                <a:gd name="connsiteY17" fmla="*/ 221456 h 333375"/>
                <a:gd name="connsiteX18" fmla="*/ 1664494 w 2150269"/>
                <a:gd name="connsiteY18" fmla="*/ 209550 h 333375"/>
                <a:gd name="connsiteX19" fmla="*/ 1840706 w 2150269"/>
                <a:gd name="connsiteY19" fmla="*/ 200025 h 333375"/>
                <a:gd name="connsiteX20" fmla="*/ 1985963 w 2150269"/>
                <a:gd name="connsiteY20" fmla="*/ 195262 h 333375"/>
                <a:gd name="connsiteX21" fmla="*/ 2143125 w 2150269"/>
                <a:gd name="connsiteY21" fmla="*/ 202406 h 333375"/>
                <a:gd name="connsiteX22" fmla="*/ 2150269 w 2150269"/>
                <a:gd name="connsiteY22" fmla="*/ 54768 h 333375"/>
                <a:gd name="connsiteX23" fmla="*/ 2000250 w 2150269"/>
                <a:gd name="connsiteY23" fmla="*/ 23812 h 333375"/>
                <a:gd name="connsiteX24" fmla="*/ 1890713 w 2150269"/>
                <a:gd name="connsiteY24" fmla="*/ 0 h 333375"/>
                <a:gd name="connsiteX25" fmla="*/ 1864519 w 2150269"/>
                <a:gd name="connsiteY25" fmla="*/ 0 h 333375"/>
                <a:gd name="connsiteX26" fmla="*/ 1785938 w 2150269"/>
                <a:gd name="connsiteY26" fmla="*/ 14287 h 333375"/>
                <a:gd name="connsiteX27" fmla="*/ 1495425 w 2150269"/>
                <a:gd name="connsiteY27" fmla="*/ 57150 h 333375"/>
                <a:gd name="connsiteX28" fmla="*/ 1102519 w 2150269"/>
                <a:gd name="connsiteY28" fmla="*/ 114300 h 333375"/>
                <a:gd name="connsiteX29" fmla="*/ 807244 w 2150269"/>
                <a:gd name="connsiteY29" fmla="*/ 138112 h 333375"/>
                <a:gd name="connsiteX30" fmla="*/ 578644 w 2150269"/>
                <a:gd name="connsiteY30" fmla="*/ 1643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50269" h="333375">
                  <a:moveTo>
                    <a:pt x="578644" y="164306"/>
                  </a:moveTo>
                  <a:lnTo>
                    <a:pt x="442913" y="171450"/>
                  </a:lnTo>
                  <a:cubicBezTo>
                    <a:pt x="407989" y="172281"/>
                    <a:pt x="373072" y="173831"/>
                    <a:pt x="338138" y="173831"/>
                  </a:cubicBezTo>
                  <a:lnTo>
                    <a:pt x="280988" y="176212"/>
                  </a:lnTo>
                  <a:lnTo>
                    <a:pt x="228600" y="173831"/>
                  </a:lnTo>
                  <a:lnTo>
                    <a:pt x="159544" y="164306"/>
                  </a:lnTo>
                  <a:lnTo>
                    <a:pt x="19050" y="150018"/>
                  </a:lnTo>
                  <a:lnTo>
                    <a:pt x="0" y="150018"/>
                  </a:lnTo>
                  <a:lnTo>
                    <a:pt x="19050" y="276225"/>
                  </a:lnTo>
                  <a:lnTo>
                    <a:pt x="130969" y="300037"/>
                  </a:lnTo>
                  <a:lnTo>
                    <a:pt x="219075" y="319087"/>
                  </a:lnTo>
                  <a:lnTo>
                    <a:pt x="283369" y="328612"/>
                  </a:lnTo>
                  <a:lnTo>
                    <a:pt x="400050" y="333375"/>
                  </a:lnTo>
                  <a:lnTo>
                    <a:pt x="542925" y="321468"/>
                  </a:lnTo>
                  <a:lnTo>
                    <a:pt x="840581" y="295275"/>
                  </a:lnTo>
                  <a:lnTo>
                    <a:pt x="962025" y="283368"/>
                  </a:lnTo>
                  <a:lnTo>
                    <a:pt x="1290638" y="245268"/>
                  </a:lnTo>
                  <a:lnTo>
                    <a:pt x="1507331" y="221456"/>
                  </a:lnTo>
                  <a:lnTo>
                    <a:pt x="1664494" y="209550"/>
                  </a:lnTo>
                  <a:lnTo>
                    <a:pt x="1840706" y="200025"/>
                  </a:lnTo>
                  <a:lnTo>
                    <a:pt x="1985963" y="195262"/>
                  </a:lnTo>
                  <a:lnTo>
                    <a:pt x="2143125" y="202406"/>
                  </a:lnTo>
                  <a:lnTo>
                    <a:pt x="2150269" y="54768"/>
                  </a:lnTo>
                  <a:lnTo>
                    <a:pt x="2000250" y="23812"/>
                  </a:lnTo>
                  <a:lnTo>
                    <a:pt x="1890713" y="0"/>
                  </a:lnTo>
                  <a:lnTo>
                    <a:pt x="1864519" y="0"/>
                  </a:lnTo>
                  <a:lnTo>
                    <a:pt x="1785938" y="14287"/>
                  </a:lnTo>
                  <a:lnTo>
                    <a:pt x="1495425" y="57150"/>
                  </a:lnTo>
                  <a:lnTo>
                    <a:pt x="1102519" y="114300"/>
                  </a:lnTo>
                  <a:lnTo>
                    <a:pt x="807244" y="138112"/>
                  </a:lnTo>
                  <a:lnTo>
                    <a:pt x="578644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2">
              <a:extLst>
                <a:ext uri="{FF2B5EF4-FFF2-40B4-BE49-F238E27FC236}">
                  <a16:creationId xmlns:a16="http://schemas.microsoft.com/office/drawing/2014/main" id="{F19EE6D1-BE49-4239-B888-0F20D561CC60}"/>
                </a:ext>
              </a:extLst>
            </p:cNvPr>
            <p:cNvSpPr/>
            <p:nvPr/>
          </p:nvSpPr>
          <p:spPr>
            <a:xfrm>
              <a:off x="5732464" y="3495675"/>
              <a:ext cx="1982787" cy="338138"/>
            </a:xfrm>
            <a:custGeom>
              <a:avLst/>
              <a:gdLst>
                <a:gd name="connsiteX0" fmla="*/ 552450 w 1983581"/>
                <a:gd name="connsiteY0" fmla="*/ 128588 h 338138"/>
                <a:gd name="connsiteX1" fmla="*/ 428625 w 1983581"/>
                <a:gd name="connsiteY1" fmla="*/ 140494 h 338138"/>
                <a:gd name="connsiteX2" fmla="*/ 307181 w 1983581"/>
                <a:gd name="connsiteY2" fmla="*/ 150019 h 338138"/>
                <a:gd name="connsiteX3" fmla="*/ 178594 w 1983581"/>
                <a:gd name="connsiteY3" fmla="*/ 154781 h 338138"/>
                <a:gd name="connsiteX4" fmla="*/ 0 w 1983581"/>
                <a:gd name="connsiteY4" fmla="*/ 157163 h 338138"/>
                <a:gd name="connsiteX5" fmla="*/ 23812 w 1983581"/>
                <a:gd name="connsiteY5" fmla="*/ 226219 h 338138"/>
                <a:gd name="connsiteX6" fmla="*/ 107156 w 1983581"/>
                <a:gd name="connsiteY6" fmla="*/ 285750 h 338138"/>
                <a:gd name="connsiteX7" fmla="*/ 147637 w 1983581"/>
                <a:gd name="connsiteY7" fmla="*/ 309563 h 338138"/>
                <a:gd name="connsiteX8" fmla="*/ 190500 w 1983581"/>
                <a:gd name="connsiteY8" fmla="*/ 326231 h 338138"/>
                <a:gd name="connsiteX9" fmla="*/ 228600 w 1983581"/>
                <a:gd name="connsiteY9" fmla="*/ 333375 h 338138"/>
                <a:gd name="connsiteX10" fmla="*/ 285750 w 1983581"/>
                <a:gd name="connsiteY10" fmla="*/ 338138 h 338138"/>
                <a:gd name="connsiteX11" fmla="*/ 366712 w 1983581"/>
                <a:gd name="connsiteY11" fmla="*/ 328613 h 338138"/>
                <a:gd name="connsiteX12" fmla="*/ 595312 w 1983581"/>
                <a:gd name="connsiteY12" fmla="*/ 297656 h 338138"/>
                <a:gd name="connsiteX13" fmla="*/ 914400 w 1983581"/>
                <a:gd name="connsiteY13" fmla="*/ 264319 h 338138"/>
                <a:gd name="connsiteX14" fmla="*/ 1293019 w 1983581"/>
                <a:gd name="connsiteY14" fmla="*/ 226219 h 338138"/>
                <a:gd name="connsiteX15" fmla="*/ 1609725 w 1983581"/>
                <a:gd name="connsiteY15" fmla="*/ 197644 h 338138"/>
                <a:gd name="connsiteX16" fmla="*/ 1812131 w 1983581"/>
                <a:gd name="connsiteY16" fmla="*/ 180975 h 338138"/>
                <a:gd name="connsiteX17" fmla="*/ 1852612 w 1983581"/>
                <a:gd name="connsiteY17" fmla="*/ 200025 h 338138"/>
                <a:gd name="connsiteX18" fmla="*/ 1883569 w 1983581"/>
                <a:gd name="connsiteY18" fmla="*/ 214313 h 338138"/>
                <a:gd name="connsiteX19" fmla="*/ 1909762 w 1983581"/>
                <a:gd name="connsiteY19" fmla="*/ 228600 h 338138"/>
                <a:gd name="connsiteX20" fmla="*/ 1950244 w 1983581"/>
                <a:gd name="connsiteY20" fmla="*/ 240506 h 338138"/>
                <a:gd name="connsiteX21" fmla="*/ 1983581 w 1983581"/>
                <a:gd name="connsiteY21" fmla="*/ 245269 h 338138"/>
                <a:gd name="connsiteX22" fmla="*/ 1964531 w 1983581"/>
                <a:gd name="connsiteY22" fmla="*/ 61913 h 338138"/>
                <a:gd name="connsiteX23" fmla="*/ 1888331 w 1983581"/>
                <a:gd name="connsiteY23" fmla="*/ 33338 h 338138"/>
                <a:gd name="connsiteX24" fmla="*/ 1835944 w 1983581"/>
                <a:gd name="connsiteY24" fmla="*/ 16669 h 338138"/>
                <a:gd name="connsiteX25" fmla="*/ 1778794 w 1983581"/>
                <a:gd name="connsiteY25" fmla="*/ 4763 h 338138"/>
                <a:gd name="connsiteX26" fmla="*/ 1697831 w 1983581"/>
                <a:gd name="connsiteY26" fmla="*/ 0 h 338138"/>
                <a:gd name="connsiteX27" fmla="*/ 1619250 w 1983581"/>
                <a:gd name="connsiteY27" fmla="*/ 7144 h 338138"/>
                <a:gd name="connsiteX28" fmla="*/ 1347787 w 1983581"/>
                <a:gd name="connsiteY28" fmla="*/ 35719 h 338138"/>
                <a:gd name="connsiteX29" fmla="*/ 1023937 w 1983581"/>
                <a:gd name="connsiteY29" fmla="*/ 76200 h 338138"/>
                <a:gd name="connsiteX30" fmla="*/ 681037 w 1983581"/>
                <a:gd name="connsiteY30" fmla="*/ 114300 h 338138"/>
                <a:gd name="connsiteX31" fmla="*/ 552450 w 1983581"/>
                <a:gd name="connsiteY31" fmla="*/ 12858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83581" h="338138">
                  <a:moveTo>
                    <a:pt x="552450" y="128588"/>
                  </a:moveTo>
                  <a:lnTo>
                    <a:pt x="428625" y="140494"/>
                  </a:lnTo>
                  <a:lnTo>
                    <a:pt x="307181" y="150019"/>
                  </a:lnTo>
                  <a:lnTo>
                    <a:pt x="178594" y="154781"/>
                  </a:lnTo>
                  <a:lnTo>
                    <a:pt x="0" y="157163"/>
                  </a:lnTo>
                  <a:lnTo>
                    <a:pt x="23812" y="226219"/>
                  </a:lnTo>
                  <a:lnTo>
                    <a:pt x="107156" y="285750"/>
                  </a:lnTo>
                  <a:lnTo>
                    <a:pt x="147637" y="309563"/>
                  </a:lnTo>
                  <a:lnTo>
                    <a:pt x="190500" y="326231"/>
                  </a:lnTo>
                  <a:lnTo>
                    <a:pt x="228600" y="333375"/>
                  </a:lnTo>
                  <a:lnTo>
                    <a:pt x="285750" y="338138"/>
                  </a:lnTo>
                  <a:lnTo>
                    <a:pt x="366712" y="328613"/>
                  </a:lnTo>
                  <a:lnTo>
                    <a:pt x="595312" y="297656"/>
                  </a:lnTo>
                  <a:lnTo>
                    <a:pt x="914400" y="264319"/>
                  </a:lnTo>
                  <a:lnTo>
                    <a:pt x="1293019" y="226219"/>
                  </a:lnTo>
                  <a:lnTo>
                    <a:pt x="1609725" y="197644"/>
                  </a:lnTo>
                  <a:lnTo>
                    <a:pt x="1812131" y="180975"/>
                  </a:lnTo>
                  <a:lnTo>
                    <a:pt x="1852612" y="200025"/>
                  </a:lnTo>
                  <a:lnTo>
                    <a:pt x="1883569" y="214313"/>
                  </a:lnTo>
                  <a:lnTo>
                    <a:pt x="1909762" y="228600"/>
                  </a:lnTo>
                  <a:lnTo>
                    <a:pt x="1950244" y="240506"/>
                  </a:lnTo>
                  <a:lnTo>
                    <a:pt x="1983581" y="245269"/>
                  </a:lnTo>
                  <a:lnTo>
                    <a:pt x="1964531" y="61913"/>
                  </a:lnTo>
                  <a:lnTo>
                    <a:pt x="1888331" y="33338"/>
                  </a:lnTo>
                  <a:lnTo>
                    <a:pt x="1835944" y="16669"/>
                  </a:lnTo>
                  <a:lnTo>
                    <a:pt x="1778794" y="4763"/>
                  </a:lnTo>
                  <a:lnTo>
                    <a:pt x="1697831" y="0"/>
                  </a:lnTo>
                  <a:lnTo>
                    <a:pt x="1619250" y="7144"/>
                  </a:lnTo>
                  <a:lnTo>
                    <a:pt x="1347787" y="35719"/>
                  </a:lnTo>
                  <a:lnTo>
                    <a:pt x="1023937" y="76200"/>
                  </a:lnTo>
                  <a:lnTo>
                    <a:pt x="681037" y="114300"/>
                  </a:lnTo>
                  <a:lnTo>
                    <a:pt x="552450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C13D16E9-874B-4FEF-94A5-BB114D0FDF13}"/>
                </a:ext>
              </a:extLst>
            </p:cNvPr>
            <p:cNvSpPr/>
            <p:nvPr/>
          </p:nvSpPr>
          <p:spPr>
            <a:xfrm>
              <a:off x="6010275" y="4052888"/>
              <a:ext cx="1733550" cy="1676400"/>
            </a:xfrm>
            <a:custGeom>
              <a:avLst/>
              <a:gdLst>
                <a:gd name="connsiteX0" fmla="*/ 716756 w 1733550"/>
                <a:gd name="connsiteY0" fmla="*/ 123825 h 1676400"/>
                <a:gd name="connsiteX1" fmla="*/ 433388 w 1733550"/>
                <a:gd name="connsiteY1" fmla="*/ 154781 h 1676400"/>
                <a:gd name="connsiteX2" fmla="*/ 171450 w 1733550"/>
                <a:gd name="connsiteY2" fmla="*/ 176212 h 1676400"/>
                <a:gd name="connsiteX3" fmla="*/ 0 w 1733550"/>
                <a:gd name="connsiteY3" fmla="*/ 180975 h 1676400"/>
                <a:gd name="connsiteX4" fmla="*/ 38100 w 1733550"/>
                <a:gd name="connsiteY4" fmla="*/ 316706 h 1676400"/>
                <a:gd name="connsiteX5" fmla="*/ 230981 w 1733550"/>
                <a:gd name="connsiteY5" fmla="*/ 307181 h 1676400"/>
                <a:gd name="connsiteX6" fmla="*/ 554831 w 1733550"/>
                <a:gd name="connsiteY6" fmla="*/ 276225 h 1676400"/>
                <a:gd name="connsiteX7" fmla="*/ 826294 w 1733550"/>
                <a:gd name="connsiteY7" fmla="*/ 254793 h 1676400"/>
                <a:gd name="connsiteX8" fmla="*/ 1112044 w 1733550"/>
                <a:gd name="connsiteY8" fmla="*/ 223837 h 1676400"/>
                <a:gd name="connsiteX9" fmla="*/ 1285875 w 1733550"/>
                <a:gd name="connsiteY9" fmla="*/ 204787 h 1676400"/>
                <a:gd name="connsiteX10" fmla="*/ 1314450 w 1733550"/>
                <a:gd name="connsiteY10" fmla="*/ 207168 h 1676400"/>
                <a:gd name="connsiteX11" fmla="*/ 1331119 w 1733550"/>
                <a:gd name="connsiteY11" fmla="*/ 209550 h 1676400"/>
                <a:gd name="connsiteX12" fmla="*/ 1362075 w 1733550"/>
                <a:gd name="connsiteY12" fmla="*/ 223837 h 1676400"/>
                <a:gd name="connsiteX13" fmla="*/ 1378744 w 1733550"/>
                <a:gd name="connsiteY13" fmla="*/ 235743 h 1676400"/>
                <a:gd name="connsiteX14" fmla="*/ 1393031 w 1733550"/>
                <a:gd name="connsiteY14" fmla="*/ 252412 h 1676400"/>
                <a:gd name="connsiteX15" fmla="*/ 1400175 w 1733550"/>
                <a:gd name="connsiteY15" fmla="*/ 264318 h 1676400"/>
                <a:gd name="connsiteX16" fmla="*/ 1409700 w 1733550"/>
                <a:gd name="connsiteY16" fmla="*/ 283368 h 1676400"/>
                <a:gd name="connsiteX17" fmla="*/ 1414463 w 1733550"/>
                <a:gd name="connsiteY17" fmla="*/ 309562 h 1676400"/>
                <a:gd name="connsiteX18" fmla="*/ 1416844 w 1733550"/>
                <a:gd name="connsiteY18" fmla="*/ 354806 h 1676400"/>
                <a:gd name="connsiteX19" fmla="*/ 1400175 w 1733550"/>
                <a:gd name="connsiteY19" fmla="*/ 642937 h 1676400"/>
                <a:gd name="connsiteX20" fmla="*/ 1393031 w 1733550"/>
                <a:gd name="connsiteY20" fmla="*/ 742950 h 1676400"/>
                <a:gd name="connsiteX21" fmla="*/ 1393031 w 1733550"/>
                <a:gd name="connsiteY21" fmla="*/ 831056 h 1676400"/>
                <a:gd name="connsiteX22" fmla="*/ 1385888 w 1733550"/>
                <a:gd name="connsiteY22" fmla="*/ 969168 h 1676400"/>
                <a:gd name="connsiteX23" fmla="*/ 1366838 w 1733550"/>
                <a:gd name="connsiteY23" fmla="*/ 1178718 h 1676400"/>
                <a:gd name="connsiteX24" fmla="*/ 1347788 w 1733550"/>
                <a:gd name="connsiteY24" fmla="*/ 1395412 h 1676400"/>
                <a:gd name="connsiteX25" fmla="*/ 1316831 w 1733550"/>
                <a:gd name="connsiteY25" fmla="*/ 1547812 h 1676400"/>
                <a:gd name="connsiteX26" fmla="*/ 1323975 w 1733550"/>
                <a:gd name="connsiteY26" fmla="*/ 1574006 h 1676400"/>
                <a:gd name="connsiteX27" fmla="*/ 1347788 w 1733550"/>
                <a:gd name="connsiteY27" fmla="*/ 1612106 h 1676400"/>
                <a:gd name="connsiteX28" fmla="*/ 1371600 w 1733550"/>
                <a:gd name="connsiteY28" fmla="*/ 1633537 h 1676400"/>
                <a:gd name="connsiteX29" fmla="*/ 1407319 w 1733550"/>
                <a:gd name="connsiteY29" fmla="*/ 1652587 h 1676400"/>
                <a:gd name="connsiteX30" fmla="*/ 1454944 w 1733550"/>
                <a:gd name="connsiteY30" fmla="*/ 1671637 h 1676400"/>
                <a:gd name="connsiteX31" fmla="*/ 1485900 w 1733550"/>
                <a:gd name="connsiteY31" fmla="*/ 1676400 h 1676400"/>
                <a:gd name="connsiteX32" fmla="*/ 1495425 w 1733550"/>
                <a:gd name="connsiteY32" fmla="*/ 1669256 h 1676400"/>
                <a:gd name="connsiteX33" fmla="*/ 1514475 w 1733550"/>
                <a:gd name="connsiteY33" fmla="*/ 1635918 h 1676400"/>
                <a:gd name="connsiteX34" fmla="*/ 1528763 w 1733550"/>
                <a:gd name="connsiteY34" fmla="*/ 1602581 h 1676400"/>
                <a:gd name="connsiteX35" fmla="*/ 1552575 w 1733550"/>
                <a:gd name="connsiteY35" fmla="*/ 1531143 h 1676400"/>
                <a:gd name="connsiteX36" fmla="*/ 1574006 w 1733550"/>
                <a:gd name="connsiteY36" fmla="*/ 1443037 h 1676400"/>
                <a:gd name="connsiteX37" fmla="*/ 1578769 w 1733550"/>
                <a:gd name="connsiteY37" fmla="*/ 1352550 h 1676400"/>
                <a:gd name="connsiteX38" fmla="*/ 1597819 w 1733550"/>
                <a:gd name="connsiteY38" fmla="*/ 1033462 h 1676400"/>
                <a:gd name="connsiteX39" fmla="*/ 1612106 w 1733550"/>
                <a:gd name="connsiteY39" fmla="*/ 800100 h 1676400"/>
                <a:gd name="connsiteX40" fmla="*/ 1619250 w 1733550"/>
                <a:gd name="connsiteY40" fmla="*/ 671512 h 1676400"/>
                <a:gd name="connsiteX41" fmla="*/ 1628775 w 1733550"/>
                <a:gd name="connsiteY41" fmla="*/ 588168 h 1676400"/>
                <a:gd name="connsiteX42" fmla="*/ 1645444 w 1733550"/>
                <a:gd name="connsiteY42" fmla="*/ 497681 h 1676400"/>
                <a:gd name="connsiteX43" fmla="*/ 1676400 w 1733550"/>
                <a:gd name="connsiteY43" fmla="*/ 395287 h 1676400"/>
                <a:gd name="connsiteX44" fmla="*/ 1709738 w 1733550"/>
                <a:gd name="connsiteY44" fmla="*/ 311943 h 1676400"/>
                <a:gd name="connsiteX45" fmla="*/ 1733550 w 1733550"/>
                <a:gd name="connsiteY45" fmla="*/ 269081 h 1676400"/>
                <a:gd name="connsiteX46" fmla="*/ 1733550 w 1733550"/>
                <a:gd name="connsiteY46" fmla="*/ 245268 h 1676400"/>
                <a:gd name="connsiteX47" fmla="*/ 1719263 w 1733550"/>
                <a:gd name="connsiteY47" fmla="*/ 209550 h 1676400"/>
                <a:gd name="connsiteX48" fmla="*/ 1707356 w 1733550"/>
                <a:gd name="connsiteY48" fmla="*/ 190500 h 1676400"/>
                <a:gd name="connsiteX49" fmla="*/ 1676400 w 1733550"/>
                <a:gd name="connsiteY49" fmla="*/ 157162 h 1676400"/>
                <a:gd name="connsiteX50" fmla="*/ 1626394 w 1733550"/>
                <a:gd name="connsiteY50" fmla="*/ 119062 h 1676400"/>
                <a:gd name="connsiteX51" fmla="*/ 1571625 w 1733550"/>
                <a:gd name="connsiteY51" fmla="*/ 78581 h 1676400"/>
                <a:gd name="connsiteX52" fmla="*/ 1519238 w 1733550"/>
                <a:gd name="connsiteY52" fmla="*/ 45243 h 1676400"/>
                <a:gd name="connsiteX53" fmla="*/ 1490663 w 1733550"/>
                <a:gd name="connsiteY53" fmla="*/ 26193 h 1676400"/>
                <a:gd name="connsiteX54" fmla="*/ 1445419 w 1733550"/>
                <a:gd name="connsiteY54" fmla="*/ 7143 h 1676400"/>
                <a:gd name="connsiteX55" fmla="*/ 1404938 w 1733550"/>
                <a:gd name="connsiteY55" fmla="*/ 0 h 1676400"/>
                <a:gd name="connsiteX56" fmla="*/ 1369219 w 1733550"/>
                <a:gd name="connsiteY56" fmla="*/ 4762 h 1676400"/>
                <a:gd name="connsiteX57" fmla="*/ 1326356 w 1733550"/>
                <a:gd name="connsiteY57" fmla="*/ 16668 h 1676400"/>
                <a:gd name="connsiteX58" fmla="*/ 1288256 w 1733550"/>
                <a:gd name="connsiteY58" fmla="*/ 28575 h 1676400"/>
                <a:gd name="connsiteX59" fmla="*/ 1154906 w 1733550"/>
                <a:gd name="connsiteY59" fmla="*/ 61912 h 1676400"/>
                <a:gd name="connsiteX60" fmla="*/ 1090613 w 1733550"/>
                <a:gd name="connsiteY60" fmla="*/ 76200 h 1676400"/>
                <a:gd name="connsiteX61" fmla="*/ 814388 w 1733550"/>
                <a:gd name="connsiteY61" fmla="*/ 111918 h 1676400"/>
                <a:gd name="connsiteX62" fmla="*/ 716756 w 1733550"/>
                <a:gd name="connsiteY62" fmla="*/ 123825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3550" h="1676400">
                  <a:moveTo>
                    <a:pt x="716756" y="123825"/>
                  </a:moveTo>
                  <a:lnTo>
                    <a:pt x="433388" y="154781"/>
                  </a:lnTo>
                  <a:lnTo>
                    <a:pt x="171450" y="176212"/>
                  </a:lnTo>
                  <a:lnTo>
                    <a:pt x="0" y="180975"/>
                  </a:lnTo>
                  <a:lnTo>
                    <a:pt x="38100" y="316706"/>
                  </a:lnTo>
                  <a:lnTo>
                    <a:pt x="230981" y="307181"/>
                  </a:lnTo>
                  <a:lnTo>
                    <a:pt x="554831" y="276225"/>
                  </a:lnTo>
                  <a:lnTo>
                    <a:pt x="826294" y="254793"/>
                  </a:lnTo>
                  <a:lnTo>
                    <a:pt x="1112044" y="223837"/>
                  </a:lnTo>
                  <a:lnTo>
                    <a:pt x="1285875" y="204787"/>
                  </a:lnTo>
                  <a:lnTo>
                    <a:pt x="1314450" y="207168"/>
                  </a:lnTo>
                  <a:lnTo>
                    <a:pt x="1331119" y="209550"/>
                  </a:lnTo>
                  <a:lnTo>
                    <a:pt x="1362075" y="223837"/>
                  </a:lnTo>
                  <a:lnTo>
                    <a:pt x="1378744" y="235743"/>
                  </a:lnTo>
                  <a:lnTo>
                    <a:pt x="1393031" y="252412"/>
                  </a:lnTo>
                  <a:lnTo>
                    <a:pt x="1400175" y="264318"/>
                  </a:lnTo>
                  <a:lnTo>
                    <a:pt x="1409700" y="283368"/>
                  </a:lnTo>
                  <a:lnTo>
                    <a:pt x="1414463" y="309562"/>
                  </a:lnTo>
                  <a:lnTo>
                    <a:pt x="1416844" y="354806"/>
                  </a:lnTo>
                  <a:lnTo>
                    <a:pt x="1400175" y="642937"/>
                  </a:lnTo>
                  <a:lnTo>
                    <a:pt x="1393031" y="742950"/>
                  </a:lnTo>
                  <a:lnTo>
                    <a:pt x="1393031" y="831056"/>
                  </a:lnTo>
                  <a:lnTo>
                    <a:pt x="1385888" y="969168"/>
                  </a:lnTo>
                  <a:lnTo>
                    <a:pt x="1366838" y="1178718"/>
                  </a:lnTo>
                  <a:lnTo>
                    <a:pt x="1347788" y="1395412"/>
                  </a:lnTo>
                  <a:lnTo>
                    <a:pt x="1316831" y="1547812"/>
                  </a:lnTo>
                  <a:lnTo>
                    <a:pt x="1323975" y="1574006"/>
                  </a:lnTo>
                  <a:lnTo>
                    <a:pt x="1347788" y="1612106"/>
                  </a:lnTo>
                  <a:lnTo>
                    <a:pt x="1371600" y="1633537"/>
                  </a:lnTo>
                  <a:lnTo>
                    <a:pt x="1407319" y="1652587"/>
                  </a:lnTo>
                  <a:lnTo>
                    <a:pt x="1454944" y="1671637"/>
                  </a:lnTo>
                  <a:lnTo>
                    <a:pt x="1485900" y="1676400"/>
                  </a:lnTo>
                  <a:lnTo>
                    <a:pt x="1495425" y="1669256"/>
                  </a:lnTo>
                  <a:lnTo>
                    <a:pt x="1514475" y="1635918"/>
                  </a:lnTo>
                  <a:lnTo>
                    <a:pt x="1528763" y="1602581"/>
                  </a:lnTo>
                  <a:lnTo>
                    <a:pt x="1552575" y="1531143"/>
                  </a:lnTo>
                  <a:lnTo>
                    <a:pt x="1574006" y="1443037"/>
                  </a:lnTo>
                  <a:lnTo>
                    <a:pt x="1578769" y="1352550"/>
                  </a:lnTo>
                  <a:lnTo>
                    <a:pt x="1597819" y="1033462"/>
                  </a:lnTo>
                  <a:lnTo>
                    <a:pt x="1612106" y="800100"/>
                  </a:lnTo>
                  <a:lnTo>
                    <a:pt x="1619250" y="671512"/>
                  </a:lnTo>
                  <a:lnTo>
                    <a:pt x="1628775" y="588168"/>
                  </a:lnTo>
                  <a:lnTo>
                    <a:pt x="1645444" y="497681"/>
                  </a:lnTo>
                  <a:lnTo>
                    <a:pt x="1676400" y="395287"/>
                  </a:lnTo>
                  <a:lnTo>
                    <a:pt x="1709738" y="311943"/>
                  </a:lnTo>
                  <a:lnTo>
                    <a:pt x="1733550" y="269081"/>
                  </a:lnTo>
                  <a:lnTo>
                    <a:pt x="1733550" y="245268"/>
                  </a:lnTo>
                  <a:lnTo>
                    <a:pt x="1719263" y="209550"/>
                  </a:lnTo>
                  <a:lnTo>
                    <a:pt x="1707356" y="190500"/>
                  </a:lnTo>
                  <a:lnTo>
                    <a:pt x="1676400" y="157162"/>
                  </a:lnTo>
                  <a:lnTo>
                    <a:pt x="1626394" y="119062"/>
                  </a:lnTo>
                  <a:lnTo>
                    <a:pt x="1571625" y="78581"/>
                  </a:lnTo>
                  <a:lnTo>
                    <a:pt x="1519238" y="45243"/>
                  </a:lnTo>
                  <a:lnTo>
                    <a:pt x="1490663" y="26193"/>
                  </a:lnTo>
                  <a:lnTo>
                    <a:pt x="1445419" y="7143"/>
                  </a:lnTo>
                  <a:lnTo>
                    <a:pt x="1404938" y="0"/>
                  </a:lnTo>
                  <a:lnTo>
                    <a:pt x="1369219" y="4762"/>
                  </a:lnTo>
                  <a:lnTo>
                    <a:pt x="1326356" y="16668"/>
                  </a:lnTo>
                  <a:lnTo>
                    <a:pt x="1288256" y="28575"/>
                  </a:lnTo>
                  <a:lnTo>
                    <a:pt x="1154906" y="61912"/>
                  </a:lnTo>
                  <a:lnTo>
                    <a:pt x="1090613" y="76200"/>
                  </a:lnTo>
                  <a:lnTo>
                    <a:pt x="814388" y="111918"/>
                  </a:lnTo>
                  <a:lnTo>
                    <a:pt x="716756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5">
              <a:extLst>
                <a:ext uri="{FF2B5EF4-FFF2-40B4-BE49-F238E27FC236}">
                  <a16:creationId xmlns:a16="http://schemas.microsoft.com/office/drawing/2014/main" id="{9FCA8296-4A38-48BB-A369-5ACE4941A6BC}"/>
                </a:ext>
              </a:extLst>
            </p:cNvPr>
            <p:cNvSpPr/>
            <p:nvPr/>
          </p:nvSpPr>
          <p:spPr>
            <a:xfrm>
              <a:off x="6115051" y="4703764"/>
              <a:ext cx="1362075" cy="268287"/>
            </a:xfrm>
            <a:custGeom>
              <a:avLst/>
              <a:gdLst>
                <a:gd name="connsiteX0" fmla="*/ 581025 w 1362075"/>
                <a:gd name="connsiteY0" fmla="*/ 242887 h 269081"/>
                <a:gd name="connsiteX1" fmla="*/ 935831 w 1362075"/>
                <a:gd name="connsiteY1" fmla="*/ 211931 h 269081"/>
                <a:gd name="connsiteX2" fmla="*/ 1362075 w 1362075"/>
                <a:gd name="connsiteY2" fmla="*/ 171450 h 269081"/>
                <a:gd name="connsiteX3" fmla="*/ 1352550 w 1362075"/>
                <a:gd name="connsiteY3" fmla="*/ 80962 h 269081"/>
                <a:gd name="connsiteX4" fmla="*/ 1243013 w 1362075"/>
                <a:gd name="connsiteY4" fmla="*/ 50006 h 269081"/>
                <a:gd name="connsiteX5" fmla="*/ 1143000 w 1362075"/>
                <a:gd name="connsiteY5" fmla="*/ 19050 h 269081"/>
                <a:gd name="connsiteX6" fmla="*/ 1059656 w 1362075"/>
                <a:gd name="connsiteY6" fmla="*/ 0 h 269081"/>
                <a:gd name="connsiteX7" fmla="*/ 1035844 w 1362075"/>
                <a:gd name="connsiteY7" fmla="*/ 0 h 269081"/>
                <a:gd name="connsiteX8" fmla="*/ 990600 w 1362075"/>
                <a:gd name="connsiteY8" fmla="*/ 7144 h 269081"/>
                <a:gd name="connsiteX9" fmla="*/ 902494 w 1362075"/>
                <a:gd name="connsiteY9" fmla="*/ 38100 h 269081"/>
                <a:gd name="connsiteX10" fmla="*/ 838200 w 1362075"/>
                <a:gd name="connsiteY10" fmla="*/ 52387 h 269081"/>
                <a:gd name="connsiteX11" fmla="*/ 616744 w 1362075"/>
                <a:gd name="connsiteY11" fmla="*/ 83344 h 269081"/>
                <a:gd name="connsiteX12" fmla="*/ 376238 w 1362075"/>
                <a:gd name="connsiteY12" fmla="*/ 109537 h 269081"/>
                <a:gd name="connsiteX13" fmla="*/ 292894 w 1362075"/>
                <a:gd name="connsiteY13" fmla="*/ 111919 h 269081"/>
                <a:gd name="connsiteX14" fmla="*/ 219075 w 1362075"/>
                <a:gd name="connsiteY14" fmla="*/ 109537 h 269081"/>
                <a:gd name="connsiteX15" fmla="*/ 128588 w 1362075"/>
                <a:gd name="connsiteY15" fmla="*/ 104775 h 269081"/>
                <a:gd name="connsiteX16" fmla="*/ 21431 w 1362075"/>
                <a:gd name="connsiteY16" fmla="*/ 78581 h 269081"/>
                <a:gd name="connsiteX17" fmla="*/ 0 w 1362075"/>
                <a:gd name="connsiteY17" fmla="*/ 76200 h 269081"/>
                <a:gd name="connsiteX18" fmla="*/ 9525 w 1362075"/>
                <a:gd name="connsiteY18" fmla="*/ 178594 h 269081"/>
                <a:gd name="connsiteX19" fmla="*/ 102394 w 1362075"/>
                <a:gd name="connsiteY19" fmla="*/ 228600 h 269081"/>
                <a:gd name="connsiteX20" fmla="*/ 157163 w 1362075"/>
                <a:gd name="connsiteY20" fmla="*/ 250031 h 269081"/>
                <a:gd name="connsiteX21" fmla="*/ 216694 w 1362075"/>
                <a:gd name="connsiteY21" fmla="*/ 261937 h 269081"/>
                <a:gd name="connsiteX22" fmla="*/ 302419 w 1362075"/>
                <a:gd name="connsiteY22" fmla="*/ 269081 h 269081"/>
                <a:gd name="connsiteX23" fmla="*/ 414338 w 1362075"/>
                <a:gd name="connsiteY23" fmla="*/ 259556 h 269081"/>
                <a:gd name="connsiteX24" fmla="*/ 581025 w 1362075"/>
                <a:gd name="connsiteY24" fmla="*/ 242887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62075" h="269081">
                  <a:moveTo>
                    <a:pt x="581025" y="242887"/>
                  </a:moveTo>
                  <a:lnTo>
                    <a:pt x="935831" y="211931"/>
                  </a:lnTo>
                  <a:lnTo>
                    <a:pt x="1362075" y="171450"/>
                  </a:lnTo>
                  <a:lnTo>
                    <a:pt x="1352550" y="80962"/>
                  </a:lnTo>
                  <a:lnTo>
                    <a:pt x="1243013" y="50006"/>
                  </a:lnTo>
                  <a:lnTo>
                    <a:pt x="1143000" y="19050"/>
                  </a:lnTo>
                  <a:lnTo>
                    <a:pt x="1059656" y="0"/>
                  </a:lnTo>
                  <a:lnTo>
                    <a:pt x="1035844" y="0"/>
                  </a:lnTo>
                  <a:lnTo>
                    <a:pt x="990600" y="7144"/>
                  </a:lnTo>
                  <a:lnTo>
                    <a:pt x="902494" y="38100"/>
                  </a:lnTo>
                  <a:lnTo>
                    <a:pt x="838200" y="52387"/>
                  </a:lnTo>
                  <a:lnTo>
                    <a:pt x="616744" y="83344"/>
                  </a:lnTo>
                  <a:lnTo>
                    <a:pt x="376238" y="109537"/>
                  </a:lnTo>
                  <a:lnTo>
                    <a:pt x="292894" y="111919"/>
                  </a:lnTo>
                  <a:lnTo>
                    <a:pt x="219075" y="109537"/>
                  </a:lnTo>
                  <a:lnTo>
                    <a:pt x="128588" y="104775"/>
                  </a:lnTo>
                  <a:lnTo>
                    <a:pt x="21431" y="78581"/>
                  </a:lnTo>
                  <a:lnTo>
                    <a:pt x="0" y="76200"/>
                  </a:lnTo>
                  <a:lnTo>
                    <a:pt x="9525" y="178594"/>
                  </a:lnTo>
                  <a:lnTo>
                    <a:pt x="102394" y="228600"/>
                  </a:lnTo>
                  <a:lnTo>
                    <a:pt x="157163" y="250031"/>
                  </a:lnTo>
                  <a:lnTo>
                    <a:pt x="216694" y="261937"/>
                  </a:lnTo>
                  <a:lnTo>
                    <a:pt x="302419" y="269081"/>
                  </a:lnTo>
                  <a:lnTo>
                    <a:pt x="414338" y="259556"/>
                  </a:lnTo>
                  <a:lnTo>
                    <a:pt x="581025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6">
              <a:extLst>
                <a:ext uri="{FF2B5EF4-FFF2-40B4-BE49-F238E27FC236}">
                  <a16:creationId xmlns:a16="http://schemas.microsoft.com/office/drawing/2014/main" id="{29021A65-51CD-4FAD-AF8E-1B56CAF7E20B}"/>
                </a:ext>
              </a:extLst>
            </p:cNvPr>
            <p:cNvSpPr/>
            <p:nvPr/>
          </p:nvSpPr>
          <p:spPr>
            <a:xfrm>
              <a:off x="6100764" y="5372101"/>
              <a:ext cx="1298575" cy="303213"/>
            </a:xfrm>
            <a:custGeom>
              <a:avLst/>
              <a:gdLst>
                <a:gd name="connsiteX0" fmla="*/ 509587 w 1297781"/>
                <a:gd name="connsiteY0" fmla="*/ 80963 h 302419"/>
                <a:gd name="connsiteX1" fmla="*/ 276225 w 1297781"/>
                <a:gd name="connsiteY1" fmla="*/ 102394 h 302419"/>
                <a:gd name="connsiteX2" fmla="*/ 0 w 1297781"/>
                <a:gd name="connsiteY2" fmla="*/ 114300 h 302419"/>
                <a:gd name="connsiteX3" fmla="*/ 19050 w 1297781"/>
                <a:gd name="connsiteY3" fmla="*/ 302419 h 302419"/>
                <a:gd name="connsiteX4" fmla="*/ 183356 w 1297781"/>
                <a:gd name="connsiteY4" fmla="*/ 276225 h 302419"/>
                <a:gd name="connsiteX5" fmla="*/ 409575 w 1297781"/>
                <a:gd name="connsiteY5" fmla="*/ 245269 h 302419"/>
                <a:gd name="connsiteX6" fmla="*/ 623887 w 1297781"/>
                <a:gd name="connsiteY6" fmla="*/ 223838 h 302419"/>
                <a:gd name="connsiteX7" fmla="*/ 866775 w 1297781"/>
                <a:gd name="connsiteY7" fmla="*/ 207169 h 302419"/>
                <a:gd name="connsiteX8" fmla="*/ 959643 w 1297781"/>
                <a:gd name="connsiteY8" fmla="*/ 200025 h 302419"/>
                <a:gd name="connsiteX9" fmla="*/ 1028700 w 1297781"/>
                <a:gd name="connsiteY9" fmla="*/ 192881 h 302419"/>
                <a:gd name="connsiteX10" fmla="*/ 1069181 w 1297781"/>
                <a:gd name="connsiteY10" fmla="*/ 192881 h 302419"/>
                <a:gd name="connsiteX11" fmla="*/ 1123950 w 1297781"/>
                <a:gd name="connsiteY11" fmla="*/ 197644 h 302419"/>
                <a:gd name="connsiteX12" fmla="*/ 1164431 w 1297781"/>
                <a:gd name="connsiteY12" fmla="*/ 204788 h 302419"/>
                <a:gd name="connsiteX13" fmla="*/ 1209675 w 1297781"/>
                <a:gd name="connsiteY13" fmla="*/ 221456 h 302419"/>
                <a:gd name="connsiteX14" fmla="*/ 1293018 w 1297781"/>
                <a:gd name="connsiteY14" fmla="*/ 259556 h 302419"/>
                <a:gd name="connsiteX15" fmla="*/ 1297781 w 1297781"/>
                <a:gd name="connsiteY15" fmla="*/ 59531 h 302419"/>
                <a:gd name="connsiteX16" fmla="*/ 1231106 w 1297781"/>
                <a:gd name="connsiteY16" fmla="*/ 28575 h 302419"/>
                <a:gd name="connsiteX17" fmla="*/ 1185862 w 1297781"/>
                <a:gd name="connsiteY17" fmla="*/ 9525 h 302419"/>
                <a:gd name="connsiteX18" fmla="*/ 1140618 w 1297781"/>
                <a:gd name="connsiteY18" fmla="*/ 0 h 302419"/>
                <a:gd name="connsiteX19" fmla="*/ 1107281 w 1297781"/>
                <a:gd name="connsiteY19" fmla="*/ 0 h 302419"/>
                <a:gd name="connsiteX20" fmla="*/ 1016793 w 1297781"/>
                <a:gd name="connsiteY20" fmla="*/ 14288 h 302419"/>
                <a:gd name="connsiteX21" fmla="*/ 809625 w 1297781"/>
                <a:gd name="connsiteY21" fmla="*/ 45244 h 302419"/>
                <a:gd name="connsiteX22" fmla="*/ 585787 w 1297781"/>
                <a:gd name="connsiteY22" fmla="*/ 73819 h 302419"/>
                <a:gd name="connsiteX23" fmla="*/ 509587 w 1297781"/>
                <a:gd name="connsiteY23" fmla="*/ 8096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97781" h="302419">
                  <a:moveTo>
                    <a:pt x="509587" y="80963"/>
                  </a:moveTo>
                  <a:lnTo>
                    <a:pt x="276225" y="102394"/>
                  </a:lnTo>
                  <a:lnTo>
                    <a:pt x="0" y="114300"/>
                  </a:lnTo>
                  <a:lnTo>
                    <a:pt x="19050" y="302419"/>
                  </a:lnTo>
                  <a:lnTo>
                    <a:pt x="183356" y="276225"/>
                  </a:lnTo>
                  <a:lnTo>
                    <a:pt x="409575" y="245269"/>
                  </a:lnTo>
                  <a:lnTo>
                    <a:pt x="623887" y="223838"/>
                  </a:lnTo>
                  <a:lnTo>
                    <a:pt x="866775" y="207169"/>
                  </a:lnTo>
                  <a:lnTo>
                    <a:pt x="959643" y="200025"/>
                  </a:lnTo>
                  <a:lnTo>
                    <a:pt x="1028700" y="192881"/>
                  </a:lnTo>
                  <a:lnTo>
                    <a:pt x="1069181" y="192881"/>
                  </a:lnTo>
                  <a:lnTo>
                    <a:pt x="1123950" y="197644"/>
                  </a:lnTo>
                  <a:lnTo>
                    <a:pt x="1164431" y="204788"/>
                  </a:lnTo>
                  <a:lnTo>
                    <a:pt x="1209675" y="221456"/>
                  </a:lnTo>
                  <a:lnTo>
                    <a:pt x="1293018" y="259556"/>
                  </a:lnTo>
                  <a:lnTo>
                    <a:pt x="1297781" y="59531"/>
                  </a:lnTo>
                  <a:lnTo>
                    <a:pt x="1231106" y="28575"/>
                  </a:lnTo>
                  <a:lnTo>
                    <a:pt x="1185862" y="9525"/>
                  </a:lnTo>
                  <a:lnTo>
                    <a:pt x="1140618" y="0"/>
                  </a:lnTo>
                  <a:lnTo>
                    <a:pt x="1107281" y="0"/>
                  </a:lnTo>
                  <a:lnTo>
                    <a:pt x="1016793" y="14288"/>
                  </a:lnTo>
                  <a:lnTo>
                    <a:pt x="809625" y="45244"/>
                  </a:lnTo>
                  <a:lnTo>
                    <a:pt x="585787" y="73819"/>
                  </a:lnTo>
                  <a:lnTo>
                    <a:pt x="50958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8">
              <a:extLst>
                <a:ext uri="{FF2B5EF4-FFF2-40B4-BE49-F238E27FC236}">
                  <a16:creationId xmlns:a16="http://schemas.microsoft.com/office/drawing/2014/main" id="{CB592166-58C3-4FC8-9862-9C53C1CFD78F}"/>
                </a:ext>
              </a:extLst>
            </p:cNvPr>
            <p:cNvSpPr/>
            <p:nvPr/>
          </p:nvSpPr>
          <p:spPr>
            <a:xfrm>
              <a:off x="5353050" y="2447926"/>
              <a:ext cx="465138" cy="1471613"/>
            </a:xfrm>
            <a:custGeom>
              <a:avLst/>
              <a:gdLst>
                <a:gd name="connsiteX0" fmla="*/ 180975 w 464344"/>
                <a:gd name="connsiteY0" fmla="*/ 721519 h 1471613"/>
                <a:gd name="connsiteX1" fmla="*/ 176213 w 464344"/>
                <a:gd name="connsiteY1" fmla="*/ 514350 h 1471613"/>
                <a:gd name="connsiteX2" fmla="*/ 176213 w 464344"/>
                <a:gd name="connsiteY2" fmla="*/ 492919 h 1471613"/>
                <a:gd name="connsiteX3" fmla="*/ 171450 w 464344"/>
                <a:gd name="connsiteY3" fmla="*/ 461963 h 1471613"/>
                <a:gd name="connsiteX4" fmla="*/ 154781 w 464344"/>
                <a:gd name="connsiteY4" fmla="*/ 383381 h 1471613"/>
                <a:gd name="connsiteX5" fmla="*/ 133350 w 464344"/>
                <a:gd name="connsiteY5" fmla="*/ 297656 h 1471613"/>
                <a:gd name="connsiteX6" fmla="*/ 100013 w 464344"/>
                <a:gd name="connsiteY6" fmla="*/ 185738 h 1471613"/>
                <a:gd name="connsiteX7" fmla="*/ 90488 w 464344"/>
                <a:gd name="connsiteY7" fmla="*/ 161925 h 1471613"/>
                <a:gd name="connsiteX8" fmla="*/ 69056 w 464344"/>
                <a:gd name="connsiteY8" fmla="*/ 130969 h 1471613"/>
                <a:gd name="connsiteX9" fmla="*/ 50006 w 464344"/>
                <a:gd name="connsiteY9" fmla="*/ 107156 h 1471613"/>
                <a:gd name="connsiteX10" fmla="*/ 33338 w 464344"/>
                <a:gd name="connsiteY10" fmla="*/ 85725 h 1471613"/>
                <a:gd name="connsiteX11" fmla="*/ 11906 w 464344"/>
                <a:gd name="connsiteY11" fmla="*/ 50006 h 1471613"/>
                <a:gd name="connsiteX12" fmla="*/ 0 w 464344"/>
                <a:gd name="connsiteY12" fmla="*/ 16669 h 1471613"/>
                <a:gd name="connsiteX13" fmla="*/ 0 w 464344"/>
                <a:gd name="connsiteY13" fmla="*/ 2381 h 1471613"/>
                <a:gd name="connsiteX14" fmla="*/ 28575 w 464344"/>
                <a:gd name="connsiteY14" fmla="*/ 0 h 1471613"/>
                <a:gd name="connsiteX15" fmla="*/ 57150 w 464344"/>
                <a:gd name="connsiteY15" fmla="*/ 4763 h 1471613"/>
                <a:gd name="connsiteX16" fmla="*/ 109538 w 464344"/>
                <a:gd name="connsiteY16" fmla="*/ 30956 h 1471613"/>
                <a:gd name="connsiteX17" fmla="*/ 185738 w 464344"/>
                <a:gd name="connsiteY17" fmla="*/ 61913 h 1471613"/>
                <a:gd name="connsiteX18" fmla="*/ 261938 w 464344"/>
                <a:gd name="connsiteY18" fmla="*/ 88106 h 1471613"/>
                <a:gd name="connsiteX19" fmla="*/ 328613 w 464344"/>
                <a:gd name="connsiteY19" fmla="*/ 266700 h 1471613"/>
                <a:gd name="connsiteX20" fmla="*/ 350044 w 464344"/>
                <a:gd name="connsiteY20" fmla="*/ 414338 h 1471613"/>
                <a:gd name="connsiteX21" fmla="*/ 381000 w 464344"/>
                <a:gd name="connsiteY21" fmla="*/ 645319 h 1471613"/>
                <a:gd name="connsiteX22" fmla="*/ 397669 w 464344"/>
                <a:gd name="connsiteY22" fmla="*/ 733425 h 1471613"/>
                <a:gd name="connsiteX23" fmla="*/ 414338 w 464344"/>
                <a:gd name="connsiteY23" fmla="*/ 938213 h 1471613"/>
                <a:gd name="connsiteX24" fmla="*/ 442913 w 464344"/>
                <a:gd name="connsiteY24" fmla="*/ 1181100 h 1471613"/>
                <a:gd name="connsiteX25" fmla="*/ 459581 w 464344"/>
                <a:gd name="connsiteY25" fmla="*/ 1293019 h 1471613"/>
                <a:gd name="connsiteX26" fmla="*/ 464344 w 464344"/>
                <a:gd name="connsiteY26" fmla="*/ 1345406 h 1471613"/>
                <a:gd name="connsiteX27" fmla="*/ 464344 w 464344"/>
                <a:gd name="connsiteY27" fmla="*/ 1369219 h 1471613"/>
                <a:gd name="connsiteX28" fmla="*/ 459581 w 464344"/>
                <a:gd name="connsiteY28" fmla="*/ 1402556 h 1471613"/>
                <a:gd name="connsiteX29" fmla="*/ 452438 w 464344"/>
                <a:gd name="connsiteY29" fmla="*/ 1428750 h 1471613"/>
                <a:gd name="connsiteX30" fmla="*/ 440531 w 464344"/>
                <a:gd name="connsiteY30" fmla="*/ 1452563 h 1471613"/>
                <a:gd name="connsiteX31" fmla="*/ 426244 w 464344"/>
                <a:gd name="connsiteY31" fmla="*/ 1464469 h 1471613"/>
                <a:gd name="connsiteX32" fmla="*/ 416719 w 464344"/>
                <a:gd name="connsiteY32" fmla="*/ 1469231 h 1471613"/>
                <a:gd name="connsiteX33" fmla="*/ 404813 w 464344"/>
                <a:gd name="connsiteY33" fmla="*/ 1471613 h 1471613"/>
                <a:gd name="connsiteX34" fmla="*/ 373856 w 464344"/>
                <a:gd name="connsiteY34" fmla="*/ 1471613 h 1471613"/>
                <a:gd name="connsiteX35" fmla="*/ 342900 w 464344"/>
                <a:gd name="connsiteY35" fmla="*/ 1459706 h 1471613"/>
                <a:gd name="connsiteX36" fmla="*/ 316706 w 464344"/>
                <a:gd name="connsiteY36" fmla="*/ 1445419 h 1471613"/>
                <a:gd name="connsiteX37" fmla="*/ 288131 w 464344"/>
                <a:gd name="connsiteY37" fmla="*/ 1423988 h 1471613"/>
                <a:gd name="connsiteX38" fmla="*/ 261938 w 464344"/>
                <a:gd name="connsiteY38" fmla="*/ 1400175 h 1471613"/>
                <a:gd name="connsiteX39" fmla="*/ 242888 w 464344"/>
                <a:gd name="connsiteY39" fmla="*/ 1376363 h 1471613"/>
                <a:gd name="connsiteX40" fmla="*/ 226219 w 464344"/>
                <a:gd name="connsiteY40" fmla="*/ 1343025 h 1471613"/>
                <a:gd name="connsiteX41" fmla="*/ 214313 w 464344"/>
                <a:gd name="connsiteY41" fmla="*/ 1300163 h 1471613"/>
                <a:gd name="connsiteX42" fmla="*/ 207169 w 464344"/>
                <a:gd name="connsiteY42" fmla="*/ 1262063 h 1471613"/>
                <a:gd name="connsiteX43" fmla="*/ 197644 w 464344"/>
                <a:gd name="connsiteY43" fmla="*/ 1157288 h 1471613"/>
                <a:gd name="connsiteX44" fmla="*/ 192881 w 464344"/>
                <a:gd name="connsiteY44" fmla="*/ 997744 h 1471613"/>
                <a:gd name="connsiteX45" fmla="*/ 180975 w 464344"/>
                <a:gd name="connsiteY45" fmla="*/ 721519 h 147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4344" h="1471613">
                  <a:moveTo>
                    <a:pt x="180975" y="721519"/>
                  </a:moveTo>
                  <a:lnTo>
                    <a:pt x="176213" y="514350"/>
                  </a:lnTo>
                  <a:lnTo>
                    <a:pt x="176213" y="492919"/>
                  </a:lnTo>
                  <a:lnTo>
                    <a:pt x="171450" y="461963"/>
                  </a:lnTo>
                  <a:lnTo>
                    <a:pt x="154781" y="383381"/>
                  </a:lnTo>
                  <a:lnTo>
                    <a:pt x="133350" y="297656"/>
                  </a:lnTo>
                  <a:lnTo>
                    <a:pt x="100013" y="185738"/>
                  </a:lnTo>
                  <a:lnTo>
                    <a:pt x="90488" y="161925"/>
                  </a:lnTo>
                  <a:lnTo>
                    <a:pt x="69056" y="130969"/>
                  </a:lnTo>
                  <a:lnTo>
                    <a:pt x="50006" y="107156"/>
                  </a:lnTo>
                  <a:lnTo>
                    <a:pt x="33338" y="85725"/>
                  </a:lnTo>
                  <a:lnTo>
                    <a:pt x="11906" y="50006"/>
                  </a:lnTo>
                  <a:lnTo>
                    <a:pt x="0" y="16669"/>
                  </a:lnTo>
                  <a:lnTo>
                    <a:pt x="0" y="2381"/>
                  </a:lnTo>
                  <a:lnTo>
                    <a:pt x="28575" y="0"/>
                  </a:lnTo>
                  <a:lnTo>
                    <a:pt x="57150" y="4763"/>
                  </a:lnTo>
                  <a:lnTo>
                    <a:pt x="109538" y="30956"/>
                  </a:lnTo>
                  <a:lnTo>
                    <a:pt x="185738" y="61913"/>
                  </a:lnTo>
                  <a:lnTo>
                    <a:pt x="261938" y="88106"/>
                  </a:lnTo>
                  <a:lnTo>
                    <a:pt x="328613" y="266700"/>
                  </a:lnTo>
                  <a:lnTo>
                    <a:pt x="350044" y="414338"/>
                  </a:lnTo>
                  <a:lnTo>
                    <a:pt x="381000" y="645319"/>
                  </a:lnTo>
                  <a:lnTo>
                    <a:pt x="397669" y="733425"/>
                  </a:lnTo>
                  <a:lnTo>
                    <a:pt x="414338" y="938213"/>
                  </a:lnTo>
                  <a:lnTo>
                    <a:pt x="442913" y="1181100"/>
                  </a:lnTo>
                  <a:lnTo>
                    <a:pt x="459581" y="1293019"/>
                  </a:lnTo>
                  <a:lnTo>
                    <a:pt x="464344" y="1345406"/>
                  </a:lnTo>
                  <a:lnTo>
                    <a:pt x="464344" y="1369219"/>
                  </a:lnTo>
                  <a:lnTo>
                    <a:pt x="459581" y="1402556"/>
                  </a:lnTo>
                  <a:lnTo>
                    <a:pt x="452438" y="1428750"/>
                  </a:lnTo>
                  <a:lnTo>
                    <a:pt x="440531" y="1452563"/>
                  </a:lnTo>
                  <a:lnTo>
                    <a:pt x="426244" y="1464469"/>
                  </a:lnTo>
                  <a:lnTo>
                    <a:pt x="416719" y="1469231"/>
                  </a:lnTo>
                  <a:lnTo>
                    <a:pt x="404813" y="1471613"/>
                  </a:lnTo>
                  <a:lnTo>
                    <a:pt x="373856" y="1471613"/>
                  </a:lnTo>
                  <a:lnTo>
                    <a:pt x="342900" y="1459706"/>
                  </a:lnTo>
                  <a:lnTo>
                    <a:pt x="316706" y="1445419"/>
                  </a:lnTo>
                  <a:lnTo>
                    <a:pt x="288131" y="1423988"/>
                  </a:lnTo>
                  <a:lnTo>
                    <a:pt x="261938" y="1400175"/>
                  </a:lnTo>
                  <a:lnTo>
                    <a:pt x="242888" y="1376363"/>
                  </a:lnTo>
                  <a:lnTo>
                    <a:pt x="226219" y="1343025"/>
                  </a:lnTo>
                  <a:lnTo>
                    <a:pt x="214313" y="1300163"/>
                  </a:lnTo>
                  <a:lnTo>
                    <a:pt x="207169" y="1262063"/>
                  </a:lnTo>
                  <a:lnTo>
                    <a:pt x="197644" y="1157288"/>
                  </a:lnTo>
                  <a:lnTo>
                    <a:pt x="192881" y="997744"/>
                  </a:lnTo>
                  <a:lnTo>
                    <a:pt x="180975" y="7215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1355146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8970F05-2524-4E68-8509-B6773029B7FA}"/>
              </a:ext>
            </a:extLst>
          </p:cNvPr>
          <p:cNvSpPr/>
          <p:nvPr/>
        </p:nvSpPr>
        <p:spPr>
          <a:xfrm>
            <a:off x="4405314" y="1629567"/>
            <a:ext cx="723900" cy="592138"/>
          </a:xfrm>
          <a:custGeom>
            <a:avLst/>
            <a:gdLst>
              <a:gd name="connsiteX0" fmla="*/ 285750 w 723900"/>
              <a:gd name="connsiteY0" fmla="*/ 269081 h 592931"/>
              <a:gd name="connsiteX1" fmla="*/ 209550 w 723900"/>
              <a:gd name="connsiteY1" fmla="*/ 197644 h 592931"/>
              <a:gd name="connsiteX2" fmla="*/ 142875 w 723900"/>
              <a:gd name="connsiteY2" fmla="*/ 142875 h 592931"/>
              <a:gd name="connsiteX3" fmla="*/ 78581 w 723900"/>
              <a:gd name="connsiteY3" fmla="*/ 97631 h 592931"/>
              <a:gd name="connsiteX4" fmla="*/ 28575 w 723900"/>
              <a:gd name="connsiteY4" fmla="*/ 66675 h 592931"/>
              <a:gd name="connsiteX5" fmla="*/ 7143 w 723900"/>
              <a:gd name="connsiteY5" fmla="*/ 54769 h 592931"/>
              <a:gd name="connsiteX6" fmla="*/ 0 w 723900"/>
              <a:gd name="connsiteY6" fmla="*/ 35719 h 592931"/>
              <a:gd name="connsiteX7" fmla="*/ 2381 w 723900"/>
              <a:gd name="connsiteY7" fmla="*/ 19050 h 592931"/>
              <a:gd name="connsiteX8" fmla="*/ 9525 w 723900"/>
              <a:gd name="connsiteY8" fmla="*/ 9525 h 592931"/>
              <a:gd name="connsiteX9" fmla="*/ 26193 w 723900"/>
              <a:gd name="connsiteY9" fmla="*/ 0 h 592931"/>
              <a:gd name="connsiteX10" fmla="*/ 45243 w 723900"/>
              <a:gd name="connsiteY10" fmla="*/ 2381 h 592931"/>
              <a:gd name="connsiteX11" fmla="*/ 114300 w 723900"/>
              <a:gd name="connsiteY11" fmla="*/ 14288 h 592931"/>
              <a:gd name="connsiteX12" fmla="*/ 214312 w 723900"/>
              <a:gd name="connsiteY12" fmla="*/ 33338 h 592931"/>
              <a:gd name="connsiteX13" fmla="*/ 316706 w 723900"/>
              <a:gd name="connsiteY13" fmla="*/ 57150 h 592931"/>
              <a:gd name="connsiteX14" fmla="*/ 419100 w 723900"/>
              <a:gd name="connsiteY14" fmla="*/ 88106 h 592931"/>
              <a:gd name="connsiteX15" fmla="*/ 500062 w 723900"/>
              <a:gd name="connsiteY15" fmla="*/ 116681 h 592931"/>
              <a:gd name="connsiteX16" fmla="*/ 561975 w 723900"/>
              <a:gd name="connsiteY16" fmla="*/ 147638 h 592931"/>
              <a:gd name="connsiteX17" fmla="*/ 597693 w 723900"/>
              <a:gd name="connsiteY17" fmla="*/ 166688 h 592931"/>
              <a:gd name="connsiteX18" fmla="*/ 619125 w 723900"/>
              <a:gd name="connsiteY18" fmla="*/ 183356 h 592931"/>
              <a:gd name="connsiteX19" fmla="*/ 647700 w 723900"/>
              <a:gd name="connsiteY19" fmla="*/ 209550 h 592931"/>
              <a:gd name="connsiteX20" fmla="*/ 664368 w 723900"/>
              <a:gd name="connsiteY20" fmla="*/ 233363 h 592931"/>
              <a:gd name="connsiteX21" fmla="*/ 683418 w 723900"/>
              <a:gd name="connsiteY21" fmla="*/ 266700 h 592931"/>
              <a:gd name="connsiteX22" fmla="*/ 697706 w 723900"/>
              <a:gd name="connsiteY22" fmla="*/ 297656 h 592931"/>
              <a:gd name="connsiteX23" fmla="*/ 709612 w 723900"/>
              <a:gd name="connsiteY23" fmla="*/ 335756 h 592931"/>
              <a:gd name="connsiteX24" fmla="*/ 716756 w 723900"/>
              <a:gd name="connsiteY24" fmla="*/ 378619 h 592931"/>
              <a:gd name="connsiteX25" fmla="*/ 721518 w 723900"/>
              <a:gd name="connsiteY25" fmla="*/ 421481 h 592931"/>
              <a:gd name="connsiteX26" fmla="*/ 723900 w 723900"/>
              <a:gd name="connsiteY26" fmla="*/ 464344 h 592931"/>
              <a:gd name="connsiteX27" fmla="*/ 716756 w 723900"/>
              <a:gd name="connsiteY27" fmla="*/ 521494 h 592931"/>
              <a:gd name="connsiteX28" fmla="*/ 702468 w 723900"/>
              <a:gd name="connsiteY28" fmla="*/ 552450 h 592931"/>
              <a:gd name="connsiteX29" fmla="*/ 676275 w 723900"/>
              <a:gd name="connsiteY29" fmla="*/ 576263 h 592931"/>
              <a:gd name="connsiteX30" fmla="*/ 652462 w 723900"/>
              <a:gd name="connsiteY30" fmla="*/ 588169 h 592931"/>
              <a:gd name="connsiteX31" fmla="*/ 626268 w 723900"/>
              <a:gd name="connsiteY31" fmla="*/ 592931 h 592931"/>
              <a:gd name="connsiteX32" fmla="*/ 583406 w 723900"/>
              <a:gd name="connsiteY32" fmla="*/ 585788 h 592931"/>
              <a:gd name="connsiteX33" fmla="*/ 550068 w 723900"/>
              <a:gd name="connsiteY33" fmla="*/ 569119 h 592931"/>
              <a:gd name="connsiteX34" fmla="*/ 521493 w 723900"/>
              <a:gd name="connsiteY34" fmla="*/ 542925 h 592931"/>
              <a:gd name="connsiteX35" fmla="*/ 492918 w 723900"/>
              <a:gd name="connsiteY35" fmla="*/ 507206 h 592931"/>
              <a:gd name="connsiteX36" fmla="*/ 469106 w 723900"/>
              <a:gd name="connsiteY36" fmla="*/ 473869 h 592931"/>
              <a:gd name="connsiteX37" fmla="*/ 438150 w 723900"/>
              <a:gd name="connsiteY37" fmla="*/ 428625 h 592931"/>
              <a:gd name="connsiteX38" fmla="*/ 347662 w 723900"/>
              <a:gd name="connsiteY38" fmla="*/ 330994 h 592931"/>
              <a:gd name="connsiteX39" fmla="*/ 285750 w 723900"/>
              <a:gd name="connsiteY39" fmla="*/ 269081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23900" h="592931">
                <a:moveTo>
                  <a:pt x="285750" y="269081"/>
                </a:moveTo>
                <a:lnTo>
                  <a:pt x="209550" y="197644"/>
                </a:lnTo>
                <a:lnTo>
                  <a:pt x="142875" y="142875"/>
                </a:lnTo>
                <a:lnTo>
                  <a:pt x="78581" y="97631"/>
                </a:lnTo>
                <a:lnTo>
                  <a:pt x="28575" y="66675"/>
                </a:lnTo>
                <a:lnTo>
                  <a:pt x="7143" y="54769"/>
                </a:lnTo>
                <a:lnTo>
                  <a:pt x="0" y="35719"/>
                </a:lnTo>
                <a:lnTo>
                  <a:pt x="2381" y="19050"/>
                </a:lnTo>
                <a:lnTo>
                  <a:pt x="9525" y="9525"/>
                </a:lnTo>
                <a:lnTo>
                  <a:pt x="26193" y="0"/>
                </a:lnTo>
                <a:lnTo>
                  <a:pt x="45243" y="2381"/>
                </a:lnTo>
                <a:lnTo>
                  <a:pt x="114300" y="14288"/>
                </a:lnTo>
                <a:lnTo>
                  <a:pt x="214312" y="33338"/>
                </a:lnTo>
                <a:lnTo>
                  <a:pt x="316706" y="57150"/>
                </a:lnTo>
                <a:lnTo>
                  <a:pt x="419100" y="88106"/>
                </a:lnTo>
                <a:lnTo>
                  <a:pt x="500062" y="116681"/>
                </a:lnTo>
                <a:lnTo>
                  <a:pt x="561975" y="147638"/>
                </a:lnTo>
                <a:lnTo>
                  <a:pt x="597693" y="166688"/>
                </a:lnTo>
                <a:lnTo>
                  <a:pt x="619125" y="183356"/>
                </a:lnTo>
                <a:lnTo>
                  <a:pt x="647700" y="209550"/>
                </a:lnTo>
                <a:lnTo>
                  <a:pt x="664368" y="233363"/>
                </a:lnTo>
                <a:lnTo>
                  <a:pt x="683418" y="266700"/>
                </a:lnTo>
                <a:lnTo>
                  <a:pt x="697706" y="297656"/>
                </a:lnTo>
                <a:lnTo>
                  <a:pt x="709612" y="335756"/>
                </a:lnTo>
                <a:lnTo>
                  <a:pt x="716756" y="378619"/>
                </a:lnTo>
                <a:lnTo>
                  <a:pt x="721518" y="421481"/>
                </a:lnTo>
                <a:lnTo>
                  <a:pt x="723900" y="464344"/>
                </a:lnTo>
                <a:lnTo>
                  <a:pt x="716756" y="521494"/>
                </a:lnTo>
                <a:lnTo>
                  <a:pt x="702468" y="552450"/>
                </a:lnTo>
                <a:lnTo>
                  <a:pt x="676275" y="576263"/>
                </a:lnTo>
                <a:lnTo>
                  <a:pt x="652462" y="588169"/>
                </a:lnTo>
                <a:lnTo>
                  <a:pt x="626268" y="592931"/>
                </a:lnTo>
                <a:lnTo>
                  <a:pt x="583406" y="585788"/>
                </a:lnTo>
                <a:lnTo>
                  <a:pt x="550068" y="569119"/>
                </a:lnTo>
                <a:lnTo>
                  <a:pt x="521493" y="542925"/>
                </a:lnTo>
                <a:lnTo>
                  <a:pt x="492918" y="507206"/>
                </a:lnTo>
                <a:lnTo>
                  <a:pt x="469106" y="473869"/>
                </a:lnTo>
                <a:lnTo>
                  <a:pt x="438150" y="428625"/>
                </a:lnTo>
                <a:lnTo>
                  <a:pt x="347662" y="330994"/>
                </a:lnTo>
                <a:lnTo>
                  <a:pt x="285750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1EBF86C-3B5A-47C2-B798-40C8A4BCB468}"/>
              </a:ext>
            </a:extLst>
          </p:cNvPr>
          <p:cNvSpPr/>
          <p:nvPr/>
        </p:nvSpPr>
        <p:spPr>
          <a:xfrm>
            <a:off x="4151315" y="2402681"/>
            <a:ext cx="733425" cy="484187"/>
          </a:xfrm>
          <a:custGeom>
            <a:avLst/>
            <a:gdLst>
              <a:gd name="connsiteX0" fmla="*/ 414337 w 733425"/>
              <a:gd name="connsiteY0" fmla="*/ 373857 h 483394"/>
              <a:gd name="connsiteX1" fmla="*/ 269081 w 733425"/>
              <a:gd name="connsiteY1" fmla="*/ 273844 h 483394"/>
              <a:gd name="connsiteX2" fmla="*/ 166687 w 733425"/>
              <a:gd name="connsiteY2" fmla="*/ 200025 h 483394"/>
              <a:gd name="connsiteX3" fmla="*/ 71437 w 733425"/>
              <a:gd name="connsiteY3" fmla="*/ 123825 h 483394"/>
              <a:gd name="connsiteX4" fmla="*/ 40481 w 733425"/>
              <a:gd name="connsiteY4" fmla="*/ 95250 h 483394"/>
              <a:gd name="connsiteX5" fmla="*/ 21431 w 733425"/>
              <a:gd name="connsiteY5" fmla="*/ 69057 h 483394"/>
              <a:gd name="connsiteX6" fmla="*/ 4762 w 733425"/>
              <a:gd name="connsiteY6" fmla="*/ 40482 h 483394"/>
              <a:gd name="connsiteX7" fmla="*/ 0 w 733425"/>
              <a:gd name="connsiteY7" fmla="*/ 19050 h 483394"/>
              <a:gd name="connsiteX8" fmla="*/ 2381 w 733425"/>
              <a:gd name="connsiteY8" fmla="*/ 9525 h 483394"/>
              <a:gd name="connsiteX9" fmla="*/ 11906 w 733425"/>
              <a:gd name="connsiteY9" fmla="*/ 0 h 483394"/>
              <a:gd name="connsiteX10" fmla="*/ 33337 w 733425"/>
              <a:gd name="connsiteY10" fmla="*/ 0 h 483394"/>
              <a:gd name="connsiteX11" fmla="*/ 71437 w 733425"/>
              <a:gd name="connsiteY11" fmla="*/ 14288 h 483394"/>
              <a:gd name="connsiteX12" fmla="*/ 126206 w 733425"/>
              <a:gd name="connsiteY12" fmla="*/ 35719 h 483394"/>
              <a:gd name="connsiteX13" fmla="*/ 188119 w 733425"/>
              <a:gd name="connsiteY13" fmla="*/ 59532 h 483394"/>
              <a:gd name="connsiteX14" fmla="*/ 247650 w 733425"/>
              <a:gd name="connsiteY14" fmla="*/ 76200 h 483394"/>
              <a:gd name="connsiteX15" fmla="*/ 316706 w 733425"/>
              <a:gd name="connsiteY15" fmla="*/ 90488 h 483394"/>
              <a:gd name="connsiteX16" fmla="*/ 381000 w 733425"/>
              <a:gd name="connsiteY16" fmla="*/ 102394 h 483394"/>
              <a:gd name="connsiteX17" fmla="*/ 457200 w 733425"/>
              <a:gd name="connsiteY17" fmla="*/ 107157 h 483394"/>
              <a:gd name="connsiteX18" fmla="*/ 554831 w 733425"/>
              <a:gd name="connsiteY18" fmla="*/ 102394 h 483394"/>
              <a:gd name="connsiteX19" fmla="*/ 566737 w 733425"/>
              <a:gd name="connsiteY19" fmla="*/ 109538 h 483394"/>
              <a:gd name="connsiteX20" fmla="*/ 614362 w 733425"/>
              <a:gd name="connsiteY20" fmla="*/ 161925 h 483394"/>
              <a:gd name="connsiteX21" fmla="*/ 650081 w 733425"/>
              <a:gd name="connsiteY21" fmla="*/ 202407 h 483394"/>
              <a:gd name="connsiteX22" fmla="*/ 681037 w 733425"/>
              <a:gd name="connsiteY22" fmla="*/ 250032 h 483394"/>
              <a:gd name="connsiteX23" fmla="*/ 704850 w 733425"/>
              <a:gd name="connsiteY23" fmla="*/ 288132 h 483394"/>
              <a:gd name="connsiteX24" fmla="*/ 726281 w 733425"/>
              <a:gd name="connsiteY24" fmla="*/ 345282 h 483394"/>
              <a:gd name="connsiteX25" fmla="*/ 733425 w 733425"/>
              <a:gd name="connsiteY25" fmla="*/ 395288 h 483394"/>
              <a:gd name="connsiteX26" fmla="*/ 728662 w 733425"/>
              <a:gd name="connsiteY26" fmla="*/ 428625 h 483394"/>
              <a:gd name="connsiteX27" fmla="*/ 714375 w 733425"/>
              <a:gd name="connsiteY27" fmla="*/ 457200 h 483394"/>
              <a:gd name="connsiteX28" fmla="*/ 695325 w 733425"/>
              <a:gd name="connsiteY28" fmla="*/ 473869 h 483394"/>
              <a:gd name="connsiteX29" fmla="*/ 678656 w 733425"/>
              <a:gd name="connsiteY29" fmla="*/ 481013 h 483394"/>
              <a:gd name="connsiteX30" fmla="*/ 652462 w 733425"/>
              <a:gd name="connsiteY30" fmla="*/ 483394 h 483394"/>
              <a:gd name="connsiteX31" fmla="*/ 611981 w 733425"/>
              <a:gd name="connsiteY31" fmla="*/ 476250 h 483394"/>
              <a:gd name="connsiteX32" fmla="*/ 516731 w 733425"/>
              <a:gd name="connsiteY32" fmla="*/ 433388 h 483394"/>
              <a:gd name="connsiteX33" fmla="*/ 414337 w 733425"/>
              <a:gd name="connsiteY33" fmla="*/ 373857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33425" h="483394">
                <a:moveTo>
                  <a:pt x="414337" y="373857"/>
                </a:moveTo>
                <a:lnTo>
                  <a:pt x="269081" y="273844"/>
                </a:lnTo>
                <a:lnTo>
                  <a:pt x="166687" y="200025"/>
                </a:lnTo>
                <a:lnTo>
                  <a:pt x="71437" y="123825"/>
                </a:lnTo>
                <a:lnTo>
                  <a:pt x="40481" y="95250"/>
                </a:lnTo>
                <a:lnTo>
                  <a:pt x="21431" y="69057"/>
                </a:lnTo>
                <a:lnTo>
                  <a:pt x="4762" y="40482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0"/>
                </a:lnTo>
                <a:lnTo>
                  <a:pt x="33337" y="0"/>
                </a:lnTo>
                <a:lnTo>
                  <a:pt x="71437" y="14288"/>
                </a:lnTo>
                <a:lnTo>
                  <a:pt x="126206" y="35719"/>
                </a:lnTo>
                <a:lnTo>
                  <a:pt x="188119" y="59532"/>
                </a:lnTo>
                <a:lnTo>
                  <a:pt x="247650" y="76200"/>
                </a:lnTo>
                <a:lnTo>
                  <a:pt x="316706" y="90488"/>
                </a:lnTo>
                <a:lnTo>
                  <a:pt x="381000" y="102394"/>
                </a:lnTo>
                <a:lnTo>
                  <a:pt x="457200" y="107157"/>
                </a:lnTo>
                <a:lnTo>
                  <a:pt x="554831" y="102394"/>
                </a:lnTo>
                <a:lnTo>
                  <a:pt x="566737" y="109538"/>
                </a:lnTo>
                <a:lnTo>
                  <a:pt x="614362" y="161925"/>
                </a:lnTo>
                <a:lnTo>
                  <a:pt x="650081" y="202407"/>
                </a:lnTo>
                <a:lnTo>
                  <a:pt x="681037" y="250032"/>
                </a:lnTo>
                <a:lnTo>
                  <a:pt x="704850" y="288132"/>
                </a:lnTo>
                <a:lnTo>
                  <a:pt x="726281" y="345282"/>
                </a:lnTo>
                <a:lnTo>
                  <a:pt x="733425" y="395288"/>
                </a:lnTo>
                <a:lnTo>
                  <a:pt x="728662" y="428625"/>
                </a:lnTo>
                <a:lnTo>
                  <a:pt x="714375" y="457200"/>
                </a:lnTo>
                <a:lnTo>
                  <a:pt x="695325" y="473869"/>
                </a:lnTo>
                <a:lnTo>
                  <a:pt x="678656" y="481013"/>
                </a:lnTo>
                <a:lnTo>
                  <a:pt x="652462" y="483394"/>
                </a:lnTo>
                <a:lnTo>
                  <a:pt x="611981" y="476250"/>
                </a:lnTo>
                <a:lnTo>
                  <a:pt x="516731" y="433388"/>
                </a:lnTo>
                <a:lnTo>
                  <a:pt x="414337" y="3738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B5421C0-4E02-4BA8-B66F-CDC0DD0AF489}"/>
              </a:ext>
            </a:extLst>
          </p:cNvPr>
          <p:cNvSpPr/>
          <p:nvPr/>
        </p:nvSpPr>
        <p:spPr>
          <a:xfrm>
            <a:off x="4122739" y="3774281"/>
            <a:ext cx="385762" cy="650875"/>
          </a:xfrm>
          <a:custGeom>
            <a:avLst/>
            <a:gdLst>
              <a:gd name="connsiteX0" fmla="*/ 142875 w 385762"/>
              <a:gd name="connsiteY0" fmla="*/ 450057 h 650082"/>
              <a:gd name="connsiteX1" fmla="*/ 97631 w 385762"/>
              <a:gd name="connsiteY1" fmla="*/ 359569 h 650082"/>
              <a:gd name="connsiteX2" fmla="*/ 57150 w 385762"/>
              <a:gd name="connsiteY2" fmla="*/ 278607 h 650082"/>
              <a:gd name="connsiteX3" fmla="*/ 14287 w 385762"/>
              <a:gd name="connsiteY3" fmla="*/ 171450 h 650082"/>
              <a:gd name="connsiteX4" fmla="*/ 2381 w 385762"/>
              <a:gd name="connsiteY4" fmla="*/ 126207 h 650082"/>
              <a:gd name="connsiteX5" fmla="*/ 0 w 385762"/>
              <a:gd name="connsiteY5" fmla="*/ 85725 h 650082"/>
              <a:gd name="connsiteX6" fmla="*/ 7144 w 385762"/>
              <a:gd name="connsiteY6" fmla="*/ 38100 h 650082"/>
              <a:gd name="connsiteX7" fmla="*/ 16669 w 385762"/>
              <a:gd name="connsiteY7" fmla="*/ 14288 h 650082"/>
              <a:gd name="connsiteX8" fmla="*/ 30956 w 385762"/>
              <a:gd name="connsiteY8" fmla="*/ 0 h 650082"/>
              <a:gd name="connsiteX9" fmla="*/ 52387 w 385762"/>
              <a:gd name="connsiteY9" fmla="*/ 0 h 650082"/>
              <a:gd name="connsiteX10" fmla="*/ 69056 w 385762"/>
              <a:gd name="connsiteY10" fmla="*/ 7144 h 650082"/>
              <a:gd name="connsiteX11" fmla="*/ 83344 w 385762"/>
              <a:gd name="connsiteY11" fmla="*/ 26194 h 650082"/>
              <a:gd name="connsiteX12" fmla="*/ 100012 w 385762"/>
              <a:gd name="connsiteY12" fmla="*/ 66675 h 650082"/>
              <a:gd name="connsiteX13" fmla="*/ 128587 w 385762"/>
              <a:gd name="connsiteY13" fmla="*/ 116682 h 650082"/>
              <a:gd name="connsiteX14" fmla="*/ 150019 w 385762"/>
              <a:gd name="connsiteY14" fmla="*/ 135732 h 650082"/>
              <a:gd name="connsiteX15" fmla="*/ 180975 w 385762"/>
              <a:gd name="connsiteY15" fmla="*/ 159544 h 650082"/>
              <a:gd name="connsiteX16" fmla="*/ 207169 w 385762"/>
              <a:gd name="connsiteY16" fmla="*/ 161925 h 650082"/>
              <a:gd name="connsiteX17" fmla="*/ 385762 w 385762"/>
              <a:gd name="connsiteY17" fmla="*/ 538163 h 650082"/>
              <a:gd name="connsiteX18" fmla="*/ 378619 w 385762"/>
              <a:gd name="connsiteY18" fmla="*/ 595313 h 650082"/>
              <a:gd name="connsiteX19" fmla="*/ 366712 w 385762"/>
              <a:gd name="connsiteY19" fmla="*/ 626269 h 650082"/>
              <a:gd name="connsiteX20" fmla="*/ 354806 w 385762"/>
              <a:gd name="connsiteY20" fmla="*/ 645319 h 650082"/>
              <a:gd name="connsiteX21" fmla="*/ 338137 w 385762"/>
              <a:gd name="connsiteY21" fmla="*/ 650082 h 650082"/>
              <a:gd name="connsiteX22" fmla="*/ 309562 w 385762"/>
              <a:gd name="connsiteY22" fmla="*/ 642938 h 650082"/>
              <a:gd name="connsiteX23" fmla="*/ 266700 w 385762"/>
              <a:gd name="connsiteY23" fmla="*/ 611982 h 650082"/>
              <a:gd name="connsiteX24" fmla="*/ 216694 w 385762"/>
              <a:gd name="connsiteY24" fmla="*/ 561975 h 650082"/>
              <a:gd name="connsiteX25" fmla="*/ 142875 w 385762"/>
              <a:gd name="connsiteY25" fmla="*/ 450057 h 65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5762" h="650082">
                <a:moveTo>
                  <a:pt x="142875" y="450057"/>
                </a:moveTo>
                <a:lnTo>
                  <a:pt x="97631" y="359569"/>
                </a:lnTo>
                <a:lnTo>
                  <a:pt x="57150" y="278607"/>
                </a:lnTo>
                <a:lnTo>
                  <a:pt x="14287" y="171450"/>
                </a:lnTo>
                <a:lnTo>
                  <a:pt x="2381" y="126207"/>
                </a:lnTo>
                <a:lnTo>
                  <a:pt x="0" y="85725"/>
                </a:lnTo>
                <a:lnTo>
                  <a:pt x="7144" y="38100"/>
                </a:lnTo>
                <a:lnTo>
                  <a:pt x="16669" y="14288"/>
                </a:lnTo>
                <a:lnTo>
                  <a:pt x="30956" y="0"/>
                </a:lnTo>
                <a:lnTo>
                  <a:pt x="52387" y="0"/>
                </a:lnTo>
                <a:lnTo>
                  <a:pt x="69056" y="7144"/>
                </a:lnTo>
                <a:lnTo>
                  <a:pt x="83344" y="26194"/>
                </a:lnTo>
                <a:lnTo>
                  <a:pt x="100012" y="66675"/>
                </a:lnTo>
                <a:lnTo>
                  <a:pt x="128587" y="116682"/>
                </a:lnTo>
                <a:lnTo>
                  <a:pt x="150019" y="135732"/>
                </a:lnTo>
                <a:lnTo>
                  <a:pt x="180975" y="159544"/>
                </a:lnTo>
                <a:lnTo>
                  <a:pt x="207169" y="161925"/>
                </a:lnTo>
                <a:lnTo>
                  <a:pt x="385762" y="538163"/>
                </a:lnTo>
                <a:lnTo>
                  <a:pt x="378619" y="595313"/>
                </a:lnTo>
                <a:lnTo>
                  <a:pt x="366712" y="626269"/>
                </a:lnTo>
                <a:lnTo>
                  <a:pt x="354806" y="645319"/>
                </a:lnTo>
                <a:lnTo>
                  <a:pt x="338137" y="650082"/>
                </a:lnTo>
                <a:lnTo>
                  <a:pt x="309562" y="642938"/>
                </a:lnTo>
                <a:lnTo>
                  <a:pt x="266700" y="611982"/>
                </a:lnTo>
                <a:lnTo>
                  <a:pt x="216694" y="561975"/>
                </a:lnTo>
                <a:lnTo>
                  <a:pt x="142875" y="450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683E708-0228-4506-8216-72B08CBF0D98}"/>
              </a:ext>
            </a:extLst>
          </p:cNvPr>
          <p:cNvSpPr/>
          <p:nvPr/>
        </p:nvSpPr>
        <p:spPr>
          <a:xfrm>
            <a:off x="3860800" y="4587876"/>
            <a:ext cx="4597400" cy="671513"/>
          </a:xfrm>
          <a:custGeom>
            <a:avLst/>
            <a:gdLst>
              <a:gd name="connsiteX0" fmla="*/ 2945940 w 4596825"/>
              <a:gd name="connsiteY0" fmla="*/ 268941 h 670284"/>
              <a:gd name="connsiteX1" fmla="*/ 2619073 w 4596825"/>
              <a:gd name="connsiteY1" fmla="*/ 285492 h 670284"/>
              <a:gd name="connsiteX2" fmla="*/ 2420470 w 4596825"/>
              <a:gd name="connsiteY2" fmla="*/ 302042 h 670284"/>
              <a:gd name="connsiteX3" fmla="*/ 2317031 w 4596825"/>
              <a:gd name="connsiteY3" fmla="*/ 314455 h 670284"/>
              <a:gd name="connsiteX4" fmla="*/ 2130841 w 4596825"/>
              <a:gd name="connsiteY4" fmla="*/ 335142 h 670284"/>
              <a:gd name="connsiteX5" fmla="*/ 1907413 w 4596825"/>
              <a:gd name="connsiteY5" fmla="*/ 364105 h 670284"/>
              <a:gd name="connsiteX6" fmla="*/ 1609509 w 4596825"/>
              <a:gd name="connsiteY6" fmla="*/ 409618 h 670284"/>
              <a:gd name="connsiteX7" fmla="*/ 1179203 w 4596825"/>
              <a:gd name="connsiteY7" fmla="*/ 479957 h 670284"/>
              <a:gd name="connsiteX8" fmla="*/ 1075764 w 4596825"/>
              <a:gd name="connsiteY8" fmla="*/ 504782 h 670284"/>
              <a:gd name="connsiteX9" fmla="*/ 930950 w 4596825"/>
              <a:gd name="connsiteY9" fmla="*/ 537883 h 670284"/>
              <a:gd name="connsiteX10" fmla="*/ 736485 w 4596825"/>
              <a:gd name="connsiteY10" fmla="*/ 575121 h 670284"/>
              <a:gd name="connsiteX11" fmla="*/ 595808 w 4596825"/>
              <a:gd name="connsiteY11" fmla="*/ 608221 h 670284"/>
              <a:gd name="connsiteX12" fmla="*/ 459268 w 4596825"/>
              <a:gd name="connsiteY12" fmla="*/ 653734 h 670284"/>
              <a:gd name="connsiteX13" fmla="*/ 422030 w 4596825"/>
              <a:gd name="connsiteY13" fmla="*/ 670284 h 670284"/>
              <a:gd name="connsiteX14" fmla="*/ 397205 w 4596825"/>
              <a:gd name="connsiteY14" fmla="*/ 662009 h 670284"/>
              <a:gd name="connsiteX15" fmla="*/ 331004 w 4596825"/>
              <a:gd name="connsiteY15" fmla="*/ 620634 h 670284"/>
              <a:gd name="connsiteX16" fmla="*/ 235840 w 4596825"/>
              <a:gd name="connsiteY16" fmla="*/ 529607 h 670284"/>
              <a:gd name="connsiteX17" fmla="*/ 128264 w 4596825"/>
              <a:gd name="connsiteY17" fmla="*/ 417893 h 670284"/>
              <a:gd name="connsiteX18" fmla="*/ 49650 w 4596825"/>
              <a:gd name="connsiteY18" fmla="*/ 335142 h 670284"/>
              <a:gd name="connsiteX19" fmla="*/ 16550 w 4596825"/>
              <a:gd name="connsiteY19" fmla="*/ 297904 h 670284"/>
              <a:gd name="connsiteX20" fmla="*/ 4137 w 4596825"/>
              <a:gd name="connsiteY20" fmla="*/ 268941 h 670284"/>
              <a:gd name="connsiteX21" fmla="*/ 0 w 4596825"/>
              <a:gd name="connsiteY21" fmla="*/ 248254 h 670284"/>
              <a:gd name="connsiteX22" fmla="*/ 8275 w 4596825"/>
              <a:gd name="connsiteY22" fmla="*/ 231703 h 670284"/>
              <a:gd name="connsiteX23" fmla="*/ 33100 w 4596825"/>
              <a:gd name="connsiteY23" fmla="*/ 231703 h 670284"/>
              <a:gd name="connsiteX24" fmla="*/ 62063 w 4596825"/>
              <a:gd name="connsiteY24" fmla="*/ 244116 h 670284"/>
              <a:gd name="connsiteX25" fmla="*/ 128264 w 4596825"/>
              <a:gd name="connsiteY25" fmla="*/ 289629 h 670284"/>
              <a:gd name="connsiteX26" fmla="*/ 182052 w 4596825"/>
              <a:gd name="connsiteY26" fmla="*/ 314455 h 670284"/>
              <a:gd name="connsiteX27" fmla="*/ 215153 w 4596825"/>
              <a:gd name="connsiteY27" fmla="*/ 326867 h 670284"/>
              <a:gd name="connsiteX28" fmla="*/ 264803 w 4596825"/>
              <a:gd name="connsiteY28" fmla="*/ 343417 h 670284"/>
              <a:gd name="connsiteX29" fmla="*/ 318592 w 4596825"/>
              <a:gd name="connsiteY29" fmla="*/ 355830 h 670284"/>
              <a:gd name="connsiteX30" fmla="*/ 372380 w 4596825"/>
              <a:gd name="connsiteY30" fmla="*/ 364105 h 670284"/>
              <a:gd name="connsiteX31" fmla="*/ 446856 w 4596825"/>
              <a:gd name="connsiteY31" fmla="*/ 364105 h 670284"/>
              <a:gd name="connsiteX32" fmla="*/ 550295 w 4596825"/>
              <a:gd name="connsiteY32" fmla="*/ 359968 h 670284"/>
              <a:gd name="connsiteX33" fmla="*/ 633046 w 4596825"/>
              <a:gd name="connsiteY33" fmla="*/ 351693 h 670284"/>
              <a:gd name="connsiteX34" fmla="*/ 707522 w 4596825"/>
              <a:gd name="connsiteY34" fmla="*/ 335142 h 670284"/>
              <a:gd name="connsiteX35" fmla="*/ 922675 w 4596825"/>
              <a:gd name="connsiteY35" fmla="*/ 306179 h 670284"/>
              <a:gd name="connsiteX36" fmla="*/ 1253679 w 4596825"/>
              <a:gd name="connsiteY36" fmla="*/ 260666 h 670284"/>
              <a:gd name="connsiteX37" fmla="*/ 1626059 w 4596825"/>
              <a:gd name="connsiteY37" fmla="*/ 215153 h 670284"/>
              <a:gd name="connsiteX38" fmla="*/ 1861900 w 4596825"/>
              <a:gd name="connsiteY38" fmla="*/ 186190 h 670284"/>
              <a:gd name="connsiteX39" fmla="*/ 2118429 w 4596825"/>
              <a:gd name="connsiteY39" fmla="*/ 153090 h 670284"/>
              <a:gd name="connsiteX40" fmla="*/ 2304619 w 4596825"/>
              <a:gd name="connsiteY40" fmla="*/ 136540 h 670284"/>
              <a:gd name="connsiteX41" fmla="*/ 2548735 w 4596825"/>
              <a:gd name="connsiteY41" fmla="*/ 103439 h 670284"/>
              <a:gd name="connsiteX42" fmla="*/ 2755612 w 4596825"/>
              <a:gd name="connsiteY42" fmla="*/ 82751 h 670284"/>
              <a:gd name="connsiteX43" fmla="*/ 2954215 w 4596825"/>
              <a:gd name="connsiteY43" fmla="*/ 74476 h 670284"/>
              <a:gd name="connsiteX44" fmla="*/ 3136268 w 4596825"/>
              <a:gd name="connsiteY44" fmla="*/ 70339 h 670284"/>
              <a:gd name="connsiteX45" fmla="*/ 3297632 w 4596825"/>
              <a:gd name="connsiteY45" fmla="*/ 62064 h 670284"/>
              <a:gd name="connsiteX46" fmla="*/ 3562436 w 4596825"/>
              <a:gd name="connsiteY46" fmla="*/ 49651 h 670284"/>
              <a:gd name="connsiteX47" fmla="*/ 3831377 w 4596825"/>
              <a:gd name="connsiteY47" fmla="*/ 45513 h 670284"/>
              <a:gd name="connsiteX48" fmla="*/ 3938954 w 4596825"/>
              <a:gd name="connsiteY48" fmla="*/ 28963 h 670284"/>
              <a:gd name="connsiteX49" fmla="*/ 4042392 w 4596825"/>
              <a:gd name="connsiteY49" fmla="*/ 0 h 670284"/>
              <a:gd name="connsiteX50" fmla="*/ 4108593 w 4596825"/>
              <a:gd name="connsiteY50" fmla="*/ 8275 h 670284"/>
              <a:gd name="connsiteX51" fmla="*/ 4278233 w 4596825"/>
              <a:gd name="connsiteY51" fmla="*/ 41376 h 670284"/>
              <a:gd name="connsiteX52" fmla="*/ 4385810 w 4596825"/>
              <a:gd name="connsiteY52" fmla="*/ 66201 h 670284"/>
              <a:gd name="connsiteX53" fmla="*/ 4460286 w 4596825"/>
              <a:gd name="connsiteY53" fmla="*/ 91026 h 670284"/>
              <a:gd name="connsiteX54" fmla="*/ 4526487 w 4596825"/>
              <a:gd name="connsiteY54" fmla="*/ 119989 h 670284"/>
              <a:gd name="connsiteX55" fmla="*/ 4555449 w 4596825"/>
              <a:gd name="connsiteY55" fmla="*/ 136540 h 670284"/>
              <a:gd name="connsiteX56" fmla="*/ 4580275 w 4596825"/>
              <a:gd name="connsiteY56" fmla="*/ 161365 h 670284"/>
              <a:gd name="connsiteX57" fmla="*/ 4592687 w 4596825"/>
              <a:gd name="connsiteY57" fmla="*/ 186190 h 670284"/>
              <a:gd name="connsiteX58" fmla="*/ 4596825 w 4596825"/>
              <a:gd name="connsiteY58" fmla="*/ 211016 h 670284"/>
              <a:gd name="connsiteX59" fmla="*/ 4588550 w 4596825"/>
              <a:gd name="connsiteY59" fmla="*/ 244116 h 670284"/>
              <a:gd name="connsiteX60" fmla="*/ 4563725 w 4596825"/>
              <a:gd name="connsiteY60" fmla="*/ 264804 h 670284"/>
              <a:gd name="connsiteX61" fmla="*/ 4518211 w 4596825"/>
              <a:gd name="connsiteY61" fmla="*/ 289629 h 670284"/>
              <a:gd name="connsiteX62" fmla="*/ 4476836 w 4596825"/>
              <a:gd name="connsiteY62" fmla="*/ 310317 h 670284"/>
              <a:gd name="connsiteX63" fmla="*/ 4365122 w 4596825"/>
              <a:gd name="connsiteY63" fmla="*/ 297904 h 670284"/>
              <a:gd name="connsiteX64" fmla="*/ 4207895 w 4596825"/>
              <a:gd name="connsiteY64" fmla="*/ 277217 h 670284"/>
              <a:gd name="connsiteX65" fmla="*/ 3885165 w 4596825"/>
              <a:gd name="connsiteY65" fmla="*/ 264804 h 670284"/>
              <a:gd name="connsiteX66" fmla="*/ 3417621 w 4596825"/>
              <a:gd name="connsiteY66" fmla="*/ 264804 h 670284"/>
              <a:gd name="connsiteX67" fmla="*/ 2945940 w 4596825"/>
              <a:gd name="connsiteY67" fmla="*/ 268941 h 670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596825" h="670284">
                <a:moveTo>
                  <a:pt x="2945940" y="268941"/>
                </a:moveTo>
                <a:lnTo>
                  <a:pt x="2619073" y="285492"/>
                </a:lnTo>
                <a:lnTo>
                  <a:pt x="2420470" y="302042"/>
                </a:lnTo>
                <a:lnTo>
                  <a:pt x="2317031" y="314455"/>
                </a:lnTo>
                <a:lnTo>
                  <a:pt x="2130841" y="335142"/>
                </a:lnTo>
                <a:lnTo>
                  <a:pt x="1907413" y="364105"/>
                </a:lnTo>
                <a:lnTo>
                  <a:pt x="1609509" y="409618"/>
                </a:lnTo>
                <a:lnTo>
                  <a:pt x="1179203" y="479957"/>
                </a:lnTo>
                <a:lnTo>
                  <a:pt x="1075764" y="504782"/>
                </a:lnTo>
                <a:lnTo>
                  <a:pt x="930950" y="537883"/>
                </a:lnTo>
                <a:lnTo>
                  <a:pt x="736485" y="575121"/>
                </a:lnTo>
                <a:lnTo>
                  <a:pt x="595808" y="608221"/>
                </a:lnTo>
                <a:lnTo>
                  <a:pt x="459268" y="653734"/>
                </a:lnTo>
                <a:lnTo>
                  <a:pt x="422030" y="670284"/>
                </a:lnTo>
                <a:lnTo>
                  <a:pt x="397205" y="662009"/>
                </a:lnTo>
                <a:lnTo>
                  <a:pt x="331004" y="620634"/>
                </a:lnTo>
                <a:lnTo>
                  <a:pt x="235840" y="529607"/>
                </a:lnTo>
                <a:lnTo>
                  <a:pt x="128264" y="417893"/>
                </a:lnTo>
                <a:lnTo>
                  <a:pt x="49650" y="335142"/>
                </a:lnTo>
                <a:lnTo>
                  <a:pt x="16550" y="297904"/>
                </a:lnTo>
                <a:lnTo>
                  <a:pt x="4137" y="268941"/>
                </a:lnTo>
                <a:lnTo>
                  <a:pt x="0" y="248254"/>
                </a:lnTo>
                <a:lnTo>
                  <a:pt x="8275" y="231703"/>
                </a:lnTo>
                <a:lnTo>
                  <a:pt x="33100" y="231703"/>
                </a:lnTo>
                <a:lnTo>
                  <a:pt x="62063" y="244116"/>
                </a:lnTo>
                <a:lnTo>
                  <a:pt x="128264" y="289629"/>
                </a:lnTo>
                <a:lnTo>
                  <a:pt x="182052" y="314455"/>
                </a:lnTo>
                <a:lnTo>
                  <a:pt x="215153" y="326867"/>
                </a:lnTo>
                <a:lnTo>
                  <a:pt x="264803" y="343417"/>
                </a:lnTo>
                <a:lnTo>
                  <a:pt x="318592" y="355830"/>
                </a:lnTo>
                <a:lnTo>
                  <a:pt x="372380" y="364105"/>
                </a:lnTo>
                <a:lnTo>
                  <a:pt x="446856" y="364105"/>
                </a:lnTo>
                <a:lnTo>
                  <a:pt x="550295" y="359968"/>
                </a:lnTo>
                <a:lnTo>
                  <a:pt x="633046" y="351693"/>
                </a:lnTo>
                <a:lnTo>
                  <a:pt x="707522" y="335142"/>
                </a:lnTo>
                <a:lnTo>
                  <a:pt x="922675" y="306179"/>
                </a:lnTo>
                <a:lnTo>
                  <a:pt x="1253679" y="260666"/>
                </a:lnTo>
                <a:lnTo>
                  <a:pt x="1626059" y="215153"/>
                </a:lnTo>
                <a:lnTo>
                  <a:pt x="1861900" y="186190"/>
                </a:lnTo>
                <a:lnTo>
                  <a:pt x="2118429" y="153090"/>
                </a:lnTo>
                <a:lnTo>
                  <a:pt x="2304619" y="136540"/>
                </a:lnTo>
                <a:lnTo>
                  <a:pt x="2548735" y="103439"/>
                </a:lnTo>
                <a:lnTo>
                  <a:pt x="2755612" y="82751"/>
                </a:lnTo>
                <a:lnTo>
                  <a:pt x="2954215" y="74476"/>
                </a:lnTo>
                <a:lnTo>
                  <a:pt x="3136268" y="70339"/>
                </a:lnTo>
                <a:lnTo>
                  <a:pt x="3297632" y="62064"/>
                </a:lnTo>
                <a:lnTo>
                  <a:pt x="3562436" y="49651"/>
                </a:lnTo>
                <a:lnTo>
                  <a:pt x="3831377" y="45513"/>
                </a:lnTo>
                <a:lnTo>
                  <a:pt x="3938954" y="28963"/>
                </a:lnTo>
                <a:lnTo>
                  <a:pt x="4042392" y="0"/>
                </a:lnTo>
                <a:lnTo>
                  <a:pt x="4108593" y="8275"/>
                </a:lnTo>
                <a:lnTo>
                  <a:pt x="4278233" y="41376"/>
                </a:lnTo>
                <a:lnTo>
                  <a:pt x="4385810" y="66201"/>
                </a:lnTo>
                <a:lnTo>
                  <a:pt x="4460286" y="91026"/>
                </a:lnTo>
                <a:lnTo>
                  <a:pt x="4526487" y="119989"/>
                </a:lnTo>
                <a:lnTo>
                  <a:pt x="4555449" y="136540"/>
                </a:lnTo>
                <a:lnTo>
                  <a:pt x="4580275" y="161365"/>
                </a:lnTo>
                <a:lnTo>
                  <a:pt x="4592687" y="186190"/>
                </a:lnTo>
                <a:lnTo>
                  <a:pt x="4596825" y="211016"/>
                </a:lnTo>
                <a:lnTo>
                  <a:pt x="4588550" y="244116"/>
                </a:lnTo>
                <a:lnTo>
                  <a:pt x="4563725" y="264804"/>
                </a:lnTo>
                <a:lnTo>
                  <a:pt x="4518211" y="289629"/>
                </a:lnTo>
                <a:lnTo>
                  <a:pt x="4476836" y="310317"/>
                </a:lnTo>
                <a:lnTo>
                  <a:pt x="4365122" y="297904"/>
                </a:lnTo>
                <a:lnTo>
                  <a:pt x="4207895" y="277217"/>
                </a:lnTo>
                <a:lnTo>
                  <a:pt x="3885165" y="264804"/>
                </a:lnTo>
                <a:lnTo>
                  <a:pt x="3417621" y="264804"/>
                </a:lnTo>
                <a:lnTo>
                  <a:pt x="2945940" y="26894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B73E25A-3B09-4463-AEA0-B32310CE6C00}"/>
              </a:ext>
            </a:extLst>
          </p:cNvPr>
          <p:cNvSpPr/>
          <p:nvPr/>
        </p:nvSpPr>
        <p:spPr>
          <a:xfrm>
            <a:off x="4270376" y="3001168"/>
            <a:ext cx="992188" cy="1370013"/>
          </a:xfrm>
          <a:custGeom>
            <a:avLst/>
            <a:gdLst>
              <a:gd name="connsiteX0" fmla="*/ 602457 w 992982"/>
              <a:gd name="connsiteY0" fmla="*/ 666750 h 1369219"/>
              <a:gd name="connsiteX1" fmla="*/ 478632 w 992982"/>
              <a:gd name="connsiteY1" fmla="*/ 864394 h 1369219"/>
              <a:gd name="connsiteX2" fmla="*/ 409575 w 992982"/>
              <a:gd name="connsiteY2" fmla="*/ 978694 h 1369219"/>
              <a:gd name="connsiteX3" fmla="*/ 338138 w 992982"/>
              <a:gd name="connsiteY3" fmla="*/ 1095375 h 1369219"/>
              <a:gd name="connsiteX4" fmla="*/ 297657 w 992982"/>
              <a:gd name="connsiteY4" fmla="*/ 1173956 h 1369219"/>
              <a:gd name="connsiteX5" fmla="*/ 216694 w 992982"/>
              <a:gd name="connsiteY5" fmla="*/ 1369219 h 1369219"/>
              <a:gd name="connsiteX6" fmla="*/ 0 w 992982"/>
              <a:gd name="connsiteY6" fmla="*/ 942975 h 1369219"/>
              <a:gd name="connsiteX7" fmla="*/ 57150 w 992982"/>
              <a:gd name="connsiteY7" fmla="*/ 935831 h 1369219"/>
              <a:gd name="connsiteX8" fmla="*/ 95250 w 992982"/>
              <a:gd name="connsiteY8" fmla="*/ 926306 h 1369219"/>
              <a:gd name="connsiteX9" fmla="*/ 121444 w 992982"/>
              <a:gd name="connsiteY9" fmla="*/ 907256 h 1369219"/>
              <a:gd name="connsiteX10" fmla="*/ 147638 w 992982"/>
              <a:gd name="connsiteY10" fmla="*/ 864394 h 1369219"/>
              <a:gd name="connsiteX11" fmla="*/ 357188 w 992982"/>
              <a:gd name="connsiteY11" fmla="*/ 640556 h 1369219"/>
              <a:gd name="connsiteX12" fmla="*/ 542925 w 992982"/>
              <a:gd name="connsiteY12" fmla="*/ 438150 h 1369219"/>
              <a:gd name="connsiteX13" fmla="*/ 661988 w 992982"/>
              <a:gd name="connsiteY13" fmla="*/ 309563 h 1369219"/>
              <a:gd name="connsiteX14" fmla="*/ 769144 w 992982"/>
              <a:gd name="connsiteY14" fmla="*/ 188119 h 1369219"/>
              <a:gd name="connsiteX15" fmla="*/ 866775 w 992982"/>
              <a:gd name="connsiteY15" fmla="*/ 80963 h 1369219"/>
              <a:gd name="connsiteX16" fmla="*/ 919163 w 992982"/>
              <a:gd name="connsiteY16" fmla="*/ 21431 h 1369219"/>
              <a:gd name="connsiteX17" fmla="*/ 940594 w 992982"/>
              <a:gd name="connsiteY17" fmla="*/ 7144 h 1369219"/>
              <a:gd name="connsiteX18" fmla="*/ 957263 w 992982"/>
              <a:gd name="connsiteY18" fmla="*/ 0 h 1369219"/>
              <a:gd name="connsiteX19" fmla="*/ 973932 w 992982"/>
              <a:gd name="connsiteY19" fmla="*/ 0 h 1369219"/>
              <a:gd name="connsiteX20" fmla="*/ 988219 w 992982"/>
              <a:gd name="connsiteY20" fmla="*/ 4763 h 1369219"/>
              <a:gd name="connsiteX21" fmla="*/ 992982 w 992982"/>
              <a:gd name="connsiteY21" fmla="*/ 16669 h 1369219"/>
              <a:gd name="connsiteX22" fmla="*/ 988219 w 992982"/>
              <a:gd name="connsiteY22" fmla="*/ 42863 h 1369219"/>
              <a:gd name="connsiteX23" fmla="*/ 938213 w 992982"/>
              <a:gd name="connsiteY23" fmla="*/ 121444 h 1369219"/>
              <a:gd name="connsiteX24" fmla="*/ 828675 w 992982"/>
              <a:gd name="connsiteY24" fmla="*/ 297656 h 1369219"/>
              <a:gd name="connsiteX25" fmla="*/ 685800 w 992982"/>
              <a:gd name="connsiteY25" fmla="*/ 538163 h 1369219"/>
              <a:gd name="connsiteX26" fmla="*/ 602457 w 992982"/>
              <a:gd name="connsiteY26" fmla="*/ 666750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92982" h="1369219">
                <a:moveTo>
                  <a:pt x="602457" y="666750"/>
                </a:moveTo>
                <a:lnTo>
                  <a:pt x="478632" y="864394"/>
                </a:lnTo>
                <a:lnTo>
                  <a:pt x="409575" y="978694"/>
                </a:lnTo>
                <a:lnTo>
                  <a:pt x="338138" y="1095375"/>
                </a:lnTo>
                <a:lnTo>
                  <a:pt x="297657" y="1173956"/>
                </a:lnTo>
                <a:lnTo>
                  <a:pt x="216694" y="1369219"/>
                </a:lnTo>
                <a:lnTo>
                  <a:pt x="0" y="942975"/>
                </a:lnTo>
                <a:lnTo>
                  <a:pt x="57150" y="935831"/>
                </a:lnTo>
                <a:lnTo>
                  <a:pt x="95250" y="926306"/>
                </a:lnTo>
                <a:lnTo>
                  <a:pt x="121444" y="907256"/>
                </a:lnTo>
                <a:lnTo>
                  <a:pt x="147638" y="864394"/>
                </a:lnTo>
                <a:lnTo>
                  <a:pt x="357188" y="640556"/>
                </a:lnTo>
                <a:lnTo>
                  <a:pt x="542925" y="438150"/>
                </a:lnTo>
                <a:lnTo>
                  <a:pt x="661988" y="309563"/>
                </a:lnTo>
                <a:lnTo>
                  <a:pt x="769144" y="188119"/>
                </a:lnTo>
                <a:lnTo>
                  <a:pt x="866775" y="80963"/>
                </a:lnTo>
                <a:lnTo>
                  <a:pt x="919163" y="21431"/>
                </a:lnTo>
                <a:lnTo>
                  <a:pt x="940594" y="7144"/>
                </a:lnTo>
                <a:lnTo>
                  <a:pt x="957263" y="0"/>
                </a:lnTo>
                <a:lnTo>
                  <a:pt x="973932" y="0"/>
                </a:lnTo>
                <a:lnTo>
                  <a:pt x="988219" y="4763"/>
                </a:lnTo>
                <a:lnTo>
                  <a:pt x="992982" y="16669"/>
                </a:lnTo>
                <a:lnTo>
                  <a:pt x="988219" y="42863"/>
                </a:lnTo>
                <a:lnTo>
                  <a:pt x="938213" y="121444"/>
                </a:lnTo>
                <a:lnTo>
                  <a:pt x="828675" y="297656"/>
                </a:lnTo>
                <a:lnTo>
                  <a:pt x="685800" y="538163"/>
                </a:lnTo>
                <a:lnTo>
                  <a:pt x="602457" y="666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50E9C83-A243-49F4-81B3-75611F1C2E73}"/>
              </a:ext>
            </a:extLst>
          </p:cNvPr>
          <p:cNvSpPr/>
          <p:nvPr/>
        </p:nvSpPr>
        <p:spPr>
          <a:xfrm>
            <a:off x="5108577" y="1437481"/>
            <a:ext cx="1382713" cy="1487487"/>
          </a:xfrm>
          <a:custGeom>
            <a:avLst/>
            <a:gdLst>
              <a:gd name="connsiteX0" fmla="*/ 1097757 w 1383507"/>
              <a:gd name="connsiteY0" fmla="*/ 595312 h 1488281"/>
              <a:gd name="connsiteX1" fmla="*/ 895350 w 1383507"/>
              <a:gd name="connsiteY1" fmla="*/ 819150 h 1488281"/>
              <a:gd name="connsiteX2" fmla="*/ 802482 w 1383507"/>
              <a:gd name="connsiteY2" fmla="*/ 914400 h 1488281"/>
              <a:gd name="connsiteX3" fmla="*/ 631032 w 1383507"/>
              <a:gd name="connsiteY3" fmla="*/ 1066800 h 1488281"/>
              <a:gd name="connsiteX4" fmla="*/ 492919 w 1383507"/>
              <a:gd name="connsiteY4" fmla="*/ 1171575 h 1488281"/>
              <a:gd name="connsiteX5" fmla="*/ 340519 w 1383507"/>
              <a:gd name="connsiteY5" fmla="*/ 1288256 h 1488281"/>
              <a:gd name="connsiteX6" fmla="*/ 164307 w 1383507"/>
              <a:gd name="connsiteY6" fmla="*/ 1407319 h 1488281"/>
              <a:gd name="connsiteX7" fmla="*/ 57150 w 1383507"/>
              <a:gd name="connsiteY7" fmla="*/ 1478756 h 1488281"/>
              <a:gd name="connsiteX8" fmla="*/ 35719 w 1383507"/>
              <a:gd name="connsiteY8" fmla="*/ 1488281 h 1488281"/>
              <a:gd name="connsiteX9" fmla="*/ 9525 w 1383507"/>
              <a:gd name="connsiteY9" fmla="*/ 1488281 h 1488281"/>
              <a:gd name="connsiteX10" fmla="*/ 0 w 1383507"/>
              <a:gd name="connsiteY10" fmla="*/ 1476375 h 1488281"/>
              <a:gd name="connsiteX11" fmla="*/ 2382 w 1383507"/>
              <a:gd name="connsiteY11" fmla="*/ 1459706 h 1488281"/>
              <a:gd name="connsiteX12" fmla="*/ 23813 w 1383507"/>
              <a:gd name="connsiteY12" fmla="*/ 1423987 h 1488281"/>
              <a:gd name="connsiteX13" fmla="*/ 119063 w 1383507"/>
              <a:gd name="connsiteY13" fmla="*/ 1333500 h 1488281"/>
              <a:gd name="connsiteX14" fmla="*/ 230982 w 1383507"/>
              <a:gd name="connsiteY14" fmla="*/ 1223962 h 1488281"/>
              <a:gd name="connsiteX15" fmla="*/ 350044 w 1383507"/>
              <a:gd name="connsiteY15" fmla="*/ 1109662 h 1488281"/>
              <a:gd name="connsiteX16" fmla="*/ 447675 w 1383507"/>
              <a:gd name="connsiteY16" fmla="*/ 1012031 h 1488281"/>
              <a:gd name="connsiteX17" fmla="*/ 557213 w 1383507"/>
              <a:gd name="connsiteY17" fmla="*/ 897731 h 1488281"/>
              <a:gd name="connsiteX18" fmla="*/ 683419 w 1383507"/>
              <a:gd name="connsiteY18" fmla="*/ 757237 h 1488281"/>
              <a:gd name="connsiteX19" fmla="*/ 754857 w 1383507"/>
              <a:gd name="connsiteY19" fmla="*/ 664369 h 1488281"/>
              <a:gd name="connsiteX20" fmla="*/ 835819 w 1383507"/>
              <a:gd name="connsiteY20" fmla="*/ 547687 h 1488281"/>
              <a:gd name="connsiteX21" fmla="*/ 933450 w 1383507"/>
              <a:gd name="connsiteY21" fmla="*/ 392906 h 1488281"/>
              <a:gd name="connsiteX22" fmla="*/ 1019175 w 1383507"/>
              <a:gd name="connsiteY22" fmla="*/ 257175 h 1488281"/>
              <a:gd name="connsiteX23" fmla="*/ 1028700 w 1383507"/>
              <a:gd name="connsiteY23" fmla="*/ 228600 h 1488281"/>
              <a:gd name="connsiteX24" fmla="*/ 1028700 w 1383507"/>
              <a:gd name="connsiteY24" fmla="*/ 190500 h 1488281"/>
              <a:gd name="connsiteX25" fmla="*/ 1021557 w 1383507"/>
              <a:gd name="connsiteY25" fmla="*/ 154781 h 1488281"/>
              <a:gd name="connsiteX26" fmla="*/ 997744 w 1383507"/>
              <a:gd name="connsiteY26" fmla="*/ 114300 h 1488281"/>
              <a:gd name="connsiteX27" fmla="*/ 959644 w 1383507"/>
              <a:gd name="connsiteY27" fmla="*/ 69056 h 1488281"/>
              <a:gd name="connsiteX28" fmla="*/ 950119 w 1383507"/>
              <a:gd name="connsiteY28" fmla="*/ 52387 h 1488281"/>
              <a:gd name="connsiteX29" fmla="*/ 942975 w 1383507"/>
              <a:gd name="connsiteY29" fmla="*/ 26194 h 1488281"/>
              <a:gd name="connsiteX30" fmla="*/ 947738 w 1383507"/>
              <a:gd name="connsiteY30" fmla="*/ 4762 h 1488281"/>
              <a:gd name="connsiteX31" fmla="*/ 962025 w 1383507"/>
              <a:gd name="connsiteY31" fmla="*/ 0 h 1488281"/>
              <a:gd name="connsiteX32" fmla="*/ 983457 w 1383507"/>
              <a:gd name="connsiteY32" fmla="*/ 7144 h 1488281"/>
              <a:gd name="connsiteX33" fmla="*/ 1040607 w 1383507"/>
              <a:gd name="connsiteY33" fmla="*/ 28575 h 1488281"/>
              <a:gd name="connsiteX34" fmla="*/ 1119188 w 1383507"/>
              <a:gd name="connsiteY34" fmla="*/ 59531 h 1488281"/>
              <a:gd name="connsiteX35" fmla="*/ 1188244 w 1383507"/>
              <a:gd name="connsiteY35" fmla="*/ 88106 h 1488281"/>
              <a:gd name="connsiteX36" fmla="*/ 1243013 w 1383507"/>
              <a:gd name="connsiteY36" fmla="*/ 119062 h 1488281"/>
              <a:gd name="connsiteX37" fmla="*/ 1316832 w 1383507"/>
              <a:gd name="connsiteY37" fmla="*/ 166687 h 1488281"/>
              <a:gd name="connsiteX38" fmla="*/ 1350169 w 1383507"/>
              <a:gd name="connsiteY38" fmla="*/ 200025 h 1488281"/>
              <a:gd name="connsiteX39" fmla="*/ 1371600 w 1383507"/>
              <a:gd name="connsiteY39" fmla="*/ 223837 h 1488281"/>
              <a:gd name="connsiteX40" fmla="*/ 1383507 w 1383507"/>
              <a:gd name="connsiteY40" fmla="*/ 252412 h 1488281"/>
              <a:gd name="connsiteX41" fmla="*/ 1378744 w 1383507"/>
              <a:gd name="connsiteY41" fmla="*/ 271462 h 1488281"/>
              <a:gd name="connsiteX42" fmla="*/ 1097757 w 1383507"/>
              <a:gd name="connsiteY42" fmla="*/ 595312 h 148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83507" h="1488281">
                <a:moveTo>
                  <a:pt x="1097757" y="595312"/>
                </a:moveTo>
                <a:lnTo>
                  <a:pt x="895350" y="819150"/>
                </a:lnTo>
                <a:lnTo>
                  <a:pt x="802482" y="914400"/>
                </a:lnTo>
                <a:lnTo>
                  <a:pt x="631032" y="1066800"/>
                </a:lnTo>
                <a:lnTo>
                  <a:pt x="492919" y="1171575"/>
                </a:lnTo>
                <a:lnTo>
                  <a:pt x="340519" y="1288256"/>
                </a:lnTo>
                <a:lnTo>
                  <a:pt x="164307" y="1407319"/>
                </a:lnTo>
                <a:lnTo>
                  <a:pt x="57150" y="1478756"/>
                </a:lnTo>
                <a:lnTo>
                  <a:pt x="35719" y="1488281"/>
                </a:lnTo>
                <a:lnTo>
                  <a:pt x="9525" y="1488281"/>
                </a:lnTo>
                <a:lnTo>
                  <a:pt x="0" y="1476375"/>
                </a:lnTo>
                <a:lnTo>
                  <a:pt x="2382" y="1459706"/>
                </a:lnTo>
                <a:lnTo>
                  <a:pt x="23813" y="1423987"/>
                </a:lnTo>
                <a:lnTo>
                  <a:pt x="119063" y="1333500"/>
                </a:lnTo>
                <a:lnTo>
                  <a:pt x="230982" y="1223962"/>
                </a:lnTo>
                <a:lnTo>
                  <a:pt x="350044" y="1109662"/>
                </a:lnTo>
                <a:lnTo>
                  <a:pt x="447675" y="1012031"/>
                </a:lnTo>
                <a:lnTo>
                  <a:pt x="557213" y="897731"/>
                </a:lnTo>
                <a:lnTo>
                  <a:pt x="683419" y="757237"/>
                </a:lnTo>
                <a:lnTo>
                  <a:pt x="754857" y="664369"/>
                </a:lnTo>
                <a:lnTo>
                  <a:pt x="835819" y="547687"/>
                </a:lnTo>
                <a:lnTo>
                  <a:pt x="933450" y="392906"/>
                </a:lnTo>
                <a:lnTo>
                  <a:pt x="1019175" y="257175"/>
                </a:lnTo>
                <a:lnTo>
                  <a:pt x="1028700" y="228600"/>
                </a:lnTo>
                <a:lnTo>
                  <a:pt x="1028700" y="190500"/>
                </a:lnTo>
                <a:lnTo>
                  <a:pt x="1021557" y="154781"/>
                </a:lnTo>
                <a:lnTo>
                  <a:pt x="997744" y="114300"/>
                </a:lnTo>
                <a:lnTo>
                  <a:pt x="959644" y="69056"/>
                </a:lnTo>
                <a:lnTo>
                  <a:pt x="950119" y="52387"/>
                </a:lnTo>
                <a:lnTo>
                  <a:pt x="942975" y="26194"/>
                </a:lnTo>
                <a:lnTo>
                  <a:pt x="947738" y="4762"/>
                </a:lnTo>
                <a:lnTo>
                  <a:pt x="962025" y="0"/>
                </a:lnTo>
                <a:lnTo>
                  <a:pt x="983457" y="7144"/>
                </a:lnTo>
                <a:lnTo>
                  <a:pt x="1040607" y="28575"/>
                </a:lnTo>
                <a:lnTo>
                  <a:pt x="1119188" y="59531"/>
                </a:lnTo>
                <a:lnTo>
                  <a:pt x="1188244" y="88106"/>
                </a:lnTo>
                <a:lnTo>
                  <a:pt x="1243013" y="119062"/>
                </a:lnTo>
                <a:lnTo>
                  <a:pt x="1316832" y="166687"/>
                </a:lnTo>
                <a:lnTo>
                  <a:pt x="1350169" y="200025"/>
                </a:lnTo>
                <a:lnTo>
                  <a:pt x="1371600" y="223837"/>
                </a:lnTo>
                <a:lnTo>
                  <a:pt x="1383507" y="252412"/>
                </a:lnTo>
                <a:lnTo>
                  <a:pt x="1378744" y="271462"/>
                </a:lnTo>
                <a:lnTo>
                  <a:pt x="1097757" y="5953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7DBCD6B-F4CB-4782-B6E4-F561D114D8C4}"/>
              </a:ext>
            </a:extLst>
          </p:cNvPr>
          <p:cNvSpPr/>
          <p:nvPr/>
        </p:nvSpPr>
        <p:spPr>
          <a:xfrm rot="16200000">
            <a:off x="4995070" y="3047207"/>
            <a:ext cx="2008188" cy="276225"/>
          </a:xfrm>
          <a:custGeom>
            <a:avLst/>
            <a:gdLst>
              <a:gd name="connsiteX0" fmla="*/ 1026319 w 2007394"/>
              <a:gd name="connsiteY0" fmla="*/ 250031 h 276225"/>
              <a:gd name="connsiteX1" fmla="*/ 238125 w 2007394"/>
              <a:gd name="connsiteY1" fmla="*/ 252412 h 276225"/>
              <a:gd name="connsiteX2" fmla="*/ 114300 w 2007394"/>
              <a:gd name="connsiteY2" fmla="*/ 276225 h 276225"/>
              <a:gd name="connsiteX3" fmla="*/ 85725 w 2007394"/>
              <a:gd name="connsiteY3" fmla="*/ 257175 h 276225"/>
              <a:gd name="connsiteX4" fmla="*/ 54769 w 2007394"/>
              <a:gd name="connsiteY4" fmla="*/ 233362 h 276225"/>
              <a:gd name="connsiteX5" fmla="*/ 23812 w 2007394"/>
              <a:gd name="connsiteY5" fmla="*/ 197643 h 276225"/>
              <a:gd name="connsiteX6" fmla="*/ 9525 w 2007394"/>
              <a:gd name="connsiteY6" fmla="*/ 178593 h 276225"/>
              <a:gd name="connsiteX7" fmla="*/ 0 w 2007394"/>
              <a:gd name="connsiteY7" fmla="*/ 159543 h 276225"/>
              <a:gd name="connsiteX8" fmla="*/ 4762 w 2007394"/>
              <a:gd name="connsiteY8" fmla="*/ 140493 h 276225"/>
              <a:gd name="connsiteX9" fmla="*/ 26194 w 2007394"/>
              <a:gd name="connsiteY9" fmla="*/ 116681 h 276225"/>
              <a:gd name="connsiteX10" fmla="*/ 64294 w 2007394"/>
              <a:gd name="connsiteY10" fmla="*/ 95250 h 276225"/>
              <a:gd name="connsiteX11" fmla="*/ 152400 w 2007394"/>
              <a:gd name="connsiteY11" fmla="*/ 64293 h 276225"/>
              <a:gd name="connsiteX12" fmla="*/ 230981 w 2007394"/>
              <a:gd name="connsiteY12" fmla="*/ 42862 h 276225"/>
              <a:gd name="connsiteX13" fmla="*/ 290512 w 2007394"/>
              <a:gd name="connsiteY13" fmla="*/ 26193 h 276225"/>
              <a:gd name="connsiteX14" fmla="*/ 366712 w 2007394"/>
              <a:gd name="connsiteY14" fmla="*/ 9525 h 276225"/>
              <a:gd name="connsiteX15" fmla="*/ 400050 w 2007394"/>
              <a:gd name="connsiteY15" fmla="*/ 7143 h 276225"/>
              <a:gd name="connsiteX16" fmla="*/ 511969 w 2007394"/>
              <a:gd name="connsiteY16" fmla="*/ 4762 h 276225"/>
              <a:gd name="connsiteX17" fmla="*/ 523875 w 2007394"/>
              <a:gd name="connsiteY17" fmla="*/ 9525 h 276225"/>
              <a:gd name="connsiteX18" fmla="*/ 550069 w 2007394"/>
              <a:gd name="connsiteY18" fmla="*/ 19050 h 276225"/>
              <a:gd name="connsiteX19" fmla="*/ 581025 w 2007394"/>
              <a:gd name="connsiteY19" fmla="*/ 30956 h 276225"/>
              <a:gd name="connsiteX20" fmla="*/ 628650 w 2007394"/>
              <a:gd name="connsiteY20" fmla="*/ 40481 h 276225"/>
              <a:gd name="connsiteX21" fmla="*/ 692944 w 2007394"/>
              <a:gd name="connsiteY21" fmla="*/ 47625 h 276225"/>
              <a:gd name="connsiteX22" fmla="*/ 781050 w 2007394"/>
              <a:gd name="connsiteY22" fmla="*/ 50006 h 276225"/>
              <a:gd name="connsiteX23" fmla="*/ 1019175 w 2007394"/>
              <a:gd name="connsiteY23" fmla="*/ 50006 h 276225"/>
              <a:gd name="connsiteX24" fmla="*/ 1393031 w 2007394"/>
              <a:gd name="connsiteY24" fmla="*/ 50006 h 276225"/>
              <a:gd name="connsiteX25" fmla="*/ 1702594 w 2007394"/>
              <a:gd name="connsiteY25" fmla="*/ 50006 h 276225"/>
              <a:gd name="connsiteX26" fmla="*/ 1759744 w 2007394"/>
              <a:gd name="connsiteY26" fmla="*/ 50006 h 276225"/>
              <a:gd name="connsiteX27" fmla="*/ 1783556 w 2007394"/>
              <a:gd name="connsiteY27" fmla="*/ 45243 h 276225"/>
              <a:gd name="connsiteX28" fmla="*/ 1843087 w 2007394"/>
              <a:gd name="connsiteY28" fmla="*/ 0 h 276225"/>
              <a:gd name="connsiteX29" fmla="*/ 2007394 w 2007394"/>
              <a:gd name="connsiteY29" fmla="*/ 123825 h 276225"/>
              <a:gd name="connsiteX30" fmla="*/ 1871662 w 2007394"/>
              <a:gd name="connsiteY30" fmla="*/ 190500 h 276225"/>
              <a:gd name="connsiteX31" fmla="*/ 1752600 w 2007394"/>
              <a:gd name="connsiteY31" fmla="*/ 252412 h 276225"/>
              <a:gd name="connsiteX32" fmla="*/ 1333500 w 2007394"/>
              <a:gd name="connsiteY32" fmla="*/ 252412 h 276225"/>
              <a:gd name="connsiteX33" fmla="*/ 1026319 w 2007394"/>
              <a:gd name="connsiteY33" fmla="*/ 250031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07394" h="276225">
                <a:moveTo>
                  <a:pt x="1026319" y="250031"/>
                </a:moveTo>
                <a:lnTo>
                  <a:pt x="238125" y="252412"/>
                </a:lnTo>
                <a:lnTo>
                  <a:pt x="114300" y="276225"/>
                </a:lnTo>
                <a:lnTo>
                  <a:pt x="85725" y="257175"/>
                </a:lnTo>
                <a:lnTo>
                  <a:pt x="54769" y="233362"/>
                </a:lnTo>
                <a:lnTo>
                  <a:pt x="23812" y="197643"/>
                </a:lnTo>
                <a:lnTo>
                  <a:pt x="9525" y="178593"/>
                </a:lnTo>
                <a:lnTo>
                  <a:pt x="0" y="159543"/>
                </a:lnTo>
                <a:lnTo>
                  <a:pt x="4762" y="140493"/>
                </a:lnTo>
                <a:lnTo>
                  <a:pt x="26194" y="116681"/>
                </a:lnTo>
                <a:lnTo>
                  <a:pt x="64294" y="95250"/>
                </a:lnTo>
                <a:lnTo>
                  <a:pt x="152400" y="64293"/>
                </a:lnTo>
                <a:lnTo>
                  <a:pt x="230981" y="42862"/>
                </a:lnTo>
                <a:lnTo>
                  <a:pt x="290512" y="26193"/>
                </a:lnTo>
                <a:lnTo>
                  <a:pt x="366712" y="9525"/>
                </a:lnTo>
                <a:lnTo>
                  <a:pt x="400050" y="7143"/>
                </a:lnTo>
                <a:lnTo>
                  <a:pt x="511969" y="4762"/>
                </a:lnTo>
                <a:lnTo>
                  <a:pt x="523875" y="9525"/>
                </a:lnTo>
                <a:lnTo>
                  <a:pt x="550069" y="19050"/>
                </a:lnTo>
                <a:lnTo>
                  <a:pt x="581025" y="30956"/>
                </a:lnTo>
                <a:lnTo>
                  <a:pt x="628650" y="40481"/>
                </a:lnTo>
                <a:lnTo>
                  <a:pt x="692944" y="47625"/>
                </a:lnTo>
                <a:lnTo>
                  <a:pt x="781050" y="50006"/>
                </a:lnTo>
                <a:lnTo>
                  <a:pt x="1019175" y="50006"/>
                </a:lnTo>
                <a:lnTo>
                  <a:pt x="1393031" y="50006"/>
                </a:lnTo>
                <a:lnTo>
                  <a:pt x="1702594" y="50006"/>
                </a:lnTo>
                <a:lnTo>
                  <a:pt x="1759744" y="50006"/>
                </a:lnTo>
                <a:lnTo>
                  <a:pt x="1783556" y="45243"/>
                </a:lnTo>
                <a:lnTo>
                  <a:pt x="1843087" y="0"/>
                </a:lnTo>
                <a:lnTo>
                  <a:pt x="2007394" y="123825"/>
                </a:lnTo>
                <a:lnTo>
                  <a:pt x="1871662" y="190500"/>
                </a:lnTo>
                <a:lnTo>
                  <a:pt x="1752600" y="252412"/>
                </a:lnTo>
                <a:lnTo>
                  <a:pt x="1333500" y="252412"/>
                </a:lnTo>
                <a:lnTo>
                  <a:pt x="1026319" y="2500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994C4C9-7F09-4B49-86FD-3732E5E7B24F}"/>
              </a:ext>
            </a:extLst>
          </p:cNvPr>
          <p:cNvSpPr/>
          <p:nvPr/>
        </p:nvSpPr>
        <p:spPr>
          <a:xfrm>
            <a:off x="6815140" y="1514476"/>
            <a:ext cx="593725" cy="741363"/>
          </a:xfrm>
          <a:custGeom>
            <a:avLst/>
            <a:gdLst>
              <a:gd name="connsiteX0" fmla="*/ 314325 w 592931"/>
              <a:gd name="connsiteY0" fmla="*/ 485775 h 740569"/>
              <a:gd name="connsiteX1" fmla="*/ 130968 w 592931"/>
              <a:gd name="connsiteY1" fmla="*/ 719138 h 740569"/>
              <a:gd name="connsiteX2" fmla="*/ 0 w 592931"/>
              <a:gd name="connsiteY2" fmla="*/ 740569 h 740569"/>
              <a:gd name="connsiteX3" fmla="*/ 95250 w 592931"/>
              <a:gd name="connsiteY3" fmla="*/ 504825 h 740569"/>
              <a:gd name="connsiteX4" fmla="*/ 178593 w 592931"/>
              <a:gd name="connsiteY4" fmla="*/ 307181 h 740569"/>
              <a:gd name="connsiteX5" fmla="*/ 211931 w 592931"/>
              <a:gd name="connsiteY5" fmla="*/ 226219 h 740569"/>
              <a:gd name="connsiteX6" fmla="*/ 216693 w 592931"/>
              <a:gd name="connsiteY6" fmla="*/ 200025 h 740569"/>
              <a:gd name="connsiteX7" fmla="*/ 214312 w 592931"/>
              <a:gd name="connsiteY7" fmla="*/ 169069 h 740569"/>
              <a:gd name="connsiteX8" fmla="*/ 202406 w 592931"/>
              <a:gd name="connsiteY8" fmla="*/ 135731 h 740569"/>
              <a:gd name="connsiteX9" fmla="*/ 171450 w 592931"/>
              <a:gd name="connsiteY9" fmla="*/ 95250 h 740569"/>
              <a:gd name="connsiteX10" fmla="*/ 147637 w 592931"/>
              <a:gd name="connsiteY10" fmla="*/ 71438 h 740569"/>
              <a:gd name="connsiteX11" fmla="*/ 138112 w 592931"/>
              <a:gd name="connsiteY11" fmla="*/ 54769 h 740569"/>
              <a:gd name="connsiteX12" fmla="*/ 133350 w 592931"/>
              <a:gd name="connsiteY12" fmla="*/ 42863 h 740569"/>
              <a:gd name="connsiteX13" fmla="*/ 128587 w 592931"/>
              <a:gd name="connsiteY13" fmla="*/ 19050 h 740569"/>
              <a:gd name="connsiteX14" fmla="*/ 130968 w 592931"/>
              <a:gd name="connsiteY14" fmla="*/ 4763 h 740569"/>
              <a:gd name="connsiteX15" fmla="*/ 140493 w 592931"/>
              <a:gd name="connsiteY15" fmla="*/ 0 h 740569"/>
              <a:gd name="connsiteX16" fmla="*/ 152400 w 592931"/>
              <a:gd name="connsiteY16" fmla="*/ 0 h 740569"/>
              <a:gd name="connsiteX17" fmla="*/ 178593 w 592931"/>
              <a:gd name="connsiteY17" fmla="*/ 9525 h 740569"/>
              <a:gd name="connsiteX18" fmla="*/ 219075 w 592931"/>
              <a:gd name="connsiteY18" fmla="*/ 23813 h 740569"/>
              <a:gd name="connsiteX19" fmla="*/ 304800 w 592931"/>
              <a:gd name="connsiteY19" fmla="*/ 45244 h 740569"/>
              <a:gd name="connsiteX20" fmla="*/ 371475 w 592931"/>
              <a:gd name="connsiteY20" fmla="*/ 66675 h 740569"/>
              <a:gd name="connsiteX21" fmla="*/ 426243 w 592931"/>
              <a:gd name="connsiteY21" fmla="*/ 83344 h 740569"/>
              <a:gd name="connsiteX22" fmla="*/ 478631 w 592931"/>
              <a:gd name="connsiteY22" fmla="*/ 102394 h 740569"/>
              <a:gd name="connsiteX23" fmla="*/ 511968 w 592931"/>
              <a:gd name="connsiteY23" fmla="*/ 116681 h 740569"/>
              <a:gd name="connsiteX24" fmla="*/ 542925 w 592931"/>
              <a:gd name="connsiteY24" fmla="*/ 135731 h 740569"/>
              <a:gd name="connsiteX25" fmla="*/ 564356 w 592931"/>
              <a:gd name="connsiteY25" fmla="*/ 157163 h 740569"/>
              <a:gd name="connsiteX26" fmla="*/ 581025 w 592931"/>
              <a:gd name="connsiteY26" fmla="*/ 183356 h 740569"/>
              <a:gd name="connsiteX27" fmla="*/ 592931 w 592931"/>
              <a:gd name="connsiteY27" fmla="*/ 219075 h 740569"/>
              <a:gd name="connsiteX28" fmla="*/ 592931 w 592931"/>
              <a:gd name="connsiteY28" fmla="*/ 235744 h 740569"/>
              <a:gd name="connsiteX29" fmla="*/ 578643 w 592931"/>
              <a:gd name="connsiteY29" fmla="*/ 250031 h 740569"/>
              <a:gd name="connsiteX30" fmla="*/ 528637 w 592931"/>
              <a:gd name="connsiteY30" fmla="*/ 276225 h 740569"/>
              <a:gd name="connsiteX31" fmla="*/ 464343 w 592931"/>
              <a:gd name="connsiteY31" fmla="*/ 297656 h 740569"/>
              <a:gd name="connsiteX32" fmla="*/ 426243 w 592931"/>
              <a:gd name="connsiteY32" fmla="*/ 309563 h 740569"/>
              <a:gd name="connsiteX33" fmla="*/ 314325 w 592931"/>
              <a:gd name="connsiteY33" fmla="*/ 485775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2931" h="740569">
                <a:moveTo>
                  <a:pt x="314325" y="485775"/>
                </a:moveTo>
                <a:lnTo>
                  <a:pt x="130968" y="719138"/>
                </a:lnTo>
                <a:lnTo>
                  <a:pt x="0" y="740569"/>
                </a:lnTo>
                <a:lnTo>
                  <a:pt x="95250" y="504825"/>
                </a:lnTo>
                <a:lnTo>
                  <a:pt x="178593" y="307181"/>
                </a:lnTo>
                <a:lnTo>
                  <a:pt x="211931" y="226219"/>
                </a:lnTo>
                <a:lnTo>
                  <a:pt x="216693" y="200025"/>
                </a:lnTo>
                <a:lnTo>
                  <a:pt x="214312" y="169069"/>
                </a:lnTo>
                <a:lnTo>
                  <a:pt x="202406" y="135731"/>
                </a:lnTo>
                <a:lnTo>
                  <a:pt x="171450" y="95250"/>
                </a:lnTo>
                <a:lnTo>
                  <a:pt x="147637" y="71438"/>
                </a:lnTo>
                <a:lnTo>
                  <a:pt x="138112" y="54769"/>
                </a:lnTo>
                <a:lnTo>
                  <a:pt x="133350" y="42863"/>
                </a:lnTo>
                <a:lnTo>
                  <a:pt x="128587" y="19050"/>
                </a:lnTo>
                <a:lnTo>
                  <a:pt x="130968" y="4763"/>
                </a:lnTo>
                <a:lnTo>
                  <a:pt x="140493" y="0"/>
                </a:lnTo>
                <a:lnTo>
                  <a:pt x="152400" y="0"/>
                </a:lnTo>
                <a:lnTo>
                  <a:pt x="178593" y="9525"/>
                </a:lnTo>
                <a:lnTo>
                  <a:pt x="219075" y="23813"/>
                </a:lnTo>
                <a:lnTo>
                  <a:pt x="304800" y="45244"/>
                </a:lnTo>
                <a:lnTo>
                  <a:pt x="371475" y="66675"/>
                </a:lnTo>
                <a:lnTo>
                  <a:pt x="426243" y="83344"/>
                </a:lnTo>
                <a:lnTo>
                  <a:pt x="478631" y="102394"/>
                </a:lnTo>
                <a:lnTo>
                  <a:pt x="511968" y="116681"/>
                </a:lnTo>
                <a:lnTo>
                  <a:pt x="542925" y="135731"/>
                </a:lnTo>
                <a:lnTo>
                  <a:pt x="564356" y="157163"/>
                </a:lnTo>
                <a:lnTo>
                  <a:pt x="581025" y="183356"/>
                </a:lnTo>
                <a:lnTo>
                  <a:pt x="592931" y="219075"/>
                </a:lnTo>
                <a:lnTo>
                  <a:pt x="592931" y="235744"/>
                </a:lnTo>
                <a:lnTo>
                  <a:pt x="578643" y="250031"/>
                </a:lnTo>
                <a:lnTo>
                  <a:pt x="528637" y="276225"/>
                </a:lnTo>
                <a:lnTo>
                  <a:pt x="464343" y="297656"/>
                </a:lnTo>
                <a:lnTo>
                  <a:pt x="426243" y="309563"/>
                </a:lnTo>
                <a:lnTo>
                  <a:pt x="314325" y="4857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28C889-13DD-4F55-8637-D35716400B3A}"/>
              </a:ext>
            </a:extLst>
          </p:cNvPr>
          <p:cNvSpPr/>
          <p:nvPr/>
        </p:nvSpPr>
        <p:spPr>
          <a:xfrm>
            <a:off x="5972177" y="1976438"/>
            <a:ext cx="2098675" cy="482600"/>
          </a:xfrm>
          <a:custGeom>
            <a:avLst/>
            <a:gdLst>
              <a:gd name="connsiteX0" fmla="*/ 492919 w 2097881"/>
              <a:gd name="connsiteY0" fmla="*/ 426243 h 483393"/>
              <a:gd name="connsiteX1" fmla="*/ 47625 w 2097881"/>
              <a:gd name="connsiteY1" fmla="*/ 483393 h 483393"/>
              <a:gd name="connsiteX2" fmla="*/ 0 w 2097881"/>
              <a:gd name="connsiteY2" fmla="*/ 328612 h 483393"/>
              <a:gd name="connsiteX3" fmla="*/ 333375 w 2097881"/>
              <a:gd name="connsiteY3" fmla="*/ 283368 h 483393"/>
              <a:gd name="connsiteX4" fmla="*/ 709613 w 2097881"/>
              <a:gd name="connsiteY4" fmla="*/ 230981 h 483393"/>
              <a:gd name="connsiteX5" fmla="*/ 897731 w 2097881"/>
              <a:gd name="connsiteY5" fmla="*/ 200025 h 483393"/>
              <a:gd name="connsiteX6" fmla="*/ 1019175 w 2097881"/>
              <a:gd name="connsiteY6" fmla="*/ 185737 h 483393"/>
              <a:gd name="connsiteX7" fmla="*/ 1314450 w 2097881"/>
              <a:gd name="connsiteY7" fmla="*/ 130968 h 483393"/>
              <a:gd name="connsiteX8" fmla="*/ 1524000 w 2097881"/>
              <a:gd name="connsiteY8" fmla="*/ 73818 h 483393"/>
              <a:gd name="connsiteX9" fmla="*/ 1585913 w 2097881"/>
              <a:gd name="connsiteY9" fmla="*/ 47625 h 483393"/>
              <a:gd name="connsiteX10" fmla="*/ 1643063 w 2097881"/>
              <a:gd name="connsiteY10" fmla="*/ 21431 h 483393"/>
              <a:gd name="connsiteX11" fmla="*/ 1690688 w 2097881"/>
              <a:gd name="connsiteY11" fmla="*/ 7143 h 483393"/>
              <a:gd name="connsiteX12" fmla="*/ 1752600 w 2097881"/>
              <a:gd name="connsiteY12" fmla="*/ 0 h 483393"/>
              <a:gd name="connsiteX13" fmla="*/ 1802606 w 2097881"/>
              <a:gd name="connsiteY13" fmla="*/ 7143 h 483393"/>
              <a:gd name="connsiteX14" fmla="*/ 1888331 w 2097881"/>
              <a:gd name="connsiteY14" fmla="*/ 28575 h 483393"/>
              <a:gd name="connsiteX15" fmla="*/ 1985963 w 2097881"/>
              <a:gd name="connsiteY15" fmla="*/ 64293 h 483393"/>
              <a:gd name="connsiteX16" fmla="*/ 2043113 w 2097881"/>
              <a:gd name="connsiteY16" fmla="*/ 85725 h 483393"/>
              <a:gd name="connsiteX17" fmla="*/ 2074069 w 2097881"/>
              <a:gd name="connsiteY17" fmla="*/ 100012 h 483393"/>
              <a:gd name="connsiteX18" fmla="*/ 2085975 w 2097881"/>
              <a:gd name="connsiteY18" fmla="*/ 107156 h 483393"/>
              <a:gd name="connsiteX19" fmla="*/ 2095500 w 2097881"/>
              <a:gd name="connsiteY19" fmla="*/ 119062 h 483393"/>
              <a:gd name="connsiteX20" fmla="*/ 2097881 w 2097881"/>
              <a:gd name="connsiteY20" fmla="*/ 133350 h 483393"/>
              <a:gd name="connsiteX21" fmla="*/ 2090738 w 2097881"/>
              <a:gd name="connsiteY21" fmla="*/ 157162 h 483393"/>
              <a:gd name="connsiteX22" fmla="*/ 2069306 w 2097881"/>
              <a:gd name="connsiteY22" fmla="*/ 185737 h 483393"/>
              <a:gd name="connsiteX23" fmla="*/ 2047875 w 2097881"/>
              <a:gd name="connsiteY23" fmla="*/ 204787 h 483393"/>
              <a:gd name="connsiteX24" fmla="*/ 2021681 w 2097881"/>
              <a:gd name="connsiteY24" fmla="*/ 221456 h 483393"/>
              <a:gd name="connsiteX25" fmla="*/ 1840706 w 2097881"/>
              <a:gd name="connsiteY25" fmla="*/ 238125 h 483393"/>
              <a:gd name="connsiteX26" fmla="*/ 1588294 w 2097881"/>
              <a:gd name="connsiteY26" fmla="*/ 271462 h 483393"/>
              <a:gd name="connsiteX27" fmla="*/ 1321594 w 2097881"/>
              <a:gd name="connsiteY27" fmla="*/ 311943 h 483393"/>
              <a:gd name="connsiteX28" fmla="*/ 1157288 w 2097881"/>
              <a:gd name="connsiteY28" fmla="*/ 340518 h 483393"/>
              <a:gd name="connsiteX29" fmla="*/ 895350 w 2097881"/>
              <a:gd name="connsiteY29" fmla="*/ 376237 h 483393"/>
              <a:gd name="connsiteX30" fmla="*/ 492919 w 2097881"/>
              <a:gd name="connsiteY30" fmla="*/ 426243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097881" h="483393">
                <a:moveTo>
                  <a:pt x="492919" y="426243"/>
                </a:moveTo>
                <a:lnTo>
                  <a:pt x="47625" y="483393"/>
                </a:lnTo>
                <a:lnTo>
                  <a:pt x="0" y="328612"/>
                </a:lnTo>
                <a:lnTo>
                  <a:pt x="333375" y="283368"/>
                </a:lnTo>
                <a:lnTo>
                  <a:pt x="709613" y="230981"/>
                </a:lnTo>
                <a:lnTo>
                  <a:pt x="897731" y="200025"/>
                </a:lnTo>
                <a:lnTo>
                  <a:pt x="1019175" y="185737"/>
                </a:lnTo>
                <a:lnTo>
                  <a:pt x="1314450" y="130968"/>
                </a:lnTo>
                <a:lnTo>
                  <a:pt x="1524000" y="73818"/>
                </a:lnTo>
                <a:lnTo>
                  <a:pt x="1585913" y="47625"/>
                </a:lnTo>
                <a:lnTo>
                  <a:pt x="1643063" y="21431"/>
                </a:lnTo>
                <a:lnTo>
                  <a:pt x="1690688" y="7143"/>
                </a:lnTo>
                <a:lnTo>
                  <a:pt x="1752600" y="0"/>
                </a:lnTo>
                <a:lnTo>
                  <a:pt x="1802606" y="7143"/>
                </a:lnTo>
                <a:lnTo>
                  <a:pt x="1888331" y="28575"/>
                </a:lnTo>
                <a:lnTo>
                  <a:pt x="1985963" y="64293"/>
                </a:lnTo>
                <a:lnTo>
                  <a:pt x="2043113" y="85725"/>
                </a:lnTo>
                <a:lnTo>
                  <a:pt x="2074069" y="100012"/>
                </a:lnTo>
                <a:lnTo>
                  <a:pt x="2085975" y="107156"/>
                </a:lnTo>
                <a:lnTo>
                  <a:pt x="2095500" y="119062"/>
                </a:lnTo>
                <a:lnTo>
                  <a:pt x="2097881" y="133350"/>
                </a:lnTo>
                <a:lnTo>
                  <a:pt x="2090738" y="157162"/>
                </a:lnTo>
                <a:lnTo>
                  <a:pt x="2069306" y="185737"/>
                </a:lnTo>
                <a:lnTo>
                  <a:pt x="2047875" y="204787"/>
                </a:lnTo>
                <a:lnTo>
                  <a:pt x="2021681" y="221456"/>
                </a:lnTo>
                <a:lnTo>
                  <a:pt x="1840706" y="238125"/>
                </a:lnTo>
                <a:lnTo>
                  <a:pt x="1588294" y="271462"/>
                </a:lnTo>
                <a:lnTo>
                  <a:pt x="1321594" y="311943"/>
                </a:lnTo>
                <a:lnTo>
                  <a:pt x="1157288" y="340518"/>
                </a:lnTo>
                <a:lnTo>
                  <a:pt x="895350" y="376237"/>
                </a:lnTo>
                <a:lnTo>
                  <a:pt x="492919" y="4262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7EEEA7C-8F14-46D6-9485-142B2DCE40B4}"/>
              </a:ext>
            </a:extLst>
          </p:cNvPr>
          <p:cNvSpPr/>
          <p:nvPr/>
        </p:nvSpPr>
        <p:spPr>
          <a:xfrm rot="16200000">
            <a:off x="6153945" y="2905919"/>
            <a:ext cx="1655762" cy="387350"/>
          </a:xfrm>
          <a:custGeom>
            <a:avLst/>
            <a:gdLst>
              <a:gd name="connsiteX0" fmla="*/ 892969 w 1654969"/>
              <a:gd name="connsiteY0" fmla="*/ 326231 h 388144"/>
              <a:gd name="connsiteX1" fmla="*/ 642938 w 1654969"/>
              <a:gd name="connsiteY1" fmla="*/ 328612 h 388144"/>
              <a:gd name="connsiteX2" fmla="*/ 19050 w 1654969"/>
              <a:gd name="connsiteY2" fmla="*/ 328612 h 388144"/>
              <a:gd name="connsiteX3" fmla="*/ 0 w 1654969"/>
              <a:gd name="connsiteY3" fmla="*/ 85725 h 388144"/>
              <a:gd name="connsiteX4" fmla="*/ 554832 w 1654969"/>
              <a:gd name="connsiteY4" fmla="*/ 83344 h 388144"/>
              <a:gd name="connsiteX5" fmla="*/ 657225 w 1654969"/>
              <a:gd name="connsiteY5" fmla="*/ 83344 h 388144"/>
              <a:gd name="connsiteX6" fmla="*/ 1035844 w 1654969"/>
              <a:gd name="connsiteY6" fmla="*/ 83344 h 388144"/>
              <a:gd name="connsiteX7" fmla="*/ 1171575 w 1654969"/>
              <a:gd name="connsiteY7" fmla="*/ 83344 h 388144"/>
              <a:gd name="connsiteX8" fmla="*/ 1488282 w 1654969"/>
              <a:gd name="connsiteY8" fmla="*/ 80962 h 388144"/>
              <a:gd name="connsiteX9" fmla="*/ 1512094 w 1654969"/>
              <a:gd name="connsiteY9" fmla="*/ 78581 h 388144"/>
              <a:gd name="connsiteX10" fmla="*/ 1538288 w 1654969"/>
              <a:gd name="connsiteY10" fmla="*/ 69056 h 388144"/>
              <a:gd name="connsiteX11" fmla="*/ 1612107 w 1654969"/>
              <a:gd name="connsiteY11" fmla="*/ 0 h 388144"/>
              <a:gd name="connsiteX12" fmla="*/ 1654969 w 1654969"/>
              <a:gd name="connsiteY12" fmla="*/ 361950 h 388144"/>
              <a:gd name="connsiteX13" fmla="*/ 1585913 w 1654969"/>
              <a:gd name="connsiteY13" fmla="*/ 383381 h 388144"/>
              <a:gd name="connsiteX14" fmla="*/ 1562100 w 1654969"/>
              <a:gd name="connsiteY14" fmla="*/ 388144 h 388144"/>
              <a:gd name="connsiteX15" fmla="*/ 1521619 w 1654969"/>
              <a:gd name="connsiteY15" fmla="*/ 378619 h 388144"/>
              <a:gd name="connsiteX16" fmla="*/ 1485900 w 1654969"/>
              <a:gd name="connsiteY16" fmla="*/ 366712 h 388144"/>
              <a:gd name="connsiteX17" fmla="*/ 1447800 w 1654969"/>
              <a:gd name="connsiteY17" fmla="*/ 354806 h 388144"/>
              <a:gd name="connsiteX18" fmla="*/ 1407319 w 1654969"/>
              <a:gd name="connsiteY18" fmla="*/ 345281 h 388144"/>
              <a:gd name="connsiteX19" fmla="*/ 1362075 w 1654969"/>
              <a:gd name="connsiteY19" fmla="*/ 338137 h 388144"/>
              <a:gd name="connsiteX20" fmla="*/ 1312069 w 1654969"/>
              <a:gd name="connsiteY20" fmla="*/ 333375 h 388144"/>
              <a:gd name="connsiteX21" fmla="*/ 1207294 w 1654969"/>
              <a:gd name="connsiteY21" fmla="*/ 333375 h 388144"/>
              <a:gd name="connsiteX22" fmla="*/ 1100138 w 1654969"/>
              <a:gd name="connsiteY22" fmla="*/ 328612 h 388144"/>
              <a:gd name="connsiteX23" fmla="*/ 892969 w 1654969"/>
              <a:gd name="connsiteY23" fmla="*/ 32623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54969" h="388144">
                <a:moveTo>
                  <a:pt x="892969" y="326231"/>
                </a:moveTo>
                <a:lnTo>
                  <a:pt x="642938" y="328612"/>
                </a:lnTo>
                <a:lnTo>
                  <a:pt x="19050" y="328612"/>
                </a:lnTo>
                <a:lnTo>
                  <a:pt x="0" y="85725"/>
                </a:lnTo>
                <a:lnTo>
                  <a:pt x="554832" y="83344"/>
                </a:lnTo>
                <a:lnTo>
                  <a:pt x="657225" y="83344"/>
                </a:lnTo>
                <a:lnTo>
                  <a:pt x="1035844" y="83344"/>
                </a:lnTo>
                <a:lnTo>
                  <a:pt x="1171575" y="83344"/>
                </a:lnTo>
                <a:lnTo>
                  <a:pt x="1488282" y="80962"/>
                </a:lnTo>
                <a:lnTo>
                  <a:pt x="1512094" y="78581"/>
                </a:lnTo>
                <a:lnTo>
                  <a:pt x="1538288" y="69056"/>
                </a:lnTo>
                <a:lnTo>
                  <a:pt x="1612107" y="0"/>
                </a:lnTo>
                <a:lnTo>
                  <a:pt x="1654969" y="361950"/>
                </a:lnTo>
                <a:lnTo>
                  <a:pt x="1585913" y="383381"/>
                </a:lnTo>
                <a:lnTo>
                  <a:pt x="1562100" y="388144"/>
                </a:lnTo>
                <a:lnTo>
                  <a:pt x="1521619" y="378619"/>
                </a:lnTo>
                <a:lnTo>
                  <a:pt x="1485900" y="366712"/>
                </a:lnTo>
                <a:lnTo>
                  <a:pt x="1447800" y="354806"/>
                </a:lnTo>
                <a:lnTo>
                  <a:pt x="1407319" y="345281"/>
                </a:lnTo>
                <a:lnTo>
                  <a:pt x="1362075" y="338137"/>
                </a:lnTo>
                <a:lnTo>
                  <a:pt x="1312069" y="333375"/>
                </a:lnTo>
                <a:lnTo>
                  <a:pt x="1207294" y="333375"/>
                </a:lnTo>
                <a:lnTo>
                  <a:pt x="1100138" y="328612"/>
                </a:lnTo>
                <a:lnTo>
                  <a:pt x="892969" y="3262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09D0DE4-A3B2-4AB8-BC16-C763BAE6653B}"/>
              </a:ext>
            </a:extLst>
          </p:cNvPr>
          <p:cNvSpPr/>
          <p:nvPr/>
        </p:nvSpPr>
        <p:spPr>
          <a:xfrm>
            <a:off x="6018215" y="2560639"/>
            <a:ext cx="2028825" cy="434975"/>
          </a:xfrm>
          <a:custGeom>
            <a:avLst/>
            <a:gdLst>
              <a:gd name="connsiteX0" fmla="*/ 576262 w 2028825"/>
              <a:gd name="connsiteY0" fmla="*/ 369094 h 435769"/>
              <a:gd name="connsiteX1" fmla="*/ 14287 w 2028825"/>
              <a:gd name="connsiteY1" fmla="*/ 435769 h 435769"/>
              <a:gd name="connsiteX2" fmla="*/ 0 w 2028825"/>
              <a:gd name="connsiteY2" fmla="*/ 276225 h 435769"/>
              <a:gd name="connsiteX3" fmla="*/ 321469 w 2028825"/>
              <a:gd name="connsiteY3" fmla="*/ 240506 h 435769"/>
              <a:gd name="connsiteX4" fmla="*/ 683419 w 2028825"/>
              <a:gd name="connsiteY4" fmla="*/ 197644 h 435769"/>
              <a:gd name="connsiteX5" fmla="*/ 881062 w 2028825"/>
              <a:gd name="connsiteY5" fmla="*/ 173831 h 435769"/>
              <a:gd name="connsiteX6" fmla="*/ 1062037 w 2028825"/>
              <a:gd name="connsiteY6" fmla="*/ 140494 h 435769"/>
              <a:gd name="connsiteX7" fmla="*/ 1197769 w 2028825"/>
              <a:gd name="connsiteY7" fmla="*/ 119062 h 435769"/>
              <a:gd name="connsiteX8" fmla="*/ 1390650 w 2028825"/>
              <a:gd name="connsiteY8" fmla="*/ 90487 h 435769"/>
              <a:gd name="connsiteX9" fmla="*/ 1552575 w 2028825"/>
              <a:gd name="connsiteY9" fmla="*/ 71437 h 435769"/>
              <a:gd name="connsiteX10" fmla="*/ 1604962 w 2028825"/>
              <a:gd name="connsiteY10" fmla="*/ 59531 h 435769"/>
              <a:gd name="connsiteX11" fmla="*/ 1671637 w 2028825"/>
              <a:gd name="connsiteY11" fmla="*/ 40481 h 435769"/>
              <a:gd name="connsiteX12" fmla="*/ 1724025 w 2028825"/>
              <a:gd name="connsiteY12" fmla="*/ 21431 h 435769"/>
              <a:gd name="connsiteX13" fmla="*/ 1764506 w 2028825"/>
              <a:gd name="connsiteY13" fmla="*/ 0 h 435769"/>
              <a:gd name="connsiteX14" fmla="*/ 1788319 w 2028825"/>
              <a:gd name="connsiteY14" fmla="*/ 0 h 435769"/>
              <a:gd name="connsiteX15" fmla="*/ 1826419 w 2028825"/>
              <a:gd name="connsiteY15" fmla="*/ 4762 h 435769"/>
              <a:gd name="connsiteX16" fmla="*/ 1881187 w 2028825"/>
              <a:gd name="connsiteY16" fmla="*/ 26194 h 435769"/>
              <a:gd name="connsiteX17" fmla="*/ 1945481 w 2028825"/>
              <a:gd name="connsiteY17" fmla="*/ 57150 h 435769"/>
              <a:gd name="connsiteX18" fmla="*/ 1993106 w 2028825"/>
              <a:gd name="connsiteY18" fmla="*/ 88106 h 435769"/>
              <a:gd name="connsiteX19" fmla="*/ 2014537 w 2028825"/>
              <a:gd name="connsiteY19" fmla="*/ 104775 h 435769"/>
              <a:gd name="connsiteX20" fmla="*/ 2026444 w 2028825"/>
              <a:gd name="connsiteY20" fmla="*/ 121444 h 435769"/>
              <a:gd name="connsiteX21" fmla="*/ 2028825 w 2028825"/>
              <a:gd name="connsiteY21" fmla="*/ 138112 h 435769"/>
              <a:gd name="connsiteX22" fmla="*/ 2024062 w 2028825"/>
              <a:gd name="connsiteY22" fmla="*/ 157162 h 435769"/>
              <a:gd name="connsiteX23" fmla="*/ 2009775 w 2028825"/>
              <a:gd name="connsiteY23" fmla="*/ 176212 h 435769"/>
              <a:gd name="connsiteX24" fmla="*/ 1981200 w 2028825"/>
              <a:gd name="connsiteY24" fmla="*/ 195262 h 435769"/>
              <a:gd name="connsiteX25" fmla="*/ 1945481 w 2028825"/>
              <a:gd name="connsiteY25" fmla="*/ 209550 h 435769"/>
              <a:gd name="connsiteX26" fmla="*/ 1895475 w 2028825"/>
              <a:gd name="connsiteY26" fmla="*/ 221456 h 435769"/>
              <a:gd name="connsiteX27" fmla="*/ 1835944 w 2028825"/>
              <a:gd name="connsiteY27" fmla="*/ 228600 h 435769"/>
              <a:gd name="connsiteX28" fmla="*/ 1626394 w 2028825"/>
              <a:gd name="connsiteY28" fmla="*/ 245269 h 435769"/>
              <a:gd name="connsiteX29" fmla="*/ 1250156 w 2028825"/>
              <a:gd name="connsiteY29" fmla="*/ 278606 h 435769"/>
              <a:gd name="connsiteX30" fmla="*/ 1066800 w 2028825"/>
              <a:gd name="connsiteY30" fmla="*/ 295275 h 435769"/>
              <a:gd name="connsiteX31" fmla="*/ 878681 w 2028825"/>
              <a:gd name="connsiteY31" fmla="*/ 333375 h 435769"/>
              <a:gd name="connsiteX32" fmla="*/ 576262 w 2028825"/>
              <a:gd name="connsiteY32" fmla="*/ 369094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28825" h="435769">
                <a:moveTo>
                  <a:pt x="576262" y="369094"/>
                </a:moveTo>
                <a:lnTo>
                  <a:pt x="14287" y="435769"/>
                </a:lnTo>
                <a:lnTo>
                  <a:pt x="0" y="276225"/>
                </a:lnTo>
                <a:lnTo>
                  <a:pt x="321469" y="240506"/>
                </a:lnTo>
                <a:lnTo>
                  <a:pt x="683419" y="197644"/>
                </a:lnTo>
                <a:lnTo>
                  <a:pt x="881062" y="173831"/>
                </a:lnTo>
                <a:lnTo>
                  <a:pt x="1062037" y="140494"/>
                </a:lnTo>
                <a:lnTo>
                  <a:pt x="1197769" y="119062"/>
                </a:lnTo>
                <a:lnTo>
                  <a:pt x="1390650" y="90487"/>
                </a:lnTo>
                <a:lnTo>
                  <a:pt x="1552575" y="71437"/>
                </a:lnTo>
                <a:lnTo>
                  <a:pt x="1604962" y="59531"/>
                </a:lnTo>
                <a:lnTo>
                  <a:pt x="1671637" y="40481"/>
                </a:lnTo>
                <a:lnTo>
                  <a:pt x="1724025" y="21431"/>
                </a:lnTo>
                <a:lnTo>
                  <a:pt x="1764506" y="0"/>
                </a:lnTo>
                <a:lnTo>
                  <a:pt x="1788319" y="0"/>
                </a:lnTo>
                <a:lnTo>
                  <a:pt x="1826419" y="4762"/>
                </a:lnTo>
                <a:lnTo>
                  <a:pt x="1881187" y="26194"/>
                </a:lnTo>
                <a:lnTo>
                  <a:pt x="1945481" y="57150"/>
                </a:lnTo>
                <a:lnTo>
                  <a:pt x="1993106" y="88106"/>
                </a:lnTo>
                <a:lnTo>
                  <a:pt x="2014537" y="104775"/>
                </a:lnTo>
                <a:lnTo>
                  <a:pt x="2026444" y="121444"/>
                </a:lnTo>
                <a:lnTo>
                  <a:pt x="2028825" y="138112"/>
                </a:lnTo>
                <a:lnTo>
                  <a:pt x="2024062" y="157162"/>
                </a:lnTo>
                <a:lnTo>
                  <a:pt x="2009775" y="176212"/>
                </a:lnTo>
                <a:lnTo>
                  <a:pt x="1981200" y="195262"/>
                </a:lnTo>
                <a:lnTo>
                  <a:pt x="1945481" y="209550"/>
                </a:lnTo>
                <a:lnTo>
                  <a:pt x="1895475" y="221456"/>
                </a:lnTo>
                <a:lnTo>
                  <a:pt x="1835944" y="228600"/>
                </a:lnTo>
                <a:lnTo>
                  <a:pt x="1626394" y="245269"/>
                </a:lnTo>
                <a:lnTo>
                  <a:pt x="1250156" y="278606"/>
                </a:lnTo>
                <a:lnTo>
                  <a:pt x="1066800" y="295275"/>
                </a:lnTo>
                <a:lnTo>
                  <a:pt x="878681" y="333375"/>
                </a:lnTo>
                <a:lnTo>
                  <a:pt x="576262" y="3690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6CCEA4B-D425-4816-8018-5A17B7E25E30}"/>
              </a:ext>
            </a:extLst>
          </p:cNvPr>
          <p:cNvSpPr/>
          <p:nvPr/>
        </p:nvSpPr>
        <p:spPr>
          <a:xfrm>
            <a:off x="6032502" y="3071813"/>
            <a:ext cx="2035175" cy="438150"/>
          </a:xfrm>
          <a:custGeom>
            <a:avLst/>
            <a:gdLst>
              <a:gd name="connsiteX0" fmla="*/ 1331119 w 2035969"/>
              <a:gd name="connsiteY0" fmla="*/ 266700 h 438150"/>
              <a:gd name="connsiteX1" fmla="*/ 1050132 w 2035969"/>
              <a:gd name="connsiteY1" fmla="*/ 297656 h 438150"/>
              <a:gd name="connsiteX2" fmla="*/ 864394 w 2035969"/>
              <a:gd name="connsiteY2" fmla="*/ 314325 h 438150"/>
              <a:gd name="connsiteX3" fmla="*/ 461963 w 2035969"/>
              <a:gd name="connsiteY3" fmla="*/ 366712 h 438150"/>
              <a:gd name="connsiteX4" fmla="*/ 9525 w 2035969"/>
              <a:gd name="connsiteY4" fmla="*/ 438150 h 438150"/>
              <a:gd name="connsiteX5" fmla="*/ 0 w 2035969"/>
              <a:gd name="connsiteY5" fmla="*/ 276225 h 438150"/>
              <a:gd name="connsiteX6" fmla="*/ 311944 w 2035969"/>
              <a:gd name="connsiteY6" fmla="*/ 242887 h 438150"/>
              <a:gd name="connsiteX7" fmla="*/ 642938 w 2035969"/>
              <a:gd name="connsiteY7" fmla="*/ 204787 h 438150"/>
              <a:gd name="connsiteX8" fmla="*/ 864394 w 2035969"/>
              <a:gd name="connsiteY8" fmla="*/ 176212 h 438150"/>
              <a:gd name="connsiteX9" fmla="*/ 1047750 w 2035969"/>
              <a:gd name="connsiteY9" fmla="*/ 138112 h 438150"/>
              <a:gd name="connsiteX10" fmla="*/ 1333500 w 2035969"/>
              <a:gd name="connsiteY10" fmla="*/ 109537 h 438150"/>
              <a:gd name="connsiteX11" fmla="*/ 1538288 w 2035969"/>
              <a:gd name="connsiteY11" fmla="*/ 88106 h 438150"/>
              <a:gd name="connsiteX12" fmla="*/ 1626394 w 2035969"/>
              <a:gd name="connsiteY12" fmla="*/ 50006 h 438150"/>
              <a:gd name="connsiteX13" fmla="*/ 1754982 w 2035969"/>
              <a:gd name="connsiteY13" fmla="*/ 0 h 438150"/>
              <a:gd name="connsiteX14" fmla="*/ 1795463 w 2035969"/>
              <a:gd name="connsiteY14" fmla="*/ 7143 h 438150"/>
              <a:gd name="connsiteX15" fmla="*/ 1897857 w 2035969"/>
              <a:gd name="connsiteY15" fmla="*/ 35718 h 438150"/>
              <a:gd name="connsiteX16" fmla="*/ 1964532 w 2035969"/>
              <a:gd name="connsiteY16" fmla="*/ 61912 h 438150"/>
              <a:gd name="connsiteX17" fmla="*/ 2007394 w 2035969"/>
              <a:gd name="connsiteY17" fmla="*/ 80962 h 438150"/>
              <a:gd name="connsiteX18" fmla="*/ 2024063 w 2035969"/>
              <a:gd name="connsiteY18" fmla="*/ 92868 h 438150"/>
              <a:gd name="connsiteX19" fmla="*/ 2031207 w 2035969"/>
              <a:gd name="connsiteY19" fmla="*/ 107156 h 438150"/>
              <a:gd name="connsiteX20" fmla="*/ 2035969 w 2035969"/>
              <a:gd name="connsiteY20" fmla="*/ 121443 h 438150"/>
              <a:gd name="connsiteX21" fmla="*/ 2031207 w 2035969"/>
              <a:gd name="connsiteY21" fmla="*/ 147637 h 438150"/>
              <a:gd name="connsiteX22" fmla="*/ 2014538 w 2035969"/>
              <a:gd name="connsiteY22" fmla="*/ 164306 h 438150"/>
              <a:gd name="connsiteX23" fmla="*/ 1974057 w 2035969"/>
              <a:gd name="connsiteY23" fmla="*/ 188118 h 438150"/>
              <a:gd name="connsiteX24" fmla="*/ 1938338 w 2035969"/>
              <a:gd name="connsiteY24" fmla="*/ 202406 h 438150"/>
              <a:gd name="connsiteX25" fmla="*/ 1774032 w 2035969"/>
              <a:gd name="connsiteY25" fmla="*/ 221456 h 438150"/>
              <a:gd name="connsiteX26" fmla="*/ 1331119 w 2035969"/>
              <a:gd name="connsiteY26" fmla="*/ 266700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35969" h="438150">
                <a:moveTo>
                  <a:pt x="1331119" y="266700"/>
                </a:moveTo>
                <a:lnTo>
                  <a:pt x="1050132" y="297656"/>
                </a:lnTo>
                <a:lnTo>
                  <a:pt x="864394" y="314325"/>
                </a:lnTo>
                <a:lnTo>
                  <a:pt x="461963" y="366712"/>
                </a:lnTo>
                <a:lnTo>
                  <a:pt x="9525" y="438150"/>
                </a:lnTo>
                <a:lnTo>
                  <a:pt x="0" y="276225"/>
                </a:lnTo>
                <a:lnTo>
                  <a:pt x="311944" y="242887"/>
                </a:lnTo>
                <a:lnTo>
                  <a:pt x="642938" y="204787"/>
                </a:lnTo>
                <a:lnTo>
                  <a:pt x="864394" y="176212"/>
                </a:lnTo>
                <a:lnTo>
                  <a:pt x="1047750" y="138112"/>
                </a:lnTo>
                <a:lnTo>
                  <a:pt x="1333500" y="109537"/>
                </a:lnTo>
                <a:lnTo>
                  <a:pt x="1538288" y="88106"/>
                </a:lnTo>
                <a:lnTo>
                  <a:pt x="1626394" y="50006"/>
                </a:lnTo>
                <a:lnTo>
                  <a:pt x="1754982" y="0"/>
                </a:lnTo>
                <a:lnTo>
                  <a:pt x="1795463" y="7143"/>
                </a:lnTo>
                <a:lnTo>
                  <a:pt x="1897857" y="35718"/>
                </a:lnTo>
                <a:lnTo>
                  <a:pt x="1964532" y="61912"/>
                </a:lnTo>
                <a:lnTo>
                  <a:pt x="2007394" y="80962"/>
                </a:lnTo>
                <a:lnTo>
                  <a:pt x="2024063" y="92868"/>
                </a:lnTo>
                <a:lnTo>
                  <a:pt x="2031207" y="107156"/>
                </a:lnTo>
                <a:lnTo>
                  <a:pt x="2035969" y="121443"/>
                </a:lnTo>
                <a:lnTo>
                  <a:pt x="2031207" y="147637"/>
                </a:lnTo>
                <a:lnTo>
                  <a:pt x="2014538" y="164306"/>
                </a:lnTo>
                <a:lnTo>
                  <a:pt x="1974057" y="188118"/>
                </a:lnTo>
                <a:lnTo>
                  <a:pt x="1938338" y="202406"/>
                </a:lnTo>
                <a:lnTo>
                  <a:pt x="1774032" y="221456"/>
                </a:lnTo>
                <a:lnTo>
                  <a:pt x="1331119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FA4349F-6504-4534-8508-4D6B767B676D}"/>
              </a:ext>
            </a:extLst>
          </p:cNvPr>
          <p:cNvSpPr/>
          <p:nvPr/>
        </p:nvSpPr>
        <p:spPr>
          <a:xfrm>
            <a:off x="6024564" y="3675064"/>
            <a:ext cx="2265362" cy="409575"/>
          </a:xfrm>
          <a:custGeom>
            <a:avLst/>
            <a:gdLst>
              <a:gd name="connsiteX0" fmla="*/ 816768 w 2264568"/>
              <a:gd name="connsiteY0" fmla="*/ 330994 h 409575"/>
              <a:gd name="connsiteX1" fmla="*/ 30956 w 2264568"/>
              <a:gd name="connsiteY1" fmla="*/ 409575 h 409575"/>
              <a:gd name="connsiteX2" fmla="*/ 0 w 2264568"/>
              <a:gd name="connsiteY2" fmla="*/ 257175 h 409575"/>
              <a:gd name="connsiteX3" fmla="*/ 319087 w 2264568"/>
              <a:gd name="connsiteY3" fmla="*/ 219075 h 409575"/>
              <a:gd name="connsiteX4" fmla="*/ 876300 w 2264568"/>
              <a:gd name="connsiteY4" fmla="*/ 154781 h 409575"/>
              <a:gd name="connsiteX5" fmla="*/ 1059656 w 2264568"/>
              <a:gd name="connsiteY5" fmla="*/ 135731 h 409575"/>
              <a:gd name="connsiteX6" fmla="*/ 1354931 w 2264568"/>
              <a:gd name="connsiteY6" fmla="*/ 111919 h 409575"/>
              <a:gd name="connsiteX7" fmla="*/ 1600200 w 2264568"/>
              <a:gd name="connsiteY7" fmla="*/ 88106 h 409575"/>
              <a:gd name="connsiteX8" fmla="*/ 1676400 w 2264568"/>
              <a:gd name="connsiteY8" fmla="*/ 76200 h 409575"/>
              <a:gd name="connsiteX9" fmla="*/ 1740693 w 2264568"/>
              <a:gd name="connsiteY9" fmla="*/ 61912 h 409575"/>
              <a:gd name="connsiteX10" fmla="*/ 1807368 w 2264568"/>
              <a:gd name="connsiteY10" fmla="*/ 42862 h 409575"/>
              <a:gd name="connsiteX11" fmla="*/ 1888331 w 2264568"/>
              <a:gd name="connsiteY11" fmla="*/ 14287 h 409575"/>
              <a:gd name="connsiteX12" fmla="*/ 1931193 w 2264568"/>
              <a:gd name="connsiteY12" fmla="*/ 0 h 409575"/>
              <a:gd name="connsiteX13" fmla="*/ 1985962 w 2264568"/>
              <a:gd name="connsiteY13" fmla="*/ 7144 h 409575"/>
              <a:gd name="connsiteX14" fmla="*/ 2055018 w 2264568"/>
              <a:gd name="connsiteY14" fmla="*/ 26194 h 409575"/>
              <a:gd name="connsiteX15" fmla="*/ 2121693 w 2264568"/>
              <a:gd name="connsiteY15" fmla="*/ 52387 h 409575"/>
              <a:gd name="connsiteX16" fmla="*/ 2181225 w 2264568"/>
              <a:gd name="connsiteY16" fmla="*/ 76200 h 409575"/>
              <a:gd name="connsiteX17" fmla="*/ 2233612 w 2264568"/>
              <a:gd name="connsiteY17" fmla="*/ 104775 h 409575"/>
              <a:gd name="connsiteX18" fmla="*/ 2255043 w 2264568"/>
              <a:gd name="connsiteY18" fmla="*/ 123825 h 409575"/>
              <a:gd name="connsiteX19" fmla="*/ 2264568 w 2264568"/>
              <a:gd name="connsiteY19" fmla="*/ 138112 h 409575"/>
              <a:gd name="connsiteX20" fmla="*/ 2262187 w 2264568"/>
              <a:gd name="connsiteY20" fmla="*/ 152400 h 409575"/>
              <a:gd name="connsiteX21" fmla="*/ 2252662 w 2264568"/>
              <a:gd name="connsiteY21" fmla="*/ 169069 h 409575"/>
              <a:gd name="connsiteX22" fmla="*/ 2226468 w 2264568"/>
              <a:gd name="connsiteY22" fmla="*/ 192881 h 409575"/>
              <a:gd name="connsiteX23" fmla="*/ 2183606 w 2264568"/>
              <a:gd name="connsiteY23" fmla="*/ 214312 h 409575"/>
              <a:gd name="connsiteX24" fmla="*/ 2128837 w 2264568"/>
              <a:gd name="connsiteY24" fmla="*/ 228600 h 409575"/>
              <a:gd name="connsiteX25" fmla="*/ 2031206 w 2264568"/>
              <a:gd name="connsiteY25" fmla="*/ 240506 h 409575"/>
              <a:gd name="connsiteX26" fmla="*/ 1838325 w 2264568"/>
              <a:gd name="connsiteY26" fmla="*/ 245269 h 409575"/>
              <a:gd name="connsiteX27" fmla="*/ 1709737 w 2264568"/>
              <a:gd name="connsiteY27" fmla="*/ 257175 h 409575"/>
              <a:gd name="connsiteX28" fmla="*/ 1300162 w 2264568"/>
              <a:gd name="connsiteY28" fmla="*/ 288131 h 409575"/>
              <a:gd name="connsiteX29" fmla="*/ 816768 w 2264568"/>
              <a:gd name="connsiteY29" fmla="*/ 330994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264568" h="409575">
                <a:moveTo>
                  <a:pt x="816768" y="330994"/>
                </a:moveTo>
                <a:lnTo>
                  <a:pt x="30956" y="409575"/>
                </a:lnTo>
                <a:lnTo>
                  <a:pt x="0" y="257175"/>
                </a:lnTo>
                <a:lnTo>
                  <a:pt x="319087" y="219075"/>
                </a:lnTo>
                <a:lnTo>
                  <a:pt x="876300" y="154781"/>
                </a:lnTo>
                <a:lnTo>
                  <a:pt x="1059656" y="135731"/>
                </a:lnTo>
                <a:lnTo>
                  <a:pt x="1354931" y="111919"/>
                </a:lnTo>
                <a:lnTo>
                  <a:pt x="1600200" y="88106"/>
                </a:lnTo>
                <a:lnTo>
                  <a:pt x="1676400" y="76200"/>
                </a:lnTo>
                <a:lnTo>
                  <a:pt x="1740693" y="61912"/>
                </a:lnTo>
                <a:lnTo>
                  <a:pt x="1807368" y="42862"/>
                </a:lnTo>
                <a:lnTo>
                  <a:pt x="1888331" y="14287"/>
                </a:lnTo>
                <a:lnTo>
                  <a:pt x="1931193" y="0"/>
                </a:lnTo>
                <a:lnTo>
                  <a:pt x="1985962" y="7144"/>
                </a:lnTo>
                <a:lnTo>
                  <a:pt x="2055018" y="26194"/>
                </a:lnTo>
                <a:lnTo>
                  <a:pt x="2121693" y="52387"/>
                </a:lnTo>
                <a:lnTo>
                  <a:pt x="2181225" y="76200"/>
                </a:lnTo>
                <a:lnTo>
                  <a:pt x="2233612" y="104775"/>
                </a:lnTo>
                <a:lnTo>
                  <a:pt x="2255043" y="123825"/>
                </a:lnTo>
                <a:lnTo>
                  <a:pt x="2264568" y="138112"/>
                </a:lnTo>
                <a:lnTo>
                  <a:pt x="2262187" y="152400"/>
                </a:lnTo>
                <a:lnTo>
                  <a:pt x="2252662" y="169069"/>
                </a:lnTo>
                <a:lnTo>
                  <a:pt x="2226468" y="192881"/>
                </a:lnTo>
                <a:lnTo>
                  <a:pt x="2183606" y="214312"/>
                </a:lnTo>
                <a:lnTo>
                  <a:pt x="2128837" y="228600"/>
                </a:lnTo>
                <a:lnTo>
                  <a:pt x="2031206" y="240506"/>
                </a:lnTo>
                <a:lnTo>
                  <a:pt x="1838325" y="245269"/>
                </a:lnTo>
                <a:lnTo>
                  <a:pt x="1709737" y="257175"/>
                </a:lnTo>
                <a:lnTo>
                  <a:pt x="1300162" y="288131"/>
                </a:lnTo>
                <a:lnTo>
                  <a:pt x="816768" y="3309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DF810C0-BC83-48E1-A229-ACA99317DAC3}"/>
              </a:ext>
            </a:extLst>
          </p:cNvPr>
          <p:cNvSpPr/>
          <p:nvPr/>
        </p:nvSpPr>
        <p:spPr>
          <a:xfrm rot="16200000">
            <a:off x="4947445" y="4982370"/>
            <a:ext cx="2163763" cy="473075"/>
          </a:xfrm>
          <a:custGeom>
            <a:avLst/>
            <a:gdLst>
              <a:gd name="connsiteX0" fmla="*/ 1107281 w 2164556"/>
              <a:gd name="connsiteY0" fmla="*/ 407194 h 473869"/>
              <a:gd name="connsiteX1" fmla="*/ 523875 w 2164556"/>
              <a:gd name="connsiteY1" fmla="*/ 409575 h 473869"/>
              <a:gd name="connsiteX2" fmla="*/ 307181 w 2164556"/>
              <a:gd name="connsiteY2" fmla="*/ 411957 h 473869"/>
              <a:gd name="connsiteX3" fmla="*/ 259556 w 2164556"/>
              <a:gd name="connsiteY3" fmla="*/ 407194 h 473869"/>
              <a:gd name="connsiteX4" fmla="*/ 176213 w 2164556"/>
              <a:gd name="connsiteY4" fmla="*/ 390525 h 473869"/>
              <a:gd name="connsiteX5" fmla="*/ 114300 w 2164556"/>
              <a:gd name="connsiteY5" fmla="*/ 371475 h 473869"/>
              <a:gd name="connsiteX6" fmla="*/ 66675 w 2164556"/>
              <a:gd name="connsiteY6" fmla="*/ 350044 h 473869"/>
              <a:gd name="connsiteX7" fmla="*/ 42863 w 2164556"/>
              <a:gd name="connsiteY7" fmla="*/ 338138 h 473869"/>
              <a:gd name="connsiteX8" fmla="*/ 19050 w 2164556"/>
              <a:gd name="connsiteY8" fmla="*/ 319088 h 473869"/>
              <a:gd name="connsiteX9" fmla="*/ 9525 w 2164556"/>
              <a:gd name="connsiteY9" fmla="*/ 307182 h 473869"/>
              <a:gd name="connsiteX10" fmla="*/ 0 w 2164556"/>
              <a:gd name="connsiteY10" fmla="*/ 290513 h 473869"/>
              <a:gd name="connsiteX11" fmla="*/ 0 w 2164556"/>
              <a:gd name="connsiteY11" fmla="*/ 276225 h 473869"/>
              <a:gd name="connsiteX12" fmla="*/ 7144 w 2164556"/>
              <a:gd name="connsiteY12" fmla="*/ 257175 h 473869"/>
              <a:gd name="connsiteX13" fmla="*/ 33338 w 2164556"/>
              <a:gd name="connsiteY13" fmla="*/ 240507 h 473869"/>
              <a:gd name="connsiteX14" fmla="*/ 76200 w 2164556"/>
              <a:gd name="connsiteY14" fmla="*/ 221457 h 473869"/>
              <a:gd name="connsiteX15" fmla="*/ 130969 w 2164556"/>
              <a:gd name="connsiteY15" fmla="*/ 202407 h 473869"/>
              <a:gd name="connsiteX16" fmla="*/ 197644 w 2164556"/>
              <a:gd name="connsiteY16" fmla="*/ 183357 h 473869"/>
              <a:gd name="connsiteX17" fmla="*/ 323850 w 2164556"/>
              <a:gd name="connsiteY17" fmla="*/ 161925 h 473869"/>
              <a:gd name="connsiteX18" fmla="*/ 459581 w 2164556"/>
              <a:gd name="connsiteY18" fmla="*/ 145257 h 473869"/>
              <a:gd name="connsiteX19" fmla="*/ 631031 w 2164556"/>
              <a:gd name="connsiteY19" fmla="*/ 133350 h 473869"/>
              <a:gd name="connsiteX20" fmla="*/ 714375 w 2164556"/>
              <a:gd name="connsiteY20" fmla="*/ 133350 h 473869"/>
              <a:gd name="connsiteX21" fmla="*/ 764381 w 2164556"/>
              <a:gd name="connsiteY21" fmla="*/ 142875 h 473869"/>
              <a:gd name="connsiteX22" fmla="*/ 819150 w 2164556"/>
              <a:gd name="connsiteY22" fmla="*/ 150019 h 473869"/>
              <a:gd name="connsiteX23" fmla="*/ 978694 w 2164556"/>
              <a:gd name="connsiteY23" fmla="*/ 159544 h 473869"/>
              <a:gd name="connsiteX24" fmla="*/ 1381125 w 2164556"/>
              <a:gd name="connsiteY24" fmla="*/ 164307 h 473869"/>
              <a:gd name="connsiteX25" fmla="*/ 1547813 w 2164556"/>
              <a:gd name="connsiteY25" fmla="*/ 164307 h 473869"/>
              <a:gd name="connsiteX26" fmla="*/ 1869281 w 2164556"/>
              <a:gd name="connsiteY26" fmla="*/ 164307 h 473869"/>
              <a:gd name="connsiteX27" fmla="*/ 1928813 w 2164556"/>
              <a:gd name="connsiteY27" fmla="*/ 157163 h 473869"/>
              <a:gd name="connsiteX28" fmla="*/ 1962150 w 2164556"/>
              <a:gd name="connsiteY28" fmla="*/ 147638 h 473869"/>
              <a:gd name="connsiteX29" fmla="*/ 1995488 w 2164556"/>
              <a:gd name="connsiteY29" fmla="*/ 128588 h 473869"/>
              <a:gd name="connsiteX30" fmla="*/ 2021681 w 2164556"/>
              <a:gd name="connsiteY30" fmla="*/ 109538 h 473869"/>
              <a:gd name="connsiteX31" fmla="*/ 2055019 w 2164556"/>
              <a:gd name="connsiteY31" fmla="*/ 71438 h 473869"/>
              <a:gd name="connsiteX32" fmla="*/ 2085975 w 2164556"/>
              <a:gd name="connsiteY32" fmla="*/ 30957 h 473869"/>
              <a:gd name="connsiteX33" fmla="*/ 2109788 w 2164556"/>
              <a:gd name="connsiteY33" fmla="*/ 9525 h 473869"/>
              <a:gd name="connsiteX34" fmla="*/ 2131219 w 2164556"/>
              <a:gd name="connsiteY34" fmla="*/ 0 h 473869"/>
              <a:gd name="connsiteX35" fmla="*/ 2143125 w 2164556"/>
              <a:gd name="connsiteY35" fmla="*/ 0 h 473869"/>
              <a:gd name="connsiteX36" fmla="*/ 2152650 w 2164556"/>
              <a:gd name="connsiteY36" fmla="*/ 4763 h 473869"/>
              <a:gd name="connsiteX37" fmla="*/ 2157413 w 2164556"/>
              <a:gd name="connsiteY37" fmla="*/ 23813 h 473869"/>
              <a:gd name="connsiteX38" fmla="*/ 2159794 w 2164556"/>
              <a:gd name="connsiteY38" fmla="*/ 50007 h 473869"/>
              <a:gd name="connsiteX39" fmla="*/ 2164556 w 2164556"/>
              <a:gd name="connsiteY39" fmla="*/ 76200 h 473869"/>
              <a:gd name="connsiteX40" fmla="*/ 2164556 w 2164556"/>
              <a:gd name="connsiteY40" fmla="*/ 100013 h 473869"/>
              <a:gd name="connsiteX41" fmla="*/ 2159794 w 2164556"/>
              <a:gd name="connsiteY41" fmla="*/ 142875 h 473869"/>
              <a:gd name="connsiteX42" fmla="*/ 2140744 w 2164556"/>
              <a:gd name="connsiteY42" fmla="*/ 204788 h 473869"/>
              <a:gd name="connsiteX43" fmla="*/ 2114550 w 2164556"/>
              <a:gd name="connsiteY43" fmla="*/ 233363 h 473869"/>
              <a:gd name="connsiteX44" fmla="*/ 2078831 w 2164556"/>
              <a:gd name="connsiteY44" fmla="*/ 314325 h 473869"/>
              <a:gd name="connsiteX45" fmla="*/ 2038350 w 2164556"/>
              <a:gd name="connsiteY45" fmla="*/ 381000 h 473869"/>
              <a:gd name="connsiteX46" fmla="*/ 2007394 w 2164556"/>
              <a:gd name="connsiteY46" fmla="*/ 426244 h 473869"/>
              <a:gd name="connsiteX47" fmla="*/ 1983581 w 2164556"/>
              <a:gd name="connsiteY47" fmla="*/ 447675 h 473869"/>
              <a:gd name="connsiteX48" fmla="*/ 1959769 w 2164556"/>
              <a:gd name="connsiteY48" fmla="*/ 461963 h 473869"/>
              <a:gd name="connsiteX49" fmla="*/ 1935956 w 2164556"/>
              <a:gd name="connsiteY49" fmla="*/ 471488 h 473869"/>
              <a:gd name="connsiteX50" fmla="*/ 1914525 w 2164556"/>
              <a:gd name="connsiteY50" fmla="*/ 473869 h 473869"/>
              <a:gd name="connsiteX51" fmla="*/ 1881188 w 2164556"/>
              <a:gd name="connsiteY51" fmla="*/ 471488 h 473869"/>
              <a:gd name="connsiteX52" fmla="*/ 1869281 w 2164556"/>
              <a:gd name="connsiteY52" fmla="*/ 464344 h 473869"/>
              <a:gd name="connsiteX53" fmla="*/ 1859756 w 2164556"/>
              <a:gd name="connsiteY53" fmla="*/ 454819 h 473869"/>
              <a:gd name="connsiteX54" fmla="*/ 1840706 w 2164556"/>
              <a:gd name="connsiteY54" fmla="*/ 431007 h 473869"/>
              <a:gd name="connsiteX55" fmla="*/ 1819275 w 2164556"/>
              <a:gd name="connsiteY55" fmla="*/ 409575 h 473869"/>
              <a:gd name="connsiteX56" fmla="*/ 1566863 w 2164556"/>
              <a:gd name="connsiteY56" fmla="*/ 411957 h 473869"/>
              <a:gd name="connsiteX57" fmla="*/ 1404938 w 2164556"/>
              <a:gd name="connsiteY57" fmla="*/ 407194 h 473869"/>
              <a:gd name="connsiteX58" fmla="*/ 1107281 w 2164556"/>
              <a:gd name="connsiteY58" fmla="*/ 407194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64556" h="473869">
                <a:moveTo>
                  <a:pt x="1107281" y="407194"/>
                </a:moveTo>
                <a:lnTo>
                  <a:pt x="523875" y="409575"/>
                </a:lnTo>
                <a:lnTo>
                  <a:pt x="307181" y="411957"/>
                </a:lnTo>
                <a:lnTo>
                  <a:pt x="259556" y="407194"/>
                </a:lnTo>
                <a:lnTo>
                  <a:pt x="176213" y="390525"/>
                </a:lnTo>
                <a:lnTo>
                  <a:pt x="114300" y="371475"/>
                </a:lnTo>
                <a:lnTo>
                  <a:pt x="66675" y="350044"/>
                </a:lnTo>
                <a:lnTo>
                  <a:pt x="42863" y="338138"/>
                </a:lnTo>
                <a:lnTo>
                  <a:pt x="19050" y="319088"/>
                </a:lnTo>
                <a:lnTo>
                  <a:pt x="9525" y="307182"/>
                </a:lnTo>
                <a:lnTo>
                  <a:pt x="0" y="290513"/>
                </a:lnTo>
                <a:lnTo>
                  <a:pt x="0" y="276225"/>
                </a:lnTo>
                <a:lnTo>
                  <a:pt x="7144" y="257175"/>
                </a:lnTo>
                <a:lnTo>
                  <a:pt x="33338" y="240507"/>
                </a:lnTo>
                <a:lnTo>
                  <a:pt x="76200" y="221457"/>
                </a:lnTo>
                <a:lnTo>
                  <a:pt x="130969" y="202407"/>
                </a:lnTo>
                <a:lnTo>
                  <a:pt x="197644" y="183357"/>
                </a:lnTo>
                <a:lnTo>
                  <a:pt x="323850" y="161925"/>
                </a:lnTo>
                <a:lnTo>
                  <a:pt x="459581" y="145257"/>
                </a:lnTo>
                <a:lnTo>
                  <a:pt x="631031" y="133350"/>
                </a:lnTo>
                <a:lnTo>
                  <a:pt x="714375" y="133350"/>
                </a:lnTo>
                <a:lnTo>
                  <a:pt x="764381" y="142875"/>
                </a:lnTo>
                <a:lnTo>
                  <a:pt x="819150" y="150019"/>
                </a:lnTo>
                <a:lnTo>
                  <a:pt x="978694" y="159544"/>
                </a:lnTo>
                <a:lnTo>
                  <a:pt x="1381125" y="164307"/>
                </a:lnTo>
                <a:lnTo>
                  <a:pt x="1547813" y="164307"/>
                </a:lnTo>
                <a:lnTo>
                  <a:pt x="1869281" y="164307"/>
                </a:lnTo>
                <a:lnTo>
                  <a:pt x="1928813" y="157163"/>
                </a:lnTo>
                <a:lnTo>
                  <a:pt x="1962150" y="147638"/>
                </a:lnTo>
                <a:lnTo>
                  <a:pt x="1995488" y="128588"/>
                </a:lnTo>
                <a:lnTo>
                  <a:pt x="2021681" y="109538"/>
                </a:lnTo>
                <a:lnTo>
                  <a:pt x="2055019" y="71438"/>
                </a:lnTo>
                <a:lnTo>
                  <a:pt x="2085975" y="30957"/>
                </a:lnTo>
                <a:lnTo>
                  <a:pt x="2109788" y="9525"/>
                </a:lnTo>
                <a:lnTo>
                  <a:pt x="2131219" y="0"/>
                </a:lnTo>
                <a:lnTo>
                  <a:pt x="2143125" y="0"/>
                </a:lnTo>
                <a:lnTo>
                  <a:pt x="2152650" y="4763"/>
                </a:lnTo>
                <a:lnTo>
                  <a:pt x="2157413" y="23813"/>
                </a:lnTo>
                <a:lnTo>
                  <a:pt x="2159794" y="50007"/>
                </a:lnTo>
                <a:lnTo>
                  <a:pt x="2164556" y="76200"/>
                </a:lnTo>
                <a:lnTo>
                  <a:pt x="2164556" y="100013"/>
                </a:lnTo>
                <a:lnTo>
                  <a:pt x="2159794" y="142875"/>
                </a:lnTo>
                <a:lnTo>
                  <a:pt x="2140744" y="204788"/>
                </a:lnTo>
                <a:lnTo>
                  <a:pt x="2114550" y="233363"/>
                </a:lnTo>
                <a:lnTo>
                  <a:pt x="2078831" y="314325"/>
                </a:lnTo>
                <a:lnTo>
                  <a:pt x="2038350" y="381000"/>
                </a:lnTo>
                <a:lnTo>
                  <a:pt x="2007394" y="426244"/>
                </a:lnTo>
                <a:lnTo>
                  <a:pt x="1983581" y="447675"/>
                </a:lnTo>
                <a:lnTo>
                  <a:pt x="1959769" y="461963"/>
                </a:lnTo>
                <a:lnTo>
                  <a:pt x="1935956" y="471488"/>
                </a:lnTo>
                <a:lnTo>
                  <a:pt x="1914525" y="473869"/>
                </a:lnTo>
                <a:lnTo>
                  <a:pt x="1881188" y="471488"/>
                </a:lnTo>
                <a:lnTo>
                  <a:pt x="1869281" y="464344"/>
                </a:lnTo>
                <a:lnTo>
                  <a:pt x="1859756" y="454819"/>
                </a:lnTo>
                <a:lnTo>
                  <a:pt x="1840706" y="431007"/>
                </a:lnTo>
                <a:lnTo>
                  <a:pt x="1819275" y="409575"/>
                </a:lnTo>
                <a:lnTo>
                  <a:pt x="1566863" y="411957"/>
                </a:lnTo>
                <a:lnTo>
                  <a:pt x="1404938" y="407194"/>
                </a:lnTo>
                <a:lnTo>
                  <a:pt x="1107281" y="4071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9FB88A7-A7CE-4BF2-BEB8-D4122B48ED25}"/>
              </a:ext>
            </a:extLst>
          </p:cNvPr>
          <p:cNvGrpSpPr/>
          <p:nvPr/>
        </p:nvGrpSpPr>
        <p:grpSpPr>
          <a:xfrm>
            <a:off x="3860800" y="1437481"/>
            <a:ext cx="4597400" cy="4863308"/>
            <a:chOff x="3860800" y="1437481"/>
            <a:chExt cx="4597400" cy="4863308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A8E6837B-E51E-46C6-9566-58717107C739}"/>
                </a:ext>
              </a:extLst>
            </p:cNvPr>
            <p:cNvSpPr/>
            <p:nvPr/>
          </p:nvSpPr>
          <p:spPr>
            <a:xfrm>
              <a:off x="4405314" y="1629567"/>
              <a:ext cx="723900" cy="592138"/>
            </a:xfrm>
            <a:custGeom>
              <a:avLst/>
              <a:gdLst>
                <a:gd name="connsiteX0" fmla="*/ 285750 w 723900"/>
                <a:gd name="connsiteY0" fmla="*/ 269081 h 592931"/>
                <a:gd name="connsiteX1" fmla="*/ 209550 w 723900"/>
                <a:gd name="connsiteY1" fmla="*/ 197644 h 592931"/>
                <a:gd name="connsiteX2" fmla="*/ 142875 w 723900"/>
                <a:gd name="connsiteY2" fmla="*/ 142875 h 592931"/>
                <a:gd name="connsiteX3" fmla="*/ 78581 w 723900"/>
                <a:gd name="connsiteY3" fmla="*/ 97631 h 592931"/>
                <a:gd name="connsiteX4" fmla="*/ 28575 w 723900"/>
                <a:gd name="connsiteY4" fmla="*/ 66675 h 592931"/>
                <a:gd name="connsiteX5" fmla="*/ 7143 w 723900"/>
                <a:gd name="connsiteY5" fmla="*/ 54769 h 592931"/>
                <a:gd name="connsiteX6" fmla="*/ 0 w 723900"/>
                <a:gd name="connsiteY6" fmla="*/ 35719 h 592931"/>
                <a:gd name="connsiteX7" fmla="*/ 2381 w 723900"/>
                <a:gd name="connsiteY7" fmla="*/ 19050 h 592931"/>
                <a:gd name="connsiteX8" fmla="*/ 9525 w 723900"/>
                <a:gd name="connsiteY8" fmla="*/ 9525 h 592931"/>
                <a:gd name="connsiteX9" fmla="*/ 26193 w 723900"/>
                <a:gd name="connsiteY9" fmla="*/ 0 h 592931"/>
                <a:gd name="connsiteX10" fmla="*/ 45243 w 723900"/>
                <a:gd name="connsiteY10" fmla="*/ 2381 h 592931"/>
                <a:gd name="connsiteX11" fmla="*/ 114300 w 723900"/>
                <a:gd name="connsiteY11" fmla="*/ 14288 h 592931"/>
                <a:gd name="connsiteX12" fmla="*/ 214312 w 723900"/>
                <a:gd name="connsiteY12" fmla="*/ 33338 h 592931"/>
                <a:gd name="connsiteX13" fmla="*/ 316706 w 723900"/>
                <a:gd name="connsiteY13" fmla="*/ 57150 h 592931"/>
                <a:gd name="connsiteX14" fmla="*/ 419100 w 723900"/>
                <a:gd name="connsiteY14" fmla="*/ 88106 h 592931"/>
                <a:gd name="connsiteX15" fmla="*/ 500062 w 723900"/>
                <a:gd name="connsiteY15" fmla="*/ 116681 h 592931"/>
                <a:gd name="connsiteX16" fmla="*/ 561975 w 723900"/>
                <a:gd name="connsiteY16" fmla="*/ 147638 h 592931"/>
                <a:gd name="connsiteX17" fmla="*/ 597693 w 723900"/>
                <a:gd name="connsiteY17" fmla="*/ 166688 h 592931"/>
                <a:gd name="connsiteX18" fmla="*/ 619125 w 723900"/>
                <a:gd name="connsiteY18" fmla="*/ 183356 h 592931"/>
                <a:gd name="connsiteX19" fmla="*/ 647700 w 723900"/>
                <a:gd name="connsiteY19" fmla="*/ 209550 h 592931"/>
                <a:gd name="connsiteX20" fmla="*/ 664368 w 723900"/>
                <a:gd name="connsiteY20" fmla="*/ 233363 h 592931"/>
                <a:gd name="connsiteX21" fmla="*/ 683418 w 723900"/>
                <a:gd name="connsiteY21" fmla="*/ 266700 h 592931"/>
                <a:gd name="connsiteX22" fmla="*/ 697706 w 723900"/>
                <a:gd name="connsiteY22" fmla="*/ 297656 h 592931"/>
                <a:gd name="connsiteX23" fmla="*/ 709612 w 723900"/>
                <a:gd name="connsiteY23" fmla="*/ 335756 h 592931"/>
                <a:gd name="connsiteX24" fmla="*/ 716756 w 723900"/>
                <a:gd name="connsiteY24" fmla="*/ 378619 h 592931"/>
                <a:gd name="connsiteX25" fmla="*/ 721518 w 723900"/>
                <a:gd name="connsiteY25" fmla="*/ 421481 h 592931"/>
                <a:gd name="connsiteX26" fmla="*/ 723900 w 723900"/>
                <a:gd name="connsiteY26" fmla="*/ 464344 h 592931"/>
                <a:gd name="connsiteX27" fmla="*/ 716756 w 723900"/>
                <a:gd name="connsiteY27" fmla="*/ 521494 h 592931"/>
                <a:gd name="connsiteX28" fmla="*/ 702468 w 723900"/>
                <a:gd name="connsiteY28" fmla="*/ 552450 h 592931"/>
                <a:gd name="connsiteX29" fmla="*/ 676275 w 723900"/>
                <a:gd name="connsiteY29" fmla="*/ 576263 h 592931"/>
                <a:gd name="connsiteX30" fmla="*/ 652462 w 723900"/>
                <a:gd name="connsiteY30" fmla="*/ 588169 h 592931"/>
                <a:gd name="connsiteX31" fmla="*/ 626268 w 723900"/>
                <a:gd name="connsiteY31" fmla="*/ 592931 h 592931"/>
                <a:gd name="connsiteX32" fmla="*/ 583406 w 723900"/>
                <a:gd name="connsiteY32" fmla="*/ 585788 h 592931"/>
                <a:gd name="connsiteX33" fmla="*/ 550068 w 723900"/>
                <a:gd name="connsiteY33" fmla="*/ 569119 h 592931"/>
                <a:gd name="connsiteX34" fmla="*/ 521493 w 723900"/>
                <a:gd name="connsiteY34" fmla="*/ 542925 h 592931"/>
                <a:gd name="connsiteX35" fmla="*/ 492918 w 723900"/>
                <a:gd name="connsiteY35" fmla="*/ 507206 h 592931"/>
                <a:gd name="connsiteX36" fmla="*/ 469106 w 723900"/>
                <a:gd name="connsiteY36" fmla="*/ 473869 h 592931"/>
                <a:gd name="connsiteX37" fmla="*/ 438150 w 723900"/>
                <a:gd name="connsiteY37" fmla="*/ 428625 h 592931"/>
                <a:gd name="connsiteX38" fmla="*/ 347662 w 723900"/>
                <a:gd name="connsiteY38" fmla="*/ 330994 h 592931"/>
                <a:gd name="connsiteX39" fmla="*/ 285750 w 723900"/>
                <a:gd name="connsiteY39" fmla="*/ 2690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23900" h="592931">
                  <a:moveTo>
                    <a:pt x="285750" y="269081"/>
                  </a:moveTo>
                  <a:lnTo>
                    <a:pt x="209550" y="197644"/>
                  </a:lnTo>
                  <a:lnTo>
                    <a:pt x="142875" y="142875"/>
                  </a:lnTo>
                  <a:lnTo>
                    <a:pt x="78581" y="97631"/>
                  </a:lnTo>
                  <a:lnTo>
                    <a:pt x="28575" y="66675"/>
                  </a:lnTo>
                  <a:lnTo>
                    <a:pt x="7143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9525" y="9525"/>
                  </a:lnTo>
                  <a:lnTo>
                    <a:pt x="26193" y="0"/>
                  </a:lnTo>
                  <a:lnTo>
                    <a:pt x="45243" y="2381"/>
                  </a:lnTo>
                  <a:lnTo>
                    <a:pt x="114300" y="14288"/>
                  </a:lnTo>
                  <a:lnTo>
                    <a:pt x="214312" y="33338"/>
                  </a:lnTo>
                  <a:lnTo>
                    <a:pt x="316706" y="57150"/>
                  </a:lnTo>
                  <a:lnTo>
                    <a:pt x="419100" y="88106"/>
                  </a:lnTo>
                  <a:lnTo>
                    <a:pt x="500062" y="116681"/>
                  </a:lnTo>
                  <a:lnTo>
                    <a:pt x="561975" y="147638"/>
                  </a:lnTo>
                  <a:lnTo>
                    <a:pt x="597693" y="166688"/>
                  </a:lnTo>
                  <a:lnTo>
                    <a:pt x="619125" y="183356"/>
                  </a:lnTo>
                  <a:lnTo>
                    <a:pt x="647700" y="209550"/>
                  </a:lnTo>
                  <a:lnTo>
                    <a:pt x="664368" y="233363"/>
                  </a:lnTo>
                  <a:lnTo>
                    <a:pt x="683418" y="266700"/>
                  </a:lnTo>
                  <a:lnTo>
                    <a:pt x="697706" y="297656"/>
                  </a:lnTo>
                  <a:lnTo>
                    <a:pt x="709612" y="335756"/>
                  </a:lnTo>
                  <a:lnTo>
                    <a:pt x="716756" y="378619"/>
                  </a:lnTo>
                  <a:lnTo>
                    <a:pt x="721518" y="421481"/>
                  </a:lnTo>
                  <a:lnTo>
                    <a:pt x="723900" y="464344"/>
                  </a:lnTo>
                  <a:lnTo>
                    <a:pt x="716756" y="521494"/>
                  </a:lnTo>
                  <a:lnTo>
                    <a:pt x="702468" y="552450"/>
                  </a:lnTo>
                  <a:lnTo>
                    <a:pt x="676275" y="576263"/>
                  </a:lnTo>
                  <a:lnTo>
                    <a:pt x="652462" y="588169"/>
                  </a:lnTo>
                  <a:lnTo>
                    <a:pt x="626268" y="592931"/>
                  </a:lnTo>
                  <a:lnTo>
                    <a:pt x="583406" y="585788"/>
                  </a:lnTo>
                  <a:lnTo>
                    <a:pt x="550068" y="569119"/>
                  </a:lnTo>
                  <a:lnTo>
                    <a:pt x="521493" y="542925"/>
                  </a:lnTo>
                  <a:lnTo>
                    <a:pt x="492918" y="507206"/>
                  </a:lnTo>
                  <a:lnTo>
                    <a:pt x="469106" y="473869"/>
                  </a:lnTo>
                  <a:lnTo>
                    <a:pt x="438150" y="428625"/>
                  </a:lnTo>
                  <a:lnTo>
                    <a:pt x="347662" y="330994"/>
                  </a:lnTo>
                  <a:lnTo>
                    <a:pt x="285750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B4D139DE-D16C-4314-91B1-9B04AA96D84A}"/>
                </a:ext>
              </a:extLst>
            </p:cNvPr>
            <p:cNvSpPr/>
            <p:nvPr/>
          </p:nvSpPr>
          <p:spPr>
            <a:xfrm>
              <a:off x="4151315" y="2402681"/>
              <a:ext cx="733425" cy="484187"/>
            </a:xfrm>
            <a:custGeom>
              <a:avLst/>
              <a:gdLst>
                <a:gd name="connsiteX0" fmla="*/ 414337 w 733425"/>
                <a:gd name="connsiteY0" fmla="*/ 373857 h 483394"/>
                <a:gd name="connsiteX1" fmla="*/ 269081 w 733425"/>
                <a:gd name="connsiteY1" fmla="*/ 273844 h 483394"/>
                <a:gd name="connsiteX2" fmla="*/ 166687 w 733425"/>
                <a:gd name="connsiteY2" fmla="*/ 200025 h 483394"/>
                <a:gd name="connsiteX3" fmla="*/ 71437 w 733425"/>
                <a:gd name="connsiteY3" fmla="*/ 123825 h 483394"/>
                <a:gd name="connsiteX4" fmla="*/ 40481 w 733425"/>
                <a:gd name="connsiteY4" fmla="*/ 95250 h 483394"/>
                <a:gd name="connsiteX5" fmla="*/ 21431 w 733425"/>
                <a:gd name="connsiteY5" fmla="*/ 69057 h 483394"/>
                <a:gd name="connsiteX6" fmla="*/ 4762 w 733425"/>
                <a:gd name="connsiteY6" fmla="*/ 40482 h 483394"/>
                <a:gd name="connsiteX7" fmla="*/ 0 w 733425"/>
                <a:gd name="connsiteY7" fmla="*/ 19050 h 483394"/>
                <a:gd name="connsiteX8" fmla="*/ 2381 w 733425"/>
                <a:gd name="connsiteY8" fmla="*/ 9525 h 483394"/>
                <a:gd name="connsiteX9" fmla="*/ 11906 w 733425"/>
                <a:gd name="connsiteY9" fmla="*/ 0 h 483394"/>
                <a:gd name="connsiteX10" fmla="*/ 33337 w 733425"/>
                <a:gd name="connsiteY10" fmla="*/ 0 h 483394"/>
                <a:gd name="connsiteX11" fmla="*/ 71437 w 733425"/>
                <a:gd name="connsiteY11" fmla="*/ 14288 h 483394"/>
                <a:gd name="connsiteX12" fmla="*/ 126206 w 733425"/>
                <a:gd name="connsiteY12" fmla="*/ 35719 h 483394"/>
                <a:gd name="connsiteX13" fmla="*/ 188119 w 733425"/>
                <a:gd name="connsiteY13" fmla="*/ 59532 h 483394"/>
                <a:gd name="connsiteX14" fmla="*/ 247650 w 733425"/>
                <a:gd name="connsiteY14" fmla="*/ 76200 h 483394"/>
                <a:gd name="connsiteX15" fmla="*/ 316706 w 733425"/>
                <a:gd name="connsiteY15" fmla="*/ 90488 h 483394"/>
                <a:gd name="connsiteX16" fmla="*/ 381000 w 733425"/>
                <a:gd name="connsiteY16" fmla="*/ 102394 h 483394"/>
                <a:gd name="connsiteX17" fmla="*/ 457200 w 733425"/>
                <a:gd name="connsiteY17" fmla="*/ 107157 h 483394"/>
                <a:gd name="connsiteX18" fmla="*/ 554831 w 733425"/>
                <a:gd name="connsiteY18" fmla="*/ 102394 h 483394"/>
                <a:gd name="connsiteX19" fmla="*/ 566737 w 733425"/>
                <a:gd name="connsiteY19" fmla="*/ 109538 h 483394"/>
                <a:gd name="connsiteX20" fmla="*/ 614362 w 733425"/>
                <a:gd name="connsiteY20" fmla="*/ 161925 h 483394"/>
                <a:gd name="connsiteX21" fmla="*/ 650081 w 733425"/>
                <a:gd name="connsiteY21" fmla="*/ 202407 h 483394"/>
                <a:gd name="connsiteX22" fmla="*/ 681037 w 733425"/>
                <a:gd name="connsiteY22" fmla="*/ 250032 h 483394"/>
                <a:gd name="connsiteX23" fmla="*/ 704850 w 733425"/>
                <a:gd name="connsiteY23" fmla="*/ 288132 h 483394"/>
                <a:gd name="connsiteX24" fmla="*/ 726281 w 733425"/>
                <a:gd name="connsiteY24" fmla="*/ 345282 h 483394"/>
                <a:gd name="connsiteX25" fmla="*/ 733425 w 733425"/>
                <a:gd name="connsiteY25" fmla="*/ 395288 h 483394"/>
                <a:gd name="connsiteX26" fmla="*/ 728662 w 733425"/>
                <a:gd name="connsiteY26" fmla="*/ 428625 h 483394"/>
                <a:gd name="connsiteX27" fmla="*/ 714375 w 733425"/>
                <a:gd name="connsiteY27" fmla="*/ 457200 h 483394"/>
                <a:gd name="connsiteX28" fmla="*/ 695325 w 733425"/>
                <a:gd name="connsiteY28" fmla="*/ 473869 h 483394"/>
                <a:gd name="connsiteX29" fmla="*/ 678656 w 733425"/>
                <a:gd name="connsiteY29" fmla="*/ 481013 h 483394"/>
                <a:gd name="connsiteX30" fmla="*/ 652462 w 733425"/>
                <a:gd name="connsiteY30" fmla="*/ 483394 h 483394"/>
                <a:gd name="connsiteX31" fmla="*/ 611981 w 733425"/>
                <a:gd name="connsiteY31" fmla="*/ 476250 h 483394"/>
                <a:gd name="connsiteX32" fmla="*/ 516731 w 733425"/>
                <a:gd name="connsiteY32" fmla="*/ 433388 h 483394"/>
                <a:gd name="connsiteX33" fmla="*/ 414337 w 733425"/>
                <a:gd name="connsiteY33" fmla="*/ 373857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483394">
                  <a:moveTo>
                    <a:pt x="414337" y="373857"/>
                  </a:moveTo>
                  <a:lnTo>
                    <a:pt x="269081" y="273844"/>
                  </a:lnTo>
                  <a:lnTo>
                    <a:pt x="166687" y="200025"/>
                  </a:lnTo>
                  <a:lnTo>
                    <a:pt x="71437" y="123825"/>
                  </a:lnTo>
                  <a:lnTo>
                    <a:pt x="40481" y="95250"/>
                  </a:lnTo>
                  <a:lnTo>
                    <a:pt x="21431" y="69057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71437" y="14288"/>
                  </a:lnTo>
                  <a:lnTo>
                    <a:pt x="126206" y="35719"/>
                  </a:lnTo>
                  <a:lnTo>
                    <a:pt x="188119" y="59532"/>
                  </a:lnTo>
                  <a:lnTo>
                    <a:pt x="247650" y="76200"/>
                  </a:lnTo>
                  <a:lnTo>
                    <a:pt x="316706" y="90488"/>
                  </a:lnTo>
                  <a:lnTo>
                    <a:pt x="381000" y="102394"/>
                  </a:lnTo>
                  <a:lnTo>
                    <a:pt x="457200" y="107157"/>
                  </a:lnTo>
                  <a:lnTo>
                    <a:pt x="554831" y="102394"/>
                  </a:lnTo>
                  <a:lnTo>
                    <a:pt x="566737" y="109538"/>
                  </a:lnTo>
                  <a:lnTo>
                    <a:pt x="614362" y="161925"/>
                  </a:lnTo>
                  <a:lnTo>
                    <a:pt x="650081" y="202407"/>
                  </a:lnTo>
                  <a:lnTo>
                    <a:pt x="681037" y="250032"/>
                  </a:lnTo>
                  <a:lnTo>
                    <a:pt x="704850" y="288132"/>
                  </a:lnTo>
                  <a:lnTo>
                    <a:pt x="726281" y="345282"/>
                  </a:lnTo>
                  <a:lnTo>
                    <a:pt x="733425" y="395288"/>
                  </a:lnTo>
                  <a:lnTo>
                    <a:pt x="728662" y="428625"/>
                  </a:lnTo>
                  <a:lnTo>
                    <a:pt x="714375" y="457200"/>
                  </a:lnTo>
                  <a:lnTo>
                    <a:pt x="695325" y="473869"/>
                  </a:lnTo>
                  <a:lnTo>
                    <a:pt x="678656" y="481013"/>
                  </a:lnTo>
                  <a:lnTo>
                    <a:pt x="652462" y="483394"/>
                  </a:lnTo>
                  <a:lnTo>
                    <a:pt x="611981" y="476250"/>
                  </a:lnTo>
                  <a:lnTo>
                    <a:pt x="516731" y="433388"/>
                  </a:lnTo>
                  <a:lnTo>
                    <a:pt x="414337" y="3738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9F4B36DB-926E-42D1-A297-3EEDB304AE40}"/>
                </a:ext>
              </a:extLst>
            </p:cNvPr>
            <p:cNvSpPr/>
            <p:nvPr/>
          </p:nvSpPr>
          <p:spPr>
            <a:xfrm>
              <a:off x="4122739" y="3774281"/>
              <a:ext cx="385762" cy="650875"/>
            </a:xfrm>
            <a:custGeom>
              <a:avLst/>
              <a:gdLst>
                <a:gd name="connsiteX0" fmla="*/ 142875 w 385762"/>
                <a:gd name="connsiteY0" fmla="*/ 450057 h 650082"/>
                <a:gd name="connsiteX1" fmla="*/ 97631 w 385762"/>
                <a:gd name="connsiteY1" fmla="*/ 359569 h 650082"/>
                <a:gd name="connsiteX2" fmla="*/ 57150 w 385762"/>
                <a:gd name="connsiteY2" fmla="*/ 278607 h 650082"/>
                <a:gd name="connsiteX3" fmla="*/ 14287 w 385762"/>
                <a:gd name="connsiteY3" fmla="*/ 171450 h 650082"/>
                <a:gd name="connsiteX4" fmla="*/ 2381 w 385762"/>
                <a:gd name="connsiteY4" fmla="*/ 126207 h 650082"/>
                <a:gd name="connsiteX5" fmla="*/ 0 w 385762"/>
                <a:gd name="connsiteY5" fmla="*/ 85725 h 650082"/>
                <a:gd name="connsiteX6" fmla="*/ 7144 w 385762"/>
                <a:gd name="connsiteY6" fmla="*/ 38100 h 650082"/>
                <a:gd name="connsiteX7" fmla="*/ 16669 w 385762"/>
                <a:gd name="connsiteY7" fmla="*/ 14288 h 650082"/>
                <a:gd name="connsiteX8" fmla="*/ 30956 w 385762"/>
                <a:gd name="connsiteY8" fmla="*/ 0 h 650082"/>
                <a:gd name="connsiteX9" fmla="*/ 52387 w 385762"/>
                <a:gd name="connsiteY9" fmla="*/ 0 h 650082"/>
                <a:gd name="connsiteX10" fmla="*/ 69056 w 385762"/>
                <a:gd name="connsiteY10" fmla="*/ 7144 h 650082"/>
                <a:gd name="connsiteX11" fmla="*/ 83344 w 385762"/>
                <a:gd name="connsiteY11" fmla="*/ 26194 h 650082"/>
                <a:gd name="connsiteX12" fmla="*/ 100012 w 385762"/>
                <a:gd name="connsiteY12" fmla="*/ 66675 h 650082"/>
                <a:gd name="connsiteX13" fmla="*/ 128587 w 385762"/>
                <a:gd name="connsiteY13" fmla="*/ 116682 h 650082"/>
                <a:gd name="connsiteX14" fmla="*/ 150019 w 385762"/>
                <a:gd name="connsiteY14" fmla="*/ 135732 h 650082"/>
                <a:gd name="connsiteX15" fmla="*/ 180975 w 385762"/>
                <a:gd name="connsiteY15" fmla="*/ 159544 h 650082"/>
                <a:gd name="connsiteX16" fmla="*/ 207169 w 385762"/>
                <a:gd name="connsiteY16" fmla="*/ 161925 h 650082"/>
                <a:gd name="connsiteX17" fmla="*/ 385762 w 385762"/>
                <a:gd name="connsiteY17" fmla="*/ 538163 h 650082"/>
                <a:gd name="connsiteX18" fmla="*/ 378619 w 385762"/>
                <a:gd name="connsiteY18" fmla="*/ 595313 h 650082"/>
                <a:gd name="connsiteX19" fmla="*/ 366712 w 385762"/>
                <a:gd name="connsiteY19" fmla="*/ 626269 h 650082"/>
                <a:gd name="connsiteX20" fmla="*/ 354806 w 385762"/>
                <a:gd name="connsiteY20" fmla="*/ 645319 h 650082"/>
                <a:gd name="connsiteX21" fmla="*/ 338137 w 385762"/>
                <a:gd name="connsiteY21" fmla="*/ 650082 h 650082"/>
                <a:gd name="connsiteX22" fmla="*/ 309562 w 385762"/>
                <a:gd name="connsiteY22" fmla="*/ 642938 h 650082"/>
                <a:gd name="connsiteX23" fmla="*/ 266700 w 385762"/>
                <a:gd name="connsiteY23" fmla="*/ 611982 h 650082"/>
                <a:gd name="connsiteX24" fmla="*/ 216694 w 385762"/>
                <a:gd name="connsiteY24" fmla="*/ 561975 h 650082"/>
                <a:gd name="connsiteX25" fmla="*/ 142875 w 385762"/>
                <a:gd name="connsiteY25" fmla="*/ 450057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5762" h="650082">
                  <a:moveTo>
                    <a:pt x="142875" y="450057"/>
                  </a:moveTo>
                  <a:lnTo>
                    <a:pt x="97631" y="359569"/>
                  </a:lnTo>
                  <a:lnTo>
                    <a:pt x="57150" y="278607"/>
                  </a:lnTo>
                  <a:lnTo>
                    <a:pt x="14287" y="171450"/>
                  </a:lnTo>
                  <a:lnTo>
                    <a:pt x="2381" y="126207"/>
                  </a:lnTo>
                  <a:lnTo>
                    <a:pt x="0" y="85725"/>
                  </a:lnTo>
                  <a:lnTo>
                    <a:pt x="7144" y="38100"/>
                  </a:lnTo>
                  <a:lnTo>
                    <a:pt x="16669" y="14288"/>
                  </a:lnTo>
                  <a:lnTo>
                    <a:pt x="30956" y="0"/>
                  </a:lnTo>
                  <a:lnTo>
                    <a:pt x="52387" y="0"/>
                  </a:lnTo>
                  <a:lnTo>
                    <a:pt x="69056" y="7144"/>
                  </a:lnTo>
                  <a:lnTo>
                    <a:pt x="83344" y="26194"/>
                  </a:lnTo>
                  <a:lnTo>
                    <a:pt x="100012" y="66675"/>
                  </a:lnTo>
                  <a:lnTo>
                    <a:pt x="128587" y="116682"/>
                  </a:lnTo>
                  <a:lnTo>
                    <a:pt x="150019" y="135732"/>
                  </a:lnTo>
                  <a:lnTo>
                    <a:pt x="180975" y="159544"/>
                  </a:lnTo>
                  <a:lnTo>
                    <a:pt x="207169" y="161925"/>
                  </a:lnTo>
                  <a:lnTo>
                    <a:pt x="385762" y="538163"/>
                  </a:lnTo>
                  <a:lnTo>
                    <a:pt x="378619" y="595313"/>
                  </a:lnTo>
                  <a:lnTo>
                    <a:pt x="366712" y="626269"/>
                  </a:lnTo>
                  <a:lnTo>
                    <a:pt x="354806" y="645319"/>
                  </a:lnTo>
                  <a:lnTo>
                    <a:pt x="338137" y="650082"/>
                  </a:lnTo>
                  <a:lnTo>
                    <a:pt x="309562" y="642938"/>
                  </a:lnTo>
                  <a:lnTo>
                    <a:pt x="266700" y="611982"/>
                  </a:lnTo>
                  <a:lnTo>
                    <a:pt x="216694" y="561975"/>
                  </a:lnTo>
                  <a:lnTo>
                    <a:pt x="142875" y="450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5EF33EDB-F0C9-49A3-ABC6-3D16DDABAE68}"/>
                </a:ext>
              </a:extLst>
            </p:cNvPr>
            <p:cNvSpPr/>
            <p:nvPr/>
          </p:nvSpPr>
          <p:spPr>
            <a:xfrm>
              <a:off x="3860800" y="4587876"/>
              <a:ext cx="4597400" cy="671513"/>
            </a:xfrm>
            <a:custGeom>
              <a:avLst/>
              <a:gdLst>
                <a:gd name="connsiteX0" fmla="*/ 2945940 w 4596825"/>
                <a:gd name="connsiteY0" fmla="*/ 268941 h 670284"/>
                <a:gd name="connsiteX1" fmla="*/ 2619073 w 4596825"/>
                <a:gd name="connsiteY1" fmla="*/ 285492 h 670284"/>
                <a:gd name="connsiteX2" fmla="*/ 2420470 w 4596825"/>
                <a:gd name="connsiteY2" fmla="*/ 302042 h 670284"/>
                <a:gd name="connsiteX3" fmla="*/ 2317031 w 4596825"/>
                <a:gd name="connsiteY3" fmla="*/ 314455 h 670284"/>
                <a:gd name="connsiteX4" fmla="*/ 2130841 w 4596825"/>
                <a:gd name="connsiteY4" fmla="*/ 335142 h 670284"/>
                <a:gd name="connsiteX5" fmla="*/ 1907413 w 4596825"/>
                <a:gd name="connsiteY5" fmla="*/ 364105 h 670284"/>
                <a:gd name="connsiteX6" fmla="*/ 1609509 w 4596825"/>
                <a:gd name="connsiteY6" fmla="*/ 409618 h 670284"/>
                <a:gd name="connsiteX7" fmla="*/ 1179203 w 4596825"/>
                <a:gd name="connsiteY7" fmla="*/ 479957 h 670284"/>
                <a:gd name="connsiteX8" fmla="*/ 1075764 w 4596825"/>
                <a:gd name="connsiteY8" fmla="*/ 504782 h 670284"/>
                <a:gd name="connsiteX9" fmla="*/ 930950 w 4596825"/>
                <a:gd name="connsiteY9" fmla="*/ 537883 h 670284"/>
                <a:gd name="connsiteX10" fmla="*/ 736485 w 4596825"/>
                <a:gd name="connsiteY10" fmla="*/ 575121 h 670284"/>
                <a:gd name="connsiteX11" fmla="*/ 595808 w 4596825"/>
                <a:gd name="connsiteY11" fmla="*/ 608221 h 670284"/>
                <a:gd name="connsiteX12" fmla="*/ 459268 w 4596825"/>
                <a:gd name="connsiteY12" fmla="*/ 653734 h 670284"/>
                <a:gd name="connsiteX13" fmla="*/ 422030 w 4596825"/>
                <a:gd name="connsiteY13" fmla="*/ 670284 h 670284"/>
                <a:gd name="connsiteX14" fmla="*/ 397205 w 4596825"/>
                <a:gd name="connsiteY14" fmla="*/ 662009 h 670284"/>
                <a:gd name="connsiteX15" fmla="*/ 331004 w 4596825"/>
                <a:gd name="connsiteY15" fmla="*/ 620634 h 670284"/>
                <a:gd name="connsiteX16" fmla="*/ 235840 w 4596825"/>
                <a:gd name="connsiteY16" fmla="*/ 529607 h 670284"/>
                <a:gd name="connsiteX17" fmla="*/ 128264 w 4596825"/>
                <a:gd name="connsiteY17" fmla="*/ 417893 h 670284"/>
                <a:gd name="connsiteX18" fmla="*/ 49650 w 4596825"/>
                <a:gd name="connsiteY18" fmla="*/ 335142 h 670284"/>
                <a:gd name="connsiteX19" fmla="*/ 16550 w 4596825"/>
                <a:gd name="connsiteY19" fmla="*/ 297904 h 670284"/>
                <a:gd name="connsiteX20" fmla="*/ 4137 w 4596825"/>
                <a:gd name="connsiteY20" fmla="*/ 268941 h 670284"/>
                <a:gd name="connsiteX21" fmla="*/ 0 w 4596825"/>
                <a:gd name="connsiteY21" fmla="*/ 248254 h 670284"/>
                <a:gd name="connsiteX22" fmla="*/ 8275 w 4596825"/>
                <a:gd name="connsiteY22" fmla="*/ 231703 h 670284"/>
                <a:gd name="connsiteX23" fmla="*/ 33100 w 4596825"/>
                <a:gd name="connsiteY23" fmla="*/ 231703 h 670284"/>
                <a:gd name="connsiteX24" fmla="*/ 62063 w 4596825"/>
                <a:gd name="connsiteY24" fmla="*/ 244116 h 670284"/>
                <a:gd name="connsiteX25" fmla="*/ 128264 w 4596825"/>
                <a:gd name="connsiteY25" fmla="*/ 289629 h 670284"/>
                <a:gd name="connsiteX26" fmla="*/ 182052 w 4596825"/>
                <a:gd name="connsiteY26" fmla="*/ 314455 h 670284"/>
                <a:gd name="connsiteX27" fmla="*/ 215153 w 4596825"/>
                <a:gd name="connsiteY27" fmla="*/ 326867 h 670284"/>
                <a:gd name="connsiteX28" fmla="*/ 264803 w 4596825"/>
                <a:gd name="connsiteY28" fmla="*/ 343417 h 670284"/>
                <a:gd name="connsiteX29" fmla="*/ 318592 w 4596825"/>
                <a:gd name="connsiteY29" fmla="*/ 355830 h 670284"/>
                <a:gd name="connsiteX30" fmla="*/ 372380 w 4596825"/>
                <a:gd name="connsiteY30" fmla="*/ 364105 h 670284"/>
                <a:gd name="connsiteX31" fmla="*/ 446856 w 4596825"/>
                <a:gd name="connsiteY31" fmla="*/ 364105 h 670284"/>
                <a:gd name="connsiteX32" fmla="*/ 550295 w 4596825"/>
                <a:gd name="connsiteY32" fmla="*/ 359968 h 670284"/>
                <a:gd name="connsiteX33" fmla="*/ 633046 w 4596825"/>
                <a:gd name="connsiteY33" fmla="*/ 351693 h 670284"/>
                <a:gd name="connsiteX34" fmla="*/ 707522 w 4596825"/>
                <a:gd name="connsiteY34" fmla="*/ 335142 h 670284"/>
                <a:gd name="connsiteX35" fmla="*/ 922675 w 4596825"/>
                <a:gd name="connsiteY35" fmla="*/ 306179 h 670284"/>
                <a:gd name="connsiteX36" fmla="*/ 1253679 w 4596825"/>
                <a:gd name="connsiteY36" fmla="*/ 260666 h 670284"/>
                <a:gd name="connsiteX37" fmla="*/ 1626059 w 4596825"/>
                <a:gd name="connsiteY37" fmla="*/ 215153 h 670284"/>
                <a:gd name="connsiteX38" fmla="*/ 1861900 w 4596825"/>
                <a:gd name="connsiteY38" fmla="*/ 186190 h 670284"/>
                <a:gd name="connsiteX39" fmla="*/ 2118429 w 4596825"/>
                <a:gd name="connsiteY39" fmla="*/ 153090 h 670284"/>
                <a:gd name="connsiteX40" fmla="*/ 2304619 w 4596825"/>
                <a:gd name="connsiteY40" fmla="*/ 136540 h 670284"/>
                <a:gd name="connsiteX41" fmla="*/ 2548735 w 4596825"/>
                <a:gd name="connsiteY41" fmla="*/ 103439 h 670284"/>
                <a:gd name="connsiteX42" fmla="*/ 2755612 w 4596825"/>
                <a:gd name="connsiteY42" fmla="*/ 82751 h 670284"/>
                <a:gd name="connsiteX43" fmla="*/ 2954215 w 4596825"/>
                <a:gd name="connsiteY43" fmla="*/ 74476 h 670284"/>
                <a:gd name="connsiteX44" fmla="*/ 3136268 w 4596825"/>
                <a:gd name="connsiteY44" fmla="*/ 70339 h 670284"/>
                <a:gd name="connsiteX45" fmla="*/ 3297632 w 4596825"/>
                <a:gd name="connsiteY45" fmla="*/ 62064 h 670284"/>
                <a:gd name="connsiteX46" fmla="*/ 3562436 w 4596825"/>
                <a:gd name="connsiteY46" fmla="*/ 49651 h 670284"/>
                <a:gd name="connsiteX47" fmla="*/ 3831377 w 4596825"/>
                <a:gd name="connsiteY47" fmla="*/ 45513 h 670284"/>
                <a:gd name="connsiteX48" fmla="*/ 3938954 w 4596825"/>
                <a:gd name="connsiteY48" fmla="*/ 28963 h 670284"/>
                <a:gd name="connsiteX49" fmla="*/ 4042392 w 4596825"/>
                <a:gd name="connsiteY49" fmla="*/ 0 h 670284"/>
                <a:gd name="connsiteX50" fmla="*/ 4108593 w 4596825"/>
                <a:gd name="connsiteY50" fmla="*/ 8275 h 670284"/>
                <a:gd name="connsiteX51" fmla="*/ 4278233 w 4596825"/>
                <a:gd name="connsiteY51" fmla="*/ 41376 h 670284"/>
                <a:gd name="connsiteX52" fmla="*/ 4385810 w 4596825"/>
                <a:gd name="connsiteY52" fmla="*/ 66201 h 670284"/>
                <a:gd name="connsiteX53" fmla="*/ 4460286 w 4596825"/>
                <a:gd name="connsiteY53" fmla="*/ 91026 h 670284"/>
                <a:gd name="connsiteX54" fmla="*/ 4526487 w 4596825"/>
                <a:gd name="connsiteY54" fmla="*/ 119989 h 670284"/>
                <a:gd name="connsiteX55" fmla="*/ 4555449 w 4596825"/>
                <a:gd name="connsiteY55" fmla="*/ 136540 h 670284"/>
                <a:gd name="connsiteX56" fmla="*/ 4580275 w 4596825"/>
                <a:gd name="connsiteY56" fmla="*/ 161365 h 670284"/>
                <a:gd name="connsiteX57" fmla="*/ 4592687 w 4596825"/>
                <a:gd name="connsiteY57" fmla="*/ 186190 h 670284"/>
                <a:gd name="connsiteX58" fmla="*/ 4596825 w 4596825"/>
                <a:gd name="connsiteY58" fmla="*/ 211016 h 670284"/>
                <a:gd name="connsiteX59" fmla="*/ 4588550 w 4596825"/>
                <a:gd name="connsiteY59" fmla="*/ 244116 h 670284"/>
                <a:gd name="connsiteX60" fmla="*/ 4563725 w 4596825"/>
                <a:gd name="connsiteY60" fmla="*/ 264804 h 670284"/>
                <a:gd name="connsiteX61" fmla="*/ 4518211 w 4596825"/>
                <a:gd name="connsiteY61" fmla="*/ 289629 h 670284"/>
                <a:gd name="connsiteX62" fmla="*/ 4476836 w 4596825"/>
                <a:gd name="connsiteY62" fmla="*/ 310317 h 670284"/>
                <a:gd name="connsiteX63" fmla="*/ 4365122 w 4596825"/>
                <a:gd name="connsiteY63" fmla="*/ 297904 h 670284"/>
                <a:gd name="connsiteX64" fmla="*/ 4207895 w 4596825"/>
                <a:gd name="connsiteY64" fmla="*/ 277217 h 670284"/>
                <a:gd name="connsiteX65" fmla="*/ 3885165 w 4596825"/>
                <a:gd name="connsiteY65" fmla="*/ 264804 h 670284"/>
                <a:gd name="connsiteX66" fmla="*/ 3417621 w 4596825"/>
                <a:gd name="connsiteY66" fmla="*/ 264804 h 670284"/>
                <a:gd name="connsiteX67" fmla="*/ 2945940 w 4596825"/>
                <a:gd name="connsiteY67" fmla="*/ 268941 h 6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96825" h="670284">
                  <a:moveTo>
                    <a:pt x="2945940" y="268941"/>
                  </a:moveTo>
                  <a:lnTo>
                    <a:pt x="2619073" y="285492"/>
                  </a:lnTo>
                  <a:lnTo>
                    <a:pt x="2420470" y="302042"/>
                  </a:lnTo>
                  <a:lnTo>
                    <a:pt x="2317031" y="314455"/>
                  </a:lnTo>
                  <a:lnTo>
                    <a:pt x="2130841" y="335142"/>
                  </a:lnTo>
                  <a:lnTo>
                    <a:pt x="1907413" y="364105"/>
                  </a:lnTo>
                  <a:lnTo>
                    <a:pt x="1609509" y="409618"/>
                  </a:lnTo>
                  <a:lnTo>
                    <a:pt x="1179203" y="479957"/>
                  </a:lnTo>
                  <a:lnTo>
                    <a:pt x="1075764" y="504782"/>
                  </a:lnTo>
                  <a:lnTo>
                    <a:pt x="930950" y="537883"/>
                  </a:lnTo>
                  <a:lnTo>
                    <a:pt x="736485" y="575121"/>
                  </a:lnTo>
                  <a:lnTo>
                    <a:pt x="595808" y="608221"/>
                  </a:lnTo>
                  <a:lnTo>
                    <a:pt x="459268" y="653734"/>
                  </a:lnTo>
                  <a:lnTo>
                    <a:pt x="422030" y="670284"/>
                  </a:lnTo>
                  <a:lnTo>
                    <a:pt x="397205" y="662009"/>
                  </a:lnTo>
                  <a:lnTo>
                    <a:pt x="331004" y="620634"/>
                  </a:lnTo>
                  <a:lnTo>
                    <a:pt x="235840" y="529607"/>
                  </a:lnTo>
                  <a:lnTo>
                    <a:pt x="128264" y="417893"/>
                  </a:lnTo>
                  <a:lnTo>
                    <a:pt x="49650" y="335142"/>
                  </a:lnTo>
                  <a:lnTo>
                    <a:pt x="16550" y="297904"/>
                  </a:lnTo>
                  <a:lnTo>
                    <a:pt x="4137" y="268941"/>
                  </a:lnTo>
                  <a:lnTo>
                    <a:pt x="0" y="248254"/>
                  </a:lnTo>
                  <a:lnTo>
                    <a:pt x="8275" y="231703"/>
                  </a:lnTo>
                  <a:lnTo>
                    <a:pt x="33100" y="231703"/>
                  </a:lnTo>
                  <a:lnTo>
                    <a:pt x="62063" y="244116"/>
                  </a:lnTo>
                  <a:lnTo>
                    <a:pt x="128264" y="289629"/>
                  </a:lnTo>
                  <a:lnTo>
                    <a:pt x="182052" y="314455"/>
                  </a:lnTo>
                  <a:lnTo>
                    <a:pt x="215153" y="326867"/>
                  </a:lnTo>
                  <a:lnTo>
                    <a:pt x="264803" y="343417"/>
                  </a:lnTo>
                  <a:lnTo>
                    <a:pt x="318592" y="355830"/>
                  </a:lnTo>
                  <a:lnTo>
                    <a:pt x="372380" y="364105"/>
                  </a:lnTo>
                  <a:lnTo>
                    <a:pt x="446856" y="364105"/>
                  </a:lnTo>
                  <a:lnTo>
                    <a:pt x="550295" y="359968"/>
                  </a:lnTo>
                  <a:lnTo>
                    <a:pt x="633046" y="351693"/>
                  </a:lnTo>
                  <a:lnTo>
                    <a:pt x="707522" y="335142"/>
                  </a:lnTo>
                  <a:lnTo>
                    <a:pt x="922675" y="306179"/>
                  </a:lnTo>
                  <a:lnTo>
                    <a:pt x="1253679" y="260666"/>
                  </a:lnTo>
                  <a:lnTo>
                    <a:pt x="1626059" y="215153"/>
                  </a:lnTo>
                  <a:lnTo>
                    <a:pt x="1861900" y="186190"/>
                  </a:lnTo>
                  <a:lnTo>
                    <a:pt x="2118429" y="153090"/>
                  </a:lnTo>
                  <a:lnTo>
                    <a:pt x="2304619" y="136540"/>
                  </a:lnTo>
                  <a:lnTo>
                    <a:pt x="2548735" y="103439"/>
                  </a:lnTo>
                  <a:lnTo>
                    <a:pt x="2755612" y="82751"/>
                  </a:lnTo>
                  <a:lnTo>
                    <a:pt x="2954215" y="74476"/>
                  </a:lnTo>
                  <a:lnTo>
                    <a:pt x="3136268" y="70339"/>
                  </a:lnTo>
                  <a:lnTo>
                    <a:pt x="3297632" y="62064"/>
                  </a:lnTo>
                  <a:lnTo>
                    <a:pt x="3562436" y="49651"/>
                  </a:lnTo>
                  <a:lnTo>
                    <a:pt x="3831377" y="45513"/>
                  </a:lnTo>
                  <a:lnTo>
                    <a:pt x="3938954" y="28963"/>
                  </a:lnTo>
                  <a:lnTo>
                    <a:pt x="4042392" y="0"/>
                  </a:lnTo>
                  <a:lnTo>
                    <a:pt x="4108593" y="8275"/>
                  </a:lnTo>
                  <a:lnTo>
                    <a:pt x="4278233" y="41376"/>
                  </a:lnTo>
                  <a:lnTo>
                    <a:pt x="4385810" y="66201"/>
                  </a:lnTo>
                  <a:lnTo>
                    <a:pt x="4460286" y="91026"/>
                  </a:lnTo>
                  <a:lnTo>
                    <a:pt x="4526487" y="119989"/>
                  </a:lnTo>
                  <a:lnTo>
                    <a:pt x="4555449" y="136540"/>
                  </a:lnTo>
                  <a:lnTo>
                    <a:pt x="4580275" y="161365"/>
                  </a:lnTo>
                  <a:lnTo>
                    <a:pt x="4592687" y="186190"/>
                  </a:lnTo>
                  <a:lnTo>
                    <a:pt x="4596825" y="211016"/>
                  </a:lnTo>
                  <a:lnTo>
                    <a:pt x="4588550" y="244116"/>
                  </a:lnTo>
                  <a:lnTo>
                    <a:pt x="4563725" y="264804"/>
                  </a:lnTo>
                  <a:lnTo>
                    <a:pt x="4518211" y="289629"/>
                  </a:lnTo>
                  <a:lnTo>
                    <a:pt x="4476836" y="310317"/>
                  </a:lnTo>
                  <a:lnTo>
                    <a:pt x="4365122" y="297904"/>
                  </a:lnTo>
                  <a:lnTo>
                    <a:pt x="4207895" y="277217"/>
                  </a:lnTo>
                  <a:lnTo>
                    <a:pt x="3885165" y="264804"/>
                  </a:lnTo>
                  <a:lnTo>
                    <a:pt x="3417621" y="264804"/>
                  </a:lnTo>
                  <a:lnTo>
                    <a:pt x="2945940" y="26894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2203046D-8B1C-4E41-9488-125B3E1465E5}"/>
                </a:ext>
              </a:extLst>
            </p:cNvPr>
            <p:cNvSpPr/>
            <p:nvPr/>
          </p:nvSpPr>
          <p:spPr>
            <a:xfrm>
              <a:off x="4270376" y="3001168"/>
              <a:ext cx="992188" cy="1370013"/>
            </a:xfrm>
            <a:custGeom>
              <a:avLst/>
              <a:gdLst>
                <a:gd name="connsiteX0" fmla="*/ 602457 w 992982"/>
                <a:gd name="connsiteY0" fmla="*/ 666750 h 1369219"/>
                <a:gd name="connsiteX1" fmla="*/ 478632 w 992982"/>
                <a:gd name="connsiteY1" fmla="*/ 864394 h 1369219"/>
                <a:gd name="connsiteX2" fmla="*/ 409575 w 992982"/>
                <a:gd name="connsiteY2" fmla="*/ 978694 h 1369219"/>
                <a:gd name="connsiteX3" fmla="*/ 338138 w 992982"/>
                <a:gd name="connsiteY3" fmla="*/ 1095375 h 1369219"/>
                <a:gd name="connsiteX4" fmla="*/ 297657 w 992982"/>
                <a:gd name="connsiteY4" fmla="*/ 1173956 h 1369219"/>
                <a:gd name="connsiteX5" fmla="*/ 216694 w 992982"/>
                <a:gd name="connsiteY5" fmla="*/ 1369219 h 1369219"/>
                <a:gd name="connsiteX6" fmla="*/ 0 w 992982"/>
                <a:gd name="connsiteY6" fmla="*/ 942975 h 1369219"/>
                <a:gd name="connsiteX7" fmla="*/ 57150 w 992982"/>
                <a:gd name="connsiteY7" fmla="*/ 935831 h 1369219"/>
                <a:gd name="connsiteX8" fmla="*/ 95250 w 992982"/>
                <a:gd name="connsiteY8" fmla="*/ 926306 h 1369219"/>
                <a:gd name="connsiteX9" fmla="*/ 121444 w 992982"/>
                <a:gd name="connsiteY9" fmla="*/ 907256 h 1369219"/>
                <a:gd name="connsiteX10" fmla="*/ 147638 w 992982"/>
                <a:gd name="connsiteY10" fmla="*/ 864394 h 1369219"/>
                <a:gd name="connsiteX11" fmla="*/ 357188 w 992982"/>
                <a:gd name="connsiteY11" fmla="*/ 640556 h 1369219"/>
                <a:gd name="connsiteX12" fmla="*/ 542925 w 992982"/>
                <a:gd name="connsiteY12" fmla="*/ 438150 h 1369219"/>
                <a:gd name="connsiteX13" fmla="*/ 661988 w 992982"/>
                <a:gd name="connsiteY13" fmla="*/ 309563 h 1369219"/>
                <a:gd name="connsiteX14" fmla="*/ 769144 w 992982"/>
                <a:gd name="connsiteY14" fmla="*/ 188119 h 1369219"/>
                <a:gd name="connsiteX15" fmla="*/ 866775 w 992982"/>
                <a:gd name="connsiteY15" fmla="*/ 80963 h 1369219"/>
                <a:gd name="connsiteX16" fmla="*/ 919163 w 992982"/>
                <a:gd name="connsiteY16" fmla="*/ 21431 h 1369219"/>
                <a:gd name="connsiteX17" fmla="*/ 940594 w 992982"/>
                <a:gd name="connsiteY17" fmla="*/ 7144 h 1369219"/>
                <a:gd name="connsiteX18" fmla="*/ 957263 w 992982"/>
                <a:gd name="connsiteY18" fmla="*/ 0 h 1369219"/>
                <a:gd name="connsiteX19" fmla="*/ 973932 w 992982"/>
                <a:gd name="connsiteY19" fmla="*/ 0 h 1369219"/>
                <a:gd name="connsiteX20" fmla="*/ 988219 w 992982"/>
                <a:gd name="connsiteY20" fmla="*/ 4763 h 1369219"/>
                <a:gd name="connsiteX21" fmla="*/ 992982 w 992982"/>
                <a:gd name="connsiteY21" fmla="*/ 16669 h 1369219"/>
                <a:gd name="connsiteX22" fmla="*/ 988219 w 992982"/>
                <a:gd name="connsiteY22" fmla="*/ 42863 h 1369219"/>
                <a:gd name="connsiteX23" fmla="*/ 938213 w 992982"/>
                <a:gd name="connsiteY23" fmla="*/ 121444 h 1369219"/>
                <a:gd name="connsiteX24" fmla="*/ 828675 w 992982"/>
                <a:gd name="connsiteY24" fmla="*/ 297656 h 1369219"/>
                <a:gd name="connsiteX25" fmla="*/ 685800 w 992982"/>
                <a:gd name="connsiteY25" fmla="*/ 538163 h 1369219"/>
                <a:gd name="connsiteX26" fmla="*/ 602457 w 992982"/>
                <a:gd name="connsiteY26" fmla="*/ 666750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2982" h="1369219">
                  <a:moveTo>
                    <a:pt x="602457" y="666750"/>
                  </a:moveTo>
                  <a:lnTo>
                    <a:pt x="478632" y="864394"/>
                  </a:lnTo>
                  <a:lnTo>
                    <a:pt x="409575" y="978694"/>
                  </a:lnTo>
                  <a:lnTo>
                    <a:pt x="338138" y="1095375"/>
                  </a:lnTo>
                  <a:lnTo>
                    <a:pt x="297657" y="1173956"/>
                  </a:lnTo>
                  <a:lnTo>
                    <a:pt x="216694" y="1369219"/>
                  </a:lnTo>
                  <a:lnTo>
                    <a:pt x="0" y="942975"/>
                  </a:lnTo>
                  <a:lnTo>
                    <a:pt x="57150" y="935831"/>
                  </a:lnTo>
                  <a:lnTo>
                    <a:pt x="95250" y="926306"/>
                  </a:lnTo>
                  <a:lnTo>
                    <a:pt x="121444" y="907256"/>
                  </a:lnTo>
                  <a:lnTo>
                    <a:pt x="147638" y="864394"/>
                  </a:lnTo>
                  <a:lnTo>
                    <a:pt x="357188" y="640556"/>
                  </a:lnTo>
                  <a:lnTo>
                    <a:pt x="542925" y="438150"/>
                  </a:lnTo>
                  <a:lnTo>
                    <a:pt x="661988" y="309563"/>
                  </a:lnTo>
                  <a:lnTo>
                    <a:pt x="769144" y="188119"/>
                  </a:lnTo>
                  <a:lnTo>
                    <a:pt x="866775" y="80963"/>
                  </a:lnTo>
                  <a:lnTo>
                    <a:pt x="919163" y="21431"/>
                  </a:lnTo>
                  <a:lnTo>
                    <a:pt x="940594" y="7144"/>
                  </a:lnTo>
                  <a:lnTo>
                    <a:pt x="957263" y="0"/>
                  </a:lnTo>
                  <a:lnTo>
                    <a:pt x="973932" y="0"/>
                  </a:lnTo>
                  <a:lnTo>
                    <a:pt x="988219" y="4763"/>
                  </a:lnTo>
                  <a:lnTo>
                    <a:pt x="992982" y="16669"/>
                  </a:lnTo>
                  <a:lnTo>
                    <a:pt x="988219" y="42863"/>
                  </a:lnTo>
                  <a:lnTo>
                    <a:pt x="938213" y="121444"/>
                  </a:lnTo>
                  <a:lnTo>
                    <a:pt x="828675" y="297656"/>
                  </a:lnTo>
                  <a:lnTo>
                    <a:pt x="685800" y="538163"/>
                  </a:lnTo>
                  <a:lnTo>
                    <a:pt x="602457" y="666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18FEA6F7-A915-4768-B415-4D1A8C249CE5}"/>
                </a:ext>
              </a:extLst>
            </p:cNvPr>
            <p:cNvSpPr/>
            <p:nvPr/>
          </p:nvSpPr>
          <p:spPr>
            <a:xfrm>
              <a:off x="5108577" y="1437481"/>
              <a:ext cx="1382713" cy="1487487"/>
            </a:xfrm>
            <a:custGeom>
              <a:avLst/>
              <a:gdLst>
                <a:gd name="connsiteX0" fmla="*/ 1097757 w 1383507"/>
                <a:gd name="connsiteY0" fmla="*/ 595312 h 1488281"/>
                <a:gd name="connsiteX1" fmla="*/ 895350 w 1383507"/>
                <a:gd name="connsiteY1" fmla="*/ 819150 h 1488281"/>
                <a:gd name="connsiteX2" fmla="*/ 802482 w 1383507"/>
                <a:gd name="connsiteY2" fmla="*/ 914400 h 1488281"/>
                <a:gd name="connsiteX3" fmla="*/ 631032 w 1383507"/>
                <a:gd name="connsiteY3" fmla="*/ 1066800 h 1488281"/>
                <a:gd name="connsiteX4" fmla="*/ 492919 w 1383507"/>
                <a:gd name="connsiteY4" fmla="*/ 1171575 h 1488281"/>
                <a:gd name="connsiteX5" fmla="*/ 340519 w 1383507"/>
                <a:gd name="connsiteY5" fmla="*/ 1288256 h 1488281"/>
                <a:gd name="connsiteX6" fmla="*/ 164307 w 1383507"/>
                <a:gd name="connsiteY6" fmla="*/ 1407319 h 1488281"/>
                <a:gd name="connsiteX7" fmla="*/ 57150 w 1383507"/>
                <a:gd name="connsiteY7" fmla="*/ 1478756 h 1488281"/>
                <a:gd name="connsiteX8" fmla="*/ 35719 w 1383507"/>
                <a:gd name="connsiteY8" fmla="*/ 1488281 h 1488281"/>
                <a:gd name="connsiteX9" fmla="*/ 9525 w 1383507"/>
                <a:gd name="connsiteY9" fmla="*/ 1488281 h 1488281"/>
                <a:gd name="connsiteX10" fmla="*/ 0 w 1383507"/>
                <a:gd name="connsiteY10" fmla="*/ 1476375 h 1488281"/>
                <a:gd name="connsiteX11" fmla="*/ 2382 w 1383507"/>
                <a:gd name="connsiteY11" fmla="*/ 1459706 h 1488281"/>
                <a:gd name="connsiteX12" fmla="*/ 23813 w 1383507"/>
                <a:gd name="connsiteY12" fmla="*/ 1423987 h 1488281"/>
                <a:gd name="connsiteX13" fmla="*/ 119063 w 1383507"/>
                <a:gd name="connsiteY13" fmla="*/ 1333500 h 1488281"/>
                <a:gd name="connsiteX14" fmla="*/ 230982 w 1383507"/>
                <a:gd name="connsiteY14" fmla="*/ 1223962 h 1488281"/>
                <a:gd name="connsiteX15" fmla="*/ 350044 w 1383507"/>
                <a:gd name="connsiteY15" fmla="*/ 1109662 h 1488281"/>
                <a:gd name="connsiteX16" fmla="*/ 447675 w 1383507"/>
                <a:gd name="connsiteY16" fmla="*/ 1012031 h 1488281"/>
                <a:gd name="connsiteX17" fmla="*/ 557213 w 1383507"/>
                <a:gd name="connsiteY17" fmla="*/ 897731 h 1488281"/>
                <a:gd name="connsiteX18" fmla="*/ 683419 w 1383507"/>
                <a:gd name="connsiteY18" fmla="*/ 757237 h 1488281"/>
                <a:gd name="connsiteX19" fmla="*/ 754857 w 1383507"/>
                <a:gd name="connsiteY19" fmla="*/ 664369 h 1488281"/>
                <a:gd name="connsiteX20" fmla="*/ 835819 w 1383507"/>
                <a:gd name="connsiteY20" fmla="*/ 547687 h 1488281"/>
                <a:gd name="connsiteX21" fmla="*/ 933450 w 1383507"/>
                <a:gd name="connsiteY21" fmla="*/ 392906 h 1488281"/>
                <a:gd name="connsiteX22" fmla="*/ 1019175 w 1383507"/>
                <a:gd name="connsiteY22" fmla="*/ 257175 h 1488281"/>
                <a:gd name="connsiteX23" fmla="*/ 1028700 w 1383507"/>
                <a:gd name="connsiteY23" fmla="*/ 228600 h 1488281"/>
                <a:gd name="connsiteX24" fmla="*/ 1028700 w 1383507"/>
                <a:gd name="connsiteY24" fmla="*/ 190500 h 1488281"/>
                <a:gd name="connsiteX25" fmla="*/ 1021557 w 1383507"/>
                <a:gd name="connsiteY25" fmla="*/ 154781 h 1488281"/>
                <a:gd name="connsiteX26" fmla="*/ 997744 w 1383507"/>
                <a:gd name="connsiteY26" fmla="*/ 114300 h 1488281"/>
                <a:gd name="connsiteX27" fmla="*/ 959644 w 1383507"/>
                <a:gd name="connsiteY27" fmla="*/ 69056 h 1488281"/>
                <a:gd name="connsiteX28" fmla="*/ 950119 w 1383507"/>
                <a:gd name="connsiteY28" fmla="*/ 52387 h 1488281"/>
                <a:gd name="connsiteX29" fmla="*/ 942975 w 1383507"/>
                <a:gd name="connsiteY29" fmla="*/ 26194 h 1488281"/>
                <a:gd name="connsiteX30" fmla="*/ 947738 w 1383507"/>
                <a:gd name="connsiteY30" fmla="*/ 4762 h 1488281"/>
                <a:gd name="connsiteX31" fmla="*/ 962025 w 1383507"/>
                <a:gd name="connsiteY31" fmla="*/ 0 h 1488281"/>
                <a:gd name="connsiteX32" fmla="*/ 983457 w 1383507"/>
                <a:gd name="connsiteY32" fmla="*/ 7144 h 1488281"/>
                <a:gd name="connsiteX33" fmla="*/ 1040607 w 1383507"/>
                <a:gd name="connsiteY33" fmla="*/ 28575 h 1488281"/>
                <a:gd name="connsiteX34" fmla="*/ 1119188 w 1383507"/>
                <a:gd name="connsiteY34" fmla="*/ 59531 h 1488281"/>
                <a:gd name="connsiteX35" fmla="*/ 1188244 w 1383507"/>
                <a:gd name="connsiteY35" fmla="*/ 88106 h 1488281"/>
                <a:gd name="connsiteX36" fmla="*/ 1243013 w 1383507"/>
                <a:gd name="connsiteY36" fmla="*/ 119062 h 1488281"/>
                <a:gd name="connsiteX37" fmla="*/ 1316832 w 1383507"/>
                <a:gd name="connsiteY37" fmla="*/ 166687 h 1488281"/>
                <a:gd name="connsiteX38" fmla="*/ 1350169 w 1383507"/>
                <a:gd name="connsiteY38" fmla="*/ 200025 h 1488281"/>
                <a:gd name="connsiteX39" fmla="*/ 1371600 w 1383507"/>
                <a:gd name="connsiteY39" fmla="*/ 223837 h 1488281"/>
                <a:gd name="connsiteX40" fmla="*/ 1383507 w 1383507"/>
                <a:gd name="connsiteY40" fmla="*/ 252412 h 1488281"/>
                <a:gd name="connsiteX41" fmla="*/ 1378744 w 1383507"/>
                <a:gd name="connsiteY41" fmla="*/ 271462 h 1488281"/>
                <a:gd name="connsiteX42" fmla="*/ 1097757 w 1383507"/>
                <a:gd name="connsiteY42" fmla="*/ 595312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83507" h="1488281">
                  <a:moveTo>
                    <a:pt x="1097757" y="595312"/>
                  </a:moveTo>
                  <a:lnTo>
                    <a:pt x="895350" y="819150"/>
                  </a:lnTo>
                  <a:lnTo>
                    <a:pt x="802482" y="914400"/>
                  </a:lnTo>
                  <a:lnTo>
                    <a:pt x="631032" y="1066800"/>
                  </a:lnTo>
                  <a:lnTo>
                    <a:pt x="492919" y="1171575"/>
                  </a:lnTo>
                  <a:lnTo>
                    <a:pt x="340519" y="1288256"/>
                  </a:lnTo>
                  <a:lnTo>
                    <a:pt x="164307" y="1407319"/>
                  </a:lnTo>
                  <a:lnTo>
                    <a:pt x="57150" y="1478756"/>
                  </a:lnTo>
                  <a:lnTo>
                    <a:pt x="35719" y="1488281"/>
                  </a:lnTo>
                  <a:lnTo>
                    <a:pt x="9525" y="1488281"/>
                  </a:lnTo>
                  <a:lnTo>
                    <a:pt x="0" y="1476375"/>
                  </a:lnTo>
                  <a:lnTo>
                    <a:pt x="2382" y="1459706"/>
                  </a:lnTo>
                  <a:lnTo>
                    <a:pt x="23813" y="1423987"/>
                  </a:lnTo>
                  <a:lnTo>
                    <a:pt x="119063" y="1333500"/>
                  </a:lnTo>
                  <a:lnTo>
                    <a:pt x="230982" y="1223962"/>
                  </a:lnTo>
                  <a:lnTo>
                    <a:pt x="350044" y="1109662"/>
                  </a:lnTo>
                  <a:lnTo>
                    <a:pt x="447675" y="1012031"/>
                  </a:lnTo>
                  <a:lnTo>
                    <a:pt x="557213" y="897731"/>
                  </a:lnTo>
                  <a:lnTo>
                    <a:pt x="683419" y="757237"/>
                  </a:lnTo>
                  <a:lnTo>
                    <a:pt x="754857" y="664369"/>
                  </a:lnTo>
                  <a:lnTo>
                    <a:pt x="835819" y="547687"/>
                  </a:lnTo>
                  <a:lnTo>
                    <a:pt x="933450" y="392906"/>
                  </a:lnTo>
                  <a:lnTo>
                    <a:pt x="1019175" y="257175"/>
                  </a:lnTo>
                  <a:lnTo>
                    <a:pt x="1028700" y="228600"/>
                  </a:lnTo>
                  <a:lnTo>
                    <a:pt x="1028700" y="190500"/>
                  </a:lnTo>
                  <a:lnTo>
                    <a:pt x="1021557" y="154781"/>
                  </a:lnTo>
                  <a:lnTo>
                    <a:pt x="997744" y="114300"/>
                  </a:lnTo>
                  <a:lnTo>
                    <a:pt x="959644" y="69056"/>
                  </a:lnTo>
                  <a:lnTo>
                    <a:pt x="950119" y="52387"/>
                  </a:lnTo>
                  <a:lnTo>
                    <a:pt x="942975" y="26194"/>
                  </a:lnTo>
                  <a:lnTo>
                    <a:pt x="947738" y="4762"/>
                  </a:lnTo>
                  <a:lnTo>
                    <a:pt x="962025" y="0"/>
                  </a:lnTo>
                  <a:lnTo>
                    <a:pt x="983457" y="7144"/>
                  </a:lnTo>
                  <a:lnTo>
                    <a:pt x="1040607" y="28575"/>
                  </a:lnTo>
                  <a:lnTo>
                    <a:pt x="1119188" y="59531"/>
                  </a:lnTo>
                  <a:lnTo>
                    <a:pt x="1188244" y="88106"/>
                  </a:lnTo>
                  <a:lnTo>
                    <a:pt x="1243013" y="119062"/>
                  </a:lnTo>
                  <a:lnTo>
                    <a:pt x="1316832" y="166687"/>
                  </a:lnTo>
                  <a:lnTo>
                    <a:pt x="1350169" y="200025"/>
                  </a:lnTo>
                  <a:lnTo>
                    <a:pt x="1371600" y="223837"/>
                  </a:lnTo>
                  <a:lnTo>
                    <a:pt x="1383507" y="252412"/>
                  </a:lnTo>
                  <a:lnTo>
                    <a:pt x="1378744" y="271462"/>
                  </a:lnTo>
                  <a:lnTo>
                    <a:pt x="1097757" y="5953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FD7F926F-066C-44D3-87B0-374BAB986B53}"/>
                </a:ext>
              </a:extLst>
            </p:cNvPr>
            <p:cNvSpPr/>
            <p:nvPr/>
          </p:nvSpPr>
          <p:spPr>
            <a:xfrm rot="16200000">
              <a:off x="4995070" y="3047207"/>
              <a:ext cx="2008188" cy="276225"/>
            </a:xfrm>
            <a:custGeom>
              <a:avLst/>
              <a:gdLst>
                <a:gd name="connsiteX0" fmla="*/ 1026319 w 2007394"/>
                <a:gd name="connsiteY0" fmla="*/ 250031 h 276225"/>
                <a:gd name="connsiteX1" fmla="*/ 238125 w 2007394"/>
                <a:gd name="connsiteY1" fmla="*/ 252412 h 276225"/>
                <a:gd name="connsiteX2" fmla="*/ 114300 w 2007394"/>
                <a:gd name="connsiteY2" fmla="*/ 276225 h 276225"/>
                <a:gd name="connsiteX3" fmla="*/ 85725 w 2007394"/>
                <a:gd name="connsiteY3" fmla="*/ 257175 h 276225"/>
                <a:gd name="connsiteX4" fmla="*/ 54769 w 2007394"/>
                <a:gd name="connsiteY4" fmla="*/ 233362 h 276225"/>
                <a:gd name="connsiteX5" fmla="*/ 23812 w 2007394"/>
                <a:gd name="connsiteY5" fmla="*/ 197643 h 276225"/>
                <a:gd name="connsiteX6" fmla="*/ 9525 w 2007394"/>
                <a:gd name="connsiteY6" fmla="*/ 178593 h 276225"/>
                <a:gd name="connsiteX7" fmla="*/ 0 w 2007394"/>
                <a:gd name="connsiteY7" fmla="*/ 159543 h 276225"/>
                <a:gd name="connsiteX8" fmla="*/ 4762 w 2007394"/>
                <a:gd name="connsiteY8" fmla="*/ 140493 h 276225"/>
                <a:gd name="connsiteX9" fmla="*/ 26194 w 2007394"/>
                <a:gd name="connsiteY9" fmla="*/ 116681 h 276225"/>
                <a:gd name="connsiteX10" fmla="*/ 64294 w 2007394"/>
                <a:gd name="connsiteY10" fmla="*/ 95250 h 276225"/>
                <a:gd name="connsiteX11" fmla="*/ 152400 w 2007394"/>
                <a:gd name="connsiteY11" fmla="*/ 64293 h 276225"/>
                <a:gd name="connsiteX12" fmla="*/ 230981 w 2007394"/>
                <a:gd name="connsiteY12" fmla="*/ 42862 h 276225"/>
                <a:gd name="connsiteX13" fmla="*/ 290512 w 2007394"/>
                <a:gd name="connsiteY13" fmla="*/ 26193 h 276225"/>
                <a:gd name="connsiteX14" fmla="*/ 366712 w 2007394"/>
                <a:gd name="connsiteY14" fmla="*/ 9525 h 276225"/>
                <a:gd name="connsiteX15" fmla="*/ 400050 w 2007394"/>
                <a:gd name="connsiteY15" fmla="*/ 7143 h 276225"/>
                <a:gd name="connsiteX16" fmla="*/ 511969 w 2007394"/>
                <a:gd name="connsiteY16" fmla="*/ 4762 h 276225"/>
                <a:gd name="connsiteX17" fmla="*/ 523875 w 2007394"/>
                <a:gd name="connsiteY17" fmla="*/ 9525 h 276225"/>
                <a:gd name="connsiteX18" fmla="*/ 550069 w 2007394"/>
                <a:gd name="connsiteY18" fmla="*/ 19050 h 276225"/>
                <a:gd name="connsiteX19" fmla="*/ 581025 w 2007394"/>
                <a:gd name="connsiteY19" fmla="*/ 30956 h 276225"/>
                <a:gd name="connsiteX20" fmla="*/ 628650 w 2007394"/>
                <a:gd name="connsiteY20" fmla="*/ 40481 h 276225"/>
                <a:gd name="connsiteX21" fmla="*/ 692944 w 2007394"/>
                <a:gd name="connsiteY21" fmla="*/ 47625 h 276225"/>
                <a:gd name="connsiteX22" fmla="*/ 781050 w 2007394"/>
                <a:gd name="connsiteY22" fmla="*/ 50006 h 276225"/>
                <a:gd name="connsiteX23" fmla="*/ 1019175 w 2007394"/>
                <a:gd name="connsiteY23" fmla="*/ 50006 h 276225"/>
                <a:gd name="connsiteX24" fmla="*/ 1393031 w 2007394"/>
                <a:gd name="connsiteY24" fmla="*/ 50006 h 276225"/>
                <a:gd name="connsiteX25" fmla="*/ 1702594 w 2007394"/>
                <a:gd name="connsiteY25" fmla="*/ 50006 h 276225"/>
                <a:gd name="connsiteX26" fmla="*/ 1759744 w 2007394"/>
                <a:gd name="connsiteY26" fmla="*/ 50006 h 276225"/>
                <a:gd name="connsiteX27" fmla="*/ 1783556 w 2007394"/>
                <a:gd name="connsiteY27" fmla="*/ 45243 h 276225"/>
                <a:gd name="connsiteX28" fmla="*/ 1843087 w 2007394"/>
                <a:gd name="connsiteY28" fmla="*/ 0 h 276225"/>
                <a:gd name="connsiteX29" fmla="*/ 2007394 w 2007394"/>
                <a:gd name="connsiteY29" fmla="*/ 123825 h 276225"/>
                <a:gd name="connsiteX30" fmla="*/ 1871662 w 2007394"/>
                <a:gd name="connsiteY30" fmla="*/ 190500 h 276225"/>
                <a:gd name="connsiteX31" fmla="*/ 1752600 w 2007394"/>
                <a:gd name="connsiteY31" fmla="*/ 252412 h 276225"/>
                <a:gd name="connsiteX32" fmla="*/ 1333500 w 2007394"/>
                <a:gd name="connsiteY32" fmla="*/ 252412 h 276225"/>
                <a:gd name="connsiteX33" fmla="*/ 1026319 w 2007394"/>
                <a:gd name="connsiteY33" fmla="*/ 250031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7394" h="276225">
                  <a:moveTo>
                    <a:pt x="1026319" y="250031"/>
                  </a:moveTo>
                  <a:lnTo>
                    <a:pt x="238125" y="252412"/>
                  </a:lnTo>
                  <a:lnTo>
                    <a:pt x="114300" y="276225"/>
                  </a:lnTo>
                  <a:lnTo>
                    <a:pt x="85725" y="257175"/>
                  </a:lnTo>
                  <a:lnTo>
                    <a:pt x="54769" y="233362"/>
                  </a:lnTo>
                  <a:lnTo>
                    <a:pt x="23812" y="197643"/>
                  </a:lnTo>
                  <a:lnTo>
                    <a:pt x="9525" y="178593"/>
                  </a:lnTo>
                  <a:lnTo>
                    <a:pt x="0" y="159543"/>
                  </a:lnTo>
                  <a:lnTo>
                    <a:pt x="4762" y="140493"/>
                  </a:lnTo>
                  <a:lnTo>
                    <a:pt x="26194" y="116681"/>
                  </a:lnTo>
                  <a:lnTo>
                    <a:pt x="64294" y="95250"/>
                  </a:lnTo>
                  <a:lnTo>
                    <a:pt x="152400" y="64293"/>
                  </a:lnTo>
                  <a:lnTo>
                    <a:pt x="230981" y="42862"/>
                  </a:lnTo>
                  <a:lnTo>
                    <a:pt x="290512" y="26193"/>
                  </a:lnTo>
                  <a:lnTo>
                    <a:pt x="366712" y="9525"/>
                  </a:lnTo>
                  <a:lnTo>
                    <a:pt x="400050" y="7143"/>
                  </a:lnTo>
                  <a:lnTo>
                    <a:pt x="511969" y="4762"/>
                  </a:lnTo>
                  <a:lnTo>
                    <a:pt x="523875" y="9525"/>
                  </a:lnTo>
                  <a:lnTo>
                    <a:pt x="550069" y="19050"/>
                  </a:lnTo>
                  <a:lnTo>
                    <a:pt x="581025" y="30956"/>
                  </a:lnTo>
                  <a:lnTo>
                    <a:pt x="628650" y="40481"/>
                  </a:lnTo>
                  <a:lnTo>
                    <a:pt x="692944" y="47625"/>
                  </a:lnTo>
                  <a:lnTo>
                    <a:pt x="781050" y="50006"/>
                  </a:lnTo>
                  <a:lnTo>
                    <a:pt x="1019175" y="50006"/>
                  </a:lnTo>
                  <a:lnTo>
                    <a:pt x="1393031" y="50006"/>
                  </a:lnTo>
                  <a:lnTo>
                    <a:pt x="1702594" y="50006"/>
                  </a:lnTo>
                  <a:lnTo>
                    <a:pt x="1759744" y="50006"/>
                  </a:lnTo>
                  <a:lnTo>
                    <a:pt x="1783556" y="45243"/>
                  </a:lnTo>
                  <a:lnTo>
                    <a:pt x="1843087" y="0"/>
                  </a:lnTo>
                  <a:lnTo>
                    <a:pt x="2007394" y="123825"/>
                  </a:lnTo>
                  <a:lnTo>
                    <a:pt x="1871662" y="190500"/>
                  </a:lnTo>
                  <a:lnTo>
                    <a:pt x="1752600" y="252412"/>
                  </a:lnTo>
                  <a:lnTo>
                    <a:pt x="1333500" y="252412"/>
                  </a:lnTo>
                  <a:lnTo>
                    <a:pt x="1026319" y="2500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B441BDB-4DE0-48AA-8B82-B1B9942BEF0C}"/>
                </a:ext>
              </a:extLst>
            </p:cNvPr>
            <p:cNvSpPr/>
            <p:nvPr/>
          </p:nvSpPr>
          <p:spPr>
            <a:xfrm>
              <a:off x="6815140" y="1514476"/>
              <a:ext cx="593725" cy="741363"/>
            </a:xfrm>
            <a:custGeom>
              <a:avLst/>
              <a:gdLst>
                <a:gd name="connsiteX0" fmla="*/ 314325 w 592931"/>
                <a:gd name="connsiteY0" fmla="*/ 485775 h 740569"/>
                <a:gd name="connsiteX1" fmla="*/ 130968 w 592931"/>
                <a:gd name="connsiteY1" fmla="*/ 719138 h 740569"/>
                <a:gd name="connsiteX2" fmla="*/ 0 w 592931"/>
                <a:gd name="connsiteY2" fmla="*/ 740569 h 740569"/>
                <a:gd name="connsiteX3" fmla="*/ 95250 w 592931"/>
                <a:gd name="connsiteY3" fmla="*/ 504825 h 740569"/>
                <a:gd name="connsiteX4" fmla="*/ 178593 w 592931"/>
                <a:gd name="connsiteY4" fmla="*/ 307181 h 740569"/>
                <a:gd name="connsiteX5" fmla="*/ 211931 w 592931"/>
                <a:gd name="connsiteY5" fmla="*/ 226219 h 740569"/>
                <a:gd name="connsiteX6" fmla="*/ 216693 w 592931"/>
                <a:gd name="connsiteY6" fmla="*/ 200025 h 740569"/>
                <a:gd name="connsiteX7" fmla="*/ 214312 w 592931"/>
                <a:gd name="connsiteY7" fmla="*/ 169069 h 740569"/>
                <a:gd name="connsiteX8" fmla="*/ 202406 w 592931"/>
                <a:gd name="connsiteY8" fmla="*/ 135731 h 740569"/>
                <a:gd name="connsiteX9" fmla="*/ 171450 w 592931"/>
                <a:gd name="connsiteY9" fmla="*/ 95250 h 740569"/>
                <a:gd name="connsiteX10" fmla="*/ 147637 w 592931"/>
                <a:gd name="connsiteY10" fmla="*/ 71438 h 740569"/>
                <a:gd name="connsiteX11" fmla="*/ 138112 w 592931"/>
                <a:gd name="connsiteY11" fmla="*/ 54769 h 740569"/>
                <a:gd name="connsiteX12" fmla="*/ 133350 w 592931"/>
                <a:gd name="connsiteY12" fmla="*/ 42863 h 740569"/>
                <a:gd name="connsiteX13" fmla="*/ 128587 w 592931"/>
                <a:gd name="connsiteY13" fmla="*/ 19050 h 740569"/>
                <a:gd name="connsiteX14" fmla="*/ 130968 w 592931"/>
                <a:gd name="connsiteY14" fmla="*/ 4763 h 740569"/>
                <a:gd name="connsiteX15" fmla="*/ 140493 w 592931"/>
                <a:gd name="connsiteY15" fmla="*/ 0 h 740569"/>
                <a:gd name="connsiteX16" fmla="*/ 152400 w 592931"/>
                <a:gd name="connsiteY16" fmla="*/ 0 h 740569"/>
                <a:gd name="connsiteX17" fmla="*/ 178593 w 592931"/>
                <a:gd name="connsiteY17" fmla="*/ 9525 h 740569"/>
                <a:gd name="connsiteX18" fmla="*/ 219075 w 592931"/>
                <a:gd name="connsiteY18" fmla="*/ 23813 h 740569"/>
                <a:gd name="connsiteX19" fmla="*/ 304800 w 592931"/>
                <a:gd name="connsiteY19" fmla="*/ 45244 h 740569"/>
                <a:gd name="connsiteX20" fmla="*/ 371475 w 592931"/>
                <a:gd name="connsiteY20" fmla="*/ 66675 h 740569"/>
                <a:gd name="connsiteX21" fmla="*/ 426243 w 592931"/>
                <a:gd name="connsiteY21" fmla="*/ 83344 h 740569"/>
                <a:gd name="connsiteX22" fmla="*/ 478631 w 592931"/>
                <a:gd name="connsiteY22" fmla="*/ 102394 h 740569"/>
                <a:gd name="connsiteX23" fmla="*/ 511968 w 592931"/>
                <a:gd name="connsiteY23" fmla="*/ 116681 h 740569"/>
                <a:gd name="connsiteX24" fmla="*/ 542925 w 592931"/>
                <a:gd name="connsiteY24" fmla="*/ 135731 h 740569"/>
                <a:gd name="connsiteX25" fmla="*/ 564356 w 592931"/>
                <a:gd name="connsiteY25" fmla="*/ 157163 h 740569"/>
                <a:gd name="connsiteX26" fmla="*/ 581025 w 592931"/>
                <a:gd name="connsiteY26" fmla="*/ 183356 h 740569"/>
                <a:gd name="connsiteX27" fmla="*/ 592931 w 592931"/>
                <a:gd name="connsiteY27" fmla="*/ 219075 h 740569"/>
                <a:gd name="connsiteX28" fmla="*/ 592931 w 592931"/>
                <a:gd name="connsiteY28" fmla="*/ 235744 h 740569"/>
                <a:gd name="connsiteX29" fmla="*/ 578643 w 592931"/>
                <a:gd name="connsiteY29" fmla="*/ 250031 h 740569"/>
                <a:gd name="connsiteX30" fmla="*/ 528637 w 592931"/>
                <a:gd name="connsiteY30" fmla="*/ 276225 h 740569"/>
                <a:gd name="connsiteX31" fmla="*/ 464343 w 592931"/>
                <a:gd name="connsiteY31" fmla="*/ 297656 h 740569"/>
                <a:gd name="connsiteX32" fmla="*/ 426243 w 592931"/>
                <a:gd name="connsiteY32" fmla="*/ 309563 h 740569"/>
                <a:gd name="connsiteX33" fmla="*/ 314325 w 592931"/>
                <a:gd name="connsiteY33" fmla="*/ 485775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2931" h="740569">
                  <a:moveTo>
                    <a:pt x="314325" y="485775"/>
                  </a:moveTo>
                  <a:lnTo>
                    <a:pt x="130968" y="719138"/>
                  </a:lnTo>
                  <a:lnTo>
                    <a:pt x="0" y="740569"/>
                  </a:lnTo>
                  <a:lnTo>
                    <a:pt x="95250" y="504825"/>
                  </a:lnTo>
                  <a:lnTo>
                    <a:pt x="178593" y="307181"/>
                  </a:lnTo>
                  <a:lnTo>
                    <a:pt x="211931" y="226219"/>
                  </a:lnTo>
                  <a:lnTo>
                    <a:pt x="216693" y="200025"/>
                  </a:lnTo>
                  <a:lnTo>
                    <a:pt x="214312" y="169069"/>
                  </a:lnTo>
                  <a:lnTo>
                    <a:pt x="202406" y="135731"/>
                  </a:lnTo>
                  <a:lnTo>
                    <a:pt x="171450" y="95250"/>
                  </a:lnTo>
                  <a:lnTo>
                    <a:pt x="147637" y="71438"/>
                  </a:lnTo>
                  <a:lnTo>
                    <a:pt x="138112" y="54769"/>
                  </a:lnTo>
                  <a:lnTo>
                    <a:pt x="133350" y="42863"/>
                  </a:lnTo>
                  <a:lnTo>
                    <a:pt x="128587" y="19050"/>
                  </a:lnTo>
                  <a:lnTo>
                    <a:pt x="130968" y="4763"/>
                  </a:lnTo>
                  <a:lnTo>
                    <a:pt x="140493" y="0"/>
                  </a:lnTo>
                  <a:lnTo>
                    <a:pt x="152400" y="0"/>
                  </a:lnTo>
                  <a:lnTo>
                    <a:pt x="178593" y="9525"/>
                  </a:lnTo>
                  <a:lnTo>
                    <a:pt x="219075" y="23813"/>
                  </a:lnTo>
                  <a:lnTo>
                    <a:pt x="304800" y="45244"/>
                  </a:lnTo>
                  <a:lnTo>
                    <a:pt x="371475" y="66675"/>
                  </a:lnTo>
                  <a:lnTo>
                    <a:pt x="426243" y="83344"/>
                  </a:lnTo>
                  <a:lnTo>
                    <a:pt x="478631" y="102394"/>
                  </a:lnTo>
                  <a:lnTo>
                    <a:pt x="511968" y="116681"/>
                  </a:lnTo>
                  <a:lnTo>
                    <a:pt x="542925" y="135731"/>
                  </a:lnTo>
                  <a:lnTo>
                    <a:pt x="564356" y="157163"/>
                  </a:lnTo>
                  <a:lnTo>
                    <a:pt x="581025" y="183356"/>
                  </a:lnTo>
                  <a:lnTo>
                    <a:pt x="592931" y="219075"/>
                  </a:lnTo>
                  <a:lnTo>
                    <a:pt x="592931" y="235744"/>
                  </a:lnTo>
                  <a:lnTo>
                    <a:pt x="578643" y="250031"/>
                  </a:lnTo>
                  <a:lnTo>
                    <a:pt x="528637" y="276225"/>
                  </a:lnTo>
                  <a:lnTo>
                    <a:pt x="464343" y="297656"/>
                  </a:lnTo>
                  <a:lnTo>
                    <a:pt x="426243" y="309563"/>
                  </a:lnTo>
                  <a:lnTo>
                    <a:pt x="314325" y="4857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3983352D-8AB0-48F7-9C8C-53F064016297}"/>
                </a:ext>
              </a:extLst>
            </p:cNvPr>
            <p:cNvSpPr/>
            <p:nvPr/>
          </p:nvSpPr>
          <p:spPr>
            <a:xfrm>
              <a:off x="5972177" y="1976438"/>
              <a:ext cx="2098675" cy="482600"/>
            </a:xfrm>
            <a:custGeom>
              <a:avLst/>
              <a:gdLst>
                <a:gd name="connsiteX0" fmla="*/ 492919 w 2097881"/>
                <a:gd name="connsiteY0" fmla="*/ 426243 h 483393"/>
                <a:gd name="connsiteX1" fmla="*/ 47625 w 2097881"/>
                <a:gd name="connsiteY1" fmla="*/ 483393 h 483393"/>
                <a:gd name="connsiteX2" fmla="*/ 0 w 2097881"/>
                <a:gd name="connsiteY2" fmla="*/ 328612 h 483393"/>
                <a:gd name="connsiteX3" fmla="*/ 333375 w 2097881"/>
                <a:gd name="connsiteY3" fmla="*/ 283368 h 483393"/>
                <a:gd name="connsiteX4" fmla="*/ 709613 w 2097881"/>
                <a:gd name="connsiteY4" fmla="*/ 230981 h 483393"/>
                <a:gd name="connsiteX5" fmla="*/ 897731 w 2097881"/>
                <a:gd name="connsiteY5" fmla="*/ 200025 h 483393"/>
                <a:gd name="connsiteX6" fmla="*/ 1019175 w 2097881"/>
                <a:gd name="connsiteY6" fmla="*/ 185737 h 483393"/>
                <a:gd name="connsiteX7" fmla="*/ 1314450 w 2097881"/>
                <a:gd name="connsiteY7" fmla="*/ 130968 h 483393"/>
                <a:gd name="connsiteX8" fmla="*/ 1524000 w 2097881"/>
                <a:gd name="connsiteY8" fmla="*/ 73818 h 483393"/>
                <a:gd name="connsiteX9" fmla="*/ 1585913 w 2097881"/>
                <a:gd name="connsiteY9" fmla="*/ 47625 h 483393"/>
                <a:gd name="connsiteX10" fmla="*/ 1643063 w 2097881"/>
                <a:gd name="connsiteY10" fmla="*/ 21431 h 483393"/>
                <a:gd name="connsiteX11" fmla="*/ 1690688 w 2097881"/>
                <a:gd name="connsiteY11" fmla="*/ 7143 h 483393"/>
                <a:gd name="connsiteX12" fmla="*/ 1752600 w 2097881"/>
                <a:gd name="connsiteY12" fmla="*/ 0 h 483393"/>
                <a:gd name="connsiteX13" fmla="*/ 1802606 w 2097881"/>
                <a:gd name="connsiteY13" fmla="*/ 7143 h 483393"/>
                <a:gd name="connsiteX14" fmla="*/ 1888331 w 2097881"/>
                <a:gd name="connsiteY14" fmla="*/ 28575 h 483393"/>
                <a:gd name="connsiteX15" fmla="*/ 1985963 w 2097881"/>
                <a:gd name="connsiteY15" fmla="*/ 64293 h 483393"/>
                <a:gd name="connsiteX16" fmla="*/ 2043113 w 2097881"/>
                <a:gd name="connsiteY16" fmla="*/ 85725 h 483393"/>
                <a:gd name="connsiteX17" fmla="*/ 2074069 w 2097881"/>
                <a:gd name="connsiteY17" fmla="*/ 100012 h 483393"/>
                <a:gd name="connsiteX18" fmla="*/ 2085975 w 2097881"/>
                <a:gd name="connsiteY18" fmla="*/ 107156 h 483393"/>
                <a:gd name="connsiteX19" fmla="*/ 2095500 w 2097881"/>
                <a:gd name="connsiteY19" fmla="*/ 119062 h 483393"/>
                <a:gd name="connsiteX20" fmla="*/ 2097881 w 2097881"/>
                <a:gd name="connsiteY20" fmla="*/ 133350 h 483393"/>
                <a:gd name="connsiteX21" fmla="*/ 2090738 w 2097881"/>
                <a:gd name="connsiteY21" fmla="*/ 157162 h 483393"/>
                <a:gd name="connsiteX22" fmla="*/ 2069306 w 2097881"/>
                <a:gd name="connsiteY22" fmla="*/ 185737 h 483393"/>
                <a:gd name="connsiteX23" fmla="*/ 2047875 w 2097881"/>
                <a:gd name="connsiteY23" fmla="*/ 204787 h 483393"/>
                <a:gd name="connsiteX24" fmla="*/ 2021681 w 2097881"/>
                <a:gd name="connsiteY24" fmla="*/ 221456 h 483393"/>
                <a:gd name="connsiteX25" fmla="*/ 1840706 w 2097881"/>
                <a:gd name="connsiteY25" fmla="*/ 238125 h 483393"/>
                <a:gd name="connsiteX26" fmla="*/ 1588294 w 2097881"/>
                <a:gd name="connsiteY26" fmla="*/ 271462 h 483393"/>
                <a:gd name="connsiteX27" fmla="*/ 1321594 w 2097881"/>
                <a:gd name="connsiteY27" fmla="*/ 311943 h 483393"/>
                <a:gd name="connsiteX28" fmla="*/ 1157288 w 2097881"/>
                <a:gd name="connsiteY28" fmla="*/ 340518 h 483393"/>
                <a:gd name="connsiteX29" fmla="*/ 895350 w 2097881"/>
                <a:gd name="connsiteY29" fmla="*/ 376237 h 483393"/>
                <a:gd name="connsiteX30" fmla="*/ 492919 w 2097881"/>
                <a:gd name="connsiteY30" fmla="*/ 426243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7881" h="483393">
                  <a:moveTo>
                    <a:pt x="492919" y="426243"/>
                  </a:moveTo>
                  <a:lnTo>
                    <a:pt x="47625" y="483393"/>
                  </a:lnTo>
                  <a:lnTo>
                    <a:pt x="0" y="328612"/>
                  </a:lnTo>
                  <a:lnTo>
                    <a:pt x="333375" y="283368"/>
                  </a:lnTo>
                  <a:lnTo>
                    <a:pt x="709613" y="230981"/>
                  </a:lnTo>
                  <a:lnTo>
                    <a:pt x="897731" y="200025"/>
                  </a:lnTo>
                  <a:lnTo>
                    <a:pt x="1019175" y="185737"/>
                  </a:lnTo>
                  <a:lnTo>
                    <a:pt x="1314450" y="130968"/>
                  </a:lnTo>
                  <a:lnTo>
                    <a:pt x="1524000" y="73818"/>
                  </a:lnTo>
                  <a:lnTo>
                    <a:pt x="1585913" y="47625"/>
                  </a:lnTo>
                  <a:lnTo>
                    <a:pt x="1643063" y="21431"/>
                  </a:lnTo>
                  <a:lnTo>
                    <a:pt x="1690688" y="7143"/>
                  </a:lnTo>
                  <a:lnTo>
                    <a:pt x="1752600" y="0"/>
                  </a:lnTo>
                  <a:lnTo>
                    <a:pt x="1802606" y="7143"/>
                  </a:lnTo>
                  <a:lnTo>
                    <a:pt x="1888331" y="28575"/>
                  </a:lnTo>
                  <a:lnTo>
                    <a:pt x="1985963" y="64293"/>
                  </a:lnTo>
                  <a:lnTo>
                    <a:pt x="2043113" y="85725"/>
                  </a:lnTo>
                  <a:lnTo>
                    <a:pt x="2074069" y="100012"/>
                  </a:lnTo>
                  <a:lnTo>
                    <a:pt x="2085975" y="107156"/>
                  </a:lnTo>
                  <a:lnTo>
                    <a:pt x="2095500" y="119062"/>
                  </a:lnTo>
                  <a:lnTo>
                    <a:pt x="2097881" y="133350"/>
                  </a:lnTo>
                  <a:lnTo>
                    <a:pt x="2090738" y="157162"/>
                  </a:lnTo>
                  <a:lnTo>
                    <a:pt x="2069306" y="185737"/>
                  </a:lnTo>
                  <a:lnTo>
                    <a:pt x="2047875" y="204787"/>
                  </a:lnTo>
                  <a:lnTo>
                    <a:pt x="2021681" y="221456"/>
                  </a:lnTo>
                  <a:lnTo>
                    <a:pt x="1840706" y="238125"/>
                  </a:lnTo>
                  <a:lnTo>
                    <a:pt x="1588294" y="271462"/>
                  </a:lnTo>
                  <a:lnTo>
                    <a:pt x="1321594" y="311943"/>
                  </a:lnTo>
                  <a:lnTo>
                    <a:pt x="1157288" y="340518"/>
                  </a:lnTo>
                  <a:lnTo>
                    <a:pt x="895350" y="376237"/>
                  </a:lnTo>
                  <a:lnTo>
                    <a:pt x="492919" y="4262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6ECC980E-BAF1-4BAA-B814-FEEF3A9CED07}"/>
                </a:ext>
              </a:extLst>
            </p:cNvPr>
            <p:cNvSpPr/>
            <p:nvPr/>
          </p:nvSpPr>
          <p:spPr>
            <a:xfrm rot="16200000">
              <a:off x="6153945" y="2905919"/>
              <a:ext cx="1655762" cy="387350"/>
            </a:xfrm>
            <a:custGeom>
              <a:avLst/>
              <a:gdLst>
                <a:gd name="connsiteX0" fmla="*/ 892969 w 1654969"/>
                <a:gd name="connsiteY0" fmla="*/ 326231 h 388144"/>
                <a:gd name="connsiteX1" fmla="*/ 642938 w 1654969"/>
                <a:gd name="connsiteY1" fmla="*/ 328612 h 388144"/>
                <a:gd name="connsiteX2" fmla="*/ 19050 w 1654969"/>
                <a:gd name="connsiteY2" fmla="*/ 328612 h 388144"/>
                <a:gd name="connsiteX3" fmla="*/ 0 w 1654969"/>
                <a:gd name="connsiteY3" fmla="*/ 85725 h 388144"/>
                <a:gd name="connsiteX4" fmla="*/ 554832 w 1654969"/>
                <a:gd name="connsiteY4" fmla="*/ 83344 h 388144"/>
                <a:gd name="connsiteX5" fmla="*/ 657225 w 1654969"/>
                <a:gd name="connsiteY5" fmla="*/ 83344 h 388144"/>
                <a:gd name="connsiteX6" fmla="*/ 1035844 w 1654969"/>
                <a:gd name="connsiteY6" fmla="*/ 83344 h 388144"/>
                <a:gd name="connsiteX7" fmla="*/ 1171575 w 1654969"/>
                <a:gd name="connsiteY7" fmla="*/ 83344 h 388144"/>
                <a:gd name="connsiteX8" fmla="*/ 1488282 w 1654969"/>
                <a:gd name="connsiteY8" fmla="*/ 80962 h 388144"/>
                <a:gd name="connsiteX9" fmla="*/ 1512094 w 1654969"/>
                <a:gd name="connsiteY9" fmla="*/ 78581 h 388144"/>
                <a:gd name="connsiteX10" fmla="*/ 1538288 w 1654969"/>
                <a:gd name="connsiteY10" fmla="*/ 69056 h 388144"/>
                <a:gd name="connsiteX11" fmla="*/ 1612107 w 1654969"/>
                <a:gd name="connsiteY11" fmla="*/ 0 h 388144"/>
                <a:gd name="connsiteX12" fmla="*/ 1654969 w 1654969"/>
                <a:gd name="connsiteY12" fmla="*/ 361950 h 388144"/>
                <a:gd name="connsiteX13" fmla="*/ 1585913 w 1654969"/>
                <a:gd name="connsiteY13" fmla="*/ 383381 h 388144"/>
                <a:gd name="connsiteX14" fmla="*/ 1562100 w 1654969"/>
                <a:gd name="connsiteY14" fmla="*/ 388144 h 388144"/>
                <a:gd name="connsiteX15" fmla="*/ 1521619 w 1654969"/>
                <a:gd name="connsiteY15" fmla="*/ 378619 h 388144"/>
                <a:gd name="connsiteX16" fmla="*/ 1485900 w 1654969"/>
                <a:gd name="connsiteY16" fmla="*/ 366712 h 388144"/>
                <a:gd name="connsiteX17" fmla="*/ 1447800 w 1654969"/>
                <a:gd name="connsiteY17" fmla="*/ 354806 h 388144"/>
                <a:gd name="connsiteX18" fmla="*/ 1407319 w 1654969"/>
                <a:gd name="connsiteY18" fmla="*/ 345281 h 388144"/>
                <a:gd name="connsiteX19" fmla="*/ 1362075 w 1654969"/>
                <a:gd name="connsiteY19" fmla="*/ 338137 h 388144"/>
                <a:gd name="connsiteX20" fmla="*/ 1312069 w 1654969"/>
                <a:gd name="connsiteY20" fmla="*/ 333375 h 388144"/>
                <a:gd name="connsiteX21" fmla="*/ 1207294 w 1654969"/>
                <a:gd name="connsiteY21" fmla="*/ 333375 h 388144"/>
                <a:gd name="connsiteX22" fmla="*/ 1100138 w 1654969"/>
                <a:gd name="connsiteY22" fmla="*/ 328612 h 388144"/>
                <a:gd name="connsiteX23" fmla="*/ 892969 w 1654969"/>
                <a:gd name="connsiteY23" fmla="*/ 3262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4969" h="388144">
                  <a:moveTo>
                    <a:pt x="892969" y="326231"/>
                  </a:moveTo>
                  <a:lnTo>
                    <a:pt x="642938" y="328612"/>
                  </a:lnTo>
                  <a:lnTo>
                    <a:pt x="19050" y="328612"/>
                  </a:lnTo>
                  <a:lnTo>
                    <a:pt x="0" y="85725"/>
                  </a:lnTo>
                  <a:lnTo>
                    <a:pt x="554832" y="83344"/>
                  </a:lnTo>
                  <a:lnTo>
                    <a:pt x="657225" y="83344"/>
                  </a:lnTo>
                  <a:lnTo>
                    <a:pt x="1035844" y="83344"/>
                  </a:lnTo>
                  <a:lnTo>
                    <a:pt x="1171575" y="83344"/>
                  </a:lnTo>
                  <a:lnTo>
                    <a:pt x="1488282" y="80962"/>
                  </a:lnTo>
                  <a:lnTo>
                    <a:pt x="1512094" y="78581"/>
                  </a:lnTo>
                  <a:lnTo>
                    <a:pt x="1538288" y="69056"/>
                  </a:lnTo>
                  <a:lnTo>
                    <a:pt x="1612107" y="0"/>
                  </a:lnTo>
                  <a:lnTo>
                    <a:pt x="1654969" y="361950"/>
                  </a:lnTo>
                  <a:lnTo>
                    <a:pt x="1585913" y="383381"/>
                  </a:lnTo>
                  <a:lnTo>
                    <a:pt x="1562100" y="388144"/>
                  </a:lnTo>
                  <a:lnTo>
                    <a:pt x="1521619" y="378619"/>
                  </a:lnTo>
                  <a:lnTo>
                    <a:pt x="1485900" y="366712"/>
                  </a:lnTo>
                  <a:lnTo>
                    <a:pt x="1447800" y="354806"/>
                  </a:lnTo>
                  <a:lnTo>
                    <a:pt x="1407319" y="345281"/>
                  </a:lnTo>
                  <a:lnTo>
                    <a:pt x="1362075" y="338137"/>
                  </a:lnTo>
                  <a:lnTo>
                    <a:pt x="1312069" y="333375"/>
                  </a:lnTo>
                  <a:lnTo>
                    <a:pt x="1207294" y="333375"/>
                  </a:lnTo>
                  <a:lnTo>
                    <a:pt x="1100138" y="328612"/>
                  </a:lnTo>
                  <a:lnTo>
                    <a:pt x="892969" y="3262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A3907D7C-529B-4B35-83EE-39090C3DC7C4}"/>
                </a:ext>
              </a:extLst>
            </p:cNvPr>
            <p:cNvSpPr/>
            <p:nvPr/>
          </p:nvSpPr>
          <p:spPr>
            <a:xfrm>
              <a:off x="6018215" y="2560639"/>
              <a:ext cx="2028825" cy="434975"/>
            </a:xfrm>
            <a:custGeom>
              <a:avLst/>
              <a:gdLst>
                <a:gd name="connsiteX0" fmla="*/ 576262 w 2028825"/>
                <a:gd name="connsiteY0" fmla="*/ 369094 h 435769"/>
                <a:gd name="connsiteX1" fmla="*/ 14287 w 2028825"/>
                <a:gd name="connsiteY1" fmla="*/ 435769 h 435769"/>
                <a:gd name="connsiteX2" fmla="*/ 0 w 2028825"/>
                <a:gd name="connsiteY2" fmla="*/ 276225 h 435769"/>
                <a:gd name="connsiteX3" fmla="*/ 321469 w 2028825"/>
                <a:gd name="connsiteY3" fmla="*/ 240506 h 435769"/>
                <a:gd name="connsiteX4" fmla="*/ 683419 w 2028825"/>
                <a:gd name="connsiteY4" fmla="*/ 197644 h 435769"/>
                <a:gd name="connsiteX5" fmla="*/ 881062 w 2028825"/>
                <a:gd name="connsiteY5" fmla="*/ 173831 h 435769"/>
                <a:gd name="connsiteX6" fmla="*/ 1062037 w 2028825"/>
                <a:gd name="connsiteY6" fmla="*/ 140494 h 435769"/>
                <a:gd name="connsiteX7" fmla="*/ 1197769 w 2028825"/>
                <a:gd name="connsiteY7" fmla="*/ 119062 h 435769"/>
                <a:gd name="connsiteX8" fmla="*/ 1390650 w 2028825"/>
                <a:gd name="connsiteY8" fmla="*/ 90487 h 435769"/>
                <a:gd name="connsiteX9" fmla="*/ 1552575 w 2028825"/>
                <a:gd name="connsiteY9" fmla="*/ 71437 h 435769"/>
                <a:gd name="connsiteX10" fmla="*/ 1604962 w 2028825"/>
                <a:gd name="connsiteY10" fmla="*/ 59531 h 435769"/>
                <a:gd name="connsiteX11" fmla="*/ 1671637 w 2028825"/>
                <a:gd name="connsiteY11" fmla="*/ 40481 h 435769"/>
                <a:gd name="connsiteX12" fmla="*/ 1724025 w 2028825"/>
                <a:gd name="connsiteY12" fmla="*/ 21431 h 435769"/>
                <a:gd name="connsiteX13" fmla="*/ 1764506 w 2028825"/>
                <a:gd name="connsiteY13" fmla="*/ 0 h 435769"/>
                <a:gd name="connsiteX14" fmla="*/ 1788319 w 2028825"/>
                <a:gd name="connsiteY14" fmla="*/ 0 h 435769"/>
                <a:gd name="connsiteX15" fmla="*/ 1826419 w 2028825"/>
                <a:gd name="connsiteY15" fmla="*/ 4762 h 435769"/>
                <a:gd name="connsiteX16" fmla="*/ 1881187 w 2028825"/>
                <a:gd name="connsiteY16" fmla="*/ 26194 h 435769"/>
                <a:gd name="connsiteX17" fmla="*/ 1945481 w 2028825"/>
                <a:gd name="connsiteY17" fmla="*/ 57150 h 435769"/>
                <a:gd name="connsiteX18" fmla="*/ 1993106 w 2028825"/>
                <a:gd name="connsiteY18" fmla="*/ 88106 h 435769"/>
                <a:gd name="connsiteX19" fmla="*/ 2014537 w 2028825"/>
                <a:gd name="connsiteY19" fmla="*/ 104775 h 435769"/>
                <a:gd name="connsiteX20" fmla="*/ 2026444 w 2028825"/>
                <a:gd name="connsiteY20" fmla="*/ 121444 h 435769"/>
                <a:gd name="connsiteX21" fmla="*/ 2028825 w 2028825"/>
                <a:gd name="connsiteY21" fmla="*/ 138112 h 435769"/>
                <a:gd name="connsiteX22" fmla="*/ 2024062 w 2028825"/>
                <a:gd name="connsiteY22" fmla="*/ 157162 h 435769"/>
                <a:gd name="connsiteX23" fmla="*/ 2009775 w 2028825"/>
                <a:gd name="connsiteY23" fmla="*/ 176212 h 435769"/>
                <a:gd name="connsiteX24" fmla="*/ 1981200 w 2028825"/>
                <a:gd name="connsiteY24" fmla="*/ 195262 h 435769"/>
                <a:gd name="connsiteX25" fmla="*/ 1945481 w 2028825"/>
                <a:gd name="connsiteY25" fmla="*/ 209550 h 435769"/>
                <a:gd name="connsiteX26" fmla="*/ 1895475 w 2028825"/>
                <a:gd name="connsiteY26" fmla="*/ 221456 h 435769"/>
                <a:gd name="connsiteX27" fmla="*/ 1835944 w 2028825"/>
                <a:gd name="connsiteY27" fmla="*/ 228600 h 435769"/>
                <a:gd name="connsiteX28" fmla="*/ 1626394 w 2028825"/>
                <a:gd name="connsiteY28" fmla="*/ 245269 h 435769"/>
                <a:gd name="connsiteX29" fmla="*/ 1250156 w 2028825"/>
                <a:gd name="connsiteY29" fmla="*/ 278606 h 435769"/>
                <a:gd name="connsiteX30" fmla="*/ 1066800 w 2028825"/>
                <a:gd name="connsiteY30" fmla="*/ 295275 h 435769"/>
                <a:gd name="connsiteX31" fmla="*/ 878681 w 2028825"/>
                <a:gd name="connsiteY31" fmla="*/ 333375 h 435769"/>
                <a:gd name="connsiteX32" fmla="*/ 576262 w 2028825"/>
                <a:gd name="connsiteY32" fmla="*/ 3690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28825" h="435769">
                  <a:moveTo>
                    <a:pt x="576262" y="369094"/>
                  </a:moveTo>
                  <a:lnTo>
                    <a:pt x="14287" y="435769"/>
                  </a:lnTo>
                  <a:lnTo>
                    <a:pt x="0" y="276225"/>
                  </a:lnTo>
                  <a:lnTo>
                    <a:pt x="321469" y="240506"/>
                  </a:lnTo>
                  <a:lnTo>
                    <a:pt x="683419" y="197644"/>
                  </a:lnTo>
                  <a:lnTo>
                    <a:pt x="881062" y="173831"/>
                  </a:lnTo>
                  <a:lnTo>
                    <a:pt x="1062037" y="140494"/>
                  </a:lnTo>
                  <a:lnTo>
                    <a:pt x="1197769" y="119062"/>
                  </a:lnTo>
                  <a:lnTo>
                    <a:pt x="1390650" y="90487"/>
                  </a:lnTo>
                  <a:lnTo>
                    <a:pt x="1552575" y="71437"/>
                  </a:lnTo>
                  <a:lnTo>
                    <a:pt x="1604962" y="59531"/>
                  </a:lnTo>
                  <a:lnTo>
                    <a:pt x="1671637" y="40481"/>
                  </a:lnTo>
                  <a:lnTo>
                    <a:pt x="1724025" y="21431"/>
                  </a:lnTo>
                  <a:lnTo>
                    <a:pt x="1764506" y="0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881187" y="26194"/>
                  </a:lnTo>
                  <a:lnTo>
                    <a:pt x="1945481" y="57150"/>
                  </a:lnTo>
                  <a:lnTo>
                    <a:pt x="1993106" y="88106"/>
                  </a:lnTo>
                  <a:lnTo>
                    <a:pt x="2014537" y="104775"/>
                  </a:lnTo>
                  <a:lnTo>
                    <a:pt x="2026444" y="121444"/>
                  </a:lnTo>
                  <a:lnTo>
                    <a:pt x="2028825" y="138112"/>
                  </a:lnTo>
                  <a:lnTo>
                    <a:pt x="2024062" y="157162"/>
                  </a:lnTo>
                  <a:lnTo>
                    <a:pt x="2009775" y="176212"/>
                  </a:lnTo>
                  <a:lnTo>
                    <a:pt x="1981200" y="195262"/>
                  </a:lnTo>
                  <a:lnTo>
                    <a:pt x="1945481" y="209550"/>
                  </a:lnTo>
                  <a:lnTo>
                    <a:pt x="1895475" y="221456"/>
                  </a:lnTo>
                  <a:lnTo>
                    <a:pt x="1835944" y="228600"/>
                  </a:lnTo>
                  <a:lnTo>
                    <a:pt x="1626394" y="245269"/>
                  </a:lnTo>
                  <a:lnTo>
                    <a:pt x="1250156" y="278606"/>
                  </a:lnTo>
                  <a:lnTo>
                    <a:pt x="1066800" y="295275"/>
                  </a:lnTo>
                  <a:lnTo>
                    <a:pt x="878681" y="333375"/>
                  </a:lnTo>
                  <a:lnTo>
                    <a:pt x="576262" y="3690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838D1B66-7866-40EC-A4EE-8FF33F339125}"/>
                </a:ext>
              </a:extLst>
            </p:cNvPr>
            <p:cNvSpPr/>
            <p:nvPr/>
          </p:nvSpPr>
          <p:spPr>
            <a:xfrm>
              <a:off x="6032502" y="3071813"/>
              <a:ext cx="2035175" cy="438150"/>
            </a:xfrm>
            <a:custGeom>
              <a:avLst/>
              <a:gdLst>
                <a:gd name="connsiteX0" fmla="*/ 1331119 w 2035969"/>
                <a:gd name="connsiteY0" fmla="*/ 266700 h 438150"/>
                <a:gd name="connsiteX1" fmla="*/ 1050132 w 2035969"/>
                <a:gd name="connsiteY1" fmla="*/ 297656 h 438150"/>
                <a:gd name="connsiteX2" fmla="*/ 864394 w 2035969"/>
                <a:gd name="connsiteY2" fmla="*/ 314325 h 438150"/>
                <a:gd name="connsiteX3" fmla="*/ 461963 w 2035969"/>
                <a:gd name="connsiteY3" fmla="*/ 366712 h 438150"/>
                <a:gd name="connsiteX4" fmla="*/ 9525 w 2035969"/>
                <a:gd name="connsiteY4" fmla="*/ 438150 h 438150"/>
                <a:gd name="connsiteX5" fmla="*/ 0 w 2035969"/>
                <a:gd name="connsiteY5" fmla="*/ 276225 h 438150"/>
                <a:gd name="connsiteX6" fmla="*/ 311944 w 2035969"/>
                <a:gd name="connsiteY6" fmla="*/ 242887 h 438150"/>
                <a:gd name="connsiteX7" fmla="*/ 642938 w 2035969"/>
                <a:gd name="connsiteY7" fmla="*/ 204787 h 438150"/>
                <a:gd name="connsiteX8" fmla="*/ 864394 w 2035969"/>
                <a:gd name="connsiteY8" fmla="*/ 176212 h 438150"/>
                <a:gd name="connsiteX9" fmla="*/ 1047750 w 2035969"/>
                <a:gd name="connsiteY9" fmla="*/ 138112 h 438150"/>
                <a:gd name="connsiteX10" fmla="*/ 1333500 w 2035969"/>
                <a:gd name="connsiteY10" fmla="*/ 109537 h 438150"/>
                <a:gd name="connsiteX11" fmla="*/ 1538288 w 2035969"/>
                <a:gd name="connsiteY11" fmla="*/ 88106 h 438150"/>
                <a:gd name="connsiteX12" fmla="*/ 1626394 w 2035969"/>
                <a:gd name="connsiteY12" fmla="*/ 50006 h 438150"/>
                <a:gd name="connsiteX13" fmla="*/ 1754982 w 2035969"/>
                <a:gd name="connsiteY13" fmla="*/ 0 h 438150"/>
                <a:gd name="connsiteX14" fmla="*/ 1795463 w 2035969"/>
                <a:gd name="connsiteY14" fmla="*/ 7143 h 438150"/>
                <a:gd name="connsiteX15" fmla="*/ 1897857 w 2035969"/>
                <a:gd name="connsiteY15" fmla="*/ 35718 h 438150"/>
                <a:gd name="connsiteX16" fmla="*/ 1964532 w 2035969"/>
                <a:gd name="connsiteY16" fmla="*/ 61912 h 438150"/>
                <a:gd name="connsiteX17" fmla="*/ 2007394 w 2035969"/>
                <a:gd name="connsiteY17" fmla="*/ 80962 h 438150"/>
                <a:gd name="connsiteX18" fmla="*/ 2024063 w 2035969"/>
                <a:gd name="connsiteY18" fmla="*/ 92868 h 438150"/>
                <a:gd name="connsiteX19" fmla="*/ 2031207 w 2035969"/>
                <a:gd name="connsiteY19" fmla="*/ 107156 h 438150"/>
                <a:gd name="connsiteX20" fmla="*/ 2035969 w 2035969"/>
                <a:gd name="connsiteY20" fmla="*/ 121443 h 438150"/>
                <a:gd name="connsiteX21" fmla="*/ 2031207 w 2035969"/>
                <a:gd name="connsiteY21" fmla="*/ 147637 h 438150"/>
                <a:gd name="connsiteX22" fmla="*/ 2014538 w 2035969"/>
                <a:gd name="connsiteY22" fmla="*/ 164306 h 438150"/>
                <a:gd name="connsiteX23" fmla="*/ 1974057 w 2035969"/>
                <a:gd name="connsiteY23" fmla="*/ 188118 h 438150"/>
                <a:gd name="connsiteX24" fmla="*/ 1938338 w 2035969"/>
                <a:gd name="connsiteY24" fmla="*/ 202406 h 438150"/>
                <a:gd name="connsiteX25" fmla="*/ 1774032 w 2035969"/>
                <a:gd name="connsiteY25" fmla="*/ 221456 h 438150"/>
                <a:gd name="connsiteX26" fmla="*/ 1331119 w 2035969"/>
                <a:gd name="connsiteY26" fmla="*/ 26670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5969" h="438150">
                  <a:moveTo>
                    <a:pt x="1331119" y="266700"/>
                  </a:moveTo>
                  <a:lnTo>
                    <a:pt x="1050132" y="297656"/>
                  </a:lnTo>
                  <a:lnTo>
                    <a:pt x="864394" y="314325"/>
                  </a:lnTo>
                  <a:lnTo>
                    <a:pt x="461963" y="366712"/>
                  </a:lnTo>
                  <a:lnTo>
                    <a:pt x="9525" y="438150"/>
                  </a:lnTo>
                  <a:lnTo>
                    <a:pt x="0" y="276225"/>
                  </a:lnTo>
                  <a:lnTo>
                    <a:pt x="311944" y="242887"/>
                  </a:lnTo>
                  <a:lnTo>
                    <a:pt x="642938" y="204787"/>
                  </a:lnTo>
                  <a:lnTo>
                    <a:pt x="864394" y="176212"/>
                  </a:lnTo>
                  <a:lnTo>
                    <a:pt x="1047750" y="138112"/>
                  </a:lnTo>
                  <a:lnTo>
                    <a:pt x="1333500" y="109537"/>
                  </a:lnTo>
                  <a:lnTo>
                    <a:pt x="1538288" y="88106"/>
                  </a:lnTo>
                  <a:lnTo>
                    <a:pt x="1626394" y="50006"/>
                  </a:lnTo>
                  <a:lnTo>
                    <a:pt x="1754982" y="0"/>
                  </a:lnTo>
                  <a:lnTo>
                    <a:pt x="1795463" y="7143"/>
                  </a:lnTo>
                  <a:lnTo>
                    <a:pt x="1897857" y="35718"/>
                  </a:lnTo>
                  <a:lnTo>
                    <a:pt x="1964532" y="61912"/>
                  </a:lnTo>
                  <a:lnTo>
                    <a:pt x="2007394" y="80962"/>
                  </a:lnTo>
                  <a:lnTo>
                    <a:pt x="2024063" y="92868"/>
                  </a:lnTo>
                  <a:lnTo>
                    <a:pt x="2031207" y="107156"/>
                  </a:lnTo>
                  <a:lnTo>
                    <a:pt x="2035969" y="121443"/>
                  </a:lnTo>
                  <a:lnTo>
                    <a:pt x="2031207" y="147637"/>
                  </a:lnTo>
                  <a:lnTo>
                    <a:pt x="2014538" y="164306"/>
                  </a:lnTo>
                  <a:lnTo>
                    <a:pt x="1974057" y="188118"/>
                  </a:lnTo>
                  <a:lnTo>
                    <a:pt x="1938338" y="202406"/>
                  </a:lnTo>
                  <a:lnTo>
                    <a:pt x="1774032" y="221456"/>
                  </a:lnTo>
                  <a:lnTo>
                    <a:pt x="1331119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6EC89A44-905B-4BF3-8ED8-EC2CCA52E72B}"/>
                </a:ext>
              </a:extLst>
            </p:cNvPr>
            <p:cNvSpPr/>
            <p:nvPr/>
          </p:nvSpPr>
          <p:spPr>
            <a:xfrm>
              <a:off x="6024564" y="3675064"/>
              <a:ext cx="2265362" cy="409575"/>
            </a:xfrm>
            <a:custGeom>
              <a:avLst/>
              <a:gdLst>
                <a:gd name="connsiteX0" fmla="*/ 816768 w 2264568"/>
                <a:gd name="connsiteY0" fmla="*/ 330994 h 409575"/>
                <a:gd name="connsiteX1" fmla="*/ 30956 w 2264568"/>
                <a:gd name="connsiteY1" fmla="*/ 409575 h 409575"/>
                <a:gd name="connsiteX2" fmla="*/ 0 w 2264568"/>
                <a:gd name="connsiteY2" fmla="*/ 257175 h 409575"/>
                <a:gd name="connsiteX3" fmla="*/ 319087 w 2264568"/>
                <a:gd name="connsiteY3" fmla="*/ 219075 h 409575"/>
                <a:gd name="connsiteX4" fmla="*/ 876300 w 2264568"/>
                <a:gd name="connsiteY4" fmla="*/ 154781 h 409575"/>
                <a:gd name="connsiteX5" fmla="*/ 1059656 w 2264568"/>
                <a:gd name="connsiteY5" fmla="*/ 135731 h 409575"/>
                <a:gd name="connsiteX6" fmla="*/ 1354931 w 2264568"/>
                <a:gd name="connsiteY6" fmla="*/ 111919 h 409575"/>
                <a:gd name="connsiteX7" fmla="*/ 1600200 w 2264568"/>
                <a:gd name="connsiteY7" fmla="*/ 88106 h 409575"/>
                <a:gd name="connsiteX8" fmla="*/ 1676400 w 2264568"/>
                <a:gd name="connsiteY8" fmla="*/ 76200 h 409575"/>
                <a:gd name="connsiteX9" fmla="*/ 1740693 w 2264568"/>
                <a:gd name="connsiteY9" fmla="*/ 61912 h 409575"/>
                <a:gd name="connsiteX10" fmla="*/ 1807368 w 2264568"/>
                <a:gd name="connsiteY10" fmla="*/ 42862 h 409575"/>
                <a:gd name="connsiteX11" fmla="*/ 1888331 w 2264568"/>
                <a:gd name="connsiteY11" fmla="*/ 14287 h 409575"/>
                <a:gd name="connsiteX12" fmla="*/ 1931193 w 2264568"/>
                <a:gd name="connsiteY12" fmla="*/ 0 h 409575"/>
                <a:gd name="connsiteX13" fmla="*/ 1985962 w 2264568"/>
                <a:gd name="connsiteY13" fmla="*/ 7144 h 409575"/>
                <a:gd name="connsiteX14" fmla="*/ 2055018 w 2264568"/>
                <a:gd name="connsiteY14" fmla="*/ 26194 h 409575"/>
                <a:gd name="connsiteX15" fmla="*/ 2121693 w 2264568"/>
                <a:gd name="connsiteY15" fmla="*/ 52387 h 409575"/>
                <a:gd name="connsiteX16" fmla="*/ 2181225 w 2264568"/>
                <a:gd name="connsiteY16" fmla="*/ 76200 h 409575"/>
                <a:gd name="connsiteX17" fmla="*/ 2233612 w 2264568"/>
                <a:gd name="connsiteY17" fmla="*/ 104775 h 409575"/>
                <a:gd name="connsiteX18" fmla="*/ 2255043 w 2264568"/>
                <a:gd name="connsiteY18" fmla="*/ 123825 h 409575"/>
                <a:gd name="connsiteX19" fmla="*/ 2264568 w 2264568"/>
                <a:gd name="connsiteY19" fmla="*/ 138112 h 409575"/>
                <a:gd name="connsiteX20" fmla="*/ 2262187 w 2264568"/>
                <a:gd name="connsiteY20" fmla="*/ 152400 h 409575"/>
                <a:gd name="connsiteX21" fmla="*/ 2252662 w 2264568"/>
                <a:gd name="connsiteY21" fmla="*/ 169069 h 409575"/>
                <a:gd name="connsiteX22" fmla="*/ 2226468 w 2264568"/>
                <a:gd name="connsiteY22" fmla="*/ 192881 h 409575"/>
                <a:gd name="connsiteX23" fmla="*/ 2183606 w 2264568"/>
                <a:gd name="connsiteY23" fmla="*/ 214312 h 409575"/>
                <a:gd name="connsiteX24" fmla="*/ 2128837 w 2264568"/>
                <a:gd name="connsiteY24" fmla="*/ 228600 h 409575"/>
                <a:gd name="connsiteX25" fmla="*/ 2031206 w 2264568"/>
                <a:gd name="connsiteY25" fmla="*/ 240506 h 409575"/>
                <a:gd name="connsiteX26" fmla="*/ 1838325 w 2264568"/>
                <a:gd name="connsiteY26" fmla="*/ 245269 h 409575"/>
                <a:gd name="connsiteX27" fmla="*/ 1709737 w 2264568"/>
                <a:gd name="connsiteY27" fmla="*/ 257175 h 409575"/>
                <a:gd name="connsiteX28" fmla="*/ 1300162 w 2264568"/>
                <a:gd name="connsiteY28" fmla="*/ 288131 h 409575"/>
                <a:gd name="connsiteX29" fmla="*/ 816768 w 2264568"/>
                <a:gd name="connsiteY29" fmla="*/ 3309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4568" h="409575">
                  <a:moveTo>
                    <a:pt x="816768" y="330994"/>
                  </a:moveTo>
                  <a:lnTo>
                    <a:pt x="30956" y="409575"/>
                  </a:lnTo>
                  <a:lnTo>
                    <a:pt x="0" y="257175"/>
                  </a:lnTo>
                  <a:lnTo>
                    <a:pt x="319087" y="219075"/>
                  </a:lnTo>
                  <a:lnTo>
                    <a:pt x="876300" y="154781"/>
                  </a:lnTo>
                  <a:lnTo>
                    <a:pt x="1059656" y="135731"/>
                  </a:lnTo>
                  <a:lnTo>
                    <a:pt x="1354931" y="111919"/>
                  </a:lnTo>
                  <a:lnTo>
                    <a:pt x="1600200" y="88106"/>
                  </a:lnTo>
                  <a:lnTo>
                    <a:pt x="1676400" y="76200"/>
                  </a:lnTo>
                  <a:lnTo>
                    <a:pt x="1740693" y="61912"/>
                  </a:lnTo>
                  <a:lnTo>
                    <a:pt x="1807368" y="42862"/>
                  </a:lnTo>
                  <a:lnTo>
                    <a:pt x="1888331" y="14287"/>
                  </a:lnTo>
                  <a:lnTo>
                    <a:pt x="1931193" y="0"/>
                  </a:lnTo>
                  <a:lnTo>
                    <a:pt x="1985962" y="7144"/>
                  </a:lnTo>
                  <a:lnTo>
                    <a:pt x="2055018" y="26194"/>
                  </a:lnTo>
                  <a:lnTo>
                    <a:pt x="2121693" y="52387"/>
                  </a:lnTo>
                  <a:lnTo>
                    <a:pt x="2181225" y="76200"/>
                  </a:lnTo>
                  <a:lnTo>
                    <a:pt x="2233612" y="104775"/>
                  </a:lnTo>
                  <a:lnTo>
                    <a:pt x="2255043" y="123825"/>
                  </a:lnTo>
                  <a:lnTo>
                    <a:pt x="2264568" y="138112"/>
                  </a:lnTo>
                  <a:lnTo>
                    <a:pt x="2262187" y="152400"/>
                  </a:lnTo>
                  <a:lnTo>
                    <a:pt x="2252662" y="169069"/>
                  </a:lnTo>
                  <a:lnTo>
                    <a:pt x="2226468" y="192881"/>
                  </a:lnTo>
                  <a:lnTo>
                    <a:pt x="2183606" y="214312"/>
                  </a:lnTo>
                  <a:lnTo>
                    <a:pt x="2128837" y="228600"/>
                  </a:lnTo>
                  <a:lnTo>
                    <a:pt x="2031206" y="240506"/>
                  </a:lnTo>
                  <a:lnTo>
                    <a:pt x="1838325" y="245269"/>
                  </a:lnTo>
                  <a:lnTo>
                    <a:pt x="1709737" y="257175"/>
                  </a:lnTo>
                  <a:lnTo>
                    <a:pt x="1300162" y="288131"/>
                  </a:lnTo>
                  <a:lnTo>
                    <a:pt x="816768" y="3309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00A013BC-AE6B-4B83-BB05-9C10092DD7D4}"/>
                </a:ext>
              </a:extLst>
            </p:cNvPr>
            <p:cNvSpPr/>
            <p:nvPr/>
          </p:nvSpPr>
          <p:spPr>
            <a:xfrm rot="16200000">
              <a:off x="4947445" y="4982370"/>
              <a:ext cx="2163763" cy="473075"/>
            </a:xfrm>
            <a:custGeom>
              <a:avLst/>
              <a:gdLst>
                <a:gd name="connsiteX0" fmla="*/ 1107281 w 2164556"/>
                <a:gd name="connsiteY0" fmla="*/ 407194 h 473869"/>
                <a:gd name="connsiteX1" fmla="*/ 523875 w 2164556"/>
                <a:gd name="connsiteY1" fmla="*/ 409575 h 473869"/>
                <a:gd name="connsiteX2" fmla="*/ 307181 w 2164556"/>
                <a:gd name="connsiteY2" fmla="*/ 411957 h 473869"/>
                <a:gd name="connsiteX3" fmla="*/ 259556 w 2164556"/>
                <a:gd name="connsiteY3" fmla="*/ 407194 h 473869"/>
                <a:gd name="connsiteX4" fmla="*/ 176213 w 2164556"/>
                <a:gd name="connsiteY4" fmla="*/ 390525 h 473869"/>
                <a:gd name="connsiteX5" fmla="*/ 114300 w 2164556"/>
                <a:gd name="connsiteY5" fmla="*/ 371475 h 473869"/>
                <a:gd name="connsiteX6" fmla="*/ 66675 w 2164556"/>
                <a:gd name="connsiteY6" fmla="*/ 350044 h 473869"/>
                <a:gd name="connsiteX7" fmla="*/ 42863 w 2164556"/>
                <a:gd name="connsiteY7" fmla="*/ 338138 h 473869"/>
                <a:gd name="connsiteX8" fmla="*/ 19050 w 2164556"/>
                <a:gd name="connsiteY8" fmla="*/ 319088 h 473869"/>
                <a:gd name="connsiteX9" fmla="*/ 9525 w 2164556"/>
                <a:gd name="connsiteY9" fmla="*/ 307182 h 473869"/>
                <a:gd name="connsiteX10" fmla="*/ 0 w 2164556"/>
                <a:gd name="connsiteY10" fmla="*/ 290513 h 473869"/>
                <a:gd name="connsiteX11" fmla="*/ 0 w 2164556"/>
                <a:gd name="connsiteY11" fmla="*/ 276225 h 473869"/>
                <a:gd name="connsiteX12" fmla="*/ 7144 w 2164556"/>
                <a:gd name="connsiteY12" fmla="*/ 257175 h 473869"/>
                <a:gd name="connsiteX13" fmla="*/ 33338 w 2164556"/>
                <a:gd name="connsiteY13" fmla="*/ 240507 h 473869"/>
                <a:gd name="connsiteX14" fmla="*/ 76200 w 2164556"/>
                <a:gd name="connsiteY14" fmla="*/ 221457 h 473869"/>
                <a:gd name="connsiteX15" fmla="*/ 130969 w 2164556"/>
                <a:gd name="connsiteY15" fmla="*/ 202407 h 473869"/>
                <a:gd name="connsiteX16" fmla="*/ 197644 w 2164556"/>
                <a:gd name="connsiteY16" fmla="*/ 183357 h 473869"/>
                <a:gd name="connsiteX17" fmla="*/ 323850 w 2164556"/>
                <a:gd name="connsiteY17" fmla="*/ 161925 h 473869"/>
                <a:gd name="connsiteX18" fmla="*/ 459581 w 2164556"/>
                <a:gd name="connsiteY18" fmla="*/ 145257 h 473869"/>
                <a:gd name="connsiteX19" fmla="*/ 631031 w 2164556"/>
                <a:gd name="connsiteY19" fmla="*/ 133350 h 473869"/>
                <a:gd name="connsiteX20" fmla="*/ 714375 w 2164556"/>
                <a:gd name="connsiteY20" fmla="*/ 133350 h 473869"/>
                <a:gd name="connsiteX21" fmla="*/ 764381 w 2164556"/>
                <a:gd name="connsiteY21" fmla="*/ 142875 h 473869"/>
                <a:gd name="connsiteX22" fmla="*/ 819150 w 2164556"/>
                <a:gd name="connsiteY22" fmla="*/ 150019 h 473869"/>
                <a:gd name="connsiteX23" fmla="*/ 978694 w 2164556"/>
                <a:gd name="connsiteY23" fmla="*/ 159544 h 473869"/>
                <a:gd name="connsiteX24" fmla="*/ 1381125 w 2164556"/>
                <a:gd name="connsiteY24" fmla="*/ 164307 h 473869"/>
                <a:gd name="connsiteX25" fmla="*/ 1547813 w 2164556"/>
                <a:gd name="connsiteY25" fmla="*/ 164307 h 473869"/>
                <a:gd name="connsiteX26" fmla="*/ 1869281 w 2164556"/>
                <a:gd name="connsiteY26" fmla="*/ 164307 h 473869"/>
                <a:gd name="connsiteX27" fmla="*/ 1928813 w 2164556"/>
                <a:gd name="connsiteY27" fmla="*/ 157163 h 473869"/>
                <a:gd name="connsiteX28" fmla="*/ 1962150 w 2164556"/>
                <a:gd name="connsiteY28" fmla="*/ 147638 h 473869"/>
                <a:gd name="connsiteX29" fmla="*/ 1995488 w 2164556"/>
                <a:gd name="connsiteY29" fmla="*/ 128588 h 473869"/>
                <a:gd name="connsiteX30" fmla="*/ 2021681 w 2164556"/>
                <a:gd name="connsiteY30" fmla="*/ 109538 h 473869"/>
                <a:gd name="connsiteX31" fmla="*/ 2055019 w 2164556"/>
                <a:gd name="connsiteY31" fmla="*/ 71438 h 473869"/>
                <a:gd name="connsiteX32" fmla="*/ 2085975 w 2164556"/>
                <a:gd name="connsiteY32" fmla="*/ 30957 h 473869"/>
                <a:gd name="connsiteX33" fmla="*/ 2109788 w 2164556"/>
                <a:gd name="connsiteY33" fmla="*/ 9525 h 473869"/>
                <a:gd name="connsiteX34" fmla="*/ 2131219 w 2164556"/>
                <a:gd name="connsiteY34" fmla="*/ 0 h 473869"/>
                <a:gd name="connsiteX35" fmla="*/ 2143125 w 2164556"/>
                <a:gd name="connsiteY35" fmla="*/ 0 h 473869"/>
                <a:gd name="connsiteX36" fmla="*/ 2152650 w 2164556"/>
                <a:gd name="connsiteY36" fmla="*/ 4763 h 473869"/>
                <a:gd name="connsiteX37" fmla="*/ 2157413 w 2164556"/>
                <a:gd name="connsiteY37" fmla="*/ 23813 h 473869"/>
                <a:gd name="connsiteX38" fmla="*/ 2159794 w 2164556"/>
                <a:gd name="connsiteY38" fmla="*/ 50007 h 473869"/>
                <a:gd name="connsiteX39" fmla="*/ 2164556 w 2164556"/>
                <a:gd name="connsiteY39" fmla="*/ 76200 h 473869"/>
                <a:gd name="connsiteX40" fmla="*/ 2164556 w 2164556"/>
                <a:gd name="connsiteY40" fmla="*/ 100013 h 473869"/>
                <a:gd name="connsiteX41" fmla="*/ 2159794 w 2164556"/>
                <a:gd name="connsiteY41" fmla="*/ 142875 h 473869"/>
                <a:gd name="connsiteX42" fmla="*/ 2140744 w 2164556"/>
                <a:gd name="connsiteY42" fmla="*/ 204788 h 473869"/>
                <a:gd name="connsiteX43" fmla="*/ 2114550 w 2164556"/>
                <a:gd name="connsiteY43" fmla="*/ 233363 h 473869"/>
                <a:gd name="connsiteX44" fmla="*/ 2078831 w 2164556"/>
                <a:gd name="connsiteY44" fmla="*/ 314325 h 473869"/>
                <a:gd name="connsiteX45" fmla="*/ 2038350 w 2164556"/>
                <a:gd name="connsiteY45" fmla="*/ 381000 h 473869"/>
                <a:gd name="connsiteX46" fmla="*/ 2007394 w 2164556"/>
                <a:gd name="connsiteY46" fmla="*/ 426244 h 473869"/>
                <a:gd name="connsiteX47" fmla="*/ 1983581 w 2164556"/>
                <a:gd name="connsiteY47" fmla="*/ 447675 h 473869"/>
                <a:gd name="connsiteX48" fmla="*/ 1959769 w 2164556"/>
                <a:gd name="connsiteY48" fmla="*/ 461963 h 473869"/>
                <a:gd name="connsiteX49" fmla="*/ 1935956 w 2164556"/>
                <a:gd name="connsiteY49" fmla="*/ 471488 h 473869"/>
                <a:gd name="connsiteX50" fmla="*/ 1914525 w 2164556"/>
                <a:gd name="connsiteY50" fmla="*/ 473869 h 473869"/>
                <a:gd name="connsiteX51" fmla="*/ 1881188 w 2164556"/>
                <a:gd name="connsiteY51" fmla="*/ 471488 h 473869"/>
                <a:gd name="connsiteX52" fmla="*/ 1869281 w 2164556"/>
                <a:gd name="connsiteY52" fmla="*/ 464344 h 473869"/>
                <a:gd name="connsiteX53" fmla="*/ 1859756 w 2164556"/>
                <a:gd name="connsiteY53" fmla="*/ 454819 h 473869"/>
                <a:gd name="connsiteX54" fmla="*/ 1840706 w 2164556"/>
                <a:gd name="connsiteY54" fmla="*/ 431007 h 473869"/>
                <a:gd name="connsiteX55" fmla="*/ 1819275 w 2164556"/>
                <a:gd name="connsiteY55" fmla="*/ 409575 h 473869"/>
                <a:gd name="connsiteX56" fmla="*/ 1566863 w 2164556"/>
                <a:gd name="connsiteY56" fmla="*/ 411957 h 473869"/>
                <a:gd name="connsiteX57" fmla="*/ 1404938 w 2164556"/>
                <a:gd name="connsiteY57" fmla="*/ 407194 h 473869"/>
                <a:gd name="connsiteX58" fmla="*/ 1107281 w 2164556"/>
                <a:gd name="connsiteY58" fmla="*/ 407194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64556" h="473869">
                  <a:moveTo>
                    <a:pt x="1107281" y="407194"/>
                  </a:moveTo>
                  <a:lnTo>
                    <a:pt x="523875" y="409575"/>
                  </a:lnTo>
                  <a:lnTo>
                    <a:pt x="307181" y="411957"/>
                  </a:lnTo>
                  <a:lnTo>
                    <a:pt x="259556" y="407194"/>
                  </a:lnTo>
                  <a:lnTo>
                    <a:pt x="176213" y="390525"/>
                  </a:lnTo>
                  <a:lnTo>
                    <a:pt x="114300" y="371475"/>
                  </a:lnTo>
                  <a:lnTo>
                    <a:pt x="66675" y="350044"/>
                  </a:lnTo>
                  <a:lnTo>
                    <a:pt x="42863" y="338138"/>
                  </a:lnTo>
                  <a:lnTo>
                    <a:pt x="19050" y="319088"/>
                  </a:lnTo>
                  <a:lnTo>
                    <a:pt x="9525" y="307182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7144" y="257175"/>
                  </a:lnTo>
                  <a:lnTo>
                    <a:pt x="33338" y="240507"/>
                  </a:lnTo>
                  <a:lnTo>
                    <a:pt x="76200" y="221457"/>
                  </a:lnTo>
                  <a:lnTo>
                    <a:pt x="130969" y="202407"/>
                  </a:lnTo>
                  <a:lnTo>
                    <a:pt x="197644" y="183357"/>
                  </a:lnTo>
                  <a:lnTo>
                    <a:pt x="323850" y="161925"/>
                  </a:lnTo>
                  <a:lnTo>
                    <a:pt x="459581" y="145257"/>
                  </a:lnTo>
                  <a:lnTo>
                    <a:pt x="631031" y="133350"/>
                  </a:lnTo>
                  <a:lnTo>
                    <a:pt x="714375" y="133350"/>
                  </a:lnTo>
                  <a:lnTo>
                    <a:pt x="764381" y="142875"/>
                  </a:lnTo>
                  <a:lnTo>
                    <a:pt x="819150" y="150019"/>
                  </a:lnTo>
                  <a:lnTo>
                    <a:pt x="978694" y="159544"/>
                  </a:lnTo>
                  <a:lnTo>
                    <a:pt x="1381125" y="164307"/>
                  </a:lnTo>
                  <a:lnTo>
                    <a:pt x="1547813" y="164307"/>
                  </a:lnTo>
                  <a:lnTo>
                    <a:pt x="1869281" y="164307"/>
                  </a:lnTo>
                  <a:lnTo>
                    <a:pt x="1928813" y="157163"/>
                  </a:lnTo>
                  <a:lnTo>
                    <a:pt x="1962150" y="147638"/>
                  </a:lnTo>
                  <a:lnTo>
                    <a:pt x="1995488" y="128588"/>
                  </a:lnTo>
                  <a:lnTo>
                    <a:pt x="2021681" y="109538"/>
                  </a:lnTo>
                  <a:lnTo>
                    <a:pt x="2055019" y="71438"/>
                  </a:lnTo>
                  <a:lnTo>
                    <a:pt x="2085975" y="30957"/>
                  </a:lnTo>
                  <a:lnTo>
                    <a:pt x="2109788" y="9525"/>
                  </a:lnTo>
                  <a:lnTo>
                    <a:pt x="2131219" y="0"/>
                  </a:lnTo>
                  <a:lnTo>
                    <a:pt x="2143125" y="0"/>
                  </a:lnTo>
                  <a:lnTo>
                    <a:pt x="2152650" y="4763"/>
                  </a:lnTo>
                  <a:lnTo>
                    <a:pt x="2157413" y="23813"/>
                  </a:lnTo>
                  <a:lnTo>
                    <a:pt x="2159794" y="50007"/>
                  </a:lnTo>
                  <a:lnTo>
                    <a:pt x="2164556" y="76200"/>
                  </a:lnTo>
                  <a:lnTo>
                    <a:pt x="2164556" y="100013"/>
                  </a:lnTo>
                  <a:lnTo>
                    <a:pt x="2159794" y="142875"/>
                  </a:lnTo>
                  <a:lnTo>
                    <a:pt x="2140744" y="204788"/>
                  </a:lnTo>
                  <a:lnTo>
                    <a:pt x="2114550" y="233363"/>
                  </a:lnTo>
                  <a:lnTo>
                    <a:pt x="2078831" y="314325"/>
                  </a:lnTo>
                  <a:lnTo>
                    <a:pt x="2038350" y="381000"/>
                  </a:lnTo>
                  <a:lnTo>
                    <a:pt x="2007394" y="426244"/>
                  </a:lnTo>
                  <a:lnTo>
                    <a:pt x="1983581" y="447675"/>
                  </a:lnTo>
                  <a:lnTo>
                    <a:pt x="1959769" y="461963"/>
                  </a:lnTo>
                  <a:lnTo>
                    <a:pt x="1935956" y="471488"/>
                  </a:lnTo>
                  <a:lnTo>
                    <a:pt x="1914525" y="473869"/>
                  </a:lnTo>
                  <a:lnTo>
                    <a:pt x="1881188" y="471488"/>
                  </a:lnTo>
                  <a:lnTo>
                    <a:pt x="1869281" y="464344"/>
                  </a:lnTo>
                  <a:lnTo>
                    <a:pt x="1859756" y="454819"/>
                  </a:lnTo>
                  <a:lnTo>
                    <a:pt x="1840706" y="431007"/>
                  </a:lnTo>
                  <a:lnTo>
                    <a:pt x="1819275" y="409575"/>
                  </a:lnTo>
                  <a:lnTo>
                    <a:pt x="1566863" y="411957"/>
                  </a:lnTo>
                  <a:lnTo>
                    <a:pt x="1404938" y="407194"/>
                  </a:lnTo>
                  <a:lnTo>
                    <a:pt x="1107281" y="4071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6277DFC6-1E31-447E-8589-E123300722D4}"/>
              </a:ext>
            </a:extLst>
          </p:cNvPr>
          <p:cNvGrpSpPr/>
          <p:nvPr/>
        </p:nvGrpSpPr>
        <p:grpSpPr>
          <a:xfrm>
            <a:off x="3860800" y="1437481"/>
            <a:ext cx="4597400" cy="4863308"/>
            <a:chOff x="3860800" y="1437481"/>
            <a:chExt cx="4597400" cy="4863308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E200174A-FBA6-453E-BAB3-436E5EEBDEB3}"/>
                </a:ext>
              </a:extLst>
            </p:cNvPr>
            <p:cNvSpPr/>
            <p:nvPr/>
          </p:nvSpPr>
          <p:spPr>
            <a:xfrm>
              <a:off x="4405314" y="1629567"/>
              <a:ext cx="723900" cy="592138"/>
            </a:xfrm>
            <a:custGeom>
              <a:avLst/>
              <a:gdLst>
                <a:gd name="connsiteX0" fmla="*/ 285750 w 723900"/>
                <a:gd name="connsiteY0" fmla="*/ 269081 h 592931"/>
                <a:gd name="connsiteX1" fmla="*/ 209550 w 723900"/>
                <a:gd name="connsiteY1" fmla="*/ 197644 h 592931"/>
                <a:gd name="connsiteX2" fmla="*/ 142875 w 723900"/>
                <a:gd name="connsiteY2" fmla="*/ 142875 h 592931"/>
                <a:gd name="connsiteX3" fmla="*/ 78581 w 723900"/>
                <a:gd name="connsiteY3" fmla="*/ 97631 h 592931"/>
                <a:gd name="connsiteX4" fmla="*/ 28575 w 723900"/>
                <a:gd name="connsiteY4" fmla="*/ 66675 h 592931"/>
                <a:gd name="connsiteX5" fmla="*/ 7143 w 723900"/>
                <a:gd name="connsiteY5" fmla="*/ 54769 h 592931"/>
                <a:gd name="connsiteX6" fmla="*/ 0 w 723900"/>
                <a:gd name="connsiteY6" fmla="*/ 35719 h 592931"/>
                <a:gd name="connsiteX7" fmla="*/ 2381 w 723900"/>
                <a:gd name="connsiteY7" fmla="*/ 19050 h 592931"/>
                <a:gd name="connsiteX8" fmla="*/ 9525 w 723900"/>
                <a:gd name="connsiteY8" fmla="*/ 9525 h 592931"/>
                <a:gd name="connsiteX9" fmla="*/ 26193 w 723900"/>
                <a:gd name="connsiteY9" fmla="*/ 0 h 592931"/>
                <a:gd name="connsiteX10" fmla="*/ 45243 w 723900"/>
                <a:gd name="connsiteY10" fmla="*/ 2381 h 592931"/>
                <a:gd name="connsiteX11" fmla="*/ 114300 w 723900"/>
                <a:gd name="connsiteY11" fmla="*/ 14288 h 592931"/>
                <a:gd name="connsiteX12" fmla="*/ 214312 w 723900"/>
                <a:gd name="connsiteY12" fmla="*/ 33338 h 592931"/>
                <a:gd name="connsiteX13" fmla="*/ 316706 w 723900"/>
                <a:gd name="connsiteY13" fmla="*/ 57150 h 592931"/>
                <a:gd name="connsiteX14" fmla="*/ 419100 w 723900"/>
                <a:gd name="connsiteY14" fmla="*/ 88106 h 592931"/>
                <a:gd name="connsiteX15" fmla="*/ 500062 w 723900"/>
                <a:gd name="connsiteY15" fmla="*/ 116681 h 592931"/>
                <a:gd name="connsiteX16" fmla="*/ 561975 w 723900"/>
                <a:gd name="connsiteY16" fmla="*/ 147638 h 592931"/>
                <a:gd name="connsiteX17" fmla="*/ 597693 w 723900"/>
                <a:gd name="connsiteY17" fmla="*/ 166688 h 592931"/>
                <a:gd name="connsiteX18" fmla="*/ 619125 w 723900"/>
                <a:gd name="connsiteY18" fmla="*/ 183356 h 592931"/>
                <a:gd name="connsiteX19" fmla="*/ 647700 w 723900"/>
                <a:gd name="connsiteY19" fmla="*/ 209550 h 592931"/>
                <a:gd name="connsiteX20" fmla="*/ 664368 w 723900"/>
                <a:gd name="connsiteY20" fmla="*/ 233363 h 592931"/>
                <a:gd name="connsiteX21" fmla="*/ 683418 w 723900"/>
                <a:gd name="connsiteY21" fmla="*/ 266700 h 592931"/>
                <a:gd name="connsiteX22" fmla="*/ 697706 w 723900"/>
                <a:gd name="connsiteY22" fmla="*/ 297656 h 592931"/>
                <a:gd name="connsiteX23" fmla="*/ 709612 w 723900"/>
                <a:gd name="connsiteY23" fmla="*/ 335756 h 592931"/>
                <a:gd name="connsiteX24" fmla="*/ 716756 w 723900"/>
                <a:gd name="connsiteY24" fmla="*/ 378619 h 592931"/>
                <a:gd name="connsiteX25" fmla="*/ 721518 w 723900"/>
                <a:gd name="connsiteY25" fmla="*/ 421481 h 592931"/>
                <a:gd name="connsiteX26" fmla="*/ 723900 w 723900"/>
                <a:gd name="connsiteY26" fmla="*/ 464344 h 592931"/>
                <a:gd name="connsiteX27" fmla="*/ 716756 w 723900"/>
                <a:gd name="connsiteY27" fmla="*/ 521494 h 592931"/>
                <a:gd name="connsiteX28" fmla="*/ 702468 w 723900"/>
                <a:gd name="connsiteY28" fmla="*/ 552450 h 592931"/>
                <a:gd name="connsiteX29" fmla="*/ 676275 w 723900"/>
                <a:gd name="connsiteY29" fmla="*/ 576263 h 592931"/>
                <a:gd name="connsiteX30" fmla="*/ 652462 w 723900"/>
                <a:gd name="connsiteY30" fmla="*/ 588169 h 592931"/>
                <a:gd name="connsiteX31" fmla="*/ 626268 w 723900"/>
                <a:gd name="connsiteY31" fmla="*/ 592931 h 592931"/>
                <a:gd name="connsiteX32" fmla="*/ 583406 w 723900"/>
                <a:gd name="connsiteY32" fmla="*/ 585788 h 592931"/>
                <a:gd name="connsiteX33" fmla="*/ 550068 w 723900"/>
                <a:gd name="connsiteY33" fmla="*/ 569119 h 592931"/>
                <a:gd name="connsiteX34" fmla="*/ 521493 w 723900"/>
                <a:gd name="connsiteY34" fmla="*/ 542925 h 592931"/>
                <a:gd name="connsiteX35" fmla="*/ 492918 w 723900"/>
                <a:gd name="connsiteY35" fmla="*/ 507206 h 592931"/>
                <a:gd name="connsiteX36" fmla="*/ 469106 w 723900"/>
                <a:gd name="connsiteY36" fmla="*/ 473869 h 592931"/>
                <a:gd name="connsiteX37" fmla="*/ 438150 w 723900"/>
                <a:gd name="connsiteY37" fmla="*/ 428625 h 592931"/>
                <a:gd name="connsiteX38" fmla="*/ 347662 w 723900"/>
                <a:gd name="connsiteY38" fmla="*/ 330994 h 592931"/>
                <a:gd name="connsiteX39" fmla="*/ 285750 w 723900"/>
                <a:gd name="connsiteY39" fmla="*/ 2690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23900" h="592931">
                  <a:moveTo>
                    <a:pt x="285750" y="269081"/>
                  </a:moveTo>
                  <a:lnTo>
                    <a:pt x="209550" y="197644"/>
                  </a:lnTo>
                  <a:lnTo>
                    <a:pt x="142875" y="142875"/>
                  </a:lnTo>
                  <a:lnTo>
                    <a:pt x="78581" y="97631"/>
                  </a:lnTo>
                  <a:lnTo>
                    <a:pt x="28575" y="66675"/>
                  </a:lnTo>
                  <a:lnTo>
                    <a:pt x="7143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9525" y="9525"/>
                  </a:lnTo>
                  <a:lnTo>
                    <a:pt x="26193" y="0"/>
                  </a:lnTo>
                  <a:lnTo>
                    <a:pt x="45243" y="2381"/>
                  </a:lnTo>
                  <a:lnTo>
                    <a:pt x="114300" y="14288"/>
                  </a:lnTo>
                  <a:lnTo>
                    <a:pt x="214312" y="33338"/>
                  </a:lnTo>
                  <a:lnTo>
                    <a:pt x="316706" y="57150"/>
                  </a:lnTo>
                  <a:lnTo>
                    <a:pt x="419100" y="88106"/>
                  </a:lnTo>
                  <a:lnTo>
                    <a:pt x="500062" y="116681"/>
                  </a:lnTo>
                  <a:lnTo>
                    <a:pt x="561975" y="147638"/>
                  </a:lnTo>
                  <a:lnTo>
                    <a:pt x="597693" y="166688"/>
                  </a:lnTo>
                  <a:lnTo>
                    <a:pt x="619125" y="183356"/>
                  </a:lnTo>
                  <a:lnTo>
                    <a:pt x="647700" y="209550"/>
                  </a:lnTo>
                  <a:lnTo>
                    <a:pt x="664368" y="233363"/>
                  </a:lnTo>
                  <a:lnTo>
                    <a:pt x="683418" y="266700"/>
                  </a:lnTo>
                  <a:lnTo>
                    <a:pt x="697706" y="297656"/>
                  </a:lnTo>
                  <a:lnTo>
                    <a:pt x="709612" y="335756"/>
                  </a:lnTo>
                  <a:lnTo>
                    <a:pt x="716756" y="378619"/>
                  </a:lnTo>
                  <a:lnTo>
                    <a:pt x="721518" y="421481"/>
                  </a:lnTo>
                  <a:lnTo>
                    <a:pt x="723900" y="464344"/>
                  </a:lnTo>
                  <a:lnTo>
                    <a:pt x="716756" y="521494"/>
                  </a:lnTo>
                  <a:lnTo>
                    <a:pt x="702468" y="552450"/>
                  </a:lnTo>
                  <a:lnTo>
                    <a:pt x="676275" y="576263"/>
                  </a:lnTo>
                  <a:lnTo>
                    <a:pt x="652462" y="588169"/>
                  </a:lnTo>
                  <a:lnTo>
                    <a:pt x="626268" y="592931"/>
                  </a:lnTo>
                  <a:lnTo>
                    <a:pt x="583406" y="585788"/>
                  </a:lnTo>
                  <a:lnTo>
                    <a:pt x="550068" y="569119"/>
                  </a:lnTo>
                  <a:lnTo>
                    <a:pt x="521493" y="542925"/>
                  </a:lnTo>
                  <a:lnTo>
                    <a:pt x="492918" y="507206"/>
                  </a:lnTo>
                  <a:lnTo>
                    <a:pt x="469106" y="473869"/>
                  </a:lnTo>
                  <a:lnTo>
                    <a:pt x="438150" y="428625"/>
                  </a:lnTo>
                  <a:lnTo>
                    <a:pt x="347662" y="330994"/>
                  </a:lnTo>
                  <a:lnTo>
                    <a:pt x="2857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9128B664-8A46-4574-9454-353FF3DA6A26}"/>
                </a:ext>
              </a:extLst>
            </p:cNvPr>
            <p:cNvSpPr/>
            <p:nvPr/>
          </p:nvSpPr>
          <p:spPr>
            <a:xfrm>
              <a:off x="4151315" y="2402681"/>
              <a:ext cx="733425" cy="484187"/>
            </a:xfrm>
            <a:custGeom>
              <a:avLst/>
              <a:gdLst>
                <a:gd name="connsiteX0" fmla="*/ 414337 w 733425"/>
                <a:gd name="connsiteY0" fmla="*/ 373857 h 483394"/>
                <a:gd name="connsiteX1" fmla="*/ 269081 w 733425"/>
                <a:gd name="connsiteY1" fmla="*/ 273844 h 483394"/>
                <a:gd name="connsiteX2" fmla="*/ 166687 w 733425"/>
                <a:gd name="connsiteY2" fmla="*/ 200025 h 483394"/>
                <a:gd name="connsiteX3" fmla="*/ 71437 w 733425"/>
                <a:gd name="connsiteY3" fmla="*/ 123825 h 483394"/>
                <a:gd name="connsiteX4" fmla="*/ 40481 w 733425"/>
                <a:gd name="connsiteY4" fmla="*/ 95250 h 483394"/>
                <a:gd name="connsiteX5" fmla="*/ 21431 w 733425"/>
                <a:gd name="connsiteY5" fmla="*/ 69057 h 483394"/>
                <a:gd name="connsiteX6" fmla="*/ 4762 w 733425"/>
                <a:gd name="connsiteY6" fmla="*/ 40482 h 483394"/>
                <a:gd name="connsiteX7" fmla="*/ 0 w 733425"/>
                <a:gd name="connsiteY7" fmla="*/ 19050 h 483394"/>
                <a:gd name="connsiteX8" fmla="*/ 2381 w 733425"/>
                <a:gd name="connsiteY8" fmla="*/ 9525 h 483394"/>
                <a:gd name="connsiteX9" fmla="*/ 11906 w 733425"/>
                <a:gd name="connsiteY9" fmla="*/ 0 h 483394"/>
                <a:gd name="connsiteX10" fmla="*/ 33337 w 733425"/>
                <a:gd name="connsiteY10" fmla="*/ 0 h 483394"/>
                <a:gd name="connsiteX11" fmla="*/ 71437 w 733425"/>
                <a:gd name="connsiteY11" fmla="*/ 14288 h 483394"/>
                <a:gd name="connsiteX12" fmla="*/ 126206 w 733425"/>
                <a:gd name="connsiteY12" fmla="*/ 35719 h 483394"/>
                <a:gd name="connsiteX13" fmla="*/ 188119 w 733425"/>
                <a:gd name="connsiteY13" fmla="*/ 59532 h 483394"/>
                <a:gd name="connsiteX14" fmla="*/ 247650 w 733425"/>
                <a:gd name="connsiteY14" fmla="*/ 76200 h 483394"/>
                <a:gd name="connsiteX15" fmla="*/ 316706 w 733425"/>
                <a:gd name="connsiteY15" fmla="*/ 90488 h 483394"/>
                <a:gd name="connsiteX16" fmla="*/ 381000 w 733425"/>
                <a:gd name="connsiteY16" fmla="*/ 102394 h 483394"/>
                <a:gd name="connsiteX17" fmla="*/ 457200 w 733425"/>
                <a:gd name="connsiteY17" fmla="*/ 107157 h 483394"/>
                <a:gd name="connsiteX18" fmla="*/ 554831 w 733425"/>
                <a:gd name="connsiteY18" fmla="*/ 102394 h 483394"/>
                <a:gd name="connsiteX19" fmla="*/ 566737 w 733425"/>
                <a:gd name="connsiteY19" fmla="*/ 109538 h 483394"/>
                <a:gd name="connsiteX20" fmla="*/ 614362 w 733425"/>
                <a:gd name="connsiteY20" fmla="*/ 161925 h 483394"/>
                <a:gd name="connsiteX21" fmla="*/ 650081 w 733425"/>
                <a:gd name="connsiteY21" fmla="*/ 202407 h 483394"/>
                <a:gd name="connsiteX22" fmla="*/ 681037 w 733425"/>
                <a:gd name="connsiteY22" fmla="*/ 250032 h 483394"/>
                <a:gd name="connsiteX23" fmla="*/ 704850 w 733425"/>
                <a:gd name="connsiteY23" fmla="*/ 288132 h 483394"/>
                <a:gd name="connsiteX24" fmla="*/ 726281 w 733425"/>
                <a:gd name="connsiteY24" fmla="*/ 345282 h 483394"/>
                <a:gd name="connsiteX25" fmla="*/ 733425 w 733425"/>
                <a:gd name="connsiteY25" fmla="*/ 395288 h 483394"/>
                <a:gd name="connsiteX26" fmla="*/ 728662 w 733425"/>
                <a:gd name="connsiteY26" fmla="*/ 428625 h 483394"/>
                <a:gd name="connsiteX27" fmla="*/ 714375 w 733425"/>
                <a:gd name="connsiteY27" fmla="*/ 457200 h 483394"/>
                <a:gd name="connsiteX28" fmla="*/ 695325 w 733425"/>
                <a:gd name="connsiteY28" fmla="*/ 473869 h 483394"/>
                <a:gd name="connsiteX29" fmla="*/ 678656 w 733425"/>
                <a:gd name="connsiteY29" fmla="*/ 481013 h 483394"/>
                <a:gd name="connsiteX30" fmla="*/ 652462 w 733425"/>
                <a:gd name="connsiteY30" fmla="*/ 483394 h 483394"/>
                <a:gd name="connsiteX31" fmla="*/ 611981 w 733425"/>
                <a:gd name="connsiteY31" fmla="*/ 476250 h 483394"/>
                <a:gd name="connsiteX32" fmla="*/ 516731 w 733425"/>
                <a:gd name="connsiteY32" fmla="*/ 433388 h 483394"/>
                <a:gd name="connsiteX33" fmla="*/ 414337 w 733425"/>
                <a:gd name="connsiteY33" fmla="*/ 373857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483394">
                  <a:moveTo>
                    <a:pt x="414337" y="373857"/>
                  </a:moveTo>
                  <a:lnTo>
                    <a:pt x="269081" y="273844"/>
                  </a:lnTo>
                  <a:lnTo>
                    <a:pt x="166687" y="200025"/>
                  </a:lnTo>
                  <a:lnTo>
                    <a:pt x="71437" y="123825"/>
                  </a:lnTo>
                  <a:lnTo>
                    <a:pt x="40481" y="95250"/>
                  </a:lnTo>
                  <a:lnTo>
                    <a:pt x="21431" y="69057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71437" y="14288"/>
                  </a:lnTo>
                  <a:lnTo>
                    <a:pt x="126206" y="35719"/>
                  </a:lnTo>
                  <a:lnTo>
                    <a:pt x="188119" y="59532"/>
                  </a:lnTo>
                  <a:lnTo>
                    <a:pt x="247650" y="76200"/>
                  </a:lnTo>
                  <a:lnTo>
                    <a:pt x="316706" y="90488"/>
                  </a:lnTo>
                  <a:lnTo>
                    <a:pt x="381000" y="102394"/>
                  </a:lnTo>
                  <a:lnTo>
                    <a:pt x="457200" y="107157"/>
                  </a:lnTo>
                  <a:lnTo>
                    <a:pt x="554831" y="102394"/>
                  </a:lnTo>
                  <a:lnTo>
                    <a:pt x="566737" y="109538"/>
                  </a:lnTo>
                  <a:lnTo>
                    <a:pt x="614362" y="161925"/>
                  </a:lnTo>
                  <a:lnTo>
                    <a:pt x="650081" y="202407"/>
                  </a:lnTo>
                  <a:lnTo>
                    <a:pt x="681037" y="250032"/>
                  </a:lnTo>
                  <a:lnTo>
                    <a:pt x="704850" y="288132"/>
                  </a:lnTo>
                  <a:lnTo>
                    <a:pt x="726281" y="345282"/>
                  </a:lnTo>
                  <a:lnTo>
                    <a:pt x="733425" y="395288"/>
                  </a:lnTo>
                  <a:lnTo>
                    <a:pt x="728662" y="428625"/>
                  </a:lnTo>
                  <a:lnTo>
                    <a:pt x="714375" y="457200"/>
                  </a:lnTo>
                  <a:lnTo>
                    <a:pt x="695325" y="473869"/>
                  </a:lnTo>
                  <a:lnTo>
                    <a:pt x="678656" y="481013"/>
                  </a:lnTo>
                  <a:lnTo>
                    <a:pt x="652462" y="483394"/>
                  </a:lnTo>
                  <a:lnTo>
                    <a:pt x="611981" y="476250"/>
                  </a:lnTo>
                  <a:lnTo>
                    <a:pt x="516731" y="433388"/>
                  </a:lnTo>
                  <a:lnTo>
                    <a:pt x="414337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2C2F7F9C-C2C5-4DBE-A9F9-C86FFA343263}"/>
                </a:ext>
              </a:extLst>
            </p:cNvPr>
            <p:cNvSpPr/>
            <p:nvPr/>
          </p:nvSpPr>
          <p:spPr>
            <a:xfrm>
              <a:off x="4122739" y="3774281"/>
              <a:ext cx="385762" cy="650875"/>
            </a:xfrm>
            <a:custGeom>
              <a:avLst/>
              <a:gdLst>
                <a:gd name="connsiteX0" fmla="*/ 142875 w 385762"/>
                <a:gd name="connsiteY0" fmla="*/ 450057 h 650082"/>
                <a:gd name="connsiteX1" fmla="*/ 97631 w 385762"/>
                <a:gd name="connsiteY1" fmla="*/ 359569 h 650082"/>
                <a:gd name="connsiteX2" fmla="*/ 57150 w 385762"/>
                <a:gd name="connsiteY2" fmla="*/ 278607 h 650082"/>
                <a:gd name="connsiteX3" fmla="*/ 14287 w 385762"/>
                <a:gd name="connsiteY3" fmla="*/ 171450 h 650082"/>
                <a:gd name="connsiteX4" fmla="*/ 2381 w 385762"/>
                <a:gd name="connsiteY4" fmla="*/ 126207 h 650082"/>
                <a:gd name="connsiteX5" fmla="*/ 0 w 385762"/>
                <a:gd name="connsiteY5" fmla="*/ 85725 h 650082"/>
                <a:gd name="connsiteX6" fmla="*/ 7144 w 385762"/>
                <a:gd name="connsiteY6" fmla="*/ 38100 h 650082"/>
                <a:gd name="connsiteX7" fmla="*/ 16669 w 385762"/>
                <a:gd name="connsiteY7" fmla="*/ 14288 h 650082"/>
                <a:gd name="connsiteX8" fmla="*/ 30956 w 385762"/>
                <a:gd name="connsiteY8" fmla="*/ 0 h 650082"/>
                <a:gd name="connsiteX9" fmla="*/ 52387 w 385762"/>
                <a:gd name="connsiteY9" fmla="*/ 0 h 650082"/>
                <a:gd name="connsiteX10" fmla="*/ 69056 w 385762"/>
                <a:gd name="connsiteY10" fmla="*/ 7144 h 650082"/>
                <a:gd name="connsiteX11" fmla="*/ 83344 w 385762"/>
                <a:gd name="connsiteY11" fmla="*/ 26194 h 650082"/>
                <a:gd name="connsiteX12" fmla="*/ 100012 w 385762"/>
                <a:gd name="connsiteY12" fmla="*/ 66675 h 650082"/>
                <a:gd name="connsiteX13" fmla="*/ 128587 w 385762"/>
                <a:gd name="connsiteY13" fmla="*/ 116682 h 650082"/>
                <a:gd name="connsiteX14" fmla="*/ 150019 w 385762"/>
                <a:gd name="connsiteY14" fmla="*/ 135732 h 650082"/>
                <a:gd name="connsiteX15" fmla="*/ 180975 w 385762"/>
                <a:gd name="connsiteY15" fmla="*/ 159544 h 650082"/>
                <a:gd name="connsiteX16" fmla="*/ 207169 w 385762"/>
                <a:gd name="connsiteY16" fmla="*/ 161925 h 650082"/>
                <a:gd name="connsiteX17" fmla="*/ 385762 w 385762"/>
                <a:gd name="connsiteY17" fmla="*/ 538163 h 650082"/>
                <a:gd name="connsiteX18" fmla="*/ 378619 w 385762"/>
                <a:gd name="connsiteY18" fmla="*/ 595313 h 650082"/>
                <a:gd name="connsiteX19" fmla="*/ 366712 w 385762"/>
                <a:gd name="connsiteY19" fmla="*/ 626269 h 650082"/>
                <a:gd name="connsiteX20" fmla="*/ 354806 w 385762"/>
                <a:gd name="connsiteY20" fmla="*/ 645319 h 650082"/>
                <a:gd name="connsiteX21" fmla="*/ 338137 w 385762"/>
                <a:gd name="connsiteY21" fmla="*/ 650082 h 650082"/>
                <a:gd name="connsiteX22" fmla="*/ 309562 w 385762"/>
                <a:gd name="connsiteY22" fmla="*/ 642938 h 650082"/>
                <a:gd name="connsiteX23" fmla="*/ 266700 w 385762"/>
                <a:gd name="connsiteY23" fmla="*/ 611982 h 650082"/>
                <a:gd name="connsiteX24" fmla="*/ 216694 w 385762"/>
                <a:gd name="connsiteY24" fmla="*/ 561975 h 650082"/>
                <a:gd name="connsiteX25" fmla="*/ 142875 w 385762"/>
                <a:gd name="connsiteY25" fmla="*/ 450057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5762" h="650082">
                  <a:moveTo>
                    <a:pt x="142875" y="450057"/>
                  </a:moveTo>
                  <a:lnTo>
                    <a:pt x="97631" y="359569"/>
                  </a:lnTo>
                  <a:lnTo>
                    <a:pt x="57150" y="278607"/>
                  </a:lnTo>
                  <a:lnTo>
                    <a:pt x="14287" y="171450"/>
                  </a:lnTo>
                  <a:lnTo>
                    <a:pt x="2381" y="126207"/>
                  </a:lnTo>
                  <a:lnTo>
                    <a:pt x="0" y="85725"/>
                  </a:lnTo>
                  <a:lnTo>
                    <a:pt x="7144" y="38100"/>
                  </a:lnTo>
                  <a:lnTo>
                    <a:pt x="16669" y="14288"/>
                  </a:lnTo>
                  <a:lnTo>
                    <a:pt x="30956" y="0"/>
                  </a:lnTo>
                  <a:lnTo>
                    <a:pt x="52387" y="0"/>
                  </a:lnTo>
                  <a:lnTo>
                    <a:pt x="69056" y="7144"/>
                  </a:lnTo>
                  <a:lnTo>
                    <a:pt x="83344" y="26194"/>
                  </a:lnTo>
                  <a:lnTo>
                    <a:pt x="100012" y="66675"/>
                  </a:lnTo>
                  <a:lnTo>
                    <a:pt x="128587" y="116682"/>
                  </a:lnTo>
                  <a:lnTo>
                    <a:pt x="150019" y="135732"/>
                  </a:lnTo>
                  <a:lnTo>
                    <a:pt x="180975" y="159544"/>
                  </a:lnTo>
                  <a:lnTo>
                    <a:pt x="207169" y="161925"/>
                  </a:lnTo>
                  <a:lnTo>
                    <a:pt x="385762" y="538163"/>
                  </a:lnTo>
                  <a:lnTo>
                    <a:pt x="378619" y="595313"/>
                  </a:lnTo>
                  <a:lnTo>
                    <a:pt x="366712" y="626269"/>
                  </a:lnTo>
                  <a:lnTo>
                    <a:pt x="354806" y="645319"/>
                  </a:lnTo>
                  <a:lnTo>
                    <a:pt x="338137" y="650082"/>
                  </a:lnTo>
                  <a:lnTo>
                    <a:pt x="309562" y="642938"/>
                  </a:lnTo>
                  <a:lnTo>
                    <a:pt x="266700" y="611982"/>
                  </a:lnTo>
                  <a:lnTo>
                    <a:pt x="216694" y="561975"/>
                  </a:lnTo>
                  <a:lnTo>
                    <a:pt x="142875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9AC1C64B-AF11-4855-AD8A-A1C875B49B46}"/>
                </a:ext>
              </a:extLst>
            </p:cNvPr>
            <p:cNvSpPr/>
            <p:nvPr/>
          </p:nvSpPr>
          <p:spPr>
            <a:xfrm>
              <a:off x="3860800" y="4587876"/>
              <a:ext cx="4597400" cy="671513"/>
            </a:xfrm>
            <a:custGeom>
              <a:avLst/>
              <a:gdLst>
                <a:gd name="connsiteX0" fmla="*/ 2945940 w 4596825"/>
                <a:gd name="connsiteY0" fmla="*/ 268941 h 670284"/>
                <a:gd name="connsiteX1" fmla="*/ 2619073 w 4596825"/>
                <a:gd name="connsiteY1" fmla="*/ 285492 h 670284"/>
                <a:gd name="connsiteX2" fmla="*/ 2420470 w 4596825"/>
                <a:gd name="connsiteY2" fmla="*/ 302042 h 670284"/>
                <a:gd name="connsiteX3" fmla="*/ 2317031 w 4596825"/>
                <a:gd name="connsiteY3" fmla="*/ 314455 h 670284"/>
                <a:gd name="connsiteX4" fmla="*/ 2130841 w 4596825"/>
                <a:gd name="connsiteY4" fmla="*/ 335142 h 670284"/>
                <a:gd name="connsiteX5" fmla="*/ 1907413 w 4596825"/>
                <a:gd name="connsiteY5" fmla="*/ 364105 h 670284"/>
                <a:gd name="connsiteX6" fmla="*/ 1609509 w 4596825"/>
                <a:gd name="connsiteY6" fmla="*/ 409618 h 670284"/>
                <a:gd name="connsiteX7" fmla="*/ 1179203 w 4596825"/>
                <a:gd name="connsiteY7" fmla="*/ 479957 h 670284"/>
                <a:gd name="connsiteX8" fmla="*/ 1075764 w 4596825"/>
                <a:gd name="connsiteY8" fmla="*/ 504782 h 670284"/>
                <a:gd name="connsiteX9" fmla="*/ 930950 w 4596825"/>
                <a:gd name="connsiteY9" fmla="*/ 537883 h 670284"/>
                <a:gd name="connsiteX10" fmla="*/ 736485 w 4596825"/>
                <a:gd name="connsiteY10" fmla="*/ 575121 h 670284"/>
                <a:gd name="connsiteX11" fmla="*/ 595808 w 4596825"/>
                <a:gd name="connsiteY11" fmla="*/ 608221 h 670284"/>
                <a:gd name="connsiteX12" fmla="*/ 459268 w 4596825"/>
                <a:gd name="connsiteY12" fmla="*/ 653734 h 670284"/>
                <a:gd name="connsiteX13" fmla="*/ 422030 w 4596825"/>
                <a:gd name="connsiteY13" fmla="*/ 670284 h 670284"/>
                <a:gd name="connsiteX14" fmla="*/ 397205 w 4596825"/>
                <a:gd name="connsiteY14" fmla="*/ 662009 h 670284"/>
                <a:gd name="connsiteX15" fmla="*/ 331004 w 4596825"/>
                <a:gd name="connsiteY15" fmla="*/ 620634 h 670284"/>
                <a:gd name="connsiteX16" fmla="*/ 235840 w 4596825"/>
                <a:gd name="connsiteY16" fmla="*/ 529607 h 670284"/>
                <a:gd name="connsiteX17" fmla="*/ 128264 w 4596825"/>
                <a:gd name="connsiteY17" fmla="*/ 417893 h 670284"/>
                <a:gd name="connsiteX18" fmla="*/ 49650 w 4596825"/>
                <a:gd name="connsiteY18" fmla="*/ 335142 h 670284"/>
                <a:gd name="connsiteX19" fmla="*/ 16550 w 4596825"/>
                <a:gd name="connsiteY19" fmla="*/ 297904 h 670284"/>
                <a:gd name="connsiteX20" fmla="*/ 4137 w 4596825"/>
                <a:gd name="connsiteY20" fmla="*/ 268941 h 670284"/>
                <a:gd name="connsiteX21" fmla="*/ 0 w 4596825"/>
                <a:gd name="connsiteY21" fmla="*/ 248254 h 670284"/>
                <a:gd name="connsiteX22" fmla="*/ 8275 w 4596825"/>
                <a:gd name="connsiteY22" fmla="*/ 231703 h 670284"/>
                <a:gd name="connsiteX23" fmla="*/ 33100 w 4596825"/>
                <a:gd name="connsiteY23" fmla="*/ 231703 h 670284"/>
                <a:gd name="connsiteX24" fmla="*/ 62063 w 4596825"/>
                <a:gd name="connsiteY24" fmla="*/ 244116 h 670284"/>
                <a:gd name="connsiteX25" fmla="*/ 128264 w 4596825"/>
                <a:gd name="connsiteY25" fmla="*/ 289629 h 670284"/>
                <a:gd name="connsiteX26" fmla="*/ 182052 w 4596825"/>
                <a:gd name="connsiteY26" fmla="*/ 314455 h 670284"/>
                <a:gd name="connsiteX27" fmla="*/ 215153 w 4596825"/>
                <a:gd name="connsiteY27" fmla="*/ 326867 h 670284"/>
                <a:gd name="connsiteX28" fmla="*/ 264803 w 4596825"/>
                <a:gd name="connsiteY28" fmla="*/ 343417 h 670284"/>
                <a:gd name="connsiteX29" fmla="*/ 318592 w 4596825"/>
                <a:gd name="connsiteY29" fmla="*/ 355830 h 670284"/>
                <a:gd name="connsiteX30" fmla="*/ 372380 w 4596825"/>
                <a:gd name="connsiteY30" fmla="*/ 364105 h 670284"/>
                <a:gd name="connsiteX31" fmla="*/ 446856 w 4596825"/>
                <a:gd name="connsiteY31" fmla="*/ 364105 h 670284"/>
                <a:gd name="connsiteX32" fmla="*/ 550295 w 4596825"/>
                <a:gd name="connsiteY32" fmla="*/ 359968 h 670284"/>
                <a:gd name="connsiteX33" fmla="*/ 633046 w 4596825"/>
                <a:gd name="connsiteY33" fmla="*/ 351693 h 670284"/>
                <a:gd name="connsiteX34" fmla="*/ 707522 w 4596825"/>
                <a:gd name="connsiteY34" fmla="*/ 335142 h 670284"/>
                <a:gd name="connsiteX35" fmla="*/ 922675 w 4596825"/>
                <a:gd name="connsiteY35" fmla="*/ 306179 h 670284"/>
                <a:gd name="connsiteX36" fmla="*/ 1253679 w 4596825"/>
                <a:gd name="connsiteY36" fmla="*/ 260666 h 670284"/>
                <a:gd name="connsiteX37" fmla="*/ 1626059 w 4596825"/>
                <a:gd name="connsiteY37" fmla="*/ 215153 h 670284"/>
                <a:gd name="connsiteX38" fmla="*/ 1861900 w 4596825"/>
                <a:gd name="connsiteY38" fmla="*/ 186190 h 670284"/>
                <a:gd name="connsiteX39" fmla="*/ 2118429 w 4596825"/>
                <a:gd name="connsiteY39" fmla="*/ 153090 h 670284"/>
                <a:gd name="connsiteX40" fmla="*/ 2304619 w 4596825"/>
                <a:gd name="connsiteY40" fmla="*/ 136540 h 670284"/>
                <a:gd name="connsiteX41" fmla="*/ 2548735 w 4596825"/>
                <a:gd name="connsiteY41" fmla="*/ 103439 h 670284"/>
                <a:gd name="connsiteX42" fmla="*/ 2755612 w 4596825"/>
                <a:gd name="connsiteY42" fmla="*/ 82751 h 670284"/>
                <a:gd name="connsiteX43" fmla="*/ 2954215 w 4596825"/>
                <a:gd name="connsiteY43" fmla="*/ 74476 h 670284"/>
                <a:gd name="connsiteX44" fmla="*/ 3136268 w 4596825"/>
                <a:gd name="connsiteY44" fmla="*/ 70339 h 670284"/>
                <a:gd name="connsiteX45" fmla="*/ 3297632 w 4596825"/>
                <a:gd name="connsiteY45" fmla="*/ 62064 h 670284"/>
                <a:gd name="connsiteX46" fmla="*/ 3562436 w 4596825"/>
                <a:gd name="connsiteY46" fmla="*/ 49651 h 670284"/>
                <a:gd name="connsiteX47" fmla="*/ 3831377 w 4596825"/>
                <a:gd name="connsiteY47" fmla="*/ 45513 h 670284"/>
                <a:gd name="connsiteX48" fmla="*/ 3938954 w 4596825"/>
                <a:gd name="connsiteY48" fmla="*/ 28963 h 670284"/>
                <a:gd name="connsiteX49" fmla="*/ 4042392 w 4596825"/>
                <a:gd name="connsiteY49" fmla="*/ 0 h 670284"/>
                <a:gd name="connsiteX50" fmla="*/ 4108593 w 4596825"/>
                <a:gd name="connsiteY50" fmla="*/ 8275 h 670284"/>
                <a:gd name="connsiteX51" fmla="*/ 4278233 w 4596825"/>
                <a:gd name="connsiteY51" fmla="*/ 41376 h 670284"/>
                <a:gd name="connsiteX52" fmla="*/ 4385810 w 4596825"/>
                <a:gd name="connsiteY52" fmla="*/ 66201 h 670284"/>
                <a:gd name="connsiteX53" fmla="*/ 4460286 w 4596825"/>
                <a:gd name="connsiteY53" fmla="*/ 91026 h 670284"/>
                <a:gd name="connsiteX54" fmla="*/ 4526487 w 4596825"/>
                <a:gd name="connsiteY54" fmla="*/ 119989 h 670284"/>
                <a:gd name="connsiteX55" fmla="*/ 4555449 w 4596825"/>
                <a:gd name="connsiteY55" fmla="*/ 136540 h 670284"/>
                <a:gd name="connsiteX56" fmla="*/ 4580275 w 4596825"/>
                <a:gd name="connsiteY56" fmla="*/ 161365 h 670284"/>
                <a:gd name="connsiteX57" fmla="*/ 4592687 w 4596825"/>
                <a:gd name="connsiteY57" fmla="*/ 186190 h 670284"/>
                <a:gd name="connsiteX58" fmla="*/ 4596825 w 4596825"/>
                <a:gd name="connsiteY58" fmla="*/ 211016 h 670284"/>
                <a:gd name="connsiteX59" fmla="*/ 4588550 w 4596825"/>
                <a:gd name="connsiteY59" fmla="*/ 244116 h 670284"/>
                <a:gd name="connsiteX60" fmla="*/ 4563725 w 4596825"/>
                <a:gd name="connsiteY60" fmla="*/ 264804 h 670284"/>
                <a:gd name="connsiteX61" fmla="*/ 4518211 w 4596825"/>
                <a:gd name="connsiteY61" fmla="*/ 289629 h 670284"/>
                <a:gd name="connsiteX62" fmla="*/ 4476836 w 4596825"/>
                <a:gd name="connsiteY62" fmla="*/ 310317 h 670284"/>
                <a:gd name="connsiteX63" fmla="*/ 4365122 w 4596825"/>
                <a:gd name="connsiteY63" fmla="*/ 297904 h 670284"/>
                <a:gd name="connsiteX64" fmla="*/ 4207895 w 4596825"/>
                <a:gd name="connsiteY64" fmla="*/ 277217 h 670284"/>
                <a:gd name="connsiteX65" fmla="*/ 3885165 w 4596825"/>
                <a:gd name="connsiteY65" fmla="*/ 264804 h 670284"/>
                <a:gd name="connsiteX66" fmla="*/ 3417621 w 4596825"/>
                <a:gd name="connsiteY66" fmla="*/ 264804 h 670284"/>
                <a:gd name="connsiteX67" fmla="*/ 2945940 w 4596825"/>
                <a:gd name="connsiteY67" fmla="*/ 268941 h 6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96825" h="670284">
                  <a:moveTo>
                    <a:pt x="2945940" y="268941"/>
                  </a:moveTo>
                  <a:lnTo>
                    <a:pt x="2619073" y="285492"/>
                  </a:lnTo>
                  <a:lnTo>
                    <a:pt x="2420470" y="302042"/>
                  </a:lnTo>
                  <a:lnTo>
                    <a:pt x="2317031" y="314455"/>
                  </a:lnTo>
                  <a:lnTo>
                    <a:pt x="2130841" y="335142"/>
                  </a:lnTo>
                  <a:lnTo>
                    <a:pt x="1907413" y="364105"/>
                  </a:lnTo>
                  <a:lnTo>
                    <a:pt x="1609509" y="409618"/>
                  </a:lnTo>
                  <a:lnTo>
                    <a:pt x="1179203" y="479957"/>
                  </a:lnTo>
                  <a:lnTo>
                    <a:pt x="1075764" y="504782"/>
                  </a:lnTo>
                  <a:lnTo>
                    <a:pt x="930950" y="537883"/>
                  </a:lnTo>
                  <a:lnTo>
                    <a:pt x="736485" y="575121"/>
                  </a:lnTo>
                  <a:lnTo>
                    <a:pt x="595808" y="608221"/>
                  </a:lnTo>
                  <a:lnTo>
                    <a:pt x="459268" y="653734"/>
                  </a:lnTo>
                  <a:lnTo>
                    <a:pt x="422030" y="670284"/>
                  </a:lnTo>
                  <a:lnTo>
                    <a:pt x="397205" y="662009"/>
                  </a:lnTo>
                  <a:lnTo>
                    <a:pt x="331004" y="620634"/>
                  </a:lnTo>
                  <a:lnTo>
                    <a:pt x="235840" y="529607"/>
                  </a:lnTo>
                  <a:lnTo>
                    <a:pt x="128264" y="417893"/>
                  </a:lnTo>
                  <a:lnTo>
                    <a:pt x="49650" y="335142"/>
                  </a:lnTo>
                  <a:lnTo>
                    <a:pt x="16550" y="297904"/>
                  </a:lnTo>
                  <a:lnTo>
                    <a:pt x="4137" y="268941"/>
                  </a:lnTo>
                  <a:lnTo>
                    <a:pt x="0" y="248254"/>
                  </a:lnTo>
                  <a:lnTo>
                    <a:pt x="8275" y="231703"/>
                  </a:lnTo>
                  <a:lnTo>
                    <a:pt x="33100" y="231703"/>
                  </a:lnTo>
                  <a:lnTo>
                    <a:pt x="62063" y="244116"/>
                  </a:lnTo>
                  <a:lnTo>
                    <a:pt x="128264" y="289629"/>
                  </a:lnTo>
                  <a:lnTo>
                    <a:pt x="182052" y="314455"/>
                  </a:lnTo>
                  <a:lnTo>
                    <a:pt x="215153" y="326867"/>
                  </a:lnTo>
                  <a:lnTo>
                    <a:pt x="264803" y="343417"/>
                  </a:lnTo>
                  <a:lnTo>
                    <a:pt x="318592" y="355830"/>
                  </a:lnTo>
                  <a:lnTo>
                    <a:pt x="372380" y="364105"/>
                  </a:lnTo>
                  <a:lnTo>
                    <a:pt x="446856" y="364105"/>
                  </a:lnTo>
                  <a:lnTo>
                    <a:pt x="550295" y="359968"/>
                  </a:lnTo>
                  <a:lnTo>
                    <a:pt x="633046" y="351693"/>
                  </a:lnTo>
                  <a:lnTo>
                    <a:pt x="707522" y="335142"/>
                  </a:lnTo>
                  <a:lnTo>
                    <a:pt x="922675" y="306179"/>
                  </a:lnTo>
                  <a:lnTo>
                    <a:pt x="1253679" y="260666"/>
                  </a:lnTo>
                  <a:lnTo>
                    <a:pt x="1626059" y="215153"/>
                  </a:lnTo>
                  <a:lnTo>
                    <a:pt x="1861900" y="186190"/>
                  </a:lnTo>
                  <a:lnTo>
                    <a:pt x="2118429" y="153090"/>
                  </a:lnTo>
                  <a:lnTo>
                    <a:pt x="2304619" y="136540"/>
                  </a:lnTo>
                  <a:lnTo>
                    <a:pt x="2548735" y="103439"/>
                  </a:lnTo>
                  <a:lnTo>
                    <a:pt x="2755612" y="82751"/>
                  </a:lnTo>
                  <a:lnTo>
                    <a:pt x="2954215" y="74476"/>
                  </a:lnTo>
                  <a:lnTo>
                    <a:pt x="3136268" y="70339"/>
                  </a:lnTo>
                  <a:lnTo>
                    <a:pt x="3297632" y="62064"/>
                  </a:lnTo>
                  <a:lnTo>
                    <a:pt x="3562436" y="49651"/>
                  </a:lnTo>
                  <a:lnTo>
                    <a:pt x="3831377" y="45513"/>
                  </a:lnTo>
                  <a:lnTo>
                    <a:pt x="3938954" y="28963"/>
                  </a:lnTo>
                  <a:lnTo>
                    <a:pt x="4042392" y="0"/>
                  </a:lnTo>
                  <a:lnTo>
                    <a:pt x="4108593" y="8275"/>
                  </a:lnTo>
                  <a:lnTo>
                    <a:pt x="4278233" y="41376"/>
                  </a:lnTo>
                  <a:lnTo>
                    <a:pt x="4385810" y="66201"/>
                  </a:lnTo>
                  <a:lnTo>
                    <a:pt x="4460286" y="91026"/>
                  </a:lnTo>
                  <a:lnTo>
                    <a:pt x="4526487" y="119989"/>
                  </a:lnTo>
                  <a:lnTo>
                    <a:pt x="4555449" y="136540"/>
                  </a:lnTo>
                  <a:lnTo>
                    <a:pt x="4580275" y="161365"/>
                  </a:lnTo>
                  <a:lnTo>
                    <a:pt x="4592687" y="186190"/>
                  </a:lnTo>
                  <a:lnTo>
                    <a:pt x="4596825" y="211016"/>
                  </a:lnTo>
                  <a:lnTo>
                    <a:pt x="4588550" y="244116"/>
                  </a:lnTo>
                  <a:lnTo>
                    <a:pt x="4563725" y="264804"/>
                  </a:lnTo>
                  <a:lnTo>
                    <a:pt x="4518211" y="289629"/>
                  </a:lnTo>
                  <a:lnTo>
                    <a:pt x="4476836" y="310317"/>
                  </a:lnTo>
                  <a:lnTo>
                    <a:pt x="4365122" y="297904"/>
                  </a:lnTo>
                  <a:lnTo>
                    <a:pt x="4207895" y="277217"/>
                  </a:lnTo>
                  <a:lnTo>
                    <a:pt x="3885165" y="264804"/>
                  </a:lnTo>
                  <a:lnTo>
                    <a:pt x="3417621" y="264804"/>
                  </a:lnTo>
                  <a:lnTo>
                    <a:pt x="2945940" y="268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">
              <a:extLst>
                <a:ext uri="{FF2B5EF4-FFF2-40B4-BE49-F238E27FC236}">
                  <a16:creationId xmlns:a16="http://schemas.microsoft.com/office/drawing/2014/main" id="{5FBF3553-BF98-4EB1-AAAF-D1122AE97001}"/>
                </a:ext>
              </a:extLst>
            </p:cNvPr>
            <p:cNvSpPr/>
            <p:nvPr/>
          </p:nvSpPr>
          <p:spPr>
            <a:xfrm>
              <a:off x="4270376" y="3001168"/>
              <a:ext cx="992188" cy="1370013"/>
            </a:xfrm>
            <a:custGeom>
              <a:avLst/>
              <a:gdLst>
                <a:gd name="connsiteX0" fmla="*/ 602457 w 992982"/>
                <a:gd name="connsiteY0" fmla="*/ 666750 h 1369219"/>
                <a:gd name="connsiteX1" fmla="*/ 478632 w 992982"/>
                <a:gd name="connsiteY1" fmla="*/ 864394 h 1369219"/>
                <a:gd name="connsiteX2" fmla="*/ 409575 w 992982"/>
                <a:gd name="connsiteY2" fmla="*/ 978694 h 1369219"/>
                <a:gd name="connsiteX3" fmla="*/ 338138 w 992982"/>
                <a:gd name="connsiteY3" fmla="*/ 1095375 h 1369219"/>
                <a:gd name="connsiteX4" fmla="*/ 297657 w 992982"/>
                <a:gd name="connsiteY4" fmla="*/ 1173956 h 1369219"/>
                <a:gd name="connsiteX5" fmla="*/ 216694 w 992982"/>
                <a:gd name="connsiteY5" fmla="*/ 1369219 h 1369219"/>
                <a:gd name="connsiteX6" fmla="*/ 0 w 992982"/>
                <a:gd name="connsiteY6" fmla="*/ 942975 h 1369219"/>
                <a:gd name="connsiteX7" fmla="*/ 57150 w 992982"/>
                <a:gd name="connsiteY7" fmla="*/ 935831 h 1369219"/>
                <a:gd name="connsiteX8" fmla="*/ 95250 w 992982"/>
                <a:gd name="connsiteY8" fmla="*/ 926306 h 1369219"/>
                <a:gd name="connsiteX9" fmla="*/ 121444 w 992982"/>
                <a:gd name="connsiteY9" fmla="*/ 907256 h 1369219"/>
                <a:gd name="connsiteX10" fmla="*/ 147638 w 992982"/>
                <a:gd name="connsiteY10" fmla="*/ 864394 h 1369219"/>
                <a:gd name="connsiteX11" fmla="*/ 357188 w 992982"/>
                <a:gd name="connsiteY11" fmla="*/ 640556 h 1369219"/>
                <a:gd name="connsiteX12" fmla="*/ 542925 w 992982"/>
                <a:gd name="connsiteY12" fmla="*/ 438150 h 1369219"/>
                <a:gd name="connsiteX13" fmla="*/ 661988 w 992982"/>
                <a:gd name="connsiteY13" fmla="*/ 309563 h 1369219"/>
                <a:gd name="connsiteX14" fmla="*/ 769144 w 992982"/>
                <a:gd name="connsiteY14" fmla="*/ 188119 h 1369219"/>
                <a:gd name="connsiteX15" fmla="*/ 866775 w 992982"/>
                <a:gd name="connsiteY15" fmla="*/ 80963 h 1369219"/>
                <a:gd name="connsiteX16" fmla="*/ 919163 w 992982"/>
                <a:gd name="connsiteY16" fmla="*/ 21431 h 1369219"/>
                <a:gd name="connsiteX17" fmla="*/ 940594 w 992982"/>
                <a:gd name="connsiteY17" fmla="*/ 7144 h 1369219"/>
                <a:gd name="connsiteX18" fmla="*/ 957263 w 992982"/>
                <a:gd name="connsiteY18" fmla="*/ 0 h 1369219"/>
                <a:gd name="connsiteX19" fmla="*/ 973932 w 992982"/>
                <a:gd name="connsiteY19" fmla="*/ 0 h 1369219"/>
                <a:gd name="connsiteX20" fmla="*/ 988219 w 992982"/>
                <a:gd name="connsiteY20" fmla="*/ 4763 h 1369219"/>
                <a:gd name="connsiteX21" fmla="*/ 992982 w 992982"/>
                <a:gd name="connsiteY21" fmla="*/ 16669 h 1369219"/>
                <a:gd name="connsiteX22" fmla="*/ 988219 w 992982"/>
                <a:gd name="connsiteY22" fmla="*/ 42863 h 1369219"/>
                <a:gd name="connsiteX23" fmla="*/ 938213 w 992982"/>
                <a:gd name="connsiteY23" fmla="*/ 121444 h 1369219"/>
                <a:gd name="connsiteX24" fmla="*/ 828675 w 992982"/>
                <a:gd name="connsiteY24" fmla="*/ 297656 h 1369219"/>
                <a:gd name="connsiteX25" fmla="*/ 685800 w 992982"/>
                <a:gd name="connsiteY25" fmla="*/ 538163 h 1369219"/>
                <a:gd name="connsiteX26" fmla="*/ 602457 w 992982"/>
                <a:gd name="connsiteY26" fmla="*/ 666750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2982" h="1369219">
                  <a:moveTo>
                    <a:pt x="602457" y="666750"/>
                  </a:moveTo>
                  <a:lnTo>
                    <a:pt x="478632" y="864394"/>
                  </a:lnTo>
                  <a:lnTo>
                    <a:pt x="409575" y="978694"/>
                  </a:lnTo>
                  <a:lnTo>
                    <a:pt x="338138" y="1095375"/>
                  </a:lnTo>
                  <a:lnTo>
                    <a:pt x="297657" y="1173956"/>
                  </a:lnTo>
                  <a:lnTo>
                    <a:pt x="216694" y="1369219"/>
                  </a:lnTo>
                  <a:lnTo>
                    <a:pt x="0" y="942975"/>
                  </a:lnTo>
                  <a:lnTo>
                    <a:pt x="57150" y="935831"/>
                  </a:lnTo>
                  <a:lnTo>
                    <a:pt x="95250" y="926306"/>
                  </a:lnTo>
                  <a:lnTo>
                    <a:pt x="121444" y="907256"/>
                  </a:lnTo>
                  <a:lnTo>
                    <a:pt x="147638" y="864394"/>
                  </a:lnTo>
                  <a:lnTo>
                    <a:pt x="357188" y="640556"/>
                  </a:lnTo>
                  <a:lnTo>
                    <a:pt x="542925" y="438150"/>
                  </a:lnTo>
                  <a:lnTo>
                    <a:pt x="661988" y="309563"/>
                  </a:lnTo>
                  <a:lnTo>
                    <a:pt x="769144" y="188119"/>
                  </a:lnTo>
                  <a:lnTo>
                    <a:pt x="866775" y="80963"/>
                  </a:lnTo>
                  <a:lnTo>
                    <a:pt x="919163" y="21431"/>
                  </a:lnTo>
                  <a:lnTo>
                    <a:pt x="940594" y="7144"/>
                  </a:lnTo>
                  <a:lnTo>
                    <a:pt x="957263" y="0"/>
                  </a:lnTo>
                  <a:lnTo>
                    <a:pt x="973932" y="0"/>
                  </a:lnTo>
                  <a:lnTo>
                    <a:pt x="988219" y="4763"/>
                  </a:lnTo>
                  <a:lnTo>
                    <a:pt x="992982" y="16669"/>
                  </a:lnTo>
                  <a:lnTo>
                    <a:pt x="988219" y="42863"/>
                  </a:lnTo>
                  <a:lnTo>
                    <a:pt x="938213" y="121444"/>
                  </a:lnTo>
                  <a:lnTo>
                    <a:pt x="828675" y="297656"/>
                  </a:lnTo>
                  <a:lnTo>
                    <a:pt x="685800" y="538163"/>
                  </a:lnTo>
                  <a:lnTo>
                    <a:pt x="602457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10C1067A-6959-42EF-83B2-4BAB19B5AFD0}"/>
                </a:ext>
              </a:extLst>
            </p:cNvPr>
            <p:cNvSpPr/>
            <p:nvPr/>
          </p:nvSpPr>
          <p:spPr>
            <a:xfrm>
              <a:off x="5108577" y="1437481"/>
              <a:ext cx="1382713" cy="1487487"/>
            </a:xfrm>
            <a:custGeom>
              <a:avLst/>
              <a:gdLst>
                <a:gd name="connsiteX0" fmla="*/ 1097757 w 1383507"/>
                <a:gd name="connsiteY0" fmla="*/ 595312 h 1488281"/>
                <a:gd name="connsiteX1" fmla="*/ 895350 w 1383507"/>
                <a:gd name="connsiteY1" fmla="*/ 819150 h 1488281"/>
                <a:gd name="connsiteX2" fmla="*/ 802482 w 1383507"/>
                <a:gd name="connsiteY2" fmla="*/ 914400 h 1488281"/>
                <a:gd name="connsiteX3" fmla="*/ 631032 w 1383507"/>
                <a:gd name="connsiteY3" fmla="*/ 1066800 h 1488281"/>
                <a:gd name="connsiteX4" fmla="*/ 492919 w 1383507"/>
                <a:gd name="connsiteY4" fmla="*/ 1171575 h 1488281"/>
                <a:gd name="connsiteX5" fmla="*/ 340519 w 1383507"/>
                <a:gd name="connsiteY5" fmla="*/ 1288256 h 1488281"/>
                <a:gd name="connsiteX6" fmla="*/ 164307 w 1383507"/>
                <a:gd name="connsiteY6" fmla="*/ 1407319 h 1488281"/>
                <a:gd name="connsiteX7" fmla="*/ 57150 w 1383507"/>
                <a:gd name="connsiteY7" fmla="*/ 1478756 h 1488281"/>
                <a:gd name="connsiteX8" fmla="*/ 35719 w 1383507"/>
                <a:gd name="connsiteY8" fmla="*/ 1488281 h 1488281"/>
                <a:gd name="connsiteX9" fmla="*/ 9525 w 1383507"/>
                <a:gd name="connsiteY9" fmla="*/ 1488281 h 1488281"/>
                <a:gd name="connsiteX10" fmla="*/ 0 w 1383507"/>
                <a:gd name="connsiteY10" fmla="*/ 1476375 h 1488281"/>
                <a:gd name="connsiteX11" fmla="*/ 2382 w 1383507"/>
                <a:gd name="connsiteY11" fmla="*/ 1459706 h 1488281"/>
                <a:gd name="connsiteX12" fmla="*/ 23813 w 1383507"/>
                <a:gd name="connsiteY12" fmla="*/ 1423987 h 1488281"/>
                <a:gd name="connsiteX13" fmla="*/ 119063 w 1383507"/>
                <a:gd name="connsiteY13" fmla="*/ 1333500 h 1488281"/>
                <a:gd name="connsiteX14" fmla="*/ 230982 w 1383507"/>
                <a:gd name="connsiteY14" fmla="*/ 1223962 h 1488281"/>
                <a:gd name="connsiteX15" fmla="*/ 350044 w 1383507"/>
                <a:gd name="connsiteY15" fmla="*/ 1109662 h 1488281"/>
                <a:gd name="connsiteX16" fmla="*/ 447675 w 1383507"/>
                <a:gd name="connsiteY16" fmla="*/ 1012031 h 1488281"/>
                <a:gd name="connsiteX17" fmla="*/ 557213 w 1383507"/>
                <a:gd name="connsiteY17" fmla="*/ 897731 h 1488281"/>
                <a:gd name="connsiteX18" fmla="*/ 683419 w 1383507"/>
                <a:gd name="connsiteY18" fmla="*/ 757237 h 1488281"/>
                <a:gd name="connsiteX19" fmla="*/ 754857 w 1383507"/>
                <a:gd name="connsiteY19" fmla="*/ 664369 h 1488281"/>
                <a:gd name="connsiteX20" fmla="*/ 835819 w 1383507"/>
                <a:gd name="connsiteY20" fmla="*/ 547687 h 1488281"/>
                <a:gd name="connsiteX21" fmla="*/ 933450 w 1383507"/>
                <a:gd name="connsiteY21" fmla="*/ 392906 h 1488281"/>
                <a:gd name="connsiteX22" fmla="*/ 1019175 w 1383507"/>
                <a:gd name="connsiteY22" fmla="*/ 257175 h 1488281"/>
                <a:gd name="connsiteX23" fmla="*/ 1028700 w 1383507"/>
                <a:gd name="connsiteY23" fmla="*/ 228600 h 1488281"/>
                <a:gd name="connsiteX24" fmla="*/ 1028700 w 1383507"/>
                <a:gd name="connsiteY24" fmla="*/ 190500 h 1488281"/>
                <a:gd name="connsiteX25" fmla="*/ 1021557 w 1383507"/>
                <a:gd name="connsiteY25" fmla="*/ 154781 h 1488281"/>
                <a:gd name="connsiteX26" fmla="*/ 997744 w 1383507"/>
                <a:gd name="connsiteY26" fmla="*/ 114300 h 1488281"/>
                <a:gd name="connsiteX27" fmla="*/ 959644 w 1383507"/>
                <a:gd name="connsiteY27" fmla="*/ 69056 h 1488281"/>
                <a:gd name="connsiteX28" fmla="*/ 950119 w 1383507"/>
                <a:gd name="connsiteY28" fmla="*/ 52387 h 1488281"/>
                <a:gd name="connsiteX29" fmla="*/ 942975 w 1383507"/>
                <a:gd name="connsiteY29" fmla="*/ 26194 h 1488281"/>
                <a:gd name="connsiteX30" fmla="*/ 947738 w 1383507"/>
                <a:gd name="connsiteY30" fmla="*/ 4762 h 1488281"/>
                <a:gd name="connsiteX31" fmla="*/ 962025 w 1383507"/>
                <a:gd name="connsiteY31" fmla="*/ 0 h 1488281"/>
                <a:gd name="connsiteX32" fmla="*/ 983457 w 1383507"/>
                <a:gd name="connsiteY32" fmla="*/ 7144 h 1488281"/>
                <a:gd name="connsiteX33" fmla="*/ 1040607 w 1383507"/>
                <a:gd name="connsiteY33" fmla="*/ 28575 h 1488281"/>
                <a:gd name="connsiteX34" fmla="*/ 1119188 w 1383507"/>
                <a:gd name="connsiteY34" fmla="*/ 59531 h 1488281"/>
                <a:gd name="connsiteX35" fmla="*/ 1188244 w 1383507"/>
                <a:gd name="connsiteY35" fmla="*/ 88106 h 1488281"/>
                <a:gd name="connsiteX36" fmla="*/ 1243013 w 1383507"/>
                <a:gd name="connsiteY36" fmla="*/ 119062 h 1488281"/>
                <a:gd name="connsiteX37" fmla="*/ 1316832 w 1383507"/>
                <a:gd name="connsiteY37" fmla="*/ 166687 h 1488281"/>
                <a:gd name="connsiteX38" fmla="*/ 1350169 w 1383507"/>
                <a:gd name="connsiteY38" fmla="*/ 200025 h 1488281"/>
                <a:gd name="connsiteX39" fmla="*/ 1371600 w 1383507"/>
                <a:gd name="connsiteY39" fmla="*/ 223837 h 1488281"/>
                <a:gd name="connsiteX40" fmla="*/ 1383507 w 1383507"/>
                <a:gd name="connsiteY40" fmla="*/ 252412 h 1488281"/>
                <a:gd name="connsiteX41" fmla="*/ 1378744 w 1383507"/>
                <a:gd name="connsiteY41" fmla="*/ 271462 h 1488281"/>
                <a:gd name="connsiteX42" fmla="*/ 1097757 w 1383507"/>
                <a:gd name="connsiteY42" fmla="*/ 595312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83507" h="1488281">
                  <a:moveTo>
                    <a:pt x="1097757" y="595312"/>
                  </a:moveTo>
                  <a:lnTo>
                    <a:pt x="895350" y="819150"/>
                  </a:lnTo>
                  <a:lnTo>
                    <a:pt x="802482" y="914400"/>
                  </a:lnTo>
                  <a:lnTo>
                    <a:pt x="631032" y="1066800"/>
                  </a:lnTo>
                  <a:lnTo>
                    <a:pt x="492919" y="1171575"/>
                  </a:lnTo>
                  <a:lnTo>
                    <a:pt x="340519" y="1288256"/>
                  </a:lnTo>
                  <a:lnTo>
                    <a:pt x="164307" y="1407319"/>
                  </a:lnTo>
                  <a:lnTo>
                    <a:pt x="57150" y="1478756"/>
                  </a:lnTo>
                  <a:lnTo>
                    <a:pt x="35719" y="1488281"/>
                  </a:lnTo>
                  <a:lnTo>
                    <a:pt x="9525" y="1488281"/>
                  </a:lnTo>
                  <a:lnTo>
                    <a:pt x="0" y="1476375"/>
                  </a:lnTo>
                  <a:lnTo>
                    <a:pt x="2382" y="1459706"/>
                  </a:lnTo>
                  <a:lnTo>
                    <a:pt x="23813" y="1423987"/>
                  </a:lnTo>
                  <a:lnTo>
                    <a:pt x="119063" y="1333500"/>
                  </a:lnTo>
                  <a:lnTo>
                    <a:pt x="230982" y="1223962"/>
                  </a:lnTo>
                  <a:lnTo>
                    <a:pt x="350044" y="1109662"/>
                  </a:lnTo>
                  <a:lnTo>
                    <a:pt x="447675" y="1012031"/>
                  </a:lnTo>
                  <a:lnTo>
                    <a:pt x="557213" y="897731"/>
                  </a:lnTo>
                  <a:lnTo>
                    <a:pt x="683419" y="757237"/>
                  </a:lnTo>
                  <a:lnTo>
                    <a:pt x="754857" y="664369"/>
                  </a:lnTo>
                  <a:lnTo>
                    <a:pt x="835819" y="547687"/>
                  </a:lnTo>
                  <a:lnTo>
                    <a:pt x="933450" y="392906"/>
                  </a:lnTo>
                  <a:lnTo>
                    <a:pt x="1019175" y="257175"/>
                  </a:lnTo>
                  <a:lnTo>
                    <a:pt x="1028700" y="228600"/>
                  </a:lnTo>
                  <a:lnTo>
                    <a:pt x="1028700" y="190500"/>
                  </a:lnTo>
                  <a:lnTo>
                    <a:pt x="1021557" y="154781"/>
                  </a:lnTo>
                  <a:lnTo>
                    <a:pt x="997744" y="114300"/>
                  </a:lnTo>
                  <a:lnTo>
                    <a:pt x="959644" y="69056"/>
                  </a:lnTo>
                  <a:lnTo>
                    <a:pt x="950119" y="52387"/>
                  </a:lnTo>
                  <a:lnTo>
                    <a:pt x="942975" y="26194"/>
                  </a:lnTo>
                  <a:lnTo>
                    <a:pt x="947738" y="4762"/>
                  </a:lnTo>
                  <a:lnTo>
                    <a:pt x="962025" y="0"/>
                  </a:lnTo>
                  <a:lnTo>
                    <a:pt x="983457" y="7144"/>
                  </a:lnTo>
                  <a:lnTo>
                    <a:pt x="1040607" y="28575"/>
                  </a:lnTo>
                  <a:lnTo>
                    <a:pt x="1119188" y="59531"/>
                  </a:lnTo>
                  <a:lnTo>
                    <a:pt x="1188244" y="88106"/>
                  </a:lnTo>
                  <a:lnTo>
                    <a:pt x="1243013" y="119062"/>
                  </a:lnTo>
                  <a:lnTo>
                    <a:pt x="1316832" y="166687"/>
                  </a:lnTo>
                  <a:lnTo>
                    <a:pt x="1350169" y="200025"/>
                  </a:lnTo>
                  <a:lnTo>
                    <a:pt x="1371600" y="223837"/>
                  </a:lnTo>
                  <a:lnTo>
                    <a:pt x="1383507" y="252412"/>
                  </a:lnTo>
                  <a:lnTo>
                    <a:pt x="1378744" y="271462"/>
                  </a:lnTo>
                  <a:lnTo>
                    <a:pt x="1097757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E30CF9A9-6D4C-4A64-A50C-A14770F005BB}"/>
                </a:ext>
              </a:extLst>
            </p:cNvPr>
            <p:cNvSpPr/>
            <p:nvPr/>
          </p:nvSpPr>
          <p:spPr>
            <a:xfrm rot="16200000">
              <a:off x="4995070" y="3047207"/>
              <a:ext cx="2008188" cy="276225"/>
            </a:xfrm>
            <a:custGeom>
              <a:avLst/>
              <a:gdLst>
                <a:gd name="connsiteX0" fmla="*/ 1026319 w 2007394"/>
                <a:gd name="connsiteY0" fmla="*/ 250031 h 276225"/>
                <a:gd name="connsiteX1" fmla="*/ 238125 w 2007394"/>
                <a:gd name="connsiteY1" fmla="*/ 252412 h 276225"/>
                <a:gd name="connsiteX2" fmla="*/ 114300 w 2007394"/>
                <a:gd name="connsiteY2" fmla="*/ 276225 h 276225"/>
                <a:gd name="connsiteX3" fmla="*/ 85725 w 2007394"/>
                <a:gd name="connsiteY3" fmla="*/ 257175 h 276225"/>
                <a:gd name="connsiteX4" fmla="*/ 54769 w 2007394"/>
                <a:gd name="connsiteY4" fmla="*/ 233362 h 276225"/>
                <a:gd name="connsiteX5" fmla="*/ 23812 w 2007394"/>
                <a:gd name="connsiteY5" fmla="*/ 197643 h 276225"/>
                <a:gd name="connsiteX6" fmla="*/ 9525 w 2007394"/>
                <a:gd name="connsiteY6" fmla="*/ 178593 h 276225"/>
                <a:gd name="connsiteX7" fmla="*/ 0 w 2007394"/>
                <a:gd name="connsiteY7" fmla="*/ 159543 h 276225"/>
                <a:gd name="connsiteX8" fmla="*/ 4762 w 2007394"/>
                <a:gd name="connsiteY8" fmla="*/ 140493 h 276225"/>
                <a:gd name="connsiteX9" fmla="*/ 26194 w 2007394"/>
                <a:gd name="connsiteY9" fmla="*/ 116681 h 276225"/>
                <a:gd name="connsiteX10" fmla="*/ 64294 w 2007394"/>
                <a:gd name="connsiteY10" fmla="*/ 95250 h 276225"/>
                <a:gd name="connsiteX11" fmla="*/ 152400 w 2007394"/>
                <a:gd name="connsiteY11" fmla="*/ 64293 h 276225"/>
                <a:gd name="connsiteX12" fmla="*/ 230981 w 2007394"/>
                <a:gd name="connsiteY12" fmla="*/ 42862 h 276225"/>
                <a:gd name="connsiteX13" fmla="*/ 290512 w 2007394"/>
                <a:gd name="connsiteY13" fmla="*/ 26193 h 276225"/>
                <a:gd name="connsiteX14" fmla="*/ 366712 w 2007394"/>
                <a:gd name="connsiteY14" fmla="*/ 9525 h 276225"/>
                <a:gd name="connsiteX15" fmla="*/ 400050 w 2007394"/>
                <a:gd name="connsiteY15" fmla="*/ 7143 h 276225"/>
                <a:gd name="connsiteX16" fmla="*/ 511969 w 2007394"/>
                <a:gd name="connsiteY16" fmla="*/ 4762 h 276225"/>
                <a:gd name="connsiteX17" fmla="*/ 523875 w 2007394"/>
                <a:gd name="connsiteY17" fmla="*/ 9525 h 276225"/>
                <a:gd name="connsiteX18" fmla="*/ 550069 w 2007394"/>
                <a:gd name="connsiteY18" fmla="*/ 19050 h 276225"/>
                <a:gd name="connsiteX19" fmla="*/ 581025 w 2007394"/>
                <a:gd name="connsiteY19" fmla="*/ 30956 h 276225"/>
                <a:gd name="connsiteX20" fmla="*/ 628650 w 2007394"/>
                <a:gd name="connsiteY20" fmla="*/ 40481 h 276225"/>
                <a:gd name="connsiteX21" fmla="*/ 692944 w 2007394"/>
                <a:gd name="connsiteY21" fmla="*/ 47625 h 276225"/>
                <a:gd name="connsiteX22" fmla="*/ 781050 w 2007394"/>
                <a:gd name="connsiteY22" fmla="*/ 50006 h 276225"/>
                <a:gd name="connsiteX23" fmla="*/ 1019175 w 2007394"/>
                <a:gd name="connsiteY23" fmla="*/ 50006 h 276225"/>
                <a:gd name="connsiteX24" fmla="*/ 1393031 w 2007394"/>
                <a:gd name="connsiteY24" fmla="*/ 50006 h 276225"/>
                <a:gd name="connsiteX25" fmla="*/ 1702594 w 2007394"/>
                <a:gd name="connsiteY25" fmla="*/ 50006 h 276225"/>
                <a:gd name="connsiteX26" fmla="*/ 1759744 w 2007394"/>
                <a:gd name="connsiteY26" fmla="*/ 50006 h 276225"/>
                <a:gd name="connsiteX27" fmla="*/ 1783556 w 2007394"/>
                <a:gd name="connsiteY27" fmla="*/ 45243 h 276225"/>
                <a:gd name="connsiteX28" fmla="*/ 1843087 w 2007394"/>
                <a:gd name="connsiteY28" fmla="*/ 0 h 276225"/>
                <a:gd name="connsiteX29" fmla="*/ 2007394 w 2007394"/>
                <a:gd name="connsiteY29" fmla="*/ 123825 h 276225"/>
                <a:gd name="connsiteX30" fmla="*/ 1871662 w 2007394"/>
                <a:gd name="connsiteY30" fmla="*/ 190500 h 276225"/>
                <a:gd name="connsiteX31" fmla="*/ 1752600 w 2007394"/>
                <a:gd name="connsiteY31" fmla="*/ 252412 h 276225"/>
                <a:gd name="connsiteX32" fmla="*/ 1333500 w 2007394"/>
                <a:gd name="connsiteY32" fmla="*/ 252412 h 276225"/>
                <a:gd name="connsiteX33" fmla="*/ 1026319 w 2007394"/>
                <a:gd name="connsiteY33" fmla="*/ 250031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7394" h="276225">
                  <a:moveTo>
                    <a:pt x="1026319" y="250031"/>
                  </a:moveTo>
                  <a:lnTo>
                    <a:pt x="238125" y="252412"/>
                  </a:lnTo>
                  <a:lnTo>
                    <a:pt x="114300" y="276225"/>
                  </a:lnTo>
                  <a:lnTo>
                    <a:pt x="85725" y="257175"/>
                  </a:lnTo>
                  <a:lnTo>
                    <a:pt x="54769" y="233362"/>
                  </a:lnTo>
                  <a:lnTo>
                    <a:pt x="23812" y="197643"/>
                  </a:lnTo>
                  <a:lnTo>
                    <a:pt x="9525" y="178593"/>
                  </a:lnTo>
                  <a:lnTo>
                    <a:pt x="0" y="159543"/>
                  </a:lnTo>
                  <a:lnTo>
                    <a:pt x="4762" y="140493"/>
                  </a:lnTo>
                  <a:lnTo>
                    <a:pt x="26194" y="116681"/>
                  </a:lnTo>
                  <a:lnTo>
                    <a:pt x="64294" y="95250"/>
                  </a:lnTo>
                  <a:lnTo>
                    <a:pt x="152400" y="64293"/>
                  </a:lnTo>
                  <a:lnTo>
                    <a:pt x="230981" y="42862"/>
                  </a:lnTo>
                  <a:lnTo>
                    <a:pt x="290512" y="26193"/>
                  </a:lnTo>
                  <a:lnTo>
                    <a:pt x="366712" y="9525"/>
                  </a:lnTo>
                  <a:lnTo>
                    <a:pt x="400050" y="7143"/>
                  </a:lnTo>
                  <a:lnTo>
                    <a:pt x="511969" y="4762"/>
                  </a:lnTo>
                  <a:lnTo>
                    <a:pt x="523875" y="9525"/>
                  </a:lnTo>
                  <a:lnTo>
                    <a:pt x="550069" y="19050"/>
                  </a:lnTo>
                  <a:lnTo>
                    <a:pt x="581025" y="30956"/>
                  </a:lnTo>
                  <a:lnTo>
                    <a:pt x="628650" y="40481"/>
                  </a:lnTo>
                  <a:lnTo>
                    <a:pt x="692944" y="47625"/>
                  </a:lnTo>
                  <a:lnTo>
                    <a:pt x="781050" y="50006"/>
                  </a:lnTo>
                  <a:lnTo>
                    <a:pt x="1019175" y="50006"/>
                  </a:lnTo>
                  <a:lnTo>
                    <a:pt x="1393031" y="50006"/>
                  </a:lnTo>
                  <a:lnTo>
                    <a:pt x="1702594" y="50006"/>
                  </a:lnTo>
                  <a:lnTo>
                    <a:pt x="1759744" y="50006"/>
                  </a:lnTo>
                  <a:lnTo>
                    <a:pt x="1783556" y="45243"/>
                  </a:lnTo>
                  <a:lnTo>
                    <a:pt x="1843087" y="0"/>
                  </a:lnTo>
                  <a:lnTo>
                    <a:pt x="2007394" y="123825"/>
                  </a:lnTo>
                  <a:lnTo>
                    <a:pt x="1871662" y="190500"/>
                  </a:lnTo>
                  <a:lnTo>
                    <a:pt x="1752600" y="252412"/>
                  </a:lnTo>
                  <a:lnTo>
                    <a:pt x="1333500" y="252412"/>
                  </a:lnTo>
                  <a:lnTo>
                    <a:pt x="1026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6DF888A1-580C-47ED-BB81-8813B21E9D9B}"/>
                </a:ext>
              </a:extLst>
            </p:cNvPr>
            <p:cNvSpPr/>
            <p:nvPr/>
          </p:nvSpPr>
          <p:spPr>
            <a:xfrm>
              <a:off x="6815140" y="1514476"/>
              <a:ext cx="593725" cy="741363"/>
            </a:xfrm>
            <a:custGeom>
              <a:avLst/>
              <a:gdLst>
                <a:gd name="connsiteX0" fmla="*/ 314325 w 592931"/>
                <a:gd name="connsiteY0" fmla="*/ 485775 h 740569"/>
                <a:gd name="connsiteX1" fmla="*/ 130968 w 592931"/>
                <a:gd name="connsiteY1" fmla="*/ 719138 h 740569"/>
                <a:gd name="connsiteX2" fmla="*/ 0 w 592931"/>
                <a:gd name="connsiteY2" fmla="*/ 740569 h 740569"/>
                <a:gd name="connsiteX3" fmla="*/ 95250 w 592931"/>
                <a:gd name="connsiteY3" fmla="*/ 504825 h 740569"/>
                <a:gd name="connsiteX4" fmla="*/ 178593 w 592931"/>
                <a:gd name="connsiteY4" fmla="*/ 307181 h 740569"/>
                <a:gd name="connsiteX5" fmla="*/ 211931 w 592931"/>
                <a:gd name="connsiteY5" fmla="*/ 226219 h 740569"/>
                <a:gd name="connsiteX6" fmla="*/ 216693 w 592931"/>
                <a:gd name="connsiteY6" fmla="*/ 200025 h 740569"/>
                <a:gd name="connsiteX7" fmla="*/ 214312 w 592931"/>
                <a:gd name="connsiteY7" fmla="*/ 169069 h 740569"/>
                <a:gd name="connsiteX8" fmla="*/ 202406 w 592931"/>
                <a:gd name="connsiteY8" fmla="*/ 135731 h 740569"/>
                <a:gd name="connsiteX9" fmla="*/ 171450 w 592931"/>
                <a:gd name="connsiteY9" fmla="*/ 95250 h 740569"/>
                <a:gd name="connsiteX10" fmla="*/ 147637 w 592931"/>
                <a:gd name="connsiteY10" fmla="*/ 71438 h 740569"/>
                <a:gd name="connsiteX11" fmla="*/ 138112 w 592931"/>
                <a:gd name="connsiteY11" fmla="*/ 54769 h 740569"/>
                <a:gd name="connsiteX12" fmla="*/ 133350 w 592931"/>
                <a:gd name="connsiteY12" fmla="*/ 42863 h 740569"/>
                <a:gd name="connsiteX13" fmla="*/ 128587 w 592931"/>
                <a:gd name="connsiteY13" fmla="*/ 19050 h 740569"/>
                <a:gd name="connsiteX14" fmla="*/ 130968 w 592931"/>
                <a:gd name="connsiteY14" fmla="*/ 4763 h 740569"/>
                <a:gd name="connsiteX15" fmla="*/ 140493 w 592931"/>
                <a:gd name="connsiteY15" fmla="*/ 0 h 740569"/>
                <a:gd name="connsiteX16" fmla="*/ 152400 w 592931"/>
                <a:gd name="connsiteY16" fmla="*/ 0 h 740569"/>
                <a:gd name="connsiteX17" fmla="*/ 178593 w 592931"/>
                <a:gd name="connsiteY17" fmla="*/ 9525 h 740569"/>
                <a:gd name="connsiteX18" fmla="*/ 219075 w 592931"/>
                <a:gd name="connsiteY18" fmla="*/ 23813 h 740569"/>
                <a:gd name="connsiteX19" fmla="*/ 304800 w 592931"/>
                <a:gd name="connsiteY19" fmla="*/ 45244 h 740569"/>
                <a:gd name="connsiteX20" fmla="*/ 371475 w 592931"/>
                <a:gd name="connsiteY20" fmla="*/ 66675 h 740569"/>
                <a:gd name="connsiteX21" fmla="*/ 426243 w 592931"/>
                <a:gd name="connsiteY21" fmla="*/ 83344 h 740569"/>
                <a:gd name="connsiteX22" fmla="*/ 478631 w 592931"/>
                <a:gd name="connsiteY22" fmla="*/ 102394 h 740569"/>
                <a:gd name="connsiteX23" fmla="*/ 511968 w 592931"/>
                <a:gd name="connsiteY23" fmla="*/ 116681 h 740569"/>
                <a:gd name="connsiteX24" fmla="*/ 542925 w 592931"/>
                <a:gd name="connsiteY24" fmla="*/ 135731 h 740569"/>
                <a:gd name="connsiteX25" fmla="*/ 564356 w 592931"/>
                <a:gd name="connsiteY25" fmla="*/ 157163 h 740569"/>
                <a:gd name="connsiteX26" fmla="*/ 581025 w 592931"/>
                <a:gd name="connsiteY26" fmla="*/ 183356 h 740569"/>
                <a:gd name="connsiteX27" fmla="*/ 592931 w 592931"/>
                <a:gd name="connsiteY27" fmla="*/ 219075 h 740569"/>
                <a:gd name="connsiteX28" fmla="*/ 592931 w 592931"/>
                <a:gd name="connsiteY28" fmla="*/ 235744 h 740569"/>
                <a:gd name="connsiteX29" fmla="*/ 578643 w 592931"/>
                <a:gd name="connsiteY29" fmla="*/ 250031 h 740569"/>
                <a:gd name="connsiteX30" fmla="*/ 528637 w 592931"/>
                <a:gd name="connsiteY30" fmla="*/ 276225 h 740569"/>
                <a:gd name="connsiteX31" fmla="*/ 464343 w 592931"/>
                <a:gd name="connsiteY31" fmla="*/ 297656 h 740569"/>
                <a:gd name="connsiteX32" fmla="*/ 426243 w 592931"/>
                <a:gd name="connsiteY32" fmla="*/ 309563 h 740569"/>
                <a:gd name="connsiteX33" fmla="*/ 314325 w 592931"/>
                <a:gd name="connsiteY33" fmla="*/ 485775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2931" h="740569">
                  <a:moveTo>
                    <a:pt x="314325" y="485775"/>
                  </a:moveTo>
                  <a:lnTo>
                    <a:pt x="130968" y="719138"/>
                  </a:lnTo>
                  <a:lnTo>
                    <a:pt x="0" y="740569"/>
                  </a:lnTo>
                  <a:lnTo>
                    <a:pt x="95250" y="504825"/>
                  </a:lnTo>
                  <a:lnTo>
                    <a:pt x="178593" y="307181"/>
                  </a:lnTo>
                  <a:lnTo>
                    <a:pt x="211931" y="226219"/>
                  </a:lnTo>
                  <a:lnTo>
                    <a:pt x="216693" y="200025"/>
                  </a:lnTo>
                  <a:lnTo>
                    <a:pt x="214312" y="169069"/>
                  </a:lnTo>
                  <a:lnTo>
                    <a:pt x="202406" y="135731"/>
                  </a:lnTo>
                  <a:lnTo>
                    <a:pt x="171450" y="95250"/>
                  </a:lnTo>
                  <a:lnTo>
                    <a:pt x="147637" y="71438"/>
                  </a:lnTo>
                  <a:lnTo>
                    <a:pt x="138112" y="54769"/>
                  </a:lnTo>
                  <a:lnTo>
                    <a:pt x="133350" y="42863"/>
                  </a:lnTo>
                  <a:lnTo>
                    <a:pt x="128587" y="19050"/>
                  </a:lnTo>
                  <a:lnTo>
                    <a:pt x="130968" y="4763"/>
                  </a:lnTo>
                  <a:lnTo>
                    <a:pt x="140493" y="0"/>
                  </a:lnTo>
                  <a:lnTo>
                    <a:pt x="152400" y="0"/>
                  </a:lnTo>
                  <a:lnTo>
                    <a:pt x="178593" y="9525"/>
                  </a:lnTo>
                  <a:lnTo>
                    <a:pt x="219075" y="23813"/>
                  </a:lnTo>
                  <a:lnTo>
                    <a:pt x="304800" y="45244"/>
                  </a:lnTo>
                  <a:lnTo>
                    <a:pt x="371475" y="66675"/>
                  </a:lnTo>
                  <a:lnTo>
                    <a:pt x="426243" y="83344"/>
                  </a:lnTo>
                  <a:lnTo>
                    <a:pt x="478631" y="102394"/>
                  </a:lnTo>
                  <a:lnTo>
                    <a:pt x="511968" y="116681"/>
                  </a:lnTo>
                  <a:lnTo>
                    <a:pt x="542925" y="135731"/>
                  </a:lnTo>
                  <a:lnTo>
                    <a:pt x="564356" y="157163"/>
                  </a:lnTo>
                  <a:lnTo>
                    <a:pt x="581025" y="183356"/>
                  </a:lnTo>
                  <a:lnTo>
                    <a:pt x="592931" y="219075"/>
                  </a:lnTo>
                  <a:lnTo>
                    <a:pt x="592931" y="235744"/>
                  </a:lnTo>
                  <a:lnTo>
                    <a:pt x="578643" y="250031"/>
                  </a:lnTo>
                  <a:lnTo>
                    <a:pt x="528637" y="276225"/>
                  </a:lnTo>
                  <a:lnTo>
                    <a:pt x="464343" y="297656"/>
                  </a:lnTo>
                  <a:lnTo>
                    <a:pt x="426243" y="309563"/>
                  </a:lnTo>
                  <a:lnTo>
                    <a:pt x="31432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5EBE8578-D96B-44A8-8300-C3CBD79CA64D}"/>
                </a:ext>
              </a:extLst>
            </p:cNvPr>
            <p:cNvSpPr/>
            <p:nvPr/>
          </p:nvSpPr>
          <p:spPr>
            <a:xfrm>
              <a:off x="5972177" y="1976438"/>
              <a:ext cx="2098675" cy="482600"/>
            </a:xfrm>
            <a:custGeom>
              <a:avLst/>
              <a:gdLst>
                <a:gd name="connsiteX0" fmla="*/ 492919 w 2097881"/>
                <a:gd name="connsiteY0" fmla="*/ 426243 h 483393"/>
                <a:gd name="connsiteX1" fmla="*/ 47625 w 2097881"/>
                <a:gd name="connsiteY1" fmla="*/ 483393 h 483393"/>
                <a:gd name="connsiteX2" fmla="*/ 0 w 2097881"/>
                <a:gd name="connsiteY2" fmla="*/ 328612 h 483393"/>
                <a:gd name="connsiteX3" fmla="*/ 333375 w 2097881"/>
                <a:gd name="connsiteY3" fmla="*/ 283368 h 483393"/>
                <a:gd name="connsiteX4" fmla="*/ 709613 w 2097881"/>
                <a:gd name="connsiteY4" fmla="*/ 230981 h 483393"/>
                <a:gd name="connsiteX5" fmla="*/ 897731 w 2097881"/>
                <a:gd name="connsiteY5" fmla="*/ 200025 h 483393"/>
                <a:gd name="connsiteX6" fmla="*/ 1019175 w 2097881"/>
                <a:gd name="connsiteY6" fmla="*/ 185737 h 483393"/>
                <a:gd name="connsiteX7" fmla="*/ 1314450 w 2097881"/>
                <a:gd name="connsiteY7" fmla="*/ 130968 h 483393"/>
                <a:gd name="connsiteX8" fmla="*/ 1524000 w 2097881"/>
                <a:gd name="connsiteY8" fmla="*/ 73818 h 483393"/>
                <a:gd name="connsiteX9" fmla="*/ 1585913 w 2097881"/>
                <a:gd name="connsiteY9" fmla="*/ 47625 h 483393"/>
                <a:gd name="connsiteX10" fmla="*/ 1643063 w 2097881"/>
                <a:gd name="connsiteY10" fmla="*/ 21431 h 483393"/>
                <a:gd name="connsiteX11" fmla="*/ 1690688 w 2097881"/>
                <a:gd name="connsiteY11" fmla="*/ 7143 h 483393"/>
                <a:gd name="connsiteX12" fmla="*/ 1752600 w 2097881"/>
                <a:gd name="connsiteY12" fmla="*/ 0 h 483393"/>
                <a:gd name="connsiteX13" fmla="*/ 1802606 w 2097881"/>
                <a:gd name="connsiteY13" fmla="*/ 7143 h 483393"/>
                <a:gd name="connsiteX14" fmla="*/ 1888331 w 2097881"/>
                <a:gd name="connsiteY14" fmla="*/ 28575 h 483393"/>
                <a:gd name="connsiteX15" fmla="*/ 1985963 w 2097881"/>
                <a:gd name="connsiteY15" fmla="*/ 64293 h 483393"/>
                <a:gd name="connsiteX16" fmla="*/ 2043113 w 2097881"/>
                <a:gd name="connsiteY16" fmla="*/ 85725 h 483393"/>
                <a:gd name="connsiteX17" fmla="*/ 2074069 w 2097881"/>
                <a:gd name="connsiteY17" fmla="*/ 100012 h 483393"/>
                <a:gd name="connsiteX18" fmla="*/ 2085975 w 2097881"/>
                <a:gd name="connsiteY18" fmla="*/ 107156 h 483393"/>
                <a:gd name="connsiteX19" fmla="*/ 2095500 w 2097881"/>
                <a:gd name="connsiteY19" fmla="*/ 119062 h 483393"/>
                <a:gd name="connsiteX20" fmla="*/ 2097881 w 2097881"/>
                <a:gd name="connsiteY20" fmla="*/ 133350 h 483393"/>
                <a:gd name="connsiteX21" fmla="*/ 2090738 w 2097881"/>
                <a:gd name="connsiteY21" fmla="*/ 157162 h 483393"/>
                <a:gd name="connsiteX22" fmla="*/ 2069306 w 2097881"/>
                <a:gd name="connsiteY22" fmla="*/ 185737 h 483393"/>
                <a:gd name="connsiteX23" fmla="*/ 2047875 w 2097881"/>
                <a:gd name="connsiteY23" fmla="*/ 204787 h 483393"/>
                <a:gd name="connsiteX24" fmla="*/ 2021681 w 2097881"/>
                <a:gd name="connsiteY24" fmla="*/ 221456 h 483393"/>
                <a:gd name="connsiteX25" fmla="*/ 1840706 w 2097881"/>
                <a:gd name="connsiteY25" fmla="*/ 238125 h 483393"/>
                <a:gd name="connsiteX26" fmla="*/ 1588294 w 2097881"/>
                <a:gd name="connsiteY26" fmla="*/ 271462 h 483393"/>
                <a:gd name="connsiteX27" fmla="*/ 1321594 w 2097881"/>
                <a:gd name="connsiteY27" fmla="*/ 311943 h 483393"/>
                <a:gd name="connsiteX28" fmla="*/ 1157288 w 2097881"/>
                <a:gd name="connsiteY28" fmla="*/ 340518 h 483393"/>
                <a:gd name="connsiteX29" fmla="*/ 895350 w 2097881"/>
                <a:gd name="connsiteY29" fmla="*/ 376237 h 483393"/>
                <a:gd name="connsiteX30" fmla="*/ 492919 w 2097881"/>
                <a:gd name="connsiteY30" fmla="*/ 426243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7881" h="483393">
                  <a:moveTo>
                    <a:pt x="492919" y="426243"/>
                  </a:moveTo>
                  <a:lnTo>
                    <a:pt x="47625" y="483393"/>
                  </a:lnTo>
                  <a:lnTo>
                    <a:pt x="0" y="328612"/>
                  </a:lnTo>
                  <a:lnTo>
                    <a:pt x="333375" y="283368"/>
                  </a:lnTo>
                  <a:lnTo>
                    <a:pt x="709613" y="230981"/>
                  </a:lnTo>
                  <a:lnTo>
                    <a:pt x="897731" y="200025"/>
                  </a:lnTo>
                  <a:lnTo>
                    <a:pt x="1019175" y="185737"/>
                  </a:lnTo>
                  <a:lnTo>
                    <a:pt x="1314450" y="130968"/>
                  </a:lnTo>
                  <a:lnTo>
                    <a:pt x="1524000" y="73818"/>
                  </a:lnTo>
                  <a:lnTo>
                    <a:pt x="1585913" y="47625"/>
                  </a:lnTo>
                  <a:lnTo>
                    <a:pt x="1643063" y="21431"/>
                  </a:lnTo>
                  <a:lnTo>
                    <a:pt x="1690688" y="7143"/>
                  </a:lnTo>
                  <a:lnTo>
                    <a:pt x="1752600" y="0"/>
                  </a:lnTo>
                  <a:lnTo>
                    <a:pt x="1802606" y="7143"/>
                  </a:lnTo>
                  <a:lnTo>
                    <a:pt x="1888331" y="28575"/>
                  </a:lnTo>
                  <a:lnTo>
                    <a:pt x="1985963" y="64293"/>
                  </a:lnTo>
                  <a:lnTo>
                    <a:pt x="2043113" y="85725"/>
                  </a:lnTo>
                  <a:lnTo>
                    <a:pt x="2074069" y="100012"/>
                  </a:lnTo>
                  <a:lnTo>
                    <a:pt x="2085975" y="107156"/>
                  </a:lnTo>
                  <a:lnTo>
                    <a:pt x="2095500" y="119062"/>
                  </a:lnTo>
                  <a:lnTo>
                    <a:pt x="2097881" y="133350"/>
                  </a:lnTo>
                  <a:lnTo>
                    <a:pt x="2090738" y="157162"/>
                  </a:lnTo>
                  <a:lnTo>
                    <a:pt x="2069306" y="185737"/>
                  </a:lnTo>
                  <a:lnTo>
                    <a:pt x="2047875" y="204787"/>
                  </a:lnTo>
                  <a:lnTo>
                    <a:pt x="2021681" y="221456"/>
                  </a:lnTo>
                  <a:lnTo>
                    <a:pt x="1840706" y="238125"/>
                  </a:lnTo>
                  <a:lnTo>
                    <a:pt x="1588294" y="271462"/>
                  </a:lnTo>
                  <a:lnTo>
                    <a:pt x="1321594" y="311943"/>
                  </a:lnTo>
                  <a:lnTo>
                    <a:pt x="1157288" y="340518"/>
                  </a:lnTo>
                  <a:lnTo>
                    <a:pt x="895350" y="376237"/>
                  </a:lnTo>
                  <a:lnTo>
                    <a:pt x="492919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0CF29F83-A1B8-40C0-BD72-39AC43AFE011}"/>
                </a:ext>
              </a:extLst>
            </p:cNvPr>
            <p:cNvSpPr/>
            <p:nvPr/>
          </p:nvSpPr>
          <p:spPr>
            <a:xfrm rot="16200000">
              <a:off x="6153945" y="2905919"/>
              <a:ext cx="1655762" cy="387350"/>
            </a:xfrm>
            <a:custGeom>
              <a:avLst/>
              <a:gdLst>
                <a:gd name="connsiteX0" fmla="*/ 892969 w 1654969"/>
                <a:gd name="connsiteY0" fmla="*/ 326231 h 388144"/>
                <a:gd name="connsiteX1" fmla="*/ 642938 w 1654969"/>
                <a:gd name="connsiteY1" fmla="*/ 328612 h 388144"/>
                <a:gd name="connsiteX2" fmla="*/ 19050 w 1654969"/>
                <a:gd name="connsiteY2" fmla="*/ 328612 h 388144"/>
                <a:gd name="connsiteX3" fmla="*/ 0 w 1654969"/>
                <a:gd name="connsiteY3" fmla="*/ 85725 h 388144"/>
                <a:gd name="connsiteX4" fmla="*/ 554832 w 1654969"/>
                <a:gd name="connsiteY4" fmla="*/ 83344 h 388144"/>
                <a:gd name="connsiteX5" fmla="*/ 657225 w 1654969"/>
                <a:gd name="connsiteY5" fmla="*/ 83344 h 388144"/>
                <a:gd name="connsiteX6" fmla="*/ 1035844 w 1654969"/>
                <a:gd name="connsiteY6" fmla="*/ 83344 h 388144"/>
                <a:gd name="connsiteX7" fmla="*/ 1171575 w 1654969"/>
                <a:gd name="connsiteY7" fmla="*/ 83344 h 388144"/>
                <a:gd name="connsiteX8" fmla="*/ 1488282 w 1654969"/>
                <a:gd name="connsiteY8" fmla="*/ 80962 h 388144"/>
                <a:gd name="connsiteX9" fmla="*/ 1512094 w 1654969"/>
                <a:gd name="connsiteY9" fmla="*/ 78581 h 388144"/>
                <a:gd name="connsiteX10" fmla="*/ 1538288 w 1654969"/>
                <a:gd name="connsiteY10" fmla="*/ 69056 h 388144"/>
                <a:gd name="connsiteX11" fmla="*/ 1612107 w 1654969"/>
                <a:gd name="connsiteY11" fmla="*/ 0 h 388144"/>
                <a:gd name="connsiteX12" fmla="*/ 1654969 w 1654969"/>
                <a:gd name="connsiteY12" fmla="*/ 361950 h 388144"/>
                <a:gd name="connsiteX13" fmla="*/ 1585913 w 1654969"/>
                <a:gd name="connsiteY13" fmla="*/ 383381 h 388144"/>
                <a:gd name="connsiteX14" fmla="*/ 1562100 w 1654969"/>
                <a:gd name="connsiteY14" fmla="*/ 388144 h 388144"/>
                <a:gd name="connsiteX15" fmla="*/ 1521619 w 1654969"/>
                <a:gd name="connsiteY15" fmla="*/ 378619 h 388144"/>
                <a:gd name="connsiteX16" fmla="*/ 1485900 w 1654969"/>
                <a:gd name="connsiteY16" fmla="*/ 366712 h 388144"/>
                <a:gd name="connsiteX17" fmla="*/ 1447800 w 1654969"/>
                <a:gd name="connsiteY17" fmla="*/ 354806 h 388144"/>
                <a:gd name="connsiteX18" fmla="*/ 1407319 w 1654969"/>
                <a:gd name="connsiteY18" fmla="*/ 345281 h 388144"/>
                <a:gd name="connsiteX19" fmla="*/ 1362075 w 1654969"/>
                <a:gd name="connsiteY19" fmla="*/ 338137 h 388144"/>
                <a:gd name="connsiteX20" fmla="*/ 1312069 w 1654969"/>
                <a:gd name="connsiteY20" fmla="*/ 333375 h 388144"/>
                <a:gd name="connsiteX21" fmla="*/ 1207294 w 1654969"/>
                <a:gd name="connsiteY21" fmla="*/ 333375 h 388144"/>
                <a:gd name="connsiteX22" fmla="*/ 1100138 w 1654969"/>
                <a:gd name="connsiteY22" fmla="*/ 328612 h 388144"/>
                <a:gd name="connsiteX23" fmla="*/ 892969 w 1654969"/>
                <a:gd name="connsiteY23" fmla="*/ 3262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4969" h="388144">
                  <a:moveTo>
                    <a:pt x="892969" y="326231"/>
                  </a:moveTo>
                  <a:lnTo>
                    <a:pt x="642938" y="328612"/>
                  </a:lnTo>
                  <a:lnTo>
                    <a:pt x="19050" y="328612"/>
                  </a:lnTo>
                  <a:lnTo>
                    <a:pt x="0" y="85725"/>
                  </a:lnTo>
                  <a:lnTo>
                    <a:pt x="554832" y="83344"/>
                  </a:lnTo>
                  <a:lnTo>
                    <a:pt x="657225" y="83344"/>
                  </a:lnTo>
                  <a:lnTo>
                    <a:pt x="1035844" y="83344"/>
                  </a:lnTo>
                  <a:lnTo>
                    <a:pt x="1171575" y="83344"/>
                  </a:lnTo>
                  <a:lnTo>
                    <a:pt x="1488282" y="80962"/>
                  </a:lnTo>
                  <a:lnTo>
                    <a:pt x="1512094" y="78581"/>
                  </a:lnTo>
                  <a:lnTo>
                    <a:pt x="1538288" y="69056"/>
                  </a:lnTo>
                  <a:lnTo>
                    <a:pt x="1612107" y="0"/>
                  </a:lnTo>
                  <a:lnTo>
                    <a:pt x="1654969" y="361950"/>
                  </a:lnTo>
                  <a:lnTo>
                    <a:pt x="1585913" y="383381"/>
                  </a:lnTo>
                  <a:lnTo>
                    <a:pt x="1562100" y="388144"/>
                  </a:lnTo>
                  <a:lnTo>
                    <a:pt x="1521619" y="378619"/>
                  </a:lnTo>
                  <a:lnTo>
                    <a:pt x="1485900" y="366712"/>
                  </a:lnTo>
                  <a:lnTo>
                    <a:pt x="1447800" y="354806"/>
                  </a:lnTo>
                  <a:lnTo>
                    <a:pt x="1407319" y="345281"/>
                  </a:lnTo>
                  <a:lnTo>
                    <a:pt x="1362075" y="338137"/>
                  </a:lnTo>
                  <a:lnTo>
                    <a:pt x="1312069" y="333375"/>
                  </a:lnTo>
                  <a:lnTo>
                    <a:pt x="1207294" y="333375"/>
                  </a:lnTo>
                  <a:lnTo>
                    <a:pt x="1100138" y="328612"/>
                  </a:lnTo>
                  <a:lnTo>
                    <a:pt x="892969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3">
              <a:extLst>
                <a:ext uri="{FF2B5EF4-FFF2-40B4-BE49-F238E27FC236}">
                  <a16:creationId xmlns:a16="http://schemas.microsoft.com/office/drawing/2014/main" id="{5A5AF6B5-CF42-475A-A2E2-1FF39C25E7B2}"/>
                </a:ext>
              </a:extLst>
            </p:cNvPr>
            <p:cNvSpPr/>
            <p:nvPr/>
          </p:nvSpPr>
          <p:spPr>
            <a:xfrm>
              <a:off x="6018215" y="2560639"/>
              <a:ext cx="2028825" cy="434975"/>
            </a:xfrm>
            <a:custGeom>
              <a:avLst/>
              <a:gdLst>
                <a:gd name="connsiteX0" fmla="*/ 576262 w 2028825"/>
                <a:gd name="connsiteY0" fmla="*/ 369094 h 435769"/>
                <a:gd name="connsiteX1" fmla="*/ 14287 w 2028825"/>
                <a:gd name="connsiteY1" fmla="*/ 435769 h 435769"/>
                <a:gd name="connsiteX2" fmla="*/ 0 w 2028825"/>
                <a:gd name="connsiteY2" fmla="*/ 276225 h 435769"/>
                <a:gd name="connsiteX3" fmla="*/ 321469 w 2028825"/>
                <a:gd name="connsiteY3" fmla="*/ 240506 h 435769"/>
                <a:gd name="connsiteX4" fmla="*/ 683419 w 2028825"/>
                <a:gd name="connsiteY4" fmla="*/ 197644 h 435769"/>
                <a:gd name="connsiteX5" fmla="*/ 881062 w 2028825"/>
                <a:gd name="connsiteY5" fmla="*/ 173831 h 435769"/>
                <a:gd name="connsiteX6" fmla="*/ 1062037 w 2028825"/>
                <a:gd name="connsiteY6" fmla="*/ 140494 h 435769"/>
                <a:gd name="connsiteX7" fmla="*/ 1197769 w 2028825"/>
                <a:gd name="connsiteY7" fmla="*/ 119062 h 435769"/>
                <a:gd name="connsiteX8" fmla="*/ 1390650 w 2028825"/>
                <a:gd name="connsiteY8" fmla="*/ 90487 h 435769"/>
                <a:gd name="connsiteX9" fmla="*/ 1552575 w 2028825"/>
                <a:gd name="connsiteY9" fmla="*/ 71437 h 435769"/>
                <a:gd name="connsiteX10" fmla="*/ 1604962 w 2028825"/>
                <a:gd name="connsiteY10" fmla="*/ 59531 h 435769"/>
                <a:gd name="connsiteX11" fmla="*/ 1671637 w 2028825"/>
                <a:gd name="connsiteY11" fmla="*/ 40481 h 435769"/>
                <a:gd name="connsiteX12" fmla="*/ 1724025 w 2028825"/>
                <a:gd name="connsiteY12" fmla="*/ 21431 h 435769"/>
                <a:gd name="connsiteX13" fmla="*/ 1764506 w 2028825"/>
                <a:gd name="connsiteY13" fmla="*/ 0 h 435769"/>
                <a:gd name="connsiteX14" fmla="*/ 1788319 w 2028825"/>
                <a:gd name="connsiteY14" fmla="*/ 0 h 435769"/>
                <a:gd name="connsiteX15" fmla="*/ 1826419 w 2028825"/>
                <a:gd name="connsiteY15" fmla="*/ 4762 h 435769"/>
                <a:gd name="connsiteX16" fmla="*/ 1881187 w 2028825"/>
                <a:gd name="connsiteY16" fmla="*/ 26194 h 435769"/>
                <a:gd name="connsiteX17" fmla="*/ 1945481 w 2028825"/>
                <a:gd name="connsiteY17" fmla="*/ 57150 h 435769"/>
                <a:gd name="connsiteX18" fmla="*/ 1993106 w 2028825"/>
                <a:gd name="connsiteY18" fmla="*/ 88106 h 435769"/>
                <a:gd name="connsiteX19" fmla="*/ 2014537 w 2028825"/>
                <a:gd name="connsiteY19" fmla="*/ 104775 h 435769"/>
                <a:gd name="connsiteX20" fmla="*/ 2026444 w 2028825"/>
                <a:gd name="connsiteY20" fmla="*/ 121444 h 435769"/>
                <a:gd name="connsiteX21" fmla="*/ 2028825 w 2028825"/>
                <a:gd name="connsiteY21" fmla="*/ 138112 h 435769"/>
                <a:gd name="connsiteX22" fmla="*/ 2024062 w 2028825"/>
                <a:gd name="connsiteY22" fmla="*/ 157162 h 435769"/>
                <a:gd name="connsiteX23" fmla="*/ 2009775 w 2028825"/>
                <a:gd name="connsiteY23" fmla="*/ 176212 h 435769"/>
                <a:gd name="connsiteX24" fmla="*/ 1981200 w 2028825"/>
                <a:gd name="connsiteY24" fmla="*/ 195262 h 435769"/>
                <a:gd name="connsiteX25" fmla="*/ 1945481 w 2028825"/>
                <a:gd name="connsiteY25" fmla="*/ 209550 h 435769"/>
                <a:gd name="connsiteX26" fmla="*/ 1895475 w 2028825"/>
                <a:gd name="connsiteY26" fmla="*/ 221456 h 435769"/>
                <a:gd name="connsiteX27" fmla="*/ 1835944 w 2028825"/>
                <a:gd name="connsiteY27" fmla="*/ 228600 h 435769"/>
                <a:gd name="connsiteX28" fmla="*/ 1626394 w 2028825"/>
                <a:gd name="connsiteY28" fmla="*/ 245269 h 435769"/>
                <a:gd name="connsiteX29" fmla="*/ 1250156 w 2028825"/>
                <a:gd name="connsiteY29" fmla="*/ 278606 h 435769"/>
                <a:gd name="connsiteX30" fmla="*/ 1066800 w 2028825"/>
                <a:gd name="connsiteY30" fmla="*/ 295275 h 435769"/>
                <a:gd name="connsiteX31" fmla="*/ 878681 w 2028825"/>
                <a:gd name="connsiteY31" fmla="*/ 333375 h 435769"/>
                <a:gd name="connsiteX32" fmla="*/ 576262 w 2028825"/>
                <a:gd name="connsiteY32" fmla="*/ 3690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28825" h="435769">
                  <a:moveTo>
                    <a:pt x="576262" y="369094"/>
                  </a:moveTo>
                  <a:lnTo>
                    <a:pt x="14287" y="435769"/>
                  </a:lnTo>
                  <a:lnTo>
                    <a:pt x="0" y="276225"/>
                  </a:lnTo>
                  <a:lnTo>
                    <a:pt x="321469" y="240506"/>
                  </a:lnTo>
                  <a:lnTo>
                    <a:pt x="683419" y="197644"/>
                  </a:lnTo>
                  <a:lnTo>
                    <a:pt x="881062" y="173831"/>
                  </a:lnTo>
                  <a:lnTo>
                    <a:pt x="1062037" y="140494"/>
                  </a:lnTo>
                  <a:lnTo>
                    <a:pt x="1197769" y="119062"/>
                  </a:lnTo>
                  <a:lnTo>
                    <a:pt x="1390650" y="90487"/>
                  </a:lnTo>
                  <a:lnTo>
                    <a:pt x="1552575" y="71437"/>
                  </a:lnTo>
                  <a:lnTo>
                    <a:pt x="1604962" y="59531"/>
                  </a:lnTo>
                  <a:lnTo>
                    <a:pt x="1671637" y="40481"/>
                  </a:lnTo>
                  <a:lnTo>
                    <a:pt x="1724025" y="21431"/>
                  </a:lnTo>
                  <a:lnTo>
                    <a:pt x="1764506" y="0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881187" y="26194"/>
                  </a:lnTo>
                  <a:lnTo>
                    <a:pt x="1945481" y="57150"/>
                  </a:lnTo>
                  <a:lnTo>
                    <a:pt x="1993106" y="88106"/>
                  </a:lnTo>
                  <a:lnTo>
                    <a:pt x="2014537" y="104775"/>
                  </a:lnTo>
                  <a:lnTo>
                    <a:pt x="2026444" y="121444"/>
                  </a:lnTo>
                  <a:lnTo>
                    <a:pt x="2028825" y="138112"/>
                  </a:lnTo>
                  <a:lnTo>
                    <a:pt x="2024062" y="157162"/>
                  </a:lnTo>
                  <a:lnTo>
                    <a:pt x="2009775" y="176212"/>
                  </a:lnTo>
                  <a:lnTo>
                    <a:pt x="1981200" y="195262"/>
                  </a:lnTo>
                  <a:lnTo>
                    <a:pt x="1945481" y="209550"/>
                  </a:lnTo>
                  <a:lnTo>
                    <a:pt x="1895475" y="221456"/>
                  </a:lnTo>
                  <a:lnTo>
                    <a:pt x="1835944" y="228600"/>
                  </a:lnTo>
                  <a:lnTo>
                    <a:pt x="1626394" y="245269"/>
                  </a:lnTo>
                  <a:lnTo>
                    <a:pt x="1250156" y="278606"/>
                  </a:lnTo>
                  <a:lnTo>
                    <a:pt x="1066800" y="295275"/>
                  </a:lnTo>
                  <a:lnTo>
                    <a:pt x="878681" y="333375"/>
                  </a:lnTo>
                  <a:lnTo>
                    <a:pt x="5762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8">
              <a:extLst>
                <a:ext uri="{FF2B5EF4-FFF2-40B4-BE49-F238E27FC236}">
                  <a16:creationId xmlns:a16="http://schemas.microsoft.com/office/drawing/2014/main" id="{D7E8A624-2D1C-434E-8736-28989968301A}"/>
                </a:ext>
              </a:extLst>
            </p:cNvPr>
            <p:cNvSpPr/>
            <p:nvPr/>
          </p:nvSpPr>
          <p:spPr>
            <a:xfrm>
              <a:off x="6032502" y="3071813"/>
              <a:ext cx="2035175" cy="438150"/>
            </a:xfrm>
            <a:custGeom>
              <a:avLst/>
              <a:gdLst>
                <a:gd name="connsiteX0" fmla="*/ 1331119 w 2035969"/>
                <a:gd name="connsiteY0" fmla="*/ 266700 h 438150"/>
                <a:gd name="connsiteX1" fmla="*/ 1050132 w 2035969"/>
                <a:gd name="connsiteY1" fmla="*/ 297656 h 438150"/>
                <a:gd name="connsiteX2" fmla="*/ 864394 w 2035969"/>
                <a:gd name="connsiteY2" fmla="*/ 314325 h 438150"/>
                <a:gd name="connsiteX3" fmla="*/ 461963 w 2035969"/>
                <a:gd name="connsiteY3" fmla="*/ 366712 h 438150"/>
                <a:gd name="connsiteX4" fmla="*/ 9525 w 2035969"/>
                <a:gd name="connsiteY4" fmla="*/ 438150 h 438150"/>
                <a:gd name="connsiteX5" fmla="*/ 0 w 2035969"/>
                <a:gd name="connsiteY5" fmla="*/ 276225 h 438150"/>
                <a:gd name="connsiteX6" fmla="*/ 311944 w 2035969"/>
                <a:gd name="connsiteY6" fmla="*/ 242887 h 438150"/>
                <a:gd name="connsiteX7" fmla="*/ 642938 w 2035969"/>
                <a:gd name="connsiteY7" fmla="*/ 204787 h 438150"/>
                <a:gd name="connsiteX8" fmla="*/ 864394 w 2035969"/>
                <a:gd name="connsiteY8" fmla="*/ 176212 h 438150"/>
                <a:gd name="connsiteX9" fmla="*/ 1047750 w 2035969"/>
                <a:gd name="connsiteY9" fmla="*/ 138112 h 438150"/>
                <a:gd name="connsiteX10" fmla="*/ 1333500 w 2035969"/>
                <a:gd name="connsiteY10" fmla="*/ 109537 h 438150"/>
                <a:gd name="connsiteX11" fmla="*/ 1538288 w 2035969"/>
                <a:gd name="connsiteY11" fmla="*/ 88106 h 438150"/>
                <a:gd name="connsiteX12" fmla="*/ 1626394 w 2035969"/>
                <a:gd name="connsiteY12" fmla="*/ 50006 h 438150"/>
                <a:gd name="connsiteX13" fmla="*/ 1754982 w 2035969"/>
                <a:gd name="connsiteY13" fmla="*/ 0 h 438150"/>
                <a:gd name="connsiteX14" fmla="*/ 1795463 w 2035969"/>
                <a:gd name="connsiteY14" fmla="*/ 7143 h 438150"/>
                <a:gd name="connsiteX15" fmla="*/ 1897857 w 2035969"/>
                <a:gd name="connsiteY15" fmla="*/ 35718 h 438150"/>
                <a:gd name="connsiteX16" fmla="*/ 1964532 w 2035969"/>
                <a:gd name="connsiteY16" fmla="*/ 61912 h 438150"/>
                <a:gd name="connsiteX17" fmla="*/ 2007394 w 2035969"/>
                <a:gd name="connsiteY17" fmla="*/ 80962 h 438150"/>
                <a:gd name="connsiteX18" fmla="*/ 2024063 w 2035969"/>
                <a:gd name="connsiteY18" fmla="*/ 92868 h 438150"/>
                <a:gd name="connsiteX19" fmla="*/ 2031207 w 2035969"/>
                <a:gd name="connsiteY19" fmla="*/ 107156 h 438150"/>
                <a:gd name="connsiteX20" fmla="*/ 2035969 w 2035969"/>
                <a:gd name="connsiteY20" fmla="*/ 121443 h 438150"/>
                <a:gd name="connsiteX21" fmla="*/ 2031207 w 2035969"/>
                <a:gd name="connsiteY21" fmla="*/ 147637 h 438150"/>
                <a:gd name="connsiteX22" fmla="*/ 2014538 w 2035969"/>
                <a:gd name="connsiteY22" fmla="*/ 164306 h 438150"/>
                <a:gd name="connsiteX23" fmla="*/ 1974057 w 2035969"/>
                <a:gd name="connsiteY23" fmla="*/ 188118 h 438150"/>
                <a:gd name="connsiteX24" fmla="*/ 1938338 w 2035969"/>
                <a:gd name="connsiteY24" fmla="*/ 202406 h 438150"/>
                <a:gd name="connsiteX25" fmla="*/ 1774032 w 2035969"/>
                <a:gd name="connsiteY25" fmla="*/ 221456 h 438150"/>
                <a:gd name="connsiteX26" fmla="*/ 1331119 w 2035969"/>
                <a:gd name="connsiteY26" fmla="*/ 26670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5969" h="438150">
                  <a:moveTo>
                    <a:pt x="1331119" y="266700"/>
                  </a:moveTo>
                  <a:lnTo>
                    <a:pt x="1050132" y="297656"/>
                  </a:lnTo>
                  <a:lnTo>
                    <a:pt x="864394" y="314325"/>
                  </a:lnTo>
                  <a:lnTo>
                    <a:pt x="461963" y="366712"/>
                  </a:lnTo>
                  <a:lnTo>
                    <a:pt x="9525" y="438150"/>
                  </a:lnTo>
                  <a:lnTo>
                    <a:pt x="0" y="276225"/>
                  </a:lnTo>
                  <a:lnTo>
                    <a:pt x="311944" y="242887"/>
                  </a:lnTo>
                  <a:lnTo>
                    <a:pt x="642938" y="204787"/>
                  </a:lnTo>
                  <a:lnTo>
                    <a:pt x="864394" y="176212"/>
                  </a:lnTo>
                  <a:lnTo>
                    <a:pt x="1047750" y="138112"/>
                  </a:lnTo>
                  <a:lnTo>
                    <a:pt x="1333500" y="109537"/>
                  </a:lnTo>
                  <a:lnTo>
                    <a:pt x="1538288" y="88106"/>
                  </a:lnTo>
                  <a:lnTo>
                    <a:pt x="1626394" y="50006"/>
                  </a:lnTo>
                  <a:lnTo>
                    <a:pt x="1754982" y="0"/>
                  </a:lnTo>
                  <a:lnTo>
                    <a:pt x="1795463" y="7143"/>
                  </a:lnTo>
                  <a:lnTo>
                    <a:pt x="1897857" y="35718"/>
                  </a:lnTo>
                  <a:lnTo>
                    <a:pt x="1964532" y="61912"/>
                  </a:lnTo>
                  <a:lnTo>
                    <a:pt x="2007394" y="80962"/>
                  </a:lnTo>
                  <a:lnTo>
                    <a:pt x="2024063" y="92868"/>
                  </a:lnTo>
                  <a:lnTo>
                    <a:pt x="2031207" y="107156"/>
                  </a:lnTo>
                  <a:lnTo>
                    <a:pt x="2035969" y="121443"/>
                  </a:lnTo>
                  <a:lnTo>
                    <a:pt x="2031207" y="147637"/>
                  </a:lnTo>
                  <a:lnTo>
                    <a:pt x="2014538" y="164306"/>
                  </a:lnTo>
                  <a:lnTo>
                    <a:pt x="1974057" y="188118"/>
                  </a:lnTo>
                  <a:lnTo>
                    <a:pt x="1938338" y="202406"/>
                  </a:lnTo>
                  <a:lnTo>
                    <a:pt x="1774032" y="221456"/>
                  </a:lnTo>
                  <a:lnTo>
                    <a:pt x="133111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AEC665D5-8441-454F-BB86-D01805FBC7C7}"/>
                </a:ext>
              </a:extLst>
            </p:cNvPr>
            <p:cNvSpPr/>
            <p:nvPr/>
          </p:nvSpPr>
          <p:spPr>
            <a:xfrm>
              <a:off x="6024564" y="3675064"/>
              <a:ext cx="2265362" cy="409575"/>
            </a:xfrm>
            <a:custGeom>
              <a:avLst/>
              <a:gdLst>
                <a:gd name="connsiteX0" fmla="*/ 816768 w 2264568"/>
                <a:gd name="connsiteY0" fmla="*/ 330994 h 409575"/>
                <a:gd name="connsiteX1" fmla="*/ 30956 w 2264568"/>
                <a:gd name="connsiteY1" fmla="*/ 409575 h 409575"/>
                <a:gd name="connsiteX2" fmla="*/ 0 w 2264568"/>
                <a:gd name="connsiteY2" fmla="*/ 257175 h 409575"/>
                <a:gd name="connsiteX3" fmla="*/ 319087 w 2264568"/>
                <a:gd name="connsiteY3" fmla="*/ 219075 h 409575"/>
                <a:gd name="connsiteX4" fmla="*/ 876300 w 2264568"/>
                <a:gd name="connsiteY4" fmla="*/ 154781 h 409575"/>
                <a:gd name="connsiteX5" fmla="*/ 1059656 w 2264568"/>
                <a:gd name="connsiteY5" fmla="*/ 135731 h 409575"/>
                <a:gd name="connsiteX6" fmla="*/ 1354931 w 2264568"/>
                <a:gd name="connsiteY6" fmla="*/ 111919 h 409575"/>
                <a:gd name="connsiteX7" fmla="*/ 1600200 w 2264568"/>
                <a:gd name="connsiteY7" fmla="*/ 88106 h 409575"/>
                <a:gd name="connsiteX8" fmla="*/ 1676400 w 2264568"/>
                <a:gd name="connsiteY8" fmla="*/ 76200 h 409575"/>
                <a:gd name="connsiteX9" fmla="*/ 1740693 w 2264568"/>
                <a:gd name="connsiteY9" fmla="*/ 61912 h 409575"/>
                <a:gd name="connsiteX10" fmla="*/ 1807368 w 2264568"/>
                <a:gd name="connsiteY10" fmla="*/ 42862 h 409575"/>
                <a:gd name="connsiteX11" fmla="*/ 1888331 w 2264568"/>
                <a:gd name="connsiteY11" fmla="*/ 14287 h 409575"/>
                <a:gd name="connsiteX12" fmla="*/ 1931193 w 2264568"/>
                <a:gd name="connsiteY12" fmla="*/ 0 h 409575"/>
                <a:gd name="connsiteX13" fmla="*/ 1985962 w 2264568"/>
                <a:gd name="connsiteY13" fmla="*/ 7144 h 409575"/>
                <a:gd name="connsiteX14" fmla="*/ 2055018 w 2264568"/>
                <a:gd name="connsiteY14" fmla="*/ 26194 h 409575"/>
                <a:gd name="connsiteX15" fmla="*/ 2121693 w 2264568"/>
                <a:gd name="connsiteY15" fmla="*/ 52387 h 409575"/>
                <a:gd name="connsiteX16" fmla="*/ 2181225 w 2264568"/>
                <a:gd name="connsiteY16" fmla="*/ 76200 h 409575"/>
                <a:gd name="connsiteX17" fmla="*/ 2233612 w 2264568"/>
                <a:gd name="connsiteY17" fmla="*/ 104775 h 409575"/>
                <a:gd name="connsiteX18" fmla="*/ 2255043 w 2264568"/>
                <a:gd name="connsiteY18" fmla="*/ 123825 h 409575"/>
                <a:gd name="connsiteX19" fmla="*/ 2264568 w 2264568"/>
                <a:gd name="connsiteY19" fmla="*/ 138112 h 409575"/>
                <a:gd name="connsiteX20" fmla="*/ 2262187 w 2264568"/>
                <a:gd name="connsiteY20" fmla="*/ 152400 h 409575"/>
                <a:gd name="connsiteX21" fmla="*/ 2252662 w 2264568"/>
                <a:gd name="connsiteY21" fmla="*/ 169069 h 409575"/>
                <a:gd name="connsiteX22" fmla="*/ 2226468 w 2264568"/>
                <a:gd name="connsiteY22" fmla="*/ 192881 h 409575"/>
                <a:gd name="connsiteX23" fmla="*/ 2183606 w 2264568"/>
                <a:gd name="connsiteY23" fmla="*/ 214312 h 409575"/>
                <a:gd name="connsiteX24" fmla="*/ 2128837 w 2264568"/>
                <a:gd name="connsiteY24" fmla="*/ 228600 h 409575"/>
                <a:gd name="connsiteX25" fmla="*/ 2031206 w 2264568"/>
                <a:gd name="connsiteY25" fmla="*/ 240506 h 409575"/>
                <a:gd name="connsiteX26" fmla="*/ 1838325 w 2264568"/>
                <a:gd name="connsiteY26" fmla="*/ 245269 h 409575"/>
                <a:gd name="connsiteX27" fmla="*/ 1709737 w 2264568"/>
                <a:gd name="connsiteY27" fmla="*/ 257175 h 409575"/>
                <a:gd name="connsiteX28" fmla="*/ 1300162 w 2264568"/>
                <a:gd name="connsiteY28" fmla="*/ 288131 h 409575"/>
                <a:gd name="connsiteX29" fmla="*/ 816768 w 2264568"/>
                <a:gd name="connsiteY29" fmla="*/ 3309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4568" h="409575">
                  <a:moveTo>
                    <a:pt x="816768" y="330994"/>
                  </a:moveTo>
                  <a:lnTo>
                    <a:pt x="30956" y="409575"/>
                  </a:lnTo>
                  <a:lnTo>
                    <a:pt x="0" y="257175"/>
                  </a:lnTo>
                  <a:lnTo>
                    <a:pt x="319087" y="219075"/>
                  </a:lnTo>
                  <a:lnTo>
                    <a:pt x="876300" y="154781"/>
                  </a:lnTo>
                  <a:lnTo>
                    <a:pt x="1059656" y="135731"/>
                  </a:lnTo>
                  <a:lnTo>
                    <a:pt x="1354931" y="111919"/>
                  </a:lnTo>
                  <a:lnTo>
                    <a:pt x="1600200" y="88106"/>
                  </a:lnTo>
                  <a:lnTo>
                    <a:pt x="1676400" y="76200"/>
                  </a:lnTo>
                  <a:lnTo>
                    <a:pt x="1740693" y="61912"/>
                  </a:lnTo>
                  <a:lnTo>
                    <a:pt x="1807368" y="42862"/>
                  </a:lnTo>
                  <a:lnTo>
                    <a:pt x="1888331" y="14287"/>
                  </a:lnTo>
                  <a:lnTo>
                    <a:pt x="1931193" y="0"/>
                  </a:lnTo>
                  <a:lnTo>
                    <a:pt x="1985962" y="7144"/>
                  </a:lnTo>
                  <a:lnTo>
                    <a:pt x="2055018" y="26194"/>
                  </a:lnTo>
                  <a:lnTo>
                    <a:pt x="2121693" y="52387"/>
                  </a:lnTo>
                  <a:lnTo>
                    <a:pt x="2181225" y="76200"/>
                  </a:lnTo>
                  <a:lnTo>
                    <a:pt x="2233612" y="104775"/>
                  </a:lnTo>
                  <a:lnTo>
                    <a:pt x="2255043" y="123825"/>
                  </a:lnTo>
                  <a:lnTo>
                    <a:pt x="2264568" y="138112"/>
                  </a:lnTo>
                  <a:lnTo>
                    <a:pt x="2262187" y="152400"/>
                  </a:lnTo>
                  <a:lnTo>
                    <a:pt x="2252662" y="169069"/>
                  </a:lnTo>
                  <a:lnTo>
                    <a:pt x="2226468" y="192881"/>
                  </a:lnTo>
                  <a:lnTo>
                    <a:pt x="2183606" y="214312"/>
                  </a:lnTo>
                  <a:lnTo>
                    <a:pt x="2128837" y="228600"/>
                  </a:lnTo>
                  <a:lnTo>
                    <a:pt x="2031206" y="240506"/>
                  </a:lnTo>
                  <a:lnTo>
                    <a:pt x="1838325" y="245269"/>
                  </a:lnTo>
                  <a:lnTo>
                    <a:pt x="1709737" y="257175"/>
                  </a:lnTo>
                  <a:lnTo>
                    <a:pt x="1300162" y="288131"/>
                  </a:lnTo>
                  <a:lnTo>
                    <a:pt x="8167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4A470CE3-1274-412F-B746-CAB7C5AB50D8}"/>
                </a:ext>
              </a:extLst>
            </p:cNvPr>
            <p:cNvSpPr/>
            <p:nvPr/>
          </p:nvSpPr>
          <p:spPr>
            <a:xfrm rot="16200000">
              <a:off x="4947445" y="4982370"/>
              <a:ext cx="2163763" cy="473075"/>
            </a:xfrm>
            <a:custGeom>
              <a:avLst/>
              <a:gdLst>
                <a:gd name="connsiteX0" fmla="*/ 1107281 w 2164556"/>
                <a:gd name="connsiteY0" fmla="*/ 407194 h 473869"/>
                <a:gd name="connsiteX1" fmla="*/ 523875 w 2164556"/>
                <a:gd name="connsiteY1" fmla="*/ 409575 h 473869"/>
                <a:gd name="connsiteX2" fmla="*/ 307181 w 2164556"/>
                <a:gd name="connsiteY2" fmla="*/ 411957 h 473869"/>
                <a:gd name="connsiteX3" fmla="*/ 259556 w 2164556"/>
                <a:gd name="connsiteY3" fmla="*/ 407194 h 473869"/>
                <a:gd name="connsiteX4" fmla="*/ 176213 w 2164556"/>
                <a:gd name="connsiteY4" fmla="*/ 390525 h 473869"/>
                <a:gd name="connsiteX5" fmla="*/ 114300 w 2164556"/>
                <a:gd name="connsiteY5" fmla="*/ 371475 h 473869"/>
                <a:gd name="connsiteX6" fmla="*/ 66675 w 2164556"/>
                <a:gd name="connsiteY6" fmla="*/ 350044 h 473869"/>
                <a:gd name="connsiteX7" fmla="*/ 42863 w 2164556"/>
                <a:gd name="connsiteY7" fmla="*/ 338138 h 473869"/>
                <a:gd name="connsiteX8" fmla="*/ 19050 w 2164556"/>
                <a:gd name="connsiteY8" fmla="*/ 319088 h 473869"/>
                <a:gd name="connsiteX9" fmla="*/ 9525 w 2164556"/>
                <a:gd name="connsiteY9" fmla="*/ 307182 h 473869"/>
                <a:gd name="connsiteX10" fmla="*/ 0 w 2164556"/>
                <a:gd name="connsiteY10" fmla="*/ 290513 h 473869"/>
                <a:gd name="connsiteX11" fmla="*/ 0 w 2164556"/>
                <a:gd name="connsiteY11" fmla="*/ 276225 h 473869"/>
                <a:gd name="connsiteX12" fmla="*/ 7144 w 2164556"/>
                <a:gd name="connsiteY12" fmla="*/ 257175 h 473869"/>
                <a:gd name="connsiteX13" fmla="*/ 33338 w 2164556"/>
                <a:gd name="connsiteY13" fmla="*/ 240507 h 473869"/>
                <a:gd name="connsiteX14" fmla="*/ 76200 w 2164556"/>
                <a:gd name="connsiteY14" fmla="*/ 221457 h 473869"/>
                <a:gd name="connsiteX15" fmla="*/ 130969 w 2164556"/>
                <a:gd name="connsiteY15" fmla="*/ 202407 h 473869"/>
                <a:gd name="connsiteX16" fmla="*/ 197644 w 2164556"/>
                <a:gd name="connsiteY16" fmla="*/ 183357 h 473869"/>
                <a:gd name="connsiteX17" fmla="*/ 323850 w 2164556"/>
                <a:gd name="connsiteY17" fmla="*/ 161925 h 473869"/>
                <a:gd name="connsiteX18" fmla="*/ 459581 w 2164556"/>
                <a:gd name="connsiteY18" fmla="*/ 145257 h 473869"/>
                <a:gd name="connsiteX19" fmla="*/ 631031 w 2164556"/>
                <a:gd name="connsiteY19" fmla="*/ 133350 h 473869"/>
                <a:gd name="connsiteX20" fmla="*/ 714375 w 2164556"/>
                <a:gd name="connsiteY20" fmla="*/ 133350 h 473869"/>
                <a:gd name="connsiteX21" fmla="*/ 764381 w 2164556"/>
                <a:gd name="connsiteY21" fmla="*/ 142875 h 473869"/>
                <a:gd name="connsiteX22" fmla="*/ 819150 w 2164556"/>
                <a:gd name="connsiteY22" fmla="*/ 150019 h 473869"/>
                <a:gd name="connsiteX23" fmla="*/ 978694 w 2164556"/>
                <a:gd name="connsiteY23" fmla="*/ 159544 h 473869"/>
                <a:gd name="connsiteX24" fmla="*/ 1381125 w 2164556"/>
                <a:gd name="connsiteY24" fmla="*/ 164307 h 473869"/>
                <a:gd name="connsiteX25" fmla="*/ 1547813 w 2164556"/>
                <a:gd name="connsiteY25" fmla="*/ 164307 h 473869"/>
                <a:gd name="connsiteX26" fmla="*/ 1869281 w 2164556"/>
                <a:gd name="connsiteY26" fmla="*/ 164307 h 473869"/>
                <a:gd name="connsiteX27" fmla="*/ 1928813 w 2164556"/>
                <a:gd name="connsiteY27" fmla="*/ 157163 h 473869"/>
                <a:gd name="connsiteX28" fmla="*/ 1962150 w 2164556"/>
                <a:gd name="connsiteY28" fmla="*/ 147638 h 473869"/>
                <a:gd name="connsiteX29" fmla="*/ 1995488 w 2164556"/>
                <a:gd name="connsiteY29" fmla="*/ 128588 h 473869"/>
                <a:gd name="connsiteX30" fmla="*/ 2021681 w 2164556"/>
                <a:gd name="connsiteY30" fmla="*/ 109538 h 473869"/>
                <a:gd name="connsiteX31" fmla="*/ 2055019 w 2164556"/>
                <a:gd name="connsiteY31" fmla="*/ 71438 h 473869"/>
                <a:gd name="connsiteX32" fmla="*/ 2085975 w 2164556"/>
                <a:gd name="connsiteY32" fmla="*/ 30957 h 473869"/>
                <a:gd name="connsiteX33" fmla="*/ 2109788 w 2164556"/>
                <a:gd name="connsiteY33" fmla="*/ 9525 h 473869"/>
                <a:gd name="connsiteX34" fmla="*/ 2131219 w 2164556"/>
                <a:gd name="connsiteY34" fmla="*/ 0 h 473869"/>
                <a:gd name="connsiteX35" fmla="*/ 2143125 w 2164556"/>
                <a:gd name="connsiteY35" fmla="*/ 0 h 473869"/>
                <a:gd name="connsiteX36" fmla="*/ 2152650 w 2164556"/>
                <a:gd name="connsiteY36" fmla="*/ 4763 h 473869"/>
                <a:gd name="connsiteX37" fmla="*/ 2157413 w 2164556"/>
                <a:gd name="connsiteY37" fmla="*/ 23813 h 473869"/>
                <a:gd name="connsiteX38" fmla="*/ 2159794 w 2164556"/>
                <a:gd name="connsiteY38" fmla="*/ 50007 h 473869"/>
                <a:gd name="connsiteX39" fmla="*/ 2164556 w 2164556"/>
                <a:gd name="connsiteY39" fmla="*/ 76200 h 473869"/>
                <a:gd name="connsiteX40" fmla="*/ 2164556 w 2164556"/>
                <a:gd name="connsiteY40" fmla="*/ 100013 h 473869"/>
                <a:gd name="connsiteX41" fmla="*/ 2159794 w 2164556"/>
                <a:gd name="connsiteY41" fmla="*/ 142875 h 473869"/>
                <a:gd name="connsiteX42" fmla="*/ 2140744 w 2164556"/>
                <a:gd name="connsiteY42" fmla="*/ 204788 h 473869"/>
                <a:gd name="connsiteX43" fmla="*/ 2114550 w 2164556"/>
                <a:gd name="connsiteY43" fmla="*/ 233363 h 473869"/>
                <a:gd name="connsiteX44" fmla="*/ 2078831 w 2164556"/>
                <a:gd name="connsiteY44" fmla="*/ 314325 h 473869"/>
                <a:gd name="connsiteX45" fmla="*/ 2038350 w 2164556"/>
                <a:gd name="connsiteY45" fmla="*/ 381000 h 473869"/>
                <a:gd name="connsiteX46" fmla="*/ 2007394 w 2164556"/>
                <a:gd name="connsiteY46" fmla="*/ 426244 h 473869"/>
                <a:gd name="connsiteX47" fmla="*/ 1983581 w 2164556"/>
                <a:gd name="connsiteY47" fmla="*/ 447675 h 473869"/>
                <a:gd name="connsiteX48" fmla="*/ 1959769 w 2164556"/>
                <a:gd name="connsiteY48" fmla="*/ 461963 h 473869"/>
                <a:gd name="connsiteX49" fmla="*/ 1935956 w 2164556"/>
                <a:gd name="connsiteY49" fmla="*/ 471488 h 473869"/>
                <a:gd name="connsiteX50" fmla="*/ 1914525 w 2164556"/>
                <a:gd name="connsiteY50" fmla="*/ 473869 h 473869"/>
                <a:gd name="connsiteX51" fmla="*/ 1881188 w 2164556"/>
                <a:gd name="connsiteY51" fmla="*/ 471488 h 473869"/>
                <a:gd name="connsiteX52" fmla="*/ 1869281 w 2164556"/>
                <a:gd name="connsiteY52" fmla="*/ 464344 h 473869"/>
                <a:gd name="connsiteX53" fmla="*/ 1859756 w 2164556"/>
                <a:gd name="connsiteY53" fmla="*/ 454819 h 473869"/>
                <a:gd name="connsiteX54" fmla="*/ 1840706 w 2164556"/>
                <a:gd name="connsiteY54" fmla="*/ 431007 h 473869"/>
                <a:gd name="connsiteX55" fmla="*/ 1819275 w 2164556"/>
                <a:gd name="connsiteY55" fmla="*/ 409575 h 473869"/>
                <a:gd name="connsiteX56" fmla="*/ 1566863 w 2164556"/>
                <a:gd name="connsiteY56" fmla="*/ 411957 h 473869"/>
                <a:gd name="connsiteX57" fmla="*/ 1404938 w 2164556"/>
                <a:gd name="connsiteY57" fmla="*/ 407194 h 473869"/>
                <a:gd name="connsiteX58" fmla="*/ 1107281 w 2164556"/>
                <a:gd name="connsiteY58" fmla="*/ 407194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64556" h="473869">
                  <a:moveTo>
                    <a:pt x="1107281" y="407194"/>
                  </a:moveTo>
                  <a:lnTo>
                    <a:pt x="523875" y="409575"/>
                  </a:lnTo>
                  <a:lnTo>
                    <a:pt x="307181" y="411957"/>
                  </a:lnTo>
                  <a:lnTo>
                    <a:pt x="259556" y="407194"/>
                  </a:lnTo>
                  <a:lnTo>
                    <a:pt x="176213" y="390525"/>
                  </a:lnTo>
                  <a:lnTo>
                    <a:pt x="114300" y="371475"/>
                  </a:lnTo>
                  <a:lnTo>
                    <a:pt x="66675" y="350044"/>
                  </a:lnTo>
                  <a:lnTo>
                    <a:pt x="42863" y="338138"/>
                  </a:lnTo>
                  <a:lnTo>
                    <a:pt x="19050" y="319088"/>
                  </a:lnTo>
                  <a:lnTo>
                    <a:pt x="9525" y="307182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7144" y="257175"/>
                  </a:lnTo>
                  <a:lnTo>
                    <a:pt x="33338" y="240507"/>
                  </a:lnTo>
                  <a:lnTo>
                    <a:pt x="76200" y="221457"/>
                  </a:lnTo>
                  <a:lnTo>
                    <a:pt x="130969" y="202407"/>
                  </a:lnTo>
                  <a:lnTo>
                    <a:pt x="197644" y="183357"/>
                  </a:lnTo>
                  <a:lnTo>
                    <a:pt x="323850" y="161925"/>
                  </a:lnTo>
                  <a:lnTo>
                    <a:pt x="459581" y="145257"/>
                  </a:lnTo>
                  <a:lnTo>
                    <a:pt x="631031" y="133350"/>
                  </a:lnTo>
                  <a:lnTo>
                    <a:pt x="714375" y="133350"/>
                  </a:lnTo>
                  <a:lnTo>
                    <a:pt x="764381" y="142875"/>
                  </a:lnTo>
                  <a:lnTo>
                    <a:pt x="819150" y="150019"/>
                  </a:lnTo>
                  <a:lnTo>
                    <a:pt x="978694" y="159544"/>
                  </a:lnTo>
                  <a:lnTo>
                    <a:pt x="1381125" y="164307"/>
                  </a:lnTo>
                  <a:lnTo>
                    <a:pt x="1547813" y="164307"/>
                  </a:lnTo>
                  <a:lnTo>
                    <a:pt x="1869281" y="164307"/>
                  </a:lnTo>
                  <a:lnTo>
                    <a:pt x="1928813" y="157163"/>
                  </a:lnTo>
                  <a:lnTo>
                    <a:pt x="1962150" y="147638"/>
                  </a:lnTo>
                  <a:lnTo>
                    <a:pt x="1995488" y="128588"/>
                  </a:lnTo>
                  <a:lnTo>
                    <a:pt x="2021681" y="109538"/>
                  </a:lnTo>
                  <a:lnTo>
                    <a:pt x="2055019" y="71438"/>
                  </a:lnTo>
                  <a:lnTo>
                    <a:pt x="2085975" y="30957"/>
                  </a:lnTo>
                  <a:lnTo>
                    <a:pt x="2109788" y="9525"/>
                  </a:lnTo>
                  <a:lnTo>
                    <a:pt x="2131219" y="0"/>
                  </a:lnTo>
                  <a:lnTo>
                    <a:pt x="2143125" y="0"/>
                  </a:lnTo>
                  <a:lnTo>
                    <a:pt x="2152650" y="4763"/>
                  </a:lnTo>
                  <a:lnTo>
                    <a:pt x="2157413" y="23813"/>
                  </a:lnTo>
                  <a:lnTo>
                    <a:pt x="2159794" y="50007"/>
                  </a:lnTo>
                  <a:lnTo>
                    <a:pt x="2164556" y="76200"/>
                  </a:lnTo>
                  <a:lnTo>
                    <a:pt x="2164556" y="100013"/>
                  </a:lnTo>
                  <a:lnTo>
                    <a:pt x="2159794" y="142875"/>
                  </a:lnTo>
                  <a:lnTo>
                    <a:pt x="2140744" y="204788"/>
                  </a:lnTo>
                  <a:lnTo>
                    <a:pt x="2114550" y="233363"/>
                  </a:lnTo>
                  <a:lnTo>
                    <a:pt x="2078831" y="314325"/>
                  </a:lnTo>
                  <a:lnTo>
                    <a:pt x="2038350" y="381000"/>
                  </a:lnTo>
                  <a:lnTo>
                    <a:pt x="2007394" y="426244"/>
                  </a:lnTo>
                  <a:lnTo>
                    <a:pt x="1983581" y="447675"/>
                  </a:lnTo>
                  <a:lnTo>
                    <a:pt x="1959769" y="461963"/>
                  </a:lnTo>
                  <a:lnTo>
                    <a:pt x="1935956" y="471488"/>
                  </a:lnTo>
                  <a:lnTo>
                    <a:pt x="1914525" y="473869"/>
                  </a:lnTo>
                  <a:lnTo>
                    <a:pt x="1881188" y="471488"/>
                  </a:lnTo>
                  <a:lnTo>
                    <a:pt x="1869281" y="464344"/>
                  </a:lnTo>
                  <a:lnTo>
                    <a:pt x="1859756" y="454819"/>
                  </a:lnTo>
                  <a:lnTo>
                    <a:pt x="1840706" y="431007"/>
                  </a:lnTo>
                  <a:lnTo>
                    <a:pt x="1819275" y="409575"/>
                  </a:lnTo>
                  <a:lnTo>
                    <a:pt x="1566863" y="411957"/>
                  </a:lnTo>
                  <a:lnTo>
                    <a:pt x="1404938" y="407194"/>
                  </a:lnTo>
                  <a:lnTo>
                    <a:pt x="1107281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5764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22" grpId="0" animBg="1"/>
      <p:bldP spid="10" grpId="0" animBg="1"/>
      <p:bldP spid="11" grpId="0" animBg="1"/>
      <p:bldP spid="24" grpId="0" animBg="1"/>
      <p:bldP spid="12" grpId="0" animBg="1"/>
      <p:bldP spid="13" grpId="0" animBg="1"/>
      <p:bldP spid="25" grpId="0" animBg="1"/>
      <p:bldP spid="14" grpId="0" animBg="1"/>
      <p:bldP spid="19" grpId="0" animBg="1"/>
      <p:bldP spid="20" grpId="0" animBg="1"/>
      <p:bldP spid="26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54F8F37-B2C0-4835-BAF7-7F2A8AA54600}"/>
              </a:ext>
            </a:extLst>
          </p:cNvPr>
          <p:cNvGrpSpPr/>
          <p:nvPr/>
        </p:nvGrpSpPr>
        <p:grpSpPr>
          <a:xfrm>
            <a:off x="3860800" y="1437481"/>
            <a:ext cx="4597400" cy="4863308"/>
            <a:chOff x="3860800" y="1437481"/>
            <a:chExt cx="4597400" cy="486330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8FC8E59-0072-4A02-804F-F28C4786A300}"/>
                </a:ext>
              </a:extLst>
            </p:cNvPr>
            <p:cNvSpPr/>
            <p:nvPr/>
          </p:nvSpPr>
          <p:spPr>
            <a:xfrm>
              <a:off x="4405314" y="1629567"/>
              <a:ext cx="723900" cy="592138"/>
            </a:xfrm>
            <a:custGeom>
              <a:avLst/>
              <a:gdLst>
                <a:gd name="connsiteX0" fmla="*/ 285750 w 723900"/>
                <a:gd name="connsiteY0" fmla="*/ 269081 h 592931"/>
                <a:gd name="connsiteX1" fmla="*/ 209550 w 723900"/>
                <a:gd name="connsiteY1" fmla="*/ 197644 h 592931"/>
                <a:gd name="connsiteX2" fmla="*/ 142875 w 723900"/>
                <a:gd name="connsiteY2" fmla="*/ 142875 h 592931"/>
                <a:gd name="connsiteX3" fmla="*/ 78581 w 723900"/>
                <a:gd name="connsiteY3" fmla="*/ 97631 h 592931"/>
                <a:gd name="connsiteX4" fmla="*/ 28575 w 723900"/>
                <a:gd name="connsiteY4" fmla="*/ 66675 h 592931"/>
                <a:gd name="connsiteX5" fmla="*/ 7143 w 723900"/>
                <a:gd name="connsiteY5" fmla="*/ 54769 h 592931"/>
                <a:gd name="connsiteX6" fmla="*/ 0 w 723900"/>
                <a:gd name="connsiteY6" fmla="*/ 35719 h 592931"/>
                <a:gd name="connsiteX7" fmla="*/ 2381 w 723900"/>
                <a:gd name="connsiteY7" fmla="*/ 19050 h 592931"/>
                <a:gd name="connsiteX8" fmla="*/ 9525 w 723900"/>
                <a:gd name="connsiteY8" fmla="*/ 9525 h 592931"/>
                <a:gd name="connsiteX9" fmla="*/ 26193 w 723900"/>
                <a:gd name="connsiteY9" fmla="*/ 0 h 592931"/>
                <a:gd name="connsiteX10" fmla="*/ 45243 w 723900"/>
                <a:gd name="connsiteY10" fmla="*/ 2381 h 592931"/>
                <a:gd name="connsiteX11" fmla="*/ 114300 w 723900"/>
                <a:gd name="connsiteY11" fmla="*/ 14288 h 592931"/>
                <a:gd name="connsiteX12" fmla="*/ 214312 w 723900"/>
                <a:gd name="connsiteY12" fmla="*/ 33338 h 592931"/>
                <a:gd name="connsiteX13" fmla="*/ 316706 w 723900"/>
                <a:gd name="connsiteY13" fmla="*/ 57150 h 592931"/>
                <a:gd name="connsiteX14" fmla="*/ 419100 w 723900"/>
                <a:gd name="connsiteY14" fmla="*/ 88106 h 592931"/>
                <a:gd name="connsiteX15" fmla="*/ 500062 w 723900"/>
                <a:gd name="connsiteY15" fmla="*/ 116681 h 592931"/>
                <a:gd name="connsiteX16" fmla="*/ 561975 w 723900"/>
                <a:gd name="connsiteY16" fmla="*/ 147638 h 592931"/>
                <a:gd name="connsiteX17" fmla="*/ 597693 w 723900"/>
                <a:gd name="connsiteY17" fmla="*/ 166688 h 592931"/>
                <a:gd name="connsiteX18" fmla="*/ 619125 w 723900"/>
                <a:gd name="connsiteY18" fmla="*/ 183356 h 592931"/>
                <a:gd name="connsiteX19" fmla="*/ 647700 w 723900"/>
                <a:gd name="connsiteY19" fmla="*/ 209550 h 592931"/>
                <a:gd name="connsiteX20" fmla="*/ 664368 w 723900"/>
                <a:gd name="connsiteY20" fmla="*/ 233363 h 592931"/>
                <a:gd name="connsiteX21" fmla="*/ 683418 w 723900"/>
                <a:gd name="connsiteY21" fmla="*/ 266700 h 592931"/>
                <a:gd name="connsiteX22" fmla="*/ 697706 w 723900"/>
                <a:gd name="connsiteY22" fmla="*/ 297656 h 592931"/>
                <a:gd name="connsiteX23" fmla="*/ 709612 w 723900"/>
                <a:gd name="connsiteY23" fmla="*/ 335756 h 592931"/>
                <a:gd name="connsiteX24" fmla="*/ 716756 w 723900"/>
                <a:gd name="connsiteY24" fmla="*/ 378619 h 592931"/>
                <a:gd name="connsiteX25" fmla="*/ 721518 w 723900"/>
                <a:gd name="connsiteY25" fmla="*/ 421481 h 592931"/>
                <a:gd name="connsiteX26" fmla="*/ 723900 w 723900"/>
                <a:gd name="connsiteY26" fmla="*/ 464344 h 592931"/>
                <a:gd name="connsiteX27" fmla="*/ 716756 w 723900"/>
                <a:gd name="connsiteY27" fmla="*/ 521494 h 592931"/>
                <a:gd name="connsiteX28" fmla="*/ 702468 w 723900"/>
                <a:gd name="connsiteY28" fmla="*/ 552450 h 592931"/>
                <a:gd name="connsiteX29" fmla="*/ 676275 w 723900"/>
                <a:gd name="connsiteY29" fmla="*/ 576263 h 592931"/>
                <a:gd name="connsiteX30" fmla="*/ 652462 w 723900"/>
                <a:gd name="connsiteY30" fmla="*/ 588169 h 592931"/>
                <a:gd name="connsiteX31" fmla="*/ 626268 w 723900"/>
                <a:gd name="connsiteY31" fmla="*/ 592931 h 592931"/>
                <a:gd name="connsiteX32" fmla="*/ 583406 w 723900"/>
                <a:gd name="connsiteY32" fmla="*/ 585788 h 592931"/>
                <a:gd name="connsiteX33" fmla="*/ 550068 w 723900"/>
                <a:gd name="connsiteY33" fmla="*/ 569119 h 592931"/>
                <a:gd name="connsiteX34" fmla="*/ 521493 w 723900"/>
                <a:gd name="connsiteY34" fmla="*/ 542925 h 592931"/>
                <a:gd name="connsiteX35" fmla="*/ 492918 w 723900"/>
                <a:gd name="connsiteY35" fmla="*/ 507206 h 592931"/>
                <a:gd name="connsiteX36" fmla="*/ 469106 w 723900"/>
                <a:gd name="connsiteY36" fmla="*/ 473869 h 592931"/>
                <a:gd name="connsiteX37" fmla="*/ 438150 w 723900"/>
                <a:gd name="connsiteY37" fmla="*/ 428625 h 592931"/>
                <a:gd name="connsiteX38" fmla="*/ 347662 w 723900"/>
                <a:gd name="connsiteY38" fmla="*/ 330994 h 592931"/>
                <a:gd name="connsiteX39" fmla="*/ 285750 w 723900"/>
                <a:gd name="connsiteY39" fmla="*/ 2690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23900" h="592931">
                  <a:moveTo>
                    <a:pt x="285750" y="269081"/>
                  </a:moveTo>
                  <a:lnTo>
                    <a:pt x="209550" y="197644"/>
                  </a:lnTo>
                  <a:lnTo>
                    <a:pt x="142875" y="142875"/>
                  </a:lnTo>
                  <a:lnTo>
                    <a:pt x="78581" y="97631"/>
                  </a:lnTo>
                  <a:lnTo>
                    <a:pt x="28575" y="66675"/>
                  </a:lnTo>
                  <a:lnTo>
                    <a:pt x="7143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9525" y="9525"/>
                  </a:lnTo>
                  <a:lnTo>
                    <a:pt x="26193" y="0"/>
                  </a:lnTo>
                  <a:lnTo>
                    <a:pt x="45243" y="2381"/>
                  </a:lnTo>
                  <a:lnTo>
                    <a:pt x="114300" y="14288"/>
                  </a:lnTo>
                  <a:lnTo>
                    <a:pt x="214312" y="33338"/>
                  </a:lnTo>
                  <a:lnTo>
                    <a:pt x="316706" y="57150"/>
                  </a:lnTo>
                  <a:lnTo>
                    <a:pt x="419100" y="88106"/>
                  </a:lnTo>
                  <a:lnTo>
                    <a:pt x="500062" y="116681"/>
                  </a:lnTo>
                  <a:lnTo>
                    <a:pt x="561975" y="147638"/>
                  </a:lnTo>
                  <a:lnTo>
                    <a:pt x="597693" y="166688"/>
                  </a:lnTo>
                  <a:lnTo>
                    <a:pt x="619125" y="183356"/>
                  </a:lnTo>
                  <a:lnTo>
                    <a:pt x="647700" y="209550"/>
                  </a:lnTo>
                  <a:lnTo>
                    <a:pt x="664368" y="233363"/>
                  </a:lnTo>
                  <a:lnTo>
                    <a:pt x="683418" y="266700"/>
                  </a:lnTo>
                  <a:lnTo>
                    <a:pt x="697706" y="297656"/>
                  </a:lnTo>
                  <a:lnTo>
                    <a:pt x="709612" y="335756"/>
                  </a:lnTo>
                  <a:lnTo>
                    <a:pt x="716756" y="378619"/>
                  </a:lnTo>
                  <a:lnTo>
                    <a:pt x="721518" y="421481"/>
                  </a:lnTo>
                  <a:lnTo>
                    <a:pt x="723900" y="464344"/>
                  </a:lnTo>
                  <a:lnTo>
                    <a:pt x="716756" y="521494"/>
                  </a:lnTo>
                  <a:lnTo>
                    <a:pt x="702468" y="552450"/>
                  </a:lnTo>
                  <a:lnTo>
                    <a:pt x="676275" y="576263"/>
                  </a:lnTo>
                  <a:lnTo>
                    <a:pt x="652462" y="588169"/>
                  </a:lnTo>
                  <a:lnTo>
                    <a:pt x="626268" y="592931"/>
                  </a:lnTo>
                  <a:lnTo>
                    <a:pt x="583406" y="585788"/>
                  </a:lnTo>
                  <a:lnTo>
                    <a:pt x="550068" y="569119"/>
                  </a:lnTo>
                  <a:lnTo>
                    <a:pt x="521493" y="542925"/>
                  </a:lnTo>
                  <a:lnTo>
                    <a:pt x="492918" y="507206"/>
                  </a:lnTo>
                  <a:lnTo>
                    <a:pt x="469106" y="473869"/>
                  </a:lnTo>
                  <a:lnTo>
                    <a:pt x="438150" y="428625"/>
                  </a:lnTo>
                  <a:lnTo>
                    <a:pt x="347662" y="330994"/>
                  </a:lnTo>
                  <a:lnTo>
                    <a:pt x="285750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C260D72C-E30A-4780-9F5E-E9A112C33E68}"/>
                </a:ext>
              </a:extLst>
            </p:cNvPr>
            <p:cNvSpPr/>
            <p:nvPr/>
          </p:nvSpPr>
          <p:spPr>
            <a:xfrm>
              <a:off x="4151315" y="2402681"/>
              <a:ext cx="733425" cy="484187"/>
            </a:xfrm>
            <a:custGeom>
              <a:avLst/>
              <a:gdLst>
                <a:gd name="connsiteX0" fmla="*/ 414337 w 733425"/>
                <a:gd name="connsiteY0" fmla="*/ 373857 h 483394"/>
                <a:gd name="connsiteX1" fmla="*/ 269081 w 733425"/>
                <a:gd name="connsiteY1" fmla="*/ 273844 h 483394"/>
                <a:gd name="connsiteX2" fmla="*/ 166687 w 733425"/>
                <a:gd name="connsiteY2" fmla="*/ 200025 h 483394"/>
                <a:gd name="connsiteX3" fmla="*/ 71437 w 733425"/>
                <a:gd name="connsiteY3" fmla="*/ 123825 h 483394"/>
                <a:gd name="connsiteX4" fmla="*/ 40481 w 733425"/>
                <a:gd name="connsiteY4" fmla="*/ 95250 h 483394"/>
                <a:gd name="connsiteX5" fmla="*/ 21431 w 733425"/>
                <a:gd name="connsiteY5" fmla="*/ 69057 h 483394"/>
                <a:gd name="connsiteX6" fmla="*/ 4762 w 733425"/>
                <a:gd name="connsiteY6" fmla="*/ 40482 h 483394"/>
                <a:gd name="connsiteX7" fmla="*/ 0 w 733425"/>
                <a:gd name="connsiteY7" fmla="*/ 19050 h 483394"/>
                <a:gd name="connsiteX8" fmla="*/ 2381 w 733425"/>
                <a:gd name="connsiteY8" fmla="*/ 9525 h 483394"/>
                <a:gd name="connsiteX9" fmla="*/ 11906 w 733425"/>
                <a:gd name="connsiteY9" fmla="*/ 0 h 483394"/>
                <a:gd name="connsiteX10" fmla="*/ 33337 w 733425"/>
                <a:gd name="connsiteY10" fmla="*/ 0 h 483394"/>
                <a:gd name="connsiteX11" fmla="*/ 71437 w 733425"/>
                <a:gd name="connsiteY11" fmla="*/ 14288 h 483394"/>
                <a:gd name="connsiteX12" fmla="*/ 126206 w 733425"/>
                <a:gd name="connsiteY12" fmla="*/ 35719 h 483394"/>
                <a:gd name="connsiteX13" fmla="*/ 188119 w 733425"/>
                <a:gd name="connsiteY13" fmla="*/ 59532 h 483394"/>
                <a:gd name="connsiteX14" fmla="*/ 247650 w 733425"/>
                <a:gd name="connsiteY14" fmla="*/ 76200 h 483394"/>
                <a:gd name="connsiteX15" fmla="*/ 316706 w 733425"/>
                <a:gd name="connsiteY15" fmla="*/ 90488 h 483394"/>
                <a:gd name="connsiteX16" fmla="*/ 381000 w 733425"/>
                <a:gd name="connsiteY16" fmla="*/ 102394 h 483394"/>
                <a:gd name="connsiteX17" fmla="*/ 457200 w 733425"/>
                <a:gd name="connsiteY17" fmla="*/ 107157 h 483394"/>
                <a:gd name="connsiteX18" fmla="*/ 554831 w 733425"/>
                <a:gd name="connsiteY18" fmla="*/ 102394 h 483394"/>
                <a:gd name="connsiteX19" fmla="*/ 566737 w 733425"/>
                <a:gd name="connsiteY19" fmla="*/ 109538 h 483394"/>
                <a:gd name="connsiteX20" fmla="*/ 614362 w 733425"/>
                <a:gd name="connsiteY20" fmla="*/ 161925 h 483394"/>
                <a:gd name="connsiteX21" fmla="*/ 650081 w 733425"/>
                <a:gd name="connsiteY21" fmla="*/ 202407 h 483394"/>
                <a:gd name="connsiteX22" fmla="*/ 681037 w 733425"/>
                <a:gd name="connsiteY22" fmla="*/ 250032 h 483394"/>
                <a:gd name="connsiteX23" fmla="*/ 704850 w 733425"/>
                <a:gd name="connsiteY23" fmla="*/ 288132 h 483394"/>
                <a:gd name="connsiteX24" fmla="*/ 726281 w 733425"/>
                <a:gd name="connsiteY24" fmla="*/ 345282 h 483394"/>
                <a:gd name="connsiteX25" fmla="*/ 733425 w 733425"/>
                <a:gd name="connsiteY25" fmla="*/ 395288 h 483394"/>
                <a:gd name="connsiteX26" fmla="*/ 728662 w 733425"/>
                <a:gd name="connsiteY26" fmla="*/ 428625 h 483394"/>
                <a:gd name="connsiteX27" fmla="*/ 714375 w 733425"/>
                <a:gd name="connsiteY27" fmla="*/ 457200 h 483394"/>
                <a:gd name="connsiteX28" fmla="*/ 695325 w 733425"/>
                <a:gd name="connsiteY28" fmla="*/ 473869 h 483394"/>
                <a:gd name="connsiteX29" fmla="*/ 678656 w 733425"/>
                <a:gd name="connsiteY29" fmla="*/ 481013 h 483394"/>
                <a:gd name="connsiteX30" fmla="*/ 652462 w 733425"/>
                <a:gd name="connsiteY30" fmla="*/ 483394 h 483394"/>
                <a:gd name="connsiteX31" fmla="*/ 611981 w 733425"/>
                <a:gd name="connsiteY31" fmla="*/ 476250 h 483394"/>
                <a:gd name="connsiteX32" fmla="*/ 516731 w 733425"/>
                <a:gd name="connsiteY32" fmla="*/ 433388 h 483394"/>
                <a:gd name="connsiteX33" fmla="*/ 414337 w 733425"/>
                <a:gd name="connsiteY33" fmla="*/ 373857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483394">
                  <a:moveTo>
                    <a:pt x="414337" y="373857"/>
                  </a:moveTo>
                  <a:lnTo>
                    <a:pt x="269081" y="273844"/>
                  </a:lnTo>
                  <a:lnTo>
                    <a:pt x="166687" y="200025"/>
                  </a:lnTo>
                  <a:lnTo>
                    <a:pt x="71437" y="123825"/>
                  </a:lnTo>
                  <a:lnTo>
                    <a:pt x="40481" y="95250"/>
                  </a:lnTo>
                  <a:lnTo>
                    <a:pt x="21431" y="69057"/>
                  </a:lnTo>
                  <a:lnTo>
                    <a:pt x="4762" y="40482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33337" y="0"/>
                  </a:lnTo>
                  <a:lnTo>
                    <a:pt x="71437" y="14288"/>
                  </a:lnTo>
                  <a:lnTo>
                    <a:pt x="126206" y="35719"/>
                  </a:lnTo>
                  <a:lnTo>
                    <a:pt x="188119" y="59532"/>
                  </a:lnTo>
                  <a:lnTo>
                    <a:pt x="247650" y="76200"/>
                  </a:lnTo>
                  <a:lnTo>
                    <a:pt x="316706" y="90488"/>
                  </a:lnTo>
                  <a:lnTo>
                    <a:pt x="381000" y="102394"/>
                  </a:lnTo>
                  <a:lnTo>
                    <a:pt x="457200" y="107157"/>
                  </a:lnTo>
                  <a:lnTo>
                    <a:pt x="554831" y="102394"/>
                  </a:lnTo>
                  <a:lnTo>
                    <a:pt x="566737" y="109538"/>
                  </a:lnTo>
                  <a:lnTo>
                    <a:pt x="614362" y="161925"/>
                  </a:lnTo>
                  <a:lnTo>
                    <a:pt x="650081" y="202407"/>
                  </a:lnTo>
                  <a:lnTo>
                    <a:pt x="681037" y="250032"/>
                  </a:lnTo>
                  <a:lnTo>
                    <a:pt x="704850" y="288132"/>
                  </a:lnTo>
                  <a:lnTo>
                    <a:pt x="726281" y="345282"/>
                  </a:lnTo>
                  <a:lnTo>
                    <a:pt x="733425" y="395288"/>
                  </a:lnTo>
                  <a:lnTo>
                    <a:pt x="728662" y="428625"/>
                  </a:lnTo>
                  <a:lnTo>
                    <a:pt x="714375" y="457200"/>
                  </a:lnTo>
                  <a:lnTo>
                    <a:pt x="695325" y="473869"/>
                  </a:lnTo>
                  <a:lnTo>
                    <a:pt x="678656" y="481013"/>
                  </a:lnTo>
                  <a:lnTo>
                    <a:pt x="652462" y="483394"/>
                  </a:lnTo>
                  <a:lnTo>
                    <a:pt x="611981" y="476250"/>
                  </a:lnTo>
                  <a:lnTo>
                    <a:pt x="516731" y="433388"/>
                  </a:lnTo>
                  <a:lnTo>
                    <a:pt x="414337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F8B0691-07CE-4FD1-A457-5D8BB55C7707}"/>
                </a:ext>
              </a:extLst>
            </p:cNvPr>
            <p:cNvSpPr/>
            <p:nvPr/>
          </p:nvSpPr>
          <p:spPr>
            <a:xfrm>
              <a:off x="4122739" y="3774281"/>
              <a:ext cx="385762" cy="650875"/>
            </a:xfrm>
            <a:custGeom>
              <a:avLst/>
              <a:gdLst>
                <a:gd name="connsiteX0" fmla="*/ 142875 w 385762"/>
                <a:gd name="connsiteY0" fmla="*/ 450057 h 650082"/>
                <a:gd name="connsiteX1" fmla="*/ 97631 w 385762"/>
                <a:gd name="connsiteY1" fmla="*/ 359569 h 650082"/>
                <a:gd name="connsiteX2" fmla="*/ 57150 w 385762"/>
                <a:gd name="connsiteY2" fmla="*/ 278607 h 650082"/>
                <a:gd name="connsiteX3" fmla="*/ 14287 w 385762"/>
                <a:gd name="connsiteY3" fmla="*/ 171450 h 650082"/>
                <a:gd name="connsiteX4" fmla="*/ 2381 w 385762"/>
                <a:gd name="connsiteY4" fmla="*/ 126207 h 650082"/>
                <a:gd name="connsiteX5" fmla="*/ 0 w 385762"/>
                <a:gd name="connsiteY5" fmla="*/ 85725 h 650082"/>
                <a:gd name="connsiteX6" fmla="*/ 7144 w 385762"/>
                <a:gd name="connsiteY6" fmla="*/ 38100 h 650082"/>
                <a:gd name="connsiteX7" fmla="*/ 16669 w 385762"/>
                <a:gd name="connsiteY7" fmla="*/ 14288 h 650082"/>
                <a:gd name="connsiteX8" fmla="*/ 30956 w 385762"/>
                <a:gd name="connsiteY8" fmla="*/ 0 h 650082"/>
                <a:gd name="connsiteX9" fmla="*/ 52387 w 385762"/>
                <a:gd name="connsiteY9" fmla="*/ 0 h 650082"/>
                <a:gd name="connsiteX10" fmla="*/ 69056 w 385762"/>
                <a:gd name="connsiteY10" fmla="*/ 7144 h 650082"/>
                <a:gd name="connsiteX11" fmla="*/ 83344 w 385762"/>
                <a:gd name="connsiteY11" fmla="*/ 26194 h 650082"/>
                <a:gd name="connsiteX12" fmla="*/ 100012 w 385762"/>
                <a:gd name="connsiteY12" fmla="*/ 66675 h 650082"/>
                <a:gd name="connsiteX13" fmla="*/ 128587 w 385762"/>
                <a:gd name="connsiteY13" fmla="*/ 116682 h 650082"/>
                <a:gd name="connsiteX14" fmla="*/ 150019 w 385762"/>
                <a:gd name="connsiteY14" fmla="*/ 135732 h 650082"/>
                <a:gd name="connsiteX15" fmla="*/ 180975 w 385762"/>
                <a:gd name="connsiteY15" fmla="*/ 159544 h 650082"/>
                <a:gd name="connsiteX16" fmla="*/ 207169 w 385762"/>
                <a:gd name="connsiteY16" fmla="*/ 161925 h 650082"/>
                <a:gd name="connsiteX17" fmla="*/ 385762 w 385762"/>
                <a:gd name="connsiteY17" fmla="*/ 538163 h 650082"/>
                <a:gd name="connsiteX18" fmla="*/ 378619 w 385762"/>
                <a:gd name="connsiteY18" fmla="*/ 595313 h 650082"/>
                <a:gd name="connsiteX19" fmla="*/ 366712 w 385762"/>
                <a:gd name="connsiteY19" fmla="*/ 626269 h 650082"/>
                <a:gd name="connsiteX20" fmla="*/ 354806 w 385762"/>
                <a:gd name="connsiteY20" fmla="*/ 645319 h 650082"/>
                <a:gd name="connsiteX21" fmla="*/ 338137 w 385762"/>
                <a:gd name="connsiteY21" fmla="*/ 650082 h 650082"/>
                <a:gd name="connsiteX22" fmla="*/ 309562 w 385762"/>
                <a:gd name="connsiteY22" fmla="*/ 642938 h 650082"/>
                <a:gd name="connsiteX23" fmla="*/ 266700 w 385762"/>
                <a:gd name="connsiteY23" fmla="*/ 611982 h 650082"/>
                <a:gd name="connsiteX24" fmla="*/ 216694 w 385762"/>
                <a:gd name="connsiteY24" fmla="*/ 561975 h 650082"/>
                <a:gd name="connsiteX25" fmla="*/ 142875 w 385762"/>
                <a:gd name="connsiteY25" fmla="*/ 450057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5762" h="650082">
                  <a:moveTo>
                    <a:pt x="142875" y="450057"/>
                  </a:moveTo>
                  <a:lnTo>
                    <a:pt x="97631" y="359569"/>
                  </a:lnTo>
                  <a:lnTo>
                    <a:pt x="57150" y="278607"/>
                  </a:lnTo>
                  <a:lnTo>
                    <a:pt x="14287" y="171450"/>
                  </a:lnTo>
                  <a:lnTo>
                    <a:pt x="2381" y="126207"/>
                  </a:lnTo>
                  <a:lnTo>
                    <a:pt x="0" y="85725"/>
                  </a:lnTo>
                  <a:lnTo>
                    <a:pt x="7144" y="38100"/>
                  </a:lnTo>
                  <a:lnTo>
                    <a:pt x="16669" y="14288"/>
                  </a:lnTo>
                  <a:lnTo>
                    <a:pt x="30956" y="0"/>
                  </a:lnTo>
                  <a:lnTo>
                    <a:pt x="52387" y="0"/>
                  </a:lnTo>
                  <a:lnTo>
                    <a:pt x="69056" y="7144"/>
                  </a:lnTo>
                  <a:lnTo>
                    <a:pt x="83344" y="26194"/>
                  </a:lnTo>
                  <a:lnTo>
                    <a:pt x="100012" y="66675"/>
                  </a:lnTo>
                  <a:lnTo>
                    <a:pt x="128587" y="116682"/>
                  </a:lnTo>
                  <a:lnTo>
                    <a:pt x="150019" y="135732"/>
                  </a:lnTo>
                  <a:lnTo>
                    <a:pt x="180975" y="159544"/>
                  </a:lnTo>
                  <a:lnTo>
                    <a:pt x="207169" y="161925"/>
                  </a:lnTo>
                  <a:lnTo>
                    <a:pt x="385762" y="538163"/>
                  </a:lnTo>
                  <a:lnTo>
                    <a:pt x="378619" y="595313"/>
                  </a:lnTo>
                  <a:lnTo>
                    <a:pt x="366712" y="626269"/>
                  </a:lnTo>
                  <a:lnTo>
                    <a:pt x="354806" y="645319"/>
                  </a:lnTo>
                  <a:lnTo>
                    <a:pt x="338137" y="650082"/>
                  </a:lnTo>
                  <a:lnTo>
                    <a:pt x="309562" y="642938"/>
                  </a:lnTo>
                  <a:lnTo>
                    <a:pt x="266700" y="611982"/>
                  </a:lnTo>
                  <a:lnTo>
                    <a:pt x="216694" y="561975"/>
                  </a:lnTo>
                  <a:lnTo>
                    <a:pt x="142875" y="450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7F4E52DE-DE28-4D41-9CA8-A141C79EE915}"/>
                </a:ext>
              </a:extLst>
            </p:cNvPr>
            <p:cNvSpPr/>
            <p:nvPr/>
          </p:nvSpPr>
          <p:spPr>
            <a:xfrm>
              <a:off x="3860800" y="4587876"/>
              <a:ext cx="4597400" cy="671513"/>
            </a:xfrm>
            <a:custGeom>
              <a:avLst/>
              <a:gdLst>
                <a:gd name="connsiteX0" fmla="*/ 2945940 w 4596825"/>
                <a:gd name="connsiteY0" fmla="*/ 268941 h 670284"/>
                <a:gd name="connsiteX1" fmla="*/ 2619073 w 4596825"/>
                <a:gd name="connsiteY1" fmla="*/ 285492 h 670284"/>
                <a:gd name="connsiteX2" fmla="*/ 2420470 w 4596825"/>
                <a:gd name="connsiteY2" fmla="*/ 302042 h 670284"/>
                <a:gd name="connsiteX3" fmla="*/ 2317031 w 4596825"/>
                <a:gd name="connsiteY3" fmla="*/ 314455 h 670284"/>
                <a:gd name="connsiteX4" fmla="*/ 2130841 w 4596825"/>
                <a:gd name="connsiteY4" fmla="*/ 335142 h 670284"/>
                <a:gd name="connsiteX5" fmla="*/ 1907413 w 4596825"/>
                <a:gd name="connsiteY5" fmla="*/ 364105 h 670284"/>
                <a:gd name="connsiteX6" fmla="*/ 1609509 w 4596825"/>
                <a:gd name="connsiteY6" fmla="*/ 409618 h 670284"/>
                <a:gd name="connsiteX7" fmla="*/ 1179203 w 4596825"/>
                <a:gd name="connsiteY7" fmla="*/ 479957 h 670284"/>
                <a:gd name="connsiteX8" fmla="*/ 1075764 w 4596825"/>
                <a:gd name="connsiteY8" fmla="*/ 504782 h 670284"/>
                <a:gd name="connsiteX9" fmla="*/ 930950 w 4596825"/>
                <a:gd name="connsiteY9" fmla="*/ 537883 h 670284"/>
                <a:gd name="connsiteX10" fmla="*/ 736485 w 4596825"/>
                <a:gd name="connsiteY10" fmla="*/ 575121 h 670284"/>
                <a:gd name="connsiteX11" fmla="*/ 595808 w 4596825"/>
                <a:gd name="connsiteY11" fmla="*/ 608221 h 670284"/>
                <a:gd name="connsiteX12" fmla="*/ 459268 w 4596825"/>
                <a:gd name="connsiteY12" fmla="*/ 653734 h 670284"/>
                <a:gd name="connsiteX13" fmla="*/ 422030 w 4596825"/>
                <a:gd name="connsiteY13" fmla="*/ 670284 h 670284"/>
                <a:gd name="connsiteX14" fmla="*/ 397205 w 4596825"/>
                <a:gd name="connsiteY14" fmla="*/ 662009 h 670284"/>
                <a:gd name="connsiteX15" fmla="*/ 331004 w 4596825"/>
                <a:gd name="connsiteY15" fmla="*/ 620634 h 670284"/>
                <a:gd name="connsiteX16" fmla="*/ 235840 w 4596825"/>
                <a:gd name="connsiteY16" fmla="*/ 529607 h 670284"/>
                <a:gd name="connsiteX17" fmla="*/ 128264 w 4596825"/>
                <a:gd name="connsiteY17" fmla="*/ 417893 h 670284"/>
                <a:gd name="connsiteX18" fmla="*/ 49650 w 4596825"/>
                <a:gd name="connsiteY18" fmla="*/ 335142 h 670284"/>
                <a:gd name="connsiteX19" fmla="*/ 16550 w 4596825"/>
                <a:gd name="connsiteY19" fmla="*/ 297904 h 670284"/>
                <a:gd name="connsiteX20" fmla="*/ 4137 w 4596825"/>
                <a:gd name="connsiteY20" fmla="*/ 268941 h 670284"/>
                <a:gd name="connsiteX21" fmla="*/ 0 w 4596825"/>
                <a:gd name="connsiteY21" fmla="*/ 248254 h 670284"/>
                <a:gd name="connsiteX22" fmla="*/ 8275 w 4596825"/>
                <a:gd name="connsiteY22" fmla="*/ 231703 h 670284"/>
                <a:gd name="connsiteX23" fmla="*/ 33100 w 4596825"/>
                <a:gd name="connsiteY23" fmla="*/ 231703 h 670284"/>
                <a:gd name="connsiteX24" fmla="*/ 62063 w 4596825"/>
                <a:gd name="connsiteY24" fmla="*/ 244116 h 670284"/>
                <a:gd name="connsiteX25" fmla="*/ 128264 w 4596825"/>
                <a:gd name="connsiteY25" fmla="*/ 289629 h 670284"/>
                <a:gd name="connsiteX26" fmla="*/ 182052 w 4596825"/>
                <a:gd name="connsiteY26" fmla="*/ 314455 h 670284"/>
                <a:gd name="connsiteX27" fmla="*/ 215153 w 4596825"/>
                <a:gd name="connsiteY27" fmla="*/ 326867 h 670284"/>
                <a:gd name="connsiteX28" fmla="*/ 264803 w 4596825"/>
                <a:gd name="connsiteY28" fmla="*/ 343417 h 670284"/>
                <a:gd name="connsiteX29" fmla="*/ 318592 w 4596825"/>
                <a:gd name="connsiteY29" fmla="*/ 355830 h 670284"/>
                <a:gd name="connsiteX30" fmla="*/ 372380 w 4596825"/>
                <a:gd name="connsiteY30" fmla="*/ 364105 h 670284"/>
                <a:gd name="connsiteX31" fmla="*/ 446856 w 4596825"/>
                <a:gd name="connsiteY31" fmla="*/ 364105 h 670284"/>
                <a:gd name="connsiteX32" fmla="*/ 550295 w 4596825"/>
                <a:gd name="connsiteY32" fmla="*/ 359968 h 670284"/>
                <a:gd name="connsiteX33" fmla="*/ 633046 w 4596825"/>
                <a:gd name="connsiteY33" fmla="*/ 351693 h 670284"/>
                <a:gd name="connsiteX34" fmla="*/ 707522 w 4596825"/>
                <a:gd name="connsiteY34" fmla="*/ 335142 h 670284"/>
                <a:gd name="connsiteX35" fmla="*/ 922675 w 4596825"/>
                <a:gd name="connsiteY35" fmla="*/ 306179 h 670284"/>
                <a:gd name="connsiteX36" fmla="*/ 1253679 w 4596825"/>
                <a:gd name="connsiteY36" fmla="*/ 260666 h 670284"/>
                <a:gd name="connsiteX37" fmla="*/ 1626059 w 4596825"/>
                <a:gd name="connsiteY37" fmla="*/ 215153 h 670284"/>
                <a:gd name="connsiteX38" fmla="*/ 1861900 w 4596825"/>
                <a:gd name="connsiteY38" fmla="*/ 186190 h 670284"/>
                <a:gd name="connsiteX39" fmla="*/ 2118429 w 4596825"/>
                <a:gd name="connsiteY39" fmla="*/ 153090 h 670284"/>
                <a:gd name="connsiteX40" fmla="*/ 2304619 w 4596825"/>
                <a:gd name="connsiteY40" fmla="*/ 136540 h 670284"/>
                <a:gd name="connsiteX41" fmla="*/ 2548735 w 4596825"/>
                <a:gd name="connsiteY41" fmla="*/ 103439 h 670284"/>
                <a:gd name="connsiteX42" fmla="*/ 2755612 w 4596825"/>
                <a:gd name="connsiteY42" fmla="*/ 82751 h 670284"/>
                <a:gd name="connsiteX43" fmla="*/ 2954215 w 4596825"/>
                <a:gd name="connsiteY43" fmla="*/ 74476 h 670284"/>
                <a:gd name="connsiteX44" fmla="*/ 3136268 w 4596825"/>
                <a:gd name="connsiteY44" fmla="*/ 70339 h 670284"/>
                <a:gd name="connsiteX45" fmla="*/ 3297632 w 4596825"/>
                <a:gd name="connsiteY45" fmla="*/ 62064 h 670284"/>
                <a:gd name="connsiteX46" fmla="*/ 3562436 w 4596825"/>
                <a:gd name="connsiteY46" fmla="*/ 49651 h 670284"/>
                <a:gd name="connsiteX47" fmla="*/ 3831377 w 4596825"/>
                <a:gd name="connsiteY47" fmla="*/ 45513 h 670284"/>
                <a:gd name="connsiteX48" fmla="*/ 3938954 w 4596825"/>
                <a:gd name="connsiteY48" fmla="*/ 28963 h 670284"/>
                <a:gd name="connsiteX49" fmla="*/ 4042392 w 4596825"/>
                <a:gd name="connsiteY49" fmla="*/ 0 h 670284"/>
                <a:gd name="connsiteX50" fmla="*/ 4108593 w 4596825"/>
                <a:gd name="connsiteY50" fmla="*/ 8275 h 670284"/>
                <a:gd name="connsiteX51" fmla="*/ 4278233 w 4596825"/>
                <a:gd name="connsiteY51" fmla="*/ 41376 h 670284"/>
                <a:gd name="connsiteX52" fmla="*/ 4385810 w 4596825"/>
                <a:gd name="connsiteY52" fmla="*/ 66201 h 670284"/>
                <a:gd name="connsiteX53" fmla="*/ 4460286 w 4596825"/>
                <a:gd name="connsiteY53" fmla="*/ 91026 h 670284"/>
                <a:gd name="connsiteX54" fmla="*/ 4526487 w 4596825"/>
                <a:gd name="connsiteY54" fmla="*/ 119989 h 670284"/>
                <a:gd name="connsiteX55" fmla="*/ 4555449 w 4596825"/>
                <a:gd name="connsiteY55" fmla="*/ 136540 h 670284"/>
                <a:gd name="connsiteX56" fmla="*/ 4580275 w 4596825"/>
                <a:gd name="connsiteY56" fmla="*/ 161365 h 670284"/>
                <a:gd name="connsiteX57" fmla="*/ 4592687 w 4596825"/>
                <a:gd name="connsiteY57" fmla="*/ 186190 h 670284"/>
                <a:gd name="connsiteX58" fmla="*/ 4596825 w 4596825"/>
                <a:gd name="connsiteY58" fmla="*/ 211016 h 670284"/>
                <a:gd name="connsiteX59" fmla="*/ 4588550 w 4596825"/>
                <a:gd name="connsiteY59" fmla="*/ 244116 h 670284"/>
                <a:gd name="connsiteX60" fmla="*/ 4563725 w 4596825"/>
                <a:gd name="connsiteY60" fmla="*/ 264804 h 670284"/>
                <a:gd name="connsiteX61" fmla="*/ 4518211 w 4596825"/>
                <a:gd name="connsiteY61" fmla="*/ 289629 h 670284"/>
                <a:gd name="connsiteX62" fmla="*/ 4476836 w 4596825"/>
                <a:gd name="connsiteY62" fmla="*/ 310317 h 670284"/>
                <a:gd name="connsiteX63" fmla="*/ 4365122 w 4596825"/>
                <a:gd name="connsiteY63" fmla="*/ 297904 h 670284"/>
                <a:gd name="connsiteX64" fmla="*/ 4207895 w 4596825"/>
                <a:gd name="connsiteY64" fmla="*/ 277217 h 670284"/>
                <a:gd name="connsiteX65" fmla="*/ 3885165 w 4596825"/>
                <a:gd name="connsiteY65" fmla="*/ 264804 h 670284"/>
                <a:gd name="connsiteX66" fmla="*/ 3417621 w 4596825"/>
                <a:gd name="connsiteY66" fmla="*/ 264804 h 670284"/>
                <a:gd name="connsiteX67" fmla="*/ 2945940 w 4596825"/>
                <a:gd name="connsiteY67" fmla="*/ 268941 h 6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96825" h="670284">
                  <a:moveTo>
                    <a:pt x="2945940" y="268941"/>
                  </a:moveTo>
                  <a:lnTo>
                    <a:pt x="2619073" y="285492"/>
                  </a:lnTo>
                  <a:lnTo>
                    <a:pt x="2420470" y="302042"/>
                  </a:lnTo>
                  <a:lnTo>
                    <a:pt x="2317031" y="314455"/>
                  </a:lnTo>
                  <a:lnTo>
                    <a:pt x="2130841" y="335142"/>
                  </a:lnTo>
                  <a:lnTo>
                    <a:pt x="1907413" y="364105"/>
                  </a:lnTo>
                  <a:lnTo>
                    <a:pt x="1609509" y="409618"/>
                  </a:lnTo>
                  <a:lnTo>
                    <a:pt x="1179203" y="479957"/>
                  </a:lnTo>
                  <a:lnTo>
                    <a:pt x="1075764" y="504782"/>
                  </a:lnTo>
                  <a:lnTo>
                    <a:pt x="930950" y="537883"/>
                  </a:lnTo>
                  <a:lnTo>
                    <a:pt x="736485" y="575121"/>
                  </a:lnTo>
                  <a:lnTo>
                    <a:pt x="595808" y="608221"/>
                  </a:lnTo>
                  <a:lnTo>
                    <a:pt x="459268" y="653734"/>
                  </a:lnTo>
                  <a:lnTo>
                    <a:pt x="422030" y="670284"/>
                  </a:lnTo>
                  <a:lnTo>
                    <a:pt x="397205" y="662009"/>
                  </a:lnTo>
                  <a:lnTo>
                    <a:pt x="331004" y="620634"/>
                  </a:lnTo>
                  <a:lnTo>
                    <a:pt x="235840" y="529607"/>
                  </a:lnTo>
                  <a:lnTo>
                    <a:pt x="128264" y="417893"/>
                  </a:lnTo>
                  <a:lnTo>
                    <a:pt x="49650" y="335142"/>
                  </a:lnTo>
                  <a:lnTo>
                    <a:pt x="16550" y="297904"/>
                  </a:lnTo>
                  <a:lnTo>
                    <a:pt x="4137" y="268941"/>
                  </a:lnTo>
                  <a:lnTo>
                    <a:pt x="0" y="248254"/>
                  </a:lnTo>
                  <a:lnTo>
                    <a:pt x="8275" y="231703"/>
                  </a:lnTo>
                  <a:lnTo>
                    <a:pt x="33100" y="231703"/>
                  </a:lnTo>
                  <a:lnTo>
                    <a:pt x="62063" y="244116"/>
                  </a:lnTo>
                  <a:lnTo>
                    <a:pt x="128264" y="289629"/>
                  </a:lnTo>
                  <a:lnTo>
                    <a:pt x="182052" y="314455"/>
                  </a:lnTo>
                  <a:lnTo>
                    <a:pt x="215153" y="326867"/>
                  </a:lnTo>
                  <a:lnTo>
                    <a:pt x="264803" y="343417"/>
                  </a:lnTo>
                  <a:lnTo>
                    <a:pt x="318592" y="355830"/>
                  </a:lnTo>
                  <a:lnTo>
                    <a:pt x="372380" y="364105"/>
                  </a:lnTo>
                  <a:lnTo>
                    <a:pt x="446856" y="364105"/>
                  </a:lnTo>
                  <a:lnTo>
                    <a:pt x="550295" y="359968"/>
                  </a:lnTo>
                  <a:lnTo>
                    <a:pt x="633046" y="351693"/>
                  </a:lnTo>
                  <a:lnTo>
                    <a:pt x="707522" y="335142"/>
                  </a:lnTo>
                  <a:lnTo>
                    <a:pt x="922675" y="306179"/>
                  </a:lnTo>
                  <a:lnTo>
                    <a:pt x="1253679" y="260666"/>
                  </a:lnTo>
                  <a:lnTo>
                    <a:pt x="1626059" y="215153"/>
                  </a:lnTo>
                  <a:lnTo>
                    <a:pt x="1861900" y="186190"/>
                  </a:lnTo>
                  <a:lnTo>
                    <a:pt x="2118429" y="153090"/>
                  </a:lnTo>
                  <a:lnTo>
                    <a:pt x="2304619" y="136540"/>
                  </a:lnTo>
                  <a:lnTo>
                    <a:pt x="2548735" y="103439"/>
                  </a:lnTo>
                  <a:lnTo>
                    <a:pt x="2755612" y="82751"/>
                  </a:lnTo>
                  <a:lnTo>
                    <a:pt x="2954215" y="74476"/>
                  </a:lnTo>
                  <a:lnTo>
                    <a:pt x="3136268" y="70339"/>
                  </a:lnTo>
                  <a:lnTo>
                    <a:pt x="3297632" y="62064"/>
                  </a:lnTo>
                  <a:lnTo>
                    <a:pt x="3562436" y="49651"/>
                  </a:lnTo>
                  <a:lnTo>
                    <a:pt x="3831377" y="45513"/>
                  </a:lnTo>
                  <a:lnTo>
                    <a:pt x="3938954" y="28963"/>
                  </a:lnTo>
                  <a:lnTo>
                    <a:pt x="4042392" y="0"/>
                  </a:lnTo>
                  <a:lnTo>
                    <a:pt x="4108593" y="8275"/>
                  </a:lnTo>
                  <a:lnTo>
                    <a:pt x="4278233" y="41376"/>
                  </a:lnTo>
                  <a:lnTo>
                    <a:pt x="4385810" y="66201"/>
                  </a:lnTo>
                  <a:lnTo>
                    <a:pt x="4460286" y="91026"/>
                  </a:lnTo>
                  <a:lnTo>
                    <a:pt x="4526487" y="119989"/>
                  </a:lnTo>
                  <a:lnTo>
                    <a:pt x="4555449" y="136540"/>
                  </a:lnTo>
                  <a:lnTo>
                    <a:pt x="4580275" y="161365"/>
                  </a:lnTo>
                  <a:lnTo>
                    <a:pt x="4592687" y="186190"/>
                  </a:lnTo>
                  <a:lnTo>
                    <a:pt x="4596825" y="211016"/>
                  </a:lnTo>
                  <a:lnTo>
                    <a:pt x="4588550" y="244116"/>
                  </a:lnTo>
                  <a:lnTo>
                    <a:pt x="4563725" y="264804"/>
                  </a:lnTo>
                  <a:lnTo>
                    <a:pt x="4518211" y="289629"/>
                  </a:lnTo>
                  <a:lnTo>
                    <a:pt x="4476836" y="310317"/>
                  </a:lnTo>
                  <a:lnTo>
                    <a:pt x="4365122" y="297904"/>
                  </a:lnTo>
                  <a:lnTo>
                    <a:pt x="4207895" y="277217"/>
                  </a:lnTo>
                  <a:lnTo>
                    <a:pt x="3885165" y="264804"/>
                  </a:lnTo>
                  <a:lnTo>
                    <a:pt x="3417621" y="264804"/>
                  </a:lnTo>
                  <a:lnTo>
                    <a:pt x="2945940" y="2689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B0BBD408-B7ED-4123-B117-E754A2A89B69}"/>
                </a:ext>
              </a:extLst>
            </p:cNvPr>
            <p:cNvSpPr/>
            <p:nvPr/>
          </p:nvSpPr>
          <p:spPr>
            <a:xfrm>
              <a:off x="4270376" y="3001168"/>
              <a:ext cx="992188" cy="1370013"/>
            </a:xfrm>
            <a:custGeom>
              <a:avLst/>
              <a:gdLst>
                <a:gd name="connsiteX0" fmla="*/ 602457 w 992982"/>
                <a:gd name="connsiteY0" fmla="*/ 666750 h 1369219"/>
                <a:gd name="connsiteX1" fmla="*/ 478632 w 992982"/>
                <a:gd name="connsiteY1" fmla="*/ 864394 h 1369219"/>
                <a:gd name="connsiteX2" fmla="*/ 409575 w 992982"/>
                <a:gd name="connsiteY2" fmla="*/ 978694 h 1369219"/>
                <a:gd name="connsiteX3" fmla="*/ 338138 w 992982"/>
                <a:gd name="connsiteY3" fmla="*/ 1095375 h 1369219"/>
                <a:gd name="connsiteX4" fmla="*/ 297657 w 992982"/>
                <a:gd name="connsiteY4" fmla="*/ 1173956 h 1369219"/>
                <a:gd name="connsiteX5" fmla="*/ 216694 w 992982"/>
                <a:gd name="connsiteY5" fmla="*/ 1369219 h 1369219"/>
                <a:gd name="connsiteX6" fmla="*/ 0 w 992982"/>
                <a:gd name="connsiteY6" fmla="*/ 942975 h 1369219"/>
                <a:gd name="connsiteX7" fmla="*/ 57150 w 992982"/>
                <a:gd name="connsiteY7" fmla="*/ 935831 h 1369219"/>
                <a:gd name="connsiteX8" fmla="*/ 95250 w 992982"/>
                <a:gd name="connsiteY8" fmla="*/ 926306 h 1369219"/>
                <a:gd name="connsiteX9" fmla="*/ 121444 w 992982"/>
                <a:gd name="connsiteY9" fmla="*/ 907256 h 1369219"/>
                <a:gd name="connsiteX10" fmla="*/ 147638 w 992982"/>
                <a:gd name="connsiteY10" fmla="*/ 864394 h 1369219"/>
                <a:gd name="connsiteX11" fmla="*/ 357188 w 992982"/>
                <a:gd name="connsiteY11" fmla="*/ 640556 h 1369219"/>
                <a:gd name="connsiteX12" fmla="*/ 542925 w 992982"/>
                <a:gd name="connsiteY12" fmla="*/ 438150 h 1369219"/>
                <a:gd name="connsiteX13" fmla="*/ 661988 w 992982"/>
                <a:gd name="connsiteY13" fmla="*/ 309563 h 1369219"/>
                <a:gd name="connsiteX14" fmla="*/ 769144 w 992982"/>
                <a:gd name="connsiteY14" fmla="*/ 188119 h 1369219"/>
                <a:gd name="connsiteX15" fmla="*/ 866775 w 992982"/>
                <a:gd name="connsiteY15" fmla="*/ 80963 h 1369219"/>
                <a:gd name="connsiteX16" fmla="*/ 919163 w 992982"/>
                <a:gd name="connsiteY16" fmla="*/ 21431 h 1369219"/>
                <a:gd name="connsiteX17" fmla="*/ 940594 w 992982"/>
                <a:gd name="connsiteY17" fmla="*/ 7144 h 1369219"/>
                <a:gd name="connsiteX18" fmla="*/ 957263 w 992982"/>
                <a:gd name="connsiteY18" fmla="*/ 0 h 1369219"/>
                <a:gd name="connsiteX19" fmla="*/ 973932 w 992982"/>
                <a:gd name="connsiteY19" fmla="*/ 0 h 1369219"/>
                <a:gd name="connsiteX20" fmla="*/ 988219 w 992982"/>
                <a:gd name="connsiteY20" fmla="*/ 4763 h 1369219"/>
                <a:gd name="connsiteX21" fmla="*/ 992982 w 992982"/>
                <a:gd name="connsiteY21" fmla="*/ 16669 h 1369219"/>
                <a:gd name="connsiteX22" fmla="*/ 988219 w 992982"/>
                <a:gd name="connsiteY22" fmla="*/ 42863 h 1369219"/>
                <a:gd name="connsiteX23" fmla="*/ 938213 w 992982"/>
                <a:gd name="connsiteY23" fmla="*/ 121444 h 1369219"/>
                <a:gd name="connsiteX24" fmla="*/ 828675 w 992982"/>
                <a:gd name="connsiteY24" fmla="*/ 297656 h 1369219"/>
                <a:gd name="connsiteX25" fmla="*/ 685800 w 992982"/>
                <a:gd name="connsiteY25" fmla="*/ 538163 h 1369219"/>
                <a:gd name="connsiteX26" fmla="*/ 602457 w 992982"/>
                <a:gd name="connsiteY26" fmla="*/ 666750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92982" h="1369219">
                  <a:moveTo>
                    <a:pt x="602457" y="666750"/>
                  </a:moveTo>
                  <a:lnTo>
                    <a:pt x="478632" y="864394"/>
                  </a:lnTo>
                  <a:lnTo>
                    <a:pt x="409575" y="978694"/>
                  </a:lnTo>
                  <a:lnTo>
                    <a:pt x="338138" y="1095375"/>
                  </a:lnTo>
                  <a:lnTo>
                    <a:pt x="297657" y="1173956"/>
                  </a:lnTo>
                  <a:lnTo>
                    <a:pt x="216694" y="1369219"/>
                  </a:lnTo>
                  <a:lnTo>
                    <a:pt x="0" y="942975"/>
                  </a:lnTo>
                  <a:lnTo>
                    <a:pt x="57150" y="935831"/>
                  </a:lnTo>
                  <a:lnTo>
                    <a:pt x="95250" y="926306"/>
                  </a:lnTo>
                  <a:lnTo>
                    <a:pt x="121444" y="907256"/>
                  </a:lnTo>
                  <a:lnTo>
                    <a:pt x="147638" y="864394"/>
                  </a:lnTo>
                  <a:lnTo>
                    <a:pt x="357188" y="640556"/>
                  </a:lnTo>
                  <a:lnTo>
                    <a:pt x="542925" y="438150"/>
                  </a:lnTo>
                  <a:lnTo>
                    <a:pt x="661988" y="309563"/>
                  </a:lnTo>
                  <a:lnTo>
                    <a:pt x="769144" y="188119"/>
                  </a:lnTo>
                  <a:lnTo>
                    <a:pt x="866775" y="80963"/>
                  </a:lnTo>
                  <a:lnTo>
                    <a:pt x="919163" y="21431"/>
                  </a:lnTo>
                  <a:lnTo>
                    <a:pt x="940594" y="7144"/>
                  </a:lnTo>
                  <a:lnTo>
                    <a:pt x="957263" y="0"/>
                  </a:lnTo>
                  <a:lnTo>
                    <a:pt x="973932" y="0"/>
                  </a:lnTo>
                  <a:lnTo>
                    <a:pt x="988219" y="4763"/>
                  </a:lnTo>
                  <a:lnTo>
                    <a:pt x="992982" y="16669"/>
                  </a:lnTo>
                  <a:lnTo>
                    <a:pt x="988219" y="42863"/>
                  </a:lnTo>
                  <a:lnTo>
                    <a:pt x="938213" y="121444"/>
                  </a:lnTo>
                  <a:lnTo>
                    <a:pt x="828675" y="297656"/>
                  </a:lnTo>
                  <a:lnTo>
                    <a:pt x="685800" y="538163"/>
                  </a:lnTo>
                  <a:lnTo>
                    <a:pt x="602457" y="666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5DA35286-3BAC-450E-BD3D-B8AA2FABD9B3}"/>
                </a:ext>
              </a:extLst>
            </p:cNvPr>
            <p:cNvSpPr/>
            <p:nvPr/>
          </p:nvSpPr>
          <p:spPr>
            <a:xfrm>
              <a:off x="5108577" y="1437481"/>
              <a:ext cx="1382713" cy="1487487"/>
            </a:xfrm>
            <a:custGeom>
              <a:avLst/>
              <a:gdLst>
                <a:gd name="connsiteX0" fmla="*/ 1097757 w 1383507"/>
                <a:gd name="connsiteY0" fmla="*/ 595312 h 1488281"/>
                <a:gd name="connsiteX1" fmla="*/ 895350 w 1383507"/>
                <a:gd name="connsiteY1" fmla="*/ 819150 h 1488281"/>
                <a:gd name="connsiteX2" fmla="*/ 802482 w 1383507"/>
                <a:gd name="connsiteY2" fmla="*/ 914400 h 1488281"/>
                <a:gd name="connsiteX3" fmla="*/ 631032 w 1383507"/>
                <a:gd name="connsiteY3" fmla="*/ 1066800 h 1488281"/>
                <a:gd name="connsiteX4" fmla="*/ 492919 w 1383507"/>
                <a:gd name="connsiteY4" fmla="*/ 1171575 h 1488281"/>
                <a:gd name="connsiteX5" fmla="*/ 340519 w 1383507"/>
                <a:gd name="connsiteY5" fmla="*/ 1288256 h 1488281"/>
                <a:gd name="connsiteX6" fmla="*/ 164307 w 1383507"/>
                <a:gd name="connsiteY6" fmla="*/ 1407319 h 1488281"/>
                <a:gd name="connsiteX7" fmla="*/ 57150 w 1383507"/>
                <a:gd name="connsiteY7" fmla="*/ 1478756 h 1488281"/>
                <a:gd name="connsiteX8" fmla="*/ 35719 w 1383507"/>
                <a:gd name="connsiteY8" fmla="*/ 1488281 h 1488281"/>
                <a:gd name="connsiteX9" fmla="*/ 9525 w 1383507"/>
                <a:gd name="connsiteY9" fmla="*/ 1488281 h 1488281"/>
                <a:gd name="connsiteX10" fmla="*/ 0 w 1383507"/>
                <a:gd name="connsiteY10" fmla="*/ 1476375 h 1488281"/>
                <a:gd name="connsiteX11" fmla="*/ 2382 w 1383507"/>
                <a:gd name="connsiteY11" fmla="*/ 1459706 h 1488281"/>
                <a:gd name="connsiteX12" fmla="*/ 23813 w 1383507"/>
                <a:gd name="connsiteY12" fmla="*/ 1423987 h 1488281"/>
                <a:gd name="connsiteX13" fmla="*/ 119063 w 1383507"/>
                <a:gd name="connsiteY13" fmla="*/ 1333500 h 1488281"/>
                <a:gd name="connsiteX14" fmla="*/ 230982 w 1383507"/>
                <a:gd name="connsiteY14" fmla="*/ 1223962 h 1488281"/>
                <a:gd name="connsiteX15" fmla="*/ 350044 w 1383507"/>
                <a:gd name="connsiteY15" fmla="*/ 1109662 h 1488281"/>
                <a:gd name="connsiteX16" fmla="*/ 447675 w 1383507"/>
                <a:gd name="connsiteY16" fmla="*/ 1012031 h 1488281"/>
                <a:gd name="connsiteX17" fmla="*/ 557213 w 1383507"/>
                <a:gd name="connsiteY17" fmla="*/ 897731 h 1488281"/>
                <a:gd name="connsiteX18" fmla="*/ 683419 w 1383507"/>
                <a:gd name="connsiteY18" fmla="*/ 757237 h 1488281"/>
                <a:gd name="connsiteX19" fmla="*/ 754857 w 1383507"/>
                <a:gd name="connsiteY19" fmla="*/ 664369 h 1488281"/>
                <a:gd name="connsiteX20" fmla="*/ 835819 w 1383507"/>
                <a:gd name="connsiteY20" fmla="*/ 547687 h 1488281"/>
                <a:gd name="connsiteX21" fmla="*/ 933450 w 1383507"/>
                <a:gd name="connsiteY21" fmla="*/ 392906 h 1488281"/>
                <a:gd name="connsiteX22" fmla="*/ 1019175 w 1383507"/>
                <a:gd name="connsiteY22" fmla="*/ 257175 h 1488281"/>
                <a:gd name="connsiteX23" fmla="*/ 1028700 w 1383507"/>
                <a:gd name="connsiteY23" fmla="*/ 228600 h 1488281"/>
                <a:gd name="connsiteX24" fmla="*/ 1028700 w 1383507"/>
                <a:gd name="connsiteY24" fmla="*/ 190500 h 1488281"/>
                <a:gd name="connsiteX25" fmla="*/ 1021557 w 1383507"/>
                <a:gd name="connsiteY25" fmla="*/ 154781 h 1488281"/>
                <a:gd name="connsiteX26" fmla="*/ 997744 w 1383507"/>
                <a:gd name="connsiteY26" fmla="*/ 114300 h 1488281"/>
                <a:gd name="connsiteX27" fmla="*/ 959644 w 1383507"/>
                <a:gd name="connsiteY27" fmla="*/ 69056 h 1488281"/>
                <a:gd name="connsiteX28" fmla="*/ 950119 w 1383507"/>
                <a:gd name="connsiteY28" fmla="*/ 52387 h 1488281"/>
                <a:gd name="connsiteX29" fmla="*/ 942975 w 1383507"/>
                <a:gd name="connsiteY29" fmla="*/ 26194 h 1488281"/>
                <a:gd name="connsiteX30" fmla="*/ 947738 w 1383507"/>
                <a:gd name="connsiteY30" fmla="*/ 4762 h 1488281"/>
                <a:gd name="connsiteX31" fmla="*/ 962025 w 1383507"/>
                <a:gd name="connsiteY31" fmla="*/ 0 h 1488281"/>
                <a:gd name="connsiteX32" fmla="*/ 983457 w 1383507"/>
                <a:gd name="connsiteY32" fmla="*/ 7144 h 1488281"/>
                <a:gd name="connsiteX33" fmla="*/ 1040607 w 1383507"/>
                <a:gd name="connsiteY33" fmla="*/ 28575 h 1488281"/>
                <a:gd name="connsiteX34" fmla="*/ 1119188 w 1383507"/>
                <a:gd name="connsiteY34" fmla="*/ 59531 h 1488281"/>
                <a:gd name="connsiteX35" fmla="*/ 1188244 w 1383507"/>
                <a:gd name="connsiteY35" fmla="*/ 88106 h 1488281"/>
                <a:gd name="connsiteX36" fmla="*/ 1243013 w 1383507"/>
                <a:gd name="connsiteY36" fmla="*/ 119062 h 1488281"/>
                <a:gd name="connsiteX37" fmla="*/ 1316832 w 1383507"/>
                <a:gd name="connsiteY37" fmla="*/ 166687 h 1488281"/>
                <a:gd name="connsiteX38" fmla="*/ 1350169 w 1383507"/>
                <a:gd name="connsiteY38" fmla="*/ 200025 h 1488281"/>
                <a:gd name="connsiteX39" fmla="*/ 1371600 w 1383507"/>
                <a:gd name="connsiteY39" fmla="*/ 223837 h 1488281"/>
                <a:gd name="connsiteX40" fmla="*/ 1383507 w 1383507"/>
                <a:gd name="connsiteY40" fmla="*/ 252412 h 1488281"/>
                <a:gd name="connsiteX41" fmla="*/ 1378744 w 1383507"/>
                <a:gd name="connsiteY41" fmla="*/ 271462 h 1488281"/>
                <a:gd name="connsiteX42" fmla="*/ 1097757 w 1383507"/>
                <a:gd name="connsiteY42" fmla="*/ 595312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83507" h="1488281">
                  <a:moveTo>
                    <a:pt x="1097757" y="595312"/>
                  </a:moveTo>
                  <a:lnTo>
                    <a:pt x="895350" y="819150"/>
                  </a:lnTo>
                  <a:lnTo>
                    <a:pt x="802482" y="914400"/>
                  </a:lnTo>
                  <a:lnTo>
                    <a:pt x="631032" y="1066800"/>
                  </a:lnTo>
                  <a:lnTo>
                    <a:pt x="492919" y="1171575"/>
                  </a:lnTo>
                  <a:lnTo>
                    <a:pt x="340519" y="1288256"/>
                  </a:lnTo>
                  <a:lnTo>
                    <a:pt x="164307" y="1407319"/>
                  </a:lnTo>
                  <a:lnTo>
                    <a:pt x="57150" y="1478756"/>
                  </a:lnTo>
                  <a:lnTo>
                    <a:pt x="35719" y="1488281"/>
                  </a:lnTo>
                  <a:lnTo>
                    <a:pt x="9525" y="1488281"/>
                  </a:lnTo>
                  <a:lnTo>
                    <a:pt x="0" y="1476375"/>
                  </a:lnTo>
                  <a:lnTo>
                    <a:pt x="2382" y="1459706"/>
                  </a:lnTo>
                  <a:lnTo>
                    <a:pt x="23813" y="1423987"/>
                  </a:lnTo>
                  <a:lnTo>
                    <a:pt x="119063" y="1333500"/>
                  </a:lnTo>
                  <a:lnTo>
                    <a:pt x="230982" y="1223962"/>
                  </a:lnTo>
                  <a:lnTo>
                    <a:pt x="350044" y="1109662"/>
                  </a:lnTo>
                  <a:lnTo>
                    <a:pt x="447675" y="1012031"/>
                  </a:lnTo>
                  <a:lnTo>
                    <a:pt x="557213" y="897731"/>
                  </a:lnTo>
                  <a:lnTo>
                    <a:pt x="683419" y="757237"/>
                  </a:lnTo>
                  <a:lnTo>
                    <a:pt x="754857" y="664369"/>
                  </a:lnTo>
                  <a:lnTo>
                    <a:pt x="835819" y="547687"/>
                  </a:lnTo>
                  <a:lnTo>
                    <a:pt x="933450" y="392906"/>
                  </a:lnTo>
                  <a:lnTo>
                    <a:pt x="1019175" y="257175"/>
                  </a:lnTo>
                  <a:lnTo>
                    <a:pt x="1028700" y="228600"/>
                  </a:lnTo>
                  <a:lnTo>
                    <a:pt x="1028700" y="190500"/>
                  </a:lnTo>
                  <a:lnTo>
                    <a:pt x="1021557" y="154781"/>
                  </a:lnTo>
                  <a:lnTo>
                    <a:pt x="997744" y="114300"/>
                  </a:lnTo>
                  <a:lnTo>
                    <a:pt x="959644" y="69056"/>
                  </a:lnTo>
                  <a:lnTo>
                    <a:pt x="950119" y="52387"/>
                  </a:lnTo>
                  <a:lnTo>
                    <a:pt x="942975" y="26194"/>
                  </a:lnTo>
                  <a:lnTo>
                    <a:pt x="947738" y="4762"/>
                  </a:lnTo>
                  <a:lnTo>
                    <a:pt x="962025" y="0"/>
                  </a:lnTo>
                  <a:lnTo>
                    <a:pt x="983457" y="7144"/>
                  </a:lnTo>
                  <a:lnTo>
                    <a:pt x="1040607" y="28575"/>
                  </a:lnTo>
                  <a:lnTo>
                    <a:pt x="1119188" y="59531"/>
                  </a:lnTo>
                  <a:lnTo>
                    <a:pt x="1188244" y="88106"/>
                  </a:lnTo>
                  <a:lnTo>
                    <a:pt x="1243013" y="119062"/>
                  </a:lnTo>
                  <a:lnTo>
                    <a:pt x="1316832" y="166687"/>
                  </a:lnTo>
                  <a:lnTo>
                    <a:pt x="1350169" y="200025"/>
                  </a:lnTo>
                  <a:lnTo>
                    <a:pt x="1371600" y="223837"/>
                  </a:lnTo>
                  <a:lnTo>
                    <a:pt x="1383507" y="252412"/>
                  </a:lnTo>
                  <a:lnTo>
                    <a:pt x="1378744" y="271462"/>
                  </a:lnTo>
                  <a:lnTo>
                    <a:pt x="1097757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455662FC-42A6-44D2-9918-AADF1C62BE0C}"/>
                </a:ext>
              </a:extLst>
            </p:cNvPr>
            <p:cNvSpPr/>
            <p:nvPr/>
          </p:nvSpPr>
          <p:spPr>
            <a:xfrm rot="16200000">
              <a:off x="4995070" y="3047207"/>
              <a:ext cx="2008188" cy="276225"/>
            </a:xfrm>
            <a:custGeom>
              <a:avLst/>
              <a:gdLst>
                <a:gd name="connsiteX0" fmla="*/ 1026319 w 2007394"/>
                <a:gd name="connsiteY0" fmla="*/ 250031 h 276225"/>
                <a:gd name="connsiteX1" fmla="*/ 238125 w 2007394"/>
                <a:gd name="connsiteY1" fmla="*/ 252412 h 276225"/>
                <a:gd name="connsiteX2" fmla="*/ 114300 w 2007394"/>
                <a:gd name="connsiteY2" fmla="*/ 276225 h 276225"/>
                <a:gd name="connsiteX3" fmla="*/ 85725 w 2007394"/>
                <a:gd name="connsiteY3" fmla="*/ 257175 h 276225"/>
                <a:gd name="connsiteX4" fmla="*/ 54769 w 2007394"/>
                <a:gd name="connsiteY4" fmla="*/ 233362 h 276225"/>
                <a:gd name="connsiteX5" fmla="*/ 23812 w 2007394"/>
                <a:gd name="connsiteY5" fmla="*/ 197643 h 276225"/>
                <a:gd name="connsiteX6" fmla="*/ 9525 w 2007394"/>
                <a:gd name="connsiteY6" fmla="*/ 178593 h 276225"/>
                <a:gd name="connsiteX7" fmla="*/ 0 w 2007394"/>
                <a:gd name="connsiteY7" fmla="*/ 159543 h 276225"/>
                <a:gd name="connsiteX8" fmla="*/ 4762 w 2007394"/>
                <a:gd name="connsiteY8" fmla="*/ 140493 h 276225"/>
                <a:gd name="connsiteX9" fmla="*/ 26194 w 2007394"/>
                <a:gd name="connsiteY9" fmla="*/ 116681 h 276225"/>
                <a:gd name="connsiteX10" fmla="*/ 64294 w 2007394"/>
                <a:gd name="connsiteY10" fmla="*/ 95250 h 276225"/>
                <a:gd name="connsiteX11" fmla="*/ 152400 w 2007394"/>
                <a:gd name="connsiteY11" fmla="*/ 64293 h 276225"/>
                <a:gd name="connsiteX12" fmla="*/ 230981 w 2007394"/>
                <a:gd name="connsiteY12" fmla="*/ 42862 h 276225"/>
                <a:gd name="connsiteX13" fmla="*/ 290512 w 2007394"/>
                <a:gd name="connsiteY13" fmla="*/ 26193 h 276225"/>
                <a:gd name="connsiteX14" fmla="*/ 366712 w 2007394"/>
                <a:gd name="connsiteY14" fmla="*/ 9525 h 276225"/>
                <a:gd name="connsiteX15" fmla="*/ 400050 w 2007394"/>
                <a:gd name="connsiteY15" fmla="*/ 7143 h 276225"/>
                <a:gd name="connsiteX16" fmla="*/ 511969 w 2007394"/>
                <a:gd name="connsiteY16" fmla="*/ 4762 h 276225"/>
                <a:gd name="connsiteX17" fmla="*/ 523875 w 2007394"/>
                <a:gd name="connsiteY17" fmla="*/ 9525 h 276225"/>
                <a:gd name="connsiteX18" fmla="*/ 550069 w 2007394"/>
                <a:gd name="connsiteY18" fmla="*/ 19050 h 276225"/>
                <a:gd name="connsiteX19" fmla="*/ 581025 w 2007394"/>
                <a:gd name="connsiteY19" fmla="*/ 30956 h 276225"/>
                <a:gd name="connsiteX20" fmla="*/ 628650 w 2007394"/>
                <a:gd name="connsiteY20" fmla="*/ 40481 h 276225"/>
                <a:gd name="connsiteX21" fmla="*/ 692944 w 2007394"/>
                <a:gd name="connsiteY21" fmla="*/ 47625 h 276225"/>
                <a:gd name="connsiteX22" fmla="*/ 781050 w 2007394"/>
                <a:gd name="connsiteY22" fmla="*/ 50006 h 276225"/>
                <a:gd name="connsiteX23" fmla="*/ 1019175 w 2007394"/>
                <a:gd name="connsiteY23" fmla="*/ 50006 h 276225"/>
                <a:gd name="connsiteX24" fmla="*/ 1393031 w 2007394"/>
                <a:gd name="connsiteY24" fmla="*/ 50006 h 276225"/>
                <a:gd name="connsiteX25" fmla="*/ 1702594 w 2007394"/>
                <a:gd name="connsiteY25" fmla="*/ 50006 h 276225"/>
                <a:gd name="connsiteX26" fmla="*/ 1759744 w 2007394"/>
                <a:gd name="connsiteY26" fmla="*/ 50006 h 276225"/>
                <a:gd name="connsiteX27" fmla="*/ 1783556 w 2007394"/>
                <a:gd name="connsiteY27" fmla="*/ 45243 h 276225"/>
                <a:gd name="connsiteX28" fmla="*/ 1843087 w 2007394"/>
                <a:gd name="connsiteY28" fmla="*/ 0 h 276225"/>
                <a:gd name="connsiteX29" fmla="*/ 2007394 w 2007394"/>
                <a:gd name="connsiteY29" fmla="*/ 123825 h 276225"/>
                <a:gd name="connsiteX30" fmla="*/ 1871662 w 2007394"/>
                <a:gd name="connsiteY30" fmla="*/ 190500 h 276225"/>
                <a:gd name="connsiteX31" fmla="*/ 1752600 w 2007394"/>
                <a:gd name="connsiteY31" fmla="*/ 252412 h 276225"/>
                <a:gd name="connsiteX32" fmla="*/ 1333500 w 2007394"/>
                <a:gd name="connsiteY32" fmla="*/ 252412 h 276225"/>
                <a:gd name="connsiteX33" fmla="*/ 1026319 w 2007394"/>
                <a:gd name="connsiteY33" fmla="*/ 250031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7394" h="276225">
                  <a:moveTo>
                    <a:pt x="1026319" y="250031"/>
                  </a:moveTo>
                  <a:lnTo>
                    <a:pt x="238125" y="252412"/>
                  </a:lnTo>
                  <a:lnTo>
                    <a:pt x="114300" y="276225"/>
                  </a:lnTo>
                  <a:lnTo>
                    <a:pt x="85725" y="257175"/>
                  </a:lnTo>
                  <a:lnTo>
                    <a:pt x="54769" y="233362"/>
                  </a:lnTo>
                  <a:lnTo>
                    <a:pt x="23812" y="197643"/>
                  </a:lnTo>
                  <a:lnTo>
                    <a:pt x="9525" y="178593"/>
                  </a:lnTo>
                  <a:lnTo>
                    <a:pt x="0" y="159543"/>
                  </a:lnTo>
                  <a:lnTo>
                    <a:pt x="4762" y="140493"/>
                  </a:lnTo>
                  <a:lnTo>
                    <a:pt x="26194" y="116681"/>
                  </a:lnTo>
                  <a:lnTo>
                    <a:pt x="64294" y="95250"/>
                  </a:lnTo>
                  <a:lnTo>
                    <a:pt x="152400" y="64293"/>
                  </a:lnTo>
                  <a:lnTo>
                    <a:pt x="230981" y="42862"/>
                  </a:lnTo>
                  <a:lnTo>
                    <a:pt x="290512" y="26193"/>
                  </a:lnTo>
                  <a:lnTo>
                    <a:pt x="366712" y="9525"/>
                  </a:lnTo>
                  <a:lnTo>
                    <a:pt x="400050" y="7143"/>
                  </a:lnTo>
                  <a:lnTo>
                    <a:pt x="511969" y="4762"/>
                  </a:lnTo>
                  <a:lnTo>
                    <a:pt x="523875" y="9525"/>
                  </a:lnTo>
                  <a:lnTo>
                    <a:pt x="550069" y="19050"/>
                  </a:lnTo>
                  <a:lnTo>
                    <a:pt x="581025" y="30956"/>
                  </a:lnTo>
                  <a:lnTo>
                    <a:pt x="628650" y="40481"/>
                  </a:lnTo>
                  <a:lnTo>
                    <a:pt x="692944" y="47625"/>
                  </a:lnTo>
                  <a:lnTo>
                    <a:pt x="781050" y="50006"/>
                  </a:lnTo>
                  <a:lnTo>
                    <a:pt x="1019175" y="50006"/>
                  </a:lnTo>
                  <a:lnTo>
                    <a:pt x="1393031" y="50006"/>
                  </a:lnTo>
                  <a:lnTo>
                    <a:pt x="1702594" y="50006"/>
                  </a:lnTo>
                  <a:lnTo>
                    <a:pt x="1759744" y="50006"/>
                  </a:lnTo>
                  <a:lnTo>
                    <a:pt x="1783556" y="45243"/>
                  </a:lnTo>
                  <a:lnTo>
                    <a:pt x="1843087" y="0"/>
                  </a:lnTo>
                  <a:lnTo>
                    <a:pt x="2007394" y="123825"/>
                  </a:lnTo>
                  <a:lnTo>
                    <a:pt x="1871662" y="190500"/>
                  </a:lnTo>
                  <a:lnTo>
                    <a:pt x="1752600" y="252412"/>
                  </a:lnTo>
                  <a:lnTo>
                    <a:pt x="1333500" y="252412"/>
                  </a:lnTo>
                  <a:lnTo>
                    <a:pt x="1026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02F749A7-6EC2-48A0-BEB5-CFED7C9CD364}"/>
                </a:ext>
              </a:extLst>
            </p:cNvPr>
            <p:cNvSpPr/>
            <p:nvPr/>
          </p:nvSpPr>
          <p:spPr>
            <a:xfrm>
              <a:off x="6815140" y="1514476"/>
              <a:ext cx="593725" cy="741363"/>
            </a:xfrm>
            <a:custGeom>
              <a:avLst/>
              <a:gdLst>
                <a:gd name="connsiteX0" fmla="*/ 314325 w 592931"/>
                <a:gd name="connsiteY0" fmla="*/ 485775 h 740569"/>
                <a:gd name="connsiteX1" fmla="*/ 130968 w 592931"/>
                <a:gd name="connsiteY1" fmla="*/ 719138 h 740569"/>
                <a:gd name="connsiteX2" fmla="*/ 0 w 592931"/>
                <a:gd name="connsiteY2" fmla="*/ 740569 h 740569"/>
                <a:gd name="connsiteX3" fmla="*/ 95250 w 592931"/>
                <a:gd name="connsiteY3" fmla="*/ 504825 h 740569"/>
                <a:gd name="connsiteX4" fmla="*/ 178593 w 592931"/>
                <a:gd name="connsiteY4" fmla="*/ 307181 h 740569"/>
                <a:gd name="connsiteX5" fmla="*/ 211931 w 592931"/>
                <a:gd name="connsiteY5" fmla="*/ 226219 h 740569"/>
                <a:gd name="connsiteX6" fmla="*/ 216693 w 592931"/>
                <a:gd name="connsiteY6" fmla="*/ 200025 h 740569"/>
                <a:gd name="connsiteX7" fmla="*/ 214312 w 592931"/>
                <a:gd name="connsiteY7" fmla="*/ 169069 h 740569"/>
                <a:gd name="connsiteX8" fmla="*/ 202406 w 592931"/>
                <a:gd name="connsiteY8" fmla="*/ 135731 h 740569"/>
                <a:gd name="connsiteX9" fmla="*/ 171450 w 592931"/>
                <a:gd name="connsiteY9" fmla="*/ 95250 h 740569"/>
                <a:gd name="connsiteX10" fmla="*/ 147637 w 592931"/>
                <a:gd name="connsiteY10" fmla="*/ 71438 h 740569"/>
                <a:gd name="connsiteX11" fmla="*/ 138112 w 592931"/>
                <a:gd name="connsiteY11" fmla="*/ 54769 h 740569"/>
                <a:gd name="connsiteX12" fmla="*/ 133350 w 592931"/>
                <a:gd name="connsiteY12" fmla="*/ 42863 h 740569"/>
                <a:gd name="connsiteX13" fmla="*/ 128587 w 592931"/>
                <a:gd name="connsiteY13" fmla="*/ 19050 h 740569"/>
                <a:gd name="connsiteX14" fmla="*/ 130968 w 592931"/>
                <a:gd name="connsiteY14" fmla="*/ 4763 h 740569"/>
                <a:gd name="connsiteX15" fmla="*/ 140493 w 592931"/>
                <a:gd name="connsiteY15" fmla="*/ 0 h 740569"/>
                <a:gd name="connsiteX16" fmla="*/ 152400 w 592931"/>
                <a:gd name="connsiteY16" fmla="*/ 0 h 740569"/>
                <a:gd name="connsiteX17" fmla="*/ 178593 w 592931"/>
                <a:gd name="connsiteY17" fmla="*/ 9525 h 740569"/>
                <a:gd name="connsiteX18" fmla="*/ 219075 w 592931"/>
                <a:gd name="connsiteY18" fmla="*/ 23813 h 740569"/>
                <a:gd name="connsiteX19" fmla="*/ 304800 w 592931"/>
                <a:gd name="connsiteY19" fmla="*/ 45244 h 740569"/>
                <a:gd name="connsiteX20" fmla="*/ 371475 w 592931"/>
                <a:gd name="connsiteY20" fmla="*/ 66675 h 740569"/>
                <a:gd name="connsiteX21" fmla="*/ 426243 w 592931"/>
                <a:gd name="connsiteY21" fmla="*/ 83344 h 740569"/>
                <a:gd name="connsiteX22" fmla="*/ 478631 w 592931"/>
                <a:gd name="connsiteY22" fmla="*/ 102394 h 740569"/>
                <a:gd name="connsiteX23" fmla="*/ 511968 w 592931"/>
                <a:gd name="connsiteY23" fmla="*/ 116681 h 740569"/>
                <a:gd name="connsiteX24" fmla="*/ 542925 w 592931"/>
                <a:gd name="connsiteY24" fmla="*/ 135731 h 740569"/>
                <a:gd name="connsiteX25" fmla="*/ 564356 w 592931"/>
                <a:gd name="connsiteY25" fmla="*/ 157163 h 740569"/>
                <a:gd name="connsiteX26" fmla="*/ 581025 w 592931"/>
                <a:gd name="connsiteY26" fmla="*/ 183356 h 740569"/>
                <a:gd name="connsiteX27" fmla="*/ 592931 w 592931"/>
                <a:gd name="connsiteY27" fmla="*/ 219075 h 740569"/>
                <a:gd name="connsiteX28" fmla="*/ 592931 w 592931"/>
                <a:gd name="connsiteY28" fmla="*/ 235744 h 740569"/>
                <a:gd name="connsiteX29" fmla="*/ 578643 w 592931"/>
                <a:gd name="connsiteY29" fmla="*/ 250031 h 740569"/>
                <a:gd name="connsiteX30" fmla="*/ 528637 w 592931"/>
                <a:gd name="connsiteY30" fmla="*/ 276225 h 740569"/>
                <a:gd name="connsiteX31" fmla="*/ 464343 w 592931"/>
                <a:gd name="connsiteY31" fmla="*/ 297656 h 740569"/>
                <a:gd name="connsiteX32" fmla="*/ 426243 w 592931"/>
                <a:gd name="connsiteY32" fmla="*/ 309563 h 740569"/>
                <a:gd name="connsiteX33" fmla="*/ 314325 w 592931"/>
                <a:gd name="connsiteY33" fmla="*/ 485775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2931" h="740569">
                  <a:moveTo>
                    <a:pt x="314325" y="485775"/>
                  </a:moveTo>
                  <a:lnTo>
                    <a:pt x="130968" y="719138"/>
                  </a:lnTo>
                  <a:lnTo>
                    <a:pt x="0" y="740569"/>
                  </a:lnTo>
                  <a:lnTo>
                    <a:pt x="95250" y="504825"/>
                  </a:lnTo>
                  <a:lnTo>
                    <a:pt x="178593" y="307181"/>
                  </a:lnTo>
                  <a:lnTo>
                    <a:pt x="211931" y="226219"/>
                  </a:lnTo>
                  <a:lnTo>
                    <a:pt x="216693" y="200025"/>
                  </a:lnTo>
                  <a:lnTo>
                    <a:pt x="214312" y="169069"/>
                  </a:lnTo>
                  <a:lnTo>
                    <a:pt x="202406" y="135731"/>
                  </a:lnTo>
                  <a:lnTo>
                    <a:pt x="171450" y="95250"/>
                  </a:lnTo>
                  <a:lnTo>
                    <a:pt x="147637" y="71438"/>
                  </a:lnTo>
                  <a:lnTo>
                    <a:pt x="138112" y="54769"/>
                  </a:lnTo>
                  <a:lnTo>
                    <a:pt x="133350" y="42863"/>
                  </a:lnTo>
                  <a:lnTo>
                    <a:pt x="128587" y="19050"/>
                  </a:lnTo>
                  <a:lnTo>
                    <a:pt x="130968" y="4763"/>
                  </a:lnTo>
                  <a:lnTo>
                    <a:pt x="140493" y="0"/>
                  </a:lnTo>
                  <a:lnTo>
                    <a:pt x="152400" y="0"/>
                  </a:lnTo>
                  <a:lnTo>
                    <a:pt x="178593" y="9525"/>
                  </a:lnTo>
                  <a:lnTo>
                    <a:pt x="219075" y="23813"/>
                  </a:lnTo>
                  <a:lnTo>
                    <a:pt x="304800" y="45244"/>
                  </a:lnTo>
                  <a:lnTo>
                    <a:pt x="371475" y="66675"/>
                  </a:lnTo>
                  <a:lnTo>
                    <a:pt x="426243" y="83344"/>
                  </a:lnTo>
                  <a:lnTo>
                    <a:pt x="478631" y="102394"/>
                  </a:lnTo>
                  <a:lnTo>
                    <a:pt x="511968" y="116681"/>
                  </a:lnTo>
                  <a:lnTo>
                    <a:pt x="542925" y="135731"/>
                  </a:lnTo>
                  <a:lnTo>
                    <a:pt x="564356" y="157163"/>
                  </a:lnTo>
                  <a:lnTo>
                    <a:pt x="581025" y="183356"/>
                  </a:lnTo>
                  <a:lnTo>
                    <a:pt x="592931" y="219075"/>
                  </a:lnTo>
                  <a:lnTo>
                    <a:pt x="592931" y="235744"/>
                  </a:lnTo>
                  <a:lnTo>
                    <a:pt x="578643" y="250031"/>
                  </a:lnTo>
                  <a:lnTo>
                    <a:pt x="528637" y="276225"/>
                  </a:lnTo>
                  <a:lnTo>
                    <a:pt x="464343" y="297656"/>
                  </a:lnTo>
                  <a:lnTo>
                    <a:pt x="426243" y="309563"/>
                  </a:lnTo>
                  <a:lnTo>
                    <a:pt x="31432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899F4AF5-158E-4EF6-AAB0-F54C7D6B37EB}"/>
                </a:ext>
              </a:extLst>
            </p:cNvPr>
            <p:cNvSpPr/>
            <p:nvPr/>
          </p:nvSpPr>
          <p:spPr>
            <a:xfrm>
              <a:off x="5972177" y="1976438"/>
              <a:ext cx="2098675" cy="482600"/>
            </a:xfrm>
            <a:custGeom>
              <a:avLst/>
              <a:gdLst>
                <a:gd name="connsiteX0" fmla="*/ 492919 w 2097881"/>
                <a:gd name="connsiteY0" fmla="*/ 426243 h 483393"/>
                <a:gd name="connsiteX1" fmla="*/ 47625 w 2097881"/>
                <a:gd name="connsiteY1" fmla="*/ 483393 h 483393"/>
                <a:gd name="connsiteX2" fmla="*/ 0 w 2097881"/>
                <a:gd name="connsiteY2" fmla="*/ 328612 h 483393"/>
                <a:gd name="connsiteX3" fmla="*/ 333375 w 2097881"/>
                <a:gd name="connsiteY3" fmla="*/ 283368 h 483393"/>
                <a:gd name="connsiteX4" fmla="*/ 709613 w 2097881"/>
                <a:gd name="connsiteY4" fmla="*/ 230981 h 483393"/>
                <a:gd name="connsiteX5" fmla="*/ 897731 w 2097881"/>
                <a:gd name="connsiteY5" fmla="*/ 200025 h 483393"/>
                <a:gd name="connsiteX6" fmla="*/ 1019175 w 2097881"/>
                <a:gd name="connsiteY6" fmla="*/ 185737 h 483393"/>
                <a:gd name="connsiteX7" fmla="*/ 1314450 w 2097881"/>
                <a:gd name="connsiteY7" fmla="*/ 130968 h 483393"/>
                <a:gd name="connsiteX8" fmla="*/ 1524000 w 2097881"/>
                <a:gd name="connsiteY8" fmla="*/ 73818 h 483393"/>
                <a:gd name="connsiteX9" fmla="*/ 1585913 w 2097881"/>
                <a:gd name="connsiteY9" fmla="*/ 47625 h 483393"/>
                <a:gd name="connsiteX10" fmla="*/ 1643063 w 2097881"/>
                <a:gd name="connsiteY10" fmla="*/ 21431 h 483393"/>
                <a:gd name="connsiteX11" fmla="*/ 1690688 w 2097881"/>
                <a:gd name="connsiteY11" fmla="*/ 7143 h 483393"/>
                <a:gd name="connsiteX12" fmla="*/ 1752600 w 2097881"/>
                <a:gd name="connsiteY12" fmla="*/ 0 h 483393"/>
                <a:gd name="connsiteX13" fmla="*/ 1802606 w 2097881"/>
                <a:gd name="connsiteY13" fmla="*/ 7143 h 483393"/>
                <a:gd name="connsiteX14" fmla="*/ 1888331 w 2097881"/>
                <a:gd name="connsiteY14" fmla="*/ 28575 h 483393"/>
                <a:gd name="connsiteX15" fmla="*/ 1985963 w 2097881"/>
                <a:gd name="connsiteY15" fmla="*/ 64293 h 483393"/>
                <a:gd name="connsiteX16" fmla="*/ 2043113 w 2097881"/>
                <a:gd name="connsiteY16" fmla="*/ 85725 h 483393"/>
                <a:gd name="connsiteX17" fmla="*/ 2074069 w 2097881"/>
                <a:gd name="connsiteY17" fmla="*/ 100012 h 483393"/>
                <a:gd name="connsiteX18" fmla="*/ 2085975 w 2097881"/>
                <a:gd name="connsiteY18" fmla="*/ 107156 h 483393"/>
                <a:gd name="connsiteX19" fmla="*/ 2095500 w 2097881"/>
                <a:gd name="connsiteY19" fmla="*/ 119062 h 483393"/>
                <a:gd name="connsiteX20" fmla="*/ 2097881 w 2097881"/>
                <a:gd name="connsiteY20" fmla="*/ 133350 h 483393"/>
                <a:gd name="connsiteX21" fmla="*/ 2090738 w 2097881"/>
                <a:gd name="connsiteY21" fmla="*/ 157162 h 483393"/>
                <a:gd name="connsiteX22" fmla="*/ 2069306 w 2097881"/>
                <a:gd name="connsiteY22" fmla="*/ 185737 h 483393"/>
                <a:gd name="connsiteX23" fmla="*/ 2047875 w 2097881"/>
                <a:gd name="connsiteY23" fmla="*/ 204787 h 483393"/>
                <a:gd name="connsiteX24" fmla="*/ 2021681 w 2097881"/>
                <a:gd name="connsiteY24" fmla="*/ 221456 h 483393"/>
                <a:gd name="connsiteX25" fmla="*/ 1840706 w 2097881"/>
                <a:gd name="connsiteY25" fmla="*/ 238125 h 483393"/>
                <a:gd name="connsiteX26" fmla="*/ 1588294 w 2097881"/>
                <a:gd name="connsiteY26" fmla="*/ 271462 h 483393"/>
                <a:gd name="connsiteX27" fmla="*/ 1321594 w 2097881"/>
                <a:gd name="connsiteY27" fmla="*/ 311943 h 483393"/>
                <a:gd name="connsiteX28" fmla="*/ 1157288 w 2097881"/>
                <a:gd name="connsiteY28" fmla="*/ 340518 h 483393"/>
                <a:gd name="connsiteX29" fmla="*/ 895350 w 2097881"/>
                <a:gd name="connsiteY29" fmla="*/ 376237 h 483393"/>
                <a:gd name="connsiteX30" fmla="*/ 492919 w 2097881"/>
                <a:gd name="connsiteY30" fmla="*/ 426243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097881" h="483393">
                  <a:moveTo>
                    <a:pt x="492919" y="426243"/>
                  </a:moveTo>
                  <a:lnTo>
                    <a:pt x="47625" y="483393"/>
                  </a:lnTo>
                  <a:lnTo>
                    <a:pt x="0" y="328612"/>
                  </a:lnTo>
                  <a:lnTo>
                    <a:pt x="333375" y="283368"/>
                  </a:lnTo>
                  <a:lnTo>
                    <a:pt x="709613" y="230981"/>
                  </a:lnTo>
                  <a:lnTo>
                    <a:pt x="897731" y="200025"/>
                  </a:lnTo>
                  <a:lnTo>
                    <a:pt x="1019175" y="185737"/>
                  </a:lnTo>
                  <a:lnTo>
                    <a:pt x="1314450" y="130968"/>
                  </a:lnTo>
                  <a:lnTo>
                    <a:pt x="1524000" y="73818"/>
                  </a:lnTo>
                  <a:lnTo>
                    <a:pt x="1585913" y="47625"/>
                  </a:lnTo>
                  <a:lnTo>
                    <a:pt x="1643063" y="21431"/>
                  </a:lnTo>
                  <a:lnTo>
                    <a:pt x="1690688" y="7143"/>
                  </a:lnTo>
                  <a:lnTo>
                    <a:pt x="1752600" y="0"/>
                  </a:lnTo>
                  <a:lnTo>
                    <a:pt x="1802606" y="7143"/>
                  </a:lnTo>
                  <a:lnTo>
                    <a:pt x="1888331" y="28575"/>
                  </a:lnTo>
                  <a:lnTo>
                    <a:pt x="1985963" y="64293"/>
                  </a:lnTo>
                  <a:lnTo>
                    <a:pt x="2043113" y="85725"/>
                  </a:lnTo>
                  <a:lnTo>
                    <a:pt x="2074069" y="100012"/>
                  </a:lnTo>
                  <a:lnTo>
                    <a:pt x="2085975" y="107156"/>
                  </a:lnTo>
                  <a:lnTo>
                    <a:pt x="2095500" y="119062"/>
                  </a:lnTo>
                  <a:lnTo>
                    <a:pt x="2097881" y="133350"/>
                  </a:lnTo>
                  <a:lnTo>
                    <a:pt x="2090738" y="157162"/>
                  </a:lnTo>
                  <a:lnTo>
                    <a:pt x="2069306" y="185737"/>
                  </a:lnTo>
                  <a:lnTo>
                    <a:pt x="2047875" y="204787"/>
                  </a:lnTo>
                  <a:lnTo>
                    <a:pt x="2021681" y="221456"/>
                  </a:lnTo>
                  <a:lnTo>
                    <a:pt x="1840706" y="238125"/>
                  </a:lnTo>
                  <a:lnTo>
                    <a:pt x="1588294" y="271462"/>
                  </a:lnTo>
                  <a:lnTo>
                    <a:pt x="1321594" y="311943"/>
                  </a:lnTo>
                  <a:lnTo>
                    <a:pt x="1157288" y="340518"/>
                  </a:lnTo>
                  <a:lnTo>
                    <a:pt x="895350" y="376237"/>
                  </a:lnTo>
                  <a:lnTo>
                    <a:pt x="492919" y="426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4">
              <a:extLst>
                <a:ext uri="{FF2B5EF4-FFF2-40B4-BE49-F238E27FC236}">
                  <a16:creationId xmlns:a16="http://schemas.microsoft.com/office/drawing/2014/main" id="{353FE134-E6EB-4CC7-B772-065704D26AD9}"/>
                </a:ext>
              </a:extLst>
            </p:cNvPr>
            <p:cNvSpPr/>
            <p:nvPr/>
          </p:nvSpPr>
          <p:spPr>
            <a:xfrm rot="16200000">
              <a:off x="6153945" y="2905919"/>
              <a:ext cx="1655762" cy="387350"/>
            </a:xfrm>
            <a:custGeom>
              <a:avLst/>
              <a:gdLst>
                <a:gd name="connsiteX0" fmla="*/ 892969 w 1654969"/>
                <a:gd name="connsiteY0" fmla="*/ 326231 h 388144"/>
                <a:gd name="connsiteX1" fmla="*/ 642938 w 1654969"/>
                <a:gd name="connsiteY1" fmla="*/ 328612 h 388144"/>
                <a:gd name="connsiteX2" fmla="*/ 19050 w 1654969"/>
                <a:gd name="connsiteY2" fmla="*/ 328612 h 388144"/>
                <a:gd name="connsiteX3" fmla="*/ 0 w 1654969"/>
                <a:gd name="connsiteY3" fmla="*/ 85725 h 388144"/>
                <a:gd name="connsiteX4" fmla="*/ 554832 w 1654969"/>
                <a:gd name="connsiteY4" fmla="*/ 83344 h 388144"/>
                <a:gd name="connsiteX5" fmla="*/ 657225 w 1654969"/>
                <a:gd name="connsiteY5" fmla="*/ 83344 h 388144"/>
                <a:gd name="connsiteX6" fmla="*/ 1035844 w 1654969"/>
                <a:gd name="connsiteY6" fmla="*/ 83344 h 388144"/>
                <a:gd name="connsiteX7" fmla="*/ 1171575 w 1654969"/>
                <a:gd name="connsiteY7" fmla="*/ 83344 h 388144"/>
                <a:gd name="connsiteX8" fmla="*/ 1488282 w 1654969"/>
                <a:gd name="connsiteY8" fmla="*/ 80962 h 388144"/>
                <a:gd name="connsiteX9" fmla="*/ 1512094 w 1654969"/>
                <a:gd name="connsiteY9" fmla="*/ 78581 h 388144"/>
                <a:gd name="connsiteX10" fmla="*/ 1538288 w 1654969"/>
                <a:gd name="connsiteY10" fmla="*/ 69056 h 388144"/>
                <a:gd name="connsiteX11" fmla="*/ 1612107 w 1654969"/>
                <a:gd name="connsiteY11" fmla="*/ 0 h 388144"/>
                <a:gd name="connsiteX12" fmla="*/ 1654969 w 1654969"/>
                <a:gd name="connsiteY12" fmla="*/ 361950 h 388144"/>
                <a:gd name="connsiteX13" fmla="*/ 1585913 w 1654969"/>
                <a:gd name="connsiteY13" fmla="*/ 383381 h 388144"/>
                <a:gd name="connsiteX14" fmla="*/ 1562100 w 1654969"/>
                <a:gd name="connsiteY14" fmla="*/ 388144 h 388144"/>
                <a:gd name="connsiteX15" fmla="*/ 1521619 w 1654969"/>
                <a:gd name="connsiteY15" fmla="*/ 378619 h 388144"/>
                <a:gd name="connsiteX16" fmla="*/ 1485900 w 1654969"/>
                <a:gd name="connsiteY16" fmla="*/ 366712 h 388144"/>
                <a:gd name="connsiteX17" fmla="*/ 1447800 w 1654969"/>
                <a:gd name="connsiteY17" fmla="*/ 354806 h 388144"/>
                <a:gd name="connsiteX18" fmla="*/ 1407319 w 1654969"/>
                <a:gd name="connsiteY18" fmla="*/ 345281 h 388144"/>
                <a:gd name="connsiteX19" fmla="*/ 1362075 w 1654969"/>
                <a:gd name="connsiteY19" fmla="*/ 338137 h 388144"/>
                <a:gd name="connsiteX20" fmla="*/ 1312069 w 1654969"/>
                <a:gd name="connsiteY20" fmla="*/ 333375 h 388144"/>
                <a:gd name="connsiteX21" fmla="*/ 1207294 w 1654969"/>
                <a:gd name="connsiteY21" fmla="*/ 333375 h 388144"/>
                <a:gd name="connsiteX22" fmla="*/ 1100138 w 1654969"/>
                <a:gd name="connsiteY22" fmla="*/ 328612 h 388144"/>
                <a:gd name="connsiteX23" fmla="*/ 892969 w 1654969"/>
                <a:gd name="connsiteY23" fmla="*/ 3262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4969" h="388144">
                  <a:moveTo>
                    <a:pt x="892969" y="326231"/>
                  </a:moveTo>
                  <a:lnTo>
                    <a:pt x="642938" y="328612"/>
                  </a:lnTo>
                  <a:lnTo>
                    <a:pt x="19050" y="328612"/>
                  </a:lnTo>
                  <a:lnTo>
                    <a:pt x="0" y="85725"/>
                  </a:lnTo>
                  <a:lnTo>
                    <a:pt x="554832" y="83344"/>
                  </a:lnTo>
                  <a:lnTo>
                    <a:pt x="657225" y="83344"/>
                  </a:lnTo>
                  <a:lnTo>
                    <a:pt x="1035844" y="83344"/>
                  </a:lnTo>
                  <a:lnTo>
                    <a:pt x="1171575" y="83344"/>
                  </a:lnTo>
                  <a:lnTo>
                    <a:pt x="1488282" y="80962"/>
                  </a:lnTo>
                  <a:lnTo>
                    <a:pt x="1512094" y="78581"/>
                  </a:lnTo>
                  <a:lnTo>
                    <a:pt x="1538288" y="69056"/>
                  </a:lnTo>
                  <a:lnTo>
                    <a:pt x="1612107" y="0"/>
                  </a:lnTo>
                  <a:lnTo>
                    <a:pt x="1654969" y="361950"/>
                  </a:lnTo>
                  <a:lnTo>
                    <a:pt x="1585913" y="383381"/>
                  </a:lnTo>
                  <a:lnTo>
                    <a:pt x="1562100" y="388144"/>
                  </a:lnTo>
                  <a:lnTo>
                    <a:pt x="1521619" y="378619"/>
                  </a:lnTo>
                  <a:lnTo>
                    <a:pt x="1485900" y="366712"/>
                  </a:lnTo>
                  <a:lnTo>
                    <a:pt x="1447800" y="354806"/>
                  </a:lnTo>
                  <a:lnTo>
                    <a:pt x="1407319" y="345281"/>
                  </a:lnTo>
                  <a:lnTo>
                    <a:pt x="1362075" y="338137"/>
                  </a:lnTo>
                  <a:lnTo>
                    <a:pt x="1312069" y="333375"/>
                  </a:lnTo>
                  <a:lnTo>
                    <a:pt x="1207294" y="333375"/>
                  </a:lnTo>
                  <a:lnTo>
                    <a:pt x="1100138" y="328612"/>
                  </a:lnTo>
                  <a:lnTo>
                    <a:pt x="892969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648F1BAF-F749-46C8-9A45-9032B749AEE8}"/>
                </a:ext>
              </a:extLst>
            </p:cNvPr>
            <p:cNvSpPr/>
            <p:nvPr/>
          </p:nvSpPr>
          <p:spPr>
            <a:xfrm>
              <a:off x="6018215" y="2560639"/>
              <a:ext cx="2028825" cy="434975"/>
            </a:xfrm>
            <a:custGeom>
              <a:avLst/>
              <a:gdLst>
                <a:gd name="connsiteX0" fmla="*/ 576262 w 2028825"/>
                <a:gd name="connsiteY0" fmla="*/ 369094 h 435769"/>
                <a:gd name="connsiteX1" fmla="*/ 14287 w 2028825"/>
                <a:gd name="connsiteY1" fmla="*/ 435769 h 435769"/>
                <a:gd name="connsiteX2" fmla="*/ 0 w 2028825"/>
                <a:gd name="connsiteY2" fmla="*/ 276225 h 435769"/>
                <a:gd name="connsiteX3" fmla="*/ 321469 w 2028825"/>
                <a:gd name="connsiteY3" fmla="*/ 240506 h 435769"/>
                <a:gd name="connsiteX4" fmla="*/ 683419 w 2028825"/>
                <a:gd name="connsiteY4" fmla="*/ 197644 h 435769"/>
                <a:gd name="connsiteX5" fmla="*/ 881062 w 2028825"/>
                <a:gd name="connsiteY5" fmla="*/ 173831 h 435769"/>
                <a:gd name="connsiteX6" fmla="*/ 1062037 w 2028825"/>
                <a:gd name="connsiteY6" fmla="*/ 140494 h 435769"/>
                <a:gd name="connsiteX7" fmla="*/ 1197769 w 2028825"/>
                <a:gd name="connsiteY7" fmla="*/ 119062 h 435769"/>
                <a:gd name="connsiteX8" fmla="*/ 1390650 w 2028825"/>
                <a:gd name="connsiteY8" fmla="*/ 90487 h 435769"/>
                <a:gd name="connsiteX9" fmla="*/ 1552575 w 2028825"/>
                <a:gd name="connsiteY9" fmla="*/ 71437 h 435769"/>
                <a:gd name="connsiteX10" fmla="*/ 1604962 w 2028825"/>
                <a:gd name="connsiteY10" fmla="*/ 59531 h 435769"/>
                <a:gd name="connsiteX11" fmla="*/ 1671637 w 2028825"/>
                <a:gd name="connsiteY11" fmla="*/ 40481 h 435769"/>
                <a:gd name="connsiteX12" fmla="*/ 1724025 w 2028825"/>
                <a:gd name="connsiteY12" fmla="*/ 21431 h 435769"/>
                <a:gd name="connsiteX13" fmla="*/ 1764506 w 2028825"/>
                <a:gd name="connsiteY13" fmla="*/ 0 h 435769"/>
                <a:gd name="connsiteX14" fmla="*/ 1788319 w 2028825"/>
                <a:gd name="connsiteY14" fmla="*/ 0 h 435769"/>
                <a:gd name="connsiteX15" fmla="*/ 1826419 w 2028825"/>
                <a:gd name="connsiteY15" fmla="*/ 4762 h 435769"/>
                <a:gd name="connsiteX16" fmla="*/ 1881187 w 2028825"/>
                <a:gd name="connsiteY16" fmla="*/ 26194 h 435769"/>
                <a:gd name="connsiteX17" fmla="*/ 1945481 w 2028825"/>
                <a:gd name="connsiteY17" fmla="*/ 57150 h 435769"/>
                <a:gd name="connsiteX18" fmla="*/ 1993106 w 2028825"/>
                <a:gd name="connsiteY18" fmla="*/ 88106 h 435769"/>
                <a:gd name="connsiteX19" fmla="*/ 2014537 w 2028825"/>
                <a:gd name="connsiteY19" fmla="*/ 104775 h 435769"/>
                <a:gd name="connsiteX20" fmla="*/ 2026444 w 2028825"/>
                <a:gd name="connsiteY20" fmla="*/ 121444 h 435769"/>
                <a:gd name="connsiteX21" fmla="*/ 2028825 w 2028825"/>
                <a:gd name="connsiteY21" fmla="*/ 138112 h 435769"/>
                <a:gd name="connsiteX22" fmla="*/ 2024062 w 2028825"/>
                <a:gd name="connsiteY22" fmla="*/ 157162 h 435769"/>
                <a:gd name="connsiteX23" fmla="*/ 2009775 w 2028825"/>
                <a:gd name="connsiteY23" fmla="*/ 176212 h 435769"/>
                <a:gd name="connsiteX24" fmla="*/ 1981200 w 2028825"/>
                <a:gd name="connsiteY24" fmla="*/ 195262 h 435769"/>
                <a:gd name="connsiteX25" fmla="*/ 1945481 w 2028825"/>
                <a:gd name="connsiteY25" fmla="*/ 209550 h 435769"/>
                <a:gd name="connsiteX26" fmla="*/ 1895475 w 2028825"/>
                <a:gd name="connsiteY26" fmla="*/ 221456 h 435769"/>
                <a:gd name="connsiteX27" fmla="*/ 1835944 w 2028825"/>
                <a:gd name="connsiteY27" fmla="*/ 228600 h 435769"/>
                <a:gd name="connsiteX28" fmla="*/ 1626394 w 2028825"/>
                <a:gd name="connsiteY28" fmla="*/ 245269 h 435769"/>
                <a:gd name="connsiteX29" fmla="*/ 1250156 w 2028825"/>
                <a:gd name="connsiteY29" fmla="*/ 278606 h 435769"/>
                <a:gd name="connsiteX30" fmla="*/ 1066800 w 2028825"/>
                <a:gd name="connsiteY30" fmla="*/ 295275 h 435769"/>
                <a:gd name="connsiteX31" fmla="*/ 878681 w 2028825"/>
                <a:gd name="connsiteY31" fmla="*/ 333375 h 435769"/>
                <a:gd name="connsiteX32" fmla="*/ 576262 w 2028825"/>
                <a:gd name="connsiteY32" fmla="*/ 36909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28825" h="435769">
                  <a:moveTo>
                    <a:pt x="576262" y="369094"/>
                  </a:moveTo>
                  <a:lnTo>
                    <a:pt x="14287" y="435769"/>
                  </a:lnTo>
                  <a:lnTo>
                    <a:pt x="0" y="276225"/>
                  </a:lnTo>
                  <a:lnTo>
                    <a:pt x="321469" y="240506"/>
                  </a:lnTo>
                  <a:lnTo>
                    <a:pt x="683419" y="197644"/>
                  </a:lnTo>
                  <a:lnTo>
                    <a:pt x="881062" y="173831"/>
                  </a:lnTo>
                  <a:lnTo>
                    <a:pt x="1062037" y="140494"/>
                  </a:lnTo>
                  <a:lnTo>
                    <a:pt x="1197769" y="119062"/>
                  </a:lnTo>
                  <a:lnTo>
                    <a:pt x="1390650" y="90487"/>
                  </a:lnTo>
                  <a:lnTo>
                    <a:pt x="1552575" y="71437"/>
                  </a:lnTo>
                  <a:lnTo>
                    <a:pt x="1604962" y="59531"/>
                  </a:lnTo>
                  <a:lnTo>
                    <a:pt x="1671637" y="40481"/>
                  </a:lnTo>
                  <a:lnTo>
                    <a:pt x="1724025" y="21431"/>
                  </a:lnTo>
                  <a:lnTo>
                    <a:pt x="1764506" y="0"/>
                  </a:lnTo>
                  <a:lnTo>
                    <a:pt x="1788319" y="0"/>
                  </a:lnTo>
                  <a:lnTo>
                    <a:pt x="1826419" y="4762"/>
                  </a:lnTo>
                  <a:lnTo>
                    <a:pt x="1881187" y="26194"/>
                  </a:lnTo>
                  <a:lnTo>
                    <a:pt x="1945481" y="57150"/>
                  </a:lnTo>
                  <a:lnTo>
                    <a:pt x="1993106" y="88106"/>
                  </a:lnTo>
                  <a:lnTo>
                    <a:pt x="2014537" y="104775"/>
                  </a:lnTo>
                  <a:lnTo>
                    <a:pt x="2026444" y="121444"/>
                  </a:lnTo>
                  <a:lnTo>
                    <a:pt x="2028825" y="138112"/>
                  </a:lnTo>
                  <a:lnTo>
                    <a:pt x="2024062" y="157162"/>
                  </a:lnTo>
                  <a:lnTo>
                    <a:pt x="2009775" y="176212"/>
                  </a:lnTo>
                  <a:lnTo>
                    <a:pt x="1981200" y="195262"/>
                  </a:lnTo>
                  <a:lnTo>
                    <a:pt x="1945481" y="209550"/>
                  </a:lnTo>
                  <a:lnTo>
                    <a:pt x="1895475" y="221456"/>
                  </a:lnTo>
                  <a:lnTo>
                    <a:pt x="1835944" y="228600"/>
                  </a:lnTo>
                  <a:lnTo>
                    <a:pt x="1626394" y="245269"/>
                  </a:lnTo>
                  <a:lnTo>
                    <a:pt x="1250156" y="278606"/>
                  </a:lnTo>
                  <a:lnTo>
                    <a:pt x="1066800" y="295275"/>
                  </a:lnTo>
                  <a:lnTo>
                    <a:pt x="878681" y="333375"/>
                  </a:lnTo>
                  <a:lnTo>
                    <a:pt x="5762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F8054E18-BF15-4745-B755-AB22B6EDB4A0}"/>
                </a:ext>
              </a:extLst>
            </p:cNvPr>
            <p:cNvSpPr/>
            <p:nvPr/>
          </p:nvSpPr>
          <p:spPr>
            <a:xfrm>
              <a:off x="6032502" y="3071813"/>
              <a:ext cx="2035175" cy="438150"/>
            </a:xfrm>
            <a:custGeom>
              <a:avLst/>
              <a:gdLst>
                <a:gd name="connsiteX0" fmla="*/ 1331119 w 2035969"/>
                <a:gd name="connsiteY0" fmla="*/ 266700 h 438150"/>
                <a:gd name="connsiteX1" fmla="*/ 1050132 w 2035969"/>
                <a:gd name="connsiteY1" fmla="*/ 297656 h 438150"/>
                <a:gd name="connsiteX2" fmla="*/ 864394 w 2035969"/>
                <a:gd name="connsiteY2" fmla="*/ 314325 h 438150"/>
                <a:gd name="connsiteX3" fmla="*/ 461963 w 2035969"/>
                <a:gd name="connsiteY3" fmla="*/ 366712 h 438150"/>
                <a:gd name="connsiteX4" fmla="*/ 9525 w 2035969"/>
                <a:gd name="connsiteY4" fmla="*/ 438150 h 438150"/>
                <a:gd name="connsiteX5" fmla="*/ 0 w 2035969"/>
                <a:gd name="connsiteY5" fmla="*/ 276225 h 438150"/>
                <a:gd name="connsiteX6" fmla="*/ 311944 w 2035969"/>
                <a:gd name="connsiteY6" fmla="*/ 242887 h 438150"/>
                <a:gd name="connsiteX7" fmla="*/ 642938 w 2035969"/>
                <a:gd name="connsiteY7" fmla="*/ 204787 h 438150"/>
                <a:gd name="connsiteX8" fmla="*/ 864394 w 2035969"/>
                <a:gd name="connsiteY8" fmla="*/ 176212 h 438150"/>
                <a:gd name="connsiteX9" fmla="*/ 1047750 w 2035969"/>
                <a:gd name="connsiteY9" fmla="*/ 138112 h 438150"/>
                <a:gd name="connsiteX10" fmla="*/ 1333500 w 2035969"/>
                <a:gd name="connsiteY10" fmla="*/ 109537 h 438150"/>
                <a:gd name="connsiteX11" fmla="*/ 1538288 w 2035969"/>
                <a:gd name="connsiteY11" fmla="*/ 88106 h 438150"/>
                <a:gd name="connsiteX12" fmla="*/ 1626394 w 2035969"/>
                <a:gd name="connsiteY12" fmla="*/ 50006 h 438150"/>
                <a:gd name="connsiteX13" fmla="*/ 1754982 w 2035969"/>
                <a:gd name="connsiteY13" fmla="*/ 0 h 438150"/>
                <a:gd name="connsiteX14" fmla="*/ 1795463 w 2035969"/>
                <a:gd name="connsiteY14" fmla="*/ 7143 h 438150"/>
                <a:gd name="connsiteX15" fmla="*/ 1897857 w 2035969"/>
                <a:gd name="connsiteY15" fmla="*/ 35718 h 438150"/>
                <a:gd name="connsiteX16" fmla="*/ 1964532 w 2035969"/>
                <a:gd name="connsiteY16" fmla="*/ 61912 h 438150"/>
                <a:gd name="connsiteX17" fmla="*/ 2007394 w 2035969"/>
                <a:gd name="connsiteY17" fmla="*/ 80962 h 438150"/>
                <a:gd name="connsiteX18" fmla="*/ 2024063 w 2035969"/>
                <a:gd name="connsiteY18" fmla="*/ 92868 h 438150"/>
                <a:gd name="connsiteX19" fmla="*/ 2031207 w 2035969"/>
                <a:gd name="connsiteY19" fmla="*/ 107156 h 438150"/>
                <a:gd name="connsiteX20" fmla="*/ 2035969 w 2035969"/>
                <a:gd name="connsiteY20" fmla="*/ 121443 h 438150"/>
                <a:gd name="connsiteX21" fmla="*/ 2031207 w 2035969"/>
                <a:gd name="connsiteY21" fmla="*/ 147637 h 438150"/>
                <a:gd name="connsiteX22" fmla="*/ 2014538 w 2035969"/>
                <a:gd name="connsiteY22" fmla="*/ 164306 h 438150"/>
                <a:gd name="connsiteX23" fmla="*/ 1974057 w 2035969"/>
                <a:gd name="connsiteY23" fmla="*/ 188118 h 438150"/>
                <a:gd name="connsiteX24" fmla="*/ 1938338 w 2035969"/>
                <a:gd name="connsiteY24" fmla="*/ 202406 h 438150"/>
                <a:gd name="connsiteX25" fmla="*/ 1774032 w 2035969"/>
                <a:gd name="connsiteY25" fmla="*/ 221456 h 438150"/>
                <a:gd name="connsiteX26" fmla="*/ 1331119 w 2035969"/>
                <a:gd name="connsiteY26" fmla="*/ 266700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35969" h="438150">
                  <a:moveTo>
                    <a:pt x="1331119" y="266700"/>
                  </a:moveTo>
                  <a:lnTo>
                    <a:pt x="1050132" y="297656"/>
                  </a:lnTo>
                  <a:lnTo>
                    <a:pt x="864394" y="314325"/>
                  </a:lnTo>
                  <a:lnTo>
                    <a:pt x="461963" y="366712"/>
                  </a:lnTo>
                  <a:lnTo>
                    <a:pt x="9525" y="438150"/>
                  </a:lnTo>
                  <a:lnTo>
                    <a:pt x="0" y="276225"/>
                  </a:lnTo>
                  <a:lnTo>
                    <a:pt x="311944" y="242887"/>
                  </a:lnTo>
                  <a:lnTo>
                    <a:pt x="642938" y="204787"/>
                  </a:lnTo>
                  <a:lnTo>
                    <a:pt x="864394" y="176212"/>
                  </a:lnTo>
                  <a:lnTo>
                    <a:pt x="1047750" y="138112"/>
                  </a:lnTo>
                  <a:lnTo>
                    <a:pt x="1333500" y="109537"/>
                  </a:lnTo>
                  <a:lnTo>
                    <a:pt x="1538288" y="88106"/>
                  </a:lnTo>
                  <a:lnTo>
                    <a:pt x="1626394" y="50006"/>
                  </a:lnTo>
                  <a:lnTo>
                    <a:pt x="1754982" y="0"/>
                  </a:lnTo>
                  <a:lnTo>
                    <a:pt x="1795463" y="7143"/>
                  </a:lnTo>
                  <a:lnTo>
                    <a:pt x="1897857" y="35718"/>
                  </a:lnTo>
                  <a:lnTo>
                    <a:pt x="1964532" y="61912"/>
                  </a:lnTo>
                  <a:lnTo>
                    <a:pt x="2007394" y="80962"/>
                  </a:lnTo>
                  <a:lnTo>
                    <a:pt x="2024063" y="92868"/>
                  </a:lnTo>
                  <a:lnTo>
                    <a:pt x="2031207" y="107156"/>
                  </a:lnTo>
                  <a:lnTo>
                    <a:pt x="2035969" y="121443"/>
                  </a:lnTo>
                  <a:lnTo>
                    <a:pt x="2031207" y="147637"/>
                  </a:lnTo>
                  <a:lnTo>
                    <a:pt x="2014538" y="164306"/>
                  </a:lnTo>
                  <a:lnTo>
                    <a:pt x="1974057" y="188118"/>
                  </a:lnTo>
                  <a:lnTo>
                    <a:pt x="1938338" y="202406"/>
                  </a:lnTo>
                  <a:lnTo>
                    <a:pt x="1774032" y="221456"/>
                  </a:lnTo>
                  <a:lnTo>
                    <a:pt x="1331119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C6A2CD71-E224-4A25-BCDB-FB5B8B16F4E3}"/>
                </a:ext>
              </a:extLst>
            </p:cNvPr>
            <p:cNvSpPr/>
            <p:nvPr/>
          </p:nvSpPr>
          <p:spPr>
            <a:xfrm>
              <a:off x="6024564" y="3675064"/>
              <a:ext cx="2265362" cy="409575"/>
            </a:xfrm>
            <a:custGeom>
              <a:avLst/>
              <a:gdLst>
                <a:gd name="connsiteX0" fmla="*/ 816768 w 2264568"/>
                <a:gd name="connsiteY0" fmla="*/ 330994 h 409575"/>
                <a:gd name="connsiteX1" fmla="*/ 30956 w 2264568"/>
                <a:gd name="connsiteY1" fmla="*/ 409575 h 409575"/>
                <a:gd name="connsiteX2" fmla="*/ 0 w 2264568"/>
                <a:gd name="connsiteY2" fmla="*/ 257175 h 409575"/>
                <a:gd name="connsiteX3" fmla="*/ 319087 w 2264568"/>
                <a:gd name="connsiteY3" fmla="*/ 219075 h 409575"/>
                <a:gd name="connsiteX4" fmla="*/ 876300 w 2264568"/>
                <a:gd name="connsiteY4" fmla="*/ 154781 h 409575"/>
                <a:gd name="connsiteX5" fmla="*/ 1059656 w 2264568"/>
                <a:gd name="connsiteY5" fmla="*/ 135731 h 409575"/>
                <a:gd name="connsiteX6" fmla="*/ 1354931 w 2264568"/>
                <a:gd name="connsiteY6" fmla="*/ 111919 h 409575"/>
                <a:gd name="connsiteX7" fmla="*/ 1600200 w 2264568"/>
                <a:gd name="connsiteY7" fmla="*/ 88106 h 409575"/>
                <a:gd name="connsiteX8" fmla="*/ 1676400 w 2264568"/>
                <a:gd name="connsiteY8" fmla="*/ 76200 h 409575"/>
                <a:gd name="connsiteX9" fmla="*/ 1740693 w 2264568"/>
                <a:gd name="connsiteY9" fmla="*/ 61912 h 409575"/>
                <a:gd name="connsiteX10" fmla="*/ 1807368 w 2264568"/>
                <a:gd name="connsiteY10" fmla="*/ 42862 h 409575"/>
                <a:gd name="connsiteX11" fmla="*/ 1888331 w 2264568"/>
                <a:gd name="connsiteY11" fmla="*/ 14287 h 409575"/>
                <a:gd name="connsiteX12" fmla="*/ 1931193 w 2264568"/>
                <a:gd name="connsiteY12" fmla="*/ 0 h 409575"/>
                <a:gd name="connsiteX13" fmla="*/ 1985962 w 2264568"/>
                <a:gd name="connsiteY13" fmla="*/ 7144 h 409575"/>
                <a:gd name="connsiteX14" fmla="*/ 2055018 w 2264568"/>
                <a:gd name="connsiteY14" fmla="*/ 26194 h 409575"/>
                <a:gd name="connsiteX15" fmla="*/ 2121693 w 2264568"/>
                <a:gd name="connsiteY15" fmla="*/ 52387 h 409575"/>
                <a:gd name="connsiteX16" fmla="*/ 2181225 w 2264568"/>
                <a:gd name="connsiteY16" fmla="*/ 76200 h 409575"/>
                <a:gd name="connsiteX17" fmla="*/ 2233612 w 2264568"/>
                <a:gd name="connsiteY17" fmla="*/ 104775 h 409575"/>
                <a:gd name="connsiteX18" fmla="*/ 2255043 w 2264568"/>
                <a:gd name="connsiteY18" fmla="*/ 123825 h 409575"/>
                <a:gd name="connsiteX19" fmla="*/ 2264568 w 2264568"/>
                <a:gd name="connsiteY19" fmla="*/ 138112 h 409575"/>
                <a:gd name="connsiteX20" fmla="*/ 2262187 w 2264568"/>
                <a:gd name="connsiteY20" fmla="*/ 152400 h 409575"/>
                <a:gd name="connsiteX21" fmla="*/ 2252662 w 2264568"/>
                <a:gd name="connsiteY21" fmla="*/ 169069 h 409575"/>
                <a:gd name="connsiteX22" fmla="*/ 2226468 w 2264568"/>
                <a:gd name="connsiteY22" fmla="*/ 192881 h 409575"/>
                <a:gd name="connsiteX23" fmla="*/ 2183606 w 2264568"/>
                <a:gd name="connsiteY23" fmla="*/ 214312 h 409575"/>
                <a:gd name="connsiteX24" fmla="*/ 2128837 w 2264568"/>
                <a:gd name="connsiteY24" fmla="*/ 228600 h 409575"/>
                <a:gd name="connsiteX25" fmla="*/ 2031206 w 2264568"/>
                <a:gd name="connsiteY25" fmla="*/ 240506 h 409575"/>
                <a:gd name="connsiteX26" fmla="*/ 1838325 w 2264568"/>
                <a:gd name="connsiteY26" fmla="*/ 245269 h 409575"/>
                <a:gd name="connsiteX27" fmla="*/ 1709737 w 2264568"/>
                <a:gd name="connsiteY27" fmla="*/ 257175 h 409575"/>
                <a:gd name="connsiteX28" fmla="*/ 1300162 w 2264568"/>
                <a:gd name="connsiteY28" fmla="*/ 288131 h 409575"/>
                <a:gd name="connsiteX29" fmla="*/ 816768 w 2264568"/>
                <a:gd name="connsiteY29" fmla="*/ 330994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64568" h="409575">
                  <a:moveTo>
                    <a:pt x="816768" y="330994"/>
                  </a:moveTo>
                  <a:lnTo>
                    <a:pt x="30956" y="409575"/>
                  </a:lnTo>
                  <a:lnTo>
                    <a:pt x="0" y="257175"/>
                  </a:lnTo>
                  <a:lnTo>
                    <a:pt x="319087" y="219075"/>
                  </a:lnTo>
                  <a:lnTo>
                    <a:pt x="876300" y="154781"/>
                  </a:lnTo>
                  <a:lnTo>
                    <a:pt x="1059656" y="135731"/>
                  </a:lnTo>
                  <a:lnTo>
                    <a:pt x="1354931" y="111919"/>
                  </a:lnTo>
                  <a:lnTo>
                    <a:pt x="1600200" y="88106"/>
                  </a:lnTo>
                  <a:lnTo>
                    <a:pt x="1676400" y="76200"/>
                  </a:lnTo>
                  <a:lnTo>
                    <a:pt x="1740693" y="61912"/>
                  </a:lnTo>
                  <a:lnTo>
                    <a:pt x="1807368" y="42862"/>
                  </a:lnTo>
                  <a:lnTo>
                    <a:pt x="1888331" y="14287"/>
                  </a:lnTo>
                  <a:lnTo>
                    <a:pt x="1931193" y="0"/>
                  </a:lnTo>
                  <a:lnTo>
                    <a:pt x="1985962" y="7144"/>
                  </a:lnTo>
                  <a:lnTo>
                    <a:pt x="2055018" y="26194"/>
                  </a:lnTo>
                  <a:lnTo>
                    <a:pt x="2121693" y="52387"/>
                  </a:lnTo>
                  <a:lnTo>
                    <a:pt x="2181225" y="76200"/>
                  </a:lnTo>
                  <a:lnTo>
                    <a:pt x="2233612" y="104775"/>
                  </a:lnTo>
                  <a:lnTo>
                    <a:pt x="2255043" y="123825"/>
                  </a:lnTo>
                  <a:lnTo>
                    <a:pt x="2264568" y="138112"/>
                  </a:lnTo>
                  <a:lnTo>
                    <a:pt x="2262187" y="152400"/>
                  </a:lnTo>
                  <a:lnTo>
                    <a:pt x="2252662" y="169069"/>
                  </a:lnTo>
                  <a:lnTo>
                    <a:pt x="2226468" y="192881"/>
                  </a:lnTo>
                  <a:lnTo>
                    <a:pt x="2183606" y="214312"/>
                  </a:lnTo>
                  <a:lnTo>
                    <a:pt x="2128837" y="228600"/>
                  </a:lnTo>
                  <a:lnTo>
                    <a:pt x="2031206" y="240506"/>
                  </a:lnTo>
                  <a:lnTo>
                    <a:pt x="1838325" y="245269"/>
                  </a:lnTo>
                  <a:lnTo>
                    <a:pt x="1709737" y="257175"/>
                  </a:lnTo>
                  <a:lnTo>
                    <a:pt x="1300162" y="288131"/>
                  </a:lnTo>
                  <a:lnTo>
                    <a:pt x="8167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38F29345-A229-4D01-8649-0F38582139E8}"/>
                </a:ext>
              </a:extLst>
            </p:cNvPr>
            <p:cNvSpPr/>
            <p:nvPr/>
          </p:nvSpPr>
          <p:spPr>
            <a:xfrm rot="16200000">
              <a:off x="4947445" y="4982370"/>
              <a:ext cx="2163763" cy="473075"/>
            </a:xfrm>
            <a:custGeom>
              <a:avLst/>
              <a:gdLst>
                <a:gd name="connsiteX0" fmla="*/ 1107281 w 2164556"/>
                <a:gd name="connsiteY0" fmla="*/ 407194 h 473869"/>
                <a:gd name="connsiteX1" fmla="*/ 523875 w 2164556"/>
                <a:gd name="connsiteY1" fmla="*/ 409575 h 473869"/>
                <a:gd name="connsiteX2" fmla="*/ 307181 w 2164556"/>
                <a:gd name="connsiteY2" fmla="*/ 411957 h 473869"/>
                <a:gd name="connsiteX3" fmla="*/ 259556 w 2164556"/>
                <a:gd name="connsiteY3" fmla="*/ 407194 h 473869"/>
                <a:gd name="connsiteX4" fmla="*/ 176213 w 2164556"/>
                <a:gd name="connsiteY4" fmla="*/ 390525 h 473869"/>
                <a:gd name="connsiteX5" fmla="*/ 114300 w 2164556"/>
                <a:gd name="connsiteY5" fmla="*/ 371475 h 473869"/>
                <a:gd name="connsiteX6" fmla="*/ 66675 w 2164556"/>
                <a:gd name="connsiteY6" fmla="*/ 350044 h 473869"/>
                <a:gd name="connsiteX7" fmla="*/ 42863 w 2164556"/>
                <a:gd name="connsiteY7" fmla="*/ 338138 h 473869"/>
                <a:gd name="connsiteX8" fmla="*/ 19050 w 2164556"/>
                <a:gd name="connsiteY8" fmla="*/ 319088 h 473869"/>
                <a:gd name="connsiteX9" fmla="*/ 9525 w 2164556"/>
                <a:gd name="connsiteY9" fmla="*/ 307182 h 473869"/>
                <a:gd name="connsiteX10" fmla="*/ 0 w 2164556"/>
                <a:gd name="connsiteY10" fmla="*/ 290513 h 473869"/>
                <a:gd name="connsiteX11" fmla="*/ 0 w 2164556"/>
                <a:gd name="connsiteY11" fmla="*/ 276225 h 473869"/>
                <a:gd name="connsiteX12" fmla="*/ 7144 w 2164556"/>
                <a:gd name="connsiteY12" fmla="*/ 257175 h 473869"/>
                <a:gd name="connsiteX13" fmla="*/ 33338 w 2164556"/>
                <a:gd name="connsiteY13" fmla="*/ 240507 h 473869"/>
                <a:gd name="connsiteX14" fmla="*/ 76200 w 2164556"/>
                <a:gd name="connsiteY14" fmla="*/ 221457 h 473869"/>
                <a:gd name="connsiteX15" fmla="*/ 130969 w 2164556"/>
                <a:gd name="connsiteY15" fmla="*/ 202407 h 473869"/>
                <a:gd name="connsiteX16" fmla="*/ 197644 w 2164556"/>
                <a:gd name="connsiteY16" fmla="*/ 183357 h 473869"/>
                <a:gd name="connsiteX17" fmla="*/ 323850 w 2164556"/>
                <a:gd name="connsiteY17" fmla="*/ 161925 h 473869"/>
                <a:gd name="connsiteX18" fmla="*/ 459581 w 2164556"/>
                <a:gd name="connsiteY18" fmla="*/ 145257 h 473869"/>
                <a:gd name="connsiteX19" fmla="*/ 631031 w 2164556"/>
                <a:gd name="connsiteY19" fmla="*/ 133350 h 473869"/>
                <a:gd name="connsiteX20" fmla="*/ 714375 w 2164556"/>
                <a:gd name="connsiteY20" fmla="*/ 133350 h 473869"/>
                <a:gd name="connsiteX21" fmla="*/ 764381 w 2164556"/>
                <a:gd name="connsiteY21" fmla="*/ 142875 h 473869"/>
                <a:gd name="connsiteX22" fmla="*/ 819150 w 2164556"/>
                <a:gd name="connsiteY22" fmla="*/ 150019 h 473869"/>
                <a:gd name="connsiteX23" fmla="*/ 978694 w 2164556"/>
                <a:gd name="connsiteY23" fmla="*/ 159544 h 473869"/>
                <a:gd name="connsiteX24" fmla="*/ 1381125 w 2164556"/>
                <a:gd name="connsiteY24" fmla="*/ 164307 h 473869"/>
                <a:gd name="connsiteX25" fmla="*/ 1547813 w 2164556"/>
                <a:gd name="connsiteY25" fmla="*/ 164307 h 473869"/>
                <a:gd name="connsiteX26" fmla="*/ 1869281 w 2164556"/>
                <a:gd name="connsiteY26" fmla="*/ 164307 h 473869"/>
                <a:gd name="connsiteX27" fmla="*/ 1928813 w 2164556"/>
                <a:gd name="connsiteY27" fmla="*/ 157163 h 473869"/>
                <a:gd name="connsiteX28" fmla="*/ 1962150 w 2164556"/>
                <a:gd name="connsiteY28" fmla="*/ 147638 h 473869"/>
                <a:gd name="connsiteX29" fmla="*/ 1995488 w 2164556"/>
                <a:gd name="connsiteY29" fmla="*/ 128588 h 473869"/>
                <a:gd name="connsiteX30" fmla="*/ 2021681 w 2164556"/>
                <a:gd name="connsiteY30" fmla="*/ 109538 h 473869"/>
                <a:gd name="connsiteX31" fmla="*/ 2055019 w 2164556"/>
                <a:gd name="connsiteY31" fmla="*/ 71438 h 473869"/>
                <a:gd name="connsiteX32" fmla="*/ 2085975 w 2164556"/>
                <a:gd name="connsiteY32" fmla="*/ 30957 h 473869"/>
                <a:gd name="connsiteX33" fmla="*/ 2109788 w 2164556"/>
                <a:gd name="connsiteY33" fmla="*/ 9525 h 473869"/>
                <a:gd name="connsiteX34" fmla="*/ 2131219 w 2164556"/>
                <a:gd name="connsiteY34" fmla="*/ 0 h 473869"/>
                <a:gd name="connsiteX35" fmla="*/ 2143125 w 2164556"/>
                <a:gd name="connsiteY35" fmla="*/ 0 h 473869"/>
                <a:gd name="connsiteX36" fmla="*/ 2152650 w 2164556"/>
                <a:gd name="connsiteY36" fmla="*/ 4763 h 473869"/>
                <a:gd name="connsiteX37" fmla="*/ 2157413 w 2164556"/>
                <a:gd name="connsiteY37" fmla="*/ 23813 h 473869"/>
                <a:gd name="connsiteX38" fmla="*/ 2159794 w 2164556"/>
                <a:gd name="connsiteY38" fmla="*/ 50007 h 473869"/>
                <a:gd name="connsiteX39" fmla="*/ 2164556 w 2164556"/>
                <a:gd name="connsiteY39" fmla="*/ 76200 h 473869"/>
                <a:gd name="connsiteX40" fmla="*/ 2164556 w 2164556"/>
                <a:gd name="connsiteY40" fmla="*/ 100013 h 473869"/>
                <a:gd name="connsiteX41" fmla="*/ 2159794 w 2164556"/>
                <a:gd name="connsiteY41" fmla="*/ 142875 h 473869"/>
                <a:gd name="connsiteX42" fmla="*/ 2140744 w 2164556"/>
                <a:gd name="connsiteY42" fmla="*/ 204788 h 473869"/>
                <a:gd name="connsiteX43" fmla="*/ 2114550 w 2164556"/>
                <a:gd name="connsiteY43" fmla="*/ 233363 h 473869"/>
                <a:gd name="connsiteX44" fmla="*/ 2078831 w 2164556"/>
                <a:gd name="connsiteY44" fmla="*/ 314325 h 473869"/>
                <a:gd name="connsiteX45" fmla="*/ 2038350 w 2164556"/>
                <a:gd name="connsiteY45" fmla="*/ 381000 h 473869"/>
                <a:gd name="connsiteX46" fmla="*/ 2007394 w 2164556"/>
                <a:gd name="connsiteY46" fmla="*/ 426244 h 473869"/>
                <a:gd name="connsiteX47" fmla="*/ 1983581 w 2164556"/>
                <a:gd name="connsiteY47" fmla="*/ 447675 h 473869"/>
                <a:gd name="connsiteX48" fmla="*/ 1959769 w 2164556"/>
                <a:gd name="connsiteY48" fmla="*/ 461963 h 473869"/>
                <a:gd name="connsiteX49" fmla="*/ 1935956 w 2164556"/>
                <a:gd name="connsiteY49" fmla="*/ 471488 h 473869"/>
                <a:gd name="connsiteX50" fmla="*/ 1914525 w 2164556"/>
                <a:gd name="connsiteY50" fmla="*/ 473869 h 473869"/>
                <a:gd name="connsiteX51" fmla="*/ 1881188 w 2164556"/>
                <a:gd name="connsiteY51" fmla="*/ 471488 h 473869"/>
                <a:gd name="connsiteX52" fmla="*/ 1869281 w 2164556"/>
                <a:gd name="connsiteY52" fmla="*/ 464344 h 473869"/>
                <a:gd name="connsiteX53" fmla="*/ 1859756 w 2164556"/>
                <a:gd name="connsiteY53" fmla="*/ 454819 h 473869"/>
                <a:gd name="connsiteX54" fmla="*/ 1840706 w 2164556"/>
                <a:gd name="connsiteY54" fmla="*/ 431007 h 473869"/>
                <a:gd name="connsiteX55" fmla="*/ 1819275 w 2164556"/>
                <a:gd name="connsiteY55" fmla="*/ 409575 h 473869"/>
                <a:gd name="connsiteX56" fmla="*/ 1566863 w 2164556"/>
                <a:gd name="connsiteY56" fmla="*/ 411957 h 473869"/>
                <a:gd name="connsiteX57" fmla="*/ 1404938 w 2164556"/>
                <a:gd name="connsiteY57" fmla="*/ 407194 h 473869"/>
                <a:gd name="connsiteX58" fmla="*/ 1107281 w 2164556"/>
                <a:gd name="connsiteY58" fmla="*/ 407194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64556" h="473869">
                  <a:moveTo>
                    <a:pt x="1107281" y="407194"/>
                  </a:moveTo>
                  <a:lnTo>
                    <a:pt x="523875" y="409575"/>
                  </a:lnTo>
                  <a:lnTo>
                    <a:pt x="307181" y="411957"/>
                  </a:lnTo>
                  <a:lnTo>
                    <a:pt x="259556" y="407194"/>
                  </a:lnTo>
                  <a:lnTo>
                    <a:pt x="176213" y="390525"/>
                  </a:lnTo>
                  <a:lnTo>
                    <a:pt x="114300" y="371475"/>
                  </a:lnTo>
                  <a:lnTo>
                    <a:pt x="66675" y="350044"/>
                  </a:lnTo>
                  <a:lnTo>
                    <a:pt x="42863" y="338138"/>
                  </a:lnTo>
                  <a:lnTo>
                    <a:pt x="19050" y="319088"/>
                  </a:lnTo>
                  <a:lnTo>
                    <a:pt x="9525" y="307182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7144" y="257175"/>
                  </a:lnTo>
                  <a:lnTo>
                    <a:pt x="33338" y="240507"/>
                  </a:lnTo>
                  <a:lnTo>
                    <a:pt x="76200" y="221457"/>
                  </a:lnTo>
                  <a:lnTo>
                    <a:pt x="130969" y="202407"/>
                  </a:lnTo>
                  <a:lnTo>
                    <a:pt x="197644" y="183357"/>
                  </a:lnTo>
                  <a:lnTo>
                    <a:pt x="323850" y="161925"/>
                  </a:lnTo>
                  <a:lnTo>
                    <a:pt x="459581" y="145257"/>
                  </a:lnTo>
                  <a:lnTo>
                    <a:pt x="631031" y="133350"/>
                  </a:lnTo>
                  <a:lnTo>
                    <a:pt x="714375" y="133350"/>
                  </a:lnTo>
                  <a:lnTo>
                    <a:pt x="764381" y="142875"/>
                  </a:lnTo>
                  <a:lnTo>
                    <a:pt x="819150" y="150019"/>
                  </a:lnTo>
                  <a:lnTo>
                    <a:pt x="978694" y="159544"/>
                  </a:lnTo>
                  <a:lnTo>
                    <a:pt x="1381125" y="164307"/>
                  </a:lnTo>
                  <a:lnTo>
                    <a:pt x="1547813" y="164307"/>
                  </a:lnTo>
                  <a:lnTo>
                    <a:pt x="1869281" y="164307"/>
                  </a:lnTo>
                  <a:lnTo>
                    <a:pt x="1928813" y="157163"/>
                  </a:lnTo>
                  <a:lnTo>
                    <a:pt x="1962150" y="147638"/>
                  </a:lnTo>
                  <a:lnTo>
                    <a:pt x="1995488" y="128588"/>
                  </a:lnTo>
                  <a:lnTo>
                    <a:pt x="2021681" y="109538"/>
                  </a:lnTo>
                  <a:lnTo>
                    <a:pt x="2055019" y="71438"/>
                  </a:lnTo>
                  <a:lnTo>
                    <a:pt x="2085975" y="30957"/>
                  </a:lnTo>
                  <a:lnTo>
                    <a:pt x="2109788" y="9525"/>
                  </a:lnTo>
                  <a:lnTo>
                    <a:pt x="2131219" y="0"/>
                  </a:lnTo>
                  <a:lnTo>
                    <a:pt x="2143125" y="0"/>
                  </a:lnTo>
                  <a:lnTo>
                    <a:pt x="2152650" y="4763"/>
                  </a:lnTo>
                  <a:lnTo>
                    <a:pt x="2157413" y="23813"/>
                  </a:lnTo>
                  <a:lnTo>
                    <a:pt x="2159794" y="50007"/>
                  </a:lnTo>
                  <a:lnTo>
                    <a:pt x="2164556" y="76200"/>
                  </a:lnTo>
                  <a:lnTo>
                    <a:pt x="2164556" y="100013"/>
                  </a:lnTo>
                  <a:lnTo>
                    <a:pt x="2159794" y="142875"/>
                  </a:lnTo>
                  <a:lnTo>
                    <a:pt x="2140744" y="204788"/>
                  </a:lnTo>
                  <a:lnTo>
                    <a:pt x="2114550" y="233363"/>
                  </a:lnTo>
                  <a:lnTo>
                    <a:pt x="2078831" y="314325"/>
                  </a:lnTo>
                  <a:lnTo>
                    <a:pt x="2038350" y="381000"/>
                  </a:lnTo>
                  <a:lnTo>
                    <a:pt x="2007394" y="426244"/>
                  </a:lnTo>
                  <a:lnTo>
                    <a:pt x="1983581" y="447675"/>
                  </a:lnTo>
                  <a:lnTo>
                    <a:pt x="1959769" y="461963"/>
                  </a:lnTo>
                  <a:lnTo>
                    <a:pt x="1935956" y="471488"/>
                  </a:lnTo>
                  <a:lnTo>
                    <a:pt x="1914525" y="473869"/>
                  </a:lnTo>
                  <a:lnTo>
                    <a:pt x="1881188" y="471488"/>
                  </a:lnTo>
                  <a:lnTo>
                    <a:pt x="1869281" y="464344"/>
                  </a:lnTo>
                  <a:lnTo>
                    <a:pt x="1859756" y="454819"/>
                  </a:lnTo>
                  <a:lnTo>
                    <a:pt x="1840706" y="431007"/>
                  </a:lnTo>
                  <a:lnTo>
                    <a:pt x="1819275" y="409575"/>
                  </a:lnTo>
                  <a:lnTo>
                    <a:pt x="1566863" y="411957"/>
                  </a:lnTo>
                  <a:lnTo>
                    <a:pt x="1404938" y="407194"/>
                  </a:lnTo>
                  <a:lnTo>
                    <a:pt x="1107281" y="4071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883343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D60C5CB1-2B42-42A5-AA80-22A60A5ACAC1}"/>
              </a:ext>
            </a:extLst>
          </p:cNvPr>
          <p:cNvSpPr/>
          <p:nvPr/>
        </p:nvSpPr>
        <p:spPr>
          <a:xfrm>
            <a:off x="3505201" y="1628776"/>
            <a:ext cx="1628775" cy="2422525"/>
          </a:xfrm>
          <a:custGeom>
            <a:avLst/>
            <a:gdLst>
              <a:gd name="connsiteX0" fmla="*/ 946150 w 1628775"/>
              <a:gd name="connsiteY0" fmla="*/ 958850 h 2422525"/>
              <a:gd name="connsiteX1" fmla="*/ 898525 w 1628775"/>
              <a:gd name="connsiteY1" fmla="*/ 1060450 h 2422525"/>
              <a:gd name="connsiteX2" fmla="*/ 857250 w 1628775"/>
              <a:gd name="connsiteY2" fmla="*/ 1136650 h 2422525"/>
              <a:gd name="connsiteX3" fmla="*/ 762000 w 1628775"/>
              <a:gd name="connsiteY3" fmla="*/ 1292225 h 2422525"/>
              <a:gd name="connsiteX4" fmla="*/ 666750 w 1628775"/>
              <a:gd name="connsiteY4" fmla="*/ 1444625 h 2422525"/>
              <a:gd name="connsiteX5" fmla="*/ 533400 w 1628775"/>
              <a:gd name="connsiteY5" fmla="*/ 1651000 h 2422525"/>
              <a:gd name="connsiteX6" fmla="*/ 355600 w 1628775"/>
              <a:gd name="connsiteY6" fmla="*/ 1905000 h 2422525"/>
              <a:gd name="connsiteX7" fmla="*/ 209550 w 1628775"/>
              <a:gd name="connsiteY7" fmla="*/ 2108200 h 2422525"/>
              <a:gd name="connsiteX8" fmla="*/ 85725 w 1628775"/>
              <a:gd name="connsiteY8" fmla="*/ 2266950 h 2422525"/>
              <a:gd name="connsiteX9" fmla="*/ 31750 w 1628775"/>
              <a:gd name="connsiteY9" fmla="*/ 2333625 h 2422525"/>
              <a:gd name="connsiteX10" fmla="*/ 6350 w 1628775"/>
              <a:gd name="connsiteY10" fmla="*/ 2371725 h 2422525"/>
              <a:gd name="connsiteX11" fmla="*/ 0 w 1628775"/>
              <a:gd name="connsiteY11" fmla="*/ 2393950 h 2422525"/>
              <a:gd name="connsiteX12" fmla="*/ 6350 w 1628775"/>
              <a:gd name="connsiteY12" fmla="*/ 2413000 h 2422525"/>
              <a:gd name="connsiteX13" fmla="*/ 25400 w 1628775"/>
              <a:gd name="connsiteY13" fmla="*/ 2422525 h 2422525"/>
              <a:gd name="connsiteX14" fmla="*/ 50800 w 1628775"/>
              <a:gd name="connsiteY14" fmla="*/ 2409825 h 2422525"/>
              <a:gd name="connsiteX15" fmla="*/ 146050 w 1628775"/>
              <a:gd name="connsiteY15" fmla="*/ 2324100 h 2422525"/>
              <a:gd name="connsiteX16" fmla="*/ 254000 w 1628775"/>
              <a:gd name="connsiteY16" fmla="*/ 2222500 h 2422525"/>
              <a:gd name="connsiteX17" fmla="*/ 371475 w 1628775"/>
              <a:gd name="connsiteY17" fmla="*/ 2105025 h 2422525"/>
              <a:gd name="connsiteX18" fmla="*/ 511175 w 1628775"/>
              <a:gd name="connsiteY18" fmla="*/ 1955800 h 2422525"/>
              <a:gd name="connsiteX19" fmla="*/ 660400 w 1628775"/>
              <a:gd name="connsiteY19" fmla="*/ 1787525 h 2422525"/>
              <a:gd name="connsiteX20" fmla="*/ 765175 w 1628775"/>
              <a:gd name="connsiteY20" fmla="*/ 1660525 h 2422525"/>
              <a:gd name="connsiteX21" fmla="*/ 879475 w 1628775"/>
              <a:gd name="connsiteY21" fmla="*/ 1508125 h 2422525"/>
              <a:gd name="connsiteX22" fmla="*/ 984250 w 1628775"/>
              <a:gd name="connsiteY22" fmla="*/ 1352550 h 2422525"/>
              <a:gd name="connsiteX23" fmla="*/ 1050925 w 1628775"/>
              <a:gd name="connsiteY23" fmla="*/ 1257300 h 2422525"/>
              <a:gd name="connsiteX24" fmla="*/ 1111250 w 1628775"/>
              <a:gd name="connsiteY24" fmla="*/ 1162050 h 2422525"/>
              <a:gd name="connsiteX25" fmla="*/ 1187450 w 1628775"/>
              <a:gd name="connsiteY25" fmla="*/ 1025525 h 2422525"/>
              <a:gd name="connsiteX26" fmla="*/ 1244600 w 1628775"/>
              <a:gd name="connsiteY26" fmla="*/ 917575 h 2422525"/>
              <a:gd name="connsiteX27" fmla="*/ 1292225 w 1628775"/>
              <a:gd name="connsiteY27" fmla="*/ 828675 h 2422525"/>
              <a:gd name="connsiteX28" fmla="*/ 1358900 w 1628775"/>
              <a:gd name="connsiteY28" fmla="*/ 679450 h 2422525"/>
              <a:gd name="connsiteX29" fmla="*/ 1412875 w 1628775"/>
              <a:gd name="connsiteY29" fmla="*/ 552450 h 2422525"/>
              <a:gd name="connsiteX30" fmla="*/ 1425575 w 1628775"/>
              <a:gd name="connsiteY30" fmla="*/ 523875 h 2422525"/>
              <a:gd name="connsiteX31" fmla="*/ 1450975 w 1628775"/>
              <a:gd name="connsiteY31" fmla="*/ 501650 h 2422525"/>
              <a:gd name="connsiteX32" fmla="*/ 1492250 w 1628775"/>
              <a:gd name="connsiteY32" fmla="*/ 473075 h 2422525"/>
              <a:gd name="connsiteX33" fmla="*/ 1536700 w 1628775"/>
              <a:gd name="connsiteY33" fmla="*/ 450850 h 2422525"/>
              <a:gd name="connsiteX34" fmla="*/ 1581150 w 1628775"/>
              <a:gd name="connsiteY34" fmla="*/ 438150 h 2422525"/>
              <a:gd name="connsiteX35" fmla="*/ 1612900 w 1628775"/>
              <a:gd name="connsiteY35" fmla="*/ 422275 h 2422525"/>
              <a:gd name="connsiteX36" fmla="*/ 1625600 w 1628775"/>
              <a:gd name="connsiteY36" fmla="*/ 406400 h 2422525"/>
              <a:gd name="connsiteX37" fmla="*/ 1628775 w 1628775"/>
              <a:gd name="connsiteY37" fmla="*/ 390525 h 2422525"/>
              <a:gd name="connsiteX38" fmla="*/ 1628775 w 1628775"/>
              <a:gd name="connsiteY38" fmla="*/ 377825 h 2422525"/>
              <a:gd name="connsiteX39" fmla="*/ 1619250 w 1628775"/>
              <a:gd name="connsiteY39" fmla="*/ 349250 h 2422525"/>
              <a:gd name="connsiteX40" fmla="*/ 1593850 w 1628775"/>
              <a:gd name="connsiteY40" fmla="*/ 314325 h 2422525"/>
              <a:gd name="connsiteX41" fmla="*/ 1539875 w 1628775"/>
              <a:gd name="connsiteY41" fmla="*/ 254000 h 2422525"/>
              <a:gd name="connsiteX42" fmla="*/ 1479550 w 1628775"/>
              <a:gd name="connsiteY42" fmla="*/ 200025 h 2422525"/>
              <a:gd name="connsiteX43" fmla="*/ 1422400 w 1628775"/>
              <a:gd name="connsiteY43" fmla="*/ 152400 h 2422525"/>
              <a:gd name="connsiteX44" fmla="*/ 1365250 w 1628775"/>
              <a:gd name="connsiteY44" fmla="*/ 117475 h 2422525"/>
              <a:gd name="connsiteX45" fmla="*/ 1298575 w 1628775"/>
              <a:gd name="connsiteY45" fmla="*/ 79375 h 2422525"/>
              <a:gd name="connsiteX46" fmla="*/ 1235075 w 1628775"/>
              <a:gd name="connsiteY46" fmla="*/ 47625 h 2422525"/>
              <a:gd name="connsiteX47" fmla="*/ 1190625 w 1628775"/>
              <a:gd name="connsiteY47" fmla="*/ 28575 h 2422525"/>
              <a:gd name="connsiteX48" fmla="*/ 1155700 w 1628775"/>
              <a:gd name="connsiteY48" fmla="*/ 15875 h 2422525"/>
              <a:gd name="connsiteX49" fmla="*/ 1139825 w 1628775"/>
              <a:gd name="connsiteY49" fmla="*/ 6350 h 2422525"/>
              <a:gd name="connsiteX50" fmla="*/ 1114425 w 1628775"/>
              <a:gd name="connsiteY50" fmla="*/ 0 h 2422525"/>
              <a:gd name="connsiteX51" fmla="*/ 1101725 w 1628775"/>
              <a:gd name="connsiteY51" fmla="*/ 3175 h 2422525"/>
              <a:gd name="connsiteX52" fmla="*/ 1098550 w 1628775"/>
              <a:gd name="connsiteY52" fmla="*/ 19050 h 2422525"/>
              <a:gd name="connsiteX53" fmla="*/ 1104900 w 1628775"/>
              <a:gd name="connsiteY53" fmla="*/ 47625 h 2422525"/>
              <a:gd name="connsiteX54" fmla="*/ 1127125 w 1628775"/>
              <a:gd name="connsiteY54" fmla="*/ 76200 h 2422525"/>
              <a:gd name="connsiteX55" fmla="*/ 1152525 w 1628775"/>
              <a:gd name="connsiteY55" fmla="*/ 104775 h 2422525"/>
              <a:gd name="connsiteX56" fmla="*/ 1174750 w 1628775"/>
              <a:gd name="connsiteY56" fmla="*/ 136525 h 2422525"/>
              <a:gd name="connsiteX57" fmla="*/ 1200150 w 1628775"/>
              <a:gd name="connsiteY57" fmla="*/ 187325 h 2422525"/>
              <a:gd name="connsiteX58" fmla="*/ 1216025 w 1628775"/>
              <a:gd name="connsiteY58" fmla="*/ 238125 h 2422525"/>
              <a:gd name="connsiteX59" fmla="*/ 1219200 w 1628775"/>
              <a:gd name="connsiteY59" fmla="*/ 269875 h 2422525"/>
              <a:gd name="connsiteX60" fmla="*/ 1212850 w 1628775"/>
              <a:gd name="connsiteY60" fmla="*/ 317500 h 2422525"/>
              <a:gd name="connsiteX61" fmla="*/ 1193800 w 1628775"/>
              <a:gd name="connsiteY61" fmla="*/ 387350 h 2422525"/>
              <a:gd name="connsiteX62" fmla="*/ 1120775 w 1628775"/>
              <a:gd name="connsiteY62" fmla="*/ 574675 h 2422525"/>
              <a:gd name="connsiteX63" fmla="*/ 1082675 w 1628775"/>
              <a:gd name="connsiteY63" fmla="*/ 663575 h 2422525"/>
              <a:gd name="connsiteX64" fmla="*/ 971550 w 1628775"/>
              <a:gd name="connsiteY64" fmla="*/ 908050 h 2422525"/>
              <a:gd name="connsiteX65" fmla="*/ 946150 w 1628775"/>
              <a:gd name="connsiteY65" fmla="*/ 958850 h 242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28775" h="2422525">
                <a:moveTo>
                  <a:pt x="946150" y="958850"/>
                </a:moveTo>
                <a:lnTo>
                  <a:pt x="898525" y="1060450"/>
                </a:lnTo>
                <a:lnTo>
                  <a:pt x="857250" y="1136650"/>
                </a:lnTo>
                <a:lnTo>
                  <a:pt x="762000" y="1292225"/>
                </a:lnTo>
                <a:lnTo>
                  <a:pt x="666750" y="1444625"/>
                </a:lnTo>
                <a:lnTo>
                  <a:pt x="533400" y="1651000"/>
                </a:lnTo>
                <a:lnTo>
                  <a:pt x="355600" y="1905000"/>
                </a:lnTo>
                <a:lnTo>
                  <a:pt x="209550" y="2108200"/>
                </a:lnTo>
                <a:lnTo>
                  <a:pt x="85725" y="2266950"/>
                </a:lnTo>
                <a:lnTo>
                  <a:pt x="31750" y="2333625"/>
                </a:lnTo>
                <a:lnTo>
                  <a:pt x="6350" y="2371725"/>
                </a:lnTo>
                <a:lnTo>
                  <a:pt x="0" y="2393950"/>
                </a:lnTo>
                <a:lnTo>
                  <a:pt x="6350" y="2413000"/>
                </a:lnTo>
                <a:lnTo>
                  <a:pt x="25400" y="2422525"/>
                </a:lnTo>
                <a:lnTo>
                  <a:pt x="50800" y="2409825"/>
                </a:lnTo>
                <a:lnTo>
                  <a:pt x="146050" y="2324100"/>
                </a:lnTo>
                <a:lnTo>
                  <a:pt x="254000" y="2222500"/>
                </a:lnTo>
                <a:lnTo>
                  <a:pt x="371475" y="2105025"/>
                </a:lnTo>
                <a:lnTo>
                  <a:pt x="511175" y="1955800"/>
                </a:lnTo>
                <a:lnTo>
                  <a:pt x="660400" y="1787525"/>
                </a:lnTo>
                <a:lnTo>
                  <a:pt x="765175" y="1660525"/>
                </a:lnTo>
                <a:lnTo>
                  <a:pt x="879475" y="1508125"/>
                </a:lnTo>
                <a:lnTo>
                  <a:pt x="984250" y="1352550"/>
                </a:lnTo>
                <a:lnTo>
                  <a:pt x="1050925" y="1257300"/>
                </a:lnTo>
                <a:lnTo>
                  <a:pt x="1111250" y="1162050"/>
                </a:lnTo>
                <a:lnTo>
                  <a:pt x="1187450" y="1025525"/>
                </a:lnTo>
                <a:lnTo>
                  <a:pt x="1244600" y="917575"/>
                </a:lnTo>
                <a:lnTo>
                  <a:pt x="1292225" y="828675"/>
                </a:lnTo>
                <a:lnTo>
                  <a:pt x="1358900" y="679450"/>
                </a:lnTo>
                <a:lnTo>
                  <a:pt x="1412875" y="552450"/>
                </a:lnTo>
                <a:lnTo>
                  <a:pt x="1425575" y="523875"/>
                </a:lnTo>
                <a:lnTo>
                  <a:pt x="1450975" y="501650"/>
                </a:lnTo>
                <a:lnTo>
                  <a:pt x="1492250" y="473075"/>
                </a:lnTo>
                <a:lnTo>
                  <a:pt x="1536700" y="450850"/>
                </a:lnTo>
                <a:lnTo>
                  <a:pt x="1581150" y="438150"/>
                </a:lnTo>
                <a:lnTo>
                  <a:pt x="1612900" y="422275"/>
                </a:lnTo>
                <a:lnTo>
                  <a:pt x="1625600" y="406400"/>
                </a:lnTo>
                <a:lnTo>
                  <a:pt x="1628775" y="390525"/>
                </a:lnTo>
                <a:lnTo>
                  <a:pt x="1628775" y="377825"/>
                </a:lnTo>
                <a:lnTo>
                  <a:pt x="1619250" y="349250"/>
                </a:lnTo>
                <a:lnTo>
                  <a:pt x="1593850" y="314325"/>
                </a:lnTo>
                <a:lnTo>
                  <a:pt x="1539875" y="254000"/>
                </a:lnTo>
                <a:lnTo>
                  <a:pt x="1479550" y="200025"/>
                </a:lnTo>
                <a:lnTo>
                  <a:pt x="1422400" y="152400"/>
                </a:lnTo>
                <a:lnTo>
                  <a:pt x="1365250" y="117475"/>
                </a:lnTo>
                <a:lnTo>
                  <a:pt x="1298575" y="79375"/>
                </a:lnTo>
                <a:lnTo>
                  <a:pt x="1235075" y="47625"/>
                </a:lnTo>
                <a:lnTo>
                  <a:pt x="1190625" y="28575"/>
                </a:lnTo>
                <a:lnTo>
                  <a:pt x="1155700" y="15875"/>
                </a:lnTo>
                <a:lnTo>
                  <a:pt x="1139825" y="6350"/>
                </a:lnTo>
                <a:lnTo>
                  <a:pt x="1114425" y="0"/>
                </a:lnTo>
                <a:lnTo>
                  <a:pt x="1101725" y="3175"/>
                </a:lnTo>
                <a:lnTo>
                  <a:pt x="1098550" y="19050"/>
                </a:lnTo>
                <a:lnTo>
                  <a:pt x="1104900" y="47625"/>
                </a:lnTo>
                <a:lnTo>
                  <a:pt x="1127125" y="76200"/>
                </a:lnTo>
                <a:lnTo>
                  <a:pt x="1152525" y="104775"/>
                </a:lnTo>
                <a:lnTo>
                  <a:pt x="1174750" y="136525"/>
                </a:lnTo>
                <a:lnTo>
                  <a:pt x="1200150" y="187325"/>
                </a:lnTo>
                <a:lnTo>
                  <a:pt x="1216025" y="238125"/>
                </a:lnTo>
                <a:lnTo>
                  <a:pt x="1219200" y="269875"/>
                </a:lnTo>
                <a:lnTo>
                  <a:pt x="1212850" y="317500"/>
                </a:lnTo>
                <a:lnTo>
                  <a:pt x="1193800" y="387350"/>
                </a:lnTo>
                <a:lnTo>
                  <a:pt x="1120775" y="574675"/>
                </a:lnTo>
                <a:lnTo>
                  <a:pt x="1082675" y="663575"/>
                </a:lnTo>
                <a:lnTo>
                  <a:pt x="971550" y="908050"/>
                </a:lnTo>
                <a:lnTo>
                  <a:pt x="946150" y="9588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CA1BF2F-7C31-477C-9675-3949E7BEBAD4}"/>
              </a:ext>
            </a:extLst>
          </p:cNvPr>
          <p:cNvSpPr/>
          <p:nvPr/>
        </p:nvSpPr>
        <p:spPr>
          <a:xfrm>
            <a:off x="5195889" y="1998664"/>
            <a:ext cx="2949575" cy="515937"/>
          </a:xfrm>
          <a:custGeom>
            <a:avLst/>
            <a:gdLst>
              <a:gd name="connsiteX0" fmla="*/ 1464468 w 2950368"/>
              <a:gd name="connsiteY0" fmla="*/ 159544 h 516731"/>
              <a:gd name="connsiteX1" fmla="*/ 1654968 w 2950368"/>
              <a:gd name="connsiteY1" fmla="*/ 133350 h 516731"/>
              <a:gd name="connsiteX2" fmla="*/ 1824037 w 2950368"/>
              <a:gd name="connsiteY2" fmla="*/ 111919 h 516731"/>
              <a:gd name="connsiteX3" fmla="*/ 2019300 w 2950368"/>
              <a:gd name="connsiteY3" fmla="*/ 90487 h 516731"/>
              <a:gd name="connsiteX4" fmla="*/ 2074068 w 2950368"/>
              <a:gd name="connsiteY4" fmla="*/ 88106 h 516731"/>
              <a:gd name="connsiteX5" fmla="*/ 2135981 w 2950368"/>
              <a:gd name="connsiteY5" fmla="*/ 80962 h 516731"/>
              <a:gd name="connsiteX6" fmla="*/ 2221706 w 2950368"/>
              <a:gd name="connsiteY6" fmla="*/ 66675 h 516731"/>
              <a:gd name="connsiteX7" fmla="*/ 2264568 w 2950368"/>
              <a:gd name="connsiteY7" fmla="*/ 59531 h 516731"/>
              <a:gd name="connsiteX8" fmla="*/ 2326481 w 2950368"/>
              <a:gd name="connsiteY8" fmla="*/ 47625 h 516731"/>
              <a:gd name="connsiteX9" fmla="*/ 2374106 w 2950368"/>
              <a:gd name="connsiteY9" fmla="*/ 35719 h 516731"/>
              <a:gd name="connsiteX10" fmla="*/ 2443162 w 2950368"/>
              <a:gd name="connsiteY10" fmla="*/ 14287 h 516731"/>
              <a:gd name="connsiteX11" fmla="*/ 2474118 w 2950368"/>
              <a:gd name="connsiteY11" fmla="*/ 2381 h 516731"/>
              <a:gd name="connsiteX12" fmla="*/ 2500312 w 2950368"/>
              <a:gd name="connsiteY12" fmla="*/ 0 h 516731"/>
              <a:gd name="connsiteX13" fmla="*/ 2588418 w 2950368"/>
              <a:gd name="connsiteY13" fmla="*/ 9525 h 516731"/>
              <a:gd name="connsiteX14" fmla="*/ 2674143 w 2950368"/>
              <a:gd name="connsiteY14" fmla="*/ 26194 h 516731"/>
              <a:gd name="connsiteX15" fmla="*/ 2733675 w 2950368"/>
              <a:gd name="connsiteY15" fmla="*/ 45244 h 516731"/>
              <a:gd name="connsiteX16" fmla="*/ 2771775 w 2950368"/>
              <a:gd name="connsiteY16" fmla="*/ 64294 h 516731"/>
              <a:gd name="connsiteX17" fmla="*/ 2814637 w 2950368"/>
              <a:gd name="connsiteY17" fmla="*/ 88106 h 516731"/>
              <a:gd name="connsiteX18" fmla="*/ 2850356 w 2950368"/>
              <a:gd name="connsiteY18" fmla="*/ 109537 h 516731"/>
              <a:gd name="connsiteX19" fmla="*/ 2878931 w 2950368"/>
              <a:gd name="connsiteY19" fmla="*/ 133350 h 516731"/>
              <a:gd name="connsiteX20" fmla="*/ 2919412 w 2950368"/>
              <a:gd name="connsiteY20" fmla="*/ 171450 h 516731"/>
              <a:gd name="connsiteX21" fmla="*/ 2943225 w 2950368"/>
              <a:gd name="connsiteY21" fmla="*/ 202406 h 516731"/>
              <a:gd name="connsiteX22" fmla="*/ 2950368 w 2950368"/>
              <a:gd name="connsiteY22" fmla="*/ 219075 h 516731"/>
              <a:gd name="connsiteX23" fmla="*/ 2950368 w 2950368"/>
              <a:gd name="connsiteY23" fmla="*/ 233362 h 516731"/>
              <a:gd name="connsiteX24" fmla="*/ 2940843 w 2950368"/>
              <a:gd name="connsiteY24" fmla="*/ 250031 h 516731"/>
              <a:gd name="connsiteX25" fmla="*/ 2924175 w 2950368"/>
              <a:gd name="connsiteY25" fmla="*/ 259556 h 516731"/>
              <a:gd name="connsiteX26" fmla="*/ 2886075 w 2950368"/>
              <a:gd name="connsiteY26" fmla="*/ 269081 h 516731"/>
              <a:gd name="connsiteX27" fmla="*/ 2809875 w 2950368"/>
              <a:gd name="connsiteY27" fmla="*/ 273844 h 516731"/>
              <a:gd name="connsiteX28" fmla="*/ 2681287 w 2950368"/>
              <a:gd name="connsiteY28" fmla="*/ 269081 h 516731"/>
              <a:gd name="connsiteX29" fmla="*/ 2488406 w 2950368"/>
              <a:gd name="connsiteY29" fmla="*/ 273844 h 516731"/>
              <a:gd name="connsiteX30" fmla="*/ 2283618 w 2950368"/>
              <a:gd name="connsiteY30" fmla="*/ 278606 h 516731"/>
              <a:gd name="connsiteX31" fmla="*/ 2081212 w 2950368"/>
              <a:gd name="connsiteY31" fmla="*/ 285750 h 516731"/>
              <a:gd name="connsiteX32" fmla="*/ 1943100 w 2950368"/>
              <a:gd name="connsiteY32" fmla="*/ 292894 h 516731"/>
              <a:gd name="connsiteX33" fmla="*/ 1785937 w 2950368"/>
              <a:gd name="connsiteY33" fmla="*/ 288131 h 516731"/>
              <a:gd name="connsiteX34" fmla="*/ 1583531 w 2950368"/>
              <a:gd name="connsiteY34" fmla="*/ 319087 h 516731"/>
              <a:gd name="connsiteX35" fmla="*/ 1362075 w 2950368"/>
              <a:gd name="connsiteY35" fmla="*/ 352425 h 516731"/>
              <a:gd name="connsiteX36" fmla="*/ 1166812 w 2950368"/>
              <a:gd name="connsiteY36" fmla="*/ 378619 h 516731"/>
              <a:gd name="connsiteX37" fmla="*/ 954881 w 2950368"/>
              <a:gd name="connsiteY37" fmla="*/ 409575 h 516731"/>
              <a:gd name="connsiteX38" fmla="*/ 802481 w 2950368"/>
              <a:gd name="connsiteY38" fmla="*/ 447675 h 516731"/>
              <a:gd name="connsiteX39" fmla="*/ 738187 w 2950368"/>
              <a:gd name="connsiteY39" fmla="*/ 454819 h 516731"/>
              <a:gd name="connsiteX40" fmla="*/ 621506 w 2950368"/>
              <a:gd name="connsiteY40" fmla="*/ 478631 h 516731"/>
              <a:gd name="connsiteX41" fmla="*/ 523875 w 2950368"/>
              <a:gd name="connsiteY41" fmla="*/ 502444 h 516731"/>
              <a:gd name="connsiteX42" fmla="*/ 471487 w 2950368"/>
              <a:gd name="connsiteY42" fmla="*/ 516731 h 516731"/>
              <a:gd name="connsiteX43" fmla="*/ 452437 w 2950368"/>
              <a:gd name="connsiteY43" fmla="*/ 514350 h 516731"/>
              <a:gd name="connsiteX44" fmla="*/ 416718 w 2950368"/>
              <a:gd name="connsiteY44" fmla="*/ 502444 h 516731"/>
              <a:gd name="connsiteX45" fmla="*/ 357187 w 2950368"/>
              <a:gd name="connsiteY45" fmla="*/ 478631 h 516731"/>
              <a:gd name="connsiteX46" fmla="*/ 290512 w 2950368"/>
              <a:gd name="connsiteY46" fmla="*/ 447675 h 516731"/>
              <a:gd name="connsiteX47" fmla="*/ 228600 w 2950368"/>
              <a:gd name="connsiteY47" fmla="*/ 419100 h 516731"/>
              <a:gd name="connsiteX48" fmla="*/ 178593 w 2950368"/>
              <a:gd name="connsiteY48" fmla="*/ 395287 h 516731"/>
              <a:gd name="connsiteX49" fmla="*/ 161925 w 2950368"/>
              <a:gd name="connsiteY49" fmla="*/ 388144 h 516731"/>
              <a:gd name="connsiteX50" fmla="*/ 128587 w 2950368"/>
              <a:gd name="connsiteY50" fmla="*/ 366712 h 516731"/>
              <a:gd name="connsiteX51" fmla="*/ 69056 w 2950368"/>
              <a:gd name="connsiteY51" fmla="*/ 316706 h 516731"/>
              <a:gd name="connsiteX52" fmla="*/ 50006 w 2950368"/>
              <a:gd name="connsiteY52" fmla="*/ 297656 h 516731"/>
              <a:gd name="connsiteX53" fmla="*/ 28575 w 2950368"/>
              <a:gd name="connsiteY53" fmla="*/ 276225 h 516731"/>
              <a:gd name="connsiteX54" fmla="*/ 9525 w 2950368"/>
              <a:gd name="connsiteY54" fmla="*/ 250031 h 516731"/>
              <a:gd name="connsiteX55" fmla="*/ 0 w 2950368"/>
              <a:gd name="connsiteY55" fmla="*/ 221456 h 516731"/>
              <a:gd name="connsiteX56" fmla="*/ 4762 w 2950368"/>
              <a:gd name="connsiteY56" fmla="*/ 200025 h 516731"/>
              <a:gd name="connsiteX57" fmla="*/ 21431 w 2950368"/>
              <a:gd name="connsiteY57" fmla="*/ 197644 h 516731"/>
              <a:gd name="connsiteX58" fmla="*/ 38100 w 2950368"/>
              <a:gd name="connsiteY58" fmla="*/ 204787 h 516731"/>
              <a:gd name="connsiteX59" fmla="*/ 116681 w 2950368"/>
              <a:gd name="connsiteY59" fmla="*/ 238125 h 516731"/>
              <a:gd name="connsiteX60" fmla="*/ 176212 w 2950368"/>
              <a:gd name="connsiteY60" fmla="*/ 264319 h 516731"/>
              <a:gd name="connsiteX61" fmla="*/ 230981 w 2950368"/>
              <a:gd name="connsiteY61" fmla="*/ 283369 h 516731"/>
              <a:gd name="connsiteX62" fmla="*/ 273843 w 2950368"/>
              <a:gd name="connsiteY62" fmla="*/ 300037 h 516731"/>
              <a:gd name="connsiteX63" fmla="*/ 326231 w 2950368"/>
              <a:gd name="connsiteY63" fmla="*/ 311944 h 516731"/>
              <a:gd name="connsiteX64" fmla="*/ 366712 w 2950368"/>
              <a:gd name="connsiteY64" fmla="*/ 316706 h 516731"/>
              <a:gd name="connsiteX65" fmla="*/ 431006 w 2950368"/>
              <a:gd name="connsiteY65" fmla="*/ 314325 h 516731"/>
              <a:gd name="connsiteX66" fmla="*/ 583406 w 2950368"/>
              <a:gd name="connsiteY66" fmla="*/ 295275 h 516731"/>
              <a:gd name="connsiteX67" fmla="*/ 738187 w 2950368"/>
              <a:gd name="connsiteY67" fmla="*/ 273844 h 516731"/>
              <a:gd name="connsiteX68" fmla="*/ 788193 w 2950368"/>
              <a:gd name="connsiteY68" fmla="*/ 264319 h 516731"/>
              <a:gd name="connsiteX69" fmla="*/ 962025 w 2950368"/>
              <a:gd name="connsiteY69" fmla="*/ 230981 h 516731"/>
              <a:gd name="connsiteX70" fmla="*/ 1223962 w 2950368"/>
              <a:gd name="connsiteY70" fmla="*/ 195262 h 516731"/>
              <a:gd name="connsiteX71" fmla="*/ 1464468 w 2950368"/>
              <a:gd name="connsiteY71" fmla="*/ 159544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950368" h="516731">
                <a:moveTo>
                  <a:pt x="1464468" y="159544"/>
                </a:moveTo>
                <a:lnTo>
                  <a:pt x="1654968" y="133350"/>
                </a:lnTo>
                <a:lnTo>
                  <a:pt x="1824037" y="111919"/>
                </a:lnTo>
                <a:lnTo>
                  <a:pt x="2019300" y="90487"/>
                </a:lnTo>
                <a:lnTo>
                  <a:pt x="2074068" y="88106"/>
                </a:lnTo>
                <a:lnTo>
                  <a:pt x="2135981" y="80962"/>
                </a:lnTo>
                <a:lnTo>
                  <a:pt x="2221706" y="66675"/>
                </a:lnTo>
                <a:lnTo>
                  <a:pt x="2264568" y="59531"/>
                </a:lnTo>
                <a:lnTo>
                  <a:pt x="2326481" y="47625"/>
                </a:lnTo>
                <a:lnTo>
                  <a:pt x="2374106" y="35719"/>
                </a:lnTo>
                <a:lnTo>
                  <a:pt x="2443162" y="14287"/>
                </a:lnTo>
                <a:lnTo>
                  <a:pt x="2474118" y="2381"/>
                </a:lnTo>
                <a:lnTo>
                  <a:pt x="2500312" y="0"/>
                </a:lnTo>
                <a:lnTo>
                  <a:pt x="2588418" y="9525"/>
                </a:lnTo>
                <a:lnTo>
                  <a:pt x="2674143" y="26194"/>
                </a:lnTo>
                <a:lnTo>
                  <a:pt x="2733675" y="45244"/>
                </a:lnTo>
                <a:lnTo>
                  <a:pt x="2771775" y="64294"/>
                </a:lnTo>
                <a:lnTo>
                  <a:pt x="2814637" y="88106"/>
                </a:lnTo>
                <a:lnTo>
                  <a:pt x="2850356" y="109537"/>
                </a:lnTo>
                <a:lnTo>
                  <a:pt x="2878931" y="133350"/>
                </a:lnTo>
                <a:lnTo>
                  <a:pt x="2919412" y="171450"/>
                </a:lnTo>
                <a:lnTo>
                  <a:pt x="2943225" y="202406"/>
                </a:lnTo>
                <a:lnTo>
                  <a:pt x="2950368" y="219075"/>
                </a:lnTo>
                <a:lnTo>
                  <a:pt x="2950368" y="233362"/>
                </a:lnTo>
                <a:lnTo>
                  <a:pt x="2940843" y="250031"/>
                </a:lnTo>
                <a:lnTo>
                  <a:pt x="2924175" y="259556"/>
                </a:lnTo>
                <a:lnTo>
                  <a:pt x="2886075" y="269081"/>
                </a:lnTo>
                <a:lnTo>
                  <a:pt x="2809875" y="273844"/>
                </a:lnTo>
                <a:lnTo>
                  <a:pt x="2681287" y="269081"/>
                </a:lnTo>
                <a:lnTo>
                  <a:pt x="2488406" y="273844"/>
                </a:lnTo>
                <a:lnTo>
                  <a:pt x="2283618" y="278606"/>
                </a:lnTo>
                <a:lnTo>
                  <a:pt x="2081212" y="285750"/>
                </a:lnTo>
                <a:lnTo>
                  <a:pt x="1943100" y="292894"/>
                </a:lnTo>
                <a:lnTo>
                  <a:pt x="1785937" y="288131"/>
                </a:lnTo>
                <a:lnTo>
                  <a:pt x="1583531" y="319087"/>
                </a:lnTo>
                <a:lnTo>
                  <a:pt x="1362075" y="352425"/>
                </a:lnTo>
                <a:lnTo>
                  <a:pt x="1166812" y="378619"/>
                </a:lnTo>
                <a:lnTo>
                  <a:pt x="954881" y="409575"/>
                </a:lnTo>
                <a:lnTo>
                  <a:pt x="802481" y="447675"/>
                </a:lnTo>
                <a:lnTo>
                  <a:pt x="738187" y="454819"/>
                </a:lnTo>
                <a:lnTo>
                  <a:pt x="621506" y="478631"/>
                </a:lnTo>
                <a:lnTo>
                  <a:pt x="523875" y="502444"/>
                </a:lnTo>
                <a:lnTo>
                  <a:pt x="471487" y="516731"/>
                </a:lnTo>
                <a:lnTo>
                  <a:pt x="452437" y="514350"/>
                </a:lnTo>
                <a:lnTo>
                  <a:pt x="416718" y="502444"/>
                </a:lnTo>
                <a:lnTo>
                  <a:pt x="357187" y="478631"/>
                </a:lnTo>
                <a:lnTo>
                  <a:pt x="290512" y="447675"/>
                </a:lnTo>
                <a:lnTo>
                  <a:pt x="228600" y="419100"/>
                </a:lnTo>
                <a:lnTo>
                  <a:pt x="178593" y="395287"/>
                </a:lnTo>
                <a:lnTo>
                  <a:pt x="161925" y="388144"/>
                </a:lnTo>
                <a:lnTo>
                  <a:pt x="128587" y="366712"/>
                </a:lnTo>
                <a:lnTo>
                  <a:pt x="69056" y="316706"/>
                </a:lnTo>
                <a:lnTo>
                  <a:pt x="50006" y="297656"/>
                </a:lnTo>
                <a:lnTo>
                  <a:pt x="28575" y="276225"/>
                </a:lnTo>
                <a:lnTo>
                  <a:pt x="9525" y="250031"/>
                </a:lnTo>
                <a:lnTo>
                  <a:pt x="0" y="221456"/>
                </a:lnTo>
                <a:lnTo>
                  <a:pt x="4762" y="200025"/>
                </a:lnTo>
                <a:lnTo>
                  <a:pt x="21431" y="197644"/>
                </a:lnTo>
                <a:lnTo>
                  <a:pt x="38100" y="204787"/>
                </a:lnTo>
                <a:lnTo>
                  <a:pt x="116681" y="238125"/>
                </a:lnTo>
                <a:lnTo>
                  <a:pt x="176212" y="264319"/>
                </a:lnTo>
                <a:lnTo>
                  <a:pt x="230981" y="283369"/>
                </a:lnTo>
                <a:lnTo>
                  <a:pt x="273843" y="300037"/>
                </a:lnTo>
                <a:lnTo>
                  <a:pt x="326231" y="311944"/>
                </a:lnTo>
                <a:lnTo>
                  <a:pt x="366712" y="316706"/>
                </a:lnTo>
                <a:lnTo>
                  <a:pt x="431006" y="314325"/>
                </a:lnTo>
                <a:lnTo>
                  <a:pt x="583406" y="295275"/>
                </a:lnTo>
                <a:lnTo>
                  <a:pt x="738187" y="273844"/>
                </a:lnTo>
                <a:lnTo>
                  <a:pt x="788193" y="264319"/>
                </a:lnTo>
                <a:lnTo>
                  <a:pt x="962025" y="230981"/>
                </a:lnTo>
                <a:lnTo>
                  <a:pt x="1223962" y="195262"/>
                </a:lnTo>
                <a:lnTo>
                  <a:pt x="1464468" y="159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81E34261-7884-4AE0-86A4-E04B7A32FF46}"/>
              </a:ext>
            </a:extLst>
          </p:cNvPr>
          <p:cNvSpPr/>
          <p:nvPr/>
        </p:nvSpPr>
        <p:spPr>
          <a:xfrm>
            <a:off x="4259263" y="3003550"/>
            <a:ext cx="381000" cy="2863850"/>
          </a:xfrm>
          <a:custGeom>
            <a:avLst/>
            <a:gdLst>
              <a:gd name="connsiteX0" fmla="*/ 354787 w 380391"/>
              <a:gd name="connsiteY0" fmla="*/ 1005840 h 2863900"/>
              <a:gd name="connsiteX1" fmla="*/ 365760 w 380391"/>
              <a:gd name="connsiteY1" fmla="*/ 720547 h 2863900"/>
              <a:gd name="connsiteX2" fmla="*/ 373075 w 380391"/>
              <a:gd name="connsiteY2" fmla="*/ 530352 h 2863900"/>
              <a:gd name="connsiteX3" fmla="*/ 376733 w 380391"/>
              <a:gd name="connsiteY3" fmla="*/ 351129 h 2863900"/>
              <a:gd name="connsiteX4" fmla="*/ 380391 w 380391"/>
              <a:gd name="connsiteY4" fmla="*/ 267004 h 2863900"/>
              <a:gd name="connsiteX5" fmla="*/ 373075 w 380391"/>
              <a:gd name="connsiteY5" fmla="*/ 219456 h 2863900"/>
              <a:gd name="connsiteX6" fmla="*/ 358445 w 380391"/>
              <a:gd name="connsiteY6" fmla="*/ 179222 h 2863900"/>
              <a:gd name="connsiteX7" fmla="*/ 336499 w 380391"/>
              <a:gd name="connsiteY7" fmla="*/ 138988 h 2863900"/>
              <a:gd name="connsiteX8" fmla="*/ 310896 w 380391"/>
              <a:gd name="connsiteY8" fmla="*/ 106070 h 2863900"/>
              <a:gd name="connsiteX9" fmla="*/ 285293 w 380391"/>
              <a:gd name="connsiteY9" fmla="*/ 84124 h 2863900"/>
              <a:gd name="connsiteX10" fmla="*/ 245059 w 380391"/>
              <a:gd name="connsiteY10" fmla="*/ 54864 h 2863900"/>
              <a:gd name="connsiteX11" fmla="*/ 212141 w 380391"/>
              <a:gd name="connsiteY11" fmla="*/ 29260 h 2863900"/>
              <a:gd name="connsiteX12" fmla="*/ 146304 w 380391"/>
              <a:gd name="connsiteY12" fmla="*/ 0 h 2863900"/>
              <a:gd name="connsiteX13" fmla="*/ 84125 w 380391"/>
              <a:gd name="connsiteY13" fmla="*/ 98755 h 2863900"/>
              <a:gd name="connsiteX14" fmla="*/ 120701 w 380391"/>
              <a:gd name="connsiteY14" fmla="*/ 179222 h 2863900"/>
              <a:gd name="connsiteX15" fmla="*/ 153619 w 380391"/>
              <a:gd name="connsiteY15" fmla="*/ 256032 h 2863900"/>
              <a:gd name="connsiteX16" fmla="*/ 157277 w 380391"/>
              <a:gd name="connsiteY16" fmla="*/ 288950 h 2863900"/>
              <a:gd name="connsiteX17" fmla="*/ 160935 w 380391"/>
              <a:gd name="connsiteY17" fmla="*/ 387705 h 2863900"/>
              <a:gd name="connsiteX18" fmla="*/ 164592 w 380391"/>
              <a:gd name="connsiteY18" fmla="*/ 552297 h 2863900"/>
              <a:gd name="connsiteX19" fmla="*/ 164592 w 380391"/>
              <a:gd name="connsiteY19" fmla="*/ 775411 h 2863900"/>
              <a:gd name="connsiteX20" fmla="*/ 157277 w 380391"/>
              <a:gd name="connsiteY20" fmla="*/ 998524 h 2863900"/>
              <a:gd name="connsiteX21" fmla="*/ 142647 w 380391"/>
              <a:gd name="connsiteY21" fmla="*/ 1261872 h 2863900"/>
              <a:gd name="connsiteX22" fmla="*/ 124359 w 380391"/>
              <a:gd name="connsiteY22" fmla="*/ 1503273 h 2863900"/>
              <a:gd name="connsiteX23" fmla="*/ 102413 w 380391"/>
              <a:gd name="connsiteY23" fmla="*/ 1759305 h 2863900"/>
              <a:gd name="connsiteX24" fmla="*/ 91440 w 380391"/>
              <a:gd name="connsiteY24" fmla="*/ 1876348 h 2863900"/>
              <a:gd name="connsiteX25" fmla="*/ 62179 w 380391"/>
              <a:gd name="connsiteY25" fmla="*/ 2154326 h 2863900"/>
              <a:gd name="connsiteX26" fmla="*/ 40234 w 380391"/>
              <a:gd name="connsiteY26" fmla="*/ 2307945 h 2863900"/>
              <a:gd name="connsiteX27" fmla="*/ 18288 w 380391"/>
              <a:gd name="connsiteY27" fmla="*/ 2410358 h 2863900"/>
              <a:gd name="connsiteX28" fmla="*/ 3658 w 380391"/>
              <a:gd name="connsiteY28" fmla="*/ 2454249 h 2863900"/>
              <a:gd name="connsiteX29" fmla="*/ 0 w 380391"/>
              <a:gd name="connsiteY29" fmla="*/ 2483510 h 2863900"/>
              <a:gd name="connsiteX30" fmla="*/ 14631 w 380391"/>
              <a:gd name="connsiteY30" fmla="*/ 2589580 h 2863900"/>
              <a:gd name="connsiteX31" fmla="*/ 36576 w 380391"/>
              <a:gd name="connsiteY31" fmla="*/ 2688336 h 2863900"/>
              <a:gd name="connsiteX32" fmla="*/ 58522 w 380391"/>
              <a:gd name="connsiteY32" fmla="*/ 2750515 h 2863900"/>
              <a:gd name="connsiteX33" fmla="*/ 84125 w 380391"/>
              <a:gd name="connsiteY33" fmla="*/ 2798064 h 2863900"/>
              <a:gd name="connsiteX34" fmla="*/ 102413 w 380391"/>
              <a:gd name="connsiteY34" fmla="*/ 2827324 h 2863900"/>
              <a:gd name="connsiteX35" fmla="*/ 124359 w 380391"/>
              <a:gd name="connsiteY35" fmla="*/ 2849270 h 2863900"/>
              <a:gd name="connsiteX36" fmla="*/ 160935 w 380391"/>
              <a:gd name="connsiteY36" fmla="*/ 2863900 h 2863900"/>
              <a:gd name="connsiteX37" fmla="*/ 215799 w 380391"/>
              <a:gd name="connsiteY37" fmla="*/ 2852928 h 2863900"/>
              <a:gd name="connsiteX38" fmla="*/ 245059 w 380391"/>
              <a:gd name="connsiteY38" fmla="*/ 2834640 h 2863900"/>
              <a:gd name="connsiteX39" fmla="*/ 259690 w 380391"/>
              <a:gd name="connsiteY39" fmla="*/ 2805379 h 2863900"/>
              <a:gd name="connsiteX40" fmla="*/ 277978 w 380391"/>
              <a:gd name="connsiteY40" fmla="*/ 2728569 h 2863900"/>
              <a:gd name="connsiteX41" fmla="*/ 285293 w 380391"/>
              <a:gd name="connsiteY41" fmla="*/ 2659075 h 2863900"/>
              <a:gd name="connsiteX42" fmla="*/ 288951 w 380391"/>
              <a:gd name="connsiteY42" fmla="*/ 2563977 h 2863900"/>
              <a:gd name="connsiteX43" fmla="*/ 292608 w 380391"/>
              <a:gd name="connsiteY43" fmla="*/ 2476195 h 2863900"/>
              <a:gd name="connsiteX44" fmla="*/ 307239 w 380391"/>
              <a:gd name="connsiteY44" fmla="*/ 2264054 h 2863900"/>
              <a:gd name="connsiteX45" fmla="*/ 318211 w 380391"/>
              <a:gd name="connsiteY45" fmla="*/ 2066544 h 2863900"/>
              <a:gd name="connsiteX46" fmla="*/ 325527 w 380391"/>
              <a:gd name="connsiteY46" fmla="*/ 1869033 h 2863900"/>
              <a:gd name="connsiteX47" fmla="*/ 332842 w 380391"/>
              <a:gd name="connsiteY47" fmla="*/ 1664208 h 2863900"/>
              <a:gd name="connsiteX48" fmla="*/ 340157 w 380391"/>
              <a:gd name="connsiteY48" fmla="*/ 1437436 h 2863900"/>
              <a:gd name="connsiteX49" fmla="*/ 354787 w 380391"/>
              <a:gd name="connsiteY49" fmla="*/ 1005840 h 286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80391" h="2863900">
                <a:moveTo>
                  <a:pt x="354787" y="1005840"/>
                </a:moveTo>
                <a:lnTo>
                  <a:pt x="365760" y="720547"/>
                </a:lnTo>
                <a:lnTo>
                  <a:pt x="373075" y="530352"/>
                </a:lnTo>
                <a:cubicBezTo>
                  <a:pt x="374294" y="470611"/>
                  <a:pt x="375514" y="410870"/>
                  <a:pt x="376733" y="351129"/>
                </a:cubicBezTo>
                <a:lnTo>
                  <a:pt x="380391" y="267004"/>
                </a:lnTo>
                <a:lnTo>
                  <a:pt x="373075" y="219456"/>
                </a:lnTo>
                <a:lnTo>
                  <a:pt x="358445" y="179222"/>
                </a:lnTo>
                <a:lnTo>
                  <a:pt x="336499" y="138988"/>
                </a:lnTo>
                <a:lnTo>
                  <a:pt x="310896" y="106070"/>
                </a:lnTo>
                <a:lnTo>
                  <a:pt x="285293" y="84124"/>
                </a:lnTo>
                <a:lnTo>
                  <a:pt x="245059" y="54864"/>
                </a:lnTo>
                <a:lnTo>
                  <a:pt x="212141" y="29260"/>
                </a:lnTo>
                <a:lnTo>
                  <a:pt x="146304" y="0"/>
                </a:lnTo>
                <a:lnTo>
                  <a:pt x="84125" y="98755"/>
                </a:lnTo>
                <a:lnTo>
                  <a:pt x="120701" y="179222"/>
                </a:lnTo>
                <a:lnTo>
                  <a:pt x="153619" y="256032"/>
                </a:lnTo>
                <a:lnTo>
                  <a:pt x="157277" y="288950"/>
                </a:lnTo>
                <a:lnTo>
                  <a:pt x="160935" y="387705"/>
                </a:lnTo>
                <a:lnTo>
                  <a:pt x="164592" y="552297"/>
                </a:lnTo>
                <a:lnTo>
                  <a:pt x="164592" y="775411"/>
                </a:lnTo>
                <a:lnTo>
                  <a:pt x="157277" y="998524"/>
                </a:lnTo>
                <a:lnTo>
                  <a:pt x="142647" y="1261872"/>
                </a:lnTo>
                <a:lnTo>
                  <a:pt x="124359" y="1503273"/>
                </a:lnTo>
                <a:lnTo>
                  <a:pt x="102413" y="1759305"/>
                </a:lnTo>
                <a:lnTo>
                  <a:pt x="91440" y="1876348"/>
                </a:lnTo>
                <a:lnTo>
                  <a:pt x="62179" y="2154326"/>
                </a:lnTo>
                <a:lnTo>
                  <a:pt x="40234" y="2307945"/>
                </a:lnTo>
                <a:lnTo>
                  <a:pt x="18288" y="2410358"/>
                </a:lnTo>
                <a:lnTo>
                  <a:pt x="3658" y="2454249"/>
                </a:lnTo>
                <a:lnTo>
                  <a:pt x="0" y="2483510"/>
                </a:lnTo>
                <a:lnTo>
                  <a:pt x="14631" y="2589580"/>
                </a:lnTo>
                <a:lnTo>
                  <a:pt x="36576" y="2688336"/>
                </a:lnTo>
                <a:lnTo>
                  <a:pt x="58522" y="2750515"/>
                </a:lnTo>
                <a:lnTo>
                  <a:pt x="84125" y="2798064"/>
                </a:lnTo>
                <a:lnTo>
                  <a:pt x="102413" y="2827324"/>
                </a:lnTo>
                <a:lnTo>
                  <a:pt x="124359" y="2849270"/>
                </a:lnTo>
                <a:lnTo>
                  <a:pt x="160935" y="2863900"/>
                </a:lnTo>
                <a:lnTo>
                  <a:pt x="215799" y="2852928"/>
                </a:lnTo>
                <a:lnTo>
                  <a:pt x="245059" y="2834640"/>
                </a:lnTo>
                <a:lnTo>
                  <a:pt x="259690" y="2805379"/>
                </a:lnTo>
                <a:lnTo>
                  <a:pt x="277978" y="2728569"/>
                </a:lnTo>
                <a:lnTo>
                  <a:pt x="285293" y="2659075"/>
                </a:lnTo>
                <a:lnTo>
                  <a:pt x="288951" y="2563977"/>
                </a:lnTo>
                <a:lnTo>
                  <a:pt x="292608" y="2476195"/>
                </a:lnTo>
                <a:lnTo>
                  <a:pt x="307239" y="2264054"/>
                </a:lnTo>
                <a:lnTo>
                  <a:pt x="318211" y="2066544"/>
                </a:lnTo>
                <a:lnTo>
                  <a:pt x="325527" y="1869033"/>
                </a:lnTo>
                <a:lnTo>
                  <a:pt x="332842" y="1664208"/>
                </a:lnTo>
                <a:lnTo>
                  <a:pt x="340157" y="1437436"/>
                </a:lnTo>
                <a:lnTo>
                  <a:pt x="354787" y="100584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AE02FFB-72E6-48DD-921E-5A17138ADCEB}"/>
              </a:ext>
            </a:extLst>
          </p:cNvPr>
          <p:cNvSpPr/>
          <p:nvPr/>
        </p:nvSpPr>
        <p:spPr>
          <a:xfrm>
            <a:off x="5659439" y="1620839"/>
            <a:ext cx="579437" cy="1400175"/>
          </a:xfrm>
          <a:custGeom>
            <a:avLst/>
            <a:gdLst>
              <a:gd name="connsiteX0" fmla="*/ 519113 w 578644"/>
              <a:gd name="connsiteY0" fmla="*/ 845344 h 1400175"/>
              <a:gd name="connsiteX1" fmla="*/ 516732 w 578644"/>
              <a:gd name="connsiteY1" fmla="*/ 742950 h 1400175"/>
              <a:gd name="connsiteX2" fmla="*/ 519113 w 578644"/>
              <a:gd name="connsiteY2" fmla="*/ 609600 h 1400175"/>
              <a:gd name="connsiteX3" fmla="*/ 516732 w 578644"/>
              <a:gd name="connsiteY3" fmla="*/ 440532 h 1400175"/>
              <a:gd name="connsiteX4" fmla="*/ 516732 w 578644"/>
              <a:gd name="connsiteY4" fmla="*/ 323850 h 1400175"/>
              <a:gd name="connsiteX5" fmla="*/ 521494 w 578644"/>
              <a:gd name="connsiteY5" fmla="*/ 309563 h 1400175"/>
              <a:gd name="connsiteX6" fmla="*/ 528638 w 578644"/>
              <a:gd name="connsiteY6" fmla="*/ 304800 h 1400175"/>
              <a:gd name="connsiteX7" fmla="*/ 550069 w 578644"/>
              <a:gd name="connsiteY7" fmla="*/ 290513 h 1400175"/>
              <a:gd name="connsiteX8" fmla="*/ 564357 w 578644"/>
              <a:gd name="connsiteY8" fmla="*/ 278607 h 1400175"/>
              <a:gd name="connsiteX9" fmla="*/ 576263 w 578644"/>
              <a:gd name="connsiteY9" fmla="*/ 257175 h 1400175"/>
              <a:gd name="connsiteX10" fmla="*/ 578644 w 578644"/>
              <a:gd name="connsiteY10" fmla="*/ 235744 h 1400175"/>
              <a:gd name="connsiteX11" fmla="*/ 571500 w 578644"/>
              <a:gd name="connsiteY11" fmla="*/ 214313 h 1400175"/>
              <a:gd name="connsiteX12" fmla="*/ 561975 w 578644"/>
              <a:gd name="connsiteY12" fmla="*/ 200025 h 1400175"/>
              <a:gd name="connsiteX13" fmla="*/ 535782 w 578644"/>
              <a:gd name="connsiteY13" fmla="*/ 180975 h 1400175"/>
              <a:gd name="connsiteX14" fmla="*/ 478632 w 578644"/>
              <a:gd name="connsiteY14" fmla="*/ 147638 h 1400175"/>
              <a:gd name="connsiteX15" fmla="*/ 421482 w 578644"/>
              <a:gd name="connsiteY15" fmla="*/ 111919 h 1400175"/>
              <a:gd name="connsiteX16" fmla="*/ 359569 w 578644"/>
              <a:gd name="connsiteY16" fmla="*/ 78582 h 1400175"/>
              <a:gd name="connsiteX17" fmla="*/ 314325 w 578644"/>
              <a:gd name="connsiteY17" fmla="*/ 57150 h 1400175"/>
              <a:gd name="connsiteX18" fmla="*/ 266700 w 578644"/>
              <a:gd name="connsiteY18" fmla="*/ 38100 h 1400175"/>
              <a:gd name="connsiteX19" fmla="*/ 221457 w 578644"/>
              <a:gd name="connsiteY19" fmla="*/ 23813 h 1400175"/>
              <a:gd name="connsiteX20" fmla="*/ 183357 w 578644"/>
              <a:gd name="connsiteY20" fmla="*/ 11907 h 1400175"/>
              <a:gd name="connsiteX21" fmla="*/ 138113 w 578644"/>
              <a:gd name="connsiteY21" fmla="*/ 4763 h 1400175"/>
              <a:gd name="connsiteX22" fmla="*/ 95250 w 578644"/>
              <a:gd name="connsiteY22" fmla="*/ 0 h 1400175"/>
              <a:gd name="connsiteX23" fmla="*/ 28575 w 578644"/>
              <a:gd name="connsiteY23" fmla="*/ 2382 h 1400175"/>
              <a:gd name="connsiteX24" fmla="*/ 4763 w 578644"/>
              <a:gd name="connsiteY24" fmla="*/ 7144 h 1400175"/>
              <a:gd name="connsiteX25" fmla="*/ 0 w 578644"/>
              <a:gd name="connsiteY25" fmla="*/ 19050 h 1400175"/>
              <a:gd name="connsiteX26" fmla="*/ 7144 w 578644"/>
              <a:gd name="connsiteY26" fmla="*/ 30957 h 1400175"/>
              <a:gd name="connsiteX27" fmla="*/ 19050 w 578644"/>
              <a:gd name="connsiteY27" fmla="*/ 47625 h 1400175"/>
              <a:gd name="connsiteX28" fmla="*/ 61913 w 578644"/>
              <a:gd name="connsiteY28" fmla="*/ 73819 h 1400175"/>
              <a:gd name="connsiteX29" fmla="*/ 119063 w 578644"/>
              <a:gd name="connsiteY29" fmla="*/ 102394 h 1400175"/>
              <a:gd name="connsiteX30" fmla="*/ 140494 w 578644"/>
              <a:gd name="connsiteY30" fmla="*/ 111919 h 1400175"/>
              <a:gd name="connsiteX31" fmla="*/ 157163 w 578644"/>
              <a:gd name="connsiteY31" fmla="*/ 123825 h 1400175"/>
              <a:gd name="connsiteX32" fmla="*/ 176213 w 578644"/>
              <a:gd name="connsiteY32" fmla="*/ 142875 h 1400175"/>
              <a:gd name="connsiteX33" fmla="*/ 204788 w 578644"/>
              <a:gd name="connsiteY33" fmla="*/ 180975 h 1400175"/>
              <a:gd name="connsiteX34" fmla="*/ 223838 w 578644"/>
              <a:gd name="connsiteY34" fmla="*/ 214313 h 1400175"/>
              <a:gd name="connsiteX35" fmla="*/ 235744 w 578644"/>
              <a:gd name="connsiteY35" fmla="*/ 245269 h 1400175"/>
              <a:gd name="connsiteX36" fmla="*/ 247650 w 578644"/>
              <a:gd name="connsiteY36" fmla="*/ 285750 h 1400175"/>
              <a:gd name="connsiteX37" fmla="*/ 252413 w 578644"/>
              <a:gd name="connsiteY37" fmla="*/ 340519 h 1400175"/>
              <a:gd name="connsiteX38" fmla="*/ 266700 w 578644"/>
              <a:gd name="connsiteY38" fmla="*/ 461963 h 1400175"/>
              <a:gd name="connsiteX39" fmla="*/ 285750 w 578644"/>
              <a:gd name="connsiteY39" fmla="*/ 592932 h 1400175"/>
              <a:gd name="connsiteX40" fmla="*/ 297657 w 578644"/>
              <a:gd name="connsiteY40" fmla="*/ 676275 h 1400175"/>
              <a:gd name="connsiteX41" fmla="*/ 314325 w 578644"/>
              <a:gd name="connsiteY41" fmla="*/ 816769 h 1400175"/>
              <a:gd name="connsiteX42" fmla="*/ 330994 w 578644"/>
              <a:gd name="connsiteY42" fmla="*/ 1133475 h 1400175"/>
              <a:gd name="connsiteX43" fmla="*/ 342900 w 578644"/>
              <a:gd name="connsiteY43" fmla="*/ 1400175 h 1400175"/>
              <a:gd name="connsiteX44" fmla="*/ 542925 w 578644"/>
              <a:gd name="connsiteY44" fmla="*/ 1366838 h 1400175"/>
              <a:gd name="connsiteX45" fmla="*/ 533400 w 578644"/>
              <a:gd name="connsiteY45" fmla="*/ 1112044 h 1400175"/>
              <a:gd name="connsiteX46" fmla="*/ 519113 w 578644"/>
              <a:gd name="connsiteY46" fmla="*/ 845344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8644" h="1400175">
                <a:moveTo>
                  <a:pt x="519113" y="845344"/>
                </a:moveTo>
                <a:cubicBezTo>
                  <a:pt x="518319" y="811213"/>
                  <a:pt x="517526" y="777081"/>
                  <a:pt x="516732" y="742950"/>
                </a:cubicBezTo>
                <a:cubicBezTo>
                  <a:pt x="517526" y="698500"/>
                  <a:pt x="518319" y="654050"/>
                  <a:pt x="519113" y="609600"/>
                </a:cubicBezTo>
                <a:cubicBezTo>
                  <a:pt x="518319" y="553244"/>
                  <a:pt x="517526" y="496888"/>
                  <a:pt x="516732" y="440532"/>
                </a:cubicBezTo>
                <a:lnTo>
                  <a:pt x="516732" y="323850"/>
                </a:lnTo>
                <a:lnTo>
                  <a:pt x="521494" y="309563"/>
                </a:lnTo>
                <a:lnTo>
                  <a:pt x="528638" y="304800"/>
                </a:lnTo>
                <a:lnTo>
                  <a:pt x="550069" y="290513"/>
                </a:lnTo>
                <a:lnTo>
                  <a:pt x="564357" y="278607"/>
                </a:lnTo>
                <a:lnTo>
                  <a:pt x="576263" y="257175"/>
                </a:lnTo>
                <a:lnTo>
                  <a:pt x="578644" y="235744"/>
                </a:lnTo>
                <a:lnTo>
                  <a:pt x="571500" y="214313"/>
                </a:lnTo>
                <a:lnTo>
                  <a:pt x="561975" y="200025"/>
                </a:lnTo>
                <a:lnTo>
                  <a:pt x="535782" y="180975"/>
                </a:lnTo>
                <a:lnTo>
                  <a:pt x="478632" y="147638"/>
                </a:lnTo>
                <a:lnTo>
                  <a:pt x="421482" y="111919"/>
                </a:lnTo>
                <a:lnTo>
                  <a:pt x="359569" y="78582"/>
                </a:lnTo>
                <a:lnTo>
                  <a:pt x="314325" y="57150"/>
                </a:lnTo>
                <a:lnTo>
                  <a:pt x="266700" y="38100"/>
                </a:lnTo>
                <a:lnTo>
                  <a:pt x="221457" y="23813"/>
                </a:lnTo>
                <a:lnTo>
                  <a:pt x="183357" y="11907"/>
                </a:lnTo>
                <a:lnTo>
                  <a:pt x="138113" y="4763"/>
                </a:lnTo>
                <a:lnTo>
                  <a:pt x="95250" y="0"/>
                </a:lnTo>
                <a:lnTo>
                  <a:pt x="28575" y="2382"/>
                </a:lnTo>
                <a:lnTo>
                  <a:pt x="4763" y="7144"/>
                </a:lnTo>
                <a:lnTo>
                  <a:pt x="0" y="19050"/>
                </a:lnTo>
                <a:lnTo>
                  <a:pt x="7144" y="30957"/>
                </a:lnTo>
                <a:lnTo>
                  <a:pt x="19050" y="47625"/>
                </a:lnTo>
                <a:lnTo>
                  <a:pt x="61913" y="73819"/>
                </a:lnTo>
                <a:lnTo>
                  <a:pt x="119063" y="102394"/>
                </a:lnTo>
                <a:lnTo>
                  <a:pt x="140494" y="111919"/>
                </a:lnTo>
                <a:lnTo>
                  <a:pt x="157163" y="123825"/>
                </a:lnTo>
                <a:lnTo>
                  <a:pt x="176213" y="142875"/>
                </a:lnTo>
                <a:lnTo>
                  <a:pt x="204788" y="180975"/>
                </a:lnTo>
                <a:lnTo>
                  <a:pt x="223838" y="214313"/>
                </a:lnTo>
                <a:lnTo>
                  <a:pt x="235744" y="245269"/>
                </a:lnTo>
                <a:lnTo>
                  <a:pt x="247650" y="285750"/>
                </a:lnTo>
                <a:lnTo>
                  <a:pt x="252413" y="340519"/>
                </a:lnTo>
                <a:lnTo>
                  <a:pt x="266700" y="461963"/>
                </a:lnTo>
                <a:lnTo>
                  <a:pt x="285750" y="592932"/>
                </a:lnTo>
                <a:lnTo>
                  <a:pt x="297657" y="676275"/>
                </a:lnTo>
                <a:lnTo>
                  <a:pt x="314325" y="816769"/>
                </a:lnTo>
                <a:lnTo>
                  <a:pt x="330994" y="1133475"/>
                </a:lnTo>
                <a:lnTo>
                  <a:pt x="342900" y="1400175"/>
                </a:lnTo>
                <a:lnTo>
                  <a:pt x="542925" y="1366838"/>
                </a:lnTo>
                <a:lnTo>
                  <a:pt x="533400" y="1112044"/>
                </a:lnTo>
                <a:lnTo>
                  <a:pt x="519113" y="845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06B5DD8-AB97-4021-B4EE-424695A941FC}"/>
              </a:ext>
            </a:extLst>
          </p:cNvPr>
          <p:cNvSpPr/>
          <p:nvPr/>
        </p:nvSpPr>
        <p:spPr>
          <a:xfrm>
            <a:off x="6789739" y="1525589"/>
            <a:ext cx="542925" cy="1368425"/>
          </a:xfrm>
          <a:custGeom>
            <a:avLst/>
            <a:gdLst>
              <a:gd name="connsiteX0" fmla="*/ 157162 w 542925"/>
              <a:gd name="connsiteY0" fmla="*/ 909638 h 1366838"/>
              <a:gd name="connsiteX1" fmla="*/ 171450 w 542925"/>
              <a:gd name="connsiteY1" fmla="*/ 740569 h 1366838"/>
              <a:gd name="connsiteX2" fmla="*/ 192881 w 542925"/>
              <a:gd name="connsiteY2" fmla="*/ 602457 h 1366838"/>
              <a:gd name="connsiteX3" fmla="*/ 207169 w 542925"/>
              <a:gd name="connsiteY3" fmla="*/ 428625 h 1366838"/>
              <a:gd name="connsiteX4" fmla="*/ 211931 w 542925"/>
              <a:gd name="connsiteY4" fmla="*/ 366713 h 1366838"/>
              <a:gd name="connsiteX5" fmla="*/ 211931 w 542925"/>
              <a:gd name="connsiteY5" fmla="*/ 319088 h 1366838"/>
              <a:gd name="connsiteX6" fmla="*/ 204787 w 542925"/>
              <a:gd name="connsiteY6" fmla="*/ 266700 h 1366838"/>
              <a:gd name="connsiteX7" fmla="*/ 190500 w 542925"/>
              <a:gd name="connsiteY7" fmla="*/ 226219 h 1366838"/>
              <a:gd name="connsiteX8" fmla="*/ 157162 w 542925"/>
              <a:gd name="connsiteY8" fmla="*/ 183357 h 1366838"/>
              <a:gd name="connsiteX9" fmla="*/ 102394 w 542925"/>
              <a:gd name="connsiteY9" fmla="*/ 123825 h 1366838"/>
              <a:gd name="connsiteX10" fmla="*/ 42862 w 542925"/>
              <a:gd name="connsiteY10" fmla="*/ 73819 h 1366838"/>
              <a:gd name="connsiteX11" fmla="*/ 16669 w 542925"/>
              <a:gd name="connsiteY11" fmla="*/ 54769 h 1366838"/>
              <a:gd name="connsiteX12" fmla="*/ 2381 w 542925"/>
              <a:gd name="connsiteY12" fmla="*/ 33338 h 1366838"/>
              <a:gd name="connsiteX13" fmla="*/ 0 w 542925"/>
              <a:gd name="connsiteY13" fmla="*/ 16669 h 1366838"/>
              <a:gd name="connsiteX14" fmla="*/ 2381 w 542925"/>
              <a:gd name="connsiteY14" fmla="*/ 4763 h 1366838"/>
              <a:gd name="connsiteX15" fmla="*/ 19050 w 542925"/>
              <a:gd name="connsiteY15" fmla="*/ 0 h 1366838"/>
              <a:gd name="connsiteX16" fmla="*/ 54769 w 542925"/>
              <a:gd name="connsiteY16" fmla="*/ 4763 h 1366838"/>
              <a:gd name="connsiteX17" fmla="*/ 142875 w 542925"/>
              <a:gd name="connsiteY17" fmla="*/ 23813 h 1366838"/>
              <a:gd name="connsiteX18" fmla="*/ 200025 w 542925"/>
              <a:gd name="connsiteY18" fmla="*/ 38100 h 1366838"/>
              <a:gd name="connsiteX19" fmla="*/ 285750 w 542925"/>
              <a:gd name="connsiteY19" fmla="*/ 64294 h 1366838"/>
              <a:gd name="connsiteX20" fmla="*/ 357187 w 542925"/>
              <a:gd name="connsiteY20" fmla="*/ 95250 h 1366838"/>
              <a:gd name="connsiteX21" fmla="*/ 411956 w 542925"/>
              <a:gd name="connsiteY21" fmla="*/ 121444 h 1366838"/>
              <a:gd name="connsiteX22" fmla="*/ 471487 w 542925"/>
              <a:gd name="connsiteY22" fmla="*/ 157163 h 1366838"/>
              <a:gd name="connsiteX23" fmla="*/ 507206 w 542925"/>
              <a:gd name="connsiteY23" fmla="*/ 183357 h 1366838"/>
              <a:gd name="connsiteX24" fmla="*/ 533400 w 542925"/>
              <a:gd name="connsiteY24" fmla="*/ 207169 h 1366838"/>
              <a:gd name="connsiteX25" fmla="*/ 538162 w 542925"/>
              <a:gd name="connsiteY25" fmla="*/ 219075 h 1366838"/>
              <a:gd name="connsiteX26" fmla="*/ 542925 w 542925"/>
              <a:gd name="connsiteY26" fmla="*/ 235744 h 1366838"/>
              <a:gd name="connsiteX27" fmla="*/ 542925 w 542925"/>
              <a:gd name="connsiteY27" fmla="*/ 257175 h 1366838"/>
              <a:gd name="connsiteX28" fmla="*/ 533400 w 542925"/>
              <a:gd name="connsiteY28" fmla="*/ 278607 h 1366838"/>
              <a:gd name="connsiteX29" fmla="*/ 516731 w 542925"/>
              <a:gd name="connsiteY29" fmla="*/ 292894 h 1366838"/>
              <a:gd name="connsiteX30" fmla="*/ 492919 w 542925"/>
              <a:gd name="connsiteY30" fmla="*/ 311944 h 1366838"/>
              <a:gd name="connsiteX31" fmla="*/ 478631 w 542925"/>
              <a:gd name="connsiteY31" fmla="*/ 326232 h 1366838"/>
              <a:gd name="connsiteX32" fmla="*/ 454819 w 542925"/>
              <a:gd name="connsiteY32" fmla="*/ 421482 h 1366838"/>
              <a:gd name="connsiteX33" fmla="*/ 433387 w 542925"/>
              <a:gd name="connsiteY33" fmla="*/ 502444 h 1366838"/>
              <a:gd name="connsiteX34" fmla="*/ 414337 w 542925"/>
              <a:gd name="connsiteY34" fmla="*/ 583407 h 1366838"/>
              <a:gd name="connsiteX35" fmla="*/ 371475 w 542925"/>
              <a:gd name="connsiteY35" fmla="*/ 757238 h 1366838"/>
              <a:gd name="connsiteX36" fmla="*/ 354806 w 542925"/>
              <a:gd name="connsiteY36" fmla="*/ 954882 h 1366838"/>
              <a:gd name="connsiteX37" fmla="*/ 321469 w 542925"/>
              <a:gd name="connsiteY37" fmla="*/ 1347788 h 1366838"/>
              <a:gd name="connsiteX38" fmla="*/ 121444 w 542925"/>
              <a:gd name="connsiteY38" fmla="*/ 1366838 h 1366838"/>
              <a:gd name="connsiteX39" fmla="*/ 138112 w 542925"/>
              <a:gd name="connsiteY39" fmla="*/ 1166813 h 1366838"/>
              <a:gd name="connsiteX40" fmla="*/ 157162 w 542925"/>
              <a:gd name="connsiteY40" fmla="*/ 909638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2925" h="1366838">
                <a:moveTo>
                  <a:pt x="157162" y="909638"/>
                </a:moveTo>
                <a:lnTo>
                  <a:pt x="171450" y="740569"/>
                </a:lnTo>
                <a:lnTo>
                  <a:pt x="192881" y="602457"/>
                </a:lnTo>
                <a:lnTo>
                  <a:pt x="207169" y="428625"/>
                </a:lnTo>
                <a:lnTo>
                  <a:pt x="211931" y="366713"/>
                </a:lnTo>
                <a:lnTo>
                  <a:pt x="211931" y="319088"/>
                </a:lnTo>
                <a:lnTo>
                  <a:pt x="204787" y="266700"/>
                </a:lnTo>
                <a:lnTo>
                  <a:pt x="190500" y="226219"/>
                </a:lnTo>
                <a:lnTo>
                  <a:pt x="157162" y="183357"/>
                </a:lnTo>
                <a:lnTo>
                  <a:pt x="102394" y="123825"/>
                </a:lnTo>
                <a:lnTo>
                  <a:pt x="42862" y="73819"/>
                </a:lnTo>
                <a:lnTo>
                  <a:pt x="16669" y="54769"/>
                </a:lnTo>
                <a:lnTo>
                  <a:pt x="2381" y="33338"/>
                </a:lnTo>
                <a:lnTo>
                  <a:pt x="0" y="16669"/>
                </a:lnTo>
                <a:lnTo>
                  <a:pt x="2381" y="4763"/>
                </a:lnTo>
                <a:lnTo>
                  <a:pt x="19050" y="0"/>
                </a:lnTo>
                <a:lnTo>
                  <a:pt x="54769" y="4763"/>
                </a:lnTo>
                <a:lnTo>
                  <a:pt x="142875" y="23813"/>
                </a:lnTo>
                <a:lnTo>
                  <a:pt x="200025" y="38100"/>
                </a:lnTo>
                <a:lnTo>
                  <a:pt x="285750" y="64294"/>
                </a:lnTo>
                <a:lnTo>
                  <a:pt x="357187" y="95250"/>
                </a:lnTo>
                <a:lnTo>
                  <a:pt x="411956" y="121444"/>
                </a:lnTo>
                <a:lnTo>
                  <a:pt x="471487" y="157163"/>
                </a:lnTo>
                <a:lnTo>
                  <a:pt x="507206" y="183357"/>
                </a:lnTo>
                <a:lnTo>
                  <a:pt x="533400" y="207169"/>
                </a:lnTo>
                <a:lnTo>
                  <a:pt x="538162" y="219075"/>
                </a:lnTo>
                <a:lnTo>
                  <a:pt x="542925" y="235744"/>
                </a:lnTo>
                <a:lnTo>
                  <a:pt x="542925" y="257175"/>
                </a:lnTo>
                <a:lnTo>
                  <a:pt x="533400" y="278607"/>
                </a:lnTo>
                <a:lnTo>
                  <a:pt x="516731" y="292894"/>
                </a:lnTo>
                <a:lnTo>
                  <a:pt x="492919" y="311944"/>
                </a:lnTo>
                <a:lnTo>
                  <a:pt x="478631" y="326232"/>
                </a:lnTo>
                <a:lnTo>
                  <a:pt x="454819" y="421482"/>
                </a:lnTo>
                <a:lnTo>
                  <a:pt x="433387" y="502444"/>
                </a:lnTo>
                <a:lnTo>
                  <a:pt x="414337" y="583407"/>
                </a:lnTo>
                <a:lnTo>
                  <a:pt x="371475" y="757238"/>
                </a:lnTo>
                <a:lnTo>
                  <a:pt x="354806" y="954882"/>
                </a:lnTo>
                <a:lnTo>
                  <a:pt x="321469" y="1347788"/>
                </a:lnTo>
                <a:lnTo>
                  <a:pt x="121444" y="1366838"/>
                </a:lnTo>
                <a:lnTo>
                  <a:pt x="138112" y="1166813"/>
                </a:lnTo>
                <a:lnTo>
                  <a:pt x="157162" y="909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D8498A7-8499-48FF-8F9B-108EF3A31569}"/>
              </a:ext>
            </a:extLst>
          </p:cNvPr>
          <p:cNvSpPr/>
          <p:nvPr/>
        </p:nvSpPr>
        <p:spPr>
          <a:xfrm>
            <a:off x="4959350" y="2695576"/>
            <a:ext cx="3276600" cy="563563"/>
          </a:xfrm>
          <a:custGeom>
            <a:avLst/>
            <a:gdLst>
              <a:gd name="connsiteX0" fmla="*/ 1680805 w 3277041"/>
              <a:gd name="connsiteY0" fmla="*/ 161209 h 562911"/>
              <a:gd name="connsiteX1" fmla="*/ 1551309 w 3277041"/>
              <a:gd name="connsiteY1" fmla="*/ 177066 h 562911"/>
              <a:gd name="connsiteX2" fmla="*/ 1437670 w 3277041"/>
              <a:gd name="connsiteY2" fmla="*/ 192923 h 562911"/>
              <a:gd name="connsiteX3" fmla="*/ 1331959 w 3277041"/>
              <a:gd name="connsiteY3" fmla="*/ 206136 h 562911"/>
              <a:gd name="connsiteX4" fmla="*/ 1220962 w 3277041"/>
              <a:gd name="connsiteY4" fmla="*/ 224636 h 562911"/>
              <a:gd name="connsiteX5" fmla="*/ 1051825 w 3277041"/>
              <a:gd name="connsiteY5" fmla="*/ 240493 h 562911"/>
              <a:gd name="connsiteX6" fmla="*/ 898544 w 3277041"/>
              <a:gd name="connsiteY6" fmla="*/ 266920 h 562911"/>
              <a:gd name="connsiteX7" fmla="*/ 710907 w 3277041"/>
              <a:gd name="connsiteY7" fmla="*/ 295991 h 562911"/>
              <a:gd name="connsiteX8" fmla="*/ 515342 w 3277041"/>
              <a:gd name="connsiteY8" fmla="*/ 327704 h 562911"/>
              <a:gd name="connsiteX9" fmla="*/ 478343 w 3277041"/>
              <a:gd name="connsiteY9" fmla="*/ 332990 h 562911"/>
              <a:gd name="connsiteX10" fmla="*/ 436058 w 3277041"/>
              <a:gd name="connsiteY10" fmla="*/ 330347 h 562911"/>
              <a:gd name="connsiteX11" fmla="*/ 327705 w 3277041"/>
              <a:gd name="connsiteY11" fmla="*/ 332990 h 562911"/>
              <a:gd name="connsiteX12" fmla="*/ 269563 w 3277041"/>
              <a:gd name="connsiteY12" fmla="*/ 327704 h 562911"/>
              <a:gd name="connsiteX13" fmla="*/ 221994 w 3277041"/>
              <a:gd name="connsiteY13" fmla="*/ 319776 h 562911"/>
              <a:gd name="connsiteX14" fmla="*/ 200851 w 3277041"/>
              <a:gd name="connsiteY14" fmla="*/ 314490 h 562911"/>
              <a:gd name="connsiteX15" fmla="*/ 155924 w 3277041"/>
              <a:gd name="connsiteY15" fmla="*/ 301276 h 562911"/>
              <a:gd name="connsiteX16" fmla="*/ 118925 w 3277041"/>
              <a:gd name="connsiteY16" fmla="*/ 282777 h 562911"/>
              <a:gd name="connsiteX17" fmla="*/ 87212 w 3277041"/>
              <a:gd name="connsiteY17" fmla="*/ 261635 h 562911"/>
              <a:gd name="connsiteX18" fmla="*/ 52856 w 3277041"/>
              <a:gd name="connsiteY18" fmla="*/ 240493 h 562911"/>
              <a:gd name="connsiteX19" fmla="*/ 36999 w 3277041"/>
              <a:gd name="connsiteY19" fmla="*/ 235207 h 562911"/>
              <a:gd name="connsiteX20" fmla="*/ 15857 w 3277041"/>
              <a:gd name="connsiteY20" fmla="*/ 229921 h 562911"/>
              <a:gd name="connsiteX21" fmla="*/ 2643 w 3277041"/>
              <a:gd name="connsiteY21" fmla="*/ 229921 h 562911"/>
              <a:gd name="connsiteX22" fmla="*/ 0 w 3277041"/>
              <a:gd name="connsiteY22" fmla="*/ 237850 h 562911"/>
              <a:gd name="connsiteX23" fmla="*/ 0 w 3277041"/>
              <a:gd name="connsiteY23" fmla="*/ 251064 h 562911"/>
              <a:gd name="connsiteX24" fmla="*/ 13214 w 3277041"/>
              <a:gd name="connsiteY24" fmla="*/ 277491 h 562911"/>
              <a:gd name="connsiteX25" fmla="*/ 34357 w 3277041"/>
              <a:gd name="connsiteY25" fmla="*/ 303919 h 562911"/>
              <a:gd name="connsiteX26" fmla="*/ 140068 w 3277041"/>
              <a:gd name="connsiteY26" fmla="*/ 396416 h 562911"/>
              <a:gd name="connsiteX27" fmla="*/ 221994 w 3277041"/>
              <a:gd name="connsiteY27" fmla="*/ 467771 h 562911"/>
              <a:gd name="connsiteX28" fmla="*/ 306562 w 3277041"/>
              <a:gd name="connsiteY28" fmla="*/ 533841 h 562911"/>
              <a:gd name="connsiteX29" fmla="*/ 325062 w 3277041"/>
              <a:gd name="connsiteY29" fmla="*/ 549697 h 562911"/>
              <a:gd name="connsiteX30" fmla="*/ 348847 w 3277041"/>
              <a:gd name="connsiteY30" fmla="*/ 560268 h 562911"/>
              <a:gd name="connsiteX31" fmla="*/ 377917 w 3277041"/>
              <a:gd name="connsiteY31" fmla="*/ 562911 h 562911"/>
              <a:gd name="connsiteX32" fmla="*/ 412273 w 3277041"/>
              <a:gd name="connsiteY32" fmla="*/ 560268 h 562911"/>
              <a:gd name="connsiteX33" fmla="*/ 473057 w 3277041"/>
              <a:gd name="connsiteY33" fmla="*/ 544412 h 562911"/>
              <a:gd name="connsiteX34" fmla="*/ 584054 w 3277041"/>
              <a:gd name="connsiteY34" fmla="*/ 512698 h 562911"/>
              <a:gd name="connsiteX35" fmla="*/ 745263 w 3277041"/>
              <a:gd name="connsiteY35" fmla="*/ 488913 h 562911"/>
              <a:gd name="connsiteX36" fmla="*/ 903829 w 3277041"/>
              <a:gd name="connsiteY36" fmla="*/ 454557 h 562911"/>
              <a:gd name="connsiteX37" fmla="*/ 1194535 w 3277041"/>
              <a:gd name="connsiteY37" fmla="*/ 399059 h 562911"/>
              <a:gd name="connsiteX38" fmla="*/ 1435027 w 3277041"/>
              <a:gd name="connsiteY38" fmla="*/ 351489 h 562911"/>
              <a:gd name="connsiteX39" fmla="*/ 1654377 w 3277041"/>
              <a:gd name="connsiteY39" fmla="*/ 314490 h 562911"/>
              <a:gd name="connsiteX40" fmla="*/ 1770659 w 3277041"/>
              <a:gd name="connsiteY40" fmla="*/ 298634 h 562911"/>
              <a:gd name="connsiteX41" fmla="*/ 1945083 w 3277041"/>
              <a:gd name="connsiteY41" fmla="*/ 282777 h 562911"/>
              <a:gd name="connsiteX42" fmla="*/ 2103649 w 3277041"/>
              <a:gd name="connsiteY42" fmla="*/ 272206 h 562911"/>
              <a:gd name="connsiteX43" fmla="*/ 2307143 w 3277041"/>
              <a:gd name="connsiteY43" fmla="*/ 264278 h 562911"/>
              <a:gd name="connsiteX44" fmla="*/ 2484209 w 3277041"/>
              <a:gd name="connsiteY44" fmla="*/ 266920 h 562911"/>
              <a:gd name="connsiteX45" fmla="*/ 2568777 w 3277041"/>
              <a:gd name="connsiteY45" fmla="*/ 266920 h 562911"/>
              <a:gd name="connsiteX46" fmla="*/ 2661274 w 3277041"/>
              <a:gd name="connsiteY46" fmla="*/ 266920 h 562911"/>
              <a:gd name="connsiteX47" fmla="*/ 2811913 w 3277041"/>
              <a:gd name="connsiteY47" fmla="*/ 272206 h 562911"/>
              <a:gd name="connsiteX48" fmla="*/ 2994264 w 3277041"/>
              <a:gd name="connsiteY48" fmla="*/ 280134 h 562911"/>
              <a:gd name="connsiteX49" fmla="*/ 3107903 w 3277041"/>
              <a:gd name="connsiteY49" fmla="*/ 288062 h 562911"/>
              <a:gd name="connsiteX50" fmla="*/ 3163402 w 3277041"/>
              <a:gd name="connsiteY50" fmla="*/ 285420 h 562911"/>
              <a:gd name="connsiteX51" fmla="*/ 3210972 w 3277041"/>
              <a:gd name="connsiteY51" fmla="*/ 277491 h 562911"/>
              <a:gd name="connsiteX52" fmla="*/ 3240042 w 3277041"/>
              <a:gd name="connsiteY52" fmla="*/ 266920 h 562911"/>
              <a:gd name="connsiteX53" fmla="*/ 3263827 w 3277041"/>
              <a:gd name="connsiteY53" fmla="*/ 251064 h 562911"/>
              <a:gd name="connsiteX54" fmla="*/ 3274398 w 3277041"/>
              <a:gd name="connsiteY54" fmla="*/ 235207 h 562911"/>
              <a:gd name="connsiteX55" fmla="*/ 3277041 w 3277041"/>
              <a:gd name="connsiteY55" fmla="*/ 219350 h 562911"/>
              <a:gd name="connsiteX56" fmla="*/ 3271755 w 3277041"/>
              <a:gd name="connsiteY56" fmla="*/ 192923 h 562911"/>
              <a:gd name="connsiteX57" fmla="*/ 3261184 w 3277041"/>
              <a:gd name="connsiteY57" fmla="*/ 163852 h 562911"/>
              <a:gd name="connsiteX58" fmla="*/ 3242685 w 3277041"/>
              <a:gd name="connsiteY58" fmla="*/ 145353 h 562911"/>
              <a:gd name="connsiteX59" fmla="*/ 3218900 w 3277041"/>
              <a:gd name="connsiteY59" fmla="*/ 126853 h 562911"/>
              <a:gd name="connsiteX60" fmla="*/ 3179258 w 3277041"/>
              <a:gd name="connsiteY60" fmla="*/ 105711 h 562911"/>
              <a:gd name="connsiteX61" fmla="*/ 3118474 w 3277041"/>
              <a:gd name="connsiteY61" fmla="*/ 76641 h 562911"/>
              <a:gd name="connsiteX62" fmla="*/ 3052405 w 3277041"/>
              <a:gd name="connsiteY62" fmla="*/ 50213 h 562911"/>
              <a:gd name="connsiteX63" fmla="*/ 3007478 w 3277041"/>
              <a:gd name="connsiteY63" fmla="*/ 31713 h 562911"/>
              <a:gd name="connsiteX64" fmla="*/ 2946694 w 3277041"/>
              <a:gd name="connsiteY64" fmla="*/ 10571 h 562911"/>
              <a:gd name="connsiteX65" fmla="*/ 2901767 w 3277041"/>
              <a:gd name="connsiteY65" fmla="*/ 0 h 562911"/>
              <a:gd name="connsiteX66" fmla="*/ 2877982 w 3277041"/>
              <a:gd name="connsiteY66" fmla="*/ 0 h 562911"/>
              <a:gd name="connsiteX67" fmla="*/ 2851554 w 3277041"/>
              <a:gd name="connsiteY67" fmla="*/ 2643 h 562911"/>
              <a:gd name="connsiteX68" fmla="*/ 2835698 w 3277041"/>
              <a:gd name="connsiteY68" fmla="*/ 10571 h 562911"/>
              <a:gd name="connsiteX69" fmla="*/ 2803984 w 3277041"/>
              <a:gd name="connsiteY69" fmla="*/ 31713 h 562911"/>
              <a:gd name="connsiteX70" fmla="*/ 2674488 w 3277041"/>
              <a:gd name="connsiteY70" fmla="*/ 66069 h 562911"/>
              <a:gd name="connsiteX71" fmla="*/ 2539707 w 3277041"/>
              <a:gd name="connsiteY71" fmla="*/ 92497 h 562911"/>
              <a:gd name="connsiteX72" fmla="*/ 2433996 w 3277041"/>
              <a:gd name="connsiteY72" fmla="*/ 103068 h 562911"/>
              <a:gd name="connsiteX73" fmla="*/ 2270144 w 3277041"/>
              <a:gd name="connsiteY73" fmla="*/ 108354 h 562911"/>
              <a:gd name="connsiteX74" fmla="*/ 2108935 w 3277041"/>
              <a:gd name="connsiteY74" fmla="*/ 110997 h 562911"/>
              <a:gd name="connsiteX75" fmla="*/ 1855228 w 3277041"/>
              <a:gd name="connsiteY75" fmla="*/ 142710 h 562911"/>
              <a:gd name="connsiteX76" fmla="*/ 1680805 w 3277041"/>
              <a:gd name="connsiteY76" fmla="*/ 161209 h 56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277041" h="562911">
                <a:moveTo>
                  <a:pt x="1680805" y="161209"/>
                </a:moveTo>
                <a:lnTo>
                  <a:pt x="1551309" y="177066"/>
                </a:lnTo>
                <a:lnTo>
                  <a:pt x="1437670" y="192923"/>
                </a:lnTo>
                <a:lnTo>
                  <a:pt x="1331959" y="206136"/>
                </a:lnTo>
                <a:lnTo>
                  <a:pt x="1220962" y="224636"/>
                </a:lnTo>
                <a:lnTo>
                  <a:pt x="1051825" y="240493"/>
                </a:lnTo>
                <a:lnTo>
                  <a:pt x="898544" y="266920"/>
                </a:lnTo>
                <a:lnTo>
                  <a:pt x="710907" y="295991"/>
                </a:lnTo>
                <a:lnTo>
                  <a:pt x="515342" y="327704"/>
                </a:lnTo>
                <a:lnTo>
                  <a:pt x="478343" y="332990"/>
                </a:lnTo>
                <a:lnTo>
                  <a:pt x="436058" y="330347"/>
                </a:lnTo>
                <a:lnTo>
                  <a:pt x="327705" y="332990"/>
                </a:lnTo>
                <a:lnTo>
                  <a:pt x="269563" y="327704"/>
                </a:lnTo>
                <a:lnTo>
                  <a:pt x="221994" y="319776"/>
                </a:lnTo>
                <a:lnTo>
                  <a:pt x="200851" y="314490"/>
                </a:lnTo>
                <a:lnTo>
                  <a:pt x="155924" y="301276"/>
                </a:lnTo>
                <a:lnTo>
                  <a:pt x="118925" y="282777"/>
                </a:lnTo>
                <a:lnTo>
                  <a:pt x="87212" y="261635"/>
                </a:lnTo>
                <a:lnTo>
                  <a:pt x="52856" y="240493"/>
                </a:lnTo>
                <a:lnTo>
                  <a:pt x="36999" y="235207"/>
                </a:lnTo>
                <a:lnTo>
                  <a:pt x="15857" y="229921"/>
                </a:lnTo>
                <a:lnTo>
                  <a:pt x="2643" y="229921"/>
                </a:lnTo>
                <a:lnTo>
                  <a:pt x="0" y="237850"/>
                </a:lnTo>
                <a:lnTo>
                  <a:pt x="0" y="251064"/>
                </a:lnTo>
                <a:lnTo>
                  <a:pt x="13214" y="277491"/>
                </a:lnTo>
                <a:lnTo>
                  <a:pt x="34357" y="303919"/>
                </a:lnTo>
                <a:lnTo>
                  <a:pt x="140068" y="396416"/>
                </a:lnTo>
                <a:lnTo>
                  <a:pt x="221994" y="467771"/>
                </a:lnTo>
                <a:lnTo>
                  <a:pt x="306562" y="533841"/>
                </a:lnTo>
                <a:lnTo>
                  <a:pt x="325062" y="549697"/>
                </a:lnTo>
                <a:lnTo>
                  <a:pt x="348847" y="560268"/>
                </a:lnTo>
                <a:lnTo>
                  <a:pt x="377917" y="562911"/>
                </a:lnTo>
                <a:lnTo>
                  <a:pt x="412273" y="560268"/>
                </a:lnTo>
                <a:lnTo>
                  <a:pt x="473057" y="544412"/>
                </a:lnTo>
                <a:lnTo>
                  <a:pt x="584054" y="512698"/>
                </a:lnTo>
                <a:lnTo>
                  <a:pt x="745263" y="488913"/>
                </a:lnTo>
                <a:lnTo>
                  <a:pt x="903829" y="454557"/>
                </a:lnTo>
                <a:lnTo>
                  <a:pt x="1194535" y="399059"/>
                </a:lnTo>
                <a:lnTo>
                  <a:pt x="1435027" y="351489"/>
                </a:lnTo>
                <a:lnTo>
                  <a:pt x="1654377" y="314490"/>
                </a:lnTo>
                <a:lnTo>
                  <a:pt x="1770659" y="298634"/>
                </a:lnTo>
                <a:lnTo>
                  <a:pt x="1945083" y="282777"/>
                </a:lnTo>
                <a:lnTo>
                  <a:pt x="2103649" y="272206"/>
                </a:lnTo>
                <a:lnTo>
                  <a:pt x="2307143" y="264278"/>
                </a:lnTo>
                <a:lnTo>
                  <a:pt x="2484209" y="266920"/>
                </a:lnTo>
                <a:lnTo>
                  <a:pt x="2568777" y="266920"/>
                </a:lnTo>
                <a:lnTo>
                  <a:pt x="2661274" y="266920"/>
                </a:lnTo>
                <a:lnTo>
                  <a:pt x="2811913" y="272206"/>
                </a:lnTo>
                <a:lnTo>
                  <a:pt x="2994264" y="280134"/>
                </a:lnTo>
                <a:lnTo>
                  <a:pt x="3107903" y="288062"/>
                </a:lnTo>
                <a:lnTo>
                  <a:pt x="3163402" y="285420"/>
                </a:lnTo>
                <a:lnTo>
                  <a:pt x="3210972" y="277491"/>
                </a:lnTo>
                <a:lnTo>
                  <a:pt x="3240042" y="266920"/>
                </a:lnTo>
                <a:lnTo>
                  <a:pt x="3263827" y="251064"/>
                </a:lnTo>
                <a:lnTo>
                  <a:pt x="3274398" y="235207"/>
                </a:lnTo>
                <a:lnTo>
                  <a:pt x="3277041" y="219350"/>
                </a:lnTo>
                <a:lnTo>
                  <a:pt x="3271755" y="192923"/>
                </a:lnTo>
                <a:lnTo>
                  <a:pt x="3261184" y="163852"/>
                </a:lnTo>
                <a:lnTo>
                  <a:pt x="3242685" y="145353"/>
                </a:lnTo>
                <a:lnTo>
                  <a:pt x="3218900" y="126853"/>
                </a:lnTo>
                <a:lnTo>
                  <a:pt x="3179258" y="105711"/>
                </a:lnTo>
                <a:lnTo>
                  <a:pt x="3118474" y="76641"/>
                </a:lnTo>
                <a:lnTo>
                  <a:pt x="3052405" y="50213"/>
                </a:lnTo>
                <a:lnTo>
                  <a:pt x="3007478" y="31713"/>
                </a:lnTo>
                <a:lnTo>
                  <a:pt x="2946694" y="10571"/>
                </a:lnTo>
                <a:lnTo>
                  <a:pt x="2901767" y="0"/>
                </a:lnTo>
                <a:lnTo>
                  <a:pt x="2877982" y="0"/>
                </a:lnTo>
                <a:lnTo>
                  <a:pt x="2851554" y="2643"/>
                </a:lnTo>
                <a:lnTo>
                  <a:pt x="2835698" y="10571"/>
                </a:lnTo>
                <a:lnTo>
                  <a:pt x="2803984" y="31713"/>
                </a:lnTo>
                <a:lnTo>
                  <a:pt x="2674488" y="66069"/>
                </a:lnTo>
                <a:lnTo>
                  <a:pt x="2539707" y="92497"/>
                </a:lnTo>
                <a:lnTo>
                  <a:pt x="2433996" y="103068"/>
                </a:lnTo>
                <a:lnTo>
                  <a:pt x="2270144" y="108354"/>
                </a:lnTo>
                <a:lnTo>
                  <a:pt x="2108935" y="110997"/>
                </a:lnTo>
                <a:lnTo>
                  <a:pt x="1855228" y="142710"/>
                </a:lnTo>
                <a:lnTo>
                  <a:pt x="1680805" y="16120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CE47D299-37D3-4069-9777-0F5B3C7EF896}"/>
              </a:ext>
            </a:extLst>
          </p:cNvPr>
          <p:cNvSpPr/>
          <p:nvPr/>
        </p:nvSpPr>
        <p:spPr>
          <a:xfrm>
            <a:off x="4757739" y="3154363"/>
            <a:ext cx="1216025" cy="1758950"/>
          </a:xfrm>
          <a:custGeom>
            <a:avLst/>
            <a:gdLst>
              <a:gd name="connsiteX0" fmla="*/ 666750 w 1216818"/>
              <a:gd name="connsiteY0" fmla="*/ 740569 h 1757363"/>
              <a:gd name="connsiteX1" fmla="*/ 700087 w 1216818"/>
              <a:gd name="connsiteY1" fmla="*/ 681038 h 1757363"/>
              <a:gd name="connsiteX2" fmla="*/ 738187 w 1216818"/>
              <a:gd name="connsiteY2" fmla="*/ 607219 h 1757363"/>
              <a:gd name="connsiteX3" fmla="*/ 778668 w 1216818"/>
              <a:gd name="connsiteY3" fmla="*/ 528638 h 1757363"/>
              <a:gd name="connsiteX4" fmla="*/ 816768 w 1216818"/>
              <a:gd name="connsiteY4" fmla="*/ 447675 h 1757363"/>
              <a:gd name="connsiteX5" fmla="*/ 847725 w 1216818"/>
              <a:gd name="connsiteY5" fmla="*/ 376238 h 1757363"/>
              <a:gd name="connsiteX6" fmla="*/ 866775 w 1216818"/>
              <a:gd name="connsiteY6" fmla="*/ 321469 h 1757363"/>
              <a:gd name="connsiteX7" fmla="*/ 876300 w 1216818"/>
              <a:gd name="connsiteY7" fmla="*/ 288132 h 1757363"/>
              <a:gd name="connsiteX8" fmla="*/ 883443 w 1216818"/>
              <a:gd name="connsiteY8" fmla="*/ 252413 h 1757363"/>
              <a:gd name="connsiteX9" fmla="*/ 885825 w 1216818"/>
              <a:gd name="connsiteY9" fmla="*/ 223838 h 1757363"/>
              <a:gd name="connsiteX10" fmla="*/ 881062 w 1216818"/>
              <a:gd name="connsiteY10" fmla="*/ 185738 h 1757363"/>
              <a:gd name="connsiteX11" fmla="*/ 876300 w 1216818"/>
              <a:gd name="connsiteY11" fmla="*/ 150019 h 1757363"/>
              <a:gd name="connsiteX12" fmla="*/ 866775 w 1216818"/>
              <a:gd name="connsiteY12" fmla="*/ 111919 h 1757363"/>
              <a:gd name="connsiteX13" fmla="*/ 854868 w 1216818"/>
              <a:gd name="connsiteY13" fmla="*/ 85725 h 1757363"/>
              <a:gd name="connsiteX14" fmla="*/ 838200 w 1216818"/>
              <a:gd name="connsiteY14" fmla="*/ 64294 h 1757363"/>
              <a:gd name="connsiteX15" fmla="*/ 814387 w 1216818"/>
              <a:gd name="connsiteY15" fmla="*/ 50007 h 1757363"/>
              <a:gd name="connsiteX16" fmla="*/ 750093 w 1216818"/>
              <a:gd name="connsiteY16" fmla="*/ 26194 h 1757363"/>
              <a:gd name="connsiteX17" fmla="*/ 897731 w 1216818"/>
              <a:gd name="connsiteY17" fmla="*/ 0 h 1757363"/>
              <a:gd name="connsiteX18" fmla="*/ 988218 w 1216818"/>
              <a:gd name="connsiteY18" fmla="*/ 45244 h 1757363"/>
              <a:gd name="connsiteX19" fmla="*/ 1064418 w 1216818"/>
              <a:gd name="connsiteY19" fmla="*/ 85725 h 1757363"/>
              <a:gd name="connsiteX20" fmla="*/ 1123950 w 1216818"/>
              <a:gd name="connsiteY20" fmla="*/ 119063 h 1757363"/>
              <a:gd name="connsiteX21" fmla="*/ 1176337 w 1216818"/>
              <a:gd name="connsiteY21" fmla="*/ 154782 h 1757363"/>
              <a:gd name="connsiteX22" fmla="*/ 1204912 w 1216818"/>
              <a:gd name="connsiteY22" fmla="*/ 176213 h 1757363"/>
              <a:gd name="connsiteX23" fmla="*/ 1216818 w 1216818"/>
              <a:gd name="connsiteY23" fmla="*/ 197644 h 1757363"/>
              <a:gd name="connsiteX24" fmla="*/ 1216818 w 1216818"/>
              <a:gd name="connsiteY24" fmla="*/ 221457 h 1757363"/>
              <a:gd name="connsiteX25" fmla="*/ 1209675 w 1216818"/>
              <a:gd name="connsiteY25" fmla="*/ 252413 h 1757363"/>
              <a:gd name="connsiteX26" fmla="*/ 1169193 w 1216818"/>
              <a:gd name="connsiteY26" fmla="*/ 304800 h 1757363"/>
              <a:gd name="connsiteX27" fmla="*/ 1138237 w 1216818"/>
              <a:gd name="connsiteY27" fmla="*/ 338138 h 1757363"/>
              <a:gd name="connsiteX28" fmla="*/ 1081087 w 1216818"/>
              <a:gd name="connsiteY28" fmla="*/ 407194 h 1757363"/>
              <a:gd name="connsiteX29" fmla="*/ 907256 w 1216818"/>
              <a:gd name="connsiteY29" fmla="*/ 719138 h 1757363"/>
              <a:gd name="connsiteX30" fmla="*/ 776287 w 1216818"/>
              <a:gd name="connsiteY30" fmla="*/ 926307 h 1757363"/>
              <a:gd name="connsiteX31" fmla="*/ 619125 w 1216818"/>
              <a:gd name="connsiteY31" fmla="*/ 1145382 h 1757363"/>
              <a:gd name="connsiteX32" fmla="*/ 540543 w 1216818"/>
              <a:gd name="connsiteY32" fmla="*/ 1245394 h 1757363"/>
              <a:gd name="connsiteX33" fmla="*/ 438150 w 1216818"/>
              <a:gd name="connsiteY33" fmla="*/ 1371600 h 1757363"/>
              <a:gd name="connsiteX34" fmla="*/ 354806 w 1216818"/>
              <a:gd name="connsiteY34" fmla="*/ 1452563 h 1757363"/>
              <a:gd name="connsiteX35" fmla="*/ 180975 w 1216818"/>
              <a:gd name="connsiteY35" fmla="*/ 1626394 h 1757363"/>
              <a:gd name="connsiteX36" fmla="*/ 59531 w 1216818"/>
              <a:gd name="connsiteY36" fmla="*/ 1745457 h 1757363"/>
              <a:gd name="connsiteX37" fmla="*/ 38100 w 1216818"/>
              <a:gd name="connsiteY37" fmla="*/ 1754982 h 1757363"/>
              <a:gd name="connsiteX38" fmla="*/ 14287 w 1216818"/>
              <a:gd name="connsiteY38" fmla="*/ 1757363 h 1757363"/>
              <a:gd name="connsiteX39" fmla="*/ 0 w 1216818"/>
              <a:gd name="connsiteY39" fmla="*/ 1750219 h 1757363"/>
              <a:gd name="connsiteX40" fmla="*/ 0 w 1216818"/>
              <a:gd name="connsiteY40" fmla="*/ 1738313 h 1757363"/>
              <a:gd name="connsiteX41" fmla="*/ 4762 w 1216818"/>
              <a:gd name="connsiteY41" fmla="*/ 1719263 h 1757363"/>
              <a:gd name="connsiteX42" fmla="*/ 21431 w 1216818"/>
              <a:gd name="connsiteY42" fmla="*/ 1690688 h 1757363"/>
              <a:gd name="connsiteX43" fmla="*/ 95250 w 1216818"/>
              <a:gd name="connsiteY43" fmla="*/ 1593057 h 1757363"/>
              <a:gd name="connsiteX44" fmla="*/ 197643 w 1216818"/>
              <a:gd name="connsiteY44" fmla="*/ 1457325 h 1757363"/>
              <a:gd name="connsiteX45" fmla="*/ 297656 w 1216818"/>
              <a:gd name="connsiteY45" fmla="*/ 1316832 h 1757363"/>
              <a:gd name="connsiteX46" fmla="*/ 373856 w 1216818"/>
              <a:gd name="connsiteY46" fmla="*/ 1204913 h 1757363"/>
              <a:gd name="connsiteX47" fmla="*/ 445293 w 1216818"/>
              <a:gd name="connsiteY47" fmla="*/ 1100138 h 1757363"/>
              <a:gd name="connsiteX48" fmla="*/ 535781 w 1216818"/>
              <a:gd name="connsiteY48" fmla="*/ 959644 h 1757363"/>
              <a:gd name="connsiteX49" fmla="*/ 609600 w 1216818"/>
              <a:gd name="connsiteY49" fmla="*/ 845344 h 1757363"/>
              <a:gd name="connsiteX50" fmla="*/ 666750 w 1216818"/>
              <a:gd name="connsiteY50" fmla="*/ 740569 h 175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16818" h="1757363">
                <a:moveTo>
                  <a:pt x="666750" y="740569"/>
                </a:moveTo>
                <a:lnTo>
                  <a:pt x="700087" y="681038"/>
                </a:lnTo>
                <a:lnTo>
                  <a:pt x="738187" y="607219"/>
                </a:lnTo>
                <a:lnTo>
                  <a:pt x="778668" y="528638"/>
                </a:lnTo>
                <a:lnTo>
                  <a:pt x="816768" y="447675"/>
                </a:lnTo>
                <a:lnTo>
                  <a:pt x="847725" y="376238"/>
                </a:lnTo>
                <a:lnTo>
                  <a:pt x="866775" y="321469"/>
                </a:lnTo>
                <a:lnTo>
                  <a:pt x="876300" y="288132"/>
                </a:lnTo>
                <a:lnTo>
                  <a:pt x="883443" y="252413"/>
                </a:lnTo>
                <a:lnTo>
                  <a:pt x="885825" y="223838"/>
                </a:lnTo>
                <a:lnTo>
                  <a:pt x="881062" y="185738"/>
                </a:lnTo>
                <a:lnTo>
                  <a:pt x="876300" y="150019"/>
                </a:lnTo>
                <a:lnTo>
                  <a:pt x="866775" y="111919"/>
                </a:lnTo>
                <a:lnTo>
                  <a:pt x="854868" y="85725"/>
                </a:lnTo>
                <a:lnTo>
                  <a:pt x="838200" y="64294"/>
                </a:lnTo>
                <a:lnTo>
                  <a:pt x="814387" y="50007"/>
                </a:lnTo>
                <a:lnTo>
                  <a:pt x="750093" y="26194"/>
                </a:lnTo>
                <a:lnTo>
                  <a:pt x="897731" y="0"/>
                </a:lnTo>
                <a:lnTo>
                  <a:pt x="988218" y="45244"/>
                </a:lnTo>
                <a:lnTo>
                  <a:pt x="1064418" y="85725"/>
                </a:lnTo>
                <a:lnTo>
                  <a:pt x="1123950" y="119063"/>
                </a:lnTo>
                <a:lnTo>
                  <a:pt x="1176337" y="154782"/>
                </a:lnTo>
                <a:lnTo>
                  <a:pt x="1204912" y="176213"/>
                </a:lnTo>
                <a:lnTo>
                  <a:pt x="1216818" y="197644"/>
                </a:lnTo>
                <a:lnTo>
                  <a:pt x="1216818" y="221457"/>
                </a:lnTo>
                <a:lnTo>
                  <a:pt x="1209675" y="252413"/>
                </a:lnTo>
                <a:lnTo>
                  <a:pt x="1169193" y="304800"/>
                </a:lnTo>
                <a:lnTo>
                  <a:pt x="1138237" y="338138"/>
                </a:lnTo>
                <a:lnTo>
                  <a:pt x="1081087" y="407194"/>
                </a:lnTo>
                <a:lnTo>
                  <a:pt x="907256" y="719138"/>
                </a:lnTo>
                <a:lnTo>
                  <a:pt x="776287" y="926307"/>
                </a:lnTo>
                <a:lnTo>
                  <a:pt x="619125" y="1145382"/>
                </a:lnTo>
                <a:lnTo>
                  <a:pt x="540543" y="1245394"/>
                </a:lnTo>
                <a:lnTo>
                  <a:pt x="438150" y="1371600"/>
                </a:lnTo>
                <a:lnTo>
                  <a:pt x="354806" y="1452563"/>
                </a:lnTo>
                <a:lnTo>
                  <a:pt x="180975" y="1626394"/>
                </a:lnTo>
                <a:lnTo>
                  <a:pt x="59531" y="1745457"/>
                </a:lnTo>
                <a:lnTo>
                  <a:pt x="38100" y="1754982"/>
                </a:lnTo>
                <a:lnTo>
                  <a:pt x="14287" y="1757363"/>
                </a:lnTo>
                <a:lnTo>
                  <a:pt x="0" y="1750219"/>
                </a:lnTo>
                <a:lnTo>
                  <a:pt x="0" y="1738313"/>
                </a:lnTo>
                <a:lnTo>
                  <a:pt x="4762" y="1719263"/>
                </a:lnTo>
                <a:lnTo>
                  <a:pt x="21431" y="1690688"/>
                </a:lnTo>
                <a:lnTo>
                  <a:pt x="95250" y="1593057"/>
                </a:lnTo>
                <a:lnTo>
                  <a:pt x="197643" y="1457325"/>
                </a:lnTo>
                <a:lnTo>
                  <a:pt x="297656" y="1316832"/>
                </a:lnTo>
                <a:lnTo>
                  <a:pt x="373856" y="1204913"/>
                </a:lnTo>
                <a:lnTo>
                  <a:pt x="445293" y="1100138"/>
                </a:lnTo>
                <a:lnTo>
                  <a:pt x="535781" y="959644"/>
                </a:lnTo>
                <a:lnTo>
                  <a:pt x="609600" y="845344"/>
                </a:lnTo>
                <a:lnTo>
                  <a:pt x="666750" y="7405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CE2E0F95-E1FF-4108-A040-273E1EABA318}"/>
              </a:ext>
            </a:extLst>
          </p:cNvPr>
          <p:cNvSpPr/>
          <p:nvPr/>
        </p:nvSpPr>
        <p:spPr>
          <a:xfrm>
            <a:off x="5551489" y="3556000"/>
            <a:ext cx="312737" cy="2300288"/>
          </a:xfrm>
          <a:custGeom>
            <a:avLst/>
            <a:gdLst>
              <a:gd name="connsiteX0" fmla="*/ 92334 w 312743"/>
              <a:gd name="connsiteY0" fmla="*/ 845894 h 2299403"/>
              <a:gd name="connsiteX1" fmla="*/ 101269 w 312743"/>
              <a:gd name="connsiteY1" fmla="*/ 664206 h 2299403"/>
              <a:gd name="connsiteX2" fmla="*/ 107226 w 312743"/>
              <a:gd name="connsiteY2" fmla="*/ 491453 h 2299403"/>
              <a:gd name="connsiteX3" fmla="*/ 110205 w 312743"/>
              <a:gd name="connsiteY3" fmla="*/ 375291 h 2299403"/>
              <a:gd name="connsiteX4" fmla="*/ 110205 w 312743"/>
              <a:gd name="connsiteY4" fmla="*/ 247216 h 2299403"/>
              <a:gd name="connsiteX5" fmla="*/ 110205 w 312743"/>
              <a:gd name="connsiteY5" fmla="*/ 0 h 2299403"/>
              <a:gd name="connsiteX6" fmla="*/ 244238 w 312743"/>
              <a:gd name="connsiteY6" fmla="*/ 125097 h 2299403"/>
              <a:gd name="connsiteX7" fmla="*/ 265087 w 312743"/>
              <a:gd name="connsiteY7" fmla="*/ 172753 h 2299403"/>
              <a:gd name="connsiteX8" fmla="*/ 291894 w 312743"/>
              <a:gd name="connsiteY8" fmla="*/ 238280 h 2299403"/>
              <a:gd name="connsiteX9" fmla="*/ 306786 w 312743"/>
              <a:gd name="connsiteY9" fmla="*/ 279979 h 2299403"/>
              <a:gd name="connsiteX10" fmla="*/ 312743 w 312743"/>
              <a:gd name="connsiteY10" fmla="*/ 318700 h 2299403"/>
              <a:gd name="connsiteX11" fmla="*/ 312743 w 312743"/>
              <a:gd name="connsiteY11" fmla="*/ 351463 h 2299403"/>
              <a:gd name="connsiteX12" fmla="*/ 303808 w 312743"/>
              <a:gd name="connsiteY12" fmla="*/ 399119 h 2299403"/>
              <a:gd name="connsiteX13" fmla="*/ 297851 w 312743"/>
              <a:gd name="connsiteY13" fmla="*/ 470603 h 2299403"/>
              <a:gd name="connsiteX14" fmla="*/ 291894 w 312743"/>
              <a:gd name="connsiteY14" fmla="*/ 625485 h 2299403"/>
              <a:gd name="connsiteX15" fmla="*/ 291894 w 312743"/>
              <a:gd name="connsiteY15" fmla="*/ 929292 h 2299403"/>
              <a:gd name="connsiteX16" fmla="*/ 294872 w 312743"/>
              <a:gd name="connsiteY16" fmla="*/ 1140766 h 2299403"/>
              <a:gd name="connsiteX17" fmla="*/ 291894 w 312743"/>
              <a:gd name="connsiteY17" fmla="*/ 1390960 h 2299403"/>
              <a:gd name="connsiteX18" fmla="*/ 291894 w 312743"/>
              <a:gd name="connsiteY18" fmla="*/ 1539885 h 2299403"/>
              <a:gd name="connsiteX19" fmla="*/ 282958 w 312743"/>
              <a:gd name="connsiteY19" fmla="*/ 1754337 h 2299403"/>
              <a:gd name="connsiteX20" fmla="*/ 271044 w 312743"/>
              <a:gd name="connsiteY20" fmla="*/ 1953897 h 2299403"/>
              <a:gd name="connsiteX21" fmla="*/ 265087 w 312743"/>
              <a:gd name="connsiteY21" fmla="*/ 2043252 h 2299403"/>
              <a:gd name="connsiteX22" fmla="*/ 259130 w 312743"/>
              <a:gd name="connsiteY22" fmla="*/ 2102822 h 2299403"/>
              <a:gd name="connsiteX23" fmla="*/ 241259 w 312743"/>
              <a:gd name="connsiteY23" fmla="*/ 2183242 h 2299403"/>
              <a:gd name="connsiteX24" fmla="*/ 223388 w 312743"/>
              <a:gd name="connsiteY24" fmla="*/ 2218984 h 2299403"/>
              <a:gd name="connsiteX25" fmla="*/ 193603 w 312743"/>
              <a:gd name="connsiteY25" fmla="*/ 2257704 h 2299403"/>
              <a:gd name="connsiteX26" fmla="*/ 151904 w 312743"/>
              <a:gd name="connsiteY26" fmla="*/ 2290468 h 2299403"/>
              <a:gd name="connsiteX27" fmla="*/ 131054 w 312743"/>
              <a:gd name="connsiteY27" fmla="*/ 2299403 h 2299403"/>
              <a:gd name="connsiteX28" fmla="*/ 110205 w 312743"/>
              <a:gd name="connsiteY28" fmla="*/ 2299403 h 2299403"/>
              <a:gd name="connsiteX29" fmla="*/ 86377 w 312743"/>
              <a:gd name="connsiteY29" fmla="*/ 2284511 h 2299403"/>
              <a:gd name="connsiteX30" fmla="*/ 56592 w 312743"/>
              <a:gd name="connsiteY30" fmla="*/ 2239833 h 2299403"/>
              <a:gd name="connsiteX31" fmla="*/ 35742 w 312743"/>
              <a:gd name="connsiteY31" fmla="*/ 2195156 h 2299403"/>
              <a:gd name="connsiteX32" fmla="*/ 17871 w 312743"/>
              <a:gd name="connsiteY32" fmla="*/ 2138564 h 2299403"/>
              <a:gd name="connsiteX33" fmla="*/ 5957 w 312743"/>
              <a:gd name="connsiteY33" fmla="*/ 2046231 h 2299403"/>
              <a:gd name="connsiteX34" fmla="*/ 0 w 312743"/>
              <a:gd name="connsiteY34" fmla="*/ 1947940 h 2299403"/>
              <a:gd name="connsiteX35" fmla="*/ 5957 w 312743"/>
              <a:gd name="connsiteY35" fmla="*/ 1912198 h 2299403"/>
              <a:gd name="connsiteX36" fmla="*/ 26807 w 312743"/>
              <a:gd name="connsiteY36" fmla="*/ 1816886 h 2299403"/>
              <a:gd name="connsiteX37" fmla="*/ 41699 w 312743"/>
              <a:gd name="connsiteY37" fmla="*/ 1685832 h 2299403"/>
              <a:gd name="connsiteX38" fmla="*/ 56592 w 312743"/>
              <a:gd name="connsiteY38" fmla="*/ 1513079 h 2299403"/>
              <a:gd name="connsiteX39" fmla="*/ 71484 w 312743"/>
              <a:gd name="connsiteY39" fmla="*/ 1289691 h 2299403"/>
              <a:gd name="connsiteX40" fmla="*/ 86377 w 312743"/>
              <a:gd name="connsiteY40" fmla="*/ 965034 h 2299403"/>
              <a:gd name="connsiteX41" fmla="*/ 92334 w 312743"/>
              <a:gd name="connsiteY41" fmla="*/ 845894 h 229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2743" h="2299403">
                <a:moveTo>
                  <a:pt x="92334" y="845894"/>
                </a:moveTo>
                <a:lnTo>
                  <a:pt x="101269" y="664206"/>
                </a:lnTo>
                <a:lnTo>
                  <a:pt x="107226" y="491453"/>
                </a:lnTo>
                <a:lnTo>
                  <a:pt x="110205" y="375291"/>
                </a:lnTo>
                <a:lnTo>
                  <a:pt x="110205" y="247216"/>
                </a:lnTo>
                <a:lnTo>
                  <a:pt x="110205" y="0"/>
                </a:lnTo>
                <a:lnTo>
                  <a:pt x="244238" y="125097"/>
                </a:lnTo>
                <a:lnTo>
                  <a:pt x="265087" y="172753"/>
                </a:lnTo>
                <a:lnTo>
                  <a:pt x="291894" y="238280"/>
                </a:lnTo>
                <a:lnTo>
                  <a:pt x="306786" y="279979"/>
                </a:lnTo>
                <a:lnTo>
                  <a:pt x="312743" y="318700"/>
                </a:lnTo>
                <a:lnTo>
                  <a:pt x="312743" y="351463"/>
                </a:lnTo>
                <a:lnTo>
                  <a:pt x="303808" y="399119"/>
                </a:lnTo>
                <a:lnTo>
                  <a:pt x="297851" y="470603"/>
                </a:lnTo>
                <a:lnTo>
                  <a:pt x="291894" y="625485"/>
                </a:lnTo>
                <a:lnTo>
                  <a:pt x="291894" y="929292"/>
                </a:lnTo>
                <a:cubicBezTo>
                  <a:pt x="292887" y="999783"/>
                  <a:pt x="293879" y="1070275"/>
                  <a:pt x="294872" y="1140766"/>
                </a:cubicBezTo>
                <a:cubicBezTo>
                  <a:pt x="293879" y="1224164"/>
                  <a:pt x="292887" y="1307562"/>
                  <a:pt x="291894" y="1390960"/>
                </a:cubicBezTo>
                <a:lnTo>
                  <a:pt x="291894" y="1539885"/>
                </a:lnTo>
                <a:lnTo>
                  <a:pt x="282958" y="1754337"/>
                </a:lnTo>
                <a:lnTo>
                  <a:pt x="271044" y="1953897"/>
                </a:lnTo>
                <a:lnTo>
                  <a:pt x="265087" y="2043252"/>
                </a:lnTo>
                <a:lnTo>
                  <a:pt x="259130" y="2102822"/>
                </a:lnTo>
                <a:lnTo>
                  <a:pt x="241259" y="2183242"/>
                </a:lnTo>
                <a:lnTo>
                  <a:pt x="223388" y="2218984"/>
                </a:lnTo>
                <a:lnTo>
                  <a:pt x="193603" y="2257704"/>
                </a:lnTo>
                <a:lnTo>
                  <a:pt x="151904" y="2290468"/>
                </a:lnTo>
                <a:lnTo>
                  <a:pt x="131054" y="2299403"/>
                </a:lnTo>
                <a:lnTo>
                  <a:pt x="110205" y="2299403"/>
                </a:lnTo>
                <a:lnTo>
                  <a:pt x="86377" y="2284511"/>
                </a:lnTo>
                <a:lnTo>
                  <a:pt x="56592" y="2239833"/>
                </a:lnTo>
                <a:lnTo>
                  <a:pt x="35742" y="2195156"/>
                </a:lnTo>
                <a:lnTo>
                  <a:pt x="17871" y="2138564"/>
                </a:lnTo>
                <a:lnTo>
                  <a:pt x="5957" y="2046231"/>
                </a:lnTo>
                <a:lnTo>
                  <a:pt x="0" y="1947940"/>
                </a:lnTo>
                <a:lnTo>
                  <a:pt x="5957" y="1912198"/>
                </a:lnTo>
                <a:lnTo>
                  <a:pt x="26807" y="1816886"/>
                </a:lnTo>
                <a:lnTo>
                  <a:pt x="41699" y="1685832"/>
                </a:lnTo>
                <a:lnTo>
                  <a:pt x="56592" y="1513079"/>
                </a:lnTo>
                <a:lnTo>
                  <a:pt x="71484" y="1289691"/>
                </a:lnTo>
                <a:lnTo>
                  <a:pt x="86377" y="965034"/>
                </a:lnTo>
                <a:cubicBezTo>
                  <a:pt x="87370" y="933263"/>
                  <a:pt x="88362" y="901493"/>
                  <a:pt x="92334" y="845894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2C464F7A-3E48-4B90-9B53-42E673047076}"/>
              </a:ext>
            </a:extLst>
          </p:cNvPr>
          <p:cNvSpPr/>
          <p:nvPr/>
        </p:nvSpPr>
        <p:spPr>
          <a:xfrm>
            <a:off x="5749926" y="3308350"/>
            <a:ext cx="2174875" cy="2795588"/>
          </a:xfrm>
          <a:custGeom>
            <a:avLst/>
            <a:gdLst>
              <a:gd name="connsiteX0" fmla="*/ 822607 w 2174789"/>
              <a:gd name="connsiteY0" fmla="*/ 155342 h 2796158"/>
              <a:gd name="connsiteX1" fmla="*/ 688448 w 2174789"/>
              <a:gd name="connsiteY1" fmla="*/ 176525 h 2796158"/>
              <a:gd name="connsiteX2" fmla="*/ 568411 w 2174789"/>
              <a:gd name="connsiteY2" fmla="*/ 197708 h 2796158"/>
              <a:gd name="connsiteX3" fmla="*/ 462496 w 2174789"/>
              <a:gd name="connsiteY3" fmla="*/ 215361 h 2796158"/>
              <a:gd name="connsiteX4" fmla="*/ 381294 w 2174789"/>
              <a:gd name="connsiteY4" fmla="*/ 229483 h 2796158"/>
              <a:gd name="connsiteX5" fmla="*/ 317745 w 2174789"/>
              <a:gd name="connsiteY5" fmla="*/ 236544 h 2796158"/>
              <a:gd name="connsiteX6" fmla="*/ 257727 w 2174789"/>
              <a:gd name="connsiteY6" fmla="*/ 243605 h 2796158"/>
              <a:gd name="connsiteX7" fmla="*/ 208300 w 2174789"/>
              <a:gd name="connsiteY7" fmla="*/ 250666 h 2796158"/>
              <a:gd name="connsiteX8" fmla="*/ 148281 w 2174789"/>
              <a:gd name="connsiteY8" fmla="*/ 254196 h 2796158"/>
              <a:gd name="connsiteX9" fmla="*/ 28244 w 2174789"/>
              <a:gd name="connsiteY9" fmla="*/ 254196 h 2796158"/>
              <a:gd name="connsiteX10" fmla="*/ 0 w 2174789"/>
              <a:gd name="connsiteY10" fmla="*/ 381295 h 2796158"/>
              <a:gd name="connsiteX11" fmla="*/ 91793 w 2174789"/>
              <a:gd name="connsiteY11" fmla="*/ 395417 h 2796158"/>
              <a:gd name="connsiteX12" fmla="*/ 165934 w 2174789"/>
              <a:gd name="connsiteY12" fmla="*/ 398947 h 2796158"/>
              <a:gd name="connsiteX13" fmla="*/ 233013 w 2174789"/>
              <a:gd name="connsiteY13" fmla="*/ 398947 h 2796158"/>
              <a:gd name="connsiteX14" fmla="*/ 324806 w 2174789"/>
              <a:gd name="connsiteY14" fmla="*/ 391886 h 2796158"/>
              <a:gd name="connsiteX15" fmla="*/ 402477 w 2174789"/>
              <a:gd name="connsiteY15" fmla="*/ 381295 h 2796158"/>
              <a:gd name="connsiteX16" fmla="*/ 547228 w 2174789"/>
              <a:gd name="connsiteY16" fmla="*/ 356581 h 2796158"/>
              <a:gd name="connsiteX17" fmla="*/ 677856 w 2174789"/>
              <a:gd name="connsiteY17" fmla="*/ 335398 h 2796158"/>
              <a:gd name="connsiteX18" fmla="*/ 801424 w 2174789"/>
              <a:gd name="connsiteY18" fmla="*/ 314215 h 2796158"/>
              <a:gd name="connsiteX19" fmla="*/ 1027376 w 2174789"/>
              <a:gd name="connsiteY19" fmla="*/ 293032 h 2796158"/>
              <a:gd name="connsiteX20" fmla="*/ 1218023 w 2174789"/>
              <a:gd name="connsiteY20" fmla="*/ 264788 h 2796158"/>
              <a:gd name="connsiteX21" fmla="*/ 1398079 w 2174789"/>
              <a:gd name="connsiteY21" fmla="*/ 243605 h 2796158"/>
              <a:gd name="connsiteX22" fmla="*/ 1588726 w 2174789"/>
              <a:gd name="connsiteY22" fmla="*/ 222422 h 2796158"/>
              <a:gd name="connsiteX23" fmla="*/ 1719354 w 2174789"/>
              <a:gd name="connsiteY23" fmla="*/ 211830 h 2796158"/>
              <a:gd name="connsiteX24" fmla="*/ 1768781 w 2174789"/>
              <a:gd name="connsiteY24" fmla="*/ 211830 h 2796158"/>
              <a:gd name="connsiteX25" fmla="*/ 1793495 w 2174789"/>
              <a:gd name="connsiteY25" fmla="*/ 215361 h 2796158"/>
              <a:gd name="connsiteX26" fmla="*/ 1811148 w 2174789"/>
              <a:gd name="connsiteY26" fmla="*/ 225952 h 2796158"/>
              <a:gd name="connsiteX27" fmla="*/ 1825270 w 2174789"/>
              <a:gd name="connsiteY27" fmla="*/ 243605 h 2796158"/>
              <a:gd name="connsiteX28" fmla="*/ 1832331 w 2174789"/>
              <a:gd name="connsiteY28" fmla="*/ 268318 h 2796158"/>
              <a:gd name="connsiteX29" fmla="*/ 1835861 w 2174789"/>
              <a:gd name="connsiteY29" fmla="*/ 398947 h 2796158"/>
              <a:gd name="connsiteX30" fmla="*/ 1835861 w 2174789"/>
              <a:gd name="connsiteY30" fmla="*/ 713162 h 2796158"/>
              <a:gd name="connsiteX31" fmla="*/ 1835861 w 2174789"/>
              <a:gd name="connsiteY31" fmla="*/ 939114 h 2796158"/>
              <a:gd name="connsiteX32" fmla="*/ 1832331 w 2174789"/>
              <a:gd name="connsiteY32" fmla="*/ 1313347 h 2796158"/>
              <a:gd name="connsiteX33" fmla="*/ 1835861 w 2174789"/>
              <a:gd name="connsiteY33" fmla="*/ 1655806 h 2796158"/>
              <a:gd name="connsiteX34" fmla="*/ 1835861 w 2174789"/>
              <a:gd name="connsiteY34" fmla="*/ 2015917 h 2796158"/>
              <a:gd name="connsiteX35" fmla="*/ 1835861 w 2174789"/>
              <a:gd name="connsiteY35" fmla="*/ 2107710 h 2796158"/>
              <a:gd name="connsiteX36" fmla="*/ 1828800 w 2174789"/>
              <a:gd name="connsiteY36" fmla="*/ 2164198 h 2796158"/>
              <a:gd name="connsiteX37" fmla="*/ 1818209 w 2174789"/>
              <a:gd name="connsiteY37" fmla="*/ 2213625 h 2796158"/>
              <a:gd name="connsiteX38" fmla="*/ 1878227 w 2174789"/>
              <a:gd name="connsiteY38" fmla="*/ 2750261 h 2796158"/>
              <a:gd name="connsiteX39" fmla="*/ 1895880 w 2174789"/>
              <a:gd name="connsiteY39" fmla="*/ 2789097 h 2796158"/>
              <a:gd name="connsiteX40" fmla="*/ 1910002 w 2174789"/>
              <a:gd name="connsiteY40" fmla="*/ 2796158 h 2796158"/>
              <a:gd name="connsiteX41" fmla="*/ 1927654 w 2174789"/>
              <a:gd name="connsiteY41" fmla="*/ 2796158 h 2796158"/>
              <a:gd name="connsiteX42" fmla="*/ 1948837 w 2174789"/>
              <a:gd name="connsiteY42" fmla="*/ 2785566 h 2796158"/>
              <a:gd name="connsiteX43" fmla="*/ 1962959 w 2174789"/>
              <a:gd name="connsiteY43" fmla="*/ 2774975 h 2796158"/>
              <a:gd name="connsiteX44" fmla="*/ 1987673 w 2174789"/>
              <a:gd name="connsiteY44" fmla="*/ 2746731 h 2796158"/>
              <a:gd name="connsiteX45" fmla="*/ 2005325 w 2174789"/>
              <a:gd name="connsiteY45" fmla="*/ 2707895 h 2796158"/>
              <a:gd name="connsiteX46" fmla="*/ 2026508 w 2174789"/>
              <a:gd name="connsiteY46" fmla="*/ 2665529 h 2796158"/>
              <a:gd name="connsiteX47" fmla="*/ 2047691 w 2174789"/>
              <a:gd name="connsiteY47" fmla="*/ 2619633 h 2796158"/>
              <a:gd name="connsiteX48" fmla="*/ 2068874 w 2174789"/>
              <a:gd name="connsiteY48" fmla="*/ 2559614 h 2796158"/>
              <a:gd name="connsiteX49" fmla="*/ 2079466 w 2174789"/>
              <a:gd name="connsiteY49" fmla="*/ 2510187 h 2796158"/>
              <a:gd name="connsiteX50" fmla="*/ 2093588 w 2174789"/>
              <a:gd name="connsiteY50" fmla="*/ 2446638 h 2796158"/>
              <a:gd name="connsiteX51" fmla="*/ 2100649 w 2174789"/>
              <a:gd name="connsiteY51" fmla="*/ 2376028 h 2796158"/>
              <a:gd name="connsiteX52" fmla="*/ 2104179 w 2174789"/>
              <a:gd name="connsiteY52" fmla="*/ 2308949 h 2796158"/>
              <a:gd name="connsiteX53" fmla="*/ 2100649 w 2174789"/>
              <a:gd name="connsiteY53" fmla="*/ 2252461 h 2796158"/>
              <a:gd name="connsiteX54" fmla="*/ 2093588 w 2174789"/>
              <a:gd name="connsiteY54" fmla="*/ 2135954 h 2796158"/>
              <a:gd name="connsiteX55" fmla="*/ 2086527 w 2174789"/>
              <a:gd name="connsiteY55" fmla="*/ 1966490 h 2796158"/>
              <a:gd name="connsiteX56" fmla="*/ 2082996 w 2174789"/>
              <a:gd name="connsiteY56" fmla="*/ 1715824 h 2796158"/>
              <a:gd name="connsiteX57" fmla="*/ 2082996 w 2174789"/>
              <a:gd name="connsiteY57" fmla="*/ 1479281 h 2796158"/>
              <a:gd name="connsiteX58" fmla="*/ 2086527 w 2174789"/>
              <a:gd name="connsiteY58" fmla="*/ 1260389 h 2796158"/>
              <a:gd name="connsiteX59" fmla="*/ 2093588 w 2174789"/>
              <a:gd name="connsiteY59" fmla="*/ 917931 h 2796158"/>
              <a:gd name="connsiteX60" fmla="*/ 2100649 w 2174789"/>
              <a:gd name="connsiteY60" fmla="*/ 533106 h 2796158"/>
              <a:gd name="connsiteX61" fmla="*/ 2104179 w 2174789"/>
              <a:gd name="connsiteY61" fmla="*/ 416600 h 2796158"/>
              <a:gd name="connsiteX62" fmla="*/ 2114771 w 2174789"/>
              <a:gd name="connsiteY62" fmla="*/ 388356 h 2796158"/>
              <a:gd name="connsiteX63" fmla="*/ 2135954 w 2174789"/>
              <a:gd name="connsiteY63" fmla="*/ 349520 h 2796158"/>
              <a:gd name="connsiteX64" fmla="*/ 2157137 w 2174789"/>
              <a:gd name="connsiteY64" fmla="*/ 303623 h 2796158"/>
              <a:gd name="connsiteX65" fmla="*/ 2174789 w 2174789"/>
              <a:gd name="connsiteY65" fmla="*/ 254196 h 2796158"/>
              <a:gd name="connsiteX66" fmla="*/ 2174789 w 2174789"/>
              <a:gd name="connsiteY66" fmla="*/ 236544 h 2796158"/>
              <a:gd name="connsiteX67" fmla="*/ 2174789 w 2174789"/>
              <a:gd name="connsiteY67" fmla="*/ 222422 h 2796158"/>
              <a:gd name="connsiteX68" fmla="*/ 2171259 w 2174789"/>
              <a:gd name="connsiteY68" fmla="*/ 208300 h 2796158"/>
              <a:gd name="connsiteX69" fmla="*/ 2146545 w 2174789"/>
              <a:gd name="connsiteY69" fmla="*/ 187117 h 2796158"/>
              <a:gd name="connsiteX70" fmla="*/ 2079466 w 2174789"/>
              <a:gd name="connsiteY70" fmla="*/ 137690 h 2796158"/>
              <a:gd name="connsiteX71" fmla="*/ 2012386 w 2174789"/>
              <a:gd name="connsiteY71" fmla="*/ 91793 h 2796158"/>
              <a:gd name="connsiteX72" fmla="*/ 1948837 w 2174789"/>
              <a:gd name="connsiteY72" fmla="*/ 52958 h 2796158"/>
              <a:gd name="connsiteX73" fmla="*/ 1892349 w 2174789"/>
              <a:gd name="connsiteY73" fmla="*/ 21183 h 2796158"/>
              <a:gd name="connsiteX74" fmla="*/ 1857044 w 2174789"/>
              <a:gd name="connsiteY74" fmla="*/ 7061 h 2796158"/>
              <a:gd name="connsiteX75" fmla="*/ 1821739 w 2174789"/>
              <a:gd name="connsiteY75" fmla="*/ 0 h 2796158"/>
              <a:gd name="connsiteX76" fmla="*/ 1793495 w 2174789"/>
              <a:gd name="connsiteY76" fmla="*/ 14122 h 2796158"/>
              <a:gd name="connsiteX77" fmla="*/ 1729946 w 2174789"/>
              <a:gd name="connsiteY77" fmla="*/ 35305 h 2796158"/>
              <a:gd name="connsiteX78" fmla="*/ 1592256 w 2174789"/>
              <a:gd name="connsiteY78" fmla="*/ 56488 h 2796158"/>
              <a:gd name="connsiteX79" fmla="*/ 1426323 w 2174789"/>
              <a:gd name="connsiteY79" fmla="*/ 74141 h 2796158"/>
              <a:gd name="connsiteX80" fmla="*/ 1232145 w 2174789"/>
              <a:gd name="connsiteY80" fmla="*/ 95324 h 2796158"/>
              <a:gd name="connsiteX81" fmla="*/ 999132 w 2174789"/>
              <a:gd name="connsiteY81" fmla="*/ 127098 h 2796158"/>
              <a:gd name="connsiteX82" fmla="*/ 822607 w 2174789"/>
              <a:gd name="connsiteY82" fmla="*/ 155342 h 279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174789" h="2796158">
                <a:moveTo>
                  <a:pt x="822607" y="155342"/>
                </a:moveTo>
                <a:lnTo>
                  <a:pt x="688448" y="176525"/>
                </a:lnTo>
                <a:lnTo>
                  <a:pt x="568411" y="197708"/>
                </a:lnTo>
                <a:lnTo>
                  <a:pt x="462496" y="215361"/>
                </a:lnTo>
                <a:lnTo>
                  <a:pt x="381294" y="229483"/>
                </a:lnTo>
                <a:lnTo>
                  <a:pt x="317745" y="236544"/>
                </a:lnTo>
                <a:lnTo>
                  <a:pt x="257727" y="243605"/>
                </a:lnTo>
                <a:lnTo>
                  <a:pt x="208300" y="250666"/>
                </a:lnTo>
                <a:lnTo>
                  <a:pt x="148281" y="254196"/>
                </a:lnTo>
                <a:lnTo>
                  <a:pt x="28244" y="254196"/>
                </a:lnTo>
                <a:lnTo>
                  <a:pt x="0" y="381295"/>
                </a:lnTo>
                <a:lnTo>
                  <a:pt x="91793" y="395417"/>
                </a:lnTo>
                <a:lnTo>
                  <a:pt x="165934" y="398947"/>
                </a:lnTo>
                <a:lnTo>
                  <a:pt x="233013" y="398947"/>
                </a:lnTo>
                <a:lnTo>
                  <a:pt x="324806" y="391886"/>
                </a:lnTo>
                <a:lnTo>
                  <a:pt x="402477" y="381295"/>
                </a:lnTo>
                <a:lnTo>
                  <a:pt x="547228" y="356581"/>
                </a:lnTo>
                <a:lnTo>
                  <a:pt x="677856" y="335398"/>
                </a:lnTo>
                <a:lnTo>
                  <a:pt x="801424" y="314215"/>
                </a:lnTo>
                <a:lnTo>
                  <a:pt x="1027376" y="293032"/>
                </a:lnTo>
                <a:lnTo>
                  <a:pt x="1218023" y="264788"/>
                </a:lnTo>
                <a:lnTo>
                  <a:pt x="1398079" y="243605"/>
                </a:lnTo>
                <a:lnTo>
                  <a:pt x="1588726" y="222422"/>
                </a:lnTo>
                <a:lnTo>
                  <a:pt x="1719354" y="211830"/>
                </a:lnTo>
                <a:lnTo>
                  <a:pt x="1768781" y="211830"/>
                </a:lnTo>
                <a:lnTo>
                  <a:pt x="1793495" y="215361"/>
                </a:lnTo>
                <a:lnTo>
                  <a:pt x="1811148" y="225952"/>
                </a:lnTo>
                <a:lnTo>
                  <a:pt x="1825270" y="243605"/>
                </a:lnTo>
                <a:lnTo>
                  <a:pt x="1832331" y="268318"/>
                </a:lnTo>
                <a:cubicBezTo>
                  <a:pt x="1833508" y="311861"/>
                  <a:pt x="1834684" y="355404"/>
                  <a:pt x="1835861" y="398947"/>
                </a:cubicBezTo>
                <a:lnTo>
                  <a:pt x="1835861" y="713162"/>
                </a:lnTo>
                <a:lnTo>
                  <a:pt x="1835861" y="939114"/>
                </a:lnTo>
                <a:cubicBezTo>
                  <a:pt x="1834684" y="1063858"/>
                  <a:pt x="1833508" y="1188603"/>
                  <a:pt x="1832331" y="1313347"/>
                </a:cubicBezTo>
                <a:cubicBezTo>
                  <a:pt x="1833508" y="1427500"/>
                  <a:pt x="1835861" y="1520470"/>
                  <a:pt x="1835861" y="1655806"/>
                </a:cubicBezTo>
                <a:lnTo>
                  <a:pt x="1835861" y="2015917"/>
                </a:lnTo>
                <a:lnTo>
                  <a:pt x="1835861" y="2107710"/>
                </a:lnTo>
                <a:lnTo>
                  <a:pt x="1828800" y="2164198"/>
                </a:lnTo>
                <a:lnTo>
                  <a:pt x="1818209" y="2213625"/>
                </a:lnTo>
                <a:lnTo>
                  <a:pt x="1878227" y="2750261"/>
                </a:lnTo>
                <a:lnTo>
                  <a:pt x="1895880" y="2789097"/>
                </a:lnTo>
                <a:lnTo>
                  <a:pt x="1910002" y="2796158"/>
                </a:lnTo>
                <a:lnTo>
                  <a:pt x="1927654" y="2796158"/>
                </a:lnTo>
                <a:lnTo>
                  <a:pt x="1948837" y="2785566"/>
                </a:lnTo>
                <a:lnTo>
                  <a:pt x="1962959" y="2774975"/>
                </a:lnTo>
                <a:lnTo>
                  <a:pt x="1987673" y="2746731"/>
                </a:lnTo>
                <a:lnTo>
                  <a:pt x="2005325" y="2707895"/>
                </a:lnTo>
                <a:lnTo>
                  <a:pt x="2026508" y="2665529"/>
                </a:lnTo>
                <a:lnTo>
                  <a:pt x="2047691" y="2619633"/>
                </a:lnTo>
                <a:lnTo>
                  <a:pt x="2068874" y="2559614"/>
                </a:lnTo>
                <a:lnTo>
                  <a:pt x="2079466" y="2510187"/>
                </a:lnTo>
                <a:lnTo>
                  <a:pt x="2093588" y="2446638"/>
                </a:lnTo>
                <a:lnTo>
                  <a:pt x="2100649" y="2376028"/>
                </a:lnTo>
                <a:lnTo>
                  <a:pt x="2104179" y="2308949"/>
                </a:lnTo>
                <a:lnTo>
                  <a:pt x="2100649" y="2252461"/>
                </a:lnTo>
                <a:lnTo>
                  <a:pt x="2093588" y="2135954"/>
                </a:lnTo>
                <a:lnTo>
                  <a:pt x="2086527" y="1966490"/>
                </a:lnTo>
                <a:lnTo>
                  <a:pt x="2082996" y="1715824"/>
                </a:lnTo>
                <a:lnTo>
                  <a:pt x="2082996" y="1479281"/>
                </a:lnTo>
                <a:lnTo>
                  <a:pt x="2086527" y="1260389"/>
                </a:lnTo>
                <a:lnTo>
                  <a:pt x="2093588" y="917931"/>
                </a:lnTo>
                <a:lnTo>
                  <a:pt x="2100649" y="533106"/>
                </a:lnTo>
                <a:lnTo>
                  <a:pt x="2104179" y="416600"/>
                </a:lnTo>
                <a:lnTo>
                  <a:pt x="2114771" y="388356"/>
                </a:lnTo>
                <a:lnTo>
                  <a:pt x="2135954" y="349520"/>
                </a:lnTo>
                <a:lnTo>
                  <a:pt x="2157137" y="303623"/>
                </a:lnTo>
                <a:lnTo>
                  <a:pt x="2174789" y="254196"/>
                </a:lnTo>
                <a:lnTo>
                  <a:pt x="2174789" y="236544"/>
                </a:lnTo>
                <a:lnTo>
                  <a:pt x="2174789" y="222422"/>
                </a:lnTo>
                <a:lnTo>
                  <a:pt x="2171259" y="208300"/>
                </a:lnTo>
                <a:lnTo>
                  <a:pt x="2146545" y="187117"/>
                </a:lnTo>
                <a:lnTo>
                  <a:pt x="2079466" y="137690"/>
                </a:lnTo>
                <a:lnTo>
                  <a:pt x="2012386" y="91793"/>
                </a:lnTo>
                <a:lnTo>
                  <a:pt x="1948837" y="52958"/>
                </a:lnTo>
                <a:lnTo>
                  <a:pt x="1892349" y="21183"/>
                </a:lnTo>
                <a:lnTo>
                  <a:pt x="1857044" y="7061"/>
                </a:lnTo>
                <a:lnTo>
                  <a:pt x="1821739" y="0"/>
                </a:lnTo>
                <a:lnTo>
                  <a:pt x="1793495" y="14122"/>
                </a:lnTo>
                <a:lnTo>
                  <a:pt x="1729946" y="35305"/>
                </a:lnTo>
                <a:lnTo>
                  <a:pt x="1592256" y="56488"/>
                </a:lnTo>
                <a:lnTo>
                  <a:pt x="1426323" y="74141"/>
                </a:lnTo>
                <a:lnTo>
                  <a:pt x="1232145" y="95324"/>
                </a:lnTo>
                <a:lnTo>
                  <a:pt x="999132" y="127098"/>
                </a:lnTo>
                <a:lnTo>
                  <a:pt x="822607" y="15534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D91D888-ECF5-4EBE-9729-CFBBC89379FD}"/>
              </a:ext>
            </a:extLst>
          </p:cNvPr>
          <p:cNvSpPr/>
          <p:nvPr/>
        </p:nvSpPr>
        <p:spPr>
          <a:xfrm>
            <a:off x="6992938" y="5370514"/>
            <a:ext cx="722312" cy="727075"/>
          </a:xfrm>
          <a:custGeom>
            <a:avLst/>
            <a:gdLst>
              <a:gd name="connsiteX0" fmla="*/ 295275 w 721519"/>
              <a:gd name="connsiteY0" fmla="*/ 142875 h 728662"/>
              <a:gd name="connsiteX1" fmla="*/ 378619 w 721519"/>
              <a:gd name="connsiteY1" fmla="*/ 159544 h 728662"/>
              <a:gd name="connsiteX2" fmla="*/ 466725 w 721519"/>
              <a:gd name="connsiteY2" fmla="*/ 178594 h 728662"/>
              <a:gd name="connsiteX3" fmla="*/ 481013 w 721519"/>
              <a:gd name="connsiteY3" fmla="*/ 180975 h 728662"/>
              <a:gd name="connsiteX4" fmla="*/ 514350 w 721519"/>
              <a:gd name="connsiteY4" fmla="*/ 178594 h 728662"/>
              <a:gd name="connsiteX5" fmla="*/ 550069 w 721519"/>
              <a:gd name="connsiteY5" fmla="*/ 171450 h 728662"/>
              <a:gd name="connsiteX6" fmla="*/ 569119 w 721519"/>
              <a:gd name="connsiteY6" fmla="*/ 159544 h 728662"/>
              <a:gd name="connsiteX7" fmla="*/ 576263 w 721519"/>
              <a:gd name="connsiteY7" fmla="*/ 150019 h 728662"/>
              <a:gd name="connsiteX8" fmla="*/ 592932 w 721519"/>
              <a:gd name="connsiteY8" fmla="*/ 61912 h 728662"/>
              <a:gd name="connsiteX9" fmla="*/ 595313 w 721519"/>
              <a:gd name="connsiteY9" fmla="*/ 0 h 728662"/>
              <a:gd name="connsiteX10" fmla="*/ 721519 w 721519"/>
              <a:gd name="connsiteY10" fmla="*/ 704850 h 728662"/>
              <a:gd name="connsiteX11" fmla="*/ 695325 w 721519"/>
              <a:gd name="connsiteY11" fmla="*/ 723900 h 728662"/>
              <a:gd name="connsiteX12" fmla="*/ 688182 w 721519"/>
              <a:gd name="connsiteY12" fmla="*/ 728662 h 728662"/>
              <a:gd name="connsiteX13" fmla="*/ 664369 w 721519"/>
              <a:gd name="connsiteY13" fmla="*/ 728662 h 728662"/>
              <a:gd name="connsiteX14" fmla="*/ 645319 w 721519"/>
              <a:gd name="connsiteY14" fmla="*/ 709612 h 728662"/>
              <a:gd name="connsiteX15" fmla="*/ 633413 w 721519"/>
              <a:gd name="connsiteY15" fmla="*/ 683419 h 728662"/>
              <a:gd name="connsiteX16" fmla="*/ 600075 w 721519"/>
              <a:gd name="connsiteY16" fmla="*/ 623887 h 728662"/>
              <a:gd name="connsiteX17" fmla="*/ 545307 w 721519"/>
              <a:gd name="connsiteY17" fmla="*/ 535781 h 728662"/>
              <a:gd name="connsiteX18" fmla="*/ 488157 w 721519"/>
              <a:gd name="connsiteY18" fmla="*/ 445294 h 728662"/>
              <a:gd name="connsiteX19" fmla="*/ 452438 w 721519"/>
              <a:gd name="connsiteY19" fmla="*/ 400050 h 728662"/>
              <a:gd name="connsiteX20" fmla="*/ 431007 w 721519"/>
              <a:gd name="connsiteY20" fmla="*/ 376237 h 728662"/>
              <a:gd name="connsiteX21" fmla="*/ 402432 w 721519"/>
              <a:gd name="connsiteY21" fmla="*/ 352425 h 728662"/>
              <a:gd name="connsiteX22" fmla="*/ 364332 w 721519"/>
              <a:gd name="connsiteY22" fmla="*/ 326231 h 728662"/>
              <a:gd name="connsiteX23" fmla="*/ 314325 w 721519"/>
              <a:gd name="connsiteY23" fmla="*/ 292894 h 728662"/>
              <a:gd name="connsiteX24" fmla="*/ 240507 w 721519"/>
              <a:gd name="connsiteY24" fmla="*/ 250031 h 728662"/>
              <a:gd name="connsiteX25" fmla="*/ 161925 w 721519"/>
              <a:gd name="connsiteY25" fmla="*/ 207169 h 728662"/>
              <a:gd name="connsiteX26" fmla="*/ 59532 w 721519"/>
              <a:gd name="connsiteY26" fmla="*/ 159544 h 728662"/>
              <a:gd name="connsiteX27" fmla="*/ 23813 w 721519"/>
              <a:gd name="connsiteY27" fmla="*/ 142875 h 728662"/>
              <a:gd name="connsiteX28" fmla="*/ 9525 w 721519"/>
              <a:gd name="connsiteY28" fmla="*/ 133350 h 728662"/>
              <a:gd name="connsiteX29" fmla="*/ 0 w 721519"/>
              <a:gd name="connsiteY29" fmla="*/ 119062 h 728662"/>
              <a:gd name="connsiteX30" fmla="*/ 0 w 721519"/>
              <a:gd name="connsiteY30" fmla="*/ 107156 h 728662"/>
              <a:gd name="connsiteX31" fmla="*/ 4763 w 721519"/>
              <a:gd name="connsiteY31" fmla="*/ 97631 h 728662"/>
              <a:gd name="connsiteX32" fmla="*/ 14288 w 721519"/>
              <a:gd name="connsiteY32" fmla="*/ 95250 h 728662"/>
              <a:gd name="connsiteX33" fmla="*/ 45244 w 721519"/>
              <a:gd name="connsiteY33" fmla="*/ 97631 h 728662"/>
              <a:gd name="connsiteX34" fmla="*/ 121444 w 721519"/>
              <a:gd name="connsiteY34" fmla="*/ 109537 h 728662"/>
              <a:gd name="connsiteX35" fmla="*/ 295275 w 721519"/>
              <a:gd name="connsiteY35" fmla="*/ 142875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21519" h="728662">
                <a:moveTo>
                  <a:pt x="295275" y="142875"/>
                </a:moveTo>
                <a:lnTo>
                  <a:pt x="378619" y="159544"/>
                </a:lnTo>
                <a:lnTo>
                  <a:pt x="466725" y="178594"/>
                </a:lnTo>
                <a:lnTo>
                  <a:pt x="481013" y="180975"/>
                </a:lnTo>
                <a:lnTo>
                  <a:pt x="514350" y="178594"/>
                </a:lnTo>
                <a:lnTo>
                  <a:pt x="550069" y="171450"/>
                </a:lnTo>
                <a:lnTo>
                  <a:pt x="569119" y="159544"/>
                </a:lnTo>
                <a:lnTo>
                  <a:pt x="576263" y="150019"/>
                </a:lnTo>
                <a:lnTo>
                  <a:pt x="592932" y="61912"/>
                </a:lnTo>
                <a:cubicBezTo>
                  <a:pt x="593726" y="41275"/>
                  <a:pt x="594519" y="20637"/>
                  <a:pt x="595313" y="0"/>
                </a:cubicBezTo>
                <a:lnTo>
                  <a:pt x="721519" y="704850"/>
                </a:lnTo>
                <a:lnTo>
                  <a:pt x="695325" y="723900"/>
                </a:lnTo>
                <a:lnTo>
                  <a:pt x="688182" y="728662"/>
                </a:lnTo>
                <a:lnTo>
                  <a:pt x="664369" y="728662"/>
                </a:lnTo>
                <a:lnTo>
                  <a:pt x="645319" y="709612"/>
                </a:lnTo>
                <a:lnTo>
                  <a:pt x="633413" y="683419"/>
                </a:lnTo>
                <a:lnTo>
                  <a:pt x="600075" y="623887"/>
                </a:lnTo>
                <a:lnTo>
                  <a:pt x="545307" y="535781"/>
                </a:lnTo>
                <a:lnTo>
                  <a:pt x="488157" y="445294"/>
                </a:lnTo>
                <a:lnTo>
                  <a:pt x="452438" y="400050"/>
                </a:lnTo>
                <a:lnTo>
                  <a:pt x="431007" y="376237"/>
                </a:lnTo>
                <a:lnTo>
                  <a:pt x="402432" y="352425"/>
                </a:lnTo>
                <a:lnTo>
                  <a:pt x="364332" y="326231"/>
                </a:lnTo>
                <a:lnTo>
                  <a:pt x="314325" y="292894"/>
                </a:lnTo>
                <a:lnTo>
                  <a:pt x="240507" y="250031"/>
                </a:lnTo>
                <a:lnTo>
                  <a:pt x="161925" y="207169"/>
                </a:lnTo>
                <a:lnTo>
                  <a:pt x="59532" y="159544"/>
                </a:lnTo>
                <a:lnTo>
                  <a:pt x="23813" y="142875"/>
                </a:lnTo>
                <a:lnTo>
                  <a:pt x="9525" y="133350"/>
                </a:lnTo>
                <a:lnTo>
                  <a:pt x="0" y="119062"/>
                </a:lnTo>
                <a:lnTo>
                  <a:pt x="0" y="107156"/>
                </a:lnTo>
                <a:lnTo>
                  <a:pt x="4763" y="97631"/>
                </a:lnTo>
                <a:lnTo>
                  <a:pt x="14288" y="95250"/>
                </a:lnTo>
                <a:lnTo>
                  <a:pt x="45244" y="97631"/>
                </a:lnTo>
                <a:lnTo>
                  <a:pt x="121444" y="109537"/>
                </a:lnTo>
                <a:lnTo>
                  <a:pt x="295275" y="1428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9EDDB65A-6FC2-4C6F-BE0B-ECE4A54E0E74}"/>
              </a:ext>
            </a:extLst>
          </p:cNvPr>
          <p:cNvSpPr/>
          <p:nvPr/>
        </p:nvSpPr>
        <p:spPr>
          <a:xfrm>
            <a:off x="5792789" y="3981450"/>
            <a:ext cx="1851025" cy="363538"/>
          </a:xfrm>
          <a:custGeom>
            <a:avLst/>
            <a:gdLst>
              <a:gd name="connsiteX0" fmla="*/ 1338263 w 1850232"/>
              <a:gd name="connsiteY0" fmla="*/ 59531 h 364331"/>
              <a:gd name="connsiteX1" fmla="*/ 1100138 w 1850232"/>
              <a:gd name="connsiteY1" fmla="*/ 85725 h 364331"/>
              <a:gd name="connsiteX2" fmla="*/ 985838 w 1850232"/>
              <a:gd name="connsiteY2" fmla="*/ 97631 h 364331"/>
              <a:gd name="connsiteX3" fmla="*/ 578644 w 1850232"/>
              <a:gd name="connsiteY3" fmla="*/ 142875 h 364331"/>
              <a:gd name="connsiteX4" fmla="*/ 338138 w 1850232"/>
              <a:gd name="connsiteY4" fmla="*/ 173831 h 364331"/>
              <a:gd name="connsiteX5" fmla="*/ 2382 w 1850232"/>
              <a:gd name="connsiteY5" fmla="*/ 214313 h 364331"/>
              <a:gd name="connsiteX6" fmla="*/ 0 w 1850232"/>
              <a:gd name="connsiteY6" fmla="*/ 359569 h 364331"/>
              <a:gd name="connsiteX7" fmla="*/ 123825 w 1850232"/>
              <a:gd name="connsiteY7" fmla="*/ 364331 h 364331"/>
              <a:gd name="connsiteX8" fmla="*/ 219075 w 1850232"/>
              <a:gd name="connsiteY8" fmla="*/ 364331 h 364331"/>
              <a:gd name="connsiteX9" fmla="*/ 257175 w 1850232"/>
              <a:gd name="connsiteY9" fmla="*/ 364331 h 364331"/>
              <a:gd name="connsiteX10" fmla="*/ 397669 w 1850232"/>
              <a:gd name="connsiteY10" fmla="*/ 345281 h 364331"/>
              <a:gd name="connsiteX11" fmla="*/ 626269 w 1850232"/>
              <a:gd name="connsiteY11" fmla="*/ 316706 h 364331"/>
              <a:gd name="connsiteX12" fmla="*/ 823913 w 1850232"/>
              <a:gd name="connsiteY12" fmla="*/ 290513 h 364331"/>
              <a:gd name="connsiteX13" fmla="*/ 983457 w 1850232"/>
              <a:gd name="connsiteY13" fmla="*/ 278606 h 364331"/>
              <a:gd name="connsiteX14" fmla="*/ 1221582 w 1850232"/>
              <a:gd name="connsiteY14" fmla="*/ 250031 h 364331"/>
              <a:gd name="connsiteX15" fmla="*/ 1452563 w 1850232"/>
              <a:gd name="connsiteY15" fmla="*/ 223838 h 364331"/>
              <a:gd name="connsiteX16" fmla="*/ 1695450 w 1850232"/>
              <a:gd name="connsiteY16" fmla="*/ 195263 h 364331"/>
              <a:gd name="connsiteX17" fmla="*/ 1850232 w 1850232"/>
              <a:gd name="connsiteY17" fmla="*/ 176213 h 364331"/>
              <a:gd name="connsiteX18" fmla="*/ 1838325 w 1850232"/>
              <a:gd name="connsiteY18" fmla="*/ 0 h 364331"/>
              <a:gd name="connsiteX19" fmla="*/ 1657350 w 1850232"/>
              <a:gd name="connsiteY19" fmla="*/ 21431 h 364331"/>
              <a:gd name="connsiteX20" fmla="*/ 1338263 w 1850232"/>
              <a:gd name="connsiteY20" fmla="*/ 5953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50232" h="364331">
                <a:moveTo>
                  <a:pt x="1338263" y="59531"/>
                </a:moveTo>
                <a:lnTo>
                  <a:pt x="1100138" y="85725"/>
                </a:lnTo>
                <a:lnTo>
                  <a:pt x="985838" y="97631"/>
                </a:lnTo>
                <a:lnTo>
                  <a:pt x="578644" y="142875"/>
                </a:lnTo>
                <a:lnTo>
                  <a:pt x="338138" y="173831"/>
                </a:lnTo>
                <a:lnTo>
                  <a:pt x="2382" y="214313"/>
                </a:lnTo>
                <a:lnTo>
                  <a:pt x="0" y="359569"/>
                </a:lnTo>
                <a:lnTo>
                  <a:pt x="123825" y="364331"/>
                </a:lnTo>
                <a:lnTo>
                  <a:pt x="219075" y="364331"/>
                </a:lnTo>
                <a:lnTo>
                  <a:pt x="257175" y="364331"/>
                </a:lnTo>
                <a:lnTo>
                  <a:pt x="397669" y="345281"/>
                </a:lnTo>
                <a:lnTo>
                  <a:pt x="626269" y="316706"/>
                </a:lnTo>
                <a:lnTo>
                  <a:pt x="823913" y="290513"/>
                </a:lnTo>
                <a:lnTo>
                  <a:pt x="983457" y="278606"/>
                </a:lnTo>
                <a:lnTo>
                  <a:pt x="1221582" y="250031"/>
                </a:lnTo>
                <a:lnTo>
                  <a:pt x="1452563" y="223838"/>
                </a:lnTo>
                <a:lnTo>
                  <a:pt x="1695450" y="195263"/>
                </a:lnTo>
                <a:lnTo>
                  <a:pt x="1850232" y="176213"/>
                </a:lnTo>
                <a:lnTo>
                  <a:pt x="1838325" y="0"/>
                </a:lnTo>
                <a:lnTo>
                  <a:pt x="1657350" y="21431"/>
                </a:lnTo>
                <a:lnTo>
                  <a:pt x="1338263" y="595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317D3E5C-DFD0-459D-AB42-F69A577F9DCD}"/>
              </a:ext>
            </a:extLst>
          </p:cNvPr>
          <p:cNvSpPr/>
          <p:nvPr/>
        </p:nvSpPr>
        <p:spPr>
          <a:xfrm>
            <a:off x="5773739" y="4672013"/>
            <a:ext cx="1863725" cy="419100"/>
          </a:xfrm>
          <a:custGeom>
            <a:avLst/>
            <a:gdLst>
              <a:gd name="connsiteX0" fmla="*/ 714375 w 1862138"/>
              <a:gd name="connsiteY0" fmla="*/ 154781 h 419100"/>
              <a:gd name="connsiteX1" fmla="*/ 835819 w 1862138"/>
              <a:gd name="connsiteY1" fmla="*/ 138112 h 419100"/>
              <a:gd name="connsiteX2" fmla="*/ 1004888 w 1862138"/>
              <a:gd name="connsiteY2" fmla="*/ 100012 h 419100"/>
              <a:gd name="connsiteX3" fmla="*/ 1209675 w 1862138"/>
              <a:gd name="connsiteY3" fmla="*/ 78581 h 419100"/>
              <a:gd name="connsiteX4" fmla="*/ 1462088 w 1862138"/>
              <a:gd name="connsiteY4" fmla="*/ 47625 h 419100"/>
              <a:gd name="connsiteX5" fmla="*/ 1862138 w 1862138"/>
              <a:gd name="connsiteY5" fmla="*/ 0 h 419100"/>
              <a:gd name="connsiteX6" fmla="*/ 1857375 w 1862138"/>
              <a:gd name="connsiteY6" fmla="*/ 178593 h 419100"/>
              <a:gd name="connsiteX7" fmla="*/ 1647825 w 1862138"/>
              <a:gd name="connsiteY7" fmla="*/ 204787 h 419100"/>
              <a:gd name="connsiteX8" fmla="*/ 1397794 w 1862138"/>
              <a:gd name="connsiteY8" fmla="*/ 235743 h 419100"/>
              <a:gd name="connsiteX9" fmla="*/ 1100138 w 1862138"/>
              <a:gd name="connsiteY9" fmla="*/ 269081 h 419100"/>
              <a:gd name="connsiteX10" fmla="*/ 1004888 w 1862138"/>
              <a:gd name="connsiteY10" fmla="*/ 278606 h 419100"/>
              <a:gd name="connsiteX11" fmla="*/ 826294 w 1862138"/>
              <a:gd name="connsiteY11" fmla="*/ 295275 h 419100"/>
              <a:gd name="connsiteX12" fmla="*/ 578644 w 1862138"/>
              <a:gd name="connsiteY12" fmla="*/ 333375 h 419100"/>
              <a:gd name="connsiteX13" fmla="*/ 326232 w 1862138"/>
              <a:gd name="connsiteY13" fmla="*/ 371475 h 419100"/>
              <a:gd name="connsiteX14" fmla="*/ 85725 w 1862138"/>
              <a:gd name="connsiteY14" fmla="*/ 407193 h 419100"/>
              <a:gd name="connsiteX15" fmla="*/ 0 w 1862138"/>
              <a:gd name="connsiteY15" fmla="*/ 419100 h 419100"/>
              <a:gd name="connsiteX16" fmla="*/ 30957 w 1862138"/>
              <a:gd name="connsiteY16" fmla="*/ 238125 h 419100"/>
              <a:gd name="connsiteX17" fmla="*/ 211932 w 1862138"/>
              <a:gd name="connsiteY17" fmla="*/ 216693 h 419100"/>
              <a:gd name="connsiteX18" fmla="*/ 500063 w 1862138"/>
              <a:gd name="connsiteY18" fmla="*/ 180975 h 419100"/>
              <a:gd name="connsiteX19" fmla="*/ 714375 w 1862138"/>
              <a:gd name="connsiteY19" fmla="*/ 154781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62138" h="419100">
                <a:moveTo>
                  <a:pt x="714375" y="154781"/>
                </a:moveTo>
                <a:lnTo>
                  <a:pt x="835819" y="138112"/>
                </a:lnTo>
                <a:lnTo>
                  <a:pt x="1004888" y="100012"/>
                </a:lnTo>
                <a:lnTo>
                  <a:pt x="1209675" y="78581"/>
                </a:lnTo>
                <a:lnTo>
                  <a:pt x="1462088" y="47625"/>
                </a:lnTo>
                <a:lnTo>
                  <a:pt x="1862138" y="0"/>
                </a:lnTo>
                <a:lnTo>
                  <a:pt x="1857375" y="178593"/>
                </a:lnTo>
                <a:lnTo>
                  <a:pt x="1647825" y="204787"/>
                </a:lnTo>
                <a:lnTo>
                  <a:pt x="1397794" y="235743"/>
                </a:lnTo>
                <a:lnTo>
                  <a:pt x="1100138" y="269081"/>
                </a:lnTo>
                <a:lnTo>
                  <a:pt x="1004888" y="278606"/>
                </a:lnTo>
                <a:lnTo>
                  <a:pt x="826294" y="295275"/>
                </a:lnTo>
                <a:lnTo>
                  <a:pt x="578644" y="333375"/>
                </a:lnTo>
                <a:lnTo>
                  <a:pt x="326232" y="371475"/>
                </a:lnTo>
                <a:lnTo>
                  <a:pt x="85725" y="407193"/>
                </a:lnTo>
                <a:lnTo>
                  <a:pt x="0" y="419100"/>
                </a:lnTo>
                <a:lnTo>
                  <a:pt x="30957" y="238125"/>
                </a:lnTo>
                <a:lnTo>
                  <a:pt x="211932" y="216693"/>
                </a:lnTo>
                <a:lnTo>
                  <a:pt x="500063" y="180975"/>
                </a:lnTo>
                <a:lnTo>
                  <a:pt x="714375" y="1547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97FB8B1-DBA2-4905-836E-8A4C42D77EF1}"/>
              </a:ext>
            </a:extLst>
          </p:cNvPr>
          <p:cNvSpPr/>
          <p:nvPr/>
        </p:nvSpPr>
        <p:spPr>
          <a:xfrm>
            <a:off x="6489701" y="3568701"/>
            <a:ext cx="339725" cy="2244725"/>
          </a:xfrm>
          <a:custGeom>
            <a:avLst/>
            <a:gdLst>
              <a:gd name="connsiteX0" fmla="*/ 88900 w 339725"/>
              <a:gd name="connsiteY0" fmla="*/ 990600 h 2244725"/>
              <a:gd name="connsiteX1" fmla="*/ 92075 w 339725"/>
              <a:gd name="connsiteY1" fmla="*/ 688975 h 2244725"/>
              <a:gd name="connsiteX2" fmla="*/ 88900 w 339725"/>
              <a:gd name="connsiteY2" fmla="*/ 342900 h 2244725"/>
              <a:gd name="connsiteX3" fmla="*/ 88900 w 339725"/>
              <a:gd name="connsiteY3" fmla="*/ 200025 h 2244725"/>
              <a:gd name="connsiteX4" fmla="*/ 88900 w 339725"/>
              <a:gd name="connsiteY4" fmla="*/ 158750 h 2244725"/>
              <a:gd name="connsiteX5" fmla="*/ 82550 w 339725"/>
              <a:gd name="connsiteY5" fmla="*/ 114300 h 2244725"/>
              <a:gd name="connsiteX6" fmla="*/ 73025 w 339725"/>
              <a:gd name="connsiteY6" fmla="*/ 88900 h 2244725"/>
              <a:gd name="connsiteX7" fmla="*/ 57150 w 339725"/>
              <a:gd name="connsiteY7" fmla="*/ 66675 h 2244725"/>
              <a:gd name="connsiteX8" fmla="*/ 0 w 339725"/>
              <a:gd name="connsiteY8" fmla="*/ 22225 h 2244725"/>
              <a:gd name="connsiteX9" fmla="*/ 212725 w 339725"/>
              <a:gd name="connsiteY9" fmla="*/ 0 h 2244725"/>
              <a:gd name="connsiteX10" fmla="*/ 273050 w 339725"/>
              <a:gd name="connsiteY10" fmla="*/ 57150 h 2244725"/>
              <a:gd name="connsiteX11" fmla="*/ 301625 w 339725"/>
              <a:gd name="connsiteY11" fmla="*/ 88900 h 2244725"/>
              <a:gd name="connsiteX12" fmla="*/ 320675 w 339725"/>
              <a:gd name="connsiteY12" fmla="*/ 107950 h 2244725"/>
              <a:gd name="connsiteX13" fmla="*/ 333375 w 339725"/>
              <a:gd name="connsiteY13" fmla="*/ 123825 h 2244725"/>
              <a:gd name="connsiteX14" fmla="*/ 339725 w 339725"/>
              <a:gd name="connsiteY14" fmla="*/ 142875 h 2244725"/>
              <a:gd name="connsiteX15" fmla="*/ 336550 w 339725"/>
              <a:gd name="connsiteY15" fmla="*/ 168275 h 2244725"/>
              <a:gd name="connsiteX16" fmla="*/ 327025 w 339725"/>
              <a:gd name="connsiteY16" fmla="*/ 200025 h 2244725"/>
              <a:gd name="connsiteX17" fmla="*/ 317500 w 339725"/>
              <a:gd name="connsiteY17" fmla="*/ 279400 h 2244725"/>
              <a:gd name="connsiteX18" fmla="*/ 314325 w 339725"/>
              <a:gd name="connsiteY18" fmla="*/ 406400 h 2244725"/>
              <a:gd name="connsiteX19" fmla="*/ 314325 w 339725"/>
              <a:gd name="connsiteY19" fmla="*/ 527050 h 2244725"/>
              <a:gd name="connsiteX20" fmla="*/ 311150 w 339725"/>
              <a:gd name="connsiteY20" fmla="*/ 1250950 h 2244725"/>
              <a:gd name="connsiteX21" fmla="*/ 314325 w 339725"/>
              <a:gd name="connsiteY21" fmla="*/ 1654175 h 2244725"/>
              <a:gd name="connsiteX22" fmla="*/ 314325 w 339725"/>
              <a:gd name="connsiteY22" fmla="*/ 1854200 h 2244725"/>
              <a:gd name="connsiteX23" fmla="*/ 311150 w 339725"/>
              <a:gd name="connsiteY23" fmla="*/ 1955800 h 2244725"/>
              <a:gd name="connsiteX24" fmla="*/ 301625 w 339725"/>
              <a:gd name="connsiteY24" fmla="*/ 2057400 h 2244725"/>
              <a:gd name="connsiteX25" fmla="*/ 288925 w 339725"/>
              <a:gd name="connsiteY25" fmla="*/ 2120900 h 2244725"/>
              <a:gd name="connsiteX26" fmla="*/ 260350 w 339725"/>
              <a:gd name="connsiteY26" fmla="*/ 2190750 h 2244725"/>
              <a:gd name="connsiteX27" fmla="*/ 231775 w 339725"/>
              <a:gd name="connsiteY27" fmla="*/ 2232025 h 2244725"/>
              <a:gd name="connsiteX28" fmla="*/ 206375 w 339725"/>
              <a:gd name="connsiteY28" fmla="*/ 2241550 h 2244725"/>
              <a:gd name="connsiteX29" fmla="*/ 196850 w 339725"/>
              <a:gd name="connsiteY29" fmla="*/ 2244725 h 2244725"/>
              <a:gd name="connsiteX30" fmla="*/ 171450 w 339725"/>
              <a:gd name="connsiteY30" fmla="*/ 2235200 h 2244725"/>
              <a:gd name="connsiteX31" fmla="*/ 146050 w 339725"/>
              <a:gd name="connsiteY31" fmla="*/ 2206625 h 2244725"/>
              <a:gd name="connsiteX32" fmla="*/ 123825 w 339725"/>
              <a:gd name="connsiteY32" fmla="*/ 2165350 h 2244725"/>
              <a:gd name="connsiteX33" fmla="*/ 114300 w 339725"/>
              <a:gd name="connsiteY33" fmla="*/ 2139950 h 2244725"/>
              <a:gd name="connsiteX34" fmla="*/ 101600 w 339725"/>
              <a:gd name="connsiteY34" fmla="*/ 2054225 h 2244725"/>
              <a:gd name="connsiteX35" fmla="*/ 92075 w 339725"/>
              <a:gd name="connsiteY35" fmla="*/ 1949450 h 2244725"/>
              <a:gd name="connsiteX36" fmla="*/ 88900 w 339725"/>
              <a:gd name="connsiteY36" fmla="*/ 1755775 h 2244725"/>
              <a:gd name="connsiteX37" fmla="*/ 88900 w 339725"/>
              <a:gd name="connsiteY37" fmla="*/ 1574800 h 2244725"/>
              <a:gd name="connsiteX38" fmla="*/ 88900 w 339725"/>
              <a:gd name="connsiteY38" fmla="*/ 1390650 h 2244725"/>
              <a:gd name="connsiteX39" fmla="*/ 88900 w 339725"/>
              <a:gd name="connsiteY39" fmla="*/ 990600 h 224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39725" h="2244725">
                <a:moveTo>
                  <a:pt x="88900" y="990600"/>
                </a:moveTo>
                <a:cubicBezTo>
                  <a:pt x="89958" y="890058"/>
                  <a:pt x="91017" y="789517"/>
                  <a:pt x="92075" y="688975"/>
                </a:cubicBezTo>
                <a:cubicBezTo>
                  <a:pt x="91007" y="573617"/>
                  <a:pt x="88900" y="458263"/>
                  <a:pt x="88900" y="342900"/>
                </a:cubicBezTo>
                <a:lnTo>
                  <a:pt x="88900" y="200025"/>
                </a:lnTo>
                <a:lnTo>
                  <a:pt x="88900" y="158750"/>
                </a:lnTo>
                <a:lnTo>
                  <a:pt x="82550" y="114300"/>
                </a:lnTo>
                <a:lnTo>
                  <a:pt x="73025" y="88900"/>
                </a:lnTo>
                <a:lnTo>
                  <a:pt x="57150" y="66675"/>
                </a:lnTo>
                <a:lnTo>
                  <a:pt x="0" y="22225"/>
                </a:lnTo>
                <a:lnTo>
                  <a:pt x="212725" y="0"/>
                </a:lnTo>
                <a:lnTo>
                  <a:pt x="273050" y="57150"/>
                </a:lnTo>
                <a:lnTo>
                  <a:pt x="301625" y="88900"/>
                </a:lnTo>
                <a:lnTo>
                  <a:pt x="320675" y="107950"/>
                </a:lnTo>
                <a:lnTo>
                  <a:pt x="333375" y="123825"/>
                </a:lnTo>
                <a:lnTo>
                  <a:pt x="339725" y="142875"/>
                </a:lnTo>
                <a:lnTo>
                  <a:pt x="336550" y="168275"/>
                </a:lnTo>
                <a:lnTo>
                  <a:pt x="327025" y="200025"/>
                </a:lnTo>
                <a:lnTo>
                  <a:pt x="317500" y="279400"/>
                </a:lnTo>
                <a:cubicBezTo>
                  <a:pt x="316442" y="321733"/>
                  <a:pt x="315383" y="364067"/>
                  <a:pt x="314325" y="406400"/>
                </a:cubicBezTo>
                <a:lnTo>
                  <a:pt x="314325" y="527050"/>
                </a:lnTo>
                <a:cubicBezTo>
                  <a:pt x="313267" y="768350"/>
                  <a:pt x="312208" y="1009650"/>
                  <a:pt x="311150" y="1250950"/>
                </a:cubicBezTo>
                <a:cubicBezTo>
                  <a:pt x="312208" y="1385358"/>
                  <a:pt x="313267" y="1553633"/>
                  <a:pt x="314325" y="1654175"/>
                </a:cubicBezTo>
                <a:lnTo>
                  <a:pt x="314325" y="1854200"/>
                </a:lnTo>
                <a:cubicBezTo>
                  <a:pt x="313267" y="1888067"/>
                  <a:pt x="312208" y="1921933"/>
                  <a:pt x="311150" y="1955800"/>
                </a:cubicBezTo>
                <a:lnTo>
                  <a:pt x="301625" y="2057400"/>
                </a:lnTo>
                <a:lnTo>
                  <a:pt x="288925" y="2120900"/>
                </a:lnTo>
                <a:lnTo>
                  <a:pt x="260350" y="2190750"/>
                </a:lnTo>
                <a:lnTo>
                  <a:pt x="231775" y="2232025"/>
                </a:lnTo>
                <a:lnTo>
                  <a:pt x="206375" y="2241550"/>
                </a:lnTo>
                <a:lnTo>
                  <a:pt x="196850" y="2244725"/>
                </a:lnTo>
                <a:lnTo>
                  <a:pt x="171450" y="2235200"/>
                </a:lnTo>
                <a:lnTo>
                  <a:pt x="146050" y="2206625"/>
                </a:lnTo>
                <a:lnTo>
                  <a:pt x="123825" y="2165350"/>
                </a:lnTo>
                <a:lnTo>
                  <a:pt x="114300" y="2139950"/>
                </a:lnTo>
                <a:lnTo>
                  <a:pt x="101600" y="2054225"/>
                </a:lnTo>
                <a:lnTo>
                  <a:pt x="92075" y="1949450"/>
                </a:lnTo>
                <a:cubicBezTo>
                  <a:pt x="91017" y="1884892"/>
                  <a:pt x="89958" y="1820333"/>
                  <a:pt x="88900" y="1755775"/>
                </a:cubicBezTo>
                <a:lnTo>
                  <a:pt x="88900" y="1574800"/>
                </a:lnTo>
                <a:lnTo>
                  <a:pt x="88900" y="1390650"/>
                </a:lnTo>
                <a:lnTo>
                  <a:pt x="88900" y="9906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C8B12A3-5204-403E-96E4-DFE68A4404F0}"/>
              </a:ext>
            </a:extLst>
          </p:cNvPr>
          <p:cNvGrpSpPr/>
          <p:nvPr/>
        </p:nvGrpSpPr>
        <p:grpSpPr>
          <a:xfrm>
            <a:off x="3505201" y="1525589"/>
            <a:ext cx="4730749" cy="4578349"/>
            <a:chOff x="3505201" y="1525589"/>
            <a:chExt cx="4730749" cy="4578349"/>
          </a:xfrm>
        </p:grpSpPr>
        <p:sp>
          <p:nvSpPr>
            <p:cNvPr id="16" name="フリーフォーム 44">
              <a:extLst>
                <a:ext uri="{FF2B5EF4-FFF2-40B4-BE49-F238E27FC236}">
                  <a16:creationId xmlns:a16="http://schemas.microsoft.com/office/drawing/2014/main" id="{FA5FE37E-8DE6-4917-96AE-257832CEE9F0}"/>
                </a:ext>
              </a:extLst>
            </p:cNvPr>
            <p:cNvSpPr/>
            <p:nvPr/>
          </p:nvSpPr>
          <p:spPr>
            <a:xfrm>
              <a:off x="3505201" y="1628776"/>
              <a:ext cx="1628775" cy="2422525"/>
            </a:xfrm>
            <a:custGeom>
              <a:avLst/>
              <a:gdLst>
                <a:gd name="connsiteX0" fmla="*/ 946150 w 1628775"/>
                <a:gd name="connsiteY0" fmla="*/ 958850 h 2422525"/>
                <a:gd name="connsiteX1" fmla="*/ 898525 w 1628775"/>
                <a:gd name="connsiteY1" fmla="*/ 1060450 h 2422525"/>
                <a:gd name="connsiteX2" fmla="*/ 857250 w 1628775"/>
                <a:gd name="connsiteY2" fmla="*/ 1136650 h 2422525"/>
                <a:gd name="connsiteX3" fmla="*/ 762000 w 1628775"/>
                <a:gd name="connsiteY3" fmla="*/ 1292225 h 2422525"/>
                <a:gd name="connsiteX4" fmla="*/ 666750 w 1628775"/>
                <a:gd name="connsiteY4" fmla="*/ 1444625 h 2422525"/>
                <a:gd name="connsiteX5" fmla="*/ 533400 w 1628775"/>
                <a:gd name="connsiteY5" fmla="*/ 1651000 h 2422525"/>
                <a:gd name="connsiteX6" fmla="*/ 355600 w 1628775"/>
                <a:gd name="connsiteY6" fmla="*/ 1905000 h 2422525"/>
                <a:gd name="connsiteX7" fmla="*/ 209550 w 1628775"/>
                <a:gd name="connsiteY7" fmla="*/ 2108200 h 2422525"/>
                <a:gd name="connsiteX8" fmla="*/ 85725 w 1628775"/>
                <a:gd name="connsiteY8" fmla="*/ 2266950 h 2422525"/>
                <a:gd name="connsiteX9" fmla="*/ 31750 w 1628775"/>
                <a:gd name="connsiteY9" fmla="*/ 2333625 h 2422525"/>
                <a:gd name="connsiteX10" fmla="*/ 6350 w 1628775"/>
                <a:gd name="connsiteY10" fmla="*/ 2371725 h 2422525"/>
                <a:gd name="connsiteX11" fmla="*/ 0 w 1628775"/>
                <a:gd name="connsiteY11" fmla="*/ 2393950 h 2422525"/>
                <a:gd name="connsiteX12" fmla="*/ 6350 w 1628775"/>
                <a:gd name="connsiteY12" fmla="*/ 2413000 h 2422525"/>
                <a:gd name="connsiteX13" fmla="*/ 25400 w 1628775"/>
                <a:gd name="connsiteY13" fmla="*/ 2422525 h 2422525"/>
                <a:gd name="connsiteX14" fmla="*/ 50800 w 1628775"/>
                <a:gd name="connsiteY14" fmla="*/ 2409825 h 2422525"/>
                <a:gd name="connsiteX15" fmla="*/ 146050 w 1628775"/>
                <a:gd name="connsiteY15" fmla="*/ 2324100 h 2422525"/>
                <a:gd name="connsiteX16" fmla="*/ 254000 w 1628775"/>
                <a:gd name="connsiteY16" fmla="*/ 2222500 h 2422525"/>
                <a:gd name="connsiteX17" fmla="*/ 371475 w 1628775"/>
                <a:gd name="connsiteY17" fmla="*/ 2105025 h 2422525"/>
                <a:gd name="connsiteX18" fmla="*/ 511175 w 1628775"/>
                <a:gd name="connsiteY18" fmla="*/ 1955800 h 2422525"/>
                <a:gd name="connsiteX19" fmla="*/ 660400 w 1628775"/>
                <a:gd name="connsiteY19" fmla="*/ 1787525 h 2422525"/>
                <a:gd name="connsiteX20" fmla="*/ 765175 w 1628775"/>
                <a:gd name="connsiteY20" fmla="*/ 1660525 h 2422525"/>
                <a:gd name="connsiteX21" fmla="*/ 879475 w 1628775"/>
                <a:gd name="connsiteY21" fmla="*/ 1508125 h 2422525"/>
                <a:gd name="connsiteX22" fmla="*/ 984250 w 1628775"/>
                <a:gd name="connsiteY22" fmla="*/ 1352550 h 2422525"/>
                <a:gd name="connsiteX23" fmla="*/ 1050925 w 1628775"/>
                <a:gd name="connsiteY23" fmla="*/ 1257300 h 2422525"/>
                <a:gd name="connsiteX24" fmla="*/ 1111250 w 1628775"/>
                <a:gd name="connsiteY24" fmla="*/ 1162050 h 2422525"/>
                <a:gd name="connsiteX25" fmla="*/ 1187450 w 1628775"/>
                <a:gd name="connsiteY25" fmla="*/ 1025525 h 2422525"/>
                <a:gd name="connsiteX26" fmla="*/ 1244600 w 1628775"/>
                <a:gd name="connsiteY26" fmla="*/ 917575 h 2422525"/>
                <a:gd name="connsiteX27" fmla="*/ 1292225 w 1628775"/>
                <a:gd name="connsiteY27" fmla="*/ 828675 h 2422525"/>
                <a:gd name="connsiteX28" fmla="*/ 1358900 w 1628775"/>
                <a:gd name="connsiteY28" fmla="*/ 679450 h 2422525"/>
                <a:gd name="connsiteX29" fmla="*/ 1412875 w 1628775"/>
                <a:gd name="connsiteY29" fmla="*/ 552450 h 2422525"/>
                <a:gd name="connsiteX30" fmla="*/ 1425575 w 1628775"/>
                <a:gd name="connsiteY30" fmla="*/ 523875 h 2422525"/>
                <a:gd name="connsiteX31" fmla="*/ 1450975 w 1628775"/>
                <a:gd name="connsiteY31" fmla="*/ 501650 h 2422525"/>
                <a:gd name="connsiteX32" fmla="*/ 1492250 w 1628775"/>
                <a:gd name="connsiteY32" fmla="*/ 473075 h 2422525"/>
                <a:gd name="connsiteX33" fmla="*/ 1536700 w 1628775"/>
                <a:gd name="connsiteY33" fmla="*/ 450850 h 2422525"/>
                <a:gd name="connsiteX34" fmla="*/ 1581150 w 1628775"/>
                <a:gd name="connsiteY34" fmla="*/ 438150 h 2422525"/>
                <a:gd name="connsiteX35" fmla="*/ 1612900 w 1628775"/>
                <a:gd name="connsiteY35" fmla="*/ 422275 h 2422525"/>
                <a:gd name="connsiteX36" fmla="*/ 1625600 w 1628775"/>
                <a:gd name="connsiteY36" fmla="*/ 406400 h 2422525"/>
                <a:gd name="connsiteX37" fmla="*/ 1628775 w 1628775"/>
                <a:gd name="connsiteY37" fmla="*/ 390525 h 2422525"/>
                <a:gd name="connsiteX38" fmla="*/ 1628775 w 1628775"/>
                <a:gd name="connsiteY38" fmla="*/ 377825 h 2422525"/>
                <a:gd name="connsiteX39" fmla="*/ 1619250 w 1628775"/>
                <a:gd name="connsiteY39" fmla="*/ 349250 h 2422525"/>
                <a:gd name="connsiteX40" fmla="*/ 1593850 w 1628775"/>
                <a:gd name="connsiteY40" fmla="*/ 314325 h 2422525"/>
                <a:gd name="connsiteX41" fmla="*/ 1539875 w 1628775"/>
                <a:gd name="connsiteY41" fmla="*/ 254000 h 2422525"/>
                <a:gd name="connsiteX42" fmla="*/ 1479550 w 1628775"/>
                <a:gd name="connsiteY42" fmla="*/ 200025 h 2422525"/>
                <a:gd name="connsiteX43" fmla="*/ 1422400 w 1628775"/>
                <a:gd name="connsiteY43" fmla="*/ 152400 h 2422525"/>
                <a:gd name="connsiteX44" fmla="*/ 1365250 w 1628775"/>
                <a:gd name="connsiteY44" fmla="*/ 117475 h 2422525"/>
                <a:gd name="connsiteX45" fmla="*/ 1298575 w 1628775"/>
                <a:gd name="connsiteY45" fmla="*/ 79375 h 2422525"/>
                <a:gd name="connsiteX46" fmla="*/ 1235075 w 1628775"/>
                <a:gd name="connsiteY46" fmla="*/ 47625 h 2422525"/>
                <a:gd name="connsiteX47" fmla="*/ 1190625 w 1628775"/>
                <a:gd name="connsiteY47" fmla="*/ 28575 h 2422525"/>
                <a:gd name="connsiteX48" fmla="*/ 1155700 w 1628775"/>
                <a:gd name="connsiteY48" fmla="*/ 15875 h 2422525"/>
                <a:gd name="connsiteX49" fmla="*/ 1139825 w 1628775"/>
                <a:gd name="connsiteY49" fmla="*/ 6350 h 2422525"/>
                <a:gd name="connsiteX50" fmla="*/ 1114425 w 1628775"/>
                <a:gd name="connsiteY50" fmla="*/ 0 h 2422525"/>
                <a:gd name="connsiteX51" fmla="*/ 1101725 w 1628775"/>
                <a:gd name="connsiteY51" fmla="*/ 3175 h 2422525"/>
                <a:gd name="connsiteX52" fmla="*/ 1098550 w 1628775"/>
                <a:gd name="connsiteY52" fmla="*/ 19050 h 2422525"/>
                <a:gd name="connsiteX53" fmla="*/ 1104900 w 1628775"/>
                <a:gd name="connsiteY53" fmla="*/ 47625 h 2422525"/>
                <a:gd name="connsiteX54" fmla="*/ 1127125 w 1628775"/>
                <a:gd name="connsiteY54" fmla="*/ 76200 h 2422525"/>
                <a:gd name="connsiteX55" fmla="*/ 1152525 w 1628775"/>
                <a:gd name="connsiteY55" fmla="*/ 104775 h 2422525"/>
                <a:gd name="connsiteX56" fmla="*/ 1174750 w 1628775"/>
                <a:gd name="connsiteY56" fmla="*/ 136525 h 2422525"/>
                <a:gd name="connsiteX57" fmla="*/ 1200150 w 1628775"/>
                <a:gd name="connsiteY57" fmla="*/ 187325 h 2422525"/>
                <a:gd name="connsiteX58" fmla="*/ 1216025 w 1628775"/>
                <a:gd name="connsiteY58" fmla="*/ 238125 h 2422525"/>
                <a:gd name="connsiteX59" fmla="*/ 1219200 w 1628775"/>
                <a:gd name="connsiteY59" fmla="*/ 269875 h 2422525"/>
                <a:gd name="connsiteX60" fmla="*/ 1212850 w 1628775"/>
                <a:gd name="connsiteY60" fmla="*/ 317500 h 2422525"/>
                <a:gd name="connsiteX61" fmla="*/ 1193800 w 1628775"/>
                <a:gd name="connsiteY61" fmla="*/ 387350 h 2422525"/>
                <a:gd name="connsiteX62" fmla="*/ 1120775 w 1628775"/>
                <a:gd name="connsiteY62" fmla="*/ 574675 h 2422525"/>
                <a:gd name="connsiteX63" fmla="*/ 1082675 w 1628775"/>
                <a:gd name="connsiteY63" fmla="*/ 663575 h 2422525"/>
                <a:gd name="connsiteX64" fmla="*/ 971550 w 1628775"/>
                <a:gd name="connsiteY64" fmla="*/ 908050 h 2422525"/>
                <a:gd name="connsiteX65" fmla="*/ 946150 w 1628775"/>
                <a:gd name="connsiteY65" fmla="*/ 95885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8775" h="2422525">
                  <a:moveTo>
                    <a:pt x="946150" y="958850"/>
                  </a:moveTo>
                  <a:lnTo>
                    <a:pt x="898525" y="1060450"/>
                  </a:lnTo>
                  <a:lnTo>
                    <a:pt x="857250" y="1136650"/>
                  </a:lnTo>
                  <a:lnTo>
                    <a:pt x="762000" y="1292225"/>
                  </a:lnTo>
                  <a:lnTo>
                    <a:pt x="666750" y="1444625"/>
                  </a:lnTo>
                  <a:lnTo>
                    <a:pt x="533400" y="1651000"/>
                  </a:lnTo>
                  <a:lnTo>
                    <a:pt x="355600" y="1905000"/>
                  </a:lnTo>
                  <a:lnTo>
                    <a:pt x="209550" y="2108200"/>
                  </a:lnTo>
                  <a:lnTo>
                    <a:pt x="85725" y="2266950"/>
                  </a:lnTo>
                  <a:lnTo>
                    <a:pt x="31750" y="2333625"/>
                  </a:lnTo>
                  <a:lnTo>
                    <a:pt x="6350" y="2371725"/>
                  </a:lnTo>
                  <a:lnTo>
                    <a:pt x="0" y="2393950"/>
                  </a:lnTo>
                  <a:lnTo>
                    <a:pt x="6350" y="2413000"/>
                  </a:lnTo>
                  <a:lnTo>
                    <a:pt x="25400" y="2422525"/>
                  </a:lnTo>
                  <a:lnTo>
                    <a:pt x="50800" y="2409825"/>
                  </a:lnTo>
                  <a:lnTo>
                    <a:pt x="146050" y="2324100"/>
                  </a:lnTo>
                  <a:lnTo>
                    <a:pt x="254000" y="2222500"/>
                  </a:lnTo>
                  <a:lnTo>
                    <a:pt x="371475" y="2105025"/>
                  </a:lnTo>
                  <a:lnTo>
                    <a:pt x="511175" y="1955800"/>
                  </a:lnTo>
                  <a:lnTo>
                    <a:pt x="660400" y="1787525"/>
                  </a:lnTo>
                  <a:lnTo>
                    <a:pt x="765175" y="1660525"/>
                  </a:lnTo>
                  <a:lnTo>
                    <a:pt x="879475" y="1508125"/>
                  </a:lnTo>
                  <a:lnTo>
                    <a:pt x="984250" y="1352550"/>
                  </a:lnTo>
                  <a:lnTo>
                    <a:pt x="1050925" y="1257300"/>
                  </a:lnTo>
                  <a:lnTo>
                    <a:pt x="1111250" y="1162050"/>
                  </a:lnTo>
                  <a:lnTo>
                    <a:pt x="1187450" y="1025525"/>
                  </a:lnTo>
                  <a:lnTo>
                    <a:pt x="1244600" y="917575"/>
                  </a:lnTo>
                  <a:lnTo>
                    <a:pt x="1292225" y="828675"/>
                  </a:lnTo>
                  <a:lnTo>
                    <a:pt x="1358900" y="679450"/>
                  </a:lnTo>
                  <a:lnTo>
                    <a:pt x="1412875" y="552450"/>
                  </a:lnTo>
                  <a:lnTo>
                    <a:pt x="1425575" y="523875"/>
                  </a:lnTo>
                  <a:lnTo>
                    <a:pt x="1450975" y="501650"/>
                  </a:lnTo>
                  <a:lnTo>
                    <a:pt x="1492250" y="473075"/>
                  </a:lnTo>
                  <a:lnTo>
                    <a:pt x="1536700" y="450850"/>
                  </a:lnTo>
                  <a:lnTo>
                    <a:pt x="1581150" y="438150"/>
                  </a:lnTo>
                  <a:lnTo>
                    <a:pt x="1612900" y="422275"/>
                  </a:lnTo>
                  <a:lnTo>
                    <a:pt x="1625600" y="406400"/>
                  </a:lnTo>
                  <a:lnTo>
                    <a:pt x="1628775" y="390525"/>
                  </a:lnTo>
                  <a:lnTo>
                    <a:pt x="1628775" y="377825"/>
                  </a:lnTo>
                  <a:lnTo>
                    <a:pt x="1619250" y="349250"/>
                  </a:lnTo>
                  <a:lnTo>
                    <a:pt x="1593850" y="314325"/>
                  </a:lnTo>
                  <a:lnTo>
                    <a:pt x="1539875" y="254000"/>
                  </a:lnTo>
                  <a:lnTo>
                    <a:pt x="1479550" y="200025"/>
                  </a:lnTo>
                  <a:lnTo>
                    <a:pt x="1422400" y="152400"/>
                  </a:lnTo>
                  <a:lnTo>
                    <a:pt x="1365250" y="117475"/>
                  </a:lnTo>
                  <a:lnTo>
                    <a:pt x="1298575" y="79375"/>
                  </a:lnTo>
                  <a:lnTo>
                    <a:pt x="1235075" y="47625"/>
                  </a:lnTo>
                  <a:lnTo>
                    <a:pt x="1190625" y="28575"/>
                  </a:lnTo>
                  <a:lnTo>
                    <a:pt x="1155700" y="15875"/>
                  </a:lnTo>
                  <a:lnTo>
                    <a:pt x="1139825" y="6350"/>
                  </a:lnTo>
                  <a:lnTo>
                    <a:pt x="1114425" y="0"/>
                  </a:lnTo>
                  <a:lnTo>
                    <a:pt x="1101725" y="3175"/>
                  </a:lnTo>
                  <a:lnTo>
                    <a:pt x="1098550" y="19050"/>
                  </a:lnTo>
                  <a:lnTo>
                    <a:pt x="1104900" y="47625"/>
                  </a:lnTo>
                  <a:lnTo>
                    <a:pt x="1127125" y="76200"/>
                  </a:lnTo>
                  <a:lnTo>
                    <a:pt x="1152525" y="104775"/>
                  </a:lnTo>
                  <a:lnTo>
                    <a:pt x="1174750" y="136525"/>
                  </a:lnTo>
                  <a:lnTo>
                    <a:pt x="1200150" y="187325"/>
                  </a:lnTo>
                  <a:lnTo>
                    <a:pt x="1216025" y="238125"/>
                  </a:lnTo>
                  <a:lnTo>
                    <a:pt x="1219200" y="269875"/>
                  </a:lnTo>
                  <a:lnTo>
                    <a:pt x="1212850" y="317500"/>
                  </a:lnTo>
                  <a:lnTo>
                    <a:pt x="1193800" y="387350"/>
                  </a:lnTo>
                  <a:lnTo>
                    <a:pt x="1120775" y="574675"/>
                  </a:lnTo>
                  <a:lnTo>
                    <a:pt x="1082675" y="663575"/>
                  </a:lnTo>
                  <a:lnTo>
                    <a:pt x="971550" y="908050"/>
                  </a:lnTo>
                  <a:lnTo>
                    <a:pt x="946150" y="9588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EE20A6E7-2BF7-488F-B369-18EC4625D927}"/>
                </a:ext>
              </a:extLst>
            </p:cNvPr>
            <p:cNvSpPr/>
            <p:nvPr/>
          </p:nvSpPr>
          <p:spPr>
            <a:xfrm>
              <a:off x="5195889" y="1998664"/>
              <a:ext cx="2949575" cy="515937"/>
            </a:xfrm>
            <a:custGeom>
              <a:avLst/>
              <a:gdLst>
                <a:gd name="connsiteX0" fmla="*/ 1464468 w 2950368"/>
                <a:gd name="connsiteY0" fmla="*/ 159544 h 516731"/>
                <a:gd name="connsiteX1" fmla="*/ 1654968 w 2950368"/>
                <a:gd name="connsiteY1" fmla="*/ 133350 h 516731"/>
                <a:gd name="connsiteX2" fmla="*/ 1824037 w 2950368"/>
                <a:gd name="connsiteY2" fmla="*/ 111919 h 516731"/>
                <a:gd name="connsiteX3" fmla="*/ 2019300 w 2950368"/>
                <a:gd name="connsiteY3" fmla="*/ 90487 h 516731"/>
                <a:gd name="connsiteX4" fmla="*/ 2074068 w 2950368"/>
                <a:gd name="connsiteY4" fmla="*/ 88106 h 516731"/>
                <a:gd name="connsiteX5" fmla="*/ 2135981 w 2950368"/>
                <a:gd name="connsiteY5" fmla="*/ 80962 h 516731"/>
                <a:gd name="connsiteX6" fmla="*/ 2221706 w 2950368"/>
                <a:gd name="connsiteY6" fmla="*/ 66675 h 516731"/>
                <a:gd name="connsiteX7" fmla="*/ 2264568 w 2950368"/>
                <a:gd name="connsiteY7" fmla="*/ 59531 h 516731"/>
                <a:gd name="connsiteX8" fmla="*/ 2326481 w 2950368"/>
                <a:gd name="connsiteY8" fmla="*/ 47625 h 516731"/>
                <a:gd name="connsiteX9" fmla="*/ 2374106 w 2950368"/>
                <a:gd name="connsiteY9" fmla="*/ 35719 h 516731"/>
                <a:gd name="connsiteX10" fmla="*/ 2443162 w 2950368"/>
                <a:gd name="connsiteY10" fmla="*/ 14287 h 516731"/>
                <a:gd name="connsiteX11" fmla="*/ 2474118 w 2950368"/>
                <a:gd name="connsiteY11" fmla="*/ 2381 h 516731"/>
                <a:gd name="connsiteX12" fmla="*/ 2500312 w 2950368"/>
                <a:gd name="connsiteY12" fmla="*/ 0 h 516731"/>
                <a:gd name="connsiteX13" fmla="*/ 2588418 w 2950368"/>
                <a:gd name="connsiteY13" fmla="*/ 9525 h 516731"/>
                <a:gd name="connsiteX14" fmla="*/ 2674143 w 2950368"/>
                <a:gd name="connsiteY14" fmla="*/ 26194 h 516731"/>
                <a:gd name="connsiteX15" fmla="*/ 2733675 w 2950368"/>
                <a:gd name="connsiteY15" fmla="*/ 45244 h 516731"/>
                <a:gd name="connsiteX16" fmla="*/ 2771775 w 2950368"/>
                <a:gd name="connsiteY16" fmla="*/ 64294 h 516731"/>
                <a:gd name="connsiteX17" fmla="*/ 2814637 w 2950368"/>
                <a:gd name="connsiteY17" fmla="*/ 88106 h 516731"/>
                <a:gd name="connsiteX18" fmla="*/ 2850356 w 2950368"/>
                <a:gd name="connsiteY18" fmla="*/ 109537 h 516731"/>
                <a:gd name="connsiteX19" fmla="*/ 2878931 w 2950368"/>
                <a:gd name="connsiteY19" fmla="*/ 133350 h 516731"/>
                <a:gd name="connsiteX20" fmla="*/ 2919412 w 2950368"/>
                <a:gd name="connsiteY20" fmla="*/ 171450 h 516731"/>
                <a:gd name="connsiteX21" fmla="*/ 2943225 w 2950368"/>
                <a:gd name="connsiteY21" fmla="*/ 202406 h 516731"/>
                <a:gd name="connsiteX22" fmla="*/ 2950368 w 2950368"/>
                <a:gd name="connsiteY22" fmla="*/ 219075 h 516731"/>
                <a:gd name="connsiteX23" fmla="*/ 2950368 w 2950368"/>
                <a:gd name="connsiteY23" fmla="*/ 233362 h 516731"/>
                <a:gd name="connsiteX24" fmla="*/ 2940843 w 2950368"/>
                <a:gd name="connsiteY24" fmla="*/ 250031 h 516731"/>
                <a:gd name="connsiteX25" fmla="*/ 2924175 w 2950368"/>
                <a:gd name="connsiteY25" fmla="*/ 259556 h 516731"/>
                <a:gd name="connsiteX26" fmla="*/ 2886075 w 2950368"/>
                <a:gd name="connsiteY26" fmla="*/ 269081 h 516731"/>
                <a:gd name="connsiteX27" fmla="*/ 2809875 w 2950368"/>
                <a:gd name="connsiteY27" fmla="*/ 273844 h 516731"/>
                <a:gd name="connsiteX28" fmla="*/ 2681287 w 2950368"/>
                <a:gd name="connsiteY28" fmla="*/ 269081 h 516731"/>
                <a:gd name="connsiteX29" fmla="*/ 2488406 w 2950368"/>
                <a:gd name="connsiteY29" fmla="*/ 273844 h 516731"/>
                <a:gd name="connsiteX30" fmla="*/ 2283618 w 2950368"/>
                <a:gd name="connsiteY30" fmla="*/ 278606 h 516731"/>
                <a:gd name="connsiteX31" fmla="*/ 2081212 w 2950368"/>
                <a:gd name="connsiteY31" fmla="*/ 285750 h 516731"/>
                <a:gd name="connsiteX32" fmla="*/ 1943100 w 2950368"/>
                <a:gd name="connsiteY32" fmla="*/ 292894 h 516731"/>
                <a:gd name="connsiteX33" fmla="*/ 1785937 w 2950368"/>
                <a:gd name="connsiteY33" fmla="*/ 288131 h 516731"/>
                <a:gd name="connsiteX34" fmla="*/ 1583531 w 2950368"/>
                <a:gd name="connsiteY34" fmla="*/ 319087 h 516731"/>
                <a:gd name="connsiteX35" fmla="*/ 1362075 w 2950368"/>
                <a:gd name="connsiteY35" fmla="*/ 352425 h 516731"/>
                <a:gd name="connsiteX36" fmla="*/ 1166812 w 2950368"/>
                <a:gd name="connsiteY36" fmla="*/ 378619 h 516731"/>
                <a:gd name="connsiteX37" fmla="*/ 954881 w 2950368"/>
                <a:gd name="connsiteY37" fmla="*/ 409575 h 516731"/>
                <a:gd name="connsiteX38" fmla="*/ 802481 w 2950368"/>
                <a:gd name="connsiteY38" fmla="*/ 447675 h 516731"/>
                <a:gd name="connsiteX39" fmla="*/ 738187 w 2950368"/>
                <a:gd name="connsiteY39" fmla="*/ 454819 h 516731"/>
                <a:gd name="connsiteX40" fmla="*/ 621506 w 2950368"/>
                <a:gd name="connsiteY40" fmla="*/ 478631 h 516731"/>
                <a:gd name="connsiteX41" fmla="*/ 523875 w 2950368"/>
                <a:gd name="connsiteY41" fmla="*/ 502444 h 516731"/>
                <a:gd name="connsiteX42" fmla="*/ 471487 w 2950368"/>
                <a:gd name="connsiteY42" fmla="*/ 516731 h 516731"/>
                <a:gd name="connsiteX43" fmla="*/ 452437 w 2950368"/>
                <a:gd name="connsiteY43" fmla="*/ 514350 h 516731"/>
                <a:gd name="connsiteX44" fmla="*/ 416718 w 2950368"/>
                <a:gd name="connsiteY44" fmla="*/ 502444 h 516731"/>
                <a:gd name="connsiteX45" fmla="*/ 357187 w 2950368"/>
                <a:gd name="connsiteY45" fmla="*/ 478631 h 516731"/>
                <a:gd name="connsiteX46" fmla="*/ 290512 w 2950368"/>
                <a:gd name="connsiteY46" fmla="*/ 447675 h 516731"/>
                <a:gd name="connsiteX47" fmla="*/ 228600 w 2950368"/>
                <a:gd name="connsiteY47" fmla="*/ 419100 h 516731"/>
                <a:gd name="connsiteX48" fmla="*/ 178593 w 2950368"/>
                <a:gd name="connsiteY48" fmla="*/ 395287 h 516731"/>
                <a:gd name="connsiteX49" fmla="*/ 161925 w 2950368"/>
                <a:gd name="connsiteY49" fmla="*/ 388144 h 516731"/>
                <a:gd name="connsiteX50" fmla="*/ 128587 w 2950368"/>
                <a:gd name="connsiteY50" fmla="*/ 366712 h 516731"/>
                <a:gd name="connsiteX51" fmla="*/ 69056 w 2950368"/>
                <a:gd name="connsiteY51" fmla="*/ 316706 h 516731"/>
                <a:gd name="connsiteX52" fmla="*/ 50006 w 2950368"/>
                <a:gd name="connsiteY52" fmla="*/ 297656 h 516731"/>
                <a:gd name="connsiteX53" fmla="*/ 28575 w 2950368"/>
                <a:gd name="connsiteY53" fmla="*/ 276225 h 516731"/>
                <a:gd name="connsiteX54" fmla="*/ 9525 w 2950368"/>
                <a:gd name="connsiteY54" fmla="*/ 250031 h 516731"/>
                <a:gd name="connsiteX55" fmla="*/ 0 w 2950368"/>
                <a:gd name="connsiteY55" fmla="*/ 221456 h 516731"/>
                <a:gd name="connsiteX56" fmla="*/ 4762 w 2950368"/>
                <a:gd name="connsiteY56" fmla="*/ 200025 h 516731"/>
                <a:gd name="connsiteX57" fmla="*/ 21431 w 2950368"/>
                <a:gd name="connsiteY57" fmla="*/ 197644 h 516731"/>
                <a:gd name="connsiteX58" fmla="*/ 38100 w 2950368"/>
                <a:gd name="connsiteY58" fmla="*/ 204787 h 516731"/>
                <a:gd name="connsiteX59" fmla="*/ 116681 w 2950368"/>
                <a:gd name="connsiteY59" fmla="*/ 238125 h 516731"/>
                <a:gd name="connsiteX60" fmla="*/ 176212 w 2950368"/>
                <a:gd name="connsiteY60" fmla="*/ 264319 h 516731"/>
                <a:gd name="connsiteX61" fmla="*/ 230981 w 2950368"/>
                <a:gd name="connsiteY61" fmla="*/ 283369 h 516731"/>
                <a:gd name="connsiteX62" fmla="*/ 273843 w 2950368"/>
                <a:gd name="connsiteY62" fmla="*/ 300037 h 516731"/>
                <a:gd name="connsiteX63" fmla="*/ 326231 w 2950368"/>
                <a:gd name="connsiteY63" fmla="*/ 311944 h 516731"/>
                <a:gd name="connsiteX64" fmla="*/ 366712 w 2950368"/>
                <a:gd name="connsiteY64" fmla="*/ 316706 h 516731"/>
                <a:gd name="connsiteX65" fmla="*/ 431006 w 2950368"/>
                <a:gd name="connsiteY65" fmla="*/ 314325 h 516731"/>
                <a:gd name="connsiteX66" fmla="*/ 583406 w 2950368"/>
                <a:gd name="connsiteY66" fmla="*/ 295275 h 516731"/>
                <a:gd name="connsiteX67" fmla="*/ 738187 w 2950368"/>
                <a:gd name="connsiteY67" fmla="*/ 273844 h 516731"/>
                <a:gd name="connsiteX68" fmla="*/ 788193 w 2950368"/>
                <a:gd name="connsiteY68" fmla="*/ 264319 h 516731"/>
                <a:gd name="connsiteX69" fmla="*/ 962025 w 2950368"/>
                <a:gd name="connsiteY69" fmla="*/ 230981 h 516731"/>
                <a:gd name="connsiteX70" fmla="*/ 1223962 w 2950368"/>
                <a:gd name="connsiteY70" fmla="*/ 195262 h 516731"/>
                <a:gd name="connsiteX71" fmla="*/ 1464468 w 2950368"/>
                <a:gd name="connsiteY71" fmla="*/ 1595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950368" h="516731">
                  <a:moveTo>
                    <a:pt x="1464468" y="159544"/>
                  </a:moveTo>
                  <a:lnTo>
                    <a:pt x="1654968" y="133350"/>
                  </a:lnTo>
                  <a:lnTo>
                    <a:pt x="1824037" y="111919"/>
                  </a:lnTo>
                  <a:lnTo>
                    <a:pt x="2019300" y="90487"/>
                  </a:lnTo>
                  <a:lnTo>
                    <a:pt x="2074068" y="88106"/>
                  </a:lnTo>
                  <a:lnTo>
                    <a:pt x="2135981" y="80962"/>
                  </a:lnTo>
                  <a:lnTo>
                    <a:pt x="2221706" y="66675"/>
                  </a:lnTo>
                  <a:lnTo>
                    <a:pt x="2264568" y="59531"/>
                  </a:lnTo>
                  <a:lnTo>
                    <a:pt x="2326481" y="47625"/>
                  </a:lnTo>
                  <a:lnTo>
                    <a:pt x="2374106" y="35719"/>
                  </a:lnTo>
                  <a:lnTo>
                    <a:pt x="2443162" y="14287"/>
                  </a:lnTo>
                  <a:lnTo>
                    <a:pt x="2474118" y="2381"/>
                  </a:lnTo>
                  <a:lnTo>
                    <a:pt x="2500312" y="0"/>
                  </a:lnTo>
                  <a:lnTo>
                    <a:pt x="2588418" y="9525"/>
                  </a:lnTo>
                  <a:lnTo>
                    <a:pt x="2674143" y="26194"/>
                  </a:lnTo>
                  <a:lnTo>
                    <a:pt x="2733675" y="45244"/>
                  </a:lnTo>
                  <a:lnTo>
                    <a:pt x="2771775" y="64294"/>
                  </a:lnTo>
                  <a:lnTo>
                    <a:pt x="2814637" y="88106"/>
                  </a:lnTo>
                  <a:lnTo>
                    <a:pt x="2850356" y="109537"/>
                  </a:lnTo>
                  <a:lnTo>
                    <a:pt x="2878931" y="133350"/>
                  </a:lnTo>
                  <a:lnTo>
                    <a:pt x="2919412" y="171450"/>
                  </a:lnTo>
                  <a:lnTo>
                    <a:pt x="2943225" y="202406"/>
                  </a:lnTo>
                  <a:lnTo>
                    <a:pt x="2950368" y="219075"/>
                  </a:lnTo>
                  <a:lnTo>
                    <a:pt x="2950368" y="233362"/>
                  </a:lnTo>
                  <a:lnTo>
                    <a:pt x="2940843" y="250031"/>
                  </a:lnTo>
                  <a:lnTo>
                    <a:pt x="2924175" y="259556"/>
                  </a:lnTo>
                  <a:lnTo>
                    <a:pt x="2886075" y="269081"/>
                  </a:lnTo>
                  <a:lnTo>
                    <a:pt x="2809875" y="273844"/>
                  </a:lnTo>
                  <a:lnTo>
                    <a:pt x="2681287" y="269081"/>
                  </a:lnTo>
                  <a:lnTo>
                    <a:pt x="2488406" y="273844"/>
                  </a:lnTo>
                  <a:lnTo>
                    <a:pt x="2283618" y="278606"/>
                  </a:lnTo>
                  <a:lnTo>
                    <a:pt x="2081212" y="285750"/>
                  </a:lnTo>
                  <a:lnTo>
                    <a:pt x="1943100" y="292894"/>
                  </a:lnTo>
                  <a:lnTo>
                    <a:pt x="1785937" y="288131"/>
                  </a:lnTo>
                  <a:lnTo>
                    <a:pt x="1583531" y="319087"/>
                  </a:lnTo>
                  <a:lnTo>
                    <a:pt x="1362075" y="352425"/>
                  </a:lnTo>
                  <a:lnTo>
                    <a:pt x="1166812" y="378619"/>
                  </a:lnTo>
                  <a:lnTo>
                    <a:pt x="954881" y="409575"/>
                  </a:lnTo>
                  <a:lnTo>
                    <a:pt x="802481" y="447675"/>
                  </a:lnTo>
                  <a:lnTo>
                    <a:pt x="738187" y="454819"/>
                  </a:lnTo>
                  <a:lnTo>
                    <a:pt x="621506" y="478631"/>
                  </a:lnTo>
                  <a:lnTo>
                    <a:pt x="523875" y="502444"/>
                  </a:lnTo>
                  <a:lnTo>
                    <a:pt x="471487" y="516731"/>
                  </a:lnTo>
                  <a:lnTo>
                    <a:pt x="452437" y="514350"/>
                  </a:lnTo>
                  <a:lnTo>
                    <a:pt x="416718" y="502444"/>
                  </a:lnTo>
                  <a:lnTo>
                    <a:pt x="357187" y="478631"/>
                  </a:lnTo>
                  <a:lnTo>
                    <a:pt x="290512" y="447675"/>
                  </a:lnTo>
                  <a:lnTo>
                    <a:pt x="228600" y="419100"/>
                  </a:lnTo>
                  <a:lnTo>
                    <a:pt x="178593" y="395287"/>
                  </a:lnTo>
                  <a:lnTo>
                    <a:pt x="161925" y="388144"/>
                  </a:lnTo>
                  <a:lnTo>
                    <a:pt x="128587" y="366712"/>
                  </a:lnTo>
                  <a:lnTo>
                    <a:pt x="69056" y="316706"/>
                  </a:lnTo>
                  <a:lnTo>
                    <a:pt x="50006" y="297656"/>
                  </a:lnTo>
                  <a:lnTo>
                    <a:pt x="28575" y="276225"/>
                  </a:lnTo>
                  <a:lnTo>
                    <a:pt x="9525" y="250031"/>
                  </a:lnTo>
                  <a:lnTo>
                    <a:pt x="0" y="221456"/>
                  </a:lnTo>
                  <a:lnTo>
                    <a:pt x="4762" y="200025"/>
                  </a:lnTo>
                  <a:lnTo>
                    <a:pt x="21431" y="197644"/>
                  </a:lnTo>
                  <a:lnTo>
                    <a:pt x="38100" y="204787"/>
                  </a:lnTo>
                  <a:lnTo>
                    <a:pt x="116681" y="238125"/>
                  </a:lnTo>
                  <a:lnTo>
                    <a:pt x="176212" y="264319"/>
                  </a:lnTo>
                  <a:lnTo>
                    <a:pt x="230981" y="283369"/>
                  </a:lnTo>
                  <a:lnTo>
                    <a:pt x="273843" y="300037"/>
                  </a:lnTo>
                  <a:lnTo>
                    <a:pt x="326231" y="311944"/>
                  </a:lnTo>
                  <a:lnTo>
                    <a:pt x="366712" y="316706"/>
                  </a:lnTo>
                  <a:lnTo>
                    <a:pt x="431006" y="314325"/>
                  </a:lnTo>
                  <a:lnTo>
                    <a:pt x="583406" y="295275"/>
                  </a:lnTo>
                  <a:lnTo>
                    <a:pt x="738187" y="273844"/>
                  </a:lnTo>
                  <a:lnTo>
                    <a:pt x="788193" y="264319"/>
                  </a:lnTo>
                  <a:lnTo>
                    <a:pt x="962025" y="230981"/>
                  </a:lnTo>
                  <a:lnTo>
                    <a:pt x="1223962" y="195262"/>
                  </a:lnTo>
                  <a:lnTo>
                    <a:pt x="1464468" y="159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5">
              <a:extLst>
                <a:ext uri="{FF2B5EF4-FFF2-40B4-BE49-F238E27FC236}">
                  <a16:creationId xmlns:a16="http://schemas.microsoft.com/office/drawing/2014/main" id="{1AD2B38A-441A-43B4-9AB1-382119A5BD27}"/>
                </a:ext>
              </a:extLst>
            </p:cNvPr>
            <p:cNvSpPr/>
            <p:nvPr/>
          </p:nvSpPr>
          <p:spPr>
            <a:xfrm>
              <a:off x="4259263" y="3003550"/>
              <a:ext cx="381000" cy="2863850"/>
            </a:xfrm>
            <a:custGeom>
              <a:avLst/>
              <a:gdLst>
                <a:gd name="connsiteX0" fmla="*/ 354787 w 380391"/>
                <a:gd name="connsiteY0" fmla="*/ 1005840 h 2863900"/>
                <a:gd name="connsiteX1" fmla="*/ 365760 w 380391"/>
                <a:gd name="connsiteY1" fmla="*/ 720547 h 2863900"/>
                <a:gd name="connsiteX2" fmla="*/ 373075 w 380391"/>
                <a:gd name="connsiteY2" fmla="*/ 530352 h 2863900"/>
                <a:gd name="connsiteX3" fmla="*/ 376733 w 380391"/>
                <a:gd name="connsiteY3" fmla="*/ 351129 h 2863900"/>
                <a:gd name="connsiteX4" fmla="*/ 380391 w 380391"/>
                <a:gd name="connsiteY4" fmla="*/ 267004 h 2863900"/>
                <a:gd name="connsiteX5" fmla="*/ 373075 w 380391"/>
                <a:gd name="connsiteY5" fmla="*/ 219456 h 2863900"/>
                <a:gd name="connsiteX6" fmla="*/ 358445 w 380391"/>
                <a:gd name="connsiteY6" fmla="*/ 179222 h 2863900"/>
                <a:gd name="connsiteX7" fmla="*/ 336499 w 380391"/>
                <a:gd name="connsiteY7" fmla="*/ 138988 h 2863900"/>
                <a:gd name="connsiteX8" fmla="*/ 310896 w 380391"/>
                <a:gd name="connsiteY8" fmla="*/ 106070 h 2863900"/>
                <a:gd name="connsiteX9" fmla="*/ 285293 w 380391"/>
                <a:gd name="connsiteY9" fmla="*/ 84124 h 2863900"/>
                <a:gd name="connsiteX10" fmla="*/ 245059 w 380391"/>
                <a:gd name="connsiteY10" fmla="*/ 54864 h 2863900"/>
                <a:gd name="connsiteX11" fmla="*/ 212141 w 380391"/>
                <a:gd name="connsiteY11" fmla="*/ 29260 h 2863900"/>
                <a:gd name="connsiteX12" fmla="*/ 146304 w 380391"/>
                <a:gd name="connsiteY12" fmla="*/ 0 h 2863900"/>
                <a:gd name="connsiteX13" fmla="*/ 84125 w 380391"/>
                <a:gd name="connsiteY13" fmla="*/ 98755 h 2863900"/>
                <a:gd name="connsiteX14" fmla="*/ 120701 w 380391"/>
                <a:gd name="connsiteY14" fmla="*/ 179222 h 2863900"/>
                <a:gd name="connsiteX15" fmla="*/ 153619 w 380391"/>
                <a:gd name="connsiteY15" fmla="*/ 256032 h 2863900"/>
                <a:gd name="connsiteX16" fmla="*/ 157277 w 380391"/>
                <a:gd name="connsiteY16" fmla="*/ 288950 h 2863900"/>
                <a:gd name="connsiteX17" fmla="*/ 160935 w 380391"/>
                <a:gd name="connsiteY17" fmla="*/ 387705 h 2863900"/>
                <a:gd name="connsiteX18" fmla="*/ 164592 w 380391"/>
                <a:gd name="connsiteY18" fmla="*/ 552297 h 2863900"/>
                <a:gd name="connsiteX19" fmla="*/ 164592 w 380391"/>
                <a:gd name="connsiteY19" fmla="*/ 775411 h 2863900"/>
                <a:gd name="connsiteX20" fmla="*/ 157277 w 380391"/>
                <a:gd name="connsiteY20" fmla="*/ 998524 h 2863900"/>
                <a:gd name="connsiteX21" fmla="*/ 142647 w 380391"/>
                <a:gd name="connsiteY21" fmla="*/ 1261872 h 2863900"/>
                <a:gd name="connsiteX22" fmla="*/ 124359 w 380391"/>
                <a:gd name="connsiteY22" fmla="*/ 1503273 h 2863900"/>
                <a:gd name="connsiteX23" fmla="*/ 102413 w 380391"/>
                <a:gd name="connsiteY23" fmla="*/ 1759305 h 2863900"/>
                <a:gd name="connsiteX24" fmla="*/ 91440 w 380391"/>
                <a:gd name="connsiteY24" fmla="*/ 1876348 h 2863900"/>
                <a:gd name="connsiteX25" fmla="*/ 62179 w 380391"/>
                <a:gd name="connsiteY25" fmla="*/ 2154326 h 2863900"/>
                <a:gd name="connsiteX26" fmla="*/ 40234 w 380391"/>
                <a:gd name="connsiteY26" fmla="*/ 2307945 h 2863900"/>
                <a:gd name="connsiteX27" fmla="*/ 18288 w 380391"/>
                <a:gd name="connsiteY27" fmla="*/ 2410358 h 2863900"/>
                <a:gd name="connsiteX28" fmla="*/ 3658 w 380391"/>
                <a:gd name="connsiteY28" fmla="*/ 2454249 h 2863900"/>
                <a:gd name="connsiteX29" fmla="*/ 0 w 380391"/>
                <a:gd name="connsiteY29" fmla="*/ 2483510 h 2863900"/>
                <a:gd name="connsiteX30" fmla="*/ 14631 w 380391"/>
                <a:gd name="connsiteY30" fmla="*/ 2589580 h 2863900"/>
                <a:gd name="connsiteX31" fmla="*/ 36576 w 380391"/>
                <a:gd name="connsiteY31" fmla="*/ 2688336 h 2863900"/>
                <a:gd name="connsiteX32" fmla="*/ 58522 w 380391"/>
                <a:gd name="connsiteY32" fmla="*/ 2750515 h 2863900"/>
                <a:gd name="connsiteX33" fmla="*/ 84125 w 380391"/>
                <a:gd name="connsiteY33" fmla="*/ 2798064 h 2863900"/>
                <a:gd name="connsiteX34" fmla="*/ 102413 w 380391"/>
                <a:gd name="connsiteY34" fmla="*/ 2827324 h 2863900"/>
                <a:gd name="connsiteX35" fmla="*/ 124359 w 380391"/>
                <a:gd name="connsiteY35" fmla="*/ 2849270 h 2863900"/>
                <a:gd name="connsiteX36" fmla="*/ 160935 w 380391"/>
                <a:gd name="connsiteY36" fmla="*/ 2863900 h 2863900"/>
                <a:gd name="connsiteX37" fmla="*/ 215799 w 380391"/>
                <a:gd name="connsiteY37" fmla="*/ 2852928 h 2863900"/>
                <a:gd name="connsiteX38" fmla="*/ 245059 w 380391"/>
                <a:gd name="connsiteY38" fmla="*/ 2834640 h 2863900"/>
                <a:gd name="connsiteX39" fmla="*/ 259690 w 380391"/>
                <a:gd name="connsiteY39" fmla="*/ 2805379 h 2863900"/>
                <a:gd name="connsiteX40" fmla="*/ 277978 w 380391"/>
                <a:gd name="connsiteY40" fmla="*/ 2728569 h 2863900"/>
                <a:gd name="connsiteX41" fmla="*/ 285293 w 380391"/>
                <a:gd name="connsiteY41" fmla="*/ 2659075 h 2863900"/>
                <a:gd name="connsiteX42" fmla="*/ 288951 w 380391"/>
                <a:gd name="connsiteY42" fmla="*/ 2563977 h 2863900"/>
                <a:gd name="connsiteX43" fmla="*/ 292608 w 380391"/>
                <a:gd name="connsiteY43" fmla="*/ 2476195 h 2863900"/>
                <a:gd name="connsiteX44" fmla="*/ 307239 w 380391"/>
                <a:gd name="connsiteY44" fmla="*/ 2264054 h 2863900"/>
                <a:gd name="connsiteX45" fmla="*/ 318211 w 380391"/>
                <a:gd name="connsiteY45" fmla="*/ 2066544 h 2863900"/>
                <a:gd name="connsiteX46" fmla="*/ 325527 w 380391"/>
                <a:gd name="connsiteY46" fmla="*/ 1869033 h 2863900"/>
                <a:gd name="connsiteX47" fmla="*/ 332842 w 380391"/>
                <a:gd name="connsiteY47" fmla="*/ 1664208 h 2863900"/>
                <a:gd name="connsiteX48" fmla="*/ 340157 w 380391"/>
                <a:gd name="connsiteY48" fmla="*/ 1437436 h 2863900"/>
                <a:gd name="connsiteX49" fmla="*/ 354787 w 380391"/>
                <a:gd name="connsiteY49" fmla="*/ 1005840 h 286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0391" h="2863900">
                  <a:moveTo>
                    <a:pt x="354787" y="1005840"/>
                  </a:moveTo>
                  <a:lnTo>
                    <a:pt x="365760" y="720547"/>
                  </a:lnTo>
                  <a:lnTo>
                    <a:pt x="373075" y="530352"/>
                  </a:lnTo>
                  <a:cubicBezTo>
                    <a:pt x="374294" y="470611"/>
                    <a:pt x="375514" y="410870"/>
                    <a:pt x="376733" y="351129"/>
                  </a:cubicBezTo>
                  <a:lnTo>
                    <a:pt x="380391" y="267004"/>
                  </a:lnTo>
                  <a:lnTo>
                    <a:pt x="373075" y="219456"/>
                  </a:lnTo>
                  <a:lnTo>
                    <a:pt x="358445" y="179222"/>
                  </a:lnTo>
                  <a:lnTo>
                    <a:pt x="336499" y="138988"/>
                  </a:lnTo>
                  <a:lnTo>
                    <a:pt x="310896" y="106070"/>
                  </a:lnTo>
                  <a:lnTo>
                    <a:pt x="285293" y="84124"/>
                  </a:lnTo>
                  <a:lnTo>
                    <a:pt x="245059" y="54864"/>
                  </a:lnTo>
                  <a:lnTo>
                    <a:pt x="212141" y="29260"/>
                  </a:lnTo>
                  <a:lnTo>
                    <a:pt x="146304" y="0"/>
                  </a:lnTo>
                  <a:lnTo>
                    <a:pt x="84125" y="98755"/>
                  </a:lnTo>
                  <a:lnTo>
                    <a:pt x="120701" y="179222"/>
                  </a:lnTo>
                  <a:lnTo>
                    <a:pt x="153619" y="256032"/>
                  </a:lnTo>
                  <a:lnTo>
                    <a:pt x="157277" y="288950"/>
                  </a:lnTo>
                  <a:lnTo>
                    <a:pt x="160935" y="387705"/>
                  </a:lnTo>
                  <a:lnTo>
                    <a:pt x="164592" y="552297"/>
                  </a:lnTo>
                  <a:lnTo>
                    <a:pt x="164592" y="775411"/>
                  </a:lnTo>
                  <a:lnTo>
                    <a:pt x="157277" y="998524"/>
                  </a:lnTo>
                  <a:lnTo>
                    <a:pt x="142647" y="1261872"/>
                  </a:lnTo>
                  <a:lnTo>
                    <a:pt x="124359" y="1503273"/>
                  </a:lnTo>
                  <a:lnTo>
                    <a:pt x="102413" y="1759305"/>
                  </a:lnTo>
                  <a:lnTo>
                    <a:pt x="91440" y="1876348"/>
                  </a:lnTo>
                  <a:lnTo>
                    <a:pt x="62179" y="2154326"/>
                  </a:lnTo>
                  <a:lnTo>
                    <a:pt x="40234" y="2307945"/>
                  </a:lnTo>
                  <a:lnTo>
                    <a:pt x="18288" y="2410358"/>
                  </a:lnTo>
                  <a:lnTo>
                    <a:pt x="3658" y="2454249"/>
                  </a:lnTo>
                  <a:lnTo>
                    <a:pt x="0" y="2483510"/>
                  </a:lnTo>
                  <a:lnTo>
                    <a:pt x="14631" y="2589580"/>
                  </a:lnTo>
                  <a:lnTo>
                    <a:pt x="36576" y="2688336"/>
                  </a:lnTo>
                  <a:lnTo>
                    <a:pt x="58522" y="2750515"/>
                  </a:lnTo>
                  <a:lnTo>
                    <a:pt x="84125" y="2798064"/>
                  </a:lnTo>
                  <a:lnTo>
                    <a:pt x="102413" y="2827324"/>
                  </a:lnTo>
                  <a:lnTo>
                    <a:pt x="124359" y="2849270"/>
                  </a:lnTo>
                  <a:lnTo>
                    <a:pt x="160935" y="2863900"/>
                  </a:lnTo>
                  <a:lnTo>
                    <a:pt x="215799" y="2852928"/>
                  </a:lnTo>
                  <a:lnTo>
                    <a:pt x="245059" y="2834640"/>
                  </a:lnTo>
                  <a:lnTo>
                    <a:pt x="259690" y="2805379"/>
                  </a:lnTo>
                  <a:lnTo>
                    <a:pt x="277978" y="2728569"/>
                  </a:lnTo>
                  <a:lnTo>
                    <a:pt x="285293" y="2659075"/>
                  </a:lnTo>
                  <a:lnTo>
                    <a:pt x="288951" y="2563977"/>
                  </a:lnTo>
                  <a:lnTo>
                    <a:pt x="292608" y="2476195"/>
                  </a:lnTo>
                  <a:lnTo>
                    <a:pt x="307239" y="2264054"/>
                  </a:lnTo>
                  <a:lnTo>
                    <a:pt x="318211" y="2066544"/>
                  </a:lnTo>
                  <a:lnTo>
                    <a:pt x="325527" y="1869033"/>
                  </a:lnTo>
                  <a:lnTo>
                    <a:pt x="332842" y="1664208"/>
                  </a:lnTo>
                  <a:lnTo>
                    <a:pt x="340157" y="1437436"/>
                  </a:lnTo>
                  <a:lnTo>
                    <a:pt x="354787" y="100584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8">
              <a:extLst>
                <a:ext uri="{FF2B5EF4-FFF2-40B4-BE49-F238E27FC236}">
                  <a16:creationId xmlns:a16="http://schemas.microsoft.com/office/drawing/2014/main" id="{02CFCCAA-C3D0-4A91-AC6B-900E1305271B}"/>
                </a:ext>
              </a:extLst>
            </p:cNvPr>
            <p:cNvSpPr/>
            <p:nvPr/>
          </p:nvSpPr>
          <p:spPr>
            <a:xfrm>
              <a:off x="5659439" y="1620839"/>
              <a:ext cx="579437" cy="1400175"/>
            </a:xfrm>
            <a:custGeom>
              <a:avLst/>
              <a:gdLst>
                <a:gd name="connsiteX0" fmla="*/ 519113 w 578644"/>
                <a:gd name="connsiteY0" fmla="*/ 845344 h 1400175"/>
                <a:gd name="connsiteX1" fmla="*/ 516732 w 578644"/>
                <a:gd name="connsiteY1" fmla="*/ 742950 h 1400175"/>
                <a:gd name="connsiteX2" fmla="*/ 519113 w 578644"/>
                <a:gd name="connsiteY2" fmla="*/ 609600 h 1400175"/>
                <a:gd name="connsiteX3" fmla="*/ 516732 w 578644"/>
                <a:gd name="connsiteY3" fmla="*/ 440532 h 1400175"/>
                <a:gd name="connsiteX4" fmla="*/ 516732 w 578644"/>
                <a:gd name="connsiteY4" fmla="*/ 323850 h 1400175"/>
                <a:gd name="connsiteX5" fmla="*/ 521494 w 578644"/>
                <a:gd name="connsiteY5" fmla="*/ 309563 h 1400175"/>
                <a:gd name="connsiteX6" fmla="*/ 528638 w 578644"/>
                <a:gd name="connsiteY6" fmla="*/ 304800 h 1400175"/>
                <a:gd name="connsiteX7" fmla="*/ 550069 w 578644"/>
                <a:gd name="connsiteY7" fmla="*/ 290513 h 1400175"/>
                <a:gd name="connsiteX8" fmla="*/ 564357 w 578644"/>
                <a:gd name="connsiteY8" fmla="*/ 278607 h 1400175"/>
                <a:gd name="connsiteX9" fmla="*/ 576263 w 578644"/>
                <a:gd name="connsiteY9" fmla="*/ 257175 h 1400175"/>
                <a:gd name="connsiteX10" fmla="*/ 578644 w 578644"/>
                <a:gd name="connsiteY10" fmla="*/ 235744 h 1400175"/>
                <a:gd name="connsiteX11" fmla="*/ 571500 w 578644"/>
                <a:gd name="connsiteY11" fmla="*/ 214313 h 1400175"/>
                <a:gd name="connsiteX12" fmla="*/ 561975 w 578644"/>
                <a:gd name="connsiteY12" fmla="*/ 200025 h 1400175"/>
                <a:gd name="connsiteX13" fmla="*/ 535782 w 578644"/>
                <a:gd name="connsiteY13" fmla="*/ 180975 h 1400175"/>
                <a:gd name="connsiteX14" fmla="*/ 478632 w 578644"/>
                <a:gd name="connsiteY14" fmla="*/ 147638 h 1400175"/>
                <a:gd name="connsiteX15" fmla="*/ 421482 w 578644"/>
                <a:gd name="connsiteY15" fmla="*/ 111919 h 1400175"/>
                <a:gd name="connsiteX16" fmla="*/ 359569 w 578644"/>
                <a:gd name="connsiteY16" fmla="*/ 78582 h 1400175"/>
                <a:gd name="connsiteX17" fmla="*/ 314325 w 578644"/>
                <a:gd name="connsiteY17" fmla="*/ 57150 h 1400175"/>
                <a:gd name="connsiteX18" fmla="*/ 266700 w 578644"/>
                <a:gd name="connsiteY18" fmla="*/ 38100 h 1400175"/>
                <a:gd name="connsiteX19" fmla="*/ 221457 w 578644"/>
                <a:gd name="connsiteY19" fmla="*/ 23813 h 1400175"/>
                <a:gd name="connsiteX20" fmla="*/ 183357 w 578644"/>
                <a:gd name="connsiteY20" fmla="*/ 11907 h 1400175"/>
                <a:gd name="connsiteX21" fmla="*/ 138113 w 578644"/>
                <a:gd name="connsiteY21" fmla="*/ 4763 h 1400175"/>
                <a:gd name="connsiteX22" fmla="*/ 95250 w 578644"/>
                <a:gd name="connsiteY22" fmla="*/ 0 h 1400175"/>
                <a:gd name="connsiteX23" fmla="*/ 28575 w 578644"/>
                <a:gd name="connsiteY23" fmla="*/ 2382 h 1400175"/>
                <a:gd name="connsiteX24" fmla="*/ 4763 w 578644"/>
                <a:gd name="connsiteY24" fmla="*/ 7144 h 1400175"/>
                <a:gd name="connsiteX25" fmla="*/ 0 w 578644"/>
                <a:gd name="connsiteY25" fmla="*/ 19050 h 1400175"/>
                <a:gd name="connsiteX26" fmla="*/ 7144 w 578644"/>
                <a:gd name="connsiteY26" fmla="*/ 30957 h 1400175"/>
                <a:gd name="connsiteX27" fmla="*/ 19050 w 578644"/>
                <a:gd name="connsiteY27" fmla="*/ 47625 h 1400175"/>
                <a:gd name="connsiteX28" fmla="*/ 61913 w 578644"/>
                <a:gd name="connsiteY28" fmla="*/ 73819 h 1400175"/>
                <a:gd name="connsiteX29" fmla="*/ 119063 w 578644"/>
                <a:gd name="connsiteY29" fmla="*/ 102394 h 1400175"/>
                <a:gd name="connsiteX30" fmla="*/ 140494 w 578644"/>
                <a:gd name="connsiteY30" fmla="*/ 111919 h 1400175"/>
                <a:gd name="connsiteX31" fmla="*/ 157163 w 578644"/>
                <a:gd name="connsiteY31" fmla="*/ 123825 h 1400175"/>
                <a:gd name="connsiteX32" fmla="*/ 176213 w 578644"/>
                <a:gd name="connsiteY32" fmla="*/ 142875 h 1400175"/>
                <a:gd name="connsiteX33" fmla="*/ 204788 w 578644"/>
                <a:gd name="connsiteY33" fmla="*/ 180975 h 1400175"/>
                <a:gd name="connsiteX34" fmla="*/ 223838 w 578644"/>
                <a:gd name="connsiteY34" fmla="*/ 214313 h 1400175"/>
                <a:gd name="connsiteX35" fmla="*/ 235744 w 578644"/>
                <a:gd name="connsiteY35" fmla="*/ 245269 h 1400175"/>
                <a:gd name="connsiteX36" fmla="*/ 247650 w 578644"/>
                <a:gd name="connsiteY36" fmla="*/ 285750 h 1400175"/>
                <a:gd name="connsiteX37" fmla="*/ 252413 w 578644"/>
                <a:gd name="connsiteY37" fmla="*/ 340519 h 1400175"/>
                <a:gd name="connsiteX38" fmla="*/ 266700 w 578644"/>
                <a:gd name="connsiteY38" fmla="*/ 461963 h 1400175"/>
                <a:gd name="connsiteX39" fmla="*/ 285750 w 578644"/>
                <a:gd name="connsiteY39" fmla="*/ 592932 h 1400175"/>
                <a:gd name="connsiteX40" fmla="*/ 297657 w 578644"/>
                <a:gd name="connsiteY40" fmla="*/ 676275 h 1400175"/>
                <a:gd name="connsiteX41" fmla="*/ 314325 w 578644"/>
                <a:gd name="connsiteY41" fmla="*/ 816769 h 1400175"/>
                <a:gd name="connsiteX42" fmla="*/ 330994 w 578644"/>
                <a:gd name="connsiteY42" fmla="*/ 1133475 h 1400175"/>
                <a:gd name="connsiteX43" fmla="*/ 342900 w 578644"/>
                <a:gd name="connsiteY43" fmla="*/ 1400175 h 1400175"/>
                <a:gd name="connsiteX44" fmla="*/ 542925 w 578644"/>
                <a:gd name="connsiteY44" fmla="*/ 1366838 h 1400175"/>
                <a:gd name="connsiteX45" fmla="*/ 533400 w 578644"/>
                <a:gd name="connsiteY45" fmla="*/ 1112044 h 1400175"/>
                <a:gd name="connsiteX46" fmla="*/ 519113 w 578644"/>
                <a:gd name="connsiteY46" fmla="*/ 845344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8644" h="1400175">
                  <a:moveTo>
                    <a:pt x="519113" y="845344"/>
                  </a:moveTo>
                  <a:cubicBezTo>
                    <a:pt x="518319" y="811213"/>
                    <a:pt x="517526" y="777081"/>
                    <a:pt x="516732" y="742950"/>
                  </a:cubicBezTo>
                  <a:cubicBezTo>
                    <a:pt x="517526" y="698500"/>
                    <a:pt x="518319" y="654050"/>
                    <a:pt x="519113" y="609600"/>
                  </a:cubicBezTo>
                  <a:cubicBezTo>
                    <a:pt x="518319" y="553244"/>
                    <a:pt x="517526" y="496888"/>
                    <a:pt x="516732" y="440532"/>
                  </a:cubicBezTo>
                  <a:lnTo>
                    <a:pt x="516732" y="323850"/>
                  </a:lnTo>
                  <a:lnTo>
                    <a:pt x="521494" y="309563"/>
                  </a:lnTo>
                  <a:lnTo>
                    <a:pt x="528638" y="304800"/>
                  </a:lnTo>
                  <a:lnTo>
                    <a:pt x="550069" y="290513"/>
                  </a:lnTo>
                  <a:lnTo>
                    <a:pt x="564357" y="278607"/>
                  </a:lnTo>
                  <a:lnTo>
                    <a:pt x="576263" y="257175"/>
                  </a:lnTo>
                  <a:lnTo>
                    <a:pt x="578644" y="235744"/>
                  </a:lnTo>
                  <a:lnTo>
                    <a:pt x="571500" y="214313"/>
                  </a:lnTo>
                  <a:lnTo>
                    <a:pt x="561975" y="200025"/>
                  </a:lnTo>
                  <a:lnTo>
                    <a:pt x="535782" y="180975"/>
                  </a:lnTo>
                  <a:lnTo>
                    <a:pt x="478632" y="147638"/>
                  </a:lnTo>
                  <a:lnTo>
                    <a:pt x="421482" y="111919"/>
                  </a:lnTo>
                  <a:lnTo>
                    <a:pt x="359569" y="78582"/>
                  </a:lnTo>
                  <a:lnTo>
                    <a:pt x="314325" y="57150"/>
                  </a:lnTo>
                  <a:lnTo>
                    <a:pt x="266700" y="38100"/>
                  </a:lnTo>
                  <a:lnTo>
                    <a:pt x="221457" y="23813"/>
                  </a:lnTo>
                  <a:lnTo>
                    <a:pt x="183357" y="11907"/>
                  </a:lnTo>
                  <a:lnTo>
                    <a:pt x="138113" y="4763"/>
                  </a:lnTo>
                  <a:lnTo>
                    <a:pt x="95250" y="0"/>
                  </a:lnTo>
                  <a:lnTo>
                    <a:pt x="28575" y="2382"/>
                  </a:lnTo>
                  <a:lnTo>
                    <a:pt x="4763" y="7144"/>
                  </a:lnTo>
                  <a:lnTo>
                    <a:pt x="0" y="19050"/>
                  </a:lnTo>
                  <a:lnTo>
                    <a:pt x="7144" y="30957"/>
                  </a:lnTo>
                  <a:lnTo>
                    <a:pt x="19050" y="47625"/>
                  </a:lnTo>
                  <a:lnTo>
                    <a:pt x="61913" y="73819"/>
                  </a:lnTo>
                  <a:lnTo>
                    <a:pt x="119063" y="102394"/>
                  </a:lnTo>
                  <a:lnTo>
                    <a:pt x="140494" y="111919"/>
                  </a:lnTo>
                  <a:lnTo>
                    <a:pt x="157163" y="123825"/>
                  </a:lnTo>
                  <a:lnTo>
                    <a:pt x="176213" y="142875"/>
                  </a:lnTo>
                  <a:lnTo>
                    <a:pt x="204788" y="180975"/>
                  </a:lnTo>
                  <a:lnTo>
                    <a:pt x="223838" y="214313"/>
                  </a:lnTo>
                  <a:lnTo>
                    <a:pt x="235744" y="245269"/>
                  </a:lnTo>
                  <a:lnTo>
                    <a:pt x="247650" y="285750"/>
                  </a:lnTo>
                  <a:lnTo>
                    <a:pt x="252413" y="340519"/>
                  </a:lnTo>
                  <a:lnTo>
                    <a:pt x="266700" y="461963"/>
                  </a:lnTo>
                  <a:lnTo>
                    <a:pt x="285750" y="592932"/>
                  </a:lnTo>
                  <a:lnTo>
                    <a:pt x="297657" y="676275"/>
                  </a:lnTo>
                  <a:lnTo>
                    <a:pt x="314325" y="816769"/>
                  </a:lnTo>
                  <a:lnTo>
                    <a:pt x="330994" y="1133475"/>
                  </a:lnTo>
                  <a:lnTo>
                    <a:pt x="342900" y="1400175"/>
                  </a:lnTo>
                  <a:lnTo>
                    <a:pt x="542925" y="1366838"/>
                  </a:lnTo>
                  <a:lnTo>
                    <a:pt x="533400" y="1112044"/>
                  </a:lnTo>
                  <a:lnTo>
                    <a:pt x="519113" y="845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BF4C06D0-9788-4794-8EE5-1DAB90ED4D58}"/>
                </a:ext>
              </a:extLst>
            </p:cNvPr>
            <p:cNvSpPr/>
            <p:nvPr/>
          </p:nvSpPr>
          <p:spPr>
            <a:xfrm>
              <a:off x="6789739" y="1525589"/>
              <a:ext cx="542925" cy="1368425"/>
            </a:xfrm>
            <a:custGeom>
              <a:avLst/>
              <a:gdLst>
                <a:gd name="connsiteX0" fmla="*/ 157162 w 542925"/>
                <a:gd name="connsiteY0" fmla="*/ 909638 h 1366838"/>
                <a:gd name="connsiteX1" fmla="*/ 171450 w 542925"/>
                <a:gd name="connsiteY1" fmla="*/ 740569 h 1366838"/>
                <a:gd name="connsiteX2" fmla="*/ 192881 w 542925"/>
                <a:gd name="connsiteY2" fmla="*/ 602457 h 1366838"/>
                <a:gd name="connsiteX3" fmla="*/ 207169 w 542925"/>
                <a:gd name="connsiteY3" fmla="*/ 428625 h 1366838"/>
                <a:gd name="connsiteX4" fmla="*/ 211931 w 542925"/>
                <a:gd name="connsiteY4" fmla="*/ 366713 h 1366838"/>
                <a:gd name="connsiteX5" fmla="*/ 211931 w 542925"/>
                <a:gd name="connsiteY5" fmla="*/ 319088 h 1366838"/>
                <a:gd name="connsiteX6" fmla="*/ 204787 w 542925"/>
                <a:gd name="connsiteY6" fmla="*/ 266700 h 1366838"/>
                <a:gd name="connsiteX7" fmla="*/ 190500 w 542925"/>
                <a:gd name="connsiteY7" fmla="*/ 226219 h 1366838"/>
                <a:gd name="connsiteX8" fmla="*/ 157162 w 542925"/>
                <a:gd name="connsiteY8" fmla="*/ 183357 h 1366838"/>
                <a:gd name="connsiteX9" fmla="*/ 102394 w 542925"/>
                <a:gd name="connsiteY9" fmla="*/ 123825 h 1366838"/>
                <a:gd name="connsiteX10" fmla="*/ 42862 w 542925"/>
                <a:gd name="connsiteY10" fmla="*/ 73819 h 1366838"/>
                <a:gd name="connsiteX11" fmla="*/ 16669 w 542925"/>
                <a:gd name="connsiteY11" fmla="*/ 54769 h 1366838"/>
                <a:gd name="connsiteX12" fmla="*/ 2381 w 542925"/>
                <a:gd name="connsiteY12" fmla="*/ 33338 h 1366838"/>
                <a:gd name="connsiteX13" fmla="*/ 0 w 542925"/>
                <a:gd name="connsiteY13" fmla="*/ 16669 h 1366838"/>
                <a:gd name="connsiteX14" fmla="*/ 2381 w 542925"/>
                <a:gd name="connsiteY14" fmla="*/ 4763 h 1366838"/>
                <a:gd name="connsiteX15" fmla="*/ 19050 w 542925"/>
                <a:gd name="connsiteY15" fmla="*/ 0 h 1366838"/>
                <a:gd name="connsiteX16" fmla="*/ 54769 w 542925"/>
                <a:gd name="connsiteY16" fmla="*/ 4763 h 1366838"/>
                <a:gd name="connsiteX17" fmla="*/ 142875 w 542925"/>
                <a:gd name="connsiteY17" fmla="*/ 23813 h 1366838"/>
                <a:gd name="connsiteX18" fmla="*/ 200025 w 542925"/>
                <a:gd name="connsiteY18" fmla="*/ 38100 h 1366838"/>
                <a:gd name="connsiteX19" fmla="*/ 285750 w 542925"/>
                <a:gd name="connsiteY19" fmla="*/ 64294 h 1366838"/>
                <a:gd name="connsiteX20" fmla="*/ 357187 w 542925"/>
                <a:gd name="connsiteY20" fmla="*/ 95250 h 1366838"/>
                <a:gd name="connsiteX21" fmla="*/ 411956 w 542925"/>
                <a:gd name="connsiteY21" fmla="*/ 121444 h 1366838"/>
                <a:gd name="connsiteX22" fmla="*/ 471487 w 542925"/>
                <a:gd name="connsiteY22" fmla="*/ 157163 h 1366838"/>
                <a:gd name="connsiteX23" fmla="*/ 507206 w 542925"/>
                <a:gd name="connsiteY23" fmla="*/ 183357 h 1366838"/>
                <a:gd name="connsiteX24" fmla="*/ 533400 w 542925"/>
                <a:gd name="connsiteY24" fmla="*/ 207169 h 1366838"/>
                <a:gd name="connsiteX25" fmla="*/ 538162 w 542925"/>
                <a:gd name="connsiteY25" fmla="*/ 219075 h 1366838"/>
                <a:gd name="connsiteX26" fmla="*/ 542925 w 542925"/>
                <a:gd name="connsiteY26" fmla="*/ 235744 h 1366838"/>
                <a:gd name="connsiteX27" fmla="*/ 542925 w 542925"/>
                <a:gd name="connsiteY27" fmla="*/ 257175 h 1366838"/>
                <a:gd name="connsiteX28" fmla="*/ 533400 w 542925"/>
                <a:gd name="connsiteY28" fmla="*/ 278607 h 1366838"/>
                <a:gd name="connsiteX29" fmla="*/ 516731 w 542925"/>
                <a:gd name="connsiteY29" fmla="*/ 292894 h 1366838"/>
                <a:gd name="connsiteX30" fmla="*/ 492919 w 542925"/>
                <a:gd name="connsiteY30" fmla="*/ 311944 h 1366838"/>
                <a:gd name="connsiteX31" fmla="*/ 478631 w 542925"/>
                <a:gd name="connsiteY31" fmla="*/ 326232 h 1366838"/>
                <a:gd name="connsiteX32" fmla="*/ 454819 w 542925"/>
                <a:gd name="connsiteY32" fmla="*/ 421482 h 1366838"/>
                <a:gd name="connsiteX33" fmla="*/ 433387 w 542925"/>
                <a:gd name="connsiteY33" fmla="*/ 502444 h 1366838"/>
                <a:gd name="connsiteX34" fmla="*/ 414337 w 542925"/>
                <a:gd name="connsiteY34" fmla="*/ 583407 h 1366838"/>
                <a:gd name="connsiteX35" fmla="*/ 371475 w 542925"/>
                <a:gd name="connsiteY35" fmla="*/ 757238 h 1366838"/>
                <a:gd name="connsiteX36" fmla="*/ 354806 w 542925"/>
                <a:gd name="connsiteY36" fmla="*/ 954882 h 1366838"/>
                <a:gd name="connsiteX37" fmla="*/ 321469 w 542925"/>
                <a:gd name="connsiteY37" fmla="*/ 1347788 h 1366838"/>
                <a:gd name="connsiteX38" fmla="*/ 121444 w 542925"/>
                <a:gd name="connsiteY38" fmla="*/ 1366838 h 1366838"/>
                <a:gd name="connsiteX39" fmla="*/ 138112 w 542925"/>
                <a:gd name="connsiteY39" fmla="*/ 1166813 h 1366838"/>
                <a:gd name="connsiteX40" fmla="*/ 157162 w 542925"/>
                <a:gd name="connsiteY40" fmla="*/ 90963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2925" h="1366838">
                  <a:moveTo>
                    <a:pt x="157162" y="909638"/>
                  </a:moveTo>
                  <a:lnTo>
                    <a:pt x="171450" y="740569"/>
                  </a:lnTo>
                  <a:lnTo>
                    <a:pt x="192881" y="602457"/>
                  </a:lnTo>
                  <a:lnTo>
                    <a:pt x="207169" y="428625"/>
                  </a:lnTo>
                  <a:lnTo>
                    <a:pt x="211931" y="366713"/>
                  </a:lnTo>
                  <a:lnTo>
                    <a:pt x="211931" y="319088"/>
                  </a:lnTo>
                  <a:lnTo>
                    <a:pt x="204787" y="266700"/>
                  </a:lnTo>
                  <a:lnTo>
                    <a:pt x="190500" y="226219"/>
                  </a:lnTo>
                  <a:lnTo>
                    <a:pt x="157162" y="183357"/>
                  </a:lnTo>
                  <a:lnTo>
                    <a:pt x="102394" y="123825"/>
                  </a:lnTo>
                  <a:lnTo>
                    <a:pt x="42862" y="73819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9050" y="0"/>
                  </a:lnTo>
                  <a:lnTo>
                    <a:pt x="54769" y="4763"/>
                  </a:lnTo>
                  <a:lnTo>
                    <a:pt x="142875" y="23813"/>
                  </a:lnTo>
                  <a:lnTo>
                    <a:pt x="200025" y="38100"/>
                  </a:lnTo>
                  <a:lnTo>
                    <a:pt x="285750" y="64294"/>
                  </a:lnTo>
                  <a:lnTo>
                    <a:pt x="357187" y="95250"/>
                  </a:lnTo>
                  <a:lnTo>
                    <a:pt x="411956" y="121444"/>
                  </a:lnTo>
                  <a:lnTo>
                    <a:pt x="471487" y="157163"/>
                  </a:lnTo>
                  <a:lnTo>
                    <a:pt x="507206" y="183357"/>
                  </a:lnTo>
                  <a:lnTo>
                    <a:pt x="533400" y="207169"/>
                  </a:lnTo>
                  <a:lnTo>
                    <a:pt x="538162" y="219075"/>
                  </a:lnTo>
                  <a:lnTo>
                    <a:pt x="542925" y="235744"/>
                  </a:lnTo>
                  <a:lnTo>
                    <a:pt x="542925" y="257175"/>
                  </a:lnTo>
                  <a:lnTo>
                    <a:pt x="533400" y="278607"/>
                  </a:lnTo>
                  <a:lnTo>
                    <a:pt x="516731" y="292894"/>
                  </a:lnTo>
                  <a:lnTo>
                    <a:pt x="492919" y="311944"/>
                  </a:lnTo>
                  <a:lnTo>
                    <a:pt x="478631" y="326232"/>
                  </a:lnTo>
                  <a:lnTo>
                    <a:pt x="454819" y="421482"/>
                  </a:lnTo>
                  <a:lnTo>
                    <a:pt x="433387" y="502444"/>
                  </a:lnTo>
                  <a:lnTo>
                    <a:pt x="414337" y="583407"/>
                  </a:lnTo>
                  <a:lnTo>
                    <a:pt x="371475" y="757238"/>
                  </a:lnTo>
                  <a:lnTo>
                    <a:pt x="354806" y="954882"/>
                  </a:lnTo>
                  <a:lnTo>
                    <a:pt x="321469" y="1347788"/>
                  </a:lnTo>
                  <a:lnTo>
                    <a:pt x="121444" y="1366838"/>
                  </a:lnTo>
                  <a:lnTo>
                    <a:pt x="138112" y="1166813"/>
                  </a:lnTo>
                  <a:lnTo>
                    <a:pt x="157162" y="909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9">
              <a:extLst>
                <a:ext uri="{FF2B5EF4-FFF2-40B4-BE49-F238E27FC236}">
                  <a16:creationId xmlns:a16="http://schemas.microsoft.com/office/drawing/2014/main" id="{CBD1FB0E-8EF1-47D1-966D-6C9E8413D127}"/>
                </a:ext>
              </a:extLst>
            </p:cNvPr>
            <p:cNvSpPr/>
            <p:nvPr/>
          </p:nvSpPr>
          <p:spPr>
            <a:xfrm>
              <a:off x="4959350" y="2695576"/>
              <a:ext cx="3276600" cy="563563"/>
            </a:xfrm>
            <a:custGeom>
              <a:avLst/>
              <a:gdLst>
                <a:gd name="connsiteX0" fmla="*/ 1680805 w 3277041"/>
                <a:gd name="connsiteY0" fmla="*/ 161209 h 562911"/>
                <a:gd name="connsiteX1" fmla="*/ 1551309 w 3277041"/>
                <a:gd name="connsiteY1" fmla="*/ 177066 h 562911"/>
                <a:gd name="connsiteX2" fmla="*/ 1437670 w 3277041"/>
                <a:gd name="connsiteY2" fmla="*/ 192923 h 562911"/>
                <a:gd name="connsiteX3" fmla="*/ 1331959 w 3277041"/>
                <a:gd name="connsiteY3" fmla="*/ 206136 h 562911"/>
                <a:gd name="connsiteX4" fmla="*/ 1220962 w 3277041"/>
                <a:gd name="connsiteY4" fmla="*/ 224636 h 562911"/>
                <a:gd name="connsiteX5" fmla="*/ 1051825 w 3277041"/>
                <a:gd name="connsiteY5" fmla="*/ 240493 h 562911"/>
                <a:gd name="connsiteX6" fmla="*/ 898544 w 3277041"/>
                <a:gd name="connsiteY6" fmla="*/ 266920 h 562911"/>
                <a:gd name="connsiteX7" fmla="*/ 710907 w 3277041"/>
                <a:gd name="connsiteY7" fmla="*/ 295991 h 562911"/>
                <a:gd name="connsiteX8" fmla="*/ 515342 w 3277041"/>
                <a:gd name="connsiteY8" fmla="*/ 327704 h 562911"/>
                <a:gd name="connsiteX9" fmla="*/ 478343 w 3277041"/>
                <a:gd name="connsiteY9" fmla="*/ 332990 h 562911"/>
                <a:gd name="connsiteX10" fmla="*/ 436058 w 3277041"/>
                <a:gd name="connsiteY10" fmla="*/ 330347 h 562911"/>
                <a:gd name="connsiteX11" fmla="*/ 327705 w 3277041"/>
                <a:gd name="connsiteY11" fmla="*/ 332990 h 562911"/>
                <a:gd name="connsiteX12" fmla="*/ 269563 w 3277041"/>
                <a:gd name="connsiteY12" fmla="*/ 327704 h 562911"/>
                <a:gd name="connsiteX13" fmla="*/ 221994 w 3277041"/>
                <a:gd name="connsiteY13" fmla="*/ 319776 h 562911"/>
                <a:gd name="connsiteX14" fmla="*/ 200851 w 3277041"/>
                <a:gd name="connsiteY14" fmla="*/ 314490 h 562911"/>
                <a:gd name="connsiteX15" fmla="*/ 155924 w 3277041"/>
                <a:gd name="connsiteY15" fmla="*/ 301276 h 562911"/>
                <a:gd name="connsiteX16" fmla="*/ 118925 w 3277041"/>
                <a:gd name="connsiteY16" fmla="*/ 282777 h 562911"/>
                <a:gd name="connsiteX17" fmla="*/ 87212 w 3277041"/>
                <a:gd name="connsiteY17" fmla="*/ 261635 h 562911"/>
                <a:gd name="connsiteX18" fmla="*/ 52856 w 3277041"/>
                <a:gd name="connsiteY18" fmla="*/ 240493 h 562911"/>
                <a:gd name="connsiteX19" fmla="*/ 36999 w 3277041"/>
                <a:gd name="connsiteY19" fmla="*/ 235207 h 562911"/>
                <a:gd name="connsiteX20" fmla="*/ 15857 w 3277041"/>
                <a:gd name="connsiteY20" fmla="*/ 229921 h 562911"/>
                <a:gd name="connsiteX21" fmla="*/ 2643 w 3277041"/>
                <a:gd name="connsiteY21" fmla="*/ 229921 h 562911"/>
                <a:gd name="connsiteX22" fmla="*/ 0 w 3277041"/>
                <a:gd name="connsiteY22" fmla="*/ 237850 h 562911"/>
                <a:gd name="connsiteX23" fmla="*/ 0 w 3277041"/>
                <a:gd name="connsiteY23" fmla="*/ 251064 h 562911"/>
                <a:gd name="connsiteX24" fmla="*/ 13214 w 3277041"/>
                <a:gd name="connsiteY24" fmla="*/ 277491 h 562911"/>
                <a:gd name="connsiteX25" fmla="*/ 34357 w 3277041"/>
                <a:gd name="connsiteY25" fmla="*/ 303919 h 562911"/>
                <a:gd name="connsiteX26" fmla="*/ 140068 w 3277041"/>
                <a:gd name="connsiteY26" fmla="*/ 396416 h 562911"/>
                <a:gd name="connsiteX27" fmla="*/ 221994 w 3277041"/>
                <a:gd name="connsiteY27" fmla="*/ 467771 h 562911"/>
                <a:gd name="connsiteX28" fmla="*/ 306562 w 3277041"/>
                <a:gd name="connsiteY28" fmla="*/ 533841 h 562911"/>
                <a:gd name="connsiteX29" fmla="*/ 325062 w 3277041"/>
                <a:gd name="connsiteY29" fmla="*/ 549697 h 562911"/>
                <a:gd name="connsiteX30" fmla="*/ 348847 w 3277041"/>
                <a:gd name="connsiteY30" fmla="*/ 560268 h 562911"/>
                <a:gd name="connsiteX31" fmla="*/ 377917 w 3277041"/>
                <a:gd name="connsiteY31" fmla="*/ 562911 h 562911"/>
                <a:gd name="connsiteX32" fmla="*/ 412273 w 3277041"/>
                <a:gd name="connsiteY32" fmla="*/ 560268 h 562911"/>
                <a:gd name="connsiteX33" fmla="*/ 473057 w 3277041"/>
                <a:gd name="connsiteY33" fmla="*/ 544412 h 562911"/>
                <a:gd name="connsiteX34" fmla="*/ 584054 w 3277041"/>
                <a:gd name="connsiteY34" fmla="*/ 512698 h 562911"/>
                <a:gd name="connsiteX35" fmla="*/ 745263 w 3277041"/>
                <a:gd name="connsiteY35" fmla="*/ 488913 h 562911"/>
                <a:gd name="connsiteX36" fmla="*/ 903829 w 3277041"/>
                <a:gd name="connsiteY36" fmla="*/ 454557 h 562911"/>
                <a:gd name="connsiteX37" fmla="*/ 1194535 w 3277041"/>
                <a:gd name="connsiteY37" fmla="*/ 399059 h 562911"/>
                <a:gd name="connsiteX38" fmla="*/ 1435027 w 3277041"/>
                <a:gd name="connsiteY38" fmla="*/ 351489 h 562911"/>
                <a:gd name="connsiteX39" fmla="*/ 1654377 w 3277041"/>
                <a:gd name="connsiteY39" fmla="*/ 314490 h 562911"/>
                <a:gd name="connsiteX40" fmla="*/ 1770659 w 3277041"/>
                <a:gd name="connsiteY40" fmla="*/ 298634 h 562911"/>
                <a:gd name="connsiteX41" fmla="*/ 1945083 w 3277041"/>
                <a:gd name="connsiteY41" fmla="*/ 282777 h 562911"/>
                <a:gd name="connsiteX42" fmla="*/ 2103649 w 3277041"/>
                <a:gd name="connsiteY42" fmla="*/ 272206 h 562911"/>
                <a:gd name="connsiteX43" fmla="*/ 2307143 w 3277041"/>
                <a:gd name="connsiteY43" fmla="*/ 264278 h 562911"/>
                <a:gd name="connsiteX44" fmla="*/ 2484209 w 3277041"/>
                <a:gd name="connsiteY44" fmla="*/ 266920 h 562911"/>
                <a:gd name="connsiteX45" fmla="*/ 2568777 w 3277041"/>
                <a:gd name="connsiteY45" fmla="*/ 266920 h 562911"/>
                <a:gd name="connsiteX46" fmla="*/ 2661274 w 3277041"/>
                <a:gd name="connsiteY46" fmla="*/ 266920 h 562911"/>
                <a:gd name="connsiteX47" fmla="*/ 2811913 w 3277041"/>
                <a:gd name="connsiteY47" fmla="*/ 272206 h 562911"/>
                <a:gd name="connsiteX48" fmla="*/ 2994264 w 3277041"/>
                <a:gd name="connsiteY48" fmla="*/ 280134 h 562911"/>
                <a:gd name="connsiteX49" fmla="*/ 3107903 w 3277041"/>
                <a:gd name="connsiteY49" fmla="*/ 288062 h 562911"/>
                <a:gd name="connsiteX50" fmla="*/ 3163402 w 3277041"/>
                <a:gd name="connsiteY50" fmla="*/ 285420 h 562911"/>
                <a:gd name="connsiteX51" fmla="*/ 3210972 w 3277041"/>
                <a:gd name="connsiteY51" fmla="*/ 277491 h 562911"/>
                <a:gd name="connsiteX52" fmla="*/ 3240042 w 3277041"/>
                <a:gd name="connsiteY52" fmla="*/ 266920 h 562911"/>
                <a:gd name="connsiteX53" fmla="*/ 3263827 w 3277041"/>
                <a:gd name="connsiteY53" fmla="*/ 251064 h 562911"/>
                <a:gd name="connsiteX54" fmla="*/ 3274398 w 3277041"/>
                <a:gd name="connsiteY54" fmla="*/ 235207 h 562911"/>
                <a:gd name="connsiteX55" fmla="*/ 3277041 w 3277041"/>
                <a:gd name="connsiteY55" fmla="*/ 219350 h 562911"/>
                <a:gd name="connsiteX56" fmla="*/ 3271755 w 3277041"/>
                <a:gd name="connsiteY56" fmla="*/ 192923 h 562911"/>
                <a:gd name="connsiteX57" fmla="*/ 3261184 w 3277041"/>
                <a:gd name="connsiteY57" fmla="*/ 163852 h 562911"/>
                <a:gd name="connsiteX58" fmla="*/ 3242685 w 3277041"/>
                <a:gd name="connsiteY58" fmla="*/ 145353 h 562911"/>
                <a:gd name="connsiteX59" fmla="*/ 3218900 w 3277041"/>
                <a:gd name="connsiteY59" fmla="*/ 126853 h 562911"/>
                <a:gd name="connsiteX60" fmla="*/ 3179258 w 3277041"/>
                <a:gd name="connsiteY60" fmla="*/ 105711 h 562911"/>
                <a:gd name="connsiteX61" fmla="*/ 3118474 w 3277041"/>
                <a:gd name="connsiteY61" fmla="*/ 76641 h 562911"/>
                <a:gd name="connsiteX62" fmla="*/ 3052405 w 3277041"/>
                <a:gd name="connsiteY62" fmla="*/ 50213 h 562911"/>
                <a:gd name="connsiteX63" fmla="*/ 3007478 w 3277041"/>
                <a:gd name="connsiteY63" fmla="*/ 31713 h 562911"/>
                <a:gd name="connsiteX64" fmla="*/ 2946694 w 3277041"/>
                <a:gd name="connsiteY64" fmla="*/ 10571 h 562911"/>
                <a:gd name="connsiteX65" fmla="*/ 2901767 w 3277041"/>
                <a:gd name="connsiteY65" fmla="*/ 0 h 562911"/>
                <a:gd name="connsiteX66" fmla="*/ 2877982 w 3277041"/>
                <a:gd name="connsiteY66" fmla="*/ 0 h 562911"/>
                <a:gd name="connsiteX67" fmla="*/ 2851554 w 3277041"/>
                <a:gd name="connsiteY67" fmla="*/ 2643 h 562911"/>
                <a:gd name="connsiteX68" fmla="*/ 2835698 w 3277041"/>
                <a:gd name="connsiteY68" fmla="*/ 10571 h 562911"/>
                <a:gd name="connsiteX69" fmla="*/ 2803984 w 3277041"/>
                <a:gd name="connsiteY69" fmla="*/ 31713 h 562911"/>
                <a:gd name="connsiteX70" fmla="*/ 2674488 w 3277041"/>
                <a:gd name="connsiteY70" fmla="*/ 66069 h 562911"/>
                <a:gd name="connsiteX71" fmla="*/ 2539707 w 3277041"/>
                <a:gd name="connsiteY71" fmla="*/ 92497 h 562911"/>
                <a:gd name="connsiteX72" fmla="*/ 2433996 w 3277041"/>
                <a:gd name="connsiteY72" fmla="*/ 103068 h 562911"/>
                <a:gd name="connsiteX73" fmla="*/ 2270144 w 3277041"/>
                <a:gd name="connsiteY73" fmla="*/ 108354 h 562911"/>
                <a:gd name="connsiteX74" fmla="*/ 2108935 w 3277041"/>
                <a:gd name="connsiteY74" fmla="*/ 110997 h 562911"/>
                <a:gd name="connsiteX75" fmla="*/ 1855228 w 3277041"/>
                <a:gd name="connsiteY75" fmla="*/ 142710 h 562911"/>
                <a:gd name="connsiteX76" fmla="*/ 1680805 w 3277041"/>
                <a:gd name="connsiteY76" fmla="*/ 161209 h 56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77041" h="562911">
                  <a:moveTo>
                    <a:pt x="1680805" y="161209"/>
                  </a:moveTo>
                  <a:lnTo>
                    <a:pt x="1551309" y="177066"/>
                  </a:lnTo>
                  <a:lnTo>
                    <a:pt x="1437670" y="192923"/>
                  </a:lnTo>
                  <a:lnTo>
                    <a:pt x="1331959" y="206136"/>
                  </a:lnTo>
                  <a:lnTo>
                    <a:pt x="1220962" y="224636"/>
                  </a:lnTo>
                  <a:lnTo>
                    <a:pt x="1051825" y="240493"/>
                  </a:lnTo>
                  <a:lnTo>
                    <a:pt x="898544" y="266920"/>
                  </a:lnTo>
                  <a:lnTo>
                    <a:pt x="710907" y="295991"/>
                  </a:lnTo>
                  <a:lnTo>
                    <a:pt x="515342" y="327704"/>
                  </a:lnTo>
                  <a:lnTo>
                    <a:pt x="478343" y="332990"/>
                  </a:lnTo>
                  <a:lnTo>
                    <a:pt x="436058" y="330347"/>
                  </a:lnTo>
                  <a:lnTo>
                    <a:pt x="327705" y="332990"/>
                  </a:lnTo>
                  <a:lnTo>
                    <a:pt x="269563" y="327704"/>
                  </a:lnTo>
                  <a:lnTo>
                    <a:pt x="221994" y="319776"/>
                  </a:lnTo>
                  <a:lnTo>
                    <a:pt x="200851" y="314490"/>
                  </a:lnTo>
                  <a:lnTo>
                    <a:pt x="155924" y="301276"/>
                  </a:lnTo>
                  <a:lnTo>
                    <a:pt x="118925" y="282777"/>
                  </a:lnTo>
                  <a:lnTo>
                    <a:pt x="87212" y="261635"/>
                  </a:lnTo>
                  <a:lnTo>
                    <a:pt x="52856" y="240493"/>
                  </a:lnTo>
                  <a:lnTo>
                    <a:pt x="36999" y="235207"/>
                  </a:lnTo>
                  <a:lnTo>
                    <a:pt x="15857" y="229921"/>
                  </a:lnTo>
                  <a:lnTo>
                    <a:pt x="2643" y="229921"/>
                  </a:lnTo>
                  <a:lnTo>
                    <a:pt x="0" y="237850"/>
                  </a:lnTo>
                  <a:lnTo>
                    <a:pt x="0" y="251064"/>
                  </a:lnTo>
                  <a:lnTo>
                    <a:pt x="13214" y="277491"/>
                  </a:lnTo>
                  <a:lnTo>
                    <a:pt x="34357" y="303919"/>
                  </a:lnTo>
                  <a:lnTo>
                    <a:pt x="140068" y="396416"/>
                  </a:lnTo>
                  <a:lnTo>
                    <a:pt x="221994" y="467771"/>
                  </a:lnTo>
                  <a:lnTo>
                    <a:pt x="306562" y="533841"/>
                  </a:lnTo>
                  <a:lnTo>
                    <a:pt x="325062" y="549697"/>
                  </a:lnTo>
                  <a:lnTo>
                    <a:pt x="348847" y="560268"/>
                  </a:lnTo>
                  <a:lnTo>
                    <a:pt x="377917" y="562911"/>
                  </a:lnTo>
                  <a:lnTo>
                    <a:pt x="412273" y="560268"/>
                  </a:lnTo>
                  <a:lnTo>
                    <a:pt x="473057" y="544412"/>
                  </a:lnTo>
                  <a:lnTo>
                    <a:pt x="584054" y="512698"/>
                  </a:lnTo>
                  <a:lnTo>
                    <a:pt x="745263" y="488913"/>
                  </a:lnTo>
                  <a:lnTo>
                    <a:pt x="903829" y="454557"/>
                  </a:lnTo>
                  <a:lnTo>
                    <a:pt x="1194535" y="399059"/>
                  </a:lnTo>
                  <a:lnTo>
                    <a:pt x="1435027" y="351489"/>
                  </a:lnTo>
                  <a:lnTo>
                    <a:pt x="1654377" y="314490"/>
                  </a:lnTo>
                  <a:lnTo>
                    <a:pt x="1770659" y="298634"/>
                  </a:lnTo>
                  <a:lnTo>
                    <a:pt x="1945083" y="282777"/>
                  </a:lnTo>
                  <a:lnTo>
                    <a:pt x="2103649" y="272206"/>
                  </a:lnTo>
                  <a:lnTo>
                    <a:pt x="2307143" y="264278"/>
                  </a:lnTo>
                  <a:lnTo>
                    <a:pt x="2484209" y="266920"/>
                  </a:lnTo>
                  <a:lnTo>
                    <a:pt x="2568777" y="266920"/>
                  </a:lnTo>
                  <a:lnTo>
                    <a:pt x="2661274" y="266920"/>
                  </a:lnTo>
                  <a:lnTo>
                    <a:pt x="2811913" y="272206"/>
                  </a:lnTo>
                  <a:lnTo>
                    <a:pt x="2994264" y="280134"/>
                  </a:lnTo>
                  <a:lnTo>
                    <a:pt x="3107903" y="288062"/>
                  </a:lnTo>
                  <a:lnTo>
                    <a:pt x="3163402" y="285420"/>
                  </a:lnTo>
                  <a:lnTo>
                    <a:pt x="3210972" y="277491"/>
                  </a:lnTo>
                  <a:lnTo>
                    <a:pt x="3240042" y="266920"/>
                  </a:lnTo>
                  <a:lnTo>
                    <a:pt x="3263827" y="251064"/>
                  </a:lnTo>
                  <a:lnTo>
                    <a:pt x="3274398" y="235207"/>
                  </a:lnTo>
                  <a:lnTo>
                    <a:pt x="3277041" y="219350"/>
                  </a:lnTo>
                  <a:lnTo>
                    <a:pt x="3271755" y="192923"/>
                  </a:lnTo>
                  <a:lnTo>
                    <a:pt x="3261184" y="163852"/>
                  </a:lnTo>
                  <a:lnTo>
                    <a:pt x="3242685" y="145353"/>
                  </a:lnTo>
                  <a:lnTo>
                    <a:pt x="3218900" y="126853"/>
                  </a:lnTo>
                  <a:lnTo>
                    <a:pt x="3179258" y="105711"/>
                  </a:lnTo>
                  <a:lnTo>
                    <a:pt x="3118474" y="76641"/>
                  </a:lnTo>
                  <a:lnTo>
                    <a:pt x="3052405" y="50213"/>
                  </a:lnTo>
                  <a:lnTo>
                    <a:pt x="3007478" y="31713"/>
                  </a:lnTo>
                  <a:lnTo>
                    <a:pt x="2946694" y="10571"/>
                  </a:lnTo>
                  <a:lnTo>
                    <a:pt x="2901767" y="0"/>
                  </a:lnTo>
                  <a:lnTo>
                    <a:pt x="2877982" y="0"/>
                  </a:lnTo>
                  <a:lnTo>
                    <a:pt x="2851554" y="2643"/>
                  </a:lnTo>
                  <a:lnTo>
                    <a:pt x="2835698" y="10571"/>
                  </a:lnTo>
                  <a:lnTo>
                    <a:pt x="2803984" y="31713"/>
                  </a:lnTo>
                  <a:lnTo>
                    <a:pt x="2674488" y="66069"/>
                  </a:lnTo>
                  <a:lnTo>
                    <a:pt x="2539707" y="92497"/>
                  </a:lnTo>
                  <a:lnTo>
                    <a:pt x="2433996" y="103068"/>
                  </a:lnTo>
                  <a:lnTo>
                    <a:pt x="2270144" y="108354"/>
                  </a:lnTo>
                  <a:lnTo>
                    <a:pt x="2108935" y="110997"/>
                  </a:lnTo>
                  <a:lnTo>
                    <a:pt x="1855228" y="142710"/>
                  </a:lnTo>
                  <a:lnTo>
                    <a:pt x="1680805" y="1612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EDDDBF58-7D2B-42CD-8C57-D7B1C18DF302}"/>
                </a:ext>
              </a:extLst>
            </p:cNvPr>
            <p:cNvSpPr/>
            <p:nvPr/>
          </p:nvSpPr>
          <p:spPr>
            <a:xfrm>
              <a:off x="4757739" y="3154363"/>
              <a:ext cx="1216025" cy="1758950"/>
            </a:xfrm>
            <a:custGeom>
              <a:avLst/>
              <a:gdLst>
                <a:gd name="connsiteX0" fmla="*/ 666750 w 1216818"/>
                <a:gd name="connsiteY0" fmla="*/ 740569 h 1757363"/>
                <a:gd name="connsiteX1" fmla="*/ 700087 w 1216818"/>
                <a:gd name="connsiteY1" fmla="*/ 681038 h 1757363"/>
                <a:gd name="connsiteX2" fmla="*/ 738187 w 1216818"/>
                <a:gd name="connsiteY2" fmla="*/ 607219 h 1757363"/>
                <a:gd name="connsiteX3" fmla="*/ 778668 w 1216818"/>
                <a:gd name="connsiteY3" fmla="*/ 528638 h 1757363"/>
                <a:gd name="connsiteX4" fmla="*/ 816768 w 1216818"/>
                <a:gd name="connsiteY4" fmla="*/ 447675 h 1757363"/>
                <a:gd name="connsiteX5" fmla="*/ 847725 w 1216818"/>
                <a:gd name="connsiteY5" fmla="*/ 376238 h 1757363"/>
                <a:gd name="connsiteX6" fmla="*/ 866775 w 1216818"/>
                <a:gd name="connsiteY6" fmla="*/ 321469 h 1757363"/>
                <a:gd name="connsiteX7" fmla="*/ 876300 w 1216818"/>
                <a:gd name="connsiteY7" fmla="*/ 288132 h 1757363"/>
                <a:gd name="connsiteX8" fmla="*/ 883443 w 1216818"/>
                <a:gd name="connsiteY8" fmla="*/ 252413 h 1757363"/>
                <a:gd name="connsiteX9" fmla="*/ 885825 w 1216818"/>
                <a:gd name="connsiteY9" fmla="*/ 223838 h 1757363"/>
                <a:gd name="connsiteX10" fmla="*/ 881062 w 1216818"/>
                <a:gd name="connsiteY10" fmla="*/ 185738 h 1757363"/>
                <a:gd name="connsiteX11" fmla="*/ 876300 w 1216818"/>
                <a:gd name="connsiteY11" fmla="*/ 150019 h 1757363"/>
                <a:gd name="connsiteX12" fmla="*/ 866775 w 1216818"/>
                <a:gd name="connsiteY12" fmla="*/ 111919 h 1757363"/>
                <a:gd name="connsiteX13" fmla="*/ 854868 w 1216818"/>
                <a:gd name="connsiteY13" fmla="*/ 85725 h 1757363"/>
                <a:gd name="connsiteX14" fmla="*/ 838200 w 1216818"/>
                <a:gd name="connsiteY14" fmla="*/ 64294 h 1757363"/>
                <a:gd name="connsiteX15" fmla="*/ 814387 w 1216818"/>
                <a:gd name="connsiteY15" fmla="*/ 50007 h 1757363"/>
                <a:gd name="connsiteX16" fmla="*/ 750093 w 1216818"/>
                <a:gd name="connsiteY16" fmla="*/ 26194 h 1757363"/>
                <a:gd name="connsiteX17" fmla="*/ 897731 w 1216818"/>
                <a:gd name="connsiteY17" fmla="*/ 0 h 1757363"/>
                <a:gd name="connsiteX18" fmla="*/ 988218 w 1216818"/>
                <a:gd name="connsiteY18" fmla="*/ 45244 h 1757363"/>
                <a:gd name="connsiteX19" fmla="*/ 1064418 w 1216818"/>
                <a:gd name="connsiteY19" fmla="*/ 85725 h 1757363"/>
                <a:gd name="connsiteX20" fmla="*/ 1123950 w 1216818"/>
                <a:gd name="connsiteY20" fmla="*/ 119063 h 1757363"/>
                <a:gd name="connsiteX21" fmla="*/ 1176337 w 1216818"/>
                <a:gd name="connsiteY21" fmla="*/ 154782 h 1757363"/>
                <a:gd name="connsiteX22" fmla="*/ 1204912 w 1216818"/>
                <a:gd name="connsiteY22" fmla="*/ 176213 h 1757363"/>
                <a:gd name="connsiteX23" fmla="*/ 1216818 w 1216818"/>
                <a:gd name="connsiteY23" fmla="*/ 197644 h 1757363"/>
                <a:gd name="connsiteX24" fmla="*/ 1216818 w 1216818"/>
                <a:gd name="connsiteY24" fmla="*/ 221457 h 1757363"/>
                <a:gd name="connsiteX25" fmla="*/ 1209675 w 1216818"/>
                <a:gd name="connsiteY25" fmla="*/ 252413 h 1757363"/>
                <a:gd name="connsiteX26" fmla="*/ 1169193 w 1216818"/>
                <a:gd name="connsiteY26" fmla="*/ 304800 h 1757363"/>
                <a:gd name="connsiteX27" fmla="*/ 1138237 w 1216818"/>
                <a:gd name="connsiteY27" fmla="*/ 338138 h 1757363"/>
                <a:gd name="connsiteX28" fmla="*/ 1081087 w 1216818"/>
                <a:gd name="connsiteY28" fmla="*/ 407194 h 1757363"/>
                <a:gd name="connsiteX29" fmla="*/ 907256 w 1216818"/>
                <a:gd name="connsiteY29" fmla="*/ 719138 h 1757363"/>
                <a:gd name="connsiteX30" fmla="*/ 776287 w 1216818"/>
                <a:gd name="connsiteY30" fmla="*/ 926307 h 1757363"/>
                <a:gd name="connsiteX31" fmla="*/ 619125 w 1216818"/>
                <a:gd name="connsiteY31" fmla="*/ 1145382 h 1757363"/>
                <a:gd name="connsiteX32" fmla="*/ 540543 w 1216818"/>
                <a:gd name="connsiteY32" fmla="*/ 1245394 h 1757363"/>
                <a:gd name="connsiteX33" fmla="*/ 438150 w 1216818"/>
                <a:gd name="connsiteY33" fmla="*/ 1371600 h 1757363"/>
                <a:gd name="connsiteX34" fmla="*/ 354806 w 1216818"/>
                <a:gd name="connsiteY34" fmla="*/ 1452563 h 1757363"/>
                <a:gd name="connsiteX35" fmla="*/ 180975 w 1216818"/>
                <a:gd name="connsiteY35" fmla="*/ 1626394 h 1757363"/>
                <a:gd name="connsiteX36" fmla="*/ 59531 w 1216818"/>
                <a:gd name="connsiteY36" fmla="*/ 1745457 h 1757363"/>
                <a:gd name="connsiteX37" fmla="*/ 38100 w 1216818"/>
                <a:gd name="connsiteY37" fmla="*/ 1754982 h 1757363"/>
                <a:gd name="connsiteX38" fmla="*/ 14287 w 1216818"/>
                <a:gd name="connsiteY38" fmla="*/ 1757363 h 1757363"/>
                <a:gd name="connsiteX39" fmla="*/ 0 w 1216818"/>
                <a:gd name="connsiteY39" fmla="*/ 1750219 h 1757363"/>
                <a:gd name="connsiteX40" fmla="*/ 0 w 1216818"/>
                <a:gd name="connsiteY40" fmla="*/ 1738313 h 1757363"/>
                <a:gd name="connsiteX41" fmla="*/ 4762 w 1216818"/>
                <a:gd name="connsiteY41" fmla="*/ 1719263 h 1757363"/>
                <a:gd name="connsiteX42" fmla="*/ 21431 w 1216818"/>
                <a:gd name="connsiteY42" fmla="*/ 1690688 h 1757363"/>
                <a:gd name="connsiteX43" fmla="*/ 95250 w 1216818"/>
                <a:gd name="connsiteY43" fmla="*/ 1593057 h 1757363"/>
                <a:gd name="connsiteX44" fmla="*/ 197643 w 1216818"/>
                <a:gd name="connsiteY44" fmla="*/ 1457325 h 1757363"/>
                <a:gd name="connsiteX45" fmla="*/ 297656 w 1216818"/>
                <a:gd name="connsiteY45" fmla="*/ 1316832 h 1757363"/>
                <a:gd name="connsiteX46" fmla="*/ 373856 w 1216818"/>
                <a:gd name="connsiteY46" fmla="*/ 1204913 h 1757363"/>
                <a:gd name="connsiteX47" fmla="*/ 445293 w 1216818"/>
                <a:gd name="connsiteY47" fmla="*/ 1100138 h 1757363"/>
                <a:gd name="connsiteX48" fmla="*/ 535781 w 1216818"/>
                <a:gd name="connsiteY48" fmla="*/ 959644 h 1757363"/>
                <a:gd name="connsiteX49" fmla="*/ 609600 w 1216818"/>
                <a:gd name="connsiteY49" fmla="*/ 845344 h 1757363"/>
                <a:gd name="connsiteX50" fmla="*/ 666750 w 1216818"/>
                <a:gd name="connsiteY50" fmla="*/ 740569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16818" h="1757363">
                  <a:moveTo>
                    <a:pt x="666750" y="740569"/>
                  </a:moveTo>
                  <a:lnTo>
                    <a:pt x="700087" y="681038"/>
                  </a:lnTo>
                  <a:lnTo>
                    <a:pt x="738187" y="607219"/>
                  </a:lnTo>
                  <a:lnTo>
                    <a:pt x="778668" y="528638"/>
                  </a:lnTo>
                  <a:lnTo>
                    <a:pt x="816768" y="447675"/>
                  </a:lnTo>
                  <a:lnTo>
                    <a:pt x="847725" y="376238"/>
                  </a:lnTo>
                  <a:lnTo>
                    <a:pt x="866775" y="321469"/>
                  </a:lnTo>
                  <a:lnTo>
                    <a:pt x="876300" y="288132"/>
                  </a:lnTo>
                  <a:lnTo>
                    <a:pt x="883443" y="252413"/>
                  </a:lnTo>
                  <a:lnTo>
                    <a:pt x="885825" y="223838"/>
                  </a:lnTo>
                  <a:lnTo>
                    <a:pt x="881062" y="185738"/>
                  </a:lnTo>
                  <a:lnTo>
                    <a:pt x="876300" y="150019"/>
                  </a:lnTo>
                  <a:lnTo>
                    <a:pt x="866775" y="111919"/>
                  </a:lnTo>
                  <a:lnTo>
                    <a:pt x="854868" y="85725"/>
                  </a:lnTo>
                  <a:lnTo>
                    <a:pt x="838200" y="64294"/>
                  </a:lnTo>
                  <a:lnTo>
                    <a:pt x="814387" y="50007"/>
                  </a:lnTo>
                  <a:lnTo>
                    <a:pt x="750093" y="26194"/>
                  </a:lnTo>
                  <a:lnTo>
                    <a:pt x="897731" y="0"/>
                  </a:lnTo>
                  <a:lnTo>
                    <a:pt x="988218" y="45244"/>
                  </a:lnTo>
                  <a:lnTo>
                    <a:pt x="1064418" y="85725"/>
                  </a:lnTo>
                  <a:lnTo>
                    <a:pt x="1123950" y="119063"/>
                  </a:lnTo>
                  <a:lnTo>
                    <a:pt x="1176337" y="154782"/>
                  </a:lnTo>
                  <a:lnTo>
                    <a:pt x="1204912" y="176213"/>
                  </a:lnTo>
                  <a:lnTo>
                    <a:pt x="1216818" y="197644"/>
                  </a:lnTo>
                  <a:lnTo>
                    <a:pt x="1216818" y="221457"/>
                  </a:lnTo>
                  <a:lnTo>
                    <a:pt x="1209675" y="252413"/>
                  </a:lnTo>
                  <a:lnTo>
                    <a:pt x="1169193" y="304800"/>
                  </a:lnTo>
                  <a:lnTo>
                    <a:pt x="1138237" y="338138"/>
                  </a:lnTo>
                  <a:lnTo>
                    <a:pt x="1081087" y="407194"/>
                  </a:lnTo>
                  <a:lnTo>
                    <a:pt x="907256" y="719138"/>
                  </a:lnTo>
                  <a:lnTo>
                    <a:pt x="776287" y="926307"/>
                  </a:lnTo>
                  <a:lnTo>
                    <a:pt x="619125" y="1145382"/>
                  </a:lnTo>
                  <a:lnTo>
                    <a:pt x="540543" y="1245394"/>
                  </a:lnTo>
                  <a:lnTo>
                    <a:pt x="438150" y="1371600"/>
                  </a:lnTo>
                  <a:lnTo>
                    <a:pt x="354806" y="1452563"/>
                  </a:lnTo>
                  <a:lnTo>
                    <a:pt x="180975" y="1626394"/>
                  </a:lnTo>
                  <a:lnTo>
                    <a:pt x="59531" y="1745457"/>
                  </a:lnTo>
                  <a:lnTo>
                    <a:pt x="38100" y="1754982"/>
                  </a:lnTo>
                  <a:lnTo>
                    <a:pt x="14287" y="1757363"/>
                  </a:lnTo>
                  <a:lnTo>
                    <a:pt x="0" y="1750219"/>
                  </a:lnTo>
                  <a:lnTo>
                    <a:pt x="0" y="1738313"/>
                  </a:lnTo>
                  <a:lnTo>
                    <a:pt x="4762" y="1719263"/>
                  </a:lnTo>
                  <a:lnTo>
                    <a:pt x="21431" y="1690688"/>
                  </a:lnTo>
                  <a:lnTo>
                    <a:pt x="95250" y="1593057"/>
                  </a:lnTo>
                  <a:lnTo>
                    <a:pt x="197643" y="1457325"/>
                  </a:lnTo>
                  <a:lnTo>
                    <a:pt x="297656" y="1316832"/>
                  </a:lnTo>
                  <a:lnTo>
                    <a:pt x="373856" y="1204913"/>
                  </a:lnTo>
                  <a:lnTo>
                    <a:pt x="445293" y="1100138"/>
                  </a:lnTo>
                  <a:lnTo>
                    <a:pt x="535781" y="959644"/>
                  </a:lnTo>
                  <a:lnTo>
                    <a:pt x="609600" y="845344"/>
                  </a:lnTo>
                  <a:lnTo>
                    <a:pt x="666750" y="7405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1">
              <a:extLst>
                <a:ext uri="{FF2B5EF4-FFF2-40B4-BE49-F238E27FC236}">
                  <a16:creationId xmlns:a16="http://schemas.microsoft.com/office/drawing/2014/main" id="{BDE36396-00B4-4C74-904A-860E468D235E}"/>
                </a:ext>
              </a:extLst>
            </p:cNvPr>
            <p:cNvSpPr/>
            <p:nvPr/>
          </p:nvSpPr>
          <p:spPr>
            <a:xfrm>
              <a:off x="5551489" y="3556000"/>
              <a:ext cx="312737" cy="2300288"/>
            </a:xfrm>
            <a:custGeom>
              <a:avLst/>
              <a:gdLst>
                <a:gd name="connsiteX0" fmla="*/ 92334 w 312743"/>
                <a:gd name="connsiteY0" fmla="*/ 845894 h 2299403"/>
                <a:gd name="connsiteX1" fmla="*/ 101269 w 312743"/>
                <a:gd name="connsiteY1" fmla="*/ 664206 h 2299403"/>
                <a:gd name="connsiteX2" fmla="*/ 107226 w 312743"/>
                <a:gd name="connsiteY2" fmla="*/ 491453 h 2299403"/>
                <a:gd name="connsiteX3" fmla="*/ 110205 w 312743"/>
                <a:gd name="connsiteY3" fmla="*/ 375291 h 2299403"/>
                <a:gd name="connsiteX4" fmla="*/ 110205 w 312743"/>
                <a:gd name="connsiteY4" fmla="*/ 247216 h 2299403"/>
                <a:gd name="connsiteX5" fmla="*/ 110205 w 312743"/>
                <a:gd name="connsiteY5" fmla="*/ 0 h 2299403"/>
                <a:gd name="connsiteX6" fmla="*/ 244238 w 312743"/>
                <a:gd name="connsiteY6" fmla="*/ 125097 h 2299403"/>
                <a:gd name="connsiteX7" fmla="*/ 265087 w 312743"/>
                <a:gd name="connsiteY7" fmla="*/ 172753 h 2299403"/>
                <a:gd name="connsiteX8" fmla="*/ 291894 w 312743"/>
                <a:gd name="connsiteY8" fmla="*/ 238280 h 2299403"/>
                <a:gd name="connsiteX9" fmla="*/ 306786 w 312743"/>
                <a:gd name="connsiteY9" fmla="*/ 279979 h 2299403"/>
                <a:gd name="connsiteX10" fmla="*/ 312743 w 312743"/>
                <a:gd name="connsiteY10" fmla="*/ 318700 h 2299403"/>
                <a:gd name="connsiteX11" fmla="*/ 312743 w 312743"/>
                <a:gd name="connsiteY11" fmla="*/ 351463 h 2299403"/>
                <a:gd name="connsiteX12" fmla="*/ 303808 w 312743"/>
                <a:gd name="connsiteY12" fmla="*/ 399119 h 2299403"/>
                <a:gd name="connsiteX13" fmla="*/ 297851 w 312743"/>
                <a:gd name="connsiteY13" fmla="*/ 470603 h 2299403"/>
                <a:gd name="connsiteX14" fmla="*/ 291894 w 312743"/>
                <a:gd name="connsiteY14" fmla="*/ 625485 h 2299403"/>
                <a:gd name="connsiteX15" fmla="*/ 291894 w 312743"/>
                <a:gd name="connsiteY15" fmla="*/ 929292 h 2299403"/>
                <a:gd name="connsiteX16" fmla="*/ 294872 w 312743"/>
                <a:gd name="connsiteY16" fmla="*/ 1140766 h 2299403"/>
                <a:gd name="connsiteX17" fmla="*/ 291894 w 312743"/>
                <a:gd name="connsiteY17" fmla="*/ 1390960 h 2299403"/>
                <a:gd name="connsiteX18" fmla="*/ 291894 w 312743"/>
                <a:gd name="connsiteY18" fmla="*/ 1539885 h 2299403"/>
                <a:gd name="connsiteX19" fmla="*/ 282958 w 312743"/>
                <a:gd name="connsiteY19" fmla="*/ 1754337 h 2299403"/>
                <a:gd name="connsiteX20" fmla="*/ 271044 w 312743"/>
                <a:gd name="connsiteY20" fmla="*/ 1953897 h 2299403"/>
                <a:gd name="connsiteX21" fmla="*/ 265087 w 312743"/>
                <a:gd name="connsiteY21" fmla="*/ 2043252 h 2299403"/>
                <a:gd name="connsiteX22" fmla="*/ 259130 w 312743"/>
                <a:gd name="connsiteY22" fmla="*/ 2102822 h 2299403"/>
                <a:gd name="connsiteX23" fmla="*/ 241259 w 312743"/>
                <a:gd name="connsiteY23" fmla="*/ 2183242 h 2299403"/>
                <a:gd name="connsiteX24" fmla="*/ 223388 w 312743"/>
                <a:gd name="connsiteY24" fmla="*/ 2218984 h 2299403"/>
                <a:gd name="connsiteX25" fmla="*/ 193603 w 312743"/>
                <a:gd name="connsiteY25" fmla="*/ 2257704 h 2299403"/>
                <a:gd name="connsiteX26" fmla="*/ 151904 w 312743"/>
                <a:gd name="connsiteY26" fmla="*/ 2290468 h 2299403"/>
                <a:gd name="connsiteX27" fmla="*/ 131054 w 312743"/>
                <a:gd name="connsiteY27" fmla="*/ 2299403 h 2299403"/>
                <a:gd name="connsiteX28" fmla="*/ 110205 w 312743"/>
                <a:gd name="connsiteY28" fmla="*/ 2299403 h 2299403"/>
                <a:gd name="connsiteX29" fmla="*/ 86377 w 312743"/>
                <a:gd name="connsiteY29" fmla="*/ 2284511 h 2299403"/>
                <a:gd name="connsiteX30" fmla="*/ 56592 w 312743"/>
                <a:gd name="connsiteY30" fmla="*/ 2239833 h 2299403"/>
                <a:gd name="connsiteX31" fmla="*/ 35742 w 312743"/>
                <a:gd name="connsiteY31" fmla="*/ 2195156 h 2299403"/>
                <a:gd name="connsiteX32" fmla="*/ 17871 w 312743"/>
                <a:gd name="connsiteY32" fmla="*/ 2138564 h 2299403"/>
                <a:gd name="connsiteX33" fmla="*/ 5957 w 312743"/>
                <a:gd name="connsiteY33" fmla="*/ 2046231 h 2299403"/>
                <a:gd name="connsiteX34" fmla="*/ 0 w 312743"/>
                <a:gd name="connsiteY34" fmla="*/ 1947940 h 2299403"/>
                <a:gd name="connsiteX35" fmla="*/ 5957 w 312743"/>
                <a:gd name="connsiteY35" fmla="*/ 1912198 h 2299403"/>
                <a:gd name="connsiteX36" fmla="*/ 26807 w 312743"/>
                <a:gd name="connsiteY36" fmla="*/ 1816886 h 2299403"/>
                <a:gd name="connsiteX37" fmla="*/ 41699 w 312743"/>
                <a:gd name="connsiteY37" fmla="*/ 1685832 h 2299403"/>
                <a:gd name="connsiteX38" fmla="*/ 56592 w 312743"/>
                <a:gd name="connsiteY38" fmla="*/ 1513079 h 2299403"/>
                <a:gd name="connsiteX39" fmla="*/ 71484 w 312743"/>
                <a:gd name="connsiteY39" fmla="*/ 1289691 h 2299403"/>
                <a:gd name="connsiteX40" fmla="*/ 86377 w 312743"/>
                <a:gd name="connsiteY40" fmla="*/ 965034 h 2299403"/>
                <a:gd name="connsiteX41" fmla="*/ 92334 w 312743"/>
                <a:gd name="connsiteY41" fmla="*/ 845894 h 229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2743" h="2299403">
                  <a:moveTo>
                    <a:pt x="92334" y="845894"/>
                  </a:moveTo>
                  <a:lnTo>
                    <a:pt x="101269" y="664206"/>
                  </a:lnTo>
                  <a:lnTo>
                    <a:pt x="107226" y="491453"/>
                  </a:lnTo>
                  <a:lnTo>
                    <a:pt x="110205" y="375291"/>
                  </a:lnTo>
                  <a:lnTo>
                    <a:pt x="110205" y="247216"/>
                  </a:lnTo>
                  <a:lnTo>
                    <a:pt x="110205" y="0"/>
                  </a:lnTo>
                  <a:lnTo>
                    <a:pt x="244238" y="125097"/>
                  </a:lnTo>
                  <a:lnTo>
                    <a:pt x="265087" y="172753"/>
                  </a:lnTo>
                  <a:lnTo>
                    <a:pt x="291894" y="238280"/>
                  </a:lnTo>
                  <a:lnTo>
                    <a:pt x="306786" y="279979"/>
                  </a:lnTo>
                  <a:lnTo>
                    <a:pt x="312743" y="318700"/>
                  </a:lnTo>
                  <a:lnTo>
                    <a:pt x="312743" y="351463"/>
                  </a:lnTo>
                  <a:lnTo>
                    <a:pt x="303808" y="399119"/>
                  </a:lnTo>
                  <a:lnTo>
                    <a:pt x="297851" y="470603"/>
                  </a:lnTo>
                  <a:lnTo>
                    <a:pt x="291894" y="625485"/>
                  </a:lnTo>
                  <a:lnTo>
                    <a:pt x="291894" y="929292"/>
                  </a:lnTo>
                  <a:cubicBezTo>
                    <a:pt x="292887" y="999783"/>
                    <a:pt x="293879" y="1070275"/>
                    <a:pt x="294872" y="1140766"/>
                  </a:cubicBezTo>
                  <a:cubicBezTo>
                    <a:pt x="293879" y="1224164"/>
                    <a:pt x="292887" y="1307562"/>
                    <a:pt x="291894" y="1390960"/>
                  </a:cubicBezTo>
                  <a:lnTo>
                    <a:pt x="291894" y="1539885"/>
                  </a:lnTo>
                  <a:lnTo>
                    <a:pt x="282958" y="1754337"/>
                  </a:lnTo>
                  <a:lnTo>
                    <a:pt x="271044" y="1953897"/>
                  </a:lnTo>
                  <a:lnTo>
                    <a:pt x="265087" y="2043252"/>
                  </a:lnTo>
                  <a:lnTo>
                    <a:pt x="259130" y="2102822"/>
                  </a:lnTo>
                  <a:lnTo>
                    <a:pt x="241259" y="2183242"/>
                  </a:lnTo>
                  <a:lnTo>
                    <a:pt x="223388" y="2218984"/>
                  </a:lnTo>
                  <a:lnTo>
                    <a:pt x="193603" y="2257704"/>
                  </a:lnTo>
                  <a:lnTo>
                    <a:pt x="151904" y="2290468"/>
                  </a:lnTo>
                  <a:lnTo>
                    <a:pt x="131054" y="2299403"/>
                  </a:lnTo>
                  <a:lnTo>
                    <a:pt x="110205" y="2299403"/>
                  </a:lnTo>
                  <a:lnTo>
                    <a:pt x="86377" y="2284511"/>
                  </a:lnTo>
                  <a:lnTo>
                    <a:pt x="56592" y="2239833"/>
                  </a:lnTo>
                  <a:lnTo>
                    <a:pt x="35742" y="2195156"/>
                  </a:lnTo>
                  <a:lnTo>
                    <a:pt x="17871" y="2138564"/>
                  </a:lnTo>
                  <a:lnTo>
                    <a:pt x="5957" y="2046231"/>
                  </a:lnTo>
                  <a:lnTo>
                    <a:pt x="0" y="1947940"/>
                  </a:lnTo>
                  <a:lnTo>
                    <a:pt x="5957" y="1912198"/>
                  </a:lnTo>
                  <a:lnTo>
                    <a:pt x="26807" y="1816886"/>
                  </a:lnTo>
                  <a:lnTo>
                    <a:pt x="41699" y="1685832"/>
                  </a:lnTo>
                  <a:lnTo>
                    <a:pt x="56592" y="1513079"/>
                  </a:lnTo>
                  <a:lnTo>
                    <a:pt x="71484" y="1289691"/>
                  </a:lnTo>
                  <a:lnTo>
                    <a:pt x="86377" y="965034"/>
                  </a:lnTo>
                  <a:cubicBezTo>
                    <a:pt x="87370" y="933263"/>
                    <a:pt x="88362" y="901493"/>
                    <a:pt x="92334" y="845894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2">
              <a:extLst>
                <a:ext uri="{FF2B5EF4-FFF2-40B4-BE49-F238E27FC236}">
                  <a16:creationId xmlns:a16="http://schemas.microsoft.com/office/drawing/2014/main" id="{D1B7FEDE-433D-4C15-B98E-B5ACEB8DAF08}"/>
                </a:ext>
              </a:extLst>
            </p:cNvPr>
            <p:cNvSpPr/>
            <p:nvPr/>
          </p:nvSpPr>
          <p:spPr>
            <a:xfrm>
              <a:off x="5749926" y="3308350"/>
              <a:ext cx="2174875" cy="2795588"/>
            </a:xfrm>
            <a:custGeom>
              <a:avLst/>
              <a:gdLst>
                <a:gd name="connsiteX0" fmla="*/ 822607 w 2174789"/>
                <a:gd name="connsiteY0" fmla="*/ 155342 h 2796158"/>
                <a:gd name="connsiteX1" fmla="*/ 688448 w 2174789"/>
                <a:gd name="connsiteY1" fmla="*/ 176525 h 2796158"/>
                <a:gd name="connsiteX2" fmla="*/ 568411 w 2174789"/>
                <a:gd name="connsiteY2" fmla="*/ 197708 h 2796158"/>
                <a:gd name="connsiteX3" fmla="*/ 462496 w 2174789"/>
                <a:gd name="connsiteY3" fmla="*/ 215361 h 2796158"/>
                <a:gd name="connsiteX4" fmla="*/ 381294 w 2174789"/>
                <a:gd name="connsiteY4" fmla="*/ 229483 h 2796158"/>
                <a:gd name="connsiteX5" fmla="*/ 317745 w 2174789"/>
                <a:gd name="connsiteY5" fmla="*/ 236544 h 2796158"/>
                <a:gd name="connsiteX6" fmla="*/ 257727 w 2174789"/>
                <a:gd name="connsiteY6" fmla="*/ 243605 h 2796158"/>
                <a:gd name="connsiteX7" fmla="*/ 208300 w 2174789"/>
                <a:gd name="connsiteY7" fmla="*/ 250666 h 2796158"/>
                <a:gd name="connsiteX8" fmla="*/ 148281 w 2174789"/>
                <a:gd name="connsiteY8" fmla="*/ 254196 h 2796158"/>
                <a:gd name="connsiteX9" fmla="*/ 28244 w 2174789"/>
                <a:gd name="connsiteY9" fmla="*/ 254196 h 2796158"/>
                <a:gd name="connsiteX10" fmla="*/ 0 w 2174789"/>
                <a:gd name="connsiteY10" fmla="*/ 381295 h 2796158"/>
                <a:gd name="connsiteX11" fmla="*/ 91793 w 2174789"/>
                <a:gd name="connsiteY11" fmla="*/ 395417 h 2796158"/>
                <a:gd name="connsiteX12" fmla="*/ 165934 w 2174789"/>
                <a:gd name="connsiteY12" fmla="*/ 398947 h 2796158"/>
                <a:gd name="connsiteX13" fmla="*/ 233013 w 2174789"/>
                <a:gd name="connsiteY13" fmla="*/ 398947 h 2796158"/>
                <a:gd name="connsiteX14" fmla="*/ 324806 w 2174789"/>
                <a:gd name="connsiteY14" fmla="*/ 391886 h 2796158"/>
                <a:gd name="connsiteX15" fmla="*/ 402477 w 2174789"/>
                <a:gd name="connsiteY15" fmla="*/ 381295 h 2796158"/>
                <a:gd name="connsiteX16" fmla="*/ 547228 w 2174789"/>
                <a:gd name="connsiteY16" fmla="*/ 356581 h 2796158"/>
                <a:gd name="connsiteX17" fmla="*/ 677856 w 2174789"/>
                <a:gd name="connsiteY17" fmla="*/ 335398 h 2796158"/>
                <a:gd name="connsiteX18" fmla="*/ 801424 w 2174789"/>
                <a:gd name="connsiteY18" fmla="*/ 314215 h 2796158"/>
                <a:gd name="connsiteX19" fmla="*/ 1027376 w 2174789"/>
                <a:gd name="connsiteY19" fmla="*/ 293032 h 2796158"/>
                <a:gd name="connsiteX20" fmla="*/ 1218023 w 2174789"/>
                <a:gd name="connsiteY20" fmla="*/ 264788 h 2796158"/>
                <a:gd name="connsiteX21" fmla="*/ 1398079 w 2174789"/>
                <a:gd name="connsiteY21" fmla="*/ 243605 h 2796158"/>
                <a:gd name="connsiteX22" fmla="*/ 1588726 w 2174789"/>
                <a:gd name="connsiteY22" fmla="*/ 222422 h 2796158"/>
                <a:gd name="connsiteX23" fmla="*/ 1719354 w 2174789"/>
                <a:gd name="connsiteY23" fmla="*/ 211830 h 2796158"/>
                <a:gd name="connsiteX24" fmla="*/ 1768781 w 2174789"/>
                <a:gd name="connsiteY24" fmla="*/ 211830 h 2796158"/>
                <a:gd name="connsiteX25" fmla="*/ 1793495 w 2174789"/>
                <a:gd name="connsiteY25" fmla="*/ 215361 h 2796158"/>
                <a:gd name="connsiteX26" fmla="*/ 1811148 w 2174789"/>
                <a:gd name="connsiteY26" fmla="*/ 225952 h 2796158"/>
                <a:gd name="connsiteX27" fmla="*/ 1825270 w 2174789"/>
                <a:gd name="connsiteY27" fmla="*/ 243605 h 2796158"/>
                <a:gd name="connsiteX28" fmla="*/ 1832331 w 2174789"/>
                <a:gd name="connsiteY28" fmla="*/ 268318 h 2796158"/>
                <a:gd name="connsiteX29" fmla="*/ 1835861 w 2174789"/>
                <a:gd name="connsiteY29" fmla="*/ 398947 h 2796158"/>
                <a:gd name="connsiteX30" fmla="*/ 1835861 w 2174789"/>
                <a:gd name="connsiteY30" fmla="*/ 713162 h 2796158"/>
                <a:gd name="connsiteX31" fmla="*/ 1835861 w 2174789"/>
                <a:gd name="connsiteY31" fmla="*/ 939114 h 2796158"/>
                <a:gd name="connsiteX32" fmla="*/ 1832331 w 2174789"/>
                <a:gd name="connsiteY32" fmla="*/ 1313347 h 2796158"/>
                <a:gd name="connsiteX33" fmla="*/ 1835861 w 2174789"/>
                <a:gd name="connsiteY33" fmla="*/ 1655806 h 2796158"/>
                <a:gd name="connsiteX34" fmla="*/ 1835861 w 2174789"/>
                <a:gd name="connsiteY34" fmla="*/ 2015917 h 2796158"/>
                <a:gd name="connsiteX35" fmla="*/ 1835861 w 2174789"/>
                <a:gd name="connsiteY35" fmla="*/ 2107710 h 2796158"/>
                <a:gd name="connsiteX36" fmla="*/ 1828800 w 2174789"/>
                <a:gd name="connsiteY36" fmla="*/ 2164198 h 2796158"/>
                <a:gd name="connsiteX37" fmla="*/ 1818209 w 2174789"/>
                <a:gd name="connsiteY37" fmla="*/ 2213625 h 2796158"/>
                <a:gd name="connsiteX38" fmla="*/ 1878227 w 2174789"/>
                <a:gd name="connsiteY38" fmla="*/ 2750261 h 2796158"/>
                <a:gd name="connsiteX39" fmla="*/ 1895880 w 2174789"/>
                <a:gd name="connsiteY39" fmla="*/ 2789097 h 2796158"/>
                <a:gd name="connsiteX40" fmla="*/ 1910002 w 2174789"/>
                <a:gd name="connsiteY40" fmla="*/ 2796158 h 2796158"/>
                <a:gd name="connsiteX41" fmla="*/ 1927654 w 2174789"/>
                <a:gd name="connsiteY41" fmla="*/ 2796158 h 2796158"/>
                <a:gd name="connsiteX42" fmla="*/ 1948837 w 2174789"/>
                <a:gd name="connsiteY42" fmla="*/ 2785566 h 2796158"/>
                <a:gd name="connsiteX43" fmla="*/ 1962959 w 2174789"/>
                <a:gd name="connsiteY43" fmla="*/ 2774975 h 2796158"/>
                <a:gd name="connsiteX44" fmla="*/ 1987673 w 2174789"/>
                <a:gd name="connsiteY44" fmla="*/ 2746731 h 2796158"/>
                <a:gd name="connsiteX45" fmla="*/ 2005325 w 2174789"/>
                <a:gd name="connsiteY45" fmla="*/ 2707895 h 2796158"/>
                <a:gd name="connsiteX46" fmla="*/ 2026508 w 2174789"/>
                <a:gd name="connsiteY46" fmla="*/ 2665529 h 2796158"/>
                <a:gd name="connsiteX47" fmla="*/ 2047691 w 2174789"/>
                <a:gd name="connsiteY47" fmla="*/ 2619633 h 2796158"/>
                <a:gd name="connsiteX48" fmla="*/ 2068874 w 2174789"/>
                <a:gd name="connsiteY48" fmla="*/ 2559614 h 2796158"/>
                <a:gd name="connsiteX49" fmla="*/ 2079466 w 2174789"/>
                <a:gd name="connsiteY49" fmla="*/ 2510187 h 2796158"/>
                <a:gd name="connsiteX50" fmla="*/ 2093588 w 2174789"/>
                <a:gd name="connsiteY50" fmla="*/ 2446638 h 2796158"/>
                <a:gd name="connsiteX51" fmla="*/ 2100649 w 2174789"/>
                <a:gd name="connsiteY51" fmla="*/ 2376028 h 2796158"/>
                <a:gd name="connsiteX52" fmla="*/ 2104179 w 2174789"/>
                <a:gd name="connsiteY52" fmla="*/ 2308949 h 2796158"/>
                <a:gd name="connsiteX53" fmla="*/ 2100649 w 2174789"/>
                <a:gd name="connsiteY53" fmla="*/ 2252461 h 2796158"/>
                <a:gd name="connsiteX54" fmla="*/ 2093588 w 2174789"/>
                <a:gd name="connsiteY54" fmla="*/ 2135954 h 2796158"/>
                <a:gd name="connsiteX55" fmla="*/ 2086527 w 2174789"/>
                <a:gd name="connsiteY55" fmla="*/ 1966490 h 2796158"/>
                <a:gd name="connsiteX56" fmla="*/ 2082996 w 2174789"/>
                <a:gd name="connsiteY56" fmla="*/ 1715824 h 2796158"/>
                <a:gd name="connsiteX57" fmla="*/ 2082996 w 2174789"/>
                <a:gd name="connsiteY57" fmla="*/ 1479281 h 2796158"/>
                <a:gd name="connsiteX58" fmla="*/ 2086527 w 2174789"/>
                <a:gd name="connsiteY58" fmla="*/ 1260389 h 2796158"/>
                <a:gd name="connsiteX59" fmla="*/ 2093588 w 2174789"/>
                <a:gd name="connsiteY59" fmla="*/ 917931 h 2796158"/>
                <a:gd name="connsiteX60" fmla="*/ 2100649 w 2174789"/>
                <a:gd name="connsiteY60" fmla="*/ 533106 h 2796158"/>
                <a:gd name="connsiteX61" fmla="*/ 2104179 w 2174789"/>
                <a:gd name="connsiteY61" fmla="*/ 416600 h 2796158"/>
                <a:gd name="connsiteX62" fmla="*/ 2114771 w 2174789"/>
                <a:gd name="connsiteY62" fmla="*/ 388356 h 2796158"/>
                <a:gd name="connsiteX63" fmla="*/ 2135954 w 2174789"/>
                <a:gd name="connsiteY63" fmla="*/ 349520 h 2796158"/>
                <a:gd name="connsiteX64" fmla="*/ 2157137 w 2174789"/>
                <a:gd name="connsiteY64" fmla="*/ 303623 h 2796158"/>
                <a:gd name="connsiteX65" fmla="*/ 2174789 w 2174789"/>
                <a:gd name="connsiteY65" fmla="*/ 254196 h 2796158"/>
                <a:gd name="connsiteX66" fmla="*/ 2174789 w 2174789"/>
                <a:gd name="connsiteY66" fmla="*/ 236544 h 2796158"/>
                <a:gd name="connsiteX67" fmla="*/ 2174789 w 2174789"/>
                <a:gd name="connsiteY67" fmla="*/ 222422 h 2796158"/>
                <a:gd name="connsiteX68" fmla="*/ 2171259 w 2174789"/>
                <a:gd name="connsiteY68" fmla="*/ 208300 h 2796158"/>
                <a:gd name="connsiteX69" fmla="*/ 2146545 w 2174789"/>
                <a:gd name="connsiteY69" fmla="*/ 187117 h 2796158"/>
                <a:gd name="connsiteX70" fmla="*/ 2079466 w 2174789"/>
                <a:gd name="connsiteY70" fmla="*/ 137690 h 2796158"/>
                <a:gd name="connsiteX71" fmla="*/ 2012386 w 2174789"/>
                <a:gd name="connsiteY71" fmla="*/ 91793 h 2796158"/>
                <a:gd name="connsiteX72" fmla="*/ 1948837 w 2174789"/>
                <a:gd name="connsiteY72" fmla="*/ 52958 h 2796158"/>
                <a:gd name="connsiteX73" fmla="*/ 1892349 w 2174789"/>
                <a:gd name="connsiteY73" fmla="*/ 21183 h 2796158"/>
                <a:gd name="connsiteX74" fmla="*/ 1857044 w 2174789"/>
                <a:gd name="connsiteY74" fmla="*/ 7061 h 2796158"/>
                <a:gd name="connsiteX75" fmla="*/ 1821739 w 2174789"/>
                <a:gd name="connsiteY75" fmla="*/ 0 h 2796158"/>
                <a:gd name="connsiteX76" fmla="*/ 1793495 w 2174789"/>
                <a:gd name="connsiteY76" fmla="*/ 14122 h 2796158"/>
                <a:gd name="connsiteX77" fmla="*/ 1729946 w 2174789"/>
                <a:gd name="connsiteY77" fmla="*/ 35305 h 2796158"/>
                <a:gd name="connsiteX78" fmla="*/ 1592256 w 2174789"/>
                <a:gd name="connsiteY78" fmla="*/ 56488 h 2796158"/>
                <a:gd name="connsiteX79" fmla="*/ 1426323 w 2174789"/>
                <a:gd name="connsiteY79" fmla="*/ 74141 h 2796158"/>
                <a:gd name="connsiteX80" fmla="*/ 1232145 w 2174789"/>
                <a:gd name="connsiteY80" fmla="*/ 95324 h 2796158"/>
                <a:gd name="connsiteX81" fmla="*/ 999132 w 2174789"/>
                <a:gd name="connsiteY81" fmla="*/ 127098 h 2796158"/>
                <a:gd name="connsiteX82" fmla="*/ 822607 w 2174789"/>
                <a:gd name="connsiteY82" fmla="*/ 155342 h 279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74789" h="2796158">
                  <a:moveTo>
                    <a:pt x="822607" y="155342"/>
                  </a:moveTo>
                  <a:lnTo>
                    <a:pt x="688448" y="176525"/>
                  </a:lnTo>
                  <a:lnTo>
                    <a:pt x="568411" y="197708"/>
                  </a:lnTo>
                  <a:lnTo>
                    <a:pt x="462496" y="215361"/>
                  </a:lnTo>
                  <a:lnTo>
                    <a:pt x="381294" y="229483"/>
                  </a:lnTo>
                  <a:lnTo>
                    <a:pt x="317745" y="236544"/>
                  </a:lnTo>
                  <a:lnTo>
                    <a:pt x="257727" y="243605"/>
                  </a:lnTo>
                  <a:lnTo>
                    <a:pt x="208300" y="250666"/>
                  </a:lnTo>
                  <a:lnTo>
                    <a:pt x="148281" y="254196"/>
                  </a:lnTo>
                  <a:lnTo>
                    <a:pt x="28244" y="254196"/>
                  </a:lnTo>
                  <a:lnTo>
                    <a:pt x="0" y="381295"/>
                  </a:lnTo>
                  <a:lnTo>
                    <a:pt x="91793" y="395417"/>
                  </a:lnTo>
                  <a:lnTo>
                    <a:pt x="165934" y="398947"/>
                  </a:lnTo>
                  <a:lnTo>
                    <a:pt x="233013" y="398947"/>
                  </a:lnTo>
                  <a:lnTo>
                    <a:pt x="324806" y="391886"/>
                  </a:lnTo>
                  <a:lnTo>
                    <a:pt x="402477" y="381295"/>
                  </a:lnTo>
                  <a:lnTo>
                    <a:pt x="547228" y="356581"/>
                  </a:lnTo>
                  <a:lnTo>
                    <a:pt x="677856" y="335398"/>
                  </a:lnTo>
                  <a:lnTo>
                    <a:pt x="801424" y="314215"/>
                  </a:lnTo>
                  <a:lnTo>
                    <a:pt x="1027376" y="293032"/>
                  </a:lnTo>
                  <a:lnTo>
                    <a:pt x="1218023" y="264788"/>
                  </a:lnTo>
                  <a:lnTo>
                    <a:pt x="1398079" y="243605"/>
                  </a:lnTo>
                  <a:lnTo>
                    <a:pt x="1588726" y="222422"/>
                  </a:lnTo>
                  <a:lnTo>
                    <a:pt x="1719354" y="211830"/>
                  </a:lnTo>
                  <a:lnTo>
                    <a:pt x="1768781" y="211830"/>
                  </a:lnTo>
                  <a:lnTo>
                    <a:pt x="1793495" y="215361"/>
                  </a:lnTo>
                  <a:lnTo>
                    <a:pt x="1811148" y="225952"/>
                  </a:lnTo>
                  <a:lnTo>
                    <a:pt x="1825270" y="243605"/>
                  </a:lnTo>
                  <a:lnTo>
                    <a:pt x="1832331" y="268318"/>
                  </a:lnTo>
                  <a:cubicBezTo>
                    <a:pt x="1833508" y="311861"/>
                    <a:pt x="1834684" y="355404"/>
                    <a:pt x="1835861" y="398947"/>
                  </a:cubicBezTo>
                  <a:lnTo>
                    <a:pt x="1835861" y="713162"/>
                  </a:lnTo>
                  <a:lnTo>
                    <a:pt x="1835861" y="939114"/>
                  </a:lnTo>
                  <a:cubicBezTo>
                    <a:pt x="1834684" y="1063858"/>
                    <a:pt x="1833508" y="1188603"/>
                    <a:pt x="1832331" y="1313347"/>
                  </a:cubicBezTo>
                  <a:cubicBezTo>
                    <a:pt x="1833508" y="1427500"/>
                    <a:pt x="1835861" y="1520470"/>
                    <a:pt x="1835861" y="1655806"/>
                  </a:cubicBezTo>
                  <a:lnTo>
                    <a:pt x="1835861" y="2015917"/>
                  </a:lnTo>
                  <a:lnTo>
                    <a:pt x="1835861" y="2107710"/>
                  </a:lnTo>
                  <a:lnTo>
                    <a:pt x="1828800" y="2164198"/>
                  </a:lnTo>
                  <a:lnTo>
                    <a:pt x="1818209" y="2213625"/>
                  </a:lnTo>
                  <a:lnTo>
                    <a:pt x="1878227" y="2750261"/>
                  </a:lnTo>
                  <a:lnTo>
                    <a:pt x="1895880" y="2789097"/>
                  </a:lnTo>
                  <a:lnTo>
                    <a:pt x="1910002" y="2796158"/>
                  </a:lnTo>
                  <a:lnTo>
                    <a:pt x="1927654" y="2796158"/>
                  </a:lnTo>
                  <a:lnTo>
                    <a:pt x="1948837" y="2785566"/>
                  </a:lnTo>
                  <a:lnTo>
                    <a:pt x="1962959" y="2774975"/>
                  </a:lnTo>
                  <a:lnTo>
                    <a:pt x="1987673" y="2746731"/>
                  </a:lnTo>
                  <a:lnTo>
                    <a:pt x="2005325" y="2707895"/>
                  </a:lnTo>
                  <a:lnTo>
                    <a:pt x="2026508" y="2665529"/>
                  </a:lnTo>
                  <a:lnTo>
                    <a:pt x="2047691" y="2619633"/>
                  </a:lnTo>
                  <a:lnTo>
                    <a:pt x="2068874" y="2559614"/>
                  </a:lnTo>
                  <a:lnTo>
                    <a:pt x="2079466" y="2510187"/>
                  </a:lnTo>
                  <a:lnTo>
                    <a:pt x="2093588" y="2446638"/>
                  </a:lnTo>
                  <a:lnTo>
                    <a:pt x="2100649" y="2376028"/>
                  </a:lnTo>
                  <a:lnTo>
                    <a:pt x="2104179" y="2308949"/>
                  </a:lnTo>
                  <a:lnTo>
                    <a:pt x="2100649" y="2252461"/>
                  </a:lnTo>
                  <a:lnTo>
                    <a:pt x="2093588" y="2135954"/>
                  </a:lnTo>
                  <a:lnTo>
                    <a:pt x="2086527" y="1966490"/>
                  </a:lnTo>
                  <a:lnTo>
                    <a:pt x="2082996" y="1715824"/>
                  </a:lnTo>
                  <a:lnTo>
                    <a:pt x="2082996" y="1479281"/>
                  </a:lnTo>
                  <a:lnTo>
                    <a:pt x="2086527" y="1260389"/>
                  </a:lnTo>
                  <a:lnTo>
                    <a:pt x="2093588" y="917931"/>
                  </a:lnTo>
                  <a:lnTo>
                    <a:pt x="2100649" y="533106"/>
                  </a:lnTo>
                  <a:lnTo>
                    <a:pt x="2104179" y="416600"/>
                  </a:lnTo>
                  <a:lnTo>
                    <a:pt x="2114771" y="388356"/>
                  </a:lnTo>
                  <a:lnTo>
                    <a:pt x="2135954" y="349520"/>
                  </a:lnTo>
                  <a:lnTo>
                    <a:pt x="2157137" y="303623"/>
                  </a:lnTo>
                  <a:lnTo>
                    <a:pt x="2174789" y="254196"/>
                  </a:lnTo>
                  <a:lnTo>
                    <a:pt x="2174789" y="236544"/>
                  </a:lnTo>
                  <a:lnTo>
                    <a:pt x="2174789" y="222422"/>
                  </a:lnTo>
                  <a:lnTo>
                    <a:pt x="2171259" y="208300"/>
                  </a:lnTo>
                  <a:lnTo>
                    <a:pt x="2146545" y="187117"/>
                  </a:lnTo>
                  <a:lnTo>
                    <a:pt x="2079466" y="137690"/>
                  </a:lnTo>
                  <a:lnTo>
                    <a:pt x="2012386" y="91793"/>
                  </a:lnTo>
                  <a:lnTo>
                    <a:pt x="1948837" y="52958"/>
                  </a:lnTo>
                  <a:lnTo>
                    <a:pt x="1892349" y="21183"/>
                  </a:lnTo>
                  <a:lnTo>
                    <a:pt x="1857044" y="7061"/>
                  </a:lnTo>
                  <a:lnTo>
                    <a:pt x="1821739" y="0"/>
                  </a:lnTo>
                  <a:lnTo>
                    <a:pt x="1793495" y="14122"/>
                  </a:lnTo>
                  <a:lnTo>
                    <a:pt x="1729946" y="35305"/>
                  </a:lnTo>
                  <a:lnTo>
                    <a:pt x="1592256" y="56488"/>
                  </a:lnTo>
                  <a:lnTo>
                    <a:pt x="1426323" y="74141"/>
                  </a:lnTo>
                  <a:lnTo>
                    <a:pt x="1232145" y="95324"/>
                  </a:lnTo>
                  <a:lnTo>
                    <a:pt x="999132" y="127098"/>
                  </a:lnTo>
                  <a:lnTo>
                    <a:pt x="822607" y="15534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3">
              <a:extLst>
                <a:ext uri="{FF2B5EF4-FFF2-40B4-BE49-F238E27FC236}">
                  <a16:creationId xmlns:a16="http://schemas.microsoft.com/office/drawing/2014/main" id="{1FA7786D-3E6E-4B91-8477-9A2C67C82356}"/>
                </a:ext>
              </a:extLst>
            </p:cNvPr>
            <p:cNvSpPr/>
            <p:nvPr/>
          </p:nvSpPr>
          <p:spPr>
            <a:xfrm>
              <a:off x="6992938" y="5370514"/>
              <a:ext cx="722312" cy="727075"/>
            </a:xfrm>
            <a:custGeom>
              <a:avLst/>
              <a:gdLst>
                <a:gd name="connsiteX0" fmla="*/ 295275 w 721519"/>
                <a:gd name="connsiteY0" fmla="*/ 142875 h 728662"/>
                <a:gd name="connsiteX1" fmla="*/ 378619 w 721519"/>
                <a:gd name="connsiteY1" fmla="*/ 159544 h 728662"/>
                <a:gd name="connsiteX2" fmla="*/ 466725 w 721519"/>
                <a:gd name="connsiteY2" fmla="*/ 178594 h 728662"/>
                <a:gd name="connsiteX3" fmla="*/ 481013 w 721519"/>
                <a:gd name="connsiteY3" fmla="*/ 180975 h 728662"/>
                <a:gd name="connsiteX4" fmla="*/ 514350 w 721519"/>
                <a:gd name="connsiteY4" fmla="*/ 178594 h 728662"/>
                <a:gd name="connsiteX5" fmla="*/ 550069 w 721519"/>
                <a:gd name="connsiteY5" fmla="*/ 171450 h 728662"/>
                <a:gd name="connsiteX6" fmla="*/ 569119 w 721519"/>
                <a:gd name="connsiteY6" fmla="*/ 159544 h 728662"/>
                <a:gd name="connsiteX7" fmla="*/ 576263 w 721519"/>
                <a:gd name="connsiteY7" fmla="*/ 150019 h 728662"/>
                <a:gd name="connsiteX8" fmla="*/ 592932 w 721519"/>
                <a:gd name="connsiteY8" fmla="*/ 61912 h 728662"/>
                <a:gd name="connsiteX9" fmla="*/ 595313 w 721519"/>
                <a:gd name="connsiteY9" fmla="*/ 0 h 728662"/>
                <a:gd name="connsiteX10" fmla="*/ 721519 w 721519"/>
                <a:gd name="connsiteY10" fmla="*/ 704850 h 728662"/>
                <a:gd name="connsiteX11" fmla="*/ 695325 w 721519"/>
                <a:gd name="connsiteY11" fmla="*/ 723900 h 728662"/>
                <a:gd name="connsiteX12" fmla="*/ 688182 w 721519"/>
                <a:gd name="connsiteY12" fmla="*/ 728662 h 728662"/>
                <a:gd name="connsiteX13" fmla="*/ 664369 w 721519"/>
                <a:gd name="connsiteY13" fmla="*/ 728662 h 728662"/>
                <a:gd name="connsiteX14" fmla="*/ 645319 w 721519"/>
                <a:gd name="connsiteY14" fmla="*/ 709612 h 728662"/>
                <a:gd name="connsiteX15" fmla="*/ 633413 w 721519"/>
                <a:gd name="connsiteY15" fmla="*/ 683419 h 728662"/>
                <a:gd name="connsiteX16" fmla="*/ 600075 w 721519"/>
                <a:gd name="connsiteY16" fmla="*/ 623887 h 728662"/>
                <a:gd name="connsiteX17" fmla="*/ 545307 w 721519"/>
                <a:gd name="connsiteY17" fmla="*/ 535781 h 728662"/>
                <a:gd name="connsiteX18" fmla="*/ 488157 w 721519"/>
                <a:gd name="connsiteY18" fmla="*/ 445294 h 728662"/>
                <a:gd name="connsiteX19" fmla="*/ 452438 w 721519"/>
                <a:gd name="connsiteY19" fmla="*/ 400050 h 728662"/>
                <a:gd name="connsiteX20" fmla="*/ 431007 w 721519"/>
                <a:gd name="connsiteY20" fmla="*/ 376237 h 728662"/>
                <a:gd name="connsiteX21" fmla="*/ 402432 w 721519"/>
                <a:gd name="connsiteY21" fmla="*/ 352425 h 728662"/>
                <a:gd name="connsiteX22" fmla="*/ 364332 w 721519"/>
                <a:gd name="connsiteY22" fmla="*/ 326231 h 728662"/>
                <a:gd name="connsiteX23" fmla="*/ 314325 w 721519"/>
                <a:gd name="connsiteY23" fmla="*/ 292894 h 728662"/>
                <a:gd name="connsiteX24" fmla="*/ 240507 w 721519"/>
                <a:gd name="connsiteY24" fmla="*/ 250031 h 728662"/>
                <a:gd name="connsiteX25" fmla="*/ 161925 w 721519"/>
                <a:gd name="connsiteY25" fmla="*/ 207169 h 728662"/>
                <a:gd name="connsiteX26" fmla="*/ 59532 w 721519"/>
                <a:gd name="connsiteY26" fmla="*/ 159544 h 728662"/>
                <a:gd name="connsiteX27" fmla="*/ 23813 w 721519"/>
                <a:gd name="connsiteY27" fmla="*/ 142875 h 728662"/>
                <a:gd name="connsiteX28" fmla="*/ 9525 w 721519"/>
                <a:gd name="connsiteY28" fmla="*/ 133350 h 728662"/>
                <a:gd name="connsiteX29" fmla="*/ 0 w 721519"/>
                <a:gd name="connsiteY29" fmla="*/ 119062 h 728662"/>
                <a:gd name="connsiteX30" fmla="*/ 0 w 721519"/>
                <a:gd name="connsiteY30" fmla="*/ 107156 h 728662"/>
                <a:gd name="connsiteX31" fmla="*/ 4763 w 721519"/>
                <a:gd name="connsiteY31" fmla="*/ 97631 h 728662"/>
                <a:gd name="connsiteX32" fmla="*/ 14288 w 721519"/>
                <a:gd name="connsiteY32" fmla="*/ 95250 h 728662"/>
                <a:gd name="connsiteX33" fmla="*/ 45244 w 721519"/>
                <a:gd name="connsiteY33" fmla="*/ 97631 h 728662"/>
                <a:gd name="connsiteX34" fmla="*/ 121444 w 721519"/>
                <a:gd name="connsiteY34" fmla="*/ 109537 h 728662"/>
                <a:gd name="connsiteX35" fmla="*/ 295275 w 721519"/>
                <a:gd name="connsiteY35" fmla="*/ 14287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1519" h="728662">
                  <a:moveTo>
                    <a:pt x="295275" y="142875"/>
                  </a:moveTo>
                  <a:lnTo>
                    <a:pt x="378619" y="159544"/>
                  </a:lnTo>
                  <a:lnTo>
                    <a:pt x="466725" y="178594"/>
                  </a:lnTo>
                  <a:lnTo>
                    <a:pt x="481013" y="180975"/>
                  </a:lnTo>
                  <a:lnTo>
                    <a:pt x="514350" y="178594"/>
                  </a:lnTo>
                  <a:lnTo>
                    <a:pt x="550069" y="171450"/>
                  </a:lnTo>
                  <a:lnTo>
                    <a:pt x="569119" y="159544"/>
                  </a:lnTo>
                  <a:lnTo>
                    <a:pt x="576263" y="150019"/>
                  </a:lnTo>
                  <a:lnTo>
                    <a:pt x="592932" y="61912"/>
                  </a:lnTo>
                  <a:cubicBezTo>
                    <a:pt x="593726" y="41275"/>
                    <a:pt x="594519" y="20637"/>
                    <a:pt x="595313" y="0"/>
                  </a:cubicBezTo>
                  <a:lnTo>
                    <a:pt x="721519" y="704850"/>
                  </a:lnTo>
                  <a:lnTo>
                    <a:pt x="695325" y="723900"/>
                  </a:lnTo>
                  <a:lnTo>
                    <a:pt x="688182" y="728662"/>
                  </a:lnTo>
                  <a:lnTo>
                    <a:pt x="664369" y="728662"/>
                  </a:lnTo>
                  <a:lnTo>
                    <a:pt x="645319" y="709612"/>
                  </a:lnTo>
                  <a:lnTo>
                    <a:pt x="633413" y="683419"/>
                  </a:lnTo>
                  <a:lnTo>
                    <a:pt x="600075" y="623887"/>
                  </a:lnTo>
                  <a:lnTo>
                    <a:pt x="545307" y="535781"/>
                  </a:lnTo>
                  <a:lnTo>
                    <a:pt x="488157" y="445294"/>
                  </a:lnTo>
                  <a:lnTo>
                    <a:pt x="452438" y="400050"/>
                  </a:lnTo>
                  <a:lnTo>
                    <a:pt x="431007" y="376237"/>
                  </a:lnTo>
                  <a:lnTo>
                    <a:pt x="402432" y="352425"/>
                  </a:lnTo>
                  <a:lnTo>
                    <a:pt x="364332" y="326231"/>
                  </a:lnTo>
                  <a:lnTo>
                    <a:pt x="314325" y="292894"/>
                  </a:lnTo>
                  <a:lnTo>
                    <a:pt x="240507" y="250031"/>
                  </a:lnTo>
                  <a:lnTo>
                    <a:pt x="161925" y="207169"/>
                  </a:lnTo>
                  <a:lnTo>
                    <a:pt x="59532" y="159544"/>
                  </a:lnTo>
                  <a:lnTo>
                    <a:pt x="23813" y="142875"/>
                  </a:lnTo>
                  <a:lnTo>
                    <a:pt x="9525" y="133350"/>
                  </a:lnTo>
                  <a:lnTo>
                    <a:pt x="0" y="119062"/>
                  </a:lnTo>
                  <a:lnTo>
                    <a:pt x="0" y="107156"/>
                  </a:lnTo>
                  <a:lnTo>
                    <a:pt x="4763" y="97631"/>
                  </a:lnTo>
                  <a:lnTo>
                    <a:pt x="14288" y="95250"/>
                  </a:lnTo>
                  <a:lnTo>
                    <a:pt x="45244" y="97631"/>
                  </a:lnTo>
                  <a:lnTo>
                    <a:pt x="121444" y="109537"/>
                  </a:lnTo>
                  <a:lnTo>
                    <a:pt x="295275" y="1428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4">
              <a:extLst>
                <a:ext uri="{FF2B5EF4-FFF2-40B4-BE49-F238E27FC236}">
                  <a16:creationId xmlns:a16="http://schemas.microsoft.com/office/drawing/2014/main" id="{E6A69F81-A053-4478-8D79-2A6E483D8DB0}"/>
                </a:ext>
              </a:extLst>
            </p:cNvPr>
            <p:cNvSpPr/>
            <p:nvPr/>
          </p:nvSpPr>
          <p:spPr>
            <a:xfrm>
              <a:off x="5792789" y="3981450"/>
              <a:ext cx="1851025" cy="363538"/>
            </a:xfrm>
            <a:custGeom>
              <a:avLst/>
              <a:gdLst>
                <a:gd name="connsiteX0" fmla="*/ 1338263 w 1850232"/>
                <a:gd name="connsiteY0" fmla="*/ 59531 h 364331"/>
                <a:gd name="connsiteX1" fmla="*/ 1100138 w 1850232"/>
                <a:gd name="connsiteY1" fmla="*/ 85725 h 364331"/>
                <a:gd name="connsiteX2" fmla="*/ 985838 w 1850232"/>
                <a:gd name="connsiteY2" fmla="*/ 97631 h 364331"/>
                <a:gd name="connsiteX3" fmla="*/ 578644 w 1850232"/>
                <a:gd name="connsiteY3" fmla="*/ 142875 h 364331"/>
                <a:gd name="connsiteX4" fmla="*/ 338138 w 1850232"/>
                <a:gd name="connsiteY4" fmla="*/ 173831 h 364331"/>
                <a:gd name="connsiteX5" fmla="*/ 2382 w 1850232"/>
                <a:gd name="connsiteY5" fmla="*/ 214313 h 364331"/>
                <a:gd name="connsiteX6" fmla="*/ 0 w 1850232"/>
                <a:gd name="connsiteY6" fmla="*/ 359569 h 364331"/>
                <a:gd name="connsiteX7" fmla="*/ 123825 w 1850232"/>
                <a:gd name="connsiteY7" fmla="*/ 364331 h 364331"/>
                <a:gd name="connsiteX8" fmla="*/ 219075 w 1850232"/>
                <a:gd name="connsiteY8" fmla="*/ 364331 h 364331"/>
                <a:gd name="connsiteX9" fmla="*/ 257175 w 1850232"/>
                <a:gd name="connsiteY9" fmla="*/ 364331 h 364331"/>
                <a:gd name="connsiteX10" fmla="*/ 397669 w 1850232"/>
                <a:gd name="connsiteY10" fmla="*/ 345281 h 364331"/>
                <a:gd name="connsiteX11" fmla="*/ 626269 w 1850232"/>
                <a:gd name="connsiteY11" fmla="*/ 316706 h 364331"/>
                <a:gd name="connsiteX12" fmla="*/ 823913 w 1850232"/>
                <a:gd name="connsiteY12" fmla="*/ 290513 h 364331"/>
                <a:gd name="connsiteX13" fmla="*/ 983457 w 1850232"/>
                <a:gd name="connsiteY13" fmla="*/ 278606 h 364331"/>
                <a:gd name="connsiteX14" fmla="*/ 1221582 w 1850232"/>
                <a:gd name="connsiteY14" fmla="*/ 250031 h 364331"/>
                <a:gd name="connsiteX15" fmla="*/ 1452563 w 1850232"/>
                <a:gd name="connsiteY15" fmla="*/ 223838 h 364331"/>
                <a:gd name="connsiteX16" fmla="*/ 1695450 w 1850232"/>
                <a:gd name="connsiteY16" fmla="*/ 195263 h 364331"/>
                <a:gd name="connsiteX17" fmla="*/ 1850232 w 1850232"/>
                <a:gd name="connsiteY17" fmla="*/ 176213 h 364331"/>
                <a:gd name="connsiteX18" fmla="*/ 1838325 w 1850232"/>
                <a:gd name="connsiteY18" fmla="*/ 0 h 364331"/>
                <a:gd name="connsiteX19" fmla="*/ 1657350 w 1850232"/>
                <a:gd name="connsiteY19" fmla="*/ 21431 h 364331"/>
                <a:gd name="connsiteX20" fmla="*/ 1338263 w 1850232"/>
                <a:gd name="connsiteY20" fmla="*/ 595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232" h="364331">
                  <a:moveTo>
                    <a:pt x="1338263" y="59531"/>
                  </a:moveTo>
                  <a:lnTo>
                    <a:pt x="1100138" y="85725"/>
                  </a:lnTo>
                  <a:lnTo>
                    <a:pt x="985838" y="97631"/>
                  </a:lnTo>
                  <a:lnTo>
                    <a:pt x="578644" y="142875"/>
                  </a:lnTo>
                  <a:lnTo>
                    <a:pt x="338138" y="173831"/>
                  </a:lnTo>
                  <a:lnTo>
                    <a:pt x="2382" y="214313"/>
                  </a:lnTo>
                  <a:lnTo>
                    <a:pt x="0" y="359569"/>
                  </a:lnTo>
                  <a:lnTo>
                    <a:pt x="123825" y="364331"/>
                  </a:lnTo>
                  <a:lnTo>
                    <a:pt x="219075" y="364331"/>
                  </a:lnTo>
                  <a:lnTo>
                    <a:pt x="257175" y="364331"/>
                  </a:lnTo>
                  <a:lnTo>
                    <a:pt x="397669" y="345281"/>
                  </a:lnTo>
                  <a:lnTo>
                    <a:pt x="626269" y="316706"/>
                  </a:lnTo>
                  <a:lnTo>
                    <a:pt x="823913" y="290513"/>
                  </a:lnTo>
                  <a:lnTo>
                    <a:pt x="983457" y="278606"/>
                  </a:lnTo>
                  <a:lnTo>
                    <a:pt x="1221582" y="250031"/>
                  </a:lnTo>
                  <a:lnTo>
                    <a:pt x="1452563" y="223838"/>
                  </a:lnTo>
                  <a:lnTo>
                    <a:pt x="1695450" y="195263"/>
                  </a:lnTo>
                  <a:lnTo>
                    <a:pt x="1850232" y="176213"/>
                  </a:lnTo>
                  <a:lnTo>
                    <a:pt x="1838325" y="0"/>
                  </a:lnTo>
                  <a:lnTo>
                    <a:pt x="1657350" y="21431"/>
                  </a:lnTo>
                  <a:lnTo>
                    <a:pt x="1338263" y="595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5">
              <a:extLst>
                <a:ext uri="{FF2B5EF4-FFF2-40B4-BE49-F238E27FC236}">
                  <a16:creationId xmlns:a16="http://schemas.microsoft.com/office/drawing/2014/main" id="{4290D0D9-0D26-4E51-BE3B-BDC4BA871ECB}"/>
                </a:ext>
              </a:extLst>
            </p:cNvPr>
            <p:cNvSpPr/>
            <p:nvPr/>
          </p:nvSpPr>
          <p:spPr>
            <a:xfrm>
              <a:off x="5773739" y="4672013"/>
              <a:ext cx="1863725" cy="419100"/>
            </a:xfrm>
            <a:custGeom>
              <a:avLst/>
              <a:gdLst>
                <a:gd name="connsiteX0" fmla="*/ 714375 w 1862138"/>
                <a:gd name="connsiteY0" fmla="*/ 154781 h 419100"/>
                <a:gd name="connsiteX1" fmla="*/ 835819 w 1862138"/>
                <a:gd name="connsiteY1" fmla="*/ 138112 h 419100"/>
                <a:gd name="connsiteX2" fmla="*/ 1004888 w 1862138"/>
                <a:gd name="connsiteY2" fmla="*/ 100012 h 419100"/>
                <a:gd name="connsiteX3" fmla="*/ 1209675 w 1862138"/>
                <a:gd name="connsiteY3" fmla="*/ 78581 h 419100"/>
                <a:gd name="connsiteX4" fmla="*/ 1462088 w 1862138"/>
                <a:gd name="connsiteY4" fmla="*/ 47625 h 419100"/>
                <a:gd name="connsiteX5" fmla="*/ 1862138 w 1862138"/>
                <a:gd name="connsiteY5" fmla="*/ 0 h 419100"/>
                <a:gd name="connsiteX6" fmla="*/ 1857375 w 1862138"/>
                <a:gd name="connsiteY6" fmla="*/ 178593 h 419100"/>
                <a:gd name="connsiteX7" fmla="*/ 1647825 w 1862138"/>
                <a:gd name="connsiteY7" fmla="*/ 204787 h 419100"/>
                <a:gd name="connsiteX8" fmla="*/ 1397794 w 1862138"/>
                <a:gd name="connsiteY8" fmla="*/ 235743 h 419100"/>
                <a:gd name="connsiteX9" fmla="*/ 1100138 w 1862138"/>
                <a:gd name="connsiteY9" fmla="*/ 269081 h 419100"/>
                <a:gd name="connsiteX10" fmla="*/ 1004888 w 1862138"/>
                <a:gd name="connsiteY10" fmla="*/ 278606 h 419100"/>
                <a:gd name="connsiteX11" fmla="*/ 826294 w 1862138"/>
                <a:gd name="connsiteY11" fmla="*/ 295275 h 419100"/>
                <a:gd name="connsiteX12" fmla="*/ 578644 w 1862138"/>
                <a:gd name="connsiteY12" fmla="*/ 333375 h 419100"/>
                <a:gd name="connsiteX13" fmla="*/ 326232 w 1862138"/>
                <a:gd name="connsiteY13" fmla="*/ 371475 h 419100"/>
                <a:gd name="connsiteX14" fmla="*/ 85725 w 1862138"/>
                <a:gd name="connsiteY14" fmla="*/ 407193 h 419100"/>
                <a:gd name="connsiteX15" fmla="*/ 0 w 1862138"/>
                <a:gd name="connsiteY15" fmla="*/ 419100 h 419100"/>
                <a:gd name="connsiteX16" fmla="*/ 30957 w 1862138"/>
                <a:gd name="connsiteY16" fmla="*/ 238125 h 419100"/>
                <a:gd name="connsiteX17" fmla="*/ 211932 w 1862138"/>
                <a:gd name="connsiteY17" fmla="*/ 216693 h 419100"/>
                <a:gd name="connsiteX18" fmla="*/ 500063 w 1862138"/>
                <a:gd name="connsiteY18" fmla="*/ 180975 h 419100"/>
                <a:gd name="connsiteX19" fmla="*/ 714375 w 1862138"/>
                <a:gd name="connsiteY19" fmla="*/ 1547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2138" h="419100">
                  <a:moveTo>
                    <a:pt x="714375" y="154781"/>
                  </a:moveTo>
                  <a:lnTo>
                    <a:pt x="835819" y="138112"/>
                  </a:lnTo>
                  <a:lnTo>
                    <a:pt x="1004888" y="100012"/>
                  </a:lnTo>
                  <a:lnTo>
                    <a:pt x="1209675" y="78581"/>
                  </a:lnTo>
                  <a:lnTo>
                    <a:pt x="1462088" y="47625"/>
                  </a:lnTo>
                  <a:lnTo>
                    <a:pt x="1862138" y="0"/>
                  </a:lnTo>
                  <a:lnTo>
                    <a:pt x="1857375" y="178593"/>
                  </a:lnTo>
                  <a:lnTo>
                    <a:pt x="1647825" y="204787"/>
                  </a:lnTo>
                  <a:lnTo>
                    <a:pt x="1397794" y="235743"/>
                  </a:lnTo>
                  <a:lnTo>
                    <a:pt x="1100138" y="269081"/>
                  </a:lnTo>
                  <a:lnTo>
                    <a:pt x="1004888" y="278606"/>
                  </a:lnTo>
                  <a:lnTo>
                    <a:pt x="826294" y="295275"/>
                  </a:lnTo>
                  <a:lnTo>
                    <a:pt x="578644" y="333375"/>
                  </a:lnTo>
                  <a:lnTo>
                    <a:pt x="326232" y="371475"/>
                  </a:lnTo>
                  <a:lnTo>
                    <a:pt x="85725" y="407193"/>
                  </a:lnTo>
                  <a:lnTo>
                    <a:pt x="0" y="419100"/>
                  </a:lnTo>
                  <a:lnTo>
                    <a:pt x="30957" y="238125"/>
                  </a:lnTo>
                  <a:lnTo>
                    <a:pt x="211932" y="216693"/>
                  </a:lnTo>
                  <a:lnTo>
                    <a:pt x="500063" y="180975"/>
                  </a:lnTo>
                  <a:lnTo>
                    <a:pt x="714375" y="1547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6">
              <a:extLst>
                <a:ext uri="{FF2B5EF4-FFF2-40B4-BE49-F238E27FC236}">
                  <a16:creationId xmlns:a16="http://schemas.microsoft.com/office/drawing/2014/main" id="{694F4486-3E02-4159-BC64-0D75C629A20A}"/>
                </a:ext>
              </a:extLst>
            </p:cNvPr>
            <p:cNvSpPr/>
            <p:nvPr/>
          </p:nvSpPr>
          <p:spPr>
            <a:xfrm>
              <a:off x="6489701" y="3568701"/>
              <a:ext cx="339725" cy="2244725"/>
            </a:xfrm>
            <a:custGeom>
              <a:avLst/>
              <a:gdLst>
                <a:gd name="connsiteX0" fmla="*/ 88900 w 339725"/>
                <a:gd name="connsiteY0" fmla="*/ 990600 h 2244725"/>
                <a:gd name="connsiteX1" fmla="*/ 92075 w 339725"/>
                <a:gd name="connsiteY1" fmla="*/ 688975 h 2244725"/>
                <a:gd name="connsiteX2" fmla="*/ 88900 w 339725"/>
                <a:gd name="connsiteY2" fmla="*/ 342900 h 2244725"/>
                <a:gd name="connsiteX3" fmla="*/ 88900 w 339725"/>
                <a:gd name="connsiteY3" fmla="*/ 200025 h 2244725"/>
                <a:gd name="connsiteX4" fmla="*/ 88900 w 339725"/>
                <a:gd name="connsiteY4" fmla="*/ 158750 h 2244725"/>
                <a:gd name="connsiteX5" fmla="*/ 82550 w 339725"/>
                <a:gd name="connsiteY5" fmla="*/ 114300 h 2244725"/>
                <a:gd name="connsiteX6" fmla="*/ 73025 w 339725"/>
                <a:gd name="connsiteY6" fmla="*/ 88900 h 2244725"/>
                <a:gd name="connsiteX7" fmla="*/ 57150 w 339725"/>
                <a:gd name="connsiteY7" fmla="*/ 66675 h 2244725"/>
                <a:gd name="connsiteX8" fmla="*/ 0 w 339725"/>
                <a:gd name="connsiteY8" fmla="*/ 22225 h 2244725"/>
                <a:gd name="connsiteX9" fmla="*/ 212725 w 339725"/>
                <a:gd name="connsiteY9" fmla="*/ 0 h 2244725"/>
                <a:gd name="connsiteX10" fmla="*/ 273050 w 339725"/>
                <a:gd name="connsiteY10" fmla="*/ 57150 h 2244725"/>
                <a:gd name="connsiteX11" fmla="*/ 301625 w 339725"/>
                <a:gd name="connsiteY11" fmla="*/ 88900 h 2244725"/>
                <a:gd name="connsiteX12" fmla="*/ 320675 w 339725"/>
                <a:gd name="connsiteY12" fmla="*/ 107950 h 2244725"/>
                <a:gd name="connsiteX13" fmla="*/ 333375 w 339725"/>
                <a:gd name="connsiteY13" fmla="*/ 123825 h 2244725"/>
                <a:gd name="connsiteX14" fmla="*/ 339725 w 339725"/>
                <a:gd name="connsiteY14" fmla="*/ 142875 h 2244725"/>
                <a:gd name="connsiteX15" fmla="*/ 336550 w 339725"/>
                <a:gd name="connsiteY15" fmla="*/ 168275 h 2244725"/>
                <a:gd name="connsiteX16" fmla="*/ 327025 w 339725"/>
                <a:gd name="connsiteY16" fmla="*/ 200025 h 2244725"/>
                <a:gd name="connsiteX17" fmla="*/ 317500 w 339725"/>
                <a:gd name="connsiteY17" fmla="*/ 279400 h 2244725"/>
                <a:gd name="connsiteX18" fmla="*/ 314325 w 339725"/>
                <a:gd name="connsiteY18" fmla="*/ 406400 h 2244725"/>
                <a:gd name="connsiteX19" fmla="*/ 314325 w 339725"/>
                <a:gd name="connsiteY19" fmla="*/ 527050 h 2244725"/>
                <a:gd name="connsiteX20" fmla="*/ 311150 w 339725"/>
                <a:gd name="connsiteY20" fmla="*/ 1250950 h 2244725"/>
                <a:gd name="connsiteX21" fmla="*/ 314325 w 339725"/>
                <a:gd name="connsiteY21" fmla="*/ 1654175 h 2244725"/>
                <a:gd name="connsiteX22" fmla="*/ 314325 w 339725"/>
                <a:gd name="connsiteY22" fmla="*/ 1854200 h 2244725"/>
                <a:gd name="connsiteX23" fmla="*/ 311150 w 339725"/>
                <a:gd name="connsiteY23" fmla="*/ 1955800 h 2244725"/>
                <a:gd name="connsiteX24" fmla="*/ 301625 w 339725"/>
                <a:gd name="connsiteY24" fmla="*/ 2057400 h 2244725"/>
                <a:gd name="connsiteX25" fmla="*/ 288925 w 339725"/>
                <a:gd name="connsiteY25" fmla="*/ 2120900 h 2244725"/>
                <a:gd name="connsiteX26" fmla="*/ 260350 w 339725"/>
                <a:gd name="connsiteY26" fmla="*/ 2190750 h 2244725"/>
                <a:gd name="connsiteX27" fmla="*/ 231775 w 339725"/>
                <a:gd name="connsiteY27" fmla="*/ 2232025 h 2244725"/>
                <a:gd name="connsiteX28" fmla="*/ 206375 w 339725"/>
                <a:gd name="connsiteY28" fmla="*/ 2241550 h 2244725"/>
                <a:gd name="connsiteX29" fmla="*/ 196850 w 339725"/>
                <a:gd name="connsiteY29" fmla="*/ 2244725 h 2244725"/>
                <a:gd name="connsiteX30" fmla="*/ 171450 w 339725"/>
                <a:gd name="connsiteY30" fmla="*/ 2235200 h 2244725"/>
                <a:gd name="connsiteX31" fmla="*/ 146050 w 339725"/>
                <a:gd name="connsiteY31" fmla="*/ 2206625 h 2244725"/>
                <a:gd name="connsiteX32" fmla="*/ 123825 w 339725"/>
                <a:gd name="connsiteY32" fmla="*/ 2165350 h 2244725"/>
                <a:gd name="connsiteX33" fmla="*/ 114300 w 339725"/>
                <a:gd name="connsiteY33" fmla="*/ 2139950 h 2244725"/>
                <a:gd name="connsiteX34" fmla="*/ 101600 w 339725"/>
                <a:gd name="connsiteY34" fmla="*/ 2054225 h 2244725"/>
                <a:gd name="connsiteX35" fmla="*/ 92075 w 339725"/>
                <a:gd name="connsiteY35" fmla="*/ 1949450 h 2244725"/>
                <a:gd name="connsiteX36" fmla="*/ 88900 w 339725"/>
                <a:gd name="connsiteY36" fmla="*/ 1755775 h 2244725"/>
                <a:gd name="connsiteX37" fmla="*/ 88900 w 339725"/>
                <a:gd name="connsiteY37" fmla="*/ 1574800 h 2244725"/>
                <a:gd name="connsiteX38" fmla="*/ 88900 w 339725"/>
                <a:gd name="connsiteY38" fmla="*/ 1390650 h 2244725"/>
                <a:gd name="connsiteX39" fmla="*/ 88900 w 339725"/>
                <a:gd name="connsiteY39" fmla="*/ 990600 h 224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9725" h="2244725">
                  <a:moveTo>
                    <a:pt x="88900" y="990600"/>
                  </a:moveTo>
                  <a:cubicBezTo>
                    <a:pt x="89958" y="890058"/>
                    <a:pt x="91017" y="789517"/>
                    <a:pt x="92075" y="688975"/>
                  </a:cubicBezTo>
                  <a:cubicBezTo>
                    <a:pt x="91007" y="573617"/>
                    <a:pt x="88900" y="458263"/>
                    <a:pt x="88900" y="342900"/>
                  </a:cubicBezTo>
                  <a:lnTo>
                    <a:pt x="88900" y="200025"/>
                  </a:lnTo>
                  <a:lnTo>
                    <a:pt x="88900" y="158750"/>
                  </a:lnTo>
                  <a:lnTo>
                    <a:pt x="82550" y="114300"/>
                  </a:lnTo>
                  <a:lnTo>
                    <a:pt x="73025" y="88900"/>
                  </a:lnTo>
                  <a:lnTo>
                    <a:pt x="57150" y="66675"/>
                  </a:lnTo>
                  <a:lnTo>
                    <a:pt x="0" y="22225"/>
                  </a:lnTo>
                  <a:lnTo>
                    <a:pt x="212725" y="0"/>
                  </a:lnTo>
                  <a:lnTo>
                    <a:pt x="273050" y="57150"/>
                  </a:lnTo>
                  <a:lnTo>
                    <a:pt x="301625" y="88900"/>
                  </a:lnTo>
                  <a:lnTo>
                    <a:pt x="320675" y="107950"/>
                  </a:lnTo>
                  <a:lnTo>
                    <a:pt x="333375" y="123825"/>
                  </a:lnTo>
                  <a:lnTo>
                    <a:pt x="339725" y="142875"/>
                  </a:lnTo>
                  <a:lnTo>
                    <a:pt x="336550" y="168275"/>
                  </a:lnTo>
                  <a:lnTo>
                    <a:pt x="327025" y="200025"/>
                  </a:lnTo>
                  <a:lnTo>
                    <a:pt x="317500" y="279400"/>
                  </a:lnTo>
                  <a:cubicBezTo>
                    <a:pt x="316442" y="321733"/>
                    <a:pt x="315383" y="364067"/>
                    <a:pt x="314325" y="406400"/>
                  </a:cubicBezTo>
                  <a:lnTo>
                    <a:pt x="314325" y="527050"/>
                  </a:lnTo>
                  <a:cubicBezTo>
                    <a:pt x="313267" y="768350"/>
                    <a:pt x="312208" y="1009650"/>
                    <a:pt x="311150" y="1250950"/>
                  </a:cubicBezTo>
                  <a:cubicBezTo>
                    <a:pt x="312208" y="1385358"/>
                    <a:pt x="313267" y="1553633"/>
                    <a:pt x="314325" y="1654175"/>
                  </a:cubicBezTo>
                  <a:lnTo>
                    <a:pt x="314325" y="1854200"/>
                  </a:lnTo>
                  <a:cubicBezTo>
                    <a:pt x="313267" y="1888067"/>
                    <a:pt x="312208" y="1921933"/>
                    <a:pt x="311150" y="1955800"/>
                  </a:cubicBezTo>
                  <a:lnTo>
                    <a:pt x="301625" y="2057400"/>
                  </a:lnTo>
                  <a:lnTo>
                    <a:pt x="288925" y="2120900"/>
                  </a:lnTo>
                  <a:lnTo>
                    <a:pt x="260350" y="2190750"/>
                  </a:lnTo>
                  <a:lnTo>
                    <a:pt x="231775" y="2232025"/>
                  </a:lnTo>
                  <a:lnTo>
                    <a:pt x="206375" y="2241550"/>
                  </a:lnTo>
                  <a:lnTo>
                    <a:pt x="196850" y="2244725"/>
                  </a:lnTo>
                  <a:lnTo>
                    <a:pt x="171450" y="2235200"/>
                  </a:lnTo>
                  <a:lnTo>
                    <a:pt x="146050" y="2206625"/>
                  </a:lnTo>
                  <a:lnTo>
                    <a:pt x="123825" y="2165350"/>
                  </a:lnTo>
                  <a:lnTo>
                    <a:pt x="114300" y="2139950"/>
                  </a:lnTo>
                  <a:lnTo>
                    <a:pt x="101600" y="2054225"/>
                  </a:lnTo>
                  <a:lnTo>
                    <a:pt x="92075" y="1949450"/>
                  </a:lnTo>
                  <a:cubicBezTo>
                    <a:pt x="91017" y="1884892"/>
                    <a:pt x="89958" y="1820333"/>
                    <a:pt x="88900" y="1755775"/>
                  </a:cubicBezTo>
                  <a:lnTo>
                    <a:pt x="88900" y="1574800"/>
                  </a:lnTo>
                  <a:lnTo>
                    <a:pt x="88900" y="1390650"/>
                  </a:lnTo>
                  <a:lnTo>
                    <a:pt x="88900" y="9906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4243D7E3-5DB0-4773-B2AC-C2CC3ECCD7FB}"/>
              </a:ext>
            </a:extLst>
          </p:cNvPr>
          <p:cNvGrpSpPr/>
          <p:nvPr/>
        </p:nvGrpSpPr>
        <p:grpSpPr>
          <a:xfrm>
            <a:off x="3498851" y="1532621"/>
            <a:ext cx="4730749" cy="4578349"/>
            <a:chOff x="3505201" y="1525589"/>
            <a:chExt cx="4730749" cy="4578349"/>
          </a:xfrm>
          <a:solidFill>
            <a:schemeClr val="tx1"/>
          </a:solidFill>
        </p:grpSpPr>
        <p:sp>
          <p:nvSpPr>
            <p:cNvPr id="30" name="フリーフォーム 44">
              <a:extLst>
                <a:ext uri="{FF2B5EF4-FFF2-40B4-BE49-F238E27FC236}">
                  <a16:creationId xmlns:a16="http://schemas.microsoft.com/office/drawing/2014/main" id="{920FCA0F-E331-493B-A70D-34979A993943}"/>
                </a:ext>
              </a:extLst>
            </p:cNvPr>
            <p:cNvSpPr/>
            <p:nvPr/>
          </p:nvSpPr>
          <p:spPr>
            <a:xfrm>
              <a:off x="3505201" y="1628776"/>
              <a:ext cx="1628775" cy="2422525"/>
            </a:xfrm>
            <a:custGeom>
              <a:avLst/>
              <a:gdLst>
                <a:gd name="connsiteX0" fmla="*/ 946150 w 1628775"/>
                <a:gd name="connsiteY0" fmla="*/ 958850 h 2422525"/>
                <a:gd name="connsiteX1" fmla="*/ 898525 w 1628775"/>
                <a:gd name="connsiteY1" fmla="*/ 1060450 h 2422525"/>
                <a:gd name="connsiteX2" fmla="*/ 857250 w 1628775"/>
                <a:gd name="connsiteY2" fmla="*/ 1136650 h 2422525"/>
                <a:gd name="connsiteX3" fmla="*/ 762000 w 1628775"/>
                <a:gd name="connsiteY3" fmla="*/ 1292225 h 2422525"/>
                <a:gd name="connsiteX4" fmla="*/ 666750 w 1628775"/>
                <a:gd name="connsiteY4" fmla="*/ 1444625 h 2422525"/>
                <a:gd name="connsiteX5" fmla="*/ 533400 w 1628775"/>
                <a:gd name="connsiteY5" fmla="*/ 1651000 h 2422525"/>
                <a:gd name="connsiteX6" fmla="*/ 355600 w 1628775"/>
                <a:gd name="connsiteY6" fmla="*/ 1905000 h 2422525"/>
                <a:gd name="connsiteX7" fmla="*/ 209550 w 1628775"/>
                <a:gd name="connsiteY7" fmla="*/ 2108200 h 2422525"/>
                <a:gd name="connsiteX8" fmla="*/ 85725 w 1628775"/>
                <a:gd name="connsiteY8" fmla="*/ 2266950 h 2422525"/>
                <a:gd name="connsiteX9" fmla="*/ 31750 w 1628775"/>
                <a:gd name="connsiteY9" fmla="*/ 2333625 h 2422525"/>
                <a:gd name="connsiteX10" fmla="*/ 6350 w 1628775"/>
                <a:gd name="connsiteY10" fmla="*/ 2371725 h 2422525"/>
                <a:gd name="connsiteX11" fmla="*/ 0 w 1628775"/>
                <a:gd name="connsiteY11" fmla="*/ 2393950 h 2422525"/>
                <a:gd name="connsiteX12" fmla="*/ 6350 w 1628775"/>
                <a:gd name="connsiteY12" fmla="*/ 2413000 h 2422525"/>
                <a:gd name="connsiteX13" fmla="*/ 25400 w 1628775"/>
                <a:gd name="connsiteY13" fmla="*/ 2422525 h 2422525"/>
                <a:gd name="connsiteX14" fmla="*/ 50800 w 1628775"/>
                <a:gd name="connsiteY14" fmla="*/ 2409825 h 2422525"/>
                <a:gd name="connsiteX15" fmla="*/ 146050 w 1628775"/>
                <a:gd name="connsiteY15" fmla="*/ 2324100 h 2422525"/>
                <a:gd name="connsiteX16" fmla="*/ 254000 w 1628775"/>
                <a:gd name="connsiteY16" fmla="*/ 2222500 h 2422525"/>
                <a:gd name="connsiteX17" fmla="*/ 371475 w 1628775"/>
                <a:gd name="connsiteY17" fmla="*/ 2105025 h 2422525"/>
                <a:gd name="connsiteX18" fmla="*/ 511175 w 1628775"/>
                <a:gd name="connsiteY18" fmla="*/ 1955800 h 2422525"/>
                <a:gd name="connsiteX19" fmla="*/ 660400 w 1628775"/>
                <a:gd name="connsiteY19" fmla="*/ 1787525 h 2422525"/>
                <a:gd name="connsiteX20" fmla="*/ 765175 w 1628775"/>
                <a:gd name="connsiteY20" fmla="*/ 1660525 h 2422525"/>
                <a:gd name="connsiteX21" fmla="*/ 879475 w 1628775"/>
                <a:gd name="connsiteY21" fmla="*/ 1508125 h 2422525"/>
                <a:gd name="connsiteX22" fmla="*/ 984250 w 1628775"/>
                <a:gd name="connsiteY22" fmla="*/ 1352550 h 2422525"/>
                <a:gd name="connsiteX23" fmla="*/ 1050925 w 1628775"/>
                <a:gd name="connsiteY23" fmla="*/ 1257300 h 2422525"/>
                <a:gd name="connsiteX24" fmla="*/ 1111250 w 1628775"/>
                <a:gd name="connsiteY24" fmla="*/ 1162050 h 2422525"/>
                <a:gd name="connsiteX25" fmla="*/ 1187450 w 1628775"/>
                <a:gd name="connsiteY25" fmla="*/ 1025525 h 2422525"/>
                <a:gd name="connsiteX26" fmla="*/ 1244600 w 1628775"/>
                <a:gd name="connsiteY26" fmla="*/ 917575 h 2422525"/>
                <a:gd name="connsiteX27" fmla="*/ 1292225 w 1628775"/>
                <a:gd name="connsiteY27" fmla="*/ 828675 h 2422525"/>
                <a:gd name="connsiteX28" fmla="*/ 1358900 w 1628775"/>
                <a:gd name="connsiteY28" fmla="*/ 679450 h 2422525"/>
                <a:gd name="connsiteX29" fmla="*/ 1412875 w 1628775"/>
                <a:gd name="connsiteY29" fmla="*/ 552450 h 2422525"/>
                <a:gd name="connsiteX30" fmla="*/ 1425575 w 1628775"/>
                <a:gd name="connsiteY30" fmla="*/ 523875 h 2422525"/>
                <a:gd name="connsiteX31" fmla="*/ 1450975 w 1628775"/>
                <a:gd name="connsiteY31" fmla="*/ 501650 h 2422525"/>
                <a:gd name="connsiteX32" fmla="*/ 1492250 w 1628775"/>
                <a:gd name="connsiteY32" fmla="*/ 473075 h 2422525"/>
                <a:gd name="connsiteX33" fmla="*/ 1536700 w 1628775"/>
                <a:gd name="connsiteY33" fmla="*/ 450850 h 2422525"/>
                <a:gd name="connsiteX34" fmla="*/ 1581150 w 1628775"/>
                <a:gd name="connsiteY34" fmla="*/ 438150 h 2422525"/>
                <a:gd name="connsiteX35" fmla="*/ 1612900 w 1628775"/>
                <a:gd name="connsiteY35" fmla="*/ 422275 h 2422525"/>
                <a:gd name="connsiteX36" fmla="*/ 1625600 w 1628775"/>
                <a:gd name="connsiteY36" fmla="*/ 406400 h 2422525"/>
                <a:gd name="connsiteX37" fmla="*/ 1628775 w 1628775"/>
                <a:gd name="connsiteY37" fmla="*/ 390525 h 2422525"/>
                <a:gd name="connsiteX38" fmla="*/ 1628775 w 1628775"/>
                <a:gd name="connsiteY38" fmla="*/ 377825 h 2422525"/>
                <a:gd name="connsiteX39" fmla="*/ 1619250 w 1628775"/>
                <a:gd name="connsiteY39" fmla="*/ 349250 h 2422525"/>
                <a:gd name="connsiteX40" fmla="*/ 1593850 w 1628775"/>
                <a:gd name="connsiteY40" fmla="*/ 314325 h 2422525"/>
                <a:gd name="connsiteX41" fmla="*/ 1539875 w 1628775"/>
                <a:gd name="connsiteY41" fmla="*/ 254000 h 2422525"/>
                <a:gd name="connsiteX42" fmla="*/ 1479550 w 1628775"/>
                <a:gd name="connsiteY42" fmla="*/ 200025 h 2422525"/>
                <a:gd name="connsiteX43" fmla="*/ 1422400 w 1628775"/>
                <a:gd name="connsiteY43" fmla="*/ 152400 h 2422525"/>
                <a:gd name="connsiteX44" fmla="*/ 1365250 w 1628775"/>
                <a:gd name="connsiteY44" fmla="*/ 117475 h 2422525"/>
                <a:gd name="connsiteX45" fmla="*/ 1298575 w 1628775"/>
                <a:gd name="connsiteY45" fmla="*/ 79375 h 2422525"/>
                <a:gd name="connsiteX46" fmla="*/ 1235075 w 1628775"/>
                <a:gd name="connsiteY46" fmla="*/ 47625 h 2422525"/>
                <a:gd name="connsiteX47" fmla="*/ 1190625 w 1628775"/>
                <a:gd name="connsiteY47" fmla="*/ 28575 h 2422525"/>
                <a:gd name="connsiteX48" fmla="*/ 1155700 w 1628775"/>
                <a:gd name="connsiteY48" fmla="*/ 15875 h 2422525"/>
                <a:gd name="connsiteX49" fmla="*/ 1139825 w 1628775"/>
                <a:gd name="connsiteY49" fmla="*/ 6350 h 2422525"/>
                <a:gd name="connsiteX50" fmla="*/ 1114425 w 1628775"/>
                <a:gd name="connsiteY50" fmla="*/ 0 h 2422525"/>
                <a:gd name="connsiteX51" fmla="*/ 1101725 w 1628775"/>
                <a:gd name="connsiteY51" fmla="*/ 3175 h 2422525"/>
                <a:gd name="connsiteX52" fmla="*/ 1098550 w 1628775"/>
                <a:gd name="connsiteY52" fmla="*/ 19050 h 2422525"/>
                <a:gd name="connsiteX53" fmla="*/ 1104900 w 1628775"/>
                <a:gd name="connsiteY53" fmla="*/ 47625 h 2422525"/>
                <a:gd name="connsiteX54" fmla="*/ 1127125 w 1628775"/>
                <a:gd name="connsiteY54" fmla="*/ 76200 h 2422525"/>
                <a:gd name="connsiteX55" fmla="*/ 1152525 w 1628775"/>
                <a:gd name="connsiteY55" fmla="*/ 104775 h 2422525"/>
                <a:gd name="connsiteX56" fmla="*/ 1174750 w 1628775"/>
                <a:gd name="connsiteY56" fmla="*/ 136525 h 2422525"/>
                <a:gd name="connsiteX57" fmla="*/ 1200150 w 1628775"/>
                <a:gd name="connsiteY57" fmla="*/ 187325 h 2422525"/>
                <a:gd name="connsiteX58" fmla="*/ 1216025 w 1628775"/>
                <a:gd name="connsiteY58" fmla="*/ 238125 h 2422525"/>
                <a:gd name="connsiteX59" fmla="*/ 1219200 w 1628775"/>
                <a:gd name="connsiteY59" fmla="*/ 269875 h 2422525"/>
                <a:gd name="connsiteX60" fmla="*/ 1212850 w 1628775"/>
                <a:gd name="connsiteY60" fmla="*/ 317500 h 2422525"/>
                <a:gd name="connsiteX61" fmla="*/ 1193800 w 1628775"/>
                <a:gd name="connsiteY61" fmla="*/ 387350 h 2422525"/>
                <a:gd name="connsiteX62" fmla="*/ 1120775 w 1628775"/>
                <a:gd name="connsiteY62" fmla="*/ 574675 h 2422525"/>
                <a:gd name="connsiteX63" fmla="*/ 1082675 w 1628775"/>
                <a:gd name="connsiteY63" fmla="*/ 663575 h 2422525"/>
                <a:gd name="connsiteX64" fmla="*/ 971550 w 1628775"/>
                <a:gd name="connsiteY64" fmla="*/ 908050 h 2422525"/>
                <a:gd name="connsiteX65" fmla="*/ 946150 w 1628775"/>
                <a:gd name="connsiteY65" fmla="*/ 95885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8775" h="2422525">
                  <a:moveTo>
                    <a:pt x="946150" y="958850"/>
                  </a:moveTo>
                  <a:lnTo>
                    <a:pt x="898525" y="1060450"/>
                  </a:lnTo>
                  <a:lnTo>
                    <a:pt x="857250" y="1136650"/>
                  </a:lnTo>
                  <a:lnTo>
                    <a:pt x="762000" y="1292225"/>
                  </a:lnTo>
                  <a:lnTo>
                    <a:pt x="666750" y="1444625"/>
                  </a:lnTo>
                  <a:lnTo>
                    <a:pt x="533400" y="1651000"/>
                  </a:lnTo>
                  <a:lnTo>
                    <a:pt x="355600" y="1905000"/>
                  </a:lnTo>
                  <a:lnTo>
                    <a:pt x="209550" y="2108200"/>
                  </a:lnTo>
                  <a:lnTo>
                    <a:pt x="85725" y="2266950"/>
                  </a:lnTo>
                  <a:lnTo>
                    <a:pt x="31750" y="2333625"/>
                  </a:lnTo>
                  <a:lnTo>
                    <a:pt x="6350" y="2371725"/>
                  </a:lnTo>
                  <a:lnTo>
                    <a:pt x="0" y="2393950"/>
                  </a:lnTo>
                  <a:lnTo>
                    <a:pt x="6350" y="2413000"/>
                  </a:lnTo>
                  <a:lnTo>
                    <a:pt x="25400" y="2422525"/>
                  </a:lnTo>
                  <a:lnTo>
                    <a:pt x="50800" y="2409825"/>
                  </a:lnTo>
                  <a:lnTo>
                    <a:pt x="146050" y="2324100"/>
                  </a:lnTo>
                  <a:lnTo>
                    <a:pt x="254000" y="2222500"/>
                  </a:lnTo>
                  <a:lnTo>
                    <a:pt x="371475" y="2105025"/>
                  </a:lnTo>
                  <a:lnTo>
                    <a:pt x="511175" y="1955800"/>
                  </a:lnTo>
                  <a:lnTo>
                    <a:pt x="660400" y="1787525"/>
                  </a:lnTo>
                  <a:lnTo>
                    <a:pt x="765175" y="1660525"/>
                  </a:lnTo>
                  <a:lnTo>
                    <a:pt x="879475" y="1508125"/>
                  </a:lnTo>
                  <a:lnTo>
                    <a:pt x="984250" y="1352550"/>
                  </a:lnTo>
                  <a:lnTo>
                    <a:pt x="1050925" y="1257300"/>
                  </a:lnTo>
                  <a:lnTo>
                    <a:pt x="1111250" y="1162050"/>
                  </a:lnTo>
                  <a:lnTo>
                    <a:pt x="1187450" y="1025525"/>
                  </a:lnTo>
                  <a:lnTo>
                    <a:pt x="1244600" y="917575"/>
                  </a:lnTo>
                  <a:lnTo>
                    <a:pt x="1292225" y="828675"/>
                  </a:lnTo>
                  <a:lnTo>
                    <a:pt x="1358900" y="679450"/>
                  </a:lnTo>
                  <a:lnTo>
                    <a:pt x="1412875" y="552450"/>
                  </a:lnTo>
                  <a:lnTo>
                    <a:pt x="1425575" y="523875"/>
                  </a:lnTo>
                  <a:lnTo>
                    <a:pt x="1450975" y="501650"/>
                  </a:lnTo>
                  <a:lnTo>
                    <a:pt x="1492250" y="473075"/>
                  </a:lnTo>
                  <a:lnTo>
                    <a:pt x="1536700" y="450850"/>
                  </a:lnTo>
                  <a:lnTo>
                    <a:pt x="1581150" y="438150"/>
                  </a:lnTo>
                  <a:lnTo>
                    <a:pt x="1612900" y="422275"/>
                  </a:lnTo>
                  <a:lnTo>
                    <a:pt x="1625600" y="406400"/>
                  </a:lnTo>
                  <a:lnTo>
                    <a:pt x="1628775" y="390525"/>
                  </a:lnTo>
                  <a:lnTo>
                    <a:pt x="1628775" y="377825"/>
                  </a:lnTo>
                  <a:lnTo>
                    <a:pt x="1619250" y="349250"/>
                  </a:lnTo>
                  <a:lnTo>
                    <a:pt x="1593850" y="314325"/>
                  </a:lnTo>
                  <a:lnTo>
                    <a:pt x="1539875" y="254000"/>
                  </a:lnTo>
                  <a:lnTo>
                    <a:pt x="1479550" y="200025"/>
                  </a:lnTo>
                  <a:lnTo>
                    <a:pt x="1422400" y="152400"/>
                  </a:lnTo>
                  <a:lnTo>
                    <a:pt x="1365250" y="117475"/>
                  </a:lnTo>
                  <a:lnTo>
                    <a:pt x="1298575" y="79375"/>
                  </a:lnTo>
                  <a:lnTo>
                    <a:pt x="1235075" y="47625"/>
                  </a:lnTo>
                  <a:lnTo>
                    <a:pt x="1190625" y="28575"/>
                  </a:lnTo>
                  <a:lnTo>
                    <a:pt x="1155700" y="15875"/>
                  </a:lnTo>
                  <a:lnTo>
                    <a:pt x="1139825" y="6350"/>
                  </a:lnTo>
                  <a:lnTo>
                    <a:pt x="1114425" y="0"/>
                  </a:lnTo>
                  <a:lnTo>
                    <a:pt x="1101725" y="3175"/>
                  </a:lnTo>
                  <a:lnTo>
                    <a:pt x="1098550" y="19050"/>
                  </a:lnTo>
                  <a:lnTo>
                    <a:pt x="1104900" y="47625"/>
                  </a:lnTo>
                  <a:lnTo>
                    <a:pt x="1127125" y="76200"/>
                  </a:lnTo>
                  <a:lnTo>
                    <a:pt x="1152525" y="104775"/>
                  </a:lnTo>
                  <a:lnTo>
                    <a:pt x="1174750" y="136525"/>
                  </a:lnTo>
                  <a:lnTo>
                    <a:pt x="1200150" y="187325"/>
                  </a:lnTo>
                  <a:lnTo>
                    <a:pt x="1216025" y="238125"/>
                  </a:lnTo>
                  <a:lnTo>
                    <a:pt x="1219200" y="269875"/>
                  </a:lnTo>
                  <a:lnTo>
                    <a:pt x="1212850" y="317500"/>
                  </a:lnTo>
                  <a:lnTo>
                    <a:pt x="1193800" y="387350"/>
                  </a:lnTo>
                  <a:lnTo>
                    <a:pt x="1120775" y="574675"/>
                  </a:lnTo>
                  <a:lnTo>
                    <a:pt x="1082675" y="663575"/>
                  </a:lnTo>
                  <a:lnTo>
                    <a:pt x="971550" y="908050"/>
                  </a:lnTo>
                  <a:lnTo>
                    <a:pt x="946150" y="958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6">
              <a:extLst>
                <a:ext uri="{FF2B5EF4-FFF2-40B4-BE49-F238E27FC236}">
                  <a16:creationId xmlns:a16="http://schemas.microsoft.com/office/drawing/2014/main" id="{650EA79E-C302-4B4D-ABC3-301EECF86C6A}"/>
                </a:ext>
              </a:extLst>
            </p:cNvPr>
            <p:cNvSpPr/>
            <p:nvPr/>
          </p:nvSpPr>
          <p:spPr>
            <a:xfrm>
              <a:off x="5195889" y="1998664"/>
              <a:ext cx="2949575" cy="515937"/>
            </a:xfrm>
            <a:custGeom>
              <a:avLst/>
              <a:gdLst>
                <a:gd name="connsiteX0" fmla="*/ 1464468 w 2950368"/>
                <a:gd name="connsiteY0" fmla="*/ 159544 h 516731"/>
                <a:gd name="connsiteX1" fmla="*/ 1654968 w 2950368"/>
                <a:gd name="connsiteY1" fmla="*/ 133350 h 516731"/>
                <a:gd name="connsiteX2" fmla="*/ 1824037 w 2950368"/>
                <a:gd name="connsiteY2" fmla="*/ 111919 h 516731"/>
                <a:gd name="connsiteX3" fmla="*/ 2019300 w 2950368"/>
                <a:gd name="connsiteY3" fmla="*/ 90487 h 516731"/>
                <a:gd name="connsiteX4" fmla="*/ 2074068 w 2950368"/>
                <a:gd name="connsiteY4" fmla="*/ 88106 h 516731"/>
                <a:gd name="connsiteX5" fmla="*/ 2135981 w 2950368"/>
                <a:gd name="connsiteY5" fmla="*/ 80962 h 516731"/>
                <a:gd name="connsiteX6" fmla="*/ 2221706 w 2950368"/>
                <a:gd name="connsiteY6" fmla="*/ 66675 h 516731"/>
                <a:gd name="connsiteX7" fmla="*/ 2264568 w 2950368"/>
                <a:gd name="connsiteY7" fmla="*/ 59531 h 516731"/>
                <a:gd name="connsiteX8" fmla="*/ 2326481 w 2950368"/>
                <a:gd name="connsiteY8" fmla="*/ 47625 h 516731"/>
                <a:gd name="connsiteX9" fmla="*/ 2374106 w 2950368"/>
                <a:gd name="connsiteY9" fmla="*/ 35719 h 516731"/>
                <a:gd name="connsiteX10" fmla="*/ 2443162 w 2950368"/>
                <a:gd name="connsiteY10" fmla="*/ 14287 h 516731"/>
                <a:gd name="connsiteX11" fmla="*/ 2474118 w 2950368"/>
                <a:gd name="connsiteY11" fmla="*/ 2381 h 516731"/>
                <a:gd name="connsiteX12" fmla="*/ 2500312 w 2950368"/>
                <a:gd name="connsiteY12" fmla="*/ 0 h 516731"/>
                <a:gd name="connsiteX13" fmla="*/ 2588418 w 2950368"/>
                <a:gd name="connsiteY13" fmla="*/ 9525 h 516731"/>
                <a:gd name="connsiteX14" fmla="*/ 2674143 w 2950368"/>
                <a:gd name="connsiteY14" fmla="*/ 26194 h 516731"/>
                <a:gd name="connsiteX15" fmla="*/ 2733675 w 2950368"/>
                <a:gd name="connsiteY15" fmla="*/ 45244 h 516731"/>
                <a:gd name="connsiteX16" fmla="*/ 2771775 w 2950368"/>
                <a:gd name="connsiteY16" fmla="*/ 64294 h 516731"/>
                <a:gd name="connsiteX17" fmla="*/ 2814637 w 2950368"/>
                <a:gd name="connsiteY17" fmla="*/ 88106 h 516731"/>
                <a:gd name="connsiteX18" fmla="*/ 2850356 w 2950368"/>
                <a:gd name="connsiteY18" fmla="*/ 109537 h 516731"/>
                <a:gd name="connsiteX19" fmla="*/ 2878931 w 2950368"/>
                <a:gd name="connsiteY19" fmla="*/ 133350 h 516731"/>
                <a:gd name="connsiteX20" fmla="*/ 2919412 w 2950368"/>
                <a:gd name="connsiteY20" fmla="*/ 171450 h 516731"/>
                <a:gd name="connsiteX21" fmla="*/ 2943225 w 2950368"/>
                <a:gd name="connsiteY21" fmla="*/ 202406 h 516731"/>
                <a:gd name="connsiteX22" fmla="*/ 2950368 w 2950368"/>
                <a:gd name="connsiteY22" fmla="*/ 219075 h 516731"/>
                <a:gd name="connsiteX23" fmla="*/ 2950368 w 2950368"/>
                <a:gd name="connsiteY23" fmla="*/ 233362 h 516731"/>
                <a:gd name="connsiteX24" fmla="*/ 2940843 w 2950368"/>
                <a:gd name="connsiteY24" fmla="*/ 250031 h 516731"/>
                <a:gd name="connsiteX25" fmla="*/ 2924175 w 2950368"/>
                <a:gd name="connsiteY25" fmla="*/ 259556 h 516731"/>
                <a:gd name="connsiteX26" fmla="*/ 2886075 w 2950368"/>
                <a:gd name="connsiteY26" fmla="*/ 269081 h 516731"/>
                <a:gd name="connsiteX27" fmla="*/ 2809875 w 2950368"/>
                <a:gd name="connsiteY27" fmla="*/ 273844 h 516731"/>
                <a:gd name="connsiteX28" fmla="*/ 2681287 w 2950368"/>
                <a:gd name="connsiteY28" fmla="*/ 269081 h 516731"/>
                <a:gd name="connsiteX29" fmla="*/ 2488406 w 2950368"/>
                <a:gd name="connsiteY29" fmla="*/ 273844 h 516731"/>
                <a:gd name="connsiteX30" fmla="*/ 2283618 w 2950368"/>
                <a:gd name="connsiteY30" fmla="*/ 278606 h 516731"/>
                <a:gd name="connsiteX31" fmla="*/ 2081212 w 2950368"/>
                <a:gd name="connsiteY31" fmla="*/ 285750 h 516731"/>
                <a:gd name="connsiteX32" fmla="*/ 1943100 w 2950368"/>
                <a:gd name="connsiteY32" fmla="*/ 292894 h 516731"/>
                <a:gd name="connsiteX33" fmla="*/ 1785937 w 2950368"/>
                <a:gd name="connsiteY33" fmla="*/ 288131 h 516731"/>
                <a:gd name="connsiteX34" fmla="*/ 1583531 w 2950368"/>
                <a:gd name="connsiteY34" fmla="*/ 319087 h 516731"/>
                <a:gd name="connsiteX35" fmla="*/ 1362075 w 2950368"/>
                <a:gd name="connsiteY35" fmla="*/ 352425 h 516731"/>
                <a:gd name="connsiteX36" fmla="*/ 1166812 w 2950368"/>
                <a:gd name="connsiteY36" fmla="*/ 378619 h 516731"/>
                <a:gd name="connsiteX37" fmla="*/ 954881 w 2950368"/>
                <a:gd name="connsiteY37" fmla="*/ 409575 h 516731"/>
                <a:gd name="connsiteX38" fmla="*/ 802481 w 2950368"/>
                <a:gd name="connsiteY38" fmla="*/ 447675 h 516731"/>
                <a:gd name="connsiteX39" fmla="*/ 738187 w 2950368"/>
                <a:gd name="connsiteY39" fmla="*/ 454819 h 516731"/>
                <a:gd name="connsiteX40" fmla="*/ 621506 w 2950368"/>
                <a:gd name="connsiteY40" fmla="*/ 478631 h 516731"/>
                <a:gd name="connsiteX41" fmla="*/ 523875 w 2950368"/>
                <a:gd name="connsiteY41" fmla="*/ 502444 h 516731"/>
                <a:gd name="connsiteX42" fmla="*/ 471487 w 2950368"/>
                <a:gd name="connsiteY42" fmla="*/ 516731 h 516731"/>
                <a:gd name="connsiteX43" fmla="*/ 452437 w 2950368"/>
                <a:gd name="connsiteY43" fmla="*/ 514350 h 516731"/>
                <a:gd name="connsiteX44" fmla="*/ 416718 w 2950368"/>
                <a:gd name="connsiteY44" fmla="*/ 502444 h 516731"/>
                <a:gd name="connsiteX45" fmla="*/ 357187 w 2950368"/>
                <a:gd name="connsiteY45" fmla="*/ 478631 h 516731"/>
                <a:gd name="connsiteX46" fmla="*/ 290512 w 2950368"/>
                <a:gd name="connsiteY46" fmla="*/ 447675 h 516731"/>
                <a:gd name="connsiteX47" fmla="*/ 228600 w 2950368"/>
                <a:gd name="connsiteY47" fmla="*/ 419100 h 516731"/>
                <a:gd name="connsiteX48" fmla="*/ 178593 w 2950368"/>
                <a:gd name="connsiteY48" fmla="*/ 395287 h 516731"/>
                <a:gd name="connsiteX49" fmla="*/ 161925 w 2950368"/>
                <a:gd name="connsiteY49" fmla="*/ 388144 h 516731"/>
                <a:gd name="connsiteX50" fmla="*/ 128587 w 2950368"/>
                <a:gd name="connsiteY50" fmla="*/ 366712 h 516731"/>
                <a:gd name="connsiteX51" fmla="*/ 69056 w 2950368"/>
                <a:gd name="connsiteY51" fmla="*/ 316706 h 516731"/>
                <a:gd name="connsiteX52" fmla="*/ 50006 w 2950368"/>
                <a:gd name="connsiteY52" fmla="*/ 297656 h 516731"/>
                <a:gd name="connsiteX53" fmla="*/ 28575 w 2950368"/>
                <a:gd name="connsiteY53" fmla="*/ 276225 h 516731"/>
                <a:gd name="connsiteX54" fmla="*/ 9525 w 2950368"/>
                <a:gd name="connsiteY54" fmla="*/ 250031 h 516731"/>
                <a:gd name="connsiteX55" fmla="*/ 0 w 2950368"/>
                <a:gd name="connsiteY55" fmla="*/ 221456 h 516731"/>
                <a:gd name="connsiteX56" fmla="*/ 4762 w 2950368"/>
                <a:gd name="connsiteY56" fmla="*/ 200025 h 516731"/>
                <a:gd name="connsiteX57" fmla="*/ 21431 w 2950368"/>
                <a:gd name="connsiteY57" fmla="*/ 197644 h 516731"/>
                <a:gd name="connsiteX58" fmla="*/ 38100 w 2950368"/>
                <a:gd name="connsiteY58" fmla="*/ 204787 h 516731"/>
                <a:gd name="connsiteX59" fmla="*/ 116681 w 2950368"/>
                <a:gd name="connsiteY59" fmla="*/ 238125 h 516731"/>
                <a:gd name="connsiteX60" fmla="*/ 176212 w 2950368"/>
                <a:gd name="connsiteY60" fmla="*/ 264319 h 516731"/>
                <a:gd name="connsiteX61" fmla="*/ 230981 w 2950368"/>
                <a:gd name="connsiteY61" fmla="*/ 283369 h 516731"/>
                <a:gd name="connsiteX62" fmla="*/ 273843 w 2950368"/>
                <a:gd name="connsiteY62" fmla="*/ 300037 h 516731"/>
                <a:gd name="connsiteX63" fmla="*/ 326231 w 2950368"/>
                <a:gd name="connsiteY63" fmla="*/ 311944 h 516731"/>
                <a:gd name="connsiteX64" fmla="*/ 366712 w 2950368"/>
                <a:gd name="connsiteY64" fmla="*/ 316706 h 516731"/>
                <a:gd name="connsiteX65" fmla="*/ 431006 w 2950368"/>
                <a:gd name="connsiteY65" fmla="*/ 314325 h 516731"/>
                <a:gd name="connsiteX66" fmla="*/ 583406 w 2950368"/>
                <a:gd name="connsiteY66" fmla="*/ 295275 h 516731"/>
                <a:gd name="connsiteX67" fmla="*/ 738187 w 2950368"/>
                <a:gd name="connsiteY67" fmla="*/ 273844 h 516731"/>
                <a:gd name="connsiteX68" fmla="*/ 788193 w 2950368"/>
                <a:gd name="connsiteY68" fmla="*/ 264319 h 516731"/>
                <a:gd name="connsiteX69" fmla="*/ 962025 w 2950368"/>
                <a:gd name="connsiteY69" fmla="*/ 230981 h 516731"/>
                <a:gd name="connsiteX70" fmla="*/ 1223962 w 2950368"/>
                <a:gd name="connsiteY70" fmla="*/ 195262 h 516731"/>
                <a:gd name="connsiteX71" fmla="*/ 1464468 w 2950368"/>
                <a:gd name="connsiteY71" fmla="*/ 1595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950368" h="516731">
                  <a:moveTo>
                    <a:pt x="1464468" y="159544"/>
                  </a:moveTo>
                  <a:lnTo>
                    <a:pt x="1654968" y="133350"/>
                  </a:lnTo>
                  <a:lnTo>
                    <a:pt x="1824037" y="111919"/>
                  </a:lnTo>
                  <a:lnTo>
                    <a:pt x="2019300" y="90487"/>
                  </a:lnTo>
                  <a:lnTo>
                    <a:pt x="2074068" y="88106"/>
                  </a:lnTo>
                  <a:lnTo>
                    <a:pt x="2135981" y="80962"/>
                  </a:lnTo>
                  <a:lnTo>
                    <a:pt x="2221706" y="66675"/>
                  </a:lnTo>
                  <a:lnTo>
                    <a:pt x="2264568" y="59531"/>
                  </a:lnTo>
                  <a:lnTo>
                    <a:pt x="2326481" y="47625"/>
                  </a:lnTo>
                  <a:lnTo>
                    <a:pt x="2374106" y="35719"/>
                  </a:lnTo>
                  <a:lnTo>
                    <a:pt x="2443162" y="14287"/>
                  </a:lnTo>
                  <a:lnTo>
                    <a:pt x="2474118" y="2381"/>
                  </a:lnTo>
                  <a:lnTo>
                    <a:pt x="2500312" y="0"/>
                  </a:lnTo>
                  <a:lnTo>
                    <a:pt x="2588418" y="9525"/>
                  </a:lnTo>
                  <a:lnTo>
                    <a:pt x="2674143" y="26194"/>
                  </a:lnTo>
                  <a:lnTo>
                    <a:pt x="2733675" y="45244"/>
                  </a:lnTo>
                  <a:lnTo>
                    <a:pt x="2771775" y="64294"/>
                  </a:lnTo>
                  <a:lnTo>
                    <a:pt x="2814637" y="88106"/>
                  </a:lnTo>
                  <a:lnTo>
                    <a:pt x="2850356" y="109537"/>
                  </a:lnTo>
                  <a:lnTo>
                    <a:pt x="2878931" y="133350"/>
                  </a:lnTo>
                  <a:lnTo>
                    <a:pt x="2919412" y="171450"/>
                  </a:lnTo>
                  <a:lnTo>
                    <a:pt x="2943225" y="202406"/>
                  </a:lnTo>
                  <a:lnTo>
                    <a:pt x="2950368" y="219075"/>
                  </a:lnTo>
                  <a:lnTo>
                    <a:pt x="2950368" y="233362"/>
                  </a:lnTo>
                  <a:lnTo>
                    <a:pt x="2940843" y="250031"/>
                  </a:lnTo>
                  <a:lnTo>
                    <a:pt x="2924175" y="259556"/>
                  </a:lnTo>
                  <a:lnTo>
                    <a:pt x="2886075" y="269081"/>
                  </a:lnTo>
                  <a:lnTo>
                    <a:pt x="2809875" y="273844"/>
                  </a:lnTo>
                  <a:lnTo>
                    <a:pt x="2681287" y="269081"/>
                  </a:lnTo>
                  <a:lnTo>
                    <a:pt x="2488406" y="273844"/>
                  </a:lnTo>
                  <a:lnTo>
                    <a:pt x="2283618" y="278606"/>
                  </a:lnTo>
                  <a:lnTo>
                    <a:pt x="2081212" y="285750"/>
                  </a:lnTo>
                  <a:lnTo>
                    <a:pt x="1943100" y="292894"/>
                  </a:lnTo>
                  <a:lnTo>
                    <a:pt x="1785937" y="288131"/>
                  </a:lnTo>
                  <a:lnTo>
                    <a:pt x="1583531" y="319087"/>
                  </a:lnTo>
                  <a:lnTo>
                    <a:pt x="1362075" y="352425"/>
                  </a:lnTo>
                  <a:lnTo>
                    <a:pt x="1166812" y="378619"/>
                  </a:lnTo>
                  <a:lnTo>
                    <a:pt x="954881" y="409575"/>
                  </a:lnTo>
                  <a:lnTo>
                    <a:pt x="802481" y="447675"/>
                  </a:lnTo>
                  <a:lnTo>
                    <a:pt x="738187" y="454819"/>
                  </a:lnTo>
                  <a:lnTo>
                    <a:pt x="621506" y="478631"/>
                  </a:lnTo>
                  <a:lnTo>
                    <a:pt x="523875" y="502444"/>
                  </a:lnTo>
                  <a:lnTo>
                    <a:pt x="471487" y="516731"/>
                  </a:lnTo>
                  <a:lnTo>
                    <a:pt x="452437" y="514350"/>
                  </a:lnTo>
                  <a:lnTo>
                    <a:pt x="416718" y="502444"/>
                  </a:lnTo>
                  <a:lnTo>
                    <a:pt x="357187" y="478631"/>
                  </a:lnTo>
                  <a:lnTo>
                    <a:pt x="290512" y="447675"/>
                  </a:lnTo>
                  <a:lnTo>
                    <a:pt x="228600" y="419100"/>
                  </a:lnTo>
                  <a:lnTo>
                    <a:pt x="178593" y="395287"/>
                  </a:lnTo>
                  <a:lnTo>
                    <a:pt x="161925" y="388144"/>
                  </a:lnTo>
                  <a:lnTo>
                    <a:pt x="128587" y="366712"/>
                  </a:lnTo>
                  <a:lnTo>
                    <a:pt x="69056" y="316706"/>
                  </a:lnTo>
                  <a:lnTo>
                    <a:pt x="50006" y="297656"/>
                  </a:lnTo>
                  <a:lnTo>
                    <a:pt x="28575" y="276225"/>
                  </a:lnTo>
                  <a:lnTo>
                    <a:pt x="9525" y="250031"/>
                  </a:lnTo>
                  <a:lnTo>
                    <a:pt x="0" y="221456"/>
                  </a:lnTo>
                  <a:lnTo>
                    <a:pt x="4762" y="200025"/>
                  </a:lnTo>
                  <a:lnTo>
                    <a:pt x="21431" y="197644"/>
                  </a:lnTo>
                  <a:lnTo>
                    <a:pt x="38100" y="204787"/>
                  </a:lnTo>
                  <a:lnTo>
                    <a:pt x="116681" y="238125"/>
                  </a:lnTo>
                  <a:lnTo>
                    <a:pt x="176212" y="264319"/>
                  </a:lnTo>
                  <a:lnTo>
                    <a:pt x="230981" y="283369"/>
                  </a:lnTo>
                  <a:lnTo>
                    <a:pt x="273843" y="300037"/>
                  </a:lnTo>
                  <a:lnTo>
                    <a:pt x="326231" y="311944"/>
                  </a:lnTo>
                  <a:lnTo>
                    <a:pt x="366712" y="316706"/>
                  </a:lnTo>
                  <a:lnTo>
                    <a:pt x="431006" y="314325"/>
                  </a:lnTo>
                  <a:lnTo>
                    <a:pt x="583406" y="295275"/>
                  </a:lnTo>
                  <a:lnTo>
                    <a:pt x="738187" y="273844"/>
                  </a:lnTo>
                  <a:lnTo>
                    <a:pt x="788193" y="264319"/>
                  </a:lnTo>
                  <a:lnTo>
                    <a:pt x="962025" y="230981"/>
                  </a:lnTo>
                  <a:lnTo>
                    <a:pt x="1223962" y="195262"/>
                  </a:lnTo>
                  <a:lnTo>
                    <a:pt x="146446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5">
              <a:extLst>
                <a:ext uri="{FF2B5EF4-FFF2-40B4-BE49-F238E27FC236}">
                  <a16:creationId xmlns:a16="http://schemas.microsoft.com/office/drawing/2014/main" id="{19719C53-C8B5-49A3-8EF1-7963322981E6}"/>
                </a:ext>
              </a:extLst>
            </p:cNvPr>
            <p:cNvSpPr/>
            <p:nvPr/>
          </p:nvSpPr>
          <p:spPr>
            <a:xfrm>
              <a:off x="4259263" y="3003550"/>
              <a:ext cx="381000" cy="2863850"/>
            </a:xfrm>
            <a:custGeom>
              <a:avLst/>
              <a:gdLst>
                <a:gd name="connsiteX0" fmla="*/ 354787 w 380391"/>
                <a:gd name="connsiteY0" fmla="*/ 1005840 h 2863900"/>
                <a:gd name="connsiteX1" fmla="*/ 365760 w 380391"/>
                <a:gd name="connsiteY1" fmla="*/ 720547 h 2863900"/>
                <a:gd name="connsiteX2" fmla="*/ 373075 w 380391"/>
                <a:gd name="connsiteY2" fmla="*/ 530352 h 2863900"/>
                <a:gd name="connsiteX3" fmla="*/ 376733 w 380391"/>
                <a:gd name="connsiteY3" fmla="*/ 351129 h 2863900"/>
                <a:gd name="connsiteX4" fmla="*/ 380391 w 380391"/>
                <a:gd name="connsiteY4" fmla="*/ 267004 h 2863900"/>
                <a:gd name="connsiteX5" fmla="*/ 373075 w 380391"/>
                <a:gd name="connsiteY5" fmla="*/ 219456 h 2863900"/>
                <a:gd name="connsiteX6" fmla="*/ 358445 w 380391"/>
                <a:gd name="connsiteY6" fmla="*/ 179222 h 2863900"/>
                <a:gd name="connsiteX7" fmla="*/ 336499 w 380391"/>
                <a:gd name="connsiteY7" fmla="*/ 138988 h 2863900"/>
                <a:gd name="connsiteX8" fmla="*/ 310896 w 380391"/>
                <a:gd name="connsiteY8" fmla="*/ 106070 h 2863900"/>
                <a:gd name="connsiteX9" fmla="*/ 285293 w 380391"/>
                <a:gd name="connsiteY9" fmla="*/ 84124 h 2863900"/>
                <a:gd name="connsiteX10" fmla="*/ 245059 w 380391"/>
                <a:gd name="connsiteY10" fmla="*/ 54864 h 2863900"/>
                <a:gd name="connsiteX11" fmla="*/ 212141 w 380391"/>
                <a:gd name="connsiteY11" fmla="*/ 29260 h 2863900"/>
                <a:gd name="connsiteX12" fmla="*/ 146304 w 380391"/>
                <a:gd name="connsiteY12" fmla="*/ 0 h 2863900"/>
                <a:gd name="connsiteX13" fmla="*/ 84125 w 380391"/>
                <a:gd name="connsiteY13" fmla="*/ 98755 h 2863900"/>
                <a:gd name="connsiteX14" fmla="*/ 120701 w 380391"/>
                <a:gd name="connsiteY14" fmla="*/ 179222 h 2863900"/>
                <a:gd name="connsiteX15" fmla="*/ 153619 w 380391"/>
                <a:gd name="connsiteY15" fmla="*/ 256032 h 2863900"/>
                <a:gd name="connsiteX16" fmla="*/ 157277 w 380391"/>
                <a:gd name="connsiteY16" fmla="*/ 288950 h 2863900"/>
                <a:gd name="connsiteX17" fmla="*/ 160935 w 380391"/>
                <a:gd name="connsiteY17" fmla="*/ 387705 h 2863900"/>
                <a:gd name="connsiteX18" fmla="*/ 164592 w 380391"/>
                <a:gd name="connsiteY18" fmla="*/ 552297 h 2863900"/>
                <a:gd name="connsiteX19" fmla="*/ 164592 w 380391"/>
                <a:gd name="connsiteY19" fmla="*/ 775411 h 2863900"/>
                <a:gd name="connsiteX20" fmla="*/ 157277 w 380391"/>
                <a:gd name="connsiteY20" fmla="*/ 998524 h 2863900"/>
                <a:gd name="connsiteX21" fmla="*/ 142647 w 380391"/>
                <a:gd name="connsiteY21" fmla="*/ 1261872 h 2863900"/>
                <a:gd name="connsiteX22" fmla="*/ 124359 w 380391"/>
                <a:gd name="connsiteY22" fmla="*/ 1503273 h 2863900"/>
                <a:gd name="connsiteX23" fmla="*/ 102413 w 380391"/>
                <a:gd name="connsiteY23" fmla="*/ 1759305 h 2863900"/>
                <a:gd name="connsiteX24" fmla="*/ 91440 w 380391"/>
                <a:gd name="connsiteY24" fmla="*/ 1876348 h 2863900"/>
                <a:gd name="connsiteX25" fmla="*/ 62179 w 380391"/>
                <a:gd name="connsiteY25" fmla="*/ 2154326 h 2863900"/>
                <a:gd name="connsiteX26" fmla="*/ 40234 w 380391"/>
                <a:gd name="connsiteY26" fmla="*/ 2307945 h 2863900"/>
                <a:gd name="connsiteX27" fmla="*/ 18288 w 380391"/>
                <a:gd name="connsiteY27" fmla="*/ 2410358 h 2863900"/>
                <a:gd name="connsiteX28" fmla="*/ 3658 w 380391"/>
                <a:gd name="connsiteY28" fmla="*/ 2454249 h 2863900"/>
                <a:gd name="connsiteX29" fmla="*/ 0 w 380391"/>
                <a:gd name="connsiteY29" fmla="*/ 2483510 h 2863900"/>
                <a:gd name="connsiteX30" fmla="*/ 14631 w 380391"/>
                <a:gd name="connsiteY30" fmla="*/ 2589580 h 2863900"/>
                <a:gd name="connsiteX31" fmla="*/ 36576 w 380391"/>
                <a:gd name="connsiteY31" fmla="*/ 2688336 h 2863900"/>
                <a:gd name="connsiteX32" fmla="*/ 58522 w 380391"/>
                <a:gd name="connsiteY32" fmla="*/ 2750515 h 2863900"/>
                <a:gd name="connsiteX33" fmla="*/ 84125 w 380391"/>
                <a:gd name="connsiteY33" fmla="*/ 2798064 h 2863900"/>
                <a:gd name="connsiteX34" fmla="*/ 102413 w 380391"/>
                <a:gd name="connsiteY34" fmla="*/ 2827324 h 2863900"/>
                <a:gd name="connsiteX35" fmla="*/ 124359 w 380391"/>
                <a:gd name="connsiteY35" fmla="*/ 2849270 h 2863900"/>
                <a:gd name="connsiteX36" fmla="*/ 160935 w 380391"/>
                <a:gd name="connsiteY36" fmla="*/ 2863900 h 2863900"/>
                <a:gd name="connsiteX37" fmla="*/ 215799 w 380391"/>
                <a:gd name="connsiteY37" fmla="*/ 2852928 h 2863900"/>
                <a:gd name="connsiteX38" fmla="*/ 245059 w 380391"/>
                <a:gd name="connsiteY38" fmla="*/ 2834640 h 2863900"/>
                <a:gd name="connsiteX39" fmla="*/ 259690 w 380391"/>
                <a:gd name="connsiteY39" fmla="*/ 2805379 h 2863900"/>
                <a:gd name="connsiteX40" fmla="*/ 277978 w 380391"/>
                <a:gd name="connsiteY40" fmla="*/ 2728569 h 2863900"/>
                <a:gd name="connsiteX41" fmla="*/ 285293 w 380391"/>
                <a:gd name="connsiteY41" fmla="*/ 2659075 h 2863900"/>
                <a:gd name="connsiteX42" fmla="*/ 288951 w 380391"/>
                <a:gd name="connsiteY42" fmla="*/ 2563977 h 2863900"/>
                <a:gd name="connsiteX43" fmla="*/ 292608 w 380391"/>
                <a:gd name="connsiteY43" fmla="*/ 2476195 h 2863900"/>
                <a:gd name="connsiteX44" fmla="*/ 307239 w 380391"/>
                <a:gd name="connsiteY44" fmla="*/ 2264054 h 2863900"/>
                <a:gd name="connsiteX45" fmla="*/ 318211 w 380391"/>
                <a:gd name="connsiteY45" fmla="*/ 2066544 h 2863900"/>
                <a:gd name="connsiteX46" fmla="*/ 325527 w 380391"/>
                <a:gd name="connsiteY46" fmla="*/ 1869033 h 2863900"/>
                <a:gd name="connsiteX47" fmla="*/ 332842 w 380391"/>
                <a:gd name="connsiteY47" fmla="*/ 1664208 h 2863900"/>
                <a:gd name="connsiteX48" fmla="*/ 340157 w 380391"/>
                <a:gd name="connsiteY48" fmla="*/ 1437436 h 2863900"/>
                <a:gd name="connsiteX49" fmla="*/ 354787 w 380391"/>
                <a:gd name="connsiteY49" fmla="*/ 1005840 h 286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0391" h="2863900">
                  <a:moveTo>
                    <a:pt x="354787" y="1005840"/>
                  </a:moveTo>
                  <a:lnTo>
                    <a:pt x="365760" y="720547"/>
                  </a:lnTo>
                  <a:lnTo>
                    <a:pt x="373075" y="530352"/>
                  </a:lnTo>
                  <a:cubicBezTo>
                    <a:pt x="374294" y="470611"/>
                    <a:pt x="375514" y="410870"/>
                    <a:pt x="376733" y="351129"/>
                  </a:cubicBezTo>
                  <a:lnTo>
                    <a:pt x="380391" y="267004"/>
                  </a:lnTo>
                  <a:lnTo>
                    <a:pt x="373075" y="219456"/>
                  </a:lnTo>
                  <a:lnTo>
                    <a:pt x="358445" y="179222"/>
                  </a:lnTo>
                  <a:lnTo>
                    <a:pt x="336499" y="138988"/>
                  </a:lnTo>
                  <a:lnTo>
                    <a:pt x="310896" y="106070"/>
                  </a:lnTo>
                  <a:lnTo>
                    <a:pt x="285293" y="84124"/>
                  </a:lnTo>
                  <a:lnTo>
                    <a:pt x="245059" y="54864"/>
                  </a:lnTo>
                  <a:lnTo>
                    <a:pt x="212141" y="29260"/>
                  </a:lnTo>
                  <a:lnTo>
                    <a:pt x="146304" y="0"/>
                  </a:lnTo>
                  <a:lnTo>
                    <a:pt x="84125" y="98755"/>
                  </a:lnTo>
                  <a:lnTo>
                    <a:pt x="120701" y="179222"/>
                  </a:lnTo>
                  <a:lnTo>
                    <a:pt x="153619" y="256032"/>
                  </a:lnTo>
                  <a:lnTo>
                    <a:pt x="157277" y="288950"/>
                  </a:lnTo>
                  <a:lnTo>
                    <a:pt x="160935" y="387705"/>
                  </a:lnTo>
                  <a:lnTo>
                    <a:pt x="164592" y="552297"/>
                  </a:lnTo>
                  <a:lnTo>
                    <a:pt x="164592" y="775411"/>
                  </a:lnTo>
                  <a:lnTo>
                    <a:pt x="157277" y="998524"/>
                  </a:lnTo>
                  <a:lnTo>
                    <a:pt x="142647" y="1261872"/>
                  </a:lnTo>
                  <a:lnTo>
                    <a:pt x="124359" y="1503273"/>
                  </a:lnTo>
                  <a:lnTo>
                    <a:pt x="102413" y="1759305"/>
                  </a:lnTo>
                  <a:lnTo>
                    <a:pt x="91440" y="1876348"/>
                  </a:lnTo>
                  <a:lnTo>
                    <a:pt x="62179" y="2154326"/>
                  </a:lnTo>
                  <a:lnTo>
                    <a:pt x="40234" y="2307945"/>
                  </a:lnTo>
                  <a:lnTo>
                    <a:pt x="18288" y="2410358"/>
                  </a:lnTo>
                  <a:lnTo>
                    <a:pt x="3658" y="2454249"/>
                  </a:lnTo>
                  <a:lnTo>
                    <a:pt x="0" y="2483510"/>
                  </a:lnTo>
                  <a:lnTo>
                    <a:pt x="14631" y="2589580"/>
                  </a:lnTo>
                  <a:lnTo>
                    <a:pt x="36576" y="2688336"/>
                  </a:lnTo>
                  <a:lnTo>
                    <a:pt x="58522" y="2750515"/>
                  </a:lnTo>
                  <a:lnTo>
                    <a:pt x="84125" y="2798064"/>
                  </a:lnTo>
                  <a:lnTo>
                    <a:pt x="102413" y="2827324"/>
                  </a:lnTo>
                  <a:lnTo>
                    <a:pt x="124359" y="2849270"/>
                  </a:lnTo>
                  <a:lnTo>
                    <a:pt x="160935" y="2863900"/>
                  </a:lnTo>
                  <a:lnTo>
                    <a:pt x="215799" y="2852928"/>
                  </a:lnTo>
                  <a:lnTo>
                    <a:pt x="245059" y="2834640"/>
                  </a:lnTo>
                  <a:lnTo>
                    <a:pt x="259690" y="2805379"/>
                  </a:lnTo>
                  <a:lnTo>
                    <a:pt x="277978" y="2728569"/>
                  </a:lnTo>
                  <a:lnTo>
                    <a:pt x="285293" y="2659075"/>
                  </a:lnTo>
                  <a:lnTo>
                    <a:pt x="288951" y="2563977"/>
                  </a:lnTo>
                  <a:lnTo>
                    <a:pt x="292608" y="2476195"/>
                  </a:lnTo>
                  <a:lnTo>
                    <a:pt x="307239" y="2264054"/>
                  </a:lnTo>
                  <a:lnTo>
                    <a:pt x="318211" y="2066544"/>
                  </a:lnTo>
                  <a:lnTo>
                    <a:pt x="325527" y="1869033"/>
                  </a:lnTo>
                  <a:lnTo>
                    <a:pt x="332842" y="1664208"/>
                  </a:lnTo>
                  <a:lnTo>
                    <a:pt x="340157" y="1437436"/>
                  </a:lnTo>
                  <a:lnTo>
                    <a:pt x="354787" y="10058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0DC39691-3748-4DE3-BA9A-D91F282C8517}"/>
                </a:ext>
              </a:extLst>
            </p:cNvPr>
            <p:cNvSpPr/>
            <p:nvPr/>
          </p:nvSpPr>
          <p:spPr>
            <a:xfrm>
              <a:off x="5659439" y="1620839"/>
              <a:ext cx="579437" cy="1400175"/>
            </a:xfrm>
            <a:custGeom>
              <a:avLst/>
              <a:gdLst>
                <a:gd name="connsiteX0" fmla="*/ 519113 w 578644"/>
                <a:gd name="connsiteY0" fmla="*/ 845344 h 1400175"/>
                <a:gd name="connsiteX1" fmla="*/ 516732 w 578644"/>
                <a:gd name="connsiteY1" fmla="*/ 742950 h 1400175"/>
                <a:gd name="connsiteX2" fmla="*/ 519113 w 578644"/>
                <a:gd name="connsiteY2" fmla="*/ 609600 h 1400175"/>
                <a:gd name="connsiteX3" fmla="*/ 516732 w 578644"/>
                <a:gd name="connsiteY3" fmla="*/ 440532 h 1400175"/>
                <a:gd name="connsiteX4" fmla="*/ 516732 w 578644"/>
                <a:gd name="connsiteY4" fmla="*/ 323850 h 1400175"/>
                <a:gd name="connsiteX5" fmla="*/ 521494 w 578644"/>
                <a:gd name="connsiteY5" fmla="*/ 309563 h 1400175"/>
                <a:gd name="connsiteX6" fmla="*/ 528638 w 578644"/>
                <a:gd name="connsiteY6" fmla="*/ 304800 h 1400175"/>
                <a:gd name="connsiteX7" fmla="*/ 550069 w 578644"/>
                <a:gd name="connsiteY7" fmla="*/ 290513 h 1400175"/>
                <a:gd name="connsiteX8" fmla="*/ 564357 w 578644"/>
                <a:gd name="connsiteY8" fmla="*/ 278607 h 1400175"/>
                <a:gd name="connsiteX9" fmla="*/ 576263 w 578644"/>
                <a:gd name="connsiteY9" fmla="*/ 257175 h 1400175"/>
                <a:gd name="connsiteX10" fmla="*/ 578644 w 578644"/>
                <a:gd name="connsiteY10" fmla="*/ 235744 h 1400175"/>
                <a:gd name="connsiteX11" fmla="*/ 571500 w 578644"/>
                <a:gd name="connsiteY11" fmla="*/ 214313 h 1400175"/>
                <a:gd name="connsiteX12" fmla="*/ 561975 w 578644"/>
                <a:gd name="connsiteY12" fmla="*/ 200025 h 1400175"/>
                <a:gd name="connsiteX13" fmla="*/ 535782 w 578644"/>
                <a:gd name="connsiteY13" fmla="*/ 180975 h 1400175"/>
                <a:gd name="connsiteX14" fmla="*/ 478632 w 578644"/>
                <a:gd name="connsiteY14" fmla="*/ 147638 h 1400175"/>
                <a:gd name="connsiteX15" fmla="*/ 421482 w 578644"/>
                <a:gd name="connsiteY15" fmla="*/ 111919 h 1400175"/>
                <a:gd name="connsiteX16" fmla="*/ 359569 w 578644"/>
                <a:gd name="connsiteY16" fmla="*/ 78582 h 1400175"/>
                <a:gd name="connsiteX17" fmla="*/ 314325 w 578644"/>
                <a:gd name="connsiteY17" fmla="*/ 57150 h 1400175"/>
                <a:gd name="connsiteX18" fmla="*/ 266700 w 578644"/>
                <a:gd name="connsiteY18" fmla="*/ 38100 h 1400175"/>
                <a:gd name="connsiteX19" fmla="*/ 221457 w 578644"/>
                <a:gd name="connsiteY19" fmla="*/ 23813 h 1400175"/>
                <a:gd name="connsiteX20" fmla="*/ 183357 w 578644"/>
                <a:gd name="connsiteY20" fmla="*/ 11907 h 1400175"/>
                <a:gd name="connsiteX21" fmla="*/ 138113 w 578644"/>
                <a:gd name="connsiteY21" fmla="*/ 4763 h 1400175"/>
                <a:gd name="connsiteX22" fmla="*/ 95250 w 578644"/>
                <a:gd name="connsiteY22" fmla="*/ 0 h 1400175"/>
                <a:gd name="connsiteX23" fmla="*/ 28575 w 578644"/>
                <a:gd name="connsiteY23" fmla="*/ 2382 h 1400175"/>
                <a:gd name="connsiteX24" fmla="*/ 4763 w 578644"/>
                <a:gd name="connsiteY24" fmla="*/ 7144 h 1400175"/>
                <a:gd name="connsiteX25" fmla="*/ 0 w 578644"/>
                <a:gd name="connsiteY25" fmla="*/ 19050 h 1400175"/>
                <a:gd name="connsiteX26" fmla="*/ 7144 w 578644"/>
                <a:gd name="connsiteY26" fmla="*/ 30957 h 1400175"/>
                <a:gd name="connsiteX27" fmla="*/ 19050 w 578644"/>
                <a:gd name="connsiteY27" fmla="*/ 47625 h 1400175"/>
                <a:gd name="connsiteX28" fmla="*/ 61913 w 578644"/>
                <a:gd name="connsiteY28" fmla="*/ 73819 h 1400175"/>
                <a:gd name="connsiteX29" fmla="*/ 119063 w 578644"/>
                <a:gd name="connsiteY29" fmla="*/ 102394 h 1400175"/>
                <a:gd name="connsiteX30" fmla="*/ 140494 w 578644"/>
                <a:gd name="connsiteY30" fmla="*/ 111919 h 1400175"/>
                <a:gd name="connsiteX31" fmla="*/ 157163 w 578644"/>
                <a:gd name="connsiteY31" fmla="*/ 123825 h 1400175"/>
                <a:gd name="connsiteX32" fmla="*/ 176213 w 578644"/>
                <a:gd name="connsiteY32" fmla="*/ 142875 h 1400175"/>
                <a:gd name="connsiteX33" fmla="*/ 204788 w 578644"/>
                <a:gd name="connsiteY33" fmla="*/ 180975 h 1400175"/>
                <a:gd name="connsiteX34" fmla="*/ 223838 w 578644"/>
                <a:gd name="connsiteY34" fmla="*/ 214313 h 1400175"/>
                <a:gd name="connsiteX35" fmla="*/ 235744 w 578644"/>
                <a:gd name="connsiteY35" fmla="*/ 245269 h 1400175"/>
                <a:gd name="connsiteX36" fmla="*/ 247650 w 578644"/>
                <a:gd name="connsiteY36" fmla="*/ 285750 h 1400175"/>
                <a:gd name="connsiteX37" fmla="*/ 252413 w 578644"/>
                <a:gd name="connsiteY37" fmla="*/ 340519 h 1400175"/>
                <a:gd name="connsiteX38" fmla="*/ 266700 w 578644"/>
                <a:gd name="connsiteY38" fmla="*/ 461963 h 1400175"/>
                <a:gd name="connsiteX39" fmla="*/ 285750 w 578644"/>
                <a:gd name="connsiteY39" fmla="*/ 592932 h 1400175"/>
                <a:gd name="connsiteX40" fmla="*/ 297657 w 578644"/>
                <a:gd name="connsiteY40" fmla="*/ 676275 h 1400175"/>
                <a:gd name="connsiteX41" fmla="*/ 314325 w 578644"/>
                <a:gd name="connsiteY41" fmla="*/ 816769 h 1400175"/>
                <a:gd name="connsiteX42" fmla="*/ 330994 w 578644"/>
                <a:gd name="connsiteY42" fmla="*/ 1133475 h 1400175"/>
                <a:gd name="connsiteX43" fmla="*/ 342900 w 578644"/>
                <a:gd name="connsiteY43" fmla="*/ 1400175 h 1400175"/>
                <a:gd name="connsiteX44" fmla="*/ 542925 w 578644"/>
                <a:gd name="connsiteY44" fmla="*/ 1366838 h 1400175"/>
                <a:gd name="connsiteX45" fmla="*/ 533400 w 578644"/>
                <a:gd name="connsiteY45" fmla="*/ 1112044 h 1400175"/>
                <a:gd name="connsiteX46" fmla="*/ 519113 w 578644"/>
                <a:gd name="connsiteY46" fmla="*/ 845344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8644" h="1400175">
                  <a:moveTo>
                    <a:pt x="519113" y="845344"/>
                  </a:moveTo>
                  <a:cubicBezTo>
                    <a:pt x="518319" y="811213"/>
                    <a:pt x="517526" y="777081"/>
                    <a:pt x="516732" y="742950"/>
                  </a:cubicBezTo>
                  <a:cubicBezTo>
                    <a:pt x="517526" y="698500"/>
                    <a:pt x="518319" y="654050"/>
                    <a:pt x="519113" y="609600"/>
                  </a:cubicBezTo>
                  <a:cubicBezTo>
                    <a:pt x="518319" y="553244"/>
                    <a:pt x="517526" y="496888"/>
                    <a:pt x="516732" y="440532"/>
                  </a:cubicBezTo>
                  <a:lnTo>
                    <a:pt x="516732" y="323850"/>
                  </a:lnTo>
                  <a:lnTo>
                    <a:pt x="521494" y="309563"/>
                  </a:lnTo>
                  <a:lnTo>
                    <a:pt x="528638" y="304800"/>
                  </a:lnTo>
                  <a:lnTo>
                    <a:pt x="550069" y="290513"/>
                  </a:lnTo>
                  <a:lnTo>
                    <a:pt x="564357" y="278607"/>
                  </a:lnTo>
                  <a:lnTo>
                    <a:pt x="576263" y="257175"/>
                  </a:lnTo>
                  <a:lnTo>
                    <a:pt x="578644" y="235744"/>
                  </a:lnTo>
                  <a:lnTo>
                    <a:pt x="571500" y="214313"/>
                  </a:lnTo>
                  <a:lnTo>
                    <a:pt x="561975" y="200025"/>
                  </a:lnTo>
                  <a:lnTo>
                    <a:pt x="535782" y="180975"/>
                  </a:lnTo>
                  <a:lnTo>
                    <a:pt x="478632" y="147638"/>
                  </a:lnTo>
                  <a:lnTo>
                    <a:pt x="421482" y="111919"/>
                  </a:lnTo>
                  <a:lnTo>
                    <a:pt x="359569" y="78582"/>
                  </a:lnTo>
                  <a:lnTo>
                    <a:pt x="314325" y="57150"/>
                  </a:lnTo>
                  <a:lnTo>
                    <a:pt x="266700" y="38100"/>
                  </a:lnTo>
                  <a:lnTo>
                    <a:pt x="221457" y="23813"/>
                  </a:lnTo>
                  <a:lnTo>
                    <a:pt x="183357" y="11907"/>
                  </a:lnTo>
                  <a:lnTo>
                    <a:pt x="138113" y="4763"/>
                  </a:lnTo>
                  <a:lnTo>
                    <a:pt x="95250" y="0"/>
                  </a:lnTo>
                  <a:lnTo>
                    <a:pt x="28575" y="2382"/>
                  </a:lnTo>
                  <a:lnTo>
                    <a:pt x="4763" y="7144"/>
                  </a:lnTo>
                  <a:lnTo>
                    <a:pt x="0" y="19050"/>
                  </a:lnTo>
                  <a:lnTo>
                    <a:pt x="7144" y="30957"/>
                  </a:lnTo>
                  <a:lnTo>
                    <a:pt x="19050" y="47625"/>
                  </a:lnTo>
                  <a:lnTo>
                    <a:pt x="61913" y="73819"/>
                  </a:lnTo>
                  <a:lnTo>
                    <a:pt x="119063" y="102394"/>
                  </a:lnTo>
                  <a:lnTo>
                    <a:pt x="140494" y="111919"/>
                  </a:lnTo>
                  <a:lnTo>
                    <a:pt x="157163" y="123825"/>
                  </a:lnTo>
                  <a:lnTo>
                    <a:pt x="176213" y="142875"/>
                  </a:lnTo>
                  <a:lnTo>
                    <a:pt x="204788" y="180975"/>
                  </a:lnTo>
                  <a:lnTo>
                    <a:pt x="223838" y="214313"/>
                  </a:lnTo>
                  <a:lnTo>
                    <a:pt x="235744" y="245269"/>
                  </a:lnTo>
                  <a:lnTo>
                    <a:pt x="247650" y="285750"/>
                  </a:lnTo>
                  <a:lnTo>
                    <a:pt x="252413" y="340519"/>
                  </a:lnTo>
                  <a:lnTo>
                    <a:pt x="266700" y="461963"/>
                  </a:lnTo>
                  <a:lnTo>
                    <a:pt x="285750" y="592932"/>
                  </a:lnTo>
                  <a:lnTo>
                    <a:pt x="297657" y="676275"/>
                  </a:lnTo>
                  <a:lnTo>
                    <a:pt x="314325" y="816769"/>
                  </a:lnTo>
                  <a:lnTo>
                    <a:pt x="330994" y="1133475"/>
                  </a:lnTo>
                  <a:lnTo>
                    <a:pt x="342900" y="1400175"/>
                  </a:lnTo>
                  <a:lnTo>
                    <a:pt x="542925" y="1366838"/>
                  </a:lnTo>
                  <a:lnTo>
                    <a:pt x="533400" y="1112044"/>
                  </a:lnTo>
                  <a:lnTo>
                    <a:pt x="519113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7">
              <a:extLst>
                <a:ext uri="{FF2B5EF4-FFF2-40B4-BE49-F238E27FC236}">
                  <a16:creationId xmlns:a16="http://schemas.microsoft.com/office/drawing/2014/main" id="{FDED41C4-7A4F-4A07-AD3F-07390E68CB5C}"/>
                </a:ext>
              </a:extLst>
            </p:cNvPr>
            <p:cNvSpPr/>
            <p:nvPr/>
          </p:nvSpPr>
          <p:spPr>
            <a:xfrm>
              <a:off x="6789739" y="1525589"/>
              <a:ext cx="542925" cy="1368425"/>
            </a:xfrm>
            <a:custGeom>
              <a:avLst/>
              <a:gdLst>
                <a:gd name="connsiteX0" fmla="*/ 157162 w 542925"/>
                <a:gd name="connsiteY0" fmla="*/ 909638 h 1366838"/>
                <a:gd name="connsiteX1" fmla="*/ 171450 w 542925"/>
                <a:gd name="connsiteY1" fmla="*/ 740569 h 1366838"/>
                <a:gd name="connsiteX2" fmla="*/ 192881 w 542925"/>
                <a:gd name="connsiteY2" fmla="*/ 602457 h 1366838"/>
                <a:gd name="connsiteX3" fmla="*/ 207169 w 542925"/>
                <a:gd name="connsiteY3" fmla="*/ 428625 h 1366838"/>
                <a:gd name="connsiteX4" fmla="*/ 211931 w 542925"/>
                <a:gd name="connsiteY4" fmla="*/ 366713 h 1366838"/>
                <a:gd name="connsiteX5" fmla="*/ 211931 w 542925"/>
                <a:gd name="connsiteY5" fmla="*/ 319088 h 1366838"/>
                <a:gd name="connsiteX6" fmla="*/ 204787 w 542925"/>
                <a:gd name="connsiteY6" fmla="*/ 266700 h 1366838"/>
                <a:gd name="connsiteX7" fmla="*/ 190500 w 542925"/>
                <a:gd name="connsiteY7" fmla="*/ 226219 h 1366838"/>
                <a:gd name="connsiteX8" fmla="*/ 157162 w 542925"/>
                <a:gd name="connsiteY8" fmla="*/ 183357 h 1366838"/>
                <a:gd name="connsiteX9" fmla="*/ 102394 w 542925"/>
                <a:gd name="connsiteY9" fmla="*/ 123825 h 1366838"/>
                <a:gd name="connsiteX10" fmla="*/ 42862 w 542925"/>
                <a:gd name="connsiteY10" fmla="*/ 73819 h 1366838"/>
                <a:gd name="connsiteX11" fmla="*/ 16669 w 542925"/>
                <a:gd name="connsiteY11" fmla="*/ 54769 h 1366838"/>
                <a:gd name="connsiteX12" fmla="*/ 2381 w 542925"/>
                <a:gd name="connsiteY12" fmla="*/ 33338 h 1366838"/>
                <a:gd name="connsiteX13" fmla="*/ 0 w 542925"/>
                <a:gd name="connsiteY13" fmla="*/ 16669 h 1366838"/>
                <a:gd name="connsiteX14" fmla="*/ 2381 w 542925"/>
                <a:gd name="connsiteY14" fmla="*/ 4763 h 1366838"/>
                <a:gd name="connsiteX15" fmla="*/ 19050 w 542925"/>
                <a:gd name="connsiteY15" fmla="*/ 0 h 1366838"/>
                <a:gd name="connsiteX16" fmla="*/ 54769 w 542925"/>
                <a:gd name="connsiteY16" fmla="*/ 4763 h 1366838"/>
                <a:gd name="connsiteX17" fmla="*/ 142875 w 542925"/>
                <a:gd name="connsiteY17" fmla="*/ 23813 h 1366838"/>
                <a:gd name="connsiteX18" fmla="*/ 200025 w 542925"/>
                <a:gd name="connsiteY18" fmla="*/ 38100 h 1366838"/>
                <a:gd name="connsiteX19" fmla="*/ 285750 w 542925"/>
                <a:gd name="connsiteY19" fmla="*/ 64294 h 1366838"/>
                <a:gd name="connsiteX20" fmla="*/ 357187 w 542925"/>
                <a:gd name="connsiteY20" fmla="*/ 95250 h 1366838"/>
                <a:gd name="connsiteX21" fmla="*/ 411956 w 542925"/>
                <a:gd name="connsiteY21" fmla="*/ 121444 h 1366838"/>
                <a:gd name="connsiteX22" fmla="*/ 471487 w 542925"/>
                <a:gd name="connsiteY22" fmla="*/ 157163 h 1366838"/>
                <a:gd name="connsiteX23" fmla="*/ 507206 w 542925"/>
                <a:gd name="connsiteY23" fmla="*/ 183357 h 1366838"/>
                <a:gd name="connsiteX24" fmla="*/ 533400 w 542925"/>
                <a:gd name="connsiteY24" fmla="*/ 207169 h 1366838"/>
                <a:gd name="connsiteX25" fmla="*/ 538162 w 542925"/>
                <a:gd name="connsiteY25" fmla="*/ 219075 h 1366838"/>
                <a:gd name="connsiteX26" fmla="*/ 542925 w 542925"/>
                <a:gd name="connsiteY26" fmla="*/ 235744 h 1366838"/>
                <a:gd name="connsiteX27" fmla="*/ 542925 w 542925"/>
                <a:gd name="connsiteY27" fmla="*/ 257175 h 1366838"/>
                <a:gd name="connsiteX28" fmla="*/ 533400 w 542925"/>
                <a:gd name="connsiteY28" fmla="*/ 278607 h 1366838"/>
                <a:gd name="connsiteX29" fmla="*/ 516731 w 542925"/>
                <a:gd name="connsiteY29" fmla="*/ 292894 h 1366838"/>
                <a:gd name="connsiteX30" fmla="*/ 492919 w 542925"/>
                <a:gd name="connsiteY30" fmla="*/ 311944 h 1366838"/>
                <a:gd name="connsiteX31" fmla="*/ 478631 w 542925"/>
                <a:gd name="connsiteY31" fmla="*/ 326232 h 1366838"/>
                <a:gd name="connsiteX32" fmla="*/ 454819 w 542925"/>
                <a:gd name="connsiteY32" fmla="*/ 421482 h 1366838"/>
                <a:gd name="connsiteX33" fmla="*/ 433387 w 542925"/>
                <a:gd name="connsiteY33" fmla="*/ 502444 h 1366838"/>
                <a:gd name="connsiteX34" fmla="*/ 414337 w 542925"/>
                <a:gd name="connsiteY34" fmla="*/ 583407 h 1366838"/>
                <a:gd name="connsiteX35" fmla="*/ 371475 w 542925"/>
                <a:gd name="connsiteY35" fmla="*/ 757238 h 1366838"/>
                <a:gd name="connsiteX36" fmla="*/ 354806 w 542925"/>
                <a:gd name="connsiteY36" fmla="*/ 954882 h 1366838"/>
                <a:gd name="connsiteX37" fmla="*/ 321469 w 542925"/>
                <a:gd name="connsiteY37" fmla="*/ 1347788 h 1366838"/>
                <a:gd name="connsiteX38" fmla="*/ 121444 w 542925"/>
                <a:gd name="connsiteY38" fmla="*/ 1366838 h 1366838"/>
                <a:gd name="connsiteX39" fmla="*/ 138112 w 542925"/>
                <a:gd name="connsiteY39" fmla="*/ 1166813 h 1366838"/>
                <a:gd name="connsiteX40" fmla="*/ 157162 w 542925"/>
                <a:gd name="connsiteY40" fmla="*/ 90963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2925" h="1366838">
                  <a:moveTo>
                    <a:pt x="157162" y="909638"/>
                  </a:moveTo>
                  <a:lnTo>
                    <a:pt x="171450" y="740569"/>
                  </a:lnTo>
                  <a:lnTo>
                    <a:pt x="192881" y="602457"/>
                  </a:lnTo>
                  <a:lnTo>
                    <a:pt x="207169" y="428625"/>
                  </a:lnTo>
                  <a:lnTo>
                    <a:pt x="211931" y="366713"/>
                  </a:lnTo>
                  <a:lnTo>
                    <a:pt x="211931" y="319088"/>
                  </a:lnTo>
                  <a:lnTo>
                    <a:pt x="204787" y="266700"/>
                  </a:lnTo>
                  <a:lnTo>
                    <a:pt x="190500" y="226219"/>
                  </a:lnTo>
                  <a:lnTo>
                    <a:pt x="157162" y="183357"/>
                  </a:lnTo>
                  <a:lnTo>
                    <a:pt x="102394" y="123825"/>
                  </a:lnTo>
                  <a:lnTo>
                    <a:pt x="42862" y="73819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9050" y="0"/>
                  </a:lnTo>
                  <a:lnTo>
                    <a:pt x="54769" y="4763"/>
                  </a:lnTo>
                  <a:lnTo>
                    <a:pt x="142875" y="23813"/>
                  </a:lnTo>
                  <a:lnTo>
                    <a:pt x="200025" y="38100"/>
                  </a:lnTo>
                  <a:lnTo>
                    <a:pt x="285750" y="64294"/>
                  </a:lnTo>
                  <a:lnTo>
                    <a:pt x="357187" y="95250"/>
                  </a:lnTo>
                  <a:lnTo>
                    <a:pt x="411956" y="121444"/>
                  </a:lnTo>
                  <a:lnTo>
                    <a:pt x="471487" y="157163"/>
                  </a:lnTo>
                  <a:lnTo>
                    <a:pt x="507206" y="183357"/>
                  </a:lnTo>
                  <a:lnTo>
                    <a:pt x="533400" y="207169"/>
                  </a:lnTo>
                  <a:lnTo>
                    <a:pt x="538162" y="219075"/>
                  </a:lnTo>
                  <a:lnTo>
                    <a:pt x="542925" y="235744"/>
                  </a:lnTo>
                  <a:lnTo>
                    <a:pt x="542925" y="257175"/>
                  </a:lnTo>
                  <a:lnTo>
                    <a:pt x="533400" y="278607"/>
                  </a:lnTo>
                  <a:lnTo>
                    <a:pt x="516731" y="292894"/>
                  </a:lnTo>
                  <a:lnTo>
                    <a:pt x="492919" y="311944"/>
                  </a:lnTo>
                  <a:lnTo>
                    <a:pt x="478631" y="326232"/>
                  </a:lnTo>
                  <a:lnTo>
                    <a:pt x="454819" y="421482"/>
                  </a:lnTo>
                  <a:lnTo>
                    <a:pt x="433387" y="502444"/>
                  </a:lnTo>
                  <a:lnTo>
                    <a:pt x="414337" y="583407"/>
                  </a:lnTo>
                  <a:lnTo>
                    <a:pt x="371475" y="757238"/>
                  </a:lnTo>
                  <a:lnTo>
                    <a:pt x="354806" y="954882"/>
                  </a:lnTo>
                  <a:lnTo>
                    <a:pt x="321469" y="1347788"/>
                  </a:lnTo>
                  <a:lnTo>
                    <a:pt x="121444" y="1366838"/>
                  </a:lnTo>
                  <a:lnTo>
                    <a:pt x="138112" y="1166813"/>
                  </a:lnTo>
                  <a:lnTo>
                    <a:pt x="157162" y="909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9">
              <a:extLst>
                <a:ext uri="{FF2B5EF4-FFF2-40B4-BE49-F238E27FC236}">
                  <a16:creationId xmlns:a16="http://schemas.microsoft.com/office/drawing/2014/main" id="{C19005DE-1842-49D8-A66D-7E2FC9A2C792}"/>
                </a:ext>
              </a:extLst>
            </p:cNvPr>
            <p:cNvSpPr/>
            <p:nvPr/>
          </p:nvSpPr>
          <p:spPr>
            <a:xfrm>
              <a:off x="4959350" y="2695576"/>
              <a:ext cx="3276600" cy="563563"/>
            </a:xfrm>
            <a:custGeom>
              <a:avLst/>
              <a:gdLst>
                <a:gd name="connsiteX0" fmla="*/ 1680805 w 3277041"/>
                <a:gd name="connsiteY0" fmla="*/ 161209 h 562911"/>
                <a:gd name="connsiteX1" fmla="*/ 1551309 w 3277041"/>
                <a:gd name="connsiteY1" fmla="*/ 177066 h 562911"/>
                <a:gd name="connsiteX2" fmla="*/ 1437670 w 3277041"/>
                <a:gd name="connsiteY2" fmla="*/ 192923 h 562911"/>
                <a:gd name="connsiteX3" fmla="*/ 1331959 w 3277041"/>
                <a:gd name="connsiteY3" fmla="*/ 206136 h 562911"/>
                <a:gd name="connsiteX4" fmla="*/ 1220962 w 3277041"/>
                <a:gd name="connsiteY4" fmla="*/ 224636 h 562911"/>
                <a:gd name="connsiteX5" fmla="*/ 1051825 w 3277041"/>
                <a:gd name="connsiteY5" fmla="*/ 240493 h 562911"/>
                <a:gd name="connsiteX6" fmla="*/ 898544 w 3277041"/>
                <a:gd name="connsiteY6" fmla="*/ 266920 h 562911"/>
                <a:gd name="connsiteX7" fmla="*/ 710907 w 3277041"/>
                <a:gd name="connsiteY7" fmla="*/ 295991 h 562911"/>
                <a:gd name="connsiteX8" fmla="*/ 515342 w 3277041"/>
                <a:gd name="connsiteY8" fmla="*/ 327704 h 562911"/>
                <a:gd name="connsiteX9" fmla="*/ 478343 w 3277041"/>
                <a:gd name="connsiteY9" fmla="*/ 332990 h 562911"/>
                <a:gd name="connsiteX10" fmla="*/ 436058 w 3277041"/>
                <a:gd name="connsiteY10" fmla="*/ 330347 h 562911"/>
                <a:gd name="connsiteX11" fmla="*/ 327705 w 3277041"/>
                <a:gd name="connsiteY11" fmla="*/ 332990 h 562911"/>
                <a:gd name="connsiteX12" fmla="*/ 269563 w 3277041"/>
                <a:gd name="connsiteY12" fmla="*/ 327704 h 562911"/>
                <a:gd name="connsiteX13" fmla="*/ 221994 w 3277041"/>
                <a:gd name="connsiteY13" fmla="*/ 319776 h 562911"/>
                <a:gd name="connsiteX14" fmla="*/ 200851 w 3277041"/>
                <a:gd name="connsiteY14" fmla="*/ 314490 h 562911"/>
                <a:gd name="connsiteX15" fmla="*/ 155924 w 3277041"/>
                <a:gd name="connsiteY15" fmla="*/ 301276 h 562911"/>
                <a:gd name="connsiteX16" fmla="*/ 118925 w 3277041"/>
                <a:gd name="connsiteY16" fmla="*/ 282777 h 562911"/>
                <a:gd name="connsiteX17" fmla="*/ 87212 w 3277041"/>
                <a:gd name="connsiteY17" fmla="*/ 261635 h 562911"/>
                <a:gd name="connsiteX18" fmla="*/ 52856 w 3277041"/>
                <a:gd name="connsiteY18" fmla="*/ 240493 h 562911"/>
                <a:gd name="connsiteX19" fmla="*/ 36999 w 3277041"/>
                <a:gd name="connsiteY19" fmla="*/ 235207 h 562911"/>
                <a:gd name="connsiteX20" fmla="*/ 15857 w 3277041"/>
                <a:gd name="connsiteY20" fmla="*/ 229921 h 562911"/>
                <a:gd name="connsiteX21" fmla="*/ 2643 w 3277041"/>
                <a:gd name="connsiteY21" fmla="*/ 229921 h 562911"/>
                <a:gd name="connsiteX22" fmla="*/ 0 w 3277041"/>
                <a:gd name="connsiteY22" fmla="*/ 237850 h 562911"/>
                <a:gd name="connsiteX23" fmla="*/ 0 w 3277041"/>
                <a:gd name="connsiteY23" fmla="*/ 251064 h 562911"/>
                <a:gd name="connsiteX24" fmla="*/ 13214 w 3277041"/>
                <a:gd name="connsiteY24" fmla="*/ 277491 h 562911"/>
                <a:gd name="connsiteX25" fmla="*/ 34357 w 3277041"/>
                <a:gd name="connsiteY25" fmla="*/ 303919 h 562911"/>
                <a:gd name="connsiteX26" fmla="*/ 140068 w 3277041"/>
                <a:gd name="connsiteY26" fmla="*/ 396416 h 562911"/>
                <a:gd name="connsiteX27" fmla="*/ 221994 w 3277041"/>
                <a:gd name="connsiteY27" fmla="*/ 467771 h 562911"/>
                <a:gd name="connsiteX28" fmla="*/ 306562 w 3277041"/>
                <a:gd name="connsiteY28" fmla="*/ 533841 h 562911"/>
                <a:gd name="connsiteX29" fmla="*/ 325062 w 3277041"/>
                <a:gd name="connsiteY29" fmla="*/ 549697 h 562911"/>
                <a:gd name="connsiteX30" fmla="*/ 348847 w 3277041"/>
                <a:gd name="connsiteY30" fmla="*/ 560268 h 562911"/>
                <a:gd name="connsiteX31" fmla="*/ 377917 w 3277041"/>
                <a:gd name="connsiteY31" fmla="*/ 562911 h 562911"/>
                <a:gd name="connsiteX32" fmla="*/ 412273 w 3277041"/>
                <a:gd name="connsiteY32" fmla="*/ 560268 h 562911"/>
                <a:gd name="connsiteX33" fmla="*/ 473057 w 3277041"/>
                <a:gd name="connsiteY33" fmla="*/ 544412 h 562911"/>
                <a:gd name="connsiteX34" fmla="*/ 584054 w 3277041"/>
                <a:gd name="connsiteY34" fmla="*/ 512698 h 562911"/>
                <a:gd name="connsiteX35" fmla="*/ 745263 w 3277041"/>
                <a:gd name="connsiteY35" fmla="*/ 488913 h 562911"/>
                <a:gd name="connsiteX36" fmla="*/ 903829 w 3277041"/>
                <a:gd name="connsiteY36" fmla="*/ 454557 h 562911"/>
                <a:gd name="connsiteX37" fmla="*/ 1194535 w 3277041"/>
                <a:gd name="connsiteY37" fmla="*/ 399059 h 562911"/>
                <a:gd name="connsiteX38" fmla="*/ 1435027 w 3277041"/>
                <a:gd name="connsiteY38" fmla="*/ 351489 h 562911"/>
                <a:gd name="connsiteX39" fmla="*/ 1654377 w 3277041"/>
                <a:gd name="connsiteY39" fmla="*/ 314490 h 562911"/>
                <a:gd name="connsiteX40" fmla="*/ 1770659 w 3277041"/>
                <a:gd name="connsiteY40" fmla="*/ 298634 h 562911"/>
                <a:gd name="connsiteX41" fmla="*/ 1945083 w 3277041"/>
                <a:gd name="connsiteY41" fmla="*/ 282777 h 562911"/>
                <a:gd name="connsiteX42" fmla="*/ 2103649 w 3277041"/>
                <a:gd name="connsiteY42" fmla="*/ 272206 h 562911"/>
                <a:gd name="connsiteX43" fmla="*/ 2307143 w 3277041"/>
                <a:gd name="connsiteY43" fmla="*/ 264278 h 562911"/>
                <a:gd name="connsiteX44" fmla="*/ 2484209 w 3277041"/>
                <a:gd name="connsiteY44" fmla="*/ 266920 h 562911"/>
                <a:gd name="connsiteX45" fmla="*/ 2568777 w 3277041"/>
                <a:gd name="connsiteY45" fmla="*/ 266920 h 562911"/>
                <a:gd name="connsiteX46" fmla="*/ 2661274 w 3277041"/>
                <a:gd name="connsiteY46" fmla="*/ 266920 h 562911"/>
                <a:gd name="connsiteX47" fmla="*/ 2811913 w 3277041"/>
                <a:gd name="connsiteY47" fmla="*/ 272206 h 562911"/>
                <a:gd name="connsiteX48" fmla="*/ 2994264 w 3277041"/>
                <a:gd name="connsiteY48" fmla="*/ 280134 h 562911"/>
                <a:gd name="connsiteX49" fmla="*/ 3107903 w 3277041"/>
                <a:gd name="connsiteY49" fmla="*/ 288062 h 562911"/>
                <a:gd name="connsiteX50" fmla="*/ 3163402 w 3277041"/>
                <a:gd name="connsiteY50" fmla="*/ 285420 h 562911"/>
                <a:gd name="connsiteX51" fmla="*/ 3210972 w 3277041"/>
                <a:gd name="connsiteY51" fmla="*/ 277491 h 562911"/>
                <a:gd name="connsiteX52" fmla="*/ 3240042 w 3277041"/>
                <a:gd name="connsiteY52" fmla="*/ 266920 h 562911"/>
                <a:gd name="connsiteX53" fmla="*/ 3263827 w 3277041"/>
                <a:gd name="connsiteY53" fmla="*/ 251064 h 562911"/>
                <a:gd name="connsiteX54" fmla="*/ 3274398 w 3277041"/>
                <a:gd name="connsiteY54" fmla="*/ 235207 h 562911"/>
                <a:gd name="connsiteX55" fmla="*/ 3277041 w 3277041"/>
                <a:gd name="connsiteY55" fmla="*/ 219350 h 562911"/>
                <a:gd name="connsiteX56" fmla="*/ 3271755 w 3277041"/>
                <a:gd name="connsiteY56" fmla="*/ 192923 h 562911"/>
                <a:gd name="connsiteX57" fmla="*/ 3261184 w 3277041"/>
                <a:gd name="connsiteY57" fmla="*/ 163852 h 562911"/>
                <a:gd name="connsiteX58" fmla="*/ 3242685 w 3277041"/>
                <a:gd name="connsiteY58" fmla="*/ 145353 h 562911"/>
                <a:gd name="connsiteX59" fmla="*/ 3218900 w 3277041"/>
                <a:gd name="connsiteY59" fmla="*/ 126853 h 562911"/>
                <a:gd name="connsiteX60" fmla="*/ 3179258 w 3277041"/>
                <a:gd name="connsiteY60" fmla="*/ 105711 h 562911"/>
                <a:gd name="connsiteX61" fmla="*/ 3118474 w 3277041"/>
                <a:gd name="connsiteY61" fmla="*/ 76641 h 562911"/>
                <a:gd name="connsiteX62" fmla="*/ 3052405 w 3277041"/>
                <a:gd name="connsiteY62" fmla="*/ 50213 h 562911"/>
                <a:gd name="connsiteX63" fmla="*/ 3007478 w 3277041"/>
                <a:gd name="connsiteY63" fmla="*/ 31713 h 562911"/>
                <a:gd name="connsiteX64" fmla="*/ 2946694 w 3277041"/>
                <a:gd name="connsiteY64" fmla="*/ 10571 h 562911"/>
                <a:gd name="connsiteX65" fmla="*/ 2901767 w 3277041"/>
                <a:gd name="connsiteY65" fmla="*/ 0 h 562911"/>
                <a:gd name="connsiteX66" fmla="*/ 2877982 w 3277041"/>
                <a:gd name="connsiteY66" fmla="*/ 0 h 562911"/>
                <a:gd name="connsiteX67" fmla="*/ 2851554 w 3277041"/>
                <a:gd name="connsiteY67" fmla="*/ 2643 h 562911"/>
                <a:gd name="connsiteX68" fmla="*/ 2835698 w 3277041"/>
                <a:gd name="connsiteY68" fmla="*/ 10571 h 562911"/>
                <a:gd name="connsiteX69" fmla="*/ 2803984 w 3277041"/>
                <a:gd name="connsiteY69" fmla="*/ 31713 h 562911"/>
                <a:gd name="connsiteX70" fmla="*/ 2674488 w 3277041"/>
                <a:gd name="connsiteY70" fmla="*/ 66069 h 562911"/>
                <a:gd name="connsiteX71" fmla="*/ 2539707 w 3277041"/>
                <a:gd name="connsiteY71" fmla="*/ 92497 h 562911"/>
                <a:gd name="connsiteX72" fmla="*/ 2433996 w 3277041"/>
                <a:gd name="connsiteY72" fmla="*/ 103068 h 562911"/>
                <a:gd name="connsiteX73" fmla="*/ 2270144 w 3277041"/>
                <a:gd name="connsiteY73" fmla="*/ 108354 h 562911"/>
                <a:gd name="connsiteX74" fmla="*/ 2108935 w 3277041"/>
                <a:gd name="connsiteY74" fmla="*/ 110997 h 562911"/>
                <a:gd name="connsiteX75" fmla="*/ 1855228 w 3277041"/>
                <a:gd name="connsiteY75" fmla="*/ 142710 h 562911"/>
                <a:gd name="connsiteX76" fmla="*/ 1680805 w 3277041"/>
                <a:gd name="connsiteY76" fmla="*/ 161209 h 56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77041" h="562911">
                  <a:moveTo>
                    <a:pt x="1680805" y="161209"/>
                  </a:moveTo>
                  <a:lnTo>
                    <a:pt x="1551309" y="177066"/>
                  </a:lnTo>
                  <a:lnTo>
                    <a:pt x="1437670" y="192923"/>
                  </a:lnTo>
                  <a:lnTo>
                    <a:pt x="1331959" y="206136"/>
                  </a:lnTo>
                  <a:lnTo>
                    <a:pt x="1220962" y="224636"/>
                  </a:lnTo>
                  <a:lnTo>
                    <a:pt x="1051825" y="240493"/>
                  </a:lnTo>
                  <a:lnTo>
                    <a:pt x="898544" y="266920"/>
                  </a:lnTo>
                  <a:lnTo>
                    <a:pt x="710907" y="295991"/>
                  </a:lnTo>
                  <a:lnTo>
                    <a:pt x="515342" y="327704"/>
                  </a:lnTo>
                  <a:lnTo>
                    <a:pt x="478343" y="332990"/>
                  </a:lnTo>
                  <a:lnTo>
                    <a:pt x="436058" y="330347"/>
                  </a:lnTo>
                  <a:lnTo>
                    <a:pt x="327705" y="332990"/>
                  </a:lnTo>
                  <a:lnTo>
                    <a:pt x="269563" y="327704"/>
                  </a:lnTo>
                  <a:lnTo>
                    <a:pt x="221994" y="319776"/>
                  </a:lnTo>
                  <a:lnTo>
                    <a:pt x="200851" y="314490"/>
                  </a:lnTo>
                  <a:lnTo>
                    <a:pt x="155924" y="301276"/>
                  </a:lnTo>
                  <a:lnTo>
                    <a:pt x="118925" y="282777"/>
                  </a:lnTo>
                  <a:lnTo>
                    <a:pt x="87212" y="261635"/>
                  </a:lnTo>
                  <a:lnTo>
                    <a:pt x="52856" y="240493"/>
                  </a:lnTo>
                  <a:lnTo>
                    <a:pt x="36999" y="235207"/>
                  </a:lnTo>
                  <a:lnTo>
                    <a:pt x="15857" y="229921"/>
                  </a:lnTo>
                  <a:lnTo>
                    <a:pt x="2643" y="229921"/>
                  </a:lnTo>
                  <a:lnTo>
                    <a:pt x="0" y="237850"/>
                  </a:lnTo>
                  <a:lnTo>
                    <a:pt x="0" y="251064"/>
                  </a:lnTo>
                  <a:lnTo>
                    <a:pt x="13214" y="277491"/>
                  </a:lnTo>
                  <a:lnTo>
                    <a:pt x="34357" y="303919"/>
                  </a:lnTo>
                  <a:lnTo>
                    <a:pt x="140068" y="396416"/>
                  </a:lnTo>
                  <a:lnTo>
                    <a:pt x="221994" y="467771"/>
                  </a:lnTo>
                  <a:lnTo>
                    <a:pt x="306562" y="533841"/>
                  </a:lnTo>
                  <a:lnTo>
                    <a:pt x="325062" y="549697"/>
                  </a:lnTo>
                  <a:lnTo>
                    <a:pt x="348847" y="560268"/>
                  </a:lnTo>
                  <a:lnTo>
                    <a:pt x="377917" y="562911"/>
                  </a:lnTo>
                  <a:lnTo>
                    <a:pt x="412273" y="560268"/>
                  </a:lnTo>
                  <a:lnTo>
                    <a:pt x="473057" y="544412"/>
                  </a:lnTo>
                  <a:lnTo>
                    <a:pt x="584054" y="512698"/>
                  </a:lnTo>
                  <a:lnTo>
                    <a:pt x="745263" y="488913"/>
                  </a:lnTo>
                  <a:lnTo>
                    <a:pt x="903829" y="454557"/>
                  </a:lnTo>
                  <a:lnTo>
                    <a:pt x="1194535" y="399059"/>
                  </a:lnTo>
                  <a:lnTo>
                    <a:pt x="1435027" y="351489"/>
                  </a:lnTo>
                  <a:lnTo>
                    <a:pt x="1654377" y="314490"/>
                  </a:lnTo>
                  <a:lnTo>
                    <a:pt x="1770659" y="298634"/>
                  </a:lnTo>
                  <a:lnTo>
                    <a:pt x="1945083" y="282777"/>
                  </a:lnTo>
                  <a:lnTo>
                    <a:pt x="2103649" y="272206"/>
                  </a:lnTo>
                  <a:lnTo>
                    <a:pt x="2307143" y="264278"/>
                  </a:lnTo>
                  <a:lnTo>
                    <a:pt x="2484209" y="266920"/>
                  </a:lnTo>
                  <a:lnTo>
                    <a:pt x="2568777" y="266920"/>
                  </a:lnTo>
                  <a:lnTo>
                    <a:pt x="2661274" y="266920"/>
                  </a:lnTo>
                  <a:lnTo>
                    <a:pt x="2811913" y="272206"/>
                  </a:lnTo>
                  <a:lnTo>
                    <a:pt x="2994264" y="280134"/>
                  </a:lnTo>
                  <a:lnTo>
                    <a:pt x="3107903" y="288062"/>
                  </a:lnTo>
                  <a:lnTo>
                    <a:pt x="3163402" y="285420"/>
                  </a:lnTo>
                  <a:lnTo>
                    <a:pt x="3210972" y="277491"/>
                  </a:lnTo>
                  <a:lnTo>
                    <a:pt x="3240042" y="266920"/>
                  </a:lnTo>
                  <a:lnTo>
                    <a:pt x="3263827" y="251064"/>
                  </a:lnTo>
                  <a:lnTo>
                    <a:pt x="3274398" y="235207"/>
                  </a:lnTo>
                  <a:lnTo>
                    <a:pt x="3277041" y="219350"/>
                  </a:lnTo>
                  <a:lnTo>
                    <a:pt x="3271755" y="192923"/>
                  </a:lnTo>
                  <a:lnTo>
                    <a:pt x="3261184" y="163852"/>
                  </a:lnTo>
                  <a:lnTo>
                    <a:pt x="3242685" y="145353"/>
                  </a:lnTo>
                  <a:lnTo>
                    <a:pt x="3218900" y="126853"/>
                  </a:lnTo>
                  <a:lnTo>
                    <a:pt x="3179258" y="105711"/>
                  </a:lnTo>
                  <a:lnTo>
                    <a:pt x="3118474" y="76641"/>
                  </a:lnTo>
                  <a:lnTo>
                    <a:pt x="3052405" y="50213"/>
                  </a:lnTo>
                  <a:lnTo>
                    <a:pt x="3007478" y="31713"/>
                  </a:lnTo>
                  <a:lnTo>
                    <a:pt x="2946694" y="10571"/>
                  </a:lnTo>
                  <a:lnTo>
                    <a:pt x="2901767" y="0"/>
                  </a:lnTo>
                  <a:lnTo>
                    <a:pt x="2877982" y="0"/>
                  </a:lnTo>
                  <a:lnTo>
                    <a:pt x="2851554" y="2643"/>
                  </a:lnTo>
                  <a:lnTo>
                    <a:pt x="2835698" y="10571"/>
                  </a:lnTo>
                  <a:lnTo>
                    <a:pt x="2803984" y="31713"/>
                  </a:lnTo>
                  <a:lnTo>
                    <a:pt x="2674488" y="66069"/>
                  </a:lnTo>
                  <a:lnTo>
                    <a:pt x="2539707" y="92497"/>
                  </a:lnTo>
                  <a:lnTo>
                    <a:pt x="2433996" y="103068"/>
                  </a:lnTo>
                  <a:lnTo>
                    <a:pt x="2270144" y="108354"/>
                  </a:lnTo>
                  <a:lnTo>
                    <a:pt x="2108935" y="110997"/>
                  </a:lnTo>
                  <a:lnTo>
                    <a:pt x="1855228" y="142710"/>
                  </a:lnTo>
                  <a:lnTo>
                    <a:pt x="1680805" y="1612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0">
              <a:extLst>
                <a:ext uri="{FF2B5EF4-FFF2-40B4-BE49-F238E27FC236}">
                  <a16:creationId xmlns:a16="http://schemas.microsoft.com/office/drawing/2014/main" id="{12039735-EEA5-4F6E-8E99-19EA0FB7745F}"/>
                </a:ext>
              </a:extLst>
            </p:cNvPr>
            <p:cNvSpPr/>
            <p:nvPr/>
          </p:nvSpPr>
          <p:spPr>
            <a:xfrm>
              <a:off x="4757739" y="3154363"/>
              <a:ext cx="1216025" cy="1758950"/>
            </a:xfrm>
            <a:custGeom>
              <a:avLst/>
              <a:gdLst>
                <a:gd name="connsiteX0" fmla="*/ 666750 w 1216818"/>
                <a:gd name="connsiteY0" fmla="*/ 740569 h 1757363"/>
                <a:gd name="connsiteX1" fmla="*/ 700087 w 1216818"/>
                <a:gd name="connsiteY1" fmla="*/ 681038 h 1757363"/>
                <a:gd name="connsiteX2" fmla="*/ 738187 w 1216818"/>
                <a:gd name="connsiteY2" fmla="*/ 607219 h 1757363"/>
                <a:gd name="connsiteX3" fmla="*/ 778668 w 1216818"/>
                <a:gd name="connsiteY3" fmla="*/ 528638 h 1757363"/>
                <a:gd name="connsiteX4" fmla="*/ 816768 w 1216818"/>
                <a:gd name="connsiteY4" fmla="*/ 447675 h 1757363"/>
                <a:gd name="connsiteX5" fmla="*/ 847725 w 1216818"/>
                <a:gd name="connsiteY5" fmla="*/ 376238 h 1757363"/>
                <a:gd name="connsiteX6" fmla="*/ 866775 w 1216818"/>
                <a:gd name="connsiteY6" fmla="*/ 321469 h 1757363"/>
                <a:gd name="connsiteX7" fmla="*/ 876300 w 1216818"/>
                <a:gd name="connsiteY7" fmla="*/ 288132 h 1757363"/>
                <a:gd name="connsiteX8" fmla="*/ 883443 w 1216818"/>
                <a:gd name="connsiteY8" fmla="*/ 252413 h 1757363"/>
                <a:gd name="connsiteX9" fmla="*/ 885825 w 1216818"/>
                <a:gd name="connsiteY9" fmla="*/ 223838 h 1757363"/>
                <a:gd name="connsiteX10" fmla="*/ 881062 w 1216818"/>
                <a:gd name="connsiteY10" fmla="*/ 185738 h 1757363"/>
                <a:gd name="connsiteX11" fmla="*/ 876300 w 1216818"/>
                <a:gd name="connsiteY11" fmla="*/ 150019 h 1757363"/>
                <a:gd name="connsiteX12" fmla="*/ 866775 w 1216818"/>
                <a:gd name="connsiteY12" fmla="*/ 111919 h 1757363"/>
                <a:gd name="connsiteX13" fmla="*/ 854868 w 1216818"/>
                <a:gd name="connsiteY13" fmla="*/ 85725 h 1757363"/>
                <a:gd name="connsiteX14" fmla="*/ 838200 w 1216818"/>
                <a:gd name="connsiteY14" fmla="*/ 64294 h 1757363"/>
                <a:gd name="connsiteX15" fmla="*/ 814387 w 1216818"/>
                <a:gd name="connsiteY15" fmla="*/ 50007 h 1757363"/>
                <a:gd name="connsiteX16" fmla="*/ 750093 w 1216818"/>
                <a:gd name="connsiteY16" fmla="*/ 26194 h 1757363"/>
                <a:gd name="connsiteX17" fmla="*/ 897731 w 1216818"/>
                <a:gd name="connsiteY17" fmla="*/ 0 h 1757363"/>
                <a:gd name="connsiteX18" fmla="*/ 988218 w 1216818"/>
                <a:gd name="connsiteY18" fmla="*/ 45244 h 1757363"/>
                <a:gd name="connsiteX19" fmla="*/ 1064418 w 1216818"/>
                <a:gd name="connsiteY19" fmla="*/ 85725 h 1757363"/>
                <a:gd name="connsiteX20" fmla="*/ 1123950 w 1216818"/>
                <a:gd name="connsiteY20" fmla="*/ 119063 h 1757363"/>
                <a:gd name="connsiteX21" fmla="*/ 1176337 w 1216818"/>
                <a:gd name="connsiteY21" fmla="*/ 154782 h 1757363"/>
                <a:gd name="connsiteX22" fmla="*/ 1204912 w 1216818"/>
                <a:gd name="connsiteY22" fmla="*/ 176213 h 1757363"/>
                <a:gd name="connsiteX23" fmla="*/ 1216818 w 1216818"/>
                <a:gd name="connsiteY23" fmla="*/ 197644 h 1757363"/>
                <a:gd name="connsiteX24" fmla="*/ 1216818 w 1216818"/>
                <a:gd name="connsiteY24" fmla="*/ 221457 h 1757363"/>
                <a:gd name="connsiteX25" fmla="*/ 1209675 w 1216818"/>
                <a:gd name="connsiteY25" fmla="*/ 252413 h 1757363"/>
                <a:gd name="connsiteX26" fmla="*/ 1169193 w 1216818"/>
                <a:gd name="connsiteY26" fmla="*/ 304800 h 1757363"/>
                <a:gd name="connsiteX27" fmla="*/ 1138237 w 1216818"/>
                <a:gd name="connsiteY27" fmla="*/ 338138 h 1757363"/>
                <a:gd name="connsiteX28" fmla="*/ 1081087 w 1216818"/>
                <a:gd name="connsiteY28" fmla="*/ 407194 h 1757363"/>
                <a:gd name="connsiteX29" fmla="*/ 907256 w 1216818"/>
                <a:gd name="connsiteY29" fmla="*/ 719138 h 1757363"/>
                <a:gd name="connsiteX30" fmla="*/ 776287 w 1216818"/>
                <a:gd name="connsiteY30" fmla="*/ 926307 h 1757363"/>
                <a:gd name="connsiteX31" fmla="*/ 619125 w 1216818"/>
                <a:gd name="connsiteY31" fmla="*/ 1145382 h 1757363"/>
                <a:gd name="connsiteX32" fmla="*/ 540543 w 1216818"/>
                <a:gd name="connsiteY32" fmla="*/ 1245394 h 1757363"/>
                <a:gd name="connsiteX33" fmla="*/ 438150 w 1216818"/>
                <a:gd name="connsiteY33" fmla="*/ 1371600 h 1757363"/>
                <a:gd name="connsiteX34" fmla="*/ 354806 w 1216818"/>
                <a:gd name="connsiteY34" fmla="*/ 1452563 h 1757363"/>
                <a:gd name="connsiteX35" fmla="*/ 180975 w 1216818"/>
                <a:gd name="connsiteY35" fmla="*/ 1626394 h 1757363"/>
                <a:gd name="connsiteX36" fmla="*/ 59531 w 1216818"/>
                <a:gd name="connsiteY36" fmla="*/ 1745457 h 1757363"/>
                <a:gd name="connsiteX37" fmla="*/ 38100 w 1216818"/>
                <a:gd name="connsiteY37" fmla="*/ 1754982 h 1757363"/>
                <a:gd name="connsiteX38" fmla="*/ 14287 w 1216818"/>
                <a:gd name="connsiteY38" fmla="*/ 1757363 h 1757363"/>
                <a:gd name="connsiteX39" fmla="*/ 0 w 1216818"/>
                <a:gd name="connsiteY39" fmla="*/ 1750219 h 1757363"/>
                <a:gd name="connsiteX40" fmla="*/ 0 w 1216818"/>
                <a:gd name="connsiteY40" fmla="*/ 1738313 h 1757363"/>
                <a:gd name="connsiteX41" fmla="*/ 4762 w 1216818"/>
                <a:gd name="connsiteY41" fmla="*/ 1719263 h 1757363"/>
                <a:gd name="connsiteX42" fmla="*/ 21431 w 1216818"/>
                <a:gd name="connsiteY42" fmla="*/ 1690688 h 1757363"/>
                <a:gd name="connsiteX43" fmla="*/ 95250 w 1216818"/>
                <a:gd name="connsiteY43" fmla="*/ 1593057 h 1757363"/>
                <a:gd name="connsiteX44" fmla="*/ 197643 w 1216818"/>
                <a:gd name="connsiteY44" fmla="*/ 1457325 h 1757363"/>
                <a:gd name="connsiteX45" fmla="*/ 297656 w 1216818"/>
                <a:gd name="connsiteY45" fmla="*/ 1316832 h 1757363"/>
                <a:gd name="connsiteX46" fmla="*/ 373856 w 1216818"/>
                <a:gd name="connsiteY46" fmla="*/ 1204913 h 1757363"/>
                <a:gd name="connsiteX47" fmla="*/ 445293 w 1216818"/>
                <a:gd name="connsiteY47" fmla="*/ 1100138 h 1757363"/>
                <a:gd name="connsiteX48" fmla="*/ 535781 w 1216818"/>
                <a:gd name="connsiteY48" fmla="*/ 959644 h 1757363"/>
                <a:gd name="connsiteX49" fmla="*/ 609600 w 1216818"/>
                <a:gd name="connsiteY49" fmla="*/ 845344 h 1757363"/>
                <a:gd name="connsiteX50" fmla="*/ 666750 w 1216818"/>
                <a:gd name="connsiteY50" fmla="*/ 740569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16818" h="1757363">
                  <a:moveTo>
                    <a:pt x="666750" y="740569"/>
                  </a:moveTo>
                  <a:lnTo>
                    <a:pt x="700087" y="681038"/>
                  </a:lnTo>
                  <a:lnTo>
                    <a:pt x="738187" y="607219"/>
                  </a:lnTo>
                  <a:lnTo>
                    <a:pt x="778668" y="528638"/>
                  </a:lnTo>
                  <a:lnTo>
                    <a:pt x="816768" y="447675"/>
                  </a:lnTo>
                  <a:lnTo>
                    <a:pt x="847725" y="376238"/>
                  </a:lnTo>
                  <a:lnTo>
                    <a:pt x="866775" y="321469"/>
                  </a:lnTo>
                  <a:lnTo>
                    <a:pt x="876300" y="288132"/>
                  </a:lnTo>
                  <a:lnTo>
                    <a:pt x="883443" y="252413"/>
                  </a:lnTo>
                  <a:lnTo>
                    <a:pt x="885825" y="223838"/>
                  </a:lnTo>
                  <a:lnTo>
                    <a:pt x="881062" y="185738"/>
                  </a:lnTo>
                  <a:lnTo>
                    <a:pt x="876300" y="150019"/>
                  </a:lnTo>
                  <a:lnTo>
                    <a:pt x="866775" y="111919"/>
                  </a:lnTo>
                  <a:lnTo>
                    <a:pt x="854868" y="85725"/>
                  </a:lnTo>
                  <a:lnTo>
                    <a:pt x="838200" y="64294"/>
                  </a:lnTo>
                  <a:lnTo>
                    <a:pt x="814387" y="50007"/>
                  </a:lnTo>
                  <a:lnTo>
                    <a:pt x="750093" y="26194"/>
                  </a:lnTo>
                  <a:lnTo>
                    <a:pt x="897731" y="0"/>
                  </a:lnTo>
                  <a:lnTo>
                    <a:pt x="988218" y="45244"/>
                  </a:lnTo>
                  <a:lnTo>
                    <a:pt x="1064418" y="85725"/>
                  </a:lnTo>
                  <a:lnTo>
                    <a:pt x="1123950" y="119063"/>
                  </a:lnTo>
                  <a:lnTo>
                    <a:pt x="1176337" y="154782"/>
                  </a:lnTo>
                  <a:lnTo>
                    <a:pt x="1204912" y="176213"/>
                  </a:lnTo>
                  <a:lnTo>
                    <a:pt x="1216818" y="197644"/>
                  </a:lnTo>
                  <a:lnTo>
                    <a:pt x="1216818" y="221457"/>
                  </a:lnTo>
                  <a:lnTo>
                    <a:pt x="1209675" y="252413"/>
                  </a:lnTo>
                  <a:lnTo>
                    <a:pt x="1169193" y="304800"/>
                  </a:lnTo>
                  <a:lnTo>
                    <a:pt x="1138237" y="338138"/>
                  </a:lnTo>
                  <a:lnTo>
                    <a:pt x="1081087" y="407194"/>
                  </a:lnTo>
                  <a:lnTo>
                    <a:pt x="907256" y="719138"/>
                  </a:lnTo>
                  <a:lnTo>
                    <a:pt x="776287" y="926307"/>
                  </a:lnTo>
                  <a:lnTo>
                    <a:pt x="619125" y="1145382"/>
                  </a:lnTo>
                  <a:lnTo>
                    <a:pt x="540543" y="1245394"/>
                  </a:lnTo>
                  <a:lnTo>
                    <a:pt x="438150" y="1371600"/>
                  </a:lnTo>
                  <a:lnTo>
                    <a:pt x="354806" y="1452563"/>
                  </a:lnTo>
                  <a:lnTo>
                    <a:pt x="180975" y="1626394"/>
                  </a:lnTo>
                  <a:lnTo>
                    <a:pt x="59531" y="1745457"/>
                  </a:lnTo>
                  <a:lnTo>
                    <a:pt x="38100" y="1754982"/>
                  </a:lnTo>
                  <a:lnTo>
                    <a:pt x="14287" y="1757363"/>
                  </a:lnTo>
                  <a:lnTo>
                    <a:pt x="0" y="1750219"/>
                  </a:lnTo>
                  <a:lnTo>
                    <a:pt x="0" y="1738313"/>
                  </a:lnTo>
                  <a:lnTo>
                    <a:pt x="4762" y="1719263"/>
                  </a:lnTo>
                  <a:lnTo>
                    <a:pt x="21431" y="1690688"/>
                  </a:lnTo>
                  <a:lnTo>
                    <a:pt x="95250" y="1593057"/>
                  </a:lnTo>
                  <a:lnTo>
                    <a:pt x="197643" y="1457325"/>
                  </a:lnTo>
                  <a:lnTo>
                    <a:pt x="297656" y="1316832"/>
                  </a:lnTo>
                  <a:lnTo>
                    <a:pt x="373856" y="1204913"/>
                  </a:lnTo>
                  <a:lnTo>
                    <a:pt x="445293" y="1100138"/>
                  </a:lnTo>
                  <a:lnTo>
                    <a:pt x="535781" y="959644"/>
                  </a:lnTo>
                  <a:lnTo>
                    <a:pt x="609600" y="845344"/>
                  </a:lnTo>
                  <a:lnTo>
                    <a:pt x="666750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1">
              <a:extLst>
                <a:ext uri="{FF2B5EF4-FFF2-40B4-BE49-F238E27FC236}">
                  <a16:creationId xmlns:a16="http://schemas.microsoft.com/office/drawing/2014/main" id="{5C0E061A-83ED-4150-A065-A4CBE16878C0}"/>
                </a:ext>
              </a:extLst>
            </p:cNvPr>
            <p:cNvSpPr/>
            <p:nvPr/>
          </p:nvSpPr>
          <p:spPr>
            <a:xfrm>
              <a:off x="5551489" y="3556000"/>
              <a:ext cx="312737" cy="2300288"/>
            </a:xfrm>
            <a:custGeom>
              <a:avLst/>
              <a:gdLst>
                <a:gd name="connsiteX0" fmla="*/ 92334 w 312743"/>
                <a:gd name="connsiteY0" fmla="*/ 845894 h 2299403"/>
                <a:gd name="connsiteX1" fmla="*/ 101269 w 312743"/>
                <a:gd name="connsiteY1" fmla="*/ 664206 h 2299403"/>
                <a:gd name="connsiteX2" fmla="*/ 107226 w 312743"/>
                <a:gd name="connsiteY2" fmla="*/ 491453 h 2299403"/>
                <a:gd name="connsiteX3" fmla="*/ 110205 w 312743"/>
                <a:gd name="connsiteY3" fmla="*/ 375291 h 2299403"/>
                <a:gd name="connsiteX4" fmla="*/ 110205 w 312743"/>
                <a:gd name="connsiteY4" fmla="*/ 247216 h 2299403"/>
                <a:gd name="connsiteX5" fmla="*/ 110205 w 312743"/>
                <a:gd name="connsiteY5" fmla="*/ 0 h 2299403"/>
                <a:gd name="connsiteX6" fmla="*/ 244238 w 312743"/>
                <a:gd name="connsiteY6" fmla="*/ 125097 h 2299403"/>
                <a:gd name="connsiteX7" fmla="*/ 265087 w 312743"/>
                <a:gd name="connsiteY7" fmla="*/ 172753 h 2299403"/>
                <a:gd name="connsiteX8" fmla="*/ 291894 w 312743"/>
                <a:gd name="connsiteY8" fmla="*/ 238280 h 2299403"/>
                <a:gd name="connsiteX9" fmla="*/ 306786 w 312743"/>
                <a:gd name="connsiteY9" fmla="*/ 279979 h 2299403"/>
                <a:gd name="connsiteX10" fmla="*/ 312743 w 312743"/>
                <a:gd name="connsiteY10" fmla="*/ 318700 h 2299403"/>
                <a:gd name="connsiteX11" fmla="*/ 312743 w 312743"/>
                <a:gd name="connsiteY11" fmla="*/ 351463 h 2299403"/>
                <a:gd name="connsiteX12" fmla="*/ 303808 w 312743"/>
                <a:gd name="connsiteY12" fmla="*/ 399119 h 2299403"/>
                <a:gd name="connsiteX13" fmla="*/ 297851 w 312743"/>
                <a:gd name="connsiteY13" fmla="*/ 470603 h 2299403"/>
                <a:gd name="connsiteX14" fmla="*/ 291894 w 312743"/>
                <a:gd name="connsiteY14" fmla="*/ 625485 h 2299403"/>
                <a:gd name="connsiteX15" fmla="*/ 291894 w 312743"/>
                <a:gd name="connsiteY15" fmla="*/ 929292 h 2299403"/>
                <a:gd name="connsiteX16" fmla="*/ 294872 w 312743"/>
                <a:gd name="connsiteY16" fmla="*/ 1140766 h 2299403"/>
                <a:gd name="connsiteX17" fmla="*/ 291894 w 312743"/>
                <a:gd name="connsiteY17" fmla="*/ 1390960 h 2299403"/>
                <a:gd name="connsiteX18" fmla="*/ 291894 w 312743"/>
                <a:gd name="connsiteY18" fmla="*/ 1539885 h 2299403"/>
                <a:gd name="connsiteX19" fmla="*/ 282958 w 312743"/>
                <a:gd name="connsiteY19" fmla="*/ 1754337 h 2299403"/>
                <a:gd name="connsiteX20" fmla="*/ 271044 w 312743"/>
                <a:gd name="connsiteY20" fmla="*/ 1953897 h 2299403"/>
                <a:gd name="connsiteX21" fmla="*/ 265087 w 312743"/>
                <a:gd name="connsiteY21" fmla="*/ 2043252 h 2299403"/>
                <a:gd name="connsiteX22" fmla="*/ 259130 w 312743"/>
                <a:gd name="connsiteY22" fmla="*/ 2102822 h 2299403"/>
                <a:gd name="connsiteX23" fmla="*/ 241259 w 312743"/>
                <a:gd name="connsiteY23" fmla="*/ 2183242 h 2299403"/>
                <a:gd name="connsiteX24" fmla="*/ 223388 w 312743"/>
                <a:gd name="connsiteY24" fmla="*/ 2218984 h 2299403"/>
                <a:gd name="connsiteX25" fmla="*/ 193603 w 312743"/>
                <a:gd name="connsiteY25" fmla="*/ 2257704 h 2299403"/>
                <a:gd name="connsiteX26" fmla="*/ 151904 w 312743"/>
                <a:gd name="connsiteY26" fmla="*/ 2290468 h 2299403"/>
                <a:gd name="connsiteX27" fmla="*/ 131054 w 312743"/>
                <a:gd name="connsiteY27" fmla="*/ 2299403 h 2299403"/>
                <a:gd name="connsiteX28" fmla="*/ 110205 w 312743"/>
                <a:gd name="connsiteY28" fmla="*/ 2299403 h 2299403"/>
                <a:gd name="connsiteX29" fmla="*/ 86377 w 312743"/>
                <a:gd name="connsiteY29" fmla="*/ 2284511 h 2299403"/>
                <a:gd name="connsiteX30" fmla="*/ 56592 w 312743"/>
                <a:gd name="connsiteY30" fmla="*/ 2239833 h 2299403"/>
                <a:gd name="connsiteX31" fmla="*/ 35742 w 312743"/>
                <a:gd name="connsiteY31" fmla="*/ 2195156 h 2299403"/>
                <a:gd name="connsiteX32" fmla="*/ 17871 w 312743"/>
                <a:gd name="connsiteY32" fmla="*/ 2138564 h 2299403"/>
                <a:gd name="connsiteX33" fmla="*/ 5957 w 312743"/>
                <a:gd name="connsiteY33" fmla="*/ 2046231 h 2299403"/>
                <a:gd name="connsiteX34" fmla="*/ 0 w 312743"/>
                <a:gd name="connsiteY34" fmla="*/ 1947940 h 2299403"/>
                <a:gd name="connsiteX35" fmla="*/ 5957 w 312743"/>
                <a:gd name="connsiteY35" fmla="*/ 1912198 h 2299403"/>
                <a:gd name="connsiteX36" fmla="*/ 26807 w 312743"/>
                <a:gd name="connsiteY36" fmla="*/ 1816886 h 2299403"/>
                <a:gd name="connsiteX37" fmla="*/ 41699 w 312743"/>
                <a:gd name="connsiteY37" fmla="*/ 1685832 h 2299403"/>
                <a:gd name="connsiteX38" fmla="*/ 56592 w 312743"/>
                <a:gd name="connsiteY38" fmla="*/ 1513079 h 2299403"/>
                <a:gd name="connsiteX39" fmla="*/ 71484 w 312743"/>
                <a:gd name="connsiteY39" fmla="*/ 1289691 h 2299403"/>
                <a:gd name="connsiteX40" fmla="*/ 86377 w 312743"/>
                <a:gd name="connsiteY40" fmla="*/ 965034 h 2299403"/>
                <a:gd name="connsiteX41" fmla="*/ 92334 w 312743"/>
                <a:gd name="connsiteY41" fmla="*/ 845894 h 229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2743" h="2299403">
                  <a:moveTo>
                    <a:pt x="92334" y="845894"/>
                  </a:moveTo>
                  <a:lnTo>
                    <a:pt x="101269" y="664206"/>
                  </a:lnTo>
                  <a:lnTo>
                    <a:pt x="107226" y="491453"/>
                  </a:lnTo>
                  <a:lnTo>
                    <a:pt x="110205" y="375291"/>
                  </a:lnTo>
                  <a:lnTo>
                    <a:pt x="110205" y="247216"/>
                  </a:lnTo>
                  <a:lnTo>
                    <a:pt x="110205" y="0"/>
                  </a:lnTo>
                  <a:lnTo>
                    <a:pt x="244238" y="125097"/>
                  </a:lnTo>
                  <a:lnTo>
                    <a:pt x="265087" y="172753"/>
                  </a:lnTo>
                  <a:lnTo>
                    <a:pt x="291894" y="238280"/>
                  </a:lnTo>
                  <a:lnTo>
                    <a:pt x="306786" y="279979"/>
                  </a:lnTo>
                  <a:lnTo>
                    <a:pt x="312743" y="318700"/>
                  </a:lnTo>
                  <a:lnTo>
                    <a:pt x="312743" y="351463"/>
                  </a:lnTo>
                  <a:lnTo>
                    <a:pt x="303808" y="399119"/>
                  </a:lnTo>
                  <a:lnTo>
                    <a:pt x="297851" y="470603"/>
                  </a:lnTo>
                  <a:lnTo>
                    <a:pt x="291894" y="625485"/>
                  </a:lnTo>
                  <a:lnTo>
                    <a:pt x="291894" y="929292"/>
                  </a:lnTo>
                  <a:cubicBezTo>
                    <a:pt x="292887" y="999783"/>
                    <a:pt x="293879" y="1070275"/>
                    <a:pt x="294872" y="1140766"/>
                  </a:cubicBezTo>
                  <a:cubicBezTo>
                    <a:pt x="293879" y="1224164"/>
                    <a:pt x="292887" y="1307562"/>
                    <a:pt x="291894" y="1390960"/>
                  </a:cubicBezTo>
                  <a:lnTo>
                    <a:pt x="291894" y="1539885"/>
                  </a:lnTo>
                  <a:lnTo>
                    <a:pt x="282958" y="1754337"/>
                  </a:lnTo>
                  <a:lnTo>
                    <a:pt x="271044" y="1953897"/>
                  </a:lnTo>
                  <a:lnTo>
                    <a:pt x="265087" y="2043252"/>
                  </a:lnTo>
                  <a:lnTo>
                    <a:pt x="259130" y="2102822"/>
                  </a:lnTo>
                  <a:lnTo>
                    <a:pt x="241259" y="2183242"/>
                  </a:lnTo>
                  <a:lnTo>
                    <a:pt x="223388" y="2218984"/>
                  </a:lnTo>
                  <a:lnTo>
                    <a:pt x="193603" y="2257704"/>
                  </a:lnTo>
                  <a:lnTo>
                    <a:pt x="151904" y="2290468"/>
                  </a:lnTo>
                  <a:lnTo>
                    <a:pt x="131054" y="2299403"/>
                  </a:lnTo>
                  <a:lnTo>
                    <a:pt x="110205" y="2299403"/>
                  </a:lnTo>
                  <a:lnTo>
                    <a:pt x="86377" y="2284511"/>
                  </a:lnTo>
                  <a:lnTo>
                    <a:pt x="56592" y="2239833"/>
                  </a:lnTo>
                  <a:lnTo>
                    <a:pt x="35742" y="2195156"/>
                  </a:lnTo>
                  <a:lnTo>
                    <a:pt x="17871" y="2138564"/>
                  </a:lnTo>
                  <a:lnTo>
                    <a:pt x="5957" y="2046231"/>
                  </a:lnTo>
                  <a:lnTo>
                    <a:pt x="0" y="1947940"/>
                  </a:lnTo>
                  <a:lnTo>
                    <a:pt x="5957" y="1912198"/>
                  </a:lnTo>
                  <a:lnTo>
                    <a:pt x="26807" y="1816886"/>
                  </a:lnTo>
                  <a:lnTo>
                    <a:pt x="41699" y="1685832"/>
                  </a:lnTo>
                  <a:lnTo>
                    <a:pt x="56592" y="1513079"/>
                  </a:lnTo>
                  <a:lnTo>
                    <a:pt x="71484" y="1289691"/>
                  </a:lnTo>
                  <a:lnTo>
                    <a:pt x="86377" y="965034"/>
                  </a:lnTo>
                  <a:cubicBezTo>
                    <a:pt x="87370" y="933263"/>
                    <a:pt x="88362" y="901493"/>
                    <a:pt x="92334" y="8458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2">
              <a:extLst>
                <a:ext uri="{FF2B5EF4-FFF2-40B4-BE49-F238E27FC236}">
                  <a16:creationId xmlns:a16="http://schemas.microsoft.com/office/drawing/2014/main" id="{F8103DB0-0486-4F57-8176-D99DB17766E7}"/>
                </a:ext>
              </a:extLst>
            </p:cNvPr>
            <p:cNvSpPr/>
            <p:nvPr/>
          </p:nvSpPr>
          <p:spPr>
            <a:xfrm>
              <a:off x="5749926" y="3308350"/>
              <a:ext cx="2174875" cy="2795588"/>
            </a:xfrm>
            <a:custGeom>
              <a:avLst/>
              <a:gdLst>
                <a:gd name="connsiteX0" fmla="*/ 822607 w 2174789"/>
                <a:gd name="connsiteY0" fmla="*/ 155342 h 2796158"/>
                <a:gd name="connsiteX1" fmla="*/ 688448 w 2174789"/>
                <a:gd name="connsiteY1" fmla="*/ 176525 h 2796158"/>
                <a:gd name="connsiteX2" fmla="*/ 568411 w 2174789"/>
                <a:gd name="connsiteY2" fmla="*/ 197708 h 2796158"/>
                <a:gd name="connsiteX3" fmla="*/ 462496 w 2174789"/>
                <a:gd name="connsiteY3" fmla="*/ 215361 h 2796158"/>
                <a:gd name="connsiteX4" fmla="*/ 381294 w 2174789"/>
                <a:gd name="connsiteY4" fmla="*/ 229483 h 2796158"/>
                <a:gd name="connsiteX5" fmla="*/ 317745 w 2174789"/>
                <a:gd name="connsiteY5" fmla="*/ 236544 h 2796158"/>
                <a:gd name="connsiteX6" fmla="*/ 257727 w 2174789"/>
                <a:gd name="connsiteY6" fmla="*/ 243605 h 2796158"/>
                <a:gd name="connsiteX7" fmla="*/ 208300 w 2174789"/>
                <a:gd name="connsiteY7" fmla="*/ 250666 h 2796158"/>
                <a:gd name="connsiteX8" fmla="*/ 148281 w 2174789"/>
                <a:gd name="connsiteY8" fmla="*/ 254196 h 2796158"/>
                <a:gd name="connsiteX9" fmla="*/ 28244 w 2174789"/>
                <a:gd name="connsiteY9" fmla="*/ 254196 h 2796158"/>
                <a:gd name="connsiteX10" fmla="*/ 0 w 2174789"/>
                <a:gd name="connsiteY10" fmla="*/ 381295 h 2796158"/>
                <a:gd name="connsiteX11" fmla="*/ 91793 w 2174789"/>
                <a:gd name="connsiteY11" fmla="*/ 395417 h 2796158"/>
                <a:gd name="connsiteX12" fmla="*/ 165934 w 2174789"/>
                <a:gd name="connsiteY12" fmla="*/ 398947 h 2796158"/>
                <a:gd name="connsiteX13" fmla="*/ 233013 w 2174789"/>
                <a:gd name="connsiteY13" fmla="*/ 398947 h 2796158"/>
                <a:gd name="connsiteX14" fmla="*/ 324806 w 2174789"/>
                <a:gd name="connsiteY14" fmla="*/ 391886 h 2796158"/>
                <a:gd name="connsiteX15" fmla="*/ 402477 w 2174789"/>
                <a:gd name="connsiteY15" fmla="*/ 381295 h 2796158"/>
                <a:gd name="connsiteX16" fmla="*/ 547228 w 2174789"/>
                <a:gd name="connsiteY16" fmla="*/ 356581 h 2796158"/>
                <a:gd name="connsiteX17" fmla="*/ 677856 w 2174789"/>
                <a:gd name="connsiteY17" fmla="*/ 335398 h 2796158"/>
                <a:gd name="connsiteX18" fmla="*/ 801424 w 2174789"/>
                <a:gd name="connsiteY18" fmla="*/ 314215 h 2796158"/>
                <a:gd name="connsiteX19" fmla="*/ 1027376 w 2174789"/>
                <a:gd name="connsiteY19" fmla="*/ 293032 h 2796158"/>
                <a:gd name="connsiteX20" fmla="*/ 1218023 w 2174789"/>
                <a:gd name="connsiteY20" fmla="*/ 264788 h 2796158"/>
                <a:gd name="connsiteX21" fmla="*/ 1398079 w 2174789"/>
                <a:gd name="connsiteY21" fmla="*/ 243605 h 2796158"/>
                <a:gd name="connsiteX22" fmla="*/ 1588726 w 2174789"/>
                <a:gd name="connsiteY22" fmla="*/ 222422 h 2796158"/>
                <a:gd name="connsiteX23" fmla="*/ 1719354 w 2174789"/>
                <a:gd name="connsiteY23" fmla="*/ 211830 h 2796158"/>
                <a:gd name="connsiteX24" fmla="*/ 1768781 w 2174789"/>
                <a:gd name="connsiteY24" fmla="*/ 211830 h 2796158"/>
                <a:gd name="connsiteX25" fmla="*/ 1793495 w 2174789"/>
                <a:gd name="connsiteY25" fmla="*/ 215361 h 2796158"/>
                <a:gd name="connsiteX26" fmla="*/ 1811148 w 2174789"/>
                <a:gd name="connsiteY26" fmla="*/ 225952 h 2796158"/>
                <a:gd name="connsiteX27" fmla="*/ 1825270 w 2174789"/>
                <a:gd name="connsiteY27" fmla="*/ 243605 h 2796158"/>
                <a:gd name="connsiteX28" fmla="*/ 1832331 w 2174789"/>
                <a:gd name="connsiteY28" fmla="*/ 268318 h 2796158"/>
                <a:gd name="connsiteX29" fmla="*/ 1835861 w 2174789"/>
                <a:gd name="connsiteY29" fmla="*/ 398947 h 2796158"/>
                <a:gd name="connsiteX30" fmla="*/ 1835861 w 2174789"/>
                <a:gd name="connsiteY30" fmla="*/ 713162 h 2796158"/>
                <a:gd name="connsiteX31" fmla="*/ 1835861 w 2174789"/>
                <a:gd name="connsiteY31" fmla="*/ 939114 h 2796158"/>
                <a:gd name="connsiteX32" fmla="*/ 1832331 w 2174789"/>
                <a:gd name="connsiteY32" fmla="*/ 1313347 h 2796158"/>
                <a:gd name="connsiteX33" fmla="*/ 1835861 w 2174789"/>
                <a:gd name="connsiteY33" fmla="*/ 1655806 h 2796158"/>
                <a:gd name="connsiteX34" fmla="*/ 1835861 w 2174789"/>
                <a:gd name="connsiteY34" fmla="*/ 2015917 h 2796158"/>
                <a:gd name="connsiteX35" fmla="*/ 1835861 w 2174789"/>
                <a:gd name="connsiteY35" fmla="*/ 2107710 h 2796158"/>
                <a:gd name="connsiteX36" fmla="*/ 1828800 w 2174789"/>
                <a:gd name="connsiteY36" fmla="*/ 2164198 h 2796158"/>
                <a:gd name="connsiteX37" fmla="*/ 1818209 w 2174789"/>
                <a:gd name="connsiteY37" fmla="*/ 2213625 h 2796158"/>
                <a:gd name="connsiteX38" fmla="*/ 1878227 w 2174789"/>
                <a:gd name="connsiteY38" fmla="*/ 2750261 h 2796158"/>
                <a:gd name="connsiteX39" fmla="*/ 1895880 w 2174789"/>
                <a:gd name="connsiteY39" fmla="*/ 2789097 h 2796158"/>
                <a:gd name="connsiteX40" fmla="*/ 1910002 w 2174789"/>
                <a:gd name="connsiteY40" fmla="*/ 2796158 h 2796158"/>
                <a:gd name="connsiteX41" fmla="*/ 1927654 w 2174789"/>
                <a:gd name="connsiteY41" fmla="*/ 2796158 h 2796158"/>
                <a:gd name="connsiteX42" fmla="*/ 1948837 w 2174789"/>
                <a:gd name="connsiteY42" fmla="*/ 2785566 h 2796158"/>
                <a:gd name="connsiteX43" fmla="*/ 1962959 w 2174789"/>
                <a:gd name="connsiteY43" fmla="*/ 2774975 h 2796158"/>
                <a:gd name="connsiteX44" fmla="*/ 1987673 w 2174789"/>
                <a:gd name="connsiteY44" fmla="*/ 2746731 h 2796158"/>
                <a:gd name="connsiteX45" fmla="*/ 2005325 w 2174789"/>
                <a:gd name="connsiteY45" fmla="*/ 2707895 h 2796158"/>
                <a:gd name="connsiteX46" fmla="*/ 2026508 w 2174789"/>
                <a:gd name="connsiteY46" fmla="*/ 2665529 h 2796158"/>
                <a:gd name="connsiteX47" fmla="*/ 2047691 w 2174789"/>
                <a:gd name="connsiteY47" fmla="*/ 2619633 h 2796158"/>
                <a:gd name="connsiteX48" fmla="*/ 2068874 w 2174789"/>
                <a:gd name="connsiteY48" fmla="*/ 2559614 h 2796158"/>
                <a:gd name="connsiteX49" fmla="*/ 2079466 w 2174789"/>
                <a:gd name="connsiteY49" fmla="*/ 2510187 h 2796158"/>
                <a:gd name="connsiteX50" fmla="*/ 2093588 w 2174789"/>
                <a:gd name="connsiteY50" fmla="*/ 2446638 h 2796158"/>
                <a:gd name="connsiteX51" fmla="*/ 2100649 w 2174789"/>
                <a:gd name="connsiteY51" fmla="*/ 2376028 h 2796158"/>
                <a:gd name="connsiteX52" fmla="*/ 2104179 w 2174789"/>
                <a:gd name="connsiteY52" fmla="*/ 2308949 h 2796158"/>
                <a:gd name="connsiteX53" fmla="*/ 2100649 w 2174789"/>
                <a:gd name="connsiteY53" fmla="*/ 2252461 h 2796158"/>
                <a:gd name="connsiteX54" fmla="*/ 2093588 w 2174789"/>
                <a:gd name="connsiteY54" fmla="*/ 2135954 h 2796158"/>
                <a:gd name="connsiteX55" fmla="*/ 2086527 w 2174789"/>
                <a:gd name="connsiteY55" fmla="*/ 1966490 h 2796158"/>
                <a:gd name="connsiteX56" fmla="*/ 2082996 w 2174789"/>
                <a:gd name="connsiteY56" fmla="*/ 1715824 h 2796158"/>
                <a:gd name="connsiteX57" fmla="*/ 2082996 w 2174789"/>
                <a:gd name="connsiteY57" fmla="*/ 1479281 h 2796158"/>
                <a:gd name="connsiteX58" fmla="*/ 2086527 w 2174789"/>
                <a:gd name="connsiteY58" fmla="*/ 1260389 h 2796158"/>
                <a:gd name="connsiteX59" fmla="*/ 2093588 w 2174789"/>
                <a:gd name="connsiteY59" fmla="*/ 917931 h 2796158"/>
                <a:gd name="connsiteX60" fmla="*/ 2100649 w 2174789"/>
                <a:gd name="connsiteY60" fmla="*/ 533106 h 2796158"/>
                <a:gd name="connsiteX61" fmla="*/ 2104179 w 2174789"/>
                <a:gd name="connsiteY61" fmla="*/ 416600 h 2796158"/>
                <a:gd name="connsiteX62" fmla="*/ 2114771 w 2174789"/>
                <a:gd name="connsiteY62" fmla="*/ 388356 h 2796158"/>
                <a:gd name="connsiteX63" fmla="*/ 2135954 w 2174789"/>
                <a:gd name="connsiteY63" fmla="*/ 349520 h 2796158"/>
                <a:gd name="connsiteX64" fmla="*/ 2157137 w 2174789"/>
                <a:gd name="connsiteY64" fmla="*/ 303623 h 2796158"/>
                <a:gd name="connsiteX65" fmla="*/ 2174789 w 2174789"/>
                <a:gd name="connsiteY65" fmla="*/ 254196 h 2796158"/>
                <a:gd name="connsiteX66" fmla="*/ 2174789 w 2174789"/>
                <a:gd name="connsiteY66" fmla="*/ 236544 h 2796158"/>
                <a:gd name="connsiteX67" fmla="*/ 2174789 w 2174789"/>
                <a:gd name="connsiteY67" fmla="*/ 222422 h 2796158"/>
                <a:gd name="connsiteX68" fmla="*/ 2171259 w 2174789"/>
                <a:gd name="connsiteY68" fmla="*/ 208300 h 2796158"/>
                <a:gd name="connsiteX69" fmla="*/ 2146545 w 2174789"/>
                <a:gd name="connsiteY69" fmla="*/ 187117 h 2796158"/>
                <a:gd name="connsiteX70" fmla="*/ 2079466 w 2174789"/>
                <a:gd name="connsiteY70" fmla="*/ 137690 h 2796158"/>
                <a:gd name="connsiteX71" fmla="*/ 2012386 w 2174789"/>
                <a:gd name="connsiteY71" fmla="*/ 91793 h 2796158"/>
                <a:gd name="connsiteX72" fmla="*/ 1948837 w 2174789"/>
                <a:gd name="connsiteY72" fmla="*/ 52958 h 2796158"/>
                <a:gd name="connsiteX73" fmla="*/ 1892349 w 2174789"/>
                <a:gd name="connsiteY73" fmla="*/ 21183 h 2796158"/>
                <a:gd name="connsiteX74" fmla="*/ 1857044 w 2174789"/>
                <a:gd name="connsiteY74" fmla="*/ 7061 h 2796158"/>
                <a:gd name="connsiteX75" fmla="*/ 1821739 w 2174789"/>
                <a:gd name="connsiteY75" fmla="*/ 0 h 2796158"/>
                <a:gd name="connsiteX76" fmla="*/ 1793495 w 2174789"/>
                <a:gd name="connsiteY76" fmla="*/ 14122 h 2796158"/>
                <a:gd name="connsiteX77" fmla="*/ 1729946 w 2174789"/>
                <a:gd name="connsiteY77" fmla="*/ 35305 h 2796158"/>
                <a:gd name="connsiteX78" fmla="*/ 1592256 w 2174789"/>
                <a:gd name="connsiteY78" fmla="*/ 56488 h 2796158"/>
                <a:gd name="connsiteX79" fmla="*/ 1426323 w 2174789"/>
                <a:gd name="connsiteY79" fmla="*/ 74141 h 2796158"/>
                <a:gd name="connsiteX80" fmla="*/ 1232145 w 2174789"/>
                <a:gd name="connsiteY80" fmla="*/ 95324 h 2796158"/>
                <a:gd name="connsiteX81" fmla="*/ 999132 w 2174789"/>
                <a:gd name="connsiteY81" fmla="*/ 127098 h 2796158"/>
                <a:gd name="connsiteX82" fmla="*/ 822607 w 2174789"/>
                <a:gd name="connsiteY82" fmla="*/ 155342 h 279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74789" h="2796158">
                  <a:moveTo>
                    <a:pt x="822607" y="155342"/>
                  </a:moveTo>
                  <a:lnTo>
                    <a:pt x="688448" y="176525"/>
                  </a:lnTo>
                  <a:lnTo>
                    <a:pt x="568411" y="197708"/>
                  </a:lnTo>
                  <a:lnTo>
                    <a:pt x="462496" y="215361"/>
                  </a:lnTo>
                  <a:lnTo>
                    <a:pt x="381294" y="229483"/>
                  </a:lnTo>
                  <a:lnTo>
                    <a:pt x="317745" y="236544"/>
                  </a:lnTo>
                  <a:lnTo>
                    <a:pt x="257727" y="243605"/>
                  </a:lnTo>
                  <a:lnTo>
                    <a:pt x="208300" y="250666"/>
                  </a:lnTo>
                  <a:lnTo>
                    <a:pt x="148281" y="254196"/>
                  </a:lnTo>
                  <a:lnTo>
                    <a:pt x="28244" y="254196"/>
                  </a:lnTo>
                  <a:lnTo>
                    <a:pt x="0" y="381295"/>
                  </a:lnTo>
                  <a:lnTo>
                    <a:pt x="91793" y="395417"/>
                  </a:lnTo>
                  <a:lnTo>
                    <a:pt x="165934" y="398947"/>
                  </a:lnTo>
                  <a:lnTo>
                    <a:pt x="233013" y="398947"/>
                  </a:lnTo>
                  <a:lnTo>
                    <a:pt x="324806" y="391886"/>
                  </a:lnTo>
                  <a:lnTo>
                    <a:pt x="402477" y="381295"/>
                  </a:lnTo>
                  <a:lnTo>
                    <a:pt x="547228" y="356581"/>
                  </a:lnTo>
                  <a:lnTo>
                    <a:pt x="677856" y="335398"/>
                  </a:lnTo>
                  <a:lnTo>
                    <a:pt x="801424" y="314215"/>
                  </a:lnTo>
                  <a:lnTo>
                    <a:pt x="1027376" y="293032"/>
                  </a:lnTo>
                  <a:lnTo>
                    <a:pt x="1218023" y="264788"/>
                  </a:lnTo>
                  <a:lnTo>
                    <a:pt x="1398079" y="243605"/>
                  </a:lnTo>
                  <a:lnTo>
                    <a:pt x="1588726" y="222422"/>
                  </a:lnTo>
                  <a:lnTo>
                    <a:pt x="1719354" y="211830"/>
                  </a:lnTo>
                  <a:lnTo>
                    <a:pt x="1768781" y="211830"/>
                  </a:lnTo>
                  <a:lnTo>
                    <a:pt x="1793495" y="215361"/>
                  </a:lnTo>
                  <a:lnTo>
                    <a:pt x="1811148" y="225952"/>
                  </a:lnTo>
                  <a:lnTo>
                    <a:pt x="1825270" y="243605"/>
                  </a:lnTo>
                  <a:lnTo>
                    <a:pt x="1832331" y="268318"/>
                  </a:lnTo>
                  <a:cubicBezTo>
                    <a:pt x="1833508" y="311861"/>
                    <a:pt x="1834684" y="355404"/>
                    <a:pt x="1835861" y="398947"/>
                  </a:cubicBezTo>
                  <a:lnTo>
                    <a:pt x="1835861" y="713162"/>
                  </a:lnTo>
                  <a:lnTo>
                    <a:pt x="1835861" y="939114"/>
                  </a:lnTo>
                  <a:cubicBezTo>
                    <a:pt x="1834684" y="1063858"/>
                    <a:pt x="1833508" y="1188603"/>
                    <a:pt x="1832331" y="1313347"/>
                  </a:cubicBezTo>
                  <a:cubicBezTo>
                    <a:pt x="1833508" y="1427500"/>
                    <a:pt x="1835861" y="1520470"/>
                    <a:pt x="1835861" y="1655806"/>
                  </a:cubicBezTo>
                  <a:lnTo>
                    <a:pt x="1835861" y="2015917"/>
                  </a:lnTo>
                  <a:lnTo>
                    <a:pt x="1835861" y="2107710"/>
                  </a:lnTo>
                  <a:lnTo>
                    <a:pt x="1828800" y="2164198"/>
                  </a:lnTo>
                  <a:lnTo>
                    <a:pt x="1818209" y="2213625"/>
                  </a:lnTo>
                  <a:lnTo>
                    <a:pt x="1878227" y="2750261"/>
                  </a:lnTo>
                  <a:lnTo>
                    <a:pt x="1895880" y="2789097"/>
                  </a:lnTo>
                  <a:lnTo>
                    <a:pt x="1910002" y="2796158"/>
                  </a:lnTo>
                  <a:lnTo>
                    <a:pt x="1927654" y="2796158"/>
                  </a:lnTo>
                  <a:lnTo>
                    <a:pt x="1948837" y="2785566"/>
                  </a:lnTo>
                  <a:lnTo>
                    <a:pt x="1962959" y="2774975"/>
                  </a:lnTo>
                  <a:lnTo>
                    <a:pt x="1987673" y="2746731"/>
                  </a:lnTo>
                  <a:lnTo>
                    <a:pt x="2005325" y="2707895"/>
                  </a:lnTo>
                  <a:lnTo>
                    <a:pt x="2026508" y="2665529"/>
                  </a:lnTo>
                  <a:lnTo>
                    <a:pt x="2047691" y="2619633"/>
                  </a:lnTo>
                  <a:lnTo>
                    <a:pt x="2068874" y="2559614"/>
                  </a:lnTo>
                  <a:lnTo>
                    <a:pt x="2079466" y="2510187"/>
                  </a:lnTo>
                  <a:lnTo>
                    <a:pt x="2093588" y="2446638"/>
                  </a:lnTo>
                  <a:lnTo>
                    <a:pt x="2100649" y="2376028"/>
                  </a:lnTo>
                  <a:lnTo>
                    <a:pt x="2104179" y="2308949"/>
                  </a:lnTo>
                  <a:lnTo>
                    <a:pt x="2100649" y="2252461"/>
                  </a:lnTo>
                  <a:lnTo>
                    <a:pt x="2093588" y="2135954"/>
                  </a:lnTo>
                  <a:lnTo>
                    <a:pt x="2086527" y="1966490"/>
                  </a:lnTo>
                  <a:lnTo>
                    <a:pt x="2082996" y="1715824"/>
                  </a:lnTo>
                  <a:lnTo>
                    <a:pt x="2082996" y="1479281"/>
                  </a:lnTo>
                  <a:lnTo>
                    <a:pt x="2086527" y="1260389"/>
                  </a:lnTo>
                  <a:lnTo>
                    <a:pt x="2093588" y="917931"/>
                  </a:lnTo>
                  <a:lnTo>
                    <a:pt x="2100649" y="533106"/>
                  </a:lnTo>
                  <a:lnTo>
                    <a:pt x="2104179" y="416600"/>
                  </a:lnTo>
                  <a:lnTo>
                    <a:pt x="2114771" y="388356"/>
                  </a:lnTo>
                  <a:lnTo>
                    <a:pt x="2135954" y="349520"/>
                  </a:lnTo>
                  <a:lnTo>
                    <a:pt x="2157137" y="303623"/>
                  </a:lnTo>
                  <a:lnTo>
                    <a:pt x="2174789" y="254196"/>
                  </a:lnTo>
                  <a:lnTo>
                    <a:pt x="2174789" y="236544"/>
                  </a:lnTo>
                  <a:lnTo>
                    <a:pt x="2174789" y="222422"/>
                  </a:lnTo>
                  <a:lnTo>
                    <a:pt x="2171259" y="208300"/>
                  </a:lnTo>
                  <a:lnTo>
                    <a:pt x="2146545" y="187117"/>
                  </a:lnTo>
                  <a:lnTo>
                    <a:pt x="2079466" y="137690"/>
                  </a:lnTo>
                  <a:lnTo>
                    <a:pt x="2012386" y="91793"/>
                  </a:lnTo>
                  <a:lnTo>
                    <a:pt x="1948837" y="52958"/>
                  </a:lnTo>
                  <a:lnTo>
                    <a:pt x="1892349" y="21183"/>
                  </a:lnTo>
                  <a:lnTo>
                    <a:pt x="1857044" y="7061"/>
                  </a:lnTo>
                  <a:lnTo>
                    <a:pt x="1821739" y="0"/>
                  </a:lnTo>
                  <a:lnTo>
                    <a:pt x="1793495" y="14122"/>
                  </a:lnTo>
                  <a:lnTo>
                    <a:pt x="1729946" y="35305"/>
                  </a:lnTo>
                  <a:lnTo>
                    <a:pt x="1592256" y="56488"/>
                  </a:lnTo>
                  <a:lnTo>
                    <a:pt x="1426323" y="74141"/>
                  </a:lnTo>
                  <a:lnTo>
                    <a:pt x="1232145" y="95324"/>
                  </a:lnTo>
                  <a:lnTo>
                    <a:pt x="999132" y="127098"/>
                  </a:lnTo>
                  <a:lnTo>
                    <a:pt x="822607" y="155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53">
              <a:extLst>
                <a:ext uri="{FF2B5EF4-FFF2-40B4-BE49-F238E27FC236}">
                  <a16:creationId xmlns:a16="http://schemas.microsoft.com/office/drawing/2014/main" id="{ADE1AC92-6ED0-49F6-8F22-1BEFE1A3085B}"/>
                </a:ext>
              </a:extLst>
            </p:cNvPr>
            <p:cNvSpPr/>
            <p:nvPr/>
          </p:nvSpPr>
          <p:spPr>
            <a:xfrm>
              <a:off x="6992938" y="5370514"/>
              <a:ext cx="722312" cy="727075"/>
            </a:xfrm>
            <a:custGeom>
              <a:avLst/>
              <a:gdLst>
                <a:gd name="connsiteX0" fmla="*/ 295275 w 721519"/>
                <a:gd name="connsiteY0" fmla="*/ 142875 h 728662"/>
                <a:gd name="connsiteX1" fmla="*/ 378619 w 721519"/>
                <a:gd name="connsiteY1" fmla="*/ 159544 h 728662"/>
                <a:gd name="connsiteX2" fmla="*/ 466725 w 721519"/>
                <a:gd name="connsiteY2" fmla="*/ 178594 h 728662"/>
                <a:gd name="connsiteX3" fmla="*/ 481013 w 721519"/>
                <a:gd name="connsiteY3" fmla="*/ 180975 h 728662"/>
                <a:gd name="connsiteX4" fmla="*/ 514350 w 721519"/>
                <a:gd name="connsiteY4" fmla="*/ 178594 h 728662"/>
                <a:gd name="connsiteX5" fmla="*/ 550069 w 721519"/>
                <a:gd name="connsiteY5" fmla="*/ 171450 h 728662"/>
                <a:gd name="connsiteX6" fmla="*/ 569119 w 721519"/>
                <a:gd name="connsiteY6" fmla="*/ 159544 h 728662"/>
                <a:gd name="connsiteX7" fmla="*/ 576263 w 721519"/>
                <a:gd name="connsiteY7" fmla="*/ 150019 h 728662"/>
                <a:gd name="connsiteX8" fmla="*/ 592932 w 721519"/>
                <a:gd name="connsiteY8" fmla="*/ 61912 h 728662"/>
                <a:gd name="connsiteX9" fmla="*/ 595313 w 721519"/>
                <a:gd name="connsiteY9" fmla="*/ 0 h 728662"/>
                <a:gd name="connsiteX10" fmla="*/ 721519 w 721519"/>
                <a:gd name="connsiteY10" fmla="*/ 704850 h 728662"/>
                <a:gd name="connsiteX11" fmla="*/ 695325 w 721519"/>
                <a:gd name="connsiteY11" fmla="*/ 723900 h 728662"/>
                <a:gd name="connsiteX12" fmla="*/ 688182 w 721519"/>
                <a:gd name="connsiteY12" fmla="*/ 728662 h 728662"/>
                <a:gd name="connsiteX13" fmla="*/ 664369 w 721519"/>
                <a:gd name="connsiteY13" fmla="*/ 728662 h 728662"/>
                <a:gd name="connsiteX14" fmla="*/ 645319 w 721519"/>
                <a:gd name="connsiteY14" fmla="*/ 709612 h 728662"/>
                <a:gd name="connsiteX15" fmla="*/ 633413 w 721519"/>
                <a:gd name="connsiteY15" fmla="*/ 683419 h 728662"/>
                <a:gd name="connsiteX16" fmla="*/ 600075 w 721519"/>
                <a:gd name="connsiteY16" fmla="*/ 623887 h 728662"/>
                <a:gd name="connsiteX17" fmla="*/ 545307 w 721519"/>
                <a:gd name="connsiteY17" fmla="*/ 535781 h 728662"/>
                <a:gd name="connsiteX18" fmla="*/ 488157 w 721519"/>
                <a:gd name="connsiteY18" fmla="*/ 445294 h 728662"/>
                <a:gd name="connsiteX19" fmla="*/ 452438 w 721519"/>
                <a:gd name="connsiteY19" fmla="*/ 400050 h 728662"/>
                <a:gd name="connsiteX20" fmla="*/ 431007 w 721519"/>
                <a:gd name="connsiteY20" fmla="*/ 376237 h 728662"/>
                <a:gd name="connsiteX21" fmla="*/ 402432 w 721519"/>
                <a:gd name="connsiteY21" fmla="*/ 352425 h 728662"/>
                <a:gd name="connsiteX22" fmla="*/ 364332 w 721519"/>
                <a:gd name="connsiteY22" fmla="*/ 326231 h 728662"/>
                <a:gd name="connsiteX23" fmla="*/ 314325 w 721519"/>
                <a:gd name="connsiteY23" fmla="*/ 292894 h 728662"/>
                <a:gd name="connsiteX24" fmla="*/ 240507 w 721519"/>
                <a:gd name="connsiteY24" fmla="*/ 250031 h 728662"/>
                <a:gd name="connsiteX25" fmla="*/ 161925 w 721519"/>
                <a:gd name="connsiteY25" fmla="*/ 207169 h 728662"/>
                <a:gd name="connsiteX26" fmla="*/ 59532 w 721519"/>
                <a:gd name="connsiteY26" fmla="*/ 159544 h 728662"/>
                <a:gd name="connsiteX27" fmla="*/ 23813 w 721519"/>
                <a:gd name="connsiteY27" fmla="*/ 142875 h 728662"/>
                <a:gd name="connsiteX28" fmla="*/ 9525 w 721519"/>
                <a:gd name="connsiteY28" fmla="*/ 133350 h 728662"/>
                <a:gd name="connsiteX29" fmla="*/ 0 w 721519"/>
                <a:gd name="connsiteY29" fmla="*/ 119062 h 728662"/>
                <a:gd name="connsiteX30" fmla="*/ 0 w 721519"/>
                <a:gd name="connsiteY30" fmla="*/ 107156 h 728662"/>
                <a:gd name="connsiteX31" fmla="*/ 4763 w 721519"/>
                <a:gd name="connsiteY31" fmla="*/ 97631 h 728662"/>
                <a:gd name="connsiteX32" fmla="*/ 14288 w 721519"/>
                <a:gd name="connsiteY32" fmla="*/ 95250 h 728662"/>
                <a:gd name="connsiteX33" fmla="*/ 45244 w 721519"/>
                <a:gd name="connsiteY33" fmla="*/ 97631 h 728662"/>
                <a:gd name="connsiteX34" fmla="*/ 121444 w 721519"/>
                <a:gd name="connsiteY34" fmla="*/ 109537 h 728662"/>
                <a:gd name="connsiteX35" fmla="*/ 295275 w 721519"/>
                <a:gd name="connsiteY35" fmla="*/ 14287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1519" h="728662">
                  <a:moveTo>
                    <a:pt x="295275" y="142875"/>
                  </a:moveTo>
                  <a:lnTo>
                    <a:pt x="378619" y="159544"/>
                  </a:lnTo>
                  <a:lnTo>
                    <a:pt x="466725" y="178594"/>
                  </a:lnTo>
                  <a:lnTo>
                    <a:pt x="481013" y="180975"/>
                  </a:lnTo>
                  <a:lnTo>
                    <a:pt x="514350" y="178594"/>
                  </a:lnTo>
                  <a:lnTo>
                    <a:pt x="550069" y="171450"/>
                  </a:lnTo>
                  <a:lnTo>
                    <a:pt x="569119" y="159544"/>
                  </a:lnTo>
                  <a:lnTo>
                    <a:pt x="576263" y="150019"/>
                  </a:lnTo>
                  <a:lnTo>
                    <a:pt x="592932" y="61912"/>
                  </a:lnTo>
                  <a:cubicBezTo>
                    <a:pt x="593726" y="41275"/>
                    <a:pt x="594519" y="20637"/>
                    <a:pt x="595313" y="0"/>
                  </a:cubicBezTo>
                  <a:lnTo>
                    <a:pt x="721519" y="704850"/>
                  </a:lnTo>
                  <a:lnTo>
                    <a:pt x="695325" y="723900"/>
                  </a:lnTo>
                  <a:lnTo>
                    <a:pt x="688182" y="728662"/>
                  </a:lnTo>
                  <a:lnTo>
                    <a:pt x="664369" y="728662"/>
                  </a:lnTo>
                  <a:lnTo>
                    <a:pt x="645319" y="709612"/>
                  </a:lnTo>
                  <a:lnTo>
                    <a:pt x="633413" y="683419"/>
                  </a:lnTo>
                  <a:lnTo>
                    <a:pt x="600075" y="623887"/>
                  </a:lnTo>
                  <a:lnTo>
                    <a:pt x="545307" y="535781"/>
                  </a:lnTo>
                  <a:lnTo>
                    <a:pt x="488157" y="445294"/>
                  </a:lnTo>
                  <a:lnTo>
                    <a:pt x="452438" y="400050"/>
                  </a:lnTo>
                  <a:lnTo>
                    <a:pt x="431007" y="376237"/>
                  </a:lnTo>
                  <a:lnTo>
                    <a:pt x="402432" y="352425"/>
                  </a:lnTo>
                  <a:lnTo>
                    <a:pt x="364332" y="326231"/>
                  </a:lnTo>
                  <a:lnTo>
                    <a:pt x="314325" y="292894"/>
                  </a:lnTo>
                  <a:lnTo>
                    <a:pt x="240507" y="250031"/>
                  </a:lnTo>
                  <a:lnTo>
                    <a:pt x="161925" y="207169"/>
                  </a:lnTo>
                  <a:lnTo>
                    <a:pt x="59532" y="159544"/>
                  </a:lnTo>
                  <a:lnTo>
                    <a:pt x="23813" y="142875"/>
                  </a:lnTo>
                  <a:lnTo>
                    <a:pt x="9525" y="133350"/>
                  </a:lnTo>
                  <a:lnTo>
                    <a:pt x="0" y="119062"/>
                  </a:lnTo>
                  <a:lnTo>
                    <a:pt x="0" y="107156"/>
                  </a:lnTo>
                  <a:lnTo>
                    <a:pt x="4763" y="97631"/>
                  </a:lnTo>
                  <a:lnTo>
                    <a:pt x="14288" y="95250"/>
                  </a:lnTo>
                  <a:lnTo>
                    <a:pt x="45244" y="97631"/>
                  </a:lnTo>
                  <a:lnTo>
                    <a:pt x="121444" y="109537"/>
                  </a:lnTo>
                  <a:lnTo>
                    <a:pt x="295275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54">
              <a:extLst>
                <a:ext uri="{FF2B5EF4-FFF2-40B4-BE49-F238E27FC236}">
                  <a16:creationId xmlns:a16="http://schemas.microsoft.com/office/drawing/2014/main" id="{7D3A66BA-85EB-4515-B361-F4A24EF4B459}"/>
                </a:ext>
              </a:extLst>
            </p:cNvPr>
            <p:cNvSpPr/>
            <p:nvPr/>
          </p:nvSpPr>
          <p:spPr>
            <a:xfrm>
              <a:off x="5792789" y="3981450"/>
              <a:ext cx="1851025" cy="363538"/>
            </a:xfrm>
            <a:custGeom>
              <a:avLst/>
              <a:gdLst>
                <a:gd name="connsiteX0" fmla="*/ 1338263 w 1850232"/>
                <a:gd name="connsiteY0" fmla="*/ 59531 h 364331"/>
                <a:gd name="connsiteX1" fmla="*/ 1100138 w 1850232"/>
                <a:gd name="connsiteY1" fmla="*/ 85725 h 364331"/>
                <a:gd name="connsiteX2" fmla="*/ 985838 w 1850232"/>
                <a:gd name="connsiteY2" fmla="*/ 97631 h 364331"/>
                <a:gd name="connsiteX3" fmla="*/ 578644 w 1850232"/>
                <a:gd name="connsiteY3" fmla="*/ 142875 h 364331"/>
                <a:gd name="connsiteX4" fmla="*/ 338138 w 1850232"/>
                <a:gd name="connsiteY4" fmla="*/ 173831 h 364331"/>
                <a:gd name="connsiteX5" fmla="*/ 2382 w 1850232"/>
                <a:gd name="connsiteY5" fmla="*/ 214313 h 364331"/>
                <a:gd name="connsiteX6" fmla="*/ 0 w 1850232"/>
                <a:gd name="connsiteY6" fmla="*/ 359569 h 364331"/>
                <a:gd name="connsiteX7" fmla="*/ 123825 w 1850232"/>
                <a:gd name="connsiteY7" fmla="*/ 364331 h 364331"/>
                <a:gd name="connsiteX8" fmla="*/ 219075 w 1850232"/>
                <a:gd name="connsiteY8" fmla="*/ 364331 h 364331"/>
                <a:gd name="connsiteX9" fmla="*/ 257175 w 1850232"/>
                <a:gd name="connsiteY9" fmla="*/ 364331 h 364331"/>
                <a:gd name="connsiteX10" fmla="*/ 397669 w 1850232"/>
                <a:gd name="connsiteY10" fmla="*/ 345281 h 364331"/>
                <a:gd name="connsiteX11" fmla="*/ 626269 w 1850232"/>
                <a:gd name="connsiteY11" fmla="*/ 316706 h 364331"/>
                <a:gd name="connsiteX12" fmla="*/ 823913 w 1850232"/>
                <a:gd name="connsiteY12" fmla="*/ 290513 h 364331"/>
                <a:gd name="connsiteX13" fmla="*/ 983457 w 1850232"/>
                <a:gd name="connsiteY13" fmla="*/ 278606 h 364331"/>
                <a:gd name="connsiteX14" fmla="*/ 1221582 w 1850232"/>
                <a:gd name="connsiteY14" fmla="*/ 250031 h 364331"/>
                <a:gd name="connsiteX15" fmla="*/ 1452563 w 1850232"/>
                <a:gd name="connsiteY15" fmla="*/ 223838 h 364331"/>
                <a:gd name="connsiteX16" fmla="*/ 1695450 w 1850232"/>
                <a:gd name="connsiteY16" fmla="*/ 195263 h 364331"/>
                <a:gd name="connsiteX17" fmla="*/ 1850232 w 1850232"/>
                <a:gd name="connsiteY17" fmla="*/ 176213 h 364331"/>
                <a:gd name="connsiteX18" fmla="*/ 1838325 w 1850232"/>
                <a:gd name="connsiteY18" fmla="*/ 0 h 364331"/>
                <a:gd name="connsiteX19" fmla="*/ 1657350 w 1850232"/>
                <a:gd name="connsiteY19" fmla="*/ 21431 h 364331"/>
                <a:gd name="connsiteX20" fmla="*/ 1338263 w 1850232"/>
                <a:gd name="connsiteY20" fmla="*/ 595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232" h="364331">
                  <a:moveTo>
                    <a:pt x="1338263" y="59531"/>
                  </a:moveTo>
                  <a:lnTo>
                    <a:pt x="1100138" y="85725"/>
                  </a:lnTo>
                  <a:lnTo>
                    <a:pt x="985838" y="97631"/>
                  </a:lnTo>
                  <a:lnTo>
                    <a:pt x="578644" y="142875"/>
                  </a:lnTo>
                  <a:lnTo>
                    <a:pt x="338138" y="173831"/>
                  </a:lnTo>
                  <a:lnTo>
                    <a:pt x="2382" y="214313"/>
                  </a:lnTo>
                  <a:lnTo>
                    <a:pt x="0" y="359569"/>
                  </a:lnTo>
                  <a:lnTo>
                    <a:pt x="123825" y="364331"/>
                  </a:lnTo>
                  <a:lnTo>
                    <a:pt x="219075" y="364331"/>
                  </a:lnTo>
                  <a:lnTo>
                    <a:pt x="257175" y="364331"/>
                  </a:lnTo>
                  <a:lnTo>
                    <a:pt x="397669" y="345281"/>
                  </a:lnTo>
                  <a:lnTo>
                    <a:pt x="626269" y="316706"/>
                  </a:lnTo>
                  <a:lnTo>
                    <a:pt x="823913" y="290513"/>
                  </a:lnTo>
                  <a:lnTo>
                    <a:pt x="983457" y="278606"/>
                  </a:lnTo>
                  <a:lnTo>
                    <a:pt x="1221582" y="250031"/>
                  </a:lnTo>
                  <a:lnTo>
                    <a:pt x="1452563" y="223838"/>
                  </a:lnTo>
                  <a:lnTo>
                    <a:pt x="1695450" y="195263"/>
                  </a:lnTo>
                  <a:lnTo>
                    <a:pt x="1850232" y="176213"/>
                  </a:lnTo>
                  <a:lnTo>
                    <a:pt x="1838325" y="0"/>
                  </a:lnTo>
                  <a:lnTo>
                    <a:pt x="1657350" y="21431"/>
                  </a:lnTo>
                  <a:lnTo>
                    <a:pt x="1338263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5">
              <a:extLst>
                <a:ext uri="{FF2B5EF4-FFF2-40B4-BE49-F238E27FC236}">
                  <a16:creationId xmlns:a16="http://schemas.microsoft.com/office/drawing/2014/main" id="{0142CCA5-7173-4DBD-AEB6-FD08C5353DAA}"/>
                </a:ext>
              </a:extLst>
            </p:cNvPr>
            <p:cNvSpPr/>
            <p:nvPr/>
          </p:nvSpPr>
          <p:spPr>
            <a:xfrm>
              <a:off x="5773739" y="4672013"/>
              <a:ext cx="1863725" cy="419100"/>
            </a:xfrm>
            <a:custGeom>
              <a:avLst/>
              <a:gdLst>
                <a:gd name="connsiteX0" fmla="*/ 714375 w 1862138"/>
                <a:gd name="connsiteY0" fmla="*/ 154781 h 419100"/>
                <a:gd name="connsiteX1" fmla="*/ 835819 w 1862138"/>
                <a:gd name="connsiteY1" fmla="*/ 138112 h 419100"/>
                <a:gd name="connsiteX2" fmla="*/ 1004888 w 1862138"/>
                <a:gd name="connsiteY2" fmla="*/ 100012 h 419100"/>
                <a:gd name="connsiteX3" fmla="*/ 1209675 w 1862138"/>
                <a:gd name="connsiteY3" fmla="*/ 78581 h 419100"/>
                <a:gd name="connsiteX4" fmla="*/ 1462088 w 1862138"/>
                <a:gd name="connsiteY4" fmla="*/ 47625 h 419100"/>
                <a:gd name="connsiteX5" fmla="*/ 1862138 w 1862138"/>
                <a:gd name="connsiteY5" fmla="*/ 0 h 419100"/>
                <a:gd name="connsiteX6" fmla="*/ 1857375 w 1862138"/>
                <a:gd name="connsiteY6" fmla="*/ 178593 h 419100"/>
                <a:gd name="connsiteX7" fmla="*/ 1647825 w 1862138"/>
                <a:gd name="connsiteY7" fmla="*/ 204787 h 419100"/>
                <a:gd name="connsiteX8" fmla="*/ 1397794 w 1862138"/>
                <a:gd name="connsiteY8" fmla="*/ 235743 h 419100"/>
                <a:gd name="connsiteX9" fmla="*/ 1100138 w 1862138"/>
                <a:gd name="connsiteY9" fmla="*/ 269081 h 419100"/>
                <a:gd name="connsiteX10" fmla="*/ 1004888 w 1862138"/>
                <a:gd name="connsiteY10" fmla="*/ 278606 h 419100"/>
                <a:gd name="connsiteX11" fmla="*/ 826294 w 1862138"/>
                <a:gd name="connsiteY11" fmla="*/ 295275 h 419100"/>
                <a:gd name="connsiteX12" fmla="*/ 578644 w 1862138"/>
                <a:gd name="connsiteY12" fmla="*/ 333375 h 419100"/>
                <a:gd name="connsiteX13" fmla="*/ 326232 w 1862138"/>
                <a:gd name="connsiteY13" fmla="*/ 371475 h 419100"/>
                <a:gd name="connsiteX14" fmla="*/ 85725 w 1862138"/>
                <a:gd name="connsiteY14" fmla="*/ 407193 h 419100"/>
                <a:gd name="connsiteX15" fmla="*/ 0 w 1862138"/>
                <a:gd name="connsiteY15" fmla="*/ 419100 h 419100"/>
                <a:gd name="connsiteX16" fmla="*/ 30957 w 1862138"/>
                <a:gd name="connsiteY16" fmla="*/ 238125 h 419100"/>
                <a:gd name="connsiteX17" fmla="*/ 211932 w 1862138"/>
                <a:gd name="connsiteY17" fmla="*/ 216693 h 419100"/>
                <a:gd name="connsiteX18" fmla="*/ 500063 w 1862138"/>
                <a:gd name="connsiteY18" fmla="*/ 180975 h 419100"/>
                <a:gd name="connsiteX19" fmla="*/ 714375 w 1862138"/>
                <a:gd name="connsiteY19" fmla="*/ 1547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2138" h="419100">
                  <a:moveTo>
                    <a:pt x="714375" y="154781"/>
                  </a:moveTo>
                  <a:lnTo>
                    <a:pt x="835819" y="138112"/>
                  </a:lnTo>
                  <a:lnTo>
                    <a:pt x="1004888" y="100012"/>
                  </a:lnTo>
                  <a:lnTo>
                    <a:pt x="1209675" y="78581"/>
                  </a:lnTo>
                  <a:lnTo>
                    <a:pt x="1462088" y="47625"/>
                  </a:lnTo>
                  <a:lnTo>
                    <a:pt x="1862138" y="0"/>
                  </a:lnTo>
                  <a:lnTo>
                    <a:pt x="1857375" y="178593"/>
                  </a:lnTo>
                  <a:lnTo>
                    <a:pt x="1647825" y="204787"/>
                  </a:lnTo>
                  <a:lnTo>
                    <a:pt x="1397794" y="235743"/>
                  </a:lnTo>
                  <a:lnTo>
                    <a:pt x="1100138" y="269081"/>
                  </a:lnTo>
                  <a:lnTo>
                    <a:pt x="1004888" y="278606"/>
                  </a:lnTo>
                  <a:lnTo>
                    <a:pt x="826294" y="295275"/>
                  </a:lnTo>
                  <a:lnTo>
                    <a:pt x="578644" y="333375"/>
                  </a:lnTo>
                  <a:lnTo>
                    <a:pt x="326232" y="371475"/>
                  </a:lnTo>
                  <a:lnTo>
                    <a:pt x="85725" y="407193"/>
                  </a:lnTo>
                  <a:lnTo>
                    <a:pt x="0" y="419100"/>
                  </a:lnTo>
                  <a:lnTo>
                    <a:pt x="30957" y="238125"/>
                  </a:lnTo>
                  <a:lnTo>
                    <a:pt x="211932" y="216693"/>
                  </a:lnTo>
                  <a:lnTo>
                    <a:pt x="500063" y="180975"/>
                  </a:lnTo>
                  <a:lnTo>
                    <a:pt x="714375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6">
              <a:extLst>
                <a:ext uri="{FF2B5EF4-FFF2-40B4-BE49-F238E27FC236}">
                  <a16:creationId xmlns:a16="http://schemas.microsoft.com/office/drawing/2014/main" id="{787F1201-FB76-46D4-8B09-4AB5184C539B}"/>
                </a:ext>
              </a:extLst>
            </p:cNvPr>
            <p:cNvSpPr/>
            <p:nvPr/>
          </p:nvSpPr>
          <p:spPr>
            <a:xfrm>
              <a:off x="6489701" y="3568701"/>
              <a:ext cx="339725" cy="2244725"/>
            </a:xfrm>
            <a:custGeom>
              <a:avLst/>
              <a:gdLst>
                <a:gd name="connsiteX0" fmla="*/ 88900 w 339725"/>
                <a:gd name="connsiteY0" fmla="*/ 990600 h 2244725"/>
                <a:gd name="connsiteX1" fmla="*/ 92075 w 339725"/>
                <a:gd name="connsiteY1" fmla="*/ 688975 h 2244725"/>
                <a:gd name="connsiteX2" fmla="*/ 88900 w 339725"/>
                <a:gd name="connsiteY2" fmla="*/ 342900 h 2244725"/>
                <a:gd name="connsiteX3" fmla="*/ 88900 w 339725"/>
                <a:gd name="connsiteY3" fmla="*/ 200025 h 2244725"/>
                <a:gd name="connsiteX4" fmla="*/ 88900 w 339725"/>
                <a:gd name="connsiteY4" fmla="*/ 158750 h 2244725"/>
                <a:gd name="connsiteX5" fmla="*/ 82550 w 339725"/>
                <a:gd name="connsiteY5" fmla="*/ 114300 h 2244725"/>
                <a:gd name="connsiteX6" fmla="*/ 73025 w 339725"/>
                <a:gd name="connsiteY6" fmla="*/ 88900 h 2244725"/>
                <a:gd name="connsiteX7" fmla="*/ 57150 w 339725"/>
                <a:gd name="connsiteY7" fmla="*/ 66675 h 2244725"/>
                <a:gd name="connsiteX8" fmla="*/ 0 w 339725"/>
                <a:gd name="connsiteY8" fmla="*/ 22225 h 2244725"/>
                <a:gd name="connsiteX9" fmla="*/ 212725 w 339725"/>
                <a:gd name="connsiteY9" fmla="*/ 0 h 2244725"/>
                <a:gd name="connsiteX10" fmla="*/ 273050 w 339725"/>
                <a:gd name="connsiteY10" fmla="*/ 57150 h 2244725"/>
                <a:gd name="connsiteX11" fmla="*/ 301625 w 339725"/>
                <a:gd name="connsiteY11" fmla="*/ 88900 h 2244725"/>
                <a:gd name="connsiteX12" fmla="*/ 320675 w 339725"/>
                <a:gd name="connsiteY12" fmla="*/ 107950 h 2244725"/>
                <a:gd name="connsiteX13" fmla="*/ 333375 w 339725"/>
                <a:gd name="connsiteY13" fmla="*/ 123825 h 2244725"/>
                <a:gd name="connsiteX14" fmla="*/ 339725 w 339725"/>
                <a:gd name="connsiteY14" fmla="*/ 142875 h 2244725"/>
                <a:gd name="connsiteX15" fmla="*/ 336550 w 339725"/>
                <a:gd name="connsiteY15" fmla="*/ 168275 h 2244725"/>
                <a:gd name="connsiteX16" fmla="*/ 327025 w 339725"/>
                <a:gd name="connsiteY16" fmla="*/ 200025 h 2244725"/>
                <a:gd name="connsiteX17" fmla="*/ 317500 w 339725"/>
                <a:gd name="connsiteY17" fmla="*/ 279400 h 2244725"/>
                <a:gd name="connsiteX18" fmla="*/ 314325 w 339725"/>
                <a:gd name="connsiteY18" fmla="*/ 406400 h 2244725"/>
                <a:gd name="connsiteX19" fmla="*/ 314325 w 339725"/>
                <a:gd name="connsiteY19" fmla="*/ 527050 h 2244725"/>
                <a:gd name="connsiteX20" fmla="*/ 311150 w 339725"/>
                <a:gd name="connsiteY20" fmla="*/ 1250950 h 2244725"/>
                <a:gd name="connsiteX21" fmla="*/ 314325 w 339725"/>
                <a:gd name="connsiteY21" fmla="*/ 1654175 h 2244725"/>
                <a:gd name="connsiteX22" fmla="*/ 314325 w 339725"/>
                <a:gd name="connsiteY22" fmla="*/ 1854200 h 2244725"/>
                <a:gd name="connsiteX23" fmla="*/ 311150 w 339725"/>
                <a:gd name="connsiteY23" fmla="*/ 1955800 h 2244725"/>
                <a:gd name="connsiteX24" fmla="*/ 301625 w 339725"/>
                <a:gd name="connsiteY24" fmla="*/ 2057400 h 2244725"/>
                <a:gd name="connsiteX25" fmla="*/ 288925 w 339725"/>
                <a:gd name="connsiteY25" fmla="*/ 2120900 h 2244725"/>
                <a:gd name="connsiteX26" fmla="*/ 260350 w 339725"/>
                <a:gd name="connsiteY26" fmla="*/ 2190750 h 2244725"/>
                <a:gd name="connsiteX27" fmla="*/ 231775 w 339725"/>
                <a:gd name="connsiteY27" fmla="*/ 2232025 h 2244725"/>
                <a:gd name="connsiteX28" fmla="*/ 206375 w 339725"/>
                <a:gd name="connsiteY28" fmla="*/ 2241550 h 2244725"/>
                <a:gd name="connsiteX29" fmla="*/ 196850 w 339725"/>
                <a:gd name="connsiteY29" fmla="*/ 2244725 h 2244725"/>
                <a:gd name="connsiteX30" fmla="*/ 171450 w 339725"/>
                <a:gd name="connsiteY30" fmla="*/ 2235200 h 2244725"/>
                <a:gd name="connsiteX31" fmla="*/ 146050 w 339725"/>
                <a:gd name="connsiteY31" fmla="*/ 2206625 h 2244725"/>
                <a:gd name="connsiteX32" fmla="*/ 123825 w 339725"/>
                <a:gd name="connsiteY32" fmla="*/ 2165350 h 2244725"/>
                <a:gd name="connsiteX33" fmla="*/ 114300 w 339725"/>
                <a:gd name="connsiteY33" fmla="*/ 2139950 h 2244725"/>
                <a:gd name="connsiteX34" fmla="*/ 101600 w 339725"/>
                <a:gd name="connsiteY34" fmla="*/ 2054225 h 2244725"/>
                <a:gd name="connsiteX35" fmla="*/ 92075 w 339725"/>
                <a:gd name="connsiteY35" fmla="*/ 1949450 h 2244725"/>
                <a:gd name="connsiteX36" fmla="*/ 88900 w 339725"/>
                <a:gd name="connsiteY36" fmla="*/ 1755775 h 2244725"/>
                <a:gd name="connsiteX37" fmla="*/ 88900 w 339725"/>
                <a:gd name="connsiteY37" fmla="*/ 1574800 h 2244725"/>
                <a:gd name="connsiteX38" fmla="*/ 88900 w 339725"/>
                <a:gd name="connsiteY38" fmla="*/ 1390650 h 2244725"/>
                <a:gd name="connsiteX39" fmla="*/ 88900 w 339725"/>
                <a:gd name="connsiteY39" fmla="*/ 990600 h 224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9725" h="2244725">
                  <a:moveTo>
                    <a:pt x="88900" y="990600"/>
                  </a:moveTo>
                  <a:cubicBezTo>
                    <a:pt x="89958" y="890058"/>
                    <a:pt x="91017" y="789517"/>
                    <a:pt x="92075" y="688975"/>
                  </a:cubicBezTo>
                  <a:cubicBezTo>
                    <a:pt x="91007" y="573617"/>
                    <a:pt x="88900" y="458263"/>
                    <a:pt x="88900" y="342900"/>
                  </a:cubicBezTo>
                  <a:lnTo>
                    <a:pt x="88900" y="200025"/>
                  </a:lnTo>
                  <a:lnTo>
                    <a:pt x="88900" y="158750"/>
                  </a:lnTo>
                  <a:lnTo>
                    <a:pt x="82550" y="114300"/>
                  </a:lnTo>
                  <a:lnTo>
                    <a:pt x="73025" y="88900"/>
                  </a:lnTo>
                  <a:lnTo>
                    <a:pt x="57150" y="66675"/>
                  </a:lnTo>
                  <a:lnTo>
                    <a:pt x="0" y="22225"/>
                  </a:lnTo>
                  <a:lnTo>
                    <a:pt x="212725" y="0"/>
                  </a:lnTo>
                  <a:lnTo>
                    <a:pt x="273050" y="57150"/>
                  </a:lnTo>
                  <a:lnTo>
                    <a:pt x="301625" y="88900"/>
                  </a:lnTo>
                  <a:lnTo>
                    <a:pt x="320675" y="107950"/>
                  </a:lnTo>
                  <a:lnTo>
                    <a:pt x="333375" y="123825"/>
                  </a:lnTo>
                  <a:lnTo>
                    <a:pt x="339725" y="142875"/>
                  </a:lnTo>
                  <a:lnTo>
                    <a:pt x="336550" y="168275"/>
                  </a:lnTo>
                  <a:lnTo>
                    <a:pt x="327025" y="200025"/>
                  </a:lnTo>
                  <a:lnTo>
                    <a:pt x="317500" y="279400"/>
                  </a:lnTo>
                  <a:cubicBezTo>
                    <a:pt x="316442" y="321733"/>
                    <a:pt x="315383" y="364067"/>
                    <a:pt x="314325" y="406400"/>
                  </a:cubicBezTo>
                  <a:lnTo>
                    <a:pt x="314325" y="527050"/>
                  </a:lnTo>
                  <a:cubicBezTo>
                    <a:pt x="313267" y="768350"/>
                    <a:pt x="312208" y="1009650"/>
                    <a:pt x="311150" y="1250950"/>
                  </a:cubicBezTo>
                  <a:cubicBezTo>
                    <a:pt x="312208" y="1385358"/>
                    <a:pt x="313267" y="1553633"/>
                    <a:pt x="314325" y="1654175"/>
                  </a:cubicBezTo>
                  <a:lnTo>
                    <a:pt x="314325" y="1854200"/>
                  </a:lnTo>
                  <a:cubicBezTo>
                    <a:pt x="313267" y="1888067"/>
                    <a:pt x="312208" y="1921933"/>
                    <a:pt x="311150" y="1955800"/>
                  </a:cubicBezTo>
                  <a:lnTo>
                    <a:pt x="301625" y="2057400"/>
                  </a:lnTo>
                  <a:lnTo>
                    <a:pt x="288925" y="2120900"/>
                  </a:lnTo>
                  <a:lnTo>
                    <a:pt x="260350" y="2190750"/>
                  </a:lnTo>
                  <a:lnTo>
                    <a:pt x="231775" y="2232025"/>
                  </a:lnTo>
                  <a:lnTo>
                    <a:pt x="206375" y="2241550"/>
                  </a:lnTo>
                  <a:lnTo>
                    <a:pt x="196850" y="2244725"/>
                  </a:lnTo>
                  <a:lnTo>
                    <a:pt x="171450" y="2235200"/>
                  </a:lnTo>
                  <a:lnTo>
                    <a:pt x="146050" y="2206625"/>
                  </a:lnTo>
                  <a:lnTo>
                    <a:pt x="123825" y="2165350"/>
                  </a:lnTo>
                  <a:lnTo>
                    <a:pt x="114300" y="2139950"/>
                  </a:lnTo>
                  <a:lnTo>
                    <a:pt x="101600" y="2054225"/>
                  </a:lnTo>
                  <a:lnTo>
                    <a:pt x="92075" y="1949450"/>
                  </a:lnTo>
                  <a:cubicBezTo>
                    <a:pt x="91017" y="1884892"/>
                    <a:pt x="89958" y="1820333"/>
                    <a:pt x="88900" y="1755775"/>
                  </a:cubicBezTo>
                  <a:lnTo>
                    <a:pt x="88900" y="1574800"/>
                  </a:lnTo>
                  <a:lnTo>
                    <a:pt x="88900" y="1390650"/>
                  </a:lnTo>
                  <a:lnTo>
                    <a:pt x="8890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12515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7" grpId="0" animBg="1"/>
      <p:bldP spid="46" grpId="0" animBg="1"/>
      <p:bldP spid="49" grpId="0" animBg="1"/>
      <p:bldP spid="48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BFD4508-1BB1-4117-9220-12D02B8953EB}"/>
              </a:ext>
            </a:extLst>
          </p:cNvPr>
          <p:cNvGrpSpPr/>
          <p:nvPr/>
        </p:nvGrpSpPr>
        <p:grpSpPr>
          <a:xfrm>
            <a:off x="3505201" y="1525589"/>
            <a:ext cx="4730749" cy="4578349"/>
            <a:chOff x="3505201" y="1525589"/>
            <a:chExt cx="4730749" cy="4578349"/>
          </a:xfrm>
          <a:solidFill>
            <a:schemeClr val="tx1"/>
          </a:solidFill>
        </p:grpSpPr>
        <p:sp>
          <p:nvSpPr>
            <p:cNvPr id="3" name="フリーフォーム 44">
              <a:extLst>
                <a:ext uri="{FF2B5EF4-FFF2-40B4-BE49-F238E27FC236}">
                  <a16:creationId xmlns:a16="http://schemas.microsoft.com/office/drawing/2014/main" id="{BFE5F0F8-C044-49CE-B3EA-0D431CD0B835}"/>
                </a:ext>
              </a:extLst>
            </p:cNvPr>
            <p:cNvSpPr/>
            <p:nvPr/>
          </p:nvSpPr>
          <p:spPr>
            <a:xfrm>
              <a:off x="3505201" y="1628776"/>
              <a:ext cx="1628775" cy="2422525"/>
            </a:xfrm>
            <a:custGeom>
              <a:avLst/>
              <a:gdLst>
                <a:gd name="connsiteX0" fmla="*/ 946150 w 1628775"/>
                <a:gd name="connsiteY0" fmla="*/ 958850 h 2422525"/>
                <a:gd name="connsiteX1" fmla="*/ 898525 w 1628775"/>
                <a:gd name="connsiteY1" fmla="*/ 1060450 h 2422525"/>
                <a:gd name="connsiteX2" fmla="*/ 857250 w 1628775"/>
                <a:gd name="connsiteY2" fmla="*/ 1136650 h 2422525"/>
                <a:gd name="connsiteX3" fmla="*/ 762000 w 1628775"/>
                <a:gd name="connsiteY3" fmla="*/ 1292225 h 2422525"/>
                <a:gd name="connsiteX4" fmla="*/ 666750 w 1628775"/>
                <a:gd name="connsiteY4" fmla="*/ 1444625 h 2422525"/>
                <a:gd name="connsiteX5" fmla="*/ 533400 w 1628775"/>
                <a:gd name="connsiteY5" fmla="*/ 1651000 h 2422525"/>
                <a:gd name="connsiteX6" fmla="*/ 355600 w 1628775"/>
                <a:gd name="connsiteY6" fmla="*/ 1905000 h 2422525"/>
                <a:gd name="connsiteX7" fmla="*/ 209550 w 1628775"/>
                <a:gd name="connsiteY7" fmla="*/ 2108200 h 2422525"/>
                <a:gd name="connsiteX8" fmla="*/ 85725 w 1628775"/>
                <a:gd name="connsiteY8" fmla="*/ 2266950 h 2422525"/>
                <a:gd name="connsiteX9" fmla="*/ 31750 w 1628775"/>
                <a:gd name="connsiteY9" fmla="*/ 2333625 h 2422525"/>
                <a:gd name="connsiteX10" fmla="*/ 6350 w 1628775"/>
                <a:gd name="connsiteY10" fmla="*/ 2371725 h 2422525"/>
                <a:gd name="connsiteX11" fmla="*/ 0 w 1628775"/>
                <a:gd name="connsiteY11" fmla="*/ 2393950 h 2422525"/>
                <a:gd name="connsiteX12" fmla="*/ 6350 w 1628775"/>
                <a:gd name="connsiteY12" fmla="*/ 2413000 h 2422525"/>
                <a:gd name="connsiteX13" fmla="*/ 25400 w 1628775"/>
                <a:gd name="connsiteY13" fmla="*/ 2422525 h 2422525"/>
                <a:gd name="connsiteX14" fmla="*/ 50800 w 1628775"/>
                <a:gd name="connsiteY14" fmla="*/ 2409825 h 2422525"/>
                <a:gd name="connsiteX15" fmla="*/ 146050 w 1628775"/>
                <a:gd name="connsiteY15" fmla="*/ 2324100 h 2422525"/>
                <a:gd name="connsiteX16" fmla="*/ 254000 w 1628775"/>
                <a:gd name="connsiteY16" fmla="*/ 2222500 h 2422525"/>
                <a:gd name="connsiteX17" fmla="*/ 371475 w 1628775"/>
                <a:gd name="connsiteY17" fmla="*/ 2105025 h 2422525"/>
                <a:gd name="connsiteX18" fmla="*/ 511175 w 1628775"/>
                <a:gd name="connsiteY18" fmla="*/ 1955800 h 2422525"/>
                <a:gd name="connsiteX19" fmla="*/ 660400 w 1628775"/>
                <a:gd name="connsiteY19" fmla="*/ 1787525 h 2422525"/>
                <a:gd name="connsiteX20" fmla="*/ 765175 w 1628775"/>
                <a:gd name="connsiteY20" fmla="*/ 1660525 h 2422525"/>
                <a:gd name="connsiteX21" fmla="*/ 879475 w 1628775"/>
                <a:gd name="connsiteY21" fmla="*/ 1508125 h 2422525"/>
                <a:gd name="connsiteX22" fmla="*/ 984250 w 1628775"/>
                <a:gd name="connsiteY22" fmla="*/ 1352550 h 2422525"/>
                <a:gd name="connsiteX23" fmla="*/ 1050925 w 1628775"/>
                <a:gd name="connsiteY23" fmla="*/ 1257300 h 2422525"/>
                <a:gd name="connsiteX24" fmla="*/ 1111250 w 1628775"/>
                <a:gd name="connsiteY24" fmla="*/ 1162050 h 2422525"/>
                <a:gd name="connsiteX25" fmla="*/ 1187450 w 1628775"/>
                <a:gd name="connsiteY25" fmla="*/ 1025525 h 2422525"/>
                <a:gd name="connsiteX26" fmla="*/ 1244600 w 1628775"/>
                <a:gd name="connsiteY26" fmla="*/ 917575 h 2422525"/>
                <a:gd name="connsiteX27" fmla="*/ 1292225 w 1628775"/>
                <a:gd name="connsiteY27" fmla="*/ 828675 h 2422525"/>
                <a:gd name="connsiteX28" fmla="*/ 1358900 w 1628775"/>
                <a:gd name="connsiteY28" fmla="*/ 679450 h 2422525"/>
                <a:gd name="connsiteX29" fmla="*/ 1412875 w 1628775"/>
                <a:gd name="connsiteY29" fmla="*/ 552450 h 2422525"/>
                <a:gd name="connsiteX30" fmla="*/ 1425575 w 1628775"/>
                <a:gd name="connsiteY30" fmla="*/ 523875 h 2422525"/>
                <a:gd name="connsiteX31" fmla="*/ 1450975 w 1628775"/>
                <a:gd name="connsiteY31" fmla="*/ 501650 h 2422525"/>
                <a:gd name="connsiteX32" fmla="*/ 1492250 w 1628775"/>
                <a:gd name="connsiteY32" fmla="*/ 473075 h 2422525"/>
                <a:gd name="connsiteX33" fmla="*/ 1536700 w 1628775"/>
                <a:gd name="connsiteY33" fmla="*/ 450850 h 2422525"/>
                <a:gd name="connsiteX34" fmla="*/ 1581150 w 1628775"/>
                <a:gd name="connsiteY34" fmla="*/ 438150 h 2422525"/>
                <a:gd name="connsiteX35" fmla="*/ 1612900 w 1628775"/>
                <a:gd name="connsiteY35" fmla="*/ 422275 h 2422525"/>
                <a:gd name="connsiteX36" fmla="*/ 1625600 w 1628775"/>
                <a:gd name="connsiteY36" fmla="*/ 406400 h 2422525"/>
                <a:gd name="connsiteX37" fmla="*/ 1628775 w 1628775"/>
                <a:gd name="connsiteY37" fmla="*/ 390525 h 2422525"/>
                <a:gd name="connsiteX38" fmla="*/ 1628775 w 1628775"/>
                <a:gd name="connsiteY38" fmla="*/ 377825 h 2422525"/>
                <a:gd name="connsiteX39" fmla="*/ 1619250 w 1628775"/>
                <a:gd name="connsiteY39" fmla="*/ 349250 h 2422525"/>
                <a:gd name="connsiteX40" fmla="*/ 1593850 w 1628775"/>
                <a:gd name="connsiteY40" fmla="*/ 314325 h 2422525"/>
                <a:gd name="connsiteX41" fmla="*/ 1539875 w 1628775"/>
                <a:gd name="connsiteY41" fmla="*/ 254000 h 2422525"/>
                <a:gd name="connsiteX42" fmla="*/ 1479550 w 1628775"/>
                <a:gd name="connsiteY42" fmla="*/ 200025 h 2422525"/>
                <a:gd name="connsiteX43" fmla="*/ 1422400 w 1628775"/>
                <a:gd name="connsiteY43" fmla="*/ 152400 h 2422525"/>
                <a:gd name="connsiteX44" fmla="*/ 1365250 w 1628775"/>
                <a:gd name="connsiteY44" fmla="*/ 117475 h 2422525"/>
                <a:gd name="connsiteX45" fmla="*/ 1298575 w 1628775"/>
                <a:gd name="connsiteY45" fmla="*/ 79375 h 2422525"/>
                <a:gd name="connsiteX46" fmla="*/ 1235075 w 1628775"/>
                <a:gd name="connsiteY46" fmla="*/ 47625 h 2422525"/>
                <a:gd name="connsiteX47" fmla="*/ 1190625 w 1628775"/>
                <a:gd name="connsiteY47" fmla="*/ 28575 h 2422525"/>
                <a:gd name="connsiteX48" fmla="*/ 1155700 w 1628775"/>
                <a:gd name="connsiteY48" fmla="*/ 15875 h 2422525"/>
                <a:gd name="connsiteX49" fmla="*/ 1139825 w 1628775"/>
                <a:gd name="connsiteY49" fmla="*/ 6350 h 2422525"/>
                <a:gd name="connsiteX50" fmla="*/ 1114425 w 1628775"/>
                <a:gd name="connsiteY50" fmla="*/ 0 h 2422525"/>
                <a:gd name="connsiteX51" fmla="*/ 1101725 w 1628775"/>
                <a:gd name="connsiteY51" fmla="*/ 3175 h 2422525"/>
                <a:gd name="connsiteX52" fmla="*/ 1098550 w 1628775"/>
                <a:gd name="connsiteY52" fmla="*/ 19050 h 2422525"/>
                <a:gd name="connsiteX53" fmla="*/ 1104900 w 1628775"/>
                <a:gd name="connsiteY53" fmla="*/ 47625 h 2422525"/>
                <a:gd name="connsiteX54" fmla="*/ 1127125 w 1628775"/>
                <a:gd name="connsiteY54" fmla="*/ 76200 h 2422525"/>
                <a:gd name="connsiteX55" fmla="*/ 1152525 w 1628775"/>
                <a:gd name="connsiteY55" fmla="*/ 104775 h 2422525"/>
                <a:gd name="connsiteX56" fmla="*/ 1174750 w 1628775"/>
                <a:gd name="connsiteY56" fmla="*/ 136525 h 2422525"/>
                <a:gd name="connsiteX57" fmla="*/ 1200150 w 1628775"/>
                <a:gd name="connsiteY57" fmla="*/ 187325 h 2422525"/>
                <a:gd name="connsiteX58" fmla="*/ 1216025 w 1628775"/>
                <a:gd name="connsiteY58" fmla="*/ 238125 h 2422525"/>
                <a:gd name="connsiteX59" fmla="*/ 1219200 w 1628775"/>
                <a:gd name="connsiteY59" fmla="*/ 269875 h 2422525"/>
                <a:gd name="connsiteX60" fmla="*/ 1212850 w 1628775"/>
                <a:gd name="connsiteY60" fmla="*/ 317500 h 2422525"/>
                <a:gd name="connsiteX61" fmla="*/ 1193800 w 1628775"/>
                <a:gd name="connsiteY61" fmla="*/ 387350 h 2422525"/>
                <a:gd name="connsiteX62" fmla="*/ 1120775 w 1628775"/>
                <a:gd name="connsiteY62" fmla="*/ 574675 h 2422525"/>
                <a:gd name="connsiteX63" fmla="*/ 1082675 w 1628775"/>
                <a:gd name="connsiteY63" fmla="*/ 663575 h 2422525"/>
                <a:gd name="connsiteX64" fmla="*/ 971550 w 1628775"/>
                <a:gd name="connsiteY64" fmla="*/ 908050 h 2422525"/>
                <a:gd name="connsiteX65" fmla="*/ 946150 w 1628775"/>
                <a:gd name="connsiteY65" fmla="*/ 958850 h 242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8775" h="2422525">
                  <a:moveTo>
                    <a:pt x="946150" y="958850"/>
                  </a:moveTo>
                  <a:lnTo>
                    <a:pt x="898525" y="1060450"/>
                  </a:lnTo>
                  <a:lnTo>
                    <a:pt x="857250" y="1136650"/>
                  </a:lnTo>
                  <a:lnTo>
                    <a:pt x="762000" y="1292225"/>
                  </a:lnTo>
                  <a:lnTo>
                    <a:pt x="666750" y="1444625"/>
                  </a:lnTo>
                  <a:lnTo>
                    <a:pt x="533400" y="1651000"/>
                  </a:lnTo>
                  <a:lnTo>
                    <a:pt x="355600" y="1905000"/>
                  </a:lnTo>
                  <a:lnTo>
                    <a:pt x="209550" y="2108200"/>
                  </a:lnTo>
                  <a:lnTo>
                    <a:pt x="85725" y="2266950"/>
                  </a:lnTo>
                  <a:lnTo>
                    <a:pt x="31750" y="2333625"/>
                  </a:lnTo>
                  <a:lnTo>
                    <a:pt x="6350" y="2371725"/>
                  </a:lnTo>
                  <a:lnTo>
                    <a:pt x="0" y="2393950"/>
                  </a:lnTo>
                  <a:lnTo>
                    <a:pt x="6350" y="2413000"/>
                  </a:lnTo>
                  <a:lnTo>
                    <a:pt x="25400" y="2422525"/>
                  </a:lnTo>
                  <a:lnTo>
                    <a:pt x="50800" y="2409825"/>
                  </a:lnTo>
                  <a:lnTo>
                    <a:pt x="146050" y="2324100"/>
                  </a:lnTo>
                  <a:lnTo>
                    <a:pt x="254000" y="2222500"/>
                  </a:lnTo>
                  <a:lnTo>
                    <a:pt x="371475" y="2105025"/>
                  </a:lnTo>
                  <a:lnTo>
                    <a:pt x="511175" y="1955800"/>
                  </a:lnTo>
                  <a:lnTo>
                    <a:pt x="660400" y="1787525"/>
                  </a:lnTo>
                  <a:lnTo>
                    <a:pt x="765175" y="1660525"/>
                  </a:lnTo>
                  <a:lnTo>
                    <a:pt x="879475" y="1508125"/>
                  </a:lnTo>
                  <a:lnTo>
                    <a:pt x="984250" y="1352550"/>
                  </a:lnTo>
                  <a:lnTo>
                    <a:pt x="1050925" y="1257300"/>
                  </a:lnTo>
                  <a:lnTo>
                    <a:pt x="1111250" y="1162050"/>
                  </a:lnTo>
                  <a:lnTo>
                    <a:pt x="1187450" y="1025525"/>
                  </a:lnTo>
                  <a:lnTo>
                    <a:pt x="1244600" y="917575"/>
                  </a:lnTo>
                  <a:lnTo>
                    <a:pt x="1292225" y="828675"/>
                  </a:lnTo>
                  <a:lnTo>
                    <a:pt x="1358900" y="679450"/>
                  </a:lnTo>
                  <a:lnTo>
                    <a:pt x="1412875" y="552450"/>
                  </a:lnTo>
                  <a:lnTo>
                    <a:pt x="1425575" y="523875"/>
                  </a:lnTo>
                  <a:lnTo>
                    <a:pt x="1450975" y="501650"/>
                  </a:lnTo>
                  <a:lnTo>
                    <a:pt x="1492250" y="473075"/>
                  </a:lnTo>
                  <a:lnTo>
                    <a:pt x="1536700" y="450850"/>
                  </a:lnTo>
                  <a:lnTo>
                    <a:pt x="1581150" y="438150"/>
                  </a:lnTo>
                  <a:lnTo>
                    <a:pt x="1612900" y="422275"/>
                  </a:lnTo>
                  <a:lnTo>
                    <a:pt x="1625600" y="406400"/>
                  </a:lnTo>
                  <a:lnTo>
                    <a:pt x="1628775" y="390525"/>
                  </a:lnTo>
                  <a:lnTo>
                    <a:pt x="1628775" y="377825"/>
                  </a:lnTo>
                  <a:lnTo>
                    <a:pt x="1619250" y="349250"/>
                  </a:lnTo>
                  <a:lnTo>
                    <a:pt x="1593850" y="314325"/>
                  </a:lnTo>
                  <a:lnTo>
                    <a:pt x="1539875" y="254000"/>
                  </a:lnTo>
                  <a:lnTo>
                    <a:pt x="1479550" y="200025"/>
                  </a:lnTo>
                  <a:lnTo>
                    <a:pt x="1422400" y="152400"/>
                  </a:lnTo>
                  <a:lnTo>
                    <a:pt x="1365250" y="117475"/>
                  </a:lnTo>
                  <a:lnTo>
                    <a:pt x="1298575" y="79375"/>
                  </a:lnTo>
                  <a:lnTo>
                    <a:pt x="1235075" y="47625"/>
                  </a:lnTo>
                  <a:lnTo>
                    <a:pt x="1190625" y="28575"/>
                  </a:lnTo>
                  <a:lnTo>
                    <a:pt x="1155700" y="15875"/>
                  </a:lnTo>
                  <a:lnTo>
                    <a:pt x="1139825" y="6350"/>
                  </a:lnTo>
                  <a:lnTo>
                    <a:pt x="1114425" y="0"/>
                  </a:lnTo>
                  <a:lnTo>
                    <a:pt x="1101725" y="3175"/>
                  </a:lnTo>
                  <a:lnTo>
                    <a:pt x="1098550" y="19050"/>
                  </a:lnTo>
                  <a:lnTo>
                    <a:pt x="1104900" y="47625"/>
                  </a:lnTo>
                  <a:lnTo>
                    <a:pt x="1127125" y="76200"/>
                  </a:lnTo>
                  <a:lnTo>
                    <a:pt x="1152525" y="104775"/>
                  </a:lnTo>
                  <a:lnTo>
                    <a:pt x="1174750" y="136525"/>
                  </a:lnTo>
                  <a:lnTo>
                    <a:pt x="1200150" y="187325"/>
                  </a:lnTo>
                  <a:lnTo>
                    <a:pt x="1216025" y="238125"/>
                  </a:lnTo>
                  <a:lnTo>
                    <a:pt x="1219200" y="269875"/>
                  </a:lnTo>
                  <a:lnTo>
                    <a:pt x="1212850" y="317500"/>
                  </a:lnTo>
                  <a:lnTo>
                    <a:pt x="1193800" y="387350"/>
                  </a:lnTo>
                  <a:lnTo>
                    <a:pt x="1120775" y="574675"/>
                  </a:lnTo>
                  <a:lnTo>
                    <a:pt x="1082675" y="663575"/>
                  </a:lnTo>
                  <a:lnTo>
                    <a:pt x="971550" y="908050"/>
                  </a:lnTo>
                  <a:lnTo>
                    <a:pt x="946150" y="958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2AAAB61D-6B34-49B3-B848-81BDD840725E}"/>
                </a:ext>
              </a:extLst>
            </p:cNvPr>
            <p:cNvSpPr/>
            <p:nvPr/>
          </p:nvSpPr>
          <p:spPr>
            <a:xfrm>
              <a:off x="5195889" y="1998664"/>
              <a:ext cx="2949575" cy="515937"/>
            </a:xfrm>
            <a:custGeom>
              <a:avLst/>
              <a:gdLst>
                <a:gd name="connsiteX0" fmla="*/ 1464468 w 2950368"/>
                <a:gd name="connsiteY0" fmla="*/ 159544 h 516731"/>
                <a:gd name="connsiteX1" fmla="*/ 1654968 w 2950368"/>
                <a:gd name="connsiteY1" fmla="*/ 133350 h 516731"/>
                <a:gd name="connsiteX2" fmla="*/ 1824037 w 2950368"/>
                <a:gd name="connsiteY2" fmla="*/ 111919 h 516731"/>
                <a:gd name="connsiteX3" fmla="*/ 2019300 w 2950368"/>
                <a:gd name="connsiteY3" fmla="*/ 90487 h 516731"/>
                <a:gd name="connsiteX4" fmla="*/ 2074068 w 2950368"/>
                <a:gd name="connsiteY4" fmla="*/ 88106 h 516731"/>
                <a:gd name="connsiteX5" fmla="*/ 2135981 w 2950368"/>
                <a:gd name="connsiteY5" fmla="*/ 80962 h 516731"/>
                <a:gd name="connsiteX6" fmla="*/ 2221706 w 2950368"/>
                <a:gd name="connsiteY6" fmla="*/ 66675 h 516731"/>
                <a:gd name="connsiteX7" fmla="*/ 2264568 w 2950368"/>
                <a:gd name="connsiteY7" fmla="*/ 59531 h 516731"/>
                <a:gd name="connsiteX8" fmla="*/ 2326481 w 2950368"/>
                <a:gd name="connsiteY8" fmla="*/ 47625 h 516731"/>
                <a:gd name="connsiteX9" fmla="*/ 2374106 w 2950368"/>
                <a:gd name="connsiteY9" fmla="*/ 35719 h 516731"/>
                <a:gd name="connsiteX10" fmla="*/ 2443162 w 2950368"/>
                <a:gd name="connsiteY10" fmla="*/ 14287 h 516731"/>
                <a:gd name="connsiteX11" fmla="*/ 2474118 w 2950368"/>
                <a:gd name="connsiteY11" fmla="*/ 2381 h 516731"/>
                <a:gd name="connsiteX12" fmla="*/ 2500312 w 2950368"/>
                <a:gd name="connsiteY12" fmla="*/ 0 h 516731"/>
                <a:gd name="connsiteX13" fmla="*/ 2588418 w 2950368"/>
                <a:gd name="connsiteY13" fmla="*/ 9525 h 516731"/>
                <a:gd name="connsiteX14" fmla="*/ 2674143 w 2950368"/>
                <a:gd name="connsiteY14" fmla="*/ 26194 h 516731"/>
                <a:gd name="connsiteX15" fmla="*/ 2733675 w 2950368"/>
                <a:gd name="connsiteY15" fmla="*/ 45244 h 516731"/>
                <a:gd name="connsiteX16" fmla="*/ 2771775 w 2950368"/>
                <a:gd name="connsiteY16" fmla="*/ 64294 h 516731"/>
                <a:gd name="connsiteX17" fmla="*/ 2814637 w 2950368"/>
                <a:gd name="connsiteY17" fmla="*/ 88106 h 516731"/>
                <a:gd name="connsiteX18" fmla="*/ 2850356 w 2950368"/>
                <a:gd name="connsiteY18" fmla="*/ 109537 h 516731"/>
                <a:gd name="connsiteX19" fmla="*/ 2878931 w 2950368"/>
                <a:gd name="connsiteY19" fmla="*/ 133350 h 516731"/>
                <a:gd name="connsiteX20" fmla="*/ 2919412 w 2950368"/>
                <a:gd name="connsiteY20" fmla="*/ 171450 h 516731"/>
                <a:gd name="connsiteX21" fmla="*/ 2943225 w 2950368"/>
                <a:gd name="connsiteY21" fmla="*/ 202406 h 516731"/>
                <a:gd name="connsiteX22" fmla="*/ 2950368 w 2950368"/>
                <a:gd name="connsiteY22" fmla="*/ 219075 h 516731"/>
                <a:gd name="connsiteX23" fmla="*/ 2950368 w 2950368"/>
                <a:gd name="connsiteY23" fmla="*/ 233362 h 516731"/>
                <a:gd name="connsiteX24" fmla="*/ 2940843 w 2950368"/>
                <a:gd name="connsiteY24" fmla="*/ 250031 h 516731"/>
                <a:gd name="connsiteX25" fmla="*/ 2924175 w 2950368"/>
                <a:gd name="connsiteY25" fmla="*/ 259556 h 516731"/>
                <a:gd name="connsiteX26" fmla="*/ 2886075 w 2950368"/>
                <a:gd name="connsiteY26" fmla="*/ 269081 h 516731"/>
                <a:gd name="connsiteX27" fmla="*/ 2809875 w 2950368"/>
                <a:gd name="connsiteY27" fmla="*/ 273844 h 516731"/>
                <a:gd name="connsiteX28" fmla="*/ 2681287 w 2950368"/>
                <a:gd name="connsiteY28" fmla="*/ 269081 h 516731"/>
                <a:gd name="connsiteX29" fmla="*/ 2488406 w 2950368"/>
                <a:gd name="connsiteY29" fmla="*/ 273844 h 516731"/>
                <a:gd name="connsiteX30" fmla="*/ 2283618 w 2950368"/>
                <a:gd name="connsiteY30" fmla="*/ 278606 h 516731"/>
                <a:gd name="connsiteX31" fmla="*/ 2081212 w 2950368"/>
                <a:gd name="connsiteY31" fmla="*/ 285750 h 516731"/>
                <a:gd name="connsiteX32" fmla="*/ 1943100 w 2950368"/>
                <a:gd name="connsiteY32" fmla="*/ 292894 h 516731"/>
                <a:gd name="connsiteX33" fmla="*/ 1785937 w 2950368"/>
                <a:gd name="connsiteY33" fmla="*/ 288131 h 516731"/>
                <a:gd name="connsiteX34" fmla="*/ 1583531 w 2950368"/>
                <a:gd name="connsiteY34" fmla="*/ 319087 h 516731"/>
                <a:gd name="connsiteX35" fmla="*/ 1362075 w 2950368"/>
                <a:gd name="connsiteY35" fmla="*/ 352425 h 516731"/>
                <a:gd name="connsiteX36" fmla="*/ 1166812 w 2950368"/>
                <a:gd name="connsiteY36" fmla="*/ 378619 h 516731"/>
                <a:gd name="connsiteX37" fmla="*/ 954881 w 2950368"/>
                <a:gd name="connsiteY37" fmla="*/ 409575 h 516731"/>
                <a:gd name="connsiteX38" fmla="*/ 802481 w 2950368"/>
                <a:gd name="connsiteY38" fmla="*/ 447675 h 516731"/>
                <a:gd name="connsiteX39" fmla="*/ 738187 w 2950368"/>
                <a:gd name="connsiteY39" fmla="*/ 454819 h 516731"/>
                <a:gd name="connsiteX40" fmla="*/ 621506 w 2950368"/>
                <a:gd name="connsiteY40" fmla="*/ 478631 h 516731"/>
                <a:gd name="connsiteX41" fmla="*/ 523875 w 2950368"/>
                <a:gd name="connsiteY41" fmla="*/ 502444 h 516731"/>
                <a:gd name="connsiteX42" fmla="*/ 471487 w 2950368"/>
                <a:gd name="connsiteY42" fmla="*/ 516731 h 516731"/>
                <a:gd name="connsiteX43" fmla="*/ 452437 w 2950368"/>
                <a:gd name="connsiteY43" fmla="*/ 514350 h 516731"/>
                <a:gd name="connsiteX44" fmla="*/ 416718 w 2950368"/>
                <a:gd name="connsiteY44" fmla="*/ 502444 h 516731"/>
                <a:gd name="connsiteX45" fmla="*/ 357187 w 2950368"/>
                <a:gd name="connsiteY45" fmla="*/ 478631 h 516731"/>
                <a:gd name="connsiteX46" fmla="*/ 290512 w 2950368"/>
                <a:gd name="connsiteY46" fmla="*/ 447675 h 516731"/>
                <a:gd name="connsiteX47" fmla="*/ 228600 w 2950368"/>
                <a:gd name="connsiteY47" fmla="*/ 419100 h 516731"/>
                <a:gd name="connsiteX48" fmla="*/ 178593 w 2950368"/>
                <a:gd name="connsiteY48" fmla="*/ 395287 h 516731"/>
                <a:gd name="connsiteX49" fmla="*/ 161925 w 2950368"/>
                <a:gd name="connsiteY49" fmla="*/ 388144 h 516731"/>
                <a:gd name="connsiteX50" fmla="*/ 128587 w 2950368"/>
                <a:gd name="connsiteY50" fmla="*/ 366712 h 516731"/>
                <a:gd name="connsiteX51" fmla="*/ 69056 w 2950368"/>
                <a:gd name="connsiteY51" fmla="*/ 316706 h 516731"/>
                <a:gd name="connsiteX52" fmla="*/ 50006 w 2950368"/>
                <a:gd name="connsiteY52" fmla="*/ 297656 h 516731"/>
                <a:gd name="connsiteX53" fmla="*/ 28575 w 2950368"/>
                <a:gd name="connsiteY53" fmla="*/ 276225 h 516731"/>
                <a:gd name="connsiteX54" fmla="*/ 9525 w 2950368"/>
                <a:gd name="connsiteY54" fmla="*/ 250031 h 516731"/>
                <a:gd name="connsiteX55" fmla="*/ 0 w 2950368"/>
                <a:gd name="connsiteY55" fmla="*/ 221456 h 516731"/>
                <a:gd name="connsiteX56" fmla="*/ 4762 w 2950368"/>
                <a:gd name="connsiteY56" fmla="*/ 200025 h 516731"/>
                <a:gd name="connsiteX57" fmla="*/ 21431 w 2950368"/>
                <a:gd name="connsiteY57" fmla="*/ 197644 h 516731"/>
                <a:gd name="connsiteX58" fmla="*/ 38100 w 2950368"/>
                <a:gd name="connsiteY58" fmla="*/ 204787 h 516731"/>
                <a:gd name="connsiteX59" fmla="*/ 116681 w 2950368"/>
                <a:gd name="connsiteY59" fmla="*/ 238125 h 516731"/>
                <a:gd name="connsiteX60" fmla="*/ 176212 w 2950368"/>
                <a:gd name="connsiteY60" fmla="*/ 264319 h 516731"/>
                <a:gd name="connsiteX61" fmla="*/ 230981 w 2950368"/>
                <a:gd name="connsiteY61" fmla="*/ 283369 h 516731"/>
                <a:gd name="connsiteX62" fmla="*/ 273843 w 2950368"/>
                <a:gd name="connsiteY62" fmla="*/ 300037 h 516731"/>
                <a:gd name="connsiteX63" fmla="*/ 326231 w 2950368"/>
                <a:gd name="connsiteY63" fmla="*/ 311944 h 516731"/>
                <a:gd name="connsiteX64" fmla="*/ 366712 w 2950368"/>
                <a:gd name="connsiteY64" fmla="*/ 316706 h 516731"/>
                <a:gd name="connsiteX65" fmla="*/ 431006 w 2950368"/>
                <a:gd name="connsiteY65" fmla="*/ 314325 h 516731"/>
                <a:gd name="connsiteX66" fmla="*/ 583406 w 2950368"/>
                <a:gd name="connsiteY66" fmla="*/ 295275 h 516731"/>
                <a:gd name="connsiteX67" fmla="*/ 738187 w 2950368"/>
                <a:gd name="connsiteY67" fmla="*/ 273844 h 516731"/>
                <a:gd name="connsiteX68" fmla="*/ 788193 w 2950368"/>
                <a:gd name="connsiteY68" fmla="*/ 264319 h 516731"/>
                <a:gd name="connsiteX69" fmla="*/ 962025 w 2950368"/>
                <a:gd name="connsiteY69" fmla="*/ 230981 h 516731"/>
                <a:gd name="connsiteX70" fmla="*/ 1223962 w 2950368"/>
                <a:gd name="connsiteY70" fmla="*/ 195262 h 516731"/>
                <a:gd name="connsiteX71" fmla="*/ 1464468 w 2950368"/>
                <a:gd name="connsiteY71" fmla="*/ 159544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950368" h="516731">
                  <a:moveTo>
                    <a:pt x="1464468" y="159544"/>
                  </a:moveTo>
                  <a:lnTo>
                    <a:pt x="1654968" y="133350"/>
                  </a:lnTo>
                  <a:lnTo>
                    <a:pt x="1824037" y="111919"/>
                  </a:lnTo>
                  <a:lnTo>
                    <a:pt x="2019300" y="90487"/>
                  </a:lnTo>
                  <a:lnTo>
                    <a:pt x="2074068" y="88106"/>
                  </a:lnTo>
                  <a:lnTo>
                    <a:pt x="2135981" y="80962"/>
                  </a:lnTo>
                  <a:lnTo>
                    <a:pt x="2221706" y="66675"/>
                  </a:lnTo>
                  <a:lnTo>
                    <a:pt x="2264568" y="59531"/>
                  </a:lnTo>
                  <a:lnTo>
                    <a:pt x="2326481" y="47625"/>
                  </a:lnTo>
                  <a:lnTo>
                    <a:pt x="2374106" y="35719"/>
                  </a:lnTo>
                  <a:lnTo>
                    <a:pt x="2443162" y="14287"/>
                  </a:lnTo>
                  <a:lnTo>
                    <a:pt x="2474118" y="2381"/>
                  </a:lnTo>
                  <a:lnTo>
                    <a:pt x="2500312" y="0"/>
                  </a:lnTo>
                  <a:lnTo>
                    <a:pt x="2588418" y="9525"/>
                  </a:lnTo>
                  <a:lnTo>
                    <a:pt x="2674143" y="26194"/>
                  </a:lnTo>
                  <a:lnTo>
                    <a:pt x="2733675" y="45244"/>
                  </a:lnTo>
                  <a:lnTo>
                    <a:pt x="2771775" y="64294"/>
                  </a:lnTo>
                  <a:lnTo>
                    <a:pt x="2814637" y="88106"/>
                  </a:lnTo>
                  <a:lnTo>
                    <a:pt x="2850356" y="109537"/>
                  </a:lnTo>
                  <a:lnTo>
                    <a:pt x="2878931" y="133350"/>
                  </a:lnTo>
                  <a:lnTo>
                    <a:pt x="2919412" y="171450"/>
                  </a:lnTo>
                  <a:lnTo>
                    <a:pt x="2943225" y="202406"/>
                  </a:lnTo>
                  <a:lnTo>
                    <a:pt x="2950368" y="219075"/>
                  </a:lnTo>
                  <a:lnTo>
                    <a:pt x="2950368" y="233362"/>
                  </a:lnTo>
                  <a:lnTo>
                    <a:pt x="2940843" y="250031"/>
                  </a:lnTo>
                  <a:lnTo>
                    <a:pt x="2924175" y="259556"/>
                  </a:lnTo>
                  <a:lnTo>
                    <a:pt x="2886075" y="269081"/>
                  </a:lnTo>
                  <a:lnTo>
                    <a:pt x="2809875" y="273844"/>
                  </a:lnTo>
                  <a:lnTo>
                    <a:pt x="2681287" y="269081"/>
                  </a:lnTo>
                  <a:lnTo>
                    <a:pt x="2488406" y="273844"/>
                  </a:lnTo>
                  <a:lnTo>
                    <a:pt x="2283618" y="278606"/>
                  </a:lnTo>
                  <a:lnTo>
                    <a:pt x="2081212" y="285750"/>
                  </a:lnTo>
                  <a:lnTo>
                    <a:pt x="1943100" y="292894"/>
                  </a:lnTo>
                  <a:lnTo>
                    <a:pt x="1785937" y="288131"/>
                  </a:lnTo>
                  <a:lnTo>
                    <a:pt x="1583531" y="319087"/>
                  </a:lnTo>
                  <a:lnTo>
                    <a:pt x="1362075" y="352425"/>
                  </a:lnTo>
                  <a:lnTo>
                    <a:pt x="1166812" y="378619"/>
                  </a:lnTo>
                  <a:lnTo>
                    <a:pt x="954881" y="409575"/>
                  </a:lnTo>
                  <a:lnTo>
                    <a:pt x="802481" y="447675"/>
                  </a:lnTo>
                  <a:lnTo>
                    <a:pt x="738187" y="454819"/>
                  </a:lnTo>
                  <a:lnTo>
                    <a:pt x="621506" y="478631"/>
                  </a:lnTo>
                  <a:lnTo>
                    <a:pt x="523875" y="502444"/>
                  </a:lnTo>
                  <a:lnTo>
                    <a:pt x="471487" y="516731"/>
                  </a:lnTo>
                  <a:lnTo>
                    <a:pt x="452437" y="514350"/>
                  </a:lnTo>
                  <a:lnTo>
                    <a:pt x="416718" y="502444"/>
                  </a:lnTo>
                  <a:lnTo>
                    <a:pt x="357187" y="478631"/>
                  </a:lnTo>
                  <a:lnTo>
                    <a:pt x="290512" y="447675"/>
                  </a:lnTo>
                  <a:lnTo>
                    <a:pt x="228600" y="419100"/>
                  </a:lnTo>
                  <a:lnTo>
                    <a:pt x="178593" y="395287"/>
                  </a:lnTo>
                  <a:lnTo>
                    <a:pt x="161925" y="388144"/>
                  </a:lnTo>
                  <a:lnTo>
                    <a:pt x="128587" y="366712"/>
                  </a:lnTo>
                  <a:lnTo>
                    <a:pt x="69056" y="316706"/>
                  </a:lnTo>
                  <a:lnTo>
                    <a:pt x="50006" y="297656"/>
                  </a:lnTo>
                  <a:lnTo>
                    <a:pt x="28575" y="276225"/>
                  </a:lnTo>
                  <a:lnTo>
                    <a:pt x="9525" y="250031"/>
                  </a:lnTo>
                  <a:lnTo>
                    <a:pt x="0" y="221456"/>
                  </a:lnTo>
                  <a:lnTo>
                    <a:pt x="4762" y="200025"/>
                  </a:lnTo>
                  <a:lnTo>
                    <a:pt x="21431" y="197644"/>
                  </a:lnTo>
                  <a:lnTo>
                    <a:pt x="38100" y="204787"/>
                  </a:lnTo>
                  <a:lnTo>
                    <a:pt x="116681" y="238125"/>
                  </a:lnTo>
                  <a:lnTo>
                    <a:pt x="176212" y="264319"/>
                  </a:lnTo>
                  <a:lnTo>
                    <a:pt x="230981" y="283369"/>
                  </a:lnTo>
                  <a:lnTo>
                    <a:pt x="273843" y="300037"/>
                  </a:lnTo>
                  <a:lnTo>
                    <a:pt x="326231" y="311944"/>
                  </a:lnTo>
                  <a:lnTo>
                    <a:pt x="366712" y="316706"/>
                  </a:lnTo>
                  <a:lnTo>
                    <a:pt x="431006" y="314325"/>
                  </a:lnTo>
                  <a:lnTo>
                    <a:pt x="583406" y="295275"/>
                  </a:lnTo>
                  <a:lnTo>
                    <a:pt x="738187" y="273844"/>
                  </a:lnTo>
                  <a:lnTo>
                    <a:pt x="788193" y="264319"/>
                  </a:lnTo>
                  <a:lnTo>
                    <a:pt x="962025" y="230981"/>
                  </a:lnTo>
                  <a:lnTo>
                    <a:pt x="1223962" y="195262"/>
                  </a:lnTo>
                  <a:lnTo>
                    <a:pt x="1464468" y="159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5">
              <a:extLst>
                <a:ext uri="{FF2B5EF4-FFF2-40B4-BE49-F238E27FC236}">
                  <a16:creationId xmlns:a16="http://schemas.microsoft.com/office/drawing/2014/main" id="{C8D69321-B2C7-49CC-BA94-F7B14F366EAF}"/>
                </a:ext>
              </a:extLst>
            </p:cNvPr>
            <p:cNvSpPr/>
            <p:nvPr/>
          </p:nvSpPr>
          <p:spPr>
            <a:xfrm>
              <a:off x="4259263" y="3003550"/>
              <a:ext cx="381000" cy="2863850"/>
            </a:xfrm>
            <a:custGeom>
              <a:avLst/>
              <a:gdLst>
                <a:gd name="connsiteX0" fmla="*/ 354787 w 380391"/>
                <a:gd name="connsiteY0" fmla="*/ 1005840 h 2863900"/>
                <a:gd name="connsiteX1" fmla="*/ 365760 w 380391"/>
                <a:gd name="connsiteY1" fmla="*/ 720547 h 2863900"/>
                <a:gd name="connsiteX2" fmla="*/ 373075 w 380391"/>
                <a:gd name="connsiteY2" fmla="*/ 530352 h 2863900"/>
                <a:gd name="connsiteX3" fmla="*/ 376733 w 380391"/>
                <a:gd name="connsiteY3" fmla="*/ 351129 h 2863900"/>
                <a:gd name="connsiteX4" fmla="*/ 380391 w 380391"/>
                <a:gd name="connsiteY4" fmla="*/ 267004 h 2863900"/>
                <a:gd name="connsiteX5" fmla="*/ 373075 w 380391"/>
                <a:gd name="connsiteY5" fmla="*/ 219456 h 2863900"/>
                <a:gd name="connsiteX6" fmla="*/ 358445 w 380391"/>
                <a:gd name="connsiteY6" fmla="*/ 179222 h 2863900"/>
                <a:gd name="connsiteX7" fmla="*/ 336499 w 380391"/>
                <a:gd name="connsiteY7" fmla="*/ 138988 h 2863900"/>
                <a:gd name="connsiteX8" fmla="*/ 310896 w 380391"/>
                <a:gd name="connsiteY8" fmla="*/ 106070 h 2863900"/>
                <a:gd name="connsiteX9" fmla="*/ 285293 w 380391"/>
                <a:gd name="connsiteY9" fmla="*/ 84124 h 2863900"/>
                <a:gd name="connsiteX10" fmla="*/ 245059 w 380391"/>
                <a:gd name="connsiteY10" fmla="*/ 54864 h 2863900"/>
                <a:gd name="connsiteX11" fmla="*/ 212141 w 380391"/>
                <a:gd name="connsiteY11" fmla="*/ 29260 h 2863900"/>
                <a:gd name="connsiteX12" fmla="*/ 146304 w 380391"/>
                <a:gd name="connsiteY12" fmla="*/ 0 h 2863900"/>
                <a:gd name="connsiteX13" fmla="*/ 84125 w 380391"/>
                <a:gd name="connsiteY13" fmla="*/ 98755 h 2863900"/>
                <a:gd name="connsiteX14" fmla="*/ 120701 w 380391"/>
                <a:gd name="connsiteY14" fmla="*/ 179222 h 2863900"/>
                <a:gd name="connsiteX15" fmla="*/ 153619 w 380391"/>
                <a:gd name="connsiteY15" fmla="*/ 256032 h 2863900"/>
                <a:gd name="connsiteX16" fmla="*/ 157277 w 380391"/>
                <a:gd name="connsiteY16" fmla="*/ 288950 h 2863900"/>
                <a:gd name="connsiteX17" fmla="*/ 160935 w 380391"/>
                <a:gd name="connsiteY17" fmla="*/ 387705 h 2863900"/>
                <a:gd name="connsiteX18" fmla="*/ 164592 w 380391"/>
                <a:gd name="connsiteY18" fmla="*/ 552297 h 2863900"/>
                <a:gd name="connsiteX19" fmla="*/ 164592 w 380391"/>
                <a:gd name="connsiteY19" fmla="*/ 775411 h 2863900"/>
                <a:gd name="connsiteX20" fmla="*/ 157277 w 380391"/>
                <a:gd name="connsiteY20" fmla="*/ 998524 h 2863900"/>
                <a:gd name="connsiteX21" fmla="*/ 142647 w 380391"/>
                <a:gd name="connsiteY21" fmla="*/ 1261872 h 2863900"/>
                <a:gd name="connsiteX22" fmla="*/ 124359 w 380391"/>
                <a:gd name="connsiteY22" fmla="*/ 1503273 h 2863900"/>
                <a:gd name="connsiteX23" fmla="*/ 102413 w 380391"/>
                <a:gd name="connsiteY23" fmla="*/ 1759305 h 2863900"/>
                <a:gd name="connsiteX24" fmla="*/ 91440 w 380391"/>
                <a:gd name="connsiteY24" fmla="*/ 1876348 h 2863900"/>
                <a:gd name="connsiteX25" fmla="*/ 62179 w 380391"/>
                <a:gd name="connsiteY25" fmla="*/ 2154326 h 2863900"/>
                <a:gd name="connsiteX26" fmla="*/ 40234 w 380391"/>
                <a:gd name="connsiteY26" fmla="*/ 2307945 h 2863900"/>
                <a:gd name="connsiteX27" fmla="*/ 18288 w 380391"/>
                <a:gd name="connsiteY27" fmla="*/ 2410358 h 2863900"/>
                <a:gd name="connsiteX28" fmla="*/ 3658 w 380391"/>
                <a:gd name="connsiteY28" fmla="*/ 2454249 h 2863900"/>
                <a:gd name="connsiteX29" fmla="*/ 0 w 380391"/>
                <a:gd name="connsiteY29" fmla="*/ 2483510 h 2863900"/>
                <a:gd name="connsiteX30" fmla="*/ 14631 w 380391"/>
                <a:gd name="connsiteY30" fmla="*/ 2589580 h 2863900"/>
                <a:gd name="connsiteX31" fmla="*/ 36576 w 380391"/>
                <a:gd name="connsiteY31" fmla="*/ 2688336 h 2863900"/>
                <a:gd name="connsiteX32" fmla="*/ 58522 w 380391"/>
                <a:gd name="connsiteY32" fmla="*/ 2750515 h 2863900"/>
                <a:gd name="connsiteX33" fmla="*/ 84125 w 380391"/>
                <a:gd name="connsiteY33" fmla="*/ 2798064 h 2863900"/>
                <a:gd name="connsiteX34" fmla="*/ 102413 w 380391"/>
                <a:gd name="connsiteY34" fmla="*/ 2827324 h 2863900"/>
                <a:gd name="connsiteX35" fmla="*/ 124359 w 380391"/>
                <a:gd name="connsiteY35" fmla="*/ 2849270 h 2863900"/>
                <a:gd name="connsiteX36" fmla="*/ 160935 w 380391"/>
                <a:gd name="connsiteY36" fmla="*/ 2863900 h 2863900"/>
                <a:gd name="connsiteX37" fmla="*/ 215799 w 380391"/>
                <a:gd name="connsiteY37" fmla="*/ 2852928 h 2863900"/>
                <a:gd name="connsiteX38" fmla="*/ 245059 w 380391"/>
                <a:gd name="connsiteY38" fmla="*/ 2834640 h 2863900"/>
                <a:gd name="connsiteX39" fmla="*/ 259690 w 380391"/>
                <a:gd name="connsiteY39" fmla="*/ 2805379 h 2863900"/>
                <a:gd name="connsiteX40" fmla="*/ 277978 w 380391"/>
                <a:gd name="connsiteY40" fmla="*/ 2728569 h 2863900"/>
                <a:gd name="connsiteX41" fmla="*/ 285293 w 380391"/>
                <a:gd name="connsiteY41" fmla="*/ 2659075 h 2863900"/>
                <a:gd name="connsiteX42" fmla="*/ 288951 w 380391"/>
                <a:gd name="connsiteY42" fmla="*/ 2563977 h 2863900"/>
                <a:gd name="connsiteX43" fmla="*/ 292608 w 380391"/>
                <a:gd name="connsiteY43" fmla="*/ 2476195 h 2863900"/>
                <a:gd name="connsiteX44" fmla="*/ 307239 w 380391"/>
                <a:gd name="connsiteY44" fmla="*/ 2264054 h 2863900"/>
                <a:gd name="connsiteX45" fmla="*/ 318211 w 380391"/>
                <a:gd name="connsiteY45" fmla="*/ 2066544 h 2863900"/>
                <a:gd name="connsiteX46" fmla="*/ 325527 w 380391"/>
                <a:gd name="connsiteY46" fmla="*/ 1869033 h 2863900"/>
                <a:gd name="connsiteX47" fmla="*/ 332842 w 380391"/>
                <a:gd name="connsiteY47" fmla="*/ 1664208 h 2863900"/>
                <a:gd name="connsiteX48" fmla="*/ 340157 w 380391"/>
                <a:gd name="connsiteY48" fmla="*/ 1437436 h 2863900"/>
                <a:gd name="connsiteX49" fmla="*/ 354787 w 380391"/>
                <a:gd name="connsiteY49" fmla="*/ 1005840 h 286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80391" h="2863900">
                  <a:moveTo>
                    <a:pt x="354787" y="1005840"/>
                  </a:moveTo>
                  <a:lnTo>
                    <a:pt x="365760" y="720547"/>
                  </a:lnTo>
                  <a:lnTo>
                    <a:pt x="373075" y="530352"/>
                  </a:lnTo>
                  <a:cubicBezTo>
                    <a:pt x="374294" y="470611"/>
                    <a:pt x="375514" y="410870"/>
                    <a:pt x="376733" y="351129"/>
                  </a:cubicBezTo>
                  <a:lnTo>
                    <a:pt x="380391" y="267004"/>
                  </a:lnTo>
                  <a:lnTo>
                    <a:pt x="373075" y="219456"/>
                  </a:lnTo>
                  <a:lnTo>
                    <a:pt x="358445" y="179222"/>
                  </a:lnTo>
                  <a:lnTo>
                    <a:pt x="336499" y="138988"/>
                  </a:lnTo>
                  <a:lnTo>
                    <a:pt x="310896" y="106070"/>
                  </a:lnTo>
                  <a:lnTo>
                    <a:pt x="285293" y="84124"/>
                  </a:lnTo>
                  <a:lnTo>
                    <a:pt x="245059" y="54864"/>
                  </a:lnTo>
                  <a:lnTo>
                    <a:pt x="212141" y="29260"/>
                  </a:lnTo>
                  <a:lnTo>
                    <a:pt x="146304" y="0"/>
                  </a:lnTo>
                  <a:lnTo>
                    <a:pt x="84125" y="98755"/>
                  </a:lnTo>
                  <a:lnTo>
                    <a:pt x="120701" y="179222"/>
                  </a:lnTo>
                  <a:lnTo>
                    <a:pt x="153619" y="256032"/>
                  </a:lnTo>
                  <a:lnTo>
                    <a:pt x="157277" y="288950"/>
                  </a:lnTo>
                  <a:lnTo>
                    <a:pt x="160935" y="387705"/>
                  </a:lnTo>
                  <a:lnTo>
                    <a:pt x="164592" y="552297"/>
                  </a:lnTo>
                  <a:lnTo>
                    <a:pt x="164592" y="775411"/>
                  </a:lnTo>
                  <a:lnTo>
                    <a:pt x="157277" y="998524"/>
                  </a:lnTo>
                  <a:lnTo>
                    <a:pt x="142647" y="1261872"/>
                  </a:lnTo>
                  <a:lnTo>
                    <a:pt x="124359" y="1503273"/>
                  </a:lnTo>
                  <a:lnTo>
                    <a:pt x="102413" y="1759305"/>
                  </a:lnTo>
                  <a:lnTo>
                    <a:pt x="91440" y="1876348"/>
                  </a:lnTo>
                  <a:lnTo>
                    <a:pt x="62179" y="2154326"/>
                  </a:lnTo>
                  <a:lnTo>
                    <a:pt x="40234" y="2307945"/>
                  </a:lnTo>
                  <a:lnTo>
                    <a:pt x="18288" y="2410358"/>
                  </a:lnTo>
                  <a:lnTo>
                    <a:pt x="3658" y="2454249"/>
                  </a:lnTo>
                  <a:lnTo>
                    <a:pt x="0" y="2483510"/>
                  </a:lnTo>
                  <a:lnTo>
                    <a:pt x="14631" y="2589580"/>
                  </a:lnTo>
                  <a:lnTo>
                    <a:pt x="36576" y="2688336"/>
                  </a:lnTo>
                  <a:lnTo>
                    <a:pt x="58522" y="2750515"/>
                  </a:lnTo>
                  <a:lnTo>
                    <a:pt x="84125" y="2798064"/>
                  </a:lnTo>
                  <a:lnTo>
                    <a:pt x="102413" y="2827324"/>
                  </a:lnTo>
                  <a:lnTo>
                    <a:pt x="124359" y="2849270"/>
                  </a:lnTo>
                  <a:lnTo>
                    <a:pt x="160935" y="2863900"/>
                  </a:lnTo>
                  <a:lnTo>
                    <a:pt x="215799" y="2852928"/>
                  </a:lnTo>
                  <a:lnTo>
                    <a:pt x="245059" y="2834640"/>
                  </a:lnTo>
                  <a:lnTo>
                    <a:pt x="259690" y="2805379"/>
                  </a:lnTo>
                  <a:lnTo>
                    <a:pt x="277978" y="2728569"/>
                  </a:lnTo>
                  <a:lnTo>
                    <a:pt x="285293" y="2659075"/>
                  </a:lnTo>
                  <a:lnTo>
                    <a:pt x="288951" y="2563977"/>
                  </a:lnTo>
                  <a:lnTo>
                    <a:pt x="292608" y="2476195"/>
                  </a:lnTo>
                  <a:lnTo>
                    <a:pt x="307239" y="2264054"/>
                  </a:lnTo>
                  <a:lnTo>
                    <a:pt x="318211" y="2066544"/>
                  </a:lnTo>
                  <a:lnTo>
                    <a:pt x="325527" y="1869033"/>
                  </a:lnTo>
                  <a:lnTo>
                    <a:pt x="332842" y="1664208"/>
                  </a:lnTo>
                  <a:lnTo>
                    <a:pt x="340157" y="1437436"/>
                  </a:lnTo>
                  <a:lnTo>
                    <a:pt x="354787" y="10058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9C1B887C-A6D8-4D92-AF23-CD13B7E1A940}"/>
                </a:ext>
              </a:extLst>
            </p:cNvPr>
            <p:cNvSpPr/>
            <p:nvPr/>
          </p:nvSpPr>
          <p:spPr>
            <a:xfrm>
              <a:off x="5659439" y="1620839"/>
              <a:ext cx="579437" cy="1400175"/>
            </a:xfrm>
            <a:custGeom>
              <a:avLst/>
              <a:gdLst>
                <a:gd name="connsiteX0" fmla="*/ 519113 w 578644"/>
                <a:gd name="connsiteY0" fmla="*/ 845344 h 1400175"/>
                <a:gd name="connsiteX1" fmla="*/ 516732 w 578644"/>
                <a:gd name="connsiteY1" fmla="*/ 742950 h 1400175"/>
                <a:gd name="connsiteX2" fmla="*/ 519113 w 578644"/>
                <a:gd name="connsiteY2" fmla="*/ 609600 h 1400175"/>
                <a:gd name="connsiteX3" fmla="*/ 516732 w 578644"/>
                <a:gd name="connsiteY3" fmla="*/ 440532 h 1400175"/>
                <a:gd name="connsiteX4" fmla="*/ 516732 w 578644"/>
                <a:gd name="connsiteY4" fmla="*/ 323850 h 1400175"/>
                <a:gd name="connsiteX5" fmla="*/ 521494 w 578644"/>
                <a:gd name="connsiteY5" fmla="*/ 309563 h 1400175"/>
                <a:gd name="connsiteX6" fmla="*/ 528638 w 578644"/>
                <a:gd name="connsiteY6" fmla="*/ 304800 h 1400175"/>
                <a:gd name="connsiteX7" fmla="*/ 550069 w 578644"/>
                <a:gd name="connsiteY7" fmla="*/ 290513 h 1400175"/>
                <a:gd name="connsiteX8" fmla="*/ 564357 w 578644"/>
                <a:gd name="connsiteY8" fmla="*/ 278607 h 1400175"/>
                <a:gd name="connsiteX9" fmla="*/ 576263 w 578644"/>
                <a:gd name="connsiteY9" fmla="*/ 257175 h 1400175"/>
                <a:gd name="connsiteX10" fmla="*/ 578644 w 578644"/>
                <a:gd name="connsiteY10" fmla="*/ 235744 h 1400175"/>
                <a:gd name="connsiteX11" fmla="*/ 571500 w 578644"/>
                <a:gd name="connsiteY11" fmla="*/ 214313 h 1400175"/>
                <a:gd name="connsiteX12" fmla="*/ 561975 w 578644"/>
                <a:gd name="connsiteY12" fmla="*/ 200025 h 1400175"/>
                <a:gd name="connsiteX13" fmla="*/ 535782 w 578644"/>
                <a:gd name="connsiteY13" fmla="*/ 180975 h 1400175"/>
                <a:gd name="connsiteX14" fmla="*/ 478632 w 578644"/>
                <a:gd name="connsiteY14" fmla="*/ 147638 h 1400175"/>
                <a:gd name="connsiteX15" fmla="*/ 421482 w 578644"/>
                <a:gd name="connsiteY15" fmla="*/ 111919 h 1400175"/>
                <a:gd name="connsiteX16" fmla="*/ 359569 w 578644"/>
                <a:gd name="connsiteY16" fmla="*/ 78582 h 1400175"/>
                <a:gd name="connsiteX17" fmla="*/ 314325 w 578644"/>
                <a:gd name="connsiteY17" fmla="*/ 57150 h 1400175"/>
                <a:gd name="connsiteX18" fmla="*/ 266700 w 578644"/>
                <a:gd name="connsiteY18" fmla="*/ 38100 h 1400175"/>
                <a:gd name="connsiteX19" fmla="*/ 221457 w 578644"/>
                <a:gd name="connsiteY19" fmla="*/ 23813 h 1400175"/>
                <a:gd name="connsiteX20" fmla="*/ 183357 w 578644"/>
                <a:gd name="connsiteY20" fmla="*/ 11907 h 1400175"/>
                <a:gd name="connsiteX21" fmla="*/ 138113 w 578644"/>
                <a:gd name="connsiteY21" fmla="*/ 4763 h 1400175"/>
                <a:gd name="connsiteX22" fmla="*/ 95250 w 578644"/>
                <a:gd name="connsiteY22" fmla="*/ 0 h 1400175"/>
                <a:gd name="connsiteX23" fmla="*/ 28575 w 578644"/>
                <a:gd name="connsiteY23" fmla="*/ 2382 h 1400175"/>
                <a:gd name="connsiteX24" fmla="*/ 4763 w 578644"/>
                <a:gd name="connsiteY24" fmla="*/ 7144 h 1400175"/>
                <a:gd name="connsiteX25" fmla="*/ 0 w 578644"/>
                <a:gd name="connsiteY25" fmla="*/ 19050 h 1400175"/>
                <a:gd name="connsiteX26" fmla="*/ 7144 w 578644"/>
                <a:gd name="connsiteY26" fmla="*/ 30957 h 1400175"/>
                <a:gd name="connsiteX27" fmla="*/ 19050 w 578644"/>
                <a:gd name="connsiteY27" fmla="*/ 47625 h 1400175"/>
                <a:gd name="connsiteX28" fmla="*/ 61913 w 578644"/>
                <a:gd name="connsiteY28" fmla="*/ 73819 h 1400175"/>
                <a:gd name="connsiteX29" fmla="*/ 119063 w 578644"/>
                <a:gd name="connsiteY29" fmla="*/ 102394 h 1400175"/>
                <a:gd name="connsiteX30" fmla="*/ 140494 w 578644"/>
                <a:gd name="connsiteY30" fmla="*/ 111919 h 1400175"/>
                <a:gd name="connsiteX31" fmla="*/ 157163 w 578644"/>
                <a:gd name="connsiteY31" fmla="*/ 123825 h 1400175"/>
                <a:gd name="connsiteX32" fmla="*/ 176213 w 578644"/>
                <a:gd name="connsiteY32" fmla="*/ 142875 h 1400175"/>
                <a:gd name="connsiteX33" fmla="*/ 204788 w 578644"/>
                <a:gd name="connsiteY33" fmla="*/ 180975 h 1400175"/>
                <a:gd name="connsiteX34" fmla="*/ 223838 w 578644"/>
                <a:gd name="connsiteY34" fmla="*/ 214313 h 1400175"/>
                <a:gd name="connsiteX35" fmla="*/ 235744 w 578644"/>
                <a:gd name="connsiteY35" fmla="*/ 245269 h 1400175"/>
                <a:gd name="connsiteX36" fmla="*/ 247650 w 578644"/>
                <a:gd name="connsiteY36" fmla="*/ 285750 h 1400175"/>
                <a:gd name="connsiteX37" fmla="*/ 252413 w 578644"/>
                <a:gd name="connsiteY37" fmla="*/ 340519 h 1400175"/>
                <a:gd name="connsiteX38" fmla="*/ 266700 w 578644"/>
                <a:gd name="connsiteY38" fmla="*/ 461963 h 1400175"/>
                <a:gd name="connsiteX39" fmla="*/ 285750 w 578644"/>
                <a:gd name="connsiteY39" fmla="*/ 592932 h 1400175"/>
                <a:gd name="connsiteX40" fmla="*/ 297657 w 578644"/>
                <a:gd name="connsiteY40" fmla="*/ 676275 h 1400175"/>
                <a:gd name="connsiteX41" fmla="*/ 314325 w 578644"/>
                <a:gd name="connsiteY41" fmla="*/ 816769 h 1400175"/>
                <a:gd name="connsiteX42" fmla="*/ 330994 w 578644"/>
                <a:gd name="connsiteY42" fmla="*/ 1133475 h 1400175"/>
                <a:gd name="connsiteX43" fmla="*/ 342900 w 578644"/>
                <a:gd name="connsiteY43" fmla="*/ 1400175 h 1400175"/>
                <a:gd name="connsiteX44" fmla="*/ 542925 w 578644"/>
                <a:gd name="connsiteY44" fmla="*/ 1366838 h 1400175"/>
                <a:gd name="connsiteX45" fmla="*/ 533400 w 578644"/>
                <a:gd name="connsiteY45" fmla="*/ 1112044 h 1400175"/>
                <a:gd name="connsiteX46" fmla="*/ 519113 w 578644"/>
                <a:gd name="connsiteY46" fmla="*/ 845344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8644" h="1400175">
                  <a:moveTo>
                    <a:pt x="519113" y="845344"/>
                  </a:moveTo>
                  <a:cubicBezTo>
                    <a:pt x="518319" y="811213"/>
                    <a:pt x="517526" y="777081"/>
                    <a:pt x="516732" y="742950"/>
                  </a:cubicBezTo>
                  <a:cubicBezTo>
                    <a:pt x="517526" y="698500"/>
                    <a:pt x="518319" y="654050"/>
                    <a:pt x="519113" y="609600"/>
                  </a:cubicBezTo>
                  <a:cubicBezTo>
                    <a:pt x="518319" y="553244"/>
                    <a:pt x="517526" y="496888"/>
                    <a:pt x="516732" y="440532"/>
                  </a:cubicBezTo>
                  <a:lnTo>
                    <a:pt x="516732" y="323850"/>
                  </a:lnTo>
                  <a:lnTo>
                    <a:pt x="521494" y="309563"/>
                  </a:lnTo>
                  <a:lnTo>
                    <a:pt x="528638" y="304800"/>
                  </a:lnTo>
                  <a:lnTo>
                    <a:pt x="550069" y="290513"/>
                  </a:lnTo>
                  <a:lnTo>
                    <a:pt x="564357" y="278607"/>
                  </a:lnTo>
                  <a:lnTo>
                    <a:pt x="576263" y="257175"/>
                  </a:lnTo>
                  <a:lnTo>
                    <a:pt x="578644" y="235744"/>
                  </a:lnTo>
                  <a:lnTo>
                    <a:pt x="571500" y="214313"/>
                  </a:lnTo>
                  <a:lnTo>
                    <a:pt x="561975" y="200025"/>
                  </a:lnTo>
                  <a:lnTo>
                    <a:pt x="535782" y="180975"/>
                  </a:lnTo>
                  <a:lnTo>
                    <a:pt x="478632" y="147638"/>
                  </a:lnTo>
                  <a:lnTo>
                    <a:pt x="421482" y="111919"/>
                  </a:lnTo>
                  <a:lnTo>
                    <a:pt x="359569" y="78582"/>
                  </a:lnTo>
                  <a:lnTo>
                    <a:pt x="314325" y="57150"/>
                  </a:lnTo>
                  <a:lnTo>
                    <a:pt x="266700" y="38100"/>
                  </a:lnTo>
                  <a:lnTo>
                    <a:pt x="221457" y="23813"/>
                  </a:lnTo>
                  <a:lnTo>
                    <a:pt x="183357" y="11907"/>
                  </a:lnTo>
                  <a:lnTo>
                    <a:pt x="138113" y="4763"/>
                  </a:lnTo>
                  <a:lnTo>
                    <a:pt x="95250" y="0"/>
                  </a:lnTo>
                  <a:lnTo>
                    <a:pt x="28575" y="2382"/>
                  </a:lnTo>
                  <a:lnTo>
                    <a:pt x="4763" y="7144"/>
                  </a:lnTo>
                  <a:lnTo>
                    <a:pt x="0" y="19050"/>
                  </a:lnTo>
                  <a:lnTo>
                    <a:pt x="7144" y="30957"/>
                  </a:lnTo>
                  <a:lnTo>
                    <a:pt x="19050" y="47625"/>
                  </a:lnTo>
                  <a:lnTo>
                    <a:pt x="61913" y="73819"/>
                  </a:lnTo>
                  <a:lnTo>
                    <a:pt x="119063" y="102394"/>
                  </a:lnTo>
                  <a:lnTo>
                    <a:pt x="140494" y="111919"/>
                  </a:lnTo>
                  <a:lnTo>
                    <a:pt x="157163" y="123825"/>
                  </a:lnTo>
                  <a:lnTo>
                    <a:pt x="176213" y="142875"/>
                  </a:lnTo>
                  <a:lnTo>
                    <a:pt x="204788" y="180975"/>
                  </a:lnTo>
                  <a:lnTo>
                    <a:pt x="223838" y="214313"/>
                  </a:lnTo>
                  <a:lnTo>
                    <a:pt x="235744" y="245269"/>
                  </a:lnTo>
                  <a:lnTo>
                    <a:pt x="247650" y="285750"/>
                  </a:lnTo>
                  <a:lnTo>
                    <a:pt x="252413" y="340519"/>
                  </a:lnTo>
                  <a:lnTo>
                    <a:pt x="266700" y="461963"/>
                  </a:lnTo>
                  <a:lnTo>
                    <a:pt x="285750" y="592932"/>
                  </a:lnTo>
                  <a:lnTo>
                    <a:pt x="297657" y="676275"/>
                  </a:lnTo>
                  <a:lnTo>
                    <a:pt x="314325" y="816769"/>
                  </a:lnTo>
                  <a:lnTo>
                    <a:pt x="330994" y="1133475"/>
                  </a:lnTo>
                  <a:lnTo>
                    <a:pt x="342900" y="1400175"/>
                  </a:lnTo>
                  <a:lnTo>
                    <a:pt x="542925" y="1366838"/>
                  </a:lnTo>
                  <a:lnTo>
                    <a:pt x="533400" y="1112044"/>
                  </a:lnTo>
                  <a:lnTo>
                    <a:pt x="519113" y="845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F054CD95-81E6-45E6-A62C-013EAE412643}"/>
                </a:ext>
              </a:extLst>
            </p:cNvPr>
            <p:cNvSpPr/>
            <p:nvPr/>
          </p:nvSpPr>
          <p:spPr>
            <a:xfrm>
              <a:off x="6789739" y="1525589"/>
              <a:ext cx="542925" cy="1368425"/>
            </a:xfrm>
            <a:custGeom>
              <a:avLst/>
              <a:gdLst>
                <a:gd name="connsiteX0" fmla="*/ 157162 w 542925"/>
                <a:gd name="connsiteY0" fmla="*/ 909638 h 1366838"/>
                <a:gd name="connsiteX1" fmla="*/ 171450 w 542925"/>
                <a:gd name="connsiteY1" fmla="*/ 740569 h 1366838"/>
                <a:gd name="connsiteX2" fmla="*/ 192881 w 542925"/>
                <a:gd name="connsiteY2" fmla="*/ 602457 h 1366838"/>
                <a:gd name="connsiteX3" fmla="*/ 207169 w 542925"/>
                <a:gd name="connsiteY3" fmla="*/ 428625 h 1366838"/>
                <a:gd name="connsiteX4" fmla="*/ 211931 w 542925"/>
                <a:gd name="connsiteY4" fmla="*/ 366713 h 1366838"/>
                <a:gd name="connsiteX5" fmla="*/ 211931 w 542925"/>
                <a:gd name="connsiteY5" fmla="*/ 319088 h 1366838"/>
                <a:gd name="connsiteX6" fmla="*/ 204787 w 542925"/>
                <a:gd name="connsiteY6" fmla="*/ 266700 h 1366838"/>
                <a:gd name="connsiteX7" fmla="*/ 190500 w 542925"/>
                <a:gd name="connsiteY7" fmla="*/ 226219 h 1366838"/>
                <a:gd name="connsiteX8" fmla="*/ 157162 w 542925"/>
                <a:gd name="connsiteY8" fmla="*/ 183357 h 1366838"/>
                <a:gd name="connsiteX9" fmla="*/ 102394 w 542925"/>
                <a:gd name="connsiteY9" fmla="*/ 123825 h 1366838"/>
                <a:gd name="connsiteX10" fmla="*/ 42862 w 542925"/>
                <a:gd name="connsiteY10" fmla="*/ 73819 h 1366838"/>
                <a:gd name="connsiteX11" fmla="*/ 16669 w 542925"/>
                <a:gd name="connsiteY11" fmla="*/ 54769 h 1366838"/>
                <a:gd name="connsiteX12" fmla="*/ 2381 w 542925"/>
                <a:gd name="connsiteY12" fmla="*/ 33338 h 1366838"/>
                <a:gd name="connsiteX13" fmla="*/ 0 w 542925"/>
                <a:gd name="connsiteY13" fmla="*/ 16669 h 1366838"/>
                <a:gd name="connsiteX14" fmla="*/ 2381 w 542925"/>
                <a:gd name="connsiteY14" fmla="*/ 4763 h 1366838"/>
                <a:gd name="connsiteX15" fmla="*/ 19050 w 542925"/>
                <a:gd name="connsiteY15" fmla="*/ 0 h 1366838"/>
                <a:gd name="connsiteX16" fmla="*/ 54769 w 542925"/>
                <a:gd name="connsiteY16" fmla="*/ 4763 h 1366838"/>
                <a:gd name="connsiteX17" fmla="*/ 142875 w 542925"/>
                <a:gd name="connsiteY17" fmla="*/ 23813 h 1366838"/>
                <a:gd name="connsiteX18" fmla="*/ 200025 w 542925"/>
                <a:gd name="connsiteY18" fmla="*/ 38100 h 1366838"/>
                <a:gd name="connsiteX19" fmla="*/ 285750 w 542925"/>
                <a:gd name="connsiteY19" fmla="*/ 64294 h 1366838"/>
                <a:gd name="connsiteX20" fmla="*/ 357187 w 542925"/>
                <a:gd name="connsiteY20" fmla="*/ 95250 h 1366838"/>
                <a:gd name="connsiteX21" fmla="*/ 411956 w 542925"/>
                <a:gd name="connsiteY21" fmla="*/ 121444 h 1366838"/>
                <a:gd name="connsiteX22" fmla="*/ 471487 w 542925"/>
                <a:gd name="connsiteY22" fmla="*/ 157163 h 1366838"/>
                <a:gd name="connsiteX23" fmla="*/ 507206 w 542925"/>
                <a:gd name="connsiteY23" fmla="*/ 183357 h 1366838"/>
                <a:gd name="connsiteX24" fmla="*/ 533400 w 542925"/>
                <a:gd name="connsiteY24" fmla="*/ 207169 h 1366838"/>
                <a:gd name="connsiteX25" fmla="*/ 538162 w 542925"/>
                <a:gd name="connsiteY25" fmla="*/ 219075 h 1366838"/>
                <a:gd name="connsiteX26" fmla="*/ 542925 w 542925"/>
                <a:gd name="connsiteY26" fmla="*/ 235744 h 1366838"/>
                <a:gd name="connsiteX27" fmla="*/ 542925 w 542925"/>
                <a:gd name="connsiteY27" fmla="*/ 257175 h 1366838"/>
                <a:gd name="connsiteX28" fmla="*/ 533400 w 542925"/>
                <a:gd name="connsiteY28" fmla="*/ 278607 h 1366838"/>
                <a:gd name="connsiteX29" fmla="*/ 516731 w 542925"/>
                <a:gd name="connsiteY29" fmla="*/ 292894 h 1366838"/>
                <a:gd name="connsiteX30" fmla="*/ 492919 w 542925"/>
                <a:gd name="connsiteY30" fmla="*/ 311944 h 1366838"/>
                <a:gd name="connsiteX31" fmla="*/ 478631 w 542925"/>
                <a:gd name="connsiteY31" fmla="*/ 326232 h 1366838"/>
                <a:gd name="connsiteX32" fmla="*/ 454819 w 542925"/>
                <a:gd name="connsiteY32" fmla="*/ 421482 h 1366838"/>
                <a:gd name="connsiteX33" fmla="*/ 433387 w 542925"/>
                <a:gd name="connsiteY33" fmla="*/ 502444 h 1366838"/>
                <a:gd name="connsiteX34" fmla="*/ 414337 w 542925"/>
                <a:gd name="connsiteY34" fmla="*/ 583407 h 1366838"/>
                <a:gd name="connsiteX35" fmla="*/ 371475 w 542925"/>
                <a:gd name="connsiteY35" fmla="*/ 757238 h 1366838"/>
                <a:gd name="connsiteX36" fmla="*/ 354806 w 542925"/>
                <a:gd name="connsiteY36" fmla="*/ 954882 h 1366838"/>
                <a:gd name="connsiteX37" fmla="*/ 321469 w 542925"/>
                <a:gd name="connsiteY37" fmla="*/ 1347788 h 1366838"/>
                <a:gd name="connsiteX38" fmla="*/ 121444 w 542925"/>
                <a:gd name="connsiteY38" fmla="*/ 1366838 h 1366838"/>
                <a:gd name="connsiteX39" fmla="*/ 138112 w 542925"/>
                <a:gd name="connsiteY39" fmla="*/ 1166813 h 1366838"/>
                <a:gd name="connsiteX40" fmla="*/ 157162 w 542925"/>
                <a:gd name="connsiteY40" fmla="*/ 909638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42925" h="1366838">
                  <a:moveTo>
                    <a:pt x="157162" y="909638"/>
                  </a:moveTo>
                  <a:lnTo>
                    <a:pt x="171450" y="740569"/>
                  </a:lnTo>
                  <a:lnTo>
                    <a:pt x="192881" y="602457"/>
                  </a:lnTo>
                  <a:lnTo>
                    <a:pt x="207169" y="428625"/>
                  </a:lnTo>
                  <a:lnTo>
                    <a:pt x="211931" y="366713"/>
                  </a:lnTo>
                  <a:lnTo>
                    <a:pt x="211931" y="319088"/>
                  </a:lnTo>
                  <a:lnTo>
                    <a:pt x="204787" y="266700"/>
                  </a:lnTo>
                  <a:lnTo>
                    <a:pt x="190500" y="226219"/>
                  </a:lnTo>
                  <a:lnTo>
                    <a:pt x="157162" y="183357"/>
                  </a:lnTo>
                  <a:lnTo>
                    <a:pt x="102394" y="123825"/>
                  </a:lnTo>
                  <a:lnTo>
                    <a:pt x="42862" y="73819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9050" y="0"/>
                  </a:lnTo>
                  <a:lnTo>
                    <a:pt x="54769" y="4763"/>
                  </a:lnTo>
                  <a:lnTo>
                    <a:pt x="142875" y="23813"/>
                  </a:lnTo>
                  <a:lnTo>
                    <a:pt x="200025" y="38100"/>
                  </a:lnTo>
                  <a:lnTo>
                    <a:pt x="285750" y="64294"/>
                  </a:lnTo>
                  <a:lnTo>
                    <a:pt x="357187" y="95250"/>
                  </a:lnTo>
                  <a:lnTo>
                    <a:pt x="411956" y="121444"/>
                  </a:lnTo>
                  <a:lnTo>
                    <a:pt x="471487" y="157163"/>
                  </a:lnTo>
                  <a:lnTo>
                    <a:pt x="507206" y="183357"/>
                  </a:lnTo>
                  <a:lnTo>
                    <a:pt x="533400" y="207169"/>
                  </a:lnTo>
                  <a:lnTo>
                    <a:pt x="538162" y="219075"/>
                  </a:lnTo>
                  <a:lnTo>
                    <a:pt x="542925" y="235744"/>
                  </a:lnTo>
                  <a:lnTo>
                    <a:pt x="542925" y="257175"/>
                  </a:lnTo>
                  <a:lnTo>
                    <a:pt x="533400" y="278607"/>
                  </a:lnTo>
                  <a:lnTo>
                    <a:pt x="516731" y="292894"/>
                  </a:lnTo>
                  <a:lnTo>
                    <a:pt x="492919" y="311944"/>
                  </a:lnTo>
                  <a:lnTo>
                    <a:pt x="478631" y="326232"/>
                  </a:lnTo>
                  <a:lnTo>
                    <a:pt x="454819" y="421482"/>
                  </a:lnTo>
                  <a:lnTo>
                    <a:pt x="433387" y="502444"/>
                  </a:lnTo>
                  <a:lnTo>
                    <a:pt x="414337" y="583407"/>
                  </a:lnTo>
                  <a:lnTo>
                    <a:pt x="371475" y="757238"/>
                  </a:lnTo>
                  <a:lnTo>
                    <a:pt x="354806" y="954882"/>
                  </a:lnTo>
                  <a:lnTo>
                    <a:pt x="321469" y="1347788"/>
                  </a:lnTo>
                  <a:lnTo>
                    <a:pt x="121444" y="1366838"/>
                  </a:lnTo>
                  <a:lnTo>
                    <a:pt x="138112" y="1166813"/>
                  </a:lnTo>
                  <a:lnTo>
                    <a:pt x="157162" y="9096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9">
              <a:extLst>
                <a:ext uri="{FF2B5EF4-FFF2-40B4-BE49-F238E27FC236}">
                  <a16:creationId xmlns:a16="http://schemas.microsoft.com/office/drawing/2014/main" id="{368DC913-F922-4857-870C-81F885B0DE26}"/>
                </a:ext>
              </a:extLst>
            </p:cNvPr>
            <p:cNvSpPr/>
            <p:nvPr/>
          </p:nvSpPr>
          <p:spPr>
            <a:xfrm>
              <a:off x="4959350" y="2695576"/>
              <a:ext cx="3276600" cy="563563"/>
            </a:xfrm>
            <a:custGeom>
              <a:avLst/>
              <a:gdLst>
                <a:gd name="connsiteX0" fmla="*/ 1680805 w 3277041"/>
                <a:gd name="connsiteY0" fmla="*/ 161209 h 562911"/>
                <a:gd name="connsiteX1" fmla="*/ 1551309 w 3277041"/>
                <a:gd name="connsiteY1" fmla="*/ 177066 h 562911"/>
                <a:gd name="connsiteX2" fmla="*/ 1437670 w 3277041"/>
                <a:gd name="connsiteY2" fmla="*/ 192923 h 562911"/>
                <a:gd name="connsiteX3" fmla="*/ 1331959 w 3277041"/>
                <a:gd name="connsiteY3" fmla="*/ 206136 h 562911"/>
                <a:gd name="connsiteX4" fmla="*/ 1220962 w 3277041"/>
                <a:gd name="connsiteY4" fmla="*/ 224636 h 562911"/>
                <a:gd name="connsiteX5" fmla="*/ 1051825 w 3277041"/>
                <a:gd name="connsiteY5" fmla="*/ 240493 h 562911"/>
                <a:gd name="connsiteX6" fmla="*/ 898544 w 3277041"/>
                <a:gd name="connsiteY6" fmla="*/ 266920 h 562911"/>
                <a:gd name="connsiteX7" fmla="*/ 710907 w 3277041"/>
                <a:gd name="connsiteY7" fmla="*/ 295991 h 562911"/>
                <a:gd name="connsiteX8" fmla="*/ 515342 w 3277041"/>
                <a:gd name="connsiteY8" fmla="*/ 327704 h 562911"/>
                <a:gd name="connsiteX9" fmla="*/ 478343 w 3277041"/>
                <a:gd name="connsiteY9" fmla="*/ 332990 h 562911"/>
                <a:gd name="connsiteX10" fmla="*/ 436058 w 3277041"/>
                <a:gd name="connsiteY10" fmla="*/ 330347 h 562911"/>
                <a:gd name="connsiteX11" fmla="*/ 327705 w 3277041"/>
                <a:gd name="connsiteY11" fmla="*/ 332990 h 562911"/>
                <a:gd name="connsiteX12" fmla="*/ 269563 w 3277041"/>
                <a:gd name="connsiteY12" fmla="*/ 327704 h 562911"/>
                <a:gd name="connsiteX13" fmla="*/ 221994 w 3277041"/>
                <a:gd name="connsiteY13" fmla="*/ 319776 h 562911"/>
                <a:gd name="connsiteX14" fmla="*/ 200851 w 3277041"/>
                <a:gd name="connsiteY14" fmla="*/ 314490 h 562911"/>
                <a:gd name="connsiteX15" fmla="*/ 155924 w 3277041"/>
                <a:gd name="connsiteY15" fmla="*/ 301276 h 562911"/>
                <a:gd name="connsiteX16" fmla="*/ 118925 w 3277041"/>
                <a:gd name="connsiteY16" fmla="*/ 282777 h 562911"/>
                <a:gd name="connsiteX17" fmla="*/ 87212 w 3277041"/>
                <a:gd name="connsiteY17" fmla="*/ 261635 h 562911"/>
                <a:gd name="connsiteX18" fmla="*/ 52856 w 3277041"/>
                <a:gd name="connsiteY18" fmla="*/ 240493 h 562911"/>
                <a:gd name="connsiteX19" fmla="*/ 36999 w 3277041"/>
                <a:gd name="connsiteY19" fmla="*/ 235207 h 562911"/>
                <a:gd name="connsiteX20" fmla="*/ 15857 w 3277041"/>
                <a:gd name="connsiteY20" fmla="*/ 229921 h 562911"/>
                <a:gd name="connsiteX21" fmla="*/ 2643 w 3277041"/>
                <a:gd name="connsiteY21" fmla="*/ 229921 h 562911"/>
                <a:gd name="connsiteX22" fmla="*/ 0 w 3277041"/>
                <a:gd name="connsiteY22" fmla="*/ 237850 h 562911"/>
                <a:gd name="connsiteX23" fmla="*/ 0 w 3277041"/>
                <a:gd name="connsiteY23" fmla="*/ 251064 h 562911"/>
                <a:gd name="connsiteX24" fmla="*/ 13214 w 3277041"/>
                <a:gd name="connsiteY24" fmla="*/ 277491 h 562911"/>
                <a:gd name="connsiteX25" fmla="*/ 34357 w 3277041"/>
                <a:gd name="connsiteY25" fmla="*/ 303919 h 562911"/>
                <a:gd name="connsiteX26" fmla="*/ 140068 w 3277041"/>
                <a:gd name="connsiteY26" fmla="*/ 396416 h 562911"/>
                <a:gd name="connsiteX27" fmla="*/ 221994 w 3277041"/>
                <a:gd name="connsiteY27" fmla="*/ 467771 h 562911"/>
                <a:gd name="connsiteX28" fmla="*/ 306562 w 3277041"/>
                <a:gd name="connsiteY28" fmla="*/ 533841 h 562911"/>
                <a:gd name="connsiteX29" fmla="*/ 325062 w 3277041"/>
                <a:gd name="connsiteY29" fmla="*/ 549697 h 562911"/>
                <a:gd name="connsiteX30" fmla="*/ 348847 w 3277041"/>
                <a:gd name="connsiteY30" fmla="*/ 560268 h 562911"/>
                <a:gd name="connsiteX31" fmla="*/ 377917 w 3277041"/>
                <a:gd name="connsiteY31" fmla="*/ 562911 h 562911"/>
                <a:gd name="connsiteX32" fmla="*/ 412273 w 3277041"/>
                <a:gd name="connsiteY32" fmla="*/ 560268 h 562911"/>
                <a:gd name="connsiteX33" fmla="*/ 473057 w 3277041"/>
                <a:gd name="connsiteY33" fmla="*/ 544412 h 562911"/>
                <a:gd name="connsiteX34" fmla="*/ 584054 w 3277041"/>
                <a:gd name="connsiteY34" fmla="*/ 512698 h 562911"/>
                <a:gd name="connsiteX35" fmla="*/ 745263 w 3277041"/>
                <a:gd name="connsiteY35" fmla="*/ 488913 h 562911"/>
                <a:gd name="connsiteX36" fmla="*/ 903829 w 3277041"/>
                <a:gd name="connsiteY36" fmla="*/ 454557 h 562911"/>
                <a:gd name="connsiteX37" fmla="*/ 1194535 w 3277041"/>
                <a:gd name="connsiteY37" fmla="*/ 399059 h 562911"/>
                <a:gd name="connsiteX38" fmla="*/ 1435027 w 3277041"/>
                <a:gd name="connsiteY38" fmla="*/ 351489 h 562911"/>
                <a:gd name="connsiteX39" fmla="*/ 1654377 w 3277041"/>
                <a:gd name="connsiteY39" fmla="*/ 314490 h 562911"/>
                <a:gd name="connsiteX40" fmla="*/ 1770659 w 3277041"/>
                <a:gd name="connsiteY40" fmla="*/ 298634 h 562911"/>
                <a:gd name="connsiteX41" fmla="*/ 1945083 w 3277041"/>
                <a:gd name="connsiteY41" fmla="*/ 282777 h 562911"/>
                <a:gd name="connsiteX42" fmla="*/ 2103649 w 3277041"/>
                <a:gd name="connsiteY42" fmla="*/ 272206 h 562911"/>
                <a:gd name="connsiteX43" fmla="*/ 2307143 w 3277041"/>
                <a:gd name="connsiteY43" fmla="*/ 264278 h 562911"/>
                <a:gd name="connsiteX44" fmla="*/ 2484209 w 3277041"/>
                <a:gd name="connsiteY44" fmla="*/ 266920 h 562911"/>
                <a:gd name="connsiteX45" fmla="*/ 2568777 w 3277041"/>
                <a:gd name="connsiteY45" fmla="*/ 266920 h 562911"/>
                <a:gd name="connsiteX46" fmla="*/ 2661274 w 3277041"/>
                <a:gd name="connsiteY46" fmla="*/ 266920 h 562911"/>
                <a:gd name="connsiteX47" fmla="*/ 2811913 w 3277041"/>
                <a:gd name="connsiteY47" fmla="*/ 272206 h 562911"/>
                <a:gd name="connsiteX48" fmla="*/ 2994264 w 3277041"/>
                <a:gd name="connsiteY48" fmla="*/ 280134 h 562911"/>
                <a:gd name="connsiteX49" fmla="*/ 3107903 w 3277041"/>
                <a:gd name="connsiteY49" fmla="*/ 288062 h 562911"/>
                <a:gd name="connsiteX50" fmla="*/ 3163402 w 3277041"/>
                <a:gd name="connsiteY50" fmla="*/ 285420 h 562911"/>
                <a:gd name="connsiteX51" fmla="*/ 3210972 w 3277041"/>
                <a:gd name="connsiteY51" fmla="*/ 277491 h 562911"/>
                <a:gd name="connsiteX52" fmla="*/ 3240042 w 3277041"/>
                <a:gd name="connsiteY52" fmla="*/ 266920 h 562911"/>
                <a:gd name="connsiteX53" fmla="*/ 3263827 w 3277041"/>
                <a:gd name="connsiteY53" fmla="*/ 251064 h 562911"/>
                <a:gd name="connsiteX54" fmla="*/ 3274398 w 3277041"/>
                <a:gd name="connsiteY54" fmla="*/ 235207 h 562911"/>
                <a:gd name="connsiteX55" fmla="*/ 3277041 w 3277041"/>
                <a:gd name="connsiteY55" fmla="*/ 219350 h 562911"/>
                <a:gd name="connsiteX56" fmla="*/ 3271755 w 3277041"/>
                <a:gd name="connsiteY56" fmla="*/ 192923 h 562911"/>
                <a:gd name="connsiteX57" fmla="*/ 3261184 w 3277041"/>
                <a:gd name="connsiteY57" fmla="*/ 163852 h 562911"/>
                <a:gd name="connsiteX58" fmla="*/ 3242685 w 3277041"/>
                <a:gd name="connsiteY58" fmla="*/ 145353 h 562911"/>
                <a:gd name="connsiteX59" fmla="*/ 3218900 w 3277041"/>
                <a:gd name="connsiteY59" fmla="*/ 126853 h 562911"/>
                <a:gd name="connsiteX60" fmla="*/ 3179258 w 3277041"/>
                <a:gd name="connsiteY60" fmla="*/ 105711 h 562911"/>
                <a:gd name="connsiteX61" fmla="*/ 3118474 w 3277041"/>
                <a:gd name="connsiteY61" fmla="*/ 76641 h 562911"/>
                <a:gd name="connsiteX62" fmla="*/ 3052405 w 3277041"/>
                <a:gd name="connsiteY62" fmla="*/ 50213 h 562911"/>
                <a:gd name="connsiteX63" fmla="*/ 3007478 w 3277041"/>
                <a:gd name="connsiteY63" fmla="*/ 31713 h 562911"/>
                <a:gd name="connsiteX64" fmla="*/ 2946694 w 3277041"/>
                <a:gd name="connsiteY64" fmla="*/ 10571 h 562911"/>
                <a:gd name="connsiteX65" fmla="*/ 2901767 w 3277041"/>
                <a:gd name="connsiteY65" fmla="*/ 0 h 562911"/>
                <a:gd name="connsiteX66" fmla="*/ 2877982 w 3277041"/>
                <a:gd name="connsiteY66" fmla="*/ 0 h 562911"/>
                <a:gd name="connsiteX67" fmla="*/ 2851554 w 3277041"/>
                <a:gd name="connsiteY67" fmla="*/ 2643 h 562911"/>
                <a:gd name="connsiteX68" fmla="*/ 2835698 w 3277041"/>
                <a:gd name="connsiteY68" fmla="*/ 10571 h 562911"/>
                <a:gd name="connsiteX69" fmla="*/ 2803984 w 3277041"/>
                <a:gd name="connsiteY69" fmla="*/ 31713 h 562911"/>
                <a:gd name="connsiteX70" fmla="*/ 2674488 w 3277041"/>
                <a:gd name="connsiteY70" fmla="*/ 66069 h 562911"/>
                <a:gd name="connsiteX71" fmla="*/ 2539707 w 3277041"/>
                <a:gd name="connsiteY71" fmla="*/ 92497 h 562911"/>
                <a:gd name="connsiteX72" fmla="*/ 2433996 w 3277041"/>
                <a:gd name="connsiteY72" fmla="*/ 103068 h 562911"/>
                <a:gd name="connsiteX73" fmla="*/ 2270144 w 3277041"/>
                <a:gd name="connsiteY73" fmla="*/ 108354 h 562911"/>
                <a:gd name="connsiteX74" fmla="*/ 2108935 w 3277041"/>
                <a:gd name="connsiteY74" fmla="*/ 110997 h 562911"/>
                <a:gd name="connsiteX75" fmla="*/ 1855228 w 3277041"/>
                <a:gd name="connsiteY75" fmla="*/ 142710 h 562911"/>
                <a:gd name="connsiteX76" fmla="*/ 1680805 w 3277041"/>
                <a:gd name="connsiteY76" fmla="*/ 161209 h 56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77041" h="562911">
                  <a:moveTo>
                    <a:pt x="1680805" y="161209"/>
                  </a:moveTo>
                  <a:lnTo>
                    <a:pt x="1551309" y="177066"/>
                  </a:lnTo>
                  <a:lnTo>
                    <a:pt x="1437670" y="192923"/>
                  </a:lnTo>
                  <a:lnTo>
                    <a:pt x="1331959" y="206136"/>
                  </a:lnTo>
                  <a:lnTo>
                    <a:pt x="1220962" y="224636"/>
                  </a:lnTo>
                  <a:lnTo>
                    <a:pt x="1051825" y="240493"/>
                  </a:lnTo>
                  <a:lnTo>
                    <a:pt x="898544" y="266920"/>
                  </a:lnTo>
                  <a:lnTo>
                    <a:pt x="710907" y="295991"/>
                  </a:lnTo>
                  <a:lnTo>
                    <a:pt x="515342" y="327704"/>
                  </a:lnTo>
                  <a:lnTo>
                    <a:pt x="478343" y="332990"/>
                  </a:lnTo>
                  <a:lnTo>
                    <a:pt x="436058" y="330347"/>
                  </a:lnTo>
                  <a:lnTo>
                    <a:pt x="327705" y="332990"/>
                  </a:lnTo>
                  <a:lnTo>
                    <a:pt x="269563" y="327704"/>
                  </a:lnTo>
                  <a:lnTo>
                    <a:pt x="221994" y="319776"/>
                  </a:lnTo>
                  <a:lnTo>
                    <a:pt x="200851" y="314490"/>
                  </a:lnTo>
                  <a:lnTo>
                    <a:pt x="155924" y="301276"/>
                  </a:lnTo>
                  <a:lnTo>
                    <a:pt x="118925" y="282777"/>
                  </a:lnTo>
                  <a:lnTo>
                    <a:pt x="87212" y="261635"/>
                  </a:lnTo>
                  <a:lnTo>
                    <a:pt x="52856" y="240493"/>
                  </a:lnTo>
                  <a:lnTo>
                    <a:pt x="36999" y="235207"/>
                  </a:lnTo>
                  <a:lnTo>
                    <a:pt x="15857" y="229921"/>
                  </a:lnTo>
                  <a:lnTo>
                    <a:pt x="2643" y="229921"/>
                  </a:lnTo>
                  <a:lnTo>
                    <a:pt x="0" y="237850"/>
                  </a:lnTo>
                  <a:lnTo>
                    <a:pt x="0" y="251064"/>
                  </a:lnTo>
                  <a:lnTo>
                    <a:pt x="13214" y="277491"/>
                  </a:lnTo>
                  <a:lnTo>
                    <a:pt x="34357" y="303919"/>
                  </a:lnTo>
                  <a:lnTo>
                    <a:pt x="140068" y="396416"/>
                  </a:lnTo>
                  <a:lnTo>
                    <a:pt x="221994" y="467771"/>
                  </a:lnTo>
                  <a:lnTo>
                    <a:pt x="306562" y="533841"/>
                  </a:lnTo>
                  <a:lnTo>
                    <a:pt x="325062" y="549697"/>
                  </a:lnTo>
                  <a:lnTo>
                    <a:pt x="348847" y="560268"/>
                  </a:lnTo>
                  <a:lnTo>
                    <a:pt x="377917" y="562911"/>
                  </a:lnTo>
                  <a:lnTo>
                    <a:pt x="412273" y="560268"/>
                  </a:lnTo>
                  <a:lnTo>
                    <a:pt x="473057" y="544412"/>
                  </a:lnTo>
                  <a:lnTo>
                    <a:pt x="584054" y="512698"/>
                  </a:lnTo>
                  <a:lnTo>
                    <a:pt x="745263" y="488913"/>
                  </a:lnTo>
                  <a:lnTo>
                    <a:pt x="903829" y="454557"/>
                  </a:lnTo>
                  <a:lnTo>
                    <a:pt x="1194535" y="399059"/>
                  </a:lnTo>
                  <a:lnTo>
                    <a:pt x="1435027" y="351489"/>
                  </a:lnTo>
                  <a:lnTo>
                    <a:pt x="1654377" y="314490"/>
                  </a:lnTo>
                  <a:lnTo>
                    <a:pt x="1770659" y="298634"/>
                  </a:lnTo>
                  <a:lnTo>
                    <a:pt x="1945083" y="282777"/>
                  </a:lnTo>
                  <a:lnTo>
                    <a:pt x="2103649" y="272206"/>
                  </a:lnTo>
                  <a:lnTo>
                    <a:pt x="2307143" y="264278"/>
                  </a:lnTo>
                  <a:lnTo>
                    <a:pt x="2484209" y="266920"/>
                  </a:lnTo>
                  <a:lnTo>
                    <a:pt x="2568777" y="266920"/>
                  </a:lnTo>
                  <a:lnTo>
                    <a:pt x="2661274" y="266920"/>
                  </a:lnTo>
                  <a:lnTo>
                    <a:pt x="2811913" y="272206"/>
                  </a:lnTo>
                  <a:lnTo>
                    <a:pt x="2994264" y="280134"/>
                  </a:lnTo>
                  <a:lnTo>
                    <a:pt x="3107903" y="288062"/>
                  </a:lnTo>
                  <a:lnTo>
                    <a:pt x="3163402" y="285420"/>
                  </a:lnTo>
                  <a:lnTo>
                    <a:pt x="3210972" y="277491"/>
                  </a:lnTo>
                  <a:lnTo>
                    <a:pt x="3240042" y="266920"/>
                  </a:lnTo>
                  <a:lnTo>
                    <a:pt x="3263827" y="251064"/>
                  </a:lnTo>
                  <a:lnTo>
                    <a:pt x="3274398" y="235207"/>
                  </a:lnTo>
                  <a:lnTo>
                    <a:pt x="3277041" y="219350"/>
                  </a:lnTo>
                  <a:lnTo>
                    <a:pt x="3271755" y="192923"/>
                  </a:lnTo>
                  <a:lnTo>
                    <a:pt x="3261184" y="163852"/>
                  </a:lnTo>
                  <a:lnTo>
                    <a:pt x="3242685" y="145353"/>
                  </a:lnTo>
                  <a:lnTo>
                    <a:pt x="3218900" y="126853"/>
                  </a:lnTo>
                  <a:lnTo>
                    <a:pt x="3179258" y="105711"/>
                  </a:lnTo>
                  <a:lnTo>
                    <a:pt x="3118474" y="76641"/>
                  </a:lnTo>
                  <a:lnTo>
                    <a:pt x="3052405" y="50213"/>
                  </a:lnTo>
                  <a:lnTo>
                    <a:pt x="3007478" y="31713"/>
                  </a:lnTo>
                  <a:lnTo>
                    <a:pt x="2946694" y="10571"/>
                  </a:lnTo>
                  <a:lnTo>
                    <a:pt x="2901767" y="0"/>
                  </a:lnTo>
                  <a:lnTo>
                    <a:pt x="2877982" y="0"/>
                  </a:lnTo>
                  <a:lnTo>
                    <a:pt x="2851554" y="2643"/>
                  </a:lnTo>
                  <a:lnTo>
                    <a:pt x="2835698" y="10571"/>
                  </a:lnTo>
                  <a:lnTo>
                    <a:pt x="2803984" y="31713"/>
                  </a:lnTo>
                  <a:lnTo>
                    <a:pt x="2674488" y="66069"/>
                  </a:lnTo>
                  <a:lnTo>
                    <a:pt x="2539707" y="92497"/>
                  </a:lnTo>
                  <a:lnTo>
                    <a:pt x="2433996" y="103068"/>
                  </a:lnTo>
                  <a:lnTo>
                    <a:pt x="2270144" y="108354"/>
                  </a:lnTo>
                  <a:lnTo>
                    <a:pt x="2108935" y="110997"/>
                  </a:lnTo>
                  <a:lnTo>
                    <a:pt x="1855228" y="142710"/>
                  </a:lnTo>
                  <a:lnTo>
                    <a:pt x="1680805" y="16120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0">
              <a:extLst>
                <a:ext uri="{FF2B5EF4-FFF2-40B4-BE49-F238E27FC236}">
                  <a16:creationId xmlns:a16="http://schemas.microsoft.com/office/drawing/2014/main" id="{66B393CB-B13E-4C39-AAB6-14E659C51576}"/>
                </a:ext>
              </a:extLst>
            </p:cNvPr>
            <p:cNvSpPr/>
            <p:nvPr/>
          </p:nvSpPr>
          <p:spPr>
            <a:xfrm>
              <a:off x="4757739" y="3154363"/>
              <a:ext cx="1216025" cy="1758950"/>
            </a:xfrm>
            <a:custGeom>
              <a:avLst/>
              <a:gdLst>
                <a:gd name="connsiteX0" fmla="*/ 666750 w 1216818"/>
                <a:gd name="connsiteY0" fmla="*/ 740569 h 1757363"/>
                <a:gd name="connsiteX1" fmla="*/ 700087 w 1216818"/>
                <a:gd name="connsiteY1" fmla="*/ 681038 h 1757363"/>
                <a:gd name="connsiteX2" fmla="*/ 738187 w 1216818"/>
                <a:gd name="connsiteY2" fmla="*/ 607219 h 1757363"/>
                <a:gd name="connsiteX3" fmla="*/ 778668 w 1216818"/>
                <a:gd name="connsiteY3" fmla="*/ 528638 h 1757363"/>
                <a:gd name="connsiteX4" fmla="*/ 816768 w 1216818"/>
                <a:gd name="connsiteY4" fmla="*/ 447675 h 1757363"/>
                <a:gd name="connsiteX5" fmla="*/ 847725 w 1216818"/>
                <a:gd name="connsiteY5" fmla="*/ 376238 h 1757363"/>
                <a:gd name="connsiteX6" fmla="*/ 866775 w 1216818"/>
                <a:gd name="connsiteY6" fmla="*/ 321469 h 1757363"/>
                <a:gd name="connsiteX7" fmla="*/ 876300 w 1216818"/>
                <a:gd name="connsiteY7" fmla="*/ 288132 h 1757363"/>
                <a:gd name="connsiteX8" fmla="*/ 883443 w 1216818"/>
                <a:gd name="connsiteY8" fmla="*/ 252413 h 1757363"/>
                <a:gd name="connsiteX9" fmla="*/ 885825 w 1216818"/>
                <a:gd name="connsiteY9" fmla="*/ 223838 h 1757363"/>
                <a:gd name="connsiteX10" fmla="*/ 881062 w 1216818"/>
                <a:gd name="connsiteY10" fmla="*/ 185738 h 1757363"/>
                <a:gd name="connsiteX11" fmla="*/ 876300 w 1216818"/>
                <a:gd name="connsiteY11" fmla="*/ 150019 h 1757363"/>
                <a:gd name="connsiteX12" fmla="*/ 866775 w 1216818"/>
                <a:gd name="connsiteY12" fmla="*/ 111919 h 1757363"/>
                <a:gd name="connsiteX13" fmla="*/ 854868 w 1216818"/>
                <a:gd name="connsiteY13" fmla="*/ 85725 h 1757363"/>
                <a:gd name="connsiteX14" fmla="*/ 838200 w 1216818"/>
                <a:gd name="connsiteY14" fmla="*/ 64294 h 1757363"/>
                <a:gd name="connsiteX15" fmla="*/ 814387 w 1216818"/>
                <a:gd name="connsiteY15" fmla="*/ 50007 h 1757363"/>
                <a:gd name="connsiteX16" fmla="*/ 750093 w 1216818"/>
                <a:gd name="connsiteY16" fmla="*/ 26194 h 1757363"/>
                <a:gd name="connsiteX17" fmla="*/ 897731 w 1216818"/>
                <a:gd name="connsiteY17" fmla="*/ 0 h 1757363"/>
                <a:gd name="connsiteX18" fmla="*/ 988218 w 1216818"/>
                <a:gd name="connsiteY18" fmla="*/ 45244 h 1757363"/>
                <a:gd name="connsiteX19" fmla="*/ 1064418 w 1216818"/>
                <a:gd name="connsiteY19" fmla="*/ 85725 h 1757363"/>
                <a:gd name="connsiteX20" fmla="*/ 1123950 w 1216818"/>
                <a:gd name="connsiteY20" fmla="*/ 119063 h 1757363"/>
                <a:gd name="connsiteX21" fmla="*/ 1176337 w 1216818"/>
                <a:gd name="connsiteY21" fmla="*/ 154782 h 1757363"/>
                <a:gd name="connsiteX22" fmla="*/ 1204912 w 1216818"/>
                <a:gd name="connsiteY22" fmla="*/ 176213 h 1757363"/>
                <a:gd name="connsiteX23" fmla="*/ 1216818 w 1216818"/>
                <a:gd name="connsiteY23" fmla="*/ 197644 h 1757363"/>
                <a:gd name="connsiteX24" fmla="*/ 1216818 w 1216818"/>
                <a:gd name="connsiteY24" fmla="*/ 221457 h 1757363"/>
                <a:gd name="connsiteX25" fmla="*/ 1209675 w 1216818"/>
                <a:gd name="connsiteY25" fmla="*/ 252413 h 1757363"/>
                <a:gd name="connsiteX26" fmla="*/ 1169193 w 1216818"/>
                <a:gd name="connsiteY26" fmla="*/ 304800 h 1757363"/>
                <a:gd name="connsiteX27" fmla="*/ 1138237 w 1216818"/>
                <a:gd name="connsiteY27" fmla="*/ 338138 h 1757363"/>
                <a:gd name="connsiteX28" fmla="*/ 1081087 w 1216818"/>
                <a:gd name="connsiteY28" fmla="*/ 407194 h 1757363"/>
                <a:gd name="connsiteX29" fmla="*/ 907256 w 1216818"/>
                <a:gd name="connsiteY29" fmla="*/ 719138 h 1757363"/>
                <a:gd name="connsiteX30" fmla="*/ 776287 w 1216818"/>
                <a:gd name="connsiteY30" fmla="*/ 926307 h 1757363"/>
                <a:gd name="connsiteX31" fmla="*/ 619125 w 1216818"/>
                <a:gd name="connsiteY31" fmla="*/ 1145382 h 1757363"/>
                <a:gd name="connsiteX32" fmla="*/ 540543 w 1216818"/>
                <a:gd name="connsiteY32" fmla="*/ 1245394 h 1757363"/>
                <a:gd name="connsiteX33" fmla="*/ 438150 w 1216818"/>
                <a:gd name="connsiteY33" fmla="*/ 1371600 h 1757363"/>
                <a:gd name="connsiteX34" fmla="*/ 354806 w 1216818"/>
                <a:gd name="connsiteY34" fmla="*/ 1452563 h 1757363"/>
                <a:gd name="connsiteX35" fmla="*/ 180975 w 1216818"/>
                <a:gd name="connsiteY35" fmla="*/ 1626394 h 1757363"/>
                <a:gd name="connsiteX36" fmla="*/ 59531 w 1216818"/>
                <a:gd name="connsiteY36" fmla="*/ 1745457 h 1757363"/>
                <a:gd name="connsiteX37" fmla="*/ 38100 w 1216818"/>
                <a:gd name="connsiteY37" fmla="*/ 1754982 h 1757363"/>
                <a:gd name="connsiteX38" fmla="*/ 14287 w 1216818"/>
                <a:gd name="connsiteY38" fmla="*/ 1757363 h 1757363"/>
                <a:gd name="connsiteX39" fmla="*/ 0 w 1216818"/>
                <a:gd name="connsiteY39" fmla="*/ 1750219 h 1757363"/>
                <a:gd name="connsiteX40" fmla="*/ 0 w 1216818"/>
                <a:gd name="connsiteY40" fmla="*/ 1738313 h 1757363"/>
                <a:gd name="connsiteX41" fmla="*/ 4762 w 1216818"/>
                <a:gd name="connsiteY41" fmla="*/ 1719263 h 1757363"/>
                <a:gd name="connsiteX42" fmla="*/ 21431 w 1216818"/>
                <a:gd name="connsiteY42" fmla="*/ 1690688 h 1757363"/>
                <a:gd name="connsiteX43" fmla="*/ 95250 w 1216818"/>
                <a:gd name="connsiteY43" fmla="*/ 1593057 h 1757363"/>
                <a:gd name="connsiteX44" fmla="*/ 197643 w 1216818"/>
                <a:gd name="connsiteY44" fmla="*/ 1457325 h 1757363"/>
                <a:gd name="connsiteX45" fmla="*/ 297656 w 1216818"/>
                <a:gd name="connsiteY45" fmla="*/ 1316832 h 1757363"/>
                <a:gd name="connsiteX46" fmla="*/ 373856 w 1216818"/>
                <a:gd name="connsiteY46" fmla="*/ 1204913 h 1757363"/>
                <a:gd name="connsiteX47" fmla="*/ 445293 w 1216818"/>
                <a:gd name="connsiteY47" fmla="*/ 1100138 h 1757363"/>
                <a:gd name="connsiteX48" fmla="*/ 535781 w 1216818"/>
                <a:gd name="connsiteY48" fmla="*/ 959644 h 1757363"/>
                <a:gd name="connsiteX49" fmla="*/ 609600 w 1216818"/>
                <a:gd name="connsiteY49" fmla="*/ 845344 h 1757363"/>
                <a:gd name="connsiteX50" fmla="*/ 666750 w 1216818"/>
                <a:gd name="connsiteY50" fmla="*/ 740569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16818" h="1757363">
                  <a:moveTo>
                    <a:pt x="666750" y="740569"/>
                  </a:moveTo>
                  <a:lnTo>
                    <a:pt x="700087" y="681038"/>
                  </a:lnTo>
                  <a:lnTo>
                    <a:pt x="738187" y="607219"/>
                  </a:lnTo>
                  <a:lnTo>
                    <a:pt x="778668" y="528638"/>
                  </a:lnTo>
                  <a:lnTo>
                    <a:pt x="816768" y="447675"/>
                  </a:lnTo>
                  <a:lnTo>
                    <a:pt x="847725" y="376238"/>
                  </a:lnTo>
                  <a:lnTo>
                    <a:pt x="866775" y="321469"/>
                  </a:lnTo>
                  <a:lnTo>
                    <a:pt x="876300" y="288132"/>
                  </a:lnTo>
                  <a:lnTo>
                    <a:pt x="883443" y="252413"/>
                  </a:lnTo>
                  <a:lnTo>
                    <a:pt x="885825" y="223838"/>
                  </a:lnTo>
                  <a:lnTo>
                    <a:pt x="881062" y="185738"/>
                  </a:lnTo>
                  <a:lnTo>
                    <a:pt x="876300" y="150019"/>
                  </a:lnTo>
                  <a:lnTo>
                    <a:pt x="866775" y="111919"/>
                  </a:lnTo>
                  <a:lnTo>
                    <a:pt x="854868" y="85725"/>
                  </a:lnTo>
                  <a:lnTo>
                    <a:pt x="838200" y="64294"/>
                  </a:lnTo>
                  <a:lnTo>
                    <a:pt x="814387" y="50007"/>
                  </a:lnTo>
                  <a:lnTo>
                    <a:pt x="750093" y="26194"/>
                  </a:lnTo>
                  <a:lnTo>
                    <a:pt x="897731" y="0"/>
                  </a:lnTo>
                  <a:lnTo>
                    <a:pt x="988218" y="45244"/>
                  </a:lnTo>
                  <a:lnTo>
                    <a:pt x="1064418" y="85725"/>
                  </a:lnTo>
                  <a:lnTo>
                    <a:pt x="1123950" y="119063"/>
                  </a:lnTo>
                  <a:lnTo>
                    <a:pt x="1176337" y="154782"/>
                  </a:lnTo>
                  <a:lnTo>
                    <a:pt x="1204912" y="176213"/>
                  </a:lnTo>
                  <a:lnTo>
                    <a:pt x="1216818" y="197644"/>
                  </a:lnTo>
                  <a:lnTo>
                    <a:pt x="1216818" y="221457"/>
                  </a:lnTo>
                  <a:lnTo>
                    <a:pt x="1209675" y="252413"/>
                  </a:lnTo>
                  <a:lnTo>
                    <a:pt x="1169193" y="304800"/>
                  </a:lnTo>
                  <a:lnTo>
                    <a:pt x="1138237" y="338138"/>
                  </a:lnTo>
                  <a:lnTo>
                    <a:pt x="1081087" y="407194"/>
                  </a:lnTo>
                  <a:lnTo>
                    <a:pt x="907256" y="719138"/>
                  </a:lnTo>
                  <a:lnTo>
                    <a:pt x="776287" y="926307"/>
                  </a:lnTo>
                  <a:lnTo>
                    <a:pt x="619125" y="1145382"/>
                  </a:lnTo>
                  <a:lnTo>
                    <a:pt x="540543" y="1245394"/>
                  </a:lnTo>
                  <a:lnTo>
                    <a:pt x="438150" y="1371600"/>
                  </a:lnTo>
                  <a:lnTo>
                    <a:pt x="354806" y="1452563"/>
                  </a:lnTo>
                  <a:lnTo>
                    <a:pt x="180975" y="1626394"/>
                  </a:lnTo>
                  <a:lnTo>
                    <a:pt x="59531" y="1745457"/>
                  </a:lnTo>
                  <a:lnTo>
                    <a:pt x="38100" y="1754982"/>
                  </a:lnTo>
                  <a:lnTo>
                    <a:pt x="14287" y="1757363"/>
                  </a:lnTo>
                  <a:lnTo>
                    <a:pt x="0" y="1750219"/>
                  </a:lnTo>
                  <a:lnTo>
                    <a:pt x="0" y="1738313"/>
                  </a:lnTo>
                  <a:lnTo>
                    <a:pt x="4762" y="1719263"/>
                  </a:lnTo>
                  <a:lnTo>
                    <a:pt x="21431" y="1690688"/>
                  </a:lnTo>
                  <a:lnTo>
                    <a:pt x="95250" y="1593057"/>
                  </a:lnTo>
                  <a:lnTo>
                    <a:pt x="197643" y="1457325"/>
                  </a:lnTo>
                  <a:lnTo>
                    <a:pt x="297656" y="1316832"/>
                  </a:lnTo>
                  <a:lnTo>
                    <a:pt x="373856" y="1204913"/>
                  </a:lnTo>
                  <a:lnTo>
                    <a:pt x="445293" y="1100138"/>
                  </a:lnTo>
                  <a:lnTo>
                    <a:pt x="535781" y="959644"/>
                  </a:lnTo>
                  <a:lnTo>
                    <a:pt x="609600" y="845344"/>
                  </a:lnTo>
                  <a:lnTo>
                    <a:pt x="666750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1">
              <a:extLst>
                <a:ext uri="{FF2B5EF4-FFF2-40B4-BE49-F238E27FC236}">
                  <a16:creationId xmlns:a16="http://schemas.microsoft.com/office/drawing/2014/main" id="{2E2C4502-519B-4D48-ABD7-03863F3DACC8}"/>
                </a:ext>
              </a:extLst>
            </p:cNvPr>
            <p:cNvSpPr/>
            <p:nvPr/>
          </p:nvSpPr>
          <p:spPr>
            <a:xfrm>
              <a:off x="5551489" y="3556000"/>
              <a:ext cx="312737" cy="2300288"/>
            </a:xfrm>
            <a:custGeom>
              <a:avLst/>
              <a:gdLst>
                <a:gd name="connsiteX0" fmla="*/ 92334 w 312743"/>
                <a:gd name="connsiteY0" fmla="*/ 845894 h 2299403"/>
                <a:gd name="connsiteX1" fmla="*/ 101269 w 312743"/>
                <a:gd name="connsiteY1" fmla="*/ 664206 h 2299403"/>
                <a:gd name="connsiteX2" fmla="*/ 107226 w 312743"/>
                <a:gd name="connsiteY2" fmla="*/ 491453 h 2299403"/>
                <a:gd name="connsiteX3" fmla="*/ 110205 w 312743"/>
                <a:gd name="connsiteY3" fmla="*/ 375291 h 2299403"/>
                <a:gd name="connsiteX4" fmla="*/ 110205 w 312743"/>
                <a:gd name="connsiteY4" fmla="*/ 247216 h 2299403"/>
                <a:gd name="connsiteX5" fmla="*/ 110205 w 312743"/>
                <a:gd name="connsiteY5" fmla="*/ 0 h 2299403"/>
                <a:gd name="connsiteX6" fmla="*/ 244238 w 312743"/>
                <a:gd name="connsiteY6" fmla="*/ 125097 h 2299403"/>
                <a:gd name="connsiteX7" fmla="*/ 265087 w 312743"/>
                <a:gd name="connsiteY7" fmla="*/ 172753 h 2299403"/>
                <a:gd name="connsiteX8" fmla="*/ 291894 w 312743"/>
                <a:gd name="connsiteY8" fmla="*/ 238280 h 2299403"/>
                <a:gd name="connsiteX9" fmla="*/ 306786 w 312743"/>
                <a:gd name="connsiteY9" fmla="*/ 279979 h 2299403"/>
                <a:gd name="connsiteX10" fmla="*/ 312743 w 312743"/>
                <a:gd name="connsiteY10" fmla="*/ 318700 h 2299403"/>
                <a:gd name="connsiteX11" fmla="*/ 312743 w 312743"/>
                <a:gd name="connsiteY11" fmla="*/ 351463 h 2299403"/>
                <a:gd name="connsiteX12" fmla="*/ 303808 w 312743"/>
                <a:gd name="connsiteY12" fmla="*/ 399119 h 2299403"/>
                <a:gd name="connsiteX13" fmla="*/ 297851 w 312743"/>
                <a:gd name="connsiteY13" fmla="*/ 470603 h 2299403"/>
                <a:gd name="connsiteX14" fmla="*/ 291894 w 312743"/>
                <a:gd name="connsiteY14" fmla="*/ 625485 h 2299403"/>
                <a:gd name="connsiteX15" fmla="*/ 291894 w 312743"/>
                <a:gd name="connsiteY15" fmla="*/ 929292 h 2299403"/>
                <a:gd name="connsiteX16" fmla="*/ 294872 w 312743"/>
                <a:gd name="connsiteY16" fmla="*/ 1140766 h 2299403"/>
                <a:gd name="connsiteX17" fmla="*/ 291894 w 312743"/>
                <a:gd name="connsiteY17" fmla="*/ 1390960 h 2299403"/>
                <a:gd name="connsiteX18" fmla="*/ 291894 w 312743"/>
                <a:gd name="connsiteY18" fmla="*/ 1539885 h 2299403"/>
                <a:gd name="connsiteX19" fmla="*/ 282958 w 312743"/>
                <a:gd name="connsiteY19" fmla="*/ 1754337 h 2299403"/>
                <a:gd name="connsiteX20" fmla="*/ 271044 w 312743"/>
                <a:gd name="connsiteY20" fmla="*/ 1953897 h 2299403"/>
                <a:gd name="connsiteX21" fmla="*/ 265087 w 312743"/>
                <a:gd name="connsiteY21" fmla="*/ 2043252 h 2299403"/>
                <a:gd name="connsiteX22" fmla="*/ 259130 w 312743"/>
                <a:gd name="connsiteY22" fmla="*/ 2102822 h 2299403"/>
                <a:gd name="connsiteX23" fmla="*/ 241259 w 312743"/>
                <a:gd name="connsiteY23" fmla="*/ 2183242 h 2299403"/>
                <a:gd name="connsiteX24" fmla="*/ 223388 w 312743"/>
                <a:gd name="connsiteY24" fmla="*/ 2218984 h 2299403"/>
                <a:gd name="connsiteX25" fmla="*/ 193603 w 312743"/>
                <a:gd name="connsiteY25" fmla="*/ 2257704 h 2299403"/>
                <a:gd name="connsiteX26" fmla="*/ 151904 w 312743"/>
                <a:gd name="connsiteY26" fmla="*/ 2290468 h 2299403"/>
                <a:gd name="connsiteX27" fmla="*/ 131054 w 312743"/>
                <a:gd name="connsiteY27" fmla="*/ 2299403 h 2299403"/>
                <a:gd name="connsiteX28" fmla="*/ 110205 w 312743"/>
                <a:gd name="connsiteY28" fmla="*/ 2299403 h 2299403"/>
                <a:gd name="connsiteX29" fmla="*/ 86377 w 312743"/>
                <a:gd name="connsiteY29" fmla="*/ 2284511 h 2299403"/>
                <a:gd name="connsiteX30" fmla="*/ 56592 w 312743"/>
                <a:gd name="connsiteY30" fmla="*/ 2239833 h 2299403"/>
                <a:gd name="connsiteX31" fmla="*/ 35742 w 312743"/>
                <a:gd name="connsiteY31" fmla="*/ 2195156 h 2299403"/>
                <a:gd name="connsiteX32" fmla="*/ 17871 w 312743"/>
                <a:gd name="connsiteY32" fmla="*/ 2138564 h 2299403"/>
                <a:gd name="connsiteX33" fmla="*/ 5957 w 312743"/>
                <a:gd name="connsiteY33" fmla="*/ 2046231 h 2299403"/>
                <a:gd name="connsiteX34" fmla="*/ 0 w 312743"/>
                <a:gd name="connsiteY34" fmla="*/ 1947940 h 2299403"/>
                <a:gd name="connsiteX35" fmla="*/ 5957 w 312743"/>
                <a:gd name="connsiteY35" fmla="*/ 1912198 h 2299403"/>
                <a:gd name="connsiteX36" fmla="*/ 26807 w 312743"/>
                <a:gd name="connsiteY36" fmla="*/ 1816886 h 2299403"/>
                <a:gd name="connsiteX37" fmla="*/ 41699 w 312743"/>
                <a:gd name="connsiteY37" fmla="*/ 1685832 h 2299403"/>
                <a:gd name="connsiteX38" fmla="*/ 56592 w 312743"/>
                <a:gd name="connsiteY38" fmla="*/ 1513079 h 2299403"/>
                <a:gd name="connsiteX39" fmla="*/ 71484 w 312743"/>
                <a:gd name="connsiteY39" fmla="*/ 1289691 h 2299403"/>
                <a:gd name="connsiteX40" fmla="*/ 86377 w 312743"/>
                <a:gd name="connsiteY40" fmla="*/ 965034 h 2299403"/>
                <a:gd name="connsiteX41" fmla="*/ 92334 w 312743"/>
                <a:gd name="connsiteY41" fmla="*/ 845894 h 2299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2743" h="2299403">
                  <a:moveTo>
                    <a:pt x="92334" y="845894"/>
                  </a:moveTo>
                  <a:lnTo>
                    <a:pt x="101269" y="664206"/>
                  </a:lnTo>
                  <a:lnTo>
                    <a:pt x="107226" y="491453"/>
                  </a:lnTo>
                  <a:lnTo>
                    <a:pt x="110205" y="375291"/>
                  </a:lnTo>
                  <a:lnTo>
                    <a:pt x="110205" y="247216"/>
                  </a:lnTo>
                  <a:lnTo>
                    <a:pt x="110205" y="0"/>
                  </a:lnTo>
                  <a:lnTo>
                    <a:pt x="244238" y="125097"/>
                  </a:lnTo>
                  <a:lnTo>
                    <a:pt x="265087" y="172753"/>
                  </a:lnTo>
                  <a:lnTo>
                    <a:pt x="291894" y="238280"/>
                  </a:lnTo>
                  <a:lnTo>
                    <a:pt x="306786" y="279979"/>
                  </a:lnTo>
                  <a:lnTo>
                    <a:pt x="312743" y="318700"/>
                  </a:lnTo>
                  <a:lnTo>
                    <a:pt x="312743" y="351463"/>
                  </a:lnTo>
                  <a:lnTo>
                    <a:pt x="303808" y="399119"/>
                  </a:lnTo>
                  <a:lnTo>
                    <a:pt x="297851" y="470603"/>
                  </a:lnTo>
                  <a:lnTo>
                    <a:pt x="291894" y="625485"/>
                  </a:lnTo>
                  <a:lnTo>
                    <a:pt x="291894" y="929292"/>
                  </a:lnTo>
                  <a:cubicBezTo>
                    <a:pt x="292887" y="999783"/>
                    <a:pt x="293879" y="1070275"/>
                    <a:pt x="294872" y="1140766"/>
                  </a:cubicBezTo>
                  <a:cubicBezTo>
                    <a:pt x="293879" y="1224164"/>
                    <a:pt x="292887" y="1307562"/>
                    <a:pt x="291894" y="1390960"/>
                  </a:cubicBezTo>
                  <a:lnTo>
                    <a:pt x="291894" y="1539885"/>
                  </a:lnTo>
                  <a:lnTo>
                    <a:pt x="282958" y="1754337"/>
                  </a:lnTo>
                  <a:lnTo>
                    <a:pt x="271044" y="1953897"/>
                  </a:lnTo>
                  <a:lnTo>
                    <a:pt x="265087" y="2043252"/>
                  </a:lnTo>
                  <a:lnTo>
                    <a:pt x="259130" y="2102822"/>
                  </a:lnTo>
                  <a:lnTo>
                    <a:pt x="241259" y="2183242"/>
                  </a:lnTo>
                  <a:lnTo>
                    <a:pt x="223388" y="2218984"/>
                  </a:lnTo>
                  <a:lnTo>
                    <a:pt x="193603" y="2257704"/>
                  </a:lnTo>
                  <a:lnTo>
                    <a:pt x="151904" y="2290468"/>
                  </a:lnTo>
                  <a:lnTo>
                    <a:pt x="131054" y="2299403"/>
                  </a:lnTo>
                  <a:lnTo>
                    <a:pt x="110205" y="2299403"/>
                  </a:lnTo>
                  <a:lnTo>
                    <a:pt x="86377" y="2284511"/>
                  </a:lnTo>
                  <a:lnTo>
                    <a:pt x="56592" y="2239833"/>
                  </a:lnTo>
                  <a:lnTo>
                    <a:pt x="35742" y="2195156"/>
                  </a:lnTo>
                  <a:lnTo>
                    <a:pt x="17871" y="2138564"/>
                  </a:lnTo>
                  <a:lnTo>
                    <a:pt x="5957" y="2046231"/>
                  </a:lnTo>
                  <a:lnTo>
                    <a:pt x="0" y="1947940"/>
                  </a:lnTo>
                  <a:lnTo>
                    <a:pt x="5957" y="1912198"/>
                  </a:lnTo>
                  <a:lnTo>
                    <a:pt x="26807" y="1816886"/>
                  </a:lnTo>
                  <a:lnTo>
                    <a:pt x="41699" y="1685832"/>
                  </a:lnTo>
                  <a:lnTo>
                    <a:pt x="56592" y="1513079"/>
                  </a:lnTo>
                  <a:lnTo>
                    <a:pt x="71484" y="1289691"/>
                  </a:lnTo>
                  <a:lnTo>
                    <a:pt x="86377" y="965034"/>
                  </a:lnTo>
                  <a:cubicBezTo>
                    <a:pt x="87370" y="933263"/>
                    <a:pt x="88362" y="901493"/>
                    <a:pt x="92334" y="8458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2">
              <a:extLst>
                <a:ext uri="{FF2B5EF4-FFF2-40B4-BE49-F238E27FC236}">
                  <a16:creationId xmlns:a16="http://schemas.microsoft.com/office/drawing/2014/main" id="{D5D791FD-95BD-4451-A17F-03DABEAF021C}"/>
                </a:ext>
              </a:extLst>
            </p:cNvPr>
            <p:cNvSpPr/>
            <p:nvPr/>
          </p:nvSpPr>
          <p:spPr>
            <a:xfrm>
              <a:off x="5749926" y="3308350"/>
              <a:ext cx="2174875" cy="2795588"/>
            </a:xfrm>
            <a:custGeom>
              <a:avLst/>
              <a:gdLst>
                <a:gd name="connsiteX0" fmla="*/ 822607 w 2174789"/>
                <a:gd name="connsiteY0" fmla="*/ 155342 h 2796158"/>
                <a:gd name="connsiteX1" fmla="*/ 688448 w 2174789"/>
                <a:gd name="connsiteY1" fmla="*/ 176525 h 2796158"/>
                <a:gd name="connsiteX2" fmla="*/ 568411 w 2174789"/>
                <a:gd name="connsiteY2" fmla="*/ 197708 h 2796158"/>
                <a:gd name="connsiteX3" fmla="*/ 462496 w 2174789"/>
                <a:gd name="connsiteY3" fmla="*/ 215361 h 2796158"/>
                <a:gd name="connsiteX4" fmla="*/ 381294 w 2174789"/>
                <a:gd name="connsiteY4" fmla="*/ 229483 h 2796158"/>
                <a:gd name="connsiteX5" fmla="*/ 317745 w 2174789"/>
                <a:gd name="connsiteY5" fmla="*/ 236544 h 2796158"/>
                <a:gd name="connsiteX6" fmla="*/ 257727 w 2174789"/>
                <a:gd name="connsiteY6" fmla="*/ 243605 h 2796158"/>
                <a:gd name="connsiteX7" fmla="*/ 208300 w 2174789"/>
                <a:gd name="connsiteY7" fmla="*/ 250666 h 2796158"/>
                <a:gd name="connsiteX8" fmla="*/ 148281 w 2174789"/>
                <a:gd name="connsiteY8" fmla="*/ 254196 h 2796158"/>
                <a:gd name="connsiteX9" fmla="*/ 28244 w 2174789"/>
                <a:gd name="connsiteY9" fmla="*/ 254196 h 2796158"/>
                <a:gd name="connsiteX10" fmla="*/ 0 w 2174789"/>
                <a:gd name="connsiteY10" fmla="*/ 381295 h 2796158"/>
                <a:gd name="connsiteX11" fmla="*/ 91793 w 2174789"/>
                <a:gd name="connsiteY11" fmla="*/ 395417 h 2796158"/>
                <a:gd name="connsiteX12" fmla="*/ 165934 w 2174789"/>
                <a:gd name="connsiteY12" fmla="*/ 398947 h 2796158"/>
                <a:gd name="connsiteX13" fmla="*/ 233013 w 2174789"/>
                <a:gd name="connsiteY13" fmla="*/ 398947 h 2796158"/>
                <a:gd name="connsiteX14" fmla="*/ 324806 w 2174789"/>
                <a:gd name="connsiteY14" fmla="*/ 391886 h 2796158"/>
                <a:gd name="connsiteX15" fmla="*/ 402477 w 2174789"/>
                <a:gd name="connsiteY15" fmla="*/ 381295 h 2796158"/>
                <a:gd name="connsiteX16" fmla="*/ 547228 w 2174789"/>
                <a:gd name="connsiteY16" fmla="*/ 356581 h 2796158"/>
                <a:gd name="connsiteX17" fmla="*/ 677856 w 2174789"/>
                <a:gd name="connsiteY17" fmla="*/ 335398 h 2796158"/>
                <a:gd name="connsiteX18" fmla="*/ 801424 w 2174789"/>
                <a:gd name="connsiteY18" fmla="*/ 314215 h 2796158"/>
                <a:gd name="connsiteX19" fmla="*/ 1027376 w 2174789"/>
                <a:gd name="connsiteY19" fmla="*/ 293032 h 2796158"/>
                <a:gd name="connsiteX20" fmla="*/ 1218023 w 2174789"/>
                <a:gd name="connsiteY20" fmla="*/ 264788 h 2796158"/>
                <a:gd name="connsiteX21" fmla="*/ 1398079 w 2174789"/>
                <a:gd name="connsiteY21" fmla="*/ 243605 h 2796158"/>
                <a:gd name="connsiteX22" fmla="*/ 1588726 w 2174789"/>
                <a:gd name="connsiteY22" fmla="*/ 222422 h 2796158"/>
                <a:gd name="connsiteX23" fmla="*/ 1719354 w 2174789"/>
                <a:gd name="connsiteY23" fmla="*/ 211830 h 2796158"/>
                <a:gd name="connsiteX24" fmla="*/ 1768781 w 2174789"/>
                <a:gd name="connsiteY24" fmla="*/ 211830 h 2796158"/>
                <a:gd name="connsiteX25" fmla="*/ 1793495 w 2174789"/>
                <a:gd name="connsiteY25" fmla="*/ 215361 h 2796158"/>
                <a:gd name="connsiteX26" fmla="*/ 1811148 w 2174789"/>
                <a:gd name="connsiteY26" fmla="*/ 225952 h 2796158"/>
                <a:gd name="connsiteX27" fmla="*/ 1825270 w 2174789"/>
                <a:gd name="connsiteY27" fmla="*/ 243605 h 2796158"/>
                <a:gd name="connsiteX28" fmla="*/ 1832331 w 2174789"/>
                <a:gd name="connsiteY28" fmla="*/ 268318 h 2796158"/>
                <a:gd name="connsiteX29" fmla="*/ 1835861 w 2174789"/>
                <a:gd name="connsiteY29" fmla="*/ 398947 h 2796158"/>
                <a:gd name="connsiteX30" fmla="*/ 1835861 w 2174789"/>
                <a:gd name="connsiteY30" fmla="*/ 713162 h 2796158"/>
                <a:gd name="connsiteX31" fmla="*/ 1835861 w 2174789"/>
                <a:gd name="connsiteY31" fmla="*/ 939114 h 2796158"/>
                <a:gd name="connsiteX32" fmla="*/ 1832331 w 2174789"/>
                <a:gd name="connsiteY32" fmla="*/ 1313347 h 2796158"/>
                <a:gd name="connsiteX33" fmla="*/ 1835861 w 2174789"/>
                <a:gd name="connsiteY33" fmla="*/ 1655806 h 2796158"/>
                <a:gd name="connsiteX34" fmla="*/ 1835861 w 2174789"/>
                <a:gd name="connsiteY34" fmla="*/ 2015917 h 2796158"/>
                <a:gd name="connsiteX35" fmla="*/ 1835861 w 2174789"/>
                <a:gd name="connsiteY35" fmla="*/ 2107710 h 2796158"/>
                <a:gd name="connsiteX36" fmla="*/ 1828800 w 2174789"/>
                <a:gd name="connsiteY36" fmla="*/ 2164198 h 2796158"/>
                <a:gd name="connsiteX37" fmla="*/ 1818209 w 2174789"/>
                <a:gd name="connsiteY37" fmla="*/ 2213625 h 2796158"/>
                <a:gd name="connsiteX38" fmla="*/ 1878227 w 2174789"/>
                <a:gd name="connsiteY38" fmla="*/ 2750261 h 2796158"/>
                <a:gd name="connsiteX39" fmla="*/ 1895880 w 2174789"/>
                <a:gd name="connsiteY39" fmla="*/ 2789097 h 2796158"/>
                <a:gd name="connsiteX40" fmla="*/ 1910002 w 2174789"/>
                <a:gd name="connsiteY40" fmla="*/ 2796158 h 2796158"/>
                <a:gd name="connsiteX41" fmla="*/ 1927654 w 2174789"/>
                <a:gd name="connsiteY41" fmla="*/ 2796158 h 2796158"/>
                <a:gd name="connsiteX42" fmla="*/ 1948837 w 2174789"/>
                <a:gd name="connsiteY42" fmla="*/ 2785566 h 2796158"/>
                <a:gd name="connsiteX43" fmla="*/ 1962959 w 2174789"/>
                <a:gd name="connsiteY43" fmla="*/ 2774975 h 2796158"/>
                <a:gd name="connsiteX44" fmla="*/ 1987673 w 2174789"/>
                <a:gd name="connsiteY44" fmla="*/ 2746731 h 2796158"/>
                <a:gd name="connsiteX45" fmla="*/ 2005325 w 2174789"/>
                <a:gd name="connsiteY45" fmla="*/ 2707895 h 2796158"/>
                <a:gd name="connsiteX46" fmla="*/ 2026508 w 2174789"/>
                <a:gd name="connsiteY46" fmla="*/ 2665529 h 2796158"/>
                <a:gd name="connsiteX47" fmla="*/ 2047691 w 2174789"/>
                <a:gd name="connsiteY47" fmla="*/ 2619633 h 2796158"/>
                <a:gd name="connsiteX48" fmla="*/ 2068874 w 2174789"/>
                <a:gd name="connsiteY48" fmla="*/ 2559614 h 2796158"/>
                <a:gd name="connsiteX49" fmla="*/ 2079466 w 2174789"/>
                <a:gd name="connsiteY49" fmla="*/ 2510187 h 2796158"/>
                <a:gd name="connsiteX50" fmla="*/ 2093588 w 2174789"/>
                <a:gd name="connsiteY50" fmla="*/ 2446638 h 2796158"/>
                <a:gd name="connsiteX51" fmla="*/ 2100649 w 2174789"/>
                <a:gd name="connsiteY51" fmla="*/ 2376028 h 2796158"/>
                <a:gd name="connsiteX52" fmla="*/ 2104179 w 2174789"/>
                <a:gd name="connsiteY52" fmla="*/ 2308949 h 2796158"/>
                <a:gd name="connsiteX53" fmla="*/ 2100649 w 2174789"/>
                <a:gd name="connsiteY53" fmla="*/ 2252461 h 2796158"/>
                <a:gd name="connsiteX54" fmla="*/ 2093588 w 2174789"/>
                <a:gd name="connsiteY54" fmla="*/ 2135954 h 2796158"/>
                <a:gd name="connsiteX55" fmla="*/ 2086527 w 2174789"/>
                <a:gd name="connsiteY55" fmla="*/ 1966490 h 2796158"/>
                <a:gd name="connsiteX56" fmla="*/ 2082996 w 2174789"/>
                <a:gd name="connsiteY56" fmla="*/ 1715824 h 2796158"/>
                <a:gd name="connsiteX57" fmla="*/ 2082996 w 2174789"/>
                <a:gd name="connsiteY57" fmla="*/ 1479281 h 2796158"/>
                <a:gd name="connsiteX58" fmla="*/ 2086527 w 2174789"/>
                <a:gd name="connsiteY58" fmla="*/ 1260389 h 2796158"/>
                <a:gd name="connsiteX59" fmla="*/ 2093588 w 2174789"/>
                <a:gd name="connsiteY59" fmla="*/ 917931 h 2796158"/>
                <a:gd name="connsiteX60" fmla="*/ 2100649 w 2174789"/>
                <a:gd name="connsiteY60" fmla="*/ 533106 h 2796158"/>
                <a:gd name="connsiteX61" fmla="*/ 2104179 w 2174789"/>
                <a:gd name="connsiteY61" fmla="*/ 416600 h 2796158"/>
                <a:gd name="connsiteX62" fmla="*/ 2114771 w 2174789"/>
                <a:gd name="connsiteY62" fmla="*/ 388356 h 2796158"/>
                <a:gd name="connsiteX63" fmla="*/ 2135954 w 2174789"/>
                <a:gd name="connsiteY63" fmla="*/ 349520 h 2796158"/>
                <a:gd name="connsiteX64" fmla="*/ 2157137 w 2174789"/>
                <a:gd name="connsiteY64" fmla="*/ 303623 h 2796158"/>
                <a:gd name="connsiteX65" fmla="*/ 2174789 w 2174789"/>
                <a:gd name="connsiteY65" fmla="*/ 254196 h 2796158"/>
                <a:gd name="connsiteX66" fmla="*/ 2174789 w 2174789"/>
                <a:gd name="connsiteY66" fmla="*/ 236544 h 2796158"/>
                <a:gd name="connsiteX67" fmla="*/ 2174789 w 2174789"/>
                <a:gd name="connsiteY67" fmla="*/ 222422 h 2796158"/>
                <a:gd name="connsiteX68" fmla="*/ 2171259 w 2174789"/>
                <a:gd name="connsiteY68" fmla="*/ 208300 h 2796158"/>
                <a:gd name="connsiteX69" fmla="*/ 2146545 w 2174789"/>
                <a:gd name="connsiteY69" fmla="*/ 187117 h 2796158"/>
                <a:gd name="connsiteX70" fmla="*/ 2079466 w 2174789"/>
                <a:gd name="connsiteY70" fmla="*/ 137690 h 2796158"/>
                <a:gd name="connsiteX71" fmla="*/ 2012386 w 2174789"/>
                <a:gd name="connsiteY71" fmla="*/ 91793 h 2796158"/>
                <a:gd name="connsiteX72" fmla="*/ 1948837 w 2174789"/>
                <a:gd name="connsiteY72" fmla="*/ 52958 h 2796158"/>
                <a:gd name="connsiteX73" fmla="*/ 1892349 w 2174789"/>
                <a:gd name="connsiteY73" fmla="*/ 21183 h 2796158"/>
                <a:gd name="connsiteX74" fmla="*/ 1857044 w 2174789"/>
                <a:gd name="connsiteY74" fmla="*/ 7061 h 2796158"/>
                <a:gd name="connsiteX75" fmla="*/ 1821739 w 2174789"/>
                <a:gd name="connsiteY75" fmla="*/ 0 h 2796158"/>
                <a:gd name="connsiteX76" fmla="*/ 1793495 w 2174789"/>
                <a:gd name="connsiteY76" fmla="*/ 14122 h 2796158"/>
                <a:gd name="connsiteX77" fmla="*/ 1729946 w 2174789"/>
                <a:gd name="connsiteY77" fmla="*/ 35305 h 2796158"/>
                <a:gd name="connsiteX78" fmla="*/ 1592256 w 2174789"/>
                <a:gd name="connsiteY78" fmla="*/ 56488 h 2796158"/>
                <a:gd name="connsiteX79" fmla="*/ 1426323 w 2174789"/>
                <a:gd name="connsiteY79" fmla="*/ 74141 h 2796158"/>
                <a:gd name="connsiteX80" fmla="*/ 1232145 w 2174789"/>
                <a:gd name="connsiteY80" fmla="*/ 95324 h 2796158"/>
                <a:gd name="connsiteX81" fmla="*/ 999132 w 2174789"/>
                <a:gd name="connsiteY81" fmla="*/ 127098 h 2796158"/>
                <a:gd name="connsiteX82" fmla="*/ 822607 w 2174789"/>
                <a:gd name="connsiteY82" fmla="*/ 155342 h 279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174789" h="2796158">
                  <a:moveTo>
                    <a:pt x="822607" y="155342"/>
                  </a:moveTo>
                  <a:lnTo>
                    <a:pt x="688448" y="176525"/>
                  </a:lnTo>
                  <a:lnTo>
                    <a:pt x="568411" y="197708"/>
                  </a:lnTo>
                  <a:lnTo>
                    <a:pt x="462496" y="215361"/>
                  </a:lnTo>
                  <a:lnTo>
                    <a:pt x="381294" y="229483"/>
                  </a:lnTo>
                  <a:lnTo>
                    <a:pt x="317745" y="236544"/>
                  </a:lnTo>
                  <a:lnTo>
                    <a:pt x="257727" y="243605"/>
                  </a:lnTo>
                  <a:lnTo>
                    <a:pt x="208300" y="250666"/>
                  </a:lnTo>
                  <a:lnTo>
                    <a:pt x="148281" y="254196"/>
                  </a:lnTo>
                  <a:lnTo>
                    <a:pt x="28244" y="254196"/>
                  </a:lnTo>
                  <a:lnTo>
                    <a:pt x="0" y="381295"/>
                  </a:lnTo>
                  <a:lnTo>
                    <a:pt x="91793" y="395417"/>
                  </a:lnTo>
                  <a:lnTo>
                    <a:pt x="165934" y="398947"/>
                  </a:lnTo>
                  <a:lnTo>
                    <a:pt x="233013" y="398947"/>
                  </a:lnTo>
                  <a:lnTo>
                    <a:pt x="324806" y="391886"/>
                  </a:lnTo>
                  <a:lnTo>
                    <a:pt x="402477" y="381295"/>
                  </a:lnTo>
                  <a:lnTo>
                    <a:pt x="547228" y="356581"/>
                  </a:lnTo>
                  <a:lnTo>
                    <a:pt x="677856" y="335398"/>
                  </a:lnTo>
                  <a:lnTo>
                    <a:pt x="801424" y="314215"/>
                  </a:lnTo>
                  <a:lnTo>
                    <a:pt x="1027376" y="293032"/>
                  </a:lnTo>
                  <a:lnTo>
                    <a:pt x="1218023" y="264788"/>
                  </a:lnTo>
                  <a:lnTo>
                    <a:pt x="1398079" y="243605"/>
                  </a:lnTo>
                  <a:lnTo>
                    <a:pt x="1588726" y="222422"/>
                  </a:lnTo>
                  <a:lnTo>
                    <a:pt x="1719354" y="211830"/>
                  </a:lnTo>
                  <a:lnTo>
                    <a:pt x="1768781" y="211830"/>
                  </a:lnTo>
                  <a:lnTo>
                    <a:pt x="1793495" y="215361"/>
                  </a:lnTo>
                  <a:lnTo>
                    <a:pt x="1811148" y="225952"/>
                  </a:lnTo>
                  <a:lnTo>
                    <a:pt x="1825270" y="243605"/>
                  </a:lnTo>
                  <a:lnTo>
                    <a:pt x="1832331" y="268318"/>
                  </a:lnTo>
                  <a:cubicBezTo>
                    <a:pt x="1833508" y="311861"/>
                    <a:pt x="1834684" y="355404"/>
                    <a:pt x="1835861" y="398947"/>
                  </a:cubicBezTo>
                  <a:lnTo>
                    <a:pt x="1835861" y="713162"/>
                  </a:lnTo>
                  <a:lnTo>
                    <a:pt x="1835861" y="939114"/>
                  </a:lnTo>
                  <a:cubicBezTo>
                    <a:pt x="1834684" y="1063858"/>
                    <a:pt x="1833508" y="1188603"/>
                    <a:pt x="1832331" y="1313347"/>
                  </a:cubicBezTo>
                  <a:cubicBezTo>
                    <a:pt x="1833508" y="1427500"/>
                    <a:pt x="1835861" y="1520470"/>
                    <a:pt x="1835861" y="1655806"/>
                  </a:cubicBezTo>
                  <a:lnTo>
                    <a:pt x="1835861" y="2015917"/>
                  </a:lnTo>
                  <a:lnTo>
                    <a:pt x="1835861" y="2107710"/>
                  </a:lnTo>
                  <a:lnTo>
                    <a:pt x="1828800" y="2164198"/>
                  </a:lnTo>
                  <a:lnTo>
                    <a:pt x="1818209" y="2213625"/>
                  </a:lnTo>
                  <a:lnTo>
                    <a:pt x="1878227" y="2750261"/>
                  </a:lnTo>
                  <a:lnTo>
                    <a:pt x="1895880" y="2789097"/>
                  </a:lnTo>
                  <a:lnTo>
                    <a:pt x="1910002" y="2796158"/>
                  </a:lnTo>
                  <a:lnTo>
                    <a:pt x="1927654" y="2796158"/>
                  </a:lnTo>
                  <a:lnTo>
                    <a:pt x="1948837" y="2785566"/>
                  </a:lnTo>
                  <a:lnTo>
                    <a:pt x="1962959" y="2774975"/>
                  </a:lnTo>
                  <a:lnTo>
                    <a:pt x="1987673" y="2746731"/>
                  </a:lnTo>
                  <a:lnTo>
                    <a:pt x="2005325" y="2707895"/>
                  </a:lnTo>
                  <a:lnTo>
                    <a:pt x="2026508" y="2665529"/>
                  </a:lnTo>
                  <a:lnTo>
                    <a:pt x="2047691" y="2619633"/>
                  </a:lnTo>
                  <a:lnTo>
                    <a:pt x="2068874" y="2559614"/>
                  </a:lnTo>
                  <a:lnTo>
                    <a:pt x="2079466" y="2510187"/>
                  </a:lnTo>
                  <a:lnTo>
                    <a:pt x="2093588" y="2446638"/>
                  </a:lnTo>
                  <a:lnTo>
                    <a:pt x="2100649" y="2376028"/>
                  </a:lnTo>
                  <a:lnTo>
                    <a:pt x="2104179" y="2308949"/>
                  </a:lnTo>
                  <a:lnTo>
                    <a:pt x="2100649" y="2252461"/>
                  </a:lnTo>
                  <a:lnTo>
                    <a:pt x="2093588" y="2135954"/>
                  </a:lnTo>
                  <a:lnTo>
                    <a:pt x="2086527" y="1966490"/>
                  </a:lnTo>
                  <a:lnTo>
                    <a:pt x="2082996" y="1715824"/>
                  </a:lnTo>
                  <a:lnTo>
                    <a:pt x="2082996" y="1479281"/>
                  </a:lnTo>
                  <a:lnTo>
                    <a:pt x="2086527" y="1260389"/>
                  </a:lnTo>
                  <a:lnTo>
                    <a:pt x="2093588" y="917931"/>
                  </a:lnTo>
                  <a:lnTo>
                    <a:pt x="2100649" y="533106"/>
                  </a:lnTo>
                  <a:lnTo>
                    <a:pt x="2104179" y="416600"/>
                  </a:lnTo>
                  <a:lnTo>
                    <a:pt x="2114771" y="388356"/>
                  </a:lnTo>
                  <a:lnTo>
                    <a:pt x="2135954" y="349520"/>
                  </a:lnTo>
                  <a:lnTo>
                    <a:pt x="2157137" y="303623"/>
                  </a:lnTo>
                  <a:lnTo>
                    <a:pt x="2174789" y="254196"/>
                  </a:lnTo>
                  <a:lnTo>
                    <a:pt x="2174789" y="236544"/>
                  </a:lnTo>
                  <a:lnTo>
                    <a:pt x="2174789" y="222422"/>
                  </a:lnTo>
                  <a:lnTo>
                    <a:pt x="2171259" y="208300"/>
                  </a:lnTo>
                  <a:lnTo>
                    <a:pt x="2146545" y="187117"/>
                  </a:lnTo>
                  <a:lnTo>
                    <a:pt x="2079466" y="137690"/>
                  </a:lnTo>
                  <a:lnTo>
                    <a:pt x="2012386" y="91793"/>
                  </a:lnTo>
                  <a:lnTo>
                    <a:pt x="1948837" y="52958"/>
                  </a:lnTo>
                  <a:lnTo>
                    <a:pt x="1892349" y="21183"/>
                  </a:lnTo>
                  <a:lnTo>
                    <a:pt x="1857044" y="7061"/>
                  </a:lnTo>
                  <a:lnTo>
                    <a:pt x="1821739" y="0"/>
                  </a:lnTo>
                  <a:lnTo>
                    <a:pt x="1793495" y="14122"/>
                  </a:lnTo>
                  <a:lnTo>
                    <a:pt x="1729946" y="35305"/>
                  </a:lnTo>
                  <a:lnTo>
                    <a:pt x="1592256" y="56488"/>
                  </a:lnTo>
                  <a:lnTo>
                    <a:pt x="1426323" y="74141"/>
                  </a:lnTo>
                  <a:lnTo>
                    <a:pt x="1232145" y="95324"/>
                  </a:lnTo>
                  <a:lnTo>
                    <a:pt x="999132" y="127098"/>
                  </a:lnTo>
                  <a:lnTo>
                    <a:pt x="822607" y="155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3">
              <a:extLst>
                <a:ext uri="{FF2B5EF4-FFF2-40B4-BE49-F238E27FC236}">
                  <a16:creationId xmlns:a16="http://schemas.microsoft.com/office/drawing/2014/main" id="{E4F40AA7-4A37-4F10-A08B-871F1A32D572}"/>
                </a:ext>
              </a:extLst>
            </p:cNvPr>
            <p:cNvSpPr/>
            <p:nvPr/>
          </p:nvSpPr>
          <p:spPr>
            <a:xfrm>
              <a:off x="6992938" y="5370514"/>
              <a:ext cx="722312" cy="727075"/>
            </a:xfrm>
            <a:custGeom>
              <a:avLst/>
              <a:gdLst>
                <a:gd name="connsiteX0" fmla="*/ 295275 w 721519"/>
                <a:gd name="connsiteY0" fmla="*/ 142875 h 728662"/>
                <a:gd name="connsiteX1" fmla="*/ 378619 w 721519"/>
                <a:gd name="connsiteY1" fmla="*/ 159544 h 728662"/>
                <a:gd name="connsiteX2" fmla="*/ 466725 w 721519"/>
                <a:gd name="connsiteY2" fmla="*/ 178594 h 728662"/>
                <a:gd name="connsiteX3" fmla="*/ 481013 w 721519"/>
                <a:gd name="connsiteY3" fmla="*/ 180975 h 728662"/>
                <a:gd name="connsiteX4" fmla="*/ 514350 w 721519"/>
                <a:gd name="connsiteY4" fmla="*/ 178594 h 728662"/>
                <a:gd name="connsiteX5" fmla="*/ 550069 w 721519"/>
                <a:gd name="connsiteY5" fmla="*/ 171450 h 728662"/>
                <a:gd name="connsiteX6" fmla="*/ 569119 w 721519"/>
                <a:gd name="connsiteY6" fmla="*/ 159544 h 728662"/>
                <a:gd name="connsiteX7" fmla="*/ 576263 w 721519"/>
                <a:gd name="connsiteY7" fmla="*/ 150019 h 728662"/>
                <a:gd name="connsiteX8" fmla="*/ 592932 w 721519"/>
                <a:gd name="connsiteY8" fmla="*/ 61912 h 728662"/>
                <a:gd name="connsiteX9" fmla="*/ 595313 w 721519"/>
                <a:gd name="connsiteY9" fmla="*/ 0 h 728662"/>
                <a:gd name="connsiteX10" fmla="*/ 721519 w 721519"/>
                <a:gd name="connsiteY10" fmla="*/ 704850 h 728662"/>
                <a:gd name="connsiteX11" fmla="*/ 695325 w 721519"/>
                <a:gd name="connsiteY11" fmla="*/ 723900 h 728662"/>
                <a:gd name="connsiteX12" fmla="*/ 688182 w 721519"/>
                <a:gd name="connsiteY12" fmla="*/ 728662 h 728662"/>
                <a:gd name="connsiteX13" fmla="*/ 664369 w 721519"/>
                <a:gd name="connsiteY13" fmla="*/ 728662 h 728662"/>
                <a:gd name="connsiteX14" fmla="*/ 645319 w 721519"/>
                <a:gd name="connsiteY14" fmla="*/ 709612 h 728662"/>
                <a:gd name="connsiteX15" fmla="*/ 633413 w 721519"/>
                <a:gd name="connsiteY15" fmla="*/ 683419 h 728662"/>
                <a:gd name="connsiteX16" fmla="*/ 600075 w 721519"/>
                <a:gd name="connsiteY16" fmla="*/ 623887 h 728662"/>
                <a:gd name="connsiteX17" fmla="*/ 545307 w 721519"/>
                <a:gd name="connsiteY17" fmla="*/ 535781 h 728662"/>
                <a:gd name="connsiteX18" fmla="*/ 488157 w 721519"/>
                <a:gd name="connsiteY18" fmla="*/ 445294 h 728662"/>
                <a:gd name="connsiteX19" fmla="*/ 452438 w 721519"/>
                <a:gd name="connsiteY19" fmla="*/ 400050 h 728662"/>
                <a:gd name="connsiteX20" fmla="*/ 431007 w 721519"/>
                <a:gd name="connsiteY20" fmla="*/ 376237 h 728662"/>
                <a:gd name="connsiteX21" fmla="*/ 402432 w 721519"/>
                <a:gd name="connsiteY21" fmla="*/ 352425 h 728662"/>
                <a:gd name="connsiteX22" fmla="*/ 364332 w 721519"/>
                <a:gd name="connsiteY22" fmla="*/ 326231 h 728662"/>
                <a:gd name="connsiteX23" fmla="*/ 314325 w 721519"/>
                <a:gd name="connsiteY23" fmla="*/ 292894 h 728662"/>
                <a:gd name="connsiteX24" fmla="*/ 240507 w 721519"/>
                <a:gd name="connsiteY24" fmla="*/ 250031 h 728662"/>
                <a:gd name="connsiteX25" fmla="*/ 161925 w 721519"/>
                <a:gd name="connsiteY25" fmla="*/ 207169 h 728662"/>
                <a:gd name="connsiteX26" fmla="*/ 59532 w 721519"/>
                <a:gd name="connsiteY26" fmla="*/ 159544 h 728662"/>
                <a:gd name="connsiteX27" fmla="*/ 23813 w 721519"/>
                <a:gd name="connsiteY27" fmla="*/ 142875 h 728662"/>
                <a:gd name="connsiteX28" fmla="*/ 9525 w 721519"/>
                <a:gd name="connsiteY28" fmla="*/ 133350 h 728662"/>
                <a:gd name="connsiteX29" fmla="*/ 0 w 721519"/>
                <a:gd name="connsiteY29" fmla="*/ 119062 h 728662"/>
                <a:gd name="connsiteX30" fmla="*/ 0 w 721519"/>
                <a:gd name="connsiteY30" fmla="*/ 107156 h 728662"/>
                <a:gd name="connsiteX31" fmla="*/ 4763 w 721519"/>
                <a:gd name="connsiteY31" fmla="*/ 97631 h 728662"/>
                <a:gd name="connsiteX32" fmla="*/ 14288 w 721519"/>
                <a:gd name="connsiteY32" fmla="*/ 95250 h 728662"/>
                <a:gd name="connsiteX33" fmla="*/ 45244 w 721519"/>
                <a:gd name="connsiteY33" fmla="*/ 97631 h 728662"/>
                <a:gd name="connsiteX34" fmla="*/ 121444 w 721519"/>
                <a:gd name="connsiteY34" fmla="*/ 109537 h 728662"/>
                <a:gd name="connsiteX35" fmla="*/ 295275 w 721519"/>
                <a:gd name="connsiteY35" fmla="*/ 142875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21519" h="728662">
                  <a:moveTo>
                    <a:pt x="295275" y="142875"/>
                  </a:moveTo>
                  <a:lnTo>
                    <a:pt x="378619" y="159544"/>
                  </a:lnTo>
                  <a:lnTo>
                    <a:pt x="466725" y="178594"/>
                  </a:lnTo>
                  <a:lnTo>
                    <a:pt x="481013" y="180975"/>
                  </a:lnTo>
                  <a:lnTo>
                    <a:pt x="514350" y="178594"/>
                  </a:lnTo>
                  <a:lnTo>
                    <a:pt x="550069" y="171450"/>
                  </a:lnTo>
                  <a:lnTo>
                    <a:pt x="569119" y="159544"/>
                  </a:lnTo>
                  <a:lnTo>
                    <a:pt x="576263" y="150019"/>
                  </a:lnTo>
                  <a:lnTo>
                    <a:pt x="592932" y="61912"/>
                  </a:lnTo>
                  <a:cubicBezTo>
                    <a:pt x="593726" y="41275"/>
                    <a:pt x="594519" y="20637"/>
                    <a:pt x="595313" y="0"/>
                  </a:cubicBezTo>
                  <a:lnTo>
                    <a:pt x="721519" y="704850"/>
                  </a:lnTo>
                  <a:lnTo>
                    <a:pt x="695325" y="723900"/>
                  </a:lnTo>
                  <a:lnTo>
                    <a:pt x="688182" y="728662"/>
                  </a:lnTo>
                  <a:lnTo>
                    <a:pt x="664369" y="728662"/>
                  </a:lnTo>
                  <a:lnTo>
                    <a:pt x="645319" y="709612"/>
                  </a:lnTo>
                  <a:lnTo>
                    <a:pt x="633413" y="683419"/>
                  </a:lnTo>
                  <a:lnTo>
                    <a:pt x="600075" y="623887"/>
                  </a:lnTo>
                  <a:lnTo>
                    <a:pt x="545307" y="535781"/>
                  </a:lnTo>
                  <a:lnTo>
                    <a:pt x="488157" y="445294"/>
                  </a:lnTo>
                  <a:lnTo>
                    <a:pt x="452438" y="400050"/>
                  </a:lnTo>
                  <a:lnTo>
                    <a:pt x="431007" y="376237"/>
                  </a:lnTo>
                  <a:lnTo>
                    <a:pt x="402432" y="352425"/>
                  </a:lnTo>
                  <a:lnTo>
                    <a:pt x="364332" y="326231"/>
                  </a:lnTo>
                  <a:lnTo>
                    <a:pt x="314325" y="292894"/>
                  </a:lnTo>
                  <a:lnTo>
                    <a:pt x="240507" y="250031"/>
                  </a:lnTo>
                  <a:lnTo>
                    <a:pt x="161925" y="207169"/>
                  </a:lnTo>
                  <a:lnTo>
                    <a:pt x="59532" y="159544"/>
                  </a:lnTo>
                  <a:lnTo>
                    <a:pt x="23813" y="142875"/>
                  </a:lnTo>
                  <a:lnTo>
                    <a:pt x="9525" y="133350"/>
                  </a:lnTo>
                  <a:lnTo>
                    <a:pt x="0" y="119062"/>
                  </a:lnTo>
                  <a:lnTo>
                    <a:pt x="0" y="107156"/>
                  </a:lnTo>
                  <a:lnTo>
                    <a:pt x="4763" y="97631"/>
                  </a:lnTo>
                  <a:lnTo>
                    <a:pt x="14288" y="95250"/>
                  </a:lnTo>
                  <a:lnTo>
                    <a:pt x="45244" y="97631"/>
                  </a:lnTo>
                  <a:lnTo>
                    <a:pt x="121444" y="109537"/>
                  </a:lnTo>
                  <a:lnTo>
                    <a:pt x="295275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BCB8058F-B74E-466A-9B96-BC2D77B8E608}"/>
                </a:ext>
              </a:extLst>
            </p:cNvPr>
            <p:cNvSpPr/>
            <p:nvPr/>
          </p:nvSpPr>
          <p:spPr>
            <a:xfrm>
              <a:off x="5792789" y="3981450"/>
              <a:ext cx="1851025" cy="363538"/>
            </a:xfrm>
            <a:custGeom>
              <a:avLst/>
              <a:gdLst>
                <a:gd name="connsiteX0" fmla="*/ 1338263 w 1850232"/>
                <a:gd name="connsiteY0" fmla="*/ 59531 h 364331"/>
                <a:gd name="connsiteX1" fmla="*/ 1100138 w 1850232"/>
                <a:gd name="connsiteY1" fmla="*/ 85725 h 364331"/>
                <a:gd name="connsiteX2" fmla="*/ 985838 w 1850232"/>
                <a:gd name="connsiteY2" fmla="*/ 97631 h 364331"/>
                <a:gd name="connsiteX3" fmla="*/ 578644 w 1850232"/>
                <a:gd name="connsiteY3" fmla="*/ 142875 h 364331"/>
                <a:gd name="connsiteX4" fmla="*/ 338138 w 1850232"/>
                <a:gd name="connsiteY4" fmla="*/ 173831 h 364331"/>
                <a:gd name="connsiteX5" fmla="*/ 2382 w 1850232"/>
                <a:gd name="connsiteY5" fmla="*/ 214313 h 364331"/>
                <a:gd name="connsiteX6" fmla="*/ 0 w 1850232"/>
                <a:gd name="connsiteY6" fmla="*/ 359569 h 364331"/>
                <a:gd name="connsiteX7" fmla="*/ 123825 w 1850232"/>
                <a:gd name="connsiteY7" fmla="*/ 364331 h 364331"/>
                <a:gd name="connsiteX8" fmla="*/ 219075 w 1850232"/>
                <a:gd name="connsiteY8" fmla="*/ 364331 h 364331"/>
                <a:gd name="connsiteX9" fmla="*/ 257175 w 1850232"/>
                <a:gd name="connsiteY9" fmla="*/ 364331 h 364331"/>
                <a:gd name="connsiteX10" fmla="*/ 397669 w 1850232"/>
                <a:gd name="connsiteY10" fmla="*/ 345281 h 364331"/>
                <a:gd name="connsiteX11" fmla="*/ 626269 w 1850232"/>
                <a:gd name="connsiteY11" fmla="*/ 316706 h 364331"/>
                <a:gd name="connsiteX12" fmla="*/ 823913 w 1850232"/>
                <a:gd name="connsiteY12" fmla="*/ 290513 h 364331"/>
                <a:gd name="connsiteX13" fmla="*/ 983457 w 1850232"/>
                <a:gd name="connsiteY13" fmla="*/ 278606 h 364331"/>
                <a:gd name="connsiteX14" fmla="*/ 1221582 w 1850232"/>
                <a:gd name="connsiteY14" fmla="*/ 250031 h 364331"/>
                <a:gd name="connsiteX15" fmla="*/ 1452563 w 1850232"/>
                <a:gd name="connsiteY15" fmla="*/ 223838 h 364331"/>
                <a:gd name="connsiteX16" fmla="*/ 1695450 w 1850232"/>
                <a:gd name="connsiteY16" fmla="*/ 195263 h 364331"/>
                <a:gd name="connsiteX17" fmla="*/ 1850232 w 1850232"/>
                <a:gd name="connsiteY17" fmla="*/ 176213 h 364331"/>
                <a:gd name="connsiteX18" fmla="*/ 1838325 w 1850232"/>
                <a:gd name="connsiteY18" fmla="*/ 0 h 364331"/>
                <a:gd name="connsiteX19" fmla="*/ 1657350 w 1850232"/>
                <a:gd name="connsiteY19" fmla="*/ 21431 h 364331"/>
                <a:gd name="connsiteX20" fmla="*/ 1338263 w 1850232"/>
                <a:gd name="connsiteY20" fmla="*/ 595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50232" h="364331">
                  <a:moveTo>
                    <a:pt x="1338263" y="59531"/>
                  </a:moveTo>
                  <a:lnTo>
                    <a:pt x="1100138" y="85725"/>
                  </a:lnTo>
                  <a:lnTo>
                    <a:pt x="985838" y="97631"/>
                  </a:lnTo>
                  <a:lnTo>
                    <a:pt x="578644" y="142875"/>
                  </a:lnTo>
                  <a:lnTo>
                    <a:pt x="338138" y="173831"/>
                  </a:lnTo>
                  <a:lnTo>
                    <a:pt x="2382" y="214313"/>
                  </a:lnTo>
                  <a:lnTo>
                    <a:pt x="0" y="359569"/>
                  </a:lnTo>
                  <a:lnTo>
                    <a:pt x="123825" y="364331"/>
                  </a:lnTo>
                  <a:lnTo>
                    <a:pt x="219075" y="364331"/>
                  </a:lnTo>
                  <a:lnTo>
                    <a:pt x="257175" y="364331"/>
                  </a:lnTo>
                  <a:lnTo>
                    <a:pt x="397669" y="345281"/>
                  </a:lnTo>
                  <a:lnTo>
                    <a:pt x="626269" y="316706"/>
                  </a:lnTo>
                  <a:lnTo>
                    <a:pt x="823913" y="290513"/>
                  </a:lnTo>
                  <a:lnTo>
                    <a:pt x="983457" y="278606"/>
                  </a:lnTo>
                  <a:lnTo>
                    <a:pt x="1221582" y="250031"/>
                  </a:lnTo>
                  <a:lnTo>
                    <a:pt x="1452563" y="223838"/>
                  </a:lnTo>
                  <a:lnTo>
                    <a:pt x="1695450" y="195263"/>
                  </a:lnTo>
                  <a:lnTo>
                    <a:pt x="1850232" y="176213"/>
                  </a:lnTo>
                  <a:lnTo>
                    <a:pt x="1838325" y="0"/>
                  </a:lnTo>
                  <a:lnTo>
                    <a:pt x="1657350" y="21431"/>
                  </a:lnTo>
                  <a:lnTo>
                    <a:pt x="1338263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5">
              <a:extLst>
                <a:ext uri="{FF2B5EF4-FFF2-40B4-BE49-F238E27FC236}">
                  <a16:creationId xmlns:a16="http://schemas.microsoft.com/office/drawing/2014/main" id="{D8C5AD7F-1145-47E3-A717-5D86CFE1E910}"/>
                </a:ext>
              </a:extLst>
            </p:cNvPr>
            <p:cNvSpPr/>
            <p:nvPr/>
          </p:nvSpPr>
          <p:spPr>
            <a:xfrm>
              <a:off x="5773739" y="4672013"/>
              <a:ext cx="1863725" cy="419100"/>
            </a:xfrm>
            <a:custGeom>
              <a:avLst/>
              <a:gdLst>
                <a:gd name="connsiteX0" fmla="*/ 714375 w 1862138"/>
                <a:gd name="connsiteY0" fmla="*/ 154781 h 419100"/>
                <a:gd name="connsiteX1" fmla="*/ 835819 w 1862138"/>
                <a:gd name="connsiteY1" fmla="*/ 138112 h 419100"/>
                <a:gd name="connsiteX2" fmla="*/ 1004888 w 1862138"/>
                <a:gd name="connsiteY2" fmla="*/ 100012 h 419100"/>
                <a:gd name="connsiteX3" fmla="*/ 1209675 w 1862138"/>
                <a:gd name="connsiteY3" fmla="*/ 78581 h 419100"/>
                <a:gd name="connsiteX4" fmla="*/ 1462088 w 1862138"/>
                <a:gd name="connsiteY4" fmla="*/ 47625 h 419100"/>
                <a:gd name="connsiteX5" fmla="*/ 1862138 w 1862138"/>
                <a:gd name="connsiteY5" fmla="*/ 0 h 419100"/>
                <a:gd name="connsiteX6" fmla="*/ 1857375 w 1862138"/>
                <a:gd name="connsiteY6" fmla="*/ 178593 h 419100"/>
                <a:gd name="connsiteX7" fmla="*/ 1647825 w 1862138"/>
                <a:gd name="connsiteY7" fmla="*/ 204787 h 419100"/>
                <a:gd name="connsiteX8" fmla="*/ 1397794 w 1862138"/>
                <a:gd name="connsiteY8" fmla="*/ 235743 h 419100"/>
                <a:gd name="connsiteX9" fmla="*/ 1100138 w 1862138"/>
                <a:gd name="connsiteY9" fmla="*/ 269081 h 419100"/>
                <a:gd name="connsiteX10" fmla="*/ 1004888 w 1862138"/>
                <a:gd name="connsiteY10" fmla="*/ 278606 h 419100"/>
                <a:gd name="connsiteX11" fmla="*/ 826294 w 1862138"/>
                <a:gd name="connsiteY11" fmla="*/ 295275 h 419100"/>
                <a:gd name="connsiteX12" fmla="*/ 578644 w 1862138"/>
                <a:gd name="connsiteY12" fmla="*/ 333375 h 419100"/>
                <a:gd name="connsiteX13" fmla="*/ 326232 w 1862138"/>
                <a:gd name="connsiteY13" fmla="*/ 371475 h 419100"/>
                <a:gd name="connsiteX14" fmla="*/ 85725 w 1862138"/>
                <a:gd name="connsiteY14" fmla="*/ 407193 h 419100"/>
                <a:gd name="connsiteX15" fmla="*/ 0 w 1862138"/>
                <a:gd name="connsiteY15" fmla="*/ 419100 h 419100"/>
                <a:gd name="connsiteX16" fmla="*/ 30957 w 1862138"/>
                <a:gd name="connsiteY16" fmla="*/ 238125 h 419100"/>
                <a:gd name="connsiteX17" fmla="*/ 211932 w 1862138"/>
                <a:gd name="connsiteY17" fmla="*/ 216693 h 419100"/>
                <a:gd name="connsiteX18" fmla="*/ 500063 w 1862138"/>
                <a:gd name="connsiteY18" fmla="*/ 180975 h 419100"/>
                <a:gd name="connsiteX19" fmla="*/ 714375 w 1862138"/>
                <a:gd name="connsiteY19" fmla="*/ 1547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2138" h="419100">
                  <a:moveTo>
                    <a:pt x="714375" y="154781"/>
                  </a:moveTo>
                  <a:lnTo>
                    <a:pt x="835819" y="138112"/>
                  </a:lnTo>
                  <a:lnTo>
                    <a:pt x="1004888" y="100012"/>
                  </a:lnTo>
                  <a:lnTo>
                    <a:pt x="1209675" y="78581"/>
                  </a:lnTo>
                  <a:lnTo>
                    <a:pt x="1462088" y="47625"/>
                  </a:lnTo>
                  <a:lnTo>
                    <a:pt x="1862138" y="0"/>
                  </a:lnTo>
                  <a:lnTo>
                    <a:pt x="1857375" y="178593"/>
                  </a:lnTo>
                  <a:lnTo>
                    <a:pt x="1647825" y="204787"/>
                  </a:lnTo>
                  <a:lnTo>
                    <a:pt x="1397794" y="235743"/>
                  </a:lnTo>
                  <a:lnTo>
                    <a:pt x="1100138" y="269081"/>
                  </a:lnTo>
                  <a:lnTo>
                    <a:pt x="1004888" y="278606"/>
                  </a:lnTo>
                  <a:lnTo>
                    <a:pt x="826294" y="295275"/>
                  </a:lnTo>
                  <a:lnTo>
                    <a:pt x="578644" y="333375"/>
                  </a:lnTo>
                  <a:lnTo>
                    <a:pt x="326232" y="371475"/>
                  </a:lnTo>
                  <a:lnTo>
                    <a:pt x="85725" y="407193"/>
                  </a:lnTo>
                  <a:lnTo>
                    <a:pt x="0" y="419100"/>
                  </a:lnTo>
                  <a:lnTo>
                    <a:pt x="30957" y="238125"/>
                  </a:lnTo>
                  <a:lnTo>
                    <a:pt x="211932" y="216693"/>
                  </a:lnTo>
                  <a:lnTo>
                    <a:pt x="500063" y="180975"/>
                  </a:lnTo>
                  <a:lnTo>
                    <a:pt x="714375" y="154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2F4B8FEA-FB9F-4D10-A557-F05CBF9FA441}"/>
                </a:ext>
              </a:extLst>
            </p:cNvPr>
            <p:cNvSpPr/>
            <p:nvPr/>
          </p:nvSpPr>
          <p:spPr>
            <a:xfrm>
              <a:off x="6489701" y="3568701"/>
              <a:ext cx="339725" cy="2244725"/>
            </a:xfrm>
            <a:custGeom>
              <a:avLst/>
              <a:gdLst>
                <a:gd name="connsiteX0" fmla="*/ 88900 w 339725"/>
                <a:gd name="connsiteY0" fmla="*/ 990600 h 2244725"/>
                <a:gd name="connsiteX1" fmla="*/ 92075 w 339725"/>
                <a:gd name="connsiteY1" fmla="*/ 688975 h 2244725"/>
                <a:gd name="connsiteX2" fmla="*/ 88900 w 339725"/>
                <a:gd name="connsiteY2" fmla="*/ 342900 h 2244725"/>
                <a:gd name="connsiteX3" fmla="*/ 88900 w 339725"/>
                <a:gd name="connsiteY3" fmla="*/ 200025 h 2244725"/>
                <a:gd name="connsiteX4" fmla="*/ 88900 w 339725"/>
                <a:gd name="connsiteY4" fmla="*/ 158750 h 2244725"/>
                <a:gd name="connsiteX5" fmla="*/ 82550 w 339725"/>
                <a:gd name="connsiteY5" fmla="*/ 114300 h 2244725"/>
                <a:gd name="connsiteX6" fmla="*/ 73025 w 339725"/>
                <a:gd name="connsiteY6" fmla="*/ 88900 h 2244725"/>
                <a:gd name="connsiteX7" fmla="*/ 57150 w 339725"/>
                <a:gd name="connsiteY7" fmla="*/ 66675 h 2244725"/>
                <a:gd name="connsiteX8" fmla="*/ 0 w 339725"/>
                <a:gd name="connsiteY8" fmla="*/ 22225 h 2244725"/>
                <a:gd name="connsiteX9" fmla="*/ 212725 w 339725"/>
                <a:gd name="connsiteY9" fmla="*/ 0 h 2244725"/>
                <a:gd name="connsiteX10" fmla="*/ 273050 w 339725"/>
                <a:gd name="connsiteY10" fmla="*/ 57150 h 2244725"/>
                <a:gd name="connsiteX11" fmla="*/ 301625 w 339725"/>
                <a:gd name="connsiteY11" fmla="*/ 88900 h 2244725"/>
                <a:gd name="connsiteX12" fmla="*/ 320675 w 339725"/>
                <a:gd name="connsiteY12" fmla="*/ 107950 h 2244725"/>
                <a:gd name="connsiteX13" fmla="*/ 333375 w 339725"/>
                <a:gd name="connsiteY13" fmla="*/ 123825 h 2244725"/>
                <a:gd name="connsiteX14" fmla="*/ 339725 w 339725"/>
                <a:gd name="connsiteY14" fmla="*/ 142875 h 2244725"/>
                <a:gd name="connsiteX15" fmla="*/ 336550 w 339725"/>
                <a:gd name="connsiteY15" fmla="*/ 168275 h 2244725"/>
                <a:gd name="connsiteX16" fmla="*/ 327025 w 339725"/>
                <a:gd name="connsiteY16" fmla="*/ 200025 h 2244725"/>
                <a:gd name="connsiteX17" fmla="*/ 317500 w 339725"/>
                <a:gd name="connsiteY17" fmla="*/ 279400 h 2244725"/>
                <a:gd name="connsiteX18" fmla="*/ 314325 w 339725"/>
                <a:gd name="connsiteY18" fmla="*/ 406400 h 2244725"/>
                <a:gd name="connsiteX19" fmla="*/ 314325 w 339725"/>
                <a:gd name="connsiteY19" fmla="*/ 527050 h 2244725"/>
                <a:gd name="connsiteX20" fmla="*/ 311150 w 339725"/>
                <a:gd name="connsiteY20" fmla="*/ 1250950 h 2244725"/>
                <a:gd name="connsiteX21" fmla="*/ 314325 w 339725"/>
                <a:gd name="connsiteY21" fmla="*/ 1654175 h 2244725"/>
                <a:gd name="connsiteX22" fmla="*/ 314325 w 339725"/>
                <a:gd name="connsiteY22" fmla="*/ 1854200 h 2244725"/>
                <a:gd name="connsiteX23" fmla="*/ 311150 w 339725"/>
                <a:gd name="connsiteY23" fmla="*/ 1955800 h 2244725"/>
                <a:gd name="connsiteX24" fmla="*/ 301625 w 339725"/>
                <a:gd name="connsiteY24" fmla="*/ 2057400 h 2244725"/>
                <a:gd name="connsiteX25" fmla="*/ 288925 w 339725"/>
                <a:gd name="connsiteY25" fmla="*/ 2120900 h 2244725"/>
                <a:gd name="connsiteX26" fmla="*/ 260350 w 339725"/>
                <a:gd name="connsiteY26" fmla="*/ 2190750 h 2244725"/>
                <a:gd name="connsiteX27" fmla="*/ 231775 w 339725"/>
                <a:gd name="connsiteY27" fmla="*/ 2232025 h 2244725"/>
                <a:gd name="connsiteX28" fmla="*/ 206375 w 339725"/>
                <a:gd name="connsiteY28" fmla="*/ 2241550 h 2244725"/>
                <a:gd name="connsiteX29" fmla="*/ 196850 w 339725"/>
                <a:gd name="connsiteY29" fmla="*/ 2244725 h 2244725"/>
                <a:gd name="connsiteX30" fmla="*/ 171450 w 339725"/>
                <a:gd name="connsiteY30" fmla="*/ 2235200 h 2244725"/>
                <a:gd name="connsiteX31" fmla="*/ 146050 w 339725"/>
                <a:gd name="connsiteY31" fmla="*/ 2206625 h 2244725"/>
                <a:gd name="connsiteX32" fmla="*/ 123825 w 339725"/>
                <a:gd name="connsiteY32" fmla="*/ 2165350 h 2244725"/>
                <a:gd name="connsiteX33" fmla="*/ 114300 w 339725"/>
                <a:gd name="connsiteY33" fmla="*/ 2139950 h 2244725"/>
                <a:gd name="connsiteX34" fmla="*/ 101600 w 339725"/>
                <a:gd name="connsiteY34" fmla="*/ 2054225 h 2244725"/>
                <a:gd name="connsiteX35" fmla="*/ 92075 w 339725"/>
                <a:gd name="connsiteY35" fmla="*/ 1949450 h 2244725"/>
                <a:gd name="connsiteX36" fmla="*/ 88900 w 339725"/>
                <a:gd name="connsiteY36" fmla="*/ 1755775 h 2244725"/>
                <a:gd name="connsiteX37" fmla="*/ 88900 w 339725"/>
                <a:gd name="connsiteY37" fmla="*/ 1574800 h 2244725"/>
                <a:gd name="connsiteX38" fmla="*/ 88900 w 339725"/>
                <a:gd name="connsiteY38" fmla="*/ 1390650 h 2244725"/>
                <a:gd name="connsiteX39" fmla="*/ 88900 w 339725"/>
                <a:gd name="connsiteY39" fmla="*/ 990600 h 2244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9725" h="2244725">
                  <a:moveTo>
                    <a:pt x="88900" y="990600"/>
                  </a:moveTo>
                  <a:cubicBezTo>
                    <a:pt x="89958" y="890058"/>
                    <a:pt x="91017" y="789517"/>
                    <a:pt x="92075" y="688975"/>
                  </a:cubicBezTo>
                  <a:cubicBezTo>
                    <a:pt x="91007" y="573617"/>
                    <a:pt x="88900" y="458263"/>
                    <a:pt x="88900" y="342900"/>
                  </a:cubicBezTo>
                  <a:lnTo>
                    <a:pt x="88900" y="200025"/>
                  </a:lnTo>
                  <a:lnTo>
                    <a:pt x="88900" y="158750"/>
                  </a:lnTo>
                  <a:lnTo>
                    <a:pt x="82550" y="114300"/>
                  </a:lnTo>
                  <a:lnTo>
                    <a:pt x="73025" y="88900"/>
                  </a:lnTo>
                  <a:lnTo>
                    <a:pt x="57150" y="66675"/>
                  </a:lnTo>
                  <a:lnTo>
                    <a:pt x="0" y="22225"/>
                  </a:lnTo>
                  <a:lnTo>
                    <a:pt x="212725" y="0"/>
                  </a:lnTo>
                  <a:lnTo>
                    <a:pt x="273050" y="57150"/>
                  </a:lnTo>
                  <a:lnTo>
                    <a:pt x="301625" y="88900"/>
                  </a:lnTo>
                  <a:lnTo>
                    <a:pt x="320675" y="107950"/>
                  </a:lnTo>
                  <a:lnTo>
                    <a:pt x="333375" y="123825"/>
                  </a:lnTo>
                  <a:lnTo>
                    <a:pt x="339725" y="142875"/>
                  </a:lnTo>
                  <a:lnTo>
                    <a:pt x="336550" y="168275"/>
                  </a:lnTo>
                  <a:lnTo>
                    <a:pt x="327025" y="200025"/>
                  </a:lnTo>
                  <a:lnTo>
                    <a:pt x="317500" y="279400"/>
                  </a:lnTo>
                  <a:cubicBezTo>
                    <a:pt x="316442" y="321733"/>
                    <a:pt x="315383" y="364067"/>
                    <a:pt x="314325" y="406400"/>
                  </a:cubicBezTo>
                  <a:lnTo>
                    <a:pt x="314325" y="527050"/>
                  </a:lnTo>
                  <a:cubicBezTo>
                    <a:pt x="313267" y="768350"/>
                    <a:pt x="312208" y="1009650"/>
                    <a:pt x="311150" y="1250950"/>
                  </a:cubicBezTo>
                  <a:cubicBezTo>
                    <a:pt x="312208" y="1385358"/>
                    <a:pt x="313267" y="1553633"/>
                    <a:pt x="314325" y="1654175"/>
                  </a:cubicBezTo>
                  <a:lnTo>
                    <a:pt x="314325" y="1854200"/>
                  </a:lnTo>
                  <a:cubicBezTo>
                    <a:pt x="313267" y="1888067"/>
                    <a:pt x="312208" y="1921933"/>
                    <a:pt x="311150" y="1955800"/>
                  </a:cubicBezTo>
                  <a:lnTo>
                    <a:pt x="301625" y="2057400"/>
                  </a:lnTo>
                  <a:lnTo>
                    <a:pt x="288925" y="2120900"/>
                  </a:lnTo>
                  <a:lnTo>
                    <a:pt x="260350" y="2190750"/>
                  </a:lnTo>
                  <a:lnTo>
                    <a:pt x="231775" y="2232025"/>
                  </a:lnTo>
                  <a:lnTo>
                    <a:pt x="206375" y="2241550"/>
                  </a:lnTo>
                  <a:lnTo>
                    <a:pt x="196850" y="2244725"/>
                  </a:lnTo>
                  <a:lnTo>
                    <a:pt x="171450" y="2235200"/>
                  </a:lnTo>
                  <a:lnTo>
                    <a:pt x="146050" y="2206625"/>
                  </a:lnTo>
                  <a:lnTo>
                    <a:pt x="123825" y="2165350"/>
                  </a:lnTo>
                  <a:lnTo>
                    <a:pt x="114300" y="2139950"/>
                  </a:lnTo>
                  <a:lnTo>
                    <a:pt x="101600" y="2054225"/>
                  </a:lnTo>
                  <a:lnTo>
                    <a:pt x="92075" y="1949450"/>
                  </a:lnTo>
                  <a:cubicBezTo>
                    <a:pt x="91017" y="1884892"/>
                    <a:pt x="89958" y="1820333"/>
                    <a:pt x="88900" y="1755775"/>
                  </a:cubicBezTo>
                  <a:lnTo>
                    <a:pt x="88900" y="1574800"/>
                  </a:lnTo>
                  <a:lnTo>
                    <a:pt x="88900" y="1390650"/>
                  </a:lnTo>
                  <a:lnTo>
                    <a:pt x="8890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7704324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B7232CD-1E88-400E-876E-F28944B40F74}"/>
              </a:ext>
            </a:extLst>
          </p:cNvPr>
          <p:cNvSpPr/>
          <p:nvPr/>
        </p:nvSpPr>
        <p:spPr>
          <a:xfrm>
            <a:off x="3692526" y="1668463"/>
            <a:ext cx="4651375" cy="781050"/>
          </a:xfrm>
          <a:custGeom>
            <a:avLst/>
            <a:gdLst>
              <a:gd name="connsiteX0" fmla="*/ 2807970 w 4652010"/>
              <a:gd name="connsiteY0" fmla="*/ 369570 h 781050"/>
              <a:gd name="connsiteX1" fmla="*/ 2354580 w 4652010"/>
              <a:gd name="connsiteY1" fmla="*/ 419100 h 781050"/>
              <a:gd name="connsiteX2" fmla="*/ 1943100 w 4652010"/>
              <a:gd name="connsiteY2" fmla="*/ 468630 h 781050"/>
              <a:gd name="connsiteX3" fmla="*/ 1562100 w 4652010"/>
              <a:gd name="connsiteY3" fmla="*/ 521970 h 781050"/>
              <a:gd name="connsiteX4" fmla="*/ 1283970 w 4652010"/>
              <a:gd name="connsiteY4" fmla="*/ 571500 h 781050"/>
              <a:gd name="connsiteX5" fmla="*/ 899160 w 4652010"/>
              <a:gd name="connsiteY5" fmla="*/ 651510 h 781050"/>
              <a:gd name="connsiteX6" fmla="*/ 636270 w 4652010"/>
              <a:gd name="connsiteY6" fmla="*/ 708660 h 781050"/>
              <a:gd name="connsiteX7" fmla="*/ 453390 w 4652010"/>
              <a:gd name="connsiteY7" fmla="*/ 750570 h 781050"/>
              <a:gd name="connsiteX8" fmla="*/ 361950 w 4652010"/>
              <a:gd name="connsiteY8" fmla="*/ 781050 h 781050"/>
              <a:gd name="connsiteX9" fmla="*/ 339090 w 4652010"/>
              <a:gd name="connsiteY9" fmla="*/ 773430 h 781050"/>
              <a:gd name="connsiteX10" fmla="*/ 293370 w 4652010"/>
              <a:gd name="connsiteY10" fmla="*/ 746760 h 781050"/>
              <a:gd name="connsiteX11" fmla="*/ 198120 w 4652010"/>
              <a:gd name="connsiteY11" fmla="*/ 636270 h 781050"/>
              <a:gd name="connsiteX12" fmla="*/ 87630 w 4652010"/>
              <a:gd name="connsiteY12" fmla="*/ 480060 h 781050"/>
              <a:gd name="connsiteX13" fmla="*/ 11430 w 4652010"/>
              <a:gd name="connsiteY13" fmla="*/ 365760 h 781050"/>
              <a:gd name="connsiteX14" fmla="*/ 0 w 4652010"/>
              <a:gd name="connsiteY14" fmla="*/ 335280 h 781050"/>
              <a:gd name="connsiteX15" fmla="*/ 0 w 4652010"/>
              <a:gd name="connsiteY15" fmla="*/ 323850 h 781050"/>
              <a:gd name="connsiteX16" fmla="*/ 3810 w 4652010"/>
              <a:gd name="connsiteY16" fmla="*/ 312420 h 781050"/>
              <a:gd name="connsiteX17" fmla="*/ 26670 w 4652010"/>
              <a:gd name="connsiteY17" fmla="*/ 300990 h 781050"/>
              <a:gd name="connsiteX18" fmla="*/ 45720 w 4652010"/>
              <a:gd name="connsiteY18" fmla="*/ 304800 h 781050"/>
              <a:gd name="connsiteX19" fmla="*/ 125730 w 4652010"/>
              <a:gd name="connsiteY19" fmla="*/ 361950 h 781050"/>
              <a:gd name="connsiteX20" fmla="*/ 190500 w 4652010"/>
              <a:gd name="connsiteY20" fmla="*/ 403860 h 781050"/>
              <a:gd name="connsiteX21" fmla="*/ 243840 w 4652010"/>
              <a:gd name="connsiteY21" fmla="*/ 430530 h 781050"/>
              <a:gd name="connsiteX22" fmla="*/ 304800 w 4652010"/>
              <a:gd name="connsiteY22" fmla="*/ 453390 h 781050"/>
              <a:gd name="connsiteX23" fmla="*/ 331470 w 4652010"/>
              <a:gd name="connsiteY23" fmla="*/ 461010 h 781050"/>
              <a:gd name="connsiteX24" fmla="*/ 377190 w 4652010"/>
              <a:gd name="connsiteY24" fmla="*/ 464820 h 781050"/>
              <a:gd name="connsiteX25" fmla="*/ 582930 w 4652010"/>
              <a:gd name="connsiteY25" fmla="*/ 457200 h 781050"/>
              <a:gd name="connsiteX26" fmla="*/ 1097280 w 4652010"/>
              <a:gd name="connsiteY26" fmla="*/ 392430 h 781050"/>
              <a:gd name="connsiteX27" fmla="*/ 1794510 w 4652010"/>
              <a:gd name="connsiteY27" fmla="*/ 289560 h 781050"/>
              <a:gd name="connsiteX28" fmla="*/ 2583180 w 4652010"/>
              <a:gd name="connsiteY28" fmla="*/ 201930 h 781050"/>
              <a:gd name="connsiteX29" fmla="*/ 3448050 w 4652010"/>
              <a:gd name="connsiteY29" fmla="*/ 129540 h 781050"/>
              <a:gd name="connsiteX30" fmla="*/ 3760470 w 4652010"/>
              <a:gd name="connsiteY30" fmla="*/ 110490 h 781050"/>
              <a:gd name="connsiteX31" fmla="*/ 3836670 w 4652010"/>
              <a:gd name="connsiteY31" fmla="*/ 91440 h 781050"/>
              <a:gd name="connsiteX32" fmla="*/ 3943350 w 4652010"/>
              <a:gd name="connsiteY32" fmla="*/ 60960 h 781050"/>
              <a:gd name="connsiteX33" fmla="*/ 4076700 w 4652010"/>
              <a:gd name="connsiteY33" fmla="*/ 0 h 781050"/>
              <a:gd name="connsiteX34" fmla="*/ 4168140 w 4652010"/>
              <a:gd name="connsiteY34" fmla="*/ 30480 h 781050"/>
              <a:gd name="connsiteX35" fmla="*/ 4309110 w 4652010"/>
              <a:gd name="connsiteY35" fmla="*/ 83820 h 781050"/>
              <a:gd name="connsiteX36" fmla="*/ 4427220 w 4652010"/>
              <a:gd name="connsiteY36" fmla="*/ 133350 h 781050"/>
              <a:gd name="connsiteX37" fmla="*/ 4522470 w 4652010"/>
              <a:gd name="connsiteY37" fmla="*/ 179070 h 781050"/>
              <a:gd name="connsiteX38" fmla="*/ 4583430 w 4652010"/>
              <a:gd name="connsiteY38" fmla="*/ 213360 h 781050"/>
              <a:gd name="connsiteX39" fmla="*/ 4613910 w 4652010"/>
              <a:gd name="connsiteY39" fmla="*/ 236220 h 781050"/>
              <a:gd name="connsiteX40" fmla="*/ 4636770 w 4652010"/>
              <a:gd name="connsiteY40" fmla="*/ 270510 h 781050"/>
              <a:gd name="connsiteX41" fmla="*/ 4648200 w 4652010"/>
              <a:gd name="connsiteY41" fmla="*/ 300990 h 781050"/>
              <a:gd name="connsiteX42" fmla="*/ 4652010 w 4652010"/>
              <a:gd name="connsiteY42" fmla="*/ 335280 h 781050"/>
              <a:gd name="connsiteX43" fmla="*/ 4644390 w 4652010"/>
              <a:gd name="connsiteY43" fmla="*/ 365760 h 781050"/>
              <a:gd name="connsiteX44" fmla="*/ 4621530 w 4652010"/>
              <a:gd name="connsiteY44" fmla="*/ 384810 h 781050"/>
              <a:gd name="connsiteX45" fmla="*/ 4594860 w 4652010"/>
              <a:gd name="connsiteY45" fmla="*/ 396240 h 781050"/>
              <a:gd name="connsiteX46" fmla="*/ 4229100 w 4652010"/>
              <a:gd name="connsiteY46" fmla="*/ 373380 h 781050"/>
              <a:gd name="connsiteX47" fmla="*/ 3897630 w 4652010"/>
              <a:gd name="connsiteY47" fmla="*/ 354330 h 781050"/>
              <a:gd name="connsiteX48" fmla="*/ 3470910 w 4652010"/>
              <a:gd name="connsiteY48" fmla="*/ 346710 h 781050"/>
              <a:gd name="connsiteX49" fmla="*/ 3131820 w 4652010"/>
              <a:gd name="connsiteY49" fmla="*/ 350520 h 781050"/>
              <a:gd name="connsiteX50" fmla="*/ 3028950 w 4652010"/>
              <a:gd name="connsiteY50" fmla="*/ 350520 h 781050"/>
              <a:gd name="connsiteX51" fmla="*/ 2807970 w 4652010"/>
              <a:gd name="connsiteY51" fmla="*/ 369570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652010" h="781050">
                <a:moveTo>
                  <a:pt x="2807970" y="369570"/>
                </a:moveTo>
                <a:lnTo>
                  <a:pt x="2354580" y="419100"/>
                </a:lnTo>
                <a:lnTo>
                  <a:pt x="1943100" y="468630"/>
                </a:lnTo>
                <a:lnTo>
                  <a:pt x="1562100" y="521970"/>
                </a:lnTo>
                <a:lnTo>
                  <a:pt x="1283970" y="571500"/>
                </a:lnTo>
                <a:lnTo>
                  <a:pt x="899160" y="651510"/>
                </a:lnTo>
                <a:lnTo>
                  <a:pt x="636270" y="708660"/>
                </a:lnTo>
                <a:lnTo>
                  <a:pt x="453390" y="750570"/>
                </a:lnTo>
                <a:lnTo>
                  <a:pt x="361950" y="781050"/>
                </a:lnTo>
                <a:lnTo>
                  <a:pt x="339090" y="773430"/>
                </a:lnTo>
                <a:lnTo>
                  <a:pt x="293370" y="746760"/>
                </a:lnTo>
                <a:lnTo>
                  <a:pt x="198120" y="636270"/>
                </a:lnTo>
                <a:lnTo>
                  <a:pt x="87630" y="480060"/>
                </a:lnTo>
                <a:lnTo>
                  <a:pt x="11430" y="365760"/>
                </a:lnTo>
                <a:lnTo>
                  <a:pt x="0" y="335280"/>
                </a:lnTo>
                <a:lnTo>
                  <a:pt x="0" y="323850"/>
                </a:lnTo>
                <a:lnTo>
                  <a:pt x="3810" y="312420"/>
                </a:lnTo>
                <a:lnTo>
                  <a:pt x="26670" y="300990"/>
                </a:lnTo>
                <a:lnTo>
                  <a:pt x="45720" y="304800"/>
                </a:lnTo>
                <a:lnTo>
                  <a:pt x="125730" y="361950"/>
                </a:lnTo>
                <a:lnTo>
                  <a:pt x="190500" y="403860"/>
                </a:lnTo>
                <a:lnTo>
                  <a:pt x="243840" y="430530"/>
                </a:lnTo>
                <a:lnTo>
                  <a:pt x="304800" y="453390"/>
                </a:lnTo>
                <a:lnTo>
                  <a:pt x="331470" y="461010"/>
                </a:lnTo>
                <a:lnTo>
                  <a:pt x="377190" y="464820"/>
                </a:lnTo>
                <a:lnTo>
                  <a:pt x="582930" y="457200"/>
                </a:lnTo>
                <a:lnTo>
                  <a:pt x="1097280" y="392430"/>
                </a:lnTo>
                <a:lnTo>
                  <a:pt x="1794510" y="289560"/>
                </a:lnTo>
                <a:lnTo>
                  <a:pt x="2583180" y="201930"/>
                </a:lnTo>
                <a:lnTo>
                  <a:pt x="3448050" y="129540"/>
                </a:lnTo>
                <a:lnTo>
                  <a:pt x="3760470" y="110490"/>
                </a:lnTo>
                <a:lnTo>
                  <a:pt x="3836670" y="91440"/>
                </a:lnTo>
                <a:lnTo>
                  <a:pt x="3943350" y="60960"/>
                </a:lnTo>
                <a:lnTo>
                  <a:pt x="4076700" y="0"/>
                </a:lnTo>
                <a:lnTo>
                  <a:pt x="4168140" y="30480"/>
                </a:lnTo>
                <a:lnTo>
                  <a:pt x="4309110" y="83820"/>
                </a:lnTo>
                <a:lnTo>
                  <a:pt x="4427220" y="133350"/>
                </a:lnTo>
                <a:lnTo>
                  <a:pt x="4522470" y="179070"/>
                </a:lnTo>
                <a:lnTo>
                  <a:pt x="4583430" y="213360"/>
                </a:lnTo>
                <a:lnTo>
                  <a:pt x="4613910" y="236220"/>
                </a:lnTo>
                <a:lnTo>
                  <a:pt x="4636770" y="270510"/>
                </a:lnTo>
                <a:lnTo>
                  <a:pt x="4648200" y="300990"/>
                </a:lnTo>
                <a:lnTo>
                  <a:pt x="4652010" y="335280"/>
                </a:lnTo>
                <a:lnTo>
                  <a:pt x="4644390" y="365760"/>
                </a:lnTo>
                <a:lnTo>
                  <a:pt x="4621530" y="384810"/>
                </a:lnTo>
                <a:lnTo>
                  <a:pt x="4594860" y="396240"/>
                </a:lnTo>
                <a:lnTo>
                  <a:pt x="4229100" y="373380"/>
                </a:lnTo>
                <a:lnTo>
                  <a:pt x="3897630" y="354330"/>
                </a:lnTo>
                <a:lnTo>
                  <a:pt x="3470910" y="346710"/>
                </a:lnTo>
                <a:lnTo>
                  <a:pt x="3131820" y="350520"/>
                </a:lnTo>
                <a:lnTo>
                  <a:pt x="3028950" y="350520"/>
                </a:lnTo>
                <a:lnTo>
                  <a:pt x="2807970" y="3695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39A3BE5-82C5-4AEA-8AE1-5B416E6B0157}"/>
              </a:ext>
            </a:extLst>
          </p:cNvPr>
          <p:cNvSpPr/>
          <p:nvPr/>
        </p:nvSpPr>
        <p:spPr>
          <a:xfrm>
            <a:off x="4422776" y="2922588"/>
            <a:ext cx="601663" cy="1504950"/>
          </a:xfrm>
          <a:custGeom>
            <a:avLst/>
            <a:gdLst>
              <a:gd name="connsiteX0" fmla="*/ 283369 w 602457"/>
              <a:gd name="connsiteY0" fmla="*/ 762000 h 1504950"/>
              <a:gd name="connsiteX1" fmla="*/ 216694 w 602457"/>
              <a:gd name="connsiteY1" fmla="*/ 323850 h 1504950"/>
              <a:gd name="connsiteX2" fmla="*/ 211932 w 602457"/>
              <a:gd name="connsiteY2" fmla="*/ 302419 h 1504950"/>
              <a:gd name="connsiteX3" fmla="*/ 195263 w 602457"/>
              <a:gd name="connsiteY3" fmla="*/ 264319 h 1504950"/>
              <a:gd name="connsiteX4" fmla="*/ 152400 w 602457"/>
              <a:gd name="connsiteY4" fmla="*/ 202406 h 1504950"/>
              <a:gd name="connsiteX5" fmla="*/ 104775 w 602457"/>
              <a:gd name="connsiteY5" fmla="*/ 150019 h 1504950"/>
              <a:gd name="connsiteX6" fmla="*/ 33338 w 602457"/>
              <a:gd name="connsiteY6" fmla="*/ 80962 h 1504950"/>
              <a:gd name="connsiteX7" fmla="*/ 16669 w 602457"/>
              <a:gd name="connsiteY7" fmla="*/ 71437 h 1504950"/>
              <a:gd name="connsiteX8" fmla="*/ 2382 w 602457"/>
              <a:gd name="connsiteY8" fmla="*/ 52387 h 1504950"/>
              <a:gd name="connsiteX9" fmla="*/ 0 w 602457"/>
              <a:gd name="connsiteY9" fmla="*/ 28575 h 1504950"/>
              <a:gd name="connsiteX10" fmla="*/ 0 w 602457"/>
              <a:gd name="connsiteY10" fmla="*/ 19050 h 1504950"/>
              <a:gd name="connsiteX11" fmla="*/ 4763 w 602457"/>
              <a:gd name="connsiteY11" fmla="*/ 4762 h 1504950"/>
              <a:gd name="connsiteX12" fmla="*/ 14288 w 602457"/>
              <a:gd name="connsiteY12" fmla="*/ 0 h 1504950"/>
              <a:gd name="connsiteX13" fmla="*/ 35719 w 602457"/>
              <a:gd name="connsiteY13" fmla="*/ 2381 h 1504950"/>
              <a:gd name="connsiteX14" fmla="*/ 54769 w 602457"/>
              <a:gd name="connsiteY14" fmla="*/ 9525 h 1504950"/>
              <a:gd name="connsiteX15" fmla="*/ 138113 w 602457"/>
              <a:gd name="connsiteY15" fmla="*/ 35719 h 1504950"/>
              <a:gd name="connsiteX16" fmla="*/ 216694 w 602457"/>
              <a:gd name="connsiteY16" fmla="*/ 59531 h 1504950"/>
              <a:gd name="connsiteX17" fmla="*/ 295275 w 602457"/>
              <a:gd name="connsiteY17" fmla="*/ 85725 h 1504950"/>
              <a:gd name="connsiteX18" fmla="*/ 390525 w 602457"/>
              <a:gd name="connsiteY18" fmla="*/ 123825 h 1504950"/>
              <a:gd name="connsiteX19" fmla="*/ 447675 w 602457"/>
              <a:gd name="connsiteY19" fmla="*/ 150019 h 1504950"/>
              <a:gd name="connsiteX20" fmla="*/ 473869 w 602457"/>
              <a:gd name="connsiteY20" fmla="*/ 169069 h 1504950"/>
              <a:gd name="connsiteX21" fmla="*/ 457200 w 602457"/>
              <a:gd name="connsiteY21" fmla="*/ 297656 h 1504950"/>
              <a:gd name="connsiteX22" fmla="*/ 509588 w 602457"/>
              <a:gd name="connsiteY22" fmla="*/ 681037 h 1504950"/>
              <a:gd name="connsiteX23" fmla="*/ 583407 w 602457"/>
              <a:gd name="connsiteY23" fmla="*/ 1112044 h 1504950"/>
              <a:gd name="connsiteX24" fmla="*/ 590550 w 602457"/>
              <a:gd name="connsiteY24" fmla="*/ 1216819 h 1504950"/>
              <a:gd name="connsiteX25" fmla="*/ 600075 w 602457"/>
              <a:gd name="connsiteY25" fmla="*/ 1281112 h 1504950"/>
              <a:gd name="connsiteX26" fmla="*/ 602457 w 602457"/>
              <a:gd name="connsiteY26" fmla="*/ 1328737 h 1504950"/>
              <a:gd name="connsiteX27" fmla="*/ 597694 w 602457"/>
              <a:gd name="connsiteY27" fmla="*/ 1371600 h 1504950"/>
              <a:gd name="connsiteX28" fmla="*/ 588169 w 602457"/>
              <a:gd name="connsiteY28" fmla="*/ 1412081 h 1504950"/>
              <a:gd name="connsiteX29" fmla="*/ 571500 w 602457"/>
              <a:gd name="connsiteY29" fmla="*/ 1452562 h 1504950"/>
              <a:gd name="connsiteX30" fmla="*/ 554832 w 602457"/>
              <a:gd name="connsiteY30" fmla="*/ 1478756 h 1504950"/>
              <a:gd name="connsiteX31" fmla="*/ 533400 w 602457"/>
              <a:gd name="connsiteY31" fmla="*/ 1495425 h 1504950"/>
              <a:gd name="connsiteX32" fmla="*/ 516732 w 602457"/>
              <a:gd name="connsiteY32" fmla="*/ 1504950 h 1504950"/>
              <a:gd name="connsiteX33" fmla="*/ 495300 w 602457"/>
              <a:gd name="connsiteY33" fmla="*/ 1504950 h 1504950"/>
              <a:gd name="connsiteX34" fmla="*/ 466725 w 602457"/>
              <a:gd name="connsiteY34" fmla="*/ 1497806 h 1504950"/>
              <a:gd name="connsiteX35" fmla="*/ 442913 w 602457"/>
              <a:gd name="connsiteY35" fmla="*/ 1481137 h 1504950"/>
              <a:gd name="connsiteX36" fmla="*/ 414338 w 602457"/>
              <a:gd name="connsiteY36" fmla="*/ 1447800 h 1504950"/>
              <a:gd name="connsiteX37" fmla="*/ 383382 w 602457"/>
              <a:gd name="connsiteY37" fmla="*/ 1400175 h 1504950"/>
              <a:gd name="connsiteX38" fmla="*/ 359569 w 602457"/>
              <a:gd name="connsiteY38" fmla="*/ 1357312 h 1504950"/>
              <a:gd name="connsiteX39" fmla="*/ 342900 w 602457"/>
              <a:gd name="connsiteY39" fmla="*/ 1312069 h 1504950"/>
              <a:gd name="connsiteX40" fmla="*/ 330994 w 602457"/>
              <a:gd name="connsiteY40" fmla="*/ 1238250 h 1504950"/>
              <a:gd name="connsiteX41" fmla="*/ 326232 w 602457"/>
              <a:gd name="connsiteY41" fmla="*/ 1159669 h 1504950"/>
              <a:gd name="connsiteX42" fmla="*/ 283369 w 602457"/>
              <a:gd name="connsiteY42" fmla="*/ 762000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02457" h="1504950">
                <a:moveTo>
                  <a:pt x="283369" y="762000"/>
                </a:moveTo>
                <a:lnTo>
                  <a:pt x="216694" y="323850"/>
                </a:lnTo>
                <a:lnTo>
                  <a:pt x="211932" y="302419"/>
                </a:lnTo>
                <a:lnTo>
                  <a:pt x="195263" y="264319"/>
                </a:lnTo>
                <a:lnTo>
                  <a:pt x="152400" y="202406"/>
                </a:lnTo>
                <a:lnTo>
                  <a:pt x="104775" y="150019"/>
                </a:lnTo>
                <a:lnTo>
                  <a:pt x="33338" y="80962"/>
                </a:lnTo>
                <a:lnTo>
                  <a:pt x="16669" y="71437"/>
                </a:lnTo>
                <a:lnTo>
                  <a:pt x="2382" y="52387"/>
                </a:lnTo>
                <a:lnTo>
                  <a:pt x="0" y="28575"/>
                </a:lnTo>
                <a:lnTo>
                  <a:pt x="0" y="19050"/>
                </a:lnTo>
                <a:lnTo>
                  <a:pt x="4763" y="4762"/>
                </a:lnTo>
                <a:lnTo>
                  <a:pt x="14288" y="0"/>
                </a:lnTo>
                <a:lnTo>
                  <a:pt x="35719" y="2381"/>
                </a:lnTo>
                <a:lnTo>
                  <a:pt x="54769" y="9525"/>
                </a:lnTo>
                <a:lnTo>
                  <a:pt x="138113" y="35719"/>
                </a:lnTo>
                <a:lnTo>
                  <a:pt x="216694" y="59531"/>
                </a:lnTo>
                <a:lnTo>
                  <a:pt x="295275" y="85725"/>
                </a:lnTo>
                <a:lnTo>
                  <a:pt x="390525" y="123825"/>
                </a:lnTo>
                <a:lnTo>
                  <a:pt x="447675" y="150019"/>
                </a:lnTo>
                <a:lnTo>
                  <a:pt x="473869" y="169069"/>
                </a:lnTo>
                <a:lnTo>
                  <a:pt x="457200" y="297656"/>
                </a:lnTo>
                <a:lnTo>
                  <a:pt x="509588" y="681037"/>
                </a:lnTo>
                <a:lnTo>
                  <a:pt x="583407" y="1112044"/>
                </a:lnTo>
                <a:lnTo>
                  <a:pt x="590550" y="1216819"/>
                </a:lnTo>
                <a:lnTo>
                  <a:pt x="600075" y="1281112"/>
                </a:lnTo>
                <a:lnTo>
                  <a:pt x="602457" y="1328737"/>
                </a:lnTo>
                <a:lnTo>
                  <a:pt x="597694" y="1371600"/>
                </a:lnTo>
                <a:lnTo>
                  <a:pt x="588169" y="1412081"/>
                </a:lnTo>
                <a:lnTo>
                  <a:pt x="571500" y="1452562"/>
                </a:lnTo>
                <a:lnTo>
                  <a:pt x="554832" y="1478756"/>
                </a:lnTo>
                <a:lnTo>
                  <a:pt x="533400" y="1495425"/>
                </a:lnTo>
                <a:lnTo>
                  <a:pt x="516732" y="1504950"/>
                </a:lnTo>
                <a:lnTo>
                  <a:pt x="495300" y="1504950"/>
                </a:lnTo>
                <a:lnTo>
                  <a:pt x="466725" y="1497806"/>
                </a:lnTo>
                <a:lnTo>
                  <a:pt x="442913" y="1481137"/>
                </a:lnTo>
                <a:lnTo>
                  <a:pt x="414338" y="1447800"/>
                </a:lnTo>
                <a:lnTo>
                  <a:pt x="383382" y="1400175"/>
                </a:lnTo>
                <a:lnTo>
                  <a:pt x="359569" y="1357312"/>
                </a:lnTo>
                <a:lnTo>
                  <a:pt x="342900" y="1312069"/>
                </a:lnTo>
                <a:lnTo>
                  <a:pt x="330994" y="1238250"/>
                </a:lnTo>
                <a:lnTo>
                  <a:pt x="326232" y="1159669"/>
                </a:lnTo>
                <a:lnTo>
                  <a:pt x="283369" y="7620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6C63BA7-CA81-4509-B440-DC6DF069F250}"/>
              </a:ext>
            </a:extLst>
          </p:cNvPr>
          <p:cNvSpPr/>
          <p:nvPr/>
        </p:nvSpPr>
        <p:spPr>
          <a:xfrm>
            <a:off x="4743451" y="2781301"/>
            <a:ext cx="1712913" cy="1147763"/>
          </a:xfrm>
          <a:custGeom>
            <a:avLst/>
            <a:gdLst>
              <a:gd name="connsiteX0" fmla="*/ 714375 w 1712119"/>
              <a:gd name="connsiteY0" fmla="*/ 335756 h 1188244"/>
              <a:gd name="connsiteX1" fmla="*/ 80963 w 1712119"/>
              <a:gd name="connsiteY1" fmla="*/ 483394 h 1188244"/>
              <a:gd name="connsiteX2" fmla="*/ 0 w 1712119"/>
              <a:gd name="connsiteY2" fmla="*/ 311944 h 1188244"/>
              <a:gd name="connsiteX3" fmla="*/ 528638 w 1712119"/>
              <a:gd name="connsiteY3" fmla="*/ 202406 h 1188244"/>
              <a:gd name="connsiteX4" fmla="*/ 1054894 w 1712119"/>
              <a:gd name="connsiteY4" fmla="*/ 88106 h 1188244"/>
              <a:gd name="connsiteX5" fmla="*/ 1207294 w 1712119"/>
              <a:gd name="connsiteY5" fmla="*/ 0 h 1188244"/>
              <a:gd name="connsiteX6" fmla="*/ 1219200 w 1712119"/>
              <a:gd name="connsiteY6" fmla="*/ 0 h 1188244"/>
              <a:gd name="connsiteX7" fmla="*/ 1271588 w 1712119"/>
              <a:gd name="connsiteY7" fmla="*/ 11906 h 1188244"/>
              <a:gd name="connsiteX8" fmla="*/ 1343025 w 1712119"/>
              <a:gd name="connsiteY8" fmla="*/ 35719 h 1188244"/>
              <a:gd name="connsiteX9" fmla="*/ 1426369 w 1712119"/>
              <a:gd name="connsiteY9" fmla="*/ 71438 h 1188244"/>
              <a:gd name="connsiteX10" fmla="*/ 1543050 w 1712119"/>
              <a:gd name="connsiteY10" fmla="*/ 130969 h 1188244"/>
              <a:gd name="connsiteX11" fmla="*/ 1628775 w 1712119"/>
              <a:gd name="connsiteY11" fmla="*/ 178594 h 1188244"/>
              <a:gd name="connsiteX12" fmla="*/ 1669256 w 1712119"/>
              <a:gd name="connsiteY12" fmla="*/ 207169 h 1188244"/>
              <a:gd name="connsiteX13" fmla="*/ 1690688 w 1712119"/>
              <a:gd name="connsiteY13" fmla="*/ 228600 h 1188244"/>
              <a:gd name="connsiteX14" fmla="*/ 1707356 w 1712119"/>
              <a:gd name="connsiteY14" fmla="*/ 254794 h 1188244"/>
              <a:gd name="connsiteX15" fmla="*/ 1712119 w 1712119"/>
              <a:gd name="connsiteY15" fmla="*/ 273844 h 1188244"/>
              <a:gd name="connsiteX16" fmla="*/ 1709738 w 1712119"/>
              <a:gd name="connsiteY16" fmla="*/ 297656 h 1188244"/>
              <a:gd name="connsiteX17" fmla="*/ 1697831 w 1712119"/>
              <a:gd name="connsiteY17" fmla="*/ 321469 h 1188244"/>
              <a:gd name="connsiteX18" fmla="*/ 1669256 w 1712119"/>
              <a:gd name="connsiteY18" fmla="*/ 347663 h 1188244"/>
              <a:gd name="connsiteX19" fmla="*/ 1647825 w 1712119"/>
              <a:gd name="connsiteY19" fmla="*/ 361950 h 1188244"/>
              <a:gd name="connsiteX20" fmla="*/ 1626394 w 1712119"/>
              <a:gd name="connsiteY20" fmla="*/ 404813 h 1188244"/>
              <a:gd name="connsiteX21" fmla="*/ 1595438 w 1712119"/>
              <a:gd name="connsiteY21" fmla="*/ 461963 h 1188244"/>
              <a:gd name="connsiteX22" fmla="*/ 1516856 w 1712119"/>
              <a:gd name="connsiteY22" fmla="*/ 669131 h 1188244"/>
              <a:gd name="connsiteX23" fmla="*/ 1440656 w 1712119"/>
              <a:gd name="connsiteY23" fmla="*/ 926306 h 1188244"/>
              <a:gd name="connsiteX24" fmla="*/ 1364456 w 1712119"/>
              <a:gd name="connsiteY24" fmla="*/ 1188244 h 1188244"/>
              <a:gd name="connsiteX25" fmla="*/ 1169194 w 1712119"/>
              <a:gd name="connsiteY25" fmla="*/ 1135856 h 1188244"/>
              <a:gd name="connsiteX26" fmla="*/ 1262063 w 1712119"/>
              <a:gd name="connsiteY26" fmla="*/ 657225 h 1188244"/>
              <a:gd name="connsiteX27" fmla="*/ 1307306 w 1712119"/>
              <a:gd name="connsiteY27" fmla="*/ 373856 h 1188244"/>
              <a:gd name="connsiteX28" fmla="*/ 1312069 w 1712119"/>
              <a:gd name="connsiteY28" fmla="*/ 323850 h 1188244"/>
              <a:gd name="connsiteX29" fmla="*/ 1309688 w 1712119"/>
              <a:gd name="connsiteY29" fmla="*/ 297656 h 1188244"/>
              <a:gd name="connsiteX30" fmla="*/ 1302544 w 1712119"/>
              <a:gd name="connsiteY30" fmla="*/ 271463 h 1188244"/>
              <a:gd name="connsiteX31" fmla="*/ 1285875 w 1712119"/>
              <a:gd name="connsiteY31" fmla="*/ 250031 h 1188244"/>
              <a:gd name="connsiteX32" fmla="*/ 1262063 w 1712119"/>
              <a:gd name="connsiteY32" fmla="*/ 230981 h 1188244"/>
              <a:gd name="connsiteX33" fmla="*/ 1228725 w 1712119"/>
              <a:gd name="connsiteY33" fmla="*/ 223838 h 1188244"/>
              <a:gd name="connsiteX34" fmla="*/ 1126331 w 1712119"/>
              <a:gd name="connsiteY34" fmla="*/ 245269 h 1188244"/>
              <a:gd name="connsiteX35" fmla="*/ 714375 w 1712119"/>
              <a:gd name="connsiteY35" fmla="*/ 335756 h 1188244"/>
              <a:gd name="connsiteX0" fmla="*/ 714375 w 1712119"/>
              <a:gd name="connsiteY0" fmla="*/ 335756 h 1188244"/>
              <a:gd name="connsiteX1" fmla="*/ 80963 w 1712119"/>
              <a:gd name="connsiteY1" fmla="*/ 483394 h 1188244"/>
              <a:gd name="connsiteX2" fmla="*/ 0 w 1712119"/>
              <a:gd name="connsiteY2" fmla="*/ 311944 h 1188244"/>
              <a:gd name="connsiteX3" fmla="*/ 528638 w 1712119"/>
              <a:gd name="connsiteY3" fmla="*/ 202406 h 1188244"/>
              <a:gd name="connsiteX4" fmla="*/ 1054894 w 1712119"/>
              <a:gd name="connsiteY4" fmla="*/ 88106 h 1188244"/>
              <a:gd name="connsiteX5" fmla="*/ 1207294 w 1712119"/>
              <a:gd name="connsiteY5" fmla="*/ 0 h 1188244"/>
              <a:gd name="connsiteX6" fmla="*/ 1219200 w 1712119"/>
              <a:gd name="connsiteY6" fmla="*/ 0 h 1188244"/>
              <a:gd name="connsiteX7" fmla="*/ 1271588 w 1712119"/>
              <a:gd name="connsiteY7" fmla="*/ 11906 h 1188244"/>
              <a:gd name="connsiteX8" fmla="*/ 1343025 w 1712119"/>
              <a:gd name="connsiteY8" fmla="*/ 35719 h 1188244"/>
              <a:gd name="connsiteX9" fmla="*/ 1426369 w 1712119"/>
              <a:gd name="connsiteY9" fmla="*/ 71438 h 1188244"/>
              <a:gd name="connsiteX10" fmla="*/ 1543050 w 1712119"/>
              <a:gd name="connsiteY10" fmla="*/ 130969 h 1188244"/>
              <a:gd name="connsiteX11" fmla="*/ 1628775 w 1712119"/>
              <a:gd name="connsiteY11" fmla="*/ 178594 h 1188244"/>
              <a:gd name="connsiteX12" fmla="*/ 1669256 w 1712119"/>
              <a:gd name="connsiteY12" fmla="*/ 207169 h 1188244"/>
              <a:gd name="connsiteX13" fmla="*/ 1690688 w 1712119"/>
              <a:gd name="connsiteY13" fmla="*/ 228600 h 1188244"/>
              <a:gd name="connsiteX14" fmla="*/ 1707356 w 1712119"/>
              <a:gd name="connsiteY14" fmla="*/ 254794 h 1188244"/>
              <a:gd name="connsiteX15" fmla="*/ 1712119 w 1712119"/>
              <a:gd name="connsiteY15" fmla="*/ 273844 h 1188244"/>
              <a:gd name="connsiteX16" fmla="*/ 1709738 w 1712119"/>
              <a:gd name="connsiteY16" fmla="*/ 297656 h 1188244"/>
              <a:gd name="connsiteX17" fmla="*/ 1697831 w 1712119"/>
              <a:gd name="connsiteY17" fmla="*/ 321469 h 1188244"/>
              <a:gd name="connsiteX18" fmla="*/ 1669256 w 1712119"/>
              <a:gd name="connsiteY18" fmla="*/ 347663 h 1188244"/>
              <a:gd name="connsiteX19" fmla="*/ 1647825 w 1712119"/>
              <a:gd name="connsiteY19" fmla="*/ 361950 h 1188244"/>
              <a:gd name="connsiteX20" fmla="*/ 1626394 w 1712119"/>
              <a:gd name="connsiteY20" fmla="*/ 404813 h 1188244"/>
              <a:gd name="connsiteX21" fmla="*/ 1595438 w 1712119"/>
              <a:gd name="connsiteY21" fmla="*/ 461963 h 1188244"/>
              <a:gd name="connsiteX22" fmla="*/ 1516856 w 1712119"/>
              <a:gd name="connsiteY22" fmla="*/ 669131 h 1188244"/>
              <a:gd name="connsiteX23" fmla="*/ 1440656 w 1712119"/>
              <a:gd name="connsiteY23" fmla="*/ 926306 h 1188244"/>
              <a:gd name="connsiteX24" fmla="*/ 1364456 w 1712119"/>
              <a:gd name="connsiteY24" fmla="*/ 1188244 h 1188244"/>
              <a:gd name="connsiteX25" fmla="*/ 1169194 w 1712119"/>
              <a:gd name="connsiteY25" fmla="*/ 1135856 h 1188244"/>
              <a:gd name="connsiteX26" fmla="*/ 1180553 w 1712119"/>
              <a:gd name="connsiteY26" fmla="*/ 1075606 h 1188244"/>
              <a:gd name="connsiteX27" fmla="*/ 1262063 w 1712119"/>
              <a:gd name="connsiteY27" fmla="*/ 657225 h 1188244"/>
              <a:gd name="connsiteX28" fmla="*/ 1307306 w 1712119"/>
              <a:gd name="connsiteY28" fmla="*/ 373856 h 1188244"/>
              <a:gd name="connsiteX29" fmla="*/ 1312069 w 1712119"/>
              <a:gd name="connsiteY29" fmla="*/ 323850 h 1188244"/>
              <a:gd name="connsiteX30" fmla="*/ 1309688 w 1712119"/>
              <a:gd name="connsiteY30" fmla="*/ 297656 h 1188244"/>
              <a:gd name="connsiteX31" fmla="*/ 1302544 w 1712119"/>
              <a:gd name="connsiteY31" fmla="*/ 271463 h 1188244"/>
              <a:gd name="connsiteX32" fmla="*/ 1285875 w 1712119"/>
              <a:gd name="connsiteY32" fmla="*/ 250031 h 1188244"/>
              <a:gd name="connsiteX33" fmla="*/ 1262063 w 1712119"/>
              <a:gd name="connsiteY33" fmla="*/ 230981 h 1188244"/>
              <a:gd name="connsiteX34" fmla="*/ 1228725 w 1712119"/>
              <a:gd name="connsiteY34" fmla="*/ 223838 h 1188244"/>
              <a:gd name="connsiteX35" fmla="*/ 1126331 w 1712119"/>
              <a:gd name="connsiteY35" fmla="*/ 245269 h 1188244"/>
              <a:gd name="connsiteX36" fmla="*/ 714375 w 1712119"/>
              <a:gd name="connsiteY36" fmla="*/ 335756 h 1188244"/>
              <a:gd name="connsiteX0" fmla="*/ 714375 w 1712119"/>
              <a:gd name="connsiteY0" fmla="*/ 335756 h 1188244"/>
              <a:gd name="connsiteX1" fmla="*/ 80963 w 1712119"/>
              <a:gd name="connsiteY1" fmla="*/ 483394 h 1188244"/>
              <a:gd name="connsiteX2" fmla="*/ 0 w 1712119"/>
              <a:gd name="connsiteY2" fmla="*/ 311944 h 1188244"/>
              <a:gd name="connsiteX3" fmla="*/ 528638 w 1712119"/>
              <a:gd name="connsiteY3" fmla="*/ 202406 h 1188244"/>
              <a:gd name="connsiteX4" fmla="*/ 1054894 w 1712119"/>
              <a:gd name="connsiteY4" fmla="*/ 88106 h 1188244"/>
              <a:gd name="connsiteX5" fmla="*/ 1207294 w 1712119"/>
              <a:gd name="connsiteY5" fmla="*/ 0 h 1188244"/>
              <a:gd name="connsiteX6" fmla="*/ 1219200 w 1712119"/>
              <a:gd name="connsiteY6" fmla="*/ 0 h 1188244"/>
              <a:gd name="connsiteX7" fmla="*/ 1271588 w 1712119"/>
              <a:gd name="connsiteY7" fmla="*/ 11906 h 1188244"/>
              <a:gd name="connsiteX8" fmla="*/ 1343025 w 1712119"/>
              <a:gd name="connsiteY8" fmla="*/ 35719 h 1188244"/>
              <a:gd name="connsiteX9" fmla="*/ 1426369 w 1712119"/>
              <a:gd name="connsiteY9" fmla="*/ 71438 h 1188244"/>
              <a:gd name="connsiteX10" fmla="*/ 1543050 w 1712119"/>
              <a:gd name="connsiteY10" fmla="*/ 130969 h 1188244"/>
              <a:gd name="connsiteX11" fmla="*/ 1628775 w 1712119"/>
              <a:gd name="connsiteY11" fmla="*/ 178594 h 1188244"/>
              <a:gd name="connsiteX12" fmla="*/ 1669256 w 1712119"/>
              <a:gd name="connsiteY12" fmla="*/ 207169 h 1188244"/>
              <a:gd name="connsiteX13" fmla="*/ 1690688 w 1712119"/>
              <a:gd name="connsiteY13" fmla="*/ 228600 h 1188244"/>
              <a:gd name="connsiteX14" fmla="*/ 1707356 w 1712119"/>
              <a:gd name="connsiteY14" fmla="*/ 254794 h 1188244"/>
              <a:gd name="connsiteX15" fmla="*/ 1712119 w 1712119"/>
              <a:gd name="connsiteY15" fmla="*/ 273844 h 1188244"/>
              <a:gd name="connsiteX16" fmla="*/ 1709738 w 1712119"/>
              <a:gd name="connsiteY16" fmla="*/ 297656 h 1188244"/>
              <a:gd name="connsiteX17" fmla="*/ 1697831 w 1712119"/>
              <a:gd name="connsiteY17" fmla="*/ 321469 h 1188244"/>
              <a:gd name="connsiteX18" fmla="*/ 1669256 w 1712119"/>
              <a:gd name="connsiteY18" fmla="*/ 347663 h 1188244"/>
              <a:gd name="connsiteX19" fmla="*/ 1647825 w 1712119"/>
              <a:gd name="connsiteY19" fmla="*/ 361950 h 1188244"/>
              <a:gd name="connsiteX20" fmla="*/ 1626394 w 1712119"/>
              <a:gd name="connsiteY20" fmla="*/ 404813 h 1188244"/>
              <a:gd name="connsiteX21" fmla="*/ 1595438 w 1712119"/>
              <a:gd name="connsiteY21" fmla="*/ 461963 h 1188244"/>
              <a:gd name="connsiteX22" fmla="*/ 1516856 w 1712119"/>
              <a:gd name="connsiteY22" fmla="*/ 669131 h 1188244"/>
              <a:gd name="connsiteX23" fmla="*/ 1440656 w 1712119"/>
              <a:gd name="connsiteY23" fmla="*/ 926306 h 1188244"/>
              <a:gd name="connsiteX24" fmla="*/ 1373344 w 1712119"/>
              <a:gd name="connsiteY24" fmla="*/ 1146997 h 1188244"/>
              <a:gd name="connsiteX25" fmla="*/ 1364456 w 1712119"/>
              <a:gd name="connsiteY25" fmla="*/ 1188244 h 1188244"/>
              <a:gd name="connsiteX26" fmla="*/ 1169194 w 1712119"/>
              <a:gd name="connsiteY26" fmla="*/ 1135856 h 1188244"/>
              <a:gd name="connsiteX27" fmla="*/ 1180553 w 1712119"/>
              <a:gd name="connsiteY27" fmla="*/ 1075606 h 1188244"/>
              <a:gd name="connsiteX28" fmla="*/ 1262063 w 1712119"/>
              <a:gd name="connsiteY28" fmla="*/ 657225 h 1188244"/>
              <a:gd name="connsiteX29" fmla="*/ 1307306 w 1712119"/>
              <a:gd name="connsiteY29" fmla="*/ 373856 h 1188244"/>
              <a:gd name="connsiteX30" fmla="*/ 1312069 w 1712119"/>
              <a:gd name="connsiteY30" fmla="*/ 323850 h 1188244"/>
              <a:gd name="connsiteX31" fmla="*/ 1309688 w 1712119"/>
              <a:gd name="connsiteY31" fmla="*/ 297656 h 1188244"/>
              <a:gd name="connsiteX32" fmla="*/ 1302544 w 1712119"/>
              <a:gd name="connsiteY32" fmla="*/ 271463 h 1188244"/>
              <a:gd name="connsiteX33" fmla="*/ 1285875 w 1712119"/>
              <a:gd name="connsiteY33" fmla="*/ 250031 h 1188244"/>
              <a:gd name="connsiteX34" fmla="*/ 1262063 w 1712119"/>
              <a:gd name="connsiteY34" fmla="*/ 230981 h 1188244"/>
              <a:gd name="connsiteX35" fmla="*/ 1228725 w 1712119"/>
              <a:gd name="connsiteY35" fmla="*/ 223838 h 1188244"/>
              <a:gd name="connsiteX36" fmla="*/ 1126331 w 1712119"/>
              <a:gd name="connsiteY36" fmla="*/ 245269 h 1188244"/>
              <a:gd name="connsiteX37" fmla="*/ 714375 w 1712119"/>
              <a:gd name="connsiteY37" fmla="*/ 335756 h 1188244"/>
              <a:gd name="connsiteX0" fmla="*/ 714375 w 1712119"/>
              <a:gd name="connsiteY0" fmla="*/ 335756 h 1146997"/>
              <a:gd name="connsiteX1" fmla="*/ 80963 w 1712119"/>
              <a:gd name="connsiteY1" fmla="*/ 483394 h 1146997"/>
              <a:gd name="connsiteX2" fmla="*/ 0 w 1712119"/>
              <a:gd name="connsiteY2" fmla="*/ 311944 h 1146997"/>
              <a:gd name="connsiteX3" fmla="*/ 528638 w 1712119"/>
              <a:gd name="connsiteY3" fmla="*/ 202406 h 1146997"/>
              <a:gd name="connsiteX4" fmla="*/ 1054894 w 1712119"/>
              <a:gd name="connsiteY4" fmla="*/ 88106 h 1146997"/>
              <a:gd name="connsiteX5" fmla="*/ 1207294 w 1712119"/>
              <a:gd name="connsiteY5" fmla="*/ 0 h 1146997"/>
              <a:gd name="connsiteX6" fmla="*/ 1219200 w 1712119"/>
              <a:gd name="connsiteY6" fmla="*/ 0 h 1146997"/>
              <a:gd name="connsiteX7" fmla="*/ 1271588 w 1712119"/>
              <a:gd name="connsiteY7" fmla="*/ 11906 h 1146997"/>
              <a:gd name="connsiteX8" fmla="*/ 1343025 w 1712119"/>
              <a:gd name="connsiteY8" fmla="*/ 35719 h 1146997"/>
              <a:gd name="connsiteX9" fmla="*/ 1426369 w 1712119"/>
              <a:gd name="connsiteY9" fmla="*/ 71438 h 1146997"/>
              <a:gd name="connsiteX10" fmla="*/ 1543050 w 1712119"/>
              <a:gd name="connsiteY10" fmla="*/ 130969 h 1146997"/>
              <a:gd name="connsiteX11" fmla="*/ 1628775 w 1712119"/>
              <a:gd name="connsiteY11" fmla="*/ 178594 h 1146997"/>
              <a:gd name="connsiteX12" fmla="*/ 1669256 w 1712119"/>
              <a:gd name="connsiteY12" fmla="*/ 207169 h 1146997"/>
              <a:gd name="connsiteX13" fmla="*/ 1690688 w 1712119"/>
              <a:gd name="connsiteY13" fmla="*/ 228600 h 1146997"/>
              <a:gd name="connsiteX14" fmla="*/ 1707356 w 1712119"/>
              <a:gd name="connsiteY14" fmla="*/ 254794 h 1146997"/>
              <a:gd name="connsiteX15" fmla="*/ 1712119 w 1712119"/>
              <a:gd name="connsiteY15" fmla="*/ 273844 h 1146997"/>
              <a:gd name="connsiteX16" fmla="*/ 1709738 w 1712119"/>
              <a:gd name="connsiteY16" fmla="*/ 297656 h 1146997"/>
              <a:gd name="connsiteX17" fmla="*/ 1697831 w 1712119"/>
              <a:gd name="connsiteY17" fmla="*/ 321469 h 1146997"/>
              <a:gd name="connsiteX18" fmla="*/ 1669256 w 1712119"/>
              <a:gd name="connsiteY18" fmla="*/ 347663 h 1146997"/>
              <a:gd name="connsiteX19" fmla="*/ 1647825 w 1712119"/>
              <a:gd name="connsiteY19" fmla="*/ 361950 h 1146997"/>
              <a:gd name="connsiteX20" fmla="*/ 1626394 w 1712119"/>
              <a:gd name="connsiteY20" fmla="*/ 404813 h 1146997"/>
              <a:gd name="connsiteX21" fmla="*/ 1595438 w 1712119"/>
              <a:gd name="connsiteY21" fmla="*/ 461963 h 1146997"/>
              <a:gd name="connsiteX22" fmla="*/ 1516856 w 1712119"/>
              <a:gd name="connsiteY22" fmla="*/ 669131 h 1146997"/>
              <a:gd name="connsiteX23" fmla="*/ 1440656 w 1712119"/>
              <a:gd name="connsiteY23" fmla="*/ 926306 h 1146997"/>
              <a:gd name="connsiteX24" fmla="*/ 1373344 w 1712119"/>
              <a:gd name="connsiteY24" fmla="*/ 1146997 h 1146997"/>
              <a:gd name="connsiteX25" fmla="*/ 1169194 w 1712119"/>
              <a:gd name="connsiteY25" fmla="*/ 1135856 h 1146997"/>
              <a:gd name="connsiteX26" fmla="*/ 1180553 w 1712119"/>
              <a:gd name="connsiteY26" fmla="*/ 1075606 h 1146997"/>
              <a:gd name="connsiteX27" fmla="*/ 1262063 w 1712119"/>
              <a:gd name="connsiteY27" fmla="*/ 657225 h 1146997"/>
              <a:gd name="connsiteX28" fmla="*/ 1307306 w 1712119"/>
              <a:gd name="connsiteY28" fmla="*/ 373856 h 1146997"/>
              <a:gd name="connsiteX29" fmla="*/ 1312069 w 1712119"/>
              <a:gd name="connsiteY29" fmla="*/ 323850 h 1146997"/>
              <a:gd name="connsiteX30" fmla="*/ 1309688 w 1712119"/>
              <a:gd name="connsiteY30" fmla="*/ 297656 h 1146997"/>
              <a:gd name="connsiteX31" fmla="*/ 1302544 w 1712119"/>
              <a:gd name="connsiteY31" fmla="*/ 271463 h 1146997"/>
              <a:gd name="connsiteX32" fmla="*/ 1285875 w 1712119"/>
              <a:gd name="connsiteY32" fmla="*/ 250031 h 1146997"/>
              <a:gd name="connsiteX33" fmla="*/ 1262063 w 1712119"/>
              <a:gd name="connsiteY33" fmla="*/ 230981 h 1146997"/>
              <a:gd name="connsiteX34" fmla="*/ 1228725 w 1712119"/>
              <a:gd name="connsiteY34" fmla="*/ 223838 h 1146997"/>
              <a:gd name="connsiteX35" fmla="*/ 1126331 w 1712119"/>
              <a:gd name="connsiteY35" fmla="*/ 245269 h 1146997"/>
              <a:gd name="connsiteX36" fmla="*/ 714375 w 1712119"/>
              <a:gd name="connsiteY36" fmla="*/ 335756 h 1146997"/>
              <a:gd name="connsiteX0" fmla="*/ 714375 w 1712119"/>
              <a:gd name="connsiteY0" fmla="*/ 335756 h 1146997"/>
              <a:gd name="connsiteX1" fmla="*/ 80963 w 1712119"/>
              <a:gd name="connsiteY1" fmla="*/ 483394 h 1146997"/>
              <a:gd name="connsiteX2" fmla="*/ 0 w 1712119"/>
              <a:gd name="connsiteY2" fmla="*/ 311944 h 1146997"/>
              <a:gd name="connsiteX3" fmla="*/ 528638 w 1712119"/>
              <a:gd name="connsiteY3" fmla="*/ 202406 h 1146997"/>
              <a:gd name="connsiteX4" fmla="*/ 1054894 w 1712119"/>
              <a:gd name="connsiteY4" fmla="*/ 88106 h 1146997"/>
              <a:gd name="connsiteX5" fmla="*/ 1207294 w 1712119"/>
              <a:gd name="connsiteY5" fmla="*/ 0 h 1146997"/>
              <a:gd name="connsiteX6" fmla="*/ 1219200 w 1712119"/>
              <a:gd name="connsiteY6" fmla="*/ 0 h 1146997"/>
              <a:gd name="connsiteX7" fmla="*/ 1271588 w 1712119"/>
              <a:gd name="connsiteY7" fmla="*/ 11906 h 1146997"/>
              <a:gd name="connsiteX8" fmla="*/ 1343025 w 1712119"/>
              <a:gd name="connsiteY8" fmla="*/ 35719 h 1146997"/>
              <a:gd name="connsiteX9" fmla="*/ 1426369 w 1712119"/>
              <a:gd name="connsiteY9" fmla="*/ 71438 h 1146997"/>
              <a:gd name="connsiteX10" fmla="*/ 1543050 w 1712119"/>
              <a:gd name="connsiteY10" fmla="*/ 130969 h 1146997"/>
              <a:gd name="connsiteX11" fmla="*/ 1628775 w 1712119"/>
              <a:gd name="connsiteY11" fmla="*/ 178594 h 1146997"/>
              <a:gd name="connsiteX12" fmla="*/ 1669256 w 1712119"/>
              <a:gd name="connsiteY12" fmla="*/ 207169 h 1146997"/>
              <a:gd name="connsiteX13" fmla="*/ 1690688 w 1712119"/>
              <a:gd name="connsiteY13" fmla="*/ 228600 h 1146997"/>
              <a:gd name="connsiteX14" fmla="*/ 1707356 w 1712119"/>
              <a:gd name="connsiteY14" fmla="*/ 254794 h 1146997"/>
              <a:gd name="connsiteX15" fmla="*/ 1712119 w 1712119"/>
              <a:gd name="connsiteY15" fmla="*/ 273844 h 1146997"/>
              <a:gd name="connsiteX16" fmla="*/ 1709738 w 1712119"/>
              <a:gd name="connsiteY16" fmla="*/ 297656 h 1146997"/>
              <a:gd name="connsiteX17" fmla="*/ 1697831 w 1712119"/>
              <a:gd name="connsiteY17" fmla="*/ 321469 h 1146997"/>
              <a:gd name="connsiteX18" fmla="*/ 1669256 w 1712119"/>
              <a:gd name="connsiteY18" fmla="*/ 347663 h 1146997"/>
              <a:gd name="connsiteX19" fmla="*/ 1647825 w 1712119"/>
              <a:gd name="connsiteY19" fmla="*/ 361950 h 1146997"/>
              <a:gd name="connsiteX20" fmla="*/ 1626394 w 1712119"/>
              <a:gd name="connsiteY20" fmla="*/ 404813 h 1146997"/>
              <a:gd name="connsiteX21" fmla="*/ 1595438 w 1712119"/>
              <a:gd name="connsiteY21" fmla="*/ 461963 h 1146997"/>
              <a:gd name="connsiteX22" fmla="*/ 1516856 w 1712119"/>
              <a:gd name="connsiteY22" fmla="*/ 669131 h 1146997"/>
              <a:gd name="connsiteX23" fmla="*/ 1440656 w 1712119"/>
              <a:gd name="connsiteY23" fmla="*/ 926306 h 1146997"/>
              <a:gd name="connsiteX24" fmla="*/ 1373344 w 1712119"/>
              <a:gd name="connsiteY24" fmla="*/ 1146997 h 1146997"/>
              <a:gd name="connsiteX25" fmla="*/ 1180553 w 1712119"/>
              <a:gd name="connsiteY25" fmla="*/ 1075606 h 1146997"/>
              <a:gd name="connsiteX26" fmla="*/ 1262063 w 1712119"/>
              <a:gd name="connsiteY26" fmla="*/ 657225 h 1146997"/>
              <a:gd name="connsiteX27" fmla="*/ 1307306 w 1712119"/>
              <a:gd name="connsiteY27" fmla="*/ 373856 h 1146997"/>
              <a:gd name="connsiteX28" fmla="*/ 1312069 w 1712119"/>
              <a:gd name="connsiteY28" fmla="*/ 323850 h 1146997"/>
              <a:gd name="connsiteX29" fmla="*/ 1309688 w 1712119"/>
              <a:gd name="connsiteY29" fmla="*/ 297656 h 1146997"/>
              <a:gd name="connsiteX30" fmla="*/ 1302544 w 1712119"/>
              <a:gd name="connsiteY30" fmla="*/ 271463 h 1146997"/>
              <a:gd name="connsiteX31" fmla="*/ 1285875 w 1712119"/>
              <a:gd name="connsiteY31" fmla="*/ 250031 h 1146997"/>
              <a:gd name="connsiteX32" fmla="*/ 1262063 w 1712119"/>
              <a:gd name="connsiteY32" fmla="*/ 230981 h 1146997"/>
              <a:gd name="connsiteX33" fmla="*/ 1228725 w 1712119"/>
              <a:gd name="connsiteY33" fmla="*/ 223838 h 1146997"/>
              <a:gd name="connsiteX34" fmla="*/ 1126331 w 1712119"/>
              <a:gd name="connsiteY34" fmla="*/ 245269 h 1146997"/>
              <a:gd name="connsiteX35" fmla="*/ 714375 w 1712119"/>
              <a:gd name="connsiteY35" fmla="*/ 335756 h 1146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712119" h="1146997">
                <a:moveTo>
                  <a:pt x="714375" y="335756"/>
                </a:moveTo>
                <a:lnTo>
                  <a:pt x="80963" y="483394"/>
                </a:lnTo>
                <a:lnTo>
                  <a:pt x="0" y="311944"/>
                </a:lnTo>
                <a:lnTo>
                  <a:pt x="528638" y="202406"/>
                </a:lnTo>
                <a:lnTo>
                  <a:pt x="1054894" y="88106"/>
                </a:lnTo>
                <a:lnTo>
                  <a:pt x="1207294" y="0"/>
                </a:lnTo>
                <a:lnTo>
                  <a:pt x="1219200" y="0"/>
                </a:lnTo>
                <a:lnTo>
                  <a:pt x="1271588" y="11906"/>
                </a:lnTo>
                <a:lnTo>
                  <a:pt x="1343025" y="35719"/>
                </a:lnTo>
                <a:lnTo>
                  <a:pt x="1426369" y="71438"/>
                </a:lnTo>
                <a:lnTo>
                  <a:pt x="1543050" y="130969"/>
                </a:lnTo>
                <a:lnTo>
                  <a:pt x="1628775" y="178594"/>
                </a:lnTo>
                <a:lnTo>
                  <a:pt x="1669256" y="207169"/>
                </a:lnTo>
                <a:lnTo>
                  <a:pt x="1690688" y="228600"/>
                </a:lnTo>
                <a:lnTo>
                  <a:pt x="1707356" y="254794"/>
                </a:lnTo>
                <a:lnTo>
                  <a:pt x="1712119" y="273844"/>
                </a:lnTo>
                <a:lnTo>
                  <a:pt x="1709738" y="297656"/>
                </a:lnTo>
                <a:lnTo>
                  <a:pt x="1697831" y="321469"/>
                </a:lnTo>
                <a:lnTo>
                  <a:pt x="1669256" y="347663"/>
                </a:lnTo>
                <a:lnTo>
                  <a:pt x="1647825" y="361950"/>
                </a:lnTo>
                <a:lnTo>
                  <a:pt x="1626394" y="404813"/>
                </a:lnTo>
                <a:lnTo>
                  <a:pt x="1595438" y="461963"/>
                </a:lnTo>
                <a:lnTo>
                  <a:pt x="1516856" y="669131"/>
                </a:lnTo>
                <a:lnTo>
                  <a:pt x="1440656" y="926306"/>
                </a:lnTo>
                <a:lnTo>
                  <a:pt x="1373344" y="1146997"/>
                </a:lnTo>
                <a:lnTo>
                  <a:pt x="1180553" y="1075606"/>
                </a:lnTo>
                <a:lnTo>
                  <a:pt x="1262063" y="657225"/>
                </a:lnTo>
                <a:lnTo>
                  <a:pt x="1307306" y="373856"/>
                </a:lnTo>
                <a:lnTo>
                  <a:pt x="1312069" y="323850"/>
                </a:lnTo>
                <a:lnTo>
                  <a:pt x="1309688" y="297656"/>
                </a:lnTo>
                <a:lnTo>
                  <a:pt x="1302544" y="271463"/>
                </a:lnTo>
                <a:lnTo>
                  <a:pt x="1285875" y="250031"/>
                </a:lnTo>
                <a:lnTo>
                  <a:pt x="1262063" y="230981"/>
                </a:lnTo>
                <a:lnTo>
                  <a:pt x="1228725" y="223838"/>
                </a:lnTo>
                <a:lnTo>
                  <a:pt x="1126331" y="245269"/>
                </a:lnTo>
                <a:lnTo>
                  <a:pt x="714375" y="3357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D3112F2-1E7B-4A9F-A729-F80025653E9D}"/>
              </a:ext>
            </a:extLst>
          </p:cNvPr>
          <p:cNvSpPr/>
          <p:nvPr/>
        </p:nvSpPr>
        <p:spPr>
          <a:xfrm>
            <a:off x="4929189" y="3824288"/>
            <a:ext cx="1246187" cy="355600"/>
          </a:xfrm>
          <a:custGeom>
            <a:avLst/>
            <a:gdLst>
              <a:gd name="connsiteX0" fmla="*/ 704850 w 1245393"/>
              <a:gd name="connsiteY0" fmla="*/ 214312 h 354806"/>
              <a:gd name="connsiteX1" fmla="*/ 504825 w 1245393"/>
              <a:gd name="connsiteY1" fmla="*/ 233362 h 354806"/>
              <a:gd name="connsiteX2" fmla="*/ 366712 w 1245393"/>
              <a:gd name="connsiteY2" fmla="*/ 259556 h 354806"/>
              <a:gd name="connsiteX3" fmla="*/ 240506 w 1245393"/>
              <a:gd name="connsiteY3" fmla="*/ 290512 h 354806"/>
              <a:gd name="connsiteX4" fmla="*/ 42862 w 1245393"/>
              <a:gd name="connsiteY4" fmla="*/ 354806 h 354806"/>
              <a:gd name="connsiteX5" fmla="*/ 0 w 1245393"/>
              <a:gd name="connsiteY5" fmla="*/ 197643 h 354806"/>
              <a:gd name="connsiteX6" fmla="*/ 381000 w 1245393"/>
              <a:gd name="connsiteY6" fmla="*/ 97631 h 354806"/>
              <a:gd name="connsiteX7" fmla="*/ 523875 w 1245393"/>
              <a:gd name="connsiteY7" fmla="*/ 66675 h 354806"/>
              <a:gd name="connsiteX8" fmla="*/ 707231 w 1245393"/>
              <a:gd name="connsiteY8" fmla="*/ 35718 h 354806"/>
              <a:gd name="connsiteX9" fmla="*/ 862012 w 1245393"/>
              <a:gd name="connsiteY9" fmla="*/ 16668 h 354806"/>
              <a:gd name="connsiteX10" fmla="*/ 1040606 w 1245393"/>
              <a:gd name="connsiteY10" fmla="*/ 0 h 354806"/>
              <a:gd name="connsiteX11" fmla="*/ 1200150 w 1245393"/>
              <a:gd name="connsiteY11" fmla="*/ 59531 h 354806"/>
              <a:gd name="connsiteX12" fmla="*/ 1245393 w 1245393"/>
              <a:gd name="connsiteY12" fmla="*/ 133350 h 354806"/>
              <a:gd name="connsiteX13" fmla="*/ 1245393 w 1245393"/>
              <a:gd name="connsiteY13" fmla="*/ 150018 h 354806"/>
              <a:gd name="connsiteX14" fmla="*/ 1226343 w 1245393"/>
              <a:gd name="connsiteY14" fmla="*/ 207168 h 354806"/>
              <a:gd name="connsiteX15" fmla="*/ 1193006 w 1245393"/>
              <a:gd name="connsiteY15" fmla="*/ 211931 h 354806"/>
              <a:gd name="connsiteX16" fmla="*/ 969168 w 1245393"/>
              <a:gd name="connsiteY16" fmla="*/ 204787 h 354806"/>
              <a:gd name="connsiteX17" fmla="*/ 704850 w 1245393"/>
              <a:gd name="connsiteY17" fmla="*/ 214312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45393" h="354806">
                <a:moveTo>
                  <a:pt x="704850" y="214312"/>
                </a:moveTo>
                <a:lnTo>
                  <a:pt x="504825" y="233362"/>
                </a:lnTo>
                <a:lnTo>
                  <a:pt x="366712" y="259556"/>
                </a:lnTo>
                <a:lnTo>
                  <a:pt x="240506" y="290512"/>
                </a:lnTo>
                <a:lnTo>
                  <a:pt x="42862" y="354806"/>
                </a:lnTo>
                <a:lnTo>
                  <a:pt x="0" y="197643"/>
                </a:lnTo>
                <a:lnTo>
                  <a:pt x="381000" y="97631"/>
                </a:lnTo>
                <a:lnTo>
                  <a:pt x="523875" y="66675"/>
                </a:lnTo>
                <a:lnTo>
                  <a:pt x="707231" y="35718"/>
                </a:lnTo>
                <a:lnTo>
                  <a:pt x="862012" y="16668"/>
                </a:lnTo>
                <a:lnTo>
                  <a:pt x="1040606" y="0"/>
                </a:lnTo>
                <a:lnTo>
                  <a:pt x="1200150" y="59531"/>
                </a:lnTo>
                <a:lnTo>
                  <a:pt x="1245393" y="133350"/>
                </a:lnTo>
                <a:lnTo>
                  <a:pt x="1245393" y="150018"/>
                </a:lnTo>
                <a:lnTo>
                  <a:pt x="1226343" y="207168"/>
                </a:lnTo>
                <a:lnTo>
                  <a:pt x="1193006" y="211931"/>
                </a:lnTo>
                <a:lnTo>
                  <a:pt x="969168" y="204787"/>
                </a:lnTo>
                <a:lnTo>
                  <a:pt x="704850" y="2143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6D8FF20-96C4-4E11-A0D4-CBB992446998}"/>
              </a:ext>
            </a:extLst>
          </p:cNvPr>
          <p:cNvSpPr/>
          <p:nvPr/>
        </p:nvSpPr>
        <p:spPr>
          <a:xfrm rot="16200000">
            <a:off x="4910139" y="3694114"/>
            <a:ext cx="4086225" cy="638175"/>
          </a:xfrm>
          <a:custGeom>
            <a:avLst/>
            <a:gdLst>
              <a:gd name="connsiteX0" fmla="*/ 2015759 w 4085906"/>
              <a:gd name="connsiteY0" fmla="*/ 588071 h 639060"/>
              <a:gd name="connsiteX1" fmla="*/ 1417490 w 4085906"/>
              <a:gd name="connsiteY1" fmla="*/ 608467 h 639060"/>
              <a:gd name="connsiteX2" fmla="*/ 1104758 w 4085906"/>
              <a:gd name="connsiteY2" fmla="*/ 615265 h 639060"/>
              <a:gd name="connsiteX3" fmla="*/ 965388 w 4085906"/>
              <a:gd name="connsiteY3" fmla="*/ 625463 h 639060"/>
              <a:gd name="connsiteX4" fmla="*/ 696847 w 4085906"/>
              <a:gd name="connsiteY4" fmla="*/ 639060 h 639060"/>
              <a:gd name="connsiteX5" fmla="*/ 557478 w 4085906"/>
              <a:gd name="connsiteY5" fmla="*/ 635661 h 639060"/>
              <a:gd name="connsiteX6" fmla="*/ 489493 w 4085906"/>
              <a:gd name="connsiteY6" fmla="*/ 628862 h 639060"/>
              <a:gd name="connsiteX7" fmla="*/ 397713 w 4085906"/>
              <a:gd name="connsiteY7" fmla="*/ 605067 h 639060"/>
              <a:gd name="connsiteX8" fmla="*/ 237948 w 4085906"/>
              <a:gd name="connsiteY8" fmla="*/ 547280 h 639060"/>
              <a:gd name="connsiteX9" fmla="*/ 98578 w 4085906"/>
              <a:gd name="connsiteY9" fmla="*/ 479295 h 639060"/>
              <a:gd name="connsiteX10" fmla="*/ 37391 w 4085906"/>
              <a:gd name="connsiteY10" fmla="*/ 445302 h 639060"/>
              <a:gd name="connsiteX11" fmla="*/ 10197 w 4085906"/>
              <a:gd name="connsiteY11" fmla="*/ 418108 h 639060"/>
              <a:gd name="connsiteX12" fmla="*/ 0 w 4085906"/>
              <a:gd name="connsiteY12" fmla="*/ 387515 h 639060"/>
              <a:gd name="connsiteX13" fmla="*/ 0 w 4085906"/>
              <a:gd name="connsiteY13" fmla="*/ 363720 h 639060"/>
              <a:gd name="connsiteX14" fmla="*/ 6798 w 4085906"/>
              <a:gd name="connsiteY14" fmla="*/ 343325 h 639060"/>
              <a:gd name="connsiteX15" fmla="*/ 37391 w 4085906"/>
              <a:gd name="connsiteY15" fmla="*/ 319530 h 639060"/>
              <a:gd name="connsiteX16" fmla="*/ 105377 w 4085906"/>
              <a:gd name="connsiteY16" fmla="*/ 278739 h 639060"/>
              <a:gd name="connsiteX17" fmla="*/ 197156 w 4085906"/>
              <a:gd name="connsiteY17" fmla="*/ 207354 h 639060"/>
              <a:gd name="connsiteX18" fmla="*/ 628862 w 4085906"/>
              <a:gd name="connsiteY18" fmla="*/ 295735 h 639060"/>
              <a:gd name="connsiteX19" fmla="*/ 659455 w 4085906"/>
              <a:gd name="connsiteY19" fmla="*/ 312731 h 639060"/>
              <a:gd name="connsiteX20" fmla="*/ 707045 w 4085906"/>
              <a:gd name="connsiteY20" fmla="*/ 333127 h 639060"/>
              <a:gd name="connsiteX21" fmla="*/ 785228 w 4085906"/>
              <a:gd name="connsiteY21" fmla="*/ 353522 h 639060"/>
              <a:gd name="connsiteX22" fmla="*/ 904202 w 4085906"/>
              <a:gd name="connsiteY22" fmla="*/ 367119 h 639060"/>
              <a:gd name="connsiteX23" fmla="*/ 1533064 w 4085906"/>
              <a:gd name="connsiteY23" fmla="*/ 363720 h 639060"/>
              <a:gd name="connsiteX24" fmla="*/ 2389677 w 4085906"/>
              <a:gd name="connsiteY24" fmla="*/ 353522 h 639060"/>
              <a:gd name="connsiteX25" fmla="*/ 3205498 w 4085906"/>
              <a:gd name="connsiteY25" fmla="*/ 346724 h 639060"/>
              <a:gd name="connsiteX26" fmla="*/ 3406055 w 4085906"/>
              <a:gd name="connsiteY26" fmla="*/ 343325 h 639060"/>
              <a:gd name="connsiteX27" fmla="*/ 3555622 w 4085906"/>
              <a:gd name="connsiteY27" fmla="*/ 333127 h 639060"/>
              <a:gd name="connsiteX28" fmla="*/ 3691592 w 4085906"/>
              <a:gd name="connsiteY28" fmla="*/ 319530 h 639060"/>
              <a:gd name="connsiteX29" fmla="*/ 3756178 w 4085906"/>
              <a:gd name="connsiteY29" fmla="*/ 302534 h 639060"/>
              <a:gd name="connsiteX30" fmla="*/ 3807167 w 4085906"/>
              <a:gd name="connsiteY30" fmla="*/ 275339 h 639060"/>
              <a:gd name="connsiteX31" fmla="*/ 3864954 w 4085906"/>
              <a:gd name="connsiteY31" fmla="*/ 231149 h 639060"/>
              <a:gd name="connsiteX32" fmla="*/ 3932939 w 4085906"/>
              <a:gd name="connsiteY32" fmla="*/ 156365 h 639060"/>
              <a:gd name="connsiteX33" fmla="*/ 4075708 w 4085906"/>
              <a:gd name="connsiteY33" fmla="*/ 0 h 639060"/>
              <a:gd name="connsiteX34" fmla="*/ 4085906 w 4085906"/>
              <a:gd name="connsiteY34" fmla="*/ 169963 h 639060"/>
              <a:gd name="connsiteX35" fmla="*/ 3970331 w 4085906"/>
              <a:gd name="connsiteY35" fmla="*/ 292336 h 639060"/>
              <a:gd name="connsiteX36" fmla="*/ 3868354 w 4085906"/>
              <a:gd name="connsiteY36" fmla="*/ 421508 h 639060"/>
              <a:gd name="connsiteX37" fmla="*/ 3779973 w 4085906"/>
              <a:gd name="connsiteY37" fmla="*/ 520086 h 639060"/>
              <a:gd name="connsiteX38" fmla="*/ 3654200 w 4085906"/>
              <a:gd name="connsiteY38" fmla="*/ 594870 h 639060"/>
              <a:gd name="connsiteX39" fmla="*/ 3596413 w 4085906"/>
              <a:gd name="connsiteY39" fmla="*/ 577873 h 639060"/>
              <a:gd name="connsiteX40" fmla="*/ 3508032 w 4085906"/>
              <a:gd name="connsiteY40" fmla="*/ 557478 h 639060"/>
              <a:gd name="connsiteX41" fmla="*/ 3392458 w 4085906"/>
              <a:gd name="connsiteY41" fmla="*/ 547280 h 639060"/>
              <a:gd name="connsiteX42" fmla="*/ 2923360 w 4085906"/>
              <a:gd name="connsiteY42" fmla="*/ 564276 h 639060"/>
              <a:gd name="connsiteX43" fmla="*/ 2015759 w 4085906"/>
              <a:gd name="connsiteY43" fmla="*/ 588071 h 63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085906" h="639060">
                <a:moveTo>
                  <a:pt x="2015759" y="588071"/>
                </a:moveTo>
                <a:lnTo>
                  <a:pt x="1417490" y="608467"/>
                </a:lnTo>
                <a:lnTo>
                  <a:pt x="1104758" y="615265"/>
                </a:lnTo>
                <a:lnTo>
                  <a:pt x="965388" y="625463"/>
                </a:lnTo>
                <a:lnTo>
                  <a:pt x="696847" y="639060"/>
                </a:lnTo>
                <a:lnTo>
                  <a:pt x="557478" y="635661"/>
                </a:lnTo>
                <a:lnTo>
                  <a:pt x="489493" y="628862"/>
                </a:lnTo>
                <a:lnTo>
                  <a:pt x="397713" y="605067"/>
                </a:lnTo>
                <a:lnTo>
                  <a:pt x="237948" y="547280"/>
                </a:lnTo>
                <a:lnTo>
                  <a:pt x="98578" y="479295"/>
                </a:lnTo>
                <a:lnTo>
                  <a:pt x="37391" y="445302"/>
                </a:lnTo>
                <a:lnTo>
                  <a:pt x="10197" y="418108"/>
                </a:lnTo>
                <a:lnTo>
                  <a:pt x="0" y="387515"/>
                </a:lnTo>
                <a:lnTo>
                  <a:pt x="0" y="363720"/>
                </a:lnTo>
                <a:lnTo>
                  <a:pt x="6798" y="343325"/>
                </a:lnTo>
                <a:lnTo>
                  <a:pt x="37391" y="319530"/>
                </a:lnTo>
                <a:lnTo>
                  <a:pt x="105377" y="278739"/>
                </a:lnTo>
                <a:lnTo>
                  <a:pt x="197156" y="207354"/>
                </a:lnTo>
                <a:lnTo>
                  <a:pt x="628862" y="295735"/>
                </a:lnTo>
                <a:lnTo>
                  <a:pt x="659455" y="312731"/>
                </a:lnTo>
                <a:lnTo>
                  <a:pt x="707045" y="333127"/>
                </a:lnTo>
                <a:lnTo>
                  <a:pt x="785228" y="353522"/>
                </a:lnTo>
                <a:lnTo>
                  <a:pt x="904202" y="367119"/>
                </a:lnTo>
                <a:lnTo>
                  <a:pt x="1533064" y="363720"/>
                </a:lnTo>
                <a:lnTo>
                  <a:pt x="2389677" y="353522"/>
                </a:lnTo>
                <a:lnTo>
                  <a:pt x="3205498" y="346724"/>
                </a:lnTo>
                <a:lnTo>
                  <a:pt x="3406055" y="343325"/>
                </a:lnTo>
                <a:lnTo>
                  <a:pt x="3555622" y="333127"/>
                </a:lnTo>
                <a:lnTo>
                  <a:pt x="3691592" y="319530"/>
                </a:lnTo>
                <a:lnTo>
                  <a:pt x="3756178" y="302534"/>
                </a:lnTo>
                <a:lnTo>
                  <a:pt x="3807167" y="275339"/>
                </a:lnTo>
                <a:lnTo>
                  <a:pt x="3864954" y="231149"/>
                </a:lnTo>
                <a:lnTo>
                  <a:pt x="3932939" y="156365"/>
                </a:lnTo>
                <a:lnTo>
                  <a:pt x="4075708" y="0"/>
                </a:lnTo>
                <a:lnTo>
                  <a:pt x="4085906" y="169963"/>
                </a:lnTo>
                <a:lnTo>
                  <a:pt x="3970331" y="292336"/>
                </a:lnTo>
                <a:lnTo>
                  <a:pt x="3868354" y="421508"/>
                </a:lnTo>
                <a:lnTo>
                  <a:pt x="3779973" y="520086"/>
                </a:lnTo>
                <a:lnTo>
                  <a:pt x="3654200" y="594870"/>
                </a:lnTo>
                <a:lnTo>
                  <a:pt x="3596413" y="577873"/>
                </a:lnTo>
                <a:lnTo>
                  <a:pt x="3508032" y="557478"/>
                </a:lnTo>
                <a:lnTo>
                  <a:pt x="3392458" y="547280"/>
                </a:lnTo>
                <a:lnTo>
                  <a:pt x="2923360" y="564276"/>
                </a:lnTo>
                <a:lnTo>
                  <a:pt x="2015759" y="5880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AA2BA96-9BD2-4E81-A7B6-AA345F75A6DC}"/>
              </a:ext>
            </a:extLst>
          </p:cNvPr>
          <p:cNvSpPr/>
          <p:nvPr/>
        </p:nvSpPr>
        <p:spPr>
          <a:xfrm>
            <a:off x="6024563" y="5272088"/>
            <a:ext cx="952500" cy="615950"/>
          </a:xfrm>
          <a:custGeom>
            <a:avLst/>
            <a:gdLst>
              <a:gd name="connsiteX0" fmla="*/ 392906 w 952500"/>
              <a:gd name="connsiteY0" fmla="*/ 116681 h 616743"/>
              <a:gd name="connsiteX1" fmla="*/ 681037 w 952500"/>
              <a:gd name="connsiteY1" fmla="*/ 192881 h 616743"/>
              <a:gd name="connsiteX2" fmla="*/ 762000 w 952500"/>
              <a:gd name="connsiteY2" fmla="*/ 209550 h 616743"/>
              <a:gd name="connsiteX3" fmla="*/ 807243 w 952500"/>
              <a:gd name="connsiteY3" fmla="*/ 214312 h 616743"/>
              <a:gd name="connsiteX4" fmla="*/ 823912 w 952500"/>
              <a:gd name="connsiteY4" fmla="*/ 211931 h 616743"/>
              <a:gd name="connsiteX5" fmla="*/ 842962 w 952500"/>
              <a:gd name="connsiteY5" fmla="*/ 207168 h 616743"/>
              <a:gd name="connsiteX6" fmla="*/ 859631 w 952500"/>
              <a:gd name="connsiteY6" fmla="*/ 197643 h 616743"/>
              <a:gd name="connsiteX7" fmla="*/ 952500 w 952500"/>
              <a:gd name="connsiteY7" fmla="*/ 104775 h 616743"/>
              <a:gd name="connsiteX8" fmla="*/ 859631 w 952500"/>
              <a:gd name="connsiteY8" fmla="*/ 616743 h 616743"/>
              <a:gd name="connsiteX9" fmla="*/ 814387 w 952500"/>
              <a:gd name="connsiteY9" fmla="*/ 583406 h 616743"/>
              <a:gd name="connsiteX10" fmla="*/ 728662 w 952500"/>
              <a:gd name="connsiteY10" fmla="*/ 500062 h 616743"/>
              <a:gd name="connsiteX11" fmla="*/ 650081 w 952500"/>
              <a:gd name="connsiteY11" fmla="*/ 428625 h 616743"/>
              <a:gd name="connsiteX12" fmla="*/ 542925 w 952500"/>
              <a:gd name="connsiteY12" fmla="*/ 345281 h 616743"/>
              <a:gd name="connsiteX13" fmla="*/ 419100 w 952500"/>
              <a:gd name="connsiteY13" fmla="*/ 264318 h 616743"/>
              <a:gd name="connsiteX14" fmla="*/ 245268 w 952500"/>
              <a:gd name="connsiteY14" fmla="*/ 166687 h 616743"/>
              <a:gd name="connsiteX15" fmla="*/ 61912 w 952500"/>
              <a:gd name="connsiteY15" fmla="*/ 76200 h 616743"/>
              <a:gd name="connsiteX16" fmla="*/ 40481 w 952500"/>
              <a:gd name="connsiteY16" fmla="*/ 61912 h 616743"/>
              <a:gd name="connsiteX17" fmla="*/ 14287 w 952500"/>
              <a:gd name="connsiteY17" fmla="*/ 45243 h 616743"/>
              <a:gd name="connsiteX18" fmla="*/ 2381 w 952500"/>
              <a:gd name="connsiteY18" fmla="*/ 30956 h 616743"/>
              <a:gd name="connsiteX19" fmla="*/ 0 w 952500"/>
              <a:gd name="connsiteY19" fmla="*/ 16668 h 616743"/>
              <a:gd name="connsiteX20" fmla="*/ 7143 w 952500"/>
              <a:gd name="connsiteY20" fmla="*/ 4762 h 616743"/>
              <a:gd name="connsiteX21" fmla="*/ 35718 w 952500"/>
              <a:gd name="connsiteY21" fmla="*/ 0 h 616743"/>
              <a:gd name="connsiteX22" fmla="*/ 92868 w 952500"/>
              <a:gd name="connsiteY22" fmla="*/ 11906 h 616743"/>
              <a:gd name="connsiteX23" fmla="*/ 392906 w 952500"/>
              <a:gd name="connsiteY23" fmla="*/ 116681 h 616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52500" h="616743">
                <a:moveTo>
                  <a:pt x="392906" y="116681"/>
                </a:moveTo>
                <a:lnTo>
                  <a:pt x="681037" y="192881"/>
                </a:lnTo>
                <a:lnTo>
                  <a:pt x="762000" y="209550"/>
                </a:lnTo>
                <a:lnTo>
                  <a:pt x="807243" y="214312"/>
                </a:lnTo>
                <a:lnTo>
                  <a:pt x="823912" y="211931"/>
                </a:lnTo>
                <a:lnTo>
                  <a:pt x="842962" y="207168"/>
                </a:lnTo>
                <a:lnTo>
                  <a:pt x="859631" y="197643"/>
                </a:lnTo>
                <a:lnTo>
                  <a:pt x="952500" y="104775"/>
                </a:lnTo>
                <a:lnTo>
                  <a:pt x="859631" y="616743"/>
                </a:lnTo>
                <a:lnTo>
                  <a:pt x="814387" y="583406"/>
                </a:lnTo>
                <a:lnTo>
                  <a:pt x="728662" y="500062"/>
                </a:lnTo>
                <a:lnTo>
                  <a:pt x="650081" y="428625"/>
                </a:lnTo>
                <a:lnTo>
                  <a:pt x="542925" y="345281"/>
                </a:lnTo>
                <a:lnTo>
                  <a:pt x="419100" y="264318"/>
                </a:lnTo>
                <a:lnTo>
                  <a:pt x="245268" y="166687"/>
                </a:lnTo>
                <a:lnTo>
                  <a:pt x="61912" y="76200"/>
                </a:lnTo>
                <a:lnTo>
                  <a:pt x="40481" y="61912"/>
                </a:lnTo>
                <a:lnTo>
                  <a:pt x="14287" y="45243"/>
                </a:lnTo>
                <a:lnTo>
                  <a:pt x="2381" y="30956"/>
                </a:lnTo>
                <a:lnTo>
                  <a:pt x="0" y="16668"/>
                </a:lnTo>
                <a:lnTo>
                  <a:pt x="7143" y="4762"/>
                </a:lnTo>
                <a:lnTo>
                  <a:pt x="35718" y="0"/>
                </a:lnTo>
                <a:lnTo>
                  <a:pt x="92868" y="11906"/>
                </a:lnTo>
                <a:lnTo>
                  <a:pt x="392906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86DE1E4B-8DC4-4649-9FE7-19AF4A10EBA5}"/>
              </a:ext>
            </a:extLst>
          </p:cNvPr>
          <p:cNvGrpSpPr/>
          <p:nvPr/>
        </p:nvGrpSpPr>
        <p:grpSpPr>
          <a:xfrm>
            <a:off x="3692526" y="1668463"/>
            <a:ext cx="4651375" cy="4387851"/>
            <a:chOff x="3692526" y="1668463"/>
            <a:chExt cx="4651375" cy="4387851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30B772C1-168D-4934-9C48-891D0A7E6B84}"/>
                </a:ext>
              </a:extLst>
            </p:cNvPr>
            <p:cNvSpPr/>
            <p:nvPr/>
          </p:nvSpPr>
          <p:spPr>
            <a:xfrm>
              <a:off x="3692526" y="1668463"/>
              <a:ext cx="4651375" cy="781050"/>
            </a:xfrm>
            <a:custGeom>
              <a:avLst/>
              <a:gdLst>
                <a:gd name="connsiteX0" fmla="*/ 2807970 w 4652010"/>
                <a:gd name="connsiteY0" fmla="*/ 369570 h 781050"/>
                <a:gd name="connsiteX1" fmla="*/ 2354580 w 4652010"/>
                <a:gd name="connsiteY1" fmla="*/ 419100 h 781050"/>
                <a:gd name="connsiteX2" fmla="*/ 1943100 w 4652010"/>
                <a:gd name="connsiteY2" fmla="*/ 468630 h 781050"/>
                <a:gd name="connsiteX3" fmla="*/ 1562100 w 4652010"/>
                <a:gd name="connsiteY3" fmla="*/ 521970 h 781050"/>
                <a:gd name="connsiteX4" fmla="*/ 1283970 w 4652010"/>
                <a:gd name="connsiteY4" fmla="*/ 571500 h 781050"/>
                <a:gd name="connsiteX5" fmla="*/ 899160 w 4652010"/>
                <a:gd name="connsiteY5" fmla="*/ 651510 h 781050"/>
                <a:gd name="connsiteX6" fmla="*/ 636270 w 4652010"/>
                <a:gd name="connsiteY6" fmla="*/ 708660 h 781050"/>
                <a:gd name="connsiteX7" fmla="*/ 453390 w 4652010"/>
                <a:gd name="connsiteY7" fmla="*/ 750570 h 781050"/>
                <a:gd name="connsiteX8" fmla="*/ 361950 w 4652010"/>
                <a:gd name="connsiteY8" fmla="*/ 781050 h 781050"/>
                <a:gd name="connsiteX9" fmla="*/ 339090 w 4652010"/>
                <a:gd name="connsiteY9" fmla="*/ 773430 h 781050"/>
                <a:gd name="connsiteX10" fmla="*/ 293370 w 4652010"/>
                <a:gd name="connsiteY10" fmla="*/ 746760 h 781050"/>
                <a:gd name="connsiteX11" fmla="*/ 198120 w 4652010"/>
                <a:gd name="connsiteY11" fmla="*/ 636270 h 781050"/>
                <a:gd name="connsiteX12" fmla="*/ 87630 w 4652010"/>
                <a:gd name="connsiteY12" fmla="*/ 480060 h 781050"/>
                <a:gd name="connsiteX13" fmla="*/ 11430 w 4652010"/>
                <a:gd name="connsiteY13" fmla="*/ 365760 h 781050"/>
                <a:gd name="connsiteX14" fmla="*/ 0 w 4652010"/>
                <a:gd name="connsiteY14" fmla="*/ 335280 h 781050"/>
                <a:gd name="connsiteX15" fmla="*/ 0 w 4652010"/>
                <a:gd name="connsiteY15" fmla="*/ 323850 h 781050"/>
                <a:gd name="connsiteX16" fmla="*/ 3810 w 4652010"/>
                <a:gd name="connsiteY16" fmla="*/ 312420 h 781050"/>
                <a:gd name="connsiteX17" fmla="*/ 26670 w 4652010"/>
                <a:gd name="connsiteY17" fmla="*/ 300990 h 781050"/>
                <a:gd name="connsiteX18" fmla="*/ 45720 w 4652010"/>
                <a:gd name="connsiteY18" fmla="*/ 304800 h 781050"/>
                <a:gd name="connsiteX19" fmla="*/ 125730 w 4652010"/>
                <a:gd name="connsiteY19" fmla="*/ 361950 h 781050"/>
                <a:gd name="connsiteX20" fmla="*/ 190500 w 4652010"/>
                <a:gd name="connsiteY20" fmla="*/ 403860 h 781050"/>
                <a:gd name="connsiteX21" fmla="*/ 243840 w 4652010"/>
                <a:gd name="connsiteY21" fmla="*/ 430530 h 781050"/>
                <a:gd name="connsiteX22" fmla="*/ 304800 w 4652010"/>
                <a:gd name="connsiteY22" fmla="*/ 453390 h 781050"/>
                <a:gd name="connsiteX23" fmla="*/ 331470 w 4652010"/>
                <a:gd name="connsiteY23" fmla="*/ 461010 h 781050"/>
                <a:gd name="connsiteX24" fmla="*/ 377190 w 4652010"/>
                <a:gd name="connsiteY24" fmla="*/ 464820 h 781050"/>
                <a:gd name="connsiteX25" fmla="*/ 582930 w 4652010"/>
                <a:gd name="connsiteY25" fmla="*/ 457200 h 781050"/>
                <a:gd name="connsiteX26" fmla="*/ 1097280 w 4652010"/>
                <a:gd name="connsiteY26" fmla="*/ 392430 h 781050"/>
                <a:gd name="connsiteX27" fmla="*/ 1794510 w 4652010"/>
                <a:gd name="connsiteY27" fmla="*/ 289560 h 781050"/>
                <a:gd name="connsiteX28" fmla="*/ 2583180 w 4652010"/>
                <a:gd name="connsiteY28" fmla="*/ 201930 h 781050"/>
                <a:gd name="connsiteX29" fmla="*/ 3448050 w 4652010"/>
                <a:gd name="connsiteY29" fmla="*/ 129540 h 781050"/>
                <a:gd name="connsiteX30" fmla="*/ 3760470 w 4652010"/>
                <a:gd name="connsiteY30" fmla="*/ 110490 h 781050"/>
                <a:gd name="connsiteX31" fmla="*/ 3836670 w 4652010"/>
                <a:gd name="connsiteY31" fmla="*/ 91440 h 781050"/>
                <a:gd name="connsiteX32" fmla="*/ 3943350 w 4652010"/>
                <a:gd name="connsiteY32" fmla="*/ 60960 h 781050"/>
                <a:gd name="connsiteX33" fmla="*/ 4076700 w 4652010"/>
                <a:gd name="connsiteY33" fmla="*/ 0 h 781050"/>
                <a:gd name="connsiteX34" fmla="*/ 4168140 w 4652010"/>
                <a:gd name="connsiteY34" fmla="*/ 30480 h 781050"/>
                <a:gd name="connsiteX35" fmla="*/ 4309110 w 4652010"/>
                <a:gd name="connsiteY35" fmla="*/ 83820 h 781050"/>
                <a:gd name="connsiteX36" fmla="*/ 4427220 w 4652010"/>
                <a:gd name="connsiteY36" fmla="*/ 133350 h 781050"/>
                <a:gd name="connsiteX37" fmla="*/ 4522470 w 4652010"/>
                <a:gd name="connsiteY37" fmla="*/ 179070 h 781050"/>
                <a:gd name="connsiteX38" fmla="*/ 4583430 w 4652010"/>
                <a:gd name="connsiteY38" fmla="*/ 213360 h 781050"/>
                <a:gd name="connsiteX39" fmla="*/ 4613910 w 4652010"/>
                <a:gd name="connsiteY39" fmla="*/ 236220 h 781050"/>
                <a:gd name="connsiteX40" fmla="*/ 4636770 w 4652010"/>
                <a:gd name="connsiteY40" fmla="*/ 270510 h 781050"/>
                <a:gd name="connsiteX41" fmla="*/ 4648200 w 4652010"/>
                <a:gd name="connsiteY41" fmla="*/ 300990 h 781050"/>
                <a:gd name="connsiteX42" fmla="*/ 4652010 w 4652010"/>
                <a:gd name="connsiteY42" fmla="*/ 335280 h 781050"/>
                <a:gd name="connsiteX43" fmla="*/ 4644390 w 4652010"/>
                <a:gd name="connsiteY43" fmla="*/ 365760 h 781050"/>
                <a:gd name="connsiteX44" fmla="*/ 4621530 w 4652010"/>
                <a:gd name="connsiteY44" fmla="*/ 384810 h 781050"/>
                <a:gd name="connsiteX45" fmla="*/ 4594860 w 4652010"/>
                <a:gd name="connsiteY45" fmla="*/ 396240 h 781050"/>
                <a:gd name="connsiteX46" fmla="*/ 4229100 w 4652010"/>
                <a:gd name="connsiteY46" fmla="*/ 373380 h 781050"/>
                <a:gd name="connsiteX47" fmla="*/ 3897630 w 4652010"/>
                <a:gd name="connsiteY47" fmla="*/ 354330 h 781050"/>
                <a:gd name="connsiteX48" fmla="*/ 3470910 w 4652010"/>
                <a:gd name="connsiteY48" fmla="*/ 346710 h 781050"/>
                <a:gd name="connsiteX49" fmla="*/ 3131820 w 4652010"/>
                <a:gd name="connsiteY49" fmla="*/ 350520 h 781050"/>
                <a:gd name="connsiteX50" fmla="*/ 3028950 w 4652010"/>
                <a:gd name="connsiteY50" fmla="*/ 350520 h 781050"/>
                <a:gd name="connsiteX51" fmla="*/ 2807970 w 4652010"/>
                <a:gd name="connsiteY51" fmla="*/ 36957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652010" h="781050">
                  <a:moveTo>
                    <a:pt x="2807970" y="369570"/>
                  </a:moveTo>
                  <a:lnTo>
                    <a:pt x="2354580" y="419100"/>
                  </a:lnTo>
                  <a:lnTo>
                    <a:pt x="1943100" y="468630"/>
                  </a:lnTo>
                  <a:lnTo>
                    <a:pt x="1562100" y="521970"/>
                  </a:lnTo>
                  <a:lnTo>
                    <a:pt x="1283970" y="571500"/>
                  </a:lnTo>
                  <a:lnTo>
                    <a:pt x="899160" y="651510"/>
                  </a:lnTo>
                  <a:lnTo>
                    <a:pt x="636270" y="708660"/>
                  </a:lnTo>
                  <a:lnTo>
                    <a:pt x="453390" y="750570"/>
                  </a:lnTo>
                  <a:lnTo>
                    <a:pt x="361950" y="781050"/>
                  </a:lnTo>
                  <a:lnTo>
                    <a:pt x="339090" y="773430"/>
                  </a:lnTo>
                  <a:lnTo>
                    <a:pt x="293370" y="746760"/>
                  </a:lnTo>
                  <a:lnTo>
                    <a:pt x="198120" y="636270"/>
                  </a:lnTo>
                  <a:lnTo>
                    <a:pt x="87630" y="480060"/>
                  </a:lnTo>
                  <a:lnTo>
                    <a:pt x="11430" y="365760"/>
                  </a:lnTo>
                  <a:lnTo>
                    <a:pt x="0" y="335280"/>
                  </a:lnTo>
                  <a:lnTo>
                    <a:pt x="0" y="323850"/>
                  </a:lnTo>
                  <a:lnTo>
                    <a:pt x="3810" y="312420"/>
                  </a:lnTo>
                  <a:lnTo>
                    <a:pt x="26670" y="300990"/>
                  </a:lnTo>
                  <a:lnTo>
                    <a:pt x="45720" y="304800"/>
                  </a:lnTo>
                  <a:lnTo>
                    <a:pt x="125730" y="361950"/>
                  </a:lnTo>
                  <a:lnTo>
                    <a:pt x="190500" y="403860"/>
                  </a:lnTo>
                  <a:lnTo>
                    <a:pt x="243840" y="430530"/>
                  </a:lnTo>
                  <a:lnTo>
                    <a:pt x="304800" y="453390"/>
                  </a:lnTo>
                  <a:lnTo>
                    <a:pt x="331470" y="461010"/>
                  </a:lnTo>
                  <a:lnTo>
                    <a:pt x="377190" y="464820"/>
                  </a:lnTo>
                  <a:lnTo>
                    <a:pt x="582930" y="457200"/>
                  </a:lnTo>
                  <a:lnTo>
                    <a:pt x="1097280" y="392430"/>
                  </a:lnTo>
                  <a:lnTo>
                    <a:pt x="1794510" y="289560"/>
                  </a:lnTo>
                  <a:lnTo>
                    <a:pt x="2583180" y="201930"/>
                  </a:lnTo>
                  <a:lnTo>
                    <a:pt x="3448050" y="129540"/>
                  </a:lnTo>
                  <a:lnTo>
                    <a:pt x="3760470" y="110490"/>
                  </a:lnTo>
                  <a:lnTo>
                    <a:pt x="3836670" y="91440"/>
                  </a:lnTo>
                  <a:lnTo>
                    <a:pt x="3943350" y="60960"/>
                  </a:lnTo>
                  <a:lnTo>
                    <a:pt x="4076700" y="0"/>
                  </a:lnTo>
                  <a:lnTo>
                    <a:pt x="4168140" y="30480"/>
                  </a:lnTo>
                  <a:lnTo>
                    <a:pt x="4309110" y="83820"/>
                  </a:lnTo>
                  <a:lnTo>
                    <a:pt x="4427220" y="133350"/>
                  </a:lnTo>
                  <a:lnTo>
                    <a:pt x="4522470" y="179070"/>
                  </a:lnTo>
                  <a:lnTo>
                    <a:pt x="4583430" y="213360"/>
                  </a:lnTo>
                  <a:lnTo>
                    <a:pt x="4613910" y="236220"/>
                  </a:lnTo>
                  <a:lnTo>
                    <a:pt x="4636770" y="270510"/>
                  </a:lnTo>
                  <a:lnTo>
                    <a:pt x="4648200" y="300990"/>
                  </a:lnTo>
                  <a:lnTo>
                    <a:pt x="4652010" y="335280"/>
                  </a:lnTo>
                  <a:lnTo>
                    <a:pt x="4644390" y="365760"/>
                  </a:lnTo>
                  <a:lnTo>
                    <a:pt x="4621530" y="384810"/>
                  </a:lnTo>
                  <a:lnTo>
                    <a:pt x="4594860" y="396240"/>
                  </a:lnTo>
                  <a:lnTo>
                    <a:pt x="4229100" y="373380"/>
                  </a:lnTo>
                  <a:lnTo>
                    <a:pt x="3897630" y="354330"/>
                  </a:lnTo>
                  <a:lnTo>
                    <a:pt x="3470910" y="346710"/>
                  </a:lnTo>
                  <a:lnTo>
                    <a:pt x="3131820" y="350520"/>
                  </a:lnTo>
                  <a:lnTo>
                    <a:pt x="3028950" y="350520"/>
                  </a:lnTo>
                  <a:lnTo>
                    <a:pt x="2807970" y="3695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22129F93-81DC-4764-906E-B32C047A64F3}"/>
                </a:ext>
              </a:extLst>
            </p:cNvPr>
            <p:cNvSpPr/>
            <p:nvPr/>
          </p:nvSpPr>
          <p:spPr>
            <a:xfrm>
              <a:off x="4422776" y="2922588"/>
              <a:ext cx="601663" cy="1504950"/>
            </a:xfrm>
            <a:custGeom>
              <a:avLst/>
              <a:gdLst>
                <a:gd name="connsiteX0" fmla="*/ 283369 w 602457"/>
                <a:gd name="connsiteY0" fmla="*/ 762000 h 1504950"/>
                <a:gd name="connsiteX1" fmla="*/ 216694 w 602457"/>
                <a:gd name="connsiteY1" fmla="*/ 323850 h 1504950"/>
                <a:gd name="connsiteX2" fmla="*/ 211932 w 602457"/>
                <a:gd name="connsiteY2" fmla="*/ 302419 h 1504950"/>
                <a:gd name="connsiteX3" fmla="*/ 195263 w 602457"/>
                <a:gd name="connsiteY3" fmla="*/ 264319 h 1504950"/>
                <a:gd name="connsiteX4" fmla="*/ 152400 w 602457"/>
                <a:gd name="connsiteY4" fmla="*/ 202406 h 1504950"/>
                <a:gd name="connsiteX5" fmla="*/ 104775 w 602457"/>
                <a:gd name="connsiteY5" fmla="*/ 150019 h 1504950"/>
                <a:gd name="connsiteX6" fmla="*/ 33338 w 602457"/>
                <a:gd name="connsiteY6" fmla="*/ 80962 h 1504950"/>
                <a:gd name="connsiteX7" fmla="*/ 16669 w 602457"/>
                <a:gd name="connsiteY7" fmla="*/ 71437 h 1504950"/>
                <a:gd name="connsiteX8" fmla="*/ 2382 w 602457"/>
                <a:gd name="connsiteY8" fmla="*/ 52387 h 1504950"/>
                <a:gd name="connsiteX9" fmla="*/ 0 w 602457"/>
                <a:gd name="connsiteY9" fmla="*/ 28575 h 1504950"/>
                <a:gd name="connsiteX10" fmla="*/ 0 w 602457"/>
                <a:gd name="connsiteY10" fmla="*/ 19050 h 1504950"/>
                <a:gd name="connsiteX11" fmla="*/ 4763 w 602457"/>
                <a:gd name="connsiteY11" fmla="*/ 4762 h 1504950"/>
                <a:gd name="connsiteX12" fmla="*/ 14288 w 602457"/>
                <a:gd name="connsiteY12" fmla="*/ 0 h 1504950"/>
                <a:gd name="connsiteX13" fmla="*/ 35719 w 602457"/>
                <a:gd name="connsiteY13" fmla="*/ 2381 h 1504950"/>
                <a:gd name="connsiteX14" fmla="*/ 54769 w 602457"/>
                <a:gd name="connsiteY14" fmla="*/ 9525 h 1504950"/>
                <a:gd name="connsiteX15" fmla="*/ 138113 w 602457"/>
                <a:gd name="connsiteY15" fmla="*/ 35719 h 1504950"/>
                <a:gd name="connsiteX16" fmla="*/ 216694 w 602457"/>
                <a:gd name="connsiteY16" fmla="*/ 59531 h 1504950"/>
                <a:gd name="connsiteX17" fmla="*/ 295275 w 602457"/>
                <a:gd name="connsiteY17" fmla="*/ 85725 h 1504950"/>
                <a:gd name="connsiteX18" fmla="*/ 390525 w 602457"/>
                <a:gd name="connsiteY18" fmla="*/ 123825 h 1504950"/>
                <a:gd name="connsiteX19" fmla="*/ 447675 w 602457"/>
                <a:gd name="connsiteY19" fmla="*/ 150019 h 1504950"/>
                <a:gd name="connsiteX20" fmla="*/ 473869 w 602457"/>
                <a:gd name="connsiteY20" fmla="*/ 169069 h 1504950"/>
                <a:gd name="connsiteX21" fmla="*/ 457200 w 602457"/>
                <a:gd name="connsiteY21" fmla="*/ 297656 h 1504950"/>
                <a:gd name="connsiteX22" fmla="*/ 509588 w 602457"/>
                <a:gd name="connsiteY22" fmla="*/ 681037 h 1504950"/>
                <a:gd name="connsiteX23" fmla="*/ 583407 w 602457"/>
                <a:gd name="connsiteY23" fmla="*/ 1112044 h 1504950"/>
                <a:gd name="connsiteX24" fmla="*/ 590550 w 602457"/>
                <a:gd name="connsiteY24" fmla="*/ 1216819 h 1504950"/>
                <a:gd name="connsiteX25" fmla="*/ 600075 w 602457"/>
                <a:gd name="connsiteY25" fmla="*/ 1281112 h 1504950"/>
                <a:gd name="connsiteX26" fmla="*/ 602457 w 602457"/>
                <a:gd name="connsiteY26" fmla="*/ 1328737 h 1504950"/>
                <a:gd name="connsiteX27" fmla="*/ 597694 w 602457"/>
                <a:gd name="connsiteY27" fmla="*/ 1371600 h 1504950"/>
                <a:gd name="connsiteX28" fmla="*/ 588169 w 602457"/>
                <a:gd name="connsiteY28" fmla="*/ 1412081 h 1504950"/>
                <a:gd name="connsiteX29" fmla="*/ 571500 w 602457"/>
                <a:gd name="connsiteY29" fmla="*/ 1452562 h 1504950"/>
                <a:gd name="connsiteX30" fmla="*/ 554832 w 602457"/>
                <a:gd name="connsiteY30" fmla="*/ 1478756 h 1504950"/>
                <a:gd name="connsiteX31" fmla="*/ 533400 w 602457"/>
                <a:gd name="connsiteY31" fmla="*/ 1495425 h 1504950"/>
                <a:gd name="connsiteX32" fmla="*/ 516732 w 602457"/>
                <a:gd name="connsiteY32" fmla="*/ 1504950 h 1504950"/>
                <a:gd name="connsiteX33" fmla="*/ 495300 w 602457"/>
                <a:gd name="connsiteY33" fmla="*/ 1504950 h 1504950"/>
                <a:gd name="connsiteX34" fmla="*/ 466725 w 602457"/>
                <a:gd name="connsiteY34" fmla="*/ 1497806 h 1504950"/>
                <a:gd name="connsiteX35" fmla="*/ 442913 w 602457"/>
                <a:gd name="connsiteY35" fmla="*/ 1481137 h 1504950"/>
                <a:gd name="connsiteX36" fmla="*/ 414338 w 602457"/>
                <a:gd name="connsiteY36" fmla="*/ 1447800 h 1504950"/>
                <a:gd name="connsiteX37" fmla="*/ 383382 w 602457"/>
                <a:gd name="connsiteY37" fmla="*/ 1400175 h 1504950"/>
                <a:gd name="connsiteX38" fmla="*/ 359569 w 602457"/>
                <a:gd name="connsiteY38" fmla="*/ 1357312 h 1504950"/>
                <a:gd name="connsiteX39" fmla="*/ 342900 w 602457"/>
                <a:gd name="connsiteY39" fmla="*/ 1312069 h 1504950"/>
                <a:gd name="connsiteX40" fmla="*/ 330994 w 602457"/>
                <a:gd name="connsiteY40" fmla="*/ 1238250 h 1504950"/>
                <a:gd name="connsiteX41" fmla="*/ 326232 w 602457"/>
                <a:gd name="connsiteY41" fmla="*/ 1159669 h 1504950"/>
                <a:gd name="connsiteX42" fmla="*/ 283369 w 602457"/>
                <a:gd name="connsiteY42" fmla="*/ 762000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2457" h="1504950">
                  <a:moveTo>
                    <a:pt x="283369" y="762000"/>
                  </a:moveTo>
                  <a:lnTo>
                    <a:pt x="216694" y="323850"/>
                  </a:lnTo>
                  <a:lnTo>
                    <a:pt x="211932" y="302419"/>
                  </a:lnTo>
                  <a:lnTo>
                    <a:pt x="195263" y="264319"/>
                  </a:lnTo>
                  <a:lnTo>
                    <a:pt x="152400" y="202406"/>
                  </a:lnTo>
                  <a:lnTo>
                    <a:pt x="104775" y="150019"/>
                  </a:lnTo>
                  <a:lnTo>
                    <a:pt x="33338" y="80962"/>
                  </a:lnTo>
                  <a:lnTo>
                    <a:pt x="16669" y="71437"/>
                  </a:lnTo>
                  <a:lnTo>
                    <a:pt x="2382" y="52387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54769" y="9525"/>
                  </a:lnTo>
                  <a:lnTo>
                    <a:pt x="138113" y="35719"/>
                  </a:lnTo>
                  <a:lnTo>
                    <a:pt x="216694" y="59531"/>
                  </a:lnTo>
                  <a:lnTo>
                    <a:pt x="295275" y="85725"/>
                  </a:lnTo>
                  <a:lnTo>
                    <a:pt x="390525" y="123825"/>
                  </a:lnTo>
                  <a:lnTo>
                    <a:pt x="447675" y="150019"/>
                  </a:lnTo>
                  <a:lnTo>
                    <a:pt x="473869" y="169069"/>
                  </a:lnTo>
                  <a:lnTo>
                    <a:pt x="457200" y="297656"/>
                  </a:lnTo>
                  <a:lnTo>
                    <a:pt x="509588" y="681037"/>
                  </a:lnTo>
                  <a:lnTo>
                    <a:pt x="583407" y="1112044"/>
                  </a:lnTo>
                  <a:lnTo>
                    <a:pt x="590550" y="1216819"/>
                  </a:lnTo>
                  <a:lnTo>
                    <a:pt x="600075" y="1281112"/>
                  </a:lnTo>
                  <a:lnTo>
                    <a:pt x="602457" y="1328737"/>
                  </a:lnTo>
                  <a:lnTo>
                    <a:pt x="597694" y="1371600"/>
                  </a:lnTo>
                  <a:lnTo>
                    <a:pt x="588169" y="1412081"/>
                  </a:lnTo>
                  <a:lnTo>
                    <a:pt x="571500" y="1452562"/>
                  </a:lnTo>
                  <a:lnTo>
                    <a:pt x="554832" y="1478756"/>
                  </a:lnTo>
                  <a:lnTo>
                    <a:pt x="533400" y="1495425"/>
                  </a:lnTo>
                  <a:lnTo>
                    <a:pt x="516732" y="1504950"/>
                  </a:lnTo>
                  <a:lnTo>
                    <a:pt x="495300" y="1504950"/>
                  </a:lnTo>
                  <a:lnTo>
                    <a:pt x="466725" y="1497806"/>
                  </a:lnTo>
                  <a:lnTo>
                    <a:pt x="442913" y="1481137"/>
                  </a:lnTo>
                  <a:lnTo>
                    <a:pt x="414338" y="1447800"/>
                  </a:lnTo>
                  <a:lnTo>
                    <a:pt x="383382" y="1400175"/>
                  </a:lnTo>
                  <a:lnTo>
                    <a:pt x="359569" y="1357312"/>
                  </a:lnTo>
                  <a:lnTo>
                    <a:pt x="342900" y="1312069"/>
                  </a:lnTo>
                  <a:lnTo>
                    <a:pt x="330994" y="1238250"/>
                  </a:lnTo>
                  <a:lnTo>
                    <a:pt x="326232" y="1159669"/>
                  </a:lnTo>
                  <a:lnTo>
                    <a:pt x="283369" y="7620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83E39406-1C08-413B-BE82-A2961C3407C8}"/>
                </a:ext>
              </a:extLst>
            </p:cNvPr>
            <p:cNvSpPr/>
            <p:nvPr/>
          </p:nvSpPr>
          <p:spPr>
            <a:xfrm>
              <a:off x="4743451" y="2781301"/>
              <a:ext cx="1712913" cy="1147763"/>
            </a:xfrm>
            <a:custGeom>
              <a:avLst/>
              <a:gdLst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262063 w 1712119"/>
                <a:gd name="connsiteY26" fmla="*/ 657225 h 1188244"/>
                <a:gd name="connsiteX27" fmla="*/ 1307306 w 1712119"/>
                <a:gd name="connsiteY27" fmla="*/ 373856 h 1188244"/>
                <a:gd name="connsiteX28" fmla="*/ 1312069 w 1712119"/>
                <a:gd name="connsiteY28" fmla="*/ 323850 h 1188244"/>
                <a:gd name="connsiteX29" fmla="*/ 1309688 w 1712119"/>
                <a:gd name="connsiteY29" fmla="*/ 297656 h 1188244"/>
                <a:gd name="connsiteX30" fmla="*/ 1302544 w 1712119"/>
                <a:gd name="connsiteY30" fmla="*/ 271463 h 1188244"/>
                <a:gd name="connsiteX31" fmla="*/ 1285875 w 1712119"/>
                <a:gd name="connsiteY31" fmla="*/ 250031 h 1188244"/>
                <a:gd name="connsiteX32" fmla="*/ 1262063 w 1712119"/>
                <a:gd name="connsiteY32" fmla="*/ 230981 h 1188244"/>
                <a:gd name="connsiteX33" fmla="*/ 1228725 w 1712119"/>
                <a:gd name="connsiteY33" fmla="*/ 223838 h 1188244"/>
                <a:gd name="connsiteX34" fmla="*/ 1126331 w 1712119"/>
                <a:gd name="connsiteY34" fmla="*/ 245269 h 1188244"/>
                <a:gd name="connsiteX35" fmla="*/ 714375 w 1712119"/>
                <a:gd name="connsiteY35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180553 w 1712119"/>
                <a:gd name="connsiteY26" fmla="*/ 1075606 h 1188244"/>
                <a:gd name="connsiteX27" fmla="*/ 1262063 w 1712119"/>
                <a:gd name="connsiteY27" fmla="*/ 657225 h 1188244"/>
                <a:gd name="connsiteX28" fmla="*/ 1307306 w 1712119"/>
                <a:gd name="connsiteY28" fmla="*/ 373856 h 1188244"/>
                <a:gd name="connsiteX29" fmla="*/ 1312069 w 1712119"/>
                <a:gd name="connsiteY29" fmla="*/ 323850 h 1188244"/>
                <a:gd name="connsiteX30" fmla="*/ 1309688 w 1712119"/>
                <a:gd name="connsiteY30" fmla="*/ 297656 h 1188244"/>
                <a:gd name="connsiteX31" fmla="*/ 1302544 w 1712119"/>
                <a:gd name="connsiteY31" fmla="*/ 271463 h 1188244"/>
                <a:gd name="connsiteX32" fmla="*/ 1285875 w 1712119"/>
                <a:gd name="connsiteY32" fmla="*/ 250031 h 1188244"/>
                <a:gd name="connsiteX33" fmla="*/ 1262063 w 1712119"/>
                <a:gd name="connsiteY33" fmla="*/ 230981 h 1188244"/>
                <a:gd name="connsiteX34" fmla="*/ 1228725 w 1712119"/>
                <a:gd name="connsiteY34" fmla="*/ 223838 h 1188244"/>
                <a:gd name="connsiteX35" fmla="*/ 1126331 w 1712119"/>
                <a:gd name="connsiteY35" fmla="*/ 245269 h 1188244"/>
                <a:gd name="connsiteX36" fmla="*/ 714375 w 1712119"/>
                <a:gd name="connsiteY36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73344 w 1712119"/>
                <a:gd name="connsiteY24" fmla="*/ 1146997 h 1188244"/>
                <a:gd name="connsiteX25" fmla="*/ 1364456 w 1712119"/>
                <a:gd name="connsiteY25" fmla="*/ 1188244 h 1188244"/>
                <a:gd name="connsiteX26" fmla="*/ 1169194 w 1712119"/>
                <a:gd name="connsiteY26" fmla="*/ 1135856 h 1188244"/>
                <a:gd name="connsiteX27" fmla="*/ 1180553 w 1712119"/>
                <a:gd name="connsiteY27" fmla="*/ 1075606 h 1188244"/>
                <a:gd name="connsiteX28" fmla="*/ 1262063 w 1712119"/>
                <a:gd name="connsiteY28" fmla="*/ 657225 h 1188244"/>
                <a:gd name="connsiteX29" fmla="*/ 1307306 w 1712119"/>
                <a:gd name="connsiteY29" fmla="*/ 373856 h 1188244"/>
                <a:gd name="connsiteX30" fmla="*/ 1312069 w 1712119"/>
                <a:gd name="connsiteY30" fmla="*/ 323850 h 1188244"/>
                <a:gd name="connsiteX31" fmla="*/ 1309688 w 1712119"/>
                <a:gd name="connsiteY31" fmla="*/ 297656 h 1188244"/>
                <a:gd name="connsiteX32" fmla="*/ 1302544 w 1712119"/>
                <a:gd name="connsiteY32" fmla="*/ 271463 h 1188244"/>
                <a:gd name="connsiteX33" fmla="*/ 1285875 w 1712119"/>
                <a:gd name="connsiteY33" fmla="*/ 250031 h 1188244"/>
                <a:gd name="connsiteX34" fmla="*/ 1262063 w 1712119"/>
                <a:gd name="connsiteY34" fmla="*/ 230981 h 1188244"/>
                <a:gd name="connsiteX35" fmla="*/ 1228725 w 1712119"/>
                <a:gd name="connsiteY35" fmla="*/ 223838 h 1188244"/>
                <a:gd name="connsiteX36" fmla="*/ 1126331 w 1712119"/>
                <a:gd name="connsiteY36" fmla="*/ 245269 h 1188244"/>
                <a:gd name="connsiteX37" fmla="*/ 714375 w 1712119"/>
                <a:gd name="connsiteY37" fmla="*/ 335756 h 1188244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69194 w 1712119"/>
                <a:gd name="connsiteY25" fmla="*/ 1135856 h 1146997"/>
                <a:gd name="connsiteX26" fmla="*/ 1180553 w 1712119"/>
                <a:gd name="connsiteY26" fmla="*/ 1075606 h 1146997"/>
                <a:gd name="connsiteX27" fmla="*/ 1262063 w 1712119"/>
                <a:gd name="connsiteY27" fmla="*/ 657225 h 1146997"/>
                <a:gd name="connsiteX28" fmla="*/ 1307306 w 1712119"/>
                <a:gd name="connsiteY28" fmla="*/ 373856 h 1146997"/>
                <a:gd name="connsiteX29" fmla="*/ 1312069 w 1712119"/>
                <a:gd name="connsiteY29" fmla="*/ 323850 h 1146997"/>
                <a:gd name="connsiteX30" fmla="*/ 1309688 w 1712119"/>
                <a:gd name="connsiteY30" fmla="*/ 297656 h 1146997"/>
                <a:gd name="connsiteX31" fmla="*/ 1302544 w 1712119"/>
                <a:gd name="connsiteY31" fmla="*/ 271463 h 1146997"/>
                <a:gd name="connsiteX32" fmla="*/ 1285875 w 1712119"/>
                <a:gd name="connsiteY32" fmla="*/ 250031 h 1146997"/>
                <a:gd name="connsiteX33" fmla="*/ 1262063 w 1712119"/>
                <a:gd name="connsiteY33" fmla="*/ 230981 h 1146997"/>
                <a:gd name="connsiteX34" fmla="*/ 1228725 w 1712119"/>
                <a:gd name="connsiteY34" fmla="*/ 223838 h 1146997"/>
                <a:gd name="connsiteX35" fmla="*/ 1126331 w 1712119"/>
                <a:gd name="connsiteY35" fmla="*/ 245269 h 1146997"/>
                <a:gd name="connsiteX36" fmla="*/ 714375 w 1712119"/>
                <a:gd name="connsiteY36" fmla="*/ 335756 h 1146997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80553 w 1712119"/>
                <a:gd name="connsiteY25" fmla="*/ 1075606 h 1146997"/>
                <a:gd name="connsiteX26" fmla="*/ 1262063 w 1712119"/>
                <a:gd name="connsiteY26" fmla="*/ 657225 h 1146997"/>
                <a:gd name="connsiteX27" fmla="*/ 1307306 w 1712119"/>
                <a:gd name="connsiteY27" fmla="*/ 373856 h 1146997"/>
                <a:gd name="connsiteX28" fmla="*/ 1312069 w 1712119"/>
                <a:gd name="connsiteY28" fmla="*/ 323850 h 1146997"/>
                <a:gd name="connsiteX29" fmla="*/ 1309688 w 1712119"/>
                <a:gd name="connsiteY29" fmla="*/ 297656 h 1146997"/>
                <a:gd name="connsiteX30" fmla="*/ 1302544 w 1712119"/>
                <a:gd name="connsiteY30" fmla="*/ 271463 h 1146997"/>
                <a:gd name="connsiteX31" fmla="*/ 1285875 w 1712119"/>
                <a:gd name="connsiteY31" fmla="*/ 250031 h 1146997"/>
                <a:gd name="connsiteX32" fmla="*/ 1262063 w 1712119"/>
                <a:gd name="connsiteY32" fmla="*/ 230981 h 1146997"/>
                <a:gd name="connsiteX33" fmla="*/ 1228725 w 1712119"/>
                <a:gd name="connsiteY33" fmla="*/ 223838 h 1146997"/>
                <a:gd name="connsiteX34" fmla="*/ 1126331 w 1712119"/>
                <a:gd name="connsiteY34" fmla="*/ 245269 h 1146997"/>
                <a:gd name="connsiteX35" fmla="*/ 714375 w 1712119"/>
                <a:gd name="connsiteY35" fmla="*/ 335756 h 114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2119" h="1146997">
                  <a:moveTo>
                    <a:pt x="714375" y="335756"/>
                  </a:moveTo>
                  <a:lnTo>
                    <a:pt x="80963" y="483394"/>
                  </a:lnTo>
                  <a:lnTo>
                    <a:pt x="0" y="311944"/>
                  </a:lnTo>
                  <a:lnTo>
                    <a:pt x="528638" y="202406"/>
                  </a:lnTo>
                  <a:lnTo>
                    <a:pt x="1054894" y="88106"/>
                  </a:lnTo>
                  <a:lnTo>
                    <a:pt x="1207294" y="0"/>
                  </a:lnTo>
                  <a:lnTo>
                    <a:pt x="1219200" y="0"/>
                  </a:lnTo>
                  <a:lnTo>
                    <a:pt x="1271588" y="11906"/>
                  </a:lnTo>
                  <a:lnTo>
                    <a:pt x="1343025" y="35719"/>
                  </a:lnTo>
                  <a:lnTo>
                    <a:pt x="1426369" y="71438"/>
                  </a:lnTo>
                  <a:lnTo>
                    <a:pt x="1543050" y="130969"/>
                  </a:lnTo>
                  <a:lnTo>
                    <a:pt x="1628775" y="178594"/>
                  </a:lnTo>
                  <a:lnTo>
                    <a:pt x="1669256" y="207169"/>
                  </a:lnTo>
                  <a:lnTo>
                    <a:pt x="1690688" y="228600"/>
                  </a:lnTo>
                  <a:lnTo>
                    <a:pt x="1707356" y="254794"/>
                  </a:lnTo>
                  <a:lnTo>
                    <a:pt x="1712119" y="273844"/>
                  </a:lnTo>
                  <a:lnTo>
                    <a:pt x="1709738" y="297656"/>
                  </a:lnTo>
                  <a:lnTo>
                    <a:pt x="1697831" y="321469"/>
                  </a:lnTo>
                  <a:lnTo>
                    <a:pt x="1669256" y="347663"/>
                  </a:lnTo>
                  <a:lnTo>
                    <a:pt x="1647825" y="361950"/>
                  </a:lnTo>
                  <a:lnTo>
                    <a:pt x="1626394" y="404813"/>
                  </a:lnTo>
                  <a:lnTo>
                    <a:pt x="1595438" y="461963"/>
                  </a:lnTo>
                  <a:lnTo>
                    <a:pt x="1516856" y="669131"/>
                  </a:lnTo>
                  <a:lnTo>
                    <a:pt x="1440656" y="926306"/>
                  </a:lnTo>
                  <a:lnTo>
                    <a:pt x="1373344" y="1146997"/>
                  </a:lnTo>
                  <a:lnTo>
                    <a:pt x="1180553" y="1075606"/>
                  </a:lnTo>
                  <a:lnTo>
                    <a:pt x="1262063" y="657225"/>
                  </a:lnTo>
                  <a:lnTo>
                    <a:pt x="1307306" y="373856"/>
                  </a:lnTo>
                  <a:lnTo>
                    <a:pt x="1312069" y="323850"/>
                  </a:lnTo>
                  <a:lnTo>
                    <a:pt x="1309688" y="297656"/>
                  </a:lnTo>
                  <a:lnTo>
                    <a:pt x="1302544" y="271463"/>
                  </a:lnTo>
                  <a:lnTo>
                    <a:pt x="1285875" y="250031"/>
                  </a:lnTo>
                  <a:lnTo>
                    <a:pt x="1262063" y="230981"/>
                  </a:lnTo>
                  <a:lnTo>
                    <a:pt x="1228725" y="223838"/>
                  </a:lnTo>
                  <a:lnTo>
                    <a:pt x="1126331" y="245269"/>
                  </a:lnTo>
                  <a:lnTo>
                    <a:pt x="714375" y="3357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0166888F-933C-40FB-AF1E-939B62666882}"/>
                </a:ext>
              </a:extLst>
            </p:cNvPr>
            <p:cNvSpPr/>
            <p:nvPr/>
          </p:nvSpPr>
          <p:spPr>
            <a:xfrm>
              <a:off x="4929189" y="3824288"/>
              <a:ext cx="1246187" cy="355600"/>
            </a:xfrm>
            <a:custGeom>
              <a:avLst/>
              <a:gdLst>
                <a:gd name="connsiteX0" fmla="*/ 704850 w 1245393"/>
                <a:gd name="connsiteY0" fmla="*/ 214312 h 354806"/>
                <a:gd name="connsiteX1" fmla="*/ 504825 w 1245393"/>
                <a:gd name="connsiteY1" fmla="*/ 233362 h 354806"/>
                <a:gd name="connsiteX2" fmla="*/ 366712 w 1245393"/>
                <a:gd name="connsiteY2" fmla="*/ 259556 h 354806"/>
                <a:gd name="connsiteX3" fmla="*/ 240506 w 1245393"/>
                <a:gd name="connsiteY3" fmla="*/ 290512 h 354806"/>
                <a:gd name="connsiteX4" fmla="*/ 42862 w 1245393"/>
                <a:gd name="connsiteY4" fmla="*/ 354806 h 354806"/>
                <a:gd name="connsiteX5" fmla="*/ 0 w 1245393"/>
                <a:gd name="connsiteY5" fmla="*/ 197643 h 354806"/>
                <a:gd name="connsiteX6" fmla="*/ 381000 w 1245393"/>
                <a:gd name="connsiteY6" fmla="*/ 97631 h 354806"/>
                <a:gd name="connsiteX7" fmla="*/ 523875 w 1245393"/>
                <a:gd name="connsiteY7" fmla="*/ 66675 h 354806"/>
                <a:gd name="connsiteX8" fmla="*/ 707231 w 1245393"/>
                <a:gd name="connsiteY8" fmla="*/ 35718 h 354806"/>
                <a:gd name="connsiteX9" fmla="*/ 862012 w 1245393"/>
                <a:gd name="connsiteY9" fmla="*/ 16668 h 354806"/>
                <a:gd name="connsiteX10" fmla="*/ 1040606 w 1245393"/>
                <a:gd name="connsiteY10" fmla="*/ 0 h 354806"/>
                <a:gd name="connsiteX11" fmla="*/ 1200150 w 1245393"/>
                <a:gd name="connsiteY11" fmla="*/ 59531 h 354806"/>
                <a:gd name="connsiteX12" fmla="*/ 1245393 w 1245393"/>
                <a:gd name="connsiteY12" fmla="*/ 133350 h 354806"/>
                <a:gd name="connsiteX13" fmla="*/ 1245393 w 1245393"/>
                <a:gd name="connsiteY13" fmla="*/ 150018 h 354806"/>
                <a:gd name="connsiteX14" fmla="*/ 1226343 w 1245393"/>
                <a:gd name="connsiteY14" fmla="*/ 207168 h 354806"/>
                <a:gd name="connsiteX15" fmla="*/ 1193006 w 1245393"/>
                <a:gd name="connsiteY15" fmla="*/ 211931 h 354806"/>
                <a:gd name="connsiteX16" fmla="*/ 969168 w 1245393"/>
                <a:gd name="connsiteY16" fmla="*/ 204787 h 354806"/>
                <a:gd name="connsiteX17" fmla="*/ 704850 w 1245393"/>
                <a:gd name="connsiteY17" fmla="*/ 214312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5393" h="354806">
                  <a:moveTo>
                    <a:pt x="704850" y="214312"/>
                  </a:moveTo>
                  <a:lnTo>
                    <a:pt x="504825" y="233362"/>
                  </a:lnTo>
                  <a:lnTo>
                    <a:pt x="366712" y="259556"/>
                  </a:lnTo>
                  <a:lnTo>
                    <a:pt x="240506" y="290512"/>
                  </a:lnTo>
                  <a:lnTo>
                    <a:pt x="42862" y="354806"/>
                  </a:lnTo>
                  <a:lnTo>
                    <a:pt x="0" y="197643"/>
                  </a:lnTo>
                  <a:lnTo>
                    <a:pt x="381000" y="97631"/>
                  </a:lnTo>
                  <a:lnTo>
                    <a:pt x="523875" y="66675"/>
                  </a:lnTo>
                  <a:lnTo>
                    <a:pt x="707231" y="35718"/>
                  </a:lnTo>
                  <a:lnTo>
                    <a:pt x="862012" y="16668"/>
                  </a:lnTo>
                  <a:lnTo>
                    <a:pt x="1040606" y="0"/>
                  </a:lnTo>
                  <a:lnTo>
                    <a:pt x="1200150" y="59531"/>
                  </a:lnTo>
                  <a:lnTo>
                    <a:pt x="1245393" y="133350"/>
                  </a:lnTo>
                  <a:lnTo>
                    <a:pt x="1245393" y="150018"/>
                  </a:lnTo>
                  <a:lnTo>
                    <a:pt x="1226343" y="207168"/>
                  </a:lnTo>
                  <a:lnTo>
                    <a:pt x="1193006" y="211931"/>
                  </a:lnTo>
                  <a:lnTo>
                    <a:pt x="969168" y="204787"/>
                  </a:lnTo>
                  <a:lnTo>
                    <a:pt x="704850" y="2143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FE019E6-2B39-4D96-A261-5000D6603E47}"/>
                </a:ext>
              </a:extLst>
            </p:cNvPr>
            <p:cNvSpPr/>
            <p:nvPr/>
          </p:nvSpPr>
          <p:spPr>
            <a:xfrm rot="16200000">
              <a:off x="4910139" y="3694114"/>
              <a:ext cx="4086225" cy="638175"/>
            </a:xfrm>
            <a:custGeom>
              <a:avLst/>
              <a:gdLst>
                <a:gd name="connsiteX0" fmla="*/ 2015759 w 4085906"/>
                <a:gd name="connsiteY0" fmla="*/ 588071 h 639060"/>
                <a:gd name="connsiteX1" fmla="*/ 1417490 w 4085906"/>
                <a:gd name="connsiteY1" fmla="*/ 608467 h 639060"/>
                <a:gd name="connsiteX2" fmla="*/ 1104758 w 4085906"/>
                <a:gd name="connsiteY2" fmla="*/ 615265 h 639060"/>
                <a:gd name="connsiteX3" fmla="*/ 965388 w 4085906"/>
                <a:gd name="connsiteY3" fmla="*/ 625463 h 639060"/>
                <a:gd name="connsiteX4" fmla="*/ 696847 w 4085906"/>
                <a:gd name="connsiteY4" fmla="*/ 639060 h 639060"/>
                <a:gd name="connsiteX5" fmla="*/ 557478 w 4085906"/>
                <a:gd name="connsiteY5" fmla="*/ 635661 h 639060"/>
                <a:gd name="connsiteX6" fmla="*/ 489493 w 4085906"/>
                <a:gd name="connsiteY6" fmla="*/ 628862 h 639060"/>
                <a:gd name="connsiteX7" fmla="*/ 397713 w 4085906"/>
                <a:gd name="connsiteY7" fmla="*/ 605067 h 639060"/>
                <a:gd name="connsiteX8" fmla="*/ 237948 w 4085906"/>
                <a:gd name="connsiteY8" fmla="*/ 547280 h 639060"/>
                <a:gd name="connsiteX9" fmla="*/ 98578 w 4085906"/>
                <a:gd name="connsiteY9" fmla="*/ 479295 h 639060"/>
                <a:gd name="connsiteX10" fmla="*/ 37391 w 4085906"/>
                <a:gd name="connsiteY10" fmla="*/ 445302 h 639060"/>
                <a:gd name="connsiteX11" fmla="*/ 10197 w 4085906"/>
                <a:gd name="connsiteY11" fmla="*/ 418108 h 639060"/>
                <a:gd name="connsiteX12" fmla="*/ 0 w 4085906"/>
                <a:gd name="connsiteY12" fmla="*/ 387515 h 639060"/>
                <a:gd name="connsiteX13" fmla="*/ 0 w 4085906"/>
                <a:gd name="connsiteY13" fmla="*/ 363720 h 639060"/>
                <a:gd name="connsiteX14" fmla="*/ 6798 w 4085906"/>
                <a:gd name="connsiteY14" fmla="*/ 343325 h 639060"/>
                <a:gd name="connsiteX15" fmla="*/ 37391 w 4085906"/>
                <a:gd name="connsiteY15" fmla="*/ 319530 h 639060"/>
                <a:gd name="connsiteX16" fmla="*/ 105377 w 4085906"/>
                <a:gd name="connsiteY16" fmla="*/ 278739 h 639060"/>
                <a:gd name="connsiteX17" fmla="*/ 197156 w 4085906"/>
                <a:gd name="connsiteY17" fmla="*/ 207354 h 639060"/>
                <a:gd name="connsiteX18" fmla="*/ 628862 w 4085906"/>
                <a:gd name="connsiteY18" fmla="*/ 295735 h 639060"/>
                <a:gd name="connsiteX19" fmla="*/ 659455 w 4085906"/>
                <a:gd name="connsiteY19" fmla="*/ 312731 h 639060"/>
                <a:gd name="connsiteX20" fmla="*/ 707045 w 4085906"/>
                <a:gd name="connsiteY20" fmla="*/ 333127 h 639060"/>
                <a:gd name="connsiteX21" fmla="*/ 785228 w 4085906"/>
                <a:gd name="connsiteY21" fmla="*/ 353522 h 639060"/>
                <a:gd name="connsiteX22" fmla="*/ 904202 w 4085906"/>
                <a:gd name="connsiteY22" fmla="*/ 367119 h 639060"/>
                <a:gd name="connsiteX23" fmla="*/ 1533064 w 4085906"/>
                <a:gd name="connsiteY23" fmla="*/ 363720 h 639060"/>
                <a:gd name="connsiteX24" fmla="*/ 2389677 w 4085906"/>
                <a:gd name="connsiteY24" fmla="*/ 353522 h 639060"/>
                <a:gd name="connsiteX25" fmla="*/ 3205498 w 4085906"/>
                <a:gd name="connsiteY25" fmla="*/ 346724 h 639060"/>
                <a:gd name="connsiteX26" fmla="*/ 3406055 w 4085906"/>
                <a:gd name="connsiteY26" fmla="*/ 343325 h 639060"/>
                <a:gd name="connsiteX27" fmla="*/ 3555622 w 4085906"/>
                <a:gd name="connsiteY27" fmla="*/ 333127 h 639060"/>
                <a:gd name="connsiteX28" fmla="*/ 3691592 w 4085906"/>
                <a:gd name="connsiteY28" fmla="*/ 319530 h 639060"/>
                <a:gd name="connsiteX29" fmla="*/ 3756178 w 4085906"/>
                <a:gd name="connsiteY29" fmla="*/ 302534 h 639060"/>
                <a:gd name="connsiteX30" fmla="*/ 3807167 w 4085906"/>
                <a:gd name="connsiteY30" fmla="*/ 275339 h 639060"/>
                <a:gd name="connsiteX31" fmla="*/ 3864954 w 4085906"/>
                <a:gd name="connsiteY31" fmla="*/ 231149 h 639060"/>
                <a:gd name="connsiteX32" fmla="*/ 3932939 w 4085906"/>
                <a:gd name="connsiteY32" fmla="*/ 156365 h 639060"/>
                <a:gd name="connsiteX33" fmla="*/ 4075708 w 4085906"/>
                <a:gd name="connsiteY33" fmla="*/ 0 h 639060"/>
                <a:gd name="connsiteX34" fmla="*/ 4085906 w 4085906"/>
                <a:gd name="connsiteY34" fmla="*/ 169963 h 639060"/>
                <a:gd name="connsiteX35" fmla="*/ 3970331 w 4085906"/>
                <a:gd name="connsiteY35" fmla="*/ 292336 h 639060"/>
                <a:gd name="connsiteX36" fmla="*/ 3868354 w 4085906"/>
                <a:gd name="connsiteY36" fmla="*/ 421508 h 639060"/>
                <a:gd name="connsiteX37" fmla="*/ 3779973 w 4085906"/>
                <a:gd name="connsiteY37" fmla="*/ 520086 h 639060"/>
                <a:gd name="connsiteX38" fmla="*/ 3654200 w 4085906"/>
                <a:gd name="connsiteY38" fmla="*/ 594870 h 639060"/>
                <a:gd name="connsiteX39" fmla="*/ 3596413 w 4085906"/>
                <a:gd name="connsiteY39" fmla="*/ 577873 h 639060"/>
                <a:gd name="connsiteX40" fmla="*/ 3508032 w 4085906"/>
                <a:gd name="connsiteY40" fmla="*/ 557478 h 639060"/>
                <a:gd name="connsiteX41" fmla="*/ 3392458 w 4085906"/>
                <a:gd name="connsiteY41" fmla="*/ 547280 h 639060"/>
                <a:gd name="connsiteX42" fmla="*/ 2923360 w 4085906"/>
                <a:gd name="connsiteY42" fmla="*/ 564276 h 639060"/>
                <a:gd name="connsiteX43" fmla="*/ 2015759 w 4085906"/>
                <a:gd name="connsiteY43" fmla="*/ 588071 h 63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85906" h="639060">
                  <a:moveTo>
                    <a:pt x="2015759" y="588071"/>
                  </a:moveTo>
                  <a:lnTo>
                    <a:pt x="1417490" y="608467"/>
                  </a:lnTo>
                  <a:lnTo>
                    <a:pt x="1104758" y="615265"/>
                  </a:lnTo>
                  <a:lnTo>
                    <a:pt x="965388" y="625463"/>
                  </a:lnTo>
                  <a:lnTo>
                    <a:pt x="696847" y="639060"/>
                  </a:lnTo>
                  <a:lnTo>
                    <a:pt x="557478" y="635661"/>
                  </a:lnTo>
                  <a:lnTo>
                    <a:pt x="489493" y="628862"/>
                  </a:lnTo>
                  <a:lnTo>
                    <a:pt x="397713" y="605067"/>
                  </a:lnTo>
                  <a:lnTo>
                    <a:pt x="237948" y="547280"/>
                  </a:lnTo>
                  <a:lnTo>
                    <a:pt x="98578" y="479295"/>
                  </a:lnTo>
                  <a:lnTo>
                    <a:pt x="37391" y="445302"/>
                  </a:lnTo>
                  <a:lnTo>
                    <a:pt x="10197" y="418108"/>
                  </a:lnTo>
                  <a:lnTo>
                    <a:pt x="0" y="387515"/>
                  </a:lnTo>
                  <a:lnTo>
                    <a:pt x="0" y="363720"/>
                  </a:lnTo>
                  <a:lnTo>
                    <a:pt x="6798" y="343325"/>
                  </a:lnTo>
                  <a:lnTo>
                    <a:pt x="37391" y="319530"/>
                  </a:lnTo>
                  <a:lnTo>
                    <a:pt x="105377" y="278739"/>
                  </a:lnTo>
                  <a:lnTo>
                    <a:pt x="197156" y="207354"/>
                  </a:lnTo>
                  <a:lnTo>
                    <a:pt x="628862" y="295735"/>
                  </a:lnTo>
                  <a:lnTo>
                    <a:pt x="659455" y="312731"/>
                  </a:lnTo>
                  <a:lnTo>
                    <a:pt x="707045" y="333127"/>
                  </a:lnTo>
                  <a:lnTo>
                    <a:pt x="785228" y="353522"/>
                  </a:lnTo>
                  <a:lnTo>
                    <a:pt x="904202" y="367119"/>
                  </a:lnTo>
                  <a:lnTo>
                    <a:pt x="1533064" y="363720"/>
                  </a:lnTo>
                  <a:lnTo>
                    <a:pt x="2389677" y="353522"/>
                  </a:lnTo>
                  <a:lnTo>
                    <a:pt x="3205498" y="346724"/>
                  </a:lnTo>
                  <a:lnTo>
                    <a:pt x="3406055" y="343325"/>
                  </a:lnTo>
                  <a:lnTo>
                    <a:pt x="3555622" y="333127"/>
                  </a:lnTo>
                  <a:lnTo>
                    <a:pt x="3691592" y="319530"/>
                  </a:lnTo>
                  <a:lnTo>
                    <a:pt x="3756178" y="302534"/>
                  </a:lnTo>
                  <a:lnTo>
                    <a:pt x="3807167" y="275339"/>
                  </a:lnTo>
                  <a:lnTo>
                    <a:pt x="3864954" y="231149"/>
                  </a:lnTo>
                  <a:lnTo>
                    <a:pt x="3932939" y="156365"/>
                  </a:lnTo>
                  <a:lnTo>
                    <a:pt x="4075708" y="0"/>
                  </a:lnTo>
                  <a:lnTo>
                    <a:pt x="4085906" y="169963"/>
                  </a:lnTo>
                  <a:lnTo>
                    <a:pt x="3970331" y="292336"/>
                  </a:lnTo>
                  <a:lnTo>
                    <a:pt x="3868354" y="421508"/>
                  </a:lnTo>
                  <a:lnTo>
                    <a:pt x="3779973" y="520086"/>
                  </a:lnTo>
                  <a:lnTo>
                    <a:pt x="3654200" y="594870"/>
                  </a:lnTo>
                  <a:lnTo>
                    <a:pt x="3596413" y="577873"/>
                  </a:lnTo>
                  <a:lnTo>
                    <a:pt x="3508032" y="557478"/>
                  </a:lnTo>
                  <a:lnTo>
                    <a:pt x="3392458" y="547280"/>
                  </a:lnTo>
                  <a:lnTo>
                    <a:pt x="2923360" y="564276"/>
                  </a:lnTo>
                  <a:lnTo>
                    <a:pt x="2015759" y="5880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">
              <a:extLst>
                <a:ext uri="{FF2B5EF4-FFF2-40B4-BE49-F238E27FC236}">
                  <a16:creationId xmlns:a16="http://schemas.microsoft.com/office/drawing/2014/main" id="{BC528FD3-AB8B-44AA-829F-E435D484B3EC}"/>
                </a:ext>
              </a:extLst>
            </p:cNvPr>
            <p:cNvSpPr/>
            <p:nvPr/>
          </p:nvSpPr>
          <p:spPr>
            <a:xfrm>
              <a:off x="6024563" y="5272088"/>
              <a:ext cx="952500" cy="615950"/>
            </a:xfrm>
            <a:custGeom>
              <a:avLst/>
              <a:gdLst>
                <a:gd name="connsiteX0" fmla="*/ 392906 w 952500"/>
                <a:gd name="connsiteY0" fmla="*/ 116681 h 616743"/>
                <a:gd name="connsiteX1" fmla="*/ 681037 w 952500"/>
                <a:gd name="connsiteY1" fmla="*/ 192881 h 616743"/>
                <a:gd name="connsiteX2" fmla="*/ 762000 w 952500"/>
                <a:gd name="connsiteY2" fmla="*/ 209550 h 616743"/>
                <a:gd name="connsiteX3" fmla="*/ 807243 w 952500"/>
                <a:gd name="connsiteY3" fmla="*/ 214312 h 616743"/>
                <a:gd name="connsiteX4" fmla="*/ 823912 w 952500"/>
                <a:gd name="connsiteY4" fmla="*/ 211931 h 616743"/>
                <a:gd name="connsiteX5" fmla="*/ 842962 w 952500"/>
                <a:gd name="connsiteY5" fmla="*/ 207168 h 616743"/>
                <a:gd name="connsiteX6" fmla="*/ 859631 w 952500"/>
                <a:gd name="connsiteY6" fmla="*/ 197643 h 616743"/>
                <a:gd name="connsiteX7" fmla="*/ 952500 w 952500"/>
                <a:gd name="connsiteY7" fmla="*/ 104775 h 616743"/>
                <a:gd name="connsiteX8" fmla="*/ 859631 w 952500"/>
                <a:gd name="connsiteY8" fmla="*/ 616743 h 616743"/>
                <a:gd name="connsiteX9" fmla="*/ 814387 w 952500"/>
                <a:gd name="connsiteY9" fmla="*/ 583406 h 616743"/>
                <a:gd name="connsiteX10" fmla="*/ 728662 w 952500"/>
                <a:gd name="connsiteY10" fmla="*/ 500062 h 616743"/>
                <a:gd name="connsiteX11" fmla="*/ 650081 w 952500"/>
                <a:gd name="connsiteY11" fmla="*/ 428625 h 616743"/>
                <a:gd name="connsiteX12" fmla="*/ 542925 w 952500"/>
                <a:gd name="connsiteY12" fmla="*/ 345281 h 616743"/>
                <a:gd name="connsiteX13" fmla="*/ 419100 w 952500"/>
                <a:gd name="connsiteY13" fmla="*/ 264318 h 616743"/>
                <a:gd name="connsiteX14" fmla="*/ 245268 w 952500"/>
                <a:gd name="connsiteY14" fmla="*/ 166687 h 616743"/>
                <a:gd name="connsiteX15" fmla="*/ 61912 w 952500"/>
                <a:gd name="connsiteY15" fmla="*/ 76200 h 616743"/>
                <a:gd name="connsiteX16" fmla="*/ 40481 w 952500"/>
                <a:gd name="connsiteY16" fmla="*/ 61912 h 616743"/>
                <a:gd name="connsiteX17" fmla="*/ 14287 w 952500"/>
                <a:gd name="connsiteY17" fmla="*/ 45243 h 616743"/>
                <a:gd name="connsiteX18" fmla="*/ 2381 w 952500"/>
                <a:gd name="connsiteY18" fmla="*/ 30956 h 616743"/>
                <a:gd name="connsiteX19" fmla="*/ 0 w 952500"/>
                <a:gd name="connsiteY19" fmla="*/ 16668 h 616743"/>
                <a:gd name="connsiteX20" fmla="*/ 7143 w 952500"/>
                <a:gd name="connsiteY20" fmla="*/ 4762 h 616743"/>
                <a:gd name="connsiteX21" fmla="*/ 35718 w 952500"/>
                <a:gd name="connsiteY21" fmla="*/ 0 h 616743"/>
                <a:gd name="connsiteX22" fmla="*/ 92868 w 952500"/>
                <a:gd name="connsiteY22" fmla="*/ 11906 h 616743"/>
                <a:gd name="connsiteX23" fmla="*/ 392906 w 952500"/>
                <a:gd name="connsiteY23" fmla="*/ 116681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500" h="616743">
                  <a:moveTo>
                    <a:pt x="392906" y="116681"/>
                  </a:moveTo>
                  <a:lnTo>
                    <a:pt x="681037" y="192881"/>
                  </a:lnTo>
                  <a:lnTo>
                    <a:pt x="762000" y="209550"/>
                  </a:lnTo>
                  <a:lnTo>
                    <a:pt x="807243" y="214312"/>
                  </a:lnTo>
                  <a:lnTo>
                    <a:pt x="823912" y="211931"/>
                  </a:lnTo>
                  <a:lnTo>
                    <a:pt x="842962" y="207168"/>
                  </a:lnTo>
                  <a:lnTo>
                    <a:pt x="859631" y="197643"/>
                  </a:lnTo>
                  <a:lnTo>
                    <a:pt x="952500" y="104775"/>
                  </a:lnTo>
                  <a:lnTo>
                    <a:pt x="859631" y="616743"/>
                  </a:lnTo>
                  <a:lnTo>
                    <a:pt x="814387" y="583406"/>
                  </a:lnTo>
                  <a:lnTo>
                    <a:pt x="728662" y="500062"/>
                  </a:lnTo>
                  <a:lnTo>
                    <a:pt x="650081" y="428625"/>
                  </a:lnTo>
                  <a:lnTo>
                    <a:pt x="542925" y="345281"/>
                  </a:lnTo>
                  <a:lnTo>
                    <a:pt x="419100" y="264318"/>
                  </a:lnTo>
                  <a:lnTo>
                    <a:pt x="245268" y="166687"/>
                  </a:lnTo>
                  <a:lnTo>
                    <a:pt x="61912" y="76200"/>
                  </a:lnTo>
                  <a:lnTo>
                    <a:pt x="40481" y="61912"/>
                  </a:lnTo>
                  <a:lnTo>
                    <a:pt x="14287" y="45243"/>
                  </a:lnTo>
                  <a:lnTo>
                    <a:pt x="2381" y="30956"/>
                  </a:lnTo>
                  <a:lnTo>
                    <a:pt x="0" y="16668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2868" y="11906"/>
                  </a:lnTo>
                  <a:lnTo>
                    <a:pt x="392906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72C63829-CCA3-48FD-995D-11F6A7D8491E}"/>
              </a:ext>
            </a:extLst>
          </p:cNvPr>
          <p:cNvGrpSpPr/>
          <p:nvPr/>
        </p:nvGrpSpPr>
        <p:grpSpPr>
          <a:xfrm>
            <a:off x="3698875" y="1668463"/>
            <a:ext cx="4651375" cy="4387851"/>
            <a:chOff x="3692526" y="1668463"/>
            <a:chExt cx="4651375" cy="4387851"/>
          </a:xfrm>
          <a:solidFill>
            <a:schemeClr val="tx1"/>
          </a:solidFill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9EC625AE-1E5F-4301-A922-A3B17A4DF237}"/>
                </a:ext>
              </a:extLst>
            </p:cNvPr>
            <p:cNvSpPr/>
            <p:nvPr/>
          </p:nvSpPr>
          <p:spPr>
            <a:xfrm>
              <a:off x="3692526" y="1668463"/>
              <a:ext cx="4651375" cy="781050"/>
            </a:xfrm>
            <a:custGeom>
              <a:avLst/>
              <a:gdLst>
                <a:gd name="connsiteX0" fmla="*/ 2807970 w 4652010"/>
                <a:gd name="connsiteY0" fmla="*/ 369570 h 781050"/>
                <a:gd name="connsiteX1" fmla="*/ 2354580 w 4652010"/>
                <a:gd name="connsiteY1" fmla="*/ 419100 h 781050"/>
                <a:gd name="connsiteX2" fmla="*/ 1943100 w 4652010"/>
                <a:gd name="connsiteY2" fmla="*/ 468630 h 781050"/>
                <a:gd name="connsiteX3" fmla="*/ 1562100 w 4652010"/>
                <a:gd name="connsiteY3" fmla="*/ 521970 h 781050"/>
                <a:gd name="connsiteX4" fmla="*/ 1283970 w 4652010"/>
                <a:gd name="connsiteY4" fmla="*/ 571500 h 781050"/>
                <a:gd name="connsiteX5" fmla="*/ 899160 w 4652010"/>
                <a:gd name="connsiteY5" fmla="*/ 651510 h 781050"/>
                <a:gd name="connsiteX6" fmla="*/ 636270 w 4652010"/>
                <a:gd name="connsiteY6" fmla="*/ 708660 h 781050"/>
                <a:gd name="connsiteX7" fmla="*/ 453390 w 4652010"/>
                <a:gd name="connsiteY7" fmla="*/ 750570 h 781050"/>
                <a:gd name="connsiteX8" fmla="*/ 361950 w 4652010"/>
                <a:gd name="connsiteY8" fmla="*/ 781050 h 781050"/>
                <a:gd name="connsiteX9" fmla="*/ 339090 w 4652010"/>
                <a:gd name="connsiteY9" fmla="*/ 773430 h 781050"/>
                <a:gd name="connsiteX10" fmla="*/ 293370 w 4652010"/>
                <a:gd name="connsiteY10" fmla="*/ 746760 h 781050"/>
                <a:gd name="connsiteX11" fmla="*/ 198120 w 4652010"/>
                <a:gd name="connsiteY11" fmla="*/ 636270 h 781050"/>
                <a:gd name="connsiteX12" fmla="*/ 87630 w 4652010"/>
                <a:gd name="connsiteY12" fmla="*/ 480060 h 781050"/>
                <a:gd name="connsiteX13" fmla="*/ 11430 w 4652010"/>
                <a:gd name="connsiteY13" fmla="*/ 365760 h 781050"/>
                <a:gd name="connsiteX14" fmla="*/ 0 w 4652010"/>
                <a:gd name="connsiteY14" fmla="*/ 335280 h 781050"/>
                <a:gd name="connsiteX15" fmla="*/ 0 w 4652010"/>
                <a:gd name="connsiteY15" fmla="*/ 323850 h 781050"/>
                <a:gd name="connsiteX16" fmla="*/ 3810 w 4652010"/>
                <a:gd name="connsiteY16" fmla="*/ 312420 h 781050"/>
                <a:gd name="connsiteX17" fmla="*/ 26670 w 4652010"/>
                <a:gd name="connsiteY17" fmla="*/ 300990 h 781050"/>
                <a:gd name="connsiteX18" fmla="*/ 45720 w 4652010"/>
                <a:gd name="connsiteY18" fmla="*/ 304800 h 781050"/>
                <a:gd name="connsiteX19" fmla="*/ 125730 w 4652010"/>
                <a:gd name="connsiteY19" fmla="*/ 361950 h 781050"/>
                <a:gd name="connsiteX20" fmla="*/ 190500 w 4652010"/>
                <a:gd name="connsiteY20" fmla="*/ 403860 h 781050"/>
                <a:gd name="connsiteX21" fmla="*/ 243840 w 4652010"/>
                <a:gd name="connsiteY21" fmla="*/ 430530 h 781050"/>
                <a:gd name="connsiteX22" fmla="*/ 304800 w 4652010"/>
                <a:gd name="connsiteY22" fmla="*/ 453390 h 781050"/>
                <a:gd name="connsiteX23" fmla="*/ 331470 w 4652010"/>
                <a:gd name="connsiteY23" fmla="*/ 461010 h 781050"/>
                <a:gd name="connsiteX24" fmla="*/ 377190 w 4652010"/>
                <a:gd name="connsiteY24" fmla="*/ 464820 h 781050"/>
                <a:gd name="connsiteX25" fmla="*/ 582930 w 4652010"/>
                <a:gd name="connsiteY25" fmla="*/ 457200 h 781050"/>
                <a:gd name="connsiteX26" fmla="*/ 1097280 w 4652010"/>
                <a:gd name="connsiteY26" fmla="*/ 392430 h 781050"/>
                <a:gd name="connsiteX27" fmla="*/ 1794510 w 4652010"/>
                <a:gd name="connsiteY27" fmla="*/ 289560 h 781050"/>
                <a:gd name="connsiteX28" fmla="*/ 2583180 w 4652010"/>
                <a:gd name="connsiteY28" fmla="*/ 201930 h 781050"/>
                <a:gd name="connsiteX29" fmla="*/ 3448050 w 4652010"/>
                <a:gd name="connsiteY29" fmla="*/ 129540 h 781050"/>
                <a:gd name="connsiteX30" fmla="*/ 3760470 w 4652010"/>
                <a:gd name="connsiteY30" fmla="*/ 110490 h 781050"/>
                <a:gd name="connsiteX31" fmla="*/ 3836670 w 4652010"/>
                <a:gd name="connsiteY31" fmla="*/ 91440 h 781050"/>
                <a:gd name="connsiteX32" fmla="*/ 3943350 w 4652010"/>
                <a:gd name="connsiteY32" fmla="*/ 60960 h 781050"/>
                <a:gd name="connsiteX33" fmla="*/ 4076700 w 4652010"/>
                <a:gd name="connsiteY33" fmla="*/ 0 h 781050"/>
                <a:gd name="connsiteX34" fmla="*/ 4168140 w 4652010"/>
                <a:gd name="connsiteY34" fmla="*/ 30480 h 781050"/>
                <a:gd name="connsiteX35" fmla="*/ 4309110 w 4652010"/>
                <a:gd name="connsiteY35" fmla="*/ 83820 h 781050"/>
                <a:gd name="connsiteX36" fmla="*/ 4427220 w 4652010"/>
                <a:gd name="connsiteY36" fmla="*/ 133350 h 781050"/>
                <a:gd name="connsiteX37" fmla="*/ 4522470 w 4652010"/>
                <a:gd name="connsiteY37" fmla="*/ 179070 h 781050"/>
                <a:gd name="connsiteX38" fmla="*/ 4583430 w 4652010"/>
                <a:gd name="connsiteY38" fmla="*/ 213360 h 781050"/>
                <a:gd name="connsiteX39" fmla="*/ 4613910 w 4652010"/>
                <a:gd name="connsiteY39" fmla="*/ 236220 h 781050"/>
                <a:gd name="connsiteX40" fmla="*/ 4636770 w 4652010"/>
                <a:gd name="connsiteY40" fmla="*/ 270510 h 781050"/>
                <a:gd name="connsiteX41" fmla="*/ 4648200 w 4652010"/>
                <a:gd name="connsiteY41" fmla="*/ 300990 h 781050"/>
                <a:gd name="connsiteX42" fmla="*/ 4652010 w 4652010"/>
                <a:gd name="connsiteY42" fmla="*/ 335280 h 781050"/>
                <a:gd name="connsiteX43" fmla="*/ 4644390 w 4652010"/>
                <a:gd name="connsiteY43" fmla="*/ 365760 h 781050"/>
                <a:gd name="connsiteX44" fmla="*/ 4621530 w 4652010"/>
                <a:gd name="connsiteY44" fmla="*/ 384810 h 781050"/>
                <a:gd name="connsiteX45" fmla="*/ 4594860 w 4652010"/>
                <a:gd name="connsiteY45" fmla="*/ 396240 h 781050"/>
                <a:gd name="connsiteX46" fmla="*/ 4229100 w 4652010"/>
                <a:gd name="connsiteY46" fmla="*/ 373380 h 781050"/>
                <a:gd name="connsiteX47" fmla="*/ 3897630 w 4652010"/>
                <a:gd name="connsiteY47" fmla="*/ 354330 h 781050"/>
                <a:gd name="connsiteX48" fmla="*/ 3470910 w 4652010"/>
                <a:gd name="connsiteY48" fmla="*/ 346710 h 781050"/>
                <a:gd name="connsiteX49" fmla="*/ 3131820 w 4652010"/>
                <a:gd name="connsiteY49" fmla="*/ 350520 h 781050"/>
                <a:gd name="connsiteX50" fmla="*/ 3028950 w 4652010"/>
                <a:gd name="connsiteY50" fmla="*/ 350520 h 781050"/>
                <a:gd name="connsiteX51" fmla="*/ 2807970 w 4652010"/>
                <a:gd name="connsiteY51" fmla="*/ 36957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652010" h="781050">
                  <a:moveTo>
                    <a:pt x="2807970" y="369570"/>
                  </a:moveTo>
                  <a:lnTo>
                    <a:pt x="2354580" y="419100"/>
                  </a:lnTo>
                  <a:lnTo>
                    <a:pt x="1943100" y="468630"/>
                  </a:lnTo>
                  <a:lnTo>
                    <a:pt x="1562100" y="521970"/>
                  </a:lnTo>
                  <a:lnTo>
                    <a:pt x="1283970" y="571500"/>
                  </a:lnTo>
                  <a:lnTo>
                    <a:pt x="899160" y="651510"/>
                  </a:lnTo>
                  <a:lnTo>
                    <a:pt x="636270" y="708660"/>
                  </a:lnTo>
                  <a:lnTo>
                    <a:pt x="453390" y="750570"/>
                  </a:lnTo>
                  <a:lnTo>
                    <a:pt x="361950" y="781050"/>
                  </a:lnTo>
                  <a:lnTo>
                    <a:pt x="339090" y="773430"/>
                  </a:lnTo>
                  <a:lnTo>
                    <a:pt x="293370" y="746760"/>
                  </a:lnTo>
                  <a:lnTo>
                    <a:pt x="198120" y="636270"/>
                  </a:lnTo>
                  <a:lnTo>
                    <a:pt x="87630" y="480060"/>
                  </a:lnTo>
                  <a:lnTo>
                    <a:pt x="11430" y="365760"/>
                  </a:lnTo>
                  <a:lnTo>
                    <a:pt x="0" y="335280"/>
                  </a:lnTo>
                  <a:lnTo>
                    <a:pt x="0" y="323850"/>
                  </a:lnTo>
                  <a:lnTo>
                    <a:pt x="3810" y="312420"/>
                  </a:lnTo>
                  <a:lnTo>
                    <a:pt x="26670" y="300990"/>
                  </a:lnTo>
                  <a:lnTo>
                    <a:pt x="45720" y="304800"/>
                  </a:lnTo>
                  <a:lnTo>
                    <a:pt x="125730" y="361950"/>
                  </a:lnTo>
                  <a:lnTo>
                    <a:pt x="190500" y="403860"/>
                  </a:lnTo>
                  <a:lnTo>
                    <a:pt x="243840" y="430530"/>
                  </a:lnTo>
                  <a:lnTo>
                    <a:pt x="304800" y="453390"/>
                  </a:lnTo>
                  <a:lnTo>
                    <a:pt x="331470" y="461010"/>
                  </a:lnTo>
                  <a:lnTo>
                    <a:pt x="377190" y="464820"/>
                  </a:lnTo>
                  <a:lnTo>
                    <a:pt x="582930" y="457200"/>
                  </a:lnTo>
                  <a:lnTo>
                    <a:pt x="1097280" y="392430"/>
                  </a:lnTo>
                  <a:lnTo>
                    <a:pt x="1794510" y="289560"/>
                  </a:lnTo>
                  <a:lnTo>
                    <a:pt x="2583180" y="201930"/>
                  </a:lnTo>
                  <a:lnTo>
                    <a:pt x="3448050" y="129540"/>
                  </a:lnTo>
                  <a:lnTo>
                    <a:pt x="3760470" y="110490"/>
                  </a:lnTo>
                  <a:lnTo>
                    <a:pt x="3836670" y="91440"/>
                  </a:lnTo>
                  <a:lnTo>
                    <a:pt x="3943350" y="60960"/>
                  </a:lnTo>
                  <a:lnTo>
                    <a:pt x="4076700" y="0"/>
                  </a:lnTo>
                  <a:lnTo>
                    <a:pt x="4168140" y="30480"/>
                  </a:lnTo>
                  <a:lnTo>
                    <a:pt x="4309110" y="83820"/>
                  </a:lnTo>
                  <a:lnTo>
                    <a:pt x="4427220" y="133350"/>
                  </a:lnTo>
                  <a:lnTo>
                    <a:pt x="4522470" y="179070"/>
                  </a:lnTo>
                  <a:lnTo>
                    <a:pt x="4583430" y="213360"/>
                  </a:lnTo>
                  <a:lnTo>
                    <a:pt x="4613910" y="236220"/>
                  </a:lnTo>
                  <a:lnTo>
                    <a:pt x="4636770" y="270510"/>
                  </a:lnTo>
                  <a:lnTo>
                    <a:pt x="4648200" y="300990"/>
                  </a:lnTo>
                  <a:lnTo>
                    <a:pt x="4652010" y="335280"/>
                  </a:lnTo>
                  <a:lnTo>
                    <a:pt x="4644390" y="365760"/>
                  </a:lnTo>
                  <a:lnTo>
                    <a:pt x="4621530" y="384810"/>
                  </a:lnTo>
                  <a:lnTo>
                    <a:pt x="4594860" y="396240"/>
                  </a:lnTo>
                  <a:lnTo>
                    <a:pt x="4229100" y="373380"/>
                  </a:lnTo>
                  <a:lnTo>
                    <a:pt x="3897630" y="354330"/>
                  </a:lnTo>
                  <a:lnTo>
                    <a:pt x="3470910" y="346710"/>
                  </a:lnTo>
                  <a:lnTo>
                    <a:pt x="3131820" y="350520"/>
                  </a:lnTo>
                  <a:lnTo>
                    <a:pt x="3028950" y="350520"/>
                  </a:lnTo>
                  <a:lnTo>
                    <a:pt x="2807970" y="369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E328A46D-B4AF-4C1E-AC6C-5D74417362A6}"/>
                </a:ext>
              </a:extLst>
            </p:cNvPr>
            <p:cNvSpPr/>
            <p:nvPr/>
          </p:nvSpPr>
          <p:spPr>
            <a:xfrm>
              <a:off x="4422776" y="2922588"/>
              <a:ext cx="601663" cy="1504950"/>
            </a:xfrm>
            <a:custGeom>
              <a:avLst/>
              <a:gdLst>
                <a:gd name="connsiteX0" fmla="*/ 283369 w 602457"/>
                <a:gd name="connsiteY0" fmla="*/ 762000 h 1504950"/>
                <a:gd name="connsiteX1" fmla="*/ 216694 w 602457"/>
                <a:gd name="connsiteY1" fmla="*/ 323850 h 1504950"/>
                <a:gd name="connsiteX2" fmla="*/ 211932 w 602457"/>
                <a:gd name="connsiteY2" fmla="*/ 302419 h 1504950"/>
                <a:gd name="connsiteX3" fmla="*/ 195263 w 602457"/>
                <a:gd name="connsiteY3" fmla="*/ 264319 h 1504950"/>
                <a:gd name="connsiteX4" fmla="*/ 152400 w 602457"/>
                <a:gd name="connsiteY4" fmla="*/ 202406 h 1504950"/>
                <a:gd name="connsiteX5" fmla="*/ 104775 w 602457"/>
                <a:gd name="connsiteY5" fmla="*/ 150019 h 1504950"/>
                <a:gd name="connsiteX6" fmla="*/ 33338 w 602457"/>
                <a:gd name="connsiteY6" fmla="*/ 80962 h 1504950"/>
                <a:gd name="connsiteX7" fmla="*/ 16669 w 602457"/>
                <a:gd name="connsiteY7" fmla="*/ 71437 h 1504950"/>
                <a:gd name="connsiteX8" fmla="*/ 2382 w 602457"/>
                <a:gd name="connsiteY8" fmla="*/ 52387 h 1504950"/>
                <a:gd name="connsiteX9" fmla="*/ 0 w 602457"/>
                <a:gd name="connsiteY9" fmla="*/ 28575 h 1504950"/>
                <a:gd name="connsiteX10" fmla="*/ 0 w 602457"/>
                <a:gd name="connsiteY10" fmla="*/ 19050 h 1504950"/>
                <a:gd name="connsiteX11" fmla="*/ 4763 w 602457"/>
                <a:gd name="connsiteY11" fmla="*/ 4762 h 1504950"/>
                <a:gd name="connsiteX12" fmla="*/ 14288 w 602457"/>
                <a:gd name="connsiteY12" fmla="*/ 0 h 1504950"/>
                <a:gd name="connsiteX13" fmla="*/ 35719 w 602457"/>
                <a:gd name="connsiteY13" fmla="*/ 2381 h 1504950"/>
                <a:gd name="connsiteX14" fmla="*/ 54769 w 602457"/>
                <a:gd name="connsiteY14" fmla="*/ 9525 h 1504950"/>
                <a:gd name="connsiteX15" fmla="*/ 138113 w 602457"/>
                <a:gd name="connsiteY15" fmla="*/ 35719 h 1504950"/>
                <a:gd name="connsiteX16" fmla="*/ 216694 w 602457"/>
                <a:gd name="connsiteY16" fmla="*/ 59531 h 1504950"/>
                <a:gd name="connsiteX17" fmla="*/ 295275 w 602457"/>
                <a:gd name="connsiteY17" fmla="*/ 85725 h 1504950"/>
                <a:gd name="connsiteX18" fmla="*/ 390525 w 602457"/>
                <a:gd name="connsiteY18" fmla="*/ 123825 h 1504950"/>
                <a:gd name="connsiteX19" fmla="*/ 447675 w 602457"/>
                <a:gd name="connsiteY19" fmla="*/ 150019 h 1504950"/>
                <a:gd name="connsiteX20" fmla="*/ 473869 w 602457"/>
                <a:gd name="connsiteY20" fmla="*/ 169069 h 1504950"/>
                <a:gd name="connsiteX21" fmla="*/ 457200 w 602457"/>
                <a:gd name="connsiteY21" fmla="*/ 297656 h 1504950"/>
                <a:gd name="connsiteX22" fmla="*/ 509588 w 602457"/>
                <a:gd name="connsiteY22" fmla="*/ 681037 h 1504950"/>
                <a:gd name="connsiteX23" fmla="*/ 583407 w 602457"/>
                <a:gd name="connsiteY23" fmla="*/ 1112044 h 1504950"/>
                <a:gd name="connsiteX24" fmla="*/ 590550 w 602457"/>
                <a:gd name="connsiteY24" fmla="*/ 1216819 h 1504950"/>
                <a:gd name="connsiteX25" fmla="*/ 600075 w 602457"/>
                <a:gd name="connsiteY25" fmla="*/ 1281112 h 1504950"/>
                <a:gd name="connsiteX26" fmla="*/ 602457 w 602457"/>
                <a:gd name="connsiteY26" fmla="*/ 1328737 h 1504950"/>
                <a:gd name="connsiteX27" fmla="*/ 597694 w 602457"/>
                <a:gd name="connsiteY27" fmla="*/ 1371600 h 1504950"/>
                <a:gd name="connsiteX28" fmla="*/ 588169 w 602457"/>
                <a:gd name="connsiteY28" fmla="*/ 1412081 h 1504950"/>
                <a:gd name="connsiteX29" fmla="*/ 571500 w 602457"/>
                <a:gd name="connsiteY29" fmla="*/ 1452562 h 1504950"/>
                <a:gd name="connsiteX30" fmla="*/ 554832 w 602457"/>
                <a:gd name="connsiteY30" fmla="*/ 1478756 h 1504950"/>
                <a:gd name="connsiteX31" fmla="*/ 533400 w 602457"/>
                <a:gd name="connsiteY31" fmla="*/ 1495425 h 1504950"/>
                <a:gd name="connsiteX32" fmla="*/ 516732 w 602457"/>
                <a:gd name="connsiteY32" fmla="*/ 1504950 h 1504950"/>
                <a:gd name="connsiteX33" fmla="*/ 495300 w 602457"/>
                <a:gd name="connsiteY33" fmla="*/ 1504950 h 1504950"/>
                <a:gd name="connsiteX34" fmla="*/ 466725 w 602457"/>
                <a:gd name="connsiteY34" fmla="*/ 1497806 h 1504950"/>
                <a:gd name="connsiteX35" fmla="*/ 442913 w 602457"/>
                <a:gd name="connsiteY35" fmla="*/ 1481137 h 1504950"/>
                <a:gd name="connsiteX36" fmla="*/ 414338 w 602457"/>
                <a:gd name="connsiteY36" fmla="*/ 1447800 h 1504950"/>
                <a:gd name="connsiteX37" fmla="*/ 383382 w 602457"/>
                <a:gd name="connsiteY37" fmla="*/ 1400175 h 1504950"/>
                <a:gd name="connsiteX38" fmla="*/ 359569 w 602457"/>
                <a:gd name="connsiteY38" fmla="*/ 1357312 h 1504950"/>
                <a:gd name="connsiteX39" fmla="*/ 342900 w 602457"/>
                <a:gd name="connsiteY39" fmla="*/ 1312069 h 1504950"/>
                <a:gd name="connsiteX40" fmla="*/ 330994 w 602457"/>
                <a:gd name="connsiteY40" fmla="*/ 1238250 h 1504950"/>
                <a:gd name="connsiteX41" fmla="*/ 326232 w 602457"/>
                <a:gd name="connsiteY41" fmla="*/ 1159669 h 1504950"/>
                <a:gd name="connsiteX42" fmla="*/ 283369 w 602457"/>
                <a:gd name="connsiteY42" fmla="*/ 762000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2457" h="1504950">
                  <a:moveTo>
                    <a:pt x="283369" y="762000"/>
                  </a:moveTo>
                  <a:lnTo>
                    <a:pt x="216694" y="323850"/>
                  </a:lnTo>
                  <a:lnTo>
                    <a:pt x="211932" y="302419"/>
                  </a:lnTo>
                  <a:lnTo>
                    <a:pt x="195263" y="264319"/>
                  </a:lnTo>
                  <a:lnTo>
                    <a:pt x="152400" y="202406"/>
                  </a:lnTo>
                  <a:lnTo>
                    <a:pt x="104775" y="150019"/>
                  </a:lnTo>
                  <a:lnTo>
                    <a:pt x="33338" y="80962"/>
                  </a:lnTo>
                  <a:lnTo>
                    <a:pt x="16669" y="71437"/>
                  </a:lnTo>
                  <a:lnTo>
                    <a:pt x="2382" y="52387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54769" y="9525"/>
                  </a:lnTo>
                  <a:lnTo>
                    <a:pt x="138113" y="35719"/>
                  </a:lnTo>
                  <a:lnTo>
                    <a:pt x="216694" y="59531"/>
                  </a:lnTo>
                  <a:lnTo>
                    <a:pt x="295275" y="85725"/>
                  </a:lnTo>
                  <a:lnTo>
                    <a:pt x="390525" y="123825"/>
                  </a:lnTo>
                  <a:lnTo>
                    <a:pt x="447675" y="150019"/>
                  </a:lnTo>
                  <a:lnTo>
                    <a:pt x="473869" y="169069"/>
                  </a:lnTo>
                  <a:lnTo>
                    <a:pt x="457200" y="297656"/>
                  </a:lnTo>
                  <a:lnTo>
                    <a:pt x="509588" y="681037"/>
                  </a:lnTo>
                  <a:lnTo>
                    <a:pt x="583407" y="1112044"/>
                  </a:lnTo>
                  <a:lnTo>
                    <a:pt x="590550" y="1216819"/>
                  </a:lnTo>
                  <a:lnTo>
                    <a:pt x="600075" y="1281112"/>
                  </a:lnTo>
                  <a:lnTo>
                    <a:pt x="602457" y="1328737"/>
                  </a:lnTo>
                  <a:lnTo>
                    <a:pt x="597694" y="1371600"/>
                  </a:lnTo>
                  <a:lnTo>
                    <a:pt x="588169" y="1412081"/>
                  </a:lnTo>
                  <a:lnTo>
                    <a:pt x="571500" y="1452562"/>
                  </a:lnTo>
                  <a:lnTo>
                    <a:pt x="554832" y="1478756"/>
                  </a:lnTo>
                  <a:lnTo>
                    <a:pt x="533400" y="1495425"/>
                  </a:lnTo>
                  <a:lnTo>
                    <a:pt x="516732" y="1504950"/>
                  </a:lnTo>
                  <a:lnTo>
                    <a:pt x="495300" y="1504950"/>
                  </a:lnTo>
                  <a:lnTo>
                    <a:pt x="466725" y="1497806"/>
                  </a:lnTo>
                  <a:lnTo>
                    <a:pt x="442913" y="1481137"/>
                  </a:lnTo>
                  <a:lnTo>
                    <a:pt x="414338" y="1447800"/>
                  </a:lnTo>
                  <a:lnTo>
                    <a:pt x="383382" y="1400175"/>
                  </a:lnTo>
                  <a:lnTo>
                    <a:pt x="359569" y="1357312"/>
                  </a:lnTo>
                  <a:lnTo>
                    <a:pt x="342900" y="1312069"/>
                  </a:lnTo>
                  <a:lnTo>
                    <a:pt x="330994" y="1238250"/>
                  </a:lnTo>
                  <a:lnTo>
                    <a:pt x="326232" y="1159669"/>
                  </a:lnTo>
                  <a:lnTo>
                    <a:pt x="283369" y="762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FB2BCF7E-9D4C-46EF-BCF7-EB76198A5483}"/>
                </a:ext>
              </a:extLst>
            </p:cNvPr>
            <p:cNvSpPr/>
            <p:nvPr/>
          </p:nvSpPr>
          <p:spPr>
            <a:xfrm>
              <a:off x="4743451" y="2781301"/>
              <a:ext cx="1712913" cy="1147763"/>
            </a:xfrm>
            <a:custGeom>
              <a:avLst/>
              <a:gdLst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262063 w 1712119"/>
                <a:gd name="connsiteY26" fmla="*/ 657225 h 1188244"/>
                <a:gd name="connsiteX27" fmla="*/ 1307306 w 1712119"/>
                <a:gd name="connsiteY27" fmla="*/ 373856 h 1188244"/>
                <a:gd name="connsiteX28" fmla="*/ 1312069 w 1712119"/>
                <a:gd name="connsiteY28" fmla="*/ 323850 h 1188244"/>
                <a:gd name="connsiteX29" fmla="*/ 1309688 w 1712119"/>
                <a:gd name="connsiteY29" fmla="*/ 297656 h 1188244"/>
                <a:gd name="connsiteX30" fmla="*/ 1302544 w 1712119"/>
                <a:gd name="connsiteY30" fmla="*/ 271463 h 1188244"/>
                <a:gd name="connsiteX31" fmla="*/ 1285875 w 1712119"/>
                <a:gd name="connsiteY31" fmla="*/ 250031 h 1188244"/>
                <a:gd name="connsiteX32" fmla="*/ 1262063 w 1712119"/>
                <a:gd name="connsiteY32" fmla="*/ 230981 h 1188244"/>
                <a:gd name="connsiteX33" fmla="*/ 1228725 w 1712119"/>
                <a:gd name="connsiteY33" fmla="*/ 223838 h 1188244"/>
                <a:gd name="connsiteX34" fmla="*/ 1126331 w 1712119"/>
                <a:gd name="connsiteY34" fmla="*/ 245269 h 1188244"/>
                <a:gd name="connsiteX35" fmla="*/ 714375 w 1712119"/>
                <a:gd name="connsiteY35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180553 w 1712119"/>
                <a:gd name="connsiteY26" fmla="*/ 1075606 h 1188244"/>
                <a:gd name="connsiteX27" fmla="*/ 1262063 w 1712119"/>
                <a:gd name="connsiteY27" fmla="*/ 657225 h 1188244"/>
                <a:gd name="connsiteX28" fmla="*/ 1307306 w 1712119"/>
                <a:gd name="connsiteY28" fmla="*/ 373856 h 1188244"/>
                <a:gd name="connsiteX29" fmla="*/ 1312069 w 1712119"/>
                <a:gd name="connsiteY29" fmla="*/ 323850 h 1188244"/>
                <a:gd name="connsiteX30" fmla="*/ 1309688 w 1712119"/>
                <a:gd name="connsiteY30" fmla="*/ 297656 h 1188244"/>
                <a:gd name="connsiteX31" fmla="*/ 1302544 w 1712119"/>
                <a:gd name="connsiteY31" fmla="*/ 271463 h 1188244"/>
                <a:gd name="connsiteX32" fmla="*/ 1285875 w 1712119"/>
                <a:gd name="connsiteY32" fmla="*/ 250031 h 1188244"/>
                <a:gd name="connsiteX33" fmla="*/ 1262063 w 1712119"/>
                <a:gd name="connsiteY33" fmla="*/ 230981 h 1188244"/>
                <a:gd name="connsiteX34" fmla="*/ 1228725 w 1712119"/>
                <a:gd name="connsiteY34" fmla="*/ 223838 h 1188244"/>
                <a:gd name="connsiteX35" fmla="*/ 1126331 w 1712119"/>
                <a:gd name="connsiteY35" fmla="*/ 245269 h 1188244"/>
                <a:gd name="connsiteX36" fmla="*/ 714375 w 1712119"/>
                <a:gd name="connsiteY36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73344 w 1712119"/>
                <a:gd name="connsiteY24" fmla="*/ 1146997 h 1188244"/>
                <a:gd name="connsiteX25" fmla="*/ 1364456 w 1712119"/>
                <a:gd name="connsiteY25" fmla="*/ 1188244 h 1188244"/>
                <a:gd name="connsiteX26" fmla="*/ 1169194 w 1712119"/>
                <a:gd name="connsiteY26" fmla="*/ 1135856 h 1188244"/>
                <a:gd name="connsiteX27" fmla="*/ 1180553 w 1712119"/>
                <a:gd name="connsiteY27" fmla="*/ 1075606 h 1188244"/>
                <a:gd name="connsiteX28" fmla="*/ 1262063 w 1712119"/>
                <a:gd name="connsiteY28" fmla="*/ 657225 h 1188244"/>
                <a:gd name="connsiteX29" fmla="*/ 1307306 w 1712119"/>
                <a:gd name="connsiteY29" fmla="*/ 373856 h 1188244"/>
                <a:gd name="connsiteX30" fmla="*/ 1312069 w 1712119"/>
                <a:gd name="connsiteY30" fmla="*/ 323850 h 1188244"/>
                <a:gd name="connsiteX31" fmla="*/ 1309688 w 1712119"/>
                <a:gd name="connsiteY31" fmla="*/ 297656 h 1188244"/>
                <a:gd name="connsiteX32" fmla="*/ 1302544 w 1712119"/>
                <a:gd name="connsiteY32" fmla="*/ 271463 h 1188244"/>
                <a:gd name="connsiteX33" fmla="*/ 1285875 w 1712119"/>
                <a:gd name="connsiteY33" fmla="*/ 250031 h 1188244"/>
                <a:gd name="connsiteX34" fmla="*/ 1262063 w 1712119"/>
                <a:gd name="connsiteY34" fmla="*/ 230981 h 1188244"/>
                <a:gd name="connsiteX35" fmla="*/ 1228725 w 1712119"/>
                <a:gd name="connsiteY35" fmla="*/ 223838 h 1188244"/>
                <a:gd name="connsiteX36" fmla="*/ 1126331 w 1712119"/>
                <a:gd name="connsiteY36" fmla="*/ 245269 h 1188244"/>
                <a:gd name="connsiteX37" fmla="*/ 714375 w 1712119"/>
                <a:gd name="connsiteY37" fmla="*/ 335756 h 1188244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69194 w 1712119"/>
                <a:gd name="connsiteY25" fmla="*/ 1135856 h 1146997"/>
                <a:gd name="connsiteX26" fmla="*/ 1180553 w 1712119"/>
                <a:gd name="connsiteY26" fmla="*/ 1075606 h 1146997"/>
                <a:gd name="connsiteX27" fmla="*/ 1262063 w 1712119"/>
                <a:gd name="connsiteY27" fmla="*/ 657225 h 1146997"/>
                <a:gd name="connsiteX28" fmla="*/ 1307306 w 1712119"/>
                <a:gd name="connsiteY28" fmla="*/ 373856 h 1146997"/>
                <a:gd name="connsiteX29" fmla="*/ 1312069 w 1712119"/>
                <a:gd name="connsiteY29" fmla="*/ 323850 h 1146997"/>
                <a:gd name="connsiteX30" fmla="*/ 1309688 w 1712119"/>
                <a:gd name="connsiteY30" fmla="*/ 297656 h 1146997"/>
                <a:gd name="connsiteX31" fmla="*/ 1302544 w 1712119"/>
                <a:gd name="connsiteY31" fmla="*/ 271463 h 1146997"/>
                <a:gd name="connsiteX32" fmla="*/ 1285875 w 1712119"/>
                <a:gd name="connsiteY32" fmla="*/ 250031 h 1146997"/>
                <a:gd name="connsiteX33" fmla="*/ 1262063 w 1712119"/>
                <a:gd name="connsiteY33" fmla="*/ 230981 h 1146997"/>
                <a:gd name="connsiteX34" fmla="*/ 1228725 w 1712119"/>
                <a:gd name="connsiteY34" fmla="*/ 223838 h 1146997"/>
                <a:gd name="connsiteX35" fmla="*/ 1126331 w 1712119"/>
                <a:gd name="connsiteY35" fmla="*/ 245269 h 1146997"/>
                <a:gd name="connsiteX36" fmla="*/ 714375 w 1712119"/>
                <a:gd name="connsiteY36" fmla="*/ 335756 h 1146997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80553 w 1712119"/>
                <a:gd name="connsiteY25" fmla="*/ 1075606 h 1146997"/>
                <a:gd name="connsiteX26" fmla="*/ 1262063 w 1712119"/>
                <a:gd name="connsiteY26" fmla="*/ 657225 h 1146997"/>
                <a:gd name="connsiteX27" fmla="*/ 1307306 w 1712119"/>
                <a:gd name="connsiteY27" fmla="*/ 373856 h 1146997"/>
                <a:gd name="connsiteX28" fmla="*/ 1312069 w 1712119"/>
                <a:gd name="connsiteY28" fmla="*/ 323850 h 1146997"/>
                <a:gd name="connsiteX29" fmla="*/ 1309688 w 1712119"/>
                <a:gd name="connsiteY29" fmla="*/ 297656 h 1146997"/>
                <a:gd name="connsiteX30" fmla="*/ 1302544 w 1712119"/>
                <a:gd name="connsiteY30" fmla="*/ 271463 h 1146997"/>
                <a:gd name="connsiteX31" fmla="*/ 1285875 w 1712119"/>
                <a:gd name="connsiteY31" fmla="*/ 250031 h 1146997"/>
                <a:gd name="connsiteX32" fmla="*/ 1262063 w 1712119"/>
                <a:gd name="connsiteY32" fmla="*/ 230981 h 1146997"/>
                <a:gd name="connsiteX33" fmla="*/ 1228725 w 1712119"/>
                <a:gd name="connsiteY33" fmla="*/ 223838 h 1146997"/>
                <a:gd name="connsiteX34" fmla="*/ 1126331 w 1712119"/>
                <a:gd name="connsiteY34" fmla="*/ 245269 h 1146997"/>
                <a:gd name="connsiteX35" fmla="*/ 714375 w 1712119"/>
                <a:gd name="connsiteY35" fmla="*/ 335756 h 114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2119" h="1146997">
                  <a:moveTo>
                    <a:pt x="714375" y="335756"/>
                  </a:moveTo>
                  <a:lnTo>
                    <a:pt x="80963" y="483394"/>
                  </a:lnTo>
                  <a:lnTo>
                    <a:pt x="0" y="311944"/>
                  </a:lnTo>
                  <a:lnTo>
                    <a:pt x="528638" y="202406"/>
                  </a:lnTo>
                  <a:lnTo>
                    <a:pt x="1054894" y="88106"/>
                  </a:lnTo>
                  <a:lnTo>
                    <a:pt x="1207294" y="0"/>
                  </a:lnTo>
                  <a:lnTo>
                    <a:pt x="1219200" y="0"/>
                  </a:lnTo>
                  <a:lnTo>
                    <a:pt x="1271588" y="11906"/>
                  </a:lnTo>
                  <a:lnTo>
                    <a:pt x="1343025" y="35719"/>
                  </a:lnTo>
                  <a:lnTo>
                    <a:pt x="1426369" y="71438"/>
                  </a:lnTo>
                  <a:lnTo>
                    <a:pt x="1543050" y="130969"/>
                  </a:lnTo>
                  <a:lnTo>
                    <a:pt x="1628775" y="178594"/>
                  </a:lnTo>
                  <a:lnTo>
                    <a:pt x="1669256" y="207169"/>
                  </a:lnTo>
                  <a:lnTo>
                    <a:pt x="1690688" y="228600"/>
                  </a:lnTo>
                  <a:lnTo>
                    <a:pt x="1707356" y="254794"/>
                  </a:lnTo>
                  <a:lnTo>
                    <a:pt x="1712119" y="273844"/>
                  </a:lnTo>
                  <a:lnTo>
                    <a:pt x="1709738" y="297656"/>
                  </a:lnTo>
                  <a:lnTo>
                    <a:pt x="1697831" y="321469"/>
                  </a:lnTo>
                  <a:lnTo>
                    <a:pt x="1669256" y="347663"/>
                  </a:lnTo>
                  <a:lnTo>
                    <a:pt x="1647825" y="361950"/>
                  </a:lnTo>
                  <a:lnTo>
                    <a:pt x="1626394" y="404813"/>
                  </a:lnTo>
                  <a:lnTo>
                    <a:pt x="1595438" y="461963"/>
                  </a:lnTo>
                  <a:lnTo>
                    <a:pt x="1516856" y="669131"/>
                  </a:lnTo>
                  <a:lnTo>
                    <a:pt x="1440656" y="926306"/>
                  </a:lnTo>
                  <a:lnTo>
                    <a:pt x="1373344" y="1146997"/>
                  </a:lnTo>
                  <a:lnTo>
                    <a:pt x="1180553" y="1075606"/>
                  </a:lnTo>
                  <a:lnTo>
                    <a:pt x="1262063" y="657225"/>
                  </a:lnTo>
                  <a:lnTo>
                    <a:pt x="1307306" y="373856"/>
                  </a:lnTo>
                  <a:lnTo>
                    <a:pt x="1312069" y="323850"/>
                  </a:lnTo>
                  <a:lnTo>
                    <a:pt x="1309688" y="297656"/>
                  </a:lnTo>
                  <a:lnTo>
                    <a:pt x="1302544" y="271463"/>
                  </a:lnTo>
                  <a:lnTo>
                    <a:pt x="1285875" y="250031"/>
                  </a:lnTo>
                  <a:lnTo>
                    <a:pt x="1262063" y="230981"/>
                  </a:lnTo>
                  <a:lnTo>
                    <a:pt x="1228725" y="223838"/>
                  </a:lnTo>
                  <a:lnTo>
                    <a:pt x="1126331" y="245269"/>
                  </a:lnTo>
                  <a:lnTo>
                    <a:pt x="71437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EF0DFDB4-E7A0-4F9E-BFAE-795D9DB99A57}"/>
                </a:ext>
              </a:extLst>
            </p:cNvPr>
            <p:cNvSpPr/>
            <p:nvPr/>
          </p:nvSpPr>
          <p:spPr>
            <a:xfrm>
              <a:off x="4929189" y="3824288"/>
              <a:ext cx="1246187" cy="355600"/>
            </a:xfrm>
            <a:custGeom>
              <a:avLst/>
              <a:gdLst>
                <a:gd name="connsiteX0" fmla="*/ 704850 w 1245393"/>
                <a:gd name="connsiteY0" fmla="*/ 214312 h 354806"/>
                <a:gd name="connsiteX1" fmla="*/ 504825 w 1245393"/>
                <a:gd name="connsiteY1" fmla="*/ 233362 h 354806"/>
                <a:gd name="connsiteX2" fmla="*/ 366712 w 1245393"/>
                <a:gd name="connsiteY2" fmla="*/ 259556 h 354806"/>
                <a:gd name="connsiteX3" fmla="*/ 240506 w 1245393"/>
                <a:gd name="connsiteY3" fmla="*/ 290512 h 354806"/>
                <a:gd name="connsiteX4" fmla="*/ 42862 w 1245393"/>
                <a:gd name="connsiteY4" fmla="*/ 354806 h 354806"/>
                <a:gd name="connsiteX5" fmla="*/ 0 w 1245393"/>
                <a:gd name="connsiteY5" fmla="*/ 197643 h 354806"/>
                <a:gd name="connsiteX6" fmla="*/ 381000 w 1245393"/>
                <a:gd name="connsiteY6" fmla="*/ 97631 h 354806"/>
                <a:gd name="connsiteX7" fmla="*/ 523875 w 1245393"/>
                <a:gd name="connsiteY7" fmla="*/ 66675 h 354806"/>
                <a:gd name="connsiteX8" fmla="*/ 707231 w 1245393"/>
                <a:gd name="connsiteY8" fmla="*/ 35718 h 354806"/>
                <a:gd name="connsiteX9" fmla="*/ 862012 w 1245393"/>
                <a:gd name="connsiteY9" fmla="*/ 16668 h 354806"/>
                <a:gd name="connsiteX10" fmla="*/ 1040606 w 1245393"/>
                <a:gd name="connsiteY10" fmla="*/ 0 h 354806"/>
                <a:gd name="connsiteX11" fmla="*/ 1200150 w 1245393"/>
                <a:gd name="connsiteY11" fmla="*/ 59531 h 354806"/>
                <a:gd name="connsiteX12" fmla="*/ 1245393 w 1245393"/>
                <a:gd name="connsiteY12" fmla="*/ 133350 h 354806"/>
                <a:gd name="connsiteX13" fmla="*/ 1245393 w 1245393"/>
                <a:gd name="connsiteY13" fmla="*/ 150018 h 354806"/>
                <a:gd name="connsiteX14" fmla="*/ 1226343 w 1245393"/>
                <a:gd name="connsiteY14" fmla="*/ 207168 h 354806"/>
                <a:gd name="connsiteX15" fmla="*/ 1193006 w 1245393"/>
                <a:gd name="connsiteY15" fmla="*/ 211931 h 354806"/>
                <a:gd name="connsiteX16" fmla="*/ 969168 w 1245393"/>
                <a:gd name="connsiteY16" fmla="*/ 204787 h 354806"/>
                <a:gd name="connsiteX17" fmla="*/ 704850 w 1245393"/>
                <a:gd name="connsiteY17" fmla="*/ 214312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5393" h="354806">
                  <a:moveTo>
                    <a:pt x="704850" y="214312"/>
                  </a:moveTo>
                  <a:lnTo>
                    <a:pt x="504825" y="233362"/>
                  </a:lnTo>
                  <a:lnTo>
                    <a:pt x="366712" y="259556"/>
                  </a:lnTo>
                  <a:lnTo>
                    <a:pt x="240506" y="290512"/>
                  </a:lnTo>
                  <a:lnTo>
                    <a:pt x="42862" y="354806"/>
                  </a:lnTo>
                  <a:lnTo>
                    <a:pt x="0" y="197643"/>
                  </a:lnTo>
                  <a:lnTo>
                    <a:pt x="381000" y="97631"/>
                  </a:lnTo>
                  <a:lnTo>
                    <a:pt x="523875" y="66675"/>
                  </a:lnTo>
                  <a:lnTo>
                    <a:pt x="707231" y="35718"/>
                  </a:lnTo>
                  <a:lnTo>
                    <a:pt x="862012" y="16668"/>
                  </a:lnTo>
                  <a:lnTo>
                    <a:pt x="1040606" y="0"/>
                  </a:lnTo>
                  <a:lnTo>
                    <a:pt x="1200150" y="59531"/>
                  </a:lnTo>
                  <a:lnTo>
                    <a:pt x="1245393" y="133350"/>
                  </a:lnTo>
                  <a:lnTo>
                    <a:pt x="1245393" y="150018"/>
                  </a:lnTo>
                  <a:lnTo>
                    <a:pt x="1226343" y="207168"/>
                  </a:lnTo>
                  <a:lnTo>
                    <a:pt x="1193006" y="211931"/>
                  </a:lnTo>
                  <a:lnTo>
                    <a:pt x="969168" y="204787"/>
                  </a:lnTo>
                  <a:lnTo>
                    <a:pt x="704850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7BC42F81-A24F-42B0-9A66-BF99164E4173}"/>
                </a:ext>
              </a:extLst>
            </p:cNvPr>
            <p:cNvSpPr/>
            <p:nvPr/>
          </p:nvSpPr>
          <p:spPr>
            <a:xfrm rot="16200000">
              <a:off x="4910139" y="3694114"/>
              <a:ext cx="4086225" cy="638175"/>
            </a:xfrm>
            <a:custGeom>
              <a:avLst/>
              <a:gdLst>
                <a:gd name="connsiteX0" fmla="*/ 2015759 w 4085906"/>
                <a:gd name="connsiteY0" fmla="*/ 588071 h 639060"/>
                <a:gd name="connsiteX1" fmla="*/ 1417490 w 4085906"/>
                <a:gd name="connsiteY1" fmla="*/ 608467 h 639060"/>
                <a:gd name="connsiteX2" fmla="*/ 1104758 w 4085906"/>
                <a:gd name="connsiteY2" fmla="*/ 615265 h 639060"/>
                <a:gd name="connsiteX3" fmla="*/ 965388 w 4085906"/>
                <a:gd name="connsiteY3" fmla="*/ 625463 h 639060"/>
                <a:gd name="connsiteX4" fmla="*/ 696847 w 4085906"/>
                <a:gd name="connsiteY4" fmla="*/ 639060 h 639060"/>
                <a:gd name="connsiteX5" fmla="*/ 557478 w 4085906"/>
                <a:gd name="connsiteY5" fmla="*/ 635661 h 639060"/>
                <a:gd name="connsiteX6" fmla="*/ 489493 w 4085906"/>
                <a:gd name="connsiteY6" fmla="*/ 628862 h 639060"/>
                <a:gd name="connsiteX7" fmla="*/ 397713 w 4085906"/>
                <a:gd name="connsiteY7" fmla="*/ 605067 h 639060"/>
                <a:gd name="connsiteX8" fmla="*/ 237948 w 4085906"/>
                <a:gd name="connsiteY8" fmla="*/ 547280 h 639060"/>
                <a:gd name="connsiteX9" fmla="*/ 98578 w 4085906"/>
                <a:gd name="connsiteY9" fmla="*/ 479295 h 639060"/>
                <a:gd name="connsiteX10" fmla="*/ 37391 w 4085906"/>
                <a:gd name="connsiteY10" fmla="*/ 445302 h 639060"/>
                <a:gd name="connsiteX11" fmla="*/ 10197 w 4085906"/>
                <a:gd name="connsiteY11" fmla="*/ 418108 h 639060"/>
                <a:gd name="connsiteX12" fmla="*/ 0 w 4085906"/>
                <a:gd name="connsiteY12" fmla="*/ 387515 h 639060"/>
                <a:gd name="connsiteX13" fmla="*/ 0 w 4085906"/>
                <a:gd name="connsiteY13" fmla="*/ 363720 h 639060"/>
                <a:gd name="connsiteX14" fmla="*/ 6798 w 4085906"/>
                <a:gd name="connsiteY14" fmla="*/ 343325 h 639060"/>
                <a:gd name="connsiteX15" fmla="*/ 37391 w 4085906"/>
                <a:gd name="connsiteY15" fmla="*/ 319530 h 639060"/>
                <a:gd name="connsiteX16" fmla="*/ 105377 w 4085906"/>
                <a:gd name="connsiteY16" fmla="*/ 278739 h 639060"/>
                <a:gd name="connsiteX17" fmla="*/ 197156 w 4085906"/>
                <a:gd name="connsiteY17" fmla="*/ 207354 h 639060"/>
                <a:gd name="connsiteX18" fmla="*/ 628862 w 4085906"/>
                <a:gd name="connsiteY18" fmla="*/ 295735 h 639060"/>
                <a:gd name="connsiteX19" fmla="*/ 659455 w 4085906"/>
                <a:gd name="connsiteY19" fmla="*/ 312731 h 639060"/>
                <a:gd name="connsiteX20" fmla="*/ 707045 w 4085906"/>
                <a:gd name="connsiteY20" fmla="*/ 333127 h 639060"/>
                <a:gd name="connsiteX21" fmla="*/ 785228 w 4085906"/>
                <a:gd name="connsiteY21" fmla="*/ 353522 h 639060"/>
                <a:gd name="connsiteX22" fmla="*/ 904202 w 4085906"/>
                <a:gd name="connsiteY22" fmla="*/ 367119 h 639060"/>
                <a:gd name="connsiteX23" fmla="*/ 1533064 w 4085906"/>
                <a:gd name="connsiteY23" fmla="*/ 363720 h 639060"/>
                <a:gd name="connsiteX24" fmla="*/ 2389677 w 4085906"/>
                <a:gd name="connsiteY24" fmla="*/ 353522 h 639060"/>
                <a:gd name="connsiteX25" fmla="*/ 3205498 w 4085906"/>
                <a:gd name="connsiteY25" fmla="*/ 346724 h 639060"/>
                <a:gd name="connsiteX26" fmla="*/ 3406055 w 4085906"/>
                <a:gd name="connsiteY26" fmla="*/ 343325 h 639060"/>
                <a:gd name="connsiteX27" fmla="*/ 3555622 w 4085906"/>
                <a:gd name="connsiteY27" fmla="*/ 333127 h 639060"/>
                <a:gd name="connsiteX28" fmla="*/ 3691592 w 4085906"/>
                <a:gd name="connsiteY28" fmla="*/ 319530 h 639060"/>
                <a:gd name="connsiteX29" fmla="*/ 3756178 w 4085906"/>
                <a:gd name="connsiteY29" fmla="*/ 302534 h 639060"/>
                <a:gd name="connsiteX30" fmla="*/ 3807167 w 4085906"/>
                <a:gd name="connsiteY30" fmla="*/ 275339 h 639060"/>
                <a:gd name="connsiteX31" fmla="*/ 3864954 w 4085906"/>
                <a:gd name="connsiteY31" fmla="*/ 231149 h 639060"/>
                <a:gd name="connsiteX32" fmla="*/ 3932939 w 4085906"/>
                <a:gd name="connsiteY32" fmla="*/ 156365 h 639060"/>
                <a:gd name="connsiteX33" fmla="*/ 4075708 w 4085906"/>
                <a:gd name="connsiteY33" fmla="*/ 0 h 639060"/>
                <a:gd name="connsiteX34" fmla="*/ 4085906 w 4085906"/>
                <a:gd name="connsiteY34" fmla="*/ 169963 h 639060"/>
                <a:gd name="connsiteX35" fmla="*/ 3970331 w 4085906"/>
                <a:gd name="connsiteY35" fmla="*/ 292336 h 639060"/>
                <a:gd name="connsiteX36" fmla="*/ 3868354 w 4085906"/>
                <a:gd name="connsiteY36" fmla="*/ 421508 h 639060"/>
                <a:gd name="connsiteX37" fmla="*/ 3779973 w 4085906"/>
                <a:gd name="connsiteY37" fmla="*/ 520086 h 639060"/>
                <a:gd name="connsiteX38" fmla="*/ 3654200 w 4085906"/>
                <a:gd name="connsiteY38" fmla="*/ 594870 h 639060"/>
                <a:gd name="connsiteX39" fmla="*/ 3596413 w 4085906"/>
                <a:gd name="connsiteY39" fmla="*/ 577873 h 639060"/>
                <a:gd name="connsiteX40" fmla="*/ 3508032 w 4085906"/>
                <a:gd name="connsiteY40" fmla="*/ 557478 h 639060"/>
                <a:gd name="connsiteX41" fmla="*/ 3392458 w 4085906"/>
                <a:gd name="connsiteY41" fmla="*/ 547280 h 639060"/>
                <a:gd name="connsiteX42" fmla="*/ 2923360 w 4085906"/>
                <a:gd name="connsiteY42" fmla="*/ 564276 h 639060"/>
                <a:gd name="connsiteX43" fmla="*/ 2015759 w 4085906"/>
                <a:gd name="connsiteY43" fmla="*/ 588071 h 63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85906" h="639060">
                  <a:moveTo>
                    <a:pt x="2015759" y="588071"/>
                  </a:moveTo>
                  <a:lnTo>
                    <a:pt x="1417490" y="608467"/>
                  </a:lnTo>
                  <a:lnTo>
                    <a:pt x="1104758" y="615265"/>
                  </a:lnTo>
                  <a:lnTo>
                    <a:pt x="965388" y="625463"/>
                  </a:lnTo>
                  <a:lnTo>
                    <a:pt x="696847" y="639060"/>
                  </a:lnTo>
                  <a:lnTo>
                    <a:pt x="557478" y="635661"/>
                  </a:lnTo>
                  <a:lnTo>
                    <a:pt x="489493" y="628862"/>
                  </a:lnTo>
                  <a:lnTo>
                    <a:pt x="397713" y="605067"/>
                  </a:lnTo>
                  <a:lnTo>
                    <a:pt x="237948" y="547280"/>
                  </a:lnTo>
                  <a:lnTo>
                    <a:pt x="98578" y="479295"/>
                  </a:lnTo>
                  <a:lnTo>
                    <a:pt x="37391" y="445302"/>
                  </a:lnTo>
                  <a:lnTo>
                    <a:pt x="10197" y="418108"/>
                  </a:lnTo>
                  <a:lnTo>
                    <a:pt x="0" y="387515"/>
                  </a:lnTo>
                  <a:lnTo>
                    <a:pt x="0" y="363720"/>
                  </a:lnTo>
                  <a:lnTo>
                    <a:pt x="6798" y="343325"/>
                  </a:lnTo>
                  <a:lnTo>
                    <a:pt x="37391" y="319530"/>
                  </a:lnTo>
                  <a:lnTo>
                    <a:pt x="105377" y="278739"/>
                  </a:lnTo>
                  <a:lnTo>
                    <a:pt x="197156" y="207354"/>
                  </a:lnTo>
                  <a:lnTo>
                    <a:pt x="628862" y="295735"/>
                  </a:lnTo>
                  <a:lnTo>
                    <a:pt x="659455" y="312731"/>
                  </a:lnTo>
                  <a:lnTo>
                    <a:pt x="707045" y="333127"/>
                  </a:lnTo>
                  <a:lnTo>
                    <a:pt x="785228" y="353522"/>
                  </a:lnTo>
                  <a:lnTo>
                    <a:pt x="904202" y="367119"/>
                  </a:lnTo>
                  <a:lnTo>
                    <a:pt x="1533064" y="363720"/>
                  </a:lnTo>
                  <a:lnTo>
                    <a:pt x="2389677" y="353522"/>
                  </a:lnTo>
                  <a:lnTo>
                    <a:pt x="3205498" y="346724"/>
                  </a:lnTo>
                  <a:lnTo>
                    <a:pt x="3406055" y="343325"/>
                  </a:lnTo>
                  <a:lnTo>
                    <a:pt x="3555622" y="333127"/>
                  </a:lnTo>
                  <a:lnTo>
                    <a:pt x="3691592" y="319530"/>
                  </a:lnTo>
                  <a:lnTo>
                    <a:pt x="3756178" y="302534"/>
                  </a:lnTo>
                  <a:lnTo>
                    <a:pt x="3807167" y="275339"/>
                  </a:lnTo>
                  <a:lnTo>
                    <a:pt x="3864954" y="231149"/>
                  </a:lnTo>
                  <a:lnTo>
                    <a:pt x="3932939" y="156365"/>
                  </a:lnTo>
                  <a:lnTo>
                    <a:pt x="4075708" y="0"/>
                  </a:lnTo>
                  <a:lnTo>
                    <a:pt x="4085906" y="169963"/>
                  </a:lnTo>
                  <a:lnTo>
                    <a:pt x="3970331" y="292336"/>
                  </a:lnTo>
                  <a:lnTo>
                    <a:pt x="3868354" y="421508"/>
                  </a:lnTo>
                  <a:lnTo>
                    <a:pt x="3779973" y="520086"/>
                  </a:lnTo>
                  <a:lnTo>
                    <a:pt x="3654200" y="594870"/>
                  </a:lnTo>
                  <a:lnTo>
                    <a:pt x="3596413" y="577873"/>
                  </a:lnTo>
                  <a:lnTo>
                    <a:pt x="3508032" y="557478"/>
                  </a:lnTo>
                  <a:lnTo>
                    <a:pt x="3392458" y="547280"/>
                  </a:lnTo>
                  <a:lnTo>
                    <a:pt x="2923360" y="564276"/>
                  </a:lnTo>
                  <a:lnTo>
                    <a:pt x="2015759" y="588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19EFE134-9554-41A7-A922-B33E2D337FAA}"/>
                </a:ext>
              </a:extLst>
            </p:cNvPr>
            <p:cNvSpPr/>
            <p:nvPr/>
          </p:nvSpPr>
          <p:spPr>
            <a:xfrm>
              <a:off x="6024563" y="5272088"/>
              <a:ext cx="952500" cy="615950"/>
            </a:xfrm>
            <a:custGeom>
              <a:avLst/>
              <a:gdLst>
                <a:gd name="connsiteX0" fmla="*/ 392906 w 952500"/>
                <a:gd name="connsiteY0" fmla="*/ 116681 h 616743"/>
                <a:gd name="connsiteX1" fmla="*/ 681037 w 952500"/>
                <a:gd name="connsiteY1" fmla="*/ 192881 h 616743"/>
                <a:gd name="connsiteX2" fmla="*/ 762000 w 952500"/>
                <a:gd name="connsiteY2" fmla="*/ 209550 h 616743"/>
                <a:gd name="connsiteX3" fmla="*/ 807243 w 952500"/>
                <a:gd name="connsiteY3" fmla="*/ 214312 h 616743"/>
                <a:gd name="connsiteX4" fmla="*/ 823912 w 952500"/>
                <a:gd name="connsiteY4" fmla="*/ 211931 h 616743"/>
                <a:gd name="connsiteX5" fmla="*/ 842962 w 952500"/>
                <a:gd name="connsiteY5" fmla="*/ 207168 h 616743"/>
                <a:gd name="connsiteX6" fmla="*/ 859631 w 952500"/>
                <a:gd name="connsiteY6" fmla="*/ 197643 h 616743"/>
                <a:gd name="connsiteX7" fmla="*/ 952500 w 952500"/>
                <a:gd name="connsiteY7" fmla="*/ 104775 h 616743"/>
                <a:gd name="connsiteX8" fmla="*/ 859631 w 952500"/>
                <a:gd name="connsiteY8" fmla="*/ 616743 h 616743"/>
                <a:gd name="connsiteX9" fmla="*/ 814387 w 952500"/>
                <a:gd name="connsiteY9" fmla="*/ 583406 h 616743"/>
                <a:gd name="connsiteX10" fmla="*/ 728662 w 952500"/>
                <a:gd name="connsiteY10" fmla="*/ 500062 h 616743"/>
                <a:gd name="connsiteX11" fmla="*/ 650081 w 952500"/>
                <a:gd name="connsiteY11" fmla="*/ 428625 h 616743"/>
                <a:gd name="connsiteX12" fmla="*/ 542925 w 952500"/>
                <a:gd name="connsiteY12" fmla="*/ 345281 h 616743"/>
                <a:gd name="connsiteX13" fmla="*/ 419100 w 952500"/>
                <a:gd name="connsiteY13" fmla="*/ 264318 h 616743"/>
                <a:gd name="connsiteX14" fmla="*/ 245268 w 952500"/>
                <a:gd name="connsiteY14" fmla="*/ 166687 h 616743"/>
                <a:gd name="connsiteX15" fmla="*/ 61912 w 952500"/>
                <a:gd name="connsiteY15" fmla="*/ 76200 h 616743"/>
                <a:gd name="connsiteX16" fmla="*/ 40481 w 952500"/>
                <a:gd name="connsiteY16" fmla="*/ 61912 h 616743"/>
                <a:gd name="connsiteX17" fmla="*/ 14287 w 952500"/>
                <a:gd name="connsiteY17" fmla="*/ 45243 h 616743"/>
                <a:gd name="connsiteX18" fmla="*/ 2381 w 952500"/>
                <a:gd name="connsiteY18" fmla="*/ 30956 h 616743"/>
                <a:gd name="connsiteX19" fmla="*/ 0 w 952500"/>
                <a:gd name="connsiteY19" fmla="*/ 16668 h 616743"/>
                <a:gd name="connsiteX20" fmla="*/ 7143 w 952500"/>
                <a:gd name="connsiteY20" fmla="*/ 4762 h 616743"/>
                <a:gd name="connsiteX21" fmla="*/ 35718 w 952500"/>
                <a:gd name="connsiteY21" fmla="*/ 0 h 616743"/>
                <a:gd name="connsiteX22" fmla="*/ 92868 w 952500"/>
                <a:gd name="connsiteY22" fmla="*/ 11906 h 616743"/>
                <a:gd name="connsiteX23" fmla="*/ 392906 w 952500"/>
                <a:gd name="connsiteY23" fmla="*/ 116681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500" h="616743">
                  <a:moveTo>
                    <a:pt x="392906" y="116681"/>
                  </a:moveTo>
                  <a:lnTo>
                    <a:pt x="681037" y="192881"/>
                  </a:lnTo>
                  <a:lnTo>
                    <a:pt x="762000" y="209550"/>
                  </a:lnTo>
                  <a:lnTo>
                    <a:pt x="807243" y="214312"/>
                  </a:lnTo>
                  <a:lnTo>
                    <a:pt x="823912" y="211931"/>
                  </a:lnTo>
                  <a:lnTo>
                    <a:pt x="842962" y="207168"/>
                  </a:lnTo>
                  <a:lnTo>
                    <a:pt x="859631" y="197643"/>
                  </a:lnTo>
                  <a:lnTo>
                    <a:pt x="952500" y="104775"/>
                  </a:lnTo>
                  <a:lnTo>
                    <a:pt x="859631" y="616743"/>
                  </a:lnTo>
                  <a:lnTo>
                    <a:pt x="814387" y="583406"/>
                  </a:lnTo>
                  <a:lnTo>
                    <a:pt x="728662" y="500062"/>
                  </a:lnTo>
                  <a:lnTo>
                    <a:pt x="650081" y="428625"/>
                  </a:lnTo>
                  <a:lnTo>
                    <a:pt x="542925" y="345281"/>
                  </a:lnTo>
                  <a:lnTo>
                    <a:pt x="419100" y="264318"/>
                  </a:lnTo>
                  <a:lnTo>
                    <a:pt x="245268" y="166687"/>
                  </a:lnTo>
                  <a:lnTo>
                    <a:pt x="61912" y="76200"/>
                  </a:lnTo>
                  <a:lnTo>
                    <a:pt x="40481" y="61912"/>
                  </a:lnTo>
                  <a:lnTo>
                    <a:pt x="14287" y="45243"/>
                  </a:lnTo>
                  <a:lnTo>
                    <a:pt x="2381" y="30956"/>
                  </a:lnTo>
                  <a:lnTo>
                    <a:pt x="0" y="16668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2868" y="11906"/>
                  </a:lnTo>
                  <a:lnTo>
                    <a:pt x="392906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2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B28EBC-1040-488B-BC48-51F42A5DD89E}"/>
              </a:ext>
            </a:extLst>
          </p:cNvPr>
          <p:cNvGrpSpPr/>
          <p:nvPr/>
        </p:nvGrpSpPr>
        <p:grpSpPr>
          <a:xfrm>
            <a:off x="3692526" y="1668463"/>
            <a:ext cx="4651375" cy="4387851"/>
            <a:chOff x="3692526" y="1668463"/>
            <a:chExt cx="4651375" cy="438785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8D3D6A6-DF08-4F9B-B189-B35A911761E3}"/>
                </a:ext>
              </a:extLst>
            </p:cNvPr>
            <p:cNvSpPr/>
            <p:nvPr/>
          </p:nvSpPr>
          <p:spPr>
            <a:xfrm>
              <a:off x="3692526" y="1668463"/>
              <a:ext cx="4651375" cy="781050"/>
            </a:xfrm>
            <a:custGeom>
              <a:avLst/>
              <a:gdLst>
                <a:gd name="connsiteX0" fmla="*/ 2807970 w 4652010"/>
                <a:gd name="connsiteY0" fmla="*/ 369570 h 781050"/>
                <a:gd name="connsiteX1" fmla="*/ 2354580 w 4652010"/>
                <a:gd name="connsiteY1" fmla="*/ 419100 h 781050"/>
                <a:gd name="connsiteX2" fmla="*/ 1943100 w 4652010"/>
                <a:gd name="connsiteY2" fmla="*/ 468630 h 781050"/>
                <a:gd name="connsiteX3" fmla="*/ 1562100 w 4652010"/>
                <a:gd name="connsiteY3" fmla="*/ 521970 h 781050"/>
                <a:gd name="connsiteX4" fmla="*/ 1283970 w 4652010"/>
                <a:gd name="connsiteY4" fmla="*/ 571500 h 781050"/>
                <a:gd name="connsiteX5" fmla="*/ 899160 w 4652010"/>
                <a:gd name="connsiteY5" fmla="*/ 651510 h 781050"/>
                <a:gd name="connsiteX6" fmla="*/ 636270 w 4652010"/>
                <a:gd name="connsiteY6" fmla="*/ 708660 h 781050"/>
                <a:gd name="connsiteX7" fmla="*/ 453390 w 4652010"/>
                <a:gd name="connsiteY7" fmla="*/ 750570 h 781050"/>
                <a:gd name="connsiteX8" fmla="*/ 361950 w 4652010"/>
                <a:gd name="connsiteY8" fmla="*/ 781050 h 781050"/>
                <a:gd name="connsiteX9" fmla="*/ 339090 w 4652010"/>
                <a:gd name="connsiteY9" fmla="*/ 773430 h 781050"/>
                <a:gd name="connsiteX10" fmla="*/ 293370 w 4652010"/>
                <a:gd name="connsiteY10" fmla="*/ 746760 h 781050"/>
                <a:gd name="connsiteX11" fmla="*/ 198120 w 4652010"/>
                <a:gd name="connsiteY11" fmla="*/ 636270 h 781050"/>
                <a:gd name="connsiteX12" fmla="*/ 87630 w 4652010"/>
                <a:gd name="connsiteY12" fmla="*/ 480060 h 781050"/>
                <a:gd name="connsiteX13" fmla="*/ 11430 w 4652010"/>
                <a:gd name="connsiteY13" fmla="*/ 365760 h 781050"/>
                <a:gd name="connsiteX14" fmla="*/ 0 w 4652010"/>
                <a:gd name="connsiteY14" fmla="*/ 335280 h 781050"/>
                <a:gd name="connsiteX15" fmla="*/ 0 w 4652010"/>
                <a:gd name="connsiteY15" fmla="*/ 323850 h 781050"/>
                <a:gd name="connsiteX16" fmla="*/ 3810 w 4652010"/>
                <a:gd name="connsiteY16" fmla="*/ 312420 h 781050"/>
                <a:gd name="connsiteX17" fmla="*/ 26670 w 4652010"/>
                <a:gd name="connsiteY17" fmla="*/ 300990 h 781050"/>
                <a:gd name="connsiteX18" fmla="*/ 45720 w 4652010"/>
                <a:gd name="connsiteY18" fmla="*/ 304800 h 781050"/>
                <a:gd name="connsiteX19" fmla="*/ 125730 w 4652010"/>
                <a:gd name="connsiteY19" fmla="*/ 361950 h 781050"/>
                <a:gd name="connsiteX20" fmla="*/ 190500 w 4652010"/>
                <a:gd name="connsiteY20" fmla="*/ 403860 h 781050"/>
                <a:gd name="connsiteX21" fmla="*/ 243840 w 4652010"/>
                <a:gd name="connsiteY21" fmla="*/ 430530 h 781050"/>
                <a:gd name="connsiteX22" fmla="*/ 304800 w 4652010"/>
                <a:gd name="connsiteY22" fmla="*/ 453390 h 781050"/>
                <a:gd name="connsiteX23" fmla="*/ 331470 w 4652010"/>
                <a:gd name="connsiteY23" fmla="*/ 461010 h 781050"/>
                <a:gd name="connsiteX24" fmla="*/ 377190 w 4652010"/>
                <a:gd name="connsiteY24" fmla="*/ 464820 h 781050"/>
                <a:gd name="connsiteX25" fmla="*/ 582930 w 4652010"/>
                <a:gd name="connsiteY25" fmla="*/ 457200 h 781050"/>
                <a:gd name="connsiteX26" fmla="*/ 1097280 w 4652010"/>
                <a:gd name="connsiteY26" fmla="*/ 392430 h 781050"/>
                <a:gd name="connsiteX27" fmla="*/ 1794510 w 4652010"/>
                <a:gd name="connsiteY27" fmla="*/ 289560 h 781050"/>
                <a:gd name="connsiteX28" fmla="*/ 2583180 w 4652010"/>
                <a:gd name="connsiteY28" fmla="*/ 201930 h 781050"/>
                <a:gd name="connsiteX29" fmla="*/ 3448050 w 4652010"/>
                <a:gd name="connsiteY29" fmla="*/ 129540 h 781050"/>
                <a:gd name="connsiteX30" fmla="*/ 3760470 w 4652010"/>
                <a:gd name="connsiteY30" fmla="*/ 110490 h 781050"/>
                <a:gd name="connsiteX31" fmla="*/ 3836670 w 4652010"/>
                <a:gd name="connsiteY31" fmla="*/ 91440 h 781050"/>
                <a:gd name="connsiteX32" fmla="*/ 3943350 w 4652010"/>
                <a:gd name="connsiteY32" fmla="*/ 60960 h 781050"/>
                <a:gd name="connsiteX33" fmla="*/ 4076700 w 4652010"/>
                <a:gd name="connsiteY33" fmla="*/ 0 h 781050"/>
                <a:gd name="connsiteX34" fmla="*/ 4168140 w 4652010"/>
                <a:gd name="connsiteY34" fmla="*/ 30480 h 781050"/>
                <a:gd name="connsiteX35" fmla="*/ 4309110 w 4652010"/>
                <a:gd name="connsiteY35" fmla="*/ 83820 h 781050"/>
                <a:gd name="connsiteX36" fmla="*/ 4427220 w 4652010"/>
                <a:gd name="connsiteY36" fmla="*/ 133350 h 781050"/>
                <a:gd name="connsiteX37" fmla="*/ 4522470 w 4652010"/>
                <a:gd name="connsiteY37" fmla="*/ 179070 h 781050"/>
                <a:gd name="connsiteX38" fmla="*/ 4583430 w 4652010"/>
                <a:gd name="connsiteY38" fmla="*/ 213360 h 781050"/>
                <a:gd name="connsiteX39" fmla="*/ 4613910 w 4652010"/>
                <a:gd name="connsiteY39" fmla="*/ 236220 h 781050"/>
                <a:gd name="connsiteX40" fmla="*/ 4636770 w 4652010"/>
                <a:gd name="connsiteY40" fmla="*/ 270510 h 781050"/>
                <a:gd name="connsiteX41" fmla="*/ 4648200 w 4652010"/>
                <a:gd name="connsiteY41" fmla="*/ 300990 h 781050"/>
                <a:gd name="connsiteX42" fmla="*/ 4652010 w 4652010"/>
                <a:gd name="connsiteY42" fmla="*/ 335280 h 781050"/>
                <a:gd name="connsiteX43" fmla="*/ 4644390 w 4652010"/>
                <a:gd name="connsiteY43" fmla="*/ 365760 h 781050"/>
                <a:gd name="connsiteX44" fmla="*/ 4621530 w 4652010"/>
                <a:gd name="connsiteY44" fmla="*/ 384810 h 781050"/>
                <a:gd name="connsiteX45" fmla="*/ 4594860 w 4652010"/>
                <a:gd name="connsiteY45" fmla="*/ 396240 h 781050"/>
                <a:gd name="connsiteX46" fmla="*/ 4229100 w 4652010"/>
                <a:gd name="connsiteY46" fmla="*/ 373380 h 781050"/>
                <a:gd name="connsiteX47" fmla="*/ 3897630 w 4652010"/>
                <a:gd name="connsiteY47" fmla="*/ 354330 h 781050"/>
                <a:gd name="connsiteX48" fmla="*/ 3470910 w 4652010"/>
                <a:gd name="connsiteY48" fmla="*/ 346710 h 781050"/>
                <a:gd name="connsiteX49" fmla="*/ 3131820 w 4652010"/>
                <a:gd name="connsiteY49" fmla="*/ 350520 h 781050"/>
                <a:gd name="connsiteX50" fmla="*/ 3028950 w 4652010"/>
                <a:gd name="connsiteY50" fmla="*/ 350520 h 781050"/>
                <a:gd name="connsiteX51" fmla="*/ 2807970 w 4652010"/>
                <a:gd name="connsiteY51" fmla="*/ 36957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652010" h="781050">
                  <a:moveTo>
                    <a:pt x="2807970" y="369570"/>
                  </a:moveTo>
                  <a:lnTo>
                    <a:pt x="2354580" y="419100"/>
                  </a:lnTo>
                  <a:lnTo>
                    <a:pt x="1943100" y="468630"/>
                  </a:lnTo>
                  <a:lnTo>
                    <a:pt x="1562100" y="521970"/>
                  </a:lnTo>
                  <a:lnTo>
                    <a:pt x="1283970" y="571500"/>
                  </a:lnTo>
                  <a:lnTo>
                    <a:pt x="899160" y="651510"/>
                  </a:lnTo>
                  <a:lnTo>
                    <a:pt x="636270" y="708660"/>
                  </a:lnTo>
                  <a:lnTo>
                    <a:pt x="453390" y="750570"/>
                  </a:lnTo>
                  <a:lnTo>
                    <a:pt x="361950" y="781050"/>
                  </a:lnTo>
                  <a:lnTo>
                    <a:pt x="339090" y="773430"/>
                  </a:lnTo>
                  <a:lnTo>
                    <a:pt x="293370" y="746760"/>
                  </a:lnTo>
                  <a:lnTo>
                    <a:pt x="198120" y="636270"/>
                  </a:lnTo>
                  <a:lnTo>
                    <a:pt x="87630" y="480060"/>
                  </a:lnTo>
                  <a:lnTo>
                    <a:pt x="11430" y="365760"/>
                  </a:lnTo>
                  <a:lnTo>
                    <a:pt x="0" y="335280"/>
                  </a:lnTo>
                  <a:lnTo>
                    <a:pt x="0" y="323850"/>
                  </a:lnTo>
                  <a:lnTo>
                    <a:pt x="3810" y="312420"/>
                  </a:lnTo>
                  <a:lnTo>
                    <a:pt x="26670" y="300990"/>
                  </a:lnTo>
                  <a:lnTo>
                    <a:pt x="45720" y="304800"/>
                  </a:lnTo>
                  <a:lnTo>
                    <a:pt x="125730" y="361950"/>
                  </a:lnTo>
                  <a:lnTo>
                    <a:pt x="190500" y="403860"/>
                  </a:lnTo>
                  <a:lnTo>
                    <a:pt x="243840" y="430530"/>
                  </a:lnTo>
                  <a:lnTo>
                    <a:pt x="304800" y="453390"/>
                  </a:lnTo>
                  <a:lnTo>
                    <a:pt x="331470" y="461010"/>
                  </a:lnTo>
                  <a:lnTo>
                    <a:pt x="377190" y="464820"/>
                  </a:lnTo>
                  <a:lnTo>
                    <a:pt x="582930" y="457200"/>
                  </a:lnTo>
                  <a:lnTo>
                    <a:pt x="1097280" y="392430"/>
                  </a:lnTo>
                  <a:lnTo>
                    <a:pt x="1794510" y="289560"/>
                  </a:lnTo>
                  <a:lnTo>
                    <a:pt x="2583180" y="201930"/>
                  </a:lnTo>
                  <a:lnTo>
                    <a:pt x="3448050" y="129540"/>
                  </a:lnTo>
                  <a:lnTo>
                    <a:pt x="3760470" y="110490"/>
                  </a:lnTo>
                  <a:lnTo>
                    <a:pt x="3836670" y="91440"/>
                  </a:lnTo>
                  <a:lnTo>
                    <a:pt x="3943350" y="60960"/>
                  </a:lnTo>
                  <a:lnTo>
                    <a:pt x="4076700" y="0"/>
                  </a:lnTo>
                  <a:lnTo>
                    <a:pt x="4168140" y="30480"/>
                  </a:lnTo>
                  <a:lnTo>
                    <a:pt x="4309110" y="83820"/>
                  </a:lnTo>
                  <a:lnTo>
                    <a:pt x="4427220" y="133350"/>
                  </a:lnTo>
                  <a:lnTo>
                    <a:pt x="4522470" y="179070"/>
                  </a:lnTo>
                  <a:lnTo>
                    <a:pt x="4583430" y="213360"/>
                  </a:lnTo>
                  <a:lnTo>
                    <a:pt x="4613910" y="236220"/>
                  </a:lnTo>
                  <a:lnTo>
                    <a:pt x="4636770" y="270510"/>
                  </a:lnTo>
                  <a:lnTo>
                    <a:pt x="4648200" y="300990"/>
                  </a:lnTo>
                  <a:lnTo>
                    <a:pt x="4652010" y="335280"/>
                  </a:lnTo>
                  <a:lnTo>
                    <a:pt x="4644390" y="365760"/>
                  </a:lnTo>
                  <a:lnTo>
                    <a:pt x="4621530" y="384810"/>
                  </a:lnTo>
                  <a:lnTo>
                    <a:pt x="4594860" y="396240"/>
                  </a:lnTo>
                  <a:lnTo>
                    <a:pt x="4229100" y="373380"/>
                  </a:lnTo>
                  <a:lnTo>
                    <a:pt x="3897630" y="354330"/>
                  </a:lnTo>
                  <a:lnTo>
                    <a:pt x="3470910" y="346710"/>
                  </a:lnTo>
                  <a:lnTo>
                    <a:pt x="3131820" y="350520"/>
                  </a:lnTo>
                  <a:lnTo>
                    <a:pt x="3028950" y="350520"/>
                  </a:lnTo>
                  <a:lnTo>
                    <a:pt x="2807970" y="369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583D5EE-D3C0-40BE-BA56-2A0DC99CFAC1}"/>
                </a:ext>
              </a:extLst>
            </p:cNvPr>
            <p:cNvSpPr/>
            <p:nvPr/>
          </p:nvSpPr>
          <p:spPr>
            <a:xfrm>
              <a:off x="4422776" y="2922588"/>
              <a:ext cx="601663" cy="1504950"/>
            </a:xfrm>
            <a:custGeom>
              <a:avLst/>
              <a:gdLst>
                <a:gd name="connsiteX0" fmla="*/ 283369 w 602457"/>
                <a:gd name="connsiteY0" fmla="*/ 762000 h 1504950"/>
                <a:gd name="connsiteX1" fmla="*/ 216694 w 602457"/>
                <a:gd name="connsiteY1" fmla="*/ 323850 h 1504950"/>
                <a:gd name="connsiteX2" fmla="*/ 211932 w 602457"/>
                <a:gd name="connsiteY2" fmla="*/ 302419 h 1504950"/>
                <a:gd name="connsiteX3" fmla="*/ 195263 w 602457"/>
                <a:gd name="connsiteY3" fmla="*/ 264319 h 1504950"/>
                <a:gd name="connsiteX4" fmla="*/ 152400 w 602457"/>
                <a:gd name="connsiteY4" fmla="*/ 202406 h 1504950"/>
                <a:gd name="connsiteX5" fmla="*/ 104775 w 602457"/>
                <a:gd name="connsiteY5" fmla="*/ 150019 h 1504950"/>
                <a:gd name="connsiteX6" fmla="*/ 33338 w 602457"/>
                <a:gd name="connsiteY6" fmla="*/ 80962 h 1504950"/>
                <a:gd name="connsiteX7" fmla="*/ 16669 w 602457"/>
                <a:gd name="connsiteY7" fmla="*/ 71437 h 1504950"/>
                <a:gd name="connsiteX8" fmla="*/ 2382 w 602457"/>
                <a:gd name="connsiteY8" fmla="*/ 52387 h 1504950"/>
                <a:gd name="connsiteX9" fmla="*/ 0 w 602457"/>
                <a:gd name="connsiteY9" fmla="*/ 28575 h 1504950"/>
                <a:gd name="connsiteX10" fmla="*/ 0 w 602457"/>
                <a:gd name="connsiteY10" fmla="*/ 19050 h 1504950"/>
                <a:gd name="connsiteX11" fmla="*/ 4763 w 602457"/>
                <a:gd name="connsiteY11" fmla="*/ 4762 h 1504950"/>
                <a:gd name="connsiteX12" fmla="*/ 14288 w 602457"/>
                <a:gd name="connsiteY12" fmla="*/ 0 h 1504950"/>
                <a:gd name="connsiteX13" fmla="*/ 35719 w 602457"/>
                <a:gd name="connsiteY13" fmla="*/ 2381 h 1504950"/>
                <a:gd name="connsiteX14" fmla="*/ 54769 w 602457"/>
                <a:gd name="connsiteY14" fmla="*/ 9525 h 1504950"/>
                <a:gd name="connsiteX15" fmla="*/ 138113 w 602457"/>
                <a:gd name="connsiteY15" fmla="*/ 35719 h 1504950"/>
                <a:gd name="connsiteX16" fmla="*/ 216694 w 602457"/>
                <a:gd name="connsiteY16" fmla="*/ 59531 h 1504950"/>
                <a:gd name="connsiteX17" fmla="*/ 295275 w 602457"/>
                <a:gd name="connsiteY17" fmla="*/ 85725 h 1504950"/>
                <a:gd name="connsiteX18" fmla="*/ 390525 w 602457"/>
                <a:gd name="connsiteY18" fmla="*/ 123825 h 1504950"/>
                <a:gd name="connsiteX19" fmla="*/ 447675 w 602457"/>
                <a:gd name="connsiteY19" fmla="*/ 150019 h 1504950"/>
                <a:gd name="connsiteX20" fmla="*/ 473869 w 602457"/>
                <a:gd name="connsiteY20" fmla="*/ 169069 h 1504950"/>
                <a:gd name="connsiteX21" fmla="*/ 457200 w 602457"/>
                <a:gd name="connsiteY21" fmla="*/ 297656 h 1504950"/>
                <a:gd name="connsiteX22" fmla="*/ 509588 w 602457"/>
                <a:gd name="connsiteY22" fmla="*/ 681037 h 1504950"/>
                <a:gd name="connsiteX23" fmla="*/ 583407 w 602457"/>
                <a:gd name="connsiteY23" fmla="*/ 1112044 h 1504950"/>
                <a:gd name="connsiteX24" fmla="*/ 590550 w 602457"/>
                <a:gd name="connsiteY24" fmla="*/ 1216819 h 1504950"/>
                <a:gd name="connsiteX25" fmla="*/ 600075 w 602457"/>
                <a:gd name="connsiteY25" fmla="*/ 1281112 h 1504950"/>
                <a:gd name="connsiteX26" fmla="*/ 602457 w 602457"/>
                <a:gd name="connsiteY26" fmla="*/ 1328737 h 1504950"/>
                <a:gd name="connsiteX27" fmla="*/ 597694 w 602457"/>
                <a:gd name="connsiteY27" fmla="*/ 1371600 h 1504950"/>
                <a:gd name="connsiteX28" fmla="*/ 588169 w 602457"/>
                <a:gd name="connsiteY28" fmla="*/ 1412081 h 1504950"/>
                <a:gd name="connsiteX29" fmla="*/ 571500 w 602457"/>
                <a:gd name="connsiteY29" fmla="*/ 1452562 h 1504950"/>
                <a:gd name="connsiteX30" fmla="*/ 554832 w 602457"/>
                <a:gd name="connsiteY30" fmla="*/ 1478756 h 1504950"/>
                <a:gd name="connsiteX31" fmla="*/ 533400 w 602457"/>
                <a:gd name="connsiteY31" fmla="*/ 1495425 h 1504950"/>
                <a:gd name="connsiteX32" fmla="*/ 516732 w 602457"/>
                <a:gd name="connsiteY32" fmla="*/ 1504950 h 1504950"/>
                <a:gd name="connsiteX33" fmla="*/ 495300 w 602457"/>
                <a:gd name="connsiteY33" fmla="*/ 1504950 h 1504950"/>
                <a:gd name="connsiteX34" fmla="*/ 466725 w 602457"/>
                <a:gd name="connsiteY34" fmla="*/ 1497806 h 1504950"/>
                <a:gd name="connsiteX35" fmla="*/ 442913 w 602457"/>
                <a:gd name="connsiteY35" fmla="*/ 1481137 h 1504950"/>
                <a:gd name="connsiteX36" fmla="*/ 414338 w 602457"/>
                <a:gd name="connsiteY36" fmla="*/ 1447800 h 1504950"/>
                <a:gd name="connsiteX37" fmla="*/ 383382 w 602457"/>
                <a:gd name="connsiteY37" fmla="*/ 1400175 h 1504950"/>
                <a:gd name="connsiteX38" fmla="*/ 359569 w 602457"/>
                <a:gd name="connsiteY38" fmla="*/ 1357312 h 1504950"/>
                <a:gd name="connsiteX39" fmla="*/ 342900 w 602457"/>
                <a:gd name="connsiteY39" fmla="*/ 1312069 h 1504950"/>
                <a:gd name="connsiteX40" fmla="*/ 330994 w 602457"/>
                <a:gd name="connsiteY40" fmla="*/ 1238250 h 1504950"/>
                <a:gd name="connsiteX41" fmla="*/ 326232 w 602457"/>
                <a:gd name="connsiteY41" fmla="*/ 1159669 h 1504950"/>
                <a:gd name="connsiteX42" fmla="*/ 283369 w 602457"/>
                <a:gd name="connsiteY42" fmla="*/ 762000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2457" h="1504950">
                  <a:moveTo>
                    <a:pt x="283369" y="762000"/>
                  </a:moveTo>
                  <a:lnTo>
                    <a:pt x="216694" y="323850"/>
                  </a:lnTo>
                  <a:lnTo>
                    <a:pt x="211932" y="302419"/>
                  </a:lnTo>
                  <a:lnTo>
                    <a:pt x="195263" y="264319"/>
                  </a:lnTo>
                  <a:lnTo>
                    <a:pt x="152400" y="202406"/>
                  </a:lnTo>
                  <a:lnTo>
                    <a:pt x="104775" y="150019"/>
                  </a:lnTo>
                  <a:lnTo>
                    <a:pt x="33338" y="80962"/>
                  </a:lnTo>
                  <a:lnTo>
                    <a:pt x="16669" y="71437"/>
                  </a:lnTo>
                  <a:lnTo>
                    <a:pt x="2382" y="52387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54769" y="9525"/>
                  </a:lnTo>
                  <a:lnTo>
                    <a:pt x="138113" y="35719"/>
                  </a:lnTo>
                  <a:lnTo>
                    <a:pt x="216694" y="59531"/>
                  </a:lnTo>
                  <a:lnTo>
                    <a:pt x="295275" y="85725"/>
                  </a:lnTo>
                  <a:lnTo>
                    <a:pt x="390525" y="123825"/>
                  </a:lnTo>
                  <a:lnTo>
                    <a:pt x="447675" y="150019"/>
                  </a:lnTo>
                  <a:lnTo>
                    <a:pt x="473869" y="169069"/>
                  </a:lnTo>
                  <a:lnTo>
                    <a:pt x="457200" y="297656"/>
                  </a:lnTo>
                  <a:lnTo>
                    <a:pt x="509588" y="681037"/>
                  </a:lnTo>
                  <a:lnTo>
                    <a:pt x="583407" y="1112044"/>
                  </a:lnTo>
                  <a:lnTo>
                    <a:pt x="590550" y="1216819"/>
                  </a:lnTo>
                  <a:lnTo>
                    <a:pt x="600075" y="1281112"/>
                  </a:lnTo>
                  <a:lnTo>
                    <a:pt x="602457" y="1328737"/>
                  </a:lnTo>
                  <a:lnTo>
                    <a:pt x="597694" y="1371600"/>
                  </a:lnTo>
                  <a:lnTo>
                    <a:pt x="588169" y="1412081"/>
                  </a:lnTo>
                  <a:lnTo>
                    <a:pt x="571500" y="1452562"/>
                  </a:lnTo>
                  <a:lnTo>
                    <a:pt x="554832" y="1478756"/>
                  </a:lnTo>
                  <a:lnTo>
                    <a:pt x="533400" y="1495425"/>
                  </a:lnTo>
                  <a:lnTo>
                    <a:pt x="516732" y="1504950"/>
                  </a:lnTo>
                  <a:lnTo>
                    <a:pt x="495300" y="1504950"/>
                  </a:lnTo>
                  <a:lnTo>
                    <a:pt x="466725" y="1497806"/>
                  </a:lnTo>
                  <a:lnTo>
                    <a:pt x="442913" y="1481137"/>
                  </a:lnTo>
                  <a:lnTo>
                    <a:pt x="414338" y="1447800"/>
                  </a:lnTo>
                  <a:lnTo>
                    <a:pt x="383382" y="1400175"/>
                  </a:lnTo>
                  <a:lnTo>
                    <a:pt x="359569" y="1357312"/>
                  </a:lnTo>
                  <a:lnTo>
                    <a:pt x="342900" y="1312069"/>
                  </a:lnTo>
                  <a:lnTo>
                    <a:pt x="330994" y="1238250"/>
                  </a:lnTo>
                  <a:lnTo>
                    <a:pt x="326232" y="1159669"/>
                  </a:lnTo>
                  <a:lnTo>
                    <a:pt x="283369" y="762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66FB8721-58D3-47E8-B8A8-EE6F0AE54B4B}"/>
                </a:ext>
              </a:extLst>
            </p:cNvPr>
            <p:cNvSpPr/>
            <p:nvPr/>
          </p:nvSpPr>
          <p:spPr>
            <a:xfrm>
              <a:off x="4743451" y="2781301"/>
              <a:ext cx="1712913" cy="1147763"/>
            </a:xfrm>
            <a:custGeom>
              <a:avLst/>
              <a:gdLst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262063 w 1712119"/>
                <a:gd name="connsiteY26" fmla="*/ 657225 h 1188244"/>
                <a:gd name="connsiteX27" fmla="*/ 1307306 w 1712119"/>
                <a:gd name="connsiteY27" fmla="*/ 373856 h 1188244"/>
                <a:gd name="connsiteX28" fmla="*/ 1312069 w 1712119"/>
                <a:gd name="connsiteY28" fmla="*/ 323850 h 1188244"/>
                <a:gd name="connsiteX29" fmla="*/ 1309688 w 1712119"/>
                <a:gd name="connsiteY29" fmla="*/ 297656 h 1188244"/>
                <a:gd name="connsiteX30" fmla="*/ 1302544 w 1712119"/>
                <a:gd name="connsiteY30" fmla="*/ 271463 h 1188244"/>
                <a:gd name="connsiteX31" fmla="*/ 1285875 w 1712119"/>
                <a:gd name="connsiteY31" fmla="*/ 250031 h 1188244"/>
                <a:gd name="connsiteX32" fmla="*/ 1262063 w 1712119"/>
                <a:gd name="connsiteY32" fmla="*/ 230981 h 1188244"/>
                <a:gd name="connsiteX33" fmla="*/ 1228725 w 1712119"/>
                <a:gd name="connsiteY33" fmla="*/ 223838 h 1188244"/>
                <a:gd name="connsiteX34" fmla="*/ 1126331 w 1712119"/>
                <a:gd name="connsiteY34" fmla="*/ 245269 h 1188244"/>
                <a:gd name="connsiteX35" fmla="*/ 714375 w 1712119"/>
                <a:gd name="connsiteY35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64456 w 1712119"/>
                <a:gd name="connsiteY24" fmla="*/ 1188244 h 1188244"/>
                <a:gd name="connsiteX25" fmla="*/ 1169194 w 1712119"/>
                <a:gd name="connsiteY25" fmla="*/ 1135856 h 1188244"/>
                <a:gd name="connsiteX26" fmla="*/ 1180553 w 1712119"/>
                <a:gd name="connsiteY26" fmla="*/ 1075606 h 1188244"/>
                <a:gd name="connsiteX27" fmla="*/ 1262063 w 1712119"/>
                <a:gd name="connsiteY27" fmla="*/ 657225 h 1188244"/>
                <a:gd name="connsiteX28" fmla="*/ 1307306 w 1712119"/>
                <a:gd name="connsiteY28" fmla="*/ 373856 h 1188244"/>
                <a:gd name="connsiteX29" fmla="*/ 1312069 w 1712119"/>
                <a:gd name="connsiteY29" fmla="*/ 323850 h 1188244"/>
                <a:gd name="connsiteX30" fmla="*/ 1309688 w 1712119"/>
                <a:gd name="connsiteY30" fmla="*/ 297656 h 1188244"/>
                <a:gd name="connsiteX31" fmla="*/ 1302544 w 1712119"/>
                <a:gd name="connsiteY31" fmla="*/ 271463 h 1188244"/>
                <a:gd name="connsiteX32" fmla="*/ 1285875 w 1712119"/>
                <a:gd name="connsiteY32" fmla="*/ 250031 h 1188244"/>
                <a:gd name="connsiteX33" fmla="*/ 1262063 w 1712119"/>
                <a:gd name="connsiteY33" fmla="*/ 230981 h 1188244"/>
                <a:gd name="connsiteX34" fmla="*/ 1228725 w 1712119"/>
                <a:gd name="connsiteY34" fmla="*/ 223838 h 1188244"/>
                <a:gd name="connsiteX35" fmla="*/ 1126331 w 1712119"/>
                <a:gd name="connsiteY35" fmla="*/ 245269 h 1188244"/>
                <a:gd name="connsiteX36" fmla="*/ 714375 w 1712119"/>
                <a:gd name="connsiteY36" fmla="*/ 335756 h 1188244"/>
                <a:gd name="connsiteX0" fmla="*/ 714375 w 1712119"/>
                <a:gd name="connsiteY0" fmla="*/ 335756 h 1188244"/>
                <a:gd name="connsiteX1" fmla="*/ 80963 w 1712119"/>
                <a:gd name="connsiteY1" fmla="*/ 483394 h 1188244"/>
                <a:gd name="connsiteX2" fmla="*/ 0 w 1712119"/>
                <a:gd name="connsiteY2" fmla="*/ 311944 h 1188244"/>
                <a:gd name="connsiteX3" fmla="*/ 528638 w 1712119"/>
                <a:gd name="connsiteY3" fmla="*/ 202406 h 1188244"/>
                <a:gd name="connsiteX4" fmla="*/ 1054894 w 1712119"/>
                <a:gd name="connsiteY4" fmla="*/ 88106 h 1188244"/>
                <a:gd name="connsiteX5" fmla="*/ 1207294 w 1712119"/>
                <a:gd name="connsiteY5" fmla="*/ 0 h 1188244"/>
                <a:gd name="connsiteX6" fmla="*/ 1219200 w 1712119"/>
                <a:gd name="connsiteY6" fmla="*/ 0 h 1188244"/>
                <a:gd name="connsiteX7" fmla="*/ 1271588 w 1712119"/>
                <a:gd name="connsiteY7" fmla="*/ 11906 h 1188244"/>
                <a:gd name="connsiteX8" fmla="*/ 1343025 w 1712119"/>
                <a:gd name="connsiteY8" fmla="*/ 35719 h 1188244"/>
                <a:gd name="connsiteX9" fmla="*/ 1426369 w 1712119"/>
                <a:gd name="connsiteY9" fmla="*/ 71438 h 1188244"/>
                <a:gd name="connsiteX10" fmla="*/ 1543050 w 1712119"/>
                <a:gd name="connsiteY10" fmla="*/ 130969 h 1188244"/>
                <a:gd name="connsiteX11" fmla="*/ 1628775 w 1712119"/>
                <a:gd name="connsiteY11" fmla="*/ 178594 h 1188244"/>
                <a:gd name="connsiteX12" fmla="*/ 1669256 w 1712119"/>
                <a:gd name="connsiteY12" fmla="*/ 207169 h 1188244"/>
                <a:gd name="connsiteX13" fmla="*/ 1690688 w 1712119"/>
                <a:gd name="connsiteY13" fmla="*/ 228600 h 1188244"/>
                <a:gd name="connsiteX14" fmla="*/ 1707356 w 1712119"/>
                <a:gd name="connsiteY14" fmla="*/ 254794 h 1188244"/>
                <a:gd name="connsiteX15" fmla="*/ 1712119 w 1712119"/>
                <a:gd name="connsiteY15" fmla="*/ 273844 h 1188244"/>
                <a:gd name="connsiteX16" fmla="*/ 1709738 w 1712119"/>
                <a:gd name="connsiteY16" fmla="*/ 297656 h 1188244"/>
                <a:gd name="connsiteX17" fmla="*/ 1697831 w 1712119"/>
                <a:gd name="connsiteY17" fmla="*/ 321469 h 1188244"/>
                <a:gd name="connsiteX18" fmla="*/ 1669256 w 1712119"/>
                <a:gd name="connsiteY18" fmla="*/ 347663 h 1188244"/>
                <a:gd name="connsiteX19" fmla="*/ 1647825 w 1712119"/>
                <a:gd name="connsiteY19" fmla="*/ 361950 h 1188244"/>
                <a:gd name="connsiteX20" fmla="*/ 1626394 w 1712119"/>
                <a:gd name="connsiteY20" fmla="*/ 404813 h 1188244"/>
                <a:gd name="connsiteX21" fmla="*/ 1595438 w 1712119"/>
                <a:gd name="connsiteY21" fmla="*/ 461963 h 1188244"/>
                <a:gd name="connsiteX22" fmla="*/ 1516856 w 1712119"/>
                <a:gd name="connsiteY22" fmla="*/ 669131 h 1188244"/>
                <a:gd name="connsiteX23" fmla="*/ 1440656 w 1712119"/>
                <a:gd name="connsiteY23" fmla="*/ 926306 h 1188244"/>
                <a:gd name="connsiteX24" fmla="*/ 1373344 w 1712119"/>
                <a:gd name="connsiteY24" fmla="*/ 1146997 h 1188244"/>
                <a:gd name="connsiteX25" fmla="*/ 1364456 w 1712119"/>
                <a:gd name="connsiteY25" fmla="*/ 1188244 h 1188244"/>
                <a:gd name="connsiteX26" fmla="*/ 1169194 w 1712119"/>
                <a:gd name="connsiteY26" fmla="*/ 1135856 h 1188244"/>
                <a:gd name="connsiteX27" fmla="*/ 1180553 w 1712119"/>
                <a:gd name="connsiteY27" fmla="*/ 1075606 h 1188244"/>
                <a:gd name="connsiteX28" fmla="*/ 1262063 w 1712119"/>
                <a:gd name="connsiteY28" fmla="*/ 657225 h 1188244"/>
                <a:gd name="connsiteX29" fmla="*/ 1307306 w 1712119"/>
                <a:gd name="connsiteY29" fmla="*/ 373856 h 1188244"/>
                <a:gd name="connsiteX30" fmla="*/ 1312069 w 1712119"/>
                <a:gd name="connsiteY30" fmla="*/ 323850 h 1188244"/>
                <a:gd name="connsiteX31" fmla="*/ 1309688 w 1712119"/>
                <a:gd name="connsiteY31" fmla="*/ 297656 h 1188244"/>
                <a:gd name="connsiteX32" fmla="*/ 1302544 w 1712119"/>
                <a:gd name="connsiteY32" fmla="*/ 271463 h 1188244"/>
                <a:gd name="connsiteX33" fmla="*/ 1285875 w 1712119"/>
                <a:gd name="connsiteY33" fmla="*/ 250031 h 1188244"/>
                <a:gd name="connsiteX34" fmla="*/ 1262063 w 1712119"/>
                <a:gd name="connsiteY34" fmla="*/ 230981 h 1188244"/>
                <a:gd name="connsiteX35" fmla="*/ 1228725 w 1712119"/>
                <a:gd name="connsiteY35" fmla="*/ 223838 h 1188244"/>
                <a:gd name="connsiteX36" fmla="*/ 1126331 w 1712119"/>
                <a:gd name="connsiteY36" fmla="*/ 245269 h 1188244"/>
                <a:gd name="connsiteX37" fmla="*/ 714375 w 1712119"/>
                <a:gd name="connsiteY37" fmla="*/ 335756 h 1188244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69194 w 1712119"/>
                <a:gd name="connsiteY25" fmla="*/ 1135856 h 1146997"/>
                <a:gd name="connsiteX26" fmla="*/ 1180553 w 1712119"/>
                <a:gd name="connsiteY26" fmla="*/ 1075606 h 1146997"/>
                <a:gd name="connsiteX27" fmla="*/ 1262063 w 1712119"/>
                <a:gd name="connsiteY27" fmla="*/ 657225 h 1146997"/>
                <a:gd name="connsiteX28" fmla="*/ 1307306 w 1712119"/>
                <a:gd name="connsiteY28" fmla="*/ 373856 h 1146997"/>
                <a:gd name="connsiteX29" fmla="*/ 1312069 w 1712119"/>
                <a:gd name="connsiteY29" fmla="*/ 323850 h 1146997"/>
                <a:gd name="connsiteX30" fmla="*/ 1309688 w 1712119"/>
                <a:gd name="connsiteY30" fmla="*/ 297656 h 1146997"/>
                <a:gd name="connsiteX31" fmla="*/ 1302544 w 1712119"/>
                <a:gd name="connsiteY31" fmla="*/ 271463 h 1146997"/>
                <a:gd name="connsiteX32" fmla="*/ 1285875 w 1712119"/>
                <a:gd name="connsiteY32" fmla="*/ 250031 h 1146997"/>
                <a:gd name="connsiteX33" fmla="*/ 1262063 w 1712119"/>
                <a:gd name="connsiteY33" fmla="*/ 230981 h 1146997"/>
                <a:gd name="connsiteX34" fmla="*/ 1228725 w 1712119"/>
                <a:gd name="connsiteY34" fmla="*/ 223838 h 1146997"/>
                <a:gd name="connsiteX35" fmla="*/ 1126331 w 1712119"/>
                <a:gd name="connsiteY35" fmla="*/ 245269 h 1146997"/>
                <a:gd name="connsiteX36" fmla="*/ 714375 w 1712119"/>
                <a:gd name="connsiteY36" fmla="*/ 335756 h 1146997"/>
                <a:gd name="connsiteX0" fmla="*/ 714375 w 1712119"/>
                <a:gd name="connsiteY0" fmla="*/ 335756 h 1146997"/>
                <a:gd name="connsiteX1" fmla="*/ 80963 w 1712119"/>
                <a:gd name="connsiteY1" fmla="*/ 483394 h 1146997"/>
                <a:gd name="connsiteX2" fmla="*/ 0 w 1712119"/>
                <a:gd name="connsiteY2" fmla="*/ 311944 h 1146997"/>
                <a:gd name="connsiteX3" fmla="*/ 528638 w 1712119"/>
                <a:gd name="connsiteY3" fmla="*/ 202406 h 1146997"/>
                <a:gd name="connsiteX4" fmla="*/ 1054894 w 1712119"/>
                <a:gd name="connsiteY4" fmla="*/ 88106 h 1146997"/>
                <a:gd name="connsiteX5" fmla="*/ 1207294 w 1712119"/>
                <a:gd name="connsiteY5" fmla="*/ 0 h 1146997"/>
                <a:gd name="connsiteX6" fmla="*/ 1219200 w 1712119"/>
                <a:gd name="connsiteY6" fmla="*/ 0 h 1146997"/>
                <a:gd name="connsiteX7" fmla="*/ 1271588 w 1712119"/>
                <a:gd name="connsiteY7" fmla="*/ 11906 h 1146997"/>
                <a:gd name="connsiteX8" fmla="*/ 1343025 w 1712119"/>
                <a:gd name="connsiteY8" fmla="*/ 35719 h 1146997"/>
                <a:gd name="connsiteX9" fmla="*/ 1426369 w 1712119"/>
                <a:gd name="connsiteY9" fmla="*/ 71438 h 1146997"/>
                <a:gd name="connsiteX10" fmla="*/ 1543050 w 1712119"/>
                <a:gd name="connsiteY10" fmla="*/ 130969 h 1146997"/>
                <a:gd name="connsiteX11" fmla="*/ 1628775 w 1712119"/>
                <a:gd name="connsiteY11" fmla="*/ 178594 h 1146997"/>
                <a:gd name="connsiteX12" fmla="*/ 1669256 w 1712119"/>
                <a:gd name="connsiteY12" fmla="*/ 207169 h 1146997"/>
                <a:gd name="connsiteX13" fmla="*/ 1690688 w 1712119"/>
                <a:gd name="connsiteY13" fmla="*/ 228600 h 1146997"/>
                <a:gd name="connsiteX14" fmla="*/ 1707356 w 1712119"/>
                <a:gd name="connsiteY14" fmla="*/ 254794 h 1146997"/>
                <a:gd name="connsiteX15" fmla="*/ 1712119 w 1712119"/>
                <a:gd name="connsiteY15" fmla="*/ 273844 h 1146997"/>
                <a:gd name="connsiteX16" fmla="*/ 1709738 w 1712119"/>
                <a:gd name="connsiteY16" fmla="*/ 297656 h 1146997"/>
                <a:gd name="connsiteX17" fmla="*/ 1697831 w 1712119"/>
                <a:gd name="connsiteY17" fmla="*/ 321469 h 1146997"/>
                <a:gd name="connsiteX18" fmla="*/ 1669256 w 1712119"/>
                <a:gd name="connsiteY18" fmla="*/ 347663 h 1146997"/>
                <a:gd name="connsiteX19" fmla="*/ 1647825 w 1712119"/>
                <a:gd name="connsiteY19" fmla="*/ 361950 h 1146997"/>
                <a:gd name="connsiteX20" fmla="*/ 1626394 w 1712119"/>
                <a:gd name="connsiteY20" fmla="*/ 404813 h 1146997"/>
                <a:gd name="connsiteX21" fmla="*/ 1595438 w 1712119"/>
                <a:gd name="connsiteY21" fmla="*/ 461963 h 1146997"/>
                <a:gd name="connsiteX22" fmla="*/ 1516856 w 1712119"/>
                <a:gd name="connsiteY22" fmla="*/ 669131 h 1146997"/>
                <a:gd name="connsiteX23" fmla="*/ 1440656 w 1712119"/>
                <a:gd name="connsiteY23" fmla="*/ 926306 h 1146997"/>
                <a:gd name="connsiteX24" fmla="*/ 1373344 w 1712119"/>
                <a:gd name="connsiteY24" fmla="*/ 1146997 h 1146997"/>
                <a:gd name="connsiteX25" fmla="*/ 1180553 w 1712119"/>
                <a:gd name="connsiteY25" fmla="*/ 1075606 h 1146997"/>
                <a:gd name="connsiteX26" fmla="*/ 1262063 w 1712119"/>
                <a:gd name="connsiteY26" fmla="*/ 657225 h 1146997"/>
                <a:gd name="connsiteX27" fmla="*/ 1307306 w 1712119"/>
                <a:gd name="connsiteY27" fmla="*/ 373856 h 1146997"/>
                <a:gd name="connsiteX28" fmla="*/ 1312069 w 1712119"/>
                <a:gd name="connsiteY28" fmla="*/ 323850 h 1146997"/>
                <a:gd name="connsiteX29" fmla="*/ 1309688 w 1712119"/>
                <a:gd name="connsiteY29" fmla="*/ 297656 h 1146997"/>
                <a:gd name="connsiteX30" fmla="*/ 1302544 w 1712119"/>
                <a:gd name="connsiteY30" fmla="*/ 271463 h 1146997"/>
                <a:gd name="connsiteX31" fmla="*/ 1285875 w 1712119"/>
                <a:gd name="connsiteY31" fmla="*/ 250031 h 1146997"/>
                <a:gd name="connsiteX32" fmla="*/ 1262063 w 1712119"/>
                <a:gd name="connsiteY32" fmla="*/ 230981 h 1146997"/>
                <a:gd name="connsiteX33" fmla="*/ 1228725 w 1712119"/>
                <a:gd name="connsiteY33" fmla="*/ 223838 h 1146997"/>
                <a:gd name="connsiteX34" fmla="*/ 1126331 w 1712119"/>
                <a:gd name="connsiteY34" fmla="*/ 245269 h 1146997"/>
                <a:gd name="connsiteX35" fmla="*/ 714375 w 1712119"/>
                <a:gd name="connsiteY35" fmla="*/ 335756 h 1146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712119" h="1146997">
                  <a:moveTo>
                    <a:pt x="714375" y="335756"/>
                  </a:moveTo>
                  <a:lnTo>
                    <a:pt x="80963" y="483394"/>
                  </a:lnTo>
                  <a:lnTo>
                    <a:pt x="0" y="311944"/>
                  </a:lnTo>
                  <a:lnTo>
                    <a:pt x="528638" y="202406"/>
                  </a:lnTo>
                  <a:lnTo>
                    <a:pt x="1054894" y="88106"/>
                  </a:lnTo>
                  <a:lnTo>
                    <a:pt x="1207294" y="0"/>
                  </a:lnTo>
                  <a:lnTo>
                    <a:pt x="1219200" y="0"/>
                  </a:lnTo>
                  <a:lnTo>
                    <a:pt x="1271588" y="11906"/>
                  </a:lnTo>
                  <a:lnTo>
                    <a:pt x="1343025" y="35719"/>
                  </a:lnTo>
                  <a:lnTo>
                    <a:pt x="1426369" y="71438"/>
                  </a:lnTo>
                  <a:lnTo>
                    <a:pt x="1543050" y="130969"/>
                  </a:lnTo>
                  <a:lnTo>
                    <a:pt x="1628775" y="178594"/>
                  </a:lnTo>
                  <a:lnTo>
                    <a:pt x="1669256" y="207169"/>
                  </a:lnTo>
                  <a:lnTo>
                    <a:pt x="1690688" y="228600"/>
                  </a:lnTo>
                  <a:lnTo>
                    <a:pt x="1707356" y="254794"/>
                  </a:lnTo>
                  <a:lnTo>
                    <a:pt x="1712119" y="273844"/>
                  </a:lnTo>
                  <a:lnTo>
                    <a:pt x="1709738" y="297656"/>
                  </a:lnTo>
                  <a:lnTo>
                    <a:pt x="1697831" y="321469"/>
                  </a:lnTo>
                  <a:lnTo>
                    <a:pt x="1669256" y="347663"/>
                  </a:lnTo>
                  <a:lnTo>
                    <a:pt x="1647825" y="361950"/>
                  </a:lnTo>
                  <a:lnTo>
                    <a:pt x="1626394" y="404813"/>
                  </a:lnTo>
                  <a:lnTo>
                    <a:pt x="1595438" y="461963"/>
                  </a:lnTo>
                  <a:lnTo>
                    <a:pt x="1516856" y="669131"/>
                  </a:lnTo>
                  <a:lnTo>
                    <a:pt x="1440656" y="926306"/>
                  </a:lnTo>
                  <a:lnTo>
                    <a:pt x="1373344" y="1146997"/>
                  </a:lnTo>
                  <a:lnTo>
                    <a:pt x="1180553" y="1075606"/>
                  </a:lnTo>
                  <a:lnTo>
                    <a:pt x="1262063" y="657225"/>
                  </a:lnTo>
                  <a:lnTo>
                    <a:pt x="1307306" y="373856"/>
                  </a:lnTo>
                  <a:lnTo>
                    <a:pt x="1312069" y="323850"/>
                  </a:lnTo>
                  <a:lnTo>
                    <a:pt x="1309688" y="297656"/>
                  </a:lnTo>
                  <a:lnTo>
                    <a:pt x="1302544" y="271463"/>
                  </a:lnTo>
                  <a:lnTo>
                    <a:pt x="1285875" y="250031"/>
                  </a:lnTo>
                  <a:lnTo>
                    <a:pt x="1262063" y="230981"/>
                  </a:lnTo>
                  <a:lnTo>
                    <a:pt x="1228725" y="223838"/>
                  </a:lnTo>
                  <a:lnTo>
                    <a:pt x="1126331" y="245269"/>
                  </a:lnTo>
                  <a:lnTo>
                    <a:pt x="71437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D8591138-C61B-4B7C-9156-D15026E0CE19}"/>
                </a:ext>
              </a:extLst>
            </p:cNvPr>
            <p:cNvSpPr/>
            <p:nvPr/>
          </p:nvSpPr>
          <p:spPr>
            <a:xfrm>
              <a:off x="4929189" y="3824288"/>
              <a:ext cx="1246187" cy="355600"/>
            </a:xfrm>
            <a:custGeom>
              <a:avLst/>
              <a:gdLst>
                <a:gd name="connsiteX0" fmla="*/ 704850 w 1245393"/>
                <a:gd name="connsiteY0" fmla="*/ 214312 h 354806"/>
                <a:gd name="connsiteX1" fmla="*/ 504825 w 1245393"/>
                <a:gd name="connsiteY1" fmla="*/ 233362 h 354806"/>
                <a:gd name="connsiteX2" fmla="*/ 366712 w 1245393"/>
                <a:gd name="connsiteY2" fmla="*/ 259556 h 354806"/>
                <a:gd name="connsiteX3" fmla="*/ 240506 w 1245393"/>
                <a:gd name="connsiteY3" fmla="*/ 290512 h 354806"/>
                <a:gd name="connsiteX4" fmla="*/ 42862 w 1245393"/>
                <a:gd name="connsiteY4" fmla="*/ 354806 h 354806"/>
                <a:gd name="connsiteX5" fmla="*/ 0 w 1245393"/>
                <a:gd name="connsiteY5" fmla="*/ 197643 h 354806"/>
                <a:gd name="connsiteX6" fmla="*/ 381000 w 1245393"/>
                <a:gd name="connsiteY6" fmla="*/ 97631 h 354806"/>
                <a:gd name="connsiteX7" fmla="*/ 523875 w 1245393"/>
                <a:gd name="connsiteY7" fmla="*/ 66675 h 354806"/>
                <a:gd name="connsiteX8" fmla="*/ 707231 w 1245393"/>
                <a:gd name="connsiteY8" fmla="*/ 35718 h 354806"/>
                <a:gd name="connsiteX9" fmla="*/ 862012 w 1245393"/>
                <a:gd name="connsiteY9" fmla="*/ 16668 h 354806"/>
                <a:gd name="connsiteX10" fmla="*/ 1040606 w 1245393"/>
                <a:gd name="connsiteY10" fmla="*/ 0 h 354806"/>
                <a:gd name="connsiteX11" fmla="*/ 1200150 w 1245393"/>
                <a:gd name="connsiteY11" fmla="*/ 59531 h 354806"/>
                <a:gd name="connsiteX12" fmla="*/ 1245393 w 1245393"/>
                <a:gd name="connsiteY12" fmla="*/ 133350 h 354806"/>
                <a:gd name="connsiteX13" fmla="*/ 1245393 w 1245393"/>
                <a:gd name="connsiteY13" fmla="*/ 150018 h 354806"/>
                <a:gd name="connsiteX14" fmla="*/ 1226343 w 1245393"/>
                <a:gd name="connsiteY14" fmla="*/ 207168 h 354806"/>
                <a:gd name="connsiteX15" fmla="*/ 1193006 w 1245393"/>
                <a:gd name="connsiteY15" fmla="*/ 211931 h 354806"/>
                <a:gd name="connsiteX16" fmla="*/ 969168 w 1245393"/>
                <a:gd name="connsiteY16" fmla="*/ 204787 h 354806"/>
                <a:gd name="connsiteX17" fmla="*/ 704850 w 1245393"/>
                <a:gd name="connsiteY17" fmla="*/ 214312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45393" h="354806">
                  <a:moveTo>
                    <a:pt x="704850" y="214312"/>
                  </a:moveTo>
                  <a:lnTo>
                    <a:pt x="504825" y="233362"/>
                  </a:lnTo>
                  <a:lnTo>
                    <a:pt x="366712" y="259556"/>
                  </a:lnTo>
                  <a:lnTo>
                    <a:pt x="240506" y="290512"/>
                  </a:lnTo>
                  <a:lnTo>
                    <a:pt x="42862" y="354806"/>
                  </a:lnTo>
                  <a:lnTo>
                    <a:pt x="0" y="197643"/>
                  </a:lnTo>
                  <a:lnTo>
                    <a:pt x="381000" y="97631"/>
                  </a:lnTo>
                  <a:lnTo>
                    <a:pt x="523875" y="66675"/>
                  </a:lnTo>
                  <a:lnTo>
                    <a:pt x="707231" y="35718"/>
                  </a:lnTo>
                  <a:lnTo>
                    <a:pt x="862012" y="16668"/>
                  </a:lnTo>
                  <a:lnTo>
                    <a:pt x="1040606" y="0"/>
                  </a:lnTo>
                  <a:lnTo>
                    <a:pt x="1200150" y="59531"/>
                  </a:lnTo>
                  <a:lnTo>
                    <a:pt x="1245393" y="133350"/>
                  </a:lnTo>
                  <a:lnTo>
                    <a:pt x="1245393" y="150018"/>
                  </a:lnTo>
                  <a:lnTo>
                    <a:pt x="1226343" y="207168"/>
                  </a:lnTo>
                  <a:lnTo>
                    <a:pt x="1193006" y="211931"/>
                  </a:lnTo>
                  <a:lnTo>
                    <a:pt x="969168" y="204787"/>
                  </a:lnTo>
                  <a:lnTo>
                    <a:pt x="704850" y="214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58E56346-2B4F-47D9-A183-E42025B5FB38}"/>
                </a:ext>
              </a:extLst>
            </p:cNvPr>
            <p:cNvSpPr/>
            <p:nvPr/>
          </p:nvSpPr>
          <p:spPr>
            <a:xfrm rot="16200000">
              <a:off x="4910139" y="3694114"/>
              <a:ext cx="4086225" cy="638175"/>
            </a:xfrm>
            <a:custGeom>
              <a:avLst/>
              <a:gdLst>
                <a:gd name="connsiteX0" fmla="*/ 2015759 w 4085906"/>
                <a:gd name="connsiteY0" fmla="*/ 588071 h 639060"/>
                <a:gd name="connsiteX1" fmla="*/ 1417490 w 4085906"/>
                <a:gd name="connsiteY1" fmla="*/ 608467 h 639060"/>
                <a:gd name="connsiteX2" fmla="*/ 1104758 w 4085906"/>
                <a:gd name="connsiteY2" fmla="*/ 615265 h 639060"/>
                <a:gd name="connsiteX3" fmla="*/ 965388 w 4085906"/>
                <a:gd name="connsiteY3" fmla="*/ 625463 h 639060"/>
                <a:gd name="connsiteX4" fmla="*/ 696847 w 4085906"/>
                <a:gd name="connsiteY4" fmla="*/ 639060 h 639060"/>
                <a:gd name="connsiteX5" fmla="*/ 557478 w 4085906"/>
                <a:gd name="connsiteY5" fmla="*/ 635661 h 639060"/>
                <a:gd name="connsiteX6" fmla="*/ 489493 w 4085906"/>
                <a:gd name="connsiteY6" fmla="*/ 628862 h 639060"/>
                <a:gd name="connsiteX7" fmla="*/ 397713 w 4085906"/>
                <a:gd name="connsiteY7" fmla="*/ 605067 h 639060"/>
                <a:gd name="connsiteX8" fmla="*/ 237948 w 4085906"/>
                <a:gd name="connsiteY8" fmla="*/ 547280 h 639060"/>
                <a:gd name="connsiteX9" fmla="*/ 98578 w 4085906"/>
                <a:gd name="connsiteY9" fmla="*/ 479295 h 639060"/>
                <a:gd name="connsiteX10" fmla="*/ 37391 w 4085906"/>
                <a:gd name="connsiteY10" fmla="*/ 445302 h 639060"/>
                <a:gd name="connsiteX11" fmla="*/ 10197 w 4085906"/>
                <a:gd name="connsiteY11" fmla="*/ 418108 h 639060"/>
                <a:gd name="connsiteX12" fmla="*/ 0 w 4085906"/>
                <a:gd name="connsiteY12" fmla="*/ 387515 h 639060"/>
                <a:gd name="connsiteX13" fmla="*/ 0 w 4085906"/>
                <a:gd name="connsiteY13" fmla="*/ 363720 h 639060"/>
                <a:gd name="connsiteX14" fmla="*/ 6798 w 4085906"/>
                <a:gd name="connsiteY14" fmla="*/ 343325 h 639060"/>
                <a:gd name="connsiteX15" fmla="*/ 37391 w 4085906"/>
                <a:gd name="connsiteY15" fmla="*/ 319530 h 639060"/>
                <a:gd name="connsiteX16" fmla="*/ 105377 w 4085906"/>
                <a:gd name="connsiteY16" fmla="*/ 278739 h 639060"/>
                <a:gd name="connsiteX17" fmla="*/ 197156 w 4085906"/>
                <a:gd name="connsiteY17" fmla="*/ 207354 h 639060"/>
                <a:gd name="connsiteX18" fmla="*/ 628862 w 4085906"/>
                <a:gd name="connsiteY18" fmla="*/ 295735 h 639060"/>
                <a:gd name="connsiteX19" fmla="*/ 659455 w 4085906"/>
                <a:gd name="connsiteY19" fmla="*/ 312731 h 639060"/>
                <a:gd name="connsiteX20" fmla="*/ 707045 w 4085906"/>
                <a:gd name="connsiteY20" fmla="*/ 333127 h 639060"/>
                <a:gd name="connsiteX21" fmla="*/ 785228 w 4085906"/>
                <a:gd name="connsiteY21" fmla="*/ 353522 h 639060"/>
                <a:gd name="connsiteX22" fmla="*/ 904202 w 4085906"/>
                <a:gd name="connsiteY22" fmla="*/ 367119 h 639060"/>
                <a:gd name="connsiteX23" fmla="*/ 1533064 w 4085906"/>
                <a:gd name="connsiteY23" fmla="*/ 363720 h 639060"/>
                <a:gd name="connsiteX24" fmla="*/ 2389677 w 4085906"/>
                <a:gd name="connsiteY24" fmla="*/ 353522 h 639060"/>
                <a:gd name="connsiteX25" fmla="*/ 3205498 w 4085906"/>
                <a:gd name="connsiteY25" fmla="*/ 346724 h 639060"/>
                <a:gd name="connsiteX26" fmla="*/ 3406055 w 4085906"/>
                <a:gd name="connsiteY26" fmla="*/ 343325 h 639060"/>
                <a:gd name="connsiteX27" fmla="*/ 3555622 w 4085906"/>
                <a:gd name="connsiteY27" fmla="*/ 333127 h 639060"/>
                <a:gd name="connsiteX28" fmla="*/ 3691592 w 4085906"/>
                <a:gd name="connsiteY28" fmla="*/ 319530 h 639060"/>
                <a:gd name="connsiteX29" fmla="*/ 3756178 w 4085906"/>
                <a:gd name="connsiteY29" fmla="*/ 302534 h 639060"/>
                <a:gd name="connsiteX30" fmla="*/ 3807167 w 4085906"/>
                <a:gd name="connsiteY30" fmla="*/ 275339 h 639060"/>
                <a:gd name="connsiteX31" fmla="*/ 3864954 w 4085906"/>
                <a:gd name="connsiteY31" fmla="*/ 231149 h 639060"/>
                <a:gd name="connsiteX32" fmla="*/ 3932939 w 4085906"/>
                <a:gd name="connsiteY32" fmla="*/ 156365 h 639060"/>
                <a:gd name="connsiteX33" fmla="*/ 4075708 w 4085906"/>
                <a:gd name="connsiteY33" fmla="*/ 0 h 639060"/>
                <a:gd name="connsiteX34" fmla="*/ 4085906 w 4085906"/>
                <a:gd name="connsiteY34" fmla="*/ 169963 h 639060"/>
                <a:gd name="connsiteX35" fmla="*/ 3970331 w 4085906"/>
                <a:gd name="connsiteY35" fmla="*/ 292336 h 639060"/>
                <a:gd name="connsiteX36" fmla="*/ 3868354 w 4085906"/>
                <a:gd name="connsiteY36" fmla="*/ 421508 h 639060"/>
                <a:gd name="connsiteX37" fmla="*/ 3779973 w 4085906"/>
                <a:gd name="connsiteY37" fmla="*/ 520086 h 639060"/>
                <a:gd name="connsiteX38" fmla="*/ 3654200 w 4085906"/>
                <a:gd name="connsiteY38" fmla="*/ 594870 h 639060"/>
                <a:gd name="connsiteX39" fmla="*/ 3596413 w 4085906"/>
                <a:gd name="connsiteY39" fmla="*/ 577873 h 639060"/>
                <a:gd name="connsiteX40" fmla="*/ 3508032 w 4085906"/>
                <a:gd name="connsiteY40" fmla="*/ 557478 h 639060"/>
                <a:gd name="connsiteX41" fmla="*/ 3392458 w 4085906"/>
                <a:gd name="connsiteY41" fmla="*/ 547280 h 639060"/>
                <a:gd name="connsiteX42" fmla="*/ 2923360 w 4085906"/>
                <a:gd name="connsiteY42" fmla="*/ 564276 h 639060"/>
                <a:gd name="connsiteX43" fmla="*/ 2015759 w 4085906"/>
                <a:gd name="connsiteY43" fmla="*/ 588071 h 63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085906" h="639060">
                  <a:moveTo>
                    <a:pt x="2015759" y="588071"/>
                  </a:moveTo>
                  <a:lnTo>
                    <a:pt x="1417490" y="608467"/>
                  </a:lnTo>
                  <a:lnTo>
                    <a:pt x="1104758" y="615265"/>
                  </a:lnTo>
                  <a:lnTo>
                    <a:pt x="965388" y="625463"/>
                  </a:lnTo>
                  <a:lnTo>
                    <a:pt x="696847" y="639060"/>
                  </a:lnTo>
                  <a:lnTo>
                    <a:pt x="557478" y="635661"/>
                  </a:lnTo>
                  <a:lnTo>
                    <a:pt x="489493" y="628862"/>
                  </a:lnTo>
                  <a:lnTo>
                    <a:pt x="397713" y="605067"/>
                  </a:lnTo>
                  <a:lnTo>
                    <a:pt x="237948" y="547280"/>
                  </a:lnTo>
                  <a:lnTo>
                    <a:pt x="98578" y="479295"/>
                  </a:lnTo>
                  <a:lnTo>
                    <a:pt x="37391" y="445302"/>
                  </a:lnTo>
                  <a:lnTo>
                    <a:pt x="10197" y="418108"/>
                  </a:lnTo>
                  <a:lnTo>
                    <a:pt x="0" y="387515"/>
                  </a:lnTo>
                  <a:lnTo>
                    <a:pt x="0" y="363720"/>
                  </a:lnTo>
                  <a:lnTo>
                    <a:pt x="6798" y="343325"/>
                  </a:lnTo>
                  <a:lnTo>
                    <a:pt x="37391" y="319530"/>
                  </a:lnTo>
                  <a:lnTo>
                    <a:pt x="105377" y="278739"/>
                  </a:lnTo>
                  <a:lnTo>
                    <a:pt x="197156" y="207354"/>
                  </a:lnTo>
                  <a:lnTo>
                    <a:pt x="628862" y="295735"/>
                  </a:lnTo>
                  <a:lnTo>
                    <a:pt x="659455" y="312731"/>
                  </a:lnTo>
                  <a:lnTo>
                    <a:pt x="707045" y="333127"/>
                  </a:lnTo>
                  <a:lnTo>
                    <a:pt x="785228" y="353522"/>
                  </a:lnTo>
                  <a:lnTo>
                    <a:pt x="904202" y="367119"/>
                  </a:lnTo>
                  <a:lnTo>
                    <a:pt x="1533064" y="363720"/>
                  </a:lnTo>
                  <a:lnTo>
                    <a:pt x="2389677" y="353522"/>
                  </a:lnTo>
                  <a:lnTo>
                    <a:pt x="3205498" y="346724"/>
                  </a:lnTo>
                  <a:lnTo>
                    <a:pt x="3406055" y="343325"/>
                  </a:lnTo>
                  <a:lnTo>
                    <a:pt x="3555622" y="333127"/>
                  </a:lnTo>
                  <a:lnTo>
                    <a:pt x="3691592" y="319530"/>
                  </a:lnTo>
                  <a:lnTo>
                    <a:pt x="3756178" y="302534"/>
                  </a:lnTo>
                  <a:lnTo>
                    <a:pt x="3807167" y="275339"/>
                  </a:lnTo>
                  <a:lnTo>
                    <a:pt x="3864954" y="231149"/>
                  </a:lnTo>
                  <a:lnTo>
                    <a:pt x="3932939" y="156365"/>
                  </a:lnTo>
                  <a:lnTo>
                    <a:pt x="4075708" y="0"/>
                  </a:lnTo>
                  <a:lnTo>
                    <a:pt x="4085906" y="169963"/>
                  </a:lnTo>
                  <a:lnTo>
                    <a:pt x="3970331" y="292336"/>
                  </a:lnTo>
                  <a:lnTo>
                    <a:pt x="3868354" y="421508"/>
                  </a:lnTo>
                  <a:lnTo>
                    <a:pt x="3779973" y="520086"/>
                  </a:lnTo>
                  <a:lnTo>
                    <a:pt x="3654200" y="594870"/>
                  </a:lnTo>
                  <a:lnTo>
                    <a:pt x="3596413" y="577873"/>
                  </a:lnTo>
                  <a:lnTo>
                    <a:pt x="3508032" y="557478"/>
                  </a:lnTo>
                  <a:lnTo>
                    <a:pt x="3392458" y="547280"/>
                  </a:lnTo>
                  <a:lnTo>
                    <a:pt x="2923360" y="564276"/>
                  </a:lnTo>
                  <a:lnTo>
                    <a:pt x="2015759" y="588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E771980D-D9CE-4D54-A8CD-60A55BFD7E5B}"/>
                </a:ext>
              </a:extLst>
            </p:cNvPr>
            <p:cNvSpPr/>
            <p:nvPr/>
          </p:nvSpPr>
          <p:spPr>
            <a:xfrm>
              <a:off x="6024563" y="5272088"/>
              <a:ext cx="952500" cy="615950"/>
            </a:xfrm>
            <a:custGeom>
              <a:avLst/>
              <a:gdLst>
                <a:gd name="connsiteX0" fmla="*/ 392906 w 952500"/>
                <a:gd name="connsiteY0" fmla="*/ 116681 h 616743"/>
                <a:gd name="connsiteX1" fmla="*/ 681037 w 952500"/>
                <a:gd name="connsiteY1" fmla="*/ 192881 h 616743"/>
                <a:gd name="connsiteX2" fmla="*/ 762000 w 952500"/>
                <a:gd name="connsiteY2" fmla="*/ 209550 h 616743"/>
                <a:gd name="connsiteX3" fmla="*/ 807243 w 952500"/>
                <a:gd name="connsiteY3" fmla="*/ 214312 h 616743"/>
                <a:gd name="connsiteX4" fmla="*/ 823912 w 952500"/>
                <a:gd name="connsiteY4" fmla="*/ 211931 h 616743"/>
                <a:gd name="connsiteX5" fmla="*/ 842962 w 952500"/>
                <a:gd name="connsiteY5" fmla="*/ 207168 h 616743"/>
                <a:gd name="connsiteX6" fmla="*/ 859631 w 952500"/>
                <a:gd name="connsiteY6" fmla="*/ 197643 h 616743"/>
                <a:gd name="connsiteX7" fmla="*/ 952500 w 952500"/>
                <a:gd name="connsiteY7" fmla="*/ 104775 h 616743"/>
                <a:gd name="connsiteX8" fmla="*/ 859631 w 952500"/>
                <a:gd name="connsiteY8" fmla="*/ 616743 h 616743"/>
                <a:gd name="connsiteX9" fmla="*/ 814387 w 952500"/>
                <a:gd name="connsiteY9" fmla="*/ 583406 h 616743"/>
                <a:gd name="connsiteX10" fmla="*/ 728662 w 952500"/>
                <a:gd name="connsiteY10" fmla="*/ 500062 h 616743"/>
                <a:gd name="connsiteX11" fmla="*/ 650081 w 952500"/>
                <a:gd name="connsiteY11" fmla="*/ 428625 h 616743"/>
                <a:gd name="connsiteX12" fmla="*/ 542925 w 952500"/>
                <a:gd name="connsiteY12" fmla="*/ 345281 h 616743"/>
                <a:gd name="connsiteX13" fmla="*/ 419100 w 952500"/>
                <a:gd name="connsiteY13" fmla="*/ 264318 h 616743"/>
                <a:gd name="connsiteX14" fmla="*/ 245268 w 952500"/>
                <a:gd name="connsiteY14" fmla="*/ 166687 h 616743"/>
                <a:gd name="connsiteX15" fmla="*/ 61912 w 952500"/>
                <a:gd name="connsiteY15" fmla="*/ 76200 h 616743"/>
                <a:gd name="connsiteX16" fmla="*/ 40481 w 952500"/>
                <a:gd name="connsiteY16" fmla="*/ 61912 h 616743"/>
                <a:gd name="connsiteX17" fmla="*/ 14287 w 952500"/>
                <a:gd name="connsiteY17" fmla="*/ 45243 h 616743"/>
                <a:gd name="connsiteX18" fmla="*/ 2381 w 952500"/>
                <a:gd name="connsiteY18" fmla="*/ 30956 h 616743"/>
                <a:gd name="connsiteX19" fmla="*/ 0 w 952500"/>
                <a:gd name="connsiteY19" fmla="*/ 16668 h 616743"/>
                <a:gd name="connsiteX20" fmla="*/ 7143 w 952500"/>
                <a:gd name="connsiteY20" fmla="*/ 4762 h 616743"/>
                <a:gd name="connsiteX21" fmla="*/ 35718 w 952500"/>
                <a:gd name="connsiteY21" fmla="*/ 0 h 616743"/>
                <a:gd name="connsiteX22" fmla="*/ 92868 w 952500"/>
                <a:gd name="connsiteY22" fmla="*/ 11906 h 616743"/>
                <a:gd name="connsiteX23" fmla="*/ 392906 w 952500"/>
                <a:gd name="connsiteY23" fmla="*/ 116681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52500" h="616743">
                  <a:moveTo>
                    <a:pt x="392906" y="116681"/>
                  </a:moveTo>
                  <a:lnTo>
                    <a:pt x="681037" y="192881"/>
                  </a:lnTo>
                  <a:lnTo>
                    <a:pt x="762000" y="209550"/>
                  </a:lnTo>
                  <a:lnTo>
                    <a:pt x="807243" y="214312"/>
                  </a:lnTo>
                  <a:lnTo>
                    <a:pt x="823912" y="211931"/>
                  </a:lnTo>
                  <a:lnTo>
                    <a:pt x="842962" y="207168"/>
                  </a:lnTo>
                  <a:lnTo>
                    <a:pt x="859631" y="197643"/>
                  </a:lnTo>
                  <a:lnTo>
                    <a:pt x="952500" y="104775"/>
                  </a:lnTo>
                  <a:lnTo>
                    <a:pt x="859631" y="616743"/>
                  </a:lnTo>
                  <a:lnTo>
                    <a:pt x="814387" y="583406"/>
                  </a:lnTo>
                  <a:lnTo>
                    <a:pt x="728662" y="500062"/>
                  </a:lnTo>
                  <a:lnTo>
                    <a:pt x="650081" y="428625"/>
                  </a:lnTo>
                  <a:lnTo>
                    <a:pt x="542925" y="345281"/>
                  </a:lnTo>
                  <a:lnTo>
                    <a:pt x="419100" y="264318"/>
                  </a:lnTo>
                  <a:lnTo>
                    <a:pt x="245268" y="166687"/>
                  </a:lnTo>
                  <a:lnTo>
                    <a:pt x="61912" y="76200"/>
                  </a:lnTo>
                  <a:lnTo>
                    <a:pt x="40481" y="61912"/>
                  </a:lnTo>
                  <a:lnTo>
                    <a:pt x="14287" y="45243"/>
                  </a:lnTo>
                  <a:lnTo>
                    <a:pt x="2381" y="30956"/>
                  </a:lnTo>
                  <a:lnTo>
                    <a:pt x="0" y="16668"/>
                  </a:lnTo>
                  <a:lnTo>
                    <a:pt x="7143" y="4762"/>
                  </a:lnTo>
                  <a:lnTo>
                    <a:pt x="35718" y="0"/>
                  </a:lnTo>
                  <a:lnTo>
                    <a:pt x="92868" y="11906"/>
                  </a:lnTo>
                  <a:lnTo>
                    <a:pt x="392906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094887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49A41BA-B496-4923-B584-43E0FDB08847}"/>
              </a:ext>
            </a:extLst>
          </p:cNvPr>
          <p:cNvSpPr/>
          <p:nvPr/>
        </p:nvSpPr>
        <p:spPr>
          <a:xfrm>
            <a:off x="4224337" y="2152650"/>
            <a:ext cx="3743325" cy="676275"/>
          </a:xfrm>
          <a:custGeom>
            <a:avLst/>
            <a:gdLst>
              <a:gd name="connsiteX0" fmla="*/ 2549525 w 3743325"/>
              <a:gd name="connsiteY0" fmla="*/ 365125 h 676275"/>
              <a:gd name="connsiteX1" fmla="*/ 2000250 w 3743325"/>
              <a:gd name="connsiteY1" fmla="*/ 406400 h 676275"/>
              <a:gd name="connsiteX2" fmla="*/ 1784350 w 3743325"/>
              <a:gd name="connsiteY2" fmla="*/ 422275 h 676275"/>
              <a:gd name="connsiteX3" fmla="*/ 1285875 w 3743325"/>
              <a:gd name="connsiteY3" fmla="*/ 492125 h 676275"/>
              <a:gd name="connsiteX4" fmla="*/ 1019175 w 3743325"/>
              <a:gd name="connsiteY4" fmla="*/ 533400 h 676275"/>
              <a:gd name="connsiteX5" fmla="*/ 704850 w 3743325"/>
              <a:gd name="connsiteY5" fmla="*/ 584200 h 676275"/>
              <a:gd name="connsiteX6" fmla="*/ 568325 w 3743325"/>
              <a:gd name="connsiteY6" fmla="*/ 606425 h 676275"/>
              <a:gd name="connsiteX7" fmla="*/ 504825 w 3743325"/>
              <a:gd name="connsiteY7" fmla="*/ 628650 h 676275"/>
              <a:gd name="connsiteX8" fmla="*/ 419100 w 3743325"/>
              <a:gd name="connsiteY8" fmla="*/ 657225 h 676275"/>
              <a:gd name="connsiteX9" fmla="*/ 339725 w 3743325"/>
              <a:gd name="connsiteY9" fmla="*/ 676275 h 676275"/>
              <a:gd name="connsiteX10" fmla="*/ 317500 w 3743325"/>
              <a:gd name="connsiteY10" fmla="*/ 673100 h 676275"/>
              <a:gd name="connsiteX11" fmla="*/ 266700 w 3743325"/>
              <a:gd name="connsiteY11" fmla="*/ 657225 h 676275"/>
              <a:gd name="connsiteX12" fmla="*/ 215900 w 3743325"/>
              <a:gd name="connsiteY12" fmla="*/ 631825 h 676275"/>
              <a:gd name="connsiteX13" fmla="*/ 168275 w 3743325"/>
              <a:gd name="connsiteY13" fmla="*/ 596900 h 676275"/>
              <a:gd name="connsiteX14" fmla="*/ 130175 w 3743325"/>
              <a:gd name="connsiteY14" fmla="*/ 558800 h 676275"/>
              <a:gd name="connsiteX15" fmla="*/ 88900 w 3743325"/>
              <a:gd name="connsiteY15" fmla="*/ 501650 h 676275"/>
              <a:gd name="connsiteX16" fmla="*/ 66675 w 3743325"/>
              <a:gd name="connsiteY16" fmla="*/ 469900 h 676275"/>
              <a:gd name="connsiteX17" fmla="*/ 34925 w 3743325"/>
              <a:gd name="connsiteY17" fmla="*/ 422275 h 676275"/>
              <a:gd name="connsiteX18" fmla="*/ 9525 w 3743325"/>
              <a:gd name="connsiteY18" fmla="*/ 377825 h 676275"/>
              <a:gd name="connsiteX19" fmla="*/ 0 w 3743325"/>
              <a:gd name="connsiteY19" fmla="*/ 352425 h 676275"/>
              <a:gd name="connsiteX20" fmla="*/ 3175 w 3743325"/>
              <a:gd name="connsiteY20" fmla="*/ 333375 h 676275"/>
              <a:gd name="connsiteX21" fmla="*/ 15875 w 3743325"/>
              <a:gd name="connsiteY21" fmla="*/ 327025 h 676275"/>
              <a:gd name="connsiteX22" fmla="*/ 31750 w 3743325"/>
              <a:gd name="connsiteY22" fmla="*/ 327025 h 676275"/>
              <a:gd name="connsiteX23" fmla="*/ 66675 w 3743325"/>
              <a:gd name="connsiteY23" fmla="*/ 339725 h 676275"/>
              <a:gd name="connsiteX24" fmla="*/ 123825 w 3743325"/>
              <a:gd name="connsiteY24" fmla="*/ 368300 h 676275"/>
              <a:gd name="connsiteX25" fmla="*/ 165100 w 3743325"/>
              <a:gd name="connsiteY25" fmla="*/ 387350 h 676275"/>
              <a:gd name="connsiteX26" fmla="*/ 206375 w 3743325"/>
              <a:gd name="connsiteY26" fmla="*/ 403225 h 676275"/>
              <a:gd name="connsiteX27" fmla="*/ 247650 w 3743325"/>
              <a:gd name="connsiteY27" fmla="*/ 409575 h 676275"/>
              <a:gd name="connsiteX28" fmla="*/ 323850 w 3743325"/>
              <a:gd name="connsiteY28" fmla="*/ 412750 h 676275"/>
              <a:gd name="connsiteX29" fmla="*/ 650875 w 3743325"/>
              <a:gd name="connsiteY29" fmla="*/ 381000 h 676275"/>
              <a:gd name="connsiteX30" fmla="*/ 1244600 w 3743325"/>
              <a:gd name="connsiteY30" fmla="*/ 314325 h 676275"/>
              <a:gd name="connsiteX31" fmla="*/ 1778000 w 3743325"/>
              <a:gd name="connsiteY31" fmla="*/ 244475 h 676275"/>
              <a:gd name="connsiteX32" fmla="*/ 1987550 w 3743325"/>
              <a:gd name="connsiteY32" fmla="*/ 228600 h 676275"/>
              <a:gd name="connsiteX33" fmla="*/ 2527300 w 3743325"/>
              <a:gd name="connsiteY33" fmla="*/ 171450 h 676275"/>
              <a:gd name="connsiteX34" fmla="*/ 2917825 w 3743325"/>
              <a:gd name="connsiteY34" fmla="*/ 114300 h 676275"/>
              <a:gd name="connsiteX35" fmla="*/ 2994025 w 3743325"/>
              <a:gd name="connsiteY35" fmla="*/ 88900 h 676275"/>
              <a:gd name="connsiteX36" fmla="*/ 3130550 w 3743325"/>
              <a:gd name="connsiteY36" fmla="*/ 38100 h 676275"/>
              <a:gd name="connsiteX37" fmla="*/ 3194050 w 3743325"/>
              <a:gd name="connsiteY37" fmla="*/ 9525 h 676275"/>
              <a:gd name="connsiteX38" fmla="*/ 3222625 w 3743325"/>
              <a:gd name="connsiteY38" fmla="*/ 0 h 676275"/>
              <a:gd name="connsiteX39" fmla="*/ 3311525 w 3743325"/>
              <a:gd name="connsiteY39" fmla="*/ 0 h 676275"/>
              <a:gd name="connsiteX40" fmla="*/ 3371850 w 3743325"/>
              <a:gd name="connsiteY40" fmla="*/ 9525 h 676275"/>
              <a:gd name="connsiteX41" fmla="*/ 3470275 w 3743325"/>
              <a:gd name="connsiteY41" fmla="*/ 34925 h 676275"/>
              <a:gd name="connsiteX42" fmla="*/ 3571875 w 3743325"/>
              <a:gd name="connsiteY42" fmla="*/ 69850 h 676275"/>
              <a:gd name="connsiteX43" fmla="*/ 3651250 w 3743325"/>
              <a:gd name="connsiteY43" fmla="*/ 98425 h 676275"/>
              <a:gd name="connsiteX44" fmla="*/ 3689350 w 3743325"/>
              <a:gd name="connsiteY44" fmla="*/ 120650 h 676275"/>
              <a:gd name="connsiteX45" fmla="*/ 3711575 w 3743325"/>
              <a:gd name="connsiteY45" fmla="*/ 139700 h 676275"/>
              <a:gd name="connsiteX46" fmla="*/ 3727450 w 3743325"/>
              <a:gd name="connsiteY46" fmla="*/ 158750 h 676275"/>
              <a:gd name="connsiteX47" fmla="*/ 3736975 w 3743325"/>
              <a:gd name="connsiteY47" fmla="*/ 184150 h 676275"/>
              <a:gd name="connsiteX48" fmla="*/ 3743325 w 3743325"/>
              <a:gd name="connsiteY48" fmla="*/ 203200 h 676275"/>
              <a:gd name="connsiteX49" fmla="*/ 3743325 w 3743325"/>
              <a:gd name="connsiteY49" fmla="*/ 231775 h 676275"/>
              <a:gd name="connsiteX50" fmla="*/ 3733800 w 3743325"/>
              <a:gd name="connsiteY50" fmla="*/ 263525 h 676275"/>
              <a:gd name="connsiteX51" fmla="*/ 3711575 w 3743325"/>
              <a:gd name="connsiteY51" fmla="*/ 285750 h 676275"/>
              <a:gd name="connsiteX52" fmla="*/ 3670300 w 3743325"/>
              <a:gd name="connsiteY52" fmla="*/ 304800 h 676275"/>
              <a:gd name="connsiteX53" fmla="*/ 3625850 w 3743325"/>
              <a:gd name="connsiteY53" fmla="*/ 314325 h 676275"/>
              <a:gd name="connsiteX54" fmla="*/ 3390900 w 3743325"/>
              <a:gd name="connsiteY54" fmla="*/ 317500 h 676275"/>
              <a:gd name="connsiteX55" fmla="*/ 3070225 w 3743325"/>
              <a:gd name="connsiteY55" fmla="*/ 333375 h 676275"/>
              <a:gd name="connsiteX56" fmla="*/ 2549525 w 3743325"/>
              <a:gd name="connsiteY56" fmla="*/ 365125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43325" h="676275">
                <a:moveTo>
                  <a:pt x="2549525" y="365125"/>
                </a:moveTo>
                <a:lnTo>
                  <a:pt x="2000250" y="406400"/>
                </a:lnTo>
                <a:lnTo>
                  <a:pt x="1784350" y="422275"/>
                </a:lnTo>
                <a:lnTo>
                  <a:pt x="1285875" y="492125"/>
                </a:lnTo>
                <a:lnTo>
                  <a:pt x="1019175" y="533400"/>
                </a:lnTo>
                <a:lnTo>
                  <a:pt x="704850" y="584200"/>
                </a:lnTo>
                <a:lnTo>
                  <a:pt x="568325" y="606425"/>
                </a:lnTo>
                <a:lnTo>
                  <a:pt x="504825" y="628650"/>
                </a:lnTo>
                <a:lnTo>
                  <a:pt x="419100" y="657225"/>
                </a:lnTo>
                <a:lnTo>
                  <a:pt x="339725" y="676275"/>
                </a:lnTo>
                <a:lnTo>
                  <a:pt x="317500" y="673100"/>
                </a:lnTo>
                <a:lnTo>
                  <a:pt x="266700" y="657225"/>
                </a:lnTo>
                <a:lnTo>
                  <a:pt x="215900" y="631825"/>
                </a:lnTo>
                <a:lnTo>
                  <a:pt x="168275" y="596900"/>
                </a:lnTo>
                <a:lnTo>
                  <a:pt x="130175" y="558800"/>
                </a:lnTo>
                <a:lnTo>
                  <a:pt x="88900" y="501650"/>
                </a:lnTo>
                <a:lnTo>
                  <a:pt x="66675" y="469900"/>
                </a:lnTo>
                <a:lnTo>
                  <a:pt x="34925" y="422275"/>
                </a:lnTo>
                <a:lnTo>
                  <a:pt x="9525" y="377825"/>
                </a:lnTo>
                <a:lnTo>
                  <a:pt x="0" y="352425"/>
                </a:lnTo>
                <a:lnTo>
                  <a:pt x="3175" y="333375"/>
                </a:lnTo>
                <a:lnTo>
                  <a:pt x="15875" y="327025"/>
                </a:lnTo>
                <a:lnTo>
                  <a:pt x="31750" y="327025"/>
                </a:lnTo>
                <a:lnTo>
                  <a:pt x="66675" y="339725"/>
                </a:lnTo>
                <a:lnTo>
                  <a:pt x="123825" y="368300"/>
                </a:lnTo>
                <a:lnTo>
                  <a:pt x="165100" y="387350"/>
                </a:lnTo>
                <a:lnTo>
                  <a:pt x="206375" y="403225"/>
                </a:lnTo>
                <a:lnTo>
                  <a:pt x="247650" y="409575"/>
                </a:lnTo>
                <a:lnTo>
                  <a:pt x="323850" y="412750"/>
                </a:lnTo>
                <a:lnTo>
                  <a:pt x="650875" y="381000"/>
                </a:lnTo>
                <a:lnTo>
                  <a:pt x="1244600" y="314325"/>
                </a:lnTo>
                <a:lnTo>
                  <a:pt x="1778000" y="244475"/>
                </a:lnTo>
                <a:lnTo>
                  <a:pt x="1987550" y="228600"/>
                </a:lnTo>
                <a:lnTo>
                  <a:pt x="2527300" y="171450"/>
                </a:lnTo>
                <a:lnTo>
                  <a:pt x="2917825" y="114300"/>
                </a:lnTo>
                <a:lnTo>
                  <a:pt x="2994025" y="88900"/>
                </a:lnTo>
                <a:lnTo>
                  <a:pt x="3130550" y="38100"/>
                </a:lnTo>
                <a:lnTo>
                  <a:pt x="3194050" y="9525"/>
                </a:lnTo>
                <a:lnTo>
                  <a:pt x="3222625" y="0"/>
                </a:lnTo>
                <a:lnTo>
                  <a:pt x="3311525" y="0"/>
                </a:lnTo>
                <a:lnTo>
                  <a:pt x="3371850" y="9525"/>
                </a:lnTo>
                <a:lnTo>
                  <a:pt x="3470275" y="34925"/>
                </a:lnTo>
                <a:lnTo>
                  <a:pt x="3571875" y="69850"/>
                </a:lnTo>
                <a:lnTo>
                  <a:pt x="3651250" y="98425"/>
                </a:lnTo>
                <a:lnTo>
                  <a:pt x="3689350" y="120650"/>
                </a:lnTo>
                <a:lnTo>
                  <a:pt x="3711575" y="139700"/>
                </a:lnTo>
                <a:lnTo>
                  <a:pt x="3727450" y="158750"/>
                </a:lnTo>
                <a:lnTo>
                  <a:pt x="3736975" y="184150"/>
                </a:lnTo>
                <a:lnTo>
                  <a:pt x="3743325" y="203200"/>
                </a:lnTo>
                <a:lnTo>
                  <a:pt x="3743325" y="231775"/>
                </a:lnTo>
                <a:lnTo>
                  <a:pt x="3733800" y="263525"/>
                </a:lnTo>
                <a:lnTo>
                  <a:pt x="3711575" y="285750"/>
                </a:lnTo>
                <a:lnTo>
                  <a:pt x="3670300" y="304800"/>
                </a:lnTo>
                <a:lnTo>
                  <a:pt x="3625850" y="314325"/>
                </a:lnTo>
                <a:lnTo>
                  <a:pt x="3390900" y="317500"/>
                </a:lnTo>
                <a:lnTo>
                  <a:pt x="3070225" y="333375"/>
                </a:lnTo>
                <a:lnTo>
                  <a:pt x="2549525" y="365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8898B07-5DFC-461D-ABE8-D090F38E2707}"/>
              </a:ext>
            </a:extLst>
          </p:cNvPr>
          <p:cNvSpPr/>
          <p:nvPr/>
        </p:nvSpPr>
        <p:spPr>
          <a:xfrm>
            <a:off x="5727700" y="1441450"/>
            <a:ext cx="584200" cy="2063750"/>
          </a:xfrm>
          <a:custGeom>
            <a:avLst/>
            <a:gdLst>
              <a:gd name="connsiteX0" fmla="*/ 234950 w 584200"/>
              <a:gd name="connsiteY0" fmla="*/ 1301750 h 2063750"/>
              <a:gd name="connsiteX1" fmla="*/ 228600 w 584200"/>
              <a:gd name="connsiteY1" fmla="*/ 876300 h 2063750"/>
              <a:gd name="connsiteX2" fmla="*/ 228600 w 584200"/>
              <a:gd name="connsiteY2" fmla="*/ 514350 h 2063750"/>
              <a:gd name="connsiteX3" fmla="*/ 222250 w 584200"/>
              <a:gd name="connsiteY3" fmla="*/ 339725 h 2063750"/>
              <a:gd name="connsiteX4" fmla="*/ 212725 w 584200"/>
              <a:gd name="connsiteY4" fmla="*/ 282575 h 2063750"/>
              <a:gd name="connsiteX5" fmla="*/ 193675 w 584200"/>
              <a:gd name="connsiteY5" fmla="*/ 215900 h 2063750"/>
              <a:gd name="connsiteX6" fmla="*/ 168275 w 584200"/>
              <a:gd name="connsiteY6" fmla="*/ 171450 h 2063750"/>
              <a:gd name="connsiteX7" fmla="*/ 136525 w 584200"/>
              <a:gd name="connsiteY7" fmla="*/ 136525 h 2063750"/>
              <a:gd name="connsiteX8" fmla="*/ 98425 w 584200"/>
              <a:gd name="connsiteY8" fmla="*/ 104775 h 2063750"/>
              <a:gd name="connsiteX9" fmla="*/ 41275 w 584200"/>
              <a:gd name="connsiteY9" fmla="*/ 76200 h 2063750"/>
              <a:gd name="connsiteX10" fmla="*/ 19050 w 584200"/>
              <a:gd name="connsiteY10" fmla="*/ 66675 h 2063750"/>
              <a:gd name="connsiteX11" fmla="*/ 9525 w 584200"/>
              <a:gd name="connsiteY11" fmla="*/ 57150 h 2063750"/>
              <a:gd name="connsiteX12" fmla="*/ 0 w 584200"/>
              <a:gd name="connsiteY12" fmla="*/ 47625 h 2063750"/>
              <a:gd name="connsiteX13" fmla="*/ 3175 w 584200"/>
              <a:gd name="connsiteY13" fmla="*/ 34925 h 2063750"/>
              <a:gd name="connsiteX14" fmla="*/ 22225 w 584200"/>
              <a:gd name="connsiteY14" fmla="*/ 22225 h 2063750"/>
              <a:gd name="connsiteX15" fmla="*/ 73025 w 584200"/>
              <a:gd name="connsiteY15" fmla="*/ 9525 h 2063750"/>
              <a:gd name="connsiteX16" fmla="*/ 142875 w 584200"/>
              <a:gd name="connsiteY16" fmla="*/ 0 h 2063750"/>
              <a:gd name="connsiteX17" fmla="*/ 215900 w 584200"/>
              <a:gd name="connsiteY17" fmla="*/ 0 h 2063750"/>
              <a:gd name="connsiteX18" fmla="*/ 282575 w 584200"/>
              <a:gd name="connsiteY18" fmla="*/ 3175 h 2063750"/>
              <a:gd name="connsiteX19" fmla="*/ 327025 w 584200"/>
              <a:gd name="connsiteY19" fmla="*/ 12700 h 2063750"/>
              <a:gd name="connsiteX20" fmla="*/ 400050 w 584200"/>
              <a:gd name="connsiteY20" fmla="*/ 47625 h 2063750"/>
              <a:gd name="connsiteX21" fmla="*/ 469900 w 584200"/>
              <a:gd name="connsiteY21" fmla="*/ 82550 h 2063750"/>
              <a:gd name="connsiteX22" fmla="*/ 527050 w 584200"/>
              <a:gd name="connsiteY22" fmla="*/ 120650 h 2063750"/>
              <a:gd name="connsiteX23" fmla="*/ 561975 w 584200"/>
              <a:gd name="connsiteY23" fmla="*/ 149225 h 2063750"/>
              <a:gd name="connsiteX24" fmla="*/ 577850 w 584200"/>
              <a:gd name="connsiteY24" fmla="*/ 168275 h 2063750"/>
              <a:gd name="connsiteX25" fmla="*/ 584200 w 584200"/>
              <a:gd name="connsiteY25" fmla="*/ 184150 h 2063750"/>
              <a:gd name="connsiteX26" fmla="*/ 584200 w 584200"/>
              <a:gd name="connsiteY26" fmla="*/ 203200 h 2063750"/>
              <a:gd name="connsiteX27" fmla="*/ 571500 w 584200"/>
              <a:gd name="connsiteY27" fmla="*/ 231775 h 2063750"/>
              <a:gd name="connsiteX28" fmla="*/ 542925 w 584200"/>
              <a:gd name="connsiteY28" fmla="*/ 273050 h 2063750"/>
              <a:gd name="connsiteX29" fmla="*/ 514350 w 584200"/>
              <a:gd name="connsiteY29" fmla="*/ 311150 h 2063750"/>
              <a:gd name="connsiteX30" fmla="*/ 501650 w 584200"/>
              <a:gd name="connsiteY30" fmla="*/ 346075 h 2063750"/>
              <a:gd name="connsiteX31" fmla="*/ 495300 w 584200"/>
              <a:gd name="connsiteY31" fmla="*/ 415925 h 2063750"/>
              <a:gd name="connsiteX32" fmla="*/ 492125 w 584200"/>
              <a:gd name="connsiteY32" fmla="*/ 984250 h 2063750"/>
              <a:gd name="connsiteX33" fmla="*/ 495300 w 584200"/>
              <a:gd name="connsiteY33" fmla="*/ 1123950 h 2063750"/>
              <a:gd name="connsiteX34" fmla="*/ 495300 w 584200"/>
              <a:gd name="connsiteY34" fmla="*/ 1990725 h 2063750"/>
              <a:gd name="connsiteX35" fmla="*/ 254000 w 584200"/>
              <a:gd name="connsiteY35" fmla="*/ 2063750 h 2063750"/>
              <a:gd name="connsiteX36" fmla="*/ 234950 w 584200"/>
              <a:gd name="connsiteY36" fmla="*/ 1301750 h 2063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4200" h="2063750">
                <a:moveTo>
                  <a:pt x="234950" y="1301750"/>
                </a:moveTo>
                <a:cubicBezTo>
                  <a:pt x="232833" y="1159933"/>
                  <a:pt x="230717" y="1018117"/>
                  <a:pt x="228600" y="876300"/>
                </a:cubicBezTo>
                <a:lnTo>
                  <a:pt x="228600" y="514350"/>
                </a:lnTo>
                <a:lnTo>
                  <a:pt x="222250" y="339725"/>
                </a:lnTo>
                <a:lnTo>
                  <a:pt x="212725" y="282575"/>
                </a:lnTo>
                <a:lnTo>
                  <a:pt x="193675" y="215900"/>
                </a:lnTo>
                <a:lnTo>
                  <a:pt x="168275" y="171450"/>
                </a:lnTo>
                <a:lnTo>
                  <a:pt x="136525" y="136525"/>
                </a:lnTo>
                <a:lnTo>
                  <a:pt x="98425" y="104775"/>
                </a:lnTo>
                <a:lnTo>
                  <a:pt x="41275" y="76200"/>
                </a:lnTo>
                <a:lnTo>
                  <a:pt x="19050" y="66675"/>
                </a:lnTo>
                <a:lnTo>
                  <a:pt x="9525" y="57150"/>
                </a:lnTo>
                <a:lnTo>
                  <a:pt x="0" y="47625"/>
                </a:lnTo>
                <a:lnTo>
                  <a:pt x="3175" y="34925"/>
                </a:lnTo>
                <a:lnTo>
                  <a:pt x="22225" y="22225"/>
                </a:lnTo>
                <a:lnTo>
                  <a:pt x="73025" y="9525"/>
                </a:lnTo>
                <a:lnTo>
                  <a:pt x="142875" y="0"/>
                </a:lnTo>
                <a:lnTo>
                  <a:pt x="215900" y="0"/>
                </a:lnTo>
                <a:lnTo>
                  <a:pt x="282575" y="3175"/>
                </a:lnTo>
                <a:lnTo>
                  <a:pt x="327025" y="12700"/>
                </a:lnTo>
                <a:lnTo>
                  <a:pt x="400050" y="47625"/>
                </a:lnTo>
                <a:lnTo>
                  <a:pt x="469900" y="82550"/>
                </a:lnTo>
                <a:lnTo>
                  <a:pt x="527050" y="120650"/>
                </a:lnTo>
                <a:lnTo>
                  <a:pt x="561975" y="149225"/>
                </a:lnTo>
                <a:lnTo>
                  <a:pt x="577850" y="168275"/>
                </a:lnTo>
                <a:lnTo>
                  <a:pt x="584200" y="184150"/>
                </a:lnTo>
                <a:lnTo>
                  <a:pt x="584200" y="203200"/>
                </a:lnTo>
                <a:lnTo>
                  <a:pt x="571500" y="231775"/>
                </a:lnTo>
                <a:lnTo>
                  <a:pt x="542925" y="273050"/>
                </a:lnTo>
                <a:lnTo>
                  <a:pt x="514350" y="311150"/>
                </a:lnTo>
                <a:lnTo>
                  <a:pt x="501650" y="346075"/>
                </a:lnTo>
                <a:lnTo>
                  <a:pt x="495300" y="415925"/>
                </a:lnTo>
                <a:cubicBezTo>
                  <a:pt x="494242" y="605367"/>
                  <a:pt x="493183" y="794808"/>
                  <a:pt x="492125" y="984250"/>
                </a:cubicBezTo>
                <a:cubicBezTo>
                  <a:pt x="493183" y="1030817"/>
                  <a:pt x="494242" y="1077383"/>
                  <a:pt x="495300" y="1123950"/>
                </a:cubicBezTo>
                <a:lnTo>
                  <a:pt x="495300" y="1990725"/>
                </a:lnTo>
                <a:lnTo>
                  <a:pt x="254000" y="2063750"/>
                </a:lnTo>
                <a:lnTo>
                  <a:pt x="234950" y="1301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853E637-A00C-47C4-8F30-48D611B15145}"/>
              </a:ext>
            </a:extLst>
          </p:cNvPr>
          <p:cNvSpPr/>
          <p:nvPr/>
        </p:nvSpPr>
        <p:spPr>
          <a:xfrm>
            <a:off x="4776788" y="3224214"/>
            <a:ext cx="2305050" cy="612775"/>
          </a:xfrm>
          <a:custGeom>
            <a:avLst/>
            <a:gdLst>
              <a:gd name="connsiteX0" fmla="*/ 1528762 w 2305050"/>
              <a:gd name="connsiteY0" fmla="*/ 278606 h 611981"/>
              <a:gd name="connsiteX1" fmla="*/ 1176337 w 2305050"/>
              <a:gd name="connsiteY1" fmla="*/ 357187 h 611981"/>
              <a:gd name="connsiteX2" fmla="*/ 850106 w 2305050"/>
              <a:gd name="connsiteY2" fmla="*/ 447675 h 611981"/>
              <a:gd name="connsiteX3" fmla="*/ 569118 w 2305050"/>
              <a:gd name="connsiteY3" fmla="*/ 540543 h 611981"/>
              <a:gd name="connsiteX4" fmla="*/ 390525 w 2305050"/>
              <a:gd name="connsiteY4" fmla="*/ 609600 h 611981"/>
              <a:gd name="connsiteX5" fmla="*/ 366712 w 2305050"/>
              <a:gd name="connsiteY5" fmla="*/ 611981 h 611981"/>
              <a:gd name="connsiteX6" fmla="*/ 328612 w 2305050"/>
              <a:gd name="connsiteY6" fmla="*/ 609600 h 611981"/>
              <a:gd name="connsiteX7" fmla="*/ 302418 w 2305050"/>
              <a:gd name="connsiteY7" fmla="*/ 602456 h 611981"/>
              <a:gd name="connsiteX8" fmla="*/ 261937 w 2305050"/>
              <a:gd name="connsiteY8" fmla="*/ 583406 h 611981"/>
              <a:gd name="connsiteX9" fmla="*/ 200025 w 2305050"/>
              <a:gd name="connsiteY9" fmla="*/ 538162 h 611981"/>
              <a:gd name="connsiteX10" fmla="*/ 140493 w 2305050"/>
              <a:gd name="connsiteY10" fmla="*/ 481012 h 611981"/>
              <a:gd name="connsiteX11" fmla="*/ 80962 w 2305050"/>
              <a:gd name="connsiteY11" fmla="*/ 414337 h 611981"/>
              <a:gd name="connsiteX12" fmla="*/ 23812 w 2305050"/>
              <a:gd name="connsiteY12" fmla="*/ 338137 h 611981"/>
              <a:gd name="connsiteX13" fmla="*/ 4762 w 2305050"/>
              <a:gd name="connsiteY13" fmla="*/ 304800 h 611981"/>
              <a:gd name="connsiteX14" fmla="*/ 0 w 2305050"/>
              <a:gd name="connsiteY14" fmla="*/ 271462 h 611981"/>
              <a:gd name="connsiteX15" fmla="*/ 7143 w 2305050"/>
              <a:gd name="connsiteY15" fmla="*/ 252412 h 611981"/>
              <a:gd name="connsiteX16" fmla="*/ 19050 w 2305050"/>
              <a:gd name="connsiteY16" fmla="*/ 245268 h 611981"/>
              <a:gd name="connsiteX17" fmla="*/ 35718 w 2305050"/>
              <a:gd name="connsiteY17" fmla="*/ 245268 h 611981"/>
              <a:gd name="connsiteX18" fmla="*/ 64293 w 2305050"/>
              <a:gd name="connsiteY18" fmla="*/ 257175 h 611981"/>
              <a:gd name="connsiteX19" fmla="*/ 88106 w 2305050"/>
              <a:gd name="connsiteY19" fmla="*/ 271462 h 611981"/>
              <a:gd name="connsiteX20" fmla="*/ 92868 w 2305050"/>
              <a:gd name="connsiteY20" fmla="*/ 285750 h 611981"/>
              <a:gd name="connsiteX21" fmla="*/ 104775 w 2305050"/>
              <a:gd name="connsiteY21" fmla="*/ 307181 h 611981"/>
              <a:gd name="connsiteX22" fmla="*/ 123825 w 2305050"/>
              <a:gd name="connsiteY22" fmla="*/ 323850 h 611981"/>
              <a:gd name="connsiteX23" fmla="*/ 154781 w 2305050"/>
              <a:gd name="connsiteY23" fmla="*/ 338137 h 611981"/>
              <a:gd name="connsiteX24" fmla="*/ 188118 w 2305050"/>
              <a:gd name="connsiteY24" fmla="*/ 347662 h 611981"/>
              <a:gd name="connsiteX25" fmla="*/ 228600 w 2305050"/>
              <a:gd name="connsiteY25" fmla="*/ 352425 h 611981"/>
              <a:gd name="connsiteX26" fmla="*/ 266700 w 2305050"/>
              <a:gd name="connsiteY26" fmla="*/ 350043 h 611981"/>
              <a:gd name="connsiteX27" fmla="*/ 342900 w 2305050"/>
              <a:gd name="connsiteY27" fmla="*/ 340518 h 611981"/>
              <a:gd name="connsiteX28" fmla="*/ 528637 w 2305050"/>
              <a:gd name="connsiteY28" fmla="*/ 314325 h 611981"/>
              <a:gd name="connsiteX29" fmla="*/ 804862 w 2305050"/>
              <a:gd name="connsiteY29" fmla="*/ 266700 h 611981"/>
              <a:gd name="connsiteX30" fmla="*/ 1028700 w 2305050"/>
              <a:gd name="connsiteY30" fmla="*/ 223837 h 611981"/>
              <a:gd name="connsiteX31" fmla="*/ 1219200 w 2305050"/>
              <a:gd name="connsiteY31" fmla="*/ 178593 h 611981"/>
              <a:gd name="connsiteX32" fmla="*/ 1426368 w 2305050"/>
              <a:gd name="connsiteY32" fmla="*/ 145256 h 611981"/>
              <a:gd name="connsiteX33" fmla="*/ 1800225 w 2305050"/>
              <a:gd name="connsiteY33" fmla="*/ 47625 h 611981"/>
              <a:gd name="connsiteX34" fmla="*/ 1978818 w 2305050"/>
              <a:gd name="connsiteY34" fmla="*/ 0 h 611981"/>
              <a:gd name="connsiteX35" fmla="*/ 1997868 w 2305050"/>
              <a:gd name="connsiteY35" fmla="*/ 4762 h 611981"/>
              <a:gd name="connsiteX36" fmla="*/ 2105025 w 2305050"/>
              <a:gd name="connsiteY36" fmla="*/ 69056 h 611981"/>
              <a:gd name="connsiteX37" fmla="*/ 2176462 w 2305050"/>
              <a:gd name="connsiteY37" fmla="*/ 121443 h 611981"/>
              <a:gd name="connsiteX38" fmla="*/ 2247900 w 2305050"/>
              <a:gd name="connsiteY38" fmla="*/ 176212 h 611981"/>
              <a:gd name="connsiteX39" fmla="*/ 2283618 w 2305050"/>
              <a:gd name="connsiteY39" fmla="*/ 216693 h 611981"/>
              <a:gd name="connsiteX40" fmla="*/ 2297906 w 2305050"/>
              <a:gd name="connsiteY40" fmla="*/ 233362 h 611981"/>
              <a:gd name="connsiteX41" fmla="*/ 2300287 w 2305050"/>
              <a:gd name="connsiteY41" fmla="*/ 240506 h 611981"/>
              <a:gd name="connsiteX42" fmla="*/ 2305050 w 2305050"/>
              <a:gd name="connsiteY42" fmla="*/ 254793 h 611981"/>
              <a:gd name="connsiteX43" fmla="*/ 2305050 w 2305050"/>
              <a:gd name="connsiteY43" fmla="*/ 271462 h 611981"/>
              <a:gd name="connsiteX44" fmla="*/ 2290762 w 2305050"/>
              <a:gd name="connsiteY44" fmla="*/ 297656 h 611981"/>
              <a:gd name="connsiteX45" fmla="*/ 2269331 w 2305050"/>
              <a:gd name="connsiteY45" fmla="*/ 321468 h 611981"/>
              <a:gd name="connsiteX46" fmla="*/ 2243137 w 2305050"/>
              <a:gd name="connsiteY46" fmla="*/ 340518 h 611981"/>
              <a:gd name="connsiteX47" fmla="*/ 2197893 w 2305050"/>
              <a:gd name="connsiteY47" fmla="*/ 371475 h 611981"/>
              <a:gd name="connsiteX48" fmla="*/ 1907381 w 2305050"/>
              <a:gd name="connsiteY48" fmla="*/ 221456 h 611981"/>
              <a:gd name="connsiteX49" fmla="*/ 1528762 w 2305050"/>
              <a:gd name="connsiteY49" fmla="*/ 278606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305050" h="611981">
                <a:moveTo>
                  <a:pt x="1528762" y="278606"/>
                </a:moveTo>
                <a:lnTo>
                  <a:pt x="1176337" y="357187"/>
                </a:lnTo>
                <a:lnTo>
                  <a:pt x="850106" y="447675"/>
                </a:lnTo>
                <a:lnTo>
                  <a:pt x="569118" y="540543"/>
                </a:lnTo>
                <a:lnTo>
                  <a:pt x="390525" y="609600"/>
                </a:lnTo>
                <a:lnTo>
                  <a:pt x="366712" y="611981"/>
                </a:lnTo>
                <a:lnTo>
                  <a:pt x="328612" y="609600"/>
                </a:lnTo>
                <a:lnTo>
                  <a:pt x="302418" y="602456"/>
                </a:lnTo>
                <a:lnTo>
                  <a:pt x="261937" y="583406"/>
                </a:lnTo>
                <a:lnTo>
                  <a:pt x="200025" y="538162"/>
                </a:lnTo>
                <a:lnTo>
                  <a:pt x="140493" y="481012"/>
                </a:lnTo>
                <a:lnTo>
                  <a:pt x="80962" y="414337"/>
                </a:lnTo>
                <a:lnTo>
                  <a:pt x="23812" y="338137"/>
                </a:lnTo>
                <a:lnTo>
                  <a:pt x="4762" y="304800"/>
                </a:lnTo>
                <a:lnTo>
                  <a:pt x="0" y="271462"/>
                </a:lnTo>
                <a:lnTo>
                  <a:pt x="7143" y="252412"/>
                </a:lnTo>
                <a:lnTo>
                  <a:pt x="19050" y="245268"/>
                </a:lnTo>
                <a:lnTo>
                  <a:pt x="35718" y="245268"/>
                </a:lnTo>
                <a:lnTo>
                  <a:pt x="64293" y="257175"/>
                </a:lnTo>
                <a:lnTo>
                  <a:pt x="88106" y="271462"/>
                </a:lnTo>
                <a:lnTo>
                  <a:pt x="92868" y="285750"/>
                </a:lnTo>
                <a:lnTo>
                  <a:pt x="104775" y="307181"/>
                </a:lnTo>
                <a:lnTo>
                  <a:pt x="123825" y="323850"/>
                </a:lnTo>
                <a:lnTo>
                  <a:pt x="154781" y="338137"/>
                </a:lnTo>
                <a:lnTo>
                  <a:pt x="188118" y="347662"/>
                </a:lnTo>
                <a:lnTo>
                  <a:pt x="228600" y="352425"/>
                </a:lnTo>
                <a:lnTo>
                  <a:pt x="266700" y="350043"/>
                </a:lnTo>
                <a:lnTo>
                  <a:pt x="342900" y="340518"/>
                </a:lnTo>
                <a:lnTo>
                  <a:pt x="528637" y="314325"/>
                </a:lnTo>
                <a:lnTo>
                  <a:pt x="804862" y="266700"/>
                </a:lnTo>
                <a:lnTo>
                  <a:pt x="1028700" y="223837"/>
                </a:lnTo>
                <a:lnTo>
                  <a:pt x="1219200" y="178593"/>
                </a:lnTo>
                <a:lnTo>
                  <a:pt x="1426368" y="145256"/>
                </a:lnTo>
                <a:lnTo>
                  <a:pt x="1800225" y="47625"/>
                </a:lnTo>
                <a:lnTo>
                  <a:pt x="1978818" y="0"/>
                </a:lnTo>
                <a:lnTo>
                  <a:pt x="1997868" y="4762"/>
                </a:lnTo>
                <a:lnTo>
                  <a:pt x="2105025" y="69056"/>
                </a:lnTo>
                <a:lnTo>
                  <a:pt x="2176462" y="121443"/>
                </a:lnTo>
                <a:lnTo>
                  <a:pt x="2247900" y="176212"/>
                </a:lnTo>
                <a:lnTo>
                  <a:pt x="2283618" y="216693"/>
                </a:lnTo>
                <a:lnTo>
                  <a:pt x="2297906" y="233362"/>
                </a:lnTo>
                <a:lnTo>
                  <a:pt x="2300287" y="240506"/>
                </a:lnTo>
                <a:lnTo>
                  <a:pt x="2305050" y="254793"/>
                </a:lnTo>
                <a:lnTo>
                  <a:pt x="2305050" y="271462"/>
                </a:lnTo>
                <a:lnTo>
                  <a:pt x="2290762" y="297656"/>
                </a:lnTo>
                <a:lnTo>
                  <a:pt x="2269331" y="321468"/>
                </a:lnTo>
                <a:lnTo>
                  <a:pt x="2243137" y="340518"/>
                </a:lnTo>
                <a:lnTo>
                  <a:pt x="2197893" y="371475"/>
                </a:lnTo>
                <a:lnTo>
                  <a:pt x="1907381" y="221456"/>
                </a:lnTo>
                <a:lnTo>
                  <a:pt x="1528762" y="278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21A917F-4735-4A8C-B3EF-35D3A47F7D24}"/>
              </a:ext>
            </a:extLst>
          </p:cNvPr>
          <p:cNvSpPr/>
          <p:nvPr/>
        </p:nvSpPr>
        <p:spPr>
          <a:xfrm>
            <a:off x="4070350" y="3382964"/>
            <a:ext cx="2922588" cy="2528887"/>
          </a:xfrm>
          <a:custGeom>
            <a:avLst/>
            <a:gdLst>
              <a:gd name="connsiteX0" fmla="*/ 1492273 w 2923360"/>
              <a:gd name="connsiteY0" fmla="*/ 1818602 h 2529047"/>
              <a:gd name="connsiteX1" fmla="*/ 1254326 w 2923360"/>
              <a:gd name="connsiteY1" fmla="*/ 1985166 h 2529047"/>
              <a:gd name="connsiteX2" fmla="*/ 1006180 w 2923360"/>
              <a:gd name="connsiteY2" fmla="*/ 2131334 h 2529047"/>
              <a:gd name="connsiteX3" fmla="*/ 819221 w 2923360"/>
              <a:gd name="connsiteY3" fmla="*/ 2226513 h 2529047"/>
              <a:gd name="connsiteX4" fmla="*/ 594870 w 2923360"/>
              <a:gd name="connsiteY4" fmla="*/ 2325092 h 2529047"/>
              <a:gd name="connsiteX5" fmla="*/ 350123 w 2923360"/>
              <a:gd name="connsiteY5" fmla="*/ 2423670 h 2529047"/>
              <a:gd name="connsiteX6" fmla="*/ 210754 w 2923360"/>
              <a:gd name="connsiteY6" fmla="*/ 2474659 h 2529047"/>
              <a:gd name="connsiteX7" fmla="*/ 54388 w 2923360"/>
              <a:gd name="connsiteY7" fmla="*/ 2525648 h 2529047"/>
              <a:gd name="connsiteX8" fmla="*/ 16996 w 2923360"/>
              <a:gd name="connsiteY8" fmla="*/ 2529047 h 2529047"/>
              <a:gd name="connsiteX9" fmla="*/ 0 w 2923360"/>
              <a:gd name="connsiteY9" fmla="*/ 2522249 h 2529047"/>
              <a:gd name="connsiteX10" fmla="*/ 0 w 2923360"/>
              <a:gd name="connsiteY10" fmla="*/ 2505252 h 2529047"/>
              <a:gd name="connsiteX11" fmla="*/ 10198 w 2923360"/>
              <a:gd name="connsiteY11" fmla="*/ 2478058 h 2529047"/>
              <a:gd name="connsiteX12" fmla="*/ 40791 w 2923360"/>
              <a:gd name="connsiteY12" fmla="*/ 2454263 h 2529047"/>
              <a:gd name="connsiteX13" fmla="*/ 234549 w 2923360"/>
              <a:gd name="connsiteY13" fmla="*/ 2372681 h 2529047"/>
              <a:gd name="connsiteX14" fmla="*/ 441903 w 2923360"/>
              <a:gd name="connsiteY14" fmla="*/ 2274103 h 2529047"/>
              <a:gd name="connsiteX15" fmla="*/ 615265 w 2923360"/>
              <a:gd name="connsiteY15" fmla="*/ 2182323 h 2529047"/>
              <a:gd name="connsiteX16" fmla="*/ 788627 w 2923360"/>
              <a:gd name="connsiteY16" fmla="*/ 2083744 h 2529047"/>
              <a:gd name="connsiteX17" fmla="*/ 992583 w 2923360"/>
              <a:gd name="connsiteY17" fmla="*/ 1951173 h 2529047"/>
              <a:gd name="connsiteX18" fmla="*/ 1169344 w 2923360"/>
              <a:gd name="connsiteY18" fmla="*/ 1828800 h 2529047"/>
              <a:gd name="connsiteX19" fmla="*/ 1298516 w 2923360"/>
              <a:gd name="connsiteY19" fmla="*/ 1730222 h 2529047"/>
              <a:gd name="connsiteX20" fmla="*/ 1454882 w 2923360"/>
              <a:gd name="connsiteY20" fmla="*/ 1601050 h 2529047"/>
              <a:gd name="connsiteX21" fmla="*/ 1604449 w 2923360"/>
              <a:gd name="connsiteY21" fmla="*/ 1468479 h 2529047"/>
              <a:gd name="connsiteX22" fmla="*/ 1760815 w 2923360"/>
              <a:gd name="connsiteY22" fmla="*/ 1315512 h 2529047"/>
              <a:gd name="connsiteX23" fmla="*/ 1845796 w 2923360"/>
              <a:gd name="connsiteY23" fmla="*/ 1223733 h 2529047"/>
              <a:gd name="connsiteX24" fmla="*/ 1947774 w 2923360"/>
              <a:gd name="connsiteY24" fmla="*/ 1121755 h 2529047"/>
              <a:gd name="connsiteX25" fmla="*/ 2080345 w 2923360"/>
              <a:gd name="connsiteY25" fmla="*/ 968788 h 2529047"/>
              <a:gd name="connsiteX26" fmla="*/ 2195920 w 2923360"/>
              <a:gd name="connsiteY26" fmla="*/ 826020 h 2529047"/>
              <a:gd name="connsiteX27" fmla="*/ 2274102 w 2923360"/>
              <a:gd name="connsiteY27" fmla="*/ 713844 h 2529047"/>
              <a:gd name="connsiteX28" fmla="*/ 2342088 w 2923360"/>
              <a:gd name="connsiteY28" fmla="*/ 615266 h 2529047"/>
              <a:gd name="connsiteX29" fmla="*/ 2413472 w 2923360"/>
              <a:gd name="connsiteY29" fmla="*/ 496292 h 2529047"/>
              <a:gd name="connsiteX30" fmla="*/ 2474659 w 2923360"/>
              <a:gd name="connsiteY30" fmla="*/ 384116 h 2529047"/>
              <a:gd name="connsiteX31" fmla="*/ 2525647 w 2923360"/>
              <a:gd name="connsiteY31" fmla="*/ 282139 h 2529047"/>
              <a:gd name="connsiteX32" fmla="*/ 2576636 w 2923360"/>
              <a:gd name="connsiteY32" fmla="*/ 176762 h 2529047"/>
              <a:gd name="connsiteX33" fmla="*/ 2597032 w 2923360"/>
              <a:gd name="connsiteY33" fmla="*/ 115575 h 2529047"/>
              <a:gd name="connsiteX34" fmla="*/ 2563039 w 2923360"/>
              <a:gd name="connsiteY34" fmla="*/ 0 h 2529047"/>
              <a:gd name="connsiteX35" fmla="*/ 2923360 w 2923360"/>
              <a:gd name="connsiteY35" fmla="*/ 169963 h 2529047"/>
              <a:gd name="connsiteX36" fmla="*/ 2916562 w 2923360"/>
              <a:gd name="connsiteY36" fmla="*/ 197157 h 2529047"/>
              <a:gd name="connsiteX37" fmla="*/ 2916562 w 2923360"/>
              <a:gd name="connsiteY37" fmla="*/ 203956 h 2529047"/>
              <a:gd name="connsiteX38" fmla="*/ 2865573 w 2923360"/>
              <a:gd name="connsiteY38" fmla="*/ 258344 h 2529047"/>
              <a:gd name="connsiteX39" fmla="*/ 2817983 w 2923360"/>
              <a:gd name="connsiteY39" fmla="*/ 322930 h 2529047"/>
              <a:gd name="connsiteX40" fmla="*/ 2753398 w 2923360"/>
              <a:gd name="connsiteY40" fmla="*/ 431706 h 2529047"/>
              <a:gd name="connsiteX41" fmla="*/ 2695610 w 2923360"/>
              <a:gd name="connsiteY41" fmla="*/ 533683 h 2529047"/>
              <a:gd name="connsiteX42" fmla="*/ 2566439 w 2923360"/>
              <a:gd name="connsiteY42" fmla="*/ 724042 h 2529047"/>
              <a:gd name="connsiteX43" fmla="*/ 2423670 w 2923360"/>
              <a:gd name="connsiteY43" fmla="*/ 927997 h 2529047"/>
              <a:gd name="connsiteX44" fmla="*/ 2233311 w 2923360"/>
              <a:gd name="connsiteY44" fmla="*/ 1165945 h 2529047"/>
              <a:gd name="connsiteX45" fmla="*/ 2141531 w 2923360"/>
              <a:gd name="connsiteY45" fmla="*/ 1264524 h 2529047"/>
              <a:gd name="connsiteX46" fmla="*/ 2025957 w 2923360"/>
              <a:gd name="connsiteY46" fmla="*/ 1380098 h 2529047"/>
              <a:gd name="connsiteX47" fmla="*/ 1842397 w 2923360"/>
              <a:gd name="connsiteY47" fmla="*/ 1543263 h 2529047"/>
              <a:gd name="connsiteX48" fmla="*/ 1614647 w 2923360"/>
              <a:gd name="connsiteY48" fmla="*/ 1726823 h 2529047"/>
              <a:gd name="connsiteX49" fmla="*/ 1492273 w 2923360"/>
              <a:gd name="connsiteY49" fmla="*/ 1818602 h 252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923360" h="2529047">
                <a:moveTo>
                  <a:pt x="1492273" y="1818602"/>
                </a:moveTo>
                <a:lnTo>
                  <a:pt x="1254326" y="1985166"/>
                </a:lnTo>
                <a:lnTo>
                  <a:pt x="1006180" y="2131334"/>
                </a:lnTo>
                <a:lnTo>
                  <a:pt x="819221" y="2226513"/>
                </a:lnTo>
                <a:lnTo>
                  <a:pt x="594870" y="2325092"/>
                </a:lnTo>
                <a:lnTo>
                  <a:pt x="350123" y="2423670"/>
                </a:lnTo>
                <a:lnTo>
                  <a:pt x="210754" y="2474659"/>
                </a:lnTo>
                <a:lnTo>
                  <a:pt x="54388" y="2525648"/>
                </a:lnTo>
                <a:lnTo>
                  <a:pt x="16996" y="2529047"/>
                </a:lnTo>
                <a:lnTo>
                  <a:pt x="0" y="2522249"/>
                </a:lnTo>
                <a:lnTo>
                  <a:pt x="0" y="2505252"/>
                </a:lnTo>
                <a:lnTo>
                  <a:pt x="10198" y="2478058"/>
                </a:lnTo>
                <a:lnTo>
                  <a:pt x="40791" y="2454263"/>
                </a:lnTo>
                <a:lnTo>
                  <a:pt x="234549" y="2372681"/>
                </a:lnTo>
                <a:lnTo>
                  <a:pt x="441903" y="2274103"/>
                </a:lnTo>
                <a:lnTo>
                  <a:pt x="615265" y="2182323"/>
                </a:lnTo>
                <a:lnTo>
                  <a:pt x="788627" y="2083744"/>
                </a:lnTo>
                <a:lnTo>
                  <a:pt x="992583" y="1951173"/>
                </a:lnTo>
                <a:lnTo>
                  <a:pt x="1169344" y="1828800"/>
                </a:lnTo>
                <a:lnTo>
                  <a:pt x="1298516" y="1730222"/>
                </a:lnTo>
                <a:lnTo>
                  <a:pt x="1454882" y="1601050"/>
                </a:lnTo>
                <a:lnTo>
                  <a:pt x="1604449" y="1468479"/>
                </a:lnTo>
                <a:lnTo>
                  <a:pt x="1760815" y="1315512"/>
                </a:lnTo>
                <a:lnTo>
                  <a:pt x="1845796" y="1223733"/>
                </a:lnTo>
                <a:lnTo>
                  <a:pt x="1947774" y="1121755"/>
                </a:lnTo>
                <a:lnTo>
                  <a:pt x="2080345" y="968788"/>
                </a:lnTo>
                <a:lnTo>
                  <a:pt x="2195920" y="826020"/>
                </a:lnTo>
                <a:lnTo>
                  <a:pt x="2274102" y="713844"/>
                </a:lnTo>
                <a:lnTo>
                  <a:pt x="2342088" y="615266"/>
                </a:lnTo>
                <a:lnTo>
                  <a:pt x="2413472" y="496292"/>
                </a:lnTo>
                <a:lnTo>
                  <a:pt x="2474659" y="384116"/>
                </a:lnTo>
                <a:lnTo>
                  <a:pt x="2525647" y="282139"/>
                </a:lnTo>
                <a:lnTo>
                  <a:pt x="2576636" y="176762"/>
                </a:lnTo>
                <a:lnTo>
                  <a:pt x="2597032" y="115575"/>
                </a:lnTo>
                <a:lnTo>
                  <a:pt x="2563039" y="0"/>
                </a:lnTo>
                <a:lnTo>
                  <a:pt x="2923360" y="169963"/>
                </a:lnTo>
                <a:lnTo>
                  <a:pt x="2916562" y="197157"/>
                </a:lnTo>
                <a:lnTo>
                  <a:pt x="2916562" y="203956"/>
                </a:lnTo>
                <a:lnTo>
                  <a:pt x="2865573" y="258344"/>
                </a:lnTo>
                <a:lnTo>
                  <a:pt x="2817983" y="322930"/>
                </a:lnTo>
                <a:lnTo>
                  <a:pt x="2753398" y="431706"/>
                </a:lnTo>
                <a:lnTo>
                  <a:pt x="2695610" y="533683"/>
                </a:lnTo>
                <a:lnTo>
                  <a:pt x="2566439" y="724042"/>
                </a:lnTo>
                <a:lnTo>
                  <a:pt x="2423670" y="927997"/>
                </a:lnTo>
                <a:lnTo>
                  <a:pt x="2233311" y="1165945"/>
                </a:lnTo>
                <a:lnTo>
                  <a:pt x="2141531" y="1264524"/>
                </a:lnTo>
                <a:lnTo>
                  <a:pt x="2025957" y="1380098"/>
                </a:lnTo>
                <a:lnTo>
                  <a:pt x="1842397" y="1543263"/>
                </a:lnTo>
                <a:lnTo>
                  <a:pt x="1614647" y="1726823"/>
                </a:lnTo>
                <a:lnTo>
                  <a:pt x="1492273" y="181860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A4810E7-D17A-4413-9EEA-B8DBEEA08CB4}"/>
              </a:ext>
            </a:extLst>
          </p:cNvPr>
          <p:cNvSpPr/>
          <p:nvPr/>
        </p:nvSpPr>
        <p:spPr>
          <a:xfrm>
            <a:off x="5045075" y="4029075"/>
            <a:ext cx="3455988" cy="1924050"/>
          </a:xfrm>
          <a:custGeom>
            <a:avLst/>
            <a:gdLst>
              <a:gd name="connsiteX0" fmla="*/ 1848992 w 3455682"/>
              <a:gd name="connsiteY0" fmla="*/ 1427849 h 1923990"/>
              <a:gd name="connsiteX1" fmla="*/ 1580729 w 3455682"/>
              <a:gd name="connsiteY1" fmla="*/ 1202854 h 1923990"/>
              <a:gd name="connsiteX2" fmla="*/ 1205739 w 3455682"/>
              <a:gd name="connsiteY2" fmla="*/ 879785 h 1923990"/>
              <a:gd name="connsiteX3" fmla="*/ 1021128 w 3455682"/>
              <a:gd name="connsiteY3" fmla="*/ 721136 h 1923990"/>
              <a:gd name="connsiteX4" fmla="*/ 885555 w 3455682"/>
              <a:gd name="connsiteY4" fmla="*/ 599985 h 1923990"/>
              <a:gd name="connsiteX5" fmla="*/ 657676 w 3455682"/>
              <a:gd name="connsiteY5" fmla="*/ 412490 h 1923990"/>
              <a:gd name="connsiteX6" fmla="*/ 504795 w 3455682"/>
              <a:gd name="connsiteY6" fmla="*/ 297108 h 1923990"/>
              <a:gd name="connsiteX7" fmla="*/ 418259 w 3455682"/>
              <a:gd name="connsiteY7" fmla="*/ 239417 h 1923990"/>
              <a:gd name="connsiteX8" fmla="*/ 343261 w 3455682"/>
              <a:gd name="connsiteY8" fmla="*/ 199033 h 1923990"/>
              <a:gd name="connsiteX9" fmla="*/ 250955 w 3455682"/>
              <a:gd name="connsiteY9" fmla="*/ 158650 h 1923990"/>
              <a:gd name="connsiteX10" fmla="*/ 184611 w 3455682"/>
              <a:gd name="connsiteY10" fmla="*/ 138458 h 1923990"/>
              <a:gd name="connsiteX11" fmla="*/ 95190 w 3455682"/>
              <a:gd name="connsiteY11" fmla="*/ 121151 h 1923990"/>
              <a:gd name="connsiteX12" fmla="*/ 57691 w 3455682"/>
              <a:gd name="connsiteY12" fmla="*/ 118266 h 1923990"/>
              <a:gd name="connsiteX13" fmla="*/ 31730 w 3455682"/>
              <a:gd name="connsiteY13" fmla="*/ 109613 h 1923990"/>
              <a:gd name="connsiteX14" fmla="*/ 5769 w 3455682"/>
              <a:gd name="connsiteY14" fmla="*/ 89421 h 1923990"/>
              <a:gd name="connsiteX15" fmla="*/ 0 w 3455682"/>
              <a:gd name="connsiteY15" fmla="*/ 63460 h 1923990"/>
              <a:gd name="connsiteX16" fmla="*/ 5769 w 3455682"/>
              <a:gd name="connsiteY16" fmla="*/ 46153 h 1923990"/>
              <a:gd name="connsiteX17" fmla="*/ 20192 w 3455682"/>
              <a:gd name="connsiteY17" fmla="*/ 28845 h 1923990"/>
              <a:gd name="connsiteX18" fmla="*/ 57691 w 3455682"/>
              <a:gd name="connsiteY18" fmla="*/ 5769 h 1923990"/>
              <a:gd name="connsiteX19" fmla="*/ 121151 w 3455682"/>
              <a:gd name="connsiteY19" fmla="*/ 0 h 1923990"/>
              <a:gd name="connsiteX20" fmla="*/ 187495 w 3455682"/>
              <a:gd name="connsiteY20" fmla="*/ 8654 h 1923990"/>
              <a:gd name="connsiteX21" fmla="*/ 282685 w 3455682"/>
              <a:gd name="connsiteY21" fmla="*/ 31730 h 1923990"/>
              <a:gd name="connsiteX22" fmla="*/ 354799 w 3455682"/>
              <a:gd name="connsiteY22" fmla="*/ 60575 h 1923990"/>
              <a:gd name="connsiteX23" fmla="*/ 449989 w 3455682"/>
              <a:gd name="connsiteY23" fmla="*/ 106728 h 1923990"/>
              <a:gd name="connsiteX24" fmla="*/ 522102 w 3455682"/>
              <a:gd name="connsiteY24" fmla="*/ 147112 h 1923990"/>
              <a:gd name="connsiteX25" fmla="*/ 672099 w 3455682"/>
              <a:gd name="connsiteY25" fmla="*/ 253840 h 1923990"/>
              <a:gd name="connsiteX26" fmla="*/ 824979 w 3455682"/>
              <a:gd name="connsiteY26" fmla="*/ 363452 h 1923990"/>
              <a:gd name="connsiteX27" fmla="*/ 992283 w 3455682"/>
              <a:gd name="connsiteY27" fmla="*/ 481719 h 1923990"/>
              <a:gd name="connsiteX28" fmla="*/ 1153817 w 3455682"/>
              <a:gd name="connsiteY28" fmla="*/ 588447 h 1923990"/>
              <a:gd name="connsiteX29" fmla="*/ 1349966 w 3455682"/>
              <a:gd name="connsiteY29" fmla="*/ 724020 h 1923990"/>
              <a:gd name="connsiteX30" fmla="*/ 1531692 w 3455682"/>
              <a:gd name="connsiteY30" fmla="*/ 853825 h 1923990"/>
              <a:gd name="connsiteX31" fmla="*/ 1840338 w 3455682"/>
              <a:gd name="connsiteY31" fmla="*/ 1064396 h 1923990"/>
              <a:gd name="connsiteX32" fmla="*/ 2050910 w 3455682"/>
              <a:gd name="connsiteY32" fmla="*/ 1208623 h 1923990"/>
              <a:gd name="connsiteX33" fmla="*/ 2258597 w 3455682"/>
              <a:gd name="connsiteY33" fmla="*/ 1338428 h 1923990"/>
              <a:gd name="connsiteX34" fmla="*/ 2362440 w 3455682"/>
              <a:gd name="connsiteY34" fmla="*/ 1396119 h 1923990"/>
              <a:gd name="connsiteX35" fmla="*/ 2469169 w 3455682"/>
              <a:gd name="connsiteY35" fmla="*/ 1453809 h 1923990"/>
              <a:gd name="connsiteX36" fmla="*/ 2636472 w 3455682"/>
              <a:gd name="connsiteY36" fmla="*/ 1525923 h 1923990"/>
              <a:gd name="connsiteX37" fmla="*/ 2809545 w 3455682"/>
              <a:gd name="connsiteY37" fmla="*/ 1595152 h 1923990"/>
              <a:gd name="connsiteX38" fmla="*/ 3080692 w 3455682"/>
              <a:gd name="connsiteY38" fmla="*/ 1681688 h 1923990"/>
              <a:gd name="connsiteX39" fmla="*/ 3279725 w 3455682"/>
              <a:gd name="connsiteY39" fmla="*/ 1739379 h 1923990"/>
              <a:gd name="connsiteX40" fmla="*/ 3372030 w 3455682"/>
              <a:gd name="connsiteY40" fmla="*/ 1762456 h 1923990"/>
              <a:gd name="connsiteX41" fmla="*/ 3415299 w 3455682"/>
              <a:gd name="connsiteY41" fmla="*/ 1776878 h 1923990"/>
              <a:gd name="connsiteX42" fmla="*/ 3441259 w 3455682"/>
              <a:gd name="connsiteY42" fmla="*/ 1788416 h 1923990"/>
              <a:gd name="connsiteX43" fmla="*/ 3452798 w 3455682"/>
              <a:gd name="connsiteY43" fmla="*/ 1797070 h 1923990"/>
              <a:gd name="connsiteX44" fmla="*/ 3455682 w 3455682"/>
              <a:gd name="connsiteY44" fmla="*/ 1808608 h 1923990"/>
              <a:gd name="connsiteX45" fmla="*/ 3444144 w 3455682"/>
              <a:gd name="connsiteY45" fmla="*/ 1828800 h 1923990"/>
              <a:gd name="connsiteX46" fmla="*/ 3421068 w 3455682"/>
              <a:gd name="connsiteY46" fmla="*/ 1848992 h 1923990"/>
              <a:gd name="connsiteX47" fmla="*/ 3322993 w 3455682"/>
              <a:gd name="connsiteY47" fmla="*/ 1863415 h 1923990"/>
              <a:gd name="connsiteX48" fmla="*/ 2973964 w 3455682"/>
              <a:gd name="connsiteY48" fmla="*/ 1892260 h 1923990"/>
              <a:gd name="connsiteX49" fmla="*/ 2653779 w 3455682"/>
              <a:gd name="connsiteY49" fmla="*/ 1923990 h 1923990"/>
              <a:gd name="connsiteX50" fmla="*/ 2596088 w 3455682"/>
              <a:gd name="connsiteY50" fmla="*/ 1921105 h 1923990"/>
              <a:gd name="connsiteX51" fmla="*/ 2506668 w 3455682"/>
              <a:gd name="connsiteY51" fmla="*/ 1915336 h 1923990"/>
              <a:gd name="connsiteX52" fmla="*/ 2446092 w 3455682"/>
              <a:gd name="connsiteY52" fmla="*/ 1900914 h 1923990"/>
              <a:gd name="connsiteX53" fmla="*/ 2379748 w 3455682"/>
              <a:gd name="connsiteY53" fmla="*/ 1863415 h 1923990"/>
              <a:gd name="connsiteX54" fmla="*/ 2146100 w 3455682"/>
              <a:gd name="connsiteY54" fmla="*/ 1670150 h 1923990"/>
              <a:gd name="connsiteX55" fmla="*/ 1848992 w 3455682"/>
              <a:gd name="connsiteY55" fmla="*/ 1427849 h 1923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55682" h="1923990">
                <a:moveTo>
                  <a:pt x="1848992" y="1427849"/>
                </a:moveTo>
                <a:lnTo>
                  <a:pt x="1580729" y="1202854"/>
                </a:lnTo>
                <a:lnTo>
                  <a:pt x="1205739" y="879785"/>
                </a:lnTo>
                <a:lnTo>
                  <a:pt x="1021128" y="721136"/>
                </a:lnTo>
                <a:lnTo>
                  <a:pt x="885555" y="599985"/>
                </a:lnTo>
                <a:lnTo>
                  <a:pt x="657676" y="412490"/>
                </a:lnTo>
                <a:lnTo>
                  <a:pt x="504795" y="297108"/>
                </a:lnTo>
                <a:lnTo>
                  <a:pt x="418259" y="239417"/>
                </a:lnTo>
                <a:lnTo>
                  <a:pt x="343261" y="199033"/>
                </a:lnTo>
                <a:lnTo>
                  <a:pt x="250955" y="158650"/>
                </a:lnTo>
                <a:lnTo>
                  <a:pt x="184611" y="138458"/>
                </a:lnTo>
                <a:lnTo>
                  <a:pt x="95190" y="121151"/>
                </a:lnTo>
                <a:lnTo>
                  <a:pt x="57691" y="118266"/>
                </a:lnTo>
                <a:lnTo>
                  <a:pt x="31730" y="109613"/>
                </a:lnTo>
                <a:lnTo>
                  <a:pt x="5769" y="89421"/>
                </a:lnTo>
                <a:lnTo>
                  <a:pt x="0" y="63460"/>
                </a:lnTo>
                <a:lnTo>
                  <a:pt x="5769" y="46153"/>
                </a:lnTo>
                <a:lnTo>
                  <a:pt x="20192" y="28845"/>
                </a:lnTo>
                <a:lnTo>
                  <a:pt x="57691" y="5769"/>
                </a:lnTo>
                <a:lnTo>
                  <a:pt x="121151" y="0"/>
                </a:lnTo>
                <a:lnTo>
                  <a:pt x="187495" y="8654"/>
                </a:lnTo>
                <a:lnTo>
                  <a:pt x="282685" y="31730"/>
                </a:lnTo>
                <a:lnTo>
                  <a:pt x="354799" y="60575"/>
                </a:lnTo>
                <a:lnTo>
                  <a:pt x="449989" y="106728"/>
                </a:lnTo>
                <a:lnTo>
                  <a:pt x="522102" y="147112"/>
                </a:lnTo>
                <a:lnTo>
                  <a:pt x="672099" y="253840"/>
                </a:lnTo>
                <a:lnTo>
                  <a:pt x="824979" y="363452"/>
                </a:lnTo>
                <a:lnTo>
                  <a:pt x="992283" y="481719"/>
                </a:lnTo>
                <a:lnTo>
                  <a:pt x="1153817" y="588447"/>
                </a:lnTo>
                <a:lnTo>
                  <a:pt x="1349966" y="724020"/>
                </a:lnTo>
                <a:lnTo>
                  <a:pt x="1531692" y="853825"/>
                </a:lnTo>
                <a:lnTo>
                  <a:pt x="1840338" y="1064396"/>
                </a:lnTo>
                <a:lnTo>
                  <a:pt x="2050910" y="1208623"/>
                </a:lnTo>
                <a:lnTo>
                  <a:pt x="2258597" y="1338428"/>
                </a:lnTo>
                <a:lnTo>
                  <a:pt x="2362440" y="1396119"/>
                </a:lnTo>
                <a:lnTo>
                  <a:pt x="2469169" y="1453809"/>
                </a:lnTo>
                <a:lnTo>
                  <a:pt x="2636472" y="1525923"/>
                </a:lnTo>
                <a:lnTo>
                  <a:pt x="2809545" y="1595152"/>
                </a:lnTo>
                <a:lnTo>
                  <a:pt x="3080692" y="1681688"/>
                </a:lnTo>
                <a:lnTo>
                  <a:pt x="3279725" y="1739379"/>
                </a:lnTo>
                <a:lnTo>
                  <a:pt x="3372030" y="1762456"/>
                </a:lnTo>
                <a:lnTo>
                  <a:pt x="3415299" y="1776878"/>
                </a:lnTo>
                <a:lnTo>
                  <a:pt x="3441259" y="1788416"/>
                </a:lnTo>
                <a:lnTo>
                  <a:pt x="3452798" y="1797070"/>
                </a:lnTo>
                <a:lnTo>
                  <a:pt x="3455682" y="1808608"/>
                </a:lnTo>
                <a:lnTo>
                  <a:pt x="3444144" y="1828800"/>
                </a:lnTo>
                <a:lnTo>
                  <a:pt x="3421068" y="1848992"/>
                </a:lnTo>
                <a:lnTo>
                  <a:pt x="3322993" y="1863415"/>
                </a:lnTo>
                <a:lnTo>
                  <a:pt x="2973964" y="1892260"/>
                </a:lnTo>
                <a:lnTo>
                  <a:pt x="2653779" y="1923990"/>
                </a:lnTo>
                <a:lnTo>
                  <a:pt x="2596088" y="1921105"/>
                </a:lnTo>
                <a:lnTo>
                  <a:pt x="2506668" y="1915336"/>
                </a:lnTo>
                <a:lnTo>
                  <a:pt x="2446092" y="1900914"/>
                </a:lnTo>
                <a:lnTo>
                  <a:pt x="2379748" y="1863415"/>
                </a:lnTo>
                <a:lnTo>
                  <a:pt x="2146100" y="1670150"/>
                </a:lnTo>
                <a:lnTo>
                  <a:pt x="1848992" y="142784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E444B932-AF11-40CB-97DA-B84907A014AA}"/>
              </a:ext>
            </a:extLst>
          </p:cNvPr>
          <p:cNvGrpSpPr/>
          <p:nvPr/>
        </p:nvGrpSpPr>
        <p:grpSpPr>
          <a:xfrm>
            <a:off x="4070350" y="1441450"/>
            <a:ext cx="4430713" cy="4511675"/>
            <a:chOff x="4070350" y="1441450"/>
            <a:chExt cx="4430713" cy="451167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EA2FA07B-29AE-47E4-95C1-5F6BFEB3ACC9}"/>
                </a:ext>
              </a:extLst>
            </p:cNvPr>
            <p:cNvSpPr/>
            <p:nvPr/>
          </p:nvSpPr>
          <p:spPr>
            <a:xfrm>
              <a:off x="4224337" y="2152650"/>
              <a:ext cx="3743325" cy="676275"/>
            </a:xfrm>
            <a:custGeom>
              <a:avLst/>
              <a:gdLst>
                <a:gd name="connsiteX0" fmla="*/ 2549525 w 3743325"/>
                <a:gd name="connsiteY0" fmla="*/ 365125 h 676275"/>
                <a:gd name="connsiteX1" fmla="*/ 2000250 w 3743325"/>
                <a:gd name="connsiteY1" fmla="*/ 406400 h 676275"/>
                <a:gd name="connsiteX2" fmla="*/ 1784350 w 3743325"/>
                <a:gd name="connsiteY2" fmla="*/ 422275 h 676275"/>
                <a:gd name="connsiteX3" fmla="*/ 1285875 w 3743325"/>
                <a:gd name="connsiteY3" fmla="*/ 492125 h 676275"/>
                <a:gd name="connsiteX4" fmla="*/ 1019175 w 3743325"/>
                <a:gd name="connsiteY4" fmla="*/ 533400 h 676275"/>
                <a:gd name="connsiteX5" fmla="*/ 704850 w 3743325"/>
                <a:gd name="connsiteY5" fmla="*/ 584200 h 676275"/>
                <a:gd name="connsiteX6" fmla="*/ 568325 w 3743325"/>
                <a:gd name="connsiteY6" fmla="*/ 606425 h 676275"/>
                <a:gd name="connsiteX7" fmla="*/ 504825 w 3743325"/>
                <a:gd name="connsiteY7" fmla="*/ 628650 h 676275"/>
                <a:gd name="connsiteX8" fmla="*/ 419100 w 3743325"/>
                <a:gd name="connsiteY8" fmla="*/ 657225 h 676275"/>
                <a:gd name="connsiteX9" fmla="*/ 339725 w 3743325"/>
                <a:gd name="connsiteY9" fmla="*/ 676275 h 676275"/>
                <a:gd name="connsiteX10" fmla="*/ 317500 w 3743325"/>
                <a:gd name="connsiteY10" fmla="*/ 673100 h 676275"/>
                <a:gd name="connsiteX11" fmla="*/ 266700 w 3743325"/>
                <a:gd name="connsiteY11" fmla="*/ 657225 h 676275"/>
                <a:gd name="connsiteX12" fmla="*/ 215900 w 3743325"/>
                <a:gd name="connsiteY12" fmla="*/ 631825 h 676275"/>
                <a:gd name="connsiteX13" fmla="*/ 168275 w 3743325"/>
                <a:gd name="connsiteY13" fmla="*/ 596900 h 676275"/>
                <a:gd name="connsiteX14" fmla="*/ 130175 w 3743325"/>
                <a:gd name="connsiteY14" fmla="*/ 558800 h 676275"/>
                <a:gd name="connsiteX15" fmla="*/ 88900 w 3743325"/>
                <a:gd name="connsiteY15" fmla="*/ 501650 h 676275"/>
                <a:gd name="connsiteX16" fmla="*/ 66675 w 3743325"/>
                <a:gd name="connsiteY16" fmla="*/ 469900 h 676275"/>
                <a:gd name="connsiteX17" fmla="*/ 34925 w 3743325"/>
                <a:gd name="connsiteY17" fmla="*/ 422275 h 676275"/>
                <a:gd name="connsiteX18" fmla="*/ 9525 w 3743325"/>
                <a:gd name="connsiteY18" fmla="*/ 377825 h 676275"/>
                <a:gd name="connsiteX19" fmla="*/ 0 w 3743325"/>
                <a:gd name="connsiteY19" fmla="*/ 352425 h 676275"/>
                <a:gd name="connsiteX20" fmla="*/ 3175 w 3743325"/>
                <a:gd name="connsiteY20" fmla="*/ 333375 h 676275"/>
                <a:gd name="connsiteX21" fmla="*/ 15875 w 3743325"/>
                <a:gd name="connsiteY21" fmla="*/ 327025 h 676275"/>
                <a:gd name="connsiteX22" fmla="*/ 31750 w 3743325"/>
                <a:gd name="connsiteY22" fmla="*/ 327025 h 676275"/>
                <a:gd name="connsiteX23" fmla="*/ 66675 w 3743325"/>
                <a:gd name="connsiteY23" fmla="*/ 339725 h 676275"/>
                <a:gd name="connsiteX24" fmla="*/ 123825 w 3743325"/>
                <a:gd name="connsiteY24" fmla="*/ 368300 h 676275"/>
                <a:gd name="connsiteX25" fmla="*/ 165100 w 3743325"/>
                <a:gd name="connsiteY25" fmla="*/ 387350 h 676275"/>
                <a:gd name="connsiteX26" fmla="*/ 206375 w 3743325"/>
                <a:gd name="connsiteY26" fmla="*/ 403225 h 676275"/>
                <a:gd name="connsiteX27" fmla="*/ 247650 w 3743325"/>
                <a:gd name="connsiteY27" fmla="*/ 409575 h 676275"/>
                <a:gd name="connsiteX28" fmla="*/ 323850 w 3743325"/>
                <a:gd name="connsiteY28" fmla="*/ 412750 h 676275"/>
                <a:gd name="connsiteX29" fmla="*/ 650875 w 3743325"/>
                <a:gd name="connsiteY29" fmla="*/ 381000 h 676275"/>
                <a:gd name="connsiteX30" fmla="*/ 1244600 w 3743325"/>
                <a:gd name="connsiteY30" fmla="*/ 314325 h 676275"/>
                <a:gd name="connsiteX31" fmla="*/ 1778000 w 3743325"/>
                <a:gd name="connsiteY31" fmla="*/ 244475 h 676275"/>
                <a:gd name="connsiteX32" fmla="*/ 1987550 w 3743325"/>
                <a:gd name="connsiteY32" fmla="*/ 228600 h 676275"/>
                <a:gd name="connsiteX33" fmla="*/ 2527300 w 3743325"/>
                <a:gd name="connsiteY33" fmla="*/ 171450 h 676275"/>
                <a:gd name="connsiteX34" fmla="*/ 2917825 w 3743325"/>
                <a:gd name="connsiteY34" fmla="*/ 114300 h 676275"/>
                <a:gd name="connsiteX35" fmla="*/ 2994025 w 3743325"/>
                <a:gd name="connsiteY35" fmla="*/ 88900 h 676275"/>
                <a:gd name="connsiteX36" fmla="*/ 3130550 w 3743325"/>
                <a:gd name="connsiteY36" fmla="*/ 38100 h 676275"/>
                <a:gd name="connsiteX37" fmla="*/ 3194050 w 3743325"/>
                <a:gd name="connsiteY37" fmla="*/ 9525 h 676275"/>
                <a:gd name="connsiteX38" fmla="*/ 3222625 w 3743325"/>
                <a:gd name="connsiteY38" fmla="*/ 0 h 676275"/>
                <a:gd name="connsiteX39" fmla="*/ 3311525 w 3743325"/>
                <a:gd name="connsiteY39" fmla="*/ 0 h 676275"/>
                <a:gd name="connsiteX40" fmla="*/ 3371850 w 3743325"/>
                <a:gd name="connsiteY40" fmla="*/ 9525 h 676275"/>
                <a:gd name="connsiteX41" fmla="*/ 3470275 w 3743325"/>
                <a:gd name="connsiteY41" fmla="*/ 34925 h 676275"/>
                <a:gd name="connsiteX42" fmla="*/ 3571875 w 3743325"/>
                <a:gd name="connsiteY42" fmla="*/ 69850 h 676275"/>
                <a:gd name="connsiteX43" fmla="*/ 3651250 w 3743325"/>
                <a:gd name="connsiteY43" fmla="*/ 98425 h 676275"/>
                <a:gd name="connsiteX44" fmla="*/ 3689350 w 3743325"/>
                <a:gd name="connsiteY44" fmla="*/ 120650 h 676275"/>
                <a:gd name="connsiteX45" fmla="*/ 3711575 w 3743325"/>
                <a:gd name="connsiteY45" fmla="*/ 139700 h 676275"/>
                <a:gd name="connsiteX46" fmla="*/ 3727450 w 3743325"/>
                <a:gd name="connsiteY46" fmla="*/ 158750 h 676275"/>
                <a:gd name="connsiteX47" fmla="*/ 3736975 w 3743325"/>
                <a:gd name="connsiteY47" fmla="*/ 184150 h 676275"/>
                <a:gd name="connsiteX48" fmla="*/ 3743325 w 3743325"/>
                <a:gd name="connsiteY48" fmla="*/ 203200 h 676275"/>
                <a:gd name="connsiteX49" fmla="*/ 3743325 w 3743325"/>
                <a:gd name="connsiteY49" fmla="*/ 231775 h 676275"/>
                <a:gd name="connsiteX50" fmla="*/ 3733800 w 3743325"/>
                <a:gd name="connsiteY50" fmla="*/ 263525 h 676275"/>
                <a:gd name="connsiteX51" fmla="*/ 3711575 w 3743325"/>
                <a:gd name="connsiteY51" fmla="*/ 285750 h 676275"/>
                <a:gd name="connsiteX52" fmla="*/ 3670300 w 3743325"/>
                <a:gd name="connsiteY52" fmla="*/ 304800 h 676275"/>
                <a:gd name="connsiteX53" fmla="*/ 3625850 w 3743325"/>
                <a:gd name="connsiteY53" fmla="*/ 314325 h 676275"/>
                <a:gd name="connsiteX54" fmla="*/ 3390900 w 3743325"/>
                <a:gd name="connsiteY54" fmla="*/ 317500 h 676275"/>
                <a:gd name="connsiteX55" fmla="*/ 3070225 w 3743325"/>
                <a:gd name="connsiteY55" fmla="*/ 333375 h 676275"/>
                <a:gd name="connsiteX56" fmla="*/ 2549525 w 3743325"/>
                <a:gd name="connsiteY56" fmla="*/ 36512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43325" h="676275">
                  <a:moveTo>
                    <a:pt x="2549525" y="365125"/>
                  </a:moveTo>
                  <a:lnTo>
                    <a:pt x="2000250" y="406400"/>
                  </a:lnTo>
                  <a:lnTo>
                    <a:pt x="1784350" y="422275"/>
                  </a:lnTo>
                  <a:lnTo>
                    <a:pt x="1285875" y="492125"/>
                  </a:lnTo>
                  <a:lnTo>
                    <a:pt x="1019175" y="533400"/>
                  </a:lnTo>
                  <a:lnTo>
                    <a:pt x="704850" y="584200"/>
                  </a:lnTo>
                  <a:lnTo>
                    <a:pt x="568325" y="606425"/>
                  </a:lnTo>
                  <a:lnTo>
                    <a:pt x="504825" y="628650"/>
                  </a:lnTo>
                  <a:lnTo>
                    <a:pt x="419100" y="657225"/>
                  </a:lnTo>
                  <a:lnTo>
                    <a:pt x="339725" y="676275"/>
                  </a:lnTo>
                  <a:lnTo>
                    <a:pt x="317500" y="673100"/>
                  </a:lnTo>
                  <a:lnTo>
                    <a:pt x="266700" y="657225"/>
                  </a:lnTo>
                  <a:lnTo>
                    <a:pt x="215900" y="631825"/>
                  </a:lnTo>
                  <a:lnTo>
                    <a:pt x="168275" y="596900"/>
                  </a:lnTo>
                  <a:lnTo>
                    <a:pt x="130175" y="558800"/>
                  </a:lnTo>
                  <a:lnTo>
                    <a:pt x="88900" y="501650"/>
                  </a:lnTo>
                  <a:lnTo>
                    <a:pt x="66675" y="469900"/>
                  </a:lnTo>
                  <a:lnTo>
                    <a:pt x="34925" y="422275"/>
                  </a:lnTo>
                  <a:lnTo>
                    <a:pt x="9525" y="377825"/>
                  </a:lnTo>
                  <a:lnTo>
                    <a:pt x="0" y="352425"/>
                  </a:lnTo>
                  <a:lnTo>
                    <a:pt x="3175" y="333375"/>
                  </a:lnTo>
                  <a:lnTo>
                    <a:pt x="15875" y="327025"/>
                  </a:lnTo>
                  <a:lnTo>
                    <a:pt x="31750" y="327025"/>
                  </a:lnTo>
                  <a:lnTo>
                    <a:pt x="66675" y="339725"/>
                  </a:lnTo>
                  <a:lnTo>
                    <a:pt x="123825" y="368300"/>
                  </a:lnTo>
                  <a:lnTo>
                    <a:pt x="165100" y="387350"/>
                  </a:lnTo>
                  <a:lnTo>
                    <a:pt x="206375" y="403225"/>
                  </a:lnTo>
                  <a:lnTo>
                    <a:pt x="247650" y="409575"/>
                  </a:lnTo>
                  <a:lnTo>
                    <a:pt x="323850" y="412750"/>
                  </a:lnTo>
                  <a:lnTo>
                    <a:pt x="650875" y="381000"/>
                  </a:lnTo>
                  <a:lnTo>
                    <a:pt x="1244600" y="314325"/>
                  </a:lnTo>
                  <a:lnTo>
                    <a:pt x="1778000" y="244475"/>
                  </a:lnTo>
                  <a:lnTo>
                    <a:pt x="1987550" y="228600"/>
                  </a:lnTo>
                  <a:lnTo>
                    <a:pt x="2527300" y="171450"/>
                  </a:lnTo>
                  <a:lnTo>
                    <a:pt x="2917825" y="114300"/>
                  </a:lnTo>
                  <a:lnTo>
                    <a:pt x="2994025" y="88900"/>
                  </a:lnTo>
                  <a:lnTo>
                    <a:pt x="3130550" y="38100"/>
                  </a:lnTo>
                  <a:lnTo>
                    <a:pt x="3194050" y="9525"/>
                  </a:lnTo>
                  <a:lnTo>
                    <a:pt x="3222625" y="0"/>
                  </a:lnTo>
                  <a:lnTo>
                    <a:pt x="3311525" y="0"/>
                  </a:lnTo>
                  <a:lnTo>
                    <a:pt x="3371850" y="9525"/>
                  </a:lnTo>
                  <a:lnTo>
                    <a:pt x="3470275" y="34925"/>
                  </a:lnTo>
                  <a:lnTo>
                    <a:pt x="3571875" y="69850"/>
                  </a:lnTo>
                  <a:lnTo>
                    <a:pt x="3651250" y="98425"/>
                  </a:lnTo>
                  <a:lnTo>
                    <a:pt x="3689350" y="120650"/>
                  </a:lnTo>
                  <a:lnTo>
                    <a:pt x="3711575" y="139700"/>
                  </a:lnTo>
                  <a:lnTo>
                    <a:pt x="3727450" y="158750"/>
                  </a:lnTo>
                  <a:lnTo>
                    <a:pt x="3736975" y="184150"/>
                  </a:lnTo>
                  <a:lnTo>
                    <a:pt x="3743325" y="203200"/>
                  </a:lnTo>
                  <a:lnTo>
                    <a:pt x="3743325" y="231775"/>
                  </a:lnTo>
                  <a:lnTo>
                    <a:pt x="3733800" y="263525"/>
                  </a:lnTo>
                  <a:lnTo>
                    <a:pt x="3711575" y="285750"/>
                  </a:lnTo>
                  <a:lnTo>
                    <a:pt x="3670300" y="304800"/>
                  </a:lnTo>
                  <a:lnTo>
                    <a:pt x="3625850" y="314325"/>
                  </a:lnTo>
                  <a:lnTo>
                    <a:pt x="3390900" y="317500"/>
                  </a:lnTo>
                  <a:lnTo>
                    <a:pt x="3070225" y="333375"/>
                  </a:lnTo>
                  <a:lnTo>
                    <a:pt x="2549525" y="365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C20F2239-F37D-4971-8F3A-E63C75E6CE24}"/>
                </a:ext>
              </a:extLst>
            </p:cNvPr>
            <p:cNvSpPr/>
            <p:nvPr/>
          </p:nvSpPr>
          <p:spPr>
            <a:xfrm>
              <a:off x="5727700" y="1441450"/>
              <a:ext cx="584200" cy="2063750"/>
            </a:xfrm>
            <a:custGeom>
              <a:avLst/>
              <a:gdLst>
                <a:gd name="connsiteX0" fmla="*/ 234950 w 584200"/>
                <a:gd name="connsiteY0" fmla="*/ 1301750 h 2063750"/>
                <a:gd name="connsiteX1" fmla="*/ 228600 w 584200"/>
                <a:gd name="connsiteY1" fmla="*/ 876300 h 2063750"/>
                <a:gd name="connsiteX2" fmla="*/ 228600 w 584200"/>
                <a:gd name="connsiteY2" fmla="*/ 514350 h 2063750"/>
                <a:gd name="connsiteX3" fmla="*/ 222250 w 584200"/>
                <a:gd name="connsiteY3" fmla="*/ 339725 h 2063750"/>
                <a:gd name="connsiteX4" fmla="*/ 212725 w 584200"/>
                <a:gd name="connsiteY4" fmla="*/ 282575 h 2063750"/>
                <a:gd name="connsiteX5" fmla="*/ 193675 w 584200"/>
                <a:gd name="connsiteY5" fmla="*/ 215900 h 2063750"/>
                <a:gd name="connsiteX6" fmla="*/ 168275 w 584200"/>
                <a:gd name="connsiteY6" fmla="*/ 171450 h 2063750"/>
                <a:gd name="connsiteX7" fmla="*/ 136525 w 584200"/>
                <a:gd name="connsiteY7" fmla="*/ 136525 h 2063750"/>
                <a:gd name="connsiteX8" fmla="*/ 98425 w 584200"/>
                <a:gd name="connsiteY8" fmla="*/ 104775 h 2063750"/>
                <a:gd name="connsiteX9" fmla="*/ 41275 w 584200"/>
                <a:gd name="connsiteY9" fmla="*/ 76200 h 2063750"/>
                <a:gd name="connsiteX10" fmla="*/ 19050 w 584200"/>
                <a:gd name="connsiteY10" fmla="*/ 66675 h 2063750"/>
                <a:gd name="connsiteX11" fmla="*/ 9525 w 584200"/>
                <a:gd name="connsiteY11" fmla="*/ 57150 h 2063750"/>
                <a:gd name="connsiteX12" fmla="*/ 0 w 584200"/>
                <a:gd name="connsiteY12" fmla="*/ 47625 h 2063750"/>
                <a:gd name="connsiteX13" fmla="*/ 3175 w 584200"/>
                <a:gd name="connsiteY13" fmla="*/ 34925 h 2063750"/>
                <a:gd name="connsiteX14" fmla="*/ 22225 w 584200"/>
                <a:gd name="connsiteY14" fmla="*/ 22225 h 2063750"/>
                <a:gd name="connsiteX15" fmla="*/ 73025 w 584200"/>
                <a:gd name="connsiteY15" fmla="*/ 9525 h 2063750"/>
                <a:gd name="connsiteX16" fmla="*/ 142875 w 584200"/>
                <a:gd name="connsiteY16" fmla="*/ 0 h 2063750"/>
                <a:gd name="connsiteX17" fmla="*/ 215900 w 584200"/>
                <a:gd name="connsiteY17" fmla="*/ 0 h 2063750"/>
                <a:gd name="connsiteX18" fmla="*/ 282575 w 584200"/>
                <a:gd name="connsiteY18" fmla="*/ 3175 h 2063750"/>
                <a:gd name="connsiteX19" fmla="*/ 327025 w 584200"/>
                <a:gd name="connsiteY19" fmla="*/ 12700 h 2063750"/>
                <a:gd name="connsiteX20" fmla="*/ 400050 w 584200"/>
                <a:gd name="connsiteY20" fmla="*/ 47625 h 2063750"/>
                <a:gd name="connsiteX21" fmla="*/ 469900 w 584200"/>
                <a:gd name="connsiteY21" fmla="*/ 82550 h 2063750"/>
                <a:gd name="connsiteX22" fmla="*/ 527050 w 584200"/>
                <a:gd name="connsiteY22" fmla="*/ 120650 h 2063750"/>
                <a:gd name="connsiteX23" fmla="*/ 561975 w 584200"/>
                <a:gd name="connsiteY23" fmla="*/ 149225 h 2063750"/>
                <a:gd name="connsiteX24" fmla="*/ 577850 w 584200"/>
                <a:gd name="connsiteY24" fmla="*/ 168275 h 2063750"/>
                <a:gd name="connsiteX25" fmla="*/ 584200 w 584200"/>
                <a:gd name="connsiteY25" fmla="*/ 184150 h 2063750"/>
                <a:gd name="connsiteX26" fmla="*/ 584200 w 584200"/>
                <a:gd name="connsiteY26" fmla="*/ 203200 h 2063750"/>
                <a:gd name="connsiteX27" fmla="*/ 571500 w 584200"/>
                <a:gd name="connsiteY27" fmla="*/ 231775 h 2063750"/>
                <a:gd name="connsiteX28" fmla="*/ 542925 w 584200"/>
                <a:gd name="connsiteY28" fmla="*/ 273050 h 2063750"/>
                <a:gd name="connsiteX29" fmla="*/ 514350 w 584200"/>
                <a:gd name="connsiteY29" fmla="*/ 311150 h 2063750"/>
                <a:gd name="connsiteX30" fmla="*/ 501650 w 584200"/>
                <a:gd name="connsiteY30" fmla="*/ 346075 h 2063750"/>
                <a:gd name="connsiteX31" fmla="*/ 495300 w 584200"/>
                <a:gd name="connsiteY31" fmla="*/ 415925 h 2063750"/>
                <a:gd name="connsiteX32" fmla="*/ 492125 w 584200"/>
                <a:gd name="connsiteY32" fmla="*/ 984250 h 2063750"/>
                <a:gd name="connsiteX33" fmla="*/ 495300 w 584200"/>
                <a:gd name="connsiteY33" fmla="*/ 1123950 h 2063750"/>
                <a:gd name="connsiteX34" fmla="*/ 495300 w 584200"/>
                <a:gd name="connsiteY34" fmla="*/ 1990725 h 2063750"/>
                <a:gd name="connsiteX35" fmla="*/ 254000 w 584200"/>
                <a:gd name="connsiteY35" fmla="*/ 2063750 h 2063750"/>
                <a:gd name="connsiteX36" fmla="*/ 234950 w 584200"/>
                <a:gd name="connsiteY36" fmla="*/ 1301750 h 206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4200" h="2063750">
                  <a:moveTo>
                    <a:pt x="234950" y="1301750"/>
                  </a:moveTo>
                  <a:cubicBezTo>
                    <a:pt x="232833" y="1159933"/>
                    <a:pt x="230717" y="1018117"/>
                    <a:pt x="228600" y="876300"/>
                  </a:cubicBezTo>
                  <a:lnTo>
                    <a:pt x="228600" y="514350"/>
                  </a:lnTo>
                  <a:lnTo>
                    <a:pt x="222250" y="339725"/>
                  </a:lnTo>
                  <a:lnTo>
                    <a:pt x="212725" y="282575"/>
                  </a:lnTo>
                  <a:lnTo>
                    <a:pt x="193675" y="215900"/>
                  </a:lnTo>
                  <a:lnTo>
                    <a:pt x="168275" y="171450"/>
                  </a:lnTo>
                  <a:lnTo>
                    <a:pt x="136525" y="136525"/>
                  </a:lnTo>
                  <a:lnTo>
                    <a:pt x="98425" y="104775"/>
                  </a:lnTo>
                  <a:lnTo>
                    <a:pt x="41275" y="76200"/>
                  </a:lnTo>
                  <a:lnTo>
                    <a:pt x="19050" y="66675"/>
                  </a:lnTo>
                  <a:lnTo>
                    <a:pt x="9525" y="57150"/>
                  </a:lnTo>
                  <a:lnTo>
                    <a:pt x="0" y="47625"/>
                  </a:lnTo>
                  <a:lnTo>
                    <a:pt x="3175" y="34925"/>
                  </a:lnTo>
                  <a:lnTo>
                    <a:pt x="22225" y="22225"/>
                  </a:lnTo>
                  <a:lnTo>
                    <a:pt x="73025" y="9525"/>
                  </a:lnTo>
                  <a:lnTo>
                    <a:pt x="142875" y="0"/>
                  </a:lnTo>
                  <a:lnTo>
                    <a:pt x="215900" y="0"/>
                  </a:lnTo>
                  <a:lnTo>
                    <a:pt x="282575" y="3175"/>
                  </a:lnTo>
                  <a:lnTo>
                    <a:pt x="327025" y="12700"/>
                  </a:lnTo>
                  <a:lnTo>
                    <a:pt x="400050" y="47625"/>
                  </a:lnTo>
                  <a:lnTo>
                    <a:pt x="469900" y="82550"/>
                  </a:lnTo>
                  <a:lnTo>
                    <a:pt x="527050" y="120650"/>
                  </a:lnTo>
                  <a:lnTo>
                    <a:pt x="561975" y="149225"/>
                  </a:lnTo>
                  <a:lnTo>
                    <a:pt x="577850" y="168275"/>
                  </a:lnTo>
                  <a:lnTo>
                    <a:pt x="584200" y="184150"/>
                  </a:lnTo>
                  <a:lnTo>
                    <a:pt x="584200" y="203200"/>
                  </a:lnTo>
                  <a:lnTo>
                    <a:pt x="571500" y="231775"/>
                  </a:lnTo>
                  <a:lnTo>
                    <a:pt x="542925" y="273050"/>
                  </a:lnTo>
                  <a:lnTo>
                    <a:pt x="514350" y="311150"/>
                  </a:lnTo>
                  <a:lnTo>
                    <a:pt x="501650" y="346075"/>
                  </a:lnTo>
                  <a:lnTo>
                    <a:pt x="495300" y="415925"/>
                  </a:lnTo>
                  <a:cubicBezTo>
                    <a:pt x="494242" y="605367"/>
                    <a:pt x="493183" y="794808"/>
                    <a:pt x="492125" y="984250"/>
                  </a:cubicBezTo>
                  <a:cubicBezTo>
                    <a:pt x="493183" y="1030817"/>
                    <a:pt x="494242" y="1077383"/>
                    <a:pt x="495300" y="1123950"/>
                  </a:cubicBezTo>
                  <a:lnTo>
                    <a:pt x="495300" y="1990725"/>
                  </a:lnTo>
                  <a:lnTo>
                    <a:pt x="254000" y="2063750"/>
                  </a:lnTo>
                  <a:lnTo>
                    <a:pt x="234950" y="1301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2565FD93-9065-478D-B772-D4C587B77F34}"/>
                </a:ext>
              </a:extLst>
            </p:cNvPr>
            <p:cNvSpPr/>
            <p:nvPr/>
          </p:nvSpPr>
          <p:spPr>
            <a:xfrm>
              <a:off x="4776788" y="3224214"/>
              <a:ext cx="2305050" cy="612775"/>
            </a:xfrm>
            <a:custGeom>
              <a:avLst/>
              <a:gdLst>
                <a:gd name="connsiteX0" fmla="*/ 1528762 w 2305050"/>
                <a:gd name="connsiteY0" fmla="*/ 278606 h 611981"/>
                <a:gd name="connsiteX1" fmla="*/ 1176337 w 2305050"/>
                <a:gd name="connsiteY1" fmla="*/ 357187 h 611981"/>
                <a:gd name="connsiteX2" fmla="*/ 850106 w 2305050"/>
                <a:gd name="connsiteY2" fmla="*/ 447675 h 611981"/>
                <a:gd name="connsiteX3" fmla="*/ 569118 w 2305050"/>
                <a:gd name="connsiteY3" fmla="*/ 540543 h 611981"/>
                <a:gd name="connsiteX4" fmla="*/ 390525 w 2305050"/>
                <a:gd name="connsiteY4" fmla="*/ 609600 h 611981"/>
                <a:gd name="connsiteX5" fmla="*/ 366712 w 2305050"/>
                <a:gd name="connsiteY5" fmla="*/ 611981 h 611981"/>
                <a:gd name="connsiteX6" fmla="*/ 328612 w 2305050"/>
                <a:gd name="connsiteY6" fmla="*/ 609600 h 611981"/>
                <a:gd name="connsiteX7" fmla="*/ 302418 w 2305050"/>
                <a:gd name="connsiteY7" fmla="*/ 602456 h 611981"/>
                <a:gd name="connsiteX8" fmla="*/ 261937 w 2305050"/>
                <a:gd name="connsiteY8" fmla="*/ 583406 h 611981"/>
                <a:gd name="connsiteX9" fmla="*/ 200025 w 2305050"/>
                <a:gd name="connsiteY9" fmla="*/ 538162 h 611981"/>
                <a:gd name="connsiteX10" fmla="*/ 140493 w 2305050"/>
                <a:gd name="connsiteY10" fmla="*/ 481012 h 611981"/>
                <a:gd name="connsiteX11" fmla="*/ 80962 w 2305050"/>
                <a:gd name="connsiteY11" fmla="*/ 414337 h 611981"/>
                <a:gd name="connsiteX12" fmla="*/ 23812 w 2305050"/>
                <a:gd name="connsiteY12" fmla="*/ 338137 h 611981"/>
                <a:gd name="connsiteX13" fmla="*/ 4762 w 2305050"/>
                <a:gd name="connsiteY13" fmla="*/ 304800 h 611981"/>
                <a:gd name="connsiteX14" fmla="*/ 0 w 2305050"/>
                <a:gd name="connsiteY14" fmla="*/ 271462 h 611981"/>
                <a:gd name="connsiteX15" fmla="*/ 7143 w 2305050"/>
                <a:gd name="connsiteY15" fmla="*/ 252412 h 611981"/>
                <a:gd name="connsiteX16" fmla="*/ 19050 w 2305050"/>
                <a:gd name="connsiteY16" fmla="*/ 245268 h 611981"/>
                <a:gd name="connsiteX17" fmla="*/ 35718 w 2305050"/>
                <a:gd name="connsiteY17" fmla="*/ 245268 h 611981"/>
                <a:gd name="connsiteX18" fmla="*/ 64293 w 2305050"/>
                <a:gd name="connsiteY18" fmla="*/ 257175 h 611981"/>
                <a:gd name="connsiteX19" fmla="*/ 88106 w 2305050"/>
                <a:gd name="connsiteY19" fmla="*/ 271462 h 611981"/>
                <a:gd name="connsiteX20" fmla="*/ 92868 w 2305050"/>
                <a:gd name="connsiteY20" fmla="*/ 285750 h 611981"/>
                <a:gd name="connsiteX21" fmla="*/ 104775 w 2305050"/>
                <a:gd name="connsiteY21" fmla="*/ 307181 h 611981"/>
                <a:gd name="connsiteX22" fmla="*/ 123825 w 2305050"/>
                <a:gd name="connsiteY22" fmla="*/ 323850 h 611981"/>
                <a:gd name="connsiteX23" fmla="*/ 154781 w 2305050"/>
                <a:gd name="connsiteY23" fmla="*/ 338137 h 611981"/>
                <a:gd name="connsiteX24" fmla="*/ 188118 w 2305050"/>
                <a:gd name="connsiteY24" fmla="*/ 347662 h 611981"/>
                <a:gd name="connsiteX25" fmla="*/ 228600 w 2305050"/>
                <a:gd name="connsiteY25" fmla="*/ 352425 h 611981"/>
                <a:gd name="connsiteX26" fmla="*/ 266700 w 2305050"/>
                <a:gd name="connsiteY26" fmla="*/ 350043 h 611981"/>
                <a:gd name="connsiteX27" fmla="*/ 342900 w 2305050"/>
                <a:gd name="connsiteY27" fmla="*/ 340518 h 611981"/>
                <a:gd name="connsiteX28" fmla="*/ 528637 w 2305050"/>
                <a:gd name="connsiteY28" fmla="*/ 314325 h 611981"/>
                <a:gd name="connsiteX29" fmla="*/ 804862 w 2305050"/>
                <a:gd name="connsiteY29" fmla="*/ 266700 h 611981"/>
                <a:gd name="connsiteX30" fmla="*/ 1028700 w 2305050"/>
                <a:gd name="connsiteY30" fmla="*/ 223837 h 611981"/>
                <a:gd name="connsiteX31" fmla="*/ 1219200 w 2305050"/>
                <a:gd name="connsiteY31" fmla="*/ 178593 h 611981"/>
                <a:gd name="connsiteX32" fmla="*/ 1426368 w 2305050"/>
                <a:gd name="connsiteY32" fmla="*/ 145256 h 611981"/>
                <a:gd name="connsiteX33" fmla="*/ 1800225 w 2305050"/>
                <a:gd name="connsiteY33" fmla="*/ 47625 h 611981"/>
                <a:gd name="connsiteX34" fmla="*/ 1978818 w 2305050"/>
                <a:gd name="connsiteY34" fmla="*/ 0 h 611981"/>
                <a:gd name="connsiteX35" fmla="*/ 1997868 w 2305050"/>
                <a:gd name="connsiteY35" fmla="*/ 4762 h 611981"/>
                <a:gd name="connsiteX36" fmla="*/ 2105025 w 2305050"/>
                <a:gd name="connsiteY36" fmla="*/ 69056 h 611981"/>
                <a:gd name="connsiteX37" fmla="*/ 2176462 w 2305050"/>
                <a:gd name="connsiteY37" fmla="*/ 121443 h 611981"/>
                <a:gd name="connsiteX38" fmla="*/ 2247900 w 2305050"/>
                <a:gd name="connsiteY38" fmla="*/ 176212 h 611981"/>
                <a:gd name="connsiteX39" fmla="*/ 2283618 w 2305050"/>
                <a:gd name="connsiteY39" fmla="*/ 216693 h 611981"/>
                <a:gd name="connsiteX40" fmla="*/ 2297906 w 2305050"/>
                <a:gd name="connsiteY40" fmla="*/ 233362 h 611981"/>
                <a:gd name="connsiteX41" fmla="*/ 2300287 w 2305050"/>
                <a:gd name="connsiteY41" fmla="*/ 240506 h 611981"/>
                <a:gd name="connsiteX42" fmla="*/ 2305050 w 2305050"/>
                <a:gd name="connsiteY42" fmla="*/ 254793 h 611981"/>
                <a:gd name="connsiteX43" fmla="*/ 2305050 w 2305050"/>
                <a:gd name="connsiteY43" fmla="*/ 271462 h 611981"/>
                <a:gd name="connsiteX44" fmla="*/ 2290762 w 2305050"/>
                <a:gd name="connsiteY44" fmla="*/ 297656 h 611981"/>
                <a:gd name="connsiteX45" fmla="*/ 2269331 w 2305050"/>
                <a:gd name="connsiteY45" fmla="*/ 321468 h 611981"/>
                <a:gd name="connsiteX46" fmla="*/ 2243137 w 2305050"/>
                <a:gd name="connsiteY46" fmla="*/ 340518 h 611981"/>
                <a:gd name="connsiteX47" fmla="*/ 2197893 w 2305050"/>
                <a:gd name="connsiteY47" fmla="*/ 371475 h 611981"/>
                <a:gd name="connsiteX48" fmla="*/ 1907381 w 2305050"/>
                <a:gd name="connsiteY48" fmla="*/ 221456 h 611981"/>
                <a:gd name="connsiteX49" fmla="*/ 1528762 w 2305050"/>
                <a:gd name="connsiteY49" fmla="*/ 278606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05050" h="611981">
                  <a:moveTo>
                    <a:pt x="1528762" y="278606"/>
                  </a:moveTo>
                  <a:lnTo>
                    <a:pt x="1176337" y="357187"/>
                  </a:lnTo>
                  <a:lnTo>
                    <a:pt x="850106" y="447675"/>
                  </a:lnTo>
                  <a:lnTo>
                    <a:pt x="569118" y="540543"/>
                  </a:lnTo>
                  <a:lnTo>
                    <a:pt x="390525" y="609600"/>
                  </a:lnTo>
                  <a:lnTo>
                    <a:pt x="366712" y="611981"/>
                  </a:lnTo>
                  <a:lnTo>
                    <a:pt x="328612" y="609600"/>
                  </a:lnTo>
                  <a:lnTo>
                    <a:pt x="302418" y="602456"/>
                  </a:lnTo>
                  <a:lnTo>
                    <a:pt x="261937" y="583406"/>
                  </a:lnTo>
                  <a:lnTo>
                    <a:pt x="200025" y="538162"/>
                  </a:lnTo>
                  <a:lnTo>
                    <a:pt x="140493" y="481012"/>
                  </a:lnTo>
                  <a:lnTo>
                    <a:pt x="80962" y="414337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71462"/>
                  </a:lnTo>
                  <a:lnTo>
                    <a:pt x="7143" y="252412"/>
                  </a:lnTo>
                  <a:lnTo>
                    <a:pt x="19050" y="245268"/>
                  </a:lnTo>
                  <a:lnTo>
                    <a:pt x="35718" y="245268"/>
                  </a:lnTo>
                  <a:lnTo>
                    <a:pt x="64293" y="257175"/>
                  </a:lnTo>
                  <a:lnTo>
                    <a:pt x="88106" y="271462"/>
                  </a:lnTo>
                  <a:lnTo>
                    <a:pt x="92868" y="285750"/>
                  </a:lnTo>
                  <a:lnTo>
                    <a:pt x="104775" y="307181"/>
                  </a:lnTo>
                  <a:lnTo>
                    <a:pt x="123825" y="323850"/>
                  </a:lnTo>
                  <a:lnTo>
                    <a:pt x="154781" y="338137"/>
                  </a:lnTo>
                  <a:lnTo>
                    <a:pt x="188118" y="347662"/>
                  </a:lnTo>
                  <a:lnTo>
                    <a:pt x="228600" y="352425"/>
                  </a:lnTo>
                  <a:lnTo>
                    <a:pt x="266700" y="350043"/>
                  </a:lnTo>
                  <a:lnTo>
                    <a:pt x="342900" y="340518"/>
                  </a:lnTo>
                  <a:lnTo>
                    <a:pt x="528637" y="314325"/>
                  </a:lnTo>
                  <a:lnTo>
                    <a:pt x="804862" y="266700"/>
                  </a:lnTo>
                  <a:lnTo>
                    <a:pt x="1028700" y="223837"/>
                  </a:lnTo>
                  <a:lnTo>
                    <a:pt x="1219200" y="178593"/>
                  </a:lnTo>
                  <a:lnTo>
                    <a:pt x="1426368" y="145256"/>
                  </a:lnTo>
                  <a:lnTo>
                    <a:pt x="1800225" y="47625"/>
                  </a:lnTo>
                  <a:lnTo>
                    <a:pt x="1978818" y="0"/>
                  </a:lnTo>
                  <a:lnTo>
                    <a:pt x="1997868" y="4762"/>
                  </a:lnTo>
                  <a:lnTo>
                    <a:pt x="2105025" y="69056"/>
                  </a:lnTo>
                  <a:lnTo>
                    <a:pt x="2176462" y="121443"/>
                  </a:lnTo>
                  <a:lnTo>
                    <a:pt x="2247900" y="176212"/>
                  </a:lnTo>
                  <a:lnTo>
                    <a:pt x="2283618" y="216693"/>
                  </a:lnTo>
                  <a:lnTo>
                    <a:pt x="2297906" y="233362"/>
                  </a:lnTo>
                  <a:lnTo>
                    <a:pt x="2300287" y="240506"/>
                  </a:lnTo>
                  <a:lnTo>
                    <a:pt x="2305050" y="254793"/>
                  </a:lnTo>
                  <a:lnTo>
                    <a:pt x="2305050" y="271462"/>
                  </a:lnTo>
                  <a:lnTo>
                    <a:pt x="2290762" y="297656"/>
                  </a:lnTo>
                  <a:lnTo>
                    <a:pt x="2269331" y="321468"/>
                  </a:lnTo>
                  <a:lnTo>
                    <a:pt x="2243137" y="340518"/>
                  </a:lnTo>
                  <a:lnTo>
                    <a:pt x="2197893" y="371475"/>
                  </a:lnTo>
                  <a:lnTo>
                    <a:pt x="1907381" y="221456"/>
                  </a:lnTo>
                  <a:lnTo>
                    <a:pt x="1528762" y="278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A9D4FA42-2F5E-4C80-ABBD-E8F4ACFDDE6D}"/>
                </a:ext>
              </a:extLst>
            </p:cNvPr>
            <p:cNvSpPr/>
            <p:nvPr/>
          </p:nvSpPr>
          <p:spPr>
            <a:xfrm>
              <a:off x="4070350" y="3382964"/>
              <a:ext cx="2922588" cy="2528887"/>
            </a:xfrm>
            <a:custGeom>
              <a:avLst/>
              <a:gdLst>
                <a:gd name="connsiteX0" fmla="*/ 1492273 w 2923360"/>
                <a:gd name="connsiteY0" fmla="*/ 1818602 h 2529047"/>
                <a:gd name="connsiteX1" fmla="*/ 1254326 w 2923360"/>
                <a:gd name="connsiteY1" fmla="*/ 1985166 h 2529047"/>
                <a:gd name="connsiteX2" fmla="*/ 1006180 w 2923360"/>
                <a:gd name="connsiteY2" fmla="*/ 2131334 h 2529047"/>
                <a:gd name="connsiteX3" fmla="*/ 819221 w 2923360"/>
                <a:gd name="connsiteY3" fmla="*/ 2226513 h 2529047"/>
                <a:gd name="connsiteX4" fmla="*/ 594870 w 2923360"/>
                <a:gd name="connsiteY4" fmla="*/ 2325092 h 2529047"/>
                <a:gd name="connsiteX5" fmla="*/ 350123 w 2923360"/>
                <a:gd name="connsiteY5" fmla="*/ 2423670 h 2529047"/>
                <a:gd name="connsiteX6" fmla="*/ 210754 w 2923360"/>
                <a:gd name="connsiteY6" fmla="*/ 2474659 h 2529047"/>
                <a:gd name="connsiteX7" fmla="*/ 54388 w 2923360"/>
                <a:gd name="connsiteY7" fmla="*/ 2525648 h 2529047"/>
                <a:gd name="connsiteX8" fmla="*/ 16996 w 2923360"/>
                <a:gd name="connsiteY8" fmla="*/ 2529047 h 2529047"/>
                <a:gd name="connsiteX9" fmla="*/ 0 w 2923360"/>
                <a:gd name="connsiteY9" fmla="*/ 2522249 h 2529047"/>
                <a:gd name="connsiteX10" fmla="*/ 0 w 2923360"/>
                <a:gd name="connsiteY10" fmla="*/ 2505252 h 2529047"/>
                <a:gd name="connsiteX11" fmla="*/ 10198 w 2923360"/>
                <a:gd name="connsiteY11" fmla="*/ 2478058 h 2529047"/>
                <a:gd name="connsiteX12" fmla="*/ 40791 w 2923360"/>
                <a:gd name="connsiteY12" fmla="*/ 2454263 h 2529047"/>
                <a:gd name="connsiteX13" fmla="*/ 234549 w 2923360"/>
                <a:gd name="connsiteY13" fmla="*/ 2372681 h 2529047"/>
                <a:gd name="connsiteX14" fmla="*/ 441903 w 2923360"/>
                <a:gd name="connsiteY14" fmla="*/ 2274103 h 2529047"/>
                <a:gd name="connsiteX15" fmla="*/ 615265 w 2923360"/>
                <a:gd name="connsiteY15" fmla="*/ 2182323 h 2529047"/>
                <a:gd name="connsiteX16" fmla="*/ 788627 w 2923360"/>
                <a:gd name="connsiteY16" fmla="*/ 2083744 h 2529047"/>
                <a:gd name="connsiteX17" fmla="*/ 992583 w 2923360"/>
                <a:gd name="connsiteY17" fmla="*/ 1951173 h 2529047"/>
                <a:gd name="connsiteX18" fmla="*/ 1169344 w 2923360"/>
                <a:gd name="connsiteY18" fmla="*/ 1828800 h 2529047"/>
                <a:gd name="connsiteX19" fmla="*/ 1298516 w 2923360"/>
                <a:gd name="connsiteY19" fmla="*/ 1730222 h 2529047"/>
                <a:gd name="connsiteX20" fmla="*/ 1454882 w 2923360"/>
                <a:gd name="connsiteY20" fmla="*/ 1601050 h 2529047"/>
                <a:gd name="connsiteX21" fmla="*/ 1604449 w 2923360"/>
                <a:gd name="connsiteY21" fmla="*/ 1468479 h 2529047"/>
                <a:gd name="connsiteX22" fmla="*/ 1760815 w 2923360"/>
                <a:gd name="connsiteY22" fmla="*/ 1315512 h 2529047"/>
                <a:gd name="connsiteX23" fmla="*/ 1845796 w 2923360"/>
                <a:gd name="connsiteY23" fmla="*/ 1223733 h 2529047"/>
                <a:gd name="connsiteX24" fmla="*/ 1947774 w 2923360"/>
                <a:gd name="connsiteY24" fmla="*/ 1121755 h 2529047"/>
                <a:gd name="connsiteX25" fmla="*/ 2080345 w 2923360"/>
                <a:gd name="connsiteY25" fmla="*/ 968788 h 2529047"/>
                <a:gd name="connsiteX26" fmla="*/ 2195920 w 2923360"/>
                <a:gd name="connsiteY26" fmla="*/ 826020 h 2529047"/>
                <a:gd name="connsiteX27" fmla="*/ 2274102 w 2923360"/>
                <a:gd name="connsiteY27" fmla="*/ 713844 h 2529047"/>
                <a:gd name="connsiteX28" fmla="*/ 2342088 w 2923360"/>
                <a:gd name="connsiteY28" fmla="*/ 615266 h 2529047"/>
                <a:gd name="connsiteX29" fmla="*/ 2413472 w 2923360"/>
                <a:gd name="connsiteY29" fmla="*/ 496292 h 2529047"/>
                <a:gd name="connsiteX30" fmla="*/ 2474659 w 2923360"/>
                <a:gd name="connsiteY30" fmla="*/ 384116 h 2529047"/>
                <a:gd name="connsiteX31" fmla="*/ 2525647 w 2923360"/>
                <a:gd name="connsiteY31" fmla="*/ 282139 h 2529047"/>
                <a:gd name="connsiteX32" fmla="*/ 2576636 w 2923360"/>
                <a:gd name="connsiteY32" fmla="*/ 176762 h 2529047"/>
                <a:gd name="connsiteX33" fmla="*/ 2597032 w 2923360"/>
                <a:gd name="connsiteY33" fmla="*/ 115575 h 2529047"/>
                <a:gd name="connsiteX34" fmla="*/ 2563039 w 2923360"/>
                <a:gd name="connsiteY34" fmla="*/ 0 h 2529047"/>
                <a:gd name="connsiteX35" fmla="*/ 2923360 w 2923360"/>
                <a:gd name="connsiteY35" fmla="*/ 169963 h 2529047"/>
                <a:gd name="connsiteX36" fmla="*/ 2916562 w 2923360"/>
                <a:gd name="connsiteY36" fmla="*/ 197157 h 2529047"/>
                <a:gd name="connsiteX37" fmla="*/ 2916562 w 2923360"/>
                <a:gd name="connsiteY37" fmla="*/ 203956 h 2529047"/>
                <a:gd name="connsiteX38" fmla="*/ 2865573 w 2923360"/>
                <a:gd name="connsiteY38" fmla="*/ 258344 h 2529047"/>
                <a:gd name="connsiteX39" fmla="*/ 2817983 w 2923360"/>
                <a:gd name="connsiteY39" fmla="*/ 322930 h 2529047"/>
                <a:gd name="connsiteX40" fmla="*/ 2753398 w 2923360"/>
                <a:gd name="connsiteY40" fmla="*/ 431706 h 2529047"/>
                <a:gd name="connsiteX41" fmla="*/ 2695610 w 2923360"/>
                <a:gd name="connsiteY41" fmla="*/ 533683 h 2529047"/>
                <a:gd name="connsiteX42" fmla="*/ 2566439 w 2923360"/>
                <a:gd name="connsiteY42" fmla="*/ 724042 h 2529047"/>
                <a:gd name="connsiteX43" fmla="*/ 2423670 w 2923360"/>
                <a:gd name="connsiteY43" fmla="*/ 927997 h 2529047"/>
                <a:gd name="connsiteX44" fmla="*/ 2233311 w 2923360"/>
                <a:gd name="connsiteY44" fmla="*/ 1165945 h 2529047"/>
                <a:gd name="connsiteX45" fmla="*/ 2141531 w 2923360"/>
                <a:gd name="connsiteY45" fmla="*/ 1264524 h 2529047"/>
                <a:gd name="connsiteX46" fmla="*/ 2025957 w 2923360"/>
                <a:gd name="connsiteY46" fmla="*/ 1380098 h 2529047"/>
                <a:gd name="connsiteX47" fmla="*/ 1842397 w 2923360"/>
                <a:gd name="connsiteY47" fmla="*/ 1543263 h 2529047"/>
                <a:gd name="connsiteX48" fmla="*/ 1614647 w 2923360"/>
                <a:gd name="connsiteY48" fmla="*/ 1726823 h 2529047"/>
                <a:gd name="connsiteX49" fmla="*/ 1492273 w 2923360"/>
                <a:gd name="connsiteY49" fmla="*/ 1818602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23360" h="2529047">
                  <a:moveTo>
                    <a:pt x="1492273" y="1818602"/>
                  </a:moveTo>
                  <a:lnTo>
                    <a:pt x="1254326" y="1985166"/>
                  </a:lnTo>
                  <a:lnTo>
                    <a:pt x="1006180" y="2131334"/>
                  </a:lnTo>
                  <a:lnTo>
                    <a:pt x="819221" y="2226513"/>
                  </a:lnTo>
                  <a:lnTo>
                    <a:pt x="594870" y="2325092"/>
                  </a:lnTo>
                  <a:lnTo>
                    <a:pt x="350123" y="2423670"/>
                  </a:lnTo>
                  <a:lnTo>
                    <a:pt x="210754" y="2474659"/>
                  </a:lnTo>
                  <a:lnTo>
                    <a:pt x="54388" y="2525648"/>
                  </a:lnTo>
                  <a:lnTo>
                    <a:pt x="16996" y="2529047"/>
                  </a:lnTo>
                  <a:lnTo>
                    <a:pt x="0" y="2522249"/>
                  </a:lnTo>
                  <a:lnTo>
                    <a:pt x="0" y="2505252"/>
                  </a:lnTo>
                  <a:lnTo>
                    <a:pt x="10198" y="2478058"/>
                  </a:lnTo>
                  <a:lnTo>
                    <a:pt x="40791" y="2454263"/>
                  </a:lnTo>
                  <a:lnTo>
                    <a:pt x="234549" y="2372681"/>
                  </a:lnTo>
                  <a:lnTo>
                    <a:pt x="441903" y="2274103"/>
                  </a:lnTo>
                  <a:lnTo>
                    <a:pt x="615265" y="2182323"/>
                  </a:lnTo>
                  <a:lnTo>
                    <a:pt x="788627" y="2083744"/>
                  </a:lnTo>
                  <a:lnTo>
                    <a:pt x="992583" y="1951173"/>
                  </a:lnTo>
                  <a:lnTo>
                    <a:pt x="1169344" y="1828800"/>
                  </a:lnTo>
                  <a:lnTo>
                    <a:pt x="1298516" y="1730222"/>
                  </a:lnTo>
                  <a:lnTo>
                    <a:pt x="1454882" y="1601050"/>
                  </a:lnTo>
                  <a:lnTo>
                    <a:pt x="1604449" y="1468479"/>
                  </a:lnTo>
                  <a:lnTo>
                    <a:pt x="1760815" y="1315512"/>
                  </a:lnTo>
                  <a:lnTo>
                    <a:pt x="1845796" y="1223733"/>
                  </a:lnTo>
                  <a:lnTo>
                    <a:pt x="1947774" y="1121755"/>
                  </a:lnTo>
                  <a:lnTo>
                    <a:pt x="2080345" y="968788"/>
                  </a:lnTo>
                  <a:lnTo>
                    <a:pt x="2195920" y="826020"/>
                  </a:lnTo>
                  <a:lnTo>
                    <a:pt x="2274102" y="713844"/>
                  </a:lnTo>
                  <a:lnTo>
                    <a:pt x="2342088" y="615266"/>
                  </a:lnTo>
                  <a:lnTo>
                    <a:pt x="2413472" y="496292"/>
                  </a:lnTo>
                  <a:lnTo>
                    <a:pt x="2474659" y="384116"/>
                  </a:lnTo>
                  <a:lnTo>
                    <a:pt x="2525647" y="282139"/>
                  </a:lnTo>
                  <a:lnTo>
                    <a:pt x="2576636" y="176762"/>
                  </a:lnTo>
                  <a:lnTo>
                    <a:pt x="2597032" y="115575"/>
                  </a:lnTo>
                  <a:lnTo>
                    <a:pt x="2563039" y="0"/>
                  </a:lnTo>
                  <a:lnTo>
                    <a:pt x="2923360" y="169963"/>
                  </a:lnTo>
                  <a:lnTo>
                    <a:pt x="2916562" y="197157"/>
                  </a:lnTo>
                  <a:lnTo>
                    <a:pt x="2916562" y="203956"/>
                  </a:lnTo>
                  <a:lnTo>
                    <a:pt x="2865573" y="258344"/>
                  </a:lnTo>
                  <a:lnTo>
                    <a:pt x="2817983" y="322930"/>
                  </a:lnTo>
                  <a:lnTo>
                    <a:pt x="2753398" y="431706"/>
                  </a:lnTo>
                  <a:lnTo>
                    <a:pt x="2695610" y="533683"/>
                  </a:lnTo>
                  <a:lnTo>
                    <a:pt x="2566439" y="724042"/>
                  </a:lnTo>
                  <a:lnTo>
                    <a:pt x="2423670" y="927997"/>
                  </a:lnTo>
                  <a:lnTo>
                    <a:pt x="2233311" y="1165945"/>
                  </a:lnTo>
                  <a:lnTo>
                    <a:pt x="2141531" y="1264524"/>
                  </a:lnTo>
                  <a:lnTo>
                    <a:pt x="2025957" y="1380098"/>
                  </a:lnTo>
                  <a:lnTo>
                    <a:pt x="1842397" y="1543263"/>
                  </a:lnTo>
                  <a:lnTo>
                    <a:pt x="1614647" y="1726823"/>
                  </a:lnTo>
                  <a:lnTo>
                    <a:pt x="1492273" y="181860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8E5C4998-B767-4BAD-BDCD-0BF7AAC8B24E}"/>
                </a:ext>
              </a:extLst>
            </p:cNvPr>
            <p:cNvSpPr/>
            <p:nvPr/>
          </p:nvSpPr>
          <p:spPr>
            <a:xfrm>
              <a:off x="5045075" y="4029075"/>
              <a:ext cx="3455988" cy="1924050"/>
            </a:xfrm>
            <a:custGeom>
              <a:avLst/>
              <a:gdLst>
                <a:gd name="connsiteX0" fmla="*/ 1848992 w 3455682"/>
                <a:gd name="connsiteY0" fmla="*/ 1427849 h 1923990"/>
                <a:gd name="connsiteX1" fmla="*/ 1580729 w 3455682"/>
                <a:gd name="connsiteY1" fmla="*/ 1202854 h 1923990"/>
                <a:gd name="connsiteX2" fmla="*/ 1205739 w 3455682"/>
                <a:gd name="connsiteY2" fmla="*/ 879785 h 1923990"/>
                <a:gd name="connsiteX3" fmla="*/ 1021128 w 3455682"/>
                <a:gd name="connsiteY3" fmla="*/ 721136 h 1923990"/>
                <a:gd name="connsiteX4" fmla="*/ 885555 w 3455682"/>
                <a:gd name="connsiteY4" fmla="*/ 599985 h 1923990"/>
                <a:gd name="connsiteX5" fmla="*/ 657676 w 3455682"/>
                <a:gd name="connsiteY5" fmla="*/ 412490 h 1923990"/>
                <a:gd name="connsiteX6" fmla="*/ 504795 w 3455682"/>
                <a:gd name="connsiteY6" fmla="*/ 297108 h 1923990"/>
                <a:gd name="connsiteX7" fmla="*/ 418259 w 3455682"/>
                <a:gd name="connsiteY7" fmla="*/ 239417 h 1923990"/>
                <a:gd name="connsiteX8" fmla="*/ 343261 w 3455682"/>
                <a:gd name="connsiteY8" fmla="*/ 199033 h 1923990"/>
                <a:gd name="connsiteX9" fmla="*/ 250955 w 3455682"/>
                <a:gd name="connsiteY9" fmla="*/ 158650 h 1923990"/>
                <a:gd name="connsiteX10" fmla="*/ 184611 w 3455682"/>
                <a:gd name="connsiteY10" fmla="*/ 138458 h 1923990"/>
                <a:gd name="connsiteX11" fmla="*/ 95190 w 3455682"/>
                <a:gd name="connsiteY11" fmla="*/ 121151 h 1923990"/>
                <a:gd name="connsiteX12" fmla="*/ 57691 w 3455682"/>
                <a:gd name="connsiteY12" fmla="*/ 118266 h 1923990"/>
                <a:gd name="connsiteX13" fmla="*/ 31730 w 3455682"/>
                <a:gd name="connsiteY13" fmla="*/ 109613 h 1923990"/>
                <a:gd name="connsiteX14" fmla="*/ 5769 w 3455682"/>
                <a:gd name="connsiteY14" fmla="*/ 89421 h 1923990"/>
                <a:gd name="connsiteX15" fmla="*/ 0 w 3455682"/>
                <a:gd name="connsiteY15" fmla="*/ 63460 h 1923990"/>
                <a:gd name="connsiteX16" fmla="*/ 5769 w 3455682"/>
                <a:gd name="connsiteY16" fmla="*/ 46153 h 1923990"/>
                <a:gd name="connsiteX17" fmla="*/ 20192 w 3455682"/>
                <a:gd name="connsiteY17" fmla="*/ 28845 h 1923990"/>
                <a:gd name="connsiteX18" fmla="*/ 57691 w 3455682"/>
                <a:gd name="connsiteY18" fmla="*/ 5769 h 1923990"/>
                <a:gd name="connsiteX19" fmla="*/ 121151 w 3455682"/>
                <a:gd name="connsiteY19" fmla="*/ 0 h 1923990"/>
                <a:gd name="connsiteX20" fmla="*/ 187495 w 3455682"/>
                <a:gd name="connsiteY20" fmla="*/ 8654 h 1923990"/>
                <a:gd name="connsiteX21" fmla="*/ 282685 w 3455682"/>
                <a:gd name="connsiteY21" fmla="*/ 31730 h 1923990"/>
                <a:gd name="connsiteX22" fmla="*/ 354799 w 3455682"/>
                <a:gd name="connsiteY22" fmla="*/ 60575 h 1923990"/>
                <a:gd name="connsiteX23" fmla="*/ 449989 w 3455682"/>
                <a:gd name="connsiteY23" fmla="*/ 106728 h 1923990"/>
                <a:gd name="connsiteX24" fmla="*/ 522102 w 3455682"/>
                <a:gd name="connsiteY24" fmla="*/ 147112 h 1923990"/>
                <a:gd name="connsiteX25" fmla="*/ 672099 w 3455682"/>
                <a:gd name="connsiteY25" fmla="*/ 253840 h 1923990"/>
                <a:gd name="connsiteX26" fmla="*/ 824979 w 3455682"/>
                <a:gd name="connsiteY26" fmla="*/ 363452 h 1923990"/>
                <a:gd name="connsiteX27" fmla="*/ 992283 w 3455682"/>
                <a:gd name="connsiteY27" fmla="*/ 481719 h 1923990"/>
                <a:gd name="connsiteX28" fmla="*/ 1153817 w 3455682"/>
                <a:gd name="connsiteY28" fmla="*/ 588447 h 1923990"/>
                <a:gd name="connsiteX29" fmla="*/ 1349966 w 3455682"/>
                <a:gd name="connsiteY29" fmla="*/ 724020 h 1923990"/>
                <a:gd name="connsiteX30" fmla="*/ 1531692 w 3455682"/>
                <a:gd name="connsiteY30" fmla="*/ 853825 h 1923990"/>
                <a:gd name="connsiteX31" fmla="*/ 1840338 w 3455682"/>
                <a:gd name="connsiteY31" fmla="*/ 1064396 h 1923990"/>
                <a:gd name="connsiteX32" fmla="*/ 2050910 w 3455682"/>
                <a:gd name="connsiteY32" fmla="*/ 1208623 h 1923990"/>
                <a:gd name="connsiteX33" fmla="*/ 2258597 w 3455682"/>
                <a:gd name="connsiteY33" fmla="*/ 1338428 h 1923990"/>
                <a:gd name="connsiteX34" fmla="*/ 2362440 w 3455682"/>
                <a:gd name="connsiteY34" fmla="*/ 1396119 h 1923990"/>
                <a:gd name="connsiteX35" fmla="*/ 2469169 w 3455682"/>
                <a:gd name="connsiteY35" fmla="*/ 1453809 h 1923990"/>
                <a:gd name="connsiteX36" fmla="*/ 2636472 w 3455682"/>
                <a:gd name="connsiteY36" fmla="*/ 1525923 h 1923990"/>
                <a:gd name="connsiteX37" fmla="*/ 2809545 w 3455682"/>
                <a:gd name="connsiteY37" fmla="*/ 1595152 h 1923990"/>
                <a:gd name="connsiteX38" fmla="*/ 3080692 w 3455682"/>
                <a:gd name="connsiteY38" fmla="*/ 1681688 h 1923990"/>
                <a:gd name="connsiteX39" fmla="*/ 3279725 w 3455682"/>
                <a:gd name="connsiteY39" fmla="*/ 1739379 h 1923990"/>
                <a:gd name="connsiteX40" fmla="*/ 3372030 w 3455682"/>
                <a:gd name="connsiteY40" fmla="*/ 1762456 h 1923990"/>
                <a:gd name="connsiteX41" fmla="*/ 3415299 w 3455682"/>
                <a:gd name="connsiteY41" fmla="*/ 1776878 h 1923990"/>
                <a:gd name="connsiteX42" fmla="*/ 3441259 w 3455682"/>
                <a:gd name="connsiteY42" fmla="*/ 1788416 h 1923990"/>
                <a:gd name="connsiteX43" fmla="*/ 3452798 w 3455682"/>
                <a:gd name="connsiteY43" fmla="*/ 1797070 h 1923990"/>
                <a:gd name="connsiteX44" fmla="*/ 3455682 w 3455682"/>
                <a:gd name="connsiteY44" fmla="*/ 1808608 h 1923990"/>
                <a:gd name="connsiteX45" fmla="*/ 3444144 w 3455682"/>
                <a:gd name="connsiteY45" fmla="*/ 1828800 h 1923990"/>
                <a:gd name="connsiteX46" fmla="*/ 3421068 w 3455682"/>
                <a:gd name="connsiteY46" fmla="*/ 1848992 h 1923990"/>
                <a:gd name="connsiteX47" fmla="*/ 3322993 w 3455682"/>
                <a:gd name="connsiteY47" fmla="*/ 1863415 h 1923990"/>
                <a:gd name="connsiteX48" fmla="*/ 2973964 w 3455682"/>
                <a:gd name="connsiteY48" fmla="*/ 1892260 h 1923990"/>
                <a:gd name="connsiteX49" fmla="*/ 2653779 w 3455682"/>
                <a:gd name="connsiteY49" fmla="*/ 1923990 h 1923990"/>
                <a:gd name="connsiteX50" fmla="*/ 2596088 w 3455682"/>
                <a:gd name="connsiteY50" fmla="*/ 1921105 h 1923990"/>
                <a:gd name="connsiteX51" fmla="*/ 2506668 w 3455682"/>
                <a:gd name="connsiteY51" fmla="*/ 1915336 h 1923990"/>
                <a:gd name="connsiteX52" fmla="*/ 2446092 w 3455682"/>
                <a:gd name="connsiteY52" fmla="*/ 1900914 h 1923990"/>
                <a:gd name="connsiteX53" fmla="*/ 2379748 w 3455682"/>
                <a:gd name="connsiteY53" fmla="*/ 1863415 h 1923990"/>
                <a:gd name="connsiteX54" fmla="*/ 2146100 w 3455682"/>
                <a:gd name="connsiteY54" fmla="*/ 1670150 h 1923990"/>
                <a:gd name="connsiteX55" fmla="*/ 1848992 w 3455682"/>
                <a:gd name="connsiteY55" fmla="*/ 1427849 h 192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55682" h="1923990">
                  <a:moveTo>
                    <a:pt x="1848992" y="1427849"/>
                  </a:moveTo>
                  <a:lnTo>
                    <a:pt x="1580729" y="1202854"/>
                  </a:lnTo>
                  <a:lnTo>
                    <a:pt x="1205739" y="879785"/>
                  </a:lnTo>
                  <a:lnTo>
                    <a:pt x="1021128" y="721136"/>
                  </a:lnTo>
                  <a:lnTo>
                    <a:pt x="885555" y="599985"/>
                  </a:lnTo>
                  <a:lnTo>
                    <a:pt x="657676" y="412490"/>
                  </a:lnTo>
                  <a:lnTo>
                    <a:pt x="504795" y="297108"/>
                  </a:lnTo>
                  <a:lnTo>
                    <a:pt x="418259" y="239417"/>
                  </a:lnTo>
                  <a:lnTo>
                    <a:pt x="343261" y="199033"/>
                  </a:lnTo>
                  <a:lnTo>
                    <a:pt x="250955" y="158650"/>
                  </a:lnTo>
                  <a:lnTo>
                    <a:pt x="184611" y="138458"/>
                  </a:lnTo>
                  <a:lnTo>
                    <a:pt x="95190" y="121151"/>
                  </a:lnTo>
                  <a:lnTo>
                    <a:pt x="57691" y="118266"/>
                  </a:lnTo>
                  <a:lnTo>
                    <a:pt x="31730" y="109613"/>
                  </a:lnTo>
                  <a:lnTo>
                    <a:pt x="5769" y="89421"/>
                  </a:lnTo>
                  <a:lnTo>
                    <a:pt x="0" y="63460"/>
                  </a:lnTo>
                  <a:lnTo>
                    <a:pt x="5769" y="46153"/>
                  </a:lnTo>
                  <a:lnTo>
                    <a:pt x="20192" y="28845"/>
                  </a:lnTo>
                  <a:lnTo>
                    <a:pt x="57691" y="5769"/>
                  </a:lnTo>
                  <a:lnTo>
                    <a:pt x="121151" y="0"/>
                  </a:lnTo>
                  <a:lnTo>
                    <a:pt x="187495" y="8654"/>
                  </a:lnTo>
                  <a:lnTo>
                    <a:pt x="282685" y="31730"/>
                  </a:lnTo>
                  <a:lnTo>
                    <a:pt x="354799" y="60575"/>
                  </a:lnTo>
                  <a:lnTo>
                    <a:pt x="449989" y="106728"/>
                  </a:lnTo>
                  <a:lnTo>
                    <a:pt x="522102" y="147112"/>
                  </a:lnTo>
                  <a:lnTo>
                    <a:pt x="672099" y="253840"/>
                  </a:lnTo>
                  <a:lnTo>
                    <a:pt x="824979" y="363452"/>
                  </a:lnTo>
                  <a:lnTo>
                    <a:pt x="992283" y="481719"/>
                  </a:lnTo>
                  <a:lnTo>
                    <a:pt x="1153817" y="588447"/>
                  </a:lnTo>
                  <a:lnTo>
                    <a:pt x="1349966" y="724020"/>
                  </a:lnTo>
                  <a:lnTo>
                    <a:pt x="1531692" y="853825"/>
                  </a:lnTo>
                  <a:lnTo>
                    <a:pt x="1840338" y="1064396"/>
                  </a:lnTo>
                  <a:lnTo>
                    <a:pt x="2050910" y="1208623"/>
                  </a:lnTo>
                  <a:lnTo>
                    <a:pt x="2258597" y="1338428"/>
                  </a:lnTo>
                  <a:lnTo>
                    <a:pt x="2362440" y="1396119"/>
                  </a:lnTo>
                  <a:lnTo>
                    <a:pt x="2469169" y="1453809"/>
                  </a:lnTo>
                  <a:lnTo>
                    <a:pt x="2636472" y="1525923"/>
                  </a:lnTo>
                  <a:lnTo>
                    <a:pt x="2809545" y="1595152"/>
                  </a:lnTo>
                  <a:lnTo>
                    <a:pt x="3080692" y="1681688"/>
                  </a:lnTo>
                  <a:lnTo>
                    <a:pt x="3279725" y="1739379"/>
                  </a:lnTo>
                  <a:lnTo>
                    <a:pt x="3372030" y="1762456"/>
                  </a:lnTo>
                  <a:lnTo>
                    <a:pt x="3415299" y="1776878"/>
                  </a:lnTo>
                  <a:lnTo>
                    <a:pt x="3441259" y="1788416"/>
                  </a:lnTo>
                  <a:lnTo>
                    <a:pt x="3452798" y="1797070"/>
                  </a:lnTo>
                  <a:lnTo>
                    <a:pt x="3455682" y="1808608"/>
                  </a:lnTo>
                  <a:lnTo>
                    <a:pt x="3444144" y="1828800"/>
                  </a:lnTo>
                  <a:lnTo>
                    <a:pt x="3421068" y="1848992"/>
                  </a:lnTo>
                  <a:lnTo>
                    <a:pt x="3322993" y="1863415"/>
                  </a:lnTo>
                  <a:lnTo>
                    <a:pt x="2973964" y="1892260"/>
                  </a:lnTo>
                  <a:lnTo>
                    <a:pt x="2653779" y="1923990"/>
                  </a:lnTo>
                  <a:lnTo>
                    <a:pt x="2596088" y="1921105"/>
                  </a:lnTo>
                  <a:lnTo>
                    <a:pt x="2506668" y="1915336"/>
                  </a:lnTo>
                  <a:lnTo>
                    <a:pt x="2446092" y="1900914"/>
                  </a:lnTo>
                  <a:lnTo>
                    <a:pt x="2379748" y="1863415"/>
                  </a:lnTo>
                  <a:lnTo>
                    <a:pt x="2146100" y="1670150"/>
                  </a:lnTo>
                  <a:lnTo>
                    <a:pt x="1848992" y="142784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370DE239-405B-4D2C-90BB-A92C6FEE0605}"/>
              </a:ext>
            </a:extLst>
          </p:cNvPr>
          <p:cNvGrpSpPr/>
          <p:nvPr/>
        </p:nvGrpSpPr>
        <p:grpSpPr>
          <a:xfrm>
            <a:off x="4070350" y="1441450"/>
            <a:ext cx="4430713" cy="4511675"/>
            <a:chOff x="4070350" y="1441450"/>
            <a:chExt cx="4430713" cy="4511675"/>
          </a:xfrm>
          <a:solidFill>
            <a:schemeClr val="tx1"/>
          </a:solidFill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E9B6A616-AF5B-450D-A04C-AFA33E29AE40}"/>
                </a:ext>
              </a:extLst>
            </p:cNvPr>
            <p:cNvSpPr/>
            <p:nvPr/>
          </p:nvSpPr>
          <p:spPr>
            <a:xfrm>
              <a:off x="4224337" y="2152650"/>
              <a:ext cx="3743325" cy="676275"/>
            </a:xfrm>
            <a:custGeom>
              <a:avLst/>
              <a:gdLst>
                <a:gd name="connsiteX0" fmla="*/ 2549525 w 3743325"/>
                <a:gd name="connsiteY0" fmla="*/ 365125 h 676275"/>
                <a:gd name="connsiteX1" fmla="*/ 2000250 w 3743325"/>
                <a:gd name="connsiteY1" fmla="*/ 406400 h 676275"/>
                <a:gd name="connsiteX2" fmla="*/ 1784350 w 3743325"/>
                <a:gd name="connsiteY2" fmla="*/ 422275 h 676275"/>
                <a:gd name="connsiteX3" fmla="*/ 1285875 w 3743325"/>
                <a:gd name="connsiteY3" fmla="*/ 492125 h 676275"/>
                <a:gd name="connsiteX4" fmla="*/ 1019175 w 3743325"/>
                <a:gd name="connsiteY4" fmla="*/ 533400 h 676275"/>
                <a:gd name="connsiteX5" fmla="*/ 704850 w 3743325"/>
                <a:gd name="connsiteY5" fmla="*/ 584200 h 676275"/>
                <a:gd name="connsiteX6" fmla="*/ 568325 w 3743325"/>
                <a:gd name="connsiteY6" fmla="*/ 606425 h 676275"/>
                <a:gd name="connsiteX7" fmla="*/ 504825 w 3743325"/>
                <a:gd name="connsiteY7" fmla="*/ 628650 h 676275"/>
                <a:gd name="connsiteX8" fmla="*/ 419100 w 3743325"/>
                <a:gd name="connsiteY8" fmla="*/ 657225 h 676275"/>
                <a:gd name="connsiteX9" fmla="*/ 339725 w 3743325"/>
                <a:gd name="connsiteY9" fmla="*/ 676275 h 676275"/>
                <a:gd name="connsiteX10" fmla="*/ 317500 w 3743325"/>
                <a:gd name="connsiteY10" fmla="*/ 673100 h 676275"/>
                <a:gd name="connsiteX11" fmla="*/ 266700 w 3743325"/>
                <a:gd name="connsiteY11" fmla="*/ 657225 h 676275"/>
                <a:gd name="connsiteX12" fmla="*/ 215900 w 3743325"/>
                <a:gd name="connsiteY12" fmla="*/ 631825 h 676275"/>
                <a:gd name="connsiteX13" fmla="*/ 168275 w 3743325"/>
                <a:gd name="connsiteY13" fmla="*/ 596900 h 676275"/>
                <a:gd name="connsiteX14" fmla="*/ 130175 w 3743325"/>
                <a:gd name="connsiteY14" fmla="*/ 558800 h 676275"/>
                <a:gd name="connsiteX15" fmla="*/ 88900 w 3743325"/>
                <a:gd name="connsiteY15" fmla="*/ 501650 h 676275"/>
                <a:gd name="connsiteX16" fmla="*/ 66675 w 3743325"/>
                <a:gd name="connsiteY16" fmla="*/ 469900 h 676275"/>
                <a:gd name="connsiteX17" fmla="*/ 34925 w 3743325"/>
                <a:gd name="connsiteY17" fmla="*/ 422275 h 676275"/>
                <a:gd name="connsiteX18" fmla="*/ 9525 w 3743325"/>
                <a:gd name="connsiteY18" fmla="*/ 377825 h 676275"/>
                <a:gd name="connsiteX19" fmla="*/ 0 w 3743325"/>
                <a:gd name="connsiteY19" fmla="*/ 352425 h 676275"/>
                <a:gd name="connsiteX20" fmla="*/ 3175 w 3743325"/>
                <a:gd name="connsiteY20" fmla="*/ 333375 h 676275"/>
                <a:gd name="connsiteX21" fmla="*/ 15875 w 3743325"/>
                <a:gd name="connsiteY21" fmla="*/ 327025 h 676275"/>
                <a:gd name="connsiteX22" fmla="*/ 31750 w 3743325"/>
                <a:gd name="connsiteY22" fmla="*/ 327025 h 676275"/>
                <a:gd name="connsiteX23" fmla="*/ 66675 w 3743325"/>
                <a:gd name="connsiteY23" fmla="*/ 339725 h 676275"/>
                <a:gd name="connsiteX24" fmla="*/ 123825 w 3743325"/>
                <a:gd name="connsiteY24" fmla="*/ 368300 h 676275"/>
                <a:gd name="connsiteX25" fmla="*/ 165100 w 3743325"/>
                <a:gd name="connsiteY25" fmla="*/ 387350 h 676275"/>
                <a:gd name="connsiteX26" fmla="*/ 206375 w 3743325"/>
                <a:gd name="connsiteY26" fmla="*/ 403225 h 676275"/>
                <a:gd name="connsiteX27" fmla="*/ 247650 w 3743325"/>
                <a:gd name="connsiteY27" fmla="*/ 409575 h 676275"/>
                <a:gd name="connsiteX28" fmla="*/ 323850 w 3743325"/>
                <a:gd name="connsiteY28" fmla="*/ 412750 h 676275"/>
                <a:gd name="connsiteX29" fmla="*/ 650875 w 3743325"/>
                <a:gd name="connsiteY29" fmla="*/ 381000 h 676275"/>
                <a:gd name="connsiteX30" fmla="*/ 1244600 w 3743325"/>
                <a:gd name="connsiteY30" fmla="*/ 314325 h 676275"/>
                <a:gd name="connsiteX31" fmla="*/ 1778000 w 3743325"/>
                <a:gd name="connsiteY31" fmla="*/ 244475 h 676275"/>
                <a:gd name="connsiteX32" fmla="*/ 1987550 w 3743325"/>
                <a:gd name="connsiteY32" fmla="*/ 228600 h 676275"/>
                <a:gd name="connsiteX33" fmla="*/ 2527300 w 3743325"/>
                <a:gd name="connsiteY33" fmla="*/ 171450 h 676275"/>
                <a:gd name="connsiteX34" fmla="*/ 2917825 w 3743325"/>
                <a:gd name="connsiteY34" fmla="*/ 114300 h 676275"/>
                <a:gd name="connsiteX35" fmla="*/ 2994025 w 3743325"/>
                <a:gd name="connsiteY35" fmla="*/ 88900 h 676275"/>
                <a:gd name="connsiteX36" fmla="*/ 3130550 w 3743325"/>
                <a:gd name="connsiteY36" fmla="*/ 38100 h 676275"/>
                <a:gd name="connsiteX37" fmla="*/ 3194050 w 3743325"/>
                <a:gd name="connsiteY37" fmla="*/ 9525 h 676275"/>
                <a:gd name="connsiteX38" fmla="*/ 3222625 w 3743325"/>
                <a:gd name="connsiteY38" fmla="*/ 0 h 676275"/>
                <a:gd name="connsiteX39" fmla="*/ 3311525 w 3743325"/>
                <a:gd name="connsiteY39" fmla="*/ 0 h 676275"/>
                <a:gd name="connsiteX40" fmla="*/ 3371850 w 3743325"/>
                <a:gd name="connsiteY40" fmla="*/ 9525 h 676275"/>
                <a:gd name="connsiteX41" fmla="*/ 3470275 w 3743325"/>
                <a:gd name="connsiteY41" fmla="*/ 34925 h 676275"/>
                <a:gd name="connsiteX42" fmla="*/ 3571875 w 3743325"/>
                <a:gd name="connsiteY42" fmla="*/ 69850 h 676275"/>
                <a:gd name="connsiteX43" fmla="*/ 3651250 w 3743325"/>
                <a:gd name="connsiteY43" fmla="*/ 98425 h 676275"/>
                <a:gd name="connsiteX44" fmla="*/ 3689350 w 3743325"/>
                <a:gd name="connsiteY44" fmla="*/ 120650 h 676275"/>
                <a:gd name="connsiteX45" fmla="*/ 3711575 w 3743325"/>
                <a:gd name="connsiteY45" fmla="*/ 139700 h 676275"/>
                <a:gd name="connsiteX46" fmla="*/ 3727450 w 3743325"/>
                <a:gd name="connsiteY46" fmla="*/ 158750 h 676275"/>
                <a:gd name="connsiteX47" fmla="*/ 3736975 w 3743325"/>
                <a:gd name="connsiteY47" fmla="*/ 184150 h 676275"/>
                <a:gd name="connsiteX48" fmla="*/ 3743325 w 3743325"/>
                <a:gd name="connsiteY48" fmla="*/ 203200 h 676275"/>
                <a:gd name="connsiteX49" fmla="*/ 3743325 w 3743325"/>
                <a:gd name="connsiteY49" fmla="*/ 231775 h 676275"/>
                <a:gd name="connsiteX50" fmla="*/ 3733800 w 3743325"/>
                <a:gd name="connsiteY50" fmla="*/ 263525 h 676275"/>
                <a:gd name="connsiteX51" fmla="*/ 3711575 w 3743325"/>
                <a:gd name="connsiteY51" fmla="*/ 285750 h 676275"/>
                <a:gd name="connsiteX52" fmla="*/ 3670300 w 3743325"/>
                <a:gd name="connsiteY52" fmla="*/ 304800 h 676275"/>
                <a:gd name="connsiteX53" fmla="*/ 3625850 w 3743325"/>
                <a:gd name="connsiteY53" fmla="*/ 314325 h 676275"/>
                <a:gd name="connsiteX54" fmla="*/ 3390900 w 3743325"/>
                <a:gd name="connsiteY54" fmla="*/ 317500 h 676275"/>
                <a:gd name="connsiteX55" fmla="*/ 3070225 w 3743325"/>
                <a:gd name="connsiteY55" fmla="*/ 333375 h 676275"/>
                <a:gd name="connsiteX56" fmla="*/ 2549525 w 3743325"/>
                <a:gd name="connsiteY56" fmla="*/ 36512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43325" h="676275">
                  <a:moveTo>
                    <a:pt x="2549525" y="365125"/>
                  </a:moveTo>
                  <a:lnTo>
                    <a:pt x="2000250" y="406400"/>
                  </a:lnTo>
                  <a:lnTo>
                    <a:pt x="1784350" y="422275"/>
                  </a:lnTo>
                  <a:lnTo>
                    <a:pt x="1285875" y="492125"/>
                  </a:lnTo>
                  <a:lnTo>
                    <a:pt x="1019175" y="533400"/>
                  </a:lnTo>
                  <a:lnTo>
                    <a:pt x="704850" y="584200"/>
                  </a:lnTo>
                  <a:lnTo>
                    <a:pt x="568325" y="606425"/>
                  </a:lnTo>
                  <a:lnTo>
                    <a:pt x="504825" y="628650"/>
                  </a:lnTo>
                  <a:lnTo>
                    <a:pt x="419100" y="657225"/>
                  </a:lnTo>
                  <a:lnTo>
                    <a:pt x="339725" y="676275"/>
                  </a:lnTo>
                  <a:lnTo>
                    <a:pt x="317500" y="673100"/>
                  </a:lnTo>
                  <a:lnTo>
                    <a:pt x="266700" y="657225"/>
                  </a:lnTo>
                  <a:lnTo>
                    <a:pt x="215900" y="631825"/>
                  </a:lnTo>
                  <a:lnTo>
                    <a:pt x="168275" y="596900"/>
                  </a:lnTo>
                  <a:lnTo>
                    <a:pt x="130175" y="558800"/>
                  </a:lnTo>
                  <a:lnTo>
                    <a:pt x="88900" y="501650"/>
                  </a:lnTo>
                  <a:lnTo>
                    <a:pt x="66675" y="469900"/>
                  </a:lnTo>
                  <a:lnTo>
                    <a:pt x="34925" y="422275"/>
                  </a:lnTo>
                  <a:lnTo>
                    <a:pt x="9525" y="377825"/>
                  </a:lnTo>
                  <a:lnTo>
                    <a:pt x="0" y="352425"/>
                  </a:lnTo>
                  <a:lnTo>
                    <a:pt x="3175" y="333375"/>
                  </a:lnTo>
                  <a:lnTo>
                    <a:pt x="15875" y="327025"/>
                  </a:lnTo>
                  <a:lnTo>
                    <a:pt x="31750" y="327025"/>
                  </a:lnTo>
                  <a:lnTo>
                    <a:pt x="66675" y="339725"/>
                  </a:lnTo>
                  <a:lnTo>
                    <a:pt x="123825" y="368300"/>
                  </a:lnTo>
                  <a:lnTo>
                    <a:pt x="165100" y="387350"/>
                  </a:lnTo>
                  <a:lnTo>
                    <a:pt x="206375" y="403225"/>
                  </a:lnTo>
                  <a:lnTo>
                    <a:pt x="247650" y="409575"/>
                  </a:lnTo>
                  <a:lnTo>
                    <a:pt x="323850" y="412750"/>
                  </a:lnTo>
                  <a:lnTo>
                    <a:pt x="650875" y="381000"/>
                  </a:lnTo>
                  <a:lnTo>
                    <a:pt x="1244600" y="314325"/>
                  </a:lnTo>
                  <a:lnTo>
                    <a:pt x="1778000" y="244475"/>
                  </a:lnTo>
                  <a:lnTo>
                    <a:pt x="1987550" y="228600"/>
                  </a:lnTo>
                  <a:lnTo>
                    <a:pt x="2527300" y="171450"/>
                  </a:lnTo>
                  <a:lnTo>
                    <a:pt x="2917825" y="114300"/>
                  </a:lnTo>
                  <a:lnTo>
                    <a:pt x="2994025" y="88900"/>
                  </a:lnTo>
                  <a:lnTo>
                    <a:pt x="3130550" y="38100"/>
                  </a:lnTo>
                  <a:lnTo>
                    <a:pt x="3194050" y="9525"/>
                  </a:lnTo>
                  <a:lnTo>
                    <a:pt x="3222625" y="0"/>
                  </a:lnTo>
                  <a:lnTo>
                    <a:pt x="3311525" y="0"/>
                  </a:lnTo>
                  <a:lnTo>
                    <a:pt x="3371850" y="9525"/>
                  </a:lnTo>
                  <a:lnTo>
                    <a:pt x="3470275" y="34925"/>
                  </a:lnTo>
                  <a:lnTo>
                    <a:pt x="3571875" y="69850"/>
                  </a:lnTo>
                  <a:lnTo>
                    <a:pt x="3651250" y="98425"/>
                  </a:lnTo>
                  <a:lnTo>
                    <a:pt x="3689350" y="120650"/>
                  </a:lnTo>
                  <a:lnTo>
                    <a:pt x="3711575" y="139700"/>
                  </a:lnTo>
                  <a:lnTo>
                    <a:pt x="3727450" y="158750"/>
                  </a:lnTo>
                  <a:lnTo>
                    <a:pt x="3736975" y="184150"/>
                  </a:lnTo>
                  <a:lnTo>
                    <a:pt x="3743325" y="203200"/>
                  </a:lnTo>
                  <a:lnTo>
                    <a:pt x="3743325" y="231775"/>
                  </a:lnTo>
                  <a:lnTo>
                    <a:pt x="3733800" y="263525"/>
                  </a:lnTo>
                  <a:lnTo>
                    <a:pt x="3711575" y="285750"/>
                  </a:lnTo>
                  <a:lnTo>
                    <a:pt x="3670300" y="304800"/>
                  </a:lnTo>
                  <a:lnTo>
                    <a:pt x="3625850" y="314325"/>
                  </a:lnTo>
                  <a:lnTo>
                    <a:pt x="3390900" y="317500"/>
                  </a:lnTo>
                  <a:lnTo>
                    <a:pt x="3070225" y="333375"/>
                  </a:lnTo>
                  <a:lnTo>
                    <a:pt x="2549525" y="365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BA4F3CA5-D045-4473-A130-47B4A85AFD4D}"/>
                </a:ext>
              </a:extLst>
            </p:cNvPr>
            <p:cNvSpPr/>
            <p:nvPr/>
          </p:nvSpPr>
          <p:spPr>
            <a:xfrm>
              <a:off x="5727700" y="1441450"/>
              <a:ext cx="584200" cy="2063750"/>
            </a:xfrm>
            <a:custGeom>
              <a:avLst/>
              <a:gdLst>
                <a:gd name="connsiteX0" fmla="*/ 234950 w 584200"/>
                <a:gd name="connsiteY0" fmla="*/ 1301750 h 2063750"/>
                <a:gd name="connsiteX1" fmla="*/ 228600 w 584200"/>
                <a:gd name="connsiteY1" fmla="*/ 876300 h 2063750"/>
                <a:gd name="connsiteX2" fmla="*/ 228600 w 584200"/>
                <a:gd name="connsiteY2" fmla="*/ 514350 h 2063750"/>
                <a:gd name="connsiteX3" fmla="*/ 222250 w 584200"/>
                <a:gd name="connsiteY3" fmla="*/ 339725 h 2063750"/>
                <a:gd name="connsiteX4" fmla="*/ 212725 w 584200"/>
                <a:gd name="connsiteY4" fmla="*/ 282575 h 2063750"/>
                <a:gd name="connsiteX5" fmla="*/ 193675 w 584200"/>
                <a:gd name="connsiteY5" fmla="*/ 215900 h 2063750"/>
                <a:gd name="connsiteX6" fmla="*/ 168275 w 584200"/>
                <a:gd name="connsiteY6" fmla="*/ 171450 h 2063750"/>
                <a:gd name="connsiteX7" fmla="*/ 136525 w 584200"/>
                <a:gd name="connsiteY7" fmla="*/ 136525 h 2063750"/>
                <a:gd name="connsiteX8" fmla="*/ 98425 w 584200"/>
                <a:gd name="connsiteY8" fmla="*/ 104775 h 2063750"/>
                <a:gd name="connsiteX9" fmla="*/ 41275 w 584200"/>
                <a:gd name="connsiteY9" fmla="*/ 76200 h 2063750"/>
                <a:gd name="connsiteX10" fmla="*/ 19050 w 584200"/>
                <a:gd name="connsiteY10" fmla="*/ 66675 h 2063750"/>
                <a:gd name="connsiteX11" fmla="*/ 9525 w 584200"/>
                <a:gd name="connsiteY11" fmla="*/ 57150 h 2063750"/>
                <a:gd name="connsiteX12" fmla="*/ 0 w 584200"/>
                <a:gd name="connsiteY12" fmla="*/ 47625 h 2063750"/>
                <a:gd name="connsiteX13" fmla="*/ 3175 w 584200"/>
                <a:gd name="connsiteY13" fmla="*/ 34925 h 2063750"/>
                <a:gd name="connsiteX14" fmla="*/ 22225 w 584200"/>
                <a:gd name="connsiteY14" fmla="*/ 22225 h 2063750"/>
                <a:gd name="connsiteX15" fmla="*/ 73025 w 584200"/>
                <a:gd name="connsiteY15" fmla="*/ 9525 h 2063750"/>
                <a:gd name="connsiteX16" fmla="*/ 142875 w 584200"/>
                <a:gd name="connsiteY16" fmla="*/ 0 h 2063750"/>
                <a:gd name="connsiteX17" fmla="*/ 215900 w 584200"/>
                <a:gd name="connsiteY17" fmla="*/ 0 h 2063750"/>
                <a:gd name="connsiteX18" fmla="*/ 282575 w 584200"/>
                <a:gd name="connsiteY18" fmla="*/ 3175 h 2063750"/>
                <a:gd name="connsiteX19" fmla="*/ 327025 w 584200"/>
                <a:gd name="connsiteY19" fmla="*/ 12700 h 2063750"/>
                <a:gd name="connsiteX20" fmla="*/ 400050 w 584200"/>
                <a:gd name="connsiteY20" fmla="*/ 47625 h 2063750"/>
                <a:gd name="connsiteX21" fmla="*/ 469900 w 584200"/>
                <a:gd name="connsiteY21" fmla="*/ 82550 h 2063750"/>
                <a:gd name="connsiteX22" fmla="*/ 527050 w 584200"/>
                <a:gd name="connsiteY22" fmla="*/ 120650 h 2063750"/>
                <a:gd name="connsiteX23" fmla="*/ 561975 w 584200"/>
                <a:gd name="connsiteY23" fmla="*/ 149225 h 2063750"/>
                <a:gd name="connsiteX24" fmla="*/ 577850 w 584200"/>
                <a:gd name="connsiteY24" fmla="*/ 168275 h 2063750"/>
                <a:gd name="connsiteX25" fmla="*/ 584200 w 584200"/>
                <a:gd name="connsiteY25" fmla="*/ 184150 h 2063750"/>
                <a:gd name="connsiteX26" fmla="*/ 584200 w 584200"/>
                <a:gd name="connsiteY26" fmla="*/ 203200 h 2063750"/>
                <a:gd name="connsiteX27" fmla="*/ 571500 w 584200"/>
                <a:gd name="connsiteY27" fmla="*/ 231775 h 2063750"/>
                <a:gd name="connsiteX28" fmla="*/ 542925 w 584200"/>
                <a:gd name="connsiteY28" fmla="*/ 273050 h 2063750"/>
                <a:gd name="connsiteX29" fmla="*/ 514350 w 584200"/>
                <a:gd name="connsiteY29" fmla="*/ 311150 h 2063750"/>
                <a:gd name="connsiteX30" fmla="*/ 501650 w 584200"/>
                <a:gd name="connsiteY30" fmla="*/ 346075 h 2063750"/>
                <a:gd name="connsiteX31" fmla="*/ 495300 w 584200"/>
                <a:gd name="connsiteY31" fmla="*/ 415925 h 2063750"/>
                <a:gd name="connsiteX32" fmla="*/ 492125 w 584200"/>
                <a:gd name="connsiteY32" fmla="*/ 984250 h 2063750"/>
                <a:gd name="connsiteX33" fmla="*/ 495300 w 584200"/>
                <a:gd name="connsiteY33" fmla="*/ 1123950 h 2063750"/>
                <a:gd name="connsiteX34" fmla="*/ 495300 w 584200"/>
                <a:gd name="connsiteY34" fmla="*/ 1990725 h 2063750"/>
                <a:gd name="connsiteX35" fmla="*/ 254000 w 584200"/>
                <a:gd name="connsiteY35" fmla="*/ 2063750 h 2063750"/>
                <a:gd name="connsiteX36" fmla="*/ 234950 w 584200"/>
                <a:gd name="connsiteY36" fmla="*/ 1301750 h 206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4200" h="2063750">
                  <a:moveTo>
                    <a:pt x="234950" y="1301750"/>
                  </a:moveTo>
                  <a:cubicBezTo>
                    <a:pt x="232833" y="1159933"/>
                    <a:pt x="230717" y="1018117"/>
                    <a:pt x="228600" y="876300"/>
                  </a:cubicBezTo>
                  <a:lnTo>
                    <a:pt x="228600" y="514350"/>
                  </a:lnTo>
                  <a:lnTo>
                    <a:pt x="222250" y="339725"/>
                  </a:lnTo>
                  <a:lnTo>
                    <a:pt x="212725" y="282575"/>
                  </a:lnTo>
                  <a:lnTo>
                    <a:pt x="193675" y="215900"/>
                  </a:lnTo>
                  <a:lnTo>
                    <a:pt x="168275" y="171450"/>
                  </a:lnTo>
                  <a:lnTo>
                    <a:pt x="136525" y="136525"/>
                  </a:lnTo>
                  <a:lnTo>
                    <a:pt x="98425" y="104775"/>
                  </a:lnTo>
                  <a:lnTo>
                    <a:pt x="41275" y="76200"/>
                  </a:lnTo>
                  <a:lnTo>
                    <a:pt x="19050" y="66675"/>
                  </a:lnTo>
                  <a:lnTo>
                    <a:pt x="9525" y="57150"/>
                  </a:lnTo>
                  <a:lnTo>
                    <a:pt x="0" y="47625"/>
                  </a:lnTo>
                  <a:lnTo>
                    <a:pt x="3175" y="34925"/>
                  </a:lnTo>
                  <a:lnTo>
                    <a:pt x="22225" y="22225"/>
                  </a:lnTo>
                  <a:lnTo>
                    <a:pt x="73025" y="9525"/>
                  </a:lnTo>
                  <a:lnTo>
                    <a:pt x="142875" y="0"/>
                  </a:lnTo>
                  <a:lnTo>
                    <a:pt x="215900" y="0"/>
                  </a:lnTo>
                  <a:lnTo>
                    <a:pt x="282575" y="3175"/>
                  </a:lnTo>
                  <a:lnTo>
                    <a:pt x="327025" y="12700"/>
                  </a:lnTo>
                  <a:lnTo>
                    <a:pt x="400050" y="47625"/>
                  </a:lnTo>
                  <a:lnTo>
                    <a:pt x="469900" y="82550"/>
                  </a:lnTo>
                  <a:lnTo>
                    <a:pt x="527050" y="120650"/>
                  </a:lnTo>
                  <a:lnTo>
                    <a:pt x="561975" y="149225"/>
                  </a:lnTo>
                  <a:lnTo>
                    <a:pt x="577850" y="168275"/>
                  </a:lnTo>
                  <a:lnTo>
                    <a:pt x="584200" y="184150"/>
                  </a:lnTo>
                  <a:lnTo>
                    <a:pt x="584200" y="203200"/>
                  </a:lnTo>
                  <a:lnTo>
                    <a:pt x="571500" y="231775"/>
                  </a:lnTo>
                  <a:lnTo>
                    <a:pt x="542925" y="273050"/>
                  </a:lnTo>
                  <a:lnTo>
                    <a:pt x="514350" y="311150"/>
                  </a:lnTo>
                  <a:lnTo>
                    <a:pt x="501650" y="346075"/>
                  </a:lnTo>
                  <a:lnTo>
                    <a:pt x="495300" y="415925"/>
                  </a:lnTo>
                  <a:cubicBezTo>
                    <a:pt x="494242" y="605367"/>
                    <a:pt x="493183" y="794808"/>
                    <a:pt x="492125" y="984250"/>
                  </a:cubicBezTo>
                  <a:cubicBezTo>
                    <a:pt x="493183" y="1030817"/>
                    <a:pt x="494242" y="1077383"/>
                    <a:pt x="495300" y="1123950"/>
                  </a:cubicBezTo>
                  <a:lnTo>
                    <a:pt x="495300" y="1990725"/>
                  </a:lnTo>
                  <a:lnTo>
                    <a:pt x="254000" y="2063750"/>
                  </a:lnTo>
                  <a:lnTo>
                    <a:pt x="234950" y="1301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48B39F02-27EB-4858-8B97-CF5EB224522E}"/>
                </a:ext>
              </a:extLst>
            </p:cNvPr>
            <p:cNvSpPr/>
            <p:nvPr/>
          </p:nvSpPr>
          <p:spPr>
            <a:xfrm>
              <a:off x="4776788" y="3224214"/>
              <a:ext cx="2305050" cy="612775"/>
            </a:xfrm>
            <a:custGeom>
              <a:avLst/>
              <a:gdLst>
                <a:gd name="connsiteX0" fmla="*/ 1528762 w 2305050"/>
                <a:gd name="connsiteY0" fmla="*/ 278606 h 611981"/>
                <a:gd name="connsiteX1" fmla="*/ 1176337 w 2305050"/>
                <a:gd name="connsiteY1" fmla="*/ 357187 h 611981"/>
                <a:gd name="connsiteX2" fmla="*/ 850106 w 2305050"/>
                <a:gd name="connsiteY2" fmla="*/ 447675 h 611981"/>
                <a:gd name="connsiteX3" fmla="*/ 569118 w 2305050"/>
                <a:gd name="connsiteY3" fmla="*/ 540543 h 611981"/>
                <a:gd name="connsiteX4" fmla="*/ 390525 w 2305050"/>
                <a:gd name="connsiteY4" fmla="*/ 609600 h 611981"/>
                <a:gd name="connsiteX5" fmla="*/ 366712 w 2305050"/>
                <a:gd name="connsiteY5" fmla="*/ 611981 h 611981"/>
                <a:gd name="connsiteX6" fmla="*/ 328612 w 2305050"/>
                <a:gd name="connsiteY6" fmla="*/ 609600 h 611981"/>
                <a:gd name="connsiteX7" fmla="*/ 302418 w 2305050"/>
                <a:gd name="connsiteY7" fmla="*/ 602456 h 611981"/>
                <a:gd name="connsiteX8" fmla="*/ 261937 w 2305050"/>
                <a:gd name="connsiteY8" fmla="*/ 583406 h 611981"/>
                <a:gd name="connsiteX9" fmla="*/ 200025 w 2305050"/>
                <a:gd name="connsiteY9" fmla="*/ 538162 h 611981"/>
                <a:gd name="connsiteX10" fmla="*/ 140493 w 2305050"/>
                <a:gd name="connsiteY10" fmla="*/ 481012 h 611981"/>
                <a:gd name="connsiteX11" fmla="*/ 80962 w 2305050"/>
                <a:gd name="connsiteY11" fmla="*/ 414337 h 611981"/>
                <a:gd name="connsiteX12" fmla="*/ 23812 w 2305050"/>
                <a:gd name="connsiteY12" fmla="*/ 338137 h 611981"/>
                <a:gd name="connsiteX13" fmla="*/ 4762 w 2305050"/>
                <a:gd name="connsiteY13" fmla="*/ 304800 h 611981"/>
                <a:gd name="connsiteX14" fmla="*/ 0 w 2305050"/>
                <a:gd name="connsiteY14" fmla="*/ 271462 h 611981"/>
                <a:gd name="connsiteX15" fmla="*/ 7143 w 2305050"/>
                <a:gd name="connsiteY15" fmla="*/ 252412 h 611981"/>
                <a:gd name="connsiteX16" fmla="*/ 19050 w 2305050"/>
                <a:gd name="connsiteY16" fmla="*/ 245268 h 611981"/>
                <a:gd name="connsiteX17" fmla="*/ 35718 w 2305050"/>
                <a:gd name="connsiteY17" fmla="*/ 245268 h 611981"/>
                <a:gd name="connsiteX18" fmla="*/ 64293 w 2305050"/>
                <a:gd name="connsiteY18" fmla="*/ 257175 h 611981"/>
                <a:gd name="connsiteX19" fmla="*/ 88106 w 2305050"/>
                <a:gd name="connsiteY19" fmla="*/ 271462 h 611981"/>
                <a:gd name="connsiteX20" fmla="*/ 92868 w 2305050"/>
                <a:gd name="connsiteY20" fmla="*/ 285750 h 611981"/>
                <a:gd name="connsiteX21" fmla="*/ 104775 w 2305050"/>
                <a:gd name="connsiteY21" fmla="*/ 307181 h 611981"/>
                <a:gd name="connsiteX22" fmla="*/ 123825 w 2305050"/>
                <a:gd name="connsiteY22" fmla="*/ 323850 h 611981"/>
                <a:gd name="connsiteX23" fmla="*/ 154781 w 2305050"/>
                <a:gd name="connsiteY23" fmla="*/ 338137 h 611981"/>
                <a:gd name="connsiteX24" fmla="*/ 188118 w 2305050"/>
                <a:gd name="connsiteY24" fmla="*/ 347662 h 611981"/>
                <a:gd name="connsiteX25" fmla="*/ 228600 w 2305050"/>
                <a:gd name="connsiteY25" fmla="*/ 352425 h 611981"/>
                <a:gd name="connsiteX26" fmla="*/ 266700 w 2305050"/>
                <a:gd name="connsiteY26" fmla="*/ 350043 h 611981"/>
                <a:gd name="connsiteX27" fmla="*/ 342900 w 2305050"/>
                <a:gd name="connsiteY27" fmla="*/ 340518 h 611981"/>
                <a:gd name="connsiteX28" fmla="*/ 528637 w 2305050"/>
                <a:gd name="connsiteY28" fmla="*/ 314325 h 611981"/>
                <a:gd name="connsiteX29" fmla="*/ 804862 w 2305050"/>
                <a:gd name="connsiteY29" fmla="*/ 266700 h 611981"/>
                <a:gd name="connsiteX30" fmla="*/ 1028700 w 2305050"/>
                <a:gd name="connsiteY30" fmla="*/ 223837 h 611981"/>
                <a:gd name="connsiteX31" fmla="*/ 1219200 w 2305050"/>
                <a:gd name="connsiteY31" fmla="*/ 178593 h 611981"/>
                <a:gd name="connsiteX32" fmla="*/ 1426368 w 2305050"/>
                <a:gd name="connsiteY32" fmla="*/ 145256 h 611981"/>
                <a:gd name="connsiteX33" fmla="*/ 1800225 w 2305050"/>
                <a:gd name="connsiteY33" fmla="*/ 47625 h 611981"/>
                <a:gd name="connsiteX34" fmla="*/ 1978818 w 2305050"/>
                <a:gd name="connsiteY34" fmla="*/ 0 h 611981"/>
                <a:gd name="connsiteX35" fmla="*/ 1997868 w 2305050"/>
                <a:gd name="connsiteY35" fmla="*/ 4762 h 611981"/>
                <a:gd name="connsiteX36" fmla="*/ 2105025 w 2305050"/>
                <a:gd name="connsiteY36" fmla="*/ 69056 h 611981"/>
                <a:gd name="connsiteX37" fmla="*/ 2176462 w 2305050"/>
                <a:gd name="connsiteY37" fmla="*/ 121443 h 611981"/>
                <a:gd name="connsiteX38" fmla="*/ 2247900 w 2305050"/>
                <a:gd name="connsiteY38" fmla="*/ 176212 h 611981"/>
                <a:gd name="connsiteX39" fmla="*/ 2283618 w 2305050"/>
                <a:gd name="connsiteY39" fmla="*/ 216693 h 611981"/>
                <a:gd name="connsiteX40" fmla="*/ 2297906 w 2305050"/>
                <a:gd name="connsiteY40" fmla="*/ 233362 h 611981"/>
                <a:gd name="connsiteX41" fmla="*/ 2300287 w 2305050"/>
                <a:gd name="connsiteY41" fmla="*/ 240506 h 611981"/>
                <a:gd name="connsiteX42" fmla="*/ 2305050 w 2305050"/>
                <a:gd name="connsiteY42" fmla="*/ 254793 h 611981"/>
                <a:gd name="connsiteX43" fmla="*/ 2305050 w 2305050"/>
                <a:gd name="connsiteY43" fmla="*/ 271462 h 611981"/>
                <a:gd name="connsiteX44" fmla="*/ 2290762 w 2305050"/>
                <a:gd name="connsiteY44" fmla="*/ 297656 h 611981"/>
                <a:gd name="connsiteX45" fmla="*/ 2269331 w 2305050"/>
                <a:gd name="connsiteY45" fmla="*/ 321468 h 611981"/>
                <a:gd name="connsiteX46" fmla="*/ 2243137 w 2305050"/>
                <a:gd name="connsiteY46" fmla="*/ 340518 h 611981"/>
                <a:gd name="connsiteX47" fmla="*/ 2197893 w 2305050"/>
                <a:gd name="connsiteY47" fmla="*/ 371475 h 611981"/>
                <a:gd name="connsiteX48" fmla="*/ 1907381 w 2305050"/>
                <a:gd name="connsiteY48" fmla="*/ 221456 h 611981"/>
                <a:gd name="connsiteX49" fmla="*/ 1528762 w 2305050"/>
                <a:gd name="connsiteY49" fmla="*/ 278606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05050" h="611981">
                  <a:moveTo>
                    <a:pt x="1528762" y="278606"/>
                  </a:moveTo>
                  <a:lnTo>
                    <a:pt x="1176337" y="357187"/>
                  </a:lnTo>
                  <a:lnTo>
                    <a:pt x="850106" y="447675"/>
                  </a:lnTo>
                  <a:lnTo>
                    <a:pt x="569118" y="540543"/>
                  </a:lnTo>
                  <a:lnTo>
                    <a:pt x="390525" y="609600"/>
                  </a:lnTo>
                  <a:lnTo>
                    <a:pt x="366712" y="611981"/>
                  </a:lnTo>
                  <a:lnTo>
                    <a:pt x="328612" y="609600"/>
                  </a:lnTo>
                  <a:lnTo>
                    <a:pt x="302418" y="602456"/>
                  </a:lnTo>
                  <a:lnTo>
                    <a:pt x="261937" y="583406"/>
                  </a:lnTo>
                  <a:lnTo>
                    <a:pt x="200025" y="538162"/>
                  </a:lnTo>
                  <a:lnTo>
                    <a:pt x="140493" y="481012"/>
                  </a:lnTo>
                  <a:lnTo>
                    <a:pt x="80962" y="414337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71462"/>
                  </a:lnTo>
                  <a:lnTo>
                    <a:pt x="7143" y="252412"/>
                  </a:lnTo>
                  <a:lnTo>
                    <a:pt x="19050" y="245268"/>
                  </a:lnTo>
                  <a:lnTo>
                    <a:pt x="35718" y="245268"/>
                  </a:lnTo>
                  <a:lnTo>
                    <a:pt x="64293" y="257175"/>
                  </a:lnTo>
                  <a:lnTo>
                    <a:pt x="88106" y="271462"/>
                  </a:lnTo>
                  <a:lnTo>
                    <a:pt x="92868" y="285750"/>
                  </a:lnTo>
                  <a:lnTo>
                    <a:pt x="104775" y="307181"/>
                  </a:lnTo>
                  <a:lnTo>
                    <a:pt x="123825" y="323850"/>
                  </a:lnTo>
                  <a:lnTo>
                    <a:pt x="154781" y="338137"/>
                  </a:lnTo>
                  <a:lnTo>
                    <a:pt x="188118" y="347662"/>
                  </a:lnTo>
                  <a:lnTo>
                    <a:pt x="228600" y="352425"/>
                  </a:lnTo>
                  <a:lnTo>
                    <a:pt x="266700" y="350043"/>
                  </a:lnTo>
                  <a:lnTo>
                    <a:pt x="342900" y="340518"/>
                  </a:lnTo>
                  <a:lnTo>
                    <a:pt x="528637" y="314325"/>
                  </a:lnTo>
                  <a:lnTo>
                    <a:pt x="804862" y="266700"/>
                  </a:lnTo>
                  <a:lnTo>
                    <a:pt x="1028700" y="223837"/>
                  </a:lnTo>
                  <a:lnTo>
                    <a:pt x="1219200" y="178593"/>
                  </a:lnTo>
                  <a:lnTo>
                    <a:pt x="1426368" y="145256"/>
                  </a:lnTo>
                  <a:lnTo>
                    <a:pt x="1800225" y="47625"/>
                  </a:lnTo>
                  <a:lnTo>
                    <a:pt x="1978818" y="0"/>
                  </a:lnTo>
                  <a:lnTo>
                    <a:pt x="1997868" y="4762"/>
                  </a:lnTo>
                  <a:lnTo>
                    <a:pt x="2105025" y="69056"/>
                  </a:lnTo>
                  <a:lnTo>
                    <a:pt x="2176462" y="121443"/>
                  </a:lnTo>
                  <a:lnTo>
                    <a:pt x="2247900" y="176212"/>
                  </a:lnTo>
                  <a:lnTo>
                    <a:pt x="2283618" y="216693"/>
                  </a:lnTo>
                  <a:lnTo>
                    <a:pt x="2297906" y="233362"/>
                  </a:lnTo>
                  <a:lnTo>
                    <a:pt x="2300287" y="240506"/>
                  </a:lnTo>
                  <a:lnTo>
                    <a:pt x="2305050" y="254793"/>
                  </a:lnTo>
                  <a:lnTo>
                    <a:pt x="2305050" y="271462"/>
                  </a:lnTo>
                  <a:lnTo>
                    <a:pt x="2290762" y="297656"/>
                  </a:lnTo>
                  <a:lnTo>
                    <a:pt x="2269331" y="321468"/>
                  </a:lnTo>
                  <a:lnTo>
                    <a:pt x="2243137" y="340518"/>
                  </a:lnTo>
                  <a:lnTo>
                    <a:pt x="2197893" y="371475"/>
                  </a:lnTo>
                  <a:lnTo>
                    <a:pt x="1907381" y="221456"/>
                  </a:lnTo>
                  <a:lnTo>
                    <a:pt x="15287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DB1B840-3208-4459-A418-5EA84CD2538C}"/>
                </a:ext>
              </a:extLst>
            </p:cNvPr>
            <p:cNvSpPr/>
            <p:nvPr/>
          </p:nvSpPr>
          <p:spPr>
            <a:xfrm>
              <a:off x="4070350" y="3382964"/>
              <a:ext cx="2922588" cy="2528887"/>
            </a:xfrm>
            <a:custGeom>
              <a:avLst/>
              <a:gdLst>
                <a:gd name="connsiteX0" fmla="*/ 1492273 w 2923360"/>
                <a:gd name="connsiteY0" fmla="*/ 1818602 h 2529047"/>
                <a:gd name="connsiteX1" fmla="*/ 1254326 w 2923360"/>
                <a:gd name="connsiteY1" fmla="*/ 1985166 h 2529047"/>
                <a:gd name="connsiteX2" fmla="*/ 1006180 w 2923360"/>
                <a:gd name="connsiteY2" fmla="*/ 2131334 h 2529047"/>
                <a:gd name="connsiteX3" fmla="*/ 819221 w 2923360"/>
                <a:gd name="connsiteY3" fmla="*/ 2226513 h 2529047"/>
                <a:gd name="connsiteX4" fmla="*/ 594870 w 2923360"/>
                <a:gd name="connsiteY4" fmla="*/ 2325092 h 2529047"/>
                <a:gd name="connsiteX5" fmla="*/ 350123 w 2923360"/>
                <a:gd name="connsiteY5" fmla="*/ 2423670 h 2529047"/>
                <a:gd name="connsiteX6" fmla="*/ 210754 w 2923360"/>
                <a:gd name="connsiteY6" fmla="*/ 2474659 h 2529047"/>
                <a:gd name="connsiteX7" fmla="*/ 54388 w 2923360"/>
                <a:gd name="connsiteY7" fmla="*/ 2525648 h 2529047"/>
                <a:gd name="connsiteX8" fmla="*/ 16996 w 2923360"/>
                <a:gd name="connsiteY8" fmla="*/ 2529047 h 2529047"/>
                <a:gd name="connsiteX9" fmla="*/ 0 w 2923360"/>
                <a:gd name="connsiteY9" fmla="*/ 2522249 h 2529047"/>
                <a:gd name="connsiteX10" fmla="*/ 0 w 2923360"/>
                <a:gd name="connsiteY10" fmla="*/ 2505252 h 2529047"/>
                <a:gd name="connsiteX11" fmla="*/ 10198 w 2923360"/>
                <a:gd name="connsiteY11" fmla="*/ 2478058 h 2529047"/>
                <a:gd name="connsiteX12" fmla="*/ 40791 w 2923360"/>
                <a:gd name="connsiteY12" fmla="*/ 2454263 h 2529047"/>
                <a:gd name="connsiteX13" fmla="*/ 234549 w 2923360"/>
                <a:gd name="connsiteY13" fmla="*/ 2372681 h 2529047"/>
                <a:gd name="connsiteX14" fmla="*/ 441903 w 2923360"/>
                <a:gd name="connsiteY14" fmla="*/ 2274103 h 2529047"/>
                <a:gd name="connsiteX15" fmla="*/ 615265 w 2923360"/>
                <a:gd name="connsiteY15" fmla="*/ 2182323 h 2529047"/>
                <a:gd name="connsiteX16" fmla="*/ 788627 w 2923360"/>
                <a:gd name="connsiteY16" fmla="*/ 2083744 h 2529047"/>
                <a:gd name="connsiteX17" fmla="*/ 992583 w 2923360"/>
                <a:gd name="connsiteY17" fmla="*/ 1951173 h 2529047"/>
                <a:gd name="connsiteX18" fmla="*/ 1169344 w 2923360"/>
                <a:gd name="connsiteY18" fmla="*/ 1828800 h 2529047"/>
                <a:gd name="connsiteX19" fmla="*/ 1298516 w 2923360"/>
                <a:gd name="connsiteY19" fmla="*/ 1730222 h 2529047"/>
                <a:gd name="connsiteX20" fmla="*/ 1454882 w 2923360"/>
                <a:gd name="connsiteY20" fmla="*/ 1601050 h 2529047"/>
                <a:gd name="connsiteX21" fmla="*/ 1604449 w 2923360"/>
                <a:gd name="connsiteY21" fmla="*/ 1468479 h 2529047"/>
                <a:gd name="connsiteX22" fmla="*/ 1760815 w 2923360"/>
                <a:gd name="connsiteY22" fmla="*/ 1315512 h 2529047"/>
                <a:gd name="connsiteX23" fmla="*/ 1845796 w 2923360"/>
                <a:gd name="connsiteY23" fmla="*/ 1223733 h 2529047"/>
                <a:gd name="connsiteX24" fmla="*/ 1947774 w 2923360"/>
                <a:gd name="connsiteY24" fmla="*/ 1121755 h 2529047"/>
                <a:gd name="connsiteX25" fmla="*/ 2080345 w 2923360"/>
                <a:gd name="connsiteY25" fmla="*/ 968788 h 2529047"/>
                <a:gd name="connsiteX26" fmla="*/ 2195920 w 2923360"/>
                <a:gd name="connsiteY26" fmla="*/ 826020 h 2529047"/>
                <a:gd name="connsiteX27" fmla="*/ 2274102 w 2923360"/>
                <a:gd name="connsiteY27" fmla="*/ 713844 h 2529047"/>
                <a:gd name="connsiteX28" fmla="*/ 2342088 w 2923360"/>
                <a:gd name="connsiteY28" fmla="*/ 615266 h 2529047"/>
                <a:gd name="connsiteX29" fmla="*/ 2413472 w 2923360"/>
                <a:gd name="connsiteY29" fmla="*/ 496292 h 2529047"/>
                <a:gd name="connsiteX30" fmla="*/ 2474659 w 2923360"/>
                <a:gd name="connsiteY30" fmla="*/ 384116 h 2529047"/>
                <a:gd name="connsiteX31" fmla="*/ 2525647 w 2923360"/>
                <a:gd name="connsiteY31" fmla="*/ 282139 h 2529047"/>
                <a:gd name="connsiteX32" fmla="*/ 2576636 w 2923360"/>
                <a:gd name="connsiteY32" fmla="*/ 176762 h 2529047"/>
                <a:gd name="connsiteX33" fmla="*/ 2597032 w 2923360"/>
                <a:gd name="connsiteY33" fmla="*/ 115575 h 2529047"/>
                <a:gd name="connsiteX34" fmla="*/ 2563039 w 2923360"/>
                <a:gd name="connsiteY34" fmla="*/ 0 h 2529047"/>
                <a:gd name="connsiteX35" fmla="*/ 2923360 w 2923360"/>
                <a:gd name="connsiteY35" fmla="*/ 169963 h 2529047"/>
                <a:gd name="connsiteX36" fmla="*/ 2916562 w 2923360"/>
                <a:gd name="connsiteY36" fmla="*/ 197157 h 2529047"/>
                <a:gd name="connsiteX37" fmla="*/ 2916562 w 2923360"/>
                <a:gd name="connsiteY37" fmla="*/ 203956 h 2529047"/>
                <a:gd name="connsiteX38" fmla="*/ 2865573 w 2923360"/>
                <a:gd name="connsiteY38" fmla="*/ 258344 h 2529047"/>
                <a:gd name="connsiteX39" fmla="*/ 2817983 w 2923360"/>
                <a:gd name="connsiteY39" fmla="*/ 322930 h 2529047"/>
                <a:gd name="connsiteX40" fmla="*/ 2753398 w 2923360"/>
                <a:gd name="connsiteY40" fmla="*/ 431706 h 2529047"/>
                <a:gd name="connsiteX41" fmla="*/ 2695610 w 2923360"/>
                <a:gd name="connsiteY41" fmla="*/ 533683 h 2529047"/>
                <a:gd name="connsiteX42" fmla="*/ 2566439 w 2923360"/>
                <a:gd name="connsiteY42" fmla="*/ 724042 h 2529047"/>
                <a:gd name="connsiteX43" fmla="*/ 2423670 w 2923360"/>
                <a:gd name="connsiteY43" fmla="*/ 927997 h 2529047"/>
                <a:gd name="connsiteX44" fmla="*/ 2233311 w 2923360"/>
                <a:gd name="connsiteY44" fmla="*/ 1165945 h 2529047"/>
                <a:gd name="connsiteX45" fmla="*/ 2141531 w 2923360"/>
                <a:gd name="connsiteY45" fmla="*/ 1264524 h 2529047"/>
                <a:gd name="connsiteX46" fmla="*/ 2025957 w 2923360"/>
                <a:gd name="connsiteY46" fmla="*/ 1380098 h 2529047"/>
                <a:gd name="connsiteX47" fmla="*/ 1842397 w 2923360"/>
                <a:gd name="connsiteY47" fmla="*/ 1543263 h 2529047"/>
                <a:gd name="connsiteX48" fmla="*/ 1614647 w 2923360"/>
                <a:gd name="connsiteY48" fmla="*/ 1726823 h 2529047"/>
                <a:gd name="connsiteX49" fmla="*/ 1492273 w 2923360"/>
                <a:gd name="connsiteY49" fmla="*/ 1818602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23360" h="2529047">
                  <a:moveTo>
                    <a:pt x="1492273" y="1818602"/>
                  </a:moveTo>
                  <a:lnTo>
                    <a:pt x="1254326" y="1985166"/>
                  </a:lnTo>
                  <a:lnTo>
                    <a:pt x="1006180" y="2131334"/>
                  </a:lnTo>
                  <a:lnTo>
                    <a:pt x="819221" y="2226513"/>
                  </a:lnTo>
                  <a:lnTo>
                    <a:pt x="594870" y="2325092"/>
                  </a:lnTo>
                  <a:lnTo>
                    <a:pt x="350123" y="2423670"/>
                  </a:lnTo>
                  <a:lnTo>
                    <a:pt x="210754" y="2474659"/>
                  </a:lnTo>
                  <a:lnTo>
                    <a:pt x="54388" y="2525648"/>
                  </a:lnTo>
                  <a:lnTo>
                    <a:pt x="16996" y="2529047"/>
                  </a:lnTo>
                  <a:lnTo>
                    <a:pt x="0" y="2522249"/>
                  </a:lnTo>
                  <a:lnTo>
                    <a:pt x="0" y="2505252"/>
                  </a:lnTo>
                  <a:lnTo>
                    <a:pt x="10198" y="2478058"/>
                  </a:lnTo>
                  <a:lnTo>
                    <a:pt x="40791" y="2454263"/>
                  </a:lnTo>
                  <a:lnTo>
                    <a:pt x="234549" y="2372681"/>
                  </a:lnTo>
                  <a:lnTo>
                    <a:pt x="441903" y="2274103"/>
                  </a:lnTo>
                  <a:lnTo>
                    <a:pt x="615265" y="2182323"/>
                  </a:lnTo>
                  <a:lnTo>
                    <a:pt x="788627" y="2083744"/>
                  </a:lnTo>
                  <a:lnTo>
                    <a:pt x="992583" y="1951173"/>
                  </a:lnTo>
                  <a:lnTo>
                    <a:pt x="1169344" y="1828800"/>
                  </a:lnTo>
                  <a:lnTo>
                    <a:pt x="1298516" y="1730222"/>
                  </a:lnTo>
                  <a:lnTo>
                    <a:pt x="1454882" y="1601050"/>
                  </a:lnTo>
                  <a:lnTo>
                    <a:pt x="1604449" y="1468479"/>
                  </a:lnTo>
                  <a:lnTo>
                    <a:pt x="1760815" y="1315512"/>
                  </a:lnTo>
                  <a:lnTo>
                    <a:pt x="1845796" y="1223733"/>
                  </a:lnTo>
                  <a:lnTo>
                    <a:pt x="1947774" y="1121755"/>
                  </a:lnTo>
                  <a:lnTo>
                    <a:pt x="2080345" y="968788"/>
                  </a:lnTo>
                  <a:lnTo>
                    <a:pt x="2195920" y="826020"/>
                  </a:lnTo>
                  <a:lnTo>
                    <a:pt x="2274102" y="713844"/>
                  </a:lnTo>
                  <a:lnTo>
                    <a:pt x="2342088" y="615266"/>
                  </a:lnTo>
                  <a:lnTo>
                    <a:pt x="2413472" y="496292"/>
                  </a:lnTo>
                  <a:lnTo>
                    <a:pt x="2474659" y="384116"/>
                  </a:lnTo>
                  <a:lnTo>
                    <a:pt x="2525647" y="282139"/>
                  </a:lnTo>
                  <a:lnTo>
                    <a:pt x="2576636" y="176762"/>
                  </a:lnTo>
                  <a:lnTo>
                    <a:pt x="2597032" y="115575"/>
                  </a:lnTo>
                  <a:lnTo>
                    <a:pt x="2563039" y="0"/>
                  </a:lnTo>
                  <a:lnTo>
                    <a:pt x="2923360" y="169963"/>
                  </a:lnTo>
                  <a:lnTo>
                    <a:pt x="2916562" y="197157"/>
                  </a:lnTo>
                  <a:lnTo>
                    <a:pt x="2916562" y="203956"/>
                  </a:lnTo>
                  <a:lnTo>
                    <a:pt x="2865573" y="258344"/>
                  </a:lnTo>
                  <a:lnTo>
                    <a:pt x="2817983" y="322930"/>
                  </a:lnTo>
                  <a:lnTo>
                    <a:pt x="2753398" y="431706"/>
                  </a:lnTo>
                  <a:lnTo>
                    <a:pt x="2695610" y="533683"/>
                  </a:lnTo>
                  <a:lnTo>
                    <a:pt x="2566439" y="724042"/>
                  </a:lnTo>
                  <a:lnTo>
                    <a:pt x="2423670" y="927997"/>
                  </a:lnTo>
                  <a:lnTo>
                    <a:pt x="2233311" y="1165945"/>
                  </a:lnTo>
                  <a:lnTo>
                    <a:pt x="2141531" y="1264524"/>
                  </a:lnTo>
                  <a:lnTo>
                    <a:pt x="2025957" y="1380098"/>
                  </a:lnTo>
                  <a:lnTo>
                    <a:pt x="1842397" y="1543263"/>
                  </a:lnTo>
                  <a:lnTo>
                    <a:pt x="1614647" y="1726823"/>
                  </a:lnTo>
                  <a:lnTo>
                    <a:pt x="1492273" y="1818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2EF7B096-6D4B-4E66-A2AC-5FAD6A8C777F}"/>
                </a:ext>
              </a:extLst>
            </p:cNvPr>
            <p:cNvSpPr/>
            <p:nvPr/>
          </p:nvSpPr>
          <p:spPr>
            <a:xfrm>
              <a:off x="5045075" y="4029075"/>
              <a:ext cx="3455988" cy="1924050"/>
            </a:xfrm>
            <a:custGeom>
              <a:avLst/>
              <a:gdLst>
                <a:gd name="connsiteX0" fmla="*/ 1848992 w 3455682"/>
                <a:gd name="connsiteY0" fmla="*/ 1427849 h 1923990"/>
                <a:gd name="connsiteX1" fmla="*/ 1580729 w 3455682"/>
                <a:gd name="connsiteY1" fmla="*/ 1202854 h 1923990"/>
                <a:gd name="connsiteX2" fmla="*/ 1205739 w 3455682"/>
                <a:gd name="connsiteY2" fmla="*/ 879785 h 1923990"/>
                <a:gd name="connsiteX3" fmla="*/ 1021128 w 3455682"/>
                <a:gd name="connsiteY3" fmla="*/ 721136 h 1923990"/>
                <a:gd name="connsiteX4" fmla="*/ 885555 w 3455682"/>
                <a:gd name="connsiteY4" fmla="*/ 599985 h 1923990"/>
                <a:gd name="connsiteX5" fmla="*/ 657676 w 3455682"/>
                <a:gd name="connsiteY5" fmla="*/ 412490 h 1923990"/>
                <a:gd name="connsiteX6" fmla="*/ 504795 w 3455682"/>
                <a:gd name="connsiteY6" fmla="*/ 297108 h 1923990"/>
                <a:gd name="connsiteX7" fmla="*/ 418259 w 3455682"/>
                <a:gd name="connsiteY7" fmla="*/ 239417 h 1923990"/>
                <a:gd name="connsiteX8" fmla="*/ 343261 w 3455682"/>
                <a:gd name="connsiteY8" fmla="*/ 199033 h 1923990"/>
                <a:gd name="connsiteX9" fmla="*/ 250955 w 3455682"/>
                <a:gd name="connsiteY9" fmla="*/ 158650 h 1923990"/>
                <a:gd name="connsiteX10" fmla="*/ 184611 w 3455682"/>
                <a:gd name="connsiteY10" fmla="*/ 138458 h 1923990"/>
                <a:gd name="connsiteX11" fmla="*/ 95190 w 3455682"/>
                <a:gd name="connsiteY11" fmla="*/ 121151 h 1923990"/>
                <a:gd name="connsiteX12" fmla="*/ 57691 w 3455682"/>
                <a:gd name="connsiteY12" fmla="*/ 118266 h 1923990"/>
                <a:gd name="connsiteX13" fmla="*/ 31730 w 3455682"/>
                <a:gd name="connsiteY13" fmla="*/ 109613 h 1923990"/>
                <a:gd name="connsiteX14" fmla="*/ 5769 w 3455682"/>
                <a:gd name="connsiteY14" fmla="*/ 89421 h 1923990"/>
                <a:gd name="connsiteX15" fmla="*/ 0 w 3455682"/>
                <a:gd name="connsiteY15" fmla="*/ 63460 h 1923990"/>
                <a:gd name="connsiteX16" fmla="*/ 5769 w 3455682"/>
                <a:gd name="connsiteY16" fmla="*/ 46153 h 1923990"/>
                <a:gd name="connsiteX17" fmla="*/ 20192 w 3455682"/>
                <a:gd name="connsiteY17" fmla="*/ 28845 h 1923990"/>
                <a:gd name="connsiteX18" fmla="*/ 57691 w 3455682"/>
                <a:gd name="connsiteY18" fmla="*/ 5769 h 1923990"/>
                <a:gd name="connsiteX19" fmla="*/ 121151 w 3455682"/>
                <a:gd name="connsiteY19" fmla="*/ 0 h 1923990"/>
                <a:gd name="connsiteX20" fmla="*/ 187495 w 3455682"/>
                <a:gd name="connsiteY20" fmla="*/ 8654 h 1923990"/>
                <a:gd name="connsiteX21" fmla="*/ 282685 w 3455682"/>
                <a:gd name="connsiteY21" fmla="*/ 31730 h 1923990"/>
                <a:gd name="connsiteX22" fmla="*/ 354799 w 3455682"/>
                <a:gd name="connsiteY22" fmla="*/ 60575 h 1923990"/>
                <a:gd name="connsiteX23" fmla="*/ 449989 w 3455682"/>
                <a:gd name="connsiteY23" fmla="*/ 106728 h 1923990"/>
                <a:gd name="connsiteX24" fmla="*/ 522102 w 3455682"/>
                <a:gd name="connsiteY24" fmla="*/ 147112 h 1923990"/>
                <a:gd name="connsiteX25" fmla="*/ 672099 w 3455682"/>
                <a:gd name="connsiteY25" fmla="*/ 253840 h 1923990"/>
                <a:gd name="connsiteX26" fmla="*/ 824979 w 3455682"/>
                <a:gd name="connsiteY26" fmla="*/ 363452 h 1923990"/>
                <a:gd name="connsiteX27" fmla="*/ 992283 w 3455682"/>
                <a:gd name="connsiteY27" fmla="*/ 481719 h 1923990"/>
                <a:gd name="connsiteX28" fmla="*/ 1153817 w 3455682"/>
                <a:gd name="connsiteY28" fmla="*/ 588447 h 1923990"/>
                <a:gd name="connsiteX29" fmla="*/ 1349966 w 3455682"/>
                <a:gd name="connsiteY29" fmla="*/ 724020 h 1923990"/>
                <a:gd name="connsiteX30" fmla="*/ 1531692 w 3455682"/>
                <a:gd name="connsiteY30" fmla="*/ 853825 h 1923990"/>
                <a:gd name="connsiteX31" fmla="*/ 1840338 w 3455682"/>
                <a:gd name="connsiteY31" fmla="*/ 1064396 h 1923990"/>
                <a:gd name="connsiteX32" fmla="*/ 2050910 w 3455682"/>
                <a:gd name="connsiteY32" fmla="*/ 1208623 h 1923990"/>
                <a:gd name="connsiteX33" fmla="*/ 2258597 w 3455682"/>
                <a:gd name="connsiteY33" fmla="*/ 1338428 h 1923990"/>
                <a:gd name="connsiteX34" fmla="*/ 2362440 w 3455682"/>
                <a:gd name="connsiteY34" fmla="*/ 1396119 h 1923990"/>
                <a:gd name="connsiteX35" fmla="*/ 2469169 w 3455682"/>
                <a:gd name="connsiteY35" fmla="*/ 1453809 h 1923990"/>
                <a:gd name="connsiteX36" fmla="*/ 2636472 w 3455682"/>
                <a:gd name="connsiteY36" fmla="*/ 1525923 h 1923990"/>
                <a:gd name="connsiteX37" fmla="*/ 2809545 w 3455682"/>
                <a:gd name="connsiteY37" fmla="*/ 1595152 h 1923990"/>
                <a:gd name="connsiteX38" fmla="*/ 3080692 w 3455682"/>
                <a:gd name="connsiteY38" fmla="*/ 1681688 h 1923990"/>
                <a:gd name="connsiteX39" fmla="*/ 3279725 w 3455682"/>
                <a:gd name="connsiteY39" fmla="*/ 1739379 h 1923990"/>
                <a:gd name="connsiteX40" fmla="*/ 3372030 w 3455682"/>
                <a:gd name="connsiteY40" fmla="*/ 1762456 h 1923990"/>
                <a:gd name="connsiteX41" fmla="*/ 3415299 w 3455682"/>
                <a:gd name="connsiteY41" fmla="*/ 1776878 h 1923990"/>
                <a:gd name="connsiteX42" fmla="*/ 3441259 w 3455682"/>
                <a:gd name="connsiteY42" fmla="*/ 1788416 h 1923990"/>
                <a:gd name="connsiteX43" fmla="*/ 3452798 w 3455682"/>
                <a:gd name="connsiteY43" fmla="*/ 1797070 h 1923990"/>
                <a:gd name="connsiteX44" fmla="*/ 3455682 w 3455682"/>
                <a:gd name="connsiteY44" fmla="*/ 1808608 h 1923990"/>
                <a:gd name="connsiteX45" fmla="*/ 3444144 w 3455682"/>
                <a:gd name="connsiteY45" fmla="*/ 1828800 h 1923990"/>
                <a:gd name="connsiteX46" fmla="*/ 3421068 w 3455682"/>
                <a:gd name="connsiteY46" fmla="*/ 1848992 h 1923990"/>
                <a:gd name="connsiteX47" fmla="*/ 3322993 w 3455682"/>
                <a:gd name="connsiteY47" fmla="*/ 1863415 h 1923990"/>
                <a:gd name="connsiteX48" fmla="*/ 2973964 w 3455682"/>
                <a:gd name="connsiteY48" fmla="*/ 1892260 h 1923990"/>
                <a:gd name="connsiteX49" fmla="*/ 2653779 w 3455682"/>
                <a:gd name="connsiteY49" fmla="*/ 1923990 h 1923990"/>
                <a:gd name="connsiteX50" fmla="*/ 2596088 w 3455682"/>
                <a:gd name="connsiteY50" fmla="*/ 1921105 h 1923990"/>
                <a:gd name="connsiteX51" fmla="*/ 2506668 w 3455682"/>
                <a:gd name="connsiteY51" fmla="*/ 1915336 h 1923990"/>
                <a:gd name="connsiteX52" fmla="*/ 2446092 w 3455682"/>
                <a:gd name="connsiteY52" fmla="*/ 1900914 h 1923990"/>
                <a:gd name="connsiteX53" fmla="*/ 2379748 w 3455682"/>
                <a:gd name="connsiteY53" fmla="*/ 1863415 h 1923990"/>
                <a:gd name="connsiteX54" fmla="*/ 2146100 w 3455682"/>
                <a:gd name="connsiteY54" fmla="*/ 1670150 h 1923990"/>
                <a:gd name="connsiteX55" fmla="*/ 1848992 w 3455682"/>
                <a:gd name="connsiteY55" fmla="*/ 1427849 h 192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55682" h="1923990">
                  <a:moveTo>
                    <a:pt x="1848992" y="1427849"/>
                  </a:moveTo>
                  <a:lnTo>
                    <a:pt x="1580729" y="1202854"/>
                  </a:lnTo>
                  <a:lnTo>
                    <a:pt x="1205739" y="879785"/>
                  </a:lnTo>
                  <a:lnTo>
                    <a:pt x="1021128" y="721136"/>
                  </a:lnTo>
                  <a:lnTo>
                    <a:pt x="885555" y="599985"/>
                  </a:lnTo>
                  <a:lnTo>
                    <a:pt x="657676" y="412490"/>
                  </a:lnTo>
                  <a:lnTo>
                    <a:pt x="504795" y="297108"/>
                  </a:lnTo>
                  <a:lnTo>
                    <a:pt x="418259" y="239417"/>
                  </a:lnTo>
                  <a:lnTo>
                    <a:pt x="343261" y="199033"/>
                  </a:lnTo>
                  <a:lnTo>
                    <a:pt x="250955" y="158650"/>
                  </a:lnTo>
                  <a:lnTo>
                    <a:pt x="184611" y="138458"/>
                  </a:lnTo>
                  <a:lnTo>
                    <a:pt x="95190" y="121151"/>
                  </a:lnTo>
                  <a:lnTo>
                    <a:pt x="57691" y="118266"/>
                  </a:lnTo>
                  <a:lnTo>
                    <a:pt x="31730" y="109613"/>
                  </a:lnTo>
                  <a:lnTo>
                    <a:pt x="5769" y="89421"/>
                  </a:lnTo>
                  <a:lnTo>
                    <a:pt x="0" y="63460"/>
                  </a:lnTo>
                  <a:lnTo>
                    <a:pt x="5769" y="46153"/>
                  </a:lnTo>
                  <a:lnTo>
                    <a:pt x="20192" y="28845"/>
                  </a:lnTo>
                  <a:lnTo>
                    <a:pt x="57691" y="5769"/>
                  </a:lnTo>
                  <a:lnTo>
                    <a:pt x="121151" y="0"/>
                  </a:lnTo>
                  <a:lnTo>
                    <a:pt x="187495" y="8654"/>
                  </a:lnTo>
                  <a:lnTo>
                    <a:pt x="282685" y="31730"/>
                  </a:lnTo>
                  <a:lnTo>
                    <a:pt x="354799" y="60575"/>
                  </a:lnTo>
                  <a:lnTo>
                    <a:pt x="449989" y="106728"/>
                  </a:lnTo>
                  <a:lnTo>
                    <a:pt x="522102" y="147112"/>
                  </a:lnTo>
                  <a:lnTo>
                    <a:pt x="672099" y="253840"/>
                  </a:lnTo>
                  <a:lnTo>
                    <a:pt x="824979" y="363452"/>
                  </a:lnTo>
                  <a:lnTo>
                    <a:pt x="992283" y="481719"/>
                  </a:lnTo>
                  <a:lnTo>
                    <a:pt x="1153817" y="588447"/>
                  </a:lnTo>
                  <a:lnTo>
                    <a:pt x="1349966" y="724020"/>
                  </a:lnTo>
                  <a:lnTo>
                    <a:pt x="1531692" y="853825"/>
                  </a:lnTo>
                  <a:lnTo>
                    <a:pt x="1840338" y="1064396"/>
                  </a:lnTo>
                  <a:lnTo>
                    <a:pt x="2050910" y="1208623"/>
                  </a:lnTo>
                  <a:lnTo>
                    <a:pt x="2258597" y="1338428"/>
                  </a:lnTo>
                  <a:lnTo>
                    <a:pt x="2362440" y="1396119"/>
                  </a:lnTo>
                  <a:lnTo>
                    <a:pt x="2469169" y="1453809"/>
                  </a:lnTo>
                  <a:lnTo>
                    <a:pt x="2636472" y="1525923"/>
                  </a:lnTo>
                  <a:lnTo>
                    <a:pt x="2809545" y="1595152"/>
                  </a:lnTo>
                  <a:lnTo>
                    <a:pt x="3080692" y="1681688"/>
                  </a:lnTo>
                  <a:lnTo>
                    <a:pt x="3279725" y="1739379"/>
                  </a:lnTo>
                  <a:lnTo>
                    <a:pt x="3372030" y="1762456"/>
                  </a:lnTo>
                  <a:lnTo>
                    <a:pt x="3415299" y="1776878"/>
                  </a:lnTo>
                  <a:lnTo>
                    <a:pt x="3441259" y="1788416"/>
                  </a:lnTo>
                  <a:lnTo>
                    <a:pt x="3452798" y="1797070"/>
                  </a:lnTo>
                  <a:lnTo>
                    <a:pt x="3455682" y="1808608"/>
                  </a:lnTo>
                  <a:lnTo>
                    <a:pt x="3444144" y="1828800"/>
                  </a:lnTo>
                  <a:lnTo>
                    <a:pt x="3421068" y="1848992"/>
                  </a:lnTo>
                  <a:lnTo>
                    <a:pt x="3322993" y="1863415"/>
                  </a:lnTo>
                  <a:lnTo>
                    <a:pt x="2973964" y="1892260"/>
                  </a:lnTo>
                  <a:lnTo>
                    <a:pt x="2653779" y="1923990"/>
                  </a:lnTo>
                  <a:lnTo>
                    <a:pt x="2596088" y="1921105"/>
                  </a:lnTo>
                  <a:lnTo>
                    <a:pt x="2506668" y="1915336"/>
                  </a:lnTo>
                  <a:lnTo>
                    <a:pt x="2446092" y="1900914"/>
                  </a:lnTo>
                  <a:lnTo>
                    <a:pt x="2379748" y="1863415"/>
                  </a:lnTo>
                  <a:lnTo>
                    <a:pt x="2146100" y="1670150"/>
                  </a:lnTo>
                  <a:lnTo>
                    <a:pt x="1848992" y="1427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3497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77334BC-B0ED-4662-8670-BC5517BEAA97}"/>
              </a:ext>
            </a:extLst>
          </p:cNvPr>
          <p:cNvSpPr/>
          <p:nvPr/>
        </p:nvSpPr>
        <p:spPr>
          <a:xfrm>
            <a:off x="5770562" y="1381125"/>
            <a:ext cx="508000" cy="752475"/>
          </a:xfrm>
          <a:custGeom>
            <a:avLst/>
            <a:gdLst>
              <a:gd name="connsiteX0" fmla="*/ 176212 w 507206"/>
              <a:gd name="connsiteY0" fmla="*/ 433388 h 752475"/>
              <a:gd name="connsiteX1" fmla="*/ 176212 w 507206"/>
              <a:gd name="connsiteY1" fmla="*/ 371475 h 752475"/>
              <a:gd name="connsiteX2" fmla="*/ 171450 w 507206"/>
              <a:gd name="connsiteY2" fmla="*/ 316706 h 752475"/>
              <a:gd name="connsiteX3" fmla="*/ 159543 w 507206"/>
              <a:gd name="connsiteY3" fmla="*/ 273844 h 752475"/>
              <a:gd name="connsiteX4" fmla="*/ 147637 w 507206"/>
              <a:gd name="connsiteY4" fmla="*/ 242888 h 752475"/>
              <a:gd name="connsiteX5" fmla="*/ 126206 w 507206"/>
              <a:gd name="connsiteY5" fmla="*/ 207169 h 752475"/>
              <a:gd name="connsiteX6" fmla="*/ 97631 w 507206"/>
              <a:gd name="connsiteY6" fmla="*/ 169069 h 752475"/>
              <a:gd name="connsiteX7" fmla="*/ 57150 w 507206"/>
              <a:gd name="connsiteY7" fmla="*/ 119063 h 752475"/>
              <a:gd name="connsiteX8" fmla="*/ 21431 w 507206"/>
              <a:gd name="connsiteY8" fmla="*/ 80963 h 752475"/>
              <a:gd name="connsiteX9" fmla="*/ 4762 w 507206"/>
              <a:gd name="connsiteY9" fmla="*/ 54769 h 752475"/>
              <a:gd name="connsiteX10" fmla="*/ 0 w 507206"/>
              <a:gd name="connsiteY10" fmla="*/ 35719 h 752475"/>
              <a:gd name="connsiteX11" fmla="*/ 2381 w 507206"/>
              <a:gd name="connsiteY11" fmla="*/ 19050 h 752475"/>
              <a:gd name="connsiteX12" fmla="*/ 14287 w 507206"/>
              <a:gd name="connsiteY12" fmla="*/ 7144 h 752475"/>
              <a:gd name="connsiteX13" fmla="*/ 42862 w 507206"/>
              <a:gd name="connsiteY13" fmla="*/ 0 h 752475"/>
              <a:gd name="connsiteX14" fmla="*/ 102393 w 507206"/>
              <a:gd name="connsiteY14" fmla="*/ 4763 h 752475"/>
              <a:gd name="connsiteX15" fmla="*/ 176212 w 507206"/>
              <a:gd name="connsiteY15" fmla="*/ 21431 h 752475"/>
              <a:gd name="connsiteX16" fmla="*/ 257175 w 507206"/>
              <a:gd name="connsiteY16" fmla="*/ 45244 h 752475"/>
              <a:gd name="connsiteX17" fmla="*/ 378618 w 507206"/>
              <a:gd name="connsiteY17" fmla="*/ 97631 h 752475"/>
              <a:gd name="connsiteX18" fmla="*/ 469106 w 507206"/>
              <a:gd name="connsiteY18" fmla="*/ 145256 h 752475"/>
              <a:gd name="connsiteX19" fmla="*/ 483393 w 507206"/>
              <a:gd name="connsiteY19" fmla="*/ 154781 h 752475"/>
              <a:gd name="connsiteX20" fmla="*/ 497681 w 507206"/>
              <a:gd name="connsiteY20" fmla="*/ 171450 h 752475"/>
              <a:gd name="connsiteX21" fmla="*/ 504825 w 507206"/>
              <a:gd name="connsiteY21" fmla="*/ 188119 h 752475"/>
              <a:gd name="connsiteX22" fmla="*/ 507206 w 507206"/>
              <a:gd name="connsiteY22" fmla="*/ 207169 h 752475"/>
              <a:gd name="connsiteX23" fmla="*/ 497681 w 507206"/>
              <a:gd name="connsiteY23" fmla="*/ 230981 h 752475"/>
              <a:gd name="connsiteX24" fmla="*/ 481012 w 507206"/>
              <a:gd name="connsiteY24" fmla="*/ 254794 h 752475"/>
              <a:gd name="connsiteX25" fmla="*/ 452437 w 507206"/>
              <a:gd name="connsiteY25" fmla="*/ 280988 h 752475"/>
              <a:gd name="connsiteX26" fmla="*/ 435768 w 507206"/>
              <a:gd name="connsiteY26" fmla="*/ 292894 h 752475"/>
              <a:gd name="connsiteX27" fmla="*/ 421481 w 507206"/>
              <a:gd name="connsiteY27" fmla="*/ 316706 h 752475"/>
              <a:gd name="connsiteX28" fmla="*/ 407193 w 507206"/>
              <a:gd name="connsiteY28" fmla="*/ 371475 h 752475"/>
              <a:gd name="connsiteX29" fmla="*/ 395287 w 507206"/>
              <a:gd name="connsiteY29" fmla="*/ 452438 h 752475"/>
              <a:gd name="connsiteX30" fmla="*/ 388143 w 507206"/>
              <a:gd name="connsiteY30" fmla="*/ 576263 h 752475"/>
              <a:gd name="connsiteX31" fmla="*/ 385762 w 507206"/>
              <a:gd name="connsiteY31" fmla="*/ 740569 h 752475"/>
              <a:gd name="connsiteX32" fmla="*/ 161925 w 507206"/>
              <a:gd name="connsiteY32" fmla="*/ 752475 h 752475"/>
              <a:gd name="connsiteX33" fmla="*/ 166687 w 507206"/>
              <a:gd name="connsiteY33" fmla="*/ 645319 h 752475"/>
              <a:gd name="connsiteX34" fmla="*/ 173831 w 507206"/>
              <a:gd name="connsiteY34" fmla="*/ 542925 h 752475"/>
              <a:gd name="connsiteX35" fmla="*/ 176212 w 507206"/>
              <a:gd name="connsiteY35" fmla="*/ 433388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07206" h="752475">
                <a:moveTo>
                  <a:pt x="176212" y="433388"/>
                </a:moveTo>
                <a:lnTo>
                  <a:pt x="176212" y="371475"/>
                </a:lnTo>
                <a:lnTo>
                  <a:pt x="171450" y="316706"/>
                </a:lnTo>
                <a:lnTo>
                  <a:pt x="159543" y="273844"/>
                </a:lnTo>
                <a:lnTo>
                  <a:pt x="147637" y="242888"/>
                </a:lnTo>
                <a:lnTo>
                  <a:pt x="126206" y="207169"/>
                </a:lnTo>
                <a:lnTo>
                  <a:pt x="97631" y="169069"/>
                </a:lnTo>
                <a:lnTo>
                  <a:pt x="57150" y="119063"/>
                </a:lnTo>
                <a:lnTo>
                  <a:pt x="21431" y="80963"/>
                </a:lnTo>
                <a:lnTo>
                  <a:pt x="4762" y="54769"/>
                </a:lnTo>
                <a:lnTo>
                  <a:pt x="0" y="35719"/>
                </a:lnTo>
                <a:lnTo>
                  <a:pt x="2381" y="19050"/>
                </a:lnTo>
                <a:lnTo>
                  <a:pt x="14287" y="7144"/>
                </a:lnTo>
                <a:lnTo>
                  <a:pt x="42862" y="0"/>
                </a:lnTo>
                <a:lnTo>
                  <a:pt x="102393" y="4763"/>
                </a:lnTo>
                <a:lnTo>
                  <a:pt x="176212" y="21431"/>
                </a:lnTo>
                <a:lnTo>
                  <a:pt x="257175" y="45244"/>
                </a:lnTo>
                <a:lnTo>
                  <a:pt x="378618" y="97631"/>
                </a:lnTo>
                <a:lnTo>
                  <a:pt x="469106" y="145256"/>
                </a:lnTo>
                <a:lnTo>
                  <a:pt x="483393" y="154781"/>
                </a:lnTo>
                <a:lnTo>
                  <a:pt x="497681" y="171450"/>
                </a:lnTo>
                <a:lnTo>
                  <a:pt x="504825" y="188119"/>
                </a:lnTo>
                <a:lnTo>
                  <a:pt x="507206" y="207169"/>
                </a:lnTo>
                <a:lnTo>
                  <a:pt x="497681" y="230981"/>
                </a:lnTo>
                <a:lnTo>
                  <a:pt x="481012" y="254794"/>
                </a:lnTo>
                <a:lnTo>
                  <a:pt x="452437" y="280988"/>
                </a:lnTo>
                <a:lnTo>
                  <a:pt x="435768" y="292894"/>
                </a:lnTo>
                <a:lnTo>
                  <a:pt x="421481" y="316706"/>
                </a:lnTo>
                <a:lnTo>
                  <a:pt x="407193" y="371475"/>
                </a:lnTo>
                <a:lnTo>
                  <a:pt x="395287" y="452438"/>
                </a:lnTo>
                <a:lnTo>
                  <a:pt x="388143" y="576263"/>
                </a:lnTo>
                <a:cubicBezTo>
                  <a:pt x="387349" y="631032"/>
                  <a:pt x="386556" y="685800"/>
                  <a:pt x="385762" y="740569"/>
                </a:cubicBezTo>
                <a:lnTo>
                  <a:pt x="161925" y="752475"/>
                </a:lnTo>
                <a:lnTo>
                  <a:pt x="166687" y="645319"/>
                </a:lnTo>
                <a:lnTo>
                  <a:pt x="173831" y="542925"/>
                </a:lnTo>
                <a:cubicBezTo>
                  <a:pt x="174625" y="519113"/>
                  <a:pt x="175418" y="495300"/>
                  <a:pt x="176212" y="433388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615FF18E-5DAD-4366-80BB-98C180ACE72F}"/>
              </a:ext>
            </a:extLst>
          </p:cNvPr>
          <p:cNvSpPr/>
          <p:nvPr/>
        </p:nvSpPr>
        <p:spPr>
          <a:xfrm>
            <a:off x="4041774" y="2522537"/>
            <a:ext cx="757238" cy="468312"/>
          </a:xfrm>
          <a:custGeom>
            <a:avLst/>
            <a:gdLst>
              <a:gd name="connsiteX0" fmla="*/ 328613 w 757238"/>
              <a:gd name="connsiteY0" fmla="*/ 311944 h 469106"/>
              <a:gd name="connsiteX1" fmla="*/ 428625 w 757238"/>
              <a:gd name="connsiteY1" fmla="*/ 371475 h 469106"/>
              <a:gd name="connsiteX2" fmla="*/ 535781 w 757238"/>
              <a:gd name="connsiteY2" fmla="*/ 423862 h 469106"/>
              <a:gd name="connsiteX3" fmla="*/ 623888 w 757238"/>
              <a:gd name="connsiteY3" fmla="*/ 457200 h 469106"/>
              <a:gd name="connsiteX4" fmla="*/ 664369 w 757238"/>
              <a:gd name="connsiteY4" fmla="*/ 469106 h 469106"/>
              <a:gd name="connsiteX5" fmla="*/ 678656 w 757238"/>
              <a:gd name="connsiteY5" fmla="*/ 469106 h 469106"/>
              <a:gd name="connsiteX6" fmla="*/ 707231 w 757238"/>
              <a:gd name="connsiteY6" fmla="*/ 466725 h 469106"/>
              <a:gd name="connsiteX7" fmla="*/ 723900 w 757238"/>
              <a:gd name="connsiteY7" fmla="*/ 457200 h 469106"/>
              <a:gd name="connsiteX8" fmla="*/ 740569 w 757238"/>
              <a:gd name="connsiteY8" fmla="*/ 438150 h 469106"/>
              <a:gd name="connsiteX9" fmla="*/ 752475 w 757238"/>
              <a:gd name="connsiteY9" fmla="*/ 414337 h 469106"/>
              <a:gd name="connsiteX10" fmla="*/ 757238 w 757238"/>
              <a:gd name="connsiteY10" fmla="*/ 383381 h 469106"/>
              <a:gd name="connsiteX11" fmla="*/ 754856 w 757238"/>
              <a:gd name="connsiteY11" fmla="*/ 364331 h 469106"/>
              <a:gd name="connsiteX12" fmla="*/ 735806 w 757238"/>
              <a:gd name="connsiteY12" fmla="*/ 330994 h 469106"/>
              <a:gd name="connsiteX13" fmla="*/ 685800 w 757238"/>
              <a:gd name="connsiteY13" fmla="*/ 264319 h 469106"/>
              <a:gd name="connsiteX14" fmla="*/ 621506 w 757238"/>
              <a:gd name="connsiteY14" fmla="*/ 200025 h 469106"/>
              <a:gd name="connsiteX15" fmla="*/ 573881 w 757238"/>
              <a:gd name="connsiteY15" fmla="*/ 164306 h 469106"/>
              <a:gd name="connsiteX16" fmla="*/ 526256 w 757238"/>
              <a:gd name="connsiteY16" fmla="*/ 130969 h 469106"/>
              <a:gd name="connsiteX17" fmla="*/ 490538 w 757238"/>
              <a:gd name="connsiteY17" fmla="*/ 116681 h 469106"/>
              <a:gd name="connsiteX18" fmla="*/ 433388 w 757238"/>
              <a:gd name="connsiteY18" fmla="*/ 114300 h 469106"/>
              <a:gd name="connsiteX19" fmla="*/ 352425 w 757238"/>
              <a:gd name="connsiteY19" fmla="*/ 104775 h 469106"/>
              <a:gd name="connsiteX20" fmla="*/ 259556 w 757238"/>
              <a:gd name="connsiteY20" fmla="*/ 83344 h 469106"/>
              <a:gd name="connsiteX21" fmla="*/ 171450 w 757238"/>
              <a:gd name="connsiteY21" fmla="*/ 52387 h 469106"/>
              <a:gd name="connsiteX22" fmla="*/ 111919 w 757238"/>
              <a:gd name="connsiteY22" fmla="*/ 23812 h 469106"/>
              <a:gd name="connsiteX23" fmla="*/ 66675 w 757238"/>
              <a:gd name="connsiteY23" fmla="*/ 7144 h 469106"/>
              <a:gd name="connsiteX24" fmla="*/ 35719 w 757238"/>
              <a:gd name="connsiteY24" fmla="*/ 0 h 469106"/>
              <a:gd name="connsiteX25" fmla="*/ 9525 w 757238"/>
              <a:gd name="connsiteY25" fmla="*/ 0 h 469106"/>
              <a:gd name="connsiteX26" fmla="*/ 0 w 757238"/>
              <a:gd name="connsiteY26" fmla="*/ 4762 h 469106"/>
              <a:gd name="connsiteX27" fmla="*/ 0 w 757238"/>
              <a:gd name="connsiteY27" fmla="*/ 19050 h 469106"/>
              <a:gd name="connsiteX28" fmla="*/ 9525 w 757238"/>
              <a:gd name="connsiteY28" fmla="*/ 52387 h 469106"/>
              <a:gd name="connsiteX29" fmla="*/ 33338 w 757238"/>
              <a:gd name="connsiteY29" fmla="*/ 85725 h 469106"/>
              <a:gd name="connsiteX30" fmla="*/ 121444 w 757238"/>
              <a:gd name="connsiteY30" fmla="*/ 159544 h 469106"/>
              <a:gd name="connsiteX31" fmla="*/ 223838 w 757238"/>
              <a:gd name="connsiteY31" fmla="*/ 240506 h 469106"/>
              <a:gd name="connsiteX32" fmla="*/ 328613 w 757238"/>
              <a:gd name="connsiteY32" fmla="*/ 311944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57238" h="469106">
                <a:moveTo>
                  <a:pt x="328613" y="311944"/>
                </a:moveTo>
                <a:lnTo>
                  <a:pt x="428625" y="371475"/>
                </a:lnTo>
                <a:lnTo>
                  <a:pt x="535781" y="423862"/>
                </a:lnTo>
                <a:lnTo>
                  <a:pt x="623888" y="457200"/>
                </a:lnTo>
                <a:lnTo>
                  <a:pt x="664369" y="469106"/>
                </a:lnTo>
                <a:lnTo>
                  <a:pt x="678656" y="469106"/>
                </a:lnTo>
                <a:lnTo>
                  <a:pt x="707231" y="466725"/>
                </a:lnTo>
                <a:lnTo>
                  <a:pt x="723900" y="457200"/>
                </a:lnTo>
                <a:lnTo>
                  <a:pt x="740569" y="438150"/>
                </a:lnTo>
                <a:lnTo>
                  <a:pt x="752475" y="414337"/>
                </a:lnTo>
                <a:lnTo>
                  <a:pt x="757238" y="383381"/>
                </a:lnTo>
                <a:lnTo>
                  <a:pt x="754856" y="364331"/>
                </a:lnTo>
                <a:lnTo>
                  <a:pt x="735806" y="330994"/>
                </a:lnTo>
                <a:lnTo>
                  <a:pt x="685800" y="264319"/>
                </a:lnTo>
                <a:lnTo>
                  <a:pt x="621506" y="200025"/>
                </a:lnTo>
                <a:lnTo>
                  <a:pt x="573881" y="164306"/>
                </a:lnTo>
                <a:lnTo>
                  <a:pt x="526256" y="130969"/>
                </a:lnTo>
                <a:lnTo>
                  <a:pt x="490538" y="116681"/>
                </a:lnTo>
                <a:lnTo>
                  <a:pt x="433388" y="114300"/>
                </a:lnTo>
                <a:lnTo>
                  <a:pt x="352425" y="104775"/>
                </a:lnTo>
                <a:lnTo>
                  <a:pt x="259556" y="83344"/>
                </a:lnTo>
                <a:lnTo>
                  <a:pt x="171450" y="52387"/>
                </a:lnTo>
                <a:lnTo>
                  <a:pt x="111919" y="23812"/>
                </a:lnTo>
                <a:lnTo>
                  <a:pt x="66675" y="7144"/>
                </a:lnTo>
                <a:lnTo>
                  <a:pt x="35719" y="0"/>
                </a:lnTo>
                <a:lnTo>
                  <a:pt x="9525" y="0"/>
                </a:lnTo>
                <a:lnTo>
                  <a:pt x="0" y="4762"/>
                </a:lnTo>
                <a:lnTo>
                  <a:pt x="0" y="19050"/>
                </a:lnTo>
                <a:lnTo>
                  <a:pt x="9525" y="52387"/>
                </a:lnTo>
                <a:lnTo>
                  <a:pt x="33338" y="85725"/>
                </a:lnTo>
                <a:lnTo>
                  <a:pt x="121444" y="159544"/>
                </a:lnTo>
                <a:lnTo>
                  <a:pt x="223838" y="240506"/>
                </a:lnTo>
                <a:lnTo>
                  <a:pt x="328613" y="3119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C6E2DB1D-D892-473F-8CAA-F70C1EAA8196}"/>
              </a:ext>
            </a:extLst>
          </p:cNvPr>
          <p:cNvSpPr/>
          <p:nvPr/>
        </p:nvSpPr>
        <p:spPr>
          <a:xfrm>
            <a:off x="4052887" y="3036887"/>
            <a:ext cx="1054100" cy="1096962"/>
          </a:xfrm>
          <a:custGeom>
            <a:avLst/>
            <a:gdLst>
              <a:gd name="connsiteX0" fmla="*/ 714375 w 1052513"/>
              <a:gd name="connsiteY0" fmla="*/ 500062 h 1097756"/>
              <a:gd name="connsiteX1" fmla="*/ 645319 w 1052513"/>
              <a:gd name="connsiteY1" fmla="*/ 588169 h 1097756"/>
              <a:gd name="connsiteX2" fmla="*/ 592932 w 1052513"/>
              <a:gd name="connsiteY2" fmla="*/ 657225 h 1097756"/>
              <a:gd name="connsiteX3" fmla="*/ 533400 w 1052513"/>
              <a:gd name="connsiteY3" fmla="*/ 733425 h 1097756"/>
              <a:gd name="connsiteX4" fmla="*/ 466725 w 1052513"/>
              <a:gd name="connsiteY4" fmla="*/ 838200 h 1097756"/>
              <a:gd name="connsiteX5" fmla="*/ 411957 w 1052513"/>
              <a:gd name="connsiteY5" fmla="*/ 931069 h 1097756"/>
              <a:gd name="connsiteX6" fmla="*/ 385763 w 1052513"/>
              <a:gd name="connsiteY6" fmla="*/ 995362 h 1097756"/>
              <a:gd name="connsiteX7" fmla="*/ 369094 w 1052513"/>
              <a:gd name="connsiteY7" fmla="*/ 1050131 h 1097756"/>
              <a:gd name="connsiteX8" fmla="*/ 354807 w 1052513"/>
              <a:gd name="connsiteY8" fmla="*/ 1078706 h 1097756"/>
              <a:gd name="connsiteX9" fmla="*/ 340519 w 1052513"/>
              <a:gd name="connsiteY9" fmla="*/ 1092994 h 1097756"/>
              <a:gd name="connsiteX10" fmla="*/ 330994 w 1052513"/>
              <a:gd name="connsiteY10" fmla="*/ 1097756 h 1097756"/>
              <a:gd name="connsiteX11" fmla="*/ 319088 w 1052513"/>
              <a:gd name="connsiteY11" fmla="*/ 1097756 h 1097756"/>
              <a:gd name="connsiteX12" fmla="*/ 292894 w 1052513"/>
              <a:gd name="connsiteY12" fmla="*/ 1085850 h 1097756"/>
              <a:gd name="connsiteX13" fmla="*/ 240507 w 1052513"/>
              <a:gd name="connsiteY13" fmla="*/ 1035844 h 1097756"/>
              <a:gd name="connsiteX14" fmla="*/ 166688 w 1052513"/>
              <a:gd name="connsiteY14" fmla="*/ 954881 h 1097756"/>
              <a:gd name="connsiteX15" fmla="*/ 97632 w 1052513"/>
              <a:gd name="connsiteY15" fmla="*/ 852487 h 1097756"/>
              <a:gd name="connsiteX16" fmla="*/ 52388 w 1052513"/>
              <a:gd name="connsiteY16" fmla="*/ 771525 h 1097756"/>
              <a:gd name="connsiteX17" fmla="*/ 26194 w 1052513"/>
              <a:gd name="connsiteY17" fmla="*/ 707231 h 1097756"/>
              <a:gd name="connsiteX18" fmla="*/ 7144 w 1052513"/>
              <a:gd name="connsiteY18" fmla="*/ 652462 h 1097756"/>
              <a:gd name="connsiteX19" fmla="*/ 0 w 1052513"/>
              <a:gd name="connsiteY19" fmla="*/ 619125 h 1097756"/>
              <a:gd name="connsiteX20" fmla="*/ 0 w 1052513"/>
              <a:gd name="connsiteY20" fmla="*/ 585787 h 1097756"/>
              <a:gd name="connsiteX21" fmla="*/ 4763 w 1052513"/>
              <a:gd name="connsiteY21" fmla="*/ 559594 h 1097756"/>
              <a:gd name="connsiteX22" fmla="*/ 11907 w 1052513"/>
              <a:gd name="connsiteY22" fmla="*/ 547687 h 1097756"/>
              <a:gd name="connsiteX23" fmla="*/ 23813 w 1052513"/>
              <a:gd name="connsiteY23" fmla="*/ 540544 h 1097756"/>
              <a:gd name="connsiteX24" fmla="*/ 35719 w 1052513"/>
              <a:gd name="connsiteY24" fmla="*/ 538162 h 1097756"/>
              <a:gd name="connsiteX25" fmla="*/ 61913 w 1052513"/>
              <a:gd name="connsiteY25" fmla="*/ 547687 h 1097756"/>
              <a:gd name="connsiteX26" fmla="*/ 90488 w 1052513"/>
              <a:gd name="connsiteY26" fmla="*/ 569119 h 1097756"/>
              <a:gd name="connsiteX27" fmla="*/ 104775 w 1052513"/>
              <a:gd name="connsiteY27" fmla="*/ 588169 h 1097756"/>
              <a:gd name="connsiteX28" fmla="*/ 116682 w 1052513"/>
              <a:gd name="connsiteY28" fmla="*/ 609600 h 1097756"/>
              <a:gd name="connsiteX29" fmla="*/ 140494 w 1052513"/>
              <a:gd name="connsiteY29" fmla="*/ 635794 h 1097756"/>
              <a:gd name="connsiteX30" fmla="*/ 164307 w 1052513"/>
              <a:gd name="connsiteY30" fmla="*/ 652462 h 1097756"/>
              <a:gd name="connsiteX31" fmla="*/ 188119 w 1052513"/>
              <a:gd name="connsiteY31" fmla="*/ 661987 h 1097756"/>
              <a:gd name="connsiteX32" fmla="*/ 230982 w 1052513"/>
              <a:gd name="connsiteY32" fmla="*/ 659606 h 1097756"/>
              <a:gd name="connsiteX33" fmla="*/ 266700 w 1052513"/>
              <a:gd name="connsiteY33" fmla="*/ 645319 h 1097756"/>
              <a:gd name="connsiteX34" fmla="*/ 340519 w 1052513"/>
              <a:gd name="connsiteY34" fmla="*/ 595312 h 1097756"/>
              <a:gd name="connsiteX35" fmla="*/ 454819 w 1052513"/>
              <a:gd name="connsiteY35" fmla="*/ 509587 h 1097756"/>
              <a:gd name="connsiteX36" fmla="*/ 590550 w 1052513"/>
              <a:gd name="connsiteY36" fmla="*/ 400050 h 1097756"/>
              <a:gd name="connsiteX37" fmla="*/ 754857 w 1052513"/>
              <a:gd name="connsiteY37" fmla="*/ 250031 h 1097756"/>
              <a:gd name="connsiteX38" fmla="*/ 902494 w 1052513"/>
              <a:gd name="connsiteY38" fmla="*/ 109537 h 1097756"/>
              <a:gd name="connsiteX39" fmla="*/ 973932 w 1052513"/>
              <a:gd name="connsiteY39" fmla="*/ 38100 h 1097756"/>
              <a:gd name="connsiteX40" fmla="*/ 1000125 w 1052513"/>
              <a:gd name="connsiteY40" fmla="*/ 16669 h 1097756"/>
              <a:gd name="connsiteX41" fmla="*/ 1026319 w 1052513"/>
              <a:gd name="connsiteY41" fmla="*/ 4762 h 1097756"/>
              <a:gd name="connsiteX42" fmla="*/ 1042988 w 1052513"/>
              <a:gd name="connsiteY42" fmla="*/ 0 h 1097756"/>
              <a:gd name="connsiteX43" fmla="*/ 1052513 w 1052513"/>
              <a:gd name="connsiteY43" fmla="*/ 7144 h 1097756"/>
              <a:gd name="connsiteX44" fmla="*/ 1052513 w 1052513"/>
              <a:gd name="connsiteY44" fmla="*/ 19050 h 1097756"/>
              <a:gd name="connsiteX45" fmla="*/ 1050132 w 1052513"/>
              <a:gd name="connsiteY45" fmla="*/ 38100 h 1097756"/>
              <a:gd name="connsiteX46" fmla="*/ 1014413 w 1052513"/>
              <a:gd name="connsiteY46" fmla="*/ 100012 h 1097756"/>
              <a:gd name="connsiteX47" fmla="*/ 945357 w 1052513"/>
              <a:gd name="connsiteY47" fmla="*/ 195262 h 1097756"/>
              <a:gd name="connsiteX48" fmla="*/ 876300 w 1052513"/>
              <a:gd name="connsiteY48" fmla="*/ 288131 h 1097756"/>
              <a:gd name="connsiteX49" fmla="*/ 785813 w 1052513"/>
              <a:gd name="connsiteY49" fmla="*/ 404812 h 1097756"/>
              <a:gd name="connsiteX50" fmla="*/ 714375 w 1052513"/>
              <a:gd name="connsiteY50" fmla="*/ 500062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52513" h="1097756">
                <a:moveTo>
                  <a:pt x="714375" y="500062"/>
                </a:moveTo>
                <a:lnTo>
                  <a:pt x="645319" y="588169"/>
                </a:lnTo>
                <a:lnTo>
                  <a:pt x="592932" y="657225"/>
                </a:lnTo>
                <a:lnTo>
                  <a:pt x="533400" y="733425"/>
                </a:lnTo>
                <a:lnTo>
                  <a:pt x="466725" y="838200"/>
                </a:lnTo>
                <a:lnTo>
                  <a:pt x="411957" y="931069"/>
                </a:lnTo>
                <a:lnTo>
                  <a:pt x="385763" y="995362"/>
                </a:lnTo>
                <a:lnTo>
                  <a:pt x="369094" y="1050131"/>
                </a:lnTo>
                <a:lnTo>
                  <a:pt x="354807" y="1078706"/>
                </a:lnTo>
                <a:lnTo>
                  <a:pt x="340519" y="1092994"/>
                </a:lnTo>
                <a:lnTo>
                  <a:pt x="330994" y="1097756"/>
                </a:lnTo>
                <a:lnTo>
                  <a:pt x="319088" y="1097756"/>
                </a:lnTo>
                <a:lnTo>
                  <a:pt x="292894" y="1085850"/>
                </a:lnTo>
                <a:lnTo>
                  <a:pt x="240507" y="1035844"/>
                </a:lnTo>
                <a:lnTo>
                  <a:pt x="166688" y="954881"/>
                </a:lnTo>
                <a:lnTo>
                  <a:pt x="97632" y="852487"/>
                </a:lnTo>
                <a:lnTo>
                  <a:pt x="52388" y="771525"/>
                </a:lnTo>
                <a:lnTo>
                  <a:pt x="26194" y="707231"/>
                </a:lnTo>
                <a:lnTo>
                  <a:pt x="7144" y="652462"/>
                </a:lnTo>
                <a:lnTo>
                  <a:pt x="0" y="619125"/>
                </a:lnTo>
                <a:lnTo>
                  <a:pt x="0" y="585787"/>
                </a:lnTo>
                <a:lnTo>
                  <a:pt x="4763" y="559594"/>
                </a:lnTo>
                <a:lnTo>
                  <a:pt x="11907" y="547687"/>
                </a:lnTo>
                <a:lnTo>
                  <a:pt x="23813" y="540544"/>
                </a:lnTo>
                <a:lnTo>
                  <a:pt x="35719" y="538162"/>
                </a:lnTo>
                <a:lnTo>
                  <a:pt x="61913" y="547687"/>
                </a:lnTo>
                <a:lnTo>
                  <a:pt x="90488" y="569119"/>
                </a:lnTo>
                <a:lnTo>
                  <a:pt x="104775" y="588169"/>
                </a:lnTo>
                <a:lnTo>
                  <a:pt x="116682" y="609600"/>
                </a:lnTo>
                <a:lnTo>
                  <a:pt x="140494" y="635794"/>
                </a:lnTo>
                <a:lnTo>
                  <a:pt x="164307" y="652462"/>
                </a:lnTo>
                <a:lnTo>
                  <a:pt x="188119" y="661987"/>
                </a:lnTo>
                <a:lnTo>
                  <a:pt x="230982" y="659606"/>
                </a:lnTo>
                <a:lnTo>
                  <a:pt x="266700" y="645319"/>
                </a:lnTo>
                <a:lnTo>
                  <a:pt x="340519" y="595312"/>
                </a:lnTo>
                <a:lnTo>
                  <a:pt x="454819" y="509587"/>
                </a:lnTo>
                <a:lnTo>
                  <a:pt x="590550" y="400050"/>
                </a:lnTo>
                <a:lnTo>
                  <a:pt x="754857" y="250031"/>
                </a:lnTo>
                <a:lnTo>
                  <a:pt x="902494" y="109537"/>
                </a:lnTo>
                <a:lnTo>
                  <a:pt x="973932" y="38100"/>
                </a:lnTo>
                <a:lnTo>
                  <a:pt x="1000125" y="16669"/>
                </a:lnTo>
                <a:lnTo>
                  <a:pt x="1026319" y="4762"/>
                </a:lnTo>
                <a:lnTo>
                  <a:pt x="1042988" y="0"/>
                </a:lnTo>
                <a:lnTo>
                  <a:pt x="1052513" y="7144"/>
                </a:lnTo>
                <a:lnTo>
                  <a:pt x="1052513" y="19050"/>
                </a:lnTo>
                <a:lnTo>
                  <a:pt x="1050132" y="38100"/>
                </a:lnTo>
                <a:lnTo>
                  <a:pt x="1014413" y="100012"/>
                </a:lnTo>
                <a:lnTo>
                  <a:pt x="945357" y="195262"/>
                </a:lnTo>
                <a:lnTo>
                  <a:pt x="876300" y="288131"/>
                </a:lnTo>
                <a:lnTo>
                  <a:pt x="785813" y="404812"/>
                </a:lnTo>
                <a:lnTo>
                  <a:pt x="714375" y="5000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DA803D41-8E24-4D1E-A515-4859C1BD34FC}"/>
              </a:ext>
            </a:extLst>
          </p:cNvPr>
          <p:cNvSpPr/>
          <p:nvPr/>
        </p:nvSpPr>
        <p:spPr>
          <a:xfrm>
            <a:off x="6953250" y="2266950"/>
            <a:ext cx="914400" cy="738188"/>
          </a:xfrm>
          <a:custGeom>
            <a:avLst/>
            <a:gdLst>
              <a:gd name="connsiteX0" fmla="*/ 359568 w 914400"/>
              <a:gd name="connsiteY0" fmla="*/ 330994 h 738188"/>
              <a:gd name="connsiteX1" fmla="*/ 250031 w 914400"/>
              <a:gd name="connsiteY1" fmla="*/ 447675 h 738188"/>
              <a:gd name="connsiteX2" fmla="*/ 95250 w 914400"/>
              <a:gd name="connsiteY2" fmla="*/ 607219 h 738188"/>
              <a:gd name="connsiteX3" fmla="*/ 23812 w 914400"/>
              <a:gd name="connsiteY3" fmla="*/ 678656 h 738188"/>
              <a:gd name="connsiteX4" fmla="*/ 4762 w 914400"/>
              <a:gd name="connsiteY4" fmla="*/ 702469 h 738188"/>
              <a:gd name="connsiteX5" fmla="*/ 0 w 914400"/>
              <a:gd name="connsiteY5" fmla="*/ 721519 h 738188"/>
              <a:gd name="connsiteX6" fmla="*/ 2381 w 914400"/>
              <a:gd name="connsiteY6" fmla="*/ 735806 h 738188"/>
              <a:gd name="connsiteX7" fmla="*/ 11906 w 914400"/>
              <a:gd name="connsiteY7" fmla="*/ 738188 h 738188"/>
              <a:gd name="connsiteX8" fmla="*/ 40481 w 914400"/>
              <a:gd name="connsiteY8" fmla="*/ 731044 h 738188"/>
              <a:gd name="connsiteX9" fmla="*/ 111918 w 914400"/>
              <a:gd name="connsiteY9" fmla="*/ 700088 h 738188"/>
              <a:gd name="connsiteX10" fmla="*/ 252412 w 914400"/>
              <a:gd name="connsiteY10" fmla="*/ 628650 h 738188"/>
              <a:gd name="connsiteX11" fmla="*/ 433387 w 914400"/>
              <a:gd name="connsiteY11" fmla="*/ 540544 h 738188"/>
              <a:gd name="connsiteX12" fmla="*/ 635793 w 914400"/>
              <a:gd name="connsiteY12" fmla="*/ 440531 h 738188"/>
              <a:gd name="connsiteX13" fmla="*/ 769143 w 914400"/>
              <a:gd name="connsiteY13" fmla="*/ 371475 h 738188"/>
              <a:gd name="connsiteX14" fmla="*/ 826293 w 914400"/>
              <a:gd name="connsiteY14" fmla="*/ 340519 h 738188"/>
              <a:gd name="connsiteX15" fmla="*/ 842962 w 914400"/>
              <a:gd name="connsiteY15" fmla="*/ 333375 h 738188"/>
              <a:gd name="connsiteX16" fmla="*/ 864393 w 914400"/>
              <a:gd name="connsiteY16" fmla="*/ 326231 h 738188"/>
              <a:gd name="connsiteX17" fmla="*/ 890587 w 914400"/>
              <a:gd name="connsiteY17" fmla="*/ 319088 h 738188"/>
              <a:gd name="connsiteX18" fmla="*/ 912018 w 914400"/>
              <a:gd name="connsiteY18" fmla="*/ 302419 h 738188"/>
              <a:gd name="connsiteX19" fmla="*/ 914400 w 914400"/>
              <a:gd name="connsiteY19" fmla="*/ 292894 h 738188"/>
              <a:gd name="connsiteX20" fmla="*/ 914400 w 914400"/>
              <a:gd name="connsiteY20" fmla="*/ 283369 h 738188"/>
              <a:gd name="connsiteX21" fmla="*/ 907256 w 914400"/>
              <a:gd name="connsiteY21" fmla="*/ 261938 h 738188"/>
              <a:gd name="connsiteX22" fmla="*/ 885825 w 914400"/>
              <a:gd name="connsiteY22" fmla="*/ 230981 h 738188"/>
              <a:gd name="connsiteX23" fmla="*/ 845343 w 914400"/>
              <a:gd name="connsiteY23" fmla="*/ 192881 h 738188"/>
              <a:gd name="connsiteX24" fmla="*/ 781050 w 914400"/>
              <a:gd name="connsiteY24" fmla="*/ 147638 h 738188"/>
              <a:gd name="connsiteX25" fmla="*/ 721518 w 914400"/>
              <a:gd name="connsiteY25" fmla="*/ 114300 h 738188"/>
              <a:gd name="connsiteX26" fmla="*/ 654843 w 914400"/>
              <a:gd name="connsiteY26" fmla="*/ 76200 h 738188"/>
              <a:gd name="connsiteX27" fmla="*/ 559593 w 914400"/>
              <a:gd name="connsiteY27" fmla="*/ 38100 h 738188"/>
              <a:gd name="connsiteX28" fmla="*/ 466725 w 914400"/>
              <a:gd name="connsiteY28" fmla="*/ 7144 h 738188"/>
              <a:gd name="connsiteX29" fmla="*/ 438150 w 914400"/>
              <a:gd name="connsiteY29" fmla="*/ 0 h 738188"/>
              <a:gd name="connsiteX30" fmla="*/ 423862 w 914400"/>
              <a:gd name="connsiteY30" fmla="*/ 0 h 738188"/>
              <a:gd name="connsiteX31" fmla="*/ 409575 w 914400"/>
              <a:gd name="connsiteY31" fmla="*/ 2381 h 738188"/>
              <a:gd name="connsiteX32" fmla="*/ 404812 w 914400"/>
              <a:gd name="connsiteY32" fmla="*/ 11906 h 738188"/>
              <a:gd name="connsiteX33" fmla="*/ 414337 w 914400"/>
              <a:gd name="connsiteY33" fmla="*/ 30956 h 738188"/>
              <a:gd name="connsiteX34" fmla="*/ 442912 w 914400"/>
              <a:gd name="connsiteY34" fmla="*/ 54769 h 738188"/>
              <a:gd name="connsiteX35" fmla="*/ 478631 w 914400"/>
              <a:gd name="connsiteY35" fmla="*/ 76200 h 738188"/>
              <a:gd name="connsiteX36" fmla="*/ 492918 w 914400"/>
              <a:gd name="connsiteY36" fmla="*/ 92869 h 738188"/>
              <a:gd name="connsiteX37" fmla="*/ 500062 w 914400"/>
              <a:gd name="connsiteY37" fmla="*/ 114300 h 738188"/>
              <a:gd name="connsiteX38" fmla="*/ 502443 w 914400"/>
              <a:gd name="connsiteY38" fmla="*/ 133350 h 738188"/>
              <a:gd name="connsiteX39" fmla="*/ 495300 w 914400"/>
              <a:gd name="connsiteY39" fmla="*/ 159544 h 738188"/>
              <a:gd name="connsiteX40" fmla="*/ 488156 w 914400"/>
              <a:gd name="connsiteY40" fmla="*/ 173831 h 738188"/>
              <a:gd name="connsiteX41" fmla="*/ 464343 w 914400"/>
              <a:gd name="connsiteY41" fmla="*/ 207169 h 738188"/>
              <a:gd name="connsiteX42" fmla="*/ 423862 w 914400"/>
              <a:gd name="connsiteY42" fmla="*/ 257175 h 738188"/>
              <a:gd name="connsiteX43" fmla="*/ 359568 w 914400"/>
              <a:gd name="connsiteY43" fmla="*/ 330994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14400" h="738188">
                <a:moveTo>
                  <a:pt x="359568" y="330994"/>
                </a:moveTo>
                <a:lnTo>
                  <a:pt x="250031" y="447675"/>
                </a:lnTo>
                <a:lnTo>
                  <a:pt x="95250" y="607219"/>
                </a:lnTo>
                <a:lnTo>
                  <a:pt x="23812" y="678656"/>
                </a:lnTo>
                <a:lnTo>
                  <a:pt x="4762" y="702469"/>
                </a:lnTo>
                <a:lnTo>
                  <a:pt x="0" y="721519"/>
                </a:lnTo>
                <a:lnTo>
                  <a:pt x="2381" y="735806"/>
                </a:lnTo>
                <a:lnTo>
                  <a:pt x="11906" y="738188"/>
                </a:lnTo>
                <a:lnTo>
                  <a:pt x="40481" y="731044"/>
                </a:lnTo>
                <a:lnTo>
                  <a:pt x="111918" y="700088"/>
                </a:lnTo>
                <a:lnTo>
                  <a:pt x="252412" y="628650"/>
                </a:lnTo>
                <a:lnTo>
                  <a:pt x="433387" y="540544"/>
                </a:lnTo>
                <a:lnTo>
                  <a:pt x="635793" y="440531"/>
                </a:lnTo>
                <a:lnTo>
                  <a:pt x="769143" y="371475"/>
                </a:lnTo>
                <a:lnTo>
                  <a:pt x="826293" y="340519"/>
                </a:lnTo>
                <a:lnTo>
                  <a:pt x="842962" y="333375"/>
                </a:lnTo>
                <a:lnTo>
                  <a:pt x="864393" y="326231"/>
                </a:lnTo>
                <a:lnTo>
                  <a:pt x="890587" y="319088"/>
                </a:lnTo>
                <a:lnTo>
                  <a:pt x="912018" y="302419"/>
                </a:lnTo>
                <a:lnTo>
                  <a:pt x="914400" y="292894"/>
                </a:lnTo>
                <a:lnTo>
                  <a:pt x="914400" y="283369"/>
                </a:lnTo>
                <a:lnTo>
                  <a:pt x="907256" y="261938"/>
                </a:lnTo>
                <a:lnTo>
                  <a:pt x="885825" y="230981"/>
                </a:lnTo>
                <a:lnTo>
                  <a:pt x="845343" y="192881"/>
                </a:lnTo>
                <a:lnTo>
                  <a:pt x="781050" y="147638"/>
                </a:lnTo>
                <a:lnTo>
                  <a:pt x="721518" y="114300"/>
                </a:lnTo>
                <a:lnTo>
                  <a:pt x="654843" y="76200"/>
                </a:lnTo>
                <a:lnTo>
                  <a:pt x="559593" y="38100"/>
                </a:lnTo>
                <a:lnTo>
                  <a:pt x="466725" y="7144"/>
                </a:lnTo>
                <a:lnTo>
                  <a:pt x="438150" y="0"/>
                </a:lnTo>
                <a:lnTo>
                  <a:pt x="423862" y="0"/>
                </a:lnTo>
                <a:lnTo>
                  <a:pt x="409575" y="2381"/>
                </a:lnTo>
                <a:lnTo>
                  <a:pt x="404812" y="11906"/>
                </a:lnTo>
                <a:lnTo>
                  <a:pt x="414337" y="30956"/>
                </a:lnTo>
                <a:lnTo>
                  <a:pt x="442912" y="54769"/>
                </a:lnTo>
                <a:lnTo>
                  <a:pt x="478631" y="76200"/>
                </a:lnTo>
                <a:lnTo>
                  <a:pt x="492918" y="92869"/>
                </a:lnTo>
                <a:lnTo>
                  <a:pt x="500062" y="114300"/>
                </a:lnTo>
                <a:lnTo>
                  <a:pt x="502443" y="133350"/>
                </a:lnTo>
                <a:lnTo>
                  <a:pt x="495300" y="159544"/>
                </a:lnTo>
                <a:lnTo>
                  <a:pt x="488156" y="173831"/>
                </a:lnTo>
                <a:lnTo>
                  <a:pt x="464343" y="207169"/>
                </a:lnTo>
                <a:lnTo>
                  <a:pt x="423862" y="257175"/>
                </a:lnTo>
                <a:lnTo>
                  <a:pt x="359568" y="3309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57453C4-ADC4-46CB-BE25-D3A337D17C85}"/>
              </a:ext>
            </a:extLst>
          </p:cNvPr>
          <p:cNvSpPr/>
          <p:nvPr/>
        </p:nvSpPr>
        <p:spPr>
          <a:xfrm>
            <a:off x="7089776" y="3224214"/>
            <a:ext cx="763587" cy="657225"/>
          </a:xfrm>
          <a:custGeom>
            <a:avLst/>
            <a:gdLst>
              <a:gd name="connsiteX0" fmla="*/ 278606 w 764381"/>
              <a:gd name="connsiteY0" fmla="*/ 261937 h 657225"/>
              <a:gd name="connsiteX1" fmla="*/ 214312 w 764381"/>
              <a:gd name="connsiteY1" fmla="*/ 200025 h 657225"/>
              <a:gd name="connsiteX2" fmla="*/ 109537 w 764381"/>
              <a:gd name="connsiteY2" fmla="*/ 114300 h 657225"/>
              <a:gd name="connsiteX3" fmla="*/ 19050 w 764381"/>
              <a:gd name="connsiteY3" fmla="*/ 40481 h 657225"/>
              <a:gd name="connsiteX4" fmla="*/ 2381 w 764381"/>
              <a:gd name="connsiteY4" fmla="*/ 21431 h 657225"/>
              <a:gd name="connsiteX5" fmla="*/ 0 w 764381"/>
              <a:gd name="connsiteY5" fmla="*/ 9525 h 657225"/>
              <a:gd name="connsiteX6" fmla="*/ 7144 w 764381"/>
              <a:gd name="connsiteY6" fmla="*/ 0 h 657225"/>
              <a:gd name="connsiteX7" fmla="*/ 50006 w 764381"/>
              <a:gd name="connsiteY7" fmla="*/ 4762 h 657225"/>
              <a:gd name="connsiteX8" fmla="*/ 147637 w 764381"/>
              <a:gd name="connsiteY8" fmla="*/ 23812 h 657225"/>
              <a:gd name="connsiteX9" fmla="*/ 297656 w 764381"/>
              <a:gd name="connsiteY9" fmla="*/ 66675 h 657225"/>
              <a:gd name="connsiteX10" fmla="*/ 378619 w 764381"/>
              <a:gd name="connsiteY10" fmla="*/ 92868 h 657225"/>
              <a:gd name="connsiteX11" fmla="*/ 452437 w 764381"/>
              <a:gd name="connsiteY11" fmla="*/ 126206 h 657225"/>
              <a:gd name="connsiteX12" fmla="*/ 507206 w 764381"/>
              <a:gd name="connsiteY12" fmla="*/ 152400 h 657225"/>
              <a:gd name="connsiteX13" fmla="*/ 576262 w 764381"/>
              <a:gd name="connsiteY13" fmla="*/ 195262 h 657225"/>
              <a:gd name="connsiteX14" fmla="*/ 600075 w 764381"/>
              <a:gd name="connsiteY14" fmla="*/ 211931 h 657225"/>
              <a:gd name="connsiteX15" fmla="*/ 633412 w 764381"/>
              <a:gd name="connsiteY15" fmla="*/ 233362 h 657225"/>
              <a:gd name="connsiteX16" fmla="*/ 664369 w 764381"/>
              <a:gd name="connsiteY16" fmla="*/ 259556 h 657225"/>
              <a:gd name="connsiteX17" fmla="*/ 688181 w 764381"/>
              <a:gd name="connsiteY17" fmla="*/ 290512 h 657225"/>
              <a:gd name="connsiteX18" fmla="*/ 707231 w 764381"/>
              <a:gd name="connsiteY18" fmla="*/ 319087 h 657225"/>
              <a:gd name="connsiteX19" fmla="*/ 728662 w 764381"/>
              <a:gd name="connsiteY19" fmla="*/ 364331 h 657225"/>
              <a:gd name="connsiteX20" fmla="*/ 747712 w 764381"/>
              <a:gd name="connsiteY20" fmla="*/ 426243 h 657225"/>
              <a:gd name="connsiteX21" fmla="*/ 757237 w 764381"/>
              <a:gd name="connsiteY21" fmla="*/ 495300 h 657225"/>
              <a:gd name="connsiteX22" fmla="*/ 764381 w 764381"/>
              <a:gd name="connsiteY22" fmla="*/ 564356 h 657225"/>
              <a:gd name="connsiteX23" fmla="*/ 764381 w 764381"/>
              <a:gd name="connsiteY23" fmla="*/ 619125 h 657225"/>
              <a:gd name="connsiteX24" fmla="*/ 759619 w 764381"/>
              <a:gd name="connsiteY24" fmla="*/ 640556 h 657225"/>
              <a:gd name="connsiteX25" fmla="*/ 745331 w 764381"/>
              <a:gd name="connsiteY25" fmla="*/ 654843 h 657225"/>
              <a:gd name="connsiteX26" fmla="*/ 728662 w 764381"/>
              <a:gd name="connsiteY26" fmla="*/ 657225 h 657225"/>
              <a:gd name="connsiteX27" fmla="*/ 695325 w 764381"/>
              <a:gd name="connsiteY27" fmla="*/ 650081 h 657225"/>
              <a:gd name="connsiteX28" fmla="*/ 645319 w 764381"/>
              <a:gd name="connsiteY28" fmla="*/ 621506 h 657225"/>
              <a:gd name="connsiteX29" fmla="*/ 578644 w 764381"/>
              <a:gd name="connsiteY29" fmla="*/ 571500 h 657225"/>
              <a:gd name="connsiteX30" fmla="*/ 492919 w 764381"/>
              <a:gd name="connsiteY30" fmla="*/ 492918 h 657225"/>
              <a:gd name="connsiteX31" fmla="*/ 452437 w 764381"/>
              <a:gd name="connsiteY31" fmla="*/ 450056 h 657225"/>
              <a:gd name="connsiteX32" fmla="*/ 404812 w 764381"/>
              <a:gd name="connsiteY32" fmla="*/ 390525 h 657225"/>
              <a:gd name="connsiteX33" fmla="*/ 347662 w 764381"/>
              <a:gd name="connsiteY33" fmla="*/ 328612 h 657225"/>
              <a:gd name="connsiteX34" fmla="*/ 278606 w 764381"/>
              <a:gd name="connsiteY34" fmla="*/ 261937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64381" h="657225">
                <a:moveTo>
                  <a:pt x="278606" y="261937"/>
                </a:moveTo>
                <a:lnTo>
                  <a:pt x="214312" y="200025"/>
                </a:lnTo>
                <a:lnTo>
                  <a:pt x="109537" y="114300"/>
                </a:lnTo>
                <a:lnTo>
                  <a:pt x="19050" y="40481"/>
                </a:lnTo>
                <a:lnTo>
                  <a:pt x="2381" y="21431"/>
                </a:lnTo>
                <a:lnTo>
                  <a:pt x="0" y="9525"/>
                </a:lnTo>
                <a:lnTo>
                  <a:pt x="7144" y="0"/>
                </a:lnTo>
                <a:lnTo>
                  <a:pt x="50006" y="4762"/>
                </a:lnTo>
                <a:lnTo>
                  <a:pt x="147637" y="23812"/>
                </a:lnTo>
                <a:lnTo>
                  <a:pt x="297656" y="66675"/>
                </a:lnTo>
                <a:lnTo>
                  <a:pt x="378619" y="92868"/>
                </a:lnTo>
                <a:lnTo>
                  <a:pt x="452437" y="126206"/>
                </a:lnTo>
                <a:lnTo>
                  <a:pt x="507206" y="152400"/>
                </a:lnTo>
                <a:lnTo>
                  <a:pt x="576262" y="195262"/>
                </a:lnTo>
                <a:lnTo>
                  <a:pt x="600075" y="211931"/>
                </a:lnTo>
                <a:lnTo>
                  <a:pt x="633412" y="233362"/>
                </a:lnTo>
                <a:lnTo>
                  <a:pt x="664369" y="259556"/>
                </a:lnTo>
                <a:lnTo>
                  <a:pt x="688181" y="290512"/>
                </a:lnTo>
                <a:lnTo>
                  <a:pt x="707231" y="319087"/>
                </a:lnTo>
                <a:lnTo>
                  <a:pt x="728662" y="364331"/>
                </a:lnTo>
                <a:lnTo>
                  <a:pt x="747712" y="426243"/>
                </a:lnTo>
                <a:lnTo>
                  <a:pt x="757237" y="495300"/>
                </a:lnTo>
                <a:lnTo>
                  <a:pt x="764381" y="564356"/>
                </a:lnTo>
                <a:lnTo>
                  <a:pt x="764381" y="619125"/>
                </a:lnTo>
                <a:lnTo>
                  <a:pt x="759619" y="640556"/>
                </a:lnTo>
                <a:lnTo>
                  <a:pt x="745331" y="654843"/>
                </a:lnTo>
                <a:lnTo>
                  <a:pt x="728662" y="657225"/>
                </a:lnTo>
                <a:lnTo>
                  <a:pt x="695325" y="650081"/>
                </a:lnTo>
                <a:lnTo>
                  <a:pt x="645319" y="621506"/>
                </a:lnTo>
                <a:lnTo>
                  <a:pt x="578644" y="571500"/>
                </a:lnTo>
                <a:lnTo>
                  <a:pt x="492919" y="492918"/>
                </a:lnTo>
                <a:lnTo>
                  <a:pt x="452437" y="450056"/>
                </a:lnTo>
                <a:lnTo>
                  <a:pt x="404812" y="390525"/>
                </a:lnTo>
                <a:lnTo>
                  <a:pt x="347662" y="328612"/>
                </a:lnTo>
                <a:lnTo>
                  <a:pt x="278606" y="2619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8E9D238E-4119-4B03-880B-B964FA7108A4}"/>
              </a:ext>
            </a:extLst>
          </p:cNvPr>
          <p:cNvSpPr/>
          <p:nvPr/>
        </p:nvSpPr>
        <p:spPr>
          <a:xfrm>
            <a:off x="3822700" y="4210050"/>
            <a:ext cx="4546600" cy="592138"/>
          </a:xfrm>
          <a:custGeom>
            <a:avLst/>
            <a:gdLst>
              <a:gd name="connsiteX0" fmla="*/ 1576425 w 4546396"/>
              <a:gd name="connsiteY0" fmla="*/ 226771 h 592531"/>
              <a:gd name="connsiteX1" fmla="*/ 1945843 w 4546396"/>
              <a:gd name="connsiteY1" fmla="*/ 197510 h 592531"/>
              <a:gd name="connsiteX2" fmla="*/ 2212848 w 4546396"/>
              <a:gd name="connsiteY2" fmla="*/ 175564 h 592531"/>
              <a:gd name="connsiteX3" fmla="*/ 2611526 w 4546396"/>
              <a:gd name="connsiteY3" fmla="*/ 146304 h 592531"/>
              <a:gd name="connsiteX4" fmla="*/ 2841955 w 4546396"/>
              <a:gd name="connsiteY4" fmla="*/ 131673 h 592531"/>
              <a:gd name="connsiteX5" fmla="*/ 3134563 w 4546396"/>
              <a:gd name="connsiteY5" fmla="*/ 117043 h 592531"/>
              <a:gd name="connsiteX6" fmla="*/ 3386937 w 4546396"/>
              <a:gd name="connsiteY6" fmla="*/ 102412 h 592531"/>
              <a:gd name="connsiteX7" fmla="*/ 3529584 w 4546396"/>
              <a:gd name="connsiteY7" fmla="*/ 91440 h 592531"/>
              <a:gd name="connsiteX8" fmla="*/ 3738067 w 4546396"/>
              <a:gd name="connsiteY8" fmla="*/ 69494 h 592531"/>
              <a:gd name="connsiteX9" fmla="*/ 3880713 w 4546396"/>
              <a:gd name="connsiteY9" fmla="*/ 43891 h 592531"/>
              <a:gd name="connsiteX10" fmla="*/ 3950208 w 4546396"/>
              <a:gd name="connsiteY10" fmla="*/ 29260 h 592531"/>
              <a:gd name="connsiteX11" fmla="*/ 3990441 w 4546396"/>
              <a:gd name="connsiteY11" fmla="*/ 14630 h 592531"/>
              <a:gd name="connsiteX12" fmla="*/ 4016044 w 4546396"/>
              <a:gd name="connsiteY12" fmla="*/ 0 h 592531"/>
              <a:gd name="connsiteX13" fmla="*/ 4092854 w 4546396"/>
              <a:gd name="connsiteY13" fmla="*/ 0 h 592531"/>
              <a:gd name="connsiteX14" fmla="*/ 4184294 w 4546396"/>
              <a:gd name="connsiteY14" fmla="*/ 14630 h 592531"/>
              <a:gd name="connsiteX15" fmla="*/ 4257446 w 4546396"/>
              <a:gd name="connsiteY15" fmla="*/ 43891 h 592531"/>
              <a:gd name="connsiteX16" fmla="*/ 4356201 w 4546396"/>
              <a:gd name="connsiteY16" fmla="*/ 95097 h 592531"/>
              <a:gd name="connsiteX17" fmla="*/ 4403750 w 4546396"/>
              <a:gd name="connsiteY17" fmla="*/ 124358 h 592531"/>
              <a:gd name="connsiteX18" fmla="*/ 4476902 w 4546396"/>
              <a:gd name="connsiteY18" fmla="*/ 175564 h 592531"/>
              <a:gd name="connsiteX19" fmla="*/ 4513478 w 4546396"/>
              <a:gd name="connsiteY19" fmla="*/ 208483 h 592531"/>
              <a:gd name="connsiteX20" fmla="*/ 4542739 w 4546396"/>
              <a:gd name="connsiteY20" fmla="*/ 241401 h 592531"/>
              <a:gd name="connsiteX21" fmla="*/ 4546396 w 4546396"/>
              <a:gd name="connsiteY21" fmla="*/ 259689 h 592531"/>
              <a:gd name="connsiteX22" fmla="*/ 4546396 w 4546396"/>
              <a:gd name="connsiteY22" fmla="*/ 277977 h 592531"/>
              <a:gd name="connsiteX23" fmla="*/ 4531766 w 4546396"/>
              <a:gd name="connsiteY23" fmla="*/ 296265 h 592531"/>
              <a:gd name="connsiteX24" fmla="*/ 4502505 w 4546396"/>
              <a:gd name="connsiteY24" fmla="*/ 307238 h 592531"/>
              <a:gd name="connsiteX25" fmla="*/ 4433011 w 4546396"/>
              <a:gd name="connsiteY25" fmla="*/ 314553 h 592531"/>
              <a:gd name="connsiteX26" fmla="*/ 4275734 w 4546396"/>
              <a:gd name="connsiteY26" fmla="*/ 303580 h 592531"/>
              <a:gd name="connsiteX27" fmla="*/ 4008729 w 4546396"/>
              <a:gd name="connsiteY27" fmla="*/ 296265 h 592531"/>
              <a:gd name="connsiteX28" fmla="*/ 3653942 w 4546396"/>
              <a:gd name="connsiteY28" fmla="*/ 288950 h 592531"/>
              <a:gd name="connsiteX29" fmla="*/ 3200400 w 4546396"/>
              <a:gd name="connsiteY29" fmla="*/ 296265 h 592531"/>
              <a:gd name="connsiteX30" fmla="*/ 2684678 w 4546396"/>
              <a:gd name="connsiteY30" fmla="*/ 318211 h 592531"/>
              <a:gd name="connsiteX31" fmla="*/ 2414016 w 4546396"/>
              <a:gd name="connsiteY31" fmla="*/ 336499 h 592531"/>
              <a:gd name="connsiteX32" fmla="*/ 2051913 w 4546396"/>
              <a:gd name="connsiteY32" fmla="*/ 365760 h 592531"/>
              <a:gd name="connsiteX33" fmla="*/ 1660550 w 4546396"/>
              <a:gd name="connsiteY33" fmla="*/ 402336 h 592531"/>
              <a:gd name="connsiteX34" fmla="*/ 1397203 w 4546396"/>
              <a:gd name="connsiteY34" fmla="*/ 427939 h 592531"/>
              <a:gd name="connsiteX35" fmla="*/ 1196035 w 4546396"/>
              <a:gd name="connsiteY35" fmla="*/ 449884 h 592531"/>
              <a:gd name="connsiteX36" fmla="*/ 918057 w 4546396"/>
              <a:gd name="connsiteY36" fmla="*/ 486460 h 592531"/>
              <a:gd name="connsiteX37" fmla="*/ 683971 w 4546396"/>
              <a:gd name="connsiteY37" fmla="*/ 526694 h 592531"/>
              <a:gd name="connsiteX38" fmla="*/ 541324 w 4546396"/>
              <a:gd name="connsiteY38" fmla="*/ 559612 h 592531"/>
              <a:gd name="connsiteX39" fmla="*/ 479145 w 4546396"/>
              <a:gd name="connsiteY39" fmla="*/ 581558 h 592531"/>
              <a:gd name="connsiteX40" fmla="*/ 449884 w 4546396"/>
              <a:gd name="connsiteY40" fmla="*/ 588873 h 592531"/>
              <a:gd name="connsiteX41" fmla="*/ 420624 w 4546396"/>
              <a:gd name="connsiteY41" fmla="*/ 592531 h 592531"/>
              <a:gd name="connsiteX42" fmla="*/ 365760 w 4546396"/>
              <a:gd name="connsiteY42" fmla="*/ 574243 h 592531"/>
              <a:gd name="connsiteX43" fmla="*/ 303580 w 4546396"/>
              <a:gd name="connsiteY43" fmla="*/ 534009 h 592531"/>
              <a:gd name="connsiteX44" fmla="*/ 212140 w 4546396"/>
              <a:gd name="connsiteY44" fmla="*/ 446227 h 592531"/>
              <a:gd name="connsiteX45" fmla="*/ 106070 w 4546396"/>
              <a:gd name="connsiteY45" fmla="*/ 332841 h 592531"/>
              <a:gd name="connsiteX46" fmla="*/ 18288 w 4546396"/>
              <a:gd name="connsiteY46" fmla="*/ 234086 h 592531"/>
              <a:gd name="connsiteX47" fmla="*/ 3657 w 4546396"/>
              <a:gd name="connsiteY47" fmla="*/ 201168 h 592531"/>
              <a:gd name="connsiteX48" fmla="*/ 0 w 4546396"/>
              <a:gd name="connsiteY48" fmla="*/ 182880 h 592531"/>
              <a:gd name="connsiteX49" fmla="*/ 7315 w 4546396"/>
              <a:gd name="connsiteY49" fmla="*/ 168249 h 592531"/>
              <a:gd name="connsiteX50" fmla="*/ 18288 w 4546396"/>
              <a:gd name="connsiteY50" fmla="*/ 168249 h 592531"/>
              <a:gd name="connsiteX51" fmla="*/ 40233 w 4546396"/>
              <a:gd name="connsiteY51" fmla="*/ 168249 h 592531"/>
              <a:gd name="connsiteX52" fmla="*/ 76809 w 4546396"/>
              <a:gd name="connsiteY52" fmla="*/ 193852 h 592531"/>
              <a:gd name="connsiteX53" fmla="*/ 138988 w 4546396"/>
              <a:gd name="connsiteY53" fmla="*/ 230428 h 592531"/>
              <a:gd name="connsiteX54" fmla="*/ 197510 w 4546396"/>
              <a:gd name="connsiteY54" fmla="*/ 259689 h 592531"/>
              <a:gd name="connsiteX55" fmla="*/ 263347 w 4546396"/>
              <a:gd name="connsiteY55" fmla="*/ 281635 h 592531"/>
              <a:gd name="connsiteX56" fmla="*/ 336499 w 4546396"/>
              <a:gd name="connsiteY56" fmla="*/ 299923 h 592531"/>
              <a:gd name="connsiteX57" fmla="*/ 402336 w 4546396"/>
              <a:gd name="connsiteY57" fmla="*/ 310896 h 592531"/>
              <a:gd name="connsiteX58" fmla="*/ 468172 w 4546396"/>
              <a:gd name="connsiteY58" fmla="*/ 310896 h 592531"/>
              <a:gd name="connsiteX59" fmla="*/ 698601 w 4546396"/>
              <a:gd name="connsiteY59" fmla="*/ 292608 h 592531"/>
              <a:gd name="connsiteX60" fmla="*/ 1035100 w 4546396"/>
              <a:gd name="connsiteY60" fmla="*/ 270662 h 592531"/>
              <a:gd name="connsiteX61" fmla="*/ 1576425 w 4546396"/>
              <a:gd name="connsiteY61" fmla="*/ 226771 h 59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546396" h="592531">
                <a:moveTo>
                  <a:pt x="1576425" y="226771"/>
                </a:moveTo>
                <a:lnTo>
                  <a:pt x="1945843" y="197510"/>
                </a:lnTo>
                <a:lnTo>
                  <a:pt x="2212848" y="175564"/>
                </a:lnTo>
                <a:lnTo>
                  <a:pt x="2611526" y="146304"/>
                </a:lnTo>
                <a:lnTo>
                  <a:pt x="2841955" y="131673"/>
                </a:lnTo>
                <a:lnTo>
                  <a:pt x="3134563" y="117043"/>
                </a:lnTo>
                <a:lnTo>
                  <a:pt x="3386937" y="102412"/>
                </a:lnTo>
                <a:lnTo>
                  <a:pt x="3529584" y="91440"/>
                </a:lnTo>
                <a:lnTo>
                  <a:pt x="3738067" y="69494"/>
                </a:lnTo>
                <a:lnTo>
                  <a:pt x="3880713" y="43891"/>
                </a:lnTo>
                <a:lnTo>
                  <a:pt x="3950208" y="29260"/>
                </a:lnTo>
                <a:lnTo>
                  <a:pt x="3990441" y="14630"/>
                </a:lnTo>
                <a:lnTo>
                  <a:pt x="4016044" y="0"/>
                </a:lnTo>
                <a:lnTo>
                  <a:pt x="4092854" y="0"/>
                </a:lnTo>
                <a:lnTo>
                  <a:pt x="4184294" y="14630"/>
                </a:lnTo>
                <a:lnTo>
                  <a:pt x="4257446" y="43891"/>
                </a:lnTo>
                <a:lnTo>
                  <a:pt x="4356201" y="95097"/>
                </a:lnTo>
                <a:lnTo>
                  <a:pt x="4403750" y="124358"/>
                </a:lnTo>
                <a:lnTo>
                  <a:pt x="4476902" y="175564"/>
                </a:lnTo>
                <a:lnTo>
                  <a:pt x="4513478" y="208483"/>
                </a:lnTo>
                <a:lnTo>
                  <a:pt x="4542739" y="241401"/>
                </a:lnTo>
                <a:lnTo>
                  <a:pt x="4546396" y="259689"/>
                </a:lnTo>
                <a:lnTo>
                  <a:pt x="4546396" y="277977"/>
                </a:lnTo>
                <a:lnTo>
                  <a:pt x="4531766" y="296265"/>
                </a:lnTo>
                <a:lnTo>
                  <a:pt x="4502505" y="307238"/>
                </a:lnTo>
                <a:lnTo>
                  <a:pt x="4433011" y="314553"/>
                </a:lnTo>
                <a:lnTo>
                  <a:pt x="4275734" y="303580"/>
                </a:lnTo>
                <a:lnTo>
                  <a:pt x="4008729" y="296265"/>
                </a:lnTo>
                <a:lnTo>
                  <a:pt x="3653942" y="288950"/>
                </a:lnTo>
                <a:lnTo>
                  <a:pt x="3200400" y="296265"/>
                </a:lnTo>
                <a:lnTo>
                  <a:pt x="2684678" y="318211"/>
                </a:lnTo>
                <a:lnTo>
                  <a:pt x="2414016" y="336499"/>
                </a:lnTo>
                <a:lnTo>
                  <a:pt x="2051913" y="365760"/>
                </a:lnTo>
                <a:lnTo>
                  <a:pt x="1660550" y="402336"/>
                </a:lnTo>
                <a:lnTo>
                  <a:pt x="1397203" y="427939"/>
                </a:lnTo>
                <a:lnTo>
                  <a:pt x="1196035" y="449884"/>
                </a:lnTo>
                <a:lnTo>
                  <a:pt x="918057" y="486460"/>
                </a:lnTo>
                <a:lnTo>
                  <a:pt x="683971" y="526694"/>
                </a:lnTo>
                <a:lnTo>
                  <a:pt x="541324" y="559612"/>
                </a:lnTo>
                <a:lnTo>
                  <a:pt x="479145" y="581558"/>
                </a:lnTo>
                <a:lnTo>
                  <a:pt x="449884" y="588873"/>
                </a:lnTo>
                <a:lnTo>
                  <a:pt x="420624" y="592531"/>
                </a:lnTo>
                <a:lnTo>
                  <a:pt x="365760" y="574243"/>
                </a:lnTo>
                <a:lnTo>
                  <a:pt x="303580" y="534009"/>
                </a:lnTo>
                <a:lnTo>
                  <a:pt x="212140" y="446227"/>
                </a:lnTo>
                <a:lnTo>
                  <a:pt x="106070" y="332841"/>
                </a:lnTo>
                <a:lnTo>
                  <a:pt x="18288" y="234086"/>
                </a:lnTo>
                <a:lnTo>
                  <a:pt x="3657" y="201168"/>
                </a:lnTo>
                <a:lnTo>
                  <a:pt x="0" y="182880"/>
                </a:lnTo>
                <a:lnTo>
                  <a:pt x="7315" y="168249"/>
                </a:lnTo>
                <a:lnTo>
                  <a:pt x="18288" y="168249"/>
                </a:lnTo>
                <a:lnTo>
                  <a:pt x="40233" y="168249"/>
                </a:lnTo>
                <a:lnTo>
                  <a:pt x="76809" y="193852"/>
                </a:lnTo>
                <a:lnTo>
                  <a:pt x="138988" y="230428"/>
                </a:lnTo>
                <a:lnTo>
                  <a:pt x="197510" y="259689"/>
                </a:lnTo>
                <a:lnTo>
                  <a:pt x="263347" y="281635"/>
                </a:lnTo>
                <a:lnTo>
                  <a:pt x="336499" y="299923"/>
                </a:lnTo>
                <a:lnTo>
                  <a:pt x="402336" y="310896"/>
                </a:lnTo>
                <a:lnTo>
                  <a:pt x="468172" y="310896"/>
                </a:lnTo>
                <a:lnTo>
                  <a:pt x="698601" y="292608"/>
                </a:lnTo>
                <a:lnTo>
                  <a:pt x="1035100" y="270662"/>
                </a:lnTo>
                <a:lnTo>
                  <a:pt x="1576425" y="22677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D180299-4367-4859-8B32-59FDEC9A0A85}"/>
              </a:ext>
            </a:extLst>
          </p:cNvPr>
          <p:cNvSpPr/>
          <p:nvPr/>
        </p:nvSpPr>
        <p:spPr>
          <a:xfrm>
            <a:off x="4208463" y="1852612"/>
            <a:ext cx="3698875" cy="519112"/>
          </a:xfrm>
          <a:custGeom>
            <a:avLst/>
            <a:gdLst>
              <a:gd name="connsiteX0" fmla="*/ 1233099 w 3699299"/>
              <a:gd name="connsiteY0" fmla="*/ 238280 h 518259"/>
              <a:gd name="connsiteX1" fmla="*/ 1566692 w 3699299"/>
              <a:gd name="connsiteY1" fmla="*/ 214452 h 518259"/>
              <a:gd name="connsiteX2" fmla="*/ 1742423 w 3699299"/>
              <a:gd name="connsiteY2" fmla="*/ 199559 h 518259"/>
              <a:gd name="connsiteX3" fmla="*/ 2046230 w 3699299"/>
              <a:gd name="connsiteY3" fmla="*/ 172753 h 518259"/>
              <a:gd name="connsiteX4" fmla="*/ 2326209 w 3699299"/>
              <a:gd name="connsiteY4" fmla="*/ 145946 h 518259"/>
              <a:gd name="connsiteX5" fmla="*/ 2594275 w 3699299"/>
              <a:gd name="connsiteY5" fmla="*/ 122118 h 518259"/>
              <a:gd name="connsiteX6" fmla="*/ 2749157 w 3699299"/>
              <a:gd name="connsiteY6" fmla="*/ 110204 h 518259"/>
              <a:gd name="connsiteX7" fmla="*/ 2838512 w 3699299"/>
              <a:gd name="connsiteY7" fmla="*/ 98290 h 518259"/>
              <a:gd name="connsiteX8" fmla="*/ 2921910 w 3699299"/>
              <a:gd name="connsiteY8" fmla="*/ 80419 h 518259"/>
              <a:gd name="connsiteX9" fmla="*/ 2993394 w 3699299"/>
              <a:gd name="connsiteY9" fmla="*/ 62548 h 518259"/>
              <a:gd name="connsiteX10" fmla="*/ 3076792 w 3699299"/>
              <a:gd name="connsiteY10" fmla="*/ 35742 h 518259"/>
              <a:gd name="connsiteX11" fmla="*/ 3157211 w 3699299"/>
              <a:gd name="connsiteY11" fmla="*/ 2978 h 518259"/>
              <a:gd name="connsiteX12" fmla="*/ 3198910 w 3699299"/>
              <a:gd name="connsiteY12" fmla="*/ 0 h 518259"/>
              <a:gd name="connsiteX13" fmla="*/ 3282308 w 3699299"/>
              <a:gd name="connsiteY13" fmla="*/ 5957 h 518259"/>
              <a:gd name="connsiteX14" fmla="*/ 3383578 w 3699299"/>
              <a:gd name="connsiteY14" fmla="*/ 20849 h 518259"/>
              <a:gd name="connsiteX15" fmla="*/ 3475911 w 3699299"/>
              <a:gd name="connsiteY15" fmla="*/ 44677 h 518259"/>
              <a:gd name="connsiteX16" fmla="*/ 3541438 w 3699299"/>
              <a:gd name="connsiteY16" fmla="*/ 71484 h 518259"/>
              <a:gd name="connsiteX17" fmla="*/ 3577180 w 3699299"/>
              <a:gd name="connsiteY17" fmla="*/ 92333 h 518259"/>
              <a:gd name="connsiteX18" fmla="*/ 3612922 w 3699299"/>
              <a:gd name="connsiteY18" fmla="*/ 119140 h 518259"/>
              <a:gd name="connsiteX19" fmla="*/ 3651643 w 3699299"/>
              <a:gd name="connsiteY19" fmla="*/ 151903 h 518259"/>
              <a:gd name="connsiteX20" fmla="*/ 3678449 w 3699299"/>
              <a:gd name="connsiteY20" fmla="*/ 178710 h 518259"/>
              <a:gd name="connsiteX21" fmla="*/ 3693342 w 3699299"/>
              <a:gd name="connsiteY21" fmla="*/ 199559 h 518259"/>
              <a:gd name="connsiteX22" fmla="*/ 3699299 w 3699299"/>
              <a:gd name="connsiteY22" fmla="*/ 220409 h 518259"/>
              <a:gd name="connsiteX23" fmla="*/ 3699299 w 3699299"/>
              <a:gd name="connsiteY23" fmla="*/ 238280 h 518259"/>
              <a:gd name="connsiteX24" fmla="*/ 3684406 w 3699299"/>
              <a:gd name="connsiteY24" fmla="*/ 259129 h 518259"/>
              <a:gd name="connsiteX25" fmla="*/ 3648664 w 3699299"/>
              <a:gd name="connsiteY25" fmla="*/ 277000 h 518259"/>
              <a:gd name="connsiteX26" fmla="*/ 3574202 w 3699299"/>
              <a:gd name="connsiteY26" fmla="*/ 294871 h 518259"/>
              <a:gd name="connsiteX27" fmla="*/ 3487825 w 3699299"/>
              <a:gd name="connsiteY27" fmla="*/ 288914 h 518259"/>
              <a:gd name="connsiteX28" fmla="*/ 3285287 w 3699299"/>
              <a:gd name="connsiteY28" fmla="*/ 277000 h 518259"/>
              <a:gd name="connsiteX29" fmla="*/ 3112534 w 3699299"/>
              <a:gd name="connsiteY29" fmla="*/ 271043 h 518259"/>
              <a:gd name="connsiteX30" fmla="*/ 3020200 w 3699299"/>
              <a:gd name="connsiteY30" fmla="*/ 271043 h 518259"/>
              <a:gd name="connsiteX31" fmla="*/ 2778942 w 3699299"/>
              <a:gd name="connsiteY31" fmla="*/ 285936 h 518259"/>
              <a:gd name="connsiteX32" fmla="*/ 2287489 w 3699299"/>
              <a:gd name="connsiteY32" fmla="*/ 318699 h 518259"/>
              <a:gd name="connsiteX33" fmla="*/ 1724552 w 3699299"/>
              <a:gd name="connsiteY33" fmla="*/ 354441 h 518259"/>
              <a:gd name="connsiteX34" fmla="*/ 1638176 w 3699299"/>
              <a:gd name="connsiteY34" fmla="*/ 360398 h 518259"/>
              <a:gd name="connsiteX35" fmla="*/ 1188422 w 3699299"/>
              <a:gd name="connsiteY35" fmla="*/ 414011 h 518259"/>
              <a:gd name="connsiteX36" fmla="*/ 878658 w 3699299"/>
              <a:gd name="connsiteY36" fmla="*/ 449753 h 518259"/>
              <a:gd name="connsiteX37" fmla="*/ 542087 w 3699299"/>
              <a:gd name="connsiteY37" fmla="*/ 494431 h 518259"/>
              <a:gd name="connsiteX38" fmla="*/ 396140 w 3699299"/>
              <a:gd name="connsiteY38" fmla="*/ 518259 h 518259"/>
              <a:gd name="connsiteX39" fmla="*/ 345506 w 3699299"/>
              <a:gd name="connsiteY39" fmla="*/ 515280 h 518259"/>
              <a:gd name="connsiteX40" fmla="*/ 303807 w 3699299"/>
              <a:gd name="connsiteY40" fmla="*/ 503366 h 518259"/>
              <a:gd name="connsiteX41" fmla="*/ 268065 w 3699299"/>
              <a:gd name="connsiteY41" fmla="*/ 485495 h 518259"/>
              <a:gd name="connsiteX42" fmla="*/ 229344 w 3699299"/>
              <a:gd name="connsiteY42" fmla="*/ 458689 h 518259"/>
              <a:gd name="connsiteX43" fmla="*/ 187645 w 3699299"/>
              <a:gd name="connsiteY43" fmla="*/ 422947 h 518259"/>
              <a:gd name="connsiteX44" fmla="*/ 134032 w 3699299"/>
              <a:gd name="connsiteY44" fmla="*/ 369334 h 518259"/>
              <a:gd name="connsiteX45" fmla="*/ 86376 w 3699299"/>
              <a:gd name="connsiteY45" fmla="*/ 306785 h 518259"/>
              <a:gd name="connsiteX46" fmla="*/ 35742 w 3699299"/>
              <a:gd name="connsiteY46" fmla="*/ 229344 h 518259"/>
              <a:gd name="connsiteX47" fmla="*/ 5957 w 3699299"/>
              <a:gd name="connsiteY47" fmla="*/ 178710 h 518259"/>
              <a:gd name="connsiteX48" fmla="*/ 0 w 3699299"/>
              <a:gd name="connsiteY48" fmla="*/ 139989 h 518259"/>
              <a:gd name="connsiteX49" fmla="*/ 5957 w 3699299"/>
              <a:gd name="connsiteY49" fmla="*/ 116161 h 518259"/>
              <a:gd name="connsiteX50" fmla="*/ 23828 w 3699299"/>
              <a:gd name="connsiteY50" fmla="*/ 110204 h 518259"/>
              <a:gd name="connsiteX51" fmla="*/ 50634 w 3699299"/>
              <a:gd name="connsiteY51" fmla="*/ 116161 h 518259"/>
              <a:gd name="connsiteX52" fmla="*/ 89355 w 3699299"/>
              <a:gd name="connsiteY52" fmla="*/ 142968 h 518259"/>
              <a:gd name="connsiteX53" fmla="*/ 131054 w 3699299"/>
              <a:gd name="connsiteY53" fmla="*/ 175731 h 518259"/>
              <a:gd name="connsiteX54" fmla="*/ 181688 w 3699299"/>
              <a:gd name="connsiteY54" fmla="*/ 202538 h 518259"/>
              <a:gd name="connsiteX55" fmla="*/ 268065 w 3699299"/>
              <a:gd name="connsiteY55" fmla="*/ 238280 h 518259"/>
              <a:gd name="connsiteX56" fmla="*/ 351463 w 3699299"/>
              <a:gd name="connsiteY56" fmla="*/ 265086 h 518259"/>
              <a:gd name="connsiteX57" fmla="*/ 437839 w 3699299"/>
              <a:gd name="connsiteY57" fmla="*/ 285936 h 518259"/>
              <a:gd name="connsiteX58" fmla="*/ 488474 w 3699299"/>
              <a:gd name="connsiteY58" fmla="*/ 291893 h 518259"/>
              <a:gd name="connsiteX59" fmla="*/ 1060346 w 3699299"/>
              <a:gd name="connsiteY59" fmla="*/ 250194 h 518259"/>
              <a:gd name="connsiteX60" fmla="*/ 1233099 w 3699299"/>
              <a:gd name="connsiteY60" fmla="*/ 238280 h 518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699299" h="518259">
                <a:moveTo>
                  <a:pt x="1233099" y="238280"/>
                </a:moveTo>
                <a:lnTo>
                  <a:pt x="1566692" y="214452"/>
                </a:lnTo>
                <a:lnTo>
                  <a:pt x="1742423" y="199559"/>
                </a:lnTo>
                <a:lnTo>
                  <a:pt x="2046230" y="172753"/>
                </a:lnTo>
                <a:lnTo>
                  <a:pt x="2326209" y="145946"/>
                </a:lnTo>
                <a:lnTo>
                  <a:pt x="2594275" y="122118"/>
                </a:lnTo>
                <a:lnTo>
                  <a:pt x="2749157" y="110204"/>
                </a:lnTo>
                <a:lnTo>
                  <a:pt x="2838512" y="98290"/>
                </a:lnTo>
                <a:lnTo>
                  <a:pt x="2921910" y="80419"/>
                </a:lnTo>
                <a:lnTo>
                  <a:pt x="2993394" y="62548"/>
                </a:lnTo>
                <a:lnTo>
                  <a:pt x="3076792" y="35742"/>
                </a:lnTo>
                <a:lnTo>
                  <a:pt x="3157211" y="2978"/>
                </a:lnTo>
                <a:lnTo>
                  <a:pt x="3198910" y="0"/>
                </a:lnTo>
                <a:lnTo>
                  <a:pt x="3282308" y="5957"/>
                </a:lnTo>
                <a:lnTo>
                  <a:pt x="3383578" y="20849"/>
                </a:lnTo>
                <a:lnTo>
                  <a:pt x="3475911" y="44677"/>
                </a:lnTo>
                <a:lnTo>
                  <a:pt x="3541438" y="71484"/>
                </a:lnTo>
                <a:lnTo>
                  <a:pt x="3577180" y="92333"/>
                </a:lnTo>
                <a:lnTo>
                  <a:pt x="3612922" y="119140"/>
                </a:lnTo>
                <a:lnTo>
                  <a:pt x="3651643" y="151903"/>
                </a:lnTo>
                <a:lnTo>
                  <a:pt x="3678449" y="178710"/>
                </a:lnTo>
                <a:lnTo>
                  <a:pt x="3693342" y="199559"/>
                </a:lnTo>
                <a:lnTo>
                  <a:pt x="3699299" y="220409"/>
                </a:lnTo>
                <a:lnTo>
                  <a:pt x="3699299" y="238280"/>
                </a:lnTo>
                <a:lnTo>
                  <a:pt x="3684406" y="259129"/>
                </a:lnTo>
                <a:lnTo>
                  <a:pt x="3648664" y="277000"/>
                </a:lnTo>
                <a:lnTo>
                  <a:pt x="3574202" y="294871"/>
                </a:lnTo>
                <a:lnTo>
                  <a:pt x="3487825" y="288914"/>
                </a:lnTo>
                <a:lnTo>
                  <a:pt x="3285287" y="277000"/>
                </a:lnTo>
                <a:lnTo>
                  <a:pt x="3112534" y="271043"/>
                </a:lnTo>
                <a:lnTo>
                  <a:pt x="3020200" y="271043"/>
                </a:lnTo>
                <a:lnTo>
                  <a:pt x="2778942" y="285936"/>
                </a:lnTo>
                <a:lnTo>
                  <a:pt x="2287489" y="318699"/>
                </a:lnTo>
                <a:lnTo>
                  <a:pt x="1724552" y="354441"/>
                </a:lnTo>
                <a:lnTo>
                  <a:pt x="1638176" y="360398"/>
                </a:lnTo>
                <a:lnTo>
                  <a:pt x="1188422" y="414011"/>
                </a:lnTo>
                <a:lnTo>
                  <a:pt x="878658" y="449753"/>
                </a:lnTo>
                <a:lnTo>
                  <a:pt x="542087" y="494431"/>
                </a:lnTo>
                <a:lnTo>
                  <a:pt x="396140" y="518259"/>
                </a:lnTo>
                <a:lnTo>
                  <a:pt x="345506" y="515280"/>
                </a:lnTo>
                <a:lnTo>
                  <a:pt x="303807" y="503366"/>
                </a:lnTo>
                <a:lnTo>
                  <a:pt x="268065" y="485495"/>
                </a:lnTo>
                <a:lnTo>
                  <a:pt x="229344" y="458689"/>
                </a:lnTo>
                <a:lnTo>
                  <a:pt x="187645" y="422947"/>
                </a:lnTo>
                <a:lnTo>
                  <a:pt x="134032" y="369334"/>
                </a:lnTo>
                <a:lnTo>
                  <a:pt x="86376" y="306785"/>
                </a:lnTo>
                <a:lnTo>
                  <a:pt x="35742" y="229344"/>
                </a:lnTo>
                <a:lnTo>
                  <a:pt x="5957" y="178710"/>
                </a:lnTo>
                <a:lnTo>
                  <a:pt x="0" y="139989"/>
                </a:lnTo>
                <a:lnTo>
                  <a:pt x="5957" y="116161"/>
                </a:lnTo>
                <a:lnTo>
                  <a:pt x="23828" y="110204"/>
                </a:lnTo>
                <a:lnTo>
                  <a:pt x="50634" y="116161"/>
                </a:lnTo>
                <a:lnTo>
                  <a:pt x="89355" y="142968"/>
                </a:lnTo>
                <a:lnTo>
                  <a:pt x="131054" y="175731"/>
                </a:lnTo>
                <a:lnTo>
                  <a:pt x="181688" y="202538"/>
                </a:lnTo>
                <a:lnTo>
                  <a:pt x="268065" y="238280"/>
                </a:lnTo>
                <a:lnTo>
                  <a:pt x="351463" y="265086"/>
                </a:lnTo>
                <a:lnTo>
                  <a:pt x="437839" y="285936"/>
                </a:lnTo>
                <a:lnTo>
                  <a:pt x="488474" y="291893"/>
                </a:lnTo>
                <a:lnTo>
                  <a:pt x="1060346" y="250194"/>
                </a:lnTo>
                <a:lnTo>
                  <a:pt x="1233099" y="23828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6742190-7F78-47ED-8271-FE8CE070CE9C}"/>
              </a:ext>
            </a:extLst>
          </p:cNvPr>
          <p:cNvSpPr/>
          <p:nvPr/>
        </p:nvSpPr>
        <p:spPr>
          <a:xfrm>
            <a:off x="5332413" y="2160588"/>
            <a:ext cx="727075" cy="744537"/>
          </a:xfrm>
          <a:custGeom>
            <a:avLst/>
            <a:gdLst>
              <a:gd name="connsiteX0" fmla="*/ 397668 w 726281"/>
              <a:gd name="connsiteY0" fmla="*/ 488156 h 745331"/>
              <a:gd name="connsiteX1" fmla="*/ 476250 w 726281"/>
              <a:gd name="connsiteY1" fmla="*/ 423862 h 745331"/>
              <a:gd name="connsiteX2" fmla="*/ 521493 w 726281"/>
              <a:gd name="connsiteY2" fmla="*/ 388144 h 745331"/>
              <a:gd name="connsiteX3" fmla="*/ 557212 w 726281"/>
              <a:gd name="connsiteY3" fmla="*/ 364331 h 745331"/>
              <a:gd name="connsiteX4" fmla="*/ 592931 w 726281"/>
              <a:gd name="connsiteY4" fmla="*/ 350044 h 745331"/>
              <a:gd name="connsiteX5" fmla="*/ 631031 w 726281"/>
              <a:gd name="connsiteY5" fmla="*/ 333375 h 745331"/>
              <a:gd name="connsiteX6" fmla="*/ 673893 w 726281"/>
              <a:gd name="connsiteY6" fmla="*/ 309562 h 745331"/>
              <a:gd name="connsiteX7" fmla="*/ 700087 w 726281"/>
              <a:gd name="connsiteY7" fmla="*/ 290512 h 745331"/>
              <a:gd name="connsiteX8" fmla="*/ 721518 w 726281"/>
              <a:gd name="connsiteY8" fmla="*/ 266700 h 745331"/>
              <a:gd name="connsiteX9" fmla="*/ 726281 w 726281"/>
              <a:gd name="connsiteY9" fmla="*/ 245269 h 745331"/>
              <a:gd name="connsiteX10" fmla="*/ 726281 w 726281"/>
              <a:gd name="connsiteY10" fmla="*/ 230981 h 745331"/>
              <a:gd name="connsiteX11" fmla="*/ 714375 w 726281"/>
              <a:gd name="connsiteY11" fmla="*/ 207169 h 745331"/>
              <a:gd name="connsiteX12" fmla="*/ 654843 w 726281"/>
              <a:gd name="connsiteY12" fmla="*/ 150019 h 745331"/>
              <a:gd name="connsiteX13" fmla="*/ 607218 w 726281"/>
              <a:gd name="connsiteY13" fmla="*/ 104775 h 745331"/>
              <a:gd name="connsiteX14" fmla="*/ 550068 w 726281"/>
              <a:gd name="connsiteY14" fmla="*/ 57150 h 745331"/>
              <a:gd name="connsiteX15" fmla="*/ 507206 w 726281"/>
              <a:gd name="connsiteY15" fmla="*/ 0 h 745331"/>
              <a:gd name="connsiteX16" fmla="*/ 271462 w 726281"/>
              <a:gd name="connsiteY16" fmla="*/ 30956 h 745331"/>
              <a:gd name="connsiteX17" fmla="*/ 364331 w 726281"/>
              <a:gd name="connsiteY17" fmla="*/ 85725 h 745331"/>
              <a:gd name="connsiteX18" fmla="*/ 407193 w 726281"/>
              <a:gd name="connsiteY18" fmla="*/ 116681 h 745331"/>
              <a:gd name="connsiteX19" fmla="*/ 421481 w 726281"/>
              <a:gd name="connsiteY19" fmla="*/ 133350 h 745331"/>
              <a:gd name="connsiteX20" fmla="*/ 431006 w 726281"/>
              <a:gd name="connsiteY20" fmla="*/ 150019 h 745331"/>
              <a:gd name="connsiteX21" fmla="*/ 435768 w 726281"/>
              <a:gd name="connsiteY21" fmla="*/ 161925 h 745331"/>
              <a:gd name="connsiteX22" fmla="*/ 435768 w 726281"/>
              <a:gd name="connsiteY22" fmla="*/ 183356 h 745331"/>
              <a:gd name="connsiteX23" fmla="*/ 421481 w 726281"/>
              <a:gd name="connsiteY23" fmla="*/ 216694 h 745331"/>
              <a:gd name="connsiteX24" fmla="*/ 338137 w 726281"/>
              <a:gd name="connsiteY24" fmla="*/ 326231 h 745331"/>
              <a:gd name="connsiteX25" fmla="*/ 211931 w 726281"/>
              <a:gd name="connsiteY25" fmla="*/ 478631 h 745331"/>
              <a:gd name="connsiteX26" fmla="*/ 123825 w 726281"/>
              <a:gd name="connsiteY26" fmla="*/ 571500 h 745331"/>
              <a:gd name="connsiteX27" fmla="*/ 28575 w 726281"/>
              <a:gd name="connsiteY27" fmla="*/ 671512 h 745331"/>
              <a:gd name="connsiteX28" fmla="*/ 0 w 726281"/>
              <a:gd name="connsiteY28" fmla="*/ 700087 h 745331"/>
              <a:gd name="connsiteX29" fmla="*/ 138112 w 726281"/>
              <a:gd name="connsiteY29" fmla="*/ 745331 h 745331"/>
              <a:gd name="connsiteX30" fmla="*/ 226218 w 726281"/>
              <a:gd name="connsiteY30" fmla="*/ 652462 h 745331"/>
              <a:gd name="connsiteX31" fmla="*/ 295275 w 726281"/>
              <a:gd name="connsiteY31" fmla="*/ 585787 h 745331"/>
              <a:gd name="connsiteX32" fmla="*/ 397668 w 726281"/>
              <a:gd name="connsiteY32" fmla="*/ 488156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6281" h="745331">
                <a:moveTo>
                  <a:pt x="397668" y="488156"/>
                </a:moveTo>
                <a:lnTo>
                  <a:pt x="476250" y="423862"/>
                </a:lnTo>
                <a:lnTo>
                  <a:pt x="521493" y="388144"/>
                </a:lnTo>
                <a:lnTo>
                  <a:pt x="557212" y="364331"/>
                </a:lnTo>
                <a:lnTo>
                  <a:pt x="592931" y="350044"/>
                </a:lnTo>
                <a:lnTo>
                  <a:pt x="631031" y="333375"/>
                </a:lnTo>
                <a:lnTo>
                  <a:pt x="673893" y="309562"/>
                </a:lnTo>
                <a:lnTo>
                  <a:pt x="700087" y="290512"/>
                </a:lnTo>
                <a:lnTo>
                  <a:pt x="721518" y="266700"/>
                </a:lnTo>
                <a:lnTo>
                  <a:pt x="726281" y="245269"/>
                </a:lnTo>
                <a:lnTo>
                  <a:pt x="726281" y="230981"/>
                </a:lnTo>
                <a:lnTo>
                  <a:pt x="714375" y="207169"/>
                </a:lnTo>
                <a:lnTo>
                  <a:pt x="654843" y="150019"/>
                </a:lnTo>
                <a:lnTo>
                  <a:pt x="607218" y="104775"/>
                </a:lnTo>
                <a:lnTo>
                  <a:pt x="550068" y="57150"/>
                </a:lnTo>
                <a:lnTo>
                  <a:pt x="507206" y="0"/>
                </a:lnTo>
                <a:lnTo>
                  <a:pt x="271462" y="30956"/>
                </a:lnTo>
                <a:lnTo>
                  <a:pt x="364331" y="85725"/>
                </a:lnTo>
                <a:lnTo>
                  <a:pt x="407193" y="116681"/>
                </a:lnTo>
                <a:lnTo>
                  <a:pt x="421481" y="133350"/>
                </a:lnTo>
                <a:lnTo>
                  <a:pt x="431006" y="150019"/>
                </a:lnTo>
                <a:lnTo>
                  <a:pt x="435768" y="161925"/>
                </a:lnTo>
                <a:lnTo>
                  <a:pt x="435768" y="183356"/>
                </a:lnTo>
                <a:lnTo>
                  <a:pt x="421481" y="216694"/>
                </a:lnTo>
                <a:lnTo>
                  <a:pt x="338137" y="326231"/>
                </a:lnTo>
                <a:lnTo>
                  <a:pt x="211931" y="478631"/>
                </a:lnTo>
                <a:lnTo>
                  <a:pt x="123825" y="571500"/>
                </a:lnTo>
                <a:lnTo>
                  <a:pt x="28575" y="671512"/>
                </a:lnTo>
                <a:lnTo>
                  <a:pt x="0" y="700087"/>
                </a:lnTo>
                <a:lnTo>
                  <a:pt x="138112" y="745331"/>
                </a:lnTo>
                <a:lnTo>
                  <a:pt x="226218" y="652462"/>
                </a:lnTo>
                <a:lnTo>
                  <a:pt x="295275" y="585787"/>
                </a:lnTo>
                <a:lnTo>
                  <a:pt x="397668" y="4881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131AADB-A375-4B74-855A-B02E13B841C7}"/>
              </a:ext>
            </a:extLst>
          </p:cNvPr>
          <p:cNvSpPr/>
          <p:nvPr/>
        </p:nvSpPr>
        <p:spPr>
          <a:xfrm>
            <a:off x="5275262" y="2820987"/>
            <a:ext cx="844550" cy="279400"/>
          </a:xfrm>
          <a:custGeom>
            <a:avLst/>
            <a:gdLst>
              <a:gd name="connsiteX0" fmla="*/ 550068 w 845343"/>
              <a:gd name="connsiteY0" fmla="*/ 107157 h 278607"/>
              <a:gd name="connsiteX1" fmla="*/ 454818 w 845343"/>
              <a:gd name="connsiteY1" fmla="*/ 92869 h 278607"/>
              <a:gd name="connsiteX2" fmla="*/ 309562 w 845343"/>
              <a:gd name="connsiteY2" fmla="*/ 59532 h 278607"/>
              <a:gd name="connsiteX3" fmla="*/ 192881 w 845343"/>
              <a:gd name="connsiteY3" fmla="*/ 26194 h 278607"/>
              <a:gd name="connsiteX4" fmla="*/ 95250 w 845343"/>
              <a:gd name="connsiteY4" fmla="*/ 0 h 278607"/>
              <a:gd name="connsiteX5" fmla="*/ 64293 w 845343"/>
              <a:gd name="connsiteY5" fmla="*/ 33338 h 278607"/>
              <a:gd name="connsiteX6" fmla="*/ 52387 w 845343"/>
              <a:gd name="connsiteY6" fmla="*/ 42863 h 278607"/>
              <a:gd name="connsiteX7" fmla="*/ 30956 w 845343"/>
              <a:gd name="connsiteY7" fmla="*/ 78582 h 278607"/>
              <a:gd name="connsiteX8" fmla="*/ 9525 w 845343"/>
              <a:gd name="connsiteY8" fmla="*/ 123825 h 278607"/>
              <a:gd name="connsiteX9" fmla="*/ 0 w 845343"/>
              <a:gd name="connsiteY9" fmla="*/ 161925 h 278607"/>
              <a:gd name="connsiteX10" fmla="*/ 2381 w 845343"/>
              <a:gd name="connsiteY10" fmla="*/ 202407 h 278607"/>
              <a:gd name="connsiteX11" fmla="*/ 14287 w 845343"/>
              <a:gd name="connsiteY11" fmla="*/ 221457 h 278607"/>
              <a:gd name="connsiteX12" fmla="*/ 28575 w 845343"/>
              <a:gd name="connsiteY12" fmla="*/ 230982 h 278607"/>
              <a:gd name="connsiteX13" fmla="*/ 52387 w 845343"/>
              <a:gd name="connsiteY13" fmla="*/ 238125 h 278607"/>
              <a:gd name="connsiteX14" fmla="*/ 102393 w 845343"/>
              <a:gd name="connsiteY14" fmla="*/ 235744 h 278607"/>
              <a:gd name="connsiteX15" fmla="*/ 180975 w 845343"/>
              <a:gd name="connsiteY15" fmla="*/ 226219 h 278607"/>
              <a:gd name="connsiteX16" fmla="*/ 247650 w 845343"/>
              <a:gd name="connsiteY16" fmla="*/ 221457 h 278607"/>
              <a:gd name="connsiteX17" fmla="*/ 319087 w 845343"/>
              <a:gd name="connsiteY17" fmla="*/ 219075 h 278607"/>
              <a:gd name="connsiteX18" fmla="*/ 385762 w 845343"/>
              <a:gd name="connsiteY18" fmla="*/ 221457 h 278607"/>
              <a:gd name="connsiteX19" fmla="*/ 452437 w 845343"/>
              <a:gd name="connsiteY19" fmla="*/ 228600 h 278607"/>
              <a:gd name="connsiteX20" fmla="*/ 519112 w 845343"/>
              <a:gd name="connsiteY20" fmla="*/ 240507 h 278607"/>
              <a:gd name="connsiteX21" fmla="*/ 578643 w 845343"/>
              <a:gd name="connsiteY21" fmla="*/ 254794 h 278607"/>
              <a:gd name="connsiteX22" fmla="*/ 681037 w 845343"/>
              <a:gd name="connsiteY22" fmla="*/ 278607 h 278607"/>
              <a:gd name="connsiteX23" fmla="*/ 845343 w 845343"/>
              <a:gd name="connsiteY23" fmla="*/ 142875 h 278607"/>
              <a:gd name="connsiteX24" fmla="*/ 731043 w 845343"/>
              <a:gd name="connsiteY24" fmla="*/ 130969 h 278607"/>
              <a:gd name="connsiteX25" fmla="*/ 600075 w 845343"/>
              <a:gd name="connsiteY25" fmla="*/ 114300 h 278607"/>
              <a:gd name="connsiteX26" fmla="*/ 550068 w 845343"/>
              <a:gd name="connsiteY26" fmla="*/ 107157 h 27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45343" h="278607">
                <a:moveTo>
                  <a:pt x="550068" y="107157"/>
                </a:moveTo>
                <a:lnTo>
                  <a:pt x="454818" y="92869"/>
                </a:lnTo>
                <a:lnTo>
                  <a:pt x="309562" y="59532"/>
                </a:lnTo>
                <a:lnTo>
                  <a:pt x="192881" y="26194"/>
                </a:lnTo>
                <a:lnTo>
                  <a:pt x="95250" y="0"/>
                </a:lnTo>
                <a:lnTo>
                  <a:pt x="64293" y="33338"/>
                </a:lnTo>
                <a:lnTo>
                  <a:pt x="52387" y="42863"/>
                </a:lnTo>
                <a:lnTo>
                  <a:pt x="30956" y="78582"/>
                </a:lnTo>
                <a:lnTo>
                  <a:pt x="9525" y="123825"/>
                </a:lnTo>
                <a:lnTo>
                  <a:pt x="0" y="161925"/>
                </a:lnTo>
                <a:lnTo>
                  <a:pt x="2381" y="202407"/>
                </a:lnTo>
                <a:lnTo>
                  <a:pt x="14287" y="221457"/>
                </a:lnTo>
                <a:lnTo>
                  <a:pt x="28575" y="230982"/>
                </a:lnTo>
                <a:lnTo>
                  <a:pt x="52387" y="238125"/>
                </a:lnTo>
                <a:lnTo>
                  <a:pt x="102393" y="235744"/>
                </a:lnTo>
                <a:lnTo>
                  <a:pt x="180975" y="226219"/>
                </a:lnTo>
                <a:lnTo>
                  <a:pt x="247650" y="221457"/>
                </a:lnTo>
                <a:lnTo>
                  <a:pt x="319087" y="219075"/>
                </a:lnTo>
                <a:lnTo>
                  <a:pt x="385762" y="221457"/>
                </a:lnTo>
                <a:lnTo>
                  <a:pt x="452437" y="228600"/>
                </a:lnTo>
                <a:lnTo>
                  <a:pt x="519112" y="240507"/>
                </a:lnTo>
                <a:lnTo>
                  <a:pt x="578643" y="254794"/>
                </a:lnTo>
                <a:lnTo>
                  <a:pt x="681037" y="278607"/>
                </a:lnTo>
                <a:lnTo>
                  <a:pt x="845343" y="142875"/>
                </a:lnTo>
                <a:lnTo>
                  <a:pt x="731043" y="130969"/>
                </a:lnTo>
                <a:lnTo>
                  <a:pt x="600075" y="114300"/>
                </a:lnTo>
                <a:lnTo>
                  <a:pt x="550068" y="1071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CBEB7AEF-AD3A-4CA4-A2F4-45F46A116F5C}"/>
              </a:ext>
            </a:extLst>
          </p:cNvPr>
          <p:cNvSpPr/>
          <p:nvPr/>
        </p:nvSpPr>
        <p:spPr>
          <a:xfrm>
            <a:off x="5203825" y="2286000"/>
            <a:ext cx="1524000" cy="1438275"/>
          </a:xfrm>
          <a:custGeom>
            <a:avLst/>
            <a:gdLst>
              <a:gd name="connsiteX0" fmla="*/ 831056 w 1524000"/>
              <a:gd name="connsiteY0" fmla="*/ 928688 h 1438275"/>
              <a:gd name="connsiteX1" fmla="*/ 969169 w 1524000"/>
              <a:gd name="connsiteY1" fmla="*/ 816769 h 1438275"/>
              <a:gd name="connsiteX2" fmla="*/ 1083469 w 1524000"/>
              <a:gd name="connsiteY2" fmla="*/ 721519 h 1438275"/>
              <a:gd name="connsiteX3" fmla="*/ 1204912 w 1524000"/>
              <a:gd name="connsiteY3" fmla="*/ 619125 h 1438275"/>
              <a:gd name="connsiteX4" fmla="*/ 1257300 w 1524000"/>
              <a:gd name="connsiteY4" fmla="*/ 576263 h 1438275"/>
              <a:gd name="connsiteX5" fmla="*/ 1302544 w 1524000"/>
              <a:gd name="connsiteY5" fmla="*/ 535781 h 1438275"/>
              <a:gd name="connsiteX6" fmla="*/ 1333500 w 1524000"/>
              <a:gd name="connsiteY6" fmla="*/ 514350 h 1438275"/>
              <a:gd name="connsiteX7" fmla="*/ 1378744 w 1524000"/>
              <a:gd name="connsiteY7" fmla="*/ 488156 h 1438275"/>
              <a:gd name="connsiteX8" fmla="*/ 1435894 w 1524000"/>
              <a:gd name="connsiteY8" fmla="*/ 461963 h 1438275"/>
              <a:gd name="connsiteX9" fmla="*/ 1473994 w 1524000"/>
              <a:gd name="connsiteY9" fmla="*/ 450056 h 1438275"/>
              <a:gd name="connsiteX10" fmla="*/ 1497806 w 1524000"/>
              <a:gd name="connsiteY10" fmla="*/ 435769 h 1438275"/>
              <a:gd name="connsiteX11" fmla="*/ 1514475 w 1524000"/>
              <a:gd name="connsiteY11" fmla="*/ 416719 h 1438275"/>
              <a:gd name="connsiteX12" fmla="*/ 1524000 w 1524000"/>
              <a:gd name="connsiteY12" fmla="*/ 390525 h 1438275"/>
              <a:gd name="connsiteX13" fmla="*/ 1524000 w 1524000"/>
              <a:gd name="connsiteY13" fmla="*/ 364331 h 1438275"/>
              <a:gd name="connsiteX14" fmla="*/ 1514475 w 1524000"/>
              <a:gd name="connsiteY14" fmla="*/ 323850 h 1438275"/>
              <a:gd name="connsiteX15" fmla="*/ 1483519 w 1524000"/>
              <a:gd name="connsiteY15" fmla="*/ 273844 h 1438275"/>
              <a:gd name="connsiteX16" fmla="*/ 1445419 w 1524000"/>
              <a:gd name="connsiteY16" fmla="*/ 221456 h 1438275"/>
              <a:gd name="connsiteX17" fmla="*/ 1393031 w 1524000"/>
              <a:gd name="connsiteY17" fmla="*/ 164306 h 1438275"/>
              <a:gd name="connsiteX18" fmla="*/ 1352550 w 1524000"/>
              <a:gd name="connsiteY18" fmla="*/ 123825 h 1438275"/>
              <a:gd name="connsiteX19" fmla="*/ 1283494 w 1524000"/>
              <a:gd name="connsiteY19" fmla="*/ 61913 h 1438275"/>
              <a:gd name="connsiteX20" fmla="*/ 1238250 w 1524000"/>
              <a:gd name="connsiteY20" fmla="*/ 23813 h 1438275"/>
              <a:gd name="connsiteX21" fmla="*/ 1202531 w 1524000"/>
              <a:gd name="connsiteY21" fmla="*/ 4763 h 1438275"/>
              <a:gd name="connsiteX22" fmla="*/ 1185862 w 1524000"/>
              <a:gd name="connsiteY22" fmla="*/ 0 h 1438275"/>
              <a:gd name="connsiteX23" fmla="*/ 1169194 w 1524000"/>
              <a:gd name="connsiteY23" fmla="*/ 0 h 1438275"/>
              <a:gd name="connsiteX24" fmla="*/ 1162050 w 1524000"/>
              <a:gd name="connsiteY24" fmla="*/ 9525 h 1438275"/>
              <a:gd name="connsiteX25" fmla="*/ 1166812 w 1524000"/>
              <a:gd name="connsiteY25" fmla="*/ 30956 h 1438275"/>
              <a:gd name="connsiteX26" fmla="*/ 1181100 w 1524000"/>
              <a:gd name="connsiteY26" fmla="*/ 64294 h 1438275"/>
              <a:gd name="connsiteX27" fmla="*/ 1195387 w 1524000"/>
              <a:gd name="connsiteY27" fmla="*/ 100013 h 1438275"/>
              <a:gd name="connsiteX28" fmla="*/ 1207294 w 1524000"/>
              <a:gd name="connsiteY28" fmla="*/ 150019 h 1438275"/>
              <a:gd name="connsiteX29" fmla="*/ 1209675 w 1524000"/>
              <a:gd name="connsiteY29" fmla="*/ 190500 h 1438275"/>
              <a:gd name="connsiteX30" fmla="*/ 1202531 w 1524000"/>
              <a:gd name="connsiteY30" fmla="*/ 230981 h 1438275"/>
              <a:gd name="connsiteX31" fmla="*/ 1188244 w 1524000"/>
              <a:gd name="connsiteY31" fmla="*/ 264319 h 1438275"/>
              <a:gd name="connsiteX32" fmla="*/ 1164431 w 1524000"/>
              <a:gd name="connsiteY32" fmla="*/ 300038 h 1438275"/>
              <a:gd name="connsiteX33" fmla="*/ 1064419 w 1524000"/>
              <a:gd name="connsiteY33" fmla="*/ 409575 h 1438275"/>
              <a:gd name="connsiteX34" fmla="*/ 919162 w 1524000"/>
              <a:gd name="connsiteY34" fmla="*/ 564356 h 1438275"/>
              <a:gd name="connsiteX35" fmla="*/ 809625 w 1524000"/>
              <a:gd name="connsiteY35" fmla="*/ 676275 h 1438275"/>
              <a:gd name="connsiteX36" fmla="*/ 597694 w 1524000"/>
              <a:gd name="connsiteY36" fmla="*/ 881063 h 1438275"/>
              <a:gd name="connsiteX37" fmla="*/ 450056 w 1524000"/>
              <a:gd name="connsiteY37" fmla="*/ 1012031 h 1438275"/>
              <a:gd name="connsiteX38" fmla="*/ 330994 w 1524000"/>
              <a:gd name="connsiteY38" fmla="*/ 1116806 h 1438275"/>
              <a:gd name="connsiteX39" fmla="*/ 228600 w 1524000"/>
              <a:gd name="connsiteY39" fmla="*/ 1202531 h 1438275"/>
              <a:gd name="connsiteX40" fmla="*/ 173831 w 1524000"/>
              <a:gd name="connsiteY40" fmla="*/ 1243013 h 1438275"/>
              <a:gd name="connsiteX41" fmla="*/ 102394 w 1524000"/>
              <a:gd name="connsiteY41" fmla="*/ 1288256 h 1438275"/>
              <a:gd name="connsiteX42" fmla="*/ 59531 w 1524000"/>
              <a:gd name="connsiteY42" fmla="*/ 1312069 h 1438275"/>
              <a:gd name="connsiteX43" fmla="*/ 28575 w 1524000"/>
              <a:gd name="connsiteY43" fmla="*/ 1323975 h 1438275"/>
              <a:gd name="connsiteX44" fmla="*/ 7144 w 1524000"/>
              <a:gd name="connsiteY44" fmla="*/ 1338263 h 1438275"/>
              <a:gd name="connsiteX45" fmla="*/ 0 w 1524000"/>
              <a:gd name="connsiteY45" fmla="*/ 1362075 h 1438275"/>
              <a:gd name="connsiteX46" fmla="*/ 4762 w 1524000"/>
              <a:gd name="connsiteY46" fmla="*/ 1395413 h 1438275"/>
              <a:gd name="connsiteX47" fmla="*/ 21431 w 1524000"/>
              <a:gd name="connsiteY47" fmla="*/ 1423988 h 1438275"/>
              <a:gd name="connsiteX48" fmla="*/ 35719 w 1524000"/>
              <a:gd name="connsiteY48" fmla="*/ 1438275 h 1438275"/>
              <a:gd name="connsiteX49" fmla="*/ 295275 w 1524000"/>
              <a:gd name="connsiteY49" fmla="*/ 1369219 h 1438275"/>
              <a:gd name="connsiteX50" fmla="*/ 414337 w 1524000"/>
              <a:gd name="connsiteY50" fmla="*/ 1257300 h 1438275"/>
              <a:gd name="connsiteX51" fmla="*/ 557212 w 1524000"/>
              <a:gd name="connsiteY51" fmla="*/ 1147763 h 1438275"/>
              <a:gd name="connsiteX52" fmla="*/ 671512 w 1524000"/>
              <a:gd name="connsiteY52" fmla="*/ 1057275 h 1438275"/>
              <a:gd name="connsiteX53" fmla="*/ 831056 w 1524000"/>
              <a:gd name="connsiteY53" fmla="*/ 928688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24000" h="1438275">
                <a:moveTo>
                  <a:pt x="831056" y="928688"/>
                </a:moveTo>
                <a:lnTo>
                  <a:pt x="969169" y="816769"/>
                </a:lnTo>
                <a:lnTo>
                  <a:pt x="1083469" y="721519"/>
                </a:lnTo>
                <a:lnTo>
                  <a:pt x="1204912" y="619125"/>
                </a:lnTo>
                <a:lnTo>
                  <a:pt x="1257300" y="576263"/>
                </a:lnTo>
                <a:lnTo>
                  <a:pt x="1302544" y="535781"/>
                </a:lnTo>
                <a:lnTo>
                  <a:pt x="1333500" y="514350"/>
                </a:lnTo>
                <a:lnTo>
                  <a:pt x="1378744" y="488156"/>
                </a:lnTo>
                <a:lnTo>
                  <a:pt x="1435894" y="461963"/>
                </a:lnTo>
                <a:lnTo>
                  <a:pt x="1473994" y="450056"/>
                </a:lnTo>
                <a:lnTo>
                  <a:pt x="1497806" y="435769"/>
                </a:lnTo>
                <a:lnTo>
                  <a:pt x="1514475" y="416719"/>
                </a:lnTo>
                <a:lnTo>
                  <a:pt x="1524000" y="390525"/>
                </a:lnTo>
                <a:lnTo>
                  <a:pt x="1524000" y="364331"/>
                </a:lnTo>
                <a:lnTo>
                  <a:pt x="1514475" y="323850"/>
                </a:lnTo>
                <a:lnTo>
                  <a:pt x="1483519" y="273844"/>
                </a:lnTo>
                <a:lnTo>
                  <a:pt x="1445419" y="221456"/>
                </a:lnTo>
                <a:lnTo>
                  <a:pt x="1393031" y="164306"/>
                </a:lnTo>
                <a:lnTo>
                  <a:pt x="1352550" y="123825"/>
                </a:lnTo>
                <a:lnTo>
                  <a:pt x="1283494" y="61913"/>
                </a:lnTo>
                <a:lnTo>
                  <a:pt x="1238250" y="23813"/>
                </a:lnTo>
                <a:lnTo>
                  <a:pt x="1202531" y="4763"/>
                </a:lnTo>
                <a:lnTo>
                  <a:pt x="1185862" y="0"/>
                </a:lnTo>
                <a:lnTo>
                  <a:pt x="1169194" y="0"/>
                </a:lnTo>
                <a:lnTo>
                  <a:pt x="1162050" y="9525"/>
                </a:lnTo>
                <a:lnTo>
                  <a:pt x="1166812" y="30956"/>
                </a:lnTo>
                <a:lnTo>
                  <a:pt x="1181100" y="64294"/>
                </a:lnTo>
                <a:lnTo>
                  <a:pt x="1195387" y="100013"/>
                </a:lnTo>
                <a:lnTo>
                  <a:pt x="1207294" y="150019"/>
                </a:lnTo>
                <a:lnTo>
                  <a:pt x="1209675" y="190500"/>
                </a:lnTo>
                <a:lnTo>
                  <a:pt x="1202531" y="230981"/>
                </a:lnTo>
                <a:lnTo>
                  <a:pt x="1188244" y="264319"/>
                </a:lnTo>
                <a:lnTo>
                  <a:pt x="1164431" y="300038"/>
                </a:lnTo>
                <a:lnTo>
                  <a:pt x="1064419" y="409575"/>
                </a:lnTo>
                <a:lnTo>
                  <a:pt x="919162" y="564356"/>
                </a:lnTo>
                <a:lnTo>
                  <a:pt x="809625" y="676275"/>
                </a:lnTo>
                <a:lnTo>
                  <a:pt x="597694" y="881063"/>
                </a:lnTo>
                <a:lnTo>
                  <a:pt x="450056" y="1012031"/>
                </a:lnTo>
                <a:lnTo>
                  <a:pt x="330994" y="1116806"/>
                </a:lnTo>
                <a:lnTo>
                  <a:pt x="228600" y="1202531"/>
                </a:lnTo>
                <a:lnTo>
                  <a:pt x="173831" y="1243013"/>
                </a:lnTo>
                <a:lnTo>
                  <a:pt x="102394" y="1288256"/>
                </a:lnTo>
                <a:lnTo>
                  <a:pt x="59531" y="1312069"/>
                </a:lnTo>
                <a:lnTo>
                  <a:pt x="28575" y="1323975"/>
                </a:lnTo>
                <a:lnTo>
                  <a:pt x="7144" y="1338263"/>
                </a:lnTo>
                <a:lnTo>
                  <a:pt x="0" y="1362075"/>
                </a:lnTo>
                <a:lnTo>
                  <a:pt x="4762" y="1395413"/>
                </a:lnTo>
                <a:lnTo>
                  <a:pt x="21431" y="1423988"/>
                </a:lnTo>
                <a:lnTo>
                  <a:pt x="35719" y="1438275"/>
                </a:lnTo>
                <a:lnTo>
                  <a:pt x="295275" y="1369219"/>
                </a:lnTo>
                <a:lnTo>
                  <a:pt x="414337" y="1257300"/>
                </a:lnTo>
                <a:lnTo>
                  <a:pt x="557212" y="1147763"/>
                </a:lnTo>
                <a:lnTo>
                  <a:pt x="671512" y="1057275"/>
                </a:lnTo>
                <a:lnTo>
                  <a:pt x="831056" y="9286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6911224-0575-499B-9248-56040734E833}"/>
              </a:ext>
            </a:extLst>
          </p:cNvPr>
          <p:cNvSpPr/>
          <p:nvPr/>
        </p:nvSpPr>
        <p:spPr>
          <a:xfrm>
            <a:off x="5205412" y="3405189"/>
            <a:ext cx="1506538" cy="454025"/>
          </a:xfrm>
          <a:custGeom>
            <a:avLst/>
            <a:gdLst>
              <a:gd name="connsiteX0" fmla="*/ 871538 w 1507331"/>
              <a:gd name="connsiteY0" fmla="*/ 114300 h 454818"/>
              <a:gd name="connsiteX1" fmla="*/ 764381 w 1507331"/>
              <a:gd name="connsiteY1" fmla="*/ 130968 h 454818"/>
              <a:gd name="connsiteX2" fmla="*/ 590550 w 1507331"/>
              <a:gd name="connsiteY2" fmla="*/ 154781 h 454818"/>
              <a:gd name="connsiteX3" fmla="*/ 392906 w 1507331"/>
              <a:gd name="connsiteY3" fmla="*/ 173831 h 454818"/>
              <a:gd name="connsiteX4" fmla="*/ 59531 w 1507331"/>
              <a:gd name="connsiteY4" fmla="*/ 183356 h 454818"/>
              <a:gd name="connsiteX5" fmla="*/ 16669 w 1507331"/>
              <a:gd name="connsiteY5" fmla="*/ 204787 h 454818"/>
              <a:gd name="connsiteX6" fmla="*/ 0 w 1507331"/>
              <a:gd name="connsiteY6" fmla="*/ 235743 h 454818"/>
              <a:gd name="connsiteX7" fmla="*/ 7144 w 1507331"/>
              <a:gd name="connsiteY7" fmla="*/ 266700 h 454818"/>
              <a:gd name="connsiteX8" fmla="*/ 21431 w 1507331"/>
              <a:gd name="connsiteY8" fmla="*/ 292893 h 454818"/>
              <a:gd name="connsiteX9" fmla="*/ 40481 w 1507331"/>
              <a:gd name="connsiteY9" fmla="*/ 319087 h 454818"/>
              <a:gd name="connsiteX10" fmla="*/ 85725 w 1507331"/>
              <a:gd name="connsiteY10" fmla="*/ 366712 h 454818"/>
              <a:gd name="connsiteX11" fmla="*/ 123825 w 1507331"/>
              <a:gd name="connsiteY11" fmla="*/ 402431 h 454818"/>
              <a:gd name="connsiteX12" fmla="*/ 147638 w 1507331"/>
              <a:gd name="connsiteY12" fmla="*/ 435768 h 454818"/>
              <a:gd name="connsiteX13" fmla="*/ 164306 w 1507331"/>
              <a:gd name="connsiteY13" fmla="*/ 447675 h 454818"/>
              <a:gd name="connsiteX14" fmla="*/ 183356 w 1507331"/>
              <a:gd name="connsiteY14" fmla="*/ 454818 h 454818"/>
              <a:gd name="connsiteX15" fmla="*/ 209550 w 1507331"/>
              <a:gd name="connsiteY15" fmla="*/ 454818 h 454818"/>
              <a:gd name="connsiteX16" fmla="*/ 245269 w 1507331"/>
              <a:gd name="connsiteY16" fmla="*/ 445293 h 454818"/>
              <a:gd name="connsiteX17" fmla="*/ 283369 w 1507331"/>
              <a:gd name="connsiteY17" fmla="*/ 428625 h 454818"/>
              <a:gd name="connsiteX18" fmla="*/ 321469 w 1507331"/>
              <a:gd name="connsiteY18" fmla="*/ 411956 h 454818"/>
              <a:gd name="connsiteX19" fmla="*/ 588169 w 1507331"/>
              <a:gd name="connsiteY19" fmla="*/ 319087 h 454818"/>
              <a:gd name="connsiteX20" fmla="*/ 816769 w 1507331"/>
              <a:gd name="connsiteY20" fmla="*/ 250031 h 454818"/>
              <a:gd name="connsiteX21" fmla="*/ 1078706 w 1507331"/>
              <a:gd name="connsiteY21" fmla="*/ 183356 h 454818"/>
              <a:gd name="connsiteX22" fmla="*/ 1204913 w 1507331"/>
              <a:gd name="connsiteY22" fmla="*/ 152400 h 454818"/>
              <a:gd name="connsiteX23" fmla="*/ 1381125 w 1507331"/>
              <a:gd name="connsiteY23" fmla="*/ 111918 h 454818"/>
              <a:gd name="connsiteX24" fmla="*/ 1507331 w 1507331"/>
              <a:gd name="connsiteY24" fmla="*/ 88106 h 454818"/>
              <a:gd name="connsiteX25" fmla="*/ 1447800 w 1507331"/>
              <a:gd name="connsiteY25" fmla="*/ 0 h 454818"/>
              <a:gd name="connsiteX26" fmla="*/ 1295400 w 1507331"/>
              <a:gd name="connsiteY26" fmla="*/ 30956 h 454818"/>
              <a:gd name="connsiteX27" fmla="*/ 1119188 w 1507331"/>
              <a:gd name="connsiteY27" fmla="*/ 71437 h 454818"/>
              <a:gd name="connsiteX28" fmla="*/ 973931 w 1507331"/>
              <a:gd name="connsiteY28" fmla="*/ 97631 h 454818"/>
              <a:gd name="connsiteX29" fmla="*/ 871538 w 1507331"/>
              <a:gd name="connsiteY29" fmla="*/ 114300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507331" h="454818">
                <a:moveTo>
                  <a:pt x="871538" y="114300"/>
                </a:moveTo>
                <a:lnTo>
                  <a:pt x="764381" y="130968"/>
                </a:lnTo>
                <a:lnTo>
                  <a:pt x="590550" y="154781"/>
                </a:lnTo>
                <a:lnTo>
                  <a:pt x="392906" y="173831"/>
                </a:lnTo>
                <a:lnTo>
                  <a:pt x="59531" y="183356"/>
                </a:lnTo>
                <a:lnTo>
                  <a:pt x="16669" y="204787"/>
                </a:lnTo>
                <a:lnTo>
                  <a:pt x="0" y="235743"/>
                </a:lnTo>
                <a:lnTo>
                  <a:pt x="7144" y="266700"/>
                </a:lnTo>
                <a:lnTo>
                  <a:pt x="21431" y="292893"/>
                </a:lnTo>
                <a:lnTo>
                  <a:pt x="40481" y="319087"/>
                </a:lnTo>
                <a:lnTo>
                  <a:pt x="85725" y="366712"/>
                </a:lnTo>
                <a:lnTo>
                  <a:pt x="123825" y="402431"/>
                </a:lnTo>
                <a:lnTo>
                  <a:pt x="147638" y="435768"/>
                </a:lnTo>
                <a:lnTo>
                  <a:pt x="164306" y="447675"/>
                </a:lnTo>
                <a:lnTo>
                  <a:pt x="183356" y="454818"/>
                </a:lnTo>
                <a:lnTo>
                  <a:pt x="209550" y="454818"/>
                </a:lnTo>
                <a:lnTo>
                  <a:pt x="245269" y="445293"/>
                </a:lnTo>
                <a:lnTo>
                  <a:pt x="283369" y="428625"/>
                </a:lnTo>
                <a:lnTo>
                  <a:pt x="321469" y="411956"/>
                </a:lnTo>
                <a:lnTo>
                  <a:pt x="588169" y="319087"/>
                </a:lnTo>
                <a:lnTo>
                  <a:pt x="816769" y="250031"/>
                </a:lnTo>
                <a:lnTo>
                  <a:pt x="1078706" y="183356"/>
                </a:lnTo>
                <a:lnTo>
                  <a:pt x="1204913" y="152400"/>
                </a:lnTo>
                <a:lnTo>
                  <a:pt x="1381125" y="111918"/>
                </a:lnTo>
                <a:lnTo>
                  <a:pt x="1507331" y="88106"/>
                </a:lnTo>
                <a:lnTo>
                  <a:pt x="1447800" y="0"/>
                </a:lnTo>
                <a:lnTo>
                  <a:pt x="1295400" y="30956"/>
                </a:lnTo>
                <a:lnTo>
                  <a:pt x="1119188" y="71437"/>
                </a:lnTo>
                <a:lnTo>
                  <a:pt x="973931" y="97631"/>
                </a:lnTo>
                <a:lnTo>
                  <a:pt x="871538" y="1143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2544E465-80FE-4E19-BA65-0A1DD0518548}"/>
              </a:ext>
            </a:extLst>
          </p:cNvPr>
          <p:cNvSpPr/>
          <p:nvPr/>
        </p:nvSpPr>
        <p:spPr>
          <a:xfrm>
            <a:off x="6334126" y="3113089"/>
            <a:ext cx="625475" cy="763587"/>
          </a:xfrm>
          <a:custGeom>
            <a:avLst/>
            <a:gdLst>
              <a:gd name="connsiteX0" fmla="*/ 316706 w 626268"/>
              <a:gd name="connsiteY0" fmla="*/ 516731 h 764381"/>
              <a:gd name="connsiteX1" fmla="*/ 271462 w 626268"/>
              <a:gd name="connsiteY1" fmla="*/ 447675 h 764381"/>
              <a:gd name="connsiteX2" fmla="*/ 230981 w 626268"/>
              <a:gd name="connsiteY2" fmla="*/ 383381 h 764381"/>
              <a:gd name="connsiteX3" fmla="*/ 185737 w 626268"/>
              <a:gd name="connsiteY3" fmla="*/ 323850 h 764381"/>
              <a:gd name="connsiteX4" fmla="*/ 119062 w 626268"/>
              <a:gd name="connsiteY4" fmla="*/ 219075 h 764381"/>
              <a:gd name="connsiteX5" fmla="*/ 57150 w 626268"/>
              <a:gd name="connsiteY5" fmla="*/ 123825 h 764381"/>
              <a:gd name="connsiteX6" fmla="*/ 7143 w 626268"/>
              <a:gd name="connsiteY6" fmla="*/ 40481 h 764381"/>
              <a:gd name="connsiteX7" fmla="*/ 0 w 626268"/>
              <a:gd name="connsiteY7" fmla="*/ 21431 h 764381"/>
              <a:gd name="connsiteX8" fmla="*/ 0 w 626268"/>
              <a:gd name="connsiteY8" fmla="*/ 4762 h 764381"/>
              <a:gd name="connsiteX9" fmla="*/ 16668 w 626268"/>
              <a:gd name="connsiteY9" fmla="*/ 0 h 764381"/>
              <a:gd name="connsiteX10" fmla="*/ 52387 w 626268"/>
              <a:gd name="connsiteY10" fmla="*/ 14287 h 764381"/>
              <a:gd name="connsiteX11" fmla="*/ 159543 w 626268"/>
              <a:gd name="connsiteY11" fmla="*/ 76200 h 764381"/>
              <a:gd name="connsiteX12" fmla="*/ 302418 w 626268"/>
              <a:gd name="connsiteY12" fmla="*/ 157162 h 764381"/>
              <a:gd name="connsiteX13" fmla="*/ 473868 w 626268"/>
              <a:gd name="connsiteY13" fmla="*/ 261937 h 764381"/>
              <a:gd name="connsiteX14" fmla="*/ 497681 w 626268"/>
              <a:gd name="connsiteY14" fmla="*/ 278606 h 764381"/>
              <a:gd name="connsiteX15" fmla="*/ 519112 w 626268"/>
              <a:gd name="connsiteY15" fmla="*/ 309562 h 764381"/>
              <a:gd name="connsiteX16" fmla="*/ 559593 w 626268"/>
              <a:gd name="connsiteY16" fmla="*/ 376237 h 764381"/>
              <a:gd name="connsiteX17" fmla="*/ 590550 w 626268"/>
              <a:gd name="connsiteY17" fmla="*/ 447675 h 764381"/>
              <a:gd name="connsiteX18" fmla="*/ 614362 w 626268"/>
              <a:gd name="connsiteY18" fmla="*/ 521494 h 764381"/>
              <a:gd name="connsiteX19" fmla="*/ 623887 w 626268"/>
              <a:gd name="connsiteY19" fmla="*/ 573881 h 764381"/>
              <a:gd name="connsiteX20" fmla="*/ 626268 w 626268"/>
              <a:gd name="connsiteY20" fmla="*/ 616744 h 764381"/>
              <a:gd name="connsiteX21" fmla="*/ 621506 w 626268"/>
              <a:gd name="connsiteY21" fmla="*/ 671512 h 764381"/>
              <a:gd name="connsiteX22" fmla="*/ 604837 w 626268"/>
              <a:gd name="connsiteY22" fmla="*/ 728662 h 764381"/>
              <a:gd name="connsiteX23" fmla="*/ 585787 w 626268"/>
              <a:gd name="connsiteY23" fmla="*/ 754856 h 764381"/>
              <a:gd name="connsiteX24" fmla="*/ 564356 w 626268"/>
              <a:gd name="connsiteY24" fmla="*/ 764381 h 764381"/>
              <a:gd name="connsiteX25" fmla="*/ 535781 w 626268"/>
              <a:gd name="connsiteY25" fmla="*/ 759619 h 764381"/>
              <a:gd name="connsiteX26" fmla="*/ 514350 w 626268"/>
              <a:gd name="connsiteY26" fmla="*/ 750094 h 764381"/>
              <a:gd name="connsiteX27" fmla="*/ 473868 w 626268"/>
              <a:gd name="connsiteY27" fmla="*/ 723900 h 764381"/>
              <a:gd name="connsiteX28" fmla="*/ 423862 w 626268"/>
              <a:gd name="connsiteY28" fmla="*/ 664369 h 764381"/>
              <a:gd name="connsiteX29" fmla="*/ 347662 w 626268"/>
              <a:gd name="connsiteY29" fmla="*/ 564356 h 764381"/>
              <a:gd name="connsiteX30" fmla="*/ 316706 w 626268"/>
              <a:gd name="connsiteY30" fmla="*/ 516731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6268" h="764381">
                <a:moveTo>
                  <a:pt x="316706" y="516731"/>
                </a:moveTo>
                <a:lnTo>
                  <a:pt x="271462" y="447675"/>
                </a:lnTo>
                <a:lnTo>
                  <a:pt x="230981" y="383381"/>
                </a:lnTo>
                <a:lnTo>
                  <a:pt x="185737" y="323850"/>
                </a:lnTo>
                <a:lnTo>
                  <a:pt x="119062" y="219075"/>
                </a:lnTo>
                <a:lnTo>
                  <a:pt x="57150" y="123825"/>
                </a:lnTo>
                <a:lnTo>
                  <a:pt x="7143" y="40481"/>
                </a:lnTo>
                <a:lnTo>
                  <a:pt x="0" y="21431"/>
                </a:lnTo>
                <a:lnTo>
                  <a:pt x="0" y="4762"/>
                </a:lnTo>
                <a:lnTo>
                  <a:pt x="16668" y="0"/>
                </a:lnTo>
                <a:lnTo>
                  <a:pt x="52387" y="14287"/>
                </a:lnTo>
                <a:lnTo>
                  <a:pt x="159543" y="76200"/>
                </a:lnTo>
                <a:lnTo>
                  <a:pt x="302418" y="157162"/>
                </a:lnTo>
                <a:lnTo>
                  <a:pt x="473868" y="261937"/>
                </a:lnTo>
                <a:lnTo>
                  <a:pt x="497681" y="278606"/>
                </a:lnTo>
                <a:lnTo>
                  <a:pt x="519112" y="309562"/>
                </a:lnTo>
                <a:lnTo>
                  <a:pt x="559593" y="376237"/>
                </a:lnTo>
                <a:lnTo>
                  <a:pt x="590550" y="447675"/>
                </a:lnTo>
                <a:lnTo>
                  <a:pt x="614362" y="521494"/>
                </a:lnTo>
                <a:lnTo>
                  <a:pt x="623887" y="573881"/>
                </a:lnTo>
                <a:lnTo>
                  <a:pt x="626268" y="616744"/>
                </a:lnTo>
                <a:lnTo>
                  <a:pt x="621506" y="671512"/>
                </a:lnTo>
                <a:lnTo>
                  <a:pt x="604837" y="728662"/>
                </a:lnTo>
                <a:lnTo>
                  <a:pt x="585787" y="754856"/>
                </a:lnTo>
                <a:lnTo>
                  <a:pt x="564356" y="764381"/>
                </a:lnTo>
                <a:lnTo>
                  <a:pt x="535781" y="759619"/>
                </a:lnTo>
                <a:lnTo>
                  <a:pt x="514350" y="750094"/>
                </a:lnTo>
                <a:lnTo>
                  <a:pt x="473868" y="723900"/>
                </a:lnTo>
                <a:lnTo>
                  <a:pt x="423862" y="664369"/>
                </a:lnTo>
                <a:lnTo>
                  <a:pt x="347662" y="564356"/>
                </a:lnTo>
                <a:lnTo>
                  <a:pt x="316706" y="516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381EC25C-DB9F-4860-B41C-6EB7423D00B3}"/>
              </a:ext>
            </a:extLst>
          </p:cNvPr>
          <p:cNvSpPr/>
          <p:nvPr/>
        </p:nvSpPr>
        <p:spPr>
          <a:xfrm>
            <a:off x="5770563" y="3870326"/>
            <a:ext cx="493712" cy="2212975"/>
          </a:xfrm>
          <a:custGeom>
            <a:avLst/>
            <a:gdLst>
              <a:gd name="connsiteX0" fmla="*/ 462810 w 493664"/>
              <a:gd name="connsiteY0" fmla="*/ 987328 h 2213072"/>
              <a:gd name="connsiteX1" fmla="*/ 476835 w 493664"/>
              <a:gd name="connsiteY1" fmla="*/ 656348 h 2213072"/>
              <a:gd name="connsiteX2" fmla="*/ 474030 w 493664"/>
              <a:gd name="connsiteY2" fmla="*/ 294515 h 2213072"/>
              <a:gd name="connsiteX3" fmla="*/ 482444 w 493664"/>
              <a:gd name="connsiteY3" fmla="*/ 269271 h 2213072"/>
              <a:gd name="connsiteX4" fmla="*/ 490859 w 493664"/>
              <a:gd name="connsiteY4" fmla="*/ 238417 h 2213072"/>
              <a:gd name="connsiteX5" fmla="*/ 493664 w 493664"/>
              <a:gd name="connsiteY5" fmla="*/ 207563 h 2213072"/>
              <a:gd name="connsiteX6" fmla="*/ 490859 w 493664"/>
              <a:gd name="connsiteY6" fmla="*/ 173904 h 2213072"/>
              <a:gd name="connsiteX7" fmla="*/ 476835 w 493664"/>
              <a:gd name="connsiteY7" fmla="*/ 143050 h 2213072"/>
              <a:gd name="connsiteX8" fmla="*/ 451590 w 493664"/>
              <a:gd name="connsiteY8" fmla="*/ 120611 h 2213072"/>
              <a:gd name="connsiteX9" fmla="*/ 406712 w 493664"/>
              <a:gd name="connsiteY9" fmla="*/ 100977 h 2213072"/>
              <a:gd name="connsiteX10" fmla="*/ 350614 w 493664"/>
              <a:gd name="connsiteY10" fmla="*/ 78537 h 2213072"/>
              <a:gd name="connsiteX11" fmla="*/ 288906 w 493664"/>
              <a:gd name="connsiteY11" fmla="*/ 53293 h 2213072"/>
              <a:gd name="connsiteX12" fmla="*/ 207563 w 493664"/>
              <a:gd name="connsiteY12" fmla="*/ 25244 h 2213072"/>
              <a:gd name="connsiteX13" fmla="*/ 131831 w 493664"/>
              <a:gd name="connsiteY13" fmla="*/ 11220 h 2213072"/>
              <a:gd name="connsiteX14" fmla="*/ 78538 w 493664"/>
              <a:gd name="connsiteY14" fmla="*/ 5610 h 2213072"/>
              <a:gd name="connsiteX15" fmla="*/ 44879 w 493664"/>
              <a:gd name="connsiteY15" fmla="*/ 0 h 2213072"/>
              <a:gd name="connsiteX16" fmla="*/ 16830 w 493664"/>
              <a:gd name="connsiteY16" fmla="*/ 0 h 2213072"/>
              <a:gd name="connsiteX17" fmla="*/ 2805 w 493664"/>
              <a:gd name="connsiteY17" fmla="*/ 5610 h 2213072"/>
              <a:gd name="connsiteX18" fmla="*/ 0 w 493664"/>
              <a:gd name="connsiteY18" fmla="*/ 19634 h 2213072"/>
              <a:gd name="connsiteX19" fmla="*/ 11220 w 493664"/>
              <a:gd name="connsiteY19" fmla="*/ 47683 h 2213072"/>
              <a:gd name="connsiteX20" fmla="*/ 22439 w 493664"/>
              <a:gd name="connsiteY20" fmla="*/ 67318 h 2213072"/>
              <a:gd name="connsiteX21" fmla="*/ 56098 w 493664"/>
              <a:gd name="connsiteY21" fmla="*/ 92562 h 2213072"/>
              <a:gd name="connsiteX22" fmla="*/ 75733 w 493664"/>
              <a:gd name="connsiteY22" fmla="*/ 106587 h 2213072"/>
              <a:gd name="connsiteX23" fmla="*/ 112196 w 493664"/>
              <a:gd name="connsiteY23" fmla="*/ 140245 h 2213072"/>
              <a:gd name="connsiteX24" fmla="*/ 145855 w 493664"/>
              <a:gd name="connsiteY24" fmla="*/ 182319 h 2213072"/>
              <a:gd name="connsiteX25" fmla="*/ 179514 w 493664"/>
              <a:gd name="connsiteY25" fmla="*/ 241222 h 2213072"/>
              <a:gd name="connsiteX26" fmla="*/ 199149 w 493664"/>
              <a:gd name="connsiteY26" fmla="*/ 291710 h 2213072"/>
              <a:gd name="connsiteX27" fmla="*/ 204758 w 493664"/>
              <a:gd name="connsiteY27" fmla="*/ 319760 h 2213072"/>
              <a:gd name="connsiteX28" fmla="*/ 207563 w 493664"/>
              <a:gd name="connsiteY28" fmla="*/ 527323 h 2213072"/>
              <a:gd name="connsiteX29" fmla="*/ 204758 w 493664"/>
              <a:gd name="connsiteY29" fmla="*/ 678788 h 2213072"/>
              <a:gd name="connsiteX30" fmla="*/ 213173 w 493664"/>
              <a:gd name="connsiteY30" fmla="*/ 869521 h 2213072"/>
              <a:gd name="connsiteX31" fmla="*/ 215978 w 493664"/>
              <a:gd name="connsiteY31" fmla="*/ 1009767 h 2213072"/>
              <a:gd name="connsiteX32" fmla="*/ 213173 w 493664"/>
              <a:gd name="connsiteY32" fmla="*/ 1147207 h 2213072"/>
              <a:gd name="connsiteX33" fmla="*/ 210368 w 493664"/>
              <a:gd name="connsiteY33" fmla="*/ 1259404 h 2213072"/>
              <a:gd name="connsiteX34" fmla="*/ 204758 w 493664"/>
              <a:gd name="connsiteY34" fmla="*/ 1357575 h 2213072"/>
              <a:gd name="connsiteX35" fmla="*/ 190734 w 493664"/>
              <a:gd name="connsiteY35" fmla="*/ 1492211 h 2213072"/>
              <a:gd name="connsiteX36" fmla="*/ 176709 w 493664"/>
              <a:gd name="connsiteY36" fmla="*/ 1601602 h 2213072"/>
              <a:gd name="connsiteX37" fmla="*/ 168295 w 493664"/>
              <a:gd name="connsiteY37" fmla="*/ 1674530 h 2213072"/>
              <a:gd name="connsiteX38" fmla="*/ 165490 w 493664"/>
              <a:gd name="connsiteY38" fmla="*/ 1747458 h 2213072"/>
              <a:gd name="connsiteX39" fmla="*/ 168295 w 493664"/>
              <a:gd name="connsiteY39" fmla="*/ 1825995 h 2213072"/>
              <a:gd name="connsiteX40" fmla="*/ 176709 w 493664"/>
              <a:gd name="connsiteY40" fmla="*/ 1904533 h 2213072"/>
              <a:gd name="connsiteX41" fmla="*/ 193539 w 493664"/>
              <a:gd name="connsiteY41" fmla="*/ 1974655 h 2213072"/>
              <a:gd name="connsiteX42" fmla="*/ 213173 w 493664"/>
              <a:gd name="connsiteY42" fmla="*/ 2030753 h 2213072"/>
              <a:gd name="connsiteX43" fmla="*/ 252442 w 493664"/>
              <a:gd name="connsiteY43" fmla="*/ 2114901 h 2213072"/>
              <a:gd name="connsiteX44" fmla="*/ 283296 w 493664"/>
              <a:gd name="connsiteY44" fmla="*/ 2168194 h 2213072"/>
              <a:gd name="connsiteX45" fmla="*/ 305735 w 493664"/>
              <a:gd name="connsiteY45" fmla="*/ 2196243 h 2213072"/>
              <a:gd name="connsiteX46" fmla="*/ 328174 w 493664"/>
              <a:gd name="connsiteY46" fmla="*/ 2210267 h 2213072"/>
              <a:gd name="connsiteX47" fmla="*/ 339394 w 493664"/>
              <a:gd name="connsiteY47" fmla="*/ 2213072 h 2213072"/>
              <a:gd name="connsiteX48" fmla="*/ 356223 w 493664"/>
              <a:gd name="connsiteY48" fmla="*/ 2207463 h 2213072"/>
              <a:gd name="connsiteX49" fmla="*/ 375858 w 493664"/>
              <a:gd name="connsiteY49" fmla="*/ 2185023 h 2213072"/>
              <a:gd name="connsiteX50" fmla="*/ 392687 w 493664"/>
              <a:gd name="connsiteY50" fmla="*/ 2145755 h 2213072"/>
              <a:gd name="connsiteX51" fmla="*/ 412322 w 493664"/>
              <a:gd name="connsiteY51" fmla="*/ 2067217 h 2213072"/>
              <a:gd name="connsiteX52" fmla="*/ 426346 w 493664"/>
              <a:gd name="connsiteY52" fmla="*/ 1960631 h 2213072"/>
              <a:gd name="connsiteX53" fmla="*/ 437566 w 493664"/>
              <a:gd name="connsiteY53" fmla="*/ 1825995 h 2213072"/>
              <a:gd name="connsiteX54" fmla="*/ 445981 w 493664"/>
              <a:gd name="connsiteY54" fmla="*/ 1668920 h 2213072"/>
              <a:gd name="connsiteX55" fmla="*/ 451590 w 493664"/>
              <a:gd name="connsiteY55" fmla="*/ 1511845 h 2213072"/>
              <a:gd name="connsiteX56" fmla="*/ 454395 w 493664"/>
              <a:gd name="connsiteY56" fmla="*/ 1200501 h 2213072"/>
              <a:gd name="connsiteX57" fmla="*/ 462810 w 493664"/>
              <a:gd name="connsiteY57" fmla="*/ 987328 h 2213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93664" h="2213072">
                <a:moveTo>
                  <a:pt x="462810" y="987328"/>
                </a:moveTo>
                <a:lnTo>
                  <a:pt x="476835" y="656348"/>
                </a:lnTo>
                <a:lnTo>
                  <a:pt x="474030" y="294515"/>
                </a:lnTo>
                <a:lnTo>
                  <a:pt x="482444" y="269271"/>
                </a:lnTo>
                <a:lnTo>
                  <a:pt x="490859" y="238417"/>
                </a:lnTo>
                <a:lnTo>
                  <a:pt x="493664" y="207563"/>
                </a:lnTo>
                <a:lnTo>
                  <a:pt x="490859" y="173904"/>
                </a:lnTo>
                <a:lnTo>
                  <a:pt x="476835" y="143050"/>
                </a:lnTo>
                <a:lnTo>
                  <a:pt x="451590" y="120611"/>
                </a:lnTo>
                <a:lnTo>
                  <a:pt x="406712" y="100977"/>
                </a:lnTo>
                <a:lnTo>
                  <a:pt x="350614" y="78537"/>
                </a:lnTo>
                <a:lnTo>
                  <a:pt x="288906" y="53293"/>
                </a:lnTo>
                <a:lnTo>
                  <a:pt x="207563" y="25244"/>
                </a:lnTo>
                <a:lnTo>
                  <a:pt x="131831" y="11220"/>
                </a:lnTo>
                <a:lnTo>
                  <a:pt x="78538" y="5610"/>
                </a:lnTo>
                <a:lnTo>
                  <a:pt x="44879" y="0"/>
                </a:lnTo>
                <a:lnTo>
                  <a:pt x="16830" y="0"/>
                </a:lnTo>
                <a:lnTo>
                  <a:pt x="2805" y="5610"/>
                </a:lnTo>
                <a:lnTo>
                  <a:pt x="0" y="19634"/>
                </a:lnTo>
                <a:lnTo>
                  <a:pt x="11220" y="47683"/>
                </a:lnTo>
                <a:lnTo>
                  <a:pt x="22439" y="67318"/>
                </a:lnTo>
                <a:lnTo>
                  <a:pt x="56098" y="92562"/>
                </a:lnTo>
                <a:lnTo>
                  <a:pt x="75733" y="106587"/>
                </a:lnTo>
                <a:lnTo>
                  <a:pt x="112196" y="140245"/>
                </a:lnTo>
                <a:lnTo>
                  <a:pt x="145855" y="182319"/>
                </a:lnTo>
                <a:lnTo>
                  <a:pt x="179514" y="241222"/>
                </a:lnTo>
                <a:lnTo>
                  <a:pt x="199149" y="291710"/>
                </a:lnTo>
                <a:lnTo>
                  <a:pt x="204758" y="319760"/>
                </a:lnTo>
                <a:lnTo>
                  <a:pt x="207563" y="527323"/>
                </a:lnTo>
                <a:lnTo>
                  <a:pt x="204758" y="678788"/>
                </a:lnTo>
                <a:lnTo>
                  <a:pt x="213173" y="869521"/>
                </a:lnTo>
                <a:lnTo>
                  <a:pt x="215978" y="1009767"/>
                </a:lnTo>
                <a:lnTo>
                  <a:pt x="213173" y="1147207"/>
                </a:lnTo>
                <a:lnTo>
                  <a:pt x="210368" y="1259404"/>
                </a:lnTo>
                <a:lnTo>
                  <a:pt x="204758" y="1357575"/>
                </a:lnTo>
                <a:lnTo>
                  <a:pt x="190734" y="1492211"/>
                </a:lnTo>
                <a:lnTo>
                  <a:pt x="176709" y="1601602"/>
                </a:lnTo>
                <a:lnTo>
                  <a:pt x="168295" y="1674530"/>
                </a:lnTo>
                <a:lnTo>
                  <a:pt x="165490" y="1747458"/>
                </a:lnTo>
                <a:lnTo>
                  <a:pt x="168295" y="1825995"/>
                </a:lnTo>
                <a:lnTo>
                  <a:pt x="176709" y="1904533"/>
                </a:lnTo>
                <a:lnTo>
                  <a:pt x="193539" y="1974655"/>
                </a:lnTo>
                <a:lnTo>
                  <a:pt x="213173" y="2030753"/>
                </a:lnTo>
                <a:lnTo>
                  <a:pt x="252442" y="2114901"/>
                </a:lnTo>
                <a:lnTo>
                  <a:pt x="283296" y="2168194"/>
                </a:lnTo>
                <a:lnTo>
                  <a:pt x="305735" y="2196243"/>
                </a:lnTo>
                <a:lnTo>
                  <a:pt x="328174" y="2210267"/>
                </a:lnTo>
                <a:lnTo>
                  <a:pt x="339394" y="2213072"/>
                </a:lnTo>
                <a:lnTo>
                  <a:pt x="356223" y="2207463"/>
                </a:lnTo>
                <a:lnTo>
                  <a:pt x="375858" y="2185023"/>
                </a:lnTo>
                <a:lnTo>
                  <a:pt x="392687" y="2145755"/>
                </a:lnTo>
                <a:lnTo>
                  <a:pt x="412322" y="2067217"/>
                </a:lnTo>
                <a:lnTo>
                  <a:pt x="426346" y="1960631"/>
                </a:lnTo>
                <a:lnTo>
                  <a:pt x="437566" y="1825995"/>
                </a:lnTo>
                <a:lnTo>
                  <a:pt x="445981" y="1668920"/>
                </a:lnTo>
                <a:lnTo>
                  <a:pt x="451590" y="1511845"/>
                </a:lnTo>
                <a:lnTo>
                  <a:pt x="454395" y="1200501"/>
                </a:lnTo>
                <a:lnTo>
                  <a:pt x="462810" y="98732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91BC1F8-3385-440E-B6C1-6146E6AF465D}"/>
              </a:ext>
            </a:extLst>
          </p:cNvPr>
          <p:cNvGrpSpPr/>
          <p:nvPr/>
        </p:nvGrpSpPr>
        <p:grpSpPr>
          <a:xfrm>
            <a:off x="3822700" y="1381125"/>
            <a:ext cx="4546600" cy="4702176"/>
            <a:chOff x="3822700" y="1381125"/>
            <a:chExt cx="4546600" cy="4702176"/>
          </a:xfrm>
        </p:grpSpPr>
        <p:sp>
          <p:nvSpPr>
            <p:cNvPr id="16" name="フリーフォーム 26">
              <a:extLst>
                <a:ext uri="{FF2B5EF4-FFF2-40B4-BE49-F238E27FC236}">
                  <a16:creationId xmlns:a16="http://schemas.microsoft.com/office/drawing/2014/main" id="{E2200C5E-F2C4-4801-8A8E-681793FFD98D}"/>
                </a:ext>
              </a:extLst>
            </p:cNvPr>
            <p:cNvSpPr/>
            <p:nvPr/>
          </p:nvSpPr>
          <p:spPr>
            <a:xfrm>
              <a:off x="5770562" y="1381125"/>
              <a:ext cx="508000" cy="752475"/>
            </a:xfrm>
            <a:custGeom>
              <a:avLst/>
              <a:gdLst>
                <a:gd name="connsiteX0" fmla="*/ 176212 w 507206"/>
                <a:gd name="connsiteY0" fmla="*/ 433388 h 752475"/>
                <a:gd name="connsiteX1" fmla="*/ 176212 w 507206"/>
                <a:gd name="connsiteY1" fmla="*/ 371475 h 752475"/>
                <a:gd name="connsiteX2" fmla="*/ 171450 w 507206"/>
                <a:gd name="connsiteY2" fmla="*/ 316706 h 752475"/>
                <a:gd name="connsiteX3" fmla="*/ 159543 w 507206"/>
                <a:gd name="connsiteY3" fmla="*/ 273844 h 752475"/>
                <a:gd name="connsiteX4" fmla="*/ 147637 w 507206"/>
                <a:gd name="connsiteY4" fmla="*/ 242888 h 752475"/>
                <a:gd name="connsiteX5" fmla="*/ 126206 w 507206"/>
                <a:gd name="connsiteY5" fmla="*/ 207169 h 752475"/>
                <a:gd name="connsiteX6" fmla="*/ 97631 w 507206"/>
                <a:gd name="connsiteY6" fmla="*/ 169069 h 752475"/>
                <a:gd name="connsiteX7" fmla="*/ 57150 w 507206"/>
                <a:gd name="connsiteY7" fmla="*/ 119063 h 752475"/>
                <a:gd name="connsiteX8" fmla="*/ 21431 w 507206"/>
                <a:gd name="connsiteY8" fmla="*/ 80963 h 752475"/>
                <a:gd name="connsiteX9" fmla="*/ 4762 w 507206"/>
                <a:gd name="connsiteY9" fmla="*/ 54769 h 752475"/>
                <a:gd name="connsiteX10" fmla="*/ 0 w 507206"/>
                <a:gd name="connsiteY10" fmla="*/ 35719 h 752475"/>
                <a:gd name="connsiteX11" fmla="*/ 2381 w 507206"/>
                <a:gd name="connsiteY11" fmla="*/ 19050 h 752475"/>
                <a:gd name="connsiteX12" fmla="*/ 14287 w 507206"/>
                <a:gd name="connsiteY12" fmla="*/ 7144 h 752475"/>
                <a:gd name="connsiteX13" fmla="*/ 42862 w 507206"/>
                <a:gd name="connsiteY13" fmla="*/ 0 h 752475"/>
                <a:gd name="connsiteX14" fmla="*/ 102393 w 507206"/>
                <a:gd name="connsiteY14" fmla="*/ 4763 h 752475"/>
                <a:gd name="connsiteX15" fmla="*/ 176212 w 507206"/>
                <a:gd name="connsiteY15" fmla="*/ 21431 h 752475"/>
                <a:gd name="connsiteX16" fmla="*/ 257175 w 507206"/>
                <a:gd name="connsiteY16" fmla="*/ 45244 h 752475"/>
                <a:gd name="connsiteX17" fmla="*/ 378618 w 507206"/>
                <a:gd name="connsiteY17" fmla="*/ 97631 h 752475"/>
                <a:gd name="connsiteX18" fmla="*/ 469106 w 507206"/>
                <a:gd name="connsiteY18" fmla="*/ 145256 h 752475"/>
                <a:gd name="connsiteX19" fmla="*/ 483393 w 507206"/>
                <a:gd name="connsiteY19" fmla="*/ 154781 h 752475"/>
                <a:gd name="connsiteX20" fmla="*/ 497681 w 507206"/>
                <a:gd name="connsiteY20" fmla="*/ 171450 h 752475"/>
                <a:gd name="connsiteX21" fmla="*/ 504825 w 507206"/>
                <a:gd name="connsiteY21" fmla="*/ 188119 h 752475"/>
                <a:gd name="connsiteX22" fmla="*/ 507206 w 507206"/>
                <a:gd name="connsiteY22" fmla="*/ 207169 h 752475"/>
                <a:gd name="connsiteX23" fmla="*/ 497681 w 507206"/>
                <a:gd name="connsiteY23" fmla="*/ 230981 h 752475"/>
                <a:gd name="connsiteX24" fmla="*/ 481012 w 507206"/>
                <a:gd name="connsiteY24" fmla="*/ 254794 h 752475"/>
                <a:gd name="connsiteX25" fmla="*/ 452437 w 507206"/>
                <a:gd name="connsiteY25" fmla="*/ 280988 h 752475"/>
                <a:gd name="connsiteX26" fmla="*/ 435768 w 507206"/>
                <a:gd name="connsiteY26" fmla="*/ 292894 h 752475"/>
                <a:gd name="connsiteX27" fmla="*/ 421481 w 507206"/>
                <a:gd name="connsiteY27" fmla="*/ 316706 h 752475"/>
                <a:gd name="connsiteX28" fmla="*/ 407193 w 507206"/>
                <a:gd name="connsiteY28" fmla="*/ 371475 h 752475"/>
                <a:gd name="connsiteX29" fmla="*/ 395287 w 507206"/>
                <a:gd name="connsiteY29" fmla="*/ 452438 h 752475"/>
                <a:gd name="connsiteX30" fmla="*/ 388143 w 507206"/>
                <a:gd name="connsiteY30" fmla="*/ 576263 h 752475"/>
                <a:gd name="connsiteX31" fmla="*/ 385762 w 507206"/>
                <a:gd name="connsiteY31" fmla="*/ 740569 h 752475"/>
                <a:gd name="connsiteX32" fmla="*/ 161925 w 507206"/>
                <a:gd name="connsiteY32" fmla="*/ 752475 h 752475"/>
                <a:gd name="connsiteX33" fmla="*/ 166687 w 507206"/>
                <a:gd name="connsiteY33" fmla="*/ 645319 h 752475"/>
                <a:gd name="connsiteX34" fmla="*/ 173831 w 507206"/>
                <a:gd name="connsiteY34" fmla="*/ 542925 h 752475"/>
                <a:gd name="connsiteX35" fmla="*/ 176212 w 507206"/>
                <a:gd name="connsiteY35" fmla="*/ 43338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7206" h="752475">
                  <a:moveTo>
                    <a:pt x="176212" y="433388"/>
                  </a:moveTo>
                  <a:lnTo>
                    <a:pt x="176212" y="371475"/>
                  </a:lnTo>
                  <a:lnTo>
                    <a:pt x="171450" y="316706"/>
                  </a:lnTo>
                  <a:lnTo>
                    <a:pt x="159543" y="273844"/>
                  </a:lnTo>
                  <a:lnTo>
                    <a:pt x="147637" y="242888"/>
                  </a:lnTo>
                  <a:lnTo>
                    <a:pt x="126206" y="207169"/>
                  </a:lnTo>
                  <a:lnTo>
                    <a:pt x="97631" y="169069"/>
                  </a:lnTo>
                  <a:lnTo>
                    <a:pt x="57150" y="119063"/>
                  </a:lnTo>
                  <a:lnTo>
                    <a:pt x="21431" y="80963"/>
                  </a:lnTo>
                  <a:lnTo>
                    <a:pt x="4762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7" y="7144"/>
                  </a:lnTo>
                  <a:lnTo>
                    <a:pt x="42862" y="0"/>
                  </a:lnTo>
                  <a:lnTo>
                    <a:pt x="102393" y="4763"/>
                  </a:lnTo>
                  <a:lnTo>
                    <a:pt x="176212" y="21431"/>
                  </a:lnTo>
                  <a:lnTo>
                    <a:pt x="257175" y="45244"/>
                  </a:lnTo>
                  <a:lnTo>
                    <a:pt x="378618" y="97631"/>
                  </a:lnTo>
                  <a:lnTo>
                    <a:pt x="469106" y="145256"/>
                  </a:lnTo>
                  <a:lnTo>
                    <a:pt x="483393" y="154781"/>
                  </a:lnTo>
                  <a:lnTo>
                    <a:pt x="497681" y="171450"/>
                  </a:lnTo>
                  <a:lnTo>
                    <a:pt x="504825" y="188119"/>
                  </a:lnTo>
                  <a:lnTo>
                    <a:pt x="507206" y="207169"/>
                  </a:lnTo>
                  <a:lnTo>
                    <a:pt x="497681" y="230981"/>
                  </a:lnTo>
                  <a:lnTo>
                    <a:pt x="481012" y="254794"/>
                  </a:lnTo>
                  <a:lnTo>
                    <a:pt x="452437" y="280988"/>
                  </a:lnTo>
                  <a:lnTo>
                    <a:pt x="435768" y="292894"/>
                  </a:lnTo>
                  <a:lnTo>
                    <a:pt x="421481" y="316706"/>
                  </a:lnTo>
                  <a:lnTo>
                    <a:pt x="407193" y="371475"/>
                  </a:lnTo>
                  <a:lnTo>
                    <a:pt x="395287" y="452438"/>
                  </a:lnTo>
                  <a:lnTo>
                    <a:pt x="388143" y="576263"/>
                  </a:lnTo>
                  <a:cubicBezTo>
                    <a:pt x="387349" y="631032"/>
                    <a:pt x="386556" y="685800"/>
                    <a:pt x="385762" y="740569"/>
                  </a:cubicBezTo>
                  <a:lnTo>
                    <a:pt x="161925" y="752475"/>
                  </a:lnTo>
                  <a:lnTo>
                    <a:pt x="166687" y="645319"/>
                  </a:lnTo>
                  <a:lnTo>
                    <a:pt x="173831" y="542925"/>
                  </a:lnTo>
                  <a:cubicBezTo>
                    <a:pt x="174625" y="519113"/>
                    <a:pt x="175418" y="495300"/>
                    <a:pt x="176212" y="433388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0AD1A1EE-9D43-4C45-975D-9BD446DA7F32}"/>
                </a:ext>
              </a:extLst>
            </p:cNvPr>
            <p:cNvSpPr/>
            <p:nvPr/>
          </p:nvSpPr>
          <p:spPr>
            <a:xfrm>
              <a:off x="4041774" y="2522537"/>
              <a:ext cx="757238" cy="468312"/>
            </a:xfrm>
            <a:custGeom>
              <a:avLst/>
              <a:gdLst>
                <a:gd name="connsiteX0" fmla="*/ 328613 w 757238"/>
                <a:gd name="connsiteY0" fmla="*/ 311944 h 469106"/>
                <a:gd name="connsiteX1" fmla="*/ 428625 w 757238"/>
                <a:gd name="connsiteY1" fmla="*/ 371475 h 469106"/>
                <a:gd name="connsiteX2" fmla="*/ 535781 w 757238"/>
                <a:gd name="connsiteY2" fmla="*/ 423862 h 469106"/>
                <a:gd name="connsiteX3" fmla="*/ 623888 w 757238"/>
                <a:gd name="connsiteY3" fmla="*/ 457200 h 469106"/>
                <a:gd name="connsiteX4" fmla="*/ 664369 w 757238"/>
                <a:gd name="connsiteY4" fmla="*/ 469106 h 469106"/>
                <a:gd name="connsiteX5" fmla="*/ 678656 w 757238"/>
                <a:gd name="connsiteY5" fmla="*/ 469106 h 469106"/>
                <a:gd name="connsiteX6" fmla="*/ 707231 w 757238"/>
                <a:gd name="connsiteY6" fmla="*/ 466725 h 469106"/>
                <a:gd name="connsiteX7" fmla="*/ 723900 w 757238"/>
                <a:gd name="connsiteY7" fmla="*/ 457200 h 469106"/>
                <a:gd name="connsiteX8" fmla="*/ 740569 w 757238"/>
                <a:gd name="connsiteY8" fmla="*/ 438150 h 469106"/>
                <a:gd name="connsiteX9" fmla="*/ 752475 w 757238"/>
                <a:gd name="connsiteY9" fmla="*/ 414337 h 469106"/>
                <a:gd name="connsiteX10" fmla="*/ 757238 w 757238"/>
                <a:gd name="connsiteY10" fmla="*/ 383381 h 469106"/>
                <a:gd name="connsiteX11" fmla="*/ 754856 w 757238"/>
                <a:gd name="connsiteY11" fmla="*/ 364331 h 469106"/>
                <a:gd name="connsiteX12" fmla="*/ 735806 w 757238"/>
                <a:gd name="connsiteY12" fmla="*/ 330994 h 469106"/>
                <a:gd name="connsiteX13" fmla="*/ 685800 w 757238"/>
                <a:gd name="connsiteY13" fmla="*/ 264319 h 469106"/>
                <a:gd name="connsiteX14" fmla="*/ 621506 w 757238"/>
                <a:gd name="connsiteY14" fmla="*/ 200025 h 469106"/>
                <a:gd name="connsiteX15" fmla="*/ 573881 w 757238"/>
                <a:gd name="connsiteY15" fmla="*/ 164306 h 469106"/>
                <a:gd name="connsiteX16" fmla="*/ 526256 w 757238"/>
                <a:gd name="connsiteY16" fmla="*/ 130969 h 469106"/>
                <a:gd name="connsiteX17" fmla="*/ 490538 w 757238"/>
                <a:gd name="connsiteY17" fmla="*/ 116681 h 469106"/>
                <a:gd name="connsiteX18" fmla="*/ 433388 w 757238"/>
                <a:gd name="connsiteY18" fmla="*/ 114300 h 469106"/>
                <a:gd name="connsiteX19" fmla="*/ 352425 w 757238"/>
                <a:gd name="connsiteY19" fmla="*/ 104775 h 469106"/>
                <a:gd name="connsiteX20" fmla="*/ 259556 w 757238"/>
                <a:gd name="connsiteY20" fmla="*/ 83344 h 469106"/>
                <a:gd name="connsiteX21" fmla="*/ 171450 w 757238"/>
                <a:gd name="connsiteY21" fmla="*/ 52387 h 469106"/>
                <a:gd name="connsiteX22" fmla="*/ 111919 w 757238"/>
                <a:gd name="connsiteY22" fmla="*/ 23812 h 469106"/>
                <a:gd name="connsiteX23" fmla="*/ 66675 w 757238"/>
                <a:gd name="connsiteY23" fmla="*/ 7144 h 469106"/>
                <a:gd name="connsiteX24" fmla="*/ 35719 w 757238"/>
                <a:gd name="connsiteY24" fmla="*/ 0 h 469106"/>
                <a:gd name="connsiteX25" fmla="*/ 9525 w 757238"/>
                <a:gd name="connsiteY25" fmla="*/ 0 h 469106"/>
                <a:gd name="connsiteX26" fmla="*/ 0 w 757238"/>
                <a:gd name="connsiteY26" fmla="*/ 4762 h 469106"/>
                <a:gd name="connsiteX27" fmla="*/ 0 w 757238"/>
                <a:gd name="connsiteY27" fmla="*/ 19050 h 469106"/>
                <a:gd name="connsiteX28" fmla="*/ 9525 w 757238"/>
                <a:gd name="connsiteY28" fmla="*/ 52387 h 469106"/>
                <a:gd name="connsiteX29" fmla="*/ 33338 w 757238"/>
                <a:gd name="connsiteY29" fmla="*/ 85725 h 469106"/>
                <a:gd name="connsiteX30" fmla="*/ 121444 w 757238"/>
                <a:gd name="connsiteY30" fmla="*/ 159544 h 469106"/>
                <a:gd name="connsiteX31" fmla="*/ 223838 w 757238"/>
                <a:gd name="connsiteY31" fmla="*/ 240506 h 469106"/>
                <a:gd name="connsiteX32" fmla="*/ 328613 w 757238"/>
                <a:gd name="connsiteY32" fmla="*/ 31194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8" h="469106">
                  <a:moveTo>
                    <a:pt x="328613" y="311944"/>
                  </a:moveTo>
                  <a:lnTo>
                    <a:pt x="428625" y="371475"/>
                  </a:lnTo>
                  <a:lnTo>
                    <a:pt x="535781" y="423862"/>
                  </a:lnTo>
                  <a:lnTo>
                    <a:pt x="623888" y="457200"/>
                  </a:lnTo>
                  <a:lnTo>
                    <a:pt x="664369" y="469106"/>
                  </a:lnTo>
                  <a:lnTo>
                    <a:pt x="678656" y="469106"/>
                  </a:lnTo>
                  <a:lnTo>
                    <a:pt x="707231" y="466725"/>
                  </a:lnTo>
                  <a:lnTo>
                    <a:pt x="723900" y="457200"/>
                  </a:lnTo>
                  <a:lnTo>
                    <a:pt x="740569" y="438150"/>
                  </a:lnTo>
                  <a:lnTo>
                    <a:pt x="752475" y="414337"/>
                  </a:lnTo>
                  <a:lnTo>
                    <a:pt x="757238" y="383381"/>
                  </a:lnTo>
                  <a:lnTo>
                    <a:pt x="754856" y="364331"/>
                  </a:lnTo>
                  <a:lnTo>
                    <a:pt x="735806" y="330994"/>
                  </a:lnTo>
                  <a:lnTo>
                    <a:pt x="685800" y="264319"/>
                  </a:lnTo>
                  <a:lnTo>
                    <a:pt x="621506" y="200025"/>
                  </a:lnTo>
                  <a:lnTo>
                    <a:pt x="573881" y="164306"/>
                  </a:lnTo>
                  <a:lnTo>
                    <a:pt x="526256" y="130969"/>
                  </a:lnTo>
                  <a:lnTo>
                    <a:pt x="490538" y="116681"/>
                  </a:lnTo>
                  <a:lnTo>
                    <a:pt x="433388" y="114300"/>
                  </a:lnTo>
                  <a:lnTo>
                    <a:pt x="352425" y="104775"/>
                  </a:lnTo>
                  <a:lnTo>
                    <a:pt x="259556" y="83344"/>
                  </a:lnTo>
                  <a:lnTo>
                    <a:pt x="171450" y="52387"/>
                  </a:lnTo>
                  <a:lnTo>
                    <a:pt x="111919" y="23812"/>
                  </a:lnTo>
                  <a:lnTo>
                    <a:pt x="66675" y="7144"/>
                  </a:lnTo>
                  <a:lnTo>
                    <a:pt x="3571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52387"/>
                  </a:lnTo>
                  <a:lnTo>
                    <a:pt x="33338" y="85725"/>
                  </a:lnTo>
                  <a:lnTo>
                    <a:pt x="121444" y="159544"/>
                  </a:lnTo>
                  <a:lnTo>
                    <a:pt x="223838" y="240506"/>
                  </a:lnTo>
                  <a:lnTo>
                    <a:pt x="328613" y="3119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4">
              <a:extLst>
                <a:ext uri="{FF2B5EF4-FFF2-40B4-BE49-F238E27FC236}">
                  <a16:creationId xmlns:a16="http://schemas.microsoft.com/office/drawing/2014/main" id="{34BD3146-F1FF-4667-8817-7D9A6D7EF7FF}"/>
                </a:ext>
              </a:extLst>
            </p:cNvPr>
            <p:cNvSpPr/>
            <p:nvPr/>
          </p:nvSpPr>
          <p:spPr>
            <a:xfrm>
              <a:off x="4052887" y="3036887"/>
              <a:ext cx="1054100" cy="1096962"/>
            </a:xfrm>
            <a:custGeom>
              <a:avLst/>
              <a:gdLst>
                <a:gd name="connsiteX0" fmla="*/ 714375 w 1052513"/>
                <a:gd name="connsiteY0" fmla="*/ 500062 h 1097756"/>
                <a:gd name="connsiteX1" fmla="*/ 645319 w 1052513"/>
                <a:gd name="connsiteY1" fmla="*/ 588169 h 1097756"/>
                <a:gd name="connsiteX2" fmla="*/ 592932 w 1052513"/>
                <a:gd name="connsiteY2" fmla="*/ 657225 h 1097756"/>
                <a:gd name="connsiteX3" fmla="*/ 533400 w 1052513"/>
                <a:gd name="connsiteY3" fmla="*/ 733425 h 1097756"/>
                <a:gd name="connsiteX4" fmla="*/ 466725 w 1052513"/>
                <a:gd name="connsiteY4" fmla="*/ 838200 h 1097756"/>
                <a:gd name="connsiteX5" fmla="*/ 411957 w 1052513"/>
                <a:gd name="connsiteY5" fmla="*/ 931069 h 1097756"/>
                <a:gd name="connsiteX6" fmla="*/ 385763 w 1052513"/>
                <a:gd name="connsiteY6" fmla="*/ 995362 h 1097756"/>
                <a:gd name="connsiteX7" fmla="*/ 369094 w 1052513"/>
                <a:gd name="connsiteY7" fmla="*/ 1050131 h 1097756"/>
                <a:gd name="connsiteX8" fmla="*/ 354807 w 1052513"/>
                <a:gd name="connsiteY8" fmla="*/ 1078706 h 1097756"/>
                <a:gd name="connsiteX9" fmla="*/ 340519 w 1052513"/>
                <a:gd name="connsiteY9" fmla="*/ 1092994 h 1097756"/>
                <a:gd name="connsiteX10" fmla="*/ 330994 w 1052513"/>
                <a:gd name="connsiteY10" fmla="*/ 1097756 h 1097756"/>
                <a:gd name="connsiteX11" fmla="*/ 319088 w 1052513"/>
                <a:gd name="connsiteY11" fmla="*/ 1097756 h 1097756"/>
                <a:gd name="connsiteX12" fmla="*/ 292894 w 1052513"/>
                <a:gd name="connsiteY12" fmla="*/ 1085850 h 1097756"/>
                <a:gd name="connsiteX13" fmla="*/ 240507 w 1052513"/>
                <a:gd name="connsiteY13" fmla="*/ 1035844 h 1097756"/>
                <a:gd name="connsiteX14" fmla="*/ 166688 w 1052513"/>
                <a:gd name="connsiteY14" fmla="*/ 954881 h 1097756"/>
                <a:gd name="connsiteX15" fmla="*/ 97632 w 1052513"/>
                <a:gd name="connsiteY15" fmla="*/ 852487 h 1097756"/>
                <a:gd name="connsiteX16" fmla="*/ 52388 w 1052513"/>
                <a:gd name="connsiteY16" fmla="*/ 771525 h 1097756"/>
                <a:gd name="connsiteX17" fmla="*/ 26194 w 1052513"/>
                <a:gd name="connsiteY17" fmla="*/ 707231 h 1097756"/>
                <a:gd name="connsiteX18" fmla="*/ 7144 w 1052513"/>
                <a:gd name="connsiteY18" fmla="*/ 652462 h 1097756"/>
                <a:gd name="connsiteX19" fmla="*/ 0 w 1052513"/>
                <a:gd name="connsiteY19" fmla="*/ 619125 h 1097756"/>
                <a:gd name="connsiteX20" fmla="*/ 0 w 1052513"/>
                <a:gd name="connsiteY20" fmla="*/ 585787 h 1097756"/>
                <a:gd name="connsiteX21" fmla="*/ 4763 w 1052513"/>
                <a:gd name="connsiteY21" fmla="*/ 559594 h 1097756"/>
                <a:gd name="connsiteX22" fmla="*/ 11907 w 1052513"/>
                <a:gd name="connsiteY22" fmla="*/ 547687 h 1097756"/>
                <a:gd name="connsiteX23" fmla="*/ 23813 w 1052513"/>
                <a:gd name="connsiteY23" fmla="*/ 540544 h 1097756"/>
                <a:gd name="connsiteX24" fmla="*/ 35719 w 1052513"/>
                <a:gd name="connsiteY24" fmla="*/ 538162 h 1097756"/>
                <a:gd name="connsiteX25" fmla="*/ 61913 w 1052513"/>
                <a:gd name="connsiteY25" fmla="*/ 547687 h 1097756"/>
                <a:gd name="connsiteX26" fmla="*/ 90488 w 1052513"/>
                <a:gd name="connsiteY26" fmla="*/ 569119 h 1097756"/>
                <a:gd name="connsiteX27" fmla="*/ 104775 w 1052513"/>
                <a:gd name="connsiteY27" fmla="*/ 588169 h 1097756"/>
                <a:gd name="connsiteX28" fmla="*/ 116682 w 1052513"/>
                <a:gd name="connsiteY28" fmla="*/ 609600 h 1097756"/>
                <a:gd name="connsiteX29" fmla="*/ 140494 w 1052513"/>
                <a:gd name="connsiteY29" fmla="*/ 635794 h 1097756"/>
                <a:gd name="connsiteX30" fmla="*/ 164307 w 1052513"/>
                <a:gd name="connsiteY30" fmla="*/ 652462 h 1097756"/>
                <a:gd name="connsiteX31" fmla="*/ 188119 w 1052513"/>
                <a:gd name="connsiteY31" fmla="*/ 661987 h 1097756"/>
                <a:gd name="connsiteX32" fmla="*/ 230982 w 1052513"/>
                <a:gd name="connsiteY32" fmla="*/ 659606 h 1097756"/>
                <a:gd name="connsiteX33" fmla="*/ 266700 w 1052513"/>
                <a:gd name="connsiteY33" fmla="*/ 645319 h 1097756"/>
                <a:gd name="connsiteX34" fmla="*/ 340519 w 1052513"/>
                <a:gd name="connsiteY34" fmla="*/ 595312 h 1097756"/>
                <a:gd name="connsiteX35" fmla="*/ 454819 w 1052513"/>
                <a:gd name="connsiteY35" fmla="*/ 509587 h 1097756"/>
                <a:gd name="connsiteX36" fmla="*/ 590550 w 1052513"/>
                <a:gd name="connsiteY36" fmla="*/ 400050 h 1097756"/>
                <a:gd name="connsiteX37" fmla="*/ 754857 w 1052513"/>
                <a:gd name="connsiteY37" fmla="*/ 250031 h 1097756"/>
                <a:gd name="connsiteX38" fmla="*/ 902494 w 1052513"/>
                <a:gd name="connsiteY38" fmla="*/ 109537 h 1097756"/>
                <a:gd name="connsiteX39" fmla="*/ 973932 w 1052513"/>
                <a:gd name="connsiteY39" fmla="*/ 38100 h 1097756"/>
                <a:gd name="connsiteX40" fmla="*/ 1000125 w 1052513"/>
                <a:gd name="connsiteY40" fmla="*/ 16669 h 1097756"/>
                <a:gd name="connsiteX41" fmla="*/ 1026319 w 1052513"/>
                <a:gd name="connsiteY41" fmla="*/ 4762 h 1097756"/>
                <a:gd name="connsiteX42" fmla="*/ 1042988 w 1052513"/>
                <a:gd name="connsiteY42" fmla="*/ 0 h 1097756"/>
                <a:gd name="connsiteX43" fmla="*/ 1052513 w 1052513"/>
                <a:gd name="connsiteY43" fmla="*/ 7144 h 1097756"/>
                <a:gd name="connsiteX44" fmla="*/ 1052513 w 1052513"/>
                <a:gd name="connsiteY44" fmla="*/ 19050 h 1097756"/>
                <a:gd name="connsiteX45" fmla="*/ 1050132 w 1052513"/>
                <a:gd name="connsiteY45" fmla="*/ 38100 h 1097756"/>
                <a:gd name="connsiteX46" fmla="*/ 1014413 w 1052513"/>
                <a:gd name="connsiteY46" fmla="*/ 100012 h 1097756"/>
                <a:gd name="connsiteX47" fmla="*/ 945357 w 1052513"/>
                <a:gd name="connsiteY47" fmla="*/ 195262 h 1097756"/>
                <a:gd name="connsiteX48" fmla="*/ 876300 w 1052513"/>
                <a:gd name="connsiteY48" fmla="*/ 288131 h 1097756"/>
                <a:gd name="connsiteX49" fmla="*/ 785813 w 1052513"/>
                <a:gd name="connsiteY49" fmla="*/ 404812 h 1097756"/>
                <a:gd name="connsiteX50" fmla="*/ 714375 w 1052513"/>
                <a:gd name="connsiteY50" fmla="*/ 500062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52513" h="1097756">
                  <a:moveTo>
                    <a:pt x="714375" y="500062"/>
                  </a:moveTo>
                  <a:lnTo>
                    <a:pt x="645319" y="588169"/>
                  </a:lnTo>
                  <a:lnTo>
                    <a:pt x="592932" y="657225"/>
                  </a:lnTo>
                  <a:lnTo>
                    <a:pt x="533400" y="733425"/>
                  </a:lnTo>
                  <a:lnTo>
                    <a:pt x="466725" y="838200"/>
                  </a:lnTo>
                  <a:lnTo>
                    <a:pt x="411957" y="931069"/>
                  </a:lnTo>
                  <a:lnTo>
                    <a:pt x="385763" y="995362"/>
                  </a:lnTo>
                  <a:lnTo>
                    <a:pt x="369094" y="1050131"/>
                  </a:lnTo>
                  <a:lnTo>
                    <a:pt x="354807" y="1078706"/>
                  </a:lnTo>
                  <a:lnTo>
                    <a:pt x="340519" y="1092994"/>
                  </a:lnTo>
                  <a:lnTo>
                    <a:pt x="330994" y="1097756"/>
                  </a:lnTo>
                  <a:lnTo>
                    <a:pt x="319088" y="1097756"/>
                  </a:lnTo>
                  <a:lnTo>
                    <a:pt x="292894" y="1085850"/>
                  </a:lnTo>
                  <a:lnTo>
                    <a:pt x="240507" y="1035844"/>
                  </a:lnTo>
                  <a:lnTo>
                    <a:pt x="166688" y="954881"/>
                  </a:lnTo>
                  <a:lnTo>
                    <a:pt x="97632" y="852487"/>
                  </a:lnTo>
                  <a:lnTo>
                    <a:pt x="52388" y="771525"/>
                  </a:lnTo>
                  <a:lnTo>
                    <a:pt x="26194" y="707231"/>
                  </a:lnTo>
                  <a:lnTo>
                    <a:pt x="7144" y="652462"/>
                  </a:lnTo>
                  <a:lnTo>
                    <a:pt x="0" y="619125"/>
                  </a:lnTo>
                  <a:lnTo>
                    <a:pt x="0" y="585787"/>
                  </a:lnTo>
                  <a:lnTo>
                    <a:pt x="4763" y="559594"/>
                  </a:lnTo>
                  <a:lnTo>
                    <a:pt x="11907" y="547687"/>
                  </a:lnTo>
                  <a:lnTo>
                    <a:pt x="23813" y="540544"/>
                  </a:lnTo>
                  <a:lnTo>
                    <a:pt x="35719" y="538162"/>
                  </a:lnTo>
                  <a:lnTo>
                    <a:pt x="61913" y="547687"/>
                  </a:lnTo>
                  <a:lnTo>
                    <a:pt x="90488" y="569119"/>
                  </a:lnTo>
                  <a:lnTo>
                    <a:pt x="104775" y="588169"/>
                  </a:lnTo>
                  <a:lnTo>
                    <a:pt x="116682" y="609600"/>
                  </a:lnTo>
                  <a:lnTo>
                    <a:pt x="140494" y="635794"/>
                  </a:lnTo>
                  <a:lnTo>
                    <a:pt x="164307" y="652462"/>
                  </a:lnTo>
                  <a:lnTo>
                    <a:pt x="188119" y="661987"/>
                  </a:lnTo>
                  <a:lnTo>
                    <a:pt x="230982" y="659606"/>
                  </a:lnTo>
                  <a:lnTo>
                    <a:pt x="266700" y="645319"/>
                  </a:lnTo>
                  <a:lnTo>
                    <a:pt x="340519" y="595312"/>
                  </a:lnTo>
                  <a:lnTo>
                    <a:pt x="454819" y="509587"/>
                  </a:lnTo>
                  <a:lnTo>
                    <a:pt x="590550" y="400050"/>
                  </a:lnTo>
                  <a:lnTo>
                    <a:pt x="754857" y="250031"/>
                  </a:lnTo>
                  <a:lnTo>
                    <a:pt x="902494" y="109537"/>
                  </a:lnTo>
                  <a:lnTo>
                    <a:pt x="973932" y="38100"/>
                  </a:lnTo>
                  <a:lnTo>
                    <a:pt x="1000125" y="16669"/>
                  </a:lnTo>
                  <a:lnTo>
                    <a:pt x="1026319" y="4762"/>
                  </a:lnTo>
                  <a:lnTo>
                    <a:pt x="1042988" y="0"/>
                  </a:lnTo>
                  <a:lnTo>
                    <a:pt x="1052513" y="7144"/>
                  </a:lnTo>
                  <a:lnTo>
                    <a:pt x="1052513" y="19050"/>
                  </a:lnTo>
                  <a:lnTo>
                    <a:pt x="1050132" y="38100"/>
                  </a:lnTo>
                  <a:lnTo>
                    <a:pt x="1014413" y="100012"/>
                  </a:lnTo>
                  <a:lnTo>
                    <a:pt x="945357" y="195262"/>
                  </a:lnTo>
                  <a:lnTo>
                    <a:pt x="876300" y="288131"/>
                  </a:lnTo>
                  <a:lnTo>
                    <a:pt x="785813" y="404812"/>
                  </a:lnTo>
                  <a:lnTo>
                    <a:pt x="714375" y="5000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D70D69C1-2424-4705-A08D-400C8604BD9D}"/>
                </a:ext>
              </a:extLst>
            </p:cNvPr>
            <p:cNvSpPr/>
            <p:nvPr/>
          </p:nvSpPr>
          <p:spPr>
            <a:xfrm>
              <a:off x="6953250" y="2266950"/>
              <a:ext cx="914400" cy="738188"/>
            </a:xfrm>
            <a:custGeom>
              <a:avLst/>
              <a:gdLst>
                <a:gd name="connsiteX0" fmla="*/ 359568 w 914400"/>
                <a:gd name="connsiteY0" fmla="*/ 330994 h 738188"/>
                <a:gd name="connsiteX1" fmla="*/ 250031 w 914400"/>
                <a:gd name="connsiteY1" fmla="*/ 447675 h 738188"/>
                <a:gd name="connsiteX2" fmla="*/ 95250 w 914400"/>
                <a:gd name="connsiteY2" fmla="*/ 607219 h 738188"/>
                <a:gd name="connsiteX3" fmla="*/ 23812 w 914400"/>
                <a:gd name="connsiteY3" fmla="*/ 678656 h 738188"/>
                <a:gd name="connsiteX4" fmla="*/ 4762 w 914400"/>
                <a:gd name="connsiteY4" fmla="*/ 702469 h 738188"/>
                <a:gd name="connsiteX5" fmla="*/ 0 w 914400"/>
                <a:gd name="connsiteY5" fmla="*/ 721519 h 738188"/>
                <a:gd name="connsiteX6" fmla="*/ 2381 w 914400"/>
                <a:gd name="connsiteY6" fmla="*/ 735806 h 738188"/>
                <a:gd name="connsiteX7" fmla="*/ 11906 w 914400"/>
                <a:gd name="connsiteY7" fmla="*/ 738188 h 738188"/>
                <a:gd name="connsiteX8" fmla="*/ 40481 w 914400"/>
                <a:gd name="connsiteY8" fmla="*/ 731044 h 738188"/>
                <a:gd name="connsiteX9" fmla="*/ 111918 w 914400"/>
                <a:gd name="connsiteY9" fmla="*/ 700088 h 738188"/>
                <a:gd name="connsiteX10" fmla="*/ 252412 w 914400"/>
                <a:gd name="connsiteY10" fmla="*/ 628650 h 738188"/>
                <a:gd name="connsiteX11" fmla="*/ 433387 w 914400"/>
                <a:gd name="connsiteY11" fmla="*/ 540544 h 738188"/>
                <a:gd name="connsiteX12" fmla="*/ 635793 w 914400"/>
                <a:gd name="connsiteY12" fmla="*/ 440531 h 738188"/>
                <a:gd name="connsiteX13" fmla="*/ 769143 w 914400"/>
                <a:gd name="connsiteY13" fmla="*/ 371475 h 738188"/>
                <a:gd name="connsiteX14" fmla="*/ 826293 w 914400"/>
                <a:gd name="connsiteY14" fmla="*/ 340519 h 738188"/>
                <a:gd name="connsiteX15" fmla="*/ 842962 w 914400"/>
                <a:gd name="connsiteY15" fmla="*/ 333375 h 738188"/>
                <a:gd name="connsiteX16" fmla="*/ 864393 w 914400"/>
                <a:gd name="connsiteY16" fmla="*/ 326231 h 738188"/>
                <a:gd name="connsiteX17" fmla="*/ 890587 w 914400"/>
                <a:gd name="connsiteY17" fmla="*/ 319088 h 738188"/>
                <a:gd name="connsiteX18" fmla="*/ 912018 w 914400"/>
                <a:gd name="connsiteY18" fmla="*/ 302419 h 738188"/>
                <a:gd name="connsiteX19" fmla="*/ 914400 w 914400"/>
                <a:gd name="connsiteY19" fmla="*/ 292894 h 738188"/>
                <a:gd name="connsiteX20" fmla="*/ 914400 w 914400"/>
                <a:gd name="connsiteY20" fmla="*/ 283369 h 738188"/>
                <a:gd name="connsiteX21" fmla="*/ 907256 w 914400"/>
                <a:gd name="connsiteY21" fmla="*/ 261938 h 738188"/>
                <a:gd name="connsiteX22" fmla="*/ 885825 w 914400"/>
                <a:gd name="connsiteY22" fmla="*/ 230981 h 738188"/>
                <a:gd name="connsiteX23" fmla="*/ 845343 w 914400"/>
                <a:gd name="connsiteY23" fmla="*/ 192881 h 738188"/>
                <a:gd name="connsiteX24" fmla="*/ 781050 w 914400"/>
                <a:gd name="connsiteY24" fmla="*/ 147638 h 738188"/>
                <a:gd name="connsiteX25" fmla="*/ 721518 w 914400"/>
                <a:gd name="connsiteY25" fmla="*/ 114300 h 738188"/>
                <a:gd name="connsiteX26" fmla="*/ 654843 w 914400"/>
                <a:gd name="connsiteY26" fmla="*/ 76200 h 738188"/>
                <a:gd name="connsiteX27" fmla="*/ 559593 w 914400"/>
                <a:gd name="connsiteY27" fmla="*/ 38100 h 738188"/>
                <a:gd name="connsiteX28" fmla="*/ 466725 w 914400"/>
                <a:gd name="connsiteY28" fmla="*/ 7144 h 738188"/>
                <a:gd name="connsiteX29" fmla="*/ 438150 w 914400"/>
                <a:gd name="connsiteY29" fmla="*/ 0 h 738188"/>
                <a:gd name="connsiteX30" fmla="*/ 423862 w 914400"/>
                <a:gd name="connsiteY30" fmla="*/ 0 h 738188"/>
                <a:gd name="connsiteX31" fmla="*/ 409575 w 914400"/>
                <a:gd name="connsiteY31" fmla="*/ 2381 h 738188"/>
                <a:gd name="connsiteX32" fmla="*/ 404812 w 914400"/>
                <a:gd name="connsiteY32" fmla="*/ 11906 h 738188"/>
                <a:gd name="connsiteX33" fmla="*/ 414337 w 914400"/>
                <a:gd name="connsiteY33" fmla="*/ 30956 h 738188"/>
                <a:gd name="connsiteX34" fmla="*/ 442912 w 914400"/>
                <a:gd name="connsiteY34" fmla="*/ 54769 h 738188"/>
                <a:gd name="connsiteX35" fmla="*/ 478631 w 914400"/>
                <a:gd name="connsiteY35" fmla="*/ 76200 h 738188"/>
                <a:gd name="connsiteX36" fmla="*/ 492918 w 914400"/>
                <a:gd name="connsiteY36" fmla="*/ 92869 h 738188"/>
                <a:gd name="connsiteX37" fmla="*/ 500062 w 914400"/>
                <a:gd name="connsiteY37" fmla="*/ 114300 h 738188"/>
                <a:gd name="connsiteX38" fmla="*/ 502443 w 914400"/>
                <a:gd name="connsiteY38" fmla="*/ 133350 h 738188"/>
                <a:gd name="connsiteX39" fmla="*/ 495300 w 914400"/>
                <a:gd name="connsiteY39" fmla="*/ 159544 h 738188"/>
                <a:gd name="connsiteX40" fmla="*/ 488156 w 914400"/>
                <a:gd name="connsiteY40" fmla="*/ 173831 h 738188"/>
                <a:gd name="connsiteX41" fmla="*/ 464343 w 914400"/>
                <a:gd name="connsiteY41" fmla="*/ 207169 h 738188"/>
                <a:gd name="connsiteX42" fmla="*/ 423862 w 914400"/>
                <a:gd name="connsiteY42" fmla="*/ 257175 h 738188"/>
                <a:gd name="connsiteX43" fmla="*/ 359568 w 914400"/>
                <a:gd name="connsiteY43" fmla="*/ 330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738188">
                  <a:moveTo>
                    <a:pt x="359568" y="330994"/>
                  </a:moveTo>
                  <a:lnTo>
                    <a:pt x="250031" y="447675"/>
                  </a:lnTo>
                  <a:lnTo>
                    <a:pt x="95250" y="607219"/>
                  </a:lnTo>
                  <a:lnTo>
                    <a:pt x="23812" y="678656"/>
                  </a:lnTo>
                  <a:lnTo>
                    <a:pt x="4762" y="702469"/>
                  </a:lnTo>
                  <a:lnTo>
                    <a:pt x="0" y="721519"/>
                  </a:lnTo>
                  <a:lnTo>
                    <a:pt x="2381" y="735806"/>
                  </a:lnTo>
                  <a:lnTo>
                    <a:pt x="11906" y="738188"/>
                  </a:lnTo>
                  <a:lnTo>
                    <a:pt x="40481" y="731044"/>
                  </a:lnTo>
                  <a:lnTo>
                    <a:pt x="111918" y="700088"/>
                  </a:lnTo>
                  <a:lnTo>
                    <a:pt x="252412" y="628650"/>
                  </a:lnTo>
                  <a:lnTo>
                    <a:pt x="433387" y="540544"/>
                  </a:lnTo>
                  <a:lnTo>
                    <a:pt x="635793" y="440531"/>
                  </a:lnTo>
                  <a:lnTo>
                    <a:pt x="769143" y="371475"/>
                  </a:lnTo>
                  <a:lnTo>
                    <a:pt x="826293" y="340519"/>
                  </a:lnTo>
                  <a:lnTo>
                    <a:pt x="842962" y="333375"/>
                  </a:lnTo>
                  <a:lnTo>
                    <a:pt x="864393" y="326231"/>
                  </a:lnTo>
                  <a:lnTo>
                    <a:pt x="890587" y="319088"/>
                  </a:lnTo>
                  <a:lnTo>
                    <a:pt x="912018" y="302419"/>
                  </a:lnTo>
                  <a:lnTo>
                    <a:pt x="914400" y="292894"/>
                  </a:lnTo>
                  <a:lnTo>
                    <a:pt x="914400" y="283369"/>
                  </a:lnTo>
                  <a:lnTo>
                    <a:pt x="907256" y="261938"/>
                  </a:lnTo>
                  <a:lnTo>
                    <a:pt x="885825" y="230981"/>
                  </a:lnTo>
                  <a:lnTo>
                    <a:pt x="845343" y="192881"/>
                  </a:lnTo>
                  <a:lnTo>
                    <a:pt x="781050" y="147638"/>
                  </a:lnTo>
                  <a:lnTo>
                    <a:pt x="721518" y="114300"/>
                  </a:lnTo>
                  <a:lnTo>
                    <a:pt x="654843" y="76200"/>
                  </a:lnTo>
                  <a:lnTo>
                    <a:pt x="559593" y="38100"/>
                  </a:lnTo>
                  <a:lnTo>
                    <a:pt x="466725" y="7144"/>
                  </a:lnTo>
                  <a:lnTo>
                    <a:pt x="438150" y="0"/>
                  </a:lnTo>
                  <a:lnTo>
                    <a:pt x="423862" y="0"/>
                  </a:lnTo>
                  <a:lnTo>
                    <a:pt x="409575" y="2381"/>
                  </a:lnTo>
                  <a:lnTo>
                    <a:pt x="404812" y="11906"/>
                  </a:lnTo>
                  <a:lnTo>
                    <a:pt x="414337" y="30956"/>
                  </a:lnTo>
                  <a:lnTo>
                    <a:pt x="442912" y="54769"/>
                  </a:lnTo>
                  <a:lnTo>
                    <a:pt x="478631" y="76200"/>
                  </a:lnTo>
                  <a:lnTo>
                    <a:pt x="492918" y="92869"/>
                  </a:lnTo>
                  <a:lnTo>
                    <a:pt x="500062" y="114300"/>
                  </a:lnTo>
                  <a:lnTo>
                    <a:pt x="502443" y="133350"/>
                  </a:lnTo>
                  <a:lnTo>
                    <a:pt x="495300" y="159544"/>
                  </a:lnTo>
                  <a:lnTo>
                    <a:pt x="488156" y="173831"/>
                  </a:lnTo>
                  <a:lnTo>
                    <a:pt x="464343" y="207169"/>
                  </a:lnTo>
                  <a:lnTo>
                    <a:pt x="423862" y="257175"/>
                  </a:lnTo>
                  <a:lnTo>
                    <a:pt x="359568" y="3309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6">
              <a:extLst>
                <a:ext uri="{FF2B5EF4-FFF2-40B4-BE49-F238E27FC236}">
                  <a16:creationId xmlns:a16="http://schemas.microsoft.com/office/drawing/2014/main" id="{48B6760D-1286-42EF-8FB7-88AA3CDA8162}"/>
                </a:ext>
              </a:extLst>
            </p:cNvPr>
            <p:cNvSpPr/>
            <p:nvPr/>
          </p:nvSpPr>
          <p:spPr>
            <a:xfrm>
              <a:off x="7089776" y="3224214"/>
              <a:ext cx="763587" cy="657225"/>
            </a:xfrm>
            <a:custGeom>
              <a:avLst/>
              <a:gdLst>
                <a:gd name="connsiteX0" fmla="*/ 278606 w 764381"/>
                <a:gd name="connsiteY0" fmla="*/ 261937 h 657225"/>
                <a:gd name="connsiteX1" fmla="*/ 214312 w 764381"/>
                <a:gd name="connsiteY1" fmla="*/ 200025 h 657225"/>
                <a:gd name="connsiteX2" fmla="*/ 109537 w 764381"/>
                <a:gd name="connsiteY2" fmla="*/ 114300 h 657225"/>
                <a:gd name="connsiteX3" fmla="*/ 19050 w 764381"/>
                <a:gd name="connsiteY3" fmla="*/ 40481 h 657225"/>
                <a:gd name="connsiteX4" fmla="*/ 2381 w 764381"/>
                <a:gd name="connsiteY4" fmla="*/ 21431 h 657225"/>
                <a:gd name="connsiteX5" fmla="*/ 0 w 764381"/>
                <a:gd name="connsiteY5" fmla="*/ 9525 h 657225"/>
                <a:gd name="connsiteX6" fmla="*/ 7144 w 764381"/>
                <a:gd name="connsiteY6" fmla="*/ 0 h 657225"/>
                <a:gd name="connsiteX7" fmla="*/ 50006 w 764381"/>
                <a:gd name="connsiteY7" fmla="*/ 4762 h 657225"/>
                <a:gd name="connsiteX8" fmla="*/ 147637 w 764381"/>
                <a:gd name="connsiteY8" fmla="*/ 23812 h 657225"/>
                <a:gd name="connsiteX9" fmla="*/ 297656 w 764381"/>
                <a:gd name="connsiteY9" fmla="*/ 66675 h 657225"/>
                <a:gd name="connsiteX10" fmla="*/ 378619 w 764381"/>
                <a:gd name="connsiteY10" fmla="*/ 92868 h 657225"/>
                <a:gd name="connsiteX11" fmla="*/ 452437 w 764381"/>
                <a:gd name="connsiteY11" fmla="*/ 126206 h 657225"/>
                <a:gd name="connsiteX12" fmla="*/ 507206 w 764381"/>
                <a:gd name="connsiteY12" fmla="*/ 152400 h 657225"/>
                <a:gd name="connsiteX13" fmla="*/ 576262 w 764381"/>
                <a:gd name="connsiteY13" fmla="*/ 195262 h 657225"/>
                <a:gd name="connsiteX14" fmla="*/ 600075 w 764381"/>
                <a:gd name="connsiteY14" fmla="*/ 211931 h 657225"/>
                <a:gd name="connsiteX15" fmla="*/ 633412 w 764381"/>
                <a:gd name="connsiteY15" fmla="*/ 233362 h 657225"/>
                <a:gd name="connsiteX16" fmla="*/ 664369 w 764381"/>
                <a:gd name="connsiteY16" fmla="*/ 259556 h 657225"/>
                <a:gd name="connsiteX17" fmla="*/ 688181 w 764381"/>
                <a:gd name="connsiteY17" fmla="*/ 290512 h 657225"/>
                <a:gd name="connsiteX18" fmla="*/ 707231 w 764381"/>
                <a:gd name="connsiteY18" fmla="*/ 319087 h 657225"/>
                <a:gd name="connsiteX19" fmla="*/ 728662 w 764381"/>
                <a:gd name="connsiteY19" fmla="*/ 364331 h 657225"/>
                <a:gd name="connsiteX20" fmla="*/ 747712 w 764381"/>
                <a:gd name="connsiteY20" fmla="*/ 426243 h 657225"/>
                <a:gd name="connsiteX21" fmla="*/ 757237 w 764381"/>
                <a:gd name="connsiteY21" fmla="*/ 495300 h 657225"/>
                <a:gd name="connsiteX22" fmla="*/ 764381 w 764381"/>
                <a:gd name="connsiteY22" fmla="*/ 564356 h 657225"/>
                <a:gd name="connsiteX23" fmla="*/ 764381 w 764381"/>
                <a:gd name="connsiteY23" fmla="*/ 619125 h 657225"/>
                <a:gd name="connsiteX24" fmla="*/ 759619 w 764381"/>
                <a:gd name="connsiteY24" fmla="*/ 640556 h 657225"/>
                <a:gd name="connsiteX25" fmla="*/ 745331 w 764381"/>
                <a:gd name="connsiteY25" fmla="*/ 654843 h 657225"/>
                <a:gd name="connsiteX26" fmla="*/ 728662 w 764381"/>
                <a:gd name="connsiteY26" fmla="*/ 657225 h 657225"/>
                <a:gd name="connsiteX27" fmla="*/ 695325 w 764381"/>
                <a:gd name="connsiteY27" fmla="*/ 650081 h 657225"/>
                <a:gd name="connsiteX28" fmla="*/ 645319 w 764381"/>
                <a:gd name="connsiteY28" fmla="*/ 621506 h 657225"/>
                <a:gd name="connsiteX29" fmla="*/ 578644 w 764381"/>
                <a:gd name="connsiteY29" fmla="*/ 571500 h 657225"/>
                <a:gd name="connsiteX30" fmla="*/ 492919 w 764381"/>
                <a:gd name="connsiteY30" fmla="*/ 492918 h 657225"/>
                <a:gd name="connsiteX31" fmla="*/ 452437 w 764381"/>
                <a:gd name="connsiteY31" fmla="*/ 450056 h 657225"/>
                <a:gd name="connsiteX32" fmla="*/ 404812 w 764381"/>
                <a:gd name="connsiteY32" fmla="*/ 390525 h 657225"/>
                <a:gd name="connsiteX33" fmla="*/ 347662 w 764381"/>
                <a:gd name="connsiteY33" fmla="*/ 328612 h 657225"/>
                <a:gd name="connsiteX34" fmla="*/ 278606 w 764381"/>
                <a:gd name="connsiteY34" fmla="*/ 2619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57225">
                  <a:moveTo>
                    <a:pt x="278606" y="261937"/>
                  </a:moveTo>
                  <a:lnTo>
                    <a:pt x="214312" y="200025"/>
                  </a:lnTo>
                  <a:lnTo>
                    <a:pt x="109537" y="114300"/>
                  </a:lnTo>
                  <a:lnTo>
                    <a:pt x="19050" y="40481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50006" y="4762"/>
                  </a:lnTo>
                  <a:lnTo>
                    <a:pt x="147637" y="23812"/>
                  </a:lnTo>
                  <a:lnTo>
                    <a:pt x="297656" y="66675"/>
                  </a:lnTo>
                  <a:lnTo>
                    <a:pt x="378619" y="92868"/>
                  </a:lnTo>
                  <a:lnTo>
                    <a:pt x="452437" y="126206"/>
                  </a:lnTo>
                  <a:lnTo>
                    <a:pt x="507206" y="152400"/>
                  </a:lnTo>
                  <a:lnTo>
                    <a:pt x="576262" y="195262"/>
                  </a:lnTo>
                  <a:lnTo>
                    <a:pt x="600075" y="211931"/>
                  </a:lnTo>
                  <a:lnTo>
                    <a:pt x="633412" y="233362"/>
                  </a:lnTo>
                  <a:lnTo>
                    <a:pt x="664369" y="259556"/>
                  </a:lnTo>
                  <a:lnTo>
                    <a:pt x="688181" y="290512"/>
                  </a:lnTo>
                  <a:lnTo>
                    <a:pt x="707231" y="319087"/>
                  </a:lnTo>
                  <a:lnTo>
                    <a:pt x="728662" y="364331"/>
                  </a:lnTo>
                  <a:lnTo>
                    <a:pt x="747712" y="426243"/>
                  </a:lnTo>
                  <a:lnTo>
                    <a:pt x="757237" y="495300"/>
                  </a:lnTo>
                  <a:lnTo>
                    <a:pt x="764381" y="564356"/>
                  </a:lnTo>
                  <a:lnTo>
                    <a:pt x="764381" y="619125"/>
                  </a:lnTo>
                  <a:lnTo>
                    <a:pt x="759619" y="640556"/>
                  </a:lnTo>
                  <a:lnTo>
                    <a:pt x="745331" y="654843"/>
                  </a:lnTo>
                  <a:lnTo>
                    <a:pt x="728662" y="657225"/>
                  </a:lnTo>
                  <a:lnTo>
                    <a:pt x="695325" y="650081"/>
                  </a:lnTo>
                  <a:lnTo>
                    <a:pt x="645319" y="621506"/>
                  </a:lnTo>
                  <a:lnTo>
                    <a:pt x="578644" y="571500"/>
                  </a:lnTo>
                  <a:lnTo>
                    <a:pt x="492919" y="492918"/>
                  </a:lnTo>
                  <a:lnTo>
                    <a:pt x="452437" y="450056"/>
                  </a:lnTo>
                  <a:lnTo>
                    <a:pt x="404812" y="390525"/>
                  </a:lnTo>
                  <a:lnTo>
                    <a:pt x="347662" y="328612"/>
                  </a:lnTo>
                  <a:lnTo>
                    <a:pt x="278606" y="2619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7">
              <a:extLst>
                <a:ext uri="{FF2B5EF4-FFF2-40B4-BE49-F238E27FC236}">
                  <a16:creationId xmlns:a16="http://schemas.microsoft.com/office/drawing/2014/main" id="{32D5663B-715B-4A9D-AFA8-E8DFBBD9EE27}"/>
                </a:ext>
              </a:extLst>
            </p:cNvPr>
            <p:cNvSpPr/>
            <p:nvPr/>
          </p:nvSpPr>
          <p:spPr>
            <a:xfrm>
              <a:off x="3822700" y="4210050"/>
              <a:ext cx="4546600" cy="592138"/>
            </a:xfrm>
            <a:custGeom>
              <a:avLst/>
              <a:gdLst>
                <a:gd name="connsiteX0" fmla="*/ 1576425 w 4546396"/>
                <a:gd name="connsiteY0" fmla="*/ 226771 h 592531"/>
                <a:gd name="connsiteX1" fmla="*/ 1945843 w 4546396"/>
                <a:gd name="connsiteY1" fmla="*/ 197510 h 592531"/>
                <a:gd name="connsiteX2" fmla="*/ 2212848 w 4546396"/>
                <a:gd name="connsiteY2" fmla="*/ 175564 h 592531"/>
                <a:gd name="connsiteX3" fmla="*/ 2611526 w 4546396"/>
                <a:gd name="connsiteY3" fmla="*/ 146304 h 592531"/>
                <a:gd name="connsiteX4" fmla="*/ 2841955 w 4546396"/>
                <a:gd name="connsiteY4" fmla="*/ 131673 h 592531"/>
                <a:gd name="connsiteX5" fmla="*/ 3134563 w 4546396"/>
                <a:gd name="connsiteY5" fmla="*/ 117043 h 592531"/>
                <a:gd name="connsiteX6" fmla="*/ 3386937 w 4546396"/>
                <a:gd name="connsiteY6" fmla="*/ 102412 h 592531"/>
                <a:gd name="connsiteX7" fmla="*/ 3529584 w 4546396"/>
                <a:gd name="connsiteY7" fmla="*/ 91440 h 592531"/>
                <a:gd name="connsiteX8" fmla="*/ 3738067 w 4546396"/>
                <a:gd name="connsiteY8" fmla="*/ 69494 h 592531"/>
                <a:gd name="connsiteX9" fmla="*/ 3880713 w 4546396"/>
                <a:gd name="connsiteY9" fmla="*/ 43891 h 592531"/>
                <a:gd name="connsiteX10" fmla="*/ 3950208 w 4546396"/>
                <a:gd name="connsiteY10" fmla="*/ 29260 h 592531"/>
                <a:gd name="connsiteX11" fmla="*/ 3990441 w 4546396"/>
                <a:gd name="connsiteY11" fmla="*/ 14630 h 592531"/>
                <a:gd name="connsiteX12" fmla="*/ 4016044 w 4546396"/>
                <a:gd name="connsiteY12" fmla="*/ 0 h 592531"/>
                <a:gd name="connsiteX13" fmla="*/ 4092854 w 4546396"/>
                <a:gd name="connsiteY13" fmla="*/ 0 h 592531"/>
                <a:gd name="connsiteX14" fmla="*/ 4184294 w 4546396"/>
                <a:gd name="connsiteY14" fmla="*/ 14630 h 592531"/>
                <a:gd name="connsiteX15" fmla="*/ 4257446 w 4546396"/>
                <a:gd name="connsiteY15" fmla="*/ 43891 h 592531"/>
                <a:gd name="connsiteX16" fmla="*/ 4356201 w 4546396"/>
                <a:gd name="connsiteY16" fmla="*/ 95097 h 592531"/>
                <a:gd name="connsiteX17" fmla="*/ 4403750 w 4546396"/>
                <a:gd name="connsiteY17" fmla="*/ 124358 h 592531"/>
                <a:gd name="connsiteX18" fmla="*/ 4476902 w 4546396"/>
                <a:gd name="connsiteY18" fmla="*/ 175564 h 592531"/>
                <a:gd name="connsiteX19" fmla="*/ 4513478 w 4546396"/>
                <a:gd name="connsiteY19" fmla="*/ 208483 h 592531"/>
                <a:gd name="connsiteX20" fmla="*/ 4542739 w 4546396"/>
                <a:gd name="connsiteY20" fmla="*/ 241401 h 592531"/>
                <a:gd name="connsiteX21" fmla="*/ 4546396 w 4546396"/>
                <a:gd name="connsiteY21" fmla="*/ 259689 h 592531"/>
                <a:gd name="connsiteX22" fmla="*/ 4546396 w 4546396"/>
                <a:gd name="connsiteY22" fmla="*/ 277977 h 592531"/>
                <a:gd name="connsiteX23" fmla="*/ 4531766 w 4546396"/>
                <a:gd name="connsiteY23" fmla="*/ 296265 h 592531"/>
                <a:gd name="connsiteX24" fmla="*/ 4502505 w 4546396"/>
                <a:gd name="connsiteY24" fmla="*/ 307238 h 592531"/>
                <a:gd name="connsiteX25" fmla="*/ 4433011 w 4546396"/>
                <a:gd name="connsiteY25" fmla="*/ 314553 h 592531"/>
                <a:gd name="connsiteX26" fmla="*/ 4275734 w 4546396"/>
                <a:gd name="connsiteY26" fmla="*/ 303580 h 592531"/>
                <a:gd name="connsiteX27" fmla="*/ 4008729 w 4546396"/>
                <a:gd name="connsiteY27" fmla="*/ 296265 h 592531"/>
                <a:gd name="connsiteX28" fmla="*/ 3653942 w 4546396"/>
                <a:gd name="connsiteY28" fmla="*/ 288950 h 592531"/>
                <a:gd name="connsiteX29" fmla="*/ 3200400 w 4546396"/>
                <a:gd name="connsiteY29" fmla="*/ 296265 h 592531"/>
                <a:gd name="connsiteX30" fmla="*/ 2684678 w 4546396"/>
                <a:gd name="connsiteY30" fmla="*/ 318211 h 592531"/>
                <a:gd name="connsiteX31" fmla="*/ 2414016 w 4546396"/>
                <a:gd name="connsiteY31" fmla="*/ 336499 h 592531"/>
                <a:gd name="connsiteX32" fmla="*/ 2051913 w 4546396"/>
                <a:gd name="connsiteY32" fmla="*/ 365760 h 592531"/>
                <a:gd name="connsiteX33" fmla="*/ 1660550 w 4546396"/>
                <a:gd name="connsiteY33" fmla="*/ 402336 h 592531"/>
                <a:gd name="connsiteX34" fmla="*/ 1397203 w 4546396"/>
                <a:gd name="connsiteY34" fmla="*/ 427939 h 592531"/>
                <a:gd name="connsiteX35" fmla="*/ 1196035 w 4546396"/>
                <a:gd name="connsiteY35" fmla="*/ 449884 h 592531"/>
                <a:gd name="connsiteX36" fmla="*/ 918057 w 4546396"/>
                <a:gd name="connsiteY36" fmla="*/ 486460 h 592531"/>
                <a:gd name="connsiteX37" fmla="*/ 683971 w 4546396"/>
                <a:gd name="connsiteY37" fmla="*/ 526694 h 592531"/>
                <a:gd name="connsiteX38" fmla="*/ 541324 w 4546396"/>
                <a:gd name="connsiteY38" fmla="*/ 559612 h 592531"/>
                <a:gd name="connsiteX39" fmla="*/ 479145 w 4546396"/>
                <a:gd name="connsiteY39" fmla="*/ 581558 h 592531"/>
                <a:gd name="connsiteX40" fmla="*/ 449884 w 4546396"/>
                <a:gd name="connsiteY40" fmla="*/ 588873 h 592531"/>
                <a:gd name="connsiteX41" fmla="*/ 420624 w 4546396"/>
                <a:gd name="connsiteY41" fmla="*/ 592531 h 592531"/>
                <a:gd name="connsiteX42" fmla="*/ 365760 w 4546396"/>
                <a:gd name="connsiteY42" fmla="*/ 574243 h 592531"/>
                <a:gd name="connsiteX43" fmla="*/ 303580 w 4546396"/>
                <a:gd name="connsiteY43" fmla="*/ 534009 h 592531"/>
                <a:gd name="connsiteX44" fmla="*/ 212140 w 4546396"/>
                <a:gd name="connsiteY44" fmla="*/ 446227 h 592531"/>
                <a:gd name="connsiteX45" fmla="*/ 106070 w 4546396"/>
                <a:gd name="connsiteY45" fmla="*/ 332841 h 592531"/>
                <a:gd name="connsiteX46" fmla="*/ 18288 w 4546396"/>
                <a:gd name="connsiteY46" fmla="*/ 234086 h 592531"/>
                <a:gd name="connsiteX47" fmla="*/ 3657 w 4546396"/>
                <a:gd name="connsiteY47" fmla="*/ 201168 h 592531"/>
                <a:gd name="connsiteX48" fmla="*/ 0 w 4546396"/>
                <a:gd name="connsiteY48" fmla="*/ 182880 h 592531"/>
                <a:gd name="connsiteX49" fmla="*/ 7315 w 4546396"/>
                <a:gd name="connsiteY49" fmla="*/ 168249 h 592531"/>
                <a:gd name="connsiteX50" fmla="*/ 18288 w 4546396"/>
                <a:gd name="connsiteY50" fmla="*/ 168249 h 592531"/>
                <a:gd name="connsiteX51" fmla="*/ 40233 w 4546396"/>
                <a:gd name="connsiteY51" fmla="*/ 168249 h 592531"/>
                <a:gd name="connsiteX52" fmla="*/ 76809 w 4546396"/>
                <a:gd name="connsiteY52" fmla="*/ 193852 h 592531"/>
                <a:gd name="connsiteX53" fmla="*/ 138988 w 4546396"/>
                <a:gd name="connsiteY53" fmla="*/ 230428 h 592531"/>
                <a:gd name="connsiteX54" fmla="*/ 197510 w 4546396"/>
                <a:gd name="connsiteY54" fmla="*/ 259689 h 592531"/>
                <a:gd name="connsiteX55" fmla="*/ 263347 w 4546396"/>
                <a:gd name="connsiteY55" fmla="*/ 281635 h 592531"/>
                <a:gd name="connsiteX56" fmla="*/ 336499 w 4546396"/>
                <a:gd name="connsiteY56" fmla="*/ 299923 h 592531"/>
                <a:gd name="connsiteX57" fmla="*/ 402336 w 4546396"/>
                <a:gd name="connsiteY57" fmla="*/ 310896 h 592531"/>
                <a:gd name="connsiteX58" fmla="*/ 468172 w 4546396"/>
                <a:gd name="connsiteY58" fmla="*/ 310896 h 592531"/>
                <a:gd name="connsiteX59" fmla="*/ 698601 w 4546396"/>
                <a:gd name="connsiteY59" fmla="*/ 292608 h 592531"/>
                <a:gd name="connsiteX60" fmla="*/ 1035100 w 4546396"/>
                <a:gd name="connsiteY60" fmla="*/ 270662 h 592531"/>
                <a:gd name="connsiteX61" fmla="*/ 1576425 w 4546396"/>
                <a:gd name="connsiteY61" fmla="*/ 226771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546396" h="592531">
                  <a:moveTo>
                    <a:pt x="1576425" y="226771"/>
                  </a:moveTo>
                  <a:lnTo>
                    <a:pt x="1945843" y="197510"/>
                  </a:lnTo>
                  <a:lnTo>
                    <a:pt x="2212848" y="175564"/>
                  </a:lnTo>
                  <a:lnTo>
                    <a:pt x="2611526" y="146304"/>
                  </a:lnTo>
                  <a:lnTo>
                    <a:pt x="2841955" y="131673"/>
                  </a:lnTo>
                  <a:lnTo>
                    <a:pt x="3134563" y="117043"/>
                  </a:lnTo>
                  <a:lnTo>
                    <a:pt x="3386937" y="102412"/>
                  </a:lnTo>
                  <a:lnTo>
                    <a:pt x="3529584" y="91440"/>
                  </a:lnTo>
                  <a:lnTo>
                    <a:pt x="3738067" y="69494"/>
                  </a:lnTo>
                  <a:lnTo>
                    <a:pt x="3880713" y="43891"/>
                  </a:lnTo>
                  <a:lnTo>
                    <a:pt x="3950208" y="29260"/>
                  </a:lnTo>
                  <a:lnTo>
                    <a:pt x="3990441" y="14630"/>
                  </a:lnTo>
                  <a:lnTo>
                    <a:pt x="4016044" y="0"/>
                  </a:lnTo>
                  <a:lnTo>
                    <a:pt x="4092854" y="0"/>
                  </a:lnTo>
                  <a:lnTo>
                    <a:pt x="4184294" y="14630"/>
                  </a:lnTo>
                  <a:lnTo>
                    <a:pt x="4257446" y="43891"/>
                  </a:lnTo>
                  <a:lnTo>
                    <a:pt x="4356201" y="95097"/>
                  </a:lnTo>
                  <a:lnTo>
                    <a:pt x="4403750" y="124358"/>
                  </a:lnTo>
                  <a:lnTo>
                    <a:pt x="4476902" y="175564"/>
                  </a:lnTo>
                  <a:lnTo>
                    <a:pt x="4513478" y="208483"/>
                  </a:lnTo>
                  <a:lnTo>
                    <a:pt x="4542739" y="241401"/>
                  </a:lnTo>
                  <a:lnTo>
                    <a:pt x="4546396" y="259689"/>
                  </a:lnTo>
                  <a:lnTo>
                    <a:pt x="4546396" y="277977"/>
                  </a:lnTo>
                  <a:lnTo>
                    <a:pt x="4531766" y="296265"/>
                  </a:lnTo>
                  <a:lnTo>
                    <a:pt x="4502505" y="307238"/>
                  </a:lnTo>
                  <a:lnTo>
                    <a:pt x="4433011" y="314553"/>
                  </a:lnTo>
                  <a:lnTo>
                    <a:pt x="4275734" y="303580"/>
                  </a:lnTo>
                  <a:lnTo>
                    <a:pt x="4008729" y="296265"/>
                  </a:lnTo>
                  <a:lnTo>
                    <a:pt x="3653942" y="288950"/>
                  </a:lnTo>
                  <a:lnTo>
                    <a:pt x="3200400" y="296265"/>
                  </a:lnTo>
                  <a:lnTo>
                    <a:pt x="2684678" y="318211"/>
                  </a:lnTo>
                  <a:lnTo>
                    <a:pt x="2414016" y="336499"/>
                  </a:lnTo>
                  <a:lnTo>
                    <a:pt x="2051913" y="365760"/>
                  </a:lnTo>
                  <a:lnTo>
                    <a:pt x="1660550" y="402336"/>
                  </a:lnTo>
                  <a:lnTo>
                    <a:pt x="1397203" y="427939"/>
                  </a:lnTo>
                  <a:lnTo>
                    <a:pt x="1196035" y="449884"/>
                  </a:lnTo>
                  <a:lnTo>
                    <a:pt x="918057" y="486460"/>
                  </a:lnTo>
                  <a:lnTo>
                    <a:pt x="683971" y="526694"/>
                  </a:lnTo>
                  <a:lnTo>
                    <a:pt x="541324" y="559612"/>
                  </a:lnTo>
                  <a:lnTo>
                    <a:pt x="479145" y="581558"/>
                  </a:lnTo>
                  <a:lnTo>
                    <a:pt x="449884" y="588873"/>
                  </a:lnTo>
                  <a:lnTo>
                    <a:pt x="420624" y="592531"/>
                  </a:lnTo>
                  <a:lnTo>
                    <a:pt x="365760" y="574243"/>
                  </a:lnTo>
                  <a:lnTo>
                    <a:pt x="303580" y="534009"/>
                  </a:lnTo>
                  <a:lnTo>
                    <a:pt x="212140" y="446227"/>
                  </a:lnTo>
                  <a:lnTo>
                    <a:pt x="106070" y="332841"/>
                  </a:lnTo>
                  <a:lnTo>
                    <a:pt x="18288" y="234086"/>
                  </a:lnTo>
                  <a:lnTo>
                    <a:pt x="3657" y="201168"/>
                  </a:lnTo>
                  <a:lnTo>
                    <a:pt x="0" y="182880"/>
                  </a:lnTo>
                  <a:lnTo>
                    <a:pt x="7315" y="168249"/>
                  </a:lnTo>
                  <a:lnTo>
                    <a:pt x="18288" y="168249"/>
                  </a:lnTo>
                  <a:lnTo>
                    <a:pt x="40233" y="168249"/>
                  </a:lnTo>
                  <a:lnTo>
                    <a:pt x="76809" y="193852"/>
                  </a:lnTo>
                  <a:lnTo>
                    <a:pt x="138988" y="230428"/>
                  </a:lnTo>
                  <a:lnTo>
                    <a:pt x="197510" y="259689"/>
                  </a:lnTo>
                  <a:lnTo>
                    <a:pt x="263347" y="281635"/>
                  </a:lnTo>
                  <a:lnTo>
                    <a:pt x="336499" y="299923"/>
                  </a:lnTo>
                  <a:lnTo>
                    <a:pt x="402336" y="310896"/>
                  </a:lnTo>
                  <a:lnTo>
                    <a:pt x="468172" y="310896"/>
                  </a:lnTo>
                  <a:lnTo>
                    <a:pt x="698601" y="292608"/>
                  </a:lnTo>
                  <a:lnTo>
                    <a:pt x="1035100" y="270662"/>
                  </a:lnTo>
                  <a:lnTo>
                    <a:pt x="1576425" y="22677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7">
              <a:extLst>
                <a:ext uri="{FF2B5EF4-FFF2-40B4-BE49-F238E27FC236}">
                  <a16:creationId xmlns:a16="http://schemas.microsoft.com/office/drawing/2014/main" id="{A855DDBE-497F-4F39-B1EF-F5E451488A4C}"/>
                </a:ext>
              </a:extLst>
            </p:cNvPr>
            <p:cNvSpPr/>
            <p:nvPr/>
          </p:nvSpPr>
          <p:spPr>
            <a:xfrm>
              <a:off x="4208463" y="1852612"/>
              <a:ext cx="3698875" cy="519112"/>
            </a:xfrm>
            <a:custGeom>
              <a:avLst/>
              <a:gdLst>
                <a:gd name="connsiteX0" fmla="*/ 1233099 w 3699299"/>
                <a:gd name="connsiteY0" fmla="*/ 238280 h 518259"/>
                <a:gd name="connsiteX1" fmla="*/ 1566692 w 3699299"/>
                <a:gd name="connsiteY1" fmla="*/ 214452 h 518259"/>
                <a:gd name="connsiteX2" fmla="*/ 1742423 w 3699299"/>
                <a:gd name="connsiteY2" fmla="*/ 199559 h 518259"/>
                <a:gd name="connsiteX3" fmla="*/ 2046230 w 3699299"/>
                <a:gd name="connsiteY3" fmla="*/ 172753 h 518259"/>
                <a:gd name="connsiteX4" fmla="*/ 2326209 w 3699299"/>
                <a:gd name="connsiteY4" fmla="*/ 145946 h 518259"/>
                <a:gd name="connsiteX5" fmla="*/ 2594275 w 3699299"/>
                <a:gd name="connsiteY5" fmla="*/ 122118 h 518259"/>
                <a:gd name="connsiteX6" fmla="*/ 2749157 w 3699299"/>
                <a:gd name="connsiteY6" fmla="*/ 110204 h 518259"/>
                <a:gd name="connsiteX7" fmla="*/ 2838512 w 3699299"/>
                <a:gd name="connsiteY7" fmla="*/ 98290 h 518259"/>
                <a:gd name="connsiteX8" fmla="*/ 2921910 w 3699299"/>
                <a:gd name="connsiteY8" fmla="*/ 80419 h 518259"/>
                <a:gd name="connsiteX9" fmla="*/ 2993394 w 3699299"/>
                <a:gd name="connsiteY9" fmla="*/ 62548 h 518259"/>
                <a:gd name="connsiteX10" fmla="*/ 3076792 w 3699299"/>
                <a:gd name="connsiteY10" fmla="*/ 35742 h 518259"/>
                <a:gd name="connsiteX11" fmla="*/ 3157211 w 3699299"/>
                <a:gd name="connsiteY11" fmla="*/ 2978 h 518259"/>
                <a:gd name="connsiteX12" fmla="*/ 3198910 w 3699299"/>
                <a:gd name="connsiteY12" fmla="*/ 0 h 518259"/>
                <a:gd name="connsiteX13" fmla="*/ 3282308 w 3699299"/>
                <a:gd name="connsiteY13" fmla="*/ 5957 h 518259"/>
                <a:gd name="connsiteX14" fmla="*/ 3383578 w 3699299"/>
                <a:gd name="connsiteY14" fmla="*/ 20849 h 518259"/>
                <a:gd name="connsiteX15" fmla="*/ 3475911 w 3699299"/>
                <a:gd name="connsiteY15" fmla="*/ 44677 h 518259"/>
                <a:gd name="connsiteX16" fmla="*/ 3541438 w 3699299"/>
                <a:gd name="connsiteY16" fmla="*/ 71484 h 518259"/>
                <a:gd name="connsiteX17" fmla="*/ 3577180 w 3699299"/>
                <a:gd name="connsiteY17" fmla="*/ 92333 h 518259"/>
                <a:gd name="connsiteX18" fmla="*/ 3612922 w 3699299"/>
                <a:gd name="connsiteY18" fmla="*/ 119140 h 518259"/>
                <a:gd name="connsiteX19" fmla="*/ 3651643 w 3699299"/>
                <a:gd name="connsiteY19" fmla="*/ 151903 h 518259"/>
                <a:gd name="connsiteX20" fmla="*/ 3678449 w 3699299"/>
                <a:gd name="connsiteY20" fmla="*/ 178710 h 518259"/>
                <a:gd name="connsiteX21" fmla="*/ 3693342 w 3699299"/>
                <a:gd name="connsiteY21" fmla="*/ 199559 h 518259"/>
                <a:gd name="connsiteX22" fmla="*/ 3699299 w 3699299"/>
                <a:gd name="connsiteY22" fmla="*/ 220409 h 518259"/>
                <a:gd name="connsiteX23" fmla="*/ 3699299 w 3699299"/>
                <a:gd name="connsiteY23" fmla="*/ 238280 h 518259"/>
                <a:gd name="connsiteX24" fmla="*/ 3684406 w 3699299"/>
                <a:gd name="connsiteY24" fmla="*/ 259129 h 518259"/>
                <a:gd name="connsiteX25" fmla="*/ 3648664 w 3699299"/>
                <a:gd name="connsiteY25" fmla="*/ 277000 h 518259"/>
                <a:gd name="connsiteX26" fmla="*/ 3574202 w 3699299"/>
                <a:gd name="connsiteY26" fmla="*/ 294871 h 518259"/>
                <a:gd name="connsiteX27" fmla="*/ 3487825 w 3699299"/>
                <a:gd name="connsiteY27" fmla="*/ 288914 h 518259"/>
                <a:gd name="connsiteX28" fmla="*/ 3285287 w 3699299"/>
                <a:gd name="connsiteY28" fmla="*/ 277000 h 518259"/>
                <a:gd name="connsiteX29" fmla="*/ 3112534 w 3699299"/>
                <a:gd name="connsiteY29" fmla="*/ 271043 h 518259"/>
                <a:gd name="connsiteX30" fmla="*/ 3020200 w 3699299"/>
                <a:gd name="connsiteY30" fmla="*/ 271043 h 518259"/>
                <a:gd name="connsiteX31" fmla="*/ 2778942 w 3699299"/>
                <a:gd name="connsiteY31" fmla="*/ 285936 h 518259"/>
                <a:gd name="connsiteX32" fmla="*/ 2287489 w 3699299"/>
                <a:gd name="connsiteY32" fmla="*/ 318699 h 518259"/>
                <a:gd name="connsiteX33" fmla="*/ 1724552 w 3699299"/>
                <a:gd name="connsiteY33" fmla="*/ 354441 h 518259"/>
                <a:gd name="connsiteX34" fmla="*/ 1638176 w 3699299"/>
                <a:gd name="connsiteY34" fmla="*/ 360398 h 518259"/>
                <a:gd name="connsiteX35" fmla="*/ 1188422 w 3699299"/>
                <a:gd name="connsiteY35" fmla="*/ 414011 h 518259"/>
                <a:gd name="connsiteX36" fmla="*/ 878658 w 3699299"/>
                <a:gd name="connsiteY36" fmla="*/ 449753 h 518259"/>
                <a:gd name="connsiteX37" fmla="*/ 542087 w 3699299"/>
                <a:gd name="connsiteY37" fmla="*/ 494431 h 518259"/>
                <a:gd name="connsiteX38" fmla="*/ 396140 w 3699299"/>
                <a:gd name="connsiteY38" fmla="*/ 518259 h 518259"/>
                <a:gd name="connsiteX39" fmla="*/ 345506 w 3699299"/>
                <a:gd name="connsiteY39" fmla="*/ 515280 h 518259"/>
                <a:gd name="connsiteX40" fmla="*/ 303807 w 3699299"/>
                <a:gd name="connsiteY40" fmla="*/ 503366 h 518259"/>
                <a:gd name="connsiteX41" fmla="*/ 268065 w 3699299"/>
                <a:gd name="connsiteY41" fmla="*/ 485495 h 518259"/>
                <a:gd name="connsiteX42" fmla="*/ 229344 w 3699299"/>
                <a:gd name="connsiteY42" fmla="*/ 458689 h 518259"/>
                <a:gd name="connsiteX43" fmla="*/ 187645 w 3699299"/>
                <a:gd name="connsiteY43" fmla="*/ 422947 h 518259"/>
                <a:gd name="connsiteX44" fmla="*/ 134032 w 3699299"/>
                <a:gd name="connsiteY44" fmla="*/ 369334 h 518259"/>
                <a:gd name="connsiteX45" fmla="*/ 86376 w 3699299"/>
                <a:gd name="connsiteY45" fmla="*/ 306785 h 518259"/>
                <a:gd name="connsiteX46" fmla="*/ 35742 w 3699299"/>
                <a:gd name="connsiteY46" fmla="*/ 229344 h 518259"/>
                <a:gd name="connsiteX47" fmla="*/ 5957 w 3699299"/>
                <a:gd name="connsiteY47" fmla="*/ 178710 h 518259"/>
                <a:gd name="connsiteX48" fmla="*/ 0 w 3699299"/>
                <a:gd name="connsiteY48" fmla="*/ 139989 h 518259"/>
                <a:gd name="connsiteX49" fmla="*/ 5957 w 3699299"/>
                <a:gd name="connsiteY49" fmla="*/ 116161 h 518259"/>
                <a:gd name="connsiteX50" fmla="*/ 23828 w 3699299"/>
                <a:gd name="connsiteY50" fmla="*/ 110204 h 518259"/>
                <a:gd name="connsiteX51" fmla="*/ 50634 w 3699299"/>
                <a:gd name="connsiteY51" fmla="*/ 116161 h 518259"/>
                <a:gd name="connsiteX52" fmla="*/ 89355 w 3699299"/>
                <a:gd name="connsiteY52" fmla="*/ 142968 h 518259"/>
                <a:gd name="connsiteX53" fmla="*/ 131054 w 3699299"/>
                <a:gd name="connsiteY53" fmla="*/ 175731 h 518259"/>
                <a:gd name="connsiteX54" fmla="*/ 181688 w 3699299"/>
                <a:gd name="connsiteY54" fmla="*/ 202538 h 518259"/>
                <a:gd name="connsiteX55" fmla="*/ 268065 w 3699299"/>
                <a:gd name="connsiteY55" fmla="*/ 238280 h 518259"/>
                <a:gd name="connsiteX56" fmla="*/ 351463 w 3699299"/>
                <a:gd name="connsiteY56" fmla="*/ 265086 h 518259"/>
                <a:gd name="connsiteX57" fmla="*/ 437839 w 3699299"/>
                <a:gd name="connsiteY57" fmla="*/ 285936 h 518259"/>
                <a:gd name="connsiteX58" fmla="*/ 488474 w 3699299"/>
                <a:gd name="connsiteY58" fmla="*/ 291893 h 518259"/>
                <a:gd name="connsiteX59" fmla="*/ 1060346 w 3699299"/>
                <a:gd name="connsiteY59" fmla="*/ 250194 h 518259"/>
                <a:gd name="connsiteX60" fmla="*/ 1233099 w 3699299"/>
                <a:gd name="connsiteY60" fmla="*/ 238280 h 5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699299" h="518259">
                  <a:moveTo>
                    <a:pt x="1233099" y="238280"/>
                  </a:moveTo>
                  <a:lnTo>
                    <a:pt x="1566692" y="214452"/>
                  </a:lnTo>
                  <a:lnTo>
                    <a:pt x="1742423" y="199559"/>
                  </a:lnTo>
                  <a:lnTo>
                    <a:pt x="2046230" y="172753"/>
                  </a:lnTo>
                  <a:lnTo>
                    <a:pt x="2326209" y="145946"/>
                  </a:lnTo>
                  <a:lnTo>
                    <a:pt x="2594275" y="122118"/>
                  </a:lnTo>
                  <a:lnTo>
                    <a:pt x="2749157" y="110204"/>
                  </a:lnTo>
                  <a:lnTo>
                    <a:pt x="2838512" y="98290"/>
                  </a:lnTo>
                  <a:lnTo>
                    <a:pt x="2921910" y="80419"/>
                  </a:lnTo>
                  <a:lnTo>
                    <a:pt x="2993394" y="62548"/>
                  </a:lnTo>
                  <a:lnTo>
                    <a:pt x="3076792" y="35742"/>
                  </a:lnTo>
                  <a:lnTo>
                    <a:pt x="3157211" y="2978"/>
                  </a:lnTo>
                  <a:lnTo>
                    <a:pt x="3198910" y="0"/>
                  </a:lnTo>
                  <a:lnTo>
                    <a:pt x="3282308" y="5957"/>
                  </a:lnTo>
                  <a:lnTo>
                    <a:pt x="3383578" y="20849"/>
                  </a:lnTo>
                  <a:lnTo>
                    <a:pt x="3475911" y="44677"/>
                  </a:lnTo>
                  <a:lnTo>
                    <a:pt x="3541438" y="71484"/>
                  </a:lnTo>
                  <a:lnTo>
                    <a:pt x="3577180" y="92333"/>
                  </a:lnTo>
                  <a:lnTo>
                    <a:pt x="3612922" y="119140"/>
                  </a:lnTo>
                  <a:lnTo>
                    <a:pt x="3651643" y="151903"/>
                  </a:lnTo>
                  <a:lnTo>
                    <a:pt x="3678449" y="178710"/>
                  </a:lnTo>
                  <a:lnTo>
                    <a:pt x="3693342" y="199559"/>
                  </a:lnTo>
                  <a:lnTo>
                    <a:pt x="3699299" y="220409"/>
                  </a:lnTo>
                  <a:lnTo>
                    <a:pt x="3699299" y="238280"/>
                  </a:lnTo>
                  <a:lnTo>
                    <a:pt x="3684406" y="259129"/>
                  </a:lnTo>
                  <a:lnTo>
                    <a:pt x="3648664" y="277000"/>
                  </a:lnTo>
                  <a:lnTo>
                    <a:pt x="3574202" y="294871"/>
                  </a:lnTo>
                  <a:lnTo>
                    <a:pt x="3487825" y="288914"/>
                  </a:lnTo>
                  <a:lnTo>
                    <a:pt x="3285287" y="277000"/>
                  </a:lnTo>
                  <a:lnTo>
                    <a:pt x="3112534" y="271043"/>
                  </a:lnTo>
                  <a:lnTo>
                    <a:pt x="3020200" y="271043"/>
                  </a:lnTo>
                  <a:lnTo>
                    <a:pt x="2778942" y="285936"/>
                  </a:lnTo>
                  <a:lnTo>
                    <a:pt x="2287489" y="318699"/>
                  </a:lnTo>
                  <a:lnTo>
                    <a:pt x="1724552" y="354441"/>
                  </a:lnTo>
                  <a:lnTo>
                    <a:pt x="1638176" y="360398"/>
                  </a:lnTo>
                  <a:lnTo>
                    <a:pt x="1188422" y="414011"/>
                  </a:lnTo>
                  <a:lnTo>
                    <a:pt x="878658" y="449753"/>
                  </a:lnTo>
                  <a:lnTo>
                    <a:pt x="542087" y="494431"/>
                  </a:lnTo>
                  <a:lnTo>
                    <a:pt x="396140" y="518259"/>
                  </a:lnTo>
                  <a:lnTo>
                    <a:pt x="345506" y="515280"/>
                  </a:lnTo>
                  <a:lnTo>
                    <a:pt x="303807" y="503366"/>
                  </a:lnTo>
                  <a:lnTo>
                    <a:pt x="268065" y="485495"/>
                  </a:lnTo>
                  <a:lnTo>
                    <a:pt x="229344" y="458689"/>
                  </a:lnTo>
                  <a:lnTo>
                    <a:pt x="187645" y="422947"/>
                  </a:lnTo>
                  <a:lnTo>
                    <a:pt x="134032" y="369334"/>
                  </a:lnTo>
                  <a:lnTo>
                    <a:pt x="86376" y="306785"/>
                  </a:lnTo>
                  <a:lnTo>
                    <a:pt x="35742" y="229344"/>
                  </a:lnTo>
                  <a:lnTo>
                    <a:pt x="5957" y="178710"/>
                  </a:lnTo>
                  <a:lnTo>
                    <a:pt x="0" y="139989"/>
                  </a:lnTo>
                  <a:lnTo>
                    <a:pt x="5957" y="116161"/>
                  </a:lnTo>
                  <a:lnTo>
                    <a:pt x="23828" y="110204"/>
                  </a:lnTo>
                  <a:lnTo>
                    <a:pt x="50634" y="116161"/>
                  </a:lnTo>
                  <a:lnTo>
                    <a:pt x="89355" y="142968"/>
                  </a:lnTo>
                  <a:lnTo>
                    <a:pt x="131054" y="175731"/>
                  </a:lnTo>
                  <a:lnTo>
                    <a:pt x="181688" y="202538"/>
                  </a:lnTo>
                  <a:lnTo>
                    <a:pt x="268065" y="238280"/>
                  </a:lnTo>
                  <a:lnTo>
                    <a:pt x="351463" y="265086"/>
                  </a:lnTo>
                  <a:lnTo>
                    <a:pt x="437839" y="285936"/>
                  </a:lnTo>
                  <a:lnTo>
                    <a:pt x="488474" y="291893"/>
                  </a:lnTo>
                  <a:lnTo>
                    <a:pt x="1060346" y="250194"/>
                  </a:lnTo>
                  <a:lnTo>
                    <a:pt x="1233099" y="23828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28">
              <a:extLst>
                <a:ext uri="{FF2B5EF4-FFF2-40B4-BE49-F238E27FC236}">
                  <a16:creationId xmlns:a16="http://schemas.microsoft.com/office/drawing/2014/main" id="{A58DC419-4D64-408B-94B9-EAC6535597FC}"/>
                </a:ext>
              </a:extLst>
            </p:cNvPr>
            <p:cNvSpPr/>
            <p:nvPr/>
          </p:nvSpPr>
          <p:spPr>
            <a:xfrm>
              <a:off x="5332413" y="2160588"/>
              <a:ext cx="727075" cy="744537"/>
            </a:xfrm>
            <a:custGeom>
              <a:avLst/>
              <a:gdLst>
                <a:gd name="connsiteX0" fmla="*/ 397668 w 726281"/>
                <a:gd name="connsiteY0" fmla="*/ 488156 h 745331"/>
                <a:gd name="connsiteX1" fmla="*/ 476250 w 726281"/>
                <a:gd name="connsiteY1" fmla="*/ 423862 h 745331"/>
                <a:gd name="connsiteX2" fmla="*/ 521493 w 726281"/>
                <a:gd name="connsiteY2" fmla="*/ 388144 h 745331"/>
                <a:gd name="connsiteX3" fmla="*/ 557212 w 726281"/>
                <a:gd name="connsiteY3" fmla="*/ 364331 h 745331"/>
                <a:gd name="connsiteX4" fmla="*/ 592931 w 726281"/>
                <a:gd name="connsiteY4" fmla="*/ 350044 h 745331"/>
                <a:gd name="connsiteX5" fmla="*/ 631031 w 726281"/>
                <a:gd name="connsiteY5" fmla="*/ 333375 h 745331"/>
                <a:gd name="connsiteX6" fmla="*/ 673893 w 726281"/>
                <a:gd name="connsiteY6" fmla="*/ 309562 h 745331"/>
                <a:gd name="connsiteX7" fmla="*/ 700087 w 726281"/>
                <a:gd name="connsiteY7" fmla="*/ 290512 h 745331"/>
                <a:gd name="connsiteX8" fmla="*/ 721518 w 726281"/>
                <a:gd name="connsiteY8" fmla="*/ 266700 h 745331"/>
                <a:gd name="connsiteX9" fmla="*/ 726281 w 726281"/>
                <a:gd name="connsiteY9" fmla="*/ 245269 h 745331"/>
                <a:gd name="connsiteX10" fmla="*/ 726281 w 726281"/>
                <a:gd name="connsiteY10" fmla="*/ 230981 h 745331"/>
                <a:gd name="connsiteX11" fmla="*/ 714375 w 726281"/>
                <a:gd name="connsiteY11" fmla="*/ 207169 h 745331"/>
                <a:gd name="connsiteX12" fmla="*/ 654843 w 726281"/>
                <a:gd name="connsiteY12" fmla="*/ 150019 h 745331"/>
                <a:gd name="connsiteX13" fmla="*/ 607218 w 726281"/>
                <a:gd name="connsiteY13" fmla="*/ 104775 h 745331"/>
                <a:gd name="connsiteX14" fmla="*/ 550068 w 726281"/>
                <a:gd name="connsiteY14" fmla="*/ 57150 h 745331"/>
                <a:gd name="connsiteX15" fmla="*/ 507206 w 726281"/>
                <a:gd name="connsiteY15" fmla="*/ 0 h 745331"/>
                <a:gd name="connsiteX16" fmla="*/ 271462 w 726281"/>
                <a:gd name="connsiteY16" fmla="*/ 30956 h 745331"/>
                <a:gd name="connsiteX17" fmla="*/ 364331 w 726281"/>
                <a:gd name="connsiteY17" fmla="*/ 85725 h 745331"/>
                <a:gd name="connsiteX18" fmla="*/ 407193 w 726281"/>
                <a:gd name="connsiteY18" fmla="*/ 116681 h 745331"/>
                <a:gd name="connsiteX19" fmla="*/ 421481 w 726281"/>
                <a:gd name="connsiteY19" fmla="*/ 133350 h 745331"/>
                <a:gd name="connsiteX20" fmla="*/ 431006 w 726281"/>
                <a:gd name="connsiteY20" fmla="*/ 150019 h 745331"/>
                <a:gd name="connsiteX21" fmla="*/ 435768 w 726281"/>
                <a:gd name="connsiteY21" fmla="*/ 161925 h 745331"/>
                <a:gd name="connsiteX22" fmla="*/ 435768 w 726281"/>
                <a:gd name="connsiteY22" fmla="*/ 183356 h 745331"/>
                <a:gd name="connsiteX23" fmla="*/ 421481 w 726281"/>
                <a:gd name="connsiteY23" fmla="*/ 216694 h 745331"/>
                <a:gd name="connsiteX24" fmla="*/ 338137 w 726281"/>
                <a:gd name="connsiteY24" fmla="*/ 326231 h 745331"/>
                <a:gd name="connsiteX25" fmla="*/ 211931 w 726281"/>
                <a:gd name="connsiteY25" fmla="*/ 478631 h 745331"/>
                <a:gd name="connsiteX26" fmla="*/ 123825 w 726281"/>
                <a:gd name="connsiteY26" fmla="*/ 571500 h 745331"/>
                <a:gd name="connsiteX27" fmla="*/ 28575 w 726281"/>
                <a:gd name="connsiteY27" fmla="*/ 671512 h 745331"/>
                <a:gd name="connsiteX28" fmla="*/ 0 w 726281"/>
                <a:gd name="connsiteY28" fmla="*/ 700087 h 745331"/>
                <a:gd name="connsiteX29" fmla="*/ 138112 w 726281"/>
                <a:gd name="connsiteY29" fmla="*/ 745331 h 745331"/>
                <a:gd name="connsiteX30" fmla="*/ 226218 w 726281"/>
                <a:gd name="connsiteY30" fmla="*/ 652462 h 745331"/>
                <a:gd name="connsiteX31" fmla="*/ 295275 w 726281"/>
                <a:gd name="connsiteY31" fmla="*/ 585787 h 745331"/>
                <a:gd name="connsiteX32" fmla="*/ 397668 w 726281"/>
                <a:gd name="connsiteY32" fmla="*/ 4881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6281" h="745331">
                  <a:moveTo>
                    <a:pt x="397668" y="488156"/>
                  </a:moveTo>
                  <a:lnTo>
                    <a:pt x="476250" y="423862"/>
                  </a:lnTo>
                  <a:lnTo>
                    <a:pt x="521493" y="388144"/>
                  </a:lnTo>
                  <a:lnTo>
                    <a:pt x="557212" y="364331"/>
                  </a:lnTo>
                  <a:lnTo>
                    <a:pt x="592931" y="350044"/>
                  </a:lnTo>
                  <a:lnTo>
                    <a:pt x="631031" y="333375"/>
                  </a:lnTo>
                  <a:lnTo>
                    <a:pt x="673893" y="309562"/>
                  </a:lnTo>
                  <a:lnTo>
                    <a:pt x="700087" y="290512"/>
                  </a:lnTo>
                  <a:lnTo>
                    <a:pt x="721518" y="266700"/>
                  </a:lnTo>
                  <a:lnTo>
                    <a:pt x="726281" y="245269"/>
                  </a:lnTo>
                  <a:lnTo>
                    <a:pt x="726281" y="230981"/>
                  </a:lnTo>
                  <a:lnTo>
                    <a:pt x="714375" y="207169"/>
                  </a:lnTo>
                  <a:lnTo>
                    <a:pt x="654843" y="150019"/>
                  </a:lnTo>
                  <a:lnTo>
                    <a:pt x="607218" y="104775"/>
                  </a:lnTo>
                  <a:lnTo>
                    <a:pt x="550068" y="57150"/>
                  </a:lnTo>
                  <a:lnTo>
                    <a:pt x="507206" y="0"/>
                  </a:lnTo>
                  <a:lnTo>
                    <a:pt x="271462" y="30956"/>
                  </a:lnTo>
                  <a:lnTo>
                    <a:pt x="364331" y="85725"/>
                  </a:lnTo>
                  <a:lnTo>
                    <a:pt x="407193" y="116681"/>
                  </a:lnTo>
                  <a:lnTo>
                    <a:pt x="421481" y="133350"/>
                  </a:lnTo>
                  <a:lnTo>
                    <a:pt x="431006" y="150019"/>
                  </a:lnTo>
                  <a:lnTo>
                    <a:pt x="435768" y="161925"/>
                  </a:lnTo>
                  <a:lnTo>
                    <a:pt x="435768" y="183356"/>
                  </a:lnTo>
                  <a:lnTo>
                    <a:pt x="421481" y="216694"/>
                  </a:lnTo>
                  <a:lnTo>
                    <a:pt x="338137" y="326231"/>
                  </a:lnTo>
                  <a:lnTo>
                    <a:pt x="211931" y="478631"/>
                  </a:lnTo>
                  <a:lnTo>
                    <a:pt x="123825" y="571500"/>
                  </a:lnTo>
                  <a:lnTo>
                    <a:pt x="28575" y="671512"/>
                  </a:lnTo>
                  <a:lnTo>
                    <a:pt x="0" y="700087"/>
                  </a:lnTo>
                  <a:lnTo>
                    <a:pt x="138112" y="745331"/>
                  </a:lnTo>
                  <a:lnTo>
                    <a:pt x="226218" y="652462"/>
                  </a:lnTo>
                  <a:lnTo>
                    <a:pt x="295275" y="585787"/>
                  </a:lnTo>
                  <a:lnTo>
                    <a:pt x="397668" y="4881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9">
              <a:extLst>
                <a:ext uri="{FF2B5EF4-FFF2-40B4-BE49-F238E27FC236}">
                  <a16:creationId xmlns:a16="http://schemas.microsoft.com/office/drawing/2014/main" id="{91756E57-87DF-4800-BB1A-B2A67E1A46E8}"/>
                </a:ext>
              </a:extLst>
            </p:cNvPr>
            <p:cNvSpPr/>
            <p:nvPr/>
          </p:nvSpPr>
          <p:spPr>
            <a:xfrm>
              <a:off x="5275262" y="2820987"/>
              <a:ext cx="844550" cy="279400"/>
            </a:xfrm>
            <a:custGeom>
              <a:avLst/>
              <a:gdLst>
                <a:gd name="connsiteX0" fmla="*/ 550068 w 845343"/>
                <a:gd name="connsiteY0" fmla="*/ 107157 h 278607"/>
                <a:gd name="connsiteX1" fmla="*/ 454818 w 845343"/>
                <a:gd name="connsiteY1" fmla="*/ 92869 h 278607"/>
                <a:gd name="connsiteX2" fmla="*/ 309562 w 845343"/>
                <a:gd name="connsiteY2" fmla="*/ 59532 h 278607"/>
                <a:gd name="connsiteX3" fmla="*/ 192881 w 845343"/>
                <a:gd name="connsiteY3" fmla="*/ 26194 h 278607"/>
                <a:gd name="connsiteX4" fmla="*/ 95250 w 845343"/>
                <a:gd name="connsiteY4" fmla="*/ 0 h 278607"/>
                <a:gd name="connsiteX5" fmla="*/ 64293 w 845343"/>
                <a:gd name="connsiteY5" fmla="*/ 33338 h 278607"/>
                <a:gd name="connsiteX6" fmla="*/ 52387 w 845343"/>
                <a:gd name="connsiteY6" fmla="*/ 42863 h 278607"/>
                <a:gd name="connsiteX7" fmla="*/ 30956 w 845343"/>
                <a:gd name="connsiteY7" fmla="*/ 78582 h 278607"/>
                <a:gd name="connsiteX8" fmla="*/ 9525 w 845343"/>
                <a:gd name="connsiteY8" fmla="*/ 123825 h 278607"/>
                <a:gd name="connsiteX9" fmla="*/ 0 w 845343"/>
                <a:gd name="connsiteY9" fmla="*/ 161925 h 278607"/>
                <a:gd name="connsiteX10" fmla="*/ 2381 w 845343"/>
                <a:gd name="connsiteY10" fmla="*/ 202407 h 278607"/>
                <a:gd name="connsiteX11" fmla="*/ 14287 w 845343"/>
                <a:gd name="connsiteY11" fmla="*/ 221457 h 278607"/>
                <a:gd name="connsiteX12" fmla="*/ 28575 w 845343"/>
                <a:gd name="connsiteY12" fmla="*/ 230982 h 278607"/>
                <a:gd name="connsiteX13" fmla="*/ 52387 w 845343"/>
                <a:gd name="connsiteY13" fmla="*/ 238125 h 278607"/>
                <a:gd name="connsiteX14" fmla="*/ 102393 w 845343"/>
                <a:gd name="connsiteY14" fmla="*/ 235744 h 278607"/>
                <a:gd name="connsiteX15" fmla="*/ 180975 w 845343"/>
                <a:gd name="connsiteY15" fmla="*/ 226219 h 278607"/>
                <a:gd name="connsiteX16" fmla="*/ 247650 w 845343"/>
                <a:gd name="connsiteY16" fmla="*/ 221457 h 278607"/>
                <a:gd name="connsiteX17" fmla="*/ 319087 w 845343"/>
                <a:gd name="connsiteY17" fmla="*/ 219075 h 278607"/>
                <a:gd name="connsiteX18" fmla="*/ 385762 w 845343"/>
                <a:gd name="connsiteY18" fmla="*/ 221457 h 278607"/>
                <a:gd name="connsiteX19" fmla="*/ 452437 w 845343"/>
                <a:gd name="connsiteY19" fmla="*/ 228600 h 278607"/>
                <a:gd name="connsiteX20" fmla="*/ 519112 w 845343"/>
                <a:gd name="connsiteY20" fmla="*/ 240507 h 278607"/>
                <a:gd name="connsiteX21" fmla="*/ 578643 w 845343"/>
                <a:gd name="connsiteY21" fmla="*/ 254794 h 278607"/>
                <a:gd name="connsiteX22" fmla="*/ 681037 w 845343"/>
                <a:gd name="connsiteY22" fmla="*/ 278607 h 278607"/>
                <a:gd name="connsiteX23" fmla="*/ 845343 w 845343"/>
                <a:gd name="connsiteY23" fmla="*/ 142875 h 278607"/>
                <a:gd name="connsiteX24" fmla="*/ 731043 w 845343"/>
                <a:gd name="connsiteY24" fmla="*/ 130969 h 278607"/>
                <a:gd name="connsiteX25" fmla="*/ 600075 w 845343"/>
                <a:gd name="connsiteY25" fmla="*/ 114300 h 278607"/>
                <a:gd name="connsiteX26" fmla="*/ 550068 w 845343"/>
                <a:gd name="connsiteY26" fmla="*/ 107157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45343" h="278607">
                  <a:moveTo>
                    <a:pt x="550068" y="107157"/>
                  </a:moveTo>
                  <a:lnTo>
                    <a:pt x="454818" y="92869"/>
                  </a:lnTo>
                  <a:lnTo>
                    <a:pt x="309562" y="59532"/>
                  </a:lnTo>
                  <a:lnTo>
                    <a:pt x="192881" y="26194"/>
                  </a:lnTo>
                  <a:lnTo>
                    <a:pt x="95250" y="0"/>
                  </a:lnTo>
                  <a:lnTo>
                    <a:pt x="64293" y="33338"/>
                  </a:lnTo>
                  <a:lnTo>
                    <a:pt x="52387" y="42863"/>
                  </a:lnTo>
                  <a:lnTo>
                    <a:pt x="30956" y="78582"/>
                  </a:lnTo>
                  <a:lnTo>
                    <a:pt x="9525" y="123825"/>
                  </a:lnTo>
                  <a:lnTo>
                    <a:pt x="0" y="161925"/>
                  </a:lnTo>
                  <a:lnTo>
                    <a:pt x="2381" y="202407"/>
                  </a:lnTo>
                  <a:lnTo>
                    <a:pt x="14287" y="221457"/>
                  </a:lnTo>
                  <a:lnTo>
                    <a:pt x="28575" y="230982"/>
                  </a:lnTo>
                  <a:lnTo>
                    <a:pt x="52387" y="238125"/>
                  </a:lnTo>
                  <a:lnTo>
                    <a:pt x="102393" y="235744"/>
                  </a:lnTo>
                  <a:lnTo>
                    <a:pt x="180975" y="226219"/>
                  </a:lnTo>
                  <a:lnTo>
                    <a:pt x="247650" y="221457"/>
                  </a:lnTo>
                  <a:lnTo>
                    <a:pt x="319087" y="219075"/>
                  </a:lnTo>
                  <a:lnTo>
                    <a:pt x="385762" y="221457"/>
                  </a:lnTo>
                  <a:lnTo>
                    <a:pt x="452437" y="228600"/>
                  </a:lnTo>
                  <a:lnTo>
                    <a:pt x="519112" y="240507"/>
                  </a:lnTo>
                  <a:lnTo>
                    <a:pt x="578643" y="254794"/>
                  </a:lnTo>
                  <a:lnTo>
                    <a:pt x="681037" y="278607"/>
                  </a:lnTo>
                  <a:lnTo>
                    <a:pt x="845343" y="142875"/>
                  </a:lnTo>
                  <a:lnTo>
                    <a:pt x="731043" y="130969"/>
                  </a:lnTo>
                  <a:lnTo>
                    <a:pt x="600075" y="114300"/>
                  </a:lnTo>
                  <a:lnTo>
                    <a:pt x="550068" y="1071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0">
              <a:extLst>
                <a:ext uri="{FF2B5EF4-FFF2-40B4-BE49-F238E27FC236}">
                  <a16:creationId xmlns:a16="http://schemas.microsoft.com/office/drawing/2014/main" id="{922AD3CC-B148-48C6-9DE5-57FE6176D5A1}"/>
                </a:ext>
              </a:extLst>
            </p:cNvPr>
            <p:cNvSpPr/>
            <p:nvPr/>
          </p:nvSpPr>
          <p:spPr>
            <a:xfrm>
              <a:off x="5203825" y="2286000"/>
              <a:ext cx="1524000" cy="1438275"/>
            </a:xfrm>
            <a:custGeom>
              <a:avLst/>
              <a:gdLst>
                <a:gd name="connsiteX0" fmla="*/ 831056 w 1524000"/>
                <a:gd name="connsiteY0" fmla="*/ 928688 h 1438275"/>
                <a:gd name="connsiteX1" fmla="*/ 969169 w 1524000"/>
                <a:gd name="connsiteY1" fmla="*/ 816769 h 1438275"/>
                <a:gd name="connsiteX2" fmla="*/ 1083469 w 1524000"/>
                <a:gd name="connsiteY2" fmla="*/ 721519 h 1438275"/>
                <a:gd name="connsiteX3" fmla="*/ 1204912 w 1524000"/>
                <a:gd name="connsiteY3" fmla="*/ 619125 h 1438275"/>
                <a:gd name="connsiteX4" fmla="*/ 1257300 w 1524000"/>
                <a:gd name="connsiteY4" fmla="*/ 576263 h 1438275"/>
                <a:gd name="connsiteX5" fmla="*/ 1302544 w 1524000"/>
                <a:gd name="connsiteY5" fmla="*/ 535781 h 1438275"/>
                <a:gd name="connsiteX6" fmla="*/ 1333500 w 1524000"/>
                <a:gd name="connsiteY6" fmla="*/ 514350 h 1438275"/>
                <a:gd name="connsiteX7" fmla="*/ 1378744 w 1524000"/>
                <a:gd name="connsiteY7" fmla="*/ 488156 h 1438275"/>
                <a:gd name="connsiteX8" fmla="*/ 1435894 w 1524000"/>
                <a:gd name="connsiteY8" fmla="*/ 461963 h 1438275"/>
                <a:gd name="connsiteX9" fmla="*/ 1473994 w 1524000"/>
                <a:gd name="connsiteY9" fmla="*/ 450056 h 1438275"/>
                <a:gd name="connsiteX10" fmla="*/ 1497806 w 1524000"/>
                <a:gd name="connsiteY10" fmla="*/ 435769 h 1438275"/>
                <a:gd name="connsiteX11" fmla="*/ 1514475 w 1524000"/>
                <a:gd name="connsiteY11" fmla="*/ 416719 h 1438275"/>
                <a:gd name="connsiteX12" fmla="*/ 1524000 w 1524000"/>
                <a:gd name="connsiteY12" fmla="*/ 390525 h 1438275"/>
                <a:gd name="connsiteX13" fmla="*/ 1524000 w 1524000"/>
                <a:gd name="connsiteY13" fmla="*/ 364331 h 1438275"/>
                <a:gd name="connsiteX14" fmla="*/ 1514475 w 1524000"/>
                <a:gd name="connsiteY14" fmla="*/ 323850 h 1438275"/>
                <a:gd name="connsiteX15" fmla="*/ 1483519 w 1524000"/>
                <a:gd name="connsiteY15" fmla="*/ 273844 h 1438275"/>
                <a:gd name="connsiteX16" fmla="*/ 1445419 w 1524000"/>
                <a:gd name="connsiteY16" fmla="*/ 221456 h 1438275"/>
                <a:gd name="connsiteX17" fmla="*/ 1393031 w 1524000"/>
                <a:gd name="connsiteY17" fmla="*/ 164306 h 1438275"/>
                <a:gd name="connsiteX18" fmla="*/ 1352550 w 1524000"/>
                <a:gd name="connsiteY18" fmla="*/ 123825 h 1438275"/>
                <a:gd name="connsiteX19" fmla="*/ 1283494 w 1524000"/>
                <a:gd name="connsiteY19" fmla="*/ 61913 h 1438275"/>
                <a:gd name="connsiteX20" fmla="*/ 1238250 w 1524000"/>
                <a:gd name="connsiteY20" fmla="*/ 23813 h 1438275"/>
                <a:gd name="connsiteX21" fmla="*/ 1202531 w 1524000"/>
                <a:gd name="connsiteY21" fmla="*/ 4763 h 1438275"/>
                <a:gd name="connsiteX22" fmla="*/ 1185862 w 1524000"/>
                <a:gd name="connsiteY22" fmla="*/ 0 h 1438275"/>
                <a:gd name="connsiteX23" fmla="*/ 1169194 w 1524000"/>
                <a:gd name="connsiteY23" fmla="*/ 0 h 1438275"/>
                <a:gd name="connsiteX24" fmla="*/ 1162050 w 1524000"/>
                <a:gd name="connsiteY24" fmla="*/ 9525 h 1438275"/>
                <a:gd name="connsiteX25" fmla="*/ 1166812 w 1524000"/>
                <a:gd name="connsiteY25" fmla="*/ 30956 h 1438275"/>
                <a:gd name="connsiteX26" fmla="*/ 1181100 w 1524000"/>
                <a:gd name="connsiteY26" fmla="*/ 64294 h 1438275"/>
                <a:gd name="connsiteX27" fmla="*/ 1195387 w 1524000"/>
                <a:gd name="connsiteY27" fmla="*/ 100013 h 1438275"/>
                <a:gd name="connsiteX28" fmla="*/ 1207294 w 1524000"/>
                <a:gd name="connsiteY28" fmla="*/ 150019 h 1438275"/>
                <a:gd name="connsiteX29" fmla="*/ 1209675 w 1524000"/>
                <a:gd name="connsiteY29" fmla="*/ 190500 h 1438275"/>
                <a:gd name="connsiteX30" fmla="*/ 1202531 w 1524000"/>
                <a:gd name="connsiteY30" fmla="*/ 230981 h 1438275"/>
                <a:gd name="connsiteX31" fmla="*/ 1188244 w 1524000"/>
                <a:gd name="connsiteY31" fmla="*/ 264319 h 1438275"/>
                <a:gd name="connsiteX32" fmla="*/ 1164431 w 1524000"/>
                <a:gd name="connsiteY32" fmla="*/ 300038 h 1438275"/>
                <a:gd name="connsiteX33" fmla="*/ 1064419 w 1524000"/>
                <a:gd name="connsiteY33" fmla="*/ 409575 h 1438275"/>
                <a:gd name="connsiteX34" fmla="*/ 919162 w 1524000"/>
                <a:gd name="connsiteY34" fmla="*/ 564356 h 1438275"/>
                <a:gd name="connsiteX35" fmla="*/ 809625 w 1524000"/>
                <a:gd name="connsiteY35" fmla="*/ 676275 h 1438275"/>
                <a:gd name="connsiteX36" fmla="*/ 597694 w 1524000"/>
                <a:gd name="connsiteY36" fmla="*/ 881063 h 1438275"/>
                <a:gd name="connsiteX37" fmla="*/ 450056 w 1524000"/>
                <a:gd name="connsiteY37" fmla="*/ 1012031 h 1438275"/>
                <a:gd name="connsiteX38" fmla="*/ 330994 w 1524000"/>
                <a:gd name="connsiteY38" fmla="*/ 1116806 h 1438275"/>
                <a:gd name="connsiteX39" fmla="*/ 228600 w 1524000"/>
                <a:gd name="connsiteY39" fmla="*/ 1202531 h 1438275"/>
                <a:gd name="connsiteX40" fmla="*/ 173831 w 1524000"/>
                <a:gd name="connsiteY40" fmla="*/ 1243013 h 1438275"/>
                <a:gd name="connsiteX41" fmla="*/ 102394 w 1524000"/>
                <a:gd name="connsiteY41" fmla="*/ 1288256 h 1438275"/>
                <a:gd name="connsiteX42" fmla="*/ 59531 w 1524000"/>
                <a:gd name="connsiteY42" fmla="*/ 1312069 h 1438275"/>
                <a:gd name="connsiteX43" fmla="*/ 28575 w 1524000"/>
                <a:gd name="connsiteY43" fmla="*/ 1323975 h 1438275"/>
                <a:gd name="connsiteX44" fmla="*/ 7144 w 1524000"/>
                <a:gd name="connsiteY44" fmla="*/ 1338263 h 1438275"/>
                <a:gd name="connsiteX45" fmla="*/ 0 w 1524000"/>
                <a:gd name="connsiteY45" fmla="*/ 1362075 h 1438275"/>
                <a:gd name="connsiteX46" fmla="*/ 4762 w 1524000"/>
                <a:gd name="connsiteY46" fmla="*/ 1395413 h 1438275"/>
                <a:gd name="connsiteX47" fmla="*/ 21431 w 1524000"/>
                <a:gd name="connsiteY47" fmla="*/ 1423988 h 1438275"/>
                <a:gd name="connsiteX48" fmla="*/ 35719 w 1524000"/>
                <a:gd name="connsiteY48" fmla="*/ 1438275 h 1438275"/>
                <a:gd name="connsiteX49" fmla="*/ 295275 w 1524000"/>
                <a:gd name="connsiteY49" fmla="*/ 1369219 h 1438275"/>
                <a:gd name="connsiteX50" fmla="*/ 414337 w 1524000"/>
                <a:gd name="connsiteY50" fmla="*/ 1257300 h 1438275"/>
                <a:gd name="connsiteX51" fmla="*/ 557212 w 1524000"/>
                <a:gd name="connsiteY51" fmla="*/ 1147763 h 1438275"/>
                <a:gd name="connsiteX52" fmla="*/ 671512 w 1524000"/>
                <a:gd name="connsiteY52" fmla="*/ 1057275 h 1438275"/>
                <a:gd name="connsiteX53" fmla="*/ 831056 w 1524000"/>
                <a:gd name="connsiteY53" fmla="*/ 9286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438275">
                  <a:moveTo>
                    <a:pt x="831056" y="928688"/>
                  </a:moveTo>
                  <a:lnTo>
                    <a:pt x="969169" y="816769"/>
                  </a:lnTo>
                  <a:lnTo>
                    <a:pt x="1083469" y="721519"/>
                  </a:lnTo>
                  <a:lnTo>
                    <a:pt x="1204912" y="619125"/>
                  </a:lnTo>
                  <a:lnTo>
                    <a:pt x="1257300" y="576263"/>
                  </a:lnTo>
                  <a:lnTo>
                    <a:pt x="1302544" y="535781"/>
                  </a:lnTo>
                  <a:lnTo>
                    <a:pt x="1333500" y="514350"/>
                  </a:lnTo>
                  <a:lnTo>
                    <a:pt x="1378744" y="488156"/>
                  </a:lnTo>
                  <a:lnTo>
                    <a:pt x="1435894" y="461963"/>
                  </a:lnTo>
                  <a:lnTo>
                    <a:pt x="1473994" y="450056"/>
                  </a:lnTo>
                  <a:lnTo>
                    <a:pt x="1497806" y="435769"/>
                  </a:lnTo>
                  <a:lnTo>
                    <a:pt x="1514475" y="416719"/>
                  </a:lnTo>
                  <a:lnTo>
                    <a:pt x="1524000" y="390525"/>
                  </a:lnTo>
                  <a:lnTo>
                    <a:pt x="1524000" y="364331"/>
                  </a:lnTo>
                  <a:lnTo>
                    <a:pt x="1514475" y="323850"/>
                  </a:lnTo>
                  <a:lnTo>
                    <a:pt x="1483519" y="273844"/>
                  </a:lnTo>
                  <a:lnTo>
                    <a:pt x="1445419" y="221456"/>
                  </a:lnTo>
                  <a:lnTo>
                    <a:pt x="1393031" y="164306"/>
                  </a:lnTo>
                  <a:lnTo>
                    <a:pt x="1352550" y="123825"/>
                  </a:lnTo>
                  <a:lnTo>
                    <a:pt x="1283494" y="61913"/>
                  </a:lnTo>
                  <a:lnTo>
                    <a:pt x="1238250" y="23813"/>
                  </a:lnTo>
                  <a:lnTo>
                    <a:pt x="1202531" y="4763"/>
                  </a:lnTo>
                  <a:lnTo>
                    <a:pt x="1185862" y="0"/>
                  </a:lnTo>
                  <a:lnTo>
                    <a:pt x="1169194" y="0"/>
                  </a:lnTo>
                  <a:lnTo>
                    <a:pt x="1162050" y="9525"/>
                  </a:lnTo>
                  <a:lnTo>
                    <a:pt x="1166812" y="30956"/>
                  </a:lnTo>
                  <a:lnTo>
                    <a:pt x="1181100" y="64294"/>
                  </a:lnTo>
                  <a:lnTo>
                    <a:pt x="1195387" y="100013"/>
                  </a:lnTo>
                  <a:lnTo>
                    <a:pt x="1207294" y="150019"/>
                  </a:lnTo>
                  <a:lnTo>
                    <a:pt x="1209675" y="190500"/>
                  </a:lnTo>
                  <a:lnTo>
                    <a:pt x="1202531" y="230981"/>
                  </a:lnTo>
                  <a:lnTo>
                    <a:pt x="1188244" y="264319"/>
                  </a:lnTo>
                  <a:lnTo>
                    <a:pt x="1164431" y="300038"/>
                  </a:lnTo>
                  <a:lnTo>
                    <a:pt x="1064419" y="409575"/>
                  </a:lnTo>
                  <a:lnTo>
                    <a:pt x="919162" y="564356"/>
                  </a:lnTo>
                  <a:lnTo>
                    <a:pt x="809625" y="676275"/>
                  </a:lnTo>
                  <a:lnTo>
                    <a:pt x="597694" y="881063"/>
                  </a:lnTo>
                  <a:lnTo>
                    <a:pt x="450056" y="1012031"/>
                  </a:lnTo>
                  <a:lnTo>
                    <a:pt x="330994" y="1116806"/>
                  </a:lnTo>
                  <a:lnTo>
                    <a:pt x="228600" y="1202531"/>
                  </a:lnTo>
                  <a:lnTo>
                    <a:pt x="173831" y="1243013"/>
                  </a:lnTo>
                  <a:lnTo>
                    <a:pt x="102394" y="1288256"/>
                  </a:lnTo>
                  <a:lnTo>
                    <a:pt x="59531" y="1312069"/>
                  </a:lnTo>
                  <a:lnTo>
                    <a:pt x="28575" y="1323975"/>
                  </a:lnTo>
                  <a:lnTo>
                    <a:pt x="7144" y="1338263"/>
                  </a:lnTo>
                  <a:lnTo>
                    <a:pt x="0" y="1362075"/>
                  </a:lnTo>
                  <a:lnTo>
                    <a:pt x="4762" y="1395413"/>
                  </a:lnTo>
                  <a:lnTo>
                    <a:pt x="21431" y="1423988"/>
                  </a:lnTo>
                  <a:lnTo>
                    <a:pt x="35719" y="1438275"/>
                  </a:lnTo>
                  <a:lnTo>
                    <a:pt x="295275" y="1369219"/>
                  </a:lnTo>
                  <a:lnTo>
                    <a:pt x="414337" y="1257300"/>
                  </a:lnTo>
                  <a:lnTo>
                    <a:pt x="557212" y="1147763"/>
                  </a:lnTo>
                  <a:lnTo>
                    <a:pt x="671512" y="1057275"/>
                  </a:lnTo>
                  <a:lnTo>
                    <a:pt x="831056" y="9286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1">
              <a:extLst>
                <a:ext uri="{FF2B5EF4-FFF2-40B4-BE49-F238E27FC236}">
                  <a16:creationId xmlns:a16="http://schemas.microsoft.com/office/drawing/2014/main" id="{F1D6FA94-302D-4888-9F20-B319DCBD7F7E}"/>
                </a:ext>
              </a:extLst>
            </p:cNvPr>
            <p:cNvSpPr/>
            <p:nvPr/>
          </p:nvSpPr>
          <p:spPr>
            <a:xfrm>
              <a:off x="5205412" y="3405189"/>
              <a:ext cx="1506538" cy="454025"/>
            </a:xfrm>
            <a:custGeom>
              <a:avLst/>
              <a:gdLst>
                <a:gd name="connsiteX0" fmla="*/ 871538 w 1507331"/>
                <a:gd name="connsiteY0" fmla="*/ 114300 h 454818"/>
                <a:gd name="connsiteX1" fmla="*/ 764381 w 1507331"/>
                <a:gd name="connsiteY1" fmla="*/ 130968 h 454818"/>
                <a:gd name="connsiteX2" fmla="*/ 590550 w 1507331"/>
                <a:gd name="connsiteY2" fmla="*/ 154781 h 454818"/>
                <a:gd name="connsiteX3" fmla="*/ 392906 w 1507331"/>
                <a:gd name="connsiteY3" fmla="*/ 173831 h 454818"/>
                <a:gd name="connsiteX4" fmla="*/ 59531 w 1507331"/>
                <a:gd name="connsiteY4" fmla="*/ 183356 h 454818"/>
                <a:gd name="connsiteX5" fmla="*/ 16669 w 1507331"/>
                <a:gd name="connsiteY5" fmla="*/ 204787 h 454818"/>
                <a:gd name="connsiteX6" fmla="*/ 0 w 1507331"/>
                <a:gd name="connsiteY6" fmla="*/ 235743 h 454818"/>
                <a:gd name="connsiteX7" fmla="*/ 7144 w 1507331"/>
                <a:gd name="connsiteY7" fmla="*/ 266700 h 454818"/>
                <a:gd name="connsiteX8" fmla="*/ 21431 w 1507331"/>
                <a:gd name="connsiteY8" fmla="*/ 292893 h 454818"/>
                <a:gd name="connsiteX9" fmla="*/ 40481 w 1507331"/>
                <a:gd name="connsiteY9" fmla="*/ 319087 h 454818"/>
                <a:gd name="connsiteX10" fmla="*/ 85725 w 1507331"/>
                <a:gd name="connsiteY10" fmla="*/ 366712 h 454818"/>
                <a:gd name="connsiteX11" fmla="*/ 123825 w 1507331"/>
                <a:gd name="connsiteY11" fmla="*/ 402431 h 454818"/>
                <a:gd name="connsiteX12" fmla="*/ 147638 w 1507331"/>
                <a:gd name="connsiteY12" fmla="*/ 435768 h 454818"/>
                <a:gd name="connsiteX13" fmla="*/ 164306 w 1507331"/>
                <a:gd name="connsiteY13" fmla="*/ 447675 h 454818"/>
                <a:gd name="connsiteX14" fmla="*/ 183356 w 1507331"/>
                <a:gd name="connsiteY14" fmla="*/ 454818 h 454818"/>
                <a:gd name="connsiteX15" fmla="*/ 209550 w 1507331"/>
                <a:gd name="connsiteY15" fmla="*/ 454818 h 454818"/>
                <a:gd name="connsiteX16" fmla="*/ 245269 w 1507331"/>
                <a:gd name="connsiteY16" fmla="*/ 445293 h 454818"/>
                <a:gd name="connsiteX17" fmla="*/ 283369 w 1507331"/>
                <a:gd name="connsiteY17" fmla="*/ 428625 h 454818"/>
                <a:gd name="connsiteX18" fmla="*/ 321469 w 1507331"/>
                <a:gd name="connsiteY18" fmla="*/ 411956 h 454818"/>
                <a:gd name="connsiteX19" fmla="*/ 588169 w 1507331"/>
                <a:gd name="connsiteY19" fmla="*/ 319087 h 454818"/>
                <a:gd name="connsiteX20" fmla="*/ 816769 w 1507331"/>
                <a:gd name="connsiteY20" fmla="*/ 250031 h 454818"/>
                <a:gd name="connsiteX21" fmla="*/ 1078706 w 1507331"/>
                <a:gd name="connsiteY21" fmla="*/ 183356 h 454818"/>
                <a:gd name="connsiteX22" fmla="*/ 1204913 w 1507331"/>
                <a:gd name="connsiteY22" fmla="*/ 152400 h 454818"/>
                <a:gd name="connsiteX23" fmla="*/ 1381125 w 1507331"/>
                <a:gd name="connsiteY23" fmla="*/ 111918 h 454818"/>
                <a:gd name="connsiteX24" fmla="*/ 1507331 w 1507331"/>
                <a:gd name="connsiteY24" fmla="*/ 88106 h 454818"/>
                <a:gd name="connsiteX25" fmla="*/ 1447800 w 1507331"/>
                <a:gd name="connsiteY25" fmla="*/ 0 h 454818"/>
                <a:gd name="connsiteX26" fmla="*/ 1295400 w 1507331"/>
                <a:gd name="connsiteY26" fmla="*/ 30956 h 454818"/>
                <a:gd name="connsiteX27" fmla="*/ 1119188 w 1507331"/>
                <a:gd name="connsiteY27" fmla="*/ 71437 h 454818"/>
                <a:gd name="connsiteX28" fmla="*/ 973931 w 1507331"/>
                <a:gd name="connsiteY28" fmla="*/ 97631 h 454818"/>
                <a:gd name="connsiteX29" fmla="*/ 871538 w 1507331"/>
                <a:gd name="connsiteY29" fmla="*/ 11430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7331" h="454818">
                  <a:moveTo>
                    <a:pt x="871538" y="114300"/>
                  </a:moveTo>
                  <a:lnTo>
                    <a:pt x="764381" y="130968"/>
                  </a:lnTo>
                  <a:lnTo>
                    <a:pt x="590550" y="154781"/>
                  </a:lnTo>
                  <a:lnTo>
                    <a:pt x="392906" y="173831"/>
                  </a:lnTo>
                  <a:lnTo>
                    <a:pt x="59531" y="183356"/>
                  </a:lnTo>
                  <a:lnTo>
                    <a:pt x="16669" y="204787"/>
                  </a:lnTo>
                  <a:lnTo>
                    <a:pt x="0" y="235743"/>
                  </a:lnTo>
                  <a:lnTo>
                    <a:pt x="7144" y="266700"/>
                  </a:lnTo>
                  <a:lnTo>
                    <a:pt x="21431" y="292893"/>
                  </a:lnTo>
                  <a:lnTo>
                    <a:pt x="40481" y="319087"/>
                  </a:lnTo>
                  <a:lnTo>
                    <a:pt x="85725" y="366712"/>
                  </a:lnTo>
                  <a:lnTo>
                    <a:pt x="123825" y="402431"/>
                  </a:lnTo>
                  <a:lnTo>
                    <a:pt x="147638" y="435768"/>
                  </a:lnTo>
                  <a:lnTo>
                    <a:pt x="164306" y="447675"/>
                  </a:lnTo>
                  <a:lnTo>
                    <a:pt x="183356" y="454818"/>
                  </a:lnTo>
                  <a:lnTo>
                    <a:pt x="209550" y="454818"/>
                  </a:lnTo>
                  <a:lnTo>
                    <a:pt x="245269" y="445293"/>
                  </a:lnTo>
                  <a:lnTo>
                    <a:pt x="283369" y="428625"/>
                  </a:lnTo>
                  <a:lnTo>
                    <a:pt x="321469" y="411956"/>
                  </a:lnTo>
                  <a:lnTo>
                    <a:pt x="588169" y="319087"/>
                  </a:lnTo>
                  <a:lnTo>
                    <a:pt x="816769" y="250031"/>
                  </a:lnTo>
                  <a:lnTo>
                    <a:pt x="1078706" y="183356"/>
                  </a:lnTo>
                  <a:lnTo>
                    <a:pt x="1204913" y="152400"/>
                  </a:lnTo>
                  <a:lnTo>
                    <a:pt x="1381125" y="111918"/>
                  </a:lnTo>
                  <a:lnTo>
                    <a:pt x="1507331" y="88106"/>
                  </a:lnTo>
                  <a:lnTo>
                    <a:pt x="1447800" y="0"/>
                  </a:lnTo>
                  <a:lnTo>
                    <a:pt x="1295400" y="30956"/>
                  </a:lnTo>
                  <a:lnTo>
                    <a:pt x="1119188" y="71437"/>
                  </a:lnTo>
                  <a:lnTo>
                    <a:pt x="973931" y="97631"/>
                  </a:lnTo>
                  <a:lnTo>
                    <a:pt x="871538" y="1143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225B1F30-EF91-4679-A6F7-A4D511607B96}"/>
                </a:ext>
              </a:extLst>
            </p:cNvPr>
            <p:cNvSpPr/>
            <p:nvPr/>
          </p:nvSpPr>
          <p:spPr>
            <a:xfrm>
              <a:off x="6334126" y="3113089"/>
              <a:ext cx="625475" cy="763587"/>
            </a:xfrm>
            <a:custGeom>
              <a:avLst/>
              <a:gdLst>
                <a:gd name="connsiteX0" fmla="*/ 316706 w 626268"/>
                <a:gd name="connsiteY0" fmla="*/ 516731 h 764381"/>
                <a:gd name="connsiteX1" fmla="*/ 271462 w 626268"/>
                <a:gd name="connsiteY1" fmla="*/ 447675 h 764381"/>
                <a:gd name="connsiteX2" fmla="*/ 230981 w 626268"/>
                <a:gd name="connsiteY2" fmla="*/ 383381 h 764381"/>
                <a:gd name="connsiteX3" fmla="*/ 185737 w 626268"/>
                <a:gd name="connsiteY3" fmla="*/ 323850 h 764381"/>
                <a:gd name="connsiteX4" fmla="*/ 119062 w 626268"/>
                <a:gd name="connsiteY4" fmla="*/ 219075 h 764381"/>
                <a:gd name="connsiteX5" fmla="*/ 57150 w 626268"/>
                <a:gd name="connsiteY5" fmla="*/ 123825 h 764381"/>
                <a:gd name="connsiteX6" fmla="*/ 7143 w 626268"/>
                <a:gd name="connsiteY6" fmla="*/ 40481 h 764381"/>
                <a:gd name="connsiteX7" fmla="*/ 0 w 626268"/>
                <a:gd name="connsiteY7" fmla="*/ 21431 h 764381"/>
                <a:gd name="connsiteX8" fmla="*/ 0 w 626268"/>
                <a:gd name="connsiteY8" fmla="*/ 4762 h 764381"/>
                <a:gd name="connsiteX9" fmla="*/ 16668 w 626268"/>
                <a:gd name="connsiteY9" fmla="*/ 0 h 764381"/>
                <a:gd name="connsiteX10" fmla="*/ 52387 w 626268"/>
                <a:gd name="connsiteY10" fmla="*/ 14287 h 764381"/>
                <a:gd name="connsiteX11" fmla="*/ 159543 w 626268"/>
                <a:gd name="connsiteY11" fmla="*/ 76200 h 764381"/>
                <a:gd name="connsiteX12" fmla="*/ 302418 w 626268"/>
                <a:gd name="connsiteY12" fmla="*/ 157162 h 764381"/>
                <a:gd name="connsiteX13" fmla="*/ 473868 w 626268"/>
                <a:gd name="connsiteY13" fmla="*/ 261937 h 764381"/>
                <a:gd name="connsiteX14" fmla="*/ 497681 w 626268"/>
                <a:gd name="connsiteY14" fmla="*/ 278606 h 764381"/>
                <a:gd name="connsiteX15" fmla="*/ 519112 w 626268"/>
                <a:gd name="connsiteY15" fmla="*/ 309562 h 764381"/>
                <a:gd name="connsiteX16" fmla="*/ 559593 w 626268"/>
                <a:gd name="connsiteY16" fmla="*/ 376237 h 764381"/>
                <a:gd name="connsiteX17" fmla="*/ 590550 w 626268"/>
                <a:gd name="connsiteY17" fmla="*/ 447675 h 764381"/>
                <a:gd name="connsiteX18" fmla="*/ 614362 w 626268"/>
                <a:gd name="connsiteY18" fmla="*/ 521494 h 764381"/>
                <a:gd name="connsiteX19" fmla="*/ 623887 w 626268"/>
                <a:gd name="connsiteY19" fmla="*/ 573881 h 764381"/>
                <a:gd name="connsiteX20" fmla="*/ 626268 w 626268"/>
                <a:gd name="connsiteY20" fmla="*/ 616744 h 764381"/>
                <a:gd name="connsiteX21" fmla="*/ 621506 w 626268"/>
                <a:gd name="connsiteY21" fmla="*/ 671512 h 764381"/>
                <a:gd name="connsiteX22" fmla="*/ 604837 w 626268"/>
                <a:gd name="connsiteY22" fmla="*/ 728662 h 764381"/>
                <a:gd name="connsiteX23" fmla="*/ 585787 w 626268"/>
                <a:gd name="connsiteY23" fmla="*/ 754856 h 764381"/>
                <a:gd name="connsiteX24" fmla="*/ 564356 w 626268"/>
                <a:gd name="connsiteY24" fmla="*/ 764381 h 764381"/>
                <a:gd name="connsiteX25" fmla="*/ 535781 w 626268"/>
                <a:gd name="connsiteY25" fmla="*/ 759619 h 764381"/>
                <a:gd name="connsiteX26" fmla="*/ 514350 w 626268"/>
                <a:gd name="connsiteY26" fmla="*/ 750094 h 764381"/>
                <a:gd name="connsiteX27" fmla="*/ 473868 w 626268"/>
                <a:gd name="connsiteY27" fmla="*/ 723900 h 764381"/>
                <a:gd name="connsiteX28" fmla="*/ 423862 w 626268"/>
                <a:gd name="connsiteY28" fmla="*/ 664369 h 764381"/>
                <a:gd name="connsiteX29" fmla="*/ 347662 w 626268"/>
                <a:gd name="connsiteY29" fmla="*/ 564356 h 764381"/>
                <a:gd name="connsiteX30" fmla="*/ 316706 w 626268"/>
                <a:gd name="connsiteY30" fmla="*/ 516731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6268" h="764381">
                  <a:moveTo>
                    <a:pt x="316706" y="516731"/>
                  </a:moveTo>
                  <a:lnTo>
                    <a:pt x="271462" y="447675"/>
                  </a:lnTo>
                  <a:lnTo>
                    <a:pt x="230981" y="383381"/>
                  </a:lnTo>
                  <a:lnTo>
                    <a:pt x="185737" y="323850"/>
                  </a:lnTo>
                  <a:lnTo>
                    <a:pt x="119062" y="219075"/>
                  </a:lnTo>
                  <a:lnTo>
                    <a:pt x="57150" y="123825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52387" y="14287"/>
                  </a:lnTo>
                  <a:lnTo>
                    <a:pt x="159543" y="76200"/>
                  </a:lnTo>
                  <a:lnTo>
                    <a:pt x="302418" y="157162"/>
                  </a:lnTo>
                  <a:lnTo>
                    <a:pt x="473868" y="261937"/>
                  </a:lnTo>
                  <a:lnTo>
                    <a:pt x="497681" y="278606"/>
                  </a:lnTo>
                  <a:lnTo>
                    <a:pt x="519112" y="309562"/>
                  </a:lnTo>
                  <a:lnTo>
                    <a:pt x="559593" y="376237"/>
                  </a:lnTo>
                  <a:lnTo>
                    <a:pt x="590550" y="447675"/>
                  </a:lnTo>
                  <a:lnTo>
                    <a:pt x="614362" y="521494"/>
                  </a:lnTo>
                  <a:lnTo>
                    <a:pt x="623887" y="573881"/>
                  </a:lnTo>
                  <a:lnTo>
                    <a:pt x="626268" y="616744"/>
                  </a:lnTo>
                  <a:lnTo>
                    <a:pt x="621506" y="671512"/>
                  </a:lnTo>
                  <a:lnTo>
                    <a:pt x="604837" y="728662"/>
                  </a:lnTo>
                  <a:lnTo>
                    <a:pt x="585787" y="754856"/>
                  </a:lnTo>
                  <a:lnTo>
                    <a:pt x="564356" y="764381"/>
                  </a:lnTo>
                  <a:lnTo>
                    <a:pt x="535781" y="759619"/>
                  </a:lnTo>
                  <a:lnTo>
                    <a:pt x="514350" y="750094"/>
                  </a:lnTo>
                  <a:lnTo>
                    <a:pt x="473868" y="723900"/>
                  </a:lnTo>
                  <a:lnTo>
                    <a:pt x="423862" y="664369"/>
                  </a:lnTo>
                  <a:lnTo>
                    <a:pt x="347662" y="564356"/>
                  </a:lnTo>
                  <a:lnTo>
                    <a:pt x="316706" y="516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38">
              <a:extLst>
                <a:ext uri="{FF2B5EF4-FFF2-40B4-BE49-F238E27FC236}">
                  <a16:creationId xmlns:a16="http://schemas.microsoft.com/office/drawing/2014/main" id="{27A77FE5-A73D-4F8A-B92C-E6843ADFE034}"/>
                </a:ext>
              </a:extLst>
            </p:cNvPr>
            <p:cNvSpPr/>
            <p:nvPr/>
          </p:nvSpPr>
          <p:spPr>
            <a:xfrm>
              <a:off x="5770563" y="3870326"/>
              <a:ext cx="493712" cy="2212975"/>
            </a:xfrm>
            <a:custGeom>
              <a:avLst/>
              <a:gdLst>
                <a:gd name="connsiteX0" fmla="*/ 462810 w 493664"/>
                <a:gd name="connsiteY0" fmla="*/ 987328 h 2213072"/>
                <a:gd name="connsiteX1" fmla="*/ 476835 w 493664"/>
                <a:gd name="connsiteY1" fmla="*/ 656348 h 2213072"/>
                <a:gd name="connsiteX2" fmla="*/ 474030 w 493664"/>
                <a:gd name="connsiteY2" fmla="*/ 294515 h 2213072"/>
                <a:gd name="connsiteX3" fmla="*/ 482444 w 493664"/>
                <a:gd name="connsiteY3" fmla="*/ 269271 h 2213072"/>
                <a:gd name="connsiteX4" fmla="*/ 490859 w 493664"/>
                <a:gd name="connsiteY4" fmla="*/ 238417 h 2213072"/>
                <a:gd name="connsiteX5" fmla="*/ 493664 w 493664"/>
                <a:gd name="connsiteY5" fmla="*/ 207563 h 2213072"/>
                <a:gd name="connsiteX6" fmla="*/ 490859 w 493664"/>
                <a:gd name="connsiteY6" fmla="*/ 173904 h 2213072"/>
                <a:gd name="connsiteX7" fmla="*/ 476835 w 493664"/>
                <a:gd name="connsiteY7" fmla="*/ 143050 h 2213072"/>
                <a:gd name="connsiteX8" fmla="*/ 451590 w 493664"/>
                <a:gd name="connsiteY8" fmla="*/ 120611 h 2213072"/>
                <a:gd name="connsiteX9" fmla="*/ 406712 w 493664"/>
                <a:gd name="connsiteY9" fmla="*/ 100977 h 2213072"/>
                <a:gd name="connsiteX10" fmla="*/ 350614 w 493664"/>
                <a:gd name="connsiteY10" fmla="*/ 78537 h 2213072"/>
                <a:gd name="connsiteX11" fmla="*/ 288906 w 493664"/>
                <a:gd name="connsiteY11" fmla="*/ 53293 h 2213072"/>
                <a:gd name="connsiteX12" fmla="*/ 207563 w 493664"/>
                <a:gd name="connsiteY12" fmla="*/ 25244 h 2213072"/>
                <a:gd name="connsiteX13" fmla="*/ 131831 w 493664"/>
                <a:gd name="connsiteY13" fmla="*/ 11220 h 2213072"/>
                <a:gd name="connsiteX14" fmla="*/ 78538 w 493664"/>
                <a:gd name="connsiteY14" fmla="*/ 5610 h 2213072"/>
                <a:gd name="connsiteX15" fmla="*/ 44879 w 493664"/>
                <a:gd name="connsiteY15" fmla="*/ 0 h 2213072"/>
                <a:gd name="connsiteX16" fmla="*/ 16830 w 493664"/>
                <a:gd name="connsiteY16" fmla="*/ 0 h 2213072"/>
                <a:gd name="connsiteX17" fmla="*/ 2805 w 493664"/>
                <a:gd name="connsiteY17" fmla="*/ 5610 h 2213072"/>
                <a:gd name="connsiteX18" fmla="*/ 0 w 493664"/>
                <a:gd name="connsiteY18" fmla="*/ 19634 h 2213072"/>
                <a:gd name="connsiteX19" fmla="*/ 11220 w 493664"/>
                <a:gd name="connsiteY19" fmla="*/ 47683 h 2213072"/>
                <a:gd name="connsiteX20" fmla="*/ 22439 w 493664"/>
                <a:gd name="connsiteY20" fmla="*/ 67318 h 2213072"/>
                <a:gd name="connsiteX21" fmla="*/ 56098 w 493664"/>
                <a:gd name="connsiteY21" fmla="*/ 92562 h 2213072"/>
                <a:gd name="connsiteX22" fmla="*/ 75733 w 493664"/>
                <a:gd name="connsiteY22" fmla="*/ 106587 h 2213072"/>
                <a:gd name="connsiteX23" fmla="*/ 112196 w 493664"/>
                <a:gd name="connsiteY23" fmla="*/ 140245 h 2213072"/>
                <a:gd name="connsiteX24" fmla="*/ 145855 w 493664"/>
                <a:gd name="connsiteY24" fmla="*/ 182319 h 2213072"/>
                <a:gd name="connsiteX25" fmla="*/ 179514 w 493664"/>
                <a:gd name="connsiteY25" fmla="*/ 241222 h 2213072"/>
                <a:gd name="connsiteX26" fmla="*/ 199149 w 493664"/>
                <a:gd name="connsiteY26" fmla="*/ 291710 h 2213072"/>
                <a:gd name="connsiteX27" fmla="*/ 204758 w 493664"/>
                <a:gd name="connsiteY27" fmla="*/ 319760 h 2213072"/>
                <a:gd name="connsiteX28" fmla="*/ 207563 w 493664"/>
                <a:gd name="connsiteY28" fmla="*/ 527323 h 2213072"/>
                <a:gd name="connsiteX29" fmla="*/ 204758 w 493664"/>
                <a:gd name="connsiteY29" fmla="*/ 678788 h 2213072"/>
                <a:gd name="connsiteX30" fmla="*/ 213173 w 493664"/>
                <a:gd name="connsiteY30" fmla="*/ 869521 h 2213072"/>
                <a:gd name="connsiteX31" fmla="*/ 215978 w 493664"/>
                <a:gd name="connsiteY31" fmla="*/ 1009767 h 2213072"/>
                <a:gd name="connsiteX32" fmla="*/ 213173 w 493664"/>
                <a:gd name="connsiteY32" fmla="*/ 1147207 h 2213072"/>
                <a:gd name="connsiteX33" fmla="*/ 210368 w 493664"/>
                <a:gd name="connsiteY33" fmla="*/ 1259404 h 2213072"/>
                <a:gd name="connsiteX34" fmla="*/ 204758 w 493664"/>
                <a:gd name="connsiteY34" fmla="*/ 1357575 h 2213072"/>
                <a:gd name="connsiteX35" fmla="*/ 190734 w 493664"/>
                <a:gd name="connsiteY35" fmla="*/ 1492211 h 2213072"/>
                <a:gd name="connsiteX36" fmla="*/ 176709 w 493664"/>
                <a:gd name="connsiteY36" fmla="*/ 1601602 h 2213072"/>
                <a:gd name="connsiteX37" fmla="*/ 168295 w 493664"/>
                <a:gd name="connsiteY37" fmla="*/ 1674530 h 2213072"/>
                <a:gd name="connsiteX38" fmla="*/ 165490 w 493664"/>
                <a:gd name="connsiteY38" fmla="*/ 1747458 h 2213072"/>
                <a:gd name="connsiteX39" fmla="*/ 168295 w 493664"/>
                <a:gd name="connsiteY39" fmla="*/ 1825995 h 2213072"/>
                <a:gd name="connsiteX40" fmla="*/ 176709 w 493664"/>
                <a:gd name="connsiteY40" fmla="*/ 1904533 h 2213072"/>
                <a:gd name="connsiteX41" fmla="*/ 193539 w 493664"/>
                <a:gd name="connsiteY41" fmla="*/ 1974655 h 2213072"/>
                <a:gd name="connsiteX42" fmla="*/ 213173 w 493664"/>
                <a:gd name="connsiteY42" fmla="*/ 2030753 h 2213072"/>
                <a:gd name="connsiteX43" fmla="*/ 252442 w 493664"/>
                <a:gd name="connsiteY43" fmla="*/ 2114901 h 2213072"/>
                <a:gd name="connsiteX44" fmla="*/ 283296 w 493664"/>
                <a:gd name="connsiteY44" fmla="*/ 2168194 h 2213072"/>
                <a:gd name="connsiteX45" fmla="*/ 305735 w 493664"/>
                <a:gd name="connsiteY45" fmla="*/ 2196243 h 2213072"/>
                <a:gd name="connsiteX46" fmla="*/ 328174 w 493664"/>
                <a:gd name="connsiteY46" fmla="*/ 2210267 h 2213072"/>
                <a:gd name="connsiteX47" fmla="*/ 339394 w 493664"/>
                <a:gd name="connsiteY47" fmla="*/ 2213072 h 2213072"/>
                <a:gd name="connsiteX48" fmla="*/ 356223 w 493664"/>
                <a:gd name="connsiteY48" fmla="*/ 2207463 h 2213072"/>
                <a:gd name="connsiteX49" fmla="*/ 375858 w 493664"/>
                <a:gd name="connsiteY49" fmla="*/ 2185023 h 2213072"/>
                <a:gd name="connsiteX50" fmla="*/ 392687 w 493664"/>
                <a:gd name="connsiteY50" fmla="*/ 2145755 h 2213072"/>
                <a:gd name="connsiteX51" fmla="*/ 412322 w 493664"/>
                <a:gd name="connsiteY51" fmla="*/ 2067217 h 2213072"/>
                <a:gd name="connsiteX52" fmla="*/ 426346 w 493664"/>
                <a:gd name="connsiteY52" fmla="*/ 1960631 h 2213072"/>
                <a:gd name="connsiteX53" fmla="*/ 437566 w 493664"/>
                <a:gd name="connsiteY53" fmla="*/ 1825995 h 2213072"/>
                <a:gd name="connsiteX54" fmla="*/ 445981 w 493664"/>
                <a:gd name="connsiteY54" fmla="*/ 1668920 h 2213072"/>
                <a:gd name="connsiteX55" fmla="*/ 451590 w 493664"/>
                <a:gd name="connsiteY55" fmla="*/ 1511845 h 2213072"/>
                <a:gd name="connsiteX56" fmla="*/ 454395 w 493664"/>
                <a:gd name="connsiteY56" fmla="*/ 1200501 h 2213072"/>
                <a:gd name="connsiteX57" fmla="*/ 462810 w 493664"/>
                <a:gd name="connsiteY57" fmla="*/ 987328 h 221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93664" h="2213072">
                  <a:moveTo>
                    <a:pt x="462810" y="987328"/>
                  </a:moveTo>
                  <a:lnTo>
                    <a:pt x="476835" y="656348"/>
                  </a:lnTo>
                  <a:lnTo>
                    <a:pt x="474030" y="294515"/>
                  </a:lnTo>
                  <a:lnTo>
                    <a:pt x="482444" y="269271"/>
                  </a:lnTo>
                  <a:lnTo>
                    <a:pt x="490859" y="238417"/>
                  </a:lnTo>
                  <a:lnTo>
                    <a:pt x="493664" y="207563"/>
                  </a:lnTo>
                  <a:lnTo>
                    <a:pt x="490859" y="173904"/>
                  </a:lnTo>
                  <a:lnTo>
                    <a:pt x="476835" y="143050"/>
                  </a:lnTo>
                  <a:lnTo>
                    <a:pt x="451590" y="120611"/>
                  </a:lnTo>
                  <a:lnTo>
                    <a:pt x="406712" y="100977"/>
                  </a:lnTo>
                  <a:lnTo>
                    <a:pt x="350614" y="78537"/>
                  </a:lnTo>
                  <a:lnTo>
                    <a:pt x="288906" y="53293"/>
                  </a:lnTo>
                  <a:lnTo>
                    <a:pt x="207563" y="25244"/>
                  </a:lnTo>
                  <a:lnTo>
                    <a:pt x="131831" y="11220"/>
                  </a:lnTo>
                  <a:lnTo>
                    <a:pt x="78538" y="5610"/>
                  </a:lnTo>
                  <a:lnTo>
                    <a:pt x="44879" y="0"/>
                  </a:lnTo>
                  <a:lnTo>
                    <a:pt x="16830" y="0"/>
                  </a:lnTo>
                  <a:lnTo>
                    <a:pt x="2805" y="5610"/>
                  </a:lnTo>
                  <a:lnTo>
                    <a:pt x="0" y="19634"/>
                  </a:lnTo>
                  <a:lnTo>
                    <a:pt x="11220" y="47683"/>
                  </a:lnTo>
                  <a:lnTo>
                    <a:pt x="22439" y="67318"/>
                  </a:lnTo>
                  <a:lnTo>
                    <a:pt x="56098" y="92562"/>
                  </a:lnTo>
                  <a:lnTo>
                    <a:pt x="75733" y="106587"/>
                  </a:lnTo>
                  <a:lnTo>
                    <a:pt x="112196" y="140245"/>
                  </a:lnTo>
                  <a:lnTo>
                    <a:pt x="145855" y="182319"/>
                  </a:lnTo>
                  <a:lnTo>
                    <a:pt x="179514" y="241222"/>
                  </a:lnTo>
                  <a:lnTo>
                    <a:pt x="199149" y="291710"/>
                  </a:lnTo>
                  <a:lnTo>
                    <a:pt x="204758" y="319760"/>
                  </a:lnTo>
                  <a:lnTo>
                    <a:pt x="207563" y="527323"/>
                  </a:lnTo>
                  <a:lnTo>
                    <a:pt x="204758" y="678788"/>
                  </a:lnTo>
                  <a:lnTo>
                    <a:pt x="213173" y="869521"/>
                  </a:lnTo>
                  <a:lnTo>
                    <a:pt x="215978" y="1009767"/>
                  </a:lnTo>
                  <a:lnTo>
                    <a:pt x="213173" y="1147207"/>
                  </a:lnTo>
                  <a:lnTo>
                    <a:pt x="210368" y="1259404"/>
                  </a:lnTo>
                  <a:lnTo>
                    <a:pt x="204758" y="1357575"/>
                  </a:lnTo>
                  <a:lnTo>
                    <a:pt x="190734" y="1492211"/>
                  </a:lnTo>
                  <a:lnTo>
                    <a:pt x="176709" y="1601602"/>
                  </a:lnTo>
                  <a:lnTo>
                    <a:pt x="168295" y="1674530"/>
                  </a:lnTo>
                  <a:lnTo>
                    <a:pt x="165490" y="1747458"/>
                  </a:lnTo>
                  <a:lnTo>
                    <a:pt x="168295" y="1825995"/>
                  </a:lnTo>
                  <a:lnTo>
                    <a:pt x="176709" y="1904533"/>
                  </a:lnTo>
                  <a:lnTo>
                    <a:pt x="193539" y="1974655"/>
                  </a:lnTo>
                  <a:lnTo>
                    <a:pt x="213173" y="2030753"/>
                  </a:lnTo>
                  <a:lnTo>
                    <a:pt x="252442" y="2114901"/>
                  </a:lnTo>
                  <a:lnTo>
                    <a:pt x="283296" y="2168194"/>
                  </a:lnTo>
                  <a:lnTo>
                    <a:pt x="305735" y="2196243"/>
                  </a:lnTo>
                  <a:lnTo>
                    <a:pt x="328174" y="2210267"/>
                  </a:lnTo>
                  <a:lnTo>
                    <a:pt x="339394" y="2213072"/>
                  </a:lnTo>
                  <a:lnTo>
                    <a:pt x="356223" y="2207463"/>
                  </a:lnTo>
                  <a:lnTo>
                    <a:pt x="375858" y="2185023"/>
                  </a:lnTo>
                  <a:lnTo>
                    <a:pt x="392687" y="2145755"/>
                  </a:lnTo>
                  <a:lnTo>
                    <a:pt x="412322" y="2067217"/>
                  </a:lnTo>
                  <a:lnTo>
                    <a:pt x="426346" y="1960631"/>
                  </a:lnTo>
                  <a:lnTo>
                    <a:pt x="437566" y="1825995"/>
                  </a:lnTo>
                  <a:lnTo>
                    <a:pt x="445981" y="1668920"/>
                  </a:lnTo>
                  <a:lnTo>
                    <a:pt x="451590" y="1511845"/>
                  </a:lnTo>
                  <a:lnTo>
                    <a:pt x="454395" y="1200501"/>
                  </a:lnTo>
                  <a:lnTo>
                    <a:pt x="462810" y="98732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8807FE93-2F7D-492E-870E-00013278E668}"/>
              </a:ext>
            </a:extLst>
          </p:cNvPr>
          <p:cNvGrpSpPr/>
          <p:nvPr/>
        </p:nvGrpSpPr>
        <p:grpSpPr>
          <a:xfrm>
            <a:off x="3822700" y="1381125"/>
            <a:ext cx="4546600" cy="4702176"/>
            <a:chOff x="3822700" y="1381125"/>
            <a:chExt cx="4546600" cy="4702176"/>
          </a:xfrm>
          <a:solidFill>
            <a:schemeClr val="tx1"/>
          </a:solidFill>
        </p:grpSpPr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BFFF5D80-3C98-44DA-8AC0-0D1C55BE0B63}"/>
                </a:ext>
              </a:extLst>
            </p:cNvPr>
            <p:cNvSpPr/>
            <p:nvPr/>
          </p:nvSpPr>
          <p:spPr>
            <a:xfrm>
              <a:off x="5770562" y="1381125"/>
              <a:ext cx="508000" cy="752475"/>
            </a:xfrm>
            <a:custGeom>
              <a:avLst/>
              <a:gdLst>
                <a:gd name="connsiteX0" fmla="*/ 176212 w 507206"/>
                <a:gd name="connsiteY0" fmla="*/ 433388 h 752475"/>
                <a:gd name="connsiteX1" fmla="*/ 176212 w 507206"/>
                <a:gd name="connsiteY1" fmla="*/ 371475 h 752475"/>
                <a:gd name="connsiteX2" fmla="*/ 171450 w 507206"/>
                <a:gd name="connsiteY2" fmla="*/ 316706 h 752475"/>
                <a:gd name="connsiteX3" fmla="*/ 159543 w 507206"/>
                <a:gd name="connsiteY3" fmla="*/ 273844 h 752475"/>
                <a:gd name="connsiteX4" fmla="*/ 147637 w 507206"/>
                <a:gd name="connsiteY4" fmla="*/ 242888 h 752475"/>
                <a:gd name="connsiteX5" fmla="*/ 126206 w 507206"/>
                <a:gd name="connsiteY5" fmla="*/ 207169 h 752475"/>
                <a:gd name="connsiteX6" fmla="*/ 97631 w 507206"/>
                <a:gd name="connsiteY6" fmla="*/ 169069 h 752475"/>
                <a:gd name="connsiteX7" fmla="*/ 57150 w 507206"/>
                <a:gd name="connsiteY7" fmla="*/ 119063 h 752475"/>
                <a:gd name="connsiteX8" fmla="*/ 21431 w 507206"/>
                <a:gd name="connsiteY8" fmla="*/ 80963 h 752475"/>
                <a:gd name="connsiteX9" fmla="*/ 4762 w 507206"/>
                <a:gd name="connsiteY9" fmla="*/ 54769 h 752475"/>
                <a:gd name="connsiteX10" fmla="*/ 0 w 507206"/>
                <a:gd name="connsiteY10" fmla="*/ 35719 h 752475"/>
                <a:gd name="connsiteX11" fmla="*/ 2381 w 507206"/>
                <a:gd name="connsiteY11" fmla="*/ 19050 h 752475"/>
                <a:gd name="connsiteX12" fmla="*/ 14287 w 507206"/>
                <a:gd name="connsiteY12" fmla="*/ 7144 h 752475"/>
                <a:gd name="connsiteX13" fmla="*/ 42862 w 507206"/>
                <a:gd name="connsiteY13" fmla="*/ 0 h 752475"/>
                <a:gd name="connsiteX14" fmla="*/ 102393 w 507206"/>
                <a:gd name="connsiteY14" fmla="*/ 4763 h 752475"/>
                <a:gd name="connsiteX15" fmla="*/ 176212 w 507206"/>
                <a:gd name="connsiteY15" fmla="*/ 21431 h 752475"/>
                <a:gd name="connsiteX16" fmla="*/ 257175 w 507206"/>
                <a:gd name="connsiteY16" fmla="*/ 45244 h 752475"/>
                <a:gd name="connsiteX17" fmla="*/ 378618 w 507206"/>
                <a:gd name="connsiteY17" fmla="*/ 97631 h 752475"/>
                <a:gd name="connsiteX18" fmla="*/ 469106 w 507206"/>
                <a:gd name="connsiteY18" fmla="*/ 145256 h 752475"/>
                <a:gd name="connsiteX19" fmla="*/ 483393 w 507206"/>
                <a:gd name="connsiteY19" fmla="*/ 154781 h 752475"/>
                <a:gd name="connsiteX20" fmla="*/ 497681 w 507206"/>
                <a:gd name="connsiteY20" fmla="*/ 171450 h 752475"/>
                <a:gd name="connsiteX21" fmla="*/ 504825 w 507206"/>
                <a:gd name="connsiteY21" fmla="*/ 188119 h 752475"/>
                <a:gd name="connsiteX22" fmla="*/ 507206 w 507206"/>
                <a:gd name="connsiteY22" fmla="*/ 207169 h 752475"/>
                <a:gd name="connsiteX23" fmla="*/ 497681 w 507206"/>
                <a:gd name="connsiteY23" fmla="*/ 230981 h 752475"/>
                <a:gd name="connsiteX24" fmla="*/ 481012 w 507206"/>
                <a:gd name="connsiteY24" fmla="*/ 254794 h 752475"/>
                <a:gd name="connsiteX25" fmla="*/ 452437 w 507206"/>
                <a:gd name="connsiteY25" fmla="*/ 280988 h 752475"/>
                <a:gd name="connsiteX26" fmla="*/ 435768 w 507206"/>
                <a:gd name="connsiteY26" fmla="*/ 292894 h 752475"/>
                <a:gd name="connsiteX27" fmla="*/ 421481 w 507206"/>
                <a:gd name="connsiteY27" fmla="*/ 316706 h 752475"/>
                <a:gd name="connsiteX28" fmla="*/ 407193 w 507206"/>
                <a:gd name="connsiteY28" fmla="*/ 371475 h 752475"/>
                <a:gd name="connsiteX29" fmla="*/ 395287 w 507206"/>
                <a:gd name="connsiteY29" fmla="*/ 452438 h 752475"/>
                <a:gd name="connsiteX30" fmla="*/ 388143 w 507206"/>
                <a:gd name="connsiteY30" fmla="*/ 576263 h 752475"/>
                <a:gd name="connsiteX31" fmla="*/ 385762 w 507206"/>
                <a:gd name="connsiteY31" fmla="*/ 740569 h 752475"/>
                <a:gd name="connsiteX32" fmla="*/ 161925 w 507206"/>
                <a:gd name="connsiteY32" fmla="*/ 752475 h 752475"/>
                <a:gd name="connsiteX33" fmla="*/ 166687 w 507206"/>
                <a:gd name="connsiteY33" fmla="*/ 645319 h 752475"/>
                <a:gd name="connsiteX34" fmla="*/ 173831 w 507206"/>
                <a:gd name="connsiteY34" fmla="*/ 542925 h 752475"/>
                <a:gd name="connsiteX35" fmla="*/ 176212 w 507206"/>
                <a:gd name="connsiteY35" fmla="*/ 43338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7206" h="752475">
                  <a:moveTo>
                    <a:pt x="176212" y="433388"/>
                  </a:moveTo>
                  <a:lnTo>
                    <a:pt x="176212" y="371475"/>
                  </a:lnTo>
                  <a:lnTo>
                    <a:pt x="171450" y="316706"/>
                  </a:lnTo>
                  <a:lnTo>
                    <a:pt x="159543" y="273844"/>
                  </a:lnTo>
                  <a:lnTo>
                    <a:pt x="147637" y="242888"/>
                  </a:lnTo>
                  <a:lnTo>
                    <a:pt x="126206" y="207169"/>
                  </a:lnTo>
                  <a:lnTo>
                    <a:pt x="97631" y="169069"/>
                  </a:lnTo>
                  <a:lnTo>
                    <a:pt x="57150" y="119063"/>
                  </a:lnTo>
                  <a:lnTo>
                    <a:pt x="21431" y="80963"/>
                  </a:lnTo>
                  <a:lnTo>
                    <a:pt x="4762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7" y="7144"/>
                  </a:lnTo>
                  <a:lnTo>
                    <a:pt x="42862" y="0"/>
                  </a:lnTo>
                  <a:lnTo>
                    <a:pt x="102393" y="4763"/>
                  </a:lnTo>
                  <a:lnTo>
                    <a:pt x="176212" y="21431"/>
                  </a:lnTo>
                  <a:lnTo>
                    <a:pt x="257175" y="45244"/>
                  </a:lnTo>
                  <a:lnTo>
                    <a:pt x="378618" y="97631"/>
                  </a:lnTo>
                  <a:lnTo>
                    <a:pt x="469106" y="145256"/>
                  </a:lnTo>
                  <a:lnTo>
                    <a:pt x="483393" y="154781"/>
                  </a:lnTo>
                  <a:lnTo>
                    <a:pt x="497681" y="171450"/>
                  </a:lnTo>
                  <a:lnTo>
                    <a:pt x="504825" y="188119"/>
                  </a:lnTo>
                  <a:lnTo>
                    <a:pt x="507206" y="207169"/>
                  </a:lnTo>
                  <a:lnTo>
                    <a:pt x="497681" y="230981"/>
                  </a:lnTo>
                  <a:lnTo>
                    <a:pt x="481012" y="254794"/>
                  </a:lnTo>
                  <a:lnTo>
                    <a:pt x="452437" y="280988"/>
                  </a:lnTo>
                  <a:lnTo>
                    <a:pt x="435768" y="292894"/>
                  </a:lnTo>
                  <a:lnTo>
                    <a:pt x="421481" y="316706"/>
                  </a:lnTo>
                  <a:lnTo>
                    <a:pt x="407193" y="371475"/>
                  </a:lnTo>
                  <a:lnTo>
                    <a:pt x="395287" y="452438"/>
                  </a:lnTo>
                  <a:lnTo>
                    <a:pt x="388143" y="576263"/>
                  </a:lnTo>
                  <a:cubicBezTo>
                    <a:pt x="387349" y="631032"/>
                    <a:pt x="386556" y="685800"/>
                    <a:pt x="385762" y="740569"/>
                  </a:cubicBezTo>
                  <a:lnTo>
                    <a:pt x="161925" y="752475"/>
                  </a:lnTo>
                  <a:lnTo>
                    <a:pt x="166687" y="645319"/>
                  </a:lnTo>
                  <a:lnTo>
                    <a:pt x="173831" y="542925"/>
                  </a:lnTo>
                  <a:cubicBezTo>
                    <a:pt x="174625" y="519113"/>
                    <a:pt x="175418" y="495300"/>
                    <a:pt x="176212" y="433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3">
              <a:extLst>
                <a:ext uri="{FF2B5EF4-FFF2-40B4-BE49-F238E27FC236}">
                  <a16:creationId xmlns:a16="http://schemas.microsoft.com/office/drawing/2014/main" id="{50D6C211-035E-4E62-9F0B-B113F8FCDA53}"/>
                </a:ext>
              </a:extLst>
            </p:cNvPr>
            <p:cNvSpPr/>
            <p:nvPr/>
          </p:nvSpPr>
          <p:spPr>
            <a:xfrm>
              <a:off x="4041774" y="2522537"/>
              <a:ext cx="757238" cy="468312"/>
            </a:xfrm>
            <a:custGeom>
              <a:avLst/>
              <a:gdLst>
                <a:gd name="connsiteX0" fmla="*/ 328613 w 757238"/>
                <a:gd name="connsiteY0" fmla="*/ 311944 h 469106"/>
                <a:gd name="connsiteX1" fmla="*/ 428625 w 757238"/>
                <a:gd name="connsiteY1" fmla="*/ 371475 h 469106"/>
                <a:gd name="connsiteX2" fmla="*/ 535781 w 757238"/>
                <a:gd name="connsiteY2" fmla="*/ 423862 h 469106"/>
                <a:gd name="connsiteX3" fmla="*/ 623888 w 757238"/>
                <a:gd name="connsiteY3" fmla="*/ 457200 h 469106"/>
                <a:gd name="connsiteX4" fmla="*/ 664369 w 757238"/>
                <a:gd name="connsiteY4" fmla="*/ 469106 h 469106"/>
                <a:gd name="connsiteX5" fmla="*/ 678656 w 757238"/>
                <a:gd name="connsiteY5" fmla="*/ 469106 h 469106"/>
                <a:gd name="connsiteX6" fmla="*/ 707231 w 757238"/>
                <a:gd name="connsiteY6" fmla="*/ 466725 h 469106"/>
                <a:gd name="connsiteX7" fmla="*/ 723900 w 757238"/>
                <a:gd name="connsiteY7" fmla="*/ 457200 h 469106"/>
                <a:gd name="connsiteX8" fmla="*/ 740569 w 757238"/>
                <a:gd name="connsiteY8" fmla="*/ 438150 h 469106"/>
                <a:gd name="connsiteX9" fmla="*/ 752475 w 757238"/>
                <a:gd name="connsiteY9" fmla="*/ 414337 h 469106"/>
                <a:gd name="connsiteX10" fmla="*/ 757238 w 757238"/>
                <a:gd name="connsiteY10" fmla="*/ 383381 h 469106"/>
                <a:gd name="connsiteX11" fmla="*/ 754856 w 757238"/>
                <a:gd name="connsiteY11" fmla="*/ 364331 h 469106"/>
                <a:gd name="connsiteX12" fmla="*/ 735806 w 757238"/>
                <a:gd name="connsiteY12" fmla="*/ 330994 h 469106"/>
                <a:gd name="connsiteX13" fmla="*/ 685800 w 757238"/>
                <a:gd name="connsiteY13" fmla="*/ 264319 h 469106"/>
                <a:gd name="connsiteX14" fmla="*/ 621506 w 757238"/>
                <a:gd name="connsiteY14" fmla="*/ 200025 h 469106"/>
                <a:gd name="connsiteX15" fmla="*/ 573881 w 757238"/>
                <a:gd name="connsiteY15" fmla="*/ 164306 h 469106"/>
                <a:gd name="connsiteX16" fmla="*/ 526256 w 757238"/>
                <a:gd name="connsiteY16" fmla="*/ 130969 h 469106"/>
                <a:gd name="connsiteX17" fmla="*/ 490538 w 757238"/>
                <a:gd name="connsiteY17" fmla="*/ 116681 h 469106"/>
                <a:gd name="connsiteX18" fmla="*/ 433388 w 757238"/>
                <a:gd name="connsiteY18" fmla="*/ 114300 h 469106"/>
                <a:gd name="connsiteX19" fmla="*/ 352425 w 757238"/>
                <a:gd name="connsiteY19" fmla="*/ 104775 h 469106"/>
                <a:gd name="connsiteX20" fmla="*/ 259556 w 757238"/>
                <a:gd name="connsiteY20" fmla="*/ 83344 h 469106"/>
                <a:gd name="connsiteX21" fmla="*/ 171450 w 757238"/>
                <a:gd name="connsiteY21" fmla="*/ 52387 h 469106"/>
                <a:gd name="connsiteX22" fmla="*/ 111919 w 757238"/>
                <a:gd name="connsiteY22" fmla="*/ 23812 h 469106"/>
                <a:gd name="connsiteX23" fmla="*/ 66675 w 757238"/>
                <a:gd name="connsiteY23" fmla="*/ 7144 h 469106"/>
                <a:gd name="connsiteX24" fmla="*/ 35719 w 757238"/>
                <a:gd name="connsiteY24" fmla="*/ 0 h 469106"/>
                <a:gd name="connsiteX25" fmla="*/ 9525 w 757238"/>
                <a:gd name="connsiteY25" fmla="*/ 0 h 469106"/>
                <a:gd name="connsiteX26" fmla="*/ 0 w 757238"/>
                <a:gd name="connsiteY26" fmla="*/ 4762 h 469106"/>
                <a:gd name="connsiteX27" fmla="*/ 0 w 757238"/>
                <a:gd name="connsiteY27" fmla="*/ 19050 h 469106"/>
                <a:gd name="connsiteX28" fmla="*/ 9525 w 757238"/>
                <a:gd name="connsiteY28" fmla="*/ 52387 h 469106"/>
                <a:gd name="connsiteX29" fmla="*/ 33338 w 757238"/>
                <a:gd name="connsiteY29" fmla="*/ 85725 h 469106"/>
                <a:gd name="connsiteX30" fmla="*/ 121444 w 757238"/>
                <a:gd name="connsiteY30" fmla="*/ 159544 h 469106"/>
                <a:gd name="connsiteX31" fmla="*/ 223838 w 757238"/>
                <a:gd name="connsiteY31" fmla="*/ 240506 h 469106"/>
                <a:gd name="connsiteX32" fmla="*/ 328613 w 757238"/>
                <a:gd name="connsiteY32" fmla="*/ 31194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8" h="469106">
                  <a:moveTo>
                    <a:pt x="328613" y="311944"/>
                  </a:moveTo>
                  <a:lnTo>
                    <a:pt x="428625" y="371475"/>
                  </a:lnTo>
                  <a:lnTo>
                    <a:pt x="535781" y="423862"/>
                  </a:lnTo>
                  <a:lnTo>
                    <a:pt x="623888" y="457200"/>
                  </a:lnTo>
                  <a:lnTo>
                    <a:pt x="664369" y="469106"/>
                  </a:lnTo>
                  <a:lnTo>
                    <a:pt x="678656" y="469106"/>
                  </a:lnTo>
                  <a:lnTo>
                    <a:pt x="707231" y="466725"/>
                  </a:lnTo>
                  <a:lnTo>
                    <a:pt x="723900" y="457200"/>
                  </a:lnTo>
                  <a:lnTo>
                    <a:pt x="740569" y="438150"/>
                  </a:lnTo>
                  <a:lnTo>
                    <a:pt x="752475" y="414337"/>
                  </a:lnTo>
                  <a:lnTo>
                    <a:pt x="757238" y="383381"/>
                  </a:lnTo>
                  <a:lnTo>
                    <a:pt x="754856" y="364331"/>
                  </a:lnTo>
                  <a:lnTo>
                    <a:pt x="735806" y="330994"/>
                  </a:lnTo>
                  <a:lnTo>
                    <a:pt x="685800" y="264319"/>
                  </a:lnTo>
                  <a:lnTo>
                    <a:pt x="621506" y="200025"/>
                  </a:lnTo>
                  <a:lnTo>
                    <a:pt x="573881" y="164306"/>
                  </a:lnTo>
                  <a:lnTo>
                    <a:pt x="526256" y="130969"/>
                  </a:lnTo>
                  <a:lnTo>
                    <a:pt x="490538" y="116681"/>
                  </a:lnTo>
                  <a:lnTo>
                    <a:pt x="433388" y="114300"/>
                  </a:lnTo>
                  <a:lnTo>
                    <a:pt x="352425" y="104775"/>
                  </a:lnTo>
                  <a:lnTo>
                    <a:pt x="259556" y="83344"/>
                  </a:lnTo>
                  <a:lnTo>
                    <a:pt x="171450" y="52387"/>
                  </a:lnTo>
                  <a:lnTo>
                    <a:pt x="111919" y="23812"/>
                  </a:lnTo>
                  <a:lnTo>
                    <a:pt x="66675" y="7144"/>
                  </a:lnTo>
                  <a:lnTo>
                    <a:pt x="3571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52387"/>
                  </a:lnTo>
                  <a:lnTo>
                    <a:pt x="33338" y="85725"/>
                  </a:lnTo>
                  <a:lnTo>
                    <a:pt x="121444" y="159544"/>
                  </a:lnTo>
                  <a:lnTo>
                    <a:pt x="223838" y="240506"/>
                  </a:lnTo>
                  <a:lnTo>
                    <a:pt x="328613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4">
              <a:extLst>
                <a:ext uri="{FF2B5EF4-FFF2-40B4-BE49-F238E27FC236}">
                  <a16:creationId xmlns:a16="http://schemas.microsoft.com/office/drawing/2014/main" id="{9CFA4746-837C-414B-B62A-4BA5731E120D}"/>
                </a:ext>
              </a:extLst>
            </p:cNvPr>
            <p:cNvSpPr/>
            <p:nvPr/>
          </p:nvSpPr>
          <p:spPr>
            <a:xfrm>
              <a:off x="4052887" y="3036887"/>
              <a:ext cx="1054100" cy="1096962"/>
            </a:xfrm>
            <a:custGeom>
              <a:avLst/>
              <a:gdLst>
                <a:gd name="connsiteX0" fmla="*/ 714375 w 1052513"/>
                <a:gd name="connsiteY0" fmla="*/ 500062 h 1097756"/>
                <a:gd name="connsiteX1" fmla="*/ 645319 w 1052513"/>
                <a:gd name="connsiteY1" fmla="*/ 588169 h 1097756"/>
                <a:gd name="connsiteX2" fmla="*/ 592932 w 1052513"/>
                <a:gd name="connsiteY2" fmla="*/ 657225 h 1097756"/>
                <a:gd name="connsiteX3" fmla="*/ 533400 w 1052513"/>
                <a:gd name="connsiteY3" fmla="*/ 733425 h 1097756"/>
                <a:gd name="connsiteX4" fmla="*/ 466725 w 1052513"/>
                <a:gd name="connsiteY4" fmla="*/ 838200 h 1097756"/>
                <a:gd name="connsiteX5" fmla="*/ 411957 w 1052513"/>
                <a:gd name="connsiteY5" fmla="*/ 931069 h 1097756"/>
                <a:gd name="connsiteX6" fmla="*/ 385763 w 1052513"/>
                <a:gd name="connsiteY6" fmla="*/ 995362 h 1097756"/>
                <a:gd name="connsiteX7" fmla="*/ 369094 w 1052513"/>
                <a:gd name="connsiteY7" fmla="*/ 1050131 h 1097756"/>
                <a:gd name="connsiteX8" fmla="*/ 354807 w 1052513"/>
                <a:gd name="connsiteY8" fmla="*/ 1078706 h 1097756"/>
                <a:gd name="connsiteX9" fmla="*/ 340519 w 1052513"/>
                <a:gd name="connsiteY9" fmla="*/ 1092994 h 1097756"/>
                <a:gd name="connsiteX10" fmla="*/ 330994 w 1052513"/>
                <a:gd name="connsiteY10" fmla="*/ 1097756 h 1097756"/>
                <a:gd name="connsiteX11" fmla="*/ 319088 w 1052513"/>
                <a:gd name="connsiteY11" fmla="*/ 1097756 h 1097756"/>
                <a:gd name="connsiteX12" fmla="*/ 292894 w 1052513"/>
                <a:gd name="connsiteY12" fmla="*/ 1085850 h 1097756"/>
                <a:gd name="connsiteX13" fmla="*/ 240507 w 1052513"/>
                <a:gd name="connsiteY13" fmla="*/ 1035844 h 1097756"/>
                <a:gd name="connsiteX14" fmla="*/ 166688 w 1052513"/>
                <a:gd name="connsiteY14" fmla="*/ 954881 h 1097756"/>
                <a:gd name="connsiteX15" fmla="*/ 97632 w 1052513"/>
                <a:gd name="connsiteY15" fmla="*/ 852487 h 1097756"/>
                <a:gd name="connsiteX16" fmla="*/ 52388 w 1052513"/>
                <a:gd name="connsiteY16" fmla="*/ 771525 h 1097756"/>
                <a:gd name="connsiteX17" fmla="*/ 26194 w 1052513"/>
                <a:gd name="connsiteY17" fmla="*/ 707231 h 1097756"/>
                <a:gd name="connsiteX18" fmla="*/ 7144 w 1052513"/>
                <a:gd name="connsiteY18" fmla="*/ 652462 h 1097756"/>
                <a:gd name="connsiteX19" fmla="*/ 0 w 1052513"/>
                <a:gd name="connsiteY19" fmla="*/ 619125 h 1097756"/>
                <a:gd name="connsiteX20" fmla="*/ 0 w 1052513"/>
                <a:gd name="connsiteY20" fmla="*/ 585787 h 1097756"/>
                <a:gd name="connsiteX21" fmla="*/ 4763 w 1052513"/>
                <a:gd name="connsiteY21" fmla="*/ 559594 h 1097756"/>
                <a:gd name="connsiteX22" fmla="*/ 11907 w 1052513"/>
                <a:gd name="connsiteY22" fmla="*/ 547687 h 1097756"/>
                <a:gd name="connsiteX23" fmla="*/ 23813 w 1052513"/>
                <a:gd name="connsiteY23" fmla="*/ 540544 h 1097756"/>
                <a:gd name="connsiteX24" fmla="*/ 35719 w 1052513"/>
                <a:gd name="connsiteY24" fmla="*/ 538162 h 1097756"/>
                <a:gd name="connsiteX25" fmla="*/ 61913 w 1052513"/>
                <a:gd name="connsiteY25" fmla="*/ 547687 h 1097756"/>
                <a:gd name="connsiteX26" fmla="*/ 90488 w 1052513"/>
                <a:gd name="connsiteY26" fmla="*/ 569119 h 1097756"/>
                <a:gd name="connsiteX27" fmla="*/ 104775 w 1052513"/>
                <a:gd name="connsiteY27" fmla="*/ 588169 h 1097756"/>
                <a:gd name="connsiteX28" fmla="*/ 116682 w 1052513"/>
                <a:gd name="connsiteY28" fmla="*/ 609600 h 1097756"/>
                <a:gd name="connsiteX29" fmla="*/ 140494 w 1052513"/>
                <a:gd name="connsiteY29" fmla="*/ 635794 h 1097756"/>
                <a:gd name="connsiteX30" fmla="*/ 164307 w 1052513"/>
                <a:gd name="connsiteY30" fmla="*/ 652462 h 1097756"/>
                <a:gd name="connsiteX31" fmla="*/ 188119 w 1052513"/>
                <a:gd name="connsiteY31" fmla="*/ 661987 h 1097756"/>
                <a:gd name="connsiteX32" fmla="*/ 230982 w 1052513"/>
                <a:gd name="connsiteY32" fmla="*/ 659606 h 1097756"/>
                <a:gd name="connsiteX33" fmla="*/ 266700 w 1052513"/>
                <a:gd name="connsiteY33" fmla="*/ 645319 h 1097756"/>
                <a:gd name="connsiteX34" fmla="*/ 340519 w 1052513"/>
                <a:gd name="connsiteY34" fmla="*/ 595312 h 1097756"/>
                <a:gd name="connsiteX35" fmla="*/ 454819 w 1052513"/>
                <a:gd name="connsiteY35" fmla="*/ 509587 h 1097756"/>
                <a:gd name="connsiteX36" fmla="*/ 590550 w 1052513"/>
                <a:gd name="connsiteY36" fmla="*/ 400050 h 1097756"/>
                <a:gd name="connsiteX37" fmla="*/ 754857 w 1052513"/>
                <a:gd name="connsiteY37" fmla="*/ 250031 h 1097756"/>
                <a:gd name="connsiteX38" fmla="*/ 902494 w 1052513"/>
                <a:gd name="connsiteY38" fmla="*/ 109537 h 1097756"/>
                <a:gd name="connsiteX39" fmla="*/ 973932 w 1052513"/>
                <a:gd name="connsiteY39" fmla="*/ 38100 h 1097756"/>
                <a:gd name="connsiteX40" fmla="*/ 1000125 w 1052513"/>
                <a:gd name="connsiteY40" fmla="*/ 16669 h 1097756"/>
                <a:gd name="connsiteX41" fmla="*/ 1026319 w 1052513"/>
                <a:gd name="connsiteY41" fmla="*/ 4762 h 1097756"/>
                <a:gd name="connsiteX42" fmla="*/ 1042988 w 1052513"/>
                <a:gd name="connsiteY42" fmla="*/ 0 h 1097756"/>
                <a:gd name="connsiteX43" fmla="*/ 1052513 w 1052513"/>
                <a:gd name="connsiteY43" fmla="*/ 7144 h 1097756"/>
                <a:gd name="connsiteX44" fmla="*/ 1052513 w 1052513"/>
                <a:gd name="connsiteY44" fmla="*/ 19050 h 1097756"/>
                <a:gd name="connsiteX45" fmla="*/ 1050132 w 1052513"/>
                <a:gd name="connsiteY45" fmla="*/ 38100 h 1097756"/>
                <a:gd name="connsiteX46" fmla="*/ 1014413 w 1052513"/>
                <a:gd name="connsiteY46" fmla="*/ 100012 h 1097756"/>
                <a:gd name="connsiteX47" fmla="*/ 945357 w 1052513"/>
                <a:gd name="connsiteY47" fmla="*/ 195262 h 1097756"/>
                <a:gd name="connsiteX48" fmla="*/ 876300 w 1052513"/>
                <a:gd name="connsiteY48" fmla="*/ 288131 h 1097756"/>
                <a:gd name="connsiteX49" fmla="*/ 785813 w 1052513"/>
                <a:gd name="connsiteY49" fmla="*/ 404812 h 1097756"/>
                <a:gd name="connsiteX50" fmla="*/ 714375 w 1052513"/>
                <a:gd name="connsiteY50" fmla="*/ 500062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52513" h="1097756">
                  <a:moveTo>
                    <a:pt x="714375" y="500062"/>
                  </a:moveTo>
                  <a:lnTo>
                    <a:pt x="645319" y="588169"/>
                  </a:lnTo>
                  <a:lnTo>
                    <a:pt x="592932" y="657225"/>
                  </a:lnTo>
                  <a:lnTo>
                    <a:pt x="533400" y="733425"/>
                  </a:lnTo>
                  <a:lnTo>
                    <a:pt x="466725" y="838200"/>
                  </a:lnTo>
                  <a:lnTo>
                    <a:pt x="411957" y="931069"/>
                  </a:lnTo>
                  <a:lnTo>
                    <a:pt x="385763" y="995362"/>
                  </a:lnTo>
                  <a:lnTo>
                    <a:pt x="369094" y="1050131"/>
                  </a:lnTo>
                  <a:lnTo>
                    <a:pt x="354807" y="1078706"/>
                  </a:lnTo>
                  <a:lnTo>
                    <a:pt x="340519" y="1092994"/>
                  </a:lnTo>
                  <a:lnTo>
                    <a:pt x="330994" y="1097756"/>
                  </a:lnTo>
                  <a:lnTo>
                    <a:pt x="319088" y="1097756"/>
                  </a:lnTo>
                  <a:lnTo>
                    <a:pt x="292894" y="1085850"/>
                  </a:lnTo>
                  <a:lnTo>
                    <a:pt x="240507" y="1035844"/>
                  </a:lnTo>
                  <a:lnTo>
                    <a:pt x="166688" y="954881"/>
                  </a:lnTo>
                  <a:lnTo>
                    <a:pt x="97632" y="852487"/>
                  </a:lnTo>
                  <a:lnTo>
                    <a:pt x="52388" y="771525"/>
                  </a:lnTo>
                  <a:lnTo>
                    <a:pt x="26194" y="707231"/>
                  </a:lnTo>
                  <a:lnTo>
                    <a:pt x="7144" y="652462"/>
                  </a:lnTo>
                  <a:lnTo>
                    <a:pt x="0" y="619125"/>
                  </a:lnTo>
                  <a:lnTo>
                    <a:pt x="0" y="585787"/>
                  </a:lnTo>
                  <a:lnTo>
                    <a:pt x="4763" y="559594"/>
                  </a:lnTo>
                  <a:lnTo>
                    <a:pt x="11907" y="547687"/>
                  </a:lnTo>
                  <a:lnTo>
                    <a:pt x="23813" y="540544"/>
                  </a:lnTo>
                  <a:lnTo>
                    <a:pt x="35719" y="538162"/>
                  </a:lnTo>
                  <a:lnTo>
                    <a:pt x="61913" y="547687"/>
                  </a:lnTo>
                  <a:lnTo>
                    <a:pt x="90488" y="569119"/>
                  </a:lnTo>
                  <a:lnTo>
                    <a:pt x="104775" y="588169"/>
                  </a:lnTo>
                  <a:lnTo>
                    <a:pt x="116682" y="609600"/>
                  </a:lnTo>
                  <a:lnTo>
                    <a:pt x="140494" y="635794"/>
                  </a:lnTo>
                  <a:lnTo>
                    <a:pt x="164307" y="652462"/>
                  </a:lnTo>
                  <a:lnTo>
                    <a:pt x="188119" y="661987"/>
                  </a:lnTo>
                  <a:lnTo>
                    <a:pt x="230982" y="659606"/>
                  </a:lnTo>
                  <a:lnTo>
                    <a:pt x="266700" y="645319"/>
                  </a:lnTo>
                  <a:lnTo>
                    <a:pt x="340519" y="595312"/>
                  </a:lnTo>
                  <a:lnTo>
                    <a:pt x="454819" y="509587"/>
                  </a:lnTo>
                  <a:lnTo>
                    <a:pt x="590550" y="400050"/>
                  </a:lnTo>
                  <a:lnTo>
                    <a:pt x="754857" y="250031"/>
                  </a:lnTo>
                  <a:lnTo>
                    <a:pt x="902494" y="109537"/>
                  </a:lnTo>
                  <a:lnTo>
                    <a:pt x="973932" y="38100"/>
                  </a:lnTo>
                  <a:lnTo>
                    <a:pt x="1000125" y="16669"/>
                  </a:lnTo>
                  <a:lnTo>
                    <a:pt x="1026319" y="4762"/>
                  </a:lnTo>
                  <a:lnTo>
                    <a:pt x="1042988" y="0"/>
                  </a:lnTo>
                  <a:lnTo>
                    <a:pt x="1052513" y="7144"/>
                  </a:lnTo>
                  <a:lnTo>
                    <a:pt x="1052513" y="19050"/>
                  </a:lnTo>
                  <a:lnTo>
                    <a:pt x="1050132" y="38100"/>
                  </a:lnTo>
                  <a:lnTo>
                    <a:pt x="1014413" y="100012"/>
                  </a:lnTo>
                  <a:lnTo>
                    <a:pt x="945357" y="195262"/>
                  </a:lnTo>
                  <a:lnTo>
                    <a:pt x="876300" y="288131"/>
                  </a:lnTo>
                  <a:lnTo>
                    <a:pt x="785813" y="404812"/>
                  </a:lnTo>
                  <a:lnTo>
                    <a:pt x="7143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5">
              <a:extLst>
                <a:ext uri="{FF2B5EF4-FFF2-40B4-BE49-F238E27FC236}">
                  <a16:creationId xmlns:a16="http://schemas.microsoft.com/office/drawing/2014/main" id="{7C0363DC-42F7-440A-8C15-C4F56779A574}"/>
                </a:ext>
              </a:extLst>
            </p:cNvPr>
            <p:cNvSpPr/>
            <p:nvPr/>
          </p:nvSpPr>
          <p:spPr>
            <a:xfrm>
              <a:off x="6953250" y="2266950"/>
              <a:ext cx="914400" cy="738188"/>
            </a:xfrm>
            <a:custGeom>
              <a:avLst/>
              <a:gdLst>
                <a:gd name="connsiteX0" fmla="*/ 359568 w 914400"/>
                <a:gd name="connsiteY0" fmla="*/ 330994 h 738188"/>
                <a:gd name="connsiteX1" fmla="*/ 250031 w 914400"/>
                <a:gd name="connsiteY1" fmla="*/ 447675 h 738188"/>
                <a:gd name="connsiteX2" fmla="*/ 95250 w 914400"/>
                <a:gd name="connsiteY2" fmla="*/ 607219 h 738188"/>
                <a:gd name="connsiteX3" fmla="*/ 23812 w 914400"/>
                <a:gd name="connsiteY3" fmla="*/ 678656 h 738188"/>
                <a:gd name="connsiteX4" fmla="*/ 4762 w 914400"/>
                <a:gd name="connsiteY4" fmla="*/ 702469 h 738188"/>
                <a:gd name="connsiteX5" fmla="*/ 0 w 914400"/>
                <a:gd name="connsiteY5" fmla="*/ 721519 h 738188"/>
                <a:gd name="connsiteX6" fmla="*/ 2381 w 914400"/>
                <a:gd name="connsiteY6" fmla="*/ 735806 h 738188"/>
                <a:gd name="connsiteX7" fmla="*/ 11906 w 914400"/>
                <a:gd name="connsiteY7" fmla="*/ 738188 h 738188"/>
                <a:gd name="connsiteX8" fmla="*/ 40481 w 914400"/>
                <a:gd name="connsiteY8" fmla="*/ 731044 h 738188"/>
                <a:gd name="connsiteX9" fmla="*/ 111918 w 914400"/>
                <a:gd name="connsiteY9" fmla="*/ 700088 h 738188"/>
                <a:gd name="connsiteX10" fmla="*/ 252412 w 914400"/>
                <a:gd name="connsiteY10" fmla="*/ 628650 h 738188"/>
                <a:gd name="connsiteX11" fmla="*/ 433387 w 914400"/>
                <a:gd name="connsiteY11" fmla="*/ 540544 h 738188"/>
                <a:gd name="connsiteX12" fmla="*/ 635793 w 914400"/>
                <a:gd name="connsiteY12" fmla="*/ 440531 h 738188"/>
                <a:gd name="connsiteX13" fmla="*/ 769143 w 914400"/>
                <a:gd name="connsiteY13" fmla="*/ 371475 h 738188"/>
                <a:gd name="connsiteX14" fmla="*/ 826293 w 914400"/>
                <a:gd name="connsiteY14" fmla="*/ 340519 h 738188"/>
                <a:gd name="connsiteX15" fmla="*/ 842962 w 914400"/>
                <a:gd name="connsiteY15" fmla="*/ 333375 h 738188"/>
                <a:gd name="connsiteX16" fmla="*/ 864393 w 914400"/>
                <a:gd name="connsiteY16" fmla="*/ 326231 h 738188"/>
                <a:gd name="connsiteX17" fmla="*/ 890587 w 914400"/>
                <a:gd name="connsiteY17" fmla="*/ 319088 h 738188"/>
                <a:gd name="connsiteX18" fmla="*/ 912018 w 914400"/>
                <a:gd name="connsiteY18" fmla="*/ 302419 h 738188"/>
                <a:gd name="connsiteX19" fmla="*/ 914400 w 914400"/>
                <a:gd name="connsiteY19" fmla="*/ 292894 h 738188"/>
                <a:gd name="connsiteX20" fmla="*/ 914400 w 914400"/>
                <a:gd name="connsiteY20" fmla="*/ 283369 h 738188"/>
                <a:gd name="connsiteX21" fmla="*/ 907256 w 914400"/>
                <a:gd name="connsiteY21" fmla="*/ 261938 h 738188"/>
                <a:gd name="connsiteX22" fmla="*/ 885825 w 914400"/>
                <a:gd name="connsiteY22" fmla="*/ 230981 h 738188"/>
                <a:gd name="connsiteX23" fmla="*/ 845343 w 914400"/>
                <a:gd name="connsiteY23" fmla="*/ 192881 h 738188"/>
                <a:gd name="connsiteX24" fmla="*/ 781050 w 914400"/>
                <a:gd name="connsiteY24" fmla="*/ 147638 h 738188"/>
                <a:gd name="connsiteX25" fmla="*/ 721518 w 914400"/>
                <a:gd name="connsiteY25" fmla="*/ 114300 h 738188"/>
                <a:gd name="connsiteX26" fmla="*/ 654843 w 914400"/>
                <a:gd name="connsiteY26" fmla="*/ 76200 h 738188"/>
                <a:gd name="connsiteX27" fmla="*/ 559593 w 914400"/>
                <a:gd name="connsiteY27" fmla="*/ 38100 h 738188"/>
                <a:gd name="connsiteX28" fmla="*/ 466725 w 914400"/>
                <a:gd name="connsiteY28" fmla="*/ 7144 h 738188"/>
                <a:gd name="connsiteX29" fmla="*/ 438150 w 914400"/>
                <a:gd name="connsiteY29" fmla="*/ 0 h 738188"/>
                <a:gd name="connsiteX30" fmla="*/ 423862 w 914400"/>
                <a:gd name="connsiteY30" fmla="*/ 0 h 738188"/>
                <a:gd name="connsiteX31" fmla="*/ 409575 w 914400"/>
                <a:gd name="connsiteY31" fmla="*/ 2381 h 738188"/>
                <a:gd name="connsiteX32" fmla="*/ 404812 w 914400"/>
                <a:gd name="connsiteY32" fmla="*/ 11906 h 738188"/>
                <a:gd name="connsiteX33" fmla="*/ 414337 w 914400"/>
                <a:gd name="connsiteY33" fmla="*/ 30956 h 738188"/>
                <a:gd name="connsiteX34" fmla="*/ 442912 w 914400"/>
                <a:gd name="connsiteY34" fmla="*/ 54769 h 738188"/>
                <a:gd name="connsiteX35" fmla="*/ 478631 w 914400"/>
                <a:gd name="connsiteY35" fmla="*/ 76200 h 738188"/>
                <a:gd name="connsiteX36" fmla="*/ 492918 w 914400"/>
                <a:gd name="connsiteY36" fmla="*/ 92869 h 738188"/>
                <a:gd name="connsiteX37" fmla="*/ 500062 w 914400"/>
                <a:gd name="connsiteY37" fmla="*/ 114300 h 738188"/>
                <a:gd name="connsiteX38" fmla="*/ 502443 w 914400"/>
                <a:gd name="connsiteY38" fmla="*/ 133350 h 738188"/>
                <a:gd name="connsiteX39" fmla="*/ 495300 w 914400"/>
                <a:gd name="connsiteY39" fmla="*/ 159544 h 738188"/>
                <a:gd name="connsiteX40" fmla="*/ 488156 w 914400"/>
                <a:gd name="connsiteY40" fmla="*/ 173831 h 738188"/>
                <a:gd name="connsiteX41" fmla="*/ 464343 w 914400"/>
                <a:gd name="connsiteY41" fmla="*/ 207169 h 738188"/>
                <a:gd name="connsiteX42" fmla="*/ 423862 w 914400"/>
                <a:gd name="connsiteY42" fmla="*/ 257175 h 738188"/>
                <a:gd name="connsiteX43" fmla="*/ 359568 w 914400"/>
                <a:gd name="connsiteY43" fmla="*/ 330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738188">
                  <a:moveTo>
                    <a:pt x="359568" y="330994"/>
                  </a:moveTo>
                  <a:lnTo>
                    <a:pt x="250031" y="447675"/>
                  </a:lnTo>
                  <a:lnTo>
                    <a:pt x="95250" y="607219"/>
                  </a:lnTo>
                  <a:lnTo>
                    <a:pt x="23812" y="678656"/>
                  </a:lnTo>
                  <a:lnTo>
                    <a:pt x="4762" y="702469"/>
                  </a:lnTo>
                  <a:lnTo>
                    <a:pt x="0" y="721519"/>
                  </a:lnTo>
                  <a:lnTo>
                    <a:pt x="2381" y="735806"/>
                  </a:lnTo>
                  <a:lnTo>
                    <a:pt x="11906" y="738188"/>
                  </a:lnTo>
                  <a:lnTo>
                    <a:pt x="40481" y="731044"/>
                  </a:lnTo>
                  <a:lnTo>
                    <a:pt x="111918" y="700088"/>
                  </a:lnTo>
                  <a:lnTo>
                    <a:pt x="252412" y="628650"/>
                  </a:lnTo>
                  <a:lnTo>
                    <a:pt x="433387" y="540544"/>
                  </a:lnTo>
                  <a:lnTo>
                    <a:pt x="635793" y="440531"/>
                  </a:lnTo>
                  <a:lnTo>
                    <a:pt x="769143" y="371475"/>
                  </a:lnTo>
                  <a:lnTo>
                    <a:pt x="826293" y="340519"/>
                  </a:lnTo>
                  <a:lnTo>
                    <a:pt x="842962" y="333375"/>
                  </a:lnTo>
                  <a:lnTo>
                    <a:pt x="864393" y="326231"/>
                  </a:lnTo>
                  <a:lnTo>
                    <a:pt x="890587" y="319088"/>
                  </a:lnTo>
                  <a:lnTo>
                    <a:pt x="912018" y="302419"/>
                  </a:lnTo>
                  <a:lnTo>
                    <a:pt x="914400" y="292894"/>
                  </a:lnTo>
                  <a:lnTo>
                    <a:pt x="914400" y="283369"/>
                  </a:lnTo>
                  <a:lnTo>
                    <a:pt x="907256" y="261938"/>
                  </a:lnTo>
                  <a:lnTo>
                    <a:pt x="885825" y="230981"/>
                  </a:lnTo>
                  <a:lnTo>
                    <a:pt x="845343" y="192881"/>
                  </a:lnTo>
                  <a:lnTo>
                    <a:pt x="781050" y="147638"/>
                  </a:lnTo>
                  <a:lnTo>
                    <a:pt x="721518" y="114300"/>
                  </a:lnTo>
                  <a:lnTo>
                    <a:pt x="654843" y="76200"/>
                  </a:lnTo>
                  <a:lnTo>
                    <a:pt x="559593" y="38100"/>
                  </a:lnTo>
                  <a:lnTo>
                    <a:pt x="466725" y="7144"/>
                  </a:lnTo>
                  <a:lnTo>
                    <a:pt x="438150" y="0"/>
                  </a:lnTo>
                  <a:lnTo>
                    <a:pt x="423862" y="0"/>
                  </a:lnTo>
                  <a:lnTo>
                    <a:pt x="409575" y="2381"/>
                  </a:lnTo>
                  <a:lnTo>
                    <a:pt x="404812" y="11906"/>
                  </a:lnTo>
                  <a:lnTo>
                    <a:pt x="414337" y="30956"/>
                  </a:lnTo>
                  <a:lnTo>
                    <a:pt x="442912" y="54769"/>
                  </a:lnTo>
                  <a:lnTo>
                    <a:pt x="478631" y="76200"/>
                  </a:lnTo>
                  <a:lnTo>
                    <a:pt x="492918" y="92869"/>
                  </a:lnTo>
                  <a:lnTo>
                    <a:pt x="500062" y="114300"/>
                  </a:lnTo>
                  <a:lnTo>
                    <a:pt x="502443" y="133350"/>
                  </a:lnTo>
                  <a:lnTo>
                    <a:pt x="495300" y="159544"/>
                  </a:lnTo>
                  <a:lnTo>
                    <a:pt x="488156" y="173831"/>
                  </a:lnTo>
                  <a:lnTo>
                    <a:pt x="464343" y="207169"/>
                  </a:lnTo>
                  <a:lnTo>
                    <a:pt x="423862" y="257175"/>
                  </a:lnTo>
                  <a:lnTo>
                    <a:pt x="3595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8BB345CE-03F3-4419-917C-E6BB0FDB1E6C}"/>
                </a:ext>
              </a:extLst>
            </p:cNvPr>
            <p:cNvSpPr/>
            <p:nvPr/>
          </p:nvSpPr>
          <p:spPr>
            <a:xfrm>
              <a:off x="7089776" y="3224214"/>
              <a:ext cx="763587" cy="657225"/>
            </a:xfrm>
            <a:custGeom>
              <a:avLst/>
              <a:gdLst>
                <a:gd name="connsiteX0" fmla="*/ 278606 w 764381"/>
                <a:gd name="connsiteY0" fmla="*/ 261937 h 657225"/>
                <a:gd name="connsiteX1" fmla="*/ 214312 w 764381"/>
                <a:gd name="connsiteY1" fmla="*/ 200025 h 657225"/>
                <a:gd name="connsiteX2" fmla="*/ 109537 w 764381"/>
                <a:gd name="connsiteY2" fmla="*/ 114300 h 657225"/>
                <a:gd name="connsiteX3" fmla="*/ 19050 w 764381"/>
                <a:gd name="connsiteY3" fmla="*/ 40481 h 657225"/>
                <a:gd name="connsiteX4" fmla="*/ 2381 w 764381"/>
                <a:gd name="connsiteY4" fmla="*/ 21431 h 657225"/>
                <a:gd name="connsiteX5" fmla="*/ 0 w 764381"/>
                <a:gd name="connsiteY5" fmla="*/ 9525 h 657225"/>
                <a:gd name="connsiteX6" fmla="*/ 7144 w 764381"/>
                <a:gd name="connsiteY6" fmla="*/ 0 h 657225"/>
                <a:gd name="connsiteX7" fmla="*/ 50006 w 764381"/>
                <a:gd name="connsiteY7" fmla="*/ 4762 h 657225"/>
                <a:gd name="connsiteX8" fmla="*/ 147637 w 764381"/>
                <a:gd name="connsiteY8" fmla="*/ 23812 h 657225"/>
                <a:gd name="connsiteX9" fmla="*/ 297656 w 764381"/>
                <a:gd name="connsiteY9" fmla="*/ 66675 h 657225"/>
                <a:gd name="connsiteX10" fmla="*/ 378619 w 764381"/>
                <a:gd name="connsiteY10" fmla="*/ 92868 h 657225"/>
                <a:gd name="connsiteX11" fmla="*/ 452437 w 764381"/>
                <a:gd name="connsiteY11" fmla="*/ 126206 h 657225"/>
                <a:gd name="connsiteX12" fmla="*/ 507206 w 764381"/>
                <a:gd name="connsiteY12" fmla="*/ 152400 h 657225"/>
                <a:gd name="connsiteX13" fmla="*/ 576262 w 764381"/>
                <a:gd name="connsiteY13" fmla="*/ 195262 h 657225"/>
                <a:gd name="connsiteX14" fmla="*/ 600075 w 764381"/>
                <a:gd name="connsiteY14" fmla="*/ 211931 h 657225"/>
                <a:gd name="connsiteX15" fmla="*/ 633412 w 764381"/>
                <a:gd name="connsiteY15" fmla="*/ 233362 h 657225"/>
                <a:gd name="connsiteX16" fmla="*/ 664369 w 764381"/>
                <a:gd name="connsiteY16" fmla="*/ 259556 h 657225"/>
                <a:gd name="connsiteX17" fmla="*/ 688181 w 764381"/>
                <a:gd name="connsiteY17" fmla="*/ 290512 h 657225"/>
                <a:gd name="connsiteX18" fmla="*/ 707231 w 764381"/>
                <a:gd name="connsiteY18" fmla="*/ 319087 h 657225"/>
                <a:gd name="connsiteX19" fmla="*/ 728662 w 764381"/>
                <a:gd name="connsiteY19" fmla="*/ 364331 h 657225"/>
                <a:gd name="connsiteX20" fmla="*/ 747712 w 764381"/>
                <a:gd name="connsiteY20" fmla="*/ 426243 h 657225"/>
                <a:gd name="connsiteX21" fmla="*/ 757237 w 764381"/>
                <a:gd name="connsiteY21" fmla="*/ 495300 h 657225"/>
                <a:gd name="connsiteX22" fmla="*/ 764381 w 764381"/>
                <a:gd name="connsiteY22" fmla="*/ 564356 h 657225"/>
                <a:gd name="connsiteX23" fmla="*/ 764381 w 764381"/>
                <a:gd name="connsiteY23" fmla="*/ 619125 h 657225"/>
                <a:gd name="connsiteX24" fmla="*/ 759619 w 764381"/>
                <a:gd name="connsiteY24" fmla="*/ 640556 h 657225"/>
                <a:gd name="connsiteX25" fmla="*/ 745331 w 764381"/>
                <a:gd name="connsiteY25" fmla="*/ 654843 h 657225"/>
                <a:gd name="connsiteX26" fmla="*/ 728662 w 764381"/>
                <a:gd name="connsiteY26" fmla="*/ 657225 h 657225"/>
                <a:gd name="connsiteX27" fmla="*/ 695325 w 764381"/>
                <a:gd name="connsiteY27" fmla="*/ 650081 h 657225"/>
                <a:gd name="connsiteX28" fmla="*/ 645319 w 764381"/>
                <a:gd name="connsiteY28" fmla="*/ 621506 h 657225"/>
                <a:gd name="connsiteX29" fmla="*/ 578644 w 764381"/>
                <a:gd name="connsiteY29" fmla="*/ 571500 h 657225"/>
                <a:gd name="connsiteX30" fmla="*/ 492919 w 764381"/>
                <a:gd name="connsiteY30" fmla="*/ 492918 h 657225"/>
                <a:gd name="connsiteX31" fmla="*/ 452437 w 764381"/>
                <a:gd name="connsiteY31" fmla="*/ 450056 h 657225"/>
                <a:gd name="connsiteX32" fmla="*/ 404812 w 764381"/>
                <a:gd name="connsiteY32" fmla="*/ 390525 h 657225"/>
                <a:gd name="connsiteX33" fmla="*/ 347662 w 764381"/>
                <a:gd name="connsiteY33" fmla="*/ 328612 h 657225"/>
                <a:gd name="connsiteX34" fmla="*/ 278606 w 764381"/>
                <a:gd name="connsiteY34" fmla="*/ 2619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57225">
                  <a:moveTo>
                    <a:pt x="278606" y="261937"/>
                  </a:moveTo>
                  <a:lnTo>
                    <a:pt x="214312" y="200025"/>
                  </a:lnTo>
                  <a:lnTo>
                    <a:pt x="109537" y="114300"/>
                  </a:lnTo>
                  <a:lnTo>
                    <a:pt x="19050" y="40481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50006" y="4762"/>
                  </a:lnTo>
                  <a:lnTo>
                    <a:pt x="147637" y="23812"/>
                  </a:lnTo>
                  <a:lnTo>
                    <a:pt x="297656" y="66675"/>
                  </a:lnTo>
                  <a:lnTo>
                    <a:pt x="378619" y="92868"/>
                  </a:lnTo>
                  <a:lnTo>
                    <a:pt x="452437" y="126206"/>
                  </a:lnTo>
                  <a:lnTo>
                    <a:pt x="507206" y="152400"/>
                  </a:lnTo>
                  <a:lnTo>
                    <a:pt x="576262" y="195262"/>
                  </a:lnTo>
                  <a:lnTo>
                    <a:pt x="600075" y="211931"/>
                  </a:lnTo>
                  <a:lnTo>
                    <a:pt x="633412" y="233362"/>
                  </a:lnTo>
                  <a:lnTo>
                    <a:pt x="664369" y="259556"/>
                  </a:lnTo>
                  <a:lnTo>
                    <a:pt x="688181" y="290512"/>
                  </a:lnTo>
                  <a:lnTo>
                    <a:pt x="707231" y="319087"/>
                  </a:lnTo>
                  <a:lnTo>
                    <a:pt x="728662" y="364331"/>
                  </a:lnTo>
                  <a:lnTo>
                    <a:pt x="747712" y="426243"/>
                  </a:lnTo>
                  <a:lnTo>
                    <a:pt x="757237" y="495300"/>
                  </a:lnTo>
                  <a:lnTo>
                    <a:pt x="764381" y="564356"/>
                  </a:lnTo>
                  <a:lnTo>
                    <a:pt x="764381" y="619125"/>
                  </a:lnTo>
                  <a:lnTo>
                    <a:pt x="759619" y="640556"/>
                  </a:lnTo>
                  <a:lnTo>
                    <a:pt x="745331" y="654843"/>
                  </a:lnTo>
                  <a:lnTo>
                    <a:pt x="728662" y="657225"/>
                  </a:lnTo>
                  <a:lnTo>
                    <a:pt x="695325" y="650081"/>
                  </a:lnTo>
                  <a:lnTo>
                    <a:pt x="645319" y="621506"/>
                  </a:lnTo>
                  <a:lnTo>
                    <a:pt x="578644" y="571500"/>
                  </a:lnTo>
                  <a:lnTo>
                    <a:pt x="492919" y="492918"/>
                  </a:lnTo>
                  <a:lnTo>
                    <a:pt x="452437" y="450056"/>
                  </a:lnTo>
                  <a:lnTo>
                    <a:pt x="404812" y="390525"/>
                  </a:lnTo>
                  <a:lnTo>
                    <a:pt x="347662" y="328612"/>
                  </a:lnTo>
                  <a:lnTo>
                    <a:pt x="27860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7">
              <a:extLst>
                <a:ext uri="{FF2B5EF4-FFF2-40B4-BE49-F238E27FC236}">
                  <a16:creationId xmlns:a16="http://schemas.microsoft.com/office/drawing/2014/main" id="{9F227181-B5B7-4904-A7BB-6AD2C54282D9}"/>
                </a:ext>
              </a:extLst>
            </p:cNvPr>
            <p:cNvSpPr/>
            <p:nvPr/>
          </p:nvSpPr>
          <p:spPr>
            <a:xfrm>
              <a:off x="3822700" y="4210050"/>
              <a:ext cx="4546600" cy="592138"/>
            </a:xfrm>
            <a:custGeom>
              <a:avLst/>
              <a:gdLst>
                <a:gd name="connsiteX0" fmla="*/ 1576425 w 4546396"/>
                <a:gd name="connsiteY0" fmla="*/ 226771 h 592531"/>
                <a:gd name="connsiteX1" fmla="*/ 1945843 w 4546396"/>
                <a:gd name="connsiteY1" fmla="*/ 197510 h 592531"/>
                <a:gd name="connsiteX2" fmla="*/ 2212848 w 4546396"/>
                <a:gd name="connsiteY2" fmla="*/ 175564 h 592531"/>
                <a:gd name="connsiteX3" fmla="*/ 2611526 w 4546396"/>
                <a:gd name="connsiteY3" fmla="*/ 146304 h 592531"/>
                <a:gd name="connsiteX4" fmla="*/ 2841955 w 4546396"/>
                <a:gd name="connsiteY4" fmla="*/ 131673 h 592531"/>
                <a:gd name="connsiteX5" fmla="*/ 3134563 w 4546396"/>
                <a:gd name="connsiteY5" fmla="*/ 117043 h 592531"/>
                <a:gd name="connsiteX6" fmla="*/ 3386937 w 4546396"/>
                <a:gd name="connsiteY6" fmla="*/ 102412 h 592531"/>
                <a:gd name="connsiteX7" fmla="*/ 3529584 w 4546396"/>
                <a:gd name="connsiteY7" fmla="*/ 91440 h 592531"/>
                <a:gd name="connsiteX8" fmla="*/ 3738067 w 4546396"/>
                <a:gd name="connsiteY8" fmla="*/ 69494 h 592531"/>
                <a:gd name="connsiteX9" fmla="*/ 3880713 w 4546396"/>
                <a:gd name="connsiteY9" fmla="*/ 43891 h 592531"/>
                <a:gd name="connsiteX10" fmla="*/ 3950208 w 4546396"/>
                <a:gd name="connsiteY10" fmla="*/ 29260 h 592531"/>
                <a:gd name="connsiteX11" fmla="*/ 3990441 w 4546396"/>
                <a:gd name="connsiteY11" fmla="*/ 14630 h 592531"/>
                <a:gd name="connsiteX12" fmla="*/ 4016044 w 4546396"/>
                <a:gd name="connsiteY12" fmla="*/ 0 h 592531"/>
                <a:gd name="connsiteX13" fmla="*/ 4092854 w 4546396"/>
                <a:gd name="connsiteY13" fmla="*/ 0 h 592531"/>
                <a:gd name="connsiteX14" fmla="*/ 4184294 w 4546396"/>
                <a:gd name="connsiteY14" fmla="*/ 14630 h 592531"/>
                <a:gd name="connsiteX15" fmla="*/ 4257446 w 4546396"/>
                <a:gd name="connsiteY15" fmla="*/ 43891 h 592531"/>
                <a:gd name="connsiteX16" fmla="*/ 4356201 w 4546396"/>
                <a:gd name="connsiteY16" fmla="*/ 95097 h 592531"/>
                <a:gd name="connsiteX17" fmla="*/ 4403750 w 4546396"/>
                <a:gd name="connsiteY17" fmla="*/ 124358 h 592531"/>
                <a:gd name="connsiteX18" fmla="*/ 4476902 w 4546396"/>
                <a:gd name="connsiteY18" fmla="*/ 175564 h 592531"/>
                <a:gd name="connsiteX19" fmla="*/ 4513478 w 4546396"/>
                <a:gd name="connsiteY19" fmla="*/ 208483 h 592531"/>
                <a:gd name="connsiteX20" fmla="*/ 4542739 w 4546396"/>
                <a:gd name="connsiteY20" fmla="*/ 241401 h 592531"/>
                <a:gd name="connsiteX21" fmla="*/ 4546396 w 4546396"/>
                <a:gd name="connsiteY21" fmla="*/ 259689 h 592531"/>
                <a:gd name="connsiteX22" fmla="*/ 4546396 w 4546396"/>
                <a:gd name="connsiteY22" fmla="*/ 277977 h 592531"/>
                <a:gd name="connsiteX23" fmla="*/ 4531766 w 4546396"/>
                <a:gd name="connsiteY23" fmla="*/ 296265 h 592531"/>
                <a:gd name="connsiteX24" fmla="*/ 4502505 w 4546396"/>
                <a:gd name="connsiteY24" fmla="*/ 307238 h 592531"/>
                <a:gd name="connsiteX25" fmla="*/ 4433011 w 4546396"/>
                <a:gd name="connsiteY25" fmla="*/ 314553 h 592531"/>
                <a:gd name="connsiteX26" fmla="*/ 4275734 w 4546396"/>
                <a:gd name="connsiteY26" fmla="*/ 303580 h 592531"/>
                <a:gd name="connsiteX27" fmla="*/ 4008729 w 4546396"/>
                <a:gd name="connsiteY27" fmla="*/ 296265 h 592531"/>
                <a:gd name="connsiteX28" fmla="*/ 3653942 w 4546396"/>
                <a:gd name="connsiteY28" fmla="*/ 288950 h 592531"/>
                <a:gd name="connsiteX29" fmla="*/ 3200400 w 4546396"/>
                <a:gd name="connsiteY29" fmla="*/ 296265 h 592531"/>
                <a:gd name="connsiteX30" fmla="*/ 2684678 w 4546396"/>
                <a:gd name="connsiteY30" fmla="*/ 318211 h 592531"/>
                <a:gd name="connsiteX31" fmla="*/ 2414016 w 4546396"/>
                <a:gd name="connsiteY31" fmla="*/ 336499 h 592531"/>
                <a:gd name="connsiteX32" fmla="*/ 2051913 w 4546396"/>
                <a:gd name="connsiteY32" fmla="*/ 365760 h 592531"/>
                <a:gd name="connsiteX33" fmla="*/ 1660550 w 4546396"/>
                <a:gd name="connsiteY33" fmla="*/ 402336 h 592531"/>
                <a:gd name="connsiteX34" fmla="*/ 1397203 w 4546396"/>
                <a:gd name="connsiteY34" fmla="*/ 427939 h 592531"/>
                <a:gd name="connsiteX35" fmla="*/ 1196035 w 4546396"/>
                <a:gd name="connsiteY35" fmla="*/ 449884 h 592531"/>
                <a:gd name="connsiteX36" fmla="*/ 918057 w 4546396"/>
                <a:gd name="connsiteY36" fmla="*/ 486460 h 592531"/>
                <a:gd name="connsiteX37" fmla="*/ 683971 w 4546396"/>
                <a:gd name="connsiteY37" fmla="*/ 526694 h 592531"/>
                <a:gd name="connsiteX38" fmla="*/ 541324 w 4546396"/>
                <a:gd name="connsiteY38" fmla="*/ 559612 h 592531"/>
                <a:gd name="connsiteX39" fmla="*/ 479145 w 4546396"/>
                <a:gd name="connsiteY39" fmla="*/ 581558 h 592531"/>
                <a:gd name="connsiteX40" fmla="*/ 449884 w 4546396"/>
                <a:gd name="connsiteY40" fmla="*/ 588873 h 592531"/>
                <a:gd name="connsiteX41" fmla="*/ 420624 w 4546396"/>
                <a:gd name="connsiteY41" fmla="*/ 592531 h 592531"/>
                <a:gd name="connsiteX42" fmla="*/ 365760 w 4546396"/>
                <a:gd name="connsiteY42" fmla="*/ 574243 h 592531"/>
                <a:gd name="connsiteX43" fmla="*/ 303580 w 4546396"/>
                <a:gd name="connsiteY43" fmla="*/ 534009 h 592531"/>
                <a:gd name="connsiteX44" fmla="*/ 212140 w 4546396"/>
                <a:gd name="connsiteY44" fmla="*/ 446227 h 592531"/>
                <a:gd name="connsiteX45" fmla="*/ 106070 w 4546396"/>
                <a:gd name="connsiteY45" fmla="*/ 332841 h 592531"/>
                <a:gd name="connsiteX46" fmla="*/ 18288 w 4546396"/>
                <a:gd name="connsiteY46" fmla="*/ 234086 h 592531"/>
                <a:gd name="connsiteX47" fmla="*/ 3657 w 4546396"/>
                <a:gd name="connsiteY47" fmla="*/ 201168 h 592531"/>
                <a:gd name="connsiteX48" fmla="*/ 0 w 4546396"/>
                <a:gd name="connsiteY48" fmla="*/ 182880 h 592531"/>
                <a:gd name="connsiteX49" fmla="*/ 7315 w 4546396"/>
                <a:gd name="connsiteY49" fmla="*/ 168249 h 592531"/>
                <a:gd name="connsiteX50" fmla="*/ 18288 w 4546396"/>
                <a:gd name="connsiteY50" fmla="*/ 168249 h 592531"/>
                <a:gd name="connsiteX51" fmla="*/ 40233 w 4546396"/>
                <a:gd name="connsiteY51" fmla="*/ 168249 h 592531"/>
                <a:gd name="connsiteX52" fmla="*/ 76809 w 4546396"/>
                <a:gd name="connsiteY52" fmla="*/ 193852 h 592531"/>
                <a:gd name="connsiteX53" fmla="*/ 138988 w 4546396"/>
                <a:gd name="connsiteY53" fmla="*/ 230428 h 592531"/>
                <a:gd name="connsiteX54" fmla="*/ 197510 w 4546396"/>
                <a:gd name="connsiteY54" fmla="*/ 259689 h 592531"/>
                <a:gd name="connsiteX55" fmla="*/ 263347 w 4546396"/>
                <a:gd name="connsiteY55" fmla="*/ 281635 h 592531"/>
                <a:gd name="connsiteX56" fmla="*/ 336499 w 4546396"/>
                <a:gd name="connsiteY56" fmla="*/ 299923 h 592531"/>
                <a:gd name="connsiteX57" fmla="*/ 402336 w 4546396"/>
                <a:gd name="connsiteY57" fmla="*/ 310896 h 592531"/>
                <a:gd name="connsiteX58" fmla="*/ 468172 w 4546396"/>
                <a:gd name="connsiteY58" fmla="*/ 310896 h 592531"/>
                <a:gd name="connsiteX59" fmla="*/ 698601 w 4546396"/>
                <a:gd name="connsiteY59" fmla="*/ 292608 h 592531"/>
                <a:gd name="connsiteX60" fmla="*/ 1035100 w 4546396"/>
                <a:gd name="connsiteY60" fmla="*/ 270662 h 592531"/>
                <a:gd name="connsiteX61" fmla="*/ 1576425 w 4546396"/>
                <a:gd name="connsiteY61" fmla="*/ 226771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546396" h="592531">
                  <a:moveTo>
                    <a:pt x="1576425" y="226771"/>
                  </a:moveTo>
                  <a:lnTo>
                    <a:pt x="1945843" y="197510"/>
                  </a:lnTo>
                  <a:lnTo>
                    <a:pt x="2212848" y="175564"/>
                  </a:lnTo>
                  <a:lnTo>
                    <a:pt x="2611526" y="146304"/>
                  </a:lnTo>
                  <a:lnTo>
                    <a:pt x="2841955" y="131673"/>
                  </a:lnTo>
                  <a:lnTo>
                    <a:pt x="3134563" y="117043"/>
                  </a:lnTo>
                  <a:lnTo>
                    <a:pt x="3386937" y="102412"/>
                  </a:lnTo>
                  <a:lnTo>
                    <a:pt x="3529584" y="91440"/>
                  </a:lnTo>
                  <a:lnTo>
                    <a:pt x="3738067" y="69494"/>
                  </a:lnTo>
                  <a:lnTo>
                    <a:pt x="3880713" y="43891"/>
                  </a:lnTo>
                  <a:lnTo>
                    <a:pt x="3950208" y="29260"/>
                  </a:lnTo>
                  <a:lnTo>
                    <a:pt x="3990441" y="14630"/>
                  </a:lnTo>
                  <a:lnTo>
                    <a:pt x="4016044" y="0"/>
                  </a:lnTo>
                  <a:lnTo>
                    <a:pt x="4092854" y="0"/>
                  </a:lnTo>
                  <a:lnTo>
                    <a:pt x="4184294" y="14630"/>
                  </a:lnTo>
                  <a:lnTo>
                    <a:pt x="4257446" y="43891"/>
                  </a:lnTo>
                  <a:lnTo>
                    <a:pt x="4356201" y="95097"/>
                  </a:lnTo>
                  <a:lnTo>
                    <a:pt x="4403750" y="124358"/>
                  </a:lnTo>
                  <a:lnTo>
                    <a:pt x="4476902" y="175564"/>
                  </a:lnTo>
                  <a:lnTo>
                    <a:pt x="4513478" y="208483"/>
                  </a:lnTo>
                  <a:lnTo>
                    <a:pt x="4542739" y="241401"/>
                  </a:lnTo>
                  <a:lnTo>
                    <a:pt x="4546396" y="259689"/>
                  </a:lnTo>
                  <a:lnTo>
                    <a:pt x="4546396" y="277977"/>
                  </a:lnTo>
                  <a:lnTo>
                    <a:pt x="4531766" y="296265"/>
                  </a:lnTo>
                  <a:lnTo>
                    <a:pt x="4502505" y="307238"/>
                  </a:lnTo>
                  <a:lnTo>
                    <a:pt x="4433011" y="314553"/>
                  </a:lnTo>
                  <a:lnTo>
                    <a:pt x="4275734" y="303580"/>
                  </a:lnTo>
                  <a:lnTo>
                    <a:pt x="4008729" y="296265"/>
                  </a:lnTo>
                  <a:lnTo>
                    <a:pt x="3653942" y="288950"/>
                  </a:lnTo>
                  <a:lnTo>
                    <a:pt x="3200400" y="296265"/>
                  </a:lnTo>
                  <a:lnTo>
                    <a:pt x="2684678" y="318211"/>
                  </a:lnTo>
                  <a:lnTo>
                    <a:pt x="2414016" y="336499"/>
                  </a:lnTo>
                  <a:lnTo>
                    <a:pt x="2051913" y="365760"/>
                  </a:lnTo>
                  <a:lnTo>
                    <a:pt x="1660550" y="402336"/>
                  </a:lnTo>
                  <a:lnTo>
                    <a:pt x="1397203" y="427939"/>
                  </a:lnTo>
                  <a:lnTo>
                    <a:pt x="1196035" y="449884"/>
                  </a:lnTo>
                  <a:lnTo>
                    <a:pt x="918057" y="486460"/>
                  </a:lnTo>
                  <a:lnTo>
                    <a:pt x="683971" y="526694"/>
                  </a:lnTo>
                  <a:lnTo>
                    <a:pt x="541324" y="559612"/>
                  </a:lnTo>
                  <a:lnTo>
                    <a:pt x="479145" y="581558"/>
                  </a:lnTo>
                  <a:lnTo>
                    <a:pt x="449884" y="588873"/>
                  </a:lnTo>
                  <a:lnTo>
                    <a:pt x="420624" y="592531"/>
                  </a:lnTo>
                  <a:lnTo>
                    <a:pt x="365760" y="574243"/>
                  </a:lnTo>
                  <a:lnTo>
                    <a:pt x="303580" y="534009"/>
                  </a:lnTo>
                  <a:lnTo>
                    <a:pt x="212140" y="446227"/>
                  </a:lnTo>
                  <a:lnTo>
                    <a:pt x="106070" y="332841"/>
                  </a:lnTo>
                  <a:lnTo>
                    <a:pt x="18288" y="234086"/>
                  </a:lnTo>
                  <a:lnTo>
                    <a:pt x="3657" y="201168"/>
                  </a:lnTo>
                  <a:lnTo>
                    <a:pt x="0" y="182880"/>
                  </a:lnTo>
                  <a:lnTo>
                    <a:pt x="7315" y="168249"/>
                  </a:lnTo>
                  <a:lnTo>
                    <a:pt x="18288" y="168249"/>
                  </a:lnTo>
                  <a:lnTo>
                    <a:pt x="40233" y="168249"/>
                  </a:lnTo>
                  <a:lnTo>
                    <a:pt x="76809" y="193852"/>
                  </a:lnTo>
                  <a:lnTo>
                    <a:pt x="138988" y="230428"/>
                  </a:lnTo>
                  <a:lnTo>
                    <a:pt x="197510" y="259689"/>
                  </a:lnTo>
                  <a:lnTo>
                    <a:pt x="263347" y="281635"/>
                  </a:lnTo>
                  <a:lnTo>
                    <a:pt x="336499" y="299923"/>
                  </a:lnTo>
                  <a:lnTo>
                    <a:pt x="402336" y="310896"/>
                  </a:lnTo>
                  <a:lnTo>
                    <a:pt x="468172" y="310896"/>
                  </a:lnTo>
                  <a:lnTo>
                    <a:pt x="698601" y="292608"/>
                  </a:lnTo>
                  <a:lnTo>
                    <a:pt x="1035100" y="270662"/>
                  </a:lnTo>
                  <a:lnTo>
                    <a:pt x="1576425" y="22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337B62D8-3973-417C-B42C-E334699EA58F}"/>
                </a:ext>
              </a:extLst>
            </p:cNvPr>
            <p:cNvSpPr/>
            <p:nvPr/>
          </p:nvSpPr>
          <p:spPr>
            <a:xfrm>
              <a:off x="4208463" y="1852612"/>
              <a:ext cx="3698875" cy="519112"/>
            </a:xfrm>
            <a:custGeom>
              <a:avLst/>
              <a:gdLst>
                <a:gd name="connsiteX0" fmla="*/ 1233099 w 3699299"/>
                <a:gd name="connsiteY0" fmla="*/ 238280 h 518259"/>
                <a:gd name="connsiteX1" fmla="*/ 1566692 w 3699299"/>
                <a:gd name="connsiteY1" fmla="*/ 214452 h 518259"/>
                <a:gd name="connsiteX2" fmla="*/ 1742423 w 3699299"/>
                <a:gd name="connsiteY2" fmla="*/ 199559 h 518259"/>
                <a:gd name="connsiteX3" fmla="*/ 2046230 w 3699299"/>
                <a:gd name="connsiteY3" fmla="*/ 172753 h 518259"/>
                <a:gd name="connsiteX4" fmla="*/ 2326209 w 3699299"/>
                <a:gd name="connsiteY4" fmla="*/ 145946 h 518259"/>
                <a:gd name="connsiteX5" fmla="*/ 2594275 w 3699299"/>
                <a:gd name="connsiteY5" fmla="*/ 122118 h 518259"/>
                <a:gd name="connsiteX6" fmla="*/ 2749157 w 3699299"/>
                <a:gd name="connsiteY6" fmla="*/ 110204 h 518259"/>
                <a:gd name="connsiteX7" fmla="*/ 2838512 w 3699299"/>
                <a:gd name="connsiteY7" fmla="*/ 98290 h 518259"/>
                <a:gd name="connsiteX8" fmla="*/ 2921910 w 3699299"/>
                <a:gd name="connsiteY8" fmla="*/ 80419 h 518259"/>
                <a:gd name="connsiteX9" fmla="*/ 2993394 w 3699299"/>
                <a:gd name="connsiteY9" fmla="*/ 62548 h 518259"/>
                <a:gd name="connsiteX10" fmla="*/ 3076792 w 3699299"/>
                <a:gd name="connsiteY10" fmla="*/ 35742 h 518259"/>
                <a:gd name="connsiteX11" fmla="*/ 3157211 w 3699299"/>
                <a:gd name="connsiteY11" fmla="*/ 2978 h 518259"/>
                <a:gd name="connsiteX12" fmla="*/ 3198910 w 3699299"/>
                <a:gd name="connsiteY12" fmla="*/ 0 h 518259"/>
                <a:gd name="connsiteX13" fmla="*/ 3282308 w 3699299"/>
                <a:gd name="connsiteY13" fmla="*/ 5957 h 518259"/>
                <a:gd name="connsiteX14" fmla="*/ 3383578 w 3699299"/>
                <a:gd name="connsiteY14" fmla="*/ 20849 h 518259"/>
                <a:gd name="connsiteX15" fmla="*/ 3475911 w 3699299"/>
                <a:gd name="connsiteY15" fmla="*/ 44677 h 518259"/>
                <a:gd name="connsiteX16" fmla="*/ 3541438 w 3699299"/>
                <a:gd name="connsiteY16" fmla="*/ 71484 h 518259"/>
                <a:gd name="connsiteX17" fmla="*/ 3577180 w 3699299"/>
                <a:gd name="connsiteY17" fmla="*/ 92333 h 518259"/>
                <a:gd name="connsiteX18" fmla="*/ 3612922 w 3699299"/>
                <a:gd name="connsiteY18" fmla="*/ 119140 h 518259"/>
                <a:gd name="connsiteX19" fmla="*/ 3651643 w 3699299"/>
                <a:gd name="connsiteY19" fmla="*/ 151903 h 518259"/>
                <a:gd name="connsiteX20" fmla="*/ 3678449 w 3699299"/>
                <a:gd name="connsiteY20" fmla="*/ 178710 h 518259"/>
                <a:gd name="connsiteX21" fmla="*/ 3693342 w 3699299"/>
                <a:gd name="connsiteY21" fmla="*/ 199559 h 518259"/>
                <a:gd name="connsiteX22" fmla="*/ 3699299 w 3699299"/>
                <a:gd name="connsiteY22" fmla="*/ 220409 h 518259"/>
                <a:gd name="connsiteX23" fmla="*/ 3699299 w 3699299"/>
                <a:gd name="connsiteY23" fmla="*/ 238280 h 518259"/>
                <a:gd name="connsiteX24" fmla="*/ 3684406 w 3699299"/>
                <a:gd name="connsiteY24" fmla="*/ 259129 h 518259"/>
                <a:gd name="connsiteX25" fmla="*/ 3648664 w 3699299"/>
                <a:gd name="connsiteY25" fmla="*/ 277000 h 518259"/>
                <a:gd name="connsiteX26" fmla="*/ 3574202 w 3699299"/>
                <a:gd name="connsiteY26" fmla="*/ 294871 h 518259"/>
                <a:gd name="connsiteX27" fmla="*/ 3487825 w 3699299"/>
                <a:gd name="connsiteY27" fmla="*/ 288914 h 518259"/>
                <a:gd name="connsiteX28" fmla="*/ 3285287 w 3699299"/>
                <a:gd name="connsiteY28" fmla="*/ 277000 h 518259"/>
                <a:gd name="connsiteX29" fmla="*/ 3112534 w 3699299"/>
                <a:gd name="connsiteY29" fmla="*/ 271043 h 518259"/>
                <a:gd name="connsiteX30" fmla="*/ 3020200 w 3699299"/>
                <a:gd name="connsiteY30" fmla="*/ 271043 h 518259"/>
                <a:gd name="connsiteX31" fmla="*/ 2778942 w 3699299"/>
                <a:gd name="connsiteY31" fmla="*/ 285936 h 518259"/>
                <a:gd name="connsiteX32" fmla="*/ 2287489 w 3699299"/>
                <a:gd name="connsiteY32" fmla="*/ 318699 h 518259"/>
                <a:gd name="connsiteX33" fmla="*/ 1724552 w 3699299"/>
                <a:gd name="connsiteY33" fmla="*/ 354441 h 518259"/>
                <a:gd name="connsiteX34" fmla="*/ 1638176 w 3699299"/>
                <a:gd name="connsiteY34" fmla="*/ 360398 h 518259"/>
                <a:gd name="connsiteX35" fmla="*/ 1188422 w 3699299"/>
                <a:gd name="connsiteY35" fmla="*/ 414011 h 518259"/>
                <a:gd name="connsiteX36" fmla="*/ 878658 w 3699299"/>
                <a:gd name="connsiteY36" fmla="*/ 449753 h 518259"/>
                <a:gd name="connsiteX37" fmla="*/ 542087 w 3699299"/>
                <a:gd name="connsiteY37" fmla="*/ 494431 h 518259"/>
                <a:gd name="connsiteX38" fmla="*/ 396140 w 3699299"/>
                <a:gd name="connsiteY38" fmla="*/ 518259 h 518259"/>
                <a:gd name="connsiteX39" fmla="*/ 345506 w 3699299"/>
                <a:gd name="connsiteY39" fmla="*/ 515280 h 518259"/>
                <a:gd name="connsiteX40" fmla="*/ 303807 w 3699299"/>
                <a:gd name="connsiteY40" fmla="*/ 503366 h 518259"/>
                <a:gd name="connsiteX41" fmla="*/ 268065 w 3699299"/>
                <a:gd name="connsiteY41" fmla="*/ 485495 h 518259"/>
                <a:gd name="connsiteX42" fmla="*/ 229344 w 3699299"/>
                <a:gd name="connsiteY42" fmla="*/ 458689 h 518259"/>
                <a:gd name="connsiteX43" fmla="*/ 187645 w 3699299"/>
                <a:gd name="connsiteY43" fmla="*/ 422947 h 518259"/>
                <a:gd name="connsiteX44" fmla="*/ 134032 w 3699299"/>
                <a:gd name="connsiteY44" fmla="*/ 369334 h 518259"/>
                <a:gd name="connsiteX45" fmla="*/ 86376 w 3699299"/>
                <a:gd name="connsiteY45" fmla="*/ 306785 h 518259"/>
                <a:gd name="connsiteX46" fmla="*/ 35742 w 3699299"/>
                <a:gd name="connsiteY46" fmla="*/ 229344 h 518259"/>
                <a:gd name="connsiteX47" fmla="*/ 5957 w 3699299"/>
                <a:gd name="connsiteY47" fmla="*/ 178710 h 518259"/>
                <a:gd name="connsiteX48" fmla="*/ 0 w 3699299"/>
                <a:gd name="connsiteY48" fmla="*/ 139989 h 518259"/>
                <a:gd name="connsiteX49" fmla="*/ 5957 w 3699299"/>
                <a:gd name="connsiteY49" fmla="*/ 116161 h 518259"/>
                <a:gd name="connsiteX50" fmla="*/ 23828 w 3699299"/>
                <a:gd name="connsiteY50" fmla="*/ 110204 h 518259"/>
                <a:gd name="connsiteX51" fmla="*/ 50634 w 3699299"/>
                <a:gd name="connsiteY51" fmla="*/ 116161 h 518259"/>
                <a:gd name="connsiteX52" fmla="*/ 89355 w 3699299"/>
                <a:gd name="connsiteY52" fmla="*/ 142968 h 518259"/>
                <a:gd name="connsiteX53" fmla="*/ 131054 w 3699299"/>
                <a:gd name="connsiteY53" fmla="*/ 175731 h 518259"/>
                <a:gd name="connsiteX54" fmla="*/ 181688 w 3699299"/>
                <a:gd name="connsiteY54" fmla="*/ 202538 h 518259"/>
                <a:gd name="connsiteX55" fmla="*/ 268065 w 3699299"/>
                <a:gd name="connsiteY55" fmla="*/ 238280 h 518259"/>
                <a:gd name="connsiteX56" fmla="*/ 351463 w 3699299"/>
                <a:gd name="connsiteY56" fmla="*/ 265086 h 518259"/>
                <a:gd name="connsiteX57" fmla="*/ 437839 w 3699299"/>
                <a:gd name="connsiteY57" fmla="*/ 285936 h 518259"/>
                <a:gd name="connsiteX58" fmla="*/ 488474 w 3699299"/>
                <a:gd name="connsiteY58" fmla="*/ 291893 h 518259"/>
                <a:gd name="connsiteX59" fmla="*/ 1060346 w 3699299"/>
                <a:gd name="connsiteY59" fmla="*/ 250194 h 518259"/>
                <a:gd name="connsiteX60" fmla="*/ 1233099 w 3699299"/>
                <a:gd name="connsiteY60" fmla="*/ 238280 h 5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699299" h="518259">
                  <a:moveTo>
                    <a:pt x="1233099" y="238280"/>
                  </a:moveTo>
                  <a:lnTo>
                    <a:pt x="1566692" y="214452"/>
                  </a:lnTo>
                  <a:lnTo>
                    <a:pt x="1742423" y="199559"/>
                  </a:lnTo>
                  <a:lnTo>
                    <a:pt x="2046230" y="172753"/>
                  </a:lnTo>
                  <a:lnTo>
                    <a:pt x="2326209" y="145946"/>
                  </a:lnTo>
                  <a:lnTo>
                    <a:pt x="2594275" y="122118"/>
                  </a:lnTo>
                  <a:lnTo>
                    <a:pt x="2749157" y="110204"/>
                  </a:lnTo>
                  <a:lnTo>
                    <a:pt x="2838512" y="98290"/>
                  </a:lnTo>
                  <a:lnTo>
                    <a:pt x="2921910" y="80419"/>
                  </a:lnTo>
                  <a:lnTo>
                    <a:pt x="2993394" y="62548"/>
                  </a:lnTo>
                  <a:lnTo>
                    <a:pt x="3076792" y="35742"/>
                  </a:lnTo>
                  <a:lnTo>
                    <a:pt x="3157211" y="2978"/>
                  </a:lnTo>
                  <a:lnTo>
                    <a:pt x="3198910" y="0"/>
                  </a:lnTo>
                  <a:lnTo>
                    <a:pt x="3282308" y="5957"/>
                  </a:lnTo>
                  <a:lnTo>
                    <a:pt x="3383578" y="20849"/>
                  </a:lnTo>
                  <a:lnTo>
                    <a:pt x="3475911" y="44677"/>
                  </a:lnTo>
                  <a:lnTo>
                    <a:pt x="3541438" y="71484"/>
                  </a:lnTo>
                  <a:lnTo>
                    <a:pt x="3577180" y="92333"/>
                  </a:lnTo>
                  <a:lnTo>
                    <a:pt x="3612922" y="119140"/>
                  </a:lnTo>
                  <a:lnTo>
                    <a:pt x="3651643" y="151903"/>
                  </a:lnTo>
                  <a:lnTo>
                    <a:pt x="3678449" y="178710"/>
                  </a:lnTo>
                  <a:lnTo>
                    <a:pt x="3693342" y="199559"/>
                  </a:lnTo>
                  <a:lnTo>
                    <a:pt x="3699299" y="220409"/>
                  </a:lnTo>
                  <a:lnTo>
                    <a:pt x="3699299" y="238280"/>
                  </a:lnTo>
                  <a:lnTo>
                    <a:pt x="3684406" y="259129"/>
                  </a:lnTo>
                  <a:lnTo>
                    <a:pt x="3648664" y="277000"/>
                  </a:lnTo>
                  <a:lnTo>
                    <a:pt x="3574202" y="294871"/>
                  </a:lnTo>
                  <a:lnTo>
                    <a:pt x="3487825" y="288914"/>
                  </a:lnTo>
                  <a:lnTo>
                    <a:pt x="3285287" y="277000"/>
                  </a:lnTo>
                  <a:lnTo>
                    <a:pt x="3112534" y="271043"/>
                  </a:lnTo>
                  <a:lnTo>
                    <a:pt x="3020200" y="271043"/>
                  </a:lnTo>
                  <a:lnTo>
                    <a:pt x="2778942" y="285936"/>
                  </a:lnTo>
                  <a:lnTo>
                    <a:pt x="2287489" y="318699"/>
                  </a:lnTo>
                  <a:lnTo>
                    <a:pt x="1724552" y="354441"/>
                  </a:lnTo>
                  <a:lnTo>
                    <a:pt x="1638176" y="360398"/>
                  </a:lnTo>
                  <a:lnTo>
                    <a:pt x="1188422" y="414011"/>
                  </a:lnTo>
                  <a:lnTo>
                    <a:pt x="878658" y="449753"/>
                  </a:lnTo>
                  <a:lnTo>
                    <a:pt x="542087" y="494431"/>
                  </a:lnTo>
                  <a:lnTo>
                    <a:pt x="396140" y="518259"/>
                  </a:lnTo>
                  <a:lnTo>
                    <a:pt x="345506" y="515280"/>
                  </a:lnTo>
                  <a:lnTo>
                    <a:pt x="303807" y="503366"/>
                  </a:lnTo>
                  <a:lnTo>
                    <a:pt x="268065" y="485495"/>
                  </a:lnTo>
                  <a:lnTo>
                    <a:pt x="229344" y="458689"/>
                  </a:lnTo>
                  <a:lnTo>
                    <a:pt x="187645" y="422947"/>
                  </a:lnTo>
                  <a:lnTo>
                    <a:pt x="134032" y="369334"/>
                  </a:lnTo>
                  <a:lnTo>
                    <a:pt x="86376" y="306785"/>
                  </a:lnTo>
                  <a:lnTo>
                    <a:pt x="35742" y="229344"/>
                  </a:lnTo>
                  <a:lnTo>
                    <a:pt x="5957" y="178710"/>
                  </a:lnTo>
                  <a:lnTo>
                    <a:pt x="0" y="139989"/>
                  </a:lnTo>
                  <a:lnTo>
                    <a:pt x="5957" y="116161"/>
                  </a:lnTo>
                  <a:lnTo>
                    <a:pt x="23828" y="110204"/>
                  </a:lnTo>
                  <a:lnTo>
                    <a:pt x="50634" y="116161"/>
                  </a:lnTo>
                  <a:lnTo>
                    <a:pt x="89355" y="142968"/>
                  </a:lnTo>
                  <a:lnTo>
                    <a:pt x="131054" y="175731"/>
                  </a:lnTo>
                  <a:lnTo>
                    <a:pt x="181688" y="202538"/>
                  </a:lnTo>
                  <a:lnTo>
                    <a:pt x="268065" y="238280"/>
                  </a:lnTo>
                  <a:lnTo>
                    <a:pt x="351463" y="265086"/>
                  </a:lnTo>
                  <a:lnTo>
                    <a:pt x="437839" y="285936"/>
                  </a:lnTo>
                  <a:lnTo>
                    <a:pt x="488474" y="291893"/>
                  </a:lnTo>
                  <a:lnTo>
                    <a:pt x="1060346" y="250194"/>
                  </a:lnTo>
                  <a:lnTo>
                    <a:pt x="1233099" y="238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158E7EFB-C705-4246-9893-6A4D2A97CC52}"/>
                </a:ext>
              </a:extLst>
            </p:cNvPr>
            <p:cNvSpPr/>
            <p:nvPr/>
          </p:nvSpPr>
          <p:spPr>
            <a:xfrm>
              <a:off x="5332413" y="2160588"/>
              <a:ext cx="727075" cy="744537"/>
            </a:xfrm>
            <a:custGeom>
              <a:avLst/>
              <a:gdLst>
                <a:gd name="connsiteX0" fmla="*/ 397668 w 726281"/>
                <a:gd name="connsiteY0" fmla="*/ 488156 h 745331"/>
                <a:gd name="connsiteX1" fmla="*/ 476250 w 726281"/>
                <a:gd name="connsiteY1" fmla="*/ 423862 h 745331"/>
                <a:gd name="connsiteX2" fmla="*/ 521493 w 726281"/>
                <a:gd name="connsiteY2" fmla="*/ 388144 h 745331"/>
                <a:gd name="connsiteX3" fmla="*/ 557212 w 726281"/>
                <a:gd name="connsiteY3" fmla="*/ 364331 h 745331"/>
                <a:gd name="connsiteX4" fmla="*/ 592931 w 726281"/>
                <a:gd name="connsiteY4" fmla="*/ 350044 h 745331"/>
                <a:gd name="connsiteX5" fmla="*/ 631031 w 726281"/>
                <a:gd name="connsiteY5" fmla="*/ 333375 h 745331"/>
                <a:gd name="connsiteX6" fmla="*/ 673893 w 726281"/>
                <a:gd name="connsiteY6" fmla="*/ 309562 h 745331"/>
                <a:gd name="connsiteX7" fmla="*/ 700087 w 726281"/>
                <a:gd name="connsiteY7" fmla="*/ 290512 h 745331"/>
                <a:gd name="connsiteX8" fmla="*/ 721518 w 726281"/>
                <a:gd name="connsiteY8" fmla="*/ 266700 h 745331"/>
                <a:gd name="connsiteX9" fmla="*/ 726281 w 726281"/>
                <a:gd name="connsiteY9" fmla="*/ 245269 h 745331"/>
                <a:gd name="connsiteX10" fmla="*/ 726281 w 726281"/>
                <a:gd name="connsiteY10" fmla="*/ 230981 h 745331"/>
                <a:gd name="connsiteX11" fmla="*/ 714375 w 726281"/>
                <a:gd name="connsiteY11" fmla="*/ 207169 h 745331"/>
                <a:gd name="connsiteX12" fmla="*/ 654843 w 726281"/>
                <a:gd name="connsiteY12" fmla="*/ 150019 h 745331"/>
                <a:gd name="connsiteX13" fmla="*/ 607218 w 726281"/>
                <a:gd name="connsiteY13" fmla="*/ 104775 h 745331"/>
                <a:gd name="connsiteX14" fmla="*/ 550068 w 726281"/>
                <a:gd name="connsiteY14" fmla="*/ 57150 h 745331"/>
                <a:gd name="connsiteX15" fmla="*/ 507206 w 726281"/>
                <a:gd name="connsiteY15" fmla="*/ 0 h 745331"/>
                <a:gd name="connsiteX16" fmla="*/ 271462 w 726281"/>
                <a:gd name="connsiteY16" fmla="*/ 30956 h 745331"/>
                <a:gd name="connsiteX17" fmla="*/ 364331 w 726281"/>
                <a:gd name="connsiteY17" fmla="*/ 85725 h 745331"/>
                <a:gd name="connsiteX18" fmla="*/ 407193 w 726281"/>
                <a:gd name="connsiteY18" fmla="*/ 116681 h 745331"/>
                <a:gd name="connsiteX19" fmla="*/ 421481 w 726281"/>
                <a:gd name="connsiteY19" fmla="*/ 133350 h 745331"/>
                <a:gd name="connsiteX20" fmla="*/ 431006 w 726281"/>
                <a:gd name="connsiteY20" fmla="*/ 150019 h 745331"/>
                <a:gd name="connsiteX21" fmla="*/ 435768 w 726281"/>
                <a:gd name="connsiteY21" fmla="*/ 161925 h 745331"/>
                <a:gd name="connsiteX22" fmla="*/ 435768 w 726281"/>
                <a:gd name="connsiteY22" fmla="*/ 183356 h 745331"/>
                <a:gd name="connsiteX23" fmla="*/ 421481 w 726281"/>
                <a:gd name="connsiteY23" fmla="*/ 216694 h 745331"/>
                <a:gd name="connsiteX24" fmla="*/ 338137 w 726281"/>
                <a:gd name="connsiteY24" fmla="*/ 326231 h 745331"/>
                <a:gd name="connsiteX25" fmla="*/ 211931 w 726281"/>
                <a:gd name="connsiteY25" fmla="*/ 478631 h 745331"/>
                <a:gd name="connsiteX26" fmla="*/ 123825 w 726281"/>
                <a:gd name="connsiteY26" fmla="*/ 571500 h 745331"/>
                <a:gd name="connsiteX27" fmla="*/ 28575 w 726281"/>
                <a:gd name="connsiteY27" fmla="*/ 671512 h 745331"/>
                <a:gd name="connsiteX28" fmla="*/ 0 w 726281"/>
                <a:gd name="connsiteY28" fmla="*/ 700087 h 745331"/>
                <a:gd name="connsiteX29" fmla="*/ 138112 w 726281"/>
                <a:gd name="connsiteY29" fmla="*/ 745331 h 745331"/>
                <a:gd name="connsiteX30" fmla="*/ 226218 w 726281"/>
                <a:gd name="connsiteY30" fmla="*/ 652462 h 745331"/>
                <a:gd name="connsiteX31" fmla="*/ 295275 w 726281"/>
                <a:gd name="connsiteY31" fmla="*/ 585787 h 745331"/>
                <a:gd name="connsiteX32" fmla="*/ 397668 w 726281"/>
                <a:gd name="connsiteY32" fmla="*/ 4881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6281" h="745331">
                  <a:moveTo>
                    <a:pt x="397668" y="488156"/>
                  </a:moveTo>
                  <a:lnTo>
                    <a:pt x="476250" y="423862"/>
                  </a:lnTo>
                  <a:lnTo>
                    <a:pt x="521493" y="388144"/>
                  </a:lnTo>
                  <a:lnTo>
                    <a:pt x="557212" y="364331"/>
                  </a:lnTo>
                  <a:lnTo>
                    <a:pt x="592931" y="350044"/>
                  </a:lnTo>
                  <a:lnTo>
                    <a:pt x="631031" y="333375"/>
                  </a:lnTo>
                  <a:lnTo>
                    <a:pt x="673893" y="309562"/>
                  </a:lnTo>
                  <a:lnTo>
                    <a:pt x="700087" y="290512"/>
                  </a:lnTo>
                  <a:lnTo>
                    <a:pt x="721518" y="266700"/>
                  </a:lnTo>
                  <a:lnTo>
                    <a:pt x="726281" y="245269"/>
                  </a:lnTo>
                  <a:lnTo>
                    <a:pt x="726281" y="230981"/>
                  </a:lnTo>
                  <a:lnTo>
                    <a:pt x="714375" y="207169"/>
                  </a:lnTo>
                  <a:lnTo>
                    <a:pt x="654843" y="150019"/>
                  </a:lnTo>
                  <a:lnTo>
                    <a:pt x="607218" y="104775"/>
                  </a:lnTo>
                  <a:lnTo>
                    <a:pt x="550068" y="57150"/>
                  </a:lnTo>
                  <a:lnTo>
                    <a:pt x="507206" y="0"/>
                  </a:lnTo>
                  <a:lnTo>
                    <a:pt x="271462" y="30956"/>
                  </a:lnTo>
                  <a:lnTo>
                    <a:pt x="364331" y="85725"/>
                  </a:lnTo>
                  <a:lnTo>
                    <a:pt x="407193" y="116681"/>
                  </a:lnTo>
                  <a:lnTo>
                    <a:pt x="421481" y="133350"/>
                  </a:lnTo>
                  <a:lnTo>
                    <a:pt x="431006" y="150019"/>
                  </a:lnTo>
                  <a:lnTo>
                    <a:pt x="435768" y="161925"/>
                  </a:lnTo>
                  <a:lnTo>
                    <a:pt x="435768" y="183356"/>
                  </a:lnTo>
                  <a:lnTo>
                    <a:pt x="421481" y="216694"/>
                  </a:lnTo>
                  <a:lnTo>
                    <a:pt x="338137" y="326231"/>
                  </a:lnTo>
                  <a:lnTo>
                    <a:pt x="211931" y="478631"/>
                  </a:lnTo>
                  <a:lnTo>
                    <a:pt x="123825" y="571500"/>
                  </a:lnTo>
                  <a:lnTo>
                    <a:pt x="28575" y="671512"/>
                  </a:lnTo>
                  <a:lnTo>
                    <a:pt x="0" y="700087"/>
                  </a:lnTo>
                  <a:lnTo>
                    <a:pt x="138112" y="745331"/>
                  </a:lnTo>
                  <a:lnTo>
                    <a:pt x="226218" y="652462"/>
                  </a:lnTo>
                  <a:lnTo>
                    <a:pt x="295275" y="585787"/>
                  </a:lnTo>
                  <a:lnTo>
                    <a:pt x="397668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9">
              <a:extLst>
                <a:ext uri="{FF2B5EF4-FFF2-40B4-BE49-F238E27FC236}">
                  <a16:creationId xmlns:a16="http://schemas.microsoft.com/office/drawing/2014/main" id="{667ED404-0CAE-409F-9729-4C124289E5DF}"/>
                </a:ext>
              </a:extLst>
            </p:cNvPr>
            <p:cNvSpPr/>
            <p:nvPr/>
          </p:nvSpPr>
          <p:spPr>
            <a:xfrm>
              <a:off x="5275262" y="2820987"/>
              <a:ext cx="844550" cy="279400"/>
            </a:xfrm>
            <a:custGeom>
              <a:avLst/>
              <a:gdLst>
                <a:gd name="connsiteX0" fmla="*/ 550068 w 845343"/>
                <a:gd name="connsiteY0" fmla="*/ 107157 h 278607"/>
                <a:gd name="connsiteX1" fmla="*/ 454818 w 845343"/>
                <a:gd name="connsiteY1" fmla="*/ 92869 h 278607"/>
                <a:gd name="connsiteX2" fmla="*/ 309562 w 845343"/>
                <a:gd name="connsiteY2" fmla="*/ 59532 h 278607"/>
                <a:gd name="connsiteX3" fmla="*/ 192881 w 845343"/>
                <a:gd name="connsiteY3" fmla="*/ 26194 h 278607"/>
                <a:gd name="connsiteX4" fmla="*/ 95250 w 845343"/>
                <a:gd name="connsiteY4" fmla="*/ 0 h 278607"/>
                <a:gd name="connsiteX5" fmla="*/ 64293 w 845343"/>
                <a:gd name="connsiteY5" fmla="*/ 33338 h 278607"/>
                <a:gd name="connsiteX6" fmla="*/ 52387 w 845343"/>
                <a:gd name="connsiteY6" fmla="*/ 42863 h 278607"/>
                <a:gd name="connsiteX7" fmla="*/ 30956 w 845343"/>
                <a:gd name="connsiteY7" fmla="*/ 78582 h 278607"/>
                <a:gd name="connsiteX8" fmla="*/ 9525 w 845343"/>
                <a:gd name="connsiteY8" fmla="*/ 123825 h 278607"/>
                <a:gd name="connsiteX9" fmla="*/ 0 w 845343"/>
                <a:gd name="connsiteY9" fmla="*/ 161925 h 278607"/>
                <a:gd name="connsiteX10" fmla="*/ 2381 w 845343"/>
                <a:gd name="connsiteY10" fmla="*/ 202407 h 278607"/>
                <a:gd name="connsiteX11" fmla="*/ 14287 w 845343"/>
                <a:gd name="connsiteY11" fmla="*/ 221457 h 278607"/>
                <a:gd name="connsiteX12" fmla="*/ 28575 w 845343"/>
                <a:gd name="connsiteY12" fmla="*/ 230982 h 278607"/>
                <a:gd name="connsiteX13" fmla="*/ 52387 w 845343"/>
                <a:gd name="connsiteY13" fmla="*/ 238125 h 278607"/>
                <a:gd name="connsiteX14" fmla="*/ 102393 w 845343"/>
                <a:gd name="connsiteY14" fmla="*/ 235744 h 278607"/>
                <a:gd name="connsiteX15" fmla="*/ 180975 w 845343"/>
                <a:gd name="connsiteY15" fmla="*/ 226219 h 278607"/>
                <a:gd name="connsiteX16" fmla="*/ 247650 w 845343"/>
                <a:gd name="connsiteY16" fmla="*/ 221457 h 278607"/>
                <a:gd name="connsiteX17" fmla="*/ 319087 w 845343"/>
                <a:gd name="connsiteY17" fmla="*/ 219075 h 278607"/>
                <a:gd name="connsiteX18" fmla="*/ 385762 w 845343"/>
                <a:gd name="connsiteY18" fmla="*/ 221457 h 278607"/>
                <a:gd name="connsiteX19" fmla="*/ 452437 w 845343"/>
                <a:gd name="connsiteY19" fmla="*/ 228600 h 278607"/>
                <a:gd name="connsiteX20" fmla="*/ 519112 w 845343"/>
                <a:gd name="connsiteY20" fmla="*/ 240507 h 278607"/>
                <a:gd name="connsiteX21" fmla="*/ 578643 w 845343"/>
                <a:gd name="connsiteY21" fmla="*/ 254794 h 278607"/>
                <a:gd name="connsiteX22" fmla="*/ 681037 w 845343"/>
                <a:gd name="connsiteY22" fmla="*/ 278607 h 278607"/>
                <a:gd name="connsiteX23" fmla="*/ 845343 w 845343"/>
                <a:gd name="connsiteY23" fmla="*/ 142875 h 278607"/>
                <a:gd name="connsiteX24" fmla="*/ 731043 w 845343"/>
                <a:gd name="connsiteY24" fmla="*/ 130969 h 278607"/>
                <a:gd name="connsiteX25" fmla="*/ 600075 w 845343"/>
                <a:gd name="connsiteY25" fmla="*/ 114300 h 278607"/>
                <a:gd name="connsiteX26" fmla="*/ 550068 w 845343"/>
                <a:gd name="connsiteY26" fmla="*/ 107157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45343" h="278607">
                  <a:moveTo>
                    <a:pt x="550068" y="107157"/>
                  </a:moveTo>
                  <a:lnTo>
                    <a:pt x="454818" y="92869"/>
                  </a:lnTo>
                  <a:lnTo>
                    <a:pt x="309562" y="59532"/>
                  </a:lnTo>
                  <a:lnTo>
                    <a:pt x="192881" y="26194"/>
                  </a:lnTo>
                  <a:lnTo>
                    <a:pt x="95250" y="0"/>
                  </a:lnTo>
                  <a:lnTo>
                    <a:pt x="64293" y="33338"/>
                  </a:lnTo>
                  <a:lnTo>
                    <a:pt x="52387" y="42863"/>
                  </a:lnTo>
                  <a:lnTo>
                    <a:pt x="30956" y="78582"/>
                  </a:lnTo>
                  <a:lnTo>
                    <a:pt x="9525" y="123825"/>
                  </a:lnTo>
                  <a:lnTo>
                    <a:pt x="0" y="161925"/>
                  </a:lnTo>
                  <a:lnTo>
                    <a:pt x="2381" y="202407"/>
                  </a:lnTo>
                  <a:lnTo>
                    <a:pt x="14287" y="221457"/>
                  </a:lnTo>
                  <a:lnTo>
                    <a:pt x="28575" y="230982"/>
                  </a:lnTo>
                  <a:lnTo>
                    <a:pt x="52387" y="238125"/>
                  </a:lnTo>
                  <a:lnTo>
                    <a:pt x="102393" y="235744"/>
                  </a:lnTo>
                  <a:lnTo>
                    <a:pt x="180975" y="226219"/>
                  </a:lnTo>
                  <a:lnTo>
                    <a:pt x="247650" y="221457"/>
                  </a:lnTo>
                  <a:lnTo>
                    <a:pt x="319087" y="219075"/>
                  </a:lnTo>
                  <a:lnTo>
                    <a:pt x="385762" y="221457"/>
                  </a:lnTo>
                  <a:lnTo>
                    <a:pt x="452437" y="228600"/>
                  </a:lnTo>
                  <a:lnTo>
                    <a:pt x="519112" y="240507"/>
                  </a:lnTo>
                  <a:lnTo>
                    <a:pt x="578643" y="254794"/>
                  </a:lnTo>
                  <a:lnTo>
                    <a:pt x="681037" y="278607"/>
                  </a:lnTo>
                  <a:lnTo>
                    <a:pt x="845343" y="142875"/>
                  </a:lnTo>
                  <a:lnTo>
                    <a:pt x="731043" y="130969"/>
                  </a:lnTo>
                  <a:lnTo>
                    <a:pt x="600075" y="114300"/>
                  </a:lnTo>
                  <a:lnTo>
                    <a:pt x="550068" y="1071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30">
              <a:extLst>
                <a:ext uri="{FF2B5EF4-FFF2-40B4-BE49-F238E27FC236}">
                  <a16:creationId xmlns:a16="http://schemas.microsoft.com/office/drawing/2014/main" id="{729FAFF4-2AB6-4A6D-B7DB-FF5BD5232EF4}"/>
                </a:ext>
              </a:extLst>
            </p:cNvPr>
            <p:cNvSpPr/>
            <p:nvPr/>
          </p:nvSpPr>
          <p:spPr>
            <a:xfrm>
              <a:off x="5203825" y="2286000"/>
              <a:ext cx="1524000" cy="1438275"/>
            </a:xfrm>
            <a:custGeom>
              <a:avLst/>
              <a:gdLst>
                <a:gd name="connsiteX0" fmla="*/ 831056 w 1524000"/>
                <a:gd name="connsiteY0" fmla="*/ 928688 h 1438275"/>
                <a:gd name="connsiteX1" fmla="*/ 969169 w 1524000"/>
                <a:gd name="connsiteY1" fmla="*/ 816769 h 1438275"/>
                <a:gd name="connsiteX2" fmla="*/ 1083469 w 1524000"/>
                <a:gd name="connsiteY2" fmla="*/ 721519 h 1438275"/>
                <a:gd name="connsiteX3" fmla="*/ 1204912 w 1524000"/>
                <a:gd name="connsiteY3" fmla="*/ 619125 h 1438275"/>
                <a:gd name="connsiteX4" fmla="*/ 1257300 w 1524000"/>
                <a:gd name="connsiteY4" fmla="*/ 576263 h 1438275"/>
                <a:gd name="connsiteX5" fmla="*/ 1302544 w 1524000"/>
                <a:gd name="connsiteY5" fmla="*/ 535781 h 1438275"/>
                <a:gd name="connsiteX6" fmla="*/ 1333500 w 1524000"/>
                <a:gd name="connsiteY6" fmla="*/ 514350 h 1438275"/>
                <a:gd name="connsiteX7" fmla="*/ 1378744 w 1524000"/>
                <a:gd name="connsiteY7" fmla="*/ 488156 h 1438275"/>
                <a:gd name="connsiteX8" fmla="*/ 1435894 w 1524000"/>
                <a:gd name="connsiteY8" fmla="*/ 461963 h 1438275"/>
                <a:gd name="connsiteX9" fmla="*/ 1473994 w 1524000"/>
                <a:gd name="connsiteY9" fmla="*/ 450056 h 1438275"/>
                <a:gd name="connsiteX10" fmla="*/ 1497806 w 1524000"/>
                <a:gd name="connsiteY10" fmla="*/ 435769 h 1438275"/>
                <a:gd name="connsiteX11" fmla="*/ 1514475 w 1524000"/>
                <a:gd name="connsiteY11" fmla="*/ 416719 h 1438275"/>
                <a:gd name="connsiteX12" fmla="*/ 1524000 w 1524000"/>
                <a:gd name="connsiteY12" fmla="*/ 390525 h 1438275"/>
                <a:gd name="connsiteX13" fmla="*/ 1524000 w 1524000"/>
                <a:gd name="connsiteY13" fmla="*/ 364331 h 1438275"/>
                <a:gd name="connsiteX14" fmla="*/ 1514475 w 1524000"/>
                <a:gd name="connsiteY14" fmla="*/ 323850 h 1438275"/>
                <a:gd name="connsiteX15" fmla="*/ 1483519 w 1524000"/>
                <a:gd name="connsiteY15" fmla="*/ 273844 h 1438275"/>
                <a:gd name="connsiteX16" fmla="*/ 1445419 w 1524000"/>
                <a:gd name="connsiteY16" fmla="*/ 221456 h 1438275"/>
                <a:gd name="connsiteX17" fmla="*/ 1393031 w 1524000"/>
                <a:gd name="connsiteY17" fmla="*/ 164306 h 1438275"/>
                <a:gd name="connsiteX18" fmla="*/ 1352550 w 1524000"/>
                <a:gd name="connsiteY18" fmla="*/ 123825 h 1438275"/>
                <a:gd name="connsiteX19" fmla="*/ 1283494 w 1524000"/>
                <a:gd name="connsiteY19" fmla="*/ 61913 h 1438275"/>
                <a:gd name="connsiteX20" fmla="*/ 1238250 w 1524000"/>
                <a:gd name="connsiteY20" fmla="*/ 23813 h 1438275"/>
                <a:gd name="connsiteX21" fmla="*/ 1202531 w 1524000"/>
                <a:gd name="connsiteY21" fmla="*/ 4763 h 1438275"/>
                <a:gd name="connsiteX22" fmla="*/ 1185862 w 1524000"/>
                <a:gd name="connsiteY22" fmla="*/ 0 h 1438275"/>
                <a:gd name="connsiteX23" fmla="*/ 1169194 w 1524000"/>
                <a:gd name="connsiteY23" fmla="*/ 0 h 1438275"/>
                <a:gd name="connsiteX24" fmla="*/ 1162050 w 1524000"/>
                <a:gd name="connsiteY24" fmla="*/ 9525 h 1438275"/>
                <a:gd name="connsiteX25" fmla="*/ 1166812 w 1524000"/>
                <a:gd name="connsiteY25" fmla="*/ 30956 h 1438275"/>
                <a:gd name="connsiteX26" fmla="*/ 1181100 w 1524000"/>
                <a:gd name="connsiteY26" fmla="*/ 64294 h 1438275"/>
                <a:gd name="connsiteX27" fmla="*/ 1195387 w 1524000"/>
                <a:gd name="connsiteY27" fmla="*/ 100013 h 1438275"/>
                <a:gd name="connsiteX28" fmla="*/ 1207294 w 1524000"/>
                <a:gd name="connsiteY28" fmla="*/ 150019 h 1438275"/>
                <a:gd name="connsiteX29" fmla="*/ 1209675 w 1524000"/>
                <a:gd name="connsiteY29" fmla="*/ 190500 h 1438275"/>
                <a:gd name="connsiteX30" fmla="*/ 1202531 w 1524000"/>
                <a:gd name="connsiteY30" fmla="*/ 230981 h 1438275"/>
                <a:gd name="connsiteX31" fmla="*/ 1188244 w 1524000"/>
                <a:gd name="connsiteY31" fmla="*/ 264319 h 1438275"/>
                <a:gd name="connsiteX32" fmla="*/ 1164431 w 1524000"/>
                <a:gd name="connsiteY32" fmla="*/ 300038 h 1438275"/>
                <a:gd name="connsiteX33" fmla="*/ 1064419 w 1524000"/>
                <a:gd name="connsiteY33" fmla="*/ 409575 h 1438275"/>
                <a:gd name="connsiteX34" fmla="*/ 919162 w 1524000"/>
                <a:gd name="connsiteY34" fmla="*/ 564356 h 1438275"/>
                <a:gd name="connsiteX35" fmla="*/ 809625 w 1524000"/>
                <a:gd name="connsiteY35" fmla="*/ 676275 h 1438275"/>
                <a:gd name="connsiteX36" fmla="*/ 597694 w 1524000"/>
                <a:gd name="connsiteY36" fmla="*/ 881063 h 1438275"/>
                <a:gd name="connsiteX37" fmla="*/ 450056 w 1524000"/>
                <a:gd name="connsiteY37" fmla="*/ 1012031 h 1438275"/>
                <a:gd name="connsiteX38" fmla="*/ 330994 w 1524000"/>
                <a:gd name="connsiteY38" fmla="*/ 1116806 h 1438275"/>
                <a:gd name="connsiteX39" fmla="*/ 228600 w 1524000"/>
                <a:gd name="connsiteY39" fmla="*/ 1202531 h 1438275"/>
                <a:gd name="connsiteX40" fmla="*/ 173831 w 1524000"/>
                <a:gd name="connsiteY40" fmla="*/ 1243013 h 1438275"/>
                <a:gd name="connsiteX41" fmla="*/ 102394 w 1524000"/>
                <a:gd name="connsiteY41" fmla="*/ 1288256 h 1438275"/>
                <a:gd name="connsiteX42" fmla="*/ 59531 w 1524000"/>
                <a:gd name="connsiteY42" fmla="*/ 1312069 h 1438275"/>
                <a:gd name="connsiteX43" fmla="*/ 28575 w 1524000"/>
                <a:gd name="connsiteY43" fmla="*/ 1323975 h 1438275"/>
                <a:gd name="connsiteX44" fmla="*/ 7144 w 1524000"/>
                <a:gd name="connsiteY44" fmla="*/ 1338263 h 1438275"/>
                <a:gd name="connsiteX45" fmla="*/ 0 w 1524000"/>
                <a:gd name="connsiteY45" fmla="*/ 1362075 h 1438275"/>
                <a:gd name="connsiteX46" fmla="*/ 4762 w 1524000"/>
                <a:gd name="connsiteY46" fmla="*/ 1395413 h 1438275"/>
                <a:gd name="connsiteX47" fmla="*/ 21431 w 1524000"/>
                <a:gd name="connsiteY47" fmla="*/ 1423988 h 1438275"/>
                <a:gd name="connsiteX48" fmla="*/ 35719 w 1524000"/>
                <a:gd name="connsiteY48" fmla="*/ 1438275 h 1438275"/>
                <a:gd name="connsiteX49" fmla="*/ 295275 w 1524000"/>
                <a:gd name="connsiteY49" fmla="*/ 1369219 h 1438275"/>
                <a:gd name="connsiteX50" fmla="*/ 414337 w 1524000"/>
                <a:gd name="connsiteY50" fmla="*/ 1257300 h 1438275"/>
                <a:gd name="connsiteX51" fmla="*/ 557212 w 1524000"/>
                <a:gd name="connsiteY51" fmla="*/ 1147763 h 1438275"/>
                <a:gd name="connsiteX52" fmla="*/ 671512 w 1524000"/>
                <a:gd name="connsiteY52" fmla="*/ 1057275 h 1438275"/>
                <a:gd name="connsiteX53" fmla="*/ 831056 w 1524000"/>
                <a:gd name="connsiteY53" fmla="*/ 9286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438275">
                  <a:moveTo>
                    <a:pt x="831056" y="928688"/>
                  </a:moveTo>
                  <a:lnTo>
                    <a:pt x="969169" y="816769"/>
                  </a:lnTo>
                  <a:lnTo>
                    <a:pt x="1083469" y="721519"/>
                  </a:lnTo>
                  <a:lnTo>
                    <a:pt x="1204912" y="619125"/>
                  </a:lnTo>
                  <a:lnTo>
                    <a:pt x="1257300" y="576263"/>
                  </a:lnTo>
                  <a:lnTo>
                    <a:pt x="1302544" y="535781"/>
                  </a:lnTo>
                  <a:lnTo>
                    <a:pt x="1333500" y="514350"/>
                  </a:lnTo>
                  <a:lnTo>
                    <a:pt x="1378744" y="488156"/>
                  </a:lnTo>
                  <a:lnTo>
                    <a:pt x="1435894" y="461963"/>
                  </a:lnTo>
                  <a:lnTo>
                    <a:pt x="1473994" y="450056"/>
                  </a:lnTo>
                  <a:lnTo>
                    <a:pt x="1497806" y="435769"/>
                  </a:lnTo>
                  <a:lnTo>
                    <a:pt x="1514475" y="416719"/>
                  </a:lnTo>
                  <a:lnTo>
                    <a:pt x="1524000" y="390525"/>
                  </a:lnTo>
                  <a:lnTo>
                    <a:pt x="1524000" y="364331"/>
                  </a:lnTo>
                  <a:lnTo>
                    <a:pt x="1514475" y="323850"/>
                  </a:lnTo>
                  <a:lnTo>
                    <a:pt x="1483519" y="273844"/>
                  </a:lnTo>
                  <a:lnTo>
                    <a:pt x="1445419" y="221456"/>
                  </a:lnTo>
                  <a:lnTo>
                    <a:pt x="1393031" y="164306"/>
                  </a:lnTo>
                  <a:lnTo>
                    <a:pt x="1352550" y="123825"/>
                  </a:lnTo>
                  <a:lnTo>
                    <a:pt x="1283494" y="61913"/>
                  </a:lnTo>
                  <a:lnTo>
                    <a:pt x="1238250" y="23813"/>
                  </a:lnTo>
                  <a:lnTo>
                    <a:pt x="1202531" y="4763"/>
                  </a:lnTo>
                  <a:lnTo>
                    <a:pt x="1185862" y="0"/>
                  </a:lnTo>
                  <a:lnTo>
                    <a:pt x="1169194" y="0"/>
                  </a:lnTo>
                  <a:lnTo>
                    <a:pt x="1162050" y="9525"/>
                  </a:lnTo>
                  <a:lnTo>
                    <a:pt x="1166812" y="30956"/>
                  </a:lnTo>
                  <a:lnTo>
                    <a:pt x="1181100" y="64294"/>
                  </a:lnTo>
                  <a:lnTo>
                    <a:pt x="1195387" y="100013"/>
                  </a:lnTo>
                  <a:lnTo>
                    <a:pt x="1207294" y="150019"/>
                  </a:lnTo>
                  <a:lnTo>
                    <a:pt x="1209675" y="190500"/>
                  </a:lnTo>
                  <a:lnTo>
                    <a:pt x="1202531" y="230981"/>
                  </a:lnTo>
                  <a:lnTo>
                    <a:pt x="1188244" y="264319"/>
                  </a:lnTo>
                  <a:lnTo>
                    <a:pt x="1164431" y="300038"/>
                  </a:lnTo>
                  <a:lnTo>
                    <a:pt x="1064419" y="409575"/>
                  </a:lnTo>
                  <a:lnTo>
                    <a:pt x="919162" y="564356"/>
                  </a:lnTo>
                  <a:lnTo>
                    <a:pt x="809625" y="676275"/>
                  </a:lnTo>
                  <a:lnTo>
                    <a:pt x="597694" y="881063"/>
                  </a:lnTo>
                  <a:lnTo>
                    <a:pt x="450056" y="1012031"/>
                  </a:lnTo>
                  <a:lnTo>
                    <a:pt x="330994" y="1116806"/>
                  </a:lnTo>
                  <a:lnTo>
                    <a:pt x="228600" y="1202531"/>
                  </a:lnTo>
                  <a:lnTo>
                    <a:pt x="173831" y="1243013"/>
                  </a:lnTo>
                  <a:lnTo>
                    <a:pt x="102394" y="1288256"/>
                  </a:lnTo>
                  <a:lnTo>
                    <a:pt x="59531" y="1312069"/>
                  </a:lnTo>
                  <a:lnTo>
                    <a:pt x="28575" y="1323975"/>
                  </a:lnTo>
                  <a:lnTo>
                    <a:pt x="7144" y="1338263"/>
                  </a:lnTo>
                  <a:lnTo>
                    <a:pt x="0" y="1362075"/>
                  </a:lnTo>
                  <a:lnTo>
                    <a:pt x="4762" y="1395413"/>
                  </a:lnTo>
                  <a:lnTo>
                    <a:pt x="21431" y="1423988"/>
                  </a:lnTo>
                  <a:lnTo>
                    <a:pt x="35719" y="1438275"/>
                  </a:lnTo>
                  <a:lnTo>
                    <a:pt x="295275" y="1369219"/>
                  </a:lnTo>
                  <a:lnTo>
                    <a:pt x="414337" y="1257300"/>
                  </a:lnTo>
                  <a:lnTo>
                    <a:pt x="557212" y="1147763"/>
                  </a:lnTo>
                  <a:lnTo>
                    <a:pt x="671512" y="1057275"/>
                  </a:lnTo>
                  <a:lnTo>
                    <a:pt x="831056" y="928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DB286976-E7D8-4F5A-AD79-845BF818FFB9}"/>
                </a:ext>
              </a:extLst>
            </p:cNvPr>
            <p:cNvSpPr/>
            <p:nvPr/>
          </p:nvSpPr>
          <p:spPr>
            <a:xfrm>
              <a:off x="5205412" y="3405189"/>
              <a:ext cx="1506538" cy="454025"/>
            </a:xfrm>
            <a:custGeom>
              <a:avLst/>
              <a:gdLst>
                <a:gd name="connsiteX0" fmla="*/ 871538 w 1507331"/>
                <a:gd name="connsiteY0" fmla="*/ 114300 h 454818"/>
                <a:gd name="connsiteX1" fmla="*/ 764381 w 1507331"/>
                <a:gd name="connsiteY1" fmla="*/ 130968 h 454818"/>
                <a:gd name="connsiteX2" fmla="*/ 590550 w 1507331"/>
                <a:gd name="connsiteY2" fmla="*/ 154781 h 454818"/>
                <a:gd name="connsiteX3" fmla="*/ 392906 w 1507331"/>
                <a:gd name="connsiteY3" fmla="*/ 173831 h 454818"/>
                <a:gd name="connsiteX4" fmla="*/ 59531 w 1507331"/>
                <a:gd name="connsiteY4" fmla="*/ 183356 h 454818"/>
                <a:gd name="connsiteX5" fmla="*/ 16669 w 1507331"/>
                <a:gd name="connsiteY5" fmla="*/ 204787 h 454818"/>
                <a:gd name="connsiteX6" fmla="*/ 0 w 1507331"/>
                <a:gd name="connsiteY6" fmla="*/ 235743 h 454818"/>
                <a:gd name="connsiteX7" fmla="*/ 7144 w 1507331"/>
                <a:gd name="connsiteY7" fmla="*/ 266700 h 454818"/>
                <a:gd name="connsiteX8" fmla="*/ 21431 w 1507331"/>
                <a:gd name="connsiteY8" fmla="*/ 292893 h 454818"/>
                <a:gd name="connsiteX9" fmla="*/ 40481 w 1507331"/>
                <a:gd name="connsiteY9" fmla="*/ 319087 h 454818"/>
                <a:gd name="connsiteX10" fmla="*/ 85725 w 1507331"/>
                <a:gd name="connsiteY10" fmla="*/ 366712 h 454818"/>
                <a:gd name="connsiteX11" fmla="*/ 123825 w 1507331"/>
                <a:gd name="connsiteY11" fmla="*/ 402431 h 454818"/>
                <a:gd name="connsiteX12" fmla="*/ 147638 w 1507331"/>
                <a:gd name="connsiteY12" fmla="*/ 435768 h 454818"/>
                <a:gd name="connsiteX13" fmla="*/ 164306 w 1507331"/>
                <a:gd name="connsiteY13" fmla="*/ 447675 h 454818"/>
                <a:gd name="connsiteX14" fmla="*/ 183356 w 1507331"/>
                <a:gd name="connsiteY14" fmla="*/ 454818 h 454818"/>
                <a:gd name="connsiteX15" fmla="*/ 209550 w 1507331"/>
                <a:gd name="connsiteY15" fmla="*/ 454818 h 454818"/>
                <a:gd name="connsiteX16" fmla="*/ 245269 w 1507331"/>
                <a:gd name="connsiteY16" fmla="*/ 445293 h 454818"/>
                <a:gd name="connsiteX17" fmla="*/ 283369 w 1507331"/>
                <a:gd name="connsiteY17" fmla="*/ 428625 h 454818"/>
                <a:gd name="connsiteX18" fmla="*/ 321469 w 1507331"/>
                <a:gd name="connsiteY18" fmla="*/ 411956 h 454818"/>
                <a:gd name="connsiteX19" fmla="*/ 588169 w 1507331"/>
                <a:gd name="connsiteY19" fmla="*/ 319087 h 454818"/>
                <a:gd name="connsiteX20" fmla="*/ 816769 w 1507331"/>
                <a:gd name="connsiteY20" fmla="*/ 250031 h 454818"/>
                <a:gd name="connsiteX21" fmla="*/ 1078706 w 1507331"/>
                <a:gd name="connsiteY21" fmla="*/ 183356 h 454818"/>
                <a:gd name="connsiteX22" fmla="*/ 1204913 w 1507331"/>
                <a:gd name="connsiteY22" fmla="*/ 152400 h 454818"/>
                <a:gd name="connsiteX23" fmla="*/ 1381125 w 1507331"/>
                <a:gd name="connsiteY23" fmla="*/ 111918 h 454818"/>
                <a:gd name="connsiteX24" fmla="*/ 1507331 w 1507331"/>
                <a:gd name="connsiteY24" fmla="*/ 88106 h 454818"/>
                <a:gd name="connsiteX25" fmla="*/ 1447800 w 1507331"/>
                <a:gd name="connsiteY25" fmla="*/ 0 h 454818"/>
                <a:gd name="connsiteX26" fmla="*/ 1295400 w 1507331"/>
                <a:gd name="connsiteY26" fmla="*/ 30956 h 454818"/>
                <a:gd name="connsiteX27" fmla="*/ 1119188 w 1507331"/>
                <a:gd name="connsiteY27" fmla="*/ 71437 h 454818"/>
                <a:gd name="connsiteX28" fmla="*/ 973931 w 1507331"/>
                <a:gd name="connsiteY28" fmla="*/ 97631 h 454818"/>
                <a:gd name="connsiteX29" fmla="*/ 871538 w 1507331"/>
                <a:gd name="connsiteY29" fmla="*/ 11430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7331" h="454818">
                  <a:moveTo>
                    <a:pt x="871538" y="114300"/>
                  </a:moveTo>
                  <a:lnTo>
                    <a:pt x="764381" y="130968"/>
                  </a:lnTo>
                  <a:lnTo>
                    <a:pt x="590550" y="154781"/>
                  </a:lnTo>
                  <a:lnTo>
                    <a:pt x="392906" y="173831"/>
                  </a:lnTo>
                  <a:lnTo>
                    <a:pt x="59531" y="183356"/>
                  </a:lnTo>
                  <a:lnTo>
                    <a:pt x="16669" y="204787"/>
                  </a:lnTo>
                  <a:lnTo>
                    <a:pt x="0" y="235743"/>
                  </a:lnTo>
                  <a:lnTo>
                    <a:pt x="7144" y="266700"/>
                  </a:lnTo>
                  <a:lnTo>
                    <a:pt x="21431" y="292893"/>
                  </a:lnTo>
                  <a:lnTo>
                    <a:pt x="40481" y="319087"/>
                  </a:lnTo>
                  <a:lnTo>
                    <a:pt x="85725" y="366712"/>
                  </a:lnTo>
                  <a:lnTo>
                    <a:pt x="123825" y="402431"/>
                  </a:lnTo>
                  <a:lnTo>
                    <a:pt x="147638" y="435768"/>
                  </a:lnTo>
                  <a:lnTo>
                    <a:pt x="164306" y="447675"/>
                  </a:lnTo>
                  <a:lnTo>
                    <a:pt x="183356" y="454818"/>
                  </a:lnTo>
                  <a:lnTo>
                    <a:pt x="209550" y="454818"/>
                  </a:lnTo>
                  <a:lnTo>
                    <a:pt x="245269" y="445293"/>
                  </a:lnTo>
                  <a:lnTo>
                    <a:pt x="283369" y="428625"/>
                  </a:lnTo>
                  <a:lnTo>
                    <a:pt x="321469" y="411956"/>
                  </a:lnTo>
                  <a:lnTo>
                    <a:pt x="588169" y="319087"/>
                  </a:lnTo>
                  <a:lnTo>
                    <a:pt x="816769" y="250031"/>
                  </a:lnTo>
                  <a:lnTo>
                    <a:pt x="1078706" y="183356"/>
                  </a:lnTo>
                  <a:lnTo>
                    <a:pt x="1204913" y="152400"/>
                  </a:lnTo>
                  <a:lnTo>
                    <a:pt x="1381125" y="111918"/>
                  </a:lnTo>
                  <a:lnTo>
                    <a:pt x="1507331" y="88106"/>
                  </a:lnTo>
                  <a:lnTo>
                    <a:pt x="1447800" y="0"/>
                  </a:lnTo>
                  <a:lnTo>
                    <a:pt x="1295400" y="30956"/>
                  </a:lnTo>
                  <a:lnTo>
                    <a:pt x="1119188" y="71437"/>
                  </a:lnTo>
                  <a:lnTo>
                    <a:pt x="973931" y="97631"/>
                  </a:lnTo>
                  <a:lnTo>
                    <a:pt x="871538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2">
              <a:extLst>
                <a:ext uri="{FF2B5EF4-FFF2-40B4-BE49-F238E27FC236}">
                  <a16:creationId xmlns:a16="http://schemas.microsoft.com/office/drawing/2014/main" id="{C5E01006-13FA-4CB3-AACC-A77AA65FEDB3}"/>
                </a:ext>
              </a:extLst>
            </p:cNvPr>
            <p:cNvSpPr/>
            <p:nvPr/>
          </p:nvSpPr>
          <p:spPr>
            <a:xfrm>
              <a:off x="6334126" y="3113089"/>
              <a:ext cx="625475" cy="763587"/>
            </a:xfrm>
            <a:custGeom>
              <a:avLst/>
              <a:gdLst>
                <a:gd name="connsiteX0" fmla="*/ 316706 w 626268"/>
                <a:gd name="connsiteY0" fmla="*/ 516731 h 764381"/>
                <a:gd name="connsiteX1" fmla="*/ 271462 w 626268"/>
                <a:gd name="connsiteY1" fmla="*/ 447675 h 764381"/>
                <a:gd name="connsiteX2" fmla="*/ 230981 w 626268"/>
                <a:gd name="connsiteY2" fmla="*/ 383381 h 764381"/>
                <a:gd name="connsiteX3" fmla="*/ 185737 w 626268"/>
                <a:gd name="connsiteY3" fmla="*/ 323850 h 764381"/>
                <a:gd name="connsiteX4" fmla="*/ 119062 w 626268"/>
                <a:gd name="connsiteY4" fmla="*/ 219075 h 764381"/>
                <a:gd name="connsiteX5" fmla="*/ 57150 w 626268"/>
                <a:gd name="connsiteY5" fmla="*/ 123825 h 764381"/>
                <a:gd name="connsiteX6" fmla="*/ 7143 w 626268"/>
                <a:gd name="connsiteY6" fmla="*/ 40481 h 764381"/>
                <a:gd name="connsiteX7" fmla="*/ 0 w 626268"/>
                <a:gd name="connsiteY7" fmla="*/ 21431 h 764381"/>
                <a:gd name="connsiteX8" fmla="*/ 0 w 626268"/>
                <a:gd name="connsiteY8" fmla="*/ 4762 h 764381"/>
                <a:gd name="connsiteX9" fmla="*/ 16668 w 626268"/>
                <a:gd name="connsiteY9" fmla="*/ 0 h 764381"/>
                <a:gd name="connsiteX10" fmla="*/ 52387 w 626268"/>
                <a:gd name="connsiteY10" fmla="*/ 14287 h 764381"/>
                <a:gd name="connsiteX11" fmla="*/ 159543 w 626268"/>
                <a:gd name="connsiteY11" fmla="*/ 76200 h 764381"/>
                <a:gd name="connsiteX12" fmla="*/ 302418 w 626268"/>
                <a:gd name="connsiteY12" fmla="*/ 157162 h 764381"/>
                <a:gd name="connsiteX13" fmla="*/ 473868 w 626268"/>
                <a:gd name="connsiteY13" fmla="*/ 261937 h 764381"/>
                <a:gd name="connsiteX14" fmla="*/ 497681 w 626268"/>
                <a:gd name="connsiteY14" fmla="*/ 278606 h 764381"/>
                <a:gd name="connsiteX15" fmla="*/ 519112 w 626268"/>
                <a:gd name="connsiteY15" fmla="*/ 309562 h 764381"/>
                <a:gd name="connsiteX16" fmla="*/ 559593 w 626268"/>
                <a:gd name="connsiteY16" fmla="*/ 376237 h 764381"/>
                <a:gd name="connsiteX17" fmla="*/ 590550 w 626268"/>
                <a:gd name="connsiteY17" fmla="*/ 447675 h 764381"/>
                <a:gd name="connsiteX18" fmla="*/ 614362 w 626268"/>
                <a:gd name="connsiteY18" fmla="*/ 521494 h 764381"/>
                <a:gd name="connsiteX19" fmla="*/ 623887 w 626268"/>
                <a:gd name="connsiteY19" fmla="*/ 573881 h 764381"/>
                <a:gd name="connsiteX20" fmla="*/ 626268 w 626268"/>
                <a:gd name="connsiteY20" fmla="*/ 616744 h 764381"/>
                <a:gd name="connsiteX21" fmla="*/ 621506 w 626268"/>
                <a:gd name="connsiteY21" fmla="*/ 671512 h 764381"/>
                <a:gd name="connsiteX22" fmla="*/ 604837 w 626268"/>
                <a:gd name="connsiteY22" fmla="*/ 728662 h 764381"/>
                <a:gd name="connsiteX23" fmla="*/ 585787 w 626268"/>
                <a:gd name="connsiteY23" fmla="*/ 754856 h 764381"/>
                <a:gd name="connsiteX24" fmla="*/ 564356 w 626268"/>
                <a:gd name="connsiteY24" fmla="*/ 764381 h 764381"/>
                <a:gd name="connsiteX25" fmla="*/ 535781 w 626268"/>
                <a:gd name="connsiteY25" fmla="*/ 759619 h 764381"/>
                <a:gd name="connsiteX26" fmla="*/ 514350 w 626268"/>
                <a:gd name="connsiteY26" fmla="*/ 750094 h 764381"/>
                <a:gd name="connsiteX27" fmla="*/ 473868 w 626268"/>
                <a:gd name="connsiteY27" fmla="*/ 723900 h 764381"/>
                <a:gd name="connsiteX28" fmla="*/ 423862 w 626268"/>
                <a:gd name="connsiteY28" fmla="*/ 664369 h 764381"/>
                <a:gd name="connsiteX29" fmla="*/ 347662 w 626268"/>
                <a:gd name="connsiteY29" fmla="*/ 564356 h 764381"/>
                <a:gd name="connsiteX30" fmla="*/ 316706 w 626268"/>
                <a:gd name="connsiteY30" fmla="*/ 516731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6268" h="764381">
                  <a:moveTo>
                    <a:pt x="316706" y="516731"/>
                  </a:moveTo>
                  <a:lnTo>
                    <a:pt x="271462" y="447675"/>
                  </a:lnTo>
                  <a:lnTo>
                    <a:pt x="230981" y="383381"/>
                  </a:lnTo>
                  <a:lnTo>
                    <a:pt x="185737" y="323850"/>
                  </a:lnTo>
                  <a:lnTo>
                    <a:pt x="119062" y="219075"/>
                  </a:lnTo>
                  <a:lnTo>
                    <a:pt x="57150" y="123825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52387" y="14287"/>
                  </a:lnTo>
                  <a:lnTo>
                    <a:pt x="159543" y="76200"/>
                  </a:lnTo>
                  <a:lnTo>
                    <a:pt x="302418" y="157162"/>
                  </a:lnTo>
                  <a:lnTo>
                    <a:pt x="473868" y="261937"/>
                  </a:lnTo>
                  <a:lnTo>
                    <a:pt x="497681" y="278606"/>
                  </a:lnTo>
                  <a:lnTo>
                    <a:pt x="519112" y="309562"/>
                  </a:lnTo>
                  <a:lnTo>
                    <a:pt x="559593" y="376237"/>
                  </a:lnTo>
                  <a:lnTo>
                    <a:pt x="590550" y="447675"/>
                  </a:lnTo>
                  <a:lnTo>
                    <a:pt x="614362" y="521494"/>
                  </a:lnTo>
                  <a:lnTo>
                    <a:pt x="623887" y="573881"/>
                  </a:lnTo>
                  <a:lnTo>
                    <a:pt x="626268" y="616744"/>
                  </a:lnTo>
                  <a:lnTo>
                    <a:pt x="621506" y="671512"/>
                  </a:lnTo>
                  <a:lnTo>
                    <a:pt x="604837" y="728662"/>
                  </a:lnTo>
                  <a:lnTo>
                    <a:pt x="585787" y="754856"/>
                  </a:lnTo>
                  <a:lnTo>
                    <a:pt x="564356" y="764381"/>
                  </a:lnTo>
                  <a:lnTo>
                    <a:pt x="535781" y="759619"/>
                  </a:lnTo>
                  <a:lnTo>
                    <a:pt x="514350" y="750094"/>
                  </a:lnTo>
                  <a:lnTo>
                    <a:pt x="473868" y="723900"/>
                  </a:lnTo>
                  <a:lnTo>
                    <a:pt x="423862" y="664369"/>
                  </a:lnTo>
                  <a:lnTo>
                    <a:pt x="347662" y="564356"/>
                  </a:lnTo>
                  <a:lnTo>
                    <a:pt x="31670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8">
              <a:extLst>
                <a:ext uri="{FF2B5EF4-FFF2-40B4-BE49-F238E27FC236}">
                  <a16:creationId xmlns:a16="http://schemas.microsoft.com/office/drawing/2014/main" id="{9CDE958A-10F6-4DE4-AD30-B1CB5F89221B}"/>
                </a:ext>
              </a:extLst>
            </p:cNvPr>
            <p:cNvSpPr/>
            <p:nvPr/>
          </p:nvSpPr>
          <p:spPr>
            <a:xfrm>
              <a:off x="5770563" y="3870326"/>
              <a:ext cx="493712" cy="2212975"/>
            </a:xfrm>
            <a:custGeom>
              <a:avLst/>
              <a:gdLst>
                <a:gd name="connsiteX0" fmla="*/ 462810 w 493664"/>
                <a:gd name="connsiteY0" fmla="*/ 987328 h 2213072"/>
                <a:gd name="connsiteX1" fmla="*/ 476835 w 493664"/>
                <a:gd name="connsiteY1" fmla="*/ 656348 h 2213072"/>
                <a:gd name="connsiteX2" fmla="*/ 474030 w 493664"/>
                <a:gd name="connsiteY2" fmla="*/ 294515 h 2213072"/>
                <a:gd name="connsiteX3" fmla="*/ 482444 w 493664"/>
                <a:gd name="connsiteY3" fmla="*/ 269271 h 2213072"/>
                <a:gd name="connsiteX4" fmla="*/ 490859 w 493664"/>
                <a:gd name="connsiteY4" fmla="*/ 238417 h 2213072"/>
                <a:gd name="connsiteX5" fmla="*/ 493664 w 493664"/>
                <a:gd name="connsiteY5" fmla="*/ 207563 h 2213072"/>
                <a:gd name="connsiteX6" fmla="*/ 490859 w 493664"/>
                <a:gd name="connsiteY6" fmla="*/ 173904 h 2213072"/>
                <a:gd name="connsiteX7" fmla="*/ 476835 w 493664"/>
                <a:gd name="connsiteY7" fmla="*/ 143050 h 2213072"/>
                <a:gd name="connsiteX8" fmla="*/ 451590 w 493664"/>
                <a:gd name="connsiteY8" fmla="*/ 120611 h 2213072"/>
                <a:gd name="connsiteX9" fmla="*/ 406712 w 493664"/>
                <a:gd name="connsiteY9" fmla="*/ 100977 h 2213072"/>
                <a:gd name="connsiteX10" fmla="*/ 350614 w 493664"/>
                <a:gd name="connsiteY10" fmla="*/ 78537 h 2213072"/>
                <a:gd name="connsiteX11" fmla="*/ 288906 w 493664"/>
                <a:gd name="connsiteY11" fmla="*/ 53293 h 2213072"/>
                <a:gd name="connsiteX12" fmla="*/ 207563 w 493664"/>
                <a:gd name="connsiteY12" fmla="*/ 25244 h 2213072"/>
                <a:gd name="connsiteX13" fmla="*/ 131831 w 493664"/>
                <a:gd name="connsiteY13" fmla="*/ 11220 h 2213072"/>
                <a:gd name="connsiteX14" fmla="*/ 78538 w 493664"/>
                <a:gd name="connsiteY14" fmla="*/ 5610 h 2213072"/>
                <a:gd name="connsiteX15" fmla="*/ 44879 w 493664"/>
                <a:gd name="connsiteY15" fmla="*/ 0 h 2213072"/>
                <a:gd name="connsiteX16" fmla="*/ 16830 w 493664"/>
                <a:gd name="connsiteY16" fmla="*/ 0 h 2213072"/>
                <a:gd name="connsiteX17" fmla="*/ 2805 w 493664"/>
                <a:gd name="connsiteY17" fmla="*/ 5610 h 2213072"/>
                <a:gd name="connsiteX18" fmla="*/ 0 w 493664"/>
                <a:gd name="connsiteY18" fmla="*/ 19634 h 2213072"/>
                <a:gd name="connsiteX19" fmla="*/ 11220 w 493664"/>
                <a:gd name="connsiteY19" fmla="*/ 47683 h 2213072"/>
                <a:gd name="connsiteX20" fmla="*/ 22439 w 493664"/>
                <a:gd name="connsiteY20" fmla="*/ 67318 h 2213072"/>
                <a:gd name="connsiteX21" fmla="*/ 56098 w 493664"/>
                <a:gd name="connsiteY21" fmla="*/ 92562 h 2213072"/>
                <a:gd name="connsiteX22" fmla="*/ 75733 w 493664"/>
                <a:gd name="connsiteY22" fmla="*/ 106587 h 2213072"/>
                <a:gd name="connsiteX23" fmla="*/ 112196 w 493664"/>
                <a:gd name="connsiteY23" fmla="*/ 140245 h 2213072"/>
                <a:gd name="connsiteX24" fmla="*/ 145855 w 493664"/>
                <a:gd name="connsiteY24" fmla="*/ 182319 h 2213072"/>
                <a:gd name="connsiteX25" fmla="*/ 179514 w 493664"/>
                <a:gd name="connsiteY25" fmla="*/ 241222 h 2213072"/>
                <a:gd name="connsiteX26" fmla="*/ 199149 w 493664"/>
                <a:gd name="connsiteY26" fmla="*/ 291710 h 2213072"/>
                <a:gd name="connsiteX27" fmla="*/ 204758 w 493664"/>
                <a:gd name="connsiteY27" fmla="*/ 319760 h 2213072"/>
                <a:gd name="connsiteX28" fmla="*/ 207563 w 493664"/>
                <a:gd name="connsiteY28" fmla="*/ 527323 h 2213072"/>
                <a:gd name="connsiteX29" fmla="*/ 204758 w 493664"/>
                <a:gd name="connsiteY29" fmla="*/ 678788 h 2213072"/>
                <a:gd name="connsiteX30" fmla="*/ 213173 w 493664"/>
                <a:gd name="connsiteY30" fmla="*/ 869521 h 2213072"/>
                <a:gd name="connsiteX31" fmla="*/ 215978 w 493664"/>
                <a:gd name="connsiteY31" fmla="*/ 1009767 h 2213072"/>
                <a:gd name="connsiteX32" fmla="*/ 213173 w 493664"/>
                <a:gd name="connsiteY32" fmla="*/ 1147207 h 2213072"/>
                <a:gd name="connsiteX33" fmla="*/ 210368 w 493664"/>
                <a:gd name="connsiteY33" fmla="*/ 1259404 h 2213072"/>
                <a:gd name="connsiteX34" fmla="*/ 204758 w 493664"/>
                <a:gd name="connsiteY34" fmla="*/ 1357575 h 2213072"/>
                <a:gd name="connsiteX35" fmla="*/ 190734 w 493664"/>
                <a:gd name="connsiteY35" fmla="*/ 1492211 h 2213072"/>
                <a:gd name="connsiteX36" fmla="*/ 176709 w 493664"/>
                <a:gd name="connsiteY36" fmla="*/ 1601602 h 2213072"/>
                <a:gd name="connsiteX37" fmla="*/ 168295 w 493664"/>
                <a:gd name="connsiteY37" fmla="*/ 1674530 h 2213072"/>
                <a:gd name="connsiteX38" fmla="*/ 165490 w 493664"/>
                <a:gd name="connsiteY38" fmla="*/ 1747458 h 2213072"/>
                <a:gd name="connsiteX39" fmla="*/ 168295 w 493664"/>
                <a:gd name="connsiteY39" fmla="*/ 1825995 h 2213072"/>
                <a:gd name="connsiteX40" fmla="*/ 176709 w 493664"/>
                <a:gd name="connsiteY40" fmla="*/ 1904533 h 2213072"/>
                <a:gd name="connsiteX41" fmla="*/ 193539 w 493664"/>
                <a:gd name="connsiteY41" fmla="*/ 1974655 h 2213072"/>
                <a:gd name="connsiteX42" fmla="*/ 213173 w 493664"/>
                <a:gd name="connsiteY42" fmla="*/ 2030753 h 2213072"/>
                <a:gd name="connsiteX43" fmla="*/ 252442 w 493664"/>
                <a:gd name="connsiteY43" fmla="*/ 2114901 h 2213072"/>
                <a:gd name="connsiteX44" fmla="*/ 283296 w 493664"/>
                <a:gd name="connsiteY44" fmla="*/ 2168194 h 2213072"/>
                <a:gd name="connsiteX45" fmla="*/ 305735 w 493664"/>
                <a:gd name="connsiteY45" fmla="*/ 2196243 h 2213072"/>
                <a:gd name="connsiteX46" fmla="*/ 328174 w 493664"/>
                <a:gd name="connsiteY46" fmla="*/ 2210267 h 2213072"/>
                <a:gd name="connsiteX47" fmla="*/ 339394 w 493664"/>
                <a:gd name="connsiteY47" fmla="*/ 2213072 h 2213072"/>
                <a:gd name="connsiteX48" fmla="*/ 356223 w 493664"/>
                <a:gd name="connsiteY48" fmla="*/ 2207463 h 2213072"/>
                <a:gd name="connsiteX49" fmla="*/ 375858 w 493664"/>
                <a:gd name="connsiteY49" fmla="*/ 2185023 h 2213072"/>
                <a:gd name="connsiteX50" fmla="*/ 392687 w 493664"/>
                <a:gd name="connsiteY50" fmla="*/ 2145755 h 2213072"/>
                <a:gd name="connsiteX51" fmla="*/ 412322 w 493664"/>
                <a:gd name="connsiteY51" fmla="*/ 2067217 h 2213072"/>
                <a:gd name="connsiteX52" fmla="*/ 426346 w 493664"/>
                <a:gd name="connsiteY52" fmla="*/ 1960631 h 2213072"/>
                <a:gd name="connsiteX53" fmla="*/ 437566 w 493664"/>
                <a:gd name="connsiteY53" fmla="*/ 1825995 h 2213072"/>
                <a:gd name="connsiteX54" fmla="*/ 445981 w 493664"/>
                <a:gd name="connsiteY54" fmla="*/ 1668920 h 2213072"/>
                <a:gd name="connsiteX55" fmla="*/ 451590 w 493664"/>
                <a:gd name="connsiteY55" fmla="*/ 1511845 h 2213072"/>
                <a:gd name="connsiteX56" fmla="*/ 454395 w 493664"/>
                <a:gd name="connsiteY56" fmla="*/ 1200501 h 2213072"/>
                <a:gd name="connsiteX57" fmla="*/ 462810 w 493664"/>
                <a:gd name="connsiteY57" fmla="*/ 987328 h 221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93664" h="2213072">
                  <a:moveTo>
                    <a:pt x="462810" y="987328"/>
                  </a:moveTo>
                  <a:lnTo>
                    <a:pt x="476835" y="656348"/>
                  </a:lnTo>
                  <a:lnTo>
                    <a:pt x="474030" y="294515"/>
                  </a:lnTo>
                  <a:lnTo>
                    <a:pt x="482444" y="269271"/>
                  </a:lnTo>
                  <a:lnTo>
                    <a:pt x="490859" y="238417"/>
                  </a:lnTo>
                  <a:lnTo>
                    <a:pt x="493664" y="207563"/>
                  </a:lnTo>
                  <a:lnTo>
                    <a:pt x="490859" y="173904"/>
                  </a:lnTo>
                  <a:lnTo>
                    <a:pt x="476835" y="143050"/>
                  </a:lnTo>
                  <a:lnTo>
                    <a:pt x="451590" y="120611"/>
                  </a:lnTo>
                  <a:lnTo>
                    <a:pt x="406712" y="100977"/>
                  </a:lnTo>
                  <a:lnTo>
                    <a:pt x="350614" y="78537"/>
                  </a:lnTo>
                  <a:lnTo>
                    <a:pt x="288906" y="53293"/>
                  </a:lnTo>
                  <a:lnTo>
                    <a:pt x="207563" y="25244"/>
                  </a:lnTo>
                  <a:lnTo>
                    <a:pt x="131831" y="11220"/>
                  </a:lnTo>
                  <a:lnTo>
                    <a:pt x="78538" y="5610"/>
                  </a:lnTo>
                  <a:lnTo>
                    <a:pt x="44879" y="0"/>
                  </a:lnTo>
                  <a:lnTo>
                    <a:pt x="16830" y="0"/>
                  </a:lnTo>
                  <a:lnTo>
                    <a:pt x="2805" y="5610"/>
                  </a:lnTo>
                  <a:lnTo>
                    <a:pt x="0" y="19634"/>
                  </a:lnTo>
                  <a:lnTo>
                    <a:pt x="11220" y="47683"/>
                  </a:lnTo>
                  <a:lnTo>
                    <a:pt x="22439" y="67318"/>
                  </a:lnTo>
                  <a:lnTo>
                    <a:pt x="56098" y="92562"/>
                  </a:lnTo>
                  <a:lnTo>
                    <a:pt x="75733" y="106587"/>
                  </a:lnTo>
                  <a:lnTo>
                    <a:pt x="112196" y="140245"/>
                  </a:lnTo>
                  <a:lnTo>
                    <a:pt x="145855" y="182319"/>
                  </a:lnTo>
                  <a:lnTo>
                    <a:pt x="179514" y="241222"/>
                  </a:lnTo>
                  <a:lnTo>
                    <a:pt x="199149" y="291710"/>
                  </a:lnTo>
                  <a:lnTo>
                    <a:pt x="204758" y="319760"/>
                  </a:lnTo>
                  <a:lnTo>
                    <a:pt x="207563" y="527323"/>
                  </a:lnTo>
                  <a:lnTo>
                    <a:pt x="204758" y="678788"/>
                  </a:lnTo>
                  <a:lnTo>
                    <a:pt x="213173" y="869521"/>
                  </a:lnTo>
                  <a:lnTo>
                    <a:pt x="215978" y="1009767"/>
                  </a:lnTo>
                  <a:lnTo>
                    <a:pt x="213173" y="1147207"/>
                  </a:lnTo>
                  <a:lnTo>
                    <a:pt x="210368" y="1259404"/>
                  </a:lnTo>
                  <a:lnTo>
                    <a:pt x="204758" y="1357575"/>
                  </a:lnTo>
                  <a:lnTo>
                    <a:pt x="190734" y="1492211"/>
                  </a:lnTo>
                  <a:lnTo>
                    <a:pt x="176709" y="1601602"/>
                  </a:lnTo>
                  <a:lnTo>
                    <a:pt x="168295" y="1674530"/>
                  </a:lnTo>
                  <a:lnTo>
                    <a:pt x="165490" y="1747458"/>
                  </a:lnTo>
                  <a:lnTo>
                    <a:pt x="168295" y="1825995"/>
                  </a:lnTo>
                  <a:lnTo>
                    <a:pt x="176709" y="1904533"/>
                  </a:lnTo>
                  <a:lnTo>
                    <a:pt x="193539" y="1974655"/>
                  </a:lnTo>
                  <a:lnTo>
                    <a:pt x="213173" y="2030753"/>
                  </a:lnTo>
                  <a:lnTo>
                    <a:pt x="252442" y="2114901"/>
                  </a:lnTo>
                  <a:lnTo>
                    <a:pt x="283296" y="2168194"/>
                  </a:lnTo>
                  <a:lnTo>
                    <a:pt x="305735" y="2196243"/>
                  </a:lnTo>
                  <a:lnTo>
                    <a:pt x="328174" y="2210267"/>
                  </a:lnTo>
                  <a:lnTo>
                    <a:pt x="339394" y="2213072"/>
                  </a:lnTo>
                  <a:lnTo>
                    <a:pt x="356223" y="2207463"/>
                  </a:lnTo>
                  <a:lnTo>
                    <a:pt x="375858" y="2185023"/>
                  </a:lnTo>
                  <a:lnTo>
                    <a:pt x="392687" y="2145755"/>
                  </a:lnTo>
                  <a:lnTo>
                    <a:pt x="412322" y="2067217"/>
                  </a:lnTo>
                  <a:lnTo>
                    <a:pt x="426346" y="1960631"/>
                  </a:lnTo>
                  <a:lnTo>
                    <a:pt x="437566" y="1825995"/>
                  </a:lnTo>
                  <a:lnTo>
                    <a:pt x="445981" y="1668920"/>
                  </a:lnTo>
                  <a:lnTo>
                    <a:pt x="451590" y="1511845"/>
                  </a:lnTo>
                  <a:lnTo>
                    <a:pt x="454395" y="1200501"/>
                  </a:lnTo>
                  <a:lnTo>
                    <a:pt x="462810" y="98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96026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9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AF51E15B-6C82-49DF-BFF8-D58029E8A0B8}"/>
              </a:ext>
            </a:extLst>
          </p:cNvPr>
          <p:cNvGrpSpPr/>
          <p:nvPr/>
        </p:nvGrpSpPr>
        <p:grpSpPr>
          <a:xfrm>
            <a:off x="4070350" y="1441450"/>
            <a:ext cx="4430713" cy="4511675"/>
            <a:chOff x="4070350" y="1441450"/>
            <a:chExt cx="4430713" cy="45116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F3C49C07-00B8-4DA3-944D-DB08B6A76D61}"/>
                </a:ext>
              </a:extLst>
            </p:cNvPr>
            <p:cNvSpPr/>
            <p:nvPr/>
          </p:nvSpPr>
          <p:spPr>
            <a:xfrm>
              <a:off x="4224337" y="2152650"/>
              <a:ext cx="3743325" cy="676275"/>
            </a:xfrm>
            <a:custGeom>
              <a:avLst/>
              <a:gdLst>
                <a:gd name="connsiteX0" fmla="*/ 2549525 w 3743325"/>
                <a:gd name="connsiteY0" fmla="*/ 365125 h 676275"/>
                <a:gd name="connsiteX1" fmla="*/ 2000250 w 3743325"/>
                <a:gd name="connsiteY1" fmla="*/ 406400 h 676275"/>
                <a:gd name="connsiteX2" fmla="*/ 1784350 w 3743325"/>
                <a:gd name="connsiteY2" fmla="*/ 422275 h 676275"/>
                <a:gd name="connsiteX3" fmla="*/ 1285875 w 3743325"/>
                <a:gd name="connsiteY3" fmla="*/ 492125 h 676275"/>
                <a:gd name="connsiteX4" fmla="*/ 1019175 w 3743325"/>
                <a:gd name="connsiteY4" fmla="*/ 533400 h 676275"/>
                <a:gd name="connsiteX5" fmla="*/ 704850 w 3743325"/>
                <a:gd name="connsiteY5" fmla="*/ 584200 h 676275"/>
                <a:gd name="connsiteX6" fmla="*/ 568325 w 3743325"/>
                <a:gd name="connsiteY6" fmla="*/ 606425 h 676275"/>
                <a:gd name="connsiteX7" fmla="*/ 504825 w 3743325"/>
                <a:gd name="connsiteY7" fmla="*/ 628650 h 676275"/>
                <a:gd name="connsiteX8" fmla="*/ 419100 w 3743325"/>
                <a:gd name="connsiteY8" fmla="*/ 657225 h 676275"/>
                <a:gd name="connsiteX9" fmla="*/ 339725 w 3743325"/>
                <a:gd name="connsiteY9" fmla="*/ 676275 h 676275"/>
                <a:gd name="connsiteX10" fmla="*/ 317500 w 3743325"/>
                <a:gd name="connsiteY10" fmla="*/ 673100 h 676275"/>
                <a:gd name="connsiteX11" fmla="*/ 266700 w 3743325"/>
                <a:gd name="connsiteY11" fmla="*/ 657225 h 676275"/>
                <a:gd name="connsiteX12" fmla="*/ 215900 w 3743325"/>
                <a:gd name="connsiteY12" fmla="*/ 631825 h 676275"/>
                <a:gd name="connsiteX13" fmla="*/ 168275 w 3743325"/>
                <a:gd name="connsiteY13" fmla="*/ 596900 h 676275"/>
                <a:gd name="connsiteX14" fmla="*/ 130175 w 3743325"/>
                <a:gd name="connsiteY14" fmla="*/ 558800 h 676275"/>
                <a:gd name="connsiteX15" fmla="*/ 88900 w 3743325"/>
                <a:gd name="connsiteY15" fmla="*/ 501650 h 676275"/>
                <a:gd name="connsiteX16" fmla="*/ 66675 w 3743325"/>
                <a:gd name="connsiteY16" fmla="*/ 469900 h 676275"/>
                <a:gd name="connsiteX17" fmla="*/ 34925 w 3743325"/>
                <a:gd name="connsiteY17" fmla="*/ 422275 h 676275"/>
                <a:gd name="connsiteX18" fmla="*/ 9525 w 3743325"/>
                <a:gd name="connsiteY18" fmla="*/ 377825 h 676275"/>
                <a:gd name="connsiteX19" fmla="*/ 0 w 3743325"/>
                <a:gd name="connsiteY19" fmla="*/ 352425 h 676275"/>
                <a:gd name="connsiteX20" fmla="*/ 3175 w 3743325"/>
                <a:gd name="connsiteY20" fmla="*/ 333375 h 676275"/>
                <a:gd name="connsiteX21" fmla="*/ 15875 w 3743325"/>
                <a:gd name="connsiteY21" fmla="*/ 327025 h 676275"/>
                <a:gd name="connsiteX22" fmla="*/ 31750 w 3743325"/>
                <a:gd name="connsiteY22" fmla="*/ 327025 h 676275"/>
                <a:gd name="connsiteX23" fmla="*/ 66675 w 3743325"/>
                <a:gd name="connsiteY23" fmla="*/ 339725 h 676275"/>
                <a:gd name="connsiteX24" fmla="*/ 123825 w 3743325"/>
                <a:gd name="connsiteY24" fmla="*/ 368300 h 676275"/>
                <a:gd name="connsiteX25" fmla="*/ 165100 w 3743325"/>
                <a:gd name="connsiteY25" fmla="*/ 387350 h 676275"/>
                <a:gd name="connsiteX26" fmla="*/ 206375 w 3743325"/>
                <a:gd name="connsiteY26" fmla="*/ 403225 h 676275"/>
                <a:gd name="connsiteX27" fmla="*/ 247650 w 3743325"/>
                <a:gd name="connsiteY27" fmla="*/ 409575 h 676275"/>
                <a:gd name="connsiteX28" fmla="*/ 323850 w 3743325"/>
                <a:gd name="connsiteY28" fmla="*/ 412750 h 676275"/>
                <a:gd name="connsiteX29" fmla="*/ 650875 w 3743325"/>
                <a:gd name="connsiteY29" fmla="*/ 381000 h 676275"/>
                <a:gd name="connsiteX30" fmla="*/ 1244600 w 3743325"/>
                <a:gd name="connsiteY30" fmla="*/ 314325 h 676275"/>
                <a:gd name="connsiteX31" fmla="*/ 1778000 w 3743325"/>
                <a:gd name="connsiteY31" fmla="*/ 244475 h 676275"/>
                <a:gd name="connsiteX32" fmla="*/ 1987550 w 3743325"/>
                <a:gd name="connsiteY32" fmla="*/ 228600 h 676275"/>
                <a:gd name="connsiteX33" fmla="*/ 2527300 w 3743325"/>
                <a:gd name="connsiteY33" fmla="*/ 171450 h 676275"/>
                <a:gd name="connsiteX34" fmla="*/ 2917825 w 3743325"/>
                <a:gd name="connsiteY34" fmla="*/ 114300 h 676275"/>
                <a:gd name="connsiteX35" fmla="*/ 2994025 w 3743325"/>
                <a:gd name="connsiteY35" fmla="*/ 88900 h 676275"/>
                <a:gd name="connsiteX36" fmla="*/ 3130550 w 3743325"/>
                <a:gd name="connsiteY36" fmla="*/ 38100 h 676275"/>
                <a:gd name="connsiteX37" fmla="*/ 3194050 w 3743325"/>
                <a:gd name="connsiteY37" fmla="*/ 9525 h 676275"/>
                <a:gd name="connsiteX38" fmla="*/ 3222625 w 3743325"/>
                <a:gd name="connsiteY38" fmla="*/ 0 h 676275"/>
                <a:gd name="connsiteX39" fmla="*/ 3311525 w 3743325"/>
                <a:gd name="connsiteY39" fmla="*/ 0 h 676275"/>
                <a:gd name="connsiteX40" fmla="*/ 3371850 w 3743325"/>
                <a:gd name="connsiteY40" fmla="*/ 9525 h 676275"/>
                <a:gd name="connsiteX41" fmla="*/ 3470275 w 3743325"/>
                <a:gd name="connsiteY41" fmla="*/ 34925 h 676275"/>
                <a:gd name="connsiteX42" fmla="*/ 3571875 w 3743325"/>
                <a:gd name="connsiteY42" fmla="*/ 69850 h 676275"/>
                <a:gd name="connsiteX43" fmla="*/ 3651250 w 3743325"/>
                <a:gd name="connsiteY43" fmla="*/ 98425 h 676275"/>
                <a:gd name="connsiteX44" fmla="*/ 3689350 w 3743325"/>
                <a:gd name="connsiteY44" fmla="*/ 120650 h 676275"/>
                <a:gd name="connsiteX45" fmla="*/ 3711575 w 3743325"/>
                <a:gd name="connsiteY45" fmla="*/ 139700 h 676275"/>
                <a:gd name="connsiteX46" fmla="*/ 3727450 w 3743325"/>
                <a:gd name="connsiteY46" fmla="*/ 158750 h 676275"/>
                <a:gd name="connsiteX47" fmla="*/ 3736975 w 3743325"/>
                <a:gd name="connsiteY47" fmla="*/ 184150 h 676275"/>
                <a:gd name="connsiteX48" fmla="*/ 3743325 w 3743325"/>
                <a:gd name="connsiteY48" fmla="*/ 203200 h 676275"/>
                <a:gd name="connsiteX49" fmla="*/ 3743325 w 3743325"/>
                <a:gd name="connsiteY49" fmla="*/ 231775 h 676275"/>
                <a:gd name="connsiteX50" fmla="*/ 3733800 w 3743325"/>
                <a:gd name="connsiteY50" fmla="*/ 263525 h 676275"/>
                <a:gd name="connsiteX51" fmla="*/ 3711575 w 3743325"/>
                <a:gd name="connsiteY51" fmla="*/ 285750 h 676275"/>
                <a:gd name="connsiteX52" fmla="*/ 3670300 w 3743325"/>
                <a:gd name="connsiteY52" fmla="*/ 304800 h 676275"/>
                <a:gd name="connsiteX53" fmla="*/ 3625850 w 3743325"/>
                <a:gd name="connsiteY53" fmla="*/ 314325 h 676275"/>
                <a:gd name="connsiteX54" fmla="*/ 3390900 w 3743325"/>
                <a:gd name="connsiteY54" fmla="*/ 317500 h 676275"/>
                <a:gd name="connsiteX55" fmla="*/ 3070225 w 3743325"/>
                <a:gd name="connsiteY55" fmla="*/ 333375 h 676275"/>
                <a:gd name="connsiteX56" fmla="*/ 2549525 w 3743325"/>
                <a:gd name="connsiteY56" fmla="*/ 365125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43325" h="676275">
                  <a:moveTo>
                    <a:pt x="2549525" y="365125"/>
                  </a:moveTo>
                  <a:lnTo>
                    <a:pt x="2000250" y="406400"/>
                  </a:lnTo>
                  <a:lnTo>
                    <a:pt x="1784350" y="422275"/>
                  </a:lnTo>
                  <a:lnTo>
                    <a:pt x="1285875" y="492125"/>
                  </a:lnTo>
                  <a:lnTo>
                    <a:pt x="1019175" y="533400"/>
                  </a:lnTo>
                  <a:lnTo>
                    <a:pt x="704850" y="584200"/>
                  </a:lnTo>
                  <a:lnTo>
                    <a:pt x="568325" y="606425"/>
                  </a:lnTo>
                  <a:lnTo>
                    <a:pt x="504825" y="628650"/>
                  </a:lnTo>
                  <a:lnTo>
                    <a:pt x="419100" y="657225"/>
                  </a:lnTo>
                  <a:lnTo>
                    <a:pt x="339725" y="676275"/>
                  </a:lnTo>
                  <a:lnTo>
                    <a:pt x="317500" y="673100"/>
                  </a:lnTo>
                  <a:lnTo>
                    <a:pt x="266700" y="657225"/>
                  </a:lnTo>
                  <a:lnTo>
                    <a:pt x="215900" y="631825"/>
                  </a:lnTo>
                  <a:lnTo>
                    <a:pt x="168275" y="596900"/>
                  </a:lnTo>
                  <a:lnTo>
                    <a:pt x="130175" y="558800"/>
                  </a:lnTo>
                  <a:lnTo>
                    <a:pt x="88900" y="501650"/>
                  </a:lnTo>
                  <a:lnTo>
                    <a:pt x="66675" y="469900"/>
                  </a:lnTo>
                  <a:lnTo>
                    <a:pt x="34925" y="422275"/>
                  </a:lnTo>
                  <a:lnTo>
                    <a:pt x="9525" y="377825"/>
                  </a:lnTo>
                  <a:lnTo>
                    <a:pt x="0" y="352425"/>
                  </a:lnTo>
                  <a:lnTo>
                    <a:pt x="3175" y="333375"/>
                  </a:lnTo>
                  <a:lnTo>
                    <a:pt x="15875" y="327025"/>
                  </a:lnTo>
                  <a:lnTo>
                    <a:pt x="31750" y="327025"/>
                  </a:lnTo>
                  <a:lnTo>
                    <a:pt x="66675" y="339725"/>
                  </a:lnTo>
                  <a:lnTo>
                    <a:pt x="123825" y="368300"/>
                  </a:lnTo>
                  <a:lnTo>
                    <a:pt x="165100" y="387350"/>
                  </a:lnTo>
                  <a:lnTo>
                    <a:pt x="206375" y="403225"/>
                  </a:lnTo>
                  <a:lnTo>
                    <a:pt x="247650" y="409575"/>
                  </a:lnTo>
                  <a:lnTo>
                    <a:pt x="323850" y="412750"/>
                  </a:lnTo>
                  <a:lnTo>
                    <a:pt x="650875" y="381000"/>
                  </a:lnTo>
                  <a:lnTo>
                    <a:pt x="1244600" y="314325"/>
                  </a:lnTo>
                  <a:lnTo>
                    <a:pt x="1778000" y="244475"/>
                  </a:lnTo>
                  <a:lnTo>
                    <a:pt x="1987550" y="228600"/>
                  </a:lnTo>
                  <a:lnTo>
                    <a:pt x="2527300" y="171450"/>
                  </a:lnTo>
                  <a:lnTo>
                    <a:pt x="2917825" y="114300"/>
                  </a:lnTo>
                  <a:lnTo>
                    <a:pt x="2994025" y="88900"/>
                  </a:lnTo>
                  <a:lnTo>
                    <a:pt x="3130550" y="38100"/>
                  </a:lnTo>
                  <a:lnTo>
                    <a:pt x="3194050" y="9525"/>
                  </a:lnTo>
                  <a:lnTo>
                    <a:pt x="3222625" y="0"/>
                  </a:lnTo>
                  <a:lnTo>
                    <a:pt x="3311525" y="0"/>
                  </a:lnTo>
                  <a:lnTo>
                    <a:pt x="3371850" y="9525"/>
                  </a:lnTo>
                  <a:lnTo>
                    <a:pt x="3470275" y="34925"/>
                  </a:lnTo>
                  <a:lnTo>
                    <a:pt x="3571875" y="69850"/>
                  </a:lnTo>
                  <a:lnTo>
                    <a:pt x="3651250" y="98425"/>
                  </a:lnTo>
                  <a:lnTo>
                    <a:pt x="3689350" y="120650"/>
                  </a:lnTo>
                  <a:lnTo>
                    <a:pt x="3711575" y="139700"/>
                  </a:lnTo>
                  <a:lnTo>
                    <a:pt x="3727450" y="158750"/>
                  </a:lnTo>
                  <a:lnTo>
                    <a:pt x="3736975" y="184150"/>
                  </a:lnTo>
                  <a:lnTo>
                    <a:pt x="3743325" y="203200"/>
                  </a:lnTo>
                  <a:lnTo>
                    <a:pt x="3743325" y="231775"/>
                  </a:lnTo>
                  <a:lnTo>
                    <a:pt x="3733800" y="263525"/>
                  </a:lnTo>
                  <a:lnTo>
                    <a:pt x="3711575" y="285750"/>
                  </a:lnTo>
                  <a:lnTo>
                    <a:pt x="3670300" y="304800"/>
                  </a:lnTo>
                  <a:lnTo>
                    <a:pt x="3625850" y="314325"/>
                  </a:lnTo>
                  <a:lnTo>
                    <a:pt x="3390900" y="317500"/>
                  </a:lnTo>
                  <a:lnTo>
                    <a:pt x="3070225" y="333375"/>
                  </a:lnTo>
                  <a:lnTo>
                    <a:pt x="2549525" y="365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80064B9-B05D-4F2C-81F0-73F9E002104E}"/>
                </a:ext>
              </a:extLst>
            </p:cNvPr>
            <p:cNvSpPr/>
            <p:nvPr/>
          </p:nvSpPr>
          <p:spPr>
            <a:xfrm>
              <a:off x="5727700" y="1441450"/>
              <a:ext cx="584200" cy="2063750"/>
            </a:xfrm>
            <a:custGeom>
              <a:avLst/>
              <a:gdLst>
                <a:gd name="connsiteX0" fmla="*/ 234950 w 584200"/>
                <a:gd name="connsiteY0" fmla="*/ 1301750 h 2063750"/>
                <a:gd name="connsiteX1" fmla="*/ 228600 w 584200"/>
                <a:gd name="connsiteY1" fmla="*/ 876300 h 2063750"/>
                <a:gd name="connsiteX2" fmla="*/ 228600 w 584200"/>
                <a:gd name="connsiteY2" fmla="*/ 514350 h 2063750"/>
                <a:gd name="connsiteX3" fmla="*/ 222250 w 584200"/>
                <a:gd name="connsiteY3" fmla="*/ 339725 h 2063750"/>
                <a:gd name="connsiteX4" fmla="*/ 212725 w 584200"/>
                <a:gd name="connsiteY4" fmla="*/ 282575 h 2063750"/>
                <a:gd name="connsiteX5" fmla="*/ 193675 w 584200"/>
                <a:gd name="connsiteY5" fmla="*/ 215900 h 2063750"/>
                <a:gd name="connsiteX6" fmla="*/ 168275 w 584200"/>
                <a:gd name="connsiteY6" fmla="*/ 171450 h 2063750"/>
                <a:gd name="connsiteX7" fmla="*/ 136525 w 584200"/>
                <a:gd name="connsiteY7" fmla="*/ 136525 h 2063750"/>
                <a:gd name="connsiteX8" fmla="*/ 98425 w 584200"/>
                <a:gd name="connsiteY8" fmla="*/ 104775 h 2063750"/>
                <a:gd name="connsiteX9" fmla="*/ 41275 w 584200"/>
                <a:gd name="connsiteY9" fmla="*/ 76200 h 2063750"/>
                <a:gd name="connsiteX10" fmla="*/ 19050 w 584200"/>
                <a:gd name="connsiteY10" fmla="*/ 66675 h 2063750"/>
                <a:gd name="connsiteX11" fmla="*/ 9525 w 584200"/>
                <a:gd name="connsiteY11" fmla="*/ 57150 h 2063750"/>
                <a:gd name="connsiteX12" fmla="*/ 0 w 584200"/>
                <a:gd name="connsiteY12" fmla="*/ 47625 h 2063750"/>
                <a:gd name="connsiteX13" fmla="*/ 3175 w 584200"/>
                <a:gd name="connsiteY13" fmla="*/ 34925 h 2063750"/>
                <a:gd name="connsiteX14" fmla="*/ 22225 w 584200"/>
                <a:gd name="connsiteY14" fmla="*/ 22225 h 2063750"/>
                <a:gd name="connsiteX15" fmla="*/ 73025 w 584200"/>
                <a:gd name="connsiteY15" fmla="*/ 9525 h 2063750"/>
                <a:gd name="connsiteX16" fmla="*/ 142875 w 584200"/>
                <a:gd name="connsiteY16" fmla="*/ 0 h 2063750"/>
                <a:gd name="connsiteX17" fmla="*/ 215900 w 584200"/>
                <a:gd name="connsiteY17" fmla="*/ 0 h 2063750"/>
                <a:gd name="connsiteX18" fmla="*/ 282575 w 584200"/>
                <a:gd name="connsiteY18" fmla="*/ 3175 h 2063750"/>
                <a:gd name="connsiteX19" fmla="*/ 327025 w 584200"/>
                <a:gd name="connsiteY19" fmla="*/ 12700 h 2063750"/>
                <a:gd name="connsiteX20" fmla="*/ 400050 w 584200"/>
                <a:gd name="connsiteY20" fmla="*/ 47625 h 2063750"/>
                <a:gd name="connsiteX21" fmla="*/ 469900 w 584200"/>
                <a:gd name="connsiteY21" fmla="*/ 82550 h 2063750"/>
                <a:gd name="connsiteX22" fmla="*/ 527050 w 584200"/>
                <a:gd name="connsiteY22" fmla="*/ 120650 h 2063750"/>
                <a:gd name="connsiteX23" fmla="*/ 561975 w 584200"/>
                <a:gd name="connsiteY23" fmla="*/ 149225 h 2063750"/>
                <a:gd name="connsiteX24" fmla="*/ 577850 w 584200"/>
                <a:gd name="connsiteY24" fmla="*/ 168275 h 2063750"/>
                <a:gd name="connsiteX25" fmla="*/ 584200 w 584200"/>
                <a:gd name="connsiteY25" fmla="*/ 184150 h 2063750"/>
                <a:gd name="connsiteX26" fmla="*/ 584200 w 584200"/>
                <a:gd name="connsiteY26" fmla="*/ 203200 h 2063750"/>
                <a:gd name="connsiteX27" fmla="*/ 571500 w 584200"/>
                <a:gd name="connsiteY27" fmla="*/ 231775 h 2063750"/>
                <a:gd name="connsiteX28" fmla="*/ 542925 w 584200"/>
                <a:gd name="connsiteY28" fmla="*/ 273050 h 2063750"/>
                <a:gd name="connsiteX29" fmla="*/ 514350 w 584200"/>
                <a:gd name="connsiteY29" fmla="*/ 311150 h 2063750"/>
                <a:gd name="connsiteX30" fmla="*/ 501650 w 584200"/>
                <a:gd name="connsiteY30" fmla="*/ 346075 h 2063750"/>
                <a:gd name="connsiteX31" fmla="*/ 495300 w 584200"/>
                <a:gd name="connsiteY31" fmla="*/ 415925 h 2063750"/>
                <a:gd name="connsiteX32" fmla="*/ 492125 w 584200"/>
                <a:gd name="connsiteY32" fmla="*/ 984250 h 2063750"/>
                <a:gd name="connsiteX33" fmla="*/ 495300 w 584200"/>
                <a:gd name="connsiteY33" fmla="*/ 1123950 h 2063750"/>
                <a:gd name="connsiteX34" fmla="*/ 495300 w 584200"/>
                <a:gd name="connsiteY34" fmla="*/ 1990725 h 2063750"/>
                <a:gd name="connsiteX35" fmla="*/ 254000 w 584200"/>
                <a:gd name="connsiteY35" fmla="*/ 2063750 h 2063750"/>
                <a:gd name="connsiteX36" fmla="*/ 234950 w 584200"/>
                <a:gd name="connsiteY36" fmla="*/ 1301750 h 206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4200" h="2063750">
                  <a:moveTo>
                    <a:pt x="234950" y="1301750"/>
                  </a:moveTo>
                  <a:cubicBezTo>
                    <a:pt x="232833" y="1159933"/>
                    <a:pt x="230717" y="1018117"/>
                    <a:pt x="228600" y="876300"/>
                  </a:cubicBezTo>
                  <a:lnTo>
                    <a:pt x="228600" y="514350"/>
                  </a:lnTo>
                  <a:lnTo>
                    <a:pt x="222250" y="339725"/>
                  </a:lnTo>
                  <a:lnTo>
                    <a:pt x="212725" y="282575"/>
                  </a:lnTo>
                  <a:lnTo>
                    <a:pt x="193675" y="215900"/>
                  </a:lnTo>
                  <a:lnTo>
                    <a:pt x="168275" y="171450"/>
                  </a:lnTo>
                  <a:lnTo>
                    <a:pt x="136525" y="136525"/>
                  </a:lnTo>
                  <a:lnTo>
                    <a:pt x="98425" y="104775"/>
                  </a:lnTo>
                  <a:lnTo>
                    <a:pt x="41275" y="76200"/>
                  </a:lnTo>
                  <a:lnTo>
                    <a:pt x="19050" y="66675"/>
                  </a:lnTo>
                  <a:lnTo>
                    <a:pt x="9525" y="57150"/>
                  </a:lnTo>
                  <a:lnTo>
                    <a:pt x="0" y="47625"/>
                  </a:lnTo>
                  <a:lnTo>
                    <a:pt x="3175" y="34925"/>
                  </a:lnTo>
                  <a:lnTo>
                    <a:pt x="22225" y="22225"/>
                  </a:lnTo>
                  <a:lnTo>
                    <a:pt x="73025" y="9525"/>
                  </a:lnTo>
                  <a:lnTo>
                    <a:pt x="142875" y="0"/>
                  </a:lnTo>
                  <a:lnTo>
                    <a:pt x="215900" y="0"/>
                  </a:lnTo>
                  <a:lnTo>
                    <a:pt x="282575" y="3175"/>
                  </a:lnTo>
                  <a:lnTo>
                    <a:pt x="327025" y="12700"/>
                  </a:lnTo>
                  <a:lnTo>
                    <a:pt x="400050" y="47625"/>
                  </a:lnTo>
                  <a:lnTo>
                    <a:pt x="469900" y="82550"/>
                  </a:lnTo>
                  <a:lnTo>
                    <a:pt x="527050" y="120650"/>
                  </a:lnTo>
                  <a:lnTo>
                    <a:pt x="561975" y="149225"/>
                  </a:lnTo>
                  <a:lnTo>
                    <a:pt x="577850" y="168275"/>
                  </a:lnTo>
                  <a:lnTo>
                    <a:pt x="584200" y="184150"/>
                  </a:lnTo>
                  <a:lnTo>
                    <a:pt x="584200" y="203200"/>
                  </a:lnTo>
                  <a:lnTo>
                    <a:pt x="571500" y="231775"/>
                  </a:lnTo>
                  <a:lnTo>
                    <a:pt x="542925" y="273050"/>
                  </a:lnTo>
                  <a:lnTo>
                    <a:pt x="514350" y="311150"/>
                  </a:lnTo>
                  <a:lnTo>
                    <a:pt x="501650" y="346075"/>
                  </a:lnTo>
                  <a:lnTo>
                    <a:pt x="495300" y="415925"/>
                  </a:lnTo>
                  <a:cubicBezTo>
                    <a:pt x="494242" y="605367"/>
                    <a:pt x="493183" y="794808"/>
                    <a:pt x="492125" y="984250"/>
                  </a:cubicBezTo>
                  <a:cubicBezTo>
                    <a:pt x="493183" y="1030817"/>
                    <a:pt x="494242" y="1077383"/>
                    <a:pt x="495300" y="1123950"/>
                  </a:cubicBezTo>
                  <a:lnTo>
                    <a:pt x="495300" y="1990725"/>
                  </a:lnTo>
                  <a:lnTo>
                    <a:pt x="254000" y="2063750"/>
                  </a:lnTo>
                  <a:lnTo>
                    <a:pt x="234950" y="1301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501142E9-618C-4FAF-AA19-D4A0B388DE5E}"/>
                </a:ext>
              </a:extLst>
            </p:cNvPr>
            <p:cNvSpPr/>
            <p:nvPr/>
          </p:nvSpPr>
          <p:spPr>
            <a:xfrm>
              <a:off x="4776788" y="3224214"/>
              <a:ext cx="2305050" cy="612775"/>
            </a:xfrm>
            <a:custGeom>
              <a:avLst/>
              <a:gdLst>
                <a:gd name="connsiteX0" fmla="*/ 1528762 w 2305050"/>
                <a:gd name="connsiteY0" fmla="*/ 278606 h 611981"/>
                <a:gd name="connsiteX1" fmla="*/ 1176337 w 2305050"/>
                <a:gd name="connsiteY1" fmla="*/ 357187 h 611981"/>
                <a:gd name="connsiteX2" fmla="*/ 850106 w 2305050"/>
                <a:gd name="connsiteY2" fmla="*/ 447675 h 611981"/>
                <a:gd name="connsiteX3" fmla="*/ 569118 w 2305050"/>
                <a:gd name="connsiteY3" fmla="*/ 540543 h 611981"/>
                <a:gd name="connsiteX4" fmla="*/ 390525 w 2305050"/>
                <a:gd name="connsiteY4" fmla="*/ 609600 h 611981"/>
                <a:gd name="connsiteX5" fmla="*/ 366712 w 2305050"/>
                <a:gd name="connsiteY5" fmla="*/ 611981 h 611981"/>
                <a:gd name="connsiteX6" fmla="*/ 328612 w 2305050"/>
                <a:gd name="connsiteY6" fmla="*/ 609600 h 611981"/>
                <a:gd name="connsiteX7" fmla="*/ 302418 w 2305050"/>
                <a:gd name="connsiteY7" fmla="*/ 602456 h 611981"/>
                <a:gd name="connsiteX8" fmla="*/ 261937 w 2305050"/>
                <a:gd name="connsiteY8" fmla="*/ 583406 h 611981"/>
                <a:gd name="connsiteX9" fmla="*/ 200025 w 2305050"/>
                <a:gd name="connsiteY9" fmla="*/ 538162 h 611981"/>
                <a:gd name="connsiteX10" fmla="*/ 140493 w 2305050"/>
                <a:gd name="connsiteY10" fmla="*/ 481012 h 611981"/>
                <a:gd name="connsiteX11" fmla="*/ 80962 w 2305050"/>
                <a:gd name="connsiteY11" fmla="*/ 414337 h 611981"/>
                <a:gd name="connsiteX12" fmla="*/ 23812 w 2305050"/>
                <a:gd name="connsiteY12" fmla="*/ 338137 h 611981"/>
                <a:gd name="connsiteX13" fmla="*/ 4762 w 2305050"/>
                <a:gd name="connsiteY13" fmla="*/ 304800 h 611981"/>
                <a:gd name="connsiteX14" fmla="*/ 0 w 2305050"/>
                <a:gd name="connsiteY14" fmla="*/ 271462 h 611981"/>
                <a:gd name="connsiteX15" fmla="*/ 7143 w 2305050"/>
                <a:gd name="connsiteY15" fmla="*/ 252412 h 611981"/>
                <a:gd name="connsiteX16" fmla="*/ 19050 w 2305050"/>
                <a:gd name="connsiteY16" fmla="*/ 245268 h 611981"/>
                <a:gd name="connsiteX17" fmla="*/ 35718 w 2305050"/>
                <a:gd name="connsiteY17" fmla="*/ 245268 h 611981"/>
                <a:gd name="connsiteX18" fmla="*/ 64293 w 2305050"/>
                <a:gd name="connsiteY18" fmla="*/ 257175 h 611981"/>
                <a:gd name="connsiteX19" fmla="*/ 88106 w 2305050"/>
                <a:gd name="connsiteY19" fmla="*/ 271462 h 611981"/>
                <a:gd name="connsiteX20" fmla="*/ 92868 w 2305050"/>
                <a:gd name="connsiteY20" fmla="*/ 285750 h 611981"/>
                <a:gd name="connsiteX21" fmla="*/ 104775 w 2305050"/>
                <a:gd name="connsiteY21" fmla="*/ 307181 h 611981"/>
                <a:gd name="connsiteX22" fmla="*/ 123825 w 2305050"/>
                <a:gd name="connsiteY22" fmla="*/ 323850 h 611981"/>
                <a:gd name="connsiteX23" fmla="*/ 154781 w 2305050"/>
                <a:gd name="connsiteY23" fmla="*/ 338137 h 611981"/>
                <a:gd name="connsiteX24" fmla="*/ 188118 w 2305050"/>
                <a:gd name="connsiteY24" fmla="*/ 347662 h 611981"/>
                <a:gd name="connsiteX25" fmla="*/ 228600 w 2305050"/>
                <a:gd name="connsiteY25" fmla="*/ 352425 h 611981"/>
                <a:gd name="connsiteX26" fmla="*/ 266700 w 2305050"/>
                <a:gd name="connsiteY26" fmla="*/ 350043 h 611981"/>
                <a:gd name="connsiteX27" fmla="*/ 342900 w 2305050"/>
                <a:gd name="connsiteY27" fmla="*/ 340518 h 611981"/>
                <a:gd name="connsiteX28" fmla="*/ 528637 w 2305050"/>
                <a:gd name="connsiteY28" fmla="*/ 314325 h 611981"/>
                <a:gd name="connsiteX29" fmla="*/ 804862 w 2305050"/>
                <a:gd name="connsiteY29" fmla="*/ 266700 h 611981"/>
                <a:gd name="connsiteX30" fmla="*/ 1028700 w 2305050"/>
                <a:gd name="connsiteY30" fmla="*/ 223837 h 611981"/>
                <a:gd name="connsiteX31" fmla="*/ 1219200 w 2305050"/>
                <a:gd name="connsiteY31" fmla="*/ 178593 h 611981"/>
                <a:gd name="connsiteX32" fmla="*/ 1426368 w 2305050"/>
                <a:gd name="connsiteY32" fmla="*/ 145256 h 611981"/>
                <a:gd name="connsiteX33" fmla="*/ 1800225 w 2305050"/>
                <a:gd name="connsiteY33" fmla="*/ 47625 h 611981"/>
                <a:gd name="connsiteX34" fmla="*/ 1978818 w 2305050"/>
                <a:gd name="connsiteY34" fmla="*/ 0 h 611981"/>
                <a:gd name="connsiteX35" fmla="*/ 1997868 w 2305050"/>
                <a:gd name="connsiteY35" fmla="*/ 4762 h 611981"/>
                <a:gd name="connsiteX36" fmla="*/ 2105025 w 2305050"/>
                <a:gd name="connsiteY36" fmla="*/ 69056 h 611981"/>
                <a:gd name="connsiteX37" fmla="*/ 2176462 w 2305050"/>
                <a:gd name="connsiteY37" fmla="*/ 121443 h 611981"/>
                <a:gd name="connsiteX38" fmla="*/ 2247900 w 2305050"/>
                <a:gd name="connsiteY38" fmla="*/ 176212 h 611981"/>
                <a:gd name="connsiteX39" fmla="*/ 2283618 w 2305050"/>
                <a:gd name="connsiteY39" fmla="*/ 216693 h 611981"/>
                <a:gd name="connsiteX40" fmla="*/ 2297906 w 2305050"/>
                <a:gd name="connsiteY40" fmla="*/ 233362 h 611981"/>
                <a:gd name="connsiteX41" fmla="*/ 2300287 w 2305050"/>
                <a:gd name="connsiteY41" fmla="*/ 240506 h 611981"/>
                <a:gd name="connsiteX42" fmla="*/ 2305050 w 2305050"/>
                <a:gd name="connsiteY42" fmla="*/ 254793 h 611981"/>
                <a:gd name="connsiteX43" fmla="*/ 2305050 w 2305050"/>
                <a:gd name="connsiteY43" fmla="*/ 271462 h 611981"/>
                <a:gd name="connsiteX44" fmla="*/ 2290762 w 2305050"/>
                <a:gd name="connsiteY44" fmla="*/ 297656 h 611981"/>
                <a:gd name="connsiteX45" fmla="*/ 2269331 w 2305050"/>
                <a:gd name="connsiteY45" fmla="*/ 321468 h 611981"/>
                <a:gd name="connsiteX46" fmla="*/ 2243137 w 2305050"/>
                <a:gd name="connsiteY46" fmla="*/ 340518 h 611981"/>
                <a:gd name="connsiteX47" fmla="*/ 2197893 w 2305050"/>
                <a:gd name="connsiteY47" fmla="*/ 371475 h 611981"/>
                <a:gd name="connsiteX48" fmla="*/ 1907381 w 2305050"/>
                <a:gd name="connsiteY48" fmla="*/ 221456 h 611981"/>
                <a:gd name="connsiteX49" fmla="*/ 1528762 w 2305050"/>
                <a:gd name="connsiteY49" fmla="*/ 278606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05050" h="611981">
                  <a:moveTo>
                    <a:pt x="1528762" y="278606"/>
                  </a:moveTo>
                  <a:lnTo>
                    <a:pt x="1176337" y="357187"/>
                  </a:lnTo>
                  <a:lnTo>
                    <a:pt x="850106" y="447675"/>
                  </a:lnTo>
                  <a:lnTo>
                    <a:pt x="569118" y="540543"/>
                  </a:lnTo>
                  <a:lnTo>
                    <a:pt x="390525" y="609600"/>
                  </a:lnTo>
                  <a:lnTo>
                    <a:pt x="366712" y="611981"/>
                  </a:lnTo>
                  <a:lnTo>
                    <a:pt x="328612" y="609600"/>
                  </a:lnTo>
                  <a:lnTo>
                    <a:pt x="302418" y="602456"/>
                  </a:lnTo>
                  <a:lnTo>
                    <a:pt x="261937" y="583406"/>
                  </a:lnTo>
                  <a:lnTo>
                    <a:pt x="200025" y="538162"/>
                  </a:lnTo>
                  <a:lnTo>
                    <a:pt x="140493" y="481012"/>
                  </a:lnTo>
                  <a:lnTo>
                    <a:pt x="80962" y="414337"/>
                  </a:lnTo>
                  <a:lnTo>
                    <a:pt x="23812" y="338137"/>
                  </a:lnTo>
                  <a:lnTo>
                    <a:pt x="4762" y="304800"/>
                  </a:lnTo>
                  <a:lnTo>
                    <a:pt x="0" y="271462"/>
                  </a:lnTo>
                  <a:lnTo>
                    <a:pt x="7143" y="252412"/>
                  </a:lnTo>
                  <a:lnTo>
                    <a:pt x="19050" y="245268"/>
                  </a:lnTo>
                  <a:lnTo>
                    <a:pt x="35718" y="245268"/>
                  </a:lnTo>
                  <a:lnTo>
                    <a:pt x="64293" y="257175"/>
                  </a:lnTo>
                  <a:lnTo>
                    <a:pt x="88106" y="271462"/>
                  </a:lnTo>
                  <a:lnTo>
                    <a:pt x="92868" y="285750"/>
                  </a:lnTo>
                  <a:lnTo>
                    <a:pt x="104775" y="307181"/>
                  </a:lnTo>
                  <a:lnTo>
                    <a:pt x="123825" y="323850"/>
                  </a:lnTo>
                  <a:lnTo>
                    <a:pt x="154781" y="338137"/>
                  </a:lnTo>
                  <a:lnTo>
                    <a:pt x="188118" y="347662"/>
                  </a:lnTo>
                  <a:lnTo>
                    <a:pt x="228600" y="352425"/>
                  </a:lnTo>
                  <a:lnTo>
                    <a:pt x="266700" y="350043"/>
                  </a:lnTo>
                  <a:lnTo>
                    <a:pt x="342900" y="340518"/>
                  </a:lnTo>
                  <a:lnTo>
                    <a:pt x="528637" y="314325"/>
                  </a:lnTo>
                  <a:lnTo>
                    <a:pt x="804862" y="266700"/>
                  </a:lnTo>
                  <a:lnTo>
                    <a:pt x="1028700" y="223837"/>
                  </a:lnTo>
                  <a:lnTo>
                    <a:pt x="1219200" y="178593"/>
                  </a:lnTo>
                  <a:lnTo>
                    <a:pt x="1426368" y="145256"/>
                  </a:lnTo>
                  <a:lnTo>
                    <a:pt x="1800225" y="47625"/>
                  </a:lnTo>
                  <a:lnTo>
                    <a:pt x="1978818" y="0"/>
                  </a:lnTo>
                  <a:lnTo>
                    <a:pt x="1997868" y="4762"/>
                  </a:lnTo>
                  <a:lnTo>
                    <a:pt x="2105025" y="69056"/>
                  </a:lnTo>
                  <a:lnTo>
                    <a:pt x="2176462" y="121443"/>
                  </a:lnTo>
                  <a:lnTo>
                    <a:pt x="2247900" y="176212"/>
                  </a:lnTo>
                  <a:lnTo>
                    <a:pt x="2283618" y="216693"/>
                  </a:lnTo>
                  <a:lnTo>
                    <a:pt x="2297906" y="233362"/>
                  </a:lnTo>
                  <a:lnTo>
                    <a:pt x="2300287" y="240506"/>
                  </a:lnTo>
                  <a:lnTo>
                    <a:pt x="2305050" y="254793"/>
                  </a:lnTo>
                  <a:lnTo>
                    <a:pt x="2305050" y="271462"/>
                  </a:lnTo>
                  <a:lnTo>
                    <a:pt x="2290762" y="297656"/>
                  </a:lnTo>
                  <a:lnTo>
                    <a:pt x="2269331" y="321468"/>
                  </a:lnTo>
                  <a:lnTo>
                    <a:pt x="2243137" y="340518"/>
                  </a:lnTo>
                  <a:lnTo>
                    <a:pt x="2197893" y="371475"/>
                  </a:lnTo>
                  <a:lnTo>
                    <a:pt x="1907381" y="221456"/>
                  </a:lnTo>
                  <a:lnTo>
                    <a:pt x="15287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9688A437-619D-4D65-A07C-94610BDD0225}"/>
                </a:ext>
              </a:extLst>
            </p:cNvPr>
            <p:cNvSpPr/>
            <p:nvPr/>
          </p:nvSpPr>
          <p:spPr>
            <a:xfrm>
              <a:off x="4070350" y="3382964"/>
              <a:ext cx="2922588" cy="2528887"/>
            </a:xfrm>
            <a:custGeom>
              <a:avLst/>
              <a:gdLst>
                <a:gd name="connsiteX0" fmla="*/ 1492273 w 2923360"/>
                <a:gd name="connsiteY0" fmla="*/ 1818602 h 2529047"/>
                <a:gd name="connsiteX1" fmla="*/ 1254326 w 2923360"/>
                <a:gd name="connsiteY1" fmla="*/ 1985166 h 2529047"/>
                <a:gd name="connsiteX2" fmla="*/ 1006180 w 2923360"/>
                <a:gd name="connsiteY2" fmla="*/ 2131334 h 2529047"/>
                <a:gd name="connsiteX3" fmla="*/ 819221 w 2923360"/>
                <a:gd name="connsiteY3" fmla="*/ 2226513 h 2529047"/>
                <a:gd name="connsiteX4" fmla="*/ 594870 w 2923360"/>
                <a:gd name="connsiteY4" fmla="*/ 2325092 h 2529047"/>
                <a:gd name="connsiteX5" fmla="*/ 350123 w 2923360"/>
                <a:gd name="connsiteY5" fmla="*/ 2423670 h 2529047"/>
                <a:gd name="connsiteX6" fmla="*/ 210754 w 2923360"/>
                <a:gd name="connsiteY6" fmla="*/ 2474659 h 2529047"/>
                <a:gd name="connsiteX7" fmla="*/ 54388 w 2923360"/>
                <a:gd name="connsiteY7" fmla="*/ 2525648 h 2529047"/>
                <a:gd name="connsiteX8" fmla="*/ 16996 w 2923360"/>
                <a:gd name="connsiteY8" fmla="*/ 2529047 h 2529047"/>
                <a:gd name="connsiteX9" fmla="*/ 0 w 2923360"/>
                <a:gd name="connsiteY9" fmla="*/ 2522249 h 2529047"/>
                <a:gd name="connsiteX10" fmla="*/ 0 w 2923360"/>
                <a:gd name="connsiteY10" fmla="*/ 2505252 h 2529047"/>
                <a:gd name="connsiteX11" fmla="*/ 10198 w 2923360"/>
                <a:gd name="connsiteY11" fmla="*/ 2478058 h 2529047"/>
                <a:gd name="connsiteX12" fmla="*/ 40791 w 2923360"/>
                <a:gd name="connsiteY12" fmla="*/ 2454263 h 2529047"/>
                <a:gd name="connsiteX13" fmla="*/ 234549 w 2923360"/>
                <a:gd name="connsiteY13" fmla="*/ 2372681 h 2529047"/>
                <a:gd name="connsiteX14" fmla="*/ 441903 w 2923360"/>
                <a:gd name="connsiteY14" fmla="*/ 2274103 h 2529047"/>
                <a:gd name="connsiteX15" fmla="*/ 615265 w 2923360"/>
                <a:gd name="connsiteY15" fmla="*/ 2182323 h 2529047"/>
                <a:gd name="connsiteX16" fmla="*/ 788627 w 2923360"/>
                <a:gd name="connsiteY16" fmla="*/ 2083744 h 2529047"/>
                <a:gd name="connsiteX17" fmla="*/ 992583 w 2923360"/>
                <a:gd name="connsiteY17" fmla="*/ 1951173 h 2529047"/>
                <a:gd name="connsiteX18" fmla="*/ 1169344 w 2923360"/>
                <a:gd name="connsiteY18" fmla="*/ 1828800 h 2529047"/>
                <a:gd name="connsiteX19" fmla="*/ 1298516 w 2923360"/>
                <a:gd name="connsiteY19" fmla="*/ 1730222 h 2529047"/>
                <a:gd name="connsiteX20" fmla="*/ 1454882 w 2923360"/>
                <a:gd name="connsiteY20" fmla="*/ 1601050 h 2529047"/>
                <a:gd name="connsiteX21" fmla="*/ 1604449 w 2923360"/>
                <a:gd name="connsiteY21" fmla="*/ 1468479 h 2529047"/>
                <a:gd name="connsiteX22" fmla="*/ 1760815 w 2923360"/>
                <a:gd name="connsiteY22" fmla="*/ 1315512 h 2529047"/>
                <a:gd name="connsiteX23" fmla="*/ 1845796 w 2923360"/>
                <a:gd name="connsiteY23" fmla="*/ 1223733 h 2529047"/>
                <a:gd name="connsiteX24" fmla="*/ 1947774 w 2923360"/>
                <a:gd name="connsiteY24" fmla="*/ 1121755 h 2529047"/>
                <a:gd name="connsiteX25" fmla="*/ 2080345 w 2923360"/>
                <a:gd name="connsiteY25" fmla="*/ 968788 h 2529047"/>
                <a:gd name="connsiteX26" fmla="*/ 2195920 w 2923360"/>
                <a:gd name="connsiteY26" fmla="*/ 826020 h 2529047"/>
                <a:gd name="connsiteX27" fmla="*/ 2274102 w 2923360"/>
                <a:gd name="connsiteY27" fmla="*/ 713844 h 2529047"/>
                <a:gd name="connsiteX28" fmla="*/ 2342088 w 2923360"/>
                <a:gd name="connsiteY28" fmla="*/ 615266 h 2529047"/>
                <a:gd name="connsiteX29" fmla="*/ 2413472 w 2923360"/>
                <a:gd name="connsiteY29" fmla="*/ 496292 h 2529047"/>
                <a:gd name="connsiteX30" fmla="*/ 2474659 w 2923360"/>
                <a:gd name="connsiteY30" fmla="*/ 384116 h 2529047"/>
                <a:gd name="connsiteX31" fmla="*/ 2525647 w 2923360"/>
                <a:gd name="connsiteY31" fmla="*/ 282139 h 2529047"/>
                <a:gd name="connsiteX32" fmla="*/ 2576636 w 2923360"/>
                <a:gd name="connsiteY32" fmla="*/ 176762 h 2529047"/>
                <a:gd name="connsiteX33" fmla="*/ 2597032 w 2923360"/>
                <a:gd name="connsiteY33" fmla="*/ 115575 h 2529047"/>
                <a:gd name="connsiteX34" fmla="*/ 2563039 w 2923360"/>
                <a:gd name="connsiteY34" fmla="*/ 0 h 2529047"/>
                <a:gd name="connsiteX35" fmla="*/ 2923360 w 2923360"/>
                <a:gd name="connsiteY35" fmla="*/ 169963 h 2529047"/>
                <a:gd name="connsiteX36" fmla="*/ 2916562 w 2923360"/>
                <a:gd name="connsiteY36" fmla="*/ 197157 h 2529047"/>
                <a:gd name="connsiteX37" fmla="*/ 2916562 w 2923360"/>
                <a:gd name="connsiteY37" fmla="*/ 203956 h 2529047"/>
                <a:gd name="connsiteX38" fmla="*/ 2865573 w 2923360"/>
                <a:gd name="connsiteY38" fmla="*/ 258344 h 2529047"/>
                <a:gd name="connsiteX39" fmla="*/ 2817983 w 2923360"/>
                <a:gd name="connsiteY39" fmla="*/ 322930 h 2529047"/>
                <a:gd name="connsiteX40" fmla="*/ 2753398 w 2923360"/>
                <a:gd name="connsiteY40" fmla="*/ 431706 h 2529047"/>
                <a:gd name="connsiteX41" fmla="*/ 2695610 w 2923360"/>
                <a:gd name="connsiteY41" fmla="*/ 533683 h 2529047"/>
                <a:gd name="connsiteX42" fmla="*/ 2566439 w 2923360"/>
                <a:gd name="connsiteY42" fmla="*/ 724042 h 2529047"/>
                <a:gd name="connsiteX43" fmla="*/ 2423670 w 2923360"/>
                <a:gd name="connsiteY43" fmla="*/ 927997 h 2529047"/>
                <a:gd name="connsiteX44" fmla="*/ 2233311 w 2923360"/>
                <a:gd name="connsiteY44" fmla="*/ 1165945 h 2529047"/>
                <a:gd name="connsiteX45" fmla="*/ 2141531 w 2923360"/>
                <a:gd name="connsiteY45" fmla="*/ 1264524 h 2529047"/>
                <a:gd name="connsiteX46" fmla="*/ 2025957 w 2923360"/>
                <a:gd name="connsiteY46" fmla="*/ 1380098 h 2529047"/>
                <a:gd name="connsiteX47" fmla="*/ 1842397 w 2923360"/>
                <a:gd name="connsiteY47" fmla="*/ 1543263 h 2529047"/>
                <a:gd name="connsiteX48" fmla="*/ 1614647 w 2923360"/>
                <a:gd name="connsiteY48" fmla="*/ 1726823 h 2529047"/>
                <a:gd name="connsiteX49" fmla="*/ 1492273 w 2923360"/>
                <a:gd name="connsiteY49" fmla="*/ 1818602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23360" h="2529047">
                  <a:moveTo>
                    <a:pt x="1492273" y="1818602"/>
                  </a:moveTo>
                  <a:lnTo>
                    <a:pt x="1254326" y="1985166"/>
                  </a:lnTo>
                  <a:lnTo>
                    <a:pt x="1006180" y="2131334"/>
                  </a:lnTo>
                  <a:lnTo>
                    <a:pt x="819221" y="2226513"/>
                  </a:lnTo>
                  <a:lnTo>
                    <a:pt x="594870" y="2325092"/>
                  </a:lnTo>
                  <a:lnTo>
                    <a:pt x="350123" y="2423670"/>
                  </a:lnTo>
                  <a:lnTo>
                    <a:pt x="210754" y="2474659"/>
                  </a:lnTo>
                  <a:lnTo>
                    <a:pt x="54388" y="2525648"/>
                  </a:lnTo>
                  <a:lnTo>
                    <a:pt x="16996" y="2529047"/>
                  </a:lnTo>
                  <a:lnTo>
                    <a:pt x="0" y="2522249"/>
                  </a:lnTo>
                  <a:lnTo>
                    <a:pt x="0" y="2505252"/>
                  </a:lnTo>
                  <a:lnTo>
                    <a:pt x="10198" y="2478058"/>
                  </a:lnTo>
                  <a:lnTo>
                    <a:pt x="40791" y="2454263"/>
                  </a:lnTo>
                  <a:lnTo>
                    <a:pt x="234549" y="2372681"/>
                  </a:lnTo>
                  <a:lnTo>
                    <a:pt x="441903" y="2274103"/>
                  </a:lnTo>
                  <a:lnTo>
                    <a:pt x="615265" y="2182323"/>
                  </a:lnTo>
                  <a:lnTo>
                    <a:pt x="788627" y="2083744"/>
                  </a:lnTo>
                  <a:lnTo>
                    <a:pt x="992583" y="1951173"/>
                  </a:lnTo>
                  <a:lnTo>
                    <a:pt x="1169344" y="1828800"/>
                  </a:lnTo>
                  <a:lnTo>
                    <a:pt x="1298516" y="1730222"/>
                  </a:lnTo>
                  <a:lnTo>
                    <a:pt x="1454882" y="1601050"/>
                  </a:lnTo>
                  <a:lnTo>
                    <a:pt x="1604449" y="1468479"/>
                  </a:lnTo>
                  <a:lnTo>
                    <a:pt x="1760815" y="1315512"/>
                  </a:lnTo>
                  <a:lnTo>
                    <a:pt x="1845796" y="1223733"/>
                  </a:lnTo>
                  <a:lnTo>
                    <a:pt x="1947774" y="1121755"/>
                  </a:lnTo>
                  <a:lnTo>
                    <a:pt x="2080345" y="968788"/>
                  </a:lnTo>
                  <a:lnTo>
                    <a:pt x="2195920" y="826020"/>
                  </a:lnTo>
                  <a:lnTo>
                    <a:pt x="2274102" y="713844"/>
                  </a:lnTo>
                  <a:lnTo>
                    <a:pt x="2342088" y="615266"/>
                  </a:lnTo>
                  <a:lnTo>
                    <a:pt x="2413472" y="496292"/>
                  </a:lnTo>
                  <a:lnTo>
                    <a:pt x="2474659" y="384116"/>
                  </a:lnTo>
                  <a:lnTo>
                    <a:pt x="2525647" y="282139"/>
                  </a:lnTo>
                  <a:lnTo>
                    <a:pt x="2576636" y="176762"/>
                  </a:lnTo>
                  <a:lnTo>
                    <a:pt x="2597032" y="115575"/>
                  </a:lnTo>
                  <a:lnTo>
                    <a:pt x="2563039" y="0"/>
                  </a:lnTo>
                  <a:lnTo>
                    <a:pt x="2923360" y="169963"/>
                  </a:lnTo>
                  <a:lnTo>
                    <a:pt x="2916562" y="197157"/>
                  </a:lnTo>
                  <a:lnTo>
                    <a:pt x="2916562" y="203956"/>
                  </a:lnTo>
                  <a:lnTo>
                    <a:pt x="2865573" y="258344"/>
                  </a:lnTo>
                  <a:lnTo>
                    <a:pt x="2817983" y="322930"/>
                  </a:lnTo>
                  <a:lnTo>
                    <a:pt x="2753398" y="431706"/>
                  </a:lnTo>
                  <a:lnTo>
                    <a:pt x="2695610" y="533683"/>
                  </a:lnTo>
                  <a:lnTo>
                    <a:pt x="2566439" y="724042"/>
                  </a:lnTo>
                  <a:lnTo>
                    <a:pt x="2423670" y="927997"/>
                  </a:lnTo>
                  <a:lnTo>
                    <a:pt x="2233311" y="1165945"/>
                  </a:lnTo>
                  <a:lnTo>
                    <a:pt x="2141531" y="1264524"/>
                  </a:lnTo>
                  <a:lnTo>
                    <a:pt x="2025957" y="1380098"/>
                  </a:lnTo>
                  <a:lnTo>
                    <a:pt x="1842397" y="1543263"/>
                  </a:lnTo>
                  <a:lnTo>
                    <a:pt x="1614647" y="1726823"/>
                  </a:lnTo>
                  <a:lnTo>
                    <a:pt x="1492273" y="1818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62B64AD9-BDCE-4643-A180-6603AA14FEAA}"/>
                </a:ext>
              </a:extLst>
            </p:cNvPr>
            <p:cNvSpPr/>
            <p:nvPr/>
          </p:nvSpPr>
          <p:spPr>
            <a:xfrm>
              <a:off x="5045075" y="4029075"/>
              <a:ext cx="3455988" cy="1924050"/>
            </a:xfrm>
            <a:custGeom>
              <a:avLst/>
              <a:gdLst>
                <a:gd name="connsiteX0" fmla="*/ 1848992 w 3455682"/>
                <a:gd name="connsiteY0" fmla="*/ 1427849 h 1923990"/>
                <a:gd name="connsiteX1" fmla="*/ 1580729 w 3455682"/>
                <a:gd name="connsiteY1" fmla="*/ 1202854 h 1923990"/>
                <a:gd name="connsiteX2" fmla="*/ 1205739 w 3455682"/>
                <a:gd name="connsiteY2" fmla="*/ 879785 h 1923990"/>
                <a:gd name="connsiteX3" fmla="*/ 1021128 w 3455682"/>
                <a:gd name="connsiteY3" fmla="*/ 721136 h 1923990"/>
                <a:gd name="connsiteX4" fmla="*/ 885555 w 3455682"/>
                <a:gd name="connsiteY4" fmla="*/ 599985 h 1923990"/>
                <a:gd name="connsiteX5" fmla="*/ 657676 w 3455682"/>
                <a:gd name="connsiteY5" fmla="*/ 412490 h 1923990"/>
                <a:gd name="connsiteX6" fmla="*/ 504795 w 3455682"/>
                <a:gd name="connsiteY6" fmla="*/ 297108 h 1923990"/>
                <a:gd name="connsiteX7" fmla="*/ 418259 w 3455682"/>
                <a:gd name="connsiteY7" fmla="*/ 239417 h 1923990"/>
                <a:gd name="connsiteX8" fmla="*/ 343261 w 3455682"/>
                <a:gd name="connsiteY8" fmla="*/ 199033 h 1923990"/>
                <a:gd name="connsiteX9" fmla="*/ 250955 w 3455682"/>
                <a:gd name="connsiteY9" fmla="*/ 158650 h 1923990"/>
                <a:gd name="connsiteX10" fmla="*/ 184611 w 3455682"/>
                <a:gd name="connsiteY10" fmla="*/ 138458 h 1923990"/>
                <a:gd name="connsiteX11" fmla="*/ 95190 w 3455682"/>
                <a:gd name="connsiteY11" fmla="*/ 121151 h 1923990"/>
                <a:gd name="connsiteX12" fmla="*/ 57691 w 3455682"/>
                <a:gd name="connsiteY12" fmla="*/ 118266 h 1923990"/>
                <a:gd name="connsiteX13" fmla="*/ 31730 w 3455682"/>
                <a:gd name="connsiteY13" fmla="*/ 109613 h 1923990"/>
                <a:gd name="connsiteX14" fmla="*/ 5769 w 3455682"/>
                <a:gd name="connsiteY14" fmla="*/ 89421 h 1923990"/>
                <a:gd name="connsiteX15" fmla="*/ 0 w 3455682"/>
                <a:gd name="connsiteY15" fmla="*/ 63460 h 1923990"/>
                <a:gd name="connsiteX16" fmla="*/ 5769 w 3455682"/>
                <a:gd name="connsiteY16" fmla="*/ 46153 h 1923990"/>
                <a:gd name="connsiteX17" fmla="*/ 20192 w 3455682"/>
                <a:gd name="connsiteY17" fmla="*/ 28845 h 1923990"/>
                <a:gd name="connsiteX18" fmla="*/ 57691 w 3455682"/>
                <a:gd name="connsiteY18" fmla="*/ 5769 h 1923990"/>
                <a:gd name="connsiteX19" fmla="*/ 121151 w 3455682"/>
                <a:gd name="connsiteY19" fmla="*/ 0 h 1923990"/>
                <a:gd name="connsiteX20" fmla="*/ 187495 w 3455682"/>
                <a:gd name="connsiteY20" fmla="*/ 8654 h 1923990"/>
                <a:gd name="connsiteX21" fmla="*/ 282685 w 3455682"/>
                <a:gd name="connsiteY21" fmla="*/ 31730 h 1923990"/>
                <a:gd name="connsiteX22" fmla="*/ 354799 w 3455682"/>
                <a:gd name="connsiteY22" fmla="*/ 60575 h 1923990"/>
                <a:gd name="connsiteX23" fmla="*/ 449989 w 3455682"/>
                <a:gd name="connsiteY23" fmla="*/ 106728 h 1923990"/>
                <a:gd name="connsiteX24" fmla="*/ 522102 w 3455682"/>
                <a:gd name="connsiteY24" fmla="*/ 147112 h 1923990"/>
                <a:gd name="connsiteX25" fmla="*/ 672099 w 3455682"/>
                <a:gd name="connsiteY25" fmla="*/ 253840 h 1923990"/>
                <a:gd name="connsiteX26" fmla="*/ 824979 w 3455682"/>
                <a:gd name="connsiteY26" fmla="*/ 363452 h 1923990"/>
                <a:gd name="connsiteX27" fmla="*/ 992283 w 3455682"/>
                <a:gd name="connsiteY27" fmla="*/ 481719 h 1923990"/>
                <a:gd name="connsiteX28" fmla="*/ 1153817 w 3455682"/>
                <a:gd name="connsiteY28" fmla="*/ 588447 h 1923990"/>
                <a:gd name="connsiteX29" fmla="*/ 1349966 w 3455682"/>
                <a:gd name="connsiteY29" fmla="*/ 724020 h 1923990"/>
                <a:gd name="connsiteX30" fmla="*/ 1531692 w 3455682"/>
                <a:gd name="connsiteY30" fmla="*/ 853825 h 1923990"/>
                <a:gd name="connsiteX31" fmla="*/ 1840338 w 3455682"/>
                <a:gd name="connsiteY31" fmla="*/ 1064396 h 1923990"/>
                <a:gd name="connsiteX32" fmla="*/ 2050910 w 3455682"/>
                <a:gd name="connsiteY32" fmla="*/ 1208623 h 1923990"/>
                <a:gd name="connsiteX33" fmla="*/ 2258597 w 3455682"/>
                <a:gd name="connsiteY33" fmla="*/ 1338428 h 1923990"/>
                <a:gd name="connsiteX34" fmla="*/ 2362440 w 3455682"/>
                <a:gd name="connsiteY34" fmla="*/ 1396119 h 1923990"/>
                <a:gd name="connsiteX35" fmla="*/ 2469169 w 3455682"/>
                <a:gd name="connsiteY35" fmla="*/ 1453809 h 1923990"/>
                <a:gd name="connsiteX36" fmla="*/ 2636472 w 3455682"/>
                <a:gd name="connsiteY36" fmla="*/ 1525923 h 1923990"/>
                <a:gd name="connsiteX37" fmla="*/ 2809545 w 3455682"/>
                <a:gd name="connsiteY37" fmla="*/ 1595152 h 1923990"/>
                <a:gd name="connsiteX38" fmla="*/ 3080692 w 3455682"/>
                <a:gd name="connsiteY38" fmla="*/ 1681688 h 1923990"/>
                <a:gd name="connsiteX39" fmla="*/ 3279725 w 3455682"/>
                <a:gd name="connsiteY39" fmla="*/ 1739379 h 1923990"/>
                <a:gd name="connsiteX40" fmla="*/ 3372030 w 3455682"/>
                <a:gd name="connsiteY40" fmla="*/ 1762456 h 1923990"/>
                <a:gd name="connsiteX41" fmla="*/ 3415299 w 3455682"/>
                <a:gd name="connsiteY41" fmla="*/ 1776878 h 1923990"/>
                <a:gd name="connsiteX42" fmla="*/ 3441259 w 3455682"/>
                <a:gd name="connsiteY42" fmla="*/ 1788416 h 1923990"/>
                <a:gd name="connsiteX43" fmla="*/ 3452798 w 3455682"/>
                <a:gd name="connsiteY43" fmla="*/ 1797070 h 1923990"/>
                <a:gd name="connsiteX44" fmla="*/ 3455682 w 3455682"/>
                <a:gd name="connsiteY44" fmla="*/ 1808608 h 1923990"/>
                <a:gd name="connsiteX45" fmla="*/ 3444144 w 3455682"/>
                <a:gd name="connsiteY45" fmla="*/ 1828800 h 1923990"/>
                <a:gd name="connsiteX46" fmla="*/ 3421068 w 3455682"/>
                <a:gd name="connsiteY46" fmla="*/ 1848992 h 1923990"/>
                <a:gd name="connsiteX47" fmla="*/ 3322993 w 3455682"/>
                <a:gd name="connsiteY47" fmla="*/ 1863415 h 1923990"/>
                <a:gd name="connsiteX48" fmla="*/ 2973964 w 3455682"/>
                <a:gd name="connsiteY48" fmla="*/ 1892260 h 1923990"/>
                <a:gd name="connsiteX49" fmla="*/ 2653779 w 3455682"/>
                <a:gd name="connsiteY49" fmla="*/ 1923990 h 1923990"/>
                <a:gd name="connsiteX50" fmla="*/ 2596088 w 3455682"/>
                <a:gd name="connsiteY50" fmla="*/ 1921105 h 1923990"/>
                <a:gd name="connsiteX51" fmla="*/ 2506668 w 3455682"/>
                <a:gd name="connsiteY51" fmla="*/ 1915336 h 1923990"/>
                <a:gd name="connsiteX52" fmla="*/ 2446092 w 3455682"/>
                <a:gd name="connsiteY52" fmla="*/ 1900914 h 1923990"/>
                <a:gd name="connsiteX53" fmla="*/ 2379748 w 3455682"/>
                <a:gd name="connsiteY53" fmla="*/ 1863415 h 1923990"/>
                <a:gd name="connsiteX54" fmla="*/ 2146100 w 3455682"/>
                <a:gd name="connsiteY54" fmla="*/ 1670150 h 1923990"/>
                <a:gd name="connsiteX55" fmla="*/ 1848992 w 3455682"/>
                <a:gd name="connsiteY55" fmla="*/ 1427849 h 192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55682" h="1923990">
                  <a:moveTo>
                    <a:pt x="1848992" y="1427849"/>
                  </a:moveTo>
                  <a:lnTo>
                    <a:pt x="1580729" y="1202854"/>
                  </a:lnTo>
                  <a:lnTo>
                    <a:pt x="1205739" y="879785"/>
                  </a:lnTo>
                  <a:lnTo>
                    <a:pt x="1021128" y="721136"/>
                  </a:lnTo>
                  <a:lnTo>
                    <a:pt x="885555" y="599985"/>
                  </a:lnTo>
                  <a:lnTo>
                    <a:pt x="657676" y="412490"/>
                  </a:lnTo>
                  <a:lnTo>
                    <a:pt x="504795" y="297108"/>
                  </a:lnTo>
                  <a:lnTo>
                    <a:pt x="418259" y="239417"/>
                  </a:lnTo>
                  <a:lnTo>
                    <a:pt x="343261" y="199033"/>
                  </a:lnTo>
                  <a:lnTo>
                    <a:pt x="250955" y="158650"/>
                  </a:lnTo>
                  <a:lnTo>
                    <a:pt x="184611" y="138458"/>
                  </a:lnTo>
                  <a:lnTo>
                    <a:pt x="95190" y="121151"/>
                  </a:lnTo>
                  <a:lnTo>
                    <a:pt x="57691" y="118266"/>
                  </a:lnTo>
                  <a:lnTo>
                    <a:pt x="31730" y="109613"/>
                  </a:lnTo>
                  <a:lnTo>
                    <a:pt x="5769" y="89421"/>
                  </a:lnTo>
                  <a:lnTo>
                    <a:pt x="0" y="63460"/>
                  </a:lnTo>
                  <a:lnTo>
                    <a:pt x="5769" y="46153"/>
                  </a:lnTo>
                  <a:lnTo>
                    <a:pt x="20192" y="28845"/>
                  </a:lnTo>
                  <a:lnTo>
                    <a:pt x="57691" y="5769"/>
                  </a:lnTo>
                  <a:lnTo>
                    <a:pt x="121151" y="0"/>
                  </a:lnTo>
                  <a:lnTo>
                    <a:pt x="187495" y="8654"/>
                  </a:lnTo>
                  <a:lnTo>
                    <a:pt x="282685" y="31730"/>
                  </a:lnTo>
                  <a:lnTo>
                    <a:pt x="354799" y="60575"/>
                  </a:lnTo>
                  <a:lnTo>
                    <a:pt x="449989" y="106728"/>
                  </a:lnTo>
                  <a:lnTo>
                    <a:pt x="522102" y="147112"/>
                  </a:lnTo>
                  <a:lnTo>
                    <a:pt x="672099" y="253840"/>
                  </a:lnTo>
                  <a:lnTo>
                    <a:pt x="824979" y="363452"/>
                  </a:lnTo>
                  <a:lnTo>
                    <a:pt x="992283" y="481719"/>
                  </a:lnTo>
                  <a:lnTo>
                    <a:pt x="1153817" y="588447"/>
                  </a:lnTo>
                  <a:lnTo>
                    <a:pt x="1349966" y="724020"/>
                  </a:lnTo>
                  <a:lnTo>
                    <a:pt x="1531692" y="853825"/>
                  </a:lnTo>
                  <a:lnTo>
                    <a:pt x="1840338" y="1064396"/>
                  </a:lnTo>
                  <a:lnTo>
                    <a:pt x="2050910" y="1208623"/>
                  </a:lnTo>
                  <a:lnTo>
                    <a:pt x="2258597" y="1338428"/>
                  </a:lnTo>
                  <a:lnTo>
                    <a:pt x="2362440" y="1396119"/>
                  </a:lnTo>
                  <a:lnTo>
                    <a:pt x="2469169" y="1453809"/>
                  </a:lnTo>
                  <a:lnTo>
                    <a:pt x="2636472" y="1525923"/>
                  </a:lnTo>
                  <a:lnTo>
                    <a:pt x="2809545" y="1595152"/>
                  </a:lnTo>
                  <a:lnTo>
                    <a:pt x="3080692" y="1681688"/>
                  </a:lnTo>
                  <a:lnTo>
                    <a:pt x="3279725" y="1739379"/>
                  </a:lnTo>
                  <a:lnTo>
                    <a:pt x="3372030" y="1762456"/>
                  </a:lnTo>
                  <a:lnTo>
                    <a:pt x="3415299" y="1776878"/>
                  </a:lnTo>
                  <a:lnTo>
                    <a:pt x="3441259" y="1788416"/>
                  </a:lnTo>
                  <a:lnTo>
                    <a:pt x="3452798" y="1797070"/>
                  </a:lnTo>
                  <a:lnTo>
                    <a:pt x="3455682" y="1808608"/>
                  </a:lnTo>
                  <a:lnTo>
                    <a:pt x="3444144" y="1828800"/>
                  </a:lnTo>
                  <a:lnTo>
                    <a:pt x="3421068" y="1848992"/>
                  </a:lnTo>
                  <a:lnTo>
                    <a:pt x="3322993" y="1863415"/>
                  </a:lnTo>
                  <a:lnTo>
                    <a:pt x="2973964" y="1892260"/>
                  </a:lnTo>
                  <a:lnTo>
                    <a:pt x="2653779" y="1923990"/>
                  </a:lnTo>
                  <a:lnTo>
                    <a:pt x="2596088" y="1921105"/>
                  </a:lnTo>
                  <a:lnTo>
                    <a:pt x="2506668" y="1915336"/>
                  </a:lnTo>
                  <a:lnTo>
                    <a:pt x="2446092" y="1900914"/>
                  </a:lnTo>
                  <a:lnTo>
                    <a:pt x="2379748" y="1863415"/>
                  </a:lnTo>
                  <a:lnTo>
                    <a:pt x="2146100" y="1670150"/>
                  </a:lnTo>
                  <a:lnTo>
                    <a:pt x="1848992" y="1427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972869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FD0EBF1-87C7-4C52-A94D-8514C8DD3D9B}"/>
              </a:ext>
            </a:extLst>
          </p:cNvPr>
          <p:cNvSpPr/>
          <p:nvPr/>
        </p:nvSpPr>
        <p:spPr>
          <a:xfrm>
            <a:off x="4186238" y="1720849"/>
            <a:ext cx="1003300" cy="422275"/>
          </a:xfrm>
          <a:custGeom>
            <a:avLst/>
            <a:gdLst>
              <a:gd name="connsiteX0" fmla="*/ 514350 w 1004887"/>
              <a:gd name="connsiteY0" fmla="*/ 352425 h 423862"/>
              <a:gd name="connsiteX1" fmla="*/ 340519 w 1004887"/>
              <a:gd name="connsiteY1" fmla="*/ 269081 h 423862"/>
              <a:gd name="connsiteX2" fmla="*/ 190500 w 1004887"/>
              <a:gd name="connsiteY2" fmla="*/ 180975 h 423862"/>
              <a:gd name="connsiteX3" fmla="*/ 45244 w 1004887"/>
              <a:gd name="connsiteY3" fmla="*/ 85725 h 423862"/>
              <a:gd name="connsiteX4" fmla="*/ 19050 w 1004887"/>
              <a:gd name="connsiteY4" fmla="*/ 69056 h 423862"/>
              <a:gd name="connsiteX5" fmla="*/ 7144 w 1004887"/>
              <a:gd name="connsiteY5" fmla="*/ 54769 h 423862"/>
              <a:gd name="connsiteX6" fmla="*/ 0 w 1004887"/>
              <a:gd name="connsiteY6" fmla="*/ 28575 h 423862"/>
              <a:gd name="connsiteX7" fmla="*/ 2381 w 1004887"/>
              <a:gd name="connsiteY7" fmla="*/ 7144 h 423862"/>
              <a:gd name="connsiteX8" fmla="*/ 11906 w 1004887"/>
              <a:gd name="connsiteY8" fmla="*/ 0 h 423862"/>
              <a:gd name="connsiteX9" fmla="*/ 26194 w 1004887"/>
              <a:gd name="connsiteY9" fmla="*/ 0 h 423862"/>
              <a:gd name="connsiteX10" fmla="*/ 71437 w 1004887"/>
              <a:gd name="connsiteY10" fmla="*/ 16669 h 423862"/>
              <a:gd name="connsiteX11" fmla="*/ 188119 w 1004887"/>
              <a:gd name="connsiteY11" fmla="*/ 54769 h 423862"/>
              <a:gd name="connsiteX12" fmla="*/ 321469 w 1004887"/>
              <a:gd name="connsiteY12" fmla="*/ 92869 h 423862"/>
              <a:gd name="connsiteX13" fmla="*/ 431006 w 1004887"/>
              <a:gd name="connsiteY13" fmla="*/ 119062 h 423862"/>
              <a:gd name="connsiteX14" fmla="*/ 531019 w 1004887"/>
              <a:gd name="connsiteY14" fmla="*/ 140494 h 423862"/>
              <a:gd name="connsiteX15" fmla="*/ 642937 w 1004887"/>
              <a:gd name="connsiteY15" fmla="*/ 157162 h 423862"/>
              <a:gd name="connsiteX16" fmla="*/ 759619 w 1004887"/>
              <a:gd name="connsiteY16" fmla="*/ 169069 h 423862"/>
              <a:gd name="connsiteX17" fmla="*/ 859631 w 1004887"/>
              <a:gd name="connsiteY17" fmla="*/ 169069 h 423862"/>
              <a:gd name="connsiteX18" fmla="*/ 897731 w 1004887"/>
              <a:gd name="connsiteY18" fmla="*/ 173831 h 423862"/>
              <a:gd name="connsiteX19" fmla="*/ 919162 w 1004887"/>
              <a:gd name="connsiteY19" fmla="*/ 178594 h 423862"/>
              <a:gd name="connsiteX20" fmla="*/ 942975 w 1004887"/>
              <a:gd name="connsiteY20" fmla="*/ 188119 h 423862"/>
              <a:gd name="connsiteX21" fmla="*/ 971550 w 1004887"/>
              <a:gd name="connsiteY21" fmla="*/ 209550 h 423862"/>
              <a:gd name="connsiteX22" fmla="*/ 992981 w 1004887"/>
              <a:gd name="connsiteY22" fmla="*/ 228600 h 423862"/>
              <a:gd name="connsiteX23" fmla="*/ 1000125 w 1004887"/>
              <a:gd name="connsiteY23" fmla="*/ 242887 h 423862"/>
              <a:gd name="connsiteX24" fmla="*/ 1004887 w 1004887"/>
              <a:gd name="connsiteY24" fmla="*/ 280987 h 423862"/>
              <a:gd name="connsiteX25" fmla="*/ 1002506 w 1004887"/>
              <a:gd name="connsiteY25" fmla="*/ 314325 h 423862"/>
              <a:gd name="connsiteX26" fmla="*/ 995362 w 1004887"/>
              <a:gd name="connsiteY26" fmla="*/ 345281 h 423862"/>
              <a:gd name="connsiteX27" fmla="*/ 981075 w 1004887"/>
              <a:gd name="connsiteY27" fmla="*/ 369094 h 423862"/>
              <a:gd name="connsiteX28" fmla="*/ 962025 w 1004887"/>
              <a:gd name="connsiteY28" fmla="*/ 385762 h 423862"/>
              <a:gd name="connsiteX29" fmla="*/ 935831 w 1004887"/>
              <a:gd name="connsiteY29" fmla="*/ 402431 h 423862"/>
              <a:gd name="connsiteX30" fmla="*/ 890587 w 1004887"/>
              <a:gd name="connsiteY30" fmla="*/ 416719 h 423862"/>
              <a:gd name="connsiteX31" fmla="*/ 840581 w 1004887"/>
              <a:gd name="connsiteY31" fmla="*/ 423862 h 423862"/>
              <a:gd name="connsiteX32" fmla="*/ 776287 w 1004887"/>
              <a:gd name="connsiteY32" fmla="*/ 423862 h 423862"/>
              <a:gd name="connsiteX33" fmla="*/ 714375 w 1004887"/>
              <a:gd name="connsiteY33" fmla="*/ 416719 h 423862"/>
              <a:gd name="connsiteX34" fmla="*/ 664369 w 1004887"/>
              <a:gd name="connsiteY34" fmla="*/ 407194 h 423862"/>
              <a:gd name="connsiteX35" fmla="*/ 514350 w 1004887"/>
              <a:gd name="connsiteY35" fmla="*/ 352425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04887" h="423862">
                <a:moveTo>
                  <a:pt x="514350" y="352425"/>
                </a:moveTo>
                <a:lnTo>
                  <a:pt x="340519" y="269081"/>
                </a:lnTo>
                <a:lnTo>
                  <a:pt x="190500" y="180975"/>
                </a:lnTo>
                <a:lnTo>
                  <a:pt x="45244" y="85725"/>
                </a:lnTo>
                <a:lnTo>
                  <a:pt x="19050" y="69056"/>
                </a:lnTo>
                <a:lnTo>
                  <a:pt x="7144" y="54769"/>
                </a:lnTo>
                <a:lnTo>
                  <a:pt x="0" y="28575"/>
                </a:lnTo>
                <a:lnTo>
                  <a:pt x="2381" y="7144"/>
                </a:lnTo>
                <a:lnTo>
                  <a:pt x="11906" y="0"/>
                </a:lnTo>
                <a:lnTo>
                  <a:pt x="26194" y="0"/>
                </a:lnTo>
                <a:lnTo>
                  <a:pt x="71437" y="16669"/>
                </a:lnTo>
                <a:lnTo>
                  <a:pt x="188119" y="54769"/>
                </a:lnTo>
                <a:lnTo>
                  <a:pt x="321469" y="92869"/>
                </a:lnTo>
                <a:lnTo>
                  <a:pt x="431006" y="119062"/>
                </a:lnTo>
                <a:lnTo>
                  <a:pt x="531019" y="140494"/>
                </a:lnTo>
                <a:lnTo>
                  <a:pt x="642937" y="157162"/>
                </a:lnTo>
                <a:lnTo>
                  <a:pt x="759619" y="169069"/>
                </a:lnTo>
                <a:lnTo>
                  <a:pt x="859631" y="169069"/>
                </a:lnTo>
                <a:lnTo>
                  <a:pt x="897731" y="173831"/>
                </a:lnTo>
                <a:lnTo>
                  <a:pt x="919162" y="178594"/>
                </a:lnTo>
                <a:lnTo>
                  <a:pt x="942975" y="188119"/>
                </a:lnTo>
                <a:lnTo>
                  <a:pt x="971550" y="209550"/>
                </a:lnTo>
                <a:lnTo>
                  <a:pt x="992981" y="228600"/>
                </a:lnTo>
                <a:lnTo>
                  <a:pt x="1000125" y="242887"/>
                </a:lnTo>
                <a:lnTo>
                  <a:pt x="1004887" y="280987"/>
                </a:lnTo>
                <a:lnTo>
                  <a:pt x="1002506" y="314325"/>
                </a:lnTo>
                <a:lnTo>
                  <a:pt x="995362" y="345281"/>
                </a:lnTo>
                <a:lnTo>
                  <a:pt x="981075" y="369094"/>
                </a:lnTo>
                <a:lnTo>
                  <a:pt x="962025" y="385762"/>
                </a:lnTo>
                <a:lnTo>
                  <a:pt x="935831" y="402431"/>
                </a:lnTo>
                <a:lnTo>
                  <a:pt x="890587" y="416719"/>
                </a:lnTo>
                <a:lnTo>
                  <a:pt x="840581" y="423862"/>
                </a:lnTo>
                <a:lnTo>
                  <a:pt x="776287" y="423862"/>
                </a:lnTo>
                <a:lnTo>
                  <a:pt x="714375" y="416719"/>
                </a:lnTo>
                <a:lnTo>
                  <a:pt x="664369" y="407194"/>
                </a:lnTo>
                <a:lnTo>
                  <a:pt x="514350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0010C89-C465-4F98-A175-A95B0A872FC4}"/>
              </a:ext>
            </a:extLst>
          </p:cNvPr>
          <p:cNvSpPr/>
          <p:nvPr/>
        </p:nvSpPr>
        <p:spPr>
          <a:xfrm>
            <a:off x="3787776" y="2470149"/>
            <a:ext cx="1776413" cy="466725"/>
          </a:xfrm>
          <a:custGeom>
            <a:avLst/>
            <a:gdLst>
              <a:gd name="connsiteX0" fmla="*/ 1223963 w 1776413"/>
              <a:gd name="connsiteY0" fmla="*/ 280987 h 466725"/>
              <a:gd name="connsiteX1" fmla="*/ 892969 w 1776413"/>
              <a:gd name="connsiteY1" fmla="*/ 335756 h 466725"/>
              <a:gd name="connsiteX2" fmla="*/ 661988 w 1776413"/>
              <a:gd name="connsiteY2" fmla="*/ 381000 h 466725"/>
              <a:gd name="connsiteX3" fmla="*/ 550069 w 1776413"/>
              <a:gd name="connsiteY3" fmla="*/ 407193 h 466725"/>
              <a:gd name="connsiteX4" fmla="*/ 483394 w 1776413"/>
              <a:gd name="connsiteY4" fmla="*/ 431006 h 466725"/>
              <a:gd name="connsiteX5" fmla="*/ 392906 w 1776413"/>
              <a:gd name="connsiteY5" fmla="*/ 466725 h 466725"/>
              <a:gd name="connsiteX6" fmla="*/ 376238 w 1776413"/>
              <a:gd name="connsiteY6" fmla="*/ 464343 h 466725"/>
              <a:gd name="connsiteX7" fmla="*/ 333375 w 1776413"/>
              <a:gd name="connsiteY7" fmla="*/ 440531 h 466725"/>
              <a:gd name="connsiteX8" fmla="*/ 254794 w 1776413"/>
              <a:gd name="connsiteY8" fmla="*/ 395287 h 466725"/>
              <a:gd name="connsiteX9" fmla="*/ 190500 w 1776413"/>
              <a:gd name="connsiteY9" fmla="*/ 350043 h 466725"/>
              <a:gd name="connsiteX10" fmla="*/ 145256 w 1776413"/>
              <a:gd name="connsiteY10" fmla="*/ 314325 h 466725"/>
              <a:gd name="connsiteX11" fmla="*/ 95250 w 1776413"/>
              <a:gd name="connsiteY11" fmla="*/ 269081 h 466725"/>
              <a:gd name="connsiteX12" fmla="*/ 59531 w 1776413"/>
              <a:gd name="connsiteY12" fmla="*/ 228600 h 466725"/>
              <a:gd name="connsiteX13" fmla="*/ 30956 w 1776413"/>
              <a:gd name="connsiteY13" fmla="*/ 195262 h 466725"/>
              <a:gd name="connsiteX14" fmla="*/ 14288 w 1776413"/>
              <a:gd name="connsiteY14" fmla="*/ 171450 h 466725"/>
              <a:gd name="connsiteX15" fmla="*/ 4763 w 1776413"/>
              <a:gd name="connsiteY15" fmla="*/ 142875 h 466725"/>
              <a:gd name="connsiteX16" fmla="*/ 0 w 1776413"/>
              <a:gd name="connsiteY16" fmla="*/ 121443 h 466725"/>
              <a:gd name="connsiteX17" fmla="*/ 0 w 1776413"/>
              <a:gd name="connsiteY17" fmla="*/ 109537 h 466725"/>
              <a:gd name="connsiteX18" fmla="*/ 4763 w 1776413"/>
              <a:gd name="connsiteY18" fmla="*/ 100012 h 466725"/>
              <a:gd name="connsiteX19" fmla="*/ 21431 w 1776413"/>
              <a:gd name="connsiteY19" fmla="*/ 95250 h 466725"/>
              <a:gd name="connsiteX20" fmla="*/ 47625 w 1776413"/>
              <a:gd name="connsiteY20" fmla="*/ 104775 h 466725"/>
              <a:gd name="connsiteX21" fmla="*/ 90488 w 1776413"/>
              <a:gd name="connsiteY21" fmla="*/ 135731 h 466725"/>
              <a:gd name="connsiteX22" fmla="*/ 116681 w 1776413"/>
              <a:gd name="connsiteY22" fmla="*/ 150018 h 466725"/>
              <a:gd name="connsiteX23" fmla="*/ 152400 w 1776413"/>
              <a:gd name="connsiteY23" fmla="*/ 169068 h 466725"/>
              <a:gd name="connsiteX24" fmla="*/ 190500 w 1776413"/>
              <a:gd name="connsiteY24" fmla="*/ 188118 h 466725"/>
              <a:gd name="connsiteX25" fmla="*/ 245269 w 1776413"/>
              <a:gd name="connsiteY25" fmla="*/ 204787 h 466725"/>
              <a:gd name="connsiteX26" fmla="*/ 300038 w 1776413"/>
              <a:gd name="connsiteY26" fmla="*/ 216693 h 466725"/>
              <a:gd name="connsiteX27" fmla="*/ 347663 w 1776413"/>
              <a:gd name="connsiteY27" fmla="*/ 221456 h 466725"/>
              <a:gd name="connsiteX28" fmla="*/ 395288 w 1776413"/>
              <a:gd name="connsiteY28" fmla="*/ 226218 h 466725"/>
              <a:gd name="connsiteX29" fmla="*/ 452438 w 1776413"/>
              <a:gd name="connsiteY29" fmla="*/ 221456 h 466725"/>
              <a:gd name="connsiteX30" fmla="*/ 609600 w 1776413"/>
              <a:gd name="connsiteY30" fmla="*/ 200025 h 466725"/>
              <a:gd name="connsiteX31" fmla="*/ 876300 w 1776413"/>
              <a:gd name="connsiteY31" fmla="*/ 150018 h 466725"/>
              <a:gd name="connsiteX32" fmla="*/ 1281113 w 1776413"/>
              <a:gd name="connsiteY32" fmla="*/ 69056 h 466725"/>
              <a:gd name="connsiteX33" fmla="*/ 1414463 w 1776413"/>
              <a:gd name="connsiteY33" fmla="*/ 0 h 466725"/>
              <a:gd name="connsiteX34" fmla="*/ 1438275 w 1776413"/>
              <a:gd name="connsiteY34" fmla="*/ 2381 h 466725"/>
              <a:gd name="connsiteX35" fmla="*/ 1509713 w 1776413"/>
              <a:gd name="connsiteY35" fmla="*/ 14287 h 466725"/>
              <a:gd name="connsiteX36" fmla="*/ 1571625 w 1776413"/>
              <a:gd name="connsiteY36" fmla="*/ 26193 h 466725"/>
              <a:gd name="connsiteX37" fmla="*/ 1633538 w 1776413"/>
              <a:gd name="connsiteY37" fmla="*/ 42862 h 466725"/>
              <a:gd name="connsiteX38" fmla="*/ 1678781 w 1776413"/>
              <a:gd name="connsiteY38" fmla="*/ 54768 h 466725"/>
              <a:gd name="connsiteX39" fmla="*/ 1716881 w 1776413"/>
              <a:gd name="connsiteY39" fmla="*/ 69056 h 466725"/>
              <a:gd name="connsiteX40" fmla="*/ 1747838 w 1776413"/>
              <a:gd name="connsiteY40" fmla="*/ 88106 h 466725"/>
              <a:gd name="connsiteX41" fmla="*/ 1764506 w 1776413"/>
              <a:gd name="connsiteY41" fmla="*/ 107156 h 466725"/>
              <a:gd name="connsiteX42" fmla="*/ 1774031 w 1776413"/>
              <a:gd name="connsiteY42" fmla="*/ 126206 h 466725"/>
              <a:gd name="connsiteX43" fmla="*/ 1776413 w 1776413"/>
              <a:gd name="connsiteY43" fmla="*/ 140493 h 466725"/>
              <a:gd name="connsiteX44" fmla="*/ 1769269 w 1776413"/>
              <a:gd name="connsiteY44" fmla="*/ 161925 h 466725"/>
              <a:gd name="connsiteX45" fmla="*/ 1745456 w 1776413"/>
              <a:gd name="connsiteY45" fmla="*/ 190500 h 466725"/>
              <a:gd name="connsiteX46" fmla="*/ 1707356 w 1776413"/>
              <a:gd name="connsiteY46" fmla="*/ 221456 h 466725"/>
              <a:gd name="connsiteX47" fmla="*/ 1643063 w 1776413"/>
              <a:gd name="connsiteY47" fmla="*/ 230981 h 466725"/>
              <a:gd name="connsiteX48" fmla="*/ 1471613 w 1776413"/>
              <a:gd name="connsiteY48" fmla="*/ 250031 h 466725"/>
              <a:gd name="connsiteX49" fmla="*/ 1223963 w 1776413"/>
              <a:gd name="connsiteY49" fmla="*/ 280987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76413" h="466725">
                <a:moveTo>
                  <a:pt x="1223963" y="280987"/>
                </a:moveTo>
                <a:lnTo>
                  <a:pt x="892969" y="335756"/>
                </a:lnTo>
                <a:lnTo>
                  <a:pt x="661988" y="381000"/>
                </a:lnTo>
                <a:lnTo>
                  <a:pt x="550069" y="407193"/>
                </a:lnTo>
                <a:lnTo>
                  <a:pt x="483394" y="431006"/>
                </a:lnTo>
                <a:lnTo>
                  <a:pt x="392906" y="466725"/>
                </a:lnTo>
                <a:lnTo>
                  <a:pt x="376238" y="464343"/>
                </a:lnTo>
                <a:lnTo>
                  <a:pt x="333375" y="440531"/>
                </a:lnTo>
                <a:lnTo>
                  <a:pt x="254794" y="395287"/>
                </a:lnTo>
                <a:lnTo>
                  <a:pt x="190500" y="350043"/>
                </a:lnTo>
                <a:lnTo>
                  <a:pt x="145256" y="314325"/>
                </a:lnTo>
                <a:lnTo>
                  <a:pt x="95250" y="269081"/>
                </a:lnTo>
                <a:lnTo>
                  <a:pt x="59531" y="228600"/>
                </a:lnTo>
                <a:lnTo>
                  <a:pt x="30956" y="195262"/>
                </a:lnTo>
                <a:lnTo>
                  <a:pt x="14288" y="171450"/>
                </a:lnTo>
                <a:lnTo>
                  <a:pt x="4763" y="142875"/>
                </a:lnTo>
                <a:lnTo>
                  <a:pt x="0" y="121443"/>
                </a:lnTo>
                <a:lnTo>
                  <a:pt x="0" y="109537"/>
                </a:lnTo>
                <a:lnTo>
                  <a:pt x="4763" y="100012"/>
                </a:lnTo>
                <a:lnTo>
                  <a:pt x="21431" y="95250"/>
                </a:lnTo>
                <a:lnTo>
                  <a:pt x="47625" y="104775"/>
                </a:lnTo>
                <a:lnTo>
                  <a:pt x="90488" y="135731"/>
                </a:lnTo>
                <a:lnTo>
                  <a:pt x="116681" y="150018"/>
                </a:lnTo>
                <a:lnTo>
                  <a:pt x="152400" y="169068"/>
                </a:lnTo>
                <a:lnTo>
                  <a:pt x="190500" y="188118"/>
                </a:lnTo>
                <a:lnTo>
                  <a:pt x="245269" y="204787"/>
                </a:lnTo>
                <a:lnTo>
                  <a:pt x="300038" y="216693"/>
                </a:lnTo>
                <a:lnTo>
                  <a:pt x="347663" y="221456"/>
                </a:lnTo>
                <a:lnTo>
                  <a:pt x="395288" y="226218"/>
                </a:lnTo>
                <a:lnTo>
                  <a:pt x="452438" y="221456"/>
                </a:lnTo>
                <a:lnTo>
                  <a:pt x="609600" y="200025"/>
                </a:lnTo>
                <a:lnTo>
                  <a:pt x="876300" y="150018"/>
                </a:lnTo>
                <a:lnTo>
                  <a:pt x="1281113" y="69056"/>
                </a:lnTo>
                <a:lnTo>
                  <a:pt x="1414463" y="0"/>
                </a:lnTo>
                <a:lnTo>
                  <a:pt x="1438275" y="2381"/>
                </a:lnTo>
                <a:lnTo>
                  <a:pt x="1509713" y="14287"/>
                </a:lnTo>
                <a:lnTo>
                  <a:pt x="1571625" y="26193"/>
                </a:lnTo>
                <a:lnTo>
                  <a:pt x="1633538" y="42862"/>
                </a:lnTo>
                <a:lnTo>
                  <a:pt x="1678781" y="54768"/>
                </a:lnTo>
                <a:lnTo>
                  <a:pt x="1716881" y="69056"/>
                </a:lnTo>
                <a:lnTo>
                  <a:pt x="1747838" y="88106"/>
                </a:lnTo>
                <a:lnTo>
                  <a:pt x="1764506" y="107156"/>
                </a:lnTo>
                <a:lnTo>
                  <a:pt x="1774031" y="126206"/>
                </a:lnTo>
                <a:lnTo>
                  <a:pt x="1776413" y="140493"/>
                </a:lnTo>
                <a:lnTo>
                  <a:pt x="1769269" y="161925"/>
                </a:lnTo>
                <a:lnTo>
                  <a:pt x="1745456" y="190500"/>
                </a:lnTo>
                <a:lnTo>
                  <a:pt x="1707356" y="221456"/>
                </a:lnTo>
                <a:lnTo>
                  <a:pt x="1643063" y="230981"/>
                </a:lnTo>
                <a:lnTo>
                  <a:pt x="1471613" y="250031"/>
                </a:lnTo>
                <a:lnTo>
                  <a:pt x="1223963" y="280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D0E99E-83E5-4CB6-9963-14C3D8D3AF33}"/>
              </a:ext>
            </a:extLst>
          </p:cNvPr>
          <p:cNvSpPr/>
          <p:nvPr/>
        </p:nvSpPr>
        <p:spPr>
          <a:xfrm>
            <a:off x="4113214" y="3275012"/>
            <a:ext cx="1069975" cy="342900"/>
          </a:xfrm>
          <a:custGeom>
            <a:avLst/>
            <a:gdLst>
              <a:gd name="connsiteX0" fmla="*/ 778669 w 1069182"/>
              <a:gd name="connsiteY0" fmla="*/ 238125 h 342900"/>
              <a:gd name="connsiteX1" fmla="*/ 340519 w 1069182"/>
              <a:gd name="connsiteY1" fmla="*/ 342900 h 342900"/>
              <a:gd name="connsiteX2" fmla="*/ 314325 w 1069182"/>
              <a:gd name="connsiteY2" fmla="*/ 338138 h 342900"/>
              <a:gd name="connsiteX3" fmla="*/ 257175 w 1069182"/>
              <a:gd name="connsiteY3" fmla="*/ 321469 h 342900"/>
              <a:gd name="connsiteX4" fmla="*/ 176213 w 1069182"/>
              <a:gd name="connsiteY4" fmla="*/ 288132 h 342900"/>
              <a:gd name="connsiteX5" fmla="*/ 92869 w 1069182"/>
              <a:gd name="connsiteY5" fmla="*/ 242888 h 342900"/>
              <a:gd name="connsiteX6" fmla="*/ 33338 w 1069182"/>
              <a:gd name="connsiteY6" fmla="*/ 202407 h 342900"/>
              <a:gd name="connsiteX7" fmla="*/ 19050 w 1069182"/>
              <a:gd name="connsiteY7" fmla="*/ 190500 h 342900"/>
              <a:gd name="connsiteX8" fmla="*/ 4763 w 1069182"/>
              <a:gd name="connsiteY8" fmla="*/ 166688 h 342900"/>
              <a:gd name="connsiteX9" fmla="*/ 0 w 1069182"/>
              <a:gd name="connsiteY9" fmla="*/ 142875 h 342900"/>
              <a:gd name="connsiteX10" fmla="*/ 2382 w 1069182"/>
              <a:gd name="connsiteY10" fmla="*/ 130969 h 342900"/>
              <a:gd name="connsiteX11" fmla="*/ 19050 w 1069182"/>
              <a:gd name="connsiteY11" fmla="*/ 121444 h 342900"/>
              <a:gd name="connsiteX12" fmla="*/ 42863 w 1069182"/>
              <a:gd name="connsiteY12" fmla="*/ 128588 h 342900"/>
              <a:gd name="connsiteX13" fmla="*/ 69057 w 1069182"/>
              <a:gd name="connsiteY13" fmla="*/ 140494 h 342900"/>
              <a:gd name="connsiteX14" fmla="*/ 109538 w 1069182"/>
              <a:gd name="connsiteY14" fmla="*/ 150019 h 342900"/>
              <a:gd name="connsiteX15" fmla="*/ 173832 w 1069182"/>
              <a:gd name="connsiteY15" fmla="*/ 157163 h 342900"/>
              <a:gd name="connsiteX16" fmla="*/ 226219 w 1069182"/>
              <a:gd name="connsiteY16" fmla="*/ 154782 h 342900"/>
              <a:gd name="connsiteX17" fmla="*/ 292894 w 1069182"/>
              <a:gd name="connsiteY17" fmla="*/ 150019 h 342900"/>
              <a:gd name="connsiteX18" fmla="*/ 366713 w 1069182"/>
              <a:gd name="connsiteY18" fmla="*/ 140494 h 342900"/>
              <a:gd name="connsiteX19" fmla="*/ 492919 w 1069182"/>
              <a:gd name="connsiteY19" fmla="*/ 114300 h 342900"/>
              <a:gd name="connsiteX20" fmla="*/ 633413 w 1069182"/>
              <a:gd name="connsiteY20" fmla="*/ 73819 h 342900"/>
              <a:gd name="connsiteX21" fmla="*/ 742950 w 1069182"/>
              <a:gd name="connsiteY21" fmla="*/ 38100 h 342900"/>
              <a:gd name="connsiteX22" fmla="*/ 814388 w 1069182"/>
              <a:gd name="connsiteY22" fmla="*/ 9525 h 342900"/>
              <a:gd name="connsiteX23" fmla="*/ 854869 w 1069182"/>
              <a:gd name="connsiteY23" fmla="*/ 0 h 342900"/>
              <a:gd name="connsiteX24" fmla="*/ 885825 w 1069182"/>
              <a:gd name="connsiteY24" fmla="*/ 0 h 342900"/>
              <a:gd name="connsiteX25" fmla="*/ 926307 w 1069182"/>
              <a:gd name="connsiteY25" fmla="*/ 4763 h 342900"/>
              <a:gd name="connsiteX26" fmla="*/ 969169 w 1069182"/>
              <a:gd name="connsiteY26" fmla="*/ 19050 h 342900"/>
              <a:gd name="connsiteX27" fmla="*/ 1007269 w 1069182"/>
              <a:gd name="connsiteY27" fmla="*/ 40482 h 342900"/>
              <a:gd name="connsiteX28" fmla="*/ 1038225 w 1069182"/>
              <a:gd name="connsiteY28" fmla="*/ 61913 h 342900"/>
              <a:gd name="connsiteX29" fmla="*/ 1054894 w 1069182"/>
              <a:gd name="connsiteY29" fmla="*/ 80963 h 342900"/>
              <a:gd name="connsiteX30" fmla="*/ 1066800 w 1069182"/>
              <a:gd name="connsiteY30" fmla="*/ 102394 h 342900"/>
              <a:gd name="connsiteX31" fmla="*/ 1069182 w 1069182"/>
              <a:gd name="connsiteY31" fmla="*/ 119063 h 342900"/>
              <a:gd name="connsiteX32" fmla="*/ 1064419 w 1069182"/>
              <a:gd name="connsiteY32" fmla="*/ 140494 h 342900"/>
              <a:gd name="connsiteX33" fmla="*/ 1052513 w 1069182"/>
              <a:gd name="connsiteY33" fmla="*/ 159544 h 342900"/>
              <a:gd name="connsiteX34" fmla="*/ 981075 w 1069182"/>
              <a:gd name="connsiteY34" fmla="*/ 185738 h 342900"/>
              <a:gd name="connsiteX35" fmla="*/ 778669 w 1069182"/>
              <a:gd name="connsiteY35" fmla="*/ 23812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69182" h="342900">
                <a:moveTo>
                  <a:pt x="778669" y="238125"/>
                </a:moveTo>
                <a:lnTo>
                  <a:pt x="340519" y="342900"/>
                </a:lnTo>
                <a:lnTo>
                  <a:pt x="314325" y="338138"/>
                </a:lnTo>
                <a:lnTo>
                  <a:pt x="257175" y="321469"/>
                </a:lnTo>
                <a:lnTo>
                  <a:pt x="176213" y="288132"/>
                </a:lnTo>
                <a:lnTo>
                  <a:pt x="92869" y="242888"/>
                </a:lnTo>
                <a:lnTo>
                  <a:pt x="33338" y="202407"/>
                </a:lnTo>
                <a:lnTo>
                  <a:pt x="19050" y="190500"/>
                </a:lnTo>
                <a:lnTo>
                  <a:pt x="4763" y="166688"/>
                </a:lnTo>
                <a:lnTo>
                  <a:pt x="0" y="142875"/>
                </a:lnTo>
                <a:lnTo>
                  <a:pt x="2382" y="130969"/>
                </a:lnTo>
                <a:lnTo>
                  <a:pt x="19050" y="121444"/>
                </a:lnTo>
                <a:lnTo>
                  <a:pt x="42863" y="128588"/>
                </a:lnTo>
                <a:lnTo>
                  <a:pt x="69057" y="140494"/>
                </a:lnTo>
                <a:lnTo>
                  <a:pt x="109538" y="150019"/>
                </a:lnTo>
                <a:lnTo>
                  <a:pt x="173832" y="157163"/>
                </a:lnTo>
                <a:lnTo>
                  <a:pt x="226219" y="154782"/>
                </a:lnTo>
                <a:lnTo>
                  <a:pt x="292894" y="150019"/>
                </a:lnTo>
                <a:lnTo>
                  <a:pt x="366713" y="140494"/>
                </a:lnTo>
                <a:lnTo>
                  <a:pt x="492919" y="114300"/>
                </a:lnTo>
                <a:lnTo>
                  <a:pt x="633413" y="73819"/>
                </a:lnTo>
                <a:lnTo>
                  <a:pt x="742950" y="38100"/>
                </a:lnTo>
                <a:lnTo>
                  <a:pt x="814388" y="9525"/>
                </a:lnTo>
                <a:lnTo>
                  <a:pt x="854869" y="0"/>
                </a:lnTo>
                <a:lnTo>
                  <a:pt x="885825" y="0"/>
                </a:lnTo>
                <a:lnTo>
                  <a:pt x="926307" y="4763"/>
                </a:lnTo>
                <a:lnTo>
                  <a:pt x="969169" y="19050"/>
                </a:lnTo>
                <a:lnTo>
                  <a:pt x="1007269" y="40482"/>
                </a:lnTo>
                <a:lnTo>
                  <a:pt x="1038225" y="61913"/>
                </a:lnTo>
                <a:lnTo>
                  <a:pt x="1054894" y="80963"/>
                </a:lnTo>
                <a:lnTo>
                  <a:pt x="1066800" y="102394"/>
                </a:lnTo>
                <a:lnTo>
                  <a:pt x="1069182" y="119063"/>
                </a:lnTo>
                <a:lnTo>
                  <a:pt x="1064419" y="140494"/>
                </a:lnTo>
                <a:lnTo>
                  <a:pt x="1052513" y="159544"/>
                </a:lnTo>
                <a:lnTo>
                  <a:pt x="981075" y="185738"/>
                </a:lnTo>
                <a:lnTo>
                  <a:pt x="778669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B500A49-8F62-4355-96EC-E20806738E96}"/>
              </a:ext>
            </a:extLst>
          </p:cNvPr>
          <p:cNvSpPr/>
          <p:nvPr/>
        </p:nvSpPr>
        <p:spPr>
          <a:xfrm>
            <a:off x="4094163" y="3922713"/>
            <a:ext cx="1141412" cy="320675"/>
          </a:xfrm>
          <a:custGeom>
            <a:avLst/>
            <a:gdLst>
              <a:gd name="connsiteX0" fmla="*/ 807244 w 1140619"/>
              <a:gd name="connsiteY0" fmla="*/ 221457 h 319088"/>
              <a:gd name="connsiteX1" fmla="*/ 333375 w 1140619"/>
              <a:gd name="connsiteY1" fmla="*/ 319088 h 319088"/>
              <a:gd name="connsiteX2" fmla="*/ 316707 w 1140619"/>
              <a:gd name="connsiteY2" fmla="*/ 314325 h 319088"/>
              <a:gd name="connsiteX3" fmla="*/ 233363 w 1140619"/>
              <a:gd name="connsiteY3" fmla="*/ 283369 h 319088"/>
              <a:gd name="connsiteX4" fmla="*/ 140494 w 1140619"/>
              <a:gd name="connsiteY4" fmla="*/ 238125 h 319088"/>
              <a:gd name="connsiteX5" fmla="*/ 66675 w 1140619"/>
              <a:gd name="connsiteY5" fmla="*/ 200025 h 319088"/>
              <a:gd name="connsiteX6" fmla="*/ 19050 w 1140619"/>
              <a:gd name="connsiteY6" fmla="*/ 171450 h 319088"/>
              <a:gd name="connsiteX7" fmla="*/ 9525 w 1140619"/>
              <a:gd name="connsiteY7" fmla="*/ 161925 h 319088"/>
              <a:gd name="connsiteX8" fmla="*/ 0 w 1140619"/>
              <a:gd name="connsiteY8" fmla="*/ 140494 h 319088"/>
              <a:gd name="connsiteX9" fmla="*/ 0 w 1140619"/>
              <a:gd name="connsiteY9" fmla="*/ 119063 h 319088"/>
              <a:gd name="connsiteX10" fmla="*/ 4763 w 1140619"/>
              <a:gd name="connsiteY10" fmla="*/ 109538 h 319088"/>
              <a:gd name="connsiteX11" fmla="*/ 19050 w 1140619"/>
              <a:gd name="connsiteY11" fmla="*/ 102394 h 319088"/>
              <a:gd name="connsiteX12" fmla="*/ 33338 w 1140619"/>
              <a:gd name="connsiteY12" fmla="*/ 104775 h 319088"/>
              <a:gd name="connsiteX13" fmla="*/ 64294 w 1140619"/>
              <a:gd name="connsiteY13" fmla="*/ 116682 h 319088"/>
              <a:gd name="connsiteX14" fmla="*/ 111919 w 1140619"/>
              <a:gd name="connsiteY14" fmla="*/ 135732 h 319088"/>
              <a:gd name="connsiteX15" fmla="*/ 164307 w 1140619"/>
              <a:gd name="connsiteY15" fmla="*/ 150019 h 319088"/>
              <a:gd name="connsiteX16" fmla="*/ 211932 w 1140619"/>
              <a:gd name="connsiteY16" fmla="*/ 159544 h 319088"/>
              <a:gd name="connsiteX17" fmla="*/ 257175 w 1140619"/>
              <a:gd name="connsiteY17" fmla="*/ 161925 h 319088"/>
              <a:gd name="connsiteX18" fmla="*/ 302419 w 1140619"/>
              <a:gd name="connsiteY18" fmla="*/ 159544 h 319088"/>
              <a:gd name="connsiteX19" fmla="*/ 423863 w 1140619"/>
              <a:gd name="connsiteY19" fmla="*/ 138113 h 319088"/>
              <a:gd name="connsiteX20" fmla="*/ 657225 w 1140619"/>
              <a:gd name="connsiteY20" fmla="*/ 76200 h 319088"/>
              <a:gd name="connsiteX21" fmla="*/ 873919 w 1140619"/>
              <a:gd name="connsiteY21" fmla="*/ 11907 h 319088"/>
              <a:gd name="connsiteX22" fmla="*/ 907257 w 1140619"/>
              <a:gd name="connsiteY22" fmla="*/ 2382 h 319088"/>
              <a:gd name="connsiteX23" fmla="*/ 935832 w 1140619"/>
              <a:gd name="connsiteY23" fmla="*/ 0 h 319088"/>
              <a:gd name="connsiteX24" fmla="*/ 985838 w 1140619"/>
              <a:gd name="connsiteY24" fmla="*/ 7144 h 319088"/>
              <a:gd name="connsiteX25" fmla="*/ 1040607 w 1140619"/>
              <a:gd name="connsiteY25" fmla="*/ 21432 h 319088"/>
              <a:gd name="connsiteX26" fmla="*/ 1088232 w 1140619"/>
              <a:gd name="connsiteY26" fmla="*/ 38100 h 319088"/>
              <a:gd name="connsiteX27" fmla="*/ 1107282 w 1140619"/>
              <a:gd name="connsiteY27" fmla="*/ 50007 h 319088"/>
              <a:gd name="connsiteX28" fmla="*/ 1126332 w 1140619"/>
              <a:gd name="connsiteY28" fmla="*/ 66675 h 319088"/>
              <a:gd name="connsiteX29" fmla="*/ 1140619 w 1140619"/>
              <a:gd name="connsiteY29" fmla="*/ 97632 h 319088"/>
              <a:gd name="connsiteX30" fmla="*/ 1140619 w 1140619"/>
              <a:gd name="connsiteY30" fmla="*/ 119063 h 319088"/>
              <a:gd name="connsiteX31" fmla="*/ 1131094 w 1140619"/>
              <a:gd name="connsiteY31" fmla="*/ 138113 h 319088"/>
              <a:gd name="connsiteX32" fmla="*/ 1114425 w 1140619"/>
              <a:gd name="connsiteY32" fmla="*/ 154782 h 319088"/>
              <a:gd name="connsiteX33" fmla="*/ 1083469 w 1140619"/>
              <a:gd name="connsiteY33" fmla="*/ 171450 h 319088"/>
              <a:gd name="connsiteX34" fmla="*/ 1031082 w 1140619"/>
              <a:gd name="connsiteY34" fmla="*/ 185738 h 319088"/>
              <a:gd name="connsiteX35" fmla="*/ 807244 w 1140619"/>
              <a:gd name="connsiteY35" fmla="*/ 221457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40619" h="319088">
                <a:moveTo>
                  <a:pt x="807244" y="221457"/>
                </a:moveTo>
                <a:lnTo>
                  <a:pt x="333375" y="319088"/>
                </a:lnTo>
                <a:lnTo>
                  <a:pt x="316707" y="314325"/>
                </a:lnTo>
                <a:lnTo>
                  <a:pt x="233363" y="283369"/>
                </a:lnTo>
                <a:lnTo>
                  <a:pt x="140494" y="238125"/>
                </a:lnTo>
                <a:lnTo>
                  <a:pt x="66675" y="200025"/>
                </a:lnTo>
                <a:lnTo>
                  <a:pt x="19050" y="171450"/>
                </a:lnTo>
                <a:lnTo>
                  <a:pt x="9525" y="161925"/>
                </a:lnTo>
                <a:lnTo>
                  <a:pt x="0" y="140494"/>
                </a:lnTo>
                <a:lnTo>
                  <a:pt x="0" y="119063"/>
                </a:lnTo>
                <a:lnTo>
                  <a:pt x="4763" y="109538"/>
                </a:lnTo>
                <a:lnTo>
                  <a:pt x="19050" y="102394"/>
                </a:lnTo>
                <a:lnTo>
                  <a:pt x="33338" y="104775"/>
                </a:lnTo>
                <a:lnTo>
                  <a:pt x="64294" y="116682"/>
                </a:lnTo>
                <a:lnTo>
                  <a:pt x="111919" y="135732"/>
                </a:lnTo>
                <a:lnTo>
                  <a:pt x="164307" y="150019"/>
                </a:lnTo>
                <a:lnTo>
                  <a:pt x="211932" y="159544"/>
                </a:lnTo>
                <a:lnTo>
                  <a:pt x="257175" y="161925"/>
                </a:lnTo>
                <a:lnTo>
                  <a:pt x="302419" y="159544"/>
                </a:lnTo>
                <a:lnTo>
                  <a:pt x="423863" y="138113"/>
                </a:lnTo>
                <a:lnTo>
                  <a:pt x="657225" y="76200"/>
                </a:lnTo>
                <a:lnTo>
                  <a:pt x="873919" y="11907"/>
                </a:lnTo>
                <a:lnTo>
                  <a:pt x="907257" y="2382"/>
                </a:lnTo>
                <a:lnTo>
                  <a:pt x="935832" y="0"/>
                </a:lnTo>
                <a:lnTo>
                  <a:pt x="985838" y="7144"/>
                </a:lnTo>
                <a:lnTo>
                  <a:pt x="1040607" y="21432"/>
                </a:lnTo>
                <a:lnTo>
                  <a:pt x="1088232" y="38100"/>
                </a:lnTo>
                <a:lnTo>
                  <a:pt x="1107282" y="50007"/>
                </a:lnTo>
                <a:lnTo>
                  <a:pt x="1126332" y="66675"/>
                </a:lnTo>
                <a:lnTo>
                  <a:pt x="1140619" y="97632"/>
                </a:lnTo>
                <a:lnTo>
                  <a:pt x="1140619" y="119063"/>
                </a:lnTo>
                <a:lnTo>
                  <a:pt x="1131094" y="138113"/>
                </a:lnTo>
                <a:lnTo>
                  <a:pt x="1114425" y="154782"/>
                </a:lnTo>
                <a:lnTo>
                  <a:pt x="1083469" y="171450"/>
                </a:lnTo>
                <a:lnTo>
                  <a:pt x="1031082" y="185738"/>
                </a:lnTo>
                <a:lnTo>
                  <a:pt x="807244" y="2214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2047306-7AE6-41EB-B328-0AE59496DACE}"/>
              </a:ext>
            </a:extLst>
          </p:cNvPr>
          <p:cNvSpPr/>
          <p:nvPr/>
        </p:nvSpPr>
        <p:spPr>
          <a:xfrm>
            <a:off x="3922713" y="4722813"/>
            <a:ext cx="596900" cy="1063625"/>
          </a:xfrm>
          <a:custGeom>
            <a:avLst/>
            <a:gdLst>
              <a:gd name="connsiteX0" fmla="*/ 257175 w 595313"/>
              <a:gd name="connsiteY0" fmla="*/ 497682 h 1062038"/>
              <a:gd name="connsiteX1" fmla="*/ 200025 w 595313"/>
              <a:gd name="connsiteY1" fmla="*/ 297657 h 1062038"/>
              <a:gd name="connsiteX2" fmla="*/ 169069 w 595313"/>
              <a:gd name="connsiteY2" fmla="*/ 219075 h 1062038"/>
              <a:gd name="connsiteX3" fmla="*/ 150019 w 595313"/>
              <a:gd name="connsiteY3" fmla="*/ 190500 h 1062038"/>
              <a:gd name="connsiteX4" fmla="*/ 111919 w 595313"/>
              <a:gd name="connsiteY4" fmla="*/ 147638 h 1062038"/>
              <a:gd name="connsiteX5" fmla="*/ 45244 w 595313"/>
              <a:gd name="connsiteY5" fmla="*/ 88107 h 1062038"/>
              <a:gd name="connsiteX6" fmla="*/ 16669 w 595313"/>
              <a:gd name="connsiteY6" fmla="*/ 69057 h 1062038"/>
              <a:gd name="connsiteX7" fmla="*/ 2382 w 595313"/>
              <a:gd name="connsiteY7" fmla="*/ 52388 h 1062038"/>
              <a:gd name="connsiteX8" fmla="*/ 0 w 595313"/>
              <a:gd name="connsiteY8" fmla="*/ 28575 h 1062038"/>
              <a:gd name="connsiteX9" fmla="*/ 4763 w 595313"/>
              <a:gd name="connsiteY9" fmla="*/ 11907 h 1062038"/>
              <a:gd name="connsiteX10" fmla="*/ 21432 w 595313"/>
              <a:gd name="connsiteY10" fmla="*/ 0 h 1062038"/>
              <a:gd name="connsiteX11" fmla="*/ 54769 w 595313"/>
              <a:gd name="connsiteY11" fmla="*/ 4763 h 1062038"/>
              <a:gd name="connsiteX12" fmla="*/ 188119 w 595313"/>
              <a:gd name="connsiteY12" fmla="*/ 35719 h 1062038"/>
              <a:gd name="connsiteX13" fmla="*/ 276225 w 595313"/>
              <a:gd name="connsiteY13" fmla="*/ 54769 h 1062038"/>
              <a:gd name="connsiteX14" fmla="*/ 342900 w 595313"/>
              <a:gd name="connsiteY14" fmla="*/ 78582 h 1062038"/>
              <a:gd name="connsiteX15" fmla="*/ 357188 w 595313"/>
              <a:gd name="connsiteY15" fmla="*/ 183357 h 1062038"/>
              <a:gd name="connsiteX16" fmla="*/ 421482 w 595313"/>
              <a:gd name="connsiteY16" fmla="*/ 402432 h 1062038"/>
              <a:gd name="connsiteX17" fmla="*/ 452438 w 595313"/>
              <a:gd name="connsiteY17" fmla="*/ 509588 h 1062038"/>
              <a:gd name="connsiteX18" fmla="*/ 531019 w 595313"/>
              <a:gd name="connsiteY18" fmla="*/ 795338 h 1062038"/>
              <a:gd name="connsiteX19" fmla="*/ 595313 w 595313"/>
              <a:gd name="connsiteY19" fmla="*/ 897732 h 1062038"/>
              <a:gd name="connsiteX20" fmla="*/ 578644 w 595313"/>
              <a:gd name="connsiteY20" fmla="*/ 976313 h 1062038"/>
              <a:gd name="connsiteX21" fmla="*/ 564357 w 595313"/>
              <a:gd name="connsiteY21" fmla="*/ 1021557 h 1062038"/>
              <a:gd name="connsiteX22" fmla="*/ 550069 w 595313"/>
              <a:gd name="connsiteY22" fmla="*/ 1050132 h 1062038"/>
              <a:gd name="connsiteX23" fmla="*/ 533400 w 595313"/>
              <a:gd name="connsiteY23" fmla="*/ 1059657 h 1062038"/>
              <a:gd name="connsiteX24" fmla="*/ 504825 w 595313"/>
              <a:gd name="connsiteY24" fmla="*/ 1062038 h 1062038"/>
              <a:gd name="connsiteX25" fmla="*/ 473869 w 595313"/>
              <a:gd name="connsiteY25" fmla="*/ 1054894 h 1062038"/>
              <a:gd name="connsiteX26" fmla="*/ 450057 w 595313"/>
              <a:gd name="connsiteY26" fmla="*/ 1042988 h 1062038"/>
              <a:gd name="connsiteX27" fmla="*/ 416719 w 595313"/>
              <a:gd name="connsiteY27" fmla="*/ 1014413 h 1062038"/>
              <a:gd name="connsiteX28" fmla="*/ 395288 w 595313"/>
              <a:gd name="connsiteY28" fmla="*/ 992982 h 1062038"/>
              <a:gd name="connsiteX29" fmla="*/ 354807 w 595313"/>
              <a:gd name="connsiteY29" fmla="*/ 933450 h 1062038"/>
              <a:gd name="connsiteX30" fmla="*/ 319088 w 595313"/>
              <a:gd name="connsiteY30" fmla="*/ 854869 h 1062038"/>
              <a:gd name="connsiteX31" fmla="*/ 319088 w 595313"/>
              <a:gd name="connsiteY31" fmla="*/ 807244 h 1062038"/>
              <a:gd name="connsiteX32" fmla="*/ 309563 w 595313"/>
              <a:gd name="connsiteY32" fmla="*/ 716757 h 1062038"/>
              <a:gd name="connsiteX33" fmla="*/ 257175 w 595313"/>
              <a:gd name="connsiteY33" fmla="*/ 497682 h 106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5313" h="1062038">
                <a:moveTo>
                  <a:pt x="257175" y="497682"/>
                </a:moveTo>
                <a:lnTo>
                  <a:pt x="200025" y="297657"/>
                </a:lnTo>
                <a:lnTo>
                  <a:pt x="169069" y="219075"/>
                </a:lnTo>
                <a:lnTo>
                  <a:pt x="150019" y="190500"/>
                </a:lnTo>
                <a:lnTo>
                  <a:pt x="111919" y="147638"/>
                </a:lnTo>
                <a:lnTo>
                  <a:pt x="45244" y="88107"/>
                </a:lnTo>
                <a:lnTo>
                  <a:pt x="16669" y="69057"/>
                </a:lnTo>
                <a:lnTo>
                  <a:pt x="2382" y="52388"/>
                </a:lnTo>
                <a:lnTo>
                  <a:pt x="0" y="28575"/>
                </a:lnTo>
                <a:lnTo>
                  <a:pt x="4763" y="11907"/>
                </a:lnTo>
                <a:lnTo>
                  <a:pt x="21432" y="0"/>
                </a:lnTo>
                <a:lnTo>
                  <a:pt x="54769" y="4763"/>
                </a:lnTo>
                <a:lnTo>
                  <a:pt x="188119" y="35719"/>
                </a:lnTo>
                <a:lnTo>
                  <a:pt x="276225" y="54769"/>
                </a:lnTo>
                <a:lnTo>
                  <a:pt x="342900" y="78582"/>
                </a:lnTo>
                <a:lnTo>
                  <a:pt x="357188" y="183357"/>
                </a:lnTo>
                <a:lnTo>
                  <a:pt x="421482" y="402432"/>
                </a:lnTo>
                <a:lnTo>
                  <a:pt x="452438" y="509588"/>
                </a:lnTo>
                <a:lnTo>
                  <a:pt x="531019" y="795338"/>
                </a:lnTo>
                <a:lnTo>
                  <a:pt x="595313" y="897732"/>
                </a:lnTo>
                <a:lnTo>
                  <a:pt x="578644" y="976313"/>
                </a:lnTo>
                <a:lnTo>
                  <a:pt x="564357" y="1021557"/>
                </a:lnTo>
                <a:lnTo>
                  <a:pt x="550069" y="1050132"/>
                </a:lnTo>
                <a:lnTo>
                  <a:pt x="533400" y="1059657"/>
                </a:lnTo>
                <a:lnTo>
                  <a:pt x="504825" y="1062038"/>
                </a:lnTo>
                <a:lnTo>
                  <a:pt x="473869" y="1054894"/>
                </a:lnTo>
                <a:lnTo>
                  <a:pt x="450057" y="1042988"/>
                </a:lnTo>
                <a:lnTo>
                  <a:pt x="416719" y="1014413"/>
                </a:lnTo>
                <a:lnTo>
                  <a:pt x="395288" y="992982"/>
                </a:lnTo>
                <a:lnTo>
                  <a:pt x="354807" y="933450"/>
                </a:lnTo>
                <a:lnTo>
                  <a:pt x="319088" y="854869"/>
                </a:lnTo>
                <a:lnTo>
                  <a:pt x="319088" y="807244"/>
                </a:lnTo>
                <a:lnTo>
                  <a:pt x="309563" y="716757"/>
                </a:lnTo>
                <a:lnTo>
                  <a:pt x="257175" y="4976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F6262B1-88B7-4DAB-9132-889695F8CC33}"/>
              </a:ext>
            </a:extLst>
          </p:cNvPr>
          <p:cNvSpPr/>
          <p:nvPr/>
        </p:nvSpPr>
        <p:spPr>
          <a:xfrm>
            <a:off x="5568950" y="1919287"/>
            <a:ext cx="2566988" cy="495300"/>
          </a:xfrm>
          <a:custGeom>
            <a:avLst/>
            <a:gdLst>
              <a:gd name="connsiteX0" fmla="*/ 1297781 w 2566988"/>
              <a:gd name="connsiteY0" fmla="*/ 300037 h 495300"/>
              <a:gd name="connsiteX1" fmla="*/ 1007269 w 2566988"/>
              <a:gd name="connsiteY1" fmla="*/ 338137 h 495300"/>
              <a:gd name="connsiteX2" fmla="*/ 802481 w 2566988"/>
              <a:gd name="connsiteY2" fmla="*/ 378619 h 495300"/>
              <a:gd name="connsiteX3" fmla="*/ 602456 w 2566988"/>
              <a:gd name="connsiteY3" fmla="*/ 419100 h 495300"/>
              <a:gd name="connsiteX4" fmla="*/ 492919 w 2566988"/>
              <a:gd name="connsiteY4" fmla="*/ 447675 h 495300"/>
              <a:gd name="connsiteX5" fmla="*/ 352425 w 2566988"/>
              <a:gd name="connsiteY5" fmla="*/ 495300 h 495300"/>
              <a:gd name="connsiteX6" fmla="*/ 338138 w 2566988"/>
              <a:gd name="connsiteY6" fmla="*/ 490537 h 495300"/>
              <a:gd name="connsiteX7" fmla="*/ 290513 w 2566988"/>
              <a:gd name="connsiteY7" fmla="*/ 469106 h 495300"/>
              <a:gd name="connsiteX8" fmla="*/ 247650 w 2566988"/>
              <a:gd name="connsiteY8" fmla="*/ 445294 h 495300"/>
              <a:gd name="connsiteX9" fmla="*/ 190500 w 2566988"/>
              <a:gd name="connsiteY9" fmla="*/ 411956 h 495300"/>
              <a:gd name="connsiteX10" fmla="*/ 140494 w 2566988"/>
              <a:gd name="connsiteY10" fmla="*/ 376237 h 495300"/>
              <a:gd name="connsiteX11" fmla="*/ 97631 w 2566988"/>
              <a:gd name="connsiteY11" fmla="*/ 335756 h 495300"/>
              <a:gd name="connsiteX12" fmla="*/ 64294 w 2566988"/>
              <a:gd name="connsiteY12" fmla="*/ 302419 h 495300"/>
              <a:gd name="connsiteX13" fmla="*/ 30956 w 2566988"/>
              <a:gd name="connsiteY13" fmla="*/ 261937 h 495300"/>
              <a:gd name="connsiteX14" fmla="*/ 7144 w 2566988"/>
              <a:gd name="connsiteY14" fmla="*/ 221456 h 495300"/>
              <a:gd name="connsiteX15" fmla="*/ 0 w 2566988"/>
              <a:gd name="connsiteY15" fmla="*/ 192881 h 495300"/>
              <a:gd name="connsiteX16" fmla="*/ 0 w 2566988"/>
              <a:gd name="connsiteY16" fmla="*/ 178594 h 495300"/>
              <a:gd name="connsiteX17" fmla="*/ 2381 w 2566988"/>
              <a:gd name="connsiteY17" fmla="*/ 169069 h 495300"/>
              <a:gd name="connsiteX18" fmla="*/ 16669 w 2566988"/>
              <a:gd name="connsiteY18" fmla="*/ 164306 h 495300"/>
              <a:gd name="connsiteX19" fmla="*/ 30956 w 2566988"/>
              <a:gd name="connsiteY19" fmla="*/ 166687 h 495300"/>
              <a:gd name="connsiteX20" fmla="*/ 54769 w 2566988"/>
              <a:gd name="connsiteY20" fmla="*/ 178594 h 495300"/>
              <a:gd name="connsiteX21" fmla="*/ 85725 w 2566988"/>
              <a:gd name="connsiteY21" fmla="*/ 204787 h 495300"/>
              <a:gd name="connsiteX22" fmla="*/ 123825 w 2566988"/>
              <a:gd name="connsiteY22" fmla="*/ 233362 h 495300"/>
              <a:gd name="connsiteX23" fmla="*/ 152400 w 2566988"/>
              <a:gd name="connsiteY23" fmla="*/ 252412 h 495300"/>
              <a:gd name="connsiteX24" fmla="*/ 195263 w 2566988"/>
              <a:gd name="connsiteY24" fmla="*/ 273844 h 495300"/>
              <a:gd name="connsiteX25" fmla="*/ 235744 w 2566988"/>
              <a:gd name="connsiteY25" fmla="*/ 283369 h 495300"/>
              <a:gd name="connsiteX26" fmla="*/ 266700 w 2566988"/>
              <a:gd name="connsiteY26" fmla="*/ 288131 h 495300"/>
              <a:gd name="connsiteX27" fmla="*/ 304800 w 2566988"/>
              <a:gd name="connsiteY27" fmla="*/ 290512 h 495300"/>
              <a:gd name="connsiteX28" fmla="*/ 359569 w 2566988"/>
              <a:gd name="connsiteY28" fmla="*/ 288131 h 495300"/>
              <a:gd name="connsiteX29" fmla="*/ 419100 w 2566988"/>
              <a:gd name="connsiteY29" fmla="*/ 280987 h 495300"/>
              <a:gd name="connsiteX30" fmla="*/ 776288 w 2566988"/>
              <a:gd name="connsiteY30" fmla="*/ 223837 h 495300"/>
              <a:gd name="connsiteX31" fmla="*/ 985838 w 2566988"/>
              <a:gd name="connsiteY31" fmla="*/ 180975 h 495300"/>
              <a:gd name="connsiteX32" fmla="*/ 1147763 w 2566988"/>
              <a:gd name="connsiteY32" fmla="*/ 161925 h 495300"/>
              <a:gd name="connsiteX33" fmla="*/ 1283494 w 2566988"/>
              <a:gd name="connsiteY33" fmla="*/ 145256 h 495300"/>
              <a:gd name="connsiteX34" fmla="*/ 1659731 w 2566988"/>
              <a:gd name="connsiteY34" fmla="*/ 111919 h 495300"/>
              <a:gd name="connsiteX35" fmla="*/ 1864519 w 2566988"/>
              <a:gd name="connsiteY35" fmla="*/ 92869 h 495300"/>
              <a:gd name="connsiteX36" fmla="*/ 2107406 w 2566988"/>
              <a:gd name="connsiteY36" fmla="*/ 47625 h 495300"/>
              <a:gd name="connsiteX37" fmla="*/ 2140744 w 2566988"/>
              <a:gd name="connsiteY37" fmla="*/ 33337 h 495300"/>
              <a:gd name="connsiteX38" fmla="*/ 2185988 w 2566988"/>
              <a:gd name="connsiteY38" fmla="*/ 0 h 495300"/>
              <a:gd name="connsiteX39" fmla="*/ 2212181 w 2566988"/>
              <a:gd name="connsiteY39" fmla="*/ 0 h 495300"/>
              <a:gd name="connsiteX40" fmla="*/ 2281238 w 2566988"/>
              <a:gd name="connsiteY40" fmla="*/ 9525 h 495300"/>
              <a:gd name="connsiteX41" fmla="*/ 2338388 w 2566988"/>
              <a:gd name="connsiteY41" fmla="*/ 26194 h 495300"/>
              <a:gd name="connsiteX42" fmla="*/ 2402681 w 2566988"/>
              <a:gd name="connsiteY42" fmla="*/ 47625 h 495300"/>
              <a:gd name="connsiteX43" fmla="*/ 2466975 w 2566988"/>
              <a:gd name="connsiteY43" fmla="*/ 76200 h 495300"/>
              <a:gd name="connsiteX44" fmla="*/ 2516981 w 2566988"/>
              <a:gd name="connsiteY44" fmla="*/ 100012 h 495300"/>
              <a:gd name="connsiteX45" fmla="*/ 2550319 w 2566988"/>
              <a:gd name="connsiteY45" fmla="*/ 121444 h 495300"/>
              <a:gd name="connsiteX46" fmla="*/ 2559844 w 2566988"/>
              <a:gd name="connsiteY46" fmla="*/ 138112 h 495300"/>
              <a:gd name="connsiteX47" fmla="*/ 2566988 w 2566988"/>
              <a:gd name="connsiteY47" fmla="*/ 161925 h 495300"/>
              <a:gd name="connsiteX48" fmla="*/ 2564606 w 2566988"/>
              <a:gd name="connsiteY48" fmla="*/ 188119 h 495300"/>
              <a:gd name="connsiteX49" fmla="*/ 2547938 w 2566988"/>
              <a:gd name="connsiteY49" fmla="*/ 204787 h 495300"/>
              <a:gd name="connsiteX50" fmla="*/ 2519363 w 2566988"/>
              <a:gd name="connsiteY50" fmla="*/ 221456 h 495300"/>
              <a:gd name="connsiteX51" fmla="*/ 2457450 w 2566988"/>
              <a:gd name="connsiteY51" fmla="*/ 245269 h 495300"/>
              <a:gd name="connsiteX52" fmla="*/ 2374106 w 2566988"/>
              <a:gd name="connsiteY52" fmla="*/ 240506 h 495300"/>
              <a:gd name="connsiteX53" fmla="*/ 2185988 w 2566988"/>
              <a:gd name="connsiteY53" fmla="*/ 233362 h 495300"/>
              <a:gd name="connsiteX54" fmla="*/ 1981200 w 2566988"/>
              <a:gd name="connsiteY54" fmla="*/ 238125 h 495300"/>
              <a:gd name="connsiteX55" fmla="*/ 1826419 w 2566988"/>
              <a:gd name="connsiteY55" fmla="*/ 245269 h 495300"/>
              <a:gd name="connsiteX56" fmla="*/ 1628775 w 2566988"/>
              <a:gd name="connsiteY56" fmla="*/ 269081 h 495300"/>
              <a:gd name="connsiteX57" fmla="*/ 1297781 w 2566988"/>
              <a:gd name="connsiteY57" fmla="*/ 300037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566988" h="495300">
                <a:moveTo>
                  <a:pt x="1297781" y="300037"/>
                </a:moveTo>
                <a:lnTo>
                  <a:pt x="1007269" y="338137"/>
                </a:lnTo>
                <a:lnTo>
                  <a:pt x="802481" y="378619"/>
                </a:lnTo>
                <a:lnTo>
                  <a:pt x="602456" y="419100"/>
                </a:lnTo>
                <a:lnTo>
                  <a:pt x="492919" y="447675"/>
                </a:lnTo>
                <a:lnTo>
                  <a:pt x="352425" y="495300"/>
                </a:lnTo>
                <a:lnTo>
                  <a:pt x="338138" y="490537"/>
                </a:lnTo>
                <a:lnTo>
                  <a:pt x="290513" y="469106"/>
                </a:lnTo>
                <a:lnTo>
                  <a:pt x="247650" y="445294"/>
                </a:lnTo>
                <a:lnTo>
                  <a:pt x="190500" y="411956"/>
                </a:lnTo>
                <a:lnTo>
                  <a:pt x="140494" y="376237"/>
                </a:lnTo>
                <a:lnTo>
                  <a:pt x="97631" y="335756"/>
                </a:lnTo>
                <a:lnTo>
                  <a:pt x="64294" y="302419"/>
                </a:lnTo>
                <a:lnTo>
                  <a:pt x="30956" y="261937"/>
                </a:lnTo>
                <a:lnTo>
                  <a:pt x="7144" y="221456"/>
                </a:lnTo>
                <a:lnTo>
                  <a:pt x="0" y="192881"/>
                </a:lnTo>
                <a:lnTo>
                  <a:pt x="0" y="178594"/>
                </a:lnTo>
                <a:lnTo>
                  <a:pt x="2381" y="169069"/>
                </a:lnTo>
                <a:lnTo>
                  <a:pt x="16669" y="164306"/>
                </a:lnTo>
                <a:lnTo>
                  <a:pt x="30956" y="166687"/>
                </a:lnTo>
                <a:lnTo>
                  <a:pt x="54769" y="178594"/>
                </a:lnTo>
                <a:lnTo>
                  <a:pt x="85725" y="204787"/>
                </a:lnTo>
                <a:lnTo>
                  <a:pt x="123825" y="233362"/>
                </a:lnTo>
                <a:lnTo>
                  <a:pt x="152400" y="252412"/>
                </a:lnTo>
                <a:lnTo>
                  <a:pt x="195263" y="273844"/>
                </a:lnTo>
                <a:lnTo>
                  <a:pt x="235744" y="283369"/>
                </a:lnTo>
                <a:lnTo>
                  <a:pt x="266700" y="288131"/>
                </a:lnTo>
                <a:lnTo>
                  <a:pt x="304800" y="290512"/>
                </a:lnTo>
                <a:lnTo>
                  <a:pt x="359569" y="288131"/>
                </a:lnTo>
                <a:lnTo>
                  <a:pt x="419100" y="280987"/>
                </a:lnTo>
                <a:lnTo>
                  <a:pt x="776288" y="223837"/>
                </a:lnTo>
                <a:lnTo>
                  <a:pt x="985838" y="180975"/>
                </a:lnTo>
                <a:lnTo>
                  <a:pt x="1147763" y="161925"/>
                </a:lnTo>
                <a:lnTo>
                  <a:pt x="1283494" y="145256"/>
                </a:lnTo>
                <a:lnTo>
                  <a:pt x="1659731" y="111919"/>
                </a:lnTo>
                <a:lnTo>
                  <a:pt x="1864519" y="92869"/>
                </a:lnTo>
                <a:lnTo>
                  <a:pt x="2107406" y="47625"/>
                </a:lnTo>
                <a:lnTo>
                  <a:pt x="2140744" y="33337"/>
                </a:lnTo>
                <a:lnTo>
                  <a:pt x="2185988" y="0"/>
                </a:lnTo>
                <a:lnTo>
                  <a:pt x="2212181" y="0"/>
                </a:lnTo>
                <a:lnTo>
                  <a:pt x="2281238" y="9525"/>
                </a:lnTo>
                <a:lnTo>
                  <a:pt x="2338388" y="26194"/>
                </a:lnTo>
                <a:lnTo>
                  <a:pt x="2402681" y="47625"/>
                </a:lnTo>
                <a:lnTo>
                  <a:pt x="2466975" y="76200"/>
                </a:lnTo>
                <a:lnTo>
                  <a:pt x="2516981" y="100012"/>
                </a:lnTo>
                <a:lnTo>
                  <a:pt x="2550319" y="121444"/>
                </a:lnTo>
                <a:lnTo>
                  <a:pt x="2559844" y="138112"/>
                </a:lnTo>
                <a:lnTo>
                  <a:pt x="2566988" y="161925"/>
                </a:lnTo>
                <a:lnTo>
                  <a:pt x="2564606" y="188119"/>
                </a:lnTo>
                <a:lnTo>
                  <a:pt x="2547938" y="204787"/>
                </a:lnTo>
                <a:lnTo>
                  <a:pt x="2519363" y="221456"/>
                </a:lnTo>
                <a:lnTo>
                  <a:pt x="2457450" y="245269"/>
                </a:lnTo>
                <a:lnTo>
                  <a:pt x="2374106" y="240506"/>
                </a:lnTo>
                <a:lnTo>
                  <a:pt x="2185988" y="233362"/>
                </a:lnTo>
                <a:lnTo>
                  <a:pt x="1981200" y="238125"/>
                </a:lnTo>
                <a:lnTo>
                  <a:pt x="1826419" y="245269"/>
                </a:lnTo>
                <a:lnTo>
                  <a:pt x="1628775" y="269081"/>
                </a:lnTo>
                <a:lnTo>
                  <a:pt x="1297781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6F3DF13-DE96-4861-A584-F51E645C1C09}"/>
              </a:ext>
            </a:extLst>
          </p:cNvPr>
          <p:cNvSpPr/>
          <p:nvPr/>
        </p:nvSpPr>
        <p:spPr>
          <a:xfrm>
            <a:off x="6148388" y="4443413"/>
            <a:ext cx="1479550" cy="393700"/>
          </a:xfrm>
          <a:custGeom>
            <a:avLst/>
            <a:gdLst>
              <a:gd name="connsiteX0" fmla="*/ 842962 w 1478756"/>
              <a:gd name="connsiteY0" fmla="*/ 238125 h 392906"/>
              <a:gd name="connsiteX1" fmla="*/ 550068 w 1478756"/>
              <a:gd name="connsiteY1" fmla="*/ 319087 h 392906"/>
              <a:gd name="connsiteX2" fmla="*/ 340518 w 1478756"/>
              <a:gd name="connsiteY2" fmla="*/ 376237 h 392906"/>
              <a:gd name="connsiteX3" fmla="*/ 273843 w 1478756"/>
              <a:gd name="connsiteY3" fmla="*/ 390525 h 392906"/>
              <a:gd name="connsiteX4" fmla="*/ 250031 w 1478756"/>
              <a:gd name="connsiteY4" fmla="*/ 392906 h 392906"/>
              <a:gd name="connsiteX5" fmla="*/ 202406 w 1478756"/>
              <a:gd name="connsiteY5" fmla="*/ 392906 h 392906"/>
              <a:gd name="connsiteX6" fmla="*/ 166687 w 1478756"/>
              <a:gd name="connsiteY6" fmla="*/ 385762 h 392906"/>
              <a:gd name="connsiteX7" fmla="*/ 121443 w 1478756"/>
              <a:gd name="connsiteY7" fmla="*/ 371475 h 392906"/>
              <a:gd name="connsiteX8" fmla="*/ 78581 w 1478756"/>
              <a:gd name="connsiteY8" fmla="*/ 347662 h 392906"/>
              <a:gd name="connsiteX9" fmla="*/ 52387 w 1478756"/>
              <a:gd name="connsiteY9" fmla="*/ 328612 h 392906"/>
              <a:gd name="connsiteX10" fmla="*/ 21431 w 1478756"/>
              <a:gd name="connsiteY10" fmla="*/ 300037 h 392906"/>
              <a:gd name="connsiteX11" fmla="*/ 9525 w 1478756"/>
              <a:gd name="connsiteY11" fmla="*/ 285750 h 392906"/>
              <a:gd name="connsiteX12" fmla="*/ 0 w 1478756"/>
              <a:gd name="connsiteY12" fmla="*/ 271462 h 392906"/>
              <a:gd name="connsiteX13" fmla="*/ 0 w 1478756"/>
              <a:gd name="connsiteY13" fmla="*/ 257175 h 392906"/>
              <a:gd name="connsiteX14" fmla="*/ 2381 w 1478756"/>
              <a:gd name="connsiteY14" fmla="*/ 240506 h 392906"/>
              <a:gd name="connsiteX15" fmla="*/ 7143 w 1478756"/>
              <a:gd name="connsiteY15" fmla="*/ 226218 h 392906"/>
              <a:gd name="connsiteX16" fmla="*/ 19050 w 1478756"/>
              <a:gd name="connsiteY16" fmla="*/ 216693 h 392906"/>
              <a:gd name="connsiteX17" fmla="*/ 42862 w 1478756"/>
              <a:gd name="connsiteY17" fmla="*/ 209550 h 392906"/>
              <a:gd name="connsiteX18" fmla="*/ 61912 w 1478756"/>
              <a:gd name="connsiteY18" fmla="*/ 216693 h 392906"/>
              <a:gd name="connsiteX19" fmla="*/ 107156 w 1478756"/>
              <a:gd name="connsiteY19" fmla="*/ 230981 h 392906"/>
              <a:gd name="connsiteX20" fmla="*/ 150018 w 1478756"/>
              <a:gd name="connsiteY20" fmla="*/ 238125 h 392906"/>
              <a:gd name="connsiteX21" fmla="*/ 202406 w 1478756"/>
              <a:gd name="connsiteY21" fmla="*/ 240506 h 392906"/>
              <a:gd name="connsiteX22" fmla="*/ 290512 w 1478756"/>
              <a:gd name="connsiteY22" fmla="*/ 233362 h 392906"/>
              <a:gd name="connsiteX23" fmla="*/ 457200 w 1478756"/>
              <a:gd name="connsiteY23" fmla="*/ 202406 h 392906"/>
              <a:gd name="connsiteX24" fmla="*/ 688181 w 1478756"/>
              <a:gd name="connsiteY24" fmla="*/ 142875 h 392906"/>
              <a:gd name="connsiteX25" fmla="*/ 857250 w 1478756"/>
              <a:gd name="connsiteY25" fmla="*/ 100012 h 392906"/>
              <a:gd name="connsiteX26" fmla="*/ 935831 w 1478756"/>
              <a:gd name="connsiteY26" fmla="*/ 80962 h 392906"/>
              <a:gd name="connsiteX27" fmla="*/ 978693 w 1478756"/>
              <a:gd name="connsiteY27" fmla="*/ 66675 h 392906"/>
              <a:gd name="connsiteX28" fmla="*/ 1031081 w 1478756"/>
              <a:gd name="connsiteY28" fmla="*/ 40481 h 392906"/>
              <a:gd name="connsiteX29" fmla="*/ 1069181 w 1478756"/>
              <a:gd name="connsiteY29" fmla="*/ 16668 h 392906"/>
              <a:gd name="connsiteX30" fmla="*/ 1095375 w 1478756"/>
              <a:gd name="connsiteY30" fmla="*/ 2381 h 392906"/>
              <a:gd name="connsiteX31" fmla="*/ 1119187 w 1478756"/>
              <a:gd name="connsiteY31" fmla="*/ 0 h 392906"/>
              <a:gd name="connsiteX32" fmla="*/ 1164431 w 1478756"/>
              <a:gd name="connsiteY32" fmla="*/ 7143 h 392906"/>
              <a:gd name="connsiteX33" fmla="*/ 1200150 w 1478756"/>
              <a:gd name="connsiteY33" fmla="*/ 16668 h 392906"/>
              <a:gd name="connsiteX34" fmla="*/ 1259681 w 1478756"/>
              <a:gd name="connsiteY34" fmla="*/ 42862 h 392906"/>
              <a:gd name="connsiteX35" fmla="*/ 1340643 w 1478756"/>
              <a:gd name="connsiteY35" fmla="*/ 83343 h 392906"/>
              <a:gd name="connsiteX36" fmla="*/ 1400175 w 1478756"/>
              <a:gd name="connsiteY36" fmla="*/ 114300 h 392906"/>
              <a:gd name="connsiteX37" fmla="*/ 1435893 w 1478756"/>
              <a:gd name="connsiteY37" fmla="*/ 138112 h 392906"/>
              <a:gd name="connsiteX38" fmla="*/ 1459706 w 1478756"/>
              <a:gd name="connsiteY38" fmla="*/ 159543 h 392906"/>
              <a:gd name="connsiteX39" fmla="*/ 1471612 w 1478756"/>
              <a:gd name="connsiteY39" fmla="*/ 173831 h 392906"/>
              <a:gd name="connsiteX40" fmla="*/ 1478756 w 1478756"/>
              <a:gd name="connsiteY40" fmla="*/ 190500 h 392906"/>
              <a:gd name="connsiteX41" fmla="*/ 1476375 w 1478756"/>
              <a:gd name="connsiteY41" fmla="*/ 204787 h 392906"/>
              <a:gd name="connsiteX42" fmla="*/ 1462087 w 1478756"/>
              <a:gd name="connsiteY42" fmla="*/ 216693 h 392906"/>
              <a:gd name="connsiteX43" fmla="*/ 1433512 w 1478756"/>
              <a:gd name="connsiteY43" fmla="*/ 238125 h 392906"/>
              <a:gd name="connsiteX44" fmla="*/ 1400175 w 1478756"/>
              <a:gd name="connsiteY44" fmla="*/ 273843 h 392906"/>
              <a:gd name="connsiteX45" fmla="*/ 1081087 w 1478756"/>
              <a:gd name="connsiteY45" fmla="*/ 202406 h 392906"/>
              <a:gd name="connsiteX46" fmla="*/ 1031081 w 1478756"/>
              <a:gd name="connsiteY46" fmla="*/ 190500 h 392906"/>
              <a:gd name="connsiteX47" fmla="*/ 1004887 w 1478756"/>
              <a:gd name="connsiteY47" fmla="*/ 192881 h 392906"/>
              <a:gd name="connsiteX48" fmla="*/ 842962 w 1478756"/>
              <a:gd name="connsiteY48" fmla="*/ 238125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78756" h="392906">
                <a:moveTo>
                  <a:pt x="842962" y="238125"/>
                </a:moveTo>
                <a:lnTo>
                  <a:pt x="550068" y="319087"/>
                </a:lnTo>
                <a:lnTo>
                  <a:pt x="340518" y="376237"/>
                </a:lnTo>
                <a:lnTo>
                  <a:pt x="273843" y="390525"/>
                </a:lnTo>
                <a:lnTo>
                  <a:pt x="250031" y="392906"/>
                </a:lnTo>
                <a:lnTo>
                  <a:pt x="202406" y="392906"/>
                </a:lnTo>
                <a:lnTo>
                  <a:pt x="166687" y="385762"/>
                </a:lnTo>
                <a:lnTo>
                  <a:pt x="121443" y="371475"/>
                </a:lnTo>
                <a:lnTo>
                  <a:pt x="78581" y="347662"/>
                </a:lnTo>
                <a:lnTo>
                  <a:pt x="52387" y="328612"/>
                </a:lnTo>
                <a:lnTo>
                  <a:pt x="21431" y="300037"/>
                </a:lnTo>
                <a:lnTo>
                  <a:pt x="9525" y="285750"/>
                </a:lnTo>
                <a:lnTo>
                  <a:pt x="0" y="271462"/>
                </a:lnTo>
                <a:lnTo>
                  <a:pt x="0" y="257175"/>
                </a:lnTo>
                <a:lnTo>
                  <a:pt x="2381" y="240506"/>
                </a:lnTo>
                <a:lnTo>
                  <a:pt x="7143" y="226218"/>
                </a:lnTo>
                <a:lnTo>
                  <a:pt x="19050" y="216693"/>
                </a:lnTo>
                <a:lnTo>
                  <a:pt x="42862" y="209550"/>
                </a:lnTo>
                <a:lnTo>
                  <a:pt x="61912" y="216693"/>
                </a:lnTo>
                <a:lnTo>
                  <a:pt x="107156" y="230981"/>
                </a:lnTo>
                <a:lnTo>
                  <a:pt x="150018" y="238125"/>
                </a:lnTo>
                <a:lnTo>
                  <a:pt x="202406" y="240506"/>
                </a:lnTo>
                <a:lnTo>
                  <a:pt x="290512" y="233362"/>
                </a:lnTo>
                <a:lnTo>
                  <a:pt x="457200" y="202406"/>
                </a:lnTo>
                <a:lnTo>
                  <a:pt x="688181" y="142875"/>
                </a:lnTo>
                <a:lnTo>
                  <a:pt x="857250" y="100012"/>
                </a:lnTo>
                <a:lnTo>
                  <a:pt x="935831" y="80962"/>
                </a:lnTo>
                <a:lnTo>
                  <a:pt x="978693" y="66675"/>
                </a:lnTo>
                <a:lnTo>
                  <a:pt x="1031081" y="40481"/>
                </a:lnTo>
                <a:lnTo>
                  <a:pt x="1069181" y="16668"/>
                </a:lnTo>
                <a:lnTo>
                  <a:pt x="1095375" y="2381"/>
                </a:lnTo>
                <a:lnTo>
                  <a:pt x="1119187" y="0"/>
                </a:lnTo>
                <a:lnTo>
                  <a:pt x="1164431" y="7143"/>
                </a:lnTo>
                <a:lnTo>
                  <a:pt x="1200150" y="16668"/>
                </a:lnTo>
                <a:lnTo>
                  <a:pt x="1259681" y="42862"/>
                </a:lnTo>
                <a:lnTo>
                  <a:pt x="1340643" y="83343"/>
                </a:lnTo>
                <a:lnTo>
                  <a:pt x="1400175" y="114300"/>
                </a:lnTo>
                <a:lnTo>
                  <a:pt x="1435893" y="138112"/>
                </a:lnTo>
                <a:lnTo>
                  <a:pt x="1459706" y="159543"/>
                </a:lnTo>
                <a:lnTo>
                  <a:pt x="1471612" y="173831"/>
                </a:lnTo>
                <a:lnTo>
                  <a:pt x="1478756" y="190500"/>
                </a:lnTo>
                <a:lnTo>
                  <a:pt x="1476375" y="204787"/>
                </a:lnTo>
                <a:lnTo>
                  <a:pt x="1462087" y="216693"/>
                </a:lnTo>
                <a:lnTo>
                  <a:pt x="1433512" y="238125"/>
                </a:lnTo>
                <a:lnTo>
                  <a:pt x="1400175" y="273843"/>
                </a:lnTo>
                <a:lnTo>
                  <a:pt x="1081087" y="202406"/>
                </a:lnTo>
                <a:lnTo>
                  <a:pt x="1031081" y="190500"/>
                </a:lnTo>
                <a:lnTo>
                  <a:pt x="1004887" y="192881"/>
                </a:lnTo>
                <a:lnTo>
                  <a:pt x="842962" y="2381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E03A0EE-A016-4847-8915-3B30C67FDB10}"/>
              </a:ext>
            </a:extLst>
          </p:cNvPr>
          <p:cNvSpPr/>
          <p:nvPr/>
        </p:nvSpPr>
        <p:spPr>
          <a:xfrm>
            <a:off x="4125913" y="4541837"/>
            <a:ext cx="1371600" cy="1035050"/>
          </a:xfrm>
          <a:custGeom>
            <a:avLst/>
            <a:gdLst>
              <a:gd name="connsiteX0" fmla="*/ 585787 w 1371600"/>
              <a:gd name="connsiteY0" fmla="*/ 292894 h 1033463"/>
              <a:gd name="connsiteX1" fmla="*/ 95250 w 1371600"/>
              <a:gd name="connsiteY1" fmla="*/ 411957 h 1033463"/>
              <a:gd name="connsiteX2" fmla="*/ 0 w 1371600"/>
              <a:gd name="connsiteY2" fmla="*/ 238125 h 1033463"/>
              <a:gd name="connsiteX3" fmla="*/ 150018 w 1371600"/>
              <a:gd name="connsiteY3" fmla="*/ 238125 h 1033463"/>
              <a:gd name="connsiteX4" fmla="*/ 240506 w 1371600"/>
              <a:gd name="connsiteY4" fmla="*/ 228600 h 1033463"/>
              <a:gd name="connsiteX5" fmla="*/ 350043 w 1371600"/>
              <a:gd name="connsiteY5" fmla="*/ 209550 h 1033463"/>
              <a:gd name="connsiteX6" fmla="*/ 504825 w 1371600"/>
              <a:gd name="connsiteY6" fmla="*/ 173832 h 1033463"/>
              <a:gd name="connsiteX7" fmla="*/ 690562 w 1371600"/>
              <a:gd name="connsiteY7" fmla="*/ 123825 h 1033463"/>
              <a:gd name="connsiteX8" fmla="*/ 857250 w 1371600"/>
              <a:gd name="connsiteY8" fmla="*/ 71438 h 1033463"/>
              <a:gd name="connsiteX9" fmla="*/ 988218 w 1371600"/>
              <a:gd name="connsiteY9" fmla="*/ 28575 h 1033463"/>
              <a:gd name="connsiteX10" fmla="*/ 1014412 w 1371600"/>
              <a:gd name="connsiteY10" fmla="*/ 11907 h 1033463"/>
              <a:gd name="connsiteX11" fmla="*/ 1035843 w 1371600"/>
              <a:gd name="connsiteY11" fmla="*/ 2382 h 1033463"/>
              <a:gd name="connsiteX12" fmla="*/ 1062037 w 1371600"/>
              <a:gd name="connsiteY12" fmla="*/ 0 h 1033463"/>
              <a:gd name="connsiteX13" fmla="*/ 1116806 w 1371600"/>
              <a:gd name="connsiteY13" fmla="*/ 23813 h 1033463"/>
              <a:gd name="connsiteX14" fmla="*/ 1183481 w 1371600"/>
              <a:gd name="connsiteY14" fmla="*/ 66675 h 1033463"/>
              <a:gd name="connsiteX15" fmla="*/ 1281112 w 1371600"/>
              <a:gd name="connsiteY15" fmla="*/ 142875 h 1033463"/>
              <a:gd name="connsiteX16" fmla="*/ 1333500 w 1371600"/>
              <a:gd name="connsiteY16" fmla="*/ 188119 h 1033463"/>
              <a:gd name="connsiteX17" fmla="*/ 1354931 w 1371600"/>
              <a:gd name="connsiteY17" fmla="*/ 216694 h 1033463"/>
              <a:gd name="connsiteX18" fmla="*/ 1364456 w 1371600"/>
              <a:gd name="connsiteY18" fmla="*/ 235744 h 1033463"/>
              <a:gd name="connsiteX19" fmla="*/ 1371600 w 1371600"/>
              <a:gd name="connsiteY19" fmla="*/ 259557 h 1033463"/>
              <a:gd name="connsiteX20" fmla="*/ 1371600 w 1371600"/>
              <a:gd name="connsiteY20" fmla="*/ 278607 h 1033463"/>
              <a:gd name="connsiteX21" fmla="*/ 1359693 w 1371600"/>
              <a:gd name="connsiteY21" fmla="*/ 311944 h 1033463"/>
              <a:gd name="connsiteX22" fmla="*/ 1347787 w 1371600"/>
              <a:gd name="connsiteY22" fmla="*/ 330994 h 1033463"/>
              <a:gd name="connsiteX23" fmla="*/ 1323975 w 1371600"/>
              <a:gd name="connsiteY23" fmla="*/ 342900 h 1033463"/>
              <a:gd name="connsiteX24" fmla="*/ 1302543 w 1371600"/>
              <a:gd name="connsiteY24" fmla="*/ 361950 h 1033463"/>
              <a:gd name="connsiteX25" fmla="*/ 1281112 w 1371600"/>
              <a:gd name="connsiteY25" fmla="*/ 388144 h 1033463"/>
              <a:gd name="connsiteX26" fmla="*/ 1221581 w 1371600"/>
              <a:gd name="connsiteY26" fmla="*/ 600075 h 1033463"/>
              <a:gd name="connsiteX27" fmla="*/ 1162050 w 1371600"/>
              <a:gd name="connsiteY27" fmla="*/ 835819 h 1033463"/>
              <a:gd name="connsiteX28" fmla="*/ 1119187 w 1371600"/>
              <a:gd name="connsiteY28" fmla="*/ 981075 h 1033463"/>
              <a:gd name="connsiteX29" fmla="*/ 1107281 w 1371600"/>
              <a:gd name="connsiteY29" fmla="*/ 1007269 h 1033463"/>
              <a:gd name="connsiteX30" fmla="*/ 1100137 w 1371600"/>
              <a:gd name="connsiteY30" fmla="*/ 1019175 h 1033463"/>
              <a:gd name="connsiteX31" fmla="*/ 1088231 w 1371600"/>
              <a:gd name="connsiteY31" fmla="*/ 1026319 h 1033463"/>
              <a:gd name="connsiteX32" fmla="*/ 1062037 w 1371600"/>
              <a:gd name="connsiteY32" fmla="*/ 1033463 h 1033463"/>
              <a:gd name="connsiteX33" fmla="*/ 1023937 w 1371600"/>
              <a:gd name="connsiteY33" fmla="*/ 1031082 h 1033463"/>
              <a:gd name="connsiteX34" fmla="*/ 973931 w 1371600"/>
              <a:gd name="connsiteY34" fmla="*/ 1026319 h 1033463"/>
              <a:gd name="connsiteX35" fmla="*/ 931068 w 1371600"/>
              <a:gd name="connsiteY35" fmla="*/ 1014413 h 1033463"/>
              <a:gd name="connsiteX36" fmla="*/ 938212 w 1371600"/>
              <a:gd name="connsiteY36" fmla="*/ 866775 h 1033463"/>
              <a:gd name="connsiteX37" fmla="*/ 992981 w 1371600"/>
              <a:gd name="connsiteY37" fmla="*/ 619125 h 1033463"/>
              <a:gd name="connsiteX38" fmla="*/ 1040606 w 1371600"/>
              <a:gd name="connsiteY38" fmla="*/ 392907 h 1033463"/>
              <a:gd name="connsiteX39" fmla="*/ 1057275 w 1371600"/>
              <a:gd name="connsiteY39" fmla="*/ 316707 h 1033463"/>
              <a:gd name="connsiteX40" fmla="*/ 1059656 w 1371600"/>
              <a:gd name="connsiteY40" fmla="*/ 290513 h 1033463"/>
              <a:gd name="connsiteX41" fmla="*/ 1052512 w 1371600"/>
              <a:gd name="connsiteY41" fmla="*/ 252413 h 1033463"/>
              <a:gd name="connsiteX42" fmla="*/ 1035843 w 1371600"/>
              <a:gd name="connsiteY42" fmla="*/ 228600 h 1033463"/>
              <a:gd name="connsiteX43" fmla="*/ 1012031 w 1371600"/>
              <a:gd name="connsiteY43" fmla="*/ 214313 h 1033463"/>
              <a:gd name="connsiteX44" fmla="*/ 962025 w 1371600"/>
              <a:gd name="connsiteY44" fmla="*/ 214313 h 1033463"/>
              <a:gd name="connsiteX45" fmla="*/ 585787 w 1371600"/>
              <a:gd name="connsiteY45" fmla="*/ 292894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71600" h="1033463">
                <a:moveTo>
                  <a:pt x="585787" y="292894"/>
                </a:moveTo>
                <a:lnTo>
                  <a:pt x="95250" y="411957"/>
                </a:lnTo>
                <a:lnTo>
                  <a:pt x="0" y="238125"/>
                </a:lnTo>
                <a:lnTo>
                  <a:pt x="150018" y="238125"/>
                </a:lnTo>
                <a:lnTo>
                  <a:pt x="240506" y="228600"/>
                </a:lnTo>
                <a:lnTo>
                  <a:pt x="350043" y="209550"/>
                </a:lnTo>
                <a:lnTo>
                  <a:pt x="504825" y="173832"/>
                </a:lnTo>
                <a:lnTo>
                  <a:pt x="690562" y="123825"/>
                </a:lnTo>
                <a:lnTo>
                  <a:pt x="857250" y="71438"/>
                </a:lnTo>
                <a:lnTo>
                  <a:pt x="988218" y="28575"/>
                </a:lnTo>
                <a:lnTo>
                  <a:pt x="1014412" y="11907"/>
                </a:lnTo>
                <a:lnTo>
                  <a:pt x="1035843" y="2382"/>
                </a:lnTo>
                <a:lnTo>
                  <a:pt x="1062037" y="0"/>
                </a:lnTo>
                <a:lnTo>
                  <a:pt x="1116806" y="23813"/>
                </a:lnTo>
                <a:lnTo>
                  <a:pt x="1183481" y="66675"/>
                </a:lnTo>
                <a:lnTo>
                  <a:pt x="1281112" y="142875"/>
                </a:lnTo>
                <a:lnTo>
                  <a:pt x="1333500" y="188119"/>
                </a:lnTo>
                <a:lnTo>
                  <a:pt x="1354931" y="216694"/>
                </a:lnTo>
                <a:lnTo>
                  <a:pt x="1364456" y="235744"/>
                </a:lnTo>
                <a:lnTo>
                  <a:pt x="1371600" y="259557"/>
                </a:lnTo>
                <a:lnTo>
                  <a:pt x="1371600" y="278607"/>
                </a:lnTo>
                <a:lnTo>
                  <a:pt x="1359693" y="311944"/>
                </a:lnTo>
                <a:lnTo>
                  <a:pt x="1347787" y="330994"/>
                </a:lnTo>
                <a:lnTo>
                  <a:pt x="1323975" y="342900"/>
                </a:lnTo>
                <a:lnTo>
                  <a:pt x="1302543" y="361950"/>
                </a:lnTo>
                <a:lnTo>
                  <a:pt x="1281112" y="388144"/>
                </a:lnTo>
                <a:lnTo>
                  <a:pt x="1221581" y="600075"/>
                </a:lnTo>
                <a:lnTo>
                  <a:pt x="1162050" y="835819"/>
                </a:lnTo>
                <a:lnTo>
                  <a:pt x="1119187" y="981075"/>
                </a:lnTo>
                <a:lnTo>
                  <a:pt x="1107281" y="1007269"/>
                </a:lnTo>
                <a:lnTo>
                  <a:pt x="1100137" y="1019175"/>
                </a:lnTo>
                <a:lnTo>
                  <a:pt x="1088231" y="1026319"/>
                </a:lnTo>
                <a:lnTo>
                  <a:pt x="1062037" y="1033463"/>
                </a:lnTo>
                <a:lnTo>
                  <a:pt x="1023937" y="1031082"/>
                </a:lnTo>
                <a:lnTo>
                  <a:pt x="973931" y="1026319"/>
                </a:lnTo>
                <a:lnTo>
                  <a:pt x="931068" y="1014413"/>
                </a:lnTo>
                <a:lnTo>
                  <a:pt x="938212" y="866775"/>
                </a:lnTo>
                <a:lnTo>
                  <a:pt x="992981" y="619125"/>
                </a:lnTo>
                <a:lnTo>
                  <a:pt x="1040606" y="392907"/>
                </a:lnTo>
                <a:lnTo>
                  <a:pt x="1057275" y="316707"/>
                </a:lnTo>
                <a:lnTo>
                  <a:pt x="1059656" y="290513"/>
                </a:lnTo>
                <a:lnTo>
                  <a:pt x="1052512" y="252413"/>
                </a:lnTo>
                <a:lnTo>
                  <a:pt x="1035843" y="228600"/>
                </a:lnTo>
                <a:lnTo>
                  <a:pt x="1012031" y="214313"/>
                </a:lnTo>
                <a:lnTo>
                  <a:pt x="962025" y="214313"/>
                </a:lnTo>
                <a:lnTo>
                  <a:pt x="585787" y="2928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CA1FD4A-0EA9-4ECD-919E-8362BD63E794}"/>
              </a:ext>
            </a:extLst>
          </p:cNvPr>
          <p:cNvSpPr/>
          <p:nvPr/>
        </p:nvSpPr>
        <p:spPr>
          <a:xfrm>
            <a:off x="4376739" y="5373687"/>
            <a:ext cx="777875" cy="292100"/>
          </a:xfrm>
          <a:custGeom>
            <a:avLst/>
            <a:gdLst>
              <a:gd name="connsiteX0" fmla="*/ 371475 w 778669"/>
              <a:gd name="connsiteY0" fmla="*/ 219075 h 292893"/>
              <a:gd name="connsiteX1" fmla="*/ 78581 w 778669"/>
              <a:gd name="connsiteY1" fmla="*/ 292893 h 292893"/>
              <a:gd name="connsiteX2" fmla="*/ 0 w 778669"/>
              <a:gd name="connsiteY2" fmla="*/ 133350 h 292893"/>
              <a:gd name="connsiteX3" fmla="*/ 276225 w 778669"/>
              <a:gd name="connsiteY3" fmla="*/ 78581 h 292893"/>
              <a:gd name="connsiteX4" fmla="*/ 566737 w 778669"/>
              <a:gd name="connsiteY4" fmla="*/ 26193 h 292893"/>
              <a:gd name="connsiteX5" fmla="*/ 723900 w 778669"/>
              <a:gd name="connsiteY5" fmla="*/ 0 h 292893"/>
              <a:gd name="connsiteX6" fmla="*/ 778669 w 778669"/>
              <a:gd name="connsiteY6" fmla="*/ 178593 h 292893"/>
              <a:gd name="connsiteX7" fmla="*/ 676275 w 778669"/>
              <a:gd name="connsiteY7" fmla="*/ 183356 h 292893"/>
              <a:gd name="connsiteX8" fmla="*/ 569119 w 778669"/>
              <a:gd name="connsiteY8" fmla="*/ 188118 h 292893"/>
              <a:gd name="connsiteX9" fmla="*/ 371475 w 778669"/>
              <a:gd name="connsiteY9" fmla="*/ 219075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78669" h="292893">
                <a:moveTo>
                  <a:pt x="371475" y="219075"/>
                </a:moveTo>
                <a:lnTo>
                  <a:pt x="78581" y="292893"/>
                </a:lnTo>
                <a:lnTo>
                  <a:pt x="0" y="133350"/>
                </a:lnTo>
                <a:lnTo>
                  <a:pt x="276225" y="78581"/>
                </a:lnTo>
                <a:lnTo>
                  <a:pt x="566737" y="26193"/>
                </a:lnTo>
                <a:lnTo>
                  <a:pt x="723900" y="0"/>
                </a:lnTo>
                <a:lnTo>
                  <a:pt x="778669" y="178593"/>
                </a:lnTo>
                <a:lnTo>
                  <a:pt x="676275" y="183356"/>
                </a:lnTo>
                <a:lnTo>
                  <a:pt x="569119" y="188118"/>
                </a:lnTo>
                <a:lnTo>
                  <a:pt x="371475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2123BED-F943-415C-B872-95AA06A37413}"/>
              </a:ext>
            </a:extLst>
          </p:cNvPr>
          <p:cNvSpPr/>
          <p:nvPr/>
        </p:nvSpPr>
        <p:spPr>
          <a:xfrm>
            <a:off x="6100763" y="1465262"/>
            <a:ext cx="487362" cy="1103312"/>
          </a:xfrm>
          <a:custGeom>
            <a:avLst/>
            <a:gdLst>
              <a:gd name="connsiteX0" fmla="*/ 228600 w 488156"/>
              <a:gd name="connsiteY0" fmla="*/ 557213 h 1102519"/>
              <a:gd name="connsiteX1" fmla="*/ 195262 w 488156"/>
              <a:gd name="connsiteY1" fmla="*/ 264319 h 1102519"/>
              <a:gd name="connsiteX2" fmla="*/ 188119 w 488156"/>
              <a:gd name="connsiteY2" fmla="*/ 245269 h 1102519"/>
              <a:gd name="connsiteX3" fmla="*/ 157162 w 488156"/>
              <a:gd name="connsiteY3" fmla="*/ 209550 h 1102519"/>
              <a:gd name="connsiteX4" fmla="*/ 107156 w 488156"/>
              <a:gd name="connsiteY4" fmla="*/ 159544 h 1102519"/>
              <a:gd name="connsiteX5" fmla="*/ 47625 w 488156"/>
              <a:gd name="connsiteY5" fmla="*/ 107157 h 1102519"/>
              <a:gd name="connsiteX6" fmla="*/ 21431 w 488156"/>
              <a:gd name="connsiteY6" fmla="*/ 80963 h 1102519"/>
              <a:gd name="connsiteX7" fmla="*/ 7144 w 488156"/>
              <a:gd name="connsiteY7" fmla="*/ 61913 h 1102519"/>
              <a:gd name="connsiteX8" fmla="*/ 0 w 488156"/>
              <a:gd name="connsiteY8" fmla="*/ 38100 h 1102519"/>
              <a:gd name="connsiteX9" fmla="*/ 0 w 488156"/>
              <a:gd name="connsiteY9" fmla="*/ 26194 h 1102519"/>
              <a:gd name="connsiteX10" fmla="*/ 7144 w 488156"/>
              <a:gd name="connsiteY10" fmla="*/ 14288 h 1102519"/>
              <a:gd name="connsiteX11" fmla="*/ 19050 w 488156"/>
              <a:gd name="connsiteY11" fmla="*/ 4763 h 1102519"/>
              <a:gd name="connsiteX12" fmla="*/ 45244 w 488156"/>
              <a:gd name="connsiteY12" fmla="*/ 0 h 1102519"/>
              <a:gd name="connsiteX13" fmla="*/ 76200 w 488156"/>
              <a:gd name="connsiteY13" fmla="*/ 0 h 1102519"/>
              <a:gd name="connsiteX14" fmla="*/ 121444 w 488156"/>
              <a:gd name="connsiteY14" fmla="*/ 4763 h 1102519"/>
              <a:gd name="connsiteX15" fmla="*/ 176212 w 488156"/>
              <a:gd name="connsiteY15" fmla="*/ 16669 h 1102519"/>
              <a:gd name="connsiteX16" fmla="*/ 242887 w 488156"/>
              <a:gd name="connsiteY16" fmla="*/ 38100 h 1102519"/>
              <a:gd name="connsiteX17" fmla="*/ 314325 w 488156"/>
              <a:gd name="connsiteY17" fmla="*/ 66675 h 1102519"/>
              <a:gd name="connsiteX18" fmla="*/ 395287 w 488156"/>
              <a:gd name="connsiteY18" fmla="*/ 104775 h 1102519"/>
              <a:gd name="connsiteX19" fmla="*/ 431006 w 488156"/>
              <a:gd name="connsiteY19" fmla="*/ 128588 h 1102519"/>
              <a:gd name="connsiteX20" fmla="*/ 452437 w 488156"/>
              <a:gd name="connsiteY20" fmla="*/ 147638 h 1102519"/>
              <a:gd name="connsiteX21" fmla="*/ 464344 w 488156"/>
              <a:gd name="connsiteY21" fmla="*/ 166688 h 1102519"/>
              <a:gd name="connsiteX22" fmla="*/ 469106 w 488156"/>
              <a:gd name="connsiteY22" fmla="*/ 192882 h 1102519"/>
              <a:gd name="connsiteX23" fmla="*/ 464344 w 488156"/>
              <a:gd name="connsiteY23" fmla="*/ 233363 h 1102519"/>
              <a:gd name="connsiteX24" fmla="*/ 454819 w 488156"/>
              <a:gd name="connsiteY24" fmla="*/ 307182 h 1102519"/>
              <a:gd name="connsiteX25" fmla="*/ 454819 w 488156"/>
              <a:gd name="connsiteY25" fmla="*/ 402432 h 1102519"/>
              <a:gd name="connsiteX26" fmla="*/ 466725 w 488156"/>
              <a:gd name="connsiteY26" fmla="*/ 664369 h 1102519"/>
              <a:gd name="connsiteX27" fmla="*/ 488156 w 488156"/>
              <a:gd name="connsiteY27" fmla="*/ 757238 h 1102519"/>
              <a:gd name="connsiteX28" fmla="*/ 488156 w 488156"/>
              <a:gd name="connsiteY28" fmla="*/ 862013 h 1102519"/>
              <a:gd name="connsiteX29" fmla="*/ 483394 w 488156"/>
              <a:gd name="connsiteY29" fmla="*/ 950119 h 1102519"/>
              <a:gd name="connsiteX30" fmla="*/ 478631 w 488156"/>
              <a:gd name="connsiteY30" fmla="*/ 1023938 h 1102519"/>
              <a:gd name="connsiteX31" fmla="*/ 473869 w 488156"/>
              <a:gd name="connsiteY31" fmla="*/ 1071563 h 1102519"/>
              <a:gd name="connsiteX32" fmla="*/ 464344 w 488156"/>
              <a:gd name="connsiteY32" fmla="*/ 1092994 h 1102519"/>
              <a:gd name="connsiteX33" fmla="*/ 442912 w 488156"/>
              <a:gd name="connsiteY33" fmla="*/ 1102519 h 1102519"/>
              <a:gd name="connsiteX34" fmla="*/ 411956 w 488156"/>
              <a:gd name="connsiteY34" fmla="*/ 1100138 h 1102519"/>
              <a:gd name="connsiteX35" fmla="*/ 366712 w 488156"/>
              <a:gd name="connsiteY35" fmla="*/ 1083469 h 1102519"/>
              <a:gd name="connsiteX36" fmla="*/ 333375 w 488156"/>
              <a:gd name="connsiteY36" fmla="*/ 1064419 h 1102519"/>
              <a:gd name="connsiteX37" fmla="*/ 316706 w 488156"/>
              <a:gd name="connsiteY37" fmla="*/ 1047750 h 1102519"/>
              <a:gd name="connsiteX38" fmla="*/ 302419 w 488156"/>
              <a:gd name="connsiteY38" fmla="*/ 1016794 h 1102519"/>
              <a:gd name="connsiteX39" fmla="*/ 288131 w 488156"/>
              <a:gd name="connsiteY39" fmla="*/ 964407 h 1102519"/>
              <a:gd name="connsiteX40" fmla="*/ 259556 w 488156"/>
              <a:gd name="connsiteY40" fmla="*/ 804863 h 1102519"/>
              <a:gd name="connsiteX41" fmla="*/ 245269 w 488156"/>
              <a:gd name="connsiteY41" fmla="*/ 707232 h 1102519"/>
              <a:gd name="connsiteX42" fmla="*/ 228600 w 488156"/>
              <a:gd name="connsiteY42" fmla="*/ 557213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88156" h="1102519">
                <a:moveTo>
                  <a:pt x="228600" y="557213"/>
                </a:moveTo>
                <a:lnTo>
                  <a:pt x="195262" y="264319"/>
                </a:lnTo>
                <a:lnTo>
                  <a:pt x="188119" y="245269"/>
                </a:lnTo>
                <a:lnTo>
                  <a:pt x="157162" y="209550"/>
                </a:lnTo>
                <a:lnTo>
                  <a:pt x="107156" y="159544"/>
                </a:lnTo>
                <a:lnTo>
                  <a:pt x="47625" y="107157"/>
                </a:lnTo>
                <a:lnTo>
                  <a:pt x="21431" y="80963"/>
                </a:lnTo>
                <a:lnTo>
                  <a:pt x="7144" y="61913"/>
                </a:lnTo>
                <a:lnTo>
                  <a:pt x="0" y="38100"/>
                </a:lnTo>
                <a:lnTo>
                  <a:pt x="0" y="26194"/>
                </a:lnTo>
                <a:lnTo>
                  <a:pt x="7144" y="14288"/>
                </a:lnTo>
                <a:lnTo>
                  <a:pt x="19050" y="4763"/>
                </a:lnTo>
                <a:lnTo>
                  <a:pt x="45244" y="0"/>
                </a:lnTo>
                <a:lnTo>
                  <a:pt x="76200" y="0"/>
                </a:lnTo>
                <a:lnTo>
                  <a:pt x="121444" y="4763"/>
                </a:lnTo>
                <a:lnTo>
                  <a:pt x="176212" y="16669"/>
                </a:lnTo>
                <a:lnTo>
                  <a:pt x="242887" y="38100"/>
                </a:lnTo>
                <a:lnTo>
                  <a:pt x="314325" y="66675"/>
                </a:lnTo>
                <a:lnTo>
                  <a:pt x="395287" y="104775"/>
                </a:lnTo>
                <a:lnTo>
                  <a:pt x="431006" y="128588"/>
                </a:lnTo>
                <a:lnTo>
                  <a:pt x="452437" y="147638"/>
                </a:lnTo>
                <a:lnTo>
                  <a:pt x="464344" y="166688"/>
                </a:lnTo>
                <a:lnTo>
                  <a:pt x="469106" y="192882"/>
                </a:lnTo>
                <a:lnTo>
                  <a:pt x="464344" y="233363"/>
                </a:lnTo>
                <a:lnTo>
                  <a:pt x="454819" y="307182"/>
                </a:lnTo>
                <a:lnTo>
                  <a:pt x="454819" y="402432"/>
                </a:lnTo>
                <a:lnTo>
                  <a:pt x="466725" y="664369"/>
                </a:lnTo>
                <a:lnTo>
                  <a:pt x="488156" y="757238"/>
                </a:lnTo>
                <a:lnTo>
                  <a:pt x="488156" y="862013"/>
                </a:lnTo>
                <a:lnTo>
                  <a:pt x="483394" y="950119"/>
                </a:lnTo>
                <a:lnTo>
                  <a:pt x="478631" y="1023938"/>
                </a:lnTo>
                <a:lnTo>
                  <a:pt x="473869" y="1071563"/>
                </a:lnTo>
                <a:lnTo>
                  <a:pt x="464344" y="1092994"/>
                </a:lnTo>
                <a:lnTo>
                  <a:pt x="442912" y="1102519"/>
                </a:lnTo>
                <a:lnTo>
                  <a:pt x="411956" y="1100138"/>
                </a:lnTo>
                <a:lnTo>
                  <a:pt x="366712" y="1083469"/>
                </a:lnTo>
                <a:lnTo>
                  <a:pt x="333375" y="1064419"/>
                </a:lnTo>
                <a:lnTo>
                  <a:pt x="316706" y="1047750"/>
                </a:lnTo>
                <a:lnTo>
                  <a:pt x="302419" y="1016794"/>
                </a:lnTo>
                <a:lnTo>
                  <a:pt x="288131" y="964407"/>
                </a:lnTo>
                <a:lnTo>
                  <a:pt x="259556" y="804863"/>
                </a:lnTo>
                <a:lnTo>
                  <a:pt x="245269" y="707232"/>
                </a:lnTo>
                <a:lnTo>
                  <a:pt x="228600" y="557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A655ABB-9EB4-4844-A29C-135CD850030F}"/>
              </a:ext>
            </a:extLst>
          </p:cNvPr>
          <p:cNvSpPr/>
          <p:nvPr/>
        </p:nvSpPr>
        <p:spPr>
          <a:xfrm>
            <a:off x="7138989" y="1436687"/>
            <a:ext cx="441325" cy="1098550"/>
          </a:xfrm>
          <a:custGeom>
            <a:avLst/>
            <a:gdLst>
              <a:gd name="connsiteX0" fmla="*/ 95250 w 442912"/>
              <a:gd name="connsiteY0" fmla="*/ 514350 h 1097757"/>
              <a:gd name="connsiteX1" fmla="*/ 140494 w 442912"/>
              <a:gd name="connsiteY1" fmla="*/ 309563 h 1097757"/>
              <a:gd name="connsiteX2" fmla="*/ 142875 w 442912"/>
              <a:gd name="connsiteY2" fmla="*/ 290513 h 1097757"/>
              <a:gd name="connsiteX3" fmla="*/ 135731 w 442912"/>
              <a:gd name="connsiteY3" fmla="*/ 252413 h 1097757"/>
              <a:gd name="connsiteX4" fmla="*/ 107156 w 442912"/>
              <a:gd name="connsiteY4" fmla="*/ 183357 h 1097757"/>
              <a:gd name="connsiteX5" fmla="*/ 73819 w 442912"/>
              <a:gd name="connsiteY5" fmla="*/ 126207 h 1097757"/>
              <a:gd name="connsiteX6" fmla="*/ 42862 w 442912"/>
              <a:gd name="connsiteY6" fmla="*/ 85725 h 1097757"/>
              <a:gd name="connsiteX7" fmla="*/ 28575 w 442912"/>
              <a:gd name="connsiteY7" fmla="*/ 57150 h 1097757"/>
              <a:gd name="connsiteX8" fmla="*/ 16669 w 442912"/>
              <a:gd name="connsiteY8" fmla="*/ 30957 h 1097757"/>
              <a:gd name="connsiteX9" fmla="*/ 16669 w 442912"/>
              <a:gd name="connsiteY9" fmla="*/ 14288 h 1097757"/>
              <a:gd name="connsiteX10" fmla="*/ 23812 w 442912"/>
              <a:gd name="connsiteY10" fmla="*/ 0 h 1097757"/>
              <a:gd name="connsiteX11" fmla="*/ 50006 w 442912"/>
              <a:gd name="connsiteY11" fmla="*/ 0 h 1097757"/>
              <a:gd name="connsiteX12" fmla="*/ 78581 w 442912"/>
              <a:gd name="connsiteY12" fmla="*/ 9525 h 1097757"/>
              <a:gd name="connsiteX13" fmla="*/ 109537 w 442912"/>
              <a:gd name="connsiteY13" fmla="*/ 21432 h 1097757"/>
              <a:gd name="connsiteX14" fmla="*/ 166687 w 442912"/>
              <a:gd name="connsiteY14" fmla="*/ 40482 h 1097757"/>
              <a:gd name="connsiteX15" fmla="*/ 226219 w 442912"/>
              <a:gd name="connsiteY15" fmla="*/ 59532 h 1097757"/>
              <a:gd name="connsiteX16" fmla="*/ 278606 w 442912"/>
              <a:gd name="connsiteY16" fmla="*/ 83344 h 1097757"/>
              <a:gd name="connsiteX17" fmla="*/ 321469 w 442912"/>
              <a:gd name="connsiteY17" fmla="*/ 102394 h 1097757"/>
              <a:gd name="connsiteX18" fmla="*/ 369094 w 442912"/>
              <a:gd name="connsiteY18" fmla="*/ 133350 h 1097757"/>
              <a:gd name="connsiteX19" fmla="*/ 395287 w 442912"/>
              <a:gd name="connsiteY19" fmla="*/ 154782 h 1097757"/>
              <a:gd name="connsiteX20" fmla="*/ 411956 w 442912"/>
              <a:gd name="connsiteY20" fmla="*/ 173832 h 1097757"/>
              <a:gd name="connsiteX21" fmla="*/ 428625 w 442912"/>
              <a:gd name="connsiteY21" fmla="*/ 195263 h 1097757"/>
              <a:gd name="connsiteX22" fmla="*/ 438150 w 442912"/>
              <a:gd name="connsiteY22" fmla="*/ 223838 h 1097757"/>
              <a:gd name="connsiteX23" fmla="*/ 442912 w 442912"/>
              <a:gd name="connsiteY23" fmla="*/ 254794 h 1097757"/>
              <a:gd name="connsiteX24" fmla="*/ 440531 w 442912"/>
              <a:gd name="connsiteY24" fmla="*/ 276225 h 1097757"/>
              <a:gd name="connsiteX25" fmla="*/ 426244 w 442912"/>
              <a:gd name="connsiteY25" fmla="*/ 311944 h 1097757"/>
              <a:gd name="connsiteX26" fmla="*/ 309562 w 442912"/>
              <a:gd name="connsiteY26" fmla="*/ 600075 h 1097757"/>
              <a:gd name="connsiteX27" fmla="*/ 278606 w 442912"/>
              <a:gd name="connsiteY27" fmla="*/ 709613 h 1097757"/>
              <a:gd name="connsiteX28" fmla="*/ 223837 w 442912"/>
              <a:gd name="connsiteY28" fmla="*/ 840582 h 1097757"/>
              <a:gd name="connsiteX29" fmla="*/ 152400 w 442912"/>
              <a:gd name="connsiteY29" fmla="*/ 1002507 h 1097757"/>
              <a:gd name="connsiteX30" fmla="*/ 133350 w 442912"/>
              <a:gd name="connsiteY30" fmla="*/ 1035844 h 1097757"/>
              <a:gd name="connsiteX31" fmla="*/ 114300 w 442912"/>
              <a:gd name="connsiteY31" fmla="*/ 1062038 h 1097757"/>
              <a:gd name="connsiteX32" fmla="*/ 97631 w 442912"/>
              <a:gd name="connsiteY32" fmla="*/ 1081088 h 1097757"/>
              <a:gd name="connsiteX33" fmla="*/ 73819 w 442912"/>
              <a:gd name="connsiteY33" fmla="*/ 1097757 h 1097757"/>
              <a:gd name="connsiteX34" fmla="*/ 52387 w 442912"/>
              <a:gd name="connsiteY34" fmla="*/ 1097757 h 1097757"/>
              <a:gd name="connsiteX35" fmla="*/ 21431 w 442912"/>
              <a:gd name="connsiteY35" fmla="*/ 1078707 h 1097757"/>
              <a:gd name="connsiteX36" fmla="*/ 4762 w 442912"/>
              <a:gd name="connsiteY36" fmla="*/ 1057275 h 1097757"/>
              <a:gd name="connsiteX37" fmla="*/ 0 w 442912"/>
              <a:gd name="connsiteY37" fmla="*/ 1023938 h 1097757"/>
              <a:gd name="connsiteX38" fmla="*/ 4762 w 442912"/>
              <a:gd name="connsiteY38" fmla="*/ 973932 h 1097757"/>
              <a:gd name="connsiteX39" fmla="*/ 26194 w 442912"/>
              <a:gd name="connsiteY39" fmla="*/ 869157 h 1097757"/>
              <a:gd name="connsiteX40" fmla="*/ 57150 w 442912"/>
              <a:gd name="connsiteY40" fmla="*/ 723900 h 1097757"/>
              <a:gd name="connsiteX41" fmla="*/ 71437 w 442912"/>
              <a:gd name="connsiteY41" fmla="*/ 631032 h 1097757"/>
              <a:gd name="connsiteX42" fmla="*/ 95250 w 442912"/>
              <a:gd name="connsiteY42" fmla="*/ 514350 h 109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42912" h="1097757">
                <a:moveTo>
                  <a:pt x="95250" y="514350"/>
                </a:moveTo>
                <a:lnTo>
                  <a:pt x="140494" y="309563"/>
                </a:lnTo>
                <a:lnTo>
                  <a:pt x="142875" y="290513"/>
                </a:lnTo>
                <a:lnTo>
                  <a:pt x="135731" y="252413"/>
                </a:lnTo>
                <a:lnTo>
                  <a:pt x="107156" y="183357"/>
                </a:lnTo>
                <a:lnTo>
                  <a:pt x="73819" y="126207"/>
                </a:lnTo>
                <a:lnTo>
                  <a:pt x="42862" y="85725"/>
                </a:lnTo>
                <a:lnTo>
                  <a:pt x="28575" y="57150"/>
                </a:lnTo>
                <a:lnTo>
                  <a:pt x="16669" y="30957"/>
                </a:lnTo>
                <a:lnTo>
                  <a:pt x="16669" y="14288"/>
                </a:lnTo>
                <a:lnTo>
                  <a:pt x="23812" y="0"/>
                </a:lnTo>
                <a:lnTo>
                  <a:pt x="50006" y="0"/>
                </a:lnTo>
                <a:lnTo>
                  <a:pt x="78581" y="9525"/>
                </a:lnTo>
                <a:lnTo>
                  <a:pt x="109537" y="21432"/>
                </a:lnTo>
                <a:lnTo>
                  <a:pt x="166687" y="40482"/>
                </a:lnTo>
                <a:lnTo>
                  <a:pt x="226219" y="59532"/>
                </a:lnTo>
                <a:lnTo>
                  <a:pt x="278606" y="83344"/>
                </a:lnTo>
                <a:lnTo>
                  <a:pt x="321469" y="102394"/>
                </a:lnTo>
                <a:lnTo>
                  <a:pt x="369094" y="133350"/>
                </a:lnTo>
                <a:lnTo>
                  <a:pt x="395287" y="154782"/>
                </a:lnTo>
                <a:lnTo>
                  <a:pt x="411956" y="173832"/>
                </a:lnTo>
                <a:lnTo>
                  <a:pt x="428625" y="195263"/>
                </a:lnTo>
                <a:lnTo>
                  <a:pt x="438150" y="223838"/>
                </a:lnTo>
                <a:lnTo>
                  <a:pt x="442912" y="254794"/>
                </a:lnTo>
                <a:lnTo>
                  <a:pt x="440531" y="276225"/>
                </a:lnTo>
                <a:lnTo>
                  <a:pt x="426244" y="311944"/>
                </a:lnTo>
                <a:lnTo>
                  <a:pt x="309562" y="600075"/>
                </a:lnTo>
                <a:lnTo>
                  <a:pt x="278606" y="709613"/>
                </a:lnTo>
                <a:lnTo>
                  <a:pt x="223837" y="840582"/>
                </a:lnTo>
                <a:lnTo>
                  <a:pt x="152400" y="1002507"/>
                </a:lnTo>
                <a:lnTo>
                  <a:pt x="133350" y="1035844"/>
                </a:lnTo>
                <a:lnTo>
                  <a:pt x="114300" y="1062038"/>
                </a:lnTo>
                <a:lnTo>
                  <a:pt x="97631" y="1081088"/>
                </a:lnTo>
                <a:lnTo>
                  <a:pt x="73819" y="1097757"/>
                </a:lnTo>
                <a:lnTo>
                  <a:pt x="52387" y="1097757"/>
                </a:lnTo>
                <a:lnTo>
                  <a:pt x="21431" y="1078707"/>
                </a:lnTo>
                <a:lnTo>
                  <a:pt x="4762" y="1057275"/>
                </a:lnTo>
                <a:lnTo>
                  <a:pt x="0" y="1023938"/>
                </a:lnTo>
                <a:lnTo>
                  <a:pt x="4762" y="973932"/>
                </a:lnTo>
                <a:lnTo>
                  <a:pt x="26194" y="869157"/>
                </a:lnTo>
                <a:lnTo>
                  <a:pt x="57150" y="723900"/>
                </a:lnTo>
                <a:lnTo>
                  <a:pt x="71437" y="631032"/>
                </a:lnTo>
                <a:lnTo>
                  <a:pt x="95250" y="514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DA57957-7610-48B5-859B-2CCCA90EA6D5}"/>
              </a:ext>
            </a:extLst>
          </p:cNvPr>
          <p:cNvSpPr/>
          <p:nvPr/>
        </p:nvSpPr>
        <p:spPr>
          <a:xfrm>
            <a:off x="5502275" y="2513012"/>
            <a:ext cx="933450" cy="1255712"/>
          </a:xfrm>
          <a:custGeom>
            <a:avLst/>
            <a:gdLst>
              <a:gd name="connsiteX0" fmla="*/ 381000 w 933450"/>
              <a:gd name="connsiteY0" fmla="*/ 914400 h 1254919"/>
              <a:gd name="connsiteX1" fmla="*/ 154781 w 933450"/>
              <a:gd name="connsiteY1" fmla="*/ 1145382 h 1254919"/>
              <a:gd name="connsiteX2" fmla="*/ 66675 w 933450"/>
              <a:gd name="connsiteY2" fmla="*/ 1233488 h 1254919"/>
              <a:gd name="connsiteX3" fmla="*/ 45244 w 933450"/>
              <a:gd name="connsiteY3" fmla="*/ 1247775 h 1254919"/>
              <a:gd name="connsiteX4" fmla="*/ 26194 w 933450"/>
              <a:gd name="connsiteY4" fmla="*/ 1254919 h 1254919"/>
              <a:gd name="connsiteX5" fmla="*/ 7144 w 933450"/>
              <a:gd name="connsiteY5" fmla="*/ 1252538 h 1254919"/>
              <a:gd name="connsiteX6" fmla="*/ 0 w 933450"/>
              <a:gd name="connsiteY6" fmla="*/ 1243013 h 1254919"/>
              <a:gd name="connsiteX7" fmla="*/ 0 w 933450"/>
              <a:gd name="connsiteY7" fmla="*/ 1216819 h 1254919"/>
              <a:gd name="connsiteX8" fmla="*/ 21431 w 933450"/>
              <a:gd name="connsiteY8" fmla="*/ 1178719 h 1254919"/>
              <a:gd name="connsiteX9" fmla="*/ 114300 w 933450"/>
              <a:gd name="connsiteY9" fmla="*/ 1069182 h 1254919"/>
              <a:gd name="connsiteX10" fmla="*/ 245269 w 933450"/>
              <a:gd name="connsiteY10" fmla="*/ 895350 h 1254919"/>
              <a:gd name="connsiteX11" fmla="*/ 414338 w 933450"/>
              <a:gd name="connsiteY11" fmla="*/ 659607 h 1254919"/>
              <a:gd name="connsiteX12" fmla="*/ 528638 w 933450"/>
              <a:gd name="connsiteY12" fmla="*/ 476250 h 1254919"/>
              <a:gd name="connsiteX13" fmla="*/ 611981 w 933450"/>
              <a:gd name="connsiteY13" fmla="*/ 328613 h 1254919"/>
              <a:gd name="connsiteX14" fmla="*/ 659606 w 933450"/>
              <a:gd name="connsiteY14" fmla="*/ 233363 h 1254919"/>
              <a:gd name="connsiteX15" fmla="*/ 661988 w 933450"/>
              <a:gd name="connsiteY15" fmla="*/ 207169 h 1254919"/>
              <a:gd name="connsiteX16" fmla="*/ 645319 w 933450"/>
              <a:gd name="connsiteY16" fmla="*/ 142875 h 1254919"/>
              <a:gd name="connsiteX17" fmla="*/ 626269 w 933450"/>
              <a:gd name="connsiteY17" fmla="*/ 73819 h 1254919"/>
              <a:gd name="connsiteX18" fmla="*/ 611981 w 933450"/>
              <a:gd name="connsiteY18" fmla="*/ 45244 h 1254919"/>
              <a:gd name="connsiteX19" fmla="*/ 604838 w 933450"/>
              <a:gd name="connsiteY19" fmla="*/ 28575 h 1254919"/>
              <a:gd name="connsiteX20" fmla="*/ 604838 w 933450"/>
              <a:gd name="connsiteY20" fmla="*/ 14288 h 1254919"/>
              <a:gd name="connsiteX21" fmla="*/ 611981 w 933450"/>
              <a:gd name="connsiteY21" fmla="*/ 4763 h 1254919"/>
              <a:gd name="connsiteX22" fmla="*/ 626269 w 933450"/>
              <a:gd name="connsiteY22" fmla="*/ 0 h 1254919"/>
              <a:gd name="connsiteX23" fmla="*/ 659606 w 933450"/>
              <a:gd name="connsiteY23" fmla="*/ 2382 h 1254919"/>
              <a:gd name="connsiteX24" fmla="*/ 702469 w 933450"/>
              <a:gd name="connsiteY24" fmla="*/ 21432 h 1254919"/>
              <a:gd name="connsiteX25" fmla="*/ 750094 w 933450"/>
              <a:gd name="connsiteY25" fmla="*/ 42863 h 1254919"/>
              <a:gd name="connsiteX26" fmla="*/ 785813 w 933450"/>
              <a:gd name="connsiteY26" fmla="*/ 64294 h 1254919"/>
              <a:gd name="connsiteX27" fmla="*/ 828675 w 933450"/>
              <a:gd name="connsiteY27" fmla="*/ 97632 h 1254919"/>
              <a:gd name="connsiteX28" fmla="*/ 878681 w 933450"/>
              <a:gd name="connsiteY28" fmla="*/ 145257 h 1254919"/>
              <a:gd name="connsiteX29" fmla="*/ 914400 w 933450"/>
              <a:gd name="connsiteY29" fmla="*/ 185738 h 1254919"/>
              <a:gd name="connsiteX30" fmla="*/ 931069 w 933450"/>
              <a:gd name="connsiteY30" fmla="*/ 211932 h 1254919"/>
              <a:gd name="connsiteX31" fmla="*/ 933450 w 933450"/>
              <a:gd name="connsiteY31" fmla="*/ 230982 h 1254919"/>
              <a:gd name="connsiteX32" fmla="*/ 931069 w 933450"/>
              <a:gd name="connsiteY32" fmla="*/ 261938 h 1254919"/>
              <a:gd name="connsiteX33" fmla="*/ 921544 w 933450"/>
              <a:gd name="connsiteY33" fmla="*/ 292894 h 1254919"/>
              <a:gd name="connsiteX34" fmla="*/ 897731 w 933450"/>
              <a:gd name="connsiteY34" fmla="*/ 333375 h 1254919"/>
              <a:gd name="connsiteX35" fmla="*/ 814388 w 933450"/>
              <a:gd name="connsiteY35" fmla="*/ 407194 h 1254919"/>
              <a:gd name="connsiteX36" fmla="*/ 592931 w 933450"/>
              <a:gd name="connsiteY36" fmla="*/ 700088 h 1254919"/>
              <a:gd name="connsiteX37" fmla="*/ 381000 w 933450"/>
              <a:gd name="connsiteY37" fmla="*/ 914400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33450" h="1254919">
                <a:moveTo>
                  <a:pt x="381000" y="914400"/>
                </a:moveTo>
                <a:lnTo>
                  <a:pt x="154781" y="1145382"/>
                </a:lnTo>
                <a:lnTo>
                  <a:pt x="66675" y="1233488"/>
                </a:lnTo>
                <a:lnTo>
                  <a:pt x="45244" y="1247775"/>
                </a:lnTo>
                <a:lnTo>
                  <a:pt x="26194" y="1254919"/>
                </a:lnTo>
                <a:lnTo>
                  <a:pt x="7144" y="1252538"/>
                </a:lnTo>
                <a:lnTo>
                  <a:pt x="0" y="1243013"/>
                </a:lnTo>
                <a:lnTo>
                  <a:pt x="0" y="1216819"/>
                </a:lnTo>
                <a:lnTo>
                  <a:pt x="21431" y="1178719"/>
                </a:lnTo>
                <a:lnTo>
                  <a:pt x="114300" y="1069182"/>
                </a:lnTo>
                <a:lnTo>
                  <a:pt x="245269" y="895350"/>
                </a:lnTo>
                <a:lnTo>
                  <a:pt x="414338" y="659607"/>
                </a:lnTo>
                <a:lnTo>
                  <a:pt x="528638" y="476250"/>
                </a:lnTo>
                <a:lnTo>
                  <a:pt x="611981" y="328613"/>
                </a:lnTo>
                <a:lnTo>
                  <a:pt x="659606" y="233363"/>
                </a:lnTo>
                <a:lnTo>
                  <a:pt x="661988" y="207169"/>
                </a:lnTo>
                <a:lnTo>
                  <a:pt x="645319" y="142875"/>
                </a:lnTo>
                <a:lnTo>
                  <a:pt x="626269" y="73819"/>
                </a:lnTo>
                <a:lnTo>
                  <a:pt x="611981" y="45244"/>
                </a:lnTo>
                <a:lnTo>
                  <a:pt x="604838" y="28575"/>
                </a:lnTo>
                <a:lnTo>
                  <a:pt x="604838" y="14288"/>
                </a:lnTo>
                <a:lnTo>
                  <a:pt x="611981" y="4763"/>
                </a:lnTo>
                <a:lnTo>
                  <a:pt x="626269" y="0"/>
                </a:lnTo>
                <a:lnTo>
                  <a:pt x="659606" y="2382"/>
                </a:lnTo>
                <a:lnTo>
                  <a:pt x="702469" y="21432"/>
                </a:lnTo>
                <a:lnTo>
                  <a:pt x="750094" y="42863"/>
                </a:lnTo>
                <a:lnTo>
                  <a:pt x="785813" y="64294"/>
                </a:lnTo>
                <a:lnTo>
                  <a:pt x="828675" y="97632"/>
                </a:lnTo>
                <a:lnTo>
                  <a:pt x="878681" y="145257"/>
                </a:lnTo>
                <a:lnTo>
                  <a:pt x="914400" y="185738"/>
                </a:lnTo>
                <a:lnTo>
                  <a:pt x="931069" y="211932"/>
                </a:lnTo>
                <a:lnTo>
                  <a:pt x="933450" y="230982"/>
                </a:lnTo>
                <a:lnTo>
                  <a:pt x="931069" y="261938"/>
                </a:lnTo>
                <a:lnTo>
                  <a:pt x="921544" y="292894"/>
                </a:lnTo>
                <a:lnTo>
                  <a:pt x="897731" y="333375"/>
                </a:lnTo>
                <a:lnTo>
                  <a:pt x="814388" y="407194"/>
                </a:lnTo>
                <a:lnTo>
                  <a:pt x="592931" y="700088"/>
                </a:lnTo>
                <a:lnTo>
                  <a:pt x="381000" y="914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A9DF2B4-85FC-4F21-ACA5-02D82456E184}"/>
              </a:ext>
            </a:extLst>
          </p:cNvPr>
          <p:cNvSpPr/>
          <p:nvPr/>
        </p:nvSpPr>
        <p:spPr>
          <a:xfrm>
            <a:off x="5999164" y="2808288"/>
            <a:ext cx="255587" cy="1635125"/>
          </a:xfrm>
          <a:custGeom>
            <a:avLst/>
            <a:gdLst>
              <a:gd name="connsiteX0" fmla="*/ 76200 w 254794"/>
              <a:gd name="connsiteY0" fmla="*/ 857250 h 1633538"/>
              <a:gd name="connsiteX1" fmla="*/ 78582 w 254794"/>
              <a:gd name="connsiteY1" fmla="*/ 476250 h 1633538"/>
              <a:gd name="connsiteX2" fmla="*/ 73819 w 254794"/>
              <a:gd name="connsiteY2" fmla="*/ 438150 h 1633538"/>
              <a:gd name="connsiteX3" fmla="*/ 0 w 254794"/>
              <a:gd name="connsiteY3" fmla="*/ 338138 h 1633538"/>
              <a:gd name="connsiteX4" fmla="*/ 216694 w 254794"/>
              <a:gd name="connsiteY4" fmla="*/ 0 h 1633538"/>
              <a:gd name="connsiteX5" fmla="*/ 226219 w 254794"/>
              <a:gd name="connsiteY5" fmla="*/ 245269 h 1633538"/>
              <a:gd name="connsiteX6" fmla="*/ 238125 w 254794"/>
              <a:gd name="connsiteY6" fmla="*/ 288132 h 1633538"/>
              <a:gd name="connsiteX7" fmla="*/ 247650 w 254794"/>
              <a:gd name="connsiteY7" fmla="*/ 323850 h 1633538"/>
              <a:gd name="connsiteX8" fmla="*/ 252413 w 254794"/>
              <a:gd name="connsiteY8" fmla="*/ 373857 h 1633538"/>
              <a:gd name="connsiteX9" fmla="*/ 252413 w 254794"/>
              <a:gd name="connsiteY9" fmla="*/ 540544 h 1633538"/>
              <a:gd name="connsiteX10" fmla="*/ 252413 w 254794"/>
              <a:gd name="connsiteY10" fmla="*/ 616744 h 1633538"/>
              <a:gd name="connsiteX11" fmla="*/ 254794 w 254794"/>
              <a:gd name="connsiteY11" fmla="*/ 942975 h 1633538"/>
              <a:gd name="connsiteX12" fmla="*/ 252413 w 254794"/>
              <a:gd name="connsiteY12" fmla="*/ 1026319 h 1633538"/>
              <a:gd name="connsiteX13" fmla="*/ 250032 w 254794"/>
              <a:gd name="connsiteY13" fmla="*/ 1104900 h 1633538"/>
              <a:gd name="connsiteX14" fmla="*/ 228600 w 254794"/>
              <a:gd name="connsiteY14" fmla="*/ 1397794 h 1633538"/>
              <a:gd name="connsiteX15" fmla="*/ 235744 w 254794"/>
              <a:gd name="connsiteY15" fmla="*/ 1471613 h 1633538"/>
              <a:gd name="connsiteX16" fmla="*/ 226219 w 254794"/>
              <a:gd name="connsiteY16" fmla="*/ 1507332 h 1633538"/>
              <a:gd name="connsiteX17" fmla="*/ 209550 w 254794"/>
              <a:gd name="connsiteY17" fmla="*/ 1552575 h 1633538"/>
              <a:gd name="connsiteX18" fmla="*/ 188119 w 254794"/>
              <a:gd name="connsiteY18" fmla="*/ 1588294 h 1633538"/>
              <a:gd name="connsiteX19" fmla="*/ 173832 w 254794"/>
              <a:gd name="connsiteY19" fmla="*/ 1609725 h 1633538"/>
              <a:gd name="connsiteX20" fmla="*/ 150019 w 254794"/>
              <a:gd name="connsiteY20" fmla="*/ 1626394 h 1633538"/>
              <a:gd name="connsiteX21" fmla="*/ 133350 w 254794"/>
              <a:gd name="connsiteY21" fmla="*/ 1631157 h 1633538"/>
              <a:gd name="connsiteX22" fmla="*/ 114300 w 254794"/>
              <a:gd name="connsiteY22" fmla="*/ 1633538 h 1633538"/>
              <a:gd name="connsiteX23" fmla="*/ 97632 w 254794"/>
              <a:gd name="connsiteY23" fmla="*/ 1628775 h 1633538"/>
              <a:gd name="connsiteX24" fmla="*/ 73819 w 254794"/>
              <a:gd name="connsiteY24" fmla="*/ 1604963 h 1633538"/>
              <a:gd name="connsiteX25" fmla="*/ 52388 w 254794"/>
              <a:gd name="connsiteY25" fmla="*/ 1576388 h 1633538"/>
              <a:gd name="connsiteX26" fmla="*/ 30957 w 254794"/>
              <a:gd name="connsiteY26" fmla="*/ 1526382 h 1633538"/>
              <a:gd name="connsiteX27" fmla="*/ 16669 w 254794"/>
              <a:gd name="connsiteY27" fmla="*/ 1464469 h 1633538"/>
              <a:gd name="connsiteX28" fmla="*/ 9525 w 254794"/>
              <a:gd name="connsiteY28" fmla="*/ 1376363 h 1633538"/>
              <a:gd name="connsiteX29" fmla="*/ 19050 w 254794"/>
              <a:gd name="connsiteY29" fmla="*/ 1335882 h 1633538"/>
              <a:gd name="connsiteX30" fmla="*/ 38100 w 254794"/>
              <a:gd name="connsiteY30" fmla="*/ 1269207 h 1633538"/>
              <a:gd name="connsiteX31" fmla="*/ 52388 w 254794"/>
              <a:gd name="connsiteY31" fmla="*/ 1207294 h 1633538"/>
              <a:gd name="connsiteX32" fmla="*/ 64294 w 254794"/>
              <a:gd name="connsiteY32" fmla="*/ 1116807 h 1633538"/>
              <a:gd name="connsiteX33" fmla="*/ 76200 w 254794"/>
              <a:gd name="connsiteY33" fmla="*/ 857250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54794" h="1633538">
                <a:moveTo>
                  <a:pt x="76200" y="857250"/>
                </a:moveTo>
                <a:lnTo>
                  <a:pt x="78582" y="476250"/>
                </a:lnTo>
                <a:lnTo>
                  <a:pt x="73819" y="438150"/>
                </a:lnTo>
                <a:lnTo>
                  <a:pt x="0" y="338138"/>
                </a:lnTo>
                <a:lnTo>
                  <a:pt x="216694" y="0"/>
                </a:lnTo>
                <a:lnTo>
                  <a:pt x="226219" y="245269"/>
                </a:lnTo>
                <a:lnTo>
                  <a:pt x="238125" y="288132"/>
                </a:lnTo>
                <a:lnTo>
                  <a:pt x="247650" y="323850"/>
                </a:lnTo>
                <a:lnTo>
                  <a:pt x="252413" y="373857"/>
                </a:lnTo>
                <a:lnTo>
                  <a:pt x="252413" y="540544"/>
                </a:lnTo>
                <a:lnTo>
                  <a:pt x="252413" y="616744"/>
                </a:lnTo>
                <a:cubicBezTo>
                  <a:pt x="253207" y="725488"/>
                  <a:pt x="254000" y="834231"/>
                  <a:pt x="254794" y="942975"/>
                </a:cubicBezTo>
                <a:cubicBezTo>
                  <a:pt x="254000" y="970756"/>
                  <a:pt x="253207" y="998538"/>
                  <a:pt x="252413" y="1026319"/>
                </a:cubicBezTo>
                <a:cubicBezTo>
                  <a:pt x="251619" y="1052513"/>
                  <a:pt x="250826" y="1078706"/>
                  <a:pt x="250032" y="1104900"/>
                </a:cubicBezTo>
                <a:lnTo>
                  <a:pt x="228600" y="1397794"/>
                </a:lnTo>
                <a:lnTo>
                  <a:pt x="235744" y="1471613"/>
                </a:lnTo>
                <a:lnTo>
                  <a:pt x="226219" y="1507332"/>
                </a:lnTo>
                <a:lnTo>
                  <a:pt x="209550" y="1552575"/>
                </a:lnTo>
                <a:lnTo>
                  <a:pt x="188119" y="1588294"/>
                </a:lnTo>
                <a:lnTo>
                  <a:pt x="173832" y="1609725"/>
                </a:lnTo>
                <a:lnTo>
                  <a:pt x="150019" y="1626394"/>
                </a:lnTo>
                <a:lnTo>
                  <a:pt x="133350" y="1631157"/>
                </a:lnTo>
                <a:lnTo>
                  <a:pt x="114300" y="1633538"/>
                </a:lnTo>
                <a:lnTo>
                  <a:pt x="97632" y="1628775"/>
                </a:lnTo>
                <a:lnTo>
                  <a:pt x="73819" y="1604963"/>
                </a:lnTo>
                <a:lnTo>
                  <a:pt x="52388" y="1576388"/>
                </a:lnTo>
                <a:lnTo>
                  <a:pt x="30957" y="1526382"/>
                </a:lnTo>
                <a:lnTo>
                  <a:pt x="16669" y="1464469"/>
                </a:lnTo>
                <a:lnTo>
                  <a:pt x="9525" y="1376363"/>
                </a:lnTo>
                <a:lnTo>
                  <a:pt x="19050" y="1335882"/>
                </a:lnTo>
                <a:lnTo>
                  <a:pt x="38100" y="1269207"/>
                </a:lnTo>
                <a:lnTo>
                  <a:pt x="52388" y="1207294"/>
                </a:lnTo>
                <a:lnTo>
                  <a:pt x="64294" y="1116807"/>
                </a:lnTo>
                <a:lnTo>
                  <a:pt x="76200" y="8572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6AA1D28-DBC6-4FF6-8AC0-C378E1EA2448}"/>
              </a:ext>
            </a:extLst>
          </p:cNvPr>
          <p:cNvSpPr/>
          <p:nvPr/>
        </p:nvSpPr>
        <p:spPr>
          <a:xfrm>
            <a:off x="6831014" y="2408237"/>
            <a:ext cx="371475" cy="512762"/>
          </a:xfrm>
          <a:custGeom>
            <a:avLst/>
            <a:gdLst>
              <a:gd name="connsiteX0" fmla="*/ 219075 w 371475"/>
              <a:gd name="connsiteY0" fmla="*/ 321469 h 511969"/>
              <a:gd name="connsiteX1" fmla="*/ 38100 w 371475"/>
              <a:gd name="connsiteY1" fmla="*/ 504825 h 511969"/>
              <a:gd name="connsiteX2" fmla="*/ 0 w 371475"/>
              <a:gd name="connsiteY2" fmla="*/ 511969 h 511969"/>
              <a:gd name="connsiteX3" fmla="*/ 40481 w 371475"/>
              <a:gd name="connsiteY3" fmla="*/ 411957 h 511969"/>
              <a:gd name="connsiteX4" fmla="*/ 83343 w 371475"/>
              <a:gd name="connsiteY4" fmla="*/ 254794 h 511969"/>
              <a:gd name="connsiteX5" fmla="*/ 92868 w 371475"/>
              <a:gd name="connsiteY5" fmla="*/ 180975 h 511969"/>
              <a:gd name="connsiteX6" fmla="*/ 92868 w 371475"/>
              <a:gd name="connsiteY6" fmla="*/ 142875 h 511969"/>
              <a:gd name="connsiteX7" fmla="*/ 83343 w 371475"/>
              <a:gd name="connsiteY7" fmla="*/ 111919 h 511969"/>
              <a:gd name="connsiteX8" fmla="*/ 66675 w 371475"/>
              <a:gd name="connsiteY8" fmla="*/ 90488 h 511969"/>
              <a:gd name="connsiteX9" fmla="*/ 45243 w 371475"/>
              <a:gd name="connsiteY9" fmla="*/ 69057 h 511969"/>
              <a:gd name="connsiteX10" fmla="*/ 30956 w 371475"/>
              <a:gd name="connsiteY10" fmla="*/ 54769 h 511969"/>
              <a:gd name="connsiteX11" fmla="*/ 23812 w 371475"/>
              <a:gd name="connsiteY11" fmla="*/ 42863 h 511969"/>
              <a:gd name="connsiteX12" fmla="*/ 19050 w 371475"/>
              <a:gd name="connsiteY12" fmla="*/ 28575 h 511969"/>
              <a:gd name="connsiteX13" fmla="*/ 23812 w 371475"/>
              <a:gd name="connsiteY13" fmla="*/ 14288 h 511969"/>
              <a:gd name="connsiteX14" fmla="*/ 45243 w 371475"/>
              <a:gd name="connsiteY14" fmla="*/ 4763 h 511969"/>
              <a:gd name="connsiteX15" fmla="*/ 78581 w 371475"/>
              <a:gd name="connsiteY15" fmla="*/ 0 h 511969"/>
              <a:gd name="connsiteX16" fmla="*/ 119062 w 371475"/>
              <a:gd name="connsiteY16" fmla="*/ 2382 h 511969"/>
              <a:gd name="connsiteX17" fmla="*/ 166687 w 371475"/>
              <a:gd name="connsiteY17" fmla="*/ 9525 h 511969"/>
              <a:gd name="connsiteX18" fmla="*/ 211931 w 371475"/>
              <a:gd name="connsiteY18" fmla="*/ 23813 h 511969"/>
              <a:gd name="connsiteX19" fmla="*/ 259556 w 371475"/>
              <a:gd name="connsiteY19" fmla="*/ 42863 h 511969"/>
              <a:gd name="connsiteX20" fmla="*/ 300037 w 371475"/>
              <a:gd name="connsiteY20" fmla="*/ 66675 h 511969"/>
              <a:gd name="connsiteX21" fmla="*/ 338137 w 371475"/>
              <a:gd name="connsiteY21" fmla="*/ 100013 h 511969"/>
              <a:gd name="connsiteX22" fmla="*/ 371475 w 371475"/>
              <a:gd name="connsiteY22" fmla="*/ 126207 h 511969"/>
              <a:gd name="connsiteX23" fmla="*/ 369093 w 371475"/>
              <a:gd name="connsiteY23" fmla="*/ 154782 h 511969"/>
              <a:gd name="connsiteX24" fmla="*/ 361950 w 371475"/>
              <a:gd name="connsiteY24" fmla="*/ 178594 h 511969"/>
              <a:gd name="connsiteX25" fmla="*/ 292893 w 371475"/>
              <a:gd name="connsiteY25" fmla="*/ 247650 h 511969"/>
              <a:gd name="connsiteX26" fmla="*/ 219075 w 371475"/>
              <a:gd name="connsiteY26" fmla="*/ 321469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71475" h="511969">
                <a:moveTo>
                  <a:pt x="219075" y="321469"/>
                </a:moveTo>
                <a:lnTo>
                  <a:pt x="38100" y="504825"/>
                </a:lnTo>
                <a:lnTo>
                  <a:pt x="0" y="511969"/>
                </a:lnTo>
                <a:lnTo>
                  <a:pt x="40481" y="411957"/>
                </a:lnTo>
                <a:lnTo>
                  <a:pt x="83343" y="254794"/>
                </a:lnTo>
                <a:lnTo>
                  <a:pt x="92868" y="180975"/>
                </a:lnTo>
                <a:lnTo>
                  <a:pt x="92868" y="142875"/>
                </a:lnTo>
                <a:lnTo>
                  <a:pt x="83343" y="111919"/>
                </a:lnTo>
                <a:lnTo>
                  <a:pt x="66675" y="90488"/>
                </a:lnTo>
                <a:lnTo>
                  <a:pt x="45243" y="69057"/>
                </a:lnTo>
                <a:lnTo>
                  <a:pt x="30956" y="54769"/>
                </a:lnTo>
                <a:lnTo>
                  <a:pt x="23812" y="42863"/>
                </a:lnTo>
                <a:lnTo>
                  <a:pt x="19050" y="28575"/>
                </a:lnTo>
                <a:lnTo>
                  <a:pt x="23812" y="14288"/>
                </a:lnTo>
                <a:lnTo>
                  <a:pt x="45243" y="4763"/>
                </a:lnTo>
                <a:lnTo>
                  <a:pt x="78581" y="0"/>
                </a:lnTo>
                <a:lnTo>
                  <a:pt x="119062" y="2382"/>
                </a:lnTo>
                <a:lnTo>
                  <a:pt x="166687" y="9525"/>
                </a:lnTo>
                <a:lnTo>
                  <a:pt x="211931" y="23813"/>
                </a:lnTo>
                <a:lnTo>
                  <a:pt x="259556" y="42863"/>
                </a:lnTo>
                <a:lnTo>
                  <a:pt x="300037" y="66675"/>
                </a:lnTo>
                <a:lnTo>
                  <a:pt x="338137" y="100013"/>
                </a:lnTo>
                <a:lnTo>
                  <a:pt x="371475" y="126207"/>
                </a:lnTo>
                <a:lnTo>
                  <a:pt x="369093" y="154782"/>
                </a:lnTo>
                <a:lnTo>
                  <a:pt x="361950" y="178594"/>
                </a:lnTo>
                <a:lnTo>
                  <a:pt x="292893" y="247650"/>
                </a:lnTo>
                <a:lnTo>
                  <a:pt x="219075" y="3214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04F7088-E2B2-40A9-9E64-247804937FD2}"/>
              </a:ext>
            </a:extLst>
          </p:cNvPr>
          <p:cNvSpPr/>
          <p:nvPr/>
        </p:nvSpPr>
        <p:spPr>
          <a:xfrm>
            <a:off x="6151563" y="2700337"/>
            <a:ext cx="1816100" cy="392112"/>
          </a:xfrm>
          <a:custGeom>
            <a:avLst/>
            <a:gdLst>
              <a:gd name="connsiteX0" fmla="*/ 1173957 w 1814513"/>
              <a:gd name="connsiteY0" fmla="*/ 242887 h 392906"/>
              <a:gd name="connsiteX1" fmla="*/ 909638 w 1814513"/>
              <a:gd name="connsiteY1" fmla="*/ 276225 h 392906"/>
              <a:gd name="connsiteX2" fmla="*/ 735807 w 1814513"/>
              <a:gd name="connsiteY2" fmla="*/ 288131 h 392906"/>
              <a:gd name="connsiteX3" fmla="*/ 540544 w 1814513"/>
              <a:gd name="connsiteY3" fmla="*/ 323850 h 392906"/>
              <a:gd name="connsiteX4" fmla="*/ 316707 w 1814513"/>
              <a:gd name="connsiteY4" fmla="*/ 359569 h 392906"/>
              <a:gd name="connsiteX5" fmla="*/ 0 w 1814513"/>
              <a:gd name="connsiteY5" fmla="*/ 392906 h 392906"/>
              <a:gd name="connsiteX6" fmla="*/ 142875 w 1814513"/>
              <a:gd name="connsiteY6" fmla="*/ 152400 h 392906"/>
              <a:gd name="connsiteX7" fmla="*/ 209550 w 1814513"/>
              <a:gd name="connsiteY7" fmla="*/ 214312 h 392906"/>
              <a:gd name="connsiteX8" fmla="*/ 240507 w 1814513"/>
              <a:gd name="connsiteY8" fmla="*/ 223837 h 392906"/>
              <a:gd name="connsiteX9" fmla="*/ 361950 w 1814513"/>
              <a:gd name="connsiteY9" fmla="*/ 214312 h 392906"/>
              <a:gd name="connsiteX10" fmla="*/ 592932 w 1814513"/>
              <a:gd name="connsiteY10" fmla="*/ 180975 h 392906"/>
              <a:gd name="connsiteX11" fmla="*/ 719138 w 1814513"/>
              <a:gd name="connsiteY11" fmla="*/ 157162 h 392906"/>
              <a:gd name="connsiteX12" fmla="*/ 778669 w 1814513"/>
              <a:gd name="connsiteY12" fmla="*/ 142875 h 392906"/>
              <a:gd name="connsiteX13" fmla="*/ 1071563 w 1814513"/>
              <a:gd name="connsiteY13" fmla="*/ 104775 h 392906"/>
              <a:gd name="connsiteX14" fmla="*/ 1338263 w 1814513"/>
              <a:gd name="connsiteY14" fmla="*/ 66675 h 392906"/>
              <a:gd name="connsiteX15" fmla="*/ 1485900 w 1814513"/>
              <a:gd name="connsiteY15" fmla="*/ 0 h 392906"/>
              <a:gd name="connsiteX16" fmla="*/ 1500188 w 1814513"/>
              <a:gd name="connsiteY16" fmla="*/ 0 h 392906"/>
              <a:gd name="connsiteX17" fmla="*/ 1574007 w 1814513"/>
              <a:gd name="connsiteY17" fmla="*/ 19050 h 392906"/>
              <a:gd name="connsiteX18" fmla="*/ 1640682 w 1814513"/>
              <a:gd name="connsiteY18" fmla="*/ 38100 h 392906"/>
              <a:gd name="connsiteX19" fmla="*/ 1707357 w 1814513"/>
              <a:gd name="connsiteY19" fmla="*/ 64294 h 392906"/>
              <a:gd name="connsiteX20" fmla="*/ 1743075 w 1814513"/>
              <a:gd name="connsiteY20" fmla="*/ 83344 h 392906"/>
              <a:gd name="connsiteX21" fmla="*/ 1774032 w 1814513"/>
              <a:gd name="connsiteY21" fmla="*/ 102394 h 392906"/>
              <a:gd name="connsiteX22" fmla="*/ 1795463 w 1814513"/>
              <a:gd name="connsiteY22" fmla="*/ 123825 h 392906"/>
              <a:gd name="connsiteX23" fmla="*/ 1809750 w 1814513"/>
              <a:gd name="connsiteY23" fmla="*/ 147637 h 392906"/>
              <a:gd name="connsiteX24" fmla="*/ 1814513 w 1814513"/>
              <a:gd name="connsiteY24" fmla="*/ 171450 h 392906"/>
              <a:gd name="connsiteX25" fmla="*/ 1800225 w 1814513"/>
              <a:gd name="connsiteY25" fmla="*/ 195262 h 392906"/>
              <a:gd name="connsiteX26" fmla="*/ 1771650 w 1814513"/>
              <a:gd name="connsiteY26" fmla="*/ 207169 h 392906"/>
              <a:gd name="connsiteX27" fmla="*/ 1712119 w 1814513"/>
              <a:gd name="connsiteY27" fmla="*/ 223837 h 392906"/>
              <a:gd name="connsiteX28" fmla="*/ 1650207 w 1814513"/>
              <a:gd name="connsiteY28" fmla="*/ 223837 h 392906"/>
              <a:gd name="connsiteX29" fmla="*/ 1521619 w 1814513"/>
              <a:gd name="connsiteY29" fmla="*/ 223837 h 392906"/>
              <a:gd name="connsiteX30" fmla="*/ 1173957 w 1814513"/>
              <a:gd name="connsiteY30" fmla="*/ 242887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14513" h="392906">
                <a:moveTo>
                  <a:pt x="1173957" y="242887"/>
                </a:moveTo>
                <a:lnTo>
                  <a:pt x="909638" y="276225"/>
                </a:lnTo>
                <a:lnTo>
                  <a:pt x="735807" y="288131"/>
                </a:lnTo>
                <a:lnTo>
                  <a:pt x="540544" y="323850"/>
                </a:lnTo>
                <a:lnTo>
                  <a:pt x="316707" y="359569"/>
                </a:lnTo>
                <a:lnTo>
                  <a:pt x="0" y="392906"/>
                </a:lnTo>
                <a:lnTo>
                  <a:pt x="142875" y="152400"/>
                </a:lnTo>
                <a:lnTo>
                  <a:pt x="209550" y="214312"/>
                </a:lnTo>
                <a:lnTo>
                  <a:pt x="240507" y="223837"/>
                </a:lnTo>
                <a:lnTo>
                  <a:pt x="361950" y="214312"/>
                </a:lnTo>
                <a:lnTo>
                  <a:pt x="592932" y="180975"/>
                </a:lnTo>
                <a:lnTo>
                  <a:pt x="719138" y="157162"/>
                </a:lnTo>
                <a:lnTo>
                  <a:pt x="778669" y="142875"/>
                </a:lnTo>
                <a:lnTo>
                  <a:pt x="1071563" y="104775"/>
                </a:lnTo>
                <a:lnTo>
                  <a:pt x="1338263" y="66675"/>
                </a:lnTo>
                <a:lnTo>
                  <a:pt x="1485900" y="0"/>
                </a:lnTo>
                <a:lnTo>
                  <a:pt x="1500188" y="0"/>
                </a:lnTo>
                <a:lnTo>
                  <a:pt x="1574007" y="19050"/>
                </a:lnTo>
                <a:lnTo>
                  <a:pt x="1640682" y="38100"/>
                </a:lnTo>
                <a:lnTo>
                  <a:pt x="1707357" y="64294"/>
                </a:lnTo>
                <a:lnTo>
                  <a:pt x="1743075" y="83344"/>
                </a:lnTo>
                <a:lnTo>
                  <a:pt x="1774032" y="102394"/>
                </a:lnTo>
                <a:lnTo>
                  <a:pt x="1795463" y="123825"/>
                </a:lnTo>
                <a:lnTo>
                  <a:pt x="1809750" y="147637"/>
                </a:lnTo>
                <a:lnTo>
                  <a:pt x="1814513" y="171450"/>
                </a:lnTo>
                <a:lnTo>
                  <a:pt x="1800225" y="195262"/>
                </a:lnTo>
                <a:lnTo>
                  <a:pt x="1771650" y="207169"/>
                </a:lnTo>
                <a:lnTo>
                  <a:pt x="1712119" y="223837"/>
                </a:lnTo>
                <a:lnTo>
                  <a:pt x="1650207" y="223837"/>
                </a:lnTo>
                <a:lnTo>
                  <a:pt x="1521619" y="223837"/>
                </a:lnTo>
                <a:lnTo>
                  <a:pt x="1173957" y="2428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8C58ABE-C47A-4BC9-A7ED-E312D56D59FC}"/>
              </a:ext>
            </a:extLst>
          </p:cNvPr>
          <p:cNvSpPr/>
          <p:nvPr/>
        </p:nvSpPr>
        <p:spPr>
          <a:xfrm>
            <a:off x="6827839" y="2890838"/>
            <a:ext cx="282575" cy="1292225"/>
          </a:xfrm>
          <a:custGeom>
            <a:avLst/>
            <a:gdLst>
              <a:gd name="connsiteX0" fmla="*/ 73819 w 280988"/>
              <a:gd name="connsiteY0" fmla="*/ 642937 h 1293019"/>
              <a:gd name="connsiteX1" fmla="*/ 73819 w 280988"/>
              <a:gd name="connsiteY1" fmla="*/ 261937 h 1293019"/>
              <a:gd name="connsiteX2" fmla="*/ 64294 w 280988"/>
              <a:gd name="connsiteY2" fmla="*/ 202406 h 1293019"/>
              <a:gd name="connsiteX3" fmla="*/ 52388 w 280988"/>
              <a:gd name="connsiteY3" fmla="*/ 157162 h 1293019"/>
              <a:gd name="connsiteX4" fmla="*/ 0 w 280988"/>
              <a:gd name="connsiteY4" fmla="*/ 45244 h 1293019"/>
              <a:gd name="connsiteX5" fmla="*/ 280988 w 280988"/>
              <a:gd name="connsiteY5" fmla="*/ 0 h 1293019"/>
              <a:gd name="connsiteX6" fmla="*/ 280988 w 280988"/>
              <a:gd name="connsiteY6" fmla="*/ 381000 h 1293019"/>
              <a:gd name="connsiteX7" fmla="*/ 273844 w 280988"/>
              <a:gd name="connsiteY7" fmla="*/ 802481 h 1293019"/>
              <a:gd name="connsiteX8" fmla="*/ 273844 w 280988"/>
              <a:gd name="connsiteY8" fmla="*/ 892969 h 1293019"/>
              <a:gd name="connsiteX9" fmla="*/ 247650 w 280988"/>
              <a:gd name="connsiteY9" fmla="*/ 1283494 h 1293019"/>
              <a:gd name="connsiteX10" fmla="*/ 50007 w 280988"/>
              <a:gd name="connsiteY10" fmla="*/ 1293019 h 1293019"/>
              <a:gd name="connsiteX11" fmla="*/ 71438 w 280988"/>
              <a:gd name="connsiteY11" fmla="*/ 926306 h 1293019"/>
              <a:gd name="connsiteX12" fmla="*/ 73819 w 280988"/>
              <a:gd name="connsiteY12" fmla="*/ 642937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0988" h="1293019">
                <a:moveTo>
                  <a:pt x="73819" y="642937"/>
                </a:moveTo>
                <a:lnTo>
                  <a:pt x="73819" y="261937"/>
                </a:lnTo>
                <a:lnTo>
                  <a:pt x="64294" y="202406"/>
                </a:lnTo>
                <a:lnTo>
                  <a:pt x="52388" y="157162"/>
                </a:lnTo>
                <a:lnTo>
                  <a:pt x="0" y="45244"/>
                </a:lnTo>
                <a:lnTo>
                  <a:pt x="280988" y="0"/>
                </a:lnTo>
                <a:lnTo>
                  <a:pt x="280988" y="381000"/>
                </a:lnTo>
                <a:lnTo>
                  <a:pt x="273844" y="802481"/>
                </a:lnTo>
                <a:lnTo>
                  <a:pt x="273844" y="892969"/>
                </a:lnTo>
                <a:lnTo>
                  <a:pt x="247650" y="1283494"/>
                </a:lnTo>
                <a:lnTo>
                  <a:pt x="50007" y="1293019"/>
                </a:lnTo>
                <a:lnTo>
                  <a:pt x="71438" y="926306"/>
                </a:lnTo>
                <a:cubicBezTo>
                  <a:pt x="72232" y="827881"/>
                  <a:pt x="73025" y="729456"/>
                  <a:pt x="73819" y="642937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AC15FC4-35A7-4D40-B518-8267A3634279}"/>
              </a:ext>
            </a:extLst>
          </p:cNvPr>
          <p:cNvSpPr/>
          <p:nvPr/>
        </p:nvSpPr>
        <p:spPr>
          <a:xfrm>
            <a:off x="6178550" y="3168650"/>
            <a:ext cx="1524000" cy="296863"/>
          </a:xfrm>
          <a:custGeom>
            <a:avLst/>
            <a:gdLst>
              <a:gd name="connsiteX0" fmla="*/ 533400 w 1524000"/>
              <a:gd name="connsiteY0" fmla="*/ 252413 h 297656"/>
              <a:gd name="connsiteX1" fmla="*/ 7144 w 1524000"/>
              <a:gd name="connsiteY1" fmla="*/ 297656 h 297656"/>
              <a:gd name="connsiteX2" fmla="*/ 0 w 1524000"/>
              <a:gd name="connsiteY2" fmla="*/ 157163 h 297656"/>
              <a:gd name="connsiteX3" fmla="*/ 171450 w 1524000"/>
              <a:gd name="connsiteY3" fmla="*/ 152400 h 297656"/>
              <a:gd name="connsiteX4" fmla="*/ 440531 w 1524000"/>
              <a:gd name="connsiteY4" fmla="*/ 123825 h 297656"/>
              <a:gd name="connsiteX5" fmla="*/ 759619 w 1524000"/>
              <a:gd name="connsiteY5" fmla="*/ 85725 h 297656"/>
              <a:gd name="connsiteX6" fmla="*/ 897731 w 1524000"/>
              <a:gd name="connsiteY6" fmla="*/ 71438 h 297656"/>
              <a:gd name="connsiteX7" fmla="*/ 1109663 w 1524000"/>
              <a:gd name="connsiteY7" fmla="*/ 45244 h 297656"/>
              <a:gd name="connsiteX8" fmla="*/ 1181100 w 1524000"/>
              <a:gd name="connsiteY8" fmla="*/ 26194 h 297656"/>
              <a:gd name="connsiteX9" fmla="*/ 1254919 w 1524000"/>
              <a:gd name="connsiteY9" fmla="*/ 2381 h 297656"/>
              <a:gd name="connsiteX10" fmla="*/ 1290638 w 1524000"/>
              <a:gd name="connsiteY10" fmla="*/ 0 h 297656"/>
              <a:gd name="connsiteX11" fmla="*/ 1364456 w 1524000"/>
              <a:gd name="connsiteY11" fmla="*/ 7144 h 297656"/>
              <a:gd name="connsiteX12" fmla="*/ 1414463 w 1524000"/>
              <a:gd name="connsiteY12" fmla="*/ 19050 h 297656"/>
              <a:gd name="connsiteX13" fmla="*/ 1485900 w 1524000"/>
              <a:gd name="connsiteY13" fmla="*/ 40481 h 297656"/>
              <a:gd name="connsiteX14" fmla="*/ 1512094 w 1524000"/>
              <a:gd name="connsiteY14" fmla="*/ 54769 h 297656"/>
              <a:gd name="connsiteX15" fmla="*/ 1519238 w 1524000"/>
              <a:gd name="connsiteY15" fmla="*/ 71438 h 297656"/>
              <a:gd name="connsiteX16" fmla="*/ 1524000 w 1524000"/>
              <a:gd name="connsiteY16" fmla="*/ 100013 h 297656"/>
              <a:gd name="connsiteX17" fmla="*/ 1512094 w 1524000"/>
              <a:gd name="connsiteY17" fmla="*/ 130969 h 297656"/>
              <a:gd name="connsiteX18" fmla="*/ 1495425 w 1524000"/>
              <a:gd name="connsiteY18" fmla="*/ 150019 h 297656"/>
              <a:gd name="connsiteX19" fmla="*/ 1459706 w 1524000"/>
              <a:gd name="connsiteY19" fmla="*/ 169069 h 297656"/>
              <a:gd name="connsiteX20" fmla="*/ 1407319 w 1524000"/>
              <a:gd name="connsiteY20" fmla="*/ 185738 h 297656"/>
              <a:gd name="connsiteX21" fmla="*/ 1209675 w 1524000"/>
              <a:gd name="connsiteY21" fmla="*/ 202406 h 297656"/>
              <a:gd name="connsiteX22" fmla="*/ 890588 w 1524000"/>
              <a:gd name="connsiteY22" fmla="*/ 228600 h 297656"/>
              <a:gd name="connsiteX23" fmla="*/ 759619 w 1524000"/>
              <a:gd name="connsiteY23" fmla="*/ 228600 h 297656"/>
              <a:gd name="connsiteX24" fmla="*/ 533400 w 1524000"/>
              <a:gd name="connsiteY24" fmla="*/ 252413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524000" h="297656">
                <a:moveTo>
                  <a:pt x="533400" y="252413"/>
                </a:moveTo>
                <a:lnTo>
                  <a:pt x="7144" y="297656"/>
                </a:lnTo>
                <a:lnTo>
                  <a:pt x="0" y="157163"/>
                </a:lnTo>
                <a:lnTo>
                  <a:pt x="171450" y="152400"/>
                </a:lnTo>
                <a:lnTo>
                  <a:pt x="440531" y="123825"/>
                </a:lnTo>
                <a:lnTo>
                  <a:pt x="759619" y="85725"/>
                </a:lnTo>
                <a:lnTo>
                  <a:pt x="897731" y="71438"/>
                </a:lnTo>
                <a:lnTo>
                  <a:pt x="1109663" y="45244"/>
                </a:lnTo>
                <a:lnTo>
                  <a:pt x="1181100" y="26194"/>
                </a:lnTo>
                <a:lnTo>
                  <a:pt x="1254919" y="2381"/>
                </a:lnTo>
                <a:lnTo>
                  <a:pt x="1290638" y="0"/>
                </a:lnTo>
                <a:lnTo>
                  <a:pt x="1364456" y="7144"/>
                </a:lnTo>
                <a:lnTo>
                  <a:pt x="1414463" y="19050"/>
                </a:lnTo>
                <a:lnTo>
                  <a:pt x="1485900" y="40481"/>
                </a:lnTo>
                <a:lnTo>
                  <a:pt x="1512094" y="54769"/>
                </a:lnTo>
                <a:lnTo>
                  <a:pt x="1519238" y="71438"/>
                </a:lnTo>
                <a:lnTo>
                  <a:pt x="1524000" y="100013"/>
                </a:lnTo>
                <a:lnTo>
                  <a:pt x="1512094" y="130969"/>
                </a:lnTo>
                <a:lnTo>
                  <a:pt x="1495425" y="150019"/>
                </a:lnTo>
                <a:lnTo>
                  <a:pt x="1459706" y="169069"/>
                </a:lnTo>
                <a:lnTo>
                  <a:pt x="1407319" y="185738"/>
                </a:lnTo>
                <a:lnTo>
                  <a:pt x="1209675" y="202406"/>
                </a:lnTo>
                <a:lnTo>
                  <a:pt x="890588" y="228600"/>
                </a:lnTo>
                <a:lnTo>
                  <a:pt x="759619" y="228600"/>
                </a:lnTo>
                <a:lnTo>
                  <a:pt x="533400" y="2524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19289B52-1B64-4B71-9F36-C9478E3D84C2}"/>
              </a:ext>
            </a:extLst>
          </p:cNvPr>
          <p:cNvSpPr/>
          <p:nvPr/>
        </p:nvSpPr>
        <p:spPr>
          <a:xfrm>
            <a:off x="6186488" y="3560763"/>
            <a:ext cx="1600200" cy="307975"/>
          </a:xfrm>
          <a:custGeom>
            <a:avLst/>
            <a:gdLst>
              <a:gd name="connsiteX0" fmla="*/ 1073944 w 1600200"/>
              <a:gd name="connsiteY0" fmla="*/ 226219 h 307182"/>
              <a:gd name="connsiteX1" fmla="*/ 888206 w 1600200"/>
              <a:gd name="connsiteY1" fmla="*/ 238125 h 307182"/>
              <a:gd name="connsiteX2" fmla="*/ 738187 w 1600200"/>
              <a:gd name="connsiteY2" fmla="*/ 257175 h 307182"/>
              <a:gd name="connsiteX3" fmla="*/ 466725 w 1600200"/>
              <a:gd name="connsiteY3" fmla="*/ 285750 h 307182"/>
              <a:gd name="connsiteX4" fmla="*/ 300037 w 1600200"/>
              <a:gd name="connsiteY4" fmla="*/ 300038 h 307182"/>
              <a:gd name="connsiteX5" fmla="*/ 209550 w 1600200"/>
              <a:gd name="connsiteY5" fmla="*/ 307182 h 307182"/>
              <a:gd name="connsiteX6" fmla="*/ 0 w 1600200"/>
              <a:gd name="connsiteY6" fmla="*/ 302419 h 307182"/>
              <a:gd name="connsiteX7" fmla="*/ 0 w 1600200"/>
              <a:gd name="connsiteY7" fmla="*/ 166688 h 307182"/>
              <a:gd name="connsiteX8" fmla="*/ 111919 w 1600200"/>
              <a:gd name="connsiteY8" fmla="*/ 173832 h 307182"/>
              <a:gd name="connsiteX9" fmla="*/ 211931 w 1600200"/>
              <a:gd name="connsiteY9" fmla="*/ 173832 h 307182"/>
              <a:gd name="connsiteX10" fmla="*/ 354806 w 1600200"/>
              <a:gd name="connsiteY10" fmla="*/ 164307 h 307182"/>
              <a:gd name="connsiteX11" fmla="*/ 511969 w 1600200"/>
              <a:gd name="connsiteY11" fmla="*/ 150019 h 307182"/>
              <a:gd name="connsiteX12" fmla="*/ 742950 w 1600200"/>
              <a:gd name="connsiteY12" fmla="*/ 121444 h 307182"/>
              <a:gd name="connsiteX13" fmla="*/ 888206 w 1600200"/>
              <a:gd name="connsiteY13" fmla="*/ 104775 h 307182"/>
              <a:gd name="connsiteX14" fmla="*/ 1002506 w 1600200"/>
              <a:gd name="connsiteY14" fmla="*/ 85725 h 307182"/>
              <a:gd name="connsiteX15" fmla="*/ 1116806 w 1600200"/>
              <a:gd name="connsiteY15" fmla="*/ 61913 h 307182"/>
              <a:gd name="connsiteX16" fmla="*/ 1202531 w 1600200"/>
              <a:gd name="connsiteY16" fmla="*/ 40482 h 307182"/>
              <a:gd name="connsiteX17" fmla="*/ 1271587 w 1600200"/>
              <a:gd name="connsiteY17" fmla="*/ 11907 h 307182"/>
              <a:gd name="connsiteX18" fmla="*/ 1300162 w 1600200"/>
              <a:gd name="connsiteY18" fmla="*/ 0 h 307182"/>
              <a:gd name="connsiteX19" fmla="*/ 1321594 w 1600200"/>
              <a:gd name="connsiteY19" fmla="*/ 0 h 307182"/>
              <a:gd name="connsiteX20" fmla="*/ 1359694 w 1600200"/>
              <a:gd name="connsiteY20" fmla="*/ 4763 h 307182"/>
              <a:gd name="connsiteX21" fmla="*/ 1414462 w 1600200"/>
              <a:gd name="connsiteY21" fmla="*/ 23813 h 307182"/>
              <a:gd name="connsiteX22" fmla="*/ 1504950 w 1600200"/>
              <a:gd name="connsiteY22" fmla="*/ 59532 h 307182"/>
              <a:gd name="connsiteX23" fmla="*/ 1566862 w 1600200"/>
              <a:gd name="connsiteY23" fmla="*/ 90488 h 307182"/>
              <a:gd name="connsiteX24" fmla="*/ 1583531 w 1600200"/>
              <a:gd name="connsiteY24" fmla="*/ 100013 h 307182"/>
              <a:gd name="connsiteX25" fmla="*/ 1595437 w 1600200"/>
              <a:gd name="connsiteY25" fmla="*/ 111919 h 307182"/>
              <a:gd name="connsiteX26" fmla="*/ 1600200 w 1600200"/>
              <a:gd name="connsiteY26" fmla="*/ 126207 h 307182"/>
              <a:gd name="connsiteX27" fmla="*/ 1595437 w 1600200"/>
              <a:gd name="connsiteY27" fmla="*/ 150019 h 307182"/>
              <a:gd name="connsiteX28" fmla="*/ 1574006 w 1600200"/>
              <a:gd name="connsiteY28" fmla="*/ 173832 h 307182"/>
              <a:gd name="connsiteX29" fmla="*/ 1545431 w 1600200"/>
              <a:gd name="connsiteY29" fmla="*/ 190500 h 307182"/>
              <a:gd name="connsiteX30" fmla="*/ 1366837 w 1600200"/>
              <a:gd name="connsiteY30" fmla="*/ 204788 h 307182"/>
              <a:gd name="connsiteX31" fmla="*/ 1073944 w 1600200"/>
              <a:gd name="connsiteY31" fmla="*/ 226219 h 307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00200" h="307182">
                <a:moveTo>
                  <a:pt x="1073944" y="226219"/>
                </a:moveTo>
                <a:lnTo>
                  <a:pt x="888206" y="238125"/>
                </a:lnTo>
                <a:lnTo>
                  <a:pt x="738187" y="257175"/>
                </a:lnTo>
                <a:lnTo>
                  <a:pt x="466725" y="285750"/>
                </a:lnTo>
                <a:lnTo>
                  <a:pt x="300037" y="300038"/>
                </a:lnTo>
                <a:lnTo>
                  <a:pt x="209550" y="307182"/>
                </a:lnTo>
                <a:lnTo>
                  <a:pt x="0" y="302419"/>
                </a:lnTo>
                <a:lnTo>
                  <a:pt x="0" y="166688"/>
                </a:lnTo>
                <a:lnTo>
                  <a:pt x="111919" y="173832"/>
                </a:lnTo>
                <a:lnTo>
                  <a:pt x="211931" y="173832"/>
                </a:lnTo>
                <a:lnTo>
                  <a:pt x="354806" y="164307"/>
                </a:lnTo>
                <a:lnTo>
                  <a:pt x="511969" y="150019"/>
                </a:lnTo>
                <a:lnTo>
                  <a:pt x="742950" y="121444"/>
                </a:lnTo>
                <a:lnTo>
                  <a:pt x="888206" y="104775"/>
                </a:lnTo>
                <a:lnTo>
                  <a:pt x="1002506" y="85725"/>
                </a:lnTo>
                <a:lnTo>
                  <a:pt x="1116806" y="61913"/>
                </a:lnTo>
                <a:lnTo>
                  <a:pt x="1202531" y="40482"/>
                </a:lnTo>
                <a:lnTo>
                  <a:pt x="1271587" y="11907"/>
                </a:lnTo>
                <a:lnTo>
                  <a:pt x="1300162" y="0"/>
                </a:lnTo>
                <a:lnTo>
                  <a:pt x="1321594" y="0"/>
                </a:lnTo>
                <a:lnTo>
                  <a:pt x="1359694" y="4763"/>
                </a:lnTo>
                <a:lnTo>
                  <a:pt x="1414462" y="23813"/>
                </a:lnTo>
                <a:lnTo>
                  <a:pt x="1504950" y="59532"/>
                </a:lnTo>
                <a:lnTo>
                  <a:pt x="1566862" y="90488"/>
                </a:lnTo>
                <a:lnTo>
                  <a:pt x="1583531" y="100013"/>
                </a:lnTo>
                <a:lnTo>
                  <a:pt x="1595437" y="111919"/>
                </a:lnTo>
                <a:lnTo>
                  <a:pt x="1600200" y="126207"/>
                </a:lnTo>
                <a:lnTo>
                  <a:pt x="1595437" y="150019"/>
                </a:lnTo>
                <a:lnTo>
                  <a:pt x="1574006" y="173832"/>
                </a:lnTo>
                <a:lnTo>
                  <a:pt x="1545431" y="190500"/>
                </a:lnTo>
                <a:lnTo>
                  <a:pt x="1366837" y="204788"/>
                </a:lnTo>
                <a:lnTo>
                  <a:pt x="1073944" y="226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DCF76C4F-7254-4CF4-9893-3A6A6805C17D}"/>
              </a:ext>
            </a:extLst>
          </p:cNvPr>
          <p:cNvSpPr/>
          <p:nvPr/>
        </p:nvSpPr>
        <p:spPr>
          <a:xfrm>
            <a:off x="6148388" y="3995738"/>
            <a:ext cx="1935162" cy="330200"/>
          </a:xfrm>
          <a:custGeom>
            <a:avLst/>
            <a:gdLst>
              <a:gd name="connsiteX0" fmla="*/ 673894 w 1935956"/>
              <a:gd name="connsiteY0" fmla="*/ 292893 h 330993"/>
              <a:gd name="connsiteX1" fmla="*/ 0 w 1935956"/>
              <a:gd name="connsiteY1" fmla="*/ 330993 h 330993"/>
              <a:gd name="connsiteX2" fmla="*/ 11906 w 1935956"/>
              <a:gd name="connsiteY2" fmla="*/ 190500 h 330993"/>
              <a:gd name="connsiteX3" fmla="*/ 123825 w 1935956"/>
              <a:gd name="connsiteY3" fmla="*/ 188118 h 330993"/>
              <a:gd name="connsiteX4" fmla="*/ 492919 w 1935956"/>
              <a:gd name="connsiteY4" fmla="*/ 164306 h 330993"/>
              <a:gd name="connsiteX5" fmla="*/ 766762 w 1935956"/>
              <a:gd name="connsiteY5" fmla="*/ 147637 h 330993"/>
              <a:gd name="connsiteX6" fmla="*/ 914400 w 1935956"/>
              <a:gd name="connsiteY6" fmla="*/ 130968 h 330993"/>
              <a:gd name="connsiteX7" fmla="*/ 1059656 w 1935956"/>
              <a:gd name="connsiteY7" fmla="*/ 119062 h 330993"/>
              <a:gd name="connsiteX8" fmla="*/ 1171575 w 1935956"/>
              <a:gd name="connsiteY8" fmla="*/ 107156 h 330993"/>
              <a:gd name="connsiteX9" fmla="*/ 1262062 w 1935956"/>
              <a:gd name="connsiteY9" fmla="*/ 100012 h 330993"/>
              <a:gd name="connsiteX10" fmla="*/ 1378744 w 1935956"/>
              <a:gd name="connsiteY10" fmla="*/ 83343 h 330993"/>
              <a:gd name="connsiteX11" fmla="*/ 1433512 w 1935956"/>
              <a:gd name="connsiteY11" fmla="*/ 73818 h 330993"/>
              <a:gd name="connsiteX12" fmla="*/ 1466850 w 1935956"/>
              <a:gd name="connsiteY12" fmla="*/ 59531 h 330993"/>
              <a:gd name="connsiteX13" fmla="*/ 1516856 w 1935956"/>
              <a:gd name="connsiteY13" fmla="*/ 47625 h 330993"/>
              <a:gd name="connsiteX14" fmla="*/ 1559719 w 1935956"/>
              <a:gd name="connsiteY14" fmla="*/ 35718 h 330993"/>
              <a:gd name="connsiteX15" fmla="*/ 1593056 w 1935956"/>
              <a:gd name="connsiteY15" fmla="*/ 23812 h 330993"/>
              <a:gd name="connsiteX16" fmla="*/ 1609725 w 1935956"/>
              <a:gd name="connsiteY16" fmla="*/ 7143 h 330993"/>
              <a:gd name="connsiteX17" fmla="*/ 1626394 w 1935956"/>
              <a:gd name="connsiteY17" fmla="*/ 0 h 330993"/>
              <a:gd name="connsiteX18" fmla="*/ 1650206 w 1935956"/>
              <a:gd name="connsiteY18" fmla="*/ 2381 h 330993"/>
              <a:gd name="connsiteX19" fmla="*/ 1695450 w 1935956"/>
              <a:gd name="connsiteY19" fmla="*/ 16668 h 330993"/>
              <a:gd name="connsiteX20" fmla="*/ 1764506 w 1935956"/>
              <a:gd name="connsiteY20" fmla="*/ 47625 h 330993"/>
              <a:gd name="connsiteX21" fmla="*/ 1835944 w 1935956"/>
              <a:gd name="connsiteY21" fmla="*/ 92868 h 330993"/>
              <a:gd name="connsiteX22" fmla="*/ 1885950 w 1935956"/>
              <a:gd name="connsiteY22" fmla="*/ 121443 h 330993"/>
              <a:gd name="connsiteX23" fmla="*/ 1907381 w 1935956"/>
              <a:gd name="connsiteY23" fmla="*/ 138112 h 330993"/>
              <a:gd name="connsiteX24" fmla="*/ 1924050 w 1935956"/>
              <a:gd name="connsiteY24" fmla="*/ 154781 h 330993"/>
              <a:gd name="connsiteX25" fmla="*/ 1933575 w 1935956"/>
              <a:gd name="connsiteY25" fmla="*/ 173831 h 330993"/>
              <a:gd name="connsiteX26" fmla="*/ 1935956 w 1935956"/>
              <a:gd name="connsiteY26" fmla="*/ 197643 h 330993"/>
              <a:gd name="connsiteX27" fmla="*/ 1924050 w 1935956"/>
              <a:gd name="connsiteY27" fmla="*/ 221456 h 330993"/>
              <a:gd name="connsiteX28" fmla="*/ 1890712 w 1935956"/>
              <a:gd name="connsiteY28" fmla="*/ 240506 h 330993"/>
              <a:gd name="connsiteX29" fmla="*/ 1835944 w 1935956"/>
              <a:gd name="connsiteY29" fmla="*/ 259556 h 330993"/>
              <a:gd name="connsiteX30" fmla="*/ 1269206 w 1935956"/>
              <a:gd name="connsiteY30" fmla="*/ 264318 h 330993"/>
              <a:gd name="connsiteX31" fmla="*/ 673894 w 1935956"/>
              <a:gd name="connsiteY31" fmla="*/ 29289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935956" h="330993">
                <a:moveTo>
                  <a:pt x="673894" y="292893"/>
                </a:moveTo>
                <a:lnTo>
                  <a:pt x="0" y="330993"/>
                </a:lnTo>
                <a:lnTo>
                  <a:pt x="11906" y="190500"/>
                </a:lnTo>
                <a:lnTo>
                  <a:pt x="123825" y="188118"/>
                </a:lnTo>
                <a:lnTo>
                  <a:pt x="492919" y="164306"/>
                </a:lnTo>
                <a:lnTo>
                  <a:pt x="766762" y="147637"/>
                </a:lnTo>
                <a:lnTo>
                  <a:pt x="914400" y="130968"/>
                </a:lnTo>
                <a:lnTo>
                  <a:pt x="1059656" y="119062"/>
                </a:lnTo>
                <a:lnTo>
                  <a:pt x="1171575" y="107156"/>
                </a:lnTo>
                <a:lnTo>
                  <a:pt x="1262062" y="100012"/>
                </a:lnTo>
                <a:lnTo>
                  <a:pt x="1378744" y="83343"/>
                </a:lnTo>
                <a:lnTo>
                  <a:pt x="1433512" y="73818"/>
                </a:lnTo>
                <a:lnTo>
                  <a:pt x="1466850" y="59531"/>
                </a:lnTo>
                <a:lnTo>
                  <a:pt x="1516856" y="47625"/>
                </a:lnTo>
                <a:lnTo>
                  <a:pt x="1559719" y="35718"/>
                </a:lnTo>
                <a:lnTo>
                  <a:pt x="1593056" y="23812"/>
                </a:lnTo>
                <a:lnTo>
                  <a:pt x="1609725" y="7143"/>
                </a:lnTo>
                <a:lnTo>
                  <a:pt x="1626394" y="0"/>
                </a:lnTo>
                <a:lnTo>
                  <a:pt x="1650206" y="2381"/>
                </a:lnTo>
                <a:lnTo>
                  <a:pt x="1695450" y="16668"/>
                </a:lnTo>
                <a:lnTo>
                  <a:pt x="1764506" y="47625"/>
                </a:lnTo>
                <a:lnTo>
                  <a:pt x="1835944" y="92868"/>
                </a:lnTo>
                <a:lnTo>
                  <a:pt x="1885950" y="121443"/>
                </a:lnTo>
                <a:lnTo>
                  <a:pt x="1907381" y="138112"/>
                </a:lnTo>
                <a:lnTo>
                  <a:pt x="1924050" y="154781"/>
                </a:lnTo>
                <a:lnTo>
                  <a:pt x="1933575" y="173831"/>
                </a:lnTo>
                <a:lnTo>
                  <a:pt x="1935956" y="197643"/>
                </a:lnTo>
                <a:lnTo>
                  <a:pt x="1924050" y="221456"/>
                </a:lnTo>
                <a:lnTo>
                  <a:pt x="1890712" y="240506"/>
                </a:lnTo>
                <a:lnTo>
                  <a:pt x="1835944" y="259556"/>
                </a:lnTo>
                <a:lnTo>
                  <a:pt x="1269206" y="264318"/>
                </a:lnTo>
                <a:lnTo>
                  <a:pt x="673894" y="2928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D0FF141-40D0-4F64-B21A-E82520A5BA8A}"/>
              </a:ext>
            </a:extLst>
          </p:cNvPr>
          <p:cNvSpPr/>
          <p:nvPr/>
        </p:nvSpPr>
        <p:spPr>
          <a:xfrm>
            <a:off x="5581651" y="4586288"/>
            <a:ext cx="1979613" cy="1320800"/>
          </a:xfrm>
          <a:custGeom>
            <a:avLst/>
            <a:gdLst>
              <a:gd name="connsiteX0" fmla="*/ 1593056 w 1978819"/>
              <a:gd name="connsiteY0" fmla="*/ 490537 h 1321593"/>
              <a:gd name="connsiteX1" fmla="*/ 1288256 w 1978819"/>
              <a:gd name="connsiteY1" fmla="*/ 757237 h 1321593"/>
              <a:gd name="connsiteX2" fmla="*/ 1197769 w 1978819"/>
              <a:gd name="connsiteY2" fmla="*/ 819150 h 1321593"/>
              <a:gd name="connsiteX3" fmla="*/ 988219 w 1978819"/>
              <a:gd name="connsiteY3" fmla="*/ 952500 h 1321593"/>
              <a:gd name="connsiteX4" fmla="*/ 804863 w 1978819"/>
              <a:gd name="connsiteY4" fmla="*/ 1054893 h 1321593"/>
              <a:gd name="connsiteX5" fmla="*/ 640556 w 1978819"/>
              <a:gd name="connsiteY5" fmla="*/ 1133475 h 1321593"/>
              <a:gd name="connsiteX6" fmla="*/ 478631 w 1978819"/>
              <a:gd name="connsiteY6" fmla="*/ 1200150 h 1321593"/>
              <a:gd name="connsiteX7" fmla="*/ 283369 w 1978819"/>
              <a:gd name="connsiteY7" fmla="*/ 1266825 h 1321593"/>
              <a:gd name="connsiteX8" fmla="*/ 183356 w 1978819"/>
              <a:gd name="connsiteY8" fmla="*/ 1293018 h 1321593"/>
              <a:gd name="connsiteX9" fmla="*/ 95250 w 1978819"/>
              <a:gd name="connsiteY9" fmla="*/ 1314450 h 1321593"/>
              <a:gd name="connsiteX10" fmla="*/ 54769 w 1978819"/>
              <a:gd name="connsiteY10" fmla="*/ 1321593 h 1321593"/>
              <a:gd name="connsiteX11" fmla="*/ 33338 w 1978819"/>
              <a:gd name="connsiteY11" fmla="*/ 1321593 h 1321593"/>
              <a:gd name="connsiteX12" fmla="*/ 9525 w 1978819"/>
              <a:gd name="connsiteY12" fmla="*/ 1319212 h 1321593"/>
              <a:gd name="connsiteX13" fmla="*/ 0 w 1978819"/>
              <a:gd name="connsiteY13" fmla="*/ 1307306 h 1321593"/>
              <a:gd name="connsiteX14" fmla="*/ 4763 w 1978819"/>
              <a:gd name="connsiteY14" fmla="*/ 1288256 h 1321593"/>
              <a:gd name="connsiteX15" fmla="*/ 14288 w 1978819"/>
              <a:gd name="connsiteY15" fmla="*/ 1278731 h 1321593"/>
              <a:gd name="connsiteX16" fmla="*/ 73819 w 1978819"/>
              <a:gd name="connsiteY16" fmla="*/ 1254918 h 1321593"/>
              <a:gd name="connsiteX17" fmla="*/ 204788 w 1978819"/>
              <a:gd name="connsiteY17" fmla="*/ 1202531 h 1321593"/>
              <a:gd name="connsiteX18" fmla="*/ 311944 w 1978819"/>
              <a:gd name="connsiteY18" fmla="*/ 1157287 h 1321593"/>
              <a:gd name="connsiteX19" fmla="*/ 445294 w 1978819"/>
              <a:gd name="connsiteY19" fmla="*/ 1095375 h 1321593"/>
              <a:gd name="connsiteX20" fmla="*/ 595313 w 1978819"/>
              <a:gd name="connsiteY20" fmla="*/ 1016793 h 1321593"/>
              <a:gd name="connsiteX21" fmla="*/ 747713 w 1978819"/>
              <a:gd name="connsiteY21" fmla="*/ 931068 h 1321593"/>
              <a:gd name="connsiteX22" fmla="*/ 933450 w 1978819"/>
              <a:gd name="connsiteY22" fmla="*/ 807243 h 1321593"/>
              <a:gd name="connsiteX23" fmla="*/ 1042988 w 1978819"/>
              <a:gd name="connsiteY23" fmla="*/ 728662 h 1321593"/>
              <a:gd name="connsiteX24" fmla="*/ 1088231 w 1978819"/>
              <a:gd name="connsiteY24" fmla="*/ 681037 h 1321593"/>
              <a:gd name="connsiteX25" fmla="*/ 1145381 w 1978819"/>
              <a:gd name="connsiteY25" fmla="*/ 626268 h 1321593"/>
              <a:gd name="connsiteX26" fmla="*/ 1314450 w 1978819"/>
              <a:gd name="connsiteY26" fmla="*/ 476250 h 1321593"/>
              <a:gd name="connsiteX27" fmla="*/ 1404938 w 1978819"/>
              <a:gd name="connsiteY27" fmla="*/ 385762 h 1321593"/>
              <a:gd name="connsiteX28" fmla="*/ 1500188 w 1978819"/>
              <a:gd name="connsiteY28" fmla="*/ 283368 h 1321593"/>
              <a:gd name="connsiteX29" fmla="*/ 1564481 w 1978819"/>
              <a:gd name="connsiteY29" fmla="*/ 209550 h 1321593"/>
              <a:gd name="connsiteX30" fmla="*/ 1607344 w 1978819"/>
              <a:gd name="connsiteY30" fmla="*/ 150018 h 1321593"/>
              <a:gd name="connsiteX31" fmla="*/ 1626394 w 1978819"/>
              <a:gd name="connsiteY31" fmla="*/ 114300 h 1321593"/>
              <a:gd name="connsiteX32" fmla="*/ 1633538 w 1978819"/>
              <a:gd name="connsiteY32" fmla="*/ 88106 h 1321593"/>
              <a:gd name="connsiteX33" fmla="*/ 1631156 w 1978819"/>
              <a:gd name="connsiteY33" fmla="*/ 69056 h 1321593"/>
              <a:gd name="connsiteX34" fmla="*/ 1540669 w 1978819"/>
              <a:gd name="connsiteY34" fmla="*/ 0 h 1321593"/>
              <a:gd name="connsiteX35" fmla="*/ 1978819 w 1978819"/>
              <a:gd name="connsiteY35" fmla="*/ 76200 h 1321593"/>
              <a:gd name="connsiteX36" fmla="*/ 1964531 w 1978819"/>
              <a:gd name="connsiteY36" fmla="*/ 130968 h 1321593"/>
              <a:gd name="connsiteX37" fmla="*/ 1862138 w 1978819"/>
              <a:gd name="connsiteY37" fmla="*/ 235743 h 1321593"/>
              <a:gd name="connsiteX38" fmla="*/ 1593056 w 1978819"/>
              <a:gd name="connsiteY38" fmla="*/ 490537 h 1321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78819" h="1321593">
                <a:moveTo>
                  <a:pt x="1593056" y="490537"/>
                </a:moveTo>
                <a:lnTo>
                  <a:pt x="1288256" y="757237"/>
                </a:lnTo>
                <a:lnTo>
                  <a:pt x="1197769" y="819150"/>
                </a:lnTo>
                <a:lnTo>
                  <a:pt x="988219" y="952500"/>
                </a:lnTo>
                <a:lnTo>
                  <a:pt x="804863" y="1054893"/>
                </a:lnTo>
                <a:lnTo>
                  <a:pt x="640556" y="1133475"/>
                </a:lnTo>
                <a:lnTo>
                  <a:pt x="478631" y="1200150"/>
                </a:lnTo>
                <a:lnTo>
                  <a:pt x="283369" y="1266825"/>
                </a:lnTo>
                <a:lnTo>
                  <a:pt x="183356" y="1293018"/>
                </a:lnTo>
                <a:lnTo>
                  <a:pt x="95250" y="1314450"/>
                </a:lnTo>
                <a:lnTo>
                  <a:pt x="54769" y="1321593"/>
                </a:lnTo>
                <a:lnTo>
                  <a:pt x="33338" y="1321593"/>
                </a:lnTo>
                <a:lnTo>
                  <a:pt x="9525" y="1319212"/>
                </a:lnTo>
                <a:lnTo>
                  <a:pt x="0" y="1307306"/>
                </a:lnTo>
                <a:lnTo>
                  <a:pt x="4763" y="1288256"/>
                </a:lnTo>
                <a:lnTo>
                  <a:pt x="14288" y="1278731"/>
                </a:lnTo>
                <a:lnTo>
                  <a:pt x="73819" y="1254918"/>
                </a:lnTo>
                <a:lnTo>
                  <a:pt x="204788" y="1202531"/>
                </a:lnTo>
                <a:lnTo>
                  <a:pt x="311944" y="1157287"/>
                </a:lnTo>
                <a:lnTo>
                  <a:pt x="445294" y="1095375"/>
                </a:lnTo>
                <a:lnTo>
                  <a:pt x="595313" y="1016793"/>
                </a:lnTo>
                <a:lnTo>
                  <a:pt x="747713" y="931068"/>
                </a:lnTo>
                <a:lnTo>
                  <a:pt x="933450" y="807243"/>
                </a:lnTo>
                <a:lnTo>
                  <a:pt x="1042988" y="728662"/>
                </a:lnTo>
                <a:lnTo>
                  <a:pt x="1088231" y="681037"/>
                </a:lnTo>
                <a:lnTo>
                  <a:pt x="1145381" y="626268"/>
                </a:lnTo>
                <a:lnTo>
                  <a:pt x="1314450" y="476250"/>
                </a:lnTo>
                <a:lnTo>
                  <a:pt x="1404938" y="385762"/>
                </a:lnTo>
                <a:lnTo>
                  <a:pt x="1500188" y="283368"/>
                </a:lnTo>
                <a:lnTo>
                  <a:pt x="1564481" y="209550"/>
                </a:lnTo>
                <a:lnTo>
                  <a:pt x="1607344" y="150018"/>
                </a:lnTo>
                <a:lnTo>
                  <a:pt x="1626394" y="114300"/>
                </a:lnTo>
                <a:lnTo>
                  <a:pt x="1633538" y="88106"/>
                </a:lnTo>
                <a:lnTo>
                  <a:pt x="1631156" y="69056"/>
                </a:lnTo>
                <a:lnTo>
                  <a:pt x="1540669" y="0"/>
                </a:lnTo>
                <a:lnTo>
                  <a:pt x="1978819" y="76200"/>
                </a:lnTo>
                <a:lnTo>
                  <a:pt x="1964531" y="130968"/>
                </a:lnTo>
                <a:lnTo>
                  <a:pt x="1862138" y="235743"/>
                </a:lnTo>
                <a:lnTo>
                  <a:pt x="1593056" y="4905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E152F90-C60B-4FEB-9585-A235165EB086}"/>
              </a:ext>
            </a:extLst>
          </p:cNvPr>
          <p:cNvSpPr/>
          <p:nvPr/>
        </p:nvSpPr>
        <p:spPr>
          <a:xfrm>
            <a:off x="5989639" y="5037138"/>
            <a:ext cx="2498725" cy="1058862"/>
          </a:xfrm>
          <a:custGeom>
            <a:avLst/>
            <a:gdLst>
              <a:gd name="connsiteX0" fmla="*/ 1288256 w 2500312"/>
              <a:gd name="connsiteY0" fmla="*/ 752475 h 1059656"/>
              <a:gd name="connsiteX1" fmla="*/ 1064419 w 2500312"/>
              <a:gd name="connsiteY1" fmla="*/ 588169 h 1059656"/>
              <a:gd name="connsiteX2" fmla="*/ 871537 w 2500312"/>
              <a:gd name="connsiteY2" fmla="*/ 452437 h 1059656"/>
              <a:gd name="connsiteX3" fmla="*/ 754856 w 2500312"/>
              <a:gd name="connsiteY3" fmla="*/ 376237 h 1059656"/>
              <a:gd name="connsiteX4" fmla="*/ 619125 w 2500312"/>
              <a:gd name="connsiteY4" fmla="*/ 300037 h 1059656"/>
              <a:gd name="connsiteX5" fmla="*/ 538162 w 2500312"/>
              <a:gd name="connsiteY5" fmla="*/ 245269 h 1059656"/>
              <a:gd name="connsiteX6" fmla="*/ 469106 w 2500312"/>
              <a:gd name="connsiteY6" fmla="*/ 204787 h 1059656"/>
              <a:gd name="connsiteX7" fmla="*/ 400050 w 2500312"/>
              <a:gd name="connsiteY7" fmla="*/ 171450 h 1059656"/>
              <a:gd name="connsiteX8" fmla="*/ 328612 w 2500312"/>
              <a:gd name="connsiteY8" fmla="*/ 142875 h 1059656"/>
              <a:gd name="connsiteX9" fmla="*/ 242887 w 2500312"/>
              <a:gd name="connsiteY9" fmla="*/ 116681 h 1059656"/>
              <a:gd name="connsiteX10" fmla="*/ 176212 w 2500312"/>
              <a:gd name="connsiteY10" fmla="*/ 100012 h 1059656"/>
              <a:gd name="connsiteX11" fmla="*/ 90487 w 2500312"/>
              <a:gd name="connsiteY11" fmla="*/ 90487 h 1059656"/>
              <a:gd name="connsiteX12" fmla="*/ 52387 w 2500312"/>
              <a:gd name="connsiteY12" fmla="*/ 92869 h 1059656"/>
              <a:gd name="connsiteX13" fmla="*/ 16669 w 2500312"/>
              <a:gd name="connsiteY13" fmla="*/ 88106 h 1059656"/>
              <a:gd name="connsiteX14" fmla="*/ 4762 w 2500312"/>
              <a:gd name="connsiteY14" fmla="*/ 78581 h 1059656"/>
              <a:gd name="connsiteX15" fmla="*/ 0 w 2500312"/>
              <a:gd name="connsiteY15" fmla="*/ 50006 h 1059656"/>
              <a:gd name="connsiteX16" fmla="*/ 4762 w 2500312"/>
              <a:gd name="connsiteY16" fmla="*/ 30956 h 1059656"/>
              <a:gd name="connsiteX17" fmla="*/ 16669 w 2500312"/>
              <a:gd name="connsiteY17" fmla="*/ 14287 h 1059656"/>
              <a:gd name="connsiteX18" fmla="*/ 45244 w 2500312"/>
              <a:gd name="connsiteY18" fmla="*/ 4762 h 1059656"/>
              <a:gd name="connsiteX19" fmla="*/ 107156 w 2500312"/>
              <a:gd name="connsiteY19" fmla="*/ 0 h 1059656"/>
              <a:gd name="connsiteX20" fmla="*/ 188119 w 2500312"/>
              <a:gd name="connsiteY20" fmla="*/ 0 h 1059656"/>
              <a:gd name="connsiteX21" fmla="*/ 238125 w 2500312"/>
              <a:gd name="connsiteY21" fmla="*/ 14287 h 1059656"/>
              <a:gd name="connsiteX22" fmla="*/ 488156 w 2500312"/>
              <a:gd name="connsiteY22" fmla="*/ 111919 h 1059656"/>
              <a:gd name="connsiteX23" fmla="*/ 716756 w 2500312"/>
              <a:gd name="connsiteY23" fmla="*/ 207169 h 1059656"/>
              <a:gd name="connsiteX24" fmla="*/ 881062 w 2500312"/>
              <a:gd name="connsiteY24" fmla="*/ 278606 h 1059656"/>
              <a:gd name="connsiteX25" fmla="*/ 1095375 w 2500312"/>
              <a:gd name="connsiteY25" fmla="*/ 388144 h 1059656"/>
              <a:gd name="connsiteX26" fmla="*/ 1326356 w 2500312"/>
              <a:gd name="connsiteY26" fmla="*/ 504825 h 1059656"/>
              <a:gd name="connsiteX27" fmla="*/ 1559719 w 2500312"/>
              <a:gd name="connsiteY27" fmla="*/ 611981 h 1059656"/>
              <a:gd name="connsiteX28" fmla="*/ 1814512 w 2500312"/>
              <a:gd name="connsiteY28" fmla="*/ 723900 h 1059656"/>
              <a:gd name="connsiteX29" fmla="*/ 2028825 w 2500312"/>
              <a:gd name="connsiteY29" fmla="*/ 809625 h 1059656"/>
              <a:gd name="connsiteX30" fmla="*/ 2252662 w 2500312"/>
              <a:gd name="connsiteY30" fmla="*/ 892969 h 1059656"/>
              <a:gd name="connsiteX31" fmla="*/ 2457450 w 2500312"/>
              <a:gd name="connsiteY31" fmla="*/ 957262 h 1059656"/>
              <a:gd name="connsiteX32" fmla="*/ 2481262 w 2500312"/>
              <a:gd name="connsiteY32" fmla="*/ 971550 h 1059656"/>
              <a:gd name="connsiteX33" fmla="*/ 2495550 w 2500312"/>
              <a:gd name="connsiteY33" fmla="*/ 983456 h 1059656"/>
              <a:gd name="connsiteX34" fmla="*/ 2500312 w 2500312"/>
              <a:gd name="connsiteY34" fmla="*/ 1000125 h 1059656"/>
              <a:gd name="connsiteX35" fmla="*/ 2490787 w 2500312"/>
              <a:gd name="connsiteY35" fmla="*/ 1014412 h 1059656"/>
              <a:gd name="connsiteX36" fmla="*/ 2474119 w 2500312"/>
              <a:gd name="connsiteY36" fmla="*/ 1023937 h 1059656"/>
              <a:gd name="connsiteX37" fmla="*/ 2436019 w 2500312"/>
              <a:gd name="connsiteY37" fmla="*/ 1028700 h 1059656"/>
              <a:gd name="connsiteX38" fmla="*/ 2250281 w 2500312"/>
              <a:gd name="connsiteY38" fmla="*/ 1045369 h 1059656"/>
              <a:gd name="connsiteX39" fmla="*/ 2055019 w 2500312"/>
              <a:gd name="connsiteY39" fmla="*/ 1057275 h 1059656"/>
              <a:gd name="connsiteX40" fmla="*/ 1795462 w 2500312"/>
              <a:gd name="connsiteY40" fmla="*/ 1059656 h 1059656"/>
              <a:gd name="connsiteX41" fmla="*/ 1666875 w 2500312"/>
              <a:gd name="connsiteY41" fmla="*/ 1052512 h 1059656"/>
              <a:gd name="connsiteX42" fmla="*/ 1640681 w 2500312"/>
              <a:gd name="connsiteY42" fmla="*/ 1035844 h 1059656"/>
              <a:gd name="connsiteX43" fmla="*/ 1483519 w 2500312"/>
              <a:gd name="connsiteY43" fmla="*/ 904875 h 1059656"/>
              <a:gd name="connsiteX44" fmla="*/ 1288256 w 2500312"/>
              <a:gd name="connsiteY44" fmla="*/ 752475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500312" h="1059656">
                <a:moveTo>
                  <a:pt x="1288256" y="752475"/>
                </a:moveTo>
                <a:lnTo>
                  <a:pt x="1064419" y="588169"/>
                </a:lnTo>
                <a:lnTo>
                  <a:pt x="871537" y="452437"/>
                </a:lnTo>
                <a:lnTo>
                  <a:pt x="754856" y="376237"/>
                </a:lnTo>
                <a:lnTo>
                  <a:pt x="619125" y="300037"/>
                </a:lnTo>
                <a:lnTo>
                  <a:pt x="538162" y="245269"/>
                </a:lnTo>
                <a:lnTo>
                  <a:pt x="469106" y="204787"/>
                </a:lnTo>
                <a:lnTo>
                  <a:pt x="400050" y="171450"/>
                </a:lnTo>
                <a:lnTo>
                  <a:pt x="328612" y="142875"/>
                </a:lnTo>
                <a:lnTo>
                  <a:pt x="242887" y="116681"/>
                </a:lnTo>
                <a:lnTo>
                  <a:pt x="176212" y="100012"/>
                </a:lnTo>
                <a:lnTo>
                  <a:pt x="90487" y="90487"/>
                </a:lnTo>
                <a:lnTo>
                  <a:pt x="52387" y="92869"/>
                </a:lnTo>
                <a:lnTo>
                  <a:pt x="16669" y="88106"/>
                </a:lnTo>
                <a:lnTo>
                  <a:pt x="4762" y="78581"/>
                </a:lnTo>
                <a:lnTo>
                  <a:pt x="0" y="50006"/>
                </a:lnTo>
                <a:lnTo>
                  <a:pt x="4762" y="30956"/>
                </a:lnTo>
                <a:lnTo>
                  <a:pt x="16669" y="14287"/>
                </a:lnTo>
                <a:lnTo>
                  <a:pt x="45244" y="4762"/>
                </a:lnTo>
                <a:lnTo>
                  <a:pt x="107156" y="0"/>
                </a:lnTo>
                <a:lnTo>
                  <a:pt x="188119" y="0"/>
                </a:lnTo>
                <a:lnTo>
                  <a:pt x="238125" y="14287"/>
                </a:lnTo>
                <a:lnTo>
                  <a:pt x="488156" y="111919"/>
                </a:lnTo>
                <a:lnTo>
                  <a:pt x="716756" y="207169"/>
                </a:lnTo>
                <a:lnTo>
                  <a:pt x="881062" y="278606"/>
                </a:lnTo>
                <a:lnTo>
                  <a:pt x="1095375" y="388144"/>
                </a:lnTo>
                <a:lnTo>
                  <a:pt x="1326356" y="504825"/>
                </a:lnTo>
                <a:lnTo>
                  <a:pt x="1559719" y="611981"/>
                </a:lnTo>
                <a:lnTo>
                  <a:pt x="1814512" y="723900"/>
                </a:lnTo>
                <a:lnTo>
                  <a:pt x="2028825" y="809625"/>
                </a:lnTo>
                <a:lnTo>
                  <a:pt x="2252662" y="892969"/>
                </a:lnTo>
                <a:lnTo>
                  <a:pt x="2457450" y="957262"/>
                </a:lnTo>
                <a:lnTo>
                  <a:pt x="2481262" y="971550"/>
                </a:lnTo>
                <a:lnTo>
                  <a:pt x="2495550" y="983456"/>
                </a:lnTo>
                <a:lnTo>
                  <a:pt x="2500312" y="1000125"/>
                </a:lnTo>
                <a:lnTo>
                  <a:pt x="2490787" y="1014412"/>
                </a:lnTo>
                <a:lnTo>
                  <a:pt x="2474119" y="1023937"/>
                </a:lnTo>
                <a:lnTo>
                  <a:pt x="2436019" y="1028700"/>
                </a:lnTo>
                <a:lnTo>
                  <a:pt x="2250281" y="1045369"/>
                </a:lnTo>
                <a:lnTo>
                  <a:pt x="2055019" y="1057275"/>
                </a:lnTo>
                <a:lnTo>
                  <a:pt x="1795462" y="1059656"/>
                </a:lnTo>
                <a:lnTo>
                  <a:pt x="1666875" y="1052512"/>
                </a:lnTo>
                <a:lnTo>
                  <a:pt x="1640681" y="1035844"/>
                </a:lnTo>
                <a:lnTo>
                  <a:pt x="1483519" y="904875"/>
                </a:lnTo>
                <a:lnTo>
                  <a:pt x="1288256" y="7524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E8957BA6-FE1A-4336-852F-59C14504D1B9}"/>
              </a:ext>
            </a:extLst>
          </p:cNvPr>
          <p:cNvGrpSpPr/>
          <p:nvPr/>
        </p:nvGrpSpPr>
        <p:grpSpPr>
          <a:xfrm>
            <a:off x="3787776" y="1436687"/>
            <a:ext cx="4700588" cy="4659313"/>
            <a:chOff x="3787776" y="1436687"/>
            <a:chExt cx="4700588" cy="4659313"/>
          </a:xfrm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E67B4F3E-9798-4886-9937-E5FEA314D293}"/>
                </a:ext>
              </a:extLst>
            </p:cNvPr>
            <p:cNvSpPr/>
            <p:nvPr/>
          </p:nvSpPr>
          <p:spPr>
            <a:xfrm>
              <a:off x="4186238" y="1720849"/>
              <a:ext cx="1003300" cy="422275"/>
            </a:xfrm>
            <a:custGeom>
              <a:avLst/>
              <a:gdLst>
                <a:gd name="connsiteX0" fmla="*/ 514350 w 1004887"/>
                <a:gd name="connsiteY0" fmla="*/ 352425 h 423862"/>
                <a:gd name="connsiteX1" fmla="*/ 340519 w 1004887"/>
                <a:gd name="connsiteY1" fmla="*/ 269081 h 423862"/>
                <a:gd name="connsiteX2" fmla="*/ 190500 w 1004887"/>
                <a:gd name="connsiteY2" fmla="*/ 180975 h 423862"/>
                <a:gd name="connsiteX3" fmla="*/ 45244 w 1004887"/>
                <a:gd name="connsiteY3" fmla="*/ 85725 h 423862"/>
                <a:gd name="connsiteX4" fmla="*/ 19050 w 1004887"/>
                <a:gd name="connsiteY4" fmla="*/ 69056 h 423862"/>
                <a:gd name="connsiteX5" fmla="*/ 7144 w 1004887"/>
                <a:gd name="connsiteY5" fmla="*/ 54769 h 423862"/>
                <a:gd name="connsiteX6" fmla="*/ 0 w 1004887"/>
                <a:gd name="connsiteY6" fmla="*/ 28575 h 423862"/>
                <a:gd name="connsiteX7" fmla="*/ 2381 w 1004887"/>
                <a:gd name="connsiteY7" fmla="*/ 7144 h 423862"/>
                <a:gd name="connsiteX8" fmla="*/ 11906 w 1004887"/>
                <a:gd name="connsiteY8" fmla="*/ 0 h 423862"/>
                <a:gd name="connsiteX9" fmla="*/ 26194 w 1004887"/>
                <a:gd name="connsiteY9" fmla="*/ 0 h 423862"/>
                <a:gd name="connsiteX10" fmla="*/ 71437 w 1004887"/>
                <a:gd name="connsiteY10" fmla="*/ 16669 h 423862"/>
                <a:gd name="connsiteX11" fmla="*/ 188119 w 1004887"/>
                <a:gd name="connsiteY11" fmla="*/ 54769 h 423862"/>
                <a:gd name="connsiteX12" fmla="*/ 321469 w 1004887"/>
                <a:gd name="connsiteY12" fmla="*/ 92869 h 423862"/>
                <a:gd name="connsiteX13" fmla="*/ 431006 w 1004887"/>
                <a:gd name="connsiteY13" fmla="*/ 119062 h 423862"/>
                <a:gd name="connsiteX14" fmla="*/ 531019 w 1004887"/>
                <a:gd name="connsiteY14" fmla="*/ 140494 h 423862"/>
                <a:gd name="connsiteX15" fmla="*/ 642937 w 1004887"/>
                <a:gd name="connsiteY15" fmla="*/ 157162 h 423862"/>
                <a:gd name="connsiteX16" fmla="*/ 759619 w 1004887"/>
                <a:gd name="connsiteY16" fmla="*/ 169069 h 423862"/>
                <a:gd name="connsiteX17" fmla="*/ 859631 w 1004887"/>
                <a:gd name="connsiteY17" fmla="*/ 169069 h 423862"/>
                <a:gd name="connsiteX18" fmla="*/ 897731 w 1004887"/>
                <a:gd name="connsiteY18" fmla="*/ 173831 h 423862"/>
                <a:gd name="connsiteX19" fmla="*/ 919162 w 1004887"/>
                <a:gd name="connsiteY19" fmla="*/ 178594 h 423862"/>
                <a:gd name="connsiteX20" fmla="*/ 942975 w 1004887"/>
                <a:gd name="connsiteY20" fmla="*/ 188119 h 423862"/>
                <a:gd name="connsiteX21" fmla="*/ 971550 w 1004887"/>
                <a:gd name="connsiteY21" fmla="*/ 209550 h 423862"/>
                <a:gd name="connsiteX22" fmla="*/ 992981 w 1004887"/>
                <a:gd name="connsiteY22" fmla="*/ 228600 h 423862"/>
                <a:gd name="connsiteX23" fmla="*/ 1000125 w 1004887"/>
                <a:gd name="connsiteY23" fmla="*/ 242887 h 423862"/>
                <a:gd name="connsiteX24" fmla="*/ 1004887 w 1004887"/>
                <a:gd name="connsiteY24" fmla="*/ 280987 h 423862"/>
                <a:gd name="connsiteX25" fmla="*/ 1002506 w 1004887"/>
                <a:gd name="connsiteY25" fmla="*/ 314325 h 423862"/>
                <a:gd name="connsiteX26" fmla="*/ 995362 w 1004887"/>
                <a:gd name="connsiteY26" fmla="*/ 345281 h 423862"/>
                <a:gd name="connsiteX27" fmla="*/ 981075 w 1004887"/>
                <a:gd name="connsiteY27" fmla="*/ 369094 h 423862"/>
                <a:gd name="connsiteX28" fmla="*/ 962025 w 1004887"/>
                <a:gd name="connsiteY28" fmla="*/ 385762 h 423862"/>
                <a:gd name="connsiteX29" fmla="*/ 935831 w 1004887"/>
                <a:gd name="connsiteY29" fmla="*/ 402431 h 423862"/>
                <a:gd name="connsiteX30" fmla="*/ 890587 w 1004887"/>
                <a:gd name="connsiteY30" fmla="*/ 416719 h 423862"/>
                <a:gd name="connsiteX31" fmla="*/ 840581 w 1004887"/>
                <a:gd name="connsiteY31" fmla="*/ 423862 h 423862"/>
                <a:gd name="connsiteX32" fmla="*/ 776287 w 1004887"/>
                <a:gd name="connsiteY32" fmla="*/ 423862 h 423862"/>
                <a:gd name="connsiteX33" fmla="*/ 714375 w 1004887"/>
                <a:gd name="connsiteY33" fmla="*/ 416719 h 423862"/>
                <a:gd name="connsiteX34" fmla="*/ 664369 w 1004887"/>
                <a:gd name="connsiteY34" fmla="*/ 407194 h 423862"/>
                <a:gd name="connsiteX35" fmla="*/ 514350 w 1004887"/>
                <a:gd name="connsiteY35" fmla="*/ 35242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423862">
                  <a:moveTo>
                    <a:pt x="514350" y="352425"/>
                  </a:moveTo>
                  <a:lnTo>
                    <a:pt x="340519" y="269081"/>
                  </a:lnTo>
                  <a:lnTo>
                    <a:pt x="190500" y="180975"/>
                  </a:lnTo>
                  <a:lnTo>
                    <a:pt x="45244" y="85725"/>
                  </a:lnTo>
                  <a:lnTo>
                    <a:pt x="19050" y="69056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71437" y="16669"/>
                  </a:lnTo>
                  <a:lnTo>
                    <a:pt x="188119" y="54769"/>
                  </a:lnTo>
                  <a:lnTo>
                    <a:pt x="321469" y="92869"/>
                  </a:lnTo>
                  <a:lnTo>
                    <a:pt x="431006" y="119062"/>
                  </a:lnTo>
                  <a:lnTo>
                    <a:pt x="531019" y="140494"/>
                  </a:lnTo>
                  <a:lnTo>
                    <a:pt x="642937" y="157162"/>
                  </a:lnTo>
                  <a:lnTo>
                    <a:pt x="759619" y="169069"/>
                  </a:lnTo>
                  <a:lnTo>
                    <a:pt x="859631" y="169069"/>
                  </a:lnTo>
                  <a:lnTo>
                    <a:pt x="897731" y="173831"/>
                  </a:lnTo>
                  <a:lnTo>
                    <a:pt x="919162" y="178594"/>
                  </a:lnTo>
                  <a:lnTo>
                    <a:pt x="942975" y="188119"/>
                  </a:lnTo>
                  <a:lnTo>
                    <a:pt x="971550" y="209550"/>
                  </a:lnTo>
                  <a:lnTo>
                    <a:pt x="992981" y="228600"/>
                  </a:lnTo>
                  <a:lnTo>
                    <a:pt x="1000125" y="242887"/>
                  </a:lnTo>
                  <a:lnTo>
                    <a:pt x="1004887" y="280987"/>
                  </a:lnTo>
                  <a:lnTo>
                    <a:pt x="1002506" y="314325"/>
                  </a:lnTo>
                  <a:lnTo>
                    <a:pt x="995362" y="345281"/>
                  </a:lnTo>
                  <a:lnTo>
                    <a:pt x="981075" y="369094"/>
                  </a:lnTo>
                  <a:lnTo>
                    <a:pt x="962025" y="385762"/>
                  </a:lnTo>
                  <a:lnTo>
                    <a:pt x="935831" y="402431"/>
                  </a:lnTo>
                  <a:lnTo>
                    <a:pt x="890587" y="416719"/>
                  </a:lnTo>
                  <a:lnTo>
                    <a:pt x="840581" y="423862"/>
                  </a:lnTo>
                  <a:lnTo>
                    <a:pt x="776287" y="423862"/>
                  </a:lnTo>
                  <a:lnTo>
                    <a:pt x="714375" y="416719"/>
                  </a:lnTo>
                  <a:lnTo>
                    <a:pt x="664369" y="407194"/>
                  </a:lnTo>
                  <a:lnTo>
                    <a:pt x="514350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FEFDBE97-A6B5-4E0D-B460-DE327E44608E}"/>
                </a:ext>
              </a:extLst>
            </p:cNvPr>
            <p:cNvSpPr/>
            <p:nvPr/>
          </p:nvSpPr>
          <p:spPr>
            <a:xfrm>
              <a:off x="3787776" y="2470149"/>
              <a:ext cx="1776413" cy="466725"/>
            </a:xfrm>
            <a:custGeom>
              <a:avLst/>
              <a:gdLst>
                <a:gd name="connsiteX0" fmla="*/ 1223963 w 1776413"/>
                <a:gd name="connsiteY0" fmla="*/ 280987 h 466725"/>
                <a:gd name="connsiteX1" fmla="*/ 892969 w 1776413"/>
                <a:gd name="connsiteY1" fmla="*/ 335756 h 466725"/>
                <a:gd name="connsiteX2" fmla="*/ 661988 w 1776413"/>
                <a:gd name="connsiteY2" fmla="*/ 381000 h 466725"/>
                <a:gd name="connsiteX3" fmla="*/ 550069 w 1776413"/>
                <a:gd name="connsiteY3" fmla="*/ 407193 h 466725"/>
                <a:gd name="connsiteX4" fmla="*/ 483394 w 1776413"/>
                <a:gd name="connsiteY4" fmla="*/ 431006 h 466725"/>
                <a:gd name="connsiteX5" fmla="*/ 392906 w 1776413"/>
                <a:gd name="connsiteY5" fmla="*/ 466725 h 466725"/>
                <a:gd name="connsiteX6" fmla="*/ 376238 w 1776413"/>
                <a:gd name="connsiteY6" fmla="*/ 464343 h 466725"/>
                <a:gd name="connsiteX7" fmla="*/ 333375 w 1776413"/>
                <a:gd name="connsiteY7" fmla="*/ 440531 h 466725"/>
                <a:gd name="connsiteX8" fmla="*/ 254794 w 1776413"/>
                <a:gd name="connsiteY8" fmla="*/ 395287 h 466725"/>
                <a:gd name="connsiteX9" fmla="*/ 190500 w 1776413"/>
                <a:gd name="connsiteY9" fmla="*/ 350043 h 466725"/>
                <a:gd name="connsiteX10" fmla="*/ 145256 w 1776413"/>
                <a:gd name="connsiteY10" fmla="*/ 314325 h 466725"/>
                <a:gd name="connsiteX11" fmla="*/ 95250 w 1776413"/>
                <a:gd name="connsiteY11" fmla="*/ 269081 h 466725"/>
                <a:gd name="connsiteX12" fmla="*/ 59531 w 1776413"/>
                <a:gd name="connsiteY12" fmla="*/ 228600 h 466725"/>
                <a:gd name="connsiteX13" fmla="*/ 30956 w 1776413"/>
                <a:gd name="connsiteY13" fmla="*/ 195262 h 466725"/>
                <a:gd name="connsiteX14" fmla="*/ 14288 w 1776413"/>
                <a:gd name="connsiteY14" fmla="*/ 171450 h 466725"/>
                <a:gd name="connsiteX15" fmla="*/ 4763 w 1776413"/>
                <a:gd name="connsiteY15" fmla="*/ 142875 h 466725"/>
                <a:gd name="connsiteX16" fmla="*/ 0 w 1776413"/>
                <a:gd name="connsiteY16" fmla="*/ 121443 h 466725"/>
                <a:gd name="connsiteX17" fmla="*/ 0 w 1776413"/>
                <a:gd name="connsiteY17" fmla="*/ 109537 h 466725"/>
                <a:gd name="connsiteX18" fmla="*/ 4763 w 1776413"/>
                <a:gd name="connsiteY18" fmla="*/ 100012 h 466725"/>
                <a:gd name="connsiteX19" fmla="*/ 21431 w 1776413"/>
                <a:gd name="connsiteY19" fmla="*/ 95250 h 466725"/>
                <a:gd name="connsiteX20" fmla="*/ 47625 w 1776413"/>
                <a:gd name="connsiteY20" fmla="*/ 104775 h 466725"/>
                <a:gd name="connsiteX21" fmla="*/ 90488 w 1776413"/>
                <a:gd name="connsiteY21" fmla="*/ 135731 h 466725"/>
                <a:gd name="connsiteX22" fmla="*/ 116681 w 1776413"/>
                <a:gd name="connsiteY22" fmla="*/ 150018 h 466725"/>
                <a:gd name="connsiteX23" fmla="*/ 152400 w 1776413"/>
                <a:gd name="connsiteY23" fmla="*/ 169068 h 466725"/>
                <a:gd name="connsiteX24" fmla="*/ 190500 w 1776413"/>
                <a:gd name="connsiteY24" fmla="*/ 188118 h 466725"/>
                <a:gd name="connsiteX25" fmla="*/ 245269 w 1776413"/>
                <a:gd name="connsiteY25" fmla="*/ 204787 h 466725"/>
                <a:gd name="connsiteX26" fmla="*/ 300038 w 1776413"/>
                <a:gd name="connsiteY26" fmla="*/ 216693 h 466725"/>
                <a:gd name="connsiteX27" fmla="*/ 347663 w 1776413"/>
                <a:gd name="connsiteY27" fmla="*/ 221456 h 466725"/>
                <a:gd name="connsiteX28" fmla="*/ 395288 w 1776413"/>
                <a:gd name="connsiteY28" fmla="*/ 226218 h 466725"/>
                <a:gd name="connsiteX29" fmla="*/ 452438 w 1776413"/>
                <a:gd name="connsiteY29" fmla="*/ 221456 h 466725"/>
                <a:gd name="connsiteX30" fmla="*/ 609600 w 1776413"/>
                <a:gd name="connsiteY30" fmla="*/ 200025 h 466725"/>
                <a:gd name="connsiteX31" fmla="*/ 876300 w 1776413"/>
                <a:gd name="connsiteY31" fmla="*/ 150018 h 466725"/>
                <a:gd name="connsiteX32" fmla="*/ 1281113 w 1776413"/>
                <a:gd name="connsiteY32" fmla="*/ 69056 h 466725"/>
                <a:gd name="connsiteX33" fmla="*/ 1414463 w 1776413"/>
                <a:gd name="connsiteY33" fmla="*/ 0 h 466725"/>
                <a:gd name="connsiteX34" fmla="*/ 1438275 w 1776413"/>
                <a:gd name="connsiteY34" fmla="*/ 2381 h 466725"/>
                <a:gd name="connsiteX35" fmla="*/ 1509713 w 1776413"/>
                <a:gd name="connsiteY35" fmla="*/ 14287 h 466725"/>
                <a:gd name="connsiteX36" fmla="*/ 1571625 w 1776413"/>
                <a:gd name="connsiteY36" fmla="*/ 26193 h 466725"/>
                <a:gd name="connsiteX37" fmla="*/ 1633538 w 1776413"/>
                <a:gd name="connsiteY37" fmla="*/ 42862 h 466725"/>
                <a:gd name="connsiteX38" fmla="*/ 1678781 w 1776413"/>
                <a:gd name="connsiteY38" fmla="*/ 54768 h 466725"/>
                <a:gd name="connsiteX39" fmla="*/ 1716881 w 1776413"/>
                <a:gd name="connsiteY39" fmla="*/ 69056 h 466725"/>
                <a:gd name="connsiteX40" fmla="*/ 1747838 w 1776413"/>
                <a:gd name="connsiteY40" fmla="*/ 88106 h 466725"/>
                <a:gd name="connsiteX41" fmla="*/ 1764506 w 1776413"/>
                <a:gd name="connsiteY41" fmla="*/ 107156 h 466725"/>
                <a:gd name="connsiteX42" fmla="*/ 1774031 w 1776413"/>
                <a:gd name="connsiteY42" fmla="*/ 126206 h 466725"/>
                <a:gd name="connsiteX43" fmla="*/ 1776413 w 1776413"/>
                <a:gd name="connsiteY43" fmla="*/ 140493 h 466725"/>
                <a:gd name="connsiteX44" fmla="*/ 1769269 w 1776413"/>
                <a:gd name="connsiteY44" fmla="*/ 161925 h 466725"/>
                <a:gd name="connsiteX45" fmla="*/ 1745456 w 1776413"/>
                <a:gd name="connsiteY45" fmla="*/ 190500 h 466725"/>
                <a:gd name="connsiteX46" fmla="*/ 1707356 w 1776413"/>
                <a:gd name="connsiteY46" fmla="*/ 221456 h 466725"/>
                <a:gd name="connsiteX47" fmla="*/ 1643063 w 1776413"/>
                <a:gd name="connsiteY47" fmla="*/ 230981 h 466725"/>
                <a:gd name="connsiteX48" fmla="*/ 1471613 w 1776413"/>
                <a:gd name="connsiteY48" fmla="*/ 250031 h 466725"/>
                <a:gd name="connsiteX49" fmla="*/ 1223963 w 1776413"/>
                <a:gd name="connsiteY49" fmla="*/ 2809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76413" h="466725">
                  <a:moveTo>
                    <a:pt x="1223963" y="280987"/>
                  </a:moveTo>
                  <a:lnTo>
                    <a:pt x="892969" y="335756"/>
                  </a:lnTo>
                  <a:lnTo>
                    <a:pt x="661988" y="381000"/>
                  </a:lnTo>
                  <a:lnTo>
                    <a:pt x="550069" y="407193"/>
                  </a:lnTo>
                  <a:lnTo>
                    <a:pt x="483394" y="431006"/>
                  </a:lnTo>
                  <a:lnTo>
                    <a:pt x="392906" y="466725"/>
                  </a:lnTo>
                  <a:lnTo>
                    <a:pt x="376238" y="464343"/>
                  </a:lnTo>
                  <a:lnTo>
                    <a:pt x="333375" y="440531"/>
                  </a:lnTo>
                  <a:lnTo>
                    <a:pt x="254794" y="395287"/>
                  </a:lnTo>
                  <a:lnTo>
                    <a:pt x="190500" y="350043"/>
                  </a:lnTo>
                  <a:lnTo>
                    <a:pt x="145256" y="314325"/>
                  </a:lnTo>
                  <a:lnTo>
                    <a:pt x="95250" y="269081"/>
                  </a:lnTo>
                  <a:lnTo>
                    <a:pt x="59531" y="228600"/>
                  </a:lnTo>
                  <a:lnTo>
                    <a:pt x="30956" y="195262"/>
                  </a:lnTo>
                  <a:lnTo>
                    <a:pt x="14288" y="171450"/>
                  </a:lnTo>
                  <a:lnTo>
                    <a:pt x="4763" y="142875"/>
                  </a:lnTo>
                  <a:lnTo>
                    <a:pt x="0" y="121443"/>
                  </a:lnTo>
                  <a:lnTo>
                    <a:pt x="0" y="109537"/>
                  </a:lnTo>
                  <a:lnTo>
                    <a:pt x="4763" y="100012"/>
                  </a:lnTo>
                  <a:lnTo>
                    <a:pt x="21431" y="95250"/>
                  </a:lnTo>
                  <a:lnTo>
                    <a:pt x="47625" y="104775"/>
                  </a:lnTo>
                  <a:lnTo>
                    <a:pt x="90488" y="135731"/>
                  </a:lnTo>
                  <a:lnTo>
                    <a:pt x="116681" y="150018"/>
                  </a:lnTo>
                  <a:lnTo>
                    <a:pt x="152400" y="169068"/>
                  </a:lnTo>
                  <a:lnTo>
                    <a:pt x="190500" y="188118"/>
                  </a:lnTo>
                  <a:lnTo>
                    <a:pt x="245269" y="204787"/>
                  </a:lnTo>
                  <a:lnTo>
                    <a:pt x="300038" y="216693"/>
                  </a:lnTo>
                  <a:lnTo>
                    <a:pt x="347663" y="221456"/>
                  </a:lnTo>
                  <a:lnTo>
                    <a:pt x="395288" y="226218"/>
                  </a:lnTo>
                  <a:lnTo>
                    <a:pt x="452438" y="221456"/>
                  </a:lnTo>
                  <a:lnTo>
                    <a:pt x="609600" y="200025"/>
                  </a:lnTo>
                  <a:lnTo>
                    <a:pt x="876300" y="150018"/>
                  </a:lnTo>
                  <a:lnTo>
                    <a:pt x="1281113" y="69056"/>
                  </a:lnTo>
                  <a:lnTo>
                    <a:pt x="1414463" y="0"/>
                  </a:lnTo>
                  <a:lnTo>
                    <a:pt x="1438275" y="2381"/>
                  </a:lnTo>
                  <a:lnTo>
                    <a:pt x="1509713" y="14287"/>
                  </a:lnTo>
                  <a:lnTo>
                    <a:pt x="1571625" y="26193"/>
                  </a:lnTo>
                  <a:lnTo>
                    <a:pt x="1633538" y="42862"/>
                  </a:lnTo>
                  <a:lnTo>
                    <a:pt x="1678781" y="54768"/>
                  </a:lnTo>
                  <a:lnTo>
                    <a:pt x="1716881" y="69056"/>
                  </a:lnTo>
                  <a:lnTo>
                    <a:pt x="1747838" y="88106"/>
                  </a:lnTo>
                  <a:lnTo>
                    <a:pt x="1764506" y="107156"/>
                  </a:lnTo>
                  <a:lnTo>
                    <a:pt x="1774031" y="126206"/>
                  </a:lnTo>
                  <a:lnTo>
                    <a:pt x="1776413" y="140493"/>
                  </a:lnTo>
                  <a:lnTo>
                    <a:pt x="1769269" y="161925"/>
                  </a:lnTo>
                  <a:lnTo>
                    <a:pt x="1745456" y="190500"/>
                  </a:lnTo>
                  <a:lnTo>
                    <a:pt x="1707356" y="221456"/>
                  </a:lnTo>
                  <a:lnTo>
                    <a:pt x="1643063" y="230981"/>
                  </a:lnTo>
                  <a:lnTo>
                    <a:pt x="1471613" y="250031"/>
                  </a:lnTo>
                  <a:lnTo>
                    <a:pt x="1223963" y="280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1A71CFDD-268A-4DD9-BEA4-163C2BF5971E}"/>
                </a:ext>
              </a:extLst>
            </p:cNvPr>
            <p:cNvSpPr/>
            <p:nvPr/>
          </p:nvSpPr>
          <p:spPr>
            <a:xfrm>
              <a:off x="4113214" y="3275012"/>
              <a:ext cx="1069975" cy="342900"/>
            </a:xfrm>
            <a:custGeom>
              <a:avLst/>
              <a:gdLst>
                <a:gd name="connsiteX0" fmla="*/ 778669 w 1069182"/>
                <a:gd name="connsiteY0" fmla="*/ 238125 h 342900"/>
                <a:gd name="connsiteX1" fmla="*/ 340519 w 1069182"/>
                <a:gd name="connsiteY1" fmla="*/ 342900 h 342900"/>
                <a:gd name="connsiteX2" fmla="*/ 314325 w 1069182"/>
                <a:gd name="connsiteY2" fmla="*/ 338138 h 342900"/>
                <a:gd name="connsiteX3" fmla="*/ 257175 w 1069182"/>
                <a:gd name="connsiteY3" fmla="*/ 321469 h 342900"/>
                <a:gd name="connsiteX4" fmla="*/ 176213 w 1069182"/>
                <a:gd name="connsiteY4" fmla="*/ 288132 h 342900"/>
                <a:gd name="connsiteX5" fmla="*/ 92869 w 1069182"/>
                <a:gd name="connsiteY5" fmla="*/ 242888 h 342900"/>
                <a:gd name="connsiteX6" fmla="*/ 33338 w 1069182"/>
                <a:gd name="connsiteY6" fmla="*/ 202407 h 342900"/>
                <a:gd name="connsiteX7" fmla="*/ 19050 w 1069182"/>
                <a:gd name="connsiteY7" fmla="*/ 190500 h 342900"/>
                <a:gd name="connsiteX8" fmla="*/ 4763 w 1069182"/>
                <a:gd name="connsiteY8" fmla="*/ 166688 h 342900"/>
                <a:gd name="connsiteX9" fmla="*/ 0 w 1069182"/>
                <a:gd name="connsiteY9" fmla="*/ 142875 h 342900"/>
                <a:gd name="connsiteX10" fmla="*/ 2382 w 1069182"/>
                <a:gd name="connsiteY10" fmla="*/ 130969 h 342900"/>
                <a:gd name="connsiteX11" fmla="*/ 19050 w 1069182"/>
                <a:gd name="connsiteY11" fmla="*/ 121444 h 342900"/>
                <a:gd name="connsiteX12" fmla="*/ 42863 w 1069182"/>
                <a:gd name="connsiteY12" fmla="*/ 128588 h 342900"/>
                <a:gd name="connsiteX13" fmla="*/ 69057 w 1069182"/>
                <a:gd name="connsiteY13" fmla="*/ 140494 h 342900"/>
                <a:gd name="connsiteX14" fmla="*/ 109538 w 1069182"/>
                <a:gd name="connsiteY14" fmla="*/ 150019 h 342900"/>
                <a:gd name="connsiteX15" fmla="*/ 173832 w 1069182"/>
                <a:gd name="connsiteY15" fmla="*/ 157163 h 342900"/>
                <a:gd name="connsiteX16" fmla="*/ 226219 w 1069182"/>
                <a:gd name="connsiteY16" fmla="*/ 154782 h 342900"/>
                <a:gd name="connsiteX17" fmla="*/ 292894 w 1069182"/>
                <a:gd name="connsiteY17" fmla="*/ 150019 h 342900"/>
                <a:gd name="connsiteX18" fmla="*/ 366713 w 1069182"/>
                <a:gd name="connsiteY18" fmla="*/ 140494 h 342900"/>
                <a:gd name="connsiteX19" fmla="*/ 492919 w 1069182"/>
                <a:gd name="connsiteY19" fmla="*/ 114300 h 342900"/>
                <a:gd name="connsiteX20" fmla="*/ 633413 w 1069182"/>
                <a:gd name="connsiteY20" fmla="*/ 73819 h 342900"/>
                <a:gd name="connsiteX21" fmla="*/ 742950 w 1069182"/>
                <a:gd name="connsiteY21" fmla="*/ 38100 h 342900"/>
                <a:gd name="connsiteX22" fmla="*/ 814388 w 1069182"/>
                <a:gd name="connsiteY22" fmla="*/ 9525 h 342900"/>
                <a:gd name="connsiteX23" fmla="*/ 854869 w 1069182"/>
                <a:gd name="connsiteY23" fmla="*/ 0 h 342900"/>
                <a:gd name="connsiteX24" fmla="*/ 885825 w 1069182"/>
                <a:gd name="connsiteY24" fmla="*/ 0 h 342900"/>
                <a:gd name="connsiteX25" fmla="*/ 926307 w 1069182"/>
                <a:gd name="connsiteY25" fmla="*/ 4763 h 342900"/>
                <a:gd name="connsiteX26" fmla="*/ 969169 w 1069182"/>
                <a:gd name="connsiteY26" fmla="*/ 19050 h 342900"/>
                <a:gd name="connsiteX27" fmla="*/ 1007269 w 1069182"/>
                <a:gd name="connsiteY27" fmla="*/ 40482 h 342900"/>
                <a:gd name="connsiteX28" fmla="*/ 1038225 w 1069182"/>
                <a:gd name="connsiteY28" fmla="*/ 61913 h 342900"/>
                <a:gd name="connsiteX29" fmla="*/ 1054894 w 1069182"/>
                <a:gd name="connsiteY29" fmla="*/ 80963 h 342900"/>
                <a:gd name="connsiteX30" fmla="*/ 1066800 w 1069182"/>
                <a:gd name="connsiteY30" fmla="*/ 102394 h 342900"/>
                <a:gd name="connsiteX31" fmla="*/ 1069182 w 1069182"/>
                <a:gd name="connsiteY31" fmla="*/ 119063 h 342900"/>
                <a:gd name="connsiteX32" fmla="*/ 1064419 w 1069182"/>
                <a:gd name="connsiteY32" fmla="*/ 140494 h 342900"/>
                <a:gd name="connsiteX33" fmla="*/ 1052513 w 1069182"/>
                <a:gd name="connsiteY33" fmla="*/ 159544 h 342900"/>
                <a:gd name="connsiteX34" fmla="*/ 981075 w 1069182"/>
                <a:gd name="connsiteY34" fmla="*/ 185738 h 342900"/>
                <a:gd name="connsiteX35" fmla="*/ 778669 w 1069182"/>
                <a:gd name="connsiteY35" fmla="*/ 2381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69182" h="342900">
                  <a:moveTo>
                    <a:pt x="778669" y="238125"/>
                  </a:moveTo>
                  <a:lnTo>
                    <a:pt x="340519" y="342900"/>
                  </a:lnTo>
                  <a:lnTo>
                    <a:pt x="314325" y="338138"/>
                  </a:lnTo>
                  <a:lnTo>
                    <a:pt x="257175" y="321469"/>
                  </a:lnTo>
                  <a:lnTo>
                    <a:pt x="176213" y="288132"/>
                  </a:lnTo>
                  <a:lnTo>
                    <a:pt x="92869" y="242888"/>
                  </a:lnTo>
                  <a:lnTo>
                    <a:pt x="33338" y="202407"/>
                  </a:lnTo>
                  <a:lnTo>
                    <a:pt x="19050" y="190500"/>
                  </a:lnTo>
                  <a:lnTo>
                    <a:pt x="4763" y="166688"/>
                  </a:lnTo>
                  <a:lnTo>
                    <a:pt x="0" y="142875"/>
                  </a:lnTo>
                  <a:lnTo>
                    <a:pt x="2382" y="130969"/>
                  </a:lnTo>
                  <a:lnTo>
                    <a:pt x="19050" y="121444"/>
                  </a:lnTo>
                  <a:lnTo>
                    <a:pt x="42863" y="128588"/>
                  </a:lnTo>
                  <a:lnTo>
                    <a:pt x="69057" y="140494"/>
                  </a:lnTo>
                  <a:lnTo>
                    <a:pt x="109538" y="150019"/>
                  </a:lnTo>
                  <a:lnTo>
                    <a:pt x="173832" y="157163"/>
                  </a:lnTo>
                  <a:lnTo>
                    <a:pt x="226219" y="154782"/>
                  </a:lnTo>
                  <a:lnTo>
                    <a:pt x="292894" y="150019"/>
                  </a:lnTo>
                  <a:lnTo>
                    <a:pt x="366713" y="140494"/>
                  </a:lnTo>
                  <a:lnTo>
                    <a:pt x="492919" y="114300"/>
                  </a:lnTo>
                  <a:lnTo>
                    <a:pt x="633413" y="73819"/>
                  </a:lnTo>
                  <a:lnTo>
                    <a:pt x="742950" y="38100"/>
                  </a:lnTo>
                  <a:lnTo>
                    <a:pt x="814388" y="9525"/>
                  </a:lnTo>
                  <a:lnTo>
                    <a:pt x="854869" y="0"/>
                  </a:lnTo>
                  <a:lnTo>
                    <a:pt x="885825" y="0"/>
                  </a:lnTo>
                  <a:lnTo>
                    <a:pt x="926307" y="4763"/>
                  </a:lnTo>
                  <a:lnTo>
                    <a:pt x="969169" y="19050"/>
                  </a:lnTo>
                  <a:lnTo>
                    <a:pt x="1007269" y="40482"/>
                  </a:lnTo>
                  <a:lnTo>
                    <a:pt x="1038225" y="61913"/>
                  </a:lnTo>
                  <a:lnTo>
                    <a:pt x="1054894" y="80963"/>
                  </a:lnTo>
                  <a:lnTo>
                    <a:pt x="1066800" y="102394"/>
                  </a:lnTo>
                  <a:lnTo>
                    <a:pt x="1069182" y="119063"/>
                  </a:lnTo>
                  <a:lnTo>
                    <a:pt x="1064419" y="140494"/>
                  </a:lnTo>
                  <a:lnTo>
                    <a:pt x="1052513" y="159544"/>
                  </a:lnTo>
                  <a:lnTo>
                    <a:pt x="981075" y="185738"/>
                  </a:lnTo>
                  <a:lnTo>
                    <a:pt x="778669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5DE3A413-B3B6-4F7A-A311-7E3E128E9C88}"/>
                </a:ext>
              </a:extLst>
            </p:cNvPr>
            <p:cNvSpPr/>
            <p:nvPr/>
          </p:nvSpPr>
          <p:spPr>
            <a:xfrm>
              <a:off x="4094163" y="3922713"/>
              <a:ext cx="1141412" cy="320675"/>
            </a:xfrm>
            <a:custGeom>
              <a:avLst/>
              <a:gdLst>
                <a:gd name="connsiteX0" fmla="*/ 807244 w 1140619"/>
                <a:gd name="connsiteY0" fmla="*/ 221457 h 319088"/>
                <a:gd name="connsiteX1" fmla="*/ 333375 w 1140619"/>
                <a:gd name="connsiteY1" fmla="*/ 319088 h 319088"/>
                <a:gd name="connsiteX2" fmla="*/ 316707 w 1140619"/>
                <a:gd name="connsiteY2" fmla="*/ 314325 h 319088"/>
                <a:gd name="connsiteX3" fmla="*/ 233363 w 1140619"/>
                <a:gd name="connsiteY3" fmla="*/ 283369 h 319088"/>
                <a:gd name="connsiteX4" fmla="*/ 140494 w 1140619"/>
                <a:gd name="connsiteY4" fmla="*/ 238125 h 319088"/>
                <a:gd name="connsiteX5" fmla="*/ 66675 w 1140619"/>
                <a:gd name="connsiteY5" fmla="*/ 200025 h 319088"/>
                <a:gd name="connsiteX6" fmla="*/ 19050 w 1140619"/>
                <a:gd name="connsiteY6" fmla="*/ 171450 h 319088"/>
                <a:gd name="connsiteX7" fmla="*/ 9525 w 1140619"/>
                <a:gd name="connsiteY7" fmla="*/ 161925 h 319088"/>
                <a:gd name="connsiteX8" fmla="*/ 0 w 1140619"/>
                <a:gd name="connsiteY8" fmla="*/ 140494 h 319088"/>
                <a:gd name="connsiteX9" fmla="*/ 0 w 1140619"/>
                <a:gd name="connsiteY9" fmla="*/ 119063 h 319088"/>
                <a:gd name="connsiteX10" fmla="*/ 4763 w 1140619"/>
                <a:gd name="connsiteY10" fmla="*/ 109538 h 319088"/>
                <a:gd name="connsiteX11" fmla="*/ 19050 w 1140619"/>
                <a:gd name="connsiteY11" fmla="*/ 102394 h 319088"/>
                <a:gd name="connsiteX12" fmla="*/ 33338 w 1140619"/>
                <a:gd name="connsiteY12" fmla="*/ 104775 h 319088"/>
                <a:gd name="connsiteX13" fmla="*/ 64294 w 1140619"/>
                <a:gd name="connsiteY13" fmla="*/ 116682 h 319088"/>
                <a:gd name="connsiteX14" fmla="*/ 111919 w 1140619"/>
                <a:gd name="connsiteY14" fmla="*/ 135732 h 319088"/>
                <a:gd name="connsiteX15" fmla="*/ 164307 w 1140619"/>
                <a:gd name="connsiteY15" fmla="*/ 150019 h 319088"/>
                <a:gd name="connsiteX16" fmla="*/ 211932 w 1140619"/>
                <a:gd name="connsiteY16" fmla="*/ 159544 h 319088"/>
                <a:gd name="connsiteX17" fmla="*/ 257175 w 1140619"/>
                <a:gd name="connsiteY17" fmla="*/ 161925 h 319088"/>
                <a:gd name="connsiteX18" fmla="*/ 302419 w 1140619"/>
                <a:gd name="connsiteY18" fmla="*/ 159544 h 319088"/>
                <a:gd name="connsiteX19" fmla="*/ 423863 w 1140619"/>
                <a:gd name="connsiteY19" fmla="*/ 138113 h 319088"/>
                <a:gd name="connsiteX20" fmla="*/ 657225 w 1140619"/>
                <a:gd name="connsiteY20" fmla="*/ 76200 h 319088"/>
                <a:gd name="connsiteX21" fmla="*/ 873919 w 1140619"/>
                <a:gd name="connsiteY21" fmla="*/ 11907 h 319088"/>
                <a:gd name="connsiteX22" fmla="*/ 907257 w 1140619"/>
                <a:gd name="connsiteY22" fmla="*/ 2382 h 319088"/>
                <a:gd name="connsiteX23" fmla="*/ 935832 w 1140619"/>
                <a:gd name="connsiteY23" fmla="*/ 0 h 319088"/>
                <a:gd name="connsiteX24" fmla="*/ 985838 w 1140619"/>
                <a:gd name="connsiteY24" fmla="*/ 7144 h 319088"/>
                <a:gd name="connsiteX25" fmla="*/ 1040607 w 1140619"/>
                <a:gd name="connsiteY25" fmla="*/ 21432 h 319088"/>
                <a:gd name="connsiteX26" fmla="*/ 1088232 w 1140619"/>
                <a:gd name="connsiteY26" fmla="*/ 38100 h 319088"/>
                <a:gd name="connsiteX27" fmla="*/ 1107282 w 1140619"/>
                <a:gd name="connsiteY27" fmla="*/ 50007 h 319088"/>
                <a:gd name="connsiteX28" fmla="*/ 1126332 w 1140619"/>
                <a:gd name="connsiteY28" fmla="*/ 66675 h 319088"/>
                <a:gd name="connsiteX29" fmla="*/ 1140619 w 1140619"/>
                <a:gd name="connsiteY29" fmla="*/ 97632 h 319088"/>
                <a:gd name="connsiteX30" fmla="*/ 1140619 w 1140619"/>
                <a:gd name="connsiteY30" fmla="*/ 119063 h 319088"/>
                <a:gd name="connsiteX31" fmla="*/ 1131094 w 1140619"/>
                <a:gd name="connsiteY31" fmla="*/ 138113 h 319088"/>
                <a:gd name="connsiteX32" fmla="*/ 1114425 w 1140619"/>
                <a:gd name="connsiteY32" fmla="*/ 154782 h 319088"/>
                <a:gd name="connsiteX33" fmla="*/ 1083469 w 1140619"/>
                <a:gd name="connsiteY33" fmla="*/ 171450 h 319088"/>
                <a:gd name="connsiteX34" fmla="*/ 1031082 w 1140619"/>
                <a:gd name="connsiteY34" fmla="*/ 185738 h 319088"/>
                <a:gd name="connsiteX35" fmla="*/ 807244 w 1140619"/>
                <a:gd name="connsiteY35" fmla="*/ 221457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40619" h="319088">
                  <a:moveTo>
                    <a:pt x="807244" y="221457"/>
                  </a:moveTo>
                  <a:lnTo>
                    <a:pt x="333375" y="319088"/>
                  </a:lnTo>
                  <a:lnTo>
                    <a:pt x="316707" y="314325"/>
                  </a:lnTo>
                  <a:lnTo>
                    <a:pt x="233363" y="283369"/>
                  </a:lnTo>
                  <a:lnTo>
                    <a:pt x="140494" y="238125"/>
                  </a:lnTo>
                  <a:lnTo>
                    <a:pt x="66675" y="200025"/>
                  </a:lnTo>
                  <a:lnTo>
                    <a:pt x="19050" y="171450"/>
                  </a:lnTo>
                  <a:lnTo>
                    <a:pt x="9525" y="161925"/>
                  </a:lnTo>
                  <a:lnTo>
                    <a:pt x="0" y="140494"/>
                  </a:lnTo>
                  <a:lnTo>
                    <a:pt x="0" y="119063"/>
                  </a:lnTo>
                  <a:lnTo>
                    <a:pt x="4763" y="109538"/>
                  </a:lnTo>
                  <a:lnTo>
                    <a:pt x="19050" y="102394"/>
                  </a:lnTo>
                  <a:lnTo>
                    <a:pt x="33338" y="104775"/>
                  </a:lnTo>
                  <a:lnTo>
                    <a:pt x="64294" y="116682"/>
                  </a:lnTo>
                  <a:lnTo>
                    <a:pt x="111919" y="135732"/>
                  </a:lnTo>
                  <a:lnTo>
                    <a:pt x="164307" y="150019"/>
                  </a:lnTo>
                  <a:lnTo>
                    <a:pt x="211932" y="159544"/>
                  </a:lnTo>
                  <a:lnTo>
                    <a:pt x="257175" y="161925"/>
                  </a:lnTo>
                  <a:lnTo>
                    <a:pt x="302419" y="159544"/>
                  </a:lnTo>
                  <a:lnTo>
                    <a:pt x="423863" y="138113"/>
                  </a:lnTo>
                  <a:lnTo>
                    <a:pt x="657225" y="76200"/>
                  </a:lnTo>
                  <a:lnTo>
                    <a:pt x="873919" y="11907"/>
                  </a:lnTo>
                  <a:lnTo>
                    <a:pt x="907257" y="2382"/>
                  </a:lnTo>
                  <a:lnTo>
                    <a:pt x="935832" y="0"/>
                  </a:lnTo>
                  <a:lnTo>
                    <a:pt x="985838" y="7144"/>
                  </a:lnTo>
                  <a:lnTo>
                    <a:pt x="1040607" y="21432"/>
                  </a:lnTo>
                  <a:lnTo>
                    <a:pt x="1088232" y="38100"/>
                  </a:lnTo>
                  <a:lnTo>
                    <a:pt x="1107282" y="50007"/>
                  </a:lnTo>
                  <a:lnTo>
                    <a:pt x="1126332" y="66675"/>
                  </a:lnTo>
                  <a:lnTo>
                    <a:pt x="1140619" y="97632"/>
                  </a:lnTo>
                  <a:lnTo>
                    <a:pt x="1140619" y="119063"/>
                  </a:lnTo>
                  <a:lnTo>
                    <a:pt x="1131094" y="138113"/>
                  </a:lnTo>
                  <a:lnTo>
                    <a:pt x="1114425" y="154782"/>
                  </a:lnTo>
                  <a:lnTo>
                    <a:pt x="1083469" y="171450"/>
                  </a:lnTo>
                  <a:lnTo>
                    <a:pt x="1031082" y="185738"/>
                  </a:lnTo>
                  <a:lnTo>
                    <a:pt x="807244" y="2214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90B88666-00F4-4CFF-BC7B-D918E122766A}"/>
                </a:ext>
              </a:extLst>
            </p:cNvPr>
            <p:cNvSpPr/>
            <p:nvPr/>
          </p:nvSpPr>
          <p:spPr>
            <a:xfrm>
              <a:off x="3922713" y="4722813"/>
              <a:ext cx="596900" cy="1063625"/>
            </a:xfrm>
            <a:custGeom>
              <a:avLst/>
              <a:gdLst>
                <a:gd name="connsiteX0" fmla="*/ 257175 w 595313"/>
                <a:gd name="connsiteY0" fmla="*/ 497682 h 1062038"/>
                <a:gd name="connsiteX1" fmla="*/ 200025 w 595313"/>
                <a:gd name="connsiteY1" fmla="*/ 297657 h 1062038"/>
                <a:gd name="connsiteX2" fmla="*/ 169069 w 595313"/>
                <a:gd name="connsiteY2" fmla="*/ 219075 h 1062038"/>
                <a:gd name="connsiteX3" fmla="*/ 150019 w 595313"/>
                <a:gd name="connsiteY3" fmla="*/ 190500 h 1062038"/>
                <a:gd name="connsiteX4" fmla="*/ 111919 w 595313"/>
                <a:gd name="connsiteY4" fmla="*/ 147638 h 1062038"/>
                <a:gd name="connsiteX5" fmla="*/ 45244 w 595313"/>
                <a:gd name="connsiteY5" fmla="*/ 88107 h 1062038"/>
                <a:gd name="connsiteX6" fmla="*/ 16669 w 595313"/>
                <a:gd name="connsiteY6" fmla="*/ 69057 h 1062038"/>
                <a:gd name="connsiteX7" fmla="*/ 2382 w 595313"/>
                <a:gd name="connsiteY7" fmla="*/ 52388 h 1062038"/>
                <a:gd name="connsiteX8" fmla="*/ 0 w 595313"/>
                <a:gd name="connsiteY8" fmla="*/ 28575 h 1062038"/>
                <a:gd name="connsiteX9" fmla="*/ 4763 w 595313"/>
                <a:gd name="connsiteY9" fmla="*/ 11907 h 1062038"/>
                <a:gd name="connsiteX10" fmla="*/ 21432 w 595313"/>
                <a:gd name="connsiteY10" fmla="*/ 0 h 1062038"/>
                <a:gd name="connsiteX11" fmla="*/ 54769 w 595313"/>
                <a:gd name="connsiteY11" fmla="*/ 4763 h 1062038"/>
                <a:gd name="connsiteX12" fmla="*/ 188119 w 595313"/>
                <a:gd name="connsiteY12" fmla="*/ 35719 h 1062038"/>
                <a:gd name="connsiteX13" fmla="*/ 276225 w 595313"/>
                <a:gd name="connsiteY13" fmla="*/ 54769 h 1062038"/>
                <a:gd name="connsiteX14" fmla="*/ 342900 w 595313"/>
                <a:gd name="connsiteY14" fmla="*/ 78582 h 1062038"/>
                <a:gd name="connsiteX15" fmla="*/ 357188 w 595313"/>
                <a:gd name="connsiteY15" fmla="*/ 183357 h 1062038"/>
                <a:gd name="connsiteX16" fmla="*/ 421482 w 595313"/>
                <a:gd name="connsiteY16" fmla="*/ 402432 h 1062038"/>
                <a:gd name="connsiteX17" fmla="*/ 452438 w 595313"/>
                <a:gd name="connsiteY17" fmla="*/ 509588 h 1062038"/>
                <a:gd name="connsiteX18" fmla="*/ 531019 w 595313"/>
                <a:gd name="connsiteY18" fmla="*/ 795338 h 1062038"/>
                <a:gd name="connsiteX19" fmla="*/ 595313 w 595313"/>
                <a:gd name="connsiteY19" fmla="*/ 897732 h 1062038"/>
                <a:gd name="connsiteX20" fmla="*/ 578644 w 595313"/>
                <a:gd name="connsiteY20" fmla="*/ 976313 h 1062038"/>
                <a:gd name="connsiteX21" fmla="*/ 564357 w 595313"/>
                <a:gd name="connsiteY21" fmla="*/ 1021557 h 1062038"/>
                <a:gd name="connsiteX22" fmla="*/ 550069 w 595313"/>
                <a:gd name="connsiteY22" fmla="*/ 1050132 h 1062038"/>
                <a:gd name="connsiteX23" fmla="*/ 533400 w 595313"/>
                <a:gd name="connsiteY23" fmla="*/ 1059657 h 1062038"/>
                <a:gd name="connsiteX24" fmla="*/ 504825 w 595313"/>
                <a:gd name="connsiteY24" fmla="*/ 1062038 h 1062038"/>
                <a:gd name="connsiteX25" fmla="*/ 473869 w 595313"/>
                <a:gd name="connsiteY25" fmla="*/ 1054894 h 1062038"/>
                <a:gd name="connsiteX26" fmla="*/ 450057 w 595313"/>
                <a:gd name="connsiteY26" fmla="*/ 1042988 h 1062038"/>
                <a:gd name="connsiteX27" fmla="*/ 416719 w 595313"/>
                <a:gd name="connsiteY27" fmla="*/ 1014413 h 1062038"/>
                <a:gd name="connsiteX28" fmla="*/ 395288 w 595313"/>
                <a:gd name="connsiteY28" fmla="*/ 992982 h 1062038"/>
                <a:gd name="connsiteX29" fmla="*/ 354807 w 595313"/>
                <a:gd name="connsiteY29" fmla="*/ 933450 h 1062038"/>
                <a:gd name="connsiteX30" fmla="*/ 319088 w 595313"/>
                <a:gd name="connsiteY30" fmla="*/ 854869 h 1062038"/>
                <a:gd name="connsiteX31" fmla="*/ 319088 w 595313"/>
                <a:gd name="connsiteY31" fmla="*/ 807244 h 1062038"/>
                <a:gd name="connsiteX32" fmla="*/ 309563 w 595313"/>
                <a:gd name="connsiteY32" fmla="*/ 716757 h 1062038"/>
                <a:gd name="connsiteX33" fmla="*/ 257175 w 595313"/>
                <a:gd name="connsiteY33" fmla="*/ 497682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1062038">
                  <a:moveTo>
                    <a:pt x="257175" y="497682"/>
                  </a:moveTo>
                  <a:lnTo>
                    <a:pt x="200025" y="297657"/>
                  </a:lnTo>
                  <a:lnTo>
                    <a:pt x="169069" y="219075"/>
                  </a:lnTo>
                  <a:lnTo>
                    <a:pt x="150019" y="190500"/>
                  </a:lnTo>
                  <a:lnTo>
                    <a:pt x="111919" y="147638"/>
                  </a:lnTo>
                  <a:lnTo>
                    <a:pt x="45244" y="88107"/>
                  </a:lnTo>
                  <a:lnTo>
                    <a:pt x="16669" y="69057"/>
                  </a:lnTo>
                  <a:lnTo>
                    <a:pt x="2382" y="52388"/>
                  </a:lnTo>
                  <a:lnTo>
                    <a:pt x="0" y="28575"/>
                  </a:lnTo>
                  <a:lnTo>
                    <a:pt x="4763" y="11907"/>
                  </a:lnTo>
                  <a:lnTo>
                    <a:pt x="21432" y="0"/>
                  </a:lnTo>
                  <a:lnTo>
                    <a:pt x="54769" y="4763"/>
                  </a:lnTo>
                  <a:lnTo>
                    <a:pt x="188119" y="35719"/>
                  </a:lnTo>
                  <a:lnTo>
                    <a:pt x="276225" y="54769"/>
                  </a:lnTo>
                  <a:lnTo>
                    <a:pt x="342900" y="78582"/>
                  </a:lnTo>
                  <a:lnTo>
                    <a:pt x="357188" y="183357"/>
                  </a:lnTo>
                  <a:lnTo>
                    <a:pt x="421482" y="402432"/>
                  </a:lnTo>
                  <a:lnTo>
                    <a:pt x="452438" y="509588"/>
                  </a:lnTo>
                  <a:lnTo>
                    <a:pt x="531019" y="795338"/>
                  </a:lnTo>
                  <a:lnTo>
                    <a:pt x="595313" y="897732"/>
                  </a:lnTo>
                  <a:lnTo>
                    <a:pt x="578644" y="976313"/>
                  </a:lnTo>
                  <a:lnTo>
                    <a:pt x="564357" y="1021557"/>
                  </a:lnTo>
                  <a:lnTo>
                    <a:pt x="550069" y="1050132"/>
                  </a:lnTo>
                  <a:lnTo>
                    <a:pt x="533400" y="1059657"/>
                  </a:lnTo>
                  <a:lnTo>
                    <a:pt x="504825" y="1062038"/>
                  </a:lnTo>
                  <a:lnTo>
                    <a:pt x="473869" y="1054894"/>
                  </a:lnTo>
                  <a:lnTo>
                    <a:pt x="450057" y="1042988"/>
                  </a:lnTo>
                  <a:lnTo>
                    <a:pt x="416719" y="1014413"/>
                  </a:lnTo>
                  <a:lnTo>
                    <a:pt x="395288" y="992982"/>
                  </a:lnTo>
                  <a:lnTo>
                    <a:pt x="354807" y="933450"/>
                  </a:lnTo>
                  <a:lnTo>
                    <a:pt x="319088" y="854869"/>
                  </a:lnTo>
                  <a:lnTo>
                    <a:pt x="319088" y="807244"/>
                  </a:lnTo>
                  <a:lnTo>
                    <a:pt x="309563" y="716757"/>
                  </a:lnTo>
                  <a:lnTo>
                    <a:pt x="257175" y="4976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9EDF41F0-9D41-4B30-AF3A-BCA14669D5C1}"/>
                </a:ext>
              </a:extLst>
            </p:cNvPr>
            <p:cNvSpPr/>
            <p:nvPr/>
          </p:nvSpPr>
          <p:spPr>
            <a:xfrm>
              <a:off x="5568950" y="1919287"/>
              <a:ext cx="2566988" cy="495300"/>
            </a:xfrm>
            <a:custGeom>
              <a:avLst/>
              <a:gdLst>
                <a:gd name="connsiteX0" fmla="*/ 1297781 w 2566988"/>
                <a:gd name="connsiteY0" fmla="*/ 300037 h 495300"/>
                <a:gd name="connsiteX1" fmla="*/ 1007269 w 2566988"/>
                <a:gd name="connsiteY1" fmla="*/ 338137 h 495300"/>
                <a:gd name="connsiteX2" fmla="*/ 802481 w 2566988"/>
                <a:gd name="connsiteY2" fmla="*/ 378619 h 495300"/>
                <a:gd name="connsiteX3" fmla="*/ 602456 w 2566988"/>
                <a:gd name="connsiteY3" fmla="*/ 419100 h 495300"/>
                <a:gd name="connsiteX4" fmla="*/ 492919 w 2566988"/>
                <a:gd name="connsiteY4" fmla="*/ 447675 h 495300"/>
                <a:gd name="connsiteX5" fmla="*/ 352425 w 2566988"/>
                <a:gd name="connsiteY5" fmla="*/ 495300 h 495300"/>
                <a:gd name="connsiteX6" fmla="*/ 338138 w 2566988"/>
                <a:gd name="connsiteY6" fmla="*/ 490537 h 495300"/>
                <a:gd name="connsiteX7" fmla="*/ 290513 w 2566988"/>
                <a:gd name="connsiteY7" fmla="*/ 469106 h 495300"/>
                <a:gd name="connsiteX8" fmla="*/ 247650 w 2566988"/>
                <a:gd name="connsiteY8" fmla="*/ 445294 h 495300"/>
                <a:gd name="connsiteX9" fmla="*/ 190500 w 2566988"/>
                <a:gd name="connsiteY9" fmla="*/ 411956 h 495300"/>
                <a:gd name="connsiteX10" fmla="*/ 140494 w 2566988"/>
                <a:gd name="connsiteY10" fmla="*/ 376237 h 495300"/>
                <a:gd name="connsiteX11" fmla="*/ 97631 w 2566988"/>
                <a:gd name="connsiteY11" fmla="*/ 335756 h 495300"/>
                <a:gd name="connsiteX12" fmla="*/ 64294 w 2566988"/>
                <a:gd name="connsiteY12" fmla="*/ 302419 h 495300"/>
                <a:gd name="connsiteX13" fmla="*/ 30956 w 2566988"/>
                <a:gd name="connsiteY13" fmla="*/ 261937 h 495300"/>
                <a:gd name="connsiteX14" fmla="*/ 7144 w 2566988"/>
                <a:gd name="connsiteY14" fmla="*/ 221456 h 495300"/>
                <a:gd name="connsiteX15" fmla="*/ 0 w 2566988"/>
                <a:gd name="connsiteY15" fmla="*/ 192881 h 495300"/>
                <a:gd name="connsiteX16" fmla="*/ 0 w 2566988"/>
                <a:gd name="connsiteY16" fmla="*/ 178594 h 495300"/>
                <a:gd name="connsiteX17" fmla="*/ 2381 w 2566988"/>
                <a:gd name="connsiteY17" fmla="*/ 169069 h 495300"/>
                <a:gd name="connsiteX18" fmla="*/ 16669 w 2566988"/>
                <a:gd name="connsiteY18" fmla="*/ 164306 h 495300"/>
                <a:gd name="connsiteX19" fmla="*/ 30956 w 2566988"/>
                <a:gd name="connsiteY19" fmla="*/ 166687 h 495300"/>
                <a:gd name="connsiteX20" fmla="*/ 54769 w 2566988"/>
                <a:gd name="connsiteY20" fmla="*/ 178594 h 495300"/>
                <a:gd name="connsiteX21" fmla="*/ 85725 w 2566988"/>
                <a:gd name="connsiteY21" fmla="*/ 204787 h 495300"/>
                <a:gd name="connsiteX22" fmla="*/ 123825 w 2566988"/>
                <a:gd name="connsiteY22" fmla="*/ 233362 h 495300"/>
                <a:gd name="connsiteX23" fmla="*/ 152400 w 2566988"/>
                <a:gd name="connsiteY23" fmla="*/ 252412 h 495300"/>
                <a:gd name="connsiteX24" fmla="*/ 195263 w 2566988"/>
                <a:gd name="connsiteY24" fmla="*/ 273844 h 495300"/>
                <a:gd name="connsiteX25" fmla="*/ 235744 w 2566988"/>
                <a:gd name="connsiteY25" fmla="*/ 283369 h 495300"/>
                <a:gd name="connsiteX26" fmla="*/ 266700 w 2566988"/>
                <a:gd name="connsiteY26" fmla="*/ 288131 h 495300"/>
                <a:gd name="connsiteX27" fmla="*/ 304800 w 2566988"/>
                <a:gd name="connsiteY27" fmla="*/ 290512 h 495300"/>
                <a:gd name="connsiteX28" fmla="*/ 359569 w 2566988"/>
                <a:gd name="connsiteY28" fmla="*/ 288131 h 495300"/>
                <a:gd name="connsiteX29" fmla="*/ 419100 w 2566988"/>
                <a:gd name="connsiteY29" fmla="*/ 280987 h 495300"/>
                <a:gd name="connsiteX30" fmla="*/ 776288 w 2566988"/>
                <a:gd name="connsiteY30" fmla="*/ 223837 h 495300"/>
                <a:gd name="connsiteX31" fmla="*/ 985838 w 2566988"/>
                <a:gd name="connsiteY31" fmla="*/ 180975 h 495300"/>
                <a:gd name="connsiteX32" fmla="*/ 1147763 w 2566988"/>
                <a:gd name="connsiteY32" fmla="*/ 161925 h 495300"/>
                <a:gd name="connsiteX33" fmla="*/ 1283494 w 2566988"/>
                <a:gd name="connsiteY33" fmla="*/ 145256 h 495300"/>
                <a:gd name="connsiteX34" fmla="*/ 1659731 w 2566988"/>
                <a:gd name="connsiteY34" fmla="*/ 111919 h 495300"/>
                <a:gd name="connsiteX35" fmla="*/ 1864519 w 2566988"/>
                <a:gd name="connsiteY35" fmla="*/ 92869 h 495300"/>
                <a:gd name="connsiteX36" fmla="*/ 2107406 w 2566988"/>
                <a:gd name="connsiteY36" fmla="*/ 47625 h 495300"/>
                <a:gd name="connsiteX37" fmla="*/ 2140744 w 2566988"/>
                <a:gd name="connsiteY37" fmla="*/ 33337 h 495300"/>
                <a:gd name="connsiteX38" fmla="*/ 2185988 w 2566988"/>
                <a:gd name="connsiteY38" fmla="*/ 0 h 495300"/>
                <a:gd name="connsiteX39" fmla="*/ 2212181 w 2566988"/>
                <a:gd name="connsiteY39" fmla="*/ 0 h 495300"/>
                <a:gd name="connsiteX40" fmla="*/ 2281238 w 2566988"/>
                <a:gd name="connsiteY40" fmla="*/ 9525 h 495300"/>
                <a:gd name="connsiteX41" fmla="*/ 2338388 w 2566988"/>
                <a:gd name="connsiteY41" fmla="*/ 26194 h 495300"/>
                <a:gd name="connsiteX42" fmla="*/ 2402681 w 2566988"/>
                <a:gd name="connsiteY42" fmla="*/ 47625 h 495300"/>
                <a:gd name="connsiteX43" fmla="*/ 2466975 w 2566988"/>
                <a:gd name="connsiteY43" fmla="*/ 76200 h 495300"/>
                <a:gd name="connsiteX44" fmla="*/ 2516981 w 2566988"/>
                <a:gd name="connsiteY44" fmla="*/ 100012 h 495300"/>
                <a:gd name="connsiteX45" fmla="*/ 2550319 w 2566988"/>
                <a:gd name="connsiteY45" fmla="*/ 121444 h 495300"/>
                <a:gd name="connsiteX46" fmla="*/ 2559844 w 2566988"/>
                <a:gd name="connsiteY46" fmla="*/ 138112 h 495300"/>
                <a:gd name="connsiteX47" fmla="*/ 2566988 w 2566988"/>
                <a:gd name="connsiteY47" fmla="*/ 161925 h 495300"/>
                <a:gd name="connsiteX48" fmla="*/ 2564606 w 2566988"/>
                <a:gd name="connsiteY48" fmla="*/ 188119 h 495300"/>
                <a:gd name="connsiteX49" fmla="*/ 2547938 w 2566988"/>
                <a:gd name="connsiteY49" fmla="*/ 204787 h 495300"/>
                <a:gd name="connsiteX50" fmla="*/ 2519363 w 2566988"/>
                <a:gd name="connsiteY50" fmla="*/ 221456 h 495300"/>
                <a:gd name="connsiteX51" fmla="*/ 2457450 w 2566988"/>
                <a:gd name="connsiteY51" fmla="*/ 245269 h 495300"/>
                <a:gd name="connsiteX52" fmla="*/ 2374106 w 2566988"/>
                <a:gd name="connsiteY52" fmla="*/ 240506 h 495300"/>
                <a:gd name="connsiteX53" fmla="*/ 2185988 w 2566988"/>
                <a:gd name="connsiteY53" fmla="*/ 233362 h 495300"/>
                <a:gd name="connsiteX54" fmla="*/ 1981200 w 2566988"/>
                <a:gd name="connsiteY54" fmla="*/ 238125 h 495300"/>
                <a:gd name="connsiteX55" fmla="*/ 1826419 w 2566988"/>
                <a:gd name="connsiteY55" fmla="*/ 245269 h 495300"/>
                <a:gd name="connsiteX56" fmla="*/ 1628775 w 2566988"/>
                <a:gd name="connsiteY56" fmla="*/ 269081 h 495300"/>
                <a:gd name="connsiteX57" fmla="*/ 1297781 w 2566988"/>
                <a:gd name="connsiteY57" fmla="*/ 3000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66988" h="495300">
                  <a:moveTo>
                    <a:pt x="1297781" y="300037"/>
                  </a:moveTo>
                  <a:lnTo>
                    <a:pt x="1007269" y="338137"/>
                  </a:lnTo>
                  <a:lnTo>
                    <a:pt x="802481" y="378619"/>
                  </a:lnTo>
                  <a:lnTo>
                    <a:pt x="602456" y="419100"/>
                  </a:lnTo>
                  <a:lnTo>
                    <a:pt x="492919" y="447675"/>
                  </a:lnTo>
                  <a:lnTo>
                    <a:pt x="352425" y="495300"/>
                  </a:lnTo>
                  <a:lnTo>
                    <a:pt x="338138" y="490537"/>
                  </a:lnTo>
                  <a:lnTo>
                    <a:pt x="290513" y="469106"/>
                  </a:lnTo>
                  <a:lnTo>
                    <a:pt x="247650" y="445294"/>
                  </a:lnTo>
                  <a:lnTo>
                    <a:pt x="190500" y="411956"/>
                  </a:lnTo>
                  <a:lnTo>
                    <a:pt x="140494" y="376237"/>
                  </a:lnTo>
                  <a:lnTo>
                    <a:pt x="97631" y="335756"/>
                  </a:lnTo>
                  <a:lnTo>
                    <a:pt x="64294" y="302419"/>
                  </a:lnTo>
                  <a:lnTo>
                    <a:pt x="30956" y="261937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2381" y="169069"/>
                  </a:lnTo>
                  <a:lnTo>
                    <a:pt x="16669" y="164306"/>
                  </a:lnTo>
                  <a:lnTo>
                    <a:pt x="30956" y="166687"/>
                  </a:lnTo>
                  <a:lnTo>
                    <a:pt x="54769" y="178594"/>
                  </a:lnTo>
                  <a:lnTo>
                    <a:pt x="85725" y="204787"/>
                  </a:lnTo>
                  <a:lnTo>
                    <a:pt x="123825" y="233362"/>
                  </a:lnTo>
                  <a:lnTo>
                    <a:pt x="152400" y="252412"/>
                  </a:lnTo>
                  <a:lnTo>
                    <a:pt x="195263" y="273844"/>
                  </a:lnTo>
                  <a:lnTo>
                    <a:pt x="235744" y="283369"/>
                  </a:lnTo>
                  <a:lnTo>
                    <a:pt x="266700" y="288131"/>
                  </a:lnTo>
                  <a:lnTo>
                    <a:pt x="304800" y="290512"/>
                  </a:lnTo>
                  <a:lnTo>
                    <a:pt x="359569" y="288131"/>
                  </a:lnTo>
                  <a:lnTo>
                    <a:pt x="419100" y="280987"/>
                  </a:lnTo>
                  <a:lnTo>
                    <a:pt x="776288" y="223837"/>
                  </a:lnTo>
                  <a:lnTo>
                    <a:pt x="985838" y="180975"/>
                  </a:lnTo>
                  <a:lnTo>
                    <a:pt x="1147763" y="161925"/>
                  </a:lnTo>
                  <a:lnTo>
                    <a:pt x="1283494" y="145256"/>
                  </a:lnTo>
                  <a:lnTo>
                    <a:pt x="1659731" y="111919"/>
                  </a:lnTo>
                  <a:lnTo>
                    <a:pt x="1864519" y="92869"/>
                  </a:lnTo>
                  <a:lnTo>
                    <a:pt x="2107406" y="47625"/>
                  </a:lnTo>
                  <a:lnTo>
                    <a:pt x="2140744" y="33337"/>
                  </a:lnTo>
                  <a:lnTo>
                    <a:pt x="2185988" y="0"/>
                  </a:lnTo>
                  <a:lnTo>
                    <a:pt x="2212181" y="0"/>
                  </a:lnTo>
                  <a:lnTo>
                    <a:pt x="2281238" y="9525"/>
                  </a:lnTo>
                  <a:lnTo>
                    <a:pt x="2338388" y="26194"/>
                  </a:lnTo>
                  <a:lnTo>
                    <a:pt x="2402681" y="47625"/>
                  </a:lnTo>
                  <a:lnTo>
                    <a:pt x="2466975" y="76200"/>
                  </a:lnTo>
                  <a:lnTo>
                    <a:pt x="2516981" y="100012"/>
                  </a:lnTo>
                  <a:lnTo>
                    <a:pt x="2550319" y="121444"/>
                  </a:lnTo>
                  <a:lnTo>
                    <a:pt x="2559844" y="138112"/>
                  </a:lnTo>
                  <a:lnTo>
                    <a:pt x="2566988" y="161925"/>
                  </a:lnTo>
                  <a:lnTo>
                    <a:pt x="2564606" y="188119"/>
                  </a:lnTo>
                  <a:lnTo>
                    <a:pt x="2547938" y="204787"/>
                  </a:lnTo>
                  <a:lnTo>
                    <a:pt x="2519363" y="221456"/>
                  </a:lnTo>
                  <a:lnTo>
                    <a:pt x="2457450" y="245269"/>
                  </a:lnTo>
                  <a:lnTo>
                    <a:pt x="2374106" y="240506"/>
                  </a:lnTo>
                  <a:lnTo>
                    <a:pt x="2185988" y="233362"/>
                  </a:lnTo>
                  <a:lnTo>
                    <a:pt x="1981200" y="238125"/>
                  </a:lnTo>
                  <a:lnTo>
                    <a:pt x="1826419" y="245269"/>
                  </a:lnTo>
                  <a:lnTo>
                    <a:pt x="1628775" y="269081"/>
                  </a:lnTo>
                  <a:lnTo>
                    <a:pt x="1297781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9">
              <a:extLst>
                <a:ext uri="{FF2B5EF4-FFF2-40B4-BE49-F238E27FC236}">
                  <a16:creationId xmlns:a16="http://schemas.microsoft.com/office/drawing/2014/main" id="{A2D34A40-7421-4AD3-AC41-D92CC9444A58}"/>
                </a:ext>
              </a:extLst>
            </p:cNvPr>
            <p:cNvSpPr/>
            <p:nvPr/>
          </p:nvSpPr>
          <p:spPr>
            <a:xfrm>
              <a:off x="6148388" y="4443413"/>
              <a:ext cx="1479550" cy="393700"/>
            </a:xfrm>
            <a:custGeom>
              <a:avLst/>
              <a:gdLst>
                <a:gd name="connsiteX0" fmla="*/ 842962 w 1478756"/>
                <a:gd name="connsiteY0" fmla="*/ 238125 h 392906"/>
                <a:gd name="connsiteX1" fmla="*/ 550068 w 1478756"/>
                <a:gd name="connsiteY1" fmla="*/ 319087 h 392906"/>
                <a:gd name="connsiteX2" fmla="*/ 340518 w 1478756"/>
                <a:gd name="connsiteY2" fmla="*/ 376237 h 392906"/>
                <a:gd name="connsiteX3" fmla="*/ 273843 w 1478756"/>
                <a:gd name="connsiteY3" fmla="*/ 390525 h 392906"/>
                <a:gd name="connsiteX4" fmla="*/ 250031 w 1478756"/>
                <a:gd name="connsiteY4" fmla="*/ 392906 h 392906"/>
                <a:gd name="connsiteX5" fmla="*/ 202406 w 1478756"/>
                <a:gd name="connsiteY5" fmla="*/ 392906 h 392906"/>
                <a:gd name="connsiteX6" fmla="*/ 166687 w 1478756"/>
                <a:gd name="connsiteY6" fmla="*/ 385762 h 392906"/>
                <a:gd name="connsiteX7" fmla="*/ 121443 w 1478756"/>
                <a:gd name="connsiteY7" fmla="*/ 371475 h 392906"/>
                <a:gd name="connsiteX8" fmla="*/ 78581 w 1478756"/>
                <a:gd name="connsiteY8" fmla="*/ 347662 h 392906"/>
                <a:gd name="connsiteX9" fmla="*/ 52387 w 1478756"/>
                <a:gd name="connsiteY9" fmla="*/ 328612 h 392906"/>
                <a:gd name="connsiteX10" fmla="*/ 21431 w 1478756"/>
                <a:gd name="connsiteY10" fmla="*/ 300037 h 392906"/>
                <a:gd name="connsiteX11" fmla="*/ 9525 w 1478756"/>
                <a:gd name="connsiteY11" fmla="*/ 285750 h 392906"/>
                <a:gd name="connsiteX12" fmla="*/ 0 w 1478756"/>
                <a:gd name="connsiteY12" fmla="*/ 271462 h 392906"/>
                <a:gd name="connsiteX13" fmla="*/ 0 w 1478756"/>
                <a:gd name="connsiteY13" fmla="*/ 257175 h 392906"/>
                <a:gd name="connsiteX14" fmla="*/ 2381 w 1478756"/>
                <a:gd name="connsiteY14" fmla="*/ 240506 h 392906"/>
                <a:gd name="connsiteX15" fmla="*/ 7143 w 1478756"/>
                <a:gd name="connsiteY15" fmla="*/ 226218 h 392906"/>
                <a:gd name="connsiteX16" fmla="*/ 19050 w 1478756"/>
                <a:gd name="connsiteY16" fmla="*/ 216693 h 392906"/>
                <a:gd name="connsiteX17" fmla="*/ 42862 w 1478756"/>
                <a:gd name="connsiteY17" fmla="*/ 209550 h 392906"/>
                <a:gd name="connsiteX18" fmla="*/ 61912 w 1478756"/>
                <a:gd name="connsiteY18" fmla="*/ 216693 h 392906"/>
                <a:gd name="connsiteX19" fmla="*/ 107156 w 1478756"/>
                <a:gd name="connsiteY19" fmla="*/ 230981 h 392906"/>
                <a:gd name="connsiteX20" fmla="*/ 150018 w 1478756"/>
                <a:gd name="connsiteY20" fmla="*/ 238125 h 392906"/>
                <a:gd name="connsiteX21" fmla="*/ 202406 w 1478756"/>
                <a:gd name="connsiteY21" fmla="*/ 240506 h 392906"/>
                <a:gd name="connsiteX22" fmla="*/ 290512 w 1478756"/>
                <a:gd name="connsiteY22" fmla="*/ 233362 h 392906"/>
                <a:gd name="connsiteX23" fmla="*/ 457200 w 1478756"/>
                <a:gd name="connsiteY23" fmla="*/ 202406 h 392906"/>
                <a:gd name="connsiteX24" fmla="*/ 688181 w 1478756"/>
                <a:gd name="connsiteY24" fmla="*/ 142875 h 392906"/>
                <a:gd name="connsiteX25" fmla="*/ 857250 w 1478756"/>
                <a:gd name="connsiteY25" fmla="*/ 100012 h 392906"/>
                <a:gd name="connsiteX26" fmla="*/ 935831 w 1478756"/>
                <a:gd name="connsiteY26" fmla="*/ 80962 h 392906"/>
                <a:gd name="connsiteX27" fmla="*/ 978693 w 1478756"/>
                <a:gd name="connsiteY27" fmla="*/ 66675 h 392906"/>
                <a:gd name="connsiteX28" fmla="*/ 1031081 w 1478756"/>
                <a:gd name="connsiteY28" fmla="*/ 40481 h 392906"/>
                <a:gd name="connsiteX29" fmla="*/ 1069181 w 1478756"/>
                <a:gd name="connsiteY29" fmla="*/ 16668 h 392906"/>
                <a:gd name="connsiteX30" fmla="*/ 1095375 w 1478756"/>
                <a:gd name="connsiteY30" fmla="*/ 2381 h 392906"/>
                <a:gd name="connsiteX31" fmla="*/ 1119187 w 1478756"/>
                <a:gd name="connsiteY31" fmla="*/ 0 h 392906"/>
                <a:gd name="connsiteX32" fmla="*/ 1164431 w 1478756"/>
                <a:gd name="connsiteY32" fmla="*/ 7143 h 392906"/>
                <a:gd name="connsiteX33" fmla="*/ 1200150 w 1478756"/>
                <a:gd name="connsiteY33" fmla="*/ 16668 h 392906"/>
                <a:gd name="connsiteX34" fmla="*/ 1259681 w 1478756"/>
                <a:gd name="connsiteY34" fmla="*/ 42862 h 392906"/>
                <a:gd name="connsiteX35" fmla="*/ 1340643 w 1478756"/>
                <a:gd name="connsiteY35" fmla="*/ 83343 h 392906"/>
                <a:gd name="connsiteX36" fmla="*/ 1400175 w 1478756"/>
                <a:gd name="connsiteY36" fmla="*/ 114300 h 392906"/>
                <a:gd name="connsiteX37" fmla="*/ 1435893 w 1478756"/>
                <a:gd name="connsiteY37" fmla="*/ 138112 h 392906"/>
                <a:gd name="connsiteX38" fmla="*/ 1459706 w 1478756"/>
                <a:gd name="connsiteY38" fmla="*/ 159543 h 392906"/>
                <a:gd name="connsiteX39" fmla="*/ 1471612 w 1478756"/>
                <a:gd name="connsiteY39" fmla="*/ 173831 h 392906"/>
                <a:gd name="connsiteX40" fmla="*/ 1478756 w 1478756"/>
                <a:gd name="connsiteY40" fmla="*/ 190500 h 392906"/>
                <a:gd name="connsiteX41" fmla="*/ 1476375 w 1478756"/>
                <a:gd name="connsiteY41" fmla="*/ 204787 h 392906"/>
                <a:gd name="connsiteX42" fmla="*/ 1462087 w 1478756"/>
                <a:gd name="connsiteY42" fmla="*/ 216693 h 392906"/>
                <a:gd name="connsiteX43" fmla="*/ 1433512 w 1478756"/>
                <a:gd name="connsiteY43" fmla="*/ 238125 h 392906"/>
                <a:gd name="connsiteX44" fmla="*/ 1400175 w 1478756"/>
                <a:gd name="connsiteY44" fmla="*/ 273843 h 392906"/>
                <a:gd name="connsiteX45" fmla="*/ 1081087 w 1478756"/>
                <a:gd name="connsiteY45" fmla="*/ 202406 h 392906"/>
                <a:gd name="connsiteX46" fmla="*/ 1031081 w 1478756"/>
                <a:gd name="connsiteY46" fmla="*/ 190500 h 392906"/>
                <a:gd name="connsiteX47" fmla="*/ 1004887 w 1478756"/>
                <a:gd name="connsiteY47" fmla="*/ 192881 h 392906"/>
                <a:gd name="connsiteX48" fmla="*/ 842962 w 1478756"/>
                <a:gd name="connsiteY48" fmla="*/ 2381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8756" h="392906">
                  <a:moveTo>
                    <a:pt x="842962" y="238125"/>
                  </a:moveTo>
                  <a:lnTo>
                    <a:pt x="550068" y="319087"/>
                  </a:lnTo>
                  <a:lnTo>
                    <a:pt x="340518" y="376237"/>
                  </a:lnTo>
                  <a:lnTo>
                    <a:pt x="273843" y="390525"/>
                  </a:lnTo>
                  <a:lnTo>
                    <a:pt x="250031" y="392906"/>
                  </a:lnTo>
                  <a:lnTo>
                    <a:pt x="202406" y="392906"/>
                  </a:lnTo>
                  <a:lnTo>
                    <a:pt x="166687" y="385762"/>
                  </a:lnTo>
                  <a:lnTo>
                    <a:pt x="121443" y="371475"/>
                  </a:lnTo>
                  <a:lnTo>
                    <a:pt x="78581" y="347662"/>
                  </a:lnTo>
                  <a:lnTo>
                    <a:pt x="52387" y="328612"/>
                  </a:lnTo>
                  <a:lnTo>
                    <a:pt x="21431" y="300037"/>
                  </a:lnTo>
                  <a:lnTo>
                    <a:pt x="9525" y="285750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2381" y="240506"/>
                  </a:lnTo>
                  <a:lnTo>
                    <a:pt x="7143" y="226218"/>
                  </a:lnTo>
                  <a:lnTo>
                    <a:pt x="19050" y="216693"/>
                  </a:lnTo>
                  <a:lnTo>
                    <a:pt x="42862" y="209550"/>
                  </a:lnTo>
                  <a:lnTo>
                    <a:pt x="61912" y="216693"/>
                  </a:lnTo>
                  <a:lnTo>
                    <a:pt x="107156" y="230981"/>
                  </a:lnTo>
                  <a:lnTo>
                    <a:pt x="150018" y="238125"/>
                  </a:lnTo>
                  <a:lnTo>
                    <a:pt x="202406" y="240506"/>
                  </a:lnTo>
                  <a:lnTo>
                    <a:pt x="290512" y="233362"/>
                  </a:lnTo>
                  <a:lnTo>
                    <a:pt x="457200" y="202406"/>
                  </a:lnTo>
                  <a:lnTo>
                    <a:pt x="688181" y="142875"/>
                  </a:lnTo>
                  <a:lnTo>
                    <a:pt x="857250" y="100012"/>
                  </a:lnTo>
                  <a:lnTo>
                    <a:pt x="935831" y="80962"/>
                  </a:lnTo>
                  <a:lnTo>
                    <a:pt x="978693" y="66675"/>
                  </a:lnTo>
                  <a:lnTo>
                    <a:pt x="1031081" y="40481"/>
                  </a:lnTo>
                  <a:lnTo>
                    <a:pt x="1069181" y="16668"/>
                  </a:lnTo>
                  <a:lnTo>
                    <a:pt x="1095375" y="2381"/>
                  </a:lnTo>
                  <a:lnTo>
                    <a:pt x="1119187" y="0"/>
                  </a:lnTo>
                  <a:lnTo>
                    <a:pt x="1164431" y="7143"/>
                  </a:lnTo>
                  <a:lnTo>
                    <a:pt x="1200150" y="16668"/>
                  </a:lnTo>
                  <a:lnTo>
                    <a:pt x="1259681" y="42862"/>
                  </a:lnTo>
                  <a:lnTo>
                    <a:pt x="1340643" y="83343"/>
                  </a:lnTo>
                  <a:lnTo>
                    <a:pt x="1400175" y="114300"/>
                  </a:lnTo>
                  <a:lnTo>
                    <a:pt x="1435893" y="138112"/>
                  </a:lnTo>
                  <a:lnTo>
                    <a:pt x="1459706" y="159543"/>
                  </a:lnTo>
                  <a:lnTo>
                    <a:pt x="1471612" y="173831"/>
                  </a:lnTo>
                  <a:lnTo>
                    <a:pt x="1478756" y="190500"/>
                  </a:lnTo>
                  <a:lnTo>
                    <a:pt x="1476375" y="204787"/>
                  </a:lnTo>
                  <a:lnTo>
                    <a:pt x="1462087" y="216693"/>
                  </a:lnTo>
                  <a:lnTo>
                    <a:pt x="1433512" y="238125"/>
                  </a:lnTo>
                  <a:lnTo>
                    <a:pt x="1400175" y="273843"/>
                  </a:lnTo>
                  <a:lnTo>
                    <a:pt x="1081087" y="202406"/>
                  </a:lnTo>
                  <a:lnTo>
                    <a:pt x="1031081" y="190500"/>
                  </a:lnTo>
                  <a:lnTo>
                    <a:pt x="1004887" y="192881"/>
                  </a:lnTo>
                  <a:lnTo>
                    <a:pt x="842962" y="2381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9F1ABC37-714E-4C98-A4AC-CF8428720E50}"/>
                </a:ext>
              </a:extLst>
            </p:cNvPr>
            <p:cNvSpPr/>
            <p:nvPr/>
          </p:nvSpPr>
          <p:spPr>
            <a:xfrm>
              <a:off x="4125913" y="4541837"/>
              <a:ext cx="1371600" cy="1035050"/>
            </a:xfrm>
            <a:custGeom>
              <a:avLst/>
              <a:gdLst>
                <a:gd name="connsiteX0" fmla="*/ 585787 w 1371600"/>
                <a:gd name="connsiteY0" fmla="*/ 292894 h 1033463"/>
                <a:gd name="connsiteX1" fmla="*/ 95250 w 1371600"/>
                <a:gd name="connsiteY1" fmla="*/ 411957 h 1033463"/>
                <a:gd name="connsiteX2" fmla="*/ 0 w 1371600"/>
                <a:gd name="connsiteY2" fmla="*/ 238125 h 1033463"/>
                <a:gd name="connsiteX3" fmla="*/ 150018 w 1371600"/>
                <a:gd name="connsiteY3" fmla="*/ 238125 h 1033463"/>
                <a:gd name="connsiteX4" fmla="*/ 240506 w 1371600"/>
                <a:gd name="connsiteY4" fmla="*/ 228600 h 1033463"/>
                <a:gd name="connsiteX5" fmla="*/ 350043 w 1371600"/>
                <a:gd name="connsiteY5" fmla="*/ 209550 h 1033463"/>
                <a:gd name="connsiteX6" fmla="*/ 504825 w 1371600"/>
                <a:gd name="connsiteY6" fmla="*/ 173832 h 1033463"/>
                <a:gd name="connsiteX7" fmla="*/ 690562 w 1371600"/>
                <a:gd name="connsiteY7" fmla="*/ 123825 h 1033463"/>
                <a:gd name="connsiteX8" fmla="*/ 857250 w 1371600"/>
                <a:gd name="connsiteY8" fmla="*/ 71438 h 1033463"/>
                <a:gd name="connsiteX9" fmla="*/ 988218 w 1371600"/>
                <a:gd name="connsiteY9" fmla="*/ 28575 h 1033463"/>
                <a:gd name="connsiteX10" fmla="*/ 1014412 w 1371600"/>
                <a:gd name="connsiteY10" fmla="*/ 11907 h 1033463"/>
                <a:gd name="connsiteX11" fmla="*/ 1035843 w 1371600"/>
                <a:gd name="connsiteY11" fmla="*/ 2382 h 1033463"/>
                <a:gd name="connsiteX12" fmla="*/ 1062037 w 1371600"/>
                <a:gd name="connsiteY12" fmla="*/ 0 h 1033463"/>
                <a:gd name="connsiteX13" fmla="*/ 1116806 w 1371600"/>
                <a:gd name="connsiteY13" fmla="*/ 23813 h 1033463"/>
                <a:gd name="connsiteX14" fmla="*/ 1183481 w 1371600"/>
                <a:gd name="connsiteY14" fmla="*/ 66675 h 1033463"/>
                <a:gd name="connsiteX15" fmla="*/ 1281112 w 1371600"/>
                <a:gd name="connsiteY15" fmla="*/ 142875 h 1033463"/>
                <a:gd name="connsiteX16" fmla="*/ 1333500 w 1371600"/>
                <a:gd name="connsiteY16" fmla="*/ 188119 h 1033463"/>
                <a:gd name="connsiteX17" fmla="*/ 1354931 w 1371600"/>
                <a:gd name="connsiteY17" fmla="*/ 216694 h 1033463"/>
                <a:gd name="connsiteX18" fmla="*/ 1364456 w 1371600"/>
                <a:gd name="connsiteY18" fmla="*/ 235744 h 1033463"/>
                <a:gd name="connsiteX19" fmla="*/ 1371600 w 1371600"/>
                <a:gd name="connsiteY19" fmla="*/ 259557 h 1033463"/>
                <a:gd name="connsiteX20" fmla="*/ 1371600 w 1371600"/>
                <a:gd name="connsiteY20" fmla="*/ 278607 h 1033463"/>
                <a:gd name="connsiteX21" fmla="*/ 1359693 w 1371600"/>
                <a:gd name="connsiteY21" fmla="*/ 311944 h 1033463"/>
                <a:gd name="connsiteX22" fmla="*/ 1347787 w 1371600"/>
                <a:gd name="connsiteY22" fmla="*/ 330994 h 1033463"/>
                <a:gd name="connsiteX23" fmla="*/ 1323975 w 1371600"/>
                <a:gd name="connsiteY23" fmla="*/ 342900 h 1033463"/>
                <a:gd name="connsiteX24" fmla="*/ 1302543 w 1371600"/>
                <a:gd name="connsiteY24" fmla="*/ 361950 h 1033463"/>
                <a:gd name="connsiteX25" fmla="*/ 1281112 w 1371600"/>
                <a:gd name="connsiteY25" fmla="*/ 388144 h 1033463"/>
                <a:gd name="connsiteX26" fmla="*/ 1221581 w 1371600"/>
                <a:gd name="connsiteY26" fmla="*/ 600075 h 1033463"/>
                <a:gd name="connsiteX27" fmla="*/ 1162050 w 1371600"/>
                <a:gd name="connsiteY27" fmla="*/ 835819 h 1033463"/>
                <a:gd name="connsiteX28" fmla="*/ 1119187 w 1371600"/>
                <a:gd name="connsiteY28" fmla="*/ 981075 h 1033463"/>
                <a:gd name="connsiteX29" fmla="*/ 1107281 w 1371600"/>
                <a:gd name="connsiteY29" fmla="*/ 1007269 h 1033463"/>
                <a:gd name="connsiteX30" fmla="*/ 1100137 w 1371600"/>
                <a:gd name="connsiteY30" fmla="*/ 1019175 h 1033463"/>
                <a:gd name="connsiteX31" fmla="*/ 1088231 w 1371600"/>
                <a:gd name="connsiteY31" fmla="*/ 1026319 h 1033463"/>
                <a:gd name="connsiteX32" fmla="*/ 1062037 w 1371600"/>
                <a:gd name="connsiteY32" fmla="*/ 1033463 h 1033463"/>
                <a:gd name="connsiteX33" fmla="*/ 1023937 w 1371600"/>
                <a:gd name="connsiteY33" fmla="*/ 1031082 h 1033463"/>
                <a:gd name="connsiteX34" fmla="*/ 973931 w 1371600"/>
                <a:gd name="connsiteY34" fmla="*/ 1026319 h 1033463"/>
                <a:gd name="connsiteX35" fmla="*/ 931068 w 1371600"/>
                <a:gd name="connsiteY35" fmla="*/ 1014413 h 1033463"/>
                <a:gd name="connsiteX36" fmla="*/ 938212 w 1371600"/>
                <a:gd name="connsiteY36" fmla="*/ 866775 h 1033463"/>
                <a:gd name="connsiteX37" fmla="*/ 992981 w 1371600"/>
                <a:gd name="connsiteY37" fmla="*/ 619125 h 1033463"/>
                <a:gd name="connsiteX38" fmla="*/ 1040606 w 1371600"/>
                <a:gd name="connsiteY38" fmla="*/ 392907 h 1033463"/>
                <a:gd name="connsiteX39" fmla="*/ 1057275 w 1371600"/>
                <a:gd name="connsiteY39" fmla="*/ 316707 h 1033463"/>
                <a:gd name="connsiteX40" fmla="*/ 1059656 w 1371600"/>
                <a:gd name="connsiteY40" fmla="*/ 290513 h 1033463"/>
                <a:gd name="connsiteX41" fmla="*/ 1052512 w 1371600"/>
                <a:gd name="connsiteY41" fmla="*/ 252413 h 1033463"/>
                <a:gd name="connsiteX42" fmla="*/ 1035843 w 1371600"/>
                <a:gd name="connsiteY42" fmla="*/ 228600 h 1033463"/>
                <a:gd name="connsiteX43" fmla="*/ 1012031 w 1371600"/>
                <a:gd name="connsiteY43" fmla="*/ 214313 h 1033463"/>
                <a:gd name="connsiteX44" fmla="*/ 962025 w 1371600"/>
                <a:gd name="connsiteY44" fmla="*/ 214313 h 1033463"/>
                <a:gd name="connsiteX45" fmla="*/ 585787 w 1371600"/>
                <a:gd name="connsiteY45" fmla="*/ 292894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71600" h="1033463">
                  <a:moveTo>
                    <a:pt x="585787" y="292894"/>
                  </a:moveTo>
                  <a:lnTo>
                    <a:pt x="95250" y="411957"/>
                  </a:lnTo>
                  <a:lnTo>
                    <a:pt x="0" y="238125"/>
                  </a:lnTo>
                  <a:lnTo>
                    <a:pt x="150018" y="238125"/>
                  </a:lnTo>
                  <a:lnTo>
                    <a:pt x="240506" y="228600"/>
                  </a:lnTo>
                  <a:lnTo>
                    <a:pt x="350043" y="209550"/>
                  </a:lnTo>
                  <a:lnTo>
                    <a:pt x="504825" y="173832"/>
                  </a:lnTo>
                  <a:lnTo>
                    <a:pt x="690562" y="123825"/>
                  </a:lnTo>
                  <a:lnTo>
                    <a:pt x="857250" y="71438"/>
                  </a:lnTo>
                  <a:lnTo>
                    <a:pt x="988218" y="28575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62037" y="0"/>
                  </a:lnTo>
                  <a:lnTo>
                    <a:pt x="1116806" y="23813"/>
                  </a:lnTo>
                  <a:lnTo>
                    <a:pt x="1183481" y="66675"/>
                  </a:lnTo>
                  <a:lnTo>
                    <a:pt x="1281112" y="142875"/>
                  </a:lnTo>
                  <a:lnTo>
                    <a:pt x="1333500" y="188119"/>
                  </a:lnTo>
                  <a:lnTo>
                    <a:pt x="1354931" y="216694"/>
                  </a:lnTo>
                  <a:lnTo>
                    <a:pt x="1364456" y="235744"/>
                  </a:lnTo>
                  <a:lnTo>
                    <a:pt x="1371600" y="259557"/>
                  </a:lnTo>
                  <a:lnTo>
                    <a:pt x="1371600" y="278607"/>
                  </a:lnTo>
                  <a:lnTo>
                    <a:pt x="1359693" y="311944"/>
                  </a:lnTo>
                  <a:lnTo>
                    <a:pt x="1347787" y="330994"/>
                  </a:lnTo>
                  <a:lnTo>
                    <a:pt x="1323975" y="342900"/>
                  </a:lnTo>
                  <a:lnTo>
                    <a:pt x="1302543" y="361950"/>
                  </a:lnTo>
                  <a:lnTo>
                    <a:pt x="1281112" y="388144"/>
                  </a:lnTo>
                  <a:lnTo>
                    <a:pt x="1221581" y="600075"/>
                  </a:lnTo>
                  <a:lnTo>
                    <a:pt x="1162050" y="835819"/>
                  </a:lnTo>
                  <a:lnTo>
                    <a:pt x="1119187" y="981075"/>
                  </a:lnTo>
                  <a:lnTo>
                    <a:pt x="1107281" y="1007269"/>
                  </a:lnTo>
                  <a:lnTo>
                    <a:pt x="1100137" y="1019175"/>
                  </a:lnTo>
                  <a:lnTo>
                    <a:pt x="1088231" y="1026319"/>
                  </a:lnTo>
                  <a:lnTo>
                    <a:pt x="1062037" y="1033463"/>
                  </a:lnTo>
                  <a:lnTo>
                    <a:pt x="1023937" y="1031082"/>
                  </a:lnTo>
                  <a:lnTo>
                    <a:pt x="973931" y="1026319"/>
                  </a:lnTo>
                  <a:lnTo>
                    <a:pt x="931068" y="1014413"/>
                  </a:lnTo>
                  <a:lnTo>
                    <a:pt x="938212" y="866775"/>
                  </a:lnTo>
                  <a:lnTo>
                    <a:pt x="992981" y="619125"/>
                  </a:lnTo>
                  <a:lnTo>
                    <a:pt x="1040606" y="392907"/>
                  </a:lnTo>
                  <a:lnTo>
                    <a:pt x="1057275" y="316707"/>
                  </a:lnTo>
                  <a:lnTo>
                    <a:pt x="1059656" y="290513"/>
                  </a:lnTo>
                  <a:lnTo>
                    <a:pt x="1052512" y="252413"/>
                  </a:lnTo>
                  <a:lnTo>
                    <a:pt x="1035843" y="228600"/>
                  </a:lnTo>
                  <a:lnTo>
                    <a:pt x="1012031" y="214313"/>
                  </a:lnTo>
                  <a:lnTo>
                    <a:pt x="962025" y="214313"/>
                  </a:lnTo>
                  <a:lnTo>
                    <a:pt x="585787" y="2928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106B36CB-EF39-42E7-AF98-1F89ED6E9B51}"/>
                </a:ext>
              </a:extLst>
            </p:cNvPr>
            <p:cNvSpPr/>
            <p:nvPr/>
          </p:nvSpPr>
          <p:spPr>
            <a:xfrm>
              <a:off x="4376739" y="5373687"/>
              <a:ext cx="777875" cy="292100"/>
            </a:xfrm>
            <a:custGeom>
              <a:avLst/>
              <a:gdLst>
                <a:gd name="connsiteX0" fmla="*/ 371475 w 778669"/>
                <a:gd name="connsiteY0" fmla="*/ 219075 h 292893"/>
                <a:gd name="connsiteX1" fmla="*/ 78581 w 778669"/>
                <a:gd name="connsiteY1" fmla="*/ 292893 h 292893"/>
                <a:gd name="connsiteX2" fmla="*/ 0 w 778669"/>
                <a:gd name="connsiteY2" fmla="*/ 133350 h 292893"/>
                <a:gd name="connsiteX3" fmla="*/ 276225 w 778669"/>
                <a:gd name="connsiteY3" fmla="*/ 78581 h 292893"/>
                <a:gd name="connsiteX4" fmla="*/ 566737 w 778669"/>
                <a:gd name="connsiteY4" fmla="*/ 26193 h 292893"/>
                <a:gd name="connsiteX5" fmla="*/ 723900 w 778669"/>
                <a:gd name="connsiteY5" fmla="*/ 0 h 292893"/>
                <a:gd name="connsiteX6" fmla="*/ 778669 w 778669"/>
                <a:gd name="connsiteY6" fmla="*/ 178593 h 292893"/>
                <a:gd name="connsiteX7" fmla="*/ 676275 w 778669"/>
                <a:gd name="connsiteY7" fmla="*/ 183356 h 292893"/>
                <a:gd name="connsiteX8" fmla="*/ 569119 w 778669"/>
                <a:gd name="connsiteY8" fmla="*/ 188118 h 292893"/>
                <a:gd name="connsiteX9" fmla="*/ 371475 w 778669"/>
                <a:gd name="connsiteY9" fmla="*/ 219075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669" h="292893">
                  <a:moveTo>
                    <a:pt x="371475" y="219075"/>
                  </a:moveTo>
                  <a:lnTo>
                    <a:pt x="78581" y="292893"/>
                  </a:lnTo>
                  <a:lnTo>
                    <a:pt x="0" y="133350"/>
                  </a:lnTo>
                  <a:lnTo>
                    <a:pt x="276225" y="78581"/>
                  </a:lnTo>
                  <a:lnTo>
                    <a:pt x="566737" y="26193"/>
                  </a:lnTo>
                  <a:lnTo>
                    <a:pt x="723900" y="0"/>
                  </a:lnTo>
                  <a:lnTo>
                    <a:pt x="778669" y="178593"/>
                  </a:lnTo>
                  <a:lnTo>
                    <a:pt x="676275" y="183356"/>
                  </a:lnTo>
                  <a:lnTo>
                    <a:pt x="569119" y="188118"/>
                  </a:lnTo>
                  <a:lnTo>
                    <a:pt x="371475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01ACC0BB-4B53-4013-A022-3575AF63CC92}"/>
                </a:ext>
              </a:extLst>
            </p:cNvPr>
            <p:cNvSpPr/>
            <p:nvPr/>
          </p:nvSpPr>
          <p:spPr>
            <a:xfrm>
              <a:off x="6100763" y="1465262"/>
              <a:ext cx="487362" cy="1103312"/>
            </a:xfrm>
            <a:custGeom>
              <a:avLst/>
              <a:gdLst>
                <a:gd name="connsiteX0" fmla="*/ 228600 w 488156"/>
                <a:gd name="connsiteY0" fmla="*/ 557213 h 1102519"/>
                <a:gd name="connsiteX1" fmla="*/ 195262 w 488156"/>
                <a:gd name="connsiteY1" fmla="*/ 264319 h 1102519"/>
                <a:gd name="connsiteX2" fmla="*/ 188119 w 488156"/>
                <a:gd name="connsiteY2" fmla="*/ 245269 h 1102519"/>
                <a:gd name="connsiteX3" fmla="*/ 157162 w 488156"/>
                <a:gd name="connsiteY3" fmla="*/ 209550 h 1102519"/>
                <a:gd name="connsiteX4" fmla="*/ 107156 w 488156"/>
                <a:gd name="connsiteY4" fmla="*/ 159544 h 1102519"/>
                <a:gd name="connsiteX5" fmla="*/ 47625 w 488156"/>
                <a:gd name="connsiteY5" fmla="*/ 107157 h 1102519"/>
                <a:gd name="connsiteX6" fmla="*/ 21431 w 488156"/>
                <a:gd name="connsiteY6" fmla="*/ 80963 h 1102519"/>
                <a:gd name="connsiteX7" fmla="*/ 7144 w 488156"/>
                <a:gd name="connsiteY7" fmla="*/ 61913 h 1102519"/>
                <a:gd name="connsiteX8" fmla="*/ 0 w 488156"/>
                <a:gd name="connsiteY8" fmla="*/ 38100 h 1102519"/>
                <a:gd name="connsiteX9" fmla="*/ 0 w 488156"/>
                <a:gd name="connsiteY9" fmla="*/ 26194 h 1102519"/>
                <a:gd name="connsiteX10" fmla="*/ 7144 w 488156"/>
                <a:gd name="connsiteY10" fmla="*/ 14288 h 1102519"/>
                <a:gd name="connsiteX11" fmla="*/ 19050 w 488156"/>
                <a:gd name="connsiteY11" fmla="*/ 4763 h 1102519"/>
                <a:gd name="connsiteX12" fmla="*/ 45244 w 488156"/>
                <a:gd name="connsiteY12" fmla="*/ 0 h 1102519"/>
                <a:gd name="connsiteX13" fmla="*/ 76200 w 488156"/>
                <a:gd name="connsiteY13" fmla="*/ 0 h 1102519"/>
                <a:gd name="connsiteX14" fmla="*/ 121444 w 488156"/>
                <a:gd name="connsiteY14" fmla="*/ 4763 h 1102519"/>
                <a:gd name="connsiteX15" fmla="*/ 176212 w 488156"/>
                <a:gd name="connsiteY15" fmla="*/ 16669 h 1102519"/>
                <a:gd name="connsiteX16" fmla="*/ 242887 w 488156"/>
                <a:gd name="connsiteY16" fmla="*/ 38100 h 1102519"/>
                <a:gd name="connsiteX17" fmla="*/ 314325 w 488156"/>
                <a:gd name="connsiteY17" fmla="*/ 66675 h 1102519"/>
                <a:gd name="connsiteX18" fmla="*/ 395287 w 488156"/>
                <a:gd name="connsiteY18" fmla="*/ 104775 h 1102519"/>
                <a:gd name="connsiteX19" fmla="*/ 431006 w 488156"/>
                <a:gd name="connsiteY19" fmla="*/ 128588 h 1102519"/>
                <a:gd name="connsiteX20" fmla="*/ 452437 w 488156"/>
                <a:gd name="connsiteY20" fmla="*/ 147638 h 1102519"/>
                <a:gd name="connsiteX21" fmla="*/ 464344 w 488156"/>
                <a:gd name="connsiteY21" fmla="*/ 166688 h 1102519"/>
                <a:gd name="connsiteX22" fmla="*/ 469106 w 488156"/>
                <a:gd name="connsiteY22" fmla="*/ 192882 h 1102519"/>
                <a:gd name="connsiteX23" fmla="*/ 464344 w 488156"/>
                <a:gd name="connsiteY23" fmla="*/ 233363 h 1102519"/>
                <a:gd name="connsiteX24" fmla="*/ 454819 w 488156"/>
                <a:gd name="connsiteY24" fmla="*/ 307182 h 1102519"/>
                <a:gd name="connsiteX25" fmla="*/ 454819 w 488156"/>
                <a:gd name="connsiteY25" fmla="*/ 402432 h 1102519"/>
                <a:gd name="connsiteX26" fmla="*/ 466725 w 488156"/>
                <a:gd name="connsiteY26" fmla="*/ 664369 h 1102519"/>
                <a:gd name="connsiteX27" fmla="*/ 488156 w 488156"/>
                <a:gd name="connsiteY27" fmla="*/ 757238 h 1102519"/>
                <a:gd name="connsiteX28" fmla="*/ 488156 w 488156"/>
                <a:gd name="connsiteY28" fmla="*/ 862013 h 1102519"/>
                <a:gd name="connsiteX29" fmla="*/ 483394 w 488156"/>
                <a:gd name="connsiteY29" fmla="*/ 950119 h 1102519"/>
                <a:gd name="connsiteX30" fmla="*/ 478631 w 488156"/>
                <a:gd name="connsiteY30" fmla="*/ 1023938 h 1102519"/>
                <a:gd name="connsiteX31" fmla="*/ 473869 w 488156"/>
                <a:gd name="connsiteY31" fmla="*/ 1071563 h 1102519"/>
                <a:gd name="connsiteX32" fmla="*/ 464344 w 488156"/>
                <a:gd name="connsiteY32" fmla="*/ 1092994 h 1102519"/>
                <a:gd name="connsiteX33" fmla="*/ 442912 w 488156"/>
                <a:gd name="connsiteY33" fmla="*/ 1102519 h 1102519"/>
                <a:gd name="connsiteX34" fmla="*/ 411956 w 488156"/>
                <a:gd name="connsiteY34" fmla="*/ 1100138 h 1102519"/>
                <a:gd name="connsiteX35" fmla="*/ 366712 w 488156"/>
                <a:gd name="connsiteY35" fmla="*/ 1083469 h 1102519"/>
                <a:gd name="connsiteX36" fmla="*/ 333375 w 488156"/>
                <a:gd name="connsiteY36" fmla="*/ 1064419 h 1102519"/>
                <a:gd name="connsiteX37" fmla="*/ 316706 w 488156"/>
                <a:gd name="connsiteY37" fmla="*/ 1047750 h 1102519"/>
                <a:gd name="connsiteX38" fmla="*/ 302419 w 488156"/>
                <a:gd name="connsiteY38" fmla="*/ 1016794 h 1102519"/>
                <a:gd name="connsiteX39" fmla="*/ 288131 w 488156"/>
                <a:gd name="connsiteY39" fmla="*/ 964407 h 1102519"/>
                <a:gd name="connsiteX40" fmla="*/ 259556 w 488156"/>
                <a:gd name="connsiteY40" fmla="*/ 804863 h 1102519"/>
                <a:gd name="connsiteX41" fmla="*/ 245269 w 488156"/>
                <a:gd name="connsiteY41" fmla="*/ 707232 h 1102519"/>
                <a:gd name="connsiteX42" fmla="*/ 228600 w 488156"/>
                <a:gd name="connsiteY42" fmla="*/ 557213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8156" h="1102519">
                  <a:moveTo>
                    <a:pt x="228600" y="557213"/>
                  </a:moveTo>
                  <a:lnTo>
                    <a:pt x="195262" y="264319"/>
                  </a:lnTo>
                  <a:lnTo>
                    <a:pt x="188119" y="245269"/>
                  </a:lnTo>
                  <a:lnTo>
                    <a:pt x="157162" y="209550"/>
                  </a:lnTo>
                  <a:lnTo>
                    <a:pt x="107156" y="159544"/>
                  </a:lnTo>
                  <a:lnTo>
                    <a:pt x="47625" y="107157"/>
                  </a:lnTo>
                  <a:lnTo>
                    <a:pt x="21431" y="80963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7144" y="14288"/>
                  </a:lnTo>
                  <a:lnTo>
                    <a:pt x="19050" y="4763"/>
                  </a:lnTo>
                  <a:lnTo>
                    <a:pt x="45244" y="0"/>
                  </a:lnTo>
                  <a:lnTo>
                    <a:pt x="76200" y="0"/>
                  </a:lnTo>
                  <a:lnTo>
                    <a:pt x="121444" y="4763"/>
                  </a:lnTo>
                  <a:lnTo>
                    <a:pt x="176212" y="16669"/>
                  </a:lnTo>
                  <a:lnTo>
                    <a:pt x="242887" y="38100"/>
                  </a:lnTo>
                  <a:lnTo>
                    <a:pt x="314325" y="66675"/>
                  </a:lnTo>
                  <a:lnTo>
                    <a:pt x="395287" y="104775"/>
                  </a:lnTo>
                  <a:lnTo>
                    <a:pt x="431006" y="128588"/>
                  </a:lnTo>
                  <a:lnTo>
                    <a:pt x="452437" y="147638"/>
                  </a:lnTo>
                  <a:lnTo>
                    <a:pt x="464344" y="166688"/>
                  </a:lnTo>
                  <a:lnTo>
                    <a:pt x="469106" y="192882"/>
                  </a:lnTo>
                  <a:lnTo>
                    <a:pt x="464344" y="233363"/>
                  </a:lnTo>
                  <a:lnTo>
                    <a:pt x="454819" y="307182"/>
                  </a:lnTo>
                  <a:lnTo>
                    <a:pt x="454819" y="402432"/>
                  </a:lnTo>
                  <a:lnTo>
                    <a:pt x="466725" y="664369"/>
                  </a:lnTo>
                  <a:lnTo>
                    <a:pt x="488156" y="757238"/>
                  </a:lnTo>
                  <a:lnTo>
                    <a:pt x="488156" y="862013"/>
                  </a:lnTo>
                  <a:lnTo>
                    <a:pt x="483394" y="950119"/>
                  </a:lnTo>
                  <a:lnTo>
                    <a:pt x="478631" y="1023938"/>
                  </a:lnTo>
                  <a:lnTo>
                    <a:pt x="473869" y="1071563"/>
                  </a:lnTo>
                  <a:lnTo>
                    <a:pt x="464344" y="1092994"/>
                  </a:lnTo>
                  <a:lnTo>
                    <a:pt x="442912" y="1102519"/>
                  </a:lnTo>
                  <a:lnTo>
                    <a:pt x="411956" y="1100138"/>
                  </a:lnTo>
                  <a:lnTo>
                    <a:pt x="366712" y="1083469"/>
                  </a:lnTo>
                  <a:lnTo>
                    <a:pt x="333375" y="1064419"/>
                  </a:lnTo>
                  <a:lnTo>
                    <a:pt x="316706" y="1047750"/>
                  </a:lnTo>
                  <a:lnTo>
                    <a:pt x="302419" y="1016794"/>
                  </a:lnTo>
                  <a:lnTo>
                    <a:pt x="288131" y="964407"/>
                  </a:lnTo>
                  <a:lnTo>
                    <a:pt x="259556" y="804863"/>
                  </a:lnTo>
                  <a:lnTo>
                    <a:pt x="245269" y="707232"/>
                  </a:lnTo>
                  <a:lnTo>
                    <a:pt x="228600" y="557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44720E75-8D94-4849-BECF-5D720588CF2A}"/>
                </a:ext>
              </a:extLst>
            </p:cNvPr>
            <p:cNvSpPr/>
            <p:nvPr/>
          </p:nvSpPr>
          <p:spPr>
            <a:xfrm>
              <a:off x="7138989" y="1436687"/>
              <a:ext cx="441325" cy="1098550"/>
            </a:xfrm>
            <a:custGeom>
              <a:avLst/>
              <a:gdLst>
                <a:gd name="connsiteX0" fmla="*/ 95250 w 442912"/>
                <a:gd name="connsiteY0" fmla="*/ 514350 h 1097757"/>
                <a:gd name="connsiteX1" fmla="*/ 140494 w 442912"/>
                <a:gd name="connsiteY1" fmla="*/ 309563 h 1097757"/>
                <a:gd name="connsiteX2" fmla="*/ 142875 w 442912"/>
                <a:gd name="connsiteY2" fmla="*/ 290513 h 1097757"/>
                <a:gd name="connsiteX3" fmla="*/ 135731 w 442912"/>
                <a:gd name="connsiteY3" fmla="*/ 252413 h 1097757"/>
                <a:gd name="connsiteX4" fmla="*/ 107156 w 442912"/>
                <a:gd name="connsiteY4" fmla="*/ 183357 h 1097757"/>
                <a:gd name="connsiteX5" fmla="*/ 73819 w 442912"/>
                <a:gd name="connsiteY5" fmla="*/ 126207 h 1097757"/>
                <a:gd name="connsiteX6" fmla="*/ 42862 w 442912"/>
                <a:gd name="connsiteY6" fmla="*/ 85725 h 1097757"/>
                <a:gd name="connsiteX7" fmla="*/ 28575 w 442912"/>
                <a:gd name="connsiteY7" fmla="*/ 57150 h 1097757"/>
                <a:gd name="connsiteX8" fmla="*/ 16669 w 442912"/>
                <a:gd name="connsiteY8" fmla="*/ 30957 h 1097757"/>
                <a:gd name="connsiteX9" fmla="*/ 16669 w 442912"/>
                <a:gd name="connsiteY9" fmla="*/ 14288 h 1097757"/>
                <a:gd name="connsiteX10" fmla="*/ 23812 w 442912"/>
                <a:gd name="connsiteY10" fmla="*/ 0 h 1097757"/>
                <a:gd name="connsiteX11" fmla="*/ 50006 w 442912"/>
                <a:gd name="connsiteY11" fmla="*/ 0 h 1097757"/>
                <a:gd name="connsiteX12" fmla="*/ 78581 w 442912"/>
                <a:gd name="connsiteY12" fmla="*/ 9525 h 1097757"/>
                <a:gd name="connsiteX13" fmla="*/ 109537 w 442912"/>
                <a:gd name="connsiteY13" fmla="*/ 21432 h 1097757"/>
                <a:gd name="connsiteX14" fmla="*/ 166687 w 442912"/>
                <a:gd name="connsiteY14" fmla="*/ 40482 h 1097757"/>
                <a:gd name="connsiteX15" fmla="*/ 226219 w 442912"/>
                <a:gd name="connsiteY15" fmla="*/ 59532 h 1097757"/>
                <a:gd name="connsiteX16" fmla="*/ 278606 w 442912"/>
                <a:gd name="connsiteY16" fmla="*/ 83344 h 1097757"/>
                <a:gd name="connsiteX17" fmla="*/ 321469 w 442912"/>
                <a:gd name="connsiteY17" fmla="*/ 102394 h 1097757"/>
                <a:gd name="connsiteX18" fmla="*/ 369094 w 442912"/>
                <a:gd name="connsiteY18" fmla="*/ 133350 h 1097757"/>
                <a:gd name="connsiteX19" fmla="*/ 395287 w 442912"/>
                <a:gd name="connsiteY19" fmla="*/ 154782 h 1097757"/>
                <a:gd name="connsiteX20" fmla="*/ 411956 w 442912"/>
                <a:gd name="connsiteY20" fmla="*/ 173832 h 1097757"/>
                <a:gd name="connsiteX21" fmla="*/ 428625 w 442912"/>
                <a:gd name="connsiteY21" fmla="*/ 195263 h 1097757"/>
                <a:gd name="connsiteX22" fmla="*/ 438150 w 442912"/>
                <a:gd name="connsiteY22" fmla="*/ 223838 h 1097757"/>
                <a:gd name="connsiteX23" fmla="*/ 442912 w 442912"/>
                <a:gd name="connsiteY23" fmla="*/ 254794 h 1097757"/>
                <a:gd name="connsiteX24" fmla="*/ 440531 w 442912"/>
                <a:gd name="connsiteY24" fmla="*/ 276225 h 1097757"/>
                <a:gd name="connsiteX25" fmla="*/ 426244 w 442912"/>
                <a:gd name="connsiteY25" fmla="*/ 311944 h 1097757"/>
                <a:gd name="connsiteX26" fmla="*/ 309562 w 442912"/>
                <a:gd name="connsiteY26" fmla="*/ 600075 h 1097757"/>
                <a:gd name="connsiteX27" fmla="*/ 278606 w 442912"/>
                <a:gd name="connsiteY27" fmla="*/ 709613 h 1097757"/>
                <a:gd name="connsiteX28" fmla="*/ 223837 w 442912"/>
                <a:gd name="connsiteY28" fmla="*/ 840582 h 1097757"/>
                <a:gd name="connsiteX29" fmla="*/ 152400 w 442912"/>
                <a:gd name="connsiteY29" fmla="*/ 1002507 h 1097757"/>
                <a:gd name="connsiteX30" fmla="*/ 133350 w 442912"/>
                <a:gd name="connsiteY30" fmla="*/ 1035844 h 1097757"/>
                <a:gd name="connsiteX31" fmla="*/ 114300 w 442912"/>
                <a:gd name="connsiteY31" fmla="*/ 1062038 h 1097757"/>
                <a:gd name="connsiteX32" fmla="*/ 97631 w 442912"/>
                <a:gd name="connsiteY32" fmla="*/ 1081088 h 1097757"/>
                <a:gd name="connsiteX33" fmla="*/ 73819 w 442912"/>
                <a:gd name="connsiteY33" fmla="*/ 1097757 h 1097757"/>
                <a:gd name="connsiteX34" fmla="*/ 52387 w 442912"/>
                <a:gd name="connsiteY34" fmla="*/ 1097757 h 1097757"/>
                <a:gd name="connsiteX35" fmla="*/ 21431 w 442912"/>
                <a:gd name="connsiteY35" fmla="*/ 1078707 h 1097757"/>
                <a:gd name="connsiteX36" fmla="*/ 4762 w 442912"/>
                <a:gd name="connsiteY36" fmla="*/ 1057275 h 1097757"/>
                <a:gd name="connsiteX37" fmla="*/ 0 w 442912"/>
                <a:gd name="connsiteY37" fmla="*/ 1023938 h 1097757"/>
                <a:gd name="connsiteX38" fmla="*/ 4762 w 442912"/>
                <a:gd name="connsiteY38" fmla="*/ 973932 h 1097757"/>
                <a:gd name="connsiteX39" fmla="*/ 26194 w 442912"/>
                <a:gd name="connsiteY39" fmla="*/ 869157 h 1097757"/>
                <a:gd name="connsiteX40" fmla="*/ 57150 w 442912"/>
                <a:gd name="connsiteY40" fmla="*/ 723900 h 1097757"/>
                <a:gd name="connsiteX41" fmla="*/ 71437 w 442912"/>
                <a:gd name="connsiteY41" fmla="*/ 631032 h 1097757"/>
                <a:gd name="connsiteX42" fmla="*/ 95250 w 442912"/>
                <a:gd name="connsiteY42" fmla="*/ 51435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2912" h="1097757">
                  <a:moveTo>
                    <a:pt x="95250" y="514350"/>
                  </a:moveTo>
                  <a:lnTo>
                    <a:pt x="140494" y="309563"/>
                  </a:lnTo>
                  <a:lnTo>
                    <a:pt x="142875" y="290513"/>
                  </a:lnTo>
                  <a:lnTo>
                    <a:pt x="135731" y="252413"/>
                  </a:lnTo>
                  <a:lnTo>
                    <a:pt x="107156" y="183357"/>
                  </a:lnTo>
                  <a:lnTo>
                    <a:pt x="73819" y="126207"/>
                  </a:lnTo>
                  <a:lnTo>
                    <a:pt x="42862" y="85725"/>
                  </a:lnTo>
                  <a:lnTo>
                    <a:pt x="28575" y="57150"/>
                  </a:lnTo>
                  <a:lnTo>
                    <a:pt x="16669" y="30957"/>
                  </a:lnTo>
                  <a:lnTo>
                    <a:pt x="16669" y="14288"/>
                  </a:lnTo>
                  <a:lnTo>
                    <a:pt x="23812" y="0"/>
                  </a:lnTo>
                  <a:lnTo>
                    <a:pt x="50006" y="0"/>
                  </a:lnTo>
                  <a:lnTo>
                    <a:pt x="78581" y="9525"/>
                  </a:lnTo>
                  <a:lnTo>
                    <a:pt x="109537" y="21432"/>
                  </a:lnTo>
                  <a:lnTo>
                    <a:pt x="166687" y="40482"/>
                  </a:lnTo>
                  <a:lnTo>
                    <a:pt x="226219" y="59532"/>
                  </a:lnTo>
                  <a:lnTo>
                    <a:pt x="278606" y="83344"/>
                  </a:lnTo>
                  <a:lnTo>
                    <a:pt x="321469" y="102394"/>
                  </a:lnTo>
                  <a:lnTo>
                    <a:pt x="369094" y="133350"/>
                  </a:lnTo>
                  <a:lnTo>
                    <a:pt x="395287" y="154782"/>
                  </a:lnTo>
                  <a:lnTo>
                    <a:pt x="411956" y="173832"/>
                  </a:lnTo>
                  <a:lnTo>
                    <a:pt x="428625" y="195263"/>
                  </a:lnTo>
                  <a:lnTo>
                    <a:pt x="438150" y="223838"/>
                  </a:lnTo>
                  <a:lnTo>
                    <a:pt x="442912" y="254794"/>
                  </a:lnTo>
                  <a:lnTo>
                    <a:pt x="440531" y="276225"/>
                  </a:lnTo>
                  <a:lnTo>
                    <a:pt x="426244" y="311944"/>
                  </a:lnTo>
                  <a:lnTo>
                    <a:pt x="309562" y="600075"/>
                  </a:lnTo>
                  <a:lnTo>
                    <a:pt x="278606" y="709613"/>
                  </a:lnTo>
                  <a:lnTo>
                    <a:pt x="223837" y="840582"/>
                  </a:lnTo>
                  <a:lnTo>
                    <a:pt x="152400" y="1002507"/>
                  </a:lnTo>
                  <a:lnTo>
                    <a:pt x="133350" y="1035844"/>
                  </a:lnTo>
                  <a:lnTo>
                    <a:pt x="114300" y="1062038"/>
                  </a:lnTo>
                  <a:lnTo>
                    <a:pt x="97631" y="1081088"/>
                  </a:lnTo>
                  <a:lnTo>
                    <a:pt x="73819" y="1097757"/>
                  </a:lnTo>
                  <a:lnTo>
                    <a:pt x="52387" y="1097757"/>
                  </a:lnTo>
                  <a:lnTo>
                    <a:pt x="21431" y="1078707"/>
                  </a:lnTo>
                  <a:lnTo>
                    <a:pt x="4762" y="1057275"/>
                  </a:lnTo>
                  <a:lnTo>
                    <a:pt x="0" y="1023938"/>
                  </a:lnTo>
                  <a:lnTo>
                    <a:pt x="4762" y="973932"/>
                  </a:lnTo>
                  <a:lnTo>
                    <a:pt x="26194" y="869157"/>
                  </a:lnTo>
                  <a:lnTo>
                    <a:pt x="57150" y="723900"/>
                  </a:lnTo>
                  <a:lnTo>
                    <a:pt x="71437" y="631032"/>
                  </a:lnTo>
                  <a:lnTo>
                    <a:pt x="95250" y="514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F5D7D859-1B4E-48C3-8AB3-C51CAA2C3C4C}"/>
                </a:ext>
              </a:extLst>
            </p:cNvPr>
            <p:cNvSpPr/>
            <p:nvPr/>
          </p:nvSpPr>
          <p:spPr>
            <a:xfrm>
              <a:off x="5502275" y="2513012"/>
              <a:ext cx="933450" cy="1255712"/>
            </a:xfrm>
            <a:custGeom>
              <a:avLst/>
              <a:gdLst>
                <a:gd name="connsiteX0" fmla="*/ 381000 w 933450"/>
                <a:gd name="connsiteY0" fmla="*/ 914400 h 1254919"/>
                <a:gd name="connsiteX1" fmla="*/ 154781 w 933450"/>
                <a:gd name="connsiteY1" fmla="*/ 1145382 h 1254919"/>
                <a:gd name="connsiteX2" fmla="*/ 66675 w 933450"/>
                <a:gd name="connsiteY2" fmla="*/ 1233488 h 1254919"/>
                <a:gd name="connsiteX3" fmla="*/ 45244 w 933450"/>
                <a:gd name="connsiteY3" fmla="*/ 1247775 h 1254919"/>
                <a:gd name="connsiteX4" fmla="*/ 26194 w 933450"/>
                <a:gd name="connsiteY4" fmla="*/ 1254919 h 1254919"/>
                <a:gd name="connsiteX5" fmla="*/ 7144 w 933450"/>
                <a:gd name="connsiteY5" fmla="*/ 1252538 h 1254919"/>
                <a:gd name="connsiteX6" fmla="*/ 0 w 933450"/>
                <a:gd name="connsiteY6" fmla="*/ 1243013 h 1254919"/>
                <a:gd name="connsiteX7" fmla="*/ 0 w 933450"/>
                <a:gd name="connsiteY7" fmla="*/ 1216819 h 1254919"/>
                <a:gd name="connsiteX8" fmla="*/ 21431 w 933450"/>
                <a:gd name="connsiteY8" fmla="*/ 1178719 h 1254919"/>
                <a:gd name="connsiteX9" fmla="*/ 114300 w 933450"/>
                <a:gd name="connsiteY9" fmla="*/ 1069182 h 1254919"/>
                <a:gd name="connsiteX10" fmla="*/ 245269 w 933450"/>
                <a:gd name="connsiteY10" fmla="*/ 895350 h 1254919"/>
                <a:gd name="connsiteX11" fmla="*/ 414338 w 933450"/>
                <a:gd name="connsiteY11" fmla="*/ 659607 h 1254919"/>
                <a:gd name="connsiteX12" fmla="*/ 528638 w 933450"/>
                <a:gd name="connsiteY12" fmla="*/ 476250 h 1254919"/>
                <a:gd name="connsiteX13" fmla="*/ 611981 w 933450"/>
                <a:gd name="connsiteY13" fmla="*/ 328613 h 1254919"/>
                <a:gd name="connsiteX14" fmla="*/ 659606 w 933450"/>
                <a:gd name="connsiteY14" fmla="*/ 233363 h 1254919"/>
                <a:gd name="connsiteX15" fmla="*/ 661988 w 933450"/>
                <a:gd name="connsiteY15" fmla="*/ 207169 h 1254919"/>
                <a:gd name="connsiteX16" fmla="*/ 645319 w 933450"/>
                <a:gd name="connsiteY16" fmla="*/ 142875 h 1254919"/>
                <a:gd name="connsiteX17" fmla="*/ 626269 w 933450"/>
                <a:gd name="connsiteY17" fmla="*/ 73819 h 1254919"/>
                <a:gd name="connsiteX18" fmla="*/ 611981 w 933450"/>
                <a:gd name="connsiteY18" fmla="*/ 45244 h 1254919"/>
                <a:gd name="connsiteX19" fmla="*/ 604838 w 933450"/>
                <a:gd name="connsiteY19" fmla="*/ 28575 h 1254919"/>
                <a:gd name="connsiteX20" fmla="*/ 604838 w 933450"/>
                <a:gd name="connsiteY20" fmla="*/ 14288 h 1254919"/>
                <a:gd name="connsiteX21" fmla="*/ 611981 w 933450"/>
                <a:gd name="connsiteY21" fmla="*/ 4763 h 1254919"/>
                <a:gd name="connsiteX22" fmla="*/ 626269 w 933450"/>
                <a:gd name="connsiteY22" fmla="*/ 0 h 1254919"/>
                <a:gd name="connsiteX23" fmla="*/ 659606 w 933450"/>
                <a:gd name="connsiteY23" fmla="*/ 2382 h 1254919"/>
                <a:gd name="connsiteX24" fmla="*/ 702469 w 933450"/>
                <a:gd name="connsiteY24" fmla="*/ 21432 h 1254919"/>
                <a:gd name="connsiteX25" fmla="*/ 750094 w 933450"/>
                <a:gd name="connsiteY25" fmla="*/ 42863 h 1254919"/>
                <a:gd name="connsiteX26" fmla="*/ 785813 w 933450"/>
                <a:gd name="connsiteY26" fmla="*/ 64294 h 1254919"/>
                <a:gd name="connsiteX27" fmla="*/ 828675 w 933450"/>
                <a:gd name="connsiteY27" fmla="*/ 97632 h 1254919"/>
                <a:gd name="connsiteX28" fmla="*/ 878681 w 933450"/>
                <a:gd name="connsiteY28" fmla="*/ 145257 h 1254919"/>
                <a:gd name="connsiteX29" fmla="*/ 914400 w 933450"/>
                <a:gd name="connsiteY29" fmla="*/ 185738 h 1254919"/>
                <a:gd name="connsiteX30" fmla="*/ 931069 w 933450"/>
                <a:gd name="connsiteY30" fmla="*/ 211932 h 1254919"/>
                <a:gd name="connsiteX31" fmla="*/ 933450 w 933450"/>
                <a:gd name="connsiteY31" fmla="*/ 230982 h 1254919"/>
                <a:gd name="connsiteX32" fmla="*/ 931069 w 933450"/>
                <a:gd name="connsiteY32" fmla="*/ 261938 h 1254919"/>
                <a:gd name="connsiteX33" fmla="*/ 921544 w 933450"/>
                <a:gd name="connsiteY33" fmla="*/ 292894 h 1254919"/>
                <a:gd name="connsiteX34" fmla="*/ 897731 w 933450"/>
                <a:gd name="connsiteY34" fmla="*/ 333375 h 1254919"/>
                <a:gd name="connsiteX35" fmla="*/ 814388 w 933450"/>
                <a:gd name="connsiteY35" fmla="*/ 407194 h 1254919"/>
                <a:gd name="connsiteX36" fmla="*/ 592931 w 933450"/>
                <a:gd name="connsiteY36" fmla="*/ 700088 h 1254919"/>
                <a:gd name="connsiteX37" fmla="*/ 381000 w 933450"/>
                <a:gd name="connsiteY37" fmla="*/ 914400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1254919">
                  <a:moveTo>
                    <a:pt x="381000" y="914400"/>
                  </a:moveTo>
                  <a:lnTo>
                    <a:pt x="154781" y="1145382"/>
                  </a:lnTo>
                  <a:lnTo>
                    <a:pt x="66675" y="1233488"/>
                  </a:lnTo>
                  <a:lnTo>
                    <a:pt x="45244" y="1247775"/>
                  </a:lnTo>
                  <a:lnTo>
                    <a:pt x="26194" y="1254919"/>
                  </a:lnTo>
                  <a:lnTo>
                    <a:pt x="7144" y="1252538"/>
                  </a:lnTo>
                  <a:lnTo>
                    <a:pt x="0" y="1243013"/>
                  </a:lnTo>
                  <a:lnTo>
                    <a:pt x="0" y="1216819"/>
                  </a:lnTo>
                  <a:lnTo>
                    <a:pt x="21431" y="1178719"/>
                  </a:lnTo>
                  <a:lnTo>
                    <a:pt x="114300" y="1069182"/>
                  </a:lnTo>
                  <a:lnTo>
                    <a:pt x="245269" y="895350"/>
                  </a:lnTo>
                  <a:lnTo>
                    <a:pt x="414338" y="659607"/>
                  </a:lnTo>
                  <a:lnTo>
                    <a:pt x="528638" y="476250"/>
                  </a:lnTo>
                  <a:lnTo>
                    <a:pt x="611981" y="328613"/>
                  </a:lnTo>
                  <a:lnTo>
                    <a:pt x="659606" y="233363"/>
                  </a:lnTo>
                  <a:lnTo>
                    <a:pt x="661988" y="207169"/>
                  </a:lnTo>
                  <a:lnTo>
                    <a:pt x="645319" y="142875"/>
                  </a:lnTo>
                  <a:lnTo>
                    <a:pt x="626269" y="73819"/>
                  </a:lnTo>
                  <a:lnTo>
                    <a:pt x="611981" y="45244"/>
                  </a:lnTo>
                  <a:lnTo>
                    <a:pt x="604838" y="28575"/>
                  </a:lnTo>
                  <a:lnTo>
                    <a:pt x="604838" y="14288"/>
                  </a:lnTo>
                  <a:lnTo>
                    <a:pt x="611981" y="4763"/>
                  </a:lnTo>
                  <a:lnTo>
                    <a:pt x="626269" y="0"/>
                  </a:lnTo>
                  <a:lnTo>
                    <a:pt x="659606" y="2382"/>
                  </a:lnTo>
                  <a:lnTo>
                    <a:pt x="702469" y="21432"/>
                  </a:lnTo>
                  <a:lnTo>
                    <a:pt x="750094" y="42863"/>
                  </a:lnTo>
                  <a:lnTo>
                    <a:pt x="785813" y="64294"/>
                  </a:lnTo>
                  <a:lnTo>
                    <a:pt x="828675" y="97632"/>
                  </a:lnTo>
                  <a:lnTo>
                    <a:pt x="878681" y="145257"/>
                  </a:lnTo>
                  <a:lnTo>
                    <a:pt x="914400" y="185738"/>
                  </a:lnTo>
                  <a:lnTo>
                    <a:pt x="931069" y="211932"/>
                  </a:lnTo>
                  <a:lnTo>
                    <a:pt x="933450" y="230982"/>
                  </a:lnTo>
                  <a:lnTo>
                    <a:pt x="931069" y="261938"/>
                  </a:lnTo>
                  <a:lnTo>
                    <a:pt x="921544" y="292894"/>
                  </a:lnTo>
                  <a:lnTo>
                    <a:pt x="897731" y="333375"/>
                  </a:lnTo>
                  <a:lnTo>
                    <a:pt x="814388" y="407194"/>
                  </a:lnTo>
                  <a:lnTo>
                    <a:pt x="592931" y="700088"/>
                  </a:lnTo>
                  <a:lnTo>
                    <a:pt x="381000" y="914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7E24533A-0464-4E46-BCC9-3F9D6EF235E4}"/>
                </a:ext>
              </a:extLst>
            </p:cNvPr>
            <p:cNvSpPr/>
            <p:nvPr/>
          </p:nvSpPr>
          <p:spPr>
            <a:xfrm>
              <a:off x="5999164" y="2808288"/>
              <a:ext cx="255587" cy="1635125"/>
            </a:xfrm>
            <a:custGeom>
              <a:avLst/>
              <a:gdLst>
                <a:gd name="connsiteX0" fmla="*/ 76200 w 254794"/>
                <a:gd name="connsiteY0" fmla="*/ 857250 h 1633538"/>
                <a:gd name="connsiteX1" fmla="*/ 78582 w 254794"/>
                <a:gd name="connsiteY1" fmla="*/ 476250 h 1633538"/>
                <a:gd name="connsiteX2" fmla="*/ 73819 w 254794"/>
                <a:gd name="connsiteY2" fmla="*/ 438150 h 1633538"/>
                <a:gd name="connsiteX3" fmla="*/ 0 w 254794"/>
                <a:gd name="connsiteY3" fmla="*/ 338138 h 1633538"/>
                <a:gd name="connsiteX4" fmla="*/ 216694 w 254794"/>
                <a:gd name="connsiteY4" fmla="*/ 0 h 1633538"/>
                <a:gd name="connsiteX5" fmla="*/ 226219 w 254794"/>
                <a:gd name="connsiteY5" fmla="*/ 245269 h 1633538"/>
                <a:gd name="connsiteX6" fmla="*/ 238125 w 254794"/>
                <a:gd name="connsiteY6" fmla="*/ 288132 h 1633538"/>
                <a:gd name="connsiteX7" fmla="*/ 247650 w 254794"/>
                <a:gd name="connsiteY7" fmla="*/ 323850 h 1633538"/>
                <a:gd name="connsiteX8" fmla="*/ 252413 w 254794"/>
                <a:gd name="connsiteY8" fmla="*/ 373857 h 1633538"/>
                <a:gd name="connsiteX9" fmla="*/ 252413 w 254794"/>
                <a:gd name="connsiteY9" fmla="*/ 540544 h 1633538"/>
                <a:gd name="connsiteX10" fmla="*/ 252413 w 254794"/>
                <a:gd name="connsiteY10" fmla="*/ 616744 h 1633538"/>
                <a:gd name="connsiteX11" fmla="*/ 254794 w 254794"/>
                <a:gd name="connsiteY11" fmla="*/ 942975 h 1633538"/>
                <a:gd name="connsiteX12" fmla="*/ 252413 w 254794"/>
                <a:gd name="connsiteY12" fmla="*/ 1026319 h 1633538"/>
                <a:gd name="connsiteX13" fmla="*/ 250032 w 254794"/>
                <a:gd name="connsiteY13" fmla="*/ 1104900 h 1633538"/>
                <a:gd name="connsiteX14" fmla="*/ 228600 w 254794"/>
                <a:gd name="connsiteY14" fmla="*/ 1397794 h 1633538"/>
                <a:gd name="connsiteX15" fmla="*/ 235744 w 254794"/>
                <a:gd name="connsiteY15" fmla="*/ 1471613 h 1633538"/>
                <a:gd name="connsiteX16" fmla="*/ 226219 w 254794"/>
                <a:gd name="connsiteY16" fmla="*/ 1507332 h 1633538"/>
                <a:gd name="connsiteX17" fmla="*/ 209550 w 254794"/>
                <a:gd name="connsiteY17" fmla="*/ 1552575 h 1633538"/>
                <a:gd name="connsiteX18" fmla="*/ 188119 w 254794"/>
                <a:gd name="connsiteY18" fmla="*/ 1588294 h 1633538"/>
                <a:gd name="connsiteX19" fmla="*/ 173832 w 254794"/>
                <a:gd name="connsiteY19" fmla="*/ 1609725 h 1633538"/>
                <a:gd name="connsiteX20" fmla="*/ 150019 w 254794"/>
                <a:gd name="connsiteY20" fmla="*/ 1626394 h 1633538"/>
                <a:gd name="connsiteX21" fmla="*/ 133350 w 254794"/>
                <a:gd name="connsiteY21" fmla="*/ 1631157 h 1633538"/>
                <a:gd name="connsiteX22" fmla="*/ 114300 w 254794"/>
                <a:gd name="connsiteY22" fmla="*/ 1633538 h 1633538"/>
                <a:gd name="connsiteX23" fmla="*/ 97632 w 254794"/>
                <a:gd name="connsiteY23" fmla="*/ 1628775 h 1633538"/>
                <a:gd name="connsiteX24" fmla="*/ 73819 w 254794"/>
                <a:gd name="connsiteY24" fmla="*/ 1604963 h 1633538"/>
                <a:gd name="connsiteX25" fmla="*/ 52388 w 254794"/>
                <a:gd name="connsiteY25" fmla="*/ 1576388 h 1633538"/>
                <a:gd name="connsiteX26" fmla="*/ 30957 w 254794"/>
                <a:gd name="connsiteY26" fmla="*/ 1526382 h 1633538"/>
                <a:gd name="connsiteX27" fmla="*/ 16669 w 254794"/>
                <a:gd name="connsiteY27" fmla="*/ 1464469 h 1633538"/>
                <a:gd name="connsiteX28" fmla="*/ 9525 w 254794"/>
                <a:gd name="connsiteY28" fmla="*/ 1376363 h 1633538"/>
                <a:gd name="connsiteX29" fmla="*/ 19050 w 254794"/>
                <a:gd name="connsiteY29" fmla="*/ 1335882 h 1633538"/>
                <a:gd name="connsiteX30" fmla="*/ 38100 w 254794"/>
                <a:gd name="connsiteY30" fmla="*/ 1269207 h 1633538"/>
                <a:gd name="connsiteX31" fmla="*/ 52388 w 254794"/>
                <a:gd name="connsiteY31" fmla="*/ 1207294 h 1633538"/>
                <a:gd name="connsiteX32" fmla="*/ 64294 w 254794"/>
                <a:gd name="connsiteY32" fmla="*/ 1116807 h 1633538"/>
                <a:gd name="connsiteX33" fmla="*/ 76200 w 254794"/>
                <a:gd name="connsiteY33" fmla="*/ 85725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4794" h="1633538">
                  <a:moveTo>
                    <a:pt x="76200" y="857250"/>
                  </a:moveTo>
                  <a:lnTo>
                    <a:pt x="78582" y="476250"/>
                  </a:lnTo>
                  <a:lnTo>
                    <a:pt x="73819" y="438150"/>
                  </a:lnTo>
                  <a:lnTo>
                    <a:pt x="0" y="338138"/>
                  </a:lnTo>
                  <a:lnTo>
                    <a:pt x="216694" y="0"/>
                  </a:lnTo>
                  <a:lnTo>
                    <a:pt x="226219" y="245269"/>
                  </a:lnTo>
                  <a:lnTo>
                    <a:pt x="238125" y="288132"/>
                  </a:lnTo>
                  <a:lnTo>
                    <a:pt x="247650" y="323850"/>
                  </a:lnTo>
                  <a:lnTo>
                    <a:pt x="252413" y="373857"/>
                  </a:lnTo>
                  <a:lnTo>
                    <a:pt x="252413" y="540544"/>
                  </a:lnTo>
                  <a:lnTo>
                    <a:pt x="252413" y="616744"/>
                  </a:lnTo>
                  <a:cubicBezTo>
                    <a:pt x="253207" y="725488"/>
                    <a:pt x="254000" y="834231"/>
                    <a:pt x="254794" y="942975"/>
                  </a:cubicBezTo>
                  <a:cubicBezTo>
                    <a:pt x="254000" y="970756"/>
                    <a:pt x="253207" y="998538"/>
                    <a:pt x="252413" y="1026319"/>
                  </a:cubicBezTo>
                  <a:cubicBezTo>
                    <a:pt x="251619" y="1052513"/>
                    <a:pt x="250826" y="1078706"/>
                    <a:pt x="250032" y="1104900"/>
                  </a:cubicBezTo>
                  <a:lnTo>
                    <a:pt x="228600" y="1397794"/>
                  </a:lnTo>
                  <a:lnTo>
                    <a:pt x="235744" y="1471613"/>
                  </a:lnTo>
                  <a:lnTo>
                    <a:pt x="226219" y="1507332"/>
                  </a:lnTo>
                  <a:lnTo>
                    <a:pt x="209550" y="1552575"/>
                  </a:lnTo>
                  <a:lnTo>
                    <a:pt x="188119" y="1588294"/>
                  </a:lnTo>
                  <a:lnTo>
                    <a:pt x="173832" y="1609725"/>
                  </a:lnTo>
                  <a:lnTo>
                    <a:pt x="150019" y="1626394"/>
                  </a:lnTo>
                  <a:lnTo>
                    <a:pt x="133350" y="1631157"/>
                  </a:lnTo>
                  <a:lnTo>
                    <a:pt x="114300" y="1633538"/>
                  </a:lnTo>
                  <a:lnTo>
                    <a:pt x="97632" y="1628775"/>
                  </a:lnTo>
                  <a:lnTo>
                    <a:pt x="73819" y="1604963"/>
                  </a:lnTo>
                  <a:lnTo>
                    <a:pt x="52388" y="1576388"/>
                  </a:lnTo>
                  <a:lnTo>
                    <a:pt x="30957" y="1526382"/>
                  </a:lnTo>
                  <a:lnTo>
                    <a:pt x="16669" y="1464469"/>
                  </a:lnTo>
                  <a:lnTo>
                    <a:pt x="9525" y="1376363"/>
                  </a:lnTo>
                  <a:lnTo>
                    <a:pt x="19050" y="1335882"/>
                  </a:lnTo>
                  <a:lnTo>
                    <a:pt x="38100" y="1269207"/>
                  </a:lnTo>
                  <a:lnTo>
                    <a:pt x="52388" y="1207294"/>
                  </a:lnTo>
                  <a:lnTo>
                    <a:pt x="64294" y="1116807"/>
                  </a:lnTo>
                  <a:lnTo>
                    <a:pt x="76200" y="8572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C94B24E1-D351-4000-B462-1F12FDBB4956}"/>
                </a:ext>
              </a:extLst>
            </p:cNvPr>
            <p:cNvSpPr/>
            <p:nvPr/>
          </p:nvSpPr>
          <p:spPr>
            <a:xfrm>
              <a:off x="6831014" y="2408237"/>
              <a:ext cx="371475" cy="512762"/>
            </a:xfrm>
            <a:custGeom>
              <a:avLst/>
              <a:gdLst>
                <a:gd name="connsiteX0" fmla="*/ 219075 w 371475"/>
                <a:gd name="connsiteY0" fmla="*/ 321469 h 511969"/>
                <a:gd name="connsiteX1" fmla="*/ 38100 w 371475"/>
                <a:gd name="connsiteY1" fmla="*/ 504825 h 511969"/>
                <a:gd name="connsiteX2" fmla="*/ 0 w 371475"/>
                <a:gd name="connsiteY2" fmla="*/ 511969 h 511969"/>
                <a:gd name="connsiteX3" fmla="*/ 40481 w 371475"/>
                <a:gd name="connsiteY3" fmla="*/ 411957 h 511969"/>
                <a:gd name="connsiteX4" fmla="*/ 83343 w 371475"/>
                <a:gd name="connsiteY4" fmla="*/ 254794 h 511969"/>
                <a:gd name="connsiteX5" fmla="*/ 92868 w 371475"/>
                <a:gd name="connsiteY5" fmla="*/ 180975 h 511969"/>
                <a:gd name="connsiteX6" fmla="*/ 92868 w 371475"/>
                <a:gd name="connsiteY6" fmla="*/ 142875 h 511969"/>
                <a:gd name="connsiteX7" fmla="*/ 83343 w 371475"/>
                <a:gd name="connsiteY7" fmla="*/ 111919 h 511969"/>
                <a:gd name="connsiteX8" fmla="*/ 66675 w 371475"/>
                <a:gd name="connsiteY8" fmla="*/ 90488 h 511969"/>
                <a:gd name="connsiteX9" fmla="*/ 45243 w 371475"/>
                <a:gd name="connsiteY9" fmla="*/ 69057 h 511969"/>
                <a:gd name="connsiteX10" fmla="*/ 30956 w 371475"/>
                <a:gd name="connsiteY10" fmla="*/ 54769 h 511969"/>
                <a:gd name="connsiteX11" fmla="*/ 23812 w 371475"/>
                <a:gd name="connsiteY11" fmla="*/ 42863 h 511969"/>
                <a:gd name="connsiteX12" fmla="*/ 19050 w 371475"/>
                <a:gd name="connsiteY12" fmla="*/ 28575 h 511969"/>
                <a:gd name="connsiteX13" fmla="*/ 23812 w 371475"/>
                <a:gd name="connsiteY13" fmla="*/ 14288 h 511969"/>
                <a:gd name="connsiteX14" fmla="*/ 45243 w 371475"/>
                <a:gd name="connsiteY14" fmla="*/ 4763 h 511969"/>
                <a:gd name="connsiteX15" fmla="*/ 78581 w 371475"/>
                <a:gd name="connsiteY15" fmla="*/ 0 h 511969"/>
                <a:gd name="connsiteX16" fmla="*/ 119062 w 371475"/>
                <a:gd name="connsiteY16" fmla="*/ 2382 h 511969"/>
                <a:gd name="connsiteX17" fmla="*/ 166687 w 371475"/>
                <a:gd name="connsiteY17" fmla="*/ 9525 h 511969"/>
                <a:gd name="connsiteX18" fmla="*/ 211931 w 371475"/>
                <a:gd name="connsiteY18" fmla="*/ 23813 h 511969"/>
                <a:gd name="connsiteX19" fmla="*/ 259556 w 371475"/>
                <a:gd name="connsiteY19" fmla="*/ 42863 h 511969"/>
                <a:gd name="connsiteX20" fmla="*/ 300037 w 371475"/>
                <a:gd name="connsiteY20" fmla="*/ 66675 h 511969"/>
                <a:gd name="connsiteX21" fmla="*/ 338137 w 371475"/>
                <a:gd name="connsiteY21" fmla="*/ 100013 h 511969"/>
                <a:gd name="connsiteX22" fmla="*/ 371475 w 371475"/>
                <a:gd name="connsiteY22" fmla="*/ 126207 h 511969"/>
                <a:gd name="connsiteX23" fmla="*/ 369093 w 371475"/>
                <a:gd name="connsiteY23" fmla="*/ 154782 h 511969"/>
                <a:gd name="connsiteX24" fmla="*/ 361950 w 371475"/>
                <a:gd name="connsiteY24" fmla="*/ 178594 h 511969"/>
                <a:gd name="connsiteX25" fmla="*/ 292893 w 371475"/>
                <a:gd name="connsiteY25" fmla="*/ 247650 h 511969"/>
                <a:gd name="connsiteX26" fmla="*/ 219075 w 371475"/>
                <a:gd name="connsiteY26" fmla="*/ 3214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475" h="511969">
                  <a:moveTo>
                    <a:pt x="219075" y="321469"/>
                  </a:moveTo>
                  <a:lnTo>
                    <a:pt x="38100" y="504825"/>
                  </a:lnTo>
                  <a:lnTo>
                    <a:pt x="0" y="511969"/>
                  </a:lnTo>
                  <a:lnTo>
                    <a:pt x="40481" y="411957"/>
                  </a:lnTo>
                  <a:lnTo>
                    <a:pt x="83343" y="254794"/>
                  </a:lnTo>
                  <a:lnTo>
                    <a:pt x="92868" y="180975"/>
                  </a:lnTo>
                  <a:lnTo>
                    <a:pt x="92868" y="142875"/>
                  </a:lnTo>
                  <a:lnTo>
                    <a:pt x="83343" y="111919"/>
                  </a:lnTo>
                  <a:lnTo>
                    <a:pt x="66675" y="90488"/>
                  </a:lnTo>
                  <a:lnTo>
                    <a:pt x="45243" y="69057"/>
                  </a:lnTo>
                  <a:lnTo>
                    <a:pt x="30956" y="54769"/>
                  </a:lnTo>
                  <a:lnTo>
                    <a:pt x="23812" y="42863"/>
                  </a:lnTo>
                  <a:lnTo>
                    <a:pt x="19050" y="28575"/>
                  </a:lnTo>
                  <a:lnTo>
                    <a:pt x="23812" y="14288"/>
                  </a:lnTo>
                  <a:lnTo>
                    <a:pt x="45243" y="4763"/>
                  </a:lnTo>
                  <a:lnTo>
                    <a:pt x="78581" y="0"/>
                  </a:lnTo>
                  <a:lnTo>
                    <a:pt x="119062" y="2382"/>
                  </a:lnTo>
                  <a:lnTo>
                    <a:pt x="166687" y="9525"/>
                  </a:lnTo>
                  <a:lnTo>
                    <a:pt x="211931" y="23813"/>
                  </a:lnTo>
                  <a:lnTo>
                    <a:pt x="259556" y="42863"/>
                  </a:lnTo>
                  <a:lnTo>
                    <a:pt x="300037" y="66675"/>
                  </a:lnTo>
                  <a:lnTo>
                    <a:pt x="338137" y="100013"/>
                  </a:lnTo>
                  <a:lnTo>
                    <a:pt x="371475" y="126207"/>
                  </a:lnTo>
                  <a:lnTo>
                    <a:pt x="369093" y="154782"/>
                  </a:lnTo>
                  <a:lnTo>
                    <a:pt x="361950" y="178594"/>
                  </a:lnTo>
                  <a:lnTo>
                    <a:pt x="292893" y="247650"/>
                  </a:lnTo>
                  <a:lnTo>
                    <a:pt x="219075" y="3214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34401FEB-3696-4D51-BAC7-2D52A1992846}"/>
                </a:ext>
              </a:extLst>
            </p:cNvPr>
            <p:cNvSpPr/>
            <p:nvPr/>
          </p:nvSpPr>
          <p:spPr>
            <a:xfrm>
              <a:off x="6151563" y="2700337"/>
              <a:ext cx="1816100" cy="392112"/>
            </a:xfrm>
            <a:custGeom>
              <a:avLst/>
              <a:gdLst>
                <a:gd name="connsiteX0" fmla="*/ 1173957 w 1814513"/>
                <a:gd name="connsiteY0" fmla="*/ 242887 h 392906"/>
                <a:gd name="connsiteX1" fmla="*/ 909638 w 1814513"/>
                <a:gd name="connsiteY1" fmla="*/ 276225 h 392906"/>
                <a:gd name="connsiteX2" fmla="*/ 735807 w 1814513"/>
                <a:gd name="connsiteY2" fmla="*/ 288131 h 392906"/>
                <a:gd name="connsiteX3" fmla="*/ 540544 w 1814513"/>
                <a:gd name="connsiteY3" fmla="*/ 323850 h 392906"/>
                <a:gd name="connsiteX4" fmla="*/ 316707 w 1814513"/>
                <a:gd name="connsiteY4" fmla="*/ 359569 h 392906"/>
                <a:gd name="connsiteX5" fmla="*/ 0 w 1814513"/>
                <a:gd name="connsiteY5" fmla="*/ 392906 h 392906"/>
                <a:gd name="connsiteX6" fmla="*/ 142875 w 1814513"/>
                <a:gd name="connsiteY6" fmla="*/ 152400 h 392906"/>
                <a:gd name="connsiteX7" fmla="*/ 209550 w 1814513"/>
                <a:gd name="connsiteY7" fmla="*/ 214312 h 392906"/>
                <a:gd name="connsiteX8" fmla="*/ 240507 w 1814513"/>
                <a:gd name="connsiteY8" fmla="*/ 223837 h 392906"/>
                <a:gd name="connsiteX9" fmla="*/ 361950 w 1814513"/>
                <a:gd name="connsiteY9" fmla="*/ 214312 h 392906"/>
                <a:gd name="connsiteX10" fmla="*/ 592932 w 1814513"/>
                <a:gd name="connsiteY10" fmla="*/ 180975 h 392906"/>
                <a:gd name="connsiteX11" fmla="*/ 719138 w 1814513"/>
                <a:gd name="connsiteY11" fmla="*/ 157162 h 392906"/>
                <a:gd name="connsiteX12" fmla="*/ 778669 w 1814513"/>
                <a:gd name="connsiteY12" fmla="*/ 142875 h 392906"/>
                <a:gd name="connsiteX13" fmla="*/ 1071563 w 1814513"/>
                <a:gd name="connsiteY13" fmla="*/ 104775 h 392906"/>
                <a:gd name="connsiteX14" fmla="*/ 1338263 w 1814513"/>
                <a:gd name="connsiteY14" fmla="*/ 66675 h 392906"/>
                <a:gd name="connsiteX15" fmla="*/ 1485900 w 1814513"/>
                <a:gd name="connsiteY15" fmla="*/ 0 h 392906"/>
                <a:gd name="connsiteX16" fmla="*/ 1500188 w 1814513"/>
                <a:gd name="connsiteY16" fmla="*/ 0 h 392906"/>
                <a:gd name="connsiteX17" fmla="*/ 1574007 w 1814513"/>
                <a:gd name="connsiteY17" fmla="*/ 19050 h 392906"/>
                <a:gd name="connsiteX18" fmla="*/ 1640682 w 1814513"/>
                <a:gd name="connsiteY18" fmla="*/ 38100 h 392906"/>
                <a:gd name="connsiteX19" fmla="*/ 1707357 w 1814513"/>
                <a:gd name="connsiteY19" fmla="*/ 64294 h 392906"/>
                <a:gd name="connsiteX20" fmla="*/ 1743075 w 1814513"/>
                <a:gd name="connsiteY20" fmla="*/ 83344 h 392906"/>
                <a:gd name="connsiteX21" fmla="*/ 1774032 w 1814513"/>
                <a:gd name="connsiteY21" fmla="*/ 102394 h 392906"/>
                <a:gd name="connsiteX22" fmla="*/ 1795463 w 1814513"/>
                <a:gd name="connsiteY22" fmla="*/ 123825 h 392906"/>
                <a:gd name="connsiteX23" fmla="*/ 1809750 w 1814513"/>
                <a:gd name="connsiteY23" fmla="*/ 147637 h 392906"/>
                <a:gd name="connsiteX24" fmla="*/ 1814513 w 1814513"/>
                <a:gd name="connsiteY24" fmla="*/ 171450 h 392906"/>
                <a:gd name="connsiteX25" fmla="*/ 1800225 w 1814513"/>
                <a:gd name="connsiteY25" fmla="*/ 195262 h 392906"/>
                <a:gd name="connsiteX26" fmla="*/ 1771650 w 1814513"/>
                <a:gd name="connsiteY26" fmla="*/ 207169 h 392906"/>
                <a:gd name="connsiteX27" fmla="*/ 1712119 w 1814513"/>
                <a:gd name="connsiteY27" fmla="*/ 223837 h 392906"/>
                <a:gd name="connsiteX28" fmla="*/ 1650207 w 1814513"/>
                <a:gd name="connsiteY28" fmla="*/ 223837 h 392906"/>
                <a:gd name="connsiteX29" fmla="*/ 1521619 w 1814513"/>
                <a:gd name="connsiteY29" fmla="*/ 223837 h 392906"/>
                <a:gd name="connsiteX30" fmla="*/ 1173957 w 1814513"/>
                <a:gd name="connsiteY30" fmla="*/ 2428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4513" h="392906">
                  <a:moveTo>
                    <a:pt x="1173957" y="242887"/>
                  </a:moveTo>
                  <a:lnTo>
                    <a:pt x="909638" y="276225"/>
                  </a:lnTo>
                  <a:lnTo>
                    <a:pt x="735807" y="288131"/>
                  </a:lnTo>
                  <a:lnTo>
                    <a:pt x="540544" y="323850"/>
                  </a:lnTo>
                  <a:lnTo>
                    <a:pt x="316707" y="359569"/>
                  </a:lnTo>
                  <a:lnTo>
                    <a:pt x="0" y="392906"/>
                  </a:lnTo>
                  <a:lnTo>
                    <a:pt x="142875" y="152400"/>
                  </a:lnTo>
                  <a:lnTo>
                    <a:pt x="209550" y="214312"/>
                  </a:lnTo>
                  <a:lnTo>
                    <a:pt x="240507" y="223837"/>
                  </a:lnTo>
                  <a:lnTo>
                    <a:pt x="361950" y="214312"/>
                  </a:lnTo>
                  <a:lnTo>
                    <a:pt x="592932" y="180975"/>
                  </a:lnTo>
                  <a:lnTo>
                    <a:pt x="719138" y="157162"/>
                  </a:lnTo>
                  <a:lnTo>
                    <a:pt x="778669" y="142875"/>
                  </a:lnTo>
                  <a:lnTo>
                    <a:pt x="1071563" y="104775"/>
                  </a:lnTo>
                  <a:lnTo>
                    <a:pt x="1338263" y="66675"/>
                  </a:lnTo>
                  <a:lnTo>
                    <a:pt x="1485900" y="0"/>
                  </a:lnTo>
                  <a:lnTo>
                    <a:pt x="1500188" y="0"/>
                  </a:lnTo>
                  <a:lnTo>
                    <a:pt x="1574007" y="19050"/>
                  </a:lnTo>
                  <a:lnTo>
                    <a:pt x="1640682" y="38100"/>
                  </a:lnTo>
                  <a:lnTo>
                    <a:pt x="1707357" y="64294"/>
                  </a:lnTo>
                  <a:lnTo>
                    <a:pt x="1743075" y="83344"/>
                  </a:lnTo>
                  <a:lnTo>
                    <a:pt x="1774032" y="102394"/>
                  </a:lnTo>
                  <a:lnTo>
                    <a:pt x="1795463" y="123825"/>
                  </a:lnTo>
                  <a:lnTo>
                    <a:pt x="1809750" y="147637"/>
                  </a:lnTo>
                  <a:lnTo>
                    <a:pt x="1814513" y="171450"/>
                  </a:lnTo>
                  <a:lnTo>
                    <a:pt x="1800225" y="195262"/>
                  </a:lnTo>
                  <a:lnTo>
                    <a:pt x="1771650" y="207169"/>
                  </a:lnTo>
                  <a:lnTo>
                    <a:pt x="1712119" y="223837"/>
                  </a:lnTo>
                  <a:lnTo>
                    <a:pt x="1650207" y="223837"/>
                  </a:lnTo>
                  <a:lnTo>
                    <a:pt x="1521619" y="223837"/>
                  </a:lnTo>
                  <a:lnTo>
                    <a:pt x="1173957" y="2428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8">
              <a:extLst>
                <a:ext uri="{FF2B5EF4-FFF2-40B4-BE49-F238E27FC236}">
                  <a16:creationId xmlns:a16="http://schemas.microsoft.com/office/drawing/2014/main" id="{FAC82AD6-49DB-414F-B00E-1A4DF2FEE4C1}"/>
                </a:ext>
              </a:extLst>
            </p:cNvPr>
            <p:cNvSpPr/>
            <p:nvPr/>
          </p:nvSpPr>
          <p:spPr>
            <a:xfrm>
              <a:off x="6827839" y="2890838"/>
              <a:ext cx="282575" cy="1292225"/>
            </a:xfrm>
            <a:custGeom>
              <a:avLst/>
              <a:gdLst>
                <a:gd name="connsiteX0" fmla="*/ 73819 w 280988"/>
                <a:gd name="connsiteY0" fmla="*/ 642937 h 1293019"/>
                <a:gd name="connsiteX1" fmla="*/ 73819 w 280988"/>
                <a:gd name="connsiteY1" fmla="*/ 261937 h 1293019"/>
                <a:gd name="connsiteX2" fmla="*/ 64294 w 280988"/>
                <a:gd name="connsiteY2" fmla="*/ 202406 h 1293019"/>
                <a:gd name="connsiteX3" fmla="*/ 52388 w 280988"/>
                <a:gd name="connsiteY3" fmla="*/ 157162 h 1293019"/>
                <a:gd name="connsiteX4" fmla="*/ 0 w 280988"/>
                <a:gd name="connsiteY4" fmla="*/ 45244 h 1293019"/>
                <a:gd name="connsiteX5" fmla="*/ 280988 w 280988"/>
                <a:gd name="connsiteY5" fmla="*/ 0 h 1293019"/>
                <a:gd name="connsiteX6" fmla="*/ 280988 w 280988"/>
                <a:gd name="connsiteY6" fmla="*/ 381000 h 1293019"/>
                <a:gd name="connsiteX7" fmla="*/ 273844 w 280988"/>
                <a:gd name="connsiteY7" fmla="*/ 802481 h 1293019"/>
                <a:gd name="connsiteX8" fmla="*/ 273844 w 280988"/>
                <a:gd name="connsiteY8" fmla="*/ 892969 h 1293019"/>
                <a:gd name="connsiteX9" fmla="*/ 247650 w 280988"/>
                <a:gd name="connsiteY9" fmla="*/ 1283494 h 1293019"/>
                <a:gd name="connsiteX10" fmla="*/ 50007 w 280988"/>
                <a:gd name="connsiteY10" fmla="*/ 1293019 h 1293019"/>
                <a:gd name="connsiteX11" fmla="*/ 71438 w 280988"/>
                <a:gd name="connsiteY11" fmla="*/ 926306 h 1293019"/>
                <a:gd name="connsiteX12" fmla="*/ 73819 w 280988"/>
                <a:gd name="connsiteY12" fmla="*/ 64293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8" h="1293019">
                  <a:moveTo>
                    <a:pt x="73819" y="642937"/>
                  </a:moveTo>
                  <a:lnTo>
                    <a:pt x="73819" y="261937"/>
                  </a:lnTo>
                  <a:lnTo>
                    <a:pt x="64294" y="202406"/>
                  </a:lnTo>
                  <a:lnTo>
                    <a:pt x="52388" y="157162"/>
                  </a:lnTo>
                  <a:lnTo>
                    <a:pt x="0" y="45244"/>
                  </a:lnTo>
                  <a:lnTo>
                    <a:pt x="280988" y="0"/>
                  </a:lnTo>
                  <a:lnTo>
                    <a:pt x="280988" y="381000"/>
                  </a:lnTo>
                  <a:lnTo>
                    <a:pt x="273844" y="802481"/>
                  </a:lnTo>
                  <a:lnTo>
                    <a:pt x="273844" y="892969"/>
                  </a:lnTo>
                  <a:lnTo>
                    <a:pt x="247650" y="1283494"/>
                  </a:lnTo>
                  <a:lnTo>
                    <a:pt x="50007" y="1293019"/>
                  </a:lnTo>
                  <a:lnTo>
                    <a:pt x="71438" y="926306"/>
                  </a:lnTo>
                  <a:cubicBezTo>
                    <a:pt x="72232" y="827881"/>
                    <a:pt x="73025" y="729456"/>
                    <a:pt x="73819" y="642937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A11CE762-535B-44A0-8B12-79F9C41F8C43}"/>
                </a:ext>
              </a:extLst>
            </p:cNvPr>
            <p:cNvSpPr/>
            <p:nvPr/>
          </p:nvSpPr>
          <p:spPr>
            <a:xfrm>
              <a:off x="6178550" y="3168650"/>
              <a:ext cx="1524000" cy="296863"/>
            </a:xfrm>
            <a:custGeom>
              <a:avLst/>
              <a:gdLst>
                <a:gd name="connsiteX0" fmla="*/ 533400 w 1524000"/>
                <a:gd name="connsiteY0" fmla="*/ 252413 h 297656"/>
                <a:gd name="connsiteX1" fmla="*/ 7144 w 1524000"/>
                <a:gd name="connsiteY1" fmla="*/ 297656 h 297656"/>
                <a:gd name="connsiteX2" fmla="*/ 0 w 1524000"/>
                <a:gd name="connsiteY2" fmla="*/ 157163 h 297656"/>
                <a:gd name="connsiteX3" fmla="*/ 171450 w 1524000"/>
                <a:gd name="connsiteY3" fmla="*/ 152400 h 297656"/>
                <a:gd name="connsiteX4" fmla="*/ 440531 w 1524000"/>
                <a:gd name="connsiteY4" fmla="*/ 123825 h 297656"/>
                <a:gd name="connsiteX5" fmla="*/ 759619 w 1524000"/>
                <a:gd name="connsiteY5" fmla="*/ 85725 h 297656"/>
                <a:gd name="connsiteX6" fmla="*/ 897731 w 1524000"/>
                <a:gd name="connsiteY6" fmla="*/ 71438 h 297656"/>
                <a:gd name="connsiteX7" fmla="*/ 1109663 w 1524000"/>
                <a:gd name="connsiteY7" fmla="*/ 45244 h 297656"/>
                <a:gd name="connsiteX8" fmla="*/ 1181100 w 1524000"/>
                <a:gd name="connsiteY8" fmla="*/ 26194 h 297656"/>
                <a:gd name="connsiteX9" fmla="*/ 1254919 w 1524000"/>
                <a:gd name="connsiteY9" fmla="*/ 2381 h 297656"/>
                <a:gd name="connsiteX10" fmla="*/ 1290638 w 1524000"/>
                <a:gd name="connsiteY10" fmla="*/ 0 h 297656"/>
                <a:gd name="connsiteX11" fmla="*/ 1364456 w 1524000"/>
                <a:gd name="connsiteY11" fmla="*/ 7144 h 297656"/>
                <a:gd name="connsiteX12" fmla="*/ 1414463 w 1524000"/>
                <a:gd name="connsiteY12" fmla="*/ 19050 h 297656"/>
                <a:gd name="connsiteX13" fmla="*/ 1485900 w 1524000"/>
                <a:gd name="connsiteY13" fmla="*/ 40481 h 297656"/>
                <a:gd name="connsiteX14" fmla="*/ 1512094 w 1524000"/>
                <a:gd name="connsiteY14" fmla="*/ 54769 h 297656"/>
                <a:gd name="connsiteX15" fmla="*/ 1519238 w 1524000"/>
                <a:gd name="connsiteY15" fmla="*/ 71438 h 297656"/>
                <a:gd name="connsiteX16" fmla="*/ 1524000 w 1524000"/>
                <a:gd name="connsiteY16" fmla="*/ 100013 h 297656"/>
                <a:gd name="connsiteX17" fmla="*/ 1512094 w 1524000"/>
                <a:gd name="connsiteY17" fmla="*/ 130969 h 297656"/>
                <a:gd name="connsiteX18" fmla="*/ 1495425 w 1524000"/>
                <a:gd name="connsiteY18" fmla="*/ 150019 h 297656"/>
                <a:gd name="connsiteX19" fmla="*/ 1459706 w 1524000"/>
                <a:gd name="connsiteY19" fmla="*/ 169069 h 297656"/>
                <a:gd name="connsiteX20" fmla="*/ 1407319 w 1524000"/>
                <a:gd name="connsiteY20" fmla="*/ 185738 h 297656"/>
                <a:gd name="connsiteX21" fmla="*/ 1209675 w 1524000"/>
                <a:gd name="connsiteY21" fmla="*/ 202406 h 297656"/>
                <a:gd name="connsiteX22" fmla="*/ 890588 w 1524000"/>
                <a:gd name="connsiteY22" fmla="*/ 228600 h 297656"/>
                <a:gd name="connsiteX23" fmla="*/ 759619 w 1524000"/>
                <a:gd name="connsiteY23" fmla="*/ 228600 h 297656"/>
                <a:gd name="connsiteX24" fmla="*/ 533400 w 1524000"/>
                <a:gd name="connsiteY24" fmla="*/ 25241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24000" h="297656">
                  <a:moveTo>
                    <a:pt x="533400" y="252413"/>
                  </a:moveTo>
                  <a:lnTo>
                    <a:pt x="7144" y="297656"/>
                  </a:lnTo>
                  <a:lnTo>
                    <a:pt x="0" y="157163"/>
                  </a:lnTo>
                  <a:lnTo>
                    <a:pt x="171450" y="152400"/>
                  </a:lnTo>
                  <a:lnTo>
                    <a:pt x="440531" y="123825"/>
                  </a:lnTo>
                  <a:lnTo>
                    <a:pt x="759619" y="85725"/>
                  </a:lnTo>
                  <a:lnTo>
                    <a:pt x="897731" y="71438"/>
                  </a:lnTo>
                  <a:lnTo>
                    <a:pt x="1109663" y="45244"/>
                  </a:lnTo>
                  <a:lnTo>
                    <a:pt x="1181100" y="26194"/>
                  </a:lnTo>
                  <a:lnTo>
                    <a:pt x="1254919" y="2381"/>
                  </a:lnTo>
                  <a:lnTo>
                    <a:pt x="1290638" y="0"/>
                  </a:lnTo>
                  <a:lnTo>
                    <a:pt x="1364456" y="7144"/>
                  </a:lnTo>
                  <a:lnTo>
                    <a:pt x="1414463" y="19050"/>
                  </a:lnTo>
                  <a:lnTo>
                    <a:pt x="1485900" y="40481"/>
                  </a:lnTo>
                  <a:lnTo>
                    <a:pt x="1512094" y="54769"/>
                  </a:lnTo>
                  <a:lnTo>
                    <a:pt x="1519238" y="71438"/>
                  </a:lnTo>
                  <a:lnTo>
                    <a:pt x="1524000" y="100013"/>
                  </a:lnTo>
                  <a:lnTo>
                    <a:pt x="1512094" y="130969"/>
                  </a:lnTo>
                  <a:lnTo>
                    <a:pt x="1495425" y="150019"/>
                  </a:lnTo>
                  <a:lnTo>
                    <a:pt x="1459706" y="169069"/>
                  </a:lnTo>
                  <a:lnTo>
                    <a:pt x="1407319" y="185738"/>
                  </a:lnTo>
                  <a:lnTo>
                    <a:pt x="1209675" y="202406"/>
                  </a:lnTo>
                  <a:lnTo>
                    <a:pt x="890588" y="228600"/>
                  </a:lnTo>
                  <a:lnTo>
                    <a:pt x="759619" y="228600"/>
                  </a:lnTo>
                  <a:lnTo>
                    <a:pt x="533400" y="2524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CD05853E-6DF1-4C9B-B243-8F93EEEF6D06}"/>
                </a:ext>
              </a:extLst>
            </p:cNvPr>
            <p:cNvSpPr/>
            <p:nvPr/>
          </p:nvSpPr>
          <p:spPr>
            <a:xfrm>
              <a:off x="6186488" y="3560763"/>
              <a:ext cx="1600200" cy="307975"/>
            </a:xfrm>
            <a:custGeom>
              <a:avLst/>
              <a:gdLst>
                <a:gd name="connsiteX0" fmla="*/ 1073944 w 1600200"/>
                <a:gd name="connsiteY0" fmla="*/ 226219 h 307182"/>
                <a:gd name="connsiteX1" fmla="*/ 888206 w 1600200"/>
                <a:gd name="connsiteY1" fmla="*/ 238125 h 307182"/>
                <a:gd name="connsiteX2" fmla="*/ 738187 w 1600200"/>
                <a:gd name="connsiteY2" fmla="*/ 257175 h 307182"/>
                <a:gd name="connsiteX3" fmla="*/ 466725 w 1600200"/>
                <a:gd name="connsiteY3" fmla="*/ 285750 h 307182"/>
                <a:gd name="connsiteX4" fmla="*/ 300037 w 1600200"/>
                <a:gd name="connsiteY4" fmla="*/ 300038 h 307182"/>
                <a:gd name="connsiteX5" fmla="*/ 209550 w 1600200"/>
                <a:gd name="connsiteY5" fmla="*/ 307182 h 307182"/>
                <a:gd name="connsiteX6" fmla="*/ 0 w 1600200"/>
                <a:gd name="connsiteY6" fmla="*/ 302419 h 307182"/>
                <a:gd name="connsiteX7" fmla="*/ 0 w 1600200"/>
                <a:gd name="connsiteY7" fmla="*/ 166688 h 307182"/>
                <a:gd name="connsiteX8" fmla="*/ 111919 w 1600200"/>
                <a:gd name="connsiteY8" fmla="*/ 173832 h 307182"/>
                <a:gd name="connsiteX9" fmla="*/ 211931 w 1600200"/>
                <a:gd name="connsiteY9" fmla="*/ 173832 h 307182"/>
                <a:gd name="connsiteX10" fmla="*/ 354806 w 1600200"/>
                <a:gd name="connsiteY10" fmla="*/ 164307 h 307182"/>
                <a:gd name="connsiteX11" fmla="*/ 511969 w 1600200"/>
                <a:gd name="connsiteY11" fmla="*/ 150019 h 307182"/>
                <a:gd name="connsiteX12" fmla="*/ 742950 w 1600200"/>
                <a:gd name="connsiteY12" fmla="*/ 121444 h 307182"/>
                <a:gd name="connsiteX13" fmla="*/ 888206 w 1600200"/>
                <a:gd name="connsiteY13" fmla="*/ 104775 h 307182"/>
                <a:gd name="connsiteX14" fmla="*/ 1002506 w 1600200"/>
                <a:gd name="connsiteY14" fmla="*/ 85725 h 307182"/>
                <a:gd name="connsiteX15" fmla="*/ 1116806 w 1600200"/>
                <a:gd name="connsiteY15" fmla="*/ 61913 h 307182"/>
                <a:gd name="connsiteX16" fmla="*/ 1202531 w 1600200"/>
                <a:gd name="connsiteY16" fmla="*/ 40482 h 307182"/>
                <a:gd name="connsiteX17" fmla="*/ 1271587 w 1600200"/>
                <a:gd name="connsiteY17" fmla="*/ 11907 h 307182"/>
                <a:gd name="connsiteX18" fmla="*/ 1300162 w 1600200"/>
                <a:gd name="connsiteY18" fmla="*/ 0 h 307182"/>
                <a:gd name="connsiteX19" fmla="*/ 1321594 w 1600200"/>
                <a:gd name="connsiteY19" fmla="*/ 0 h 307182"/>
                <a:gd name="connsiteX20" fmla="*/ 1359694 w 1600200"/>
                <a:gd name="connsiteY20" fmla="*/ 4763 h 307182"/>
                <a:gd name="connsiteX21" fmla="*/ 1414462 w 1600200"/>
                <a:gd name="connsiteY21" fmla="*/ 23813 h 307182"/>
                <a:gd name="connsiteX22" fmla="*/ 1504950 w 1600200"/>
                <a:gd name="connsiteY22" fmla="*/ 59532 h 307182"/>
                <a:gd name="connsiteX23" fmla="*/ 1566862 w 1600200"/>
                <a:gd name="connsiteY23" fmla="*/ 90488 h 307182"/>
                <a:gd name="connsiteX24" fmla="*/ 1583531 w 1600200"/>
                <a:gd name="connsiteY24" fmla="*/ 100013 h 307182"/>
                <a:gd name="connsiteX25" fmla="*/ 1595437 w 1600200"/>
                <a:gd name="connsiteY25" fmla="*/ 111919 h 307182"/>
                <a:gd name="connsiteX26" fmla="*/ 1600200 w 1600200"/>
                <a:gd name="connsiteY26" fmla="*/ 126207 h 307182"/>
                <a:gd name="connsiteX27" fmla="*/ 1595437 w 1600200"/>
                <a:gd name="connsiteY27" fmla="*/ 150019 h 307182"/>
                <a:gd name="connsiteX28" fmla="*/ 1574006 w 1600200"/>
                <a:gd name="connsiteY28" fmla="*/ 173832 h 307182"/>
                <a:gd name="connsiteX29" fmla="*/ 1545431 w 1600200"/>
                <a:gd name="connsiteY29" fmla="*/ 190500 h 307182"/>
                <a:gd name="connsiteX30" fmla="*/ 1366837 w 1600200"/>
                <a:gd name="connsiteY30" fmla="*/ 204788 h 307182"/>
                <a:gd name="connsiteX31" fmla="*/ 1073944 w 1600200"/>
                <a:gd name="connsiteY31" fmla="*/ 226219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307182">
                  <a:moveTo>
                    <a:pt x="1073944" y="226219"/>
                  </a:moveTo>
                  <a:lnTo>
                    <a:pt x="888206" y="238125"/>
                  </a:lnTo>
                  <a:lnTo>
                    <a:pt x="738187" y="257175"/>
                  </a:lnTo>
                  <a:lnTo>
                    <a:pt x="466725" y="285750"/>
                  </a:lnTo>
                  <a:lnTo>
                    <a:pt x="300037" y="300038"/>
                  </a:lnTo>
                  <a:lnTo>
                    <a:pt x="209550" y="307182"/>
                  </a:lnTo>
                  <a:lnTo>
                    <a:pt x="0" y="302419"/>
                  </a:lnTo>
                  <a:lnTo>
                    <a:pt x="0" y="166688"/>
                  </a:lnTo>
                  <a:lnTo>
                    <a:pt x="111919" y="173832"/>
                  </a:lnTo>
                  <a:lnTo>
                    <a:pt x="211931" y="173832"/>
                  </a:lnTo>
                  <a:lnTo>
                    <a:pt x="354806" y="164307"/>
                  </a:lnTo>
                  <a:lnTo>
                    <a:pt x="511969" y="150019"/>
                  </a:lnTo>
                  <a:lnTo>
                    <a:pt x="742950" y="121444"/>
                  </a:lnTo>
                  <a:lnTo>
                    <a:pt x="888206" y="104775"/>
                  </a:lnTo>
                  <a:lnTo>
                    <a:pt x="1002506" y="85725"/>
                  </a:lnTo>
                  <a:lnTo>
                    <a:pt x="1116806" y="61913"/>
                  </a:lnTo>
                  <a:lnTo>
                    <a:pt x="1202531" y="40482"/>
                  </a:lnTo>
                  <a:lnTo>
                    <a:pt x="1271587" y="11907"/>
                  </a:lnTo>
                  <a:lnTo>
                    <a:pt x="1300162" y="0"/>
                  </a:lnTo>
                  <a:lnTo>
                    <a:pt x="1321594" y="0"/>
                  </a:lnTo>
                  <a:lnTo>
                    <a:pt x="1359694" y="4763"/>
                  </a:lnTo>
                  <a:lnTo>
                    <a:pt x="1414462" y="23813"/>
                  </a:lnTo>
                  <a:lnTo>
                    <a:pt x="1504950" y="59532"/>
                  </a:lnTo>
                  <a:lnTo>
                    <a:pt x="1566862" y="90488"/>
                  </a:lnTo>
                  <a:lnTo>
                    <a:pt x="1583531" y="100013"/>
                  </a:lnTo>
                  <a:lnTo>
                    <a:pt x="1595437" y="111919"/>
                  </a:lnTo>
                  <a:lnTo>
                    <a:pt x="1600200" y="126207"/>
                  </a:lnTo>
                  <a:lnTo>
                    <a:pt x="1595437" y="150019"/>
                  </a:lnTo>
                  <a:lnTo>
                    <a:pt x="1574006" y="173832"/>
                  </a:lnTo>
                  <a:lnTo>
                    <a:pt x="1545431" y="190500"/>
                  </a:lnTo>
                  <a:lnTo>
                    <a:pt x="1366837" y="204788"/>
                  </a:lnTo>
                  <a:lnTo>
                    <a:pt x="1073944" y="226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D161893A-58BA-474C-B217-EACA1AAA8A99}"/>
                </a:ext>
              </a:extLst>
            </p:cNvPr>
            <p:cNvSpPr/>
            <p:nvPr/>
          </p:nvSpPr>
          <p:spPr>
            <a:xfrm>
              <a:off x="6148388" y="3995738"/>
              <a:ext cx="1935162" cy="330200"/>
            </a:xfrm>
            <a:custGeom>
              <a:avLst/>
              <a:gdLst>
                <a:gd name="connsiteX0" fmla="*/ 673894 w 1935956"/>
                <a:gd name="connsiteY0" fmla="*/ 292893 h 330993"/>
                <a:gd name="connsiteX1" fmla="*/ 0 w 1935956"/>
                <a:gd name="connsiteY1" fmla="*/ 330993 h 330993"/>
                <a:gd name="connsiteX2" fmla="*/ 11906 w 1935956"/>
                <a:gd name="connsiteY2" fmla="*/ 190500 h 330993"/>
                <a:gd name="connsiteX3" fmla="*/ 123825 w 1935956"/>
                <a:gd name="connsiteY3" fmla="*/ 188118 h 330993"/>
                <a:gd name="connsiteX4" fmla="*/ 492919 w 1935956"/>
                <a:gd name="connsiteY4" fmla="*/ 164306 h 330993"/>
                <a:gd name="connsiteX5" fmla="*/ 766762 w 1935956"/>
                <a:gd name="connsiteY5" fmla="*/ 147637 h 330993"/>
                <a:gd name="connsiteX6" fmla="*/ 914400 w 1935956"/>
                <a:gd name="connsiteY6" fmla="*/ 130968 h 330993"/>
                <a:gd name="connsiteX7" fmla="*/ 1059656 w 1935956"/>
                <a:gd name="connsiteY7" fmla="*/ 119062 h 330993"/>
                <a:gd name="connsiteX8" fmla="*/ 1171575 w 1935956"/>
                <a:gd name="connsiteY8" fmla="*/ 107156 h 330993"/>
                <a:gd name="connsiteX9" fmla="*/ 1262062 w 1935956"/>
                <a:gd name="connsiteY9" fmla="*/ 100012 h 330993"/>
                <a:gd name="connsiteX10" fmla="*/ 1378744 w 1935956"/>
                <a:gd name="connsiteY10" fmla="*/ 83343 h 330993"/>
                <a:gd name="connsiteX11" fmla="*/ 1433512 w 1935956"/>
                <a:gd name="connsiteY11" fmla="*/ 73818 h 330993"/>
                <a:gd name="connsiteX12" fmla="*/ 1466850 w 1935956"/>
                <a:gd name="connsiteY12" fmla="*/ 59531 h 330993"/>
                <a:gd name="connsiteX13" fmla="*/ 1516856 w 1935956"/>
                <a:gd name="connsiteY13" fmla="*/ 47625 h 330993"/>
                <a:gd name="connsiteX14" fmla="*/ 1559719 w 1935956"/>
                <a:gd name="connsiteY14" fmla="*/ 35718 h 330993"/>
                <a:gd name="connsiteX15" fmla="*/ 1593056 w 1935956"/>
                <a:gd name="connsiteY15" fmla="*/ 23812 h 330993"/>
                <a:gd name="connsiteX16" fmla="*/ 1609725 w 1935956"/>
                <a:gd name="connsiteY16" fmla="*/ 7143 h 330993"/>
                <a:gd name="connsiteX17" fmla="*/ 1626394 w 1935956"/>
                <a:gd name="connsiteY17" fmla="*/ 0 h 330993"/>
                <a:gd name="connsiteX18" fmla="*/ 1650206 w 1935956"/>
                <a:gd name="connsiteY18" fmla="*/ 2381 h 330993"/>
                <a:gd name="connsiteX19" fmla="*/ 1695450 w 1935956"/>
                <a:gd name="connsiteY19" fmla="*/ 16668 h 330993"/>
                <a:gd name="connsiteX20" fmla="*/ 1764506 w 1935956"/>
                <a:gd name="connsiteY20" fmla="*/ 47625 h 330993"/>
                <a:gd name="connsiteX21" fmla="*/ 1835944 w 1935956"/>
                <a:gd name="connsiteY21" fmla="*/ 92868 h 330993"/>
                <a:gd name="connsiteX22" fmla="*/ 1885950 w 1935956"/>
                <a:gd name="connsiteY22" fmla="*/ 121443 h 330993"/>
                <a:gd name="connsiteX23" fmla="*/ 1907381 w 1935956"/>
                <a:gd name="connsiteY23" fmla="*/ 138112 h 330993"/>
                <a:gd name="connsiteX24" fmla="*/ 1924050 w 1935956"/>
                <a:gd name="connsiteY24" fmla="*/ 154781 h 330993"/>
                <a:gd name="connsiteX25" fmla="*/ 1933575 w 1935956"/>
                <a:gd name="connsiteY25" fmla="*/ 173831 h 330993"/>
                <a:gd name="connsiteX26" fmla="*/ 1935956 w 1935956"/>
                <a:gd name="connsiteY26" fmla="*/ 197643 h 330993"/>
                <a:gd name="connsiteX27" fmla="*/ 1924050 w 1935956"/>
                <a:gd name="connsiteY27" fmla="*/ 221456 h 330993"/>
                <a:gd name="connsiteX28" fmla="*/ 1890712 w 1935956"/>
                <a:gd name="connsiteY28" fmla="*/ 240506 h 330993"/>
                <a:gd name="connsiteX29" fmla="*/ 1835944 w 1935956"/>
                <a:gd name="connsiteY29" fmla="*/ 259556 h 330993"/>
                <a:gd name="connsiteX30" fmla="*/ 1269206 w 1935956"/>
                <a:gd name="connsiteY30" fmla="*/ 264318 h 330993"/>
                <a:gd name="connsiteX31" fmla="*/ 673894 w 1935956"/>
                <a:gd name="connsiteY31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35956" h="330993">
                  <a:moveTo>
                    <a:pt x="673894" y="292893"/>
                  </a:moveTo>
                  <a:lnTo>
                    <a:pt x="0" y="330993"/>
                  </a:lnTo>
                  <a:lnTo>
                    <a:pt x="11906" y="190500"/>
                  </a:lnTo>
                  <a:lnTo>
                    <a:pt x="123825" y="188118"/>
                  </a:lnTo>
                  <a:lnTo>
                    <a:pt x="492919" y="164306"/>
                  </a:lnTo>
                  <a:lnTo>
                    <a:pt x="766762" y="147637"/>
                  </a:lnTo>
                  <a:lnTo>
                    <a:pt x="914400" y="130968"/>
                  </a:lnTo>
                  <a:lnTo>
                    <a:pt x="1059656" y="119062"/>
                  </a:lnTo>
                  <a:lnTo>
                    <a:pt x="1171575" y="107156"/>
                  </a:lnTo>
                  <a:lnTo>
                    <a:pt x="1262062" y="100012"/>
                  </a:lnTo>
                  <a:lnTo>
                    <a:pt x="1378744" y="83343"/>
                  </a:lnTo>
                  <a:lnTo>
                    <a:pt x="1433512" y="73818"/>
                  </a:lnTo>
                  <a:lnTo>
                    <a:pt x="1466850" y="59531"/>
                  </a:lnTo>
                  <a:lnTo>
                    <a:pt x="1516856" y="47625"/>
                  </a:lnTo>
                  <a:lnTo>
                    <a:pt x="1559719" y="35718"/>
                  </a:lnTo>
                  <a:lnTo>
                    <a:pt x="1593056" y="23812"/>
                  </a:lnTo>
                  <a:lnTo>
                    <a:pt x="1609725" y="7143"/>
                  </a:lnTo>
                  <a:lnTo>
                    <a:pt x="1626394" y="0"/>
                  </a:lnTo>
                  <a:lnTo>
                    <a:pt x="1650206" y="2381"/>
                  </a:lnTo>
                  <a:lnTo>
                    <a:pt x="1695450" y="16668"/>
                  </a:lnTo>
                  <a:lnTo>
                    <a:pt x="1764506" y="47625"/>
                  </a:lnTo>
                  <a:lnTo>
                    <a:pt x="1835944" y="92868"/>
                  </a:lnTo>
                  <a:lnTo>
                    <a:pt x="1885950" y="121443"/>
                  </a:lnTo>
                  <a:lnTo>
                    <a:pt x="1907381" y="138112"/>
                  </a:lnTo>
                  <a:lnTo>
                    <a:pt x="1924050" y="154781"/>
                  </a:lnTo>
                  <a:lnTo>
                    <a:pt x="1933575" y="173831"/>
                  </a:lnTo>
                  <a:lnTo>
                    <a:pt x="1935956" y="197643"/>
                  </a:lnTo>
                  <a:lnTo>
                    <a:pt x="1924050" y="221456"/>
                  </a:lnTo>
                  <a:lnTo>
                    <a:pt x="1890712" y="240506"/>
                  </a:lnTo>
                  <a:lnTo>
                    <a:pt x="1835944" y="259556"/>
                  </a:lnTo>
                  <a:lnTo>
                    <a:pt x="1269206" y="264318"/>
                  </a:lnTo>
                  <a:lnTo>
                    <a:pt x="673894" y="2928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0">
              <a:extLst>
                <a:ext uri="{FF2B5EF4-FFF2-40B4-BE49-F238E27FC236}">
                  <a16:creationId xmlns:a16="http://schemas.microsoft.com/office/drawing/2014/main" id="{8118A75F-1C21-481C-8E4C-7E0F8334D263}"/>
                </a:ext>
              </a:extLst>
            </p:cNvPr>
            <p:cNvSpPr/>
            <p:nvPr/>
          </p:nvSpPr>
          <p:spPr>
            <a:xfrm>
              <a:off x="5581651" y="4586288"/>
              <a:ext cx="1979613" cy="1320800"/>
            </a:xfrm>
            <a:custGeom>
              <a:avLst/>
              <a:gdLst>
                <a:gd name="connsiteX0" fmla="*/ 1593056 w 1978819"/>
                <a:gd name="connsiteY0" fmla="*/ 490537 h 1321593"/>
                <a:gd name="connsiteX1" fmla="*/ 1288256 w 1978819"/>
                <a:gd name="connsiteY1" fmla="*/ 757237 h 1321593"/>
                <a:gd name="connsiteX2" fmla="*/ 1197769 w 1978819"/>
                <a:gd name="connsiteY2" fmla="*/ 819150 h 1321593"/>
                <a:gd name="connsiteX3" fmla="*/ 988219 w 1978819"/>
                <a:gd name="connsiteY3" fmla="*/ 952500 h 1321593"/>
                <a:gd name="connsiteX4" fmla="*/ 804863 w 1978819"/>
                <a:gd name="connsiteY4" fmla="*/ 1054893 h 1321593"/>
                <a:gd name="connsiteX5" fmla="*/ 640556 w 1978819"/>
                <a:gd name="connsiteY5" fmla="*/ 1133475 h 1321593"/>
                <a:gd name="connsiteX6" fmla="*/ 478631 w 1978819"/>
                <a:gd name="connsiteY6" fmla="*/ 1200150 h 1321593"/>
                <a:gd name="connsiteX7" fmla="*/ 283369 w 1978819"/>
                <a:gd name="connsiteY7" fmla="*/ 1266825 h 1321593"/>
                <a:gd name="connsiteX8" fmla="*/ 183356 w 1978819"/>
                <a:gd name="connsiteY8" fmla="*/ 1293018 h 1321593"/>
                <a:gd name="connsiteX9" fmla="*/ 95250 w 1978819"/>
                <a:gd name="connsiteY9" fmla="*/ 1314450 h 1321593"/>
                <a:gd name="connsiteX10" fmla="*/ 54769 w 1978819"/>
                <a:gd name="connsiteY10" fmla="*/ 1321593 h 1321593"/>
                <a:gd name="connsiteX11" fmla="*/ 33338 w 1978819"/>
                <a:gd name="connsiteY11" fmla="*/ 1321593 h 1321593"/>
                <a:gd name="connsiteX12" fmla="*/ 9525 w 1978819"/>
                <a:gd name="connsiteY12" fmla="*/ 1319212 h 1321593"/>
                <a:gd name="connsiteX13" fmla="*/ 0 w 1978819"/>
                <a:gd name="connsiteY13" fmla="*/ 1307306 h 1321593"/>
                <a:gd name="connsiteX14" fmla="*/ 4763 w 1978819"/>
                <a:gd name="connsiteY14" fmla="*/ 1288256 h 1321593"/>
                <a:gd name="connsiteX15" fmla="*/ 14288 w 1978819"/>
                <a:gd name="connsiteY15" fmla="*/ 1278731 h 1321593"/>
                <a:gd name="connsiteX16" fmla="*/ 73819 w 1978819"/>
                <a:gd name="connsiteY16" fmla="*/ 1254918 h 1321593"/>
                <a:gd name="connsiteX17" fmla="*/ 204788 w 1978819"/>
                <a:gd name="connsiteY17" fmla="*/ 1202531 h 1321593"/>
                <a:gd name="connsiteX18" fmla="*/ 311944 w 1978819"/>
                <a:gd name="connsiteY18" fmla="*/ 1157287 h 1321593"/>
                <a:gd name="connsiteX19" fmla="*/ 445294 w 1978819"/>
                <a:gd name="connsiteY19" fmla="*/ 1095375 h 1321593"/>
                <a:gd name="connsiteX20" fmla="*/ 595313 w 1978819"/>
                <a:gd name="connsiteY20" fmla="*/ 1016793 h 1321593"/>
                <a:gd name="connsiteX21" fmla="*/ 747713 w 1978819"/>
                <a:gd name="connsiteY21" fmla="*/ 931068 h 1321593"/>
                <a:gd name="connsiteX22" fmla="*/ 933450 w 1978819"/>
                <a:gd name="connsiteY22" fmla="*/ 807243 h 1321593"/>
                <a:gd name="connsiteX23" fmla="*/ 1042988 w 1978819"/>
                <a:gd name="connsiteY23" fmla="*/ 728662 h 1321593"/>
                <a:gd name="connsiteX24" fmla="*/ 1088231 w 1978819"/>
                <a:gd name="connsiteY24" fmla="*/ 681037 h 1321593"/>
                <a:gd name="connsiteX25" fmla="*/ 1145381 w 1978819"/>
                <a:gd name="connsiteY25" fmla="*/ 626268 h 1321593"/>
                <a:gd name="connsiteX26" fmla="*/ 1314450 w 1978819"/>
                <a:gd name="connsiteY26" fmla="*/ 476250 h 1321593"/>
                <a:gd name="connsiteX27" fmla="*/ 1404938 w 1978819"/>
                <a:gd name="connsiteY27" fmla="*/ 385762 h 1321593"/>
                <a:gd name="connsiteX28" fmla="*/ 1500188 w 1978819"/>
                <a:gd name="connsiteY28" fmla="*/ 283368 h 1321593"/>
                <a:gd name="connsiteX29" fmla="*/ 1564481 w 1978819"/>
                <a:gd name="connsiteY29" fmla="*/ 209550 h 1321593"/>
                <a:gd name="connsiteX30" fmla="*/ 1607344 w 1978819"/>
                <a:gd name="connsiteY30" fmla="*/ 150018 h 1321593"/>
                <a:gd name="connsiteX31" fmla="*/ 1626394 w 1978819"/>
                <a:gd name="connsiteY31" fmla="*/ 114300 h 1321593"/>
                <a:gd name="connsiteX32" fmla="*/ 1633538 w 1978819"/>
                <a:gd name="connsiteY32" fmla="*/ 88106 h 1321593"/>
                <a:gd name="connsiteX33" fmla="*/ 1631156 w 1978819"/>
                <a:gd name="connsiteY33" fmla="*/ 69056 h 1321593"/>
                <a:gd name="connsiteX34" fmla="*/ 1540669 w 1978819"/>
                <a:gd name="connsiteY34" fmla="*/ 0 h 1321593"/>
                <a:gd name="connsiteX35" fmla="*/ 1978819 w 1978819"/>
                <a:gd name="connsiteY35" fmla="*/ 76200 h 1321593"/>
                <a:gd name="connsiteX36" fmla="*/ 1964531 w 1978819"/>
                <a:gd name="connsiteY36" fmla="*/ 130968 h 1321593"/>
                <a:gd name="connsiteX37" fmla="*/ 1862138 w 1978819"/>
                <a:gd name="connsiteY37" fmla="*/ 235743 h 1321593"/>
                <a:gd name="connsiteX38" fmla="*/ 1593056 w 1978819"/>
                <a:gd name="connsiteY38" fmla="*/ 490537 h 132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8819" h="1321593">
                  <a:moveTo>
                    <a:pt x="1593056" y="490537"/>
                  </a:moveTo>
                  <a:lnTo>
                    <a:pt x="1288256" y="757237"/>
                  </a:lnTo>
                  <a:lnTo>
                    <a:pt x="1197769" y="819150"/>
                  </a:lnTo>
                  <a:lnTo>
                    <a:pt x="988219" y="952500"/>
                  </a:lnTo>
                  <a:lnTo>
                    <a:pt x="804863" y="1054893"/>
                  </a:lnTo>
                  <a:lnTo>
                    <a:pt x="640556" y="1133475"/>
                  </a:lnTo>
                  <a:lnTo>
                    <a:pt x="478631" y="1200150"/>
                  </a:lnTo>
                  <a:lnTo>
                    <a:pt x="283369" y="1266825"/>
                  </a:lnTo>
                  <a:lnTo>
                    <a:pt x="183356" y="1293018"/>
                  </a:lnTo>
                  <a:lnTo>
                    <a:pt x="95250" y="1314450"/>
                  </a:lnTo>
                  <a:lnTo>
                    <a:pt x="54769" y="1321593"/>
                  </a:lnTo>
                  <a:lnTo>
                    <a:pt x="33338" y="1321593"/>
                  </a:lnTo>
                  <a:lnTo>
                    <a:pt x="9525" y="1319212"/>
                  </a:lnTo>
                  <a:lnTo>
                    <a:pt x="0" y="1307306"/>
                  </a:lnTo>
                  <a:lnTo>
                    <a:pt x="4763" y="1288256"/>
                  </a:lnTo>
                  <a:lnTo>
                    <a:pt x="14288" y="1278731"/>
                  </a:lnTo>
                  <a:lnTo>
                    <a:pt x="73819" y="1254918"/>
                  </a:lnTo>
                  <a:lnTo>
                    <a:pt x="204788" y="1202531"/>
                  </a:lnTo>
                  <a:lnTo>
                    <a:pt x="311944" y="1157287"/>
                  </a:lnTo>
                  <a:lnTo>
                    <a:pt x="445294" y="1095375"/>
                  </a:lnTo>
                  <a:lnTo>
                    <a:pt x="595313" y="1016793"/>
                  </a:lnTo>
                  <a:lnTo>
                    <a:pt x="747713" y="931068"/>
                  </a:lnTo>
                  <a:lnTo>
                    <a:pt x="933450" y="807243"/>
                  </a:lnTo>
                  <a:lnTo>
                    <a:pt x="1042988" y="728662"/>
                  </a:lnTo>
                  <a:lnTo>
                    <a:pt x="1088231" y="681037"/>
                  </a:lnTo>
                  <a:lnTo>
                    <a:pt x="1145381" y="626268"/>
                  </a:lnTo>
                  <a:lnTo>
                    <a:pt x="1314450" y="476250"/>
                  </a:lnTo>
                  <a:lnTo>
                    <a:pt x="1404938" y="385762"/>
                  </a:lnTo>
                  <a:lnTo>
                    <a:pt x="1500188" y="283368"/>
                  </a:lnTo>
                  <a:lnTo>
                    <a:pt x="1564481" y="209550"/>
                  </a:lnTo>
                  <a:lnTo>
                    <a:pt x="1607344" y="150018"/>
                  </a:lnTo>
                  <a:lnTo>
                    <a:pt x="1626394" y="114300"/>
                  </a:lnTo>
                  <a:lnTo>
                    <a:pt x="1633538" y="88106"/>
                  </a:lnTo>
                  <a:lnTo>
                    <a:pt x="1631156" y="69056"/>
                  </a:lnTo>
                  <a:lnTo>
                    <a:pt x="1540669" y="0"/>
                  </a:lnTo>
                  <a:lnTo>
                    <a:pt x="1978819" y="76200"/>
                  </a:lnTo>
                  <a:lnTo>
                    <a:pt x="1964531" y="130968"/>
                  </a:lnTo>
                  <a:lnTo>
                    <a:pt x="1862138" y="235743"/>
                  </a:lnTo>
                  <a:lnTo>
                    <a:pt x="1593056" y="4905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F1E0AC77-3585-4175-8E55-52E648C55BA0}"/>
                </a:ext>
              </a:extLst>
            </p:cNvPr>
            <p:cNvSpPr/>
            <p:nvPr/>
          </p:nvSpPr>
          <p:spPr>
            <a:xfrm>
              <a:off x="5989639" y="5037138"/>
              <a:ext cx="2498725" cy="1058862"/>
            </a:xfrm>
            <a:custGeom>
              <a:avLst/>
              <a:gdLst>
                <a:gd name="connsiteX0" fmla="*/ 1288256 w 2500312"/>
                <a:gd name="connsiteY0" fmla="*/ 752475 h 1059656"/>
                <a:gd name="connsiteX1" fmla="*/ 1064419 w 2500312"/>
                <a:gd name="connsiteY1" fmla="*/ 588169 h 1059656"/>
                <a:gd name="connsiteX2" fmla="*/ 871537 w 2500312"/>
                <a:gd name="connsiteY2" fmla="*/ 452437 h 1059656"/>
                <a:gd name="connsiteX3" fmla="*/ 754856 w 2500312"/>
                <a:gd name="connsiteY3" fmla="*/ 376237 h 1059656"/>
                <a:gd name="connsiteX4" fmla="*/ 619125 w 2500312"/>
                <a:gd name="connsiteY4" fmla="*/ 300037 h 1059656"/>
                <a:gd name="connsiteX5" fmla="*/ 538162 w 2500312"/>
                <a:gd name="connsiteY5" fmla="*/ 245269 h 1059656"/>
                <a:gd name="connsiteX6" fmla="*/ 469106 w 2500312"/>
                <a:gd name="connsiteY6" fmla="*/ 204787 h 1059656"/>
                <a:gd name="connsiteX7" fmla="*/ 400050 w 2500312"/>
                <a:gd name="connsiteY7" fmla="*/ 171450 h 1059656"/>
                <a:gd name="connsiteX8" fmla="*/ 328612 w 2500312"/>
                <a:gd name="connsiteY8" fmla="*/ 142875 h 1059656"/>
                <a:gd name="connsiteX9" fmla="*/ 242887 w 2500312"/>
                <a:gd name="connsiteY9" fmla="*/ 116681 h 1059656"/>
                <a:gd name="connsiteX10" fmla="*/ 176212 w 2500312"/>
                <a:gd name="connsiteY10" fmla="*/ 100012 h 1059656"/>
                <a:gd name="connsiteX11" fmla="*/ 90487 w 2500312"/>
                <a:gd name="connsiteY11" fmla="*/ 90487 h 1059656"/>
                <a:gd name="connsiteX12" fmla="*/ 52387 w 2500312"/>
                <a:gd name="connsiteY12" fmla="*/ 92869 h 1059656"/>
                <a:gd name="connsiteX13" fmla="*/ 16669 w 2500312"/>
                <a:gd name="connsiteY13" fmla="*/ 88106 h 1059656"/>
                <a:gd name="connsiteX14" fmla="*/ 4762 w 2500312"/>
                <a:gd name="connsiteY14" fmla="*/ 78581 h 1059656"/>
                <a:gd name="connsiteX15" fmla="*/ 0 w 2500312"/>
                <a:gd name="connsiteY15" fmla="*/ 50006 h 1059656"/>
                <a:gd name="connsiteX16" fmla="*/ 4762 w 2500312"/>
                <a:gd name="connsiteY16" fmla="*/ 30956 h 1059656"/>
                <a:gd name="connsiteX17" fmla="*/ 16669 w 2500312"/>
                <a:gd name="connsiteY17" fmla="*/ 14287 h 1059656"/>
                <a:gd name="connsiteX18" fmla="*/ 45244 w 2500312"/>
                <a:gd name="connsiteY18" fmla="*/ 4762 h 1059656"/>
                <a:gd name="connsiteX19" fmla="*/ 107156 w 2500312"/>
                <a:gd name="connsiteY19" fmla="*/ 0 h 1059656"/>
                <a:gd name="connsiteX20" fmla="*/ 188119 w 2500312"/>
                <a:gd name="connsiteY20" fmla="*/ 0 h 1059656"/>
                <a:gd name="connsiteX21" fmla="*/ 238125 w 2500312"/>
                <a:gd name="connsiteY21" fmla="*/ 14287 h 1059656"/>
                <a:gd name="connsiteX22" fmla="*/ 488156 w 2500312"/>
                <a:gd name="connsiteY22" fmla="*/ 111919 h 1059656"/>
                <a:gd name="connsiteX23" fmla="*/ 716756 w 2500312"/>
                <a:gd name="connsiteY23" fmla="*/ 207169 h 1059656"/>
                <a:gd name="connsiteX24" fmla="*/ 881062 w 2500312"/>
                <a:gd name="connsiteY24" fmla="*/ 278606 h 1059656"/>
                <a:gd name="connsiteX25" fmla="*/ 1095375 w 2500312"/>
                <a:gd name="connsiteY25" fmla="*/ 388144 h 1059656"/>
                <a:gd name="connsiteX26" fmla="*/ 1326356 w 2500312"/>
                <a:gd name="connsiteY26" fmla="*/ 504825 h 1059656"/>
                <a:gd name="connsiteX27" fmla="*/ 1559719 w 2500312"/>
                <a:gd name="connsiteY27" fmla="*/ 611981 h 1059656"/>
                <a:gd name="connsiteX28" fmla="*/ 1814512 w 2500312"/>
                <a:gd name="connsiteY28" fmla="*/ 723900 h 1059656"/>
                <a:gd name="connsiteX29" fmla="*/ 2028825 w 2500312"/>
                <a:gd name="connsiteY29" fmla="*/ 809625 h 1059656"/>
                <a:gd name="connsiteX30" fmla="*/ 2252662 w 2500312"/>
                <a:gd name="connsiteY30" fmla="*/ 892969 h 1059656"/>
                <a:gd name="connsiteX31" fmla="*/ 2457450 w 2500312"/>
                <a:gd name="connsiteY31" fmla="*/ 957262 h 1059656"/>
                <a:gd name="connsiteX32" fmla="*/ 2481262 w 2500312"/>
                <a:gd name="connsiteY32" fmla="*/ 971550 h 1059656"/>
                <a:gd name="connsiteX33" fmla="*/ 2495550 w 2500312"/>
                <a:gd name="connsiteY33" fmla="*/ 983456 h 1059656"/>
                <a:gd name="connsiteX34" fmla="*/ 2500312 w 2500312"/>
                <a:gd name="connsiteY34" fmla="*/ 1000125 h 1059656"/>
                <a:gd name="connsiteX35" fmla="*/ 2490787 w 2500312"/>
                <a:gd name="connsiteY35" fmla="*/ 1014412 h 1059656"/>
                <a:gd name="connsiteX36" fmla="*/ 2474119 w 2500312"/>
                <a:gd name="connsiteY36" fmla="*/ 1023937 h 1059656"/>
                <a:gd name="connsiteX37" fmla="*/ 2436019 w 2500312"/>
                <a:gd name="connsiteY37" fmla="*/ 1028700 h 1059656"/>
                <a:gd name="connsiteX38" fmla="*/ 2250281 w 2500312"/>
                <a:gd name="connsiteY38" fmla="*/ 1045369 h 1059656"/>
                <a:gd name="connsiteX39" fmla="*/ 2055019 w 2500312"/>
                <a:gd name="connsiteY39" fmla="*/ 1057275 h 1059656"/>
                <a:gd name="connsiteX40" fmla="*/ 1795462 w 2500312"/>
                <a:gd name="connsiteY40" fmla="*/ 1059656 h 1059656"/>
                <a:gd name="connsiteX41" fmla="*/ 1666875 w 2500312"/>
                <a:gd name="connsiteY41" fmla="*/ 1052512 h 1059656"/>
                <a:gd name="connsiteX42" fmla="*/ 1640681 w 2500312"/>
                <a:gd name="connsiteY42" fmla="*/ 1035844 h 1059656"/>
                <a:gd name="connsiteX43" fmla="*/ 1483519 w 2500312"/>
                <a:gd name="connsiteY43" fmla="*/ 904875 h 1059656"/>
                <a:gd name="connsiteX44" fmla="*/ 1288256 w 2500312"/>
                <a:gd name="connsiteY44" fmla="*/ 75247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00312" h="1059656">
                  <a:moveTo>
                    <a:pt x="1288256" y="752475"/>
                  </a:moveTo>
                  <a:lnTo>
                    <a:pt x="1064419" y="588169"/>
                  </a:lnTo>
                  <a:lnTo>
                    <a:pt x="871537" y="452437"/>
                  </a:lnTo>
                  <a:lnTo>
                    <a:pt x="754856" y="376237"/>
                  </a:lnTo>
                  <a:lnTo>
                    <a:pt x="619125" y="300037"/>
                  </a:lnTo>
                  <a:lnTo>
                    <a:pt x="538162" y="245269"/>
                  </a:lnTo>
                  <a:lnTo>
                    <a:pt x="469106" y="204787"/>
                  </a:lnTo>
                  <a:lnTo>
                    <a:pt x="400050" y="171450"/>
                  </a:lnTo>
                  <a:lnTo>
                    <a:pt x="328612" y="142875"/>
                  </a:lnTo>
                  <a:lnTo>
                    <a:pt x="242887" y="116681"/>
                  </a:lnTo>
                  <a:lnTo>
                    <a:pt x="176212" y="100012"/>
                  </a:lnTo>
                  <a:lnTo>
                    <a:pt x="90487" y="90487"/>
                  </a:lnTo>
                  <a:lnTo>
                    <a:pt x="52387" y="92869"/>
                  </a:lnTo>
                  <a:lnTo>
                    <a:pt x="16669" y="88106"/>
                  </a:lnTo>
                  <a:lnTo>
                    <a:pt x="4762" y="78581"/>
                  </a:lnTo>
                  <a:lnTo>
                    <a:pt x="0" y="50006"/>
                  </a:lnTo>
                  <a:lnTo>
                    <a:pt x="4762" y="30956"/>
                  </a:lnTo>
                  <a:lnTo>
                    <a:pt x="16669" y="14287"/>
                  </a:lnTo>
                  <a:lnTo>
                    <a:pt x="45244" y="4762"/>
                  </a:lnTo>
                  <a:lnTo>
                    <a:pt x="107156" y="0"/>
                  </a:lnTo>
                  <a:lnTo>
                    <a:pt x="188119" y="0"/>
                  </a:lnTo>
                  <a:lnTo>
                    <a:pt x="238125" y="14287"/>
                  </a:lnTo>
                  <a:lnTo>
                    <a:pt x="488156" y="111919"/>
                  </a:lnTo>
                  <a:lnTo>
                    <a:pt x="716756" y="207169"/>
                  </a:lnTo>
                  <a:lnTo>
                    <a:pt x="881062" y="278606"/>
                  </a:lnTo>
                  <a:lnTo>
                    <a:pt x="1095375" y="388144"/>
                  </a:lnTo>
                  <a:lnTo>
                    <a:pt x="1326356" y="504825"/>
                  </a:lnTo>
                  <a:lnTo>
                    <a:pt x="1559719" y="611981"/>
                  </a:lnTo>
                  <a:lnTo>
                    <a:pt x="1814512" y="723900"/>
                  </a:lnTo>
                  <a:lnTo>
                    <a:pt x="2028825" y="809625"/>
                  </a:lnTo>
                  <a:lnTo>
                    <a:pt x="2252662" y="892969"/>
                  </a:lnTo>
                  <a:lnTo>
                    <a:pt x="2457450" y="957262"/>
                  </a:lnTo>
                  <a:lnTo>
                    <a:pt x="2481262" y="971550"/>
                  </a:lnTo>
                  <a:lnTo>
                    <a:pt x="2495550" y="983456"/>
                  </a:lnTo>
                  <a:lnTo>
                    <a:pt x="2500312" y="1000125"/>
                  </a:lnTo>
                  <a:lnTo>
                    <a:pt x="2490787" y="1014412"/>
                  </a:lnTo>
                  <a:lnTo>
                    <a:pt x="2474119" y="1023937"/>
                  </a:lnTo>
                  <a:lnTo>
                    <a:pt x="2436019" y="1028700"/>
                  </a:lnTo>
                  <a:lnTo>
                    <a:pt x="2250281" y="1045369"/>
                  </a:lnTo>
                  <a:lnTo>
                    <a:pt x="2055019" y="1057275"/>
                  </a:lnTo>
                  <a:lnTo>
                    <a:pt x="1795462" y="1059656"/>
                  </a:lnTo>
                  <a:lnTo>
                    <a:pt x="1666875" y="1052512"/>
                  </a:lnTo>
                  <a:lnTo>
                    <a:pt x="1640681" y="1035844"/>
                  </a:lnTo>
                  <a:lnTo>
                    <a:pt x="1483519" y="904875"/>
                  </a:lnTo>
                  <a:lnTo>
                    <a:pt x="1288256" y="7524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8FEF1495-9215-460F-91E1-05537CF5BA34}"/>
              </a:ext>
            </a:extLst>
          </p:cNvPr>
          <p:cNvGrpSpPr/>
          <p:nvPr/>
        </p:nvGrpSpPr>
        <p:grpSpPr>
          <a:xfrm>
            <a:off x="3787776" y="1439067"/>
            <a:ext cx="4700588" cy="4659313"/>
            <a:chOff x="3787776" y="1436687"/>
            <a:chExt cx="4700588" cy="4659313"/>
          </a:xfrm>
          <a:solidFill>
            <a:schemeClr val="tx1"/>
          </a:solidFill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418BD273-64BF-4241-A3EE-469D2559BF9D}"/>
                </a:ext>
              </a:extLst>
            </p:cNvPr>
            <p:cNvSpPr/>
            <p:nvPr/>
          </p:nvSpPr>
          <p:spPr>
            <a:xfrm>
              <a:off x="4186238" y="1720849"/>
              <a:ext cx="1003300" cy="422275"/>
            </a:xfrm>
            <a:custGeom>
              <a:avLst/>
              <a:gdLst>
                <a:gd name="connsiteX0" fmla="*/ 514350 w 1004887"/>
                <a:gd name="connsiteY0" fmla="*/ 352425 h 423862"/>
                <a:gd name="connsiteX1" fmla="*/ 340519 w 1004887"/>
                <a:gd name="connsiteY1" fmla="*/ 269081 h 423862"/>
                <a:gd name="connsiteX2" fmla="*/ 190500 w 1004887"/>
                <a:gd name="connsiteY2" fmla="*/ 180975 h 423862"/>
                <a:gd name="connsiteX3" fmla="*/ 45244 w 1004887"/>
                <a:gd name="connsiteY3" fmla="*/ 85725 h 423862"/>
                <a:gd name="connsiteX4" fmla="*/ 19050 w 1004887"/>
                <a:gd name="connsiteY4" fmla="*/ 69056 h 423862"/>
                <a:gd name="connsiteX5" fmla="*/ 7144 w 1004887"/>
                <a:gd name="connsiteY5" fmla="*/ 54769 h 423862"/>
                <a:gd name="connsiteX6" fmla="*/ 0 w 1004887"/>
                <a:gd name="connsiteY6" fmla="*/ 28575 h 423862"/>
                <a:gd name="connsiteX7" fmla="*/ 2381 w 1004887"/>
                <a:gd name="connsiteY7" fmla="*/ 7144 h 423862"/>
                <a:gd name="connsiteX8" fmla="*/ 11906 w 1004887"/>
                <a:gd name="connsiteY8" fmla="*/ 0 h 423862"/>
                <a:gd name="connsiteX9" fmla="*/ 26194 w 1004887"/>
                <a:gd name="connsiteY9" fmla="*/ 0 h 423862"/>
                <a:gd name="connsiteX10" fmla="*/ 71437 w 1004887"/>
                <a:gd name="connsiteY10" fmla="*/ 16669 h 423862"/>
                <a:gd name="connsiteX11" fmla="*/ 188119 w 1004887"/>
                <a:gd name="connsiteY11" fmla="*/ 54769 h 423862"/>
                <a:gd name="connsiteX12" fmla="*/ 321469 w 1004887"/>
                <a:gd name="connsiteY12" fmla="*/ 92869 h 423862"/>
                <a:gd name="connsiteX13" fmla="*/ 431006 w 1004887"/>
                <a:gd name="connsiteY13" fmla="*/ 119062 h 423862"/>
                <a:gd name="connsiteX14" fmla="*/ 531019 w 1004887"/>
                <a:gd name="connsiteY14" fmla="*/ 140494 h 423862"/>
                <a:gd name="connsiteX15" fmla="*/ 642937 w 1004887"/>
                <a:gd name="connsiteY15" fmla="*/ 157162 h 423862"/>
                <a:gd name="connsiteX16" fmla="*/ 759619 w 1004887"/>
                <a:gd name="connsiteY16" fmla="*/ 169069 h 423862"/>
                <a:gd name="connsiteX17" fmla="*/ 859631 w 1004887"/>
                <a:gd name="connsiteY17" fmla="*/ 169069 h 423862"/>
                <a:gd name="connsiteX18" fmla="*/ 897731 w 1004887"/>
                <a:gd name="connsiteY18" fmla="*/ 173831 h 423862"/>
                <a:gd name="connsiteX19" fmla="*/ 919162 w 1004887"/>
                <a:gd name="connsiteY19" fmla="*/ 178594 h 423862"/>
                <a:gd name="connsiteX20" fmla="*/ 942975 w 1004887"/>
                <a:gd name="connsiteY20" fmla="*/ 188119 h 423862"/>
                <a:gd name="connsiteX21" fmla="*/ 971550 w 1004887"/>
                <a:gd name="connsiteY21" fmla="*/ 209550 h 423862"/>
                <a:gd name="connsiteX22" fmla="*/ 992981 w 1004887"/>
                <a:gd name="connsiteY22" fmla="*/ 228600 h 423862"/>
                <a:gd name="connsiteX23" fmla="*/ 1000125 w 1004887"/>
                <a:gd name="connsiteY23" fmla="*/ 242887 h 423862"/>
                <a:gd name="connsiteX24" fmla="*/ 1004887 w 1004887"/>
                <a:gd name="connsiteY24" fmla="*/ 280987 h 423862"/>
                <a:gd name="connsiteX25" fmla="*/ 1002506 w 1004887"/>
                <a:gd name="connsiteY25" fmla="*/ 314325 h 423862"/>
                <a:gd name="connsiteX26" fmla="*/ 995362 w 1004887"/>
                <a:gd name="connsiteY26" fmla="*/ 345281 h 423862"/>
                <a:gd name="connsiteX27" fmla="*/ 981075 w 1004887"/>
                <a:gd name="connsiteY27" fmla="*/ 369094 h 423862"/>
                <a:gd name="connsiteX28" fmla="*/ 962025 w 1004887"/>
                <a:gd name="connsiteY28" fmla="*/ 385762 h 423862"/>
                <a:gd name="connsiteX29" fmla="*/ 935831 w 1004887"/>
                <a:gd name="connsiteY29" fmla="*/ 402431 h 423862"/>
                <a:gd name="connsiteX30" fmla="*/ 890587 w 1004887"/>
                <a:gd name="connsiteY30" fmla="*/ 416719 h 423862"/>
                <a:gd name="connsiteX31" fmla="*/ 840581 w 1004887"/>
                <a:gd name="connsiteY31" fmla="*/ 423862 h 423862"/>
                <a:gd name="connsiteX32" fmla="*/ 776287 w 1004887"/>
                <a:gd name="connsiteY32" fmla="*/ 423862 h 423862"/>
                <a:gd name="connsiteX33" fmla="*/ 714375 w 1004887"/>
                <a:gd name="connsiteY33" fmla="*/ 416719 h 423862"/>
                <a:gd name="connsiteX34" fmla="*/ 664369 w 1004887"/>
                <a:gd name="connsiteY34" fmla="*/ 407194 h 423862"/>
                <a:gd name="connsiteX35" fmla="*/ 514350 w 1004887"/>
                <a:gd name="connsiteY35" fmla="*/ 35242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423862">
                  <a:moveTo>
                    <a:pt x="514350" y="352425"/>
                  </a:moveTo>
                  <a:lnTo>
                    <a:pt x="340519" y="269081"/>
                  </a:lnTo>
                  <a:lnTo>
                    <a:pt x="190500" y="180975"/>
                  </a:lnTo>
                  <a:lnTo>
                    <a:pt x="45244" y="85725"/>
                  </a:lnTo>
                  <a:lnTo>
                    <a:pt x="19050" y="69056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71437" y="16669"/>
                  </a:lnTo>
                  <a:lnTo>
                    <a:pt x="188119" y="54769"/>
                  </a:lnTo>
                  <a:lnTo>
                    <a:pt x="321469" y="92869"/>
                  </a:lnTo>
                  <a:lnTo>
                    <a:pt x="431006" y="119062"/>
                  </a:lnTo>
                  <a:lnTo>
                    <a:pt x="531019" y="140494"/>
                  </a:lnTo>
                  <a:lnTo>
                    <a:pt x="642937" y="157162"/>
                  </a:lnTo>
                  <a:lnTo>
                    <a:pt x="759619" y="169069"/>
                  </a:lnTo>
                  <a:lnTo>
                    <a:pt x="859631" y="169069"/>
                  </a:lnTo>
                  <a:lnTo>
                    <a:pt x="897731" y="173831"/>
                  </a:lnTo>
                  <a:lnTo>
                    <a:pt x="919162" y="178594"/>
                  </a:lnTo>
                  <a:lnTo>
                    <a:pt x="942975" y="188119"/>
                  </a:lnTo>
                  <a:lnTo>
                    <a:pt x="971550" y="209550"/>
                  </a:lnTo>
                  <a:lnTo>
                    <a:pt x="992981" y="228600"/>
                  </a:lnTo>
                  <a:lnTo>
                    <a:pt x="1000125" y="242887"/>
                  </a:lnTo>
                  <a:lnTo>
                    <a:pt x="1004887" y="280987"/>
                  </a:lnTo>
                  <a:lnTo>
                    <a:pt x="1002506" y="314325"/>
                  </a:lnTo>
                  <a:lnTo>
                    <a:pt x="995362" y="345281"/>
                  </a:lnTo>
                  <a:lnTo>
                    <a:pt x="981075" y="369094"/>
                  </a:lnTo>
                  <a:lnTo>
                    <a:pt x="962025" y="385762"/>
                  </a:lnTo>
                  <a:lnTo>
                    <a:pt x="935831" y="402431"/>
                  </a:lnTo>
                  <a:lnTo>
                    <a:pt x="890587" y="416719"/>
                  </a:lnTo>
                  <a:lnTo>
                    <a:pt x="840581" y="423862"/>
                  </a:lnTo>
                  <a:lnTo>
                    <a:pt x="776287" y="423862"/>
                  </a:lnTo>
                  <a:lnTo>
                    <a:pt x="714375" y="416719"/>
                  </a:lnTo>
                  <a:lnTo>
                    <a:pt x="664369" y="407194"/>
                  </a:lnTo>
                  <a:lnTo>
                    <a:pt x="5143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7">
              <a:extLst>
                <a:ext uri="{FF2B5EF4-FFF2-40B4-BE49-F238E27FC236}">
                  <a16:creationId xmlns:a16="http://schemas.microsoft.com/office/drawing/2014/main" id="{E872524A-F31D-4323-957A-9BB97A978F9D}"/>
                </a:ext>
              </a:extLst>
            </p:cNvPr>
            <p:cNvSpPr/>
            <p:nvPr/>
          </p:nvSpPr>
          <p:spPr>
            <a:xfrm>
              <a:off x="3787776" y="2470149"/>
              <a:ext cx="1776413" cy="466725"/>
            </a:xfrm>
            <a:custGeom>
              <a:avLst/>
              <a:gdLst>
                <a:gd name="connsiteX0" fmla="*/ 1223963 w 1776413"/>
                <a:gd name="connsiteY0" fmla="*/ 280987 h 466725"/>
                <a:gd name="connsiteX1" fmla="*/ 892969 w 1776413"/>
                <a:gd name="connsiteY1" fmla="*/ 335756 h 466725"/>
                <a:gd name="connsiteX2" fmla="*/ 661988 w 1776413"/>
                <a:gd name="connsiteY2" fmla="*/ 381000 h 466725"/>
                <a:gd name="connsiteX3" fmla="*/ 550069 w 1776413"/>
                <a:gd name="connsiteY3" fmla="*/ 407193 h 466725"/>
                <a:gd name="connsiteX4" fmla="*/ 483394 w 1776413"/>
                <a:gd name="connsiteY4" fmla="*/ 431006 h 466725"/>
                <a:gd name="connsiteX5" fmla="*/ 392906 w 1776413"/>
                <a:gd name="connsiteY5" fmla="*/ 466725 h 466725"/>
                <a:gd name="connsiteX6" fmla="*/ 376238 w 1776413"/>
                <a:gd name="connsiteY6" fmla="*/ 464343 h 466725"/>
                <a:gd name="connsiteX7" fmla="*/ 333375 w 1776413"/>
                <a:gd name="connsiteY7" fmla="*/ 440531 h 466725"/>
                <a:gd name="connsiteX8" fmla="*/ 254794 w 1776413"/>
                <a:gd name="connsiteY8" fmla="*/ 395287 h 466725"/>
                <a:gd name="connsiteX9" fmla="*/ 190500 w 1776413"/>
                <a:gd name="connsiteY9" fmla="*/ 350043 h 466725"/>
                <a:gd name="connsiteX10" fmla="*/ 145256 w 1776413"/>
                <a:gd name="connsiteY10" fmla="*/ 314325 h 466725"/>
                <a:gd name="connsiteX11" fmla="*/ 95250 w 1776413"/>
                <a:gd name="connsiteY11" fmla="*/ 269081 h 466725"/>
                <a:gd name="connsiteX12" fmla="*/ 59531 w 1776413"/>
                <a:gd name="connsiteY12" fmla="*/ 228600 h 466725"/>
                <a:gd name="connsiteX13" fmla="*/ 30956 w 1776413"/>
                <a:gd name="connsiteY13" fmla="*/ 195262 h 466725"/>
                <a:gd name="connsiteX14" fmla="*/ 14288 w 1776413"/>
                <a:gd name="connsiteY14" fmla="*/ 171450 h 466725"/>
                <a:gd name="connsiteX15" fmla="*/ 4763 w 1776413"/>
                <a:gd name="connsiteY15" fmla="*/ 142875 h 466725"/>
                <a:gd name="connsiteX16" fmla="*/ 0 w 1776413"/>
                <a:gd name="connsiteY16" fmla="*/ 121443 h 466725"/>
                <a:gd name="connsiteX17" fmla="*/ 0 w 1776413"/>
                <a:gd name="connsiteY17" fmla="*/ 109537 h 466725"/>
                <a:gd name="connsiteX18" fmla="*/ 4763 w 1776413"/>
                <a:gd name="connsiteY18" fmla="*/ 100012 h 466725"/>
                <a:gd name="connsiteX19" fmla="*/ 21431 w 1776413"/>
                <a:gd name="connsiteY19" fmla="*/ 95250 h 466725"/>
                <a:gd name="connsiteX20" fmla="*/ 47625 w 1776413"/>
                <a:gd name="connsiteY20" fmla="*/ 104775 h 466725"/>
                <a:gd name="connsiteX21" fmla="*/ 90488 w 1776413"/>
                <a:gd name="connsiteY21" fmla="*/ 135731 h 466725"/>
                <a:gd name="connsiteX22" fmla="*/ 116681 w 1776413"/>
                <a:gd name="connsiteY22" fmla="*/ 150018 h 466725"/>
                <a:gd name="connsiteX23" fmla="*/ 152400 w 1776413"/>
                <a:gd name="connsiteY23" fmla="*/ 169068 h 466725"/>
                <a:gd name="connsiteX24" fmla="*/ 190500 w 1776413"/>
                <a:gd name="connsiteY24" fmla="*/ 188118 h 466725"/>
                <a:gd name="connsiteX25" fmla="*/ 245269 w 1776413"/>
                <a:gd name="connsiteY25" fmla="*/ 204787 h 466725"/>
                <a:gd name="connsiteX26" fmla="*/ 300038 w 1776413"/>
                <a:gd name="connsiteY26" fmla="*/ 216693 h 466725"/>
                <a:gd name="connsiteX27" fmla="*/ 347663 w 1776413"/>
                <a:gd name="connsiteY27" fmla="*/ 221456 h 466725"/>
                <a:gd name="connsiteX28" fmla="*/ 395288 w 1776413"/>
                <a:gd name="connsiteY28" fmla="*/ 226218 h 466725"/>
                <a:gd name="connsiteX29" fmla="*/ 452438 w 1776413"/>
                <a:gd name="connsiteY29" fmla="*/ 221456 h 466725"/>
                <a:gd name="connsiteX30" fmla="*/ 609600 w 1776413"/>
                <a:gd name="connsiteY30" fmla="*/ 200025 h 466725"/>
                <a:gd name="connsiteX31" fmla="*/ 876300 w 1776413"/>
                <a:gd name="connsiteY31" fmla="*/ 150018 h 466725"/>
                <a:gd name="connsiteX32" fmla="*/ 1281113 w 1776413"/>
                <a:gd name="connsiteY32" fmla="*/ 69056 h 466725"/>
                <a:gd name="connsiteX33" fmla="*/ 1414463 w 1776413"/>
                <a:gd name="connsiteY33" fmla="*/ 0 h 466725"/>
                <a:gd name="connsiteX34" fmla="*/ 1438275 w 1776413"/>
                <a:gd name="connsiteY34" fmla="*/ 2381 h 466725"/>
                <a:gd name="connsiteX35" fmla="*/ 1509713 w 1776413"/>
                <a:gd name="connsiteY35" fmla="*/ 14287 h 466725"/>
                <a:gd name="connsiteX36" fmla="*/ 1571625 w 1776413"/>
                <a:gd name="connsiteY36" fmla="*/ 26193 h 466725"/>
                <a:gd name="connsiteX37" fmla="*/ 1633538 w 1776413"/>
                <a:gd name="connsiteY37" fmla="*/ 42862 h 466725"/>
                <a:gd name="connsiteX38" fmla="*/ 1678781 w 1776413"/>
                <a:gd name="connsiteY38" fmla="*/ 54768 h 466725"/>
                <a:gd name="connsiteX39" fmla="*/ 1716881 w 1776413"/>
                <a:gd name="connsiteY39" fmla="*/ 69056 h 466725"/>
                <a:gd name="connsiteX40" fmla="*/ 1747838 w 1776413"/>
                <a:gd name="connsiteY40" fmla="*/ 88106 h 466725"/>
                <a:gd name="connsiteX41" fmla="*/ 1764506 w 1776413"/>
                <a:gd name="connsiteY41" fmla="*/ 107156 h 466725"/>
                <a:gd name="connsiteX42" fmla="*/ 1774031 w 1776413"/>
                <a:gd name="connsiteY42" fmla="*/ 126206 h 466725"/>
                <a:gd name="connsiteX43" fmla="*/ 1776413 w 1776413"/>
                <a:gd name="connsiteY43" fmla="*/ 140493 h 466725"/>
                <a:gd name="connsiteX44" fmla="*/ 1769269 w 1776413"/>
                <a:gd name="connsiteY44" fmla="*/ 161925 h 466725"/>
                <a:gd name="connsiteX45" fmla="*/ 1745456 w 1776413"/>
                <a:gd name="connsiteY45" fmla="*/ 190500 h 466725"/>
                <a:gd name="connsiteX46" fmla="*/ 1707356 w 1776413"/>
                <a:gd name="connsiteY46" fmla="*/ 221456 h 466725"/>
                <a:gd name="connsiteX47" fmla="*/ 1643063 w 1776413"/>
                <a:gd name="connsiteY47" fmla="*/ 230981 h 466725"/>
                <a:gd name="connsiteX48" fmla="*/ 1471613 w 1776413"/>
                <a:gd name="connsiteY48" fmla="*/ 250031 h 466725"/>
                <a:gd name="connsiteX49" fmla="*/ 1223963 w 1776413"/>
                <a:gd name="connsiteY49" fmla="*/ 2809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76413" h="466725">
                  <a:moveTo>
                    <a:pt x="1223963" y="280987"/>
                  </a:moveTo>
                  <a:lnTo>
                    <a:pt x="892969" y="335756"/>
                  </a:lnTo>
                  <a:lnTo>
                    <a:pt x="661988" y="381000"/>
                  </a:lnTo>
                  <a:lnTo>
                    <a:pt x="550069" y="407193"/>
                  </a:lnTo>
                  <a:lnTo>
                    <a:pt x="483394" y="431006"/>
                  </a:lnTo>
                  <a:lnTo>
                    <a:pt x="392906" y="466725"/>
                  </a:lnTo>
                  <a:lnTo>
                    <a:pt x="376238" y="464343"/>
                  </a:lnTo>
                  <a:lnTo>
                    <a:pt x="333375" y="440531"/>
                  </a:lnTo>
                  <a:lnTo>
                    <a:pt x="254794" y="395287"/>
                  </a:lnTo>
                  <a:lnTo>
                    <a:pt x="190500" y="350043"/>
                  </a:lnTo>
                  <a:lnTo>
                    <a:pt x="145256" y="314325"/>
                  </a:lnTo>
                  <a:lnTo>
                    <a:pt x="95250" y="269081"/>
                  </a:lnTo>
                  <a:lnTo>
                    <a:pt x="59531" y="228600"/>
                  </a:lnTo>
                  <a:lnTo>
                    <a:pt x="30956" y="195262"/>
                  </a:lnTo>
                  <a:lnTo>
                    <a:pt x="14288" y="171450"/>
                  </a:lnTo>
                  <a:lnTo>
                    <a:pt x="4763" y="142875"/>
                  </a:lnTo>
                  <a:lnTo>
                    <a:pt x="0" y="121443"/>
                  </a:lnTo>
                  <a:lnTo>
                    <a:pt x="0" y="109537"/>
                  </a:lnTo>
                  <a:lnTo>
                    <a:pt x="4763" y="100012"/>
                  </a:lnTo>
                  <a:lnTo>
                    <a:pt x="21431" y="95250"/>
                  </a:lnTo>
                  <a:lnTo>
                    <a:pt x="47625" y="104775"/>
                  </a:lnTo>
                  <a:lnTo>
                    <a:pt x="90488" y="135731"/>
                  </a:lnTo>
                  <a:lnTo>
                    <a:pt x="116681" y="150018"/>
                  </a:lnTo>
                  <a:lnTo>
                    <a:pt x="152400" y="169068"/>
                  </a:lnTo>
                  <a:lnTo>
                    <a:pt x="190500" y="188118"/>
                  </a:lnTo>
                  <a:lnTo>
                    <a:pt x="245269" y="204787"/>
                  </a:lnTo>
                  <a:lnTo>
                    <a:pt x="300038" y="216693"/>
                  </a:lnTo>
                  <a:lnTo>
                    <a:pt x="347663" y="221456"/>
                  </a:lnTo>
                  <a:lnTo>
                    <a:pt x="395288" y="226218"/>
                  </a:lnTo>
                  <a:lnTo>
                    <a:pt x="452438" y="221456"/>
                  </a:lnTo>
                  <a:lnTo>
                    <a:pt x="609600" y="200025"/>
                  </a:lnTo>
                  <a:lnTo>
                    <a:pt x="876300" y="150018"/>
                  </a:lnTo>
                  <a:lnTo>
                    <a:pt x="1281113" y="69056"/>
                  </a:lnTo>
                  <a:lnTo>
                    <a:pt x="1414463" y="0"/>
                  </a:lnTo>
                  <a:lnTo>
                    <a:pt x="1438275" y="2381"/>
                  </a:lnTo>
                  <a:lnTo>
                    <a:pt x="1509713" y="14287"/>
                  </a:lnTo>
                  <a:lnTo>
                    <a:pt x="1571625" y="26193"/>
                  </a:lnTo>
                  <a:lnTo>
                    <a:pt x="1633538" y="42862"/>
                  </a:lnTo>
                  <a:lnTo>
                    <a:pt x="1678781" y="54768"/>
                  </a:lnTo>
                  <a:lnTo>
                    <a:pt x="1716881" y="69056"/>
                  </a:lnTo>
                  <a:lnTo>
                    <a:pt x="1747838" y="88106"/>
                  </a:lnTo>
                  <a:lnTo>
                    <a:pt x="1764506" y="107156"/>
                  </a:lnTo>
                  <a:lnTo>
                    <a:pt x="1774031" y="126206"/>
                  </a:lnTo>
                  <a:lnTo>
                    <a:pt x="1776413" y="140493"/>
                  </a:lnTo>
                  <a:lnTo>
                    <a:pt x="1769269" y="161925"/>
                  </a:lnTo>
                  <a:lnTo>
                    <a:pt x="1745456" y="190500"/>
                  </a:lnTo>
                  <a:lnTo>
                    <a:pt x="1707356" y="221456"/>
                  </a:lnTo>
                  <a:lnTo>
                    <a:pt x="1643063" y="230981"/>
                  </a:lnTo>
                  <a:lnTo>
                    <a:pt x="1471613" y="250031"/>
                  </a:lnTo>
                  <a:lnTo>
                    <a:pt x="1223963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8">
              <a:extLst>
                <a:ext uri="{FF2B5EF4-FFF2-40B4-BE49-F238E27FC236}">
                  <a16:creationId xmlns:a16="http://schemas.microsoft.com/office/drawing/2014/main" id="{9D39B661-8F31-42AF-9478-CE85FC16120A}"/>
                </a:ext>
              </a:extLst>
            </p:cNvPr>
            <p:cNvSpPr/>
            <p:nvPr/>
          </p:nvSpPr>
          <p:spPr>
            <a:xfrm>
              <a:off x="4113214" y="3275012"/>
              <a:ext cx="1069975" cy="342900"/>
            </a:xfrm>
            <a:custGeom>
              <a:avLst/>
              <a:gdLst>
                <a:gd name="connsiteX0" fmla="*/ 778669 w 1069182"/>
                <a:gd name="connsiteY0" fmla="*/ 238125 h 342900"/>
                <a:gd name="connsiteX1" fmla="*/ 340519 w 1069182"/>
                <a:gd name="connsiteY1" fmla="*/ 342900 h 342900"/>
                <a:gd name="connsiteX2" fmla="*/ 314325 w 1069182"/>
                <a:gd name="connsiteY2" fmla="*/ 338138 h 342900"/>
                <a:gd name="connsiteX3" fmla="*/ 257175 w 1069182"/>
                <a:gd name="connsiteY3" fmla="*/ 321469 h 342900"/>
                <a:gd name="connsiteX4" fmla="*/ 176213 w 1069182"/>
                <a:gd name="connsiteY4" fmla="*/ 288132 h 342900"/>
                <a:gd name="connsiteX5" fmla="*/ 92869 w 1069182"/>
                <a:gd name="connsiteY5" fmla="*/ 242888 h 342900"/>
                <a:gd name="connsiteX6" fmla="*/ 33338 w 1069182"/>
                <a:gd name="connsiteY6" fmla="*/ 202407 h 342900"/>
                <a:gd name="connsiteX7" fmla="*/ 19050 w 1069182"/>
                <a:gd name="connsiteY7" fmla="*/ 190500 h 342900"/>
                <a:gd name="connsiteX8" fmla="*/ 4763 w 1069182"/>
                <a:gd name="connsiteY8" fmla="*/ 166688 h 342900"/>
                <a:gd name="connsiteX9" fmla="*/ 0 w 1069182"/>
                <a:gd name="connsiteY9" fmla="*/ 142875 h 342900"/>
                <a:gd name="connsiteX10" fmla="*/ 2382 w 1069182"/>
                <a:gd name="connsiteY10" fmla="*/ 130969 h 342900"/>
                <a:gd name="connsiteX11" fmla="*/ 19050 w 1069182"/>
                <a:gd name="connsiteY11" fmla="*/ 121444 h 342900"/>
                <a:gd name="connsiteX12" fmla="*/ 42863 w 1069182"/>
                <a:gd name="connsiteY12" fmla="*/ 128588 h 342900"/>
                <a:gd name="connsiteX13" fmla="*/ 69057 w 1069182"/>
                <a:gd name="connsiteY13" fmla="*/ 140494 h 342900"/>
                <a:gd name="connsiteX14" fmla="*/ 109538 w 1069182"/>
                <a:gd name="connsiteY14" fmla="*/ 150019 h 342900"/>
                <a:gd name="connsiteX15" fmla="*/ 173832 w 1069182"/>
                <a:gd name="connsiteY15" fmla="*/ 157163 h 342900"/>
                <a:gd name="connsiteX16" fmla="*/ 226219 w 1069182"/>
                <a:gd name="connsiteY16" fmla="*/ 154782 h 342900"/>
                <a:gd name="connsiteX17" fmla="*/ 292894 w 1069182"/>
                <a:gd name="connsiteY17" fmla="*/ 150019 h 342900"/>
                <a:gd name="connsiteX18" fmla="*/ 366713 w 1069182"/>
                <a:gd name="connsiteY18" fmla="*/ 140494 h 342900"/>
                <a:gd name="connsiteX19" fmla="*/ 492919 w 1069182"/>
                <a:gd name="connsiteY19" fmla="*/ 114300 h 342900"/>
                <a:gd name="connsiteX20" fmla="*/ 633413 w 1069182"/>
                <a:gd name="connsiteY20" fmla="*/ 73819 h 342900"/>
                <a:gd name="connsiteX21" fmla="*/ 742950 w 1069182"/>
                <a:gd name="connsiteY21" fmla="*/ 38100 h 342900"/>
                <a:gd name="connsiteX22" fmla="*/ 814388 w 1069182"/>
                <a:gd name="connsiteY22" fmla="*/ 9525 h 342900"/>
                <a:gd name="connsiteX23" fmla="*/ 854869 w 1069182"/>
                <a:gd name="connsiteY23" fmla="*/ 0 h 342900"/>
                <a:gd name="connsiteX24" fmla="*/ 885825 w 1069182"/>
                <a:gd name="connsiteY24" fmla="*/ 0 h 342900"/>
                <a:gd name="connsiteX25" fmla="*/ 926307 w 1069182"/>
                <a:gd name="connsiteY25" fmla="*/ 4763 h 342900"/>
                <a:gd name="connsiteX26" fmla="*/ 969169 w 1069182"/>
                <a:gd name="connsiteY26" fmla="*/ 19050 h 342900"/>
                <a:gd name="connsiteX27" fmla="*/ 1007269 w 1069182"/>
                <a:gd name="connsiteY27" fmla="*/ 40482 h 342900"/>
                <a:gd name="connsiteX28" fmla="*/ 1038225 w 1069182"/>
                <a:gd name="connsiteY28" fmla="*/ 61913 h 342900"/>
                <a:gd name="connsiteX29" fmla="*/ 1054894 w 1069182"/>
                <a:gd name="connsiteY29" fmla="*/ 80963 h 342900"/>
                <a:gd name="connsiteX30" fmla="*/ 1066800 w 1069182"/>
                <a:gd name="connsiteY30" fmla="*/ 102394 h 342900"/>
                <a:gd name="connsiteX31" fmla="*/ 1069182 w 1069182"/>
                <a:gd name="connsiteY31" fmla="*/ 119063 h 342900"/>
                <a:gd name="connsiteX32" fmla="*/ 1064419 w 1069182"/>
                <a:gd name="connsiteY32" fmla="*/ 140494 h 342900"/>
                <a:gd name="connsiteX33" fmla="*/ 1052513 w 1069182"/>
                <a:gd name="connsiteY33" fmla="*/ 159544 h 342900"/>
                <a:gd name="connsiteX34" fmla="*/ 981075 w 1069182"/>
                <a:gd name="connsiteY34" fmla="*/ 185738 h 342900"/>
                <a:gd name="connsiteX35" fmla="*/ 778669 w 1069182"/>
                <a:gd name="connsiteY35" fmla="*/ 2381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69182" h="342900">
                  <a:moveTo>
                    <a:pt x="778669" y="238125"/>
                  </a:moveTo>
                  <a:lnTo>
                    <a:pt x="340519" y="342900"/>
                  </a:lnTo>
                  <a:lnTo>
                    <a:pt x="314325" y="338138"/>
                  </a:lnTo>
                  <a:lnTo>
                    <a:pt x="257175" y="321469"/>
                  </a:lnTo>
                  <a:lnTo>
                    <a:pt x="176213" y="288132"/>
                  </a:lnTo>
                  <a:lnTo>
                    <a:pt x="92869" y="242888"/>
                  </a:lnTo>
                  <a:lnTo>
                    <a:pt x="33338" y="202407"/>
                  </a:lnTo>
                  <a:lnTo>
                    <a:pt x="19050" y="190500"/>
                  </a:lnTo>
                  <a:lnTo>
                    <a:pt x="4763" y="166688"/>
                  </a:lnTo>
                  <a:lnTo>
                    <a:pt x="0" y="142875"/>
                  </a:lnTo>
                  <a:lnTo>
                    <a:pt x="2382" y="130969"/>
                  </a:lnTo>
                  <a:lnTo>
                    <a:pt x="19050" y="121444"/>
                  </a:lnTo>
                  <a:lnTo>
                    <a:pt x="42863" y="128588"/>
                  </a:lnTo>
                  <a:lnTo>
                    <a:pt x="69057" y="140494"/>
                  </a:lnTo>
                  <a:lnTo>
                    <a:pt x="109538" y="150019"/>
                  </a:lnTo>
                  <a:lnTo>
                    <a:pt x="173832" y="157163"/>
                  </a:lnTo>
                  <a:lnTo>
                    <a:pt x="226219" y="154782"/>
                  </a:lnTo>
                  <a:lnTo>
                    <a:pt x="292894" y="150019"/>
                  </a:lnTo>
                  <a:lnTo>
                    <a:pt x="366713" y="140494"/>
                  </a:lnTo>
                  <a:lnTo>
                    <a:pt x="492919" y="114300"/>
                  </a:lnTo>
                  <a:lnTo>
                    <a:pt x="633413" y="73819"/>
                  </a:lnTo>
                  <a:lnTo>
                    <a:pt x="742950" y="38100"/>
                  </a:lnTo>
                  <a:lnTo>
                    <a:pt x="814388" y="9525"/>
                  </a:lnTo>
                  <a:lnTo>
                    <a:pt x="854869" y="0"/>
                  </a:lnTo>
                  <a:lnTo>
                    <a:pt x="885825" y="0"/>
                  </a:lnTo>
                  <a:lnTo>
                    <a:pt x="926307" y="4763"/>
                  </a:lnTo>
                  <a:lnTo>
                    <a:pt x="969169" y="19050"/>
                  </a:lnTo>
                  <a:lnTo>
                    <a:pt x="1007269" y="40482"/>
                  </a:lnTo>
                  <a:lnTo>
                    <a:pt x="1038225" y="61913"/>
                  </a:lnTo>
                  <a:lnTo>
                    <a:pt x="1054894" y="80963"/>
                  </a:lnTo>
                  <a:lnTo>
                    <a:pt x="1066800" y="102394"/>
                  </a:lnTo>
                  <a:lnTo>
                    <a:pt x="1069182" y="119063"/>
                  </a:lnTo>
                  <a:lnTo>
                    <a:pt x="1064419" y="140494"/>
                  </a:lnTo>
                  <a:lnTo>
                    <a:pt x="1052513" y="159544"/>
                  </a:lnTo>
                  <a:lnTo>
                    <a:pt x="981075" y="185738"/>
                  </a:lnTo>
                  <a:lnTo>
                    <a:pt x="778669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">
              <a:extLst>
                <a:ext uri="{FF2B5EF4-FFF2-40B4-BE49-F238E27FC236}">
                  <a16:creationId xmlns:a16="http://schemas.microsoft.com/office/drawing/2014/main" id="{9C811D85-B40B-42F5-9B56-1ADECE691367}"/>
                </a:ext>
              </a:extLst>
            </p:cNvPr>
            <p:cNvSpPr/>
            <p:nvPr/>
          </p:nvSpPr>
          <p:spPr>
            <a:xfrm>
              <a:off x="4094163" y="3922713"/>
              <a:ext cx="1141412" cy="320675"/>
            </a:xfrm>
            <a:custGeom>
              <a:avLst/>
              <a:gdLst>
                <a:gd name="connsiteX0" fmla="*/ 807244 w 1140619"/>
                <a:gd name="connsiteY0" fmla="*/ 221457 h 319088"/>
                <a:gd name="connsiteX1" fmla="*/ 333375 w 1140619"/>
                <a:gd name="connsiteY1" fmla="*/ 319088 h 319088"/>
                <a:gd name="connsiteX2" fmla="*/ 316707 w 1140619"/>
                <a:gd name="connsiteY2" fmla="*/ 314325 h 319088"/>
                <a:gd name="connsiteX3" fmla="*/ 233363 w 1140619"/>
                <a:gd name="connsiteY3" fmla="*/ 283369 h 319088"/>
                <a:gd name="connsiteX4" fmla="*/ 140494 w 1140619"/>
                <a:gd name="connsiteY4" fmla="*/ 238125 h 319088"/>
                <a:gd name="connsiteX5" fmla="*/ 66675 w 1140619"/>
                <a:gd name="connsiteY5" fmla="*/ 200025 h 319088"/>
                <a:gd name="connsiteX6" fmla="*/ 19050 w 1140619"/>
                <a:gd name="connsiteY6" fmla="*/ 171450 h 319088"/>
                <a:gd name="connsiteX7" fmla="*/ 9525 w 1140619"/>
                <a:gd name="connsiteY7" fmla="*/ 161925 h 319088"/>
                <a:gd name="connsiteX8" fmla="*/ 0 w 1140619"/>
                <a:gd name="connsiteY8" fmla="*/ 140494 h 319088"/>
                <a:gd name="connsiteX9" fmla="*/ 0 w 1140619"/>
                <a:gd name="connsiteY9" fmla="*/ 119063 h 319088"/>
                <a:gd name="connsiteX10" fmla="*/ 4763 w 1140619"/>
                <a:gd name="connsiteY10" fmla="*/ 109538 h 319088"/>
                <a:gd name="connsiteX11" fmla="*/ 19050 w 1140619"/>
                <a:gd name="connsiteY11" fmla="*/ 102394 h 319088"/>
                <a:gd name="connsiteX12" fmla="*/ 33338 w 1140619"/>
                <a:gd name="connsiteY12" fmla="*/ 104775 h 319088"/>
                <a:gd name="connsiteX13" fmla="*/ 64294 w 1140619"/>
                <a:gd name="connsiteY13" fmla="*/ 116682 h 319088"/>
                <a:gd name="connsiteX14" fmla="*/ 111919 w 1140619"/>
                <a:gd name="connsiteY14" fmla="*/ 135732 h 319088"/>
                <a:gd name="connsiteX15" fmla="*/ 164307 w 1140619"/>
                <a:gd name="connsiteY15" fmla="*/ 150019 h 319088"/>
                <a:gd name="connsiteX16" fmla="*/ 211932 w 1140619"/>
                <a:gd name="connsiteY16" fmla="*/ 159544 h 319088"/>
                <a:gd name="connsiteX17" fmla="*/ 257175 w 1140619"/>
                <a:gd name="connsiteY17" fmla="*/ 161925 h 319088"/>
                <a:gd name="connsiteX18" fmla="*/ 302419 w 1140619"/>
                <a:gd name="connsiteY18" fmla="*/ 159544 h 319088"/>
                <a:gd name="connsiteX19" fmla="*/ 423863 w 1140619"/>
                <a:gd name="connsiteY19" fmla="*/ 138113 h 319088"/>
                <a:gd name="connsiteX20" fmla="*/ 657225 w 1140619"/>
                <a:gd name="connsiteY20" fmla="*/ 76200 h 319088"/>
                <a:gd name="connsiteX21" fmla="*/ 873919 w 1140619"/>
                <a:gd name="connsiteY21" fmla="*/ 11907 h 319088"/>
                <a:gd name="connsiteX22" fmla="*/ 907257 w 1140619"/>
                <a:gd name="connsiteY22" fmla="*/ 2382 h 319088"/>
                <a:gd name="connsiteX23" fmla="*/ 935832 w 1140619"/>
                <a:gd name="connsiteY23" fmla="*/ 0 h 319088"/>
                <a:gd name="connsiteX24" fmla="*/ 985838 w 1140619"/>
                <a:gd name="connsiteY24" fmla="*/ 7144 h 319088"/>
                <a:gd name="connsiteX25" fmla="*/ 1040607 w 1140619"/>
                <a:gd name="connsiteY25" fmla="*/ 21432 h 319088"/>
                <a:gd name="connsiteX26" fmla="*/ 1088232 w 1140619"/>
                <a:gd name="connsiteY26" fmla="*/ 38100 h 319088"/>
                <a:gd name="connsiteX27" fmla="*/ 1107282 w 1140619"/>
                <a:gd name="connsiteY27" fmla="*/ 50007 h 319088"/>
                <a:gd name="connsiteX28" fmla="*/ 1126332 w 1140619"/>
                <a:gd name="connsiteY28" fmla="*/ 66675 h 319088"/>
                <a:gd name="connsiteX29" fmla="*/ 1140619 w 1140619"/>
                <a:gd name="connsiteY29" fmla="*/ 97632 h 319088"/>
                <a:gd name="connsiteX30" fmla="*/ 1140619 w 1140619"/>
                <a:gd name="connsiteY30" fmla="*/ 119063 h 319088"/>
                <a:gd name="connsiteX31" fmla="*/ 1131094 w 1140619"/>
                <a:gd name="connsiteY31" fmla="*/ 138113 h 319088"/>
                <a:gd name="connsiteX32" fmla="*/ 1114425 w 1140619"/>
                <a:gd name="connsiteY32" fmla="*/ 154782 h 319088"/>
                <a:gd name="connsiteX33" fmla="*/ 1083469 w 1140619"/>
                <a:gd name="connsiteY33" fmla="*/ 171450 h 319088"/>
                <a:gd name="connsiteX34" fmla="*/ 1031082 w 1140619"/>
                <a:gd name="connsiteY34" fmla="*/ 185738 h 319088"/>
                <a:gd name="connsiteX35" fmla="*/ 807244 w 1140619"/>
                <a:gd name="connsiteY35" fmla="*/ 221457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40619" h="319088">
                  <a:moveTo>
                    <a:pt x="807244" y="221457"/>
                  </a:moveTo>
                  <a:lnTo>
                    <a:pt x="333375" y="319088"/>
                  </a:lnTo>
                  <a:lnTo>
                    <a:pt x="316707" y="314325"/>
                  </a:lnTo>
                  <a:lnTo>
                    <a:pt x="233363" y="283369"/>
                  </a:lnTo>
                  <a:lnTo>
                    <a:pt x="140494" y="238125"/>
                  </a:lnTo>
                  <a:lnTo>
                    <a:pt x="66675" y="200025"/>
                  </a:lnTo>
                  <a:lnTo>
                    <a:pt x="19050" y="171450"/>
                  </a:lnTo>
                  <a:lnTo>
                    <a:pt x="9525" y="161925"/>
                  </a:lnTo>
                  <a:lnTo>
                    <a:pt x="0" y="140494"/>
                  </a:lnTo>
                  <a:lnTo>
                    <a:pt x="0" y="119063"/>
                  </a:lnTo>
                  <a:lnTo>
                    <a:pt x="4763" y="109538"/>
                  </a:lnTo>
                  <a:lnTo>
                    <a:pt x="19050" y="102394"/>
                  </a:lnTo>
                  <a:lnTo>
                    <a:pt x="33338" y="104775"/>
                  </a:lnTo>
                  <a:lnTo>
                    <a:pt x="64294" y="116682"/>
                  </a:lnTo>
                  <a:lnTo>
                    <a:pt x="111919" y="135732"/>
                  </a:lnTo>
                  <a:lnTo>
                    <a:pt x="164307" y="150019"/>
                  </a:lnTo>
                  <a:lnTo>
                    <a:pt x="211932" y="159544"/>
                  </a:lnTo>
                  <a:lnTo>
                    <a:pt x="257175" y="161925"/>
                  </a:lnTo>
                  <a:lnTo>
                    <a:pt x="302419" y="159544"/>
                  </a:lnTo>
                  <a:lnTo>
                    <a:pt x="423863" y="138113"/>
                  </a:lnTo>
                  <a:lnTo>
                    <a:pt x="657225" y="76200"/>
                  </a:lnTo>
                  <a:lnTo>
                    <a:pt x="873919" y="11907"/>
                  </a:lnTo>
                  <a:lnTo>
                    <a:pt x="907257" y="2382"/>
                  </a:lnTo>
                  <a:lnTo>
                    <a:pt x="935832" y="0"/>
                  </a:lnTo>
                  <a:lnTo>
                    <a:pt x="985838" y="7144"/>
                  </a:lnTo>
                  <a:lnTo>
                    <a:pt x="1040607" y="21432"/>
                  </a:lnTo>
                  <a:lnTo>
                    <a:pt x="1088232" y="38100"/>
                  </a:lnTo>
                  <a:lnTo>
                    <a:pt x="1107282" y="50007"/>
                  </a:lnTo>
                  <a:lnTo>
                    <a:pt x="1126332" y="66675"/>
                  </a:lnTo>
                  <a:lnTo>
                    <a:pt x="1140619" y="97632"/>
                  </a:lnTo>
                  <a:lnTo>
                    <a:pt x="1140619" y="119063"/>
                  </a:lnTo>
                  <a:lnTo>
                    <a:pt x="1131094" y="138113"/>
                  </a:lnTo>
                  <a:lnTo>
                    <a:pt x="1114425" y="154782"/>
                  </a:lnTo>
                  <a:lnTo>
                    <a:pt x="1083469" y="171450"/>
                  </a:lnTo>
                  <a:lnTo>
                    <a:pt x="1031082" y="185738"/>
                  </a:lnTo>
                  <a:lnTo>
                    <a:pt x="807244" y="2214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">
              <a:extLst>
                <a:ext uri="{FF2B5EF4-FFF2-40B4-BE49-F238E27FC236}">
                  <a16:creationId xmlns:a16="http://schemas.microsoft.com/office/drawing/2014/main" id="{876DC51D-F409-4C81-8B17-4C49223EB72D}"/>
                </a:ext>
              </a:extLst>
            </p:cNvPr>
            <p:cNvSpPr/>
            <p:nvPr/>
          </p:nvSpPr>
          <p:spPr>
            <a:xfrm>
              <a:off x="3922713" y="4722813"/>
              <a:ext cx="596900" cy="1063625"/>
            </a:xfrm>
            <a:custGeom>
              <a:avLst/>
              <a:gdLst>
                <a:gd name="connsiteX0" fmla="*/ 257175 w 595313"/>
                <a:gd name="connsiteY0" fmla="*/ 497682 h 1062038"/>
                <a:gd name="connsiteX1" fmla="*/ 200025 w 595313"/>
                <a:gd name="connsiteY1" fmla="*/ 297657 h 1062038"/>
                <a:gd name="connsiteX2" fmla="*/ 169069 w 595313"/>
                <a:gd name="connsiteY2" fmla="*/ 219075 h 1062038"/>
                <a:gd name="connsiteX3" fmla="*/ 150019 w 595313"/>
                <a:gd name="connsiteY3" fmla="*/ 190500 h 1062038"/>
                <a:gd name="connsiteX4" fmla="*/ 111919 w 595313"/>
                <a:gd name="connsiteY4" fmla="*/ 147638 h 1062038"/>
                <a:gd name="connsiteX5" fmla="*/ 45244 w 595313"/>
                <a:gd name="connsiteY5" fmla="*/ 88107 h 1062038"/>
                <a:gd name="connsiteX6" fmla="*/ 16669 w 595313"/>
                <a:gd name="connsiteY6" fmla="*/ 69057 h 1062038"/>
                <a:gd name="connsiteX7" fmla="*/ 2382 w 595313"/>
                <a:gd name="connsiteY7" fmla="*/ 52388 h 1062038"/>
                <a:gd name="connsiteX8" fmla="*/ 0 w 595313"/>
                <a:gd name="connsiteY8" fmla="*/ 28575 h 1062038"/>
                <a:gd name="connsiteX9" fmla="*/ 4763 w 595313"/>
                <a:gd name="connsiteY9" fmla="*/ 11907 h 1062038"/>
                <a:gd name="connsiteX10" fmla="*/ 21432 w 595313"/>
                <a:gd name="connsiteY10" fmla="*/ 0 h 1062038"/>
                <a:gd name="connsiteX11" fmla="*/ 54769 w 595313"/>
                <a:gd name="connsiteY11" fmla="*/ 4763 h 1062038"/>
                <a:gd name="connsiteX12" fmla="*/ 188119 w 595313"/>
                <a:gd name="connsiteY12" fmla="*/ 35719 h 1062038"/>
                <a:gd name="connsiteX13" fmla="*/ 276225 w 595313"/>
                <a:gd name="connsiteY13" fmla="*/ 54769 h 1062038"/>
                <a:gd name="connsiteX14" fmla="*/ 342900 w 595313"/>
                <a:gd name="connsiteY14" fmla="*/ 78582 h 1062038"/>
                <a:gd name="connsiteX15" fmla="*/ 357188 w 595313"/>
                <a:gd name="connsiteY15" fmla="*/ 183357 h 1062038"/>
                <a:gd name="connsiteX16" fmla="*/ 421482 w 595313"/>
                <a:gd name="connsiteY16" fmla="*/ 402432 h 1062038"/>
                <a:gd name="connsiteX17" fmla="*/ 452438 w 595313"/>
                <a:gd name="connsiteY17" fmla="*/ 509588 h 1062038"/>
                <a:gd name="connsiteX18" fmla="*/ 531019 w 595313"/>
                <a:gd name="connsiteY18" fmla="*/ 795338 h 1062038"/>
                <a:gd name="connsiteX19" fmla="*/ 595313 w 595313"/>
                <a:gd name="connsiteY19" fmla="*/ 897732 h 1062038"/>
                <a:gd name="connsiteX20" fmla="*/ 578644 w 595313"/>
                <a:gd name="connsiteY20" fmla="*/ 976313 h 1062038"/>
                <a:gd name="connsiteX21" fmla="*/ 564357 w 595313"/>
                <a:gd name="connsiteY21" fmla="*/ 1021557 h 1062038"/>
                <a:gd name="connsiteX22" fmla="*/ 550069 w 595313"/>
                <a:gd name="connsiteY22" fmla="*/ 1050132 h 1062038"/>
                <a:gd name="connsiteX23" fmla="*/ 533400 w 595313"/>
                <a:gd name="connsiteY23" fmla="*/ 1059657 h 1062038"/>
                <a:gd name="connsiteX24" fmla="*/ 504825 w 595313"/>
                <a:gd name="connsiteY24" fmla="*/ 1062038 h 1062038"/>
                <a:gd name="connsiteX25" fmla="*/ 473869 w 595313"/>
                <a:gd name="connsiteY25" fmla="*/ 1054894 h 1062038"/>
                <a:gd name="connsiteX26" fmla="*/ 450057 w 595313"/>
                <a:gd name="connsiteY26" fmla="*/ 1042988 h 1062038"/>
                <a:gd name="connsiteX27" fmla="*/ 416719 w 595313"/>
                <a:gd name="connsiteY27" fmla="*/ 1014413 h 1062038"/>
                <a:gd name="connsiteX28" fmla="*/ 395288 w 595313"/>
                <a:gd name="connsiteY28" fmla="*/ 992982 h 1062038"/>
                <a:gd name="connsiteX29" fmla="*/ 354807 w 595313"/>
                <a:gd name="connsiteY29" fmla="*/ 933450 h 1062038"/>
                <a:gd name="connsiteX30" fmla="*/ 319088 w 595313"/>
                <a:gd name="connsiteY30" fmla="*/ 854869 h 1062038"/>
                <a:gd name="connsiteX31" fmla="*/ 319088 w 595313"/>
                <a:gd name="connsiteY31" fmla="*/ 807244 h 1062038"/>
                <a:gd name="connsiteX32" fmla="*/ 309563 w 595313"/>
                <a:gd name="connsiteY32" fmla="*/ 716757 h 1062038"/>
                <a:gd name="connsiteX33" fmla="*/ 257175 w 595313"/>
                <a:gd name="connsiteY33" fmla="*/ 497682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1062038">
                  <a:moveTo>
                    <a:pt x="257175" y="497682"/>
                  </a:moveTo>
                  <a:lnTo>
                    <a:pt x="200025" y="297657"/>
                  </a:lnTo>
                  <a:lnTo>
                    <a:pt x="169069" y="219075"/>
                  </a:lnTo>
                  <a:lnTo>
                    <a:pt x="150019" y="190500"/>
                  </a:lnTo>
                  <a:lnTo>
                    <a:pt x="111919" y="147638"/>
                  </a:lnTo>
                  <a:lnTo>
                    <a:pt x="45244" y="88107"/>
                  </a:lnTo>
                  <a:lnTo>
                    <a:pt x="16669" y="69057"/>
                  </a:lnTo>
                  <a:lnTo>
                    <a:pt x="2382" y="52388"/>
                  </a:lnTo>
                  <a:lnTo>
                    <a:pt x="0" y="28575"/>
                  </a:lnTo>
                  <a:lnTo>
                    <a:pt x="4763" y="11907"/>
                  </a:lnTo>
                  <a:lnTo>
                    <a:pt x="21432" y="0"/>
                  </a:lnTo>
                  <a:lnTo>
                    <a:pt x="54769" y="4763"/>
                  </a:lnTo>
                  <a:lnTo>
                    <a:pt x="188119" y="35719"/>
                  </a:lnTo>
                  <a:lnTo>
                    <a:pt x="276225" y="54769"/>
                  </a:lnTo>
                  <a:lnTo>
                    <a:pt x="342900" y="78582"/>
                  </a:lnTo>
                  <a:lnTo>
                    <a:pt x="357188" y="183357"/>
                  </a:lnTo>
                  <a:lnTo>
                    <a:pt x="421482" y="402432"/>
                  </a:lnTo>
                  <a:lnTo>
                    <a:pt x="452438" y="509588"/>
                  </a:lnTo>
                  <a:lnTo>
                    <a:pt x="531019" y="795338"/>
                  </a:lnTo>
                  <a:lnTo>
                    <a:pt x="595313" y="897732"/>
                  </a:lnTo>
                  <a:lnTo>
                    <a:pt x="578644" y="976313"/>
                  </a:lnTo>
                  <a:lnTo>
                    <a:pt x="564357" y="1021557"/>
                  </a:lnTo>
                  <a:lnTo>
                    <a:pt x="550069" y="1050132"/>
                  </a:lnTo>
                  <a:lnTo>
                    <a:pt x="533400" y="1059657"/>
                  </a:lnTo>
                  <a:lnTo>
                    <a:pt x="504825" y="1062038"/>
                  </a:lnTo>
                  <a:lnTo>
                    <a:pt x="473869" y="1054894"/>
                  </a:lnTo>
                  <a:lnTo>
                    <a:pt x="450057" y="1042988"/>
                  </a:lnTo>
                  <a:lnTo>
                    <a:pt x="416719" y="1014413"/>
                  </a:lnTo>
                  <a:lnTo>
                    <a:pt x="395288" y="992982"/>
                  </a:lnTo>
                  <a:lnTo>
                    <a:pt x="354807" y="933450"/>
                  </a:lnTo>
                  <a:lnTo>
                    <a:pt x="319088" y="854869"/>
                  </a:lnTo>
                  <a:lnTo>
                    <a:pt x="319088" y="807244"/>
                  </a:lnTo>
                  <a:lnTo>
                    <a:pt x="309563" y="716757"/>
                  </a:lnTo>
                  <a:lnTo>
                    <a:pt x="257175" y="497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9">
              <a:extLst>
                <a:ext uri="{FF2B5EF4-FFF2-40B4-BE49-F238E27FC236}">
                  <a16:creationId xmlns:a16="http://schemas.microsoft.com/office/drawing/2014/main" id="{473EF22E-24DC-4849-A267-4F981F1B37AD}"/>
                </a:ext>
              </a:extLst>
            </p:cNvPr>
            <p:cNvSpPr/>
            <p:nvPr/>
          </p:nvSpPr>
          <p:spPr>
            <a:xfrm>
              <a:off x="5568950" y="1919287"/>
              <a:ext cx="2566988" cy="495300"/>
            </a:xfrm>
            <a:custGeom>
              <a:avLst/>
              <a:gdLst>
                <a:gd name="connsiteX0" fmla="*/ 1297781 w 2566988"/>
                <a:gd name="connsiteY0" fmla="*/ 300037 h 495300"/>
                <a:gd name="connsiteX1" fmla="*/ 1007269 w 2566988"/>
                <a:gd name="connsiteY1" fmla="*/ 338137 h 495300"/>
                <a:gd name="connsiteX2" fmla="*/ 802481 w 2566988"/>
                <a:gd name="connsiteY2" fmla="*/ 378619 h 495300"/>
                <a:gd name="connsiteX3" fmla="*/ 602456 w 2566988"/>
                <a:gd name="connsiteY3" fmla="*/ 419100 h 495300"/>
                <a:gd name="connsiteX4" fmla="*/ 492919 w 2566988"/>
                <a:gd name="connsiteY4" fmla="*/ 447675 h 495300"/>
                <a:gd name="connsiteX5" fmla="*/ 352425 w 2566988"/>
                <a:gd name="connsiteY5" fmla="*/ 495300 h 495300"/>
                <a:gd name="connsiteX6" fmla="*/ 338138 w 2566988"/>
                <a:gd name="connsiteY6" fmla="*/ 490537 h 495300"/>
                <a:gd name="connsiteX7" fmla="*/ 290513 w 2566988"/>
                <a:gd name="connsiteY7" fmla="*/ 469106 h 495300"/>
                <a:gd name="connsiteX8" fmla="*/ 247650 w 2566988"/>
                <a:gd name="connsiteY8" fmla="*/ 445294 h 495300"/>
                <a:gd name="connsiteX9" fmla="*/ 190500 w 2566988"/>
                <a:gd name="connsiteY9" fmla="*/ 411956 h 495300"/>
                <a:gd name="connsiteX10" fmla="*/ 140494 w 2566988"/>
                <a:gd name="connsiteY10" fmla="*/ 376237 h 495300"/>
                <a:gd name="connsiteX11" fmla="*/ 97631 w 2566988"/>
                <a:gd name="connsiteY11" fmla="*/ 335756 h 495300"/>
                <a:gd name="connsiteX12" fmla="*/ 64294 w 2566988"/>
                <a:gd name="connsiteY12" fmla="*/ 302419 h 495300"/>
                <a:gd name="connsiteX13" fmla="*/ 30956 w 2566988"/>
                <a:gd name="connsiteY13" fmla="*/ 261937 h 495300"/>
                <a:gd name="connsiteX14" fmla="*/ 7144 w 2566988"/>
                <a:gd name="connsiteY14" fmla="*/ 221456 h 495300"/>
                <a:gd name="connsiteX15" fmla="*/ 0 w 2566988"/>
                <a:gd name="connsiteY15" fmla="*/ 192881 h 495300"/>
                <a:gd name="connsiteX16" fmla="*/ 0 w 2566988"/>
                <a:gd name="connsiteY16" fmla="*/ 178594 h 495300"/>
                <a:gd name="connsiteX17" fmla="*/ 2381 w 2566988"/>
                <a:gd name="connsiteY17" fmla="*/ 169069 h 495300"/>
                <a:gd name="connsiteX18" fmla="*/ 16669 w 2566988"/>
                <a:gd name="connsiteY18" fmla="*/ 164306 h 495300"/>
                <a:gd name="connsiteX19" fmla="*/ 30956 w 2566988"/>
                <a:gd name="connsiteY19" fmla="*/ 166687 h 495300"/>
                <a:gd name="connsiteX20" fmla="*/ 54769 w 2566988"/>
                <a:gd name="connsiteY20" fmla="*/ 178594 h 495300"/>
                <a:gd name="connsiteX21" fmla="*/ 85725 w 2566988"/>
                <a:gd name="connsiteY21" fmla="*/ 204787 h 495300"/>
                <a:gd name="connsiteX22" fmla="*/ 123825 w 2566988"/>
                <a:gd name="connsiteY22" fmla="*/ 233362 h 495300"/>
                <a:gd name="connsiteX23" fmla="*/ 152400 w 2566988"/>
                <a:gd name="connsiteY23" fmla="*/ 252412 h 495300"/>
                <a:gd name="connsiteX24" fmla="*/ 195263 w 2566988"/>
                <a:gd name="connsiteY24" fmla="*/ 273844 h 495300"/>
                <a:gd name="connsiteX25" fmla="*/ 235744 w 2566988"/>
                <a:gd name="connsiteY25" fmla="*/ 283369 h 495300"/>
                <a:gd name="connsiteX26" fmla="*/ 266700 w 2566988"/>
                <a:gd name="connsiteY26" fmla="*/ 288131 h 495300"/>
                <a:gd name="connsiteX27" fmla="*/ 304800 w 2566988"/>
                <a:gd name="connsiteY27" fmla="*/ 290512 h 495300"/>
                <a:gd name="connsiteX28" fmla="*/ 359569 w 2566988"/>
                <a:gd name="connsiteY28" fmla="*/ 288131 h 495300"/>
                <a:gd name="connsiteX29" fmla="*/ 419100 w 2566988"/>
                <a:gd name="connsiteY29" fmla="*/ 280987 h 495300"/>
                <a:gd name="connsiteX30" fmla="*/ 776288 w 2566988"/>
                <a:gd name="connsiteY30" fmla="*/ 223837 h 495300"/>
                <a:gd name="connsiteX31" fmla="*/ 985838 w 2566988"/>
                <a:gd name="connsiteY31" fmla="*/ 180975 h 495300"/>
                <a:gd name="connsiteX32" fmla="*/ 1147763 w 2566988"/>
                <a:gd name="connsiteY32" fmla="*/ 161925 h 495300"/>
                <a:gd name="connsiteX33" fmla="*/ 1283494 w 2566988"/>
                <a:gd name="connsiteY33" fmla="*/ 145256 h 495300"/>
                <a:gd name="connsiteX34" fmla="*/ 1659731 w 2566988"/>
                <a:gd name="connsiteY34" fmla="*/ 111919 h 495300"/>
                <a:gd name="connsiteX35" fmla="*/ 1864519 w 2566988"/>
                <a:gd name="connsiteY35" fmla="*/ 92869 h 495300"/>
                <a:gd name="connsiteX36" fmla="*/ 2107406 w 2566988"/>
                <a:gd name="connsiteY36" fmla="*/ 47625 h 495300"/>
                <a:gd name="connsiteX37" fmla="*/ 2140744 w 2566988"/>
                <a:gd name="connsiteY37" fmla="*/ 33337 h 495300"/>
                <a:gd name="connsiteX38" fmla="*/ 2185988 w 2566988"/>
                <a:gd name="connsiteY38" fmla="*/ 0 h 495300"/>
                <a:gd name="connsiteX39" fmla="*/ 2212181 w 2566988"/>
                <a:gd name="connsiteY39" fmla="*/ 0 h 495300"/>
                <a:gd name="connsiteX40" fmla="*/ 2281238 w 2566988"/>
                <a:gd name="connsiteY40" fmla="*/ 9525 h 495300"/>
                <a:gd name="connsiteX41" fmla="*/ 2338388 w 2566988"/>
                <a:gd name="connsiteY41" fmla="*/ 26194 h 495300"/>
                <a:gd name="connsiteX42" fmla="*/ 2402681 w 2566988"/>
                <a:gd name="connsiteY42" fmla="*/ 47625 h 495300"/>
                <a:gd name="connsiteX43" fmla="*/ 2466975 w 2566988"/>
                <a:gd name="connsiteY43" fmla="*/ 76200 h 495300"/>
                <a:gd name="connsiteX44" fmla="*/ 2516981 w 2566988"/>
                <a:gd name="connsiteY44" fmla="*/ 100012 h 495300"/>
                <a:gd name="connsiteX45" fmla="*/ 2550319 w 2566988"/>
                <a:gd name="connsiteY45" fmla="*/ 121444 h 495300"/>
                <a:gd name="connsiteX46" fmla="*/ 2559844 w 2566988"/>
                <a:gd name="connsiteY46" fmla="*/ 138112 h 495300"/>
                <a:gd name="connsiteX47" fmla="*/ 2566988 w 2566988"/>
                <a:gd name="connsiteY47" fmla="*/ 161925 h 495300"/>
                <a:gd name="connsiteX48" fmla="*/ 2564606 w 2566988"/>
                <a:gd name="connsiteY48" fmla="*/ 188119 h 495300"/>
                <a:gd name="connsiteX49" fmla="*/ 2547938 w 2566988"/>
                <a:gd name="connsiteY49" fmla="*/ 204787 h 495300"/>
                <a:gd name="connsiteX50" fmla="*/ 2519363 w 2566988"/>
                <a:gd name="connsiteY50" fmla="*/ 221456 h 495300"/>
                <a:gd name="connsiteX51" fmla="*/ 2457450 w 2566988"/>
                <a:gd name="connsiteY51" fmla="*/ 245269 h 495300"/>
                <a:gd name="connsiteX52" fmla="*/ 2374106 w 2566988"/>
                <a:gd name="connsiteY52" fmla="*/ 240506 h 495300"/>
                <a:gd name="connsiteX53" fmla="*/ 2185988 w 2566988"/>
                <a:gd name="connsiteY53" fmla="*/ 233362 h 495300"/>
                <a:gd name="connsiteX54" fmla="*/ 1981200 w 2566988"/>
                <a:gd name="connsiteY54" fmla="*/ 238125 h 495300"/>
                <a:gd name="connsiteX55" fmla="*/ 1826419 w 2566988"/>
                <a:gd name="connsiteY55" fmla="*/ 245269 h 495300"/>
                <a:gd name="connsiteX56" fmla="*/ 1628775 w 2566988"/>
                <a:gd name="connsiteY56" fmla="*/ 269081 h 495300"/>
                <a:gd name="connsiteX57" fmla="*/ 1297781 w 2566988"/>
                <a:gd name="connsiteY57" fmla="*/ 3000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66988" h="495300">
                  <a:moveTo>
                    <a:pt x="1297781" y="300037"/>
                  </a:moveTo>
                  <a:lnTo>
                    <a:pt x="1007269" y="338137"/>
                  </a:lnTo>
                  <a:lnTo>
                    <a:pt x="802481" y="378619"/>
                  </a:lnTo>
                  <a:lnTo>
                    <a:pt x="602456" y="419100"/>
                  </a:lnTo>
                  <a:lnTo>
                    <a:pt x="492919" y="447675"/>
                  </a:lnTo>
                  <a:lnTo>
                    <a:pt x="352425" y="495300"/>
                  </a:lnTo>
                  <a:lnTo>
                    <a:pt x="338138" y="490537"/>
                  </a:lnTo>
                  <a:lnTo>
                    <a:pt x="290513" y="469106"/>
                  </a:lnTo>
                  <a:lnTo>
                    <a:pt x="247650" y="445294"/>
                  </a:lnTo>
                  <a:lnTo>
                    <a:pt x="190500" y="411956"/>
                  </a:lnTo>
                  <a:lnTo>
                    <a:pt x="140494" y="376237"/>
                  </a:lnTo>
                  <a:lnTo>
                    <a:pt x="97631" y="335756"/>
                  </a:lnTo>
                  <a:lnTo>
                    <a:pt x="64294" y="302419"/>
                  </a:lnTo>
                  <a:lnTo>
                    <a:pt x="30956" y="261937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2381" y="169069"/>
                  </a:lnTo>
                  <a:lnTo>
                    <a:pt x="16669" y="164306"/>
                  </a:lnTo>
                  <a:lnTo>
                    <a:pt x="30956" y="166687"/>
                  </a:lnTo>
                  <a:lnTo>
                    <a:pt x="54769" y="178594"/>
                  </a:lnTo>
                  <a:lnTo>
                    <a:pt x="85725" y="204787"/>
                  </a:lnTo>
                  <a:lnTo>
                    <a:pt x="123825" y="233362"/>
                  </a:lnTo>
                  <a:lnTo>
                    <a:pt x="152400" y="252412"/>
                  </a:lnTo>
                  <a:lnTo>
                    <a:pt x="195263" y="273844"/>
                  </a:lnTo>
                  <a:lnTo>
                    <a:pt x="235744" y="283369"/>
                  </a:lnTo>
                  <a:lnTo>
                    <a:pt x="266700" y="288131"/>
                  </a:lnTo>
                  <a:lnTo>
                    <a:pt x="304800" y="290512"/>
                  </a:lnTo>
                  <a:lnTo>
                    <a:pt x="359569" y="288131"/>
                  </a:lnTo>
                  <a:lnTo>
                    <a:pt x="419100" y="280987"/>
                  </a:lnTo>
                  <a:lnTo>
                    <a:pt x="776288" y="223837"/>
                  </a:lnTo>
                  <a:lnTo>
                    <a:pt x="985838" y="180975"/>
                  </a:lnTo>
                  <a:lnTo>
                    <a:pt x="1147763" y="161925"/>
                  </a:lnTo>
                  <a:lnTo>
                    <a:pt x="1283494" y="145256"/>
                  </a:lnTo>
                  <a:lnTo>
                    <a:pt x="1659731" y="111919"/>
                  </a:lnTo>
                  <a:lnTo>
                    <a:pt x="1864519" y="92869"/>
                  </a:lnTo>
                  <a:lnTo>
                    <a:pt x="2107406" y="47625"/>
                  </a:lnTo>
                  <a:lnTo>
                    <a:pt x="2140744" y="33337"/>
                  </a:lnTo>
                  <a:lnTo>
                    <a:pt x="2185988" y="0"/>
                  </a:lnTo>
                  <a:lnTo>
                    <a:pt x="2212181" y="0"/>
                  </a:lnTo>
                  <a:lnTo>
                    <a:pt x="2281238" y="9525"/>
                  </a:lnTo>
                  <a:lnTo>
                    <a:pt x="2338388" y="26194"/>
                  </a:lnTo>
                  <a:lnTo>
                    <a:pt x="2402681" y="47625"/>
                  </a:lnTo>
                  <a:lnTo>
                    <a:pt x="2466975" y="76200"/>
                  </a:lnTo>
                  <a:lnTo>
                    <a:pt x="2516981" y="100012"/>
                  </a:lnTo>
                  <a:lnTo>
                    <a:pt x="2550319" y="121444"/>
                  </a:lnTo>
                  <a:lnTo>
                    <a:pt x="2559844" y="138112"/>
                  </a:lnTo>
                  <a:lnTo>
                    <a:pt x="2566988" y="161925"/>
                  </a:lnTo>
                  <a:lnTo>
                    <a:pt x="2564606" y="188119"/>
                  </a:lnTo>
                  <a:lnTo>
                    <a:pt x="2547938" y="204787"/>
                  </a:lnTo>
                  <a:lnTo>
                    <a:pt x="2519363" y="221456"/>
                  </a:lnTo>
                  <a:lnTo>
                    <a:pt x="2457450" y="245269"/>
                  </a:lnTo>
                  <a:lnTo>
                    <a:pt x="2374106" y="240506"/>
                  </a:lnTo>
                  <a:lnTo>
                    <a:pt x="2185988" y="233362"/>
                  </a:lnTo>
                  <a:lnTo>
                    <a:pt x="1981200" y="238125"/>
                  </a:lnTo>
                  <a:lnTo>
                    <a:pt x="1826419" y="245269"/>
                  </a:lnTo>
                  <a:lnTo>
                    <a:pt x="1628775" y="269081"/>
                  </a:lnTo>
                  <a:lnTo>
                    <a:pt x="1297781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57FA9F5C-C2AC-4D4C-A638-45B22D135429}"/>
                </a:ext>
              </a:extLst>
            </p:cNvPr>
            <p:cNvSpPr/>
            <p:nvPr/>
          </p:nvSpPr>
          <p:spPr>
            <a:xfrm>
              <a:off x="6148388" y="4443413"/>
              <a:ext cx="1479550" cy="393700"/>
            </a:xfrm>
            <a:custGeom>
              <a:avLst/>
              <a:gdLst>
                <a:gd name="connsiteX0" fmla="*/ 842962 w 1478756"/>
                <a:gd name="connsiteY0" fmla="*/ 238125 h 392906"/>
                <a:gd name="connsiteX1" fmla="*/ 550068 w 1478756"/>
                <a:gd name="connsiteY1" fmla="*/ 319087 h 392906"/>
                <a:gd name="connsiteX2" fmla="*/ 340518 w 1478756"/>
                <a:gd name="connsiteY2" fmla="*/ 376237 h 392906"/>
                <a:gd name="connsiteX3" fmla="*/ 273843 w 1478756"/>
                <a:gd name="connsiteY3" fmla="*/ 390525 h 392906"/>
                <a:gd name="connsiteX4" fmla="*/ 250031 w 1478756"/>
                <a:gd name="connsiteY4" fmla="*/ 392906 h 392906"/>
                <a:gd name="connsiteX5" fmla="*/ 202406 w 1478756"/>
                <a:gd name="connsiteY5" fmla="*/ 392906 h 392906"/>
                <a:gd name="connsiteX6" fmla="*/ 166687 w 1478756"/>
                <a:gd name="connsiteY6" fmla="*/ 385762 h 392906"/>
                <a:gd name="connsiteX7" fmla="*/ 121443 w 1478756"/>
                <a:gd name="connsiteY7" fmla="*/ 371475 h 392906"/>
                <a:gd name="connsiteX8" fmla="*/ 78581 w 1478756"/>
                <a:gd name="connsiteY8" fmla="*/ 347662 h 392906"/>
                <a:gd name="connsiteX9" fmla="*/ 52387 w 1478756"/>
                <a:gd name="connsiteY9" fmla="*/ 328612 h 392906"/>
                <a:gd name="connsiteX10" fmla="*/ 21431 w 1478756"/>
                <a:gd name="connsiteY10" fmla="*/ 300037 h 392906"/>
                <a:gd name="connsiteX11" fmla="*/ 9525 w 1478756"/>
                <a:gd name="connsiteY11" fmla="*/ 285750 h 392906"/>
                <a:gd name="connsiteX12" fmla="*/ 0 w 1478756"/>
                <a:gd name="connsiteY12" fmla="*/ 271462 h 392906"/>
                <a:gd name="connsiteX13" fmla="*/ 0 w 1478756"/>
                <a:gd name="connsiteY13" fmla="*/ 257175 h 392906"/>
                <a:gd name="connsiteX14" fmla="*/ 2381 w 1478756"/>
                <a:gd name="connsiteY14" fmla="*/ 240506 h 392906"/>
                <a:gd name="connsiteX15" fmla="*/ 7143 w 1478756"/>
                <a:gd name="connsiteY15" fmla="*/ 226218 h 392906"/>
                <a:gd name="connsiteX16" fmla="*/ 19050 w 1478756"/>
                <a:gd name="connsiteY16" fmla="*/ 216693 h 392906"/>
                <a:gd name="connsiteX17" fmla="*/ 42862 w 1478756"/>
                <a:gd name="connsiteY17" fmla="*/ 209550 h 392906"/>
                <a:gd name="connsiteX18" fmla="*/ 61912 w 1478756"/>
                <a:gd name="connsiteY18" fmla="*/ 216693 h 392906"/>
                <a:gd name="connsiteX19" fmla="*/ 107156 w 1478756"/>
                <a:gd name="connsiteY19" fmla="*/ 230981 h 392906"/>
                <a:gd name="connsiteX20" fmla="*/ 150018 w 1478756"/>
                <a:gd name="connsiteY20" fmla="*/ 238125 h 392906"/>
                <a:gd name="connsiteX21" fmla="*/ 202406 w 1478756"/>
                <a:gd name="connsiteY21" fmla="*/ 240506 h 392906"/>
                <a:gd name="connsiteX22" fmla="*/ 290512 w 1478756"/>
                <a:gd name="connsiteY22" fmla="*/ 233362 h 392906"/>
                <a:gd name="connsiteX23" fmla="*/ 457200 w 1478756"/>
                <a:gd name="connsiteY23" fmla="*/ 202406 h 392906"/>
                <a:gd name="connsiteX24" fmla="*/ 688181 w 1478756"/>
                <a:gd name="connsiteY24" fmla="*/ 142875 h 392906"/>
                <a:gd name="connsiteX25" fmla="*/ 857250 w 1478756"/>
                <a:gd name="connsiteY25" fmla="*/ 100012 h 392906"/>
                <a:gd name="connsiteX26" fmla="*/ 935831 w 1478756"/>
                <a:gd name="connsiteY26" fmla="*/ 80962 h 392906"/>
                <a:gd name="connsiteX27" fmla="*/ 978693 w 1478756"/>
                <a:gd name="connsiteY27" fmla="*/ 66675 h 392906"/>
                <a:gd name="connsiteX28" fmla="*/ 1031081 w 1478756"/>
                <a:gd name="connsiteY28" fmla="*/ 40481 h 392906"/>
                <a:gd name="connsiteX29" fmla="*/ 1069181 w 1478756"/>
                <a:gd name="connsiteY29" fmla="*/ 16668 h 392906"/>
                <a:gd name="connsiteX30" fmla="*/ 1095375 w 1478756"/>
                <a:gd name="connsiteY30" fmla="*/ 2381 h 392906"/>
                <a:gd name="connsiteX31" fmla="*/ 1119187 w 1478756"/>
                <a:gd name="connsiteY31" fmla="*/ 0 h 392906"/>
                <a:gd name="connsiteX32" fmla="*/ 1164431 w 1478756"/>
                <a:gd name="connsiteY32" fmla="*/ 7143 h 392906"/>
                <a:gd name="connsiteX33" fmla="*/ 1200150 w 1478756"/>
                <a:gd name="connsiteY33" fmla="*/ 16668 h 392906"/>
                <a:gd name="connsiteX34" fmla="*/ 1259681 w 1478756"/>
                <a:gd name="connsiteY34" fmla="*/ 42862 h 392906"/>
                <a:gd name="connsiteX35" fmla="*/ 1340643 w 1478756"/>
                <a:gd name="connsiteY35" fmla="*/ 83343 h 392906"/>
                <a:gd name="connsiteX36" fmla="*/ 1400175 w 1478756"/>
                <a:gd name="connsiteY36" fmla="*/ 114300 h 392906"/>
                <a:gd name="connsiteX37" fmla="*/ 1435893 w 1478756"/>
                <a:gd name="connsiteY37" fmla="*/ 138112 h 392906"/>
                <a:gd name="connsiteX38" fmla="*/ 1459706 w 1478756"/>
                <a:gd name="connsiteY38" fmla="*/ 159543 h 392906"/>
                <a:gd name="connsiteX39" fmla="*/ 1471612 w 1478756"/>
                <a:gd name="connsiteY39" fmla="*/ 173831 h 392906"/>
                <a:gd name="connsiteX40" fmla="*/ 1478756 w 1478756"/>
                <a:gd name="connsiteY40" fmla="*/ 190500 h 392906"/>
                <a:gd name="connsiteX41" fmla="*/ 1476375 w 1478756"/>
                <a:gd name="connsiteY41" fmla="*/ 204787 h 392906"/>
                <a:gd name="connsiteX42" fmla="*/ 1462087 w 1478756"/>
                <a:gd name="connsiteY42" fmla="*/ 216693 h 392906"/>
                <a:gd name="connsiteX43" fmla="*/ 1433512 w 1478756"/>
                <a:gd name="connsiteY43" fmla="*/ 238125 h 392906"/>
                <a:gd name="connsiteX44" fmla="*/ 1400175 w 1478756"/>
                <a:gd name="connsiteY44" fmla="*/ 273843 h 392906"/>
                <a:gd name="connsiteX45" fmla="*/ 1081087 w 1478756"/>
                <a:gd name="connsiteY45" fmla="*/ 202406 h 392906"/>
                <a:gd name="connsiteX46" fmla="*/ 1031081 w 1478756"/>
                <a:gd name="connsiteY46" fmla="*/ 190500 h 392906"/>
                <a:gd name="connsiteX47" fmla="*/ 1004887 w 1478756"/>
                <a:gd name="connsiteY47" fmla="*/ 192881 h 392906"/>
                <a:gd name="connsiteX48" fmla="*/ 842962 w 1478756"/>
                <a:gd name="connsiteY48" fmla="*/ 2381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8756" h="392906">
                  <a:moveTo>
                    <a:pt x="842962" y="238125"/>
                  </a:moveTo>
                  <a:lnTo>
                    <a:pt x="550068" y="319087"/>
                  </a:lnTo>
                  <a:lnTo>
                    <a:pt x="340518" y="376237"/>
                  </a:lnTo>
                  <a:lnTo>
                    <a:pt x="273843" y="390525"/>
                  </a:lnTo>
                  <a:lnTo>
                    <a:pt x="250031" y="392906"/>
                  </a:lnTo>
                  <a:lnTo>
                    <a:pt x="202406" y="392906"/>
                  </a:lnTo>
                  <a:lnTo>
                    <a:pt x="166687" y="385762"/>
                  </a:lnTo>
                  <a:lnTo>
                    <a:pt x="121443" y="371475"/>
                  </a:lnTo>
                  <a:lnTo>
                    <a:pt x="78581" y="347662"/>
                  </a:lnTo>
                  <a:lnTo>
                    <a:pt x="52387" y="328612"/>
                  </a:lnTo>
                  <a:lnTo>
                    <a:pt x="21431" y="300037"/>
                  </a:lnTo>
                  <a:lnTo>
                    <a:pt x="9525" y="285750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2381" y="240506"/>
                  </a:lnTo>
                  <a:lnTo>
                    <a:pt x="7143" y="226218"/>
                  </a:lnTo>
                  <a:lnTo>
                    <a:pt x="19050" y="216693"/>
                  </a:lnTo>
                  <a:lnTo>
                    <a:pt x="42862" y="209550"/>
                  </a:lnTo>
                  <a:lnTo>
                    <a:pt x="61912" y="216693"/>
                  </a:lnTo>
                  <a:lnTo>
                    <a:pt x="107156" y="230981"/>
                  </a:lnTo>
                  <a:lnTo>
                    <a:pt x="150018" y="238125"/>
                  </a:lnTo>
                  <a:lnTo>
                    <a:pt x="202406" y="240506"/>
                  </a:lnTo>
                  <a:lnTo>
                    <a:pt x="290512" y="233362"/>
                  </a:lnTo>
                  <a:lnTo>
                    <a:pt x="457200" y="202406"/>
                  </a:lnTo>
                  <a:lnTo>
                    <a:pt x="688181" y="142875"/>
                  </a:lnTo>
                  <a:lnTo>
                    <a:pt x="857250" y="100012"/>
                  </a:lnTo>
                  <a:lnTo>
                    <a:pt x="935831" y="80962"/>
                  </a:lnTo>
                  <a:lnTo>
                    <a:pt x="978693" y="66675"/>
                  </a:lnTo>
                  <a:lnTo>
                    <a:pt x="1031081" y="40481"/>
                  </a:lnTo>
                  <a:lnTo>
                    <a:pt x="1069181" y="16668"/>
                  </a:lnTo>
                  <a:lnTo>
                    <a:pt x="1095375" y="2381"/>
                  </a:lnTo>
                  <a:lnTo>
                    <a:pt x="1119187" y="0"/>
                  </a:lnTo>
                  <a:lnTo>
                    <a:pt x="1164431" y="7143"/>
                  </a:lnTo>
                  <a:lnTo>
                    <a:pt x="1200150" y="16668"/>
                  </a:lnTo>
                  <a:lnTo>
                    <a:pt x="1259681" y="42862"/>
                  </a:lnTo>
                  <a:lnTo>
                    <a:pt x="1340643" y="83343"/>
                  </a:lnTo>
                  <a:lnTo>
                    <a:pt x="1400175" y="114300"/>
                  </a:lnTo>
                  <a:lnTo>
                    <a:pt x="1435893" y="138112"/>
                  </a:lnTo>
                  <a:lnTo>
                    <a:pt x="1459706" y="159543"/>
                  </a:lnTo>
                  <a:lnTo>
                    <a:pt x="1471612" y="173831"/>
                  </a:lnTo>
                  <a:lnTo>
                    <a:pt x="1478756" y="190500"/>
                  </a:lnTo>
                  <a:lnTo>
                    <a:pt x="1476375" y="204787"/>
                  </a:lnTo>
                  <a:lnTo>
                    <a:pt x="1462087" y="216693"/>
                  </a:lnTo>
                  <a:lnTo>
                    <a:pt x="1433512" y="238125"/>
                  </a:lnTo>
                  <a:lnTo>
                    <a:pt x="1400175" y="273843"/>
                  </a:lnTo>
                  <a:lnTo>
                    <a:pt x="1081087" y="202406"/>
                  </a:lnTo>
                  <a:lnTo>
                    <a:pt x="1031081" y="190500"/>
                  </a:lnTo>
                  <a:lnTo>
                    <a:pt x="1004887" y="192881"/>
                  </a:lnTo>
                  <a:lnTo>
                    <a:pt x="842962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1">
              <a:extLst>
                <a:ext uri="{FF2B5EF4-FFF2-40B4-BE49-F238E27FC236}">
                  <a16:creationId xmlns:a16="http://schemas.microsoft.com/office/drawing/2014/main" id="{E60E7FB8-CDE0-4EE5-B08A-93013665A745}"/>
                </a:ext>
              </a:extLst>
            </p:cNvPr>
            <p:cNvSpPr/>
            <p:nvPr/>
          </p:nvSpPr>
          <p:spPr>
            <a:xfrm>
              <a:off x="4125913" y="4541837"/>
              <a:ext cx="1371600" cy="1035050"/>
            </a:xfrm>
            <a:custGeom>
              <a:avLst/>
              <a:gdLst>
                <a:gd name="connsiteX0" fmla="*/ 585787 w 1371600"/>
                <a:gd name="connsiteY0" fmla="*/ 292894 h 1033463"/>
                <a:gd name="connsiteX1" fmla="*/ 95250 w 1371600"/>
                <a:gd name="connsiteY1" fmla="*/ 411957 h 1033463"/>
                <a:gd name="connsiteX2" fmla="*/ 0 w 1371600"/>
                <a:gd name="connsiteY2" fmla="*/ 238125 h 1033463"/>
                <a:gd name="connsiteX3" fmla="*/ 150018 w 1371600"/>
                <a:gd name="connsiteY3" fmla="*/ 238125 h 1033463"/>
                <a:gd name="connsiteX4" fmla="*/ 240506 w 1371600"/>
                <a:gd name="connsiteY4" fmla="*/ 228600 h 1033463"/>
                <a:gd name="connsiteX5" fmla="*/ 350043 w 1371600"/>
                <a:gd name="connsiteY5" fmla="*/ 209550 h 1033463"/>
                <a:gd name="connsiteX6" fmla="*/ 504825 w 1371600"/>
                <a:gd name="connsiteY6" fmla="*/ 173832 h 1033463"/>
                <a:gd name="connsiteX7" fmla="*/ 690562 w 1371600"/>
                <a:gd name="connsiteY7" fmla="*/ 123825 h 1033463"/>
                <a:gd name="connsiteX8" fmla="*/ 857250 w 1371600"/>
                <a:gd name="connsiteY8" fmla="*/ 71438 h 1033463"/>
                <a:gd name="connsiteX9" fmla="*/ 988218 w 1371600"/>
                <a:gd name="connsiteY9" fmla="*/ 28575 h 1033463"/>
                <a:gd name="connsiteX10" fmla="*/ 1014412 w 1371600"/>
                <a:gd name="connsiteY10" fmla="*/ 11907 h 1033463"/>
                <a:gd name="connsiteX11" fmla="*/ 1035843 w 1371600"/>
                <a:gd name="connsiteY11" fmla="*/ 2382 h 1033463"/>
                <a:gd name="connsiteX12" fmla="*/ 1062037 w 1371600"/>
                <a:gd name="connsiteY12" fmla="*/ 0 h 1033463"/>
                <a:gd name="connsiteX13" fmla="*/ 1116806 w 1371600"/>
                <a:gd name="connsiteY13" fmla="*/ 23813 h 1033463"/>
                <a:gd name="connsiteX14" fmla="*/ 1183481 w 1371600"/>
                <a:gd name="connsiteY14" fmla="*/ 66675 h 1033463"/>
                <a:gd name="connsiteX15" fmla="*/ 1281112 w 1371600"/>
                <a:gd name="connsiteY15" fmla="*/ 142875 h 1033463"/>
                <a:gd name="connsiteX16" fmla="*/ 1333500 w 1371600"/>
                <a:gd name="connsiteY16" fmla="*/ 188119 h 1033463"/>
                <a:gd name="connsiteX17" fmla="*/ 1354931 w 1371600"/>
                <a:gd name="connsiteY17" fmla="*/ 216694 h 1033463"/>
                <a:gd name="connsiteX18" fmla="*/ 1364456 w 1371600"/>
                <a:gd name="connsiteY18" fmla="*/ 235744 h 1033463"/>
                <a:gd name="connsiteX19" fmla="*/ 1371600 w 1371600"/>
                <a:gd name="connsiteY19" fmla="*/ 259557 h 1033463"/>
                <a:gd name="connsiteX20" fmla="*/ 1371600 w 1371600"/>
                <a:gd name="connsiteY20" fmla="*/ 278607 h 1033463"/>
                <a:gd name="connsiteX21" fmla="*/ 1359693 w 1371600"/>
                <a:gd name="connsiteY21" fmla="*/ 311944 h 1033463"/>
                <a:gd name="connsiteX22" fmla="*/ 1347787 w 1371600"/>
                <a:gd name="connsiteY22" fmla="*/ 330994 h 1033463"/>
                <a:gd name="connsiteX23" fmla="*/ 1323975 w 1371600"/>
                <a:gd name="connsiteY23" fmla="*/ 342900 h 1033463"/>
                <a:gd name="connsiteX24" fmla="*/ 1302543 w 1371600"/>
                <a:gd name="connsiteY24" fmla="*/ 361950 h 1033463"/>
                <a:gd name="connsiteX25" fmla="*/ 1281112 w 1371600"/>
                <a:gd name="connsiteY25" fmla="*/ 388144 h 1033463"/>
                <a:gd name="connsiteX26" fmla="*/ 1221581 w 1371600"/>
                <a:gd name="connsiteY26" fmla="*/ 600075 h 1033463"/>
                <a:gd name="connsiteX27" fmla="*/ 1162050 w 1371600"/>
                <a:gd name="connsiteY27" fmla="*/ 835819 h 1033463"/>
                <a:gd name="connsiteX28" fmla="*/ 1119187 w 1371600"/>
                <a:gd name="connsiteY28" fmla="*/ 981075 h 1033463"/>
                <a:gd name="connsiteX29" fmla="*/ 1107281 w 1371600"/>
                <a:gd name="connsiteY29" fmla="*/ 1007269 h 1033463"/>
                <a:gd name="connsiteX30" fmla="*/ 1100137 w 1371600"/>
                <a:gd name="connsiteY30" fmla="*/ 1019175 h 1033463"/>
                <a:gd name="connsiteX31" fmla="*/ 1088231 w 1371600"/>
                <a:gd name="connsiteY31" fmla="*/ 1026319 h 1033463"/>
                <a:gd name="connsiteX32" fmla="*/ 1062037 w 1371600"/>
                <a:gd name="connsiteY32" fmla="*/ 1033463 h 1033463"/>
                <a:gd name="connsiteX33" fmla="*/ 1023937 w 1371600"/>
                <a:gd name="connsiteY33" fmla="*/ 1031082 h 1033463"/>
                <a:gd name="connsiteX34" fmla="*/ 973931 w 1371600"/>
                <a:gd name="connsiteY34" fmla="*/ 1026319 h 1033463"/>
                <a:gd name="connsiteX35" fmla="*/ 931068 w 1371600"/>
                <a:gd name="connsiteY35" fmla="*/ 1014413 h 1033463"/>
                <a:gd name="connsiteX36" fmla="*/ 938212 w 1371600"/>
                <a:gd name="connsiteY36" fmla="*/ 866775 h 1033463"/>
                <a:gd name="connsiteX37" fmla="*/ 992981 w 1371600"/>
                <a:gd name="connsiteY37" fmla="*/ 619125 h 1033463"/>
                <a:gd name="connsiteX38" fmla="*/ 1040606 w 1371600"/>
                <a:gd name="connsiteY38" fmla="*/ 392907 h 1033463"/>
                <a:gd name="connsiteX39" fmla="*/ 1057275 w 1371600"/>
                <a:gd name="connsiteY39" fmla="*/ 316707 h 1033463"/>
                <a:gd name="connsiteX40" fmla="*/ 1059656 w 1371600"/>
                <a:gd name="connsiteY40" fmla="*/ 290513 h 1033463"/>
                <a:gd name="connsiteX41" fmla="*/ 1052512 w 1371600"/>
                <a:gd name="connsiteY41" fmla="*/ 252413 h 1033463"/>
                <a:gd name="connsiteX42" fmla="*/ 1035843 w 1371600"/>
                <a:gd name="connsiteY42" fmla="*/ 228600 h 1033463"/>
                <a:gd name="connsiteX43" fmla="*/ 1012031 w 1371600"/>
                <a:gd name="connsiteY43" fmla="*/ 214313 h 1033463"/>
                <a:gd name="connsiteX44" fmla="*/ 962025 w 1371600"/>
                <a:gd name="connsiteY44" fmla="*/ 214313 h 1033463"/>
                <a:gd name="connsiteX45" fmla="*/ 585787 w 1371600"/>
                <a:gd name="connsiteY45" fmla="*/ 292894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71600" h="1033463">
                  <a:moveTo>
                    <a:pt x="585787" y="292894"/>
                  </a:moveTo>
                  <a:lnTo>
                    <a:pt x="95250" y="411957"/>
                  </a:lnTo>
                  <a:lnTo>
                    <a:pt x="0" y="238125"/>
                  </a:lnTo>
                  <a:lnTo>
                    <a:pt x="150018" y="238125"/>
                  </a:lnTo>
                  <a:lnTo>
                    <a:pt x="240506" y="228600"/>
                  </a:lnTo>
                  <a:lnTo>
                    <a:pt x="350043" y="209550"/>
                  </a:lnTo>
                  <a:lnTo>
                    <a:pt x="504825" y="173832"/>
                  </a:lnTo>
                  <a:lnTo>
                    <a:pt x="690562" y="123825"/>
                  </a:lnTo>
                  <a:lnTo>
                    <a:pt x="857250" y="71438"/>
                  </a:lnTo>
                  <a:lnTo>
                    <a:pt x="988218" y="28575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62037" y="0"/>
                  </a:lnTo>
                  <a:lnTo>
                    <a:pt x="1116806" y="23813"/>
                  </a:lnTo>
                  <a:lnTo>
                    <a:pt x="1183481" y="66675"/>
                  </a:lnTo>
                  <a:lnTo>
                    <a:pt x="1281112" y="142875"/>
                  </a:lnTo>
                  <a:lnTo>
                    <a:pt x="1333500" y="188119"/>
                  </a:lnTo>
                  <a:lnTo>
                    <a:pt x="1354931" y="216694"/>
                  </a:lnTo>
                  <a:lnTo>
                    <a:pt x="1364456" y="235744"/>
                  </a:lnTo>
                  <a:lnTo>
                    <a:pt x="1371600" y="259557"/>
                  </a:lnTo>
                  <a:lnTo>
                    <a:pt x="1371600" y="278607"/>
                  </a:lnTo>
                  <a:lnTo>
                    <a:pt x="1359693" y="311944"/>
                  </a:lnTo>
                  <a:lnTo>
                    <a:pt x="1347787" y="330994"/>
                  </a:lnTo>
                  <a:lnTo>
                    <a:pt x="1323975" y="342900"/>
                  </a:lnTo>
                  <a:lnTo>
                    <a:pt x="1302543" y="361950"/>
                  </a:lnTo>
                  <a:lnTo>
                    <a:pt x="1281112" y="388144"/>
                  </a:lnTo>
                  <a:lnTo>
                    <a:pt x="1221581" y="600075"/>
                  </a:lnTo>
                  <a:lnTo>
                    <a:pt x="1162050" y="835819"/>
                  </a:lnTo>
                  <a:lnTo>
                    <a:pt x="1119187" y="981075"/>
                  </a:lnTo>
                  <a:lnTo>
                    <a:pt x="1107281" y="1007269"/>
                  </a:lnTo>
                  <a:lnTo>
                    <a:pt x="1100137" y="1019175"/>
                  </a:lnTo>
                  <a:lnTo>
                    <a:pt x="1088231" y="1026319"/>
                  </a:lnTo>
                  <a:lnTo>
                    <a:pt x="1062037" y="1033463"/>
                  </a:lnTo>
                  <a:lnTo>
                    <a:pt x="1023937" y="1031082"/>
                  </a:lnTo>
                  <a:lnTo>
                    <a:pt x="973931" y="1026319"/>
                  </a:lnTo>
                  <a:lnTo>
                    <a:pt x="931068" y="1014413"/>
                  </a:lnTo>
                  <a:lnTo>
                    <a:pt x="938212" y="866775"/>
                  </a:lnTo>
                  <a:lnTo>
                    <a:pt x="992981" y="619125"/>
                  </a:lnTo>
                  <a:lnTo>
                    <a:pt x="1040606" y="392907"/>
                  </a:lnTo>
                  <a:lnTo>
                    <a:pt x="1057275" y="316707"/>
                  </a:lnTo>
                  <a:lnTo>
                    <a:pt x="1059656" y="290513"/>
                  </a:lnTo>
                  <a:lnTo>
                    <a:pt x="1052512" y="252413"/>
                  </a:lnTo>
                  <a:lnTo>
                    <a:pt x="1035843" y="228600"/>
                  </a:lnTo>
                  <a:lnTo>
                    <a:pt x="1012031" y="214313"/>
                  </a:lnTo>
                  <a:lnTo>
                    <a:pt x="962025" y="214313"/>
                  </a:lnTo>
                  <a:lnTo>
                    <a:pt x="5857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8F45A675-35BD-4835-A9EE-34C7F7588D0D}"/>
                </a:ext>
              </a:extLst>
            </p:cNvPr>
            <p:cNvSpPr/>
            <p:nvPr/>
          </p:nvSpPr>
          <p:spPr>
            <a:xfrm>
              <a:off x="4376739" y="5373687"/>
              <a:ext cx="777875" cy="292100"/>
            </a:xfrm>
            <a:custGeom>
              <a:avLst/>
              <a:gdLst>
                <a:gd name="connsiteX0" fmla="*/ 371475 w 778669"/>
                <a:gd name="connsiteY0" fmla="*/ 219075 h 292893"/>
                <a:gd name="connsiteX1" fmla="*/ 78581 w 778669"/>
                <a:gd name="connsiteY1" fmla="*/ 292893 h 292893"/>
                <a:gd name="connsiteX2" fmla="*/ 0 w 778669"/>
                <a:gd name="connsiteY2" fmla="*/ 133350 h 292893"/>
                <a:gd name="connsiteX3" fmla="*/ 276225 w 778669"/>
                <a:gd name="connsiteY3" fmla="*/ 78581 h 292893"/>
                <a:gd name="connsiteX4" fmla="*/ 566737 w 778669"/>
                <a:gd name="connsiteY4" fmla="*/ 26193 h 292893"/>
                <a:gd name="connsiteX5" fmla="*/ 723900 w 778669"/>
                <a:gd name="connsiteY5" fmla="*/ 0 h 292893"/>
                <a:gd name="connsiteX6" fmla="*/ 778669 w 778669"/>
                <a:gd name="connsiteY6" fmla="*/ 178593 h 292893"/>
                <a:gd name="connsiteX7" fmla="*/ 676275 w 778669"/>
                <a:gd name="connsiteY7" fmla="*/ 183356 h 292893"/>
                <a:gd name="connsiteX8" fmla="*/ 569119 w 778669"/>
                <a:gd name="connsiteY8" fmla="*/ 188118 h 292893"/>
                <a:gd name="connsiteX9" fmla="*/ 371475 w 778669"/>
                <a:gd name="connsiteY9" fmla="*/ 219075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669" h="292893">
                  <a:moveTo>
                    <a:pt x="371475" y="219075"/>
                  </a:moveTo>
                  <a:lnTo>
                    <a:pt x="78581" y="292893"/>
                  </a:lnTo>
                  <a:lnTo>
                    <a:pt x="0" y="133350"/>
                  </a:lnTo>
                  <a:lnTo>
                    <a:pt x="276225" y="78581"/>
                  </a:lnTo>
                  <a:lnTo>
                    <a:pt x="566737" y="26193"/>
                  </a:lnTo>
                  <a:lnTo>
                    <a:pt x="723900" y="0"/>
                  </a:lnTo>
                  <a:lnTo>
                    <a:pt x="778669" y="178593"/>
                  </a:lnTo>
                  <a:lnTo>
                    <a:pt x="676275" y="183356"/>
                  </a:lnTo>
                  <a:lnTo>
                    <a:pt x="569119" y="188118"/>
                  </a:lnTo>
                  <a:lnTo>
                    <a:pt x="3714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3">
              <a:extLst>
                <a:ext uri="{FF2B5EF4-FFF2-40B4-BE49-F238E27FC236}">
                  <a16:creationId xmlns:a16="http://schemas.microsoft.com/office/drawing/2014/main" id="{3A6B8687-2547-4073-A5F7-80B3D4EF161C}"/>
                </a:ext>
              </a:extLst>
            </p:cNvPr>
            <p:cNvSpPr/>
            <p:nvPr/>
          </p:nvSpPr>
          <p:spPr>
            <a:xfrm>
              <a:off x="6100763" y="1465262"/>
              <a:ext cx="487362" cy="1103312"/>
            </a:xfrm>
            <a:custGeom>
              <a:avLst/>
              <a:gdLst>
                <a:gd name="connsiteX0" fmla="*/ 228600 w 488156"/>
                <a:gd name="connsiteY0" fmla="*/ 557213 h 1102519"/>
                <a:gd name="connsiteX1" fmla="*/ 195262 w 488156"/>
                <a:gd name="connsiteY1" fmla="*/ 264319 h 1102519"/>
                <a:gd name="connsiteX2" fmla="*/ 188119 w 488156"/>
                <a:gd name="connsiteY2" fmla="*/ 245269 h 1102519"/>
                <a:gd name="connsiteX3" fmla="*/ 157162 w 488156"/>
                <a:gd name="connsiteY3" fmla="*/ 209550 h 1102519"/>
                <a:gd name="connsiteX4" fmla="*/ 107156 w 488156"/>
                <a:gd name="connsiteY4" fmla="*/ 159544 h 1102519"/>
                <a:gd name="connsiteX5" fmla="*/ 47625 w 488156"/>
                <a:gd name="connsiteY5" fmla="*/ 107157 h 1102519"/>
                <a:gd name="connsiteX6" fmla="*/ 21431 w 488156"/>
                <a:gd name="connsiteY6" fmla="*/ 80963 h 1102519"/>
                <a:gd name="connsiteX7" fmla="*/ 7144 w 488156"/>
                <a:gd name="connsiteY7" fmla="*/ 61913 h 1102519"/>
                <a:gd name="connsiteX8" fmla="*/ 0 w 488156"/>
                <a:gd name="connsiteY8" fmla="*/ 38100 h 1102519"/>
                <a:gd name="connsiteX9" fmla="*/ 0 w 488156"/>
                <a:gd name="connsiteY9" fmla="*/ 26194 h 1102519"/>
                <a:gd name="connsiteX10" fmla="*/ 7144 w 488156"/>
                <a:gd name="connsiteY10" fmla="*/ 14288 h 1102519"/>
                <a:gd name="connsiteX11" fmla="*/ 19050 w 488156"/>
                <a:gd name="connsiteY11" fmla="*/ 4763 h 1102519"/>
                <a:gd name="connsiteX12" fmla="*/ 45244 w 488156"/>
                <a:gd name="connsiteY12" fmla="*/ 0 h 1102519"/>
                <a:gd name="connsiteX13" fmla="*/ 76200 w 488156"/>
                <a:gd name="connsiteY13" fmla="*/ 0 h 1102519"/>
                <a:gd name="connsiteX14" fmla="*/ 121444 w 488156"/>
                <a:gd name="connsiteY14" fmla="*/ 4763 h 1102519"/>
                <a:gd name="connsiteX15" fmla="*/ 176212 w 488156"/>
                <a:gd name="connsiteY15" fmla="*/ 16669 h 1102519"/>
                <a:gd name="connsiteX16" fmla="*/ 242887 w 488156"/>
                <a:gd name="connsiteY16" fmla="*/ 38100 h 1102519"/>
                <a:gd name="connsiteX17" fmla="*/ 314325 w 488156"/>
                <a:gd name="connsiteY17" fmla="*/ 66675 h 1102519"/>
                <a:gd name="connsiteX18" fmla="*/ 395287 w 488156"/>
                <a:gd name="connsiteY18" fmla="*/ 104775 h 1102519"/>
                <a:gd name="connsiteX19" fmla="*/ 431006 w 488156"/>
                <a:gd name="connsiteY19" fmla="*/ 128588 h 1102519"/>
                <a:gd name="connsiteX20" fmla="*/ 452437 w 488156"/>
                <a:gd name="connsiteY20" fmla="*/ 147638 h 1102519"/>
                <a:gd name="connsiteX21" fmla="*/ 464344 w 488156"/>
                <a:gd name="connsiteY21" fmla="*/ 166688 h 1102519"/>
                <a:gd name="connsiteX22" fmla="*/ 469106 w 488156"/>
                <a:gd name="connsiteY22" fmla="*/ 192882 h 1102519"/>
                <a:gd name="connsiteX23" fmla="*/ 464344 w 488156"/>
                <a:gd name="connsiteY23" fmla="*/ 233363 h 1102519"/>
                <a:gd name="connsiteX24" fmla="*/ 454819 w 488156"/>
                <a:gd name="connsiteY24" fmla="*/ 307182 h 1102519"/>
                <a:gd name="connsiteX25" fmla="*/ 454819 w 488156"/>
                <a:gd name="connsiteY25" fmla="*/ 402432 h 1102519"/>
                <a:gd name="connsiteX26" fmla="*/ 466725 w 488156"/>
                <a:gd name="connsiteY26" fmla="*/ 664369 h 1102519"/>
                <a:gd name="connsiteX27" fmla="*/ 488156 w 488156"/>
                <a:gd name="connsiteY27" fmla="*/ 757238 h 1102519"/>
                <a:gd name="connsiteX28" fmla="*/ 488156 w 488156"/>
                <a:gd name="connsiteY28" fmla="*/ 862013 h 1102519"/>
                <a:gd name="connsiteX29" fmla="*/ 483394 w 488156"/>
                <a:gd name="connsiteY29" fmla="*/ 950119 h 1102519"/>
                <a:gd name="connsiteX30" fmla="*/ 478631 w 488156"/>
                <a:gd name="connsiteY30" fmla="*/ 1023938 h 1102519"/>
                <a:gd name="connsiteX31" fmla="*/ 473869 w 488156"/>
                <a:gd name="connsiteY31" fmla="*/ 1071563 h 1102519"/>
                <a:gd name="connsiteX32" fmla="*/ 464344 w 488156"/>
                <a:gd name="connsiteY32" fmla="*/ 1092994 h 1102519"/>
                <a:gd name="connsiteX33" fmla="*/ 442912 w 488156"/>
                <a:gd name="connsiteY33" fmla="*/ 1102519 h 1102519"/>
                <a:gd name="connsiteX34" fmla="*/ 411956 w 488156"/>
                <a:gd name="connsiteY34" fmla="*/ 1100138 h 1102519"/>
                <a:gd name="connsiteX35" fmla="*/ 366712 w 488156"/>
                <a:gd name="connsiteY35" fmla="*/ 1083469 h 1102519"/>
                <a:gd name="connsiteX36" fmla="*/ 333375 w 488156"/>
                <a:gd name="connsiteY36" fmla="*/ 1064419 h 1102519"/>
                <a:gd name="connsiteX37" fmla="*/ 316706 w 488156"/>
                <a:gd name="connsiteY37" fmla="*/ 1047750 h 1102519"/>
                <a:gd name="connsiteX38" fmla="*/ 302419 w 488156"/>
                <a:gd name="connsiteY38" fmla="*/ 1016794 h 1102519"/>
                <a:gd name="connsiteX39" fmla="*/ 288131 w 488156"/>
                <a:gd name="connsiteY39" fmla="*/ 964407 h 1102519"/>
                <a:gd name="connsiteX40" fmla="*/ 259556 w 488156"/>
                <a:gd name="connsiteY40" fmla="*/ 804863 h 1102519"/>
                <a:gd name="connsiteX41" fmla="*/ 245269 w 488156"/>
                <a:gd name="connsiteY41" fmla="*/ 707232 h 1102519"/>
                <a:gd name="connsiteX42" fmla="*/ 228600 w 488156"/>
                <a:gd name="connsiteY42" fmla="*/ 557213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8156" h="1102519">
                  <a:moveTo>
                    <a:pt x="228600" y="557213"/>
                  </a:moveTo>
                  <a:lnTo>
                    <a:pt x="195262" y="264319"/>
                  </a:lnTo>
                  <a:lnTo>
                    <a:pt x="188119" y="245269"/>
                  </a:lnTo>
                  <a:lnTo>
                    <a:pt x="157162" y="209550"/>
                  </a:lnTo>
                  <a:lnTo>
                    <a:pt x="107156" y="159544"/>
                  </a:lnTo>
                  <a:lnTo>
                    <a:pt x="47625" y="107157"/>
                  </a:lnTo>
                  <a:lnTo>
                    <a:pt x="21431" y="80963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7144" y="14288"/>
                  </a:lnTo>
                  <a:lnTo>
                    <a:pt x="19050" y="4763"/>
                  </a:lnTo>
                  <a:lnTo>
                    <a:pt x="45244" y="0"/>
                  </a:lnTo>
                  <a:lnTo>
                    <a:pt x="76200" y="0"/>
                  </a:lnTo>
                  <a:lnTo>
                    <a:pt x="121444" y="4763"/>
                  </a:lnTo>
                  <a:lnTo>
                    <a:pt x="176212" y="16669"/>
                  </a:lnTo>
                  <a:lnTo>
                    <a:pt x="242887" y="38100"/>
                  </a:lnTo>
                  <a:lnTo>
                    <a:pt x="314325" y="66675"/>
                  </a:lnTo>
                  <a:lnTo>
                    <a:pt x="395287" y="104775"/>
                  </a:lnTo>
                  <a:lnTo>
                    <a:pt x="431006" y="128588"/>
                  </a:lnTo>
                  <a:lnTo>
                    <a:pt x="452437" y="147638"/>
                  </a:lnTo>
                  <a:lnTo>
                    <a:pt x="464344" y="166688"/>
                  </a:lnTo>
                  <a:lnTo>
                    <a:pt x="469106" y="192882"/>
                  </a:lnTo>
                  <a:lnTo>
                    <a:pt x="464344" y="233363"/>
                  </a:lnTo>
                  <a:lnTo>
                    <a:pt x="454819" y="307182"/>
                  </a:lnTo>
                  <a:lnTo>
                    <a:pt x="454819" y="402432"/>
                  </a:lnTo>
                  <a:lnTo>
                    <a:pt x="466725" y="664369"/>
                  </a:lnTo>
                  <a:lnTo>
                    <a:pt x="488156" y="757238"/>
                  </a:lnTo>
                  <a:lnTo>
                    <a:pt x="488156" y="862013"/>
                  </a:lnTo>
                  <a:lnTo>
                    <a:pt x="483394" y="950119"/>
                  </a:lnTo>
                  <a:lnTo>
                    <a:pt x="478631" y="1023938"/>
                  </a:lnTo>
                  <a:lnTo>
                    <a:pt x="473869" y="1071563"/>
                  </a:lnTo>
                  <a:lnTo>
                    <a:pt x="464344" y="1092994"/>
                  </a:lnTo>
                  <a:lnTo>
                    <a:pt x="442912" y="1102519"/>
                  </a:lnTo>
                  <a:lnTo>
                    <a:pt x="411956" y="1100138"/>
                  </a:lnTo>
                  <a:lnTo>
                    <a:pt x="366712" y="1083469"/>
                  </a:lnTo>
                  <a:lnTo>
                    <a:pt x="333375" y="1064419"/>
                  </a:lnTo>
                  <a:lnTo>
                    <a:pt x="316706" y="1047750"/>
                  </a:lnTo>
                  <a:lnTo>
                    <a:pt x="302419" y="1016794"/>
                  </a:lnTo>
                  <a:lnTo>
                    <a:pt x="288131" y="964407"/>
                  </a:lnTo>
                  <a:lnTo>
                    <a:pt x="259556" y="804863"/>
                  </a:lnTo>
                  <a:lnTo>
                    <a:pt x="245269" y="707232"/>
                  </a:lnTo>
                  <a:lnTo>
                    <a:pt x="228600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8">
              <a:extLst>
                <a:ext uri="{FF2B5EF4-FFF2-40B4-BE49-F238E27FC236}">
                  <a16:creationId xmlns:a16="http://schemas.microsoft.com/office/drawing/2014/main" id="{7962936A-7F8F-40DA-9379-43AA6E12243B}"/>
                </a:ext>
              </a:extLst>
            </p:cNvPr>
            <p:cNvSpPr/>
            <p:nvPr/>
          </p:nvSpPr>
          <p:spPr>
            <a:xfrm>
              <a:off x="7138989" y="1436687"/>
              <a:ext cx="441325" cy="1098550"/>
            </a:xfrm>
            <a:custGeom>
              <a:avLst/>
              <a:gdLst>
                <a:gd name="connsiteX0" fmla="*/ 95250 w 442912"/>
                <a:gd name="connsiteY0" fmla="*/ 514350 h 1097757"/>
                <a:gd name="connsiteX1" fmla="*/ 140494 w 442912"/>
                <a:gd name="connsiteY1" fmla="*/ 309563 h 1097757"/>
                <a:gd name="connsiteX2" fmla="*/ 142875 w 442912"/>
                <a:gd name="connsiteY2" fmla="*/ 290513 h 1097757"/>
                <a:gd name="connsiteX3" fmla="*/ 135731 w 442912"/>
                <a:gd name="connsiteY3" fmla="*/ 252413 h 1097757"/>
                <a:gd name="connsiteX4" fmla="*/ 107156 w 442912"/>
                <a:gd name="connsiteY4" fmla="*/ 183357 h 1097757"/>
                <a:gd name="connsiteX5" fmla="*/ 73819 w 442912"/>
                <a:gd name="connsiteY5" fmla="*/ 126207 h 1097757"/>
                <a:gd name="connsiteX6" fmla="*/ 42862 w 442912"/>
                <a:gd name="connsiteY6" fmla="*/ 85725 h 1097757"/>
                <a:gd name="connsiteX7" fmla="*/ 28575 w 442912"/>
                <a:gd name="connsiteY7" fmla="*/ 57150 h 1097757"/>
                <a:gd name="connsiteX8" fmla="*/ 16669 w 442912"/>
                <a:gd name="connsiteY8" fmla="*/ 30957 h 1097757"/>
                <a:gd name="connsiteX9" fmla="*/ 16669 w 442912"/>
                <a:gd name="connsiteY9" fmla="*/ 14288 h 1097757"/>
                <a:gd name="connsiteX10" fmla="*/ 23812 w 442912"/>
                <a:gd name="connsiteY10" fmla="*/ 0 h 1097757"/>
                <a:gd name="connsiteX11" fmla="*/ 50006 w 442912"/>
                <a:gd name="connsiteY11" fmla="*/ 0 h 1097757"/>
                <a:gd name="connsiteX12" fmla="*/ 78581 w 442912"/>
                <a:gd name="connsiteY12" fmla="*/ 9525 h 1097757"/>
                <a:gd name="connsiteX13" fmla="*/ 109537 w 442912"/>
                <a:gd name="connsiteY13" fmla="*/ 21432 h 1097757"/>
                <a:gd name="connsiteX14" fmla="*/ 166687 w 442912"/>
                <a:gd name="connsiteY14" fmla="*/ 40482 h 1097757"/>
                <a:gd name="connsiteX15" fmla="*/ 226219 w 442912"/>
                <a:gd name="connsiteY15" fmla="*/ 59532 h 1097757"/>
                <a:gd name="connsiteX16" fmla="*/ 278606 w 442912"/>
                <a:gd name="connsiteY16" fmla="*/ 83344 h 1097757"/>
                <a:gd name="connsiteX17" fmla="*/ 321469 w 442912"/>
                <a:gd name="connsiteY17" fmla="*/ 102394 h 1097757"/>
                <a:gd name="connsiteX18" fmla="*/ 369094 w 442912"/>
                <a:gd name="connsiteY18" fmla="*/ 133350 h 1097757"/>
                <a:gd name="connsiteX19" fmla="*/ 395287 w 442912"/>
                <a:gd name="connsiteY19" fmla="*/ 154782 h 1097757"/>
                <a:gd name="connsiteX20" fmla="*/ 411956 w 442912"/>
                <a:gd name="connsiteY20" fmla="*/ 173832 h 1097757"/>
                <a:gd name="connsiteX21" fmla="*/ 428625 w 442912"/>
                <a:gd name="connsiteY21" fmla="*/ 195263 h 1097757"/>
                <a:gd name="connsiteX22" fmla="*/ 438150 w 442912"/>
                <a:gd name="connsiteY22" fmla="*/ 223838 h 1097757"/>
                <a:gd name="connsiteX23" fmla="*/ 442912 w 442912"/>
                <a:gd name="connsiteY23" fmla="*/ 254794 h 1097757"/>
                <a:gd name="connsiteX24" fmla="*/ 440531 w 442912"/>
                <a:gd name="connsiteY24" fmla="*/ 276225 h 1097757"/>
                <a:gd name="connsiteX25" fmla="*/ 426244 w 442912"/>
                <a:gd name="connsiteY25" fmla="*/ 311944 h 1097757"/>
                <a:gd name="connsiteX26" fmla="*/ 309562 w 442912"/>
                <a:gd name="connsiteY26" fmla="*/ 600075 h 1097757"/>
                <a:gd name="connsiteX27" fmla="*/ 278606 w 442912"/>
                <a:gd name="connsiteY27" fmla="*/ 709613 h 1097757"/>
                <a:gd name="connsiteX28" fmla="*/ 223837 w 442912"/>
                <a:gd name="connsiteY28" fmla="*/ 840582 h 1097757"/>
                <a:gd name="connsiteX29" fmla="*/ 152400 w 442912"/>
                <a:gd name="connsiteY29" fmla="*/ 1002507 h 1097757"/>
                <a:gd name="connsiteX30" fmla="*/ 133350 w 442912"/>
                <a:gd name="connsiteY30" fmla="*/ 1035844 h 1097757"/>
                <a:gd name="connsiteX31" fmla="*/ 114300 w 442912"/>
                <a:gd name="connsiteY31" fmla="*/ 1062038 h 1097757"/>
                <a:gd name="connsiteX32" fmla="*/ 97631 w 442912"/>
                <a:gd name="connsiteY32" fmla="*/ 1081088 h 1097757"/>
                <a:gd name="connsiteX33" fmla="*/ 73819 w 442912"/>
                <a:gd name="connsiteY33" fmla="*/ 1097757 h 1097757"/>
                <a:gd name="connsiteX34" fmla="*/ 52387 w 442912"/>
                <a:gd name="connsiteY34" fmla="*/ 1097757 h 1097757"/>
                <a:gd name="connsiteX35" fmla="*/ 21431 w 442912"/>
                <a:gd name="connsiteY35" fmla="*/ 1078707 h 1097757"/>
                <a:gd name="connsiteX36" fmla="*/ 4762 w 442912"/>
                <a:gd name="connsiteY36" fmla="*/ 1057275 h 1097757"/>
                <a:gd name="connsiteX37" fmla="*/ 0 w 442912"/>
                <a:gd name="connsiteY37" fmla="*/ 1023938 h 1097757"/>
                <a:gd name="connsiteX38" fmla="*/ 4762 w 442912"/>
                <a:gd name="connsiteY38" fmla="*/ 973932 h 1097757"/>
                <a:gd name="connsiteX39" fmla="*/ 26194 w 442912"/>
                <a:gd name="connsiteY39" fmla="*/ 869157 h 1097757"/>
                <a:gd name="connsiteX40" fmla="*/ 57150 w 442912"/>
                <a:gd name="connsiteY40" fmla="*/ 723900 h 1097757"/>
                <a:gd name="connsiteX41" fmla="*/ 71437 w 442912"/>
                <a:gd name="connsiteY41" fmla="*/ 631032 h 1097757"/>
                <a:gd name="connsiteX42" fmla="*/ 95250 w 442912"/>
                <a:gd name="connsiteY42" fmla="*/ 51435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2912" h="1097757">
                  <a:moveTo>
                    <a:pt x="95250" y="514350"/>
                  </a:moveTo>
                  <a:lnTo>
                    <a:pt x="140494" y="309563"/>
                  </a:lnTo>
                  <a:lnTo>
                    <a:pt x="142875" y="290513"/>
                  </a:lnTo>
                  <a:lnTo>
                    <a:pt x="135731" y="252413"/>
                  </a:lnTo>
                  <a:lnTo>
                    <a:pt x="107156" y="183357"/>
                  </a:lnTo>
                  <a:lnTo>
                    <a:pt x="73819" y="126207"/>
                  </a:lnTo>
                  <a:lnTo>
                    <a:pt x="42862" y="85725"/>
                  </a:lnTo>
                  <a:lnTo>
                    <a:pt x="28575" y="57150"/>
                  </a:lnTo>
                  <a:lnTo>
                    <a:pt x="16669" y="30957"/>
                  </a:lnTo>
                  <a:lnTo>
                    <a:pt x="16669" y="14288"/>
                  </a:lnTo>
                  <a:lnTo>
                    <a:pt x="23812" y="0"/>
                  </a:lnTo>
                  <a:lnTo>
                    <a:pt x="50006" y="0"/>
                  </a:lnTo>
                  <a:lnTo>
                    <a:pt x="78581" y="9525"/>
                  </a:lnTo>
                  <a:lnTo>
                    <a:pt x="109537" y="21432"/>
                  </a:lnTo>
                  <a:lnTo>
                    <a:pt x="166687" y="40482"/>
                  </a:lnTo>
                  <a:lnTo>
                    <a:pt x="226219" y="59532"/>
                  </a:lnTo>
                  <a:lnTo>
                    <a:pt x="278606" y="83344"/>
                  </a:lnTo>
                  <a:lnTo>
                    <a:pt x="321469" y="102394"/>
                  </a:lnTo>
                  <a:lnTo>
                    <a:pt x="369094" y="133350"/>
                  </a:lnTo>
                  <a:lnTo>
                    <a:pt x="395287" y="154782"/>
                  </a:lnTo>
                  <a:lnTo>
                    <a:pt x="411956" y="173832"/>
                  </a:lnTo>
                  <a:lnTo>
                    <a:pt x="428625" y="195263"/>
                  </a:lnTo>
                  <a:lnTo>
                    <a:pt x="438150" y="223838"/>
                  </a:lnTo>
                  <a:lnTo>
                    <a:pt x="442912" y="254794"/>
                  </a:lnTo>
                  <a:lnTo>
                    <a:pt x="440531" y="276225"/>
                  </a:lnTo>
                  <a:lnTo>
                    <a:pt x="426244" y="311944"/>
                  </a:lnTo>
                  <a:lnTo>
                    <a:pt x="309562" y="600075"/>
                  </a:lnTo>
                  <a:lnTo>
                    <a:pt x="278606" y="709613"/>
                  </a:lnTo>
                  <a:lnTo>
                    <a:pt x="223837" y="840582"/>
                  </a:lnTo>
                  <a:lnTo>
                    <a:pt x="152400" y="1002507"/>
                  </a:lnTo>
                  <a:lnTo>
                    <a:pt x="133350" y="1035844"/>
                  </a:lnTo>
                  <a:lnTo>
                    <a:pt x="114300" y="1062038"/>
                  </a:lnTo>
                  <a:lnTo>
                    <a:pt x="97631" y="1081088"/>
                  </a:lnTo>
                  <a:lnTo>
                    <a:pt x="73819" y="1097757"/>
                  </a:lnTo>
                  <a:lnTo>
                    <a:pt x="52387" y="1097757"/>
                  </a:lnTo>
                  <a:lnTo>
                    <a:pt x="21431" y="1078707"/>
                  </a:lnTo>
                  <a:lnTo>
                    <a:pt x="4762" y="1057275"/>
                  </a:lnTo>
                  <a:lnTo>
                    <a:pt x="0" y="1023938"/>
                  </a:lnTo>
                  <a:lnTo>
                    <a:pt x="4762" y="973932"/>
                  </a:lnTo>
                  <a:lnTo>
                    <a:pt x="26194" y="869157"/>
                  </a:lnTo>
                  <a:lnTo>
                    <a:pt x="57150" y="723900"/>
                  </a:lnTo>
                  <a:lnTo>
                    <a:pt x="71437" y="631032"/>
                  </a:lnTo>
                  <a:lnTo>
                    <a:pt x="95250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1">
              <a:extLst>
                <a:ext uri="{FF2B5EF4-FFF2-40B4-BE49-F238E27FC236}">
                  <a16:creationId xmlns:a16="http://schemas.microsoft.com/office/drawing/2014/main" id="{D754A983-63F4-470A-AD0D-218C2FEBE658}"/>
                </a:ext>
              </a:extLst>
            </p:cNvPr>
            <p:cNvSpPr/>
            <p:nvPr/>
          </p:nvSpPr>
          <p:spPr>
            <a:xfrm>
              <a:off x="5502275" y="2513012"/>
              <a:ext cx="933450" cy="1255712"/>
            </a:xfrm>
            <a:custGeom>
              <a:avLst/>
              <a:gdLst>
                <a:gd name="connsiteX0" fmla="*/ 381000 w 933450"/>
                <a:gd name="connsiteY0" fmla="*/ 914400 h 1254919"/>
                <a:gd name="connsiteX1" fmla="*/ 154781 w 933450"/>
                <a:gd name="connsiteY1" fmla="*/ 1145382 h 1254919"/>
                <a:gd name="connsiteX2" fmla="*/ 66675 w 933450"/>
                <a:gd name="connsiteY2" fmla="*/ 1233488 h 1254919"/>
                <a:gd name="connsiteX3" fmla="*/ 45244 w 933450"/>
                <a:gd name="connsiteY3" fmla="*/ 1247775 h 1254919"/>
                <a:gd name="connsiteX4" fmla="*/ 26194 w 933450"/>
                <a:gd name="connsiteY4" fmla="*/ 1254919 h 1254919"/>
                <a:gd name="connsiteX5" fmla="*/ 7144 w 933450"/>
                <a:gd name="connsiteY5" fmla="*/ 1252538 h 1254919"/>
                <a:gd name="connsiteX6" fmla="*/ 0 w 933450"/>
                <a:gd name="connsiteY6" fmla="*/ 1243013 h 1254919"/>
                <a:gd name="connsiteX7" fmla="*/ 0 w 933450"/>
                <a:gd name="connsiteY7" fmla="*/ 1216819 h 1254919"/>
                <a:gd name="connsiteX8" fmla="*/ 21431 w 933450"/>
                <a:gd name="connsiteY8" fmla="*/ 1178719 h 1254919"/>
                <a:gd name="connsiteX9" fmla="*/ 114300 w 933450"/>
                <a:gd name="connsiteY9" fmla="*/ 1069182 h 1254919"/>
                <a:gd name="connsiteX10" fmla="*/ 245269 w 933450"/>
                <a:gd name="connsiteY10" fmla="*/ 895350 h 1254919"/>
                <a:gd name="connsiteX11" fmla="*/ 414338 w 933450"/>
                <a:gd name="connsiteY11" fmla="*/ 659607 h 1254919"/>
                <a:gd name="connsiteX12" fmla="*/ 528638 w 933450"/>
                <a:gd name="connsiteY12" fmla="*/ 476250 h 1254919"/>
                <a:gd name="connsiteX13" fmla="*/ 611981 w 933450"/>
                <a:gd name="connsiteY13" fmla="*/ 328613 h 1254919"/>
                <a:gd name="connsiteX14" fmla="*/ 659606 w 933450"/>
                <a:gd name="connsiteY14" fmla="*/ 233363 h 1254919"/>
                <a:gd name="connsiteX15" fmla="*/ 661988 w 933450"/>
                <a:gd name="connsiteY15" fmla="*/ 207169 h 1254919"/>
                <a:gd name="connsiteX16" fmla="*/ 645319 w 933450"/>
                <a:gd name="connsiteY16" fmla="*/ 142875 h 1254919"/>
                <a:gd name="connsiteX17" fmla="*/ 626269 w 933450"/>
                <a:gd name="connsiteY17" fmla="*/ 73819 h 1254919"/>
                <a:gd name="connsiteX18" fmla="*/ 611981 w 933450"/>
                <a:gd name="connsiteY18" fmla="*/ 45244 h 1254919"/>
                <a:gd name="connsiteX19" fmla="*/ 604838 w 933450"/>
                <a:gd name="connsiteY19" fmla="*/ 28575 h 1254919"/>
                <a:gd name="connsiteX20" fmla="*/ 604838 w 933450"/>
                <a:gd name="connsiteY20" fmla="*/ 14288 h 1254919"/>
                <a:gd name="connsiteX21" fmla="*/ 611981 w 933450"/>
                <a:gd name="connsiteY21" fmla="*/ 4763 h 1254919"/>
                <a:gd name="connsiteX22" fmla="*/ 626269 w 933450"/>
                <a:gd name="connsiteY22" fmla="*/ 0 h 1254919"/>
                <a:gd name="connsiteX23" fmla="*/ 659606 w 933450"/>
                <a:gd name="connsiteY23" fmla="*/ 2382 h 1254919"/>
                <a:gd name="connsiteX24" fmla="*/ 702469 w 933450"/>
                <a:gd name="connsiteY24" fmla="*/ 21432 h 1254919"/>
                <a:gd name="connsiteX25" fmla="*/ 750094 w 933450"/>
                <a:gd name="connsiteY25" fmla="*/ 42863 h 1254919"/>
                <a:gd name="connsiteX26" fmla="*/ 785813 w 933450"/>
                <a:gd name="connsiteY26" fmla="*/ 64294 h 1254919"/>
                <a:gd name="connsiteX27" fmla="*/ 828675 w 933450"/>
                <a:gd name="connsiteY27" fmla="*/ 97632 h 1254919"/>
                <a:gd name="connsiteX28" fmla="*/ 878681 w 933450"/>
                <a:gd name="connsiteY28" fmla="*/ 145257 h 1254919"/>
                <a:gd name="connsiteX29" fmla="*/ 914400 w 933450"/>
                <a:gd name="connsiteY29" fmla="*/ 185738 h 1254919"/>
                <a:gd name="connsiteX30" fmla="*/ 931069 w 933450"/>
                <a:gd name="connsiteY30" fmla="*/ 211932 h 1254919"/>
                <a:gd name="connsiteX31" fmla="*/ 933450 w 933450"/>
                <a:gd name="connsiteY31" fmla="*/ 230982 h 1254919"/>
                <a:gd name="connsiteX32" fmla="*/ 931069 w 933450"/>
                <a:gd name="connsiteY32" fmla="*/ 261938 h 1254919"/>
                <a:gd name="connsiteX33" fmla="*/ 921544 w 933450"/>
                <a:gd name="connsiteY33" fmla="*/ 292894 h 1254919"/>
                <a:gd name="connsiteX34" fmla="*/ 897731 w 933450"/>
                <a:gd name="connsiteY34" fmla="*/ 333375 h 1254919"/>
                <a:gd name="connsiteX35" fmla="*/ 814388 w 933450"/>
                <a:gd name="connsiteY35" fmla="*/ 407194 h 1254919"/>
                <a:gd name="connsiteX36" fmla="*/ 592931 w 933450"/>
                <a:gd name="connsiteY36" fmla="*/ 700088 h 1254919"/>
                <a:gd name="connsiteX37" fmla="*/ 381000 w 933450"/>
                <a:gd name="connsiteY37" fmla="*/ 914400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1254919">
                  <a:moveTo>
                    <a:pt x="381000" y="914400"/>
                  </a:moveTo>
                  <a:lnTo>
                    <a:pt x="154781" y="1145382"/>
                  </a:lnTo>
                  <a:lnTo>
                    <a:pt x="66675" y="1233488"/>
                  </a:lnTo>
                  <a:lnTo>
                    <a:pt x="45244" y="1247775"/>
                  </a:lnTo>
                  <a:lnTo>
                    <a:pt x="26194" y="1254919"/>
                  </a:lnTo>
                  <a:lnTo>
                    <a:pt x="7144" y="1252538"/>
                  </a:lnTo>
                  <a:lnTo>
                    <a:pt x="0" y="1243013"/>
                  </a:lnTo>
                  <a:lnTo>
                    <a:pt x="0" y="1216819"/>
                  </a:lnTo>
                  <a:lnTo>
                    <a:pt x="21431" y="1178719"/>
                  </a:lnTo>
                  <a:lnTo>
                    <a:pt x="114300" y="1069182"/>
                  </a:lnTo>
                  <a:lnTo>
                    <a:pt x="245269" y="895350"/>
                  </a:lnTo>
                  <a:lnTo>
                    <a:pt x="414338" y="659607"/>
                  </a:lnTo>
                  <a:lnTo>
                    <a:pt x="528638" y="476250"/>
                  </a:lnTo>
                  <a:lnTo>
                    <a:pt x="611981" y="328613"/>
                  </a:lnTo>
                  <a:lnTo>
                    <a:pt x="659606" y="233363"/>
                  </a:lnTo>
                  <a:lnTo>
                    <a:pt x="661988" y="207169"/>
                  </a:lnTo>
                  <a:lnTo>
                    <a:pt x="645319" y="142875"/>
                  </a:lnTo>
                  <a:lnTo>
                    <a:pt x="626269" y="73819"/>
                  </a:lnTo>
                  <a:lnTo>
                    <a:pt x="611981" y="45244"/>
                  </a:lnTo>
                  <a:lnTo>
                    <a:pt x="604838" y="28575"/>
                  </a:lnTo>
                  <a:lnTo>
                    <a:pt x="604838" y="14288"/>
                  </a:lnTo>
                  <a:lnTo>
                    <a:pt x="611981" y="4763"/>
                  </a:lnTo>
                  <a:lnTo>
                    <a:pt x="626269" y="0"/>
                  </a:lnTo>
                  <a:lnTo>
                    <a:pt x="659606" y="2382"/>
                  </a:lnTo>
                  <a:lnTo>
                    <a:pt x="702469" y="21432"/>
                  </a:lnTo>
                  <a:lnTo>
                    <a:pt x="750094" y="42863"/>
                  </a:lnTo>
                  <a:lnTo>
                    <a:pt x="785813" y="64294"/>
                  </a:lnTo>
                  <a:lnTo>
                    <a:pt x="828675" y="97632"/>
                  </a:lnTo>
                  <a:lnTo>
                    <a:pt x="878681" y="145257"/>
                  </a:lnTo>
                  <a:lnTo>
                    <a:pt x="914400" y="185738"/>
                  </a:lnTo>
                  <a:lnTo>
                    <a:pt x="931069" y="211932"/>
                  </a:lnTo>
                  <a:lnTo>
                    <a:pt x="933450" y="230982"/>
                  </a:lnTo>
                  <a:lnTo>
                    <a:pt x="931069" y="261938"/>
                  </a:lnTo>
                  <a:lnTo>
                    <a:pt x="921544" y="292894"/>
                  </a:lnTo>
                  <a:lnTo>
                    <a:pt x="897731" y="333375"/>
                  </a:lnTo>
                  <a:lnTo>
                    <a:pt x="814388" y="407194"/>
                  </a:lnTo>
                  <a:lnTo>
                    <a:pt x="592931" y="700088"/>
                  </a:lnTo>
                  <a:lnTo>
                    <a:pt x="3810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2">
              <a:extLst>
                <a:ext uri="{FF2B5EF4-FFF2-40B4-BE49-F238E27FC236}">
                  <a16:creationId xmlns:a16="http://schemas.microsoft.com/office/drawing/2014/main" id="{A3704E8B-A328-4B96-96D6-2614A69D0E87}"/>
                </a:ext>
              </a:extLst>
            </p:cNvPr>
            <p:cNvSpPr/>
            <p:nvPr/>
          </p:nvSpPr>
          <p:spPr>
            <a:xfrm>
              <a:off x="5999164" y="2808288"/>
              <a:ext cx="255587" cy="1635125"/>
            </a:xfrm>
            <a:custGeom>
              <a:avLst/>
              <a:gdLst>
                <a:gd name="connsiteX0" fmla="*/ 76200 w 254794"/>
                <a:gd name="connsiteY0" fmla="*/ 857250 h 1633538"/>
                <a:gd name="connsiteX1" fmla="*/ 78582 w 254794"/>
                <a:gd name="connsiteY1" fmla="*/ 476250 h 1633538"/>
                <a:gd name="connsiteX2" fmla="*/ 73819 w 254794"/>
                <a:gd name="connsiteY2" fmla="*/ 438150 h 1633538"/>
                <a:gd name="connsiteX3" fmla="*/ 0 w 254794"/>
                <a:gd name="connsiteY3" fmla="*/ 338138 h 1633538"/>
                <a:gd name="connsiteX4" fmla="*/ 216694 w 254794"/>
                <a:gd name="connsiteY4" fmla="*/ 0 h 1633538"/>
                <a:gd name="connsiteX5" fmla="*/ 226219 w 254794"/>
                <a:gd name="connsiteY5" fmla="*/ 245269 h 1633538"/>
                <a:gd name="connsiteX6" fmla="*/ 238125 w 254794"/>
                <a:gd name="connsiteY6" fmla="*/ 288132 h 1633538"/>
                <a:gd name="connsiteX7" fmla="*/ 247650 w 254794"/>
                <a:gd name="connsiteY7" fmla="*/ 323850 h 1633538"/>
                <a:gd name="connsiteX8" fmla="*/ 252413 w 254794"/>
                <a:gd name="connsiteY8" fmla="*/ 373857 h 1633538"/>
                <a:gd name="connsiteX9" fmla="*/ 252413 w 254794"/>
                <a:gd name="connsiteY9" fmla="*/ 540544 h 1633538"/>
                <a:gd name="connsiteX10" fmla="*/ 252413 w 254794"/>
                <a:gd name="connsiteY10" fmla="*/ 616744 h 1633538"/>
                <a:gd name="connsiteX11" fmla="*/ 254794 w 254794"/>
                <a:gd name="connsiteY11" fmla="*/ 942975 h 1633538"/>
                <a:gd name="connsiteX12" fmla="*/ 252413 w 254794"/>
                <a:gd name="connsiteY12" fmla="*/ 1026319 h 1633538"/>
                <a:gd name="connsiteX13" fmla="*/ 250032 w 254794"/>
                <a:gd name="connsiteY13" fmla="*/ 1104900 h 1633538"/>
                <a:gd name="connsiteX14" fmla="*/ 228600 w 254794"/>
                <a:gd name="connsiteY14" fmla="*/ 1397794 h 1633538"/>
                <a:gd name="connsiteX15" fmla="*/ 235744 w 254794"/>
                <a:gd name="connsiteY15" fmla="*/ 1471613 h 1633538"/>
                <a:gd name="connsiteX16" fmla="*/ 226219 w 254794"/>
                <a:gd name="connsiteY16" fmla="*/ 1507332 h 1633538"/>
                <a:gd name="connsiteX17" fmla="*/ 209550 w 254794"/>
                <a:gd name="connsiteY17" fmla="*/ 1552575 h 1633538"/>
                <a:gd name="connsiteX18" fmla="*/ 188119 w 254794"/>
                <a:gd name="connsiteY18" fmla="*/ 1588294 h 1633538"/>
                <a:gd name="connsiteX19" fmla="*/ 173832 w 254794"/>
                <a:gd name="connsiteY19" fmla="*/ 1609725 h 1633538"/>
                <a:gd name="connsiteX20" fmla="*/ 150019 w 254794"/>
                <a:gd name="connsiteY20" fmla="*/ 1626394 h 1633538"/>
                <a:gd name="connsiteX21" fmla="*/ 133350 w 254794"/>
                <a:gd name="connsiteY21" fmla="*/ 1631157 h 1633538"/>
                <a:gd name="connsiteX22" fmla="*/ 114300 w 254794"/>
                <a:gd name="connsiteY22" fmla="*/ 1633538 h 1633538"/>
                <a:gd name="connsiteX23" fmla="*/ 97632 w 254794"/>
                <a:gd name="connsiteY23" fmla="*/ 1628775 h 1633538"/>
                <a:gd name="connsiteX24" fmla="*/ 73819 w 254794"/>
                <a:gd name="connsiteY24" fmla="*/ 1604963 h 1633538"/>
                <a:gd name="connsiteX25" fmla="*/ 52388 w 254794"/>
                <a:gd name="connsiteY25" fmla="*/ 1576388 h 1633538"/>
                <a:gd name="connsiteX26" fmla="*/ 30957 w 254794"/>
                <a:gd name="connsiteY26" fmla="*/ 1526382 h 1633538"/>
                <a:gd name="connsiteX27" fmla="*/ 16669 w 254794"/>
                <a:gd name="connsiteY27" fmla="*/ 1464469 h 1633538"/>
                <a:gd name="connsiteX28" fmla="*/ 9525 w 254794"/>
                <a:gd name="connsiteY28" fmla="*/ 1376363 h 1633538"/>
                <a:gd name="connsiteX29" fmla="*/ 19050 w 254794"/>
                <a:gd name="connsiteY29" fmla="*/ 1335882 h 1633538"/>
                <a:gd name="connsiteX30" fmla="*/ 38100 w 254794"/>
                <a:gd name="connsiteY30" fmla="*/ 1269207 h 1633538"/>
                <a:gd name="connsiteX31" fmla="*/ 52388 w 254794"/>
                <a:gd name="connsiteY31" fmla="*/ 1207294 h 1633538"/>
                <a:gd name="connsiteX32" fmla="*/ 64294 w 254794"/>
                <a:gd name="connsiteY32" fmla="*/ 1116807 h 1633538"/>
                <a:gd name="connsiteX33" fmla="*/ 76200 w 254794"/>
                <a:gd name="connsiteY33" fmla="*/ 85725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4794" h="1633538">
                  <a:moveTo>
                    <a:pt x="76200" y="857250"/>
                  </a:moveTo>
                  <a:lnTo>
                    <a:pt x="78582" y="476250"/>
                  </a:lnTo>
                  <a:lnTo>
                    <a:pt x="73819" y="438150"/>
                  </a:lnTo>
                  <a:lnTo>
                    <a:pt x="0" y="338138"/>
                  </a:lnTo>
                  <a:lnTo>
                    <a:pt x="216694" y="0"/>
                  </a:lnTo>
                  <a:lnTo>
                    <a:pt x="226219" y="245269"/>
                  </a:lnTo>
                  <a:lnTo>
                    <a:pt x="238125" y="288132"/>
                  </a:lnTo>
                  <a:lnTo>
                    <a:pt x="247650" y="323850"/>
                  </a:lnTo>
                  <a:lnTo>
                    <a:pt x="252413" y="373857"/>
                  </a:lnTo>
                  <a:lnTo>
                    <a:pt x="252413" y="540544"/>
                  </a:lnTo>
                  <a:lnTo>
                    <a:pt x="252413" y="616744"/>
                  </a:lnTo>
                  <a:cubicBezTo>
                    <a:pt x="253207" y="725488"/>
                    <a:pt x="254000" y="834231"/>
                    <a:pt x="254794" y="942975"/>
                  </a:cubicBezTo>
                  <a:cubicBezTo>
                    <a:pt x="254000" y="970756"/>
                    <a:pt x="253207" y="998538"/>
                    <a:pt x="252413" y="1026319"/>
                  </a:cubicBezTo>
                  <a:cubicBezTo>
                    <a:pt x="251619" y="1052513"/>
                    <a:pt x="250826" y="1078706"/>
                    <a:pt x="250032" y="1104900"/>
                  </a:cubicBezTo>
                  <a:lnTo>
                    <a:pt x="228600" y="1397794"/>
                  </a:lnTo>
                  <a:lnTo>
                    <a:pt x="235744" y="1471613"/>
                  </a:lnTo>
                  <a:lnTo>
                    <a:pt x="226219" y="1507332"/>
                  </a:lnTo>
                  <a:lnTo>
                    <a:pt x="209550" y="1552575"/>
                  </a:lnTo>
                  <a:lnTo>
                    <a:pt x="188119" y="1588294"/>
                  </a:lnTo>
                  <a:lnTo>
                    <a:pt x="173832" y="1609725"/>
                  </a:lnTo>
                  <a:lnTo>
                    <a:pt x="150019" y="1626394"/>
                  </a:lnTo>
                  <a:lnTo>
                    <a:pt x="133350" y="1631157"/>
                  </a:lnTo>
                  <a:lnTo>
                    <a:pt x="114300" y="1633538"/>
                  </a:lnTo>
                  <a:lnTo>
                    <a:pt x="97632" y="1628775"/>
                  </a:lnTo>
                  <a:lnTo>
                    <a:pt x="73819" y="1604963"/>
                  </a:lnTo>
                  <a:lnTo>
                    <a:pt x="52388" y="1576388"/>
                  </a:lnTo>
                  <a:lnTo>
                    <a:pt x="30957" y="1526382"/>
                  </a:lnTo>
                  <a:lnTo>
                    <a:pt x="16669" y="1464469"/>
                  </a:lnTo>
                  <a:lnTo>
                    <a:pt x="9525" y="1376363"/>
                  </a:lnTo>
                  <a:lnTo>
                    <a:pt x="19050" y="1335882"/>
                  </a:lnTo>
                  <a:lnTo>
                    <a:pt x="38100" y="1269207"/>
                  </a:lnTo>
                  <a:lnTo>
                    <a:pt x="52388" y="1207294"/>
                  </a:lnTo>
                  <a:lnTo>
                    <a:pt x="64294" y="1116807"/>
                  </a:lnTo>
                  <a:lnTo>
                    <a:pt x="76200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F6190B84-D9A1-4280-A63D-2A088D102B86}"/>
                </a:ext>
              </a:extLst>
            </p:cNvPr>
            <p:cNvSpPr/>
            <p:nvPr/>
          </p:nvSpPr>
          <p:spPr>
            <a:xfrm>
              <a:off x="6831014" y="2408237"/>
              <a:ext cx="371475" cy="512762"/>
            </a:xfrm>
            <a:custGeom>
              <a:avLst/>
              <a:gdLst>
                <a:gd name="connsiteX0" fmla="*/ 219075 w 371475"/>
                <a:gd name="connsiteY0" fmla="*/ 321469 h 511969"/>
                <a:gd name="connsiteX1" fmla="*/ 38100 w 371475"/>
                <a:gd name="connsiteY1" fmla="*/ 504825 h 511969"/>
                <a:gd name="connsiteX2" fmla="*/ 0 w 371475"/>
                <a:gd name="connsiteY2" fmla="*/ 511969 h 511969"/>
                <a:gd name="connsiteX3" fmla="*/ 40481 w 371475"/>
                <a:gd name="connsiteY3" fmla="*/ 411957 h 511969"/>
                <a:gd name="connsiteX4" fmla="*/ 83343 w 371475"/>
                <a:gd name="connsiteY4" fmla="*/ 254794 h 511969"/>
                <a:gd name="connsiteX5" fmla="*/ 92868 w 371475"/>
                <a:gd name="connsiteY5" fmla="*/ 180975 h 511969"/>
                <a:gd name="connsiteX6" fmla="*/ 92868 w 371475"/>
                <a:gd name="connsiteY6" fmla="*/ 142875 h 511969"/>
                <a:gd name="connsiteX7" fmla="*/ 83343 w 371475"/>
                <a:gd name="connsiteY7" fmla="*/ 111919 h 511969"/>
                <a:gd name="connsiteX8" fmla="*/ 66675 w 371475"/>
                <a:gd name="connsiteY8" fmla="*/ 90488 h 511969"/>
                <a:gd name="connsiteX9" fmla="*/ 45243 w 371475"/>
                <a:gd name="connsiteY9" fmla="*/ 69057 h 511969"/>
                <a:gd name="connsiteX10" fmla="*/ 30956 w 371475"/>
                <a:gd name="connsiteY10" fmla="*/ 54769 h 511969"/>
                <a:gd name="connsiteX11" fmla="*/ 23812 w 371475"/>
                <a:gd name="connsiteY11" fmla="*/ 42863 h 511969"/>
                <a:gd name="connsiteX12" fmla="*/ 19050 w 371475"/>
                <a:gd name="connsiteY12" fmla="*/ 28575 h 511969"/>
                <a:gd name="connsiteX13" fmla="*/ 23812 w 371475"/>
                <a:gd name="connsiteY13" fmla="*/ 14288 h 511969"/>
                <a:gd name="connsiteX14" fmla="*/ 45243 w 371475"/>
                <a:gd name="connsiteY14" fmla="*/ 4763 h 511969"/>
                <a:gd name="connsiteX15" fmla="*/ 78581 w 371475"/>
                <a:gd name="connsiteY15" fmla="*/ 0 h 511969"/>
                <a:gd name="connsiteX16" fmla="*/ 119062 w 371475"/>
                <a:gd name="connsiteY16" fmla="*/ 2382 h 511969"/>
                <a:gd name="connsiteX17" fmla="*/ 166687 w 371475"/>
                <a:gd name="connsiteY17" fmla="*/ 9525 h 511969"/>
                <a:gd name="connsiteX18" fmla="*/ 211931 w 371475"/>
                <a:gd name="connsiteY18" fmla="*/ 23813 h 511969"/>
                <a:gd name="connsiteX19" fmla="*/ 259556 w 371475"/>
                <a:gd name="connsiteY19" fmla="*/ 42863 h 511969"/>
                <a:gd name="connsiteX20" fmla="*/ 300037 w 371475"/>
                <a:gd name="connsiteY20" fmla="*/ 66675 h 511969"/>
                <a:gd name="connsiteX21" fmla="*/ 338137 w 371475"/>
                <a:gd name="connsiteY21" fmla="*/ 100013 h 511969"/>
                <a:gd name="connsiteX22" fmla="*/ 371475 w 371475"/>
                <a:gd name="connsiteY22" fmla="*/ 126207 h 511969"/>
                <a:gd name="connsiteX23" fmla="*/ 369093 w 371475"/>
                <a:gd name="connsiteY23" fmla="*/ 154782 h 511969"/>
                <a:gd name="connsiteX24" fmla="*/ 361950 w 371475"/>
                <a:gd name="connsiteY24" fmla="*/ 178594 h 511969"/>
                <a:gd name="connsiteX25" fmla="*/ 292893 w 371475"/>
                <a:gd name="connsiteY25" fmla="*/ 247650 h 511969"/>
                <a:gd name="connsiteX26" fmla="*/ 219075 w 371475"/>
                <a:gd name="connsiteY26" fmla="*/ 3214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475" h="511969">
                  <a:moveTo>
                    <a:pt x="219075" y="321469"/>
                  </a:moveTo>
                  <a:lnTo>
                    <a:pt x="38100" y="504825"/>
                  </a:lnTo>
                  <a:lnTo>
                    <a:pt x="0" y="511969"/>
                  </a:lnTo>
                  <a:lnTo>
                    <a:pt x="40481" y="411957"/>
                  </a:lnTo>
                  <a:lnTo>
                    <a:pt x="83343" y="254794"/>
                  </a:lnTo>
                  <a:lnTo>
                    <a:pt x="92868" y="180975"/>
                  </a:lnTo>
                  <a:lnTo>
                    <a:pt x="92868" y="142875"/>
                  </a:lnTo>
                  <a:lnTo>
                    <a:pt x="83343" y="111919"/>
                  </a:lnTo>
                  <a:lnTo>
                    <a:pt x="66675" y="90488"/>
                  </a:lnTo>
                  <a:lnTo>
                    <a:pt x="45243" y="69057"/>
                  </a:lnTo>
                  <a:lnTo>
                    <a:pt x="30956" y="54769"/>
                  </a:lnTo>
                  <a:lnTo>
                    <a:pt x="23812" y="42863"/>
                  </a:lnTo>
                  <a:lnTo>
                    <a:pt x="19050" y="28575"/>
                  </a:lnTo>
                  <a:lnTo>
                    <a:pt x="23812" y="14288"/>
                  </a:lnTo>
                  <a:lnTo>
                    <a:pt x="45243" y="4763"/>
                  </a:lnTo>
                  <a:lnTo>
                    <a:pt x="78581" y="0"/>
                  </a:lnTo>
                  <a:lnTo>
                    <a:pt x="119062" y="2382"/>
                  </a:lnTo>
                  <a:lnTo>
                    <a:pt x="166687" y="9525"/>
                  </a:lnTo>
                  <a:lnTo>
                    <a:pt x="211931" y="23813"/>
                  </a:lnTo>
                  <a:lnTo>
                    <a:pt x="259556" y="42863"/>
                  </a:lnTo>
                  <a:lnTo>
                    <a:pt x="300037" y="66675"/>
                  </a:lnTo>
                  <a:lnTo>
                    <a:pt x="338137" y="100013"/>
                  </a:lnTo>
                  <a:lnTo>
                    <a:pt x="371475" y="126207"/>
                  </a:lnTo>
                  <a:lnTo>
                    <a:pt x="369093" y="154782"/>
                  </a:lnTo>
                  <a:lnTo>
                    <a:pt x="361950" y="178594"/>
                  </a:lnTo>
                  <a:lnTo>
                    <a:pt x="292893" y="247650"/>
                  </a:lnTo>
                  <a:lnTo>
                    <a:pt x="2190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4">
              <a:extLst>
                <a:ext uri="{FF2B5EF4-FFF2-40B4-BE49-F238E27FC236}">
                  <a16:creationId xmlns:a16="http://schemas.microsoft.com/office/drawing/2014/main" id="{FED72B9C-4EFE-40DF-8D1B-E01F510983F2}"/>
                </a:ext>
              </a:extLst>
            </p:cNvPr>
            <p:cNvSpPr/>
            <p:nvPr/>
          </p:nvSpPr>
          <p:spPr>
            <a:xfrm>
              <a:off x="6151563" y="2700337"/>
              <a:ext cx="1816100" cy="392112"/>
            </a:xfrm>
            <a:custGeom>
              <a:avLst/>
              <a:gdLst>
                <a:gd name="connsiteX0" fmla="*/ 1173957 w 1814513"/>
                <a:gd name="connsiteY0" fmla="*/ 242887 h 392906"/>
                <a:gd name="connsiteX1" fmla="*/ 909638 w 1814513"/>
                <a:gd name="connsiteY1" fmla="*/ 276225 h 392906"/>
                <a:gd name="connsiteX2" fmla="*/ 735807 w 1814513"/>
                <a:gd name="connsiteY2" fmla="*/ 288131 h 392906"/>
                <a:gd name="connsiteX3" fmla="*/ 540544 w 1814513"/>
                <a:gd name="connsiteY3" fmla="*/ 323850 h 392906"/>
                <a:gd name="connsiteX4" fmla="*/ 316707 w 1814513"/>
                <a:gd name="connsiteY4" fmla="*/ 359569 h 392906"/>
                <a:gd name="connsiteX5" fmla="*/ 0 w 1814513"/>
                <a:gd name="connsiteY5" fmla="*/ 392906 h 392906"/>
                <a:gd name="connsiteX6" fmla="*/ 142875 w 1814513"/>
                <a:gd name="connsiteY6" fmla="*/ 152400 h 392906"/>
                <a:gd name="connsiteX7" fmla="*/ 209550 w 1814513"/>
                <a:gd name="connsiteY7" fmla="*/ 214312 h 392906"/>
                <a:gd name="connsiteX8" fmla="*/ 240507 w 1814513"/>
                <a:gd name="connsiteY8" fmla="*/ 223837 h 392906"/>
                <a:gd name="connsiteX9" fmla="*/ 361950 w 1814513"/>
                <a:gd name="connsiteY9" fmla="*/ 214312 h 392906"/>
                <a:gd name="connsiteX10" fmla="*/ 592932 w 1814513"/>
                <a:gd name="connsiteY10" fmla="*/ 180975 h 392906"/>
                <a:gd name="connsiteX11" fmla="*/ 719138 w 1814513"/>
                <a:gd name="connsiteY11" fmla="*/ 157162 h 392906"/>
                <a:gd name="connsiteX12" fmla="*/ 778669 w 1814513"/>
                <a:gd name="connsiteY12" fmla="*/ 142875 h 392906"/>
                <a:gd name="connsiteX13" fmla="*/ 1071563 w 1814513"/>
                <a:gd name="connsiteY13" fmla="*/ 104775 h 392906"/>
                <a:gd name="connsiteX14" fmla="*/ 1338263 w 1814513"/>
                <a:gd name="connsiteY14" fmla="*/ 66675 h 392906"/>
                <a:gd name="connsiteX15" fmla="*/ 1485900 w 1814513"/>
                <a:gd name="connsiteY15" fmla="*/ 0 h 392906"/>
                <a:gd name="connsiteX16" fmla="*/ 1500188 w 1814513"/>
                <a:gd name="connsiteY16" fmla="*/ 0 h 392906"/>
                <a:gd name="connsiteX17" fmla="*/ 1574007 w 1814513"/>
                <a:gd name="connsiteY17" fmla="*/ 19050 h 392906"/>
                <a:gd name="connsiteX18" fmla="*/ 1640682 w 1814513"/>
                <a:gd name="connsiteY18" fmla="*/ 38100 h 392906"/>
                <a:gd name="connsiteX19" fmla="*/ 1707357 w 1814513"/>
                <a:gd name="connsiteY19" fmla="*/ 64294 h 392906"/>
                <a:gd name="connsiteX20" fmla="*/ 1743075 w 1814513"/>
                <a:gd name="connsiteY20" fmla="*/ 83344 h 392906"/>
                <a:gd name="connsiteX21" fmla="*/ 1774032 w 1814513"/>
                <a:gd name="connsiteY21" fmla="*/ 102394 h 392906"/>
                <a:gd name="connsiteX22" fmla="*/ 1795463 w 1814513"/>
                <a:gd name="connsiteY22" fmla="*/ 123825 h 392906"/>
                <a:gd name="connsiteX23" fmla="*/ 1809750 w 1814513"/>
                <a:gd name="connsiteY23" fmla="*/ 147637 h 392906"/>
                <a:gd name="connsiteX24" fmla="*/ 1814513 w 1814513"/>
                <a:gd name="connsiteY24" fmla="*/ 171450 h 392906"/>
                <a:gd name="connsiteX25" fmla="*/ 1800225 w 1814513"/>
                <a:gd name="connsiteY25" fmla="*/ 195262 h 392906"/>
                <a:gd name="connsiteX26" fmla="*/ 1771650 w 1814513"/>
                <a:gd name="connsiteY26" fmla="*/ 207169 h 392906"/>
                <a:gd name="connsiteX27" fmla="*/ 1712119 w 1814513"/>
                <a:gd name="connsiteY27" fmla="*/ 223837 h 392906"/>
                <a:gd name="connsiteX28" fmla="*/ 1650207 w 1814513"/>
                <a:gd name="connsiteY28" fmla="*/ 223837 h 392906"/>
                <a:gd name="connsiteX29" fmla="*/ 1521619 w 1814513"/>
                <a:gd name="connsiteY29" fmla="*/ 223837 h 392906"/>
                <a:gd name="connsiteX30" fmla="*/ 1173957 w 1814513"/>
                <a:gd name="connsiteY30" fmla="*/ 2428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4513" h="392906">
                  <a:moveTo>
                    <a:pt x="1173957" y="242887"/>
                  </a:moveTo>
                  <a:lnTo>
                    <a:pt x="909638" y="276225"/>
                  </a:lnTo>
                  <a:lnTo>
                    <a:pt x="735807" y="288131"/>
                  </a:lnTo>
                  <a:lnTo>
                    <a:pt x="540544" y="323850"/>
                  </a:lnTo>
                  <a:lnTo>
                    <a:pt x="316707" y="359569"/>
                  </a:lnTo>
                  <a:lnTo>
                    <a:pt x="0" y="392906"/>
                  </a:lnTo>
                  <a:lnTo>
                    <a:pt x="142875" y="152400"/>
                  </a:lnTo>
                  <a:lnTo>
                    <a:pt x="209550" y="214312"/>
                  </a:lnTo>
                  <a:lnTo>
                    <a:pt x="240507" y="223837"/>
                  </a:lnTo>
                  <a:lnTo>
                    <a:pt x="361950" y="214312"/>
                  </a:lnTo>
                  <a:lnTo>
                    <a:pt x="592932" y="180975"/>
                  </a:lnTo>
                  <a:lnTo>
                    <a:pt x="719138" y="157162"/>
                  </a:lnTo>
                  <a:lnTo>
                    <a:pt x="778669" y="142875"/>
                  </a:lnTo>
                  <a:lnTo>
                    <a:pt x="1071563" y="104775"/>
                  </a:lnTo>
                  <a:lnTo>
                    <a:pt x="1338263" y="66675"/>
                  </a:lnTo>
                  <a:lnTo>
                    <a:pt x="1485900" y="0"/>
                  </a:lnTo>
                  <a:lnTo>
                    <a:pt x="1500188" y="0"/>
                  </a:lnTo>
                  <a:lnTo>
                    <a:pt x="1574007" y="19050"/>
                  </a:lnTo>
                  <a:lnTo>
                    <a:pt x="1640682" y="38100"/>
                  </a:lnTo>
                  <a:lnTo>
                    <a:pt x="1707357" y="64294"/>
                  </a:lnTo>
                  <a:lnTo>
                    <a:pt x="1743075" y="83344"/>
                  </a:lnTo>
                  <a:lnTo>
                    <a:pt x="1774032" y="102394"/>
                  </a:lnTo>
                  <a:lnTo>
                    <a:pt x="1795463" y="123825"/>
                  </a:lnTo>
                  <a:lnTo>
                    <a:pt x="1809750" y="147637"/>
                  </a:lnTo>
                  <a:lnTo>
                    <a:pt x="1814513" y="171450"/>
                  </a:lnTo>
                  <a:lnTo>
                    <a:pt x="1800225" y="195262"/>
                  </a:lnTo>
                  <a:lnTo>
                    <a:pt x="1771650" y="207169"/>
                  </a:lnTo>
                  <a:lnTo>
                    <a:pt x="1712119" y="223837"/>
                  </a:lnTo>
                  <a:lnTo>
                    <a:pt x="1650207" y="223837"/>
                  </a:lnTo>
                  <a:lnTo>
                    <a:pt x="1521619" y="223837"/>
                  </a:lnTo>
                  <a:lnTo>
                    <a:pt x="1173957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8">
              <a:extLst>
                <a:ext uri="{FF2B5EF4-FFF2-40B4-BE49-F238E27FC236}">
                  <a16:creationId xmlns:a16="http://schemas.microsoft.com/office/drawing/2014/main" id="{6CCC529D-8A5E-4D93-9B1E-A2CA778A8AA4}"/>
                </a:ext>
              </a:extLst>
            </p:cNvPr>
            <p:cNvSpPr/>
            <p:nvPr/>
          </p:nvSpPr>
          <p:spPr>
            <a:xfrm>
              <a:off x="6827839" y="2890838"/>
              <a:ext cx="282575" cy="1292225"/>
            </a:xfrm>
            <a:custGeom>
              <a:avLst/>
              <a:gdLst>
                <a:gd name="connsiteX0" fmla="*/ 73819 w 280988"/>
                <a:gd name="connsiteY0" fmla="*/ 642937 h 1293019"/>
                <a:gd name="connsiteX1" fmla="*/ 73819 w 280988"/>
                <a:gd name="connsiteY1" fmla="*/ 261937 h 1293019"/>
                <a:gd name="connsiteX2" fmla="*/ 64294 w 280988"/>
                <a:gd name="connsiteY2" fmla="*/ 202406 h 1293019"/>
                <a:gd name="connsiteX3" fmla="*/ 52388 w 280988"/>
                <a:gd name="connsiteY3" fmla="*/ 157162 h 1293019"/>
                <a:gd name="connsiteX4" fmla="*/ 0 w 280988"/>
                <a:gd name="connsiteY4" fmla="*/ 45244 h 1293019"/>
                <a:gd name="connsiteX5" fmla="*/ 280988 w 280988"/>
                <a:gd name="connsiteY5" fmla="*/ 0 h 1293019"/>
                <a:gd name="connsiteX6" fmla="*/ 280988 w 280988"/>
                <a:gd name="connsiteY6" fmla="*/ 381000 h 1293019"/>
                <a:gd name="connsiteX7" fmla="*/ 273844 w 280988"/>
                <a:gd name="connsiteY7" fmla="*/ 802481 h 1293019"/>
                <a:gd name="connsiteX8" fmla="*/ 273844 w 280988"/>
                <a:gd name="connsiteY8" fmla="*/ 892969 h 1293019"/>
                <a:gd name="connsiteX9" fmla="*/ 247650 w 280988"/>
                <a:gd name="connsiteY9" fmla="*/ 1283494 h 1293019"/>
                <a:gd name="connsiteX10" fmla="*/ 50007 w 280988"/>
                <a:gd name="connsiteY10" fmla="*/ 1293019 h 1293019"/>
                <a:gd name="connsiteX11" fmla="*/ 71438 w 280988"/>
                <a:gd name="connsiteY11" fmla="*/ 926306 h 1293019"/>
                <a:gd name="connsiteX12" fmla="*/ 73819 w 280988"/>
                <a:gd name="connsiteY12" fmla="*/ 64293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8" h="1293019">
                  <a:moveTo>
                    <a:pt x="73819" y="642937"/>
                  </a:moveTo>
                  <a:lnTo>
                    <a:pt x="73819" y="261937"/>
                  </a:lnTo>
                  <a:lnTo>
                    <a:pt x="64294" y="202406"/>
                  </a:lnTo>
                  <a:lnTo>
                    <a:pt x="52388" y="157162"/>
                  </a:lnTo>
                  <a:lnTo>
                    <a:pt x="0" y="45244"/>
                  </a:lnTo>
                  <a:lnTo>
                    <a:pt x="280988" y="0"/>
                  </a:lnTo>
                  <a:lnTo>
                    <a:pt x="280988" y="381000"/>
                  </a:lnTo>
                  <a:lnTo>
                    <a:pt x="273844" y="802481"/>
                  </a:lnTo>
                  <a:lnTo>
                    <a:pt x="273844" y="892969"/>
                  </a:lnTo>
                  <a:lnTo>
                    <a:pt x="247650" y="1283494"/>
                  </a:lnTo>
                  <a:lnTo>
                    <a:pt x="50007" y="1293019"/>
                  </a:lnTo>
                  <a:lnTo>
                    <a:pt x="71438" y="926306"/>
                  </a:lnTo>
                  <a:cubicBezTo>
                    <a:pt x="72232" y="827881"/>
                    <a:pt x="73025" y="729456"/>
                    <a:pt x="73819" y="6429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5">
              <a:extLst>
                <a:ext uri="{FF2B5EF4-FFF2-40B4-BE49-F238E27FC236}">
                  <a16:creationId xmlns:a16="http://schemas.microsoft.com/office/drawing/2014/main" id="{A68885DE-4FE3-4E6D-A799-383FFE50AFA4}"/>
                </a:ext>
              </a:extLst>
            </p:cNvPr>
            <p:cNvSpPr/>
            <p:nvPr/>
          </p:nvSpPr>
          <p:spPr>
            <a:xfrm>
              <a:off x="6178550" y="3168650"/>
              <a:ext cx="1524000" cy="296863"/>
            </a:xfrm>
            <a:custGeom>
              <a:avLst/>
              <a:gdLst>
                <a:gd name="connsiteX0" fmla="*/ 533400 w 1524000"/>
                <a:gd name="connsiteY0" fmla="*/ 252413 h 297656"/>
                <a:gd name="connsiteX1" fmla="*/ 7144 w 1524000"/>
                <a:gd name="connsiteY1" fmla="*/ 297656 h 297656"/>
                <a:gd name="connsiteX2" fmla="*/ 0 w 1524000"/>
                <a:gd name="connsiteY2" fmla="*/ 157163 h 297656"/>
                <a:gd name="connsiteX3" fmla="*/ 171450 w 1524000"/>
                <a:gd name="connsiteY3" fmla="*/ 152400 h 297656"/>
                <a:gd name="connsiteX4" fmla="*/ 440531 w 1524000"/>
                <a:gd name="connsiteY4" fmla="*/ 123825 h 297656"/>
                <a:gd name="connsiteX5" fmla="*/ 759619 w 1524000"/>
                <a:gd name="connsiteY5" fmla="*/ 85725 h 297656"/>
                <a:gd name="connsiteX6" fmla="*/ 897731 w 1524000"/>
                <a:gd name="connsiteY6" fmla="*/ 71438 h 297656"/>
                <a:gd name="connsiteX7" fmla="*/ 1109663 w 1524000"/>
                <a:gd name="connsiteY7" fmla="*/ 45244 h 297656"/>
                <a:gd name="connsiteX8" fmla="*/ 1181100 w 1524000"/>
                <a:gd name="connsiteY8" fmla="*/ 26194 h 297656"/>
                <a:gd name="connsiteX9" fmla="*/ 1254919 w 1524000"/>
                <a:gd name="connsiteY9" fmla="*/ 2381 h 297656"/>
                <a:gd name="connsiteX10" fmla="*/ 1290638 w 1524000"/>
                <a:gd name="connsiteY10" fmla="*/ 0 h 297656"/>
                <a:gd name="connsiteX11" fmla="*/ 1364456 w 1524000"/>
                <a:gd name="connsiteY11" fmla="*/ 7144 h 297656"/>
                <a:gd name="connsiteX12" fmla="*/ 1414463 w 1524000"/>
                <a:gd name="connsiteY12" fmla="*/ 19050 h 297656"/>
                <a:gd name="connsiteX13" fmla="*/ 1485900 w 1524000"/>
                <a:gd name="connsiteY13" fmla="*/ 40481 h 297656"/>
                <a:gd name="connsiteX14" fmla="*/ 1512094 w 1524000"/>
                <a:gd name="connsiteY14" fmla="*/ 54769 h 297656"/>
                <a:gd name="connsiteX15" fmla="*/ 1519238 w 1524000"/>
                <a:gd name="connsiteY15" fmla="*/ 71438 h 297656"/>
                <a:gd name="connsiteX16" fmla="*/ 1524000 w 1524000"/>
                <a:gd name="connsiteY16" fmla="*/ 100013 h 297656"/>
                <a:gd name="connsiteX17" fmla="*/ 1512094 w 1524000"/>
                <a:gd name="connsiteY17" fmla="*/ 130969 h 297656"/>
                <a:gd name="connsiteX18" fmla="*/ 1495425 w 1524000"/>
                <a:gd name="connsiteY18" fmla="*/ 150019 h 297656"/>
                <a:gd name="connsiteX19" fmla="*/ 1459706 w 1524000"/>
                <a:gd name="connsiteY19" fmla="*/ 169069 h 297656"/>
                <a:gd name="connsiteX20" fmla="*/ 1407319 w 1524000"/>
                <a:gd name="connsiteY20" fmla="*/ 185738 h 297656"/>
                <a:gd name="connsiteX21" fmla="*/ 1209675 w 1524000"/>
                <a:gd name="connsiteY21" fmla="*/ 202406 h 297656"/>
                <a:gd name="connsiteX22" fmla="*/ 890588 w 1524000"/>
                <a:gd name="connsiteY22" fmla="*/ 228600 h 297656"/>
                <a:gd name="connsiteX23" fmla="*/ 759619 w 1524000"/>
                <a:gd name="connsiteY23" fmla="*/ 228600 h 297656"/>
                <a:gd name="connsiteX24" fmla="*/ 533400 w 1524000"/>
                <a:gd name="connsiteY24" fmla="*/ 25241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24000" h="297656">
                  <a:moveTo>
                    <a:pt x="533400" y="252413"/>
                  </a:moveTo>
                  <a:lnTo>
                    <a:pt x="7144" y="297656"/>
                  </a:lnTo>
                  <a:lnTo>
                    <a:pt x="0" y="157163"/>
                  </a:lnTo>
                  <a:lnTo>
                    <a:pt x="171450" y="152400"/>
                  </a:lnTo>
                  <a:lnTo>
                    <a:pt x="440531" y="123825"/>
                  </a:lnTo>
                  <a:lnTo>
                    <a:pt x="759619" y="85725"/>
                  </a:lnTo>
                  <a:lnTo>
                    <a:pt x="897731" y="71438"/>
                  </a:lnTo>
                  <a:lnTo>
                    <a:pt x="1109663" y="45244"/>
                  </a:lnTo>
                  <a:lnTo>
                    <a:pt x="1181100" y="26194"/>
                  </a:lnTo>
                  <a:lnTo>
                    <a:pt x="1254919" y="2381"/>
                  </a:lnTo>
                  <a:lnTo>
                    <a:pt x="1290638" y="0"/>
                  </a:lnTo>
                  <a:lnTo>
                    <a:pt x="1364456" y="7144"/>
                  </a:lnTo>
                  <a:lnTo>
                    <a:pt x="1414463" y="19050"/>
                  </a:lnTo>
                  <a:lnTo>
                    <a:pt x="1485900" y="40481"/>
                  </a:lnTo>
                  <a:lnTo>
                    <a:pt x="1512094" y="54769"/>
                  </a:lnTo>
                  <a:lnTo>
                    <a:pt x="1519238" y="71438"/>
                  </a:lnTo>
                  <a:lnTo>
                    <a:pt x="1524000" y="100013"/>
                  </a:lnTo>
                  <a:lnTo>
                    <a:pt x="1512094" y="130969"/>
                  </a:lnTo>
                  <a:lnTo>
                    <a:pt x="1495425" y="150019"/>
                  </a:lnTo>
                  <a:lnTo>
                    <a:pt x="1459706" y="169069"/>
                  </a:lnTo>
                  <a:lnTo>
                    <a:pt x="1407319" y="185738"/>
                  </a:lnTo>
                  <a:lnTo>
                    <a:pt x="1209675" y="202406"/>
                  </a:lnTo>
                  <a:lnTo>
                    <a:pt x="890588" y="228600"/>
                  </a:lnTo>
                  <a:lnTo>
                    <a:pt x="759619" y="228600"/>
                  </a:lnTo>
                  <a:lnTo>
                    <a:pt x="53340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6">
              <a:extLst>
                <a:ext uri="{FF2B5EF4-FFF2-40B4-BE49-F238E27FC236}">
                  <a16:creationId xmlns:a16="http://schemas.microsoft.com/office/drawing/2014/main" id="{5BC3D487-2DF5-4E5D-B253-AEE1CDEA0EA1}"/>
                </a:ext>
              </a:extLst>
            </p:cNvPr>
            <p:cNvSpPr/>
            <p:nvPr/>
          </p:nvSpPr>
          <p:spPr>
            <a:xfrm>
              <a:off x="6186488" y="3560763"/>
              <a:ext cx="1600200" cy="307975"/>
            </a:xfrm>
            <a:custGeom>
              <a:avLst/>
              <a:gdLst>
                <a:gd name="connsiteX0" fmla="*/ 1073944 w 1600200"/>
                <a:gd name="connsiteY0" fmla="*/ 226219 h 307182"/>
                <a:gd name="connsiteX1" fmla="*/ 888206 w 1600200"/>
                <a:gd name="connsiteY1" fmla="*/ 238125 h 307182"/>
                <a:gd name="connsiteX2" fmla="*/ 738187 w 1600200"/>
                <a:gd name="connsiteY2" fmla="*/ 257175 h 307182"/>
                <a:gd name="connsiteX3" fmla="*/ 466725 w 1600200"/>
                <a:gd name="connsiteY3" fmla="*/ 285750 h 307182"/>
                <a:gd name="connsiteX4" fmla="*/ 300037 w 1600200"/>
                <a:gd name="connsiteY4" fmla="*/ 300038 h 307182"/>
                <a:gd name="connsiteX5" fmla="*/ 209550 w 1600200"/>
                <a:gd name="connsiteY5" fmla="*/ 307182 h 307182"/>
                <a:gd name="connsiteX6" fmla="*/ 0 w 1600200"/>
                <a:gd name="connsiteY6" fmla="*/ 302419 h 307182"/>
                <a:gd name="connsiteX7" fmla="*/ 0 w 1600200"/>
                <a:gd name="connsiteY7" fmla="*/ 166688 h 307182"/>
                <a:gd name="connsiteX8" fmla="*/ 111919 w 1600200"/>
                <a:gd name="connsiteY8" fmla="*/ 173832 h 307182"/>
                <a:gd name="connsiteX9" fmla="*/ 211931 w 1600200"/>
                <a:gd name="connsiteY9" fmla="*/ 173832 h 307182"/>
                <a:gd name="connsiteX10" fmla="*/ 354806 w 1600200"/>
                <a:gd name="connsiteY10" fmla="*/ 164307 h 307182"/>
                <a:gd name="connsiteX11" fmla="*/ 511969 w 1600200"/>
                <a:gd name="connsiteY11" fmla="*/ 150019 h 307182"/>
                <a:gd name="connsiteX12" fmla="*/ 742950 w 1600200"/>
                <a:gd name="connsiteY12" fmla="*/ 121444 h 307182"/>
                <a:gd name="connsiteX13" fmla="*/ 888206 w 1600200"/>
                <a:gd name="connsiteY13" fmla="*/ 104775 h 307182"/>
                <a:gd name="connsiteX14" fmla="*/ 1002506 w 1600200"/>
                <a:gd name="connsiteY14" fmla="*/ 85725 h 307182"/>
                <a:gd name="connsiteX15" fmla="*/ 1116806 w 1600200"/>
                <a:gd name="connsiteY15" fmla="*/ 61913 h 307182"/>
                <a:gd name="connsiteX16" fmla="*/ 1202531 w 1600200"/>
                <a:gd name="connsiteY16" fmla="*/ 40482 h 307182"/>
                <a:gd name="connsiteX17" fmla="*/ 1271587 w 1600200"/>
                <a:gd name="connsiteY17" fmla="*/ 11907 h 307182"/>
                <a:gd name="connsiteX18" fmla="*/ 1300162 w 1600200"/>
                <a:gd name="connsiteY18" fmla="*/ 0 h 307182"/>
                <a:gd name="connsiteX19" fmla="*/ 1321594 w 1600200"/>
                <a:gd name="connsiteY19" fmla="*/ 0 h 307182"/>
                <a:gd name="connsiteX20" fmla="*/ 1359694 w 1600200"/>
                <a:gd name="connsiteY20" fmla="*/ 4763 h 307182"/>
                <a:gd name="connsiteX21" fmla="*/ 1414462 w 1600200"/>
                <a:gd name="connsiteY21" fmla="*/ 23813 h 307182"/>
                <a:gd name="connsiteX22" fmla="*/ 1504950 w 1600200"/>
                <a:gd name="connsiteY22" fmla="*/ 59532 h 307182"/>
                <a:gd name="connsiteX23" fmla="*/ 1566862 w 1600200"/>
                <a:gd name="connsiteY23" fmla="*/ 90488 h 307182"/>
                <a:gd name="connsiteX24" fmla="*/ 1583531 w 1600200"/>
                <a:gd name="connsiteY24" fmla="*/ 100013 h 307182"/>
                <a:gd name="connsiteX25" fmla="*/ 1595437 w 1600200"/>
                <a:gd name="connsiteY25" fmla="*/ 111919 h 307182"/>
                <a:gd name="connsiteX26" fmla="*/ 1600200 w 1600200"/>
                <a:gd name="connsiteY26" fmla="*/ 126207 h 307182"/>
                <a:gd name="connsiteX27" fmla="*/ 1595437 w 1600200"/>
                <a:gd name="connsiteY27" fmla="*/ 150019 h 307182"/>
                <a:gd name="connsiteX28" fmla="*/ 1574006 w 1600200"/>
                <a:gd name="connsiteY28" fmla="*/ 173832 h 307182"/>
                <a:gd name="connsiteX29" fmla="*/ 1545431 w 1600200"/>
                <a:gd name="connsiteY29" fmla="*/ 190500 h 307182"/>
                <a:gd name="connsiteX30" fmla="*/ 1366837 w 1600200"/>
                <a:gd name="connsiteY30" fmla="*/ 204788 h 307182"/>
                <a:gd name="connsiteX31" fmla="*/ 1073944 w 1600200"/>
                <a:gd name="connsiteY31" fmla="*/ 226219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307182">
                  <a:moveTo>
                    <a:pt x="1073944" y="226219"/>
                  </a:moveTo>
                  <a:lnTo>
                    <a:pt x="888206" y="238125"/>
                  </a:lnTo>
                  <a:lnTo>
                    <a:pt x="738187" y="257175"/>
                  </a:lnTo>
                  <a:lnTo>
                    <a:pt x="466725" y="285750"/>
                  </a:lnTo>
                  <a:lnTo>
                    <a:pt x="300037" y="300038"/>
                  </a:lnTo>
                  <a:lnTo>
                    <a:pt x="209550" y="307182"/>
                  </a:lnTo>
                  <a:lnTo>
                    <a:pt x="0" y="302419"/>
                  </a:lnTo>
                  <a:lnTo>
                    <a:pt x="0" y="166688"/>
                  </a:lnTo>
                  <a:lnTo>
                    <a:pt x="111919" y="173832"/>
                  </a:lnTo>
                  <a:lnTo>
                    <a:pt x="211931" y="173832"/>
                  </a:lnTo>
                  <a:lnTo>
                    <a:pt x="354806" y="164307"/>
                  </a:lnTo>
                  <a:lnTo>
                    <a:pt x="511969" y="150019"/>
                  </a:lnTo>
                  <a:lnTo>
                    <a:pt x="742950" y="121444"/>
                  </a:lnTo>
                  <a:lnTo>
                    <a:pt x="888206" y="104775"/>
                  </a:lnTo>
                  <a:lnTo>
                    <a:pt x="1002506" y="85725"/>
                  </a:lnTo>
                  <a:lnTo>
                    <a:pt x="1116806" y="61913"/>
                  </a:lnTo>
                  <a:lnTo>
                    <a:pt x="1202531" y="40482"/>
                  </a:lnTo>
                  <a:lnTo>
                    <a:pt x="1271587" y="11907"/>
                  </a:lnTo>
                  <a:lnTo>
                    <a:pt x="1300162" y="0"/>
                  </a:lnTo>
                  <a:lnTo>
                    <a:pt x="1321594" y="0"/>
                  </a:lnTo>
                  <a:lnTo>
                    <a:pt x="1359694" y="4763"/>
                  </a:lnTo>
                  <a:lnTo>
                    <a:pt x="1414462" y="23813"/>
                  </a:lnTo>
                  <a:lnTo>
                    <a:pt x="1504950" y="59532"/>
                  </a:lnTo>
                  <a:lnTo>
                    <a:pt x="1566862" y="90488"/>
                  </a:lnTo>
                  <a:lnTo>
                    <a:pt x="1583531" y="100013"/>
                  </a:lnTo>
                  <a:lnTo>
                    <a:pt x="1595437" y="111919"/>
                  </a:lnTo>
                  <a:lnTo>
                    <a:pt x="1600200" y="126207"/>
                  </a:lnTo>
                  <a:lnTo>
                    <a:pt x="1595437" y="150019"/>
                  </a:lnTo>
                  <a:lnTo>
                    <a:pt x="1574006" y="173832"/>
                  </a:lnTo>
                  <a:lnTo>
                    <a:pt x="1545431" y="190500"/>
                  </a:lnTo>
                  <a:lnTo>
                    <a:pt x="1366837" y="204788"/>
                  </a:lnTo>
                  <a:lnTo>
                    <a:pt x="1073944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27">
              <a:extLst>
                <a:ext uri="{FF2B5EF4-FFF2-40B4-BE49-F238E27FC236}">
                  <a16:creationId xmlns:a16="http://schemas.microsoft.com/office/drawing/2014/main" id="{EA81D896-B796-4F70-93B4-3EBA0782373A}"/>
                </a:ext>
              </a:extLst>
            </p:cNvPr>
            <p:cNvSpPr/>
            <p:nvPr/>
          </p:nvSpPr>
          <p:spPr>
            <a:xfrm>
              <a:off x="6148388" y="3995738"/>
              <a:ext cx="1935162" cy="330200"/>
            </a:xfrm>
            <a:custGeom>
              <a:avLst/>
              <a:gdLst>
                <a:gd name="connsiteX0" fmla="*/ 673894 w 1935956"/>
                <a:gd name="connsiteY0" fmla="*/ 292893 h 330993"/>
                <a:gd name="connsiteX1" fmla="*/ 0 w 1935956"/>
                <a:gd name="connsiteY1" fmla="*/ 330993 h 330993"/>
                <a:gd name="connsiteX2" fmla="*/ 11906 w 1935956"/>
                <a:gd name="connsiteY2" fmla="*/ 190500 h 330993"/>
                <a:gd name="connsiteX3" fmla="*/ 123825 w 1935956"/>
                <a:gd name="connsiteY3" fmla="*/ 188118 h 330993"/>
                <a:gd name="connsiteX4" fmla="*/ 492919 w 1935956"/>
                <a:gd name="connsiteY4" fmla="*/ 164306 h 330993"/>
                <a:gd name="connsiteX5" fmla="*/ 766762 w 1935956"/>
                <a:gd name="connsiteY5" fmla="*/ 147637 h 330993"/>
                <a:gd name="connsiteX6" fmla="*/ 914400 w 1935956"/>
                <a:gd name="connsiteY6" fmla="*/ 130968 h 330993"/>
                <a:gd name="connsiteX7" fmla="*/ 1059656 w 1935956"/>
                <a:gd name="connsiteY7" fmla="*/ 119062 h 330993"/>
                <a:gd name="connsiteX8" fmla="*/ 1171575 w 1935956"/>
                <a:gd name="connsiteY8" fmla="*/ 107156 h 330993"/>
                <a:gd name="connsiteX9" fmla="*/ 1262062 w 1935956"/>
                <a:gd name="connsiteY9" fmla="*/ 100012 h 330993"/>
                <a:gd name="connsiteX10" fmla="*/ 1378744 w 1935956"/>
                <a:gd name="connsiteY10" fmla="*/ 83343 h 330993"/>
                <a:gd name="connsiteX11" fmla="*/ 1433512 w 1935956"/>
                <a:gd name="connsiteY11" fmla="*/ 73818 h 330993"/>
                <a:gd name="connsiteX12" fmla="*/ 1466850 w 1935956"/>
                <a:gd name="connsiteY12" fmla="*/ 59531 h 330993"/>
                <a:gd name="connsiteX13" fmla="*/ 1516856 w 1935956"/>
                <a:gd name="connsiteY13" fmla="*/ 47625 h 330993"/>
                <a:gd name="connsiteX14" fmla="*/ 1559719 w 1935956"/>
                <a:gd name="connsiteY14" fmla="*/ 35718 h 330993"/>
                <a:gd name="connsiteX15" fmla="*/ 1593056 w 1935956"/>
                <a:gd name="connsiteY15" fmla="*/ 23812 h 330993"/>
                <a:gd name="connsiteX16" fmla="*/ 1609725 w 1935956"/>
                <a:gd name="connsiteY16" fmla="*/ 7143 h 330993"/>
                <a:gd name="connsiteX17" fmla="*/ 1626394 w 1935956"/>
                <a:gd name="connsiteY17" fmla="*/ 0 h 330993"/>
                <a:gd name="connsiteX18" fmla="*/ 1650206 w 1935956"/>
                <a:gd name="connsiteY18" fmla="*/ 2381 h 330993"/>
                <a:gd name="connsiteX19" fmla="*/ 1695450 w 1935956"/>
                <a:gd name="connsiteY19" fmla="*/ 16668 h 330993"/>
                <a:gd name="connsiteX20" fmla="*/ 1764506 w 1935956"/>
                <a:gd name="connsiteY20" fmla="*/ 47625 h 330993"/>
                <a:gd name="connsiteX21" fmla="*/ 1835944 w 1935956"/>
                <a:gd name="connsiteY21" fmla="*/ 92868 h 330993"/>
                <a:gd name="connsiteX22" fmla="*/ 1885950 w 1935956"/>
                <a:gd name="connsiteY22" fmla="*/ 121443 h 330993"/>
                <a:gd name="connsiteX23" fmla="*/ 1907381 w 1935956"/>
                <a:gd name="connsiteY23" fmla="*/ 138112 h 330993"/>
                <a:gd name="connsiteX24" fmla="*/ 1924050 w 1935956"/>
                <a:gd name="connsiteY24" fmla="*/ 154781 h 330993"/>
                <a:gd name="connsiteX25" fmla="*/ 1933575 w 1935956"/>
                <a:gd name="connsiteY25" fmla="*/ 173831 h 330993"/>
                <a:gd name="connsiteX26" fmla="*/ 1935956 w 1935956"/>
                <a:gd name="connsiteY26" fmla="*/ 197643 h 330993"/>
                <a:gd name="connsiteX27" fmla="*/ 1924050 w 1935956"/>
                <a:gd name="connsiteY27" fmla="*/ 221456 h 330993"/>
                <a:gd name="connsiteX28" fmla="*/ 1890712 w 1935956"/>
                <a:gd name="connsiteY28" fmla="*/ 240506 h 330993"/>
                <a:gd name="connsiteX29" fmla="*/ 1835944 w 1935956"/>
                <a:gd name="connsiteY29" fmla="*/ 259556 h 330993"/>
                <a:gd name="connsiteX30" fmla="*/ 1269206 w 1935956"/>
                <a:gd name="connsiteY30" fmla="*/ 264318 h 330993"/>
                <a:gd name="connsiteX31" fmla="*/ 673894 w 1935956"/>
                <a:gd name="connsiteY31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35956" h="330993">
                  <a:moveTo>
                    <a:pt x="673894" y="292893"/>
                  </a:moveTo>
                  <a:lnTo>
                    <a:pt x="0" y="330993"/>
                  </a:lnTo>
                  <a:lnTo>
                    <a:pt x="11906" y="190500"/>
                  </a:lnTo>
                  <a:lnTo>
                    <a:pt x="123825" y="188118"/>
                  </a:lnTo>
                  <a:lnTo>
                    <a:pt x="492919" y="164306"/>
                  </a:lnTo>
                  <a:lnTo>
                    <a:pt x="766762" y="147637"/>
                  </a:lnTo>
                  <a:lnTo>
                    <a:pt x="914400" y="130968"/>
                  </a:lnTo>
                  <a:lnTo>
                    <a:pt x="1059656" y="119062"/>
                  </a:lnTo>
                  <a:lnTo>
                    <a:pt x="1171575" y="107156"/>
                  </a:lnTo>
                  <a:lnTo>
                    <a:pt x="1262062" y="100012"/>
                  </a:lnTo>
                  <a:lnTo>
                    <a:pt x="1378744" y="83343"/>
                  </a:lnTo>
                  <a:lnTo>
                    <a:pt x="1433512" y="73818"/>
                  </a:lnTo>
                  <a:lnTo>
                    <a:pt x="1466850" y="59531"/>
                  </a:lnTo>
                  <a:lnTo>
                    <a:pt x="1516856" y="47625"/>
                  </a:lnTo>
                  <a:lnTo>
                    <a:pt x="1559719" y="35718"/>
                  </a:lnTo>
                  <a:lnTo>
                    <a:pt x="1593056" y="23812"/>
                  </a:lnTo>
                  <a:lnTo>
                    <a:pt x="1609725" y="7143"/>
                  </a:lnTo>
                  <a:lnTo>
                    <a:pt x="1626394" y="0"/>
                  </a:lnTo>
                  <a:lnTo>
                    <a:pt x="1650206" y="2381"/>
                  </a:lnTo>
                  <a:lnTo>
                    <a:pt x="1695450" y="16668"/>
                  </a:lnTo>
                  <a:lnTo>
                    <a:pt x="1764506" y="47625"/>
                  </a:lnTo>
                  <a:lnTo>
                    <a:pt x="1835944" y="92868"/>
                  </a:lnTo>
                  <a:lnTo>
                    <a:pt x="1885950" y="121443"/>
                  </a:lnTo>
                  <a:lnTo>
                    <a:pt x="1907381" y="138112"/>
                  </a:lnTo>
                  <a:lnTo>
                    <a:pt x="1924050" y="154781"/>
                  </a:lnTo>
                  <a:lnTo>
                    <a:pt x="1933575" y="173831"/>
                  </a:lnTo>
                  <a:lnTo>
                    <a:pt x="1935956" y="197643"/>
                  </a:lnTo>
                  <a:lnTo>
                    <a:pt x="1924050" y="221456"/>
                  </a:lnTo>
                  <a:lnTo>
                    <a:pt x="1890712" y="240506"/>
                  </a:lnTo>
                  <a:lnTo>
                    <a:pt x="1835944" y="259556"/>
                  </a:lnTo>
                  <a:lnTo>
                    <a:pt x="1269206" y="264318"/>
                  </a:lnTo>
                  <a:lnTo>
                    <a:pt x="673894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30">
              <a:extLst>
                <a:ext uri="{FF2B5EF4-FFF2-40B4-BE49-F238E27FC236}">
                  <a16:creationId xmlns:a16="http://schemas.microsoft.com/office/drawing/2014/main" id="{8DAC632A-5136-43DF-8580-5E8817A690B7}"/>
                </a:ext>
              </a:extLst>
            </p:cNvPr>
            <p:cNvSpPr/>
            <p:nvPr/>
          </p:nvSpPr>
          <p:spPr>
            <a:xfrm>
              <a:off x="5581651" y="4586288"/>
              <a:ext cx="1979613" cy="1320800"/>
            </a:xfrm>
            <a:custGeom>
              <a:avLst/>
              <a:gdLst>
                <a:gd name="connsiteX0" fmla="*/ 1593056 w 1978819"/>
                <a:gd name="connsiteY0" fmla="*/ 490537 h 1321593"/>
                <a:gd name="connsiteX1" fmla="*/ 1288256 w 1978819"/>
                <a:gd name="connsiteY1" fmla="*/ 757237 h 1321593"/>
                <a:gd name="connsiteX2" fmla="*/ 1197769 w 1978819"/>
                <a:gd name="connsiteY2" fmla="*/ 819150 h 1321593"/>
                <a:gd name="connsiteX3" fmla="*/ 988219 w 1978819"/>
                <a:gd name="connsiteY3" fmla="*/ 952500 h 1321593"/>
                <a:gd name="connsiteX4" fmla="*/ 804863 w 1978819"/>
                <a:gd name="connsiteY4" fmla="*/ 1054893 h 1321593"/>
                <a:gd name="connsiteX5" fmla="*/ 640556 w 1978819"/>
                <a:gd name="connsiteY5" fmla="*/ 1133475 h 1321593"/>
                <a:gd name="connsiteX6" fmla="*/ 478631 w 1978819"/>
                <a:gd name="connsiteY6" fmla="*/ 1200150 h 1321593"/>
                <a:gd name="connsiteX7" fmla="*/ 283369 w 1978819"/>
                <a:gd name="connsiteY7" fmla="*/ 1266825 h 1321593"/>
                <a:gd name="connsiteX8" fmla="*/ 183356 w 1978819"/>
                <a:gd name="connsiteY8" fmla="*/ 1293018 h 1321593"/>
                <a:gd name="connsiteX9" fmla="*/ 95250 w 1978819"/>
                <a:gd name="connsiteY9" fmla="*/ 1314450 h 1321593"/>
                <a:gd name="connsiteX10" fmla="*/ 54769 w 1978819"/>
                <a:gd name="connsiteY10" fmla="*/ 1321593 h 1321593"/>
                <a:gd name="connsiteX11" fmla="*/ 33338 w 1978819"/>
                <a:gd name="connsiteY11" fmla="*/ 1321593 h 1321593"/>
                <a:gd name="connsiteX12" fmla="*/ 9525 w 1978819"/>
                <a:gd name="connsiteY12" fmla="*/ 1319212 h 1321593"/>
                <a:gd name="connsiteX13" fmla="*/ 0 w 1978819"/>
                <a:gd name="connsiteY13" fmla="*/ 1307306 h 1321593"/>
                <a:gd name="connsiteX14" fmla="*/ 4763 w 1978819"/>
                <a:gd name="connsiteY14" fmla="*/ 1288256 h 1321593"/>
                <a:gd name="connsiteX15" fmla="*/ 14288 w 1978819"/>
                <a:gd name="connsiteY15" fmla="*/ 1278731 h 1321593"/>
                <a:gd name="connsiteX16" fmla="*/ 73819 w 1978819"/>
                <a:gd name="connsiteY16" fmla="*/ 1254918 h 1321593"/>
                <a:gd name="connsiteX17" fmla="*/ 204788 w 1978819"/>
                <a:gd name="connsiteY17" fmla="*/ 1202531 h 1321593"/>
                <a:gd name="connsiteX18" fmla="*/ 311944 w 1978819"/>
                <a:gd name="connsiteY18" fmla="*/ 1157287 h 1321593"/>
                <a:gd name="connsiteX19" fmla="*/ 445294 w 1978819"/>
                <a:gd name="connsiteY19" fmla="*/ 1095375 h 1321593"/>
                <a:gd name="connsiteX20" fmla="*/ 595313 w 1978819"/>
                <a:gd name="connsiteY20" fmla="*/ 1016793 h 1321593"/>
                <a:gd name="connsiteX21" fmla="*/ 747713 w 1978819"/>
                <a:gd name="connsiteY21" fmla="*/ 931068 h 1321593"/>
                <a:gd name="connsiteX22" fmla="*/ 933450 w 1978819"/>
                <a:gd name="connsiteY22" fmla="*/ 807243 h 1321593"/>
                <a:gd name="connsiteX23" fmla="*/ 1042988 w 1978819"/>
                <a:gd name="connsiteY23" fmla="*/ 728662 h 1321593"/>
                <a:gd name="connsiteX24" fmla="*/ 1088231 w 1978819"/>
                <a:gd name="connsiteY24" fmla="*/ 681037 h 1321593"/>
                <a:gd name="connsiteX25" fmla="*/ 1145381 w 1978819"/>
                <a:gd name="connsiteY25" fmla="*/ 626268 h 1321593"/>
                <a:gd name="connsiteX26" fmla="*/ 1314450 w 1978819"/>
                <a:gd name="connsiteY26" fmla="*/ 476250 h 1321593"/>
                <a:gd name="connsiteX27" fmla="*/ 1404938 w 1978819"/>
                <a:gd name="connsiteY27" fmla="*/ 385762 h 1321593"/>
                <a:gd name="connsiteX28" fmla="*/ 1500188 w 1978819"/>
                <a:gd name="connsiteY28" fmla="*/ 283368 h 1321593"/>
                <a:gd name="connsiteX29" fmla="*/ 1564481 w 1978819"/>
                <a:gd name="connsiteY29" fmla="*/ 209550 h 1321593"/>
                <a:gd name="connsiteX30" fmla="*/ 1607344 w 1978819"/>
                <a:gd name="connsiteY30" fmla="*/ 150018 h 1321593"/>
                <a:gd name="connsiteX31" fmla="*/ 1626394 w 1978819"/>
                <a:gd name="connsiteY31" fmla="*/ 114300 h 1321593"/>
                <a:gd name="connsiteX32" fmla="*/ 1633538 w 1978819"/>
                <a:gd name="connsiteY32" fmla="*/ 88106 h 1321593"/>
                <a:gd name="connsiteX33" fmla="*/ 1631156 w 1978819"/>
                <a:gd name="connsiteY33" fmla="*/ 69056 h 1321593"/>
                <a:gd name="connsiteX34" fmla="*/ 1540669 w 1978819"/>
                <a:gd name="connsiteY34" fmla="*/ 0 h 1321593"/>
                <a:gd name="connsiteX35" fmla="*/ 1978819 w 1978819"/>
                <a:gd name="connsiteY35" fmla="*/ 76200 h 1321593"/>
                <a:gd name="connsiteX36" fmla="*/ 1964531 w 1978819"/>
                <a:gd name="connsiteY36" fmla="*/ 130968 h 1321593"/>
                <a:gd name="connsiteX37" fmla="*/ 1862138 w 1978819"/>
                <a:gd name="connsiteY37" fmla="*/ 235743 h 1321593"/>
                <a:gd name="connsiteX38" fmla="*/ 1593056 w 1978819"/>
                <a:gd name="connsiteY38" fmla="*/ 490537 h 132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8819" h="1321593">
                  <a:moveTo>
                    <a:pt x="1593056" y="490537"/>
                  </a:moveTo>
                  <a:lnTo>
                    <a:pt x="1288256" y="757237"/>
                  </a:lnTo>
                  <a:lnTo>
                    <a:pt x="1197769" y="819150"/>
                  </a:lnTo>
                  <a:lnTo>
                    <a:pt x="988219" y="952500"/>
                  </a:lnTo>
                  <a:lnTo>
                    <a:pt x="804863" y="1054893"/>
                  </a:lnTo>
                  <a:lnTo>
                    <a:pt x="640556" y="1133475"/>
                  </a:lnTo>
                  <a:lnTo>
                    <a:pt x="478631" y="1200150"/>
                  </a:lnTo>
                  <a:lnTo>
                    <a:pt x="283369" y="1266825"/>
                  </a:lnTo>
                  <a:lnTo>
                    <a:pt x="183356" y="1293018"/>
                  </a:lnTo>
                  <a:lnTo>
                    <a:pt x="95250" y="1314450"/>
                  </a:lnTo>
                  <a:lnTo>
                    <a:pt x="54769" y="1321593"/>
                  </a:lnTo>
                  <a:lnTo>
                    <a:pt x="33338" y="1321593"/>
                  </a:lnTo>
                  <a:lnTo>
                    <a:pt x="9525" y="1319212"/>
                  </a:lnTo>
                  <a:lnTo>
                    <a:pt x="0" y="1307306"/>
                  </a:lnTo>
                  <a:lnTo>
                    <a:pt x="4763" y="1288256"/>
                  </a:lnTo>
                  <a:lnTo>
                    <a:pt x="14288" y="1278731"/>
                  </a:lnTo>
                  <a:lnTo>
                    <a:pt x="73819" y="1254918"/>
                  </a:lnTo>
                  <a:lnTo>
                    <a:pt x="204788" y="1202531"/>
                  </a:lnTo>
                  <a:lnTo>
                    <a:pt x="311944" y="1157287"/>
                  </a:lnTo>
                  <a:lnTo>
                    <a:pt x="445294" y="1095375"/>
                  </a:lnTo>
                  <a:lnTo>
                    <a:pt x="595313" y="1016793"/>
                  </a:lnTo>
                  <a:lnTo>
                    <a:pt x="747713" y="931068"/>
                  </a:lnTo>
                  <a:lnTo>
                    <a:pt x="933450" y="807243"/>
                  </a:lnTo>
                  <a:lnTo>
                    <a:pt x="1042988" y="728662"/>
                  </a:lnTo>
                  <a:lnTo>
                    <a:pt x="1088231" y="681037"/>
                  </a:lnTo>
                  <a:lnTo>
                    <a:pt x="1145381" y="626268"/>
                  </a:lnTo>
                  <a:lnTo>
                    <a:pt x="1314450" y="476250"/>
                  </a:lnTo>
                  <a:lnTo>
                    <a:pt x="1404938" y="385762"/>
                  </a:lnTo>
                  <a:lnTo>
                    <a:pt x="1500188" y="283368"/>
                  </a:lnTo>
                  <a:lnTo>
                    <a:pt x="1564481" y="209550"/>
                  </a:lnTo>
                  <a:lnTo>
                    <a:pt x="1607344" y="150018"/>
                  </a:lnTo>
                  <a:lnTo>
                    <a:pt x="1626394" y="114300"/>
                  </a:lnTo>
                  <a:lnTo>
                    <a:pt x="1633538" y="88106"/>
                  </a:lnTo>
                  <a:lnTo>
                    <a:pt x="1631156" y="69056"/>
                  </a:lnTo>
                  <a:lnTo>
                    <a:pt x="1540669" y="0"/>
                  </a:lnTo>
                  <a:lnTo>
                    <a:pt x="1978819" y="76200"/>
                  </a:lnTo>
                  <a:lnTo>
                    <a:pt x="1964531" y="130968"/>
                  </a:lnTo>
                  <a:lnTo>
                    <a:pt x="1862138" y="235743"/>
                  </a:lnTo>
                  <a:lnTo>
                    <a:pt x="159305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31">
              <a:extLst>
                <a:ext uri="{FF2B5EF4-FFF2-40B4-BE49-F238E27FC236}">
                  <a16:creationId xmlns:a16="http://schemas.microsoft.com/office/drawing/2014/main" id="{77428C79-AD5A-46EC-AA65-D097AB08C0EA}"/>
                </a:ext>
              </a:extLst>
            </p:cNvPr>
            <p:cNvSpPr/>
            <p:nvPr/>
          </p:nvSpPr>
          <p:spPr>
            <a:xfrm>
              <a:off x="5989639" y="5037138"/>
              <a:ext cx="2498725" cy="1058862"/>
            </a:xfrm>
            <a:custGeom>
              <a:avLst/>
              <a:gdLst>
                <a:gd name="connsiteX0" fmla="*/ 1288256 w 2500312"/>
                <a:gd name="connsiteY0" fmla="*/ 752475 h 1059656"/>
                <a:gd name="connsiteX1" fmla="*/ 1064419 w 2500312"/>
                <a:gd name="connsiteY1" fmla="*/ 588169 h 1059656"/>
                <a:gd name="connsiteX2" fmla="*/ 871537 w 2500312"/>
                <a:gd name="connsiteY2" fmla="*/ 452437 h 1059656"/>
                <a:gd name="connsiteX3" fmla="*/ 754856 w 2500312"/>
                <a:gd name="connsiteY3" fmla="*/ 376237 h 1059656"/>
                <a:gd name="connsiteX4" fmla="*/ 619125 w 2500312"/>
                <a:gd name="connsiteY4" fmla="*/ 300037 h 1059656"/>
                <a:gd name="connsiteX5" fmla="*/ 538162 w 2500312"/>
                <a:gd name="connsiteY5" fmla="*/ 245269 h 1059656"/>
                <a:gd name="connsiteX6" fmla="*/ 469106 w 2500312"/>
                <a:gd name="connsiteY6" fmla="*/ 204787 h 1059656"/>
                <a:gd name="connsiteX7" fmla="*/ 400050 w 2500312"/>
                <a:gd name="connsiteY7" fmla="*/ 171450 h 1059656"/>
                <a:gd name="connsiteX8" fmla="*/ 328612 w 2500312"/>
                <a:gd name="connsiteY8" fmla="*/ 142875 h 1059656"/>
                <a:gd name="connsiteX9" fmla="*/ 242887 w 2500312"/>
                <a:gd name="connsiteY9" fmla="*/ 116681 h 1059656"/>
                <a:gd name="connsiteX10" fmla="*/ 176212 w 2500312"/>
                <a:gd name="connsiteY10" fmla="*/ 100012 h 1059656"/>
                <a:gd name="connsiteX11" fmla="*/ 90487 w 2500312"/>
                <a:gd name="connsiteY11" fmla="*/ 90487 h 1059656"/>
                <a:gd name="connsiteX12" fmla="*/ 52387 w 2500312"/>
                <a:gd name="connsiteY12" fmla="*/ 92869 h 1059656"/>
                <a:gd name="connsiteX13" fmla="*/ 16669 w 2500312"/>
                <a:gd name="connsiteY13" fmla="*/ 88106 h 1059656"/>
                <a:gd name="connsiteX14" fmla="*/ 4762 w 2500312"/>
                <a:gd name="connsiteY14" fmla="*/ 78581 h 1059656"/>
                <a:gd name="connsiteX15" fmla="*/ 0 w 2500312"/>
                <a:gd name="connsiteY15" fmla="*/ 50006 h 1059656"/>
                <a:gd name="connsiteX16" fmla="*/ 4762 w 2500312"/>
                <a:gd name="connsiteY16" fmla="*/ 30956 h 1059656"/>
                <a:gd name="connsiteX17" fmla="*/ 16669 w 2500312"/>
                <a:gd name="connsiteY17" fmla="*/ 14287 h 1059656"/>
                <a:gd name="connsiteX18" fmla="*/ 45244 w 2500312"/>
                <a:gd name="connsiteY18" fmla="*/ 4762 h 1059656"/>
                <a:gd name="connsiteX19" fmla="*/ 107156 w 2500312"/>
                <a:gd name="connsiteY19" fmla="*/ 0 h 1059656"/>
                <a:gd name="connsiteX20" fmla="*/ 188119 w 2500312"/>
                <a:gd name="connsiteY20" fmla="*/ 0 h 1059656"/>
                <a:gd name="connsiteX21" fmla="*/ 238125 w 2500312"/>
                <a:gd name="connsiteY21" fmla="*/ 14287 h 1059656"/>
                <a:gd name="connsiteX22" fmla="*/ 488156 w 2500312"/>
                <a:gd name="connsiteY22" fmla="*/ 111919 h 1059656"/>
                <a:gd name="connsiteX23" fmla="*/ 716756 w 2500312"/>
                <a:gd name="connsiteY23" fmla="*/ 207169 h 1059656"/>
                <a:gd name="connsiteX24" fmla="*/ 881062 w 2500312"/>
                <a:gd name="connsiteY24" fmla="*/ 278606 h 1059656"/>
                <a:gd name="connsiteX25" fmla="*/ 1095375 w 2500312"/>
                <a:gd name="connsiteY25" fmla="*/ 388144 h 1059656"/>
                <a:gd name="connsiteX26" fmla="*/ 1326356 w 2500312"/>
                <a:gd name="connsiteY26" fmla="*/ 504825 h 1059656"/>
                <a:gd name="connsiteX27" fmla="*/ 1559719 w 2500312"/>
                <a:gd name="connsiteY27" fmla="*/ 611981 h 1059656"/>
                <a:gd name="connsiteX28" fmla="*/ 1814512 w 2500312"/>
                <a:gd name="connsiteY28" fmla="*/ 723900 h 1059656"/>
                <a:gd name="connsiteX29" fmla="*/ 2028825 w 2500312"/>
                <a:gd name="connsiteY29" fmla="*/ 809625 h 1059656"/>
                <a:gd name="connsiteX30" fmla="*/ 2252662 w 2500312"/>
                <a:gd name="connsiteY30" fmla="*/ 892969 h 1059656"/>
                <a:gd name="connsiteX31" fmla="*/ 2457450 w 2500312"/>
                <a:gd name="connsiteY31" fmla="*/ 957262 h 1059656"/>
                <a:gd name="connsiteX32" fmla="*/ 2481262 w 2500312"/>
                <a:gd name="connsiteY32" fmla="*/ 971550 h 1059656"/>
                <a:gd name="connsiteX33" fmla="*/ 2495550 w 2500312"/>
                <a:gd name="connsiteY33" fmla="*/ 983456 h 1059656"/>
                <a:gd name="connsiteX34" fmla="*/ 2500312 w 2500312"/>
                <a:gd name="connsiteY34" fmla="*/ 1000125 h 1059656"/>
                <a:gd name="connsiteX35" fmla="*/ 2490787 w 2500312"/>
                <a:gd name="connsiteY35" fmla="*/ 1014412 h 1059656"/>
                <a:gd name="connsiteX36" fmla="*/ 2474119 w 2500312"/>
                <a:gd name="connsiteY36" fmla="*/ 1023937 h 1059656"/>
                <a:gd name="connsiteX37" fmla="*/ 2436019 w 2500312"/>
                <a:gd name="connsiteY37" fmla="*/ 1028700 h 1059656"/>
                <a:gd name="connsiteX38" fmla="*/ 2250281 w 2500312"/>
                <a:gd name="connsiteY38" fmla="*/ 1045369 h 1059656"/>
                <a:gd name="connsiteX39" fmla="*/ 2055019 w 2500312"/>
                <a:gd name="connsiteY39" fmla="*/ 1057275 h 1059656"/>
                <a:gd name="connsiteX40" fmla="*/ 1795462 w 2500312"/>
                <a:gd name="connsiteY40" fmla="*/ 1059656 h 1059656"/>
                <a:gd name="connsiteX41" fmla="*/ 1666875 w 2500312"/>
                <a:gd name="connsiteY41" fmla="*/ 1052512 h 1059656"/>
                <a:gd name="connsiteX42" fmla="*/ 1640681 w 2500312"/>
                <a:gd name="connsiteY42" fmla="*/ 1035844 h 1059656"/>
                <a:gd name="connsiteX43" fmla="*/ 1483519 w 2500312"/>
                <a:gd name="connsiteY43" fmla="*/ 904875 h 1059656"/>
                <a:gd name="connsiteX44" fmla="*/ 1288256 w 2500312"/>
                <a:gd name="connsiteY44" fmla="*/ 75247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00312" h="1059656">
                  <a:moveTo>
                    <a:pt x="1288256" y="752475"/>
                  </a:moveTo>
                  <a:lnTo>
                    <a:pt x="1064419" y="588169"/>
                  </a:lnTo>
                  <a:lnTo>
                    <a:pt x="871537" y="452437"/>
                  </a:lnTo>
                  <a:lnTo>
                    <a:pt x="754856" y="376237"/>
                  </a:lnTo>
                  <a:lnTo>
                    <a:pt x="619125" y="300037"/>
                  </a:lnTo>
                  <a:lnTo>
                    <a:pt x="538162" y="245269"/>
                  </a:lnTo>
                  <a:lnTo>
                    <a:pt x="469106" y="204787"/>
                  </a:lnTo>
                  <a:lnTo>
                    <a:pt x="400050" y="171450"/>
                  </a:lnTo>
                  <a:lnTo>
                    <a:pt x="328612" y="142875"/>
                  </a:lnTo>
                  <a:lnTo>
                    <a:pt x="242887" y="116681"/>
                  </a:lnTo>
                  <a:lnTo>
                    <a:pt x="176212" y="100012"/>
                  </a:lnTo>
                  <a:lnTo>
                    <a:pt x="90487" y="90487"/>
                  </a:lnTo>
                  <a:lnTo>
                    <a:pt x="52387" y="92869"/>
                  </a:lnTo>
                  <a:lnTo>
                    <a:pt x="16669" y="88106"/>
                  </a:lnTo>
                  <a:lnTo>
                    <a:pt x="4762" y="78581"/>
                  </a:lnTo>
                  <a:lnTo>
                    <a:pt x="0" y="50006"/>
                  </a:lnTo>
                  <a:lnTo>
                    <a:pt x="4762" y="30956"/>
                  </a:lnTo>
                  <a:lnTo>
                    <a:pt x="16669" y="14287"/>
                  </a:lnTo>
                  <a:lnTo>
                    <a:pt x="45244" y="4762"/>
                  </a:lnTo>
                  <a:lnTo>
                    <a:pt x="107156" y="0"/>
                  </a:lnTo>
                  <a:lnTo>
                    <a:pt x="188119" y="0"/>
                  </a:lnTo>
                  <a:lnTo>
                    <a:pt x="238125" y="14287"/>
                  </a:lnTo>
                  <a:lnTo>
                    <a:pt x="488156" y="111919"/>
                  </a:lnTo>
                  <a:lnTo>
                    <a:pt x="716756" y="207169"/>
                  </a:lnTo>
                  <a:lnTo>
                    <a:pt x="881062" y="278606"/>
                  </a:lnTo>
                  <a:lnTo>
                    <a:pt x="1095375" y="388144"/>
                  </a:lnTo>
                  <a:lnTo>
                    <a:pt x="1326356" y="504825"/>
                  </a:lnTo>
                  <a:lnTo>
                    <a:pt x="1559719" y="611981"/>
                  </a:lnTo>
                  <a:lnTo>
                    <a:pt x="1814512" y="723900"/>
                  </a:lnTo>
                  <a:lnTo>
                    <a:pt x="2028825" y="809625"/>
                  </a:lnTo>
                  <a:lnTo>
                    <a:pt x="2252662" y="892969"/>
                  </a:lnTo>
                  <a:lnTo>
                    <a:pt x="2457450" y="957262"/>
                  </a:lnTo>
                  <a:lnTo>
                    <a:pt x="2481262" y="971550"/>
                  </a:lnTo>
                  <a:lnTo>
                    <a:pt x="2495550" y="983456"/>
                  </a:lnTo>
                  <a:lnTo>
                    <a:pt x="2500312" y="1000125"/>
                  </a:lnTo>
                  <a:lnTo>
                    <a:pt x="2490787" y="1014412"/>
                  </a:lnTo>
                  <a:lnTo>
                    <a:pt x="2474119" y="1023937"/>
                  </a:lnTo>
                  <a:lnTo>
                    <a:pt x="2436019" y="1028700"/>
                  </a:lnTo>
                  <a:lnTo>
                    <a:pt x="2250281" y="1045369"/>
                  </a:lnTo>
                  <a:lnTo>
                    <a:pt x="2055019" y="1057275"/>
                  </a:lnTo>
                  <a:lnTo>
                    <a:pt x="1795462" y="1059656"/>
                  </a:lnTo>
                  <a:lnTo>
                    <a:pt x="1666875" y="1052512"/>
                  </a:lnTo>
                  <a:lnTo>
                    <a:pt x="1640681" y="1035844"/>
                  </a:lnTo>
                  <a:lnTo>
                    <a:pt x="1483519" y="904875"/>
                  </a:lnTo>
                  <a:lnTo>
                    <a:pt x="1288256" y="752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9797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7D134A-12A0-4EE6-8BED-52B78029007A}"/>
              </a:ext>
            </a:extLst>
          </p:cNvPr>
          <p:cNvGrpSpPr/>
          <p:nvPr/>
        </p:nvGrpSpPr>
        <p:grpSpPr>
          <a:xfrm>
            <a:off x="3745706" y="1436687"/>
            <a:ext cx="4700588" cy="4659313"/>
            <a:chOff x="3787776" y="1436687"/>
            <a:chExt cx="4700588" cy="465931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358D1E7-B9CF-4F21-880C-C8901AB673C2}"/>
                </a:ext>
              </a:extLst>
            </p:cNvPr>
            <p:cNvSpPr/>
            <p:nvPr/>
          </p:nvSpPr>
          <p:spPr>
            <a:xfrm>
              <a:off x="4186238" y="1720849"/>
              <a:ext cx="1003300" cy="422275"/>
            </a:xfrm>
            <a:custGeom>
              <a:avLst/>
              <a:gdLst>
                <a:gd name="connsiteX0" fmla="*/ 514350 w 1004887"/>
                <a:gd name="connsiteY0" fmla="*/ 352425 h 423862"/>
                <a:gd name="connsiteX1" fmla="*/ 340519 w 1004887"/>
                <a:gd name="connsiteY1" fmla="*/ 269081 h 423862"/>
                <a:gd name="connsiteX2" fmla="*/ 190500 w 1004887"/>
                <a:gd name="connsiteY2" fmla="*/ 180975 h 423862"/>
                <a:gd name="connsiteX3" fmla="*/ 45244 w 1004887"/>
                <a:gd name="connsiteY3" fmla="*/ 85725 h 423862"/>
                <a:gd name="connsiteX4" fmla="*/ 19050 w 1004887"/>
                <a:gd name="connsiteY4" fmla="*/ 69056 h 423862"/>
                <a:gd name="connsiteX5" fmla="*/ 7144 w 1004887"/>
                <a:gd name="connsiteY5" fmla="*/ 54769 h 423862"/>
                <a:gd name="connsiteX6" fmla="*/ 0 w 1004887"/>
                <a:gd name="connsiteY6" fmla="*/ 28575 h 423862"/>
                <a:gd name="connsiteX7" fmla="*/ 2381 w 1004887"/>
                <a:gd name="connsiteY7" fmla="*/ 7144 h 423862"/>
                <a:gd name="connsiteX8" fmla="*/ 11906 w 1004887"/>
                <a:gd name="connsiteY8" fmla="*/ 0 h 423862"/>
                <a:gd name="connsiteX9" fmla="*/ 26194 w 1004887"/>
                <a:gd name="connsiteY9" fmla="*/ 0 h 423862"/>
                <a:gd name="connsiteX10" fmla="*/ 71437 w 1004887"/>
                <a:gd name="connsiteY10" fmla="*/ 16669 h 423862"/>
                <a:gd name="connsiteX11" fmla="*/ 188119 w 1004887"/>
                <a:gd name="connsiteY11" fmla="*/ 54769 h 423862"/>
                <a:gd name="connsiteX12" fmla="*/ 321469 w 1004887"/>
                <a:gd name="connsiteY12" fmla="*/ 92869 h 423862"/>
                <a:gd name="connsiteX13" fmla="*/ 431006 w 1004887"/>
                <a:gd name="connsiteY13" fmla="*/ 119062 h 423862"/>
                <a:gd name="connsiteX14" fmla="*/ 531019 w 1004887"/>
                <a:gd name="connsiteY14" fmla="*/ 140494 h 423862"/>
                <a:gd name="connsiteX15" fmla="*/ 642937 w 1004887"/>
                <a:gd name="connsiteY15" fmla="*/ 157162 h 423862"/>
                <a:gd name="connsiteX16" fmla="*/ 759619 w 1004887"/>
                <a:gd name="connsiteY16" fmla="*/ 169069 h 423862"/>
                <a:gd name="connsiteX17" fmla="*/ 859631 w 1004887"/>
                <a:gd name="connsiteY17" fmla="*/ 169069 h 423862"/>
                <a:gd name="connsiteX18" fmla="*/ 897731 w 1004887"/>
                <a:gd name="connsiteY18" fmla="*/ 173831 h 423862"/>
                <a:gd name="connsiteX19" fmla="*/ 919162 w 1004887"/>
                <a:gd name="connsiteY19" fmla="*/ 178594 h 423862"/>
                <a:gd name="connsiteX20" fmla="*/ 942975 w 1004887"/>
                <a:gd name="connsiteY20" fmla="*/ 188119 h 423862"/>
                <a:gd name="connsiteX21" fmla="*/ 971550 w 1004887"/>
                <a:gd name="connsiteY21" fmla="*/ 209550 h 423862"/>
                <a:gd name="connsiteX22" fmla="*/ 992981 w 1004887"/>
                <a:gd name="connsiteY22" fmla="*/ 228600 h 423862"/>
                <a:gd name="connsiteX23" fmla="*/ 1000125 w 1004887"/>
                <a:gd name="connsiteY23" fmla="*/ 242887 h 423862"/>
                <a:gd name="connsiteX24" fmla="*/ 1004887 w 1004887"/>
                <a:gd name="connsiteY24" fmla="*/ 280987 h 423862"/>
                <a:gd name="connsiteX25" fmla="*/ 1002506 w 1004887"/>
                <a:gd name="connsiteY25" fmla="*/ 314325 h 423862"/>
                <a:gd name="connsiteX26" fmla="*/ 995362 w 1004887"/>
                <a:gd name="connsiteY26" fmla="*/ 345281 h 423862"/>
                <a:gd name="connsiteX27" fmla="*/ 981075 w 1004887"/>
                <a:gd name="connsiteY27" fmla="*/ 369094 h 423862"/>
                <a:gd name="connsiteX28" fmla="*/ 962025 w 1004887"/>
                <a:gd name="connsiteY28" fmla="*/ 385762 h 423862"/>
                <a:gd name="connsiteX29" fmla="*/ 935831 w 1004887"/>
                <a:gd name="connsiteY29" fmla="*/ 402431 h 423862"/>
                <a:gd name="connsiteX30" fmla="*/ 890587 w 1004887"/>
                <a:gd name="connsiteY30" fmla="*/ 416719 h 423862"/>
                <a:gd name="connsiteX31" fmla="*/ 840581 w 1004887"/>
                <a:gd name="connsiteY31" fmla="*/ 423862 h 423862"/>
                <a:gd name="connsiteX32" fmla="*/ 776287 w 1004887"/>
                <a:gd name="connsiteY32" fmla="*/ 423862 h 423862"/>
                <a:gd name="connsiteX33" fmla="*/ 714375 w 1004887"/>
                <a:gd name="connsiteY33" fmla="*/ 416719 h 423862"/>
                <a:gd name="connsiteX34" fmla="*/ 664369 w 1004887"/>
                <a:gd name="connsiteY34" fmla="*/ 407194 h 423862"/>
                <a:gd name="connsiteX35" fmla="*/ 514350 w 1004887"/>
                <a:gd name="connsiteY35" fmla="*/ 35242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423862">
                  <a:moveTo>
                    <a:pt x="514350" y="352425"/>
                  </a:moveTo>
                  <a:lnTo>
                    <a:pt x="340519" y="269081"/>
                  </a:lnTo>
                  <a:lnTo>
                    <a:pt x="190500" y="180975"/>
                  </a:lnTo>
                  <a:lnTo>
                    <a:pt x="45244" y="85725"/>
                  </a:lnTo>
                  <a:lnTo>
                    <a:pt x="19050" y="69056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71437" y="16669"/>
                  </a:lnTo>
                  <a:lnTo>
                    <a:pt x="188119" y="54769"/>
                  </a:lnTo>
                  <a:lnTo>
                    <a:pt x="321469" y="92869"/>
                  </a:lnTo>
                  <a:lnTo>
                    <a:pt x="431006" y="119062"/>
                  </a:lnTo>
                  <a:lnTo>
                    <a:pt x="531019" y="140494"/>
                  </a:lnTo>
                  <a:lnTo>
                    <a:pt x="642937" y="157162"/>
                  </a:lnTo>
                  <a:lnTo>
                    <a:pt x="759619" y="169069"/>
                  </a:lnTo>
                  <a:lnTo>
                    <a:pt x="859631" y="169069"/>
                  </a:lnTo>
                  <a:lnTo>
                    <a:pt x="897731" y="173831"/>
                  </a:lnTo>
                  <a:lnTo>
                    <a:pt x="919162" y="178594"/>
                  </a:lnTo>
                  <a:lnTo>
                    <a:pt x="942975" y="188119"/>
                  </a:lnTo>
                  <a:lnTo>
                    <a:pt x="971550" y="209550"/>
                  </a:lnTo>
                  <a:lnTo>
                    <a:pt x="992981" y="228600"/>
                  </a:lnTo>
                  <a:lnTo>
                    <a:pt x="1000125" y="242887"/>
                  </a:lnTo>
                  <a:lnTo>
                    <a:pt x="1004887" y="280987"/>
                  </a:lnTo>
                  <a:lnTo>
                    <a:pt x="1002506" y="314325"/>
                  </a:lnTo>
                  <a:lnTo>
                    <a:pt x="995362" y="345281"/>
                  </a:lnTo>
                  <a:lnTo>
                    <a:pt x="981075" y="369094"/>
                  </a:lnTo>
                  <a:lnTo>
                    <a:pt x="962025" y="385762"/>
                  </a:lnTo>
                  <a:lnTo>
                    <a:pt x="935831" y="402431"/>
                  </a:lnTo>
                  <a:lnTo>
                    <a:pt x="890587" y="416719"/>
                  </a:lnTo>
                  <a:lnTo>
                    <a:pt x="840581" y="423862"/>
                  </a:lnTo>
                  <a:lnTo>
                    <a:pt x="776287" y="423862"/>
                  </a:lnTo>
                  <a:lnTo>
                    <a:pt x="714375" y="416719"/>
                  </a:lnTo>
                  <a:lnTo>
                    <a:pt x="664369" y="407194"/>
                  </a:lnTo>
                  <a:lnTo>
                    <a:pt x="514350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D99DF54-440D-4757-BB05-DB676E1C8421}"/>
                </a:ext>
              </a:extLst>
            </p:cNvPr>
            <p:cNvSpPr/>
            <p:nvPr/>
          </p:nvSpPr>
          <p:spPr>
            <a:xfrm>
              <a:off x="3787776" y="2470149"/>
              <a:ext cx="1776413" cy="466725"/>
            </a:xfrm>
            <a:custGeom>
              <a:avLst/>
              <a:gdLst>
                <a:gd name="connsiteX0" fmla="*/ 1223963 w 1776413"/>
                <a:gd name="connsiteY0" fmla="*/ 280987 h 466725"/>
                <a:gd name="connsiteX1" fmla="*/ 892969 w 1776413"/>
                <a:gd name="connsiteY1" fmla="*/ 335756 h 466725"/>
                <a:gd name="connsiteX2" fmla="*/ 661988 w 1776413"/>
                <a:gd name="connsiteY2" fmla="*/ 381000 h 466725"/>
                <a:gd name="connsiteX3" fmla="*/ 550069 w 1776413"/>
                <a:gd name="connsiteY3" fmla="*/ 407193 h 466725"/>
                <a:gd name="connsiteX4" fmla="*/ 483394 w 1776413"/>
                <a:gd name="connsiteY4" fmla="*/ 431006 h 466725"/>
                <a:gd name="connsiteX5" fmla="*/ 392906 w 1776413"/>
                <a:gd name="connsiteY5" fmla="*/ 466725 h 466725"/>
                <a:gd name="connsiteX6" fmla="*/ 376238 w 1776413"/>
                <a:gd name="connsiteY6" fmla="*/ 464343 h 466725"/>
                <a:gd name="connsiteX7" fmla="*/ 333375 w 1776413"/>
                <a:gd name="connsiteY7" fmla="*/ 440531 h 466725"/>
                <a:gd name="connsiteX8" fmla="*/ 254794 w 1776413"/>
                <a:gd name="connsiteY8" fmla="*/ 395287 h 466725"/>
                <a:gd name="connsiteX9" fmla="*/ 190500 w 1776413"/>
                <a:gd name="connsiteY9" fmla="*/ 350043 h 466725"/>
                <a:gd name="connsiteX10" fmla="*/ 145256 w 1776413"/>
                <a:gd name="connsiteY10" fmla="*/ 314325 h 466725"/>
                <a:gd name="connsiteX11" fmla="*/ 95250 w 1776413"/>
                <a:gd name="connsiteY11" fmla="*/ 269081 h 466725"/>
                <a:gd name="connsiteX12" fmla="*/ 59531 w 1776413"/>
                <a:gd name="connsiteY12" fmla="*/ 228600 h 466725"/>
                <a:gd name="connsiteX13" fmla="*/ 30956 w 1776413"/>
                <a:gd name="connsiteY13" fmla="*/ 195262 h 466725"/>
                <a:gd name="connsiteX14" fmla="*/ 14288 w 1776413"/>
                <a:gd name="connsiteY14" fmla="*/ 171450 h 466725"/>
                <a:gd name="connsiteX15" fmla="*/ 4763 w 1776413"/>
                <a:gd name="connsiteY15" fmla="*/ 142875 h 466725"/>
                <a:gd name="connsiteX16" fmla="*/ 0 w 1776413"/>
                <a:gd name="connsiteY16" fmla="*/ 121443 h 466725"/>
                <a:gd name="connsiteX17" fmla="*/ 0 w 1776413"/>
                <a:gd name="connsiteY17" fmla="*/ 109537 h 466725"/>
                <a:gd name="connsiteX18" fmla="*/ 4763 w 1776413"/>
                <a:gd name="connsiteY18" fmla="*/ 100012 h 466725"/>
                <a:gd name="connsiteX19" fmla="*/ 21431 w 1776413"/>
                <a:gd name="connsiteY19" fmla="*/ 95250 h 466725"/>
                <a:gd name="connsiteX20" fmla="*/ 47625 w 1776413"/>
                <a:gd name="connsiteY20" fmla="*/ 104775 h 466725"/>
                <a:gd name="connsiteX21" fmla="*/ 90488 w 1776413"/>
                <a:gd name="connsiteY21" fmla="*/ 135731 h 466725"/>
                <a:gd name="connsiteX22" fmla="*/ 116681 w 1776413"/>
                <a:gd name="connsiteY22" fmla="*/ 150018 h 466725"/>
                <a:gd name="connsiteX23" fmla="*/ 152400 w 1776413"/>
                <a:gd name="connsiteY23" fmla="*/ 169068 h 466725"/>
                <a:gd name="connsiteX24" fmla="*/ 190500 w 1776413"/>
                <a:gd name="connsiteY24" fmla="*/ 188118 h 466725"/>
                <a:gd name="connsiteX25" fmla="*/ 245269 w 1776413"/>
                <a:gd name="connsiteY25" fmla="*/ 204787 h 466725"/>
                <a:gd name="connsiteX26" fmla="*/ 300038 w 1776413"/>
                <a:gd name="connsiteY26" fmla="*/ 216693 h 466725"/>
                <a:gd name="connsiteX27" fmla="*/ 347663 w 1776413"/>
                <a:gd name="connsiteY27" fmla="*/ 221456 h 466725"/>
                <a:gd name="connsiteX28" fmla="*/ 395288 w 1776413"/>
                <a:gd name="connsiteY28" fmla="*/ 226218 h 466725"/>
                <a:gd name="connsiteX29" fmla="*/ 452438 w 1776413"/>
                <a:gd name="connsiteY29" fmla="*/ 221456 h 466725"/>
                <a:gd name="connsiteX30" fmla="*/ 609600 w 1776413"/>
                <a:gd name="connsiteY30" fmla="*/ 200025 h 466725"/>
                <a:gd name="connsiteX31" fmla="*/ 876300 w 1776413"/>
                <a:gd name="connsiteY31" fmla="*/ 150018 h 466725"/>
                <a:gd name="connsiteX32" fmla="*/ 1281113 w 1776413"/>
                <a:gd name="connsiteY32" fmla="*/ 69056 h 466725"/>
                <a:gd name="connsiteX33" fmla="*/ 1414463 w 1776413"/>
                <a:gd name="connsiteY33" fmla="*/ 0 h 466725"/>
                <a:gd name="connsiteX34" fmla="*/ 1438275 w 1776413"/>
                <a:gd name="connsiteY34" fmla="*/ 2381 h 466725"/>
                <a:gd name="connsiteX35" fmla="*/ 1509713 w 1776413"/>
                <a:gd name="connsiteY35" fmla="*/ 14287 h 466725"/>
                <a:gd name="connsiteX36" fmla="*/ 1571625 w 1776413"/>
                <a:gd name="connsiteY36" fmla="*/ 26193 h 466725"/>
                <a:gd name="connsiteX37" fmla="*/ 1633538 w 1776413"/>
                <a:gd name="connsiteY37" fmla="*/ 42862 h 466725"/>
                <a:gd name="connsiteX38" fmla="*/ 1678781 w 1776413"/>
                <a:gd name="connsiteY38" fmla="*/ 54768 h 466725"/>
                <a:gd name="connsiteX39" fmla="*/ 1716881 w 1776413"/>
                <a:gd name="connsiteY39" fmla="*/ 69056 h 466725"/>
                <a:gd name="connsiteX40" fmla="*/ 1747838 w 1776413"/>
                <a:gd name="connsiteY40" fmla="*/ 88106 h 466725"/>
                <a:gd name="connsiteX41" fmla="*/ 1764506 w 1776413"/>
                <a:gd name="connsiteY41" fmla="*/ 107156 h 466725"/>
                <a:gd name="connsiteX42" fmla="*/ 1774031 w 1776413"/>
                <a:gd name="connsiteY42" fmla="*/ 126206 h 466725"/>
                <a:gd name="connsiteX43" fmla="*/ 1776413 w 1776413"/>
                <a:gd name="connsiteY43" fmla="*/ 140493 h 466725"/>
                <a:gd name="connsiteX44" fmla="*/ 1769269 w 1776413"/>
                <a:gd name="connsiteY44" fmla="*/ 161925 h 466725"/>
                <a:gd name="connsiteX45" fmla="*/ 1745456 w 1776413"/>
                <a:gd name="connsiteY45" fmla="*/ 190500 h 466725"/>
                <a:gd name="connsiteX46" fmla="*/ 1707356 w 1776413"/>
                <a:gd name="connsiteY46" fmla="*/ 221456 h 466725"/>
                <a:gd name="connsiteX47" fmla="*/ 1643063 w 1776413"/>
                <a:gd name="connsiteY47" fmla="*/ 230981 h 466725"/>
                <a:gd name="connsiteX48" fmla="*/ 1471613 w 1776413"/>
                <a:gd name="connsiteY48" fmla="*/ 250031 h 466725"/>
                <a:gd name="connsiteX49" fmla="*/ 1223963 w 1776413"/>
                <a:gd name="connsiteY49" fmla="*/ 2809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76413" h="466725">
                  <a:moveTo>
                    <a:pt x="1223963" y="280987"/>
                  </a:moveTo>
                  <a:lnTo>
                    <a:pt x="892969" y="335756"/>
                  </a:lnTo>
                  <a:lnTo>
                    <a:pt x="661988" y="381000"/>
                  </a:lnTo>
                  <a:lnTo>
                    <a:pt x="550069" y="407193"/>
                  </a:lnTo>
                  <a:lnTo>
                    <a:pt x="483394" y="431006"/>
                  </a:lnTo>
                  <a:lnTo>
                    <a:pt x="392906" y="466725"/>
                  </a:lnTo>
                  <a:lnTo>
                    <a:pt x="376238" y="464343"/>
                  </a:lnTo>
                  <a:lnTo>
                    <a:pt x="333375" y="440531"/>
                  </a:lnTo>
                  <a:lnTo>
                    <a:pt x="254794" y="395287"/>
                  </a:lnTo>
                  <a:lnTo>
                    <a:pt x="190500" y="350043"/>
                  </a:lnTo>
                  <a:lnTo>
                    <a:pt x="145256" y="314325"/>
                  </a:lnTo>
                  <a:lnTo>
                    <a:pt x="95250" y="269081"/>
                  </a:lnTo>
                  <a:lnTo>
                    <a:pt x="59531" y="228600"/>
                  </a:lnTo>
                  <a:lnTo>
                    <a:pt x="30956" y="195262"/>
                  </a:lnTo>
                  <a:lnTo>
                    <a:pt x="14288" y="171450"/>
                  </a:lnTo>
                  <a:lnTo>
                    <a:pt x="4763" y="142875"/>
                  </a:lnTo>
                  <a:lnTo>
                    <a:pt x="0" y="121443"/>
                  </a:lnTo>
                  <a:lnTo>
                    <a:pt x="0" y="109537"/>
                  </a:lnTo>
                  <a:lnTo>
                    <a:pt x="4763" y="100012"/>
                  </a:lnTo>
                  <a:lnTo>
                    <a:pt x="21431" y="95250"/>
                  </a:lnTo>
                  <a:lnTo>
                    <a:pt x="47625" y="104775"/>
                  </a:lnTo>
                  <a:lnTo>
                    <a:pt x="90488" y="135731"/>
                  </a:lnTo>
                  <a:lnTo>
                    <a:pt x="116681" y="150018"/>
                  </a:lnTo>
                  <a:lnTo>
                    <a:pt x="152400" y="169068"/>
                  </a:lnTo>
                  <a:lnTo>
                    <a:pt x="190500" y="188118"/>
                  </a:lnTo>
                  <a:lnTo>
                    <a:pt x="245269" y="204787"/>
                  </a:lnTo>
                  <a:lnTo>
                    <a:pt x="300038" y="216693"/>
                  </a:lnTo>
                  <a:lnTo>
                    <a:pt x="347663" y="221456"/>
                  </a:lnTo>
                  <a:lnTo>
                    <a:pt x="395288" y="226218"/>
                  </a:lnTo>
                  <a:lnTo>
                    <a:pt x="452438" y="221456"/>
                  </a:lnTo>
                  <a:lnTo>
                    <a:pt x="609600" y="200025"/>
                  </a:lnTo>
                  <a:lnTo>
                    <a:pt x="876300" y="150018"/>
                  </a:lnTo>
                  <a:lnTo>
                    <a:pt x="1281113" y="69056"/>
                  </a:lnTo>
                  <a:lnTo>
                    <a:pt x="1414463" y="0"/>
                  </a:lnTo>
                  <a:lnTo>
                    <a:pt x="1438275" y="2381"/>
                  </a:lnTo>
                  <a:lnTo>
                    <a:pt x="1509713" y="14287"/>
                  </a:lnTo>
                  <a:lnTo>
                    <a:pt x="1571625" y="26193"/>
                  </a:lnTo>
                  <a:lnTo>
                    <a:pt x="1633538" y="42862"/>
                  </a:lnTo>
                  <a:lnTo>
                    <a:pt x="1678781" y="54768"/>
                  </a:lnTo>
                  <a:lnTo>
                    <a:pt x="1716881" y="69056"/>
                  </a:lnTo>
                  <a:lnTo>
                    <a:pt x="1747838" y="88106"/>
                  </a:lnTo>
                  <a:lnTo>
                    <a:pt x="1764506" y="107156"/>
                  </a:lnTo>
                  <a:lnTo>
                    <a:pt x="1774031" y="126206"/>
                  </a:lnTo>
                  <a:lnTo>
                    <a:pt x="1776413" y="140493"/>
                  </a:lnTo>
                  <a:lnTo>
                    <a:pt x="1769269" y="161925"/>
                  </a:lnTo>
                  <a:lnTo>
                    <a:pt x="1745456" y="190500"/>
                  </a:lnTo>
                  <a:lnTo>
                    <a:pt x="1707356" y="221456"/>
                  </a:lnTo>
                  <a:lnTo>
                    <a:pt x="1643063" y="230981"/>
                  </a:lnTo>
                  <a:lnTo>
                    <a:pt x="1471613" y="250031"/>
                  </a:lnTo>
                  <a:lnTo>
                    <a:pt x="1223963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D9FE8D4-7269-423A-A7C8-FD4CC5D6AC1E}"/>
                </a:ext>
              </a:extLst>
            </p:cNvPr>
            <p:cNvSpPr/>
            <p:nvPr/>
          </p:nvSpPr>
          <p:spPr>
            <a:xfrm>
              <a:off x="4113214" y="3275012"/>
              <a:ext cx="1069975" cy="342900"/>
            </a:xfrm>
            <a:custGeom>
              <a:avLst/>
              <a:gdLst>
                <a:gd name="connsiteX0" fmla="*/ 778669 w 1069182"/>
                <a:gd name="connsiteY0" fmla="*/ 238125 h 342900"/>
                <a:gd name="connsiteX1" fmla="*/ 340519 w 1069182"/>
                <a:gd name="connsiteY1" fmla="*/ 342900 h 342900"/>
                <a:gd name="connsiteX2" fmla="*/ 314325 w 1069182"/>
                <a:gd name="connsiteY2" fmla="*/ 338138 h 342900"/>
                <a:gd name="connsiteX3" fmla="*/ 257175 w 1069182"/>
                <a:gd name="connsiteY3" fmla="*/ 321469 h 342900"/>
                <a:gd name="connsiteX4" fmla="*/ 176213 w 1069182"/>
                <a:gd name="connsiteY4" fmla="*/ 288132 h 342900"/>
                <a:gd name="connsiteX5" fmla="*/ 92869 w 1069182"/>
                <a:gd name="connsiteY5" fmla="*/ 242888 h 342900"/>
                <a:gd name="connsiteX6" fmla="*/ 33338 w 1069182"/>
                <a:gd name="connsiteY6" fmla="*/ 202407 h 342900"/>
                <a:gd name="connsiteX7" fmla="*/ 19050 w 1069182"/>
                <a:gd name="connsiteY7" fmla="*/ 190500 h 342900"/>
                <a:gd name="connsiteX8" fmla="*/ 4763 w 1069182"/>
                <a:gd name="connsiteY8" fmla="*/ 166688 h 342900"/>
                <a:gd name="connsiteX9" fmla="*/ 0 w 1069182"/>
                <a:gd name="connsiteY9" fmla="*/ 142875 h 342900"/>
                <a:gd name="connsiteX10" fmla="*/ 2382 w 1069182"/>
                <a:gd name="connsiteY10" fmla="*/ 130969 h 342900"/>
                <a:gd name="connsiteX11" fmla="*/ 19050 w 1069182"/>
                <a:gd name="connsiteY11" fmla="*/ 121444 h 342900"/>
                <a:gd name="connsiteX12" fmla="*/ 42863 w 1069182"/>
                <a:gd name="connsiteY12" fmla="*/ 128588 h 342900"/>
                <a:gd name="connsiteX13" fmla="*/ 69057 w 1069182"/>
                <a:gd name="connsiteY13" fmla="*/ 140494 h 342900"/>
                <a:gd name="connsiteX14" fmla="*/ 109538 w 1069182"/>
                <a:gd name="connsiteY14" fmla="*/ 150019 h 342900"/>
                <a:gd name="connsiteX15" fmla="*/ 173832 w 1069182"/>
                <a:gd name="connsiteY15" fmla="*/ 157163 h 342900"/>
                <a:gd name="connsiteX16" fmla="*/ 226219 w 1069182"/>
                <a:gd name="connsiteY16" fmla="*/ 154782 h 342900"/>
                <a:gd name="connsiteX17" fmla="*/ 292894 w 1069182"/>
                <a:gd name="connsiteY17" fmla="*/ 150019 h 342900"/>
                <a:gd name="connsiteX18" fmla="*/ 366713 w 1069182"/>
                <a:gd name="connsiteY18" fmla="*/ 140494 h 342900"/>
                <a:gd name="connsiteX19" fmla="*/ 492919 w 1069182"/>
                <a:gd name="connsiteY19" fmla="*/ 114300 h 342900"/>
                <a:gd name="connsiteX20" fmla="*/ 633413 w 1069182"/>
                <a:gd name="connsiteY20" fmla="*/ 73819 h 342900"/>
                <a:gd name="connsiteX21" fmla="*/ 742950 w 1069182"/>
                <a:gd name="connsiteY21" fmla="*/ 38100 h 342900"/>
                <a:gd name="connsiteX22" fmla="*/ 814388 w 1069182"/>
                <a:gd name="connsiteY22" fmla="*/ 9525 h 342900"/>
                <a:gd name="connsiteX23" fmla="*/ 854869 w 1069182"/>
                <a:gd name="connsiteY23" fmla="*/ 0 h 342900"/>
                <a:gd name="connsiteX24" fmla="*/ 885825 w 1069182"/>
                <a:gd name="connsiteY24" fmla="*/ 0 h 342900"/>
                <a:gd name="connsiteX25" fmla="*/ 926307 w 1069182"/>
                <a:gd name="connsiteY25" fmla="*/ 4763 h 342900"/>
                <a:gd name="connsiteX26" fmla="*/ 969169 w 1069182"/>
                <a:gd name="connsiteY26" fmla="*/ 19050 h 342900"/>
                <a:gd name="connsiteX27" fmla="*/ 1007269 w 1069182"/>
                <a:gd name="connsiteY27" fmla="*/ 40482 h 342900"/>
                <a:gd name="connsiteX28" fmla="*/ 1038225 w 1069182"/>
                <a:gd name="connsiteY28" fmla="*/ 61913 h 342900"/>
                <a:gd name="connsiteX29" fmla="*/ 1054894 w 1069182"/>
                <a:gd name="connsiteY29" fmla="*/ 80963 h 342900"/>
                <a:gd name="connsiteX30" fmla="*/ 1066800 w 1069182"/>
                <a:gd name="connsiteY30" fmla="*/ 102394 h 342900"/>
                <a:gd name="connsiteX31" fmla="*/ 1069182 w 1069182"/>
                <a:gd name="connsiteY31" fmla="*/ 119063 h 342900"/>
                <a:gd name="connsiteX32" fmla="*/ 1064419 w 1069182"/>
                <a:gd name="connsiteY32" fmla="*/ 140494 h 342900"/>
                <a:gd name="connsiteX33" fmla="*/ 1052513 w 1069182"/>
                <a:gd name="connsiteY33" fmla="*/ 159544 h 342900"/>
                <a:gd name="connsiteX34" fmla="*/ 981075 w 1069182"/>
                <a:gd name="connsiteY34" fmla="*/ 185738 h 342900"/>
                <a:gd name="connsiteX35" fmla="*/ 778669 w 1069182"/>
                <a:gd name="connsiteY35" fmla="*/ 2381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69182" h="342900">
                  <a:moveTo>
                    <a:pt x="778669" y="238125"/>
                  </a:moveTo>
                  <a:lnTo>
                    <a:pt x="340519" y="342900"/>
                  </a:lnTo>
                  <a:lnTo>
                    <a:pt x="314325" y="338138"/>
                  </a:lnTo>
                  <a:lnTo>
                    <a:pt x="257175" y="321469"/>
                  </a:lnTo>
                  <a:lnTo>
                    <a:pt x="176213" y="288132"/>
                  </a:lnTo>
                  <a:lnTo>
                    <a:pt x="92869" y="242888"/>
                  </a:lnTo>
                  <a:lnTo>
                    <a:pt x="33338" y="202407"/>
                  </a:lnTo>
                  <a:lnTo>
                    <a:pt x="19050" y="190500"/>
                  </a:lnTo>
                  <a:lnTo>
                    <a:pt x="4763" y="166688"/>
                  </a:lnTo>
                  <a:lnTo>
                    <a:pt x="0" y="142875"/>
                  </a:lnTo>
                  <a:lnTo>
                    <a:pt x="2382" y="130969"/>
                  </a:lnTo>
                  <a:lnTo>
                    <a:pt x="19050" y="121444"/>
                  </a:lnTo>
                  <a:lnTo>
                    <a:pt x="42863" y="128588"/>
                  </a:lnTo>
                  <a:lnTo>
                    <a:pt x="69057" y="140494"/>
                  </a:lnTo>
                  <a:lnTo>
                    <a:pt x="109538" y="150019"/>
                  </a:lnTo>
                  <a:lnTo>
                    <a:pt x="173832" y="157163"/>
                  </a:lnTo>
                  <a:lnTo>
                    <a:pt x="226219" y="154782"/>
                  </a:lnTo>
                  <a:lnTo>
                    <a:pt x="292894" y="150019"/>
                  </a:lnTo>
                  <a:lnTo>
                    <a:pt x="366713" y="140494"/>
                  </a:lnTo>
                  <a:lnTo>
                    <a:pt x="492919" y="114300"/>
                  </a:lnTo>
                  <a:lnTo>
                    <a:pt x="633413" y="73819"/>
                  </a:lnTo>
                  <a:lnTo>
                    <a:pt x="742950" y="38100"/>
                  </a:lnTo>
                  <a:lnTo>
                    <a:pt x="814388" y="9525"/>
                  </a:lnTo>
                  <a:lnTo>
                    <a:pt x="854869" y="0"/>
                  </a:lnTo>
                  <a:lnTo>
                    <a:pt x="885825" y="0"/>
                  </a:lnTo>
                  <a:lnTo>
                    <a:pt x="926307" y="4763"/>
                  </a:lnTo>
                  <a:lnTo>
                    <a:pt x="969169" y="19050"/>
                  </a:lnTo>
                  <a:lnTo>
                    <a:pt x="1007269" y="40482"/>
                  </a:lnTo>
                  <a:lnTo>
                    <a:pt x="1038225" y="61913"/>
                  </a:lnTo>
                  <a:lnTo>
                    <a:pt x="1054894" y="80963"/>
                  </a:lnTo>
                  <a:lnTo>
                    <a:pt x="1066800" y="102394"/>
                  </a:lnTo>
                  <a:lnTo>
                    <a:pt x="1069182" y="119063"/>
                  </a:lnTo>
                  <a:lnTo>
                    <a:pt x="1064419" y="140494"/>
                  </a:lnTo>
                  <a:lnTo>
                    <a:pt x="1052513" y="159544"/>
                  </a:lnTo>
                  <a:lnTo>
                    <a:pt x="981075" y="185738"/>
                  </a:lnTo>
                  <a:lnTo>
                    <a:pt x="778669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04951C78-1D98-4E75-8F3A-2ED18DA3DC67}"/>
                </a:ext>
              </a:extLst>
            </p:cNvPr>
            <p:cNvSpPr/>
            <p:nvPr/>
          </p:nvSpPr>
          <p:spPr>
            <a:xfrm>
              <a:off x="4094163" y="3922713"/>
              <a:ext cx="1141412" cy="320675"/>
            </a:xfrm>
            <a:custGeom>
              <a:avLst/>
              <a:gdLst>
                <a:gd name="connsiteX0" fmla="*/ 807244 w 1140619"/>
                <a:gd name="connsiteY0" fmla="*/ 221457 h 319088"/>
                <a:gd name="connsiteX1" fmla="*/ 333375 w 1140619"/>
                <a:gd name="connsiteY1" fmla="*/ 319088 h 319088"/>
                <a:gd name="connsiteX2" fmla="*/ 316707 w 1140619"/>
                <a:gd name="connsiteY2" fmla="*/ 314325 h 319088"/>
                <a:gd name="connsiteX3" fmla="*/ 233363 w 1140619"/>
                <a:gd name="connsiteY3" fmla="*/ 283369 h 319088"/>
                <a:gd name="connsiteX4" fmla="*/ 140494 w 1140619"/>
                <a:gd name="connsiteY4" fmla="*/ 238125 h 319088"/>
                <a:gd name="connsiteX5" fmla="*/ 66675 w 1140619"/>
                <a:gd name="connsiteY5" fmla="*/ 200025 h 319088"/>
                <a:gd name="connsiteX6" fmla="*/ 19050 w 1140619"/>
                <a:gd name="connsiteY6" fmla="*/ 171450 h 319088"/>
                <a:gd name="connsiteX7" fmla="*/ 9525 w 1140619"/>
                <a:gd name="connsiteY7" fmla="*/ 161925 h 319088"/>
                <a:gd name="connsiteX8" fmla="*/ 0 w 1140619"/>
                <a:gd name="connsiteY8" fmla="*/ 140494 h 319088"/>
                <a:gd name="connsiteX9" fmla="*/ 0 w 1140619"/>
                <a:gd name="connsiteY9" fmla="*/ 119063 h 319088"/>
                <a:gd name="connsiteX10" fmla="*/ 4763 w 1140619"/>
                <a:gd name="connsiteY10" fmla="*/ 109538 h 319088"/>
                <a:gd name="connsiteX11" fmla="*/ 19050 w 1140619"/>
                <a:gd name="connsiteY11" fmla="*/ 102394 h 319088"/>
                <a:gd name="connsiteX12" fmla="*/ 33338 w 1140619"/>
                <a:gd name="connsiteY12" fmla="*/ 104775 h 319088"/>
                <a:gd name="connsiteX13" fmla="*/ 64294 w 1140619"/>
                <a:gd name="connsiteY13" fmla="*/ 116682 h 319088"/>
                <a:gd name="connsiteX14" fmla="*/ 111919 w 1140619"/>
                <a:gd name="connsiteY14" fmla="*/ 135732 h 319088"/>
                <a:gd name="connsiteX15" fmla="*/ 164307 w 1140619"/>
                <a:gd name="connsiteY15" fmla="*/ 150019 h 319088"/>
                <a:gd name="connsiteX16" fmla="*/ 211932 w 1140619"/>
                <a:gd name="connsiteY16" fmla="*/ 159544 h 319088"/>
                <a:gd name="connsiteX17" fmla="*/ 257175 w 1140619"/>
                <a:gd name="connsiteY17" fmla="*/ 161925 h 319088"/>
                <a:gd name="connsiteX18" fmla="*/ 302419 w 1140619"/>
                <a:gd name="connsiteY18" fmla="*/ 159544 h 319088"/>
                <a:gd name="connsiteX19" fmla="*/ 423863 w 1140619"/>
                <a:gd name="connsiteY19" fmla="*/ 138113 h 319088"/>
                <a:gd name="connsiteX20" fmla="*/ 657225 w 1140619"/>
                <a:gd name="connsiteY20" fmla="*/ 76200 h 319088"/>
                <a:gd name="connsiteX21" fmla="*/ 873919 w 1140619"/>
                <a:gd name="connsiteY21" fmla="*/ 11907 h 319088"/>
                <a:gd name="connsiteX22" fmla="*/ 907257 w 1140619"/>
                <a:gd name="connsiteY22" fmla="*/ 2382 h 319088"/>
                <a:gd name="connsiteX23" fmla="*/ 935832 w 1140619"/>
                <a:gd name="connsiteY23" fmla="*/ 0 h 319088"/>
                <a:gd name="connsiteX24" fmla="*/ 985838 w 1140619"/>
                <a:gd name="connsiteY24" fmla="*/ 7144 h 319088"/>
                <a:gd name="connsiteX25" fmla="*/ 1040607 w 1140619"/>
                <a:gd name="connsiteY25" fmla="*/ 21432 h 319088"/>
                <a:gd name="connsiteX26" fmla="*/ 1088232 w 1140619"/>
                <a:gd name="connsiteY26" fmla="*/ 38100 h 319088"/>
                <a:gd name="connsiteX27" fmla="*/ 1107282 w 1140619"/>
                <a:gd name="connsiteY27" fmla="*/ 50007 h 319088"/>
                <a:gd name="connsiteX28" fmla="*/ 1126332 w 1140619"/>
                <a:gd name="connsiteY28" fmla="*/ 66675 h 319088"/>
                <a:gd name="connsiteX29" fmla="*/ 1140619 w 1140619"/>
                <a:gd name="connsiteY29" fmla="*/ 97632 h 319088"/>
                <a:gd name="connsiteX30" fmla="*/ 1140619 w 1140619"/>
                <a:gd name="connsiteY30" fmla="*/ 119063 h 319088"/>
                <a:gd name="connsiteX31" fmla="*/ 1131094 w 1140619"/>
                <a:gd name="connsiteY31" fmla="*/ 138113 h 319088"/>
                <a:gd name="connsiteX32" fmla="*/ 1114425 w 1140619"/>
                <a:gd name="connsiteY32" fmla="*/ 154782 h 319088"/>
                <a:gd name="connsiteX33" fmla="*/ 1083469 w 1140619"/>
                <a:gd name="connsiteY33" fmla="*/ 171450 h 319088"/>
                <a:gd name="connsiteX34" fmla="*/ 1031082 w 1140619"/>
                <a:gd name="connsiteY34" fmla="*/ 185738 h 319088"/>
                <a:gd name="connsiteX35" fmla="*/ 807244 w 1140619"/>
                <a:gd name="connsiteY35" fmla="*/ 221457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40619" h="319088">
                  <a:moveTo>
                    <a:pt x="807244" y="221457"/>
                  </a:moveTo>
                  <a:lnTo>
                    <a:pt x="333375" y="319088"/>
                  </a:lnTo>
                  <a:lnTo>
                    <a:pt x="316707" y="314325"/>
                  </a:lnTo>
                  <a:lnTo>
                    <a:pt x="233363" y="283369"/>
                  </a:lnTo>
                  <a:lnTo>
                    <a:pt x="140494" y="238125"/>
                  </a:lnTo>
                  <a:lnTo>
                    <a:pt x="66675" y="200025"/>
                  </a:lnTo>
                  <a:lnTo>
                    <a:pt x="19050" y="171450"/>
                  </a:lnTo>
                  <a:lnTo>
                    <a:pt x="9525" y="161925"/>
                  </a:lnTo>
                  <a:lnTo>
                    <a:pt x="0" y="140494"/>
                  </a:lnTo>
                  <a:lnTo>
                    <a:pt x="0" y="119063"/>
                  </a:lnTo>
                  <a:lnTo>
                    <a:pt x="4763" y="109538"/>
                  </a:lnTo>
                  <a:lnTo>
                    <a:pt x="19050" y="102394"/>
                  </a:lnTo>
                  <a:lnTo>
                    <a:pt x="33338" y="104775"/>
                  </a:lnTo>
                  <a:lnTo>
                    <a:pt x="64294" y="116682"/>
                  </a:lnTo>
                  <a:lnTo>
                    <a:pt x="111919" y="135732"/>
                  </a:lnTo>
                  <a:lnTo>
                    <a:pt x="164307" y="150019"/>
                  </a:lnTo>
                  <a:lnTo>
                    <a:pt x="211932" y="159544"/>
                  </a:lnTo>
                  <a:lnTo>
                    <a:pt x="257175" y="161925"/>
                  </a:lnTo>
                  <a:lnTo>
                    <a:pt x="302419" y="159544"/>
                  </a:lnTo>
                  <a:lnTo>
                    <a:pt x="423863" y="138113"/>
                  </a:lnTo>
                  <a:lnTo>
                    <a:pt x="657225" y="76200"/>
                  </a:lnTo>
                  <a:lnTo>
                    <a:pt x="873919" y="11907"/>
                  </a:lnTo>
                  <a:lnTo>
                    <a:pt x="907257" y="2382"/>
                  </a:lnTo>
                  <a:lnTo>
                    <a:pt x="935832" y="0"/>
                  </a:lnTo>
                  <a:lnTo>
                    <a:pt x="985838" y="7144"/>
                  </a:lnTo>
                  <a:lnTo>
                    <a:pt x="1040607" y="21432"/>
                  </a:lnTo>
                  <a:lnTo>
                    <a:pt x="1088232" y="38100"/>
                  </a:lnTo>
                  <a:lnTo>
                    <a:pt x="1107282" y="50007"/>
                  </a:lnTo>
                  <a:lnTo>
                    <a:pt x="1126332" y="66675"/>
                  </a:lnTo>
                  <a:lnTo>
                    <a:pt x="1140619" y="97632"/>
                  </a:lnTo>
                  <a:lnTo>
                    <a:pt x="1140619" y="119063"/>
                  </a:lnTo>
                  <a:lnTo>
                    <a:pt x="1131094" y="138113"/>
                  </a:lnTo>
                  <a:lnTo>
                    <a:pt x="1114425" y="154782"/>
                  </a:lnTo>
                  <a:lnTo>
                    <a:pt x="1083469" y="171450"/>
                  </a:lnTo>
                  <a:lnTo>
                    <a:pt x="1031082" y="185738"/>
                  </a:lnTo>
                  <a:lnTo>
                    <a:pt x="807244" y="2214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B1E0A64F-E37B-4678-B792-E1E138B92E47}"/>
                </a:ext>
              </a:extLst>
            </p:cNvPr>
            <p:cNvSpPr/>
            <p:nvPr/>
          </p:nvSpPr>
          <p:spPr>
            <a:xfrm>
              <a:off x="3922713" y="4722813"/>
              <a:ext cx="596900" cy="1063625"/>
            </a:xfrm>
            <a:custGeom>
              <a:avLst/>
              <a:gdLst>
                <a:gd name="connsiteX0" fmla="*/ 257175 w 595313"/>
                <a:gd name="connsiteY0" fmla="*/ 497682 h 1062038"/>
                <a:gd name="connsiteX1" fmla="*/ 200025 w 595313"/>
                <a:gd name="connsiteY1" fmla="*/ 297657 h 1062038"/>
                <a:gd name="connsiteX2" fmla="*/ 169069 w 595313"/>
                <a:gd name="connsiteY2" fmla="*/ 219075 h 1062038"/>
                <a:gd name="connsiteX3" fmla="*/ 150019 w 595313"/>
                <a:gd name="connsiteY3" fmla="*/ 190500 h 1062038"/>
                <a:gd name="connsiteX4" fmla="*/ 111919 w 595313"/>
                <a:gd name="connsiteY4" fmla="*/ 147638 h 1062038"/>
                <a:gd name="connsiteX5" fmla="*/ 45244 w 595313"/>
                <a:gd name="connsiteY5" fmla="*/ 88107 h 1062038"/>
                <a:gd name="connsiteX6" fmla="*/ 16669 w 595313"/>
                <a:gd name="connsiteY6" fmla="*/ 69057 h 1062038"/>
                <a:gd name="connsiteX7" fmla="*/ 2382 w 595313"/>
                <a:gd name="connsiteY7" fmla="*/ 52388 h 1062038"/>
                <a:gd name="connsiteX8" fmla="*/ 0 w 595313"/>
                <a:gd name="connsiteY8" fmla="*/ 28575 h 1062038"/>
                <a:gd name="connsiteX9" fmla="*/ 4763 w 595313"/>
                <a:gd name="connsiteY9" fmla="*/ 11907 h 1062038"/>
                <a:gd name="connsiteX10" fmla="*/ 21432 w 595313"/>
                <a:gd name="connsiteY10" fmla="*/ 0 h 1062038"/>
                <a:gd name="connsiteX11" fmla="*/ 54769 w 595313"/>
                <a:gd name="connsiteY11" fmla="*/ 4763 h 1062038"/>
                <a:gd name="connsiteX12" fmla="*/ 188119 w 595313"/>
                <a:gd name="connsiteY12" fmla="*/ 35719 h 1062038"/>
                <a:gd name="connsiteX13" fmla="*/ 276225 w 595313"/>
                <a:gd name="connsiteY13" fmla="*/ 54769 h 1062038"/>
                <a:gd name="connsiteX14" fmla="*/ 342900 w 595313"/>
                <a:gd name="connsiteY14" fmla="*/ 78582 h 1062038"/>
                <a:gd name="connsiteX15" fmla="*/ 357188 w 595313"/>
                <a:gd name="connsiteY15" fmla="*/ 183357 h 1062038"/>
                <a:gd name="connsiteX16" fmla="*/ 421482 w 595313"/>
                <a:gd name="connsiteY16" fmla="*/ 402432 h 1062038"/>
                <a:gd name="connsiteX17" fmla="*/ 452438 w 595313"/>
                <a:gd name="connsiteY17" fmla="*/ 509588 h 1062038"/>
                <a:gd name="connsiteX18" fmla="*/ 531019 w 595313"/>
                <a:gd name="connsiteY18" fmla="*/ 795338 h 1062038"/>
                <a:gd name="connsiteX19" fmla="*/ 595313 w 595313"/>
                <a:gd name="connsiteY19" fmla="*/ 897732 h 1062038"/>
                <a:gd name="connsiteX20" fmla="*/ 578644 w 595313"/>
                <a:gd name="connsiteY20" fmla="*/ 976313 h 1062038"/>
                <a:gd name="connsiteX21" fmla="*/ 564357 w 595313"/>
                <a:gd name="connsiteY21" fmla="*/ 1021557 h 1062038"/>
                <a:gd name="connsiteX22" fmla="*/ 550069 w 595313"/>
                <a:gd name="connsiteY22" fmla="*/ 1050132 h 1062038"/>
                <a:gd name="connsiteX23" fmla="*/ 533400 w 595313"/>
                <a:gd name="connsiteY23" fmla="*/ 1059657 h 1062038"/>
                <a:gd name="connsiteX24" fmla="*/ 504825 w 595313"/>
                <a:gd name="connsiteY24" fmla="*/ 1062038 h 1062038"/>
                <a:gd name="connsiteX25" fmla="*/ 473869 w 595313"/>
                <a:gd name="connsiteY25" fmla="*/ 1054894 h 1062038"/>
                <a:gd name="connsiteX26" fmla="*/ 450057 w 595313"/>
                <a:gd name="connsiteY26" fmla="*/ 1042988 h 1062038"/>
                <a:gd name="connsiteX27" fmla="*/ 416719 w 595313"/>
                <a:gd name="connsiteY27" fmla="*/ 1014413 h 1062038"/>
                <a:gd name="connsiteX28" fmla="*/ 395288 w 595313"/>
                <a:gd name="connsiteY28" fmla="*/ 992982 h 1062038"/>
                <a:gd name="connsiteX29" fmla="*/ 354807 w 595313"/>
                <a:gd name="connsiteY29" fmla="*/ 933450 h 1062038"/>
                <a:gd name="connsiteX30" fmla="*/ 319088 w 595313"/>
                <a:gd name="connsiteY30" fmla="*/ 854869 h 1062038"/>
                <a:gd name="connsiteX31" fmla="*/ 319088 w 595313"/>
                <a:gd name="connsiteY31" fmla="*/ 807244 h 1062038"/>
                <a:gd name="connsiteX32" fmla="*/ 309563 w 595313"/>
                <a:gd name="connsiteY32" fmla="*/ 716757 h 1062038"/>
                <a:gd name="connsiteX33" fmla="*/ 257175 w 595313"/>
                <a:gd name="connsiteY33" fmla="*/ 497682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5313" h="1062038">
                  <a:moveTo>
                    <a:pt x="257175" y="497682"/>
                  </a:moveTo>
                  <a:lnTo>
                    <a:pt x="200025" y="297657"/>
                  </a:lnTo>
                  <a:lnTo>
                    <a:pt x="169069" y="219075"/>
                  </a:lnTo>
                  <a:lnTo>
                    <a:pt x="150019" y="190500"/>
                  </a:lnTo>
                  <a:lnTo>
                    <a:pt x="111919" y="147638"/>
                  </a:lnTo>
                  <a:lnTo>
                    <a:pt x="45244" y="88107"/>
                  </a:lnTo>
                  <a:lnTo>
                    <a:pt x="16669" y="69057"/>
                  </a:lnTo>
                  <a:lnTo>
                    <a:pt x="2382" y="52388"/>
                  </a:lnTo>
                  <a:lnTo>
                    <a:pt x="0" y="28575"/>
                  </a:lnTo>
                  <a:lnTo>
                    <a:pt x="4763" y="11907"/>
                  </a:lnTo>
                  <a:lnTo>
                    <a:pt x="21432" y="0"/>
                  </a:lnTo>
                  <a:lnTo>
                    <a:pt x="54769" y="4763"/>
                  </a:lnTo>
                  <a:lnTo>
                    <a:pt x="188119" y="35719"/>
                  </a:lnTo>
                  <a:lnTo>
                    <a:pt x="276225" y="54769"/>
                  </a:lnTo>
                  <a:lnTo>
                    <a:pt x="342900" y="78582"/>
                  </a:lnTo>
                  <a:lnTo>
                    <a:pt x="357188" y="183357"/>
                  </a:lnTo>
                  <a:lnTo>
                    <a:pt x="421482" y="402432"/>
                  </a:lnTo>
                  <a:lnTo>
                    <a:pt x="452438" y="509588"/>
                  </a:lnTo>
                  <a:lnTo>
                    <a:pt x="531019" y="795338"/>
                  </a:lnTo>
                  <a:lnTo>
                    <a:pt x="595313" y="897732"/>
                  </a:lnTo>
                  <a:lnTo>
                    <a:pt x="578644" y="976313"/>
                  </a:lnTo>
                  <a:lnTo>
                    <a:pt x="564357" y="1021557"/>
                  </a:lnTo>
                  <a:lnTo>
                    <a:pt x="550069" y="1050132"/>
                  </a:lnTo>
                  <a:lnTo>
                    <a:pt x="533400" y="1059657"/>
                  </a:lnTo>
                  <a:lnTo>
                    <a:pt x="504825" y="1062038"/>
                  </a:lnTo>
                  <a:lnTo>
                    <a:pt x="473869" y="1054894"/>
                  </a:lnTo>
                  <a:lnTo>
                    <a:pt x="450057" y="1042988"/>
                  </a:lnTo>
                  <a:lnTo>
                    <a:pt x="416719" y="1014413"/>
                  </a:lnTo>
                  <a:lnTo>
                    <a:pt x="395288" y="992982"/>
                  </a:lnTo>
                  <a:lnTo>
                    <a:pt x="354807" y="933450"/>
                  </a:lnTo>
                  <a:lnTo>
                    <a:pt x="319088" y="854869"/>
                  </a:lnTo>
                  <a:lnTo>
                    <a:pt x="319088" y="807244"/>
                  </a:lnTo>
                  <a:lnTo>
                    <a:pt x="309563" y="716757"/>
                  </a:lnTo>
                  <a:lnTo>
                    <a:pt x="257175" y="497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1D146ACB-ED8F-4C9D-833D-3BEC23F6154B}"/>
                </a:ext>
              </a:extLst>
            </p:cNvPr>
            <p:cNvSpPr/>
            <p:nvPr/>
          </p:nvSpPr>
          <p:spPr>
            <a:xfrm>
              <a:off x="5568950" y="1919287"/>
              <a:ext cx="2566988" cy="495300"/>
            </a:xfrm>
            <a:custGeom>
              <a:avLst/>
              <a:gdLst>
                <a:gd name="connsiteX0" fmla="*/ 1297781 w 2566988"/>
                <a:gd name="connsiteY0" fmla="*/ 300037 h 495300"/>
                <a:gd name="connsiteX1" fmla="*/ 1007269 w 2566988"/>
                <a:gd name="connsiteY1" fmla="*/ 338137 h 495300"/>
                <a:gd name="connsiteX2" fmla="*/ 802481 w 2566988"/>
                <a:gd name="connsiteY2" fmla="*/ 378619 h 495300"/>
                <a:gd name="connsiteX3" fmla="*/ 602456 w 2566988"/>
                <a:gd name="connsiteY3" fmla="*/ 419100 h 495300"/>
                <a:gd name="connsiteX4" fmla="*/ 492919 w 2566988"/>
                <a:gd name="connsiteY4" fmla="*/ 447675 h 495300"/>
                <a:gd name="connsiteX5" fmla="*/ 352425 w 2566988"/>
                <a:gd name="connsiteY5" fmla="*/ 495300 h 495300"/>
                <a:gd name="connsiteX6" fmla="*/ 338138 w 2566988"/>
                <a:gd name="connsiteY6" fmla="*/ 490537 h 495300"/>
                <a:gd name="connsiteX7" fmla="*/ 290513 w 2566988"/>
                <a:gd name="connsiteY7" fmla="*/ 469106 h 495300"/>
                <a:gd name="connsiteX8" fmla="*/ 247650 w 2566988"/>
                <a:gd name="connsiteY8" fmla="*/ 445294 h 495300"/>
                <a:gd name="connsiteX9" fmla="*/ 190500 w 2566988"/>
                <a:gd name="connsiteY9" fmla="*/ 411956 h 495300"/>
                <a:gd name="connsiteX10" fmla="*/ 140494 w 2566988"/>
                <a:gd name="connsiteY10" fmla="*/ 376237 h 495300"/>
                <a:gd name="connsiteX11" fmla="*/ 97631 w 2566988"/>
                <a:gd name="connsiteY11" fmla="*/ 335756 h 495300"/>
                <a:gd name="connsiteX12" fmla="*/ 64294 w 2566988"/>
                <a:gd name="connsiteY12" fmla="*/ 302419 h 495300"/>
                <a:gd name="connsiteX13" fmla="*/ 30956 w 2566988"/>
                <a:gd name="connsiteY13" fmla="*/ 261937 h 495300"/>
                <a:gd name="connsiteX14" fmla="*/ 7144 w 2566988"/>
                <a:gd name="connsiteY14" fmla="*/ 221456 h 495300"/>
                <a:gd name="connsiteX15" fmla="*/ 0 w 2566988"/>
                <a:gd name="connsiteY15" fmla="*/ 192881 h 495300"/>
                <a:gd name="connsiteX16" fmla="*/ 0 w 2566988"/>
                <a:gd name="connsiteY16" fmla="*/ 178594 h 495300"/>
                <a:gd name="connsiteX17" fmla="*/ 2381 w 2566988"/>
                <a:gd name="connsiteY17" fmla="*/ 169069 h 495300"/>
                <a:gd name="connsiteX18" fmla="*/ 16669 w 2566988"/>
                <a:gd name="connsiteY18" fmla="*/ 164306 h 495300"/>
                <a:gd name="connsiteX19" fmla="*/ 30956 w 2566988"/>
                <a:gd name="connsiteY19" fmla="*/ 166687 h 495300"/>
                <a:gd name="connsiteX20" fmla="*/ 54769 w 2566988"/>
                <a:gd name="connsiteY20" fmla="*/ 178594 h 495300"/>
                <a:gd name="connsiteX21" fmla="*/ 85725 w 2566988"/>
                <a:gd name="connsiteY21" fmla="*/ 204787 h 495300"/>
                <a:gd name="connsiteX22" fmla="*/ 123825 w 2566988"/>
                <a:gd name="connsiteY22" fmla="*/ 233362 h 495300"/>
                <a:gd name="connsiteX23" fmla="*/ 152400 w 2566988"/>
                <a:gd name="connsiteY23" fmla="*/ 252412 h 495300"/>
                <a:gd name="connsiteX24" fmla="*/ 195263 w 2566988"/>
                <a:gd name="connsiteY24" fmla="*/ 273844 h 495300"/>
                <a:gd name="connsiteX25" fmla="*/ 235744 w 2566988"/>
                <a:gd name="connsiteY25" fmla="*/ 283369 h 495300"/>
                <a:gd name="connsiteX26" fmla="*/ 266700 w 2566988"/>
                <a:gd name="connsiteY26" fmla="*/ 288131 h 495300"/>
                <a:gd name="connsiteX27" fmla="*/ 304800 w 2566988"/>
                <a:gd name="connsiteY27" fmla="*/ 290512 h 495300"/>
                <a:gd name="connsiteX28" fmla="*/ 359569 w 2566988"/>
                <a:gd name="connsiteY28" fmla="*/ 288131 h 495300"/>
                <a:gd name="connsiteX29" fmla="*/ 419100 w 2566988"/>
                <a:gd name="connsiteY29" fmla="*/ 280987 h 495300"/>
                <a:gd name="connsiteX30" fmla="*/ 776288 w 2566988"/>
                <a:gd name="connsiteY30" fmla="*/ 223837 h 495300"/>
                <a:gd name="connsiteX31" fmla="*/ 985838 w 2566988"/>
                <a:gd name="connsiteY31" fmla="*/ 180975 h 495300"/>
                <a:gd name="connsiteX32" fmla="*/ 1147763 w 2566988"/>
                <a:gd name="connsiteY32" fmla="*/ 161925 h 495300"/>
                <a:gd name="connsiteX33" fmla="*/ 1283494 w 2566988"/>
                <a:gd name="connsiteY33" fmla="*/ 145256 h 495300"/>
                <a:gd name="connsiteX34" fmla="*/ 1659731 w 2566988"/>
                <a:gd name="connsiteY34" fmla="*/ 111919 h 495300"/>
                <a:gd name="connsiteX35" fmla="*/ 1864519 w 2566988"/>
                <a:gd name="connsiteY35" fmla="*/ 92869 h 495300"/>
                <a:gd name="connsiteX36" fmla="*/ 2107406 w 2566988"/>
                <a:gd name="connsiteY36" fmla="*/ 47625 h 495300"/>
                <a:gd name="connsiteX37" fmla="*/ 2140744 w 2566988"/>
                <a:gd name="connsiteY37" fmla="*/ 33337 h 495300"/>
                <a:gd name="connsiteX38" fmla="*/ 2185988 w 2566988"/>
                <a:gd name="connsiteY38" fmla="*/ 0 h 495300"/>
                <a:gd name="connsiteX39" fmla="*/ 2212181 w 2566988"/>
                <a:gd name="connsiteY39" fmla="*/ 0 h 495300"/>
                <a:gd name="connsiteX40" fmla="*/ 2281238 w 2566988"/>
                <a:gd name="connsiteY40" fmla="*/ 9525 h 495300"/>
                <a:gd name="connsiteX41" fmla="*/ 2338388 w 2566988"/>
                <a:gd name="connsiteY41" fmla="*/ 26194 h 495300"/>
                <a:gd name="connsiteX42" fmla="*/ 2402681 w 2566988"/>
                <a:gd name="connsiteY42" fmla="*/ 47625 h 495300"/>
                <a:gd name="connsiteX43" fmla="*/ 2466975 w 2566988"/>
                <a:gd name="connsiteY43" fmla="*/ 76200 h 495300"/>
                <a:gd name="connsiteX44" fmla="*/ 2516981 w 2566988"/>
                <a:gd name="connsiteY44" fmla="*/ 100012 h 495300"/>
                <a:gd name="connsiteX45" fmla="*/ 2550319 w 2566988"/>
                <a:gd name="connsiteY45" fmla="*/ 121444 h 495300"/>
                <a:gd name="connsiteX46" fmla="*/ 2559844 w 2566988"/>
                <a:gd name="connsiteY46" fmla="*/ 138112 h 495300"/>
                <a:gd name="connsiteX47" fmla="*/ 2566988 w 2566988"/>
                <a:gd name="connsiteY47" fmla="*/ 161925 h 495300"/>
                <a:gd name="connsiteX48" fmla="*/ 2564606 w 2566988"/>
                <a:gd name="connsiteY48" fmla="*/ 188119 h 495300"/>
                <a:gd name="connsiteX49" fmla="*/ 2547938 w 2566988"/>
                <a:gd name="connsiteY49" fmla="*/ 204787 h 495300"/>
                <a:gd name="connsiteX50" fmla="*/ 2519363 w 2566988"/>
                <a:gd name="connsiteY50" fmla="*/ 221456 h 495300"/>
                <a:gd name="connsiteX51" fmla="*/ 2457450 w 2566988"/>
                <a:gd name="connsiteY51" fmla="*/ 245269 h 495300"/>
                <a:gd name="connsiteX52" fmla="*/ 2374106 w 2566988"/>
                <a:gd name="connsiteY52" fmla="*/ 240506 h 495300"/>
                <a:gd name="connsiteX53" fmla="*/ 2185988 w 2566988"/>
                <a:gd name="connsiteY53" fmla="*/ 233362 h 495300"/>
                <a:gd name="connsiteX54" fmla="*/ 1981200 w 2566988"/>
                <a:gd name="connsiteY54" fmla="*/ 238125 h 495300"/>
                <a:gd name="connsiteX55" fmla="*/ 1826419 w 2566988"/>
                <a:gd name="connsiteY55" fmla="*/ 245269 h 495300"/>
                <a:gd name="connsiteX56" fmla="*/ 1628775 w 2566988"/>
                <a:gd name="connsiteY56" fmla="*/ 269081 h 495300"/>
                <a:gd name="connsiteX57" fmla="*/ 1297781 w 2566988"/>
                <a:gd name="connsiteY57" fmla="*/ 3000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66988" h="495300">
                  <a:moveTo>
                    <a:pt x="1297781" y="300037"/>
                  </a:moveTo>
                  <a:lnTo>
                    <a:pt x="1007269" y="338137"/>
                  </a:lnTo>
                  <a:lnTo>
                    <a:pt x="802481" y="378619"/>
                  </a:lnTo>
                  <a:lnTo>
                    <a:pt x="602456" y="419100"/>
                  </a:lnTo>
                  <a:lnTo>
                    <a:pt x="492919" y="447675"/>
                  </a:lnTo>
                  <a:lnTo>
                    <a:pt x="352425" y="495300"/>
                  </a:lnTo>
                  <a:lnTo>
                    <a:pt x="338138" y="490537"/>
                  </a:lnTo>
                  <a:lnTo>
                    <a:pt x="290513" y="469106"/>
                  </a:lnTo>
                  <a:lnTo>
                    <a:pt x="247650" y="445294"/>
                  </a:lnTo>
                  <a:lnTo>
                    <a:pt x="190500" y="411956"/>
                  </a:lnTo>
                  <a:lnTo>
                    <a:pt x="140494" y="376237"/>
                  </a:lnTo>
                  <a:lnTo>
                    <a:pt x="97631" y="335756"/>
                  </a:lnTo>
                  <a:lnTo>
                    <a:pt x="64294" y="302419"/>
                  </a:lnTo>
                  <a:lnTo>
                    <a:pt x="30956" y="261937"/>
                  </a:lnTo>
                  <a:lnTo>
                    <a:pt x="7144" y="221456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2381" y="169069"/>
                  </a:lnTo>
                  <a:lnTo>
                    <a:pt x="16669" y="164306"/>
                  </a:lnTo>
                  <a:lnTo>
                    <a:pt x="30956" y="166687"/>
                  </a:lnTo>
                  <a:lnTo>
                    <a:pt x="54769" y="178594"/>
                  </a:lnTo>
                  <a:lnTo>
                    <a:pt x="85725" y="204787"/>
                  </a:lnTo>
                  <a:lnTo>
                    <a:pt x="123825" y="233362"/>
                  </a:lnTo>
                  <a:lnTo>
                    <a:pt x="152400" y="252412"/>
                  </a:lnTo>
                  <a:lnTo>
                    <a:pt x="195263" y="273844"/>
                  </a:lnTo>
                  <a:lnTo>
                    <a:pt x="235744" y="283369"/>
                  </a:lnTo>
                  <a:lnTo>
                    <a:pt x="266700" y="288131"/>
                  </a:lnTo>
                  <a:lnTo>
                    <a:pt x="304800" y="290512"/>
                  </a:lnTo>
                  <a:lnTo>
                    <a:pt x="359569" y="288131"/>
                  </a:lnTo>
                  <a:lnTo>
                    <a:pt x="419100" y="280987"/>
                  </a:lnTo>
                  <a:lnTo>
                    <a:pt x="776288" y="223837"/>
                  </a:lnTo>
                  <a:lnTo>
                    <a:pt x="985838" y="180975"/>
                  </a:lnTo>
                  <a:lnTo>
                    <a:pt x="1147763" y="161925"/>
                  </a:lnTo>
                  <a:lnTo>
                    <a:pt x="1283494" y="145256"/>
                  </a:lnTo>
                  <a:lnTo>
                    <a:pt x="1659731" y="111919"/>
                  </a:lnTo>
                  <a:lnTo>
                    <a:pt x="1864519" y="92869"/>
                  </a:lnTo>
                  <a:lnTo>
                    <a:pt x="2107406" y="47625"/>
                  </a:lnTo>
                  <a:lnTo>
                    <a:pt x="2140744" y="33337"/>
                  </a:lnTo>
                  <a:lnTo>
                    <a:pt x="2185988" y="0"/>
                  </a:lnTo>
                  <a:lnTo>
                    <a:pt x="2212181" y="0"/>
                  </a:lnTo>
                  <a:lnTo>
                    <a:pt x="2281238" y="9525"/>
                  </a:lnTo>
                  <a:lnTo>
                    <a:pt x="2338388" y="26194"/>
                  </a:lnTo>
                  <a:lnTo>
                    <a:pt x="2402681" y="47625"/>
                  </a:lnTo>
                  <a:lnTo>
                    <a:pt x="2466975" y="76200"/>
                  </a:lnTo>
                  <a:lnTo>
                    <a:pt x="2516981" y="100012"/>
                  </a:lnTo>
                  <a:lnTo>
                    <a:pt x="2550319" y="121444"/>
                  </a:lnTo>
                  <a:lnTo>
                    <a:pt x="2559844" y="138112"/>
                  </a:lnTo>
                  <a:lnTo>
                    <a:pt x="2566988" y="161925"/>
                  </a:lnTo>
                  <a:lnTo>
                    <a:pt x="2564606" y="188119"/>
                  </a:lnTo>
                  <a:lnTo>
                    <a:pt x="2547938" y="204787"/>
                  </a:lnTo>
                  <a:lnTo>
                    <a:pt x="2519363" y="221456"/>
                  </a:lnTo>
                  <a:lnTo>
                    <a:pt x="2457450" y="245269"/>
                  </a:lnTo>
                  <a:lnTo>
                    <a:pt x="2374106" y="240506"/>
                  </a:lnTo>
                  <a:lnTo>
                    <a:pt x="2185988" y="233362"/>
                  </a:lnTo>
                  <a:lnTo>
                    <a:pt x="1981200" y="238125"/>
                  </a:lnTo>
                  <a:lnTo>
                    <a:pt x="1826419" y="245269"/>
                  </a:lnTo>
                  <a:lnTo>
                    <a:pt x="1628775" y="269081"/>
                  </a:lnTo>
                  <a:lnTo>
                    <a:pt x="1297781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9">
              <a:extLst>
                <a:ext uri="{FF2B5EF4-FFF2-40B4-BE49-F238E27FC236}">
                  <a16:creationId xmlns:a16="http://schemas.microsoft.com/office/drawing/2014/main" id="{0BE48424-8FFA-4F70-A7A1-EE3FC6D914EE}"/>
                </a:ext>
              </a:extLst>
            </p:cNvPr>
            <p:cNvSpPr/>
            <p:nvPr/>
          </p:nvSpPr>
          <p:spPr>
            <a:xfrm>
              <a:off x="6148388" y="4443413"/>
              <a:ext cx="1479550" cy="393700"/>
            </a:xfrm>
            <a:custGeom>
              <a:avLst/>
              <a:gdLst>
                <a:gd name="connsiteX0" fmla="*/ 842962 w 1478756"/>
                <a:gd name="connsiteY0" fmla="*/ 238125 h 392906"/>
                <a:gd name="connsiteX1" fmla="*/ 550068 w 1478756"/>
                <a:gd name="connsiteY1" fmla="*/ 319087 h 392906"/>
                <a:gd name="connsiteX2" fmla="*/ 340518 w 1478756"/>
                <a:gd name="connsiteY2" fmla="*/ 376237 h 392906"/>
                <a:gd name="connsiteX3" fmla="*/ 273843 w 1478756"/>
                <a:gd name="connsiteY3" fmla="*/ 390525 h 392906"/>
                <a:gd name="connsiteX4" fmla="*/ 250031 w 1478756"/>
                <a:gd name="connsiteY4" fmla="*/ 392906 h 392906"/>
                <a:gd name="connsiteX5" fmla="*/ 202406 w 1478756"/>
                <a:gd name="connsiteY5" fmla="*/ 392906 h 392906"/>
                <a:gd name="connsiteX6" fmla="*/ 166687 w 1478756"/>
                <a:gd name="connsiteY6" fmla="*/ 385762 h 392906"/>
                <a:gd name="connsiteX7" fmla="*/ 121443 w 1478756"/>
                <a:gd name="connsiteY7" fmla="*/ 371475 h 392906"/>
                <a:gd name="connsiteX8" fmla="*/ 78581 w 1478756"/>
                <a:gd name="connsiteY8" fmla="*/ 347662 h 392906"/>
                <a:gd name="connsiteX9" fmla="*/ 52387 w 1478756"/>
                <a:gd name="connsiteY9" fmla="*/ 328612 h 392906"/>
                <a:gd name="connsiteX10" fmla="*/ 21431 w 1478756"/>
                <a:gd name="connsiteY10" fmla="*/ 300037 h 392906"/>
                <a:gd name="connsiteX11" fmla="*/ 9525 w 1478756"/>
                <a:gd name="connsiteY11" fmla="*/ 285750 h 392906"/>
                <a:gd name="connsiteX12" fmla="*/ 0 w 1478756"/>
                <a:gd name="connsiteY12" fmla="*/ 271462 h 392906"/>
                <a:gd name="connsiteX13" fmla="*/ 0 w 1478756"/>
                <a:gd name="connsiteY13" fmla="*/ 257175 h 392906"/>
                <a:gd name="connsiteX14" fmla="*/ 2381 w 1478756"/>
                <a:gd name="connsiteY14" fmla="*/ 240506 h 392906"/>
                <a:gd name="connsiteX15" fmla="*/ 7143 w 1478756"/>
                <a:gd name="connsiteY15" fmla="*/ 226218 h 392906"/>
                <a:gd name="connsiteX16" fmla="*/ 19050 w 1478756"/>
                <a:gd name="connsiteY16" fmla="*/ 216693 h 392906"/>
                <a:gd name="connsiteX17" fmla="*/ 42862 w 1478756"/>
                <a:gd name="connsiteY17" fmla="*/ 209550 h 392906"/>
                <a:gd name="connsiteX18" fmla="*/ 61912 w 1478756"/>
                <a:gd name="connsiteY18" fmla="*/ 216693 h 392906"/>
                <a:gd name="connsiteX19" fmla="*/ 107156 w 1478756"/>
                <a:gd name="connsiteY19" fmla="*/ 230981 h 392906"/>
                <a:gd name="connsiteX20" fmla="*/ 150018 w 1478756"/>
                <a:gd name="connsiteY20" fmla="*/ 238125 h 392906"/>
                <a:gd name="connsiteX21" fmla="*/ 202406 w 1478756"/>
                <a:gd name="connsiteY21" fmla="*/ 240506 h 392906"/>
                <a:gd name="connsiteX22" fmla="*/ 290512 w 1478756"/>
                <a:gd name="connsiteY22" fmla="*/ 233362 h 392906"/>
                <a:gd name="connsiteX23" fmla="*/ 457200 w 1478756"/>
                <a:gd name="connsiteY23" fmla="*/ 202406 h 392906"/>
                <a:gd name="connsiteX24" fmla="*/ 688181 w 1478756"/>
                <a:gd name="connsiteY24" fmla="*/ 142875 h 392906"/>
                <a:gd name="connsiteX25" fmla="*/ 857250 w 1478756"/>
                <a:gd name="connsiteY25" fmla="*/ 100012 h 392906"/>
                <a:gd name="connsiteX26" fmla="*/ 935831 w 1478756"/>
                <a:gd name="connsiteY26" fmla="*/ 80962 h 392906"/>
                <a:gd name="connsiteX27" fmla="*/ 978693 w 1478756"/>
                <a:gd name="connsiteY27" fmla="*/ 66675 h 392906"/>
                <a:gd name="connsiteX28" fmla="*/ 1031081 w 1478756"/>
                <a:gd name="connsiteY28" fmla="*/ 40481 h 392906"/>
                <a:gd name="connsiteX29" fmla="*/ 1069181 w 1478756"/>
                <a:gd name="connsiteY29" fmla="*/ 16668 h 392906"/>
                <a:gd name="connsiteX30" fmla="*/ 1095375 w 1478756"/>
                <a:gd name="connsiteY30" fmla="*/ 2381 h 392906"/>
                <a:gd name="connsiteX31" fmla="*/ 1119187 w 1478756"/>
                <a:gd name="connsiteY31" fmla="*/ 0 h 392906"/>
                <a:gd name="connsiteX32" fmla="*/ 1164431 w 1478756"/>
                <a:gd name="connsiteY32" fmla="*/ 7143 h 392906"/>
                <a:gd name="connsiteX33" fmla="*/ 1200150 w 1478756"/>
                <a:gd name="connsiteY33" fmla="*/ 16668 h 392906"/>
                <a:gd name="connsiteX34" fmla="*/ 1259681 w 1478756"/>
                <a:gd name="connsiteY34" fmla="*/ 42862 h 392906"/>
                <a:gd name="connsiteX35" fmla="*/ 1340643 w 1478756"/>
                <a:gd name="connsiteY35" fmla="*/ 83343 h 392906"/>
                <a:gd name="connsiteX36" fmla="*/ 1400175 w 1478756"/>
                <a:gd name="connsiteY36" fmla="*/ 114300 h 392906"/>
                <a:gd name="connsiteX37" fmla="*/ 1435893 w 1478756"/>
                <a:gd name="connsiteY37" fmla="*/ 138112 h 392906"/>
                <a:gd name="connsiteX38" fmla="*/ 1459706 w 1478756"/>
                <a:gd name="connsiteY38" fmla="*/ 159543 h 392906"/>
                <a:gd name="connsiteX39" fmla="*/ 1471612 w 1478756"/>
                <a:gd name="connsiteY39" fmla="*/ 173831 h 392906"/>
                <a:gd name="connsiteX40" fmla="*/ 1478756 w 1478756"/>
                <a:gd name="connsiteY40" fmla="*/ 190500 h 392906"/>
                <a:gd name="connsiteX41" fmla="*/ 1476375 w 1478756"/>
                <a:gd name="connsiteY41" fmla="*/ 204787 h 392906"/>
                <a:gd name="connsiteX42" fmla="*/ 1462087 w 1478756"/>
                <a:gd name="connsiteY42" fmla="*/ 216693 h 392906"/>
                <a:gd name="connsiteX43" fmla="*/ 1433512 w 1478756"/>
                <a:gd name="connsiteY43" fmla="*/ 238125 h 392906"/>
                <a:gd name="connsiteX44" fmla="*/ 1400175 w 1478756"/>
                <a:gd name="connsiteY44" fmla="*/ 273843 h 392906"/>
                <a:gd name="connsiteX45" fmla="*/ 1081087 w 1478756"/>
                <a:gd name="connsiteY45" fmla="*/ 202406 h 392906"/>
                <a:gd name="connsiteX46" fmla="*/ 1031081 w 1478756"/>
                <a:gd name="connsiteY46" fmla="*/ 190500 h 392906"/>
                <a:gd name="connsiteX47" fmla="*/ 1004887 w 1478756"/>
                <a:gd name="connsiteY47" fmla="*/ 192881 h 392906"/>
                <a:gd name="connsiteX48" fmla="*/ 842962 w 1478756"/>
                <a:gd name="connsiteY48" fmla="*/ 238125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78756" h="392906">
                  <a:moveTo>
                    <a:pt x="842962" y="238125"/>
                  </a:moveTo>
                  <a:lnTo>
                    <a:pt x="550068" y="319087"/>
                  </a:lnTo>
                  <a:lnTo>
                    <a:pt x="340518" y="376237"/>
                  </a:lnTo>
                  <a:lnTo>
                    <a:pt x="273843" y="390525"/>
                  </a:lnTo>
                  <a:lnTo>
                    <a:pt x="250031" y="392906"/>
                  </a:lnTo>
                  <a:lnTo>
                    <a:pt x="202406" y="392906"/>
                  </a:lnTo>
                  <a:lnTo>
                    <a:pt x="166687" y="385762"/>
                  </a:lnTo>
                  <a:lnTo>
                    <a:pt x="121443" y="371475"/>
                  </a:lnTo>
                  <a:lnTo>
                    <a:pt x="78581" y="347662"/>
                  </a:lnTo>
                  <a:lnTo>
                    <a:pt x="52387" y="328612"/>
                  </a:lnTo>
                  <a:lnTo>
                    <a:pt x="21431" y="300037"/>
                  </a:lnTo>
                  <a:lnTo>
                    <a:pt x="9525" y="285750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2381" y="240506"/>
                  </a:lnTo>
                  <a:lnTo>
                    <a:pt x="7143" y="226218"/>
                  </a:lnTo>
                  <a:lnTo>
                    <a:pt x="19050" y="216693"/>
                  </a:lnTo>
                  <a:lnTo>
                    <a:pt x="42862" y="209550"/>
                  </a:lnTo>
                  <a:lnTo>
                    <a:pt x="61912" y="216693"/>
                  </a:lnTo>
                  <a:lnTo>
                    <a:pt x="107156" y="230981"/>
                  </a:lnTo>
                  <a:lnTo>
                    <a:pt x="150018" y="238125"/>
                  </a:lnTo>
                  <a:lnTo>
                    <a:pt x="202406" y="240506"/>
                  </a:lnTo>
                  <a:lnTo>
                    <a:pt x="290512" y="233362"/>
                  </a:lnTo>
                  <a:lnTo>
                    <a:pt x="457200" y="202406"/>
                  </a:lnTo>
                  <a:lnTo>
                    <a:pt x="688181" y="142875"/>
                  </a:lnTo>
                  <a:lnTo>
                    <a:pt x="857250" y="100012"/>
                  </a:lnTo>
                  <a:lnTo>
                    <a:pt x="935831" y="80962"/>
                  </a:lnTo>
                  <a:lnTo>
                    <a:pt x="978693" y="66675"/>
                  </a:lnTo>
                  <a:lnTo>
                    <a:pt x="1031081" y="40481"/>
                  </a:lnTo>
                  <a:lnTo>
                    <a:pt x="1069181" y="16668"/>
                  </a:lnTo>
                  <a:lnTo>
                    <a:pt x="1095375" y="2381"/>
                  </a:lnTo>
                  <a:lnTo>
                    <a:pt x="1119187" y="0"/>
                  </a:lnTo>
                  <a:lnTo>
                    <a:pt x="1164431" y="7143"/>
                  </a:lnTo>
                  <a:lnTo>
                    <a:pt x="1200150" y="16668"/>
                  </a:lnTo>
                  <a:lnTo>
                    <a:pt x="1259681" y="42862"/>
                  </a:lnTo>
                  <a:lnTo>
                    <a:pt x="1340643" y="83343"/>
                  </a:lnTo>
                  <a:lnTo>
                    <a:pt x="1400175" y="114300"/>
                  </a:lnTo>
                  <a:lnTo>
                    <a:pt x="1435893" y="138112"/>
                  </a:lnTo>
                  <a:lnTo>
                    <a:pt x="1459706" y="159543"/>
                  </a:lnTo>
                  <a:lnTo>
                    <a:pt x="1471612" y="173831"/>
                  </a:lnTo>
                  <a:lnTo>
                    <a:pt x="1478756" y="190500"/>
                  </a:lnTo>
                  <a:lnTo>
                    <a:pt x="1476375" y="204787"/>
                  </a:lnTo>
                  <a:lnTo>
                    <a:pt x="1462087" y="216693"/>
                  </a:lnTo>
                  <a:lnTo>
                    <a:pt x="1433512" y="238125"/>
                  </a:lnTo>
                  <a:lnTo>
                    <a:pt x="1400175" y="273843"/>
                  </a:lnTo>
                  <a:lnTo>
                    <a:pt x="1081087" y="202406"/>
                  </a:lnTo>
                  <a:lnTo>
                    <a:pt x="1031081" y="190500"/>
                  </a:lnTo>
                  <a:lnTo>
                    <a:pt x="1004887" y="192881"/>
                  </a:lnTo>
                  <a:lnTo>
                    <a:pt x="842962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20672F19-47EC-4A30-B99B-283D459706A9}"/>
                </a:ext>
              </a:extLst>
            </p:cNvPr>
            <p:cNvSpPr/>
            <p:nvPr/>
          </p:nvSpPr>
          <p:spPr>
            <a:xfrm>
              <a:off x="4125913" y="4541837"/>
              <a:ext cx="1371600" cy="1035050"/>
            </a:xfrm>
            <a:custGeom>
              <a:avLst/>
              <a:gdLst>
                <a:gd name="connsiteX0" fmla="*/ 585787 w 1371600"/>
                <a:gd name="connsiteY0" fmla="*/ 292894 h 1033463"/>
                <a:gd name="connsiteX1" fmla="*/ 95250 w 1371600"/>
                <a:gd name="connsiteY1" fmla="*/ 411957 h 1033463"/>
                <a:gd name="connsiteX2" fmla="*/ 0 w 1371600"/>
                <a:gd name="connsiteY2" fmla="*/ 238125 h 1033463"/>
                <a:gd name="connsiteX3" fmla="*/ 150018 w 1371600"/>
                <a:gd name="connsiteY3" fmla="*/ 238125 h 1033463"/>
                <a:gd name="connsiteX4" fmla="*/ 240506 w 1371600"/>
                <a:gd name="connsiteY4" fmla="*/ 228600 h 1033463"/>
                <a:gd name="connsiteX5" fmla="*/ 350043 w 1371600"/>
                <a:gd name="connsiteY5" fmla="*/ 209550 h 1033463"/>
                <a:gd name="connsiteX6" fmla="*/ 504825 w 1371600"/>
                <a:gd name="connsiteY6" fmla="*/ 173832 h 1033463"/>
                <a:gd name="connsiteX7" fmla="*/ 690562 w 1371600"/>
                <a:gd name="connsiteY7" fmla="*/ 123825 h 1033463"/>
                <a:gd name="connsiteX8" fmla="*/ 857250 w 1371600"/>
                <a:gd name="connsiteY8" fmla="*/ 71438 h 1033463"/>
                <a:gd name="connsiteX9" fmla="*/ 988218 w 1371600"/>
                <a:gd name="connsiteY9" fmla="*/ 28575 h 1033463"/>
                <a:gd name="connsiteX10" fmla="*/ 1014412 w 1371600"/>
                <a:gd name="connsiteY10" fmla="*/ 11907 h 1033463"/>
                <a:gd name="connsiteX11" fmla="*/ 1035843 w 1371600"/>
                <a:gd name="connsiteY11" fmla="*/ 2382 h 1033463"/>
                <a:gd name="connsiteX12" fmla="*/ 1062037 w 1371600"/>
                <a:gd name="connsiteY12" fmla="*/ 0 h 1033463"/>
                <a:gd name="connsiteX13" fmla="*/ 1116806 w 1371600"/>
                <a:gd name="connsiteY13" fmla="*/ 23813 h 1033463"/>
                <a:gd name="connsiteX14" fmla="*/ 1183481 w 1371600"/>
                <a:gd name="connsiteY14" fmla="*/ 66675 h 1033463"/>
                <a:gd name="connsiteX15" fmla="*/ 1281112 w 1371600"/>
                <a:gd name="connsiteY15" fmla="*/ 142875 h 1033463"/>
                <a:gd name="connsiteX16" fmla="*/ 1333500 w 1371600"/>
                <a:gd name="connsiteY16" fmla="*/ 188119 h 1033463"/>
                <a:gd name="connsiteX17" fmla="*/ 1354931 w 1371600"/>
                <a:gd name="connsiteY17" fmla="*/ 216694 h 1033463"/>
                <a:gd name="connsiteX18" fmla="*/ 1364456 w 1371600"/>
                <a:gd name="connsiteY18" fmla="*/ 235744 h 1033463"/>
                <a:gd name="connsiteX19" fmla="*/ 1371600 w 1371600"/>
                <a:gd name="connsiteY19" fmla="*/ 259557 h 1033463"/>
                <a:gd name="connsiteX20" fmla="*/ 1371600 w 1371600"/>
                <a:gd name="connsiteY20" fmla="*/ 278607 h 1033463"/>
                <a:gd name="connsiteX21" fmla="*/ 1359693 w 1371600"/>
                <a:gd name="connsiteY21" fmla="*/ 311944 h 1033463"/>
                <a:gd name="connsiteX22" fmla="*/ 1347787 w 1371600"/>
                <a:gd name="connsiteY22" fmla="*/ 330994 h 1033463"/>
                <a:gd name="connsiteX23" fmla="*/ 1323975 w 1371600"/>
                <a:gd name="connsiteY23" fmla="*/ 342900 h 1033463"/>
                <a:gd name="connsiteX24" fmla="*/ 1302543 w 1371600"/>
                <a:gd name="connsiteY24" fmla="*/ 361950 h 1033463"/>
                <a:gd name="connsiteX25" fmla="*/ 1281112 w 1371600"/>
                <a:gd name="connsiteY25" fmla="*/ 388144 h 1033463"/>
                <a:gd name="connsiteX26" fmla="*/ 1221581 w 1371600"/>
                <a:gd name="connsiteY26" fmla="*/ 600075 h 1033463"/>
                <a:gd name="connsiteX27" fmla="*/ 1162050 w 1371600"/>
                <a:gd name="connsiteY27" fmla="*/ 835819 h 1033463"/>
                <a:gd name="connsiteX28" fmla="*/ 1119187 w 1371600"/>
                <a:gd name="connsiteY28" fmla="*/ 981075 h 1033463"/>
                <a:gd name="connsiteX29" fmla="*/ 1107281 w 1371600"/>
                <a:gd name="connsiteY29" fmla="*/ 1007269 h 1033463"/>
                <a:gd name="connsiteX30" fmla="*/ 1100137 w 1371600"/>
                <a:gd name="connsiteY30" fmla="*/ 1019175 h 1033463"/>
                <a:gd name="connsiteX31" fmla="*/ 1088231 w 1371600"/>
                <a:gd name="connsiteY31" fmla="*/ 1026319 h 1033463"/>
                <a:gd name="connsiteX32" fmla="*/ 1062037 w 1371600"/>
                <a:gd name="connsiteY32" fmla="*/ 1033463 h 1033463"/>
                <a:gd name="connsiteX33" fmla="*/ 1023937 w 1371600"/>
                <a:gd name="connsiteY33" fmla="*/ 1031082 h 1033463"/>
                <a:gd name="connsiteX34" fmla="*/ 973931 w 1371600"/>
                <a:gd name="connsiteY34" fmla="*/ 1026319 h 1033463"/>
                <a:gd name="connsiteX35" fmla="*/ 931068 w 1371600"/>
                <a:gd name="connsiteY35" fmla="*/ 1014413 h 1033463"/>
                <a:gd name="connsiteX36" fmla="*/ 938212 w 1371600"/>
                <a:gd name="connsiteY36" fmla="*/ 866775 h 1033463"/>
                <a:gd name="connsiteX37" fmla="*/ 992981 w 1371600"/>
                <a:gd name="connsiteY37" fmla="*/ 619125 h 1033463"/>
                <a:gd name="connsiteX38" fmla="*/ 1040606 w 1371600"/>
                <a:gd name="connsiteY38" fmla="*/ 392907 h 1033463"/>
                <a:gd name="connsiteX39" fmla="*/ 1057275 w 1371600"/>
                <a:gd name="connsiteY39" fmla="*/ 316707 h 1033463"/>
                <a:gd name="connsiteX40" fmla="*/ 1059656 w 1371600"/>
                <a:gd name="connsiteY40" fmla="*/ 290513 h 1033463"/>
                <a:gd name="connsiteX41" fmla="*/ 1052512 w 1371600"/>
                <a:gd name="connsiteY41" fmla="*/ 252413 h 1033463"/>
                <a:gd name="connsiteX42" fmla="*/ 1035843 w 1371600"/>
                <a:gd name="connsiteY42" fmla="*/ 228600 h 1033463"/>
                <a:gd name="connsiteX43" fmla="*/ 1012031 w 1371600"/>
                <a:gd name="connsiteY43" fmla="*/ 214313 h 1033463"/>
                <a:gd name="connsiteX44" fmla="*/ 962025 w 1371600"/>
                <a:gd name="connsiteY44" fmla="*/ 214313 h 1033463"/>
                <a:gd name="connsiteX45" fmla="*/ 585787 w 1371600"/>
                <a:gd name="connsiteY45" fmla="*/ 292894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71600" h="1033463">
                  <a:moveTo>
                    <a:pt x="585787" y="292894"/>
                  </a:moveTo>
                  <a:lnTo>
                    <a:pt x="95250" y="411957"/>
                  </a:lnTo>
                  <a:lnTo>
                    <a:pt x="0" y="238125"/>
                  </a:lnTo>
                  <a:lnTo>
                    <a:pt x="150018" y="238125"/>
                  </a:lnTo>
                  <a:lnTo>
                    <a:pt x="240506" y="228600"/>
                  </a:lnTo>
                  <a:lnTo>
                    <a:pt x="350043" y="209550"/>
                  </a:lnTo>
                  <a:lnTo>
                    <a:pt x="504825" y="173832"/>
                  </a:lnTo>
                  <a:lnTo>
                    <a:pt x="690562" y="123825"/>
                  </a:lnTo>
                  <a:lnTo>
                    <a:pt x="857250" y="71438"/>
                  </a:lnTo>
                  <a:lnTo>
                    <a:pt x="988218" y="28575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62037" y="0"/>
                  </a:lnTo>
                  <a:lnTo>
                    <a:pt x="1116806" y="23813"/>
                  </a:lnTo>
                  <a:lnTo>
                    <a:pt x="1183481" y="66675"/>
                  </a:lnTo>
                  <a:lnTo>
                    <a:pt x="1281112" y="142875"/>
                  </a:lnTo>
                  <a:lnTo>
                    <a:pt x="1333500" y="188119"/>
                  </a:lnTo>
                  <a:lnTo>
                    <a:pt x="1354931" y="216694"/>
                  </a:lnTo>
                  <a:lnTo>
                    <a:pt x="1364456" y="235744"/>
                  </a:lnTo>
                  <a:lnTo>
                    <a:pt x="1371600" y="259557"/>
                  </a:lnTo>
                  <a:lnTo>
                    <a:pt x="1371600" y="278607"/>
                  </a:lnTo>
                  <a:lnTo>
                    <a:pt x="1359693" y="311944"/>
                  </a:lnTo>
                  <a:lnTo>
                    <a:pt x="1347787" y="330994"/>
                  </a:lnTo>
                  <a:lnTo>
                    <a:pt x="1323975" y="342900"/>
                  </a:lnTo>
                  <a:lnTo>
                    <a:pt x="1302543" y="361950"/>
                  </a:lnTo>
                  <a:lnTo>
                    <a:pt x="1281112" y="388144"/>
                  </a:lnTo>
                  <a:lnTo>
                    <a:pt x="1221581" y="600075"/>
                  </a:lnTo>
                  <a:lnTo>
                    <a:pt x="1162050" y="835819"/>
                  </a:lnTo>
                  <a:lnTo>
                    <a:pt x="1119187" y="981075"/>
                  </a:lnTo>
                  <a:lnTo>
                    <a:pt x="1107281" y="1007269"/>
                  </a:lnTo>
                  <a:lnTo>
                    <a:pt x="1100137" y="1019175"/>
                  </a:lnTo>
                  <a:lnTo>
                    <a:pt x="1088231" y="1026319"/>
                  </a:lnTo>
                  <a:lnTo>
                    <a:pt x="1062037" y="1033463"/>
                  </a:lnTo>
                  <a:lnTo>
                    <a:pt x="1023937" y="1031082"/>
                  </a:lnTo>
                  <a:lnTo>
                    <a:pt x="973931" y="1026319"/>
                  </a:lnTo>
                  <a:lnTo>
                    <a:pt x="931068" y="1014413"/>
                  </a:lnTo>
                  <a:lnTo>
                    <a:pt x="938212" y="866775"/>
                  </a:lnTo>
                  <a:lnTo>
                    <a:pt x="992981" y="619125"/>
                  </a:lnTo>
                  <a:lnTo>
                    <a:pt x="1040606" y="392907"/>
                  </a:lnTo>
                  <a:lnTo>
                    <a:pt x="1057275" y="316707"/>
                  </a:lnTo>
                  <a:lnTo>
                    <a:pt x="1059656" y="290513"/>
                  </a:lnTo>
                  <a:lnTo>
                    <a:pt x="1052512" y="252413"/>
                  </a:lnTo>
                  <a:lnTo>
                    <a:pt x="1035843" y="228600"/>
                  </a:lnTo>
                  <a:lnTo>
                    <a:pt x="1012031" y="214313"/>
                  </a:lnTo>
                  <a:lnTo>
                    <a:pt x="962025" y="214313"/>
                  </a:lnTo>
                  <a:lnTo>
                    <a:pt x="5857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F01AEFD-46AD-4445-9019-D363EDC33FF4}"/>
                </a:ext>
              </a:extLst>
            </p:cNvPr>
            <p:cNvSpPr/>
            <p:nvPr/>
          </p:nvSpPr>
          <p:spPr>
            <a:xfrm>
              <a:off x="4376739" y="5373687"/>
              <a:ext cx="777875" cy="292100"/>
            </a:xfrm>
            <a:custGeom>
              <a:avLst/>
              <a:gdLst>
                <a:gd name="connsiteX0" fmla="*/ 371475 w 778669"/>
                <a:gd name="connsiteY0" fmla="*/ 219075 h 292893"/>
                <a:gd name="connsiteX1" fmla="*/ 78581 w 778669"/>
                <a:gd name="connsiteY1" fmla="*/ 292893 h 292893"/>
                <a:gd name="connsiteX2" fmla="*/ 0 w 778669"/>
                <a:gd name="connsiteY2" fmla="*/ 133350 h 292893"/>
                <a:gd name="connsiteX3" fmla="*/ 276225 w 778669"/>
                <a:gd name="connsiteY3" fmla="*/ 78581 h 292893"/>
                <a:gd name="connsiteX4" fmla="*/ 566737 w 778669"/>
                <a:gd name="connsiteY4" fmla="*/ 26193 h 292893"/>
                <a:gd name="connsiteX5" fmla="*/ 723900 w 778669"/>
                <a:gd name="connsiteY5" fmla="*/ 0 h 292893"/>
                <a:gd name="connsiteX6" fmla="*/ 778669 w 778669"/>
                <a:gd name="connsiteY6" fmla="*/ 178593 h 292893"/>
                <a:gd name="connsiteX7" fmla="*/ 676275 w 778669"/>
                <a:gd name="connsiteY7" fmla="*/ 183356 h 292893"/>
                <a:gd name="connsiteX8" fmla="*/ 569119 w 778669"/>
                <a:gd name="connsiteY8" fmla="*/ 188118 h 292893"/>
                <a:gd name="connsiteX9" fmla="*/ 371475 w 778669"/>
                <a:gd name="connsiteY9" fmla="*/ 219075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669" h="292893">
                  <a:moveTo>
                    <a:pt x="371475" y="219075"/>
                  </a:moveTo>
                  <a:lnTo>
                    <a:pt x="78581" y="292893"/>
                  </a:lnTo>
                  <a:lnTo>
                    <a:pt x="0" y="133350"/>
                  </a:lnTo>
                  <a:lnTo>
                    <a:pt x="276225" y="78581"/>
                  </a:lnTo>
                  <a:lnTo>
                    <a:pt x="566737" y="26193"/>
                  </a:lnTo>
                  <a:lnTo>
                    <a:pt x="723900" y="0"/>
                  </a:lnTo>
                  <a:lnTo>
                    <a:pt x="778669" y="178593"/>
                  </a:lnTo>
                  <a:lnTo>
                    <a:pt x="676275" y="183356"/>
                  </a:lnTo>
                  <a:lnTo>
                    <a:pt x="569119" y="188118"/>
                  </a:lnTo>
                  <a:lnTo>
                    <a:pt x="3714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96BD46C5-ECBA-4C68-A588-5E4D2E809337}"/>
                </a:ext>
              </a:extLst>
            </p:cNvPr>
            <p:cNvSpPr/>
            <p:nvPr/>
          </p:nvSpPr>
          <p:spPr>
            <a:xfrm>
              <a:off x="6100763" y="1465262"/>
              <a:ext cx="487362" cy="1103312"/>
            </a:xfrm>
            <a:custGeom>
              <a:avLst/>
              <a:gdLst>
                <a:gd name="connsiteX0" fmla="*/ 228600 w 488156"/>
                <a:gd name="connsiteY0" fmla="*/ 557213 h 1102519"/>
                <a:gd name="connsiteX1" fmla="*/ 195262 w 488156"/>
                <a:gd name="connsiteY1" fmla="*/ 264319 h 1102519"/>
                <a:gd name="connsiteX2" fmla="*/ 188119 w 488156"/>
                <a:gd name="connsiteY2" fmla="*/ 245269 h 1102519"/>
                <a:gd name="connsiteX3" fmla="*/ 157162 w 488156"/>
                <a:gd name="connsiteY3" fmla="*/ 209550 h 1102519"/>
                <a:gd name="connsiteX4" fmla="*/ 107156 w 488156"/>
                <a:gd name="connsiteY4" fmla="*/ 159544 h 1102519"/>
                <a:gd name="connsiteX5" fmla="*/ 47625 w 488156"/>
                <a:gd name="connsiteY5" fmla="*/ 107157 h 1102519"/>
                <a:gd name="connsiteX6" fmla="*/ 21431 w 488156"/>
                <a:gd name="connsiteY6" fmla="*/ 80963 h 1102519"/>
                <a:gd name="connsiteX7" fmla="*/ 7144 w 488156"/>
                <a:gd name="connsiteY7" fmla="*/ 61913 h 1102519"/>
                <a:gd name="connsiteX8" fmla="*/ 0 w 488156"/>
                <a:gd name="connsiteY8" fmla="*/ 38100 h 1102519"/>
                <a:gd name="connsiteX9" fmla="*/ 0 w 488156"/>
                <a:gd name="connsiteY9" fmla="*/ 26194 h 1102519"/>
                <a:gd name="connsiteX10" fmla="*/ 7144 w 488156"/>
                <a:gd name="connsiteY10" fmla="*/ 14288 h 1102519"/>
                <a:gd name="connsiteX11" fmla="*/ 19050 w 488156"/>
                <a:gd name="connsiteY11" fmla="*/ 4763 h 1102519"/>
                <a:gd name="connsiteX12" fmla="*/ 45244 w 488156"/>
                <a:gd name="connsiteY12" fmla="*/ 0 h 1102519"/>
                <a:gd name="connsiteX13" fmla="*/ 76200 w 488156"/>
                <a:gd name="connsiteY13" fmla="*/ 0 h 1102519"/>
                <a:gd name="connsiteX14" fmla="*/ 121444 w 488156"/>
                <a:gd name="connsiteY14" fmla="*/ 4763 h 1102519"/>
                <a:gd name="connsiteX15" fmla="*/ 176212 w 488156"/>
                <a:gd name="connsiteY15" fmla="*/ 16669 h 1102519"/>
                <a:gd name="connsiteX16" fmla="*/ 242887 w 488156"/>
                <a:gd name="connsiteY16" fmla="*/ 38100 h 1102519"/>
                <a:gd name="connsiteX17" fmla="*/ 314325 w 488156"/>
                <a:gd name="connsiteY17" fmla="*/ 66675 h 1102519"/>
                <a:gd name="connsiteX18" fmla="*/ 395287 w 488156"/>
                <a:gd name="connsiteY18" fmla="*/ 104775 h 1102519"/>
                <a:gd name="connsiteX19" fmla="*/ 431006 w 488156"/>
                <a:gd name="connsiteY19" fmla="*/ 128588 h 1102519"/>
                <a:gd name="connsiteX20" fmla="*/ 452437 w 488156"/>
                <a:gd name="connsiteY20" fmla="*/ 147638 h 1102519"/>
                <a:gd name="connsiteX21" fmla="*/ 464344 w 488156"/>
                <a:gd name="connsiteY21" fmla="*/ 166688 h 1102519"/>
                <a:gd name="connsiteX22" fmla="*/ 469106 w 488156"/>
                <a:gd name="connsiteY22" fmla="*/ 192882 h 1102519"/>
                <a:gd name="connsiteX23" fmla="*/ 464344 w 488156"/>
                <a:gd name="connsiteY23" fmla="*/ 233363 h 1102519"/>
                <a:gd name="connsiteX24" fmla="*/ 454819 w 488156"/>
                <a:gd name="connsiteY24" fmla="*/ 307182 h 1102519"/>
                <a:gd name="connsiteX25" fmla="*/ 454819 w 488156"/>
                <a:gd name="connsiteY25" fmla="*/ 402432 h 1102519"/>
                <a:gd name="connsiteX26" fmla="*/ 466725 w 488156"/>
                <a:gd name="connsiteY26" fmla="*/ 664369 h 1102519"/>
                <a:gd name="connsiteX27" fmla="*/ 488156 w 488156"/>
                <a:gd name="connsiteY27" fmla="*/ 757238 h 1102519"/>
                <a:gd name="connsiteX28" fmla="*/ 488156 w 488156"/>
                <a:gd name="connsiteY28" fmla="*/ 862013 h 1102519"/>
                <a:gd name="connsiteX29" fmla="*/ 483394 w 488156"/>
                <a:gd name="connsiteY29" fmla="*/ 950119 h 1102519"/>
                <a:gd name="connsiteX30" fmla="*/ 478631 w 488156"/>
                <a:gd name="connsiteY30" fmla="*/ 1023938 h 1102519"/>
                <a:gd name="connsiteX31" fmla="*/ 473869 w 488156"/>
                <a:gd name="connsiteY31" fmla="*/ 1071563 h 1102519"/>
                <a:gd name="connsiteX32" fmla="*/ 464344 w 488156"/>
                <a:gd name="connsiteY32" fmla="*/ 1092994 h 1102519"/>
                <a:gd name="connsiteX33" fmla="*/ 442912 w 488156"/>
                <a:gd name="connsiteY33" fmla="*/ 1102519 h 1102519"/>
                <a:gd name="connsiteX34" fmla="*/ 411956 w 488156"/>
                <a:gd name="connsiteY34" fmla="*/ 1100138 h 1102519"/>
                <a:gd name="connsiteX35" fmla="*/ 366712 w 488156"/>
                <a:gd name="connsiteY35" fmla="*/ 1083469 h 1102519"/>
                <a:gd name="connsiteX36" fmla="*/ 333375 w 488156"/>
                <a:gd name="connsiteY36" fmla="*/ 1064419 h 1102519"/>
                <a:gd name="connsiteX37" fmla="*/ 316706 w 488156"/>
                <a:gd name="connsiteY37" fmla="*/ 1047750 h 1102519"/>
                <a:gd name="connsiteX38" fmla="*/ 302419 w 488156"/>
                <a:gd name="connsiteY38" fmla="*/ 1016794 h 1102519"/>
                <a:gd name="connsiteX39" fmla="*/ 288131 w 488156"/>
                <a:gd name="connsiteY39" fmla="*/ 964407 h 1102519"/>
                <a:gd name="connsiteX40" fmla="*/ 259556 w 488156"/>
                <a:gd name="connsiteY40" fmla="*/ 804863 h 1102519"/>
                <a:gd name="connsiteX41" fmla="*/ 245269 w 488156"/>
                <a:gd name="connsiteY41" fmla="*/ 707232 h 1102519"/>
                <a:gd name="connsiteX42" fmla="*/ 228600 w 488156"/>
                <a:gd name="connsiteY42" fmla="*/ 557213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8156" h="1102519">
                  <a:moveTo>
                    <a:pt x="228600" y="557213"/>
                  </a:moveTo>
                  <a:lnTo>
                    <a:pt x="195262" y="264319"/>
                  </a:lnTo>
                  <a:lnTo>
                    <a:pt x="188119" y="245269"/>
                  </a:lnTo>
                  <a:lnTo>
                    <a:pt x="157162" y="209550"/>
                  </a:lnTo>
                  <a:lnTo>
                    <a:pt x="107156" y="159544"/>
                  </a:lnTo>
                  <a:lnTo>
                    <a:pt x="47625" y="107157"/>
                  </a:lnTo>
                  <a:lnTo>
                    <a:pt x="21431" y="80963"/>
                  </a:lnTo>
                  <a:lnTo>
                    <a:pt x="7144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7144" y="14288"/>
                  </a:lnTo>
                  <a:lnTo>
                    <a:pt x="19050" y="4763"/>
                  </a:lnTo>
                  <a:lnTo>
                    <a:pt x="45244" y="0"/>
                  </a:lnTo>
                  <a:lnTo>
                    <a:pt x="76200" y="0"/>
                  </a:lnTo>
                  <a:lnTo>
                    <a:pt x="121444" y="4763"/>
                  </a:lnTo>
                  <a:lnTo>
                    <a:pt x="176212" y="16669"/>
                  </a:lnTo>
                  <a:lnTo>
                    <a:pt x="242887" y="38100"/>
                  </a:lnTo>
                  <a:lnTo>
                    <a:pt x="314325" y="66675"/>
                  </a:lnTo>
                  <a:lnTo>
                    <a:pt x="395287" y="104775"/>
                  </a:lnTo>
                  <a:lnTo>
                    <a:pt x="431006" y="128588"/>
                  </a:lnTo>
                  <a:lnTo>
                    <a:pt x="452437" y="147638"/>
                  </a:lnTo>
                  <a:lnTo>
                    <a:pt x="464344" y="166688"/>
                  </a:lnTo>
                  <a:lnTo>
                    <a:pt x="469106" y="192882"/>
                  </a:lnTo>
                  <a:lnTo>
                    <a:pt x="464344" y="233363"/>
                  </a:lnTo>
                  <a:lnTo>
                    <a:pt x="454819" y="307182"/>
                  </a:lnTo>
                  <a:lnTo>
                    <a:pt x="454819" y="402432"/>
                  </a:lnTo>
                  <a:lnTo>
                    <a:pt x="466725" y="664369"/>
                  </a:lnTo>
                  <a:lnTo>
                    <a:pt x="488156" y="757238"/>
                  </a:lnTo>
                  <a:lnTo>
                    <a:pt x="488156" y="862013"/>
                  </a:lnTo>
                  <a:lnTo>
                    <a:pt x="483394" y="950119"/>
                  </a:lnTo>
                  <a:lnTo>
                    <a:pt x="478631" y="1023938"/>
                  </a:lnTo>
                  <a:lnTo>
                    <a:pt x="473869" y="1071563"/>
                  </a:lnTo>
                  <a:lnTo>
                    <a:pt x="464344" y="1092994"/>
                  </a:lnTo>
                  <a:lnTo>
                    <a:pt x="442912" y="1102519"/>
                  </a:lnTo>
                  <a:lnTo>
                    <a:pt x="411956" y="1100138"/>
                  </a:lnTo>
                  <a:lnTo>
                    <a:pt x="366712" y="1083469"/>
                  </a:lnTo>
                  <a:lnTo>
                    <a:pt x="333375" y="1064419"/>
                  </a:lnTo>
                  <a:lnTo>
                    <a:pt x="316706" y="1047750"/>
                  </a:lnTo>
                  <a:lnTo>
                    <a:pt x="302419" y="1016794"/>
                  </a:lnTo>
                  <a:lnTo>
                    <a:pt x="288131" y="964407"/>
                  </a:lnTo>
                  <a:lnTo>
                    <a:pt x="259556" y="804863"/>
                  </a:lnTo>
                  <a:lnTo>
                    <a:pt x="245269" y="707232"/>
                  </a:lnTo>
                  <a:lnTo>
                    <a:pt x="228600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3AEDA78B-C183-40AE-96D6-68B6394A58B4}"/>
                </a:ext>
              </a:extLst>
            </p:cNvPr>
            <p:cNvSpPr/>
            <p:nvPr/>
          </p:nvSpPr>
          <p:spPr>
            <a:xfrm>
              <a:off x="7138989" y="1436687"/>
              <a:ext cx="441325" cy="1098550"/>
            </a:xfrm>
            <a:custGeom>
              <a:avLst/>
              <a:gdLst>
                <a:gd name="connsiteX0" fmla="*/ 95250 w 442912"/>
                <a:gd name="connsiteY0" fmla="*/ 514350 h 1097757"/>
                <a:gd name="connsiteX1" fmla="*/ 140494 w 442912"/>
                <a:gd name="connsiteY1" fmla="*/ 309563 h 1097757"/>
                <a:gd name="connsiteX2" fmla="*/ 142875 w 442912"/>
                <a:gd name="connsiteY2" fmla="*/ 290513 h 1097757"/>
                <a:gd name="connsiteX3" fmla="*/ 135731 w 442912"/>
                <a:gd name="connsiteY3" fmla="*/ 252413 h 1097757"/>
                <a:gd name="connsiteX4" fmla="*/ 107156 w 442912"/>
                <a:gd name="connsiteY4" fmla="*/ 183357 h 1097757"/>
                <a:gd name="connsiteX5" fmla="*/ 73819 w 442912"/>
                <a:gd name="connsiteY5" fmla="*/ 126207 h 1097757"/>
                <a:gd name="connsiteX6" fmla="*/ 42862 w 442912"/>
                <a:gd name="connsiteY6" fmla="*/ 85725 h 1097757"/>
                <a:gd name="connsiteX7" fmla="*/ 28575 w 442912"/>
                <a:gd name="connsiteY7" fmla="*/ 57150 h 1097757"/>
                <a:gd name="connsiteX8" fmla="*/ 16669 w 442912"/>
                <a:gd name="connsiteY8" fmla="*/ 30957 h 1097757"/>
                <a:gd name="connsiteX9" fmla="*/ 16669 w 442912"/>
                <a:gd name="connsiteY9" fmla="*/ 14288 h 1097757"/>
                <a:gd name="connsiteX10" fmla="*/ 23812 w 442912"/>
                <a:gd name="connsiteY10" fmla="*/ 0 h 1097757"/>
                <a:gd name="connsiteX11" fmla="*/ 50006 w 442912"/>
                <a:gd name="connsiteY11" fmla="*/ 0 h 1097757"/>
                <a:gd name="connsiteX12" fmla="*/ 78581 w 442912"/>
                <a:gd name="connsiteY12" fmla="*/ 9525 h 1097757"/>
                <a:gd name="connsiteX13" fmla="*/ 109537 w 442912"/>
                <a:gd name="connsiteY13" fmla="*/ 21432 h 1097757"/>
                <a:gd name="connsiteX14" fmla="*/ 166687 w 442912"/>
                <a:gd name="connsiteY14" fmla="*/ 40482 h 1097757"/>
                <a:gd name="connsiteX15" fmla="*/ 226219 w 442912"/>
                <a:gd name="connsiteY15" fmla="*/ 59532 h 1097757"/>
                <a:gd name="connsiteX16" fmla="*/ 278606 w 442912"/>
                <a:gd name="connsiteY16" fmla="*/ 83344 h 1097757"/>
                <a:gd name="connsiteX17" fmla="*/ 321469 w 442912"/>
                <a:gd name="connsiteY17" fmla="*/ 102394 h 1097757"/>
                <a:gd name="connsiteX18" fmla="*/ 369094 w 442912"/>
                <a:gd name="connsiteY18" fmla="*/ 133350 h 1097757"/>
                <a:gd name="connsiteX19" fmla="*/ 395287 w 442912"/>
                <a:gd name="connsiteY19" fmla="*/ 154782 h 1097757"/>
                <a:gd name="connsiteX20" fmla="*/ 411956 w 442912"/>
                <a:gd name="connsiteY20" fmla="*/ 173832 h 1097757"/>
                <a:gd name="connsiteX21" fmla="*/ 428625 w 442912"/>
                <a:gd name="connsiteY21" fmla="*/ 195263 h 1097757"/>
                <a:gd name="connsiteX22" fmla="*/ 438150 w 442912"/>
                <a:gd name="connsiteY22" fmla="*/ 223838 h 1097757"/>
                <a:gd name="connsiteX23" fmla="*/ 442912 w 442912"/>
                <a:gd name="connsiteY23" fmla="*/ 254794 h 1097757"/>
                <a:gd name="connsiteX24" fmla="*/ 440531 w 442912"/>
                <a:gd name="connsiteY24" fmla="*/ 276225 h 1097757"/>
                <a:gd name="connsiteX25" fmla="*/ 426244 w 442912"/>
                <a:gd name="connsiteY25" fmla="*/ 311944 h 1097757"/>
                <a:gd name="connsiteX26" fmla="*/ 309562 w 442912"/>
                <a:gd name="connsiteY26" fmla="*/ 600075 h 1097757"/>
                <a:gd name="connsiteX27" fmla="*/ 278606 w 442912"/>
                <a:gd name="connsiteY27" fmla="*/ 709613 h 1097757"/>
                <a:gd name="connsiteX28" fmla="*/ 223837 w 442912"/>
                <a:gd name="connsiteY28" fmla="*/ 840582 h 1097757"/>
                <a:gd name="connsiteX29" fmla="*/ 152400 w 442912"/>
                <a:gd name="connsiteY29" fmla="*/ 1002507 h 1097757"/>
                <a:gd name="connsiteX30" fmla="*/ 133350 w 442912"/>
                <a:gd name="connsiteY30" fmla="*/ 1035844 h 1097757"/>
                <a:gd name="connsiteX31" fmla="*/ 114300 w 442912"/>
                <a:gd name="connsiteY31" fmla="*/ 1062038 h 1097757"/>
                <a:gd name="connsiteX32" fmla="*/ 97631 w 442912"/>
                <a:gd name="connsiteY32" fmla="*/ 1081088 h 1097757"/>
                <a:gd name="connsiteX33" fmla="*/ 73819 w 442912"/>
                <a:gd name="connsiteY33" fmla="*/ 1097757 h 1097757"/>
                <a:gd name="connsiteX34" fmla="*/ 52387 w 442912"/>
                <a:gd name="connsiteY34" fmla="*/ 1097757 h 1097757"/>
                <a:gd name="connsiteX35" fmla="*/ 21431 w 442912"/>
                <a:gd name="connsiteY35" fmla="*/ 1078707 h 1097757"/>
                <a:gd name="connsiteX36" fmla="*/ 4762 w 442912"/>
                <a:gd name="connsiteY36" fmla="*/ 1057275 h 1097757"/>
                <a:gd name="connsiteX37" fmla="*/ 0 w 442912"/>
                <a:gd name="connsiteY37" fmla="*/ 1023938 h 1097757"/>
                <a:gd name="connsiteX38" fmla="*/ 4762 w 442912"/>
                <a:gd name="connsiteY38" fmla="*/ 973932 h 1097757"/>
                <a:gd name="connsiteX39" fmla="*/ 26194 w 442912"/>
                <a:gd name="connsiteY39" fmla="*/ 869157 h 1097757"/>
                <a:gd name="connsiteX40" fmla="*/ 57150 w 442912"/>
                <a:gd name="connsiteY40" fmla="*/ 723900 h 1097757"/>
                <a:gd name="connsiteX41" fmla="*/ 71437 w 442912"/>
                <a:gd name="connsiteY41" fmla="*/ 631032 h 1097757"/>
                <a:gd name="connsiteX42" fmla="*/ 95250 w 442912"/>
                <a:gd name="connsiteY42" fmla="*/ 51435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2912" h="1097757">
                  <a:moveTo>
                    <a:pt x="95250" y="514350"/>
                  </a:moveTo>
                  <a:lnTo>
                    <a:pt x="140494" y="309563"/>
                  </a:lnTo>
                  <a:lnTo>
                    <a:pt x="142875" y="290513"/>
                  </a:lnTo>
                  <a:lnTo>
                    <a:pt x="135731" y="252413"/>
                  </a:lnTo>
                  <a:lnTo>
                    <a:pt x="107156" y="183357"/>
                  </a:lnTo>
                  <a:lnTo>
                    <a:pt x="73819" y="126207"/>
                  </a:lnTo>
                  <a:lnTo>
                    <a:pt x="42862" y="85725"/>
                  </a:lnTo>
                  <a:lnTo>
                    <a:pt x="28575" y="57150"/>
                  </a:lnTo>
                  <a:lnTo>
                    <a:pt x="16669" y="30957"/>
                  </a:lnTo>
                  <a:lnTo>
                    <a:pt x="16669" y="14288"/>
                  </a:lnTo>
                  <a:lnTo>
                    <a:pt x="23812" y="0"/>
                  </a:lnTo>
                  <a:lnTo>
                    <a:pt x="50006" y="0"/>
                  </a:lnTo>
                  <a:lnTo>
                    <a:pt x="78581" y="9525"/>
                  </a:lnTo>
                  <a:lnTo>
                    <a:pt x="109537" y="21432"/>
                  </a:lnTo>
                  <a:lnTo>
                    <a:pt x="166687" y="40482"/>
                  </a:lnTo>
                  <a:lnTo>
                    <a:pt x="226219" y="59532"/>
                  </a:lnTo>
                  <a:lnTo>
                    <a:pt x="278606" y="83344"/>
                  </a:lnTo>
                  <a:lnTo>
                    <a:pt x="321469" y="102394"/>
                  </a:lnTo>
                  <a:lnTo>
                    <a:pt x="369094" y="133350"/>
                  </a:lnTo>
                  <a:lnTo>
                    <a:pt x="395287" y="154782"/>
                  </a:lnTo>
                  <a:lnTo>
                    <a:pt x="411956" y="173832"/>
                  </a:lnTo>
                  <a:lnTo>
                    <a:pt x="428625" y="195263"/>
                  </a:lnTo>
                  <a:lnTo>
                    <a:pt x="438150" y="223838"/>
                  </a:lnTo>
                  <a:lnTo>
                    <a:pt x="442912" y="254794"/>
                  </a:lnTo>
                  <a:lnTo>
                    <a:pt x="440531" y="276225"/>
                  </a:lnTo>
                  <a:lnTo>
                    <a:pt x="426244" y="311944"/>
                  </a:lnTo>
                  <a:lnTo>
                    <a:pt x="309562" y="600075"/>
                  </a:lnTo>
                  <a:lnTo>
                    <a:pt x="278606" y="709613"/>
                  </a:lnTo>
                  <a:lnTo>
                    <a:pt x="223837" y="840582"/>
                  </a:lnTo>
                  <a:lnTo>
                    <a:pt x="152400" y="1002507"/>
                  </a:lnTo>
                  <a:lnTo>
                    <a:pt x="133350" y="1035844"/>
                  </a:lnTo>
                  <a:lnTo>
                    <a:pt x="114300" y="1062038"/>
                  </a:lnTo>
                  <a:lnTo>
                    <a:pt x="97631" y="1081088"/>
                  </a:lnTo>
                  <a:lnTo>
                    <a:pt x="73819" y="1097757"/>
                  </a:lnTo>
                  <a:lnTo>
                    <a:pt x="52387" y="1097757"/>
                  </a:lnTo>
                  <a:lnTo>
                    <a:pt x="21431" y="1078707"/>
                  </a:lnTo>
                  <a:lnTo>
                    <a:pt x="4762" y="1057275"/>
                  </a:lnTo>
                  <a:lnTo>
                    <a:pt x="0" y="1023938"/>
                  </a:lnTo>
                  <a:lnTo>
                    <a:pt x="4762" y="973932"/>
                  </a:lnTo>
                  <a:lnTo>
                    <a:pt x="26194" y="869157"/>
                  </a:lnTo>
                  <a:lnTo>
                    <a:pt x="57150" y="723900"/>
                  </a:lnTo>
                  <a:lnTo>
                    <a:pt x="71437" y="631032"/>
                  </a:lnTo>
                  <a:lnTo>
                    <a:pt x="95250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DAB30975-2498-46B7-BC5D-31CF94ED967A}"/>
                </a:ext>
              </a:extLst>
            </p:cNvPr>
            <p:cNvSpPr/>
            <p:nvPr/>
          </p:nvSpPr>
          <p:spPr>
            <a:xfrm>
              <a:off x="5502275" y="2513012"/>
              <a:ext cx="933450" cy="1255712"/>
            </a:xfrm>
            <a:custGeom>
              <a:avLst/>
              <a:gdLst>
                <a:gd name="connsiteX0" fmla="*/ 381000 w 933450"/>
                <a:gd name="connsiteY0" fmla="*/ 914400 h 1254919"/>
                <a:gd name="connsiteX1" fmla="*/ 154781 w 933450"/>
                <a:gd name="connsiteY1" fmla="*/ 1145382 h 1254919"/>
                <a:gd name="connsiteX2" fmla="*/ 66675 w 933450"/>
                <a:gd name="connsiteY2" fmla="*/ 1233488 h 1254919"/>
                <a:gd name="connsiteX3" fmla="*/ 45244 w 933450"/>
                <a:gd name="connsiteY3" fmla="*/ 1247775 h 1254919"/>
                <a:gd name="connsiteX4" fmla="*/ 26194 w 933450"/>
                <a:gd name="connsiteY4" fmla="*/ 1254919 h 1254919"/>
                <a:gd name="connsiteX5" fmla="*/ 7144 w 933450"/>
                <a:gd name="connsiteY5" fmla="*/ 1252538 h 1254919"/>
                <a:gd name="connsiteX6" fmla="*/ 0 w 933450"/>
                <a:gd name="connsiteY6" fmla="*/ 1243013 h 1254919"/>
                <a:gd name="connsiteX7" fmla="*/ 0 w 933450"/>
                <a:gd name="connsiteY7" fmla="*/ 1216819 h 1254919"/>
                <a:gd name="connsiteX8" fmla="*/ 21431 w 933450"/>
                <a:gd name="connsiteY8" fmla="*/ 1178719 h 1254919"/>
                <a:gd name="connsiteX9" fmla="*/ 114300 w 933450"/>
                <a:gd name="connsiteY9" fmla="*/ 1069182 h 1254919"/>
                <a:gd name="connsiteX10" fmla="*/ 245269 w 933450"/>
                <a:gd name="connsiteY10" fmla="*/ 895350 h 1254919"/>
                <a:gd name="connsiteX11" fmla="*/ 414338 w 933450"/>
                <a:gd name="connsiteY11" fmla="*/ 659607 h 1254919"/>
                <a:gd name="connsiteX12" fmla="*/ 528638 w 933450"/>
                <a:gd name="connsiteY12" fmla="*/ 476250 h 1254919"/>
                <a:gd name="connsiteX13" fmla="*/ 611981 w 933450"/>
                <a:gd name="connsiteY13" fmla="*/ 328613 h 1254919"/>
                <a:gd name="connsiteX14" fmla="*/ 659606 w 933450"/>
                <a:gd name="connsiteY14" fmla="*/ 233363 h 1254919"/>
                <a:gd name="connsiteX15" fmla="*/ 661988 w 933450"/>
                <a:gd name="connsiteY15" fmla="*/ 207169 h 1254919"/>
                <a:gd name="connsiteX16" fmla="*/ 645319 w 933450"/>
                <a:gd name="connsiteY16" fmla="*/ 142875 h 1254919"/>
                <a:gd name="connsiteX17" fmla="*/ 626269 w 933450"/>
                <a:gd name="connsiteY17" fmla="*/ 73819 h 1254919"/>
                <a:gd name="connsiteX18" fmla="*/ 611981 w 933450"/>
                <a:gd name="connsiteY18" fmla="*/ 45244 h 1254919"/>
                <a:gd name="connsiteX19" fmla="*/ 604838 w 933450"/>
                <a:gd name="connsiteY19" fmla="*/ 28575 h 1254919"/>
                <a:gd name="connsiteX20" fmla="*/ 604838 w 933450"/>
                <a:gd name="connsiteY20" fmla="*/ 14288 h 1254919"/>
                <a:gd name="connsiteX21" fmla="*/ 611981 w 933450"/>
                <a:gd name="connsiteY21" fmla="*/ 4763 h 1254919"/>
                <a:gd name="connsiteX22" fmla="*/ 626269 w 933450"/>
                <a:gd name="connsiteY22" fmla="*/ 0 h 1254919"/>
                <a:gd name="connsiteX23" fmla="*/ 659606 w 933450"/>
                <a:gd name="connsiteY23" fmla="*/ 2382 h 1254919"/>
                <a:gd name="connsiteX24" fmla="*/ 702469 w 933450"/>
                <a:gd name="connsiteY24" fmla="*/ 21432 h 1254919"/>
                <a:gd name="connsiteX25" fmla="*/ 750094 w 933450"/>
                <a:gd name="connsiteY25" fmla="*/ 42863 h 1254919"/>
                <a:gd name="connsiteX26" fmla="*/ 785813 w 933450"/>
                <a:gd name="connsiteY26" fmla="*/ 64294 h 1254919"/>
                <a:gd name="connsiteX27" fmla="*/ 828675 w 933450"/>
                <a:gd name="connsiteY27" fmla="*/ 97632 h 1254919"/>
                <a:gd name="connsiteX28" fmla="*/ 878681 w 933450"/>
                <a:gd name="connsiteY28" fmla="*/ 145257 h 1254919"/>
                <a:gd name="connsiteX29" fmla="*/ 914400 w 933450"/>
                <a:gd name="connsiteY29" fmla="*/ 185738 h 1254919"/>
                <a:gd name="connsiteX30" fmla="*/ 931069 w 933450"/>
                <a:gd name="connsiteY30" fmla="*/ 211932 h 1254919"/>
                <a:gd name="connsiteX31" fmla="*/ 933450 w 933450"/>
                <a:gd name="connsiteY31" fmla="*/ 230982 h 1254919"/>
                <a:gd name="connsiteX32" fmla="*/ 931069 w 933450"/>
                <a:gd name="connsiteY32" fmla="*/ 261938 h 1254919"/>
                <a:gd name="connsiteX33" fmla="*/ 921544 w 933450"/>
                <a:gd name="connsiteY33" fmla="*/ 292894 h 1254919"/>
                <a:gd name="connsiteX34" fmla="*/ 897731 w 933450"/>
                <a:gd name="connsiteY34" fmla="*/ 333375 h 1254919"/>
                <a:gd name="connsiteX35" fmla="*/ 814388 w 933450"/>
                <a:gd name="connsiteY35" fmla="*/ 407194 h 1254919"/>
                <a:gd name="connsiteX36" fmla="*/ 592931 w 933450"/>
                <a:gd name="connsiteY36" fmla="*/ 700088 h 1254919"/>
                <a:gd name="connsiteX37" fmla="*/ 381000 w 933450"/>
                <a:gd name="connsiteY37" fmla="*/ 914400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33450" h="1254919">
                  <a:moveTo>
                    <a:pt x="381000" y="914400"/>
                  </a:moveTo>
                  <a:lnTo>
                    <a:pt x="154781" y="1145382"/>
                  </a:lnTo>
                  <a:lnTo>
                    <a:pt x="66675" y="1233488"/>
                  </a:lnTo>
                  <a:lnTo>
                    <a:pt x="45244" y="1247775"/>
                  </a:lnTo>
                  <a:lnTo>
                    <a:pt x="26194" y="1254919"/>
                  </a:lnTo>
                  <a:lnTo>
                    <a:pt x="7144" y="1252538"/>
                  </a:lnTo>
                  <a:lnTo>
                    <a:pt x="0" y="1243013"/>
                  </a:lnTo>
                  <a:lnTo>
                    <a:pt x="0" y="1216819"/>
                  </a:lnTo>
                  <a:lnTo>
                    <a:pt x="21431" y="1178719"/>
                  </a:lnTo>
                  <a:lnTo>
                    <a:pt x="114300" y="1069182"/>
                  </a:lnTo>
                  <a:lnTo>
                    <a:pt x="245269" y="895350"/>
                  </a:lnTo>
                  <a:lnTo>
                    <a:pt x="414338" y="659607"/>
                  </a:lnTo>
                  <a:lnTo>
                    <a:pt x="528638" y="476250"/>
                  </a:lnTo>
                  <a:lnTo>
                    <a:pt x="611981" y="328613"/>
                  </a:lnTo>
                  <a:lnTo>
                    <a:pt x="659606" y="233363"/>
                  </a:lnTo>
                  <a:lnTo>
                    <a:pt x="661988" y="207169"/>
                  </a:lnTo>
                  <a:lnTo>
                    <a:pt x="645319" y="142875"/>
                  </a:lnTo>
                  <a:lnTo>
                    <a:pt x="626269" y="73819"/>
                  </a:lnTo>
                  <a:lnTo>
                    <a:pt x="611981" y="45244"/>
                  </a:lnTo>
                  <a:lnTo>
                    <a:pt x="604838" y="28575"/>
                  </a:lnTo>
                  <a:lnTo>
                    <a:pt x="604838" y="14288"/>
                  </a:lnTo>
                  <a:lnTo>
                    <a:pt x="611981" y="4763"/>
                  </a:lnTo>
                  <a:lnTo>
                    <a:pt x="626269" y="0"/>
                  </a:lnTo>
                  <a:lnTo>
                    <a:pt x="659606" y="2382"/>
                  </a:lnTo>
                  <a:lnTo>
                    <a:pt x="702469" y="21432"/>
                  </a:lnTo>
                  <a:lnTo>
                    <a:pt x="750094" y="42863"/>
                  </a:lnTo>
                  <a:lnTo>
                    <a:pt x="785813" y="64294"/>
                  </a:lnTo>
                  <a:lnTo>
                    <a:pt x="828675" y="97632"/>
                  </a:lnTo>
                  <a:lnTo>
                    <a:pt x="878681" y="145257"/>
                  </a:lnTo>
                  <a:lnTo>
                    <a:pt x="914400" y="185738"/>
                  </a:lnTo>
                  <a:lnTo>
                    <a:pt x="931069" y="211932"/>
                  </a:lnTo>
                  <a:lnTo>
                    <a:pt x="933450" y="230982"/>
                  </a:lnTo>
                  <a:lnTo>
                    <a:pt x="931069" y="261938"/>
                  </a:lnTo>
                  <a:lnTo>
                    <a:pt x="921544" y="292894"/>
                  </a:lnTo>
                  <a:lnTo>
                    <a:pt x="897731" y="333375"/>
                  </a:lnTo>
                  <a:lnTo>
                    <a:pt x="814388" y="407194"/>
                  </a:lnTo>
                  <a:lnTo>
                    <a:pt x="592931" y="700088"/>
                  </a:lnTo>
                  <a:lnTo>
                    <a:pt x="3810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C4238A1A-F0B5-4917-958B-A9A7C00B9429}"/>
                </a:ext>
              </a:extLst>
            </p:cNvPr>
            <p:cNvSpPr/>
            <p:nvPr/>
          </p:nvSpPr>
          <p:spPr>
            <a:xfrm>
              <a:off x="5999164" y="2808288"/>
              <a:ext cx="255587" cy="1635125"/>
            </a:xfrm>
            <a:custGeom>
              <a:avLst/>
              <a:gdLst>
                <a:gd name="connsiteX0" fmla="*/ 76200 w 254794"/>
                <a:gd name="connsiteY0" fmla="*/ 857250 h 1633538"/>
                <a:gd name="connsiteX1" fmla="*/ 78582 w 254794"/>
                <a:gd name="connsiteY1" fmla="*/ 476250 h 1633538"/>
                <a:gd name="connsiteX2" fmla="*/ 73819 w 254794"/>
                <a:gd name="connsiteY2" fmla="*/ 438150 h 1633538"/>
                <a:gd name="connsiteX3" fmla="*/ 0 w 254794"/>
                <a:gd name="connsiteY3" fmla="*/ 338138 h 1633538"/>
                <a:gd name="connsiteX4" fmla="*/ 216694 w 254794"/>
                <a:gd name="connsiteY4" fmla="*/ 0 h 1633538"/>
                <a:gd name="connsiteX5" fmla="*/ 226219 w 254794"/>
                <a:gd name="connsiteY5" fmla="*/ 245269 h 1633538"/>
                <a:gd name="connsiteX6" fmla="*/ 238125 w 254794"/>
                <a:gd name="connsiteY6" fmla="*/ 288132 h 1633538"/>
                <a:gd name="connsiteX7" fmla="*/ 247650 w 254794"/>
                <a:gd name="connsiteY7" fmla="*/ 323850 h 1633538"/>
                <a:gd name="connsiteX8" fmla="*/ 252413 w 254794"/>
                <a:gd name="connsiteY8" fmla="*/ 373857 h 1633538"/>
                <a:gd name="connsiteX9" fmla="*/ 252413 w 254794"/>
                <a:gd name="connsiteY9" fmla="*/ 540544 h 1633538"/>
                <a:gd name="connsiteX10" fmla="*/ 252413 w 254794"/>
                <a:gd name="connsiteY10" fmla="*/ 616744 h 1633538"/>
                <a:gd name="connsiteX11" fmla="*/ 254794 w 254794"/>
                <a:gd name="connsiteY11" fmla="*/ 942975 h 1633538"/>
                <a:gd name="connsiteX12" fmla="*/ 252413 w 254794"/>
                <a:gd name="connsiteY12" fmla="*/ 1026319 h 1633538"/>
                <a:gd name="connsiteX13" fmla="*/ 250032 w 254794"/>
                <a:gd name="connsiteY13" fmla="*/ 1104900 h 1633538"/>
                <a:gd name="connsiteX14" fmla="*/ 228600 w 254794"/>
                <a:gd name="connsiteY14" fmla="*/ 1397794 h 1633538"/>
                <a:gd name="connsiteX15" fmla="*/ 235744 w 254794"/>
                <a:gd name="connsiteY15" fmla="*/ 1471613 h 1633538"/>
                <a:gd name="connsiteX16" fmla="*/ 226219 w 254794"/>
                <a:gd name="connsiteY16" fmla="*/ 1507332 h 1633538"/>
                <a:gd name="connsiteX17" fmla="*/ 209550 w 254794"/>
                <a:gd name="connsiteY17" fmla="*/ 1552575 h 1633538"/>
                <a:gd name="connsiteX18" fmla="*/ 188119 w 254794"/>
                <a:gd name="connsiteY18" fmla="*/ 1588294 h 1633538"/>
                <a:gd name="connsiteX19" fmla="*/ 173832 w 254794"/>
                <a:gd name="connsiteY19" fmla="*/ 1609725 h 1633538"/>
                <a:gd name="connsiteX20" fmla="*/ 150019 w 254794"/>
                <a:gd name="connsiteY20" fmla="*/ 1626394 h 1633538"/>
                <a:gd name="connsiteX21" fmla="*/ 133350 w 254794"/>
                <a:gd name="connsiteY21" fmla="*/ 1631157 h 1633538"/>
                <a:gd name="connsiteX22" fmla="*/ 114300 w 254794"/>
                <a:gd name="connsiteY22" fmla="*/ 1633538 h 1633538"/>
                <a:gd name="connsiteX23" fmla="*/ 97632 w 254794"/>
                <a:gd name="connsiteY23" fmla="*/ 1628775 h 1633538"/>
                <a:gd name="connsiteX24" fmla="*/ 73819 w 254794"/>
                <a:gd name="connsiteY24" fmla="*/ 1604963 h 1633538"/>
                <a:gd name="connsiteX25" fmla="*/ 52388 w 254794"/>
                <a:gd name="connsiteY25" fmla="*/ 1576388 h 1633538"/>
                <a:gd name="connsiteX26" fmla="*/ 30957 w 254794"/>
                <a:gd name="connsiteY26" fmla="*/ 1526382 h 1633538"/>
                <a:gd name="connsiteX27" fmla="*/ 16669 w 254794"/>
                <a:gd name="connsiteY27" fmla="*/ 1464469 h 1633538"/>
                <a:gd name="connsiteX28" fmla="*/ 9525 w 254794"/>
                <a:gd name="connsiteY28" fmla="*/ 1376363 h 1633538"/>
                <a:gd name="connsiteX29" fmla="*/ 19050 w 254794"/>
                <a:gd name="connsiteY29" fmla="*/ 1335882 h 1633538"/>
                <a:gd name="connsiteX30" fmla="*/ 38100 w 254794"/>
                <a:gd name="connsiteY30" fmla="*/ 1269207 h 1633538"/>
                <a:gd name="connsiteX31" fmla="*/ 52388 w 254794"/>
                <a:gd name="connsiteY31" fmla="*/ 1207294 h 1633538"/>
                <a:gd name="connsiteX32" fmla="*/ 64294 w 254794"/>
                <a:gd name="connsiteY32" fmla="*/ 1116807 h 1633538"/>
                <a:gd name="connsiteX33" fmla="*/ 76200 w 254794"/>
                <a:gd name="connsiteY33" fmla="*/ 85725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54794" h="1633538">
                  <a:moveTo>
                    <a:pt x="76200" y="857250"/>
                  </a:moveTo>
                  <a:lnTo>
                    <a:pt x="78582" y="476250"/>
                  </a:lnTo>
                  <a:lnTo>
                    <a:pt x="73819" y="438150"/>
                  </a:lnTo>
                  <a:lnTo>
                    <a:pt x="0" y="338138"/>
                  </a:lnTo>
                  <a:lnTo>
                    <a:pt x="216694" y="0"/>
                  </a:lnTo>
                  <a:lnTo>
                    <a:pt x="226219" y="245269"/>
                  </a:lnTo>
                  <a:lnTo>
                    <a:pt x="238125" y="288132"/>
                  </a:lnTo>
                  <a:lnTo>
                    <a:pt x="247650" y="323850"/>
                  </a:lnTo>
                  <a:lnTo>
                    <a:pt x="252413" y="373857"/>
                  </a:lnTo>
                  <a:lnTo>
                    <a:pt x="252413" y="540544"/>
                  </a:lnTo>
                  <a:lnTo>
                    <a:pt x="252413" y="616744"/>
                  </a:lnTo>
                  <a:cubicBezTo>
                    <a:pt x="253207" y="725488"/>
                    <a:pt x="254000" y="834231"/>
                    <a:pt x="254794" y="942975"/>
                  </a:cubicBezTo>
                  <a:cubicBezTo>
                    <a:pt x="254000" y="970756"/>
                    <a:pt x="253207" y="998538"/>
                    <a:pt x="252413" y="1026319"/>
                  </a:cubicBezTo>
                  <a:cubicBezTo>
                    <a:pt x="251619" y="1052513"/>
                    <a:pt x="250826" y="1078706"/>
                    <a:pt x="250032" y="1104900"/>
                  </a:cubicBezTo>
                  <a:lnTo>
                    <a:pt x="228600" y="1397794"/>
                  </a:lnTo>
                  <a:lnTo>
                    <a:pt x="235744" y="1471613"/>
                  </a:lnTo>
                  <a:lnTo>
                    <a:pt x="226219" y="1507332"/>
                  </a:lnTo>
                  <a:lnTo>
                    <a:pt x="209550" y="1552575"/>
                  </a:lnTo>
                  <a:lnTo>
                    <a:pt x="188119" y="1588294"/>
                  </a:lnTo>
                  <a:lnTo>
                    <a:pt x="173832" y="1609725"/>
                  </a:lnTo>
                  <a:lnTo>
                    <a:pt x="150019" y="1626394"/>
                  </a:lnTo>
                  <a:lnTo>
                    <a:pt x="133350" y="1631157"/>
                  </a:lnTo>
                  <a:lnTo>
                    <a:pt x="114300" y="1633538"/>
                  </a:lnTo>
                  <a:lnTo>
                    <a:pt x="97632" y="1628775"/>
                  </a:lnTo>
                  <a:lnTo>
                    <a:pt x="73819" y="1604963"/>
                  </a:lnTo>
                  <a:lnTo>
                    <a:pt x="52388" y="1576388"/>
                  </a:lnTo>
                  <a:lnTo>
                    <a:pt x="30957" y="1526382"/>
                  </a:lnTo>
                  <a:lnTo>
                    <a:pt x="16669" y="1464469"/>
                  </a:lnTo>
                  <a:lnTo>
                    <a:pt x="9525" y="1376363"/>
                  </a:lnTo>
                  <a:lnTo>
                    <a:pt x="19050" y="1335882"/>
                  </a:lnTo>
                  <a:lnTo>
                    <a:pt x="38100" y="1269207"/>
                  </a:lnTo>
                  <a:lnTo>
                    <a:pt x="52388" y="1207294"/>
                  </a:lnTo>
                  <a:lnTo>
                    <a:pt x="64294" y="1116807"/>
                  </a:lnTo>
                  <a:lnTo>
                    <a:pt x="76200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3">
              <a:extLst>
                <a:ext uri="{FF2B5EF4-FFF2-40B4-BE49-F238E27FC236}">
                  <a16:creationId xmlns:a16="http://schemas.microsoft.com/office/drawing/2014/main" id="{4C5AA8B9-24AC-48EF-B3BF-0137EC5CC614}"/>
                </a:ext>
              </a:extLst>
            </p:cNvPr>
            <p:cNvSpPr/>
            <p:nvPr/>
          </p:nvSpPr>
          <p:spPr>
            <a:xfrm>
              <a:off x="6831014" y="2408237"/>
              <a:ext cx="371475" cy="512762"/>
            </a:xfrm>
            <a:custGeom>
              <a:avLst/>
              <a:gdLst>
                <a:gd name="connsiteX0" fmla="*/ 219075 w 371475"/>
                <a:gd name="connsiteY0" fmla="*/ 321469 h 511969"/>
                <a:gd name="connsiteX1" fmla="*/ 38100 w 371475"/>
                <a:gd name="connsiteY1" fmla="*/ 504825 h 511969"/>
                <a:gd name="connsiteX2" fmla="*/ 0 w 371475"/>
                <a:gd name="connsiteY2" fmla="*/ 511969 h 511969"/>
                <a:gd name="connsiteX3" fmla="*/ 40481 w 371475"/>
                <a:gd name="connsiteY3" fmla="*/ 411957 h 511969"/>
                <a:gd name="connsiteX4" fmla="*/ 83343 w 371475"/>
                <a:gd name="connsiteY4" fmla="*/ 254794 h 511969"/>
                <a:gd name="connsiteX5" fmla="*/ 92868 w 371475"/>
                <a:gd name="connsiteY5" fmla="*/ 180975 h 511969"/>
                <a:gd name="connsiteX6" fmla="*/ 92868 w 371475"/>
                <a:gd name="connsiteY6" fmla="*/ 142875 h 511969"/>
                <a:gd name="connsiteX7" fmla="*/ 83343 w 371475"/>
                <a:gd name="connsiteY7" fmla="*/ 111919 h 511969"/>
                <a:gd name="connsiteX8" fmla="*/ 66675 w 371475"/>
                <a:gd name="connsiteY8" fmla="*/ 90488 h 511969"/>
                <a:gd name="connsiteX9" fmla="*/ 45243 w 371475"/>
                <a:gd name="connsiteY9" fmla="*/ 69057 h 511969"/>
                <a:gd name="connsiteX10" fmla="*/ 30956 w 371475"/>
                <a:gd name="connsiteY10" fmla="*/ 54769 h 511969"/>
                <a:gd name="connsiteX11" fmla="*/ 23812 w 371475"/>
                <a:gd name="connsiteY11" fmla="*/ 42863 h 511969"/>
                <a:gd name="connsiteX12" fmla="*/ 19050 w 371475"/>
                <a:gd name="connsiteY12" fmla="*/ 28575 h 511969"/>
                <a:gd name="connsiteX13" fmla="*/ 23812 w 371475"/>
                <a:gd name="connsiteY13" fmla="*/ 14288 h 511969"/>
                <a:gd name="connsiteX14" fmla="*/ 45243 w 371475"/>
                <a:gd name="connsiteY14" fmla="*/ 4763 h 511969"/>
                <a:gd name="connsiteX15" fmla="*/ 78581 w 371475"/>
                <a:gd name="connsiteY15" fmla="*/ 0 h 511969"/>
                <a:gd name="connsiteX16" fmla="*/ 119062 w 371475"/>
                <a:gd name="connsiteY16" fmla="*/ 2382 h 511969"/>
                <a:gd name="connsiteX17" fmla="*/ 166687 w 371475"/>
                <a:gd name="connsiteY17" fmla="*/ 9525 h 511969"/>
                <a:gd name="connsiteX18" fmla="*/ 211931 w 371475"/>
                <a:gd name="connsiteY18" fmla="*/ 23813 h 511969"/>
                <a:gd name="connsiteX19" fmla="*/ 259556 w 371475"/>
                <a:gd name="connsiteY19" fmla="*/ 42863 h 511969"/>
                <a:gd name="connsiteX20" fmla="*/ 300037 w 371475"/>
                <a:gd name="connsiteY20" fmla="*/ 66675 h 511969"/>
                <a:gd name="connsiteX21" fmla="*/ 338137 w 371475"/>
                <a:gd name="connsiteY21" fmla="*/ 100013 h 511969"/>
                <a:gd name="connsiteX22" fmla="*/ 371475 w 371475"/>
                <a:gd name="connsiteY22" fmla="*/ 126207 h 511969"/>
                <a:gd name="connsiteX23" fmla="*/ 369093 w 371475"/>
                <a:gd name="connsiteY23" fmla="*/ 154782 h 511969"/>
                <a:gd name="connsiteX24" fmla="*/ 361950 w 371475"/>
                <a:gd name="connsiteY24" fmla="*/ 178594 h 511969"/>
                <a:gd name="connsiteX25" fmla="*/ 292893 w 371475"/>
                <a:gd name="connsiteY25" fmla="*/ 247650 h 511969"/>
                <a:gd name="connsiteX26" fmla="*/ 219075 w 371475"/>
                <a:gd name="connsiteY26" fmla="*/ 3214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475" h="511969">
                  <a:moveTo>
                    <a:pt x="219075" y="321469"/>
                  </a:moveTo>
                  <a:lnTo>
                    <a:pt x="38100" y="504825"/>
                  </a:lnTo>
                  <a:lnTo>
                    <a:pt x="0" y="511969"/>
                  </a:lnTo>
                  <a:lnTo>
                    <a:pt x="40481" y="411957"/>
                  </a:lnTo>
                  <a:lnTo>
                    <a:pt x="83343" y="254794"/>
                  </a:lnTo>
                  <a:lnTo>
                    <a:pt x="92868" y="180975"/>
                  </a:lnTo>
                  <a:lnTo>
                    <a:pt x="92868" y="142875"/>
                  </a:lnTo>
                  <a:lnTo>
                    <a:pt x="83343" y="111919"/>
                  </a:lnTo>
                  <a:lnTo>
                    <a:pt x="66675" y="90488"/>
                  </a:lnTo>
                  <a:lnTo>
                    <a:pt x="45243" y="69057"/>
                  </a:lnTo>
                  <a:lnTo>
                    <a:pt x="30956" y="54769"/>
                  </a:lnTo>
                  <a:lnTo>
                    <a:pt x="23812" y="42863"/>
                  </a:lnTo>
                  <a:lnTo>
                    <a:pt x="19050" y="28575"/>
                  </a:lnTo>
                  <a:lnTo>
                    <a:pt x="23812" y="14288"/>
                  </a:lnTo>
                  <a:lnTo>
                    <a:pt x="45243" y="4763"/>
                  </a:lnTo>
                  <a:lnTo>
                    <a:pt x="78581" y="0"/>
                  </a:lnTo>
                  <a:lnTo>
                    <a:pt x="119062" y="2382"/>
                  </a:lnTo>
                  <a:lnTo>
                    <a:pt x="166687" y="9525"/>
                  </a:lnTo>
                  <a:lnTo>
                    <a:pt x="211931" y="23813"/>
                  </a:lnTo>
                  <a:lnTo>
                    <a:pt x="259556" y="42863"/>
                  </a:lnTo>
                  <a:lnTo>
                    <a:pt x="300037" y="66675"/>
                  </a:lnTo>
                  <a:lnTo>
                    <a:pt x="338137" y="100013"/>
                  </a:lnTo>
                  <a:lnTo>
                    <a:pt x="371475" y="126207"/>
                  </a:lnTo>
                  <a:lnTo>
                    <a:pt x="369093" y="154782"/>
                  </a:lnTo>
                  <a:lnTo>
                    <a:pt x="361950" y="178594"/>
                  </a:lnTo>
                  <a:lnTo>
                    <a:pt x="292893" y="247650"/>
                  </a:lnTo>
                  <a:lnTo>
                    <a:pt x="2190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488AAF61-DA0E-46F5-BA0E-DE435C7E1407}"/>
                </a:ext>
              </a:extLst>
            </p:cNvPr>
            <p:cNvSpPr/>
            <p:nvPr/>
          </p:nvSpPr>
          <p:spPr>
            <a:xfrm>
              <a:off x="6151563" y="2700337"/>
              <a:ext cx="1816100" cy="392112"/>
            </a:xfrm>
            <a:custGeom>
              <a:avLst/>
              <a:gdLst>
                <a:gd name="connsiteX0" fmla="*/ 1173957 w 1814513"/>
                <a:gd name="connsiteY0" fmla="*/ 242887 h 392906"/>
                <a:gd name="connsiteX1" fmla="*/ 909638 w 1814513"/>
                <a:gd name="connsiteY1" fmla="*/ 276225 h 392906"/>
                <a:gd name="connsiteX2" fmla="*/ 735807 w 1814513"/>
                <a:gd name="connsiteY2" fmla="*/ 288131 h 392906"/>
                <a:gd name="connsiteX3" fmla="*/ 540544 w 1814513"/>
                <a:gd name="connsiteY3" fmla="*/ 323850 h 392906"/>
                <a:gd name="connsiteX4" fmla="*/ 316707 w 1814513"/>
                <a:gd name="connsiteY4" fmla="*/ 359569 h 392906"/>
                <a:gd name="connsiteX5" fmla="*/ 0 w 1814513"/>
                <a:gd name="connsiteY5" fmla="*/ 392906 h 392906"/>
                <a:gd name="connsiteX6" fmla="*/ 142875 w 1814513"/>
                <a:gd name="connsiteY6" fmla="*/ 152400 h 392906"/>
                <a:gd name="connsiteX7" fmla="*/ 209550 w 1814513"/>
                <a:gd name="connsiteY7" fmla="*/ 214312 h 392906"/>
                <a:gd name="connsiteX8" fmla="*/ 240507 w 1814513"/>
                <a:gd name="connsiteY8" fmla="*/ 223837 h 392906"/>
                <a:gd name="connsiteX9" fmla="*/ 361950 w 1814513"/>
                <a:gd name="connsiteY9" fmla="*/ 214312 h 392906"/>
                <a:gd name="connsiteX10" fmla="*/ 592932 w 1814513"/>
                <a:gd name="connsiteY10" fmla="*/ 180975 h 392906"/>
                <a:gd name="connsiteX11" fmla="*/ 719138 w 1814513"/>
                <a:gd name="connsiteY11" fmla="*/ 157162 h 392906"/>
                <a:gd name="connsiteX12" fmla="*/ 778669 w 1814513"/>
                <a:gd name="connsiteY12" fmla="*/ 142875 h 392906"/>
                <a:gd name="connsiteX13" fmla="*/ 1071563 w 1814513"/>
                <a:gd name="connsiteY13" fmla="*/ 104775 h 392906"/>
                <a:gd name="connsiteX14" fmla="*/ 1338263 w 1814513"/>
                <a:gd name="connsiteY14" fmla="*/ 66675 h 392906"/>
                <a:gd name="connsiteX15" fmla="*/ 1485900 w 1814513"/>
                <a:gd name="connsiteY15" fmla="*/ 0 h 392906"/>
                <a:gd name="connsiteX16" fmla="*/ 1500188 w 1814513"/>
                <a:gd name="connsiteY16" fmla="*/ 0 h 392906"/>
                <a:gd name="connsiteX17" fmla="*/ 1574007 w 1814513"/>
                <a:gd name="connsiteY17" fmla="*/ 19050 h 392906"/>
                <a:gd name="connsiteX18" fmla="*/ 1640682 w 1814513"/>
                <a:gd name="connsiteY18" fmla="*/ 38100 h 392906"/>
                <a:gd name="connsiteX19" fmla="*/ 1707357 w 1814513"/>
                <a:gd name="connsiteY19" fmla="*/ 64294 h 392906"/>
                <a:gd name="connsiteX20" fmla="*/ 1743075 w 1814513"/>
                <a:gd name="connsiteY20" fmla="*/ 83344 h 392906"/>
                <a:gd name="connsiteX21" fmla="*/ 1774032 w 1814513"/>
                <a:gd name="connsiteY21" fmla="*/ 102394 h 392906"/>
                <a:gd name="connsiteX22" fmla="*/ 1795463 w 1814513"/>
                <a:gd name="connsiteY22" fmla="*/ 123825 h 392906"/>
                <a:gd name="connsiteX23" fmla="*/ 1809750 w 1814513"/>
                <a:gd name="connsiteY23" fmla="*/ 147637 h 392906"/>
                <a:gd name="connsiteX24" fmla="*/ 1814513 w 1814513"/>
                <a:gd name="connsiteY24" fmla="*/ 171450 h 392906"/>
                <a:gd name="connsiteX25" fmla="*/ 1800225 w 1814513"/>
                <a:gd name="connsiteY25" fmla="*/ 195262 h 392906"/>
                <a:gd name="connsiteX26" fmla="*/ 1771650 w 1814513"/>
                <a:gd name="connsiteY26" fmla="*/ 207169 h 392906"/>
                <a:gd name="connsiteX27" fmla="*/ 1712119 w 1814513"/>
                <a:gd name="connsiteY27" fmla="*/ 223837 h 392906"/>
                <a:gd name="connsiteX28" fmla="*/ 1650207 w 1814513"/>
                <a:gd name="connsiteY28" fmla="*/ 223837 h 392906"/>
                <a:gd name="connsiteX29" fmla="*/ 1521619 w 1814513"/>
                <a:gd name="connsiteY29" fmla="*/ 223837 h 392906"/>
                <a:gd name="connsiteX30" fmla="*/ 1173957 w 1814513"/>
                <a:gd name="connsiteY30" fmla="*/ 24288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14513" h="392906">
                  <a:moveTo>
                    <a:pt x="1173957" y="242887"/>
                  </a:moveTo>
                  <a:lnTo>
                    <a:pt x="909638" y="276225"/>
                  </a:lnTo>
                  <a:lnTo>
                    <a:pt x="735807" y="288131"/>
                  </a:lnTo>
                  <a:lnTo>
                    <a:pt x="540544" y="323850"/>
                  </a:lnTo>
                  <a:lnTo>
                    <a:pt x="316707" y="359569"/>
                  </a:lnTo>
                  <a:lnTo>
                    <a:pt x="0" y="392906"/>
                  </a:lnTo>
                  <a:lnTo>
                    <a:pt x="142875" y="152400"/>
                  </a:lnTo>
                  <a:lnTo>
                    <a:pt x="209550" y="214312"/>
                  </a:lnTo>
                  <a:lnTo>
                    <a:pt x="240507" y="223837"/>
                  </a:lnTo>
                  <a:lnTo>
                    <a:pt x="361950" y="214312"/>
                  </a:lnTo>
                  <a:lnTo>
                    <a:pt x="592932" y="180975"/>
                  </a:lnTo>
                  <a:lnTo>
                    <a:pt x="719138" y="157162"/>
                  </a:lnTo>
                  <a:lnTo>
                    <a:pt x="778669" y="142875"/>
                  </a:lnTo>
                  <a:lnTo>
                    <a:pt x="1071563" y="104775"/>
                  </a:lnTo>
                  <a:lnTo>
                    <a:pt x="1338263" y="66675"/>
                  </a:lnTo>
                  <a:lnTo>
                    <a:pt x="1485900" y="0"/>
                  </a:lnTo>
                  <a:lnTo>
                    <a:pt x="1500188" y="0"/>
                  </a:lnTo>
                  <a:lnTo>
                    <a:pt x="1574007" y="19050"/>
                  </a:lnTo>
                  <a:lnTo>
                    <a:pt x="1640682" y="38100"/>
                  </a:lnTo>
                  <a:lnTo>
                    <a:pt x="1707357" y="64294"/>
                  </a:lnTo>
                  <a:lnTo>
                    <a:pt x="1743075" y="83344"/>
                  </a:lnTo>
                  <a:lnTo>
                    <a:pt x="1774032" y="102394"/>
                  </a:lnTo>
                  <a:lnTo>
                    <a:pt x="1795463" y="123825"/>
                  </a:lnTo>
                  <a:lnTo>
                    <a:pt x="1809750" y="147637"/>
                  </a:lnTo>
                  <a:lnTo>
                    <a:pt x="1814513" y="171450"/>
                  </a:lnTo>
                  <a:lnTo>
                    <a:pt x="1800225" y="195262"/>
                  </a:lnTo>
                  <a:lnTo>
                    <a:pt x="1771650" y="207169"/>
                  </a:lnTo>
                  <a:lnTo>
                    <a:pt x="1712119" y="223837"/>
                  </a:lnTo>
                  <a:lnTo>
                    <a:pt x="1650207" y="223837"/>
                  </a:lnTo>
                  <a:lnTo>
                    <a:pt x="1521619" y="223837"/>
                  </a:lnTo>
                  <a:lnTo>
                    <a:pt x="1173957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D3760239-A2D7-4F20-A6CC-5E574FA2F858}"/>
                </a:ext>
              </a:extLst>
            </p:cNvPr>
            <p:cNvSpPr/>
            <p:nvPr/>
          </p:nvSpPr>
          <p:spPr>
            <a:xfrm>
              <a:off x="6827839" y="2890838"/>
              <a:ext cx="282575" cy="1292225"/>
            </a:xfrm>
            <a:custGeom>
              <a:avLst/>
              <a:gdLst>
                <a:gd name="connsiteX0" fmla="*/ 73819 w 280988"/>
                <a:gd name="connsiteY0" fmla="*/ 642937 h 1293019"/>
                <a:gd name="connsiteX1" fmla="*/ 73819 w 280988"/>
                <a:gd name="connsiteY1" fmla="*/ 261937 h 1293019"/>
                <a:gd name="connsiteX2" fmla="*/ 64294 w 280988"/>
                <a:gd name="connsiteY2" fmla="*/ 202406 h 1293019"/>
                <a:gd name="connsiteX3" fmla="*/ 52388 w 280988"/>
                <a:gd name="connsiteY3" fmla="*/ 157162 h 1293019"/>
                <a:gd name="connsiteX4" fmla="*/ 0 w 280988"/>
                <a:gd name="connsiteY4" fmla="*/ 45244 h 1293019"/>
                <a:gd name="connsiteX5" fmla="*/ 280988 w 280988"/>
                <a:gd name="connsiteY5" fmla="*/ 0 h 1293019"/>
                <a:gd name="connsiteX6" fmla="*/ 280988 w 280988"/>
                <a:gd name="connsiteY6" fmla="*/ 381000 h 1293019"/>
                <a:gd name="connsiteX7" fmla="*/ 273844 w 280988"/>
                <a:gd name="connsiteY7" fmla="*/ 802481 h 1293019"/>
                <a:gd name="connsiteX8" fmla="*/ 273844 w 280988"/>
                <a:gd name="connsiteY8" fmla="*/ 892969 h 1293019"/>
                <a:gd name="connsiteX9" fmla="*/ 247650 w 280988"/>
                <a:gd name="connsiteY9" fmla="*/ 1283494 h 1293019"/>
                <a:gd name="connsiteX10" fmla="*/ 50007 w 280988"/>
                <a:gd name="connsiteY10" fmla="*/ 1293019 h 1293019"/>
                <a:gd name="connsiteX11" fmla="*/ 71438 w 280988"/>
                <a:gd name="connsiteY11" fmla="*/ 926306 h 1293019"/>
                <a:gd name="connsiteX12" fmla="*/ 73819 w 280988"/>
                <a:gd name="connsiteY12" fmla="*/ 64293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988" h="1293019">
                  <a:moveTo>
                    <a:pt x="73819" y="642937"/>
                  </a:moveTo>
                  <a:lnTo>
                    <a:pt x="73819" y="261937"/>
                  </a:lnTo>
                  <a:lnTo>
                    <a:pt x="64294" y="202406"/>
                  </a:lnTo>
                  <a:lnTo>
                    <a:pt x="52388" y="157162"/>
                  </a:lnTo>
                  <a:lnTo>
                    <a:pt x="0" y="45244"/>
                  </a:lnTo>
                  <a:lnTo>
                    <a:pt x="280988" y="0"/>
                  </a:lnTo>
                  <a:lnTo>
                    <a:pt x="280988" y="381000"/>
                  </a:lnTo>
                  <a:lnTo>
                    <a:pt x="273844" y="802481"/>
                  </a:lnTo>
                  <a:lnTo>
                    <a:pt x="273844" y="892969"/>
                  </a:lnTo>
                  <a:lnTo>
                    <a:pt x="247650" y="1283494"/>
                  </a:lnTo>
                  <a:lnTo>
                    <a:pt x="50007" y="1293019"/>
                  </a:lnTo>
                  <a:lnTo>
                    <a:pt x="71438" y="926306"/>
                  </a:lnTo>
                  <a:cubicBezTo>
                    <a:pt x="72232" y="827881"/>
                    <a:pt x="73025" y="729456"/>
                    <a:pt x="73819" y="6429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5">
              <a:extLst>
                <a:ext uri="{FF2B5EF4-FFF2-40B4-BE49-F238E27FC236}">
                  <a16:creationId xmlns:a16="http://schemas.microsoft.com/office/drawing/2014/main" id="{E9D1BF63-BC43-4531-AC45-9A7829D5B695}"/>
                </a:ext>
              </a:extLst>
            </p:cNvPr>
            <p:cNvSpPr/>
            <p:nvPr/>
          </p:nvSpPr>
          <p:spPr>
            <a:xfrm>
              <a:off x="6178550" y="3168650"/>
              <a:ext cx="1524000" cy="296863"/>
            </a:xfrm>
            <a:custGeom>
              <a:avLst/>
              <a:gdLst>
                <a:gd name="connsiteX0" fmla="*/ 533400 w 1524000"/>
                <a:gd name="connsiteY0" fmla="*/ 252413 h 297656"/>
                <a:gd name="connsiteX1" fmla="*/ 7144 w 1524000"/>
                <a:gd name="connsiteY1" fmla="*/ 297656 h 297656"/>
                <a:gd name="connsiteX2" fmla="*/ 0 w 1524000"/>
                <a:gd name="connsiteY2" fmla="*/ 157163 h 297656"/>
                <a:gd name="connsiteX3" fmla="*/ 171450 w 1524000"/>
                <a:gd name="connsiteY3" fmla="*/ 152400 h 297656"/>
                <a:gd name="connsiteX4" fmla="*/ 440531 w 1524000"/>
                <a:gd name="connsiteY4" fmla="*/ 123825 h 297656"/>
                <a:gd name="connsiteX5" fmla="*/ 759619 w 1524000"/>
                <a:gd name="connsiteY5" fmla="*/ 85725 h 297656"/>
                <a:gd name="connsiteX6" fmla="*/ 897731 w 1524000"/>
                <a:gd name="connsiteY6" fmla="*/ 71438 h 297656"/>
                <a:gd name="connsiteX7" fmla="*/ 1109663 w 1524000"/>
                <a:gd name="connsiteY7" fmla="*/ 45244 h 297656"/>
                <a:gd name="connsiteX8" fmla="*/ 1181100 w 1524000"/>
                <a:gd name="connsiteY8" fmla="*/ 26194 h 297656"/>
                <a:gd name="connsiteX9" fmla="*/ 1254919 w 1524000"/>
                <a:gd name="connsiteY9" fmla="*/ 2381 h 297656"/>
                <a:gd name="connsiteX10" fmla="*/ 1290638 w 1524000"/>
                <a:gd name="connsiteY10" fmla="*/ 0 h 297656"/>
                <a:gd name="connsiteX11" fmla="*/ 1364456 w 1524000"/>
                <a:gd name="connsiteY11" fmla="*/ 7144 h 297656"/>
                <a:gd name="connsiteX12" fmla="*/ 1414463 w 1524000"/>
                <a:gd name="connsiteY12" fmla="*/ 19050 h 297656"/>
                <a:gd name="connsiteX13" fmla="*/ 1485900 w 1524000"/>
                <a:gd name="connsiteY13" fmla="*/ 40481 h 297656"/>
                <a:gd name="connsiteX14" fmla="*/ 1512094 w 1524000"/>
                <a:gd name="connsiteY14" fmla="*/ 54769 h 297656"/>
                <a:gd name="connsiteX15" fmla="*/ 1519238 w 1524000"/>
                <a:gd name="connsiteY15" fmla="*/ 71438 h 297656"/>
                <a:gd name="connsiteX16" fmla="*/ 1524000 w 1524000"/>
                <a:gd name="connsiteY16" fmla="*/ 100013 h 297656"/>
                <a:gd name="connsiteX17" fmla="*/ 1512094 w 1524000"/>
                <a:gd name="connsiteY17" fmla="*/ 130969 h 297656"/>
                <a:gd name="connsiteX18" fmla="*/ 1495425 w 1524000"/>
                <a:gd name="connsiteY18" fmla="*/ 150019 h 297656"/>
                <a:gd name="connsiteX19" fmla="*/ 1459706 w 1524000"/>
                <a:gd name="connsiteY19" fmla="*/ 169069 h 297656"/>
                <a:gd name="connsiteX20" fmla="*/ 1407319 w 1524000"/>
                <a:gd name="connsiteY20" fmla="*/ 185738 h 297656"/>
                <a:gd name="connsiteX21" fmla="*/ 1209675 w 1524000"/>
                <a:gd name="connsiteY21" fmla="*/ 202406 h 297656"/>
                <a:gd name="connsiteX22" fmla="*/ 890588 w 1524000"/>
                <a:gd name="connsiteY22" fmla="*/ 228600 h 297656"/>
                <a:gd name="connsiteX23" fmla="*/ 759619 w 1524000"/>
                <a:gd name="connsiteY23" fmla="*/ 228600 h 297656"/>
                <a:gd name="connsiteX24" fmla="*/ 533400 w 1524000"/>
                <a:gd name="connsiteY24" fmla="*/ 25241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24000" h="297656">
                  <a:moveTo>
                    <a:pt x="533400" y="252413"/>
                  </a:moveTo>
                  <a:lnTo>
                    <a:pt x="7144" y="297656"/>
                  </a:lnTo>
                  <a:lnTo>
                    <a:pt x="0" y="157163"/>
                  </a:lnTo>
                  <a:lnTo>
                    <a:pt x="171450" y="152400"/>
                  </a:lnTo>
                  <a:lnTo>
                    <a:pt x="440531" y="123825"/>
                  </a:lnTo>
                  <a:lnTo>
                    <a:pt x="759619" y="85725"/>
                  </a:lnTo>
                  <a:lnTo>
                    <a:pt x="897731" y="71438"/>
                  </a:lnTo>
                  <a:lnTo>
                    <a:pt x="1109663" y="45244"/>
                  </a:lnTo>
                  <a:lnTo>
                    <a:pt x="1181100" y="26194"/>
                  </a:lnTo>
                  <a:lnTo>
                    <a:pt x="1254919" y="2381"/>
                  </a:lnTo>
                  <a:lnTo>
                    <a:pt x="1290638" y="0"/>
                  </a:lnTo>
                  <a:lnTo>
                    <a:pt x="1364456" y="7144"/>
                  </a:lnTo>
                  <a:lnTo>
                    <a:pt x="1414463" y="19050"/>
                  </a:lnTo>
                  <a:lnTo>
                    <a:pt x="1485900" y="40481"/>
                  </a:lnTo>
                  <a:lnTo>
                    <a:pt x="1512094" y="54769"/>
                  </a:lnTo>
                  <a:lnTo>
                    <a:pt x="1519238" y="71438"/>
                  </a:lnTo>
                  <a:lnTo>
                    <a:pt x="1524000" y="100013"/>
                  </a:lnTo>
                  <a:lnTo>
                    <a:pt x="1512094" y="130969"/>
                  </a:lnTo>
                  <a:lnTo>
                    <a:pt x="1495425" y="150019"/>
                  </a:lnTo>
                  <a:lnTo>
                    <a:pt x="1459706" y="169069"/>
                  </a:lnTo>
                  <a:lnTo>
                    <a:pt x="1407319" y="185738"/>
                  </a:lnTo>
                  <a:lnTo>
                    <a:pt x="1209675" y="202406"/>
                  </a:lnTo>
                  <a:lnTo>
                    <a:pt x="890588" y="228600"/>
                  </a:lnTo>
                  <a:lnTo>
                    <a:pt x="759619" y="228600"/>
                  </a:lnTo>
                  <a:lnTo>
                    <a:pt x="53340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6">
              <a:extLst>
                <a:ext uri="{FF2B5EF4-FFF2-40B4-BE49-F238E27FC236}">
                  <a16:creationId xmlns:a16="http://schemas.microsoft.com/office/drawing/2014/main" id="{22A5430A-1DCA-4D7F-9867-B38CC0FA287E}"/>
                </a:ext>
              </a:extLst>
            </p:cNvPr>
            <p:cNvSpPr/>
            <p:nvPr/>
          </p:nvSpPr>
          <p:spPr>
            <a:xfrm>
              <a:off x="6186488" y="3560763"/>
              <a:ext cx="1600200" cy="307975"/>
            </a:xfrm>
            <a:custGeom>
              <a:avLst/>
              <a:gdLst>
                <a:gd name="connsiteX0" fmla="*/ 1073944 w 1600200"/>
                <a:gd name="connsiteY0" fmla="*/ 226219 h 307182"/>
                <a:gd name="connsiteX1" fmla="*/ 888206 w 1600200"/>
                <a:gd name="connsiteY1" fmla="*/ 238125 h 307182"/>
                <a:gd name="connsiteX2" fmla="*/ 738187 w 1600200"/>
                <a:gd name="connsiteY2" fmla="*/ 257175 h 307182"/>
                <a:gd name="connsiteX3" fmla="*/ 466725 w 1600200"/>
                <a:gd name="connsiteY3" fmla="*/ 285750 h 307182"/>
                <a:gd name="connsiteX4" fmla="*/ 300037 w 1600200"/>
                <a:gd name="connsiteY4" fmla="*/ 300038 h 307182"/>
                <a:gd name="connsiteX5" fmla="*/ 209550 w 1600200"/>
                <a:gd name="connsiteY5" fmla="*/ 307182 h 307182"/>
                <a:gd name="connsiteX6" fmla="*/ 0 w 1600200"/>
                <a:gd name="connsiteY6" fmla="*/ 302419 h 307182"/>
                <a:gd name="connsiteX7" fmla="*/ 0 w 1600200"/>
                <a:gd name="connsiteY7" fmla="*/ 166688 h 307182"/>
                <a:gd name="connsiteX8" fmla="*/ 111919 w 1600200"/>
                <a:gd name="connsiteY8" fmla="*/ 173832 h 307182"/>
                <a:gd name="connsiteX9" fmla="*/ 211931 w 1600200"/>
                <a:gd name="connsiteY9" fmla="*/ 173832 h 307182"/>
                <a:gd name="connsiteX10" fmla="*/ 354806 w 1600200"/>
                <a:gd name="connsiteY10" fmla="*/ 164307 h 307182"/>
                <a:gd name="connsiteX11" fmla="*/ 511969 w 1600200"/>
                <a:gd name="connsiteY11" fmla="*/ 150019 h 307182"/>
                <a:gd name="connsiteX12" fmla="*/ 742950 w 1600200"/>
                <a:gd name="connsiteY12" fmla="*/ 121444 h 307182"/>
                <a:gd name="connsiteX13" fmla="*/ 888206 w 1600200"/>
                <a:gd name="connsiteY13" fmla="*/ 104775 h 307182"/>
                <a:gd name="connsiteX14" fmla="*/ 1002506 w 1600200"/>
                <a:gd name="connsiteY14" fmla="*/ 85725 h 307182"/>
                <a:gd name="connsiteX15" fmla="*/ 1116806 w 1600200"/>
                <a:gd name="connsiteY15" fmla="*/ 61913 h 307182"/>
                <a:gd name="connsiteX16" fmla="*/ 1202531 w 1600200"/>
                <a:gd name="connsiteY16" fmla="*/ 40482 h 307182"/>
                <a:gd name="connsiteX17" fmla="*/ 1271587 w 1600200"/>
                <a:gd name="connsiteY17" fmla="*/ 11907 h 307182"/>
                <a:gd name="connsiteX18" fmla="*/ 1300162 w 1600200"/>
                <a:gd name="connsiteY18" fmla="*/ 0 h 307182"/>
                <a:gd name="connsiteX19" fmla="*/ 1321594 w 1600200"/>
                <a:gd name="connsiteY19" fmla="*/ 0 h 307182"/>
                <a:gd name="connsiteX20" fmla="*/ 1359694 w 1600200"/>
                <a:gd name="connsiteY20" fmla="*/ 4763 h 307182"/>
                <a:gd name="connsiteX21" fmla="*/ 1414462 w 1600200"/>
                <a:gd name="connsiteY21" fmla="*/ 23813 h 307182"/>
                <a:gd name="connsiteX22" fmla="*/ 1504950 w 1600200"/>
                <a:gd name="connsiteY22" fmla="*/ 59532 h 307182"/>
                <a:gd name="connsiteX23" fmla="*/ 1566862 w 1600200"/>
                <a:gd name="connsiteY23" fmla="*/ 90488 h 307182"/>
                <a:gd name="connsiteX24" fmla="*/ 1583531 w 1600200"/>
                <a:gd name="connsiteY24" fmla="*/ 100013 h 307182"/>
                <a:gd name="connsiteX25" fmla="*/ 1595437 w 1600200"/>
                <a:gd name="connsiteY25" fmla="*/ 111919 h 307182"/>
                <a:gd name="connsiteX26" fmla="*/ 1600200 w 1600200"/>
                <a:gd name="connsiteY26" fmla="*/ 126207 h 307182"/>
                <a:gd name="connsiteX27" fmla="*/ 1595437 w 1600200"/>
                <a:gd name="connsiteY27" fmla="*/ 150019 h 307182"/>
                <a:gd name="connsiteX28" fmla="*/ 1574006 w 1600200"/>
                <a:gd name="connsiteY28" fmla="*/ 173832 h 307182"/>
                <a:gd name="connsiteX29" fmla="*/ 1545431 w 1600200"/>
                <a:gd name="connsiteY29" fmla="*/ 190500 h 307182"/>
                <a:gd name="connsiteX30" fmla="*/ 1366837 w 1600200"/>
                <a:gd name="connsiteY30" fmla="*/ 204788 h 307182"/>
                <a:gd name="connsiteX31" fmla="*/ 1073944 w 1600200"/>
                <a:gd name="connsiteY31" fmla="*/ 226219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00200" h="307182">
                  <a:moveTo>
                    <a:pt x="1073944" y="226219"/>
                  </a:moveTo>
                  <a:lnTo>
                    <a:pt x="888206" y="238125"/>
                  </a:lnTo>
                  <a:lnTo>
                    <a:pt x="738187" y="257175"/>
                  </a:lnTo>
                  <a:lnTo>
                    <a:pt x="466725" y="285750"/>
                  </a:lnTo>
                  <a:lnTo>
                    <a:pt x="300037" y="300038"/>
                  </a:lnTo>
                  <a:lnTo>
                    <a:pt x="209550" y="307182"/>
                  </a:lnTo>
                  <a:lnTo>
                    <a:pt x="0" y="302419"/>
                  </a:lnTo>
                  <a:lnTo>
                    <a:pt x="0" y="166688"/>
                  </a:lnTo>
                  <a:lnTo>
                    <a:pt x="111919" y="173832"/>
                  </a:lnTo>
                  <a:lnTo>
                    <a:pt x="211931" y="173832"/>
                  </a:lnTo>
                  <a:lnTo>
                    <a:pt x="354806" y="164307"/>
                  </a:lnTo>
                  <a:lnTo>
                    <a:pt x="511969" y="150019"/>
                  </a:lnTo>
                  <a:lnTo>
                    <a:pt x="742950" y="121444"/>
                  </a:lnTo>
                  <a:lnTo>
                    <a:pt x="888206" y="104775"/>
                  </a:lnTo>
                  <a:lnTo>
                    <a:pt x="1002506" y="85725"/>
                  </a:lnTo>
                  <a:lnTo>
                    <a:pt x="1116806" y="61913"/>
                  </a:lnTo>
                  <a:lnTo>
                    <a:pt x="1202531" y="40482"/>
                  </a:lnTo>
                  <a:lnTo>
                    <a:pt x="1271587" y="11907"/>
                  </a:lnTo>
                  <a:lnTo>
                    <a:pt x="1300162" y="0"/>
                  </a:lnTo>
                  <a:lnTo>
                    <a:pt x="1321594" y="0"/>
                  </a:lnTo>
                  <a:lnTo>
                    <a:pt x="1359694" y="4763"/>
                  </a:lnTo>
                  <a:lnTo>
                    <a:pt x="1414462" y="23813"/>
                  </a:lnTo>
                  <a:lnTo>
                    <a:pt x="1504950" y="59532"/>
                  </a:lnTo>
                  <a:lnTo>
                    <a:pt x="1566862" y="90488"/>
                  </a:lnTo>
                  <a:lnTo>
                    <a:pt x="1583531" y="100013"/>
                  </a:lnTo>
                  <a:lnTo>
                    <a:pt x="1595437" y="111919"/>
                  </a:lnTo>
                  <a:lnTo>
                    <a:pt x="1600200" y="126207"/>
                  </a:lnTo>
                  <a:lnTo>
                    <a:pt x="1595437" y="150019"/>
                  </a:lnTo>
                  <a:lnTo>
                    <a:pt x="1574006" y="173832"/>
                  </a:lnTo>
                  <a:lnTo>
                    <a:pt x="1545431" y="190500"/>
                  </a:lnTo>
                  <a:lnTo>
                    <a:pt x="1366837" y="204788"/>
                  </a:lnTo>
                  <a:lnTo>
                    <a:pt x="1073944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7">
              <a:extLst>
                <a:ext uri="{FF2B5EF4-FFF2-40B4-BE49-F238E27FC236}">
                  <a16:creationId xmlns:a16="http://schemas.microsoft.com/office/drawing/2014/main" id="{F957041D-4406-4D9A-BB28-616F14BF2815}"/>
                </a:ext>
              </a:extLst>
            </p:cNvPr>
            <p:cNvSpPr/>
            <p:nvPr/>
          </p:nvSpPr>
          <p:spPr>
            <a:xfrm>
              <a:off x="6148388" y="3995738"/>
              <a:ext cx="1935162" cy="330200"/>
            </a:xfrm>
            <a:custGeom>
              <a:avLst/>
              <a:gdLst>
                <a:gd name="connsiteX0" fmla="*/ 673894 w 1935956"/>
                <a:gd name="connsiteY0" fmla="*/ 292893 h 330993"/>
                <a:gd name="connsiteX1" fmla="*/ 0 w 1935956"/>
                <a:gd name="connsiteY1" fmla="*/ 330993 h 330993"/>
                <a:gd name="connsiteX2" fmla="*/ 11906 w 1935956"/>
                <a:gd name="connsiteY2" fmla="*/ 190500 h 330993"/>
                <a:gd name="connsiteX3" fmla="*/ 123825 w 1935956"/>
                <a:gd name="connsiteY3" fmla="*/ 188118 h 330993"/>
                <a:gd name="connsiteX4" fmla="*/ 492919 w 1935956"/>
                <a:gd name="connsiteY4" fmla="*/ 164306 h 330993"/>
                <a:gd name="connsiteX5" fmla="*/ 766762 w 1935956"/>
                <a:gd name="connsiteY5" fmla="*/ 147637 h 330993"/>
                <a:gd name="connsiteX6" fmla="*/ 914400 w 1935956"/>
                <a:gd name="connsiteY6" fmla="*/ 130968 h 330993"/>
                <a:gd name="connsiteX7" fmla="*/ 1059656 w 1935956"/>
                <a:gd name="connsiteY7" fmla="*/ 119062 h 330993"/>
                <a:gd name="connsiteX8" fmla="*/ 1171575 w 1935956"/>
                <a:gd name="connsiteY8" fmla="*/ 107156 h 330993"/>
                <a:gd name="connsiteX9" fmla="*/ 1262062 w 1935956"/>
                <a:gd name="connsiteY9" fmla="*/ 100012 h 330993"/>
                <a:gd name="connsiteX10" fmla="*/ 1378744 w 1935956"/>
                <a:gd name="connsiteY10" fmla="*/ 83343 h 330993"/>
                <a:gd name="connsiteX11" fmla="*/ 1433512 w 1935956"/>
                <a:gd name="connsiteY11" fmla="*/ 73818 h 330993"/>
                <a:gd name="connsiteX12" fmla="*/ 1466850 w 1935956"/>
                <a:gd name="connsiteY12" fmla="*/ 59531 h 330993"/>
                <a:gd name="connsiteX13" fmla="*/ 1516856 w 1935956"/>
                <a:gd name="connsiteY13" fmla="*/ 47625 h 330993"/>
                <a:gd name="connsiteX14" fmla="*/ 1559719 w 1935956"/>
                <a:gd name="connsiteY14" fmla="*/ 35718 h 330993"/>
                <a:gd name="connsiteX15" fmla="*/ 1593056 w 1935956"/>
                <a:gd name="connsiteY15" fmla="*/ 23812 h 330993"/>
                <a:gd name="connsiteX16" fmla="*/ 1609725 w 1935956"/>
                <a:gd name="connsiteY16" fmla="*/ 7143 h 330993"/>
                <a:gd name="connsiteX17" fmla="*/ 1626394 w 1935956"/>
                <a:gd name="connsiteY17" fmla="*/ 0 h 330993"/>
                <a:gd name="connsiteX18" fmla="*/ 1650206 w 1935956"/>
                <a:gd name="connsiteY18" fmla="*/ 2381 h 330993"/>
                <a:gd name="connsiteX19" fmla="*/ 1695450 w 1935956"/>
                <a:gd name="connsiteY19" fmla="*/ 16668 h 330993"/>
                <a:gd name="connsiteX20" fmla="*/ 1764506 w 1935956"/>
                <a:gd name="connsiteY20" fmla="*/ 47625 h 330993"/>
                <a:gd name="connsiteX21" fmla="*/ 1835944 w 1935956"/>
                <a:gd name="connsiteY21" fmla="*/ 92868 h 330993"/>
                <a:gd name="connsiteX22" fmla="*/ 1885950 w 1935956"/>
                <a:gd name="connsiteY22" fmla="*/ 121443 h 330993"/>
                <a:gd name="connsiteX23" fmla="*/ 1907381 w 1935956"/>
                <a:gd name="connsiteY23" fmla="*/ 138112 h 330993"/>
                <a:gd name="connsiteX24" fmla="*/ 1924050 w 1935956"/>
                <a:gd name="connsiteY24" fmla="*/ 154781 h 330993"/>
                <a:gd name="connsiteX25" fmla="*/ 1933575 w 1935956"/>
                <a:gd name="connsiteY25" fmla="*/ 173831 h 330993"/>
                <a:gd name="connsiteX26" fmla="*/ 1935956 w 1935956"/>
                <a:gd name="connsiteY26" fmla="*/ 197643 h 330993"/>
                <a:gd name="connsiteX27" fmla="*/ 1924050 w 1935956"/>
                <a:gd name="connsiteY27" fmla="*/ 221456 h 330993"/>
                <a:gd name="connsiteX28" fmla="*/ 1890712 w 1935956"/>
                <a:gd name="connsiteY28" fmla="*/ 240506 h 330993"/>
                <a:gd name="connsiteX29" fmla="*/ 1835944 w 1935956"/>
                <a:gd name="connsiteY29" fmla="*/ 259556 h 330993"/>
                <a:gd name="connsiteX30" fmla="*/ 1269206 w 1935956"/>
                <a:gd name="connsiteY30" fmla="*/ 264318 h 330993"/>
                <a:gd name="connsiteX31" fmla="*/ 673894 w 1935956"/>
                <a:gd name="connsiteY31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935956" h="330993">
                  <a:moveTo>
                    <a:pt x="673894" y="292893"/>
                  </a:moveTo>
                  <a:lnTo>
                    <a:pt x="0" y="330993"/>
                  </a:lnTo>
                  <a:lnTo>
                    <a:pt x="11906" y="190500"/>
                  </a:lnTo>
                  <a:lnTo>
                    <a:pt x="123825" y="188118"/>
                  </a:lnTo>
                  <a:lnTo>
                    <a:pt x="492919" y="164306"/>
                  </a:lnTo>
                  <a:lnTo>
                    <a:pt x="766762" y="147637"/>
                  </a:lnTo>
                  <a:lnTo>
                    <a:pt x="914400" y="130968"/>
                  </a:lnTo>
                  <a:lnTo>
                    <a:pt x="1059656" y="119062"/>
                  </a:lnTo>
                  <a:lnTo>
                    <a:pt x="1171575" y="107156"/>
                  </a:lnTo>
                  <a:lnTo>
                    <a:pt x="1262062" y="100012"/>
                  </a:lnTo>
                  <a:lnTo>
                    <a:pt x="1378744" y="83343"/>
                  </a:lnTo>
                  <a:lnTo>
                    <a:pt x="1433512" y="73818"/>
                  </a:lnTo>
                  <a:lnTo>
                    <a:pt x="1466850" y="59531"/>
                  </a:lnTo>
                  <a:lnTo>
                    <a:pt x="1516856" y="47625"/>
                  </a:lnTo>
                  <a:lnTo>
                    <a:pt x="1559719" y="35718"/>
                  </a:lnTo>
                  <a:lnTo>
                    <a:pt x="1593056" y="23812"/>
                  </a:lnTo>
                  <a:lnTo>
                    <a:pt x="1609725" y="7143"/>
                  </a:lnTo>
                  <a:lnTo>
                    <a:pt x="1626394" y="0"/>
                  </a:lnTo>
                  <a:lnTo>
                    <a:pt x="1650206" y="2381"/>
                  </a:lnTo>
                  <a:lnTo>
                    <a:pt x="1695450" y="16668"/>
                  </a:lnTo>
                  <a:lnTo>
                    <a:pt x="1764506" y="47625"/>
                  </a:lnTo>
                  <a:lnTo>
                    <a:pt x="1835944" y="92868"/>
                  </a:lnTo>
                  <a:lnTo>
                    <a:pt x="1885950" y="121443"/>
                  </a:lnTo>
                  <a:lnTo>
                    <a:pt x="1907381" y="138112"/>
                  </a:lnTo>
                  <a:lnTo>
                    <a:pt x="1924050" y="154781"/>
                  </a:lnTo>
                  <a:lnTo>
                    <a:pt x="1933575" y="173831"/>
                  </a:lnTo>
                  <a:lnTo>
                    <a:pt x="1935956" y="197643"/>
                  </a:lnTo>
                  <a:lnTo>
                    <a:pt x="1924050" y="221456"/>
                  </a:lnTo>
                  <a:lnTo>
                    <a:pt x="1890712" y="240506"/>
                  </a:lnTo>
                  <a:lnTo>
                    <a:pt x="1835944" y="259556"/>
                  </a:lnTo>
                  <a:lnTo>
                    <a:pt x="1269206" y="264318"/>
                  </a:lnTo>
                  <a:lnTo>
                    <a:pt x="673894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0">
              <a:extLst>
                <a:ext uri="{FF2B5EF4-FFF2-40B4-BE49-F238E27FC236}">
                  <a16:creationId xmlns:a16="http://schemas.microsoft.com/office/drawing/2014/main" id="{DA826A62-506D-4A80-B701-40E9C431C99D}"/>
                </a:ext>
              </a:extLst>
            </p:cNvPr>
            <p:cNvSpPr/>
            <p:nvPr/>
          </p:nvSpPr>
          <p:spPr>
            <a:xfrm>
              <a:off x="5581651" y="4586288"/>
              <a:ext cx="1979613" cy="1320800"/>
            </a:xfrm>
            <a:custGeom>
              <a:avLst/>
              <a:gdLst>
                <a:gd name="connsiteX0" fmla="*/ 1593056 w 1978819"/>
                <a:gd name="connsiteY0" fmla="*/ 490537 h 1321593"/>
                <a:gd name="connsiteX1" fmla="*/ 1288256 w 1978819"/>
                <a:gd name="connsiteY1" fmla="*/ 757237 h 1321593"/>
                <a:gd name="connsiteX2" fmla="*/ 1197769 w 1978819"/>
                <a:gd name="connsiteY2" fmla="*/ 819150 h 1321593"/>
                <a:gd name="connsiteX3" fmla="*/ 988219 w 1978819"/>
                <a:gd name="connsiteY3" fmla="*/ 952500 h 1321593"/>
                <a:gd name="connsiteX4" fmla="*/ 804863 w 1978819"/>
                <a:gd name="connsiteY4" fmla="*/ 1054893 h 1321593"/>
                <a:gd name="connsiteX5" fmla="*/ 640556 w 1978819"/>
                <a:gd name="connsiteY5" fmla="*/ 1133475 h 1321593"/>
                <a:gd name="connsiteX6" fmla="*/ 478631 w 1978819"/>
                <a:gd name="connsiteY6" fmla="*/ 1200150 h 1321593"/>
                <a:gd name="connsiteX7" fmla="*/ 283369 w 1978819"/>
                <a:gd name="connsiteY7" fmla="*/ 1266825 h 1321593"/>
                <a:gd name="connsiteX8" fmla="*/ 183356 w 1978819"/>
                <a:gd name="connsiteY8" fmla="*/ 1293018 h 1321593"/>
                <a:gd name="connsiteX9" fmla="*/ 95250 w 1978819"/>
                <a:gd name="connsiteY9" fmla="*/ 1314450 h 1321593"/>
                <a:gd name="connsiteX10" fmla="*/ 54769 w 1978819"/>
                <a:gd name="connsiteY10" fmla="*/ 1321593 h 1321593"/>
                <a:gd name="connsiteX11" fmla="*/ 33338 w 1978819"/>
                <a:gd name="connsiteY11" fmla="*/ 1321593 h 1321593"/>
                <a:gd name="connsiteX12" fmla="*/ 9525 w 1978819"/>
                <a:gd name="connsiteY12" fmla="*/ 1319212 h 1321593"/>
                <a:gd name="connsiteX13" fmla="*/ 0 w 1978819"/>
                <a:gd name="connsiteY13" fmla="*/ 1307306 h 1321593"/>
                <a:gd name="connsiteX14" fmla="*/ 4763 w 1978819"/>
                <a:gd name="connsiteY14" fmla="*/ 1288256 h 1321593"/>
                <a:gd name="connsiteX15" fmla="*/ 14288 w 1978819"/>
                <a:gd name="connsiteY15" fmla="*/ 1278731 h 1321593"/>
                <a:gd name="connsiteX16" fmla="*/ 73819 w 1978819"/>
                <a:gd name="connsiteY16" fmla="*/ 1254918 h 1321593"/>
                <a:gd name="connsiteX17" fmla="*/ 204788 w 1978819"/>
                <a:gd name="connsiteY17" fmla="*/ 1202531 h 1321593"/>
                <a:gd name="connsiteX18" fmla="*/ 311944 w 1978819"/>
                <a:gd name="connsiteY18" fmla="*/ 1157287 h 1321593"/>
                <a:gd name="connsiteX19" fmla="*/ 445294 w 1978819"/>
                <a:gd name="connsiteY19" fmla="*/ 1095375 h 1321593"/>
                <a:gd name="connsiteX20" fmla="*/ 595313 w 1978819"/>
                <a:gd name="connsiteY20" fmla="*/ 1016793 h 1321593"/>
                <a:gd name="connsiteX21" fmla="*/ 747713 w 1978819"/>
                <a:gd name="connsiteY21" fmla="*/ 931068 h 1321593"/>
                <a:gd name="connsiteX22" fmla="*/ 933450 w 1978819"/>
                <a:gd name="connsiteY22" fmla="*/ 807243 h 1321593"/>
                <a:gd name="connsiteX23" fmla="*/ 1042988 w 1978819"/>
                <a:gd name="connsiteY23" fmla="*/ 728662 h 1321593"/>
                <a:gd name="connsiteX24" fmla="*/ 1088231 w 1978819"/>
                <a:gd name="connsiteY24" fmla="*/ 681037 h 1321593"/>
                <a:gd name="connsiteX25" fmla="*/ 1145381 w 1978819"/>
                <a:gd name="connsiteY25" fmla="*/ 626268 h 1321593"/>
                <a:gd name="connsiteX26" fmla="*/ 1314450 w 1978819"/>
                <a:gd name="connsiteY26" fmla="*/ 476250 h 1321593"/>
                <a:gd name="connsiteX27" fmla="*/ 1404938 w 1978819"/>
                <a:gd name="connsiteY27" fmla="*/ 385762 h 1321593"/>
                <a:gd name="connsiteX28" fmla="*/ 1500188 w 1978819"/>
                <a:gd name="connsiteY28" fmla="*/ 283368 h 1321593"/>
                <a:gd name="connsiteX29" fmla="*/ 1564481 w 1978819"/>
                <a:gd name="connsiteY29" fmla="*/ 209550 h 1321593"/>
                <a:gd name="connsiteX30" fmla="*/ 1607344 w 1978819"/>
                <a:gd name="connsiteY30" fmla="*/ 150018 h 1321593"/>
                <a:gd name="connsiteX31" fmla="*/ 1626394 w 1978819"/>
                <a:gd name="connsiteY31" fmla="*/ 114300 h 1321593"/>
                <a:gd name="connsiteX32" fmla="*/ 1633538 w 1978819"/>
                <a:gd name="connsiteY32" fmla="*/ 88106 h 1321593"/>
                <a:gd name="connsiteX33" fmla="*/ 1631156 w 1978819"/>
                <a:gd name="connsiteY33" fmla="*/ 69056 h 1321593"/>
                <a:gd name="connsiteX34" fmla="*/ 1540669 w 1978819"/>
                <a:gd name="connsiteY34" fmla="*/ 0 h 1321593"/>
                <a:gd name="connsiteX35" fmla="*/ 1978819 w 1978819"/>
                <a:gd name="connsiteY35" fmla="*/ 76200 h 1321593"/>
                <a:gd name="connsiteX36" fmla="*/ 1964531 w 1978819"/>
                <a:gd name="connsiteY36" fmla="*/ 130968 h 1321593"/>
                <a:gd name="connsiteX37" fmla="*/ 1862138 w 1978819"/>
                <a:gd name="connsiteY37" fmla="*/ 235743 h 1321593"/>
                <a:gd name="connsiteX38" fmla="*/ 1593056 w 1978819"/>
                <a:gd name="connsiteY38" fmla="*/ 490537 h 1321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78819" h="1321593">
                  <a:moveTo>
                    <a:pt x="1593056" y="490537"/>
                  </a:moveTo>
                  <a:lnTo>
                    <a:pt x="1288256" y="757237"/>
                  </a:lnTo>
                  <a:lnTo>
                    <a:pt x="1197769" y="819150"/>
                  </a:lnTo>
                  <a:lnTo>
                    <a:pt x="988219" y="952500"/>
                  </a:lnTo>
                  <a:lnTo>
                    <a:pt x="804863" y="1054893"/>
                  </a:lnTo>
                  <a:lnTo>
                    <a:pt x="640556" y="1133475"/>
                  </a:lnTo>
                  <a:lnTo>
                    <a:pt x="478631" y="1200150"/>
                  </a:lnTo>
                  <a:lnTo>
                    <a:pt x="283369" y="1266825"/>
                  </a:lnTo>
                  <a:lnTo>
                    <a:pt x="183356" y="1293018"/>
                  </a:lnTo>
                  <a:lnTo>
                    <a:pt x="95250" y="1314450"/>
                  </a:lnTo>
                  <a:lnTo>
                    <a:pt x="54769" y="1321593"/>
                  </a:lnTo>
                  <a:lnTo>
                    <a:pt x="33338" y="1321593"/>
                  </a:lnTo>
                  <a:lnTo>
                    <a:pt x="9525" y="1319212"/>
                  </a:lnTo>
                  <a:lnTo>
                    <a:pt x="0" y="1307306"/>
                  </a:lnTo>
                  <a:lnTo>
                    <a:pt x="4763" y="1288256"/>
                  </a:lnTo>
                  <a:lnTo>
                    <a:pt x="14288" y="1278731"/>
                  </a:lnTo>
                  <a:lnTo>
                    <a:pt x="73819" y="1254918"/>
                  </a:lnTo>
                  <a:lnTo>
                    <a:pt x="204788" y="1202531"/>
                  </a:lnTo>
                  <a:lnTo>
                    <a:pt x="311944" y="1157287"/>
                  </a:lnTo>
                  <a:lnTo>
                    <a:pt x="445294" y="1095375"/>
                  </a:lnTo>
                  <a:lnTo>
                    <a:pt x="595313" y="1016793"/>
                  </a:lnTo>
                  <a:lnTo>
                    <a:pt x="747713" y="931068"/>
                  </a:lnTo>
                  <a:lnTo>
                    <a:pt x="933450" y="807243"/>
                  </a:lnTo>
                  <a:lnTo>
                    <a:pt x="1042988" y="728662"/>
                  </a:lnTo>
                  <a:lnTo>
                    <a:pt x="1088231" y="681037"/>
                  </a:lnTo>
                  <a:lnTo>
                    <a:pt x="1145381" y="626268"/>
                  </a:lnTo>
                  <a:lnTo>
                    <a:pt x="1314450" y="476250"/>
                  </a:lnTo>
                  <a:lnTo>
                    <a:pt x="1404938" y="385762"/>
                  </a:lnTo>
                  <a:lnTo>
                    <a:pt x="1500188" y="283368"/>
                  </a:lnTo>
                  <a:lnTo>
                    <a:pt x="1564481" y="209550"/>
                  </a:lnTo>
                  <a:lnTo>
                    <a:pt x="1607344" y="150018"/>
                  </a:lnTo>
                  <a:lnTo>
                    <a:pt x="1626394" y="114300"/>
                  </a:lnTo>
                  <a:lnTo>
                    <a:pt x="1633538" y="88106"/>
                  </a:lnTo>
                  <a:lnTo>
                    <a:pt x="1631156" y="69056"/>
                  </a:lnTo>
                  <a:lnTo>
                    <a:pt x="1540669" y="0"/>
                  </a:lnTo>
                  <a:lnTo>
                    <a:pt x="1978819" y="76200"/>
                  </a:lnTo>
                  <a:lnTo>
                    <a:pt x="1964531" y="130968"/>
                  </a:lnTo>
                  <a:lnTo>
                    <a:pt x="1862138" y="235743"/>
                  </a:lnTo>
                  <a:lnTo>
                    <a:pt x="159305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1">
              <a:extLst>
                <a:ext uri="{FF2B5EF4-FFF2-40B4-BE49-F238E27FC236}">
                  <a16:creationId xmlns:a16="http://schemas.microsoft.com/office/drawing/2014/main" id="{8FB7E334-9B9F-4431-9987-DE329258AF28}"/>
                </a:ext>
              </a:extLst>
            </p:cNvPr>
            <p:cNvSpPr/>
            <p:nvPr/>
          </p:nvSpPr>
          <p:spPr>
            <a:xfrm>
              <a:off x="5989639" y="5037138"/>
              <a:ext cx="2498725" cy="1058862"/>
            </a:xfrm>
            <a:custGeom>
              <a:avLst/>
              <a:gdLst>
                <a:gd name="connsiteX0" fmla="*/ 1288256 w 2500312"/>
                <a:gd name="connsiteY0" fmla="*/ 752475 h 1059656"/>
                <a:gd name="connsiteX1" fmla="*/ 1064419 w 2500312"/>
                <a:gd name="connsiteY1" fmla="*/ 588169 h 1059656"/>
                <a:gd name="connsiteX2" fmla="*/ 871537 w 2500312"/>
                <a:gd name="connsiteY2" fmla="*/ 452437 h 1059656"/>
                <a:gd name="connsiteX3" fmla="*/ 754856 w 2500312"/>
                <a:gd name="connsiteY3" fmla="*/ 376237 h 1059656"/>
                <a:gd name="connsiteX4" fmla="*/ 619125 w 2500312"/>
                <a:gd name="connsiteY4" fmla="*/ 300037 h 1059656"/>
                <a:gd name="connsiteX5" fmla="*/ 538162 w 2500312"/>
                <a:gd name="connsiteY5" fmla="*/ 245269 h 1059656"/>
                <a:gd name="connsiteX6" fmla="*/ 469106 w 2500312"/>
                <a:gd name="connsiteY6" fmla="*/ 204787 h 1059656"/>
                <a:gd name="connsiteX7" fmla="*/ 400050 w 2500312"/>
                <a:gd name="connsiteY7" fmla="*/ 171450 h 1059656"/>
                <a:gd name="connsiteX8" fmla="*/ 328612 w 2500312"/>
                <a:gd name="connsiteY8" fmla="*/ 142875 h 1059656"/>
                <a:gd name="connsiteX9" fmla="*/ 242887 w 2500312"/>
                <a:gd name="connsiteY9" fmla="*/ 116681 h 1059656"/>
                <a:gd name="connsiteX10" fmla="*/ 176212 w 2500312"/>
                <a:gd name="connsiteY10" fmla="*/ 100012 h 1059656"/>
                <a:gd name="connsiteX11" fmla="*/ 90487 w 2500312"/>
                <a:gd name="connsiteY11" fmla="*/ 90487 h 1059656"/>
                <a:gd name="connsiteX12" fmla="*/ 52387 w 2500312"/>
                <a:gd name="connsiteY12" fmla="*/ 92869 h 1059656"/>
                <a:gd name="connsiteX13" fmla="*/ 16669 w 2500312"/>
                <a:gd name="connsiteY13" fmla="*/ 88106 h 1059656"/>
                <a:gd name="connsiteX14" fmla="*/ 4762 w 2500312"/>
                <a:gd name="connsiteY14" fmla="*/ 78581 h 1059656"/>
                <a:gd name="connsiteX15" fmla="*/ 0 w 2500312"/>
                <a:gd name="connsiteY15" fmla="*/ 50006 h 1059656"/>
                <a:gd name="connsiteX16" fmla="*/ 4762 w 2500312"/>
                <a:gd name="connsiteY16" fmla="*/ 30956 h 1059656"/>
                <a:gd name="connsiteX17" fmla="*/ 16669 w 2500312"/>
                <a:gd name="connsiteY17" fmla="*/ 14287 h 1059656"/>
                <a:gd name="connsiteX18" fmla="*/ 45244 w 2500312"/>
                <a:gd name="connsiteY18" fmla="*/ 4762 h 1059656"/>
                <a:gd name="connsiteX19" fmla="*/ 107156 w 2500312"/>
                <a:gd name="connsiteY19" fmla="*/ 0 h 1059656"/>
                <a:gd name="connsiteX20" fmla="*/ 188119 w 2500312"/>
                <a:gd name="connsiteY20" fmla="*/ 0 h 1059656"/>
                <a:gd name="connsiteX21" fmla="*/ 238125 w 2500312"/>
                <a:gd name="connsiteY21" fmla="*/ 14287 h 1059656"/>
                <a:gd name="connsiteX22" fmla="*/ 488156 w 2500312"/>
                <a:gd name="connsiteY22" fmla="*/ 111919 h 1059656"/>
                <a:gd name="connsiteX23" fmla="*/ 716756 w 2500312"/>
                <a:gd name="connsiteY23" fmla="*/ 207169 h 1059656"/>
                <a:gd name="connsiteX24" fmla="*/ 881062 w 2500312"/>
                <a:gd name="connsiteY24" fmla="*/ 278606 h 1059656"/>
                <a:gd name="connsiteX25" fmla="*/ 1095375 w 2500312"/>
                <a:gd name="connsiteY25" fmla="*/ 388144 h 1059656"/>
                <a:gd name="connsiteX26" fmla="*/ 1326356 w 2500312"/>
                <a:gd name="connsiteY26" fmla="*/ 504825 h 1059656"/>
                <a:gd name="connsiteX27" fmla="*/ 1559719 w 2500312"/>
                <a:gd name="connsiteY27" fmla="*/ 611981 h 1059656"/>
                <a:gd name="connsiteX28" fmla="*/ 1814512 w 2500312"/>
                <a:gd name="connsiteY28" fmla="*/ 723900 h 1059656"/>
                <a:gd name="connsiteX29" fmla="*/ 2028825 w 2500312"/>
                <a:gd name="connsiteY29" fmla="*/ 809625 h 1059656"/>
                <a:gd name="connsiteX30" fmla="*/ 2252662 w 2500312"/>
                <a:gd name="connsiteY30" fmla="*/ 892969 h 1059656"/>
                <a:gd name="connsiteX31" fmla="*/ 2457450 w 2500312"/>
                <a:gd name="connsiteY31" fmla="*/ 957262 h 1059656"/>
                <a:gd name="connsiteX32" fmla="*/ 2481262 w 2500312"/>
                <a:gd name="connsiteY32" fmla="*/ 971550 h 1059656"/>
                <a:gd name="connsiteX33" fmla="*/ 2495550 w 2500312"/>
                <a:gd name="connsiteY33" fmla="*/ 983456 h 1059656"/>
                <a:gd name="connsiteX34" fmla="*/ 2500312 w 2500312"/>
                <a:gd name="connsiteY34" fmla="*/ 1000125 h 1059656"/>
                <a:gd name="connsiteX35" fmla="*/ 2490787 w 2500312"/>
                <a:gd name="connsiteY35" fmla="*/ 1014412 h 1059656"/>
                <a:gd name="connsiteX36" fmla="*/ 2474119 w 2500312"/>
                <a:gd name="connsiteY36" fmla="*/ 1023937 h 1059656"/>
                <a:gd name="connsiteX37" fmla="*/ 2436019 w 2500312"/>
                <a:gd name="connsiteY37" fmla="*/ 1028700 h 1059656"/>
                <a:gd name="connsiteX38" fmla="*/ 2250281 w 2500312"/>
                <a:gd name="connsiteY38" fmla="*/ 1045369 h 1059656"/>
                <a:gd name="connsiteX39" fmla="*/ 2055019 w 2500312"/>
                <a:gd name="connsiteY39" fmla="*/ 1057275 h 1059656"/>
                <a:gd name="connsiteX40" fmla="*/ 1795462 w 2500312"/>
                <a:gd name="connsiteY40" fmla="*/ 1059656 h 1059656"/>
                <a:gd name="connsiteX41" fmla="*/ 1666875 w 2500312"/>
                <a:gd name="connsiteY41" fmla="*/ 1052512 h 1059656"/>
                <a:gd name="connsiteX42" fmla="*/ 1640681 w 2500312"/>
                <a:gd name="connsiteY42" fmla="*/ 1035844 h 1059656"/>
                <a:gd name="connsiteX43" fmla="*/ 1483519 w 2500312"/>
                <a:gd name="connsiteY43" fmla="*/ 904875 h 1059656"/>
                <a:gd name="connsiteX44" fmla="*/ 1288256 w 2500312"/>
                <a:gd name="connsiteY44" fmla="*/ 752475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500312" h="1059656">
                  <a:moveTo>
                    <a:pt x="1288256" y="752475"/>
                  </a:moveTo>
                  <a:lnTo>
                    <a:pt x="1064419" y="588169"/>
                  </a:lnTo>
                  <a:lnTo>
                    <a:pt x="871537" y="452437"/>
                  </a:lnTo>
                  <a:lnTo>
                    <a:pt x="754856" y="376237"/>
                  </a:lnTo>
                  <a:lnTo>
                    <a:pt x="619125" y="300037"/>
                  </a:lnTo>
                  <a:lnTo>
                    <a:pt x="538162" y="245269"/>
                  </a:lnTo>
                  <a:lnTo>
                    <a:pt x="469106" y="204787"/>
                  </a:lnTo>
                  <a:lnTo>
                    <a:pt x="400050" y="171450"/>
                  </a:lnTo>
                  <a:lnTo>
                    <a:pt x="328612" y="142875"/>
                  </a:lnTo>
                  <a:lnTo>
                    <a:pt x="242887" y="116681"/>
                  </a:lnTo>
                  <a:lnTo>
                    <a:pt x="176212" y="100012"/>
                  </a:lnTo>
                  <a:lnTo>
                    <a:pt x="90487" y="90487"/>
                  </a:lnTo>
                  <a:lnTo>
                    <a:pt x="52387" y="92869"/>
                  </a:lnTo>
                  <a:lnTo>
                    <a:pt x="16669" y="88106"/>
                  </a:lnTo>
                  <a:lnTo>
                    <a:pt x="4762" y="78581"/>
                  </a:lnTo>
                  <a:lnTo>
                    <a:pt x="0" y="50006"/>
                  </a:lnTo>
                  <a:lnTo>
                    <a:pt x="4762" y="30956"/>
                  </a:lnTo>
                  <a:lnTo>
                    <a:pt x="16669" y="14287"/>
                  </a:lnTo>
                  <a:lnTo>
                    <a:pt x="45244" y="4762"/>
                  </a:lnTo>
                  <a:lnTo>
                    <a:pt x="107156" y="0"/>
                  </a:lnTo>
                  <a:lnTo>
                    <a:pt x="188119" y="0"/>
                  </a:lnTo>
                  <a:lnTo>
                    <a:pt x="238125" y="14287"/>
                  </a:lnTo>
                  <a:lnTo>
                    <a:pt x="488156" y="111919"/>
                  </a:lnTo>
                  <a:lnTo>
                    <a:pt x="716756" y="207169"/>
                  </a:lnTo>
                  <a:lnTo>
                    <a:pt x="881062" y="278606"/>
                  </a:lnTo>
                  <a:lnTo>
                    <a:pt x="1095375" y="388144"/>
                  </a:lnTo>
                  <a:lnTo>
                    <a:pt x="1326356" y="504825"/>
                  </a:lnTo>
                  <a:lnTo>
                    <a:pt x="1559719" y="611981"/>
                  </a:lnTo>
                  <a:lnTo>
                    <a:pt x="1814512" y="723900"/>
                  </a:lnTo>
                  <a:lnTo>
                    <a:pt x="2028825" y="809625"/>
                  </a:lnTo>
                  <a:lnTo>
                    <a:pt x="2252662" y="892969"/>
                  </a:lnTo>
                  <a:lnTo>
                    <a:pt x="2457450" y="957262"/>
                  </a:lnTo>
                  <a:lnTo>
                    <a:pt x="2481262" y="971550"/>
                  </a:lnTo>
                  <a:lnTo>
                    <a:pt x="2495550" y="983456"/>
                  </a:lnTo>
                  <a:lnTo>
                    <a:pt x="2500312" y="1000125"/>
                  </a:lnTo>
                  <a:lnTo>
                    <a:pt x="2490787" y="1014412"/>
                  </a:lnTo>
                  <a:lnTo>
                    <a:pt x="2474119" y="1023937"/>
                  </a:lnTo>
                  <a:lnTo>
                    <a:pt x="2436019" y="1028700"/>
                  </a:lnTo>
                  <a:lnTo>
                    <a:pt x="2250281" y="1045369"/>
                  </a:lnTo>
                  <a:lnTo>
                    <a:pt x="2055019" y="1057275"/>
                  </a:lnTo>
                  <a:lnTo>
                    <a:pt x="1795462" y="1059656"/>
                  </a:lnTo>
                  <a:lnTo>
                    <a:pt x="1666875" y="1052512"/>
                  </a:lnTo>
                  <a:lnTo>
                    <a:pt x="1640681" y="1035844"/>
                  </a:lnTo>
                  <a:lnTo>
                    <a:pt x="1483519" y="904875"/>
                  </a:lnTo>
                  <a:lnTo>
                    <a:pt x="1288256" y="752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3867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894E8B7-960B-4A3D-85B8-513193A73D4E}"/>
              </a:ext>
            </a:extLst>
          </p:cNvPr>
          <p:cNvSpPr/>
          <p:nvPr/>
        </p:nvSpPr>
        <p:spPr>
          <a:xfrm>
            <a:off x="3749675" y="3227388"/>
            <a:ext cx="4662488" cy="762000"/>
          </a:xfrm>
          <a:custGeom>
            <a:avLst/>
            <a:gdLst>
              <a:gd name="connsiteX0" fmla="*/ 2998470 w 4663440"/>
              <a:gd name="connsiteY0" fmla="*/ 339090 h 762000"/>
              <a:gd name="connsiteX1" fmla="*/ 2674620 w 4663440"/>
              <a:gd name="connsiteY1" fmla="*/ 373380 h 762000"/>
              <a:gd name="connsiteX2" fmla="*/ 2434590 w 4663440"/>
              <a:gd name="connsiteY2" fmla="*/ 407670 h 762000"/>
              <a:gd name="connsiteX3" fmla="*/ 2145030 w 4663440"/>
              <a:gd name="connsiteY3" fmla="*/ 430530 h 762000"/>
              <a:gd name="connsiteX4" fmla="*/ 1943100 w 4663440"/>
              <a:gd name="connsiteY4" fmla="*/ 461010 h 762000"/>
              <a:gd name="connsiteX5" fmla="*/ 1474470 w 4663440"/>
              <a:gd name="connsiteY5" fmla="*/ 537210 h 762000"/>
              <a:gd name="connsiteX6" fmla="*/ 1238250 w 4663440"/>
              <a:gd name="connsiteY6" fmla="*/ 582930 h 762000"/>
              <a:gd name="connsiteX7" fmla="*/ 986790 w 4663440"/>
              <a:gd name="connsiteY7" fmla="*/ 628650 h 762000"/>
              <a:gd name="connsiteX8" fmla="*/ 769620 w 4663440"/>
              <a:gd name="connsiteY8" fmla="*/ 674370 h 762000"/>
              <a:gd name="connsiteX9" fmla="*/ 598170 w 4663440"/>
              <a:gd name="connsiteY9" fmla="*/ 716280 h 762000"/>
              <a:gd name="connsiteX10" fmla="*/ 521970 w 4663440"/>
              <a:gd name="connsiteY10" fmla="*/ 739140 h 762000"/>
              <a:gd name="connsiteX11" fmla="*/ 483870 w 4663440"/>
              <a:gd name="connsiteY11" fmla="*/ 754380 h 762000"/>
              <a:gd name="connsiteX12" fmla="*/ 449580 w 4663440"/>
              <a:gd name="connsiteY12" fmla="*/ 762000 h 762000"/>
              <a:gd name="connsiteX13" fmla="*/ 415290 w 4663440"/>
              <a:gd name="connsiteY13" fmla="*/ 762000 h 762000"/>
              <a:gd name="connsiteX14" fmla="*/ 369570 w 4663440"/>
              <a:gd name="connsiteY14" fmla="*/ 754380 h 762000"/>
              <a:gd name="connsiteX15" fmla="*/ 335280 w 4663440"/>
              <a:gd name="connsiteY15" fmla="*/ 731520 h 762000"/>
              <a:gd name="connsiteX16" fmla="*/ 255270 w 4663440"/>
              <a:gd name="connsiteY16" fmla="*/ 659130 h 762000"/>
              <a:gd name="connsiteX17" fmla="*/ 167640 w 4663440"/>
              <a:gd name="connsiteY17" fmla="*/ 563880 h 762000"/>
              <a:gd name="connsiteX18" fmla="*/ 83820 w 4663440"/>
              <a:gd name="connsiteY18" fmla="*/ 461010 h 762000"/>
              <a:gd name="connsiteX19" fmla="*/ 30480 w 4663440"/>
              <a:gd name="connsiteY19" fmla="*/ 384810 h 762000"/>
              <a:gd name="connsiteX20" fmla="*/ 7620 w 4663440"/>
              <a:gd name="connsiteY20" fmla="*/ 342900 h 762000"/>
              <a:gd name="connsiteX21" fmla="*/ 0 w 4663440"/>
              <a:gd name="connsiteY21" fmla="*/ 327660 h 762000"/>
              <a:gd name="connsiteX22" fmla="*/ 0 w 4663440"/>
              <a:gd name="connsiteY22" fmla="*/ 312420 h 762000"/>
              <a:gd name="connsiteX23" fmla="*/ 11430 w 4663440"/>
              <a:gd name="connsiteY23" fmla="*/ 300990 h 762000"/>
              <a:gd name="connsiteX24" fmla="*/ 34290 w 4663440"/>
              <a:gd name="connsiteY24" fmla="*/ 300990 h 762000"/>
              <a:gd name="connsiteX25" fmla="*/ 60960 w 4663440"/>
              <a:gd name="connsiteY25" fmla="*/ 312420 h 762000"/>
              <a:gd name="connsiteX26" fmla="*/ 87630 w 4663440"/>
              <a:gd name="connsiteY26" fmla="*/ 331470 h 762000"/>
              <a:gd name="connsiteX27" fmla="*/ 125730 w 4663440"/>
              <a:gd name="connsiteY27" fmla="*/ 354330 h 762000"/>
              <a:gd name="connsiteX28" fmla="*/ 171450 w 4663440"/>
              <a:gd name="connsiteY28" fmla="*/ 381000 h 762000"/>
              <a:gd name="connsiteX29" fmla="*/ 251460 w 4663440"/>
              <a:gd name="connsiteY29" fmla="*/ 411480 h 762000"/>
              <a:gd name="connsiteX30" fmla="*/ 316230 w 4663440"/>
              <a:gd name="connsiteY30" fmla="*/ 426720 h 762000"/>
              <a:gd name="connsiteX31" fmla="*/ 419100 w 4663440"/>
              <a:gd name="connsiteY31" fmla="*/ 445770 h 762000"/>
              <a:gd name="connsiteX32" fmla="*/ 506730 w 4663440"/>
              <a:gd name="connsiteY32" fmla="*/ 449580 h 762000"/>
              <a:gd name="connsiteX33" fmla="*/ 685800 w 4663440"/>
              <a:gd name="connsiteY33" fmla="*/ 441960 h 762000"/>
              <a:gd name="connsiteX34" fmla="*/ 864870 w 4663440"/>
              <a:gd name="connsiteY34" fmla="*/ 422910 h 762000"/>
              <a:gd name="connsiteX35" fmla="*/ 1036320 w 4663440"/>
              <a:gd name="connsiteY35" fmla="*/ 392430 h 762000"/>
              <a:gd name="connsiteX36" fmla="*/ 1386840 w 4663440"/>
              <a:gd name="connsiteY36" fmla="*/ 342900 h 762000"/>
              <a:gd name="connsiteX37" fmla="*/ 1790700 w 4663440"/>
              <a:gd name="connsiteY37" fmla="*/ 285750 h 762000"/>
              <a:gd name="connsiteX38" fmla="*/ 2156460 w 4663440"/>
              <a:gd name="connsiteY38" fmla="*/ 224790 h 762000"/>
              <a:gd name="connsiteX39" fmla="*/ 2461260 w 4663440"/>
              <a:gd name="connsiteY39" fmla="*/ 182880 h 762000"/>
              <a:gd name="connsiteX40" fmla="*/ 2868930 w 4663440"/>
              <a:gd name="connsiteY40" fmla="*/ 148590 h 762000"/>
              <a:gd name="connsiteX41" fmla="*/ 3272790 w 4663440"/>
              <a:gd name="connsiteY41" fmla="*/ 118110 h 762000"/>
              <a:gd name="connsiteX42" fmla="*/ 3745230 w 4663440"/>
              <a:gd name="connsiteY42" fmla="*/ 91440 h 762000"/>
              <a:gd name="connsiteX43" fmla="*/ 3848100 w 4663440"/>
              <a:gd name="connsiteY43" fmla="*/ 83820 h 762000"/>
              <a:gd name="connsiteX44" fmla="*/ 3909060 w 4663440"/>
              <a:gd name="connsiteY44" fmla="*/ 76200 h 762000"/>
              <a:gd name="connsiteX45" fmla="*/ 3992880 w 4663440"/>
              <a:gd name="connsiteY45" fmla="*/ 57150 h 762000"/>
              <a:gd name="connsiteX46" fmla="*/ 4069080 w 4663440"/>
              <a:gd name="connsiteY46" fmla="*/ 34290 h 762000"/>
              <a:gd name="connsiteX47" fmla="*/ 4137660 w 4663440"/>
              <a:gd name="connsiteY47" fmla="*/ 3810 h 762000"/>
              <a:gd name="connsiteX48" fmla="*/ 4171950 w 4663440"/>
              <a:gd name="connsiteY48" fmla="*/ 0 h 762000"/>
              <a:gd name="connsiteX49" fmla="*/ 4229100 w 4663440"/>
              <a:gd name="connsiteY49" fmla="*/ 7620 h 762000"/>
              <a:gd name="connsiteX50" fmla="*/ 4320540 w 4663440"/>
              <a:gd name="connsiteY50" fmla="*/ 30480 h 762000"/>
              <a:gd name="connsiteX51" fmla="*/ 4411980 w 4663440"/>
              <a:gd name="connsiteY51" fmla="*/ 72390 h 762000"/>
              <a:gd name="connsiteX52" fmla="*/ 4484370 w 4663440"/>
              <a:gd name="connsiteY52" fmla="*/ 110490 h 762000"/>
              <a:gd name="connsiteX53" fmla="*/ 4560570 w 4663440"/>
              <a:gd name="connsiteY53" fmla="*/ 160020 h 762000"/>
              <a:gd name="connsiteX54" fmla="*/ 4591050 w 4663440"/>
              <a:gd name="connsiteY54" fmla="*/ 179070 h 762000"/>
              <a:gd name="connsiteX55" fmla="*/ 4617720 w 4663440"/>
              <a:gd name="connsiteY55" fmla="*/ 205740 h 762000"/>
              <a:gd name="connsiteX56" fmla="*/ 4640580 w 4663440"/>
              <a:gd name="connsiteY56" fmla="*/ 236220 h 762000"/>
              <a:gd name="connsiteX57" fmla="*/ 4655820 w 4663440"/>
              <a:gd name="connsiteY57" fmla="*/ 270510 h 762000"/>
              <a:gd name="connsiteX58" fmla="*/ 4663440 w 4663440"/>
              <a:gd name="connsiteY58" fmla="*/ 300990 h 762000"/>
              <a:gd name="connsiteX59" fmla="*/ 4655820 w 4663440"/>
              <a:gd name="connsiteY59" fmla="*/ 327660 h 762000"/>
              <a:gd name="connsiteX60" fmla="*/ 4636770 w 4663440"/>
              <a:gd name="connsiteY60" fmla="*/ 346710 h 762000"/>
              <a:gd name="connsiteX61" fmla="*/ 4594860 w 4663440"/>
              <a:gd name="connsiteY61" fmla="*/ 369570 h 762000"/>
              <a:gd name="connsiteX62" fmla="*/ 4533900 w 4663440"/>
              <a:gd name="connsiteY62" fmla="*/ 381000 h 762000"/>
              <a:gd name="connsiteX63" fmla="*/ 4495800 w 4663440"/>
              <a:gd name="connsiteY63" fmla="*/ 381000 h 762000"/>
              <a:gd name="connsiteX64" fmla="*/ 4389120 w 4663440"/>
              <a:gd name="connsiteY64" fmla="*/ 365760 h 762000"/>
              <a:gd name="connsiteX65" fmla="*/ 4248150 w 4663440"/>
              <a:gd name="connsiteY65" fmla="*/ 350520 h 762000"/>
              <a:gd name="connsiteX66" fmla="*/ 4118610 w 4663440"/>
              <a:gd name="connsiteY66" fmla="*/ 342900 h 762000"/>
              <a:gd name="connsiteX67" fmla="*/ 3950970 w 4663440"/>
              <a:gd name="connsiteY67" fmla="*/ 335280 h 762000"/>
              <a:gd name="connsiteX68" fmla="*/ 3737610 w 4663440"/>
              <a:gd name="connsiteY68" fmla="*/ 327660 h 762000"/>
              <a:gd name="connsiteX69" fmla="*/ 3486150 w 4663440"/>
              <a:gd name="connsiteY69" fmla="*/ 323850 h 762000"/>
              <a:gd name="connsiteX70" fmla="*/ 3181350 w 4663440"/>
              <a:gd name="connsiteY70" fmla="*/ 331470 h 762000"/>
              <a:gd name="connsiteX71" fmla="*/ 2998470 w 4663440"/>
              <a:gd name="connsiteY71" fmla="*/ 33909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663440" h="762000">
                <a:moveTo>
                  <a:pt x="2998470" y="339090"/>
                </a:moveTo>
                <a:lnTo>
                  <a:pt x="2674620" y="373380"/>
                </a:lnTo>
                <a:lnTo>
                  <a:pt x="2434590" y="407670"/>
                </a:lnTo>
                <a:lnTo>
                  <a:pt x="2145030" y="430530"/>
                </a:lnTo>
                <a:lnTo>
                  <a:pt x="1943100" y="461010"/>
                </a:lnTo>
                <a:lnTo>
                  <a:pt x="1474470" y="537210"/>
                </a:lnTo>
                <a:lnTo>
                  <a:pt x="1238250" y="582930"/>
                </a:lnTo>
                <a:lnTo>
                  <a:pt x="986790" y="628650"/>
                </a:lnTo>
                <a:lnTo>
                  <a:pt x="769620" y="674370"/>
                </a:lnTo>
                <a:lnTo>
                  <a:pt x="598170" y="716280"/>
                </a:lnTo>
                <a:lnTo>
                  <a:pt x="521970" y="739140"/>
                </a:lnTo>
                <a:lnTo>
                  <a:pt x="483870" y="754380"/>
                </a:lnTo>
                <a:lnTo>
                  <a:pt x="449580" y="762000"/>
                </a:lnTo>
                <a:lnTo>
                  <a:pt x="415290" y="762000"/>
                </a:lnTo>
                <a:lnTo>
                  <a:pt x="369570" y="754380"/>
                </a:lnTo>
                <a:lnTo>
                  <a:pt x="335280" y="731520"/>
                </a:lnTo>
                <a:lnTo>
                  <a:pt x="255270" y="659130"/>
                </a:lnTo>
                <a:lnTo>
                  <a:pt x="167640" y="563880"/>
                </a:lnTo>
                <a:lnTo>
                  <a:pt x="83820" y="461010"/>
                </a:lnTo>
                <a:lnTo>
                  <a:pt x="30480" y="384810"/>
                </a:lnTo>
                <a:lnTo>
                  <a:pt x="7620" y="342900"/>
                </a:lnTo>
                <a:lnTo>
                  <a:pt x="0" y="327660"/>
                </a:lnTo>
                <a:lnTo>
                  <a:pt x="0" y="312420"/>
                </a:lnTo>
                <a:lnTo>
                  <a:pt x="11430" y="300990"/>
                </a:lnTo>
                <a:lnTo>
                  <a:pt x="34290" y="300990"/>
                </a:lnTo>
                <a:lnTo>
                  <a:pt x="60960" y="312420"/>
                </a:lnTo>
                <a:lnTo>
                  <a:pt x="87630" y="331470"/>
                </a:lnTo>
                <a:lnTo>
                  <a:pt x="125730" y="354330"/>
                </a:lnTo>
                <a:lnTo>
                  <a:pt x="171450" y="381000"/>
                </a:lnTo>
                <a:lnTo>
                  <a:pt x="251460" y="411480"/>
                </a:lnTo>
                <a:lnTo>
                  <a:pt x="316230" y="426720"/>
                </a:lnTo>
                <a:lnTo>
                  <a:pt x="419100" y="445770"/>
                </a:lnTo>
                <a:lnTo>
                  <a:pt x="506730" y="449580"/>
                </a:lnTo>
                <a:lnTo>
                  <a:pt x="685800" y="441960"/>
                </a:lnTo>
                <a:lnTo>
                  <a:pt x="864870" y="422910"/>
                </a:lnTo>
                <a:lnTo>
                  <a:pt x="1036320" y="392430"/>
                </a:lnTo>
                <a:lnTo>
                  <a:pt x="1386840" y="342900"/>
                </a:lnTo>
                <a:lnTo>
                  <a:pt x="1790700" y="285750"/>
                </a:lnTo>
                <a:lnTo>
                  <a:pt x="2156460" y="224790"/>
                </a:lnTo>
                <a:lnTo>
                  <a:pt x="2461260" y="182880"/>
                </a:lnTo>
                <a:lnTo>
                  <a:pt x="2868930" y="148590"/>
                </a:lnTo>
                <a:lnTo>
                  <a:pt x="3272790" y="118110"/>
                </a:lnTo>
                <a:lnTo>
                  <a:pt x="3745230" y="91440"/>
                </a:lnTo>
                <a:lnTo>
                  <a:pt x="3848100" y="83820"/>
                </a:lnTo>
                <a:lnTo>
                  <a:pt x="3909060" y="76200"/>
                </a:lnTo>
                <a:lnTo>
                  <a:pt x="3992880" y="57150"/>
                </a:lnTo>
                <a:lnTo>
                  <a:pt x="4069080" y="34290"/>
                </a:lnTo>
                <a:lnTo>
                  <a:pt x="4137660" y="3810"/>
                </a:lnTo>
                <a:lnTo>
                  <a:pt x="4171950" y="0"/>
                </a:lnTo>
                <a:lnTo>
                  <a:pt x="4229100" y="7620"/>
                </a:lnTo>
                <a:lnTo>
                  <a:pt x="4320540" y="30480"/>
                </a:lnTo>
                <a:lnTo>
                  <a:pt x="4411980" y="72390"/>
                </a:lnTo>
                <a:lnTo>
                  <a:pt x="4484370" y="110490"/>
                </a:lnTo>
                <a:lnTo>
                  <a:pt x="4560570" y="160020"/>
                </a:lnTo>
                <a:lnTo>
                  <a:pt x="4591050" y="179070"/>
                </a:lnTo>
                <a:lnTo>
                  <a:pt x="4617720" y="205740"/>
                </a:lnTo>
                <a:lnTo>
                  <a:pt x="4640580" y="236220"/>
                </a:lnTo>
                <a:lnTo>
                  <a:pt x="4655820" y="270510"/>
                </a:lnTo>
                <a:lnTo>
                  <a:pt x="4663440" y="300990"/>
                </a:lnTo>
                <a:lnTo>
                  <a:pt x="4655820" y="327660"/>
                </a:lnTo>
                <a:lnTo>
                  <a:pt x="4636770" y="346710"/>
                </a:lnTo>
                <a:lnTo>
                  <a:pt x="4594860" y="369570"/>
                </a:lnTo>
                <a:lnTo>
                  <a:pt x="4533900" y="381000"/>
                </a:lnTo>
                <a:lnTo>
                  <a:pt x="4495800" y="381000"/>
                </a:lnTo>
                <a:lnTo>
                  <a:pt x="4389120" y="365760"/>
                </a:lnTo>
                <a:lnTo>
                  <a:pt x="4248150" y="350520"/>
                </a:lnTo>
                <a:lnTo>
                  <a:pt x="4118610" y="342900"/>
                </a:lnTo>
                <a:lnTo>
                  <a:pt x="3950970" y="335280"/>
                </a:lnTo>
                <a:lnTo>
                  <a:pt x="3737610" y="327660"/>
                </a:lnTo>
                <a:lnTo>
                  <a:pt x="3486150" y="323850"/>
                </a:lnTo>
                <a:lnTo>
                  <a:pt x="3181350" y="331470"/>
                </a:lnTo>
                <a:lnTo>
                  <a:pt x="2998470" y="33909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C2DDCB8-5F42-4ED0-AA33-A1A34491F3E8}"/>
              </a:ext>
            </a:extLst>
          </p:cNvPr>
          <p:cNvSpPr/>
          <p:nvPr/>
        </p:nvSpPr>
        <p:spPr>
          <a:xfrm rot="16200000">
            <a:off x="4138614" y="3214689"/>
            <a:ext cx="3679825" cy="574675"/>
          </a:xfrm>
          <a:custGeom>
            <a:avLst/>
            <a:gdLst>
              <a:gd name="connsiteX0" fmla="*/ 1228725 w 3679825"/>
              <a:gd name="connsiteY0" fmla="*/ 495300 h 574675"/>
              <a:gd name="connsiteX1" fmla="*/ 666750 w 3679825"/>
              <a:gd name="connsiteY1" fmla="*/ 479425 h 574675"/>
              <a:gd name="connsiteX2" fmla="*/ 307975 w 3679825"/>
              <a:gd name="connsiteY2" fmla="*/ 469900 h 574675"/>
              <a:gd name="connsiteX3" fmla="*/ 44450 w 3679825"/>
              <a:gd name="connsiteY3" fmla="*/ 466725 h 574675"/>
              <a:gd name="connsiteX4" fmla="*/ 0 w 3679825"/>
              <a:gd name="connsiteY4" fmla="*/ 215900 h 574675"/>
              <a:gd name="connsiteX5" fmla="*/ 654050 w 3679825"/>
              <a:gd name="connsiteY5" fmla="*/ 222250 h 574675"/>
              <a:gd name="connsiteX6" fmla="*/ 1247775 w 3679825"/>
              <a:gd name="connsiteY6" fmla="*/ 219075 h 574675"/>
              <a:gd name="connsiteX7" fmla="*/ 1685925 w 3679825"/>
              <a:gd name="connsiteY7" fmla="*/ 219075 h 574675"/>
              <a:gd name="connsiteX8" fmla="*/ 1882775 w 3679825"/>
              <a:gd name="connsiteY8" fmla="*/ 222250 h 574675"/>
              <a:gd name="connsiteX9" fmla="*/ 2298700 w 3679825"/>
              <a:gd name="connsiteY9" fmla="*/ 222250 h 574675"/>
              <a:gd name="connsiteX10" fmla="*/ 2847975 w 3679825"/>
              <a:gd name="connsiteY10" fmla="*/ 222250 h 574675"/>
              <a:gd name="connsiteX11" fmla="*/ 3060700 w 3679825"/>
              <a:gd name="connsiteY11" fmla="*/ 219075 h 574675"/>
              <a:gd name="connsiteX12" fmla="*/ 3165475 w 3679825"/>
              <a:gd name="connsiteY12" fmla="*/ 215900 h 574675"/>
              <a:gd name="connsiteX13" fmla="*/ 3219450 w 3679825"/>
              <a:gd name="connsiteY13" fmla="*/ 209550 h 574675"/>
              <a:gd name="connsiteX14" fmla="*/ 3270250 w 3679825"/>
              <a:gd name="connsiteY14" fmla="*/ 193675 h 574675"/>
              <a:gd name="connsiteX15" fmla="*/ 3365500 w 3679825"/>
              <a:gd name="connsiteY15" fmla="*/ 161925 h 574675"/>
              <a:gd name="connsiteX16" fmla="*/ 3457575 w 3679825"/>
              <a:gd name="connsiteY16" fmla="*/ 111125 h 574675"/>
              <a:gd name="connsiteX17" fmla="*/ 3527425 w 3679825"/>
              <a:gd name="connsiteY17" fmla="*/ 66675 h 574675"/>
              <a:gd name="connsiteX18" fmla="*/ 3597275 w 3679825"/>
              <a:gd name="connsiteY18" fmla="*/ 25400 h 574675"/>
              <a:gd name="connsiteX19" fmla="*/ 3635375 w 3679825"/>
              <a:gd name="connsiteY19" fmla="*/ 6350 h 574675"/>
              <a:gd name="connsiteX20" fmla="*/ 3660775 w 3679825"/>
              <a:gd name="connsiteY20" fmla="*/ 0 h 574675"/>
              <a:gd name="connsiteX21" fmla="*/ 3670300 w 3679825"/>
              <a:gd name="connsiteY21" fmla="*/ 6350 h 574675"/>
              <a:gd name="connsiteX22" fmla="*/ 3679825 w 3679825"/>
              <a:gd name="connsiteY22" fmla="*/ 25400 h 574675"/>
              <a:gd name="connsiteX23" fmla="*/ 3670300 w 3679825"/>
              <a:gd name="connsiteY23" fmla="*/ 82550 h 574675"/>
              <a:gd name="connsiteX24" fmla="*/ 3654425 w 3679825"/>
              <a:gd name="connsiteY24" fmla="*/ 142875 h 574675"/>
              <a:gd name="connsiteX25" fmla="*/ 3609975 w 3679825"/>
              <a:gd name="connsiteY25" fmla="*/ 250825 h 574675"/>
              <a:gd name="connsiteX26" fmla="*/ 3556000 w 3679825"/>
              <a:gd name="connsiteY26" fmla="*/ 371475 h 574675"/>
              <a:gd name="connsiteX27" fmla="*/ 3521075 w 3679825"/>
              <a:gd name="connsiteY27" fmla="*/ 431800 h 574675"/>
              <a:gd name="connsiteX28" fmla="*/ 3463925 w 3679825"/>
              <a:gd name="connsiteY28" fmla="*/ 514350 h 574675"/>
              <a:gd name="connsiteX29" fmla="*/ 3400425 w 3679825"/>
              <a:gd name="connsiteY29" fmla="*/ 565150 h 574675"/>
              <a:gd name="connsiteX30" fmla="*/ 3375025 w 3679825"/>
              <a:gd name="connsiteY30" fmla="*/ 574675 h 574675"/>
              <a:gd name="connsiteX31" fmla="*/ 3330575 w 3679825"/>
              <a:gd name="connsiteY31" fmla="*/ 568325 h 574675"/>
              <a:gd name="connsiteX32" fmla="*/ 3276600 w 3679825"/>
              <a:gd name="connsiteY32" fmla="*/ 542925 h 574675"/>
              <a:gd name="connsiteX33" fmla="*/ 3222625 w 3679825"/>
              <a:gd name="connsiteY33" fmla="*/ 520700 h 574675"/>
              <a:gd name="connsiteX34" fmla="*/ 3146425 w 3679825"/>
              <a:gd name="connsiteY34" fmla="*/ 514350 h 574675"/>
              <a:gd name="connsiteX35" fmla="*/ 2813050 w 3679825"/>
              <a:gd name="connsiteY35" fmla="*/ 508000 h 574675"/>
              <a:gd name="connsiteX36" fmla="*/ 2181225 w 3679825"/>
              <a:gd name="connsiteY36" fmla="*/ 508000 h 574675"/>
              <a:gd name="connsiteX37" fmla="*/ 1911350 w 3679825"/>
              <a:gd name="connsiteY37" fmla="*/ 508000 h 574675"/>
              <a:gd name="connsiteX38" fmla="*/ 1704975 w 3679825"/>
              <a:gd name="connsiteY38" fmla="*/ 504825 h 574675"/>
              <a:gd name="connsiteX39" fmla="*/ 1228725 w 3679825"/>
              <a:gd name="connsiteY39" fmla="*/ 495300 h 57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679825" h="574675">
                <a:moveTo>
                  <a:pt x="1228725" y="495300"/>
                </a:moveTo>
                <a:lnTo>
                  <a:pt x="666750" y="479425"/>
                </a:lnTo>
                <a:lnTo>
                  <a:pt x="307975" y="469900"/>
                </a:lnTo>
                <a:lnTo>
                  <a:pt x="44450" y="466725"/>
                </a:lnTo>
                <a:lnTo>
                  <a:pt x="0" y="215900"/>
                </a:lnTo>
                <a:lnTo>
                  <a:pt x="654050" y="222250"/>
                </a:lnTo>
                <a:lnTo>
                  <a:pt x="1247775" y="219075"/>
                </a:lnTo>
                <a:lnTo>
                  <a:pt x="1685925" y="219075"/>
                </a:lnTo>
                <a:lnTo>
                  <a:pt x="1882775" y="222250"/>
                </a:lnTo>
                <a:lnTo>
                  <a:pt x="2298700" y="222250"/>
                </a:lnTo>
                <a:lnTo>
                  <a:pt x="2847975" y="222250"/>
                </a:lnTo>
                <a:lnTo>
                  <a:pt x="3060700" y="219075"/>
                </a:lnTo>
                <a:lnTo>
                  <a:pt x="3165475" y="215900"/>
                </a:lnTo>
                <a:lnTo>
                  <a:pt x="3219450" y="209550"/>
                </a:lnTo>
                <a:lnTo>
                  <a:pt x="3270250" y="193675"/>
                </a:lnTo>
                <a:lnTo>
                  <a:pt x="3365500" y="161925"/>
                </a:lnTo>
                <a:lnTo>
                  <a:pt x="3457575" y="111125"/>
                </a:lnTo>
                <a:lnTo>
                  <a:pt x="3527425" y="66675"/>
                </a:lnTo>
                <a:lnTo>
                  <a:pt x="3597275" y="25400"/>
                </a:lnTo>
                <a:lnTo>
                  <a:pt x="3635375" y="6350"/>
                </a:lnTo>
                <a:lnTo>
                  <a:pt x="3660775" y="0"/>
                </a:lnTo>
                <a:lnTo>
                  <a:pt x="3670300" y="6350"/>
                </a:lnTo>
                <a:lnTo>
                  <a:pt x="3679825" y="25400"/>
                </a:lnTo>
                <a:lnTo>
                  <a:pt x="3670300" y="82550"/>
                </a:lnTo>
                <a:lnTo>
                  <a:pt x="3654425" y="142875"/>
                </a:lnTo>
                <a:lnTo>
                  <a:pt x="3609975" y="250825"/>
                </a:lnTo>
                <a:lnTo>
                  <a:pt x="3556000" y="371475"/>
                </a:lnTo>
                <a:lnTo>
                  <a:pt x="3521075" y="431800"/>
                </a:lnTo>
                <a:lnTo>
                  <a:pt x="3463925" y="514350"/>
                </a:lnTo>
                <a:lnTo>
                  <a:pt x="3400425" y="565150"/>
                </a:lnTo>
                <a:lnTo>
                  <a:pt x="3375025" y="574675"/>
                </a:lnTo>
                <a:lnTo>
                  <a:pt x="3330575" y="568325"/>
                </a:lnTo>
                <a:lnTo>
                  <a:pt x="3276600" y="542925"/>
                </a:lnTo>
                <a:lnTo>
                  <a:pt x="3222625" y="520700"/>
                </a:lnTo>
                <a:lnTo>
                  <a:pt x="3146425" y="514350"/>
                </a:lnTo>
                <a:lnTo>
                  <a:pt x="2813050" y="508000"/>
                </a:lnTo>
                <a:lnTo>
                  <a:pt x="2181225" y="508000"/>
                </a:lnTo>
                <a:lnTo>
                  <a:pt x="1911350" y="508000"/>
                </a:lnTo>
                <a:lnTo>
                  <a:pt x="1704975" y="504825"/>
                </a:lnTo>
                <a:lnTo>
                  <a:pt x="1228725" y="495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4C53EE5-7A8E-4FA6-A708-B6090A33F16F}"/>
              </a:ext>
            </a:extLst>
          </p:cNvPr>
          <p:cNvSpPr/>
          <p:nvPr/>
        </p:nvSpPr>
        <p:spPr>
          <a:xfrm>
            <a:off x="4229101" y="5080001"/>
            <a:ext cx="3660775" cy="581025"/>
          </a:xfrm>
          <a:custGeom>
            <a:avLst/>
            <a:gdLst>
              <a:gd name="connsiteX0" fmla="*/ 2317750 w 3660775"/>
              <a:gd name="connsiteY0" fmla="*/ 304800 h 581025"/>
              <a:gd name="connsiteX1" fmla="*/ 1949450 w 3660775"/>
              <a:gd name="connsiteY1" fmla="*/ 323850 h 581025"/>
              <a:gd name="connsiteX2" fmla="*/ 1657350 w 3660775"/>
              <a:gd name="connsiteY2" fmla="*/ 349250 h 581025"/>
              <a:gd name="connsiteX3" fmla="*/ 1387475 w 3660775"/>
              <a:gd name="connsiteY3" fmla="*/ 381000 h 581025"/>
              <a:gd name="connsiteX4" fmla="*/ 1101725 w 3660775"/>
              <a:gd name="connsiteY4" fmla="*/ 422275 h 581025"/>
              <a:gd name="connsiteX5" fmla="*/ 863600 w 3660775"/>
              <a:gd name="connsiteY5" fmla="*/ 463550 h 581025"/>
              <a:gd name="connsiteX6" fmla="*/ 654050 w 3660775"/>
              <a:gd name="connsiteY6" fmla="*/ 504825 h 581025"/>
              <a:gd name="connsiteX7" fmla="*/ 504825 w 3660775"/>
              <a:gd name="connsiteY7" fmla="*/ 539750 h 581025"/>
              <a:gd name="connsiteX8" fmla="*/ 454025 w 3660775"/>
              <a:gd name="connsiteY8" fmla="*/ 555625 h 581025"/>
              <a:gd name="connsiteX9" fmla="*/ 419100 w 3660775"/>
              <a:gd name="connsiteY9" fmla="*/ 574675 h 581025"/>
              <a:gd name="connsiteX10" fmla="*/ 403225 w 3660775"/>
              <a:gd name="connsiteY10" fmla="*/ 581025 h 581025"/>
              <a:gd name="connsiteX11" fmla="*/ 381000 w 3660775"/>
              <a:gd name="connsiteY11" fmla="*/ 577850 h 581025"/>
              <a:gd name="connsiteX12" fmla="*/ 330200 w 3660775"/>
              <a:gd name="connsiteY12" fmla="*/ 561975 h 581025"/>
              <a:gd name="connsiteX13" fmla="*/ 285750 w 3660775"/>
              <a:gd name="connsiteY13" fmla="*/ 539750 h 581025"/>
              <a:gd name="connsiteX14" fmla="*/ 250825 w 3660775"/>
              <a:gd name="connsiteY14" fmla="*/ 514350 h 581025"/>
              <a:gd name="connsiteX15" fmla="*/ 203200 w 3660775"/>
              <a:gd name="connsiteY15" fmla="*/ 476250 h 581025"/>
              <a:gd name="connsiteX16" fmla="*/ 165100 w 3660775"/>
              <a:gd name="connsiteY16" fmla="*/ 431800 h 581025"/>
              <a:gd name="connsiteX17" fmla="*/ 123825 w 3660775"/>
              <a:gd name="connsiteY17" fmla="*/ 377825 h 581025"/>
              <a:gd name="connsiteX18" fmla="*/ 63500 w 3660775"/>
              <a:gd name="connsiteY18" fmla="*/ 288925 h 581025"/>
              <a:gd name="connsiteX19" fmla="*/ 28575 w 3660775"/>
              <a:gd name="connsiteY19" fmla="*/ 234950 h 581025"/>
              <a:gd name="connsiteX20" fmla="*/ 9525 w 3660775"/>
              <a:gd name="connsiteY20" fmla="*/ 190500 h 581025"/>
              <a:gd name="connsiteX21" fmla="*/ 0 w 3660775"/>
              <a:gd name="connsiteY21" fmla="*/ 152400 h 581025"/>
              <a:gd name="connsiteX22" fmla="*/ 3175 w 3660775"/>
              <a:gd name="connsiteY22" fmla="*/ 133350 h 581025"/>
              <a:gd name="connsiteX23" fmla="*/ 28575 w 3660775"/>
              <a:gd name="connsiteY23" fmla="*/ 127000 h 581025"/>
              <a:gd name="connsiteX24" fmla="*/ 60325 w 3660775"/>
              <a:gd name="connsiteY24" fmla="*/ 142875 h 581025"/>
              <a:gd name="connsiteX25" fmla="*/ 98425 w 3660775"/>
              <a:gd name="connsiteY25" fmla="*/ 174625 h 581025"/>
              <a:gd name="connsiteX26" fmla="*/ 146050 w 3660775"/>
              <a:gd name="connsiteY26" fmla="*/ 209550 h 581025"/>
              <a:gd name="connsiteX27" fmla="*/ 193675 w 3660775"/>
              <a:gd name="connsiteY27" fmla="*/ 234950 h 581025"/>
              <a:gd name="connsiteX28" fmla="*/ 238125 w 3660775"/>
              <a:gd name="connsiteY28" fmla="*/ 254000 h 581025"/>
              <a:gd name="connsiteX29" fmla="*/ 295275 w 3660775"/>
              <a:gd name="connsiteY29" fmla="*/ 266700 h 581025"/>
              <a:gd name="connsiteX30" fmla="*/ 368300 w 3660775"/>
              <a:gd name="connsiteY30" fmla="*/ 273050 h 581025"/>
              <a:gd name="connsiteX31" fmla="*/ 612775 w 3660775"/>
              <a:gd name="connsiteY31" fmla="*/ 269875 h 581025"/>
              <a:gd name="connsiteX32" fmla="*/ 1009650 w 3660775"/>
              <a:gd name="connsiteY32" fmla="*/ 241300 h 581025"/>
              <a:gd name="connsiteX33" fmla="*/ 1352550 w 3660775"/>
              <a:gd name="connsiteY33" fmla="*/ 203200 h 581025"/>
              <a:gd name="connsiteX34" fmla="*/ 1682750 w 3660775"/>
              <a:gd name="connsiteY34" fmla="*/ 155575 h 581025"/>
              <a:gd name="connsiteX35" fmla="*/ 1943100 w 3660775"/>
              <a:gd name="connsiteY35" fmla="*/ 136525 h 581025"/>
              <a:gd name="connsiteX36" fmla="*/ 2324100 w 3660775"/>
              <a:gd name="connsiteY36" fmla="*/ 104775 h 581025"/>
              <a:gd name="connsiteX37" fmla="*/ 2632075 w 3660775"/>
              <a:gd name="connsiteY37" fmla="*/ 85725 h 581025"/>
              <a:gd name="connsiteX38" fmla="*/ 2968625 w 3660775"/>
              <a:gd name="connsiteY38" fmla="*/ 69850 h 581025"/>
              <a:gd name="connsiteX39" fmla="*/ 3016250 w 3660775"/>
              <a:gd name="connsiteY39" fmla="*/ 63500 h 581025"/>
              <a:gd name="connsiteX40" fmla="*/ 3082925 w 3660775"/>
              <a:gd name="connsiteY40" fmla="*/ 50800 h 581025"/>
              <a:gd name="connsiteX41" fmla="*/ 3171825 w 3660775"/>
              <a:gd name="connsiteY41" fmla="*/ 28575 h 581025"/>
              <a:gd name="connsiteX42" fmla="*/ 3251200 w 3660775"/>
              <a:gd name="connsiteY42" fmla="*/ 0 h 581025"/>
              <a:gd name="connsiteX43" fmla="*/ 3308350 w 3660775"/>
              <a:gd name="connsiteY43" fmla="*/ 12700 h 581025"/>
              <a:gd name="connsiteX44" fmla="*/ 3387725 w 3660775"/>
              <a:gd name="connsiteY44" fmla="*/ 38100 h 581025"/>
              <a:gd name="connsiteX45" fmla="*/ 3492500 w 3660775"/>
              <a:gd name="connsiteY45" fmla="*/ 82550 h 581025"/>
              <a:gd name="connsiteX46" fmla="*/ 3590925 w 3660775"/>
              <a:gd name="connsiteY46" fmla="*/ 139700 h 581025"/>
              <a:gd name="connsiteX47" fmla="*/ 3641725 w 3660775"/>
              <a:gd name="connsiteY47" fmla="*/ 174625 h 581025"/>
              <a:gd name="connsiteX48" fmla="*/ 3651250 w 3660775"/>
              <a:gd name="connsiteY48" fmla="*/ 187325 h 581025"/>
              <a:gd name="connsiteX49" fmla="*/ 3660775 w 3660775"/>
              <a:gd name="connsiteY49" fmla="*/ 228600 h 581025"/>
              <a:gd name="connsiteX50" fmla="*/ 3660775 w 3660775"/>
              <a:gd name="connsiteY50" fmla="*/ 273050 h 581025"/>
              <a:gd name="connsiteX51" fmla="*/ 3644900 w 3660775"/>
              <a:gd name="connsiteY51" fmla="*/ 307975 h 581025"/>
              <a:gd name="connsiteX52" fmla="*/ 3625850 w 3660775"/>
              <a:gd name="connsiteY52" fmla="*/ 327025 h 581025"/>
              <a:gd name="connsiteX53" fmla="*/ 3587750 w 3660775"/>
              <a:gd name="connsiteY53" fmla="*/ 333375 h 581025"/>
              <a:gd name="connsiteX54" fmla="*/ 3451225 w 3660775"/>
              <a:gd name="connsiteY54" fmla="*/ 327025 h 581025"/>
              <a:gd name="connsiteX55" fmla="*/ 3216275 w 3660775"/>
              <a:gd name="connsiteY55" fmla="*/ 304800 h 581025"/>
              <a:gd name="connsiteX56" fmla="*/ 3022600 w 3660775"/>
              <a:gd name="connsiteY56" fmla="*/ 295275 h 581025"/>
              <a:gd name="connsiteX57" fmla="*/ 2835275 w 3660775"/>
              <a:gd name="connsiteY57" fmla="*/ 288925 h 581025"/>
              <a:gd name="connsiteX58" fmla="*/ 2565400 w 3660775"/>
              <a:gd name="connsiteY58" fmla="*/ 295275 h 581025"/>
              <a:gd name="connsiteX59" fmla="*/ 2317750 w 3660775"/>
              <a:gd name="connsiteY59" fmla="*/ 30480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660775" h="581025">
                <a:moveTo>
                  <a:pt x="2317750" y="304800"/>
                </a:moveTo>
                <a:lnTo>
                  <a:pt x="1949450" y="323850"/>
                </a:lnTo>
                <a:lnTo>
                  <a:pt x="1657350" y="349250"/>
                </a:lnTo>
                <a:lnTo>
                  <a:pt x="1387475" y="381000"/>
                </a:lnTo>
                <a:lnTo>
                  <a:pt x="1101725" y="422275"/>
                </a:lnTo>
                <a:lnTo>
                  <a:pt x="863600" y="463550"/>
                </a:lnTo>
                <a:lnTo>
                  <a:pt x="654050" y="504825"/>
                </a:lnTo>
                <a:lnTo>
                  <a:pt x="504825" y="539750"/>
                </a:lnTo>
                <a:lnTo>
                  <a:pt x="454025" y="555625"/>
                </a:lnTo>
                <a:lnTo>
                  <a:pt x="419100" y="574675"/>
                </a:lnTo>
                <a:lnTo>
                  <a:pt x="403225" y="581025"/>
                </a:lnTo>
                <a:lnTo>
                  <a:pt x="381000" y="577850"/>
                </a:lnTo>
                <a:lnTo>
                  <a:pt x="330200" y="561975"/>
                </a:lnTo>
                <a:lnTo>
                  <a:pt x="285750" y="539750"/>
                </a:lnTo>
                <a:lnTo>
                  <a:pt x="250825" y="514350"/>
                </a:lnTo>
                <a:lnTo>
                  <a:pt x="203200" y="476250"/>
                </a:lnTo>
                <a:lnTo>
                  <a:pt x="165100" y="431800"/>
                </a:lnTo>
                <a:lnTo>
                  <a:pt x="123825" y="377825"/>
                </a:lnTo>
                <a:lnTo>
                  <a:pt x="63500" y="288925"/>
                </a:lnTo>
                <a:lnTo>
                  <a:pt x="28575" y="234950"/>
                </a:lnTo>
                <a:lnTo>
                  <a:pt x="9525" y="190500"/>
                </a:lnTo>
                <a:lnTo>
                  <a:pt x="0" y="152400"/>
                </a:lnTo>
                <a:lnTo>
                  <a:pt x="3175" y="133350"/>
                </a:lnTo>
                <a:lnTo>
                  <a:pt x="28575" y="127000"/>
                </a:lnTo>
                <a:lnTo>
                  <a:pt x="60325" y="142875"/>
                </a:lnTo>
                <a:lnTo>
                  <a:pt x="98425" y="174625"/>
                </a:lnTo>
                <a:lnTo>
                  <a:pt x="146050" y="209550"/>
                </a:lnTo>
                <a:lnTo>
                  <a:pt x="193675" y="234950"/>
                </a:lnTo>
                <a:lnTo>
                  <a:pt x="238125" y="254000"/>
                </a:lnTo>
                <a:lnTo>
                  <a:pt x="295275" y="266700"/>
                </a:lnTo>
                <a:lnTo>
                  <a:pt x="368300" y="273050"/>
                </a:lnTo>
                <a:lnTo>
                  <a:pt x="612775" y="269875"/>
                </a:lnTo>
                <a:lnTo>
                  <a:pt x="1009650" y="241300"/>
                </a:lnTo>
                <a:lnTo>
                  <a:pt x="1352550" y="203200"/>
                </a:lnTo>
                <a:lnTo>
                  <a:pt x="1682750" y="155575"/>
                </a:lnTo>
                <a:lnTo>
                  <a:pt x="1943100" y="136525"/>
                </a:lnTo>
                <a:lnTo>
                  <a:pt x="2324100" y="104775"/>
                </a:lnTo>
                <a:lnTo>
                  <a:pt x="2632075" y="85725"/>
                </a:lnTo>
                <a:lnTo>
                  <a:pt x="2968625" y="69850"/>
                </a:lnTo>
                <a:lnTo>
                  <a:pt x="3016250" y="63500"/>
                </a:lnTo>
                <a:lnTo>
                  <a:pt x="3082925" y="50800"/>
                </a:lnTo>
                <a:lnTo>
                  <a:pt x="3171825" y="28575"/>
                </a:lnTo>
                <a:lnTo>
                  <a:pt x="3251200" y="0"/>
                </a:lnTo>
                <a:lnTo>
                  <a:pt x="3308350" y="12700"/>
                </a:lnTo>
                <a:lnTo>
                  <a:pt x="3387725" y="38100"/>
                </a:lnTo>
                <a:lnTo>
                  <a:pt x="3492500" y="82550"/>
                </a:lnTo>
                <a:lnTo>
                  <a:pt x="3590925" y="139700"/>
                </a:lnTo>
                <a:lnTo>
                  <a:pt x="3641725" y="174625"/>
                </a:lnTo>
                <a:lnTo>
                  <a:pt x="3651250" y="187325"/>
                </a:lnTo>
                <a:lnTo>
                  <a:pt x="3660775" y="228600"/>
                </a:lnTo>
                <a:lnTo>
                  <a:pt x="3660775" y="273050"/>
                </a:lnTo>
                <a:lnTo>
                  <a:pt x="3644900" y="307975"/>
                </a:lnTo>
                <a:lnTo>
                  <a:pt x="3625850" y="327025"/>
                </a:lnTo>
                <a:lnTo>
                  <a:pt x="3587750" y="333375"/>
                </a:lnTo>
                <a:lnTo>
                  <a:pt x="3451225" y="327025"/>
                </a:lnTo>
                <a:lnTo>
                  <a:pt x="3216275" y="304800"/>
                </a:lnTo>
                <a:lnTo>
                  <a:pt x="3022600" y="295275"/>
                </a:lnTo>
                <a:lnTo>
                  <a:pt x="2835275" y="288925"/>
                </a:lnTo>
                <a:lnTo>
                  <a:pt x="2565400" y="295275"/>
                </a:lnTo>
                <a:cubicBezTo>
                  <a:pt x="2484968" y="298492"/>
                  <a:pt x="2404596" y="304800"/>
                  <a:pt x="2317750" y="304800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096C2053-93C2-4887-B616-86DA1D2090BA}"/>
              </a:ext>
            </a:extLst>
          </p:cNvPr>
          <p:cNvGrpSpPr/>
          <p:nvPr/>
        </p:nvGrpSpPr>
        <p:grpSpPr>
          <a:xfrm>
            <a:off x="3749675" y="1662114"/>
            <a:ext cx="4662488" cy="3998912"/>
            <a:chOff x="3749675" y="1662114"/>
            <a:chExt cx="4662488" cy="3998912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CE7B0BB8-681B-40B9-89C3-71099A1A8FDB}"/>
                </a:ext>
              </a:extLst>
            </p:cNvPr>
            <p:cNvSpPr/>
            <p:nvPr/>
          </p:nvSpPr>
          <p:spPr>
            <a:xfrm>
              <a:off x="3749675" y="3227388"/>
              <a:ext cx="4662488" cy="762000"/>
            </a:xfrm>
            <a:custGeom>
              <a:avLst/>
              <a:gdLst>
                <a:gd name="connsiteX0" fmla="*/ 2998470 w 4663440"/>
                <a:gd name="connsiteY0" fmla="*/ 339090 h 762000"/>
                <a:gd name="connsiteX1" fmla="*/ 2674620 w 4663440"/>
                <a:gd name="connsiteY1" fmla="*/ 373380 h 762000"/>
                <a:gd name="connsiteX2" fmla="*/ 2434590 w 4663440"/>
                <a:gd name="connsiteY2" fmla="*/ 407670 h 762000"/>
                <a:gd name="connsiteX3" fmla="*/ 2145030 w 4663440"/>
                <a:gd name="connsiteY3" fmla="*/ 430530 h 762000"/>
                <a:gd name="connsiteX4" fmla="*/ 1943100 w 4663440"/>
                <a:gd name="connsiteY4" fmla="*/ 461010 h 762000"/>
                <a:gd name="connsiteX5" fmla="*/ 1474470 w 4663440"/>
                <a:gd name="connsiteY5" fmla="*/ 537210 h 762000"/>
                <a:gd name="connsiteX6" fmla="*/ 1238250 w 4663440"/>
                <a:gd name="connsiteY6" fmla="*/ 582930 h 762000"/>
                <a:gd name="connsiteX7" fmla="*/ 986790 w 4663440"/>
                <a:gd name="connsiteY7" fmla="*/ 628650 h 762000"/>
                <a:gd name="connsiteX8" fmla="*/ 769620 w 4663440"/>
                <a:gd name="connsiteY8" fmla="*/ 674370 h 762000"/>
                <a:gd name="connsiteX9" fmla="*/ 598170 w 4663440"/>
                <a:gd name="connsiteY9" fmla="*/ 716280 h 762000"/>
                <a:gd name="connsiteX10" fmla="*/ 521970 w 4663440"/>
                <a:gd name="connsiteY10" fmla="*/ 739140 h 762000"/>
                <a:gd name="connsiteX11" fmla="*/ 483870 w 4663440"/>
                <a:gd name="connsiteY11" fmla="*/ 754380 h 762000"/>
                <a:gd name="connsiteX12" fmla="*/ 449580 w 4663440"/>
                <a:gd name="connsiteY12" fmla="*/ 762000 h 762000"/>
                <a:gd name="connsiteX13" fmla="*/ 415290 w 4663440"/>
                <a:gd name="connsiteY13" fmla="*/ 762000 h 762000"/>
                <a:gd name="connsiteX14" fmla="*/ 369570 w 4663440"/>
                <a:gd name="connsiteY14" fmla="*/ 754380 h 762000"/>
                <a:gd name="connsiteX15" fmla="*/ 335280 w 4663440"/>
                <a:gd name="connsiteY15" fmla="*/ 731520 h 762000"/>
                <a:gd name="connsiteX16" fmla="*/ 255270 w 4663440"/>
                <a:gd name="connsiteY16" fmla="*/ 659130 h 762000"/>
                <a:gd name="connsiteX17" fmla="*/ 167640 w 4663440"/>
                <a:gd name="connsiteY17" fmla="*/ 563880 h 762000"/>
                <a:gd name="connsiteX18" fmla="*/ 83820 w 4663440"/>
                <a:gd name="connsiteY18" fmla="*/ 461010 h 762000"/>
                <a:gd name="connsiteX19" fmla="*/ 30480 w 4663440"/>
                <a:gd name="connsiteY19" fmla="*/ 384810 h 762000"/>
                <a:gd name="connsiteX20" fmla="*/ 7620 w 4663440"/>
                <a:gd name="connsiteY20" fmla="*/ 342900 h 762000"/>
                <a:gd name="connsiteX21" fmla="*/ 0 w 4663440"/>
                <a:gd name="connsiteY21" fmla="*/ 327660 h 762000"/>
                <a:gd name="connsiteX22" fmla="*/ 0 w 4663440"/>
                <a:gd name="connsiteY22" fmla="*/ 312420 h 762000"/>
                <a:gd name="connsiteX23" fmla="*/ 11430 w 4663440"/>
                <a:gd name="connsiteY23" fmla="*/ 300990 h 762000"/>
                <a:gd name="connsiteX24" fmla="*/ 34290 w 4663440"/>
                <a:gd name="connsiteY24" fmla="*/ 300990 h 762000"/>
                <a:gd name="connsiteX25" fmla="*/ 60960 w 4663440"/>
                <a:gd name="connsiteY25" fmla="*/ 312420 h 762000"/>
                <a:gd name="connsiteX26" fmla="*/ 87630 w 4663440"/>
                <a:gd name="connsiteY26" fmla="*/ 331470 h 762000"/>
                <a:gd name="connsiteX27" fmla="*/ 125730 w 4663440"/>
                <a:gd name="connsiteY27" fmla="*/ 354330 h 762000"/>
                <a:gd name="connsiteX28" fmla="*/ 171450 w 4663440"/>
                <a:gd name="connsiteY28" fmla="*/ 381000 h 762000"/>
                <a:gd name="connsiteX29" fmla="*/ 251460 w 4663440"/>
                <a:gd name="connsiteY29" fmla="*/ 411480 h 762000"/>
                <a:gd name="connsiteX30" fmla="*/ 316230 w 4663440"/>
                <a:gd name="connsiteY30" fmla="*/ 426720 h 762000"/>
                <a:gd name="connsiteX31" fmla="*/ 419100 w 4663440"/>
                <a:gd name="connsiteY31" fmla="*/ 445770 h 762000"/>
                <a:gd name="connsiteX32" fmla="*/ 506730 w 4663440"/>
                <a:gd name="connsiteY32" fmla="*/ 449580 h 762000"/>
                <a:gd name="connsiteX33" fmla="*/ 685800 w 4663440"/>
                <a:gd name="connsiteY33" fmla="*/ 441960 h 762000"/>
                <a:gd name="connsiteX34" fmla="*/ 864870 w 4663440"/>
                <a:gd name="connsiteY34" fmla="*/ 422910 h 762000"/>
                <a:gd name="connsiteX35" fmla="*/ 1036320 w 4663440"/>
                <a:gd name="connsiteY35" fmla="*/ 392430 h 762000"/>
                <a:gd name="connsiteX36" fmla="*/ 1386840 w 4663440"/>
                <a:gd name="connsiteY36" fmla="*/ 342900 h 762000"/>
                <a:gd name="connsiteX37" fmla="*/ 1790700 w 4663440"/>
                <a:gd name="connsiteY37" fmla="*/ 285750 h 762000"/>
                <a:gd name="connsiteX38" fmla="*/ 2156460 w 4663440"/>
                <a:gd name="connsiteY38" fmla="*/ 224790 h 762000"/>
                <a:gd name="connsiteX39" fmla="*/ 2461260 w 4663440"/>
                <a:gd name="connsiteY39" fmla="*/ 182880 h 762000"/>
                <a:gd name="connsiteX40" fmla="*/ 2868930 w 4663440"/>
                <a:gd name="connsiteY40" fmla="*/ 148590 h 762000"/>
                <a:gd name="connsiteX41" fmla="*/ 3272790 w 4663440"/>
                <a:gd name="connsiteY41" fmla="*/ 118110 h 762000"/>
                <a:gd name="connsiteX42" fmla="*/ 3745230 w 4663440"/>
                <a:gd name="connsiteY42" fmla="*/ 91440 h 762000"/>
                <a:gd name="connsiteX43" fmla="*/ 3848100 w 4663440"/>
                <a:gd name="connsiteY43" fmla="*/ 83820 h 762000"/>
                <a:gd name="connsiteX44" fmla="*/ 3909060 w 4663440"/>
                <a:gd name="connsiteY44" fmla="*/ 76200 h 762000"/>
                <a:gd name="connsiteX45" fmla="*/ 3992880 w 4663440"/>
                <a:gd name="connsiteY45" fmla="*/ 57150 h 762000"/>
                <a:gd name="connsiteX46" fmla="*/ 4069080 w 4663440"/>
                <a:gd name="connsiteY46" fmla="*/ 34290 h 762000"/>
                <a:gd name="connsiteX47" fmla="*/ 4137660 w 4663440"/>
                <a:gd name="connsiteY47" fmla="*/ 3810 h 762000"/>
                <a:gd name="connsiteX48" fmla="*/ 4171950 w 4663440"/>
                <a:gd name="connsiteY48" fmla="*/ 0 h 762000"/>
                <a:gd name="connsiteX49" fmla="*/ 4229100 w 4663440"/>
                <a:gd name="connsiteY49" fmla="*/ 7620 h 762000"/>
                <a:gd name="connsiteX50" fmla="*/ 4320540 w 4663440"/>
                <a:gd name="connsiteY50" fmla="*/ 30480 h 762000"/>
                <a:gd name="connsiteX51" fmla="*/ 4411980 w 4663440"/>
                <a:gd name="connsiteY51" fmla="*/ 72390 h 762000"/>
                <a:gd name="connsiteX52" fmla="*/ 4484370 w 4663440"/>
                <a:gd name="connsiteY52" fmla="*/ 110490 h 762000"/>
                <a:gd name="connsiteX53" fmla="*/ 4560570 w 4663440"/>
                <a:gd name="connsiteY53" fmla="*/ 160020 h 762000"/>
                <a:gd name="connsiteX54" fmla="*/ 4591050 w 4663440"/>
                <a:gd name="connsiteY54" fmla="*/ 179070 h 762000"/>
                <a:gd name="connsiteX55" fmla="*/ 4617720 w 4663440"/>
                <a:gd name="connsiteY55" fmla="*/ 205740 h 762000"/>
                <a:gd name="connsiteX56" fmla="*/ 4640580 w 4663440"/>
                <a:gd name="connsiteY56" fmla="*/ 236220 h 762000"/>
                <a:gd name="connsiteX57" fmla="*/ 4655820 w 4663440"/>
                <a:gd name="connsiteY57" fmla="*/ 270510 h 762000"/>
                <a:gd name="connsiteX58" fmla="*/ 4663440 w 4663440"/>
                <a:gd name="connsiteY58" fmla="*/ 300990 h 762000"/>
                <a:gd name="connsiteX59" fmla="*/ 4655820 w 4663440"/>
                <a:gd name="connsiteY59" fmla="*/ 327660 h 762000"/>
                <a:gd name="connsiteX60" fmla="*/ 4636770 w 4663440"/>
                <a:gd name="connsiteY60" fmla="*/ 346710 h 762000"/>
                <a:gd name="connsiteX61" fmla="*/ 4594860 w 4663440"/>
                <a:gd name="connsiteY61" fmla="*/ 369570 h 762000"/>
                <a:gd name="connsiteX62" fmla="*/ 4533900 w 4663440"/>
                <a:gd name="connsiteY62" fmla="*/ 381000 h 762000"/>
                <a:gd name="connsiteX63" fmla="*/ 4495800 w 4663440"/>
                <a:gd name="connsiteY63" fmla="*/ 381000 h 762000"/>
                <a:gd name="connsiteX64" fmla="*/ 4389120 w 4663440"/>
                <a:gd name="connsiteY64" fmla="*/ 365760 h 762000"/>
                <a:gd name="connsiteX65" fmla="*/ 4248150 w 4663440"/>
                <a:gd name="connsiteY65" fmla="*/ 350520 h 762000"/>
                <a:gd name="connsiteX66" fmla="*/ 4118610 w 4663440"/>
                <a:gd name="connsiteY66" fmla="*/ 342900 h 762000"/>
                <a:gd name="connsiteX67" fmla="*/ 3950970 w 4663440"/>
                <a:gd name="connsiteY67" fmla="*/ 335280 h 762000"/>
                <a:gd name="connsiteX68" fmla="*/ 3737610 w 4663440"/>
                <a:gd name="connsiteY68" fmla="*/ 327660 h 762000"/>
                <a:gd name="connsiteX69" fmla="*/ 3486150 w 4663440"/>
                <a:gd name="connsiteY69" fmla="*/ 323850 h 762000"/>
                <a:gd name="connsiteX70" fmla="*/ 3181350 w 4663440"/>
                <a:gd name="connsiteY70" fmla="*/ 331470 h 762000"/>
                <a:gd name="connsiteX71" fmla="*/ 2998470 w 4663440"/>
                <a:gd name="connsiteY71" fmla="*/ 33909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63440" h="762000">
                  <a:moveTo>
                    <a:pt x="2998470" y="339090"/>
                  </a:moveTo>
                  <a:lnTo>
                    <a:pt x="2674620" y="373380"/>
                  </a:lnTo>
                  <a:lnTo>
                    <a:pt x="2434590" y="407670"/>
                  </a:lnTo>
                  <a:lnTo>
                    <a:pt x="2145030" y="430530"/>
                  </a:lnTo>
                  <a:lnTo>
                    <a:pt x="1943100" y="461010"/>
                  </a:lnTo>
                  <a:lnTo>
                    <a:pt x="1474470" y="537210"/>
                  </a:lnTo>
                  <a:lnTo>
                    <a:pt x="1238250" y="582930"/>
                  </a:lnTo>
                  <a:lnTo>
                    <a:pt x="986790" y="628650"/>
                  </a:lnTo>
                  <a:lnTo>
                    <a:pt x="769620" y="674370"/>
                  </a:lnTo>
                  <a:lnTo>
                    <a:pt x="598170" y="716280"/>
                  </a:lnTo>
                  <a:lnTo>
                    <a:pt x="521970" y="739140"/>
                  </a:lnTo>
                  <a:lnTo>
                    <a:pt x="483870" y="754380"/>
                  </a:lnTo>
                  <a:lnTo>
                    <a:pt x="449580" y="762000"/>
                  </a:lnTo>
                  <a:lnTo>
                    <a:pt x="415290" y="762000"/>
                  </a:lnTo>
                  <a:lnTo>
                    <a:pt x="369570" y="754380"/>
                  </a:lnTo>
                  <a:lnTo>
                    <a:pt x="335280" y="731520"/>
                  </a:lnTo>
                  <a:lnTo>
                    <a:pt x="255270" y="659130"/>
                  </a:lnTo>
                  <a:lnTo>
                    <a:pt x="167640" y="563880"/>
                  </a:lnTo>
                  <a:lnTo>
                    <a:pt x="83820" y="461010"/>
                  </a:lnTo>
                  <a:lnTo>
                    <a:pt x="30480" y="384810"/>
                  </a:lnTo>
                  <a:lnTo>
                    <a:pt x="7620" y="342900"/>
                  </a:lnTo>
                  <a:lnTo>
                    <a:pt x="0" y="327660"/>
                  </a:lnTo>
                  <a:lnTo>
                    <a:pt x="0" y="312420"/>
                  </a:lnTo>
                  <a:lnTo>
                    <a:pt x="11430" y="300990"/>
                  </a:lnTo>
                  <a:lnTo>
                    <a:pt x="34290" y="300990"/>
                  </a:lnTo>
                  <a:lnTo>
                    <a:pt x="60960" y="312420"/>
                  </a:lnTo>
                  <a:lnTo>
                    <a:pt x="87630" y="331470"/>
                  </a:lnTo>
                  <a:lnTo>
                    <a:pt x="125730" y="354330"/>
                  </a:lnTo>
                  <a:lnTo>
                    <a:pt x="171450" y="381000"/>
                  </a:lnTo>
                  <a:lnTo>
                    <a:pt x="251460" y="411480"/>
                  </a:lnTo>
                  <a:lnTo>
                    <a:pt x="316230" y="426720"/>
                  </a:lnTo>
                  <a:lnTo>
                    <a:pt x="419100" y="445770"/>
                  </a:lnTo>
                  <a:lnTo>
                    <a:pt x="506730" y="449580"/>
                  </a:lnTo>
                  <a:lnTo>
                    <a:pt x="685800" y="441960"/>
                  </a:lnTo>
                  <a:lnTo>
                    <a:pt x="864870" y="422910"/>
                  </a:lnTo>
                  <a:lnTo>
                    <a:pt x="1036320" y="392430"/>
                  </a:lnTo>
                  <a:lnTo>
                    <a:pt x="1386840" y="342900"/>
                  </a:lnTo>
                  <a:lnTo>
                    <a:pt x="1790700" y="285750"/>
                  </a:lnTo>
                  <a:lnTo>
                    <a:pt x="2156460" y="224790"/>
                  </a:lnTo>
                  <a:lnTo>
                    <a:pt x="2461260" y="182880"/>
                  </a:lnTo>
                  <a:lnTo>
                    <a:pt x="2868930" y="148590"/>
                  </a:lnTo>
                  <a:lnTo>
                    <a:pt x="3272790" y="118110"/>
                  </a:lnTo>
                  <a:lnTo>
                    <a:pt x="3745230" y="91440"/>
                  </a:lnTo>
                  <a:lnTo>
                    <a:pt x="3848100" y="83820"/>
                  </a:lnTo>
                  <a:lnTo>
                    <a:pt x="3909060" y="76200"/>
                  </a:lnTo>
                  <a:lnTo>
                    <a:pt x="3992880" y="57150"/>
                  </a:lnTo>
                  <a:lnTo>
                    <a:pt x="4069080" y="34290"/>
                  </a:lnTo>
                  <a:lnTo>
                    <a:pt x="4137660" y="3810"/>
                  </a:lnTo>
                  <a:lnTo>
                    <a:pt x="4171950" y="0"/>
                  </a:lnTo>
                  <a:lnTo>
                    <a:pt x="4229100" y="7620"/>
                  </a:lnTo>
                  <a:lnTo>
                    <a:pt x="4320540" y="30480"/>
                  </a:lnTo>
                  <a:lnTo>
                    <a:pt x="4411980" y="72390"/>
                  </a:lnTo>
                  <a:lnTo>
                    <a:pt x="4484370" y="110490"/>
                  </a:lnTo>
                  <a:lnTo>
                    <a:pt x="4560570" y="160020"/>
                  </a:lnTo>
                  <a:lnTo>
                    <a:pt x="4591050" y="179070"/>
                  </a:lnTo>
                  <a:lnTo>
                    <a:pt x="4617720" y="205740"/>
                  </a:lnTo>
                  <a:lnTo>
                    <a:pt x="4640580" y="236220"/>
                  </a:lnTo>
                  <a:lnTo>
                    <a:pt x="4655820" y="270510"/>
                  </a:lnTo>
                  <a:lnTo>
                    <a:pt x="4663440" y="300990"/>
                  </a:lnTo>
                  <a:lnTo>
                    <a:pt x="4655820" y="327660"/>
                  </a:lnTo>
                  <a:lnTo>
                    <a:pt x="4636770" y="346710"/>
                  </a:lnTo>
                  <a:lnTo>
                    <a:pt x="4594860" y="369570"/>
                  </a:lnTo>
                  <a:lnTo>
                    <a:pt x="4533900" y="381000"/>
                  </a:lnTo>
                  <a:lnTo>
                    <a:pt x="4495800" y="381000"/>
                  </a:lnTo>
                  <a:lnTo>
                    <a:pt x="4389120" y="365760"/>
                  </a:lnTo>
                  <a:lnTo>
                    <a:pt x="4248150" y="350520"/>
                  </a:lnTo>
                  <a:lnTo>
                    <a:pt x="4118610" y="342900"/>
                  </a:lnTo>
                  <a:lnTo>
                    <a:pt x="3950970" y="335280"/>
                  </a:lnTo>
                  <a:lnTo>
                    <a:pt x="3737610" y="327660"/>
                  </a:lnTo>
                  <a:lnTo>
                    <a:pt x="3486150" y="323850"/>
                  </a:lnTo>
                  <a:lnTo>
                    <a:pt x="3181350" y="331470"/>
                  </a:lnTo>
                  <a:lnTo>
                    <a:pt x="2998470" y="33909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">
              <a:extLst>
                <a:ext uri="{FF2B5EF4-FFF2-40B4-BE49-F238E27FC236}">
                  <a16:creationId xmlns:a16="http://schemas.microsoft.com/office/drawing/2014/main" id="{C1F87F31-CB7F-4EAE-8306-DACD5733407B}"/>
                </a:ext>
              </a:extLst>
            </p:cNvPr>
            <p:cNvSpPr/>
            <p:nvPr/>
          </p:nvSpPr>
          <p:spPr>
            <a:xfrm rot="16200000">
              <a:off x="4138614" y="3214689"/>
              <a:ext cx="3679825" cy="574675"/>
            </a:xfrm>
            <a:custGeom>
              <a:avLst/>
              <a:gdLst>
                <a:gd name="connsiteX0" fmla="*/ 1228725 w 3679825"/>
                <a:gd name="connsiteY0" fmla="*/ 495300 h 574675"/>
                <a:gd name="connsiteX1" fmla="*/ 666750 w 3679825"/>
                <a:gd name="connsiteY1" fmla="*/ 479425 h 574675"/>
                <a:gd name="connsiteX2" fmla="*/ 307975 w 3679825"/>
                <a:gd name="connsiteY2" fmla="*/ 469900 h 574675"/>
                <a:gd name="connsiteX3" fmla="*/ 44450 w 3679825"/>
                <a:gd name="connsiteY3" fmla="*/ 466725 h 574675"/>
                <a:gd name="connsiteX4" fmla="*/ 0 w 3679825"/>
                <a:gd name="connsiteY4" fmla="*/ 215900 h 574675"/>
                <a:gd name="connsiteX5" fmla="*/ 654050 w 3679825"/>
                <a:gd name="connsiteY5" fmla="*/ 222250 h 574675"/>
                <a:gd name="connsiteX6" fmla="*/ 1247775 w 3679825"/>
                <a:gd name="connsiteY6" fmla="*/ 219075 h 574675"/>
                <a:gd name="connsiteX7" fmla="*/ 1685925 w 3679825"/>
                <a:gd name="connsiteY7" fmla="*/ 219075 h 574675"/>
                <a:gd name="connsiteX8" fmla="*/ 1882775 w 3679825"/>
                <a:gd name="connsiteY8" fmla="*/ 222250 h 574675"/>
                <a:gd name="connsiteX9" fmla="*/ 2298700 w 3679825"/>
                <a:gd name="connsiteY9" fmla="*/ 222250 h 574675"/>
                <a:gd name="connsiteX10" fmla="*/ 2847975 w 3679825"/>
                <a:gd name="connsiteY10" fmla="*/ 222250 h 574675"/>
                <a:gd name="connsiteX11" fmla="*/ 3060700 w 3679825"/>
                <a:gd name="connsiteY11" fmla="*/ 219075 h 574675"/>
                <a:gd name="connsiteX12" fmla="*/ 3165475 w 3679825"/>
                <a:gd name="connsiteY12" fmla="*/ 215900 h 574675"/>
                <a:gd name="connsiteX13" fmla="*/ 3219450 w 3679825"/>
                <a:gd name="connsiteY13" fmla="*/ 209550 h 574675"/>
                <a:gd name="connsiteX14" fmla="*/ 3270250 w 3679825"/>
                <a:gd name="connsiteY14" fmla="*/ 193675 h 574675"/>
                <a:gd name="connsiteX15" fmla="*/ 3365500 w 3679825"/>
                <a:gd name="connsiteY15" fmla="*/ 161925 h 574675"/>
                <a:gd name="connsiteX16" fmla="*/ 3457575 w 3679825"/>
                <a:gd name="connsiteY16" fmla="*/ 111125 h 574675"/>
                <a:gd name="connsiteX17" fmla="*/ 3527425 w 3679825"/>
                <a:gd name="connsiteY17" fmla="*/ 66675 h 574675"/>
                <a:gd name="connsiteX18" fmla="*/ 3597275 w 3679825"/>
                <a:gd name="connsiteY18" fmla="*/ 25400 h 574675"/>
                <a:gd name="connsiteX19" fmla="*/ 3635375 w 3679825"/>
                <a:gd name="connsiteY19" fmla="*/ 6350 h 574675"/>
                <a:gd name="connsiteX20" fmla="*/ 3660775 w 3679825"/>
                <a:gd name="connsiteY20" fmla="*/ 0 h 574675"/>
                <a:gd name="connsiteX21" fmla="*/ 3670300 w 3679825"/>
                <a:gd name="connsiteY21" fmla="*/ 6350 h 574675"/>
                <a:gd name="connsiteX22" fmla="*/ 3679825 w 3679825"/>
                <a:gd name="connsiteY22" fmla="*/ 25400 h 574675"/>
                <a:gd name="connsiteX23" fmla="*/ 3670300 w 3679825"/>
                <a:gd name="connsiteY23" fmla="*/ 82550 h 574675"/>
                <a:gd name="connsiteX24" fmla="*/ 3654425 w 3679825"/>
                <a:gd name="connsiteY24" fmla="*/ 142875 h 574675"/>
                <a:gd name="connsiteX25" fmla="*/ 3609975 w 3679825"/>
                <a:gd name="connsiteY25" fmla="*/ 250825 h 574675"/>
                <a:gd name="connsiteX26" fmla="*/ 3556000 w 3679825"/>
                <a:gd name="connsiteY26" fmla="*/ 371475 h 574675"/>
                <a:gd name="connsiteX27" fmla="*/ 3521075 w 3679825"/>
                <a:gd name="connsiteY27" fmla="*/ 431800 h 574675"/>
                <a:gd name="connsiteX28" fmla="*/ 3463925 w 3679825"/>
                <a:gd name="connsiteY28" fmla="*/ 514350 h 574675"/>
                <a:gd name="connsiteX29" fmla="*/ 3400425 w 3679825"/>
                <a:gd name="connsiteY29" fmla="*/ 565150 h 574675"/>
                <a:gd name="connsiteX30" fmla="*/ 3375025 w 3679825"/>
                <a:gd name="connsiteY30" fmla="*/ 574675 h 574675"/>
                <a:gd name="connsiteX31" fmla="*/ 3330575 w 3679825"/>
                <a:gd name="connsiteY31" fmla="*/ 568325 h 574675"/>
                <a:gd name="connsiteX32" fmla="*/ 3276600 w 3679825"/>
                <a:gd name="connsiteY32" fmla="*/ 542925 h 574675"/>
                <a:gd name="connsiteX33" fmla="*/ 3222625 w 3679825"/>
                <a:gd name="connsiteY33" fmla="*/ 520700 h 574675"/>
                <a:gd name="connsiteX34" fmla="*/ 3146425 w 3679825"/>
                <a:gd name="connsiteY34" fmla="*/ 514350 h 574675"/>
                <a:gd name="connsiteX35" fmla="*/ 2813050 w 3679825"/>
                <a:gd name="connsiteY35" fmla="*/ 508000 h 574675"/>
                <a:gd name="connsiteX36" fmla="*/ 2181225 w 3679825"/>
                <a:gd name="connsiteY36" fmla="*/ 508000 h 574675"/>
                <a:gd name="connsiteX37" fmla="*/ 1911350 w 3679825"/>
                <a:gd name="connsiteY37" fmla="*/ 508000 h 574675"/>
                <a:gd name="connsiteX38" fmla="*/ 1704975 w 3679825"/>
                <a:gd name="connsiteY38" fmla="*/ 504825 h 574675"/>
                <a:gd name="connsiteX39" fmla="*/ 1228725 w 3679825"/>
                <a:gd name="connsiteY39" fmla="*/ 495300 h 57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679825" h="574675">
                  <a:moveTo>
                    <a:pt x="1228725" y="495300"/>
                  </a:moveTo>
                  <a:lnTo>
                    <a:pt x="666750" y="479425"/>
                  </a:lnTo>
                  <a:lnTo>
                    <a:pt x="307975" y="469900"/>
                  </a:lnTo>
                  <a:lnTo>
                    <a:pt x="44450" y="466725"/>
                  </a:lnTo>
                  <a:lnTo>
                    <a:pt x="0" y="215900"/>
                  </a:lnTo>
                  <a:lnTo>
                    <a:pt x="654050" y="222250"/>
                  </a:lnTo>
                  <a:lnTo>
                    <a:pt x="1247775" y="219075"/>
                  </a:lnTo>
                  <a:lnTo>
                    <a:pt x="1685925" y="219075"/>
                  </a:lnTo>
                  <a:lnTo>
                    <a:pt x="1882775" y="222250"/>
                  </a:lnTo>
                  <a:lnTo>
                    <a:pt x="2298700" y="222250"/>
                  </a:lnTo>
                  <a:lnTo>
                    <a:pt x="2847975" y="222250"/>
                  </a:lnTo>
                  <a:lnTo>
                    <a:pt x="3060700" y="219075"/>
                  </a:lnTo>
                  <a:lnTo>
                    <a:pt x="3165475" y="215900"/>
                  </a:lnTo>
                  <a:lnTo>
                    <a:pt x="3219450" y="209550"/>
                  </a:lnTo>
                  <a:lnTo>
                    <a:pt x="3270250" y="193675"/>
                  </a:lnTo>
                  <a:lnTo>
                    <a:pt x="3365500" y="161925"/>
                  </a:lnTo>
                  <a:lnTo>
                    <a:pt x="3457575" y="111125"/>
                  </a:lnTo>
                  <a:lnTo>
                    <a:pt x="3527425" y="66675"/>
                  </a:lnTo>
                  <a:lnTo>
                    <a:pt x="3597275" y="25400"/>
                  </a:lnTo>
                  <a:lnTo>
                    <a:pt x="3635375" y="6350"/>
                  </a:lnTo>
                  <a:lnTo>
                    <a:pt x="3660775" y="0"/>
                  </a:lnTo>
                  <a:lnTo>
                    <a:pt x="3670300" y="6350"/>
                  </a:lnTo>
                  <a:lnTo>
                    <a:pt x="3679825" y="25400"/>
                  </a:lnTo>
                  <a:lnTo>
                    <a:pt x="3670300" y="82550"/>
                  </a:lnTo>
                  <a:lnTo>
                    <a:pt x="3654425" y="142875"/>
                  </a:lnTo>
                  <a:lnTo>
                    <a:pt x="3609975" y="250825"/>
                  </a:lnTo>
                  <a:lnTo>
                    <a:pt x="3556000" y="371475"/>
                  </a:lnTo>
                  <a:lnTo>
                    <a:pt x="3521075" y="431800"/>
                  </a:lnTo>
                  <a:lnTo>
                    <a:pt x="3463925" y="514350"/>
                  </a:lnTo>
                  <a:lnTo>
                    <a:pt x="3400425" y="565150"/>
                  </a:lnTo>
                  <a:lnTo>
                    <a:pt x="3375025" y="574675"/>
                  </a:lnTo>
                  <a:lnTo>
                    <a:pt x="3330575" y="568325"/>
                  </a:lnTo>
                  <a:lnTo>
                    <a:pt x="3276600" y="542925"/>
                  </a:lnTo>
                  <a:lnTo>
                    <a:pt x="3222625" y="520700"/>
                  </a:lnTo>
                  <a:lnTo>
                    <a:pt x="3146425" y="514350"/>
                  </a:lnTo>
                  <a:lnTo>
                    <a:pt x="2813050" y="508000"/>
                  </a:lnTo>
                  <a:lnTo>
                    <a:pt x="2181225" y="508000"/>
                  </a:lnTo>
                  <a:lnTo>
                    <a:pt x="1911350" y="508000"/>
                  </a:lnTo>
                  <a:lnTo>
                    <a:pt x="1704975" y="504825"/>
                  </a:lnTo>
                  <a:lnTo>
                    <a:pt x="1228725" y="495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FCB28095-1FA8-441D-A00A-D29B76227DF9}"/>
                </a:ext>
              </a:extLst>
            </p:cNvPr>
            <p:cNvSpPr/>
            <p:nvPr/>
          </p:nvSpPr>
          <p:spPr>
            <a:xfrm>
              <a:off x="4229101" y="5080001"/>
              <a:ext cx="3660775" cy="581025"/>
            </a:xfrm>
            <a:custGeom>
              <a:avLst/>
              <a:gdLst>
                <a:gd name="connsiteX0" fmla="*/ 2317750 w 3660775"/>
                <a:gd name="connsiteY0" fmla="*/ 304800 h 581025"/>
                <a:gd name="connsiteX1" fmla="*/ 1949450 w 3660775"/>
                <a:gd name="connsiteY1" fmla="*/ 323850 h 581025"/>
                <a:gd name="connsiteX2" fmla="*/ 1657350 w 3660775"/>
                <a:gd name="connsiteY2" fmla="*/ 349250 h 581025"/>
                <a:gd name="connsiteX3" fmla="*/ 1387475 w 3660775"/>
                <a:gd name="connsiteY3" fmla="*/ 381000 h 581025"/>
                <a:gd name="connsiteX4" fmla="*/ 1101725 w 3660775"/>
                <a:gd name="connsiteY4" fmla="*/ 422275 h 581025"/>
                <a:gd name="connsiteX5" fmla="*/ 863600 w 3660775"/>
                <a:gd name="connsiteY5" fmla="*/ 463550 h 581025"/>
                <a:gd name="connsiteX6" fmla="*/ 654050 w 3660775"/>
                <a:gd name="connsiteY6" fmla="*/ 504825 h 581025"/>
                <a:gd name="connsiteX7" fmla="*/ 504825 w 3660775"/>
                <a:gd name="connsiteY7" fmla="*/ 539750 h 581025"/>
                <a:gd name="connsiteX8" fmla="*/ 454025 w 3660775"/>
                <a:gd name="connsiteY8" fmla="*/ 555625 h 581025"/>
                <a:gd name="connsiteX9" fmla="*/ 419100 w 3660775"/>
                <a:gd name="connsiteY9" fmla="*/ 574675 h 581025"/>
                <a:gd name="connsiteX10" fmla="*/ 403225 w 3660775"/>
                <a:gd name="connsiteY10" fmla="*/ 581025 h 581025"/>
                <a:gd name="connsiteX11" fmla="*/ 381000 w 3660775"/>
                <a:gd name="connsiteY11" fmla="*/ 577850 h 581025"/>
                <a:gd name="connsiteX12" fmla="*/ 330200 w 3660775"/>
                <a:gd name="connsiteY12" fmla="*/ 561975 h 581025"/>
                <a:gd name="connsiteX13" fmla="*/ 285750 w 3660775"/>
                <a:gd name="connsiteY13" fmla="*/ 539750 h 581025"/>
                <a:gd name="connsiteX14" fmla="*/ 250825 w 3660775"/>
                <a:gd name="connsiteY14" fmla="*/ 514350 h 581025"/>
                <a:gd name="connsiteX15" fmla="*/ 203200 w 3660775"/>
                <a:gd name="connsiteY15" fmla="*/ 476250 h 581025"/>
                <a:gd name="connsiteX16" fmla="*/ 165100 w 3660775"/>
                <a:gd name="connsiteY16" fmla="*/ 431800 h 581025"/>
                <a:gd name="connsiteX17" fmla="*/ 123825 w 3660775"/>
                <a:gd name="connsiteY17" fmla="*/ 377825 h 581025"/>
                <a:gd name="connsiteX18" fmla="*/ 63500 w 3660775"/>
                <a:gd name="connsiteY18" fmla="*/ 288925 h 581025"/>
                <a:gd name="connsiteX19" fmla="*/ 28575 w 3660775"/>
                <a:gd name="connsiteY19" fmla="*/ 234950 h 581025"/>
                <a:gd name="connsiteX20" fmla="*/ 9525 w 3660775"/>
                <a:gd name="connsiteY20" fmla="*/ 190500 h 581025"/>
                <a:gd name="connsiteX21" fmla="*/ 0 w 3660775"/>
                <a:gd name="connsiteY21" fmla="*/ 152400 h 581025"/>
                <a:gd name="connsiteX22" fmla="*/ 3175 w 3660775"/>
                <a:gd name="connsiteY22" fmla="*/ 133350 h 581025"/>
                <a:gd name="connsiteX23" fmla="*/ 28575 w 3660775"/>
                <a:gd name="connsiteY23" fmla="*/ 127000 h 581025"/>
                <a:gd name="connsiteX24" fmla="*/ 60325 w 3660775"/>
                <a:gd name="connsiteY24" fmla="*/ 142875 h 581025"/>
                <a:gd name="connsiteX25" fmla="*/ 98425 w 3660775"/>
                <a:gd name="connsiteY25" fmla="*/ 174625 h 581025"/>
                <a:gd name="connsiteX26" fmla="*/ 146050 w 3660775"/>
                <a:gd name="connsiteY26" fmla="*/ 209550 h 581025"/>
                <a:gd name="connsiteX27" fmla="*/ 193675 w 3660775"/>
                <a:gd name="connsiteY27" fmla="*/ 234950 h 581025"/>
                <a:gd name="connsiteX28" fmla="*/ 238125 w 3660775"/>
                <a:gd name="connsiteY28" fmla="*/ 254000 h 581025"/>
                <a:gd name="connsiteX29" fmla="*/ 295275 w 3660775"/>
                <a:gd name="connsiteY29" fmla="*/ 266700 h 581025"/>
                <a:gd name="connsiteX30" fmla="*/ 368300 w 3660775"/>
                <a:gd name="connsiteY30" fmla="*/ 273050 h 581025"/>
                <a:gd name="connsiteX31" fmla="*/ 612775 w 3660775"/>
                <a:gd name="connsiteY31" fmla="*/ 269875 h 581025"/>
                <a:gd name="connsiteX32" fmla="*/ 1009650 w 3660775"/>
                <a:gd name="connsiteY32" fmla="*/ 241300 h 581025"/>
                <a:gd name="connsiteX33" fmla="*/ 1352550 w 3660775"/>
                <a:gd name="connsiteY33" fmla="*/ 203200 h 581025"/>
                <a:gd name="connsiteX34" fmla="*/ 1682750 w 3660775"/>
                <a:gd name="connsiteY34" fmla="*/ 155575 h 581025"/>
                <a:gd name="connsiteX35" fmla="*/ 1943100 w 3660775"/>
                <a:gd name="connsiteY35" fmla="*/ 136525 h 581025"/>
                <a:gd name="connsiteX36" fmla="*/ 2324100 w 3660775"/>
                <a:gd name="connsiteY36" fmla="*/ 104775 h 581025"/>
                <a:gd name="connsiteX37" fmla="*/ 2632075 w 3660775"/>
                <a:gd name="connsiteY37" fmla="*/ 85725 h 581025"/>
                <a:gd name="connsiteX38" fmla="*/ 2968625 w 3660775"/>
                <a:gd name="connsiteY38" fmla="*/ 69850 h 581025"/>
                <a:gd name="connsiteX39" fmla="*/ 3016250 w 3660775"/>
                <a:gd name="connsiteY39" fmla="*/ 63500 h 581025"/>
                <a:gd name="connsiteX40" fmla="*/ 3082925 w 3660775"/>
                <a:gd name="connsiteY40" fmla="*/ 50800 h 581025"/>
                <a:gd name="connsiteX41" fmla="*/ 3171825 w 3660775"/>
                <a:gd name="connsiteY41" fmla="*/ 28575 h 581025"/>
                <a:gd name="connsiteX42" fmla="*/ 3251200 w 3660775"/>
                <a:gd name="connsiteY42" fmla="*/ 0 h 581025"/>
                <a:gd name="connsiteX43" fmla="*/ 3308350 w 3660775"/>
                <a:gd name="connsiteY43" fmla="*/ 12700 h 581025"/>
                <a:gd name="connsiteX44" fmla="*/ 3387725 w 3660775"/>
                <a:gd name="connsiteY44" fmla="*/ 38100 h 581025"/>
                <a:gd name="connsiteX45" fmla="*/ 3492500 w 3660775"/>
                <a:gd name="connsiteY45" fmla="*/ 82550 h 581025"/>
                <a:gd name="connsiteX46" fmla="*/ 3590925 w 3660775"/>
                <a:gd name="connsiteY46" fmla="*/ 139700 h 581025"/>
                <a:gd name="connsiteX47" fmla="*/ 3641725 w 3660775"/>
                <a:gd name="connsiteY47" fmla="*/ 174625 h 581025"/>
                <a:gd name="connsiteX48" fmla="*/ 3651250 w 3660775"/>
                <a:gd name="connsiteY48" fmla="*/ 187325 h 581025"/>
                <a:gd name="connsiteX49" fmla="*/ 3660775 w 3660775"/>
                <a:gd name="connsiteY49" fmla="*/ 228600 h 581025"/>
                <a:gd name="connsiteX50" fmla="*/ 3660775 w 3660775"/>
                <a:gd name="connsiteY50" fmla="*/ 273050 h 581025"/>
                <a:gd name="connsiteX51" fmla="*/ 3644900 w 3660775"/>
                <a:gd name="connsiteY51" fmla="*/ 307975 h 581025"/>
                <a:gd name="connsiteX52" fmla="*/ 3625850 w 3660775"/>
                <a:gd name="connsiteY52" fmla="*/ 327025 h 581025"/>
                <a:gd name="connsiteX53" fmla="*/ 3587750 w 3660775"/>
                <a:gd name="connsiteY53" fmla="*/ 333375 h 581025"/>
                <a:gd name="connsiteX54" fmla="*/ 3451225 w 3660775"/>
                <a:gd name="connsiteY54" fmla="*/ 327025 h 581025"/>
                <a:gd name="connsiteX55" fmla="*/ 3216275 w 3660775"/>
                <a:gd name="connsiteY55" fmla="*/ 304800 h 581025"/>
                <a:gd name="connsiteX56" fmla="*/ 3022600 w 3660775"/>
                <a:gd name="connsiteY56" fmla="*/ 295275 h 581025"/>
                <a:gd name="connsiteX57" fmla="*/ 2835275 w 3660775"/>
                <a:gd name="connsiteY57" fmla="*/ 288925 h 581025"/>
                <a:gd name="connsiteX58" fmla="*/ 2565400 w 3660775"/>
                <a:gd name="connsiteY58" fmla="*/ 295275 h 581025"/>
                <a:gd name="connsiteX59" fmla="*/ 2317750 w 3660775"/>
                <a:gd name="connsiteY59" fmla="*/ 3048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60775" h="581025">
                  <a:moveTo>
                    <a:pt x="2317750" y="304800"/>
                  </a:moveTo>
                  <a:lnTo>
                    <a:pt x="1949450" y="323850"/>
                  </a:lnTo>
                  <a:lnTo>
                    <a:pt x="1657350" y="349250"/>
                  </a:lnTo>
                  <a:lnTo>
                    <a:pt x="1387475" y="381000"/>
                  </a:lnTo>
                  <a:lnTo>
                    <a:pt x="1101725" y="422275"/>
                  </a:lnTo>
                  <a:lnTo>
                    <a:pt x="863600" y="463550"/>
                  </a:lnTo>
                  <a:lnTo>
                    <a:pt x="654050" y="504825"/>
                  </a:lnTo>
                  <a:lnTo>
                    <a:pt x="504825" y="539750"/>
                  </a:lnTo>
                  <a:lnTo>
                    <a:pt x="454025" y="555625"/>
                  </a:lnTo>
                  <a:lnTo>
                    <a:pt x="419100" y="574675"/>
                  </a:lnTo>
                  <a:lnTo>
                    <a:pt x="403225" y="581025"/>
                  </a:lnTo>
                  <a:lnTo>
                    <a:pt x="381000" y="577850"/>
                  </a:lnTo>
                  <a:lnTo>
                    <a:pt x="330200" y="561975"/>
                  </a:lnTo>
                  <a:lnTo>
                    <a:pt x="285750" y="539750"/>
                  </a:lnTo>
                  <a:lnTo>
                    <a:pt x="250825" y="514350"/>
                  </a:lnTo>
                  <a:lnTo>
                    <a:pt x="203200" y="476250"/>
                  </a:lnTo>
                  <a:lnTo>
                    <a:pt x="165100" y="431800"/>
                  </a:lnTo>
                  <a:lnTo>
                    <a:pt x="123825" y="377825"/>
                  </a:lnTo>
                  <a:lnTo>
                    <a:pt x="63500" y="288925"/>
                  </a:lnTo>
                  <a:lnTo>
                    <a:pt x="28575" y="234950"/>
                  </a:lnTo>
                  <a:lnTo>
                    <a:pt x="9525" y="190500"/>
                  </a:lnTo>
                  <a:lnTo>
                    <a:pt x="0" y="152400"/>
                  </a:lnTo>
                  <a:lnTo>
                    <a:pt x="3175" y="133350"/>
                  </a:lnTo>
                  <a:lnTo>
                    <a:pt x="28575" y="127000"/>
                  </a:lnTo>
                  <a:lnTo>
                    <a:pt x="60325" y="142875"/>
                  </a:lnTo>
                  <a:lnTo>
                    <a:pt x="98425" y="174625"/>
                  </a:lnTo>
                  <a:lnTo>
                    <a:pt x="146050" y="209550"/>
                  </a:lnTo>
                  <a:lnTo>
                    <a:pt x="193675" y="234950"/>
                  </a:lnTo>
                  <a:lnTo>
                    <a:pt x="238125" y="254000"/>
                  </a:lnTo>
                  <a:lnTo>
                    <a:pt x="295275" y="266700"/>
                  </a:lnTo>
                  <a:lnTo>
                    <a:pt x="368300" y="273050"/>
                  </a:lnTo>
                  <a:lnTo>
                    <a:pt x="612775" y="269875"/>
                  </a:lnTo>
                  <a:lnTo>
                    <a:pt x="1009650" y="241300"/>
                  </a:lnTo>
                  <a:lnTo>
                    <a:pt x="1352550" y="203200"/>
                  </a:lnTo>
                  <a:lnTo>
                    <a:pt x="1682750" y="155575"/>
                  </a:lnTo>
                  <a:lnTo>
                    <a:pt x="1943100" y="136525"/>
                  </a:lnTo>
                  <a:lnTo>
                    <a:pt x="2324100" y="104775"/>
                  </a:lnTo>
                  <a:lnTo>
                    <a:pt x="2632075" y="85725"/>
                  </a:lnTo>
                  <a:lnTo>
                    <a:pt x="2968625" y="69850"/>
                  </a:lnTo>
                  <a:lnTo>
                    <a:pt x="3016250" y="63500"/>
                  </a:lnTo>
                  <a:lnTo>
                    <a:pt x="3082925" y="50800"/>
                  </a:lnTo>
                  <a:lnTo>
                    <a:pt x="3171825" y="28575"/>
                  </a:lnTo>
                  <a:lnTo>
                    <a:pt x="3251200" y="0"/>
                  </a:lnTo>
                  <a:lnTo>
                    <a:pt x="3308350" y="12700"/>
                  </a:lnTo>
                  <a:lnTo>
                    <a:pt x="3387725" y="38100"/>
                  </a:lnTo>
                  <a:lnTo>
                    <a:pt x="3492500" y="82550"/>
                  </a:lnTo>
                  <a:lnTo>
                    <a:pt x="3590925" y="139700"/>
                  </a:lnTo>
                  <a:lnTo>
                    <a:pt x="3641725" y="174625"/>
                  </a:lnTo>
                  <a:lnTo>
                    <a:pt x="3651250" y="187325"/>
                  </a:lnTo>
                  <a:lnTo>
                    <a:pt x="3660775" y="228600"/>
                  </a:lnTo>
                  <a:lnTo>
                    <a:pt x="3660775" y="273050"/>
                  </a:lnTo>
                  <a:lnTo>
                    <a:pt x="3644900" y="307975"/>
                  </a:lnTo>
                  <a:lnTo>
                    <a:pt x="3625850" y="327025"/>
                  </a:lnTo>
                  <a:lnTo>
                    <a:pt x="3587750" y="333375"/>
                  </a:lnTo>
                  <a:lnTo>
                    <a:pt x="3451225" y="327025"/>
                  </a:lnTo>
                  <a:lnTo>
                    <a:pt x="3216275" y="304800"/>
                  </a:lnTo>
                  <a:lnTo>
                    <a:pt x="3022600" y="295275"/>
                  </a:lnTo>
                  <a:lnTo>
                    <a:pt x="2835275" y="288925"/>
                  </a:lnTo>
                  <a:lnTo>
                    <a:pt x="2565400" y="295275"/>
                  </a:lnTo>
                  <a:cubicBezTo>
                    <a:pt x="2484968" y="298492"/>
                    <a:pt x="2404596" y="304800"/>
                    <a:pt x="2317750" y="304800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0279B5D-50EC-410E-8587-3835D9315286}"/>
              </a:ext>
            </a:extLst>
          </p:cNvPr>
          <p:cNvGrpSpPr/>
          <p:nvPr/>
        </p:nvGrpSpPr>
        <p:grpSpPr>
          <a:xfrm>
            <a:off x="3764756" y="1662114"/>
            <a:ext cx="4662488" cy="3998912"/>
            <a:chOff x="3749675" y="1662114"/>
            <a:chExt cx="4662488" cy="3998912"/>
          </a:xfrm>
          <a:solidFill>
            <a:schemeClr val="tx1"/>
          </a:solidFill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3675A8FE-84CE-4B17-B045-5102768981EB}"/>
                </a:ext>
              </a:extLst>
            </p:cNvPr>
            <p:cNvSpPr/>
            <p:nvPr/>
          </p:nvSpPr>
          <p:spPr>
            <a:xfrm>
              <a:off x="3749675" y="3227388"/>
              <a:ext cx="4662488" cy="762000"/>
            </a:xfrm>
            <a:custGeom>
              <a:avLst/>
              <a:gdLst>
                <a:gd name="connsiteX0" fmla="*/ 2998470 w 4663440"/>
                <a:gd name="connsiteY0" fmla="*/ 339090 h 762000"/>
                <a:gd name="connsiteX1" fmla="*/ 2674620 w 4663440"/>
                <a:gd name="connsiteY1" fmla="*/ 373380 h 762000"/>
                <a:gd name="connsiteX2" fmla="*/ 2434590 w 4663440"/>
                <a:gd name="connsiteY2" fmla="*/ 407670 h 762000"/>
                <a:gd name="connsiteX3" fmla="*/ 2145030 w 4663440"/>
                <a:gd name="connsiteY3" fmla="*/ 430530 h 762000"/>
                <a:gd name="connsiteX4" fmla="*/ 1943100 w 4663440"/>
                <a:gd name="connsiteY4" fmla="*/ 461010 h 762000"/>
                <a:gd name="connsiteX5" fmla="*/ 1474470 w 4663440"/>
                <a:gd name="connsiteY5" fmla="*/ 537210 h 762000"/>
                <a:gd name="connsiteX6" fmla="*/ 1238250 w 4663440"/>
                <a:gd name="connsiteY6" fmla="*/ 582930 h 762000"/>
                <a:gd name="connsiteX7" fmla="*/ 986790 w 4663440"/>
                <a:gd name="connsiteY7" fmla="*/ 628650 h 762000"/>
                <a:gd name="connsiteX8" fmla="*/ 769620 w 4663440"/>
                <a:gd name="connsiteY8" fmla="*/ 674370 h 762000"/>
                <a:gd name="connsiteX9" fmla="*/ 598170 w 4663440"/>
                <a:gd name="connsiteY9" fmla="*/ 716280 h 762000"/>
                <a:gd name="connsiteX10" fmla="*/ 521970 w 4663440"/>
                <a:gd name="connsiteY10" fmla="*/ 739140 h 762000"/>
                <a:gd name="connsiteX11" fmla="*/ 483870 w 4663440"/>
                <a:gd name="connsiteY11" fmla="*/ 754380 h 762000"/>
                <a:gd name="connsiteX12" fmla="*/ 449580 w 4663440"/>
                <a:gd name="connsiteY12" fmla="*/ 762000 h 762000"/>
                <a:gd name="connsiteX13" fmla="*/ 415290 w 4663440"/>
                <a:gd name="connsiteY13" fmla="*/ 762000 h 762000"/>
                <a:gd name="connsiteX14" fmla="*/ 369570 w 4663440"/>
                <a:gd name="connsiteY14" fmla="*/ 754380 h 762000"/>
                <a:gd name="connsiteX15" fmla="*/ 335280 w 4663440"/>
                <a:gd name="connsiteY15" fmla="*/ 731520 h 762000"/>
                <a:gd name="connsiteX16" fmla="*/ 255270 w 4663440"/>
                <a:gd name="connsiteY16" fmla="*/ 659130 h 762000"/>
                <a:gd name="connsiteX17" fmla="*/ 167640 w 4663440"/>
                <a:gd name="connsiteY17" fmla="*/ 563880 h 762000"/>
                <a:gd name="connsiteX18" fmla="*/ 83820 w 4663440"/>
                <a:gd name="connsiteY18" fmla="*/ 461010 h 762000"/>
                <a:gd name="connsiteX19" fmla="*/ 30480 w 4663440"/>
                <a:gd name="connsiteY19" fmla="*/ 384810 h 762000"/>
                <a:gd name="connsiteX20" fmla="*/ 7620 w 4663440"/>
                <a:gd name="connsiteY20" fmla="*/ 342900 h 762000"/>
                <a:gd name="connsiteX21" fmla="*/ 0 w 4663440"/>
                <a:gd name="connsiteY21" fmla="*/ 327660 h 762000"/>
                <a:gd name="connsiteX22" fmla="*/ 0 w 4663440"/>
                <a:gd name="connsiteY22" fmla="*/ 312420 h 762000"/>
                <a:gd name="connsiteX23" fmla="*/ 11430 w 4663440"/>
                <a:gd name="connsiteY23" fmla="*/ 300990 h 762000"/>
                <a:gd name="connsiteX24" fmla="*/ 34290 w 4663440"/>
                <a:gd name="connsiteY24" fmla="*/ 300990 h 762000"/>
                <a:gd name="connsiteX25" fmla="*/ 60960 w 4663440"/>
                <a:gd name="connsiteY25" fmla="*/ 312420 h 762000"/>
                <a:gd name="connsiteX26" fmla="*/ 87630 w 4663440"/>
                <a:gd name="connsiteY26" fmla="*/ 331470 h 762000"/>
                <a:gd name="connsiteX27" fmla="*/ 125730 w 4663440"/>
                <a:gd name="connsiteY27" fmla="*/ 354330 h 762000"/>
                <a:gd name="connsiteX28" fmla="*/ 171450 w 4663440"/>
                <a:gd name="connsiteY28" fmla="*/ 381000 h 762000"/>
                <a:gd name="connsiteX29" fmla="*/ 251460 w 4663440"/>
                <a:gd name="connsiteY29" fmla="*/ 411480 h 762000"/>
                <a:gd name="connsiteX30" fmla="*/ 316230 w 4663440"/>
                <a:gd name="connsiteY30" fmla="*/ 426720 h 762000"/>
                <a:gd name="connsiteX31" fmla="*/ 419100 w 4663440"/>
                <a:gd name="connsiteY31" fmla="*/ 445770 h 762000"/>
                <a:gd name="connsiteX32" fmla="*/ 506730 w 4663440"/>
                <a:gd name="connsiteY32" fmla="*/ 449580 h 762000"/>
                <a:gd name="connsiteX33" fmla="*/ 685800 w 4663440"/>
                <a:gd name="connsiteY33" fmla="*/ 441960 h 762000"/>
                <a:gd name="connsiteX34" fmla="*/ 864870 w 4663440"/>
                <a:gd name="connsiteY34" fmla="*/ 422910 h 762000"/>
                <a:gd name="connsiteX35" fmla="*/ 1036320 w 4663440"/>
                <a:gd name="connsiteY35" fmla="*/ 392430 h 762000"/>
                <a:gd name="connsiteX36" fmla="*/ 1386840 w 4663440"/>
                <a:gd name="connsiteY36" fmla="*/ 342900 h 762000"/>
                <a:gd name="connsiteX37" fmla="*/ 1790700 w 4663440"/>
                <a:gd name="connsiteY37" fmla="*/ 285750 h 762000"/>
                <a:gd name="connsiteX38" fmla="*/ 2156460 w 4663440"/>
                <a:gd name="connsiteY38" fmla="*/ 224790 h 762000"/>
                <a:gd name="connsiteX39" fmla="*/ 2461260 w 4663440"/>
                <a:gd name="connsiteY39" fmla="*/ 182880 h 762000"/>
                <a:gd name="connsiteX40" fmla="*/ 2868930 w 4663440"/>
                <a:gd name="connsiteY40" fmla="*/ 148590 h 762000"/>
                <a:gd name="connsiteX41" fmla="*/ 3272790 w 4663440"/>
                <a:gd name="connsiteY41" fmla="*/ 118110 h 762000"/>
                <a:gd name="connsiteX42" fmla="*/ 3745230 w 4663440"/>
                <a:gd name="connsiteY42" fmla="*/ 91440 h 762000"/>
                <a:gd name="connsiteX43" fmla="*/ 3848100 w 4663440"/>
                <a:gd name="connsiteY43" fmla="*/ 83820 h 762000"/>
                <a:gd name="connsiteX44" fmla="*/ 3909060 w 4663440"/>
                <a:gd name="connsiteY44" fmla="*/ 76200 h 762000"/>
                <a:gd name="connsiteX45" fmla="*/ 3992880 w 4663440"/>
                <a:gd name="connsiteY45" fmla="*/ 57150 h 762000"/>
                <a:gd name="connsiteX46" fmla="*/ 4069080 w 4663440"/>
                <a:gd name="connsiteY46" fmla="*/ 34290 h 762000"/>
                <a:gd name="connsiteX47" fmla="*/ 4137660 w 4663440"/>
                <a:gd name="connsiteY47" fmla="*/ 3810 h 762000"/>
                <a:gd name="connsiteX48" fmla="*/ 4171950 w 4663440"/>
                <a:gd name="connsiteY48" fmla="*/ 0 h 762000"/>
                <a:gd name="connsiteX49" fmla="*/ 4229100 w 4663440"/>
                <a:gd name="connsiteY49" fmla="*/ 7620 h 762000"/>
                <a:gd name="connsiteX50" fmla="*/ 4320540 w 4663440"/>
                <a:gd name="connsiteY50" fmla="*/ 30480 h 762000"/>
                <a:gd name="connsiteX51" fmla="*/ 4411980 w 4663440"/>
                <a:gd name="connsiteY51" fmla="*/ 72390 h 762000"/>
                <a:gd name="connsiteX52" fmla="*/ 4484370 w 4663440"/>
                <a:gd name="connsiteY52" fmla="*/ 110490 h 762000"/>
                <a:gd name="connsiteX53" fmla="*/ 4560570 w 4663440"/>
                <a:gd name="connsiteY53" fmla="*/ 160020 h 762000"/>
                <a:gd name="connsiteX54" fmla="*/ 4591050 w 4663440"/>
                <a:gd name="connsiteY54" fmla="*/ 179070 h 762000"/>
                <a:gd name="connsiteX55" fmla="*/ 4617720 w 4663440"/>
                <a:gd name="connsiteY55" fmla="*/ 205740 h 762000"/>
                <a:gd name="connsiteX56" fmla="*/ 4640580 w 4663440"/>
                <a:gd name="connsiteY56" fmla="*/ 236220 h 762000"/>
                <a:gd name="connsiteX57" fmla="*/ 4655820 w 4663440"/>
                <a:gd name="connsiteY57" fmla="*/ 270510 h 762000"/>
                <a:gd name="connsiteX58" fmla="*/ 4663440 w 4663440"/>
                <a:gd name="connsiteY58" fmla="*/ 300990 h 762000"/>
                <a:gd name="connsiteX59" fmla="*/ 4655820 w 4663440"/>
                <a:gd name="connsiteY59" fmla="*/ 327660 h 762000"/>
                <a:gd name="connsiteX60" fmla="*/ 4636770 w 4663440"/>
                <a:gd name="connsiteY60" fmla="*/ 346710 h 762000"/>
                <a:gd name="connsiteX61" fmla="*/ 4594860 w 4663440"/>
                <a:gd name="connsiteY61" fmla="*/ 369570 h 762000"/>
                <a:gd name="connsiteX62" fmla="*/ 4533900 w 4663440"/>
                <a:gd name="connsiteY62" fmla="*/ 381000 h 762000"/>
                <a:gd name="connsiteX63" fmla="*/ 4495800 w 4663440"/>
                <a:gd name="connsiteY63" fmla="*/ 381000 h 762000"/>
                <a:gd name="connsiteX64" fmla="*/ 4389120 w 4663440"/>
                <a:gd name="connsiteY64" fmla="*/ 365760 h 762000"/>
                <a:gd name="connsiteX65" fmla="*/ 4248150 w 4663440"/>
                <a:gd name="connsiteY65" fmla="*/ 350520 h 762000"/>
                <a:gd name="connsiteX66" fmla="*/ 4118610 w 4663440"/>
                <a:gd name="connsiteY66" fmla="*/ 342900 h 762000"/>
                <a:gd name="connsiteX67" fmla="*/ 3950970 w 4663440"/>
                <a:gd name="connsiteY67" fmla="*/ 335280 h 762000"/>
                <a:gd name="connsiteX68" fmla="*/ 3737610 w 4663440"/>
                <a:gd name="connsiteY68" fmla="*/ 327660 h 762000"/>
                <a:gd name="connsiteX69" fmla="*/ 3486150 w 4663440"/>
                <a:gd name="connsiteY69" fmla="*/ 323850 h 762000"/>
                <a:gd name="connsiteX70" fmla="*/ 3181350 w 4663440"/>
                <a:gd name="connsiteY70" fmla="*/ 331470 h 762000"/>
                <a:gd name="connsiteX71" fmla="*/ 2998470 w 4663440"/>
                <a:gd name="connsiteY71" fmla="*/ 33909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63440" h="762000">
                  <a:moveTo>
                    <a:pt x="2998470" y="339090"/>
                  </a:moveTo>
                  <a:lnTo>
                    <a:pt x="2674620" y="373380"/>
                  </a:lnTo>
                  <a:lnTo>
                    <a:pt x="2434590" y="407670"/>
                  </a:lnTo>
                  <a:lnTo>
                    <a:pt x="2145030" y="430530"/>
                  </a:lnTo>
                  <a:lnTo>
                    <a:pt x="1943100" y="461010"/>
                  </a:lnTo>
                  <a:lnTo>
                    <a:pt x="1474470" y="537210"/>
                  </a:lnTo>
                  <a:lnTo>
                    <a:pt x="1238250" y="582930"/>
                  </a:lnTo>
                  <a:lnTo>
                    <a:pt x="986790" y="628650"/>
                  </a:lnTo>
                  <a:lnTo>
                    <a:pt x="769620" y="674370"/>
                  </a:lnTo>
                  <a:lnTo>
                    <a:pt x="598170" y="716280"/>
                  </a:lnTo>
                  <a:lnTo>
                    <a:pt x="521970" y="739140"/>
                  </a:lnTo>
                  <a:lnTo>
                    <a:pt x="483870" y="754380"/>
                  </a:lnTo>
                  <a:lnTo>
                    <a:pt x="449580" y="762000"/>
                  </a:lnTo>
                  <a:lnTo>
                    <a:pt x="415290" y="762000"/>
                  </a:lnTo>
                  <a:lnTo>
                    <a:pt x="369570" y="754380"/>
                  </a:lnTo>
                  <a:lnTo>
                    <a:pt x="335280" y="731520"/>
                  </a:lnTo>
                  <a:lnTo>
                    <a:pt x="255270" y="659130"/>
                  </a:lnTo>
                  <a:lnTo>
                    <a:pt x="167640" y="563880"/>
                  </a:lnTo>
                  <a:lnTo>
                    <a:pt x="83820" y="461010"/>
                  </a:lnTo>
                  <a:lnTo>
                    <a:pt x="30480" y="384810"/>
                  </a:lnTo>
                  <a:lnTo>
                    <a:pt x="7620" y="342900"/>
                  </a:lnTo>
                  <a:lnTo>
                    <a:pt x="0" y="327660"/>
                  </a:lnTo>
                  <a:lnTo>
                    <a:pt x="0" y="312420"/>
                  </a:lnTo>
                  <a:lnTo>
                    <a:pt x="11430" y="300990"/>
                  </a:lnTo>
                  <a:lnTo>
                    <a:pt x="34290" y="300990"/>
                  </a:lnTo>
                  <a:lnTo>
                    <a:pt x="60960" y="312420"/>
                  </a:lnTo>
                  <a:lnTo>
                    <a:pt x="87630" y="331470"/>
                  </a:lnTo>
                  <a:lnTo>
                    <a:pt x="125730" y="354330"/>
                  </a:lnTo>
                  <a:lnTo>
                    <a:pt x="171450" y="381000"/>
                  </a:lnTo>
                  <a:lnTo>
                    <a:pt x="251460" y="411480"/>
                  </a:lnTo>
                  <a:lnTo>
                    <a:pt x="316230" y="426720"/>
                  </a:lnTo>
                  <a:lnTo>
                    <a:pt x="419100" y="445770"/>
                  </a:lnTo>
                  <a:lnTo>
                    <a:pt x="506730" y="449580"/>
                  </a:lnTo>
                  <a:lnTo>
                    <a:pt x="685800" y="441960"/>
                  </a:lnTo>
                  <a:lnTo>
                    <a:pt x="864870" y="422910"/>
                  </a:lnTo>
                  <a:lnTo>
                    <a:pt x="1036320" y="392430"/>
                  </a:lnTo>
                  <a:lnTo>
                    <a:pt x="1386840" y="342900"/>
                  </a:lnTo>
                  <a:lnTo>
                    <a:pt x="1790700" y="285750"/>
                  </a:lnTo>
                  <a:lnTo>
                    <a:pt x="2156460" y="224790"/>
                  </a:lnTo>
                  <a:lnTo>
                    <a:pt x="2461260" y="182880"/>
                  </a:lnTo>
                  <a:lnTo>
                    <a:pt x="2868930" y="148590"/>
                  </a:lnTo>
                  <a:lnTo>
                    <a:pt x="3272790" y="118110"/>
                  </a:lnTo>
                  <a:lnTo>
                    <a:pt x="3745230" y="91440"/>
                  </a:lnTo>
                  <a:lnTo>
                    <a:pt x="3848100" y="83820"/>
                  </a:lnTo>
                  <a:lnTo>
                    <a:pt x="3909060" y="76200"/>
                  </a:lnTo>
                  <a:lnTo>
                    <a:pt x="3992880" y="57150"/>
                  </a:lnTo>
                  <a:lnTo>
                    <a:pt x="4069080" y="34290"/>
                  </a:lnTo>
                  <a:lnTo>
                    <a:pt x="4137660" y="3810"/>
                  </a:lnTo>
                  <a:lnTo>
                    <a:pt x="4171950" y="0"/>
                  </a:lnTo>
                  <a:lnTo>
                    <a:pt x="4229100" y="7620"/>
                  </a:lnTo>
                  <a:lnTo>
                    <a:pt x="4320540" y="30480"/>
                  </a:lnTo>
                  <a:lnTo>
                    <a:pt x="4411980" y="72390"/>
                  </a:lnTo>
                  <a:lnTo>
                    <a:pt x="4484370" y="110490"/>
                  </a:lnTo>
                  <a:lnTo>
                    <a:pt x="4560570" y="160020"/>
                  </a:lnTo>
                  <a:lnTo>
                    <a:pt x="4591050" y="179070"/>
                  </a:lnTo>
                  <a:lnTo>
                    <a:pt x="4617720" y="205740"/>
                  </a:lnTo>
                  <a:lnTo>
                    <a:pt x="4640580" y="236220"/>
                  </a:lnTo>
                  <a:lnTo>
                    <a:pt x="4655820" y="270510"/>
                  </a:lnTo>
                  <a:lnTo>
                    <a:pt x="4663440" y="300990"/>
                  </a:lnTo>
                  <a:lnTo>
                    <a:pt x="4655820" y="327660"/>
                  </a:lnTo>
                  <a:lnTo>
                    <a:pt x="4636770" y="346710"/>
                  </a:lnTo>
                  <a:lnTo>
                    <a:pt x="4594860" y="369570"/>
                  </a:lnTo>
                  <a:lnTo>
                    <a:pt x="4533900" y="381000"/>
                  </a:lnTo>
                  <a:lnTo>
                    <a:pt x="4495800" y="381000"/>
                  </a:lnTo>
                  <a:lnTo>
                    <a:pt x="4389120" y="365760"/>
                  </a:lnTo>
                  <a:lnTo>
                    <a:pt x="4248150" y="350520"/>
                  </a:lnTo>
                  <a:lnTo>
                    <a:pt x="4118610" y="342900"/>
                  </a:lnTo>
                  <a:lnTo>
                    <a:pt x="3950970" y="335280"/>
                  </a:lnTo>
                  <a:lnTo>
                    <a:pt x="3737610" y="327660"/>
                  </a:lnTo>
                  <a:lnTo>
                    <a:pt x="3486150" y="323850"/>
                  </a:lnTo>
                  <a:lnTo>
                    <a:pt x="3181350" y="331470"/>
                  </a:lnTo>
                  <a:lnTo>
                    <a:pt x="2998470" y="3390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1AEF71EF-E385-49E5-B760-A4436E9E62D4}"/>
                </a:ext>
              </a:extLst>
            </p:cNvPr>
            <p:cNvSpPr/>
            <p:nvPr/>
          </p:nvSpPr>
          <p:spPr>
            <a:xfrm rot="16200000">
              <a:off x="4138614" y="3214689"/>
              <a:ext cx="3679825" cy="574675"/>
            </a:xfrm>
            <a:custGeom>
              <a:avLst/>
              <a:gdLst>
                <a:gd name="connsiteX0" fmla="*/ 1228725 w 3679825"/>
                <a:gd name="connsiteY0" fmla="*/ 495300 h 574675"/>
                <a:gd name="connsiteX1" fmla="*/ 666750 w 3679825"/>
                <a:gd name="connsiteY1" fmla="*/ 479425 h 574675"/>
                <a:gd name="connsiteX2" fmla="*/ 307975 w 3679825"/>
                <a:gd name="connsiteY2" fmla="*/ 469900 h 574675"/>
                <a:gd name="connsiteX3" fmla="*/ 44450 w 3679825"/>
                <a:gd name="connsiteY3" fmla="*/ 466725 h 574675"/>
                <a:gd name="connsiteX4" fmla="*/ 0 w 3679825"/>
                <a:gd name="connsiteY4" fmla="*/ 215900 h 574675"/>
                <a:gd name="connsiteX5" fmla="*/ 654050 w 3679825"/>
                <a:gd name="connsiteY5" fmla="*/ 222250 h 574675"/>
                <a:gd name="connsiteX6" fmla="*/ 1247775 w 3679825"/>
                <a:gd name="connsiteY6" fmla="*/ 219075 h 574675"/>
                <a:gd name="connsiteX7" fmla="*/ 1685925 w 3679825"/>
                <a:gd name="connsiteY7" fmla="*/ 219075 h 574675"/>
                <a:gd name="connsiteX8" fmla="*/ 1882775 w 3679825"/>
                <a:gd name="connsiteY8" fmla="*/ 222250 h 574675"/>
                <a:gd name="connsiteX9" fmla="*/ 2298700 w 3679825"/>
                <a:gd name="connsiteY9" fmla="*/ 222250 h 574675"/>
                <a:gd name="connsiteX10" fmla="*/ 2847975 w 3679825"/>
                <a:gd name="connsiteY10" fmla="*/ 222250 h 574675"/>
                <a:gd name="connsiteX11" fmla="*/ 3060700 w 3679825"/>
                <a:gd name="connsiteY11" fmla="*/ 219075 h 574675"/>
                <a:gd name="connsiteX12" fmla="*/ 3165475 w 3679825"/>
                <a:gd name="connsiteY12" fmla="*/ 215900 h 574675"/>
                <a:gd name="connsiteX13" fmla="*/ 3219450 w 3679825"/>
                <a:gd name="connsiteY13" fmla="*/ 209550 h 574675"/>
                <a:gd name="connsiteX14" fmla="*/ 3270250 w 3679825"/>
                <a:gd name="connsiteY14" fmla="*/ 193675 h 574675"/>
                <a:gd name="connsiteX15" fmla="*/ 3365500 w 3679825"/>
                <a:gd name="connsiteY15" fmla="*/ 161925 h 574675"/>
                <a:gd name="connsiteX16" fmla="*/ 3457575 w 3679825"/>
                <a:gd name="connsiteY16" fmla="*/ 111125 h 574675"/>
                <a:gd name="connsiteX17" fmla="*/ 3527425 w 3679825"/>
                <a:gd name="connsiteY17" fmla="*/ 66675 h 574675"/>
                <a:gd name="connsiteX18" fmla="*/ 3597275 w 3679825"/>
                <a:gd name="connsiteY18" fmla="*/ 25400 h 574675"/>
                <a:gd name="connsiteX19" fmla="*/ 3635375 w 3679825"/>
                <a:gd name="connsiteY19" fmla="*/ 6350 h 574675"/>
                <a:gd name="connsiteX20" fmla="*/ 3660775 w 3679825"/>
                <a:gd name="connsiteY20" fmla="*/ 0 h 574675"/>
                <a:gd name="connsiteX21" fmla="*/ 3670300 w 3679825"/>
                <a:gd name="connsiteY21" fmla="*/ 6350 h 574675"/>
                <a:gd name="connsiteX22" fmla="*/ 3679825 w 3679825"/>
                <a:gd name="connsiteY22" fmla="*/ 25400 h 574675"/>
                <a:gd name="connsiteX23" fmla="*/ 3670300 w 3679825"/>
                <a:gd name="connsiteY23" fmla="*/ 82550 h 574675"/>
                <a:gd name="connsiteX24" fmla="*/ 3654425 w 3679825"/>
                <a:gd name="connsiteY24" fmla="*/ 142875 h 574675"/>
                <a:gd name="connsiteX25" fmla="*/ 3609975 w 3679825"/>
                <a:gd name="connsiteY25" fmla="*/ 250825 h 574675"/>
                <a:gd name="connsiteX26" fmla="*/ 3556000 w 3679825"/>
                <a:gd name="connsiteY26" fmla="*/ 371475 h 574675"/>
                <a:gd name="connsiteX27" fmla="*/ 3521075 w 3679825"/>
                <a:gd name="connsiteY27" fmla="*/ 431800 h 574675"/>
                <a:gd name="connsiteX28" fmla="*/ 3463925 w 3679825"/>
                <a:gd name="connsiteY28" fmla="*/ 514350 h 574675"/>
                <a:gd name="connsiteX29" fmla="*/ 3400425 w 3679825"/>
                <a:gd name="connsiteY29" fmla="*/ 565150 h 574675"/>
                <a:gd name="connsiteX30" fmla="*/ 3375025 w 3679825"/>
                <a:gd name="connsiteY30" fmla="*/ 574675 h 574675"/>
                <a:gd name="connsiteX31" fmla="*/ 3330575 w 3679825"/>
                <a:gd name="connsiteY31" fmla="*/ 568325 h 574675"/>
                <a:gd name="connsiteX32" fmla="*/ 3276600 w 3679825"/>
                <a:gd name="connsiteY32" fmla="*/ 542925 h 574675"/>
                <a:gd name="connsiteX33" fmla="*/ 3222625 w 3679825"/>
                <a:gd name="connsiteY33" fmla="*/ 520700 h 574675"/>
                <a:gd name="connsiteX34" fmla="*/ 3146425 w 3679825"/>
                <a:gd name="connsiteY34" fmla="*/ 514350 h 574675"/>
                <a:gd name="connsiteX35" fmla="*/ 2813050 w 3679825"/>
                <a:gd name="connsiteY35" fmla="*/ 508000 h 574675"/>
                <a:gd name="connsiteX36" fmla="*/ 2181225 w 3679825"/>
                <a:gd name="connsiteY36" fmla="*/ 508000 h 574675"/>
                <a:gd name="connsiteX37" fmla="*/ 1911350 w 3679825"/>
                <a:gd name="connsiteY37" fmla="*/ 508000 h 574675"/>
                <a:gd name="connsiteX38" fmla="*/ 1704975 w 3679825"/>
                <a:gd name="connsiteY38" fmla="*/ 504825 h 574675"/>
                <a:gd name="connsiteX39" fmla="*/ 1228725 w 3679825"/>
                <a:gd name="connsiteY39" fmla="*/ 495300 h 57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679825" h="574675">
                  <a:moveTo>
                    <a:pt x="1228725" y="495300"/>
                  </a:moveTo>
                  <a:lnTo>
                    <a:pt x="666750" y="479425"/>
                  </a:lnTo>
                  <a:lnTo>
                    <a:pt x="307975" y="469900"/>
                  </a:lnTo>
                  <a:lnTo>
                    <a:pt x="44450" y="466725"/>
                  </a:lnTo>
                  <a:lnTo>
                    <a:pt x="0" y="215900"/>
                  </a:lnTo>
                  <a:lnTo>
                    <a:pt x="654050" y="222250"/>
                  </a:lnTo>
                  <a:lnTo>
                    <a:pt x="1247775" y="219075"/>
                  </a:lnTo>
                  <a:lnTo>
                    <a:pt x="1685925" y="219075"/>
                  </a:lnTo>
                  <a:lnTo>
                    <a:pt x="1882775" y="222250"/>
                  </a:lnTo>
                  <a:lnTo>
                    <a:pt x="2298700" y="222250"/>
                  </a:lnTo>
                  <a:lnTo>
                    <a:pt x="2847975" y="222250"/>
                  </a:lnTo>
                  <a:lnTo>
                    <a:pt x="3060700" y="219075"/>
                  </a:lnTo>
                  <a:lnTo>
                    <a:pt x="3165475" y="215900"/>
                  </a:lnTo>
                  <a:lnTo>
                    <a:pt x="3219450" y="209550"/>
                  </a:lnTo>
                  <a:lnTo>
                    <a:pt x="3270250" y="193675"/>
                  </a:lnTo>
                  <a:lnTo>
                    <a:pt x="3365500" y="161925"/>
                  </a:lnTo>
                  <a:lnTo>
                    <a:pt x="3457575" y="111125"/>
                  </a:lnTo>
                  <a:lnTo>
                    <a:pt x="3527425" y="66675"/>
                  </a:lnTo>
                  <a:lnTo>
                    <a:pt x="3597275" y="25400"/>
                  </a:lnTo>
                  <a:lnTo>
                    <a:pt x="3635375" y="6350"/>
                  </a:lnTo>
                  <a:lnTo>
                    <a:pt x="3660775" y="0"/>
                  </a:lnTo>
                  <a:lnTo>
                    <a:pt x="3670300" y="6350"/>
                  </a:lnTo>
                  <a:lnTo>
                    <a:pt x="3679825" y="25400"/>
                  </a:lnTo>
                  <a:lnTo>
                    <a:pt x="3670300" y="82550"/>
                  </a:lnTo>
                  <a:lnTo>
                    <a:pt x="3654425" y="142875"/>
                  </a:lnTo>
                  <a:lnTo>
                    <a:pt x="3609975" y="250825"/>
                  </a:lnTo>
                  <a:lnTo>
                    <a:pt x="3556000" y="371475"/>
                  </a:lnTo>
                  <a:lnTo>
                    <a:pt x="3521075" y="431800"/>
                  </a:lnTo>
                  <a:lnTo>
                    <a:pt x="3463925" y="514350"/>
                  </a:lnTo>
                  <a:lnTo>
                    <a:pt x="3400425" y="565150"/>
                  </a:lnTo>
                  <a:lnTo>
                    <a:pt x="3375025" y="574675"/>
                  </a:lnTo>
                  <a:lnTo>
                    <a:pt x="3330575" y="568325"/>
                  </a:lnTo>
                  <a:lnTo>
                    <a:pt x="3276600" y="542925"/>
                  </a:lnTo>
                  <a:lnTo>
                    <a:pt x="3222625" y="520700"/>
                  </a:lnTo>
                  <a:lnTo>
                    <a:pt x="3146425" y="514350"/>
                  </a:lnTo>
                  <a:lnTo>
                    <a:pt x="2813050" y="508000"/>
                  </a:lnTo>
                  <a:lnTo>
                    <a:pt x="2181225" y="508000"/>
                  </a:lnTo>
                  <a:lnTo>
                    <a:pt x="1911350" y="508000"/>
                  </a:lnTo>
                  <a:lnTo>
                    <a:pt x="1704975" y="504825"/>
                  </a:lnTo>
                  <a:lnTo>
                    <a:pt x="12287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02A8E342-FABC-40BB-AE5C-E4CED51B06C6}"/>
                </a:ext>
              </a:extLst>
            </p:cNvPr>
            <p:cNvSpPr/>
            <p:nvPr/>
          </p:nvSpPr>
          <p:spPr>
            <a:xfrm>
              <a:off x="4229101" y="5080001"/>
              <a:ext cx="3660775" cy="581025"/>
            </a:xfrm>
            <a:custGeom>
              <a:avLst/>
              <a:gdLst>
                <a:gd name="connsiteX0" fmla="*/ 2317750 w 3660775"/>
                <a:gd name="connsiteY0" fmla="*/ 304800 h 581025"/>
                <a:gd name="connsiteX1" fmla="*/ 1949450 w 3660775"/>
                <a:gd name="connsiteY1" fmla="*/ 323850 h 581025"/>
                <a:gd name="connsiteX2" fmla="*/ 1657350 w 3660775"/>
                <a:gd name="connsiteY2" fmla="*/ 349250 h 581025"/>
                <a:gd name="connsiteX3" fmla="*/ 1387475 w 3660775"/>
                <a:gd name="connsiteY3" fmla="*/ 381000 h 581025"/>
                <a:gd name="connsiteX4" fmla="*/ 1101725 w 3660775"/>
                <a:gd name="connsiteY4" fmla="*/ 422275 h 581025"/>
                <a:gd name="connsiteX5" fmla="*/ 863600 w 3660775"/>
                <a:gd name="connsiteY5" fmla="*/ 463550 h 581025"/>
                <a:gd name="connsiteX6" fmla="*/ 654050 w 3660775"/>
                <a:gd name="connsiteY6" fmla="*/ 504825 h 581025"/>
                <a:gd name="connsiteX7" fmla="*/ 504825 w 3660775"/>
                <a:gd name="connsiteY7" fmla="*/ 539750 h 581025"/>
                <a:gd name="connsiteX8" fmla="*/ 454025 w 3660775"/>
                <a:gd name="connsiteY8" fmla="*/ 555625 h 581025"/>
                <a:gd name="connsiteX9" fmla="*/ 419100 w 3660775"/>
                <a:gd name="connsiteY9" fmla="*/ 574675 h 581025"/>
                <a:gd name="connsiteX10" fmla="*/ 403225 w 3660775"/>
                <a:gd name="connsiteY10" fmla="*/ 581025 h 581025"/>
                <a:gd name="connsiteX11" fmla="*/ 381000 w 3660775"/>
                <a:gd name="connsiteY11" fmla="*/ 577850 h 581025"/>
                <a:gd name="connsiteX12" fmla="*/ 330200 w 3660775"/>
                <a:gd name="connsiteY12" fmla="*/ 561975 h 581025"/>
                <a:gd name="connsiteX13" fmla="*/ 285750 w 3660775"/>
                <a:gd name="connsiteY13" fmla="*/ 539750 h 581025"/>
                <a:gd name="connsiteX14" fmla="*/ 250825 w 3660775"/>
                <a:gd name="connsiteY14" fmla="*/ 514350 h 581025"/>
                <a:gd name="connsiteX15" fmla="*/ 203200 w 3660775"/>
                <a:gd name="connsiteY15" fmla="*/ 476250 h 581025"/>
                <a:gd name="connsiteX16" fmla="*/ 165100 w 3660775"/>
                <a:gd name="connsiteY16" fmla="*/ 431800 h 581025"/>
                <a:gd name="connsiteX17" fmla="*/ 123825 w 3660775"/>
                <a:gd name="connsiteY17" fmla="*/ 377825 h 581025"/>
                <a:gd name="connsiteX18" fmla="*/ 63500 w 3660775"/>
                <a:gd name="connsiteY18" fmla="*/ 288925 h 581025"/>
                <a:gd name="connsiteX19" fmla="*/ 28575 w 3660775"/>
                <a:gd name="connsiteY19" fmla="*/ 234950 h 581025"/>
                <a:gd name="connsiteX20" fmla="*/ 9525 w 3660775"/>
                <a:gd name="connsiteY20" fmla="*/ 190500 h 581025"/>
                <a:gd name="connsiteX21" fmla="*/ 0 w 3660775"/>
                <a:gd name="connsiteY21" fmla="*/ 152400 h 581025"/>
                <a:gd name="connsiteX22" fmla="*/ 3175 w 3660775"/>
                <a:gd name="connsiteY22" fmla="*/ 133350 h 581025"/>
                <a:gd name="connsiteX23" fmla="*/ 28575 w 3660775"/>
                <a:gd name="connsiteY23" fmla="*/ 127000 h 581025"/>
                <a:gd name="connsiteX24" fmla="*/ 60325 w 3660775"/>
                <a:gd name="connsiteY24" fmla="*/ 142875 h 581025"/>
                <a:gd name="connsiteX25" fmla="*/ 98425 w 3660775"/>
                <a:gd name="connsiteY25" fmla="*/ 174625 h 581025"/>
                <a:gd name="connsiteX26" fmla="*/ 146050 w 3660775"/>
                <a:gd name="connsiteY26" fmla="*/ 209550 h 581025"/>
                <a:gd name="connsiteX27" fmla="*/ 193675 w 3660775"/>
                <a:gd name="connsiteY27" fmla="*/ 234950 h 581025"/>
                <a:gd name="connsiteX28" fmla="*/ 238125 w 3660775"/>
                <a:gd name="connsiteY28" fmla="*/ 254000 h 581025"/>
                <a:gd name="connsiteX29" fmla="*/ 295275 w 3660775"/>
                <a:gd name="connsiteY29" fmla="*/ 266700 h 581025"/>
                <a:gd name="connsiteX30" fmla="*/ 368300 w 3660775"/>
                <a:gd name="connsiteY30" fmla="*/ 273050 h 581025"/>
                <a:gd name="connsiteX31" fmla="*/ 612775 w 3660775"/>
                <a:gd name="connsiteY31" fmla="*/ 269875 h 581025"/>
                <a:gd name="connsiteX32" fmla="*/ 1009650 w 3660775"/>
                <a:gd name="connsiteY32" fmla="*/ 241300 h 581025"/>
                <a:gd name="connsiteX33" fmla="*/ 1352550 w 3660775"/>
                <a:gd name="connsiteY33" fmla="*/ 203200 h 581025"/>
                <a:gd name="connsiteX34" fmla="*/ 1682750 w 3660775"/>
                <a:gd name="connsiteY34" fmla="*/ 155575 h 581025"/>
                <a:gd name="connsiteX35" fmla="*/ 1943100 w 3660775"/>
                <a:gd name="connsiteY35" fmla="*/ 136525 h 581025"/>
                <a:gd name="connsiteX36" fmla="*/ 2324100 w 3660775"/>
                <a:gd name="connsiteY36" fmla="*/ 104775 h 581025"/>
                <a:gd name="connsiteX37" fmla="*/ 2632075 w 3660775"/>
                <a:gd name="connsiteY37" fmla="*/ 85725 h 581025"/>
                <a:gd name="connsiteX38" fmla="*/ 2968625 w 3660775"/>
                <a:gd name="connsiteY38" fmla="*/ 69850 h 581025"/>
                <a:gd name="connsiteX39" fmla="*/ 3016250 w 3660775"/>
                <a:gd name="connsiteY39" fmla="*/ 63500 h 581025"/>
                <a:gd name="connsiteX40" fmla="*/ 3082925 w 3660775"/>
                <a:gd name="connsiteY40" fmla="*/ 50800 h 581025"/>
                <a:gd name="connsiteX41" fmla="*/ 3171825 w 3660775"/>
                <a:gd name="connsiteY41" fmla="*/ 28575 h 581025"/>
                <a:gd name="connsiteX42" fmla="*/ 3251200 w 3660775"/>
                <a:gd name="connsiteY42" fmla="*/ 0 h 581025"/>
                <a:gd name="connsiteX43" fmla="*/ 3308350 w 3660775"/>
                <a:gd name="connsiteY43" fmla="*/ 12700 h 581025"/>
                <a:gd name="connsiteX44" fmla="*/ 3387725 w 3660775"/>
                <a:gd name="connsiteY44" fmla="*/ 38100 h 581025"/>
                <a:gd name="connsiteX45" fmla="*/ 3492500 w 3660775"/>
                <a:gd name="connsiteY45" fmla="*/ 82550 h 581025"/>
                <a:gd name="connsiteX46" fmla="*/ 3590925 w 3660775"/>
                <a:gd name="connsiteY46" fmla="*/ 139700 h 581025"/>
                <a:gd name="connsiteX47" fmla="*/ 3641725 w 3660775"/>
                <a:gd name="connsiteY47" fmla="*/ 174625 h 581025"/>
                <a:gd name="connsiteX48" fmla="*/ 3651250 w 3660775"/>
                <a:gd name="connsiteY48" fmla="*/ 187325 h 581025"/>
                <a:gd name="connsiteX49" fmla="*/ 3660775 w 3660775"/>
                <a:gd name="connsiteY49" fmla="*/ 228600 h 581025"/>
                <a:gd name="connsiteX50" fmla="*/ 3660775 w 3660775"/>
                <a:gd name="connsiteY50" fmla="*/ 273050 h 581025"/>
                <a:gd name="connsiteX51" fmla="*/ 3644900 w 3660775"/>
                <a:gd name="connsiteY51" fmla="*/ 307975 h 581025"/>
                <a:gd name="connsiteX52" fmla="*/ 3625850 w 3660775"/>
                <a:gd name="connsiteY52" fmla="*/ 327025 h 581025"/>
                <a:gd name="connsiteX53" fmla="*/ 3587750 w 3660775"/>
                <a:gd name="connsiteY53" fmla="*/ 333375 h 581025"/>
                <a:gd name="connsiteX54" fmla="*/ 3451225 w 3660775"/>
                <a:gd name="connsiteY54" fmla="*/ 327025 h 581025"/>
                <a:gd name="connsiteX55" fmla="*/ 3216275 w 3660775"/>
                <a:gd name="connsiteY55" fmla="*/ 304800 h 581025"/>
                <a:gd name="connsiteX56" fmla="*/ 3022600 w 3660775"/>
                <a:gd name="connsiteY56" fmla="*/ 295275 h 581025"/>
                <a:gd name="connsiteX57" fmla="*/ 2835275 w 3660775"/>
                <a:gd name="connsiteY57" fmla="*/ 288925 h 581025"/>
                <a:gd name="connsiteX58" fmla="*/ 2565400 w 3660775"/>
                <a:gd name="connsiteY58" fmla="*/ 295275 h 581025"/>
                <a:gd name="connsiteX59" fmla="*/ 2317750 w 3660775"/>
                <a:gd name="connsiteY59" fmla="*/ 3048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60775" h="581025">
                  <a:moveTo>
                    <a:pt x="2317750" y="304800"/>
                  </a:moveTo>
                  <a:lnTo>
                    <a:pt x="1949450" y="323850"/>
                  </a:lnTo>
                  <a:lnTo>
                    <a:pt x="1657350" y="349250"/>
                  </a:lnTo>
                  <a:lnTo>
                    <a:pt x="1387475" y="381000"/>
                  </a:lnTo>
                  <a:lnTo>
                    <a:pt x="1101725" y="422275"/>
                  </a:lnTo>
                  <a:lnTo>
                    <a:pt x="863600" y="463550"/>
                  </a:lnTo>
                  <a:lnTo>
                    <a:pt x="654050" y="504825"/>
                  </a:lnTo>
                  <a:lnTo>
                    <a:pt x="504825" y="539750"/>
                  </a:lnTo>
                  <a:lnTo>
                    <a:pt x="454025" y="555625"/>
                  </a:lnTo>
                  <a:lnTo>
                    <a:pt x="419100" y="574675"/>
                  </a:lnTo>
                  <a:lnTo>
                    <a:pt x="403225" y="581025"/>
                  </a:lnTo>
                  <a:lnTo>
                    <a:pt x="381000" y="577850"/>
                  </a:lnTo>
                  <a:lnTo>
                    <a:pt x="330200" y="561975"/>
                  </a:lnTo>
                  <a:lnTo>
                    <a:pt x="285750" y="539750"/>
                  </a:lnTo>
                  <a:lnTo>
                    <a:pt x="250825" y="514350"/>
                  </a:lnTo>
                  <a:lnTo>
                    <a:pt x="203200" y="476250"/>
                  </a:lnTo>
                  <a:lnTo>
                    <a:pt x="165100" y="431800"/>
                  </a:lnTo>
                  <a:lnTo>
                    <a:pt x="123825" y="377825"/>
                  </a:lnTo>
                  <a:lnTo>
                    <a:pt x="63500" y="288925"/>
                  </a:lnTo>
                  <a:lnTo>
                    <a:pt x="28575" y="234950"/>
                  </a:lnTo>
                  <a:lnTo>
                    <a:pt x="9525" y="190500"/>
                  </a:lnTo>
                  <a:lnTo>
                    <a:pt x="0" y="152400"/>
                  </a:lnTo>
                  <a:lnTo>
                    <a:pt x="3175" y="133350"/>
                  </a:lnTo>
                  <a:lnTo>
                    <a:pt x="28575" y="127000"/>
                  </a:lnTo>
                  <a:lnTo>
                    <a:pt x="60325" y="142875"/>
                  </a:lnTo>
                  <a:lnTo>
                    <a:pt x="98425" y="174625"/>
                  </a:lnTo>
                  <a:lnTo>
                    <a:pt x="146050" y="209550"/>
                  </a:lnTo>
                  <a:lnTo>
                    <a:pt x="193675" y="234950"/>
                  </a:lnTo>
                  <a:lnTo>
                    <a:pt x="238125" y="254000"/>
                  </a:lnTo>
                  <a:lnTo>
                    <a:pt x="295275" y="266700"/>
                  </a:lnTo>
                  <a:lnTo>
                    <a:pt x="368300" y="273050"/>
                  </a:lnTo>
                  <a:lnTo>
                    <a:pt x="612775" y="269875"/>
                  </a:lnTo>
                  <a:lnTo>
                    <a:pt x="1009650" y="241300"/>
                  </a:lnTo>
                  <a:lnTo>
                    <a:pt x="1352550" y="203200"/>
                  </a:lnTo>
                  <a:lnTo>
                    <a:pt x="1682750" y="155575"/>
                  </a:lnTo>
                  <a:lnTo>
                    <a:pt x="1943100" y="136525"/>
                  </a:lnTo>
                  <a:lnTo>
                    <a:pt x="2324100" y="104775"/>
                  </a:lnTo>
                  <a:lnTo>
                    <a:pt x="2632075" y="85725"/>
                  </a:lnTo>
                  <a:lnTo>
                    <a:pt x="2968625" y="69850"/>
                  </a:lnTo>
                  <a:lnTo>
                    <a:pt x="3016250" y="63500"/>
                  </a:lnTo>
                  <a:lnTo>
                    <a:pt x="3082925" y="50800"/>
                  </a:lnTo>
                  <a:lnTo>
                    <a:pt x="3171825" y="28575"/>
                  </a:lnTo>
                  <a:lnTo>
                    <a:pt x="3251200" y="0"/>
                  </a:lnTo>
                  <a:lnTo>
                    <a:pt x="3308350" y="12700"/>
                  </a:lnTo>
                  <a:lnTo>
                    <a:pt x="3387725" y="38100"/>
                  </a:lnTo>
                  <a:lnTo>
                    <a:pt x="3492500" y="82550"/>
                  </a:lnTo>
                  <a:lnTo>
                    <a:pt x="3590925" y="139700"/>
                  </a:lnTo>
                  <a:lnTo>
                    <a:pt x="3641725" y="174625"/>
                  </a:lnTo>
                  <a:lnTo>
                    <a:pt x="3651250" y="187325"/>
                  </a:lnTo>
                  <a:lnTo>
                    <a:pt x="3660775" y="228600"/>
                  </a:lnTo>
                  <a:lnTo>
                    <a:pt x="3660775" y="273050"/>
                  </a:lnTo>
                  <a:lnTo>
                    <a:pt x="3644900" y="307975"/>
                  </a:lnTo>
                  <a:lnTo>
                    <a:pt x="3625850" y="327025"/>
                  </a:lnTo>
                  <a:lnTo>
                    <a:pt x="3587750" y="333375"/>
                  </a:lnTo>
                  <a:lnTo>
                    <a:pt x="3451225" y="327025"/>
                  </a:lnTo>
                  <a:lnTo>
                    <a:pt x="3216275" y="304800"/>
                  </a:lnTo>
                  <a:lnTo>
                    <a:pt x="3022600" y="295275"/>
                  </a:lnTo>
                  <a:lnTo>
                    <a:pt x="2835275" y="288925"/>
                  </a:lnTo>
                  <a:lnTo>
                    <a:pt x="2565400" y="295275"/>
                  </a:lnTo>
                  <a:cubicBezTo>
                    <a:pt x="2484968" y="298492"/>
                    <a:pt x="2404596" y="304800"/>
                    <a:pt x="2317750" y="3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2337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8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C1B3DDAD-0A82-460F-BE4B-7A0FA8532D99}"/>
              </a:ext>
            </a:extLst>
          </p:cNvPr>
          <p:cNvGrpSpPr/>
          <p:nvPr/>
        </p:nvGrpSpPr>
        <p:grpSpPr>
          <a:xfrm>
            <a:off x="3749675" y="1662114"/>
            <a:ext cx="4662488" cy="3998912"/>
            <a:chOff x="3749675" y="1662114"/>
            <a:chExt cx="4662488" cy="399891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86F611D-C436-4393-84B1-3A4FFAD161F1}"/>
                </a:ext>
              </a:extLst>
            </p:cNvPr>
            <p:cNvSpPr/>
            <p:nvPr/>
          </p:nvSpPr>
          <p:spPr>
            <a:xfrm>
              <a:off x="3749675" y="3227388"/>
              <a:ext cx="4662488" cy="762000"/>
            </a:xfrm>
            <a:custGeom>
              <a:avLst/>
              <a:gdLst>
                <a:gd name="connsiteX0" fmla="*/ 2998470 w 4663440"/>
                <a:gd name="connsiteY0" fmla="*/ 339090 h 762000"/>
                <a:gd name="connsiteX1" fmla="*/ 2674620 w 4663440"/>
                <a:gd name="connsiteY1" fmla="*/ 373380 h 762000"/>
                <a:gd name="connsiteX2" fmla="*/ 2434590 w 4663440"/>
                <a:gd name="connsiteY2" fmla="*/ 407670 h 762000"/>
                <a:gd name="connsiteX3" fmla="*/ 2145030 w 4663440"/>
                <a:gd name="connsiteY3" fmla="*/ 430530 h 762000"/>
                <a:gd name="connsiteX4" fmla="*/ 1943100 w 4663440"/>
                <a:gd name="connsiteY4" fmla="*/ 461010 h 762000"/>
                <a:gd name="connsiteX5" fmla="*/ 1474470 w 4663440"/>
                <a:gd name="connsiteY5" fmla="*/ 537210 h 762000"/>
                <a:gd name="connsiteX6" fmla="*/ 1238250 w 4663440"/>
                <a:gd name="connsiteY6" fmla="*/ 582930 h 762000"/>
                <a:gd name="connsiteX7" fmla="*/ 986790 w 4663440"/>
                <a:gd name="connsiteY7" fmla="*/ 628650 h 762000"/>
                <a:gd name="connsiteX8" fmla="*/ 769620 w 4663440"/>
                <a:gd name="connsiteY8" fmla="*/ 674370 h 762000"/>
                <a:gd name="connsiteX9" fmla="*/ 598170 w 4663440"/>
                <a:gd name="connsiteY9" fmla="*/ 716280 h 762000"/>
                <a:gd name="connsiteX10" fmla="*/ 521970 w 4663440"/>
                <a:gd name="connsiteY10" fmla="*/ 739140 h 762000"/>
                <a:gd name="connsiteX11" fmla="*/ 483870 w 4663440"/>
                <a:gd name="connsiteY11" fmla="*/ 754380 h 762000"/>
                <a:gd name="connsiteX12" fmla="*/ 449580 w 4663440"/>
                <a:gd name="connsiteY12" fmla="*/ 762000 h 762000"/>
                <a:gd name="connsiteX13" fmla="*/ 415290 w 4663440"/>
                <a:gd name="connsiteY13" fmla="*/ 762000 h 762000"/>
                <a:gd name="connsiteX14" fmla="*/ 369570 w 4663440"/>
                <a:gd name="connsiteY14" fmla="*/ 754380 h 762000"/>
                <a:gd name="connsiteX15" fmla="*/ 335280 w 4663440"/>
                <a:gd name="connsiteY15" fmla="*/ 731520 h 762000"/>
                <a:gd name="connsiteX16" fmla="*/ 255270 w 4663440"/>
                <a:gd name="connsiteY16" fmla="*/ 659130 h 762000"/>
                <a:gd name="connsiteX17" fmla="*/ 167640 w 4663440"/>
                <a:gd name="connsiteY17" fmla="*/ 563880 h 762000"/>
                <a:gd name="connsiteX18" fmla="*/ 83820 w 4663440"/>
                <a:gd name="connsiteY18" fmla="*/ 461010 h 762000"/>
                <a:gd name="connsiteX19" fmla="*/ 30480 w 4663440"/>
                <a:gd name="connsiteY19" fmla="*/ 384810 h 762000"/>
                <a:gd name="connsiteX20" fmla="*/ 7620 w 4663440"/>
                <a:gd name="connsiteY20" fmla="*/ 342900 h 762000"/>
                <a:gd name="connsiteX21" fmla="*/ 0 w 4663440"/>
                <a:gd name="connsiteY21" fmla="*/ 327660 h 762000"/>
                <a:gd name="connsiteX22" fmla="*/ 0 w 4663440"/>
                <a:gd name="connsiteY22" fmla="*/ 312420 h 762000"/>
                <a:gd name="connsiteX23" fmla="*/ 11430 w 4663440"/>
                <a:gd name="connsiteY23" fmla="*/ 300990 h 762000"/>
                <a:gd name="connsiteX24" fmla="*/ 34290 w 4663440"/>
                <a:gd name="connsiteY24" fmla="*/ 300990 h 762000"/>
                <a:gd name="connsiteX25" fmla="*/ 60960 w 4663440"/>
                <a:gd name="connsiteY25" fmla="*/ 312420 h 762000"/>
                <a:gd name="connsiteX26" fmla="*/ 87630 w 4663440"/>
                <a:gd name="connsiteY26" fmla="*/ 331470 h 762000"/>
                <a:gd name="connsiteX27" fmla="*/ 125730 w 4663440"/>
                <a:gd name="connsiteY27" fmla="*/ 354330 h 762000"/>
                <a:gd name="connsiteX28" fmla="*/ 171450 w 4663440"/>
                <a:gd name="connsiteY28" fmla="*/ 381000 h 762000"/>
                <a:gd name="connsiteX29" fmla="*/ 251460 w 4663440"/>
                <a:gd name="connsiteY29" fmla="*/ 411480 h 762000"/>
                <a:gd name="connsiteX30" fmla="*/ 316230 w 4663440"/>
                <a:gd name="connsiteY30" fmla="*/ 426720 h 762000"/>
                <a:gd name="connsiteX31" fmla="*/ 419100 w 4663440"/>
                <a:gd name="connsiteY31" fmla="*/ 445770 h 762000"/>
                <a:gd name="connsiteX32" fmla="*/ 506730 w 4663440"/>
                <a:gd name="connsiteY32" fmla="*/ 449580 h 762000"/>
                <a:gd name="connsiteX33" fmla="*/ 685800 w 4663440"/>
                <a:gd name="connsiteY33" fmla="*/ 441960 h 762000"/>
                <a:gd name="connsiteX34" fmla="*/ 864870 w 4663440"/>
                <a:gd name="connsiteY34" fmla="*/ 422910 h 762000"/>
                <a:gd name="connsiteX35" fmla="*/ 1036320 w 4663440"/>
                <a:gd name="connsiteY35" fmla="*/ 392430 h 762000"/>
                <a:gd name="connsiteX36" fmla="*/ 1386840 w 4663440"/>
                <a:gd name="connsiteY36" fmla="*/ 342900 h 762000"/>
                <a:gd name="connsiteX37" fmla="*/ 1790700 w 4663440"/>
                <a:gd name="connsiteY37" fmla="*/ 285750 h 762000"/>
                <a:gd name="connsiteX38" fmla="*/ 2156460 w 4663440"/>
                <a:gd name="connsiteY38" fmla="*/ 224790 h 762000"/>
                <a:gd name="connsiteX39" fmla="*/ 2461260 w 4663440"/>
                <a:gd name="connsiteY39" fmla="*/ 182880 h 762000"/>
                <a:gd name="connsiteX40" fmla="*/ 2868930 w 4663440"/>
                <a:gd name="connsiteY40" fmla="*/ 148590 h 762000"/>
                <a:gd name="connsiteX41" fmla="*/ 3272790 w 4663440"/>
                <a:gd name="connsiteY41" fmla="*/ 118110 h 762000"/>
                <a:gd name="connsiteX42" fmla="*/ 3745230 w 4663440"/>
                <a:gd name="connsiteY42" fmla="*/ 91440 h 762000"/>
                <a:gd name="connsiteX43" fmla="*/ 3848100 w 4663440"/>
                <a:gd name="connsiteY43" fmla="*/ 83820 h 762000"/>
                <a:gd name="connsiteX44" fmla="*/ 3909060 w 4663440"/>
                <a:gd name="connsiteY44" fmla="*/ 76200 h 762000"/>
                <a:gd name="connsiteX45" fmla="*/ 3992880 w 4663440"/>
                <a:gd name="connsiteY45" fmla="*/ 57150 h 762000"/>
                <a:gd name="connsiteX46" fmla="*/ 4069080 w 4663440"/>
                <a:gd name="connsiteY46" fmla="*/ 34290 h 762000"/>
                <a:gd name="connsiteX47" fmla="*/ 4137660 w 4663440"/>
                <a:gd name="connsiteY47" fmla="*/ 3810 h 762000"/>
                <a:gd name="connsiteX48" fmla="*/ 4171950 w 4663440"/>
                <a:gd name="connsiteY48" fmla="*/ 0 h 762000"/>
                <a:gd name="connsiteX49" fmla="*/ 4229100 w 4663440"/>
                <a:gd name="connsiteY49" fmla="*/ 7620 h 762000"/>
                <a:gd name="connsiteX50" fmla="*/ 4320540 w 4663440"/>
                <a:gd name="connsiteY50" fmla="*/ 30480 h 762000"/>
                <a:gd name="connsiteX51" fmla="*/ 4411980 w 4663440"/>
                <a:gd name="connsiteY51" fmla="*/ 72390 h 762000"/>
                <a:gd name="connsiteX52" fmla="*/ 4484370 w 4663440"/>
                <a:gd name="connsiteY52" fmla="*/ 110490 h 762000"/>
                <a:gd name="connsiteX53" fmla="*/ 4560570 w 4663440"/>
                <a:gd name="connsiteY53" fmla="*/ 160020 h 762000"/>
                <a:gd name="connsiteX54" fmla="*/ 4591050 w 4663440"/>
                <a:gd name="connsiteY54" fmla="*/ 179070 h 762000"/>
                <a:gd name="connsiteX55" fmla="*/ 4617720 w 4663440"/>
                <a:gd name="connsiteY55" fmla="*/ 205740 h 762000"/>
                <a:gd name="connsiteX56" fmla="*/ 4640580 w 4663440"/>
                <a:gd name="connsiteY56" fmla="*/ 236220 h 762000"/>
                <a:gd name="connsiteX57" fmla="*/ 4655820 w 4663440"/>
                <a:gd name="connsiteY57" fmla="*/ 270510 h 762000"/>
                <a:gd name="connsiteX58" fmla="*/ 4663440 w 4663440"/>
                <a:gd name="connsiteY58" fmla="*/ 300990 h 762000"/>
                <a:gd name="connsiteX59" fmla="*/ 4655820 w 4663440"/>
                <a:gd name="connsiteY59" fmla="*/ 327660 h 762000"/>
                <a:gd name="connsiteX60" fmla="*/ 4636770 w 4663440"/>
                <a:gd name="connsiteY60" fmla="*/ 346710 h 762000"/>
                <a:gd name="connsiteX61" fmla="*/ 4594860 w 4663440"/>
                <a:gd name="connsiteY61" fmla="*/ 369570 h 762000"/>
                <a:gd name="connsiteX62" fmla="*/ 4533900 w 4663440"/>
                <a:gd name="connsiteY62" fmla="*/ 381000 h 762000"/>
                <a:gd name="connsiteX63" fmla="*/ 4495800 w 4663440"/>
                <a:gd name="connsiteY63" fmla="*/ 381000 h 762000"/>
                <a:gd name="connsiteX64" fmla="*/ 4389120 w 4663440"/>
                <a:gd name="connsiteY64" fmla="*/ 365760 h 762000"/>
                <a:gd name="connsiteX65" fmla="*/ 4248150 w 4663440"/>
                <a:gd name="connsiteY65" fmla="*/ 350520 h 762000"/>
                <a:gd name="connsiteX66" fmla="*/ 4118610 w 4663440"/>
                <a:gd name="connsiteY66" fmla="*/ 342900 h 762000"/>
                <a:gd name="connsiteX67" fmla="*/ 3950970 w 4663440"/>
                <a:gd name="connsiteY67" fmla="*/ 335280 h 762000"/>
                <a:gd name="connsiteX68" fmla="*/ 3737610 w 4663440"/>
                <a:gd name="connsiteY68" fmla="*/ 327660 h 762000"/>
                <a:gd name="connsiteX69" fmla="*/ 3486150 w 4663440"/>
                <a:gd name="connsiteY69" fmla="*/ 323850 h 762000"/>
                <a:gd name="connsiteX70" fmla="*/ 3181350 w 4663440"/>
                <a:gd name="connsiteY70" fmla="*/ 331470 h 762000"/>
                <a:gd name="connsiteX71" fmla="*/ 2998470 w 4663440"/>
                <a:gd name="connsiteY71" fmla="*/ 33909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63440" h="762000">
                  <a:moveTo>
                    <a:pt x="2998470" y="339090"/>
                  </a:moveTo>
                  <a:lnTo>
                    <a:pt x="2674620" y="373380"/>
                  </a:lnTo>
                  <a:lnTo>
                    <a:pt x="2434590" y="407670"/>
                  </a:lnTo>
                  <a:lnTo>
                    <a:pt x="2145030" y="430530"/>
                  </a:lnTo>
                  <a:lnTo>
                    <a:pt x="1943100" y="461010"/>
                  </a:lnTo>
                  <a:lnTo>
                    <a:pt x="1474470" y="537210"/>
                  </a:lnTo>
                  <a:lnTo>
                    <a:pt x="1238250" y="582930"/>
                  </a:lnTo>
                  <a:lnTo>
                    <a:pt x="986790" y="628650"/>
                  </a:lnTo>
                  <a:lnTo>
                    <a:pt x="769620" y="674370"/>
                  </a:lnTo>
                  <a:lnTo>
                    <a:pt x="598170" y="716280"/>
                  </a:lnTo>
                  <a:lnTo>
                    <a:pt x="521970" y="739140"/>
                  </a:lnTo>
                  <a:lnTo>
                    <a:pt x="483870" y="754380"/>
                  </a:lnTo>
                  <a:lnTo>
                    <a:pt x="449580" y="762000"/>
                  </a:lnTo>
                  <a:lnTo>
                    <a:pt x="415290" y="762000"/>
                  </a:lnTo>
                  <a:lnTo>
                    <a:pt x="369570" y="754380"/>
                  </a:lnTo>
                  <a:lnTo>
                    <a:pt x="335280" y="731520"/>
                  </a:lnTo>
                  <a:lnTo>
                    <a:pt x="255270" y="659130"/>
                  </a:lnTo>
                  <a:lnTo>
                    <a:pt x="167640" y="563880"/>
                  </a:lnTo>
                  <a:lnTo>
                    <a:pt x="83820" y="461010"/>
                  </a:lnTo>
                  <a:lnTo>
                    <a:pt x="30480" y="384810"/>
                  </a:lnTo>
                  <a:lnTo>
                    <a:pt x="7620" y="342900"/>
                  </a:lnTo>
                  <a:lnTo>
                    <a:pt x="0" y="327660"/>
                  </a:lnTo>
                  <a:lnTo>
                    <a:pt x="0" y="312420"/>
                  </a:lnTo>
                  <a:lnTo>
                    <a:pt x="11430" y="300990"/>
                  </a:lnTo>
                  <a:lnTo>
                    <a:pt x="34290" y="300990"/>
                  </a:lnTo>
                  <a:lnTo>
                    <a:pt x="60960" y="312420"/>
                  </a:lnTo>
                  <a:lnTo>
                    <a:pt x="87630" y="331470"/>
                  </a:lnTo>
                  <a:lnTo>
                    <a:pt x="125730" y="354330"/>
                  </a:lnTo>
                  <a:lnTo>
                    <a:pt x="171450" y="381000"/>
                  </a:lnTo>
                  <a:lnTo>
                    <a:pt x="251460" y="411480"/>
                  </a:lnTo>
                  <a:lnTo>
                    <a:pt x="316230" y="426720"/>
                  </a:lnTo>
                  <a:lnTo>
                    <a:pt x="419100" y="445770"/>
                  </a:lnTo>
                  <a:lnTo>
                    <a:pt x="506730" y="449580"/>
                  </a:lnTo>
                  <a:lnTo>
                    <a:pt x="685800" y="441960"/>
                  </a:lnTo>
                  <a:lnTo>
                    <a:pt x="864870" y="422910"/>
                  </a:lnTo>
                  <a:lnTo>
                    <a:pt x="1036320" y="392430"/>
                  </a:lnTo>
                  <a:lnTo>
                    <a:pt x="1386840" y="342900"/>
                  </a:lnTo>
                  <a:lnTo>
                    <a:pt x="1790700" y="285750"/>
                  </a:lnTo>
                  <a:lnTo>
                    <a:pt x="2156460" y="224790"/>
                  </a:lnTo>
                  <a:lnTo>
                    <a:pt x="2461260" y="182880"/>
                  </a:lnTo>
                  <a:lnTo>
                    <a:pt x="2868930" y="148590"/>
                  </a:lnTo>
                  <a:lnTo>
                    <a:pt x="3272790" y="118110"/>
                  </a:lnTo>
                  <a:lnTo>
                    <a:pt x="3745230" y="91440"/>
                  </a:lnTo>
                  <a:lnTo>
                    <a:pt x="3848100" y="83820"/>
                  </a:lnTo>
                  <a:lnTo>
                    <a:pt x="3909060" y="76200"/>
                  </a:lnTo>
                  <a:lnTo>
                    <a:pt x="3992880" y="57150"/>
                  </a:lnTo>
                  <a:lnTo>
                    <a:pt x="4069080" y="34290"/>
                  </a:lnTo>
                  <a:lnTo>
                    <a:pt x="4137660" y="3810"/>
                  </a:lnTo>
                  <a:lnTo>
                    <a:pt x="4171950" y="0"/>
                  </a:lnTo>
                  <a:lnTo>
                    <a:pt x="4229100" y="7620"/>
                  </a:lnTo>
                  <a:lnTo>
                    <a:pt x="4320540" y="30480"/>
                  </a:lnTo>
                  <a:lnTo>
                    <a:pt x="4411980" y="72390"/>
                  </a:lnTo>
                  <a:lnTo>
                    <a:pt x="4484370" y="110490"/>
                  </a:lnTo>
                  <a:lnTo>
                    <a:pt x="4560570" y="160020"/>
                  </a:lnTo>
                  <a:lnTo>
                    <a:pt x="4591050" y="179070"/>
                  </a:lnTo>
                  <a:lnTo>
                    <a:pt x="4617720" y="205740"/>
                  </a:lnTo>
                  <a:lnTo>
                    <a:pt x="4640580" y="236220"/>
                  </a:lnTo>
                  <a:lnTo>
                    <a:pt x="4655820" y="270510"/>
                  </a:lnTo>
                  <a:lnTo>
                    <a:pt x="4663440" y="300990"/>
                  </a:lnTo>
                  <a:lnTo>
                    <a:pt x="4655820" y="327660"/>
                  </a:lnTo>
                  <a:lnTo>
                    <a:pt x="4636770" y="346710"/>
                  </a:lnTo>
                  <a:lnTo>
                    <a:pt x="4594860" y="369570"/>
                  </a:lnTo>
                  <a:lnTo>
                    <a:pt x="4533900" y="381000"/>
                  </a:lnTo>
                  <a:lnTo>
                    <a:pt x="4495800" y="381000"/>
                  </a:lnTo>
                  <a:lnTo>
                    <a:pt x="4389120" y="365760"/>
                  </a:lnTo>
                  <a:lnTo>
                    <a:pt x="4248150" y="350520"/>
                  </a:lnTo>
                  <a:lnTo>
                    <a:pt x="4118610" y="342900"/>
                  </a:lnTo>
                  <a:lnTo>
                    <a:pt x="3950970" y="335280"/>
                  </a:lnTo>
                  <a:lnTo>
                    <a:pt x="3737610" y="327660"/>
                  </a:lnTo>
                  <a:lnTo>
                    <a:pt x="3486150" y="323850"/>
                  </a:lnTo>
                  <a:lnTo>
                    <a:pt x="3181350" y="331470"/>
                  </a:lnTo>
                  <a:lnTo>
                    <a:pt x="2998470" y="3390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41B63945-B1F4-4DE6-9A64-F66BF65F4D0C}"/>
                </a:ext>
              </a:extLst>
            </p:cNvPr>
            <p:cNvSpPr/>
            <p:nvPr/>
          </p:nvSpPr>
          <p:spPr>
            <a:xfrm rot="16200000">
              <a:off x="4138614" y="3214689"/>
              <a:ext cx="3679825" cy="574675"/>
            </a:xfrm>
            <a:custGeom>
              <a:avLst/>
              <a:gdLst>
                <a:gd name="connsiteX0" fmla="*/ 1228725 w 3679825"/>
                <a:gd name="connsiteY0" fmla="*/ 495300 h 574675"/>
                <a:gd name="connsiteX1" fmla="*/ 666750 w 3679825"/>
                <a:gd name="connsiteY1" fmla="*/ 479425 h 574675"/>
                <a:gd name="connsiteX2" fmla="*/ 307975 w 3679825"/>
                <a:gd name="connsiteY2" fmla="*/ 469900 h 574675"/>
                <a:gd name="connsiteX3" fmla="*/ 44450 w 3679825"/>
                <a:gd name="connsiteY3" fmla="*/ 466725 h 574675"/>
                <a:gd name="connsiteX4" fmla="*/ 0 w 3679825"/>
                <a:gd name="connsiteY4" fmla="*/ 215900 h 574675"/>
                <a:gd name="connsiteX5" fmla="*/ 654050 w 3679825"/>
                <a:gd name="connsiteY5" fmla="*/ 222250 h 574675"/>
                <a:gd name="connsiteX6" fmla="*/ 1247775 w 3679825"/>
                <a:gd name="connsiteY6" fmla="*/ 219075 h 574675"/>
                <a:gd name="connsiteX7" fmla="*/ 1685925 w 3679825"/>
                <a:gd name="connsiteY7" fmla="*/ 219075 h 574675"/>
                <a:gd name="connsiteX8" fmla="*/ 1882775 w 3679825"/>
                <a:gd name="connsiteY8" fmla="*/ 222250 h 574675"/>
                <a:gd name="connsiteX9" fmla="*/ 2298700 w 3679825"/>
                <a:gd name="connsiteY9" fmla="*/ 222250 h 574675"/>
                <a:gd name="connsiteX10" fmla="*/ 2847975 w 3679825"/>
                <a:gd name="connsiteY10" fmla="*/ 222250 h 574675"/>
                <a:gd name="connsiteX11" fmla="*/ 3060700 w 3679825"/>
                <a:gd name="connsiteY11" fmla="*/ 219075 h 574675"/>
                <a:gd name="connsiteX12" fmla="*/ 3165475 w 3679825"/>
                <a:gd name="connsiteY12" fmla="*/ 215900 h 574675"/>
                <a:gd name="connsiteX13" fmla="*/ 3219450 w 3679825"/>
                <a:gd name="connsiteY13" fmla="*/ 209550 h 574675"/>
                <a:gd name="connsiteX14" fmla="*/ 3270250 w 3679825"/>
                <a:gd name="connsiteY14" fmla="*/ 193675 h 574675"/>
                <a:gd name="connsiteX15" fmla="*/ 3365500 w 3679825"/>
                <a:gd name="connsiteY15" fmla="*/ 161925 h 574675"/>
                <a:gd name="connsiteX16" fmla="*/ 3457575 w 3679825"/>
                <a:gd name="connsiteY16" fmla="*/ 111125 h 574675"/>
                <a:gd name="connsiteX17" fmla="*/ 3527425 w 3679825"/>
                <a:gd name="connsiteY17" fmla="*/ 66675 h 574675"/>
                <a:gd name="connsiteX18" fmla="*/ 3597275 w 3679825"/>
                <a:gd name="connsiteY18" fmla="*/ 25400 h 574675"/>
                <a:gd name="connsiteX19" fmla="*/ 3635375 w 3679825"/>
                <a:gd name="connsiteY19" fmla="*/ 6350 h 574675"/>
                <a:gd name="connsiteX20" fmla="*/ 3660775 w 3679825"/>
                <a:gd name="connsiteY20" fmla="*/ 0 h 574675"/>
                <a:gd name="connsiteX21" fmla="*/ 3670300 w 3679825"/>
                <a:gd name="connsiteY21" fmla="*/ 6350 h 574675"/>
                <a:gd name="connsiteX22" fmla="*/ 3679825 w 3679825"/>
                <a:gd name="connsiteY22" fmla="*/ 25400 h 574675"/>
                <a:gd name="connsiteX23" fmla="*/ 3670300 w 3679825"/>
                <a:gd name="connsiteY23" fmla="*/ 82550 h 574675"/>
                <a:gd name="connsiteX24" fmla="*/ 3654425 w 3679825"/>
                <a:gd name="connsiteY24" fmla="*/ 142875 h 574675"/>
                <a:gd name="connsiteX25" fmla="*/ 3609975 w 3679825"/>
                <a:gd name="connsiteY25" fmla="*/ 250825 h 574675"/>
                <a:gd name="connsiteX26" fmla="*/ 3556000 w 3679825"/>
                <a:gd name="connsiteY26" fmla="*/ 371475 h 574675"/>
                <a:gd name="connsiteX27" fmla="*/ 3521075 w 3679825"/>
                <a:gd name="connsiteY27" fmla="*/ 431800 h 574675"/>
                <a:gd name="connsiteX28" fmla="*/ 3463925 w 3679825"/>
                <a:gd name="connsiteY28" fmla="*/ 514350 h 574675"/>
                <a:gd name="connsiteX29" fmla="*/ 3400425 w 3679825"/>
                <a:gd name="connsiteY29" fmla="*/ 565150 h 574675"/>
                <a:gd name="connsiteX30" fmla="*/ 3375025 w 3679825"/>
                <a:gd name="connsiteY30" fmla="*/ 574675 h 574675"/>
                <a:gd name="connsiteX31" fmla="*/ 3330575 w 3679825"/>
                <a:gd name="connsiteY31" fmla="*/ 568325 h 574675"/>
                <a:gd name="connsiteX32" fmla="*/ 3276600 w 3679825"/>
                <a:gd name="connsiteY32" fmla="*/ 542925 h 574675"/>
                <a:gd name="connsiteX33" fmla="*/ 3222625 w 3679825"/>
                <a:gd name="connsiteY33" fmla="*/ 520700 h 574675"/>
                <a:gd name="connsiteX34" fmla="*/ 3146425 w 3679825"/>
                <a:gd name="connsiteY34" fmla="*/ 514350 h 574675"/>
                <a:gd name="connsiteX35" fmla="*/ 2813050 w 3679825"/>
                <a:gd name="connsiteY35" fmla="*/ 508000 h 574675"/>
                <a:gd name="connsiteX36" fmla="*/ 2181225 w 3679825"/>
                <a:gd name="connsiteY36" fmla="*/ 508000 h 574675"/>
                <a:gd name="connsiteX37" fmla="*/ 1911350 w 3679825"/>
                <a:gd name="connsiteY37" fmla="*/ 508000 h 574675"/>
                <a:gd name="connsiteX38" fmla="*/ 1704975 w 3679825"/>
                <a:gd name="connsiteY38" fmla="*/ 504825 h 574675"/>
                <a:gd name="connsiteX39" fmla="*/ 1228725 w 3679825"/>
                <a:gd name="connsiteY39" fmla="*/ 495300 h 57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679825" h="574675">
                  <a:moveTo>
                    <a:pt x="1228725" y="495300"/>
                  </a:moveTo>
                  <a:lnTo>
                    <a:pt x="666750" y="479425"/>
                  </a:lnTo>
                  <a:lnTo>
                    <a:pt x="307975" y="469900"/>
                  </a:lnTo>
                  <a:lnTo>
                    <a:pt x="44450" y="466725"/>
                  </a:lnTo>
                  <a:lnTo>
                    <a:pt x="0" y="215900"/>
                  </a:lnTo>
                  <a:lnTo>
                    <a:pt x="654050" y="222250"/>
                  </a:lnTo>
                  <a:lnTo>
                    <a:pt x="1247775" y="219075"/>
                  </a:lnTo>
                  <a:lnTo>
                    <a:pt x="1685925" y="219075"/>
                  </a:lnTo>
                  <a:lnTo>
                    <a:pt x="1882775" y="222250"/>
                  </a:lnTo>
                  <a:lnTo>
                    <a:pt x="2298700" y="222250"/>
                  </a:lnTo>
                  <a:lnTo>
                    <a:pt x="2847975" y="222250"/>
                  </a:lnTo>
                  <a:lnTo>
                    <a:pt x="3060700" y="219075"/>
                  </a:lnTo>
                  <a:lnTo>
                    <a:pt x="3165475" y="215900"/>
                  </a:lnTo>
                  <a:lnTo>
                    <a:pt x="3219450" y="209550"/>
                  </a:lnTo>
                  <a:lnTo>
                    <a:pt x="3270250" y="193675"/>
                  </a:lnTo>
                  <a:lnTo>
                    <a:pt x="3365500" y="161925"/>
                  </a:lnTo>
                  <a:lnTo>
                    <a:pt x="3457575" y="111125"/>
                  </a:lnTo>
                  <a:lnTo>
                    <a:pt x="3527425" y="66675"/>
                  </a:lnTo>
                  <a:lnTo>
                    <a:pt x="3597275" y="25400"/>
                  </a:lnTo>
                  <a:lnTo>
                    <a:pt x="3635375" y="6350"/>
                  </a:lnTo>
                  <a:lnTo>
                    <a:pt x="3660775" y="0"/>
                  </a:lnTo>
                  <a:lnTo>
                    <a:pt x="3670300" y="6350"/>
                  </a:lnTo>
                  <a:lnTo>
                    <a:pt x="3679825" y="25400"/>
                  </a:lnTo>
                  <a:lnTo>
                    <a:pt x="3670300" y="82550"/>
                  </a:lnTo>
                  <a:lnTo>
                    <a:pt x="3654425" y="142875"/>
                  </a:lnTo>
                  <a:lnTo>
                    <a:pt x="3609975" y="250825"/>
                  </a:lnTo>
                  <a:lnTo>
                    <a:pt x="3556000" y="371475"/>
                  </a:lnTo>
                  <a:lnTo>
                    <a:pt x="3521075" y="431800"/>
                  </a:lnTo>
                  <a:lnTo>
                    <a:pt x="3463925" y="514350"/>
                  </a:lnTo>
                  <a:lnTo>
                    <a:pt x="3400425" y="565150"/>
                  </a:lnTo>
                  <a:lnTo>
                    <a:pt x="3375025" y="574675"/>
                  </a:lnTo>
                  <a:lnTo>
                    <a:pt x="3330575" y="568325"/>
                  </a:lnTo>
                  <a:lnTo>
                    <a:pt x="3276600" y="542925"/>
                  </a:lnTo>
                  <a:lnTo>
                    <a:pt x="3222625" y="520700"/>
                  </a:lnTo>
                  <a:lnTo>
                    <a:pt x="3146425" y="514350"/>
                  </a:lnTo>
                  <a:lnTo>
                    <a:pt x="2813050" y="508000"/>
                  </a:lnTo>
                  <a:lnTo>
                    <a:pt x="2181225" y="508000"/>
                  </a:lnTo>
                  <a:lnTo>
                    <a:pt x="1911350" y="508000"/>
                  </a:lnTo>
                  <a:lnTo>
                    <a:pt x="1704975" y="504825"/>
                  </a:lnTo>
                  <a:lnTo>
                    <a:pt x="12287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3E81E6E-9838-45C1-A0EA-C5D672CBABF9}"/>
                </a:ext>
              </a:extLst>
            </p:cNvPr>
            <p:cNvSpPr/>
            <p:nvPr/>
          </p:nvSpPr>
          <p:spPr>
            <a:xfrm>
              <a:off x="4229101" y="5080001"/>
              <a:ext cx="3660775" cy="581025"/>
            </a:xfrm>
            <a:custGeom>
              <a:avLst/>
              <a:gdLst>
                <a:gd name="connsiteX0" fmla="*/ 2317750 w 3660775"/>
                <a:gd name="connsiteY0" fmla="*/ 304800 h 581025"/>
                <a:gd name="connsiteX1" fmla="*/ 1949450 w 3660775"/>
                <a:gd name="connsiteY1" fmla="*/ 323850 h 581025"/>
                <a:gd name="connsiteX2" fmla="*/ 1657350 w 3660775"/>
                <a:gd name="connsiteY2" fmla="*/ 349250 h 581025"/>
                <a:gd name="connsiteX3" fmla="*/ 1387475 w 3660775"/>
                <a:gd name="connsiteY3" fmla="*/ 381000 h 581025"/>
                <a:gd name="connsiteX4" fmla="*/ 1101725 w 3660775"/>
                <a:gd name="connsiteY4" fmla="*/ 422275 h 581025"/>
                <a:gd name="connsiteX5" fmla="*/ 863600 w 3660775"/>
                <a:gd name="connsiteY5" fmla="*/ 463550 h 581025"/>
                <a:gd name="connsiteX6" fmla="*/ 654050 w 3660775"/>
                <a:gd name="connsiteY6" fmla="*/ 504825 h 581025"/>
                <a:gd name="connsiteX7" fmla="*/ 504825 w 3660775"/>
                <a:gd name="connsiteY7" fmla="*/ 539750 h 581025"/>
                <a:gd name="connsiteX8" fmla="*/ 454025 w 3660775"/>
                <a:gd name="connsiteY8" fmla="*/ 555625 h 581025"/>
                <a:gd name="connsiteX9" fmla="*/ 419100 w 3660775"/>
                <a:gd name="connsiteY9" fmla="*/ 574675 h 581025"/>
                <a:gd name="connsiteX10" fmla="*/ 403225 w 3660775"/>
                <a:gd name="connsiteY10" fmla="*/ 581025 h 581025"/>
                <a:gd name="connsiteX11" fmla="*/ 381000 w 3660775"/>
                <a:gd name="connsiteY11" fmla="*/ 577850 h 581025"/>
                <a:gd name="connsiteX12" fmla="*/ 330200 w 3660775"/>
                <a:gd name="connsiteY12" fmla="*/ 561975 h 581025"/>
                <a:gd name="connsiteX13" fmla="*/ 285750 w 3660775"/>
                <a:gd name="connsiteY13" fmla="*/ 539750 h 581025"/>
                <a:gd name="connsiteX14" fmla="*/ 250825 w 3660775"/>
                <a:gd name="connsiteY14" fmla="*/ 514350 h 581025"/>
                <a:gd name="connsiteX15" fmla="*/ 203200 w 3660775"/>
                <a:gd name="connsiteY15" fmla="*/ 476250 h 581025"/>
                <a:gd name="connsiteX16" fmla="*/ 165100 w 3660775"/>
                <a:gd name="connsiteY16" fmla="*/ 431800 h 581025"/>
                <a:gd name="connsiteX17" fmla="*/ 123825 w 3660775"/>
                <a:gd name="connsiteY17" fmla="*/ 377825 h 581025"/>
                <a:gd name="connsiteX18" fmla="*/ 63500 w 3660775"/>
                <a:gd name="connsiteY18" fmla="*/ 288925 h 581025"/>
                <a:gd name="connsiteX19" fmla="*/ 28575 w 3660775"/>
                <a:gd name="connsiteY19" fmla="*/ 234950 h 581025"/>
                <a:gd name="connsiteX20" fmla="*/ 9525 w 3660775"/>
                <a:gd name="connsiteY20" fmla="*/ 190500 h 581025"/>
                <a:gd name="connsiteX21" fmla="*/ 0 w 3660775"/>
                <a:gd name="connsiteY21" fmla="*/ 152400 h 581025"/>
                <a:gd name="connsiteX22" fmla="*/ 3175 w 3660775"/>
                <a:gd name="connsiteY22" fmla="*/ 133350 h 581025"/>
                <a:gd name="connsiteX23" fmla="*/ 28575 w 3660775"/>
                <a:gd name="connsiteY23" fmla="*/ 127000 h 581025"/>
                <a:gd name="connsiteX24" fmla="*/ 60325 w 3660775"/>
                <a:gd name="connsiteY24" fmla="*/ 142875 h 581025"/>
                <a:gd name="connsiteX25" fmla="*/ 98425 w 3660775"/>
                <a:gd name="connsiteY25" fmla="*/ 174625 h 581025"/>
                <a:gd name="connsiteX26" fmla="*/ 146050 w 3660775"/>
                <a:gd name="connsiteY26" fmla="*/ 209550 h 581025"/>
                <a:gd name="connsiteX27" fmla="*/ 193675 w 3660775"/>
                <a:gd name="connsiteY27" fmla="*/ 234950 h 581025"/>
                <a:gd name="connsiteX28" fmla="*/ 238125 w 3660775"/>
                <a:gd name="connsiteY28" fmla="*/ 254000 h 581025"/>
                <a:gd name="connsiteX29" fmla="*/ 295275 w 3660775"/>
                <a:gd name="connsiteY29" fmla="*/ 266700 h 581025"/>
                <a:gd name="connsiteX30" fmla="*/ 368300 w 3660775"/>
                <a:gd name="connsiteY30" fmla="*/ 273050 h 581025"/>
                <a:gd name="connsiteX31" fmla="*/ 612775 w 3660775"/>
                <a:gd name="connsiteY31" fmla="*/ 269875 h 581025"/>
                <a:gd name="connsiteX32" fmla="*/ 1009650 w 3660775"/>
                <a:gd name="connsiteY32" fmla="*/ 241300 h 581025"/>
                <a:gd name="connsiteX33" fmla="*/ 1352550 w 3660775"/>
                <a:gd name="connsiteY33" fmla="*/ 203200 h 581025"/>
                <a:gd name="connsiteX34" fmla="*/ 1682750 w 3660775"/>
                <a:gd name="connsiteY34" fmla="*/ 155575 h 581025"/>
                <a:gd name="connsiteX35" fmla="*/ 1943100 w 3660775"/>
                <a:gd name="connsiteY35" fmla="*/ 136525 h 581025"/>
                <a:gd name="connsiteX36" fmla="*/ 2324100 w 3660775"/>
                <a:gd name="connsiteY36" fmla="*/ 104775 h 581025"/>
                <a:gd name="connsiteX37" fmla="*/ 2632075 w 3660775"/>
                <a:gd name="connsiteY37" fmla="*/ 85725 h 581025"/>
                <a:gd name="connsiteX38" fmla="*/ 2968625 w 3660775"/>
                <a:gd name="connsiteY38" fmla="*/ 69850 h 581025"/>
                <a:gd name="connsiteX39" fmla="*/ 3016250 w 3660775"/>
                <a:gd name="connsiteY39" fmla="*/ 63500 h 581025"/>
                <a:gd name="connsiteX40" fmla="*/ 3082925 w 3660775"/>
                <a:gd name="connsiteY40" fmla="*/ 50800 h 581025"/>
                <a:gd name="connsiteX41" fmla="*/ 3171825 w 3660775"/>
                <a:gd name="connsiteY41" fmla="*/ 28575 h 581025"/>
                <a:gd name="connsiteX42" fmla="*/ 3251200 w 3660775"/>
                <a:gd name="connsiteY42" fmla="*/ 0 h 581025"/>
                <a:gd name="connsiteX43" fmla="*/ 3308350 w 3660775"/>
                <a:gd name="connsiteY43" fmla="*/ 12700 h 581025"/>
                <a:gd name="connsiteX44" fmla="*/ 3387725 w 3660775"/>
                <a:gd name="connsiteY44" fmla="*/ 38100 h 581025"/>
                <a:gd name="connsiteX45" fmla="*/ 3492500 w 3660775"/>
                <a:gd name="connsiteY45" fmla="*/ 82550 h 581025"/>
                <a:gd name="connsiteX46" fmla="*/ 3590925 w 3660775"/>
                <a:gd name="connsiteY46" fmla="*/ 139700 h 581025"/>
                <a:gd name="connsiteX47" fmla="*/ 3641725 w 3660775"/>
                <a:gd name="connsiteY47" fmla="*/ 174625 h 581025"/>
                <a:gd name="connsiteX48" fmla="*/ 3651250 w 3660775"/>
                <a:gd name="connsiteY48" fmla="*/ 187325 h 581025"/>
                <a:gd name="connsiteX49" fmla="*/ 3660775 w 3660775"/>
                <a:gd name="connsiteY49" fmla="*/ 228600 h 581025"/>
                <a:gd name="connsiteX50" fmla="*/ 3660775 w 3660775"/>
                <a:gd name="connsiteY50" fmla="*/ 273050 h 581025"/>
                <a:gd name="connsiteX51" fmla="*/ 3644900 w 3660775"/>
                <a:gd name="connsiteY51" fmla="*/ 307975 h 581025"/>
                <a:gd name="connsiteX52" fmla="*/ 3625850 w 3660775"/>
                <a:gd name="connsiteY52" fmla="*/ 327025 h 581025"/>
                <a:gd name="connsiteX53" fmla="*/ 3587750 w 3660775"/>
                <a:gd name="connsiteY53" fmla="*/ 333375 h 581025"/>
                <a:gd name="connsiteX54" fmla="*/ 3451225 w 3660775"/>
                <a:gd name="connsiteY54" fmla="*/ 327025 h 581025"/>
                <a:gd name="connsiteX55" fmla="*/ 3216275 w 3660775"/>
                <a:gd name="connsiteY55" fmla="*/ 304800 h 581025"/>
                <a:gd name="connsiteX56" fmla="*/ 3022600 w 3660775"/>
                <a:gd name="connsiteY56" fmla="*/ 295275 h 581025"/>
                <a:gd name="connsiteX57" fmla="*/ 2835275 w 3660775"/>
                <a:gd name="connsiteY57" fmla="*/ 288925 h 581025"/>
                <a:gd name="connsiteX58" fmla="*/ 2565400 w 3660775"/>
                <a:gd name="connsiteY58" fmla="*/ 295275 h 581025"/>
                <a:gd name="connsiteX59" fmla="*/ 2317750 w 3660775"/>
                <a:gd name="connsiteY59" fmla="*/ 30480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660775" h="581025">
                  <a:moveTo>
                    <a:pt x="2317750" y="304800"/>
                  </a:moveTo>
                  <a:lnTo>
                    <a:pt x="1949450" y="323850"/>
                  </a:lnTo>
                  <a:lnTo>
                    <a:pt x="1657350" y="349250"/>
                  </a:lnTo>
                  <a:lnTo>
                    <a:pt x="1387475" y="381000"/>
                  </a:lnTo>
                  <a:lnTo>
                    <a:pt x="1101725" y="422275"/>
                  </a:lnTo>
                  <a:lnTo>
                    <a:pt x="863600" y="463550"/>
                  </a:lnTo>
                  <a:lnTo>
                    <a:pt x="654050" y="504825"/>
                  </a:lnTo>
                  <a:lnTo>
                    <a:pt x="504825" y="539750"/>
                  </a:lnTo>
                  <a:lnTo>
                    <a:pt x="454025" y="555625"/>
                  </a:lnTo>
                  <a:lnTo>
                    <a:pt x="419100" y="574675"/>
                  </a:lnTo>
                  <a:lnTo>
                    <a:pt x="403225" y="581025"/>
                  </a:lnTo>
                  <a:lnTo>
                    <a:pt x="381000" y="577850"/>
                  </a:lnTo>
                  <a:lnTo>
                    <a:pt x="330200" y="561975"/>
                  </a:lnTo>
                  <a:lnTo>
                    <a:pt x="285750" y="539750"/>
                  </a:lnTo>
                  <a:lnTo>
                    <a:pt x="250825" y="514350"/>
                  </a:lnTo>
                  <a:lnTo>
                    <a:pt x="203200" y="476250"/>
                  </a:lnTo>
                  <a:lnTo>
                    <a:pt x="165100" y="431800"/>
                  </a:lnTo>
                  <a:lnTo>
                    <a:pt x="123825" y="377825"/>
                  </a:lnTo>
                  <a:lnTo>
                    <a:pt x="63500" y="288925"/>
                  </a:lnTo>
                  <a:lnTo>
                    <a:pt x="28575" y="234950"/>
                  </a:lnTo>
                  <a:lnTo>
                    <a:pt x="9525" y="190500"/>
                  </a:lnTo>
                  <a:lnTo>
                    <a:pt x="0" y="152400"/>
                  </a:lnTo>
                  <a:lnTo>
                    <a:pt x="3175" y="133350"/>
                  </a:lnTo>
                  <a:lnTo>
                    <a:pt x="28575" y="127000"/>
                  </a:lnTo>
                  <a:lnTo>
                    <a:pt x="60325" y="142875"/>
                  </a:lnTo>
                  <a:lnTo>
                    <a:pt x="98425" y="174625"/>
                  </a:lnTo>
                  <a:lnTo>
                    <a:pt x="146050" y="209550"/>
                  </a:lnTo>
                  <a:lnTo>
                    <a:pt x="193675" y="234950"/>
                  </a:lnTo>
                  <a:lnTo>
                    <a:pt x="238125" y="254000"/>
                  </a:lnTo>
                  <a:lnTo>
                    <a:pt x="295275" y="266700"/>
                  </a:lnTo>
                  <a:lnTo>
                    <a:pt x="368300" y="273050"/>
                  </a:lnTo>
                  <a:lnTo>
                    <a:pt x="612775" y="269875"/>
                  </a:lnTo>
                  <a:lnTo>
                    <a:pt x="1009650" y="241300"/>
                  </a:lnTo>
                  <a:lnTo>
                    <a:pt x="1352550" y="203200"/>
                  </a:lnTo>
                  <a:lnTo>
                    <a:pt x="1682750" y="155575"/>
                  </a:lnTo>
                  <a:lnTo>
                    <a:pt x="1943100" y="136525"/>
                  </a:lnTo>
                  <a:lnTo>
                    <a:pt x="2324100" y="104775"/>
                  </a:lnTo>
                  <a:lnTo>
                    <a:pt x="2632075" y="85725"/>
                  </a:lnTo>
                  <a:lnTo>
                    <a:pt x="2968625" y="69850"/>
                  </a:lnTo>
                  <a:lnTo>
                    <a:pt x="3016250" y="63500"/>
                  </a:lnTo>
                  <a:lnTo>
                    <a:pt x="3082925" y="50800"/>
                  </a:lnTo>
                  <a:lnTo>
                    <a:pt x="3171825" y="28575"/>
                  </a:lnTo>
                  <a:lnTo>
                    <a:pt x="3251200" y="0"/>
                  </a:lnTo>
                  <a:lnTo>
                    <a:pt x="3308350" y="12700"/>
                  </a:lnTo>
                  <a:lnTo>
                    <a:pt x="3387725" y="38100"/>
                  </a:lnTo>
                  <a:lnTo>
                    <a:pt x="3492500" y="82550"/>
                  </a:lnTo>
                  <a:lnTo>
                    <a:pt x="3590925" y="139700"/>
                  </a:lnTo>
                  <a:lnTo>
                    <a:pt x="3641725" y="174625"/>
                  </a:lnTo>
                  <a:lnTo>
                    <a:pt x="3651250" y="187325"/>
                  </a:lnTo>
                  <a:lnTo>
                    <a:pt x="3660775" y="228600"/>
                  </a:lnTo>
                  <a:lnTo>
                    <a:pt x="3660775" y="273050"/>
                  </a:lnTo>
                  <a:lnTo>
                    <a:pt x="3644900" y="307975"/>
                  </a:lnTo>
                  <a:lnTo>
                    <a:pt x="3625850" y="327025"/>
                  </a:lnTo>
                  <a:lnTo>
                    <a:pt x="3587750" y="333375"/>
                  </a:lnTo>
                  <a:lnTo>
                    <a:pt x="3451225" y="327025"/>
                  </a:lnTo>
                  <a:lnTo>
                    <a:pt x="3216275" y="304800"/>
                  </a:lnTo>
                  <a:lnTo>
                    <a:pt x="3022600" y="295275"/>
                  </a:lnTo>
                  <a:lnTo>
                    <a:pt x="2835275" y="288925"/>
                  </a:lnTo>
                  <a:lnTo>
                    <a:pt x="2565400" y="295275"/>
                  </a:lnTo>
                  <a:cubicBezTo>
                    <a:pt x="2484968" y="298492"/>
                    <a:pt x="2404596" y="304800"/>
                    <a:pt x="2317750" y="30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0888339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3EF6CC1-D2BC-4A35-81E9-63CD199819C1}"/>
              </a:ext>
            </a:extLst>
          </p:cNvPr>
          <p:cNvSpPr/>
          <p:nvPr/>
        </p:nvSpPr>
        <p:spPr>
          <a:xfrm>
            <a:off x="4132262" y="1506538"/>
            <a:ext cx="1041400" cy="558800"/>
          </a:xfrm>
          <a:custGeom>
            <a:avLst/>
            <a:gdLst>
              <a:gd name="connsiteX0" fmla="*/ 345281 w 1040606"/>
              <a:gd name="connsiteY0" fmla="*/ 321469 h 559594"/>
              <a:gd name="connsiteX1" fmla="*/ 269081 w 1040606"/>
              <a:gd name="connsiteY1" fmla="*/ 266700 h 559594"/>
              <a:gd name="connsiteX2" fmla="*/ 185737 w 1040606"/>
              <a:gd name="connsiteY2" fmla="*/ 202406 h 559594"/>
              <a:gd name="connsiteX3" fmla="*/ 109537 w 1040606"/>
              <a:gd name="connsiteY3" fmla="*/ 142875 h 559594"/>
              <a:gd name="connsiteX4" fmla="*/ 30956 w 1040606"/>
              <a:gd name="connsiteY4" fmla="*/ 78581 h 559594"/>
              <a:gd name="connsiteX5" fmla="*/ 14287 w 1040606"/>
              <a:gd name="connsiteY5" fmla="*/ 59531 h 559594"/>
              <a:gd name="connsiteX6" fmla="*/ 2381 w 1040606"/>
              <a:gd name="connsiteY6" fmla="*/ 38100 h 559594"/>
              <a:gd name="connsiteX7" fmla="*/ 0 w 1040606"/>
              <a:gd name="connsiteY7" fmla="*/ 19050 h 559594"/>
              <a:gd name="connsiteX8" fmla="*/ 2381 w 1040606"/>
              <a:gd name="connsiteY8" fmla="*/ 7144 h 559594"/>
              <a:gd name="connsiteX9" fmla="*/ 11906 w 1040606"/>
              <a:gd name="connsiteY9" fmla="*/ 0 h 559594"/>
              <a:gd name="connsiteX10" fmla="*/ 28575 w 1040606"/>
              <a:gd name="connsiteY10" fmla="*/ 2381 h 559594"/>
              <a:gd name="connsiteX11" fmla="*/ 76200 w 1040606"/>
              <a:gd name="connsiteY11" fmla="*/ 26194 h 559594"/>
              <a:gd name="connsiteX12" fmla="*/ 145256 w 1040606"/>
              <a:gd name="connsiteY12" fmla="*/ 64294 h 559594"/>
              <a:gd name="connsiteX13" fmla="*/ 214312 w 1040606"/>
              <a:gd name="connsiteY13" fmla="*/ 97631 h 559594"/>
              <a:gd name="connsiteX14" fmla="*/ 257175 w 1040606"/>
              <a:gd name="connsiteY14" fmla="*/ 116681 h 559594"/>
              <a:gd name="connsiteX15" fmla="*/ 333375 w 1040606"/>
              <a:gd name="connsiteY15" fmla="*/ 145256 h 559594"/>
              <a:gd name="connsiteX16" fmla="*/ 435768 w 1040606"/>
              <a:gd name="connsiteY16" fmla="*/ 178594 h 559594"/>
              <a:gd name="connsiteX17" fmla="*/ 502443 w 1040606"/>
              <a:gd name="connsiteY17" fmla="*/ 197644 h 559594"/>
              <a:gd name="connsiteX18" fmla="*/ 569118 w 1040606"/>
              <a:gd name="connsiteY18" fmla="*/ 214312 h 559594"/>
              <a:gd name="connsiteX19" fmla="*/ 623887 w 1040606"/>
              <a:gd name="connsiteY19" fmla="*/ 228600 h 559594"/>
              <a:gd name="connsiteX20" fmla="*/ 683418 w 1040606"/>
              <a:gd name="connsiteY20" fmla="*/ 238125 h 559594"/>
              <a:gd name="connsiteX21" fmla="*/ 752475 w 1040606"/>
              <a:gd name="connsiteY21" fmla="*/ 250031 h 559594"/>
              <a:gd name="connsiteX22" fmla="*/ 835818 w 1040606"/>
              <a:gd name="connsiteY22" fmla="*/ 261937 h 559594"/>
              <a:gd name="connsiteX23" fmla="*/ 873918 w 1040606"/>
              <a:gd name="connsiteY23" fmla="*/ 276225 h 559594"/>
              <a:gd name="connsiteX24" fmla="*/ 942975 w 1040606"/>
              <a:gd name="connsiteY24" fmla="*/ 316706 h 559594"/>
              <a:gd name="connsiteX25" fmla="*/ 995362 w 1040606"/>
              <a:gd name="connsiteY25" fmla="*/ 350044 h 559594"/>
              <a:gd name="connsiteX26" fmla="*/ 1014412 w 1040606"/>
              <a:gd name="connsiteY26" fmla="*/ 364331 h 559594"/>
              <a:gd name="connsiteX27" fmla="*/ 1026318 w 1040606"/>
              <a:gd name="connsiteY27" fmla="*/ 381000 h 559594"/>
              <a:gd name="connsiteX28" fmla="*/ 1035843 w 1040606"/>
              <a:gd name="connsiteY28" fmla="*/ 407194 h 559594"/>
              <a:gd name="connsiteX29" fmla="*/ 1040606 w 1040606"/>
              <a:gd name="connsiteY29" fmla="*/ 435769 h 559594"/>
              <a:gd name="connsiteX30" fmla="*/ 1038225 w 1040606"/>
              <a:gd name="connsiteY30" fmla="*/ 464344 h 559594"/>
              <a:gd name="connsiteX31" fmla="*/ 1028700 w 1040606"/>
              <a:gd name="connsiteY31" fmla="*/ 492919 h 559594"/>
              <a:gd name="connsiteX32" fmla="*/ 1009650 w 1040606"/>
              <a:gd name="connsiteY32" fmla="*/ 519112 h 559594"/>
              <a:gd name="connsiteX33" fmla="*/ 983456 w 1040606"/>
              <a:gd name="connsiteY33" fmla="*/ 538162 h 559594"/>
              <a:gd name="connsiteX34" fmla="*/ 947737 w 1040606"/>
              <a:gd name="connsiteY34" fmla="*/ 554831 h 559594"/>
              <a:gd name="connsiteX35" fmla="*/ 919162 w 1040606"/>
              <a:gd name="connsiteY35" fmla="*/ 559594 h 559594"/>
              <a:gd name="connsiteX36" fmla="*/ 878681 w 1040606"/>
              <a:gd name="connsiteY36" fmla="*/ 552450 h 559594"/>
              <a:gd name="connsiteX37" fmla="*/ 828675 w 1040606"/>
              <a:gd name="connsiteY37" fmla="*/ 542925 h 559594"/>
              <a:gd name="connsiteX38" fmla="*/ 766762 w 1040606"/>
              <a:gd name="connsiteY38" fmla="*/ 528637 h 559594"/>
              <a:gd name="connsiteX39" fmla="*/ 704850 w 1040606"/>
              <a:gd name="connsiteY39" fmla="*/ 514350 h 559594"/>
              <a:gd name="connsiteX40" fmla="*/ 638175 w 1040606"/>
              <a:gd name="connsiteY40" fmla="*/ 495300 h 559594"/>
              <a:gd name="connsiteX41" fmla="*/ 611981 w 1040606"/>
              <a:gd name="connsiteY41" fmla="*/ 485775 h 559594"/>
              <a:gd name="connsiteX42" fmla="*/ 552450 w 1040606"/>
              <a:gd name="connsiteY42" fmla="*/ 454819 h 559594"/>
              <a:gd name="connsiteX43" fmla="*/ 466725 w 1040606"/>
              <a:gd name="connsiteY43" fmla="*/ 402431 h 559594"/>
              <a:gd name="connsiteX44" fmla="*/ 345281 w 1040606"/>
              <a:gd name="connsiteY44" fmla="*/ 321469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40606" h="559594">
                <a:moveTo>
                  <a:pt x="345281" y="321469"/>
                </a:moveTo>
                <a:lnTo>
                  <a:pt x="269081" y="266700"/>
                </a:lnTo>
                <a:lnTo>
                  <a:pt x="185737" y="202406"/>
                </a:lnTo>
                <a:lnTo>
                  <a:pt x="109537" y="142875"/>
                </a:lnTo>
                <a:lnTo>
                  <a:pt x="30956" y="78581"/>
                </a:lnTo>
                <a:lnTo>
                  <a:pt x="14287" y="59531"/>
                </a:lnTo>
                <a:lnTo>
                  <a:pt x="2381" y="38100"/>
                </a:lnTo>
                <a:lnTo>
                  <a:pt x="0" y="19050"/>
                </a:lnTo>
                <a:lnTo>
                  <a:pt x="2381" y="7144"/>
                </a:lnTo>
                <a:lnTo>
                  <a:pt x="11906" y="0"/>
                </a:lnTo>
                <a:lnTo>
                  <a:pt x="28575" y="2381"/>
                </a:lnTo>
                <a:lnTo>
                  <a:pt x="76200" y="26194"/>
                </a:lnTo>
                <a:lnTo>
                  <a:pt x="145256" y="64294"/>
                </a:lnTo>
                <a:lnTo>
                  <a:pt x="214312" y="97631"/>
                </a:lnTo>
                <a:lnTo>
                  <a:pt x="257175" y="116681"/>
                </a:lnTo>
                <a:lnTo>
                  <a:pt x="333375" y="145256"/>
                </a:lnTo>
                <a:lnTo>
                  <a:pt x="435768" y="178594"/>
                </a:lnTo>
                <a:lnTo>
                  <a:pt x="502443" y="197644"/>
                </a:lnTo>
                <a:lnTo>
                  <a:pt x="569118" y="214312"/>
                </a:lnTo>
                <a:lnTo>
                  <a:pt x="623887" y="228600"/>
                </a:lnTo>
                <a:lnTo>
                  <a:pt x="683418" y="238125"/>
                </a:lnTo>
                <a:lnTo>
                  <a:pt x="752475" y="250031"/>
                </a:lnTo>
                <a:lnTo>
                  <a:pt x="835818" y="261937"/>
                </a:lnTo>
                <a:lnTo>
                  <a:pt x="873918" y="276225"/>
                </a:lnTo>
                <a:lnTo>
                  <a:pt x="942975" y="316706"/>
                </a:lnTo>
                <a:lnTo>
                  <a:pt x="995362" y="350044"/>
                </a:lnTo>
                <a:lnTo>
                  <a:pt x="1014412" y="364331"/>
                </a:lnTo>
                <a:lnTo>
                  <a:pt x="1026318" y="381000"/>
                </a:lnTo>
                <a:lnTo>
                  <a:pt x="1035843" y="407194"/>
                </a:lnTo>
                <a:lnTo>
                  <a:pt x="1040606" y="435769"/>
                </a:lnTo>
                <a:lnTo>
                  <a:pt x="1038225" y="464344"/>
                </a:lnTo>
                <a:lnTo>
                  <a:pt x="1028700" y="492919"/>
                </a:lnTo>
                <a:lnTo>
                  <a:pt x="1009650" y="519112"/>
                </a:lnTo>
                <a:lnTo>
                  <a:pt x="983456" y="538162"/>
                </a:lnTo>
                <a:lnTo>
                  <a:pt x="947737" y="554831"/>
                </a:lnTo>
                <a:lnTo>
                  <a:pt x="919162" y="559594"/>
                </a:lnTo>
                <a:lnTo>
                  <a:pt x="878681" y="552450"/>
                </a:lnTo>
                <a:lnTo>
                  <a:pt x="828675" y="542925"/>
                </a:lnTo>
                <a:lnTo>
                  <a:pt x="766762" y="528637"/>
                </a:lnTo>
                <a:lnTo>
                  <a:pt x="704850" y="514350"/>
                </a:lnTo>
                <a:lnTo>
                  <a:pt x="638175" y="495300"/>
                </a:lnTo>
                <a:lnTo>
                  <a:pt x="611981" y="485775"/>
                </a:lnTo>
                <a:lnTo>
                  <a:pt x="552450" y="454819"/>
                </a:lnTo>
                <a:lnTo>
                  <a:pt x="466725" y="402431"/>
                </a:lnTo>
                <a:lnTo>
                  <a:pt x="345281" y="3214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27C84F9-567F-4185-B3FE-A5B17CD1642F}"/>
              </a:ext>
            </a:extLst>
          </p:cNvPr>
          <p:cNvSpPr/>
          <p:nvPr/>
        </p:nvSpPr>
        <p:spPr>
          <a:xfrm>
            <a:off x="3554413" y="2239964"/>
            <a:ext cx="2128837" cy="511175"/>
          </a:xfrm>
          <a:custGeom>
            <a:avLst/>
            <a:gdLst>
              <a:gd name="connsiteX0" fmla="*/ 1250156 w 2128837"/>
              <a:gd name="connsiteY0" fmla="*/ 126206 h 511969"/>
              <a:gd name="connsiteX1" fmla="*/ 1012031 w 2128837"/>
              <a:gd name="connsiteY1" fmla="*/ 161925 h 511969"/>
              <a:gd name="connsiteX2" fmla="*/ 776287 w 2128837"/>
              <a:gd name="connsiteY2" fmla="*/ 197644 h 511969"/>
              <a:gd name="connsiteX3" fmla="*/ 569119 w 2128837"/>
              <a:gd name="connsiteY3" fmla="*/ 226219 h 511969"/>
              <a:gd name="connsiteX4" fmla="*/ 464344 w 2128837"/>
              <a:gd name="connsiteY4" fmla="*/ 238125 h 511969"/>
              <a:gd name="connsiteX5" fmla="*/ 419100 w 2128837"/>
              <a:gd name="connsiteY5" fmla="*/ 245269 h 511969"/>
              <a:gd name="connsiteX6" fmla="*/ 388144 w 2128837"/>
              <a:gd name="connsiteY6" fmla="*/ 245269 h 511969"/>
              <a:gd name="connsiteX7" fmla="*/ 328612 w 2128837"/>
              <a:gd name="connsiteY7" fmla="*/ 240506 h 511969"/>
              <a:gd name="connsiteX8" fmla="*/ 261937 w 2128837"/>
              <a:gd name="connsiteY8" fmla="*/ 230981 h 511969"/>
              <a:gd name="connsiteX9" fmla="*/ 211931 w 2128837"/>
              <a:gd name="connsiteY9" fmla="*/ 219075 h 511969"/>
              <a:gd name="connsiteX10" fmla="*/ 154781 w 2128837"/>
              <a:gd name="connsiteY10" fmla="*/ 200025 h 511969"/>
              <a:gd name="connsiteX11" fmla="*/ 119062 w 2128837"/>
              <a:gd name="connsiteY11" fmla="*/ 180975 h 511969"/>
              <a:gd name="connsiteX12" fmla="*/ 90487 w 2128837"/>
              <a:gd name="connsiteY12" fmla="*/ 159544 h 511969"/>
              <a:gd name="connsiteX13" fmla="*/ 69056 w 2128837"/>
              <a:gd name="connsiteY13" fmla="*/ 140494 h 511969"/>
              <a:gd name="connsiteX14" fmla="*/ 57150 w 2128837"/>
              <a:gd name="connsiteY14" fmla="*/ 133350 h 511969"/>
              <a:gd name="connsiteX15" fmla="*/ 38100 w 2128837"/>
              <a:gd name="connsiteY15" fmla="*/ 123825 h 511969"/>
              <a:gd name="connsiteX16" fmla="*/ 14287 w 2128837"/>
              <a:gd name="connsiteY16" fmla="*/ 116681 h 511969"/>
              <a:gd name="connsiteX17" fmla="*/ 0 w 2128837"/>
              <a:gd name="connsiteY17" fmla="*/ 121444 h 511969"/>
              <a:gd name="connsiteX18" fmla="*/ 0 w 2128837"/>
              <a:gd name="connsiteY18" fmla="*/ 135731 h 511969"/>
              <a:gd name="connsiteX19" fmla="*/ 7144 w 2128837"/>
              <a:gd name="connsiteY19" fmla="*/ 164306 h 511969"/>
              <a:gd name="connsiteX20" fmla="*/ 30956 w 2128837"/>
              <a:gd name="connsiteY20" fmla="*/ 202406 h 511969"/>
              <a:gd name="connsiteX21" fmla="*/ 83344 w 2128837"/>
              <a:gd name="connsiteY21" fmla="*/ 264319 h 511969"/>
              <a:gd name="connsiteX22" fmla="*/ 133350 w 2128837"/>
              <a:gd name="connsiteY22" fmla="*/ 316706 h 511969"/>
              <a:gd name="connsiteX23" fmla="*/ 192881 w 2128837"/>
              <a:gd name="connsiteY23" fmla="*/ 376237 h 511969"/>
              <a:gd name="connsiteX24" fmla="*/ 245269 w 2128837"/>
              <a:gd name="connsiteY24" fmla="*/ 421481 h 511969"/>
              <a:gd name="connsiteX25" fmla="*/ 280987 w 2128837"/>
              <a:gd name="connsiteY25" fmla="*/ 447675 h 511969"/>
              <a:gd name="connsiteX26" fmla="*/ 314325 w 2128837"/>
              <a:gd name="connsiteY26" fmla="*/ 469106 h 511969"/>
              <a:gd name="connsiteX27" fmla="*/ 359569 w 2128837"/>
              <a:gd name="connsiteY27" fmla="*/ 490537 h 511969"/>
              <a:gd name="connsiteX28" fmla="*/ 407194 w 2128837"/>
              <a:gd name="connsiteY28" fmla="*/ 507206 h 511969"/>
              <a:gd name="connsiteX29" fmla="*/ 433387 w 2128837"/>
              <a:gd name="connsiteY29" fmla="*/ 511969 h 511969"/>
              <a:gd name="connsiteX30" fmla="*/ 461962 w 2128837"/>
              <a:gd name="connsiteY30" fmla="*/ 500062 h 511969"/>
              <a:gd name="connsiteX31" fmla="*/ 531019 w 2128837"/>
              <a:gd name="connsiteY31" fmla="*/ 469106 h 511969"/>
              <a:gd name="connsiteX32" fmla="*/ 588169 w 2128837"/>
              <a:gd name="connsiteY32" fmla="*/ 447675 h 511969"/>
              <a:gd name="connsiteX33" fmla="*/ 664369 w 2128837"/>
              <a:gd name="connsiteY33" fmla="*/ 423862 h 511969"/>
              <a:gd name="connsiteX34" fmla="*/ 754856 w 2128837"/>
              <a:gd name="connsiteY34" fmla="*/ 400050 h 511969"/>
              <a:gd name="connsiteX35" fmla="*/ 869156 w 2128837"/>
              <a:gd name="connsiteY35" fmla="*/ 376237 h 511969"/>
              <a:gd name="connsiteX36" fmla="*/ 1007269 w 2128837"/>
              <a:gd name="connsiteY36" fmla="*/ 350044 h 511969"/>
              <a:gd name="connsiteX37" fmla="*/ 1162050 w 2128837"/>
              <a:gd name="connsiteY37" fmla="*/ 328612 h 511969"/>
              <a:gd name="connsiteX38" fmla="*/ 1371600 w 2128837"/>
              <a:gd name="connsiteY38" fmla="*/ 302419 h 511969"/>
              <a:gd name="connsiteX39" fmla="*/ 1574006 w 2128837"/>
              <a:gd name="connsiteY39" fmla="*/ 280987 h 511969"/>
              <a:gd name="connsiteX40" fmla="*/ 1757362 w 2128837"/>
              <a:gd name="connsiteY40" fmla="*/ 266700 h 511969"/>
              <a:gd name="connsiteX41" fmla="*/ 1804987 w 2128837"/>
              <a:gd name="connsiteY41" fmla="*/ 261937 h 511969"/>
              <a:gd name="connsiteX42" fmla="*/ 1859756 w 2128837"/>
              <a:gd name="connsiteY42" fmla="*/ 254794 h 511969"/>
              <a:gd name="connsiteX43" fmla="*/ 1928812 w 2128837"/>
              <a:gd name="connsiteY43" fmla="*/ 247650 h 511969"/>
              <a:gd name="connsiteX44" fmla="*/ 1995487 w 2128837"/>
              <a:gd name="connsiteY44" fmla="*/ 245269 h 511969"/>
              <a:gd name="connsiteX45" fmla="*/ 2040731 w 2128837"/>
              <a:gd name="connsiteY45" fmla="*/ 242887 h 511969"/>
              <a:gd name="connsiteX46" fmla="*/ 2069306 w 2128837"/>
              <a:gd name="connsiteY46" fmla="*/ 233362 h 511969"/>
              <a:gd name="connsiteX47" fmla="*/ 2095500 w 2128837"/>
              <a:gd name="connsiteY47" fmla="*/ 221456 h 511969"/>
              <a:gd name="connsiteX48" fmla="*/ 2116931 w 2128837"/>
              <a:gd name="connsiteY48" fmla="*/ 204787 h 511969"/>
              <a:gd name="connsiteX49" fmla="*/ 2126456 w 2128837"/>
              <a:gd name="connsiteY49" fmla="*/ 190500 h 511969"/>
              <a:gd name="connsiteX50" fmla="*/ 2128837 w 2128837"/>
              <a:gd name="connsiteY50" fmla="*/ 176212 h 511969"/>
              <a:gd name="connsiteX51" fmla="*/ 2124075 w 2128837"/>
              <a:gd name="connsiteY51" fmla="*/ 154781 h 511969"/>
              <a:gd name="connsiteX52" fmla="*/ 2102644 w 2128837"/>
              <a:gd name="connsiteY52" fmla="*/ 123825 h 511969"/>
              <a:gd name="connsiteX53" fmla="*/ 2074069 w 2128837"/>
              <a:gd name="connsiteY53" fmla="*/ 92869 h 511969"/>
              <a:gd name="connsiteX54" fmla="*/ 2052637 w 2128837"/>
              <a:gd name="connsiteY54" fmla="*/ 76200 h 511969"/>
              <a:gd name="connsiteX55" fmla="*/ 2021681 w 2128837"/>
              <a:gd name="connsiteY55" fmla="*/ 54769 h 511969"/>
              <a:gd name="connsiteX56" fmla="*/ 1995487 w 2128837"/>
              <a:gd name="connsiteY56" fmla="*/ 42862 h 511969"/>
              <a:gd name="connsiteX57" fmla="*/ 1947862 w 2128837"/>
              <a:gd name="connsiteY57" fmla="*/ 26194 h 511969"/>
              <a:gd name="connsiteX58" fmla="*/ 1890712 w 2128837"/>
              <a:gd name="connsiteY58" fmla="*/ 11906 h 511969"/>
              <a:gd name="connsiteX59" fmla="*/ 1821656 w 2128837"/>
              <a:gd name="connsiteY59" fmla="*/ 0 h 511969"/>
              <a:gd name="connsiteX60" fmla="*/ 1793081 w 2128837"/>
              <a:gd name="connsiteY60" fmla="*/ 0 h 511969"/>
              <a:gd name="connsiteX61" fmla="*/ 1690687 w 2128837"/>
              <a:gd name="connsiteY61" fmla="*/ 30956 h 511969"/>
              <a:gd name="connsiteX62" fmla="*/ 1540669 w 2128837"/>
              <a:gd name="connsiteY62" fmla="*/ 76200 h 511969"/>
              <a:gd name="connsiteX63" fmla="*/ 1497806 w 2128837"/>
              <a:gd name="connsiteY63" fmla="*/ 90487 h 511969"/>
              <a:gd name="connsiteX64" fmla="*/ 1388269 w 2128837"/>
              <a:gd name="connsiteY64" fmla="*/ 107156 h 511969"/>
              <a:gd name="connsiteX65" fmla="*/ 1250156 w 2128837"/>
              <a:gd name="connsiteY65" fmla="*/ 126206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28837" h="511969">
                <a:moveTo>
                  <a:pt x="1250156" y="126206"/>
                </a:moveTo>
                <a:lnTo>
                  <a:pt x="1012031" y="161925"/>
                </a:lnTo>
                <a:lnTo>
                  <a:pt x="776287" y="197644"/>
                </a:lnTo>
                <a:lnTo>
                  <a:pt x="569119" y="226219"/>
                </a:lnTo>
                <a:lnTo>
                  <a:pt x="464344" y="238125"/>
                </a:lnTo>
                <a:lnTo>
                  <a:pt x="419100" y="245269"/>
                </a:lnTo>
                <a:lnTo>
                  <a:pt x="388144" y="245269"/>
                </a:lnTo>
                <a:lnTo>
                  <a:pt x="328612" y="240506"/>
                </a:lnTo>
                <a:lnTo>
                  <a:pt x="261937" y="230981"/>
                </a:lnTo>
                <a:lnTo>
                  <a:pt x="211931" y="219075"/>
                </a:lnTo>
                <a:lnTo>
                  <a:pt x="154781" y="200025"/>
                </a:lnTo>
                <a:lnTo>
                  <a:pt x="119062" y="180975"/>
                </a:lnTo>
                <a:lnTo>
                  <a:pt x="90487" y="159544"/>
                </a:lnTo>
                <a:lnTo>
                  <a:pt x="69056" y="140494"/>
                </a:lnTo>
                <a:lnTo>
                  <a:pt x="57150" y="133350"/>
                </a:lnTo>
                <a:lnTo>
                  <a:pt x="38100" y="123825"/>
                </a:lnTo>
                <a:lnTo>
                  <a:pt x="14287" y="116681"/>
                </a:lnTo>
                <a:lnTo>
                  <a:pt x="0" y="121444"/>
                </a:lnTo>
                <a:lnTo>
                  <a:pt x="0" y="135731"/>
                </a:lnTo>
                <a:lnTo>
                  <a:pt x="7144" y="164306"/>
                </a:lnTo>
                <a:lnTo>
                  <a:pt x="30956" y="202406"/>
                </a:lnTo>
                <a:lnTo>
                  <a:pt x="83344" y="264319"/>
                </a:lnTo>
                <a:lnTo>
                  <a:pt x="133350" y="316706"/>
                </a:lnTo>
                <a:lnTo>
                  <a:pt x="192881" y="376237"/>
                </a:lnTo>
                <a:lnTo>
                  <a:pt x="245269" y="421481"/>
                </a:lnTo>
                <a:lnTo>
                  <a:pt x="280987" y="447675"/>
                </a:lnTo>
                <a:lnTo>
                  <a:pt x="314325" y="469106"/>
                </a:lnTo>
                <a:lnTo>
                  <a:pt x="359569" y="490537"/>
                </a:lnTo>
                <a:lnTo>
                  <a:pt x="407194" y="507206"/>
                </a:lnTo>
                <a:lnTo>
                  <a:pt x="433387" y="511969"/>
                </a:lnTo>
                <a:lnTo>
                  <a:pt x="461962" y="500062"/>
                </a:lnTo>
                <a:lnTo>
                  <a:pt x="531019" y="469106"/>
                </a:lnTo>
                <a:lnTo>
                  <a:pt x="588169" y="447675"/>
                </a:lnTo>
                <a:lnTo>
                  <a:pt x="664369" y="423862"/>
                </a:lnTo>
                <a:lnTo>
                  <a:pt x="754856" y="400050"/>
                </a:lnTo>
                <a:lnTo>
                  <a:pt x="869156" y="376237"/>
                </a:lnTo>
                <a:lnTo>
                  <a:pt x="1007269" y="350044"/>
                </a:lnTo>
                <a:lnTo>
                  <a:pt x="1162050" y="328612"/>
                </a:lnTo>
                <a:lnTo>
                  <a:pt x="1371600" y="302419"/>
                </a:lnTo>
                <a:lnTo>
                  <a:pt x="1574006" y="280987"/>
                </a:lnTo>
                <a:lnTo>
                  <a:pt x="1757362" y="266700"/>
                </a:lnTo>
                <a:lnTo>
                  <a:pt x="1804987" y="261937"/>
                </a:lnTo>
                <a:lnTo>
                  <a:pt x="1859756" y="254794"/>
                </a:lnTo>
                <a:lnTo>
                  <a:pt x="1928812" y="247650"/>
                </a:lnTo>
                <a:lnTo>
                  <a:pt x="1995487" y="245269"/>
                </a:lnTo>
                <a:lnTo>
                  <a:pt x="2040731" y="242887"/>
                </a:lnTo>
                <a:lnTo>
                  <a:pt x="2069306" y="233362"/>
                </a:lnTo>
                <a:lnTo>
                  <a:pt x="2095500" y="221456"/>
                </a:lnTo>
                <a:lnTo>
                  <a:pt x="2116931" y="204787"/>
                </a:lnTo>
                <a:lnTo>
                  <a:pt x="2126456" y="190500"/>
                </a:lnTo>
                <a:lnTo>
                  <a:pt x="2128837" y="176212"/>
                </a:lnTo>
                <a:lnTo>
                  <a:pt x="2124075" y="154781"/>
                </a:lnTo>
                <a:lnTo>
                  <a:pt x="2102644" y="123825"/>
                </a:lnTo>
                <a:lnTo>
                  <a:pt x="2074069" y="92869"/>
                </a:lnTo>
                <a:lnTo>
                  <a:pt x="2052637" y="76200"/>
                </a:lnTo>
                <a:lnTo>
                  <a:pt x="2021681" y="54769"/>
                </a:lnTo>
                <a:lnTo>
                  <a:pt x="1995487" y="42862"/>
                </a:lnTo>
                <a:lnTo>
                  <a:pt x="1947862" y="26194"/>
                </a:lnTo>
                <a:lnTo>
                  <a:pt x="1890712" y="11906"/>
                </a:lnTo>
                <a:lnTo>
                  <a:pt x="1821656" y="0"/>
                </a:lnTo>
                <a:lnTo>
                  <a:pt x="1793081" y="0"/>
                </a:lnTo>
                <a:lnTo>
                  <a:pt x="1690687" y="30956"/>
                </a:lnTo>
                <a:lnTo>
                  <a:pt x="1540669" y="76200"/>
                </a:lnTo>
                <a:lnTo>
                  <a:pt x="1497806" y="90487"/>
                </a:lnTo>
                <a:lnTo>
                  <a:pt x="1388269" y="107156"/>
                </a:lnTo>
                <a:lnTo>
                  <a:pt x="1250156" y="1262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F4C415D-C3E5-4D90-82F8-B838288DC933}"/>
              </a:ext>
            </a:extLst>
          </p:cNvPr>
          <p:cNvSpPr/>
          <p:nvPr/>
        </p:nvSpPr>
        <p:spPr>
          <a:xfrm>
            <a:off x="3984625" y="2906714"/>
            <a:ext cx="1260475" cy="371475"/>
          </a:xfrm>
          <a:custGeom>
            <a:avLst/>
            <a:gdLst>
              <a:gd name="connsiteX0" fmla="*/ 621506 w 1259681"/>
              <a:gd name="connsiteY0" fmla="*/ 126206 h 371475"/>
              <a:gd name="connsiteX1" fmla="*/ 819150 w 1259681"/>
              <a:gd name="connsiteY1" fmla="*/ 71437 h 371475"/>
              <a:gd name="connsiteX2" fmla="*/ 862013 w 1259681"/>
              <a:gd name="connsiteY2" fmla="*/ 54769 h 371475"/>
              <a:gd name="connsiteX3" fmla="*/ 907256 w 1259681"/>
              <a:gd name="connsiteY3" fmla="*/ 35719 h 371475"/>
              <a:gd name="connsiteX4" fmla="*/ 950119 w 1259681"/>
              <a:gd name="connsiteY4" fmla="*/ 19050 h 371475"/>
              <a:gd name="connsiteX5" fmla="*/ 995363 w 1259681"/>
              <a:gd name="connsiteY5" fmla="*/ 4762 h 371475"/>
              <a:gd name="connsiteX6" fmla="*/ 1021556 w 1259681"/>
              <a:gd name="connsiteY6" fmla="*/ 0 h 371475"/>
              <a:gd name="connsiteX7" fmla="*/ 1042988 w 1259681"/>
              <a:gd name="connsiteY7" fmla="*/ 2381 h 371475"/>
              <a:gd name="connsiteX8" fmla="*/ 1073944 w 1259681"/>
              <a:gd name="connsiteY8" fmla="*/ 11906 h 371475"/>
              <a:gd name="connsiteX9" fmla="*/ 1128713 w 1259681"/>
              <a:gd name="connsiteY9" fmla="*/ 30956 h 371475"/>
              <a:gd name="connsiteX10" fmla="*/ 1166813 w 1259681"/>
              <a:gd name="connsiteY10" fmla="*/ 47625 h 371475"/>
              <a:gd name="connsiteX11" fmla="*/ 1195388 w 1259681"/>
              <a:gd name="connsiteY11" fmla="*/ 64294 h 371475"/>
              <a:gd name="connsiteX12" fmla="*/ 1216819 w 1259681"/>
              <a:gd name="connsiteY12" fmla="*/ 80962 h 371475"/>
              <a:gd name="connsiteX13" fmla="*/ 1240631 w 1259681"/>
              <a:gd name="connsiteY13" fmla="*/ 107156 h 371475"/>
              <a:gd name="connsiteX14" fmla="*/ 1252538 w 1259681"/>
              <a:gd name="connsiteY14" fmla="*/ 128587 h 371475"/>
              <a:gd name="connsiteX15" fmla="*/ 1257300 w 1259681"/>
              <a:gd name="connsiteY15" fmla="*/ 150019 h 371475"/>
              <a:gd name="connsiteX16" fmla="*/ 1259681 w 1259681"/>
              <a:gd name="connsiteY16" fmla="*/ 173831 h 371475"/>
              <a:gd name="connsiteX17" fmla="*/ 1252538 w 1259681"/>
              <a:gd name="connsiteY17" fmla="*/ 197644 h 371475"/>
              <a:gd name="connsiteX18" fmla="*/ 1235869 w 1259681"/>
              <a:gd name="connsiteY18" fmla="*/ 214312 h 371475"/>
              <a:gd name="connsiteX19" fmla="*/ 1204913 w 1259681"/>
              <a:gd name="connsiteY19" fmla="*/ 223837 h 371475"/>
              <a:gd name="connsiteX20" fmla="*/ 1152525 w 1259681"/>
              <a:gd name="connsiteY20" fmla="*/ 230981 h 371475"/>
              <a:gd name="connsiteX21" fmla="*/ 1012031 w 1259681"/>
              <a:gd name="connsiteY21" fmla="*/ 252412 h 371475"/>
              <a:gd name="connsiteX22" fmla="*/ 773906 w 1259681"/>
              <a:gd name="connsiteY22" fmla="*/ 290512 h 371475"/>
              <a:gd name="connsiteX23" fmla="*/ 509588 w 1259681"/>
              <a:gd name="connsiteY23" fmla="*/ 338137 h 371475"/>
              <a:gd name="connsiteX24" fmla="*/ 461963 w 1259681"/>
              <a:gd name="connsiteY24" fmla="*/ 352425 h 371475"/>
              <a:gd name="connsiteX25" fmla="*/ 421481 w 1259681"/>
              <a:gd name="connsiteY25" fmla="*/ 364331 h 371475"/>
              <a:gd name="connsiteX26" fmla="*/ 378619 w 1259681"/>
              <a:gd name="connsiteY26" fmla="*/ 371475 h 371475"/>
              <a:gd name="connsiteX27" fmla="*/ 326231 w 1259681"/>
              <a:gd name="connsiteY27" fmla="*/ 369094 h 371475"/>
              <a:gd name="connsiteX28" fmla="*/ 285750 w 1259681"/>
              <a:gd name="connsiteY28" fmla="*/ 361950 h 371475"/>
              <a:gd name="connsiteX29" fmla="*/ 245269 w 1259681"/>
              <a:gd name="connsiteY29" fmla="*/ 347662 h 371475"/>
              <a:gd name="connsiteX30" fmla="*/ 211931 w 1259681"/>
              <a:gd name="connsiteY30" fmla="*/ 328612 h 371475"/>
              <a:gd name="connsiteX31" fmla="*/ 152400 w 1259681"/>
              <a:gd name="connsiteY31" fmla="*/ 292894 h 371475"/>
              <a:gd name="connsiteX32" fmla="*/ 64294 w 1259681"/>
              <a:gd name="connsiteY32" fmla="*/ 228600 h 371475"/>
              <a:gd name="connsiteX33" fmla="*/ 19050 w 1259681"/>
              <a:gd name="connsiteY33" fmla="*/ 192881 h 371475"/>
              <a:gd name="connsiteX34" fmla="*/ 9525 w 1259681"/>
              <a:gd name="connsiteY34" fmla="*/ 183356 h 371475"/>
              <a:gd name="connsiteX35" fmla="*/ 0 w 1259681"/>
              <a:gd name="connsiteY35" fmla="*/ 166687 h 371475"/>
              <a:gd name="connsiteX36" fmla="*/ 0 w 1259681"/>
              <a:gd name="connsiteY36" fmla="*/ 147637 h 371475"/>
              <a:gd name="connsiteX37" fmla="*/ 9525 w 1259681"/>
              <a:gd name="connsiteY37" fmla="*/ 133350 h 371475"/>
              <a:gd name="connsiteX38" fmla="*/ 30956 w 1259681"/>
              <a:gd name="connsiteY38" fmla="*/ 126206 h 371475"/>
              <a:gd name="connsiteX39" fmla="*/ 71438 w 1259681"/>
              <a:gd name="connsiteY39" fmla="*/ 142875 h 371475"/>
              <a:gd name="connsiteX40" fmla="*/ 133350 w 1259681"/>
              <a:gd name="connsiteY40" fmla="*/ 171450 h 371475"/>
              <a:gd name="connsiteX41" fmla="*/ 171450 w 1259681"/>
              <a:gd name="connsiteY41" fmla="*/ 185737 h 371475"/>
              <a:gd name="connsiteX42" fmla="*/ 216694 w 1259681"/>
              <a:gd name="connsiteY42" fmla="*/ 195262 h 371475"/>
              <a:gd name="connsiteX43" fmla="*/ 252413 w 1259681"/>
              <a:gd name="connsiteY43" fmla="*/ 200025 h 371475"/>
              <a:gd name="connsiteX44" fmla="*/ 276225 w 1259681"/>
              <a:gd name="connsiteY44" fmla="*/ 200025 h 371475"/>
              <a:gd name="connsiteX45" fmla="*/ 340519 w 1259681"/>
              <a:gd name="connsiteY45" fmla="*/ 188119 h 371475"/>
              <a:gd name="connsiteX46" fmla="*/ 473869 w 1259681"/>
              <a:gd name="connsiteY46" fmla="*/ 159544 h 371475"/>
              <a:gd name="connsiteX47" fmla="*/ 621506 w 1259681"/>
              <a:gd name="connsiteY47" fmla="*/ 126206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59681" h="371475">
                <a:moveTo>
                  <a:pt x="621506" y="126206"/>
                </a:moveTo>
                <a:lnTo>
                  <a:pt x="819150" y="71437"/>
                </a:lnTo>
                <a:lnTo>
                  <a:pt x="862013" y="54769"/>
                </a:lnTo>
                <a:lnTo>
                  <a:pt x="907256" y="35719"/>
                </a:lnTo>
                <a:lnTo>
                  <a:pt x="950119" y="19050"/>
                </a:lnTo>
                <a:lnTo>
                  <a:pt x="995363" y="4762"/>
                </a:lnTo>
                <a:lnTo>
                  <a:pt x="1021556" y="0"/>
                </a:lnTo>
                <a:lnTo>
                  <a:pt x="1042988" y="2381"/>
                </a:lnTo>
                <a:lnTo>
                  <a:pt x="1073944" y="11906"/>
                </a:lnTo>
                <a:lnTo>
                  <a:pt x="1128713" y="30956"/>
                </a:lnTo>
                <a:lnTo>
                  <a:pt x="1166813" y="47625"/>
                </a:lnTo>
                <a:lnTo>
                  <a:pt x="1195388" y="64294"/>
                </a:lnTo>
                <a:lnTo>
                  <a:pt x="1216819" y="80962"/>
                </a:lnTo>
                <a:lnTo>
                  <a:pt x="1240631" y="107156"/>
                </a:lnTo>
                <a:lnTo>
                  <a:pt x="1252538" y="128587"/>
                </a:lnTo>
                <a:lnTo>
                  <a:pt x="1257300" y="150019"/>
                </a:lnTo>
                <a:lnTo>
                  <a:pt x="1259681" y="173831"/>
                </a:lnTo>
                <a:lnTo>
                  <a:pt x="1252538" y="197644"/>
                </a:lnTo>
                <a:lnTo>
                  <a:pt x="1235869" y="214312"/>
                </a:lnTo>
                <a:lnTo>
                  <a:pt x="1204913" y="223837"/>
                </a:lnTo>
                <a:lnTo>
                  <a:pt x="1152525" y="230981"/>
                </a:lnTo>
                <a:lnTo>
                  <a:pt x="1012031" y="252412"/>
                </a:lnTo>
                <a:lnTo>
                  <a:pt x="773906" y="290512"/>
                </a:lnTo>
                <a:lnTo>
                  <a:pt x="509588" y="338137"/>
                </a:lnTo>
                <a:lnTo>
                  <a:pt x="461963" y="352425"/>
                </a:lnTo>
                <a:lnTo>
                  <a:pt x="421481" y="364331"/>
                </a:lnTo>
                <a:lnTo>
                  <a:pt x="378619" y="371475"/>
                </a:lnTo>
                <a:lnTo>
                  <a:pt x="326231" y="369094"/>
                </a:lnTo>
                <a:lnTo>
                  <a:pt x="285750" y="361950"/>
                </a:lnTo>
                <a:lnTo>
                  <a:pt x="245269" y="347662"/>
                </a:lnTo>
                <a:lnTo>
                  <a:pt x="211931" y="328612"/>
                </a:lnTo>
                <a:lnTo>
                  <a:pt x="152400" y="292894"/>
                </a:lnTo>
                <a:lnTo>
                  <a:pt x="64294" y="228600"/>
                </a:lnTo>
                <a:lnTo>
                  <a:pt x="19050" y="192881"/>
                </a:lnTo>
                <a:lnTo>
                  <a:pt x="9525" y="183356"/>
                </a:lnTo>
                <a:lnTo>
                  <a:pt x="0" y="166687"/>
                </a:lnTo>
                <a:lnTo>
                  <a:pt x="0" y="147637"/>
                </a:lnTo>
                <a:lnTo>
                  <a:pt x="9525" y="133350"/>
                </a:lnTo>
                <a:lnTo>
                  <a:pt x="30956" y="126206"/>
                </a:lnTo>
                <a:lnTo>
                  <a:pt x="71438" y="142875"/>
                </a:lnTo>
                <a:lnTo>
                  <a:pt x="133350" y="171450"/>
                </a:lnTo>
                <a:lnTo>
                  <a:pt x="171450" y="185737"/>
                </a:lnTo>
                <a:lnTo>
                  <a:pt x="216694" y="195262"/>
                </a:lnTo>
                <a:lnTo>
                  <a:pt x="252413" y="200025"/>
                </a:lnTo>
                <a:lnTo>
                  <a:pt x="276225" y="200025"/>
                </a:lnTo>
                <a:lnTo>
                  <a:pt x="340519" y="188119"/>
                </a:lnTo>
                <a:lnTo>
                  <a:pt x="473869" y="159544"/>
                </a:lnTo>
                <a:lnTo>
                  <a:pt x="621506" y="1262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61E572D-89FC-4355-B22E-BD5D3B7CF5B6}"/>
              </a:ext>
            </a:extLst>
          </p:cNvPr>
          <p:cNvSpPr/>
          <p:nvPr/>
        </p:nvSpPr>
        <p:spPr>
          <a:xfrm>
            <a:off x="3978274" y="3509964"/>
            <a:ext cx="1335088" cy="428625"/>
          </a:xfrm>
          <a:custGeom>
            <a:avLst/>
            <a:gdLst>
              <a:gd name="connsiteX0" fmla="*/ 704850 w 1335882"/>
              <a:gd name="connsiteY0" fmla="*/ 138113 h 428625"/>
              <a:gd name="connsiteX1" fmla="*/ 588169 w 1335882"/>
              <a:gd name="connsiteY1" fmla="*/ 169069 h 428625"/>
              <a:gd name="connsiteX2" fmla="*/ 497682 w 1335882"/>
              <a:gd name="connsiteY2" fmla="*/ 190500 h 428625"/>
              <a:gd name="connsiteX3" fmla="*/ 426244 w 1335882"/>
              <a:gd name="connsiteY3" fmla="*/ 204788 h 428625"/>
              <a:gd name="connsiteX4" fmla="*/ 378619 w 1335882"/>
              <a:gd name="connsiteY4" fmla="*/ 214313 h 428625"/>
              <a:gd name="connsiteX5" fmla="*/ 326232 w 1335882"/>
              <a:gd name="connsiteY5" fmla="*/ 223838 h 428625"/>
              <a:gd name="connsiteX6" fmla="*/ 292894 w 1335882"/>
              <a:gd name="connsiteY6" fmla="*/ 226219 h 428625"/>
              <a:gd name="connsiteX7" fmla="*/ 264319 w 1335882"/>
              <a:gd name="connsiteY7" fmla="*/ 226219 h 428625"/>
              <a:gd name="connsiteX8" fmla="*/ 238125 w 1335882"/>
              <a:gd name="connsiteY8" fmla="*/ 221457 h 428625"/>
              <a:gd name="connsiteX9" fmla="*/ 209550 w 1335882"/>
              <a:gd name="connsiteY9" fmla="*/ 214313 h 428625"/>
              <a:gd name="connsiteX10" fmla="*/ 164307 w 1335882"/>
              <a:gd name="connsiteY10" fmla="*/ 197644 h 428625"/>
              <a:gd name="connsiteX11" fmla="*/ 111919 w 1335882"/>
              <a:gd name="connsiteY11" fmla="*/ 166688 h 428625"/>
              <a:gd name="connsiteX12" fmla="*/ 69057 w 1335882"/>
              <a:gd name="connsiteY12" fmla="*/ 138113 h 428625"/>
              <a:gd name="connsiteX13" fmla="*/ 52388 w 1335882"/>
              <a:gd name="connsiteY13" fmla="*/ 128588 h 428625"/>
              <a:gd name="connsiteX14" fmla="*/ 26194 w 1335882"/>
              <a:gd name="connsiteY14" fmla="*/ 121444 h 428625"/>
              <a:gd name="connsiteX15" fmla="*/ 9525 w 1335882"/>
              <a:gd name="connsiteY15" fmla="*/ 121444 h 428625"/>
              <a:gd name="connsiteX16" fmla="*/ 2382 w 1335882"/>
              <a:gd name="connsiteY16" fmla="*/ 123825 h 428625"/>
              <a:gd name="connsiteX17" fmla="*/ 0 w 1335882"/>
              <a:gd name="connsiteY17" fmla="*/ 142875 h 428625"/>
              <a:gd name="connsiteX18" fmla="*/ 9525 w 1335882"/>
              <a:gd name="connsiteY18" fmla="*/ 166688 h 428625"/>
              <a:gd name="connsiteX19" fmla="*/ 26194 w 1335882"/>
              <a:gd name="connsiteY19" fmla="*/ 195263 h 428625"/>
              <a:gd name="connsiteX20" fmla="*/ 97632 w 1335882"/>
              <a:gd name="connsiteY20" fmla="*/ 269082 h 428625"/>
              <a:gd name="connsiteX21" fmla="*/ 138113 w 1335882"/>
              <a:gd name="connsiteY21" fmla="*/ 304800 h 428625"/>
              <a:gd name="connsiteX22" fmla="*/ 178594 w 1335882"/>
              <a:gd name="connsiteY22" fmla="*/ 333375 h 428625"/>
              <a:gd name="connsiteX23" fmla="*/ 207169 w 1335882"/>
              <a:gd name="connsiteY23" fmla="*/ 350044 h 428625"/>
              <a:gd name="connsiteX24" fmla="*/ 226219 w 1335882"/>
              <a:gd name="connsiteY24" fmla="*/ 364332 h 428625"/>
              <a:gd name="connsiteX25" fmla="*/ 254794 w 1335882"/>
              <a:gd name="connsiteY25" fmla="*/ 388144 h 428625"/>
              <a:gd name="connsiteX26" fmla="*/ 273844 w 1335882"/>
              <a:gd name="connsiteY26" fmla="*/ 402432 h 428625"/>
              <a:gd name="connsiteX27" fmla="*/ 295275 w 1335882"/>
              <a:gd name="connsiteY27" fmla="*/ 411957 h 428625"/>
              <a:gd name="connsiteX28" fmla="*/ 316707 w 1335882"/>
              <a:gd name="connsiteY28" fmla="*/ 419100 h 428625"/>
              <a:gd name="connsiteX29" fmla="*/ 340519 w 1335882"/>
              <a:gd name="connsiteY29" fmla="*/ 423863 h 428625"/>
              <a:gd name="connsiteX30" fmla="*/ 371475 w 1335882"/>
              <a:gd name="connsiteY30" fmla="*/ 426244 h 428625"/>
              <a:gd name="connsiteX31" fmla="*/ 402432 w 1335882"/>
              <a:gd name="connsiteY31" fmla="*/ 428625 h 428625"/>
              <a:gd name="connsiteX32" fmla="*/ 440532 w 1335882"/>
              <a:gd name="connsiteY32" fmla="*/ 423863 h 428625"/>
              <a:gd name="connsiteX33" fmla="*/ 481013 w 1335882"/>
              <a:gd name="connsiteY33" fmla="*/ 414338 h 428625"/>
              <a:gd name="connsiteX34" fmla="*/ 521494 w 1335882"/>
              <a:gd name="connsiteY34" fmla="*/ 400050 h 428625"/>
              <a:gd name="connsiteX35" fmla="*/ 569119 w 1335882"/>
              <a:gd name="connsiteY35" fmla="*/ 378619 h 428625"/>
              <a:gd name="connsiteX36" fmla="*/ 642938 w 1335882"/>
              <a:gd name="connsiteY36" fmla="*/ 357188 h 428625"/>
              <a:gd name="connsiteX37" fmla="*/ 826294 w 1335882"/>
              <a:gd name="connsiteY37" fmla="*/ 309563 h 428625"/>
              <a:gd name="connsiteX38" fmla="*/ 942975 w 1335882"/>
              <a:gd name="connsiteY38" fmla="*/ 283369 h 428625"/>
              <a:gd name="connsiteX39" fmla="*/ 1088232 w 1335882"/>
              <a:gd name="connsiteY39" fmla="*/ 252413 h 428625"/>
              <a:gd name="connsiteX40" fmla="*/ 1202532 w 1335882"/>
              <a:gd name="connsiteY40" fmla="*/ 230982 h 428625"/>
              <a:gd name="connsiteX41" fmla="*/ 1266825 w 1335882"/>
              <a:gd name="connsiteY41" fmla="*/ 219075 h 428625"/>
              <a:gd name="connsiteX42" fmla="*/ 1304925 w 1335882"/>
              <a:gd name="connsiteY42" fmla="*/ 204788 h 428625"/>
              <a:gd name="connsiteX43" fmla="*/ 1323975 w 1335882"/>
              <a:gd name="connsiteY43" fmla="*/ 190500 h 428625"/>
              <a:gd name="connsiteX44" fmla="*/ 1333500 w 1335882"/>
              <a:gd name="connsiteY44" fmla="*/ 173832 h 428625"/>
              <a:gd name="connsiteX45" fmla="*/ 1335882 w 1335882"/>
              <a:gd name="connsiteY45" fmla="*/ 159544 h 428625"/>
              <a:gd name="connsiteX46" fmla="*/ 1331119 w 1335882"/>
              <a:gd name="connsiteY46" fmla="*/ 135732 h 428625"/>
              <a:gd name="connsiteX47" fmla="*/ 1316832 w 1335882"/>
              <a:gd name="connsiteY47" fmla="*/ 95250 h 428625"/>
              <a:gd name="connsiteX48" fmla="*/ 1295400 w 1335882"/>
              <a:gd name="connsiteY48" fmla="*/ 66675 h 428625"/>
              <a:gd name="connsiteX49" fmla="*/ 1269207 w 1335882"/>
              <a:gd name="connsiteY49" fmla="*/ 47625 h 428625"/>
              <a:gd name="connsiteX50" fmla="*/ 1233488 w 1335882"/>
              <a:gd name="connsiteY50" fmla="*/ 30957 h 428625"/>
              <a:gd name="connsiteX51" fmla="*/ 1178719 w 1335882"/>
              <a:gd name="connsiteY51" fmla="*/ 14288 h 428625"/>
              <a:gd name="connsiteX52" fmla="*/ 1112044 w 1335882"/>
              <a:gd name="connsiteY52" fmla="*/ 0 h 428625"/>
              <a:gd name="connsiteX53" fmla="*/ 1083469 w 1335882"/>
              <a:gd name="connsiteY53" fmla="*/ 0 h 428625"/>
              <a:gd name="connsiteX54" fmla="*/ 1012032 w 1335882"/>
              <a:gd name="connsiteY54" fmla="*/ 26194 h 428625"/>
              <a:gd name="connsiteX55" fmla="*/ 869157 w 1335882"/>
              <a:gd name="connsiteY55" fmla="*/ 85725 h 428625"/>
              <a:gd name="connsiteX56" fmla="*/ 807244 w 1335882"/>
              <a:gd name="connsiteY56" fmla="*/ 107157 h 428625"/>
              <a:gd name="connsiteX57" fmla="*/ 704850 w 1335882"/>
              <a:gd name="connsiteY57" fmla="*/ 13811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335882" h="428625">
                <a:moveTo>
                  <a:pt x="704850" y="138113"/>
                </a:moveTo>
                <a:lnTo>
                  <a:pt x="588169" y="169069"/>
                </a:lnTo>
                <a:lnTo>
                  <a:pt x="497682" y="190500"/>
                </a:lnTo>
                <a:lnTo>
                  <a:pt x="426244" y="204788"/>
                </a:lnTo>
                <a:lnTo>
                  <a:pt x="378619" y="214313"/>
                </a:lnTo>
                <a:lnTo>
                  <a:pt x="326232" y="223838"/>
                </a:lnTo>
                <a:lnTo>
                  <a:pt x="292894" y="226219"/>
                </a:lnTo>
                <a:lnTo>
                  <a:pt x="264319" y="226219"/>
                </a:lnTo>
                <a:lnTo>
                  <a:pt x="238125" y="221457"/>
                </a:lnTo>
                <a:lnTo>
                  <a:pt x="209550" y="214313"/>
                </a:lnTo>
                <a:lnTo>
                  <a:pt x="164307" y="197644"/>
                </a:lnTo>
                <a:lnTo>
                  <a:pt x="111919" y="166688"/>
                </a:lnTo>
                <a:lnTo>
                  <a:pt x="69057" y="138113"/>
                </a:lnTo>
                <a:lnTo>
                  <a:pt x="52388" y="128588"/>
                </a:lnTo>
                <a:lnTo>
                  <a:pt x="26194" y="121444"/>
                </a:lnTo>
                <a:lnTo>
                  <a:pt x="9525" y="121444"/>
                </a:lnTo>
                <a:lnTo>
                  <a:pt x="2382" y="123825"/>
                </a:lnTo>
                <a:lnTo>
                  <a:pt x="0" y="142875"/>
                </a:lnTo>
                <a:lnTo>
                  <a:pt x="9525" y="166688"/>
                </a:lnTo>
                <a:lnTo>
                  <a:pt x="26194" y="195263"/>
                </a:lnTo>
                <a:lnTo>
                  <a:pt x="97632" y="269082"/>
                </a:lnTo>
                <a:lnTo>
                  <a:pt x="138113" y="304800"/>
                </a:lnTo>
                <a:lnTo>
                  <a:pt x="178594" y="333375"/>
                </a:lnTo>
                <a:lnTo>
                  <a:pt x="207169" y="350044"/>
                </a:lnTo>
                <a:lnTo>
                  <a:pt x="226219" y="364332"/>
                </a:lnTo>
                <a:lnTo>
                  <a:pt x="254794" y="388144"/>
                </a:lnTo>
                <a:lnTo>
                  <a:pt x="273844" y="402432"/>
                </a:lnTo>
                <a:lnTo>
                  <a:pt x="295275" y="411957"/>
                </a:lnTo>
                <a:lnTo>
                  <a:pt x="316707" y="419100"/>
                </a:lnTo>
                <a:lnTo>
                  <a:pt x="340519" y="423863"/>
                </a:lnTo>
                <a:lnTo>
                  <a:pt x="371475" y="426244"/>
                </a:lnTo>
                <a:lnTo>
                  <a:pt x="402432" y="428625"/>
                </a:lnTo>
                <a:lnTo>
                  <a:pt x="440532" y="423863"/>
                </a:lnTo>
                <a:lnTo>
                  <a:pt x="481013" y="414338"/>
                </a:lnTo>
                <a:lnTo>
                  <a:pt x="521494" y="400050"/>
                </a:lnTo>
                <a:lnTo>
                  <a:pt x="569119" y="378619"/>
                </a:lnTo>
                <a:lnTo>
                  <a:pt x="642938" y="357188"/>
                </a:lnTo>
                <a:lnTo>
                  <a:pt x="826294" y="309563"/>
                </a:lnTo>
                <a:lnTo>
                  <a:pt x="942975" y="283369"/>
                </a:lnTo>
                <a:lnTo>
                  <a:pt x="1088232" y="252413"/>
                </a:lnTo>
                <a:lnTo>
                  <a:pt x="1202532" y="230982"/>
                </a:lnTo>
                <a:lnTo>
                  <a:pt x="1266825" y="219075"/>
                </a:lnTo>
                <a:lnTo>
                  <a:pt x="1304925" y="204788"/>
                </a:lnTo>
                <a:lnTo>
                  <a:pt x="1323975" y="190500"/>
                </a:lnTo>
                <a:lnTo>
                  <a:pt x="1333500" y="173832"/>
                </a:lnTo>
                <a:lnTo>
                  <a:pt x="1335882" y="159544"/>
                </a:lnTo>
                <a:lnTo>
                  <a:pt x="1331119" y="135732"/>
                </a:lnTo>
                <a:lnTo>
                  <a:pt x="1316832" y="95250"/>
                </a:lnTo>
                <a:lnTo>
                  <a:pt x="1295400" y="66675"/>
                </a:lnTo>
                <a:lnTo>
                  <a:pt x="1269207" y="47625"/>
                </a:lnTo>
                <a:lnTo>
                  <a:pt x="1233488" y="30957"/>
                </a:lnTo>
                <a:lnTo>
                  <a:pt x="1178719" y="14288"/>
                </a:lnTo>
                <a:lnTo>
                  <a:pt x="1112044" y="0"/>
                </a:lnTo>
                <a:lnTo>
                  <a:pt x="1083469" y="0"/>
                </a:lnTo>
                <a:lnTo>
                  <a:pt x="1012032" y="26194"/>
                </a:lnTo>
                <a:lnTo>
                  <a:pt x="869157" y="85725"/>
                </a:lnTo>
                <a:lnTo>
                  <a:pt x="807244" y="107157"/>
                </a:lnTo>
                <a:lnTo>
                  <a:pt x="704850" y="1381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502E7587-DEA2-41B8-B287-C8B0E54BEBE2}"/>
              </a:ext>
            </a:extLst>
          </p:cNvPr>
          <p:cNvSpPr/>
          <p:nvPr/>
        </p:nvSpPr>
        <p:spPr>
          <a:xfrm>
            <a:off x="3827462" y="4395789"/>
            <a:ext cx="565150" cy="1203325"/>
          </a:xfrm>
          <a:custGeom>
            <a:avLst/>
            <a:gdLst>
              <a:gd name="connsiteX0" fmla="*/ 428625 w 564356"/>
              <a:gd name="connsiteY0" fmla="*/ 438150 h 1202532"/>
              <a:gd name="connsiteX1" fmla="*/ 397668 w 564356"/>
              <a:gd name="connsiteY1" fmla="*/ 314325 h 1202532"/>
              <a:gd name="connsiteX2" fmla="*/ 364331 w 564356"/>
              <a:gd name="connsiteY2" fmla="*/ 204788 h 1202532"/>
              <a:gd name="connsiteX3" fmla="*/ 357187 w 564356"/>
              <a:gd name="connsiteY3" fmla="*/ 183357 h 1202532"/>
              <a:gd name="connsiteX4" fmla="*/ 247650 w 564356"/>
              <a:gd name="connsiteY4" fmla="*/ 73819 h 1202532"/>
              <a:gd name="connsiteX5" fmla="*/ 190500 w 564356"/>
              <a:gd name="connsiteY5" fmla="*/ 54769 h 1202532"/>
              <a:gd name="connsiteX6" fmla="*/ 147637 w 564356"/>
              <a:gd name="connsiteY6" fmla="*/ 42863 h 1202532"/>
              <a:gd name="connsiteX7" fmla="*/ 102393 w 564356"/>
              <a:gd name="connsiteY7" fmla="*/ 26194 h 1202532"/>
              <a:gd name="connsiteX8" fmla="*/ 64293 w 564356"/>
              <a:gd name="connsiteY8" fmla="*/ 11907 h 1202532"/>
              <a:gd name="connsiteX9" fmla="*/ 30956 w 564356"/>
              <a:gd name="connsiteY9" fmla="*/ 0 h 1202532"/>
              <a:gd name="connsiteX10" fmla="*/ 11906 w 564356"/>
              <a:gd name="connsiteY10" fmla="*/ 0 h 1202532"/>
              <a:gd name="connsiteX11" fmla="*/ 2381 w 564356"/>
              <a:gd name="connsiteY11" fmla="*/ 7144 h 1202532"/>
              <a:gd name="connsiteX12" fmla="*/ 0 w 564356"/>
              <a:gd name="connsiteY12" fmla="*/ 35719 h 1202532"/>
              <a:gd name="connsiteX13" fmla="*/ 9525 w 564356"/>
              <a:gd name="connsiteY13" fmla="*/ 50007 h 1202532"/>
              <a:gd name="connsiteX14" fmla="*/ 38100 w 564356"/>
              <a:gd name="connsiteY14" fmla="*/ 83344 h 1202532"/>
              <a:gd name="connsiteX15" fmla="*/ 71437 w 564356"/>
              <a:gd name="connsiteY15" fmla="*/ 130969 h 1202532"/>
              <a:gd name="connsiteX16" fmla="*/ 104775 w 564356"/>
              <a:gd name="connsiteY16" fmla="*/ 183357 h 1202532"/>
              <a:gd name="connsiteX17" fmla="*/ 130968 w 564356"/>
              <a:gd name="connsiteY17" fmla="*/ 233363 h 1202532"/>
              <a:gd name="connsiteX18" fmla="*/ 159543 w 564356"/>
              <a:gd name="connsiteY18" fmla="*/ 302419 h 1202532"/>
              <a:gd name="connsiteX19" fmla="*/ 190500 w 564356"/>
              <a:gd name="connsiteY19" fmla="*/ 395288 h 1202532"/>
              <a:gd name="connsiteX20" fmla="*/ 221456 w 564356"/>
              <a:gd name="connsiteY20" fmla="*/ 490538 h 1202532"/>
              <a:gd name="connsiteX21" fmla="*/ 238125 w 564356"/>
              <a:gd name="connsiteY21" fmla="*/ 566738 h 1202532"/>
              <a:gd name="connsiteX22" fmla="*/ 247650 w 564356"/>
              <a:gd name="connsiteY22" fmla="*/ 611982 h 1202532"/>
              <a:gd name="connsiteX23" fmla="*/ 257175 w 564356"/>
              <a:gd name="connsiteY23" fmla="*/ 666750 h 1202532"/>
              <a:gd name="connsiteX24" fmla="*/ 266700 w 564356"/>
              <a:gd name="connsiteY24" fmla="*/ 726282 h 1202532"/>
              <a:gd name="connsiteX25" fmla="*/ 273843 w 564356"/>
              <a:gd name="connsiteY25" fmla="*/ 783432 h 1202532"/>
              <a:gd name="connsiteX26" fmla="*/ 276225 w 564356"/>
              <a:gd name="connsiteY26" fmla="*/ 857250 h 1202532"/>
              <a:gd name="connsiteX27" fmla="*/ 278606 w 564356"/>
              <a:gd name="connsiteY27" fmla="*/ 926307 h 1202532"/>
              <a:gd name="connsiteX28" fmla="*/ 273843 w 564356"/>
              <a:gd name="connsiteY28" fmla="*/ 973932 h 1202532"/>
              <a:gd name="connsiteX29" fmla="*/ 280987 w 564356"/>
              <a:gd name="connsiteY29" fmla="*/ 992982 h 1202532"/>
              <a:gd name="connsiteX30" fmla="*/ 297656 w 564356"/>
              <a:gd name="connsiteY30" fmla="*/ 1019175 h 1202532"/>
              <a:gd name="connsiteX31" fmla="*/ 330993 w 564356"/>
              <a:gd name="connsiteY31" fmla="*/ 1069182 h 1202532"/>
              <a:gd name="connsiteX32" fmla="*/ 359568 w 564356"/>
              <a:gd name="connsiteY32" fmla="*/ 1112044 h 1202532"/>
              <a:gd name="connsiteX33" fmla="*/ 385762 w 564356"/>
              <a:gd name="connsiteY33" fmla="*/ 1147763 h 1202532"/>
              <a:gd name="connsiteX34" fmla="*/ 404812 w 564356"/>
              <a:gd name="connsiteY34" fmla="*/ 1166813 h 1202532"/>
              <a:gd name="connsiteX35" fmla="*/ 438150 w 564356"/>
              <a:gd name="connsiteY35" fmla="*/ 1193007 h 1202532"/>
              <a:gd name="connsiteX36" fmla="*/ 459581 w 564356"/>
              <a:gd name="connsiteY36" fmla="*/ 1202532 h 1202532"/>
              <a:gd name="connsiteX37" fmla="*/ 471487 w 564356"/>
              <a:gd name="connsiteY37" fmla="*/ 1202532 h 1202532"/>
              <a:gd name="connsiteX38" fmla="*/ 490537 w 564356"/>
              <a:gd name="connsiteY38" fmla="*/ 1193007 h 1202532"/>
              <a:gd name="connsiteX39" fmla="*/ 507206 w 564356"/>
              <a:gd name="connsiteY39" fmla="*/ 1178719 h 1202532"/>
              <a:gd name="connsiteX40" fmla="*/ 523875 w 564356"/>
              <a:gd name="connsiteY40" fmla="*/ 1152525 h 1202532"/>
              <a:gd name="connsiteX41" fmla="*/ 535781 w 564356"/>
              <a:gd name="connsiteY41" fmla="*/ 1123950 h 1202532"/>
              <a:gd name="connsiteX42" fmla="*/ 550068 w 564356"/>
              <a:gd name="connsiteY42" fmla="*/ 1083469 h 1202532"/>
              <a:gd name="connsiteX43" fmla="*/ 559593 w 564356"/>
              <a:gd name="connsiteY43" fmla="*/ 1040607 h 1202532"/>
              <a:gd name="connsiteX44" fmla="*/ 564356 w 564356"/>
              <a:gd name="connsiteY44" fmla="*/ 992982 h 1202532"/>
              <a:gd name="connsiteX45" fmla="*/ 526256 w 564356"/>
              <a:gd name="connsiteY45" fmla="*/ 869157 h 1202532"/>
              <a:gd name="connsiteX46" fmla="*/ 516731 w 564356"/>
              <a:gd name="connsiteY46" fmla="*/ 833438 h 1202532"/>
              <a:gd name="connsiteX47" fmla="*/ 488156 w 564356"/>
              <a:gd name="connsiteY47" fmla="*/ 697707 h 1202532"/>
              <a:gd name="connsiteX48" fmla="*/ 461962 w 564356"/>
              <a:gd name="connsiteY48" fmla="*/ 576263 h 1202532"/>
              <a:gd name="connsiteX49" fmla="*/ 428625 w 564356"/>
              <a:gd name="connsiteY49" fmla="*/ 438150 h 120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64356" h="1202532">
                <a:moveTo>
                  <a:pt x="428625" y="438150"/>
                </a:moveTo>
                <a:lnTo>
                  <a:pt x="397668" y="314325"/>
                </a:lnTo>
                <a:lnTo>
                  <a:pt x="364331" y="204788"/>
                </a:lnTo>
                <a:lnTo>
                  <a:pt x="357187" y="183357"/>
                </a:lnTo>
                <a:lnTo>
                  <a:pt x="247650" y="73819"/>
                </a:lnTo>
                <a:lnTo>
                  <a:pt x="190500" y="54769"/>
                </a:lnTo>
                <a:lnTo>
                  <a:pt x="147637" y="42863"/>
                </a:lnTo>
                <a:lnTo>
                  <a:pt x="102393" y="26194"/>
                </a:lnTo>
                <a:lnTo>
                  <a:pt x="64293" y="11907"/>
                </a:lnTo>
                <a:lnTo>
                  <a:pt x="30956" y="0"/>
                </a:lnTo>
                <a:lnTo>
                  <a:pt x="11906" y="0"/>
                </a:lnTo>
                <a:lnTo>
                  <a:pt x="2381" y="7144"/>
                </a:lnTo>
                <a:lnTo>
                  <a:pt x="0" y="35719"/>
                </a:lnTo>
                <a:lnTo>
                  <a:pt x="9525" y="50007"/>
                </a:lnTo>
                <a:lnTo>
                  <a:pt x="38100" y="83344"/>
                </a:lnTo>
                <a:lnTo>
                  <a:pt x="71437" y="130969"/>
                </a:lnTo>
                <a:lnTo>
                  <a:pt x="104775" y="183357"/>
                </a:lnTo>
                <a:lnTo>
                  <a:pt x="130968" y="233363"/>
                </a:lnTo>
                <a:lnTo>
                  <a:pt x="159543" y="302419"/>
                </a:lnTo>
                <a:lnTo>
                  <a:pt x="190500" y="395288"/>
                </a:lnTo>
                <a:lnTo>
                  <a:pt x="221456" y="490538"/>
                </a:lnTo>
                <a:lnTo>
                  <a:pt x="238125" y="566738"/>
                </a:lnTo>
                <a:lnTo>
                  <a:pt x="247650" y="611982"/>
                </a:lnTo>
                <a:lnTo>
                  <a:pt x="257175" y="666750"/>
                </a:lnTo>
                <a:lnTo>
                  <a:pt x="266700" y="726282"/>
                </a:lnTo>
                <a:lnTo>
                  <a:pt x="273843" y="783432"/>
                </a:lnTo>
                <a:lnTo>
                  <a:pt x="276225" y="857250"/>
                </a:lnTo>
                <a:cubicBezTo>
                  <a:pt x="277019" y="880269"/>
                  <a:pt x="277812" y="903288"/>
                  <a:pt x="278606" y="926307"/>
                </a:cubicBezTo>
                <a:lnTo>
                  <a:pt x="273843" y="973932"/>
                </a:lnTo>
                <a:lnTo>
                  <a:pt x="280987" y="992982"/>
                </a:lnTo>
                <a:lnTo>
                  <a:pt x="297656" y="1019175"/>
                </a:lnTo>
                <a:lnTo>
                  <a:pt x="330993" y="1069182"/>
                </a:lnTo>
                <a:lnTo>
                  <a:pt x="359568" y="1112044"/>
                </a:lnTo>
                <a:lnTo>
                  <a:pt x="385762" y="1147763"/>
                </a:lnTo>
                <a:lnTo>
                  <a:pt x="404812" y="1166813"/>
                </a:lnTo>
                <a:lnTo>
                  <a:pt x="438150" y="1193007"/>
                </a:lnTo>
                <a:lnTo>
                  <a:pt x="459581" y="1202532"/>
                </a:lnTo>
                <a:lnTo>
                  <a:pt x="471487" y="1202532"/>
                </a:lnTo>
                <a:lnTo>
                  <a:pt x="490537" y="1193007"/>
                </a:lnTo>
                <a:lnTo>
                  <a:pt x="507206" y="1178719"/>
                </a:lnTo>
                <a:lnTo>
                  <a:pt x="523875" y="1152525"/>
                </a:lnTo>
                <a:lnTo>
                  <a:pt x="535781" y="1123950"/>
                </a:lnTo>
                <a:lnTo>
                  <a:pt x="550068" y="1083469"/>
                </a:lnTo>
                <a:lnTo>
                  <a:pt x="559593" y="1040607"/>
                </a:lnTo>
                <a:lnTo>
                  <a:pt x="564356" y="992982"/>
                </a:lnTo>
                <a:lnTo>
                  <a:pt x="526256" y="869157"/>
                </a:lnTo>
                <a:lnTo>
                  <a:pt x="516731" y="833438"/>
                </a:lnTo>
                <a:lnTo>
                  <a:pt x="488156" y="697707"/>
                </a:lnTo>
                <a:lnTo>
                  <a:pt x="461962" y="576263"/>
                </a:lnTo>
                <a:lnTo>
                  <a:pt x="428625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39B62D1-1338-4F20-97E7-13020F559351}"/>
              </a:ext>
            </a:extLst>
          </p:cNvPr>
          <p:cNvSpPr/>
          <p:nvPr/>
        </p:nvSpPr>
        <p:spPr>
          <a:xfrm>
            <a:off x="5713412" y="2790826"/>
            <a:ext cx="665162" cy="830263"/>
          </a:xfrm>
          <a:custGeom>
            <a:avLst/>
            <a:gdLst>
              <a:gd name="connsiteX0" fmla="*/ 204787 w 664368"/>
              <a:gd name="connsiteY0" fmla="*/ 381000 h 831056"/>
              <a:gd name="connsiteX1" fmla="*/ 161925 w 664368"/>
              <a:gd name="connsiteY1" fmla="*/ 316706 h 831056"/>
              <a:gd name="connsiteX2" fmla="*/ 100012 w 664368"/>
              <a:gd name="connsiteY2" fmla="*/ 209550 h 831056"/>
              <a:gd name="connsiteX3" fmla="*/ 42862 w 664368"/>
              <a:gd name="connsiteY3" fmla="*/ 109538 h 831056"/>
              <a:gd name="connsiteX4" fmla="*/ 9525 w 664368"/>
              <a:gd name="connsiteY4" fmla="*/ 45244 h 831056"/>
              <a:gd name="connsiteX5" fmla="*/ 0 w 664368"/>
              <a:gd name="connsiteY5" fmla="*/ 21431 h 831056"/>
              <a:gd name="connsiteX6" fmla="*/ 2381 w 664368"/>
              <a:gd name="connsiteY6" fmla="*/ 7144 h 831056"/>
              <a:gd name="connsiteX7" fmla="*/ 11906 w 664368"/>
              <a:gd name="connsiteY7" fmla="*/ 0 h 831056"/>
              <a:gd name="connsiteX8" fmla="*/ 30956 w 664368"/>
              <a:gd name="connsiteY8" fmla="*/ 2381 h 831056"/>
              <a:gd name="connsiteX9" fmla="*/ 66675 w 664368"/>
              <a:gd name="connsiteY9" fmla="*/ 14288 h 831056"/>
              <a:gd name="connsiteX10" fmla="*/ 121443 w 664368"/>
              <a:gd name="connsiteY10" fmla="*/ 54769 h 831056"/>
              <a:gd name="connsiteX11" fmla="*/ 228600 w 664368"/>
              <a:gd name="connsiteY11" fmla="*/ 128588 h 831056"/>
              <a:gd name="connsiteX12" fmla="*/ 335756 w 664368"/>
              <a:gd name="connsiteY12" fmla="*/ 204788 h 831056"/>
              <a:gd name="connsiteX13" fmla="*/ 419100 w 664368"/>
              <a:gd name="connsiteY13" fmla="*/ 271463 h 831056"/>
              <a:gd name="connsiteX14" fmla="*/ 485775 w 664368"/>
              <a:gd name="connsiteY14" fmla="*/ 326231 h 831056"/>
              <a:gd name="connsiteX15" fmla="*/ 523875 w 664368"/>
              <a:gd name="connsiteY15" fmla="*/ 357188 h 831056"/>
              <a:gd name="connsiteX16" fmla="*/ 564356 w 664368"/>
              <a:gd name="connsiteY16" fmla="*/ 395288 h 831056"/>
              <a:gd name="connsiteX17" fmla="*/ 592931 w 664368"/>
              <a:gd name="connsiteY17" fmla="*/ 428625 h 831056"/>
              <a:gd name="connsiteX18" fmla="*/ 614362 w 664368"/>
              <a:gd name="connsiteY18" fmla="*/ 461963 h 831056"/>
              <a:gd name="connsiteX19" fmla="*/ 635793 w 664368"/>
              <a:gd name="connsiteY19" fmla="*/ 500063 h 831056"/>
              <a:gd name="connsiteX20" fmla="*/ 642937 w 664368"/>
              <a:gd name="connsiteY20" fmla="*/ 521494 h 831056"/>
              <a:gd name="connsiteX21" fmla="*/ 652462 w 664368"/>
              <a:gd name="connsiteY21" fmla="*/ 554831 h 831056"/>
              <a:gd name="connsiteX22" fmla="*/ 659606 w 664368"/>
              <a:gd name="connsiteY22" fmla="*/ 607219 h 831056"/>
              <a:gd name="connsiteX23" fmla="*/ 664368 w 664368"/>
              <a:gd name="connsiteY23" fmla="*/ 666750 h 831056"/>
              <a:gd name="connsiteX24" fmla="*/ 664368 w 664368"/>
              <a:gd name="connsiteY24" fmla="*/ 697706 h 831056"/>
              <a:gd name="connsiteX25" fmla="*/ 659606 w 664368"/>
              <a:gd name="connsiteY25" fmla="*/ 731044 h 831056"/>
              <a:gd name="connsiteX26" fmla="*/ 647700 w 664368"/>
              <a:gd name="connsiteY26" fmla="*/ 766763 h 831056"/>
              <a:gd name="connsiteX27" fmla="*/ 626268 w 664368"/>
              <a:gd name="connsiteY27" fmla="*/ 795338 h 831056"/>
              <a:gd name="connsiteX28" fmla="*/ 607218 w 664368"/>
              <a:gd name="connsiteY28" fmla="*/ 814388 h 831056"/>
              <a:gd name="connsiteX29" fmla="*/ 583406 w 664368"/>
              <a:gd name="connsiteY29" fmla="*/ 826294 h 831056"/>
              <a:gd name="connsiteX30" fmla="*/ 559593 w 664368"/>
              <a:gd name="connsiteY30" fmla="*/ 831056 h 831056"/>
              <a:gd name="connsiteX31" fmla="*/ 545306 w 664368"/>
              <a:gd name="connsiteY31" fmla="*/ 831056 h 831056"/>
              <a:gd name="connsiteX32" fmla="*/ 516731 w 664368"/>
              <a:gd name="connsiteY32" fmla="*/ 823913 h 831056"/>
              <a:gd name="connsiteX33" fmla="*/ 483393 w 664368"/>
              <a:gd name="connsiteY33" fmla="*/ 807244 h 831056"/>
              <a:gd name="connsiteX34" fmla="*/ 445293 w 664368"/>
              <a:gd name="connsiteY34" fmla="*/ 754856 h 831056"/>
              <a:gd name="connsiteX35" fmla="*/ 354806 w 664368"/>
              <a:gd name="connsiteY35" fmla="*/ 619125 h 831056"/>
              <a:gd name="connsiteX36" fmla="*/ 273843 w 664368"/>
              <a:gd name="connsiteY36" fmla="*/ 492919 h 831056"/>
              <a:gd name="connsiteX37" fmla="*/ 204787 w 664368"/>
              <a:gd name="connsiteY37" fmla="*/ 381000 h 831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64368" h="831056">
                <a:moveTo>
                  <a:pt x="204787" y="381000"/>
                </a:moveTo>
                <a:lnTo>
                  <a:pt x="161925" y="316706"/>
                </a:lnTo>
                <a:lnTo>
                  <a:pt x="100012" y="209550"/>
                </a:lnTo>
                <a:lnTo>
                  <a:pt x="42862" y="109538"/>
                </a:lnTo>
                <a:lnTo>
                  <a:pt x="9525" y="45244"/>
                </a:lnTo>
                <a:lnTo>
                  <a:pt x="0" y="21431"/>
                </a:lnTo>
                <a:lnTo>
                  <a:pt x="2381" y="7144"/>
                </a:lnTo>
                <a:lnTo>
                  <a:pt x="11906" y="0"/>
                </a:lnTo>
                <a:lnTo>
                  <a:pt x="30956" y="2381"/>
                </a:lnTo>
                <a:lnTo>
                  <a:pt x="66675" y="14288"/>
                </a:lnTo>
                <a:lnTo>
                  <a:pt x="121443" y="54769"/>
                </a:lnTo>
                <a:lnTo>
                  <a:pt x="228600" y="128588"/>
                </a:lnTo>
                <a:lnTo>
                  <a:pt x="335756" y="204788"/>
                </a:lnTo>
                <a:lnTo>
                  <a:pt x="419100" y="271463"/>
                </a:lnTo>
                <a:lnTo>
                  <a:pt x="485775" y="326231"/>
                </a:lnTo>
                <a:lnTo>
                  <a:pt x="523875" y="357188"/>
                </a:lnTo>
                <a:lnTo>
                  <a:pt x="564356" y="395288"/>
                </a:lnTo>
                <a:lnTo>
                  <a:pt x="592931" y="428625"/>
                </a:lnTo>
                <a:lnTo>
                  <a:pt x="614362" y="461963"/>
                </a:lnTo>
                <a:lnTo>
                  <a:pt x="635793" y="500063"/>
                </a:lnTo>
                <a:lnTo>
                  <a:pt x="642937" y="521494"/>
                </a:lnTo>
                <a:lnTo>
                  <a:pt x="652462" y="554831"/>
                </a:lnTo>
                <a:lnTo>
                  <a:pt x="659606" y="607219"/>
                </a:lnTo>
                <a:lnTo>
                  <a:pt x="664368" y="666750"/>
                </a:lnTo>
                <a:lnTo>
                  <a:pt x="664368" y="697706"/>
                </a:lnTo>
                <a:lnTo>
                  <a:pt x="659606" y="731044"/>
                </a:lnTo>
                <a:lnTo>
                  <a:pt x="647700" y="766763"/>
                </a:lnTo>
                <a:lnTo>
                  <a:pt x="626268" y="795338"/>
                </a:lnTo>
                <a:lnTo>
                  <a:pt x="607218" y="814388"/>
                </a:lnTo>
                <a:lnTo>
                  <a:pt x="583406" y="826294"/>
                </a:lnTo>
                <a:lnTo>
                  <a:pt x="559593" y="831056"/>
                </a:lnTo>
                <a:lnTo>
                  <a:pt x="545306" y="831056"/>
                </a:lnTo>
                <a:lnTo>
                  <a:pt x="516731" y="823913"/>
                </a:lnTo>
                <a:lnTo>
                  <a:pt x="483393" y="807244"/>
                </a:lnTo>
                <a:lnTo>
                  <a:pt x="445293" y="754856"/>
                </a:lnTo>
                <a:lnTo>
                  <a:pt x="354806" y="619125"/>
                </a:lnTo>
                <a:lnTo>
                  <a:pt x="273843" y="492919"/>
                </a:lnTo>
                <a:lnTo>
                  <a:pt x="204787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7A9204F-2B32-41C7-AD52-D69485017AB1}"/>
              </a:ext>
            </a:extLst>
          </p:cNvPr>
          <p:cNvSpPr/>
          <p:nvPr/>
        </p:nvSpPr>
        <p:spPr>
          <a:xfrm>
            <a:off x="5735637" y="1846263"/>
            <a:ext cx="2430462" cy="558800"/>
          </a:xfrm>
          <a:custGeom>
            <a:avLst/>
            <a:gdLst>
              <a:gd name="connsiteX0" fmla="*/ 1316831 w 2431256"/>
              <a:gd name="connsiteY0" fmla="*/ 188119 h 559594"/>
              <a:gd name="connsiteX1" fmla="*/ 1178719 w 2431256"/>
              <a:gd name="connsiteY1" fmla="*/ 211931 h 559594"/>
              <a:gd name="connsiteX2" fmla="*/ 971550 w 2431256"/>
              <a:gd name="connsiteY2" fmla="*/ 245269 h 559594"/>
              <a:gd name="connsiteX3" fmla="*/ 721519 w 2431256"/>
              <a:gd name="connsiteY3" fmla="*/ 280987 h 559594"/>
              <a:gd name="connsiteX4" fmla="*/ 552450 w 2431256"/>
              <a:gd name="connsiteY4" fmla="*/ 302419 h 559594"/>
              <a:gd name="connsiteX5" fmla="*/ 471487 w 2431256"/>
              <a:gd name="connsiteY5" fmla="*/ 311944 h 559594"/>
              <a:gd name="connsiteX6" fmla="*/ 438150 w 2431256"/>
              <a:gd name="connsiteY6" fmla="*/ 311944 h 559594"/>
              <a:gd name="connsiteX7" fmla="*/ 381000 w 2431256"/>
              <a:gd name="connsiteY7" fmla="*/ 309562 h 559594"/>
              <a:gd name="connsiteX8" fmla="*/ 342900 w 2431256"/>
              <a:gd name="connsiteY8" fmla="*/ 307181 h 559594"/>
              <a:gd name="connsiteX9" fmla="*/ 285750 w 2431256"/>
              <a:gd name="connsiteY9" fmla="*/ 300037 h 559594"/>
              <a:gd name="connsiteX10" fmla="*/ 230981 w 2431256"/>
              <a:gd name="connsiteY10" fmla="*/ 290512 h 559594"/>
              <a:gd name="connsiteX11" fmla="*/ 176212 w 2431256"/>
              <a:gd name="connsiteY11" fmla="*/ 276225 h 559594"/>
              <a:gd name="connsiteX12" fmla="*/ 138112 w 2431256"/>
              <a:gd name="connsiteY12" fmla="*/ 261937 h 559594"/>
              <a:gd name="connsiteX13" fmla="*/ 114300 w 2431256"/>
              <a:gd name="connsiteY13" fmla="*/ 252412 h 559594"/>
              <a:gd name="connsiteX14" fmla="*/ 92869 w 2431256"/>
              <a:gd name="connsiteY14" fmla="*/ 240506 h 559594"/>
              <a:gd name="connsiteX15" fmla="*/ 64294 w 2431256"/>
              <a:gd name="connsiteY15" fmla="*/ 223837 h 559594"/>
              <a:gd name="connsiteX16" fmla="*/ 42862 w 2431256"/>
              <a:gd name="connsiteY16" fmla="*/ 211931 h 559594"/>
              <a:gd name="connsiteX17" fmla="*/ 21431 w 2431256"/>
              <a:gd name="connsiteY17" fmla="*/ 204787 h 559594"/>
              <a:gd name="connsiteX18" fmla="*/ 7144 w 2431256"/>
              <a:gd name="connsiteY18" fmla="*/ 209550 h 559594"/>
              <a:gd name="connsiteX19" fmla="*/ 0 w 2431256"/>
              <a:gd name="connsiteY19" fmla="*/ 223837 h 559594"/>
              <a:gd name="connsiteX20" fmla="*/ 11906 w 2431256"/>
              <a:gd name="connsiteY20" fmla="*/ 252412 h 559594"/>
              <a:gd name="connsiteX21" fmla="*/ 47625 w 2431256"/>
              <a:gd name="connsiteY21" fmla="*/ 302419 h 559594"/>
              <a:gd name="connsiteX22" fmla="*/ 95250 w 2431256"/>
              <a:gd name="connsiteY22" fmla="*/ 359569 h 559594"/>
              <a:gd name="connsiteX23" fmla="*/ 142875 w 2431256"/>
              <a:gd name="connsiteY23" fmla="*/ 409575 h 559594"/>
              <a:gd name="connsiteX24" fmla="*/ 200025 w 2431256"/>
              <a:gd name="connsiteY24" fmla="*/ 464344 h 559594"/>
              <a:gd name="connsiteX25" fmla="*/ 257175 w 2431256"/>
              <a:gd name="connsiteY25" fmla="*/ 507206 h 559594"/>
              <a:gd name="connsiteX26" fmla="*/ 295275 w 2431256"/>
              <a:gd name="connsiteY26" fmla="*/ 528637 h 559594"/>
              <a:gd name="connsiteX27" fmla="*/ 328612 w 2431256"/>
              <a:gd name="connsiteY27" fmla="*/ 547687 h 559594"/>
              <a:gd name="connsiteX28" fmla="*/ 354806 w 2431256"/>
              <a:gd name="connsiteY28" fmla="*/ 557212 h 559594"/>
              <a:gd name="connsiteX29" fmla="*/ 388144 w 2431256"/>
              <a:gd name="connsiteY29" fmla="*/ 559594 h 559594"/>
              <a:gd name="connsiteX30" fmla="*/ 411956 w 2431256"/>
              <a:gd name="connsiteY30" fmla="*/ 559594 h 559594"/>
              <a:gd name="connsiteX31" fmla="*/ 466725 w 2431256"/>
              <a:gd name="connsiteY31" fmla="*/ 554831 h 559594"/>
              <a:gd name="connsiteX32" fmla="*/ 531019 w 2431256"/>
              <a:gd name="connsiteY32" fmla="*/ 545306 h 559594"/>
              <a:gd name="connsiteX33" fmla="*/ 616744 w 2431256"/>
              <a:gd name="connsiteY33" fmla="*/ 526256 h 559594"/>
              <a:gd name="connsiteX34" fmla="*/ 778669 w 2431256"/>
              <a:gd name="connsiteY34" fmla="*/ 481012 h 559594"/>
              <a:gd name="connsiteX35" fmla="*/ 850106 w 2431256"/>
              <a:gd name="connsiteY35" fmla="*/ 459581 h 559594"/>
              <a:gd name="connsiteX36" fmla="*/ 1019175 w 2431256"/>
              <a:gd name="connsiteY36" fmla="*/ 433387 h 559594"/>
              <a:gd name="connsiteX37" fmla="*/ 1150144 w 2431256"/>
              <a:gd name="connsiteY37" fmla="*/ 409575 h 559594"/>
              <a:gd name="connsiteX38" fmla="*/ 1314450 w 2431256"/>
              <a:gd name="connsiteY38" fmla="*/ 383381 h 559594"/>
              <a:gd name="connsiteX39" fmla="*/ 1459706 w 2431256"/>
              <a:gd name="connsiteY39" fmla="*/ 359569 h 559594"/>
              <a:gd name="connsiteX40" fmla="*/ 1595437 w 2431256"/>
              <a:gd name="connsiteY40" fmla="*/ 340519 h 559594"/>
              <a:gd name="connsiteX41" fmla="*/ 1738312 w 2431256"/>
              <a:gd name="connsiteY41" fmla="*/ 321469 h 559594"/>
              <a:gd name="connsiteX42" fmla="*/ 1940719 w 2431256"/>
              <a:gd name="connsiteY42" fmla="*/ 302419 h 559594"/>
              <a:gd name="connsiteX43" fmla="*/ 2085975 w 2431256"/>
              <a:gd name="connsiteY43" fmla="*/ 290512 h 559594"/>
              <a:gd name="connsiteX44" fmla="*/ 2169319 w 2431256"/>
              <a:gd name="connsiteY44" fmla="*/ 288131 h 559594"/>
              <a:gd name="connsiteX45" fmla="*/ 2266950 w 2431256"/>
              <a:gd name="connsiteY45" fmla="*/ 278606 h 559594"/>
              <a:gd name="connsiteX46" fmla="*/ 2350294 w 2431256"/>
              <a:gd name="connsiteY46" fmla="*/ 264319 h 559594"/>
              <a:gd name="connsiteX47" fmla="*/ 2386012 w 2431256"/>
              <a:gd name="connsiteY47" fmla="*/ 259556 h 559594"/>
              <a:gd name="connsiteX48" fmla="*/ 2407444 w 2431256"/>
              <a:gd name="connsiteY48" fmla="*/ 252412 h 559594"/>
              <a:gd name="connsiteX49" fmla="*/ 2421731 w 2431256"/>
              <a:gd name="connsiteY49" fmla="*/ 238125 h 559594"/>
              <a:gd name="connsiteX50" fmla="*/ 2431256 w 2431256"/>
              <a:gd name="connsiteY50" fmla="*/ 223837 h 559594"/>
              <a:gd name="connsiteX51" fmla="*/ 2431256 w 2431256"/>
              <a:gd name="connsiteY51" fmla="*/ 202406 h 559594"/>
              <a:gd name="connsiteX52" fmla="*/ 2414587 w 2431256"/>
              <a:gd name="connsiteY52" fmla="*/ 166687 h 559594"/>
              <a:gd name="connsiteX53" fmla="*/ 2397919 w 2431256"/>
              <a:gd name="connsiteY53" fmla="*/ 147637 h 559594"/>
              <a:gd name="connsiteX54" fmla="*/ 2357437 w 2431256"/>
              <a:gd name="connsiteY54" fmla="*/ 114300 h 559594"/>
              <a:gd name="connsiteX55" fmla="*/ 2312194 w 2431256"/>
              <a:gd name="connsiteY55" fmla="*/ 88106 h 559594"/>
              <a:gd name="connsiteX56" fmla="*/ 2247900 w 2431256"/>
              <a:gd name="connsiteY56" fmla="*/ 59531 h 559594"/>
              <a:gd name="connsiteX57" fmla="*/ 2166937 w 2431256"/>
              <a:gd name="connsiteY57" fmla="*/ 33337 h 559594"/>
              <a:gd name="connsiteX58" fmla="*/ 2076450 w 2431256"/>
              <a:gd name="connsiteY58" fmla="*/ 4762 h 559594"/>
              <a:gd name="connsiteX59" fmla="*/ 2050256 w 2431256"/>
              <a:gd name="connsiteY59" fmla="*/ 0 h 559594"/>
              <a:gd name="connsiteX60" fmla="*/ 1990725 w 2431256"/>
              <a:gd name="connsiteY60" fmla="*/ 23812 h 559594"/>
              <a:gd name="connsiteX61" fmla="*/ 1821656 w 2431256"/>
              <a:gd name="connsiteY61" fmla="*/ 83344 h 559594"/>
              <a:gd name="connsiteX62" fmla="*/ 1745456 w 2431256"/>
              <a:gd name="connsiteY62" fmla="*/ 109537 h 559594"/>
              <a:gd name="connsiteX63" fmla="*/ 1666875 w 2431256"/>
              <a:gd name="connsiteY63" fmla="*/ 123825 h 559594"/>
              <a:gd name="connsiteX64" fmla="*/ 1504950 w 2431256"/>
              <a:gd name="connsiteY64" fmla="*/ 154781 h 559594"/>
              <a:gd name="connsiteX65" fmla="*/ 1316831 w 2431256"/>
              <a:gd name="connsiteY65" fmla="*/ 188119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431256" h="559594">
                <a:moveTo>
                  <a:pt x="1316831" y="188119"/>
                </a:moveTo>
                <a:lnTo>
                  <a:pt x="1178719" y="211931"/>
                </a:lnTo>
                <a:lnTo>
                  <a:pt x="971550" y="245269"/>
                </a:lnTo>
                <a:lnTo>
                  <a:pt x="721519" y="280987"/>
                </a:lnTo>
                <a:lnTo>
                  <a:pt x="552450" y="302419"/>
                </a:lnTo>
                <a:lnTo>
                  <a:pt x="471487" y="311944"/>
                </a:lnTo>
                <a:lnTo>
                  <a:pt x="438150" y="311944"/>
                </a:lnTo>
                <a:lnTo>
                  <a:pt x="381000" y="309562"/>
                </a:lnTo>
                <a:lnTo>
                  <a:pt x="342900" y="307181"/>
                </a:lnTo>
                <a:lnTo>
                  <a:pt x="285750" y="300037"/>
                </a:lnTo>
                <a:lnTo>
                  <a:pt x="230981" y="290512"/>
                </a:lnTo>
                <a:lnTo>
                  <a:pt x="176212" y="276225"/>
                </a:lnTo>
                <a:lnTo>
                  <a:pt x="138112" y="261937"/>
                </a:lnTo>
                <a:lnTo>
                  <a:pt x="114300" y="252412"/>
                </a:lnTo>
                <a:lnTo>
                  <a:pt x="92869" y="240506"/>
                </a:lnTo>
                <a:lnTo>
                  <a:pt x="64294" y="223837"/>
                </a:lnTo>
                <a:lnTo>
                  <a:pt x="42862" y="211931"/>
                </a:lnTo>
                <a:lnTo>
                  <a:pt x="21431" y="204787"/>
                </a:lnTo>
                <a:lnTo>
                  <a:pt x="7144" y="209550"/>
                </a:lnTo>
                <a:lnTo>
                  <a:pt x="0" y="223837"/>
                </a:lnTo>
                <a:lnTo>
                  <a:pt x="11906" y="252412"/>
                </a:lnTo>
                <a:lnTo>
                  <a:pt x="47625" y="302419"/>
                </a:lnTo>
                <a:lnTo>
                  <a:pt x="95250" y="359569"/>
                </a:lnTo>
                <a:lnTo>
                  <a:pt x="142875" y="409575"/>
                </a:lnTo>
                <a:lnTo>
                  <a:pt x="200025" y="464344"/>
                </a:lnTo>
                <a:lnTo>
                  <a:pt x="257175" y="507206"/>
                </a:lnTo>
                <a:lnTo>
                  <a:pt x="295275" y="528637"/>
                </a:lnTo>
                <a:lnTo>
                  <a:pt x="328612" y="547687"/>
                </a:lnTo>
                <a:lnTo>
                  <a:pt x="354806" y="557212"/>
                </a:lnTo>
                <a:lnTo>
                  <a:pt x="388144" y="559594"/>
                </a:lnTo>
                <a:lnTo>
                  <a:pt x="411956" y="559594"/>
                </a:lnTo>
                <a:lnTo>
                  <a:pt x="466725" y="554831"/>
                </a:lnTo>
                <a:lnTo>
                  <a:pt x="531019" y="545306"/>
                </a:lnTo>
                <a:lnTo>
                  <a:pt x="616744" y="526256"/>
                </a:lnTo>
                <a:lnTo>
                  <a:pt x="778669" y="481012"/>
                </a:lnTo>
                <a:lnTo>
                  <a:pt x="850106" y="459581"/>
                </a:lnTo>
                <a:lnTo>
                  <a:pt x="1019175" y="433387"/>
                </a:lnTo>
                <a:lnTo>
                  <a:pt x="1150144" y="409575"/>
                </a:lnTo>
                <a:lnTo>
                  <a:pt x="1314450" y="383381"/>
                </a:lnTo>
                <a:lnTo>
                  <a:pt x="1459706" y="359569"/>
                </a:lnTo>
                <a:lnTo>
                  <a:pt x="1595437" y="340519"/>
                </a:lnTo>
                <a:lnTo>
                  <a:pt x="1738312" y="321469"/>
                </a:lnTo>
                <a:lnTo>
                  <a:pt x="1940719" y="302419"/>
                </a:lnTo>
                <a:lnTo>
                  <a:pt x="2085975" y="290512"/>
                </a:lnTo>
                <a:lnTo>
                  <a:pt x="2169319" y="288131"/>
                </a:lnTo>
                <a:lnTo>
                  <a:pt x="2266950" y="278606"/>
                </a:lnTo>
                <a:lnTo>
                  <a:pt x="2350294" y="264319"/>
                </a:lnTo>
                <a:lnTo>
                  <a:pt x="2386012" y="259556"/>
                </a:lnTo>
                <a:lnTo>
                  <a:pt x="2407444" y="252412"/>
                </a:lnTo>
                <a:lnTo>
                  <a:pt x="2421731" y="238125"/>
                </a:lnTo>
                <a:lnTo>
                  <a:pt x="2431256" y="223837"/>
                </a:lnTo>
                <a:lnTo>
                  <a:pt x="2431256" y="202406"/>
                </a:lnTo>
                <a:lnTo>
                  <a:pt x="2414587" y="166687"/>
                </a:lnTo>
                <a:lnTo>
                  <a:pt x="2397919" y="147637"/>
                </a:lnTo>
                <a:lnTo>
                  <a:pt x="2357437" y="114300"/>
                </a:lnTo>
                <a:lnTo>
                  <a:pt x="2312194" y="88106"/>
                </a:lnTo>
                <a:lnTo>
                  <a:pt x="2247900" y="59531"/>
                </a:lnTo>
                <a:lnTo>
                  <a:pt x="2166937" y="33337"/>
                </a:lnTo>
                <a:lnTo>
                  <a:pt x="2076450" y="4762"/>
                </a:lnTo>
                <a:lnTo>
                  <a:pt x="2050256" y="0"/>
                </a:lnTo>
                <a:lnTo>
                  <a:pt x="1990725" y="23812"/>
                </a:lnTo>
                <a:lnTo>
                  <a:pt x="1821656" y="83344"/>
                </a:lnTo>
                <a:lnTo>
                  <a:pt x="1745456" y="109537"/>
                </a:lnTo>
                <a:lnTo>
                  <a:pt x="1666875" y="123825"/>
                </a:lnTo>
                <a:lnTo>
                  <a:pt x="1504950" y="154781"/>
                </a:lnTo>
                <a:lnTo>
                  <a:pt x="1316831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7FCD35E-607F-419D-9DDF-C9C0D34AC8F5}"/>
              </a:ext>
            </a:extLst>
          </p:cNvPr>
          <p:cNvSpPr/>
          <p:nvPr/>
        </p:nvSpPr>
        <p:spPr>
          <a:xfrm>
            <a:off x="7281863" y="2409826"/>
            <a:ext cx="842962" cy="1076325"/>
          </a:xfrm>
          <a:custGeom>
            <a:avLst/>
            <a:gdLst>
              <a:gd name="connsiteX0" fmla="*/ 328612 w 842962"/>
              <a:gd name="connsiteY0" fmla="*/ 533400 h 1076325"/>
              <a:gd name="connsiteX1" fmla="*/ 366712 w 842962"/>
              <a:gd name="connsiteY1" fmla="*/ 469106 h 1076325"/>
              <a:gd name="connsiteX2" fmla="*/ 388143 w 842962"/>
              <a:gd name="connsiteY2" fmla="*/ 423863 h 1076325"/>
              <a:gd name="connsiteX3" fmla="*/ 411956 w 842962"/>
              <a:gd name="connsiteY3" fmla="*/ 371475 h 1076325"/>
              <a:gd name="connsiteX4" fmla="*/ 428625 w 842962"/>
              <a:gd name="connsiteY4" fmla="*/ 330994 h 1076325"/>
              <a:gd name="connsiteX5" fmla="*/ 442912 w 842962"/>
              <a:gd name="connsiteY5" fmla="*/ 292894 h 1076325"/>
              <a:gd name="connsiteX6" fmla="*/ 450056 w 842962"/>
              <a:gd name="connsiteY6" fmla="*/ 264319 h 1076325"/>
              <a:gd name="connsiteX7" fmla="*/ 457200 w 842962"/>
              <a:gd name="connsiteY7" fmla="*/ 242888 h 1076325"/>
              <a:gd name="connsiteX8" fmla="*/ 459581 w 842962"/>
              <a:gd name="connsiteY8" fmla="*/ 221456 h 1076325"/>
              <a:gd name="connsiteX9" fmla="*/ 457200 w 842962"/>
              <a:gd name="connsiteY9" fmla="*/ 197644 h 1076325"/>
              <a:gd name="connsiteX10" fmla="*/ 450056 w 842962"/>
              <a:gd name="connsiteY10" fmla="*/ 169069 h 1076325"/>
              <a:gd name="connsiteX11" fmla="*/ 440531 w 842962"/>
              <a:gd name="connsiteY11" fmla="*/ 145256 h 1076325"/>
              <a:gd name="connsiteX12" fmla="*/ 428625 w 842962"/>
              <a:gd name="connsiteY12" fmla="*/ 128588 h 1076325"/>
              <a:gd name="connsiteX13" fmla="*/ 411956 w 842962"/>
              <a:gd name="connsiteY13" fmla="*/ 107156 h 1076325"/>
              <a:gd name="connsiteX14" fmla="*/ 390525 w 842962"/>
              <a:gd name="connsiteY14" fmla="*/ 90488 h 1076325"/>
              <a:gd name="connsiteX15" fmla="*/ 357187 w 842962"/>
              <a:gd name="connsiteY15" fmla="*/ 69056 h 1076325"/>
              <a:gd name="connsiteX16" fmla="*/ 350043 w 842962"/>
              <a:gd name="connsiteY16" fmla="*/ 59531 h 1076325"/>
              <a:gd name="connsiteX17" fmla="*/ 340518 w 842962"/>
              <a:gd name="connsiteY17" fmla="*/ 38100 h 1076325"/>
              <a:gd name="connsiteX18" fmla="*/ 335756 w 842962"/>
              <a:gd name="connsiteY18" fmla="*/ 14288 h 1076325"/>
              <a:gd name="connsiteX19" fmla="*/ 340518 w 842962"/>
              <a:gd name="connsiteY19" fmla="*/ 0 h 1076325"/>
              <a:gd name="connsiteX20" fmla="*/ 352425 w 842962"/>
              <a:gd name="connsiteY20" fmla="*/ 0 h 1076325"/>
              <a:gd name="connsiteX21" fmla="*/ 383381 w 842962"/>
              <a:gd name="connsiteY21" fmla="*/ 11906 h 1076325"/>
              <a:gd name="connsiteX22" fmla="*/ 435768 w 842962"/>
              <a:gd name="connsiteY22" fmla="*/ 26194 h 1076325"/>
              <a:gd name="connsiteX23" fmla="*/ 504825 w 842962"/>
              <a:gd name="connsiteY23" fmla="*/ 50006 h 1076325"/>
              <a:gd name="connsiteX24" fmla="*/ 576262 w 842962"/>
              <a:gd name="connsiteY24" fmla="*/ 76200 h 1076325"/>
              <a:gd name="connsiteX25" fmla="*/ 640556 w 842962"/>
              <a:gd name="connsiteY25" fmla="*/ 102394 h 1076325"/>
              <a:gd name="connsiteX26" fmla="*/ 697706 w 842962"/>
              <a:gd name="connsiteY26" fmla="*/ 130969 h 1076325"/>
              <a:gd name="connsiteX27" fmla="*/ 733425 w 842962"/>
              <a:gd name="connsiteY27" fmla="*/ 150019 h 1076325"/>
              <a:gd name="connsiteX28" fmla="*/ 766762 w 842962"/>
              <a:gd name="connsiteY28" fmla="*/ 178594 h 1076325"/>
              <a:gd name="connsiteX29" fmla="*/ 800100 w 842962"/>
              <a:gd name="connsiteY29" fmla="*/ 211931 h 1076325"/>
              <a:gd name="connsiteX30" fmla="*/ 826293 w 842962"/>
              <a:gd name="connsiteY30" fmla="*/ 247650 h 1076325"/>
              <a:gd name="connsiteX31" fmla="*/ 838200 w 842962"/>
              <a:gd name="connsiteY31" fmla="*/ 276225 h 1076325"/>
              <a:gd name="connsiteX32" fmla="*/ 842962 w 842962"/>
              <a:gd name="connsiteY32" fmla="*/ 300038 h 1076325"/>
              <a:gd name="connsiteX33" fmla="*/ 842962 w 842962"/>
              <a:gd name="connsiteY33" fmla="*/ 321469 h 1076325"/>
              <a:gd name="connsiteX34" fmla="*/ 840581 w 842962"/>
              <a:gd name="connsiteY34" fmla="*/ 352425 h 1076325"/>
              <a:gd name="connsiteX35" fmla="*/ 831056 w 842962"/>
              <a:gd name="connsiteY35" fmla="*/ 373856 h 1076325"/>
              <a:gd name="connsiteX36" fmla="*/ 812006 w 842962"/>
              <a:gd name="connsiteY36" fmla="*/ 388144 h 1076325"/>
              <a:gd name="connsiteX37" fmla="*/ 771525 w 842962"/>
              <a:gd name="connsiteY37" fmla="*/ 404813 h 1076325"/>
              <a:gd name="connsiteX38" fmla="*/ 728662 w 842962"/>
              <a:gd name="connsiteY38" fmla="*/ 414338 h 1076325"/>
              <a:gd name="connsiteX39" fmla="*/ 702468 w 842962"/>
              <a:gd name="connsiteY39" fmla="*/ 419100 h 1076325"/>
              <a:gd name="connsiteX40" fmla="*/ 631031 w 842962"/>
              <a:gd name="connsiteY40" fmla="*/ 490538 h 1076325"/>
              <a:gd name="connsiteX41" fmla="*/ 447675 w 842962"/>
              <a:gd name="connsiteY41" fmla="*/ 673894 h 1076325"/>
              <a:gd name="connsiteX42" fmla="*/ 252412 w 842962"/>
              <a:gd name="connsiteY42" fmla="*/ 869156 h 1076325"/>
              <a:gd name="connsiteX43" fmla="*/ 161925 w 842962"/>
              <a:gd name="connsiteY43" fmla="*/ 959644 h 1076325"/>
              <a:gd name="connsiteX44" fmla="*/ 69056 w 842962"/>
              <a:gd name="connsiteY44" fmla="*/ 1050131 h 1076325"/>
              <a:gd name="connsiteX45" fmla="*/ 45243 w 842962"/>
              <a:gd name="connsiteY45" fmla="*/ 1069181 h 1076325"/>
              <a:gd name="connsiteX46" fmla="*/ 23812 w 842962"/>
              <a:gd name="connsiteY46" fmla="*/ 1076325 h 1076325"/>
              <a:gd name="connsiteX47" fmla="*/ 9525 w 842962"/>
              <a:gd name="connsiteY47" fmla="*/ 1076325 h 1076325"/>
              <a:gd name="connsiteX48" fmla="*/ 0 w 842962"/>
              <a:gd name="connsiteY48" fmla="*/ 1066800 h 1076325"/>
              <a:gd name="connsiteX49" fmla="*/ 4762 w 842962"/>
              <a:gd name="connsiteY49" fmla="*/ 1042988 h 1076325"/>
              <a:gd name="connsiteX50" fmla="*/ 19050 w 842962"/>
              <a:gd name="connsiteY50" fmla="*/ 1009650 h 1076325"/>
              <a:gd name="connsiteX51" fmla="*/ 59531 w 842962"/>
              <a:gd name="connsiteY51" fmla="*/ 945356 h 1076325"/>
              <a:gd name="connsiteX52" fmla="*/ 119062 w 842962"/>
              <a:gd name="connsiteY52" fmla="*/ 857250 h 1076325"/>
              <a:gd name="connsiteX53" fmla="*/ 169068 w 842962"/>
              <a:gd name="connsiteY53" fmla="*/ 781050 h 1076325"/>
              <a:gd name="connsiteX54" fmla="*/ 219075 w 842962"/>
              <a:gd name="connsiteY54" fmla="*/ 707231 h 1076325"/>
              <a:gd name="connsiteX55" fmla="*/ 269081 w 842962"/>
              <a:gd name="connsiteY55" fmla="*/ 628650 h 1076325"/>
              <a:gd name="connsiteX56" fmla="*/ 328612 w 842962"/>
              <a:gd name="connsiteY56" fmla="*/ 533400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42962" h="1076325">
                <a:moveTo>
                  <a:pt x="328612" y="533400"/>
                </a:moveTo>
                <a:lnTo>
                  <a:pt x="366712" y="469106"/>
                </a:lnTo>
                <a:lnTo>
                  <a:pt x="388143" y="423863"/>
                </a:lnTo>
                <a:lnTo>
                  <a:pt x="411956" y="371475"/>
                </a:lnTo>
                <a:lnTo>
                  <a:pt x="428625" y="330994"/>
                </a:lnTo>
                <a:lnTo>
                  <a:pt x="442912" y="292894"/>
                </a:lnTo>
                <a:lnTo>
                  <a:pt x="450056" y="264319"/>
                </a:lnTo>
                <a:lnTo>
                  <a:pt x="457200" y="242888"/>
                </a:lnTo>
                <a:lnTo>
                  <a:pt x="459581" y="221456"/>
                </a:lnTo>
                <a:lnTo>
                  <a:pt x="457200" y="197644"/>
                </a:lnTo>
                <a:lnTo>
                  <a:pt x="450056" y="169069"/>
                </a:lnTo>
                <a:lnTo>
                  <a:pt x="440531" y="145256"/>
                </a:lnTo>
                <a:lnTo>
                  <a:pt x="428625" y="128588"/>
                </a:lnTo>
                <a:lnTo>
                  <a:pt x="411956" y="107156"/>
                </a:lnTo>
                <a:lnTo>
                  <a:pt x="390525" y="90488"/>
                </a:lnTo>
                <a:lnTo>
                  <a:pt x="357187" y="69056"/>
                </a:lnTo>
                <a:lnTo>
                  <a:pt x="350043" y="59531"/>
                </a:lnTo>
                <a:lnTo>
                  <a:pt x="340518" y="38100"/>
                </a:lnTo>
                <a:lnTo>
                  <a:pt x="335756" y="14288"/>
                </a:lnTo>
                <a:lnTo>
                  <a:pt x="340518" y="0"/>
                </a:lnTo>
                <a:lnTo>
                  <a:pt x="352425" y="0"/>
                </a:lnTo>
                <a:lnTo>
                  <a:pt x="383381" y="11906"/>
                </a:lnTo>
                <a:lnTo>
                  <a:pt x="435768" y="26194"/>
                </a:lnTo>
                <a:lnTo>
                  <a:pt x="504825" y="50006"/>
                </a:lnTo>
                <a:lnTo>
                  <a:pt x="576262" y="76200"/>
                </a:lnTo>
                <a:lnTo>
                  <a:pt x="640556" y="102394"/>
                </a:lnTo>
                <a:lnTo>
                  <a:pt x="697706" y="130969"/>
                </a:lnTo>
                <a:lnTo>
                  <a:pt x="733425" y="150019"/>
                </a:lnTo>
                <a:lnTo>
                  <a:pt x="766762" y="178594"/>
                </a:lnTo>
                <a:lnTo>
                  <a:pt x="800100" y="211931"/>
                </a:lnTo>
                <a:lnTo>
                  <a:pt x="826293" y="247650"/>
                </a:lnTo>
                <a:lnTo>
                  <a:pt x="838200" y="276225"/>
                </a:lnTo>
                <a:lnTo>
                  <a:pt x="842962" y="300038"/>
                </a:lnTo>
                <a:lnTo>
                  <a:pt x="842962" y="321469"/>
                </a:lnTo>
                <a:lnTo>
                  <a:pt x="840581" y="352425"/>
                </a:lnTo>
                <a:lnTo>
                  <a:pt x="831056" y="373856"/>
                </a:lnTo>
                <a:lnTo>
                  <a:pt x="812006" y="388144"/>
                </a:lnTo>
                <a:lnTo>
                  <a:pt x="771525" y="404813"/>
                </a:lnTo>
                <a:lnTo>
                  <a:pt x="728662" y="414338"/>
                </a:lnTo>
                <a:lnTo>
                  <a:pt x="702468" y="419100"/>
                </a:lnTo>
                <a:lnTo>
                  <a:pt x="631031" y="490538"/>
                </a:lnTo>
                <a:lnTo>
                  <a:pt x="447675" y="673894"/>
                </a:lnTo>
                <a:lnTo>
                  <a:pt x="252412" y="869156"/>
                </a:lnTo>
                <a:lnTo>
                  <a:pt x="161925" y="959644"/>
                </a:lnTo>
                <a:lnTo>
                  <a:pt x="69056" y="1050131"/>
                </a:lnTo>
                <a:lnTo>
                  <a:pt x="45243" y="1069181"/>
                </a:lnTo>
                <a:lnTo>
                  <a:pt x="23812" y="1076325"/>
                </a:lnTo>
                <a:lnTo>
                  <a:pt x="9525" y="1076325"/>
                </a:lnTo>
                <a:lnTo>
                  <a:pt x="0" y="1066800"/>
                </a:lnTo>
                <a:lnTo>
                  <a:pt x="4762" y="1042988"/>
                </a:lnTo>
                <a:lnTo>
                  <a:pt x="19050" y="1009650"/>
                </a:lnTo>
                <a:lnTo>
                  <a:pt x="59531" y="945356"/>
                </a:lnTo>
                <a:lnTo>
                  <a:pt x="119062" y="857250"/>
                </a:lnTo>
                <a:lnTo>
                  <a:pt x="169068" y="781050"/>
                </a:lnTo>
                <a:lnTo>
                  <a:pt x="219075" y="707231"/>
                </a:lnTo>
                <a:lnTo>
                  <a:pt x="269081" y="628650"/>
                </a:lnTo>
                <a:lnTo>
                  <a:pt x="328612" y="533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5937A0D-75D6-43B6-A958-AF2B9621D32A}"/>
              </a:ext>
            </a:extLst>
          </p:cNvPr>
          <p:cNvSpPr/>
          <p:nvPr/>
        </p:nvSpPr>
        <p:spPr>
          <a:xfrm>
            <a:off x="5491164" y="3602038"/>
            <a:ext cx="2943225" cy="577850"/>
          </a:xfrm>
          <a:custGeom>
            <a:avLst/>
            <a:gdLst>
              <a:gd name="connsiteX0" fmla="*/ 1850231 w 2943225"/>
              <a:gd name="connsiteY0" fmla="*/ 128588 h 576263"/>
              <a:gd name="connsiteX1" fmla="*/ 1704975 w 2943225"/>
              <a:gd name="connsiteY1" fmla="*/ 142875 h 576263"/>
              <a:gd name="connsiteX2" fmla="*/ 1571625 w 2943225"/>
              <a:gd name="connsiteY2" fmla="*/ 157163 h 576263"/>
              <a:gd name="connsiteX3" fmla="*/ 1512093 w 2943225"/>
              <a:gd name="connsiteY3" fmla="*/ 164307 h 576263"/>
              <a:gd name="connsiteX4" fmla="*/ 1312068 w 2943225"/>
              <a:gd name="connsiteY4" fmla="*/ 204788 h 576263"/>
              <a:gd name="connsiteX5" fmla="*/ 1185862 w 2943225"/>
              <a:gd name="connsiteY5" fmla="*/ 221457 h 576263"/>
              <a:gd name="connsiteX6" fmla="*/ 1007268 w 2943225"/>
              <a:gd name="connsiteY6" fmla="*/ 245269 h 576263"/>
              <a:gd name="connsiteX7" fmla="*/ 821531 w 2943225"/>
              <a:gd name="connsiteY7" fmla="*/ 273844 h 576263"/>
              <a:gd name="connsiteX8" fmla="*/ 678656 w 2943225"/>
              <a:gd name="connsiteY8" fmla="*/ 300038 h 576263"/>
              <a:gd name="connsiteX9" fmla="*/ 569118 w 2943225"/>
              <a:gd name="connsiteY9" fmla="*/ 323850 h 576263"/>
              <a:gd name="connsiteX10" fmla="*/ 514350 w 2943225"/>
              <a:gd name="connsiteY10" fmla="*/ 338138 h 576263"/>
              <a:gd name="connsiteX11" fmla="*/ 473868 w 2943225"/>
              <a:gd name="connsiteY11" fmla="*/ 345282 h 576263"/>
              <a:gd name="connsiteX12" fmla="*/ 428625 w 2943225"/>
              <a:gd name="connsiteY12" fmla="*/ 350044 h 576263"/>
              <a:gd name="connsiteX13" fmla="*/ 373856 w 2943225"/>
              <a:gd name="connsiteY13" fmla="*/ 352425 h 576263"/>
              <a:gd name="connsiteX14" fmla="*/ 321468 w 2943225"/>
              <a:gd name="connsiteY14" fmla="*/ 347663 h 576263"/>
              <a:gd name="connsiteX15" fmla="*/ 288131 w 2943225"/>
              <a:gd name="connsiteY15" fmla="*/ 342900 h 576263"/>
              <a:gd name="connsiteX16" fmla="*/ 242887 w 2943225"/>
              <a:gd name="connsiteY16" fmla="*/ 333375 h 576263"/>
              <a:gd name="connsiteX17" fmla="*/ 202406 w 2943225"/>
              <a:gd name="connsiteY17" fmla="*/ 321469 h 576263"/>
              <a:gd name="connsiteX18" fmla="*/ 173831 w 2943225"/>
              <a:gd name="connsiteY18" fmla="*/ 309563 h 576263"/>
              <a:gd name="connsiteX19" fmla="*/ 138112 w 2943225"/>
              <a:gd name="connsiteY19" fmla="*/ 290513 h 576263"/>
              <a:gd name="connsiteX20" fmla="*/ 107156 w 2943225"/>
              <a:gd name="connsiteY20" fmla="*/ 269082 h 576263"/>
              <a:gd name="connsiteX21" fmla="*/ 73818 w 2943225"/>
              <a:gd name="connsiteY21" fmla="*/ 240507 h 576263"/>
              <a:gd name="connsiteX22" fmla="*/ 50006 w 2943225"/>
              <a:gd name="connsiteY22" fmla="*/ 223838 h 576263"/>
              <a:gd name="connsiteX23" fmla="*/ 26193 w 2943225"/>
              <a:gd name="connsiteY23" fmla="*/ 214313 h 576263"/>
              <a:gd name="connsiteX24" fmla="*/ 11906 w 2943225"/>
              <a:gd name="connsiteY24" fmla="*/ 214313 h 576263"/>
              <a:gd name="connsiteX25" fmla="*/ 0 w 2943225"/>
              <a:gd name="connsiteY25" fmla="*/ 219075 h 576263"/>
              <a:gd name="connsiteX26" fmla="*/ 2381 w 2943225"/>
              <a:gd name="connsiteY26" fmla="*/ 235744 h 576263"/>
              <a:gd name="connsiteX27" fmla="*/ 11906 w 2943225"/>
              <a:gd name="connsiteY27" fmla="*/ 257175 h 576263"/>
              <a:gd name="connsiteX28" fmla="*/ 38100 w 2943225"/>
              <a:gd name="connsiteY28" fmla="*/ 304800 h 576263"/>
              <a:gd name="connsiteX29" fmla="*/ 73818 w 2943225"/>
              <a:gd name="connsiteY29" fmla="*/ 357188 h 576263"/>
              <a:gd name="connsiteX30" fmla="*/ 119062 w 2943225"/>
              <a:gd name="connsiteY30" fmla="*/ 404813 h 576263"/>
              <a:gd name="connsiteX31" fmla="*/ 154781 w 2943225"/>
              <a:gd name="connsiteY31" fmla="*/ 433388 h 576263"/>
              <a:gd name="connsiteX32" fmla="*/ 202406 w 2943225"/>
              <a:gd name="connsiteY32" fmla="*/ 473869 h 576263"/>
              <a:gd name="connsiteX33" fmla="*/ 242887 w 2943225"/>
              <a:gd name="connsiteY33" fmla="*/ 502444 h 576263"/>
              <a:gd name="connsiteX34" fmla="*/ 271462 w 2943225"/>
              <a:gd name="connsiteY34" fmla="*/ 519113 h 576263"/>
              <a:gd name="connsiteX35" fmla="*/ 304800 w 2943225"/>
              <a:gd name="connsiteY35" fmla="*/ 538163 h 576263"/>
              <a:gd name="connsiteX36" fmla="*/ 314325 w 2943225"/>
              <a:gd name="connsiteY36" fmla="*/ 545307 h 576263"/>
              <a:gd name="connsiteX37" fmla="*/ 342900 w 2943225"/>
              <a:gd name="connsiteY37" fmla="*/ 566738 h 576263"/>
              <a:gd name="connsiteX38" fmla="*/ 369093 w 2943225"/>
              <a:gd name="connsiteY38" fmla="*/ 573882 h 576263"/>
              <a:gd name="connsiteX39" fmla="*/ 400050 w 2943225"/>
              <a:gd name="connsiteY39" fmla="*/ 576263 h 576263"/>
              <a:gd name="connsiteX40" fmla="*/ 445293 w 2943225"/>
              <a:gd name="connsiteY40" fmla="*/ 573882 h 576263"/>
              <a:gd name="connsiteX41" fmla="*/ 495300 w 2943225"/>
              <a:gd name="connsiteY41" fmla="*/ 564357 h 576263"/>
              <a:gd name="connsiteX42" fmla="*/ 557212 w 2943225"/>
              <a:gd name="connsiteY42" fmla="*/ 547688 h 576263"/>
              <a:gd name="connsiteX43" fmla="*/ 583406 w 2943225"/>
              <a:gd name="connsiteY43" fmla="*/ 540544 h 576263"/>
              <a:gd name="connsiteX44" fmla="*/ 688181 w 2943225"/>
              <a:gd name="connsiteY44" fmla="*/ 519113 h 576263"/>
              <a:gd name="connsiteX45" fmla="*/ 857250 w 2943225"/>
              <a:gd name="connsiteY45" fmla="*/ 485775 h 576263"/>
              <a:gd name="connsiteX46" fmla="*/ 1014412 w 2943225"/>
              <a:gd name="connsiteY46" fmla="*/ 454819 h 576263"/>
              <a:gd name="connsiteX47" fmla="*/ 1297781 w 2943225"/>
              <a:gd name="connsiteY47" fmla="*/ 407194 h 576263"/>
              <a:gd name="connsiteX48" fmla="*/ 1576387 w 2943225"/>
              <a:gd name="connsiteY48" fmla="*/ 354807 h 576263"/>
              <a:gd name="connsiteX49" fmla="*/ 1716881 w 2943225"/>
              <a:gd name="connsiteY49" fmla="*/ 330994 h 576263"/>
              <a:gd name="connsiteX50" fmla="*/ 1833562 w 2943225"/>
              <a:gd name="connsiteY50" fmla="*/ 316707 h 576263"/>
              <a:gd name="connsiteX51" fmla="*/ 1919287 w 2943225"/>
              <a:gd name="connsiteY51" fmla="*/ 309563 h 576263"/>
              <a:gd name="connsiteX52" fmla="*/ 2033587 w 2943225"/>
              <a:gd name="connsiteY52" fmla="*/ 302419 h 576263"/>
              <a:gd name="connsiteX53" fmla="*/ 2143125 w 2943225"/>
              <a:gd name="connsiteY53" fmla="*/ 297657 h 576263"/>
              <a:gd name="connsiteX54" fmla="*/ 2243137 w 2943225"/>
              <a:gd name="connsiteY54" fmla="*/ 297657 h 576263"/>
              <a:gd name="connsiteX55" fmla="*/ 2300287 w 2943225"/>
              <a:gd name="connsiteY55" fmla="*/ 295275 h 576263"/>
              <a:gd name="connsiteX56" fmla="*/ 2359818 w 2943225"/>
              <a:gd name="connsiteY56" fmla="*/ 288132 h 576263"/>
              <a:gd name="connsiteX57" fmla="*/ 2459831 w 2943225"/>
              <a:gd name="connsiteY57" fmla="*/ 283369 h 576263"/>
              <a:gd name="connsiteX58" fmla="*/ 2569368 w 2943225"/>
              <a:gd name="connsiteY58" fmla="*/ 285750 h 576263"/>
              <a:gd name="connsiteX59" fmla="*/ 2678906 w 2943225"/>
              <a:gd name="connsiteY59" fmla="*/ 290513 h 576263"/>
              <a:gd name="connsiteX60" fmla="*/ 2757487 w 2943225"/>
              <a:gd name="connsiteY60" fmla="*/ 297657 h 576263"/>
              <a:gd name="connsiteX61" fmla="*/ 2802731 w 2943225"/>
              <a:gd name="connsiteY61" fmla="*/ 297657 h 576263"/>
              <a:gd name="connsiteX62" fmla="*/ 2852737 w 2943225"/>
              <a:gd name="connsiteY62" fmla="*/ 295275 h 576263"/>
              <a:gd name="connsiteX63" fmla="*/ 2893218 w 2943225"/>
              <a:gd name="connsiteY63" fmla="*/ 285750 h 576263"/>
              <a:gd name="connsiteX64" fmla="*/ 2921793 w 2943225"/>
              <a:gd name="connsiteY64" fmla="*/ 271463 h 576263"/>
              <a:gd name="connsiteX65" fmla="*/ 2938462 w 2943225"/>
              <a:gd name="connsiteY65" fmla="*/ 254794 h 576263"/>
              <a:gd name="connsiteX66" fmla="*/ 2943225 w 2943225"/>
              <a:gd name="connsiteY66" fmla="*/ 238125 h 576263"/>
              <a:gd name="connsiteX67" fmla="*/ 2943225 w 2943225"/>
              <a:gd name="connsiteY67" fmla="*/ 221457 h 576263"/>
              <a:gd name="connsiteX68" fmla="*/ 2936081 w 2943225"/>
              <a:gd name="connsiteY68" fmla="*/ 190500 h 576263"/>
              <a:gd name="connsiteX69" fmla="*/ 2917031 w 2943225"/>
              <a:gd name="connsiteY69" fmla="*/ 159544 h 576263"/>
              <a:gd name="connsiteX70" fmla="*/ 2900362 w 2943225"/>
              <a:gd name="connsiteY70" fmla="*/ 140494 h 576263"/>
              <a:gd name="connsiteX71" fmla="*/ 2869406 w 2943225"/>
              <a:gd name="connsiteY71" fmla="*/ 123825 h 576263"/>
              <a:gd name="connsiteX72" fmla="*/ 2833687 w 2943225"/>
              <a:gd name="connsiteY72" fmla="*/ 104775 h 576263"/>
              <a:gd name="connsiteX73" fmla="*/ 2783681 w 2943225"/>
              <a:gd name="connsiteY73" fmla="*/ 78582 h 576263"/>
              <a:gd name="connsiteX74" fmla="*/ 2733675 w 2943225"/>
              <a:gd name="connsiteY74" fmla="*/ 50007 h 576263"/>
              <a:gd name="connsiteX75" fmla="*/ 2678906 w 2943225"/>
              <a:gd name="connsiteY75" fmla="*/ 26194 h 576263"/>
              <a:gd name="connsiteX76" fmla="*/ 2631281 w 2943225"/>
              <a:gd name="connsiteY76" fmla="*/ 9525 h 576263"/>
              <a:gd name="connsiteX77" fmla="*/ 2583656 w 2943225"/>
              <a:gd name="connsiteY77" fmla="*/ 0 h 576263"/>
              <a:gd name="connsiteX78" fmla="*/ 2562225 w 2943225"/>
              <a:gd name="connsiteY78" fmla="*/ 2382 h 576263"/>
              <a:gd name="connsiteX79" fmla="*/ 2483643 w 2943225"/>
              <a:gd name="connsiteY79" fmla="*/ 28575 h 576263"/>
              <a:gd name="connsiteX80" fmla="*/ 2297906 w 2943225"/>
              <a:gd name="connsiteY80" fmla="*/ 80963 h 576263"/>
              <a:gd name="connsiteX81" fmla="*/ 2250281 w 2943225"/>
              <a:gd name="connsiteY81" fmla="*/ 95250 h 576263"/>
              <a:gd name="connsiteX82" fmla="*/ 2159793 w 2943225"/>
              <a:gd name="connsiteY82" fmla="*/ 102394 h 576263"/>
              <a:gd name="connsiteX83" fmla="*/ 1962150 w 2943225"/>
              <a:gd name="connsiteY83" fmla="*/ 116682 h 576263"/>
              <a:gd name="connsiteX84" fmla="*/ 1850231 w 2943225"/>
              <a:gd name="connsiteY84" fmla="*/ 128588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943225" h="576263">
                <a:moveTo>
                  <a:pt x="1850231" y="128588"/>
                </a:moveTo>
                <a:lnTo>
                  <a:pt x="1704975" y="142875"/>
                </a:lnTo>
                <a:lnTo>
                  <a:pt x="1571625" y="157163"/>
                </a:lnTo>
                <a:lnTo>
                  <a:pt x="1512093" y="164307"/>
                </a:lnTo>
                <a:lnTo>
                  <a:pt x="1312068" y="204788"/>
                </a:lnTo>
                <a:lnTo>
                  <a:pt x="1185862" y="221457"/>
                </a:lnTo>
                <a:lnTo>
                  <a:pt x="1007268" y="245269"/>
                </a:lnTo>
                <a:lnTo>
                  <a:pt x="821531" y="273844"/>
                </a:lnTo>
                <a:lnTo>
                  <a:pt x="678656" y="300038"/>
                </a:lnTo>
                <a:lnTo>
                  <a:pt x="569118" y="323850"/>
                </a:lnTo>
                <a:lnTo>
                  <a:pt x="514350" y="338138"/>
                </a:lnTo>
                <a:lnTo>
                  <a:pt x="473868" y="345282"/>
                </a:lnTo>
                <a:lnTo>
                  <a:pt x="428625" y="350044"/>
                </a:lnTo>
                <a:lnTo>
                  <a:pt x="373856" y="352425"/>
                </a:lnTo>
                <a:lnTo>
                  <a:pt x="321468" y="347663"/>
                </a:lnTo>
                <a:lnTo>
                  <a:pt x="288131" y="342900"/>
                </a:lnTo>
                <a:lnTo>
                  <a:pt x="242887" y="333375"/>
                </a:lnTo>
                <a:lnTo>
                  <a:pt x="202406" y="321469"/>
                </a:lnTo>
                <a:lnTo>
                  <a:pt x="173831" y="309563"/>
                </a:lnTo>
                <a:lnTo>
                  <a:pt x="138112" y="290513"/>
                </a:lnTo>
                <a:lnTo>
                  <a:pt x="107156" y="269082"/>
                </a:lnTo>
                <a:lnTo>
                  <a:pt x="73818" y="240507"/>
                </a:lnTo>
                <a:lnTo>
                  <a:pt x="50006" y="223838"/>
                </a:lnTo>
                <a:lnTo>
                  <a:pt x="26193" y="214313"/>
                </a:lnTo>
                <a:lnTo>
                  <a:pt x="11906" y="214313"/>
                </a:lnTo>
                <a:lnTo>
                  <a:pt x="0" y="219075"/>
                </a:lnTo>
                <a:lnTo>
                  <a:pt x="2381" y="235744"/>
                </a:lnTo>
                <a:lnTo>
                  <a:pt x="11906" y="257175"/>
                </a:lnTo>
                <a:lnTo>
                  <a:pt x="38100" y="304800"/>
                </a:lnTo>
                <a:lnTo>
                  <a:pt x="73818" y="357188"/>
                </a:lnTo>
                <a:lnTo>
                  <a:pt x="119062" y="404813"/>
                </a:lnTo>
                <a:lnTo>
                  <a:pt x="154781" y="433388"/>
                </a:lnTo>
                <a:lnTo>
                  <a:pt x="202406" y="473869"/>
                </a:lnTo>
                <a:lnTo>
                  <a:pt x="242887" y="502444"/>
                </a:lnTo>
                <a:lnTo>
                  <a:pt x="271462" y="519113"/>
                </a:lnTo>
                <a:lnTo>
                  <a:pt x="304800" y="538163"/>
                </a:lnTo>
                <a:lnTo>
                  <a:pt x="314325" y="545307"/>
                </a:lnTo>
                <a:lnTo>
                  <a:pt x="342900" y="566738"/>
                </a:lnTo>
                <a:lnTo>
                  <a:pt x="369093" y="573882"/>
                </a:lnTo>
                <a:lnTo>
                  <a:pt x="400050" y="576263"/>
                </a:lnTo>
                <a:lnTo>
                  <a:pt x="445293" y="573882"/>
                </a:lnTo>
                <a:lnTo>
                  <a:pt x="495300" y="564357"/>
                </a:lnTo>
                <a:lnTo>
                  <a:pt x="557212" y="547688"/>
                </a:lnTo>
                <a:lnTo>
                  <a:pt x="583406" y="540544"/>
                </a:lnTo>
                <a:lnTo>
                  <a:pt x="688181" y="519113"/>
                </a:lnTo>
                <a:lnTo>
                  <a:pt x="857250" y="485775"/>
                </a:lnTo>
                <a:lnTo>
                  <a:pt x="1014412" y="454819"/>
                </a:lnTo>
                <a:lnTo>
                  <a:pt x="1297781" y="407194"/>
                </a:lnTo>
                <a:lnTo>
                  <a:pt x="1576387" y="354807"/>
                </a:lnTo>
                <a:lnTo>
                  <a:pt x="1716881" y="330994"/>
                </a:lnTo>
                <a:lnTo>
                  <a:pt x="1833562" y="316707"/>
                </a:lnTo>
                <a:lnTo>
                  <a:pt x="1919287" y="309563"/>
                </a:lnTo>
                <a:lnTo>
                  <a:pt x="2033587" y="302419"/>
                </a:lnTo>
                <a:lnTo>
                  <a:pt x="2143125" y="297657"/>
                </a:lnTo>
                <a:lnTo>
                  <a:pt x="2243137" y="297657"/>
                </a:lnTo>
                <a:lnTo>
                  <a:pt x="2300287" y="295275"/>
                </a:lnTo>
                <a:lnTo>
                  <a:pt x="2359818" y="288132"/>
                </a:lnTo>
                <a:lnTo>
                  <a:pt x="2459831" y="283369"/>
                </a:lnTo>
                <a:lnTo>
                  <a:pt x="2569368" y="285750"/>
                </a:lnTo>
                <a:lnTo>
                  <a:pt x="2678906" y="290513"/>
                </a:lnTo>
                <a:lnTo>
                  <a:pt x="2757487" y="297657"/>
                </a:lnTo>
                <a:lnTo>
                  <a:pt x="2802731" y="297657"/>
                </a:lnTo>
                <a:lnTo>
                  <a:pt x="2852737" y="295275"/>
                </a:lnTo>
                <a:lnTo>
                  <a:pt x="2893218" y="285750"/>
                </a:lnTo>
                <a:lnTo>
                  <a:pt x="2921793" y="271463"/>
                </a:lnTo>
                <a:lnTo>
                  <a:pt x="2938462" y="254794"/>
                </a:lnTo>
                <a:lnTo>
                  <a:pt x="2943225" y="238125"/>
                </a:lnTo>
                <a:lnTo>
                  <a:pt x="2943225" y="221457"/>
                </a:lnTo>
                <a:lnTo>
                  <a:pt x="2936081" y="190500"/>
                </a:lnTo>
                <a:lnTo>
                  <a:pt x="2917031" y="159544"/>
                </a:lnTo>
                <a:lnTo>
                  <a:pt x="2900362" y="140494"/>
                </a:lnTo>
                <a:lnTo>
                  <a:pt x="2869406" y="123825"/>
                </a:lnTo>
                <a:lnTo>
                  <a:pt x="2833687" y="104775"/>
                </a:lnTo>
                <a:lnTo>
                  <a:pt x="2783681" y="78582"/>
                </a:lnTo>
                <a:lnTo>
                  <a:pt x="2733675" y="50007"/>
                </a:lnTo>
                <a:lnTo>
                  <a:pt x="2678906" y="26194"/>
                </a:lnTo>
                <a:lnTo>
                  <a:pt x="2631281" y="9525"/>
                </a:lnTo>
                <a:lnTo>
                  <a:pt x="2583656" y="0"/>
                </a:lnTo>
                <a:lnTo>
                  <a:pt x="2562225" y="2382"/>
                </a:lnTo>
                <a:lnTo>
                  <a:pt x="2483643" y="28575"/>
                </a:lnTo>
                <a:lnTo>
                  <a:pt x="2297906" y="80963"/>
                </a:lnTo>
                <a:lnTo>
                  <a:pt x="2250281" y="95250"/>
                </a:lnTo>
                <a:lnTo>
                  <a:pt x="2159793" y="102394"/>
                </a:lnTo>
                <a:lnTo>
                  <a:pt x="1962150" y="116682"/>
                </a:lnTo>
                <a:lnTo>
                  <a:pt x="1850231" y="128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34ADB8C-CBB9-4CE3-A8FA-3F24B74241A8}"/>
              </a:ext>
            </a:extLst>
          </p:cNvPr>
          <p:cNvSpPr/>
          <p:nvPr/>
        </p:nvSpPr>
        <p:spPr>
          <a:xfrm>
            <a:off x="4040188" y="4179888"/>
            <a:ext cx="1476375" cy="1071562"/>
          </a:xfrm>
          <a:custGeom>
            <a:avLst/>
            <a:gdLst>
              <a:gd name="connsiteX0" fmla="*/ 533400 w 1476375"/>
              <a:gd name="connsiteY0" fmla="*/ 342900 h 1071562"/>
              <a:gd name="connsiteX1" fmla="*/ 338137 w 1476375"/>
              <a:gd name="connsiteY1" fmla="*/ 383381 h 1071562"/>
              <a:gd name="connsiteX2" fmla="*/ 183356 w 1476375"/>
              <a:gd name="connsiteY2" fmla="*/ 416718 h 1071562"/>
              <a:gd name="connsiteX3" fmla="*/ 97631 w 1476375"/>
              <a:gd name="connsiteY3" fmla="*/ 433387 h 1071562"/>
              <a:gd name="connsiteX4" fmla="*/ 0 w 1476375"/>
              <a:gd name="connsiteY4" fmla="*/ 295275 h 1071562"/>
              <a:gd name="connsiteX5" fmla="*/ 104775 w 1476375"/>
              <a:gd name="connsiteY5" fmla="*/ 278606 h 1071562"/>
              <a:gd name="connsiteX6" fmla="*/ 257175 w 1476375"/>
              <a:gd name="connsiteY6" fmla="*/ 245268 h 1071562"/>
              <a:gd name="connsiteX7" fmla="*/ 385762 w 1476375"/>
              <a:gd name="connsiteY7" fmla="*/ 214312 h 1071562"/>
              <a:gd name="connsiteX8" fmla="*/ 523875 w 1476375"/>
              <a:gd name="connsiteY8" fmla="*/ 183356 h 1071562"/>
              <a:gd name="connsiteX9" fmla="*/ 666750 w 1476375"/>
              <a:gd name="connsiteY9" fmla="*/ 150018 h 1071562"/>
              <a:gd name="connsiteX10" fmla="*/ 776287 w 1476375"/>
              <a:gd name="connsiteY10" fmla="*/ 126206 h 1071562"/>
              <a:gd name="connsiteX11" fmla="*/ 919162 w 1476375"/>
              <a:gd name="connsiteY11" fmla="*/ 95250 h 1071562"/>
              <a:gd name="connsiteX12" fmla="*/ 992981 w 1476375"/>
              <a:gd name="connsiteY12" fmla="*/ 80962 h 1071562"/>
              <a:gd name="connsiteX13" fmla="*/ 1062037 w 1476375"/>
              <a:gd name="connsiteY13" fmla="*/ 69056 h 1071562"/>
              <a:gd name="connsiteX14" fmla="*/ 1085850 w 1476375"/>
              <a:gd name="connsiteY14" fmla="*/ 52387 h 1071562"/>
              <a:gd name="connsiteX15" fmla="*/ 1114425 w 1476375"/>
              <a:gd name="connsiteY15" fmla="*/ 33337 h 1071562"/>
              <a:gd name="connsiteX16" fmla="*/ 1152525 w 1476375"/>
              <a:gd name="connsiteY16" fmla="*/ 11906 h 1071562"/>
              <a:gd name="connsiteX17" fmla="*/ 1176337 w 1476375"/>
              <a:gd name="connsiteY17" fmla="*/ 2381 h 1071562"/>
              <a:gd name="connsiteX18" fmla="*/ 1193006 w 1476375"/>
              <a:gd name="connsiteY18" fmla="*/ 0 h 1071562"/>
              <a:gd name="connsiteX19" fmla="*/ 1207294 w 1476375"/>
              <a:gd name="connsiteY19" fmla="*/ 2381 h 1071562"/>
              <a:gd name="connsiteX20" fmla="*/ 1240631 w 1476375"/>
              <a:gd name="connsiteY20" fmla="*/ 21431 h 1071562"/>
              <a:gd name="connsiteX21" fmla="*/ 1295400 w 1476375"/>
              <a:gd name="connsiteY21" fmla="*/ 57150 h 1071562"/>
              <a:gd name="connsiteX22" fmla="*/ 1350169 w 1476375"/>
              <a:gd name="connsiteY22" fmla="*/ 95250 h 1071562"/>
              <a:gd name="connsiteX23" fmla="*/ 1390650 w 1476375"/>
              <a:gd name="connsiteY23" fmla="*/ 123825 h 1071562"/>
              <a:gd name="connsiteX24" fmla="*/ 1431131 w 1476375"/>
              <a:gd name="connsiteY24" fmla="*/ 159543 h 1071562"/>
              <a:gd name="connsiteX25" fmla="*/ 1452562 w 1476375"/>
              <a:gd name="connsiteY25" fmla="*/ 180975 h 1071562"/>
              <a:gd name="connsiteX26" fmla="*/ 1466850 w 1476375"/>
              <a:gd name="connsiteY26" fmla="*/ 197643 h 1071562"/>
              <a:gd name="connsiteX27" fmla="*/ 1476375 w 1476375"/>
              <a:gd name="connsiteY27" fmla="*/ 216693 h 1071562"/>
              <a:gd name="connsiteX28" fmla="*/ 1476375 w 1476375"/>
              <a:gd name="connsiteY28" fmla="*/ 235743 h 1071562"/>
              <a:gd name="connsiteX29" fmla="*/ 1466850 w 1476375"/>
              <a:gd name="connsiteY29" fmla="*/ 252412 h 1071562"/>
              <a:gd name="connsiteX30" fmla="*/ 1450181 w 1476375"/>
              <a:gd name="connsiteY30" fmla="*/ 271462 h 1071562"/>
              <a:gd name="connsiteX31" fmla="*/ 1421606 w 1476375"/>
              <a:gd name="connsiteY31" fmla="*/ 288131 h 1071562"/>
              <a:gd name="connsiteX32" fmla="*/ 1402556 w 1476375"/>
              <a:gd name="connsiteY32" fmla="*/ 302418 h 1071562"/>
              <a:gd name="connsiteX33" fmla="*/ 1388269 w 1476375"/>
              <a:gd name="connsiteY33" fmla="*/ 319087 h 1071562"/>
              <a:gd name="connsiteX34" fmla="*/ 1373981 w 1476375"/>
              <a:gd name="connsiteY34" fmla="*/ 345281 h 1071562"/>
              <a:gd name="connsiteX35" fmla="*/ 1352550 w 1476375"/>
              <a:gd name="connsiteY35" fmla="*/ 411956 h 1071562"/>
              <a:gd name="connsiteX36" fmla="*/ 1314450 w 1476375"/>
              <a:gd name="connsiteY36" fmla="*/ 542925 h 1071562"/>
              <a:gd name="connsiteX37" fmla="*/ 1269206 w 1476375"/>
              <a:gd name="connsiteY37" fmla="*/ 714375 h 1071562"/>
              <a:gd name="connsiteX38" fmla="*/ 1233487 w 1476375"/>
              <a:gd name="connsiteY38" fmla="*/ 878681 h 1071562"/>
              <a:gd name="connsiteX39" fmla="*/ 1221581 w 1476375"/>
              <a:gd name="connsiteY39" fmla="*/ 942975 h 1071562"/>
              <a:gd name="connsiteX40" fmla="*/ 1178719 w 1476375"/>
              <a:gd name="connsiteY40" fmla="*/ 1071562 h 1071562"/>
              <a:gd name="connsiteX41" fmla="*/ 983456 w 1476375"/>
              <a:gd name="connsiteY41" fmla="*/ 1071562 h 1071562"/>
              <a:gd name="connsiteX42" fmla="*/ 1000125 w 1476375"/>
              <a:gd name="connsiteY42" fmla="*/ 902493 h 1071562"/>
              <a:gd name="connsiteX43" fmla="*/ 1021556 w 1476375"/>
              <a:gd name="connsiteY43" fmla="*/ 764381 h 1071562"/>
              <a:gd name="connsiteX44" fmla="*/ 1050131 w 1476375"/>
              <a:gd name="connsiteY44" fmla="*/ 566737 h 1071562"/>
              <a:gd name="connsiteX45" fmla="*/ 1071562 w 1476375"/>
              <a:gd name="connsiteY45" fmla="*/ 426243 h 1071562"/>
              <a:gd name="connsiteX46" fmla="*/ 1085850 w 1476375"/>
              <a:gd name="connsiteY46" fmla="*/ 326231 h 1071562"/>
              <a:gd name="connsiteX47" fmla="*/ 1088231 w 1476375"/>
              <a:gd name="connsiteY47" fmla="*/ 302418 h 1071562"/>
              <a:gd name="connsiteX48" fmla="*/ 1085850 w 1476375"/>
              <a:gd name="connsiteY48" fmla="*/ 276225 h 1071562"/>
              <a:gd name="connsiteX49" fmla="*/ 1078706 w 1476375"/>
              <a:gd name="connsiteY49" fmla="*/ 257175 h 1071562"/>
              <a:gd name="connsiteX50" fmla="*/ 1069181 w 1476375"/>
              <a:gd name="connsiteY50" fmla="*/ 245268 h 1071562"/>
              <a:gd name="connsiteX51" fmla="*/ 1052512 w 1476375"/>
              <a:gd name="connsiteY51" fmla="*/ 238125 h 1071562"/>
              <a:gd name="connsiteX52" fmla="*/ 1023937 w 1476375"/>
              <a:gd name="connsiteY52" fmla="*/ 242887 h 1071562"/>
              <a:gd name="connsiteX53" fmla="*/ 978694 w 1476375"/>
              <a:gd name="connsiteY53" fmla="*/ 254793 h 1071562"/>
              <a:gd name="connsiteX54" fmla="*/ 816769 w 1476375"/>
              <a:gd name="connsiteY54" fmla="*/ 285750 h 1071562"/>
              <a:gd name="connsiteX55" fmla="*/ 533400 w 1476375"/>
              <a:gd name="connsiteY55" fmla="*/ 342900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476375" h="1071562">
                <a:moveTo>
                  <a:pt x="533400" y="342900"/>
                </a:moveTo>
                <a:lnTo>
                  <a:pt x="338137" y="383381"/>
                </a:lnTo>
                <a:lnTo>
                  <a:pt x="183356" y="416718"/>
                </a:lnTo>
                <a:lnTo>
                  <a:pt x="97631" y="433387"/>
                </a:lnTo>
                <a:lnTo>
                  <a:pt x="0" y="295275"/>
                </a:lnTo>
                <a:lnTo>
                  <a:pt x="104775" y="278606"/>
                </a:lnTo>
                <a:lnTo>
                  <a:pt x="257175" y="245268"/>
                </a:lnTo>
                <a:lnTo>
                  <a:pt x="385762" y="214312"/>
                </a:lnTo>
                <a:lnTo>
                  <a:pt x="523875" y="183356"/>
                </a:lnTo>
                <a:lnTo>
                  <a:pt x="666750" y="150018"/>
                </a:lnTo>
                <a:lnTo>
                  <a:pt x="776287" y="126206"/>
                </a:lnTo>
                <a:lnTo>
                  <a:pt x="919162" y="95250"/>
                </a:lnTo>
                <a:lnTo>
                  <a:pt x="992981" y="80962"/>
                </a:lnTo>
                <a:lnTo>
                  <a:pt x="1062037" y="69056"/>
                </a:lnTo>
                <a:lnTo>
                  <a:pt x="1085850" y="52387"/>
                </a:lnTo>
                <a:lnTo>
                  <a:pt x="1114425" y="33337"/>
                </a:lnTo>
                <a:lnTo>
                  <a:pt x="1152525" y="11906"/>
                </a:lnTo>
                <a:lnTo>
                  <a:pt x="1176337" y="2381"/>
                </a:lnTo>
                <a:lnTo>
                  <a:pt x="1193006" y="0"/>
                </a:lnTo>
                <a:lnTo>
                  <a:pt x="1207294" y="2381"/>
                </a:lnTo>
                <a:lnTo>
                  <a:pt x="1240631" y="21431"/>
                </a:lnTo>
                <a:lnTo>
                  <a:pt x="1295400" y="57150"/>
                </a:lnTo>
                <a:lnTo>
                  <a:pt x="1350169" y="95250"/>
                </a:lnTo>
                <a:lnTo>
                  <a:pt x="1390650" y="123825"/>
                </a:lnTo>
                <a:lnTo>
                  <a:pt x="1431131" y="159543"/>
                </a:lnTo>
                <a:lnTo>
                  <a:pt x="1452562" y="180975"/>
                </a:lnTo>
                <a:lnTo>
                  <a:pt x="1466850" y="197643"/>
                </a:lnTo>
                <a:lnTo>
                  <a:pt x="1476375" y="216693"/>
                </a:lnTo>
                <a:lnTo>
                  <a:pt x="1476375" y="235743"/>
                </a:lnTo>
                <a:lnTo>
                  <a:pt x="1466850" y="252412"/>
                </a:lnTo>
                <a:lnTo>
                  <a:pt x="1450181" y="271462"/>
                </a:lnTo>
                <a:lnTo>
                  <a:pt x="1421606" y="288131"/>
                </a:lnTo>
                <a:lnTo>
                  <a:pt x="1402556" y="302418"/>
                </a:lnTo>
                <a:lnTo>
                  <a:pt x="1388269" y="319087"/>
                </a:lnTo>
                <a:lnTo>
                  <a:pt x="1373981" y="345281"/>
                </a:lnTo>
                <a:lnTo>
                  <a:pt x="1352550" y="411956"/>
                </a:lnTo>
                <a:lnTo>
                  <a:pt x="1314450" y="542925"/>
                </a:lnTo>
                <a:lnTo>
                  <a:pt x="1269206" y="714375"/>
                </a:lnTo>
                <a:lnTo>
                  <a:pt x="1233487" y="878681"/>
                </a:lnTo>
                <a:lnTo>
                  <a:pt x="1221581" y="942975"/>
                </a:lnTo>
                <a:lnTo>
                  <a:pt x="1178719" y="1071562"/>
                </a:lnTo>
                <a:lnTo>
                  <a:pt x="983456" y="1071562"/>
                </a:lnTo>
                <a:lnTo>
                  <a:pt x="1000125" y="902493"/>
                </a:lnTo>
                <a:lnTo>
                  <a:pt x="1021556" y="764381"/>
                </a:lnTo>
                <a:lnTo>
                  <a:pt x="1050131" y="566737"/>
                </a:lnTo>
                <a:lnTo>
                  <a:pt x="1071562" y="426243"/>
                </a:lnTo>
                <a:lnTo>
                  <a:pt x="1085850" y="326231"/>
                </a:lnTo>
                <a:lnTo>
                  <a:pt x="1088231" y="302418"/>
                </a:lnTo>
                <a:lnTo>
                  <a:pt x="1085850" y="276225"/>
                </a:lnTo>
                <a:lnTo>
                  <a:pt x="1078706" y="257175"/>
                </a:lnTo>
                <a:lnTo>
                  <a:pt x="1069181" y="245268"/>
                </a:lnTo>
                <a:lnTo>
                  <a:pt x="1052512" y="238125"/>
                </a:lnTo>
                <a:lnTo>
                  <a:pt x="1023937" y="242887"/>
                </a:lnTo>
                <a:lnTo>
                  <a:pt x="978694" y="254793"/>
                </a:lnTo>
                <a:lnTo>
                  <a:pt x="816769" y="285750"/>
                </a:lnTo>
                <a:lnTo>
                  <a:pt x="533400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C113923-262F-40AC-A792-9C910A99D52D}"/>
              </a:ext>
            </a:extLst>
          </p:cNvPr>
          <p:cNvSpPr/>
          <p:nvPr/>
        </p:nvSpPr>
        <p:spPr>
          <a:xfrm>
            <a:off x="4297362" y="5078414"/>
            <a:ext cx="990600" cy="320675"/>
          </a:xfrm>
          <a:custGeom>
            <a:avLst/>
            <a:gdLst>
              <a:gd name="connsiteX0" fmla="*/ 466725 w 990600"/>
              <a:gd name="connsiteY0" fmla="*/ 64294 h 319088"/>
              <a:gd name="connsiteX1" fmla="*/ 271462 w 990600"/>
              <a:gd name="connsiteY1" fmla="*/ 107157 h 319088"/>
              <a:gd name="connsiteX2" fmla="*/ 109537 w 990600"/>
              <a:gd name="connsiteY2" fmla="*/ 145257 h 319088"/>
              <a:gd name="connsiteX3" fmla="*/ 0 w 990600"/>
              <a:gd name="connsiteY3" fmla="*/ 171450 h 319088"/>
              <a:gd name="connsiteX4" fmla="*/ 38100 w 990600"/>
              <a:gd name="connsiteY4" fmla="*/ 319088 h 319088"/>
              <a:gd name="connsiteX5" fmla="*/ 192881 w 990600"/>
              <a:gd name="connsiteY5" fmla="*/ 302419 h 319088"/>
              <a:gd name="connsiteX6" fmla="*/ 357187 w 990600"/>
              <a:gd name="connsiteY6" fmla="*/ 283369 h 319088"/>
              <a:gd name="connsiteX7" fmla="*/ 569119 w 990600"/>
              <a:gd name="connsiteY7" fmla="*/ 257175 h 319088"/>
              <a:gd name="connsiteX8" fmla="*/ 757237 w 990600"/>
              <a:gd name="connsiteY8" fmla="*/ 238125 h 319088"/>
              <a:gd name="connsiteX9" fmla="*/ 881062 w 990600"/>
              <a:gd name="connsiteY9" fmla="*/ 228600 h 319088"/>
              <a:gd name="connsiteX10" fmla="*/ 916781 w 990600"/>
              <a:gd name="connsiteY10" fmla="*/ 228600 h 319088"/>
              <a:gd name="connsiteX11" fmla="*/ 947737 w 990600"/>
              <a:gd name="connsiteY11" fmla="*/ 207169 h 319088"/>
              <a:gd name="connsiteX12" fmla="*/ 981075 w 990600"/>
              <a:gd name="connsiteY12" fmla="*/ 188119 h 319088"/>
              <a:gd name="connsiteX13" fmla="*/ 988219 w 990600"/>
              <a:gd name="connsiteY13" fmla="*/ 180975 h 319088"/>
              <a:gd name="connsiteX14" fmla="*/ 990600 w 990600"/>
              <a:gd name="connsiteY14" fmla="*/ 169069 h 319088"/>
              <a:gd name="connsiteX15" fmla="*/ 988219 w 990600"/>
              <a:gd name="connsiteY15" fmla="*/ 140494 h 319088"/>
              <a:gd name="connsiteX16" fmla="*/ 983456 w 990600"/>
              <a:gd name="connsiteY16" fmla="*/ 92869 h 319088"/>
              <a:gd name="connsiteX17" fmla="*/ 976312 w 990600"/>
              <a:gd name="connsiteY17" fmla="*/ 61913 h 319088"/>
              <a:gd name="connsiteX18" fmla="*/ 966787 w 990600"/>
              <a:gd name="connsiteY18" fmla="*/ 38100 h 319088"/>
              <a:gd name="connsiteX19" fmla="*/ 940594 w 990600"/>
              <a:gd name="connsiteY19" fmla="*/ 2382 h 319088"/>
              <a:gd name="connsiteX20" fmla="*/ 752475 w 990600"/>
              <a:gd name="connsiteY20" fmla="*/ 0 h 319088"/>
              <a:gd name="connsiteX21" fmla="*/ 616744 w 990600"/>
              <a:gd name="connsiteY21" fmla="*/ 30957 h 319088"/>
              <a:gd name="connsiteX22" fmla="*/ 466725 w 990600"/>
              <a:gd name="connsiteY22" fmla="*/ 642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90600" h="319088">
                <a:moveTo>
                  <a:pt x="466725" y="64294"/>
                </a:moveTo>
                <a:lnTo>
                  <a:pt x="271462" y="107157"/>
                </a:lnTo>
                <a:lnTo>
                  <a:pt x="109537" y="145257"/>
                </a:lnTo>
                <a:lnTo>
                  <a:pt x="0" y="171450"/>
                </a:lnTo>
                <a:lnTo>
                  <a:pt x="38100" y="319088"/>
                </a:lnTo>
                <a:lnTo>
                  <a:pt x="192881" y="302419"/>
                </a:lnTo>
                <a:lnTo>
                  <a:pt x="357187" y="283369"/>
                </a:lnTo>
                <a:lnTo>
                  <a:pt x="569119" y="257175"/>
                </a:lnTo>
                <a:lnTo>
                  <a:pt x="757237" y="238125"/>
                </a:lnTo>
                <a:lnTo>
                  <a:pt x="881062" y="228600"/>
                </a:lnTo>
                <a:lnTo>
                  <a:pt x="916781" y="228600"/>
                </a:lnTo>
                <a:lnTo>
                  <a:pt x="947737" y="207169"/>
                </a:lnTo>
                <a:lnTo>
                  <a:pt x="981075" y="188119"/>
                </a:lnTo>
                <a:lnTo>
                  <a:pt x="988219" y="180975"/>
                </a:lnTo>
                <a:lnTo>
                  <a:pt x="990600" y="169069"/>
                </a:lnTo>
                <a:lnTo>
                  <a:pt x="988219" y="140494"/>
                </a:lnTo>
                <a:lnTo>
                  <a:pt x="983456" y="92869"/>
                </a:lnTo>
                <a:lnTo>
                  <a:pt x="976312" y="61913"/>
                </a:lnTo>
                <a:lnTo>
                  <a:pt x="966787" y="38100"/>
                </a:lnTo>
                <a:lnTo>
                  <a:pt x="940594" y="2382"/>
                </a:lnTo>
                <a:lnTo>
                  <a:pt x="752475" y="0"/>
                </a:lnTo>
                <a:lnTo>
                  <a:pt x="616744" y="30957"/>
                </a:lnTo>
                <a:lnTo>
                  <a:pt x="466725" y="642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483C1B4-01E1-4DB2-AEB0-45371524A897}"/>
              </a:ext>
            </a:extLst>
          </p:cNvPr>
          <p:cNvSpPr/>
          <p:nvPr/>
        </p:nvSpPr>
        <p:spPr>
          <a:xfrm rot="16200000">
            <a:off x="4868864" y="3868739"/>
            <a:ext cx="3825875" cy="606425"/>
          </a:xfrm>
          <a:custGeom>
            <a:avLst/>
            <a:gdLst>
              <a:gd name="connsiteX0" fmla="*/ 1724025 w 3825875"/>
              <a:gd name="connsiteY0" fmla="*/ 301625 h 606425"/>
              <a:gd name="connsiteX1" fmla="*/ 1971675 w 3825875"/>
              <a:gd name="connsiteY1" fmla="*/ 301625 h 606425"/>
              <a:gd name="connsiteX2" fmla="*/ 2117725 w 3825875"/>
              <a:gd name="connsiteY2" fmla="*/ 298450 h 606425"/>
              <a:gd name="connsiteX3" fmla="*/ 2327275 w 3825875"/>
              <a:gd name="connsiteY3" fmla="*/ 301625 h 606425"/>
              <a:gd name="connsiteX4" fmla="*/ 2501900 w 3825875"/>
              <a:gd name="connsiteY4" fmla="*/ 298450 h 606425"/>
              <a:gd name="connsiteX5" fmla="*/ 2654300 w 3825875"/>
              <a:gd name="connsiteY5" fmla="*/ 295275 h 606425"/>
              <a:gd name="connsiteX6" fmla="*/ 2886075 w 3825875"/>
              <a:gd name="connsiteY6" fmla="*/ 288925 h 606425"/>
              <a:gd name="connsiteX7" fmla="*/ 3143250 w 3825875"/>
              <a:gd name="connsiteY7" fmla="*/ 285750 h 606425"/>
              <a:gd name="connsiteX8" fmla="*/ 3321050 w 3825875"/>
              <a:gd name="connsiteY8" fmla="*/ 282575 h 606425"/>
              <a:gd name="connsiteX9" fmla="*/ 3409950 w 3825875"/>
              <a:gd name="connsiteY9" fmla="*/ 279400 h 606425"/>
              <a:gd name="connsiteX10" fmla="*/ 3476625 w 3825875"/>
              <a:gd name="connsiteY10" fmla="*/ 276225 h 606425"/>
              <a:gd name="connsiteX11" fmla="*/ 3536950 w 3825875"/>
              <a:gd name="connsiteY11" fmla="*/ 263525 h 606425"/>
              <a:gd name="connsiteX12" fmla="*/ 3584575 w 3825875"/>
              <a:gd name="connsiteY12" fmla="*/ 241300 h 606425"/>
              <a:gd name="connsiteX13" fmla="*/ 3625850 w 3825875"/>
              <a:gd name="connsiteY13" fmla="*/ 215900 h 606425"/>
              <a:gd name="connsiteX14" fmla="*/ 3679825 w 3825875"/>
              <a:gd name="connsiteY14" fmla="*/ 171450 h 606425"/>
              <a:gd name="connsiteX15" fmla="*/ 3730625 w 3825875"/>
              <a:gd name="connsiteY15" fmla="*/ 117475 h 606425"/>
              <a:gd name="connsiteX16" fmla="*/ 3790950 w 3825875"/>
              <a:gd name="connsiteY16" fmla="*/ 38100 h 606425"/>
              <a:gd name="connsiteX17" fmla="*/ 3825875 w 3825875"/>
              <a:gd name="connsiteY17" fmla="*/ 0 h 606425"/>
              <a:gd name="connsiteX18" fmla="*/ 3825875 w 3825875"/>
              <a:gd name="connsiteY18" fmla="*/ 130175 h 606425"/>
              <a:gd name="connsiteX19" fmla="*/ 3759200 w 3825875"/>
              <a:gd name="connsiteY19" fmla="*/ 254000 h 606425"/>
              <a:gd name="connsiteX20" fmla="*/ 3683000 w 3825875"/>
              <a:gd name="connsiteY20" fmla="*/ 381000 h 606425"/>
              <a:gd name="connsiteX21" fmla="*/ 3632200 w 3825875"/>
              <a:gd name="connsiteY21" fmla="*/ 469900 h 606425"/>
              <a:gd name="connsiteX22" fmla="*/ 3600450 w 3825875"/>
              <a:gd name="connsiteY22" fmla="*/ 536575 h 606425"/>
              <a:gd name="connsiteX23" fmla="*/ 3581400 w 3825875"/>
              <a:gd name="connsiteY23" fmla="*/ 565150 h 606425"/>
              <a:gd name="connsiteX24" fmla="*/ 3565525 w 3825875"/>
              <a:gd name="connsiteY24" fmla="*/ 581025 h 606425"/>
              <a:gd name="connsiteX25" fmla="*/ 3546475 w 3825875"/>
              <a:gd name="connsiteY25" fmla="*/ 596900 h 606425"/>
              <a:gd name="connsiteX26" fmla="*/ 3521075 w 3825875"/>
              <a:gd name="connsiteY26" fmla="*/ 606425 h 606425"/>
              <a:gd name="connsiteX27" fmla="*/ 3495675 w 3825875"/>
              <a:gd name="connsiteY27" fmla="*/ 606425 h 606425"/>
              <a:gd name="connsiteX28" fmla="*/ 3451225 w 3825875"/>
              <a:gd name="connsiteY28" fmla="*/ 593725 h 606425"/>
              <a:gd name="connsiteX29" fmla="*/ 3403600 w 3825875"/>
              <a:gd name="connsiteY29" fmla="*/ 571500 h 606425"/>
              <a:gd name="connsiteX30" fmla="*/ 3371850 w 3825875"/>
              <a:gd name="connsiteY30" fmla="*/ 552450 h 606425"/>
              <a:gd name="connsiteX31" fmla="*/ 3340100 w 3825875"/>
              <a:gd name="connsiteY31" fmla="*/ 549275 h 606425"/>
              <a:gd name="connsiteX32" fmla="*/ 3152775 w 3825875"/>
              <a:gd name="connsiteY32" fmla="*/ 549275 h 606425"/>
              <a:gd name="connsiteX33" fmla="*/ 2841625 w 3825875"/>
              <a:gd name="connsiteY33" fmla="*/ 549275 h 606425"/>
              <a:gd name="connsiteX34" fmla="*/ 2527300 w 3825875"/>
              <a:gd name="connsiteY34" fmla="*/ 549275 h 606425"/>
              <a:gd name="connsiteX35" fmla="*/ 2314575 w 3825875"/>
              <a:gd name="connsiteY35" fmla="*/ 546100 h 606425"/>
              <a:gd name="connsiteX36" fmla="*/ 1920875 w 3825875"/>
              <a:gd name="connsiteY36" fmla="*/ 549275 h 606425"/>
              <a:gd name="connsiteX37" fmla="*/ 1590675 w 3825875"/>
              <a:gd name="connsiteY37" fmla="*/ 549275 h 606425"/>
              <a:gd name="connsiteX38" fmla="*/ 1381125 w 3825875"/>
              <a:gd name="connsiteY38" fmla="*/ 549275 h 606425"/>
              <a:gd name="connsiteX39" fmla="*/ 1111250 w 3825875"/>
              <a:gd name="connsiteY39" fmla="*/ 549275 h 606425"/>
              <a:gd name="connsiteX40" fmla="*/ 892175 w 3825875"/>
              <a:gd name="connsiteY40" fmla="*/ 549275 h 606425"/>
              <a:gd name="connsiteX41" fmla="*/ 631825 w 3825875"/>
              <a:gd name="connsiteY41" fmla="*/ 546100 h 606425"/>
              <a:gd name="connsiteX42" fmla="*/ 498475 w 3825875"/>
              <a:gd name="connsiteY42" fmla="*/ 536575 h 606425"/>
              <a:gd name="connsiteX43" fmla="*/ 349250 w 3825875"/>
              <a:gd name="connsiteY43" fmla="*/ 517525 h 606425"/>
              <a:gd name="connsiteX44" fmla="*/ 276225 w 3825875"/>
              <a:gd name="connsiteY44" fmla="*/ 508000 h 606425"/>
              <a:gd name="connsiteX45" fmla="*/ 180975 w 3825875"/>
              <a:gd name="connsiteY45" fmla="*/ 495300 h 606425"/>
              <a:gd name="connsiteX46" fmla="*/ 120650 w 3825875"/>
              <a:gd name="connsiteY46" fmla="*/ 479425 h 606425"/>
              <a:gd name="connsiteX47" fmla="*/ 63500 w 3825875"/>
              <a:gd name="connsiteY47" fmla="*/ 457200 h 606425"/>
              <a:gd name="connsiteX48" fmla="*/ 25400 w 3825875"/>
              <a:gd name="connsiteY48" fmla="*/ 428625 h 606425"/>
              <a:gd name="connsiteX49" fmla="*/ 6350 w 3825875"/>
              <a:gd name="connsiteY49" fmla="*/ 406400 h 606425"/>
              <a:gd name="connsiteX50" fmla="*/ 0 w 3825875"/>
              <a:gd name="connsiteY50" fmla="*/ 393700 h 606425"/>
              <a:gd name="connsiteX51" fmla="*/ 3175 w 3825875"/>
              <a:gd name="connsiteY51" fmla="*/ 381000 h 606425"/>
              <a:gd name="connsiteX52" fmla="*/ 15875 w 3825875"/>
              <a:gd name="connsiteY52" fmla="*/ 368300 h 606425"/>
              <a:gd name="connsiteX53" fmla="*/ 50800 w 3825875"/>
              <a:gd name="connsiteY53" fmla="*/ 346075 h 606425"/>
              <a:gd name="connsiteX54" fmla="*/ 98425 w 3825875"/>
              <a:gd name="connsiteY54" fmla="*/ 327025 h 606425"/>
              <a:gd name="connsiteX55" fmla="*/ 158750 w 3825875"/>
              <a:gd name="connsiteY55" fmla="*/ 314325 h 606425"/>
              <a:gd name="connsiteX56" fmla="*/ 238125 w 3825875"/>
              <a:gd name="connsiteY56" fmla="*/ 304800 h 606425"/>
              <a:gd name="connsiteX57" fmla="*/ 323850 w 3825875"/>
              <a:gd name="connsiteY57" fmla="*/ 304800 h 606425"/>
              <a:gd name="connsiteX58" fmla="*/ 514350 w 3825875"/>
              <a:gd name="connsiteY58" fmla="*/ 301625 h 606425"/>
              <a:gd name="connsiteX59" fmla="*/ 720725 w 3825875"/>
              <a:gd name="connsiteY59" fmla="*/ 304800 h 606425"/>
              <a:gd name="connsiteX60" fmla="*/ 952500 w 3825875"/>
              <a:gd name="connsiteY60" fmla="*/ 301625 h 606425"/>
              <a:gd name="connsiteX61" fmla="*/ 1263650 w 3825875"/>
              <a:gd name="connsiteY61" fmla="*/ 301625 h 606425"/>
              <a:gd name="connsiteX62" fmla="*/ 1565275 w 3825875"/>
              <a:gd name="connsiteY62" fmla="*/ 304800 h 606425"/>
              <a:gd name="connsiteX63" fmla="*/ 1724025 w 3825875"/>
              <a:gd name="connsiteY63" fmla="*/ 301625 h 60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825875" h="606425">
                <a:moveTo>
                  <a:pt x="1724025" y="301625"/>
                </a:moveTo>
                <a:lnTo>
                  <a:pt x="1971675" y="301625"/>
                </a:lnTo>
                <a:lnTo>
                  <a:pt x="2117725" y="298450"/>
                </a:lnTo>
                <a:lnTo>
                  <a:pt x="2327275" y="301625"/>
                </a:lnTo>
                <a:lnTo>
                  <a:pt x="2501900" y="298450"/>
                </a:lnTo>
                <a:lnTo>
                  <a:pt x="2654300" y="295275"/>
                </a:lnTo>
                <a:lnTo>
                  <a:pt x="2886075" y="288925"/>
                </a:lnTo>
                <a:lnTo>
                  <a:pt x="3143250" y="285750"/>
                </a:lnTo>
                <a:lnTo>
                  <a:pt x="3321050" y="282575"/>
                </a:lnTo>
                <a:lnTo>
                  <a:pt x="3409950" y="279400"/>
                </a:lnTo>
                <a:lnTo>
                  <a:pt x="3476625" y="276225"/>
                </a:lnTo>
                <a:lnTo>
                  <a:pt x="3536950" y="263525"/>
                </a:lnTo>
                <a:lnTo>
                  <a:pt x="3584575" y="241300"/>
                </a:lnTo>
                <a:lnTo>
                  <a:pt x="3625850" y="215900"/>
                </a:lnTo>
                <a:lnTo>
                  <a:pt x="3679825" y="171450"/>
                </a:lnTo>
                <a:lnTo>
                  <a:pt x="3730625" y="117475"/>
                </a:lnTo>
                <a:lnTo>
                  <a:pt x="3790950" y="38100"/>
                </a:lnTo>
                <a:lnTo>
                  <a:pt x="3825875" y="0"/>
                </a:lnTo>
                <a:lnTo>
                  <a:pt x="3825875" y="130175"/>
                </a:lnTo>
                <a:lnTo>
                  <a:pt x="3759200" y="254000"/>
                </a:lnTo>
                <a:lnTo>
                  <a:pt x="3683000" y="381000"/>
                </a:lnTo>
                <a:lnTo>
                  <a:pt x="3632200" y="469900"/>
                </a:lnTo>
                <a:lnTo>
                  <a:pt x="3600450" y="536575"/>
                </a:lnTo>
                <a:lnTo>
                  <a:pt x="3581400" y="565150"/>
                </a:lnTo>
                <a:lnTo>
                  <a:pt x="3565525" y="581025"/>
                </a:lnTo>
                <a:lnTo>
                  <a:pt x="3546475" y="596900"/>
                </a:lnTo>
                <a:lnTo>
                  <a:pt x="3521075" y="606425"/>
                </a:lnTo>
                <a:lnTo>
                  <a:pt x="3495675" y="606425"/>
                </a:lnTo>
                <a:lnTo>
                  <a:pt x="3451225" y="593725"/>
                </a:lnTo>
                <a:lnTo>
                  <a:pt x="3403600" y="571500"/>
                </a:lnTo>
                <a:lnTo>
                  <a:pt x="3371850" y="552450"/>
                </a:lnTo>
                <a:lnTo>
                  <a:pt x="3340100" y="549275"/>
                </a:lnTo>
                <a:lnTo>
                  <a:pt x="3152775" y="549275"/>
                </a:lnTo>
                <a:lnTo>
                  <a:pt x="2841625" y="549275"/>
                </a:lnTo>
                <a:lnTo>
                  <a:pt x="2527300" y="549275"/>
                </a:lnTo>
                <a:lnTo>
                  <a:pt x="2314575" y="546100"/>
                </a:lnTo>
                <a:lnTo>
                  <a:pt x="1920875" y="549275"/>
                </a:lnTo>
                <a:lnTo>
                  <a:pt x="1590675" y="549275"/>
                </a:lnTo>
                <a:lnTo>
                  <a:pt x="1381125" y="549275"/>
                </a:lnTo>
                <a:lnTo>
                  <a:pt x="1111250" y="549275"/>
                </a:lnTo>
                <a:lnTo>
                  <a:pt x="892175" y="549275"/>
                </a:lnTo>
                <a:lnTo>
                  <a:pt x="631825" y="546100"/>
                </a:lnTo>
                <a:lnTo>
                  <a:pt x="498475" y="536575"/>
                </a:lnTo>
                <a:lnTo>
                  <a:pt x="349250" y="517525"/>
                </a:lnTo>
                <a:lnTo>
                  <a:pt x="276225" y="508000"/>
                </a:lnTo>
                <a:lnTo>
                  <a:pt x="180975" y="495300"/>
                </a:lnTo>
                <a:lnTo>
                  <a:pt x="120650" y="479425"/>
                </a:lnTo>
                <a:lnTo>
                  <a:pt x="63500" y="457200"/>
                </a:lnTo>
                <a:lnTo>
                  <a:pt x="25400" y="428625"/>
                </a:lnTo>
                <a:lnTo>
                  <a:pt x="6350" y="406400"/>
                </a:lnTo>
                <a:lnTo>
                  <a:pt x="0" y="393700"/>
                </a:lnTo>
                <a:lnTo>
                  <a:pt x="3175" y="381000"/>
                </a:lnTo>
                <a:lnTo>
                  <a:pt x="15875" y="368300"/>
                </a:lnTo>
                <a:lnTo>
                  <a:pt x="50800" y="346075"/>
                </a:lnTo>
                <a:lnTo>
                  <a:pt x="98425" y="327025"/>
                </a:lnTo>
                <a:lnTo>
                  <a:pt x="158750" y="314325"/>
                </a:lnTo>
                <a:lnTo>
                  <a:pt x="238125" y="304800"/>
                </a:lnTo>
                <a:lnTo>
                  <a:pt x="323850" y="304800"/>
                </a:lnTo>
                <a:lnTo>
                  <a:pt x="514350" y="301625"/>
                </a:lnTo>
                <a:lnTo>
                  <a:pt x="720725" y="304800"/>
                </a:lnTo>
                <a:lnTo>
                  <a:pt x="952500" y="301625"/>
                </a:lnTo>
                <a:lnTo>
                  <a:pt x="1263650" y="301625"/>
                </a:lnTo>
                <a:lnTo>
                  <a:pt x="1565275" y="304800"/>
                </a:lnTo>
                <a:lnTo>
                  <a:pt x="1724025" y="301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1EADC237-AC0E-4758-AD4E-9D966B2827AB}"/>
              </a:ext>
            </a:extLst>
          </p:cNvPr>
          <p:cNvGrpSpPr/>
          <p:nvPr/>
        </p:nvGrpSpPr>
        <p:grpSpPr>
          <a:xfrm>
            <a:off x="3554413" y="1506538"/>
            <a:ext cx="4879976" cy="4578351"/>
            <a:chOff x="3554413" y="1506538"/>
            <a:chExt cx="4879976" cy="4578351"/>
          </a:xfrm>
        </p:grpSpPr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2EF3B5C0-5B95-47C8-9302-DF074E1422C3}"/>
                </a:ext>
              </a:extLst>
            </p:cNvPr>
            <p:cNvSpPr/>
            <p:nvPr/>
          </p:nvSpPr>
          <p:spPr>
            <a:xfrm>
              <a:off x="4132262" y="1506538"/>
              <a:ext cx="1041400" cy="558800"/>
            </a:xfrm>
            <a:custGeom>
              <a:avLst/>
              <a:gdLst>
                <a:gd name="connsiteX0" fmla="*/ 345281 w 1040606"/>
                <a:gd name="connsiteY0" fmla="*/ 321469 h 559594"/>
                <a:gd name="connsiteX1" fmla="*/ 269081 w 1040606"/>
                <a:gd name="connsiteY1" fmla="*/ 266700 h 559594"/>
                <a:gd name="connsiteX2" fmla="*/ 185737 w 1040606"/>
                <a:gd name="connsiteY2" fmla="*/ 202406 h 559594"/>
                <a:gd name="connsiteX3" fmla="*/ 109537 w 1040606"/>
                <a:gd name="connsiteY3" fmla="*/ 142875 h 559594"/>
                <a:gd name="connsiteX4" fmla="*/ 30956 w 1040606"/>
                <a:gd name="connsiteY4" fmla="*/ 78581 h 559594"/>
                <a:gd name="connsiteX5" fmla="*/ 14287 w 1040606"/>
                <a:gd name="connsiteY5" fmla="*/ 59531 h 559594"/>
                <a:gd name="connsiteX6" fmla="*/ 2381 w 1040606"/>
                <a:gd name="connsiteY6" fmla="*/ 38100 h 559594"/>
                <a:gd name="connsiteX7" fmla="*/ 0 w 1040606"/>
                <a:gd name="connsiteY7" fmla="*/ 19050 h 559594"/>
                <a:gd name="connsiteX8" fmla="*/ 2381 w 1040606"/>
                <a:gd name="connsiteY8" fmla="*/ 7144 h 559594"/>
                <a:gd name="connsiteX9" fmla="*/ 11906 w 1040606"/>
                <a:gd name="connsiteY9" fmla="*/ 0 h 559594"/>
                <a:gd name="connsiteX10" fmla="*/ 28575 w 1040606"/>
                <a:gd name="connsiteY10" fmla="*/ 2381 h 559594"/>
                <a:gd name="connsiteX11" fmla="*/ 76200 w 1040606"/>
                <a:gd name="connsiteY11" fmla="*/ 26194 h 559594"/>
                <a:gd name="connsiteX12" fmla="*/ 145256 w 1040606"/>
                <a:gd name="connsiteY12" fmla="*/ 64294 h 559594"/>
                <a:gd name="connsiteX13" fmla="*/ 214312 w 1040606"/>
                <a:gd name="connsiteY13" fmla="*/ 97631 h 559594"/>
                <a:gd name="connsiteX14" fmla="*/ 257175 w 1040606"/>
                <a:gd name="connsiteY14" fmla="*/ 116681 h 559594"/>
                <a:gd name="connsiteX15" fmla="*/ 333375 w 1040606"/>
                <a:gd name="connsiteY15" fmla="*/ 145256 h 559594"/>
                <a:gd name="connsiteX16" fmla="*/ 435768 w 1040606"/>
                <a:gd name="connsiteY16" fmla="*/ 178594 h 559594"/>
                <a:gd name="connsiteX17" fmla="*/ 502443 w 1040606"/>
                <a:gd name="connsiteY17" fmla="*/ 197644 h 559594"/>
                <a:gd name="connsiteX18" fmla="*/ 569118 w 1040606"/>
                <a:gd name="connsiteY18" fmla="*/ 214312 h 559594"/>
                <a:gd name="connsiteX19" fmla="*/ 623887 w 1040606"/>
                <a:gd name="connsiteY19" fmla="*/ 228600 h 559594"/>
                <a:gd name="connsiteX20" fmla="*/ 683418 w 1040606"/>
                <a:gd name="connsiteY20" fmla="*/ 238125 h 559594"/>
                <a:gd name="connsiteX21" fmla="*/ 752475 w 1040606"/>
                <a:gd name="connsiteY21" fmla="*/ 250031 h 559594"/>
                <a:gd name="connsiteX22" fmla="*/ 835818 w 1040606"/>
                <a:gd name="connsiteY22" fmla="*/ 261937 h 559594"/>
                <a:gd name="connsiteX23" fmla="*/ 873918 w 1040606"/>
                <a:gd name="connsiteY23" fmla="*/ 276225 h 559594"/>
                <a:gd name="connsiteX24" fmla="*/ 942975 w 1040606"/>
                <a:gd name="connsiteY24" fmla="*/ 316706 h 559594"/>
                <a:gd name="connsiteX25" fmla="*/ 995362 w 1040606"/>
                <a:gd name="connsiteY25" fmla="*/ 350044 h 559594"/>
                <a:gd name="connsiteX26" fmla="*/ 1014412 w 1040606"/>
                <a:gd name="connsiteY26" fmla="*/ 364331 h 559594"/>
                <a:gd name="connsiteX27" fmla="*/ 1026318 w 1040606"/>
                <a:gd name="connsiteY27" fmla="*/ 381000 h 559594"/>
                <a:gd name="connsiteX28" fmla="*/ 1035843 w 1040606"/>
                <a:gd name="connsiteY28" fmla="*/ 407194 h 559594"/>
                <a:gd name="connsiteX29" fmla="*/ 1040606 w 1040606"/>
                <a:gd name="connsiteY29" fmla="*/ 435769 h 559594"/>
                <a:gd name="connsiteX30" fmla="*/ 1038225 w 1040606"/>
                <a:gd name="connsiteY30" fmla="*/ 464344 h 559594"/>
                <a:gd name="connsiteX31" fmla="*/ 1028700 w 1040606"/>
                <a:gd name="connsiteY31" fmla="*/ 492919 h 559594"/>
                <a:gd name="connsiteX32" fmla="*/ 1009650 w 1040606"/>
                <a:gd name="connsiteY32" fmla="*/ 519112 h 559594"/>
                <a:gd name="connsiteX33" fmla="*/ 983456 w 1040606"/>
                <a:gd name="connsiteY33" fmla="*/ 538162 h 559594"/>
                <a:gd name="connsiteX34" fmla="*/ 947737 w 1040606"/>
                <a:gd name="connsiteY34" fmla="*/ 554831 h 559594"/>
                <a:gd name="connsiteX35" fmla="*/ 919162 w 1040606"/>
                <a:gd name="connsiteY35" fmla="*/ 559594 h 559594"/>
                <a:gd name="connsiteX36" fmla="*/ 878681 w 1040606"/>
                <a:gd name="connsiteY36" fmla="*/ 552450 h 559594"/>
                <a:gd name="connsiteX37" fmla="*/ 828675 w 1040606"/>
                <a:gd name="connsiteY37" fmla="*/ 542925 h 559594"/>
                <a:gd name="connsiteX38" fmla="*/ 766762 w 1040606"/>
                <a:gd name="connsiteY38" fmla="*/ 528637 h 559594"/>
                <a:gd name="connsiteX39" fmla="*/ 704850 w 1040606"/>
                <a:gd name="connsiteY39" fmla="*/ 514350 h 559594"/>
                <a:gd name="connsiteX40" fmla="*/ 638175 w 1040606"/>
                <a:gd name="connsiteY40" fmla="*/ 495300 h 559594"/>
                <a:gd name="connsiteX41" fmla="*/ 611981 w 1040606"/>
                <a:gd name="connsiteY41" fmla="*/ 485775 h 559594"/>
                <a:gd name="connsiteX42" fmla="*/ 552450 w 1040606"/>
                <a:gd name="connsiteY42" fmla="*/ 454819 h 559594"/>
                <a:gd name="connsiteX43" fmla="*/ 466725 w 1040606"/>
                <a:gd name="connsiteY43" fmla="*/ 402431 h 559594"/>
                <a:gd name="connsiteX44" fmla="*/ 345281 w 1040606"/>
                <a:gd name="connsiteY44" fmla="*/ 32146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0606" h="559594">
                  <a:moveTo>
                    <a:pt x="345281" y="321469"/>
                  </a:moveTo>
                  <a:lnTo>
                    <a:pt x="269081" y="266700"/>
                  </a:lnTo>
                  <a:lnTo>
                    <a:pt x="185737" y="202406"/>
                  </a:lnTo>
                  <a:lnTo>
                    <a:pt x="109537" y="142875"/>
                  </a:lnTo>
                  <a:lnTo>
                    <a:pt x="30956" y="78581"/>
                  </a:lnTo>
                  <a:lnTo>
                    <a:pt x="14287" y="59531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2381"/>
                  </a:lnTo>
                  <a:lnTo>
                    <a:pt x="76200" y="26194"/>
                  </a:lnTo>
                  <a:lnTo>
                    <a:pt x="145256" y="64294"/>
                  </a:lnTo>
                  <a:lnTo>
                    <a:pt x="214312" y="97631"/>
                  </a:lnTo>
                  <a:lnTo>
                    <a:pt x="257175" y="116681"/>
                  </a:lnTo>
                  <a:lnTo>
                    <a:pt x="333375" y="145256"/>
                  </a:lnTo>
                  <a:lnTo>
                    <a:pt x="435768" y="178594"/>
                  </a:lnTo>
                  <a:lnTo>
                    <a:pt x="502443" y="197644"/>
                  </a:lnTo>
                  <a:lnTo>
                    <a:pt x="569118" y="214312"/>
                  </a:lnTo>
                  <a:lnTo>
                    <a:pt x="623887" y="228600"/>
                  </a:lnTo>
                  <a:lnTo>
                    <a:pt x="683418" y="238125"/>
                  </a:lnTo>
                  <a:lnTo>
                    <a:pt x="752475" y="250031"/>
                  </a:lnTo>
                  <a:lnTo>
                    <a:pt x="835818" y="261937"/>
                  </a:lnTo>
                  <a:lnTo>
                    <a:pt x="873918" y="276225"/>
                  </a:lnTo>
                  <a:lnTo>
                    <a:pt x="942975" y="316706"/>
                  </a:lnTo>
                  <a:lnTo>
                    <a:pt x="995362" y="350044"/>
                  </a:lnTo>
                  <a:lnTo>
                    <a:pt x="1014412" y="364331"/>
                  </a:lnTo>
                  <a:lnTo>
                    <a:pt x="1026318" y="381000"/>
                  </a:lnTo>
                  <a:lnTo>
                    <a:pt x="1035843" y="407194"/>
                  </a:lnTo>
                  <a:lnTo>
                    <a:pt x="1040606" y="435769"/>
                  </a:lnTo>
                  <a:lnTo>
                    <a:pt x="1038225" y="464344"/>
                  </a:lnTo>
                  <a:lnTo>
                    <a:pt x="1028700" y="492919"/>
                  </a:lnTo>
                  <a:lnTo>
                    <a:pt x="1009650" y="519112"/>
                  </a:lnTo>
                  <a:lnTo>
                    <a:pt x="983456" y="538162"/>
                  </a:lnTo>
                  <a:lnTo>
                    <a:pt x="947737" y="554831"/>
                  </a:lnTo>
                  <a:lnTo>
                    <a:pt x="919162" y="559594"/>
                  </a:lnTo>
                  <a:lnTo>
                    <a:pt x="878681" y="552450"/>
                  </a:lnTo>
                  <a:lnTo>
                    <a:pt x="828675" y="542925"/>
                  </a:lnTo>
                  <a:lnTo>
                    <a:pt x="766762" y="528637"/>
                  </a:lnTo>
                  <a:lnTo>
                    <a:pt x="704850" y="514350"/>
                  </a:lnTo>
                  <a:lnTo>
                    <a:pt x="638175" y="495300"/>
                  </a:lnTo>
                  <a:lnTo>
                    <a:pt x="611981" y="485775"/>
                  </a:lnTo>
                  <a:lnTo>
                    <a:pt x="552450" y="454819"/>
                  </a:lnTo>
                  <a:lnTo>
                    <a:pt x="466725" y="402431"/>
                  </a:lnTo>
                  <a:lnTo>
                    <a:pt x="345281" y="3214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D0874D36-3B71-4B35-9ED9-B8E4A7A103C5}"/>
                </a:ext>
              </a:extLst>
            </p:cNvPr>
            <p:cNvSpPr/>
            <p:nvPr/>
          </p:nvSpPr>
          <p:spPr>
            <a:xfrm>
              <a:off x="3554413" y="2239964"/>
              <a:ext cx="2128837" cy="511175"/>
            </a:xfrm>
            <a:custGeom>
              <a:avLst/>
              <a:gdLst>
                <a:gd name="connsiteX0" fmla="*/ 1250156 w 2128837"/>
                <a:gd name="connsiteY0" fmla="*/ 126206 h 511969"/>
                <a:gd name="connsiteX1" fmla="*/ 1012031 w 2128837"/>
                <a:gd name="connsiteY1" fmla="*/ 161925 h 511969"/>
                <a:gd name="connsiteX2" fmla="*/ 776287 w 2128837"/>
                <a:gd name="connsiteY2" fmla="*/ 197644 h 511969"/>
                <a:gd name="connsiteX3" fmla="*/ 569119 w 2128837"/>
                <a:gd name="connsiteY3" fmla="*/ 226219 h 511969"/>
                <a:gd name="connsiteX4" fmla="*/ 464344 w 2128837"/>
                <a:gd name="connsiteY4" fmla="*/ 238125 h 511969"/>
                <a:gd name="connsiteX5" fmla="*/ 419100 w 2128837"/>
                <a:gd name="connsiteY5" fmla="*/ 245269 h 511969"/>
                <a:gd name="connsiteX6" fmla="*/ 388144 w 2128837"/>
                <a:gd name="connsiteY6" fmla="*/ 245269 h 511969"/>
                <a:gd name="connsiteX7" fmla="*/ 328612 w 2128837"/>
                <a:gd name="connsiteY7" fmla="*/ 240506 h 511969"/>
                <a:gd name="connsiteX8" fmla="*/ 261937 w 2128837"/>
                <a:gd name="connsiteY8" fmla="*/ 230981 h 511969"/>
                <a:gd name="connsiteX9" fmla="*/ 211931 w 2128837"/>
                <a:gd name="connsiteY9" fmla="*/ 219075 h 511969"/>
                <a:gd name="connsiteX10" fmla="*/ 154781 w 2128837"/>
                <a:gd name="connsiteY10" fmla="*/ 200025 h 511969"/>
                <a:gd name="connsiteX11" fmla="*/ 119062 w 2128837"/>
                <a:gd name="connsiteY11" fmla="*/ 180975 h 511969"/>
                <a:gd name="connsiteX12" fmla="*/ 90487 w 2128837"/>
                <a:gd name="connsiteY12" fmla="*/ 159544 h 511969"/>
                <a:gd name="connsiteX13" fmla="*/ 69056 w 2128837"/>
                <a:gd name="connsiteY13" fmla="*/ 140494 h 511969"/>
                <a:gd name="connsiteX14" fmla="*/ 57150 w 2128837"/>
                <a:gd name="connsiteY14" fmla="*/ 133350 h 511969"/>
                <a:gd name="connsiteX15" fmla="*/ 38100 w 2128837"/>
                <a:gd name="connsiteY15" fmla="*/ 123825 h 511969"/>
                <a:gd name="connsiteX16" fmla="*/ 14287 w 2128837"/>
                <a:gd name="connsiteY16" fmla="*/ 116681 h 511969"/>
                <a:gd name="connsiteX17" fmla="*/ 0 w 2128837"/>
                <a:gd name="connsiteY17" fmla="*/ 121444 h 511969"/>
                <a:gd name="connsiteX18" fmla="*/ 0 w 2128837"/>
                <a:gd name="connsiteY18" fmla="*/ 135731 h 511969"/>
                <a:gd name="connsiteX19" fmla="*/ 7144 w 2128837"/>
                <a:gd name="connsiteY19" fmla="*/ 164306 h 511969"/>
                <a:gd name="connsiteX20" fmla="*/ 30956 w 2128837"/>
                <a:gd name="connsiteY20" fmla="*/ 202406 h 511969"/>
                <a:gd name="connsiteX21" fmla="*/ 83344 w 2128837"/>
                <a:gd name="connsiteY21" fmla="*/ 264319 h 511969"/>
                <a:gd name="connsiteX22" fmla="*/ 133350 w 2128837"/>
                <a:gd name="connsiteY22" fmla="*/ 316706 h 511969"/>
                <a:gd name="connsiteX23" fmla="*/ 192881 w 2128837"/>
                <a:gd name="connsiteY23" fmla="*/ 376237 h 511969"/>
                <a:gd name="connsiteX24" fmla="*/ 245269 w 2128837"/>
                <a:gd name="connsiteY24" fmla="*/ 421481 h 511969"/>
                <a:gd name="connsiteX25" fmla="*/ 280987 w 2128837"/>
                <a:gd name="connsiteY25" fmla="*/ 447675 h 511969"/>
                <a:gd name="connsiteX26" fmla="*/ 314325 w 2128837"/>
                <a:gd name="connsiteY26" fmla="*/ 469106 h 511969"/>
                <a:gd name="connsiteX27" fmla="*/ 359569 w 2128837"/>
                <a:gd name="connsiteY27" fmla="*/ 490537 h 511969"/>
                <a:gd name="connsiteX28" fmla="*/ 407194 w 2128837"/>
                <a:gd name="connsiteY28" fmla="*/ 507206 h 511969"/>
                <a:gd name="connsiteX29" fmla="*/ 433387 w 2128837"/>
                <a:gd name="connsiteY29" fmla="*/ 511969 h 511969"/>
                <a:gd name="connsiteX30" fmla="*/ 461962 w 2128837"/>
                <a:gd name="connsiteY30" fmla="*/ 500062 h 511969"/>
                <a:gd name="connsiteX31" fmla="*/ 531019 w 2128837"/>
                <a:gd name="connsiteY31" fmla="*/ 469106 h 511969"/>
                <a:gd name="connsiteX32" fmla="*/ 588169 w 2128837"/>
                <a:gd name="connsiteY32" fmla="*/ 447675 h 511969"/>
                <a:gd name="connsiteX33" fmla="*/ 664369 w 2128837"/>
                <a:gd name="connsiteY33" fmla="*/ 423862 h 511969"/>
                <a:gd name="connsiteX34" fmla="*/ 754856 w 2128837"/>
                <a:gd name="connsiteY34" fmla="*/ 400050 h 511969"/>
                <a:gd name="connsiteX35" fmla="*/ 869156 w 2128837"/>
                <a:gd name="connsiteY35" fmla="*/ 376237 h 511969"/>
                <a:gd name="connsiteX36" fmla="*/ 1007269 w 2128837"/>
                <a:gd name="connsiteY36" fmla="*/ 350044 h 511969"/>
                <a:gd name="connsiteX37" fmla="*/ 1162050 w 2128837"/>
                <a:gd name="connsiteY37" fmla="*/ 328612 h 511969"/>
                <a:gd name="connsiteX38" fmla="*/ 1371600 w 2128837"/>
                <a:gd name="connsiteY38" fmla="*/ 302419 h 511969"/>
                <a:gd name="connsiteX39" fmla="*/ 1574006 w 2128837"/>
                <a:gd name="connsiteY39" fmla="*/ 280987 h 511969"/>
                <a:gd name="connsiteX40" fmla="*/ 1757362 w 2128837"/>
                <a:gd name="connsiteY40" fmla="*/ 266700 h 511969"/>
                <a:gd name="connsiteX41" fmla="*/ 1804987 w 2128837"/>
                <a:gd name="connsiteY41" fmla="*/ 261937 h 511969"/>
                <a:gd name="connsiteX42" fmla="*/ 1859756 w 2128837"/>
                <a:gd name="connsiteY42" fmla="*/ 254794 h 511969"/>
                <a:gd name="connsiteX43" fmla="*/ 1928812 w 2128837"/>
                <a:gd name="connsiteY43" fmla="*/ 247650 h 511969"/>
                <a:gd name="connsiteX44" fmla="*/ 1995487 w 2128837"/>
                <a:gd name="connsiteY44" fmla="*/ 245269 h 511969"/>
                <a:gd name="connsiteX45" fmla="*/ 2040731 w 2128837"/>
                <a:gd name="connsiteY45" fmla="*/ 242887 h 511969"/>
                <a:gd name="connsiteX46" fmla="*/ 2069306 w 2128837"/>
                <a:gd name="connsiteY46" fmla="*/ 233362 h 511969"/>
                <a:gd name="connsiteX47" fmla="*/ 2095500 w 2128837"/>
                <a:gd name="connsiteY47" fmla="*/ 221456 h 511969"/>
                <a:gd name="connsiteX48" fmla="*/ 2116931 w 2128837"/>
                <a:gd name="connsiteY48" fmla="*/ 204787 h 511969"/>
                <a:gd name="connsiteX49" fmla="*/ 2126456 w 2128837"/>
                <a:gd name="connsiteY49" fmla="*/ 190500 h 511969"/>
                <a:gd name="connsiteX50" fmla="*/ 2128837 w 2128837"/>
                <a:gd name="connsiteY50" fmla="*/ 176212 h 511969"/>
                <a:gd name="connsiteX51" fmla="*/ 2124075 w 2128837"/>
                <a:gd name="connsiteY51" fmla="*/ 154781 h 511969"/>
                <a:gd name="connsiteX52" fmla="*/ 2102644 w 2128837"/>
                <a:gd name="connsiteY52" fmla="*/ 123825 h 511969"/>
                <a:gd name="connsiteX53" fmla="*/ 2074069 w 2128837"/>
                <a:gd name="connsiteY53" fmla="*/ 92869 h 511969"/>
                <a:gd name="connsiteX54" fmla="*/ 2052637 w 2128837"/>
                <a:gd name="connsiteY54" fmla="*/ 76200 h 511969"/>
                <a:gd name="connsiteX55" fmla="*/ 2021681 w 2128837"/>
                <a:gd name="connsiteY55" fmla="*/ 54769 h 511969"/>
                <a:gd name="connsiteX56" fmla="*/ 1995487 w 2128837"/>
                <a:gd name="connsiteY56" fmla="*/ 42862 h 511969"/>
                <a:gd name="connsiteX57" fmla="*/ 1947862 w 2128837"/>
                <a:gd name="connsiteY57" fmla="*/ 26194 h 511969"/>
                <a:gd name="connsiteX58" fmla="*/ 1890712 w 2128837"/>
                <a:gd name="connsiteY58" fmla="*/ 11906 h 511969"/>
                <a:gd name="connsiteX59" fmla="*/ 1821656 w 2128837"/>
                <a:gd name="connsiteY59" fmla="*/ 0 h 511969"/>
                <a:gd name="connsiteX60" fmla="*/ 1793081 w 2128837"/>
                <a:gd name="connsiteY60" fmla="*/ 0 h 511969"/>
                <a:gd name="connsiteX61" fmla="*/ 1690687 w 2128837"/>
                <a:gd name="connsiteY61" fmla="*/ 30956 h 511969"/>
                <a:gd name="connsiteX62" fmla="*/ 1540669 w 2128837"/>
                <a:gd name="connsiteY62" fmla="*/ 76200 h 511969"/>
                <a:gd name="connsiteX63" fmla="*/ 1497806 w 2128837"/>
                <a:gd name="connsiteY63" fmla="*/ 90487 h 511969"/>
                <a:gd name="connsiteX64" fmla="*/ 1388269 w 2128837"/>
                <a:gd name="connsiteY64" fmla="*/ 107156 h 511969"/>
                <a:gd name="connsiteX65" fmla="*/ 1250156 w 2128837"/>
                <a:gd name="connsiteY65" fmla="*/ 126206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8837" h="511969">
                  <a:moveTo>
                    <a:pt x="1250156" y="126206"/>
                  </a:moveTo>
                  <a:lnTo>
                    <a:pt x="1012031" y="161925"/>
                  </a:lnTo>
                  <a:lnTo>
                    <a:pt x="776287" y="197644"/>
                  </a:lnTo>
                  <a:lnTo>
                    <a:pt x="569119" y="226219"/>
                  </a:lnTo>
                  <a:lnTo>
                    <a:pt x="464344" y="238125"/>
                  </a:lnTo>
                  <a:lnTo>
                    <a:pt x="419100" y="245269"/>
                  </a:lnTo>
                  <a:lnTo>
                    <a:pt x="388144" y="245269"/>
                  </a:lnTo>
                  <a:lnTo>
                    <a:pt x="328612" y="240506"/>
                  </a:lnTo>
                  <a:lnTo>
                    <a:pt x="261937" y="230981"/>
                  </a:lnTo>
                  <a:lnTo>
                    <a:pt x="211931" y="219075"/>
                  </a:lnTo>
                  <a:lnTo>
                    <a:pt x="154781" y="200025"/>
                  </a:lnTo>
                  <a:lnTo>
                    <a:pt x="119062" y="180975"/>
                  </a:lnTo>
                  <a:lnTo>
                    <a:pt x="90487" y="159544"/>
                  </a:lnTo>
                  <a:lnTo>
                    <a:pt x="69056" y="140494"/>
                  </a:lnTo>
                  <a:lnTo>
                    <a:pt x="57150" y="133350"/>
                  </a:lnTo>
                  <a:lnTo>
                    <a:pt x="38100" y="123825"/>
                  </a:lnTo>
                  <a:lnTo>
                    <a:pt x="14287" y="116681"/>
                  </a:lnTo>
                  <a:lnTo>
                    <a:pt x="0" y="121444"/>
                  </a:lnTo>
                  <a:lnTo>
                    <a:pt x="0" y="135731"/>
                  </a:lnTo>
                  <a:lnTo>
                    <a:pt x="7144" y="164306"/>
                  </a:lnTo>
                  <a:lnTo>
                    <a:pt x="30956" y="202406"/>
                  </a:lnTo>
                  <a:lnTo>
                    <a:pt x="83344" y="264319"/>
                  </a:lnTo>
                  <a:lnTo>
                    <a:pt x="133350" y="316706"/>
                  </a:lnTo>
                  <a:lnTo>
                    <a:pt x="192881" y="376237"/>
                  </a:lnTo>
                  <a:lnTo>
                    <a:pt x="245269" y="421481"/>
                  </a:lnTo>
                  <a:lnTo>
                    <a:pt x="280987" y="447675"/>
                  </a:lnTo>
                  <a:lnTo>
                    <a:pt x="314325" y="469106"/>
                  </a:lnTo>
                  <a:lnTo>
                    <a:pt x="359569" y="490537"/>
                  </a:lnTo>
                  <a:lnTo>
                    <a:pt x="407194" y="507206"/>
                  </a:lnTo>
                  <a:lnTo>
                    <a:pt x="433387" y="511969"/>
                  </a:lnTo>
                  <a:lnTo>
                    <a:pt x="461962" y="500062"/>
                  </a:lnTo>
                  <a:lnTo>
                    <a:pt x="531019" y="469106"/>
                  </a:lnTo>
                  <a:lnTo>
                    <a:pt x="588169" y="447675"/>
                  </a:lnTo>
                  <a:lnTo>
                    <a:pt x="664369" y="423862"/>
                  </a:lnTo>
                  <a:lnTo>
                    <a:pt x="754856" y="400050"/>
                  </a:lnTo>
                  <a:lnTo>
                    <a:pt x="869156" y="376237"/>
                  </a:lnTo>
                  <a:lnTo>
                    <a:pt x="1007269" y="350044"/>
                  </a:lnTo>
                  <a:lnTo>
                    <a:pt x="1162050" y="328612"/>
                  </a:lnTo>
                  <a:lnTo>
                    <a:pt x="1371600" y="302419"/>
                  </a:lnTo>
                  <a:lnTo>
                    <a:pt x="1574006" y="280987"/>
                  </a:lnTo>
                  <a:lnTo>
                    <a:pt x="1757362" y="266700"/>
                  </a:lnTo>
                  <a:lnTo>
                    <a:pt x="1804987" y="261937"/>
                  </a:lnTo>
                  <a:lnTo>
                    <a:pt x="1859756" y="254794"/>
                  </a:lnTo>
                  <a:lnTo>
                    <a:pt x="1928812" y="247650"/>
                  </a:lnTo>
                  <a:lnTo>
                    <a:pt x="1995487" y="245269"/>
                  </a:lnTo>
                  <a:lnTo>
                    <a:pt x="2040731" y="242887"/>
                  </a:lnTo>
                  <a:lnTo>
                    <a:pt x="2069306" y="233362"/>
                  </a:lnTo>
                  <a:lnTo>
                    <a:pt x="2095500" y="221456"/>
                  </a:lnTo>
                  <a:lnTo>
                    <a:pt x="2116931" y="204787"/>
                  </a:lnTo>
                  <a:lnTo>
                    <a:pt x="2126456" y="190500"/>
                  </a:lnTo>
                  <a:lnTo>
                    <a:pt x="2128837" y="176212"/>
                  </a:lnTo>
                  <a:lnTo>
                    <a:pt x="2124075" y="154781"/>
                  </a:lnTo>
                  <a:lnTo>
                    <a:pt x="2102644" y="123825"/>
                  </a:lnTo>
                  <a:lnTo>
                    <a:pt x="2074069" y="92869"/>
                  </a:lnTo>
                  <a:lnTo>
                    <a:pt x="2052637" y="76200"/>
                  </a:lnTo>
                  <a:lnTo>
                    <a:pt x="2021681" y="54769"/>
                  </a:lnTo>
                  <a:lnTo>
                    <a:pt x="1995487" y="42862"/>
                  </a:lnTo>
                  <a:lnTo>
                    <a:pt x="1947862" y="26194"/>
                  </a:lnTo>
                  <a:lnTo>
                    <a:pt x="1890712" y="11906"/>
                  </a:lnTo>
                  <a:lnTo>
                    <a:pt x="1821656" y="0"/>
                  </a:lnTo>
                  <a:lnTo>
                    <a:pt x="1793081" y="0"/>
                  </a:lnTo>
                  <a:lnTo>
                    <a:pt x="1690687" y="30956"/>
                  </a:lnTo>
                  <a:lnTo>
                    <a:pt x="1540669" y="76200"/>
                  </a:lnTo>
                  <a:lnTo>
                    <a:pt x="1497806" y="90487"/>
                  </a:lnTo>
                  <a:lnTo>
                    <a:pt x="1388269" y="107156"/>
                  </a:lnTo>
                  <a:lnTo>
                    <a:pt x="1250156" y="1262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C0971462-D2B2-485B-8BF3-DABE03E18EE2}"/>
                </a:ext>
              </a:extLst>
            </p:cNvPr>
            <p:cNvSpPr/>
            <p:nvPr/>
          </p:nvSpPr>
          <p:spPr>
            <a:xfrm>
              <a:off x="3984625" y="2906714"/>
              <a:ext cx="1260475" cy="371475"/>
            </a:xfrm>
            <a:custGeom>
              <a:avLst/>
              <a:gdLst>
                <a:gd name="connsiteX0" fmla="*/ 621506 w 1259681"/>
                <a:gd name="connsiteY0" fmla="*/ 126206 h 371475"/>
                <a:gd name="connsiteX1" fmla="*/ 819150 w 1259681"/>
                <a:gd name="connsiteY1" fmla="*/ 71437 h 371475"/>
                <a:gd name="connsiteX2" fmla="*/ 862013 w 1259681"/>
                <a:gd name="connsiteY2" fmla="*/ 54769 h 371475"/>
                <a:gd name="connsiteX3" fmla="*/ 907256 w 1259681"/>
                <a:gd name="connsiteY3" fmla="*/ 35719 h 371475"/>
                <a:gd name="connsiteX4" fmla="*/ 950119 w 1259681"/>
                <a:gd name="connsiteY4" fmla="*/ 19050 h 371475"/>
                <a:gd name="connsiteX5" fmla="*/ 995363 w 1259681"/>
                <a:gd name="connsiteY5" fmla="*/ 4762 h 371475"/>
                <a:gd name="connsiteX6" fmla="*/ 1021556 w 1259681"/>
                <a:gd name="connsiteY6" fmla="*/ 0 h 371475"/>
                <a:gd name="connsiteX7" fmla="*/ 1042988 w 1259681"/>
                <a:gd name="connsiteY7" fmla="*/ 2381 h 371475"/>
                <a:gd name="connsiteX8" fmla="*/ 1073944 w 1259681"/>
                <a:gd name="connsiteY8" fmla="*/ 11906 h 371475"/>
                <a:gd name="connsiteX9" fmla="*/ 1128713 w 1259681"/>
                <a:gd name="connsiteY9" fmla="*/ 30956 h 371475"/>
                <a:gd name="connsiteX10" fmla="*/ 1166813 w 1259681"/>
                <a:gd name="connsiteY10" fmla="*/ 47625 h 371475"/>
                <a:gd name="connsiteX11" fmla="*/ 1195388 w 1259681"/>
                <a:gd name="connsiteY11" fmla="*/ 64294 h 371475"/>
                <a:gd name="connsiteX12" fmla="*/ 1216819 w 1259681"/>
                <a:gd name="connsiteY12" fmla="*/ 80962 h 371475"/>
                <a:gd name="connsiteX13" fmla="*/ 1240631 w 1259681"/>
                <a:gd name="connsiteY13" fmla="*/ 107156 h 371475"/>
                <a:gd name="connsiteX14" fmla="*/ 1252538 w 1259681"/>
                <a:gd name="connsiteY14" fmla="*/ 128587 h 371475"/>
                <a:gd name="connsiteX15" fmla="*/ 1257300 w 1259681"/>
                <a:gd name="connsiteY15" fmla="*/ 150019 h 371475"/>
                <a:gd name="connsiteX16" fmla="*/ 1259681 w 1259681"/>
                <a:gd name="connsiteY16" fmla="*/ 173831 h 371475"/>
                <a:gd name="connsiteX17" fmla="*/ 1252538 w 1259681"/>
                <a:gd name="connsiteY17" fmla="*/ 197644 h 371475"/>
                <a:gd name="connsiteX18" fmla="*/ 1235869 w 1259681"/>
                <a:gd name="connsiteY18" fmla="*/ 214312 h 371475"/>
                <a:gd name="connsiteX19" fmla="*/ 1204913 w 1259681"/>
                <a:gd name="connsiteY19" fmla="*/ 223837 h 371475"/>
                <a:gd name="connsiteX20" fmla="*/ 1152525 w 1259681"/>
                <a:gd name="connsiteY20" fmla="*/ 230981 h 371475"/>
                <a:gd name="connsiteX21" fmla="*/ 1012031 w 1259681"/>
                <a:gd name="connsiteY21" fmla="*/ 252412 h 371475"/>
                <a:gd name="connsiteX22" fmla="*/ 773906 w 1259681"/>
                <a:gd name="connsiteY22" fmla="*/ 290512 h 371475"/>
                <a:gd name="connsiteX23" fmla="*/ 509588 w 1259681"/>
                <a:gd name="connsiteY23" fmla="*/ 338137 h 371475"/>
                <a:gd name="connsiteX24" fmla="*/ 461963 w 1259681"/>
                <a:gd name="connsiteY24" fmla="*/ 352425 h 371475"/>
                <a:gd name="connsiteX25" fmla="*/ 421481 w 1259681"/>
                <a:gd name="connsiteY25" fmla="*/ 364331 h 371475"/>
                <a:gd name="connsiteX26" fmla="*/ 378619 w 1259681"/>
                <a:gd name="connsiteY26" fmla="*/ 371475 h 371475"/>
                <a:gd name="connsiteX27" fmla="*/ 326231 w 1259681"/>
                <a:gd name="connsiteY27" fmla="*/ 369094 h 371475"/>
                <a:gd name="connsiteX28" fmla="*/ 285750 w 1259681"/>
                <a:gd name="connsiteY28" fmla="*/ 361950 h 371475"/>
                <a:gd name="connsiteX29" fmla="*/ 245269 w 1259681"/>
                <a:gd name="connsiteY29" fmla="*/ 347662 h 371475"/>
                <a:gd name="connsiteX30" fmla="*/ 211931 w 1259681"/>
                <a:gd name="connsiteY30" fmla="*/ 328612 h 371475"/>
                <a:gd name="connsiteX31" fmla="*/ 152400 w 1259681"/>
                <a:gd name="connsiteY31" fmla="*/ 292894 h 371475"/>
                <a:gd name="connsiteX32" fmla="*/ 64294 w 1259681"/>
                <a:gd name="connsiteY32" fmla="*/ 228600 h 371475"/>
                <a:gd name="connsiteX33" fmla="*/ 19050 w 1259681"/>
                <a:gd name="connsiteY33" fmla="*/ 192881 h 371475"/>
                <a:gd name="connsiteX34" fmla="*/ 9525 w 1259681"/>
                <a:gd name="connsiteY34" fmla="*/ 183356 h 371475"/>
                <a:gd name="connsiteX35" fmla="*/ 0 w 1259681"/>
                <a:gd name="connsiteY35" fmla="*/ 166687 h 371475"/>
                <a:gd name="connsiteX36" fmla="*/ 0 w 1259681"/>
                <a:gd name="connsiteY36" fmla="*/ 147637 h 371475"/>
                <a:gd name="connsiteX37" fmla="*/ 9525 w 1259681"/>
                <a:gd name="connsiteY37" fmla="*/ 133350 h 371475"/>
                <a:gd name="connsiteX38" fmla="*/ 30956 w 1259681"/>
                <a:gd name="connsiteY38" fmla="*/ 126206 h 371475"/>
                <a:gd name="connsiteX39" fmla="*/ 71438 w 1259681"/>
                <a:gd name="connsiteY39" fmla="*/ 142875 h 371475"/>
                <a:gd name="connsiteX40" fmla="*/ 133350 w 1259681"/>
                <a:gd name="connsiteY40" fmla="*/ 171450 h 371475"/>
                <a:gd name="connsiteX41" fmla="*/ 171450 w 1259681"/>
                <a:gd name="connsiteY41" fmla="*/ 185737 h 371475"/>
                <a:gd name="connsiteX42" fmla="*/ 216694 w 1259681"/>
                <a:gd name="connsiteY42" fmla="*/ 195262 h 371475"/>
                <a:gd name="connsiteX43" fmla="*/ 252413 w 1259681"/>
                <a:gd name="connsiteY43" fmla="*/ 200025 h 371475"/>
                <a:gd name="connsiteX44" fmla="*/ 276225 w 1259681"/>
                <a:gd name="connsiteY44" fmla="*/ 200025 h 371475"/>
                <a:gd name="connsiteX45" fmla="*/ 340519 w 1259681"/>
                <a:gd name="connsiteY45" fmla="*/ 188119 h 371475"/>
                <a:gd name="connsiteX46" fmla="*/ 473869 w 1259681"/>
                <a:gd name="connsiteY46" fmla="*/ 159544 h 371475"/>
                <a:gd name="connsiteX47" fmla="*/ 621506 w 1259681"/>
                <a:gd name="connsiteY47" fmla="*/ 12620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59681" h="371475">
                  <a:moveTo>
                    <a:pt x="621506" y="126206"/>
                  </a:moveTo>
                  <a:lnTo>
                    <a:pt x="819150" y="71437"/>
                  </a:lnTo>
                  <a:lnTo>
                    <a:pt x="862013" y="54769"/>
                  </a:lnTo>
                  <a:lnTo>
                    <a:pt x="907256" y="35719"/>
                  </a:lnTo>
                  <a:lnTo>
                    <a:pt x="950119" y="19050"/>
                  </a:lnTo>
                  <a:lnTo>
                    <a:pt x="995363" y="4762"/>
                  </a:lnTo>
                  <a:lnTo>
                    <a:pt x="1021556" y="0"/>
                  </a:lnTo>
                  <a:lnTo>
                    <a:pt x="1042988" y="2381"/>
                  </a:lnTo>
                  <a:lnTo>
                    <a:pt x="1073944" y="11906"/>
                  </a:lnTo>
                  <a:lnTo>
                    <a:pt x="1128713" y="30956"/>
                  </a:lnTo>
                  <a:lnTo>
                    <a:pt x="1166813" y="47625"/>
                  </a:lnTo>
                  <a:lnTo>
                    <a:pt x="1195388" y="64294"/>
                  </a:lnTo>
                  <a:lnTo>
                    <a:pt x="1216819" y="80962"/>
                  </a:lnTo>
                  <a:lnTo>
                    <a:pt x="1240631" y="107156"/>
                  </a:lnTo>
                  <a:lnTo>
                    <a:pt x="1252538" y="128587"/>
                  </a:lnTo>
                  <a:lnTo>
                    <a:pt x="1257300" y="150019"/>
                  </a:lnTo>
                  <a:lnTo>
                    <a:pt x="1259681" y="173831"/>
                  </a:lnTo>
                  <a:lnTo>
                    <a:pt x="1252538" y="197644"/>
                  </a:lnTo>
                  <a:lnTo>
                    <a:pt x="1235869" y="214312"/>
                  </a:lnTo>
                  <a:lnTo>
                    <a:pt x="1204913" y="223837"/>
                  </a:lnTo>
                  <a:lnTo>
                    <a:pt x="1152525" y="230981"/>
                  </a:lnTo>
                  <a:lnTo>
                    <a:pt x="1012031" y="252412"/>
                  </a:lnTo>
                  <a:lnTo>
                    <a:pt x="773906" y="290512"/>
                  </a:lnTo>
                  <a:lnTo>
                    <a:pt x="509588" y="338137"/>
                  </a:lnTo>
                  <a:lnTo>
                    <a:pt x="461963" y="352425"/>
                  </a:lnTo>
                  <a:lnTo>
                    <a:pt x="421481" y="364331"/>
                  </a:lnTo>
                  <a:lnTo>
                    <a:pt x="378619" y="371475"/>
                  </a:lnTo>
                  <a:lnTo>
                    <a:pt x="326231" y="369094"/>
                  </a:lnTo>
                  <a:lnTo>
                    <a:pt x="285750" y="361950"/>
                  </a:lnTo>
                  <a:lnTo>
                    <a:pt x="245269" y="347662"/>
                  </a:lnTo>
                  <a:lnTo>
                    <a:pt x="211931" y="328612"/>
                  </a:lnTo>
                  <a:lnTo>
                    <a:pt x="152400" y="292894"/>
                  </a:lnTo>
                  <a:lnTo>
                    <a:pt x="64294" y="228600"/>
                  </a:lnTo>
                  <a:lnTo>
                    <a:pt x="19050" y="192881"/>
                  </a:lnTo>
                  <a:lnTo>
                    <a:pt x="9525" y="183356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33350"/>
                  </a:lnTo>
                  <a:lnTo>
                    <a:pt x="30956" y="126206"/>
                  </a:lnTo>
                  <a:lnTo>
                    <a:pt x="71438" y="142875"/>
                  </a:lnTo>
                  <a:lnTo>
                    <a:pt x="133350" y="171450"/>
                  </a:lnTo>
                  <a:lnTo>
                    <a:pt x="171450" y="185737"/>
                  </a:lnTo>
                  <a:lnTo>
                    <a:pt x="216694" y="195262"/>
                  </a:lnTo>
                  <a:lnTo>
                    <a:pt x="252413" y="200025"/>
                  </a:lnTo>
                  <a:lnTo>
                    <a:pt x="276225" y="200025"/>
                  </a:lnTo>
                  <a:lnTo>
                    <a:pt x="340519" y="188119"/>
                  </a:lnTo>
                  <a:lnTo>
                    <a:pt x="473869" y="159544"/>
                  </a:lnTo>
                  <a:lnTo>
                    <a:pt x="621506" y="1262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A4D4599F-0FD9-4AEB-8742-CB723552F12D}"/>
                </a:ext>
              </a:extLst>
            </p:cNvPr>
            <p:cNvSpPr/>
            <p:nvPr/>
          </p:nvSpPr>
          <p:spPr>
            <a:xfrm>
              <a:off x="3978274" y="3509964"/>
              <a:ext cx="1335088" cy="428625"/>
            </a:xfrm>
            <a:custGeom>
              <a:avLst/>
              <a:gdLst>
                <a:gd name="connsiteX0" fmla="*/ 704850 w 1335882"/>
                <a:gd name="connsiteY0" fmla="*/ 138113 h 428625"/>
                <a:gd name="connsiteX1" fmla="*/ 588169 w 1335882"/>
                <a:gd name="connsiteY1" fmla="*/ 169069 h 428625"/>
                <a:gd name="connsiteX2" fmla="*/ 497682 w 1335882"/>
                <a:gd name="connsiteY2" fmla="*/ 190500 h 428625"/>
                <a:gd name="connsiteX3" fmla="*/ 426244 w 1335882"/>
                <a:gd name="connsiteY3" fmla="*/ 204788 h 428625"/>
                <a:gd name="connsiteX4" fmla="*/ 378619 w 1335882"/>
                <a:gd name="connsiteY4" fmla="*/ 214313 h 428625"/>
                <a:gd name="connsiteX5" fmla="*/ 326232 w 1335882"/>
                <a:gd name="connsiteY5" fmla="*/ 223838 h 428625"/>
                <a:gd name="connsiteX6" fmla="*/ 292894 w 1335882"/>
                <a:gd name="connsiteY6" fmla="*/ 226219 h 428625"/>
                <a:gd name="connsiteX7" fmla="*/ 264319 w 1335882"/>
                <a:gd name="connsiteY7" fmla="*/ 226219 h 428625"/>
                <a:gd name="connsiteX8" fmla="*/ 238125 w 1335882"/>
                <a:gd name="connsiteY8" fmla="*/ 221457 h 428625"/>
                <a:gd name="connsiteX9" fmla="*/ 209550 w 1335882"/>
                <a:gd name="connsiteY9" fmla="*/ 214313 h 428625"/>
                <a:gd name="connsiteX10" fmla="*/ 164307 w 1335882"/>
                <a:gd name="connsiteY10" fmla="*/ 197644 h 428625"/>
                <a:gd name="connsiteX11" fmla="*/ 111919 w 1335882"/>
                <a:gd name="connsiteY11" fmla="*/ 166688 h 428625"/>
                <a:gd name="connsiteX12" fmla="*/ 69057 w 1335882"/>
                <a:gd name="connsiteY12" fmla="*/ 138113 h 428625"/>
                <a:gd name="connsiteX13" fmla="*/ 52388 w 1335882"/>
                <a:gd name="connsiteY13" fmla="*/ 128588 h 428625"/>
                <a:gd name="connsiteX14" fmla="*/ 26194 w 1335882"/>
                <a:gd name="connsiteY14" fmla="*/ 121444 h 428625"/>
                <a:gd name="connsiteX15" fmla="*/ 9525 w 1335882"/>
                <a:gd name="connsiteY15" fmla="*/ 121444 h 428625"/>
                <a:gd name="connsiteX16" fmla="*/ 2382 w 1335882"/>
                <a:gd name="connsiteY16" fmla="*/ 123825 h 428625"/>
                <a:gd name="connsiteX17" fmla="*/ 0 w 1335882"/>
                <a:gd name="connsiteY17" fmla="*/ 142875 h 428625"/>
                <a:gd name="connsiteX18" fmla="*/ 9525 w 1335882"/>
                <a:gd name="connsiteY18" fmla="*/ 166688 h 428625"/>
                <a:gd name="connsiteX19" fmla="*/ 26194 w 1335882"/>
                <a:gd name="connsiteY19" fmla="*/ 195263 h 428625"/>
                <a:gd name="connsiteX20" fmla="*/ 97632 w 1335882"/>
                <a:gd name="connsiteY20" fmla="*/ 269082 h 428625"/>
                <a:gd name="connsiteX21" fmla="*/ 138113 w 1335882"/>
                <a:gd name="connsiteY21" fmla="*/ 304800 h 428625"/>
                <a:gd name="connsiteX22" fmla="*/ 178594 w 1335882"/>
                <a:gd name="connsiteY22" fmla="*/ 333375 h 428625"/>
                <a:gd name="connsiteX23" fmla="*/ 207169 w 1335882"/>
                <a:gd name="connsiteY23" fmla="*/ 350044 h 428625"/>
                <a:gd name="connsiteX24" fmla="*/ 226219 w 1335882"/>
                <a:gd name="connsiteY24" fmla="*/ 364332 h 428625"/>
                <a:gd name="connsiteX25" fmla="*/ 254794 w 1335882"/>
                <a:gd name="connsiteY25" fmla="*/ 388144 h 428625"/>
                <a:gd name="connsiteX26" fmla="*/ 273844 w 1335882"/>
                <a:gd name="connsiteY26" fmla="*/ 402432 h 428625"/>
                <a:gd name="connsiteX27" fmla="*/ 295275 w 1335882"/>
                <a:gd name="connsiteY27" fmla="*/ 411957 h 428625"/>
                <a:gd name="connsiteX28" fmla="*/ 316707 w 1335882"/>
                <a:gd name="connsiteY28" fmla="*/ 419100 h 428625"/>
                <a:gd name="connsiteX29" fmla="*/ 340519 w 1335882"/>
                <a:gd name="connsiteY29" fmla="*/ 423863 h 428625"/>
                <a:gd name="connsiteX30" fmla="*/ 371475 w 1335882"/>
                <a:gd name="connsiteY30" fmla="*/ 426244 h 428625"/>
                <a:gd name="connsiteX31" fmla="*/ 402432 w 1335882"/>
                <a:gd name="connsiteY31" fmla="*/ 428625 h 428625"/>
                <a:gd name="connsiteX32" fmla="*/ 440532 w 1335882"/>
                <a:gd name="connsiteY32" fmla="*/ 423863 h 428625"/>
                <a:gd name="connsiteX33" fmla="*/ 481013 w 1335882"/>
                <a:gd name="connsiteY33" fmla="*/ 414338 h 428625"/>
                <a:gd name="connsiteX34" fmla="*/ 521494 w 1335882"/>
                <a:gd name="connsiteY34" fmla="*/ 400050 h 428625"/>
                <a:gd name="connsiteX35" fmla="*/ 569119 w 1335882"/>
                <a:gd name="connsiteY35" fmla="*/ 378619 h 428625"/>
                <a:gd name="connsiteX36" fmla="*/ 642938 w 1335882"/>
                <a:gd name="connsiteY36" fmla="*/ 357188 h 428625"/>
                <a:gd name="connsiteX37" fmla="*/ 826294 w 1335882"/>
                <a:gd name="connsiteY37" fmla="*/ 309563 h 428625"/>
                <a:gd name="connsiteX38" fmla="*/ 942975 w 1335882"/>
                <a:gd name="connsiteY38" fmla="*/ 283369 h 428625"/>
                <a:gd name="connsiteX39" fmla="*/ 1088232 w 1335882"/>
                <a:gd name="connsiteY39" fmla="*/ 252413 h 428625"/>
                <a:gd name="connsiteX40" fmla="*/ 1202532 w 1335882"/>
                <a:gd name="connsiteY40" fmla="*/ 230982 h 428625"/>
                <a:gd name="connsiteX41" fmla="*/ 1266825 w 1335882"/>
                <a:gd name="connsiteY41" fmla="*/ 219075 h 428625"/>
                <a:gd name="connsiteX42" fmla="*/ 1304925 w 1335882"/>
                <a:gd name="connsiteY42" fmla="*/ 204788 h 428625"/>
                <a:gd name="connsiteX43" fmla="*/ 1323975 w 1335882"/>
                <a:gd name="connsiteY43" fmla="*/ 190500 h 428625"/>
                <a:gd name="connsiteX44" fmla="*/ 1333500 w 1335882"/>
                <a:gd name="connsiteY44" fmla="*/ 173832 h 428625"/>
                <a:gd name="connsiteX45" fmla="*/ 1335882 w 1335882"/>
                <a:gd name="connsiteY45" fmla="*/ 159544 h 428625"/>
                <a:gd name="connsiteX46" fmla="*/ 1331119 w 1335882"/>
                <a:gd name="connsiteY46" fmla="*/ 135732 h 428625"/>
                <a:gd name="connsiteX47" fmla="*/ 1316832 w 1335882"/>
                <a:gd name="connsiteY47" fmla="*/ 95250 h 428625"/>
                <a:gd name="connsiteX48" fmla="*/ 1295400 w 1335882"/>
                <a:gd name="connsiteY48" fmla="*/ 66675 h 428625"/>
                <a:gd name="connsiteX49" fmla="*/ 1269207 w 1335882"/>
                <a:gd name="connsiteY49" fmla="*/ 47625 h 428625"/>
                <a:gd name="connsiteX50" fmla="*/ 1233488 w 1335882"/>
                <a:gd name="connsiteY50" fmla="*/ 30957 h 428625"/>
                <a:gd name="connsiteX51" fmla="*/ 1178719 w 1335882"/>
                <a:gd name="connsiteY51" fmla="*/ 14288 h 428625"/>
                <a:gd name="connsiteX52" fmla="*/ 1112044 w 1335882"/>
                <a:gd name="connsiteY52" fmla="*/ 0 h 428625"/>
                <a:gd name="connsiteX53" fmla="*/ 1083469 w 1335882"/>
                <a:gd name="connsiteY53" fmla="*/ 0 h 428625"/>
                <a:gd name="connsiteX54" fmla="*/ 1012032 w 1335882"/>
                <a:gd name="connsiteY54" fmla="*/ 26194 h 428625"/>
                <a:gd name="connsiteX55" fmla="*/ 869157 w 1335882"/>
                <a:gd name="connsiteY55" fmla="*/ 85725 h 428625"/>
                <a:gd name="connsiteX56" fmla="*/ 807244 w 1335882"/>
                <a:gd name="connsiteY56" fmla="*/ 107157 h 428625"/>
                <a:gd name="connsiteX57" fmla="*/ 704850 w 1335882"/>
                <a:gd name="connsiteY57" fmla="*/ 1381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5882" h="428625">
                  <a:moveTo>
                    <a:pt x="704850" y="138113"/>
                  </a:moveTo>
                  <a:lnTo>
                    <a:pt x="588169" y="169069"/>
                  </a:lnTo>
                  <a:lnTo>
                    <a:pt x="497682" y="190500"/>
                  </a:lnTo>
                  <a:lnTo>
                    <a:pt x="426244" y="204788"/>
                  </a:lnTo>
                  <a:lnTo>
                    <a:pt x="378619" y="214313"/>
                  </a:lnTo>
                  <a:lnTo>
                    <a:pt x="326232" y="223838"/>
                  </a:lnTo>
                  <a:lnTo>
                    <a:pt x="292894" y="226219"/>
                  </a:lnTo>
                  <a:lnTo>
                    <a:pt x="264319" y="226219"/>
                  </a:lnTo>
                  <a:lnTo>
                    <a:pt x="238125" y="221457"/>
                  </a:lnTo>
                  <a:lnTo>
                    <a:pt x="209550" y="214313"/>
                  </a:lnTo>
                  <a:lnTo>
                    <a:pt x="164307" y="197644"/>
                  </a:lnTo>
                  <a:lnTo>
                    <a:pt x="111919" y="166688"/>
                  </a:lnTo>
                  <a:lnTo>
                    <a:pt x="69057" y="138113"/>
                  </a:lnTo>
                  <a:lnTo>
                    <a:pt x="52388" y="128588"/>
                  </a:lnTo>
                  <a:lnTo>
                    <a:pt x="26194" y="121444"/>
                  </a:lnTo>
                  <a:lnTo>
                    <a:pt x="9525" y="121444"/>
                  </a:lnTo>
                  <a:lnTo>
                    <a:pt x="2382" y="123825"/>
                  </a:lnTo>
                  <a:lnTo>
                    <a:pt x="0" y="142875"/>
                  </a:lnTo>
                  <a:lnTo>
                    <a:pt x="9525" y="166688"/>
                  </a:lnTo>
                  <a:lnTo>
                    <a:pt x="26194" y="195263"/>
                  </a:lnTo>
                  <a:lnTo>
                    <a:pt x="97632" y="269082"/>
                  </a:lnTo>
                  <a:lnTo>
                    <a:pt x="138113" y="304800"/>
                  </a:lnTo>
                  <a:lnTo>
                    <a:pt x="178594" y="333375"/>
                  </a:lnTo>
                  <a:lnTo>
                    <a:pt x="207169" y="350044"/>
                  </a:lnTo>
                  <a:lnTo>
                    <a:pt x="226219" y="364332"/>
                  </a:lnTo>
                  <a:lnTo>
                    <a:pt x="254794" y="388144"/>
                  </a:lnTo>
                  <a:lnTo>
                    <a:pt x="273844" y="402432"/>
                  </a:lnTo>
                  <a:lnTo>
                    <a:pt x="295275" y="411957"/>
                  </a:lnTo>
                  <a:lnTo>
                    <a:pt x="316707" y="419100"/>
                  </a:lnTo>
                  <a:lnTo>
                    <a:pt x="340519" y="423863"/>
                  </a:lnTo>
                  <a:lnTo>
                    <a:pt x="371475" y="426244"/>
                  </a:lnTo>
                  <a:lnTo>
                    <a:pt x="402432" y="428625"/>
                  </a:lnTo>
                  <a:lnTo>
                    <a:pt x="440532" y="423863"/>
                  </a:lnTo>
                  <a:lnTo>
                    <a:pt x="481013" y="414338"/>
                  </a:lnTo>
                  <a:lnTo>
                    <a:pt x="521494" y="400050"/>
                  </a:lnTo>
                  <a:lnTo>
                    <a:pt x="569119" y="378619"/>
                  </a:lnTo>
                  <a:lnTo>
                    <a:pt x="642938" y="357188"/>
                  </a:lnTo>
                  <a:lnTo>
                    <a:pt x="826294" y="309563"/>
                  </a:lnTo>
                  <a:lnTo>
                    <a:pt x="942975" y="283369"/>
                  </a:lnTo>
                  <a:lnTo>
                    <a:pt x="1088232" y="252413"/>
                  </a:lnTo>
                  <a:lnTo>
                    <a:pt x="1202532" y="230982"/>
                  </a:lnTo>
                  <a:lnTo>
                    <a:pt x="1266825" y="219075"/>
                  </a:lnTo>
                  <a:lnTo>
                    <a:pt x="1304925" y="204788"/>
                  </a:lnTo>
                  <a:lnTo>
                    <a:pt x="1323975" y="190500"/>
                  </a:lnTo>
                  <a:lnTo>
                    <a:pt x="1333500" y="173832"/>
                  </a:lnTo>
                  <a:lnTo>
                    <a:pt x="1335882" y="159544"/>
                  </a:lnTo>
                  <a:lnTo>
                    <a:pt x="1331119" y="135732"/>
                  </a:lnTo>
                  <a:lnTo>
                    <a:pt x="1316832" y="95250"/>
                  </a:lnTo>
                  <a:lnTo>
                    <a:pt x="1295400" y="66675"/>
                  </a:lnTo>
                  <a:lnTo>
                    <a:pt x="1269207" y="47625"/>
                  </a:lnTo>
                  <a:lnTo>
                    <a:pt x="1233488" y="30957"/>
                  </a:lnTo>
                  <a:lnTo>
                    <a:pt x="1178719" y="14288"/>
                  </a:lnTo>
                  <a:lnTo>
                    <a:pt x="1112044" y="0"/>
                  </a:lnTo>
                  <a:lnTo>
                    <a:pt x="1083469" y="0"/>
                  </a:lnTo>
                  <a:lnTo>
                    <a:pt x="1012032" y="26194"/>
                  </a:lnTo>
                  <a:lnTo>
                    <a:pt x="869157" y="85725"/>
                  </a:lnTo>
                  <a:lnTo>
                    <a:pt x="807244" y="107157"/>
                  </a:lnTo>
                  <a:lnTo>
                    <a:pt x="704850" y="1381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5">
              <a:extLst>
                <a:ext uri="{FF2B5EF4-FFF2-40B4-BE49-F238E27FC236}">
                  <a16:creationId xmlns:a16="http://schemas.microsoft.com/office/drawing/2014/main" id="{60577094-C30B-470E-AC36-3C0B4EAA10BE}"/>
                </a:ext>
              </a:extLst>
            </p:cNvPr>
            <p:cNvSpPr/>
            <p:nvPr/>
          </p:nvSpPr>
          <p:spPr>
            <a:xfrm>
              <a:off x="3827462" y="4395789"/>
              <a:ext cx="565150" cy="1203325"/>
            </a:xfrm>
            <a:custGeom>
              <a:avLst/>
              <a:gdLst>
                <a:gd name="connsiteX0" fmla="*/ 428625 w 564356"/>
                <a:gd name="connsiteY0" fmla="*/ 438150 h 1202532"/>
                <a:gd name="connsiteX1" fmla="*/ 397668 w 564356"/>
                <a:gd name="connsiteY1" fmla="*/ 314325 h 1202532"/>
                <a:gd name="connsiteX2" fmla="*/ 364331 w 564356"/>
                <a:gd name="connsiteY2" fmla="*/ 204788 h 1202532"/>
                <a:gd name="connsiteX3" fmla="*/ 357187 w 564356"/>
                <a:gd name="connsiteY3" fmla="*/ 183357 h 1202532"/>
                <a:gd name="connsiteX4" fmla="*/ 247650 w 564356"/>
                <a:gd name="connsiteY4" fmla="*/ 73819 h 1202532"/>
                <a:gd name="connsiteX5" fmla="*/ 190500 w 564356"/>
                <a:gd name="connsiteY5" fmla="*/ 54769 h 1202532"/>
                <a:gd name="connsiteX6" fmla="*/ 147637 w 564356"/>
                <a:gd name="connsiteY6" fmla="*/ 42863 h 1202532"/>
                <a:gd name="connsiteX7" fmla="*/ 102393 w 564356"/>
                <a:gd name="connsiteY7" fmla="*/ 26194 h 1202532"/>
                <a:gd name="connsiteX8" fmla="*/ 64293 w 564356"/>
                <a:gd name="connsiteY8" fmla="*/ 11907 h 1202532"/>
                <a:gd name="connsiteX9" fmla="*/ 30956 w 564356"/>
                <a:gd name="connsiteY9" fmla="*/ 0 h 1202532"/>
                <a:gd name="connsiteX10" fmla="*/ 11906 w 564356"/>
                <a:gd name="connsiteY10" fmla="*/ 0 h 1202532"/>
                <a:gd name="connsiteX11" fmla="*/ 2381 w 564356"/>
                <a:gd name="connsiteY11" fmla="*/ 7144 h 1202532"/>
                <a:gd name="connsiteX12" fmla="*/ 0 w 564356"/>
                <a:gd name="connsiteY12" fmla="*/ 35719 h 1202532"/>
                <a:gd name="connsiteX13" fmla="*/ 9525 w 564356"/>
                <a:gd name="connsiteY13" fmla="*/ 50007 h 1202532"/>
                <a:gd name="connsiteX14" fmla="*/ 38100 w 564356"/>
                <a:gd name="connsiteY14" fmla="*/ 83344 h 1202532"/>
                <a:gd name="connsiteX15" fmla="*/ 71437 w 564356"/>
                <a:gd name="connsiteY15" fmla="*/ 130969 h 1202532"/>
                <a:gd name="connsiteX16" fmla="*/ 104775 w 564356"/>
                <a:gd name="connsiteY16" fmla="*/ 183357 h 1202532"/>
                <a:gd name="connsiteX17" fmla="*/ 130968 w 564356"/>
                <a:gd name="connsiteY17" fmla="*/ 233363 h 1202532"/>
                <a:gd name="connsiteX18" fmla="*/ 159543 w 564356"/>
                <a:gd name="connsiteY18" fmla="*/ 302419 h 1202532"/>
                <a:gd name="connsiteX19" fmla="*/ 190500 w 564356"/>
                <a:gd name="connsiteY19" fmla="*/ 395288 h 1202532"/>
                <a:gd name="connsiteX20" fmla="*/ 221456 w 564356"/>
                <a:gd name="connsiteY20" fmla="*/ 490538 h 1202532"/>
                <a:gd name="connsiteX21" fmla="*/ 238125 w 564356"/>
                <a:gd name="connsiteY21" fmla="*/ 566738 h 1202532"/>
                <a:gd name="connsiteX22" fmla="*/ 247650 w 564356"/>
                <a:gd name="connsiteY22" fmla="*/ 611982 h 1202532"/>
                <a:gd name="connsiteX23" fmla="*/ 257175 w 564356"/>
                <a:gd name="connsiteY23" fmla="*/ 666750 h 1202532"/>
                <a:gd name="connsiteX24" fmla="*/ 266700 w 564356"/>
                <a:gd name="connsiteY24" fmla="*/ 726282 h 1202532"/>
                <a:gd name="connsiteX25" fmla="*/ 273843 w 564356"/>
                <a:gd name="connsiteY25" fmla="*/ 783432 h 1202532"/>
                <a:gd name="connsiteX26" fmla="*/ 276225 w 564356"/>
                <a:gd name="connsiteY26" fmla="*/ 857250 h 1202532"/>
                <a:gd name="connsiteX27" fmla="*/ 278606 w 564356"/>
                <a:gd name="connsiteY27" fmla="*/ 926307 h 1202532"/>
                <a:gd name="connsiteX28" fmla="*/ 273843 w 564356"/>
                <a:gd name="connsiteY28" fmla="*/ 973932 h 1202532"/>
                <a:gd name="connsiteX29" fmla="*/ 280987 w 564356"/>
                <a:gd name="connsiteY29" fmla="*/ 992982 h 1202532"/>
                <a:gd name="connsiteX30" fmla="*/ 297656 w 564356"/>
                <a:gd name="connsiteY30" fmla="*/ 1019175 h 1202532"/>
                <a:gd name="connsiteX31" fmla="*/ 330993 w 564356"/>
                <a:gd name="connsiteY31" fmla="*/ 1069182 h 1202532"/>
                <a:gd name="connsiteX32" fmla="*/ 359568 w 564356"/>
                <a:gd name="connsiteY32" fmla="*/ 1112044 h 1202532"/>
                <a:gd name="connsiteX33" fmla="*/ 385762 w 564356"/>
                <a:gd name="connsiteY33" fmla="*/ 1147763 h 1202532"/>
                <a:gd name="connsiteX34" fmla="*/ 404812 w 564356"/>
                <a:gd name="connsiteY34" fmla="*/ 1166813 h 1202532"/>
                <a:gd name="connsiteX35" fmla="*/ 438150 w 564356"/>
                <a:gd name="connsiteY35" fmla="*/ 1193007 h 1202532"/>
                <a:gd name="connsiteX36" fmla="*/ 459581 w 564356"/>
                <a:gd name="connsiteY36" fmla="*/ 1202532 h 1202532"/>
                <a:gd name="connsiteX37" fmla="*/ 471487 w 564356"/>
                <a:gd name="connsiteY37" fmla="*/ 1202532 h 1202532"/>
                <a:gd name="connsiteX38" fmla="*/ 490537 w 564356"/>
                <a:gd name="connsiteY38" fmla="*/ 1193007 h 1202532"/>
                <a:gd name="connsiteX39" fmla="*/ 507206 w 564356"/>
                <a:gd name="connsiteY39" fmla="*/ 1178719 h 1202532"/>
                <a:gd name="connsiteX40" fmla="*/ 523875 w 564356"/>
                <a:gd name="connsiteY40" fmla="*/ 1152525 h 1202532"/>
                <a:gd name="connsiteX41" fmla="*/ 535781 w 564356"/>
                <a:gd name="connsiteY41" fmla="*/ 1123950 h 1202532"/>
                <a:gd name="connsiteX42" fmla="*/ 550068 w 564356"/>
                <a:gd name="connsiteY42" fmla="*/ 1083469 h 1202532"/>
                <a:gd name="connsiteX43" fmla="*/ 559593 w 564356"/>
                <a:gd name="connsiteY43" fmla="*/ 1040607 h 1202532"/>
                <a:gd name="connsiteX44" fmla="*/ 564356 w 564356"/>
                <a:gd name="connsiteY44" fmla="*/ 992982 h 1202532"/>
                <a:gd name="connsiteX45" fmla="*/ 526256 w 564356"/>
                <a:gd name="connsiteY45" fmla="*/ 869157 h 1202532"/>
                <a:gd name="connsiteX46" fmla="*/ 516731 w 564356"/>
                <a:gd name="connsiteY46" fmla="*/ 833438 h 1202532"/>
                <a:gd name="connsiteX47" fmla="*/ 488156 w 564356"/>
                <a:gd name="connsiteY47" fmla="*/ 697707 h 1202532"/>
                <a:gd name="connsiteX48" fmla="*/ 461962 w 564356"/>
                <a:gd name="connsiteY48" fmla="*/ 576263 h 1202532"/>
                <a:gd name="connsiteX49" fmla="*/ 428625 w 564356"/>
                <a:gd name="connsiteY49" fmla="*/ 438150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4356" h="1202532">
                  <a:moveTo>
                    <a:pt x="428625" y="438150"/>
                  </a:moveTo>
                  <a:lnTo>
                    <a:pt x="397668" y="314325"/>
                  </a:lnTo>
                  <a:lnTo>
                    <a:pt x="364331" y="204788"/>
                  </a:lnTo>
                  <a:lnTo>
                    <a:pt x="357187" y="183357"/>
                  </a:lnTo>
                  <a:lnTo>
                    <a:pt x="247650" y="73819"/>
                  </a:lnTo>
                  <a:lnTo>
                    <a:pt x="190500" y="54769"/>
                  </a:lnTo>
                  <a:lnTo>
                    <a:pt x="147637" y="42863"/>
                  </a:lnTo>
                  <a:lnTo>
                    <a:pt x="102393" y="26194"/>
                  </a:lnTo>
                  <a:lnTo>
                    <a:pt x="64293" y="11907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35719"/>
                  </a:lnTo>
                  <a:lnTo>
                    <a:pt x="9525" y="50007"/>
                  </a:lnTo>
                  <a:lnTo>
                    <a:pt x="38100" y="83344"/>
                  </a:lnTo>
                  <a:lnTo>
                    <a:pt x="71437" y="130969"/>
                  </a:lnTo>
                  <a:lnTo>
                    <a:pt x="104775" y="183357"/>
                  </a:lnTo>
                  <a:lnTo>
                    <a:pt x="130968" y="233363"/>
                  </a:lnTo>
                  <a:lnTo>
                    <a:pt x="159543" y="302419"/>
                  </a:lnTo>
                  <a:lnTo>
                    <a:pt x="190500" y="395288"/>
                  </a:lnTo>
                  <a:lnTo>
                    <a:pt x="221456" y="490538"/>
                  </a:lnTo>
                  <a:lnTo>
                    <a:pt x="238125" y="566738"/>
                  </a:lnTo>
                  <a:lnTo>
                    <a:pt x="247650" y="611982"/>
                  </a:lnTo>
                  <a:lnTo>
                    <a:pt x="257175" y="666750"/>
                  </a:lnTo>
                  <a:lnTo>
                    <a:pt x="266700" y="726282"/>
                  </a:lnTo>
                  <a:lnTo>
                    <a:pt x="273843" y="783432"/>
                  </a:lnTo>
                  <a:lnTo>
                    <a:pt x="276225" y="857250"/>
                  </a:lnTo>
                  <a:cubicBezTo>
                    <a:pt x="277019" y="880269"/>
                    <a:pt x="277812" y="903288"/>
                    <a:pt x="278606" y="926307"/>
                  </a:cubicBezTo>
                  <a:lnTo>
                    <a:pt x="273843" y="973932"/>
                  </a:lnTo>
                  <a:lnTo>
                    <a:pt x="280987" y="992982"/>
                  </a:lnTo>
                  <a:lnTo>
                    <a:pt x="297656" y="1019175"/>
                  </a:lnTo>
                  <a:lnTo>
                    <a:pt x="330993" y="1069182"/>
                  </a:lnTo>
                  <a:lnTo>
                    <a:pt x="359568" y="1112044"/>
                  </a:lnTo>
                  <a:lnTo>
                    <a:pt x="385762" y="1147763"/>
                  </a:lnTo>
                  <a:lnTo>
                    <a:pt x="404812" y="1166813"/>
                  </a:lnTo>
                  <a:lnTo>
                    <a:pt x="438150" y="1193007"/>
                  </a:lnTo>
                  <a:lnTo>
                    <a:pt x="459581" y="1202532"/>
                  </a:lnTo>
                  <a:lnTo>
                    <a:pt x="471487" y="1202532"/>
                  </a:lnTo>
                  <a:lnTo>
                    <a:pt x="490537" y="1193007"/>
                  </a:lnTo>
                  <a:lnTo>
                    <a:pt x="507206" y="1178719"/>
                  </a:lnTo>
                  <a:lnTo>
                    <a:pt x="523875" y="1152525"/>
                  </a:lnTo>
                  <a:lnTo>
                    <a:pt x="535781" y="1123950"/>
                  </a:lnTo>
                  <a:lnTo>
                    <a:pt x="550068" y="1083469"/>
                  </a:lnTo>
                  <a:lnTo>
                    <a:pt x="559593" y="1040607"/>
                  </a:lnTo>
                  <a:lnTo>
                    <a:pt x="564356" y="992982"/>
                  </a:lnTo>
                  <a:lnTo>
                    <a:pt x="526256" y="869157"/>
                  </a:lnTo>
                  <a:lnTo>
                    <a:pt x="516731" y="833438"/>
                  </a:lnTo>
                  <a:lnTo>
                    <a:pt x="488156" y="697707"/>
                  </a:lnTo>
                  <a:lnTo>
                    <a:pt x="461962" y="576263"/>
                  </a:lnTo>
                  <a:lnTo>
                    <a:pt x="428625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8038E048-8000-49FA-B57B-64180FE6CBBE}"/>
                </a:ext>
              </a:extLst>
            </p:cNvPr>
            <p:cNvSpPr/>
            <p:nvPr/>
          </p:nvSpPr>
          <p:spPr>
            <a:xfrm>
              <a:off x="5713412" y="2790826"/>
              <a:ext cx="665162" cy="830263"/>
            </a:xfrm>
            <a:custGeom>
              <a:avLst/>
              <a:gdLst>
                <a:gd name="connsiteX0" fmla="*/ 204787 w 664368"/>
                <a:gd name="connsiteY0" fmla="*/ 381000 h 831056"/>
                <a:gd name="connsiteX1" fmla="*/ 161925 w 664368"/>
                <a:gd name="connsiteY1" fmla="*/ 316706 h 831056"/>
                <a:gd name="connsiteX2" fmla="*/ 100012 w 664368"/>
                <a:gd name="connsiteY2" fmla="*/ 209550 h 831056"/>
                <a:gd name="connsiteX3" fmla="*/ 42862 w 664368"/>
                <a:gd name="connsiteY3" fmla="*/ 109538 h 831056"/>
                <a:gd name="connsiteX4" fmla="*/ 9525 w 664368"/>
                <a:gd name="connsiteY4" fmla="*/ 45244 h 831056"/>
                <a:gd name="connsiteX5" fmla="*/ 0 w 664368"/>
                <a:gd name="connsiteY5" fmla="*/ 21431 h 831056"/>
                <a:gd name="connsiteX6" fmla="*/ 2381 w 664368"/>
                <a:gd name="connsiteY6" fmla="*/ 7144 h 831056"/>
                <a:gd name="connsiteX7" fmla="*/ 11906 w 664368"/>
                <a:gd name="connsiteY7" fmla="*/ 0 h 831056"/>
                <a:gd name="connsiteX8" fmla="*/ 30956 w 664368"/>
                <a:gd name="connsiteY8" fmla="*/ 2381 h 831056"/>
                <a:gd name="connsiteX9" fmla="*/ 66675 w 664368"/>
                <a:gd name="connsiteY9" fmla="*/ 14288 h 831056"/>
                <a:gd name="connsiteX10" fmla="*/ 121443 w 664368"/>
                <a:gd name="connsiteY10" fmla="*/ 54769 h 831056"/>
                <a:gd name="connsiteX11" fmla="*/ 228600 w 664368"/>
                <a:gd name="connsiteY11" fmla="*/ 128588 h 831056"/>
                <a:gd name="connsiteX12" fmla="*/ 335756 w 664368"/>
                <a:gd name="connsiteY12" fmla="*/ 204788 h 831056"/>
                <a:gd name="connsiteX13" fmla="*/ 419100 w 664368"/>
                <a:gd name="connsiteY13" fmla="*/ 271463 h 831056"/>
                <a:gd name="connsiteX14" fmla="*/ 485775 w 664368"/>
                <a:gd name="connsiteY14" fmla="*/ 326231 h 831056"/>
                <a:gd name="connsiteX15" fmla="*/ 523875 w 664368"/>
                <a:gd name="connsiteY15" fmla="*/ 357188 h 831056"/>
                <a:gd name="connsiteX16" fmla="*/ 564356 w 664368"/>
                <a:gd name="connsiteY16" fmla="*/ 395288 h 831056"/>
                <a:gd name="connsiteX17" fmla="*/ 592931 w 664368"/>
                <a:gd name="connsiteY17" fmla="*/ 428625 h 831056"/>
                <a:gd name="connsiteX18" fmla="*/ 614362 w 664368"/>
                <a:gd name="connsiteY18" fmla="*/ 461963 h 831056"/>
                <a:gd name="connsiteX19" fmla="*/ 635793 w 664368"/>
                <a:gd name="connsiteY19" fmla="*/ 500063 h 831056"/>
                <a:gd name="connsiteX20" fmla="*/ 642937 w 664368"/>
                <a:gd name="connsiteY20" fmla="*/ 521494 h 831056"/>
                <a:gd name="connsiteX21" fmla="*/ 652462 w 664368"/>
                <a:gd name="connsiteY21" fmla="*/ 554831 h 831056"/>
                <a:gd name="connsiteX22" fmla="*/ 659606 w 664368"/>
                <a:gd name="connsiteY22" fmla="*/ 607219 h 831056"/>
                <a:gd name="connsiteX23" fmla="*/ 664368 w 664368"/>
                <a:gd name="connsiteY23" fmla="*/ 666750 h 831056"/>
                <a:gd name="connsiteX24" fmla="*/ 664368 w 664368"/>
                <a:gd name="connsiteY24" fmla="*/ 697706 h 831056"/>
                <a:gd name="connsiteX25" fmla="*/ 659606 w 664368"/>
                <a:gd name="connsiteY25" fmla="*/ 731044 h 831056"/>
                <a:gd name="connsiteX26" fmla="*/ 647700 w 664368"/>
                <a:gd name="connsiteY26" fmla="*/ 766763 h 831056"/>
                <a:gd name="connsiteX27" fmla="*/ 626268 w 664368"/>
                <a:gd name="connsiteY27" fmla="*/ 795338 h 831056"/>
                <a:gd name="connsiteX28" fmla="*/ 607218 w 664368"/>
                <a:gd name="connsiteY28" fmla="*/ 814388 h 831056"/>
                <a:gd name="connsiteX29" fmla="*/ 583406 w 664368"/>
                <a:gd name="connsiteY29" fmla="*/ 826294 h 831056"/>
                <a:gd name="connsiteX30" fmla="*/ 559593 w 664368"/>
                <a:gd name="connsiteY30" fmla="*/ 831056 h 831056"/>
                <a:gd name="connsiteX31" fmla="*/ 545306 w 664368"/>
                <a:gd name="connsiteY31" fmla="*/ 831056 h 831056"/>
                <a:gd name="connsiteX32" fmla="*/ 516731 w 664368"/>
                <a:gd name="connsiteY32" fmla="*/ 823913 h 831056"/>
                <a:gd name="connsiteX33" fmla="*/ 483393 w 664368"/>
                <a:gd name="connsiteY33" fmla="*/ 807244 h 831056"/>
                <a:gd name="connsiteX34" fmla="*/ 445293 w 664368"/>
                <a:gd name="connsiteY34" fmla="*/ 754856 h 831056"/>
                <a:gd name="connsiteX35" fmla="*/ 354806 w 664368"/>
                <a:gd name="connsiteY35" fmla="*/ 619125 h 831056"/>
                <a:gd name="connsiteX36" fmla="*/ 273843 w 664368"/>
                <a:gd name="connsiteY36" fmla="*/ 492919 h 831056"/>
                <a:gd name="connsiteX37" fmla="*/ 204787 w 664368"/>
                <a:gd name="connsiteY37" fmla="*/ 38100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4368" h="831056">
                  <a:moveTo>
                    <a:pt x="204787" y="381000"/>
                  </a:moveTo>
                  <a:lnTo>
                    <a:pt x="161925" y="316706"/>
                  </a:lnTo>
                  <a:lnTo>
                    <a:pt x="100012" y="209550"/>
                  </a:lnTo>
                  <a:lnTo>
                    <a:pt x="42862" y="109538"/>
                  </a:lnTo>
                  <a:lnTo>
                    <a:pt x="9525" y="45244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66675" y="14288"/>
                  </a:lnTo>
                  <a:lnTo>
                    <a:pt x="121443" y="54769"/>
                  </a:lnTo>
                  <a:lnTo>
                    <a:pt x="228600" y="128588"/>
                  </a:lnTo>
                  <a:lnTo>
                    <a:pt x="335756" y="204788"/>
                  </a:lnTo>
                  <a:lnTo>
                    <a:pt x="419100" y="271463"/>
                  </a:lnTo>
                  <a:lnTo>
                    <a:pt x="485775" y="326231"/>
                  </a:lnTo>
                  <a:lnTo>
                    <a:pt x="523875" y="357188"/>
                  </a:lnTo>
                  <a:lnTo>
                    <a:pt x="564356" y="395288"/>
                  </a:lnTo>
                  <a:lnTo>
                    <a:pt x="592931" y="428625"/>
                  </a:lnTo>
                  <a:lnTo>
                    <a:pt x="614362" y="461963"/>
                  </a:lnTo>
                  <a:lnTo>
                    <a:pt x="635793" y="500063"/>
                  </a:lnTo>
                  <a:lnTo>
                    <a:pt x="642937" y="521494"/>
                  </a:lnTo>
                  <a:lnTo>
                    <a:pt x="652462" y="554831"/>
                  </a:lnTo>
                  <a:lnTo>
                    <a:pt x="659606" y="607219"/>
                  </a:lnTo>
                  <a:lnTo>
                    <a:pt x="664368" y="666750"/>
                  </a:lnTo>
                  <a:lnTo>
                    <a:pt x="664368" y="697706"/>
                  </a:lnTo>
                  <a:lnTo>
                    <a:pt x="659606" y="731044"/>
                  </a:lnTo>
                  <a:lnTo>
                    <a:pt x="647700" y="766763"/>
                  </a:lnTo>
                  <a:lnTo>
                    <a:pt x="626268" y="795338"/>
                  </a:lnTo>
                  <a:lnTo>
                    <a:pt x="607218" y="814388"/>
                  </a:lnTo>
                  <a:lnTo>
                    <a:pt x="583406" y="826294"/>
                  </a:lnTo>
                  <a:lnTo>
                    <a:pt x="559593" y="831056"/>
                  </a:lnTo>
                  <a:lnTo>
                    <a:pt x="545306" y="831056"/>
                  </a:lnTo>
                  <a:lnTo>
                    <a:pt x="516731" y="823913"/>
                  </a:lnTo>
                  <a:lnTo>
                    <a:pt x="483393" y="807244"/>
                  </a:lnTo>
                  <a:lnTo>
                    <a:pt x="445293" y="754856"/>
                  </a:lnTo>
                  <a:lnTo>
                    <a:pt x="354806" y="619125"/>
                  </a:lnTo>
                  <a:lnTo>
                    <a:pt x="273843" y="492919"/>
                  </a:lnTo>
                  <a:lnTo>
                    <a:pt x="204787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C7340DBB-DDF4-4951-9771-5DB59478459B}"/>
                </a:ext>
              </a:extLst>
            </p:cNvPr>
            <p:cNvSpPr/>
            <p:nvPr/>
          </p:nvSpPr>
          <p:spPr>
            <a:xfrm>
              <a:off x="5735637" y="1846263"/>
              <a:ext cx="2430462" cy="558800"/>
            </a:xfrm>
            <a:custGeom>
              <a:avLst/>
              <a:gdLst>
                <a:gd name="connsiteX0" fmla="*/ 1316831 w 2431256"/>
                <a:gd name="connsiteY0" fmla="*/ 188119 h 559594"/>
                <a:gd name="connsiteX1" fmla="*/ 1178719 w 2431256"/>
                <a:gd name="connsiteY1" fmla="*/ 211931 h 559594"/>
                <a:gd name="connsiteX2" fmla="*/ 971550 w 2431256"/>
                <a:gd name="connsiteY2" fmla="*/ 245269 h 559594"/>
                <a:gd name="connsiteX3" fmla="*/ 721519 w 2431256"/>
                <a:gd name="connsiteY3" fmla="*/ 280987 h 559594"/>
                <a:gd name="connsiteX4" fmla="*/ 552450 w 2431256"/>
                <a:gd name="connsiteY4" fmla="*/ 302419 h 559594"/>
                <a:gd name="connsiteX5" fmla="*/ 471487 w 2431256"/>
                <a:gd name="connsiteY5" fmla="*/ 311944 h 559594"/>
                <a:gd name="connsiteX6" fmla="*/ 438150 w 2431256"/>
                <a:gd name="connsiteY6" fmla="*/ 311944 h 559594"/>
                <a:gd name="connsiteX7" fmla="*/ 381000 w 2431256"/>
                <a:gd name="connsiteY7" fmla="*/ 309562 h 559594"/>
                <a:gd name="connsiteX8" fmla="*/ 342900 w 2431256"/>
                <a:gd name="connsiteY8" fmla="*/ 307181 h 559594"/>
                <a:gd name="connsiteX9" fmla="*/ 285750 w 2431256"/>
                <a:gd name="connsiteY9" fmla="*/ 300037 h 559594"/>
                <a:gd name="connsiteX10" fmla="*/ 230981 w 2431256"/>
                <a:gd name="connsiteY10" fmla="*/ 290512 h 559594"/>
                <a:gd name="connsiteX11" fmla="*/ 176212 w 2431256"/>
                <a:gd name="connsiteY11" fmla="*/ 276225 h 559594"/>
                <a:gd name="connsiteX12" fmla="*/ 138112 w 2431256"/>
                <a:gd name="connsiteY12" fmla="*/ 261937 h 559594"/>
                <a:gd name="connsiteX13" fmla="*/ 114300 w 2431256"/>
                <a:gd name="connsiteY13" fmla="*/ 252412 h 559594"/>
                <a:gd name="connsiteX14" fmla="*/ 92869 w 2431256"/>
                <a:gd name="connsiteY14" fmla="*/ 240506 h 559594"/>
                <a:gd name="connsiteX15" fmla="*/ 64294 w 2431256"/>
                <a:gd name="connsiteY15" fmla="*/ 223837 h 559594"/>
                <a:gd name="connsiteX16" fmla="*/ 42862 w 2431256"/>
                <a:gd name="connsiteY16" fmla="*/ 211931 h 559594"/>
                <a:gd name="connsiteX17" fmla="*/ 21431 w 2431256"/>
                <a:gd name="connsiteY17" fmla="*/ 204787 h 559594"/>
                <a:gd name="connsiteX18" fmla="*/ 7144 w 2431256"/>
                <a:gd name="connsiteY18" fmla="*/ 209550 h 559594"/>
                <a:gd name="connsiteX19" fmla="*/ 0 w 2431256"/>
                <a:gd name="connsiteY19" fmla="*/ 223837 h 559594"/>
                <a:gd name="connsiteX20" fmla="*/ 11906 w 2431256"/>
                <a:gd name="connsiteY20" fmla="*/ 252412 h 559594"/>
                <a:gd name="connsiteX21" fmla="*/ 47625 w 2431256"/>
                <a:gd name="connsiteY21" fmla="*/ 302419 h 559594"/>
                <a:gd name="connsiteX22" fmla="*/ 95250 w 2431256"/>
                <a:gd name="connsiteY22" fmla="*/ 359569 h 559594"/>
                <a:gd name="connsiteX23" fmla="*/ 142875 w 2431256"/>
                <a:gd name="connsiteY23" fmla="*/ 409575 h 559594"/>
                <a:gd name="connsiteX24" fmla="*/ 200025 w 2431256"/>
                <a:gd name="connsiteY24" fmla="*/ 464344 h 559594"/>
                <a:gd name="connsiteX25" fmla="*/ 257175 w 2431256"/>
                <a:gd name="connsiteY25" fmla="*/ 507206 h 559594"/>
                <a:gd name="connsiteX26" fmla="*/ 295275 w 2431256"/>
                <a:gd name="connsiteY26" fmla="*/ 528637 h 559594"/>
                <a:gd name="connsiteX27" fmla="*/ 328612 w 2431256"/>
                <a:gd name="connsiteY27" fmla="*/ 547687 h 559594"/>
                <a:gd name="connsiteX28" fmla="*/ 354806 w 2431256"/>
                <a:gd name="connsiteY28" fmla="*/ 557212 h 559594"/>
                <a:gd name="connsiteX29" fmla="*/ 388144 w 2431256"/>
                <a:gd name="connsiteY29" fmla="*/ 559594 h 559594"/>
                <a:gd name="connsiteX30" fmla="*/ 411956 w 2431256"/>
                <a:gd name="connsiteY30" fmla="*/ 559594 h 559594"/>
                <a:gd name="connsiteX31" fmla="*/ 466725 w 2431256"/>
                <a:gd name="connsiteY31" fmla="*/ 554831 h 559594"/>
                <a:gd name="connsiteX32" fmla="*/ 531019 w 2431256"/>
                <a:gd name="connsiteY32" fmla="*/ 545306 h 559594"/>
                <a:gd name="connsiteX33" fmla="*/ 616744 w 2431256"/>
                <a:gd name="connsiteY33" fmla="*/ 526256 h 559594"/>
                <a:gd name="connsiteX34" fmla="*/ 778669 w 2431256"/>
                <a:gd name="connsiteY34" fmla="*/ 481012 h 559594"/>
                <a:gd name="connsiteX35" fmla="*/ 850106 w 2431256"/>
                <a:gd name="connsiteY35" fmla="*/ 459581 h 559594"/>
                <a:gd name="connsiteX36" fmla="*/ 1019175 w 2431256"/>
                <a:gd name="connsiteY36" fmla="*/ 433387 h 559594"/>
                <a:gd name="connsiteX37" fmla="*/ 1150144 w 2431256"/>
                <a:gd name="connsiteY37" fmla="*/ 409575 h 559594"/>
                <a:gd name="connsiteX38" fmla="*/ 1314450 w 2431256"/>
                <a:gd name="connsiteY38" fmla="*/ 383381 h 559594"/>
                <a:gd name="connsiteX39" fmla="*/ 1459706 w 2431256"/>
                <a:gd name="connsiteY39" fmla="*/ 359569 h 559594"/>
                <a:gd name="connsiteX40" fmla="*/ 1595437 w 2431256"/>
                <a:gd name="connsiteY40" fmla="*/ 340519 h 559594"/>
                <a:gd name="connsiteX41" fmla="*/ 1738312 w 2431256"/>
                <a:gd name="connsiteY41" fmla="*/ 321469 h 559594"/>
                <a:gd name="connsiteX42" fmla="*/ 1940719 w 2431256"/>
                <a:gd name="connsiteY42" fmla="*/ 302419 h 559594"/>
                <a:gd name="connsiteX43" fmla="*/ 2085975 w 2431256"/>
                <a:gd name="connsiteY43" fmla="*/ 290512 h 559594"/>
                <a:gd name="connsiteX44" fmla="*/ 2169319 w 2431256"/>
                <a:gd name="connsiteY44" fmla="*/ 288131 h 559594"/>
                <a:gd name="connsiteX45" fmla="*/ 2266950 w 2431256"/>
                <a:gd name="connsiteY45" fmla="*/ 278606 h 559594"/>
                <a:gd name="connsiteX46" fmla="*/ 2350294 w 2431256"/>
                <a:gd name="connsiteY46" fmla="*/ 264319 h 559594"/>
                <a:gd name="connsiteX47" fmla="*/ 2386012 w 2431256"/>
                <a:gd name="connsiteY47" fmla="*/ 259556 h 559594"/>
                <a:gd name="connsiteX48" fmla="*/ 2407444 w 2431256"/>
                <a:gd name="connsiteY48" fmla="*/ 252412 h 559594"/>
                <a:gd name="connsiteX49" fmla="*/ 2421731 w 2431256"/>
                <a:gd name="connsiteY49" fmla="*/ 238125 h 559594"/>
                <a:gd name="connsiteX50" fmla="*/ 2431256 w 2431256"/>
                <a:gd name="connsiteY50" fmla="*/ 223837 h 559594"/>
                <a:gd name="connsiteX51" fmla="*/ 2431256 w 2431256"/>
                <a:gd name="connsiteY51" fmla="*/ 202406 h 559594"/>
                <a:gd name="connsiteX52" fmla="*/ 2414587 w 2431256"/>
                <a:gd name="connsiteY52" fmla="*/ 166687 h 559594"/>
                <a:gd name="connsiteX53" fmla="*/ 2397919 w 2431256"/>
                <a:gd name="connsiteY53" fmla="*/ 147637 h 559594"/>
                <a:gd name="connsiteX54" fmla="*/ 2357437 w 2431256"/>
                <a:gd name="connsiteY54" fmla="*/ 114300 h 559594"/>
                <a:gd name="connsiteX55" fmla="*/ 2312194 w 2431256"/>
                <a:gd name="connsiteY55" fmla="*/ 88106 h 559594"/>
                <a:gd name="connsiteX56" fmla="*/ 2247900 w 2431256"/>
                <a:gd name="connsiteY56" fmla="*/ 59531 h 559594"/>
                <a:gd name="connsiteX57" fmla="*/ 2166937 w 2431256"/>
                <a:gd name="connsiteY57" fmla="*/ 33337 h 559594"/>
                <a:gd name="connsiteX58" fmla="*/ 2076450 w 2431256"/>
                <a:gd name="connsiteY58" fmla="*/ 4762 h 559594"/>
                <a:gd name="connsiteX59" fmla="*/ 2050256 w 2431256"/>
                <a:gd name="connsiteY59" fmla="*/ 0 h 559594"/>
                <a:gd name="connsiteX60" fmla="*/ 1990725 w 2431256"/>
                <a:gd name="connsiteY60" fmla="*/ 23812 h 559594"/>
                <a:gd name="connsiteX61" fmla="*/ 1821656 w 2431256"/>
                <a:gd name="connsiteY61" fmla="*/ 83344 h 559594"/>
                <a:gd name="connsiteX62" fmla="*/ 1745456 w 2431256"/>
                <a:gd name="connsiteY62" fmla="*/ 109537 h 559594"/>
                <a:gd name="connsiteX63" fmla="*/ 1666875 w 2431256"/>
                <a:gd name="connsiteY63" fmla="*/ 123825 h 559594"/>
                <a:gd name="connsiteX64" fmla="*/ 1504950 w 2431256"/>
                <a:gd name="connsiteY64" fmla="*/ 154781 h 559594"/>
                <a:gd name="connsiteX65" fmla="*/ 1316831 w 2431256"/>
                <a:gd name="connsiteY65" fmla="*/ 18811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431256" h="559594">
                  <a:moveTo>
                    <a:pt x="1316831" y="188119"/>
                  </a:moveTo>
                  <a:lnTo>
                    <a:pt x="1178719" y="211931"/>
                  </a:lnTo>
                  <a:lnTo>
                    <a:pt x="971550" y="245269"/>
                  </a:lnTo>
                  <a:lnTo>
                    <a:pt x="721519" y="280987"/>
                  </a:lnTo>
                  <a:lnTo>
                    <a:pt x="552450" y="302419"/>
                  </a:lnTo>
                  <a:lnTo>
                    <a:pt x="471487" y="311944"/>
                  </a:lnTo>
                  <a:lnTo>
                    <a:pt x="438150" y="311944"/>
                  </a:lnTo>
                  <a:lnTo>
                    <a:pt x="381000" y="309562"/>
                  </a:lnTo>
                  <a:lnTo>
                    <a:pt x="342900" y="307181"/>
                  </a:lnTo>
                  <a:lnTo>
                    <a:pt x="285750" y="300037"/>
                  </a:lnTo>
                  <a:lnTo>
                    <a:pt x="230981" y="290512"/>
                  </a:lnTo>
                  <a:lnTo>
                    <a:pt x="176212" y="276225"/>
                  </a:lnTo>
                  <a:lnTo>
                    <a:pt x="138112" y="261937"/>
                  </a:lnTo>
                  <a:lnTo>
                    <a:pt x="114300" y="252412"/>
                  </a:lnTo>
                  <a:lnTo>
                    <a:pt x="92869" y="240506"/>
                  </a:lnTo>
                  <a:lnTo>
                    <a:pt x="64294" y="223837"/>
                  </a:lnTo>
                  <a:lnTo>
                    <a:pt x="42862" y="211931"/>
                  </a:lnTo>
                  <a:lnTo>
                    <a:pt x="21431" y="204787"/>
                  </a:lnTo>
                  <a:lnTo>
                    <a:pt x="7144" y="209550"/>
                  </a:lnTo>
                  <a:lnTo>
                    <a:pt x="0" y="223837"/>
                  </a:lnTo>
                  <a:lnTo>
                    <a:pt x="11906" y="252412"/>
                  </a:lnTo>
                  <a:lnTo>
                    <a:pt x="47625" y="302419"/>
                  </a:lnTo>
                  <a:lnTo>
                    <a:pt x="95250" y="359569"/>
                  </a:lnTo>
                  <a:lnTo>
                    <a:pt x="142875" y="409575"/>
                  </a:lnTo>
                  <a:lnTo>
                    <a:pt x="200025" y="464344"/>
                  </a:lnTo>
                  <a:lnTo>
                    <a:pt x="257175" y="507206"/>
                  </a:lnTo>
                  <a:lnTo>
                    <a:pt x="295275" y="528637"/>
                  </a:lnTo>
                  <a:lnTo>
                    <a:pt x="328612" y="547687"/>
                  </a:lnTo>
                  <a:lnTo>
                    <a:pt x="354806" y="557212"/>
                  </a:lnTo>
                  <a:lnTo>
                    <a:pt x="388144" y="559594"/>
                  </a:lnTo>
                  <a:lnTo>
                    <a:pt x="411956" y="559594"/>
                  </a:lnTo>
                  <a:lnTo>
                    <a:pt x="466725" y="554831"/>
                  </a:lnTo>
                  <a:lnTo>
                    <a:pt x="531019" y="545306"/>
                  </a:lnTo>
                  <a:lnTo>
                    <a:pt x="616744" y="526256"/>
                  </a:lnTo>
                  <a:lnTo>
                    <a:pt x="778669" y="481012"/>
                  </a:lnTo>
                  <a:lnTo>
                    <a:pt x="850106" y="459581"/>
                  </a:lnTo>
                  <a:lnTo>
                    <a:pt x="1019175" y="433387"/>
                  </a:lnTo>
                  <a:lnTo>
                    <a:pt x="1150144" y="409575"/>
                  </a:lnTo>
                  <a:lnTo>
                    <a:pt x="1314450" y="383381"/>
                  </a:lnTo>
                  <a:lnTo>
                    <a:pt x="1459706" y="359569"/>
                  </a:lnTo>
                  <a:lnTo>
                    <a:pt x="1595437" y="340519"/>
                  </a:lnTo>
                  <a:lnTo>
                    <a:pt x="1738312" y="321469"/>
                  </a:lnTo>
                  <a:lnTo>
                    <a:pt x="1940719" y="302419"/>
                  </a:lnTo>
                  <a:lnTo>
                    <a:pt x="2085975" y="290512"/>
                  </a:lnTo>
                  <a:lnTo>
                    <a:pt x="2169319" y="288131"/>
                  </a:lnTo>
                  <a:lnTo>
                    <a:pt x="2266950" y="278606"/>
                  </a:lnTo>
                  <a:lnTo>
                    <a:pt x="2350294" y="264319"/>
                  </a:lnTo>
                  <a:lnTo>
                    <a:pt x="2386012" y="259556"/>
                  </a:lnTo>
                  <a:lnTo>
                    <a:pt x="2407444" y="252412"/>
                  </a:lnTo>
                  <a:lnTo>
                    <a:pt x="2421731" y="238125"/>
                  </a:lnTo>
                  <a:lnTo>
                    <a:pt x="2431256" y="223837"/>
                  </a:lnTo>
                  <a:lnTo>
                    <a:pt x="2431256" y="202406"/>
                  </a:lnTo>
                  <a:lnTo>
                    <a:pt x="2414587" y="166687"/>
                  </a:lnTo>
                  <a:lnTo>
                    <a:pt x="2397919" y="147637"/>
                  </a:lnTo>
                  <a:lnTo>
                    <a:pt x="2357437" y="114300"/>
                  </a:lnTo>
                  <a:lnTo>
                    <a:pt x="2312194" y="88106"/>
                  </a:lnTo>
                  <a:lnTo>
                    <a:pt x="2247900" y="59531"/>
                  </a:lnTo>
                  <a:lnTo>
                    <a:pt x="2166937" y="33337"/>
                  </a:lnTo>
                  <a:lnTo>
                    <a:pt x="2076450" y="4762"/>
                  </a:lnTo>
                  <a:lnTo>
                    <a:pt x="2050256" y="0"/>
                  </a:lnTo>
                  <a:lnTo>
                    <a:pt x="1990725" y="23812"/>
                  </a:lnTo>
                  <a:lnTo>
                    <a:pt x="1821656" y="83344"/>
                  </a:lnTo>
                  <a:lnTo>
                    <a:pt x="1745456" y="109537"/>
                  </a:lnTo>
                  <a:lnTo>
                    <a:pt x="1666875" y="123825"/>
                  </a:lnTo>
                  <a:lnTo>
                    <a:pt x="1504950" y="154781"/>
                  </a:lnTo>
                  <a:lnTo>
                    <a:pt x="1316831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741D9C4B-88BE-4562-9879-0DB11DDAF80B}"/>
                </a:ext>
              </a:extLst>
            </p:cNvPr>
            <p:cNvSpPr/>
            <p:nvPr/>
          </p:nvSpPr>
          <p:spPr>
            <a:xfrm>
              <a:off x="7281863" y="2409826"/>
              <a:ext cx="842962" cy="1076325"/>
            </a:xfrm>
            <a:custGeom>
              <a:avLst/>
              <a:gdLst>
                <a:gd name="connsiteX0" fmla="*/ 328612 w 842962"/>
                <a:gd name="connsiteY0" fmla="*/ 533400 h 1076325"/>
                <a:gd name="connsiteX1" fmla="*/ 366712 w 842962"/>
                <a:gd name="connsiteY1" fmla="*/ 469106 h 1076325"/>
                <a:gd name="connsiteX2" fmla="*/ 388143 w 842962"/>
                <a:gd name="connsiteY2" fmla="*/ 423863 h 1076325"/>
                <a:gd name="connsiteX3" fmla="*/ 411956 w 842962"/>
                <a:gd name="connsiteY3" fmla="*/ 371475 h 1076325"/>
                <a:gd name="connsiteX4" fmla="*/ 428625 w 842962"/>
                <a:gd name="connsiteY4" fmla="*/ 330994 h 1076325"/>
                <a:gd name="connsiteX5" fmla="*/ 442912 w 842962"/>
                <a:gd name="connsiteY5" fmla="*/ 292894 h 1076325"/>
                <a:gd name="connsiteX6" fmla="*/ 450056 w 842962"/>
                <a:gd name="connsiteY6" fmla="*/ 264319 h 1076325"/>
                <a:gd name="connsiteX7" fmla="*/ 457200 w 842962"/>
                <a:gd name="connsiteY7" fmla="*/ 242888 h 1076325"/>
                <a:gd name="connsiteX8" fmla="*/ 459581 w 842962"/>
                <a:gd name="connsiteY8" fmla="*/ 221456 h 1076325"/>
                <a:gd name="connsiteX9" fmla="*/ 457200 w 842962"/>
                <a:gd name="connsiteY9" fmla="*/ 197644 h 1076325"/>
                <a:gd name="connsiteX10" fmla="*/ 450056 w 842962"/>
                <a:gd name="connsiteY10" fmla="*/ 169069 h 1076325"/>
                <a:gd name="connsiteX11" fmla="*/ 440531 w 842962"/>
                <a:gd name="connsiteY11" fmla="*/ 145256 h 1076325"/>
                <a:gd name="connsiteX12" fmla="*/ 428625 w 842962"/>
                <a:gd name="connsiteY12" fmla="*/ 128588 h 1076325"/>
                <a:gd name="connsiteX13" fmla="*/ 411956 w 842962"/>
                <a:gd name="connsiteY13" fmla="*/ 107156 h 1076325"/>
                <a:gd name="connsiteX14" fmla="*/ 390525 w 842962"/>
                <a:gd name="connsiteY14" fmla="*/ 90488 h 1076325"/>
                <a:gd name="connsiteX15" fmla="*/ 357187 w 842962"/>
                <a:gd name="connsiteY15" fmla="*/ 69056 h 1076325"/>
                <a:gd name="connsiteX16" fmla="*/ 350043 w 842962"/>
                <a:gd name="connsiteY16" fmla="*/ 59531 h 1076325"/>
                <a:gd name="connsiteX17" fmla="*/ 340518 w 842962"/>
                <a:gd name="connsiteY17" fmla="*/ 38100 h 1076325"/>
                <a:gd name="connsiteX18" fmla="*/ 335756 w 842962"/>
                <a:gd name="connsiteY18" fmla="*/ 14288 h 1076325"/>
                <a:gd name="connsiteX19" fmla="*/ 340518 w 842962"/>
                <a:gd name="connsiteY19" fmla="*/ 0 h 1076325"/>
                <a:gd name="connsiteX20" fmla="*/ 352425 w 842962"/>
                <a:gd name="connsiteY20" fmla="*/ 0 h 1076325"/>
                <a:gd name="connsiteX21" fmla="*/ 383381 w 842962"/>
                <a:gd name="connsiteY21" fmla="*/ 11906 h 1076325"/>
                <a:gd name="connsiteX22" fmla="*/ 435768 w 842962"/>
                <a:gd name="connsiteY22" fmla="*/ 26194 h 1076325"/>
                <a:gd name="connsiteX23" fmla="*/ 504825 w 842962"/>
                <a:gd name="connsiteY23" fmla="*/ 50006 h 1076325"/>
                <a:gd name="connsiteX24" fmla="*/ 576262 w 842962"/>
                <a:gd name="connsiteY24" fmla="*/ 76200 h 1076325"/>
                <a:gd name="connsiteX25" fmla="*/ 640556 w 842962"/>
                <a:gd name="connsiteY25" fmla="*/ 102394 h 1076325"/>
                <a:gd name="connsiteX26" fmla="*/ 697706 w 842962"/>
                <a:gd name="connsiteY26" fmla="*/ 130969 h 1076325"/>
                <a:gd name="connsiteX27" fmla="*/ 733425 w 842962"/>
                <a:gd name="connsiteY27" fmla="*/ 150019 h 1076325"/>
                <a:gd name="connsiteX28" fmla="*/ 766762 w 842962"/>
                <a:gd name="connsiteY28" fmla="*/ 178594 h 1076325"/>
                <a:gd name="connsiteX29" fmla="*/ 800100 w 842962"/>
                <a:gd name="connsiteY29" fmla="*/ 211931 h 1076325"/>
                <a:gd name="connsiteX30" fmla="*/ 826293 w 842962"/>
                <a:gd name="connsiteY30" fmla="*/ 247650 h 1076325"/>
                <a:gd name="connsiteX31" fmla="*/ 838200 w 842962"/>
                <a:gd name="connsiteY31" fmla="*/ 276225 h 1076325"/>
                <a:gd name="connsiteX32" fmla="*/ 842962 w 842962"/>
                <a:gd name="connsiteY32" fmla="*/ 300038 h 1076325"/>
                <a:gd name="connsiteX33" fmla="*/ 842962 w 842962"/>
                <a:gd name="connsiteY33" fmla="*/ 321469 h 1076325"/>
                <a:gd name="connsiteX34" fmla="*/ 840581 w 842962"/>
                <a:gd name="connsiteY34" fmla="*/ 352425 h 1076325"/>
                <a:gd name="connsiteX35" fmla="*/ 831056 w 842962"/>
                <a:gd name="connsiteY35" fmla="*/ 373856 h 1076325"/>
                <a:gd name="connsiteX36" fmla="*/ 812006 w 842962"/>
                <a:gd name="connsiteY36" fmla="*/ 388144 h 1076325"/>
                <a:gd name="connsiteX37" fmla="*/ 771525 w 842962"/>
                <a:gd name="connsiteY37" fmla="*/ 404813 h 1076325"/>
                <a:gd name="connsiteX38" fmla="*/ 728662 w 842962"/>
                <a:gd name="connsiteY38" fmla="*/ 414338 h 1076325"/>
                <a:gd name="connsiteX39" fmla="*/ 702468 w 842962"/>
                <a:gd name="connsiteY39" fmla="*/ 419100 h 1076325"/>
                <a:gd name="connsiteX40" fmla="*/ 631031 w 842962"/>
                <a:gd name="connsiteY40" fmla="*/ 490538 h 1076325"/>
                <a:gd name="connsiteX41" fmla="*/ 447675 w 842962"/>
                <a:gd name="connsiteY41" fmla="*/ 673894 h 1076325"/>
                <a:gd name="connsiteX42" fmla="*/ 252412 w 842962"/>
                <a:gd name="connsiteY42" fmla="*/ 869156 h 1076325"/>
                <a:gd name="connsiteX43" fmla="*/ 161925 w 842962"/>
                <a:gd name="connsiteY43" fmla="*/ 959644 h 1076325"/>
                <a:gd name="connsiteX44" fmla="*/ 69056 w 842962"/>
                <a:gd name="connsiteY44" fmla="*/ 1050131 h 1076325"/>
                <a:gd name="connsiteX45" fmla="*/ 45243 w 842962"/>
                <a:gd name="connsiteY45" fmla="*/ 1069181 h 1076325"/>
                <a:gd name="connsiteX46" fmla="*/ 23812 w 842962"/>
                <a:gd name="connsiteY46" fmla="*/ 1076325 h 1076325"/>
                <a:gd name="connsiteX47" fmla="*/ 9525 w 842962"/>
                <a:gd name="connsiteY47" fmla="*/ 1076325 h 1076325"/>
                <a:gd name="connsiteX48" fmla="*/ 0 w 842962"/>
                <a:gd name="connsiteY48" fmla="*/ 1066800 h 1076325"/>
                <a:gd name="connsiteX49" fmla="*/ 4762 w 842962"/>
                <a:gd name="connsiteY49" fmla="*/ 1042988 h 1076325"/>
                <a:gd name="connsiteX50" fmla="*/ 19050 w 842962"/>
                <a:gd name="connsiteY50" fmla="*/ 1009650 h 1076325"/>
                <a:gd name="connsiteX51" fmla="*/ 59531 w 842962"/>
                <a:gd name="connsiteY51" fmla="*/ 945356 h 1076325"/>
                <a:gd name="connsiteX52" fmla="*/ 119062 w 842962"/>
                <a:gd name="connsiteY52" fmla="*/ 857250 h 1076325"/>
                <a:gd name="connsiteX53" fmla="*/ 169068 w 842962"/>
                <a:gd name="connsiteY53" fmla="*/ 781050 h 1076325"/>
                <a:gd name="connsiteX54" fmla="*/ 219075 w 842962"/>
                <a:gd name="connsiteY54" fmla="*/ 707231 h 1076325"/>
                <a:gd name="connsiteX55" fmla="*/ 269081 w 842962"/>
                <a:gd name="connsiteY55" fmla="*/ 628650 h 1076325"/>
                <a:gd name="connsiteX56" fmla="*/ 328612 w 842962"/>
                <a:gd name="connsiteY56" fmla="*/ 53340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42962" h="1076325">
                  <a:moveTo>
                    <a:pt x="328612" y="533400"/>
                  </a:moveTo>
                  <a:lnTo>
                    <a:pt x="366712" y="469106"/>
                  </a:lnTo>
                  <a:lnTo>
                    <a:pt x="388143" y="423863"/>
                  </a:lnTo>
                  <a:lnTo>
                    <a:pt x="411956" y="371475"/>
                  </a:lnTo>
                  <a:lnTo>
                    <a:pt x="428625" y="330994"/>
                  </a:lnTo>
                  <a:lnTo>
                    <a:pt x="442912" y="292894"/>
                  </a:lnTo>
                  <a:lnTo>
                    <a:pt x="450056" y="264319"/>
                  </a:lnTo>
                  <a:lnTo>
                    <a:pt x="457200" y="242888"/>
                  </a:lnTo>
                  <a:lnTo>
                    <a:pt x="459581" y="221456"/>
                  </a:lnTo>
                  <a:lnTo>
                    <a:pt x="457200" y="197644"/>
                  </a:lnTo>
                  <a:lnTo>
                    <a:pt x="450056" y="169069"/>
                  </a:lnTo>
                  <a:lnTo>
                    <a:pt x="440531" y="145256"/>
                  </a:lnTo>
                  <a:lnTo>
                    <a:pt x="428625" y="128588"/>
                  </a:lnTo>
                  <a:lnTo>
                    <a:pt x="411956" y="107156"/>
                  </a:lnTo>
                  <a:lnTo>
                    <a:pt x="390525" y="90488"/>
                  </a:lnTo>
                  <a:lnTo>
                    <a:pt x="357187" y="69056"/>
                  </a:lnTo>
                  <a:lnTo>
                    <a:pt x="350043" y="59531"/>
                  </a:lnTo>
                  <a:lnTo>
                    <a:pt x="340518" y="38100"/>
                  </a:lnTo>
                  <a:lnTo>
                    <a:pt x="335756" y="14288"/>
                  </a:lnTo>
                  <a:lnTo>
                    <a:pt x="340518" y="0"/>
                  </a:lnTo>
                  <a:lnTo>
                    <a:pt x="352425" y="0"/>
                  </a:lnTo>
                  <a:lnTo>
                    <a:pt x="383381" y="11906"/>
                  </a:lnTo>
                  <a:lnTo>
                    <a:pt x="435768" y="26194"/>
                  </a:lnTo>
                  <a:lnTo>
                    <a:pt x="504825" y="50006"/>
                  </a:lnTo>
                  <a:lnTo>
                    <a:pt x="576262" y="76200"/>
                  </a:lnTo>
                  <a:lnTo>
                    <a:pt x="640556" y="102394"/>
                  </a:lnTo>
                  <a:lnTo>
                    <a:pt x="697706" y="130969"/>
                  </a:lnTo>
                  <a:lnTo>
                    <a:pt x="733425" y="150019"/>
                  </a:lnTo>
                  <a:lnTo>
                    <a:pt x="766762" y="178594"/>
                  </a:lnTo>
                  <a:lnTo>
                    <a:pt x="800100" y="211931"/>
                  </a:lnTo>
                  <a:lnTo>
                    <a:pt x="826293" y="247650"/>
                  </a:lnTo>
                  <a:lnTo>
                    <a:pt x="838200" y="276225"/>
                  </a:lnTo>
                  <a:lnTo>
                    <a:pt x="842962" y="300038"/>
                  </a:lnTo>
                  <a:lnTo>
                    <a:pt x="842962" y="321469"/>
                  </a:lnTo>
                  <a:lnTo>
                    <a:pt x="840581" y="352425"/>
                  </a:lnTo>
                  <a:lnTo>
                    <a:pt x="831056" y="373856"/>
                  </a:lnTo>
                  <a:lnTo>
                    <a:pt x="812006" y="388144"/>
                  </a:lnTo>
                  <a:lnTo>
                    <a:pt x="771525" y="404813"/>
                  </a:lnTo>
                  <a:lnTo>
                    <a:pt x="728662" y="414338"/>
                  </a:lnTo>
                  <a:lnTo>
                    <a:pt x="702468" y="419100"/>
                  </a:lnTo>
                  <a:lnTo>
                    <a:pt x="631031" y="490538"/>
                  </a:lnTo>
                  <a:lnTo>
                    <a:pt x="447675" y="673894"/>
                  </a:lnTo>
                  <a:lnTo>
                    <a:pt x="252412" y="869156"/>
                  </a:lnTo>
                  <a:lnTo>
                    <a:pt x="161925" y="959644"/>
                  </a:lnTo>
                  <a:lnTo>
                    <a:pt x="69056" y="1050131"/>
                  </a:lnTo>
                  <a:lnTo>
                    <a:pt x="45243" y="1069181"/>
                  </a:lnTo>
                  <a:lnTo>
                    <a:pt x="23812" y="1076325"/>
                  </a:lnTo>
                  <a:lnTo>
                    <a:pt x="9525" y="1076325"/>
                  </a:lnTo>
                  <a:lnTo>
                    <a:pt x="0" y="1066800"/>
                  </a:lnTo>
                  <a:lnTo>
                    <a:pt x="4762" y="1042988"/>
                  </a:lnTo>
                  <a:lnTo>
                    <a:pt x="19050" y="1009650"/>
                  </a:lnTo>
                  <a:lnTo>
                    <a:pt x="59531" y="945356"/>
                  </a:lnTo>
                  <a:lnTo>
                    <a:pt x="119062" y="857250"/>
                  </a:lnTo>
                  <a:lnTo>
                    <a:pt x="169068" y="781050"/>
                  </a:lnTo>
                  <a:lnTo>
                    <a:pt x="219075" y="707231"/>
                  </a:lnTo>
                  <a:lnTo>
                    <a:pt x="269081" y="628650"/>
                  </a:lnTo>
                  <a:lnTo>
                    <a:pt x="328612" y="533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BC9CC325-A077-4C7B-A8F0-77F042F7B25D}"/>
                </a:ext>
              </a:extLst>
            </p:cNvPr>
            <p:cNvSpPr/>
            <p:nvPr/>
          </p:nvSpPr>
          <p:spPr>
            <a:xfrm>
              <a:off x="5491164" y="3602038"/>
              <a:ext cx="2943225" cy="577850"/>
            </a:xfrm>
            <a:custGeom>
              <a:avLst/>
              <a:gdLst>
                <a:gd name="connsiteX0" fmla="*/ 1850231 w 2943225"/>
                <a:gd name="connsiteY0" fmla="*/ 128588 h 576263"/>
                <a:gd name="connsiteX1" fmla="*/ 1704975 w 2943225"/>
                <a:gd name="connsiteY1" fmla="*/ 142875 h 576263"/>
                <a:gd name="connsiteX2" fmla="*/ 1571625 w 2943225"/>
                <a:gd name="connsiteY2" fmla="*/ 157163 h 576263"/>
                <a:gd name="connsiteX3" fmla="*/ 1512093 w 2943225"/>
                <a:gd name="connsiteY3" fmla="*/ 164307 h 576263"/>
                <a:gd name="connsiteX4" fmla="*/ 1312068 w 2943225"/>
                <a:gd name="connsiteY4" fmla="*/ 204788 h 576263"/>
                <a:gd name="connsiteX5" fmla="*/ 1185862 w 2943225"/>
                <a:gd name="connsiteY5" fmla="*/ 221457 h 576263"/>
                <a:gd name="connsiteX6" fmla="*/ 1007268 w 2943225"/>
                <a:gd name="connsiteY6" fmla="*/ 245269 h 576263"/>
                <a:gd name="connsiteX7" fmla="*/ 821531 w 2943225"/>
                <a:gd name="connsiteY7" fmla="*/ 273844 h 576263"/>
                <a:gd name="connsiteX8" fmla="*/ 678656 w 2943225"/>
                <a:gd name="connsiteY8" fmla="*/ 300038 h 576263"/>
                <a:gd name="connsiteX9" fmla="*/ 569118 w 2943225"/>
                <a:gd name="connsiteY9" fmla="*/ 323850 h 576263"/>
                <a:gd name="connsiteX10" fmla="*/ 514350 w 2943225"/>
                <a:gd name="connsiteY10" fmla="*/ 338138 h 576263"/>
                <a:gd name="connsiteX11" fmla="*/ 473868 w 2943225"/>
                <a:gd name="connsiteY11" fmla="*/ 345282 h 576263"/>
                <a:gd name="connsiteX12" fmla="*/ 428625 w 2943225"/>
                <a:gd name="connsiteY12" fmla="*/ 350044 h 576263"/>
                <a:gd name="connsiteX13" fmla="*/ 373856 w 2943225"/>
                <a:gd name="connsiteY13" fmla="*/ 352425 h 576263"/>
                <a:gd name="connsiteX14" fmla="*/ 321468 w 2943225"/>
                <a:gd name="connsiteY14" fmla="*/ 347663 h 576263"/>
                <a:gd name="connsiteX15" fmla="*/ 288131 w 2943225"/>
                <a:gd name="connsiteY15" fmla="*/ 342900 h 576263"/>
                <a:gd name="connsiteX16" fmla="*/ 242887 w 2943225"/>
                <a:gd name="connsiteY16" fmla="*/ 333375 h 576263"/>
                <a:gd name="connsiteX17" fmla="*/ 202406 w 2943225"/>
                <a:gd name="connsiteY17" fmla="*/ 321469 h 576263"/>
                <a:gd name="connsiteX18" fmla="*/ 173831 w 2943225"/>
                <a:gd name="connsiteY18" fmla="*/ 309563 h 576263"/>
                <a:gd name="connsiteX19" fmla="*/ 138112 w 2943225"/>
                <a:gd name="connsiteY19" fmla="*/ 290513 h 576263"/>
                <a:gd name="connsiteX20" fmla="*/ 107156 w 2943225"/>
                <a:gd name="connsiteY20" fmla="*/ 269082 h 576263"/>
                <a:gd name="connsiteX21" fmla="*/ 73818 w 2943225"/>
                <a:gd name="connsiteY21" fmla="*/ 240507 h 576263"/>
                <a:gd name="connsiteX22" fmla="*/ 50006 w 2943225"/>
                <a:gd name="connsiteY22" fmla="*/ 223838 h 576263"/>
                <a:gd name="connsiteX23" fmla="*/ 26193 w 2943225"/>
                <a:gd name="connsiteY23" fmla="*/ 214313 h 576263"/>
                <a:gd name="connsiteX24" fmla="*/ 11906 w 2943225"/>
                <a:gd name="connsiteY24" fmla="*/ 214313 h 576263"/>
                <a:gd name="connsiteX25" fmla="*/ 0 w 2943225"/>
                <a:gd name="connsiteY25" fmla="*/ 219075 h 576263"/>
                <a:gd name="connsiteX26" fmla="*/ 2381 w 2943225"/>
                <a:gd name="connsiteY26" fmla="*/ 235744 h 576263"/>
                <a:gd name="connsiteX27" fmla="*/ 11906 w 2943225"/>
                <a:gd name="connsiteY27" fmla="*/ 257175 h 576263"/>
                <a:gd name="connsiteX28" fmla="*/ 38100 w 2943225"/>
                <a:gd name="connsiteY28" fmla="*/ 304800 h 576263"/>
                <a:gd name="connsiteX29" fmla="*/ 73818 w 2943225"/>
                <a:gd name="connsiteY29" fmla="*/ 357188 h 576263"/>
                <a:gd name="connsiteX30" fmla="*/ 119062 w 2943225"/>
                <a:gd name="connsiteY30" fmla="*/ 404813 h 576263"/>
                <a:gd name="connsiteX31" fmla="*/ 154781 w 2943225"/>
                <a:gd name="connsiteY31" fmla="*/ 433388 h 576263"/>
                <a:gd name="connsiteX32" fmla="*/ 202406 w 2943225"/>
                <a:gd name="connsiteY32" fmla="*/ 473869 h 576263"/>
                <a:gd name="connsiteX33" fmla="*/ 242887 w 2943225"/>
                <a:gd name="connsiteY33" fmla="*/ 502444 h 576263"/>
                <a:gd name="connsiteX34" fmla="*/ 271462 w 2943225"/>
                <a:gd name="connsiteY34" fmla="*/ 519113 h 576263"/>
                <a:gd name="connsiteX35" fmla="*/ 304800 w 2943225"/>
                <a:gd name="connsiteY35" fmla="*/ 538163 h 576263"/>
                <a:gd name="connsiteX36" fmla="*/ 314325 w 2943225"/>
                <a:gd name="connsiteY36" fmla="*/ 545307 h 576263"/>
                <a:gd name="connsiteX37" fmla="*/ 342900 w 2943225"/>
                <a:gd name="connsiteY37" fmla="*/ 566738 h 576263"/>
                <a:gd name="connsiteX38" fmla="*/ 369093 w 2943225"/>
                <a:gd name="connsiteY38" fmla="*/ 573882 h 576263"/>
                <a:gd name="connsiteX39" fmla="*/ 400050 w 2943225"/>
                <a:gd name="connsiteY39" fmla="*/ 576263 h 576263"/>
                <a:gd name="connsiteX40" fmla="*/ 445293 w 2943225"/>
                <a:gd name="connsiteY40" fmla="*/ 573882 h 576263"/>
                <a:gd name="connsiteX41" fmla="*/ 495300 w 2943225"/>
                <a:gd name="connsiteY41" fmla="*/ 564357 h 576263"/>
                <a:gd name="connsiteX42" fmla="*/ 557212 w 2943225"/>
                <a:gd name="connsiteY42" fmla="*/ 547688 h 576263"/>
                <a:gd name="connsiteX43" fmla="*/ 583406 w 2943225"/>
                <a:gd name="connsiteY43" fmla="*/ 540544 h 576263"/>
                <a:gd name="connsiteX44" fmla="*/ 688181 w 2943225"/>
                <a:gd name="connsiteY44" fmla="*/ 519113 h 576263"/>
                <a:gd name="connsiteX45" fmla="*/ 857250 w 2943225"/>
                <a:gd name="connsiteY45" fmla="*/ 485775 h 576263"/>
                <a:gd name="connsiteX46" fmla="*/ 1014412 w 2943225"/>
                <a:gd name="connsiteY46" fmla="*/ 454819 h 576263"/>
                <a:gd name="connsiteX47" fmla="*/ 1297781 w 2943225"/>
                <a:gd name="connsiteY47" fmla="*/ 407194 h 576263"/>
                <a:gd name="connsiteX48" fmla="*/ 1576387 w 2943225"/>
                <a:gd name="connsiteY48" fmla="*/ 354807 h 576263"/>
                <a:gd name="connsiteX49" fmla="*/ 1716881 w 2943225"/>
                <a:gd name="connsiteY49" fmla="*/ 330994 h 576263"/>
                <a:gd name="connsiteX50" fmla="*/ 1833562 w 2943225"/>
                <a:gd name="connsiteY50" fmla="*/ 316707 h 576263"/>
                <a:gd name="connsiteX51" fmla="*/ 1919287 w 2943225"/>
                <a:gd name="connsiteY51" fmla="*/ 309563 h 576263"/>
                <a:gd name="connsiteX52" fmla="*/ 2033587 w 2943225"/>
                <a:gd name="connsiteY52" fmla="*/ 302419 h 576263"/>
                <a:gd name="connsiteX53" fmla="*/ 2143125 w 2943225"/>
                <a:gd name="connsiteY53" fmla="*/ 297657 h 576263"/>
                <a:gd name="connsiteX54" fmla="*/ 2243137 w 2943225"/>
                <a:gd name="connsiteY54" fmla="*/ 297657 h 576263"/>
                <a:gd name="connsiteX55" fmla="*/ 2300287 w 2943225"/>
                <a:gd name="connsiteY55" fmla="*/ 295275 h 576263"/>
                <a:gd name="connsiteX56" fmla="*/ 2359818 w 2943225"/>
                <a:gd name="connsiteY56" fmla="*/ 288132 h 576263"/>
                <a:gd name="connsiteX57" fmla="*/ 2459831 w 2943225"/>
                <a:gd name="connsiteY57" fmla="*/ 283369 h 576263"/>
                <a:gd name="connsiteX58" fmla="*/ 2569368 w 2943225"/>
                <a:gd name="connsiteY58" fmla="*/ 285750 h 576263"/>
                <a:gd name="connsiteX59" fmla="*/ 2678906 w 2943225"/>
                <a:gd name="connsiteY59" fmla="*/ 290513 h 576263"/>
                <a:gd name="connsiteX60" fmla="*/ 2757487 w 2943225"/>
                <a:gd name="connsiteY60" fmla="*/ 297657 h 576263"/>
                <a:gd name="connsiteX61" fmla="*/ 2802731 w 2943225"/>
                <a:gd name="connsiteY61" fmla="*/ 297657 h 576263"/>
                <a:gd name="connsiteX62" fmla="*/ 2852737 w 2943225"/>
                <a:gd name="connsiteY62" fmla="*/ 295275 h 576263"/>
                <a:gd name="connsiteX63" fmla="*/ 2893218 w 2943225"/>
                <a:gd name="connsiteY63" fmla="*/ 285750 h 576263"/>
                <a:gd name="connsiteX64" fmla="*/ 2921793 w 2943225"/>
                <a:gd name="connsiteY64" fmla="*/ 271463 h 576263"/>
                <a:gd name="connsiteX65" fmla="*/ 2938462 w 2943225"/>
                <a:gd name="connsiteY65" fmla="*/ 254794 h 576263"/>
                <a:gd name="connsiteX66" fmla="*/ 2943225 w 2943225"/>
                <a:gd name="connsiteY66" fmla="*/ 238125 h 576263"/>
                <a:gd name="connsiteX67" fmla="*/ 2943225 w 2943225"/>
                <a:gd name="connsiteY67" fmla="*/ 221457 h 576263"/>
                <a:gd name="connsiteX68" fmla="*/ 2936081 w 2943225"/>
                <a:gd name="connsiteY68" fmla="*/ 190500 h 576263"/>
                <a:gd name="connsiteX69" fmla="*/ 2917031 w 2943225"/>
                <a:gd name="connsiteY69" fmla="*/ 159544 h 576263"/>
                <a:gd name="connsiteX70" fmla="*/ 2900362 w 2943225"/>
                <a:gd name="connsiteY70" fmla="*/ 140494 h 576263"/>
                <a:gd name="connsiteX71" fmla="*/ 2869406 w 2943225"/>
                <a:gd name="connsiteY71" fmla="*/ 123825 h 576263"/>
                <a:gd name="connsiteX72" fmla="*/ 2833687 w 2943225"/>
                <a:gd name="connsiteY72" fmla="*/ 104775 h 576263"/>
                <a:gd name="connsiteX73" fmla="*/ 2783681 w 2943225"/>
                <a:gd name="connsiteY73" fmla="*/ 78582 h 576263"/>
                <a:gd name="connsiteX74" fmla="*/ 2733675 w 2943225"/>
                <a:gd name="connsiteY74" fmla="*/ 50007 h 576263"/>
                <a:gd name="connsiteX75" fmla="*/ 2678906 w 2943225"/>
                <a:gd name="connsiteY75" fmla="*/ 26194 h 576263"/>
                <a:gd name="connsiteX76" fmla="*/ 2631281 w 2943225"/>
                <a:gd name="connsiteY76" fmla="*/ 9525 h 576263"/>
                <a:gd name="connsiteX77" fmla="*/ 2583656 w 2943225"/>
                <a:gd name="connsiteY77" fmla="*/ 0 h 576263"/>
                <a:gd name="connsiteX78" fmla="*/ 2562225 w 2943225"/>
                <a:gd name="connsiteY78" fmla="*/ 2382 h 576263"/>
                <a:gd name="connsiteX79" fmla="*/ 2483643 w 2943225"/>
                <a:gd name="connsiteY79" fmla="*/ 28575 h 576263"/>
                <a:gd name="connsiteX80" fmla="*/ 2297906 w 2943225"/>
                <a:gd name="connsiteY80" fmla="*/ 80963 h 576263"/>
                <a:gd name="connsiteX81" fmla="*/ 2250281 w 2943225"/>
                <a:gd name="connsiteY81" fmla="*/ 95250 h 576263"/>
                <a:gd name="connsiteX82" fmla="*/ 2159793 w 2943225"/>
                <a:gd name="connsiteY82" fmla="*/ 102394 h 576263"/>
                <a:gd name="connsiteX83" fmla="*/ 1962150 w 2943225"/>
                <a:gd name="connsiteY83" fmla="*/ 116682 h 576263"/>
                <a:gd name="connsiteX84" fmla="*/ 1850231 w 2943225"/>
                <a:gd name="connsiteY84" fmla="*/ 128588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943225" h="576263">
                  <a:moveTo>
                    <a:pt x="1850231" y="128588"/>
                  </a:moveTo>
                  <a:lnTo>
                    <a:pt x="1704975" y="142875"/>
                  </a:lnTo>
                  <a:lnTo>
                    <a:pt x="1571625" y="157163"/>
                  </a:lnTo>
                  <a:lnTo>
                    <a:pt x="1512093" y="164307"/>
                  </a:lnTo>
                  <a:lnTo>
                    <a:pt x="1312068" y="204788"/>
                  </a:lnTo>
                  <a:lnTo>
                    <a:pt x="1185862" y="221457"/>
                  </a:lnTo>
                  <a:lnTo>
                    <a:pt x="1007268" y="245269"/>
                  </a:lnTo>
                  <a:lnTo>
                    <a:pt x="821531" y="273844"/>
                  </a:lnTo>
                  <a:lnTo>
                    <a:pt x="678656" y="300038"/>
                  </a:lnTo>
                  <a:lnTo>
                    <a:pt x="569118" y="323850"/>
                  </a:lnTo>
                  <a:lnTo>
                    <a:pt x="514350" y="338138"/>
                  </a:lnTo>
                  <a:lnTo>
                    <a:pt x="473868" y="345282"/>
                  </a:lnTo>
                  <a:lnTo>
                    <a:pt x="428625" y="350044"/>
                  </a:lnTo>
                  <a:lnTo>
                    <a:pt x="373856" y="352425"/>
                  </a:lnTo>
                  <a:lnTo>
                    <a:pt x="321468" y="347663"/>
                  </a:lnTo>
                  <a:lnTo>
                    <a:pt x="288131" y="342900"/>
                  </a:lnTo>
                  <a:lnTo>
                    <a:pt x="242887" y="333375"/>
                  </a:lnTo>
                  <a:lnTo>
                    <a:pt x="202406" y="321469"/>
                  </a:lnTo>
                  <a:lnTo>
                    <a:pt x="173831" y="309563"/>
                  </a:lnTo>
                  <a:lnTo>
                    <a:pt x="138112" y="290513"/>
                  </a:lnTo>
                  <a:lnTo>
                    <a:pt x="107156" y="269082"/>
                  </a:lnTo>
                  <a:lnTo>
                    <a:pt x="73818" y="240507"/>
                  </a:lnTo>
                  <a:lnTo>
                    <a:pt x="50006" y="223838"/>
                  </a:lnTo>
                  <a:lnTo>
                    <a:pt x="26193" y="214313"/>
                  </a:lnTo>
                  <a:lnTo>
                    <a:pt x="11906" y="214313"/>
                  </a:lnTo>
                  <a:lnTo>
                    <a:pt x="0" y="219075"/>
                  </a:lnTo>
                  <a:lnTo>
                    <a:pt x="2381" y="235744"/>
                  </a:lnTo>
                  <a:lnTo>
                    <a:pt x="11906" y="257175"/>
                  </a:lnTo>
                  <a:lnTo>
                    <a:pt x="38100" y="304800"/>
                  </a:lnTo>
                  <a:lnTo>
                    <a:pt x="73818" y="357188"/>
                  </a:lnTo>
                  <a:lnTo>
                    <a:pt x="119062" y="404813"/>
                  </a:lnTo>
                  <a:lnTo>
                    <a:pt x="154781" y="433388"/>
                  </a:lnTo>
                  <a:lnTo>
                    <a:pt x="202406" y="473869"/>
                  </a:lnTo>
                  <a:lnTo>
                    <a:pt x="242887" y="502444"/>
                  </a:lnTo>
                  <a:lnTo>
                    <a:pt x="271462" y="519113"/>
                  </a:lnTo>
                  <a:lnTo>
                    <a:pt x="304800" y="538163"/>
                  </a:lnTo>
                  <a:lnTo>
                    <a:pt x="314325" y="545307"/>
                  </a:lnTo>
                  <a:lnTo>
                    <a:pt x="342900" y="566738"/>
                  </a:lnTo>
                  <a:lnTo>
                    <a:pt x="369093" y="573882"/>
                  </a:lnTo>
                  <a:lnTo>
                    <a:pt x="400050" y="576263"/>
                  </a:lnTo>
                  <a:lnTo>
                    <a:pt x="445293" y="573882"/>
                  </a:lnTo>
                  <a:lnTo>
                    <a:pt x="495300" y="564357"/>
                  </a:lnTo>
                  <a:lnTo>
                    <a:pt x="557212" y="547688"/>
                  </a:lnTo>
                  <a:lnTo>
                    <a:pt x="583406" y="540544"/>
                  </a:lnTo>
                  <a:lnTo>
                    <a:pt x="688181" y="519113"/>
                  </a:lnTo>
                  <a:lnTo>
                    <a:pt x="857250" y="485775"/>
                  </a:lnTo>
                  <a:lnTo>
                    <a:pt x="1014412" y="454819"/>
                  </a:lnTo>
                  <a:lnTo>
                    <a:pt x="1297781" y="407194"/>
                  </a:lnTo>
                  <a:lnTo>
                    <a:pt x="1576387" y="354807"/>
                  </a:lnTo>
                  <a:lnTo>
                    <a:pt x="1716881" y="330994"/>
                  </a:lnTo>
                  <a:lnTo>
                    <a:pt x="1833562" y="316707"/>
                  </a:lnTo>
                  <a:lnTo>
                    <a:pt x="1919287" y="309563"/>
                  </a:lnTo>
                  <a:lnTo>
                    <a:pt x="2033587" y="302419"/>
                  </a:lnTo>
                  <a:lnTo>
                    <a:pt x="2143125" y="297657"/>
                  </a:lnTo>
                  <a:lnTo>
                    <a:pt x="2243137" y="297657"/>
                  </a:lnTo>
                  <a:lnTo>
                    <a:pt x="2300287" y="295275"/>
                  </a:lnTo>
                  <a:lnTo>
                    <a:pt x="2359818" y="288132"/>
                  </a:lnTo>
                  <a:lnTo>
                    <a:pt x="2459831" y="283369"/>
                  </a:lnTo>
                  <a:lnTo>
                    <a:pt x="2569368" y="285750"/>
                  </a:lnTo>
                  <a:lnTo>
                    <a:pt x="2678906" y="290513"/>
                  </a:lnTo>
                  <a:lnTo>
                    <a:pt x="2757487" y="297657"/>
                  </a:lnTo>
                  <a:lnTo>
                    <a:pt x="2802731" y="297657"/>
                  </a:lnTo>
                  <a:lnTo>
                    <a:pt x="2852737" y="295275"/>
                  </a:lnTo>
                  <a:lnTo>
                    <a:pt x="2893218" y="285750"/>
                  </a:lnTo>
                  <a:lnTo>
                    <a:pt x="2921793" y="271463"/>
                  </a:lnTo>
                  <a:lnTo>
                    <a:pt x="2938462" y="254794"/>
                  </a:lnTo>
                  <a:lnTo>
                    <a:pt x="2943225" y="238125"/>
                  </a:lnTo>
                  <a:lnTo>
                    <a:pt x="2943225" y="221457"/>
                  </a:lnTo>
                  <a:lnTo>
                    <a:pt x="2936081" y="190500"/>
                  </a:lnTo>
                  <a:lnTo>
                    <a:pt x="2917031" y="159544"/>
                  </a:lnTo>
                  <a:lnTo>
                    <a:pt x="2900362" y="140494"/>
                  </a:lnTo>
                  <a:lnTo>
                    <a:pt x="2869406" y="123825"/>
                  </a:lnTo>
                  <a:lnTo>
                    <a:pt x="2833687" y="104775"/>
                  </a:lnTo>
                  <a:lnTo>
                    <a:pt x="2783681" y="78582"/>
                  </a:lnTo>
                  <a:lnTo>
                    <a:pt x="2733675" y="50007"/>
                  </a:lnTo>
                  <a:lnTo>
                    <a:pt x="2678906" y="26194"/>
                  </a:lnTo>
                  <a:lnTo>
                    <a:pt x="2631281" y="9525"/>
                  </a:lnTo>
                  <a:lnTo>
                    <a:pt x="2583656" y="0"/>
                  </a:lnTo>
                  <a:lnTo>
                    <a:pt x="2562225" y="2382"/>
                  </a:lnTo>
                  <a:lnTo>
                    <a:pt x="2483643" y="28575"/>
                  </a:lnTo>
                  <a:lnTo>
                    <a:pt x="2297906" y="80963"/>
                  </a:lnTo>
                  <a:lnTo>
                    <a:pt x="2250281" y="95250"/>
                  </a:lnTo>
                  <a:lnTo>
                    <a:pt x="2159793" y="102394"/>
                  </a:lnTo>
                  <a:lnTo>
                    <a:pt x="1962150" y="116682"/>
                  </a:lnTo>
                  <a:lnTo>
                    <a:pt x="1850231" y="128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6">
              <a:extLst>
                <a:ext uri="{FF2B5EF4-FFF2-40B4-BE49-F238E27FC236}">
                  <a16:creationId xmlns:a16="http://schemas.microsoft.com/office/drawing/2014/main" id="{2AB50A47-9B7B-4260-B463-C66256BD9029}"/>
                </a:ext>
              </a:extLst>
            </p:cNvPr>
            <p:cNvSpPr/>
            <p:nvPr/>
          </p:nvSpPr>
          <p:spPr>
            <a:xfrm>
              <a:off x="4040188" y="4179888"/>
              <a:ext cx="1476375" cy="1071562"/>
            </a:xfrm>
            <a:custGeom>
              <a:avLst/>
              <a:gdLst>
                <a:gd name="connsiteX0" fmla="*/ 533400 w 1476375"/>
                <a:gd name="connsiteY0" fmla="*/ 342900 h 1071562"/>
                <a:gd name="connsiteX1" fmla="*/ 338137 w 1476375"/>
                <a:gd name="connsiteY1" fmla="*/ 383381 h 1071562"/>
                <a:gd name="connsiteX2" fmla="*/ 183356 w 1476375"/>
                <a:gd name="connsiteY2" fmla="*/ 416718 h 1071562"/>
                <a:gd name="connsiteX3" fmla="*/ 97631 w 1476375"/>
                <a:gd name="connsiteY3" fmla="*/ 433387 h 1071562"/>
                <a:gd name="connsiteX4" fmla="*/ 0 w 1476375"/>
                <a:gd name="connsiteY4" fmla="*/ 295275 h 1071562"/>
                <a:gd name="connsiteX5" fmla="*/ 104775 w 1476375"/>
                <a:gd name="connsiteY5" fmla="*/ 278606 h 1071562"/>
                <a:gd name="connsiteX6" fmla="*/ 257175 w 1476375"/>
                <a:gd name="connsiteY6" fmla="*/ 245268 h 1071562"/>
                <a:gd name="connsiteX7" fmla="*/ 385762 w 1476375"/>
                <a:gd name="connsiteY7" fmla="*/ 214312 h 1071562"/>
                <a:gd name="connsiteX8" fmla="*/ 523875 w 1476375"/>
                <a:gd name="connsiteY8" fmla="*/ 183356 h 1071562"/>
                <a:gd name="connsiteX9" fmla="*/ 666750 w 1476375"/>
                <a:gd name="connsiteY9" fmla="*/ 150018 h 1071562"/>
                <a:gd name="connsiteX10" fmla="*/ 776287 w 1476375"/>
                <a:gd name="connsiteY10" fmla="*/ 126206 h 1071562"/>
                <a:gd name="connsiteX11" fmla="*/ 919162 w 1476375"/>
                <a:gd name="connsiteY11" fmla="*/ 95250 h 1071562"/>
                <a:gd name="connsiteX12" fmla="*/ 992981 w 1476375"/>
                <a:gd name="connsiteY12" fmla="*/ 80962 h 1071562"/>
                <a:gd name="connsiteX13" fmla="*/ 1062037 w 1476375"/>
                <a:gd name="connsiteY13" fmla="*/ 69056 h 1071562"/>
                <a:gd name="connsiteX14" fmla="*/ 1085850 w 1476375"/>
                <a:gd name="connsiteY14" fmla="*/ 52387 h 1071562"/>
                <a:gd name="connsiteX15" fmla="*/ 1114425 w 1476375"/>
                <a:gd name="connsiteY15" fmla="*/ 33337 h 1071562"/>
                <a:gd name="connsiteX16" fmla="*/ 1152525 w 1476375"/>
                <a:gd name="connsiteY16" fmla="*/ 11906 h 1071562"/>
                <a:gd name="connsiteX17" fmla="*/ 1176337 w 1476375"/>
                <a:gd name="connsiteY17" fmla="*/ 2381 h 1071562"/>
                <a:gd name="connsiteX18" fmla="*/ 1193006 w 1476375"/>
                <a:gd name="connsiteY18" fmla="*/ 0 h 1071562"/>
                <a:gd name="connsiteX19" fmla="*/ 1207294 w 1476375"/>
                <a:gd name="connsiteY19" fmla="*/ 2381 h 1071562"/>
                <a:gd name="connsiteX20" fmla="*/ 1240631 w 1476375"/>
                <a:gd name="connsiteY20" fmla="*/ 21431 h 1071562"/>
                <a:gd name="connsiteX21" fmla="*/ 1295400 w 1476375"/>
                <a:gd name="connsiteY21" fmla="*/ 57150 h 1071562"/>
                <a:gd name="connsiteX22" fmla="*/ 1350169 w 1476375"/>
                <a:gd name="connsiteY22" fmla="*/ 95250 h 1071562"/>
                <a:gd name="connsiteX23" fmla="*/ 1390650 w 1476375"/>
                <a:gd name="connsiteY23" fmla="*/ 123825 h 1071562"/>
                <a:gd name="connsiteX24" fmla="*/ 1431131 w 1476375"/>
                <a:gd name="connsiteY24" fmla="*/ 159543 h 1071562"/>
                <a:gd name="connsiteX25" fmla="*/ 1452562 w 1476375"/>
                <a:gd name="connsiteY25" fmla="*/ 180975 h 1071562"/>
                <a:gd name="connsiteX26" fmla="*/ 1466850 w 1476375"/>
                <a:gd name="connsiteY26" fmla="*/ 197643 h 1071562"/>
                <a:gd name="connsiteX27" fmla="*/ 1476375 w 1476375"/>
                <a:gd name="connsiteY27" fmla="*/ 216693 h 1071562"/>
                <a:gd name="connsiteX28" fmla="*/ 1476375 w 1476375"/>
                <a:gd name="connsiteY28" fmla="*/ 235743 h 1071562"/>
                <a:gd name="connsiteX29" fmla="*/ 1466850 w 1476375"/>
                <a:gd name="connsiteY29" fmla="*/ 252412 h 1071562"/>
                <a:gd name="connsiteX30" fmla="*/ 1450181 w 1476375"/>
                <a:gd name="connsiteY30" fmla="*/ 271462 h 1071562"/>
                <a:gd name="connsiteX31" fmla="*/ 1421606 w 1476375"/>
                <a:gd name="connsiteY31" fmla="*/ 288131 h 1071562"/>
                <a:gd name="connsiteX32" fmla="*/ 1402556 w 1476375"/>
                <a:gd name="connsiteY32" fmla="*/ 302418 h 1071562"/>
                <a:gd name="connsiteX33" fmla="*/ 1388269 w 1476375"/>
                <a:gd name="connsiteY33" fmla="*/ 319087 h 1071562"/>
                <a:gd name="connsiteX34" fmla="*/ 1373981 w 1476375"/>
                <a:gd name="connsiteY34" fmla="*/ 345281 h 1071562"/>
                <a:gd name="connsiteX35" fmla="*/ 1352550 w 1476375"/>
                <a:gd name="connsiteY35" fmla="*/ 411956 h 1071562"/>
                <a:gd name="connsiteX36" fmla="*/ 1314450 w 1476375"/>
                <a:gd name="connsiteY36" fmla="*/ 542925 h 1071562"/>
                <a:gd name="connsiteX37" fmla="*/ 1269206 w 1476375"/>
                <a:gd name="connsiteY37" fmla="*/ 714375 h 1071562"/>
                <a:gd name="connsiteX38" fmla="*/ 1233487 w 1476375"/>
                <a:gd name="connsiteY38" fmla="*/ 878681 h 1071562"/>
                <a:gd name="connsiteX39" fmla="*/ 1221581 w 1476375"/>
                <a:gd name="connsiteY39" fmla="*/ 942975 h 1071562"/>
                <a:gd name="connsiteX40" fmla="*/ 1178719 w 1476375"/>
                <a:gd name="connsiteY40" fmla="*/ 1071562 h 1071562"/>
                <a:gd name="connsiteX41" fmla="*/ 983456 w 1476375"/>
                <a:gd name="connsiteY41" fmla="*/ 1071562 h 1071562"/>
                <a:gd name="connsiteX42" fmla="*/ 1000125 w 1476375"/>
                <a:gd name="connsiteY42" fmla="*/ 902493 h 1071562"/>
                <a:gd name="connsiteX43" fmla="*/ 1021556 w 1476375"/>
                <a:gd name="connsiteY43" fmla="*/ 764381 h 1071562"/>
                <a:gd name="connsiteX44" fmla="*/ 1050131 w 1476375"/>
                <a:gd name="connsiteY44" fmla="*/ 566737 h 1071562"/>
                <a:gd name="connsiteX45" fmla="*/ 1071562 w 1476375"/>
                <a:gd name="connsiteY45" fmla="*/ 426243 h 1071562"/>
                <a:gd name="connsiteX46" fmla="*/ 1085850 w 1476375"/>
                <a:gd name="connsiteY46" fmla="*/ 326231 h 1071562"/>
                <a:gd name="connsiteX47" fmla="*/ 1088231 w 1476375"/>
                <a:gd name="connsiteY47" fmla="*/ 302418 h 1071562"/>
                <a:gd name="connsiteX48" fmla="*/ 1085850 w 1476375"/>
                <a:gd name="connsiteY48" fmla="*/ 276225 h 1071562"/>
                <a:gd name="connsiteX49" fmla="*/ 1078706 w 1476375"/>
                <a:gd name="connsiteY49" fmla="*/ 257175 h 1071562"/>
                <a:gd name="connsiteX50" fmla="*/ 1069181 w 1476375"/>
                <a:gd name="connsiteY50" fmla="*/ 245268 h 1071562"/>
                <a:gd name="connsiteX51" fmla="*/ 1052512 w 1476375"/>
                <a:gd name="connsiteY51" fmla="*/ 238125 h 1071562"/>
                <a:gd name="connsiteX52" fmla="*/ 1023937 w 1476375"/>
                <a:gd name="connsiteY52" fmla="*/ 242887 h 1071562"/>
                <a:gd name="connsiteX53" fmla="*/ 978694 w 1476375"/>
                <a:gd name="connsiteY53" fmla="*/ 254793 h 1071562"/>
                <a:gd name="connsiteX54" fmla="*/ 816769 w 1476375"/>
                <a:gd name="connsiteY54" fmla="*/ 285750 h 1071562"/>
                <a:gd name="connsiteX55" fmla="*/ 533400 w 1476375"/>
                <a:gd name="connsiteY55" fmla="*/ 3429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76375" h="1071562">
                  <a:moveTo>
                    <a:pt x="533400" y="342900"/>
                  </a:moveTo>
                  <a:lnTo>
                    <a:pt x="338137" y="383381"/>
                  </a:lnTo>
                  <a:lnTo>
                    <a:pt x="183356" y="416718"/>
                  </a:lnTo>
                  <a:lnTo>
                    <a:pt x="97631" y="433387"/>
                  </a:lnTo>
                  <a:lnTo>
                    <a:pt x="0" y="295275"/>
                  </a:lnTo>
                  <a:lnTo>
                    <a:pt x="104775" y="278606"/>
                  </a:lnTo>
                  <a:lnTo>
                    <a:pt x="257175" y="245268"/>
                  </a:lnTo>
                  <a:lnTo>
                    <a:pt x="385762" y="214312"/>
                  </a:lnTo>
                  <a:lnTo>
                    <a:pt x="523875" y="183356"/>
                  </a:lnTo>
                  <a:lnTo>
                    <a:pt x="666750" y="150018"/>
                  </a:lnTo>
                  <a:lnTo>
                    <a:pt x="776287" y="126206"/>
                  </a:lnTo>
                  <a:lnTo>
                    <a:pt x="919162" y="95250"/>
                  </a:lnTo>
                  <a:lnTo>
                    <a:pt x="992981" y="80962"/>
                  </a:lnTo>
                  <a:lnTo>
                    <a:pt x="1062037" y="69056"/>
                  </a:lnTo>
                  <a:lnTo>
                    <a:pt x="1085850" y="52387"/>
                  </a:lnTo>
                  <a:lnTo>
                    <a:pt x="1114425" y="33337"/>
                  </a:lnTo>
                  <a:lnTo>
                    <a:pt x="1152525" y="11906"/>
                  </a:lnTo>
                  <a:lnTo>
                    <a:pt x="1176337" y="2381"/>
                  </a:lnTo>
                  <a:lnTo>
                    <a:pt x="1193006" y="0"/>
                  </a:lnTo>
                  <a:lnTo>
                    <a:pt x="1207294" y="2381"/>
                  </a:lnTo>
                  <a:lnTo>
                    <a:pt x="1240631" y="21431"/>
                  </a:lnTo>
                  <a:lnTo>
                    <a:pt x="1295400" y="57150"/>
                  </a:lnTo>
                  <a:lnTo>
                    <a:pt x="1350169" y="95250"/>
                  </a:lnTo>
                  <a:lnTo>
                    <a:pt x="1390650" y="123825"/>
                  </a:lnTo>
                  <a:lnTo>
                    <a:pt x="1431131" y="159543"/>
                  </a:lnTo>
                  <a:lnTo>
                    <a:pt x="1452562" y="180975"/>
                  </a:lnTo>
                  <a:lnTo>
                    <a:pt x="1466850" y="197643"/>
                  </a:lnTo>
                  <a:lnTo>
                    <a:pt x="1476375" y="216693"/>
                  </a:lnTo>
                  <a:lnTo>
                    <a:pt x="1476375" y="235743"/>
                  </a:lnTo>
                  <a:lnTo>
                    <a:pt x="1466850" y="252412"/>
                  </a:lnTo>
                  <a:lnTo>
                    <a:pt x="1450181" y="271462"/>
                  </a:lnTo>
                  <a:lnTo>
                    <a:pt x="1421606" y="288131"/>
                  </a:lnTo>
                  <a:lnTo>
                    <a:pt x="1402556" y="302418"/>
                  </a:lnTo>
                  <a:lnTo>
                    <a:pt x="1388269" y="319087"/>
                  </a:lnTo>
                  <a:lnTo>
                    <a:pt x="1373981" y="345281"/>
                  </a:lnTo>
                  <a:lnTo>
                    <a:pt x="1352550" y="411956"/>
                  </a:lnTo>
                  <a:lnTo>
                    <a:pt x="1314450" y="542925"/>
                  </a:lnTo>
                  <a:lnTo>
                    <a:pt x="1269206" y="714375"/>
                  </a:lnTo>
                  <a:lnTo>
                    <a:pt x="1233487" y="878681"/>
                  </a:lnTo>
                  <a:lnTo>
                    <a:pt x="1221581" y="942975"/>
                  </a:lnTo>
                  <a:lnTo>
                    <a:pt x="1178719" y="1071562"/>
                  </a:lnTo>
                  <a:lnTo>
                    <a:pt x="983456" y="1071562"/>
                  </a:lnTo>
                  <a:lnTo>
                    <a:pt x="1000125" y="902493"/>
                  </a:lnTo>
                  <a:lnTo>
                    <a:pt x="1021556" y="764381"/>
                  </a:lnTo>
                  <a:lnTo>
                    <a:pt x="1050131" y="566737"/>
                  </a:lnTo>
                  <a:lnTo>
                    <a:pt x="1071562" y="426243"/>
                  </a:lnTo>
                  <a:lnTo>
                    <a:pt x="1085850" y="326231"/>
                  </a:lnTo>
                  <a:lnTo>
                    <a:pt x="1088231" y="302418"/>
                  </a:lnTo>
                  <a:lnTo>
                    <a:pt x="1085850" y="276225"/>
                  </a:lnTo>
                  <a:lnTo>
                    <a:pt x="1078706" y="257175"/>
                  </a:lnTo>
                  <a:lnTo>
                    <a:pt x="1069181" y="245268"/>
                  </a:lnTo>
                  <a:lnTo>
                    <a:pt x="1052512" y="238125"/>
                  </a:lnTo>
                  <a:lnTo>
                    <a:pt x="1023937" y="242887"/>
                  </a:lnTo>
                  <a:lnTo>
                    <a:pt x="978694" y="254793"/>
                  </a:lnTo>
                  <a:lnTo>
                    <a:pt x="816769" y="285750"/>
                  </a:lnTo>
                  <a:lnTo>
                    <a:pt x="533400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EB5CBDD6-757D-4D31-A3E0-100DA14726C9}"/>
                </a:ext>
              </a:extLst>
            </p:cNvPr>
            <p:cNvSpPr/>
            <p:nvPr/>
          </p:nvSpPr>
          <p:spPr>
            <a:xfrm>
              <a:off x="4297362" y="5078414"/>
              <a:ext cx="990600" cy="320675"/>
            </a:xfrm>
            <a:custGeom>
              <a:avLst/>
              <a:gdLst>
                <a:gd name="connsiteX0" fmla="*/ 466725 w 990600"/>
                <a:gd name="connsiteY0" fmla="*/ 64294 h 319088"/>
                <a:gd name="connsiteX1" fmla="*/ 271462 w 990600"/>
                <a:gd name="connsiteY1" fmla="*/ 107157 h 319088"/>
                <a:gd name="connsiteX2" fmla="*/ 109537 w 990600"/>
                <a:gd name="connsiteY2" fmla="*/ 145257 h 319088"/>
                <a:gd name="connsiteX3" fmla="*/ 0 w 990600"/>
                <a:gd name="connsiteY3" fmla="*/ 171450 h 319088"/>
                <a:gd name="connsiteX4" fmla="*/ 38100 w 990600"/>
                <a:gd name="connsiteY4" fmla="*/ 319088 h 319088"/>
                <a:gd name="connsiteX5" fmla="*/ 192881 w 990600"/>
                <a:gd name="connsiteY5" fmla="*/ 302419 h 319088"/>
                <a:gd name="connsiteX6" fmla="*/ 357187 w 990600"/>
                <a:gd name="connsiteY6" fmla="*/ 283369 h 319088"/>
                <a:gd name="connsiteX7" fmla="*/ 569119 w 990600"/>
                <a:gd name="connsiteY7" fmla="*/ 257175 h 319088"/>
                <a:gd name="connsiteX8" fmla="*/ 757237 w 990600"/>
                <a:gd name="connsiteY8" fmla="*/ 238125 h 319088"/>
                <a:gd name="connsiteX9" fmla="*/ 881062 w 990600"/>
                <a:gd name="connsiteY9" fmla="*/ 228600 h 319088"/>
                <a:gd name="connsiteX10" fmla="*/ 916781 w 990600"/>
                <a:gd name="connsiteY10" fmla="*/ 228600 h 319088"/>
                <a:gd name="connsiteX11" fmla="*/ 947737 w 990600"/>
                <a:gd name="connsiteY11" fmla="*/ 207169 h 319088"/>
                <a:gd name="connsiteX12" fmla="*/ 981075 w 990600"/>
                <a:gd name="connsiteY12" fmla="*/ 188119 h 319088"/>
                <a:gd name="connsiteX13" fmla="*/ 988219 w 990600"/>
                <a:gd name="connsiteY13" fmla="*/ 180975 h 319088"/>
                <a:gd name="connsiteX14" fmla="*/ 990600 w 990600"/>
                <a:gd name="connsiteY14" fmla="*/ 169069 h 319088"/>
                <a:gd name="connsiteX15" fmla="*/ 988219 w 990600"/>
                <a:gd name="connsiteY15" fmla="*/ 140494 h 319088"/>
                <a:gd name="connsiteX16" fmla="*/ 983456 w 990600"/>
                <a:gd name="connsiteY16" fmla="*/ 92869 h 319088"/>
                <a:gd name="connsiteX17" fmla="*/ 976312 w 990600"/>
                <a:gd name="connsiteY17" fmla="*/ 61913 h 319088"/>
                <a:gd name="connsiteX18" fmla="*/ 966787 w 990600"/>
                <a:gd name="connsiteY18" fmla="*/ 38100 h 319088"/>
                <a:gd name="connsiteX19" fmla="*/ 940594 w 990600"/>
                <a:gd name="connsiteY19" fmla="*/ 2382 h 319088"/>
                <a:gd name="connsiteX20" fmla="*/ 752475 w 990600"/>
                <a:gd name="connsiteY20" fmla="*/ 0 h 319088"/>
                <a:gd name="connsiteX21" fmla="*/ 616744 w 990600"/>
                <a:gd name="connsiteY21" fmla="*/ 30957 h 319088"/>
                <a:gd name="connsiteX22" fmla="*/ 466725 w 990600"/>
                <a:gd name="connsiteY22" fmla="*/ 642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0600" h="319088">
                  <a:moveTo>
                    <a:pt x="466725" y="64294"/>
                  </a:moveTo>
                  <a:lnTo>
                    <a:pt x="271462" y="107157"/>
                  </a:lnTo>
                  <a:lnTo>
                    <a:pt x="109537" y="145257"/>
                  </a:lnTo>
                  <a:lnTo>
                    <a:pt x="0" y="171450"/>
                  </a:lnTo>
                  <a:lnTo>
                    <a:pt x="38100" y="319088"/>
                  </a:lnTo>
                  <a:lnTo>
                    <a:pt x="192881" y="302419"/>
                  </a:lnTo>
                  <a:lnTo>
                    <a:pt x="357187" y="283369"/>
                  </a:lnTo>
                  <a:lnTo>
                    <a:pt x="569119" y="257175"/>
                  </a:lnTo>
                  <a:lnTo>
                    <a:pt x="757237" y="238125"/>
                  </a:lnTo>
                  <a:lnTo>
                    <a:pt x="881062" y="228600"/>
                  </a:lnTo>
                  <a:lnTo>
                    <a:pt x="916781" y="228600"/>
                  </a:lnTo>
                  <a:lnTo>
                    <a:pt x="947737" y="207169"/>
                  </a:lnTo>
                  <a:lnTo>
                    <a:pt x="981075" y="188119"/>
                  </a:lnTo>
                  <a:lnTo>
                    <a:pt x="988219" y="180975"/>
                  </a:lnTo>
                  <a:lnTo>
                    <a:pt x="990600" y="169069"/>
                  </a:lnTo>
                  <a:lnTo>
                    <a:pt x="988219" y="140494"/>
                  </a:lnTo>
                  <a:lnTo>
                    <a:pt x="983456" y="92869"/>
                  </a:lnTo>
                  <a:lnTo>
                    <a:pt x="976312" y="61913"/>
                  </a:lnTo>
                  <a:lnTo>
                    <a:pt x="966787" y="38100"/>
                  </a:lnTo>
                  <a:lnTo>
                    <a:pt x="940594" y="2382"/>
                  </a:lnTo>
                  <a:lnTo>
                    <a:pt x="752475" y="0"/>
                  </a:lnTo>
                  <a:lnTo>
                    <a:pt x="616744" y="30957"/>
                  </a:lnTo>
                  <a:lnTo>
                    <a:pt x="466725" y="642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C78C9E81-2847-436C-8DEE-028F9F303973}"/>
                </a:ext>
              </a:extLst>
            </p:cNvPr>
            <p:cNvSpPr/>
            <p:nvPr/>
          </p:nvSpPr>
          <p:spPr>
            <a:xfrm rot="16200000">
              <a:off x="4868864" y="3868739"/>
              <a:ext cx="3825875" cy="606425"/>
            </a:xfrm>
            <a:custGeom>
              <a:avLst/>
              <a:gdLst>
                <a:gd name="connsiteX0" fmla="*/ 1724025 w 3825875"/>
                <a:gd name="connsiteY0" fmla="*/ 301625 h 606425"/>
                <a:gd name="connsiteX1" fmla="*/ 1971675 w 3825875"/>
                <a:gd name="connsiteY1" fmla="*/ 301625 h 606425"/>
                <a:gd name="connsiteX2" fmla="*/ 2117725 w 3825875"/>
                <a:gd name="connsiteY2" fmla="*/ 298450 h 606425"/>
                <a:gd name="connsiteX3" fmla="*/ 2327275 w 3825875"/>
                <a:gd name="connsiteY3" fmla="*/ 301625 h 606425"/>
                <a:gd name="connsiteX4" fmla="*/ 2501900 w 3825875"/>
                <a:gd name="connsiteY4" fmla="*/ 298450 h 606425"/>
                <a:gd name="connsiteX5" fmla="*/ 2654300 w 3825875"/>
                <a:gd name="connsiteY5" fmla="*/ 295275 h 606425"/>
                <a:gd name="connsiteX6" fmla="*/ 2886075 w 3825875"/>
                <a:gd name="connsiteY6" fmla="*/ 288925 h 606425"/>
                <a:gd name="connsiteX7" fmla="*/ 3143250 w 3825875"/>
                <a:gd name="connsiteY7" fmla="*/ 285750 h 606425"/>
                <a:gd name="connsiteX8" fmla="*/ 3321050 w 3825875"/>
                <a:gd name="connsiteY8" fmla="*/ 282575 h 606425"/>
                <a:gd name="connsiteX9" fmla="*/ 3409950 w 3825875"/>
                <a:gd name="connsiteY9" fmla="*/ 279400 h 606425"/>
                <a:gd name="connsiteX10" fmla="*/ 3476625 w 3825875"/>
                <a:gd name="connsiteY10" fmla="*/ 276225 h 606425"/>
                <a:gd name="connsiteX11" fmla="*/ 3536950 w 3825875"/>
                <a:gd name="connsiteY11" fmla="*/ 263525 h 606425"/>
                <a:gd name="connsiteX12" fmla="*/ 3584575 w 3825875"/>
                <a:gd name="connsiteY12" fmla="*/ 241300 h 606425"/>
                <a:gd name="connsiteX13" fmla="*/ 3625850 w 3825875"/>
                <a:gd name="connsiteY13" fmla="*/ 215900 h 606425"/>
                <a:gd name="connsiteX14" fmla="*/ 3679825 w 3825875"/>
                <a:gd name="connsiteY14" fmla="*/ 171450 h 606425"/>
                <a:gd name="connsiteX15" fmla="*/ 3730625 w 3825875"/>
                <a:gd name="connsiteY15" fmla="*/ 117475 h 606425"/>
                <a:gd name="connsiteX16" fmla="*/ 3790950 w 3825875"/>
                <a:gd name="connsiteY16" fmla="*/ 38100 h 606425"/>
                <a:gd name="connsiteX17" fmla="*/ 3825875 w 3825875"/>
                <a:gd name="connsiteY17" fmla="*/ 0 h 606425"/>
                <a:gd name="connsiteX18" fmla="*/ 3825875 w 3825875"/>
                <a:gd name="connsiteY18" fmla="*/ 130175 h 606425"/>
                <a:gd name="connsiteX19" fmla="*/ 3759200 w 3825875"/>
                <a:gd name="connsiteY19" fmla="*/ 254000 h 606425"/>
                <a:gd name="connsiteX20" fmla="*/ 3683000 w 3825875"/>
                <a:gd name="connsiteY20" fmla="*/ 381000 h 606425"/>
                <a:gd name="connsiteX21" fmla="*/ 3632200 w 3825875"/>
                <a:gd name="connsiteY21" fmla="*/ 469900 h 606425"/>
                <a:gd name="connsiteX22" fmla="*/ 3600450 w 3825875"/>
                <a:gd name="connsiteY22" fmla="*/ 536575 h 606425"/>
                <a:gd name="connsiteX23" fmla="*/ 3581400 w 3825875"/>
                <a:gd name="connsiteY23" fmla="*/ 565150 h 606425"/>
                <a:gd name="connsiteX24" fmla="*/ 3565525 w 3825875"/>
                <a:gd name="connsiteY24" fmla="*/ 581025 h 606425"/>
                <a:gd name="connsiteX25" fmla="*/ 3546475 w 3825875"/>
                <a:gd name="connsiteY25" fmla="*/ 596900 h 606425"/>
                <a:gd name="connsiteX26" fmla="*/ 3521075 w 3825875"/>
                <a:gd name="connsiteY26" fmla="*/ 606425 h 606425"/>
                <a:gd name="connsiteX27" fmla="*/ 3495675 w 3825875"/>
                <a:gd name="connsiteY27" fmla="*/ 606425 h 606425"/>
                <a:gd name="connsiteX28" fmla="*/ 3451225 w 3825875"/>
                <a:gd name="connsiteY28" fmla="*/ 593725 h 606425"/>
                <a:gd name="connsiteX29" fmla="*/ 3403600 w 3825875"/>
                <a:gd name="connsiteY29" fmla="*/ 571500 h 606425"/>
                <a:gd name="connsiteX30" fmla="*/ 3371850 w 3825875"/>
                <a:gd name="connsiteY30" fmla="*/ 552450 h 606425"/>
                <a:gd name="connsiteX31" fmla="*/ 3340100 w 3825875"/>
                <a:gd name="connsiteY31" fmla="*/ 549275 h 606425"/>
                <a:gd name="connsiteX32" fmla="*/ 3152775 w 3825875"/>
                <a:gd name="connsiteY32" fmla="*/ 549275 h 606425"/>
                <a:gd name="connsiteX33" fmla="*/ 2841625 w 3825875"/>
                <a:gd name="connsiteY33" fmla="*/ 549275 h 606425"/>
                <a:gd name="connsiteX34" fmla="*/ 2527300 w 3825875"/>
                <a:gd name="connsiteY34" fmla="*/ 549275 h 606425"/>
                <a:gd name="connsiteX35" fmla="*/ 2314575 w 3825875"/>
                <a:gd name="connsiteY35" fmla="*/ 546100 h 606425"/>
                <a:gd name="connsiteX36" fmla="*/ 1920875 w 3825875"/>
                <a:gd name="connsiteY36" fmla="*/ 549275 h 606425"/>
                <a:gd name="connsiteX37" fmla="*/ 1590675 w 3825875"/>
                <a:gd name="connsiteY37" fmla="*/ 549275 h 606425"/>
                <a:gd name="connsiteX38" fmla="*/ 1381125 w 3825875"/>
                <a:gd name="connsiteY38" fmla="*/ 549275 h 606425"/>
                <a:gd name="connsiteX39" fmla="*/ 1111250 w 3825875"/>
                <a:gd name="connsiteY39" fmla="*/ 549275 h 606425"/>
                <a:gd name="connsiteX40" fmla="*/ 892175 w 3825875"/>
                <a:gd name="connsiteY40" fmla="*/ 549275 h 606425"/>
                <a:gd name="connsiteX41" fmla="*/ 631825 w 3825875"/>
                <a:gd name="connsiteY41" fmla="*/ 546100 h 606425"/>
                <a:gd name="connsiteX42" fmla="*/ 498475 w 3825875"/>
                <a:gd name="connsiteY42" fmla="*/ 536575 h 606425"/>
                <a:gd name="connsiteX43" fmla="*/ 349250 w 3825875"/>
                <a:gd name="connsiteY43" fmla="*/ 517525 h 606425"/>
                <a:gd name="connsiteX44" fmla="*/ 276225 w 3825875"/>
                <a:gd name="connsiteY44" fmla="*/ 508000 h 606425"/>
                <a:gd name="connsiteX45" fmla="*/ 180975 w 3825875"/>
                <a:gd name="connsiteY45" fmla="*/ 495300 h 606425"/>
                <a:gd name="connsiteX46" fmla="*/ 120650 w 3825875"/>
                <a:gd name="connsiteY46" fmla="*/ 479425 h 606425"/>
                <a:gd name="connsiteX47" fmla="*/ 63500 w 3825875"/>
                <a:gd name="connsiteY47" fmla="*/ 457200 h 606425"/>
                <a:gd name="connsiteX48" fmla="*/ 25400 w 3825875"/>
                <a:gd name="connsiteY48" fmla="*/ 428625 h 606425"/>
                <a:gd name="connsiteX49" fmla="*/ 6350 w 3825875"/>
                <a:gd name="connsiteY49" fmla="*/ 406400 h 606425"/>
                <a:gd name="connsiteX50" fmla="*/ 0 w 3825875"/>
                <a:gd name="connsiteY50" fmla="*/ 393700 h 606425"/>
                <a:gd name="connsiteX51" fmla="*/ 3175 w 3825875"/>
                <a:gd name="connsiteY51" fmla="*/ 381000 h 606425"/>
                <a:gd name="connsiteX52" fmla="*/ 15875 w 3825875"/>
                <a:gd name="connsiteY52" fmla="*/ 368300 h 606425"/>
                <a:gd name="connsiteX53" fmla="*/ 50800 w 3825875"/>
                <a:gd name="connsiteY53" fmla="*/ 346075 h 606425"/>
                <a:gd name="connsiteX54" fmla="*/ 98425 w 3825875"/>
                <a:gd name="connsiteY54" fmla="*/ 327025 h 606425"/>
                <a:gd name="connsiteX55" fmla="*/ 158750 w 3825875"/>
                <a:gd name="connsiteY55" fmla="*/ 314325 h 606425"/>
                <a:gd name="connsiteX56" fmla="*/ 238125 w 3825875"/>
                <a:gd name="connsiteY56" fmla="*/ 304800 h 606425"/>
                <a:gd name="connsiteX57" fmla="*/ 323850 w 3825875"/>
                <a:gd name="connsiteY57" fmla="*/ 304800 h 606425"/>
                <a:gd name="connsiteX58" fmla="*/ 514350 w 3825875"/>
                <a:gd name="connsiteY58" fmla="*/ 301625 h 606425"/>
                <a:gd name="connsiteX59" fmla="*/ 720725 w 3825875"/>
                <a:gd name="connsiteY59" fmla="*/ 304800 h 606425"/>
                <a:gd name="connsiteX60" fmla="*/ 952500 w 3825875"/>
                <a:gd name="connsiteY60" fmla="*/ 301625 h 606425"/>
                <a:gd name="connsiteX61" fmla="*/ 1263650 w 3825875"/>
                <a:gd name="connsiteY61" fmla="*/ 301625 h 606425"/>
                <a:gd name="connsiteX62" fmla="*/ 1565275 w 3825875"/>
                <a:gd name="connsiteY62" fmla="*/ 304800 h 606425"/>
                <a:gd name="connsiteX63" fmla="*/ 1724025 w 3825875"/>
                <a:gd name="connsiteY63" fmla="*/ 3016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825875" h="606425">
                  <a:moveTo>
                    <a:pt x="1724025" y="301625"/>
                  </a:moveTo>
                  <a:lnTo>
                    <a:pt x="1971675" y="301625"/>
                  </a:lnTo>
                  <a:lnTo>
                    <a:pt x="2117725" y="298450"/>
                  </a:lnTo>
                  <a:lnTo>
                    <a:pt x="2327275" y="301625"/>
                  </a:lnTo>
                  <a:lnTo>
                    <a:pt x="2501900" y="298450"/>
                  </a:lnTo>
                  <a:lnTo>
                    <a:pt x="2654300" y="295275"/>
                  </a:lnTo>
                  <a:lnTo>
                    <a:pt x="2886075" y="288925"/>
                  </a:lnTo>
                  <a:lnTo>
                    <a:pt x="3143250" y="285750"/>
                  </a:lnTo>
                  <a:lnTo>
                    <a:pt x="3321050" y="282575"/>
                  </a:lnTo>
                  <a:lnTo>
                    <a:pt x="3409950" y="279400"/>
                  </a:lnTo>
                  <a:lnTo>
                    <a:pt x="3476625" y="276225"/>
                  </a:lnTo>
                  <a:lnTo>
                    <a:pt x="3536950" y="263525"/>
                  </a:lnTo>
                  <a:lnTo>
                    <a:pt x="3584575" y="241300"/>
                  </a:lnTo>
                  <a:lnTo>
                    <a:pt x="3625850" y="215900"/>
                  </a:lnTo>
                  <a:lnTo>
                    <a:pt x="3679825" y="171450"/>
                  </a:lnTo>
                  <a:lnTo>
                    <a:pt x="3730625" y="117475"/>
                  </a:lnTo>
                  <a:lnTo>
                    <a:pt x="3790950" y="38100"/>
                  </a:lnTo>
                  <a:lnTo>
                    <a:pt x="3825875" y="0"/>
                  </a:lnTo>
                  <a:lnTo>
                    <a:pt x="3825875" y="130175"/>
                  </a:lnTo>
                  <a:lnTo>
                    <a:pt x="3759200" y="254000"/>
                  </a:lnTo>
                  <a:lnTo>
                    <a:pt x="3683000" y="381000"/>
                  </a:lnTo>
                  <a:lnTo>
                    <a:pt x="3632200" y="469900"/>
                  </a:lnTo>
                  <a:lnTo>
                    <a:pt x="3600450" y="536575"/>
                  </a:lnTo>
                  <a:lnTo>
                    <a:pt x="3581400" y="565150"/>
                  </a:lnTo>
                  <a:lnTo>
                    <a:pt x="3565525" y="581025"/>
                  </a:lnTo>
                  <a:lnTo>
                    <a:pt x="3546475" y="596900"/>
                  </a:lnTo>
                  <a:lnTo>
                    <a:pt x="3521075" y="606425"/>
                  </a:lnTo>
                  <a:lnTo>
                    <a:pt x="3495675" y="606425"/>
                  </a:lnTo>
                  <a:lnTo>
                    <a:pt x="3451225" y="593725"/>
                  </a:lnTo>
                  <a:lnTo>
                    <a:pt x="3403600" y="571500"/>
                  </a:lnTo>
                  <a:lnTo>
                    <a:pt x="3371850" y="552450"/>
                  </a:lnTo>
                  <a:lnTo>
                    <a:pt x="3340100" y="549275"/>
                  </a:lnTo>
                  <a:lnTo>
                    <a:pt x="3152775" y="549275"/>
                  </a:lnTo>
                  <a:lnTo>
                    <a:pt x="2841625" y="549275"/>
                  </a:lnTo>
                  <a:lnTo>
                    <a:pt x="2527300" y="549275"/>
                  </a:lnTo>
                  <a:lnTo>
                    <a:pt x="2314575" y="546100"/>
                  </a:lnTo>
                  <a:lnTo>
                    <a:pt x="1920875" y="549275"/>
                  </a:lnTo>
                  <a:lnTo>
                    <a:pt x="1590675" y="549275"/>
                  </a:lnTo>
                  <a:lnTo>
                    <a:pt x="1381125" y="549275"/>
                  </a:lnTo>
                  <a:lnTo>
                    <a:pt x="1111250" y="549275"/>
                  </a:lnTo>
                  <a:lnTo>
                    <a:pt x="892175" y="549275"/>
                  </a:lnTo>
                  <a:lnTo>
                    <a:pt x="631825" y="546100"/>
                  </a:lnTo>
                  <a:lnTo>
                    <a:pt x="498475" y="536575"/>
                  </a:lnTo>
                  <a:lnTo>
                    <a:pt x="349250" y="517525"/>
                  </a:lnTo>
                  <a:lnTo>
                    <a:pt x="276225" y="508000"/>
                  </a:lnTo>
                  <a:lnTo>
                    <a:pt x="180975" y="495300"/>
                  </a:lnTo>
                  <a:lnTo>
                    <a:pt x="120650" y="479425"/>
                  </a:lnTo>
                  <a:lnTo>
                    <a:pt x="63500" y="457200"/>
                  </a:lnTo>
                  <a:lnTo>
                    <a:pt x="25400" y="428625"/>
                  </a:lnTo>
                  <a:lnTo>
                    <a:pt x="6350" y="406400"/>
                  </a:lnTo>
                  <a:lnTo>
                    <a:pt x="0" y="393700"/>
                  </a:lnTo>
                  <a:lnTo>
                    <a:pt x="3175" y="381000"/>
                  </a:lnTo>
                  <a:lnTo>
                    <a:pt x="15875" y="368300"/>
                  </a:lnTo>
                  <a:lnTo>
                    <a:pt x="50800" y="346075"/>
                  </a:lnTo>
                  <a:lnTo>
                    <a:pt x="98425" y="327025"/>
                  </a:lnTo>
                  <a:lnTo>
                    <a:pt x="158750" y="314325"/>
                  </a:lnTo>
                  <a:lnTo>
                    <a:pt x="238125" y="304800"/>
                  </a:lnTo>
                  <a:lnTo>
                    <a:pt x="323850" y="304800"/>
                  </a:lnTo>
                  <a:lnTo>
                    <a:pt x="514350" y="301625"/>
                  </a:lnTo>
                  <a:lnTo>
                    <a:pt x="720725" y="304800"/>
                  </a:lnTo>
                  <a:lnTo>
                    <a:pt x="952500" y="301625"/>
                  </a:lnTo>
                  <a:lnTo>
                    <a:pt x="1263650" y="301625"/>
                  </a:lnTo>
                  <a:lnTo>
                    <a:pt x="1565275" y="304800"/>
                  </a:lnTo>
                  <a:lnTo>
                    <a:pt x="1724025" y="301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4AF5B9F2-A91E-43B5-AB02-47C988F4D7D3}"/>
              </a:ext>
            </a:extLst>
          </p:cNvPr>
          <p:cNvGrpSpPr/>
          <p:nvPr/>
        </p:nvGrpSpPr>
        <p:grpSpPr>
          <a:xfrm>
            <a:off x="3558721" y="1506538"/>
            <a:ext cx="4879976" cy="4578351"/>
            <a:chOff x="3554413" y="1506538"/>
            <a:chExt cx="4879976" cy="4578351"/>
          </a:xfrm>
          <a:solidFill>
            <a:schemeClr val="tx1"/>
          </a:solidFill>
        </p:grpSpPr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129251CF-41CB-4BF0-9DE3-366381E04038}"/>
                </a:ext>
              </a:extLst>
            </p:cNvPr>
            <p:cNvSpPr/>
            <p:nvPr/>
          </p:nvSpPr>
          <p:spPr>
            <a:xfrm>
              <a:off x="4132262" y="1506538"/>
              <a:ext cx="1041400" cy="558800"/>
            </a:xfrm>
            <a:custGeom>
              <a:avLst/>
              <a:gdLst>
                <a:gd name="connsiteX0" fmla="*/ 345281 w 1040606"/>
                <a:gd name="connsiteY0" fmla="*/ 321469 h 559594"/>
                <a:gd name="connsiteX1" fmla="*/ 269081 w 1040606"/>
                <a:gd name="connsiteY1" fmla="*/ 266700 h 559594"/>
                <a:gd name="connsiteX2" fmla="*/ 185737 w 1040606"/>
                <a:gd name="connsiteY2" fmla="*/ 202406 h 559594"/>
                <a:gd name="connsiteX3" fmla="*/ 109537 w 1040606"/>
                <a:gd name="connsiteY3" fmla="*/ 142875 h 559594"/>
                <a:gd name="connsiteX4" fmla="*/ 30956 w 1040606"/>
                <a:gd name="connsiteY4" fmla="*/ 78581 h 559594"/>
                <a:gd name="connsiteX5" fmla="*/ 14287 w 1040606"/>
                <a:gd name="connsiteY5" fmla="*/ 59531 h 559594"/>
                <a:gd name="connsiteX6" fmla="*/ 2381 w 1040606"/>
                <a:gd name="connsiteY6" fmla="*/ 38100 h 559594"/>
                <a:gd name="connsiteX7" fmla="*/ 0 w 1040606"/>
                <a:gd name="connsiteY7" fmla="*/ 19050 h 559594"/>
                <a:gd name="connsiteX8" fmla="*/ 2381 w 1040606"/>
                <a:gd name="connsiteY8" fmla="*/ 7144 h 559594"/>
                <a:gd name="connsiteX9" fmla="*/ 11906 w 1040606"/>
                <a:gd name="connsiteY9" fmla="*/ 0 h 559594"/>
                <a:gd name="connsiteX10" fmla="*/ 28575 w 1040606"/>
                <a:gd name="connsiteY10" fmla="*/ 2381 h 559594"/>
                <a:gd name="connsiteX11" fmla="*/ 76200 w 1040606"/>
                <a:gd name="connsiteY11" fmla="*/ 26194 h 559594"/>
                <a:gd name="connsiteX12" fmla="*/ 145256 w 1040606"/>
                <a:gd name="connsiteY12" fmla="*/ 64294 h 559594"/>
                <a:gd name="connsiteX13" fmla="*/ 214312 w 1040606"/>
                <a:gd name="connsiteY13" fmla="*/ 97631 h 559594"/>
                <a:gd name="connsiteX14" fmla="*/ 257175 w 1040606"/>
                <a:gd name="connsiteY14" fmla="*/ 116681 h 559594"/>
                <a:gd name="connsiteX15" fmla="*/ 333375 w 1040606"/>
                <a:gd name="connsiteY15" fmla="*/ 145256 h 559594"/>
                <a:gd name="connsiteX16" fmla="*/ 435768 w 1040606"/>
                <a:gd name="connsiteY16" fmla="*/ 178594 h 559594"/>
                <a:gd name="connsiteX17" fmla="*/ 502443 w 1040606"/>
                <a:gd name="connsiteY17" fmla="*/ 197644 h 559594"/>
                <a:gd name="connsiteX18" fmla="*/ 569118 w 1040606"/>
                <a:gd name="connsiteY18" fmla="*/ 214312 h 559594"/>
                <a:gd name="connsiteX19" fmla="*/ 623887 w 1040606"/>
                <a:gd name="connsiteY19" fmla="*/ 228600 h 559594"/>
                <a:gd name="connsiteX20" fmla="*/ 683418 w 1040606"/>
                <a:gd name="connsiteY20" fmla="*/ 238125 h 559594"/>
                <a:gd name="connsiteX21" fmla="*/ 752475 w 1040606"/>
                <a:gd name="connsiteY21" fmla="*/ 250031 h 559594"/>
                <a:gd name="connsiteX22" fmla="*/ 835818 w 1040606"/>
                <a:gd name="connsiteY22" fmla="*/ 261937 h 559594"/>
                <a:gd name="connsiteX23" fmla="*/ 873918 w 1040606"/>
                <a:gd name="connsiteY23" fmla="*/ 276225 h 559594"/>
                <a:gd name="connsiteX24" fmla="*/ 942975 w 1040606"/>
                <a:gd name="connsiteY24" fmla="*/ 316706 h 559594"/>
                <a:gd name="connsiteX25" fmla="*/ 995362 w 1040606"/>
                <a:gd name="connsiteY25" fmla="*/ 350044 h 559594"/>
                <a:gd name="connsiteX26" fmla="*/ 1014412 w 1040606"/>
                <a:gd name="connsiteY26" fmla="*/ 364331 h 559594"/>
                <a:gd name="connsiteX27" fmla="*/ 1026318 w 1040606"/>
                <a:gd name="connsiteY27" fmla="*/ 381000 h 559594"/>
                <a:gd name="connsiteX28" fmla="*/ 1035843 w 1040606"/>
                <a:gd name="connsiteY28" fmla="*/ 407194 h 559594"/>
                <a:gd name="connsiteX29" fmla="*/ 1040606 w 1040606"/>
                <a:gd name="connsiteY29" fmla="*/ 435769 h 559594"/>
                <a:gd name="connsiteX30" fmla="*/ 1038225 w 1040606"/>
                <a:gd name="connsiteY30" fmla="*/ 464344 h 559594"/>
                <a:gd name="connsiteX31" fmla="*/ 1028700 w 1040606"/>
                <a:gd name="connsiteY31" fmla="*/ 492919 h 559594"/>
                <a:gd name="connsiteX32" fmla="*/ 1009650 w 1040606"/>
                <a:gd name="connsiteY32" fmla="*/ 519112 h 559594"/>
                <a:gd name="connsiteX33" fmla="*/ 983456 w 1040606"/>
                <a:gd name="connsiteY33" fmla="*/ 538162 h 559594"/>
                <a:gd name="connsiteX34" fmla="*/ 947737 w 1040606"/>
                <a:gd name="connsiteY34" fmla="*/ 554831 h 559594"/>
                <a:gd name="connsiteX35" fmla="*/ 919162 w 1040606"/>
                <a:gd name="connsiteY35" fmla="*/ 559594 h 559594"/>
                <a:gd name="connsiteX36" fmla="*/ 878681 w 1040606"/>
                <a:gd name="connsiteY36" fmla="*/ 552450 h 559594"/>
                <a:gd name="connsiteX37" fmla="*/ 828675 w 1040606"/>
                <a:gd name="connsiteY37" fmla="*/ 542925 h 559594"/>
                <a:gd name="connsiteX38" fmla="*/ 766762 w 1040606"/>
                <a:gd name="connsiteY38" fmla="*/ 528637 h 559594"/>
                <a:gd name="connsiteX39" fmla="*/ 704850 w 1040606"/>
                <a:gd name="connsiteY39" fmla="*/ 514350 h 559594"/>
                <a:gd name="connsiteX40" fmla="*/ 638175 w 1040606"/>
                <a:gd name="connsiteY40" fmla="*/ 495300 h 559594"/>
                <a:gd name="connsiteX41" fmla="*/ 611981 w 1040606"/>
                <a:gd name="connsiteY41" fmla="*/ 485775 h 559594"/>
                <a:gd name="connsiteX42" fmla="*/ 552450 w 1040606"/>
                <a:gd name="connsiteY42" fmla="*/ 454819 h 559594"/>
                <a:gd name="connsiteX43" fmla="*/ 466725 w 1040606"/>
                <a:gd name="connsiteY43" fmla="*/ 402431 h 559594"/>
                <a:gd name="connsiteX44" fmla="*/ 345281 w 1040606"/>
                <a:gd name="connsiteY44" fmla="*/ 32146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0606" h="559594">
                  <a:moveTo>
                    <a:pt x="345281" y="321469"/>
                  </a:moveTo>
                  <a:lnTo>
                    <a:pt x="269081" y="266700"/>
                  </a:lnTo>
                  <a:lnTo>
                    <a:pt x="185737" y="202406"/>
                  </a:lnTo>
                  <a:lnTo>
                    <a:pt x="109537" y="142875"/>
                  </a:lnTo>
                  <a:lnTo>
                    <a:pt x="30956" y="78581"/>
                  </a:lnTo>
                  <a:lnTo>
                    <a:pt x="14287" y="59531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2381"/>
                  </a:lnTo>
                  <a:lnTo>
                    <a:pt x="76200" y="26194"/>
                  </a:lnTo>
                  <a:lnTo>
                    <a:pt x="145256" y="64294"/>
                  </a:lnTo>
                  <a:lnTo>
                    <a:pt x="214312" y="97631"/>
                  </a:lnTo>
                  <a:lnTo>
                    <a:pt x="257175" y="116681"/>
                  </a:lnTo>
                  <a:lnTo>
                    <a:pt x="333375" y="145256"/>
                  </a:lnTo>
                  <a:lnTo>
                    <a:pt x="435768" y="178594"/>
                  </a:lnTo>
                  <a:lnTo>
                    <a:pt x="502443" y="197644"/>
                  </a:lnTo>
                  <a:lnTo>
                    <a:pt x="569118" y="214312"/>
                  </a:lnTo>
                  <a:lnTo>
                    <a:pt x="623887" y="228600"/>
                  </a:lnTo>
                  <a:lnTo>
                    <a:pt x="683418" y="238125"/>
                  </a:lnTo>
                  <a:lnTo>
                    <a:pt x="752475" y="250031"/>
                  </a:lnTo>
                  <a:lnTo>
                    <a:pt x="835818" y="261937"/>
                  </a:lnTo>
                  <a:lnTo>
                    <a:pt x="873918" y="276225"/>
                  </a:lnTo>
                  <a:lnTo>
                    <a:pt x="942975" y="316706"/>
                  </a:lnTo>
                  <a:lnTo>
                    <a:pt x="995362" y="350044"/>
                  </a:lnTo>
                  <a:lnTo>
                    <a:pt x="1014412" y="364331"/>
                  </a:lnTo>
                  <a:lnTo>
                    <a:pt x="1026318" y="381000"/>
                  </a:lnTo>
                  <a:lnTo>
                    <a:pt x="1035843" y="407194"/>
                  </a:lnTo>
                  <a:lnTo>
                    <a:pt x="1040606" y="435769"/>
                  </a:lnTo>
                  <a:lnTo>
                    <a:pt x="1038225" y="464344"/>
                  </a:lnTo>
                  <a:lnTo>
                    <a:pt x="1028700" y="492919"/>
                  </a:lnTo>
                  <a:lnTo>
                    <a:pt x="1009650" y="519112"/>
                  </a:lnTo>
                  <a:lnTo>
                    <a:pt x="983456" y="538162"/>
                  </a:lnTo>
                  <a:lnTo>
                    <a:pt x="947737" y="554831"/>
                  </a:lnTo>
                  <a:lnTo>
                    <a:pt x="919162" y="559594"/>
                  </a:lnTo>
                  <a:lnTo>
                    <a:pt x="878681" y="552450"/>
                  </a:lnTo>
                  <a:lnTo>
                    <a:pt x="828675" y="542925"/>
                  </a:lnTo>
                  <a:lnTo>
                    <a:pt x="766762" y="528637"/>
                  </a:lnTo>
                  <a:lnTo>
                    <a:pt x="704850" y="514350"/>
                  </a:lnTo>
                  <a:lnTo>
                    <a:pt x="638175" y="495300"/>
                  </a:lnTo>
                  <a:lnTo>
                    <a:pt x="611981" y="485775"/>
                  </a:lnTo>
                  <a:lnTo>
                    <a:pt x="552450" y="454819"/>
                  </a:lnTo>
                  <a:lnTo>
                    <a:pt x="466725" y="402431"/>
                  </a:lnTo>
                  <a:lnTo>
                    <a:pt x="345281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C819606C-BF44-40CE-AD56-A7672A20040E}"/>
                </a:ext>
              </a:extLst>
            </p:cNvPr>
            <p:cNvSpPr/>
            <p:nvPr/>
          </p:nvSpPr>
          <p:spPr>
            <a:xfrm>
              <a:off x="3554413" y="2239964"/>
              <a:ext cx="2128837" cy="511175"/>
            </a:xfrm>
            <a:custGeom>
              <a:avLst/>
              <a:gdLst>
                <a:gd name="connsiteX0" fmla="*/ 1250156 w 2128837"/>
                <a:gd name="connsiteY0" fmla="*/ 126206 h 511969"/>
                <a:gd name="connsiteX1" fmla="*/ 1012031 w 2128837"/>
                <a:gd name="connsiteY1" fmla="*/ 161925 h 511969"/>
                <a:gd name="connsiteX2" fmla="*/ 776287 w 2128837"/>
                <a:gd name="connsiteY2" fmla="*/ 197644 h 511969"/>
                <a:gd name="connsiteX3" fmla="*/ 569119 w 2128837"/>
                <a:gd name="connsiteY3" fmla="*/ 226219 h 511969"/>
                <a:gd name="connsiteX4" fmla="*/ 464344 w 2128837"/>
                <a:gd name="connsiteY4" fmla="*/ 238125 h 511969"/>
                <a:gd name="connsiteX5" fmla="*/ 419100 w 2128837"/>
                <a:gd name="connsiteY5" fmla="*/ 245269 h 511969"/>
                <a:gd name="connsiteX6" fmla="*/ 388144 w 2128837"/>
                <a:gd name="connsiteY6" fmla="*/ 245269 h 511969"/>
                <a:gd name="connsiteX7" fmla="*/ 328612 w 2128837"/>
                <a:gd name="connsiteY7" fmla="*/ 240506 h 511969"/>
                <a:gd name="connsiteX8" fmla="*/ 261937 w 2128837"/>
                <a:gd name="connsiteY8" fmla="*/ 230981 h 511969"/>
                <a:gd name="connsiteX9" fmla="*/ 211931 w 2128837"/>
                <a:gd name="connsiteY9" fmla="*/ 219075 h 511969"/>
                <a:gd name="connsiteX10" fmla="*/ 154781 w 2128837"/>
                <a:gd name="connsiteY10" fmla="*/ 200025 h 511969"/>
                <a:gd name="connsiteX11" fmla="*/ 119062 w 2128837"/>
                <a:gd name="connsiteY11" fmla="*/ 180975 h 511969"/>
                <a:gd name="connsiteX12" fmla="*/ 90487 w 2128837"/>
                <a:gd name="connsiteY12" fmla="*/ 159544 h 511969"/>
                <a:gd name="connsiteX13" fmla="*/ 69056 w 2128837"/>
                <a:gd name="connsiteY13" fmla="*/ 140494 h 511969"/>
                <a:gd name="connsiteX14" fmla="*/ 57150 w 2128837"/>
                <a:gd name="connsiteY14" fmla="*/ 133350 h 511969"/>
                <a:gd name="connsiteX15" fmla="*/ 38100 w 2128837"/>
                <a:gd name="connsiteY15" fmla="*/ 123825 h 511969"/>
                <a:gd name="connsiteX16" fmla="*/ 14287 w 2128837"/>
                <a:gd name="connsiteY16" fmla="*/ 116681 h 511969"/>
                <a:gd name="connsiteX17" fmla="*/ 0 w 2128837"/>
                <a:gd name="connsiteY17" fmla="*/ 121444 h 511969"/>
                <a:gd name="connsiteX18" fmla="*/ 0 w 2128837"/>
                <a:gd name="connsiteY18" fmla="*/ 135731 h 511969"/>
                <a:gd name="connsiteX19" fmla="*/ 7144 w 2128837"/>
                <a:gd name="connsiteY19" fmla="*/ 164306 h 511969"/>
                <a:gd name="connsiteX20" fmla="*/ 30956 w 2128837"/>
                <a:gd name="connsiteY20" fmla="*/ 202406 h 511969"/>
                <a:gd name="connsiteX21" fmla="*/ 83344 w 2128837"/>
                <a:gd name="connsiteY21" fmla="*/ 264319 h 511969"/>
                <a:gd name="connsiteX22" fmla="*/ 133350 w 2128837"/>
                <a:gd name="connsiteY22" fmla="*/ 316706 h 511969"/>
                <a:gd name="connsiteX23" fmla="*/ 192881 w 2128837"/>
                <a:gd name="connsiteY23" fmla="*/ 376237 h 511969"/>
                <a:gd name="connsiteX24" fmla="*/ 245269 w 2128837"/>
                <a:gd name="connsiteY24" fmla="*/ 421481 h 511969"/>
                <a:gd name="connsiteX25" fmla="*/ 280987 w 2128837"/>
                <a:gd name="connsiteY25" fmla="*/ 447675 h 511969"/>
                <a:gd name="connsiteX26" fmla="*/ 314325 w 2128837"/>
                <a:gd name="connsiteY26" fmla="*/ 469106 h 511969"/>
                <a:gd name="connsiteX27" fmla="*/ 359569 w 2128837"/>
                <a:gd name="connsiteY27" fmla="*/ 490537 h 511969"/>
                <a:gd name="connsiteX28" fmla="*/ 407194 w 2128837"/>
                <a:gd name="connsiteY28" fmla="*/ 507206 h 511969"/>
                <a:gd name="connsiteX29" fmla="*/ 433387 w 2128837"/>
                <a:gd name="connsiteY29" fmla="*/ 511969 h 511969"/>
                <a:gd name="connsiteX30" fmla="*/ 461962 w 2128837"/>
                <a:gd name="connsiteY30" fmla="*/ 500062 h 511969"/>
                <a:gd name="connsiteX31" fmla="*/ 531019 w 2128837"/>
                <a:gd name="connsiteY31" fmla="*/ 469106 h 511969"/>
                <a:gd name="connsiteX32" fmla="*/ 588169 w 2128837"/>
                <a:gd name="connsiteY32" fmla="*/ 447675 h 511969"/>
                <a:gd name="connsiteX33" fmla="*/ 664369 w 2128837"/>
                <a:gd name="connsiteY33" fmla="*/ 423862 h 511969"/>
                <a:gd name="connsiteX34" fmla="*/ 754856 w 2128837"/>
                <a:gd name="connsiteY34" fmla="*/ 400050 h 511969"/>
                <a:gd name="connsiteX35" fmla="*/ 869156 w 2128837"/>
                <a:gd name="connsiteY35" fmla="*/ 376237 h 511969"/>
                <a:gd name="connsiteX36" fmla="*/ 1007269 w 2128837"/>
                <a:gd name="connsiteY36" fmla="*/ 350044 h 511969"/>
                <a:gd name="connsiteX37" fmla="*/ 1162050 w 2128837"/>
                <a:gd name="connsiteY37" fmla="*/ 328612 h 511969"/>
                <a:gd name="connsiteX38" fmla="*/ 1371600 w 2128837"/>
                <a:gd name="connsiteY38" fmla="*/ 302419 h 511969"/>
                <a:gd name="connsiteX39" fmla="*/ 1574006 w 2128837"/>
                <a:gd name="connsiteY39" fmla="*/ 280987 h 511969"/>
                <a:gd name="connsiteX40" fmla="*/ 1757362 w 2128837"/>
                <a:gd name="connsiteY40" fmla="*/ 266700 h 511969"/>
                <a:gd name="connsiteX41" fmla="*/ 1804987 w 2128837"/>
                <a:gd name="connsiteY41" fmla="*/ 261937 h 511969"/>
                <a:gd name="connsiteX42" fmla="*/ 1859756 w 2128837"/>
                <a:gd name="connsiteY42" fmla="*/ 254794 h 511969"/>
                <a:gd name="connsiteX43" fmla="*/ 1928812 w 2128837"/>
                <a:gd name="connsiteY43" fmla="*/ 247650 h 511969"/>
                <a:gd name="connsiteX44" fmla="*/ 1995487 w 2128837"/>
                <a:gd name="connsiteY44" fmla="*/ 245269 h 511969"/>
                <a:gd name="connsiteX45" fmla="*/ 2040731 w 2128837"/>
                <a:gd name="connsiteY45" fmla="*/ 242887 h 511969"/>
                <a:gd name="connsiteX46" fmla="*/ 2069306 w 2128837"/>
                <a:gd name="connsiteY46" fmla="*/ 233362 h 511969"/>
                <a:gd name="connsiteX47" fmla="*/ 2095500 w 2128837"/>
                <a:gd name="connsiteY47" fmla="*/ 221456 h 511969"/>
                <a:gd name="connsiteX48" fmla="*/ 2116931 w 2128837"/>
                <a:gd name="connsiteY48" fmla="*/ 204787 h 511969"/>
                <a:gd name="connsiteX49" fmla="*/ 2126456 w 2128837"/>
                <a:gd name="connsiteY49" fmla="*/ 190500 h 511969"/>
                <a:gd name="connsiteX50" fmla="*/ 2128837 w 2128837"/>
                <a:gd name="connsiteY50" fmla="*/ 176212 h 511969"/>
                <a:gd name="connsiteX51" fmla="*/ 2124075 w 2128837"/>
                <a:gd name="connsiteY51" fmla="*/ 154781 h 511969"/>
                <a:gd name="connsiteX52" fmla="*/ 2102644 w 2128837"/>
                <a:gd name="connsiteY52" fmla="*/ 123825 h 511969"/>
                <a:gd name="connsiteX53" fmla="*/ 2074069 w 2128837"/>
                <a:gd name="connsiteY53" fmla="*/ 92869 h 511969"/>
                <a:gd name="connsiteX54" fmla="*/ 2052637 w 2128837"/>
                <a:gd name="connsiteY54" fmla="*/ 76200 h 511969"/>
                <a:gd name="connsiteX55" fmla="*/ 2021681 w 2128837"/>
                <a:gd name="connsiteY55" fmla="*/ 54769 h 511969"/>
                <a:gd name="connsiteX56" fmla="*/ 1995487 w 2128837"/>
                <a:gd name="connsiteY56" fmla="*/ 42862 h 511969"/>
                <a:gd name="connsiteX57" fmla="*/ 1947862 w 2128837"/>
                <a:gd name="connsiteY57" fmla="*/ 26194 h 511969"/>
                <a:gd name="connsiteX58" fmla="*/ 1890712 w 2128837"/>
                <a:gd name="connsiteY58" fmla="*/ 11906 h 511969"/>
                <a:gd name="connsiteX59" fmla="*/ 1821656 w 2128837"/>
                <a:gd name="connsiteY59" fmla="*/ 0 h 511969"/>
                <a:gd name="connsiteX60" fmla="*/ 1793081 w 2128837"/>
                <a:gd name="connsiteY60" fmla="*/ 0 h 511969"/>
                <a:gd name="connsiteX61" fmla="*/ 1690687 w 2128837"/>
                <a:gd name="connsiteY61" fmla="*/ 30956 h 511969"/>
                <a:gd name="connsiteX62" fmla="*/ 1540669 w 2128837"/>
                <a:gd name="connsiteY62" fmla="*/ 76200 h 511969"/>
                <a:gd name="connsiteX63" fmla="*/ 1497806 w 2128837"/>
                <a:gd name="connsiteY63" fmla="*/ 90487 h 511969"/>
                <a:gd name="connsiteX64" fmla="*/ 1388269 w 2128837"/>
                <a:gd name="connsiteY64" fmla="*/ 107156 h 511969"/>
                <a:gd name="connsiteX65" fmla="*/ 1250156 w 2128837"/>
                <a:gd name="connsiteY65" fmla="*/ 126206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8837" h="511969">
                  <a:moveTo>
                    <a:pt x="1250156" y="126206"/>
                  </a:moveTo>
                  <a:lnTo>
                    <a:pt x="1012031" y="161925"/>
                  </a:lnTo>
                  <a:lnTo>
                    <a:pt x="776287" y="197644"/>
                  </a:lnTo>
                  <a:lnTo>
                    <a:pt x="569119" y="226219"/>
                  </a:lnTo>
                  <a:lnTo>
                    <a:pt x="464344" y="238125"/>
                  </a:lnTo>
                  <a:lnTo>
                    <a:pt x="419100" y="245269"/>
                  </a:lnTo>
                  <a:lnTo>
                    <a:pt x="388144" y="245269"/>
                  </a:lnTo>
                  <a:lnTo>
                    <a:pt x="328612" y="240506"/>
                  </a:lnTo>
                  <a:lnTo>
                    <a:pt x="261937" y="230981"/>
                  </a:lnTo>
                  <a:lnTo>
                    <a:pt x="211931" y="219075"/>
                  </a:lnTo>
                  <a:lnTo>
                    <a:pt x="154781" y="200025"/>
                  </a:lnTo>
                  <a:lnTo>
                    <a:pt x="119062" y="180975"/>
                  </a:lnTo>
                  <a:lnTo>
                    <a:pt x="90487" y="159544"/>
                  </a:lnTo>
                  <a:lnTo>
                    <a:pt x="69056" y="140494"/>
                  </a:lnTo>
                  <a:lnTo>
                    <a:pt x="57150" y="133350"/>
                  </a:lnTo>
                  <a:lnTo>
                    <a:pt x="38100" y="123825"/>
                  </a:lnTo>
                  <a:lnTo>
                    <a:pt x="14287" y="116681"/>
                  </a:lnTo>
                  <a:lnTo>
                    <a:pt x="0" y="121444"/>
                  </a:lnTo>
                  <a:lnTo>
                    <a:pt x="0" y="135731"/>
                  </a:lnTo>
                  <a:lnTo>
                    <a:pt x="7144" y="164306"/>
                  </a:lnTo>
                  <a:lnTo>
                    <a:pt x="30956" y="202406"/>
                  </a:lnTo>
                  <a:lnTo>
                    <a:pt x="83344" y="264319"/>
                  </a:lnTo>
                  <a:lnTo>
                    <a:pt x="133350" y="316706"/>
                  </a:lnTo>
                  <a:lnTo>
                    <a:pt x="192881" y="376237"/>
                  </a:lnTo>
                  <a:lnTo>
                    <a:pt x="245269" y="421481"/>
                  </a:lnTo>
                  <a:lnTo>
                    <a:pt x="280987" y="447675"/>
                  </a:lnTo>
                  <a:lnTo>
                    <a:pt x="314325" y="469106"/>
                  </a:lnTo>
                  <a:lnTo>
                    <a:pt x="359569" y="490537"/>
                  </a:lnTo>
                  <a:lnTo>
                    <a:pt x="407194" y="507206"/>
                  </a:lnTo>
                  <a:lnTo>
                    <a:pt x="433387" y="511969"/>
                  </a:lnTo>
                  <a:lnTo>
                    <a:pt x="461962" y="500062"/>
                  </a:lnTo>
                  <a:lnTo>
                    <a:pt x="531019" y="469106"/>
                  </a:lnTo>
                  <a:lnTo>
                    <a:pt x="588169" y="447675"/>
                  </a:lnTo>
                  <a:lnTo>
                    <a:pt x="664369" y="423862"/>
                  </a:lnTo>
                  <a:lnTo>
                    <a:pt x="754856" y="400050"/>
                  </a:lnTo>
                  <a:lnTo>
                    <a:pt x="869156" y="376237"/>
                  </a:lnTo>
                  <a:lnTo>
                    <a:pt x="1007269" y="350044"/>
                  </a:lnTo>
                  <a:lnTo>
                    <a:pt x="1162050" y="328612"/>
                  </a:lnTo>
                  <a:lnTo>
                    <a:pt x="1371600" y="302419"/>
                  </a:lnTo>
                  <a:lnTo>
                    <a:pt x="1574006" y="280987"/>
                  </a:lnTo>
                  <a:lnTo>
                    <a:pt x="1757362" y="266700"/>
                  </a:lnTo>
                  <a:lnTo>
                    <a:pt x="1804987" y="261937"/>
                  </a:lnTo>
                  <a:lnTo>
                    <a:pt x="1859756" y="254794"/>
                  </a:lnTo>
                  <a:lnTo>
                    <a:pt x="1928812" y="247650"/>
                  </a:lnTo>
                  <a:lnTo>
                    <a:pt x="1995487" y="245269"/>
                  </a:lnTo>
                  <a:lnTo>
                    <a:pt x="2040731" y="242887"/>
                  </a:lnTo>
                  <a:lnTo>
                    <a:pt x="2069306" y="233362"/>
                  </a:lnTo>
                  <a:lnTo>
                    <a:pt x="2095500" y="221456"/>
                  </a:lnTo>
                  <a:lnTo>
                    <a:pt x="2116931" y="204787"/>
                  </a:lnTo>
                  <a:lnTo>
                    <a:pt x="2126456" y="190500"/>
                  </a:lnTo>
                  <a:lnTo>
                    <a:pt x="2128837" y="176212"/>
                  </a:lnTo>
                  <a:lnTo>
                    <a:pt x="2124075" y="154781"/>
                  </a:lnTo>
                  <a:lnTo>
                    <a:pt x="2102644" y="123825"/>
                  </a:lnTo>
                  <a:lnTo>
                    <a:pt x="2074069" y="92869"/>
                  </a:lnTo>
                  <a:lnTo>
                    <a:pt x="2052637" y="76200"/>
                  </a:lnTo>
                  <a:lnTo>
                    <a:pt x="2021681" y="54769"/>
                  </a:lnTo>
                  <a:lnTo>
                    <a:pt x="1995487" y="42862"/>
                  </a:lnTo>
                  <a:lnTo>
                    <a:pt x="1947862" y="26194"/>
                  </a:lnTo>
                  <a:lnTo>
                    <a:pt x="1890712" y="11906"/>
                  </a:lnTo>
                  <a:lnTo>
                    <a:pt x="1821656" y="0"/>
                  </a:lnTo>
                  <a:lnTo>
                    <a:pt x="1793081" y="0"/>
                  </a:lnTo>
                  <a:lnTo>
                    <a:pt x="1690687" y="30956"/>
                  </a:lnTo>
                  <a:lnTo>
                    <a:pt x="1540669" y="76200"/>
                  </a:lnTo>
                  <a:lnTo>
                    <a:pt x="1497806" y="90487"/>
                  </a:lnTo>
                  <a:lnTo>
                    <a:pt x="1388269" y="107156"/>
                  </a:lnTo>
                  <a:lnTo>
                    <a:pt x="125015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05E80DAF-F8CC-45FC-97C4-92233D9D8326}"/>
                </a:ext>
              </a:extLst>
            </p:cNvPr>
            <p:cNvSpPr/>
            <p:nvPr/>
          </p:nvSpPr>
          <p:spPr>
            <a:xfrm>
              <a:off x="3984625" y="2906714"/>
              <a:ext cx="1260475" cy="371475"/>
            </a:xfrm>
            <a:custGeom>
              <a:avLst/>
              <a:gdLst>
                <a:gd name="connsiteX0" fmla="*/ 621506 w 1259681"/>
                <a:gd name="connsiteY0" fmla="*/ 126206 h 371475"/>
                <a:gd name="connsiteX1" fmla="*/ 819150 w 1259681"/>
                <a:gd name="connsiteY1" fmla="*/ 71437 h 371475"/>
                <a:gd name="connsiteX2" fmla="*/ 862013 w 1259681"/>
                <a:gd name="connsiteY2" fmla="*/ 54769 h 371475"/>
                <a:gd name="connsiteX3" fmla="*/ 907256 w 1259681"/>
                <a:gd name="connsiteY3" fmla="*/ 35719 h 371475"/>
                <a:gd name="connsiteX4" fmla="*/ 950119 w 1259681"/>
                <a:gd name="connsiteY4" fmla="*/ 19050 h 371475"/>
                <a:gd name="connsiteX5" fmla="*/ 995363 w 1259681"/>
                <a:gd name="connsiteY5" fmla="*/ 4762 h 371475"/>
                <a:gd name="connsiteX6" fmla="*/ 1021556 w 1259681"/>
                <a:gd name="connsiteY6" fmla="*/ 0 h 371475"/>
                <a:gd name="connsiteX7" fmla="*/ 1042988 w 1259681"/>
                <a:gd name="connsiteY7" fmla="*/ 2381 h 371475"/>
                <a:gd name="connsiteX8" fmla="*/ 1073944 w 1259681"/>
                <a:gd name="connsiteY8" fmla="*/ 11906 h 371475"/>
                <a:gd name="connsiteX9" fmla="*/ 1128713 w 1259681"/>
                <a:gd name="connsiteY9" fmla="*/ 30956 h 371475"/>
                <a:gd name="connsiteX10" fmla="*/ 1166813 w 1259681"/>
                <a:gd name="connsiteY10" fmla="*/ 47625 h 371475"/>
                <a:gd name="connsiteX11" fmla="*/ 1195388 w 1259681"/>
                <a:gd name="connsiteY11" fmla="*/ 64294 h 371475"/>
                <a:gd name="connsiteX12" fmla="*/ 1216819 w 1259681"/>
                <a:gd name="connsiteY12" fmla="*/ 80962 h 371475"/>
                <a:gd name="connsiteX13" fmla="*/ 1240631 w 1259681"/>
                <a:gd name="connsiteY13" fmla="*/ 107156 h 371475"/>
                <a:gd name="connsiteX14" fmla="*/ 1252538 w 1259681"/>
                <a:gd name="connsiteY14" fmla="*/ 128587 h 371475"/>
                <a:gd name="connsiteX15" fmla="*/ 1257300 w 1259681"/>
                <a:gd name="connsiteY15" fmla="*/ 150019 h 371475"/>
                <a:gd name="connsiteX16" fmla="*/ 1259681 w 1259681"/>
                <a:gd name="connsiteY16" fmla="*/ 173831 h 371475"/>
                <a:gd name="connsiteX17" fmla="*/ 1252538 w 1259681"/>
                <a:gd name="connsiteY17" fmla="*/ 197644 h 371475"/>
                <a:gd name="connsiteX18" fmla="*/ 1235869 w 1259681"/>
                <a:gd name="connsiteY18" fmla="*/ 214312 h 371475"/>
                <a:gd name="connsiteX19" fmla="*/ 1204913 w 1259681"/>
                <a:gd name="connsiteY19" fmla="*/ 223837 h 371475"/>
                <a:gd name="connsiteX20" fmla="*/ 1152525 w 1259681"/>
                <a:gd name="connsiteY20" fmla="*/ 230981 h 371475"/>
                <a:gd name="connsiteX21" fmla="*/ 1012031 w 1259681"/>
                <a:gd name="connsiteY21" fmla="*/ 252412 h 371475"/>
                <a:gd name="connsiteX22" fmla="*/ 773906 w 1259681"/>
                <a:gd name="connsiteY22" fmla="*/ 290512 h 371475"/>
                <a:gd name="connsiteX23" fmla="*/ 509588 w 1259681"/>
                <a:gd name="connsiteY23" fmla="*/ 338137 h 371475"/>
                <a:gd name="connsiteX24" fmla="*/ 461963 w 1259681"/>
                <a:gd name="connsiteY24" fmla="*/ 352425 h 371475"/>
                <a:gd name="connsiteX25" fmla="*/ 421481 w 1259681"/>
                <a:gd name="connsiteY25" fmla="*/ 364331 h 371475"/>
                <a:gd name="connsiteX26" fmla="*/ 378619 w 1259681"/>
                <a:gd name="connsiteY26" fmla="*/ 371475 h 371475"/>
                <a:gd name="connsiteX27" fmla="*/ 326231 w 1259681"/>
                <a:gd name="connsiteY27" fmla="*/ 369094 h 371475"/>
                <a:gd name="connsiteX28" fmla="*/ 285750 w 1259681"/>
                <a:gd name="connsiteY28" fmla="*/ 361950 h 371475"/>
                <a:gd name="connsiteX29" fmla="*/ 245269 w 1259681"/>
                <a:gd name="connsiteY29" fmla="*/ 347662 h 371475"/>
                <a:gd name="connsiteX30" fmla="*/ 211931 w 1259681"/>
                <a:gd name="connsiteY30" fmla="*/ 328612 h 371475"/>
                <a:gd name="connsiteX31" fmla="*/ 152400 w 1259681"/>
                <a:gd name="connsiteY31" fmla="*/ 292894 h 371475"/>
                <a:gd name="connsiteX32" fmla="*/ 64294 w 1259681"/>
                <a:gd name="connsiteY32" fmla="*/ 228600 h 371475"/>
                <a:gd name="connsiteX33" fmla="*/ 19050 w 1259681"/>
                <a:gd name="connsiteY33" fmla="*/ 192881 h 371475"/>
                <a:gd name="connsiteX34" fmla="*/ 9525 w 1259681"/>
                <a:gd name="connsiteY34" fmla="*/ 183356 h 371475"/>
                <a:gd name="connsiteX35" fmla="*/ 0 w 1259681"/>
                <a:gd name="connsiteY35" fmla="*/ 166687 h 371475"/>
                <a:gd name="connsiteX36" fmla="*/ 0 w 1259681"/>
                <a:gd name="connsiteY36" fmla="*/ 147637 h 371475"/>
                <a:gd name="connsiteX37" fmla="*/ 9525 w 1259681"/>
                <a:gd name="connsiteY37" fmla="*/ 133350 h 371475"/>
                <a:gd name="connsiteX38" fmla="*/ 30956 w 1259681"/>
                <a:gd name="connsiteY38" fmla="*/ 126206 h 371475"/>
                <a:gd name="connsiteX39" fmla="*/ 71438 w 1259681"/>
                <a:gd name="connsiteY39" fmla="*/ 142875 h 371475"/>
                <a:gd name="connsiteX40" fmla="*/ 133350 w 1259681"/>
                <a:gd name="connsiteY40" fmla="*/ 171450 h 371475"/>
                <a:gd name="connsiteX41" fmla="*/ 171450 w 1259681"/>
                <a:gd name="connsiteY41" fmla="*/ 185737 h 371475"/>
                <a:gd name="connsiteX42" fmla="*/ 216694 w 1259681"/>
                <a:gd name="connsiteY42" fmla="*/ 195262 h 371475"/>
                <a:gd name="connsiteX43" fmla="*/ 252413 w 1259681"/>
                <a:gd name="connsiteY43" fmla="*/ 200025 h 371475"/>
                <a:gd name="connsiteX44" fmla="*/ 276225 w 1259681"/>
                <a:gd name="connsiteY44" fmla="*/ 200025 h 371475"/>
                <a:gd name="connsiteX45" fmla="*/ 340519 w 1259681"/>
                <a:gd name="connsiteY45" fmla="*/ 188119 h 371475"/>
                <a:gd name="connsiteX46" fmla="*/ 473869 w 1259681"/>
                <a:gd name="connsiteY46" fmla="*/ 159544 h 371475"/>
                <a:gd name="connsiteX47" fmla="*/ 621506 w 1259681"/>
                <a:gd name="connsiteY47" fmla="*/ 12620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59681" h="371475">
                  <a:moveTo>
                    <a:pt x="621506" y="126206"/>
                  </a:moveTo>
                  <a:lnTo>
                    <a:pt x="819150" y="71437"/>
                  </a:lnTo>
                  <a:lnTo>
                    <a:pt x="862013" y="54769"/>
                  </a:lnTo>
                  <a:lnTo>
                    <a:pt x="907256" y="35719"/>
                  </a:lnTo>
                  <a:lnTo>
                    <a:pt x="950119" y="19050"/>
                  </a:lnTo>
                  <a:lnTo>
                    <a:pt x="995363" y="4762"/>
                  </a:lnTo>
                  <a:lnTo>
                    <a:pt x="1021556" y="0"/>
                  </a:lnTo>
                  <a:lnTo>
                    <a:pt x="1042988" y="2381"/>
                  </a:lnTo>
                  <a:lnTo>
                    <a:pt x="1073944" y="11906"/>
                  </a:lnTo>
                  <a:lnTo>
                    <a:pt x="1128713" y="30956"/>
                  </a:lnTo>
                  <a:lnTo>
                    <a:pt x="1166813" y="47625"/>
                  </a:lnTo>
                  <a:lnTo>
                    <a:pt x="1195388" y="64294"/>
                  </a:lnTo>
                  <a:lnTo>
                    <a:pt x="1216819" y="80962"/>
                  </a:lnTo>
                  <a:lnTo>
                    <a:pt x="1240631" y="107156"/>
                  </a:lnTo>
                  <a:lnTo>
                    <a:pt x="1252538" y="128587"/>
                  </a:lnTo>
                  <a:lnTo>
                    <a:pt x="1257300" y="150019"/>
                  </a:lnTo>
                  <a:lnTo>
                    <a:pt x="1259681" y="173831"/>
                  </a:lnTo>
                  <a:lnTo>
                    <a:pt x="1252538" y="197644"/>
                  </a:lnTo>
                  <a:lnTo>
                    <a:pt x="1235869" y="214312"/>
                  </a:lnTo>
                  <a:lnTo>
                    <a:pt x="1204913" y="223837"/>
                  </a:lnTo>
                  <a:lnTo>
                    <a:pt x="1152525" y="230981"/>
                  </a:lnTo>
                  <a:lnTo>
                    <a:pt x="1012031" y="252412"/>
                  </a:lnTo>
                  <a:lnTo>
                    <a:pt x="773906" y="290512"/>
                  </a:lnTo>
                  <a:lnTo>
                    <a:pt x="509588" y="338137"/>
                  </a:lnTo>
                  <a:lnTo>
                    <a:pt x="461963" y="352425"/>
                  </a:lnTo>
                  <a:lnTo>
                    <a:pt x="421481" y="364331"/>
                  </a:lnTo>
                  <a:lnTo>
                    <a:pt x="378619" y="371475"/>
                  </a:lnTo>
                  <a:lnTo>
                    <a:pt x="326231" y="369094"/>
                  </a:lnTo>
                  <a:lnTo>
                    <a:pt x="285750" y="361950"/>
                  </a:lnTo>
                  <a:lnTo>
                    <a:pt x="245269" y="347662"/>
                  </a:lnTo>
                  <a:lnTo>
                    <a:pt x="211931" y="328612"/>
                  </a:lnTo>
                  <a:lnTo>
                    <a:pt x="152400" y="292894"/>
                  </a:lnTo>
                  <a:lnTo>
                    <a:pt x="64294" y="228600"/>
                  </a:lnTo>
                  <a:lnTo>
                    <a:pt x="19050" y="192881"/>
                  </a:lnTo>
                  <a:lnTo>
                    <a:pt x="9525" y="183356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33350"/>
                  </a:lnTo>
                  <a:lnTo>
                    <a:pt x="30956" y="126206"/>
                  </a:lnTo>
                  <a:lnTo>
                    <a:pt x="71438" y="142875"/>
                  </a:lnTo>
                  <a:lnTo>
                    <a:pt x="133350" y="171450"/>
                  </a:lnTo>
                  <a:lnTo>
                    <a:pt x="171450" y="185737"/>
                  </a:lnTo>
                  <a:lnTo>
                    <a:pt x="216694" y="195262"/>
                  </a:lnTo>
                  <a:lnTo>
                    <a:pt x="252413" y="200025"/>
                  </a:lnTo>
                  <a:lnTo>
                    <a:pt x="276225" y="200025"/>
                  </a:lnTo>
                  <a:lnTo>
                    <a:pt x="340519" y="188119"/>
                  </a:lnTo>
                  <a:lnTo>
                    <a:pt x="473869" y="159544"/>
                  </a:lnTo>
                  <a:lnTo>
                    <a:pt x="62150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4">
              <a:extLst>
                <a:ext uri="{FF2B5EF4-FFF2-40B4-BE49-F238E27FC236}">
                  <a16:creationId xmlns:a16="http://schemas.microsoft.com/office/drawing/2014/main" id="{EA9D1344-34A7-466F-9AF8-FA3660DA7C3F}"/>
                </a:ext>
              </a:extLst>
            </p:cNvPr>
            <p:cNvSpPr/>
            <p:nvPr/>
          </p:nvSpPr>
          <p:spPr>
            <a:xfrm>
              <a:off x="3978274" y="3509964"/>
              <a:ext cx="1335088" cy="428625"/>
            </a:xfrm>
            <a:custGeom>
              <a:avLst/>
              <a:gdLst>
                <a:gd name="connsiteX0" fmla="*/ 704850 w 1335882"/>
                <a:gd name="connsiteY0" fmla="*/ 138113 h 428625"/>
                <a:gd name="connsiteX1" fmla="*/ 588169 w 1335882"/>
                <a:gd name="connsiteY1" fmla="*/ 169069 h 428625"/>
                <a:gd name="connsiteX2" fmla="*/ 497682 w 1335882"/>
                <a:gd name="connsiteY2" fmla="*/ 190500 h 428625"/>
                <a:gd name="connsiteX3" fmla="*/ 426244 w 1335882"/>
                <a:gd name="connsiteY3" fmla="*/ 204788 h 428625"/>
                <a:gd name="connsiteX4" fmla="*/ 378619 w 1335882"/>
                <a:gd name="connsiteY4" fmla="*/ 214313 h 428625"/>
                <a:gd name="connsiteX5" fmla="*/ 326232 w 1335882"/>
                <a:gd name="connsiteY5" fmla="*/ 223838 h 428625"/>
                <a:gd name="connsiteX6" fmla="*/ 292894 w 1335882"/>
                <a:gd name="connsiteY6" fmla="*/ 226219 h 428625"/>
                <a:gd name="connsiteX7" fmla="*/ 264319 w 1335882"/>
                <a:gd name="connsiteY7" fmla="*/ 226219 h 428625"/>
                <a:gd name="connsiteX8" fmla="*/ 238125 w 1335882"/>
                <a:gd name="connsiteY8" fmla="*/ 221457 h 428625"/>
                <a:gd name="connsiteX9" fmla="*/ 209550 w 1335882"/>
                <a:gd name="connsiteY9" fmla="*/ 214313 h 428625"/>
                <a:gd name="connsiteX10" fmla="*/ 164307 w 1335882"/>
                <a:gd name="connsiteY10" fmla="*/ 197644 h 428625"/>
                <a:gd name="connsiteX11" fmla="*/ 111919 w 1335882"/>
                <a:gd name="connsiteY11" fmla="*/ 166688 h 428625"/>
                <a:gd name="connsiteX12" fmla="*/ 69057 w 1335882"/>
                <a:gd name="connsiteY12" fmla="*/ 138113 h 428625"/>
                <a:gd name="connsiteX13" fmla="*/ 52388 w 1335882"/>
                <a:gd name="connsiteY13" fmla="*/ 128588 h 428625"/>
                <a:gd name="connsiteX14" fmla="*/ 26194 w 1335882"/>
                <a:gd name="connsiteY14" fmla="*/ 121444 h 428625"/>
                <a:gd name="connsiteX15" fmla="*/ 9525 w 1335882"/>
                <a:gd name="connsiteY15" fmla="*/ 121444 h 428625"/>
                <a:gd name="connsiteX16" fmla="*/ 2382 w 1335882"/>
                <a:gd name="connsiteY16" fmla="*/ 123825 h 428625"/>
                <a:gd name="connsiteX17" fmla="*/ 0 w 1335882"/>
                <a:gd name="connsiteY17" fmla="*/ 142875 h 428625"/>
                <a:gd name="connsiteX18" fmla="*/ 9525 w 1335882"/>
                <a:gd name="connsiteY18" fmla="*/ 166688 h 428625"/>
                <a:gd name="connsiteX19" fmla="*/ 26194 w 1335882"/>
                <a:gd name="connsiteY19" fmla="*/ 195263 h 428625"/>
                <a:gd name="connsiteX20" fmla="*/ 97632 w 1335882"/>
                <a:gd name="connsiteY20" fmla="*/ 269082 h 428625"/>
                <a:gd name="connsiteX21" fmla="*/ 138113 w 1335882"/>
                <a:gd name="connsiteY21" fmla="*/ 304800 h 428625"/>
                <a:gd name="connsiteX22" fmla="*/ 178594 w 1335882"/>
                <a:gd name="connsiteY22" fmla="*/ 333375 h 428625"/>
                <a:gd name="connsiteX23" fmla="*/ 207169 w 1335882"/>
                <a:gd name="connsiteY23" fmla="*/ 350044 h 428625"/>
                <a:gd name="connsiteX24" fmla="*/ 226219 w 1335882"/>
                <a:gd name="connsiteY24" fmla="*/ 364332 h 428625"/>
                <a:gd name="connsiteX25" fmla="*/ 254794 w 1335882"/>
                <a:gd name="connsiteY25" fmla="*/ 388144 h 428625"/>
                <a:gd name="connsiteX26" fmla="*/ 273844 w 1335882"/>
                <a:gd name="connsiteY26" fmla="*/ 402432 h 428625"/>
                <a:gd name="connsiteX27" fmla="*/ 295275 w 1335882"/>
                <a:gd name="connsiteY27" fmla="*/ 411957 h 428625"/>
                <a:gd name="connsiteX28" fmla="*/ 316707 w 1335882"/>
                <a:gd name="connsiteY28" fmla="*/ 419100 h 428625"/>
                <a:gd name="connsiteX29" fmla="*/ 340519 w 1335882"/>
                <a:gd name="connsiteY29" fmla="*/ 423863 h 428625"/>
                <a:gd name="connsiteX30" fmla="*/ 371475 w 1335882"/>
                <a:gd name="connsiteY30" fmla="*/ 426244 h 428625"/>
                <a:gd name="connsiteX31" fmla="*/ 402432 w 1335882"/>
                <a:gd name="connsiteY31" fmla="*/ 428625 h 428625"/>
                <a:gd name="connsiteX32" fmla="*/ 440532 w 1335882"/>
                <a:gd name="connsiteY32" fmla="*/ 423863 h 428625"/>
                <a:gd name="connsiteX33" fmla="*/ 481013 w 1335882"/>
                <a:gd name="connsiteY33" fmla="*/ 414338 h 428625"/>
                <a:gd name="connsiteX34" fmla="*/ 521494 w 1335882"/>
                <a:gd name="connsiteY34" fmla="*/ 400050 h 428625"/>
                <a:gd name="connsiteX35" fmla="*/ 569119 w 1335882"/>
                <a:gd name="connsiteY35" fmla="*/ 378619 h 428625"/>
                <a:gd name="connsiteX36" fmla="*/ 642938 w 1335882"/>
                <a:gd name="connsiteY36" fmla="*/ 357188 h 428625"/>
                <a:gd name="connsiteX37" fmla="*/ 826294 w 1335882"/>
                <a:gd name="connsiteY37" fmla="*/ 309563 h 428625"/>
                <a:gd name="connsiteX38" fmla="*/ 942975 w 1335882"/>
                <a:gd name="connsiteY38" fmla="*/ 283369 h 428625"/>
                <a:gd name="connsiteX39" fmla="*/ 1088232 w 1335882"/>
                <a:gd name="connsiteY39" fmla="*/ 252413 h 428625"/>
                <a:gd name="connsiteX40" fmla="*/ 1202532 w 1335882"/>
                <a:gd name="connsiteY40" fmla="*/ 230982 h 428625"/>
                <a:gd name="connsiteX41" fmla="*/ 1266825 w 1335882"/>
                <a:gd name="connsiteY41" fmla="*/ 219075 h 428625"/>
                <a:gd name="connsiteX42" fmla="*/ 1304925 w 1335882"/>
                <a:gd name="connsiteY42" fmla="*/ 204788 h 428625"/>
                <a:gd name="connsiteX43" fmla="*/ 1323975 w 1335882"/>
                <a:gd name="connsiteY43" fmla="*/ 190500 h 428625"/>
                <a:gd name="connsiteX44" fmla="*/ 1333500 w 1335882"/>
                <a:gd name="connsiteY44" fmla="*/ 173832 h 428625"/>
                <a:gd name="connsiteX45" fmla="*/ 1335882 w 1335882"/>
                <a:gd name="connsiteY45" fmla="*/ 159544 h 428625"/>
                <a:gd name="connsiteX46" fmla="*/ 1331119 w 1335882"/>
                <a:gd name="connsiteY46" fmla="*/ 135732 h 428625"/>
                <a:gd name="connsiteX47" fmla="*/ 1316832 w 1335882"/>
                <a:gd name="connsiteY47" fmla="*/ 95250 h 428625"/>
                <a:gd name="connsiteX48" fmla="*/ 1295400 w 1335882"/>
                <a:gd name="connsiteY48" fmla="*/ 66675 h 428625"/>
                <a:gd name="connsiteX49" fmla="*/ 1269207 w 1335882"/>
                <a:gd name="connsiteY49" fmla="*/ 47625 h 428625"/>
                <a:gd name="connsiteX50" fmla="*/ 1233488 w 1335882"/>
                <a:gd name="connsiteY50" fmla="*/ 30957 h 428625"/>
                <a:gd name="connsiteX51" fmla="*/ 1178719 w 1335882"/>
                <a:gd name="connsiteY51" fmla="*/ 14288 h 428625"/>
                <a:gd name="connsiteX52" fmla="*/ 1112044 w 1335882"/>
                <a:gd name="connsiteY52" fmla="*/ 0 h 428625"/>
                <a:gd name="connsiteX53" fmla="*/ 1083469 w 1335882"/>
                <a:gd name="connsiteY53" fmla="*/ 0 h 428625"/>
                <a:gd name="connsiteX54" fmla="*/ 1012032 w 1335882"/>
                <a:gd name="connsiteY54" fmla="*/ 26194 h 428625"/>
                <a:gd name="connsiteX55" fmla="*/ 869157 w 1335882"/>
                <a:gd name="connsiteY55" fmla="*/ 85725 h 428625"/>
                <a:gd name="connsiteX56" fmla="*/ 807244 w 1335882"/>
                <a:gd name="connsiteY56" fmla="*/ 107157 h 428625"/>
                <a:gd name="connsiteX57" fmla="*/ 704850 w 1335882"/>
                <a:gd name="connsiteY57" fmla="*/ 1381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5882" h="428625">
                  <a:moveTo>
                    <a:pt x="704850" y="138113"/>
                  </a:moveTo>
                  <a:lnTo>
                    <a:pt x="588169" y="169069"/>
                  </a:lnTo>
                  <a:lnTo>
                    <a:pt x="497682" y="190500"/>
                  </a:lnTo>
                  <a:lnTo>
                    <a:pt x="426244" y="204788"/>
                  </a:lnTo>
                  <a:lnTo>
                    <a:pt x="378619" y="214313"/>
                  </a:lnTo>
                  <a:lnTo>
                    <a:pt x="326232" y="223838"/>
                  </a:lnTo>
                  <a:lnTo>
                    <a:pt x="292894" y="226219"/>
                  </a:lnTo>
                  <a:lnTo>
                    <a:pt x="264319" y="226219"/>
                  </a:lnTo>
                  <a:lnTo>
                    <a:pt x="238125" y="221457"/>
                  </a:lnTo>
                  <a:lnTo>
                    <a:pt x="209550" y="214313"/>
                  </a:lnTo>
                  <a:lnTo>
                    <a:pt x="164307" y="197644"/>
                  </a:lnTo>
                  <a:lnTo>
                    <a:pt x="111919" y="166688"/>
                  </a:lnTo>
                  <a:lnTo>
                    <a:pt x="69057" y="138113"/>
                  </a:lnTo>
                  <a:lnTo>
                    <a:pt x="52388" y="128588"/>
                  </a:lnTo>
                  <a:lnTo>
                    <a:pt x="26194" y="121444"/>
                  </a:lnTo>
                  <a:lnTo>
                    <a:pt x="9525" y="121444"/>
                  </a:lnTo>
                  <a:lnTo>
                    <a:pt x="2382" y="123825"/>
                  </a:lnTo>
                  <a:lnTo>
                    <a:pt x="0" y="142875"/>
                  </a:lnTo>
                  <a:lnTo>
                    <a:pt x="9525" y="166688"/>
                  </a:lnTo>
                  <a:lnTo>
                    <a:pt x="26194" y="195263"/>
                  </a:lnTo>
                  <a:lnTo>
                    <a:pt x="97632" y="269082"/>
                  </a:lnTo>
                  <a:lnTo>
                    <a:pt x="138113" y="304800"/>
                  </a:lnTo>
                  <a:lnTo>
                    <a:pt x="178594" y="333375"/>
                  </a:lnTo>
                  <a:lnTo>
                    <a:pt x="207169" y="350044"/>
                  </a:lnTo>
                  <a:lnTo>
                    <a:pt x="226219" y="364332"/>
                  </a:lnTo>
                  <a:lnTo>
                    <a:pt x="254794" y="388144"/>
                  </a:lnTo>
                  <a:lnTo>
                    <a:pt x="273844" y="402432"/>
                  </a:lnTo>
                  <a:lnTo>
                    <a:pt x="295275" y="411957"/>
                  </a:lnTo>
                  <a:lnTo>
                    <a:pt x="316707" y="419100"/>
                  </a:lnTo>
                  <a:lnTo>
                    <a:pt x="340519" y="423863"/>
                  </a:lnTo>
                  <a:lnTo>
                    <a:pt x="371475" y="426244"/>
                  </a:lnTo>
                  <a:lnTo>
                    <a:pt x="402432" y="428625"/>
                  </a:lnTo>
                  <a:lnTo>
                    <a:pt x="440532" y="423863"/>
                  </a:lnTo>
                  <a:lnTo>
                    <a:pt x="481013" y="414338"/>
                  </a:lnTo>
                  <a:lnTo>
                    <a:pt x="521494" y="400050"/>
                  </a:lnTo>
                  <a:lnTo>
                    <a:pt x="569119" y="378619"/>
                  </a:lnTo>
                  <a:lnTo>
                    <a:pt x="642938" y="357188"/>
                  </a:lnTo>
                  <a:lnTo>
                    <a:pt x="826294" y="309563"/>
                  </a:lnTo>
                  <a:lnTo>
                    <a:pt x="942975" y="283369"/>
                  </a:lnTo>
                  <a:lnTo>
                    <a:pt x="1088232" y="252413"/>
                  </a:lnTo>
                  <a:lnTo>
                    <a:pt x="1202532" y="230982"/>
                  </a:lnTo>
                  <a:lnTo>
                    <a:pt x="1266825" y="219075"/>
                  </a:lnTo>
                  <a:lnTo>
                    <a:pt x="1304925" y="204788"/>
                  </a:lnTo>
                  <a:lnTo>
                    <a:pt x="1323975" y="190500"/>
                  </a:lnTo>
                  <a:lnTo>
                    <a:pt x="1333500" y="173832"/>
                  </a:lnTo>
                  <a:lnTo>
                    <a:pt x="1335882" y="159544"/>
                  </a:lnTo>
                  <a:lnTo>
                    <a:pt x="1331119" y="135732"/>
                  </a:lnTo>
                  <a:lnTo>
                    <a:pt x="1316832" y="95250"/>
                  </a:lnTo>
                  <a:lnTo>
                    <a:pt x="1295400" y="66675"/>
                  </a:lnTo>
                  <a:lnTo>
                    <a:pt x="1269207" y="47625"/>
                  </a:lnTo>
                  <a:lnTo>
                    <a:pt x="1233488" y="30957"/>
                  </a:lnTo>
                  <a:lnTo>
                    <a:pt x="1178719" y="14288"/>
                  </a:lnTo>
                  <a:lnTo>
                    <a:pt x="1112044" y="0"/>
                  </a:lnTo>
                  <a:lnTo>
                    <a:pt x="1083469" y="0"/>
                  </a:lnTo>
                  <a:lnTo>
                    <a:pt x="1012032" y="26194"/>
                  </a:lnTo>
                  <a:lnTo>
                    <a:pt x="869157" y="85725"/>
                  </a:lnTo>
                  <a:lnTo>
                    <a:pt x="807244" y="107157"/>
                  </a:lnTo>
                  <a:lnTo>
                    <a:pt x="704850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5">
              <a:extLst>
                <a:ext uri="{FF2B5EF4-FFF2-40B4-BE49-F238E27FC236}">
                  <a16:creationId xmlns:a16="http://schemas.microsoft.com/office/drawing/2014/main" id="{878D1407-862D-4E09-BD5C-2D28B167AB2D}"/>
                </a:ext>
              </a:extLst>
            </p:cNvPr>
            <p:cNvSpPr/>
            <p:nvPr/>
          </p:nvSpPr>
          <p:spPr>
            <a:xfrm>
              <a:off x="3827462" y="4395789"/>
              <a:ext cx="565150" cy="1203325"/>
            </a:xfrm>
            <a:custGeom>
              <a:avLst/>
              <a:gdLst>
                <a:gd name="connsiteX0" fmla="*/ 428625 w 564356"/>
                <a:gd name="connsiteY0" fmla="*/ 438150 h 1202532"/>
                <a:gd name="connsiteX1" fmla="*/ 397668 w 564356"/>
                <a:gd name="connsiteY1" fmla="*/ 314325 h 1202532"/>
                <a:gd name="connsiteX2" fmla="*/ 364331 w 564356"/>
                <a:gd name="connsiteY2" fmla="*/ 204788 h 1202532"/>
                <a:gd name="connsiteX3" fmla="*/ 357187 w 564356"/>
                <a:gd name="connsiteY3" fmla="*/ 183357 h 1202532"/>
                <a:gd name="connsiteX4" fmla="*/ 247650 w 564356"/>
                <a:gd name="connsiteY4" fmla="*/ 73819 h 1202532"/>
                <a:gd name="connsiteX5" fmla="*/ 190500 w 564356"/>
                <a:gd name="connsiteY5" fmla="*/ 54769 h 1202532"/>
                <a:gd name="connsiteX6" fmla="*/ 147637 w 564356"/>
                <a:gd name="connsiteY6" fmla="*/ 42863 h 1202532"/>
                <a:gd name="connsiteX7" fmla="*/ 102393 w 564356"/>
                <a:gd name="connsiteY7" fmla="*/ 26194 h 1202532"/>
                <a:gd name="connsiteX8" fmla="*/ 64293 w 564356"/>
                <a:gd name="connsiteY8" fmla="*/ 11907 h 1202532"/>
                <a:gd name="connsiteX9" fmla="*/ 30956 w 564356"/>
                <a:gd name="connsiteY9" fmla="*/ 0 h 1202532"/>
                <a:gd name="connsiteX10" fmla="*/ 11906 w 564356"/>
                <a:gd name="connsiteY10" fmla="*/ 0 h 1202532"/>
                <a:gd name="connsiteX11" fmla="*/ 2381 w 564356"/>
                <a:gd name="connsiteY11" fmla="*/ 7144 h 1202532"/>
                <a:gd name="connsiteX12" fmla="*/ 0 w 564356"/>
                <a:gd name="connsiteY12" fmla="*/ 35719 h 1202532"/>
                <a:gd name="connsiteX13" fmla="*/ 9525 w 564356"/>
                <a:gd name="connsiteY13" fmla="*/ 50007 h 1202532"/>
                <a:gd name="connsiteX14" fmla="*/ 38100 w 564356"/>
                <a:gd name="connsiteY14" fmla="*/ 83344 h 1202532"/>
                <a:gd name="connsiteX15" fmla="*/ 71437 w 564356"/>
                <a:gd name="connsiteY15" fmla="*/ 130969 h 1202532"/>
                <a:gd name="connsiteX16" fmla="*/ 104775 w 564356"/>
                <a:gd name="connsiteY16" fmla="*/ 183357 h 1202532"/>
                <a:gd name="connsiteX17" fmla="*/ 130968 w 564356"/>
                <a:gd name="connsiteY17" fmla="*/ 233363 h 1202532"/>
                <a:gd name="connsiteX18" fmla="*/ 159543 w 564356"/>
                <a:gd name="connsiteY18" fmla="*/ 302419 h 1202532"/>
                <a:gd name="connsiteX19" fmla="*/ 190500 w 564356"/>
                <a:gd name="connsiteY19" fmla="*/ 395288 h 1202532"/>
                <a:gd name="connsiteX20" fmla="*/ 221456 w 564356"/>
                <a:gd name="connsiteY20" fmla="*/ 490538 h 1202532"/>
                <a:gd name="connsiteX21" fmla="*/ 238125 w 564356"/>
                <a:gd name="connsiteY21" fmla="*/ 566738 h 1202532"/>
                <a:gd name="connsiteX22" fmla="*/ 247650 w 564356"/>
                <a:gd name="connsiteY22" fmla="*/ 611982 h 1202532"/>
                <a:gd name="connsiteX23" fmla="*/ 257175 w 564356"/>
                <a:gd name="connsiteY23" fmla="*/ 666750 h 1202532"/>
                <a:gd name="connsiteX24" fmla="*/ 266700 w 564356"/>
                <a:gd name="connsiteY24" fmla="*/ 726282 h 1202532"/>
                <a:gd name="connsiteX25" fmla="*/ 273843 w 564356"/>
                <a:gd name="connsiteY25" fmla="*/ 783432 h 1202532"/>
                <a:gd name="connsiteX26" fmla="*/ 276225 w 564356"/>
                <a:gd name="connsiteY26" fmla="*/ 857250 h 1202532"/>
                <a:gd name="connsiteX27" fmla="*/ 278606 w 564356"/>
                <a:gd name="connsiteY27" fmla="*/ 926307 h 1202532"/>
                <a:gd name="connsiteX28" fmla="*/ 273843 w 564356"/>
                <a:gd name="connsiteY28" fmla="*/ 973932 h 1202532"/>
                <a:gd name="connsiteX29" fmla="*/ 280987 w 564356"/>
                <a:gd name="connsiteY29" fmla="*/ 992982 h 1202532"/>
                <a:gd name="connsiteX30" fmla="*/ 297656 w 564356"/>
                <a:gd name="connsiteY30" fmla="*/ 1019175 h 1202532"/>
                <a:gd name="connsiteX31" fmla="*/ 330993 w 564356"/>
                <a:gd name="connsiteY31" fmla="*/ 1069182 h 1202532"/>
                <a:gd name="connsiteX32" fmla="*/ 359568 w 564356"/>
                <a:gd name="connsiteY32" fmla="*/ 1112044 h 1202532"/>
                <a:gd name="connsiteX33" fmla="*/ 385762 w 564356"/>
                <a:gd name="connsiteY33" fmla="*/ 1147763 h 1202532"/>
                <a:gd name="connsiteX34" fmla="*/ 404812 w 564356"/>
                <a:gd name="connsiteY34" fmla="*/ 1166813 h 1202532"/>
                <a:gd name="connsiteX35" fmla="*/ 438150 w 564356"/>
                <a:gd name="connsiteY35" fmla="*/ 1193007 h 1202532"/>
                <a:gd name="connsiteX36" fmla="*/ 459581 w 564356"/>
                <a:gd name="connsiteY36" fmla="*/ 1202532 h 1202532"/>
                <a:gd name="connsiteX37" fmla="*/ 471487 w 564356"/>
                <a:gd name="connsiteY37" fmla="*/ 1202532 h 1202532"/>
                <a:gd name="connsiteX38" fmla="*/ 490537 w 564356"/>
                <a:gd name="connsiteY38" fmla="*/ 1193007 h 1202532"/>
                <a:gd name="connsiteX39" fmla="*/ 507206 w 564356"/>
                <a:gd name="connsiteY39" fmla="*/ 1178719 h 1202532"/>
                <a:gd name="connsiteX40" fmla="*/ 523875 w 564356"/>
                <a:gd name="connsiteY40" fmla="*/ 1152525 h 1202532"/>
                <a:gd name="connsiteX41" fmla="*/ 535781 w 564356"/>
                <a:gd name="connsiteY41" fmla="*/ 1123950 h 1202532"/>
                <a:gd name="connsiteX42" fmla="*/ 550068 w 564356"/>
                <a:gd name="connsiteY42" fmla="*/ 1083469 h 1202532"/>
                <a:gd name="connsiteX43" fmla="*/ 559593 w 564356"/>
                <a:gd name="connsiteY43" fmla="*/ 1040607 h 1202532"/>
                <a:gd name="connsiteX44" fmla="*/ 564356 w 564356"/>
                <a:gd name="connsiteY44" fmla="*/ 992982 h 1202532"/>
                <a:gd name="connsiteX45" fmla="*/ 526256 w 564356"/>
                <a:gd name="connsiteY45" fmla="*/ 869157 h 1202532"/>
                <a:gd name="connsiteX46" fmla="*/ 516731 w 564356"/>
                <a:gd name="connsiteY46" fmla="*/ 833438 h 1202532"/>
                <a:gd name="connsiteX47" fmla="*/ 488156 w 564356"/>
                <a:gd name="connsiteY47" fmla="*/ 697707 h 1202532"/>
                <a:gd name="connsiteX48" fmla="*/ 461962 w 564356"/>
                <a:gd name="connsiteY48" fmla="*/ 576263 h 1202532"/>
                <a:gd name="connsiteX49" fmla="*/ 428625 w 564356"/>
                <a:gd name="connsiteY49" fmla="*/ 438150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4356" h="1202532">
                  <a:moveTo>
                    <a:pt x="428625" y="438150"/>
                  </a:moveTo>
                  <a:lnTo>
                    <a:pt x="397668" y="314325"/>
                  </a:lnTo>
                  <a:lnTo>
                    <a:pt x="364331" y="204788"/>
                  </a:lnTo>
                  <a:lnTo>
                    <a:pt x="357187" y="183357"/>
                  </a:lnTo>
                  <a:lnTo>
                    <a:pt x="247650" y="73819"/>
                  </a:lnTo>
                  <a:lnTo>
                    <a:pt x="190500" y="54769"/>
                  </a:lnTo>
                  <a:lnTo>
                    <a:pt x="147637" y="42863"/>
                  </a:lnTo>
                  <a:lnTo>
                    <a:pt x="102393" y="26194"/>
                  </a:lnTo>
                  <a:lnTo>
                    <a:pt x="64293" y="11907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35719"/>
                  </a:lnTo>
                  <a:lnTo>
                    <a:pt x="9525" y="50007"/>
                  </a:lnTo>
                  <a:lnTo>
                    <a:pt x="38100" y="83344"/>
                  </a:lnTo>
                  <a:lnTo>
                    <a:pt x="71437" y="130969"/>
                  </a:lnTo>
                  <a:lnTo>
                    <a:pt x="104775" y="183357"/>
                  </a:lnTo>
                  <a:lnTo>
                    <a:pt x="130968" y="233363"/>
                  </a:lnTo>
                  <a:lnTo>
                    <a:pt x="159543" y="302419"/>
                  </a:lnTo>
                  <a:lnTo>
                    <a:pt x="190500" y="395288"/>
                  </a:lnTo>
                  <a:lnTo>
                    <a:pt x="221456" y="490538"/>
                  </a:lnTo>
                  <a:lnTo>
                    <a:pt x="238125" y="566738"/>
                  </a:lnTo>
                  <a:lnTo>
                    <a:pt x="247650" y="611982"/>
                  </a:lnTo>
                  <a:lnTo>
                    <a:pt x="257175" y="666750"/>
                  </a:lnTo>
                  <a:lnTo>
                    <a:pt x="266700" y="726282"/>
                  </a:lnTo>
                  <a:lnTo>
                    <a:pt x="273843" y="783432"/>
                  </a:lnTo>
                  <a:lnTo>
                    <a:pt x="276225" y="857250"/>
                  </a:lnTo>
                  <a:cubicBezTo>
                    <a:pt x="277019" y="880269"/>
                    <a:pt x="277812" y="903288"/>
                    <a:pt x="278606" y="926307"/>
                  </a:cubicBezTo>
                  <a:lnTo>
                    <a:pt x="273843" y="973932"/>
                  </a:lnTo>
                  <a:lnTo>
                    <a:pt x="280987" y="992982"/>
                  </a:lnTo>
                  <a:lnTo>
                    <a:pt x="297656" y="1019175"/>
                  </a:lnTo>
                  <a:lnTo>
                    <a:pt x="330993" y="1069182"/>
                  </a:lnTo>
                  <a:lnTo>
                    <a:pt x="359568" y="1112044"/>
                  </a:lnTo>
                  <a:lnTo>
                    <a:pt x="385762" y="1147763"/>
                  </a:lnTo>
                  <a:lnTo>
                    <a:pt x="404812" y="1166813"/>
                  </a:lnTo>
                  <a:lnTo>
                    <a:pt x="438150" y="1193007"/>
                  </a:lnTo>
                  <a:lnTo>
                    <a:pt x="459581" y="1202532"/>
                  </a:lnTo>
                  <a:lnTo>
                    <a:pt x="471487" y="1202532"/>
                  </a:lnTo>
                  <a:lnTo>
                    <a:pt x="490537" y="1193007"/>
                  </a:lnTo>
                  <a:lnTo>
                    <a:pt x="507206" y="1178719"/>
                  </a:lnTo>
                  <a:lnTo>
                    <a:pt x="523875" y="1152525"/>
                  </a:lnTo>
                  <a:lnTo>
                    <a:pt x="535781" y="1123950"/>
                  </a:lnTo>
                  <a:lnTo>
                    <a:pt x="550068" y="1083469"/>
                  </a:lnTo>
                  <a:lnTo>
                    <a:pt x="559593" y="1040607"/>
                  </a:lnTo>
                  <a:lnTo>
                    <a:pt x="564356" y="992982"/>
                  </a:lnTo>
                  <a:lnTo>
                    <a:pt x="526256" y="869157"/>
                  </a:lnTo>
                  <a:lnTo>
                    <a:pt x="516731" y="833438"/>
                  </a:lnTo>
                  <a:lnTo>
                    <a:pt x="488156" y="697707"/>
                  </a:lnTo>
                  <a:lnTo>
                    <a:pt x="461962" y="576263"/>
                  </a:lnTo>
                  <a:lnTo>
                    <a:pt x="42862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F9944631-41EA-4FD6-A412-FE8A9C9B525C}"/>
                </a:ext>
              </a:extLst>
            </p:cNvPr>
            <p:cNvSpPr/>
            <p:nvPr/>
          </p:nvSpPr>
          <p:spPr>
            <a:xfrm>
              <a:off x="5713412" y="2790826"/>
              <a:ext cx="665162" cy="830263"/>
            </a:xfrm>
            <a:custGeom>
              <a:avLst/>
              <a:gdLst>
                <a:gd name="connsiteX0" fmla="*/ 204787 w 664368"/>
                <a:gd name="connsiteY0" fmla="*/ 381000 h 831056"/>
                <a:gd name="connsiteX1" fmla="*/ 161925 w 664368"/>
                <a:gd name="connsiteY1" fmla="*/ 316706 h 831056"/>
                <a:gd name="connsiteX2" fmla="*/ 100012 w 664368"/>
                <a:gd name="connsiteY2" fmla="*/ 209550 h 831056"/>
                <a:gd name="connsiteX3" fmla="*/ 42862 w 664368"/>
                <a:gd name="connsiteY3" fmla="*/ 109538 h 831056"/>
                <a:gd name="connsiteX4" fmla="*/ 9525 w 664368"/>
                <a:gd name="connsiteY4" fmla="*/ 45244 h 831056"/>
                <a:gd name="connsiteX5" fmla="*/ 0 w 664368"/>
                <a:gd name="connsiteY5" fmla="*/ 21431 h 831056"/>
                <a:gd name="connsiteX6" fmla="*/ 2381 w 664368"/>
                <a:gd name="connsiteY6" fmla="*/ 7144 h 831056"/>
                <a:gd name="connsiteX7" fmla="*/ 11906 w 664368"/>
                <a:gd name="connsiteY7" fmla="*/ 0 h 831056"/>
                <a:gd name="connsiteX8" fmla="*/ 30956 w 664368"/>
                <a:gd name="connsiteY8" fmla="*/ 2381 h 831056"/>
                <a:gd name="connsiteX9" fmla="*/ 66675 w 664368"/>
                <a:gd name="connsiteY9" fmla="*/ 14288 h 831056"/>
                <a:gd name="connsiteX10" fmla="*/ 121443 w 664368"/>
                <a:gd name="connsiteY10" fmla="*/ 54769 h 831056"/>
                <a:gd name="connsiteX11" fmla="*/ 228600 w 664368"/>
                <a:gd name="connsiteY11" fmla="*/ 128588 h 831056"/>
                <a:gd name="connsiteX12" fmla="*/ 335756 w 664368"/>
                <a:gd name="connsiteY12" fmla="*/ 204788 h 831056"/>
                <a:gd name="connsiteX13" fmla="*/ 419100 w 664368"/>
                <a:gd name="connsiteY13" fmla="*/ 271463 h 831056"/>
                <a:gd name="connsiteX14" fmla="*/ 485775 w 664368"/>
                <a:gd name="connsiteY14" fmla="*/ 326231 h 831056"/>
                <a:gd name="connsiteX15" fmla="*/ 523875 w 664368"/>
                <a:gd name="connsiteY15" fmla="*/ 357188 h 831056"/>
                <a:gd name="connsiteX16" fmla="*/ 564356 w 664368"/>
                <a:gd name="connsiteY16" fmla="*/ 395288 h 831056"/>
                <a:gd name="connsiteX17" fmla="*/ 592931 w 664368"/>
                <a:gd name="connsiteY17" fmla="*/ 428625 h 831056"/>
                <a:gd name="connsiteX18" fmla="*/ 614362 w 664368"/>
                <a:gd name="connsiteY18" fmla="*/ 461963 h 831056"/>
                <a:gd name="connsiteX19" fmla="*/ 635793 w 664368"/>
                <a:gd name="connsiteY19" fmla="*/ 500063 h 831056"/>
                <a:gd name="connsiteX20" fmla="*/ 642937 w 664368"/>
                <a:gd name="connsiteY20" fmla="*/ 521494 h 831056"/>
                <a:gd name="connsiteX21" fmla="*/ 652462 w 664368"/>
                <a:gd name="connsiteY21" fmla="*/ 554831 h 831056"/>
                <a:gd name="connsiteX22" fmla="*/ 659606 w 664368"/>
                <a:gd name="connsiteY22" fmla="*/ 607219 h 831056"/>
                <a:gd name="connsiteX23" fmla="*/ 664368 w 664368"/>
                <a:gd name="connsiteY23" fmla="*/ 666750 h 831056"/>
                <a:gd name="connsiteX24" fmla="*/ 664368 w 664368"/>
                <a:gd name="connsiteY24" fmla="*/ 697706 h 831056"/>
                <a:gd name="connsiteX25" fmla="*/ 659606 w 664368"/>
                <a:gd name="connsiteY25" fmla="*/ 731044 h 831056"/>
                <a:gd name="connsiteX26" fmla="*/ 647700 w 664368"/>
                <a:gd name="connsiteY26" fmla="*/ 766763 h 831056"/>
                <a:gd name="connsiteX27" fmla="*/ 626268 w 664368"/>
                <a:gd name="connsiteY27" fmla="*/ 795338 h 831056"/>
                <a:gd name="connsiteX28" fmla="*/ 607218 w 664368"/>
                <a:gd name="connsiteY28" fmla="*/ 814388 h 831056"/>
                <a:gd name="connsiteX29" fmla="*/ 583406 w 664368"/>
                <a:gd name="connsiteY29" fmla="*/ 826294 h 831056"/>
                <a:gd name="connsiteX30" fmla="*/ 559593 w 664368"/>
                <a:gd name="connsiteY30" fmla="*/ 831056 h 831056"/>
                <a:gd name="connsiteX31" fmla="*/ 545306 w 664368"/>
                <a:gd name="connsiteY31" fmla="*/ 831056 h 831056"/>
                <a:gd name="connsiteX32" fmla="*/ 516731 w 664368"/>
                <a:gd name="connsiteY32" fmla="*/ 823913 h 831056"/>
                <a:gd name="connsiteX33" fmla="*/ 483393 w 664368"/>
                <a:gd name="connsiteY33" fmla="*/ 807244 h 831056"/>
                <a:gd name="connsiteX34" fmla="*/ 445293 w 664368"/>
                <a:gd name="connsiteY34" fmla="*/ 754856 h 831056"/>
                <a:gd name="connsiteX35" fmla="*/ 354806 w 664368"/>
                <a:gd name="connsiteY35" fmla="*/ 619125 h 831056"/>
                <a:gd name="connsiteX36" fmla="*/ 273843 w 664368"/>
                <a:gd name="connsiteY36" fmla="*/ 492919 h 831056"/>
                <a:gd name="connsiteX37" fmla="*/ 204787 w 664368"/>
                <a:gd name="connsiteY37" fmla="*/ 38100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4368" h="831056">
                  <a:moveTo>
                    <a:pt x="204787" y="381000"/>
                  </a:moveTo>
                  <a:lnTo>
                    <a:pt x="161925" y="316706"/>
                  </a:lnTo>
                  <a:lnTo>
                    <a:pt x="100012" y="209550"/>
                  </a:lnTo>
                  <a:lnTo>
                    <a:pt x="42862" y="109538"/>
                  </a:lnTo>
                  <a:lnTo>
                    <a:pt x="9525" y="45244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66675" y="14288"/>
                  </a:lnTo>
                  <a:lnTo>
                    <a:pt x="121443" y="54769"/>
                  </a:lnTo>
                  <a:lnTo>
                    <a:pt x="228600" y="128588"/>
                  </a:lnTo>
                  <a:lnTo>
                    <a:pt x="335756" y="204788"/>
                  </a:lnTo>
                  <a:lnTo>
                    <a:pt x="419100" y="271463"/>
                  </a:lnTo>
                  <a:lnTo>
                    <a:pt x="485775" y="326231"/>
                  </a:lnTo>
                  <a:lnTo>
                    <a:pt x="523875" y="357188"/>
                  </a:lnTo>
                  <a:lnTo>
                    <a:pt x="564356" y="395288"/>
                  </a:lnTo>
                  <a:lnTo>
                    <a:pt x="592931" y="428625"/>
                  </a:lnTo>
                  <a:lnTo>
                    <a:pt x="614362" y="461963"/>
                  </a:lnTo>
                  <a:lnTo>
                    <a:pt x="635793" y="500063"/>
                  </a:lnTo>
                  <a:lnTo>
                    <a:pt x="642937" y="521494"/>
                  </a:lnTo>
                  <a:lnTo>
                    <a:pt x="652462" y="554831"/>
                  </a:lnTo>
                  <a:lnTo>
                    <a:pt x="659606" y="607219"/>
                  </a:lnTo>
                  <a:lnTo>
                    <a:pt x="664368" y="666750"/>
                  </a:lnTo>
                  <a:lnTo>
                    <a:pt x="664368" y="697706"/>
                  </a:lnTo>
                  <a:lnTo>
                    <a:pt x="659606" y="731044"/>
                  </a:lnTo>
                  <a:lnTo>
                    <a:pt x="647700" y="766763"/>
                  </a:lnTo>
                  <a:lnTo>
                    <a:pt x="626268" y="795338"/>
                  </a:lnTo>
                  <a:lnTo>
                    <a:pt x="607218" y="814388"/>
                  </a:lnTo>
                  <a:lnTo>
                    <a:pt x="583406" y="826294"/>
                  </a:lnTo>
                  <a:lnTo>
                    <a:pt x="559593" y="831056"/>
                  </a:lnTo>
                  <a:lnTo>
                    <a:pt x="545306" y="831056"/>
                  </a:lnTo>
                  <a:lnTo>
                    <a:pt x="516731" y="823913"/>
                  </a:lnTo>
                  <a:lnTo>
                    <a:pt x="483393" y="807244"/>
                  </a:lnTo>
                  <a:lnTo>
                    <a:pt x="445293" y="754856"/>
                  </a:lnTo>
                  <a:lnTo>
                    <a:pt x="354806" y="619125"/>
                  </a:lnTo>
                  <a:lnTo>
                    <a:pt x="273843" y="492919"/>
                  </a:lnTo>
                  <a:lnTo>
                    <a:pt x="204787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53F9820D-F0C3-4EB4-A5BD-147DF79C1646}"/>
                </a:ext>
              </a:extLst>
            </p:cNvPr>
            <p:cNvSpPr/>
            <p:nvPr/>
          </p:nvSpPr>
          <p:spPr>
            <a:xfrm>
              <a:off x="5735637" y="1846263"/>
              <a:ext cx="2430462" cy="558800"/>
            </a:xfrm>
            <a:custGeom>
              <a:avLst/>
              <a:gdLst>
                <a:gd name="connsiteX0" fmla="*/ 1316831 w 2431256"/>
                <a:gd name="connsiteY0" fmla="*/ 188119 h 559594"/>
                <a:gd name="connsiteX1" fmla="*/ 1178719 w 2431256"/>
                <a:gd name="connsiteY1" fmla="*/ 211931 h 559594"/>
                <a:gd name="connsiteX2" fmla="*/ 971550 w 2431256"/>
                <a:gd name="connsiteY2" fmla="*/ 245269 h 559594"/>
                <a:gd name="connsiteX3" fmla="*/ 721519 w 2431256"/>
                <a:gd name="connsiteY3" fmla="*/ 280987 h 559594"/>
                <a:gd name="connsiteX4" fmla="*/ 552450 w 2431256"/>
                <a:gd name="connsiteY4" fmla="*/ 302419 h 559594"/>
                <a:gd name="connsiteX5" fmla="*/ 471487 w 2431256"/>
                <a:gd name="connsiteY5" fmla="*/ 311944 h 559594"/>
                <a:gd name="connsiteX6" fmla="*/ 438150 w 2431256"/>
                <a:gd name="connsiteY6" fmla="*/ 311944 h 559594"/>
                <a:gd name="connsiteX7" fmla="*/ 381000 w 2431256"/>
                <a:gd name="connsiteY7" fmla="*/ 309562 h 559594"/>
                <a:gd name="connsiteX8" fmla="*/ 342900 w 2431256"/>
                <a:gd name="connsiteY8" fmla="*/ 307181 h 559594"/>
                <a:gd name="connsiteX9" fmla="*/ 285750 w 2431256"/>
                <a:gd name="connsiteY9" fmla="*/ 300037 h 559594"/>
                <a:gd name="connsiteX10" fmla="*/ 230981 w 2431256"/>
                <a:gd name="connsiteY10" fmla="*/ 290512 h 559594"/>
                <a:gd name="connsiteX11" fmla="*/ 176212 w 2431256"/>
                <a:gd name="connsiteY11" fmla="*/ 276225 h 559594"/>
                <a:gd name="connsiteX12" fmla="*/ 138112 w 2431256"/>
                <a:gd name="connsiteY12" fmla="*/ 261937 h 559594"/>
                <a:gd name="connsiteX13" fmla="*/ 114300 w 2431256"/>
                <a:gd name="connsiteY13" fmla="*/ 252412 h 559594"/>
                <a:gd name="connsiteX14" fmla="*/ 92869 w 2431256"/>
                <a:gd name="connsiteY14" fmla="*/ 240506 h 559594"/>
                <a:gd name="connsiteX15" fmla="*/ 64294 w 2431256"/>
                <a:gd name="connsiteY15" fmla="*/ 223837 h 559594"/>
                <a:gd name="connsiteX16" fmla="*/ 42862 w 2431256"/>
                <a:gd name="connsiteY16" fmla="*/ 211931 h 559594"/>
                <a:gd name="connsiteX17" fmla="*/ 21431 w 2431256"/>
                <a:gd name="connsiteY17" fmla="*/ 204787 h 559594"/>
                <a:gd name="connsiteX18" fmla="*/ 7144 w 2431256"/>
                <a:gd name="connsiteY18" fmla="*/ 209550 h 559594"/>
                <a:gd name="connsiteX19" fmla="*/ 0 w 2431256"/>
                <a:gd name="connsiteY19" fmla="*/ 223837 h 559594"/>
                <a:gd name="connsiteX20" fmla="*/ 11906 w 2431256"/>
                <a:gd name="connsiteY20" fmla="*/ 252412 h 559594"/>
                <a:gd name="connsiteX21" fmla="*/ 47625 w 2431256"/>
                <a:gd name="connsiteY21" fmla="*/ 302419 h 559594"/>
                <a:gd name="connsiteX22" fmla="*/ 95250 w 2431256"/>
                <a:gd name="connsiteY22" fmla="*/ 359569 h 559594"/>
                <a:gd name="connsiteX23" fmla="*/ 142875 w 2431256"/>
                <a:gd name="connsiteY23" fmla="*/ 409575 h 559594"/>
                <a:gd name="connsiteX24" fmla="*/ 200025 w 2431256"/>
                <a:gd name="connsiteY24" fmla="*/ 464344 h 559594"/>
                <a:gd name="connsiteX25" fmla="*/ 257175 w 2431256"/>
                <a:gd name="connsiteY25" fmla="*/ 507206 h 559594"/>
                <a:gd name="connsiteX26" fmla="*/ 295275 w 2431256"/>
                <a:gd name="connsiteY26" fmla="*/ 528637 h 559594"/>
                <a:gd name="connsiteX27" fmla="*/ 328612 w 2431256"/>
                <a:gd name="connsiteY27" fmla="*/ 547687 h 559594"/>
                <a:gd name="connsiteX28" fmla="*/ 354806 w 2431256"/>
                <a:gd name="connsiteY28" fmla="*/ 557212 h 559594"/>
                <a:gd name="connsiteX29" fmla="*/ 388144 w 2431256"/>
                <a:gd name="connsiteY29" fmla="*/ 559594 h 559594"/>
                <a:gd name="connsiteX30" fmla="*/ 411956 w 2431256"/>
                <a:gd name="connsiteY30" fmla="*/ 559594 h 559594"/>
                <a:gd name="connsiteX31" fmla="*/ 466725 w 2431256"/>
                <a:gd name="connsiteY31" fmla="*/ 554831 h 559594"/>
                <a:gd name="connsiteX32" fmla="*/ 531019 w 2431256"/>
                <a:gd name="connsiteY32" fmla="*/ 545306 h 559594"/>
                <a:gd name="connsiteX33" fmla="*/ 616744 w 2431256"/>
                <a:gd name="connsiteY33" fmla="*/ 526256 h 559594"/>
                <a:gd name="connsiteX34" fmla="*/ 778669 w 2431256"/>
                <a:gd name="connsiteY34" fmla="*/ 481012 h 559594"/>
                <a:gd name="connsiteX35" fmla="*/ 850106 w 2431256"/>
                <a:gd name="connsiteY35" fmla="*/ 459581 h 559594"/>
                <a:gd name="connsiteX36" fmla="*/ 1019175 w 2431256"/>
                <a:gd name="connsiteY36" fmla="*/ 433387 h 559594"/>
                <a:gd name="connsiteX37" fmla="*/ 1150144 w 2431256"/>
                <a:gd name="connsiteY37" fmla="*/ 409575 h 559594"/>
                <a:gd name="connsiteX38" fmla="*/ 1314450 w 2431256"/>
                <a:gd name="connsiteY38" fmla="*/ 383381 h 559594"/>
                <a:gd name="connsiteX39" fmla="*/ 1459706 w 2431256"/>
                <a:gd name="connsiteY39" fmla="*/ 359569 h 559594"/>
                <a:gd name="connsiteX40" fmla="*/ 1595437 w 2431256"/>
                <a:gd name="connsiteY40" fmla="*/ 340519 h 559594"/>
                <a:gd name="connsiteX41" fmla="*/ 1738312 w 2431256"/>
                <a:gd name="connsiteY41" fmla="*/ 321469 h 559594"/>
                <a:gd name="connsiteX42" fmla="*/ 1940719 w 2431256"/>
                <a:gd name="connsiteY42" fmla="*/ 302419 h 559594"/>
                <a:gd name="connsiteX43" fmla="*/ 2085975 w 2431256"/>
                <a:gd name="connsiteY43" fmla="*/ 290512 h 559594"/>
                <a:gd name="connsiteX44" fmla="*/ 2169319 w 2431256"/>
                <a:gd name="connsiteY44" fmla="*/ 288131 h 559594"/>
                <a:gd name="connsiteX45" fmla="*/ 2266950 w 2431256"/>
                <a:gd name="connsiteY45" fmla="*/ 278606 h 559594"/>
                <a:gd name="connsiteX46" fmla="*/ 2350294 w 2431256"/>
                <a:gd name="connsiteY46" fmla="*/ 264319 h 559594"/>
                <a:gd name="connsiteX47" fmla="*/ 2386012 w 2431256"/>
                <a:gd name="connsiteY47" fmla="*/ 259556 h 559594"/>
                <a:gd name="connsiteX48" fmla="*/ 2407444 w 2431256"/>
                <a:gd name="connsiteY48" fmla="*/ 252412 h 559594"/>
                <a:gd name="connsiteX49" fmla="*/ 2421731 w 2431256"/>
                <a:gd name="connsiteY49" fmla="*/ 238125 h 559594"/>
                <a:gd name="connsiteX50" fmla="*/ 2431256 w 2431256"/>
                <a:gd name="connsiteY50" fmla="*/ 223837 h 559594"/>
                <a:gd name="connsiteX51" fmla="*/ 2431256 w 2431256"/>
                <a:gd name="connsiteY51" fmla="*/ 202406 h 559594"/>
                <a:gd name="connsiteX52" fmla="*/ 2414587 w 2431256"/>
                <a:gd name="connsiteY52" fmla="*/ 166687 h 559594"/>
                <a:gd name="connsiteX53" fmla="*/ 2397919 w 2431256"/>
                <a:gd name="connsiteY53" fmla="*/ 147637 h 559594"/>
                <a:gd name="connsiteX54" fmla="*/ 2357437 w 2431256"/>
                <a:gd name="connsiteY54" fmla="*/ 114300 h 559594"/>
                <a:gd name="connsiteX55" fmla="*/ 2312194 w 2431256"/>
                <a:gd name="connsiteY55" fmla="*/ 88106 h 559594"/>
                <a:gd name="connsiteX56" fmla="*/ 2247900 w 2431256"/>
                <a:gd name="connsiteY56" fmla="*/ 59531 h 559594"/>
                <a:gd name="connsiteX57" fmla="*/ 2166937 w 2431256"/>
                <a:gd name="connsiteY57" fmla="*/ 33337 h 559594"/>
                <a:gd name="connsiteX58" fmla="*/ 2076450 w 2431256"/>
                <a:gd name="connsiteY58" fmla="*/ 4762 h 559594"/>
                <a:gd name="connsiteX59" fmla="*/ 2050256 w 2431256"/>
                <a:gd name="connsiteY59" fmla="*/ 0 h 559594"/>
                <a:gd name="connsiteX60" fmla="*/ 1990725 w 2431256"/>
                <a:gd name="connsiteY60" fmla="*/ 23812 h 559594"/>
                <a:gd name="connsiteX61" fmla="*/ 1821656 w 2431256"/>
                <a:gd name="connsiteY61" fmla="*/ 83344 h 559594"/>
                <a:gd name="connsiteX62" fmla="*/ 1745456 w 2431256"/>
                <a:gd name="connsiteY62" fmla="*/ 109537 h 559594"/>
                <a:gd name="connsiteX63" fmla="*/ 1666875 w 2431256"/>
                <a:gd name="connsiteY63" fmla="*/ 123825 h 559594"/>
                <a:gd name="connsiteX64" fmla="*/ 1504950 w 2431256"/>
                <a:gd name="connsiteY64" fmla="*/ 154781 h 559594"/>
                <a:gd name="connsiteX65" fmla="*/ 1316831 w 2431256"/>
                <a:gd name="connsiteY65" fmla="*/ 18811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431256" h="559594">
                  <a:moveTo>
                    <a:pt x="1316831" y="188119"/>
                  </a:moveTo>
                  <a:lnTo>
                    <a:pt x="1178719" y="211931"/>
                  </a:lnTo>
                  <a:lnTo>
                    <a:pt x="971550" y="245269"/>
                  </a:lnTo>
                  <a:lnTo>
                    <a:pt x="721519" y="280987"/>
                  </a:lnTo>
                  <a:lnTo>
                    <a:pt x="552450" y="302419"/>
                  </a:lnTo>
                  <a:lnTo>
                    <a:pt x="471487" y="311944"/>
                  </a:lnTo>
                  <a:lnTo>
                    <a:pt x="438150" y="311944"/>
                  </a:lnTo>
                  <a:lnTo>
                    <a:pt x="381000" y="309562"/>
                  </a:lnTo>
                  <a:lnTo>
                    <a:pt x="342900" y="307181"/>
                  </a:lnTo>
                  <a:lnTo>
                    <a:pt x="285750" y="300037"/>
                  </a:lnTo>
                  <a:lnTo>
                    <a:pt x="230981" y="290512"/>
                  </a:lnTo>
                  <a:lnTo>
                    <a:pt x="176212" y="276225"/>
                  </a:lnTo>
                  <a:lnTo>
                    <a:pt x="138112" y="261937"/>
                  </a:lnTo>
                  <a:lnTo>
                    <a:pt x="114300" y="252412"/>
                  </a:lnTo>
                  <a:lnTo>
                    <a:pt x="92869" y="240506"/>
                  </a:lnTo>
                  <a:lnTo>
                    <a:pt x="64294" y="223837"/>
                  </a:lnTo>
                  <a:lnTo>
                    <a:pt x="42862" y="211931"/>
                  </a:lnTo>
                  <a:lnTo>
                    <a:pt x="21431" y="204787"/>
                  </a:lnTo>
                  <a:lnTo>
                    <a:pt x="7144" y="209550"/>
                  </a:lnTo>
                  <a:lnTo>
                    <a:pt x="0" y="223837"/>
                  </a:lnTo>
                  <a:lnTo>
                    <a:pt x="11906" y="252412"/>
                  </a:lnTo>
                  <a:lnTo>
                    <a:pt x="47625" y="302419"/>
                  </a:lnTo>
                  <a:lnTo>
                    <a:pt x="95250" y="359569"/>
                  </a:lnTo>
                  <a:lnTo>
                    <a:pt x="142875" y="409575"/>
                  </a:lnTo>
                  <a:lnTo>
                    <a:pt x="200025" y="464344"/>
                  </a:lnTo>
                  <a:lnTo>
                    <a:pt x="257175" y="507206"/>
                  </a:lnTo>
                  <a:lnTo>
                    <a:pt x="295275" y="528637"/>
                  </a:lnTo>
                  <a:lnTo>
                    <a:pt x="328612" y="547687"/>
                  </a:lnTo>
                  <a:lnTo>
                    <a:pt x="354806" y="557212"/>
                  </a:lnTo>
                  <a:lnTo>
                    <a:pt x="388144" y="559594"/>
                  </a:lnTo>
                  <a:lnTo>
                    <a:pt x="411956" y="559594"/>
                  </a:lnTo>
                  <a:lnTo>
                    <a:pt x="466725" y="554831"/>
                  </a:lnTo>
                  <a:lnTo>
                    <a:pt x="531019" y="545306"/>
                  </a:lnTo>
                  <a:lnTo>
                    <a:pt x="616744" y="526256"/>
                  </a:lnTo>
                  <a:lnTo>
                    <a:pt x="778669" y="481012"/>
                  </a:lnTo>
                  <a:lnTo>
                    <a:pt x="850106" y="459581"/>
                  </a:lnTo>
                  <a:lnTo>
                    <a:pt x="1019175" y="433387"/>
                  </a:lnTo>
                  <a:lnTo>
                    <a:pt x="1150144" y="409575"/>
                  </a:lnTo>
                  <a:lnTo>
                    <a:pt x="1314450" y="383381"/>
                  </a:lnTo>
                  <a:lnTo>
                    <a:pt x="1459706" y="359569"/>
                  </a:lnTo>
                  <a:lnTo>
                    <a:pt x="1595437" y="340519"/>
                  </a:lnTo>
                  <a:lnTo>
                    <a:pt x="1738312" y="321469"/>
                  </a:lnTo>
                  <a:lnTo>
                    <a:pt x="1940719" y="302419"/>
                  </a:lnTo>
                  <a:lnTo>
                    <a:pt x="2085975" y="290512"/>
                  </a:lnTo>
                  <a:lnTo>
                    <a:pt x="2169319" y="288131"/>
                  </a:lnTo>
                  <a:lnTo>
                    <a:pt x="2266950" y="278606"/>
                  </a:lnTo>
                  <a:lnTo>
                    <a:pt x="2350294" y="264319"/>
                  </a:lnTo>
                  <a:lnTo>
                    <a:pt x="2386012" y="259556"/>
                  </a:lnTo>
                  <a:lnTo>
                    <a:pt x="2407444" y="252412"/>
                  </a:lnTo>
                  <a:lnTo>
                    <a:pt x="2421731" y="238125"/>
                  </a:lnTo>
                  <a:lnTo>
                    <a:pt x="2431256" y="223837"/>
                  </a:lnTo>
                  <a:lnTo>
                    <a:pt x="2431256" y="202406"/>
                  </a:lnTo>
                  <a:lnTo>
                    <a:pt x="2414587" y="166687"/>
                  </a:lnTo>
                  <a:lnTo>
                    <a:pt x="2397919" y="147637"/>
                  </a:lnTo>
                  <a:lnTo>
                    <a:pt x="2357437" y="114300"/>
                  </a:lnTo>
                  <a:lnTo>
                    <a:pt x="2312194" y="88106"/>
                  </a:lnTo>
                  <a:lnTo>
                    <a:pt x="2247900" y="59531"/>
                  </a:lnTo>
                  <a:lnTo>
                    <a:pt x="2166937" y="33337"/>
                  </a:lnTo>
                  <a:lnTo>
                    <a:pt x="2076450" y="4762"/>
                  </a:lnTo>
                  <a:lnTo>
                    <a:pt x="2050256" y="0"/>
                  </a:lnTo>
                  <a:lnTo>
                    <a:pt x="1990725" y="23812"/>
                  </a:lnTo>
                  <a:lnTo>
                    <a:pt x="1821656" y="83344"/>
                  </a:lnTo>
                  <a:lnTo>
                    <a:pt x="1745456" y="109537"/>
                  </a:lnTo>
                  <a:lnTo>
                    <a:pt x="1666875" y="123825"/>
                  </a:lnTo>
                  <a:lnTo>
                    <a:pt x="1504950" y="154781"/>
                  </a:lnTo>
                  <a:lnTo>
                    <a:pt x="1316831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0FB70DF9-6D20-41A8-908C-538C1F9DE3AE}"/>
                </a:ext>
              </a:extLst>
            </p:cNvPr>
            <p:cNvSpPr/>
            <p:nvPr/>
          </p:nvSpPr>
          <p:spPr>
            <a:xfrm>
              <a:off x="7281863" y="2409826"/>
              <a:ext cx="842962" cy="1076325"/>
            </a:xfrm>
            <a:custGeom>
              <a:avLst/>
              <a:gdLst>
                <a:gd name="connsiteX0" fmla="*/ 328612 w 842962"/>
                <a:gd name="connsiteY0" fmla="*/ 533400 h 1076325"/>
                <a:gd name="connsiteX1" fmla="*/ 366712 w 842962"/>
                <a:gd name="connsiteY1" fmla="*/ 469106 h 1076325"/>
                <a:gd name="connsiteX2" fmla="*/ 388143 w 842962"/>
                <a:gd name="connsiteY2" fmla="*/ 423863 h 1076325"/>
                <a:gd name="connsiteX3" fmla="*/ 411956 w 842962"/>
                <a:gd name="connsiteY3" fmla="*/ 371475 h 1076325"/>
                <a:gd name="connsiteX4" fmla="*/ 428625 w 842962"/>
                <a:gd name="connsiteY4" fmla="*/ 330994 h 1076325"/>
                <a:gd name="connsiteX5" fmla="*/ 442912 w 842962"/>
                <a:gd name="connsiteY5" fmla="*/ 292894 h 1076325"/>
                <a:gd name="connsiteX6" fmla="*/ 450056 w 842962"/>
                <a:gd name="connsiteY6" fmla="*/ 264319 h 1076325"/>
                <a:gd name="connsiteX7" fmla="*/ 457200 w 842962"/>
                <a:gd name="connsiteY7" fmla="*/ 242888 h 1076325"/>
                <a:gd name="connsiteX8" fmla="*/ 459581 w 842962"/>
                <a:gd name="connsiteY8" fmla="*/ 221456 h 1076325"/>
                <a:gd name="connsiteX9" fmla="*/ 457200 w 842962"/>
                <a:gd name="connsiteY9" fmla="*/ 197644 h 1076325"/>
                <a:gd name="connsiteX10" fmla="*/ 450056 w 842962"/>
                <a:gd name="connsiteY10" fmla="*/ 169069 h 1076325"/>
                <a:gd name="connsiteX11" fmla="*/ 440531 w 842962"/>
                <a:gd name="connsiteY11" fmla="*/ 145256 h 1076325"/>
                <a:gd name="connsiteX12" fmla="*/ 428625 w 842962"/>
                <a:gd name="connsiteY12" fmla="*/ 128588 h 1076325"/>
                <a:gd name="connsiteX13" fmla="*/ 411956 w 842962"/>
                <a:gd name="connsiteY13" fmla="*/ 107156 h 1076325"/>
                <a:gd name="connsiteX14" fmla="*/ 390525 w 842962"/>
                <a:gd name="connsiteY14" fmla="*/ 90488 h 1076325"/>
                <a:gd name="connsiteX15" fmla="*/ 357187 w 842962"/>
                <a:gd name="connsiteY15" fmla="*/ 69056 h 1076325"/>
                <a:gd name="connsiteX16" fmla="*/ 350043 w 842962"/>
                <a:gd name="connsiteY16" fmla="*/ 59531 h 1076325"/>
                <a:gd name="connsiteX17" fmla="*/ 340518 w 842962"/>
                <a:gd name="connsiteY17" fmla="*/ 38100 h 1076325"/>
                <a:gd name="connsiteX18" fmla="*/ 335756 w 842962"/>
                <a:gd name="connsiteY18" fmla="*/ 14288 h 1076325"/>
                <a:gd name="connsiteX19" fmla="*/ 340518 w 842962"/>
                <a:gd name="connsiteY19" fmla="*/ 0 h 1076325"/>
                <a:gd name="connsiteX20" fmla="*/ 352425 w 842962"/>
                <a:gd name="connsiteY20" fmla="*/ 0 h 1076325"/>
                <a:gd name="connsiteX21" fmla="*/ 383381 w 842962"/>
                <a:gd name="connsiteY21" fmla="*/ 11906 h 1076325"/>
                <a:gd name="connsiteX22" fmla="*/ 435768 w 842962"/>
                <a:gd name="connsiteY22" fmla="*/ 26194 h 1076325"/>
                <a:gd name="connsiteX23" fmla="*/ 504825 w 842962"/>
                <a:gd name="connsiteY23" fmla="*/ 50006 h 1076325"/>
                <a:gd name="connsiteX24" fmla="*/ 576262 w 842962"/>
                <a:gd name="connsiteY24" fmla="*/ 76200 h 1076325"/>
                <a:gd name="connsiteX25" fmla="*/ 640556 w 842962"/>
                <a:gd name="connsiteY25" fmla="*/ 102394 h 1076325"/>
                <a:gd name="connsiteX26" fmla="*/ 697706 w 842962"/>
                <a:gd name="connsiteY26" fmla="*/ 130969 h 1076325"/>
                <a:gd name="connsiteX27" fmla="*/ 733425 w 842962"/>
                <a:gd name="connsiteY27" fmla="*/ 150019 h 1076325"/>
                <a:gd name="connsiteX28" fmla="*/ 766762 w 842962"/>
                <a:gd name="connsiteY28" fmla="*/ 178594 h 1076325"/>
                <a:gd name="connsiteX29" fmla="*/ 800100 w 842962"/>
                <a:gd name="connsiteY29" fmla="*/ 211931 h 1076325"/>
                <a:gd name="connsiteX30" fmla="*/ 826293 w 842962"/>
                <a:gd name="connsiteY30" fmla="*/ 247650 h 1076325"/>
                <a:gd name="connsiteX31" fmla="*/ 838200 w 842962"/>
                <a:gd name="connsiteY31" fmla="*/ 276225 h 1076325"/>
                <a:gd name="connsiteX32" fmla="*/ 842962 w 842962"/>
                <a:gd name="connsiteY32" fmla="*/ 300038 h 1076325"/>
                <a:gd name="connsiteX33" fmla="*/ 842962 w 842962"/>
                <a:gd name="connsiteY33" fmla="*/ 321469 h 1076325"/>
                <a:gd name="connsiteX34" fmla="*/ 840581 w 842962"/>
                <a:gd name="connsiteY34" fmla="*/ 352425 h 1076325"/>
                <a:gd name="connsiteX35" fmla="*/ 831056 w 842962"/>
                <a:gd name="connsiteY35" fmla="*/ 373856 h 1076325"/>
                <a:gd name="connsiteX36" fmla="*/ 812006 w 842962"/>
                <a:gd name="connsiteY36" fmla="*/ 388144 h 1076325"/>
                <a:gd name="connsiteX37" fmla="*/ 771525 w 842962"/>
                <a:gd name="connsiteY37" fmla="*/ 404813 h 1076325"/>
                <a:gd name="connsiteX38" fmla="*/ 728662 w 842962"/>
                <a:gd name="connsiteY38" fmla="*/ 414338 h 1076325"/>
                <a:gd name="connsiteX39" fmla="*/ 702468 w 842962"/>
                <a:gd name="connsiteY39" fmla="*/ 419100 h 1076325"/>
                <a:gd name="connsiteX40" fmla="*/ 631031 w 842962"/>
                <a:gd name="connsiteY40" fmla="*/ 490538 h 1076325"/>
                <a:gd name="connsiteX41" fmla="*/ 447675 w 842962"/>
                <a:gd name="connsiteY41" fmla="*/ 673894 h 1076325"/>
                <a:gd name="connsiteX42" fmla="*/ 252412 w 842962"/>
                <a:gd name="connsiteY42" fmla="*/ 869156 h 1076325"/>
                <a:gd name="connsiteX43" fmla="*/ 161925 w 842962"/>
                <a:gd name="connsiteY43" fmla="*/ 959644 h 1076325"/>
                <a:gd name="connsiteX44" fmla="*/ 69056 w 842962"/>
                <a:gd name="connsiteY44" fmla="*/ 1050131 h 1076325"/>
                <a:gd name="connsiteX45" fmla="*/ 45243 w 842962"/>
                <a:gd name="connsiteY45" fmla="*/ 1069181 h 1076325"/>
                <a:gd name="connsiteX46" fmla="*/ 23812 w 842962"/>
                <a:gd name="connsiteY46" fmla="*/ 1076325 h 1076325"/>
                <a:gd name="connsiteX47" fmla="*/ 9525 w 842962"/>
                <a:gd name="connsiteY47" fmla="*/ 1076325 h 1076325"/>
                <a:gd name="connsiteX48" fmla="*/ 0 w 842962"/>
                <a:gd name="connsiteY48" fmla="*/ 1066800 h 1076325"/>
                <a:gd name="connsiteX49" fmla="*/ 4762 w 842962"/>
                <a:gd name="connsiteY49" fmla="*/ 1042988 h 1076325"/>
                <a:gd name="connsiteX50" fmla="*/ 19050 w 842962"/>
                <a:gd name="connsiteY50" fmla="*/ 1009650 h 1076325"/>
                <a:gd name="connsiteX51" fmla="*/ 59531 w 842962"/>
                <a:gd name="connsiteY51" fmla="*/ 945356 h 1076325"/>
                <a:gd name="connsiteX52" fmla="*/ 119062 w 842962"/>
                <a:gd name="connsiteY52" fmla="*/ 857250 h 1076325"/>
                <a:gd name="connsiteX53" fmla="*/ 169068 w 842962"/>
                <a:gd name="connsiteY53" fmla="*/ 781050 h 1076325"/>
                <a:gd name="connsiteX54" fmla="*/ 219075 w 842962"/>
                <a:gd name="connsiteY54" fmla="*/ 707231 h 1076325"/>
                <a:gd name="connsiteX55" fmla="*/ 269081 w 842962"/>
                <a:gd name="connsiteY55" fmla="*/ 628650 h 1076325"/>
                <a:gd name="connsiteX56" fmla="*/ 328612 w 842962"/>
                <a:gd name="connsiteY56" fmla="*/ 53340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42962" h="1076325">
                  <a:moveTo>
                    <a:pt x="328612" y="533400"/>
                  </a:moveTo>
                  <a:lnTo>
                    <a:pt x="366712" y="469106"/>
                  </a:lnTo>
                  <a:lnTo>
                    <a:pt x="388143" y="423863"/>
                  </a:lnTo>
                  <a:lnTo>
                    <a:pt x="411956" y="371475"/>
                  </a:lnTo>
                  <a:lnTo>
                    <a:pt x="428625" y="330994"/>
                  </a:lnTo>
                  <a:lnTo>
                    <a:pt x="442912" y="292894"/>
                  </a:lnTo>
                  <a:lnTo>
                    <a:pt x="450056" y="264319"/>
                  </a:lnTo>
                  <a:lnTo>
                    <a:pt x="457200" y="242888"/>
                  </a:lnTo>
                  <a:lnTo>
                    <a:pt x="459581" y="221456"/>
                  </a:lnTo>
                  <a:lnTo>
                    <a:pt x="457200" y="197644"/>
                  </a:lnTo>
                  <a:lnTo>
                    <a:pt x="450056" y="169069"/>
                  </a:lnTo>
                  <a:lnTo>
                    <a:pt x="440531" y="145256"/>
                  </a:lnTo>
                  <a:lnTo>
                    <a:pt x="428625" y="128588"/>
                  </a:lnTo>
                  <a:lnTo>
                    <a:pt x="411956" y="107156"/>
                  </a:lnTo>
                  <a:lnTo>
                    <a:pt x="390525" y="90488"/>
                  </a:lnTo>
                  <a:lnTo>
                    <a:pt x="357187" y="69056"/>
                  </a:lnTo>
                  <a:lnTo>
                    <a:pt x="350043" y="59531"/>
                  </a:lnTo>
                  <a:lnTo>
                    <a:pt x="340518" y="38100"/>
                  </a:lnTo>
                  <a:lnTo>
                    <a:pt x="335756" y="14288"/>
                  </a:lnTo>
                  <a:lnTo>
                    <a:pt x="340518" y="0"/>
                  </a:lnTo>
                  <a:lnTo>
                    <a:pt x="352425" y="0"/>
                  </a:lnTo>
                  <a:lnTo>
                    <a:pt x="383381" y="11906"/>
                  </a:lnTo>
                  <a:lnTo>
                    <a:pt x="435768" y="26194"/>
                  </a:lnTo>
                  <a:lnTo>
                    <a:pt x="504825" y="50006"/>
                  </a:lnTo>
                  <a:lnTo>
                    <a:pt x="576262" y="76200"/>
                  </a:lnTo>
                  <a:lnTo>
                    <a:pt x="640556" y="102394"/>
                  </a:lnTo>
                  <a:lnTo>
                    <a:pt x="697706" y="130969"/>
                  </a:lnTo>
                  <a:lnTo>
                    <a:pt x="733425" y="150019"/>
                  </a:lnTo>
                  <a:lnTo>
                    <a:pt x="766762" y="178594"/>
                  </a:lnTo>
                  <a:lnTo>
                    <a:pt x="800100" y="211931"/>
                  </a:lnTo>
                  <a:lnTo>
                    <a:pt x="826293" y="247650"/>
                  </a:lnTo>
                  <a:lnTo>
                    <a:pt x="838200" y="276225"/>
                  </a:lnTo>
                  <a:lnTo>
                    <a:pt x="842962" y="300038"/>
                  </a:lnTo>
                  <a:lnTo>
                    <a:pt x="842962" y="321469"/>
                  </a:lnTo>
                  <a:lnTo>
                    <a:pt x="840581" y="352425"/>
                  </a:lnTo>
                  <a:lnTo>
                    <a:pt x="831056" y="373856"/>
                  </a:lnTo>
                  <a:lnTo>
                    <a:pt x="812006" y="388144"/>
                  </a:lnTo>
                  <a:lnTo>
                    <a:pt x="771525" y="404813"/>
                  </a:lnTo>
                  <a:lnTo>
                    <a:pt x="728662" y="414338"/>
                  </a:lnTo>
                  <a:lnTo>
                    <a:pt x="702468" y="419100"/>
                  </a:lnTo>
                  <a:lnTo>
                    <a:pt x="631031" y="490538"/>
                  </a:lnTo>
                  <a:lnTo>
                    <a:pt x="447675" y="673894"/>
                  </a:lnTo>
                  <a:lnTo>
                    <a:pt x="252412" y="869156"/>
                  </a:lnTo>
                  <a:lnTo>
                    <a:pt x="161925" y="959644"/>
                  </a:lnTo>
                  <a:lnTo>
                    <a:pt x="69056" y="1050131"/>
                  </a:lnTo>
                  <a:lnTo>
                    <a:pt x="45243" y="1069181"/>
                  </a:lnTo>
                  <a:lnTo>
                    <a:pt x="23812" y="1076325"/>
                  </a:lnTo>
                  <a:lnTo>
                    <a:pt x="9525" y="1076325"/>
                  </a:lnTo>
                  <a:lnTo>
                    <a:pt x="0" y="1066800"/>
                  </a:lnTo>
                  <a:lnTo>
                    <a:pt x="4762" y="1042988"/>
                  </a:lnTo>
                  <a:lnTo>
                    <a:pt x="19050" y="1009650"/>
                  </a:lnTo>
                  <a:lnTo>
                    <a:pt x="59531" y="945356"/>
                  </a:lnTo>
                  <a:lnTo>
                    <a:pt x="119062" y="857250"/>
                  </a:lnTo>
                  <a:lnTo>
                    <a:pt x="169068" y="781050"/>
                  </a:lnTo>
                  <a:lnTo>
                    <a:pt x="219075" y="707231"/>
                  </a:lnTo>
                  <a:lnTo>
                    <a:pt x="269081" y="628650"/>
                  </a:lnTo>
                  <a:lnTo>
                    <a:pt x="328612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45AFF291-5C84-4FC1-B299-E44A60D7500B}"/>
                </a:ext>
              </a:extLst>
            </p:cNvPr>
            <p:cNvSpPr/>
            <p:nvPr/>
          </p:nvSpPr>
          <p:spPr>
            <a:xfrm>
              <a:off x="5491164" y="3602038"/>
              <a:ext cx="2943225" cy="577850"/>
            </a:xfrm>
            <a:custGeom>
              <a:avLst/>
              <a:gdLst>
                <a:gd name="connsiteX0" fmla="*/ 1850231 w 2943225"/>
                <a:gd name="connsiteY0" fmla="*/ 128588 h 576263"/>
                <a:gd name="connsiteX1" fmla="*/ 1704975 w 2943225"/>
                <a:gd name="connsiteY1" fmla="*/ 142875 h 576263"/>
                <a:gd name="connsiteX2" fmla="*/ 1571625 w 2943225"/>
                <a:gd name="connsiteY2" fmla="*/ 157163 h 576263"/>
                <a:gd name="connsiteX3" fmla="*/ 1512093 w 2943225"/>
                <a:gd name="connsiteY3" fmla="*/ 164307 h 576263"/>
                <a:gd name="connsiteX4" fmla="*/ 1312068 w 2943225"/>
                <a:gd name="connsiteY4" fmla="*/ 204788 h 576263"/>
                <a:gd name="connsiteX5" fmla="*/ 1185862 w 2943225"/>
                <a:gd name="connsiteY5" fmla="*/ 221457 h 576263"/>
                <a:gd name="connsiteX6" fmla="*/ 1007268 w 2943225"/>
                <a:gd name="connsiteY6" fmla="*/ 245269 h 576263"/>
                <a:gd name="connsiteX7" fmla="*/ 821531 w 2943225"/>
                <a:gd name="connsiteY7" fmla="*/ 273844 h 576263"/>
                <a:gd name="connsiteX8" fmla="*/ 678656 w 2943225"/>
                <a:gd name="connsiteY8" fmla="*/ 300038 h 576263"/>
                <a:gd name="connsiteX9" fmla="*/ 569118 w 2943225"/>
                <a:gd name="connsiteY9" fmla="*/ 323850 h 576263"/>
                <a:gd name="connsiteX10" fmla="*/ 514350 w 2943225"/>
                <a:gd name="connsiteY10" fmla="*/ 338138 h 576263"/>
                <a:gd name="connsiteX11" fmla="*/ 473868 w 2943225"/>
                <a:gd name="connsiteY11" fmla="*/ 345282 h 576263"/>
                <a:gd name="connsiteX12" fmla="*/ 428625 w 2943225"/>
                <a:gd name="connsiteY12" fmla="*/ 350044 h 576263"/>
                <a:gd name="connsiteX13" fmla="*/ 373856 w 2943225"/>
                <a:gd name="connsiteY13" fmla="*/ 352425 h 576263"/>
                <a:gd name="connsiteX14" fmla="*/ 321468 w 2943225"/>
                <a:gd name="connsiteY14" fmla="*/ 347663 h 576263"/>
                <a:gd name="connsiteX15" fmla="*/ 288131 w 2943225"/>
                <a:gd name="connsiteY15" fmla="*/ 342900 h 576263"/>
                <a:gd name="connsiteX16" fmla="*/ 242887 w 2943225"/>
                <a:gd name="connsiteY16" fmla="*/ 333375 h 576263"/>
                <a:gd name="connsiteX17" fmla="*/ 202406 w 2943225"/>
                <a:gd name="connsiteY17" fmla="*/ 321469 h 576263"/>
                <a:gd name="connsiteX18" fmla="*/ 173831 w 2943225"/>
                <a:gd name="connsiteY18" fmla="*/ 309563 h 576263"/>
                <a:gd name="connsiteX19" fmla="*/ 138112 w 2943225"/>
                <a:gd name="connsiteY19" fmla="*/ 290513 h 576263"/>
                <a:gd name="connsiteX20" fmla="*/ 107156 w 2943225"/>
                <a:gd name="connsiteY20" fmla="*/ 269082 h 576263"/>
                <a:gd name="connsiteX21" fmla="*/ 73818 w 2943225"/>
                <a:gd name="connsiteY21" fmla="*/ 240507 h 576263"/>
                <a:gd name="connsiteX22" fmla="*/ 50006 w 2943225"/>
                <a:gd name="connsiteY22" fmla="*/ 223838 h 576263"/>
                <a:gd name="connsiteX23" fmla="*/ 26193 w 2943225"/>
                <a:gd name="connsiteY23" fmla="*/ 214313 h 576263"/>
                <a:gd name="connsiteX24" fmla="*/ 11906 w 2943225"/>
                <a:gd name="connsiteY24" fmla="*/ 214313 h 576263"/>
                <a:gd name="connsiteX25" fmla="*/ 0 w 2943225"/>
                <a:gd name="connsiteY25" fmla="*/ 219075 h 576263"/>
                <a:gd name="connsiteX26" fmla="*/ 2381 w 2943225"/>
                <a:gd name="connsiteY26" fmla="*/ 235744 h 576263"/>
                <a:gd name="connsiteX27" fmla="*/ 11906 w 2943225"/>
                <a:gd name="connsiteY27" fmla="*/ 257175 h 576263"/>
                <a:gd name="connsiteX28" fmla="*/ 38100 w 2943225"/>
                <a:gd name="connsiteY28" fmla="*/ 304800 h 576263"/>
                <a:gd name="connsiteX29" fmla="*/ 73818 w 2943225"/>
                <a:gd name="connsiteY29" fmla="*/ 357188 h 576263"/>
                <a:gd name="connsiteX30" fmla="*/ 119062 w 2943225"/>
                <a:gd name="connsiteY30" fmla="*/ 404813 h 576263"/>
                <a:gd name="connsiteX31" fmla="*/ 154781 w 2943225"/>
                <a:gd name="connsiteY31" fmla="*/ 433388 h 576263"/>
                <a:gd name="connsiteX32" fmla="*/ 202406 w 2943225"/>
                <a:gd name="connsiteY32" fmla="*/ 473869 h 576263"/>
                <a:gd name="connsiteX33" fmla="*/ 242887 w 2943225"/>
                <a:gd name="connsiteY33" fmla="*/ 502444 h 576263"/>
                <a:gd name="connsiteX34" fmla="*/ 271462 w 2943225"/>
                <a:gd name="connsiteY34" fmla="*/ 519113 h 576263"/>
                <a:gd name="connsiteX35" fmla="*/ 304800 w 2943225"/>
                <a:gd name="connsiteY35" fmla="*/ 538163 h 576263"/>
                <a:gd name="connsiteX36" fmla="*/ 314325 w 2943225"/>
                <a:gd name="connsiteY36" fmla="*/ 545307 h 576263"/>
                <a:gd name="connsiteX37" fmla="*/ 342900 w 2943225"/>
                <a:gd name="connsiteY37" fmla="*/ 566738 h 576263"/>
                <a:gd name="connsiteX38" fmla="*/ 369093 w 2943225"/>
                <a:gd name="connsiteY38" fmla="*/ 573882 h 576263"/>
                <a:gd name="connsiteX39" fmla="*/ 400050 w 2943225"/>
                <a:gd name="connsiteY39" fmla="*/ 576263 h 576263"/>
                <a:gd name="connsiteX40" fmla="*/ 445293 w 2943225"/>
                <a:gd name="connsiteY40" fmla="*/ 573882 h 576263"/>
                <a:gd name="connsiteX41" fmla="*/ 495300 w 2943225"/>
                <a:gd name="connsiteY41" fmla="*/ 564357 h 576263"/>
                <a:gd name="connsiteX42" fmla="*/ 557212 w 2943225"/>
                <a:gd name="connsiteY42" fmla="*/ 547688 h 576263"/>
                <a:gd name="connsiteX43" fmla="*/ 583406 w 2943225"/>
                <a:gd name="connsiteY43" fmla="*/ 540544 h 576263"/>
                <a:gd name="connsiteX44" fmla="*/ 688181 w 2943225"/>
                <a:gd name="connsiteY44" fmla="*/ 519113 h 576263"/>
                <a:gd name="connsiteX45" fmla="*/ 857250 w 2943225"/>
                <a:gd name="connsiteY45" fmla="*/ 485775 h 576263"/>
                <a:gd name="connsiteX46" fmla="*/ 1014412 w 2943225"/>
                <a:gd name="connsiteY46" fmla="*/ 454819 h 576263"/>
                <a:gd name="connsiteX47" fmla="*/ 1297781 w 2943225"/>
                <a:gd name="connsiteY47" fmla="*/ 407194 h 576263"/>
                <a:gd name="connsiteX48" fmla="*/ 1576387 w 2943225"/>
                <a:gd name="connsiteY48" fmla="*/ 354807 h 576263"/>
                <a:gd name="connsiteX49" fmla="*/ 1716881 w 2943225"/>
                <a:gd name="connsiteY49" fmla="*/ 330994 h 576263"/>
                <a:gd name="connsiteX50" fmla="*/ 1833562 w 2943225"/>
                <a:gd name="connsiteY50" fmla="*/ 316707 h 576263"/>
                <a:gd name="connsiteX51" fmla="*/ 1919287 w 2943225"/>
                <a:gd name="connsiteY51" fmla="*/ 309563 h 576263"/>
                <a:gd name="connsiteX52" fmla="*/ 2033587 w 2943225"/>
                <a:gd name="connsiteY52" fmla="*/ 302419 h 576263"/>
                <a:gd name="connsiteX53" fmla="*/ 2143125 w 2943225"/>
                <a:gd name="connsiteY53" fmla="*/ 297657 h 576263"/>
                <a:gd name="connsiteX54" fmla="*/ 2243137 w 2943225"/>
                <a:gd name="connsiteY54" fmla="*/ 297657 h 576263"/>
                <a:gd name="connsiteX55" fmla="*/ 2300287 w 2943225"/>
                <a:gd name="connsiteY55" fmla="*/ 295275 h 576263"/>
                <a:gd name="connsiteX56" fmla="*/ 2359818 w 2943225"/>
                <a:gd name="connsiteY56" fmla="*/ 288132 h 576263"/>
                <a:gd name="connsiteX57" fmla="*/ 2459831 w 2943225"/>
                <a:gd name="connsiteY57" fmla="*/ 283369 h 576263"/>
                <a:gd name="connsiteX58" fmla="*/ 2569368 w 2943225"/>
                <a:gd name="connsiteY58" fmla="*/ 285750 h 576263"/>
                <a:gd name="connsiteX59" fmla="*/ 2678906 w 2943225"/>
                <a:gd name="connsiteY59" fmla="*/ 290513 h 576263"/>
                <a:gd name="connsiteX60" fmla="*/ 2757487 w 2943225"/>
                <a:gd name="connsiteY60" fmla="*/ 297657 h 576263"/>
                <a:gd name="connsiteX61" fmla="*/ 2802731 w 2943225"/>
                <a:gd name="connsiteY61" fmla="*/ 297657 h 576263"/>
                <a:gd name="connsiteX62" fmla="*/ 2852737 w 2943225"/>
                <a:gd name="connsiteY62" fmla="*/ 295275 h 576263"/>
                <a:gd name="connsiteX63" fmla="*/ 2893218 w 2943225"/>
                <a:gd name="connsiteY63" fmla="*/ 285750 h 576263"/>
                <a:gd name="connsiteX64" fmla="*/ 2921793 w 2943225"/>
                <a:gd name="connsiteY64" fmla="*/ 271463 h 576263"/>
                <a:gd name="connsiteX65" fmla="*/ 2938462 w 2943225"/>
                <a:gd name="connsiteY65" fmla="*/ 254794 h 576263"/>
                <a:gd name="connsiteX66" fmla="*/ 2943225 w 2943225"/>
                <a:gd name="connsiteY66" fmla="*/ 238125 h 576263"/>
                <a:gd name="connsiteX67" fmla="*/ 2943225 w 2943225"/>
                <a:gd name="connsiteY67" fmla="*/ 221457 h 576263"/>
                <a:gd name="connsiteX68" fmla="*/ 2936081 w 2943225"/>
                <a:gd name="connsiteY68" fmla="*/ 190500 h 576263"/>
                <a:gd name="connsiteX69" fmla="*/ 2917031 w 2943225"/>
                <a:gd name="connsiteY69" fmla="*/ 159544 h 576263"/>
                <a:gd name="connsiteX70" fmla="*/ 2900362 w 2943225"/>
                <a:gd name="connsiteY70" fmla="*/ 140494 h 576263"/>
                <a:gd name="connsiteX71" fmla="*/ 2869406 w 2943225"/>
                <a:gd name="connsiteY71" fmla="*/ 123825 h 576263"/>
                <a:gd name="connsiteX72" fmla="*/ 2833687 w 2943225"/>
                <a:gd name="connsiteY72" fmla="*/ 104775 h 576263"/>
                <a:gd name="connsiteX73" fmla="*/ 2783681 w 2943225"/>
                <a:gd name="connsiteY73" fmla="*/ 78582 h 576263"/>
                <a:gd name="connsiteX74" fmla="*/ 2733675 w 2943225"/>
                <a:gd name="connsiteY74" fmla="*/ 50007 h 576263"/>
                <a:gd name="connsiteX75" fmla="*/ 2678906 w 2943225"/>
                <a:gd name="connsiteY75" fmla="*/ 26194 h 576263"/>
                <a:gd name="connsiteX76" fmla="*/ 2631281 w 2943225"/>
                <a:gd name="connsiteY76" fmla="*/ 9525 h 576263"/>
                <a:gd name="connsiteX77" fmla="*/ 2583656 w 2943225"/>
                <a:gd name="connsiteY77" fmla="*/ 0 h 576263"/>
                <a:gd name="connsiteX78" fmla="*/ 2562225 w 2943225"/>
                <a:gd name="connsiteY78" fmla="*/ 2382 h 576263"/>
                <a:gd name="connsiteX79" fmla="*/ 2483643 w 2943225"/>
                <a:gd name="connsiteY79" fmla="*/ 28575 h 576263"/>
                <a:gd name="connsiteX80" fmla="*/ 2297906 w 2943225"/>
                <a:gd name="connsiteY80" fmla="*/ 80963 h 576263"/>
                <a:gd name="connsiteX81" fmla="*/ 2250281 w 2943225"/>
                <a:gd name="connsiteY81" fmla="*/ 95250 h 576263"/>
                <a:gd name="connsiteX82" fmla="*/ 2159793 w 2943225"/>
                <a:gd name="connsiteY82" fmla="*/ 102394 h 576263"/>
                <a:gd name="connsiteX83" fmla="*/ 1962150 w 2943225"/>
                <a:gd name="connsiteY83" fmla="*/ 116682 h 576263"/>
                <a:gd name="connsiteX84" fmla="*/ 1850231 w 2943225"/>
                <a:gd name="connsiteY84" fmla="*/ 128588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943225" h="576263">
                  <a:moveTo>
                    <a:pt x="1850231" y="128588"/>
                  </a:moveTo>
                  <a:lnTo>
                    <a:pt x="1704975" y="142875"/>
                  </a:lnTo>
                  <a:lnTo>
                    <a:pt x="1571625" y="157163"/>
                  </a:lnTo>
                  <a:lnTo>
                    <a:pt x="1512093" y="164307"/>
                  </a:lnTo>
                  <a:lnTo>
                    <a:pt x="1312068" y="204788"/>
                  </a:lnTo>
                  <a:lnTo>
                    <a:pt x="1185862" y="221457"/>
                  </a:lnTo>
                  <a:lnTo>
                    <a:pt x="1007268" y="245269"/>
                  </a:lnTo>
                  <a:lnTo>
                    <a:pt x="821531" y="273844"/>
                  </a:lnTo>
                  <a:lnTo>
                    <a:pt x="678656" y="300038"/>
                  </a:lnTo>
                  <a:lnTo>
                    <a:pt x="569118" y="323850"/>
                  </a:lnTo>
                  <a:lnTo>
                    <a:pt x="514350" y="338138"/>
                  </a:lnTo>
                  <a:lnTo>
                    <a:pt x="473868" y="345282"/>
                  </a:lnTo>
                  <a:lnTo>
                    <a:pt x="428625" y="350044"/>
                  </a:lnTo>
                  <a:lnTo>
                    <a:pt x="373856" y="352425"/>
                  </a:lnTo>
                  <a:lnTo>
                    <a:pt x="321468" y="347663"/>
                  </a:lnTo>
                  <a:lnTo>
                    <a:pt x="288131" y="342900"/>
                  </a:lnTo>
                  <a:lnTo>
                    <a:pt x="242887" y="333375"/>
                  </a:lnTo>
                  <a:lnTo>
                    <a:pt x="202406" y="321469"/>
                  </a:lnTo>
                  <a:lnTo>
                    <a:pt x="173831" y="309563"/>
                  </a:lnTo>
                  <a:lnTo>
                    <a:pt x="138112" y="290513"/>
                  </a:lnTo>
                  <a:lnTo>
                    <a:pt x="107156" y="269082"/>
                  </a:lnTo>
                  <a:lnTo>
                    <a:pt x="73818" y="240507"/>
                  </a:lnTo>
                  <a:lnTo>
                    <a:pt x="50006" y="223838"/>
                  </a:lnTo>
                  <a:lnTo>
                    <a:pt x="26193" y="214313"/>
                  </a:lnTo>
                  <a:lnTo>
                    <a:pt x="11906" y="214313"/>
                  </a:lnTo>
                  <a:lnTo>
                    <a:pt x="0" y="219075"/>
                  </a:lnTo>
                  <a:lnTo>
                    <a:pt x="2381" y="235744"/>
                  </a:lnTo>
                  <a:lnTo>
                    <a:pt x="11906" y="257175"/>
                  </a:lnTo>
                  <a:lnTo>
                    <a:pt x="38100" y="304800"/>
                  </a:lnTo>
                  <a:lnTo>
                    <a:pt x="73818" y="357188"/>
                  </a:lnTo>
                  <a:lnTo>
                    <a:pt x="119062" y="404813"/>
                  </a:lnTo>
                  <a:lnTo>
                    <a:pt x="154781" y="433388"/>
                  </a:lnTo>
                  <a:lnTo>
                    <a:pt x="202406" y="473869"/>
                  </a:lnTo>
                  <a:lnTo>
                    <a:pt x="242887" y="502444"/>
                  </a:lnTo>
                  <a:lnTo>
                    <a:pt x="271462" y="519113"/>
                  </a:lnTo>
                  <a:lnTo>
                    <a:pt x="304800" y="538163"/>
                  </a:lnTo>
                  <a:lnTo>
                    <a:pt x="314325" y="545307"/>
                  </a:lnTo>
                  <a:lnTo>
                    <a:pt x="342900" y="566738"/>
                  </a:lnTo>
                  <a:lnTo>
                    <a:pt x="369093" y="573882"/>
                  </a:lnTo>
                  <a:lnTo>
                    <a:pt x="400050" y="576263"/>
                  </a:lnTo>
                  <a:lnTo>
                    <a:pt x="445293" y="573882"/>
                  </a:lnTo>
                  <a:lnTo>
                    <a:pt x="495300" y="564357"/>
                  </a:lnTo>
                  <a:lnTo>
                    <a:pt x="557212" y="547688"/>
                  </a:lnTo>
                  <a:lnTo>
                    <a:pt x="583406" y="540544"/>
                  </a:lnTo>
                  <a:lnTo>
                    <a:pt x="688181" y="519113"/>
                  </a:lnTo>
                  <a:lnTo>
                    <a:pt x="857250" y="485775"/>
                  </a:lnTo>
                  <a:lnTo>
                    <a:pt x="1014412" y="454819"/>
                  </a:lnTo>
                  <a:lnTo>
                    <a:pt x="1297781" y="407194"/>
                  </a:lnTo>
                  <a:lnTo>
                    <a:pt x="1576387" y="354807"/>
                  </a:lnTo>
                  <a:lnTo>
                    <a:pt x="1716881" y="330994"/>
                  </a:lnTo>
                  <a:lnTo>
                    <a:pt x="1833562" y="316707"/>
                  </a:lnTo>
                  <a:lnTo>
                    <a:pt x="1919287" y="309563"/>
                  </a:lnTo>
                  <a:lnTo>
                    <a:pt x="2033587" y="302419"/>
                  </a:lnTo>
                  <a:lnTo>
                    <a:pt x="2143125" y="297657"/>
                  </a:lnTo>
                  <a:lnTo>
                    <a:pt x="2243137" y="297657"/>
                  </a:lnTo>
                  <a:lnTo>
                    <a:pt x="2300287" y="295275"/>
                  </a:lnTo>
                  <a:lnTo>
                    <a:pt x="2359818" y="288132"/>
                  </a:lnTo>
                  <a:lnTo>
                    <a:pt x="2459831" y="283369"/>
                  </a:lnTo>
                  <a:lnTo>
                    <a:pt x="2569368" y="285750"/>
                  </a:lnTo>
                  <a:lnTo>
                    <a:pt x="2678906" y="290513"/>
                  </a:lnTo>
                  <a:lnTo>
                    <a:pt x="2757487" y="297657"/>
                  </a:lnTo>
                  <a:lnTo>
                    <a:pt x="2802731" y="297657"/>
                  </a:lnTo>
                  <a:lnTo>
                    <a:pt x="2852737" y="295275"/>
                  </a:lnTo>
                  <a:lnTo>
                    <a:pt x="2893218" y="285750"/>
                  </a:lnTo>
                  <a:lnTo>
                    <a:pt x="2921793" y="271463"/>
                  </a:lnTo>
                  <a:lnTo>
                    <a:pt x="2938462" y="254794"/>
                  </a:lnTo>
                  <a:lnTo>
                    <a:pt x="2943225" y="238125"/>
                  </a:lnTo>
                  <a:lnTo>
                    <a:pt x="2943225" y="221457"/>
                  </a:lnTo>
                  <a:lnTo>
                    <a:pt x="2936081" y="190500"/>
                  </a:lnTo>
                  <a:lnTo>
                    <a:pt x="2917031" y="159544"/>
                  </a:lnTo>
                  <a:lnTo>
                    <a:pt x="2900362" y="140494"/>
                  </a:lnTo>
                  <a:lnTo>
                    <a:pt x="2869406" y="123825"/>
                  </a:lnTo>
                  <a:lnTo>
                    <a:pt x="2833687" y="104775"/>
                  </a:lnTo>
                  <a:lnTo>
                    <a:pt x="2783681" y="78582"/>
                  </a:lnTo>
                  <a:lnTo>
                    <a:pt x="2733675" y="50007"/>
                  </a:lnTo>
                  <a:lnTo>
                    <a:pt x="2678906" y="26194"/>
                  </a:lnTo>
                  <a:lnTo>
                    <a:pt x="2631281" y="9525"/>
                  </a:lnTo>
                  <a:lnTo>
                    <a:pt x="2583656" y="0"/>
                  </a:lnTo>
                  <a:lnTo>
                    <a:pt x="2562225" y="2382"/>
                  </a:lnTo>
                  <a:lnTo>
                    <a:pt x="2483643" y="28575"/>
                  </a:lnTo>
                  <a:lnTo>
                    <a:pt x="2297906" y="80963"/>
                  </a:lnTo>
                  <a:lnTo>
                    <a:pt x="2250281" y="95250"/>
                  </a:lnTo>
                  <a:lnTo>
                    <a:pt x="2159793" y="102394"/>
                  </a:lnTo>
                  <a:lnTo>
                    <a:pt x="1962150" y="116682"/>
                  </a:lnTo>
                  <a:lnTo>
                    <a:pt x="185023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6">
              <a:extLst>
                <a:ext uri="{FF2B5EF4-FFF2-40B4-BE49-F238E27FC236}">
                  <a16:creationId xmlns:a16="http://schemas.microsoft.com/office/drawing/2014/main" id="{E34BB86E-6CEB-42E5-B1D3-A5BBB1531B67}"/>
                </a:ext>
              </a:extLst>
            </p:cNvPr>
            <p:cNvSpPr/>
            <p:nvPr/>
          </p:nvSpPr>
          <p:spPr>
            <a:xfrm>
              <a:off x="4040188" y="4179888"/>
              <a:ext cx="1476375" cy="1071562"/>
            </a:xfrm>
            <a:custGeom>
              <a:avLst/>
              <a:gdLst>
                <a:gd name="connsiteX0" fmla="*/ 533400 w 1476375"/>
                <a:gd name="connsiteY0" fmla="*/ 342900 h 1071562"/>
                <a:gd name="connsiteX1" fmla="*/ 338137 w 1476375"/>
                <a:gd name="connsiteY1" fmla="*/ 383381 h 1071562"/>
                <a:gd name="connsiteX2" fmla="*/ 183356 w 1476375"/>
                <a:gd name="connsiteY2" fmla="*/ 416718 h 1071562"/>
                <a:gd name="connsiteX3" fmla="*/ 97631 w 1476375"/>
                <a:gd name="connsiteY3" fmla="*/ 433387 h 1071562"/>
                <a:gd name="connsiteX4" fmla="*/ 0 w 1476375"/>
                <a:gd name="connsiteY4" fmla="*/ 295275 h 1071562"/>
                <a:gd name="connsiteX5" fmla="*/ 104775 w 1476375"/>
                <a:gd name="connsiteY5" fmla="*/ 278606 h 1071562"/>
                <a:gd name="connsiteX6" fmla="*/ 257175 w 1476375"/>
                <a:gd name="connsiteY6" fmla="*/ 245268 h 1071562"/>
                <a:gd name="connsiteX7" fmla="*/ 385762 w 1476375"/>
                <a:gd name="connsiteY7" fmla="*/ 214312 h 1071562"/>
                <a:gd name="connsiteX8" fmla="*/ 523875 w 1476375"/>
                <a:gd name="connsiteY8" fmla="*/ 183356 h 1071562"/>
                <a:gd name="connsiteX9" fmla="*/ 666750 w 1476375"/>
                <a:gd name="connsiteY9" fmla="*/ 150018 h 1071562"/>
                <a:gd name="connsiteX10" fmla="*/ 776287 w 1476375"/>
                <a:gd name="connsiteY10" fmla="*/ 126206 h 1071562"/>
                <a:gd name="connsiteX11" fmla="*/ 919162 w 1476375"/>
                <a:gd name="connsiteY11" fmla="*/ 95250 h 1071562"/>
                <a:gd name="connsiteX12" fmla="*/ 992981 w 1476375"/>
                <a:gd name="connsiteY12" fmla="*/ 80962 h 1071562"/>
                <a:gd name="connsiteX13" fmla="*/ 1062037 w 1476375"/>
                <a:gd name="connsiteY13" fmla="*/ 69056 h 1071562"/>
                <a:gd name="connsiteX14" fmla="*/ 1085850 w 1476375"/>
                <a:gd name="connsiteY14" fmla="*/ 52387 h 1071562"/>
                <a:gd name="connsiteX15" fmla="*/ 1114425 w 1476375"/>
                <a:gd name="connsiteY15" fmla="*/ 33337 h 1071562"/>
                <a:gd name="connsiteX16" fmla="*/ 1152525 w 1476375"/>
                <a:gd name="connsiteY16" fmla="*/ 11906 h 1071562"/>
                <a:gd name="connsiteX17" fmla="*/ 1176337 w 1476375"/>
                <a:gd name="connsiteY17" fmla="*/ 2381 h 1071562"/>
                <a:gd name="connsiteX18" fmla="*/ 1193006 w 1476375"/>
                <a:gd name="connsiteY18" fmla="*/ 0 h 1071562"/>
                <a:gd name="connsiteX19" fmla="*/ 1207294 w 1476375"/>
                <a:gd name="connsiteY19" fmla="*/ 2381 h 1071562"/>
                <a:gd name="connsiteX20" fmla="*/ 1240631 w 1476375"/>
                <a:gd name="connsiteY20" fmla="*/ 21431 h 1071562"/>
                <a:gd name="connsiteX21" fmla="*/ 1295400 w 1476375"/>
                <a:gd name="connsiteY21" fmla="*/ 57150 h 1071562"/>
                <a:gd name="connsiteX22" fmla="*/ 1350169 w 1476375"/>
                <a:gd name="connsiteY22" fmla="*/ 95250 h 1071562"/>
                <a:gd name="connsiteX23" fmla="*/ 1390650 w 1476375"/>
                <a:gd name="connsiteY23" fmla="*/ 123825 h 1071562"/>
                <a:gd name="connsiteX24" fmla="*/ 1431131 w 1476375"/>
                <a:gd name="connsiteY24" fmla="*/ 159543 h 1071562"/>
                <a:gd name="connsiteX25" fmla="*/ 1452562 w 1476375"/>
                <a:gd name="connsiteY25" fmla="*/ 180975 h 1071562"/>
                <a:gd name="connsiteX26" fmla="*/ 1466850 w 1476375"/>
                <a:gd name="connsiteY26" fmla="*/ 197643 h 1071562"/>
                <a:gd name="connsiteX27" fmla="*/ 1476375 w 1476375"/>
                <a:gd name="connsiteY27" fmla="*/ 216693 h 1071562"/>
                <a:gd name="connsiteX28" fmla="*/ 1476375 w 1476375"/>
                <a:gd name="connsiteY28" fmla="*/ 235743 h 1071562"/>
                <a:gd name="connsiteX29" fmla="*/ 1466850 w 1476375"/>
                <a:gd name="connsiteY29" fmla="*/ 252412 h 1071562"/>
                <a:gd name="connsiteX30" fmla="*/ 1450181 w 1476375"/>
                <a:gd name="connsiteY30" fmla="*/ 271462 h 1071562"/>
                <a:gd name="connsiteX31" fmla="*/ 1421606 w 1476375"/>
                <a:gd name="connsiteY31" fmla="*/ 288131 h 1071562"/>
                <a:gd name="connsiteX32" fmla="*/ 1402556 w 1476375"/>
                <a:gd name="connsiteY32" fmla="*/ 302418 h 1071562"/>
                <a:gd name="connsiteX33" fmla="*/ 1388269 w 1476375"/>
                <a:gd name="connsiteY33" fmla="*/ 319087 h 1071562"/>
                <a:gd name="connsiteX34" fmla="*/ 1373981 w 1476375"/>
                <a:gd name="connsiteY34" fmla="*/ 345281 h 1071562"/>
                <a:gd name="connsiteX35" fmla="*/ 1352550 w 1476375"/>
                <a:gd name="connsiteY35" fmla="*/ 411956 h 1071562"/>
                <a:gd name="connsiteX36" fmla="*/ 1314450 w 1476375"/>
                <a:gd name="connsiteY36" fmla="*/ 542925 h 1071562"/>
                <a:gd name="connsiteX37" fmla="*/ 1269206 w 1476375"/>
                <a:gd name="connsiteY37" fmla="*/ 714375 h 1071562"/>
                <a:gd name="connsiteX38" fmla="*/ 1233487 w 1476375"/>
                <a:gd name="connsiteY38" fmla="*/ 878681 h 1071562"/>
                <a:gd name="connsiteX39" fmla="*/ 1221581 w 1476375"/>
                <a:gd name="connsiteY39" fmla="*/ 942975 h 1071562"/>
                <a:gd name="connsiteX40" fmla="*/ 1178719 w 1476375"/>
                <a:gd name="connsiteY40" fmla="*/ 1071562 h 1071562"/>
                <a:gd name="connsiteX41" fmla="*/ 983456 w 1476375"/>
                <a:gd name="connsiteY41" fmla="*/ 1071562 h 1071562"/>
                <a:gd name="connsiteX42" fmla="*/ 1000125 w 1476375"/>
                <a:gd name="connsiteY42" fmla="*/ 902493 h 1071562"/>
                <a:gd name="connsiteX43" fmla="*/ 1021556 w 1476375"/>
                <a:gd name="connsiteY43" fmla="*/ 764381 h 1071562"/>
                <a:gd name="connsiteX44" fmla="*/ 1050131 w 1476375"/>
                <a:gd name="connsiteY44" fmla="*/ 566737 h 1071562"/>
                <a:gd name="connsiteX45" fmla="*/ 1071562 w 1476375"/>
                <a:gd name="connsiteY45" fmla="*/ 426243 h 1071562"/>
                <a:gd name="connsiteX46" fmla="*/ 1085850 w 1476375"/>
                <a:gd name="connsiteY46" fmla="*/ 326231 h 1071562"/>
                <a:gd name="connsiteX47" fmla="*/ 1088231 w 1476375"/>
                <a:gd name="connsiteY47" fmla="*/ 302418 h 1071562"/>
                <a:gd name="connsiteX48" fmla="*/ 1085850 w 1476375"/>
                <a:gd name="connsiteY48" fmla="*/ 276225 h 1071562"/>
                <a:gd name="connsiteX49" fmla="*/ 1078706 w 1476375"/>
                <a:gd name="connsiteY49" fmla="*/ 257175 h 1071562"/>
                <a:gd name="connsiteX50" fmla="*/ 1069181 w 1476375"/>
                <a:gd name="connsiteY50" fmla="*/ 245268 h 1071562"/>
                <a:gd name="connsiteX51" fmla="*/ 1052512 w 1476375"/>
                <a:gd name="connsiteY51" fmla="*/ 238125 h 1071562"/>
                <a:gd name="connsiteX52" fmla="*/ 1023937 w 1476375"/>
                <a:gd name="connsiteY52" fmla="*/ 242887 h 1071562"/>
                <a:gd name="connsiteX53" fmla="*/ 978694 w 1476375"/>
                <a:gd name="connsiteY53" fmla="*/ 254793 h 1071562"/>
                <a:gd name="connsiteX54" fmla="*/ 816769 w 1476375"/>
                <a:gd name="connsiteY54" fmla="*/ 285750 h 1071562"/>
                <a:gd name="connsiteX55" fmla="*/ 533400 w 1476375"/>
                <a:gd name="connsiteY55" fmla="*/ 3429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76375" h="1071562">
                  <a:moveTo>
                    <a:pt x="533400" y="342900"/>
                  </a:moveTo>
                  <a:lnTo>
                    <a:pt x="338137" y="383381"/>
                  </a:lnTo>
                  <a:lnTo>
                    <a:pt x="183356" y="416718"/>
                  </a:lnTo>
                  <a:lnTo>
                    <a:pt x="97631" y="433387"/>
                  </a:lnTo>
                  <a:lnTo>
                    <a:pt x="0" y="295275"/>
                  </a:lnTo>
                  <a:lnTo>
                    <a:pt x="104775" y="278606"/>
                  </a:lnTo>
                  <a:lnTo>
                    <a:pt x="257175" y="245268"/>
                  </a:lnTo>
                  <a:lnTo>
                    <a:pt x="385762" y="214312"/>
                  </a:lnTo>
                  <a:lnTo>
                    <a:pt x="523875" y="183356"/>
                  </a:lnTo>
                  <a:lnTo>
                    <a:pt x="666750" y="150018"/>
                  </a:lnTo>
                  <a:lnTo>
                    <a:pt x="776287" y="126206"/>
                  </a:lnTo>
                  <a:lnTo>
                    <a:pt x="919162" y="95250"/>
                  </a:lnTo>
                  <a:lnTo>
                    <a:pt x="992981" y="80962"/>
                  </a:lnTo>
                  <a:lnTo>
                    <a:pt x="1062037" y="69056"/>
                  </a:lnTo>
                  <a:lnTo>
                    <a:pt x="1085850" y="52387"/>
                  </a:lnTo>
                  <a:lnTo>
                    <a:pt x="1114425" y="33337"/>
                  </a:lnTo>
                  <a:lnTo>
                    <a:pt x="1152525" y="11906"/>
                  </a:lnTo>
                  <a:lnTo>
                    <a:pt x="1176337" y="2381"/>
                  </a:lnTo>
                  <a:lnTo>
                    <a:pt x="1193006" y="0"/>
                  </a:lnTo>
                  <a:lnTo>
                    <a:pt x="1207294" y="2381"/>
                  </a:lnTo>
                  <a:lnTo>
                    <a:pt x="1240631" y="21431"/>
                  </a:lnTo>
                  <a:lnTo>
                    <a:pt x="1295400" y="57150"/>
                  </a:lnTo>
                  <a:lnTo>
                    <a:pt x="1350169" y="95250"/>
                  </a:lnTo>
                  <a:lnTo>
                    <a:pt x="1390650" y="123825"/>
                  </a:lnTo>
                  <a:lnTo>
                    <a:pt x="1431131" y="159543"/>
                  </a:lnTo>
                  <a:lnTo>
                    <a:pt x="1452562" y="180975"/>
                  </a:lnTo>
                  <a:lnTo>
                    <a:pt x="1466850" y="197643"/>
                  </a:lnTo>
                  <a:lnTo>
                    <a:pt x="1476375" y="216693"/>
                  </a:lnTo>
                  <a:lnTo>
                    <a:pt x="1476375" y="235743"/>
                  </a:lnTo>
                  <a:lnTo>
                    <a:pt x="1466850" y="252412"/>
                  </a:lnTo>
                  <a:lnTo>
                    <a:pt x="1450181" y="271462"/>
                  </a:lnTo>
                  <a:lnTo>
                    <a:pt x="1421606" y="288131"/>
                  </a:lnTo>
                  <a:lnTo>
                    <a:pt x="1402556" y="302418"/>
                  </a:lnTo>
                  <a:lnTo>
                    <a:pt x="1388269" y="319087"/>
                  </a:lnTo>
                  <a:lnTo>
                    <a:pt x="1373981" y="345281"/>
                  </a:lnTo>
                  <a:lnTo>
                    <a:pt x="1352550" y="411956"/>
                  </a:lnTo>
                  <a:lnTo>
                    <a:pt x="1314450" y="542925"/>
                  </a:lnTo>
                  <a:lnTo>
                    <a:pt x="1269206" y="714375"/>
                  </a:lnTo>
                  <a:lnTo>
                    <a:pt x="1233487" y="878681"/>
                  </a:lnTo>
                  <a:lnTo>
                    <a:pt x="1221581" y="942975"/>
                  </a:lnTo>
                  <a:lnTo>
                    <a:pt x="1178719" y="1071562"/>
                  </a:lnTo>
                  <a:lnTo>
                    <a:pt x="983456" y="1071562"/>
                  </a:lnTo>
                  <a:lnTo>
                    <a:pt x="1000125" y="902493"/>
                  </a:lnTo>
                  <a:lnTo>
                    <a:pt x="1021556" y="764381"/>
                  </a:lnTo>
                  <a:lnTo>
                    <a:pt x="1050131" y="566737"/>
                  </a:lnTo>
                  <a:lnTo>
                    <a:pt x="1071562" y="426243"/>
                  </a:lnTo>
                  <a:lnTo>
                    <a:pt x="1085850" y="326231"/>
                  </a:lnTo>
                  <a:lnTo>
                    <a:pt x="1088231" y="302418"/>
                  </a:lnTo>
                  <a:lnTo>
                    <a:pt x="1085850" y="276225"/>
                  </a:lnTo>
                  <a:lnTo>
                    <a:pt x="1078706" y="257175"/>
                  </a:lnTo>
                  <a:lnTo>
                    <a:pt x="1069181" y="245268"/>
                  </a:lnTo>
                  <a:lnTo>
                    <a:pt x="1052512" y="238125"/>
                  </a:lnTo>
                  <a:lnTo>
                    <a:pt x="1023937" y="242887"/>
                  </a:lnTo>
                  <a:lnTo>
                    <a:pt x="978694" y="254793"/>
                  </a:lnTo>
                  <a:lnTo>
                    <a:pt x="816769" y="285750"/>
                  </a:lnTo>
                  <a:lnTo>
                    <a:pt x="53340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5753526D-4267-4CD0-8CE2-E47F164418B3}"/>
                </a:ext>
              </a:extLst>
            </p:cNvPr>
            <p:cNvSpPr/>
            <p:nvPr/>
          </p:nvSpPr>
          <p:spPr>
            <a:xfrm>
              <a:off x="4297362" y="5078414"/>
              <a:ext cx="990600" cy="320675"/>
            </a:xfrm>
            <a:custGeom>
              <a:avLst/>
              <a:gdLst>
                <a:gd name="connsiteX0" fmla="*/ 466725 w 990600"/>
                <a:gd name="connsiteY0" fmla="*/ 64294 h 319088"/>
                <a:gd name="connsiteX1" fmla="*/ 271462 w 990600"/>
                <a:gd name="connsiteY1" fmla="*/ 107157 h 319088"/>
                <a:gd name="connsiteX2" fmla="*/ 109537 w 990600"/>
                <a:gd name="connsiteY2" fmla="*/ 145257 h 319088"/>
                <a:gd name="connsiteX3" fmla="*/ 0 w 990600"/>
                <a:gd name="connsiteY3" fmla="*/ 171450 h 319088"/>
                <a:gd name="connsiteX4" fmla="*/ 38100 w 990600"/>
                <a:gd name="connsiteY4" fmla="*/ 319088 h 319088"/>
                <a:gd name="connsiteX5" fmla="*/ 192881 w 990600"/>
                <a:gd name="connsiteY5" fmla="*/ 302419 h 319088"/>
                <a:gd name="connsiteX6" fmla="*/ 357187 w 990600"/>
                <a:gd name="connsiteY6" fmla="*/ 283369 h 319088"/>
                <a:gd name="connsiteX7" fmla="*/ 569119 w 990600"/>
                <a:gd name="connsiteY7" fmla="*/ 257175 h 319088"/>
                <a:gd name="connsiteX8" fmla="*/ 757237 w 990600"/>
                <a:gd name="connsiteY8" fmla="*/ 238125 h 319088"/>
                <a:gd name="connsiteX9" fmla="*/ 881062 w 990600"/>
                <a:gd name="connsiteY9" fmla="*/ 228600 h 319088"/>
                <a:gd name="connsiteX10" fmla="*/ 916781 w 990600"/>
                <a:gd name="connsiteY10" fmla="*/ 228600 h 319088"/>
                <a:gd name="connsiteX11" fmla="*/ 947737 w 990600"/>
                <a:gd name="connsiteY11" fmla="*/ 207169 h 319088"/>
                <a:gd name="connsiteX12" fmla="*/ 981075 w 990600"/>
                <a:gd name="connsiteY12" fmla="*/ 188119 h 319088"/>
                <a:gd name="connsiteX13" fmla="*/ 988219 w 990600"/>
                <a:gd name="connsiteY13" fmla="*/ 180975 h 319088"/>
                <a:gd name="connsiteX14" fmla="*/ 990600 w 990600"/>
                <a:gd name="connsiteY14" fmla="*/ 169069 h 319088"/>
                <a:gd name="connsiteX15" fmla="*/ 988219 w 990600"/>
                <a:gd name="connsiteY15" fmla="*/ 140494 h 319088"/>
                <a:gd name="connsiteX16" fmla="*/ 983456 w 990600"/>
                <a:gd name="connsiteY16" fmla="*/ 92869 h 319088"/>
                <a:gd name="connsiteX17" fmla="*/ 976312 w 990600"/>
                <a:gd name="connsiteY17" fmla="*/ 61913 h 319088"/>
                <a:gd name="connsiteX18" fmla="*/ 966787 w 990600"/>
                <a:gd name="connsiteY18" fmla="*/ 38100 h 319088"/>
                <a:gd name="connsiteX19" fmla="*/ 940594 w 990600"/>
                <a:gd name="connsiteY19" fmla="*/ 2382 h 319088"/>
                <a:gd name="connsiteX20" fmla="*/ 752475 w 990600"/>
                <a:gd name="connsiteY20" fmla="*/ 0 h 319088"/>
                <a:gd name="connsiteX21" fmla="*/ 616744 w 990600"/>
                <a:gd name="connsiteY21" fmla="*/ 30957 h 319088"/>
                <a:gd name="connsiteX22" fmla="*/ 466725 w 990600"/>
                <a:gd name="connsiteY22" fmla="*/ 642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0600" h="319088">
                  <a:moveTo>
                    <a:pt x="466725" y="64294"/>
                  </a:moveTo>
                  <a:lnTo>
                    <a:pt x="271462" y="107157"/>
                  </a:lnTo>
                  <a:lnTo>
                    <a:pt x="109537" y="145257"/>
                  </a:lnTo>
                  <a:lnTo>
                    <a:pt x="0" y="171450"/>
                  </a:lnTo>
                  <a:lnTo>
                    <a:pt x="38100" y="319088"/>
                  </a:lnTo>
                  <a:lnTo>
                    <a:pt x="192881" y="302419"/>
                  </a:lnTo>
                  <a:lnTo>
                    <a:pt x="357187" y="283369"/>
                  </a:lnTo>
                  <a:lnTo>
                    <a:pt x="569119" y="257175"/>
                  </a:lnTo>
                  <a:lnTo>
                    <a:pt x="757237" y="238125"/>
                  </a:lnTo>
                  <a:lnTo>
                    <a:pt x="881062" y="228600"/>
                  </a:lnTo>
                  <a:lnTo>
                    <a:pt x="916781" y="228600"/>
                  </a:lnTo>
                  <a:lnTo>
                    <a:pt x="947737" y="207169"/>
                  </a:lnTo>
                  <a:lnTo>
                    <a:pt x="981075" y="188119"/>
                  </a:lnTo>
                  <a:lnTo>
                    <a:pt x="988219" y="180975"/>
                  </a:lnTo>
                  <a:lnTo>
                    <a:pt x="990600" y="169069"/>
                  </a:lnTo>
                  <a:lnTo>
                    <a:pt x="988219" y="140494"/>
                  </a:lnTo>
                  <a:lnTo>
                    <a:pt x="983456" y="92869"/>
                  </a:lnTo>
                  <a:lnTo>
                    <a:pt x="976312" y="61913"/>
                  </a:lnTo>
                  <a:lnTo>
                    <a:pt x="966787" y="38100"/>
                  </a:lnTo>
                  <a:lnTo>
                    <a:pt x="940594" y="2382"/>
                  </a:lnTo>
                  <a:lnTo>
                    <a:pt x="752475" y="0"/>
                  </a:lnTo>
                  <a:lnTo>
                    <a:pt x="616744" y="30957"/>
                  </a:lnTo>
                  <a:lnTo>
                    <a:pt x="466725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F726F454-BCF3-4E5D-BF61-3F629DA3C72E}"/>
                </a:ext>
              </a:extLst>
            </p:cNvPr>
            <p:cNvSpPr/>
            <p:nvPr/>
          </p:nvSpPr>
          <p:spPr>
            <a:xfrm rot="16200000">
              <a:off x="4868864" y="3868739"/>
              <a:ext cx="3825875" cy="606425"/>
            </a:xfrm>
            <a:custGeom>
              <a:avLst/>
              <a:gdLst>
                <a:gd name="connsiteX0" fmla="*/ 1724025 w 3825875"/>
                <a:gd name="connsiteY0" fmla="*/ 301625 h 606425"/>
                <a:gd name="connsiteX1" fmla="*/ 1971675 w 3825875"/>
                <a:gd name="connsiteY1" fmla="*/ 301625 h 606425"/>
                <a:gd name="connsiteX2" fmla="*/ 2117725 w 3825875"/>
                <a:gd name="connsiteY2" fmla="*/ 298450 h 606425"/>
                <a:gd name="connsiteX3" fmla="*/ 2327275 w 3825875"/>
                <a:gd name="connsiteY3" fmla="*/ 301625 h 606425"/>
                <a:gd name="connsiteX4" fmla="*/ 2501900 w 3825875"/>
                <a:gd name="connsiteY4" fmla="*/ 298450 h 606425"/>
                <a:gd name="connsiteX5" fmla="*/ 2654300 w 3825875"/>
                <a:gd name="connsiteY5" fmla="*/ 295275 h 606425"/>
                <a:gd name="connsiteX6" fmla="*/ 2886075 w 3825875"/>
                <a:gd name="connsiteY6" fmla="*/ 288925 h 606425"/>
                <a:gd name="connsiteX7" fmla="*/ 3143250 w 3825875"/>
                <a:gd name="connsiteY7" fmla="*/ 285750 h 606425"/>
                <a:gd name="connsiteX8" fmla="*/ 3321050 w 3825875"/>
                <a:gd name="connsiteY8" fmla="*/ 282575 h 606425"/>
                <a:gd name="connsiteX9" fmla="*/ 3409950 w 3825875"/>
                <a:gd name="connsiteY9" fmla="*/ 279400 h 606425"/>
                <a:gd name="connsiteX10" fmla="*/ 3476625 w 3825875"/>
                <a:gd name="connsiteY10" fmla="*/ 276225 h 606425"/>
                <a:gd name="connsiteX11" fmla="*/ 3536950 w 3825875"/>
                <a:gd name="connsiteY11" fmla="*/ 263525 h 606425"/>
                <a:gd name="connsiteX12" fmla="*/ 3584575 w 3825875"/>
                <a:gd name="connsiteY12" fmla="*/ 241300 h 606425"/>
                <a:gd name="connsiteX13" fmla="*/ 3625850 w 3825875"/>
                <a:gd name="connsiteY13" fmla="*/ 215900 h 606425"/>
                <a:gd name="connsiteX14" fmla="*/ 3679825 w 3825875"/>
                <a:gd name="connsiteY14" fmla="*/ 171450 h 606425"/>
                <a:gd name="connsiteX15" fmla="*/ 3730625 w 3825875"/>
                <a:gd name="connsiteY15" fmla="*/ 117475 h 606425"/>
                <a:gd name="connsiteX16" fmla="*/ 3790950 w 3825875"/>
                <a:gd name="connsiteY16" fmla="*/ 38100 h 606425"/>
                <a:gd name="connsiteX17" fmla="*/ 3825875 w 3825875"/>
                <a:gd name="connsiteY17" fmla="*/ 0 h 606425"/>
                <a:gd name="connsiteX18" fmla="*/ 3825875 w 3825875"/>
                <a:gd name="connsiteY18" fmla="*/ 130175 h 606425"/>
                <a:gd name="connsiteX19" fmla="*/ 3759200 w 3825875"/>
                <a:gd name="connsiteY19" fmla="*/ 254000 h 606425"/>
                <a:gd name="connsiteX20" fmla="*/ 3683000 w 3825875"/>
                <a:gd name="connsiteY20" fmla="*/ 381000 h 606425"/>
                <a:gd name="connsiteX21" fmla="*/ 3632200 w 3825875"/>
                <a:gd name="connsiteY21" fmla="*/ 469900 h 606425"/>
                <a:gd name="connsiteX22" fmla="*/ 3600450 w 3825875"/>
                <a:gd name="connsiteY22" fmla="*/ 536575 h 606425"/>
                <a:gd name="connsiteX23" fmla="*/ 3581400 w 3825875"/>
                <a:gd name="connsiteY23" fmla="*/ 565150 h 606425"/>
                <a:gd name="connsiteX24" fmla="*/ 3565525 w 3825875"/>
                <a:gd name="connsiteY24" fmla="*/ 581025 h 606425"/>
                <a:gd name="connsiteX25" fmla="*/ 3546475 w 3825875"/>
                <a:gd name="connsiteY25" fmla="*/ 596900 h 606425"/>
                <a:gd name="connsiteX26" fmla="*/ 3521075 w 3825875"/>
                <a:gd name="connsiteY26" fmla="*/ 606425 h 606425"/>
                <a:gd name="connsiteX27" fmla="*/ 3495675 w 3825875"/>
                <a:gd name="connsiteY27" fmla="*/ 606425 h 606425"/>
                <a:gd name="connsiteX28" fmla="*/ 3451225 w 3825875"/>
                <a:gd name="connsiteY28" fmla="*/ 593725 h 606425"/>
                <a:gd name="connsiteX29" fmla="*/ 3403600 w 3825875"/>
                <a:gd name="connsiteY29" fmla="*/ 571500 h 606425"/>
                <a:gd name="connsiteX30" fmla="*/ 3371850 w 3825875"/>
                <a:gd name="connsiteY30" fmla="*/ 552450 h 606425"/>
                <a:gd name="connsiteX31" fmla="*/ 3340100 w 3825875"/>
                <a:gd name="connsiteY31" fmla="*/ 549275 h 606425"/>
                <a:gd name="connsiteX32" fmla="*/ 3152775 w 3825875"/>
                <a:gd name="connsiteY32" fmla="*/ 549275 h 606425"/>
                <a:gd name="connsiteX33" fmla="*/ 2841625 w 3825875"/>
                <a:gd name="connsiteY33" fmla="*/ 549275 h 606425"/>
                <a:gd name="connsiteX34" fmla="*/ 2527300 w 3825875"/>
                <a:gd name="connsiteY34" fmla="*/ 549275 h 606425"/>
                <a:gd name="connsiteX35" fmla="*/ 2314575 w 3825875"/>
                <a:gd name="connsiteY35" fmla="*/ 546100 h 606425"/>
                <a:gd name="connsiteX36" fmla="*/ 1920875 w 3825875"/>
                <a:gd name="connsiteY36" fmla="*/ 549275 h 606425"/>
                <a:gd name="connsiteX37" fmla="*/ 1590675 w 3825875"/>
                <a:gd name="connsiteY37" fmla="*/ 549275 h 606425"/>
                <a:gd name="connsiteX38" fmla="*/ 1381125 w 3825875"/>
                <a:gd name="connsiteY38" fmla="*/ 549275 h 606425"/>
                <a:gd name="connsiteX39" fmla="*/ 1111250 w 3825875"/>
                <a:gd name="connsiteY39" fmla="*/ 549275 h 606425"/>
                <a:gd name="connsiteX40" fmla="*/ 892175 w 3825875"/>
                <a:gd name="connsiteY40" fmla="*/ 549275 h 606425"/>
                <a:gd name="connsiteX41" fmla="*/ 631825 w 3825875"/>
                <a:gd name="connsiteY41" fmla="*/ 546100 h 606425"/>
                <a:gd name="connsiteX42" fmla="*/ 498475 w 3825875"/>
                <a:gd name="connsiteY42" fmla="*/ 536575 h 606425"/>
                <a:gd name="connsiteX43" fmla="*/ 349250 w 3825875"/>
                <a:gd name="connsiteY43" fmla="*/ 517525 h 606425"/>
                <a:gd name="connsiteX44" fmla="*/ 276225 w 3825875"/>
                <a:gd name="connsiteY44" fmla="*/ 508000 h 606425"/>
                <a:gd name="connsiteX45" fmla="*/ 180975 w 3825875"/>
                <a:gd name="connsiteY45" fmla="*/ 495300 h 606425"/>
                <a:gd name="connsiteX46" fmla="*/ 120650 w 3825875"/>
                <a:gd name="connsiteY46" fmla="*/ 479425 h 606425"/>
                <a:gd name="connsiteX47" fmla="*/ 63500 w 3825875"/>
                <a:gd name="connsiteY47" fmla="*/ 457200 h 606425"/>
                <a:gd name="connsiteX48" fmla="*/ 25400 w 3825875"/>
                <a:gd name="connsiteY48" fmla="*/ 428625 h 606425"/>
                <a:gd name="connsiteX49" fmla="*/ 6350 w 3825875"/>
                <a:gd name="connsiteY49" fmla="*/ 406400 h 606425"/>
                <a:gd name="connsiteX50" fmla="*/ 0 w 3825875"/>
                <a:gd name="connsiteY50" fmla="*/ 393700 h 606425"/>
                <a:gd name="connsiteX51" fmla="*/ 3175 w 3825875"/>
                <a:gd name="connsiteY51" fmla="*/ 381000 h 606425"/>
                <a:gd name="connsiteX52" fmla="*/ 15875 w 3825875"/>
                <a:gd name="connsiteY52" fmla="*/ 368300 h 606425"/>
                <a:gd name="connsiteX53" fmla="*/ 50800 w 3825875"/>
                <a:gd name="connsiteY53" fmla="*/ 346075 h 606425"/>
                <a:gd name="connsiteX54" fmla="*/ 98425 w 3825875"/>
                <a:gd name="connsiteY54" fmla="*/ 327025 h 606425"/>
                <a:gd name="connsiteX55" fmla="*/ 158750 w 3825875"/>
                <a:gd name="connsiteY55" fmla="*/ 314325 h 606425"/>
                <a:gd name="connsiteX56" fmla="*/ 238125 w 3825875"/>
                <a:gd name="connsiteY56" fmla="*/ 304800 h 606425"/>
                <a:gd name="connsiteX57" fmla="*/ 323850 w 3825875"/>
                <a:gd name="connsiteY57" fmla="*/ 304800 h 606425"/>
                <a:gd name="connsiteX58" fmla="*/ 514350 w 3825875"/>
                <a:gd name="connsiteY58" fmla="*/ 301625 h 606425"/>
                <a:gd name="connsiteX59" fmla="*/ 720725 w 3825875"/>
                <a:gd name="connsiteY59" fmla="*/ 304800 h 606425"/>
                <a:gd name="connsiteX60" fmla="*/ 952500 w 3825875"/>
                <a:gd name="connsiteY60" fmla="*/ 301625 h 606425"/>
                <a:gd name="connsiteX61" fmla="*/ 1263650 w 3825875"/>
                <a:gd name="connsiteY61" fmla="*/ 301625 h 606425"/>
                <a:gd name="connsiteX62" fmla="*/ 1565275 w 3825875"/>
                <a:gd name="connsiteY62" fmla="*/ 304800 h 606425"/>
                <a:gd name="connsiteX63" fmla="*/ 1724025 w 3825875"/>
                <a:gd name="connsiteY63" fmla="*/ 3016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825875" h="606425">
                  <a:moveTo>
                    <a:pt x="1724025" y="301625"/>
                  </a:moveTo>
                  <a:lnTo>
                    <a:pt x="1971675" y="301625"/>
                  </a:lnTo>
                  <a:lnTo>
                    <a:pt x="2117725" y="298450"/>
                  </a:lnTo>
                  <a:lnTo>
                    <a:pt x="2327275" y="301625"/>
                  </a:lnTo>
                  <a:lnTo>
                    <a:pt x="2501900" y="298450"/>
                  </a:lnTo>
                  <a:lnTo>
                    <a:pt x="2654300" y="295275"/>
                  </a:lnTo>
                  <a:lnTo>
                    <a:pt x="2886075" y="288925"/>
                  </a:lnTo>
                  <a:lnTo>
                    <a:pt x="3143250" y="285750"/>
                  </a:lnTo>
                  <a:lnTo>
                    <a:pt x="3321050" y="282575"/>
                  </a:lnTo>
                  <a:lnTo>
                    <a:pt x="3409950" y="279400"/>
                  </a:lnTo>
                  <a:lnTo>
                    <a:pt x="3476625" y="276225"/>
                  </a:lnTo>
                  <a:lnTo>
                    <a:pt x="3536950" y="263525"/>
                  </a:lnTo>
                  <a:lnTo>
                    <a:pt x="3584575" y="241300"/>
                  </a:lnTo>
                  <a:lnTo>
                    <a:pt x="3625850" y="215900"/>
                  </a:lnTo>
                  <a:lnTo>
                    <a:pt x="3679825" y="171450"/>
                  </a:lnTo>
                  <a:lnTo>
                    <a:pt x="3730625" y="117475"/>
                  </a:lnTo>
                  <a:lnTo>
                    <a:pt x="3790950" y="38100"/>
                  </a:lnTo>
                  <a:lnTo>
                    <a:pt x="3825875" y="0"/>
                  </a:lnTo>
                  <a:lnTo>
                    <a:pt x="3825875" y="130175"/>
                  </a:lnTo>
                  <a:lnTo>
                    <a:pt x="3759200" y="254000"/>
                  </a:lnTo>
                  <a:lnTo>
                    <a:pt x="3683000" y="381000"/>
                  </a:lnTo>
                  <a:lnTo>
                    <a:pt x="3632200" y="469900"/>
                  </a:lnTo>
                  <a:lnTo>
                    <a:pt x="3600450" y="536575"/>
                  </a:lnTo>
                  <a:lnTo>
                    <a:pt x="3581400" y="565150"/>
                  </a:lnTo>
                  <a:lnTo>
                    <a:pt x="3565525" y="581025"/>
                  </a:lnTo>
                  <a:lnTo>
                    <a:pt x="3546475" y="596900"/>
                  </a:lnTo>
                  <a:lnTo>
                    <a:pt x="3521075" y="606425"/>
                  </a:lnTo>
                  <a:lnTo>
                    <a:pt x="3495675" y="606425"/>
                  </a:lnTo>
                  <a:lnTo>
                    <a:pt x="3451225" y="593725"/>
                  </a:lnTo>
                  <a:lnTo>
                    <a:pt x="3403600" y="571500"/>
                  </a:lnTo>
                  <a:lnTo>
                    <a:pt x="3371850" y="552450"/>
                  </a:lnTo>
                  <a:lnTo>
                    <a:pt x="3340100" y="549275"/>
                  </a:lnTo>
                  <a:lnTo>
                    <a:pt x="3152775" y="549275"/>
                  </a:lnTo>
                  <a:lnTo>
                    <a:pt x="2841625" y="549275"/>
                  </a:lnTo>
                  <a:lnTo>
                    <a:pt x="2527300" y="549275"/>
                  </a:lnTo>
                  <a:lnTo>
                    <a:pt x="2314575" y="546100"/>
                  </a:lnTo>
                  <a:lnTo>
                    <a:pt x="1920875" y="549275"/>
                  </a:lnTo>
                  <a:lnTo>
                    <a:pt x="1590675" y="549275"/>
                  </a:lnTo>
                  <a:lnTo>
                    <a:pt x="1381125" y="549275"/>
                  </a:lnTo>
                  <a:lnTo>
                    <a:pt x="1111250" y="549275"/>
                  </a:lnTo>
                  <a:lnTo>
                    <a:pt x="892175" y="549275"/>
                  </a:lnTo>
                  <a:lnTo>
                    <a:pt x="631825" y="546100"/>
                  </a:lnTo>
                  <a:lnTo>
                    <a:pt x="498475" y="536575"/>
                  </a:lnTo>
                  <a:lnTo>
                    <a:pt x="349250" y="517525"/>
                  </a:lnTo>
                  <a:lnTo>
                    <a:pt x="276225" y="508000"/>
                  </a:lnTo>
                  <a:lnTo>
                    <a:pt x="180975" y="495300"/>
                  </a:lnTo>
                  <a:lnTo>
                    <a:pt x="120650" y="479425"/>
                  </a:lnTo>
                  <a:lnTo>
                    <a:pt x="63500" y="457200"/>
                  </a:lnTo>
                  <a:lnTo>
                    <a:pt x="25400" y="428625"/>
                  </a:lnTo>
                  <a:lnTo>
                    <a:pt x="6350" y="406400"/>
                  </a:lnTo>
                  <a:lnTo>
                    <a:pt x="0" y="393700"/>
                  </a:lnTo>
                  <a:lnTo>
                    <a:pt x="3175" y="381000"/>
                  </a:lnTo>
                  <a:lnTo>
                    <a:pt x="15875" y="368300"/>
                  </a:lnTo>
                  <a:lnTo>
                    <a:pt x="50800" y="346075"/>
                  </a:lnTo>
                  <a:lnTo>
                    <a:pt x="98425" y="327025"/>
                  </a:lnTo>
                  <a:lnTo>
                    <a:pt x="158750" y="314325"/>
                  </a:lnTo>
                  <a:lnTo>
                    <a:pt x="238125" y="304800"/>
                  </a:lnTo>
                  <a:lnTo>
                    <a:pt x="323850" y="304800"/>
                  </a:lnTo>
                  <a:lnTo>
                    <a:pt x="514350" y="301625"/>
                  </a:lnTo>
                  <a:lnTo>
                    <a:pt x="720725" y="304800"/>
                  </a:lnTo>
                  <a:lnTo>
                    <a:pt x="952500" y="301625"/>
                  </a:lnTo>
                  <a:lnTo>
                    <a:pt x="1263650" y="301625"/>
                  </a:lnTo>
                  <a:lnTo>
                    <a:pt x="1565275" y="304800"/>
                  </a:lnTo>
                  <a:lnTo>
                    <a:pt x="1724025" y="301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9434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3" grpId="0" animBg="1"/>
      <p:bldP spid="15" grpId="0" animBg="1"/>
      <p:bldP spid="16" grpId="0" animBg="1"/>
      <p:bldP spid="23" grpId="0" animBg="1"/>
      <p:bldP spid="24" grpId="0" animBg="1"/>
      <p:bldP spid="25" grpId="0" animBg="1"/>
      <p:bldP spid="26" grpId="0" animBg="1"/>
      <p:bldP spid="17" grpId="0" animBg="1"/>
      <p:bldP spid="22" grpId="0" animBg="1"/>
      <p:bldP spid="29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3ADC73AC-F23D-415B-99B0-2BD0094D059B}"/>
              </a:ext>
            </a:extLst>
          </p:cNvPr>
          <p:cNvGrpSpPr/>
          <p:nvPr/>
        </p:nvGrpSpPr>
        <p:grpSpPr>
          <a:xfrm>
            <a:off x="3554413" y="1506538"/>
            <a:ext cx="4879976" cy="4578351"/>
            <a:chOff x="3554413" y="1506538"/>
            <a:chExt cx="4879976" cy="4578351"/>
          </a:xfrm>
          <a:solidFill>
            <a:schemeClr val="tx1"/>
          </a:solidFill>
        </p:grpSpPr>
        <p:sp>
          <p:nvSpPr>
            <p:cNvPr id="3" name="フリーフォーム 8">
              <a:extLst>
                <a:ext uri="{FF2B5EF4-FFF2-40B4-BE49-F238E27FC236}">
                  <a16:creationId xmlns:a16="http://schemas.microsoft.com/office/drawing/2014/main" id="{0931358F-118B-4613-907A-3D34B0BD487E}"/>
                </a:ext>
              </a:extLst>
            </p:cNvPr>
            <p:cNvSpPr/>
            <p:nvPr/>
          </p:nvSpPr>
          <p:spPr>
            <a:xfrm>
              <a:off x="4132262" y="1506538"/>
              <a:ext cx="1041400" cy="558800"/>
            </a:xfrm>
            <a:custGeom>
              <a:avLst/>
              <a:gdLst>
                <a:gd name="connsiteX0" fmla="*/ 345281 w 1040606"/>
                <a:gd name="connsiteY0" fmla="*/ 321469 h 559594"/>
                <a:gd name="connsiteX1" fmla="*/ 269081 w 1040606"/>
                <a:gd name="connsiteY1" fmla="*/ 266700 h 559594"/>
                <a:gd name="connsiteX2" fmla="*/ 185737 w 1040606"/>
                <a:gd name="connsiteY2" fmla="*/ 202406 h 559594"/>
                <a:gd name="connsiteX3" fmla="*/ 109537 w 1040606"/>
                <a:gd name="connsiteY3" fmla="*/ 142875 h 559594"/>
                <a:gd name="connsiteX4" fmla="*/ 30956 w 1040606"/>
                <a:gd name="connsiteY4" fmla="*/ 78581 h 559594"/>
                <a:gd name="connsiteX5" fmla="*/ 14287 w 1040606"/>
                <a:gd name="connsiteY5" fmla="*/ 59531 h 559594"/>
                <a:gd name="connsiteX6" fmla="*/ 2381 w 1040606"/>
                <a:gd name="connsiteY6" fmla="*/ 38100 h 559594"/>
                <a:gd name="connsiteX7" fmla="*/ 0 w 1040606"/>
                <a:gd name="connsiteY7" fmla="*/ 19050 h 559594"/>
                <a:gd name="connsiteX8" fmla="*/ 2381 w 1040606"/>
                <a:gd name="connsiteY8" fmla="*/ 7144 h 559594"/>
                <a:gd name="connsiteX9" fmla="*/ 11906 w 1040606"/>
                <a:gd name="connsiteY9" fmla="*/ 0 h 559594"/>
                <a:gd name="connsiteX10" fmla="*/ 28575 w 1040606"/>
                <a:gd name="connsiteY10" fmla="*/ 2381 h 559594"/>
                <a:gd name="connsiteX11" fmla="*/ 76200 w 1040606"/>
                <a:gd name="connsiteY11" fmla="*/ 26194 h 559594"/>
                <a:gd name="connsiteX12" fmla="*/ 145256 w 1040606"/>
                <a:gd name="connsiteY12" fmla="*/ 64294 h 559594"/>
                <a:gd name="connsiteX13" fmla="*/ 214312 w 1040606"/>
                <a:gd name="connsiteY13" fmla="*/ 97631 h 559594"/>
                <a:gd name="connsiteX14" fmla="*/ 257175 w 1040606"/>
                <a:gd name="connsiteY14" fmla="*/ 116681 h 559594"/>
                <a:gd name="connsiteX15" fmla="*/ 333375 w 1040606"/>
                <a:gd name="connsiteY15" fmla="*/ 145256 h 559594"/>
                <a:gd name="connsiteX16" fmla="*/ 435768 w 1040606"/>
                <a:gd name="connsiteY16" fmla="*/ 178594 h 559594"/>
                <a:gd name="connsiteX17" fmla="*/ 502443 w 1040606"/>
                <a:gd name="connsiteY17" fmla="*/ 197644 h 559594"/>
                <a:gd name="connsiteX18" fmla="*/ 569118 w 1040606"/>
                <a:gd name="connsiteY18" fmla="*/ 214312 h 559594"/>
                <a:gd name="connsiteX19" fmla="*/ 623887 w 1040606"/>
                <a:gd name="connsiteY19" fmla="*/ 228600 h 559594"/>
                <a:gd name="connsiteX20" fmla="*/ 683418 w 1040606"/>
                <a:gd name="connsiteY20" fmla="*/ 238125 h 559594"/>
                <a:gd name="connsiteX21" fmla="*/ 752475 w 1040606"/>
                <a:gd name="connsiteY21" fmla="*/ 250031 h 559594"/>
                <a:gd name="connsiteX22" fmla="*/ 835818 w 1040606"/>
                <a:gd name="connsiteY22" fmla="*/ 261937 h 559594"/>
                <a:gd name="connsiteX23" fmla="*/ 873918 w 1040606"/>
                <a:gd name="connsiteY23" fmla="*/ 276225 h 559594"/>
                <a:gd name="connsiteX24" fmla="*/ 942975 w 1040606"/>
                <a:gd name="connsiteY24" fmla="*/ 316706 h 559594"/>
                <a:gd name="connsiteX25" fmla="*/ 995362 w 1040606"/>
                <a:gd name="connsiteY25" fmla="*/ 350044 h 559594"/>
                <a:gd name="connsiteX26" fmla="*/ 1014412 w 1040606"/>
                <a:gd name="connsiteY26" fmla="*/ 364331 h 559594"/>
                <a:gd name="connsiteX27" fmla="*/ 1026318 w 1040606"/>
                <a:gd name="connsiteY27" fmla="*/ 381000 h 559594"/>
                <a:gd name="connsiteX28" fmla="*/ 1035843 w 1040606"/>
                <a:gd name="connsiteY28" fmla="*/ 407194 h 559594"/>
                <a:gd name="connsiteX29" fmla="*/ 1040606 w 1040606"/>
                <a:gd name="connsiteY29" fmla="*/ 435769 h 559594"/>
                <a:gd name="connsiteX30" fmla="*/ 1038225 w 1040606"/>
                <a:gd name="connsiteY30" fmla="*/ 464344 h 559594"/>
                <a:gd name="connsiteX31" fmla="*/ 1028700 w 1040606"/>
                <a:gd name="connsiteY31" fmla="*/ 492919 h 559594"/>
                <a:gd name="connsiteX32" fmla="*/ 1009650 w 1040606"/>
                <a:gd name="connsiteY32" fmla="*/ 519112 h 559594"/>
                <a:gd name="connsiteX33" fmla="*/ 983456 w 1040606"/>
                <a:gd name="connsiteY33" fmla="*/ 538162 h 559594"/>
                <a:gd name="connsiteX34" fmla="*/ 947737 w 1040606"/>
                <a:gd name="connsiteY34" fmla="*/ 554831 h 559594"/>
                <a:gd name="connsiteX35" fmla="*/ 919162 w 1040606"/>
                <a:gd name="connsiteY35" fmla="*/ 559594 h 559594"/>
                <a:gd name="connsiteX36" fmla="*/ 878681 w 1040606"/>
                <a:gd name="connsiteY36" fmla="*/ 552450 h 559594"/>
                <a:gd name="connsiteX37" fmla="*/ 828675 w 1040606"/>
                <a:gd name="connsiteY37" fmla="*/ 542925 h 559594"/>
                <a:gd name="connsiteX38" fmla="*/ 766762 w 1040606"/>
                <a:gd name="connsiteY38" fmla="*/ 528637 h 559594"/>
                <a:gd name="connsiteX39" fmla="*/ 704850 w 1040606"/>
                <a:gd name="connsiteY39" fmla="*/ 514350 h 559594"/>
                <a:gd name="connsiteX40" fmla="*/ 638175 w 1040606"/>
                <a:gd name="connsiteY40" fmla="*/ 495300 h 559594"/>
                <a:gd name="connsiteX41" fmla="*/ 611981 w 1040606"/>
                <a:gd name="connsiteY41" fmla="*/ 485775 h 559594"/>
                <a:gd name="connsiteX42" fmla="*/ 552450 w 1040606"/>
                <a:gd name="connsiteY42" fmla="*/ 454819 h 559594"/>
                <a:gd name="connsiteX43" fmla="*/ 466725 w 1040606"/>
                <a:gd name="connsiteY43" fmla="*/ 402431 h 559594"/>
                <a:gd name="connsiteX44" fmla="*/ 345281 w 1040606"/>
                <a:gd name="connsiteY44" fmla="*/ 32146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0606" h="559594">
                  <a:moveTo>
                    <a:pt x="345281" y="321469"/>
                  </a:moveTo>
                  <a:lnTo>
                    <a:pt x="269081" y="266700"/>
                  </a:lnTo>
                  <a:lnTo>
                    <a:pt x="185737" y="202406"/>
                  </a:lnTo>
                  <a:lnTo>
                    <a:pt x="109537" y="142875"/>
                  </a:lnTo>
                  <a:lnTo>
                    <a:pt x="30956" y="78581"/>
                  </a:lnTo>
                  <a:lnTo>
                    <a:pt x="14287" y="59531"/>
                  </a:lnTo>
                  <a:lnTo>
                    <a:pt x="2381" y="38100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8575" y="2381"/>
                  </a:lnTo>
                  <a:lnTo>
                    <a:pt x="76200" y="26194"/>
                  </a:lnTo>
                  <a:lnTo>
                    <a:pt x="145256" y="64294"/>
                  </a:lnTo>
                  <a:lnTo>
                    <a:pt x="214312" y="97631"/>
                  </a:lnTo>
                  <a:lnTo>
                    <a:pt x="257175" y="116681"/>
                  </a:lnTo>
                  <a:lnTo>
                    <a:pt x="333375" y="145256"/>
                  </a:lnTo>
                  <a:lnTo>
                    <a:pt x="435768" y="178594"/>
                  </a:lnTo>
                  <a:lnTo>
                    <a:pt x="502443" y="197644"/>
                  </a:lnTo>
                  <a:lnTo>
                    <a:pt x="569118" y="214312"/>
                  </a:lnTo>
                  <a:lnTo>
                    <a:pt x="623887" y="228600"/>
                  </a:lnTo>
                  <a:lnTo>
                    <a:pt x="683418" y="238125"/>
                  </a:lnTo>
                  <a:lnTo>
                    <a:pt x="752475" y="250031"/>
                  </a:lnTo>
                  <a:lnTo>
                    <a:pt x="835818" y="261937"/>
                  </a:lnTo>
                  <a:lnTo>
                    <a:pt x="873918" y="276225"/>
                  </a:lnTo>
                  <a:lnTo>
                    <a:pt x="942975" y="316706"/>
                  </a:lnTo>
                  <a:lnTo>
                    <a:pt x="995362" y="350044"/>
                  </a:lnTo>
                  <a:lnTo>
                    <a:pt x="1014412" y="364331"/>
                  </a:lnTo>
                  <a:lnTo>
                    <a:pt x="1026318" y="381000"/>
                  </a:lnTo>
                  <a:lnTo>
                    <a:pt x="1035843" y="407194"/>
                  </a:lnTo>
                  <a:lnTo>
                    <a:pt x="1040606" y="435769"/>
                  </a:lnTo>
                  <a:lnTo>
                    <a:pt x="1038225" y="464344"/>
                  </a:lnTo>
                  <a:lnTo>
                    <a:pt x="1028700" y="492919"/>
                  </a:lnTo>
                  <a:lnTo>
                    <a:pt x="1009650" y="519112"/>
                  </a:lnTo>
                  <a:lnTo>
                    <a:pt x="983456" y="538162"/>
                  </a:lnTo>
                  <a:lnTo>
                    <a:pt x="947737" y="554831"/>
                  </a:lnTo>
                  <a:lnTo>
                    <a:pt x="919162" y="559594"/>
                  </a:lnTo>
                  <a:lnTo>
                    <a:pt x="878681" y="552450"/>
                  </a:lnTo>
                  <a:lnTo>
                    <a:pt x="828675" y="542925"/>
                  </a:lnTo>
                  <a:lnTo>
                    <a:pt x="766762" y="528637"/>
                  </a:lnTo>
                  <a:lnTo>
                    <a:pt x="704850" y="514350"/>
                  </a:lnTo>
                  <a:lnTo>
                    <a:pt x="638175" y="495300"/>
                  </a:lnTo>
                  <a:lnTo>
                    <a:pt x="611981" y="485775"/>
                  </a:lnTo>
                  <a:lnTo>
                    <a:pt x="552450" y="454819"/>
                  </a:lnTo>
                  <a:lnTo>
                    <a:pt x="466725" y="402431"/>
                  </a:lnTo>
                  <a:lnTo>
                    <a:pt x="345281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5E3A5B5D-84CE-44D1-BAEE-E65A2DDF00AE}"/>
                </a:ext>
              </a:extLst>
            </p:cNvPr>
            <p:cNvSpPr/>
            <p:nvPr/>
          </p:nvSpPr>
          <p:spPr>
            <a:xfrm>
              <a:off x="3554413" y="2239964"/>
              <a:ext cx="2128837" cy="511175"/>
            </a:xfrm>
            <a:custGeom>
              <a:avLst/>
              <a:gdLst>
                <a:gd name="connsiteX0" fmla="*/ 1250156 w 2128837"/>
                <a:gd name="connsiteY0" fmla="*/ 126206 h 511969"/>
                <a:gd name="connsiteX1" fmla="*/ 1012031 w 2128837"/>
                <a:gd name="connsiteY1" fmla="*/ 161925 h 511969"/>
                <a:gd name="connsiteX2" fmla="*/ 776287 w 2128837"/>
                <a:gd name="connsiteY2" fmla="*/ 197644 h 511969"/>
                <a:gd name="connsiteX3" fmla="*/ 569119 w 2128837"/>
                <a:gd name="connsiteY3" fmla="*/ 226219 h 511969"/>
                <a:gd name="connsiteX4" fmla="*/ 464344 w 2128837"/>
                <a:gd name="connsiteY4" fmla="*/ 238125 h 511969"/>
                <a:gd name="connsiteX5" fmla="*/ 419100 w 2128837"/>
                <a:gd name="connsiteY5" fmla="*/ 245269 h 511969"/>
                <a:gd name="connsiteX6" fmla="*/ 388144 w 2128837"/>
                <a:gd name="connsiteY6" fmla="*/ 245269 h 511969"/>
                <a:gd name="connsiteX7" fmla="*/ 328612 w 2128837"/>
                <a:gd name="connsiteY7" fmla="*/ 240506 h 511969"/>
                <a:gd name="connsiteX8" fmla="*/ 261937 w 2128837"/>
                <a:gd name="connsiteY8" fmla="*/ 230981 h 511969"/>
                <a:gd name="connsiteX9" fmla="*/ 211931 w 2128837"/>
                <a:gd name="connsiteY9" fmla="*/ 219075 h 511969"/>
                <a:gd name="connsiteX10" fmla="*/ 154781 w 2128837"/>
                <a:gd name="connsiteY10" fmla="*/ 200025 h 511969"/>
                <a:gd name="connsiteX11" fmla="*/ 119062 w 2128837"/>
                <a:gd name="connsiteY11" fmla="*/ 180975 h 511969"/>
                <a:gd name="connsiteX12" fmla="*/ 90487 w 2128837"/>
                <a:gd name="connsiteY12" fmla="*/ 159544 h 511969"/>
                <a:gd name="connsiteX13" fmla="*/ 69056 w 2128837"/>
                <a:gd name="connsiteY13" fmla="*/ 140494 h 511969"/>
                <a:gd name="connsiteX14" fmla="*/ 57150 w 2128837"/>
                <a:gd name="connsiteY14" fmla="*/ 133350 h 511969"/>
                <a:gd name="connsiteX15" fmla="*/ 38100 w 2128837"/>
                <a:gd name="connsiteY15" fmla="*/ 123825 h 511969"/>
                <a:gd name="connsiteX16" fmla="*/ 14287 w 2128837"/>
                <a:gd name="connsiteY16" fmla="*/ 116681 h 511969"/>
                <a:gd name="connsiteX17" fmla="*/ 0 w 2128837"/>
                <a:gd name="connsiteY17" fmla="*/ 121444 h 511969"/>
                <a:gd name="connsiteX18" fmla="*/ 0 w 2128837"/>
                <a:gd name="connsiteY18" fmla="*/ 135731 h 511969"/>
                <a:gd name="connsiteX19" fmla="*/ 7144 w 2128837"/>
                <a:gd name="connsiteY19" fmla="*/ 164306 h 511969"/>
                <a:gd name="connsiteX20" fmla="*/ 30956 w 2128837"/>
                <a:gd name="connsiteY20" fmla="*/ 202406 h 511969"/>
                <a:gd name="connsiteX21" fmla="*/ 83344 w 2128837"/>
                <a:gd name="connsiteY21" fmla="*/ 264319 h 511969"/>
                <a:gd name="connsiteX22" fmla="*/ 133350 w 2128837"/>
                <a:gd name="connsiteY22" fmla="*/ 316706 h 511969"/>
                <a:gd name="connsiteX23" fmla="*/ 192881 w 2128837"/>
                <a:gd name="connsiteY23" fmla="*/ 376237 h 511969"/>
                <a:gd name="connsiteX24" fmla="*/ 245269 w 2128837"/>
                <a:gd name="connsiteY24" fmla="*/ 421481 h 511969"/>
                <a:gd name="connsiteX25" fmla="*/ 280987 w 2128837"/>
                <a:gd name="connsiteY25" fmla="*/ 447675 h 511969"/>
                <a:gd name="connsiteX26" fmla="*/ 314325 w 2128837"/>
                <a:gd name="connsiteY26" fmla="*/ 469106 h 511969"/>
                <a:gd name="connsiteX27" fmla="*/ 359569 w 2128837"/>
                <a:gd name="connsiteY27" fmla="*/ 490537 h 511969"/>
                <a:gd name="connsiteX28" fmla="*/ 407194 w 2128837"/>
                <a:gd name="connsiteY28" fmla="*/ 507206 h 511969"/>
                <a:gd name="connsiteX29" fmla="*/ 433387 w 2128837"/>
                <a:gd name="connsiteY29" fmla="*/ 511969 h 511969"/>
                <a:gd name="connsiteX30" fmla="*/ 461962 w 2128837"/>
                <a:gd name="connsiteY30" fmla="*/ 500062 h 511969"/>
                <a:gd name="connsiteX31" fmla="*/ 531019 w 2128837"/>
                <a:gd name="connsiteY31" fmla="*/ 469106 h 511969"/>
                <a:gd name="connsiteX32" fmla="*/ 588169 w 2128837"/>
                <a:gd name="connsiteY32" fmla="*/ 447675 h 511969"/>
                <a:gd name="connsiteX33" fmla="*/ 664369 w 2128837"/>
                <a:gd name="connsiteY33" fmla="*/ 423862 h 511969"/>
                <a:gd name="connsiteX34" fmla="*/ 754856 w 2128837"/>
                <a:gd name="connsiteY34" fmla="*/ 400050 h 511969"/>
                <a:gd name="connsiteX35" fmla="*/ 869156 w 2128837"/>
                <a:gd name="connsiteY35" fmla="*/ 376237 h 511969"/>
                <a:gd name="connsiteX36" fmla="*/ 1007269 w 2128837"/>
                <a:gd name="connsiteY36" fmla="*/ 350044 h 511969"/>
                <a:gd name="connsiteX37" fmla="*/ 1162050 w 2128837"/>
                <a:gd name="connsiteY37" fmla="*/ 328612 h 511969"/>
                <a:gd name="connsiteX38" fmla="*/ 1371600 w 2128837"/>
                <a:gd name="connsiteY38" fmla="*/ 302419 h 511969"/>
                <a:gd name="connsiteX39" fmla="*/ 1574006 w 2128837"/>
                <a:gd name="connsiteY39" fmla="*/ 280987 h 511969"/>
                <a:gd name="connsiteX40" fmla="*/ 1757362 w 2128837"/>
                <a:gd name="connsiteY40" fmla="*/ 266700 h 511969"/>
                <a:gd name="connsiteX41" fmla="*/ 1804987 w 2128837"/>
                <a:gd name="connsiteY41" fmla="*/ 261937 h 511969"/>
                <a:gd name="connsiteX42" fmla="*/ 1859756 w 2128837"/>
                <a:gd name="connsiteY42" fmla="*/ 254794 h 511969"/>
                <a:gd name="connsiteX43" fmla="*/ 1928812 w 2128837"/>
                <a:gd name="connsiteY43" fmla="*/ 247650 h 511969"/>
                <a:gd name="connsiteX44" fmla="*/ 1995487 w 2128837"/>
                <a:gd name="connsiteY44" fmla="*/ 245269 h 511969"/>
                <a:gd name="connsiteX45" fmla="*/ 2040731 w 2128837"/>
                <a:gd name="connsiteY45" fmla="*/ 242887 h 511969"/>
                <a:gd name="connsiteX46" fmla="*/ 2069306 w 2128837"/>
                <a:gd name="connsiteY46" fmla="*/ 233362 h 511969"/>
                <a:gd name="connsiteX47" fmla="*/ 2095500 w 2128837"/>
                <a:gd name="connsiteY47" fmla="*/ 221456 h 511969"/>
                <a:gd name="connsiteX48" fmla="*/ 2116931 w 2128837"/>
                <a:gd name="connsiteY48" fmla="*/ 204787 h 511969"/>
                <a:gd name="connsiteX49" fmla="*/ 2126456 w 2128837"/>
                <a:gd name="connsiteY49" fmla="*/ 190500 h 511969"/>
                <a:gd name="connsiteX50" fmla="*/ 2128837 w 2128837"/>
                <a:gd name="connsiteY50" fmla="*/ 176212 h 511969"/>
                <a:gd name="connsiteX51" fmla="*/ 2124075 w 2128837"/>
                <a:gd name="connsiteY51" fmla="*/ 154781 h 511969"/>
                <a:gd name="connsiteX52" fmla="*/ 2102644 w 2128837"/>
                <a:gd name="connsiteY52" fmla="*/ 123825 h 511969"/>
                <a:gd name="connsiteX53" fmla="*/ 2074069 w 2128837"/>
                <a:gd name="connsiteY53" fmla="*/ 92869 h 511969"/>
                <a:gd name="connsiteX54" fmla="*/ 2052637 w 2128837"/>
                <a:gd name="connsiteY54" fmla="*/ 76200 h 511969"/>
                <a:gd name="connsiteX55" fmla="*/ 2021681 w 2128837"/>
                <a:gd name="connsiteY55" fmla="*/ 54769 h 511969"/>
                <a:gd name="connsiteX56" fmla="*/ 1995487 w 2128837"/>
                <a:gd name="connsiteY56" fmla="*/ 42862 h 511969"/>
                <a:gd name="connsiteX57" fmla="*/ 1947862 w 2128837"/>
                <a:gd name="connsiteY57" fmla="*/ 26194 h 511969"/>
                <a:gd name="connsiteX58" fmla="*/ 1890712 w 2128837"/>
                <a:gd name="connsiteY58" fmla="*/ 11906 h 511969"/>
                <a:gd name="connsiteX59" fmla="*/ 1821656 w 2128837"/>
                <a:gd name="connsiteY59" fmla="*/ 0 h 511969"/>
                <a:gd name="connsiteX60" fmla="*/ 1793081 w 2128837"/>
                <a:gd name="connsiteY60" fmla="*/ 0 h 511969"/>
                <a:gd name="connsiteX61" fmla="*/ 1690687 w 2128837"/>
                <a:gd name="connsiteY61" fmla="*/ 30956 h 511969"/>
                <a:gd name="connsiteX62" fmla="*/ 1540669 w 2128837"/>
                <a:gd name="connsiteY62" fmla="*/ 76200 h 511969"/>
                <a:gd name="connsiteX63" fmla="*/ 1497806 w 2128837"/>
                <a:gd name="connsiteY63" fmla="*/ 90487 h 511969"/>
                <a:gd name="connsiteX64" fmla="*/ 1388269 w 2128837"/>
                <a:gd name="connsiteY64" fmla="*/ 107156 h 511969"/>
                <a:gd name="connsiteX65" fmla="*/ 1250156 w 2128837"/>
                <a:gd name="connsiteY65" fmla="*/ 126206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8837" h="511969">
                  <a:moveTo>
                    <a:pt x="1250156" y="126206"/>
                  </a:moveTo>
                  <a:lnTo>
                    <a:pt x="1012031" y="161925"/>
                  </a:lnTo>
                  <a:lnTo>
                    <a:pt x="776287" y="197644"/>
                  </a:lnTo>
                  <a:lnTo>
                    <a:pt x="569119" y="226219"/>
                  </a:lnTo>
                  <a:lnTo>
                    <a:pt x="464344" y="238125"/>
                  </a:lnTo>
                  <a:lnTo>
                    <a:pt x="419100" y="245269"/>
                  </a:lnTo>
                  <a:lnTo>
                    <a:pt x="388144" y="245269"/>
                  </a:lnTo>
                  <a:lnTo>
                    <a:pt x="328612" y="240506"/>
                  </a:lnTo>
                  <a:lnTo>
                    <a:pt x="261937" y="230981"/>
                  </a:lnTo>
                  <a:lnTo>
                    <a:pt x="211931" y="219075"/>
                  </a:lnTo>
                  <a:lnTo>
                    <a:pt x="154781" y="200025"/>
                  </a:lnTo>
                  <a:lnTo>
                    <a:pt x="119062" y="180975"/>
                  </a:lnTo>
                  <a:lnTo>
                    <a:pt x="90487" y="159544"/>
                  </a:lnTo>
                  <a:lnTo>
                    <a:pt x="69056" y="140494"/>
                  </a:lnTo>
                  <a:lnTo>
                    <a:pt x="57150" y="133350"/>
                  </a:lnTo>
                  <a:lnTo>
                    <a:pt x="38100" y="123825"/>
                  </a:lnTo>
                  <a:lnTo>
                    <a:pt x="14287" y="116681"/>
                  </a:lnTo>
                  <a:lnTo>
                    <a:pt x="0" y="121444"/>
                  </a:lnTo>
                  <a:lnTo>
                    <a:pt x="0" y="135731"/>
                  </a:lnTo>
                  <a:lnTo>
                    <a:pt x="7144" y="164306"/>
                  </a:lnTo>
                  <a:lnTo>
                    <a:pt x="30956" y="202406"/>
                  </a:lnTo>
                  <a:lnTo>
                    <a:pt x="83344" y="264319"/>
                  </a:lnTo>
                  <a:lnTo>
                    <a:pt x="133350" y="316706"/>
                  </a:lnTo>
                  <a:lnTo>
                    <a:pt x="192881" y="376237"/>
                  </a:lnTo>
                  <a:lnTo>
                    <a:pt x="245269" y="421481"/>
                  </a:lnTo>
                  <a:lnTo>
                    <a:pt x="280987" y="447675"/>
                  </a:lnTo>
                  <a:lnTo>
                    <a:pt x="314325" y="469106"/>
                  </a:lnTo>
                  <a:lnTo>
                    <a:pt x="359569" y="490537"/>
                  </a:lnTo>
                  <a:lnTo>
                    <a:pt x="407194" y="507206"/>
                  </a:lnTo>
                  <a:lnTo>
                    <a:pt x="433387" y="511969"/>
                  </a:lnTo>
                  <a:lnTo>
                    <a:pt x="461962" y="500062"/>
                  </a:lnTo>
                  <a:lnTo>
                    <a:pt x="531019" y="469106"/>
                  </a:lnTo>
                  <a:lnTo>
                    <a:pt x="588169" y="447675"/>
                  </a:lnTo>
                  <a:lnTo>
                    <a:pt x="664369" y="423862"/>
                  </a:lnTo>
                  <a:lnTo>
                    <a:pt x="754856" y="400050"/>
                  </a:lnTo>
                  <a:lnTo>
                    <a:pt x="869156" y="376237"/>
                  </a:lnTo>
                  <a:lnTo>
                    <a:pt x="1007269" y="350044"/>
                  </a:lnTo>
                  <a:lnTo>
                    <a:pt x="1162050" y="328612"/>
                  </a:lnTo>
                  <a:lnTo>
                    <a:pt x="1371600" y="302419"/>
                  </a:lnTo>
                  <a:lnTo>
                    <a:pt x="1574006" y="280987"/>
                  </a:lnTo>
                  <a:lnTo>
                    <a:pt x="1757362" y="266700"/>
                  </a:lnTo>
                  <a:lnTo>
                    <a:pt x="1804987" y="261937"/>
                  </a:lnTo>
                  <a:lnTo>
                    <a:pt x="1859756" y="254794"/>
                  </a:lnTo>
                  <a:lnTo>
                    <a:pt x="1928812" y="247650"/>
                  </a:lnTo>
                  <a:lnTo>
                    <a:pt x="1995487" y="245269"/>
                  </a:lnTo>
                  <a:lnTo>
                    <a:pt x="2040731" y="242887"/>
                  </a:lnTo>
                  <a:lnTo>
                    <a:pt x="2069306" y="233362"/>
                  </a:lnTo>
                  <a:lnTo>
                    <a:pt x="2095500" y="221456"/>
                  </a:lnTo>
                  <a:lnTo>
                    <a:pt x="2116931" y="204787"/>
                  </a:lnTo>
                  <a:lnTo>
                    <a:pt x="2126456" y="190500"/>
                  </a:lnTo>
                  <a:lnTo>
                    <a:pt x="2128837" y="176212"/>
                  </a:lnTo>
                  <a:lnTo>
                    <a:pt x="2124075" y="154781"/>
                  </a:lnTo>
                  <a:lnTo>
                    <a:pt x="2102644" y="123825"/>
                  </a:lnTo>
                  <a:lnTo>
                    <a:pt x="2074069" y="92869"/>
                  </a:lnTo>
                  <a:lnTo>
                    <a:pt x="2052637" y="76200"/>
                  </a:lnTo>
                  <a:lnTo>
                    <a:pt x="2021681" y="54769"/>
                  </a:lnTo>
                  <a:lnTo>
                    <a:pt x="1995487" y="42862"/>
                  </a:lnTo>
                  <a:lnTo>
                    <a:pt x="1947862" y="26194"/>
                  </a:lnTo>
                  <a:lnTo>
                    <a:pt x="1890712" y="11906"/>
                  </a:lnTo>
                  <a:lnTo>
                    <a:pt x="1821656" y="0"/>
                  </a:lnTo>
                  <a:lnTo>
                    <a:pt x="1793081" y="0"/>
                  </a:lnTo>
                  <a:lnTo>
                    <a:pt x="1690687" y="30956"/>
                  </a:lnTo>
                  <a:lnTo>
                    <a:pt x="1540669" y="76200"/>
                  </a:lnTo>
                  <a:lnTo>
                    <a:pt x="1497806" y="90487"/>
                  </a:lnTo>
                  <a:lnTo>
                    <a:pt x="1388269" y="107156"/>
                  </a:lnTo>
                  <a:lnTo>
                    <a:pt x="125015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63DEE6B6-008F-4BD2-85A0-5B35BB1652C9}"/>
                </a:ext>
              </a:extLst>
            </p:cNvPr>
            <p:cNvSpPr/>
            <p:nvPr/>
          </p:nvSpPr>
          <p:spPr>
            <a:xfrm>
              <a:off x="3984625" y="2906714"/>
              <a:ext cx="1260475" cy="371475"/>
            </a:xfrm>
            <a:custGeom>
              <a:avLst/>
              <a:gdLst>
                <a:gd name="connsiteX0" fmla="*/ 621506 w 1259681"/>
                <a:gd name="connsiteY0" fmla="*/ 126206 h 371475"/>
                <a:gd name="connsiteX1" fmla="*/ 819150 w 1259681"/>
                <a:gd name="connsiteY1" fmla="*/ 71437 h 371475"/>
                <a:gd name="connsiteX2" fmla="*/ 862013 w 1259681"/>
                <a:gd name="connsiteY2" fmla="*/ 54769 h 371475"/>
                <a:gd name="connsiteX3" fmla="*/ 907256 w 1259681"/>
                <a:gd name="connsiteY3" fmla="*/ 35719 h 371475"/>
                <a:gd name="connsiteX4" fmla="*/ 950119 w 1259681"/>
                <a:gd name="connsiteY4" fmla="*/ 19050 h 371475"/>
                <a:gd name="connsiteX5" fmla="*/ 995363 w 1259681"/>
                <a:gd name="connsiteY5" fmla="*/ 4762 h 371475"/>
                <a:gd name="connsiteX6" fmla="*/ 1021556 w 1259681"/>
                <a:gd name="connsiteY6" fmla="*/ 0 h 371475"/>
                <a:gd name="connsiteX7" fmla="*/ 1042988 w 1259681"/>
                <a:gd name="connsiteY7" fmla="*/ 2381 h 371475"/>
                <a:gd name="connsiteX8" fmla="*/ 1073944 w 1259681"/>
                <a:gd name="connsiteY8" fmla="*/ 11906 h 371475"/>
                <a:gd name="connsiteX9" fmla="*/ 1128713 w 1259681"/>
                <a:gd name="connsiteY9" fmla="*/ 30956 h 371475"/>
                <a:gd name="connsiteX10" fmla="*/ 1166813 w 1259681"/>
                <a:gd name="connsiteY10" fmla="*/ 47625 h 371475"/>
                <a:gd name="connsiteX11" fmla="*/ 1195388 w 1259681"/>
                <a:gd name="connsiteY11" fmla="*/ 64294 h 371475"/>
                <a:gd name="connsiteX12" fmla="*/ 1216819 w 1259681"/>
                <a:gd name="connsiteY12" fmla="*/ 80962 h 371475"/>
                <a:gd name="connsiteX13" fmla="*/ 1240631 w 1259681"/>
                <a:gd name="connsiteY13" fmla="*/ 107156 h 371475"/>
                <a:gd name="connsiteX14" fmla="*/ 1252538 w 1259681"/>
                <a:gd name="connsiteY14" fmla="*/ 128587 h 371475"/>
                <a:gd name="connsiteX15" fmla="*/ 1257300 w 1259681"/>
                <a:gd name="connsiteY15" fmla="*/ 150019 h 371475"/>
                <a:gd name="connsiteX16" fmla="*/ 1259681 w 1259681"/>
                <a:gd name="connsiteY16" fmla="*/ 173831 h 371475"/>
                <a:gd name="connsiteX17" fmla="*/ 1252538 w 1259681"/>
                <a:gd name="connsiteY17" fmla="*/ 197644 h 371475"/>
                <a:gd name="connsiteX18" fmla="*/ 1235869 w 1259681"/>
                <a:gd name="connsiteY18" fmla="*/ 214312 h 371475"/>
                <a:gd name="connsiteX19" fmla="*/ 1204913 w 1259681"/>
                <a:gd name="connsiteY19" fmla="*/ 223837 h 371475"/>
                <a:gd name="connsiteX20" fmla="*/ 1152525 w 1259681"/>
                <a:gd name="connsiteY20" fmla="*/ 230981 h 371475"/>
                <a:gd name="connsiteX21" fmla="*/ 1012031 w 1259681"/>
                <a:gd name="connsiteY21" fmla="*/ 252412 h 371475"/>
                <a:gd name="connsiteX22" fmla="*/ 773906 w 1259681"/>
                <a:gd name="connsiteY22" fmla="*/ 290512 h 371475"/>
                <a:gd name="connsiteX23" fmla="*/ 509588 w 1259681"/>
                <a:gd name="connsiteY23" fmla="*/ 338137 h 371475"/>
                <a:gd name="connsiteX24" fmla="*/ 461963 w 1259681"/>
                <a:gd name="connsiteY24" fmla="*/ 352425 h 371475"/>
                <a:gd name="connsiteX25" fmla="*/ 421481 w 1259681"/>
                <a:gd name="connsiteY25" fmla="*/ 364331 h 371475"/>
                <a:gd name="connsiteX26" fmla="*/ 378619 w 1259681"/>
                <a:gd name="connsiteY26" fmla="*/ 371475 h 371475"/>
                <a:gd name="connsiteX27" fmla="*/ 326231 w 1259681"/>
                <a:gd name="connsiteY27" fmla="*/ 369094 h 371475"/>
                <a:gd name="connsiteX28" fmla="*/ 285750 w 1259681"/>
                <a:gd name="connsiteY28" fmla="*/ 361950 h 371475"/>
                <a:gd name="connsiteX29" fmla="*/ 245269 w 1259681"/>
                <a:gd name="connsiteY29" fmla="*/ 347662 h 371475"/>
                <a:gd name="connsiteX30" fmla="*/ 211931 w 1259681"/>
                <a:gd name="connsiteY30" fmla="*/ 328612 h 371475"/>
                <a:gd name="connsiteX31" fmla="*/ 152400 w 1259681"/>
                <a:gd name="connsiteY31" fmla="*/ 292894 h 371475"/>
                <a:gd name="connsiteX32" fmla="*/ 64294 w 1259681"/>
                <a:gd name="connsiteY32" fmla="*/ 228600 h 371475"/>
                <a:gd name="connsiteX33" fmla="*/ 19050 w 1259681"/>
                <a:gd name="connsiteY33" fmla="*/ 192881 h 371475"/>
                <a:gd name="connsiteX34" fmla="*/ 9525 w 1259681"/>
                <a:gd name="connsiteY34" fmla="*/ 183356 h 371475"/>
                <a:gd name="connsiteX35" fmla="*/ 0 w 1259681"/>
                <a:gd name="connsiteY35" fmla="*/ 166687 h 371475"/>
                <a:gd name="connsiteX36" fmla="*/ 0 w 1259681"/>
                <a:gd name="connsiteY36" fmla="*/ 147637 h 371475"/>
                <a:gd name="connsiteX37" fmla="*/ 9525 w 1259681"/>
                <a:gd name="connsiteY37" fmla="*/ 133350 h 371475"/>
                <a:gd name="connsiteX38" fmla="*/ 30956 w 1259681"/>
                <a:gd name="connsiteY38" fmla="*/ 126206 h 371475"/>
                <a:gd name="connsiteX39" fmla="*/ 71438 w 1259681"/>
                <a:gd name="connsiteY39" fmla="*/ 142875 h 371475"/>
                <a:gd name="connsiteX40" fmla="*/ 133350 w 1259681"/>
                <a:gd name="connsiteY40" fmla="*/ 171450 h 371475"/>
                <a:gd name="connsiteX41" fmla="*/ 171450 w 1259681"/>
                <a:gd name="connsiteY41" fmla="*/ 185737 h 371475"/>
                <a:gd name="connsiteX42" fmla="*/ 216694 w 1259681"/>
                <a:gd name="connsiteY42" fmla="*/ 195262 h 371475"/>
                <a:gd name="connsiteX43" fmla="*/ 252413 w 1259681"/>
                <a:gd name="connsiteY43" fmla="*/ 200025 h 371475"/>
                <a:gd name="connsiteX44" fmla="*/ 276225 w 1259681"/>
                <a:gd name="connsiteY44" fmla="*/ 200025 h 371475"/>
                <a:gd name="connsiteX45" fmla="*/ 340519 w 1259681"/>
                <a:gd name="connsiteY45" fmla="*/ 188119 h 371475"/>
                <a:gd name="connsiteX46" fmla="*/ 473869 w 1259681"/>
                <a:gd name="connsiteY46" fmla="*/ 159544 h 371475"/>
                <a:gd name="connsiteX47" fmla="*/ 621506 w 1259681"/>
                <a:gd name="connsiteY47" fmla="*/ 12620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59681" h="371475">
                  <a:moveTo>
                    <a:pt x="621506" y="126206"/>
                  </a:moveTo>
                  <a:lnTo>
                    <a:pt x="819150" y="71437"/>
                  </a:lnTo>
                  <a:lnTo>
                    <a:pt x="862013" y="54769"/>
                  </a:lnTo>
                  <a:lnTo>
                    <a:pt x="907256" y="35719"/>
                  </a:lnTo>
                  <a:lnTo>
                    <a:pt x="950119" y="19050"/>
                  </a:lnTo>
                  <a:lnTo>
                    <a:pt x="995363" y="4762"/>
                  </a:lnTo>
                  <a:lnTo>
                    <a:pt x="1021556" y="0"/>
                  </a:lnTo>
                  <a:lnTo>
                    <a:pt x="1042988" y="2381"/>
                  </a:lnTo>
                  <a:lnTo>
                    <a:pt x="1073944" y="11906"/>
                  </a:lnTo>
                  <a:lnTo>
                    <a:pt x="1128713" y="30956"/>
                  </a:lnTo>
                  <a:lnTo>
                    <a:pt x="1166813" y="47625"/>
                  </a:lnTo>
                  <a:lnTo>
                    <a:pt x="1195388" y="64294"/>
                  </a:lnTo>
                  <a:lnTo>
                    <a:pt x="1216819" y="80962"/>
                  </a:lnTo>
                  <a:lnTo>
                    <a:pt x="1240631" y="107156"/>
                  </a:lnTo>
                  <a:lnTo>
                    <a:pt x="1252538" y="128587"/>
                  </a:lnTo>
                  <a:lnTo>
                    <a:pt x="1257300" y="150019"/>
                  </a:lnTo>
                  <a:lnTo>
                    <a:pt x="1259681" y="173831"/>
                  </a:lnTo>
                  <a:lnTo>
                    <a:pt x="1252538" y="197644"/>
                  </a:lnTo>
                  <a:lnTo>
                    <a:pt x="1235869" y="214312"/>
                  </a:lnTo>
                  <a:lnTo>
                    <a:pt x="1204913" y="223837"/>
                  </a:lnTo>
                  <a:lnTo>
                    <a:pt x="1152525" y="230981"/>
                  </a:lnTo>
                  <a:lnTo>
                    <a:pt x="1012031" y="252412"/>
                  </a:lnTo>
                  <a:lnTo>
                    <a:pt x="773906" y="290512"/>
                  </a:lnTo>
                  <a:lnTo>
                    <a:pt x="509588" y="338137"/>
                  </a:lnTo>
                  <a:lnTo>
                    <a:pt x="461963" y="352425"/>
                  </a:lnTo>
                  <a:lnTo>
                    <a:pt x="421481" y="364331"/>
                  </a:lnTo>
                  <a:lnTo>
                    <a:pt x="378619" y="371475"/>
                  </a:lnTo>
                  <a:lnTo>
                    <a:pt x="326231" y="369094"/>
                  </a:lnTo>
                  <a:lnTo>
                    <a:pt x="285750" y="361950"/>
                  </a:lnTo>
                  <a:lnTo>
                    <a:pt x="245269" y="347662"/>
                  </a:lnTo>
                  <a:lnTo>
                    <a:pt x="211931" y="328612"/>
                  </a:lnTo>
                  <a:lnTo>
                    <a:pt x="152400" y="292894"/>
                  </a:lnTo>
                  <a:lnTo>
                    <a:pt x="64294" y="228600"/>
                  </a:lnTo>
                  <a:lnTo>
                    <a:pt x="19050" y="192881"/>
                  </a:lnTo>
                  <a:lnTo>
                    <a:pt x="9525" y="183356"/>
                  </a:lnTo>
                  <a:lnTo>
                    <a:pt x="0" y="166687"/>
                  </a:lnTo>
                  <a:lnTo>
                    <a:pt x="0" y="147637"/>
                  </a:lnTo>
                  <a:lnTo>
                    <a:pt x="9525" y="133350"/>
                  </a:lnTo>
                  <a:lnTo>
                    <a:pt x="30956" y="126206"/>
                  </a:lnTo>
                  <a:lnTo>
                    <a:pt x="71438" y="142875"/>
                  </a:lnTo>
                  <a:lnTo>
                    <a:pt x="133350" y="171450"/>
                  </a:lnTo>
                  <a:lnTo>
                    <a:pt x="171450" y="185737"/>
                  </a:lnTo>
                  <a:lnTo>
                    <a:pt x="216694" y="195262"/>
                  </a:lnTo>
                  <a:lnTo>
                    <a:pt x="252413" y="200025"/>
                  </a:lnTo>
                  <a:lnTo>
                    <a:pt x="276225" y="200025"/>
                  </a:lnTo>
                  <a:lnTo>
                    <a:pt x="340519" y="188119"/>
                  </a:lnTo>
                  <a:lnTo>
                    <a:pt x="473869" y="159544"/>
                  </a:lnTo>
                  <a:lnTo>
                    <a:pt x="621506" y="126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4">
              <a:extLst>
                <a:ext uri="{FF2B5EF4-FFF2-40B4-BE49-F238E27FC236}">
                  <a16:creationId xmlns:a16="http://schemas.microsoft.com/office/drawing/2014/main" id="{EB869960-101C-4EC6-B269-9A7BAD59C8CF}"/>
                </a:ext>
              </a:extLst>
            </p:cNvPr>
            <p:cNvSpPr/>
            <p:nvPr/>
          </p:nvSpPr>
          <p:spPr>
            <a:xfrm>
              <a:off x="3978274" y="3509964"/>
              <a:ext cx="1335088" cy="428625"/>
            </a:xfrm>
            <a:custGeom>
              <a:avLst/>
              <a:gdLst>
                <a:gd name="connsiteX0" fmla="*/ 704850 w 1335882"/>
                <a:gd name="connsiteY0" fmla="*/ 138113 h 428625"/>
                <a:gd name="connsiteX1" fmla="*/ 588169 w 1335882"/>
                <a:gd name="connsiteY1" fmla="*/ 169069 h 428625"/>
                <a:gd name="connsiteX2" fmla="*/ 497682 w 1335882"/>
                <a:gd name="connsiteY2" fmla="*/ 190500 h 428625"/>
                <a:gd name="connsiteX3" fmla="*/ 426244 w 1335882"/>
                <a:gd name="connsiteY3" fmla="*/ 204788 h 428625"/>
                <a:gd name="connsiteX4" fmla="*/ 378619 w 1335882"/>
                <a:gd name="connsiteY4" fmla="*/ 214313 h 428625"/>
                <a:gd name="connsiteX5" fmla="*/ 326232 w 1335882"/>
                <a:gd name="connsiteY5" fmla="*/ 223838 h 428625"/>
                <a:gd name="connsiteX6" fmla="*/ 292894 w 1335882"/>
                <a:gd name="connsiteY6" fmla="*/ 226219 h 428625"/>
                <a:gd name="connsiteX7" fmla="*/ 264319 w 1335882"/>
                <a:gd name="connsiteY7" fmla="*/ 226219 h 428625"/>
                <a:gd name="connsiteX8" fmla="*/ 238125 w 1335882"/>
                <a:gd name="connsiteY8" fmla="*/ 221457 h 428625"/>
                <a:gd name="connsiteX9" fmla="*/ 209550 w 1335882"/>
                <a:gd name="connsiteY9" fmla="*/ 214313 h 428625"/>
                <a:gd name="connsiteX10" fmla="*/ 164307 w 1335882"/>
                <a:gd name="connsiteY10" fmla="*/ 197644 h 428625"/>
                <a:gd name="connsiteX11" fmla="*/ 111919 w 1335882"/>
                <a:gd name="connsiteY11" fmla="*/ 166688 h 428625"/>
                <a:gd name="connsiteX12" fmla="*/ 69057 w 1335882"/>
                <a:gd name="connsiteY12" fmla="*/ 138113 h 428625"/>
                <a:gd name="connsiteX13" fmla="*/ 52388 w 1335882"/>
                <a:gd name="connsiteY13" fmla="*/ 128588 h 428625"/>
                <a:gd name="connsiteX14" fmla="*/ 26194 w 1335882"/>
                <a:gd name="connsiteY14" fmla="*/ 121444 h 428625"/>
                <a:gd name="connsiteX15" fmla="*/ 9525 w 1335882"/>
                <a:gd name="connsiteY15" fmla="*/ 121444 h 428625"/>
                <a:gd name="connsiteX16" fmla="*/ 2382 w 1335882"/>
                <a:gd name="connsiteY16" fmla="*/ 123825 h 428625"/>
                <a:gd name="connsiteX17" fmla="*/ 0 w 1335882"/>
                <a:gd name="connsiteY17" fmla="*/ 142875 h 428625"/>
                <a:gd name="connsiteX18" fmla="*/ 9525 w 1335882"/>
                <a:gd name="connsiteY18" fmla="*/ 166688 h 428625"/>
                <a:gd name="connsiteX19" fmla="*/ 26194 w 1335882"/>
                <a:gd name="connsiteY19" fmla="*/ 195263 h 428625"/>
                <a:gd name="connsiteX20" fmla="*/ 97632 w 1335882"/>
                <a:gd name="connsiteY20" fmla="*/ 269082 h 428625"/>
                <a:gd name="connsiteX21" fmla="*/ 138113 w 1335882"/>
                <a:gd name="connsiteY21" fmla="*/ 304800 h 428625"/>
                <a:gd name="connsiteX22" fmla="*/ 178594 w 1335882"/>
                <a:gd name="connsiteY22" fmla="*/ 333375 h 428625"/>
                <a:gd name="connsiteX23" fmla="*/ 207169 w 1335882"/>
                <a:gd name="connsiteY23" fmla="*/ 350044 h 428625"/>
                <a:gd name="connsiteX24" fmla="*/ 226219 w 1335882"/>
                <a:gd name="connsiteY24" fmla="*/ 364332 h 428625"/>
                <a:gd name="connsiteX25" fmla="*/ 254794 w 1335882"/>
                <a:gd name="connsiteY25" fmla="*/ 388144 h 428625"/>
                <a:gd name="connsiteX26" fmla="*/ 273844 w 1335882"/>
                <a:gd name="connsiteY26" fmla="*/ 402432 h 428625"/>
                <a:gd name="connsiteX27" fmla="*/ 295275 w 1335882"/>
                <a:gd name="connsiteY27" fmla="*/ 411957 h 428625"/>
                <a:gd name="connsiteX28" fmla="*/ 316707 w 1335882"/>
                <a:gd name="connsiteY28" fmla="*/ 419100 h 428625"/>
                <a:gd name="connsiteX29" fmla="*/ 340519 w 1335882"/>
                <a:gd name="connsiteY29" fmla="*/ 423863 h 428625"/>
                <a:gd name="connsiteX30" fmla="*/ 371475 w 1335882"/>
                <a:gd name="connsiteY30" fmla="*/ 426244 h 428625"/>
                <a:gd name="connsiteX31" fmla="*/ 402432 w 1335882"/>
                <a:gd name="connsiteY31" fmla="*/ 428625 h 428625"/>
                <a:gd name="connsiteX32" fmla="*/ 440532 w 1335882"/>
                <a:gd name="connsiteY32" fmla="*/ 423863 h 428625"/>
                <a:gd name="connsiteX33" fmla="*/ 481013 w 1335882"/>
                <a:gd name="connsiteY33" fmla="*/ 414338 h 428625"/>
                <a:gd name="connsiteX34" fmla="*/ 521494 w 1335882"/>
                <a:gd name="connsiteY34" fmla="*/ 400050 h 428625"/>
                <a:gd name="connsiteX35" fmla="*/ 569119 w 1335882"/>
                <a:gd name="connsiteY35" fmla="*/ 378619 h 428625"/>
                <a:gd name="connsiteX36" fmla="*/ 642938 w 1335882"/>
                <a:gd name="connsiteY36" fmla="*/ 357188 h 428625"/>
                <a:gd name="connsiteX37" fmla="*/ 826294 w 1335882"/>
                <a:gd name="connsiteY37" fmla="*/ 309563 h 428625"/>
                <a:gd name="connsiteX38" fmla="*/ 942975 w 1335882"/>
                <a:gd name="connsiteY38" fmla="*/ 283369 h 428625"/>
                <a:gd name="connsiteX39" fmla="*/ 1088232 w 1335882"/>
                <a:gd name="connsiteY39" fmla="*/ 252413 h 428625"/>
                <a:gd name="connsiteX40" fmla="*/ 1202532 w 1335882"/>
                <a:gd name="connsiteY40" fmla="*/ 230982 h 428625"/>
                <a:gd name="connsiteX41" fmla="*/ 1266825 w 1335882"/>
                <a:gd name="connsiteY41" fmla="*/ 219075 h 428625"/>
                <a:gd name="connsiteX42" fmla="*/ 1304925 w 1335882"/>
                <a:gd name="connsiteY42" fmla="*/ 204788 h 428625"/>
                <a:gd name="connsiteX43" fmla="*/ 1323975 w 1335882"/>
                <a:gd name="connsiteY43" fmla="*/ 190500 h 428625"/>
                <a:gd name="connsiteX44" fmla="*/ 1333500 w 1335882"/>
                <a:gd name="connsiteY44" fmla="*/ 173832 h 428625"/>
                <a:gd name="connsiteX45" fmla="*/ 1335882 w 1335882"/>
                <a:gd name="connsiteY45" fmla="*/ 159544 h 428625"/>
                <a:gd name="connsiteX46" fmla="*/ 1331119 w 1335882"/>
                <a:gd name="connsiteY46" fmla="*/ 135732 h 428625"/>
                <a:gd name="connsiteX47" fmla="*/ 1316832 w 1335882"/>
                <a:gd name="connsiteY47" fmla="*/ 95250 h 428625"/>
                <a:gd name="connsiteX48" fmla="*/ 1295400 w 1335882"/>
                <a:gd name="connsiteY48" fmla="*/ 66675 h 428625"/>
                <a:gd name="connsiteX49" fmla="*/ 1269207 w 1335882"/>
                <a:gd name="connsiteY49" fmla="*/ 47625 h 428625"/>
                <a:gd name="connsiteX50" fmla="*/ 1233488 w 1335882"/>
                <a:gd name="connsiteY50" fmla="*/ 30957 h 428625"/>
                <a:gd name="connsiteX51" fmla="*/ 1178719 w 1335882"/>
                <a:gd name="connsiteY51" fmla="*/ 14288 h 428625"/>
                <a:gd name="connsiteX52" fmla="*/ 1112044 w 1335882"/>
                <a:gd name="connsiteY52" fmla="*/ 0 h 428625"/>
                <a:gd name="connsiteX53" fmla="*/ 1083469 w 1335882"/>
                <a:gd name="connsiteY53" fmla="*/ 0 h 428625"/>
                <a:gd name="connsiteX54" fmla="*/ 1012032 w 1335882"/>
                <a:gd name="connsiteY54" fmla="*/ 26194 h 428625"/>
                <a:gd name="connsiteX55" fmla="*/ 869157 w 1335882"/>
                <a:gd name="connsiteY55" fmla="*/ 85725 h 428625"/>
                <a:gd name="connsiteX56" fmla="*/ 807244 w 1335882"/>
                <a:gd name="connsiteY56" fmla="*/ 107157 h 428625"/>
                <a:gd name="connsiteX57" fmla="*/ 704850 w 1335882"/>
                <a:gd name="connsiteY57" fmla="*/ 1381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5882" h="428625">
                  <a:moveTo>
                    <a:pt x="704850" y="138113"/>
                  </a:moveTo>
                  <a:lnTo>
                    <a:pt x="588169" y="169069"/>
                  </a:lnTo>
                  <a:lnTo>
                    <a:pt x="497682" y="190500"/>
                  </a:lnTo>
                  <a:lnTo>
                    <a:pt x="426244" y="204788"/>
                  </a:lnTo>
                  <a:lnTo>
                    <a:pt x="378619" y="214313"/>
                  </a:lnTo>
                  <a:lnTo>
                    <a:pt x="326232" y="223838"/>
                  </a:lnTo>
                  <a:lnTo>
                    <a:pt x="292894" y="226219"/>
                  </a:lnTo>
                  <a:lnTo>
                    <a:pt x="264319" y="226219"/>
                  </a:lnTo>
                  <a:lnTo>
                    <a:pt x="238125" y="221457"/>
                  </a:lnTo>
                  <a:lnTo>
                    <a:pt x="209550" y="214313"/>
                  </a:lnTo>
                  <a:lnTo>
                    <a:pt x="164307" y="197644"/>
                  </a:lnTo>
                  <a:lnTo>
                    <a:pt x="111919" y="166688"/>
                  </a:lnTo>
                  <a:lnTo>
                    <a:pt x="69057" y="138113"/>
                  </a:lnTo>
                  <a:lnTo>
                    <a:pt x="52388" y="128588"/>
                  </a:lnTo>
                  <a:lnTo>
                    <a:pt x="26194" y="121444"/>
                  </a:lnTo>
                  <a:lnTo>
                    <a:pt x="9525" y="121444"/>
                  </a:lnTo>
                  <a:lnTo>
                    <a:pt x="2382" y="123825"/>
                  </a:lnTo>
                  <a:lnTo>
                    <a:pt x="0" y="142875"/>
                  </a:lnTo>
                  <a:lnTo>
                    <a:pt x="9525" y="166688"/>
                  </a:lnTo>
                  <a:lnTo>
                    <a:pt x="26194" y="195263"/>
                  </a:lnTo>
                  <a:lnTo>
                    <a:pt x="97632" y="269082"/>
                  </a:lnTo>
                  <a:lnTo>
                    <a:pt x="138113" y="304800"/>
                  </a:lnTo>
                  <a:lnTo>
                    <a:pt x="178594" y="333375"/>
                  </a:lnTo>
                  <a:lnTo>
                    <a:pt x="207169" y="350044"/>
                  </a:lnTo>
                  <a:lnTo>
                    <a:pt x="226219" y="364332"/>
                  </a:lnTo>
                  <a:lnTo>
                    <a:pt x="254794" y="388144"/>
                  </a:lnTo>
                  <a:lnTo>
                    <a:pt x="273844" y="402432"/>
                  </a:lnTo>
                  <a:lnTo>
                    <a:pt x="295275" y="411957"/>
                  </a:lnTo>
                  <a:lnTo>
                    <a:pt x="316707" y="419100"/>
                  </a:lnTo>
                  <a:lnTo>
                    <a:pt x="340519" y="423863"/>
                  </a:lnTo>
                  <a:lnTo>
                    <a:pt x="371475" y="426244"/>
                  </a:lnTo>
                  <a:lnTo>
                    <a:pt x="402432" y="428625"/>
                  </a:lnTo>
                  <a:lnTo>
                    <a:pt x="440532" y="423863"/>
                  </a:lnTo>
                  <a:lnTo>
                    <a:pt x="481013" y="414338"/>
                  </a:lnTo>
                  <a:lnTo>
                    <a:pt x="521494" y="400050"/>
                  </a:lnTo>
                  <a:lnTo>
                    <a:pt x="569119" y="378619"/>
                  </a:lnTo>
                  <a:lnTo>
                    <a:pt x="642938" y="357188"/>
                  </a:lnTo>
                  <a:lnTo>
                    <a:pt x="826294" y="309563"/>
                  </a:lnTo>
                  <a:lnTo>
                    <a:pt x="942975" y="283369"/>
                  </a:lnTo>
                  <a:lnTo>
                    <a:pt x="1088232" y="252413"/>
                  </a:lnTo>
                  <a:lnTo>
                    <a:pt x="1202532" y="230982"/>
                  </a:lnTo>
                  <a:lnTo>
                    <a:pt x="1266825" y="219075"/>
                  </a:lnTo>
                  <a:lnTo>
                    <a:pt x="1304925" y="204788"/>
                  </a:lnTo>
                  <a:lnTo>
                    <a:pt x="1323975" y="190500"/>
                  </a:lnTo>
                  <a:lnTo>
                    <a:pt x="1333500" y="173832"/>
                  </a:lnTo>
                  <a:lnTo>
                    <a:pt x="1335882" y="159544"/>
                  </a:lnTo>
                  <a:lnTo>
                    <a:pt x="1331119" y="135732"/>
                  </a:lnTo>
                  <a:lnTo>
                    <a:pt x="1316832" y="95250"/>
                  </a:lnTo>
                  <a:lnTo>
                    <a:pt x="1295400" y="66675"/>
                  </a:lnTo>
                  <a:lnTo>
                    <a:pt x="1269207" y="47625"/>
                  </a:lnTo>
                  <a:lnTo>
                    <a:pt x="1233488" y="30957"/>
                  </a:lnTo>
                  <a:lnTo>
                    <a:pt x="1178719" y="14288"/>
                  </a:lnTo>
                  <a:lnTo>
                    <a:pt x="1112044" y="0"/>
                  </a:lnTo>
                  <a:lnTo>
                    <a:pt x="1083469" y="0"/>
                  </a:lnTo>
                  <a:lnTo>
                    <a:pt x="1012032" y="26194"/>
                  </a:lnTo>
                  <a:lnTo>
                    <a:pt x="869157" y="85725"/>
                  </a:lnTo>
                  <a:lnTo>
                    <a:pt x="807244" y="107157"/>
                  </a:lnTo>
                  <a:lnTo>
                    <a:pt x="704850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5">
              <a:extLst>
                <a:ext uri="{FF2B5EF4-FFF2-40B4-BE49-F238E27FC236}">
                  <a16:creationId xmlns:a16="http://schemas.microsoft.com/office/drawing/2014/main" id="{317A5715-50F5-49A6-A545-F32C7A9706C2}"/>
                </a:ext>
              </a:extLst>
            </p:cNvPr>
            <p:cNvSpPr/>
            <p:nvPr/>
          </p:nvSpPr>
          <p:spPr>
            <a:xfrm>
              <a:off x="3827462" y="4395789"/>
              <a:ext cx="565150" cy="1203325"/>
            </a:xfrm>
            <a:custGeom>
              <a:avLst/>
              <a:gdLst>
                <a:gd name="connsiteX0" fmla="*/ 428625 w 564356"/>
                <a:gd name="connsiteY0" fmla="*/ 438150 h 1202532"/>
                <a:gd name="connsiteX1" fmla="*/ 397668 w 564356"/>
                <a:gd name="connsiteY1" fmla="*/ 314325 h 1202532"/>
                <a:gd name="connsiteX2" fmla="*/ 364331 w 564356"/>
                <a:gd name="connsiteY2" fmla="*/ 204788 h 1202532"/>
                <a:gd name="connsiteX3" fmla="*/ 357187 w 564356"/>
                <a:gd name="connsiteY3" fmla="*/ 183357 h 1202532"/>
                <a:gd name="connsiteX4" fmla="*/ 247650 w 564356"/>
                <a:gd name="connsiteY4" fmla="*/ 73819 h 1202532"/>
                <a:gd name="connsiteX5" fmla="*/ 190500 w 564356"/>
                <a:gd name="connsiteY5" fmla="*/ 54769 h 1202532"/>
                <a:gd name="connsiteX6" fmla="*/ 147637 w 564356"/>
                <a:gd name="connsiteY6" fmla="*/ 42863 h 1202532"/>
                <a:gd name="connsiteX7" fmla="*/ 102393 w 564356"/>
                <a:gd name="connsiteY7" fmla="*/ 26194 h 1202532"/>
                <a:gd name="connsiteX8" fmla="*/ 64293 w 564356"/>
                <a:gd name="connsiteY8" fmla="*/ 11907 h 1202532"/>
                <a:gd name="connsiteX9" fmla="*/ 30956 w 564356"/>
                <a:gd name="connsiteY9" fmla="*/ 0 h 1202532"/>
                <a:gd name="connsiteX10" fmla="*/ 11906 w 564356"/>
                <a:gd name="connsiteY10" fmla="*/ 0 h 1202532"/>
                <a:gd name="connsiteX11" fmla="*/ 2381 w 564356"/>
                <a:gd name="connsiteY11" fmla="*/ 7144 h 1202532"/>
                <a:gd name="connsiteX12" fmla="*/ 0 w 564356"/>
                <a:gd name="connsiteY12" fmla="*/ 35719 h 1202532"/>
                <a:gd name="connsiteX13" fmla="*/ 9525 w 564356"/>
                <a:gd name="connsiteY13" fmla="*/ 50007 h 1202532"/>
                <a:gd name="connsiteX14" fmla="*/ 38100 w 564356"/>
                <a:gd name="connsiteY14" fmla="*/ 83344 h 1202532"/>
                <a:gd name="connsiteX15" fmla="*/ 71437 w 564356"/>
                <a:gd name="connsiteY15" fmla="*/ 130969 h 1202532"/>
                <a:gd name="connsiteX16" fmla="*/ 104775 w 564356"/>
                <a:gd name="connsiteY16" fmla="*/ 183357 h 1202532"/>
                <a:gd name="connsiteX17" fmla="*/ 130968 w 564356"/>
                <a:gd name="connsiteY17" fmla="*/ 233363 h 1202532"/>
                <a:gd name="connsiteX18" fmla="*/ 159543 w 564356"/>
                <a:gd name="connsiteY18" fmla="*/ 302419 h 1202532"/>
                <a:gd name="connsiteX19" fmla="*/ 190500 w 564356"/>
                <a:gd name="connsiteY19" fmla="*/ 395288 h 1202532"/>
                <a:gd name="connsiteX20" fmla="*/ 221456 w 564356"/>
                <a:gd name="connsiteY20" fmla="*/ 490538 h 1202532"/>
                <a:gd name="connsiteX21" fmla="*/ 238125 w 564356"/>
                <a:gd name="connsiteY21" fmla="*/ 566738 h 1202532"/>
                <a:gd name="connsiteX22" fmla="*/ 247650 w 564356"/>
                <a:gd name="connsiteY22" fmla="*/ 611982 h 1202532"/>
                <a:gd name="connsiteX23" fmla="*/ 257175 w 564356"/>
                <a:gd name="connsiteY23" fmla="*/ 666750 h 1202532"/>
                <a:gd name="connsiteX24" fmla="*/ 266700 w 564356"/>
                <a:gd name="connsiteY24" fmla="*/ 726282 h 1202532"/>
                <a:gd name="connsiteX25" fmla="*/ 273843 w 564356"/>
                <a:gd name="connsiteY25" fmla="*/ 783432 h 1202532"/>
                <a:gd name="connsiteX26" fmla="*/ 276225 w 564356"/>
                <a:gd name="connsiteY26" fmla="*/ 857250 h 1202532"/>
                <a:gd name="connsiteX27" fmla="*/ 278606 w 564356"/>
                <a:gd name="connsiteY27" fmla="*/ 926307 h 1202532"/>
                <a:gd name="connsiteX28" fmla="*/ 273843 w 564356"/>
                <a:gd name="connsiteY28" fmla="*/ 973932 h 1202532"/>
                <a:gd name="connsiteX29" fmla="*/ 280987 w 564356"/>
                <a:gd name="connsiteY29" fmla="*/ 992982 h 1202532"/>
                <a:gd name="connsiteX30" fmla="*/ 297656 w 564356"/>
                <a:gd name="connsiteY30" fmla="*/ 1019175 h 1202532"/>
                <a:gd name="connsiteX31" fmla="*/ 330993 w 564356"/>
                <a:gd name="connsiteY31" fmla="*/ 1069182 h 1202532"/>
                <a:gd name="connsiteX32" fmla="*/ 359568 w 564356"/>
                <a:gd name="connsiteY32" fmla="*/ 1112044 h 1202532"/>
                <a:gd name="connsiteX33" fmla="*/ 385762 w 564356"/>
                <a:gd name="connsiteY33" fmla="*/ 1147763 h 1202532"/>
                <a:gd name="connsiteX34" fmla="*/ 404812 w 564356"/>
                <a:gd name="connsiteY34" fmla="*/ 1166813 h 1202532"/>
                <a:gd name="connsiteX35" fmla="*/ 438150 w 564356"/>
                <a:gd name="connsiteY35" fmla="*/ 1193007 h 1202532"/>
                <a:gd name="connsiteX36" fmla="*/ 459581 w 564356"/>
                <a:gd name="connsiteY36" fmla="*/ 1202532 h 1202532"/>
                <a:gd name="connsiteX37" fmla="*/ 471487 w 564356"/>
                <a:gd name="connsiteY37" fmla="*/ 1202532 h 1202532"/>
                <a:gd name="connsiteX38" fmla="*/ 490537 w 564356"/>
                <a:gd name="connsiteY38" fmla="*/ 1193007 h 1202532"/>
                <a:gd name="connsiteX39" fmla="*/ 507206 w 564356"/>
                <a:gd name="connsiteY39" fmla="*/ 1178719 h 1202532"/>
                <a:gd name="connsiteX40" fmla="*/ 523875 w 564356"/>
                <a:gd name="connsiteY40" fmla="*/ 1152525 h 1202532"/>
                <a:gd name="connsiteX41" fmla="*/ 535781 w 564356"/>
                <a:gd name="connsiteY41" fmla="*/ 1123950 h 1202532"/>
                <a:gd name="connsiteX42" fmla="*/ 550068 w 564356"/>
                <a:gd name="connsiteY42" fmla="*/ 1083469 h 1202532"/>
                <a:gd name="connsiteX43" fmla="*/ 559593 w 564356"/>
                <a:gd name="connsiteY43" fmla="*/ 1040607 h 1202532"/>
                <a:gd name="connsiteX44" fmla="*/ 564356 w 564356"/>
                <a:gd name="connsiteY44" fmla="*/ 992982 h 1202532"/>
                <a:gd name="connsiteX45" fmla="*/ 526256 w 564356"/>
                <a:gd name="connsiteY45" fmla="*/ 869157 h 1202532"/>
                <a:gd name="connsiteX46" fmla="*/ 516731 w 564356"/>
                <a:gd name="connsiteY46" fmla="*/ 833438 h 1202532"/>
                <a:gd name="connsiteX47" fmla="*/ 488156 w 564356"/>
                <a:gd name="connsiteY47" fmla="*/ 697707 h 1202532"/>
                <a:gd name="connsiteX48" fmla="*/ 461962 w 564356"/>
                <a:gd name="connsiteY48" fmla="*/ 576263 h 1202532"/>
                <a:gd name="connsiteX49" fmla="*/ 428625 w 564356"/>
                <a:gd name="connsiteY49" fmla="*/ 438150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64356" h="1202532">
                  <a:moveTo>
                    <a:pt x="428625" y="438150"/>
                  </a:moveTo>
                  <a:lnTo>
                    <a:pt x="397668" y="314325"/>
                  </a:lnTo>
                  <a:lnTo>
                    <a:pt x="364331" y="204788"/>
                  </a:lnTo>
                  <a:lnTo>
                    <a:pt x="357187" y="183357"/>
                  </a:lnTo>
                  <a:lnTo>
                    <a:pt x="247650" y="73819"/>
                  </a:lnTo>
                  <a:lnTo>
                    <a:pt x="190500" y="54769"/>
                  </a:lnTo>
                  <a:lnTo>
                    <a:pt x="147637" y="42863"/>
                  </a:lnTo>
                  <a:lnTo>
                    <a:pt x="102393" y="26194"/>
                  </a:lnTo>
                  <a:lnTo>
                    <a:pt x="64293" y="11907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35719"/>
                  </a:lnTo>
                  <a:lnTo>
                    <a:pt x="9525" y="50007"/>
                  </a:lnTo>
                  <a:lnTo>
                    <a:pt x="38100" y="83344"/>
                  </a:lnTo>
                  <a:lnTo>
                    <a:pt x="71437" y="130969"/>
                  </a:lnTo>
                  <a:lnTo>
                    <a:pt x="104775" y="183357"/>
                  </a:lnTo>
                  <a:lnTo>
                    <a:pt x="130968" y="233363"/>
                  </a:lnTo>
                  <a:lnTo>
                    <a:pt x="159543" y="302419"/>
                  </a:lnTo>
                  <a:lnTo>
                    <a:pt x="190500" y="395288"/>
                  </a:lnTo>
                  <a:lnTo>
                    <a:pt x="221456" y="490538"/>
                  </a:lnTo>
                  <a:lnTo>
                    <a:pt x="238125" y="566738"/>
                  </a:lnTo>
                  <a:lnTo>
                    <a:pt x="247650" y="611982"/>
                  </a:lnTo>
                  <a:lnTo>
                    <a:pt x="257175" y="666750"/>
                  </a:lnTo>
                  <a:lnTo>
                    <a:pt x="266700" y="726282"/>
                  </a:lnTo>
                  <a:lnTo>
                    <a:pt x="273843" y="783432"/>
                  </a:lnTo>
                  <a:lnTo>
                    <a:pt x="276225" y="857250"/>
                  </a:lnTo>
                  <a:cubicBezTo>
                    <a:pt x="277019" y="880269"/>
                    <a:pt x="277812" y="903288"/>
                    <a:pt x="278606" y="926307"/>
                  </a:cubicBezTo>
                  <a:lnTo>
                    <a:pt x="273843" y="973932"/>
                  </a:lnTo>
                  <a:lnTo>
                    <a:pt x="280987" y="992982"/>
                  </a:lnTo>
                  <a:lnTo>
                    <a:pt x="297656" y="1019175"/>
                  </a:lnTo>
                  <a:lnTo>
                    <a:pt x="330993" y="1069182"/>
                  </a:lnTo>
                  <a:lnTo>
                    <a:pt x="359568" y="1112044"/>
                  </a:lnTo>
                  <a:lnTo>
                    <a:pt x="385762" y="1147763"/>
                  </a:lnTo>
                  <a:lnTo>
                    <a:pt x="404812" y="1166813"/>
                  </a:lnTo>
                  <a:lnTo>
                    <a:pt x="438150" y="1193007"/>
                  </a:lnTo>
                  <a:lnTo>
                    <a:pt x="459581" y="1202532"/>
                  </a:lnTo>
                  <a:lnTo>
                    <a:pt x="471487" y="1202532"/>
                  </a:lnTo>
                  <a:lnTo>
                    <a:pt x="490537" y="1193007"/>
                  </a:lnTo>
                  <a:lnTo>
                    <a:pt x="507206" y="1178719"/>
                  </a:lnTo>
                  <a:lnTo>
                    <a:pt x="523875" y="1152525"/>
                  </a:lnTo>
                  <a:lnTo>
                    <a:pt x="535781" y="1123950"/>
                  </a:lnTo>
                  <a:lnTo>
                    <a:pt x="550068" y="1083469"/>
                  </a:lnTo>
                  <a:lnTo>
                    <a:pt x="559593" y="1040607"/>
                  </a:lnTo>
                  <a:lnTo>
                    <a:pt x="564356" y="992982"/>
                  </a:lnTo>
                  <a:lnTo>
                    <a:pt x="526256" y="869157"/>
                  </a:lnTo>
                  <a:lnTo>
                    <a:pt x="516731" y="833438"/>
                  </a:lnTo>
                  <a:lnTo>
                    <a:pt x="488156" y="697707"/>
                  </a:lnTo>
                  <a:lnTo>
                    <a:pt x="461962" y="576263"/>
                  </a:lnTo>
                  <a:lnTo>
                    <a:pt x="42862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58636F8C-C593-4229-9AF6-12CD1C0D2D98}"/>
                </a:ext>
              </a:extLst>
            </p:cNvPr>
            <p:cNvSpPr/>
            <p:nvPr/>
          </p:nvSpPr>
          <p:spPr>
            <a:xfrm>
              <a:off x="5713412" y="2790826"/>
              <a:ext cx="665162" cy="830263"/>
            </a:xfrm>
            <a:custGeom>
              <a:avLst/>
              <a:gdLst>
                <a:gd name="connsiteX0" fmla="*/ 204787 w 664368"/>
                <a:gd name="connsiteY0" fmla="*/ 381000 h 831056"/>
                <a:gd name="connsiteX1" fmla="*/ 161925 w 664368"/>
                <a:gd name="connsiteY1" fmla="*/ 316706 h 831056"/>
                <a:gd name="connsiteX2" fmla="*/ 100012 w 664368"/>
                <a:gd name="connsiteY2" fmla="*/ 209550 h 831056"/>
                <a:gd name="connsiteX3" fmla="*/ 42862 w 664368"/>
                <a:gd name="connsiteY3" fmla="*/ 109538 h 831056"/>
                <a:gd name="connsiteX4" fmla="*/ 9525 w 664368"/>
                <a:gd name="connsiteY4" fmla="*/ 45244 h 831056"/>
                <a:gd name="connsiteX5" fmla="*/ 0 w 664368"/>
                <a:gd name="connsiteY5" fmla="*/ 21431 h 831056"/>
                <a:gd name="connsiteX6" fmla="*/ 2381 w 664368"/>
                <a:gd name="connsiteY6" fmla="*/ 7144 h 831056"/>
                <a:gd name="connsiteX7" fmla="*/ 11906 w 664368"/>
                <a:gd name="connsiteY7" fmla="*/ 0 h 831056"/>
                <a:gd name="connsiteX8" fmla="*/ 30956 w 664368"/>
                <a:gd name="connsiteY8" fmla="*/ 2381 h 831056"/>
                <a:gd name="connsiteX9" fmla="*/ 66675 w 664368"/>
                <a:gd name="connsiteY9" fmla="*/ 14288 h 831056"/>
                <a:gd name="connsiteX10" fmla="*/ 121443 w 664368"/>
                <a:gd name="connsiteY10" fmla="*/ 54769 h 831056"/>
                <a:gd name="connsiteX11" fmla="*/ 228600 w 664368"/>
                <a:gd name="connsiteY11" fmla="*/ 128588 h 831056"/>
                <a:gd name="connsiteX12" fmla="*/ 335756 w 664368"/>
                <a:gd name="connsiteY12" fmla="*/ 204788 h 831056"/>
                <a:gd name="connsiteX13" fmla="*/ 419100 w 664368"/>
                <a:gd name="connsiteY13" fmla="*/ 271463 h 831056"/>
                <a:gd name="connsiteX14" fmla="*/ 485775 w 664368"/>
                <a:gd name="connsiteY14" fmla="*/ 326231 h 831056"/>
                <a:gd name="connsiteX15" fmla="*/ 523875 w 664368"/>
                <a:gd name="connsiteY15" fmla="*/ 357188 h 831056"/>
                <a:gd name="connsiteX16" fmla="*/ 564356 w 664368"/>
                <a:gd name="connsiteY16" fmla="*/ 395288 h 831056"/>
                <a:gd name="connsiteX17" fmla="*/ 592931 w 664368"/>
                <a:gd name="connsiteY17" fmla="*/ 428625 h 831056"/>
                <a:gd name="connsiteX18" fmla="*/ 614362 w 664368"/>
                <a:gd name="connsiteY18" fmla="*/ 461963 h 831056"/>
                <a:gd name="connsiteX19" fmla="*/ 635793 w 664368"/>
                <a:gd name="connsiteY19" fmla="*/ 500063 h 831056"/>
                <a:gd name="connsiteX20" fmla="*/ 642937 w 664368"/>
                <a:gd name="connsiteY20" fmla="*/ 521494 h 831056"/>
                <a:gd name="connsiteX21" fmla="*/ 652462 w 664368"/>
                <a:gd name="connsiteY21" fmla="*/ 554831 h 831056"/>
                <a:gd name="connsiteX22" fmla="*/ 659606 w 664368"/>
                <a:gd name="connsiteY22" fmla="*/ 607219 h 831056"/>
                <a:gd name="connsiteX23" fmla="*/ 664368 w 664368"/>
                <a:gd name="connsiteY23" fmla="*/ 666750 h 831056"/>
                <a:gd name="connsiteX24" fmla="*/ 664368 w 664368"/>
                <a:gd name="connsiteY24" fmla="*/ 697706 h 831056"/>
                <a:gd name="connsiteX25" fmla="*/ 659606 w 664368"/>
                <a:gd name="connsiteY25" fmla="*/ 731044 h 831056"/>
                <a:gd name="connsiteX26" fmla="*/ 647700 w 664368"/>
                <a:gd name="connsiteY26" fmla="*/ 766763 h 831056"/>
                <a:gd name="connsiteX27" fmla="*/ 626268 w 664368"/>
                <a:gd name="connsiteY27" fmla="*/ 795338 h 831056"/>
                <a:gd name="connsiteX28" fmla="*/ 607218 w 664368"/>
                <a:gd name="connsiteY28" fmla="*/ 814388 h 831056"/>
                <a:gd name="connsiteX29" fmla="*/ 583406 w 664368"/>
                <a:gd name="connsiteY29" fmla="*/ 826294 h 831056"/>
                <a:gd name="connsiteX30" fmla="*/ 559593 w 664368"/>
                <a:gd name="connsiteY30" fmla="*/ 831056 h 831056"/>
                <a:gd name="connsiteX31" fmla="*/ 545306 w 664368"/>
                <a:gd name="connsiteY31" fmla="*/ 831056 h 831056"/>
                <a:gd name="connsiteX32" fmla="*/ 516731 w 664368"/>
                <a:gd name="connsiteY32" fmla="*/ 823913 h 831056"/>
                <a:gd name="connsiteX33" fmla="*/ 483393 w 664368"/>
                <a:gd name="connsiteY33" fmla="*/ 807244 h 831056"/>
                <a:gd name="connsiteX34" fmla="*/ 445293 w 664368"/>
                <a:gd name="connsiteY34" fmla="*/ 754856 h 831056"/>
                <a:gd name="connsiteX35" fmla="*/ 354806 w 664368"/>
                <a:gd name="connsiteY35" fmla="*/ 619125 h 831056"/>
                <a:gd name="connsiteX36" fmla="*/ 273843 w 664368"/>
                <a:gd name="connsiteY36" fmla="*/ 492919 h 831056"/>
                <a:gd name="connsiteX37" fmla="*/ 204787 w 664368"/>
                <a:gd name="connsiteY37" fmla="*/ 381000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4368" h="831056">
                  <a:moveTo>
                    <a:pt x="204787" y="381000"/>
                  </a:moveTo>
                  <a:lnTo>
                    <a:pt x="161925" y="316706"/>
                  </a:lnTo>
                  <a:lnTo>
                    <a:pt x="100012" y="209550"/>
                  </a:lnTo>
                  <a:lnTo>
                    <a:pt x="42862" y="109538"/>
                  </a:lnTo>
                  <a:lnTo>
                    <a:pt x="9525" y="45244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0956" y="2381"/>
                  </a:lnTo>
                  <a:lnTo>
                    <a:pt x="66675" y="14288"/>
                  </a:lnTo>
                  <a:lnTo>
                    <a:pt x="121443" y="54769"/>
                  </a:lnTo>
                  <a:lnTo>
                    <a:pt x="228600" y="128588"/>
                  </a:lnTo>
                  <a:lnTo>
                    <a:pt x="335756" y="204788"/>
                  </a:lnTo>
                  <a:lnTo>
                    <a:pt x="419100" y="271463"/>
                  </a:lnTo>
                  <a:lnTo>
                    <a:pt x="485775" y="326231"/>
                  </a:lnTo>
                  <a:lnTo>
                    <a:pt x="523875" y="357188"/>
                  </a:lnTo>
                  <a:lnTo>
                    <a:pt x="564356" y="395288"/>
                  </a:lnTo>
                  <a:lnTo>
                    <a:pt x="592931" y="428625"/>
                  </a:lnTo>
                  <a:lnTo>
                    <a:pt x="614362" y="461963"/>
                  </a:lnTo>
                  <a:lnTo>
                    <a:pt x="635793" y="500063"/>
                  </a:lnTo>
                  <a:lnTo>
                    <a:pt x="642937" y="521494"/>
                  </a:lnTo>
                  <a:lnTo>
                    <a:pt x="652462" y="554831"/>
                  </a:lnTo>
                  <a:lnTo>
                    <a:pt x="659606" y="607219"/>
                  </a:lnTo>
                  <a:lnTo>
                    <a:pt x="664368" y="666750"/>
                  </a:lnTo>
                  <a:lnTo>
                    <a:pt x="664368" y="697706"/>
                  </a:lnTo>
                  <a:lnTo>
                    <a:pt x="659606" y="731044"/>
                  </a:lnTo>
                  <a:lnTo>
                    <a:pt x="647700" y="766763"/>
                  </a:lnTo>
                  <a:lnTo>
                    <a:pt x="626268" y="795338"/>
                  </a:lnTo>
                  <a:lnTo>
                    <a:pt x="607218" y="814388"/>
                  </a:lnTo>
                  <a:lnTo>
                    <a:pt x="583406" y="826294"/>
                  </a:lnTo>
                  <a:lnTo>
                    <a:pt x="559593" y="831056"/>
                  </a:lnTo>
                  <a:lnTo>
                    <a:pt x="545306" y="831056"/>
                  </a:lnTo>
                  <a:lnTo>
                    <a:pt x="516731" y="823913"/>
                  </a:lnTo>
                  <a:lnTo>
                    <a:pt x="483393" y="807244"/>
                  </a:lnTo>
                  <a:lnTo>
                    <a:pt x="445293" y="754856"/>
                  </a:lnTo>
                  <a:lnTo>
                    <a:pt x="354806" y="619125"/>
                  </a:lnTo>
                  <a:lnTo>
                    <a:pt x="273843" y="492919"/>
                  </a:lnTo>
                  <a:lnTo>
                    <a:pt x="204787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9151955B-9A85-4194-8B2B-6D29055D2A90}"/>
                </a:ext>
              </a:extLst>
            </p:cNvPr>
            <p:cNvSpPr/>
            <p:nvPr/>
          </p:nvSpPr>
          <p:spPr>
            <a:xfrm>
              <a:off x="5735637" y="1846263"/>
              <a:ext cx="2430462" cy="558800"/>
            </a:xfrm>
            <a:custGeom>
              <a:avLst/>
              <a:gdLst>
                <a:gd name="connsiteX0" fmla="*/ 1316831 w 2431256"/>
                <a:gd name="connsiteY0" fmla="*/ 188119 h 559594"/>
                <a:gd name="connsiteX1" fmla="*/ 1178719 w 2431256"/>
                <a:gd name="connsiteY1" fmla="*/ 211931 h 559594"/>
                <a:gd name="connsiteX2" fmla="*/ 971550 w 2431256"/>
                <a:gd name="connsiteY2" fmla="*/ 245269 h 559594"/>
                <a:gd name="connsiteX3" fmla="*/ 721519 w 2431256"/>
                <a:gd name="connsiteY3" fmla="*/ 280987 h 559594"/>
                <a:gd name="connsiteX4" fmla="*/ 552450 w 2431256"/>
                <a:gd name="connsiteY4" fmla="*/ 302419 h 559594"/>
                <a:gd name="connsiteX5" fmla="*/ 471487 w 2431256"/>
                <a:gd name="connsiteY5" fmla="*/ 311944 h 559594"/>
                <a:gd name="connsiteX6" fmla="*/ 438150 w 2431256"/>
                <a:gd name="connsiteY6" fmla="*/ 311944 h 559594"/>
                <a:gd name="connsiteX7" fmla="*/ 381000 w 2431256"/>
                <a:gd name="connsiteY7" fmla="*/ 309562 h 559594"/>
                <a:gd name="connsiteX8" fmla="*/ 342900 w 2431256"/>
                <a:gd name="connsiteY8" fmla="*/ 307181 h 559594"/>
                <a:gd name="connsiteX9" fmla="*/ 285750 w 2431256"/>
                <a:gd name="connsiteY9" fmla="*/ 300037 h 559594"/>
                <a:gd name="connsiteX10" fmla="*/ 230981 w 2431256"/>
                <a:gd name="connsiteY10" fmla="*/ 290512 h 559594"/>
                <a:gd name="connsiteX11" fmla="*/ 176212 w 2431256"/>
                <a:gd name="connsiteY11" fmla="*/ 276225 h 559594"/>
                <a:gd name="connsiteX12" fmla="*/ 138112 w 2431256"/>
                <a:gd name="connsiteY12" fmla="*/ 261937 h 559594"/>
                <a:gd name="connsiteX13" fmla="*/ 114300 w 2431256"/>
                <a:gd name="connsiteY13" fmla="*/ 252412 h 559594"/>
                <a:gd name="connsiteX14" fmla="*/ 92869 w 2431256"/>
                <a:gd name="connsiteY14" fmla="*/ 240506 h 559594"/>
                <a:gd name="connsiteX15" fmla="*/ 64294 w 2431256"/>
                <a:gd name="connsiteY15" fmla="*/ 223837 h 559594"/>
                <a:gd name="connsiteX16" fmla="*/ 42862 w 2431256"/>
                <a:gd name="connsiteY16" fmla="*/ 211931 h 559594"/>
                <a:gd name="connsiteX17" fmla="*/ 21431 w 2431256"/>
                <a:gd name="connsiteY17" fmla="*/ 204787 h 559594"/>
                <a:gd name="connsiteX18" fmla="*/ 7144 w 2431256"/>
                <a:gd name="connsiteY18" fmla="*/ 209550 h 559594"/>
                <a:gd name="connsiteX19" fmla="*/ 0 w 2431256"/>
                <a:gd name="connsiteY19" fmla="*/ 223837 h 559594"/>
                <a:gd name="connsiteX20" fmla="*/ 11906 w 2431256"/>
                <a:gd name="connsiteY20" fmla="*/ 252412 h 559594"/>
                <a:gd name="connsiteX21" fmla="*/ 47625 w 2431256"/>
                <a:gd name="connsiteY21" fmla="*/ 302419 h 559594"/>
                <a:gd name="connsiteX22" fmla="*/ 95250 w 2431256"/>
                <a:gd name="connsiteY22" fmla="*/ 359569 h 559594"/>
                <a:gd name="connsiteX23" fmla="*/ 142875 w 2431256"/>
                <a:gd name="connsiteY23" fmla="*/ 409575 h 559594"/>
                <a:gd name="connsiteX24" fmla="*/ 200025 w 2431256"/>
                <a:gd name="connsiteY24" fmla="*/ 464344 h 559594"/>
                <a:gd name="connsiteX25" fmla="*/ 257175 w 2431256"/>
                <a:gd name="connsiteY25" fmla="*/ 507206 h 559594"/>
                <a:gd name="connsiteX26" fmla="*/ 295275 w 2431256"/>
                <a:gd name="connsiteY26" fmla="*/ 528637 h 559594"/>
                <a:gd name="connsiteX27" fmla="*/ 328612 w 2431256"/>
                <a:gd name="connsiteY27" fmla="*/ 547687 h 559594"/>
                <a:gd name="connsiteX28" fmla="*/ 354806 w 2431256"/>
                <a:gd name="connsiteY28" fmla="*/ 557212 h 559594"/>
                <a:gd name="connsiteX29" fmla="*/ 388144 w 2431256"/>
                <a:gd name="connsiteY29" fmla="*/ 559594 h 559594"/>
                <a:gd name="connsiteX30" fmla="*/ 411956 w 2431256"/>
                <a:gd name="connsiteY30" fmla="*/ 559594 h 559594"/>
                <a:gd name="connsiteX31" fmla="*/ 466725 w 2431256"/>
                <a:gd name="connsiteY31" fmla="*/ 554831 h 559594"/>
                <a:gd name="connsiteX32" fmla="*/ 531019 w 2431256"/>
                <a:gd name="connsiteY32" fmla="*/ 545306 h 559594"/>
                <a:gd name="connsiteX33" fmla="*/ 616744 w 2431256"/>
                <a:gd name="connsiteY33" fmla="*/ 526256 h 559594"/>
                <a:gd name="connsiteX34" fmla="*/ 778669 w 2431256"/>
                <a:gd name="connsiteY34" fmla="*/ 481012 h 559594"/>
                <a:gd name="connsiteX35" fmla="*/ 850106 w 2431256"/>
                <a:gd name="connsiteY35" fmla="*/ 459581 h 559594"/>
                <a:gd name="connsiteX36" fmla="*/ 1019175 w 2431256"/>
                <a:gd name="connsiteY36" fmla="*/ 433387 h 559594"/>
                <a:gd name="connsiteX37" fmla="*/ 1150144 w 2431256"/>
                <a:gd name="connsiteY37" fmla="*/ 409575 h 559594"/>
                <a:gd name="connsiteX38" fmla="*/ 1314450 w 2431256"/>
                <a:gd name="connsiteY38" fmla="*/ 383381 h 559594"/>
                <a:gd name="connsiteX39" fmla="*/ 1459706 w 2431256"/>
                <a:gd name="connsiteY39" fmla="*/ 359569 h 559594"/>
                <a:gd name="connsiteX40" fmla="*/ 1595437 w 2431256"/>
                <a:gd name="connsiteY40" fmla="*/ 340519 h 559594"/>
                <a:gd name="connsiteX41" fmla="*/ 1738312 w 2431256"/>
                <a:gd name="connsiteY41" fmla="*/ 321469 h 559594"/>
                <a:gd name="connsiteX42" fmla="*/ 1940719 w 2431256"/>
                <a:gd name="connsiteY42" fmla="*/ 302419 h 559594"/>
                <a:gd name="connsiteX43" fmla="*/ 2085975 w 2431256"/>
                <a:gd name="connsiteY43" fmla="*/ 290512 h 559594"/>
                <a:gd name="connsiteX44" fmla="*/ 2169319 w 2431256"/>
                <a:gd name="connsiteY44" fmla="*/ 288131 h 559594"/>
                <a:gd name="connsiteX45" fmla="*/ 2266950 w 2431256"/>
                <a:gd name="connsiteY45" fmla="*/ 278606 h 559594"/>
                <a:gd name="connsiteX46" fmla="*/ 2350294 w 2431256"/>
                <a:gd name="connsiteY46" fmla="*/ 264319 h 559594"/>
                <a:gd name="connsiteX47" fmla="*/ 2386012 w 2431256"/>
                <a:gd name="connsiteY47" fmla="*/ 259556 h 559594"/>
                <a:gd name="connsiteX48" fmla="*/ 2407444 w 2431256"/>
                <a:gd name="connsiteY48" fmla="*/ 252412 h 559594"/>
                <a:gd name="connsiteX49" fmla="*/ 2421731 w 2431256"/>
                <a:gd name="connsiteY49" fmla="*/ 238125 h 559594"/>
                <a:gd name="connsiteX50" fmla="*/ 2431256 w 2431256"/>
                <a:gd name="connsiteY50" fmla="*/ 223837 h 559594"/>
                <a:gd name="connsiteX51" fmla="*/ 2431256 w 2431256"/>
                <a:gd name="connsiteY51" fmla="*/ 202406 h 559594"/>
                <a:gd name="connsiteX52" fmla="*/ 2414587 w 2431256"/>
                <a:gd name="connsiteY52" fmla="*/ 166687 h 559594"/>
                <a:gd name="connsiteX53" fmla="*/ 2397919 w 2431256"/>
                <a:gd name="connsiteY53" fmla="*/ 147637 h 559594"/>
                <a:gd name="connsiteX54" fmla="*/ 2357437 w 2431256"/>
                <a:gd name="connsiteY54" fmla="*/ 114300 h 559594"/>
                <a:gd name="connsiteX55" fmla="*/ 2312194 w 2431256"/>
                <a:gd name="connsiteY55" fmla="*/ 88106 h 559594"/>
                <a:gd name="connsiteX56" fmla="*/ 2247900 w 2431256"/>
                <a:gd name="connsiteY56" fmla="*/ 59531 h 559594"/>
                <a:gd name="connsiteX57" fmla="*/ 2166937 w 2431256"/>
                <a:gd name="connsiteY57" fmla="*/ 33337 h 559594"/>
                <a:gd name="connsiteX58" fmla="*/ 2076450 w 2431256"/>
                <a:gd name="connsiteY58" fmla="*/ 4762 h 559594"/>
                <a:gd name="connsiteX59" fmla="*/ 2050256 w 2431256"/>
                <a:gd name="connsiteY59" fmla="*/ 0 h 559594"/>
                <a:gd name="connsiteX60" fmla="*/ 1990725 w 2431256"/>
                <a:gd name="connsiteY60" fmla="*/ 23812 h 559594"/>
                <a:gd name="connsiteX61" fmla="*/ 1821656 w 2431256"/>
                <a:gd name="connsiteY61" fmla="*/ 83344 h 559594"/>
                <a:gd name="connsiteX62" fmla="*/ 1745456 w 2431256"/>
                <a:gd name="connsiteY62" fmla="*/ 109537 h 559594"/>
                <a:gd name="connsiteX63" fmla="*/ 1666875 w 2431256"/>
                <a:gd name="connsiteY63" fmla="*/ 123825 h 559594"/>
                <a:gd name="connsiteX64" fmla="*/ 1504950 w 2431256"/>
                <a:gd name="connsiteY64" fmla="*/ 154781 h 559594"/>
                <a:gd name="connsiteX65" fmla="*/ 1316831 w 2431256"/>
                <a:gd name="connsiteY65" fmla="*/ 188119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431256" h="559594">
                  <a:moveTo>
                    <a:pt x="1316831" y="188119"/>
                  </a:moveTo>
                  <a:lnTo>
                    <a:pt x="1178719" y="211931"/>
                  </a:lnTo>
                  <a:lnTo>
                    <a:pt x="971550" y="245269"/>
                  </a:lnTo>
                  <a:lnTo>
                    <a:pt x="721519" y="280987"/>
                  </a:lnTo>
                  <a:lnTo>
                    <a:pt x="552450" y="302419"/>
                  </a:lnTo>
                  <a:lnTo>
                    <a:pt x="471487" y="311944"/>
                  </a:lnTo>
                  <a:lnTo>
                    <a:pt x="438150" y="311944"/>
                  </a:lnTo>
                  <a:lnTo>
                    <a:pt x="381000" y="309562"/>
                  </a:lnTo>
                  <a:lnTo>
                    <a:pt x="342900" y="307181"/>
                  </a:lnTo>
                  <a:lnTo>
                    <a:pt x="285750" y="300037"/>
                  </a:lnTo>
                  <a:lnTo>
                    <a:pt x="230981" y="290512"/>
                  </a:lnTo>
                  <a:lnTo>
                    <a:pt x="176212" y="276225"/>
                  </a:lnTo>
                  <a:lnTo>
                    <a:pt x="138112" y="261937"/>
                  </a:lnTo>
                  <a:lnTo>
                    <a:pt x="114300" y="252412"/>
                  </a:lnTo>
                  <a:lnTo>
                    <a:pt x="92869" y="240506"/>
                  </a:lnTo>
                  <a:lnTo>
                    <a:pt x="64294" y="223837"/>
                  </a:lnTo>
                  <a:lnTo>
                    <a:pt x="42862" y="211931"/>
                  </a:lnTo>
                  <a:lnTo>
                    <a:pt x="21431" y="204787"/>
                  </a:lnTo>
                  <a:lnTo>
                    <a:pt x="7144" y="209550"/>
                  </a:lnTo>
                  <a:lnTo>
                    <a:pt x="0" y="223837"/>
                  </a:lnTo>
                  <a:lnTo>
                    <a:pt x="11906" y="252412"/>
                  </a:lnTo>
                  <a:lnTo>
                    <a:pt x="47625" y="302419"/>
                  </a:lnTo>
                  <a:lnTo>
                    <a:pt x="95250" y="359569"/>
                  </a:lnTo>
                  <a:lnTo>
                    <a:pt x="142875" y="409575"/>
                  </a:lnTo>
                  <a:lnTo>
                    <a:pt x="200025" y="464344"/>
                  </a:lnTo>
                  <a:lnTo>
                    <a:pt x="257175" y="507206"/>
                  </a:lnTo>
                  <a:lnTo>
                    <a:pt x="295275" y="528637"/>
                  </a:lnTo>
                  <a:lnTo>
                    <a:pt x="328612" y="547687"/>
                  </a:lnTo>
                  <a:lnTo>
                    <a:pt x="354806" y="557212"/>
                  </a:lnTo>
                  <a:lnTo>
                    <a:pt x="388144" y="559594"/>
                  </a:lnTo>
                  <a:lnTo>
                    <a:pt x="411956" y="559594"/>
                  </a:lnTo>
                  <a:lnTo>
                    <a:pt x="466725" y="554831"/>
                  </a:lnTo>
                  <a:lnTo>
                    <a:pt x="531019" y="545306"/>
                  </a:lnTo>
                  <a:lnTo>
                    <a:pt x="616744" y="526256"/>
                  </a:lnTo>
                  <a:lnTo>
                    <a:pt x="778669" y="481012"/>
                  </a:lnTo>
                  <a:lnTo>
                    <a:pt x="850106" y="459581"/>
                  </a:lnTo>
                  <a:lnTo>
                    <a:pt x="1019175" y="433387"/>
                  </a:lnTo>
                  <a:lnTo>
                    <a:pt x="1150144" y="409575"/>
                  </a:lnTo>
                  <a:lnTo>
                    <a:pt x="1314450" y="383381"/>
                  </a:lnTo>
                  <a:lnTo>
                    <a:pt x="1459706" y="359569"/>
                  </a:lnTo>
                  <a:lnTo>
                    <a:pt x="1595437" y="340519"/>
                  </a:lnTo>
                  <a:lnTo>
                    <a:pt x="1738312" y="321469"/>
                  </a:lnTo>
                  <a:lnTo>
                    <a:pt x="1940719" y="302419"/>
                  </a:lnTo>
                  <a:lnTo>
                    <a:pt x="2085975" y="290512"/>
                  </a:lnTo>
                  <a:lnTo>
                    <a:pt x="2169319" y="288131"/>
                  </a:lnTo>
                  <a:lnTo>
                    <a:pt x="2266950" y="278606"/>
                  </a:lnTo>
                  <a:lnTo>
                    <a:pt x="2350294" y="264319"/>
                  </a:lnTo>
                  <a:lnTo>
                    <a:pt x="2386012" y="259556"/>
                  </a:lnTo>
                  <a:lnTo>
                    <a:pt x="2407444" y="252412"/>
                  </a:lnTo>
                  <a:lnTo>
                    <a:pt x="2421731" y="238125"/>
                  </a:lnTo>
                  <a:lnTo>
                    <a:pt x="2431256" y="223837"/>
                  </a:lnTo>
                  <a:lnTo>
                    <a:pt x="2431256" y="202406"/>
                  </a:lnTo>
                  <a:lnTo>
                    <a:pt x="2414587" y="166687"/>
                  </a:lnTo>
                  <a:lnTo>
                    <a:pt x="2397919" y="147637"/>
                  </a:lnTo>
                  <a:lnTo>
                    <a:pt x="2357437" y="114300"/>
                  </a:lnTo>
                  <a:lnTo>
                    <a:pt x="2312194" y="88106"/>
                  </a:lnTo>
                  <a:lnTo>
                    <a:pt x="2247900" y="59531"/>
                  </a:lnTo>
                  <a:lnTo>
                    <a:pt x="2166937" y="33337"/>
                  </a:lnTo>
                  <a:lnTo>
                    <a:pt x="2076450" y="4762"/>
                  </a:lnTo>
                  <a:lnTo>
                    <a:pt x="2050256" y="0"/>
                  </a:lnTo>
                  <a:lnTo>
                    <a:pt x="1990725" y="23812"/>
                  </a:lnTo>
                  <a:lnTo>
                    <a:pt x="1821656" y="83344"/>
                  </a:lnTo>
                  <a:lnTo>
                    <a:pt x="1745456" y="109537"/>
                  </a:lnTo>
                  <a:lnTo>
                    <a:pt x="1666875" y="123825"/>
                  </a:lnTo>
                  <a:lnTo>
                    <a:pt x="1504950" y="154781"/>
                  </a:lnTo>
                  <a:lnTo>
                    <a:pt x="1316831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F32E4B68-BB9A-4042-B1D7-00766AC6C75B}"/>
                </a:ext>
              </a:extLst>
            </p:cNvPr>
            <p:cNvSpPr/>
            <p:nvPr/>
          </p:nvSpPr>
          <p:spPr>
            <a:xfrm>
              <a:off x="7281863" y="2409826"/>
              <a:ext cx="842962" cy="1076325"/>
            </a:xfrm>
            <a:custGeom>
              <a:avLst/>
              <a:gdLst>
                <a:gd name="connsiteX0" fmla="*/ 328612 w 842962"/>
                <a:gd name="connsiteY0" fmla="*/ 533400 h 1076325"/>
                <a:gd name="connsiteX1" fmla="*/ 366712 w 842962"/>
                <a:gd name="connsiteY1" fmla="*/ 469106 h 1076325"/>
                <a:gd name="connsiteX2" fmla="*/ 388143 w 842962"/>
                <a:gd name="connsiteY2" fmla="*/ 423863 h 1076325"/>
                <a:gd name="connsiteX3" fmla="*/ 411956 w 842962"/>
                <a:gd name="connsiteY3" fmla="*/ 371475 h 1076325"/>
                <a:gd name="connsiteX4" fmla="*/ 428625 w 842962"/>
                <a:gd name="connsiteY4" fmla="*/ 330994 h 1076325"/>
                <a:gd name="connsiteX5" fmla="*/ 442912 w 842962"/>
                <a:gd name="connsiteY5" fmla="*/ 292894 h 1076325"/>
                <a:gd name="connsiteX6" fmla="*/ 450056 w 842962"/>
                <a:gd name="connsiteY6" fmla="*/ 264319 h 1076325"/>
                <a:gd name="connsiteX7" fmla="*/ 457200 w 842962"/>
                <a:gd name="connsiteY7" fmla="*/ 242888 h 1076325"/>
                <a:gd name="connsiteX8" fmla="*/ 459581 w 842962"/>
                <a:gd name="connsiteY8" fmla="*/ 221456 h 1076325"/>
                <a:gd name="connsiteX9" fmla="*/ 457200 w 842962"/>
                <a:gd name="connsiteY9" fmla="*/ 197644 h 1076325"/>
                <a:gd name="connsiteX10" fmla="*/ 450056 w 842962"/>
                <a:gd name="connsiteY10" fmla="*/ 169069 h 1076325"/>
                <a:gd name="connsiteX11" fmla="*/ 440531 w 842962"/>
                <a:gd name="connsiteY11" fmla="*/ 145256 h 1076325"/>
                <a:gd name="connsiteX12" fmla="*/ 428625 w 842962"/>
                <a:gd name="connsiteY12" fmla="*/ 128588 h 1076325"/>
                <a:gd name="connsiteX13" fmla="*/ 411956 w 842962"/>
                <a:gd name="connsiteY13" fmla="*/ 107156 h 1076325"/>
                <a:gd name="connsiteX14" fmla="*/ 390525 w 842962"/>
                <a:gd name="connsiteY14" fmla="*/ 90488 h 1076325"/>
                <a:gd name="connsiteX15" fmla="*/ 357187 w 842962"/>
                <a:gd name="connsiteY15" fmla="*/ 69056 h 1076325"/>
                <a:gd name="connsiteX16" fmla="*/ 350043 w 842962"/>
                <a:gd name="connsiteY16" fmla="*/ 59531 h 1076325"/>
                <a:gd name="connsiteX17" fmla="*/ 340518 w 842962"/>
                <a:gd name="connsiteY17" fmla="*/ 38100 h 1076325"/>
                <a:gd name="connsiteX18" fmla="*/ 335756 w 842962"/>
                <a:gd name="connsiteY18" fmla="*/ 14288 h 1076325"/>
                <a:gd name="connsiteX19" fmla="*/ 340518 w 842962"/>
                <a:gd name="connsiteY19" fmla="*/ 0 h 1076325"/>
                <a:gd name="connsiteX20" fmla="*/ 352425 w 842962"/>
                <a:gd name="connsiteY20" fmla="*/ 0 h 1076325"/>
                <a:gd name="connsiteX21" fmla="*/ 383381 w 842962"/>
                <a:gd name="connsiteY21" fmla="*/ 11906 h 1076325"/>
                <a:gd name="connsiteX22" fmla="*/ 435768 w 842962"/>
                <a:gd name="connsiteY22" fmla="*/ 26194 h 1076325"/>
                <a:gd name="connsiteX23" fmla="*/ 504825 w 842962"/>
                <a:gd name="connsiteY23" fmla="*/ 50006 h 1076325"/>
                <a:gd name="connsiteX24" fmla="*/ 576262 w 842962"/>
                <a:gd name="connsiteY24" fmla="*/ 76200 h 1076325"/>
                <a:gd name="connsiteX25" fmla="*/ 640556 w 842962"/>
                <a:gd name="connsiteY25" fmla="*/ 102394 h 1076325"/>
                <a:gd name="connsiteX26" fmla="*/ 697706 w 842962"/>
                <a:gd name="connsiteY26" fmla="*/ 130969 h 1076325"/>
                <a:gd name="connsiteX27" fmla="*/ 733425 w 842962"/>
                <a:gd name="connsiteY27" fmla="*/ 150019 h 1076325"/>
                <a:gd name="connsiteX28" fmla="*/ 766762 w 842962"/>
                <a:gd name="connsiteY28" fmla="*/ 178594 h 1076325"/>
                <a:gd name="connsiteX29" fmla="*/ 800100 w 842962"/>
                <a:gd name="connsiteY29" fmla="*/ 211931 h 1076325"/>
                <a:gd name="connsiteX30" fmla="*/ 826293 w 842962"/>
                <a:gd name="connsiteY30" fmla="*/ 247650 h 1076325"/>
                <a:gd name="connsiteX31" fmla="*/ 838200 w 842962"/>
                <a:gd name="connsiteY31" fmla="*/ 276225 h 1076325"/>
                <a:gd name="connsiteX32" fmla="*/ 842962 w 842962"/>
                <a:gd name="connsiteY32" fmla="*/ 300038 h 1076325"/>
                <a:gd name="connsiteX33" fmla="*/ 842962 w 842962"/>
                <a:gd name="connsiteY33" fmla="*/ 321469 h 1076325"/>
                <a:gd name="connsiteX34" fmla="*/ 840581 w 842962"/>
                <a:gd name="connsiteY34" fmla="*/ 352425 h 1076325"/>
                <a:gd name="connsiteX35" fmla="*/ 831056 w 842962"/>
                <a:gd name="connsiteY35" fmla="*/ 373856 h 1076325"/>
                <a:gd name="connsiteX36" fmla="*/ 812006 w 842962"/>
                <a:gd name="connsiteY36" fmla="*/ 388144 h 1076325"/>
                <a:gd name="connsiteX37" fmla="*/ 771525 w 842962"/>
                <a:gd name="connsiteY37" fmla="*/ 404813 h 1076325"/>
                <a:gd name="connsiteX38" fmla="*/ 728662 w 842962"/>
                <a:gd name="connsiteY38" fmla="*/ 414338 h 1076325"/>
                <a:gd name="connsiteX39" fmla="*/ 702468 w 842962"/>
                <a:gd name="connsiteY39" fmla="*/ 419100 h 1076325"/>
                <a:gd name="connsiteX40" fmla="*/ 631031 w 842962"/>
                <a:gd name="connsiteY40" fmla="*/ 490538 h 1076325"/>
                <a:gd name="connsiteX41" fmla="*/ 447675 w 842962"/>
                <a:gd name="connsiteY41" fmla="*/ 673894 h 1076325"/>
                <a:gd name="connsiteX42" fmla="*/ 252412 w 842962"/>
                <a:gd name="connsiteY42" fmla="*/ 869156 h 1076325"/>
                <a:gd name="connsiteX43" fmla="*/ 161925 w 842962"/>
                <a:gd name="connsiteY43" fmla="*/ 959644 h 1076325"/>
                <a:gd name="connsiteX44" fmla="*/ 69056 w 842962"/>
                <a:gd name="connsiteY44" fmla="*/ 1050131 h 1076325"/>
                <a:gd name="connsiteX45" fmla="*/ 45243 w 842962"/>
                <a:gd name="connsiteY45" fmla="*/ 1069181 h 1076325"/>
                <a:gd name="connsiteX46" fmla="*/ 23812 w 842962"/>
                <a:gd name="connsiteY46" fmla="*/ 1076325 h 1076325"/>
                <a:gd name="connsiteX47" fmla="*/ 9525 w 842962"/>
                <a:gd name="connsiteY47" fmla="*/ 1076325 h 1076325"/>
                <a:gd name="connsiteX48" fmla="*/ 0 w 842962"/>
                <a:gd name="connsiteY48" fmla="*/ 1066800 h 1076325"/>
                <a:gd name="connsiteX49" fmla="*/ 4762 w 842962"/>
                <a:gd name="connsiteY49" fmla="*/ 1042988 h 1076325"/>
                <a:gd name="connsiteX50" fmla="*/ 19050 w 842962"/>
                <a:gd name="connsiteY50" fmla="*/ 1009650 h 1076325"/>
                <a:gd name="connsiteX51" fmla="*/ 59531 w 842962"/>
                <a:gd name="connsiteY51" fmla="*/ 945356 h 1076325"/>
                <a:gd name="connsiteX52" fmla="*/ 119062 w 842962"/>
                <a:gd name="connsiteY52" fmla="*/ 857250 h 1076325"/>
                <a:gd name="connsiteX53" fmla="*/ 169068 w 842962"/>
                <a:gd name="connsiteY53" fmla="*/ 781050 h 1076325"/>
                <a:gd name="connsiteX54" fmla="*/ 219075 w 842962"/>
                <a:gd name="connsiteY54" fmla="*/ 707231 h 1076325"/>
                <a:gd name="connsiteX55" fmla="*/ 269081 w 842962"/>
                <a:gd name="connsiteY55" fmla="*/ 628650 h 1076325"/>
                <a:gd name="connsiteX56" fmla="*/ 328612 w 842962"/>
                <a:gd name="connsiteY56" fmla="*/ 533400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42962" h="1076325">
                  <a:moveTo>
                    <a:pt x="328612" y="533400"/>
                  </a:moveTo>
                  <a:lnTo>
                    <a:pt x="366712" y="469106"/>
                  </a:lnTo>
                  <a:lnTo>
                    <a:pt x="388143" y="423863"/>
                  </a:lnTo>
                  <a:lnTo>
                    <a:pt x="411956" y="371475"/>
                  </a:lnTo>
                  <a:lnTo>
                    <a:pt x="428625" y="330994"/>
                  </a:lnTo>
                  <a:lnTo>
                    <a:pt x="442912" y="292894"/>
                  </a:lnTo>
                  <a:lnTo>
                    <a:pt x="450056" y="264319"/>
                  </a:lnTo>
                  <a:lnTo>
                    <a:pt x="457200" y="242888"/>
                  </a:lnTo>
                  <a:lnTo>
                    <a:pt x="459581" y="221456"/>
                  </a:lnTo>
                  <a:lnTo>
                    <a:pt x="457200" y="197644"/>
                  </a:lnTo>
                  <a:lnTo>
                    <a:pt x="450056" y="169069"/>
                  </a:lnTo>
                  <a:lnTo>
                    <a:pt x="440531" y="145256"/>
                  </a:lnTo>
                  <a:lnTo>
                    <a:pt x="428625" y="128588"/>
                  </a:lnTo>
                  <a:lnTo>
                    <a:pt x="411956" y="107156"/>
                  </a:lnTo>
                  <a:lnTo>
                    <a:pt x="390525" y="90488"/>
                  </a:lnTo>
                  <a:lnTo>
                    <a:pt x="357187" y="69056"/>
                  </a:lnTo>
                  <a:lnTo>
                    <a:pt x="350043" y="59531"/>
                  </a:lnTo>
                  <a:lnTo>
                    <a:pt x="340518" y="38100"/>
                  </a:lnTo>
                  <a:lnTo>
                    <a:pt x="335756" y="14288"/>
                  </a:lnTo>
                  <a:lnTo>
                    <a:pt x="340518" y="0"/>
                  </a:lnTo>
                  <a:lnTo>
                    <a:pt x="352425" y="0"/>
                  </a:lnTo>
                  <a:lnTo>
                    <a:pt x="383381" y="11906"/>
                  </a:lnTo>
                  <a:lnTo>
                    <a:pt x="435768" y="26194"/>
                  </a:lnTo>
                  <a:lnTo>
                    <a:pt x="504825" y="50006"/>
                  </a:lnTo>
                  <a:lnTo>
                    <a:pt x="576262" y="76200"/>
                  </a:lnTo>
                  <a:lnTo>
                    <a:pt x="640556" y="102394"/>
                  </a:lnTo>
                  <a:lnTo>
                    <a:pt x="697706" y="130969"/>
                  </a:lnTo>
                  <a:lnTo>
                    <a:pt x="733425" y="150019"/>
                  </a:lnTo>
                  <a:lnTo>
                    <a:pt x="766762" y="178594"/>
                  </a:lnTo>
                  <a:lnTo>
                    <a:pt x="800100" y="211931"/>
                  </a:lnTo>
                  <a:lnTo>
                    <a:pt x="826293" y="247650"/>
                  </a:lnTo>
                  <a:lnTo>
                    <a:pt x="838200" y="276225"/>
                  </a:lnTo>
                  <a:lnTo>
                    <a:pt x="842962" y="300038"/>
                  </a:lnTo>
                  <a:lnTo>
                    <a:pt x="842962" y="321469"/>
                  </a:lnTo>
                  <a:lnTo>
                    <a:pt x="840581" y="352425"/>
                  </a:lnTo>
                  <a:lnTo>
                    <a:pt x="831056" y="373856"/>
                  </a:lnTo>
                  <a:lnTo>
                    <a:pt x="812006" y="388144"/>
                  </a:lnTo>
                  <a:lnTo>
                    <a:pt x="771525" y="404813"/>
                  </a:lnTo>
                  <a:lnTo>
                    <a:pt x="728662" y="414338"/>
                  </a:lnTo>
                  <a:lnTo>
                    <a:pt x="702468" y="419100"/>
                  </a:lnTo>
                  <a:lnTo>
                    <a:pt x="631031" y="490538"/>
                  </a:lnTo>
                  <a:lnTo>
                    <a:pt x="447675" y="673894"/>
                  </a:lnTo>
                  <a:lnTo>
                    <a:pt x="252412" y="869156"/>
                  </a:lnTo>
                  <a:lnTo>
                    <a:pt x="161925" y="959644"/>
                  </a:lnTo>
                  <a:lnTo>
                    <a:pt x="69056" y="1050131"/>
                  </a:lnTo>
                  <a:lnTo>
                    <a:pt x="45243" y="1069181"/>
                  </a:lnTo>
                  <a:lnTo>
                    <a:pt x="23812" y="1076325"/>
                  </a:lnTo>
                  <a:lnTo>
                    <a:pt x="9525" y="1076325"/>
                  </a:lnTo>
                  <a:lnTo>
                    <a:pt x="0" y="1066800"/>
                  </a:lnTo>
                  <a:lnTo>
                    <a:pt x="4762" y="1042988"/>
                  </a:lnTo>
                  <a:lnTo>
                    <a:pt x="19050" y="1009650"/>
                  </a:lnTo>
                  <a:lnTo>
                    <a:pt x="59531" y="945356"/>
                  </a:lnTo>
                  <a:lnTo>
                    <a:pt x="119062" y="857250"/>
                  </a:lnTo>
                  <a:lnTo>
                    <a:pt x="169068" y="781050"/>
                  </a:lnTo>
                  <a:lnTo>
                    <a:pt x="219075" y="707231"/>
                  </a:lnTo>
                  <a:lnTo>
                    <a:pt x="269081" y="628650"/>
                  </a:lnTo>
                  <a:lnTo>
                    <a:pt x="328612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FA9D5F44-35EC-4636-BEF4-5DCDE853D22B}"/>
                </a:ext>
              </a:extLst>
            </p:cNvPr>
            <p:cNvSpPr/>
            <p:nvPr/>
          </p:nvSpPr>
          <p:spPr>
            <a:xfrm>
              <a:off x="5491164" y="3602038"/>
              <a:ext cx="2943225" cy="577850"/>
            </a:xfrm>
            <a:custGeom>
              <a:avLst/>
              <a:gdLst>
                <a:gd name="connsiteX0" fmla="*/ 1850231 w 2943225"/>
                <a:gd name="connsiteY0" fmla="*/ 128588 h 576263"/>
                <a:gd name="connsiteX1" fmla="*/ 1704975 w 2943225"/>
                <a:gd name="connsiteY1" fmla="*/ 142875 h 576263"/>
                <a:gd name="connsiteX2" fmla="*/ 1571625 w 2943225"/>
                <a:gd name="connsiteY2" fmla="*/ 157163 h 576263"/>
                <a:gd name="connsiteX3" fmla="*/ 1512093 w 2943225"/>
                <a:gd name="connsiteY3" fmla="*/ 164307 h 576263"/>
                <a:gd name="connsiteX4" fmla="*/ 1312068 w 2943225"/>
                <a:gd name="connsiteY4" fmla="*/ 204788 h 576263"/>
                <a:gd name="connsiteX5" fmla="*/ 1185862 w 2943225"/>
                <a:gd name="connsiteY5" fmla="*/ 221457 h 576263"/>
                <a:gd name="connsiteX6" fmla="*/ 1007268 w 2943225"/>
                <a:gd name="connsiteY6" fmla="*/ 245269 h 576263"/>
                <a:gd name="connsiteX7" fmla="*/ 821531 w 2943225"/>
                <a:gd name="connsiteY7" fmla="*/ 273844 h 576263"/>
                <a:gd name="connsiteX8" fmla="*/ 678656 w 2943225"/>
                <a:gd name="connsiteY8" fmla="*/ 300038 h 576263"/>
                <a:gd name="connsiteX9" fmla="*/ 569118 w 2943225"/>
                <a:gd name="connsiteY9" fmla="*/ 323850 h 576263"/>
                <a:gd name="connsiteX10" fmla="*/ 514350 w 2943225"/>
                <a:gd name="connsiteY10" fmla="*/ 338138 h 576263"/>
                <a:gd name="connsiteX11" fmla="*/ 473868 w 2943225"/>
                <a:gd name="connsiteY11" fmla="*/ 345282 h 576263"/>
                <a:gd name="connsiteX12" fmla="*/ 428625 w 2943225"/>
                <a:gd name="connsiteY12" fmla="*/ 350044 h 576263"/>
                <a:gd name="connsiteX13" fmla="*/ 373856 w 2943225"/>
                <a:gd name="connsiteY13" fmla="*/ 352425 h 576263"/>
                <a:gd name="connsiteX14" fmla="*/ 321468 w 2943225"/>
                <a:gd name="connsiteY14" fmla="*/ 347663 h 576263"/>
                <a:gd name="connsiteX15" fmla="*/ 288131 w 2943225"/>
                <a:gd name="connsiteY15" fmla="*/ 342900 h 576263"/>
                <a:gd name="connsiteX16" fmla="*/ 242887 w 2943225"/>
                <a:gd name="connsiteY16" fmla="*/ 333375 h 576263"/>
                <a:gd name="connsiteX17" fmla="*/ 202406 w 2943225"/>
                <a:gd name="connsiteY17" fmla="*/ 321469 h 576263"/>
                <a:gd name="connsiteX18" fmla="*/ 173831 w 2943225"/>
                <a:gd name="connsiteY18" fmla="*/ 309563 h 576263"/>
                <a:gd name="connsiteX19" fmla="*/ 138112 w 2943225"/>
                <a:gd name="connsiteY19" fmla="*/ 290513 h 576263"/>
                <a:gd name="connsiteX20" fmla="*/ 107156 w 2943225"/>
                <a:gd name="connsiteY20" fmla="*/ 269082 h 576263"/>
                <a:gd name="connsiteX21" fmla="*/ 73818 w 2943225"/>
                <a:gd name="connsiteY21" fmla="*/ 240507 h 576263"/>
                <a:gd name="connsiteX22" fmla="*/ 50006 w 2943225"/>
                <a:gd name="connsiteY22" fmla="*/ 223838 h 576263"/>
                <a:gd name="connsiteX23" fmla="*/ 26193 w 2943225"/>
                <a:gd name="connsiteY23" fmla="*/ 214313 h 576263"/>
                <a:gd name="connsiteX24" fmla="*/ 11906 w 2943225"/>
                <a:gd name="connsiteY24" fmla="*/ 214313 h 576263"/>
                <a:gd name="connsiteX25" fmla="*/ 0 w 2943225"/>
                <a:gd name="connsiteY25" fmla="*/ 219075 h 576263"/>
                <a:gd name="connsiteX26" fmla="*/ 2381 w 2943225"/>
                <a:gd name="connsiteY26" fmla="*/ 235744 h 576263"/>
                <a:gd name="connsiteX27" fmla="*/ 11906 w 2943225"/>
                <a:gd name="connsiteY27" fmla="*/ 257175 h 576263"/>
                <a:gd name="connsiteX28" fmla="*/ 38100 w 2943225"/>
                <a:gd name="connsiteY28" fmla="*/ 304800 h 576263"/>
                <a:gd name="connsiteX29" fmla="*/ 73818 w 2943225"/>
                <a:gd name="connsiteY29" fmla="*/ 357188 h 576263"/>
                <a:gd name="connsiteX30" fmla="*/ 119062 w 2943225"/>
                <a:gd name="connsiteY30" fmla="*/ 404813 h 576263"/>
                <a:gd name="connsiteX31" fmla="*/ 154781 w 2943225"/>
                <a:gd name="connsiteY31" fmla="*/ 433388 h 576263"/>
                <a:gd name="connsiteX32" fmla="*/ 202406 w 2943225"/>
                <a:gd name="connsiteY32" fmla="*/ 473869 h 576263"/>
                <a:gd name="connsiteX33" fmla="*/ 242887 w 2943225"/>
                <a:gd name="connsiteY33" fmla="*/ 502444 h 576263"/>
                <a:gd name="connsiteX34" fmla="*/ 271462 w 2943225"/>
                <a:gd name="connsiteY34" fmla="*/ 519113 h 576263"/>
                <a:gd name="connsiteX35" fmla="*/ 304800 w 2943225"/>
                <a:gd name="connsiteY35" fmla="*/ 538163 h 576263"/>
                <a:gd name="connsiteX36" fmla="*/ 314325 w 2943225"/>
                <a:gd name="connsiteY36" fmla="*/ 545307 h 576263"/>
                <a:gd name="connsiteX37" fmla="*/ 342900 w 2943225"/>
                <a:gd name="connsiteY37" fmla="*/ 566738 h 576263"/>
                <a:gd name="connsiteX38" fmla="*/ 369093 w 2943225"/>
                <a:gd name="connsiteY38" fmla="*/ 573882 h 576263"/>
                <a:gd name="connsiteX39" fmla="*/ 400050 w 2943225"/>
                <a:gd name="connsiteY39" fmla="*/ 576263 h 576263"/>
                <a:gd name="connsiteX40" fmla="*/ 445293 w 2943225"/>
                <a:gd name="connsiteY40" fmla="*/ 573882 h 576263"/>
                <a:gd name="connsiteX41" fmla="*/ 495300 w 2943225"/>
                <a:gd name="connsiteY41" fmla="*/ 564357 h 576263"/>
                <a:gd name="connsiteX42" fmla="*/ 557212 w 2943225"/>
                <a:gd name="connsiteY42" fmla="*/ 547688 h 576263"/>
                <a:gd name="connsiteX43" fmla="*/ 583406 w 2943225"/>
                <a:gd name="connsiteY43" fmla="*/ 540544 h 576263"/>
                <a:gd name="connsiteX44" fmla="*/ 688181 w 2943225"/>
                <a:gd name="connsiteY44" fmla="*/ 519113 h 576263"/>
                <a:gd name="connsiteX45" fmla="*/ 857250 w 2943225"/>
                <a:gd name="connsiteY45" fmla="*/ 485775 h 576263"/>
                <a:gd name="connsiteX46" fmla="*/ 1014412 w 2943225"/>
                <a:gd name="connsiteY46" fmla="*/ 454819 h 576263"/>
                <a:gd name="connsiteX47" fmla="*/ 1297781 w 2943225"/>
                <a:gd name="connsiteY47" fmla="*/ 407194 h 576263"/>
                <a:gd name="connsiteX48" fmla="*/ 1576387 w 2943225"/>
                <a:gd name="connsiteY48" fmla="*/ 354807 h 576263"/>
                <a:gd name="connsiteX49" fmla="*/ 1716881 w 2943225"/>
                <a:gd name="connsiteY49" fmla="*/ 330994 h 576263"/>
                <a:gd name="connsiteX50" fmla="*/ 1833562 w 2943225"/>
                <a:gd name="connsiteY50" fmla="*/ 316707 h 576263"/>
                <a:gd name="connsiteX51" fmla="*/ 1919287 w 2943225"/>
                <a:gd name="connsiteY51" fmla="*/ 309563 h 576263"/>
                <a:gd name="connsiteX52" fmla="*/ 2033587 w 2943225"/>
                <a:gd name="connsiteY52" fmla="*/ 302419 h 576263"/>
                <a:gd name="connsiteX53" fmla="*/ 2143125 w 2943225"/>
                <a:gd name="connsiteY53" fmla="*/ 297657 h 576263"/>
                <a:gd name="connsiteX54" fmla="*/ 2243137 w 2943225"/>
                <a:gd name="connsiteY54" fmla="*/ 297657 h 576263"/>
                <a:gd name="connsiteX55" fmla="*/ 2300287 w 2943225"/>
                <a:gd name="connsiteY55" fmla="*/ 295275 h 576263"/>
                <a:gd name="connsiteX56" fmla="*/ 2359818 w 2943225"/>
                <a:gd name="connsiteY56" fmla="*/ 288132 h 576263"/>
                <a:gd name="connsiteX57" fmla="*/ 2459831 w 2943225"/>
                <a:gd name="connsiteY57" fmla="*/ 283369 h 576263"/>
                <a:gd name="connsiteX58" fmla="*/ 2569368 w 2943225"/>
                <a:gd name="connsiteY58" fmla="*/ 285750 h 576263"/>
                <a:gd name="connsiteX59" fmla="*/ 2678906 w 2943225"/>
                <a:gd name="connsiteY59" fmla="*/ 290513 h 576263"/>
                <a:gd name="connsiteX60" fmla="*/ 2757487 w 2943225"/>
                <a:gd name="connsiteY60" fmla="*/ 297657 h 576263"/>
                <a:gd name="connsiteX61" fmla="*/ 2802731 w 2943225"/>
                <a:gd name="connsiteY61" fmla="*/ 297657 h 576263"/>
                <a:gd name="connsiteX62" fmla="*/ 2852737 w 2943225"/>
                <a:gd name="connsiteY62" fmla="*/ 295275 h 576263"/>
                <a:gd name="connsiteX63" fmla="*/ 2893218 w 2943225"/>
                <a:gd name="connsiteY63" fmla="*/ 285750 h 576263"/>
                <a:gd name="connsiteX64" fmla="*/ 2921793 w 2943225"/>
                <a:gd name="connsiteY64" fmla="*/ 271463 h 576263"/>
                <a:gd name="connsiteX65" fmla="*/ 2938462 w 2943225"/>
                <a:gd name="connsiteY65" fmla="*/ 254794 h 576263"/>
                <a:gd name="connsiteX66" fmla="*/ 2943225 w 2943225"/>
                <a:gd name="connsiteY66" fmla="*/ 238125 h 576263"/>
                <a:gd name="connsiteX67" fmla="*/ 2943225 w 2943225"/>
                <a:gd name="connsiteY67" fmla="*/ 221457 h 576263"/>
                <a:gd name="connsiteX68" fmla="*/ 2936081 w 2943225"/>
                <a:gd name="connsiteY68" fmla="*/ 190500 h 576263"/>
                <a:gd name="connsiteX69" fmla="*/ 2917031 w 2943225"/>
                <a:gd name="connsiteY69" fmla="*/ 159544 h 576263"/>
                <a:gd name="connsiteX70" fmla="*/ 2900362 w 2943225"/>
                <a:gd name="connsiteY70" fmla="*/ 140494 h 576263"/>
                <a:gd name="connsiteX71" fmla="*/ 2869406 w 2943225"/>
                <a:gd name="connsiteY71" fmla="*/ 123825 h 576263"/>
                <a:gd name="connsiteX72" fmla="*/ 2833687 w 2943225"/>
                <a:gd name="connsiteY72" fmla="*/ 104775 h 576263"/>
                <a:gd name="connsiteX73" fmla="*/ 2783681 w 2943225"/>
                <a:gd name="connsiteY73" fmla="*/ 78582 h 576263"/>
                <a:gd name="connsiteX74" fmla="*/ 2733675 w 2943225"/>
                <a:gd name="connsiteY74" fmla="*/ 50007 h 576263"/>
                <a:gd name="connsiteX75" fmla="*/ 2678906 w 2943225"/>
                <a:gd name="connsiteY75" fmla="*/ 26194 h 576263"/>
                <a:gd name="connsiteX76" fmla="*/ 2631281 w 2943225"/>
                <a:gd name="connsiteY76" fmla="*/ 9525 h 576263"/>
                <a:gd name="connsiteX77" fmla="*/ 2583656 w 2943225"/>
                <a:gd name="connsiteY77" fmla="*/ 0 h 576263"/>
                <a:gd name="connsiteX78" fmla="*/ 2562225 w 2943225"/>
                <a:gd name="connsiteY78" fmla="*/ 2382 h 576263"/>
                <a:gd name="connsiteX79" fmla="*/ 2483643 w 2943225"/>
                <a:gd name="connsiteY79" fmla="*/ 28575 h 576263"/>
                <a:gd name="connsiteX80" fmla="*/ 2297906 w 2943225"/>
                <a:gd name="connsiteY80" fmla="*/ 80963 h 576263"/>
                <a:gd name="connsiteX81" fmla="*/ 2250281 w 2943225"/>
                <a:gd name="connsiteY81" fmla="*/ 95250 h 576263"/>
                <a:gd name="connsiteX82" fmla="*/ 2159793 w 2943225"/>
                <a:gd name="connsiteY82" fmla="*/ 102394 h 576263"/>
                <a:gd name="connsiteX83" fmla="*/ 1962150 w 2943225"/>
                <a:gd name="connsiteY83" fmla="*/ 116682 h 576263"/>
                <a:gd name="connsiteX84" fmla="*/ 1850231 w 2943225"/>
                <a:gd name="connsiteY84" fmla="*/ 128588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943225" h="576263">
                  <a:moveTo>
                    <a:pt x="1850231" y="128588"/>
                  </a:moveTo>
                  <a:lnTo>
                    <a:pt x="1704975" y="142875"/>
                  </a:lnTo>
                  <a:lnTo>
                    <a:pt x="1571625" y="157163"/>
                  </a:lnTo>
                  <a:lnTo>
                    <a:pt x="1512093" y="164307"/>
                  </a:lnTo>
                  <a:lnTo>
                    <a:pt x="1312068" y="204788"/>
                  </a:lnTo>
                  <a:lnTo>
                    <a:pt x="1185862" y="221457"/>
                  </a:lnTo>
                  <a:lnTo>
                    <a:pt x="1007268" y="245269"/>
                  </a:lnTo>
                  <a:lnTo>
                    <a:pt x="821531" y="273844"/>
                  </a:lnTo>
                  <a:lnTo>
                    <a:pt x="678656" y="300038"/>
                  </a:lnTo>
                  <a:lnTo>
                    <a:pt x="569118" y="323850"/>
                  </a:lnTo>
                  <a:lnTo>
                    <a:pt x="514350" y="338138"/>
                  </a:lnTo>
                  <a:lnTo>
                    <a:pt x="473868" y="345282"/>
                  </a:lnTo>
                  <a:lnTo>
                    <a:pt x="428625" y="350044"/>
                  </a:lnTo>
                  <a:lnTo>
                    <a:pt x="373856" y="352425"/>
                  </a:lnTo>
                  <a:lnTo>
                    <a:pt x="321468" y="347663"/>
                  </a:lnTo>
                  <a:lnTo>
                    <a:pt x="288131" y="342900"/>
                  </a:lnTo>
                  <a:lnTo>
                    <a:pt x="242887" y="333375"/>
                  </a:lnTo>
                  <a:lnTo>
                    <a:pt x="202406" y="321469"/>
                  </a:lnTo>
                  <a:lnTo>
                    <a:pt x="173831" y="309563"/>
                  </a:lnTo>
                  <a:lnTo>
                    <a:pt x="138112" y="290513"/>
                  </a:lnTo>
                  <a:lnTo>
                    <a:pt x="107156" y="269082"/>
                  </a:lnTo>
                  <a:lnTo>
                    <a:pt x="73818" y="240507"/>
                  </a:lnTo>
                  <a:lnTo>
                    <a:pt x="50006" y="223838"/>
                  </a:lnTo>
                  <a:lnTo>
                    <a:pt x="26193" y="214313"/>
                  </a:lnTo>
                  <a:lnTo>
                    <a:pt x="11906" y="214313"/>
                  </a:lnTo>
                  <a:lnTo>
                    <a:pt x="0" y="219075"/>
                  </a:lnTo>
                  <a:lnTo>
                    <a:pt x="2381" y="235744"/>
                  </a:lnTo>
                  <a:lnTo>
                    <a:pt x="11906" y="257175"/>
                  </a:lnTo>
                  <a:lnTo>
                    <a:pt x="38100" y="304800"/>
                  </a:lnTo>
                  <a:lnTo>
                    <a:pt x="73818" y="357188"/>
                  </a:lnTo>
                  <a:lnTo>
                    <a:pt x="119062" y="404813"/>
                  </a:lnTo>
                  <a:lnTo>
                    <a:pt x="154781" y="433388"/>
                  </a:lnTo>
                  <a:lnTo>
                    <a:pt x="202406" y="473869"/>
                  </a:lnTo>
                  <a:lnTo>
                    <a:pt x="242887" y="502444"/>
                  </a:lnTo>
                  <a:lnTo>
                    <a:pt x="271462" y="519113"/>
                  </a:lnTo>
                  <a:lnTo>
                    <a:pt x="304800" y="538163"/>
                  </a:lnTo>
                  <a:lnTo>
                    <a:pt x="314325" y="545307"/>
                  </a:lnTo>
                  <a:lnTo>
                    <a:pt x="342900" y="566738"/>
                  </a:lnTo>
                  <a:lnTo>
                    <a:pt x="369093" y="573882"/>
                  </a:lnTo>
                  <a:lnTo>
                    <a:pt x="400050" y="576263"/>
                  </a:lnTo>
                  <a:lnTo>
                    <a:pt x="445293" y="573882"/>
                  </a:lnTo>
                  <a:lnTo>
                    <a:pt x="495300" y="564357"/>
                  </a:lnTo>
                  <a:lnTo>
                    <a:pt x="557212" y="547688"/>
                  </a:lnTo>
                  <a:lnTo>
                    <a:pt x="583406" y="540544"/>
                  </a:lnTo>
                  <a:lnTo>
                    <a:pt x="688181" y="519113"/>
                  </a:lnTo>
                  <a:lnTo>
                    <a:pt x="857250" y="485775"/>
                  </a:lnTo>
                  <a:lnTo>
                    <a:pt x="1014412" y="454819"/>
                  </a:lnTo>
                  <a:lnTo>
                    <a:pt x="1297781" y="407194"/>
                  </a:lnTo>
                  <a:lnTo>
                    <a:pt x="1576387" y="354807"/>
                  </a:lnTo>
                  <a:lnTo>
                    <a:pt x="1716881" y="330994"/>
                  </a:lnTo>
                  <a:lnTo>
                    <a:pt x="1833562" y="316707"/>
                  </a:lnTo>
                  <a:lnTo>
                    <a:pt x="1919287" y="309563"/>
                  </a:lnTo>
                  <a:lnTo>
                    <a:pt x="2033587" y="302419"/>
                  </a:lnTo>
                  <a:lnTo>
                    <a:pt x="2143125" y="297657"/>
                  </a:lnTo>
                  <a:lnTo>
                    <a:pt x="2243137" y="297657"/>
                  </a:lnTo>
                  <a:lnTo>
                    <a:pt x="2300287" y="295275"/>
                  </a:lnTo>
                  <a:lnTo>
                    <a:pt x="2359818" y="288132"/>
                  </a:lnTo>
                  <a:lnTo>
                    <a:pt x="2459831" y="283369"/>
                  </a:lnTo>
                  <a:lnTo>
                    <a:pt x="2569368" y="285750"/>
                  </a:lnTo>
                  <a:lnTo>
                    <a:pt x="2678906" y="290513"/>
                  </a:lnTo>
                  <a:lnTo>
                    <a:pt x="2757487" y="297657"/>
                  </a:lnTo>
                  <a:lnTo>
                    <a:pt x="2802731" y="297657"/>
                  </a:lnTo>
                  <a:lnTo>
                    <a:pt x="2852737" y="295275"/>
                  </a:lnTo>
                  <a:lnTo>
                    <a:pt x="2893218" y="285750"/>
                  </a:lnTo>
                  <a:lnTo>
                    <a:pt x="2921793" y="271463"/>
                  </a:lnTo>
                  <a:lnTo>
                    <a:pt x="2938462" y="254794"/>
                  </a:lnTo>
                  <a:lnTo>
                    <a:pt x="2943225" y="238125"/>
                  </a:lnTo>
                  <a:lnTo>
                    <a:pt x="2943225" y="221457"/>
                  </a:lnTo>
                  <a:lnTo>
                    <a:pt x="2936081" y="190500"/>
                  </a:lnTo>
                  <a:lnTo>
                    <a:pt x="2917031" y="159544"/>
                  </a:lnTo>
                  <a:lnTo>
                    <a:pt x="2900362" y="140494"/>
                  </a:lnTo>
                  <a:lnTo>
                    <a:pt x="2869406" y="123825"/>
                  </a:lnTo>
                  <a:lnTo>
                    <a:pt x="2833687" y="104775"/>
                  </a:lnTo>
                  <a:lnTo>
                    <a:pt x="2783681" y="78582"/>
                  </a:lnTo>
                  <a:lnTo>
                    <a:pt x="2733675" y="50007"/>
                  </a:lnTo>
                  <a:lnTo>
                    <a:pt x="2678906" y="26194"/>
                  </a:lnTo>
                  <a:lnTo>
                    <a:pt x="2631281" y="9525"/>
                  </a:lnTo>
                  <a:lnTo>
                    <a:pt x="2583656" y="0"/>
                  </a:lnTo>
                  <a:lnTo>
                    <a:pt x="2562225" y="2382"/>
                  </a:lnTo>
                  <a:lnTo>
                    <a:pt x="2483643" y="28575"/>
                  </a:lnTo>
                  <a:lnTo>
                    <a:pt x="2297906" y="80963"/>
                  </a:lnTo>
                  <a:lnTo>
                    <a:pt x="2250281" y="95250"/>
                  </a:lnTo>
                  <a:lnTo>
                    <a:pt x="2159793" y="102394"/>
                  </a:lnTo>
                  <a:lnTo>
                    <a:pt x="1962150" y="116682"/>
                  </a:lnTo>
                  <a:lnTo>
                    <a:pt x="185023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6">
              <a:extLst>
                <a:ext uri="{FF2B5EF4-FFF2-40B4-BE49-F238E27FC236}">
                  <a16:creationId xmlns:a16="http://schemas.microsoft.com/office/drawing/2014/main" id="{2EF3E22B-DB4F-4D71-8662-B9BFC299D141}"/>
                </a:ext>
              </a:extLst>
            </p:cNvPr>
            <p:cNvSpPr/>
            <p:nvPr/>
          </p:nvSpPr>
          <p:spPr>
            <a:xfrm>
              <a:off x="4040188" y="4179888"/>
              <a:ext cx="1476375" cy="1071562"/>
            </a:xfrm>
            <a:custGeom>
              <a:avLst/>
              <a:gdLst>
                <a:gd name="connsiteX0" fmla="*/ 533400 w 1476375"/>
                <a:gd name="connsiteY0" fmla="*/ 342900 h 1071562"/>
                <a:gd name="connsiteX1" fmla="*/ 338137 w 1476375"/>
                <a:gd name="connsiteY1" fmla="*/ 383381 h 1071562"/>
                <a:gd name="connsiteX2" fmla="*/ 183356 w 1476375"/>
                <a:gd name="connsiteY2" fmla="*/ 416718 h 1071562"/>
                <a:gd name="connsiteX3" fmla="*/ 97631 w 1476375"/>
                <a:gd name="connsiteY3" fmla="*/ 433387 h 1071562"/>
                <a:gd name="connsiteX4" fmla="*/ 0 w 1476375"/>
                <a:gd name="connsiteY4" fmla="*/ 295275 h 1071562"/>
                <a:gd name="connsiteX5" fmla="*/ 104775 w 1476375"/>
                <a:gd name="connsiteY5" fmla="*/ 278606 h 1071562"/>
                <a:gd name="connsiteX6" fmla="*/ 257175 w 1476375"/>
                <a:gd name="connsiteY6" fmla="*/ 245268 h 1071562"/>
                <a:gd name="connsiteX7" fmla="*/ 385762 w 1476375"/>
                <a:gd name="connsiteY7" fmla="*/ 214312 h 1071562"/>
                <a:gd name="connsiteX8" fmla="*/ 523875 w 1476375"/>
                <a:gd name="connsiteY8" fmla="*/ 183356 h 1071562"/>
                <a:gd name="connsiteX9" fmla="*/ 666750 w 1476375"/>
                <a:gd name="connsiteY9" fmla="*/ 150018 h 1071562"/>
                <a:gd name="connsiteX10" fmla="*/ 776287 w 1476375"/>
                <a:gd name="connsiteY10" fmla="*/ 126206 h 1071562"/>
                <a:gd name="connsiteX11" fmla="*/ 919162 w 1476375"/>
                <a:gd name="connsiteY11" fmla="*/ 95250 h 1071562"/>
                <a:gd name="connsiteX12" fmla="*/ 992981 w 1476375"/>
                <a:gd name="connsiteY12" fmla="*/ 80962 h 1071562"/>
                <a:gd name="connsiteX13" fmla="*/ 1062037 w 1476375"/>
                <a:gd name="connsiteY13" fmla="*/ 69056 h 1071562"/>
                <a:gd name="connsiteX14" fmla="*/ 1085850 w 1476375"/>
                <a:gd name="connsiteY14" fmla="*/ 52387 h 1071562"/>
                <a:gd name="connsiteX15" fmla="*/ 1114425 w 1476375"/>
                <a:gd name="connsiteY15" fmla="*/ 33337 h 1071562"/>
                <a:gd name="connsiteX16" fmla="*/ 1152525 w 1476375"/>
                <a:gd name="connsiteY16" fmla="*/ 11906 h 1071562"/>
                <a:gd name="connsiteX17" fmla="*/ 1176337 w 1476375"/>
                <a:gd name="connsiteY17" fmla="*/ 2381 h 1071562"/>
                <a:gd name="connsiteX18" fmla="*/ 1193006 w 1476375"/>
                <a:gd name="connsiteY18" fmla="*/ 0 h 1071562"/>
                <a:gd name="connsiteX19" fmla="*/ 1207294 w 1476375"/>
                <a:gd name="connsiteY19" fmla="*/ 2381 h 1071562"/>
                <a:gd name="connsiteX20" fmla="*/ 1240631 w 1476375"/>
                <a:gd name="connsiteY20" fmla="*/ 21431 h 1071562"/>
                <a:gd name="connsiteX21" fmla="*/ 1295400 w 1476375"/>
                <a:gd name="connsiteY21" fmla="*/ 57150 h 1071562"/>
                <a:gd name="connsiteX22" fmla="*/ 1350169 w 1476375"/>
                <a:gd name="connsiteY22" fmla="*/ 95250 h 1071562"/>
                <a:gd name="connsiteX23" fmla="*/ 1390650 w 1476375"/>
                <a:gd name="connsiteY23" fmla="*/ 123825 h 1071562"/>
                <a:gd name="connsiteX24" fmla="*/ 1431131 w 1476375"/>
                <a:gd name="connsiteY24" fmla="*/ 159543 h 1071562"/>
                <a:gd name="connsiteX25" fmla="*/ 1452562 w 1476375"/>
                <a:gd name="connsiteY25" fmla="*/ 180975 h 1071562"/>
                <a:gd name="connsiteX26" fmla="*/ 1466850 w 1476375"/>
                <a:gd name="connsiteY26" fmla="*/ 197643 h 1071562"/>
                <a:gd name="connsiteX27" fmla="*/ 1476375 w 1476375"/>
                <a:gd name="connsiteY27" fmla="*/ 216693 h 1071562"/>
                <a:gd name="connsiteX28" fmla="*/ 1476375 w 1476375"/>
                <a:gd name="connsiteY28" fmla="*/ 235743 h 1071562"/>
                <a:gd name="connsiteX29" fmla="*/ 1466850 w 1476375"/>
                <a:gd name="connsiteY29" fmla="*/ 252412 h 1071562"/>
                <a:gd name="connsiteX30" fmla="*/ 1450181 w 1476375"/>
                <a:gd name="connsiteY30" fmla="*/ 271462 h 1071562"/>
                <a:gd name="connsiteX31" fmla="*/ 1421606 w 1476375"/>
                <a:gd name="connsiteY31" fmla="*/ 288131 h 1071562"/>
                <a:gd name="connsiteX32" fmla="*/ 1402556 w 1476375"/>
                <a:gd name="connsiteY32" fmla="*/ 302418 h 1071562"/>
                <a:gd name="connsiteX33" fmla="*/ 1388269 w 1476375"/>
                <a:gd name="connsiteY33" fmla="*/ 319087 h 1071562"/>
                <a:gd name="connsiteX34" fmla="*/ 1373981 w 1476375"/>
                <a:gd name="connsiteY34" fmla="*/ 345281 h 1071562"/>
                <a:gd name="connsiteX35" fmla="*/ 1352550 w 1476375"/>
                <a:gd name="connsiteY35" fmla="*/ 411956 h 1071562"/>
                <a:gd name="connsiteX36" fmla="*/ 1314450 w 1476375"/>
                <a:gd name="connsiteY36" fmla="*/ 542925 h 1071562"/>
                <a:gd name="connsiteX37" fmla="*/ 1269206 w 1476375"/>
                <a:gd name="connsiteY37" fmla="*/ 714375 h 1071562"/>
                <a:gd name="connsiteX38" fmla="*/ 1233487 w 1476375"/>
                <a:gd name="connsiteY38" fmla="*/ 878681 h 1071562"/>
                <a:gd name="connsiteX39" fmla="*/ 1221581 w 1476375"/>
                <a:gd name="connsiteY39" fmla="*/ 942975 h 1071562"/>
                <a:gd name="connsiteX40" fmla="*/ 1178719 w 1476375"/>
                <a:gd name="connsiteY40" fmla="*/ 1071562 h 1071562"/>
                <a:gd name="connsiteX41" fmla="*/ 983456 w 1476375"/>
                <a:gd name="connsiteY41" fmla="*/ 1071562 h 1071562"/>
                <a:gd name="connsiteX42" fmla="*/ 1000125 w 1476375"/>
                <a:gd name="connsiteY42" fmla="*/ 902493 h 1071562"/>
                <a:gd name="connsiteX43" fmla="*/ 1021556 w 1476375"/>
                <a:gd name="connsiteY43" fmla="*/ 764381 h 1071562"/>
                <a:gd name="connsiteX44" fmla="*/ 1050131 w 1476375"/>
                <a:gd name="connsiteY44" fmla="*/ 566737 h 1071562"/>
                <a:gd name="connsiteX45" fmla="*/ 1071562 w 1476375"/>
                <a:gd name="connsiteY45" fmla="*/ 426243 h 1071562"/>
                <a:gd name="connsiteX46" fmla="*/ 1085850 w 1476375"/>
                <a:gd name="connsiteY46" fmla="*/ 326231 h 1071562"/>
                <a:gd name="connsiteX47" fmla="*/ 1088231 w 1476375"/>
                <a:gd name="connsiteY47" fmla="*/ 302418 h 1071562"/>
                <a:gd name="connsiteX48" fmla="*/ 1085850 w 1476375"/>
                <a:gd name="connsiteY48" fmla="*/ 276225 h 1071562"/>
                <a:gd name="connsiteX49" fmla="*/ 1078706 w 1476375"/>
                <a:gd name="connsiteY49" fmla="*/ 257175 h 1071562"/>
                <a:gd name="connsiteX50" fmla="*/ 1069181 w 1476375"/>
                <a:gd name="connsiteY50" fmla="*/ 245268 h 1071562"/>
                <a:gd name="connsiteX51" fmla="*/ 1052512 w 1476375"/>
                <a:gd name="connsiteY51" fmla="*/ 238125 h 1071562"/>
                <a:gd name="connsiteX52" fmla="*/ 1023937 w 1476375"/>
                <a:gd name="connsiteY52" fmla="*/ 242887 h 1071562"/>
                <a:gd name="connsiteX53" fmla="*/ 978694 w 1476375"/>
                <a:gd name="connsiteY53" fmla="*/ 254793 h 1071562"/>
                <a:gd name="connsiteX54" fmla="*/ 816769 w 1476375"/>
                <a:gd name="connsiteY54" fmla="*/ 285750 h 1071562"/>
                <a:gd name="connsiteX55" fmla="*/ 533400 w 1476375"/>
                <a:gd name="connsiteY55" fmla="*/ 34290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76375" h="1071562">
                  <a:moveTo>
                    <a:pt x="533400" y="342900"/>
                  </a:moveTo>
                  <a:lnTo>
                    <a:pt x="338137" y="383381"/>
                  </a:lnTo>
                  <a:lnTo>
                    <a:pt x="183356" y="416718"/>
                  </a:lnTo>
                  <a:lnTo>
                    <a:pt x="97631" y="433387"/>
                  </a:lnTo>
                  <a:lnTo>
                    <a:pt x="0" y="295275"/>
                  </a:lnTo>
                  <a:lnTo>
                    <a:pt x="104775" y="278606"/>
                  </a:lnTo>
                  <a:lnTo>
                    <a:pt x="257175" y="245268"/>
                  </a:lnTo>
                  <a:lnTo>
                    <a:pt x="385762" y="214312"/>
                  </a:lnTo>
                  <a:lnTo>
                    <a:pt x="523875" y="183356"/>
                  </a:lnTo>
                  <a:lnTo>
                    <a:pt x="666750" y="150018"/>
                  </a:lnTo>
                  <a:lnTo>
                    <a:pt x="776287" y="126206"/>
                  </a:lnTo>
                  <a:lnTo>
                    <a:pt x="919162" y="95250"/>
                  </a:lnTo>
                  <a:lnTo>
                    <a:pt x="992981" y="80962"/>
                  </a:lnTo>
                  <a:lnTo>
                    <a:pt x="1062037" y="69056"/>
                  </a:lnTo>
                  <a:lnTo>
                    <a:pt x="1085850" y="52387"/>
                  </a:lnTo>
                  <a:lnTo>
                    <a:pt x="1114425" y="33337"/>
                  </a:lnTo>
                  <a:lnTo>
                    <a:pt x="1152525" y="11906"/>
                  </a:lnTo>
                  <a:lnTo>
                    <a:pt x="1176337" y="2381"/>
                  </a:lnTo>
                  <a:lnTo>
                    <a:pt x="1193006" y="0"/>
                  </a:lnTo>
                  <a:lnTo>
                    <a:pt x="1207294" y="2381"/>
                  </a:lnTo>
                  <a:lnTo>
                    <a:pt x="1240631" y="21431"/>
                  </a:lnTo>
                  <a:lnTo>
                    <a:pt x="1295400" y="57150"/>
                  </a:lnTo>
                  <a:lnTo>
                    <a:pt x="1350169" y="95250"/>
                  </a:lnTo>
                  <a:lnTo>
                    <a:pt x="1390650" y="123825"/>
                  </a:lnTo>
                  <a:lnTo>
                    <a:pt x="1431131" y="159543"/>
                  </a:lnTo>
                  <a:lnTo>
                    <a:pt x="1452562" y="180975"/>
                  </a:lnTo>
                  <a:lnTo>
                    <a:pt x="1466850" y="197643"/>
                  </a:lnTo>
                  <a:lnTo>
                    <a:pt x="1476375" y="216693"/>
                  </a:lnTo>
                  <a:lnTo>
                    <a:pt x="1476375" y="235743"/>
                  </a:lnTo>
                  <a:lnTo>
                    <a:pt x="1466850" y="252412"/>
                  </a:lnTo>
                  <a:lnTo>
                    <a:pt x="1450181" y="271462"/>
                  </a:lnTo>
                  <a:lnTo>
                    <a:pt x="1421606" y="288131"/>
                  </a:lnTo>
                  <a:lnTo>
                    <a:pt x="1402556" y="302418"/>
                  </a:lnTo>
                  <a:lnTo>
                    <a:pt x="1388269" y="319087"/>
                  </a:lnTo>
                  <a:lnTo>
                    <a:pt x="1373981" y="345281"/>
                  </a:lnTo>
                  <a:lnTo>
                    <a:pt x="1352550" y="411956"/>
                  </a:lnTo>
                  <a:lnTo>
                    <a:pt x="1314450" y="542925"/>
                  </a:lnTo>
                  <a:lnTo>
                    <a:pt x="1269206" y="714375"/>
                  </a:lnTo>
                  <a:lnTo>
                    <a:pt x="1233487" y="878681"/>
                  </a:lnTo>
                  <a:lnTo>
                    <a:pt x="1221581" y="942975"/>
                  </a:lnTo>
                  <a:lnTo>
                    <a:pt x="1178719" y="1071562"/>
                  </a:lnTo>
                  <a:lnTo>
                    <a:pt x="983456" y="1071562"/>
                  </a:lnTo>
                  <a:lnTo>
                    <a:pt x="1000125" y="902493"/>
                  </a:lnTo>
                  <a:lnTo>
                    <a:pt x="1021556" y="764381"/>
                  </a:lnTo>
                  <a:lnTo>
                    <a:pt x="1050131" y="566737"/>
                  </a:lnTo>
                  <a:lnTo>
                    <a:pt x="1071562" y="426243"/>
                  </a:lnTo>
                  <a:lnTo>
                    <a:pt x="1085850" y="326231"/>
                  </a:lnTo>
                  <a:lnTo>
                    <a:pt x="1088231" y="302418"/>
                  </a:lnTo>
                  <a:lnTo>
                    <a:pt x="1085850" y="276225"/>
                  </a:lnTo>
                  <a:lnTo>
                    <a:pt x="1078706" y="257175"/>
                  </a:lnTo>
                  <a:lnTo>
                    <a:pt x="1069181" y="245268"/>
                  </a:lnTo>
                  <a:lnTo>
                    <a:pt x="1052512" y="238125"/>
                  </a:lnTo>
                  <a:lnTo>
                    <a:pt x="1023937" y="242887"/>
                  </a:lnTo>
                  <a:lnTo>
                    <a:pt x="978694" y="254793"/>
                  </a:lnTo>
                  <a:lnTo>
                    <a:pt x="816769" y="285750"/>
                  </a:lnTo>
                  <a:lnTo>
                    <a:pt x="53340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BBFD5E64-D6BA-45A6-AC8F-5D9286CB4D59}"/>
                </a:ext>
              </a:extLst>
            </p:cNvPr>
            <p:cNvSpPr/>
            <p:nvPr/>
          </p:nvSpPr>
          <p:spPr>
            <a:xfrm>
              <a:off x="4297362" y="5078414"/>
              <a:ext cx="990600" cy="320675"/>
            </a:xfrm>
            <a:custGeom>
              <a:avLst/>
              <a:gdLst>
                <a:gd name="connsiteX0" fmla="*/ 466725 w 990600"/>
                <a:gd name="connsiteY0" fmla="*/ 64294 h 319088"/>
                <a:gd name="connsiteX1" fmla="*/ 271462 w 990600"/>
                <a:gd name="connsiteY1" fmla="*/ 107157 h 319088"/>
                <a:gd name="connsiteX2" fmla="*/ 109537 w 990600"/>
                <a:gd name="connsiteY2" fmla="*/ 145257 h 319088"/>
                <a:gd name="connsiteX3" fmla="*/ 0 w 990600"/>
                <a:gd name="connsiteY3" fmla="*/ 171450 h 319088"/>
                <a:gd name="connsiteX4" fmla="*/ 38100 w 990600"/>
                <a:gd name="connsiteY4" fmla="*/ 319088 h 319088"/>
                <a:gd name="connsiteX5" fmla="*/ 192881 w 990600"/>
                <a:gd name="connsiteY5" fmla="*/ 302419 h 319088"/>
                <a:gd name="connsiteX6" fmla="*/ 357187 w 990600"/>
                <a:gd name="connsiteY6" fmla="*/ 283369 h 319088"/>
                <a:gd name="connsiteX7" fmla="*/ 569119 w 990600"/>
                <a:gd name="connsiteY7" fmla="*/ 257175 h 319088"/>
                <a:gd name="connsiteX8" fmla="*/ 757237 w 990600"/>
                <a:gd name="connsiteY8" fmla="*/ 238125 h 319088"/>
                <a:gd name="connsiteX9" fmla="*/ 881062 w 990600"/>
                <a:gd name="connsiteY9" fmla="*/ 228600 h 319088"/>
                <a:gd name="connsiteX10" fmla="*/ 916781 w 990600"/>
                <a:gd name="connsiteY10" fmla="*/ 228600 h 319088"/>
                <a:gd name="connsiteX11" fmla="*/ 947737 w 990600"/>
                <a:gd name="connsiteY11" fmla="*/ 207169 h 319088"/>
                <a:gd name="connsiteX12" fmla="*/ 981075 w 990600"/>
                <a:gd name="connsiteY12" fmla="*/ 188119 h 319088"/>
                <a:gd name="connsiteX13" fmla="*/ 988219 w 990600"/>
                <a:gd name="connsiteY13" fmla="*/ 180975 h 319088"/>
                <a:gd name="connsiteX14" fmla="*/ 990600 w 990600"/>
                <a:gd name="connsiteY14" fmla="*/ 169069 h 319088"/>
                <a:gd name="connsiteX15" fmla="*/ 988219 w 990600"/>
                <a:gd name="connsiteY15" fmla="*/ 140494 h 319088"/>
                <a:gd name="connsiteX16" fmla="*/ 983456 w 990600"/>
                <a:gd name="connsiteY16" fmla="*/ 92869 h 319088"/>
                <a:gd name="connsiteX17" fmla="*/ 976312 w 990600"/>
                <a:gd name="connsiteY17" fmla="*/ 61913 h 319088"/>
                <a:gd name="connsiteX18" fmla="*/ 966787 w 990600"/>
                <a:gd name="connsiteY18" fmla="*/ 38100 h 319088"/>
                <a:gd name="connsiteX19" fmla="*/ 940594 w 990600"/>
                <a:gd name="connsiteY19" fmla="*/ 2382 h 319088"/>
                <a:gd name="connsiteX20" fmla="*/ 752475 w 990600"/>
                <a:gd name="connsiteY20" fmla="*/ 0 h 319088"/>
                <a:gd name="connsiteX21" fmla="*/ 616744 w 990600"/>
                <a:gd name="connsiteY21" fmla="*/ 30957 h 319088"/>
                <a:gd name="connsiteX22" fmla="*/ 466725 w 990600"/>
                <a:gd name="connsiteY22" fmla="*/ 642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90600" h="319088">
                  <a:moveTo>
                    <a:pt x="466725" y="64294"/>
                  </a:moveTo>
                  <a:lnTo>
                    <a:pt x="271462" y="107157"/>
                  </a:lnTo>
                  <a:lnTo>
                    <a:pt x="109537" y="145257"/>
                  </a:lnTo>
                  <a:lnTo>
                    <a:pt x="0" y="171450"/>
                  </a:lnTo>
                  <a:lnTo>
                    <a:pt x="38100" y="319088"/>
                  </a:lnTo>
                  <a:lnTo>
                    <a:pt x="192881" y="302419"/>
                  </a:lnTo>
                  <a:lnTo>
                    <a:pt x="357187" y="283369"/>
                  </a:lnTo>
                  <a:lnTo>
                    <a:pt x="569119" y="257175"/>
                  </a:lnTo>
                  <a:lnTo>
                    <a:pt x="757237" y="238125"/>
                  </a:lnTo>
                  <a:lnTo>
                    <a:pt x="881062" y="228600"/>
                  </a:lnTo>
                  <a:lnTo>
                    <a:pt x="916781" y="228600"/>
                  </a:lnTo>
                  <a:lnTo>
                    <a:pt x="947737" y="207169"/>
                  </a:lnTo>
                  <a:lnTo>
                    <a:pt x="981075" y="188119"/>
                  </a:lnTo>
                  <a:lnTo>
                    <a:pt x="988219" y="180975"/>
                  </a:lnTo>
                  <a:lnTo>
                    <a:pt x="990600" y="169069"/>
                  </a:lnTo>
                  <a:lnTo>
                    <a:pt x="988219" y="140494"/>
                  </a:lnTo>
                  <a:lnTo>
                    <a:pt x="983456" y="92869"/>
                  </a:lnTo>
                  <a:lnTo>
                    <a:pt x="976312" y="61913"/>
                  </a:lnTo>
                  <a:lnTo>
                    <a:pt x="966787" y="38100"/>
                  </a:lnTo>
                  <a:lnTo>
                    <a:pt x="940594" y="2382"/>
                  </a:lnTo>
                  <a:lnTo>
                    <a:pt x="752475" y="0"/>
                  </a:lnTo>
                  <a:lnTo>
                    <a:pt x="616744" y="30957"/>
                  </a:lnTo>
                  <a:lnTo>
                    <a:pt x="466725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8">
              <a:extLst>
                <a:ext uri="{FF2B5EF4-FFF2-40B4-BE49-F238E27FC236}">
                  <a16:creationId xmlns:a16="http://schemas.microsoft.com/office/drawing/2014/main" id="{87FA87F4-96B8-4796-826D-2888EBA70286}"/>
                </a:ext>
              </a:extLst>
            </p:cNvPr>
            <p:cNvSpPr/>
            <p:nvPr/>
          </p:nvSpPr>
          <p:spPr>
            <a:xfrm rot="16200000">
              <a:off x="4868864" y="3868739"/>
              <a:ext cx="3825875" cy="606425"/>
            </a:xfrm>
            <a:custGeom>
              <a:avLst/>
              <a:gdLst>
                <a:gd name="connsiteX0" fmla="*/ 1724025 w 3825875"/>
                <a:gd name="connsiteY0" fmla="*/ 301625 h 606425"/>
                <a:gd name="connsiteX1" fmla="*/ 1971675 w 3825875"/>
                <a:gd name="connsiteY1" fmla="*/ 301625 h 606425"/>
                <a:gd name="connsiteX2" fmla="*/ 2117725 w 3825875"/>
                <a:gd name="connsiteY2" fmla="*/ 298450 h 606425"/>
                <a:gd name="connsiteX3" fmla="*/ 2327275 w 3825875"/>
                <a:gd name="connsiteY3" fmla="*/ 301625 h 606425"/>
                <a:gd name="connsiteX4" fmla="*/ 2501900 w 3825875"/>
                <a:gd name="connsiteY4" fmla="*/ 298450 h 606425"/>
                <a:gd name="connsiteX5" fmla="*/ 2654300 w 3825875"/>
                <a:gd name="connsiteY5" fmla="*/ 295275 h 606425"/>
                <a:gd name="connsiteX6" fmla="*/ 2886075 w 3825875"/>
                <a:gd name="connsiteY6" fmla="*/ 288925 h 606425"/>
                <a:gd name="connsiteX7" fmla="*/ 3143250 w 3825875"/>
                <a:gd name="connsiteY7" fmla="*/ 285750 h 606425"/>
                <a:gd name="connsiteX8" fmla="*/ 3321050 w 3825875"/>
                <a:gd name="connsiteY8" fmla="*/ 282575 h 606425"/>
                <a:gd name="connsiteX9" fmla="*/ 3409950 w 3825875"/>
                <a:gd name="connsiteY9" fmla="*/ 279400 h 606425"/>
                <a:gd name="connsiteX10" fmla="*/ 3476625 w 3825875"/>
                <a:gd name="connsiteY10" fmla="*/ 276225 h 606425"/>
                <a:gd name="connsiteX11" fmla="*/ 3536950 w 3825875"/>
                <a:gd name="connsiteY11" fmla="*/ 263525 h 606425"/>
                <a:gd name="connsiteX12" fmla="*/ 3584575 w 3825875"/>
                <a:gd name="connsiteY12" fmla="*/ 241300 h 606425"/>
                <a:gd name="connsiteX13" fmla="*/ 3625850 w 3825875"/>
                <a:gd name="connsiteY13" fmla="*/ 215900 h 606425"/>
                <a:gd name="connsiteX14" fmla="*/ 3679825 w 3825875"/>
                <a:gd name="connsiteY14" fmla="*/ 171450 h 606425"/>
                <a:gd name="connsiteX15" fmla="*/ 3730625 w 3825875"/>
                <a:gd name="connsiteY15" fmla="*/ 117475 h 606425"/>
                <a:gd name="connsiteX16" fmla="*/ 3790950 w 3825875"/>
                <a:gd name="connsiteY16" fmla="*/ 38100 h 606425"/>
                <a:gd name="connsiteX17" fmla="*/ 3825875 w 3825875"/>
                <a:gd name="connsiteY17" fmla="*/ 0 h 606425"/>
                <a:gd name="connsiteX18" fmla="*/ 3825875 w 3825875"/>
                <a:gd name="connsiteY18" fmla="*/ 130175 h 606425"/>
                <a:gd name="connsiteX19" fmla="*/ 3759200 w 3825875"/>
                <a:gd name="connsiteY19" fmla="*/ 254000 h 606425"/>
                <a:gd name="connsiteX20" fmla="*/ 3683000 w 3825875"/>
                <a:gd name="connsiteY20" fmla="*/ 381000 h 606425"/>
                <a:gd name="connsiteX21" fmla="*/ 3632200 w 3825875"/>
                <a:gd name="connsiteY21" fmla="*/ 469900 h 606425"/>
                <a:gd name="connsiteX22" fmla="*/ 3600450 w 3825875"/>
                <a:gd name="connsiteY22" fmla="*/ 536575 h 606425"/>
                <a:gd name="connsiteX23" fmla="*/ 3581400 w 3825875"/>
                <a:gd name="connsiteY23" fmla="*/ 565150 h 606425"/>
                <a:gd name="connsiteX24" fmla="*/ 3565525 w 3825875"/>
                <a:gd name="connsiteY24" fmla="*/ 581025 h 606425"/>
                <a:gd name="connsiteX25" fmla="*/ 3546475 w 3825875"/>
                <a:gd name="connsiteY25" fmla="*/ 596900 h 606425"/>
                <a:gd name="connsiteX26" fmla="*/ 3521075 w 3825875"/>
                <a:gd name="connsiteY26" fmla="*/ 606425 h 606425"/>
                <a:gd name="connsiteX27" fmla="*/ 3495675 w 3825875"/>
                <a:gd name="connsiteY27" fmla="*/ 606425 h 606425"/>
                <a:gd name="connsiteX28" fmla="*/ 3451225 w 3825875"/>
                <a:gd name="connsiteY28" fmla="*/ 593725 h 606425"/>
                <a:gd name="connsiteX29" fmla="*/ 3403600 w 3825875"/>
                <a:gd name="connsiteY29" fmla="*/ 571500 h 606425"/>
                <a:gd name="connsiteX30" fmla="*/ 3371850 w 3825875"/>
                <a:gd name="connsiteY30" fmla="*/ 552450 h 606425"/>
                <a:gd name="connsiteX31" fmla="*/ 3340100 w 3825875"/>
                <a:gd name="connsiteY31" fmla="*/ 549275 h 606425"/>
                <a:gd name="connsiteX32" fmla="*/ 3152775 w 3825875"/>
                <a:gd name="connsiteY32" fmla="*/ 549275 h 606425"/>
                <a:gd name="connsiteX33" fmla="*/ 2841625 w 3825875"/>
                <a:gd name="connsiteY33" fmla="*/ 549275 h 606425"/>
                <a:gd name="connsiteX34" fmla="*/ 2527300 w 3825875"/>
                <a:gd name="connsiteY34" fmla="*/ 549275 h 606425"/>
                <a:gd name="connsiteX35" fmla="*/ 2314575 w 3825875"/>
                <a:gd name="connsiteY35" fmla="*/ 546100 h 606425"/>
                <a:gd name="connsiteX36" fmla="*/ 1920875 w 3825875"/>
                <a:gd name="connsiteY36" fmla="*/ 549275 h 606425"/>
                <a:gd name="connsiteX37" fmla="*/ 1590675 w 3825875"/>
                <a:gd name="connsiteY37" fmla="*/ 549275 h 606425"/>
                <a:gd name="connsiteX38" fmla="*/ 1381125 w 3825875"/>
                <a:gd name="connsiteY38" fmla="*/ 549275 h 606425"/>
                <a:gd name="connsiteX39" fmla="*/ 1111250 w 3825875"/>
                <a:gd name="connsiteY39" fmla="*/ 549275 h 606425"/>
                <a:gd name="connsiteX40" fmla="*/ 892175 w 3825875"/>
                <a:gd name="connsiteY40" fmla="*/ 549275 h 606425"/>
                <a:gd name="connsiteX41" fmla="*/ 631825 w 3825875"/>
                <a:gd name="connsiteY41" fmla="*/ 546100 h 606425"/>
                <a:gd name="connsiteX42" fmla="*/ 498475 w 3825875"/>
                <a:gd name="connsiteY42" fmla="*/ 536575 h 606425"/>
                <a:gd name="connsiteX43" fmla="*/ 349250 w 3825875"/>
                <a:gd name="connsiteY43" fmla="*/ 517525 h 606425"/>
                <a:gd name="connsiteX44" fmla="*/ 276225 w 3825875"/>
                <a:gd name="connsiteY44" fmla="*/ 508000 h 606425"/>
                <a:gd name="connsiteX45" fmla="*/ 180975 w 3825875"/>
                <a:gd name="connsiteY45" fmla="*/ 495300 h 606425"/>
                <a:gd name="connsiteX46" fmla="*/ 120650 w 3825875"/>
                <a:gd name="connsiteY46" fmla="*/ 479425 h 606425"/>
                <a:gd name="connsiteX47" fmla="*/ 63500 w 3825875"/>
                <a:gd name="connsiteY47" fmla="*/ 457200 h 606425"/>
                <a:gd name="connsiteX48" fmla="*/ 25400 w 3825875"/>
                <a:gd name="connsiteY48" fmla="*/ 428625 h 606425"/>
                <a:gd name="connsiteX49" fmla="*/ 6350 w 3825875"/>
                <a:gd name="connsiteY49" fmla="*/ 406400 h 606425"/>
                <a:gd name="connsiteX50" fmla="*/ 0 w 3825875"/>
                <a:gd name="connsiteY50" fmla="*/ 393700 h 606425"/>
                <a:gd name="connsiteX51" fmla="*/ 3175 w 3825875"/>
                <a:gd name="connsiteY51" fmla="*/ 381000 h 606425"/>
                <a:gd name="connsiteX52" fmla="*/ 15875 w 3825875"/>
                <a:gd name="connsiteY52" fmla="*/ 368300 h 606425"/>
                <a:gd name="connsiteX53" fmla="*/ 50800 w 3825875"/>
                <a:gd name="connsiteY53" fmla="*/ 346075 h 606425"/>
                <a:gd name="connsiteX54" fmla="*/ 98425 w 3825875"/>
                <a:gd name="connsiteY54" fmla="*/ 327025 h 606425"/>
                <a:gd name="connsiteX55" fmla="*/ 158750 w 3825875"/>
                <a:gd name="connsiteY55" fmla="*/ 314325 h 606425"/>
                <a:gd name="connsiteX56" fmla="*/ 238125 w 3825875"/>
                <a:gd name="connsiteY56" fmla="*/ 304800 h 606425"/>
                <a:gd name="connsiteX57" fmla="*/ 323850 w 3825875"/>
                <a:gd name="connsiteY57" fmla="*/ 304800 h 606425"/>
                <a:gd name="connsiteX58" fmla="*/ 514350 w 3825875"/>
                <a:gd name="connsiteY58" fmla="*/ 301625 h 606425"/>
                <a:gd name="connsiteX59" fmla="*/ 720725 w 3825875"/>
                <a:gd name="connsiteY59" fmla="*/ 304800 h 606425"/>
                <a:gd name="connsiteX60" fmla="*/ 952500 w 3825875"/>
                <a:gd name="connsiteY60" fmla="*/ 301625 h 606425"/>
                <a:gd name="connsiteX61" fmla="*/ 1263650 w 3825875"/>
                <a:gd name="connsiteY61" fmla="*/ 301625 h 606425"/>
                <a:gd name="connsiteX62" fmla="*/ 1565275 w 3825875"/>
                <a:gd name="connsiteY62" fmla="*/ 304800 h 606425"/>
                <a:gd name="connsiteX63" fmla="*/ 1724025 w 3825875"/>
                <a:gd name="connsiteY63" fmla="*/ 301625 h 60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825875" h="606425">
                  <a:moveTo>
                    <a:pt x="1724025" y="301625"/>
                  </a:moveTo>
                  <a:lnTo>
                    <a:pt x="1971675" y="301625"/>
                  </a:lnTo>
                  <a:lnTo>
                    <a:pt x="2117725" y="298450"/>
                  </a:lnTo>
                  <a:lnTo>
                    <a:pt x="2327275" y="301625"/>
                  </a:lnTo>
                  <a:lnTo>
                    <a:pt x="2501900" y="298450"/>
                  </a:lnTo>
                  <a:lnTo>
                    <a:pt x="2654300" y="295275"/>
                  </a:lnTo>
                  <a:lnTo>
                    <a:pt x="2886075" y="288925"/>
                  </a:lnTo>
                  <a:lnTo>
                    <a:pt x="3143250" y="285750"/>
                  </a:lnTo>
                  <a:lnTo>
                    <a:pt x="3321050" y="282575"/>
                  </a:lnTo>
                  <a:lnTo>
                    <a:pt x="3409950" y="279400"/>
                  </a:lnTo>
                  <a:lnTo>
                    <a:pt x="3476625" y="276225"/>
                  </a:lnTo>
                  <a:lnTo>
                    <a:pt x="3536950" y="263525"/>
                  </a:lnTo>
                  <a:lnTo>
                    <a:pt x="3584575" y="241300"/>
                  </a:lnTo>
                  <a:lnTo>
                    <a:pt x="3625850" y="215900"/>
                  </a:lnTo>
                  <a:lnTo>
                    <a:pt x="3679825" y="171450"/>
                  </a:lnTo>
                  <a:lnTo>
                    <a:pt x="3730625" y="117475"/>
                  </a:lnTo>
                  <a:lnTo>
                    <a:pt x="3790950" y="38100"/>
                  </a:lnTo>
                  <a:lnTo>
                    <a:pt x="3825875" y="0"/>
                  </a:lnTo>
                  <a:lnTo>
                    <a:pt x="3825875" y="130175"/>
                  </a:lnTo>
                  <a:lnTo>
                    <a:pt x="3759200" y="254000"/>
                  </a:lnTo>
                  <a:lnTo>
                    <a:pt x="3683000" y="381000"/>
                  </a:lnTo>
                  <a:lnTo>
                    <a:pt x="3632200" y="469900"/>
                  </a:lnTo>
                  <a:lnTo>
                    <a:pt x="3600450" y="536575"/>
                  </a:lnTo>
                  <a:lnTo>
                    <a:pt x="3581400" y="565150"/>
                  </a:lnTo>
                  <a:lnTo>
                    <a:pt x="3565525" y="581025"/>
                  </a:lnTo>
                  <a:lnTo>
                    <a:pt x="3546475" y="596900"/>
                  </a:lnTo>
                  <a:lnTo>
                    <a:pt x="3521075" y="606425"/>
                  </a:lnTo>
                  <a:lnTo>
                    <a:pt x="3495675" y="606425"/>
                  </a:lnTo>
                  <a:lnTo>
                    <a:pt x="3451225" y="593725"/>
                  </a:lnTo>
                  <a:lnTo>
                    <a:pt x="3403600" y="571500"/>
                  </a:lnTo>
                  <a:lnTo>
                    <a:pt x="3371850" y="552450"/>
                  </a:lnTo>
                  <a:lnTo>
                    <a:pt x="3340100" y="549275"/>
                  </a:lnTo>
                  <a:lnTo>
                    <a:pt x="3152775" y="549275"/>
                  </a:lnTo>
                  <a:lnTo>
                    <a:pt x="2841625" y="549275"/>
                  </a:lnTo>
                  <a:lnTo>
                    <a:pt x="2527300" y="549275"/>
                  </a:lnTo>
                  <a:lnTo>
                    <a:pt x="2314575" y="546100"/>
                  </a:lnTo>
                  <a:lnTo>
                    <a:pt x="1920875" y="549275"/>
                  </a:lnTo>
                  <a:lnTo>
                    <a:pt x="1590675" y="549275"/>
                  </a:lnTo>
                  <a:lnTo>
                    <a:pt x="1381125" y="549275"/>
                  </a:lnTo>
                  <a:lnTo>
                    <a:pt x="1111250" y="549275"/>
                  </a:lnTo>
                  <a:lnTo>
                    <a:pt x="892175" y="549275"/>
                  </a:lnTo>
                  <a:lnTo>
                    <a:pt x="631825" y="546100"/>
                  </a:lnTo>
                  <a:lnTo>
                    <a:pt x="498475" y="536575"/>
                  </a:lnTo>
                  <a:lnTo>
                    <a:pt x="349250" y="517525"/>
                  </a:lnTo>
                  <a:lnTo>
                    <a:pt x="276225" y="508000"/>
                  </a:lnTo>
                  <a:lnTo>
                    <a:pt x="180975" y="495300"/>
                  </a:lnTo>
                  <a:lnTo>
                    <a:pt x="120650" y="479425"/>
                  </a:lnTo>
                  <a:lnTo>
                    <a:pt x="63500" y="457200"/>
                  </a:lnTo>
                  <a:lnTo>
                    <a:pt x="25400" y="428625"/>
                  </a:lnTo>
                  <a:lnTo>
                    <a:pt x="6350" y="406400"/>
                  </a:lnTo>
                  <a:lnTo>
                    <a:pt x="0" y="393700"/>
                  </a:lnTo>
                  <a:lnTo>
                    <a:pt x="3175" y="381000"/>
                  </a:lnTo>
                  <a:lnTo>
                    <a:pt x="15875" y="368300"/>
                  </a:lnTo>
                  <a:lnTo>
                    <a:pt x="50800" y="346075"/>
                  </a:lnTo>
                  <a:lnTo>
                    <a:pt x="98425" y="327025"/>
                  </a:lnTo>
                  <a:lnTo>
                    <a:pt x="158750" y="314325"/>
                  </a:lnTo>
                  <a:lnTo>
                    <a:pt x="238125" y="304800"/>
                  </a:lnTo>
                  <a:lnTo>
                    <a:pt x="323850" y="304800"/>
                  </a:lnTo>
                  <a:lnTo>
                    <a:pt x="514350" y="301625"/>
                  </a:lnTo>
                  <a:lnTo>
                    <a:pt x="720725" y="304800"/>
                  </a:lnTo>
                  <a:lnTo>
                    <a:pt x="952500" y="301625"/>
                  </a:lnTo>
                  <a:lnTo>
                    <a:pt x="1263650" y="301625"/>
                  </a:lnTo>
                  <a:lnTo>
                    <a:pt x="1565275" y="304800"/>
                  </a:lnTo>
                  <a:lnTo>
                    <a:pt x="1724025" y="301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51764803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25638" y="2747964"/>
            <a:ext cx="8420100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熟語の構成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防 犯 罪 営 造 修 仮 耕 綿 布 損 豊 久 毒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6447076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BFB315F-5938-4C90-868E-4A546EC23070}"/>
              </a:ext>
            </a:extLst>
          </p:cNvPr>
          <p:cNvSpPr/>
          <p:nvPr/>
        </p:nvSpPr>
        <p:spPr>
          <a:xfrm>
            <a:off x="4181475" y="1646239"/>
            <a:ext cx="1246188" cy="439737"/>
          </a:xfrm>
          <a:custGeom>
            <a:avLst/>
            <a:gdLst>
              <a:gd name="connsiteX0" fmla="*/ 421481 w 1245394"/>
              <a:gd name="connsiteY0" fmla="*/ 161925 h 440531"/>
              <a:gd name="connsiteX1" fmla="*/ 226219 w 1245394"/>
              <a:gd name="connsiteY1" fmla="*/ 216694 h 440531"/>
              <a:gd name="connsiteX2" fmla="*/ 126206 w 1245394"/>
              <a:gd name="connsiteY2" fmla="*/ 245269 h 440531"/>
              <a:gd name="connsiteX3" fmla="*/ 0 w 1245394"/>
              <a:gd name="connsiteY3" fmla="*/ 278606 h 440531"/>
              <a:gd name="connsiteX4" fmla="*/ 57150 w 1245394"/>
              <a:gd name="connsiteY4" fmla="*/ 440531 h 440531"/>
              <a:gd name="connsiteX5" fmla="*/ 328613 w 1245394"/>
              <a:gd name="connsiteY5" fmla="*/ 359569 h 440531"/>
              <a:gd name="connsiteX6" fmla="*/ 588169 w 1245394"/>
              <a:gd name="connsiteY6" fmla="*/ 283369 h 440531"/>
              <a:gd name="connsiteX7" fmla="*/ 719138 w 1245394"/>
              <a:gd name="connsiteY7" fmla="*/ 245269 h 440531"/>
              <a:gd name="connsiteX8" fmla="*/ 731044 w 1245394"/>
              <a:gd name="connsiteY8" fmla="*/ 245269 h 440531"/>
              <a:gd name="connsiteX9" fmla="*/ 745331 w 1245394"/>
              <a:gd name="connsiteY9" fmla="*/ 247650 h 440531"/>
              <a:gd name="connsiteX10" fmla="*/ 1197769 w 1245394"/>
              <a:gd name="connsiteY10" fmla="*/ 280987 h 440531"/>
              <a:gd name="connsiteX11" fmla="*/ 1235869 w 1245394"/>
              <a:gd name="connsiteY11" fmla="*/ 250031 h 440531"/>
              <a:gd name="connsiteX12" fmla="*/ 1245394 w 1245394"/>
              <a:gd name="connsiteY12" fmla="*/ 233362 h 440531"/>
              <a:gd name="connsiteX13" fmla="*/ 1245394 w 1245394"/>
              <a:gd name="connsiteY13" fmla="*/ 219075 h 440531"/>
              <a:gd name="connsiteX14" fmla="*/ 1238250 w 1245394"/>
              <a:gd name="connsiteY14" fmla="*/ 197644 h 440531"/>
              <a:gd name="connsiteX15" fmla="*/ 1221581 w 1245394"/>
              <a:gd name="connsiteY15" fmla="*/ 171450 h 440531"/>
              <a:gd name="connsiteX16" fmla="*/ 1195388 w 1245394"/>
              <a:gd name="connsiteY16" fmla="*/ 150019 h 440531"/>
              <a:gd name="connsiteX17" fmla="*/ 1157288 w 1245394"/>
              <a:gd name="connsiteY17" fmla="*/ 126206 h 440531"/>
              <a:gd name="connsiteX18" fmla="*/ 1121569 w 1245394"/>
              <a:gd name="connsiteY18" fmla="*/ 104775 h 440531"/>
              <a:gd name="connsiteX19" fmla="*/ 1081088 w 1245394"/>
              <a:gd name="connsiteY19" fmla="*/ 73819 h 440531"/>
              <a:gd name="connsiteX20" fmla="*/ 1038225 w 1245394"/>
              <a:gd name="connsiteY20" fmla="*/ 47625 h 440531"/>
              <a:gd name="connsiteX21" fmla="*/ 973931 w 1245394"/>
              <a:gd name="connsiteY21" fmla="*/ 19050 h 440531"/>
              <a:gd name="connsiteX22" fmla="*/ 914400 w 1245394"/>
              <a:gd name="connsiteY22" fmla="*/ 0 h 440531"/>
              <a:gd name="connsiteX23" fmla="*/ 902494 w 1245394"/>
              <a:gd name="connsiteY23" fmla="*/ 0 h 440531"/>
              <a:gd name="connsiteX24" fmla="*/ 816769 w 1245394"/>
              <a:gd name="connsiteY24" fmla="*/ 33337 h 440531"/>
              <a:gd name="connsiteX25" fmla="*/ 628650 w 1245394"/>
              <a:gd name="connsiteY25" fmla="*/ 100012 h 440531"/>
              <a:gd name="connsiteX26" fmla="*/ 421481 w 1245394"/>
              <a:gd name="connsiteY26" fmla="*/ 161925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45394" h="440531">
                <a:moveTo>
                  <a:pt x="421481" y="161925"/>
                </a:moveTo>
                <a:lnTo>
                  <a:pt x="226219" y="216694"/>
                </a:lnTo>
                <a:lnTo>
                  <a:pt x="126206" y="245269"/>
                </a:lnTo>
                <a:lnTo>
                  <a:pt x="0" y="278606"/>
                </a:lnTo>
                <a:lnTo>
                  <a:pt x="57150" y="440531"/>
                </a:lnTo>
                <a:lnTo>
                  <a:pt x="328613" y="359569"/>
                </a:lnTo>
                <a:lnTo>
                  <a:pt x="588169" y="283369"/>
                </a:lnTo>
                <a:lnTo>
                  <a:pt x="719138" y="245269"/>
                </a:lnTo>
                <a:lnTo>
                  <a:pt x="731044" y="245269"/>
                </a:lnTo>
                <a:lnTo>
                  <a:pt x="745331" y="247650"/>
                </a:lnTo>
                <a:lnTo>
                  <a:pt x="1197769" y="280987"/>
                </a:lnTo>
                <a:lnTo>
                  <a:pt x="1235869" y="250031"/>
                </a:lnTo>
                <a:lnTo>
                  <a:pt x="1245394" y="233362"/>
                </a:lnTo>
                <a:lnTo>
                  <a:pt x="1245394" y="219075"/>
                </a:lnTo>
                <a:lnTo>
                  <a:pt x="1238250" y="197644"/>
                </a:lnTo>
                <a:lnTo>
                  <a:pt x="1221581" y="171450"/>
                </a:lnTo>
                <a:lnTo>
                  <a:pt x="1195388" y="150019"/>
                </a:lnTo>
                <a:lnTo>
                  <a:pt x="1157288" y="126206"/>
                </a:lnTo>
                <a:lnTo>
                  <a:pt x="1121569" y="104775"/>
                </a:lnTo>
                <a:lnTo>
                  <a:pt x="1081088" y="73819"/>
                </a:lnTo>
                <a:lnTo>
                  <a:pt x="1038225" y="47625"/>
                </a:lnTo>
                <a:lnTo>
                  <a:pt x="973931" y="19050"/>
                </a:lnTo>
                <a:lnTo>
                  <a:pt x="914400" y="0"/>
                </a:lnTo>
                <a:lnTo>
                  <a:pt x="902494" y="0"/>
                </a:lnTo>
                <a:lnTo>
                  <a:pt x="816769" y="33337"/>
                </a:lnTo>
                <a:lnTo>
                  <a:pt x="628650" y="100012"/>
                </a:lnTo>
                <a:lnTo>
                  <a:pt x="421481" y="1619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1285D2A-E54D-411B-9B42-18D5DC1FAB20}"/>
              </a:ext>
            </a:extLst>
          </p:cNvPr>
          <p:cNvSpPr/>
          <p:nvPr/>
        </p:nvSpPr>
        <p:spPr>
          <a:xfrm>
            <a:off x="6334125" y="1573214"/>
            <a:ext cx="590550" cy="1000125"/>
          </a:xfrm>
          <a:custGeom>
            <a:avLst/>
            <a:gdLst>
              <a:gd name="connsiteX0" fmla="*/ 271463 w 590550"/>
              <a:gd name="connsiteY0" fmla="*/ 435769 h 1000125"/>
              <a:gd name="connsiteX1" fmla="*/ 269081 w 590550"/>
              <a:gd name="connsiteY1" fmla="*/ 300038 h 1000125"/>
              <a:gd name="connsiteX2" fmla="*/ 261938 w 590550"/>
              <a:gd name="connsiteY2" fmla="*/ 261938 h 1000125"/>
              <a:gd name="connsiteX3" fmla="*/ 247650 w 590550"/>
              <a:gd name="connsiteY3" fmla="*/ 230982 h 1000125"/>
              <a:gd name="connsiteX4" fmla="*/ 223838 w 590550"/>
              <a:gd name="connsiteY4" fmla="*/ 195263 h 1000125"/>
              <a:gd name="connsiteX5" fmla="*/ 197644 w 590550"/>
              <a:gd name="connsiteY5" fmla="*/ 166688 h 1000125"/>
              <a:gd name="connsiteX6" fmla="*/ 166688 w 590550"/>
              <a:gd name="connsiteY6" fmla="*/ 140494 h 1000125"/>
              <a:gd name="connsiteX7" fmla="*/ 135731 w 590550"/>
              <a:gd name="connsiteY7" fmla="*/ 116682 h 1000125"/>
              <a:gd name="connsiteX8" fmla="*/ 100013 w 590550"/>
              <a:gd name="connsiteY8" fmla="*/ 95250 h 1000125"/>
              <a:gd name="connsiteX9" fmla="*/ 45244 w 590550"/>
              <a:gd name="connsiteY9" fmla="*/ 69057 h 1000125"/>
              <a:gd name="connsiteX10" fmla="*/ 11906 w 590550"/>
              <a:gd name="connsiteY10" fmla="*/ 50007 h 1000125"/>
              <a:gd name="connsiteX11" fmla="*/ 0 w 590550"/>
              <a:gd name="connsiteY11" fmla="*/ 40482 h 1000125"/>
              <a:gd name="connsiteX12" fmla="*/ 0 w 590550"/>
              <a:gd name="connsiteY12" fmla="*/ 26194 h 1000125"/>
              <a:gd name="connsiteX13" fmla="*/ 7144 w 590550"/>
              <a:gd name="connsiteY13" fmla="*/ 11907 h 1000125"/>
              <a:gd name="connsiteX14" fmla="*/ 33338 w 590550"/>
              <a:gd name="connsiteY14" fmla="*/ 0 h 1000125"/>
              <a:gd name="connsiteX15" fmla="*/ 102394 w 590550"/>
              <a:gd name="connsiteY15" fmla="*/ 0 h 1000125"/>
              <a:gd name="connsiteX16" fmla="*/ 202406 w 590550"/>
              <a:gd name="connsiteY16" fmla="*/ 4763 h 1000125"/>
              <a:gd name="connsiteX17" fmla="*/ 297656 w 590550"/>
              <a:gd name="connsiteY17" fmla="*/ 14288 h 1000125"/>
              <a:gd name="connsiteX18" fmla="*/ 392906 w 590550"/>
              <a:gd name="connsiteY18" fmla="*/ 26194 h 1000125"/>
              <a:gd name="connsiteX19" fmla="*/ 419100 w 590550"/>
              <a:gd name="connsiteY19" fmla="*/ 28575 h 1000125"/>
              <a:gd name="connsiteX20" fmla="*/ 457200 w 590550"/>
              <a:gd name="connsiteY20" fmla="*/ 38100 h 1000125"/>
              <a:gd name="connsiteX21" fmla="*/ 507206 w 590550"/>
              <a:gd name="connsiteY21" fmla="*/ 61913 h 1000125"/>
              <a:gd name="connsiteX22" fmla="*/ 540544 w 590550"/>
              <a:gd name="connsiteY22" fmla="*/ 83344 h 1000125"/>
              <a:gd name="connsiteX23" fmla="*/ 578644 w 590550"/>
              <a:gd name="connsiteY23" fmla="*/ 107157 h 1000125"/>
              <a:gd name="connsiteX24" fmla="*/ 588169 w 590550"/>
              <a:gd name="connsiteY24" fmla="*/ 121444 h 1000125"/>
              <a:gd name="connsiteX25" fmla="*/ 590550 w 590550"/>
              <a:gd name="connsiteY25" fmla="*/ 145257 h 1000125"/>
              <a:gd name="connsiteX26" fmla="*/ 581025 w 590550"/>
              <a:gd name="connsiteY26" fmla="*/ 200025 h 1000125"/>
              <a:gd name="connsiteX27" fmla="*/ 561975 w 590550"/>
              <a:gd name="connsiteY27" fmla="*/ 252413 h 1000125"/>
              <a:gd name="connsiteX28" fmla="*/ 557213 w 590550"/>
              <a:gd name="connsiteY28" fmla="*/ 280988 h 1000125"/>
              <a:gd name="connsiteX29" fmla="*/ 557213 w 590550"/>
              <a:gd name="connsiteY29" fmla="*/ 492919 h 1000125"/>
              <a:gd name="connsiteX30" fmla="*/ 557213 w 590550"/>
              <a:gd name="connsiteY30" fmla="*/ 769144 h 1000125"/>
              <a:gd name="connsiteX31" fmla="*/ 557213 w 590550"/>
              <a:gd name="connsiteY31" fmla="*/ 969169 h 1000125"/>
              <a:gd name="connsiteX32" fmla="*/ 290513 w 590550"/>
              <a:gd name="connsiteY32" fmla="*/ 1000125 h 1000125"/>
              <a:gd name="connsiteX33" fmla="*/ 288131 w 590550"/>
              <a:gd name="connsiteY33" fmla="*/ 814388 h 1000125"/>
              <a:gd name="connsiteX34" fmla="*/ 278606 w 590550"/>
              <a:gd name="connsiteY34" fmla="*/ 611982 h 1000125"/>
              <a:gd name="connsiteX35" fmla="*/ 271463 w 590550"/>
              <a:gd name="connsiteY35" fmla="*/ 435769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90550" h="1000125">
                <a:moveTo>
                  <a:pt x="271463" y="435769"/>
                </a:moveTo>
                <a:lnTo>
                  <a:pt x="269081" y="300038"/>
                </a:lnTo>
                <a:lnTo>
                  <a:pt x="261938" y="261938"/>
                </a:lnTo>
                <a:lnTo>
                  <a:pt x="247650" y="230982"/>
                </a:lnTo>
                <a:lnTo>
                  <a:pt x="223838" y="195263"/>
                </a:lnTo>
                <a:lnTo>
                  <a:pt x="197644" y="166688"/>
                </a:lnTo>
                <a:lnTo>
                  <a:pt x="166688" y="140494"/>
                </a:lnTo>
                <a:lnTo>
                  <a:pt x="135731" y="116682"/>
                </a:lnTo>
                <a:lnTo>
                  <a:pt x="100013" y="95250"/>
                </a:lnTo>
                <a:lnTo>
                  <a:pt x="45244" y="69057"/>
                </a:lnTo>
                <a:lnTo>
                  <a:pt x="11906" y="50007"/>
                </a:lnTo>
                <a:lnTo>
                  <a:pt x="0" y="40482"/>
                </a:lnTo>
                <a:lnTo>
                  <a:pt x="0" y="26194"/>
                </a:lnTo>
                <a:lnTo>
                  <a:pt x="7144" y="11907"/>
                </a:lnTo>
                <a:lnTo>
                  <a:pt x="33338" y="0"/>
                </a:lnTo>
                <a:lnTo>
                  <a:pt x="102394" y="0"/>
                </a:lnTo>
                <a:lnTo>
                  <a:pt x="202406" y="4763"/>
                </a:lnTo>
                <a:lnTo>
                  <a:pt x="297656" y="14288"/>
                </a:lnTo>
                <a:lnTo>
                  <a:pt x="392906" y="26194"/>
                </a:lnTo>
                <a:lnTo>
                  <a:pt x="419100" y="28575"/>
                </a:lnTo>
                <a:lnTo>
                  <a:pt x="457200" y="38100"/>
                </a:lnTo>
                <a:lnTo>
                  <a:pt x="507206" y="61913"/>
                </a:lnTo>
                <a:lnTo>
                  <a:pt x="540544" y="83344"/>
                </a:lnTo>
                <a:lnTo>
                  <a:pt x="578644" y="107157"/>
                </a:lnTo>
                <a:lnTo>
                  <a:pt x="588169" y="121444"/>
                </a:lnTo>
                <a:lnTo>
                  <a:pt x="590550" y="145257"/>
                </a:lnTo>
                <a:lnTo>
                  <a:pt x="581025" y="200025"/>
                </a:lnTo>
                <a:lnTo>
                  <a:pt x="561975" y="252413"/>
                </a:lnTo>
                <a:lnTo>
                  <a:pt x="557213" y="280988"/>
                </a:lnTo>
                <a:lnTo>
                  <a:pt x="557213" y="492919"/>
                </a:lnTo>
                <a:lnTo>
                  <a:pt x="557213" y="769144"/>
                </a:lnTo>
                <a:lnTo>
                  <a:pt x="557213" y="969169"/>
                </a:lnTo>
                <a:lnTo>
                  <a:pt x="290513" y="1000125"/>
                </a:lnTo>
                <a:lnTo>
                  <a:pt x="288131" y="814388"/>
                </a:lnTo>
                <a:lnTo>
                  <a:pt x="278606" y="611982"/>
                </a:lnTo>
                <a:lnTo>
                  <a:pt x="271463" y="435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186AA2B-6F60-444E-AF48-88AC81137B31}"/>
              </a:ext>
            </a:extLst>
          </p:cNvPr>
          <p:cNvSpPr/>
          <p:nvPr/>
        </p:nvSpPr>
        <p:spPr>
          <a:xfrm>
            <a:off x="4722814" y="1819275"/>
            <a:ext cx="700087" cy="1066800"/>
          </a:xfrm>
          <a:custGeom>
            <a:avLst/>
            <a:gdLst>
              <a:gd name="connsiteX0" fmla="*/ 145256 w 700087"/>
              <a:gd name="connsiteY0" fmla="*/ 526256 h 1066800"/>
              <a:gd name="connsiteX1" fmla="*/ 192881 w 700087"/>
              <a:gd name="connsiteY1" fmla="*/ 366713 h 1066800"/>
              <a:gd name="connsiteX2" fmla="*/ 230981 w 700087"/>
              <a:gd name="connsiteY2" fmla="*/ 240506 h 1066800"/>
              <a:gd name="connsiteX3" fmla="*/ 250031 w 700087"/>
              <a:gd name="connsiteY3" fmla="*/ 176213 h 1066800"/>
              <a:gd name="connsiteX4" fmla="*/ 254794 w 700087"/>
              <a:gd name="connsiteY4" fmla="*/ 150019 h 1066800"/>
              <a:gd name="connsiteX5" fmla="*/ 254794 w 700087"/>
              <a:gd name="connsiteY5" fmla="*/ 130969 h 1066800"/>
              <a:gd name="connsiteX6" fmla="*/ 245269 w 700087"/>
              <a:gd name="connsiteY6" fmla="*/ 109538 h 1066800"/>
              <a:gd name="connsiteX7" fmla="*/ 223837 w 700087"/>
              <a:gd name="connsiteY7" fmla="*/ 88106 h 1066800"/>
              <a:gd name="connsiteX8" fmla="*/ 216694 w 700087"/>
              <a:gd name="connsiteY8" fmla="*/ 83344 h 1066800"/>
              <a:gd name="connsiteX9" fmla="*/ 197644 w 700087"/>
              <a:gd name="connsiteY9" fmla="*/ 69056 h 1066800"/>
              <a:gd name="connsiteX10" fmla="*/ 152400 w 700087"/>
              <a:gd name="connsiteY10" fmla="*/ 73819 h 1066800"/>
              <a:gd name="connsiteX11" fmla="*/ 676275 w 700087"/>
              <a:gd name="connsiteY11" fmla="*/ 0 h 1066800"/>
              <a:gd name="connsiteX12" fmla="*/ 695325 w 700087"/>
              <a:gd name="connsiteY12" fmla="*/ 26194 h 1066800"/>
              <a:gd name="connsiteX13" fmla="*/ 700087 w 700087"/>
              <a:gd name="connsiteY13" fmla="*/ 50006 h 1066800"/>
              <a:gd name="connsiteX14" fmla="*/ 692944 w 700087"/>
              <a:gd name="connsiteY14" fmla="*/ 69056 h 1066800"/>
              <a:gd name="connsiteX15" fmla="*/ 657225 w 700087"/>
              <a:gd name="connsiteY15" fmla="*/ 107156 h 1066800"/>
              <a:gd name="connsiteX16" fmla="*/ 626269 w 700087"/>
              <a:gd name="connsiteY16" fmla="*/ 133350 h 1066800"/>
              <a:gd name="connsiteX17" fmla="*/ 604837 w 700087"/>
              <a:gd name="connsiteY17" fmla="*/ 150019 h 1066800"/>
              <a:gd name="connsiteX18" fmla="*/ 588169 w 700087"/>
              <a:gd name="connsiteY18" fmla="*/ 166688 h 1066800"/>
              <a:gd name="connsiteX19" fmla="*/ 569119 w 700087"/>
              <a:gd name="connsiteY19" fmla="*/ 190500 h 1066800"/>
              <a:gd name="connsiteX20" fmla="*/ 533400 w 700087"/>
              <a:gd name="connsiteY20" fmla="*/ 252413 h 1066800"/>
              <a:gd name="connsiteX21" fmla="*/ 447675 w 700087"/>
              <a:gd name="connsiteY21" fmla="*/ 411956 h 1066800"/>
              <a:gd name="connsiteX22" fmla="*/ 326231 w 700087"/>
              <a:gd name="connsiteY22" fmla="*/ 633413 h 1066800"/>
              <a:gd name="connsiteX23" fmla="*/ 214312 w 700087"/>
              <a:gd name="connsiteY23" fmla="*/ 833438 h 1066800"/>
              <a:gd name="connsiteX24" fmla="*/ 130969 w 700087"/>
              <a:gd name="connsiteY24" fmla="*/ 981075 h 1066800"/>
              <a:gd name="connsiteX25" fmla="*/ 102394 w 700087"/>
              <a:gd name="connsiteY25" fmla="*/ 1033463 h 1066800"/>
              <a:gd name="connsiteX26" fmla="*/ 30956 w 700087"/>
              <a:gd name="connsiteY26" fmla="*/ 1066800 h 1066800"/>
              <a:gd name="connsiteX27" fmla="*/ 11906 w 700087"/>
              <a:gd name="connsiteY27" fmla="*/ 1047750 h 1066800"/>
              <a:gd name="connsiteX28" fmla="*/ 2381 w 700087"/>
              <a:gd name="connsiteY28" fmla="*/ 1028700 h 1066800"/>
              <a:gd name="connsiteX29" fmla="*/ 0 w 700087"/>
              <a:gd name="connsiteY29" fmla="*/ 1004888 h 1066800"/>
              <a:gd name="connsiteX30" fmla="*/ 9525 w 700087"/>
              <a:gd name="connsiteY30" fmla="*/ 962025 h 1066800"/>
              <a:gd name="connsiteX31" fmla="*/ 52387 w 700087"/>
              <a:gd name="connsiteY31" fmla="*/ 828675 h 1066800"/>
              <a:gd name="connsiteX32" fmla="*/ 97631 w 700087"/>
              <a:gd name="connsiteY32" fmla="*/ 673894 h 1066800"/>
              <a:gd name="connsiteX33" fmla="*/ 145256 w 700087"/>
              <a:gd name="connsiteY33" fmla="*/ 52625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00087" h="1066800">
                <a:moveTo>
                  <a:pt x="145256" y="526256"/>
                </a:moveTo>
                <a:lnTo>
                  <a:pt x="192881" y="366713"/>
                </a:lnTo>
                <a:lnTo>
                  <a:pt x="230981" y="240506"/>
                </a:lnTo>
                <a:lnTo>
                  <a:pt x="250031" y="176213"/>
                </a:lnTo>
                <a:lnTo>
                  <a:pt x="254794" y="150019"/>
                </a:lnTo>
                <a:lnTo>
                  <a:pt x="254794" y="130969"/>
                </a:lnTo>
                <a:lnTo>
                  <a:pt x="245269" y="109538"/>
                </a:lnTo>
                <a:lnTo>
                  <a:pt x="223837" y="88106"/>
                </a:lnTo>
                <a:lnTo>
                  <a:pt x="216694" y="83344"/>
                </a:lnTo>
                <a:lnTo>
                  <a:pt x="197644" y="69056"/>
                </a:lnTo>
                <a:lnTo>
                  <a:pt x="152400" y="73819"/>
                </a:lnTo>
                <a:lnTo>
                  <a:pt x="676275" y="0"/>
                </a:lnTo>
                <a:lnTo>
                  <a:pt x="695325" y="26194"/>
                </a:lnTo>
                <a:lnTo>
                  <a:pt x="700087" y="50006"/>
                </a:lnTo>
                <a:lnTo>
                  <a:pt x="692944" y="69056"/>
                </a:lnTo>
                <a:lnTo>
                  <a:pt x="657225" y="107156"/>
                </a:lnTo>
                <a:lnTo>
                  <a:pt x="626269" y="133350"/>
                </a:lnTo>
                <a:lnTo>
                  <a:pt x="604837" y="150019"/>
                </a:lnTo>
                <a:lnTo>
                  <a:pt x="588169" y="166688"/>
                </a:lnTo>
                <a:lnTo>
                  <a:pt x="569119" y="190500"/>
                </a:lnTo>
                <a:lnTo>
                  <a:pt x="533400" y="252413"/>
                </a:lnTo>
                <a:lnTo>
                  <a:pt x="447675" y="411956"/>
                </a:lnTo>
                <a:lnTo>
                  <a:pt x="326231" y="633413"/>
                </a:lnTo>
                <a:lnTo>
                  <a:pt x="214312" y="833438"/>
                </a:lnTo>
                <a:lnTo>
                  <a:pt x="130969" y="981075"/>
                </a:lnTo>
                <a:lnTo>
                  <a:pt x="102394" y="1033463"/>
                </a:lnTo>
                <a:lnTo>
                  <a:pt x="30956" y="1066800"/>
                </a:lnTo>
                <a:lnTo>
                  <a:pt x="11906" y="1047750"/>
                </a:lnTo>
                <a:lnTo>
                  <a:pt x="2381" y="1028700"/>
                </a:lnTo>
                <a:lnTo>
                  <a:pt x="0" y="1004888"/>
                </a:lnTo>
                <a:lnTo>
                  <a:pt x="9525" y="962025"/>
                </a:lnTo>
                <a:lnTo>
                  <a:pt x="52387" y="828675"/>
                </a:lnTo>
                <a:lnTo>
                  <a:pt x="97631" y="673894"/>
                </a:lnTo>
                <a:lnTo>
                  <a:pt x="145256" y="5262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DBF3BC9-05FA-4B6E-81AC-35AF820B7AD6}"/>
              </a:ext>
            </a:extLst>
          </p:cNvPr>
          <p:cNvSpPr/>
          <p:nvPr/>
        </p:nvSpPr>
        <p:spPr>
          <a:xfrm>
            <a:off x="4733925" y="2820988"/>
            <a:ext cx="571500" cy="855662"/>
          </a:xfrm>
          <a:custGeom>
            <a:avLst/>
            <a:gdLst>
              <a:gd name="connsiteX0" fmla="*/ 502444 w 571500"/>
              <a:gd name="connsiteY0" fmla="*/ 492919 h 854869"/>
              <a:gd name="connsiteX1" fmla="*/ 469106 w 571500"/>
              <a:gd name="connsiteY1" fmla="*/ 400050 h 854869"/>
              <a:gd name="connsiteX2" fmla="*/ 438150 w 571500"/>
              <a:gd name="connsiteY2" fmla="*/ 330994 h 854869"/>
              <a:gd name="connsiteX3" fmla="*/ 409575 w 571500"/>
              <a:gd name="connsiteY3" fmla="*/ 283369 h 854869"/>
              <a:gd name="connsiteX4" fmla="*/ 376238 w 571500"/>
              <a:gd name="connsiteY4" fmla="*/ 230982 h 854869"/>
              <a:gd name="connsiteX5" fmla="*/ 340519 w 571500"/>
              <a:gd name="connsiteY5" fmla="*/ 185738 h 854869"/>
              <a:gd name="connsiteX6" fmla="*/ 304800 w 571500"/>
              <a:gd name="connsiteY6" fmla="*/ 145257 h 854869"/>
              <a:gd name="connsiteX7" fmla="*/ 264319 w 571500"/>
              <a:gd name="connsiteY7" fmla="*/ 104775 h 854869"/>
              <a:gd name="connsiteX8" fmla="*/ 207169 w 571500"/>
              <a:gd name="connsiteY8" fmla="*/ 59532 h 854869"/>
              <a:gd name="connsiteX9" fmla="*/ 154781 w 571500"/>
              <a:gd name="connsiteY9" fmla="*/ 28575 h 854869"/>
              <a:gd name="connsiteX10" fmla="*/ 114300 w 571500"/>
              <a:gd name="connsiteY10" fmla="*/ 9525 h 854869"/>
              <a:gd name="connsiteX11" fmla="*/ 85725 w 571500"/>
              <a:gd name="connsiteY11" fmla="*/ 0 h 854869"/>
              <a:gd name="connsiteX12" fmla="*/ 0 w 571500"/>
              <a:gd name="connsiteY12" fmla="*/ 40482 h 854869"/>
              <a:gd name="connsiteX13" fmla="*/ 16669 w 571500"/>
              <a:gd name="connsiteY13" fmla="*/ 61913 h 854869"/>
              <a:gd name="connsiteX14" fmla="*/ 38100 w 571500"/>
              <a:gd name="connsiteY14" fmla="*/ 83344 h 854869"/>
              <a:gd name="connsiteX15" fmla="*/ 54769 w 571500"/>
              <a:gd name="connsiteY15" fmla="*/ 100013 h 854869"/>
              <a:gd name="connsiteX16" fmla="*/ 92869 w 571500"/>
              <a:gd name="connsiteY16" fmla="*/ 128588 h 854869"/>
              <a:gd name="connsiteX17" fmla="*/ 114300 w 571500"/>
              <a:gd name="connsiteY17" fmla="*/ 147638 h 854869"/>
              <a:gd name="connsiteX18" fmla="*/ 159544 w 571500"/>
              <a:gd name="connsiteY18" fmla="*/ 197644 h 854869"/>
              <a:gd name="connsiteX19" fmla="*/ 190500 w 571500"/>
              <a:gd name="connsiteY19" fmla="*/ 233363 h 854869"/>
              <a:gd name="connsiteX20" fmla="*/ 214313 w 571500"/>
              <a:gd name="connsiteY20" fmla="*/ 269082 h 854869"/>
              <a:gd name="connsiteX21" fmla="*/ 240506 w 571500"/>
              <a:gd name="connsiteY21" fmla="*/ 307182 h 854869"/>
              <a:gd name="connsiteX22" fmla="*/ 264319 w 571500"/>
              <a:gd name="connsiteY22" fmla="*/ 347663 h 854869"/>
              <a:gd name="connsiteX23" fmla="*/ 285750 w 571500"/>
              <a:gd name="connsiteY23" fmla="*/ 388144 h 854869"/>
              <a:gd name="connsiteX24" fmla="*/ 302419 w 571500"/>
              <a:gd name="connsiteY24" fmla="*/ 431007 h 854869"/>
              <a:gd name="connsiteX25" fmla="*/ 314325 w 571500"/>
              <a:gd name="connsiteY25" fmla="*/ 469107 h 854869"/>
              <a:gd name="connsiteX26" fmla="*/ 321469 w 571500"/>
              <a:gd name="connsiteY26" fmla="*/ 521494 h 854869"/>
              <a:gd name="connsiteX27" fmla="*/ 326231 w 571500"/>
              <a:gd name="connsiteY27" fmla="*/ 573882 h 854869"/>
              <a:gd name="connsiteX28" fmla="*/ 330994 w 571500"/>
              <a:gd name="connsiteY28" fmla="*/ 631032 h 854869"/>
              <a:gd name="connsiteX29" fmla="*/ 335756 w 571500"/>
              <a:gd name="connsiteY29" fmla="*/ 711994 h 854869"/>
              <a:gd name="connsiteX30" fmla="*/ 333375 w 571500"/>
              <a:gd name="connsiteY30" fmla="*/ 816769 h 854869"/>
              <a:gd name="connsiteX31" fmla="*/ 571500 w 571500"/>
              <a:gd name="connsiteY31" fmla="*/ 854869 h 854869"/>
              <a:gd name="connsiteX32" fmla="*/ 569119 w 571500"/>
              <a:gd name="connsiteY32" fmla="*/ 816769 h 854869"/>
              <a:gd name="connsiteX33" fmla="*/ 564356 w 571500"/>
              <a:gd name="connsiteY33" fmla="*/ 762000 h 854869"/>
              <a:gd name="connsiteX34" fmla="*/ 552450 w 571500"/>
              <a:gd name="connsiteY34" fmla="*/ 702469 h 854869"/>
              <a:gd name="connsiteX35" fmla="*/ 535781 w 571500"/>
              <a:gd name="connsiteY35" fmla="*/ 623888 h 854869"/>
              <a:gd name="connsiteX36" fmla="*/ 502444 w 571500"/>
              <a:gd name="connsiteY36" fmla="*/ 492919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1500" h="854869">
                <a:moveTo>
                  <a:pt x="502444" y="492919"/>
                </a:moveTo>
                <a:lnTo>
                  <a:pt x="469106" y="400050"/>
                </a:lnTo>
                <a:lnTo>
                  <a:pt x="438150" y="330994"/>
                </a:lnTo>
                <a:lnTo>
                  <a:pt x="409575" y="283369"/>
                </a:lnTo>
                <a:lnTo>
                  <a:pt x="376238" y="230982"/>
                </a:lnTo>
                <a:lnTo>
                  <a:pt x="340519" y="185738"/>
                </a:lnTo>
                <a:lnTo>
                  <a:pt x="304800" y="145257"/>
                </a:lnTo>
                <a:lnTo>
                  <a:pt x="264319" y="104775"/>
                </a:lnTo>
                <a:lnTo>
                  <a:pt x="207169" y="59532"/>
                </a:lnTo>
                <a:lnTo>
                  <a:pt x="154781" y="28575"/>
                </a:lnTo>
                <a:lnTo>
                  <a:pt x="114300" y="9525"/>
                </a:lnTo>
                <a:lnTo>
                  <a:pt x="85725" y="0"/>
                </a:lnTo>
                <a:lnTo>
                  <a:pt x="0" y="40482"/>
                </a:lnTo>
                <a:lnTo>
                  <a:pt x="16669" y="61913"/>
                </a:lnTo>
                <a:lnTo>
                  <a:pt x="38100" y="83344"/>
                </a:lnTo>
                <a:lnTo>
                  <a:pt x="54769" y="100013"/>
                </a:lnTo>
                <a:lnTo>
                  <a:pt x="92869" y="128588"/>
                </a:lnTo>
                <a:lnTo>
                  <a:pt x="114300" y="147638"/>
                </a:lnTo>
                <a:lnTo>
                  <a:pt x="159544" y="197644"/>
                </a:lnTo>
                <a:lnTo>
                  <a:pt x="190500" y="233363"/>
                </a:lnTo>
                <a:lnTo>
                  <a:pt x="214313" y="269082"/>
                </a:lnTo>
                <a:lnTo>
                  <a:pt x="240506" y="307182"/>
                </a:lnTo>
                <a:lnTo>
                  <a:pt x="264319" y="347663"/>
                </a:lnTo>
                <a:lnTo>
                  <a:pt x="285750" y="388144"/>
                </a:lnTo>
                <a:lnTo>
                  <a:pt x="302419" y="431007"/>
                </a:lnTo>
                <a:lnTo>
                  <a:pt x="314325" y="469107"/>
                </a:lnTo>
                <a:lnTo>
                  <a:pt x="321469" y="521494"/>
                </a:lnTo>
                <a:lnTo>
                  <a:pt x="326231" y="573882"/>
                </a:lnTo>
                <a:lnTo>
                  <a:pt x="330994" y="631032"/>
                </a:lnTo>
                <a:lnTo>
                  <a:pt x="335756" y="711994"/>
                </a:lnTo>
                <a:cubicBezTo>
                  <a:pt x="334962" y="746919"/>
                  <a:pt x="334169" y="781844"/>
                  <a:pt x="333375" y="816769"/>
                </a:cubicBezTo>
                <a:lnTo>
                  <a:pt x="571500" y="854869"/>
                </a:lnTo>
                <a:lnTo>
                  <a:pt x="569119" y="816769"/>
                </a:lnTo>
                <a:lnTo>
                  <a:pt x="564356" y="762000"/>
                </a:lnTo>
                <a:lnTo>
                  <a:pt x="552450" y="702469"/>
                </a:lnTo>
                <a:lnTo>
                  <a:pt x="535781" y="623888"/>
                </a:lnTo>
                <a:lnTo>
                  <a:pt x="502444" y="4929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ACD9F40-FA17-42E9-A22A-59BC7B283B0C}"/>
              </a:ext>
            </a:extLst>
          </p:cNvPr>
          <p:cNvSpPr/>
          <p:nvPr/>
        </p:nvSpPr>
        <p:spPr>
          <a:xfrm>
            <a:off x="4918075" y="3557588"/>
            <a:ext cx="387350" cy="812800"/>
          </a:xfrm>
          <a:custGeom>
            <a:avLst/>
            <a:gdLst>
              <a:gd name="connsiteX0" fmla="*/ 242887 w 488156"/>
              <a:gd name="connsiteY0" fmla="*/ 178593 h 812006"/>
              <a:gd name="connsiteX1" fmla="*/ 250031 w 488156"/>
              <a:gd name="connsiteY1" fmla="*/ 102393 h 812006"/>
              <a:gd name="connsiteX2" fmla="*/ 250031 w 488156"/>
              <a:gd name="connsiteY2" fmla="*/ 73818 h 812006"/>
              <a:gd name="connsiteX3" fmla="*/ 254794 w 488156"/>
              <a:gd name="connsiteY3" fmla="*/ 0 h 812006"/>
              <a:gd name="connsiteX4" fmla="*/ 478631 w 488156"/>
              <a:gd name="connsiteY4" fmla="*/ 23812 h 812006"/>
              <a:gd name="connsiteX5" fmla="*/ 488156 w 488156"/>
              <a:gd name="connsiteY5" fmla="*/ 119062 h 812006"/>
              <a:gd name="connsiteX6" fmla="*/ 488156 w 488156"/>
              <a:gd name="connsiteY6" fmla="*/ 169068 h 812006"/>
              <a:gd name="connsiteX7" fmla="*/ 483394 w 488156"/>
              <a:gd name="connsiteY7" fmla="*/ 226218 h 812006"/>
              <a:gd name="connsiteX8" fmla="*/ 478631 w 488156"/>
              <a:gd name="connsiteY8" fmla="*/ 269081 h 812006"/>
              <a:gd name="connsiteX9" fmla="*/ 469106 w 488156"/>
              <a:gd name="connsiteY9" fmla="*/ 333375 h 812006"/>
              <a:gd name="connsiteX10" fmla="*/ 457200 w 488156"/>
              <a:gd name="connsiteY10" fmla="*/ 385762 h 812006"/>
              <a:gd name="connsiteX11" fmla="*/ 440531 w 488156"/>
              <a:gd name="connsiteY11" fmla="*/ 440531 h 812006"/>
              <a:gd name="connsiteX12" fmla="*/ 419100 w 488156"/>
              <a:gd name="connsiteY12" fmla="*/ 490537 h 812006"/>
              <a:gd name="connsiteX13" fmla="*/ 397669 w 488156"/>
              <a:gd name="connsiteY13" fmla="*/ 538162 h 812006"/>
              <a:gd name="connsiteX14" fmla="*/ 361950 w 488156"/>
              <a:gd name="connsiteY14" fmla="*/ 597693 h 812006"/>
              <a:gd name="connsiteX15" fmla="*/ 333375 w 488156"/>
              <a:gd name="connsiteY15" fmla="*/ 638175 h 812006"/>
              <a:gd name="connsiteX16" fmla="*/ 304800 w 488156"/>
              <a:gd name="connsiteY16" fmla="*/ 678656 h 812006"/>
              <a:gd name="connsiteX17" fmla="*/ 271462 w 488156"/>
              <a:gd name="connsiteY17" fmla="*/ 716756 h 812006"/>
              <a:gd name="connsiteX18" fmla="*/ 235744 w 488156"/>
              <a:gd name="connsiteY18" fmla="*/ 752475 h 812006"/>
              <a:gd name="connsiteX19" fmla="*/ 192881 w 488156"/>
              <a:gd name="connsiteY19" fmla="*/ 783431 h 812006"/>
              <a:gd name="connsiteX20" fmla="*/ 145256 w 488156"/>
              <a:gd name="connsiteY20" fmla="*/ 807243 h 812006"/>
              <a:gd name="connsiteX21" fmla="*/ 116681 w 488156"/>
              <a:gd name="connsiteY21" fmla="*/ 812006 h 812006"/>
              <a:gd name="connsiteX22" fmla="*/ 102394 w 488156"/>
              <a:gd name="connsiteY22" fmla="*/ 804862 h 812006"/>
              <a:gd name="connsiteX23" fmla="*/ 66675 w 488156"/>
              <a:gd name="connsiteY23" fmla="*/ 762000 h 812006"/>
              <a:gd name="connsiteX24" fmla="*/ 28575 w 488156"/>
              <a:gd name="connsiteY24" fmla="*/ 702468 h 812006"/>
              <a:gd name="connsiteX25" fmla="*/ 0 w 488156"/>
              <a:gd name="connsiteY25" fmla="*/ 654843 h 812006"/>
              <a:gd name="connsiteX26" fmla="*/ 26194 w 488156"/>
              <a:gd name="connsiteY26" fmla="*/ 476250 h 812006"/>
              <a:gd name="connsiteX27" fmla="*/ 76200 w 488156"/>
              <a:gd name="connsiteY27" fmla="*/ 454818 h 812006"/>
              <a:gd name="connsiteX28" fmla="*/ 100012 w 488156"/>
              <a:gd name="connsiteY28" fmla="*/ 442912 h 812006"/>
              <a:gd name="connsiteX29" fmla="*/ 140494 w 488156"/>
              <a:gd name="connsiteY29" fmla="*/ 416718 h 812006"/>
              <a:gd name="connsiteX30" fmla="*/ 169069 w 488156"/>
              <a:gd name="connsiteY30" fmla="*/ 390525 h 812006"/>
              <a:gd name="connsiteX31" fmla="*/ 190500 w 488156"/>
              <a:gd name="connsiteY31" fmla="*/ 361950 h 812006"/>
              <a:gd name="connsiteX32" fmla="*/ 204787 w 488156"/>
              <a:gd name="connsiteY32" fmla="*/ 335756 h 812006"/>
              <a:gd name="connsiteX33" fmla="*/ 219075 w 488156"/>
              <a:gd name="connsiteY33" fmla="*/ 304800 h 812006"/>
              <a:gd name="connsiteX34" fmla="*/ 226219 w 488156"/>
              <a:gd name="connsiteY34" fmla="*/ 273843 h 812006"/>
              <a:gd name="connsiteX35" fmla="*/ 242887 w 488156"/>
              <a:gd name="connsiteY35" fmla="*/ 178593 h 812006"/>
              <a:gd name="connsiteX0" fmla="*/ 242887 w 488156"/>
              <a:gd name="connsiteY0" fmla="*/ 178593 h 812006"/>
              <a:gd name="connsiteX1" fmla="*/ 250031 w 488156"/>
              <a:gd name="connsiteY1" fmla="*/ 102393 h 812006"/>
              <a:gd name="connsiteX2" fmla="*/ 250031 w 488156"/>
              <a:gd name="connsiteY2" fmla="*/ 73818 h 812006"/>
              <a:gd name="connsiteX3" fmla="*/ 254794 w 488156"/>
              <a:gd name="connsiteY3" fmla="*/ 0 h 812006"/>
              <a:gd name="connsiteX4" fmla="*/ 478631 w 488156"/>
              <a:gd name="connsiteY4" fmla="*/ 23812 h 812006"/>
              <a:gd name="connsiteX5" fmla="*/ 488156 w 488156"/>
              <a:gd name="connsiteY5" fmla="*/ 119062 h 812006"/>
              <a:gd name="connsiteX6" fmla="*/ 488156 w 488156"/>
              <a:gd name="connsiteY6" fmla="*/ 169068 h 812006"/>
              <a:gd name="connsiteX7" fmla="*/ 483394 w 488156"/>
              <a:gd name="connsiteY7" fmla="*/ 226218 h 812006"/>
              <a:gd name="connsiteX8" fmla="*/ 478631 w 488156"/>
              <a:gd name="connsiteY8" fmla="*/ 269081 h 812006"/>
              <a:gd name="connsiteX9" fmla="*/ 469106 w 488156"/>
              <a:gd name="connsiteY9" fmla="*/ 333375 h 812006"/>
              <a:gd name="connsiteX10" fmla="*/ 457200 w 488156"/>
              <a:gd name="connsiteY10" fmla="*/ 385762 h 812006"/>
              <a:gd name="connsiteX11" fmla="*/ 440531 w 488156"/>
              <a:gd name="connsiteY11" fmla="*/ 440531 h 812006"/>
              <a:gd name="connsiteX12" fmla="*/ 419100 w 488156"/>
              <a:gd name="connsiteY12" fmla="*/ 490537 h 812006"/>
              <a:gd name="connsiteX13" fmla="*/ 397669 w 488156"/>
              <a:gd name="connsiteY13" fmla="*/ 538162 h 812006"/>
              <a:gd name="connsiteX14" fmla="*/ 361950 w 488156"/>
              <a:gd name="connsiteY14" fmla="*/ 597693 h 812006"/>
              <a:gd name="connsiteX15" fmla="*/ 333375 w 488156"/>
              <a:gd name="connsiteY15" fmla="*/ 638175 h 812006"/>
              <a:gd name="connsiteX16" fmla="*/ 304800 w 488156"/>
              <a:gd name="connsiteY16" fmla="*/ 678656 h 812006"/>
              <a:gd name="connsiteX17" fmla="*/ 271462 w 488156"/>
              <a:gd name="connsiteY17" fmla="*/ 716756 h 812006"/>
              <a:gd name="connsiteX18" fmla="*/ 235744 w 488156"/>
              <a:gd name="connsiteY18" fmla="*/ 752475 h 812006"/>
              <a:gd name="connsiteX19" fmla="*/ 192881 w 488156"/>
              <a:gd name="connsiteY19" fmla="*/ 783431 h 812006"/>
              <a:gd name="connsiteX20" fmla="*/ 145256 w 488156"/>
              <a:gd name="connsiteY20" fmla="*/ 807243 h 812006"/>
              <a:gd name="connsiteX21" fmla="*/ 116681 w 488156"/>
              <a:gd name="connsiteY21" fmla="*/ 812006 h 812006"/>
              <a:gd name="connsiteX22" fmla="*/ 102394 w 488156"/>
              <a:gd name="connsiteY22" fmla="*/ 804862 h 812006"/>
              <a:gd name="connsiteX23" fmla="*/ 66675 w 488156"/>
              <a:gd name="connsiteY23" fmla="*/ 762000 h 812006"/>
              <a:gd name="connsiteX24" fmla="*/ 28575 w 488156"/>
              <a:gd name="connsiteY24" fmla="*/ 702468 h 812006"/>
              <a:gd name="connsiteX25" fmla="*/ 0 w 488156"/>
              <a:gd name="connsiteY25" fmla="*/ 654843 h 812006"/>
              <a:gd name="connsiteX26" fmla="*/ 76200 w 488156"/>
              <a:gd name="connsiteY26" fmla="*/ 454818 h 812006"/>
              <a:gd name="connsiteX27" fmla="*/ 100012 w 488156"/>
              <a:gd name="connsiteY27" fmla="*/ 442912 h 812006"/>
              <a:gd name="connsiteX28" fmla="*/ 140494 w 488156"/>
              <a:gd name="connsiteY28" fmla="*/ 416718 h 812006"/>
              <a:gd name="connsiteX29" fmla="*/ 169069 w 488156"/>
              <a:gd name="connsiteY29" fmla="*/ 390525 h 812006"/>
              <a:gd name="connsiteX30" fmla="*/ 190500 w 488156"/>
              <a:gd name="connsiteY30" fmla="*/ 361950 h 812006"/>
              <a:gd name="connsiteX31" fmla="*/ 204787 w 488156"/>
              <a:gd name="connsiteY31" fmla="*/ 335756 h 812006"/>
              <a:gd name="connsiteX32" fmla="*/ 219075 w 488156"/>
              <a:gd name="connsiteY32" fmla="*/ 304800 h 812006"/>
              <a:gd name="connsiteX33" fmla="*/ 226219 w 488156"/>
              <a:gd name="connsiteY33" fmla="*/ 273843 h 812006"/>
              <a:gd name="connsiteX34" fmla="*/ 242887 w 488156"/>
              <a:gd name="connsiteY34" fmla="*/ 178593 h 812006"/>
              <a:gd name="connsiteX0" fmla="*/ 242887 w 488156"/>
              <a:gd name="connsiteY0" fmla="*/ 178593 h 812006"/>
              <a:gd name="connsiteX1" fmla="*/ 250031 w 488156"/>
              <a:gd name="connsiteY1" fmla="*/ 102393 h 812006"/>
              <a:gd name="connsiteX2" fmla="*/ 250031 w 488156"/>
              <a:gd name="connsiteY2" fmla="*/ 73818 h 812006"/>
              <a:gd name="connsiteX3" fmla="*/ 254794 w 488156"/>
              <a:gd name="connsiteY3" fmla="*/ 0 h 812006"/>
              <a:gd name="connsiteX4" fmla="*/ 478631 w 488156"/>
              <a:gd name="connsiteY4" fmla="*/ 23812 h 812006"/>
              <a:gd name="connsiteX5" fmla="*/ 488156 w 488156"/>
              <a:gd name="connsiteY5" fmla="*/ 119062 h 812006"/>
              <a:gd name="connsiteX6" fmla="*/ 488156 w 488156"/>
              <a:gd name="connsiteY6" fmla="*/ 169068 h 812006"/>
              <a:gd name="connsiteX7" fmla="*/ 483394 w 488156"/>
              <a:gd name="connsiteY7" fmla="*/ 226218 h 812006"/>
              <a:gd name="connsiteX8" fmla="*/ 478631 w 488156"/>
              <a:gd name="connsiteY8" fmla="*/ 269081 h 812006"/>
              <a:gd name="connsiteX9" fmla="*/ 469106 w 488156"/>
              <a:gd name="connsiteY9" fmla="*/ 333375 h 812006"/>
              <a:gd name="connsiteX10" fmla="*/ 457200 w 488156"/>
              <a:gd name="connsiteY10" fmla="*/ 385762 h 812006"/>
              <a:gd name="connsiteX11" fmla="*/ 440531 w 488156"/>
              <a:gd name="connsiteY11" fmla="*/ 440531 h 812006"/>
              <a:gd name="connsiteX12" fmla="*/ 419100 w 488156"/>
              <a:gd name="connsiteY12" fmla="*/ 490537 h 812006"/>
              <a:gd name="connsiteX13" fmla="*/ 397669 w 488156"/>
              <a:gd name="connsiteY13" fmla="*/ 538162 h 812006"/>
              <a:gd name="connsiteX14" fmla="*/ 361950 w 488156"/>
              <a:gd name="connsiteY14" fmla="*/ 597693 h 812006"/>
              <a:gd name="connsiteX15" fmla="*/ 333375 w 488156"/>
              <a:gd name="connsiteY15" fmla="*/ 638175 h 812006"/>
              <a:gd name="connsiteX16" fmla="*/ 304800 w 488156"/>
              <a:gd name="connsiteY16" fmla="*/ 678656 h 812006"/>
              <a:gd name="connsiteX17" fmla="*/ 271462 w 488156"/>
              <a:gd name="connsiteY17" fmla="*/ 716756 h 812006"/>
              <a:gd name="connsiteX18" fmla="*/ 235744 w 488156"/>
              <a:gd name="connsiteY18" fmla="*/ 752475 h 812006"/>
              <a:gd name="connsiteX19" fmla="*/ 192881 w 488156"/>
              <a:gd name="connsiteY19" fmla="*/ 783431 h 812006"/>
              <a:gd name="connsiteX20" fmla="*/ 145256 w 488156"/>
              <a:gd name="connsiteY20" fmla="*/ 807243 h 812006"/>
              <a:gd name="connsiteX21" fmla="*/ 116681 w 488156"/>
              <a:gd name="connsiteY21" fmla="*/ 812006 h 812006"/>
              <a:gd name="connsiteX22" fmla="*/ 102394 w 488156"/>
              <a:gd name="connsiteY22" fmla="*/ 804862 h 812006"/>
              <a:gd name="connsiteX23" fmla="*/ 66675 w 488156"/>
              <a:gd name="connsiteY23" fmla="*/ 762000 h 812006"/>
              <a:gd name="connsiteX24" fmla="*/ 28575 w 488156"/>
              <a:gd name="connsiteY24" fmla="*/ 702468 h 812006"/>
              <a:gd name="connsiteX25" fmla="*/ 0 w 488156"/>
              <a:gd name="connsiteY25" fmla="*/ 654843 h 812006"/>
              <a:gd name="connsiteX26" fmla="*/ 100012 w 488156"/>
              <a:gd name="connsiteY26" fmla="*/ 442912 h 812006"/>
              <a:gd name="connsiteX27" fmla="*/ 140494 w 488156"/>
              <a:gd name="connsiteY27" fmla="*/ 416718 h 812006"/>
              <a:gd name="connsiteX28" fmla="*/ 169069 w 488156"/>
              <a:gd name="connsiteY28" fmla="*/ 390525 h 812006"/>
              <a:gd name="connsiteX29" fmla="*/ 190500 w 488156"/>
              <a:gd name="connsiteY29" fmla="*/ 361950 h 812006"/>
              <a:gd name="connsiteX30" fmla="*/ 204787 w 488156"/>
              <a:gd name="connsiteY30" fmla="*/ 335756 h 812006"/>
              <a:gd name="connsiteX31" fmla="*/ 219075 w 488156"/>
              <a:gd name="connsiteY31" fmla="*/ 304800 h 812006"/>
              <a:gd name="connsiteX32" fmla="*/ 226219 w 488156"/>
              <a:gd name="connsiteY32" fmla="*/ 273843 h 812006"/>
              <a:gd name="connsiteX33" fmla="*/ 242887 w 488156"/>
              <a:gd name="connsiteY33" fmla="*/ 178593 h 812006"/>
              <a:gd name="connsiteX0" fmla="*/ 214312 w 459581"/>
              <a:gd name="connsiteY0" fmla="*/ 178593 h 812006"/>
              <a:gd name="connsiteX1" fmla="*/ 221456 w 459581"/>
              <a:gd name="connsiteY1" fmla="*/ 102393 h 812006"/>
              <a:gd name="connsiteX2" fmla="*/ 221456 w 459581"/>
              <a:gd name="connsiteY2" fmla="*/ 73818 h 812006"/>
              <a:gd name="connsiteX3" fmla="*/ 226219 w 459581"/>
              <a:gd name="connsiteY3" fmla="*/ 0 h 812006"/>
              <a:gd name="connsiteX4" fmla="*/ 450056 w 459581"/>
              <a:gd name="connsiteY4" fmla="*/ 23812 h 812006"/>
              <a:gd name="connsiteX5" fmla="*/ 459581 w 459581"/>
              <a:gd name="connsiteY5" fmla="*/ 119062 h 812006"/>
              <a:gd name="connsiteX6" fmla="*/ 459581 w 459581"/>
              <a:gd name="connsiteY6" fmla="*/ 169068 h 812006"/>
              <a:gd name="connsiteX7" fmla="*/ 454819 w 459581"/>
              <a:gd name="connsiteY7" fmla="*/ 226218 h 812006"/>
              <a:gd name="connsiteX8" fmla="*/ 450056 w 459581"/>
              <a:gd name="connsiteY8" fmla="*/ 269081 h 812006"/>
              <a:gd name="connsiteX9" fmla="*/ 440531 w 459581"/>
              <a:gd name="connsiteY9" fmla="*/ 333375 h 812006"/>
              <a:gd name="connsiteX10" fmla="*/ 428625 w 459581"/>
              <a:gd name="connsiteY10" fmla="*/ 385762 h 812006"/>
              <a:gd name="connsiteX11" fmla="*/ 411956 w 459581"/>
              <a:gd name="connsiteY11" fmla="*/ 440531 h 812006"/>
              <a:gd name="connsiteX12" fmla="*/ 390525 w 459581"/>
              <a:gd name="connsiteY12" fmla="*/ 490537 h 812006"/>
              <a:gd name="connsiteX13" fmla="*/ 369094 w 459581"/>
              <a:gd name="connsiteY13" fmla="*/ 538162 h 812006"/>
              <a:gd name="connsiteX14" fmla="*/ 333375 w 459581"/>
              <a:gd name="connsiteY14" fmla="*/ 597693 h 812006"/>
              <a:gd name="connsiteX15" fmla="*/ 304800 w 459581"/>
              <a:gd name="connsiteY15" fmla="*/ 638175 h 812006"/>
              <a:gd name="connsiteX16" fmla="*/ 276225 w 459581"/>
              <a:gd name="connsiteY16" fmla="*/ 678656 h 812006"/>
              <a:gd name="connsiteX17" fmla="*/ 242887 w 459581"/>
              <a:gd name="connsiteY17" fmla="*/ 716756 h 812006"/>
              <a:gd name="connsiteX18" fmla="*/ 207169 w 459581"/>
              <a:gd name="connsiteY18" fmla="*/ 752475 h 812006"/>
              <a:gd name="connsiteX19" fmla="*/ 164306 w 459581"/>
              <a:gd name="connsiteY19" fmla="*/ 783431 h 812006"/>
              <a:gd name="connsiteX20" fmla="*/ 116681 w 459581"/>
              <a:gd name="connsiteY20" fmla="*/ 807243 h 812006"/>
              <a:gd name="connsiteX21" fmla="*/ 88106 w 459581"/>
              <a:gd name="connsiteY21" fmla="*/ 812006 h 812006"/>
              <a:gd name="connsiteX22" fmla="*/ 73819 w 459581"/>
              <a:gd name="connsiteY22" fmla="*/ 804862 h 812006"/>
              <a:gd name="connsiteX23" fmla="*/ 38100 w 459581"/>
              <a:gd name="connsiteY23" fmla="*/ 762000 h 812006"/>
              <a:gd name="connsiteX24" fmla="*/ 0 w 459581"/>
              <a:gd name="connsiteY24" fmla="*/ 702468 h 812006"/>
              <a:gd name="connsiteX25" fmla="*/ 71437 w 459581"/>
              <a:gd name="connsiteY25" fmla="*/ 442912 h 812006"/>
              <a:gd name="connsiteX26" fmla="*/ 111919 w 459581"/>
              <a:gd name="connsiteY26" fmla="*/ 416718 h 812006"/>
              <a:gd name="connsiteX27" fmla="*/ 140494 w 459581"/>
              <a:gd name="connsiteY27" fmla="*/ 390525 h 812006"/>
              <a:gd name="connsiteX28" fmla="*/ 161925 w 459581"/>
              <a:gd name="connsiteY28" fmla="*/ 361950 h 812006"/>
              <a:gd name="connsiteX29" fmla="*/ 176212 w 459581"/>
              <a:gd name="connsiteY29" fmla="*/ 335756 h 812006"/>
              <a:gd name="connsiteX30" fmla="*/ 190500 w 459581"/>
              <a:gd name="connsiteY30" fmla="*/ 304800 h 812006"/>
              <a:gd name="connsiteX31" fmla="*/ 197644 w 459581"/>
              <a:gd name="connsiteY31" fmla="*/ 273843 h 812006"/>
              <a:gd name="connsiteX32" fmla="*/ 214312 w 459581"/>
              <a:gd name="connsiteY32" fmla="*/ 178593 h 812006"/>
              <a:gd name="connsiteX0" fmla="*/ 176212 w 421481"/>
              <a:gd name="connsiteY0" fmla="*/ 178593 h 812006"/>
              <a:gd name="connsiteX1" fmla="*/ 183356 w 421481"/>
              <a:gd name="connsiteY1" fmla="*/ 102393 h 812006"/>
              <a:gd name="connsiteX2" fmla="*/ 183356 w 421481"/>
              <a:gd name="connsiteY2" fmla="*/ 73818 h 812006"/>
              <a:gd name="connsiteX3" fmla="*/ 188119 w 421481"/>
              <a:gd name="connsiteY3" fmla="*/ 0 h 812006"/>
              <a:gd name="connsiteX4" fmla="*/ 411956 w 421481"/>
              <a:gd name="connsiteY4" fmla="*/ 23812 h 812006"/>
              <a:gd name="connsiteX5" fmla="*/ 421481 w 421481"/>
              <a:gd name="connsiteY5" fmla="*/ 119062 h 812006"/>
              <a:gd name="connsiteX6" fmla="*/ 421481 w 421481"/>
              <a:gd name="connsiteY6" fmla="*/ 169068 h 812006"/>
              <a:gd name="connsiteX7" fmla="*/ 416719 w 421481"/>
              <a:gd name="connsiteY7" fmla="*/ 226218 h 812006"/>
              <a:gd name="connsiteX8" fmla="*/ 411956 w 421481"/>
              <a:gd name="connsiteY8" fmla="*/ 269081 h 812006"/>
              <a:gd name="connsiteX9" fmla="*/ 402431 w 421481"/>
              <a:gd name="connsiteY9" fmla="*/ 333375 h 812006"/>
              <a:gd name="connsiteX10" fmla="*/ 390525 w 421481"/>
              <a:gd name="connsiteY10" fmla="*/ 385762 h 812006"/>
              <a:gd name="connsiteX11" fmla="*/ 373856 w 421481"/>
              <a:gd name="connsiteY11" fmla="*/ 440531 h 812006"/>
              <a:gd name="connsiteX12" fmla="*/ 352425 w 421481"/>
              <a:gd name="connsiteY12" fmla="*/ 490537 h 812006"/>
              <a:gd name="connsiteX13" fmla="*/ 330994 w 421481"/>
              <a:gd name="connsiteY13" fmla="*/ 538162 h 812006"/>
              <a:gd name="connsiteX14" fmla="*/ 295275 w 421481"/>
              <a:gd name="connsiteY14" fmla="*/ 597693 h 812006"/>
              <a:gd name="connsiteX15" fmla="*/ 266700 w 421481"/>
              <a:gd name="connsiteY15" fmla="*/ 638175 h 812006"/>
              <a:gd name="connsiteX16" fmla="*/ 238125 w 421481"/>
              <a:gd name="connsiteY16" fmla="*/ 678656 h 812006"/>
              <a:gd name="connsiteX17" fmla="*/ 204787 w 421481"/>
              <a:gd name="connsiteY17" fmla="*/ 716756 h 812006"/>
              <a:gd name="connsiteX18" fmla="*/ 169069 w 421481"/>
              <a:gd name="connsiteY18" fmla="*/ 752475 h 812006"/>
              <a:gd name="connsiteX19" fmla="*/ 126206 w 421481"/>
              <a:gd name="connsiteY19" fmla="*/ 783431 h 812006"/>
              <a:gd name="connsiteX20" fmla="*/ 78581 w 421481"/>
              <a:gd name="connsiteY20" fmla="*/ 807243 h 812006"/>
              <a:gd name="connsiteX21" fmla="*/ 50006 w 421481"/>
              <a:gd name="connsiteY21" fmla="*/ 812006 h 812006"/>
              <a:gd name="connsiteX22" fmla="*/ 35719 w 421481"/>
              <a:gd name="connsiteY22" fmla="*/ 804862 h 812006"/>
              <a:gd name="connsiteX23" fmla="*/ 0 w 421481"/>
              <a:gd name="connsiteY23" fmla="*/ 762000 h 812006"/>
              <a:gd name="connsiteX24" fmla="*/ 33337 w 421481"/>
              <a:gd name="connsiteY24" fmla="*/ 442912 h 812006"/>
              <a:gd name="connsiteX25" fmla="*/ 73819 w 421481"/>
              <a:gd name="connsiteY25" fmla="*/ 416718 h 812006"/>
              <a:gd name="connsiteX26" fmla="*/ 102394 w 421481"/>
              <a:gd name="connsiteY26" fmla="*/ 390525 h 812006"/>
              <a:gd name="connsiteX27" fmla="*/ 123825 w 421481"/>
              <a:gd name="connsiteY27" fmla="*/ 361950 h 812006"/>
              <a:gd name="connsiteX28" fmla="*/ 138112 w 421481"/>
              <a:gd name="connsiteY28" fmla="*/ 335756 h 812006"/>
              <a:gd name="connsiteX29" fmla="*/ 152400 w 421481"/>
              <a:gd name="connsiteY29" fmla="*/ 304800 h 812006"/>
              <a:gd name="connsiteX30" fmla="*/ 159544 w 421481"/>
              <a:gd name="connsiteY30" fmla="*/ 273843 h 812006"/>
              <a:gd name="connsiteX31" fmla="*/ 176212 w 421481"/>
              <a:gd name="connsiteY31" fmla="*/ 178593 h 812006"/>
              <a:gd name="connsiteX0" fmla="*/ 142875 w 388144"/>
              <a:gd name="connsiteY0" fmla="*/ 178593 h 812006"/>
              <a:gd name="connsiteX1" fmla="*/ 150019 w 388144"/>
              <a:gd name="connsiteY1" fmla="*/ 102393 h 812006"/>
              <a:gd name="connsiteX2" fmla="*/ 150019 w 388144"/>
              <a:gd name="connsiteY2" fmla="*/ 73818 h 812006"/>
              <a:gd name="connsiteX3" fmla="*/ 154782 w 388144"/>
              <a:gd name="connsiteY3" fmla="*/ 0 h 812006"/>
              <a:gd name="connsiteX4" fmla="*/ 378619 w 388144"/>
              <a:gd name="connsiteY4" fmla="*/ 23812 h 812006"/>
              <a:gd name="connsiteX5" fmla="*/ 388144 w 388144"/>
              <a:gd name="connsiteY5" fmla="*/ 119062 h 812006"/>
              <a:gd name="connsiteX6" fmla="*/ 388144 w 388144"/>
              <a:gd name="connsiteY6" fmla="*/ 169068 h 812006"/>
              <a:gd name="connsiteX7" fmla="*/ 383382 w 388144"/>
              <a:gd name="connsiteY7" fmla="*/ 226218 h 812006"/>
              <a:gd name="connsiteX8" fmla="*/ 378619 w 388144"/>
              <a:gd name="connsiteY8" fmla="*/ 269081 h 812006"/>
              <a:gd name="connsiteX9" fmla="*/ 369094 w 388144"/>
              <a:gd name="connsiteY9" fmla="*/ 333375 h 812006"/>
              <a:gd name="connsiteX10" fmla="*/ 357188 w 388144"/>
              <a:gd name="connsiteY10" fmla="*/ 385762 h 812006"/>
              <a:gd name="connsiteX11" fmla="*/ 340519 w 388144"/>
              <a:gd name="connsiteY11" fmla="*/ 440531 h 812006"/>
              <a:gd name="connsiteX12" fmla="*/ 319088 w 388144"/>
              <a:gd name="connsiteY12" fmla="*/ 490537 h 812006"/>
              <a:gd name="connsiteX13" fmla="*/ 297657 w 388144"/>
              <a:gd name="connsiteY13" fmla="*/ 538162 h 812006"/>
              <a:gd name="connsiteX14" fmla="*/ 261938 w 388144"/>
              <a:gd name="connsiteY14" fmla="*/ 597693 h 812006"/>
              <a:gd name="connsiteX15" fmla="*/ 233363 w 388144"/>
              <a:gd name="connsiteY15" fmla="*/ 638175 h 812006"/>
              <a:gd name="connsiteX16" fmla="*/ 204788 w 388144"/>
              <a:gd name="connsiteY16" fmla="*/ 678656 h 812006"/>
              <a:gd name="connsiteX17" fmla="*/ 171450 w 388144"/>
              <a:gd name="connsiteY17" fmla="*/ 716756 h 812006"/>
              <a:gd name="connsiteX18" fmla="*/ 135732 w 388144"/>
              <a:gd name="connsiteY18" fmla="*/ 752475 h 812006"/>
              <a:gd name="connsiteX19" fmla="*/ 92869 w 388144"/>
              <a:gd name="connsiteY19" fmla="*/ 783431 h 812006"/>
              <a:gd name="connsiteX20" fmla="*/ 45244 w 388144"/>
              <a:gd name="connsiteY20" fmla="*/ 807243 h 812006"/>
              <a:gd name="connsiteX21" fmla="*/ 16669 w 388144"/>
              <a:gd name="connsiteY21" fmla="*/ 812006 h 812006"/>
              <a:gd name="connsiteX22" fmla="*/ 2382 w 388144"/>
              <a:gd name="connsiteY22" fmla="*/ 804862 h 812006"/>
              <a:gd name="connsiteX23" fmla="*/ 0 w 388144"/>
              <a:gd name="connsiteY23" fmla="*/ 442912 h 812006"/>
              <a:gd name="connsiteX24" fmla="*/ 40482 w 388144"/>
              <a:gd name="connsiteY24" fmla="*/ 416718 h 812006"/>
              <a:gd name="connsiteX25" fmla="*/ 69057 w 388144"/>
              <a:gd name="connsiteY25" fmla="*/ 390525 h 812006"/>
              <a:gd name="connsiteX26" fmla="*/ 90488 w 388144"/>
              <a:gd name="connsiteY26" fmla="*/ 361950 h 812006"/>
              <a:gd name="connsiteX27" fmla="*/ 104775 w 388144"/>
              <a:gd name="connsiteY27" fmla="*/ 335756 h 812006"/>
              <a:gd name="connsiteX28" fmla="*/ 119063 w 388144"/>
              <a:gd name="connsiteY28" fmla="*/ 304800 h 812006"/>
              <a:gd name="connsiteX29" fmla="*/ 126207 w 388144"/>
              <a:gd name="connsiteY29" fmla="*/ 273843 h 812006"/>
              <a:gd name="connsiteX30" fmla="*/ 142875 w 388144"/>
              <a:gd name="connsiteY30" fmla="*/ 178593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144" h="812006">
                <a:moveTo>
                  <a:pt x="142875" y="178593"/>
                </a:moveTo>
                <a:lnTo>
                  <a:pt x="150019" y="102393"/>
                </a:lnTo>
                <a:lnTo>
                  <a:pt x="150019" y="73818"/>
                </a:lnTo>
                <a:lnTo>
                  <a:pt x="154782" y="0"/>
                </a:lnTo>
                <a:lnTo>
                  <a:pt x="378619" y="23812"/>
                </a:lnTo>
                <a:lnTo>
                  <a:pt x="388144" y="119062"/>
                </a:lnTo>
                <a:lnTo>
                  <a:pt x="388144" y="169068"/>
                </a:lnTo>
                <a:lnTo>
                  <a:pt x="383382" y="226218"/>
                </a:lnTo>
                <a:lnTo>
                  <a:pt x="378619" y="269081"/>
                </a:lnTo>
                <a:lnTo>
                  <a:pt x="369094" y="333375"/>
                </a:lnTo>
                <a:lnTo>
                  <a:pt x="357188" y="385762"/>
                </a:lnTo>
                <a:lnTo>
                  <a:pt x="340519" y="440531"/>
                </a:lnTo>
                <a:lnTo>
                  <a:pt x="319088" y="490537"/>
                </a:lnTo>
                <a:lnTo>
                  <a:pt x="297657" y="538162"/>
                </a:lnTo>
                <a:lnTo>
                  <a:pt x="261938" y="597693"/>
                </a:lnTo>
                <a:lnTo>
                  <a:pt x="233363" y="638175"/>
                </a:lnTo>
                <a:lnTo>
                  <a:pt x="204788" y="678656"/>
                </a:lnTo>
                <a:lnTo>
                  <a:pt x="171450" y="716756"/>
                </a:lnTo>
                <a:lnTo>
                  <a:pt x="135732" y="752475"/>
                </a:lnTo>
                <a:lnTo>
                  <a:pt x="92869" y="783431"/>
                </a:lnTo>
                <a:lnTo>
                  <a:pt x="45244" y="807243"/>
                </a:lnTo>
                <a:lnTo>
                  <a:pt x="16669" y="812006"/>
                </a:lnTo>
                <a:lnTo>
                  <a:pt x="2382" y="804862"/>
                </a:lnTo>
                <a:lnTo>
                  <a:pt x="0" y="442912"/>
                </a:lnTo>
                <a:lnTo>
                  <a:pt x="40482" y="416718"/>
                </a:lnTo>
                <a:lnTo>
                  <a:pt x="69057" y="390525"/>
                </a:lnTo>
                <a:lnTo>
                  <a:pt x="90488" y="361950"/>
                </a:lnTo>
                <a:lnTo>
                  <a:pt x="104775" y="335756"/>
                </a:lnTo>
                <a:lnTo>
                  <a:pt x="119063" y="304800"/>
                </a:lnTo>
                <a:lnTo>
                  <a:pt x="126207" y="273843"/>
                </a:lnTo>
                <a:lnTo>
                  <a:pt x="142875" y="1785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4106B8CA-1E59-4E96-ABC4-FF6362141B59}"/>
              </a:ext>
            </a:extLst>
          </p:cNvPr>
          <p:cNvSpPr/>
          <p:nvPr/>
        </p:nvSpPr>
        <p:spPr>
          <a:xfrm>
            <a:off x="4529138" y="3990976"/>
            <a:ext cx="412750" cy="379413"/>
          </a:xfrm>
          <a:custGeom>
            <a:avLst/>
            <a:gdLst>
              <a:gd name="connsiteX0" fmla="*/ 280987 w 413543"/>
              <a:gd name="connsiteY0" fmla="*/ 42863 h 378619"/>
              <a:gd name="connsiteX1" fmla="*/ 92868 w 413543"/>
              <a:gd name="connsiteY1" fmla="*/ 45244 h 378619"/>
              <a:gd name="connsiteX2" fmla="*/ 28575 w 413543"/>
              <a:gd name="connsiteY2" fmla="*/ 45244 h 378619"/>
              <a:gd name="connsiteX3" fmla="*/ 11906 w 413543"/>
              <a:gd name="connsiteY3" fmla="*/ 47625 h 378619"/>
              <a:gd name="connsiteX4" fmla="*/ 0 w 413543"/>
              <a:gd name="connsiteY4" fmla="*/ 61913 h 378619"/>
              <a:gd name="connsiteX5" fmla="*/ 2381 w 413543"/>
              <a:gd name="connsiteY5" fmla="*/ 78581 h 378619"/>
              <a:gd name="connsiteX6" fmla="*/ 16668 w 413543"/>
              <a:gd name="connsiteY6" fmla="*/ 95250 h 378619"/>
              <a:gd name="connsiteX7" fmla="*/ 42862 w 413543"/>
              <a:gd name="connsiteY7" fmla="*/ 111919 h 378619"/>
              <a:gd name="connsiteX8" fmla="*/ 71437 w 413543"/>
              <a:gd name="connsiteY8" fmla="*/ 128588 h 378619"/>
              <a:gd name="connsiteX9" fmla="*/ 126206 w 413543"/>
              <a:gd name="connsiteY9" fmla="*/ 154781 h 378619"/>
              <a:gd name="connsiteX10" fmla="*/ 228600 w 413543"/>
              <a:gd name="connsiteY10" fmla="*/ 200025 h 378619"/>
              <a:gd name="connsiteX11" fmla="*/ 290512 w 413543"/>
              <a:gd name="connsiteY11" fmla="*/ 223838 h 378619"/>
              <a:gd name="connsiteX12" fmla="*/ 314325 w 413543"/>
              <a:gd name="connsiteY12" fmla="*/ 269081 h 378619"/>
              <a:gd name="connsiteX13" fmla="*/ 338137 w 413543"/>
              <a:gd name="connsiteY13" fmla="*/ 307181 h 378619"/>
              <a:gd name="connsiteX14" fmla="*/ 359568 w 413543"/>
              <a:gd name="connsiteY14" fmla="*/ 335756 h 378619"/>
              <a:gd name="connsiteX15" fmla="*/ 388143 w 413543"/>
              <a:gd name="connsiteY15" fmla="*/ 369094 h 378619"/>
              <a:gd name="connsiteX16" fmla="*/ 404812 w 413543"/>
              <a:gd name="connsiteY16" fmla="*/ 378619 h 378619"/>
              <a:gd name="connsiteX17" fmla="*/ 407193 w 413543"/>
              <a:gd name="connsiteY17" fmla="*/ 0 h 378619"/>
              <a:gd name="connsiteX18" fmla="*/ 390525 w 413543"/>
              <a:gd name="connsiteY18" fmla="*/ 9525 h 378619"/>
              <a:gd name="connsiteX19" fmla="*/ 345281 w 413543"/>
              <a:gd name="connsiteY19" fmla="*/ 35719 h 378619"/>
              <a:gd name="connsiteX20" fmla="*/ 280987 w 413543"/>
              <a:gd name="connsiteY20" fmla="*/ 42863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3543" h="378619">
                <a:moveTo>
                  <a:pt x="280987" y="42863"/>
                </a:moveTo>
                <a:lnTo>
                  <a:pt x="92868" y="45244"/>
                </a:lnTo>
                <a:lnTo>
                  <a:pt x="28575" y="45244"/>
                </a:lnTo>
                <a:lnTo>
                  <a:pt x="11906" y="47625"/>
                </a:lnTo>
                <a:lnTo>
                  <a:pt x="0" y="61913"/>
                </a:lnTo>
                <a:lnTo>
                  <a:pt x="2381" y="78581"/>
                </a:lnTo>
                <a:lnTo>
                  <a:pt x="16668" y="95250"/>
                </a:lnTo>
                <a:lnTo>
                  <a:pt x="42862" y="111919"/>
                </a:lnTo>
                <a:lnTo>
                  <a:pt x="71437" y="128588"/>
                </a:lnTo>
                <a:lnTo>
                  <a:pt x="126206" y="154781"/>
                </a:lnTo>
                <a:lnTo>
                  <a:pt x="228600" y="200025"/>
                </a:lnTo>
                <a:lnTo>
                  <a:pt x="290512" y="223838"/>
                </a:lnTo>
                <a:lnTo>
                  <a:pt x="314325" y="269081"/>
                </a:lnTo>
                <a:lnTo>
                  <a:pt x="338137" y="307181"/>
                </a:lnTo>
                <a:lnTo>
                  <a:pt x="359568" y="335756"/>
                </a:lnTo>
                <a:lnTo>
                  <a:pt x="388143" y="369094"/>
                </a:lnTo>
                <a:lnTo>
                  <a:pt x="404812" y="378619"/>
                </a:lnTo>
                <a:cubicBezTo>
                  <a:pt x="405606" y="252413"/>
                  <a:pt x="413543" y="58737"/>
                  <a:pt x="407193" y="0"/>
                </a:cubicBezTo>
                <a:lnTo>
                  <a:pt x="390525" y="9525"/>
                </a:lnTo>
                <a:lnTo>
                  <a:pt x="345281" y="35719"/>
                </a:lnTo>
                <a:lnTo>
                  <a:pt x="280987" y="428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3B7A6B9-C61E-44CB-80F5-8D4AB25C6089}"/>
              </a:ext>
            </a:extLst>
          </p:cNvPr>
          <p:cNvSpPr/>
          <p:nvPr/>
        </p:nvSpPr>
        <p:spPr>
          <a:xfrm rot="16200000">
            <a:off x="2095501" y="3632201"/>
            <a:ext cx="4113213" cy="442913"/>
          </a:xfrm>
          <a:custGeom>
            <a:avLst/>
            <a:gdLst>
              <a:gd name="connsiteX0" fmla="*/ 2518849 w 4113100"/>
              <a:gd name="connsiteY0" fmla="*/ 180160 h 441903"/>
              <a:gd name="connsiteX1" fmla="*/ 3059330 w 4113100"/>
              <a:gd name="connsiteY1" fmla="*/ 186959 h 441903"/>
              <a:gd name="connsiteX2" fmla="*/ 3508032 w 4113100"/>
              <a:gd name="connsiteY2" fmla="*/ 190358 h 441903"/>
              <a:gd name="connsiteX3" fmla="*/ 3779973 w 4113100"/>
              <a:gd name="connsiteY3" fmla="*/ 193757 h 441903"/>
              <a:gd name="connsiteX4" fmla="*/ 3827562 w 4113100"/>
              <a:gd name="connsiteY4" fmla="*/ 190358 h 441903"/>
              <a:gd name="connsiteX5" fmla="*/ 3881951 w 4113100"/>
              <a:gd name="connsiteY5" fmla="*/ 173362 h 441903"/>
              <a:gd name="connsiteX6" fmla="*/ 3939738 w 4113100"/>
              <a:gd name="connsiteY6" fmla="*/ 146168 h 441903"/>
              <a:gd name="connsiteX7" fmla="*/ 3983928 w 4113100"/>
              <a:gd name="connsiteY7" fmla="*/ 112175 h 441903"/>
              <a:gd name="connsiteX8" fmla="*/ 4014522 w 4113100"/>
              <a:gd name="connsiteY8" fmla="*/ 81582 h 441903"/>
              <a:gd name="connsiteX9" fmla="*/ 4041716 w 4113100"/>
              <a:gd name="connsiteY9" fmla="*/ 50989 h 441903"/>
              <a:gd name="connsiteX10" fmla="*/ 4058712 w 4113100"/>
              <a:gd name="connsiteY10" fmla="*/ 23795 h 441903"/>
              <a:gd name="connsiteX11" fmla="*/ 4075708 w 4113100"/>
              <a:gd name="connsiteY11" fmla="*/ 6798 h 441903"/>
              <a:gd name="connsiteX12" fmla="*/ 4096104 w 4113100"/>
              <a:gd name="connsiteY12" fmla="*/ 0 h 441903"/>
              <a:gd name="connsiteX13" fmla="*/ 4106301 w 4113100"/>
              <a:gd name="connsiteY13" fmla="*/ 0 h 441903"/>
              <a:gd name="connsiteX14" fmla="*/ 4113100 w 4113100"/>
              <a:gd name="connsiteY14" fmla="*/ 10198 h 441903"/>
              <a:gd name="connsiteX15" fmla="*/ 4113100 w 4113100"/>
              <a:gd name="connsiteY15" fmla="*/ 44190 h 441903"/>
              <a:gd name="connsiteX16" fmla="*/ 4102902 w 4113100"/>
              <a:gd name="connsiteY16" fmla="*/ 105377 h 441903"/>
              <a:gd name="connsiteX17" fmla="*/ 4085906 w 4113100"/>
              <a:gd name="connsiteY17" fmla="*/ 159765 h 441903"/>
              <a:gd name="connsiteX18" fmla="*/ 4055313 w 4113100"/>
              <a:gd name="connsiteY18" fmla="*/ 261743 h 441903"/>
              <a:gd name="connsiteX19" fmla="*/ 4011122 w 4113100"/>
              <a:gd name="connsiteY19" fmla="*/ 384116 h 441903"/>
              <a:gd name="connsiteX20" fmla="*/ 3868354 w 4113100"/>
              <a:gd name="connsiteY20" fmla="*/ 441903 h 441903"/>
              <a:gd name="connsiteX21" fmla="*/ 3681394 w 4113100"/>
              <a:gd name="connsiteY21" fmla="*/ 435105 h 441903"/>
              <a:gd name="connsiteX22" fmla="*/ 3460443 w 4113100"/>
              <a:gd name="connsiteY22" fmla="*/ 431705 h 441903"/>
              <a:gd name="connsiteX23" fmla="*/ 3219096 w 4113100"/>
              <a:gd name="connsiteY23" fmla="*/ 431705 h 441903"/>
              <a:gd name="connsiteX24" fmla="*/ 2841778 w 4113100"/>
              <a:gd name="connsiteY24" fmla="*/ 428306 h 441903"/>
              <a:gd name="connsiteX25" fmla="*/ 2573237 w 4113100"/>
              <a:gd name="connsiteY25" fmla="*/ 421508 h 441903"/>
              <a:gd name="connsiteX26" fmla="*/ 2297897 w 4113100"/>
              <a:gd name="connsiteY26" fmla="*/ 421508 h 441903"/>
              <a:gd name="connsiteX27" fmla="*/ 2022557 w 4113100"/>
              <a:gd name="connsiteY27" fmla="*/ 414709 h 441903"/>
              <a:gd name="connsiteX28" fmla="*/ 1631643 w 4113100"/>
              <a:gd name="connsiteY28" fmla="*/ 411310 h 441903"/>
              <a:gd name="connsiteX29" fmla="*/ 1380098 w 4113100"/>
              <a:gd name="connsiteY29" fmla="*/ 407911 h 441903"/>
              <a:gd name="connsiteX30" fmla="*/ 1179542 w 4113100"/>
              <a:gd name="connsiteY30" fmla="*/ 407911 h 441903"/>
              <a:gd name="connsiteX31" fmla="*/ 927997 w 4113100"/>
              <a:gd name="connsiteY31" fmla="*/ 401112 h 441903"/>
              <a:gd name="connsiteX32" fmla="*/ 693448 w 4113100"/>
              <a:gd name="connsiteY32" fmla="*/ 401112 h 441903"/>
              <a:gd name="connsiteX33" fmla="*/ 482694 w 4113100"/>
              <a:gd name="connsiteY33" fmla="*/ 397713 h 441903"/>
              <a:gd name="connsiteX34" fmla="*/ 261742 w 4113100"/>
              <a:gd name="connsiteY34" fmla="*/ 394314 h 441903"/>
              <a:gd name="connsiteX35" fmla="*/ 183559 w 4113100"/>
              <a:gd name="connsiteY35" fmla="*/ 390914 h 441903"/>
              <a:gd name="connsiteX36" fmla="*/ 132571 w 4113100"/>
              <a:gd name="connsiteY36" fmla="*/ 384116 h 441903"/>
              <a:gd name="connsiteX37" fmla="*/ 88380 w 4113100"/>
              <a:gd name="connsiteY37" fmla="*/ 373918 h 441903"/>
              <a:gd name="connsiteX38" fmla="*/ 33992 w 4113100"/>
              <a:gd name="connsiteY38" fmla="*/ 356922 h 441903"/>
              <a:gd name="connsiteX39" fmla="*/ 13597 w 4113100"/>
              <a:gd name="connsiteY39" fmla="*/ 346724 h 441903"/>
              <a:gd name="connsiteX40" fmla="*/ 0 w 4113100"/>
              <a:gd name="connsiteY40" fmla="*/ 329728 h 441903"/>
              <a:gd name="connsiteX41" fmla="*/ 0 w 4113100"/>
              <a:gd name="connsiteY41" fmla="*/ 312731 h 441903"/>
              <a:gd name="connsiteX42" fmla="*/ 3399 w 4113100"/>
              <a:gd name="connsiteY42" fmla="*/ 288937 h 441903"/>
              <a:gd name="connsiteX43" fmla="*/ 13597 w 4113100"/>
              <a:gd name="connsiteY43" fmla="*/ 258343 h 441903"/>
              <a:gd name="connsiteX44" fmla="*/ 40791 w 4113100"/>
              <a:gd name="connsiteY44" fmla="*/ 224351 h 441903"/>
              <a:gd name="connsiteX45" fmla="*/ 74783 w 4113100"/>
              <a:gd name="connsiteY45" fmla="*/ 197157 h 441903"/>
              <a:gd name="connsiteX46" fmla="*/ 122373 w 4113100"/>
              <a:gd name="connsiteY46" fmla="*/ 166563 h 441903"/>
              <a:gd name="connsiteX47" fmla="*/ 176761 w 4113100"/>
              <a:gd name="connsiteY47" fmla="*/ 146168 h 441903"/>
              <a:gd name="connsiteX48" fmla="*/ 282138 w 4113100"/>
              <a:gd name="connsiteY48" fmla="*/ 118974 h 441903"/>
              <a:gd name="connsiteX49" fmla="*/ 387515 w 4113100"/>
              <a:gd name="connsiteY49" fmla="*/ 98578 h 441903"/>
              <a:gd name="connsiteX50" fmla="*/ 469097 w 4113100"/>
              <a:gd name="connsiteY50" fmla="*/ 91780 h 441903"/>
              <a:gd name="connsiteX51" fmla="*/ 601668 w 4113100"/>
              <a:gd name="connsiteY51" fmla="*/ 81582 h 441903"/>
              <a:gd name="connsiteX52" fmla="*/ 628862 w 4113100"/>
              <a:gd name="connsiteY52" fmla="*/ 81582 h 441903"/>
              <a:gd name="connsiteX53" fmla="*/ 693448 w 4113100"/>
              <a:gd name="connsiteY53" fmla="*/ 95179 h 441903"/>
              <a:gd name="connsiteX54" fmla="*/ 944993 w 4113100"/>
              <a:gd name="connsiteY54" fmla="*/ 135970 h 441903"/>
              <a:gd name="connsiteX55" fmla="*/ 1077564 w 4113100"/>
              <a:gd name="connsiteY55" fmla="*/ 152966 h 441903"/>
              <a:gd name="connsiteX56" fmla="*/ 1199937 w 4113100"/>
              <a:gd name="connsiteY56" fmla="*/ 166563 h 441903"/>
              <a:gd name="connsiteX57" fmla="*/ 1339307 w 4113100"/>
              <a:gd name="connsiteY57" fmla="*/ 173362 h 441903"/>
              <a:gd name="connsiteX58" fmla="*/ 1641841 w 4113100"/>
              <a:gd name="connsiteY58" fmla="*/ 173362 h 441903"/>
              <a:gd name="connsiteX59" fmla="*/ 2036154 w 4113100"/>
              <a:gd name="connsiteY59" fmla="*/ 176761 h 441903"/>
              <a:gd name="connsiteX60" fmla="*/ 2440666 w 4113100"/>
              <a:gd name="connsiteY60" fmla="*/ 180160 h 441903"/>
              <a:gd name="connsiteX61" fmla="*/ 2518849 w 4113100"/>
              <a:gd name="connsiteY61" fmla="*/ 180160 h 44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113100" h="441903">
                <a:moveTo>
                  <a:pt x="2518849" y="180160"/>
                </a:moveTo>
                <a:lnTo>
                  <a:pt x="3059330" y="186959"/>
                </a:lnTo>
                <a:lnTo>
                  <a:pt x="3508032" y="190358"/>
                </a:lnTo>
                <a:lnTo>
                  <a:pt x="3779973" y="193757"/>
                </a:lnTo>
                <a:lnTo>
                  <a:pt x="3827562" y="190358"/>
                </a:lnTo>
                <a:lnTo>
                  <a:pt x="3881951" y="173362"/>
                </a:lnTo>
                <a:lnTo>
                  <a:pt x="3939738" y="146168"/>
                </a:lnTo>
                <a:lnTo>
                  <a:pt x="3983928" y="112175"/>
                </a:lnTo>
                <a:lnTo>
                  <a:pt x="4014522" y="81582"/>
                </a:lnTo>
                <a:lnTo>
                  <a:pt x="4041716" y="50989"/>
                </a:lnTo>
                <a:lnTo>
                  <a:pt x="4058712" y="23795"/>
                </a:lnTo>
                <a:lnTo>
                  <a:pt x="4075708" y="6798"/>
                </a:lnTo>
                <a:lnTo>
                  <a:pt x="4096104" y="0"/>
                </a:lnTo>
                <a:lnTo>
                  <a:pt x="4106301" y="0"/>
                </a:lnTo>
                <a:lnTo>
                  <a:pt x="4113100" y="10198"/>
                </a:lnTo>
                <a:lnTo>
                  <a:pt x="4113100" y="44190"/>
                </a:lnTo>
                <a:lnTo>
                  <a:pt x="4102902" y="105377"/>
                </a:lnTo>
                <a:lnTo>
                  <a:pt x="4085906" y="159765"/>
                </a:lnTo>
                <a:lnTo>
                  <a:pt x="4055313" y="261743"/>
                </a:lnTo>
                <a:lnTo>
                  <a:pt x="4011122" y="384116"/>
                </a:lnTo>
                <a:lnTo>
                  <a:pt x="3868354" y="441903"/>
                </a:lnTo>
                <a:lnTo>
                  <a:pt x="3681394" y="435105"/>
                </a:lnTo>
                <a:lnTo>
                  <a:pt x="3460443" y="431705"/>
                </a:lnTo>
                <a:lnTo>
                  <a:pt x="3219096" y="431705"/>
                </a:lnTo>
                <a:lnTo>
                  <a:pt x="2841778" y="428306"/>
                </a:lnTo>
                <a:lnTo>
                  <a:pt x="2573237" y="421508"/>
                </a:lnTo>
                <a:lnTo>
                  <a:pt x="2297897" y="421508"/>
                </a:lnTo>
                <a:lnTo>
                  <a:pt x="2022557" y="414709"/>
                </a:lnTo>
                <a:lnTo>
                  <a:pt x="1631643" y="411310"/>
                </a:lnTo>
                <a:lnTo>
                  <a:pt x="1380098" y="407911"/>
                </a:lnTo>
                <a:lnTo>
                  <a:pt x="1179542" y="407911"/>
                </a:lnTo>
                <a:lnTo>
                  <a:pt x="927997" y="401112"/>
                </a:lnTo>
                <a:lnTo>
                  <a:pt x="693448" y="401112"/>
                </a:lnTo>
                <a:lnTo>
                  <a:pt x="482694" y="397713"/>
                </a:lnTo>
                <a:lnTo>
                  <a:pt x="261742" y="394314"/>
                </a:lnTo>
                <a:lnTo>
                  <a:pt x="183559" y="390914"/>
                </a:lnTo>
                <a:lnTo>
                  <a:pt x="132571" y="384116"/>
                </a:lnTo>
                <a:lnTo>
                  <a:pt x="88380" y="373918"/>
                </a:lnTo>
                <a:lnTo>
                  <a:pt x="33992" y="356922"/>
                </a:lnTo>
                <a:lnTo>
                  <a:pt x="13597" y="346724"/>
                </a:lnTo>
                <a:lnTo>
                  <a:pt x="0" y="329728"/>
                </a:lnTo>
                <a:lnTo>
                  <a:pt x="0" y="312731"/>
                </a:lnTo>
                <a:lnTo>
                  <a:pt x="3399" y="288937"/>
                </a:lnTo>
                <a:lnTo>
                  <a:pt x="13597" y="258343"/>
                </a:lnTo>
                <a:lnTo>
                  <a:pt x="40791" y="224351"/>
                </a:lnTo>
                <a:lnTo>
                  <a:pt x="74783" y="197157"/>
                </a:lnTo>
                <a:lnTo>
                  <a:pt x="122373" y="166563"/>
                </a:lnTo>
                <a:lnTo>
                  <a:pt x="176761" y="146168"/>
                </a:lnTo>
                <a:lnTo>
                  <a:pt x="282138" y="118974"/>
                </a:lnTo>
                <a:lnTo>
                  <a:pt x="387515" y="98578"/>
                </a:lnTo>
                <a:lnTo>
                  <a:pt x="469097" y="91780"/>
                </a:lnTo>
                <a:lnTo>
                  <a:pt x="601668" y="81582"/>
                </a:lnTo>
                <a:lnTo>
                  <a:pt x="628862" y="81582"/>
                </a:lnTo>
                <a:lnTo>
                  <a:pt x="693448" y="95179"/>
                </a:lnTo>
                <a:lnTo>
                  <a:pt x="944993" y="135970"/>
                </a:lnTo>
                <a:lnTo>
                  <a:pt x="1077564" y="152966"/>
                </a:lnTo>
                <a:lnTo>
                  <a:pt x="1199937" y="166563"/>
                </a:lnTo>
                <a:lnTo>
                  <a:pt x="1339307" y="173362"/>
                </a:lnTo>
                <a:lnTo>
                  <a:pt x="1641841" y="173362"/>
                </a:lnTo>
                <a:lnTo>
                  <a:pt x="2036154" y="176761"/>
                </a:lnTo>
                <a:lnTo>
                  <a:pt x="2440666" y="180160"/>
                </a:lnTo>
                <a:lnTo>
                  <a:pt x="2518849" y="18016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51CEF7C-49FF-49BA-BB0F-A037B71EDA95}"/>
              </a:ext>
            </a:extLst>
          </p:cNvPr>
          <p:cNvSpPr/>
          <p:nvPr/>
        </p:nvSpPr>
        <p:spPr>
          <a:xfrm>
            <a:off x="5181601" y="2268539"/>
            <a:ext cx="3184525" cy="606425"/>
          </a:xfrm>
          <a:custGeom>
            <a:avLst/>
            <a:gdLst>
              <a:gd name="connsiteX0" fmla="*/ 1233796 w 3183657"/>
              <a:gd name="connsiteY0" fmla="*/ 234396 h 605308"/>
              <a:gd name="connsiteX1" fmla="*/ 1457888 w 3183657"/>
              <a:gd name="connsiteY1" fmla="*/ 198335 h 605308"/>
              <a:gd name="connsiteX2" fmla="*/ 1705162 w 3183657"/>
              <a:gd name="connsiteY2" fmla="*/ 180305 h 605308"/>
              <a:gd name="connsiteX3" fmla="*/ 1955013 w 3183657"/>
              <a:gd name="connsiteY3" fmla="*/ 144244 h 605308"/>
              <a:gd name="connsiteX4" fmla="*/ 2217742 w 3183657"/>
              <a:gd name="connsiteY4" fmla="*/ 105607 h 605308"/>
              <a:gd name="connsiteX5" fmla="*/ 2434107 w 3183657"/>
              <a:gd name="connsiteY5" fmla="*/ 74698 h 605308"/>
              <a:gd name="connsiteX6" fmla="*/ 2506228 w 3183657"/>
              <a:gd name="connsiteY6" fmla="*/ 66971 h 605308"/>
              <a:gd name="connsiteX7" fmla="*/ 2568047 w 3183657"/>
              <a:gd name="connsiteY7" fmla="*/ 41213 h 605308"/>
              <a:gd name="connsiteX8" fmla="*/ 2668502 w 3183657"/>
              <a:gd name="connsiteY8" fmla="*/ 5152 h 605308"/>
              <a:gd name="connsiteX9" fmla="*/ 2709715 w 3183657"/>
              <a:gd name="connsiteY9" fmla="*/ 0 h 605308"/>
              <a:gd name="connsiteX10" fmla="*/ 2763806 w 3183657"/>
              <a:gd name="connsiteY10" fmla="*/ 5152 h 605308"/>
              <a:gd name="connsiteX11" fmla="*/ 2866837 w 3183657"/>
              <a:gd name="connsiteY11" fmla="*/ 23182 h 605308"/>
              <a:gd name="connsiteX12" fmla="*/ 2956989 w 3183657"/>
              <a:gd name="connsiteY12" fmla="*/ 54092 h 605308"/>
              <a:gd name="connsiteX13" fmla="*/ 3005929 w 3183657"/>
              <a:gd name="connsiteY13" fmla="*/ 77274 h 605308"/>
              <a:gd name="connsiteX14" fmla="*/ 3036838 w 3183657"/>
              <a:gd name="connsiteY14" fmla="*/ 90153 h 605308"/>
              <a:gd name="connsiteX15" fmla="*/ 3090929 w 3183657"/>
              <a:gd name="connsiteY15" fmla="*/ 113335 h 605308"/>
              <a:gd name="connsiteX16" fmla="*/ 3142445 w 3183657"/>
              <a:gd name="connsiteY16" fmla="*/ 136517 h 605308"/>
              <a:gd name="connsiteX17" fmla="*/ 3160475 w 3183657"/>
              <a:gd name="connsiteY17" fmla="*/ 146820 h 605308"/>
              <a:gd name="connsiteX18" fmla="*/ 3168202 w 3183657"/>
              <a:gd name="connsiteY18" fmla="*/ 159698 h 605308"/>
              <a:gd name="connsiteX19" fmla="*/ 3175930 w 3183657"/>
              <a:gd name="connsiteY19" fmla="*/ 177729 h 605308"/>
              <a:gd name="connsiteX20" fmla="*/ 3181081 w 3183657"/>
              <a:gd name="connsiteY20" fmla="*/ 200911 h 605308"/>
              <a:gd name="connsiteX21" fmla="*/ 3183657 w 3183657"/>
              <a:gd name="connsiteY21" fmla="*/ 216366 h 605308"/>
              <a:gd name="connsiteX22" fmla="*/ 3170778 w 3183657"/>
              <a:gd name="connsiteY22" fmla="*/ 242123 h 605308"/>
              <a:gd name="connsiteX23" fmla="*/ 3142445 w 3183657"/>
              <a:gd name="connsiteY23" fmla="*/ 265305 h 605308"/>
              <a:gd name="connsiteX24" fmla="*/ 3103808 w 3183657"/>
              <a:gd name="connsiteY24" fmla="*/ 280760 h 605308"/>
              <a:gd name="connsiteX25" fmla="*/ 3075475 w 3183657"/>
              <a:gd name="connsiteY25" fmla="*/ 288487 h 605308"/>
              <a:gd name="connsiteX26" fmla="*/ 3029111 w 3183657"/>
              <a:gd name="connsiteY26" fmla="*/ 288487 h 605308"/>
              <a:gd name="connsiteX27" fmla="*/ 2890019 w 3183657"/>
              <a:gd name="connsiteY27" fmla="*/ 288487 h 605308"/>
              <a:gd name="connsiteX28" fmla="*/ 2735472 w 3183657"/>
              <a:gd name="connsiteY28" fmla="*/ 291063 h 605308"/>
              <a:gd name="connsiteX29" fmla="*/ 2557744 w 3183657"/>
              <a:gd name="connsiteY29" fmla="*/ 288487 h 605308"/>
              <a:gd name="connsiteX30" fmla="*/ 2382591 w 3183657"/>
              <a:gd name="connsiteY30" fmla="*/ 285911 h 605308"/>
              <a:gd name="connsiteX31" fmla="*/ 2194560 w 3183657"/>
              <a:gd name="connsiteY31" fmla="*/ 288487 h 605308"/>
              <a:gd name="connsiteX32" fmla="*/ 2125014 w 3183657"/>
              <a:gd name="connsiteY32" fmla="*/ 288487 h 605308"/>
              <a:gd name="connsiteX33" fmla="*/ 1947285 w 3183657"/>
              <a:gd name="connsiteY33" fmla="*/ 301366 h 605308"/>
              <a:gd name="connsiteX34" fmla="*/ 1795315 w 3183657"/>
              <a:gd name="connsiteY34" fmla="*/ 316821 h 605308"/>
              <a:gd name="connsiteX35" fmla="*/ 1584101 w 3183657"/>
              <a:gd name="connsiteY35" fmla="*/ 345154 h 605308"/>
              <a:gd name="connsiteX36" fmla="*/ 1393494 w 3183657"/>
              <a:gd name="connsiteY36" fmla="*/ 376064 h 605308"/>
              <a:gd name="connsiteX37" fmla="*/ 1264705 w 3183657"/>
              <a:gd name="connsiteY37" fmla="*/ 404397 h 605308"/>
              <a:gd name="connsiteX38" fmla="*/ 1027734 w 3183657"/>
              <a:gd name="connsiteY38" fmla="*/ 458488 h 605308"/>
              <a:gd name="connsiteX39" fmla="*/ 777884 w 3183657"/>
              <a:gd name="connsiteY39" fmla="*/ 517731 h 605308"/>
              <a:gd name="connsiteX40" fmla="*/ 633640 w 3183657"/>
              <a:gd name="connsiteY40" fmla="*/ 558944 h 605308"/>
              <a:gd name="connsiteX41" fmla="*/ 535761 w 3183657"/>
              <a:gd name="connsiteY41" fmla="*/ 600156 h 605308"/>
              <a:gd name="connsiteX42" fmla="*/ 512579 w 3183657"/>
              <a:gd name="connsiteY42" fmla="*/ 605308 h 605308"/>
              <a:gd name="connsiteX43" fmla="*/ 445609 w 3183657"/>
              <a:gd name="connsiteY43" fmla="*/ 600156 h 605308"/>
              <a:gd name="connsiteX44" fmla="*/ 396669 w 3183657"/>
              <a:gd name="connsiteY44" fmla="*/ 589853 h 605308"/>
              <a:gd name="connsiteX45" fmla="*/ 352881 w 3183657"/>
              <a:gd name="connsiteY45" fmla="*/ 576974 h 605308"/>
              <a:gd name="connsiteX46" fmla="*/ 293638 w 3183657"/>
              <a:gd name="connsiteY46" fmla="*/ 551216 h 605308"/>
              <a:gd name="connsiteX47" fmla="*/ 224092 w 3183657"/>
              <a:gd name="connsiteY47" fmla="*/ 512580 h 605308"/>
              <a:gd name="connsiteX48" fmla="*/ 146819 w 3183657"/>
              <a:gd name="connsiteY48" fmla="*/ 463640 h 605308"/>
              <a:gd name="connsiteX49" fmla="*/ 72121 w 3183657"/>
              <a:gd name="connsiteY49" fmla="*/ 404397 h 605308"/>
              <a:gd name="connsiteX50" fmla="*/ 28333 w 3183657"/>
              <a:gd name="connsiteY50" fmla="*/ 370912 h 605308"/>
              <a:gd name="connsiteX51" fmla="*/ 5151 w 3183657"/>
              <a:gd name="connsiteY51" fmla="*/ 342578 h 605308"/>
              <a:gd name="connsiteX52" fmla="*/ 0 w 3183657"/>
              <a:gd name="connsiteY52" fmla="*/ 321972 h 605308"/>
              <a:gd name="connsiteX53" fmla="*/ 2575 w 3183657"/>
              <a:gd name="connsiteY53" fmla="*/ 314245 h 605308"/>
              <a:gd name="connsiteX54" fmla="*/ 15454 w 3183657"/>
              <a:gd name="connsiteY54" fmla="*/ 309093 h 605308"/>
              <a:gd name="connsiteX55" fmla="*/ 79849 w 3183657"/>
              <a:gd name="connsiteY55" fmla="*/ 319397 h 605308"/>
              <a:gd name="connsiteX56" fmla="*/ 190607 w 3183657"/>
              <a:gd name="connsiteY56" fmla="*/ 342578 h 605308"/>
              <a:gd name="connsiteX57" fmla="*/ 262729 w 3183657"/>
              <a:gd name="connsiteY57" fmla="*/ 350306 h 605308"/>
              <a:gd name="connsiteX58" fmla="*/ 321971 w 3183657"/>
              <a:gd name="connsiteY58" fmla="*/ 355457 h 605308"/>
              <a:gd name="connsiteX59" fmla="*/ 381214 w 3183657"/>
              <a:gd name="connsiteY59" fmla="*/ 355457 h 605308"/>
              <a:gd name="connsiteX60" fmla="*/ 435306 w 3183657"/>
              <a:gd name="connsiteY60" fmla="*/ 355457 h 605308"/>
              <a:gd name="connsiteX61" fmla="*/ 556367 w 3183657"/>
              <a:gd name="connsiteY61" fmla="*/ 334851 h 605308"/>
              <a:gd name="connsiteX62" fmla="*/ 726368 w 3183657"/>
              <a:gd name="connsiteY62" fmla="*/ 309093 h 605308"/>
              <a:gd name="connsiteX63" fmla="*/ 950460 w 3183657"/>
              <a:gd name="connsiteY63" fmla="*/ 275608 h 605308"/>
              <a:gd name="connsiteX64" fmla="*/ 1182280 w 3183657"/>
              <a:gd name="connsiteY64" fmla="*/ 239548 h 605308"/>
              <a:gd name="connsiteX65" fmla="*/ 1233796 w 3183657"/>
              <a:gd name="connsiteY65" fmla="*/ 234396 h 605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83657" h="605308">
                <a:moveTo>
                  <a:pt x="1233796" y="234396"/>
                </a:moveTo>
                <a:lnTo>
                  <a:pt x="1457888" y="198335"/>
                </a:lnTo>
                <a:lnTo>
                  <a:pt x="1705162" y="180305"/>
                </a:lnTo>
                <a:lnTo>
                  <a:pt x="1955013" y="144244"/>
                </a:lnTo>
                <a:lnTo>
                  <a:pt x="2217742" y="105607"/>
                </a:lnTo>
                <a:lnTo>
                  <a:pt x="2434107" y="74698"/>
                </a:lnTo>
                <a:lnTo>
                  <a:pt x="2506228" y="66971"/>
                </a:lnTo>
                <a:lnTo>
                  <a:pt x="2568047" y="41213"/>
                </a:lnTo>
                <a:lnTo>
                  <a:pt x="2668502" y="5152"/>
                </a:lnTo>
                <a:lnTo>
                  <a:pt x="2709715" y="0"/>
                </a:lnTo>
                <a:lnTo>
                  <a:pt x="2763806" y="5152"/>
                </a:lnTo>
                <a:lnTo>
                  <a:pt x="2866837" y="23182"/>
                </a:lnTo>
                <a:lnTo>
                  <a:pt x="2956989" y="54092"/>
                </a:lnTo>
                <a:lnTo>
                  <a:pt x="3005929" y="77274"/>
                </a:lnTo>
                <a:lnTo>
                  <a:pt x="3036838" y="90153"/>
                </a:lnTo>
                <a:lnTo>
                  <a:pt x="3090929" y="113335"/>
                </a:lnTo>
                <a:lnTo>
                  <a:pt x="3142445" y="136517"/>
                </a:lnTo>
                <a:lnTo>
                  <a:pt x="3160475" y="146820"/>
                </a:lnTo>
                <a:lnTo>
                  <a:pt x="3168202" y="159698"/>
                </a:lnTo>
                <a:lnTo>
                  <a:pt x="3175930" y="177729"/>
                </a:lnTo>
                <a:lnTo>
                  <a:pt x="3181081" y="200911"/>
                </a:lnTo>
                <a:lnTo>
                  <a:pt x="3183657" y="216366"/>
                </a:lnTo>
                <a:lnTo>
                  <a:pt x="3170778" y="242123"/>
                </a:lnTo>
                <a:lnTo>
                  <a:pt x="3142445" y="265305"/>
                </a:lnTo>
                <a:lnTo>
                  <a:pt x="3103808" y="280760"/>
                </a:lnTo>
                <a:lnTo>
                  <a:pt x="3075475" y="288487"/>
                </a:lnTo>
                <a:lnTo>
                  <a:pt x="3029111" y="288487"/>
                </a:lnTo>
                <a:lnTo>
                  <a:pt x="2890019" y="288487"/>
                </a:lnTo>
                <a:lnTo>
                  <a:pt x="2735472" y="291063"/>
                </a:lnTo>
                <a:lnTo>
                  <a:pt x="2557744" y="288487"/>
                </a:lnTo>
                <a:lnTo>
                  <a:pt x="2382591" y="285911"/>
                </a:lnTo>
                <a:lnTo>
                  <a:pt x="2194560" y="288487"/>
                </a:lnTo>
                <a:lnTo>
                  <a:pt x="2125014" y="288487"/>
                </a:lnTo>
                <a:lnTo>
                  <a:pt x="1947285" y="301366"/>
                </a:lnTo>
                <a:lnTo>
                  <a:pt x="1795315" y="316821"/>
                </a:lnTo>
                <a:lnTo>
                  <a:pt x="1584101" y="345154"/>
                </a:lnTo>
                <a:lnTo>
                  <a:pt x="1393494" y="376064"/>
                </a:lnTo>
                <a:lnTo>
                  <a:pt x="1264705" y="404397"/>
                </a:lnTo>
                <a:lnTo>
                  <a:pt x="1027734" y="458488"/>
                </a:lnTo>
                <a:lnTo>
                  <a:pt x="777884" y="517731"/>
                </a:lnTo>
                <a:lnTo>
                  <a:pt x="633640" y="558944"/>
                </a:lnTo>
                <a:lnTo>
                  <a:pt x="535761" y="600156"/>
                </a:lnTo>
                <a:lnTo>
                  <a:pt x="512579" y="605308"/>
                </a:lnTo>
                <a:lnTo>
                  <a:pt x="445609" y="600156"/>
                </a:lnTo>
                <a:lnTo>
                  <a:pt x="396669" y="589853"/>
                </a:lnTo>
                <a:lnTo>
                  <a:pt x="352881" y="576974"/>
                </a:lnTo>
                <a:lnTo>
                  <a:pt x="293638" y="551216"/>
                </a:lnTo>
                <a:lnTo>
                  <a:pt x="224092" y="512580"/>
                </a:lnTo>
                <a:lnTo>
                  <a:pt x="146819" y="463640"/>
                </a:lnTo>
                <a:lnTo>
                  <a:pt x="72121" y="404397"/>
                </a:lnTo>
                <a:lnTo>
                  <a:pt x="28333" y="370912"/>
                </a:lnTo>
                <a:lnTo>
                  <a:pt x="5151" y="342578"/>
                </a:lnTo>
                <a:lnTo>
                  <a:pt x="0" y="321972"/>
                </a:lnTo>
                <a:lnTo>
                  <a:pt x="2575" y="314245"/>
                </a:lnTo>
                <a:lnTo>
                  <a:pt x="15454" y="309093"/>
                </a:lnTo>
                <a:lnTo>
                  <a:pt x="79849" y="319397"/>
                </a:lnTo>
                <a:lnTo>
                  <a:pt x="190607" y="342578"/>
                </a:lnTo>
                <a:lnTo>
                  <a:pt x="262729" y="350306"/>
                </a:lnTo>
                <a:lnTo>
                  <a:pt x="321971" y="355457"/>
                </a:lnTo>
                <a:lnTo>
                  <a:pt x="381214" y="355457"/>
                </a:lnTo>
                <a:lnTo>
                  <a:pt x="435306" y="355457"/>
                </a:lnTo>
                <a:lnTo>
                  <a:pt x="556367" y="334851"/>
                </a:lnTo>
                <a:lnTo>
                  <a:pt x="726368" y="309093"/>
                </a:lnTo>
                <a:lnTo>
                  <a:pt x="950460" y="275608"/>
                </a:lnTo>
                <a:lnTo>
                  <a:pt x="1182280" y="239548"/>
                </a:lnTo>
                <a:lnTo>
                  <a:pt x="1233796" y="23439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43CB6C2-D978-45BA-8807-878B30B29434}"/>
              </a:ext>
            </a:extLst>
          </p:cNvPr>
          <p:cNvSpPr/>
          <p:nvPr/>
        </p:nvSpPr>
        <p:spPr>
          <a:xfrm>
            <a:off x="6634163" y="3268663"/>
            <a:ext cx="1376362" cy="298450"/>
          </a:xfrm>
          <a:custGeom>
            <a:avLst/>
            <a:gdLst>
              <a:gd name="connsiteX0" fmla="*/ 435305 w 1375463"/>
              <a:gd name="connsiteY0" fmla="*/ 278184 h 298790"/>
              <a:gd name="connsiteX1" fmla="*/ 280759 w 1375463"/>
              <a:gd name="connsiteY1" fmla="*/ 291063 h 298790"/>
              <a:gd name="connsiteX2" fmla="*/ 146819 w 1375463"/>
              <a:gd name="connsiteY2" fmla="*/ 293638 h 298790"/>
              <a:gd name="connsiteX3" fmla="*/ 0 w 1375463"/>
              <a:gd name="connsiteY3" fmla="*/ 293638 h 298790"/>
              <a:gd name="connsiteX4" fmla="*/ 48939 w 1375463"/>
              <a:gd name="connsiteY4" fmla="*/ 133940 h 298790"/>
              <a:gd name="connsiteX5" fmla="*/ 193183 w 1375463"/>
              <a:gd name="connsiteY5" fmla="*/ 139092 h 298790"/>
              <a:gd name="connsiteX6" fmla="*/ 342578 w 1375463"/>
              <a:gd name="connsiteY6" fmla="*/ 133940 h 298790"/>
              <a:gd name="connsiteX7" fmla="*/ 468791 w 1375463"/>
              <a:gd name="connsiteY7" fmla="*/ 126213 h 298790"/>
              <a:gd name="connsiteX8" fmla="*/ 636216 w 1375463"/>
              <a:gd name="connsiteY8" fmla="*/ 105607 h 298790"/>
              <a:gd name="connsiteX9" fmla="*/ 765005 w 1375463"/>
              <a:gd name="connsiteY9" fmla="*/ 85001 h 298790"/>
              <a:gd name="connsiteX10" fmla="*/ 850005 w 1375463"/>
              <a:gd name="connsiteY10" fmla="*/ 69546 h 298790"/>
              <a:gd name="connsiteX11" fmla="*/ 886066 w 1375463"/>
              <a:gd name="connsiteY11" fmla="*/ 51516 h 298790"/>
              <a:gd name="connsiteX12" fmla="*/ 973642 w 1375463"/>
              <a:gd name="connsiteY12" fmla="*/ 20606 h 298790"/>
              <a:gd name="connsiteX13" fmla="*/ 1056067 w 1375463"/>
              <a:gd name="connsiteY13" fmla="*/ 0 h 298790"/>
              <a:gd name="connsiteX14" fmla="*/ 1084401 w 1375463"/>
              <a:gd name="connsiteY14" fmla="*/ 0 h 298790"/>
              <a:gd name="connsiteX15" fmla="*/ 1110158 w 1375463"/>
              <a:gd name="connsiteY15" fmla="*/ 5152 h 298790"/>
              <a:gd name="connsiteX16" fmla="*/ 1151371 w 1375463"/>
              <a:gd name="connsiteY16" fmla="*/ 28334 h 298790"/>
              <a:gd name="connsiteX17" fmla="*/ 1220917 w 1375463"/>
              <a:gd name="connsiteY17" fmla="*/ 69546 h 298790"/>
              <a:gd name="connsiteX18" fmla="*/ 1280160 w 1375463"/>
              <a:gd name="connsiteY18" fmla="*/ 103031 h 298790"/>
              <a:gd name="connsiteX19" fmla="*/ 1316220 w 1375463"/>
              <a:gd name="connsiteY19" fmla="*/ 126213 h 298790"/>
              <a:gd name="connsiteX20" fmla="*/ 1347130 w 1375463"/>
              <a:gd name="connsiteY20" fmla="*/ 149395 h 298790"/>
              <a:gd name="connsiteX21" fmla="*/ 1360009 w 1375463"/>
              <a:gd name="connsiteY21" fmla="*/ 167425 h 298790"/>
              <a:gd name="connsiteX22" fmla="*/ 1372887 w 1375463"/>
              <a:gd name="connsiteY22" fmla="*/ 188032 h 298790"/>
              <a:gd name="connsiteX23" fmla="*/ 1375463 w 1375463"/>
              <a:gd name="connsiteY23" fmla="*/ 200910 h 298790"/>
              <a:gd name="connsiteX24" fmla="*/ 1375463 w 1375463"/>
              <a:gd name="connsiteY24" fmla="*/ 221517 h 298790"/>
              <a:gd name="connsiteX25" fmla="*/ 1365160 w 1375463"/>
              <a:gd name="connsiteY25" fmla="*/ 247274 h 298790"/>
              <a:gd name="connsiteX26" fmla="*/ 1344554 w 1375463"/>
              <a:gd name="connsiteY26" fmla="*/ 275608 h 298790"/>
              <a:gd name="connsiteX27" fmla="*/ 1323948 w 1375463"/>
              <a:gd name="connsiteY27" fmla="*/ 298790 h 298790"/>
              <a:gd name="connsiteX28" fmla="*/ 1001976 w 1375463"/>
              <a:gd name="connsiteY28" fmla="*/ 242123 h 298790"/>
              <a:gd name="connsiteX29" fmla="*/ 963339 w 1375463"/>
              <a:gd name="connsiteY29" fmla="*/ 231820 h 298790"/>
              <a:gd name="connsiteX30" fmla="*/ 927278 w 1375463"/>
              <a:gd name="connsiteY30" fmla="*/ 229244 h 298790"/>
              <a:gd name="connsiteX31" fmla="*/ 821672 w 1375463"/>
              <a:gd name="connsiteY31" fmla="*/ 239547 h 298790"/>
              <a:gd name="connsiteX32" fmla="*/ 620761 w 1375463"/>
              <a:gd name="connsiteY32" fmla="*/ 260153 h 298790"/>
              <a:gd name="connsiteX33" fmla="*/ 435305 w 1375463"/>
              <a:gd name="connsiteY33" fmla="*/ 278184 h 298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75463" h="298790">
                <a:moveTo>
                  <a:pt x="435305" y="278184"/>
                </a:moveTo>
                <a:lnTo>
                  <a:pt x="280759" y="291063"/>
                </a:lnTo>
                <a:lnTo>
                  <a:pt x="146819" y="293638"/>
                </a:lnTo>
                <a:lnTo>
                  <a:pt x="0" y="293638"/>
                </a:lnTo>
                <a:lnTo>
                  <a:pt x="48939" y="133940"/>
                </a:lnTo>
                <a:lnTo>
                  <a:pt x="193183" y="139092"/>
                </a:lnTo>
                <a:lnTo>
                  <a:pt x="342578" y="133940"/>
                </a:lnTo>
                <a:lnTo>
                  <a:pt x="468791" y="126213"/>
                </a:lnTo>
                <a:lnTo>
                  <a:pt x="636216" y="105607"/>
                </a:lnTo>
                <a:lnTo>
                  <a:pt x="765005" y="85001"/>
                </a:lnTo>
                <a:lnTo>
                  <a:pt x="850005" y="69546"/>
                </a:lnTo>
                <a:lnTo>
                  <a:pt x="886066" y="51516"/>
                </a:lnTo>
                <a:lnTo>
                  <a:pt x="973642" y="20606"/>
                </a:lnTo>
                <a:lnTo>
                  <a:pt x="1056067" y="0"/>
                </a:lnTo>
                <a:lnTo>
                  <a:pt x="1084401" y="0"/>
                </a:lnTo>
                <a:lnTo>
                  <a:pt x="1110158" y="5152"/>
                </a:lnTo>
                <a:lnTo>
                  <a:pt x="1151371" y="28334"/>
                </a:lnTo>
                <a:lnTo>
                  <a:pt x="1220917" y="69546"/>
                </a:lnTo>
                <a:lnTo>
                  <a:pt x="1280160" y="103031"/>
                </a:lnTo>
                <a:lnTo>
                  <a:pt x="1316220" y="126213"/>
                </a:lnTo>
                <a:lnTo>
                  <a:pt x="1347130" y="149395"/>
                </a:lnTo>
                <a:lnTo>
                  <a:pt x="1360009" y="167425"/>
                </a:lnTo>
                <a:lnTo>
                  <a:pt x="1372887" y="188032"/>
                </a:lnTo>
                <a:lnTo>
                  <a:pt x="1375463" y="200910"/>
                </a:lnTo>
                <a:lnTo>
                  <a:pt x="1375463" y="221517"/>
                </a:lnTo>
                <a:lnTo>
                  <a:pt x="1365160" y="247274"/>
                </a:lnTo>
                <a:lnTo>
                  <a:pt x="1344554" y="275608"/>
                </a:lnTo>
                <a:lnTo>
                  <a:pt x="1323948" y="298790"/>
                </a:lnTo>
                <a:lnTo>
                  <a:pt x="1001976" y="242123"/>
                </a:lnTo>
                <a:lnTo>
                  <a:pt x="963339" y="231820"/>
                </a:lnTo>
                <a:lnTo>
                  <a:pt x="927278" y="229244"/>
                </a:lnTo>
                <a:lnTo>
                  <a:pt x="821672" y="239547"/>
                </a:lnTo>
                <a:lnTo>
                  <a:pt x="620761" y="260153"/>
                </a:lnTo>
                <a:lnTo>
                  <a:pt x="435305" y="27818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E255A05-28ED-4E42-B830-4C715BA78A2D}"/>
              </a:ext>
            </a:extLst>
          </p:cNvPr>
          <p:cNvSpPr/>
          <p:nvPr/>
        </p:nvSpPr>
        <p:spPr>
          <a:xfrm rot="16200000">
            <a:off x="6119020" y="4090195"/>
            <a:ext cx="2462213" cy="1279525"/>
          </a:xfrm>
          <a:custGeom>
            <a:avLst/>
            <a:gdLst>
              <a:gd name="connsiteX0" fmla="*/ 1345406 w 2462212"/>
              <a:gd name="connsiteY0" fmla="*/ 669131 h 1278731"/>
              <a:gd name="connsiteX1" fmla="*/ 1219200 w 2462212"/>
              <a:gd name="connsiteY1" fmla="*/ 621506 h 1278731"/>
              <a:gd name="connsiteX2" fmla="*/ 1102519 w 2462212"/>
              <a:gd name="connsiteY2" fmla="*/ 573881 h 1278731"/>
              <a:gd name="connsiteX3" fmla="*/ 983456 w 2462212"/>
              <a:gd name="connsiteY3" fmla="*/ 519112 h 1278731"/>
              <a:gd name="connsiteX4" fmla="*/ 883444 w 2462212"/>
              <a:gd name="connsiteY4" fmla="*/ 469106 h 1278731"/>
              <a:gd name="connsiteX5" fmla="*/ 792956 w 2462212"/>
              <a:gd name="connsiteY5" fmla="*/ 421481 h 1278731"/>
              <a:gd name="connsiteX6" fmla="*/ 719137 w 2462212"/>
              <a:gd name="connsiteY6" fmla="*/ 376237 h 1278731"/>
              <a:gd name="connsiteX7" fmla="*/ 652462 w 2462212"/>
              <a:gd name="connsiteY7" fmla="*/ 333375 h 1278731"/>
              <a:gd name="connsiteX8" fmla="*/ 578644 w 2462212"/>
              <a:gd name="connsiteY8" fmla="*/ 278606 h 1278731"/>
              <a:gd name="connsiteX9" fmla="*/ 514350 w 2462212"/>
              <a:gd name="connsiteY9" fmla="*/ 221456 h 1278731"/>
              <a:gd name="connsiteX10" fmla="*/ 469106 w 2462212"/>
              <a:gd name="connsiteY10" fmla="*/ 171450 h 1278731"/>
              <a:gd name="connsiteX11" fmla="*/ 438150 w 2462212"/>
              <a:gd name="connsiteY11" fmla="*/ 126206 h 1278731"/>
              <a:gd name="connsiteX12" fmla="*/ 57150 w 2462212"/>
              <a:gd name="connsiteY12" fmla="*/ 0 h 1278731"/>
              <a:gd name="connsiteX13" fmla="*/ 23812 w 2462212"/>
              <a:gd name="connsiteY13" fmla="*/ 19050 h 1278731"/>
              <a:gd name="connsiteX14" fmla="*/ 7144 w 2462212"/>
              <a:gd name="connsiteY14" fmla="*/ 35719 h 1278731"/>
              <a:gd name="connsiteX15" fmla="*/ 0 w 2462212"/>
              <a:gd name="connsiteY15" fmla="*/ 47625 h 1278731"/>
              <a:gd name="connsiteX16" fmla="*/ 0 w 2462212"/>
              <a:gd name="connsiteY16" fmla="*/ 59531 h 1278731"/>
              <a:gd name="connsiteX17" fmla="*/ 4762 w 2462212"/>
              <a:gd name="connsiteY17" fmla="*/ 80962 h 1278731"/>
              <a:gd name="connsiteX18" fmla="*/ 23812 w 2462212"/>
              <a:gd name="connsiteY18" fmla="*/ 109537 h 1278731"/>
              <a:gd name="connsiteX19" fmla="*/ 76200 w 2462212"/>
              <a:gd name="connsiteY19" fmla="*/ 169069 h 1278731"/>
              <a:gd name="connsiteX20" fmla="*/ 147637 w 2462212"/>
              <a:gd name="connsiteY20" fmla="*/ 247650 h 1278731"/>
              <a:gd name="connsiteX21" fmla="*/ 240506 w 2462212"/>
              <a:gd name="connsiteY21" fmla="*/ 340519 h 1278731"/>
              <a:gd name="connsiteX22" fmla="*/ 316706 w 2462212"/>
              <a:gd name="connsiteY22" fmla="*/ 409575 h 1278731"/>
              <a:gd name="connsiteX23" fmla="*/ 390525 w 2462212"/>
              <a:gd name="connsiteY23" fmla="*/ 466725 h 1278731"/>
              <a:gd name="connsiteX24" fmla="*/ 490537 w 2462212"/>
              <a:gd name="connsiteY24" fmla="*/ 540544 h 1278731"/>
              <a:gd name="connsiteX25" fmla="*/ 559594 w 2462212"/>
              <a:gd name="connsiteY25" fmla="*/ 585787 h 1278731"/>
              <a:gd name="connsiteX26" fmla="*/ 664369 w 2462212"/>
              <a:gd name="connsiteY26" fmla="*/ 650081 h 1278731"/>
              <a:gd name="connsiteX27" fmla="*/ 807244 w 2462212"/>
              <a:gd name="connsiteY27" fmla="*/ 716756 h 1278731"/>
              <a:gd name="connsiteX28" fmla="*/ 933450 w 2462212"/>
              <a:gd name="connsiteY28" fmla="*/ 771525 h 1278731"/>
              <a:gd name="connsiteX29" fmla="*/ 1107281 w 2462212"/>
              <a:gd name="connsiteY29" fmla="*/ 840581 h 1278731"/>
              <a:gd name="connsiteX30" fmla="*/ 1295400 w 2462212"/>
              <a:gd name="connsiteY30" fmla="*/ 909637 h 1278731"/>
              <a:gd name="connsiteX31" fmla="*/ 1533525 w 2462212"/>
              <a:gd name="connsiteY31" fmla="*/ 988219 h 1278731"/>
              <a:gd name="connsiteX32" fmla="*/ 1735931 w 2462212"/>
              <a:gd name="connsiteY32" fmla="*/ 1050131 h 1278731"/>
              <a:gd name="connsiteX33" fmla="*/ 1921669 w 2462212"/>
              <a:gd name="connsiteY33" fmla="*/ 1102519 h 1278731"/>
              <a:gd name="connsiteX34" fmla="*/ 2100262 w 2462212"/>
              <a:gd name="connsiteY34" fmla="*/ 1150144 h 1278731"/>
              <a:gd name="connsiteX35" fmla="*/ 2245519 w 2462212"/>
              <a:gd name="connsiteY35" fmla="*/ 1185862 h 1278731"/>
              <a:gd name="connsiteX36" fmla="*/ 2316956 w 2462212"/>
              <a:gd name="connsiteY36" fmla="*/ 1209675 h 1278731"/>
              <a:gd name="connsiteX37" fmla="*/ 2350294 w 2462212"/>
              <a:gd name="connsiteY37" fmla="*/ 1226344 h 1278731"/>
              <a:gd name="connsiteX38" fmla="*/ 2376487 w 2462212"/>
              <a:gd name="connsiteY38" fmla="*/ 1238250 h 1278731"/>
              <a:gd name="connsiteX39" fmla="*/ 2390775 w 2462212"/>
              <a:gd name="connsiteY39" fmla="*/ 1247775 h 1278731"/>
              <a:gd name="connsiteX40" fmla="*/ 2436019 w 2462212"/>
              <a:gd name="connsiteY40" fmla="*/ 1278731 h 1278731"/>
              <a:gd name="connsiteX41" fmla="*/ 2462212 w 2462212"/>
              <a:gd name="connsiteY41" fmla="*/ 883444 h 1278731"/>
              <a:gd name="connsiteX42" fmla="*/ 2450306 w 2462212"/>
              <a:gd name="connsiteY42" fmla="*/ 919162 h 1278731"/>
              <a:gd name="connsiteX43" fmla="*/ 2436019 w 2462212"/>
              <a:gd name="connsiteY43" fmla="*/ 938212 h 1278731"/>
              <a:gd name="connsiteX44" fmla="*/ 2416969 w 2462212"/>
              <a:gd name="connsiteY44" fmla="*/ 947737 h 1278731"/>
              <a:gd name="connsiteX45" fmla="*/ 2386012 w 2462212"/>
              <a:gd name="connsiteY45" fmla="*/ 952500 h 1278731"/>
              <a:gd name="connsiteX46" fmla="*/ 2350294 w 2462212"/>
              <a:gd name="connsiteY46" fmla="*/ 947737 h 1278731"/>
              <a:gd name="connsiteX47" fmla="*/ 2295525 w 2462212"/>
              <a:gd name="connsiteY47" fmla="*/ 935831 h 1278731"/>
              <a:gd name="connsiteX48" fmla="*/ 2150269 w 2462212"/>
              <a:gd name="connsiteY48" fmla="*/ 902494 h 1278731"/>
              <a:gd name="connsiteX49" fmla="*/ 1976437 w 2462212"/>
              <a:gd name="connsiteY49" fmla="*/ 859631 h 1278731"/>
              <a:gd name="connsiteX50" fmla="*/ 1766887 w 2462212"/>
              <a:gd name="connsiteY50" fmla="*/ 802481 h 1278731"/>
              <a:gd name="connsiteX51" fmla="*/ 1540669 w 2462212"/>
              <a:gd name="connsiteY51" fmla="*/ 735806 h 1278731"/>
              <a:gd name="connsiteX52" fmla="*/ 1345406 w 2462212"/>
              <a:gd name="connsiteY52" fmla="*/ 669131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462212" h="1278731">
                <a:moveTo>
                  <a:pt x="1345406" y="669131"/>
                </a:moveTo>
                <a:lnTo>
                  <a:pt x="1219200" y="621506"/>
                </a:lnTo>
                <a:lnTo>
                  <a:pt x="1102519" y="573881"/>
                </a:lnTo>
                <a:lnTo>
                  <a:pt x="983456" y="519112"/>
                </a:lnTo>
                <a:lnTo>
                  <a:pt x="883444" y="469106"/>
                </a:lnTo>
                <a:lnTo>
                  <a:pt x="792956" y="421481"/>
                </a:lnTo>
                <a:lnTo>
                  <a:pt x="719137" y="376237"/>
                </a:lnTo>
                <a:lnTo>
                  <a:pt x="652462" y="333375"/>
                </a:lnTo>
                <a:lnTo>
                  <a:pt x="578644" y="278606"/>
                </a:lnTo>
                <a:lnTo>
                  <a:pt x="514350" y="221456"/>
                </a:lnTo>
                <a:lnTo>
                  <a:pt x="469106" y="171450"/>
                </a:lnTo>
                <a:lnTo>
                  <a:pt x="438150" y="126206"/>
                </a:lnTo>
                <a:lnTo>
                  <a:pt x="57150" y="0"/>
                </a:lnTo>
                <a:lnTo>
                  <a:pt x="23812" y="19050"/>
                </a:lnTo>
                <a:lnTo>
                  <a:pt x="7144" y="35719"/>
                </a:lnTo>
                <a:lnTo>
                  <a:pt x="0" y="47625"/>
                </a:lnTo>
                <a:lnTo>
                  <a:pt x="0" y="59531"/>
                </a:lnTo>
                <a:lnTo>
                  <a:pt x="4762" y="80962"/>
                </a:lnTo>
                <a:lnTo>
                  <a:pt x="23812" y="109537"/>
                </a:lnTo>
                <a:lnTo>
                  <a:pt x="76200" y="169069"/>
                </a:lnTo>
                <a:lnTo>
                  <a:pt x="147637" y="247650"/>
                </a:lnTo>
                <a:lnTo>
                  <a:pt x="240506" y="340519"/>
                </a:lnTo>
                <a:lnTo>
                  <a:pt x="316706" y="409575"/>
                </a:lnTo>
                <a:lnTo>
                  <a:pt x="390525" y="466725"/>
                </a:lnTo>
                <a:lnTo>
                  <a:pt x="490537" y="540544"/>
                </a:lnTo>
                <a:lnTo>
                  <a:pt x="559594" y="585787"/>
                </a:lnTo>
                <a:lnTo>
                  <a:pt x="664369" y="650081"/>
                </a:lnTo>
                <a:lnTo>
                  <a:pt x="807244" y="716756"/>
                </a:lnTo>
                <a:lnTo>
                  <a:pt x="933450" y="771525"/>
                </a:lnTo>
                <a:lnTo>
                  <a:pt x="1107281" y="840581"/>
                </a:lnTo>
                <a:lnTo>
                  <a:pt x="1295400" y="909637"/>
                </a:lnTo>
                <a:lnTo>
                  <a:pt x="1533525" y="988219"/>
                </a:lnTo>
                <a:lnTo>
                  <a:pt x="1735931" y="1050131"/>
                </a:lnTo>
                <a:lnTo>
                  <a:pt x="1921669" y="1102519"/>
                </a:lnTo>
                <a:lnTo>
                  <a:pt x="2100262" y="1150144"/>
                </a:lnTo>
                <a:lnTo>
                  <a:pt x="2245519" y="1185862"/>
                </a:lnTo>
                <a:lnTo>
                  <a:pt x="2316956" y="1209675"/>
                </a:lnTo>
                <a:lnTo>
                  <a:pt x="2350294" y="1226344"/>
                </a:lnTo>
                <a:lnTo>
                  <a:pt x="2376487" y="1238250"/>
                </a:lnTo>
                <a:lnTo>
                  <a:pt x="2390775" y="1247775"/>
                </a:lnTo>
                <a:lnTo>
                  <a:pt x="2436019" y="1278731"/>
                </a:lnTo>
                <a:lnTo>
                  <a:pt x="2462212" y="883444"/>
                </a:lnTo>
                <a:lnTo>
                  <a:pt x="2450306" y="919162"/>
                </a:lnTo>
                <a:lnTo>
                  <a:pt x="2436019" y="938212"/>
                </a:lnTo>
                <a:lnTo>
                  <a:pt x="2416969" y="947737"/>
                </a:lnTo>
                <a:lnTo>
                  <a:pt x="2386012" y="952500"/>
                </a:lnTo>
                <a:lnTo>
                  <a:pt x="2350294" y="947737"/>
                </a:lnTo>
                <a:lnTo>
                  <a:pt x="2295525" y="935831"/>
                </a:lnTo>
                <a:lnTo>
                  <a:pt x="2150269" y="902494"/>
                </a:lnTo>
                <a:lnTo>
                  <a:pt x="1976437" y="859631"/>
                </a:lnTo>
                <a:lnTo>
                  <a:pt x="1766887" y="802481"/>
                </a:lnTo>
                <a:lnTo>
                  <a:pt x="1540669" y="735806"/>
                </a:lnTo>
                <a:lnTo>
                  <a:pt x="1345406" y="669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3562FAA9-ABF1-498A-A0AB-797A064A31A3}"/>
              </a:ext>
            </a:extLst>
          </p:cNvPr>
          <p:cNvSpPr/>
          <p:nvPr/>
        </p:nvSpPr>
        <p:spPr>
          <a:xfrm rot="16200000">
            <a:off x="6189664" y="5251451"/>
            <a:ext cx="649287" cy="754063"/>
          </a:xfrm>
          <a:custGeom>
            <a:avLst/>
            <a:gdLst>
              <a:gd name="connsiteX0" fmla="*/ 590550 w 650081"/>
              <a:gd name="connsiteY0" fmla="*/ 195262 h 754856"/>
              <a:gd name="connsiteX1" fmla="*/ 538162 w 650081"/>
              <a:gd name="connsiteY1" fmla="*/ 328612 h 754856"/>
              <a:gd name="connsiteX2" fmla="*/ 490537 w 650081"/>
              <a:gd name="connsiteY2" fmla="*/ 442912 h 754856"/>
              <a:gd name="connsiteX3" fmla="*/ 442912 w 650081"/>
              <a:gd name="connsiteY3" fmla="*/ 561975 h 754856"/>
              <a:gd name="connsiteX4" fmla="*/ 428625 w 650081"/>
              <a:gd name="connsiteY4" fmla="*/ 654843 h 754856"/>
              <a:gd name="connsiteX5" fmla="*/ 426243 w 650081"/>
              <a:gd name="connsiteY5" fmla="*/ 683418 h 754856"/>
              <a:gd name="connsiteX6" fmla="*/ 433387 w 650081"/>
              <a:gd name="connsiteY6" fmla="*/ 707231 h 754856"/>
              <a:gd name="connsiteX7" fmla="*/ 464343 w 650081"/>
              <a:gd name="connsiteY7" fmla="*/ 754856 h 754856"/>
              <a:gd name="connsiteX8" fmla="*/ 0 w 650081"/>
              <a:gd name="connsiteY8" fmla="*/ 611981 h 754856"/>
              <a:gd name="connsiteX9" fmla="*/ 23812 w 650081"/>
              <a:gd name="connsiteY9" fmla="*/ 588168 h 754856"/>
              <a:gd name="connsiteX10" fmla="*/ 52387 w 650081"/>
              <a:gd name="connsiteY10" fmla="*/ 571500 h 754856"/>
              <a:gd name="connsiteX11" fmla="*/ 104775 w 650081"/>
              <a:gd name="connsiteY11" fmla="*/ 545306 h 754856"/>
              <a:gd name="connsiteX12" fmla="*/ 188118 w 650081"/>
              <a:gd name="connsiteY12" fmla="*/ 500062 h 754856"/>
              <a:gd name="connsiteX13" fmla="*/ 276225 w 650081"/>
              <a:gd name="connsiteY13" fmla="*/ 442912 h 754856"/>
              <a:gd name="connsiteX14" fmla="*/ 311943 w 650081"/>
              <a:gd name="connsiteY14" fmla="*/ 421481 h 754856"/>
              <a:gd name="connsiteX15" fmla="*/ 364331 w 650081"/>
              <a:gd name="connsiteY15" fmla="*/ 361950 h 754856"/>
              <a:gd name="connsiteX16" fmla="*/ 466725 w 650081"/>
              <a:gd name="connsiteY16" fmla="*/ 235743 h 754856"/>
              <a:gd name="connsiteX17" fmla="*/ 576262 w 650081"/>
              <a:gd name="connsiteY17" fmla="*/ 61912 h 754856"/>
              <a:gd name="connsiteX18" fmla="*/ 604837 w 650081"/>
              <a:gd name="connsiteY18" fmla="*/ 14287 h 754856"/>
              <a:gd name="connsiteX19" fmla="*/ 616743 w 650081"/>
              <a:gd name="connsiteY19" fmla="*/ 4762 h 754856"/>
              <a:gd name="connsiteX20" fmla="*/ 633412 w 650081"/>
              <a:gd name="connsiteY20" fmla="*/ 0 h 754856"/>
              <a:gd name="connsiteX21" fmla="*/ 642937 w 650081"/>
              <a:gd name="connsiteY21" fmla="*/ 4762 h 754856"/>
              <a:gd name="connsiteX22" fmla="*/ 650081 w 650081"/>
              <a:gd name="connsiteY22" fmla="*/ 16668 h 754856"/>
              <a:gd name="connsiteX23" fmla="*/ 650081 w 650081"/>
              <a:gd name="connsiteY23" fmla="*/ 38100 h 754856"/>
              <a:gd name="connsiteX24" fmla="*/ 640556 w 650081"/>
              <a:gd name="connsiteY24" fmla="*/ 83343 h 754856"/>
              <a:gd name="connsiteX25" fmla="*/ 590550 w 650081"/>
              <a:gd name="connsiteY25" fmla="*/ 195262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0081" h="754856">
                <a:moveTo>
                  <a:pt x="590550" y="195262"/>
                </a:moveTo>
                <a:lnTo>
                  <a:pt x="538162" y="328612"/>
                </a:lnTo>
                <a:lnTo>
                  <a:pt x="490537" y="442912"/>
                </a:lnTo>
                <a:lnTo>
                  <a:pt x="442912" y="561975"/>
                </a:lnTo>
                <a:lnTo>
                  <a:pt x="428625" y="654843"/>
                </a:lnTo>
                <a:lnTo>
                  <a:pt x="426243" y="683418"/>
                </a:lnTo>
                <a:lnTo>
                  <a:pt x="433387" y="707231"/>
                </a:lnTo>
                <a:lnTo>
                  <a:pt x="464343" y="754856"/>
                </a:lnTo>
                <a:lnTo>
                  <a:pt x="0" y="611981"/>
                </a:lnTo>
                <a:lnTo>
                  <a:pt x="23812" y="588168"/>
                </a:lnTo>
                <a:lnTo>
                  <a:pt x="52387" y="571500"/>
                </a:lnTo>
                <a:lnTo>
                  <a:pt x="104775" y="545306"/>
                </a:lnTo>
                <a:lnTo>
                  <a:pt x="188118" y="500062"/>
                </a:lnTo>
                <a:lnTo>
                  <a:pt x="276225" y="442912"/>
                </a:lnTo>
                <a:lnTo>
                  <a:pt x="311943" y="421481"/>
                </a:lnTo>
                <a:lnTo>
                  <a:pt x="364331" y="361950"/>
                </a:lnTo>
                <a:lnTo>
                  <a:pt x="466725" y="235743"/>
                </a:lnTo>
                <a:lnTo>
                  <a:pt x="576262" y="61912"/>
                </a:lnTo>
                <a:lnTo>
                  <a:pt x="604837" y="14287"/>
                </a:lnTo>
                <a:lnTo>
                  <a:pt x="616743" y="4762"/>
                </a:lnTo>
                <a:lnTo>
                  <a:pt x="633412" y="0"/>
                </a:lnTo>
                <a:lnTo>
                  <a:pt x="642937" y="4762"/>
                </a:lnTo>
                <a:lnTo>
                  <a:pt x="650081" y="16668"/>
                </a:lnTo>
                <a:lnTo>
                  <a:pt x="650081" y="38100"/>
                </a:lnTo>
                <a:lnTo>
                  <a:pt x="640556" y="83343"/>
                </a:lnTo>
                <a:lnTo>
                  <a:pt x="590550" y="1952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4E5C6CC-12F2-4D30-B4D5-F272327CABB9}"/>
              </a:ext>
            </a:extLst>
          </p:cNvPr>
          <p:cNvSpPr/>
          <p:nvPr/>
        </p:nvSpPr>
        <p:spPr>
          <a:xfrm rot="16200000">
            <a:off x="4604545" y="3069432"/>
            <a:ext cx="2841625" cy="1916113"/>
          </a:xfrm>
          <a:custGeom>
            <a:avLst/>
            <a:gdLst>
              <a:gd name="connsiteX0" fmla="*/ 1099856 w 2841079"/>
              <a:gd name="connsiteY0" fmla="*/ 909248 h 1916376"/>
              <a:gd name="connsiteX1" fmla="*/ 1012279 w 2841079"/>
              <a:gd name="connsiteY1" fmla="*/ 847429 h 1916376"/>
              <a:gd name="connsiteX2" fmla="*/ 922127 w 2841079"/>
              <a:gd name="connsiteY2" fmla="*/ 783035 h 1916376"/>
              <a:gd name="connsiteX3" fmla="*/ 850005 w 2841079"/>
              <a:gd name="connsiteY3" fmla="*/ 728944 h 1916376"/>
              <a:gd name="connsiteX4" fmla="*/ 772732 w 2841079"/>
              <a:gd name="connsiteY4" fmla="*/ 672277 h 1916376"/>
              <a:gd name="connsiteX5" fmla="*/ 692883 w 2841079"/>
              <a:gd name="connsiteY5" fmla="*/ 607882 h 1916376"/>
              <a:gd name="connsiteX6" fmla="*/ 615610 w 2841079"/>
              <a:gd name="connsiteY6" fmla="*/ 543488 h 1916376"/>
              <a:gd name="connsiteX7" fmla="*/ 530609 w 2841079"/>
              <a:gd name="connsiteY7" fmla="*/ 468790 h 1916376"/>
              <a:gd name="connsiteX8" fmla="*/ 412124 w 2841079"/>
              <a:gd name="connsiteY8" fmla="*/ 365760 h 1916376"/>
              <a:gd name="connsiteX9" fmla="*/ 337426 w 2841079"/>
              <a:gd name="connsiteY9" fmla="*/ 296214 h 1916376"/>
              <a:gd name="connsiteX10" fmla="*/ 242123 w 2841079"/>
              <a:gd name="connsiteY10" fmla="*/ 203486 h 1916376"/>
              <a:gd name="connsiteX11" fmla="*/ 157122 w 2841079"/>
              <a:gd name="connsiteY11" fmla="*/ 123637 h 1916376"/>
              <a:gd name="connsiteX12" fmla="*/ 77273 w 2841079"/>
              <a:gd name="connsiteY12" fmla="*/ 41212 h 1916376"/>
              <a:gd name="connsiteX13" fmla="*/ 51515 w 2841079"/>
              <a:gd name="connsiteY13" fmla="*/ 18030 h 1916376"/>
              <a:gd name="connsiteX14" fmla="*/ 30909 w 2841079"/>
              <a:gd name="connsiteY14" fmla="*/ 2575 h 1916376"/>
              <a:gd name="connsiteX15" fmla="*/ 7727 w 2841079"/>
              <a:gd name="connsiteY15" fmla="*/ 0 h 1916376"/>
              <a:gd name="connsiteX16" fmla="*/ 0 w 2841079"/>
              <a:gd name="connsiteY16" fmla="*/ 10303 h 1916376"/>
              <a:gd name="connsiteX17" fmla="*/ 2576 w 2841079"/>
              <a:gd name="connsiteY17" fmla="*/ 36060 h 1916376"/>
              <a:gd name="connsiteX18" fmla="*/ 7727 w 2841079"/>
              <a:gd name="connsiteY18" fmla="*/ 61818 h 1916376"/>
              <a:gd name="connsiteX19" fmla="*/ 30909 w 2841079"/>
              <a:gd name="connsiteY19" fmla="*/ 92727 h 1916376"/>
              <a:gd name="connsiteX20" fmla="*/ 87576 w 2841079"/>
              <a:gd name="connsiteY20" fmla="*/ 175152 h 1916376"/>
              <a:gd name="connsiteX21" fmla="*/ 164849 w 2841079"/>
              <a:gd name="connsiteY21" fmla="*/ 283335 h 1916376"/>
              <a:gd name="connsiteX22" fmla="*/ 260153 w 2841079"/>
              <a:gd name="connsiteY22" fmla="*/ 404396 h 1916376"/>
              <a:gd name="connsiteX23" fmla="*/ 368336 w 2841079"/>
              <a:gd name="connsiteY23" fmla="*/ 530609 h 1916376"/>
              <a:gd name="connsiteX24" fmla="*/ 476518 w 2841079"/>
              <a:gd name="connsiteY24" fmla="*/ 649095 h 1916376"/>
              <a:gd name="connsiteX25" fmla="*/ 576973 w 2841079"/>
              <a:gd name="connsiteY25" fmla="*/ 752126 h 1916376"/>
              <a:gd name="connsiteX26" fmla="*/ 685156 w 2841079"/>
              <a:gd name="connsiteY26" fmla="*/ 852581 h 1916376"/>
              <a:gd name="connsiteX27" fmla="*/ 790763 w 2841079"/>
              <a:gd name="connsiteY27" fmla="*/ 940157 h 1916376"/>
              <a:gd name="connsiteX28" fmla="*/ 898945 w 2841079"/>
              <a:gd name="connsiteY28" fmla="*/ 1025158 h 1916376"/>
              <a:gd name="connsiteX29" fmla="*/ 1020007 w 2841079"/>
              <a:gd name="connsiteY29" fmla="*/ 1117886 h 1916376"/>
              <a:gd name="connsiteX30" fmla="*/ 1164250 w 2841079"/>
              <a:gd name="connsiteY30" fmla="*/ 1220917 h 1916376"/>
              <a:gd name="connsiteX31" fmla="*/ 1300766 w 2841079"/>
              <a:gd name="connsiteY31" fmla="*/ 1316220 h 1916376"/>
              <a:gd name="connsiteX32" fmla="*/ 1432131 w 2841079"/>
              <a:gd name="connsiteY32" fmla="*/ 1401221 h 1916376"/>
              <a:gd name="connsiteX33" fmla="*/ 1550616 w 2841079"/>
              <a:gd name="connsiteY33" fmla="*/ 1470767 h 1916376"/>
              <a:gd name="connsiteX34" fmla="*/ 1684556 w 2841079"/>
              <a:gd name="connsiteY34" fmla="*/ 1548040 h 1916376"/>
              <a:gd name="connsiteX35" fmla="*/ 1774709 w 2841079"/>
              <a:gd name="connsiteY35" fmla="*/ 1594404 h 1916376"/>
              <a:gd name="connsiteX36" fmla="*/ 1898346 w 2841079"/>
              <a:gd name="connsiteY36" fmla="*/ 1653647 h 1916376"/>
              <a:gd name="connsiteX37" fmla="*/ 2060620 w 2841079"/>
              <a:gd name="connsiteY37" fmla="*/ 1720617 h 1916376"/>
              <a:gd name="connsiteX38" fmla="*/ 2143044 w 2841079"/>
              <a:gd name="connsiteY38" fmla="*/ 1748950 h 1916376"/>
              <a:gd name="connsiteX39" fmla="*/ 2276985 w 2841079"/>
              <a:gd name="connsiteY39" fmla="*/ 1795314 h 1916376"/>
              <a:gd name="connsiteX40" fmla="*/ 2354258 w 2841079"/>
              <a:gd name="connsiteY40" fmla="*/ 1818496 h 1916376"/>
              <a:gd name="connsiteX41" fmla="*/ 2372288 w 2841079"/>
              <a:gd name="connsiteY41" fmla="*/ 1823648 h 1916376"/>
              <a:gd name="connsiteX42" fmla="*/ 2385167 w 2841079"/>
              <a:gd name="connsiteY42" fmla="*/ 1844254 h 1916376"/>
              <a:gd name="connsiteX43" fmla="*/ 2413501 w 2841079"/>
              <a:gd name="connsiteY43" fmla="*/ 1880315 h 1916376"/>
              <a:gd name="connsiteX44" fmla="*/ 2431531 w 2841079"/>
              <a:gd name="connsiteY44" fmla="*/ 1895770 h 1916376"/>
              <a:gd name="connsiteX45" fmla="*/ 2452137 w 2841079"/>
              <a:gd name="connsiteY45" fmla="*/ 1908649 h 1916376"/>
              <a:gd name="connsiteX46" fmla="*/ 2475319 w 2841079"/>
              <a:gd name="connsiteY46" fmla="*/ 1916376 h 1916376"/>
              <a:gd name="connsiteX47" fmla="*/ 2495925 w 2841079"/>
              <a:gd name="connsiteY47" fmla="*/ 1916376 h 1916376"/>
              <a:gd name="connsiteX48" fmla="*/ 2524259 w 2841079"/>
              <a:gd name="connsiteY48" fmla="*/ 1908649 h 1916376"/>
              <a:gd name="connsiteX49" fmla="*/ 2555168 w 2841079"/>
              <a:gd name="connsiteY49" fmla="*/ 1890618 h 1916376"/>
              <a:gd name="connsiteX50" fmla="*/ 2583502 w 2841079"/>
              <a:gd name="connsiteY50" fmla="*/ 1859709 h 1916376"/>
              <a:gd name="connsiteX51" fmla="*/ 2663351 w 2841079"/>
              <a:gd name="connsiteY51" fmla="*/ 1743799 h 1916376"/>
              <a:gd name="connsiteX52" fmla="*/ 2743200 w 2841079"/>
              <a:gd name="connsiteY52" fmla="*/ 1609859 h 1916376"/>
              <a:gd name="connsiteX53" fmla="*/ 2841079 w 2841079"/>
              <a:gd name="connsiteY53" fmla="*/ 1442433 h 1916376"/>
              <a:gd name="connsiteX54" fmla="*/ 2807594 w 2841079"/>
              <a:gd name="connsiteY54" fmla="*/ 1362584 h 1916376"/>
              <a:gd name="connsiteX55" fmla="*/ 2766382 w 2841079"/>
              <a:gd name="connsiteY55" fmla="*/ 1416676 h 1916376"/>
              <a:gd name="connsiteX56" fmla="*/ 2727745 w 2841079"/>
              <a:gd name="connsiteY56" fmla="*/ 1452736 h 1916376"/>
              <a:gd name="connsiteX57" fmla="*/ 2689109 w 2841079"/>
              <a:gd name="connsiteY57" fmla="*/ 1478494 h 1916376"/>
              <a:gd name="connsiteX58" fmla="*/ 2645320 w 2841079"/>
              <a:gd name="connsiteY58" fmla="*/ 1499100 h 1916376"/>
              <a:gd name="connsiteX59" fmla="*/ 2593805 w 2841079"/>
              <a:gd name="connsiteY59" fmla="*/ 1514555 h 1916376"/>
              <a:gd name="connsiteX60" fmla="*/ 2542289 w 2841079"/>
              <a:gd name="connsiteY60" fmla="*/ 1527434 h 1916376"/>
              <a:gd name="connsiteX61" fmla="*/ 2490774 w 2841079"/>
              <a:gd name="connsiteY61" fmla="*/ 1535161 h 1916376"/>
              <a:gd name="connsiteX62" fmla="*/ 2436683 w 2841079"/>
              <a:gd name="connsiteY62" fmla="*/ 1537737 h 1916376"/>
              <a:gd name="connsiteX63" fmla="*/ 2380016 w 2841079"/>
              <a:gd name="connsiteY63" fmla="*/ 1532585 h 1916376"/>
              <a:gd name="connsiteX64" fmla="*/ 2320773 w 2841079"/>
              <a:gd name="connsiteY64" fmla="*/ 1519707 h 1916376"/>
              <a:gd name="connsiteX65" fmla="*/ 2228045 w 2841079"/>
              <a:gd name="connsiteY65" fmla="*/ 1491373 h 1916376"/>
              <a:gd name="connsiteX66" fmla="*/ 2078650 w 2841079"/>
              <a:gd name="connsiteY66" fmla="*/ 1434706 h 1916376"/>
              <a:gd name="connsiteX67" fmla="*/ 1918952 w 2841079"/>
              <a:gd name="connsiteY67" fmla="*/ 1362584 h 1916376"/>
              <a:gd name="connsiteX68" fmla="*/ 1756678 w 2841079"/>
              <a:gd name="connsiteY68" fmla="*/ 1285311 h 1916376"/>
              <a:gd name="connsiteX69" fmla="*/ 1622738 w 2841079"/>
              <a:gd name="connsiteY69" fmla="*/ 1218341 h 1916376"/>
              <a:gd name="connsiteX70" fmla="*/ 1465616 w 2841079"/>
              <a:gd name="connsiteY70" fmla="*/ 1135916 h 1916376"/>
              <a:gd name="connsiteX71" fmla="*/ 1262129 w 2841079"/>
              <a:gd name="connsiteY71" fmla="*/ 1014855 h 1916376"/>
              <a:gd name="connsiteX72" fmla="*/ 1099856 w 2841079"/>
              <a:gd name="connsiteY72" fmla="*/ 909248 h 191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41079" h="1916376">
                <a:moveTo>
                  <a:pt x="1099856" y="909248"/>
                </a:moveTo>
                <a:lnTo>
                  <a:pt x="1012279" y="847429"/>
                </a:lnTo>
                <a:lnTo>
                  <a:pt x="922127" y="783035"/>
                </a:lnTo>
                <a:lnTo>
                  <a:pt x="850005" y="728944"/>
                </a:lnTo>
                <a:lnTo>
                  <a:pt x="772732" y="672277"/>
                </a:lnTo>
                <a:lnTo>
                  <a:pt x="692883" y="607882"/>
                </a:lnTo>
                <a:lnTo>
                  <a:pt x="615610" y="543488"/>
                </a:lnTo>
                <a:lnTo>
                  <a:pt x="530609" y="468790"/>
                </a:lnTo>
                <a:lnTo>
                  <a:pt x="412124" y="365760"/>
                </a:lnTo>
                <a:lnTo>
                  <a:pt x="337426" y="296214"/>
                </a:lnTo>
                <a:lnTo>
                  <a:pt x="242123" y="203486"/>
                </a:lnTo>
                <a:lnTo>
                  <a:pt x="157122" y="123637"/>
                </a:lnTo>
                <a:lnTo>
                  <a:pt x="77273" y="41212"/>
                </a:lnTo>
                <a:lnTo>
                  <a:pt x="51515" y="18030"/>
                </a:lnTo>
                <a:lnTo>
                  <a:pt x="30909" y="2575"/>
                </a:lnTo>
                <a:lnTo>
                  <a:pt x="7727" y="0"/>
                </a:lnTo>
                <a:lnTo>
                  <a:pt x="0" y="10303"/>
                </a:lnTo>
                <a:lnTo>
                  <a:pt x="2576" y="36060"/>
                </a:lnTo>
                <a:lnTo>
                  <a:pt x="7727" y="61818"/>
                </a:lnTo>
                <a:lnTo>
                  <a:pt x="30909" y="92727"/>
                </a:lnTo>
                <a:lnTo>
                  <a:pt x="87576" y="175152"/>
                </a:lnTo>
                <a:lnTo>
                  <a:pt x="164849" y="283335"/>
                </a:lnTo>
                <a:lnTo>
                  <a:pt x="260153" y="404396"/>
                </a:lnTo>
                <a:lnTo>
                  <a:pt x="368336" y="530609"/>
                </a:lnTo>
                <a:lnTo>
                  <a:pt x="476518" y="649095"/>
                </a:lnTo>
                <a:lnTo>
                  <a:pt x="576973" y="752126"/>
                </a:lnTo>
                <a:lnTo>
                  <a:pt x="685156" y="852581"/>
                </a:lnTo>
                <a:lnTo>
                  <a:pt x="790763" y="940157"/>
                </a:lnTo>
                <a:lnTo>
                  <a:pt x="898945" y="1025158"/>
                </a:lnTo>
                <a:lnTo>
                  <a:pt x="1020007" y="1117886"/>
                </a:lnTo>
                <a:lnTo>
                  <a:pt x="1164250" y="1220917"/>
                </a:lnTo>
                <a:lnTo>
                  <a:pt x="1300766" y="1316220"/>
                </a:lnTo>
                <a:lnTo>
                  <a:pt x="1432131" y="1401221"/>
                </a:lnTo>
                <a:lnTo>
                  <a:pt x="1550616" y="1470767"/>
                </a:lnTo>
                <a:lnTo>
                  <a:pt x="1684556" y="1548040"/>
                </a:lnTo>
                <a:lnTo>
                  <a:pt x="1774709" y="1594404"/>
                </a:lnTo>
                <a:lnTo>
                  <a:pt x="1898346" y="1653647"/>
                </a:lnTo>
                <a:lnTo>
                  <a:pt x="2060620" y="1720617"/>
                </a:lnTo>
                <a:lnTo>
                  <a:pt x="2143044" y="1748950"/>
                </a:lnTo>
                <a:lnTo>
                  <a:pt x="2276985" y="1795314"/>
                </a:lnTo>
                <a:lnTo>
                  <a:pt x="2354258" y="1818496"/>
                </a:lnTo>
                <a:lnTo>
                  <a:pt x="2372288" y="1823648"/>
                </a:lnTo>
                <a:lnTo>
                  <a:pt x="2385167" y="1844254"/>
                </a:lnTo>
                <a:lnTo>
                  <a:pt x="2413501" y="1880315"/>
                </a:lnTo>
                <a:lnTo>
                  <a:pt x="2431531" y="1895770"/>
                </a:lnTo>
                <a:lnTo>
                  <a:pt x="2452137" y="1908649"/>
                </a:lnTo>
                <a:lnTo>
                  <a:pt x="2475319" y="1916376"/>
                </a:lnTo>
                <a:lnTo>
                  <a:pt x="2495925" y="1916376"/>
                </a:lnTo>
                <a:lnTo>
                  <a:pt x="2524259" y="1908649"/>
                </a:lnTo>
                <a:lnTo>
                  <a:pt x="2555168" y="1890618"/>
                </a:lnTo>
                <a:lnTo>
                  <a:pt x="2583502" y="1859709"/>
                </a:lnTo>
                <a:lnTo>
                  <a:pt x="2663351" y="1743799"/>
                </a:lnTo>
                <a:lnTo>
                  <a:pt x="2743200" y="1609859"/>
                </a:lnTo>
                <a:lnTo>
                  <a:pt x="2841079" y="1442433"/>
                </a:lnTo>
                <a:lnTo>
                  <a:pt x="2807594" y="1362584"/>
                </a:lnTo>
                <a:lnTo>
                  <a:pt x="2766382" y="1416676"/>
                </a:lnTo>
                <a:lnTo>
                  <a:pt x="2727745" y="1452736"/>
                </a:lnTo>
                <a:lnTo>
                  <a:pt x="2689109" y="1478494"/>
                </a:lnTo>
                <a:lnTo>
                  <a:pt x="2645320" y="1499100"/>
                </a:lnTo>
                <a:lnTo>
                  <a:pt x="2593805" y="1514555"/>
                </a:lnTo>
                <a:lnTo>
                  <a:pt x="2542289" y="1527434"/>
                </a:lnTo>
                <a:lnTo>
                  <a:pt x="2490774" y="1535161"/>
                </a:lnTo>
                <a:lnTo>
                  <a:pt x="2436683" y="1537737"/>
                </a:lnTo>
                <a:lnTo>
                  <a:pt x="2380016" y="1532585"/>
                </a:lnTo>
                <a:lnTo>
                  <a:pt x="2320773" y="1519707"/>
                </a:lnTo>
                <a:lnTo>
                  <a:pt x="2228045" y="1491373"/>
                </a:lnTo>
                <a:lnTo>
                  <a:pt x="2078650" y="1434706"/>
                </a:lnTo>
                <a:lnTo>
                  <a:pt x="1918952" y="1362584"/>
                </a:lnTo>
                <a:lnTo>
                  <a:pt x="1756678" y="1285311"/>
                </a:lnTo>
                <a:lnTo>
                  <a:pt x="1622738" y="1218341"/>
                </a:lnTo>
                <a:lnTo>
                  <a:pt x="1465616" y="1135916"/>
                </a:lnTo>
                <a:lnTo>
                  <a:pt x="1262129" y="1014855"/>
                </a:lnTo>
                <a:lnTo>
                  <a:pt x="1099856" y="90924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AA676A6F-037F-4C62-A259-26EB01AE9D92}"/>
              </a:ext>
            </a:extLst>
          </p:cNvPr>
          <p:cNvGrpSpPr/>
          <p:nvPr/>
        </p:nvGrpSpPr>
        <p:grpSpPr>
          <a:xfrm>
            <a:off x="3930651" y="1573214"/>
            <a:ext cx="4435475" cy="4387850"/>
            <a:chOff x="3930651" y="1573214"/>
            <a:chExt cx="4435475" cy="4387850"/>
          </a:xfrm>
        </p:grpSpPr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BFCDC50A-3470-4854-BE3D-5EF54C5FD81E}"/>
                </a:ext>
              </a:extLst>
            </p:cNvPr>
            <p:cNvSpPr/>
            <p:nvPr/>
          </p:nvSpPr>
          <p:spPr>
            <a:xfrm>
              <a:off x="4181475" y="1646239"/>
              <a:ext cx="1246188" cy="439737"/>
            </a:xfrm>
            <a:custGeom>
              <a:avLst/>
              <a:gdLst>
                <a:gd name="connsiteX0" fmla="*/ 421481 w 1245394"/>
                <a:gd name="connsiteY0" fmla="*/ 161925 h 440531"/>
                <a:gd name="connsiteX1" fmla="*/ 226219 w 1245394"/>
                <a:gd name="connsiteY1" fmla="*/ 216694 h 440531"/>
                <a:gd name="connsiteX2" fmla="*/ 126206 w 1245394"/>
                <a:gd name="connsiteY2" fmla="*/ 245269 h 440531"/>
                <a:gd name="connsiteX3" fmla="*/ 0 w 1245394"/>
                <a:gd name="connsiteY3" fmla="*/ 278606 h 440531"/>
                <a:gd name="connsiteX4" fmla="*/ 57150 w 1245394"/>
                <a:gd name="connsiteY4" fmla="*/ 440531 h 440531"/>
                <a:gd name="connsiteX5" fmla="*/ 328613 w 1245394"/>
                <a:gd name="connsiteY5" fmla="*/ 359569 h 440531"/>
                <a:gd name="connsiteX6" fmla="*/ 588169 w 1245394"/>
                <a:gd name="connsiteY6" fmla="*/ 283369 h 440531"/>
                <a:gd name="connsiteX7" fmla="*/ 719138 w 1245394"/>
                <a:gd name="connsiteY7" fmla="*/ 245269 h 440531"/>
                <a:gd name="connsiteX8" fmla="*/ 731044 w 1245394"/>
                <a:gd name="connsiteY8" fmla="*/ 245269 h 440531"/>
                <a:gd name="connsiteX9" fmla="*/ 745331 w 1245394"/>
                <a:gd name="connsiteY9" fmla="*/ 247650 h 440531"/>
                <a:gd name="connsiteX10" fmla="*/ 1197769 w 1245394"/>
                <a:gd name="connsiteY10" fmla="*/ 280987 h 440531"/>
                <a:gd name="connsiteX11" fmla="*/ 1235869 w 1245394"/>
                <a:gd name="connsiteY11" fmla="*/ 250031 h 440531"/>
                <a:gd name="connsiteX12" fmla="*/ 1245394 w 1245394"/>
                <a:gd name="connsiteY12" fmla="*/ 233362 h 440531"/>
                <a:gd name="connsiteX13" fmla="*/ 1245394 w 1245394"/>
                <a:gd name="connsiteY13" fmla="*/ 219075 h 440531"/>
                <a:gd name="connsiteX14" fmla="*/ 1238250 w 1245394"/>
                <a:gd name="connsiteY14" fmla="*/ 197644 h 440531"/>
                <a:gd name="connsiteX15" fmla="*/ 1221581 w 1245394"/>
                <a:gd name="connsiteY15" fmla="*/ 171450 h 440531"/>
                <a:gd name="connsiteX16" fmla="*/ 1195388 w 1245394"/>
                <a:gd name="connsiteY16" fmla="*/ 150019 h 440531"/>
                <a:gd name="connsiteX17" fmla="*/ 1157288 w 1245394"/>
                <a:gd name="connsiteY17" fmla="*/ 126206 h 440531"/>
                <a:gd name="connsiteX18" fmla="*/ 1121569 w 1245394"/>
                <a:gd name="connsiteY18" fmla="*/ 104775 h 440531"/>
                <a:gd name="connsiteX19" fmla="*/ 1081088 w 1245394"/>
                <a:gd name="connsiteY19" fmla="*/ 73819 h 440531"/>
                <a:gd name="connsiteX20" fmla="*/ 1038225 w 1245394"/>
                <a:gd name="connsiteY20" fmla="*/ 47625 h 440531"/>
                <a:gd name="connsiteX21" fmla="*/ 973931 w 1245394"/>
                <a:gd name="connsiteY21" fmla="*/ 19050 h 440531"/>
                <a:gd name="connsiteX22" fmla="*/ 914400 w 1245394"/>
                <a:gd name="connsiteY22" fmla="*/ 0 h 440531"/>
                <a:gd name="connsiteX23" fmla="*/ 902494 w 1245394"/>
                <a:gd name="connsiteY23" fmla="*/ 0 h 440531"/>
                <a:gd name="connsiteX24" fmla="*/ 816769 w 1245394"/>
                <a:gd name="connsiteY24" fmla="*/ 33337 h 440531"/>
                <a:gd name="connsiteX25" fmla="*/ 628650 w 1245394"/>
                <a:gd name="connsiteY25" fmla="*/ 100012 h 440531"/>
                <a:gd name="connsiteX26" fmla="*/ 421481 w 1245394"/>
                <a:gd name="connsiteY26" fmla="*/ 161925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45394" h="440531">
                  <a:moveTo>
                    <a:pt x="421481" y="161925"/>
                  </a:moveTo>
                  <a:lnTo>
                    <a:pt x="226219" y="216694"/>
                  </a:lnTo>
                  <a:lnTo>
                    <a:pt x="126206" y="245269"/>
                  </a:lnTo>
                  <a:lnTo>
                    <a:pt x="0" y="278606"/>
                  </a:lnTo>
                  <a:lnTo>
                    <a:pt x="57150" y="440531"/>
                  </a:lnTo>
                  <a:lnTo>
                    <a:pt x="328613" y="359569"/>
                  </a:lnTo>
                  <a:lnTo>
                    <a:pt x="588169" y="283369"/>
                  </a:lnTo>
                  <a:lnTo>
                    <a:pt x="719138" y="245269"/>
                  </a:lnTo>
                  <a:lnTo>
                    <a:pt x="731044" y="245269"/>
                  </a:lnTo>
                  <a:lnTo>
                    <a:pt x="745331" y="247650"/>
                  </a:lnTo>
                  <a:lnTo>
                    <a:pt x="1197769" y="280987"/>
                  </a:lnTo>
                  <a:lnTo>
                    <a:pt x="1235869" y="250031"/>
                  </a:lnTo>
                  <a:lnTo>
                    <a:pt x="1245394" y="233362"/>
                  </a:lnTo>
                  <a:lnTo>
                    <a:pt x="1245394" y="219075"/>
                  </a:lnTo>
                  <a:lnTo>
                    <a:pt x="1238250" y="197644"/>
                  </a:lnTo>
                  <a:lnTo>
                    <a:pt x="1221581" y="171450"/>
                  </a:lnTo>
                  <a:lnTo>
                    <a:pt x="1195388" y="150019"/>
                  </a:lnTo>
                  <a:lnTo>
                    <a:pt x="1157288" y="126206"/>
                  </a:lnTo>
                  <a:lnTo>
                    <a:pt x="1121569" y="104775"/>
                  </a:lnTo>
                  <a:lnTo>
                    <a:pt x="1081088" y="73819"/>
                  </a:lnTo>
                  <a:lnTo>
                    <a:pt x="1038225" y="47625"/>
                  </a:lnTo>
                  <a:lnTo>
                    <a:pt x="973931" y="19050"/>
                  </a:lnTo>
                  <a:lnTo>
                    <a:pt x="914400" y="0"/>
                  </a:lnTo>
                  <a:lnTo>
                    <a:pt x="902494" y="0"/>
                  </a:lnTo>
                  <a:lnTo>
                    <a:pt x="816769" y="33337"/>
                  </a:lnTo>
                  <a:lnTo>
                    <a:pt x="628650" y="100012"/>
                  </a:lnTo>
                  <a:lnTo>
                    <a:pt x="421481" y="1619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4">
              <a:extLst>
                <a:ext uri="{FF2B5EF4-FFF2-40B4-BE49-F238E27FC236}">
                  <a16:creationId xmlns:a16="http://schemas.microsoft.com/office/drawing/2014/main" id="{B1F9CCEA-7C91-4EA8-B2F2-E217AAC91124}"/>
                </a:ext>
              </a:extLst>
            </p:cNvPr>
            <p:cNvSpPr/>
            <p:nvPr/>
          </p:nvSpPr>
          <p:spPr>
            <a:xfrm>
              <a:off x="6334125" y="1573214"/>
              <a:ext cx="590550" cy="1000125"/>
            </a:xfrm>
            <a:custGeom>
              <a:avLst/>
              <a:gdLst>
                <a:gd name="connsiteX0" fmla="*/ 271463 w 590550"/>
                <a:gd name="connsiteY0" fmla="*/ 435769 h 1000125"/>
                <a:gd name="connsiteX1" fmla="*/ 269081 w 590550"/>
                <a:gd name="connsiteY1" fmla="*/ 300038 h 1000125"/>
                <a:gd name="connsiteX2" fmla="*/ 261938 w 590550"/>
                <a:gd name="connsiteY2" fmla="*/ 261938 h 1000125"/>
                <a:gd name="connsiteX3" fmla="*/ 247650 w 590550"/>
                <a:gd name="connsiteY3" fmla="*/ 230982 h 1000125"/>
                <a:gd name="connsiteX4" fmla="*/ 223838 w 590550"/>
                <a:gd name="connsiteY4" fmla="*/ 195263 h 1000125"/>
                <a:gd name="connsiteX5" fmla="*/ 197644 w 590550"/>
                <a:gd name="connsiteY5" fmla="*/ 166688 h 1000125"/>
                <a:gd name="connsiteX6" fmla="*/ 166688 w 590550"/>
                <a:gd name="connsiteY6" fmla="*/ 140494 h 1000125"/>
                <a:gd name="connsiteX7" fmla="*/ 135731 w 590550"/>
                <a:gd name="connsiteY7" fmla="*/ 116682 h 1000125"/>
                <a:gd name="connsiteX8" fmla="*/ 100013 w 590550"/>
                <a:gd name="connsiteY8" fmla="*/ 95250 h 1000125"/>
                <a:gd name="connsiteX9" fmla="*/ 45244 w 590550"/>
                <a:gd name="connsiteY9" fmla="*/ 69057 h 1000125"/>
                <a:gd name="connsiteX10" fmla="*/ 11906 w 590550"/>
                <a:gd name="connsiteY10" fmla="*/ 50007 h 1000125"/>
                <a:gd name="connsiteX11" fmla="*/ 0 w 590550"/>
                <a:gd name="connsiteY11" fmla="*/ 40482 h 1000125"/>
                <a:gd name="connsiteX12" fmla="*/ 0 w 590550"/>
                <a:gd name="connsiteY12" fmla="*/ 26194 h 1000125"/>
                <a:gd name="connsiteX13" fmla="*/ 7144 w 590550"/>
                <a:gd name="connsiteY13" fmla="*/ 11907 h 1000125"/>
                <a:gd name="connsiteX14" fmla="*/ 33338 w 590550"/>
                <a:gd name="connsiteY14" fmla="*/ 0 h 1000125"/>
                <a:gd name="connsiteX15" fmla="*/ 102394 w 590550"/>
                <a:gd name="connsiteY15" fmla="*/ 0 h 1000125"/>
                <a:gd name="connsiteX16" fmla="*/ 202406 w 590550"/>
                <a:gd name="connsiteY16" fmla="*/ 4763 h 1000125"/>
                <a:gd name="connsiteX17" fmla="*/ 297656 w 590550"/>
                <a:gd name="connsiteY17" fmla="*/ 14288 h 1000125"/>
                <a:gd name="connsiteX18" fmla="*/ 392906 w 590550"/>
                <a:gd name="connsiteY18" fmla="*/ 26194 h 1000125"/>
                <a:gd name="connsiteX19" fmla="*/ 419100 w 590550"/>
                <a:gd name="connsiteY19" fmla="*/ 28575 h 1000125"/>
                <a:gd name="connsiteX20" fmla="*/ 457200 w 590550"/>
                <a:gd name="connsiteY20" fmla="*/ 38100 h 1000125"/>
                <a:gd name="connsiteX21" fmla="*/ 507206 w 590550"/>
                <a:gd name="connsiteY21" fmla="*/ 61913 h 1000125"/>
                <a:gd name="connsiteX22" fmla="*/ 540544 w 590550"/>
                <a:gd name="connsiteY22" fmla="*/ 83344 h 1000125"/>
                <a:gd name="connsiteX23" fmla="*/ 578644 w 590550"/>
                <a:gd name="connsiteY23" fmla="*/ 107157 h 1000125"/>
                <a:gd name="connsiteX24" fmla="*/ 588169 w 590550"/>
                <a:gd name="connsiteY24" fmla="*/ 121444 h 1000125"/>
                <a:gd name="connsiteX25" fmla="*/ 590550 w 590550"/>
                <a:gd name="connsiteY25" fmla="*/ 145257 h 1000125"/>
                <a:gd name="connsiteX26" fmla="*/ 581025 w 590550"/>
                <a:gd name="connsiteY26" fmla="*/ 200025 h 1000125"/>
                <a:gd name="connsiteX27" fmla="*/ 561975 w 590550"/>
                <a:gd name="connsiteY27" fmla="*/ 252413 h 1000125"/>
                <a:gd name="connsiteX28" fmla="*/ 557213 w 590550"/>
                <a:gd name="connsiteY28" fmla="*/ 280988 h 1000125"/>
                <a:gd name="connsiteX29" fmla="*/ 557213 w 590550"/>
                <a:gd name="connsiteY29" fmla="*/ 492919 h 1000125"/>
                <a:gd name="connsiteX30" fmla="*/ 557213 w 590550"/>
                <a:gd name="connsiteY30" fmla="*/ 769144 h 1000125"/>
                <a:gd name="connsiteX31" fmla="*/ 557213 w 590550"/>
                <a:gd name="connsiteY31" fmla="*/ 969169 h 1000125"/>
                <a:gd name="connsiteX32" fmla="*/ 290513 w 590550"/>
                <a:gd name="connsiteY32" fmla="*/ 1000125 h 1000125"/>
                <a:gd name="connsiteX33" fmla="*/ 288131 w 590550"/>
                <a:gd name="connsiteY33" fmla="*/ 814388 h 1000125"/>
                <a:gd name="connsiteX34" fmla="*/ 278606 w 590550"/>
                <a:gd name="connsiteY34" fmla="*/ 611982 h 1000125"/>
                <a:gd name="connsiteX35" fmla="*/ 271463 w 590550"/>
                <a:gd name="connsiteY35" fmla="*/ 4357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550" h="1000125">
                  <a:moveTo>
                    <a:pt x="271463" y="435769"/>
                  </a:moveTo>
                  <a:lnTo>
                    <a:pt x="269081" y="300038"/>
                  </a:lnTo>
                  <a:lnTo>
                    <a:pt x="261938" y="261938"/>
                  </a:lnTo>
                  <a:lnTo>
                    <a:pt x="247650" y="230982"/>
                  </a:lnTo>
                  <a:lnTo>
                    <a:pt x="223838" y="195263"/>
                  </a:lnTo>
                  <a:lnTo>
                    <a:pt x="197644" y="166688"/>
                  </a:lnTo>
                  <a:lnTo>
                    <a:pt x="166688" y="140494"/>
                  </a:lnTo>
                  <a:lnTo>
                    <a:pt x="135731" y="116682"/>
                  </a:lnTo>
                  <a:lnTo>
                    <a:pt x="100013" y="95250"/>
                  </a:lnTo>
                  <a:lnTo>
                    <a:pt x="45244" y="69057"/>
                  </a:lnTo>
                  <a:lnTo>
                    <a:pt x="11906" y="50007"/>
                  </a:lnTo>
                  <a:lnTo>
                    <a:pt x="0" y="40482"/>
                  </a:lnTo>
                  <a:lnTo>
                    <a:pt x="0" y="26194"/>
                  </a:lnTo>
                  <a:lnTo>
                    <a:pt x="7144" y="11907"/>
                  </a:lnTo>
                  <a:lnTo>
                    <a:pt x="33338" y="0"/>
                  </a:lnTo>
                  <a:lnTo>
                    <a:pt x="102394" y="0"/>
                  </a:lnTo>
                  <a:lnTo>
                    <a:pt x="202406" y="4763"/>
                  </a:lnTo>
                  <a:lnTo>
                    <a:pt x="297656" y="14288"/>
                  </a:lnTo>
                  <a:lnTo>
                    <a:pt x="392906" y="26194"/>
                  </a:lnTo>
                  <a:lnTo>
                    <a:pt x="419100" y="28575"/>
                  </a:lnTo>
                  <a:lnTo>
                    <a:pt x="457200" y="38100"/>
                  </a:lnTo>
                  <a:lnTo>
                    <a:pt x="507206" y="61913"/>
                  </a:lnTo>
                  <a:lnTo>
                    <a:pt x="540544" y="83344"/>
                  </a:lnTo>
                  <a:lnTo>
                    <a:pt x="578644" y="107157"/>
                  </a:lnTo>
                  <a:lnTo>
                    <a:pt x="588169" y="121444"/>
                  </a:lnTo>
                  <a:lnTo>
                    <a:pt x="590550" y="145257"/>
                  </a:lnTo>
                  <a:lnTo>
                    <a:pt x="581025" y="200025"/>
                  </a:lnTo>
                  <a:lnTo>
                    <a:pt x="561975" y="252413"/>
                  </a:lnTo>
                  <a:lnTo>
                    <a:pt x="557213" y="280988"/>
                  </a:lnTo>
                  <a:lnTo>
                    <a:pt x="557213" y="492919"/>
                  </a:lnTo>
                  <a:lnTo>
                    <a:pt x="557213" y="769144"/>
                  </a:lnTo>
                  <a:lnTo>
                    <a:pt x="557213" y="969169"/>
                  </a:lnTo>
                  <a:lnTo>
                    <a:pt x="290513" y="1000125"/>
                  </a:lnTo>
                  <a:lnTo>
                    <a:pt x="288131" y="814388"/>
                  </a:lnTo>
                  <a:lnTo>
                    <a:pt x="278606" y="611982"/>
                  </a:lnTo>
                  <a:lnTo>
                    <a:pt x="271463" y="435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1F21EFA6-32F4-4663-9534-49D272B4CB4D}"/>
                </a:ext>
              </a:extLst>
            </p:cNvPr>
            <p:cNvSpPr/>
            <p:nvPr/>
          </p:nvSpPr>
          <p:spPr>
            <a:xfrm>
              <a:off x="4722814" y="1819275"/>
              <a:ext cx="700087" cy="1066800"/>
            </a:xfrm>
            <a:custGeom>
              <a:avLst/>
              <a:gdLst>
                <a:gd name="connsiteX0" fmla="*/ 145256 w 700087"/>
                <a:gd name="connsiteY0" fmla="*/ 526256 h 1066800"/>
                <a:gd name="connsiteX1" fmla="*/ 192881 w 700087"/>
                <a:gd name="connsiteY1" fmla="*/ 366713 h 1066800"/>
                <a:gd name="connsiteX2" fmla="*/ 230981 w 700087"/>
                <a:gd name="connsiteY2" fmla="*/ 240506 h 1066800"/>
                <a:gd name="connsiteX3" fmla="*/ 250031 w 700087"/>
                <a:gd name="connsiteY3" fmla="*/ 176213 h 1066800"/>
                <a:gd name="connsiteX4" fmla="*/ 254794 w 700087"/>
                <a:gd name="connsiteY4" fmla="*/ 150019 h 1066800"/>
                <a:gd name="connsiteX5" fmla="*/ 254794 w 700087"/>
                <a:gd name="connsiteY5" fmla="*/ 130969 h 1066800"/>
                <a:gd name="connsiteX6" fmla="*/ 245269 w 700087"/>
                <a:gd name="connsiteY6" fmla="*/ 109538 h 1066800"/>
                <a:gd name="connsiteX7" fmla="*/ 223837 w 700087"/>
                <a:gd name="connsiteY7" fmla="*/ 88106 h 1066800"/>
                <a:gd name="connsiteX8" fmla="*/ 216694 w 700087"/>
                <a:gd name="connsiteY8" fmla="*/ 83344 h 1066800"/>
                <a:gd name="connsiteX9" fmla="*/ 197644 w 700087"/>
                <a:gd name="connsiteY9" fmla="*/ 69056 h 1066800"/>
                <a:gd name="connsiteX10" fmla="*/ 152400 w 700087"/>
                <a:gd name="connsiteY10" fmla="*/ 73819 h 1066800"/>
                <a:gd name="connsiteX11" fmla="*/ 676275 w 700087"/>
                <a:gd name="connsiteY11" fmla="*/ 0 h 1066800"/>
                <a:gd name="connsiteX12" fmla="*/ 695325 w 700087"/>
                <a:gd name="connsiteY12" fmla="*/ 26194 h 1066800"/>
                <a:gd name="connsiteX13" fmla="*/ 700087 w 700087"/>
                <a:gd name="connsiteY13" fmla="*/ 50006 h 1066800"/>
                <a:gd name="connsiteX14" fmla="*/ 692944 w 700087"/>
                <a:gd name="connsiteY14" fmla="*/ 69056 h 1066800"/>
                <a:gd name="connsiteX15" fmla="*/ 657225 w 700087"/>
                <a:gd name="connsiteY15" fmla="*/ 107156 h 1066800"/>
                <a:gd name="connsiteX16" fmla="*/ 626269 w 700087"/>
                <a:gd name="connsiteY16" fmla="*/ 133350 h 1066800"/>
                <a:gd name="connsiteX17" fmla="*/ 604837 w 700087"/>
                <a:gd name="connsiteY17" fmla="*/ 150019 h 1066800"/>
                <a:gd name="connsiteX18" fmla="*/ 588169 w 700087"/>
                <a:gd name="connsiteY18" fmla="*/ 166688 h 1066800"/>
                <a:gd name="connsiteX19" fmla="*/ 569119 w 700087"/>
                <a:gd name="connsiteY19" fmla="*/ 190500 h 1066800"/>
                <a:gd name="connsiteX20" fmla="*/ 533400 w 700087"/>
                <a:gd name="connsiteY20" fmla="*/ 252413 h 1066800"/>
                <a:gd name="connsiteX21" fmla="*/ 447675 w 700087"/>
                <a:gd name="connsiteY21" fmla="*/ 411956 h 1066800"/>
                <a:gd name="connsiteX22" fmla="*/ 326231 w 700087"/>
                <a:gd name="connsiteY22" fmla="*/ 633413 h 1066800"/>
                <a:gd name="connsiteX23" fmla="*/ 214312 w 700087"/>
                <a:gd name="connsiteY23" fmla="*/ 833438 h 1066800"/>
                <a:gd name="connsiteX24" fmla="*/ 130969 w 700087"/>
                <a:gd name="connsiteY24" fmla="*/ 981075 h 1066800"/>
                <a:gd name="connsiteX25" fmla="*/ 102394 w 700087"/>
                <a:gd name="connsiteY25" fmla="*/ 1033463 h 1066800"/>
                <a:gd name="connsiteX26" fmla="*/ 30956 w 700087"/>
                <a:gd name="connsiteY26" fmla="*/ 1066800 h 1066800"/>
                <a:gd name="connsiteX27" fmla="*/ 11906 w 700087"/>
                <a:gd name="connsiteY27" fmla="*/ 1047750 h 1066800"/>
                <a:gd name="connsiteX28" fmla="*/ 2381 w 700087"/>
                <a:gd name="connsiteY28" fmla="*/ 1028700 h 1066800"/>
                <a:gd name="connsiteX29" fmla="*/ 0 w 700087"/>
                <a:gd name="connsiteY29" fmla="*/ 1004888 h 1066800"/>
                <a:gd name="connsiteX30" fmla="*/ 9525 w 700087"/>
                <a:gd name="connsiteY30" fmla="*/ 962025 h 1066800"/>
                <a:gd name="connsiteX31" fmla="*/ 52387 w 700087"/>
                <a:gd name="connsiteY31" fmla="*/ 828675 h 1066800"/>
                <a:gd name="connsiteX32" fmla="*/ 97631 w 700087"/>
                <a:gd name="connsiteY32" fmla="*/ 673894 h 1066800"/>
                <a:gd name="connsiteX33" fmla="*/ 145256 w 700087"/>
                <a:gd name="connsiteY33" fmla="*/ 5262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0087" h="1066800">
                  <a:moveTo>
                    <a:pt x="145256" y="526256"/>
                  </a:moveTo>
                  <a:lnTo>
                    <a:pt x="192881" y="366713"/>
                  </a:lnTo>
                  <a:lnTo>
                    <a:pt x="230981" y="240506"/>
                  </a:lnTo>
                  <a:lnTo>
                    <a:pt x="250031" y="176213"/>
                  </a:lnTo>
                  <a:lnTo>
                    <a:pt x="254794" y="150019"/>
                  </a:lnTo>
                  <a:lnTo>
                    <a:pt x="254794" y="130969"/>
                  </a:lnTo>
                  <a:lnTo>
                    <a:pt x="245269" y="109538"/>
                  </a:lnTo>
                  <a:lnTo>
                    <a:pt x="223837" y="88106"/>
                  </a:lnTo>
                  <a:lnTo>
                    <a:pt x="216694" y="83344"/>
                  </a:lnTo>
                  <a:lnTo>
                    <a:pt x="197644" y="69056"/>
                  </a:lnTo>
                  <a:lnTo>
                    <a:pt x="152400" y="73819"/>
                  </a:lnTo>
                  <a:lnTo>
                    <a:pt x="676275" y="0"/>
                  </a:lnTo>
                  <a:lnTo>
                    <a:pt x="695325" y="26194"/>
                  </a:lnTo>
                  <a:lnTo>
                    <a:pt x="700087" y="50006"/>
                  </a:lnTo>
                  <a:lnTo>
                    <a:pt x="692944" y="69056"/>
                  </a:lnTo>
                  <a:lnTo>
                    <a:pt x="657225" y="107156"/>
                  </a:lnTo>
                  <a:lnTo>
                    <a:pt x="626269" y="133350"/>
                  </a:lnTo>
                  <a:lnTo>
                    <a:pt x="604837" y="150019"/>
                  </a:lnTo>
                  <a:lnTo>
                    <a:pt x="588169" y="166688"/>
                  </a:lnTo>
                  <a:lnTo>
                    <a:pt x="569119" y="190500"/>
                  </a:lnTo>
                  <a:lnTo>
                    <a:pt x="533400" y="252413"/>
                  </a:lnTo>
                  <a:lnTo>
                    <a:pt x="447675" y="411956"/>
                  </a:lnTo>
                  <a:lnTo>
                    <a:pt x="326231" y="633413"/>
                  </a:lnTo>
                  <a:lnTo>
                    <a:pt x="214312" y="833438"/>
                  </a:lnTo>
                  <a:lnTo>
                    <a:pt x="130969" y="981075"/>
                  </a:lnTo>
                  <a:lnTo>
                    <a:pt x="102394" y="1033463"/>
                  </a:lnTo>
                  <a:lnTo>
                    <a:pt x="30956" y="1066800"/>
                  </a:lnTo>
                  <a:lnTo>
                    <a:pt x="11906" y="1047750"/>
                  </a:lnTo>
                  <a:lnTo>
                    <a:pt x="2381" y="1028700"/>
                  </a:lnTo>
                  <a:lnTo>
                    <a:pt x="0" y="1004888"/>
                  </a:lnTo>
                  <a:lnTo>
                    <a:pt x="9525" y="962025"/>
                  </a:lnTo>
                  <a:lnTo>
                    <a:pt x="52387" y="828675"/>
                  </a:lnTo>
                  <a:lnTo>
                    <a:pt x="97631" y="673894"/>
                  </a:lnTo>
                  <a:lnTo>
                    <a:pt x="145256" y="5262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A1C3DB80-6257-4007-937E-D263810ACB97}"/>
                </a:ext>
              </a:extLst>
            </p:cNvPr>
            <p:cNvSpPr/>
            <p:nvPr/>
          </p:nvSpPr>
          <p:spPr>
            <a:xfrm>
              <a:off x="4733925" y="2820988"/>
              <a:ext cx="571500" cy="855662"/>
            </a:xfrm>
            <a:custGeom>
              <a:avLst/>
              <a:gdLst>
                <a:gd name="connsiteX0" fmla="*/ 502444 w 571500"/>
                <a:gd name="connsiteY0" fmla="*/ 492919 h 854869"/>
                <a:gd name="connsiteX1" fmla="*/ 469106 w 571500"/>
                <a:gd name="connsiteY1" fmla="*/ 400050 h 854869"/>
                <a:gd name="connsiteX2" fmla="*/ 438150 w 571500"/>
                <a:gd name="connsiteY2" fmla="*/ 330994 h 854869"/>
                <a:gd name="connsiteX3" fmla="*/ 409575 w 571500"/>
                <a:gd name="connsiteY3" fmla="*/ 283369 h 854869"/>
                <a:gd name="connsiteX4" fmla="*/ 376238 w 571500"/>
                <a:gd name="connsiteY4" fmla="*/ 230982 h 854869"/>
                <a:gd name="connsiteX5" fmla="*/ 340519 w 571500"/>
                <a:gd name="connsiteY5" fmla="*/ 185738 h 854869"/>
                <a:gd name="connsiteX6" fmla="*/ 304800 w 571500"/>
                <a:gd name="connsiteY6" fmla="*/ 145257 h 854869"/>
                <a:gd name="connsiteX7" fmla="*/ 264319 w 571500"/>
                <a:gd name="connsiteY7" fmla="*/ 104775 h 854869"/>
                <a:gd name="connsiteX8" fmla="*/ 207169 w 571500"/>
                <a:gd name="connsiteY8" fmla="*/ 59532 h 854869"/>
                <a:gd name="connsiteX9" fmla="*/ 154781 w 571500"/>
                <a:gd name="connsiteY9" fmla="*/ 28575 h 854869"/>
                <a:gd name="connsiteX10" fmla="*/ 114300 w 571500"/>
                <a:gd name="connsiteY10" fmla="*/ 9525 h 854869"/>
                <a:gd name="connsiteX11" fmla="*/ 85725 w 571500"/>
                <a:gd name="connsiteY11" fmla="*/ 0 h 854869"/>
                <a:gd name="connsiteX12" fmla="*/ 0 w 571500"/>
                <a:gd name="connsiteY12" fmla="*/ 40482 h 854869"/>
                <a:gd name="connsiteX13" fmla="*/ 16669 w 571500"/>
                <a:gd name="connsiteY13" fmla="*/ 61913 h 854869"/>
                <a:gd name="connsiteX14" fmla="*/ 38100 w 571500"/>
                <a:gd name="connsiteY14" fmla="*/ 83344 h 854869"/>
                <a:gd name="connsiteX15" fmla="*/ 54769 w 571500"/>
                <a:gd name="connsiteY15" fmla="*/ 100013 h 854869"/>
                <a:gd name="connsiteX16" fmla="*/ 92869 w 571500"/>
                <a:gd name="connsiteY16" fmla="*/ 128588 h 854869"/>
                <a:gd name="connsiteX17" fmla="*/ 114300 w 571500"/>
                <a:gd name="connsiteY17" fmla="*/ 147638 h 854869"/>
                <a:gd name="connsiteX18" fmla="*/ 159544 w 571500"/>
                <a:gd name="connsiteY18" fmla="*/ 197644 h 854869"/>
                <a:gd name="connsiteX19" fmla="*/ 190500 w 571500"/>
                <a:gd name="connsiteY19" fmla="*/ 233363 h 854869"/>
                <a:gd name="connsiteX20" fmla="*/ 214313 w 571500"/>
                <a:gd name="connsiteY20" fmla="*/ 269082 h 854869"/>
                <a:gd name="connsiteX21" fmla="*/ 240506 w 571500"/>
                <a:gd name="connsiteY21" fmla="*/ 307182 h 854869"/>
                <a:gd name="connsiteX22" fmla="*/ 264319 w 571500"/>
                <a:gd name="connsiteY22" fmla="*/ 347663 h 854869"/>
                <a:gd name="connsiteX23" fmla="*/ 285750 w 571500"/>
                <a:gd name="connsiteY23" fmla="*/ 388144 h 854869"/>
                <a:gd name="connsiteX24" fmla="*/ 302419 w 571500"/>
                <a:gd name="connsiteY24" fmla="*/ 431007 h 854869"/>
                <a:gd name="connsiteX25" fmla="*/ 314325 w 571500"/>
                <a:gd name="connsiteY25" fmla="*/ 469107 h 854869"/>
                <a:gd name="connsiteX26" fmla="*/ 321469 w 571500"/>
                <a:gd name="connsiteY26" fmla="*/ 521494 h 854869"/>
                <a:gd name="connsiteX27" fmla="*/ 326231 w 571500"/>
                <a:gd name="connsiteY27" fmla="*/ 573882 h 854869"/>
                <a:gd name="connsiteX28" fmla="*/ 330994 w 571500"/>
                <a:gd name="connsiteY28" fmla="*/ 631032 h 854869"/>
                <a:gd name="connsiteX29" fmla="*/ 335756 w 571500"/>
                <a:gd name="connsiteY29" fmla="*/ 711994 h 854869"/>
                <a:gd name="connsiteX30" fmla="*/ 333375 w 571500"/>
                <a:gd name="connsiteY30" fmla="*/ 816769 h 854869"/>
                <a:gd name="connsiteX31" fmla="*/ 571500 w 571500"/>
                <a:gd name="connsiteY31" fmla="*/ 854869 h 854869"/>
                <a:gd name="connsiteX32" fmla="*/ 569119 w 571500"/>
                <a:gd name="connsiteY32" fmla="*/ 816769 h 854869"/>
                <a:gd name="connsiteX33" fmla="*/ 564356 w 571500"/>
                <a:gd name="connsiteY33" fmla="*/ 762000 h 854869"/>
                <a:gd name="connsiteX34" fmla="*/ 552450 w 571500"/>
                <a:gd name="connsiteY34" fmla="*/ 702469 h 854869"/>
                <a:gd name="connsiteX35" fmla="*/ 535781 w 571500"/>
                <a:gd name="connsiteY35" fmla="*/ 623888 h 854869"/>
                <a:gd name="connsiteX36" fmla="*/ 502444 w 571500"/>
                <a:gd name="connsiteY36" fmla="*/ 492919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854869">
                  <a:moveTo>
                    <a:pt x="502444" y="492919"/>
                  </a:moveTo>
                  <a:lnTo>
                    <a:pt x="469106" y="400050"/>
                  </a:lnTo>
                  <a:lnTo>
                    <a:pt x="438150" y="330994"/>
                  </a:lnTo>
                  <a:lnTo>
                    <a:pt x="409575" y="283369"/>
                  </a:lnTo>
                  <a:lnTo>
                    <a:pt x="376238" y="230982"/>
                  </a:lnTo>
                  <a:lnTo>
                    <a:pt x="340519" y="185738"/>
                  </a:lnTo>
                  <a:lnTo>
                    <a:pt x="304800" y="145257"/>
                  </a:lnTo>
                  <a:lnTo>
                    <a:pt x="264319" y="104775"/>
                  </a:lnTo>
                  <a:lnTo>
                    <a:pt x="207169" y="59532"/>
                  </a:lnTo>
                  <a:lnTo>
                    <a:pt x="154781" y="28575"/>
                  </a:lnTo>
                  <a:lnTo>
                    <a:pt x="114300" y="9525"/>
                  </a:lnTo>
                  <a:lnTo>
                    <a:pt x="85725" y="0"/>
                  </a:lnTo>
                  <a:lnTo>
                    <a:pt x="0" y="40482"/>
                  </a:lnTo>
                  <a:lnTo>
                    <a:pt x="16669" y="61913"/>
                  </a:lnTo>
                  <a:lnTo>
                    <a:pt x="38100" y="83344"/>
                  </a:lnTo>
                  <a:lnTo>
                    <a:pt x="54769" y="100013"/>
                  </a:lnTo>
                  <a:lnTo>
                    <a:pt x="92869" y="128588"/>
                  </a:lnTo>
                  <a:lnTo>
                    <a:pt x="114300" y="147638"/>
                  </a:lnTo>
                  <a:lnTo>
                    <a:pt x="159544" y="197644"/>
                  </a:lnTo>
                  <a:lnTo>
                    <a:pt x="190500" y="233363"/>
                  </a:lnTo>
                  <a:lnTo>
                    <a:pt x="214313" y="269082"/>
                  </a:lnTo>
                  <a:lnTo>
                    <a:pt x="240506" y="307182"/>
                  </a:lnTo>
                  <a:lnTo>
                    <a:pt x="264319" y="347663"/>
                  </a:lnTo>
                  <a:lnTo>
                    <a:pt x="285750" y="388144"/>
                  </a:lnTo>
                  <a:lnTo>
                    <a:pt x="302419" y="431007"/>
                  </a:lnTo>
                  <a:lnTo>
                    <a:pt x="314325" y="469107"/>
                  </a:lnTo>
                  <a:lnTo>
                    <a:pt x="321469" y="521494"/>
                  </a:lnTo>
                  <a:lnTo>
                    <a:pt x="326231" y="573882"/>
                  </a:lnTo>
                  <a:lnTo>
                    <a:pt x="330994" y="631032"/>
                  </a:lnTo>
                  <a:lnTo>
                    <a:pt x="335756" y="711994"/>
                  </a:lnTo>
                  <a:cubicBezTo>
                    <a:pt x="334962" y="746919"/>
                    <a:pt x="334169" y="781844"/>
                    <a:pt x="333375" y="816769"/>
                  </a:cubicBezTo>
                  <a:lnTo>
                    <a:pt x="571500" y="854869"/>
                  </a:lnTo>
                  <a:lnTo>
                    <a:pt x="569119" y="816769"/>
                  </a:lnTo>
                  <a:lnTo>
                    <a:pt x="564356" y="762000"/>
                  </a:lnTo>
                  <a:lnTo>
                    <a:pt x="552450" y="702469"/>
                  </a:lnTo>
                  <a:lnTo>
                    <a:pt x="535781" y="623888"/>
                  </a:lnTo>
                  <a:lnTo>
                    <a:pt x="502444" y="4929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96A67AA4-CD09-4F51-B140-033D07B860CE}"/>
                </a:ext>
              </a:extLst>
            </p:cNvPr>
            <p:cNvSpPr/>
            <p:nvPr/>
          </p:nvSpPr>
          <p:spPr>
            <a:xfrm>
              <a:off x="4918075" y="3557588"/>
              <a:ext cx="387350" cy="812800"/>
            </a:xfrm>
            <a:custGeom>
              <a:avLst/>
              <a:gdLst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26194 w 488156"/>
                <a:gd name="connsiteY26" fmla="*/ 476250 h 812006"/>
                <a:gd name="connsiteX27" fmla="*/ 76200 w 488156"/>
                <a:gd name="connsiteY27" fmla="*/ 454818 h 812006"/>
                <a:gd name="connsiteX28" fmla="*/ 100012 w 488156"/>
                <a:gd name="connsiteY28" fmla="*/ 442912 h 812006"/>
                <a:gd name="connsiteX29" fmla="*/ 140494 w 488156"/>
                <a:gd name="connsiteY29" fmla="*/ 416718 h 812006"/>
                <a:gd name="connsiteX30" fmla="*/ 169069 w 488156"/>
                <a:gd name="connsiteY30" fmla="*/ 390525 h 812006"/>
                <a:gd name="connsiteX31" fmla="*/ 190500 w 488156"/>
                <a:gd name="connsiteY31" fmla="*/ 361950 h 812006"/>
                <a:gd name="connsiteX32" fmla="*/ 204787 w 488156"/>
                <a:gd name="connsiteY32" fmla="*/ 335756 h 812006"/>
                <a:gd name="connsiteX33" fmla="*/ 219075 w 488156"/>
                <a:gd name="connsiteY33" fmla="*/ 304800 h 812006"/>
                <a:gd name="connsiteX34" fmla="*/ 226219 w 488156"/>
                <a:gd name="connsiteY34" fmla="*/ 273843 h 812006"/>
                <a:gd name="connsiteX35" fmla="*/ 242887 w 488156"/>
                <a:gd name="connsiteY35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76200 w 488156"/>
                <a:gd name="connsiteY26" fmla="*/ 454818 h 812006"/>
                <a:gd name="connsiteX27" fmla="*/ 100012 w 488156"/>
                <a:gd name="connsiteY27" fmla="*/ 442912 h 812006"/>
                <a:gd name="connsiteX28" fmla="*/ 140494 w 488156"/>
                <a:gd name="connsiteY28" fmla="*/ 416718 h 812006"/>
                <a:gd name="connsiteX29" fmla="*/ 169069 w 488156"/>
                <a:gd name="connsiteY29" fmla="*/ 390525 h 812006"/>
                <a:gd name="connsiteX30" fmla="*/ 190500 w 488156"/>
                <a:gd name="connsiteY30" fmla="*/ 361950 h 812006"/>
                <a:gd name="connsiteX31" fmla="*/ 204787 w 488156"/>
                <a:gd name="connsiteY31" fmla="*/ 335756 h 812006"/>
                <a:gd name="connsiteX32" fmla="*/ 219075 w 488156"/>
                <a:gd name="connsiteY32" fmla="*/ 304800 h 812006"/>
                <a:gd name="connsiteX33" fmla="*/ 226219 w 488156"/>
                <a:gd name="connsiteY33" fmla="*/ 273843 h 812006"/>
                <a:gd name="connsiteX34" fmla="*/ 242887 w 488156"/>
                <a:gd name="connsiteY34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100012 w 488156"/>
                <a:gd name="connsiteY26" fmla="*/ 442912 h 812006"/>
                <a:gd name="connsiteX27" fmla="*/ 140494 w 488156"/>
                <a:gd name="connsiteY27" fmla="*/ 416718 h 812006"/>
                <a:gd name="connsiteX28" fmla="*/ 169069 w 488156"/>
                <a:gd name="connsiteY28" fmla="*/ 390525 h 812006"/>
                <a:gd name="connsiteX29" fmla="*/ 190500 w 488156"/>
                <a:gd name="connsiteY29" fmla="*/ 361950 h 812006"/>
                <a:gd name="connsiteX30" fmla="*/ 204787 w 488156"/>
                <a:gd name="connsiteY30" fmla="*/ 335756 h 812006"/>
                <a:gd name="connsiteX31" fmla="*/ 219075 w 488156"/>
                <a:gd name="connsiteY31" fmla="*/ 304800 h 812006"/>
                <a:gd name="connsiteX32" fmla="*/ 226219 w 488156"/>
                <a:gd name="connsiteY32" fmla="*/ 273843 h 812006"/>
                <a:gd name="connsiteX33" fmla="*/ 242887 w 488156"/>
                <a:gd name="connsiteY33" fmla="*/ 178593 h 812006"/>
                <a:gd name="connsiteX0" fmla="*/ 214312 w 459581"/>
                <a:gd name="connsiteY0" fmla="*/ 178593 h 812006"/>
                <a:gd name="connsiteX1" fmla="*/ 221456 w 459581"/>
                <a:gd name="connsiteY1" fmla="*/ 102393 h 812006"/>
                <a:gd name="connsiteX2" fmla="*/ 221456 w 459581"/>
                <a:gd name="connsiteY2" fmla="*/ 73818 h 812006"/>
                <a:gd name="connsiteX3" fmla="*/ 226219 w 459581"/>
                <a:gd name="connsiteY3" fmla="*/ 0 h 812006"/>
                <a:gd name="connsiteX4" fmla="*/ 450056 w 459581"/>
                <a:gd name="connsiteY4" fmla="*/ 23812 h 812006"/>
                <a:gd name="connsiteX5" fmla="*/ 459581 w 459581"/>
                <a:gd name="connsiteY5" fmla="*/ 119062 h 812006"/>
                <a:gd name="connsiteX6" fmla="*/ 459581 w 459581"/>
                <a:gd name="connsiteY6" fmla="*/ 169068 h 812006"/>
                <a:gd name="connsiteX7" fmla="*/ 454819 w 459581"/>
                <a:gd name="connsiteY7" fmla="*/ 226218 h 812006"/>
                <a:gd name="connsiteX8" fmla="*/ 450056 w 459581"/>
                <a:gd name="connsiteY8" fmla="*/ 269081 h 812006"/>
                <a:gd name="connsiteX9" fmla="*/ 440531 w 459581"/>
                <a:gd name="connsiteY9" fmla="*/ 333375 h 812006"/>
                <a:gd name="connsiteX10" fmla="*/ 428625 w 459581"/>
                <a:gd name="connsiteY10" fmla="*/ 385762 h 812006"/>
                <a:gd name="connsiteX11" fmla="*/ 411956 w 459581"/>
                <a:gd name="connsiteY11" fmla="*/ 440531 h 812006"/>
                <a:gd name="connsiteX12" fmla="*/ 390525 w 459581"/>
                <a:gd name="connsiteY12" fmla="*/ 490537 h 812006"/>
                <a:gd name="connsiteX13" fmla="*/ 369094 w 459581"/>
                <a:gd name="connsiteY13" fmla="*/ 538162 h 812006"/>
                <a:gd name="connsiteX14" fmla="*/ 333375 w 459581"/>
                <a:gd name="connsiteY14" fmla="*/ 597693 h 812006"/>
                <a:gd name="connsiteX15" fmla="*/ 304800 w 459581"/>
                <a:gd name="connsiteY15" fmla="*/ 638175 h 812006"/>
                <a:gd name="connsiteX16" fmla="*/ 276225 w 459581"/>
                <a:gd name="connsiteY16" fmla="*/ 678656 h 812006"/>
                <a:gd name="connsiteX17" fmla="*/ 242887 w 459581"/>
                <a:gd name="connsiteY17" fmla="*/ 716756 h 812006"/>
                <a:gd name="connsiteX18" fmla="*/ 207169 w 459581"/>
                <a:gd name="connsiteY18" fmla="*/ 752475 h 812006"/>
                <a:gd name="connsiteX19" fmla="*/ 164306 w 459581"/>
                <a:gd name="connsiteY19" fmla="*/ 783431 h 812006"/>
                <a:gd name="connsiteX20" fmla="*/ 116681 w 459581"/>
                <a:gd name="connsiteY20" fmla="*/ 807243 h 812006"/>
                <a:gd name="connsiteX21" fmla="*/ 88106 w 459581"/>
                <a:gd name="connsiteY21" fmla="*/ 812006 h 812006"/>
                <a:gd name="connsiteX22" fmla="*/ 73819 w 459581"/>
                <a:gd name="connsiteY22" fmla="*/ 804862 h 812006"/>
                <a:gd name="connsiteX23" fmla="*/ 38100 w 459581"/>
                <a:gd name="connsiteY23" fmla="*/ 762000 h 812006"/>
                <a:gd name="connsiteX24" fmla="*/ 0 w 459581"/>
                <a:gd name="connsiteY24" fmla="*/ 702468 h 812006"/>
                <a:gd name="connsiteX25" fmla="*/ 71437 w 459581"/>
                <a:gd name="connsiteY25" fmla="*/ 442912 h 812006"/>
                <a:gd name="connsiteX26" fmla="*/ 111919 w 459581"/>
                <a:gd name="connsiteY26" fmla="*/ 416718 h 812006"/>
                <a:gd name="connsiteX27" fmla="*/ 140494 w 459581"/>
                <a:gd name="connsiteY27" fmla="*/ 390525 h 812006"/>
                <a:gd name="connsiteX28" fmla="*/ 161925 w 459581"/>
                <a:gd name="connsiteY28" fmla="*/ 361950 h 812006"/>
                <a:gd name="connsiteX29" fmla="*/ 176212 w 459581"/>
                <a:gd name="connsiteY29" fmla="*/ 335756 h 812006"/>
                <a:gd name="connsiteX30" fmla="*/ 190500 w 459581"/>
                <a:gd name="connsiteY30" fmla="*/ 304800 h 812006"/>
                <a:gd name="connsiteX31" fmla="*/ 197644 w 459581"/>
                <a:gd name="connsiteY31" fmla="*/ 273843 h 812006"/>
                <a:gd name="connsiteX32" fmla="*/ 214312 w 459581"/>
                <a:gd name="connsiteY32" fmla="*/ 178593 h 812006"/>
                <a:gd name="connsiteX0" fmla="*/ 176212 w 421481"/>
                <a:gd name="connsiteY0" fmla="*/ 178593 h 812006"/>
                <a:gd name="connsiteX1" fmla="*/ 183356 w 421481"/>
                <a:gd name="connsiteY1" fmla="*/ 102393 h 812006"/>
                <a:gd name="connsiteX2" fmla="*/ 183356 w 421481"/>
                <a:gd name="connsiteY2" fmla="*/ 73818 h 812006"/>
                <a:gd name="connsiteX3" fmla="*/ 188119 w 421481"/>
                <a:gd name="connsiteY3" fmla="*/ 0 h 812006"/>
                <a:gd name="connsiteX4" fmla="*/ 411956 w 421481"/>
                <a:gd name="connsiteY4" fmla="*/ 23812 h 812006"/>
                <a:gd name="connsiteX5" fmla="*/ 421481 w 421481"/>
                <a:gd name="connsiteY5" fmla="*/ 119062 h 812006"/>
                <a:gd name="connsiteX6" fmla="*/ 421481 w 421481"/>
                <a:gd name="connsiteY6" fmla="*/ 169068 h 812006"/>
                <a:gd name="connsiteX7" fmla="*/ 416719 w 421481"/>
                <a:gd name="connsiteY7" fmla="*/ 226218 h 812006"/>
                <a:gd name="connsiteX8" fmla="*/ 411956 w 421481"/>
                <a:gd name="connsiteY8" fmla="*/ 269081 h 812006"/>
                <a:gd name="connsiteX9" fmla="*/ 402431 w 421481"/>
                <a:gd name="connsiteY9" fmla="*/ 333375 h 812006"/>
                <a:gd name="connsiteX10" fmla="*/ 390525 w 421481"/>
                <a:gd name="connsiteY10" fmla="*/ 385762 h 812006"/>
                <a:gd name="connsiteX11" fmla="*/ 373856 w 421481"/>
                <a:gd name="connsiteY11" fmla="*/ 440531 h 812006"/>
                <a:gd name="connsiteX12" fmla="*/ 352425 w 421481"/>
                <a:gd name="connsiteY12" fmla="*/ 490537 h 812006"/>
                <a:gd name="connsiteX13" fmla="*/ 330994 w 421481"/>
                <a:gd name="connsiteY13" fmla="*/ 538162 h 812006"/>
                <a:gd name="connsiteX14" fmla="*/ 295275 w 421481"/>
                <a:gd name="connsiteY14" fmla="*/ 597693 h 812006"/>
                <a:gd name="connsiteX15" fmla="*/ 266700 w 421481"/>
                <a:gd name="connsiteY15" fmla="*/ 638175 h 812006"/>
                <a:gd name="connsiteX16" fmla="*/ 238125 w 421481"/>
                <a:gd name="connsiteY16" fmla="*/ 678656 h 812006"/>
                <a:gd name="connsiteX17" fmla="*/ 204787 w 421481"/>
                <a:gd name="connsiteY17" fmla="*/ 716756 h 812006"/>
                <a:gd name="connsiteX18" fmla="*/ 169069 w 421481"/>
                <a:gd name="connsiteY18" fmla="*/ 752475 h 812006"/>
                <a:gd name="connsiteX19" fmla="*/ 126206 w 421481"/>
                <a:gd name="connsiteY19" fmla="*/ 783431 h 812006"/>
                <a:gd name="connsiteX20" fmla="*/ 78581 w 421481"/>
                <a:gd name="connsiteY20" fmla="*/ 807243 h 812006"/>
                <a:gd name="connsiteX21" fmla="*/ 50006 w 421481"/>
                <a:gd name="connsiteY21" fmla="*/ 812006 h 812006"/>
                <a:gd name="connsiteX22" fmla="*/ 35719 w 421481"/>
                <a:gd name="connsiteY22" fmla="*/ 804862 h 812006"/>
                <a:gd name="connsiteX23" fmla="*/ 0 w 421481"/>
                <a:gd name="connsiteY23" fmla="*/ 762000 h 812006"/>
                <a:gd name="connsiteX24" fmla="*/ 33337 w 421481"/>
                <a:gd name="connsiteY24" fmla="*/ 442912 h 812006"/>
                <a:gd name="connsiteX25" fmla="*/ 73819 w 421481"/>
                <a:gd name="connsiteY25" fmla="*/ 416718 h 812006"/>
                <a:gd name="connsiteX26" fmla="*/ 102394 w 421481"/>
                <a:gd name="connsiteY26" fmla="*/ 390525 h 812006"/>
                <a:gd name="connsiteX27" fmla="*/ 123825 w 421481"/>
                <a:gd name="connsiteY27" fmla="*/ 361950 h 812006"/>
                <a:gd name="connsiteX28" fmla="*/ 138112 w 421481"/>
                <a:gd name="connsiteY28" fmla="*/ 335756 h 812006"/>
                <a:gd name="connsiteX29" fmla="*/ 152400 w 421481"/>
                <a:gd name="connsiteY29" fmla="*/ 304800 h 812006"/>
                <a:gd name="connsiteX30" fmla="*/ 159544 w 421481"/>
                <a:gd name="connsiteY30" fmla="*/ 273843 h 812006"/>
                <a:gd name="connsiteX31" fmla="*/ 176212 w 421481"/>
                <a:gd name="connsiteY31" fmla="*/ 178593 h 812006"/>
                <a:gd name="connsiteX0" fmla="*/ 142875 w 388144"/>
                <a:gd name="connsiteY0" fmla="*/ 178593 h 812006"/>
                <a:gd name="connsiteX1" fmla="*/ 150019 w 388144"/>
                <a:gd name="connsiteY1" fmla="*/ 102393 h 812006"/>
                <a:gd name="connsiteX2" fmla="*/ 150019 w 388144"/>
                <a:gd name="connsiteY2" fmla="*/ 73818 h 812006"/>
                <a:gd name="connsiteX3" fmla="*/ 154782 w 388144"/>
                <a:gd name="connsiteY3" fmla="*/ 0 h 812006"/>
                <a:gd name="connsiteX4" fmla="*/ 378619 w 388144"/>
                <a:gd name="connsiteY4" fmla="*/ 23812 h 812006"/>
                <a:gd name="connsiteX5" fmla="*/ 388144 w 388144"/>
                <a:gd name="connsiteY5" fmla="*/ 119062 h 812006"/>
                <a:gd name="connsiteX6" fmla="*/ 388144 w 388144"/>
                <a:gd name="connsiteY6" fmla="*/ 169068 h 812006"/>
                <a:gd name="connsiteX7" fmla="*/ 383382 w 388144"/>
                <a:gd name="connsiteY7" fmla="*/ 226218 h 812006"/>
                <a:gd name="connsiteX8" fmla="*/ 378619 w 388144"/>
                <a:gd name="connsiteY8" fmla="*/ 269081 h 812006"/>
                <a:gd name="connsiteX9" fmla="*/ 369094 w 388144"/>
                <a:gd name="connsiteY9" fmla="*/ 333375 h 812006"/>
                <a:gd name="connsiteX10" fmla="*/ 357188 w 388144"/>
                <a:gd name="connsiteY10" fmla="*/ 385762 h 812006"/>
                <a:gd name="connsiteX11" fmla="*/ 340519 w 388144"/>
                <a:gd name="connsiteY11" fmla="*/ 440531 h 812006"/>
                <a:gd name="connsiteX12" fmla="*/ 319088 w 388144"/>
                <a:gd name="connsiteY12" fmla="*/ 490537 h 812006"/>
                <a:gd name="connsiteX13" fmla="*/ 297657 w 388144"/>
                <a:gd name="connsiteY13" fmla="*/ 538162 h 812006"/>
                <a:gd name="connsiteX14" fmla="*/ 261938 w 388144"/>
                <a:gd name="connsiteY14" fmla="*/ 597693 h 812006"/>
                <a:gd name="connsiteX15" fmla="*/ 233363 w 388144"/>
                <a:gd name="connsiteY15" fmla="*/ 638175 h 812006"/>
                <a:gd name="connsiteX16" fmla="*/ 204788 w 388144"/>
                <a:gd name="connsiteY16" fmla="*/ 678656 h 812006"/>
                <a:gd name="connsiteX17" fmla="*/ 171450 w 388144"/>
                <a:gd name="connsiteY17" fmla="*/ 716756 h 812006"/>
                <a:gd name="connsiteX18" fmla="*/ 135732 w 388144"/>
                <a:gd name="connsiteY18" fmla="*/ 752475 h 812006"/>
                <a:gd name="connsiteX19" fmla="*/ 92869 w 388144"/>
                <a:gd name="connsiteY19" fmla="*/ 783431 h 812006"/>
                <a:gd name="connsiteX20" fmla="*/ 45244 w 388144"/>
                <a:gd name="connsiteY20" fmla="*/ 807243 h 812006"/>
                <a:gd name="connsiteX21" fmla="*/ 16669 w 388144"/>
                <a:gd name="connsiteY21" fmla="*/ 812006 h 812006"/>
                <a:gd name="connsiteX22" fmla="*/ 2382 w 388144"/>
                <a:gd name="connsiteY22" fmla="*/ 804862 h 812006"/>
                <a:gd name="connsiteX23" fmla="*/ 0 w 388144"/>
                <a:gd name="connsiteY23" fmla="*/ 442912 h 812006"/>
                <a:gd name="connsiteX24" fmla="*/ 40482 w 388144"/>
                <a:gd name="connsiteY24" fmla="*/ 416718 h 812006"/>
                <a:gd name="connsiteX25" fmla="*/ 69057 w 388144"/>
                <a:gd name="connsiteY25" fmla="*/ 390525 h 812006"/>
                <a:gd name="connsiteX26" fmla="*/ 90488 w 388144"/>
                <a:gd name="connsiteY26" fmla="*/ 361950 h 812006"/>
                <a:gd name="connsiteX27" fmla="*/ 104775 w 388144"/>
                <a:gd name="connsiteY27" fmla="*/ 335756 h 812006"/>
                <a:gd name="connsiteX28" fmla="*/ 119063 w 388144"/>
                <a:gd name="connsiteY28" fmla="*/ 304800 h 812006"/>
                <a:gd name="connsiteX29" fmla="*/ 126207 w 388144"/>
                <a:gd name="connsiteY29" fmla="*/ 273843 h 812006"/>
                <a:gd name="connsiteX30" fmla="*/ 142875 w 388144"/>
                <a:gd name="connsiteY30" fmla="*/ 17859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144" h="812006">
                  <a:moveTo>
                    <a:pt x="142875" y="178593"/>
                  </a:moveTo>
                  <a:lnTo>
                    <a:pt x="150019" y="102393"/>
                  </a:lnTo>
                  <a:lnTo>
                    <a:pt x="150019" y="73818"/>
                  </a:lnTo>
                  <a:lnTo>
                    <a:pt x="154782" y="0"/>
                  </a:lnTo>
                  <a:lnTo>
                    <a:pt x="378619" y="23812"/>
                  </a:lnTo>
                  <a:lnTo>
                    <a:pt x="388144" y="119062"/>
                  </a:lnTo>
                  <a:lnTo>
                    <a:pt x="388144" y="169068"/>
                  </a:lnTo>
                  <a:lnTo>
                    <a:pt x="383382" y="226218"/>
                  </a:lnTo>
                  <a:lnTo>
                    <a:pt x="378619" y="269081"/>
                  </a:lnTo>
                  <a:lnTo>
                    <a:pt x="369094" y="333375"/>
                  </a:lnTo>
                  <a:lnTo>
                    <a:pt x="357188" y="385762"/>
                  </a:lnTo>
                  <a:lnTo>
                    <a:pt x="340519" y="440531"/>
                  </a:lnTo>
                  <a:lnTo>
                    <a:pt x="319088" y="490537"/>
                  </a:lnTo>
                  <a:lnTo>
                    <a:pt x="297657" y="538162"/>
                  </a:lnTo>
                  <a:lnTo>
                    <a:pt x="261938" y="597693"/>
                  </a:lnTo>
                  <a:lnTo>
                    <a:pt x="233363" y="638175"/>
                  </a:lnTo>
                  <a:lnTo>
                    <a:pt x="204788" y="678656"/>
                  </a:lnTo>
                  <a:lnTo>
                    <a:pt x="171450" y="716756"/>
                  </a:lnTo>
                  <a:lnTo>
                    <a:pt x="135732" y="752475"/>
                  </a:lnTo>
                  <a:lnTo>
                    <a:pt x="92869" y="783431"/>
                  </a:lnTo>
                  <a:lnTo>
                    <a:pt x="45244" y="807243"/>
                  </a:lnTo>
                  <a:lnTo>
                    <a:pt x="16669" y="812006"/>
                  </a:lnTo>
                  <a:lnTo>
                    <a:pt x="2382" y="804862"/>
                  </a:lnTo>
                  <a:lnTo>
                    <a:pt x="0" y="442912"/>
                  </a:lnTo>
                  <a:lnTo>
                    <a:pt x="40482" y="416718"/>
                  </a:lnTo>
                  <a:lnTo>
                    <a:pt x="69057" y="390525"/>
                  </a:lnTo>
                  <a:lnTo>
                    <a:pt x="90488" y="361950"/>
                  </a:lnTo>
                  <a:lnTo>
                    <a:pt x="104775" y="335756"/>
                  </a:lnTo>
                  <a:lnTo>
                    <a:pt x="119063" y="304800"/>
                  </a:lnTo>
                  <a:lnTo>
                    <a:pt x="126207" y="273843"/>
                  </a:lnTo>
                  <a:lnTo>
                    <a:pt x="142875" y="1785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4">
              <a:extLst>
                <a:ext uri="{FF2B5EF4-FFF2-40B4-BE49-F238E27FC236}">
                  <a16:creationId xmlns:a16="http://schemas.microsoft.com/office/drawing/2014/main" id="{1A8A470F-620C-4B8A-9B0C-98E62C3B6A2F}"/>
                </a:ext>
              </a:extLst>
            </p:cNvPr>
            <p:cNvSpPr/>
            <p:nvPr/>
          </p:nvSpPr>
          <p:spPr>
            <a:xfrm>
              <a:off x="4529138" y="3990976"/>
              <a:ext cx="412750" cy="379413"/>
            </a:xfrm>
            <a:custGeom>
              <a:avLst/>
              <a:gdLst>
                <a:gd name="connsiteX0" fmla="*/ 280987 w 413543"/>
                <a:gd name="connsiteY0" fmla="*/ 42863 h 378619"/>
                <a:gd name="connsiteX1" fmla="*/ 92868 w 413543"/>
                <a:gd name="connsiteY1" fmla="*/ 45244 h 378619"/>
                <a:gd name="connsiteX2" fmla="*/ 28575 w 413543"/>
                <a:gd name="connsiteY2" fmla="*/ 45244 h 378619"/>
                <a:gd name="connsiteX3" fmla="*/ 11906 w 413543"/>
                <a:gd name="connsiteY3" fmla="*/ 47625 h 378619"/>
                <a:gd name="connsiteX4" fmla="*/ 0 w 413543"/>
                <a:gd name="connsiteY4" fmla="*/ 61913 h 378619"/>
                <a:gd name="connsiteX5" fmla="*/ 2381 w 413543"/>
                <a:gd name="connsiteY5" fmla="*/ 78581 h 378619"/>
                <a:gd name="connsiteX6" fmla="*/ 16668 w 413543"/>
                <a:gd name="connsiteY6" fmla="*/ 95250 h 378619"/>
                <a:gd name="connsiteX7" fmla="*/ 42862 w 413543"/>
                <a:gd name="connsiteY7" fmla="*/ 111919 h 378619"/>
                <a:gd name="connsiteX8" fmla="*/ 71437 w 413543"/>
                <a:gd name="connsiteY8" fmla="*/ 128588 h 378619"/>
                <a:gd name="connsiteX9" fmla="*/ 126206 w 413543"/>
                <a:gd name="connsiteY9" fmla="*/ 154781 h 378619"/>
                <a:gd name="connsiteX10" fmla="*/ 228600 w 413543"/>
                <a:gd name="connsiteY10" fmla="*/ 200025 h 378619"/>
                <a:gd name="connsiteX11" fmla="*/ 290512 w 413543"/>
                <a:gd name="connsiteY11" fmla="*/ 223838 h 378619"/>
                <a:gd name="connsiteX12" fmla="*/ 314325 w 413543"/>
                <a:gd name="connsiteY12" fmla="*/ 269081 h 378619"/>
                <a:gd name="connsiteX13" fmla="*/ 338137 w 413543"/>
                <a:gd name="connsiteY13" fmla="*/ 307181 h 378619"/>
                <a:gd name="connsiteX14" fmla="*/ 359568 w 413543"/>
                <a:gd name="connsiteY14" fmla="*/ 335756 h 378619"/>
                <a:gd name="connsiteX15" fmla="*/ 388143 w 413543"/>
                <a:gd name="connsiteY15" fmla="*/ 369094 h 378619"/>
                <a:gd name="connsiteX16" fmla="*/ 404812 w 413543"/>
                <a:gd name="connsiteY16" fmla="*/ 378619 h 378619"/>
                <a:gd name="connsiteX17" fmla="*/ 407193 w 413543"/>
                <a:gd name="connsiteY17" fmla="*/ 0 h 378619"/>
                <a:gd name="connsiteX18" fmla="*/ 390525 w 413543"/>
                <a:gd name="connsiteY18" fmla="*/ 9525 h 378619"/>
                <a:gd name="connsiteX19" fmla="*/ 345281 w 413543"/>
                <a:gd name="connsiteY19" fmla="*/ 35719 h 378619"/>
                <a:gd name="connsiteX20" fmla="*/ 280987 w 413543"/>
                <a:gd name="connsiteY20" fmla="*/ 4286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543" h="378619">
                  <a:moveTo>
                    <a:pt x="280987" y="42863"/>
                  </a:moveTo>
                  <a:lnTo>
                    <a:pt x="92868" y="45244"/>
                  </a:lnTo>
                  <a:lnTo>
                    <a:pt x="28575" y="45244"/>
                  </a:lnTo>
                  <a:lnTo>
                    <a:pt x="11906" y="47625"/>
                  </a:lnTo>
                  <a:lnTo>
                    <a:pt x="0" y="61913"/>
                  </a:lnTo>
                  <a:lnTo>
                    <a:pt x="2381" y="78581"/>
                  </a:lnTo>
                  <a:lnTo>
                    <a:pt x="16668" y="95250"/>
                  </a:lnTo>
                  <a:lnTo>
                    <a:pt x="42862" y="111919"/>
                  </a:lnTo>
                  <a:lnTo>
                    <a:pt x="71437" y="128588"/>
                  </a:lnTo>
                  <a:lnTo>
                    <a:pt x="126206" y="154781"/>
                  </a:lnTo>
                  <a:lnTo>
                    <a:pt x="228600" y="200025"/>
                  </a:lnTo>
                  <a:lnTo>
                    <a:pt x="290512" y="223838"/>
                  </a:lnTo>
                  <a:lnTo>
                    <a:pt x="314325" y="269081"/>
                  </a:lnTo>
                  <a:lnTo>
                    <a:pt x="338137" y="307181"/>
                  </a:lnTo>
                  <a:lnTo>
                    <a:pt x="359568" y="335756"/>
                  </a:lnTo>
                  <a:lnTo>
                    <a:pt x="388143" y="369094"/>
                  </a:lnTo>
                  <a:lnTo>
                    <a:pt x="404812" y="378619"/>
                  </a:lnTo>
                  <a:cubicBezTo>
                    <a:pt x="405606" y="252413"/>
                    <a:pt x="413543" y="58737"/>
                    <a:pt x="407193" y="0"/>
                  </a:cubicBezTo>
                  <a:lnTo>
                    <a:pt x="390525" y="9525"/>
                  </a:lnTo>
                  <a:lnTo>
                    <a:pt x="345281" y="35719"/>
                  </a:lnTo>
                  <a:lnTo>
                    <a:pt x="280987" y="428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8">
              <a:extLst>
                <a:ext uri="{FF2B5EF4-FFF2-40B4-BE49-F238E27FC236}">
                  <a16:creationId xmlns:a16="http://schemas.microsoft.com/office/drawing/2014/main" id="{60110E85-2B27-499A-B367-8EC26CD787A9}"/>
                </a:ext>
              </a:extLst>
            </p:cNvPr>
            <p:cNvSpPr/>
            <p:nvPr/>
          </p:nvSpPr>
          <p:spPr>
            <a:xfrm rot="16200000">
              <a:off x="2095501" y="3632201"/>
              <a:ext cx="4113213" cy="442913"/>
            </a:xfrm>
            <a:custGeom>
              <a:avLst/>
              <a:gdLst>
                <a:gd name="connsiteX0" fmla="*/ 2518849 w 4113100"/>
                <a:gd name="connsiteY0" fmla="*/ 180160 h 441903"/>
                <a:gd name="connsiteX1" fmla="*/ 3059330 w 4113100"/>
                <a:gd name="connsiteY1" fmla="*/ 186959 h 441903"/>
                <a:gd name="connsiteX2" fmla="*/ 3508032 w 4113100"/>
                <a:gd name="connsiteY2" fmla="*/ 190358 h 441903"/>
                <a:gd name="connsiteX3" fmla="*/ 3779973 w 4113100"/>
                <a:gd name="connsiteY3" fmla="*/ 193757 h 441903"/>
                <a:gd name="connsiteX4" fmla="*/ 3827562 w 4113100"/>
                <a:gd name="connsiteY4" fmla="*/ 190358 h 441903"/>
                <a:gd name="connsiteX5" fmla="*/ 3881951 w 4113100"/>
                <a:gd name="connsiteY5" fmla="*/ 173362 h 441903"/>
                <a:gd name="connsiteX6" fmla="*/ 3939738 w 4113100"/>
                <a:gd name="connsiteY6" fmla="*/ 146168 h 441903"/>
                <a:gd name="connsiteX7" fmla="*/ 3983928 w 4113100"/>
                <a:gd name="connsiteY7" fmla="*/ 112175 h 441903"/>
                <a:gd name="connsiteX8" fmla="*/ 4014522 w 4113100"/>
                <a:gd name="connsiteY8" fmla="*/ 81582 h 441903"/>
                <a:gd name="connsiteX9" fmla="*/ 4041716 w 4113100"/>
                <a:gd name="connsiteY9" fmla="*/ 50989 h 441903"/>
                <a:gd name="connsiteX10" fmla="*/ 4058712 w 4113100"/>
                <a:gd name="connsiteY10" fmla="*/ 23795 h 441903"/>
                <a:gd name="connsiteX11" fmla="*/ 4075708 w 4113100"/>
                <a:gd name="connsiteY11" fmla="*/ 6798 h 441903"/>
                <a:gd name="connsiteX12" fmla="*/ 4096104 w 4113100"/>
                <a:gd name="connsiteY12" fmla="*/ 0 h 441903"/>
                <a:gd name="connsiteX13" fmla="*/ 4106301 w 4113100"/>
                <a:gd name="connsiteY13" fmla="*/ 0 h 441903"/>
                <a:gd name="connsiteX14" fmla="*/ 4113100 w 4113100"/>
                <a:gd name="connsiteY14" fmla="*/ 10198 h 441903"/>
                <a:gd name="connsiteX15" fmla="*/ 4113100 w 4113100"/>
                <a:gd name="connsiteY15" fmla="*/ 44190 h 441903"/>
                <a:gd name="connsiteX16" fmla="*/ 4102902 w 4113100"/>
                <a:gd name="connsiteY16" fmla="*/ 105377 h 441903"/>
                <a:gd name="connsiteX17" fmla="*/ 4085906 w 4113100"/>
                <a:gd name="connsiteY17" fmla="*/ 159765 h 441903"/>
                <a:gd name="connsiteX18" fmla="*/ 4055313 w 4113100"/>
                <a:gd name="connsiteY18" fmla="*/ 261743 h 441903"/>
                <a:gd name="connsiteX19" fmla="*/ 4011122 w 4113100"/>
                <a:gd name="connsiteY19" fmla="*/ 384116 h 441903"/>
                <a:gd name="connsiteX20" fmla="*/ 3868354 w 4113100"/>
                <a:gd name="connsiteY20" fmla="*/ 441903 h 441903"/>
                <a:gd name="connsiteX21" fmla="*/ 3681394 w 4113100"/>
                <a:gd name="connsiteY21" fmla="*/ 435105 h 441903"/>
                <a:gd name="connsiteX22" fmla="*/ 3460443 w 4113100"/>
                <a:gd name="connsiteY22" fmla="*/ 431705 h 441903"/>
                <a:gd name="connsiteX23" fmla="*/ 3219096 w 4113100"/>
                <a:gd name="connsiteY23" fmla="*/ 431705 h 441903"/>
                <a:gd name="connsiteX24" fmla="*/ 2841778 w 4113100"/>
                <a:gd name="connsiteY24" fmla="*/ 428306 h 441903"/>
                <a:gd name="connsiteX25" fmla="*/ 2573237 w 4113100"/>
                <a:gd name="connsiteY25" fmla="*/ 421508 h 441903"/>
                <a:gd name="connsiteX26" fmla="*/ 2297897 w 4113100"/>
                <a:gd name="connsiteY26" fmla="*/ 421508 h 441903"/>
                <a:gd name="connsiteX27" fmla="*/ 2022557 w 4113100"/>
                <a:gd name="connsiteY27" fmla="*/ 414709 h 441903"/>
                <a:gd name="connsiteX28" fmla="*/ 1631643 w 4113100"/>
                <a:gd name="connsiteY28" fmla="*/ 411310 h 441903"/>
                <a:gd name="connsiteX29" fmla="*/ 1380098 w 4113100"/>
                <a:gd name="connsiteY29" fmla="*/ 407911 h 441903"/>
                <a:gd name="connsiteX30" fmla="*/ 1179542 w 4113100"/>
                <a:gd name="connsiteY30" fmla="*/ 407911 h 441903"/>
                <a:gd name="connsiteX31" fmla="*/ 927997 w 4113100"/>
                <a:gd name="connsiteY31" fmla="*/ 401112 h 441903"/>
                <a:gd name="connsiteX32" fmla="*/ 693448 w 4113100"/>
                <a:gd name="connsiteY32" fmla="*/ 401112 h 441903"/>
                <a:gd name="connsiteX33" fmla="*/ 482694 w 4113100"/>
                <a:gd name="connsiteY33" fmla="*/ 397713 h 441903"/>
                <a:gd name="connsiteX34" fmla="*/ 261742 w 4113100"/>
                <a:gd name="connsiteY34" fmla="*/ 394314 h 441903"/>
                <a:gd name="connsiteX35" fmla="*/ 183559 w 4113100"/>
                <a:gd name="connsiteY35" fmla="*/ 390914 h 441903"/>
                <a:gd name="connsiteX36" fmla="*/ 132571 w 4113100"/>
                <a:gd name="connsiteY36" fmla="*/ 384116 h 441903"/>
                <a:gd name="connsiteX37" fmla="*/ 88380 w 4113100"/>
                <a:gd name="connsiteY37" fmla="*/ 373918 h 441903"/>
                <a:gd name="connsiteX38" fmla="*/ 33992 w 4113100"/>
                <a:gd name="connsiteY38" fmla="*/ 356922 h 441903"/>
                <a:gd name="connsiteX39" fmla="*/ 13597 w 4113100"/>
                <a:gd name="connsiteY39" fmla="*/ 346724 h 441903"/>
                <a:gd name="connsiteX40" fmla="*/ 0 w 4113100"/>
                <a:gd name="connsiteY40" fmla="*/ 329728 h 441903"/>
                <a:gd name="connsiteX41" fmla="*/ 0 w 4113100"/>
                <a:gd name="connsiteY41" fmla="*/ 312731 h 441903"/>
                <a:gd name="connsiteX42" fmla="*/ 3399 w 4113100"/>
                <a:gd name="connsiteY42" fmla="*/ 288937 h 441903"/>
                <a:gd name="connsiteX43" fmla="*/ 13597 w 4113100"/>
                <a:gd name="connsiteY43" fmla="*/ 258343 h 441903"/>
                <a:gd name="connsiteX44" fmla="*/ 40791 w 4113100"/>
                <a:gd name="connsiteY44" fmla="*/ 224351 h 441903"/>
                <a:gd name="connsiteX45" fmla="*/ 74783 w 4113100"/>
                <a:gd name="connsiteY45" fmla="*/ 197157 h 441903"/>
                <a:gd name="connsiteX46" fmla="*/ 122373 w 4113100"/>
                <a:gd name="connsiteY46" fmla="*/ 166563 h 441903"/>
                <a:gd name="connsiteX47" fmla="*/ 176761 w 4113100"/>
                <a:gd name="connsiteY47" fmla="*/ 146168 h 441903"/>
                <a:gd name="connsiteX48" fmla="*/ 282138 w 4113100"/>
                <a:gd name="connsiteY48" fmla="*/ 118974 h 441903"/>
                <a:gd name="connsiteX49" fmla="*/ 387515 w 4113100"/>
                <a:gd name="connsiteY49" fmla="*/ 98578 h 441903"/>
                <a:gd name="connsiteX50" fmla="*/ 469097 w 4113100"/>
                <a:gd name="connsiteY50" fmla="*/ 91780 h 441903"/>
                <a:gd name="connsiteX51" fmla="*/ 601668 w 4113100"/>
                <a:gd name="connsiteY51" fmla="*/ 81582 h 441903"/>
                <a:gd name="connsiteX52" fmla="*/ 628862 w 4113100"/>
                <a:gd name="connsiteY52" fmla="*/ 81582 h 441903"/>
                <a:gd name="connsiteX53" fmla="*/ 693448 w 4113100"/>
                <a:gd name="connsiteY53" fmla="*/ 95179 h 441903"/>
                <a:gd name="connsiteX54" fmla="*/ 944993 w 4113100"/>
                <a:gd name="connsiteY54" fmla="*/ 135970 h 441903"/>
                <a:gd name="connsiteX55" fmla="*/ 1077564 w 4113100"/>
                <a:gd name="connsiteY55" fmla="*/ 152966 h 441903"/>
                <a:gd name="connsiteX56" fmla="*/ 1199937 w 4113100"/>
                <a:gd name="connsiteY56" fmla="*/ 166563 h 441903"/>
                <a:gd name="connsiteX57" fmla="*/ 1339307 w 4113100"/>
                <a:gd name="connsiteY57" fmla="*/ 173362 h 441903"/>
                <a:gd name="connsiteX58" fmla="*/ 1641841 w 4113100"/>
                <a:gd name="connsiteY58" fmla="*/ 173362 h 441903"/>
                <a:gd name="connsiteX59" fmla="*/ 2036154 w 4113100"/>
                <a:gd name="connsiteY59" fmla="*/ 176761 h 441903"/>
                <a:gd name="connsiteX60" fmla="*/ 2440666 w 4113100"/>
                <a:gd name="connsiteY60" fmla="*/ 180160 h 441903"/>
                <a:gd name="connsiteX61" fmla="*/ 2518849 w 4113100"/>
                <a:gd name="connsiteY61" fmla="*/ 180160 h 4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13100" h="441903">
                  <a:moveTo>
                    <a:pt x="2518849" y="180160"/>
                  </a:moveTo>
                  <a:lnTo>
                    <a:pt x="3059330" y="186959"/>
                  </a:lnTo>
                  <a:lnTo>
                    <a:pt x="3508032" y="190358"/>
                  </a:lnTo>
                  <a:lnTo>
                    <a:pt x="3779973" y="193757"/>
                  </a:lnTo>
                  <a:lnTo>
                    <a:pt x="3827562" y="190358"/>
                  </a:lnTo>
                  <a:lnTo>
                    <a:pt x="3881951" y="173362"/>
                  </a:lnTo>
                  <a:lnTo>
                    <a:pt x="3939738" y="146168"/>
                  </a:lnTo>
                  <a:lnTo>
                    <a:pt x="3983928" y="112175"/>
                  </a:lnTo>
                  <a:lnTo>
                    <a:pt x="4014522" y="81582"/>
                  </a:lnTo>
                  <a:lnTo>
                    <a:pt x="4041716" y="50989"/>
                  </a:lnTo>
                  <a:lnTo>
                    <a:pt x="4058712" y="23795"/>
                  </a:lnTo>
                  <a:lnTo>
                    <a:pt x="4075708" y="6798"/>
                  </a:lnTo>
                  <a:lnTo>
                    <a:pt x="4096104" y="0"/>
                  </a:lnTo>
                  <a:lnTo>
                    <a:pt x="4106301" y="0"/>
                  </a:lnTo>
                  <a:lnTo>
                    <a:pt x="4113100" y="10198"/>
                  </a:lnTo>
                  <a:lnTo>
                    <a:pt x="4113100" y="44190"/>
                  </a:lnTo>
                  <a:lnTo>
                    <a:pt x="4102902" y="105377"/>
                  </a:lnTo>
                  <a:lnTo>
                    <a:pt x="4085906" y="159765"/>
                  </a:lnTo>
                  <a:lnTo>
                    <a:pt x="4055313" y="261743"/>
                  </a:lnTo>
                  <a:lnTo>
                    <a:pt x="4011122" y="384116"/>
                  </a:lnTo>
                  <a:lnTo>
                    <a:pt x="3868354" y="441903"/>
                  </a:lnTo>
                  <a:lnTo>
                    <a:pt x="3681394" y="435105"/>
                  </a:lnTo>
                  <a:lnTo>
                    <a:pt x="3460443" y="431705"/>
                  </a:lnTo>
                  <a:lnTo>
                    <a:pt x="3219096" y="431705"/>
                  </a:lnTo>
                  <a:lnTo>
                    <a:pt x="2841778" y="428306"/>
                  </a:lnTo>
                  <a:lnTo>
                    <a:pt x="2573237" y="421508"/>
                  </a:lnTo>
                  <a:lnTo>
                    <a:pt x="2297897" y="421508"/>
                  </a:lnTo>
                  <a:lnTo>
                    <a:pt x="2022557" y="414709"/>
                  </a:lnTo>
                  <a:lnTo>
                    <a:pt x="1631643" y="411310"/>
                  </a:lnTo>
                  <a:lnTo>
                    <a:pt x="1380098" y="407911"/>
                  </a:lnTo>
                  <a:lnTo>
                    <a:pt x="1179542" y="407911"/>
                  </a:lnTo>
                  <a:lnTo>
                    <a:pt x="927997" y="401112"/>
                  </a:lnTo>
                  <a:lnTo>
                    <a:pt x="693448" y="401112"/>
                  </a:lnTo>
                  <a:lnTo>
                    <a:pt x="482694" y="397713"/>
                  </a:lnTo>
                  <a:lnTo>
                    <a:pt x="261742" y="394314"/>
                  </a:lnTo>
                  <a:lnTo>
                    <a:pt x="183559" y="390914"/>
                  </a:lnTo>
                  <a:lnTo>
                    <a:pt x="132571" y="384116"/>
                  </a:lnTo>
                  <a:lnTo>
                    <a:pt x="88380" y="373918"/>
                  </a:lnTo>
                  <a:lnTo>
                    <a:pt x="33992" y="356922"/>
                  </a:lnTo>
                  <a:lnTo>
                    <a:pt x="13597" y="346724"/>
                  </a:lnTo>
                  <a:lnTo>
                    <a:pt x="0" y="329728"/>
                  </a:lnTo>
                  <a:lnTo>
                    <a:pt x="0" y="312731"/>
                  </a:lnTo>
                  <a:lnTo>
                    <a:pt x="3399" y="288937"/>
                  </a:lnTo>
                  <a:lnTo>
                    <a:pt x="13597" y="258343"/>
                  </a:lnTo>
                  <a:lnTo>
                    <a:pt x="40791" y="224351"/>
                  </a:lnTo>
                  <a:lnTo>
                    <a:pt x="74783" y="197157"/>
                  </a:lnTo>
                  <a:lnTo>
                    <a:pt x="122373" y="166563"/>
                  </a:lnTo>
                  <a:lnTo>
                    <a:pt x="176761" y="146168"/>
                  </a:lnTo>
                  <a:lnTo>
                    <a:pt x="282138" y="118974"/>
                  </a:lnTo>
                  <a:lnTo>
                    <a:pt x="387515" y="98578"/>
                  </a:lnTo>
                  <a:lnTo>
                    <a:pt x="469097" y="91780"/>
                  </a:lnTo>
                  <a:lnTo>
                    <a:pt x="601668" y="81582"/>
                  </a:lnTo>
                  <a:lnTo>
                    <a:pt x="628862" y="81582"/>
                  </a:lnTo>
                  <a:lnTo>
                    <a:pt x="693448" y="95179"/>
                  </a:lnTo>
                  <a:lnTo>
                    <a:pt x="944993" y="135970"/>
                  </a:lnTo>
                  <a:lnTo>
                    <a:pt x="1077564" y="152966"/>
                  </a:lnTo>
                  <a:lnTo>
                    <a:pt x="1199937" y="166563"/>
                  </a:lnTo>
                  <a:lnTo>
                    <a:pt x="1339307" y="173362"/>
                  </a:lnTo>
                  <a:lnTo>
                    <a:pt x="1641841" y="173362"/>
                  </a:lnTo>
                  <a:lnTo>
                    <a:pt x="2036154" y="176761"/>
                  </a:lnTo>
                  <a:lnTo>
                    <a:pt x="2440666" y="180160"/>
                  </a:lnTo>
                  <a:lnTo>
                    <a:pt x="2518849" y="18016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1AA9F747-9F08-459A-8D4A-99958457CC5E}"/>
                </a:ext>
              </a:extLst>
            </p:cNvPr>
            <p:cNvSpPr/>
            <p:nvPr/>
          </p:nvSpPr>
          <p:spPr>
            <a:xfrm>
              <a:off x="5181601" y="2268539"/>
              <a:ext cx="3184525" cy="606425"/>
            </a:xfrm>
            <a:custGeom>
              <a:avLst/>
              <a:gdLst>
                <a:gd name="connsiteX0" fmla="*/ 1233796 w 3183657"/>
                <a:gd name="connsiteY0" fmla="*/ 234396 h 605308"/>
                <a:gd name="connsiteX1" fmla="*/ 1457888 w 3183657"/>
                <a:gd name="connsiteY1" fmla="*/ 198335 h 605308"/>
                <a:gd name="connsiteX2" fmla="*/ 1705162 w 3183657"/>
                <a:gd name="connsiteY2" fmla="*/ 180305 h 605308"/>
                <a:gd name="connsiteX3" fmla="*/ 1955013 w 3183657"/>
                <a:gd name="connsiteY3" fmla="*/ 144244 h 605308"/>
                <a:gd name="connsiteX4" fmla="*/ 2217742 w 3183657"/>
                <a:gd name="connsiteY4" fmla="*/ 105607 h 605308"/>
                <a:gd name="connsiteX5" fmla="*/ 2434107 w 3183657"/>
                <a:gd name="connsiteY5" fmla="*/ 74698 h 605308"/>
                <a:gd name="connsiteX6" fmla="*/ 2506228 w 3183657"/>
                <a:gd name="connsiteY6" fmla="*/ 66971 h 605308"/>
                <a:gd name="connsiteX7" fmla="*/ 2568047 w 3183657"/>
                <a:gd name="connsiteY7" fmla="*/ 41213 h 605308"/>
                <a:gd name="connsiteX8" fmla="*/ 2668502 w 3183657"/>
                <a:gd name="connsiteY8" fmla="*/ 5152 h 605308"/>
                <a:gd name="connsiteX9" fmla="*/ 2709715 w 3183657"/>
                <a:gd name="connsiteY9" fmla="*/ 0 h 605308"/>
                <a:gd name="connsiteX10" fmla="*/ 2763806 w 3183657"/>
                <a:gd name="connsiteY10" fmla="*/ 5152 h 605308"/>
                <a:gd name="connsiteX11" fmla="*/ 2866837 w 3183657"/>
                <a:gd name="connsiteY11" fmla="*/ 23182 h 605308"/>
                <a:gd name="connsiteX12" fmla="*/ 2956989 w 3183657"/>
                <a:gd name="connsiteY12" fmla="*/ 54092 h 605308"/>
                <a:gd name="connsiteX13" fmla="*/ 3005929 w 3183657"/>
                <a:gd name="connsiteY13" fmla="*/ 77274 h 605308"/>
                <a:gd name="connsiteX14" fmla="*/ 3036838 w 3183657"/>
                <a:gd name="connsiteY14" fmla="*/ 90153 h 605308"/>
                <a:gd name="connsiteX15" fmla="*/ 3090929 w 3183657"/>
                <a:gd name="connsiteY15" fmla="*/ 113335 h 605308"/>
                <a:gd name="connsiteX16" fmla="*/ 3142445 w 3183657"/>
                <a:gd name="connsiteY16" fmla="*/ 136517 h 605308"/>
                <a:gd name="connsiteX17" fmla="*/ 3160475 w 3183657"/>
                <a:gd name="connsiteY17" fmla="*/ 146820 h 605308"/>
                <a:gd name="connsiteX18" fmla="*/ 3168202 w 3183657"/>
                <a:gd name="connsiteY18" fmla="*/ 159698 h 605308"/>
                <a:gd name="connsiteX19" fmla="*/ 3175930 w 3183657"/>
                <a:gd name="connsiteY19" fmla="*/ 177729 h 605308"/>
                <a:gd name="connsiteX20" fmla="*/ 3181081 w 3183657"/>
                <a:gd name="connsiteY20" fmla="*/ 200911 h 605308"/>
                <a:gd name="connsiteX21" fmla="*/ 3183657 w 3183657"/>
                <a:gd name="connsiteY21" fmla="*/ 216366 h 605308"/>
                <a:gd name="connsiteX22" fmla="*/ 3170778 w 3183657"/>
                <a:gd name="connsiteY22" fmla="*/ 242123 h 605308"/>
                <a:gd name="connsiteX23" fmla="*/ 3142445 w 3183657"/>
                <a:gd name="connsiteY23" fmla="*/ 265305 h 605308"/>
                <a:gd name="connsiteX24" fmla="*/ 3103808 w 3183657"/>
                <a:gd name="connsiteY24" fmla="*/ 280760 h 605308"/>
                <a:gd name="connsiteX25" fmla="*/ 3075475 w 3183657"/>
                <a:gd name="connsiteY25" fmla="*/ 288487 h 605308"/>
                <a:gd name="connsiteX26" fmla="*/ 3029111 w 3183657"/>
                <a:gd name="connsiteY26" fmla="*/ 288487 h 605308"/>
                <a:gd name="connsiteX27" fmla="*/ 2890019 w 3183657"/>
                <a:gd name="connsiteY27" fmla="*/ 288487 h 605308"/>
                <a:gd name="connsiteX28" fmla="*/ 2735472 w 3183657"/>
                <a:gd name="connsiteY28" fmla="*/ 291063 h 605308"/>
                <a:gd name="connsiteX29" fmla="*/ 2557744 w 3183657"/>
                <a:gd name="connsiteY29" fmla="*/ 288487 h 605308"/>
                <a:gd name="connsiteX30" fmla="*/ 2382591 w 3183657"/>
                <a:gd name="connsiteY30" fmla="*/ 285911 h 605308"/>
                <a:gd name="connsiteX31" fmla="*/ 2194560 w 3183657"/>
                <a:gd name="connsiteY31" fmla="*/ 288487 h 605308"/>
                <a:gd name="connsiteX32" fmla="*/ 2125014 w 3183657"/>
                <a:gd name="connsiteY32" fmla="*/ 288487 h 605308"/>
                <a:gd name="connsiteX33" fmla="*/ 1947285 w 3183657"/>
                <a:gd name="connsiteY33" fmla="*/ 301366 h 605308"/>
                <a:gd name="connsiteX34" fmla="*/ 1795315 w 3183657"/>
                <a:gd name="connsiteY34" fmla="*/ 316821 h 605308"/>
                <a:gd name="connsiteX35" fmla="*/ 1584101 w 3183657"/>
                <a:gd name="connsiteY35" fmla="*/ 345154 h 605308"/>
                <a:gd name="connsiteX36" fmla="*/ 1393494 w 3183657"/>
                <a:gd name="connsiteY36" fmla="*/ 376064 h 605308"/>
                <a:gd name="connsiteX37" fmla="*/ 1264705 w 3183657"/>
                <a:gd name="connsiteY37" fmla="*/ 404397 h 605308"/>
                <a:gd name="connsiteX38" fmla="*/ 1027734 w 3183657"/>
                <a:gd name="connsiteY38" fmla="*/ 458488 h 605308"/>
                <a:gd name="connsiteX39" fmla="*/ 777884 w 3183657"/>
                <a:gd name="connsiteY39" fmla="*/ 517731 h 605308"/>
                <a:gd name="connsiteX40" fmla="*/ 633640 w 3183657"/>
                <a:gd name="connsiteY40" fmla="*/ 558944 h 605308"/>
                <a:gd name="connsiteX41" fmla="*/ 535761 w 3183657"/>
                <a:gd name="connsiteY41" fmla="*/ 600156 h 605308"/>
                <a:gd name="connsiteX42" fmla="*/ 512579 w 3183657"/>
                <a:gd name="connsiteY42" fmla="*/ 605308 h 605308"/>
                <a:gd name="connsiteX43" fmla="*/ 445609 w 3183657"/>
                <a:gd name="connsiteY43" fmla="*/ 600156 h 605308"/>
                <a:gd name="connsiteX44" fmla="*/ 396669 w 3183657"/>
                <a:gd name="connsiteY44" fmla="*/ 589853 h 605308"/>
                <a:gd name="connsiteX45" fmla="*/ 352881 w 3183657"/>
                <a:gd name="connsiteY45" fmla="*/ 576974 h 605308"/>
                <a:gd name="connsiteX46" fmla="*/ 293638 w 3183657"/>
                <a:gd name="connsiteY46" fmla="*/ 551216 h 605308"/>
                <a:gd name="connsiteX47" fmla="*/ 224092 w 3183657"/>
                <a:gd name="connsiteY47" fmla="*/ 512580 h 605308"/>
                <a:gd name="connsiteX48" fmla="*/ 146819 w 3183657"/>
                <a:gd name="connsiteY48" fmla="*/ 463640 h 605308"/>
                <a:gd name="connsiteX49" fmla="*/ 72121 w 3183657"/>
                <a:gd name="connsiteY49" fmla="*/ 404397 h 605308"/>
                <a:gd name="connsiteX50" fmla="*/ 28333 w 3183657"/>
                <a:gd name="connsiteY50" fmla="*/ 370912 h 605308"/>
                <a:gd name="connsiteX51" fmla="*/ 5151 w 3183657"/>
                <a:gd name="connsiteY51" fmla="*/ 342578 h 605308"/>
                <a:gd name="connsiteX52" fmla="*/ 0 w 3183657"/>
                <a:gd name="connsiteY52" fmla="*/ 321972 h 605308"/>
                <a:gd name="connsiteX53" fmla="*/ 2575 w 3183657"/>
                <a:gd name="connsiteY53" fmla="*/ 314245 h 605308"/>
                <a:gd name="connsiteX54" fmla="*/ 15454 w 3183657"/>
                <a:gd name="connsiteY54" fmla="*/ 309093 h 605308"/>
                <a:gd name="connsiteX55" fmla="*/ 79849 w 3183657"/>
                <a:gd name="connsiteY55" fmla="*/ 319397 h 605308"/>
                <a:gd name="connsiteX56" fmla="*/ 190607 w 3183657"/>
                <a:gd name="connsiteY56" fmla="*/ 342578 h 605308"/>
                <a:gd name="connsiteX57" fmla="*/ 262729 w 3183657"/>
                <a:gd name="connsiteY57" fmla="*/ 350306 h 605308"/>
                <a:gd name="connsiteX58" fmla="*/ 321971 w 3183657"/>
                <a:gd name="connsiteY58" fmla="*/ 355457 h 605308"/>
                <a:gd name="connsiteX59" fmla="*/ 381214 w 3183657"/>
                <a:gd name="connsiteY59" fmla="*/ 355457 h 605308"/>
                <a:gd name="connsiteX60" fmla="*/ 435306 w 3183657"/>
                <a:gd name="connsiteY60" fmla="*/ 355457 h 605308"/>
                <a:gd name="connsiteX61" fmla="*/ 556367 w 3183657"/>
                <a:gd name="connsiteY61" fmla="*/ 334851 h 605308"/>
                <a:gd name="connsiteX62" fmla="*/ 726368 w 3183657"/>
                <a:gd name="connsiteY62" fmla="*/ 309093 h 605308"/>
                <a:gd name="connsiteX63" fmla="*/ 950460 w 3183657"/>
                <a:gd name="connsiteY63" fmla="*/ 275608 h 605308"/>
                <a:gd name="connsiteX64" fmla="*/ 1182280 w 3183657"/>
                <a:gd name="connsiteY64" fmla="*/ 239548 h 605308"/>
                <a:gd name="connsiteX65" fmla="*/ 1233796 w 3183657"/>
                <a:gd name="connsiteY65" fmla="*/ 234396 h 6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83657" h="605308">
                  <a:moveTo>
                    <a:pt x="1233796" y="234396"/>
                  </a:moveTo>
                  <a:lnTo>
                    <a:pt x="1457888" y="198335"/>
                  </a:lnTo>
                  <a:lnTo>
                    <a:pt x="1705162" y="180305"/>
                  </a:lnTo>
                  <a:lnTo>
                    <a:pt x="1955013" y="144244"/>
                  </a:lnTo>
                  <a:lnTo>
                    <a:pt x="2217742" y="105607"/>
                  </a:lnTo>
                  <a:lnTo>
                    <a:pt x="2434107" y="74698"/>
                  </a:lnTo>
                  <a:lnTo>
                    <a:pt x="2506228" y="66971"/>
                  </a:lnTo>
                  <a:lnTo>
                    <a:pt x="2568047" y="41213"/>
                  </a:lnTo>
                  <a:lnTo>
                    <a:pt x="2668502" y="5152"/>
                  </a:lnTo>
                  <a:lnTo>
                    <a:pt x="2709715" y="0"/>
                  </a:lnTo>
                  <a:lnTo>
                    <a:pt x="2763806" y="5152"/>
                  </a:lnTo>
                  <a:lnTo>
                    <a:pt x="2866837" y="23182"/>
                  </a:lnTo>
                  <a:lnTo>
                    <a:pt x="2956989" y="54092"/>
                  </a:lnTo>
                  <a:lnTo>
                    <a:pt x="3005929" y="77274"/>
                  </a:lnTo>
                  <a:lnTo>
                    <a:pt x="3036838" y="90153"/>
                  </a:lnTo>
                  <a:lnTo>
                    <a:pt x="3090929" y="113335"/>
                  </a:lnTo>
                  <a:lnTo>
                    <a:pt x="3142445" y="136517"/>
                  </a:lnTo>
                  <a:lnTo>
                    <a:pt x="3160475" y="146820"/>
                  </a:lnTo>
                  <a:lnTo>
                    <a:pt x="3168202" y="159698"/>
                  </a:lnTo>
                  <a:lnTo>
                    <a:pt x="3175930" y="177729"/>
                  </a:lnTo>
                  <a:lnTo>
                    <a:pt x="3181081" y="200911"/>
                  </a:lnTo>
                  <a:lnTo>
                    <a:pt x="3183657" y="216366"/>
                  </a:lnTo>
                  <a:lnTo>
                    <a:pt x="3170778" y="242123"/>
                  </a:lnTo>
                  <a:lnTo>
                    <a:pt x="3142445" y="265305"/>
                  </a:lnTo>
                  <a:lnTo>
                    <a:pt x="3103808" y="280760"/>
                  </a:lnTo>
                  <a:lnTo>
                    <a:pt x="3075475" y="288487"/>
                  </a:lnTo>
                  <a:lnTo>
                    <a:pt x="3029111" y="288487"/>
                  </a:lnTo>
                  <a:lnTo>
                    <a:pt x="2890019" y="288487"/>
                  </a:lnTo>
                  <a:lnTo>
                    <a:pt x="2735472" y="291063"/>
                  </a:lnTo>
                  <a:lnTo>
                    <a:pt x="2557744" y="288487"/>
                  </a:lnTo>
                  <a:lnTo>
                    <a:pt x="2382591" y="285911"/>
                  </a:lnTo>
                  <a:lnTo>
                    <a:pt x="2194560" y="288487"/>
                  </a:lnTo>
                  <a:lnTo>
                    <a:pt x="2125014" y="288487"/>
                  </a:lnTo>
                  <a:lnTo>
                    <a:pt x="1947285" y="301366"/>
                  </a:lnTo>
                  <a:lnTo>
                    <a:pt x="1795315" y="316821"/>
                  </a:lnTo>
                  <a:lnTo>
                    <a:pt x="1584101" y="345154"/>
                  </a:lnTo>
                  <a:lnTo>
                    <a:pt x="1393494" y="376064"/>
                  </a:lnTo>
                  <a:lnTo>
                    <a:pt x="1264705" y="404397"/>
                  </a:lnTo>
                  <a:lnTo>
                    <a:pt x="1027734" y="458488"/>
                  </a:lnTo>
                  <a:lnTo>
                    <a:pt x="777884" y="517731"/>
                  </a:lnTo>
                  <a:lnTo>
                    <a:pt x="633640" y="558944"/>
                  </a:lnTo>
                  <a:lnTo>
                    <a:pt x="535761" y="600156"/>
                  </a:lnTo>
                  <a:lnTo>
                    <a:pt x="512579" y="605308"/>
                  </a:lnTo>
                  <a:lnTo>
                    <a:pt x="445609" y="600156"/>
                  </a:lnTo>
                  <a:lnTo>
                    <a:pt x="396669" y="589853"/>
                  </a:lnTo>
                  <a:lnTo>
                    <a:pt x="352881" y="576974"/>
                  </a:lnTo>
                  <a:lnTo>
                    <a:pt x="293638" y="551216"/>
                  </a:lnTo>
                  <a:lnTo>
                    <a:pt x="224092" y="512580"/>
                  </a:lnTo>
                  <a:lnTo>
                    <a:pt x="146819" y="463640"/>
                  </a:lnTo>
                  <a:lnTo>
                    <a:pt x="72121" y="404397"/>
                  </a:lnTo>
                  <a:lnTo>
                    <a:pt x="28333" y="370912"/>
                  </a:lnTo>
                  <a:lnTo>
                    <a:pt x="5151" y="342578"/>
                  </a:lnTo>
                  <a:lnTo>
                    <a:pt x="0" y="321972"/>
                  </a:lnTo>
                  <a:lnTo>
                    <a:pt x="2575" y="314245"/>
                  </a:lnTo>
                  <a:lnTo>
                    <a:pt x="15454" y="309093"/>
                  </a:lnTo>
                  <a:lnTo>
                    <a:pt x="79849" y="319397"/>
                  </a:lnTo>
                  <a:lnTo>
                    <a:pt x="190607" y="342578"/>
                  </a:lnTo>
                  <a:lnTo>
                    <a:pt x="262729" y="350306"/>
                  </a:lnTo>
                  <a:lnTo>
                    <a:pt x="321971" y="355457"/>
                  </a:lnTo>
                  <a:lnTo>
                    <a:pt x="381214" y="355457"/>
                  </a:lnTo>
                  <a:lnTo>
                    <a:pt x="435306" y="355457"/>
                  </a:lnTo>
                  <a:lnTo>
                    <a:pt x="556367" y="334851"/>
                  </a:lnTo>
                  <a:lnTo>
                    <a:pt x="726368" y="309093"/>
                  </a:lnTo>
                  <a:lnTo>
                    <a:pt x="950460" y="275608"/>
                  </a:lnTo>
                  <a:lnTo>
                    <a:pt x="1182280" y="239548"/>
                  </a:lnTo>
                  <a:lnTo>
                    <a:pt x="1233796" y="23439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4174A3D0-6AD7-4DC6-B45E-BB17A27F6189}"/>
                </a:ext>
              </a:extLst>
            </p:cNvPr>
            <p:cNvSpPr/>
            <p:nvPr/>
          </p:nvSpPr>
          <p:spPr>
            <a:xfrm>
              <a:off x="6634163" y="3268663"/>
              <a:ext cx="1376362" cy="298450"/>
            </a:xfrm>
            <a:custGeom>
              <a:avLst/>
              <a:gdLst>
                <a:gd name="connsiteX0" fmla="*/ 435305 w 1375463"/>
                <a:gd name="connsiteY0" fmla="*/ 278184 h 298790"/>
                <a:gd name="connsiteX1" fmla="*/ 280759 w 1375463"/>
                <a:gd name="connsiteY1" fmla="*/ 291063 h 298790"/>
                <a:gd name="connsiteX2" fmla="*/ 146819 w 1375463"/>
                <a:gd name="connsiteY2" fmla="*/ 293638 h 298790"/>
                <a:gd name="connsiteX3" fmla="*/ 0 w 1375463"/>
                <a:gd name="connsiteY3" fmla="*/ 293638 h 298790"/>
                <a:gd name="connsiteX4" fmla="*/ 48939 w 1375463"/>
                <a:gd name="connsiteY4" fmla="*/ 133940 h 298790"/>
                <a:gd name="connsiteX5" fmla="*/ 193183 w 1375463"/>
                <a:gd name="connsiteY5" fmla="*/ 139092 h 298790"/>
                <a:gd name="connsiteX6" fmla="*/ 342578 w 1375463"/>
                <a:gd name="connsiteY6" fmla="*/ 133940 h 298790"/>
                <a:gd name="connsiteX7" fmla="*/ 468791 w 1375463"/>
                <a:gd name="connsiteY7" fmla="*/ 126213 h 298790"/>
                <a:gd name="connsiteX8" fmla="*/ 636216 w 1375463"/>
                <a:gd name="connsiteY8" fmla="*/ 105607 h 298790"/>
                <a:gd name="connsiteX9" fmla="*/ 765005 w 1375463"/>
                <a:gd name="connsiteY9" fmla="*/ 85001 h 298790"/>
                <a:gd name="connsiteX10" fmla="*/ 850005 w 1375463"/>
                <a:gd name="connsiteY10" fmla="*/ 69546 h 298790"/>
                <a:gd name="connsiteX11" fmla="*/ 886066 w 1375463"/>
                <a:gd name="connsiteY11" fmla="*/ 51516 h 298790"/>
                <a:gd name="connsiteX12" fmla="*/ 973642 w 1375463"/>
                <a:gd name="connsiteY12" fmla="*/ 20606 h 298790"/>
                <a:gd name="connsiteX13" fmla="*/ 1056067 w 1375463"/>
                <a:gd name="connsiteY13" fmla="*/ 0 h 298790"/>
                <a:gd name="connsiteX14" fmla="*/ 1084401 w 1375463"/>
                <a:gd name="connsiteY14" fmla="*/ 0 h 298790"/>
                <a:gd name="connsiteX15" fmla="*/ 1110158 w 1375463"/>
                <a:gd name="connsiteY15" fmla="*/ 5152 h 298790"/>
                <a:gd name="connsiteX16" fmla="*/ 1151371 w 1375463"/>
                <a:gd name="connsiteY16" fmla="*/ 28334 h 298790"/>
                <a:gd name="connsiteX17" fmla="*/ 1220917 w 1375463"/>
                <a:gd name="connsiteY17" fmla="*/ 69546 h 298790"/>
                <a:gd name="connsiteX18" fmla="*/ 1280160 w 1375463"/>
                <a:gd name="connsiteY18" fmla="*/ 103031 h 298790"/>
                <a:gd name="connsiteX19" fmla="*/ 1316220 w 1375463"/>
                <a:gd name="connsiteY19" fmla="*/ 126213 h 298790"/>
                <a:gd name="connsiteX20" fmla="*/ 1347130 w 1375463"/>
                <a:gd name="connsiteY20" fmla="*/ 149395 h 298790"/>
                <a:gd name="connsiteX21" fmla="*/ 1360009 w 1375463"/>
                <a:gd name="connsiteY21" fmla="*/ 167425 h 298790"/>
                <a:gd name="connsiteX22" fmla="*/ 1372887 w 1375463"/>
                <a:gd name="connsiteY22" fmla="*/ 188032 h 298790"/>
                <a:gd name="connsiteX23" fmla="*/ 1375463 w 1375463"/>
                <a:gd name="connsiteY23" fmla="*/ 200910 h 298790"/>
                <a:gd name="connsiteX24" fmla="*/ 1375463 w 1375463"/>
                <a:gd name="connsiteY24" fmla="*/ 221517 h 298790"/>
                <a:gd name="connsiteX25" fmla="*/ 1365160 w 1375463"/>
                <a:gd name="connsiteY25" fmla="*/ 247274 h 298790"/>
                <a:gd name="connsiteX26" fmla="*/ 1344554 w 1375463"/>
                <a:gd name="connsiteY26" fmla="*/ 275608 h 298790"/>
                <a:gd name="connsiteX27" fmla="*/ 1323948 w 1375463"/>
                <a:gd name="connsiteY27" fmla="*/ 298790 h 298790"/>
                <a:gd name="connsiteX28" fmla="*/ 1001976 w 1375463"/>
                <a:gd name="connsiteY28" fmla="*/ 242123 h 298790"/>
                <a:gd name="connsiteX29" fmla="*/ 963339 w 1375463"/>
                <a:gd name="connsiteY29" fmla="*/ 231820 h 298790"/>
                <a:gd name="connsiteX30" fmla="*/ 927278 w 1375463"/>
                <a:gd name="connsiteY30" fmla="*/ 229244 h 298790"/>
                <a:gd name="connsiteX31" fmla="*/ 821672 w 1375463"/>
                <a:gd name="connsiteY31" fmla="*/ 239547 h 298790"/>
                <a:gd name="connsiteX32" fmla="*/ 620761 w 1375463"/>
                <a:gd name="connsiteY32" fmla="*/ 260153 h 298790"/>
                <a:gd name="connsiteX33" fmla="*/ 435305 w 1375463"/>
                <a:gd name="connsiteY33" fmla="*/ 278184 h 29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5463" h="298790">
                  <a:moveTo>
                    <a:pt x="435305" y="278184"/>
                  </a:moveTo>
                  <a:lnTo>
                    <a:pt x="280759" y="291063"/>
                  </a:lnTo>
                  <a:lnTo>
                    <a:pt x="146819" y="293638"/>
                  </a:lnTo>
                  <a:lnTo>
                    <a:pt x="0" y="293638"/>
                  </a:lnTo>
                  <a:lnTo>
                    <a:pt x="48939" y="133940"/>
                  </a:lnTo>
                  <a:lnTo>
                    <a:pt x="193183" y="139092"/>
                  </a:lnTo>
                  <a:lnTo>
                    <a:pt x="342578" y="133940"/>
                  </a:lnTo>
                  <a:lnTo>
                    <a:pt x="468791" y="126213"/>
                  </a:lnTo>
                  <a:lnTo>
                    <a:pt x="636216" y="105607"/>
                  </a:lnTo>
                  <a:lnTo>
                    <a:pt x="765005" y="85001"/>
                  </a:lnTo>
                  <a:lnTo>
                    <a:pt x="850005" y="69546"/>
                  </a:lnTo>
                  <a:lnTo>
                    <a:pt x="886066" y="51516"/>
                  </a:lnTo>
                  <a:lnTo>
                    <a:pt x="973642" y="20606"/>
                  </a:lnTo>
                  <a:lnTo>
                    <a:pt x="1056067" y="0"/>
                  </a:lnTo>
                  <a:lnTo>
                    <a:pt x="1084401" y="0"/>
                  </a:lnTo>
                  <a:lnTo>
                    <a:pt x="1110158" y="5152"/>
                  </a:lnTo>
                  <a:lnTo>
                    <a:pt x="1151371" y="28334"/>
                  </a:lnTo>
                  <a:lnTo>
                    <a:pt x="1220917" y="69546"/>
                  </a:lnTo>
                  <a:lnTo>
                    <a:pt x="1280160" y="103031"/>
                  </a:lnTo>
                  <a:lnTo>
                    <a:pt x="1316220" y="126213"/>
                  </a:lnTo>
                  <a:lnTo>
                    <a:pt x="1347130" y="149395"/>
                  </a:lnTo>
                  <a:lnTo>
                    <a:pt x="1360009" y="167425"/>
                  </a:lnTo>
                  <a:lnTo>
                    <a:pt x="1372887" y="188032"/>
                  </a:lnTo>
                  <a:lnTo>
                    <a:pt x="1375463" y="200910"/>
                  </a:lnTo>
                  <a:lnTo>
                    <a:pt x="1375463" y="221517"/>
                  </a:lnTo>
                  <a:lnTo>
                    <a:pt x="1365160" y="247274"/>
                  </a:lnTo>
                  <a:lnTo>
                    <a:pt x="1344554" y="275608"/>
                  </a:lnTo>
                  <a:lnTo>
                    <a:pt x="1323948" y="298790"/>
                  </a:lnTo>
                  <a:lnTo>
                    <a:pt x="1001976" y="242123"/>
                  </a:lnTo>
                  <a:lnTo>
                    <a:pt x="963339" y="231820"/>
                  </a:lnTo>
                  <a:lnTo>
                    <a:pt x="927278" y="229244"/>
                  </a:lnTo>
                  <a:lnTo>
                    <a:pt x="821672" y="239547"/>
                  </a:lnTo>
                  <a:lnTo>
                    <a:pt x="620761" y="260153"/>
                  </a:lnTo>
                  <a:lnTo>
                    <a:pt x="435305" y="27818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0">
              <a:extLst>
                <a:ext uri="{FF2B5EF4-FFF2-40B4-BE49-F238E27FC236}">
                  <a16:creationId xmlns:a16="http://schemas.microsoft.com/office/drawing/2014/main" id="{DC98AB56-0086-4321-ACA6-5BA1B35DC2BE}"/>
                </a:ext>
              </a:extLst>
            </p:cNvPr>
            <p:cNvSpPr/>
            <p:nvPr/>
          </p:nvSpPr>
          <p:spPr>
            <a:xfrm rot="16200000">
              <a:off x="6119020" y="4090195"/>
              <a:ext cx="2462213" cy="1279525"/>
            </a:xfrm>
            <a:custGeom>
              <a:avLst/>
              <a:gdLst>
                <a:gd name="connsiteX0" fmla="*/ 1345406 w 2462212"/>
                <a:gd name="connsiteY0" fmla="*/ 669131 h 1278731"/>
                <a:gd name="connsiteX1" fmla="*/ 1219200 w 2462212"/>
                <a:gd name="connsiteY1" fmla="*/ 621506 h 1278731"/>
                <a:gd name="connsiteX2" fmla="*/ 1102519 w 2462212"/>
                <a:gd name="connsiteY2" fmla="*/ 573881 h 1278731"/>
                <a:gd name="connsiteX3" fmla="*/ 983456 w 2462212"/>
                <a:gd name="connsiteY3" fmla="*/ 519112 h 1278731"/>
                <a:gd name="connsiteX4" fmla="*/ 883444 w 2462212"/>
                <a:gd name="connsiteY4" fmla="*/ 469106 h 1278731"/>
                <a:gd name="connsiteX5" fmla="*/ 792956 w 2462212"/>
                <a:gd name="connsiteY5" fmla="*/ 421481 h 1278731"/>
                <a:gd name="connsiteX6" fmla="*/ 719137 w 2462212"/>
                <a:gd name="connsiteY6" fmla="*/ 376237 h 1278731"/>
                <a:gd name="connsiteX7" fmla="*/ 652462 w 2462212"/>
                <a:gd name="connsiteY7" fmla="*/ 333375 h 1278731"/>
                <a:gd name="connsiteX8" fmla="*/ 578644 w 2462212"/>
                <a:gd name="connsiteY8" fmla="*/ 278606 h 1278731"/>
                <a:gd name="connsiteX9" fmla="*/ 514350 w 2462212"/>
                <a:gd name="connsiteY9" fmla="*/ 221456 h 1278731"/>
                <a:gd name="connsiteX10" fmla="*/ 469106 w 2462212"/>
                <a:gd name="connsiteY10" fmla="*/ 171450 h 1278731"/>
                <a:gd name="connsiteX11" fmla="*/ 438150 w 2462212"/>
                <a:gd name="connsiteY11" fmla="*/ 126206 h 1278731"/>
                <a:gd name="connsiteX12" fmla="*/ 57150 w 2462212"/>
                <a:gd name="connsiteY12" fmla="*/ 0 h 1278731"/>
                <a:gd name="connsiteX13" fmla="*/ 23812 w 2462212"/>
                <a:gd name="connsiteY13" fmla="*/ 19050 h 1278731"/>
                <a:gd name="connsiteX14" fmla="*/ 7144 w 2462212"/>
                <a:gd name="connsiteY14" fmla="*/ 35719 h 1278731"/>
                <a:gd name="connsiteX15" fmla="*/ 0 w 2462212"/>
                <a:gd name="connsiteY15" fmla="*/ 47625 h 1278731"/>
                <a:gd name="connsiteX16" fmla="*/ 0 w 2462212"/>
                <a:gd name="connsiteY16" fmla="*/ 59531 h 1278731"/>
                <a:gd name="connsiteX17" fmla="*/ 4762 w 2462212"/>
                <a:gd name="connsiteY17" fmla="*/ 80962 h 1278731"/>
                <a:gd name="connsiteX18" fmla="*/ 23812 w 2462212"/>
                <a:gd name="connsiteY18" fmla="*/ 109537 h 1278731"/>
                <a:gd name="connsiteX19" fmla="*/ 76200 w 2462212"/>
                <a:gd name="connsiteY19" fmla="*/ 169069 h 1278731"/>
                <a:gd name="connsiteX20" fmla="*/ 147637 w 2462212"/>
                <a:gd name="connsiteY20" fmla="*/ 247650 h 1278731"/>
                <a:gd name="connsiteX21" fmla="*/ 240506 w 2462212"/>
                <a:gd name="connsiteY21" fmla="*/ 340519 h 1278731"/>
                <a:gd name="connsiteX22" fmla="*/ 316706 w 2462212"/>
                <a:gd name="connsiteY22" fmla="*/ 409575 h 1278731"/>
                <a:gd name="connsiteX23" fmla="*/ 390525 w 2462212"/>
                <a:gd name="connsiteY23" fmla="*/ 466725 h 1278731"/>
                <a:gd name="connsiteX24" fmla="*/ 490537 w 2462212"/>
                <a:gd name="connsiteY24" fmla="*/ 540544 h 1278731"/>
                <a:gd name="connsiteX25" fmla="*/ 559594 w 2462212"/>
                <a:gd name="connsiteY25" fmla="*/ 585787 h 1278731"/>
                <a:gd name="connsiteX26" fmla="*/ 664369 w 2462212"/>
                <a:gd name="connsiteY26" fmla="*/ 650081 h 1278731"/>
                <a:gd name="connsiteX27" fmla="*/ 807244 w 2462212"/>
                <a:gd name="connsiteY27" fmla="*/ 716756 h 1278731"/>
                <a:gd name="connsiteX28" fmla="*/ 933450 w 2462212"/>
                <a:gd name="connsiteY28" fmla="*/ 771525 h 1278731"/>
                <a:gd name="connsiteX29" fmla="*/ 1107281 w 2462212"/>
                <a:gd name="connsiteY29" fmla="*/ 840581 h 1278731"/>
                <a:gd name="connsiteX30" fmla="*/ 1295400 w 2462212"/>
                <a:gd name="connsiteY30" fmla="*/ 909637 h 1278731"/>
                <a:gd name="connsiteX31" fmla="*/ 1533525 w 2462212"/>
                <a:gd name="connsiteY31" fmla="*/ 988219 h 1278731"/>
                <a:gd name="connsiteX32" fmla="*/ 1735931 w 2462212"/>
                <a:gd name="connsiteY32" fmla="*/ 1050131 h 1278731"/>
                <a:gd name="connsiteX33" fmla="*/ 1921669 w 2462212"/>
                <a:gd name="connsiteY33" fmla="*/ 1102519 h 1278731"/>
                <a:gd name="connsiteX34" fmla="*/ 2100262 w 2462212"/>
                <a:gd name="connsiteY34" fmla="*/ 1150144 h 1278731"/>
                <a:gd name="connsiteX35" fmla="*/ 2245519 w 2462212"/>
                <a:gd name="connsiteY35" fmla="*/ 1185862 h 1278731"/>
                <a:gd name="connsiteX36" fmla="*/ 2316956 w 2462212"/>
                <a:gd name="connsiteY36" fmla="*/ 1209675 h 1278731"/>
                <a:gd name="connsiteX37" fmla="*/ 2350294 w 2462212"/>
                <a:gd name="connsiteY37" fmla="*/ 1226344 h 1278731"/>
                <a:gd name="connsiteX38" fmla="*/ 2376487 w 2462212"/>
                <a:gd name="connsiteY38" fmla="*/ 1238250 h 1278731"/>
                <a:gd name="connsiteX39" fmla="*/ 2390775 w 2462212"/>
                <a:gd name="connsiteY39" fmla="*/ 1247775 h 1278731"/>
                <a:gd name="connsiteX40" fmla="*/ 2436019 w 2462212"/>
                <a:gd name="connsiteY40" fmla="*/ 1278731 h 1278731"/>
                <a:gd name="connsiteX41" fmla="*/ 2462212 w 2462212"/>
                <a:gd name="connsiteY41" fmla="*/ 883444 h 1278731"/>
                <a:gd name="connsiteX42" fmla="*/ 2450306 w 2462212"/>
                <a:gd name="connsiteY42" fmla="*/ 919162 h 1278731"/>
                <a:gd name="connsiteX43" fmla="*/ 2436019 w 2462212"/>
                <a:gd name="connsiteY43" fmla="*/ 938212 h 1278731"/>
                <a:gd name="connsiteX44" fmla="*/ 2416969 w 2462212"/>
                <a:gd name="connsiteY44" fmla="*/ 947737 h 1278731"/>
                <a:gd name="connsiteX45" fmla="*/ 2386012 w 2462212"/>
                <a:gd name="connsiteY45" fmla="*/ 952500 h 1278731"/>
                <a:gd name="connsiteX46" fmla="*/ 2350294 w 2462212"/>
                <a:gd name="connsiteY46" fmla="*/ 947737 h 1278731"/>
                <a:gd name="connsiteX47" fmla="*/ 2295525 w 2462212"/>
                <a:gd name="connsiteY47" fmla="*/ 935831 h 1278731"/>
                <a:gd name="connsiteX48" fmla="*/ 2150269 w 2462212"/>
                <a:gd name="connsiteY48" fmla="*/ 902494 h 1278731"/>
                <a:gd name="connsiteX49" fmla="*/ 1976437 w 2462212"/>
                <a:gd name="connsiteY49" fmla="*/ 859631 h 1278731"/>
                <a:gd name="connsiteX50" fmla="*/ 1766887 w 2462212"/>
                <a:gd name="connsiteY50" fmla="*/ 802481 h 1278731"/>
                <a:gd name="connsiteX51" fmla="*/ 1540669 w 2462212"/>
                <a:gd name="connsiteY51" fmla="*/ 735806 h 1278731"/>
                <a:gd name="connsiteX52" fmla="*/ 1345406 w 2462212"/>
                <a:gd name="connsiteY52" fmla="*/ 66913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62212" h="1278731">
                  <a:moveTo>
                    <a:pt x="1345406" y="669131"/>
                  </a:moveTo>
                  <a:lnTo>
                    <a:pt x="1219200" y="621506"/>
                  </a:lnTo>
                  <a:lnTo>
                    <a:pt x="1102519" y="573881"/>
                  </a:lnTo>
                  <a:lnTo>
                    <a:pt x="983456" y="519112"/>
                  </a:lnTo>
                  <a:lnTo>
                    <a:pt x="883444" y="469106"/>
                  </a:lnTo>
                  <a:lnTo>
                    <a:pt x="792956" y="421481"/>
                  </a:lnTo>
                  <a:lnTo>
                    <a:pt x="719137" y="376237"/>
                  </a:lnTo>
                  <a:lnTo>
                    <a:pt x="652462" y="333375"/>
                  </a:lnTo>
                  <a:lnTo>
                    <a:pt x="578644" y="278606"/>
                  </a:lnTo>
                  <a:lnTo>
                    <a:pt x="514350" y="221456"/>
                  </a:lnTo>
                  <a:lnTo>
                    <a:pt x="469106" y="171450"/>
                  </a:lnTo>
                  <a:lnTo>
                    <a:pt x="438150" y="126206"/>
                  </a:lnTo>
                  <a:lnTo>
                    <a:pt x="57150" y="0"/>
                  </a:lnTo>
                  <a:lnTo>
                    <a:pt x="23812" y="19050"/>
                  </a:lnTo>
                  <a:lnTo>
                    <a:pt x="7144" y="35719"/>
                  </a:lnTo>
                  <a:lnTo>
                    <a:pt x="0" y="47625"/>
                  </a:lnTo>
                  <a:lnTo>
                    <a:pt x="0" y="59531"/>
                  </a:lnTo>
                  <a:lnTo>
                    <a:pt x="4762" y="80962"/>
                  </a:lnTo>
                  <a:lnTo>
                    <a:pt x="23812" y="109537"/>
                  </a:lnTo>
                  <a:lnTo>
                    <a:pt x="76200" y="169069"/>
                  </a:lnTo>
                  <a:lnTo>
                    <a:pt x="147637" y="247650"/>
                  </a:lnTo>
                  <a:lnTo>
                    <a:pt x="240506" y="340519"/>
                  </a:lnTo>
                  <a:lnTo>
                    <a:pt x="316706" y="409575"/>
                  </a:lnTo>
                  <a:lnTo>
                    <a:pt x="390525" y="466725"/>
                  </a:lnTo>
                  <a:lnTo>
                    <a:pt x="490537" y="540544"/>
                  </a:lnTo>
                  <a:lnTo>
                    <a:pt x="559594" y="585787"/>
                  </a:lnTo>
                  <a:lnTo>
                    <a:pt x="664369" y="650081"/>
                  </a:lnTo>
                  <a:lnTo>
                    <a:pt x="807244" y="716756"/>
                  </a:lnTo>
                  <a:lnTo>
                    <a:pt x="933450" y="771525"/>
                  </a:lnTo>
                  <a:lnTo>
                    <a:pt x="1107281" y="840581"/>
                  </a:lnTo>
                  <a:lnTo>
                    <a:pt x="1295400" y="909637"/>
                  </a:lnTo>
                  <a:lnTo>
                    <a:pt x="1533525" y="988219"/>
                  </a:lnTo>
                  <a:lnTo>
                    <a:pt x="1735931" y="1050131"/>
                  </a:lnTo>
                  <a:lnTo>
                    <a:pt x="1921669" y="1102519"/>
                  </a:lnTo>
                  <a:lnTo>
                    <a:pt x="2100262" y="1150144"/>
                  </a:lnTo>
                  <a:lnTo>
                    <a:pt x="2245519" y="1185862"/>
                  </a:lnTo>
                  <a:lnTo>
                    <a:pt x="2316956" y="1209675"/>
                  </a:lnTo>
                  <a:lnTo>
                    <a:pt x="2350294" y="1226344"/>
                  </a:lnTo>
                  <a:lnTo>
                    <a:pt x="2376487" y="1238250"/>
                  </a:lnTo>
                  <a:lnTo>
                    <a:pt x="2390775" y="1247775"/>
                  </a:lnTo>
                  <a:lnTo>
                    <a:pt x="2436019" y="1278731"/>
                  </a:lnTo>
                  <a:lnTo>
                    <a:pt x="2462212" y="883444"/>
                  </a:lnTo>
                  <a:lnTo>
                    <a:pt x="2450306" y="919162"/>
                  </a:lnTo>
                  <a:lnTo>
                    <a:pt x="2436019" y="938212"/>
                  </a:lnTo>
                  <a:lnTo>
                    <a:pt x="2416969" y="947737"/>
                  </a:lnTo>
                  <a:lnTo>
                    <a:pt x="2386012" y="952500"/>
                  </a:lnTo>
                  <a:lnTo>
                    <a:pt x="2350294" y="947737"/>
                  </a:lnTo>
                  <a:lnTo>
                    <a:pt x="2295525" y="935831"/>
                  </a:lnTo>
                  <a:lnTo>
                    <a:pt x="2150269" y="902494"/>
                  </a:lnTo>
                  <a:lnTo>
                    <a:pt x="1976437" y="859631"/>
                  </a:lnTo>
                  <a:lnTo>
                    <a:pt x="1766887" y="802481"/>
                  </a:lnTo>
                  <a:lnTo>
                    <a:pt x="1540669" y="735806"/>
                  </a:lnTo>
                  <a:lnTo>
                    <a:pt x="1345406" y="669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1">
              <a:extLst>
                <a:ext uri="{FF2B5EF4-FFF2-40B4-BE49-F238E27FC236}">
                  <a16:creationId xmlns:a16="http://schemas.microsoft.com/office/drawing/2014/main" id="{8C3BF142-F779-461F-857E-01FAFF54FAF8}"/>
                </a:ext>
              </a:extLst>
            </p:cNvPr>
            <p:cNvSpPr/>
            <p:nvPr/>
          </p:nvSpPr>
          <p:spPr>
            <a:xfrm rot="16200000">
              <a:off x="6189664" y="5251451"/>
              <a:ext cx="649287" cy="754063"/>
            </a:xfrm>
            <a:custGeom>
              <a:avLst/>
              <a:gdLst>
                <a:gd name="connsiteX0" fmla="*/ 590550 w 650081"/>
                <a:gd name="connsiteY0" fmla="*/ 195262 h 754856"/>
                <a:gd name="connsiteX1" fmla="*/ 538162 w 650081"/>
                <a:gd name="connsiteY1" fmla="*/ 328612 h 754856"/>
                <a:gd name="connsiteX2" fmla="*/ 490537 w 650081"/>
                <a:gd name="connsiteY2" fmla="*/ 442912 h 754856"/>
                <a:gd name="connsiteX3" fmla="*/ 442912 w 650081"/>
                <a:gd name="connsiteY3" fmla="*/ 561975 h 754856"/>
                <a:gd name="connsiteX4" fmla="*/ 428625 w 650081"/>
                <a:gd name="connsiteY4" fmla="*/ 654843 h 754856"/>
                <a:gd name="connsiteX5" fmla="*/ 426243 w 650081"/>
                <a:gd name="connsiteY5" fmla="*/ 683418 h 754856"/>
                <a:gd name="connsiteX6" fmla="*/ 433387 w 650081"/>
                <a:gd name="connsiteY6" fmla="*/ 707231 h 754856"/>
                <a:gd name="connsiteX7" fmla="*/ 464343 w 650081"/>
                <a:gd name="connsiteY7" fmla="*/ 754856 h 754856"/>
                <a:gd name="connsiteX8" fmla="*/ 0 w 650081"/>
                <a:gd name="connsiteY8" fmla="*/ 611981 h 754856"/>
                <a:gd name="connsiteX9" fmla="*/ 23812 w 650081"/>
                <a:gd name="connsiteY9" fmla="*/ 588168 h 754856"/>
                <a:gd name="connsiteX10" fmla="*/ 52387 w 650081"/>
                <a:gd name="connsiteY10" fmla="*/ 571500 h 754856"/>
                <a:gd name="connsiteX11" fmla="*/ 104775 w 650081"/>
                <a:gd name="connsiteY11" fmla="*/ 545306 h 754856"/>
                <a:gd name="connsiteX12" fmla="*/ 188118 w 650081"/>
                <a:gd name="connsiteY12" fmla="*/ 500062 h 754856"/>
                <a:gd name="connsiteX13" fmla="*/ 276225 w 650081"/>
                <a:gd name="connsiteY13" fmla="*/ 442912 h 754856"/>
                <a:gd name="connsiteX14" fmla="*/ 311943 w 650081"/>
                <a:gd name="connsiteY14" fmla="*/ 421481 h 754856"/>
                <a:gd name="connsiteX15" fmla="*/ 364331 w 650081"/>
                <a:gd name="connsiteY15" fmla="*/ 361950 h 754856"/>
                <a:gd name="connsiteX16" fmla="*/ 466725 w 650081"/>
                <a:gd name="connsiteY16" fmla="*/ 235743 h 754856"/>
                <a:gd name="connsiteX17" fmla="*/ 576262 w 650081"/>
                <a:gd name="connsiteY17" fmla="*/ 61912 h 754856"/>
                <a:gd name="connsiteX18" fmla="*/ 604837 w 650081"/>
                <a:gd name="connsiteY18" fmla="*/ 14287 h 754856"/>
                <a:gd name="connsiteX19" fmla="*/ 616743 w 650081"/>
                <a:gd name="connsiteY19" fmla="*/ 4762 h 754856"/>
                <a:gd name="connsiteX20" fmla="*/ 633412 w 650081"/>
                <a:gd name="connsiteY20" fmla="*/ 0 h 754856"/>
                <a:gd name="connsiteX21" fmla="*/ 642937 w 650081"/>
                <a:gd name="connsiteY21" fmla="*/ 4762 h 754856"/>
                <a:gd name="connsiteX22" fmla="*/ 650081 w 650081"/>
                <a:gd name="connsiteY22" fmla="*/ 16668 h 754856"/>
                <a:gd name="connsiteX23" fmla="*/ 650081 w 650081"/>
                <a:gd name="connsiteY23" fmla="*/ 38100 h 754856"/>
                <a:gd name="connsiteX24" fmla="*/ 640556 w 650081"/>
                <a:gd name="connsiteY24" fmla="*/ 83343 h 754856"/>
                <a:gd name="connsiteX25" fmla="*/ 590550 w 650081"/>
                <a:gd name="connsiteY25" fmla="*/ 1952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754856">
                  <a:moveTo>
                    <a:pt x="590550" y="195262"/>
                  </a:moveTo>
                  <a:lnTo>
                    <a:pt x="538162" y="328612"/>
                  </a:lnTo>
                  <a:lnTo>
                    <a:pt x="490537" y="442912"/>
                  </a:lnTo>
                  <a:lnTo>
                    <a:pt x="442912" y="561975"/>
                  </a:lnTo>
                  <a:lnTo>
                    <a:pt x="428625" y="654843"/>
                  </a:lnTo>
                  <a:lnTo>
                    <a:pt x="426243" y="683418"/>
                  </a:lnTo>
                  <a:lnTo>
                    <a:pt x="433387" y="707231"/>
                  </a:lnTo>
                  <a:lnTo>
                    <a:pt x="464343" y="754856"/>
                  </a:lnTo>
                  <a:lnTo>
                    <a:pt x="0" y="611981"/>
                  </a:lnTo>
                  <a:lnTo>
                    <a:pt x="23812" y="588168"/>
                  </a:lnTo>
                  <a:lnTo>
                    <a:pt x="52387" y="571500"/>
                  </a:lnTo>
                  <a:lnTo>
                    <a:pt x="104775" y="545306"/>
                  </a:lnTo>
                  <a:lnTo>
                    <a:pt x="188118" y="500062"/>
                  </a:lnTo>
                  <a:lnTo>
                    <a:pt x="276225" y="442912"/>
                  </a:lnTo>
                  <a:lnTo>
                    <a:pt x="311943" y="421481"/>
                  </a:lnTo>
                  <a:lnTo>
                    <a:pt x="364331" y="361950"/>
                  </a:lnTo>
                  <a:lnTo>
                    <a:pt x="466725" y="235743"/>
                  </a:lnTo>
                  <a:lnTo>
                    <a:pt x="576262" y="61912"/>
                  </a:lnTo>
                  <a:lnTo>
                    <a:pt x="604837" y="14287"/>
                  </a:lnTo>
                  <a:lnTo>
                    <a:pt x="616743" y="4762"/>
                  </a:lnTo>
                  <a:lnTo>
                    <a:pt x="633412" y="0"/>
                  </a:lnTo>
                  <a:lnTo>
                    <a:pt x="642937" y="4762"/>
                  </a:lnTo>
                  <a:lnTo>
                    <a:pt x="650081" y="16668"/>
                  </a:lnTo>
                  <a:lnTo>
                    <a:pt x="650081" y="38100"/>
                  </a:lnTo>
                  <a:lnTo>
                    <a:pt x="640556" y="83343"/>
                  </a:lnTo>
                  <a:lnTo>
                    <a:pt x="590550" y="1952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9">
              <a:extLst>
                <a:ext uri="{FF2B5EF4-FFF2-40B4-BE49-F238E27FC236}">
                  <a16:creationId xmlns:a16="http://schemas.microsoft.com/office/drawing/2014/main" id="{16988454-7D00-48EE-9376-E1476BD73D9D}"/>
                </a:ext>
              </a:extLst>
            </p:cNvPr>
            <p:cNvSpPr/>
            <p:nvPr/>
          </p:nvSpPr>
          <p:spPr>
            <a:xfrm rot="16200000">
              <a:off x="4604545" y="3069432"/>
              <a:ext cx="2841625" cy="1916113"/>
            </a:xfrm>
            <a:custGeom>
              <a:avLst/>
              <a:gdLst>
                <a:gd name="connsiteX0" fmla="*/ 1099856 w 2841079"/>
                <a:gd name="connsiteY0" fmla="*/ 909248 h 1916376"/>
                <a:gd name="connsiteX1" fmla="*/ 1012279 w 2841079"/>
                <a:gd name="connsiteY1" fmla="*/ 847429 h 1916376"/>
                <a:gd name="connsiteX2" fmla="*/ 922127 w 2841079"/>
                <a:gd name="connsiteY2" fmla="*/ 783035 h 1916376"/>
                <a:gd name="connsiteX3" fmla="*/ 850005 w 2841079"/>
                <a:gd name="connsiteY3" fmla="*/ 728944 h 1916376"/>
                <a:gd name="connsiteX4" fmla="*/ 772732 w 2841079"/>
                <a:gd name="connsiteY4" fmla="*/ 672277 h 1916376"/>
                <a:gd name="connsiteX5" fmla="*/ 692883 w 2841079"/>
                <a:gd name="connsiteY5" fmla="*/ 607882 h 1916376"/>
                <a:gd name="connsiteX6" fmla="*/ 615610 w 2841079"/>
                <a:gd name="connsiteY6" fmla="*/ 543488 h 1916376"/>
                <a:gd name="connsiteX7" fmla="*/ 530609 w 2841079"/>
                <a:gd name="connsiteY7" fmla="*/ 468790 h 1916376"/>
                <a:gd name="connsiteX8" fmla="*/ 412124 w 2841079"/>
                <a:gd name="connsiteY8" fmla="*/ 365760 h 1916376"/>
                <a:gd name="connsiteX9" fmla="*/ 337426 w 2841079"/>
                <a:gd name="connsiteY9" fmla="*/ 296214 h 1916376"/>
                <a:gd name="connsiteX10" fmla="*/ 242123 w 2841079"/>
                <a:gd name="connsiteY10" fmla="*/ 203486 h 1916376"/>
                <a:gd name="connsiteX11" fmla="*/ 157122 w 2841079"/>
                <a:gd name="connsiteY11" fmla="*/ 123637 h 1916376"/>
                <a:gd name="connsiteX12" fmla="*/ 77273 w 2841079"/>
                <a:gd name="connsiteY12" fmla="*/ 41212 h 1916376"/>
                <a:gd name="connsiteX13" fmla="*/ 51515 w 2841079"/>
                <a:gd name="connsiteY13" fmla="*/ 18030 h 1916376"/>
                <a:gd name="connsiteX14" fmla="*/ 30909 w 2841079"/>
                <a:gd name="connsiteY14" fmla="*/ 2575 h 1916376"/>
                <a:gd name="connsiteX15" fmla="*/ 7727 w 2841079"/>
                <a:gd name="connsiteY15" fmla="*/ 0 h 1916376"/>
                <a:gd name="connsiteX16" fmla="*/ 0 w 2841079"/>
                <a:gd name="connsiteY16" fmla="*/ 10303 h 1916376"/>
                <a:gd name="connsiteX17" fmla="*/ 2576 w 2841079"/>
                <a:gd name="connsiteY17" fmla="*/ 36060 h 1916376"/>
                <a:gd name="connsiteX18" fmla="*/ 7727 w 2841079"/>
                <a:gd name="connsiteY18" fmla="*/ 61818 h 1916376"/>
                <a:gd name="connsiteX19" fmla="*/ 30909 w 2841079"/>
                <a:gd name="connsiteY19" fmla="*/ 92727 h 1916376"/>
                <a:gd name="connsiteX20" fmla="*/ 87576 w 2841079"/>
                <a:gd name="connsiteY20" fmla="*/ 175152 h 1916376"/>
                <a:gd name="connsiteX21" fmla="*/ 164849 w 2841079"/>
                <a:gd name="connsiteY21" fmla="*/ 283335 h 1916376"/>
                <a:gd name="connsiteX22" fmla="*/ 260153 w 2841079"/>
                <a:gd name="connsiteY22" fmla="*/ 404396 h 1916376"/>
                <a:gd name="connsiteX23" fmla="*/ 368336 w 2841079"/>
                <a:gd name="connsiteY23" fmla="*/ 530609 h 1916376"/>
                <a:gd name="connsiteX24" fmla="*/ 476518 w 2841079"/>
                <a:gd name="connsiteY24" fmla="*/ 649095 h 1916376"/>
                <a:gd name="connsiteX25" fmla="*/ 576973 w 2841079"/>
                <a:gd name="connsiteY25" fmla="*/ 752126 h 1916376"/>
                <a:gd name="connsiteX26" fmla="*/ 685156 w 2841079"/>
                <a:gd name="connsiteY26" fmla="*/ 852581 h 1916376"/>
                <a:gd name="connsiteX27" fmla="*/ 790763 w 2841079"/>
                <a:gd name="connsiteY27" fmla="*/ 940157 h 1916376"/>
                <a:gd name="connsiteX28" fmla="*/ 898945 w 2841079"/>
                <a:gd name="connsiteY28" fmla="*/ 1025158 h 1916376"/>
                <a:gd name="connsiteX29" fmla="*/ 1020007 w 2841079"/>
                <a:gd name="connsiteY29" fmla="*/ 1117886 h 1916376"/>
                <a:gd name="connsiteX30" fmla="*/ 1164250 w 2841079"/>
                <a:gd name="connsiteY30" fmla="*/ 1220917 h 1916376"/>
                <a:gd name="connsiteX31" fmla="*/ 1300766 w 2841079"/>
                <a:gd name="connsiteY31" fmla="*/ 1316220 h 1916376"/>
                <a:gd name="connsiteX32" fmla="*/ 1432131 w 2841079"/>
                <a:gd name="connsiteY32" fmla="*/ 1401221 h 1916376"/>
                <a:gd name="connsiteX33" fmla="*/ 1550616 w 2841079"/>
                <a:gd name="connsiteY33" fmla="*/ 1470767 h 1916376"/>
                <a:gd name="connsiteX34" fmla="*/ 1684556 w 2841079"/>
                <a:gd name="connsiteY34" fmla="*/ 1548040 h 1916376"/>
                <a:gd name="connsiteX35" fmla="*/ 1774709 w 2841079"/>
                <a:gd name="connsiteY35" fmla="*/ 1594404 h 1916376"/>
                <a:gd name="connsiteX36" fmla="*/ 1898346 w 2841079"/>
                <a:gd name="connsiteY36" fmla="*/ 1653647 h 1916376"/>
                <a:gd name="connsiteX37" fmla="*/ 2060620 w 2841079"/>
                <a:gd name="connsiteY37" fmla="*/ 1720617 h 1916376"/>
                <a:gd name="connsiteX38" fmla="*/ 2143044 w 2841079"/>
                <a:gd name="connsiteY38" fmla="*/ 1748950 h 1916376"/>
                <a:gd name="connsiteX39" fmla="*/ 2276985 w 2841079"/>
                <a:gd name="connsiteY39" fmla="*/ 1795314 h 1916376"/>
                <a:gd name="connsiteX40" fmla="*/ 2354258 w 2841079"/>
                <a:gd name="connsiteY40" fmla="*/ 1818496 h 1916376"/>
                <a:gd name="connsiteX41" fmla="*/ 2372288 w 2841079"/>
                <a:gd name="connsiteY41" fmla="*/ 1823648 h 1916376"/>
                <a:gd name="connsiteX42" fmla="*/ 2385167 w 2841079"/>
                <a:gd name="connsiteY42" fmla="*/ 1844254 h 1916376"/>
                <a:gd name="connsiteX43" fmla="*/ 2413501 w 2841079"/>
                <a:gd name="connsiteY43" fmla="*/ 1880315 h 1916376"/>
                <a:gd name="connsiteX44" fmla="*/ 2431531 w 2841079"/>
                <a:gd name="connsiteY44" fmla="*/ 1895770 h 1916376"/>
                <a:gd name="connsiteX45" fmla="*/ 2452137 w 2841079"/>
                <a:gd name="connsiteY45" fmla="*/ 1908649 h 1916376"/>
                <a:gd name="connsiteX46" fmla="*/ 2475319 w 2841079"/>
                <a:gd name="connsiteY46" fmla="*/ 1916376 h 1916376"/>
                <a:gd name="connsiteX47" fmla="*/ 2495925 w 2841079"/>
                <a:gd name="connsiteY47" fmla="*/ 1916376 h 1916376"/>
                <a:gd name="connsiteX48" fmla="*/ 2524259 w 2841079"/>
                <a:gd name="connsiteY48" fmla="*/ 1908649 h 1916376"/>
                <a:gd name="connsiteX49" fmla="*/ 2555168 w 2841079"/>
                <a:gd name="connsiteY49" fmla="*/ 1890618 h 1916376"/>
                <a:gd name="connsiteX50" fmla="*/ 2583502 w 2841079"/>
                <a:gd name="connsiteY50" fmla="*/ 1859709 h 1916376"/>
                <a:gd name="connsiteX51" fmla="*/ 2663351 w 2841079"/>
                <a:gd name="connsiteY51" fmla="*/ 1743799 h 1916376"/>
                <a:gd name="connsiteX52" fmla="*/ 2743200 w 2841079"/>
                <a:gd name="connsiteY52" fmla="*/ 1609859 h 1916376"/>
                <a:gd name="connsiteX53" fmla="*/ 2841079 w 2841079"/>
                <a:gd name="connsiteY53" fmla="*/ 1442433 h 1916376"/>
                <a:gd name="connsiteX54" fmla="*/ 2807594 w 2841079"/>
                <a:gd name="connsiteY54" fmla="*/ 1362584 h 1916376"/>
                <a:gd name="connsiteX55" fmla="*/ 2766382 w 2841079"/>
                <a:gd name="connsiteY55" fmla="*/ 1416676 h 1916376"/>
                <a:gd name="connsiteX56" fmla="*/ 2727745 w 2841079"/>
                <a:gd name="connsiteY56" fmla="*/ 1452736 h 1916376"/>
                <a:gd name="connsiteX57" fmla="*/ 2689109 w 2841079"/>
                <a:gd name="connsiteY57" fmla="*/ 1478494 h 1916376"/>
                <a:gd name="connsiteX58" fmla="*/ 2645320 w 2841079"/>
                <a:gd name="connsiteY58" fmla="*/ 1499100 h 1916376"/>
                <a:gd name="connsiteX59" fmla="*/ 2593805 w 2841079"/>
                <a:gd name="connsiteY59" fmla="*/ 1514555 h 1916376"/>
                <a:gd name="connsiteX60" fmla="*/ 2542289 w 2841079"/>
                <a:gd name="connsiteY60" fmla="*/ 1527434 h 1916376"/>
                <a:gd name="connsiteX61" fmla="*/ 2490774 w 2841079"/>
                <a:gd name="connsiteY61" fmla="*/ 1535161 h 1916376"/>
                <a:gd name="connsiteX62" fmla="*/ 2436683 w 2841079"/>
                <a:gd name="connsiteY62" fmla="*/ 1537737 h 1916376"/>
                <a:gd name="connsiteX63" fmla="*/ 2380016 w 2841079"/>
                <a:gd name="connsiteY63" fmla="*/ 1532585 h 1916376"/>
                <a:gd name="connsiteX64" fmla="*/ 2320773 w 2841079"/>
                <a:gd name="connsiteY64" fmla="*/ 1519707 h 1916376"/>
                <a:gd name="connsiteX65" fmla="*/ 2228045 w 2841079"/>
                <a:gd name="connsiteY65" fmla="*/ 1491373 h 1916376"/>
                <a:gd name="connsiteX66" fmla="*/ 2078650 w 2841079"/>
                <a:gd name="connsiteY66" fmla="*/ 1434706 h 1916376"/>
                <a:gd name="connsiteX67" fmla="*/ 1918952 w 2841079"/>
                <a:gd name="connsiteY67" fmla="*/ 1362584 h 1916376"/>
                <a:gd name="connsiteX68" fmla="*/ 1756678 w 2841079"/>
                <a:gd name="connsiteY68" fmla="*/ 1285311 h 1916376"/>
                <a:gd name="connsiteX69" fmla="*/ 1622738 w 2841079"/>
                <a:gd name="connsiteY69" fmla="*/ 1218341 h 1916376"/>
                <a:gd name="connsiteX70" fmla="*/ 1465616 w 2841079"/>
                <a:gd name="connsiteY70" fmla="*/ 1135916 h 1916376"/>
                <a:gd name="connsiteX71" fmla="*/ 1262129 w 2841079"/>
                <a:gd name="connsiteY71" fmla="*/ 1014855 h 1916376"/>
                <a:gd name="connsiteX72" fmla="*/ 1099856 w 2841079"/>
                <a:gd name="connsiteY72" fmla="*/ 909248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41079" h="1916376">
                  <a:moveTo>
                    <a:pt x="1099856" y="909248"/>
                  </a:moveTo>
                  <a:lnTo>
                    <a:pt x="1012279" y="847429"/>
                  </a:lnTo>
                  <a:lnTo>
                    <a:pt x="922127" y="783035"/>
                  </a:lnTo>
                  <a:lnTo>
                    <a:pt x="850005" y="728944"/>
                  </a:lnTo>
                  <a:lnTo>
                    <a:pt x="772732" y="672277"/>
                  </a:lnTo>
                  <a:lnTo>
                    <a:pt x="692883" y="607882"/>
                  </a:lnTo>
                  <a:lnTo>
                    <a:pt x="615610" y="543488"/>
                  </a:lnTo>
                  <a:lnTo>
                    <a:pt x="530609" y="468790"/>
                  </a:lnTo>
                  <a:lnTo>
                    <a:pt x="412124" y="365760"/>
                  </a:lnTo>
                  <a:lnTo>
                    <a:pt x="337426" y="296214"/>
                  </a:lnTo>
                  <a:lnTo>
                    <a:pt x="242123" y="203486"/>
                  </a:lnTo>
                  <a:lnTo>
                    <a:pt x="157122" y="123637"/>
                  </a:lnTo>
                  <a:lnTo>
                    <a:pt x="77273" y="41212"/>
                  </a:lnTo>
                  <a:lnTo>
                    <a:pt x="51515" y="18030"/>
                  </a:lnTo>
                  <a:lnTo>
                    <a:pt x="30909" y="2575"/>
                  </a:lnTo>
                  <a:lnTo>
                    <a:pt x="7727" y="0"/>
                  </a:lnTo>
                  <a:lnTo>
                    <a:pt x="0" y="10303"/>
                  </a:lnTo>
                  <a:lnTo>
                    <a:pt x="2576" y="36060"/>
                  </a:lnTo>
                  <a:lnTo>
                    <a:pt x="7727" y="61818"/>
                  </a:lnTo>
                  <a:lnTo>
                    <a:pt x="30909" y="92727"/>
                  </a:lnTo>
                  <a:lnTo>
                    <a:pt x="87576" y="175152"/>
                  </a:lnTo>
                  <a:lnTo>
                    <a:pt x="164849" y="283335"/>
                  </a:lnTo>
                  <a:lnTo>
                    <a:pt x="260153" y="404396"/>
                  </a:lnTo>
                  <a:lnTo>
                    <a:pt x="368336" y="530609"/>
                  </a:lnTo>
                  <a:lnTo>
                    <a:pt x="476518" y="649095"/>
                  </a:lnTo>
                  <a:lnTo>
                    <a:pt x="576973" y="752126"/>
                  </a:lnTo>
                  <a:lnTo>
                    <a:pt x="685156" y="852581"/>
                  </a:lnTo>
                  <a:lnTo>
                    <a:pt x="790763" y="940157"/>
                  </a:lnTo>
                  <a:lnTo>
                    <a:pt x="898945" y="1025158"/>
                  </a:lnTo>
                  <a:lnTo>
                    <a:pt x="1020007" y="1117886"/>
                  </a:lnTo>
                  <a:lnTo>
                    <a:pt x="1164250" y="1220917"/>
                  </a:lnTo>
                  <a:lnTo>
                    <a:pt x="1300766" y="1316220"/>
                  </a:lnTo>
                  <a:lnTo>
                    <a:pt x="1432131" y="1401221"/>
                  </a:lnTo>
                  <a:lnTo>
                    <a:pt x="1550616" y="1470767"/>
                  </a:lnTo>
                  <a:lnTo>
                    <a:pt x="1684556" y="1548040"/>
                  </a:lnTo>
                  <a:lnTo>
                    <a:pt x="1774709" y="1594404"/>
                  </a:lnTo>
                  <a:lnTo>
                    <a:pt x="1898346" y="1653647"/>
                  </a:lnTo>
                  <a:lnTo>
                    <a:pt x="2060620" y="1720617"/>
                  </a:lnTo>
                  <a:lnTo>
                    <a:pt x="2143044" y="1748950"/>
                  </a:lnTo>
                  <a:lnTo>
                    <a:pt x="2276985" y="1795314"/>
                  </a:lnTo>
                  <a:lnTo>
                    <a:pt x="2354258" y="1818496"/>
                  </a:lnTo>
                  <a:lnTo>
                    <a:pt x="2372288" y="1823648"/>
                  </a:lnTo>
                  <a:lnTo>
                    <a:pt x="2385167" y="1844254"/>
                  </a:lnTo>
                  <a:lnTo>
                    <a:pt x="2413501" y="1880315"/>
                  </a:lnTo>
                  <a:lnTo>
                    <a:pt x="2431531" y="1895770"/>
                  </a:lnTo>
                  <a:lnTo>
                    <a:pt x="2452137" y="1908649"/>
                  </a:lnTo>
                  <a:lnTo>
                    <a:pt x="2475319" y="1916376"/>
                  </a:lnTo>
                  <a:lnTo>
                    <a:pt x="2495925" y="1916376"/>
                  </a:lnTo>
                  <a:lnTo>
                    <a:pt x="2524259" y="1908649"/>
                  </a:lnTo>
                  <a:lnTo>
                    <a:pt x="2555168" y="1890618"/>
                  </a:lnTo>
                  <a:lnTo>
                    <a:pt x="2583502" y="1859709"/>
                  </a:lnTo>
                  <a:lnTo>
                    <a:pt x="2663351" y="1743799"/>
                  </a:lnTo>
                  <a:lnTo>
                    <a:pt x="2743200" y="1609859"/>
                  </a:lnTo>
                  <a:lnTo>
                    <a:pt x="2841079" y="1442433"/>
                  </a:lnTo>
                  <a:lnTo>
                    <a:pt x="2807594" y="1362584"/>
                  </a:lnTo>
                  <a:lnTo>
                    <a:pt x="2766382" y="1416676"/>
                  </a:lnTo>
                  <a:lnTo>
                    <a:pt x="2727745" y="1452736"/>
                  </a:lnTo>
                  <a:lnTo>
                    <a:pt x="2689109" y="1478494"/>
                  </a:lnTo>
                  <a:lnTo>
                    <a:pt x="2645320" y="1499100"/>
                  </a:lnTo>
                  <a:lnTo>
                    <a:pt x="2593805" y="1514555"/>
                  </a:lnTo>
                  <a:lnTo>
                    <a:pt x="2542289" y="1527434"/>
                  </a:lnTo>
                  <a:lnTo>
                    <a:pt x="2490774" y="1535161"/>
                  </a:lnTo>
                  <a:lnTo>
                    <a:pt x="2436683" y="1537737"/>
                  </a:lnTo>
                  <a:lnTo>
                    <a:pt x="2380016" y="1532585"/>
                  </a:lnTo>
                  <a:lnTo>
                    <a:pt x="2320773" y="1519707"/>
                  </a:lnTo>
                  <a:lnTo>
                    <a:pt x="2228045" y="1491373"/>
                  </a:lnTo>
                  <a:lnTo>
                    <a:pt x="2078650" y="1434706"/>
                  </a:lnTo>
                  <a:lnTo>
                    <a:pt x="1918952" y="1362584"/>
                  </a:lnTo>
                  <a:lnTo>
                    <a:pt x="1756678" y="1285311"/>
                  </a:lnTo>
                  <a:lnTo>
                    <a:pt x="1622738" y="1218341"/>
                  </a:lnTo>
                  <a:lnTo>
                    <a:pt x="1465616" y="1135916"/>
                  </a:lnTo>
                  <a:lnTo>
                    <a:pt x="1262129" y="1014855"/>
                  </a:lnTo>
                  <a:lnTo>
                    <a:pt x="1099856" y="90924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6379C1D7-5EB0-4D98-9097-7C5381D6E3AA}"/>
              </a:ext>
            </a:extLst>
          </p:cNvPr>
          <p:cNvGrpSpPr/>
          <p:nvPr/>
        </p:nvGrpSpPr>
        <p:grpSpPr>
          <a:xfrm>
            <a:off x="3930651" y="1565276"/>
            <a:ext cx="4435475" cy="4387850"/>
            <a:chOff x="3930651" y="1573214"/>
            <a:chExt cx="4435475" cy="4387850"/>
          </a:xfrm>
          <a:solidFill>
            <a:schemeClr val="tx1"/>
          </a:solidFill>
        </p:grpSpPr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0E000AE0-466D-4E81-B529-AC1AD89577B6}"/>
                </a:ext>
              </a:extLst>
            </p:cNvPr>
            <p:cNvSpPr/>
            <p:nvPr/>
          </p:nvSpPr>
          <p:spPr>
            <a:xfrm>
              <a:off x="4181475" y="1646239"/>
              <a:ext cx="1246188" cy="439737"/>
            </a:xfrm>
            <a:custGeom>
              <a:avLst/>
              <a:gdLst>
                <a:gd name="connsiteX0" fmla="*/ 421481 w 1245394"/>
                <a:gd name="connsiteY0" fmla="*/ 161925 h 440531"/>
                <a:gd name="connsiteX1" fmla="*/ 226219 w 1245394"/>
                <a:gd name="connsiteY1" fmla="*/ 216694 h 440531"/>
                <a:gd name="connsiteX2" fmla="*/ 126206 w 1245394"/>
                <a:gd name="connsiteY2" fmla="*/ 245269 h 440531"/>
                <a:gd name="connsiteX3" fmla="*/ 0 w 1245394"/>
                <a:gd name="connsiteY3" fmla="*/ 278606 h 440531"/>
                <a:gd name="connsiteX4" fmla="*/ 57150 w 1245394"/>
                <a:gd name="connsiteY4" fmla="*/ 440531 h 440531"/>
                <a:gd name="connsiteX5" fmla="*/ 328613 w 1245394"/>
                <a:gd name="connsiteY5" fmla="*/ 359569 h 440531"/>
                <a:gd name="connsiteX6" fmla="*/ 588169 w 1245394"/>
                <a:gd name="connsiteY6" fmla="*/ 283369 h 440531"/>
                <a:gd name="connsiteX7" fmla="*/ 719138 w 1245394"/>
                <a:gd name="connsiteY7" fmla="*/ 245269 h 440531"/>
                <a:gd name="connsiteX8" fmla="*/ 731044 w 1245394"/>
                <a:gd name="connsiteY8" fmla="*/ 245269 h 440531"/>
                <a:gd name="connsiteX9" fmla="*/ 745331 w 1245394"/>
                <a:gd name="connsiteY9" fmla="*/ 247650 h 440531"/>
                <a:gd name="connsiteX10" fmla="*/ 1197769 w 1245394"/>
                <a:gd name="connsiteY10" fmla="*/ 280987 h 440531"/>
                <a:gd name="connsiteX11" fmla="*/ 1235869 w 1245394"/>
                <a:gd name="connsiteY11" fmla="*/ 250031 h 440531"/>
                <a:gd name="connsiteX12" fmla="*/ 1245394 w 1245394"/>
                <a:gd name="connsiteY12" fmla="*/ 233362 h 440531"/>
                <a:gd name="connsiteX13" fmla="*/ 1245394 w 1245394"/>
                <a:gd name="connsiteY13" fmla="*/ 219075 h 440531"/>
                <a:gd name="connsiteX14" fmla="*/ 1238250 w 1245394"/>
                <a:gd name="connsiteY14" fmla="*/ 197644 h 440531"/>
                <a:gd name="connsiteX15" fmla="*/ 1221581 w 1245394"/>
                <a:gd name="connsiteY15" fmla="*/ 171450 h 440531"/>
                <a:gd name="connsiteX16" fmla="*/ 1195388 w 1245394"/>
                <a:gd name="connsiteY16" fmla="*/ 150019 h 440531"/>
                <a:gd name="connsiteX17" fmla="*/ 1157288 w 1245394"/>
                <a:gd name="connsiteY17" fmla="*/ 126206 h 440531"/>
                <a:gd name="connsiteX18" fmla="*/ 1121569 w 1245394"/>
                <a:gd name="connsiteY18" fmla="*/ 104775 h 440531"/>
                <a:gd name="connsiteX19" fmla="*/ 1081088 w 1245394"/>
                <a:gd name="connsiteY19" fmla="*/ 73819 h 440531"/>
                <a:gd name="connsiteX20" fmla="*/ 1038225 w 1245394"/>
                <a:gd name="connsiteY20" fmla="*/ 47625 h 440531"/>
                <a:gd name="connsiteX21" fmla="*/ 973931 w 1245394"/>
                <a:gd name="connsiteY21" fmla="*/ 19050 h 440531"/>
                <a:gd name="connsiteX22" fmla="*/ 914400 w 1245394"/>
                <a:gd name="connsiteY22" fmla="*/ 0 h 440531"/>
                <a:gd name="connsiteX23" fmla="*/ 902494 w 1245394"/>
                <a:gd name="connsiteY23" fmla="*/ 0 h 440531"/>
                <a:gd name="connsiteX24" fmla="*/ 816769 w 1245394"/>
                <a:gd name="connsiteY24" fmla="*/ 33337 h 440531"/>
                <a:gd name="connsiteX25" fmla="*/ 628650 w 1245394"/>
                <a:gd name="connsiteY25" fmla="*/ 100012 h 440531"/>
                <a:gd name="connsiteX26" fmla="*/ 421481 w 1245394"/>
                <a:gd name="connsiteY26" fmla="*/ 161925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45394" h="440531">
                  <a:moveTo>
                    <a:pt x="421481" y="161925"/>
                  </a:moveTo>
                  <a:lnTo>
                    <a:pt x="226219" y="216694"/>
                  </a:lnTo>
                  <a:lnTo>
                    <a:pt x="126206" y="245269"/>
                  </a:lnTo>
                  <a:lnTo>
                    <a:pt x="0" y="278606"/>
                  </a:lnTo>
                  <a:lnTo>
                    <a:pt x="57150" y="440531"/>
                  </a:lnTo>
                  <a:lnTo>
                    <a:pt x="328613" y="359569"/>
                  </a:lnTo>
                  <a:lnTo>
                    <a:pt x="588169" y="283369"/>
                  </a:lnTo>
                  <a:lnTo>
                    <a:pt x="719138" y="245269"/>
                  </a:lnTo>
                  <a:lnTo>
                    <a:pt x="731044" y="245269"/>
                  </a:lnTo>
                  <a:lnTo>
                    <a:pt x="745331" y="247650"/>
                  </a:lnTo>
                  <a:lnTo>
                    <a:pt x="1197769" y="280987"/>
                  </a:lnTo>
                  <a:lnTo>
                    <a:pt x="1235869" y="250031"/>
                  </a:lnTo>
                  <a:lnTo>
                    <a:pt x="1245394" y="233362"/>
                  </a:lnTo>
                  <a:lnTo>
                    <a:pt x="1245394" y="219075"/>
                  </a:lnTo>
                  <a:lnTo>
                    <a:pt x="1238250" y="197644"/>
                  </a:lnTo>
                  <a:lnTo>
                    <a:pt x="1221581" y="171450"/>
                  </a:lnTo>
                  <a:lnTo>
                    <a:pt x="1195388" y="150019"/>
                  </a:lnTo>
                  <a:lnTo>
                    <a:pt x="1157288" y="126206"/>
                  </a:lnTo>
                  <a:lnTo>
                    <a:pt x="1121569" y="104775"/>
                  </a:lnTo>
                  <a:lnTo>
                    <a:pt x="1081088" y="73819"/>
                  </a:lnTo>
                  <a:lnTo>
                    <a:pt x="1038225" y="47625"/>
                  </a:lnTo>
                  <a:lnTo>
                    <a:pt x="973931" y="19050"/>
                  </a:lnTo>
                  <a:lnTo>
                    <a:pt x="914400" y="0"/>
                  </a:lnTo>
                  <a:lnTo>
                    <a:pt x="902494" y="0"/>
                  </a:lnTo>
                  <a:lnTo>
                    <a:pt x="816769" y="33337"/>
                  </a:lnTo>
                  <a:lnTo>
                    <a:pt x="628650" y="100012"/>
                  </a:lnTo>
                  <a:lnTo>
                    <a:pt x="4214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F97CC0A1-98A9-411B-B3AD-593D8683FA4A}"/>
                </a:ext>
              </a:extLst>
            </p:cNvPr>
            <p:cNvSpPr/>
            <p:nvPr/>
          </p:nvSpPr>
          <p:spPr>
            <a:xfrm>
              <a:off x="6334125" y="1573214"/>
              <a:ext cx="590550" cy="1000125"/>
            </a:xfrm>
            <a:custGeom>
              <a:avLst/>
              <a:gdLst>
                <a:gd name="connsiteX0" fmla="*/ 271463 w 590550"/>
                <a:gd name="connsiteY0" fmla="*/ 435769 h 1000125"/>
                <a:gd name="connsiteX1" fmla="*/ 269081 w 590550"/>
                <a:gd name="connsiteY1" fmla="*/ 300038 h 1000125"/>
                <a:gd name="connsiteX2" fmla="*/ 261938 w 590550"/>
                <a:gd name="connsiteY2" fmla="*/ 261938 h 1000125"/>
                <a:gd name="connsiteX3" fmla="*/ 247650 w 590550"/>
                <a:gd name="connsiteY3" fmla="*/ 230982 h 1000125"/>
                <a:gd name="connsiteX4" fmla="*/ 223838 w 590550"/>
                <a:gd name="connsiteY4" fmla="*/ 195263 h 1000125"/>
                <a:gd name="connsiteX5" fmla="*/ 197644 w 590550"/>
                <a:gd name="connsiteY5" fmla="*/ 166688 h 1000125"/>
                <a:gd name="connsiteX6" fmla="*/ 166688 w 590550"/>
                <a:gd name="connsiteY6" fmla="*/ 140494 h 1000125"/>
                <a:gd name="connsiteX7" fmla="*/ 135731 w 590550"/>
                <a:gd name="connsiteY7" fmla="*/ 116682 h 1000125"/>
                <a:gd name="connsiteX8" fmla="*/ 100013 w 590550"/>
                <a:gd name="connsiteY8" fmla="*/ 95250 h 1000125"/>
                <a:gd name="connsiteX9" fmla="*/ 45244 w 590550"/>
                <a:gd name="connsiteY9" fmla="*/ 69057 h 1000125"/>
                <a:gd name="connsiteX10" fmla="*/ 11906 w 590550"/>
                <a:gd name="connsiteY10" fmla="*/ 50007 h 1000125"/>
                <a:gd name="connsiteX11" fmla="*/ 0 w 590550"/>
                <a:gd name="connsiteY11" fmla="*/ 40482 h 1000125"/>
                <a:gd name="connsiteX12" fmla="*/ 0 w 590550"/>
                <a:gd name="connsiteY12" fmla="*/ 26194 h 1000125"/>
                <a:gd name="connsiteX13" fmla="*/ 7144 w 590550"/>
                <a:gd name="connsiteY13" fmla="*/ 11907 h 1000125"/>
                <a:gd name="connsiteX14" fmla="*/ 33338 w 590550"/>
                <a:gd name="connsiteY14" fmla="*/ 0 h 1000125"/>
                <a:gd name="connsiteX15" fmla="*/ 102394 w 590550"/>
                <a:gd name="connsiteY15" fmla="*/ 0 h 1000125"/>
                <a:gd name="connsiteX16" fmla="*/ 202406 w 590550"/>
                <a:gd name="connsiteY16" fmla="*/ 4763 h 1000125"/>
                <a:gd name="connsiteX17" fmla="*/ 297656 w 590550"/>
                <a:gd name="connsiteY17" fmla="*/ 14288 h 1000125"/>
                <a:gd name="connsiteX18" fmla="*/ 392906 w 590550"/>
                <a:gd name="connsiteY18" fmla="*/ 26194 h 1000125"/>
                <a:gd name="connsiteX19" fmla="*/ 419100 w 590550"/>
                <a:gd name="connsiteY19" fmla="*/ 28575 h 1000125"/>
                <a:gd name="connsiteX20" fmla="*/ 457200 w 590550"/>
                <a:gd name="connsiteY20" fmla="*/ 38100 h 1000125"/>
                <a:gd name="connsiteX21" fmla="*/ 507206 w 590550"/>
                <a:gd name="connsiteY21" fmla="*/ 61913 h 1000125"/>
                <a:gd name="connsiteX22" fmla="*/ 540544 w 590550"/>
                <a:gd name="connsiteY22" fmla="*/ 83344 h 1000125"/>
                <a:gd name="connsiteX23" fmla="*/ 578644 w 590550"/>
                <a:gd name="connsiteY23" fmla="*/ 107157 h 1000125"/>
                <a:gd name="connsiteX24" fmla="*/ 588169 w 590550"/>
                <a:gd name="connsiteY24" fmla="*/ 121444 h 1000125"/>
                <a:gd name="connsiteX25" fmla="*/ 590550 w 590550"/>
                <a:gd name="connsiteY25" fmla="*/ 145257 h 1000125"/>
                <a:gd name="connsiteX26" fmla="*/ 581025 w 590550"/>
                <a:gd name="connsiteY26" fmla="*/ 200025 h 1000125"/>
                <a:gd name="connsiteX27" fmla="*/ 561975 w 590550"/>
                <a:gd name="connsiteY27" fmla="*/ 252413 h 1000125"/>
                <a:gd name="connsiteX28" fmla="*/ 557213 w 590550"/>
                <a:gd name="connsiteY28" fmla="*/ 280988 h 1000125"/>
                <a:gd name="connsiteX29" fmla="*/ 557213 w 590550"/>
                <a:gd name="connsiteY29" fmla="*/ 492919 h 1000125"/>
                <a:gd name="connsiteX30" fmla="*/ 557213 w 590550"/>
                <a:gd name="connsiteY30" fmla="*/ 769144 h 1000125"/>
                <a:gd name="connsiteX31" fmla="*/ 557213 w 590550"/>
                <a:gd name="connsiteY31" fmla="*/ 969169 h 1000125"/>
                <a:gd name="connsiteX32" fmla="*/ 290513 w 590550"/>
                <a:gd name="connsiteY32" fmla="*/ 1000125 h 1000125"/>
                <a:gd name="connsiteX33" fmla="*/ 288131 w 590550"/>
                <a:gd name="connsiteY33" fmla="*/ 814388 h 1000125"/>
                <a:gd name="connsiteX34" fmla="*/ 278606 w 590550"/>
                <a:gd name="connsiteY34" fmla="*/ 611982 h 1000125"/>
                <a:gd name="connsiteX35" fmla="*/ 271463 w 590550"/>
                <a:gd name="connsiteY35" fmla="*/ 4357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550" h="1000125">
                  <a:moveTo>
                    <a:pt x="271463" y="435769"/>
                  </a:moveTo>
                  <a:lnTo>
                    <a:pt x="269081" y="300038"/>
                  </a:lnTo>
                  <a:lnTo>
                    <a:pt x="261938" y="261938"/>
                  </a:lnTo>
                  <a:lnTo>
                    <a:pt x="247650" y="230982"/>
                  </a:lnTo>
                  <a:lnTo>
                    <a:pt x="223838" y="195263"/>
                  </a:lnTo>
                  <a:lnTo>
                    <a:pt x="197644" y="166688"/>
                  </a:lnTo>
                  <a:lnTo>
                    <a:pt x="166688" y="140494"/>
                  </a:lnTo>
                  <a:lnTo>
                    <a:pt x="135731" y="116682"/>
                  </a:lnTo>
                  <a:lnTo>
                    <a:pt x="100013" y="95250"/>
                  </a:lnTo>
                  <a:lnTo>
                    <a:pt x="45244" y="69057"/>
                  </a:lnTo>
                  <a:lnTo>
                    <a:pt x="11906" y="50007"/>
                  </a:lnTo>
                  <a:lnTo>
                    <a:pt x="0" y="40482"/>
                  </a:lnTo>
                  <a:lnTo>
                    <a:pt x="0" y="26194"/>
                  </a:lnTo>
                  <a:lnTo>
                    <a:pt x="7144" y="11907"/>
                  </a:lnTo>
                  <a:lnTo>
                    <a:pt x="33338" y="0"/>
                  </a:lnTo>
                  <a:lnTo>
                    <a:pt x="102394" y="0"/>
                  </a:lnTo>
                  <a:lnTo>
                    <a:pt x="202406" y="4763"/>
                  </a:lnTo>
                  <a:lnTo>
                    <a:pt x="297656" y="14288"/>
                  </a:lnTo>
                  <a:lnTo>
                    <a:pt x="392906" y="26194"/>
                  </a:lnTo>
                  <a:lnTo>
                    <a:pt x="419100" y="28575"/>
                  </a:lnTo>
                  <a:lnTo>
                    <a:pt x="457200" y="38100"/>
                  </a:lnTo>
                  <a:lnTo>
                    <a:pt x="507206" y="61913"/>
                  </a:lnTo>
                  <a:lnTo>
                    <a:pt x="540544" y="83344"/>
                  </a:lnTo>
                  <a:lnTo>
                    <a:pt x="578644" y="107157"/>
                  </a:lnTo>
                  <a:lnTo>
                    <a:pt x="588169" y="121444"/>
                  </a:lnTo>
                  <a:lnTo>
                    <a:pt x="590550" y="145257"/>
                  </a:lnTo>
                  <a:lnTo>
                    <a:pt x="581025" y="200025"/>
                  </a:lnTo>
                  <a:lnTo>
                    <a:pt x="561975" y="252413"/>
                  </a:lnTo>
                  <a:lnTo>
                    <a:pt x="557213" y="280988"/>
                  </a:lnTo>
                  <a:lnTo>
                    <a:pt x="557213" y="492919"/>
                  </a:lnTo>
                  <a:lnTo>
                    <a:pt x="557213" y="769144"/>
                  </a:lnTo>
                  <a:lnTo>
                    <a:pt x="557213" y="969169"/>
                  </a:lnTo>
                  <a:lnTo>
                    <a:pt x="290513" y="1000125"/>
                  </a:lnTo>
                  <a:lnTo>
                    <a:pt x="288131" y="814388"/>
                  </a:lnTo>
                  <a:lnTo>
                    <a:pt x="278606" y="611982"/>
                  </a:lnTo>
                  <a:lnTo>
                    <a:pt x="271463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EF8454BD-7832-4665-9568-F219B394E86E}"/>
                </a:ext>
              </a:extLst>
            </p:cNvPr>
            <p:cNvSpPr/>
            <p:nvPr/>
          </p:nvSpPr>
          <p:spPr>
            <a:xfrm>
              <a:off x="4722814" y="1819275"/>
              <a:ext cx="700087" cy="1066800"/>
            </a:xfrm>
            <a:custGeom>
              <a:avLst/>
              <a:gdLst>
                <a:gd name="connsiteX0" fmla="*/ 145256 w 700087"/>
                <a:gd name="connsiteY0" fmla="*/ 526256 h 1066800"/>
                <a:gd name="connsiteX1" fmla="*/ 192881 w 700087"/>
                <a:gd name="connsiteY1" fmla="*/ 366713 h 1066800"/>
                <a:gd name="connsiteX2" fmla="*/ 230981 w 700087"/>
                <a:gd name="connsiteY2" fmla="*/ 240506 h 1066800"/>
                <a:gd name="connsiteX3" fmla="*/ 250031 w 700087"/>
                <a:gd name="connsiteY3" fmla="*/ 176213 h 1066800"/>
                <a:gd name="connsiteX4" fmla="*/ 254794 w 700087"/>
                <a:gd name="connsiteY4" fmla="*/ 150019 h 1066800"/>
                <a:gd name="connsiteX5" fmla="*/ 254794 w 700087"/>
                <a:gd name="connsiteY5" fmla="*/ 130969 h 1066800"/>
                <a:gd name="connsiteX6" fmla="*/ 245269 w 700087"/>
                <a:gd name="connsiteY6" fmla="*/ 109538 h 1066800"/>
                <a:gd name="connsiteX7" fmla="*/ 223837 w 700087"/>
                <a:gd name="connsiteY7" fmla="*/ 88106 h 1066800"/>
                <a:gd name="connsiteX8" fmla="*/ 216694 w 700087"/>
                <a:gd name="connsiteY8" fmla="*/ 83344 h 1066800"/>
                <a:gd name="connsiteX9" fmla="*/ 197644 w 700087"/>
                <a:gd name="connsiteY9" fmla="*/ 69056 h 1066800"/>
                <a:gd name="connsiteX10" fmla="*/ 152400 w 700087"/>
                <a:gd name="connsiteY10" fmla="*/ 73819 h 1066800"/>
                <a:gd name="connsiteX11" fmla="*/ 676275 w 700087"/>
                <a:gd name="connsiteY11" fmla="*/ 0 h 1066800"/>
                <a:gd name="connsiteX12" fmla="*/ 695325 w 700087"/>
                <a:gd name="connsiteY12" fmla="*/ 26194 h 1066800"/>
                <a:gd name="connsiteX13" fmla="*/ 700087 w 700087"/>
                <a:gd name="connsiteY13" fmla="*/ 50006 h 1066800"/>
                <a:gd name="connsiteX14" fmla="*/ 692944 w 700087"/>
                <a:gd name="connsiteY14" fmla="*/ 69056 h 1066800"/>
                <a:gd name="connsiteX15" fmla="*/ 657225 w 700087"/>
                <a:gd name="connsiteY15" fmla="*/ 107156 h 1066800"/>
                <a:gd name="connsiteX16" fmla="*/ 626269 w 700087"/>
                <a:gd name="connsiteY16" fmla="*/ 133350 h 1066800"/>
                <a:gd name="connsiteX17" fmla="*/ 604837 w 700087"/>
                <a:gd name="connsiteY17" fmla="*/ 150019 h 1066800"/>
                <a:gd name="connsiteX18" fmla="*/ 588169 w 700087"/>
                <a:gd name="connsiteY18" fmla="*/ 166688 h 1066800"/>
                <a:gd name="connsiteX19" fmla="*/ 569119 w 700087"/>
                <a:gd name="connsiteY19" fmla="*/ 190500 h 1066800"/>
                <a:gd name="connsiteX20" fmla="*/ 533400 w 700087"/>
                <a:gd name="connsiteY20" fmla="*/ 252413 h 1066800"/>
                <a:gd name="connsiteX21" fmla="*/ 447675 w 700087"/>
                <a:gd name="connsiteY21" fmla="*/ 411956 h 1066800"/>
                <a:gd name="connsiteX22" fmla="*/ 326231 w 700087"/>
                <a:gd name="connsiteY22" fmla="*/ 633413 h 1066800"/>
                <a:gd name="connsiteX23" fmla="*/ 214312 w 700087"/>
                <a:gd name="connsiteY23" fmla="*/ 833438 h 1066800"/>
                <a:gd name="connsiteX24" fmla="*/ 130969 w 700087"/>
                <a:gd name="connsiteY24" fmla="*/ 981075 h 1066800"/>
                <a:gd name="connsiteX25" fmla="*/ 102394 w 700087"/>
                <a:gd name="connsiteY25" fmla="*/ 1033463 h 1066800"/>
                <a:gd name="connsiteX26" fmla="*/ 30956 w 700087"/>
                <a:gd name="connsiteY26" fmla="*/ 1066800 h 1066800"/>
                <a:gd name="connsiteX27" fmla="*/ 11906 w 700087"/>
                <a:gd name="connsiteY27" fmla="*/ 1047750 h 1066800"/>
                <a:gd name="connsiteX28" fmla="*/ 2381 w 700087"/>
                <a:gd name="connsiteY28" fmla="*/ 1028700 h 1066800"/>
                <a:gd name="connsiteX29" fmla="*/ 0 w 700087"/>
                <a:gd name="connsiteY29" fmla="*/ 1004888 h 1066800"/>
                <a:gd name="connsiteX30" fmla="*/ 9525 w 700087"/>
                <a:gd name="connsiteY30" fmla="*/ 962025 h 1066800"/>
                <a:gd name="connsiteX31" fmla="*/ 52387 w 700087"/>
                <a:gd name="connsiteY31" fmla="*/ 828675 h 1066800"/>
                <a:gd name="connsiteX32" fmla="*/ 97631 w 700087"/>
                <a:gd name="connsiteY32" fmla="*/ 673894 h 1066800"/>
                <a:gd name="connsiteX33" fmla="*/ 145256 w 700087"/>
                <a:gd name="connsiteY33" fmla="*/ 5262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0087" h="1066800">
                  <a:moveTo>
                    <a:pt x="145256" y="526256"/>
                  </a:moveTo>
                  <a:lnTo>
                    <a:pt x="192881" y="366713"/>
                  </a:lnTo>
                  <a:lnTo>
                    <a:pt x="230981" y="240506"/>
                  </a:lnTo>
                  <a:lnTo>
                    <a:pt x="250031" y="176213"/>
                  </a:lnTo>
                  <a:lnTo>
                    <a:pt x="254794" y="150019"/>
                  </a:lnTo>
                  <a:lnTo>
                    <a:pt x="254794" y="130969"/>
                  </a:lnTo>
                  <a:lnTo>
                    <a:pt x="245269" y="109538"/>
                  </a:lnTo>
                  <a:lnTo>
                    <a:pt x="223837" y="88106"/>
                  </a:lnTo>
                  <a:lnTo>
                    <a:pt x="216694" y="83344"/>
                  </a:lnTo>
                  <a:lnTo>
                    <a:pt x="197644" y="69056"/>
                  </a:lnTo>
                  <a:lnTo>
                    <a:pt x="152400" y="73819"/>
                  </a:lnTo>
                  <a:lnTo>
                    <a:pt x="676275" y="0"/>
                  </a:lnTo>
                  <a:lnTo>
                    <a:pt x="695325" y="26194"/>
                  </a:lnTo>
                  <a:lnTo>
                    <a:pt x="700087" y="50006"/>
                  </a:lnTo>
                  <a:lnTo>
                    <a:pt x="692944" y="69056"/>
                  </a:lnTo>
                  <a:lnTo>
                    <a:pt x="657225" y="107156"/>
                  </a:lnTo>
                  <a:lnTo>
                    <a:pt x="626269" y="133350"/>
                  </a:lnTo>
                  <a:lnTo>
                    <a:pt x="604837" y="150019"/>
                  </a:lnTo>
                  <a:lnTo>
                    <a:pt x="588169" y="166688"/>
                  </a:lnTo>
                  <a:lnTo>
                    <a:pt x="569119" y="190500"/>
                  </a:lnTo>
                  <a:lnTo>
                    <a:pt x="533400" y="252413"/>
                  </a:lnTo>
                  <a:lnTo>
                    <a:pt x="447675" y="411956"/>
                  </a:lnTo>
                  <a:lnTo>
                    <a:pt x="326231" y="633413"/>
                  </a:lnTo>
                  <a:lnTo>
                    <a:pt x="214312" y="833438"/>
                  </a:lnTo>
                  <a:lnTo>
                    <a:pt x="130969" y="981075"/>
                  </a:lnTo>
                  <a:lnTo>
                    <a:pt x="102394" y="1033463"/>
                  </a:lnTo>
                  <a:lnTo>
                    <a:pt x="30956" y="1066800"/>
                  </a:lnTo>
                  <a:lnTo>
                    <a:pt x="11906" y="1047750"/>
                  </a:lnTo>
                  <a:lnTo>
                    <a:pt x="2381" y="1028700"/>
                  </a:lnTo>
                  <a:lnTo>
                    <a:pt x="0" y="1004888"/>
                  </a:lnTo>
                  <a:lnTo>
                    <a:pt x="9525" y="962025"/>
                  </a:lnTo>
                  <a:lnTo>
                    <a:pt x="52387" y="828675"/>
                  </a:lnTo>
                  <a:lnTo>
                    <a:pt x="97631" y="673894"/>
                  </a:lnTo>
                  <a:lnTo>
                    <a:pt x="145256" y="526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63B72D01-55EE-46D6-A41B-184BB0276BC3}"/>
                </a:ext>
              </a:extLst>
            </p:cNvPr>
            <p:cNvSpPr/>
            <p:nvPr/>
          </p:nvSpPr>
          <p:spPr>
            <a:xfrm>
              <a:off x="4733925" y="2820988"/>
              <a:ext cx="571500" cy="855662"/>
            </a:xfrm>
            <a:custGeom>
              <a:avLst/>
              <a:gdLst>
                <a:gd name="connsiteX0" fmla="*/ 502444 w 571500"/>
                <a:gd name="connsiteY0" fmla="*/ 492919 h 854869"/>
                <a:gd name="connsiteX1" fmla="*/ 469106 w 571500"/>
                <a:gd name="connsiteY1" fmla="*/ 400050 h 854869"/>
                <a:gd name="connsiteX2" fmla="*/ 438150 w 571500"/>
                <a:gd name="connsiteY2" fmla="*/ 330994 h 854869"/>
                <a:gd name="connsiteX3" fmla="*/ 409575 w 571500"/>
                <a:gd name="connsiteY3" fmla="*/ 283369 h 854869"/>
                <a:gd name="connsiteX4" fmla="*/ 376238 w 571500"/>
                <a:gd name="connsiteY4" fmla="*/ 230982 h 854869"/>
                <a:gd name="connsiteX5" fmla="*/ 340519 w 571500"/>
                <a:gd name="connsiteY5" fmla="*/ 185738 h 854869"/>
                <a:gd name="connsiteX6" fmla="*/ 304800 w 571500"/>
                <a:gd name="connsiteY6" fmla="*/ 145257 h 854869"/>
                <a:gd name="connsiteX7" fmla="*/ 264319 w 571500"/>
                <a:gd name="connsiteY7" fmla="*/ 104775 h 854869"/>
                <a:gd name="connsiteX8" fmla="*/ 207169 w 571500"/>
                <a:gd name="connsiteY8" fmla="*/ 59532 h 854869"/>
                <a:gd name="connsiteX9" fmla="*/ 154781 w 571500"/>
                <a:gd name="connsiteY9" fmla="*/ 28575 h 854869"/>
                <a:gd name="connsiteX10" fmla="*/ 114300 w 571500"/>
                <a:gd name="connsiteY10" fmla="*/ 9525 h 854869"/>
                <a:gd name="connsiteX11" fmla="*/ 85725 w 571500"/>
                <a:gd name="connsiteY11" fmla="*/ 0 h 854869"/>
                <a:gd name="connsiteX12" fmla="*/ 0 w 571500"/>
                <a:gd name="connsiteY12" fmla="*/ 40482 h 854869"/>
                <a:gd name="connsiteX13" fmla="*/ 16669 w 571500"/>
                <a:gd name="connsiteY13" fmla="*/ 61913 h 854869"/>
                <a:gd name="connsiteX14" fmla="*/ 38100 w 571500"/>
                <a:gd name="connsiteY14" fmla="*/ 83344 h 854869"/>
                <a:gd name="connsiteX15" fmla="*/ 54769 w 571500"/>
                <a:gd name="connsiteY15" fmla="*/ 100013 h 854869"/>
                <a:gd name="connsiteX16" fmla="*/ 92869 w 571500"/>
                <a:gd name="connsiteY16" fmla="*/ 128588 h 854869"/>
                <a:gd name="connsiteX17" fmla="*/ 114300 w 571500"/>
                <a:gd name="connsiteY17" fmla="*/ 147638 h 854869"/>
                <a:gd name="connsiteX18" fmla="*/ 159544 w 571500"/>
                <a:gd name="connsiteY18" fmla="*/ 197644 h 854869"/>
                <a:gd name="connsiteX19" fmla="*/ 190500 w 571500"/>
                <a:gd name="connsiteY19" fmla="*/ 233363 h 854869"/>
                <a:gd name="connsiteX20" fmla="*/ 214313 w 571500"/>
                <a:gd name="connsiteY20" fmla="*/ 269082 h 854869"/>
                <a:gd name="connsiteX21" fmla="*/ 240506 w 571500"/>
                <a:gd name="connsiteY21" fmla="*/ 307182 h 854869"/>
                <a:gd name="connsiteX22" fmla="*/ 264319 w 571500"/>
                <a:gd name="connsiteY22" fmla="*/ 347663 h 854869"/>
                <a:gd name="connsiteX23" fmla="*/ 285750 w 571500"/>
                <a:gd name="connsiteY23" fmla="*/ 388144 h 854869"/>
                <a:gd name="connsiteX24" fmla="*/ 302419 w 571500"/>
                <a:gd name="connsiteY24" fmla="*/ 431007 h 854869"/>
                <a:gd name="connsiteX25" fmla="*/ 314325 w 571500"/>
                <a:gd name="connsiteY25" fmla="*/ 469107 h 854869"/>
                <a:gd name="connsiteX26" fmla="*/ 321469 w 571500"/>
                <a:gd name="connsiteY26" fmla="*/ 521494 h 854869"/>
                <a:gd name="connsiteX27" fmla="*/ 326231 w 571500"/>
                <a:gd name="connsiteY27" fmla="*/ 573882 h 854869"/>
                <a:gd name="connsiteX28" fmla="*/ 330994 w 571500"/>
                <a:gd name="connsiteY28" fmla="*/ 631032 h 854869"/>
                <a:gd name="connsiteX29" fmla="*/ 335756 w 571500"/>
                <a:gd name="connsiteY29" fmla="*/ 711994 h 854869"/>
                <a:gd name="connsiteX30" fmla="*/ 333375 w 571500"/>
                <a:gd name="connsiteY30" fmla="*/ 816769 h 854869"/>
                <a:gd name="connsiteX31" fmla="*/ 571500 w 571500"/>
                <a:gd name="connsiteY31" fmla="*/ 854869 h 854869"/>
                <a:gd name="connsiteX32" fmla="*/ 569119 w 571500"/>
                <a:gd name="connsiteY32" fmla="*/ 816769 h 854869"/>
                <a:gd name="connsiteX33" fmla="*/ 564356 w 571500"/>
                <a:gd name="connsiteY33" fmla="*/ 762000 h 854869"/>
                <a:gd name="connsiteX34" fmla="*/ 552450 w 571500"/>
                <a:gd name="connsiteY34" fmla="*/ 702469 h 854869"/>
                <a:gd name="connsiteX35" fmla="*/ 535781 w 571500"/>
                <a:gd name="connsiteY35" fmla="*/ 623888 h 854869"/>
                <a:gd name="connsiteX36" fmla="*/ 502444 w 571500"/>
                <a:gd name="connsiteY36" fmla="*/ 492919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854869">
                  <a:moveTo>
                    <a:pt x="502444" y="492919"/>
                  </a:moveTo>
                  <a:lnTo>
                    <a:pt x="469106" y="400050"/>
                  </a:lnTo>
                  <a:lnTo>
                    <a:pt x="438150" y="330994"/>
                  </a:lnTo>
                  <a:lnTo>
                    <a:pt x="409575" y="283369"/>
                  </a:lnTo>
                  <a:lnTo>
                    <a:pt x="376238" y="230982"/>
                  </a:lnTo>
                  <a:lnTo>
                    <a:pt x="340519" y="185738"/>
                  </a:lnTo>
                  <a:lnTo>
                    <a:pt x="304800" y="145257"/>
                  </a:lnTo>
                  <a:lnTo>
                    <a:pt x="264319" y="104775"/>
                  </a:lnTo>
                  <a:lnTo>
                    <a:pt x="207169" y="59532"/>
                  </a:lnTo>
                  <a:lnTo>
                    <a:pt x="154781" y="28575"/>
                  </a:lnTo>
                  <a:lnTo>
                    <a:pt x="114300" y="9525"/>
                  </a:lnTo>
                  <a:lnTo>
                    <a:pt x="85725" y="0"/>
                  </a:lnTo>
                  <a:lnTo>
                    <a:pt x="0" y="40482"/>
                  </a:lnTo>
                  <a:lnTo>
                    <a:pt x="16669" y="61913"/>
                  </a:lnTo>
                  <a:lnTo>
                    <a:pt x="38100" y="83344"/>
                  </a:lnTo>
                  <a:lnTo>
                    <a:pt x="54769" y="100013"/>
                  </a:lnTo>
                  <a:lnTo>
                    <a:pt x="92869" y="128588"/>
                  </a:lnTo>
                  <a:lnTo>
                    <a:pt x="114300" y="147638"/>
                  </a:lnTo>
                  <a:lnTo>
                    <a:pt x="159544" y="197644"/>
                  </a:lnTo>
                  <a:lnTo>
                    <a:pt x="190500" y="233363"/>
                  </a:lnTo>
                  <a:lnTo>
                    <a:pt x="214313" y="269082"/>
                  </a:lnTo>
                  <a:lnTo>
                    <a:pt x="240506" y="307182"/>
                  </a:lnTo>
                  <a:lnTo>
                    <a:pt x="264319" y="347663"/>
                  </a:lnTo>
                  <a:lnTo>
                    <a:pt x="285750" y="388144"/>
                  </a:lnTo>
                  <a:lnTo>
                    <a:pt x="302419" y="431007"/>
                  </a:lnTo>
                  <a:lnTo>
                    <a:pt x="314325" y="469107"/>
                  </a:lnTo>
                  <a:lnTo>
                    <a:pt x="321469" y="521494"/>
                  </a:lnTo>
                  <a:lnTo>
                    <a:pt x="326231" y="573882"/>
                  </a:lnTo>
                  <a:lnTo>
                    <a:pt x="330994" y="631032"/>
                  </a:lnTo>
                  <a:lnTo>
                    <a:pt x="335756" y="711994"/>
                  </a:lnTo>
                  <a:cubicBezTo>
                    <a:pt x="334962" y="746919"/>
                    <a:pt x="334169" y="781844"/>
                    <a:pt x="333375" y="816769"/>
                  </a:cubicBezTo>
                  <a:lnTo>
                    <a:pt x="571500" y="854869"/>
                  </a:lnTo>
                  <a:lnTo>
                    <a:pt x="569119" y="816769"/>
                  </a:lnTo>
                  <a:lnTo>
                    <a:pt x="564356" y="762000"/>
                  </a:lnTo>
                  <a:lnTo>
                    <a:pt x="552450" y="702469"/>
                  </a:lnTo>
                  <a:lnTo>
                    <a:pt x="535781" y="623888"/>
                  </a:lnTo>
                  <a:lnTo>
                    <a:pt x="5024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608C77D3-E397-4595-B615-4A6B46183707}"/>
                </a:ext>
              </a:extLst>
            </p:cNvPr>
            <p:cNvSpPr/>
            <p:nvPr/>
          </p:nvSpPr>
          <p:spPr>
            <a:xfrm>
              <a:off x="4918075" y="3557588"/>
              <a:ext cx="387350" cy="812800"/>
            </a:xfrm>
            <a:custGeom>
              <a:avLst/>
              <a:gdLst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26194 w 488156"/>
                <a:gd name="connsiteY26" fmla="*/ 476250 h 812006"/>
                <a:gd name="connsiteX27" fmla="*/ 76200 w 488156"/>
                <a:gd name="connsiteY27" fmla="*/ 454818 h 812006"/>
                <a:gd name="connsiteX28" fmla="*/ 100012 w 488156"/>
                <a:gd name="connsiteY28" fmla="*/ 442912 h 812006"/>
                <a:gd name="connsiteX29" fmla="*/ 140494 w 488156"/>
                <a:gd name="connsiteY29" fmla="*/ 416718 h 812006"/>
                <a:gd name="connsiteX30" fmla="*/ 169069 w 488156"/>
                <a:gd name="connsiteY30" fmla="*/ 390525 h 812006"/>
                <a:gd name="connsiteX31" fmla="*/ 190500 w 488156"/>
                <a:gd name="connsiteY31" fmla="*/ 361950 h 812006"/>
                <a:gd name="connsiteX32" fmla="*/ 204787 w 488156"/>
                <a:gd name="connsiteY32" fmla="*/ 335756 h 812006"/>
                <a:gd name="connsiteX33" fmla="*/ 219075 w 488156"/>
                <a:gd name="connsiteY33" fmla="*/ 304800 h 812006"/>
                <a:gd name="connsiteX34" fmla="*/ 226219 w 488156"/>
                <a:gd name="connsiteY34" fmla="*/ 273843 h 812006"/>
                <a:gd name="connsiteX35" fmla="*/ 242887 w 488156"/>
                <a:gd name="connsiteY35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76200 w 488156"/>
                <a:gd name="connsiteY26" fmla="*/ 454818 h 812006"/>
                <a:gd name="connsiteX27" fmla="*/ 100012 w 488156"/>
                <a:gd name="connsiteY27" fmla="*/ 442912 h 812006"/>
                <a:gd name="connsiteX28" fmla="*/ 140494 w 488156"/>
                <a:gd name="connsiteY28" fmla="*/ 416718 h 812006"/>
                <a:gd name="connsiteX29" fmla="*/ 169069 w 488156"/>
                <a:gd name="connsiteY29" fmla="*/ 390525 h 812006"/>
                <a:gd name="connsiteX30" fmla="*/ 190500 w 488156"/>
                <a:gd name="connsiteY30" fmla="*/ 361950 h 812006"/>
                <a:gd name="connsiteX31" fmla="*/ 204787 w 488156"/>
                <a:gd name="connsiteY31" fmla="*/ 335756 h 812006"/>
                <a:gd name="connsiteX32" fmla="*/ 219075 w 488156"/>
                <a:gd name="connsiteY32" fmla="*/ 304800 h 812006"/>
                <a:gd name="connsiteX33" fmla="*/ 226219 w 488156"/>
                <a:gd name="connsiteY33" fmla="*/ 273843 h 812006"/>
                <a:gd name="connsiteX34" fmla="*/ 242887 w 488156"/>
                <a:gd name="connsiteY34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100012 w 488156"/>
                <a:gd name="connsiteY26" fmla="*/ 442912 h 812006"/>
                <a:gd name="connsiteX27" fmla="*/ 140494 w 488156"/>
                <a:gd name="connsiteY27" fmla="*/ 416718 h 812006"/>
                <a:gd name="connsiteX28" fmla="*/ 169069 w 488156"/>
                <a:gd name="connsiteY28" fmla="*/ 390525 h 812006"/>
                <a:gd name="connsiteX29" fmla="*/ 190500 w 488156"/>
                <a:gd name="connsiteY29" fmla="*/ 361950 h 812006"/>
                <a:gd name="connsiteX30" fmla="*/ 204787 w 488156"/>
                <a:gd name="connsiteY30" fmla="*/ 335756 h 812006"/>
                <a:gd name="connsiteX31" fmla="*/ 219075 w 488156"/>
                <a:gd name="connsiteY31" fmla="*/ 304800 h 812006"/>
                <a:gd name="connsiteX32" fmla="*/ 226219 w 488156"/>
                <a:gd name="connsiteY32" fmla="*/ 273843 h 812006"/>
                <a:gd name="connsiteX33" fmla="*/ 242887 w 488156"/>
                <a:gd name="connsiteY33" fmla="*/ 178593 h 812006"/>
                <a:gd name="connsiteX0" fmla="*/ 214312 w 459581"/>
                <a:gd name="connsiteY0" fmla="*/ 178593 h 812006"/>
                <a:gd name="connsiteX1" fmla="*/ 221456 w 459581"/>
                <a:gd name="connsiteY1" fmla="*/ 102393 h 812006"/>
                <a:gd name="connsiteX2" fmla="*/ 221456 w 459581"/>
                <a:gd name="connsiteY2" fmla="*/ 73818 h 812006"/>
                <a:gd name="connsiteX3" fmla="*/ 226219 w 459581"/>
                <a:gd name="connsiteY3" fmla="*/ 0 h 812006"/>
                <a:gd name="connsiteX4" fmla="*/ 450056 w 459581"/>
                <a:gd name="connsiteY4" fmla="*/ 23812 h 812006"/>
                <a:gd name="connsiteX5" fmla="*/ 459581 w 459581"/>
                <a:gd name="connsiteY5" fmla="*/ 119062 h 812006"/>
                <a:gd name="connsiteX6" fmla="*/ 459581 w 459581"/>
                <a:gd name="connsiteY6" fmla="*/ 169068 h 812006"/>
                <a:gd name="connsiteX7" fmla="*/ 454819 w 459581"/>
                <a:gd name="connsiteY7" fmla="*/ 226218 h 812006"/>
                <a:gd name="connsiteX8" fmla="*/ 450056 w 459581"/>
                <a:gd name="connsiteY8" fmla="*/ 269081 h 812006"/>
                <a:gd name="connsiteX9" fmla="*/ 440531 w 459581"/>
                <a:gd name="connsiteY9" fmla="*/ 333375 h 812006"/>
                <a:gd name="connsiteX10" fmla="*/ 428625 w 459581"/>
                <a:gd name="connsiteY10" fmla="*/ 385762 h 812006"/>
                <a:gd name="connsiteX11" fmla="*/ 411956 w 459581"/>
                <a:gd name="connsiteY11" fmla="*/ 440531 h 812006"/>
                <a:gd name="connsiteX12" fmla="*/ 390525 w 459581"/>
                <a:gd name="connsiteY12" fmla="*/ 490537 h 812006"/>
                <a:gd name="connsiteX13" fmla="*/ 369094 w 459581"/>
                <a:gd name="connsiteY13" fmla="*/ 538162 h 812006"/>
                <a:gd name="connsiteX14" fmla="*/ 333375 w 459581"/>
                <a:gd name="connsiteY14" fmla="*/ 597693 h 812006"/>
                <a:gd name="connsiteX15" fmla="*/ 304800 w 459581"/>
                <a:gd name="connsiteY15" fmla="*/ 638175 h 812006"/>
                <a:gd name="connsiteX16" fmla="*/ 276225 w 459581"/>
                <a:gd name="connsiteY16" fmla="*/ 678656 h 812006"/>
                <a:gd name="connsiteX17" fmla="*/ 242887 w 459581"/>
                <a:gd name="connsiteY17" fmla="*/ 716756 h 812006"/>
                <a:gd name="connsiteX18" fmla="*/ 207169 w 459581"/>
                <a:gd name="connsiteY18" fmla="*/ 752475 h 812006"/>
                <a:gd name="connsiteX19" fmla="*/ 164306 w 459581"/>
                <a:gd name="connsiteY19" fmla="*/ 783431 h 812006"/>
                <a:gd name="connsiteX20" fmla="*/ 116681 w 459581"/>
                <a:gd name="connsiteY20" fmla="*/ 807243 h 812006"/>
                <a:gd name="connsiteX21" fmla="*/ 88106 w 459581"/>
                <a:gd name="connsiteY21" fmla="*/ 812006 h 812006"/>
                <a:gd name="connsiteX22" fmla="*/ 73819 w 459581"/>
                <a:gd name="connsiteY22" fmla="*/ 804862 h 812006"/>
                <a:gd name="connsiteX23" fmla="*/ 38100 w 459581"/>
                <a:gd name="connsiteY23" fmla="*/ 762000 h 812006"/>
                <a:gd name="connsiteX24" fmla="*/ 0 w 459581"/>
                <a:gd name="connsiteY24" fmla="*/ 702468 h 812006"/>
                <a:gd name="connsiteX25" fmla="*/ 71437 w 459581"/>
                <a:gd name="connsiteY25" fmla="*/ 442912 h 812006"/>
                <a:gd name="connsiteX26" fmla="*/ 111919 w 459581"/>
                <a:gd name="connsiteY26" fmla="*/ 416718 h 812006"/>
                <a:gd name="connsiteX27" fmla="*/ 140494 w 459581"/>
                <a:gd name="connsiteY27" fmla="*/ 390525 h 812006"/>
                <a:gd name="connsiteX28" fmla="*/ 161925 w 459581"/>
                <a:gd name="connsiteY28" fmla="*/ 361950 h 812006"/>
                <a:gd name="connsiteX29" fmla="*/ 176212 w 459581"/>
                <a:gd name="connsiteY29" fmla="*/ 335756 h 812006"/>
                <a:gd name="connsiteX30" fmla="*/ 190500 w 459581"/>
                <a:gd name="connsiteY30" fmla="*/ 304800 h 812006"/>
                <a:gd name="connsiteX31" fmla="*/ 197644 w 459581"/>
                <a:gd name="connsiteY31" fmla="*/ 273843 h 812006"/>
                <a:gd name="connsiteX32" fmla="*/ 214312 w 459581"/>
                <a:gd name="connsiteY32" fmla="*/ 178593 h 812006"/>
                <a:gd name="connsiteX0" fmla="*/ 176212 w 421481"/>
                <a:gd name="connsiteY0" fmla="*/ 178593 h 812006"/>
                <a:gd name="connsiteX1" fmla="*/ 183356 w 421481"/>
                <a:gd name="connsiteY1" fmla="*/ 102393 h 812006"/>
                <a:gd name="connsiteX2" fmla="*/ 183356 w 421481"/>
                <a:gd name="connsiteY2" fmla="*/ 73818 h 812006"/>
                <a:gd name="connsiteX3" fmla="*/ 188119 w 421481"/>
                <a:gd name="connsiteY3" fmla="*/ 0 h 812006"/>
                <a:gd name="connsiteX4" fmla="*/ 411956 w 421481"/>
                <a:gd name="connsiteY4" fmla="*/ 23812 h 812006"/>
                <a:gd name="connsiteX5" fmla="*/ 421481 w 421481"/>
                <a:gd name="connsiteY5" fmla="*/ 119062 h 812006"/>
                <a:gd name="connsiteX6" fmla="*/ 421481 w 421481"/>
                <a:gd name="connsiteY6" fmla="*/ 169068 h 812006"/>
                <a:gd name="connsiteX7" fmla="*/ 416719 w 421481"/>
                <a:gd name="connsiteY7" fmla="*/ 226218 h 812006"/>
                <a:gd name="connsiteX8" fmla="*/ 411956 w 421481"/>
                <a:gd name="connsiteY8" fmla="*/ 269081 h 812006"/>
                <a:gd name="connsiteX9" fmla="*/ 402431 w 421481"/>
                <a:gd name="connsiteY9" fmla="*/ 333375 h 812006"/>
                <a:gd name="connsiteX10" fmla="*/ 390525 w 421481"/>
                <a:gd name="connsiteY10" fmla="*/ 385762 h 812006"/>
                <a:gd name="connsiteX11" fmla="*/ 373856 w 421481"/>
                <a:gd name="connsiteY11" fmla="*/ 440531 h 812006"/>
                <a:gd name="connsiteX12" fmla="*/ 352425 w 421481"/>
                <a:gd name="connsiteY12" fmla="*/ 490537 h 812006"/>
                <a:gd name="connsiteX13" fmla="*/ 330994 w 421481"/>
                <a:gd name="connsiteY13" fmla="*/ 538162 h 812006"/>
                <a:gd name="connsiteX14" fmla="*/ 295275 w 421481"/>
                <a:gd name="connsiteY14" fmla="*/ 597693 h 812006"/>
                <a:gd name="connsiteX15" fmla="*/ 266700 w 421481"/>
                <a:gd name="connsiteY15" fmla="*/ 638175 h 812006"/>
                <a:gd name="connsiteX16" fmla="*/ 238125 w 421481"/>
                <a:gd name="connsiteY16" fmla="*/ 678656 h 812006"/>
                <a:gd name="connsiteX17" fmla="*/ 204787 w 421481"/>
                <a:gd name="connsiteY17" fmla="*/ 716756 h 812006"/>
                <a:gd name="connsiteX18" fmla="*/ 169069 w 421481"/>
                <a:gd name="connsiteY18" fmla="*/ 752475 h 812006"/>
                <a:gd name="connsiteX19" fmla="*/ 126206 w 421481"/>
                <a:gd name="connsiteY19" fmla="*/ 783431 h 812006"/>
                <a:gd name="connsiteX20" fmla="*/ 78581 w 421481"/>
                <a:gd name="connsiteY20" fmla="*/ 807243 h 812006"/>
                <a:gd name="connsiteX21" fmla="*/ 50006 w 421481"/>
                <a:gd name="connsiteY21" fmla="*/ 812006 h 812006"/>
                <a:gd name="connsiteX22" fmla="*/ 35719 w 421481"/>
                <a:gd name="connsiteY22" fmla="*/ 804862 h 812006"/>
                <a:gd name="connsiteX23" fmla="*/ 0 w 421481"/>
                <a:gd name="connsiteY23" fmla="*/ 762000 h 812006"/>
                <a:gd name="connsiteX24" fmla="*/ 33337 w 421481"/>
                <a:gd name="connsiteY24" fmla="*/ 442912 h 812006"/>
                <a:gd name="connsiteX25" fmla="*/ 73819 w 421481"/>
                <a:gd name="connsiteY25" fmla="*/ 416718 h 812006"/>
                <a:gd name="connsiteX26" fmla="*/ 102394 w 421481"/>
                <a:gd name="connsiteY26" fmla="*/ 390525 h 812006"/>
                <a:gd name="connsiteX27" fmla="*/ 123825 w 421481"/>
                <a:gd name="connsiteY27" fmla="*/ 361950 h 812006"/>
                <a:gd name="connsiteX28" fmla="*/ 138112 w 421481"/>
                <a:gd name="connsiteY28" fmla="*/ 335756 h 812006"/>
                <a:gd name="connsiteX29" fmla="*/ 152400 w 421481"/>
                <a:gd name="connsiteY29" fmla="*/ 304800 h 812006"/>
                <a:gd name="connsiteX30" fmla="*/ 159544 w 421481"/>
                <a:gd name="connsiteY30" fmla="*/ 273843 h 812006"/>
                <a:gd name="connsiteX31" fmla="*/ 176212 w 421481"/>
                <a:gd name="connsiteY31" fmla="*/ 178593 h 812006"/>
                <a:gd name="connsiteX0" fmla="*/ 142875 w 388144"/>
                <a:gd name="connsiteY0" fmla="*/ 178593 h 812006"/>
                <a:gd name="connsiteX1" fmla="*/ 150019 w 388144"/>
                <a:gd name="connsiteY1" fmla="*/ 102393 h 812006"/>
                <a:gd name="connsiteX2" fmla="*/ 150019 w 388144"/>
                <a:gd name="connsiteY2" fmla="*/ 73818 h 812006"/>
                <a:gd name="connsiteX3" fmla="*/ 154782 w 388144"/>
                <a:gd name="connsiteY3" fmla="*/ 0 h 812006"/>
                <a:gd name="connsiteX4" fmla="*/ 378619 w 388144"/>
                <a:gd name="connsiteY4" fmla="*/ 23812 h 812006"/>
                <a:gd name="connsiteX5" fmla="*/ 388144 w 388144"/>
                <a:gd name="connsiteY5" fmla="*/ 119062 h 812006"/>
                <a:gd name="connsiteX6" fmla="*/ 388144 w 388144"/>
                <a:gd name="connsiteY6" fmla="*/ 169068 h 812006"/>
                <a:gd name="connsiteX7" fmla="*/ 383382 w 388144"/>
                <a:gd name="connsiteY7" fmla="*/ 226218 h 812006"/>
                <a:gd name="connsiteX8" fmla="*/ 378619 w 388144"/>
                <a:gd name="connsiteY8" fmla="*/ 269081 h 812006"/>
                <a:gd name="connsiteX9" fmla="*/ 369094 w 388144"/>
                <a:gd name="connsiteY9" fmla="*/ 333375 h 812006"/>
                <a:gd name="connsiteX10" fmla="*/ 357188 w 388144"/>
                <a:gd name="connsiteY10" fmla="*/ 385762 h 812006"/>
                <a:gd name="connsiteX11" fmla="*/ 340519 w 388144"/>
                <a:gd name="connsiteY11" fmla="*/ 440531 h 812006"/>
                <a:gd name="connsiteX12" fmla="*/ 319088 w 388144"/>
                <a:gd name="connsiteY12" fmla="*/ 490537 h 812006"/>
                <a:gd name="connsiteX13" fmla="*/ 297657 w 388144"/>
                <a:gd name="connsiteY13" fmla="*/ 538162 h 812006"/>
                <a:gd name="connsiteX14" fmla="*/ 261938 w 388144"/>
                <a:gd name="connsiteY14" fmla="*/ 597693 h 812006"/>
                <a:gd name="connsiteX15" fmla="*/ 233363 w 388144"/>
                <a:gd name="connsiteY15" fmla="*/ 638175 h 812006"/>
                <a:gd name="connsiteX16" fmla="*/ 204788 w 388144"/>
                <a:gd name="connsiteY16" fmla="*/ 678656 h 812006"/>
                <a:gd name="connsiteX17" fmla="*/ 171450 w 388144"/>
                <a:gd name="connsiteY17" fmla="*/ 716756 h 812006"/>
                <a:gd name="connsiteX18" fmla="*/ 135732 w 388144"/>
                <a:gd name="connsiteY18" fmla="*/ 752475 h 812006"/>
                <a:gd name="connsiteX19" fmla="*/ 92869 w 388144"/>
                <a:gd name="connsiteY19" fmla="*/ 783431 h 812006"/>
                <a:gd name="connsiteX20" fmla="*/ 45244 w 388144"/>
                <a:gd name="connsiteY20" fmla="*/ 807243 h 812006"/>
                <a:gd name="connsiteX21" fmla="*/ 16669 w 388144"/>
                <a:gd name="connsiteY21" fmla="*/ 812006 h 812006"/>
                <a:gd name="connsiteX22" fmla="*/ 2382 w 388144"/>
                <a:gd name="connsiteY22" fmla="*/ 804862 h 812006"/>
                <a:gd name="connsiteX23" fmla="*/ 0 w 388144"/>
                <a:gd name="connsiteY23" fmla="*/ 442912 h 812006"/>
                <a:gd name="connsiteX24" fmla="*/ 40482 w 388144"/>
                <a:gd name="connsiteY24" fmla="*/ 416718 h 812006"/>
                <a:gd name="connsiteX25" fmla="*/ 69057 w 388144"/>
                <a:gd name="connsiteY25" fmla="*/ 390525 h 812006"/>
                <a:gd name="connsiteX26" fmla="*/ 90488 w 388144"/>
                <a:gd name="connsiteY26" fmla="*/ 361950 h 812006"/>
                <a:gd name="connsiteX27" fmla="*/ 104775 w 388144"/>
                <a:gd name="connsiteY27" fmla="*/ 335756 h 812006"/>
                <a:gd name="connsiteX28" fmla="*/ 119063 w 388144"/>
                <a:gd name="connsiteY28" fmla="*/ 304800 h 812006"/>
                <a:gd name="connsiteX29" fmla="*/ 126207 w 388144"/>
                <a:gd name="connsiteY29" fmla="*/ 273843 h 812006"/>
                <a:gd name="connsiteX30" fmla="*/ 142875 w 388144"/>
                <a:gd name="connsiteY30" fmla="*/ 17859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144" h="812006">
                  <a:moveTo>
                    <a:pt x="142875" y="178593"/>
                  </a:moveTo>
                  <a:lnTo>
                    <a:pt x="150019" y="102393"/>
                  </a:lnTo>
                  <a:lnTo>
                    <a:pt x="150019" y="73818"/>
                  </a:lnTo>
                  <a:lnTo>
                    <a:pt x="154782" y="0"/>
                  </a:lnTo>
                  <a:lnTo>
                    <a:pt x="378619" y="23812"/>
                  </a:lnTo>
                  <a:lnTo>
                    <a:pt x="388144" y="119062"/>
                  </a:lnTo>
                  <a:lnTo>
                    <a:pt x="388144" y="169068"/>
                  </a:lnTo>
                  <a:lnTo>
                    <a:pt x="383382" y="226218"/>
                  </a:lnTo>
                  <a:lnTo>
                    <a:pt x="378619" y="269081"/>
                  </a:lnTo>
                  <a:lnTo>
                    <a:pt x="369094" y="333375"/>
                  </a:lnTo>
                  <a:lnTo>
                    <a:pt x="357188" y="385762"/>
                  </a:lnTo>
                  <a:lnTo>
                    <a:pt x="340519" y="440531"/>
                  </a:lnTo>
                  <a:lnTo>
                    <a:pt x="319088" y="490537"/>
                  </a:lnTo>
                  <a:lnTo>
                    <a:pt x="297657" y="538162"/>
                  </a:lnTo>
                  <a:lnTo>
                    <a:pt x="261938" y="597693"/>
                  </a:lnTo>
                  <a:lnTo>
                    <a:pt x="233363" y="638175"/>
                  </a:lnTo>
                  <a:lnTo>
                    <a:pt x="204788" y="678656"/>
                  </a:lnTo>
                  <a:lnTo>
                    <a:pt x="171450" y="716756"/>
                  </a:lnTo>
                  <a:lnTo>
                    <a:pt x="135732" y="752475"/>
                  </a:lnTo>
                  <a:lnTo>
                    <a:pt x="92869" y="783431"/>
                  </a:lnTo>
                  <a:lnTo>
                    <a:pt x="45244" y="807243"/>
                  </a:lnTo>
                  <a:lnTo>
                    <a:pt x="16669" y="812006"/>
                  </a:lnTo>
                  <a:lnTo>
                    <a:pt x="2382" y="804862"/>
                  </a:lnTo>
                  <a:lnTo>
                    <a:pt x="0" y="442912"/>
                  </a:lnTo>
                  <a:lnTo>
                    <a:pt x="40482" y="416718"/>
                  </a:lnTo>
                  <a:lnTo>
                    <a:pt x="69057" y="390525"/>
                  </a:lnTo>
                  <a:lnTo>
                    <a:pt x="90488" y="361950"/>
                  </a:lnTo>
                  <a:lnTo>
                    <a:pt x="104775" y="335756"/>
                  </a:lnTo>
                  <a:lnTo>
                    <a:pt x="119063" y="304800"/>
                  </a:lnTo>
                  <a:lnTo>
                    <a:pt x="126207" y="273843"/>
                  </a:lnTo>
                  <a:lnTo>
                    <a:pt x="142875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4">
              <a:extLst>
                <a:ext uri="{FF2B5EF4-FFF2-40B4-BE49-F238E27FC236}">
                  <a16:creationId xmlns:a16="http://schemas.microsoft.com/office/drawing/2014/main" id="{AA91C374-E23B-40F0-98BA-AAE9A47CE46B}"/>
                </a:ext>
              </a:extLst>
            </p:cNvPr>
            <p:cNvSpPr/>
            <p:nvPr/>
          </p:nvSpPr>
          <p:spPr>
            <a:xfrm>
              <a:off x="4529138" y="3990976"/>
              <a:ext cx="412750" cy="379413"/>
            </a:xfrm>
            <a:custGeom>
              <a:avLst/>
              <a:gdLst>
                <a:gd name="connsiteX0" fmla="*/ 280987 w 413543"/>
                <a:gd name="connsiteY0" fmla="*/ 42863 h 378619"/>
                <a:gd name="connsiteX1" fmla="*/ 92868 w 413543"/>
                <a:gd name="connsiteY1" fmla="*/ 45244 h 378619"/>
                <a:gd name="connsiteX2" fmla="*/ 28575 w 413543"/>
                <a:gd name="connsiteY2" fmla="*/ 45244 h 378619"/>
                <a:gd name="connsiteX3" fmla="*/ 11906 w 413543"/>
                <a:gd name="connsiteY3" fmla="*/ 47625 h 378619"/>
                <a:gd name="connsiteX4" fmla="*/ 0 w 413543"/>
                <a:gd name="connsiteY4" fmla="*/ 61913 h 378619"/>
                <a:gd name="connsiteX5" fmla="*/ 2381 w 413543"/>
                <a:gd name="connsiteY5" fmla="*/ 78581 h 378619"/>
                <a:gd name="connsiteX6" fmla="*/ 16668 w 413543"/>
                <a:gd name="connsiteY6" fmla="*/ 95250 h 378619"/>
                <a:gd name="connsiteX7" fmla="*/ 42862 w 413543"/>
                <a:gd name="connsiteY7" fmla="*/ 111919 h 378619"/>
                <a:gd name="connsiteX8" fmla="*/ 71437 w 413543"/>
                <a:gd name="connsiteY8" fmla="*/ 128588 h 378619"/>
                <a:gd name="connsiteX9" fmla="*/ 126206 w 413543"/>
                <a:gd name="connsiteY9" fmla="*/ 154781 h 378619"/>
                <a:gd name="connsiteX10" fmla="*/ 228600 w 413543"/>
                <a:gd name="connsiteY10" fmla="*/ 200025 h 378619"/>
                <a:gd name="connsiteX11" fmla="*/ 290512 w 413543"/>
                <a:gd name="connsiteY11" fmla="*/ 223838 h 378619"/>
                <a:gd name="connsiteX12" fmla="*/ 314325 w 413543"/>
                <a:gd name="connsiteY12" fmla="*/ 269081 h 378619"/>
                <a:gd name="connsiteX13" fmla="*/ 338137 w 413543"/>
                <a:gd name="connsiteY13" fmla="*/ 307181 h 378619"/>
                <a:gd name="connsiteX14" fmla="*/ 359568 w 413543"/>
                <a:gd name="connsiteY14" fmla="*/ 335756 h 378619"/>
                <a:gd name="connsiteX15" fmla="*/ 388143 w 413543"/>
                <a:gd name="connsiteY15" fmla="*/ 369094 h 378619"/>
                <a:gd name="connsiteX16" fmla="*/ 404812 w 413543"/>
                <a:gd name="connsiteY16" fmla="*/ 378619 h 378619"/>
                <a:gd name="connsiteX17" fmla="*/ 407193 w 413543"/>
                <a:gd name="connsiteY17" fmla="*/ 0 h 378619"/>
                <a:gd name="connsiteX18" fmla="*/ 390525 w 413543"/>
                <a:gd name="connsiteY18" fmla="*/ 9525 h 378619"/>
                <a:gd name="connsiteX19" fmla="*/ 345281 w 413543"/>
                <a:gd name="connsiteY19" fmla="*/ 35719 h 378619"/>
                <a:gd name="connsiteX20" fmla="*/ 280987 w 413543"/>
                <a:gd name="connsiteY20" fmla="*/ 4286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543" h="378619">
                  <a:moveTo>
                    <a:pt x="280987" y="42863"/>
                  </a:moveTo>
                  <a:lnTo>
                    <a:pt x="92868" y="45244"/>
                  </a:lnTo>
                  <a:lnTo>
                    <a:pt x="28575" y="45244"/>
                  </a:lnTo>
                  <a:lnTo>
                    <a:pt x="11906" y="47625"/>
                  </a:lnTo>
                  <a:lnTo>
                    <a:pt x="0" y="61913"/>
                  </a:lnTo>
                  <a:lnTo>
                    <a:pt x="2381" y="78581"/>
                  </a:lnTo>
                  <a:lnTo>
                    <a:pt x="16668" y="95250"/>
                  </a:lnTo>
                  <a:lnTo>
                    <a:pt x="42862" y="111919"/>
                  </a:lnTo>
                  <a:lnTo>
                    <a:pt x="71437" y="128588"/>
                  </a:lnTo>
                  <a:lnTo>
                    <a:pt x="126206" y="154781"/>
                  </a:lnTo>
                  <a:lnTo>
                    <a:pt x="228600" y="200025"/>
                  </a:lnTo>
                  <a:lnTo>
                    <a:pt x="290512" y="223838"/>
                  </a:lnTo>
                  <a:lnTo>
                    <a:pt x="314325" y="269081"/>
                  </a:lnTo>
                  <a:lnTo>
                    <a:pt x="338137" y="307181"/>
                  </a:lnTo>
                  <a:lnTo>
                    <a:pt x="359568" y="335756"/>
                  </a:lnTo>
                  <a:lnTo>
                    <a:pt x="388143" y="369094"/>
                  </a:lnTo>
                  <a:lnTo>
                    <a:pt x="404812" y="378619"/>
                  </a:lnTo>
                  <a:cubicBezTo>
                    <a:pt x="405606" y="252413"/>
                    <a:pt x="413543" y="58737"/>
                    <a:pt x="407193" y="0"/>
                  </a:cubicBezTo>
                  <a:lnTo>
                    <a:pt x="390525" y="9525"/>
                  </a:lnTo>
                  <a:lnTo>
                    <a:pt x="345281" y="35719"/>
                  </a:lnTo>
                  <a:lnTo>
                    <a:pt x="280987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74AAA316-9070-460C-8766-CDB7EE3CA4C3}"/>
                </a:ext>
              </a:extLst>
            </p:cNvPr>
            <p:cNvSpPr/>
            <p:nvPr/>
          </p:nvSpPr>
          <p:spPr>
            <a:xfrm rot="16200000">
              <a:off x="2095501" y="3632201"/>
              <a:ext cx="4113213" cy="442913"/>
            </a:xfrm>
            <a:custGeom>
              <a:avLst/>
              <a:gdLst>
                <a:gd name="connsiteX0" fmla="*/ 2518849 w 4113100"/>
                <a:gd name="connsiteY0" fmla="*/ 180160 h 441903"/>
                <a:gd name="connsiteX1" fmla="*/ 3059330 w 4113100"/>
                <a:gd name="connsiteY1" fmla="*/ 186959 h 441903"/>
                <a:gd name="connsiteX2" fmla="*/ 3508032 w 4113100"/>
                <a:gd name="connsiteY2" fmla="*/ 190358 h 441903"/>
                <a:gd name="connsiteX3" fmla="*/ 3779973 w 4113100"/>
                <a:gd name="connsiteY3" fmla="*/ 193757 h 441903"/>
                <a:gd name="connsiteX4" fmla="*/ 3827562 w 4113100"/>
                <a:gd name="connsiteY4" fmla="*/ 190358 h 441903"/>
                <a:gd name="connsiteX5" fmla="*/ 3881951 w 4113100"/>
                <a:gd name="connsiteY5" fmla="*/ 173362 h 441903"/>
                <a:gd name="connsiteX6" fmla="*/ 3939738 w 4113100"/>
                <a:gd name="connsiteY6" fmla="*/ 146168 h 441903"/>
                <a:gd name="connsiteX7" fmla="*/ 3983928 w 4113100"/>
                <a:gd name="connsiteY7" fmla="*/ 112175 h 441903"/>
                <a:gd name="connsiteX8" fmla="*/ 4014522 w 4113100"/>
                <a:gd name="connsiteY8" fmla="*/ 81582 h 441903"/>
                <a:gd name="connsiteX9" fmla="*/ 4041716 w 4113100"/>
                <a:gd name="connsiteY9" fmla="*/ 50989 h 441903"/>
                <a:gd name="connsiteX10" fmla="*/ 4058712 w 4113100"/>
                <a:gd name="connsiteY10" fmla="*/ 23795 h 441903"/>
                <a:gd name="connsiteX11" fmla="*/ 4075708 w 4113100"/>
                <a:gd name="connsiteY11" fmla="*/ 6798 h 441903"/>
                <a:gd name="connsiteX12" fmla="*/ 4096104 w 4113100"/>
                <a:gd name="connsiteY12" fmla="*/ 0 h 441903"/>
                <a:gd name="connsiteX13" fmla="*/ 4106301 w 4113100"/>
                <a:gd name="connsiteY13" fmla="*/ 0 h 441903"/>
                <a:gd name="connsiteX14" fmla="*/ 4113100 w 4113100"/>
                <a:gd name="connsiteY14" fmla="*/ 10198 h 441903"/>
                <a:gd name="connsiteX15" fmla="*/ 4113100 w 4113100"/>
                <a:gd name="connsiteY15" fmla="*/ 44190 h 441903"/>
                <a:gd name="connsiteX16" fmla="*/ 4102902 w 4113100"/>
                <a:gd name="connsiteY16" fmla="*/ 105377 h 441903"/>
                <a:gd name="connsiteX17" fmla="*/ 4085906 w 4113100"/>
                <a:gd name="connsiteY17" fmla="*/ 159765 h 441903"/>
                <a:gd name="connsiteX18" fmla="*/ 4055313 w 4113100"/>
                <a:gd name="connsiteY18" fmla="*/ 261743 h 441903"/>
                <a:gd name="connsiteX19" fmla="*/ 4011122 w 4113100"/>
                <a:gd name="connsiteY19" fmla="*/ 384116 h 441903"/>
                <a:gd name="connsiteX20" fmla="*/ 3868354 w 4113100"/>
                <a:gd name="connsiteY20" fmla="*/ 441903 h 441903"/>
                <a:gd name="connsiteX21" fmla="*/ 3681394 w 4113100"/>
                <a:gd name="connsiteY21" fmla="*/ 435105 h 441903"/>
                <a:gd name="connsiteX22" fmla="*/ 3460443 w 4113100"/>
                <a:gd name="connsiteY22" fmla="*/ 431705 h 441903"/>
                <a:gd name="connsiteX23" fmla="*/ 3219096 w 4113100"/>
                <a:gd name="connsiteY23" fmla="*/ 431705 h 441903"/>
                <a:gd name="connsiteX24" fmla="*/ 2841778 w 4113100"/>
                <a:gd name="connsiteY24" fmla="*/ 428306 h 441903"/>
                <a:gd name="connsiteX25" fmla="*/ 2573237 w 4113100"/>
                <a:gd name="connsiteY25" fmla="*/ 421508 h 441903"/>
                <a:gd name="connsiteX26" fmla="*/ 2297897 w 4113100"/>
                <a:gd name="connsiteY26" fmla="*/ 421508 h 441903"/>
                <a:gd name="connsiteX27" fmla="*/ 2022557 w 4113100"/>
                <a:gd name="connsiteY27" fmla="*/ 414709 h 441903"/>
                <a:gd name="connsiteX28" fmla="*/ 1631643 w 4113100"/>
                <a:gd name="connsiteY28" fmla="*/ 411310 h 441903"/>
                <a:gd name="connsiteX29" fmla="*/ 1380098 w 4113100"/>
                <a:gd name="connsiteY29" fmla="*/ 407911 h 441903"/>
                <a:gd name="connsiteX30" fmla="*/ 1179542 w 4113100"/>
                <a:gd name="connsiteY30" fmla="*/ 407911 h 441903"/>
                <a:gd name="connsiteX31" fmla="*/ 927997 w 4113100"/>
                <a:gd name="connsiteY31" fmla="*/ 401112 h 441903"/>
                <a:gd name="connsiteX32" fmla="*/ 693448 w 4113100"/>
                <a:gd name="connsiteY32" fmla="*/ 401112 h 441903"/>
                <a:gd name="connsiteX33" fmla="*/ 482694 w 4113100"/>
                <a:gd name="connsiteY33" fmla="*/ 397713 h 441903"/>
                <a:gd name="connsiteX34" fmla="*/ 261742 w 4113100"/>
                <a:gd name="connsiteY34" fmla="*/ 394314 h 441903"/>
                <a:gd name="connsiteX35" fmla="*/ 183559 w 4113100"/>
                <a:gd name="connsiteY35" fmla="*/ 390914 h 441903"/>
                <a:gd name="connsiteX36" fmla="*/ 132571 w 4113100"/>
                <a:gd name="connsiteY36" fmla="*/ 384116 h 441903"/>
                <a:gd name="connsiteX37" fmla="*/ 88380 w 4113100"/>
                <a:gd name="connsiteY37" fmla="*/ 373918 h 441903"/>
                <a:gd name="connsiteX38" fmla="*/ 33992 w 4113100"/>
                <a:gd name="connsiteY38" fmla="*/ 356922 h 441903"/>
                <a:gd name="connsiteX39" fmla="*/ 13597 w 4113100"/>
                <a:gd name="connsiteY39" fmla="*/ 346724 h 441903"/>
                <a:gd name="connsiteX40" fmla="*/ 0 w 4113100"/>
                <a:gd name="connsiteY40" fmla="*/ 329728 h 441903"/>
                <a:gd name="connsiteX41" fmla="*/ 0 w 4113100"/>
                <a:gd name="connsiteY41" fmla="*/ 312731 h 441903"/>
                <a:gd name="connsiteX42" fmla="*/ 3399 w 4113100"/>
                <a:gd name="connsiteY42" fmla="*/ 288937 h 441903"/>
                <a:gd name="connsiteX43" fmla="*/ 13597 w 4113100"/>
                <a:gd name="connsiteY43" fmla="*/ 258343 h 441903"/>
                <a:gd name="connsiteX44" fmla="*/ 40791 w 4113100"/>
                <a:gd name="connsiteY44" fmla="*/ 224351 h 441903"/>
                <a:gd name="connsiteX45" fmla="*/ 74783 w 4113100"/>
                <a:gd name="connsiteY45" fmla="*/ 197157 h 441903"/>
                <a:gd name="connsiteX46" fmla="*/ 122373 w 4113100"/>
                <a:gd name="connsiteY46" fmla="*/ 166563 h 441903"/>
                <a:gd name="connsiteX47" fmla="*/ 176761 w 4113100"/>
                <a:gd name="connsiteY47" fmla="*/ 146168 h 441903"/>
                <a:gd name="connsiteX48" fmla="*/ 282138 w 4113100"/>
                <a:gd name="connsiteY48" fmla="*/ 118974 h 441903"/>
                <a:gd name="connsiteX49" fmla="*/ 387515 w 4113100"/>
                <a:gd name="connsiteY49" fmla="*/ 98578 h 441903"/>
                <a:gd name="connsiteX50" fmla="*/ 469097 w 4113100"/>
                <a:gd name="connsiteY50" fmla="*/ 91780 h 441903"/>
                <a:gd name="connsiteX51" fmla="*/ 601668 w 4113100"/>
                <a:gd name="connsiteY51" fmla="*/ 81582 h 441903"/>
                <a:gd name="connsiteX52" fmla="*/ 628862 w 4113100"/>
                <a:gd name="connsiteY52" fmla="*/ 81582 h 441903"/>
                <a:gd name="connsiteX53" fmla="*/ 693448 w 4113100"/>
                <a:gd name="connsiteY53" fmla="*/ 95179 h 441903"/>
                <a:gd name="connsiteX54" fmla="*/ 944993 w 4113100"/>
                <a:gd name="connsiteY54" fmla="*/ 135970 h 441903"/>
                <a:gd name="connsiteX55" fmla="*/ 1077564 w 4113100"/>
                <a:gd name="connsiteY55" fmla="*/ 152966 h 441903"/>
                <a:gd name="connsiteX56" fmla="*/ 1199937 w 4113100"/>
                <a:gd name="connsiteY56" fmla="*/ 166563 h 441903"/>
                <a:gd name="connsiteX57" fmla="*/ 1339307 w 4113100"/>
                <a:gd name="connsiteY57" fmla="*/ 173362 h 441903"/>
                <a:gd name="connsiteX58" fmla="*/ 1641841 w 4113100"/>
                <a:gd name="connsiteY58" fmla="*/ 173362 h 441903"/>
                <a:gd name="connsiteX59" fmla="*/ 2036154 w 4113100"/>
                <a:gd name="connsiteY59" fmla="*/ 176761 h 441903"/>
                <a:gd name="connsiteX60" fmla="*/ 2440666 w 4113100"/>
                <a:gd name="connsiteY60" fmla="*/ 180160 h 441903"/>
                <a:gd name="connsiteX61" fmla="*/ 2518849 w 4113100"/>
                <a:gd name="connsiteY61" fmla="*/ 180160 h 4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13100" h="441903">
                  <a:moveTo>
                    <a:pt x="2518849" y="180160"/>
                  </a:moveTo>
                  <a:lnTo>
                    <a:pt x="3059330" y="186959"/>
                  </a:lnTo>
                  <a:lnTo>
                    <a:pt x="3508032" y="190358"/>
                  </a:lnTo>
                  <a:lnTo>
                    <a:pt x="3779973" y="193757"/>
                  </a:lnTo>
                  <a:lnTo>
                    <a:pt x="3827562" y="190358"/>
                  </a:lnTo>
                  <a:lnTo>
                    <a:pt x="3881951" y="173362"/>
                  </a:lnTo>
                  <a:lnTo>
                    <a:pt x="3939738" y="146168"/>
                  </a:lnTo>
                  <a:lnTo>
                    <a:pt x="3983928" y="112175"/>
                  </a:lnTo>
                  <a:lnTo>
                    <a:pt x="4014522" y="81582"/>
                  </a:lnTo>
                  <a:lnTo>
                    <a:pt x="4041716" y="50989"/>
                  </a:lnTo>
                  <a:lnTo>
                    <a:pt x="4058712" y="23795"/>
                  </a:lnTo>
                  <a:lnTo>
                    <a:pt x="4075708" y="6798"/>
                  </a:lnTo>
                  <a:lnTo>
                    <a:pt x="4096104" y="0"/>
                  </a:lnTo>
                  <a:lnTo>
                    <a:pt x="4106301" y="0"/>
                  </a:lnTo>
                  <a:lnTo>
                    <a:pt x="4113100" y="10198"/>
                  </a:lnTo>
                  <a:lnTo>
                    <a:pt x="4113100" y="44190"/>
                  </a:lnTo>
                  <a:lnTo>
                    <a:pt x="4102902" y="105377"/>
                  </a:lnTo>
                  <a:lnTo>
                    <a:pt x="4085906" y="159765"/>
                  </a:lnTo>
                  <a:lnTo>
                    <a:pt x="4055313" y="261743"/>
                  </a:lnTo>
                  <a:lnTo>
                    <a:pt x="4011122" y="384116"/>
                  </a:lnTo>
                  <a:lnTo>
                    <a:pt x="3868354" y="441903"/>
                  </a:lnTo>
                  <a:lnTo>
                    <a:pt x="3681394" y="435105"/>
                  </a:lnTo>
                  <a:lnTo>
                    <a:pt x="3460443" y="431705"/>
                  </a:lnTo>
                  <a:lnTo>
                    <a:pt x="3219096" y="431705"/>
                  </a:lnTo>
                  <a:lnTo>
                    <a:pt x="2841778" y="428306"/>
                  </a:lnTo>
                  <a:lnTo>
                    <a:pt x="2573237" y="421508"/>
                  </a:lnTo>
                  <a:lnTo>
                    <a:pt x="2297897" y="421508"/>
                  </a:lnTo>
                  <a:lnTo>
                    <a:pt x="2022557" y="414709"/>
                  </a:lnTo>
                  <a:lnTo>
                    <a:pt x="1631643" y="411310"/>
                  </a:lnTo>
                  <a:lnTo>
                    <a:pt x="1380098" y="407911"/>
                  </a:lnTo>
                  <a:lnTo>
                    <a:pt x="1179542" y="407911"/>
                  </a:lnTo>
                  <a:lnTo>
                    <a:pt x="927997" y="401112"/>
                  </a:lnTo>
                  <a:lnTo>
                    <a:pt x="693448" y="401112"/>
                  </a:lnTo>
                  <a:lnTo>
                    <a:pt x="482694" y="397713"/>
                  </a:lnTo>
                  <a:lnTo>
                    <a:pt x="261742" y="394314"/>
                  </a:lnTo>
                  <a:lnTo>
                    <a:pt x="183559" y="390914"/>
                  </a:lnTo>
                  <a:lnTo>
                    <a:pt x="132571" y="384116"/>
                  </a:lnTo>
                  <a:lnTo>
                    <a:pt x="88380" y="373918"/>
                  </a:lnTo>
                  <a:lnTo>
                    <a:pt x="33992" y="356922"/>
                  </a:lnTo>
                  <a:lnTo>
                    <a:pt x="13597" y="346724"/>
                  </a:lnTo>
                  <a:lnTo>
                    <a:pt x="0" y="329728"/>
                  </a:lnTo>
                  <a:lnTo>
                    <a:pt x="0" y="312731"/>
                  </a:lnTo>
                  <a:lnTo>
                    <a:pt x="3399" y="288937"/>
                  </a:lnTo>
                  <a:lnTo>
                    <a:pt x="13597" y="258343"/>
                  </a:lnTo>
                  <a:lnTo>
                    <a:pt x="40791" y="224351"/>
                  </a:lnTo>
                  <a:lnTo>
                    <a:pt x="74783" y="197157"/>
                  </a:lnTo>
                  <a:lnTo>
                    <a:pt x="122373" y="166563"/>
                  </a:lnTo>
                  <a:lnTo>
                    <a:pt x="176761" y="146168"/>
                  </a:lnTo>
                  <a:lnTo>
                    <a:pt x="282138" y="118974"/>
                  </a:lnTo>
                  <a:lnTo>
                    <a:pt x="387515" y="98578"/>
                  </a:lnTo>
                  <a:lnTo>
                    <a:pt x="469097" y="91780"/>
                  </a:lnTo>
                  <a:lnTo>
                    <a:pt x="601668" y="81582"/>
                  </a:lnTo>
                  <a:lnTo>
                    <a:pt x="628862" y="81582"/>
                  </a:lnTo>
                  <a:lnTo>
                    <a:pt x="693448" y="95179"/>
                  </a:lnTo>
                  <a:lnTo>
                    <a:pt x="944993" y="135970"/>
                  </a:lnTo>
                  <a:lnTo>
                    <a:pt x="1077564" y="152966"/>
                  </a:lnTo>
                  <a:lnTo>
                    <a:pt x="1199937" y="166563"/>
                  </a:lnTo>
                  <a:lnTo>
                    <a:pt x="1339307" y="173362"/>
                  </a:lnTo>
                  <a:lnTo>
                    <a:pt x="1641841" y="173362"/>
                  </a:lnTo>
                  <a:lnTo>
                    <a:pt x="2036154" y="176761"/>
                  </a:lnTo>
                  <a:lnTo>
                    <a:pt x="2440666" y="180160"/>
                  </a:lnTo>
                  <a:lnTo>
                    <a:pt x="2518849" y="180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412AC26A-50D6-4E7E-9971-B6E8AD705F93}"/>
                </a:ext>
              </a:extLst>
            </p:cNvPr>
            <p:cNvSpPr/>
            <p:nvPr/>
          </p:nvSpPr>
          <p:spPr>
            <a:xfrm>
              <a:off x="5181601" y="2268539"/>
              <a:ext cx="3184525" cy="606425"/>
            </a:xfrm>
            <a:custGeom>
              <a:avLst/>
              <a:gdLst>
                <a:gd name="connsiteX0" fmla="*/ 1233796 w 3183657"/>
                <a:gd name="connsiteY0" fmla="*/ 234396 h 605308"/>
                <a:gd name="connsiteX1" fmla="*/ 1457888 w 3183657"/>
                <a:gd name="connsiteY1" fmla="*/ 198335 h 605308"/>
                <a:gd name="connsiteX2" fmla="*/ 1705162 w 3183657"/>
                <a:gd name="connsiteY2" fmla="*/ 180305 h 605308"/>
                <a:gd name="connsiteX3" fmla="*/ 1955013 w 3183657"/>
                <a:gd name="connsiteY3" fmla="*/ 144244 h 605308"/>
                <a:gd name="connsiteX4" fmla="*/ 2217742 w 3183657"/>
                <a:gd name="connsiteY4" fmla="*/ 105607 h 605308"/>
                <a:gd name="connsiteX5" fmla="*/ 2434107 w 3183657"/>
                <a:gd name="connsiteY5" fmla="*/ 74698 h 605308"/>
                <a:gd name="connsiteX6" fmla="*/ 2506228 w 3183657"/>
                <a:gd name="connsiteY6" fmla="*/ 66971 h 605308"/>
                <a:gd name="connsiteX7" fmla="*/ 2568047 w 3183657"/>
                <a:gd name="connsiteY7" fmla="*/ 41213 h 605308"/>
                <a:gd name="connsiteX8" fmla="*/ 2668502 w 3183657"/>
                <a:gd name="connsiteY8" fmla="*/ 5152 h 605308"/>
                <a:gd name="connsiteX9" fmla="*/ 2709715 w 3183657"/>
                <a:gd name="connsiteY9" fmla="*/ 0 h 605308"/>
                <a:gd name="connsiteX10" fmla="*/ 2763806 w 3183657"/>
                <a:gd name="connsiteY10" fmla="*/ 5152 h 605308"/>
                <a:gd name="connsiteX11" fmla="*/ 2866837 w 3183657"/>
                <a:gd name="connsiteY11" fmla="*/ 23182 h 605308"/>
                <a:gd name="connsiteX12" fmla="*/ 2956989 w 3183657"/>
                <a:gd name="connsiteY12" fmla="*/ 54092 h 605308"/>
                <a:gd name="connsiteX13" fmla="*/ 3005929 w 3183657"/>
                <a:gd name="connsiteY13" fmla="*/ 77274 h 605308"/>
                <a:gd name="connsiteX14" fmla="*/ 3036838 w 3183657"/>
                <a:gd name="connsiteY14" fmla="*/ 90153 h 605308"/>
                <a:gd name="connsiteX15" fmla="*/ 3090929 w 3183657"/>
                <a:gd name="connsiteY15" fmla="*/ 113335 h 605308"/>
                <a:gd name="connsiteX16" fmla="*/ 3142445 w 3183657"/>
                <a:gd name="connsiteY16" fmla="*/ 136517 h 605308"/>
                <a:gd name="connsiteX17" fmla="*/ 3160475 w 3183657"/>
                <a:gd name="connsiteY17" fmla="*/ 146820 h 605308"/>
                <a:gd name="connsiteX18" fmla="*/ 3168202 w 3183657"/>
                <a:gd name="connsiteY18" fmla="*/ 159698 h 605308"/>
                <a:gd name="connsiteX19" fmla="*/ 3175930 w 3183657"/>
                <a:gd name="connsiteY19" fmla="*/ 177729 h 605308"/>
                <a:gd name="connsiteX20" fmla="*/ 3181081 w 3183657"/>
                <a:gd name="connsiteY20" fmla="*/ 200911 h 605308"/>
                <a:gd name="connsiteX21" fmla="*/ 3183657 w 3183657"/>
                <a:gd name="connsiteY21" fmla="*/ 216366 h 605308"/>
                <a:gd name="connsiteX22" fmla="*/ 3170778 w 3183657"/>
                <a:gd name="connsiteY22" fmla="*/ 242123 h 605308"/>
                <a:gd name="connsiteX23" fmla="*/ 3142445 w 3183657"/>
                <a:gd name="connsiteY23" fmla="*/ 265305 h 605308"/>
                <a:gd name="connsiteX24" fmla="*/ 3103808 w 3183657"/>
                <a:gd name="connsiteY24" fmla="*/ 280760 h 605308"/>
                <a:gd name="connsiteX25" fmla="*/ 3075475 w 3183657"/>
                <a:gd name="connsiteY25" fmla="*/ 288487 h 605308"/>
                <a:gd name="connsiteX26" fmla="*/ 3029111 w 3183657"/>
                <a:gd name="connsiteY26" fmla="*/ 288487 h 605308"/>
                <a:gd name="connsiteX27" fmla="*/ 2890019 w 3183657"/>
                <a:gd name="connsiteY27" fmla="*/ 288487 h 605308"/>
                <a:gd name="connsiteX28" fmla="*/ 2735472 w 3183657"/>
                <a:gd name="connsiteY28" fmla="*/ 291063 h 605308"/>
                <a:gd name="connsiteX29" fmla="*/ 2557744 w 3183657"/>
                <a:gd name="connsiteY29" fmla="*/ 288487 h 605308"/>
                <a:gd name="connsiteX30" fmla="*/ 2382591 w 3183657"/>
                <a:gd name="connsiteY30" fmla="*/ 285911 h 605308"/>
                <a:gd name="connsiteX31" fmla="*/ 2194560 w 3183657"/>
                <a:gd name="connsiteY31" fmla="*/ 288487 h 605308"/>
                <a:gd name="connsiteX32" fmla="*/ 2125014 w 3183657"/>
                <a:gd name="connsiteY32" fmla="*/ 288487 h 605308"/>
                <a:gd name="connsiteX33" fmla="*/ 1947285 w 3183657"/>
                <a:gd name="connsiteY33" fmla="*/ 301366 h 605308"/>
                <a:gd name="connsiteX34" fmla="*/ 1795315 w 3183657"/>
                <a:gd name="connsiteY34" fmla="*/ 316821 h 605308"/>
                <a:gd name="connsiteX35" fmla="*/ 1584101 w 3183657"/>
                <a:gd name="connsiteY35" fmla="*/ 345154 h 605308"/>
                <a:gd name="connsiteX36" fmla="*/ 1393494 w 3183657"/>
                <a:gd name="connsiteY36" fmla="*/ 376064 h 605308"/>
                <a:gd name="connsiteX37" fmla="*/ 1264705 w 3183657"/>
                <a:gd name="connsiteY37" fmla="*/ 404397 h 605308"/>
                <a:gd name="connsiteX38" fmla="*/ 1027734 w 3183657"/>
                <a:gd name="connsiteY38" fmla="*/ 458488 h 605308"/>
                <a:gd name="connsiteX39" fmla="*/ 777884 w 3183657"/>
                <a:gd name="connsiteY39" fmla="*/ 517731 h 605308"/>
                <a:gd name="connsiteX40" fmla="*/ 633640 w 3183657"/>
                <a:gd name="connsiteY40" fmla="*/ 558944 h 605308"/>
                <a:gd name="connsiteX41" fmla="*/ 535761 w 3183657"/>
                <a:gd name="connsiteY41" fmla="*/ 600156 h 605308"/>
                <a:gd name="connsiteX42" fmla="*/ 512579 w 3183657"/>
                <a:gd name="connsiteY42" fmla="*/ 605308 h 605308"/>
                <a:gd name="connsiteX43" fmla="*/ 445609 w 3183657"/>
                <a:gd name="connsiteY43" fmla="*/ 600156 h 605308"/>
                <a:gd name="connsiteX44" fmla="*/ 396669 w 3183657"/>
                <a:gd name="connsiteY44" fmla="*/ 589853 h 605308"/>
                <a:gd name="connsiteX45" fmla="*/ 352881 w 3183657"/>
                <a:gd name="connsiteY45" fmla="*/ 576974 h 605308"/>
                <a:gd name="connsiteX46" fmla="*/ 293638 w 3183657"/>
                <a:gd name="connsiteY46" fmla="*/ 551216 h 605308"/>
                <a:gd name="connsiteX47" fmla="*/ 224092 w 3183657"/>
                <a:gd name="connsiteY47" fmla="*/ 512580 h 605308"/>
                <a:gd name="connsiteX48" fmla="*/ 146819 w 3183657"/>
                <a:gd name="connsiteY48" fmla="*/ 463640 h 605308"/>
                <a:gd name="connsiteX49" fmla="*/ 72121 w 3183657"/>
                <a:gd name="connsiteY49" fmla="*/ 404397 h 605308"/>
                <a:gd name="connsiteX50" fmla="*/ 28333 w 3183657"/>
                <a:gd name="connsiteY50" fmla="*/ 370912 h 605308"/>
                <a:gd name="connsiteX51" fmla="*/ 5151 w 3183657"/>
                <a:gd name="connsiteY51" fmla="*/ 342578 h 605308"/>
                <a:gd name="connsiteX52" fmla="*/ 0 w 3183657"/>
                <a:gd name="connsiteY52" fmla="*/ 321972 h 605308"/>
                <a:gd name="connsiteX53" fmla="*/ 2575 w 3183657"/>
                <a:gd name="connsiteY53" fmla="*/ 314245 h 605308"/>
                <a:gd name="connsiteX54" fmla="*/ 15454 w 3183657"/>
                <a:gd name="connsiteY54" fmla="*/ 309093 h 605308"/>
                <a:gd name="connsiteX55" fmla="*/ 79849 w 3183657"/>
                <a:gd name="connsiteY55" fmla="*/ 319397 h 605308"/>
                <a:gd name="connsiteX56" fmla="*/ 190607 w 3183657"/>
                <a:gd name="connsiteY56" fmla="*/ 342578 h 605308"/>
                <a:gd name="connsiteX57" fmla="*/ 262729 w 3183657"/>
                <a:gd name="connsiteY57" fmla="*/ 350306 h 605308"/>
                <a:gd name="connsiteX58" fmla="*/ 321971 w 3183657"/>
                <a:gd name="connsiteY58" fmla="*/ 355457 h 605308"/>
                <a:gd name="connsiteX59" fmla="*/ 381214 w 3183657"/>
                <a:gd name="connsiteY59" fmla="*/ 355457 h 605308"/>
                <a:gd name="connsiteX60" fmla="*/ 435306 w 3183657"/>
                <a:gd name="connsiteY60" fmla="*/ 355457 h 605308"/>
                <a:gd name="connsiteX61" fmla="*/ 556367 w 3183657"/>
                <a:gd name="connsiteY61" fmla="*/ 334851 h 605308"/>
                <a:gd name="connsiteX62" fmla="*/ 726368 w 3183657"/>
                <a:gd name="connsiteY62" fmla="*/ 309093 h 605308"/>
                <a:gd name="connsiteX63" fmla="*/ 950460 w 3183657"/>
                <a:gd name="connsiteY63" fmla="*/ 275608 h 605308"/>
                <a:gd name="connsiteX64" fmla="*/ 1182280 w 3183657"/>
                <a:gd name="connsiteY64" fmla="*/ 239548 h 605308"/>
                <a:gd name="connsiteX65" fmla="*/ 1233796 w 3183657"/>
                <a:gd name="connsiteY65" fmla="*/ 234396 h 6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83657" h="605308">
                  <a:moveTo>
                    <a:pt x="1233796" y="234396"/>
                  </a:moveTo>
                  <a:lnTo>
                    <a:pt x="1457888" y="198335"/>
                  </a:lnTo>
                  <a:lnTo>
                    <a:pt x="1705162" y="180305"/>
                  </a:lnTo>
                  <a:lnTo>
                    <a:pt x="1955013" y="144244"/>
                  </a:lnTo>
                  <a:lnTo>
                    <a:pt x="2217742" y="105607"/>
                  </a:lnTo>
                  <a:lnTo>
                    <a:pt x="2434107" y="74698"/>
                  </a:lnTo>
                  <a:lnTo>
                    <a:pt x="2506228" y="66971"/>
                  </a:lnTo>
                  <a:lnTo>
                    <a:pt x="2568047" y="41213"/>
                  </a:lnTo>
                  <a:lnTo>
                    <a:pt x="2668502" y="5152"/>
                  </a:lnTo>
                  <a:lnTo>
                    <a:pt x="2709715" y="0"/>
                  </a:lnTo>
                  <a:lnTo>
                    <a:pt x="2763806" y="5152"/>
                  </a:lnTo>
                  <a:lnTo>
                    <a:pt x="2866837" y="23182"/>
                  </a:lnTo>
                  <a:lnTo>
                    <a:pt x="2956989" y="54092"/>
                  </a:lnTo>
                  <a:lnTo>
                    <a:pt x="3005929" y="77274"/>
                  </a:lnTo>
                  <a:lnTo>
                    <a:pt x="3036838" y="90153"/>
                  </a:lnTo>
                  <a:lnTo>
                    <a:pt x="3090929" y="113335"/>
                  </a:lnTo>
                  <a:lnTo>
                    <a:pt x="3142445" y="136517"/>
                  </a:lnTo>
                  <a:lnTo>
                    <a:pt x="3160475" y="146820"/>
                  </a:lnTo>
                  <a:lnTo>
                    <a:pt x="3168202" y="159698"/>
                  </a:lnTo>
                  <a:lnTo>
                    <a:pt x="3175930" y="177729"/>
                  </a:lnTo>
                  <a:lnTo>
                    <a:pt x="3181081" y="200911"/>
                  </a:lnTo>
                  <a:lnTo>
                    <a:pt x="3183657" y="216366"/>
                  </a:lnTo>
                  <a:lnTo>
                    <a:pt x="3170778" y="242123"/>
                  </a:lnTo>
                  <a:lnTo>
                    <a:pt x="3142445" y="265305"/>
                  </a:lnTo>
                  <a:lnTo>
                    <a:pt x="3103808" y="280760"/>
                  </a:lnTo>
                  <a:lnTo>
                    <a:pt x="3075475" y="288487"/>
                  </a:lnTo>
                  <a:lnTo>
                    <a:pt x="3029111" y="288487"/>
                  </a:lnTo>
                  <a:lnTo>
                    <a:pt x="2890019" y="288487"/>
                  </a:lnTo>
                  <a:lnTo>
                    <a:pt x="2735472" y="291063"/>
                  </a:lnTo>
                  <a:lnTo>
                    <a:pt x="2557744" y="288487"/>
                  </a:lnTo>
                  <a:lnTo>
                    <a:pt x="2382591" y="285911"/>
                  </a:lnTo>
                  <a:lnTo>
                    <a:pt x="2194560" y="288487"/>
                  </a:lnTo>
                  <a:lnTo>
                    <a:pt x="2125014" y="288487"/>
                  </a:lnTo>
                  <a:lnTo>
                    <a:pt x="1947285" y="301366"/>
                  </a:lnTo>
                  <a:lnTo>
                    <a:pt x="1795315" y="316821"/>
                  </a:lnTo>
                  <a:lnTo>
                    <a:pt x="1584101" y="345154"/>
                  </a:lnTo>
                  <a:lnTo>
                    <a:pt x="1393494" y="376064"/>
                  </a:lnTo>
                  <a:lnTo>
                    <a:pt x="1264705" y="404397"/>
                  </a:lnTo>
                  <a:lnTo>
                    <a:pt x="1027734" y="458488"/>
                  </a:lnTo>
                  <a:lnTo>
                    <a:pt x="777884" y="517731"/>
                  </a:lnTo>
                  <a:lnTo>
                    <a:pt x="633640" y="558944"/>
                  </a:lnTo>
                  <a:lnTo>
                    <a:pt x="535761" y="600156"/>
                  </a:lnTo>
                  <a:lnTo>
                    <a:pt x="512579" y="605308"/>
                  </a:lnTo>
                  <a:lnTo>
                    <a:pt x="445609" y="600156"/>
                  </a:lnTo>
                  <a:lnTo>
                    <a:pt x="396669" y="589853"/>
                  </a:lnTo>
                  <a:lnTo>
                    <a:pt x="352881" y="576974"/>
                  </a:lnTo>
                  <a:lnTo>
                    <a:pt x="293638" y="551216"/>
                  </a:lnTo>
                  <a:lnTo>
                    <a:pt x="224092" y="512580"/>
                  </a:lnTo>
                  <a:lnTo>
                    <a:pt x="146819" y="463640"/>
                  </a:lnTo>
                  <a:lnTo>
                    <a:pt x="72121" y="404397"/>
                  </a:lnTo>
                  <a:lnTo>
                    <a:pt x="28333" y="370912"/>
                  </a:lnTo>
                  <a:lnTo>
                    <a:pt x="5151" y="342578"/>
                  </a:lnTo>
                  <a:lnTo>
                    <a:pt x="0" y="321972"/>
                  </a:lnTo>
                  <a:lnTo>
                    <a:pt x="2575" y="314245"/>
                  </a:lnTo>
                  <a:lnTo>
                    <a:pt x="15454" y="309093"/>
                  </a:lnTo>
                  <a:lnTo>
                    <a:pt x="79849" y="319397"/>
                  </a:lnTo>
                  <a:lnTo>
                    <a:pt x="190607" y="342578"/>
                  </a:lnTo>
                  <a:lnTo>
                    <a:pt x="262729" y="350306"/>
                  </a:lnTo>
                  <a:lnTo>
                    <a:pt x="321971" y="355457"/>
                  </a:lnTo>
                  <a:lnTo>
                    <a:pt x="381214" y="355457"/>
                  </a:lnTo>
                  <a:lnTo>
                    <a:pt x="435306" y="355457"/>
                  </a:lnTo>
                  <a:lnTo>
                    <a:pt x="556367" y="334851"/>
                  </a:lnTo>
                  <a:lnTo>
                    <a:pt x="726368" y="309093"/>
                  </a:lnTo>
                  <a:lnTo>
                    <a:pt x="950460" y="275608"/>
                  </a:lnTo>
                  <a:lnTo>
                    <a:pt x="1182280" y="239548"/>
                  </a:lnTo>
                  <a:lnTo>
                    <a:pt x="1233796" y="2343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1935E617-A0F0-42ED-A630-49C0C782B643}"/>
                </a:ext>
              </a:extLst>
            </p:cNvPr>
            <p:cNvSpPr/>
            <p:nvPr/>
          </p:nvSpPr>
          <p:spPr>
            <a:xfrm>
              <a:off x="6634163" y="3268663"/>
              <a:ext cx="1376362" cy="298450"/>
            </a:xfrm>
            <a:custGeom>
              <a:avLst/>
              <a:gdLst>
                <a:gd name="connsiteX0" fmla="*/ 435305 w 1375463"/>
                <a:gd name="connsiteY0" fmla="*/ 278184 h 298790"/>
                <a:gd name="connsiteX1" fmla="*/ 280759 w 1375463"/>
                <a:gd name="connsiteY1" fmla="*/ 291063 h 298790"/>
                <a:gd name="connsiteX2" fmla="*/ 146819 w 1375463"/>
                <a:gd name="connsiteY2" fmla="*/ 293638 h 298790"/>
                <a:gd name="connsiteX3" fmla="*/ 0 w 1375463"/>
                <a:gd name="connsiteY3" fmla="*/ 293638 h 298790"/>
                <a:gd name="connsiteX4" fmla="*/ 48939 w 1375463"/>
                <a:gd name="connsiteY4" fmla="*/ 133940 h 298790"/>
                <a:gd name="connsiteX5" fmla="*/ 193183 w 1375463"/>
                <a:gd name="connsiteY5" fmla="*/ 139092 h 298790"/>
                <a:gd name="connsiteX6" fmla="*/ 342578 w 1375463"/>
                <a:gd name="connsiteY6" fmla="*/ 133940 h 298790"/>
                <a:gd name="connsiteX7" fmla="*/ 468791 w 1375463"/>
                <a:gd name="connsiteY7" fmla="*/ 126213 h 298790"/>
                <a:gd name="connsiteX8" fmla="*/ 636216 w 1375463"/>
                <a:gd name="connsiteY8" fmla="*/ 105607 h 298790"/>
                <a:gd name="connsiteX9" fmla="*/ 765005 w 1375463"/>
                <a:gd name="connsiteY9" fmla="*/ 85001 h 298790"/>
                <a:gd name="connsiteX10" fmla="*/ 850005 w 1375463"/>
                <a:gd name="connsiteY10" fmla="*/ 69546 h 298790"/>
                <a:gd name="connsiteX11" fmla="*/ 886066 w 1375463"/>
                <a:gd name="connsiteY11" fmla="*/ 51516 h 298790"/>
                <a:gd name="connsiteX12" fmla="*/ 973642 w 1375463"/>
                <a:gd name="connsiteY12" fmla="*/ 20606 h 298790"/>
                <a:gd name="connsiteX13" fmla="*/ 1056067 w 1375463"/>
                <a:gd name="connsiteY13" fmla="*/ 0 h 298790"/>
                <a:gd name="connsiteX14" fmla="*/ 1084401 w 1375463"/>
                <a:gd name="connsiteY14" fmla="*/ 0 h 298790"/>
                <a:gd name="connsiteX15" fmla="*/ 1110158 w 1375463"/>
                <a:gd name="connsiteY15" fmla="*/ 5152 h 298790"/>
                <a:gd name="connsiteX16" fmla="*/ 1151371 w 1375463"/>
                <a:gd name="connsiteY16" fmla="*/ 28334 h 298790"/>
                <a:gd name="connsiteX17" fmla="*/ 1220917 w 1375463"/>
                <a:gd name="connsiteY17" fmla="*/ 69546 h 298790"/>
                <a:gd name="connsiteX18" fmla="*/ 1280160 w 1375463"/>
                <a:gd name="connsiteY18" fmla="*/ 103031 h 298790"/>
                <a:gd name="connsiteX19" fmla="*/ 1316220 w 1375463"/>
                <a:gd name="connsiteY19" fmla="*/ 126213 h 298790"/>
                <a:gd name="connsiteX20" fmla="*/ 1347130 w 1375463"/>
                <a:gd name="connsiteY20" fmla="*/ 149395 h 298790"/>
                <a:gd name="connsiteX21" fmla="*/ 1360009 w 1375463"/>
                <a:gd name="connsiteY21" fmla="*/ 167425 h 298790"/>
                <a:gd name="connsiteX22" fmla="*/ 1372887 w 1375463"/>
                <a:gd name="connsiteY22" fmla="*/ 188032 h 298790"/>
                <a:gd name="connsiteX23" fmla="*/ 1375463 w 1375463"/>
                <a:gd name="connsiteY23" fmla="*/ 200910 h 298790"/>
                <a:gd name="connsiteX24" fmla="*/ 1375463 w 1375463"/>
                <a:gd name="connsiteY24" fmla="*/ 221517 h 298790"/>
                <a:gd name="connsiteX25" fmla="*/ 1365160 w 1375463"/>
                <a:gd name="connsiteY25" fmla="*/ 247274 h 298790"/>
                <a:gd name="connsiteX26" fmla="*/ 1344554 w 1375463"/>
                <a:gd name="connsiteY26" fmla="*/ 275608 h 298790"/>
                <a:gd name="connsiteX27" fmla="*/ 1323948 w 1375463"/>
                <a:gd name="connsiteY27" fmla="*/ 298790 h 298790"/>
                <a:gd name="connsiteX28" fmla="*/ 1001976 w 1375463"/>
                <a:gd name="connsiteY28" fmla="*/ 242123 h 298790"/>
                <a:gd name="connsiteX29" fmla="*/ 963339 w 1375463"/>
                <a:gd name="connsiteY29" fmla="*/ 231820 h 298790"/>
                <a:gd name="connsiteX30" fmla="*/ 927278 w 1375463"/>
                <a:gd name="connsiteY30" fmla="*/ 229244 h 298790"/>
                <a:gd name="connsiteX31" fmla="*/ 821672 w 1375463"/>
                <a:gd name="connsiteY31" fmla="*/ 239547 h 298790"/>
                <a:gd name="connsiteX32" fmla="*/ 620761 w 1375463"/>
                <a:gd name="connsiteY32" fmla="*/ 260153 h 298790"/>
                <a:gd name="connsiteX33" fmla="*/ 435305 w 1375463"/>
                <a:gd name="connsiteY33" fmla="*/ 278184 h 29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5463" h="298790">
                  <a:moveTo>
                    <a:pt x="435305" y="278184"/>
                  </a:moveTo>
                  <a:lnTo>
                    <a:pt x="280759" y="291063"/>
                  </a:lnTo>
                  <a:lnTo>
                    <a:pt x="146819" y="293638"/>
                  </a:lnTo>
                  <a:lnTo>
                    <a:pt x="0" y="293638"/>
                  </a:lnTo>
                  <a:lnTo>
                    <a:pt x="48939" y="133940"/>
                  </a:lnTo>
                  <a:lnTo>
                    <a:pt x="193183" y="139092"/>
                  </a:lnTo>
                  <a:lnTo>
                    <a:pt x="342578" y="133940"/>
                  </a:lnTo>
                  <a:lnTo>
                    <a:pt x="468791" y="126213"/>
                  </a:lnTo>
                  <a:lnTo>
                    <a:pt x="636216" y="105607"/>
                  </a:lnTo>
                  <a:lnTo>
                    <a:pt x="765005" y="85001"/>
                  </a:lnTo>
                  <a:lnTo>
                    <a:pt x="850005" y="69546"/>
                  </a:lnTo>
                  <a:lnTo>
                    <a:pt x="886066" y="51516"/>
                  </a:lnTo>
                  <a:lnTo>
                    <a:pt x="973642" y="20606"/>
                  </a:lnTo>
                  <a:lnTo>
                    <a:pt x="1056067" y="0"/>
                  </a:lnTo>
                  <a:lnTo>
                    <a:pt x="1084401" y="0"/>
                  </a:lnTo>
                  <a:lnTo>
                    <a:pt x="1110158" y="5152"/>
                  </a:lnTo>
                  <a:lnTo>
                    <a:pt x="1151371" y="28334"/>
                  </a:lnTo>
                  <a:lnTo>
                    <a:pt x="1220917" y="69546"/>
                  </a:lnTo>
                  <a:lnTo>
                    <a:pt x="1280160" y="103031"/>
                  </a:lnTo>
                  <a:lnTo>
                    <a:pt x="1316220" y="126213"/>
                  </a:lnTo>
                  <a:lnTo>
                    <a:pt x="1347130" y="149395"/>
                  </a:lnTo>
                  <a:lnTo>
                    <a:pt x="1360009" y="167425"/>
                  </a:lnTo>
                  <a:lnTo>
                    <a:pt x="1372887" y="188032"/>
                  </a:lnTo>
                  <a:lnTo>
                    <a:pt x="1375463" y="200910"/>
                  </a:lnTo>
                  <a:lnTo>
                    <a:pt x="1375463" y="221517"/>
                  </a:lnTo>
                  <a:lnTo>
                    <a:pt x="1365160" y="247274"/>
                  </a:lnTo>
                  <a:lnTo>
                    <a:pt x="1344554" y="275608"/>
                  </a:lnTo>
                  <a:lnTo>
                    <a:pt x="1323948" y="298790"/>
                  </a:lnTo>
                  <a:lnTo>
                    <a:pt x="1001976" y="242123"/>
                  </a:lnTo>
                  <a:lnTo>
                    <a:pt x="963339" y="231820"/>
                  </a:lnTo>
                  <a:lnTo>
                    <a:pt x="927278" y="229244"/>
                  </a:lnTo>
                  <a:lnTo>
                    <a:pt x="821672" y="239547"/>
                  </a:lnTo>
                  <a:lnTo>
                    <a:pt x="620761" y="260153"/>
                  </a:lnTo>
                  <a:lnTo>
                    <a:pt x="435305" y="2781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0">
              <a:extLst>
                <a:ext uri="{FF2B5EF4-FFF2-40B4-BE49-F238E27FC236}">
                  <a16:creationId xmlns:a16="http://schemas.microsoft.com/office/drawing/2014/main" id="{44630FB2-8E6E-495B-8F27-2975F1FD3492}"/>
                </a:ext>
              </a:extLst>
            </p:cNvPr>
            <p:cNvSpPr/>
            <p:nvPr/>
          </p:nvSpPr>
          <p:spPr>
            <a:xfrm rot="16200000">
              <a:off x="6119020" y="4090195"/>
              <a:ext cx="2462213" cy="1279525"/>
            </a:xfrm>
            <a:custGeom>
              <a:avLst/>
              <a:gdLst>
                <a:gd name="connsiteX0" fmla="*/ 1345406 w 2462212"/>
                <a:gd name="connsiteY0" fmla="*/ 669131 h 1278731"/>
                <a:gd name="connsiteX1" fmla="*/ 1219200 w 2462212"/>
                <a:gd name="connsiteY1" fmla="*/ 621506 h 1278731"/>
                <a:gd name="connsiteX2" fmla="*/ 1102519 w 2462212"/>
                <a:gd name="connsiteY2" fmla="*/ 573881 h 1278731"/>
                <a:gd name="connsiteX3" fmla="*/ 983456 w 2462212"/>
                <a:gd name="connsiteY3" fmla="*/ 519112 h 1278731"/>
                <a:gd name="connsiteX4" fmla="*/ 883444 w 2462212"/>
                <a:gd name="connsiteY4" fmla="*/ 469106 h 1278731"/>
                <a:gd name="connsiteX5" fmla="*/ 792956 w 2462212"/>
                <a:gd name="connsiteY5" fmla="*/ 421481 h 1278731"/>
                <a:gd name="connsiteX6" fmla="*/ 719137 w 2462212"/>
                <a:gd name="connsiteY6" fmla="*/ 376237 h 1278731"/>
                <a:gd name="connsiteX7" fmla="*/ 652462 w 2462212"/>
                <a:gd name="connsiteY7" fmla="*/ 333375 h 1278731"/>
                <a:gd name="connsiteX8" fmla="*/ 578644 w 2462212"/>
                <a:gd name="connsiteY8" fmla="*/ 278606 h 1278731"/>
                <a:gd name="connsiteX9" fmla="*/ 514350 w 2462212"/>
                <a:gd name="connsiteY9" fmla="*/ 221456 h 1278731"/>
                <a:gd name="connsiteX10" fmla="*/ 469106 w 2462212"/>
                <a:gd name="connsiteY10" fmla="*/ 171450 h 1278731"/>
                <a:gd name="connsiteX11" fmla="*/ 438150 w 2462212"/>
                <a:gd name="connsiteY11" fmla="*/ 126206 h 1278731"/>
                <a:gd name="connsiteX12" fmla="*/ 57150 w 2462212"/>
                <a:gd name="connsiteY12" fmla="*/ 0 h 1278731"/>
                <a:gd name="connsiteX13" fmla="*/ 23812 w 2462212"/>
                <a:gd name="connsiteY13" fmla="*/ 19050 h 1278731"/>
                <a:gd name="connsiteX14" fmla="*/ 7144 w 2462212"/>
                <a:gd name="connsiteY14" fmla="*/ 35719 h 1278731"/>
                <a:gd name="connsiteX15" fmla="*/ 0 w 2462212"/>
                <a:gd name="connsiteY15" fmla="*/ 47625 h 1278731"/>
                <a:gd name="connsiteX16" fmla="*/ 0 w 2462212"/>
                <a:gd name="connsiteY16" fmla="*/ 59531 h 1278731"/>
                <a:gd name="connsiteX17" fmla="*/ 4762 w 2462212"/>
                <a:gd name="connsiteY17" fmla="*/ 80962 h 1278731"/>
                <a:gd name="connsiteX18" fmla="*/ 23812 w 2462212"/>
                <a:gd name="connsiteY18" fmla="*/ 109537 h 1278731"/>
                <a:gd name="connsiteX19" fmla="*/ 76200 w 2462212"/>
                <a:gd name="connsiteY19" fmla="*/ 169069 h 1278731"/>
                <a:gd name="connsiteX20" fmla="*/ 147637 w 2462212"/>
                <a:gd name="connsiteY20" fmla="*/ 247650 h 1278731"/>
                <a:gd name="connsiteX21" fmla="*/ 240506 w 2462212"/>
                <a:gd name="connsiteY21" fmla="*/ 340519 h 1278731"/>
                <a:gd name="connsiteX22" fmla="*/ 316706 w 2462212"/>
                <a:gd name="connsiteY22" fmla="*/ 409575 h 1278731"/>
                <a:gd name="connsiteX23" fmla="*/ 390525 w 2462212"/>
                <a:gd name="connsiteY23" fmla="*/ 466725 h 1278731"/>
                <a:gd name="connsiteX24" fmla="*/ 490537 w 2462212"/>
                <a:gd name="connsiteY24" fmla="*/ 540544 h 1278731"/>
                <a:gd name="connsiteX25" fmla="*/ 559594 w 2462212"/>
                <a:gd name="connsiteY25" fmla="*/ 585787 h 1278731"/>
                <a:gd name="connsiteX26" fmla="*/ 664369 w 2462212"/>
                <a:gd name="connsiteY26" fmla="*/ 650081 h 1278731"/>
                <a:gd name="connsiteX27" fmla="*/ 807244 w 2462212"/>
                <a:gd name="connsiteY27" fmla="*/ 716756 h 1278731"/>
                <a:gd name="connsiteX28" fmla="*/ 933450 w 2462212"/>
                <a:gd name="connsiteY28" fmla="*/ 771525 h 1278731"/>
                <a:gd name="connsiteX29" fmla="*/ 1107281 w 2462212"/>
                <a:gd name="connsiteY29" fmla="*/ 840581 h 1278731"/>
                <a:gd name="connsiteX30" fmla="*/ 1295400 w 2462212"/>
                <a:gd name="connsiteY30" fmla="*/ 909637 h 1278731"/>
                <a:gd name="connsiteX31" fmla="*/ 1533525 w 2462212"/>
                <a:gd name="connsiteY31" fmla="*/ 988219 h 1278731"/>
                <a:gd name="connsiteX32" fmla="*/ 1735931 w 2462212"/>
                <a:gd name="connsiteY32" fmla="*/ 1050131 h 1278731"/>
                <a:gd name="connsiteX33" fmla="*/ 1921669 w 2462212"/>
                <a:gd name="connsiteY33" fmla="*/ 1102519 h 1278731"/>
                <a:gd name="connsiteX34" fmla="*/ 2100262 w 2462212"/>
                <a:gd name="connsiteY34" fmla="*/ 1150144 h 1278731"/>
                <a:gd name="connsiteX35" fmla="*/ 2245519 w 2462212"/>
                <a:gd name="connsiteY35" fmla="*/ 1185862 h 1278731"/>
                <a:gd name="connsiteX36" fmla="*/ 2316956 w 2462212"/>
                <a:gd name="connsiteY36" fmla="*/ 1209675 h 1278731"/>
                <a:gd name="connsiteX37" fmla="*/ 2350294 w 2462212"/>
                <a:gd name="connsiteY37" fmla="*/ 1226344 h 1278731"/>
                <a:gd name="connsiteX38" fmla="*/ 2376487 w 2462212"/>
                <a:gd name="connsiteY38" fmla="*/ 1238250 h 1278731"/>
                <a:gd name="connsiteX39" fmla="*/ 2390775 w 2462212"/>
                <a:gd name="connsiteY39" fmla="*/ 1247775 h 1278731"/>
                <a:gd name="connsiteX40" fmla="*/ 2436019 w 2462212"/>
                <a:gd name="connsiteY40" fmla="*/ 1278731 h 1278731"/>
                <a:gd name="connsiteX41" fmla="*/ 2462212 w 2462212"/>
                <a:gd name="connsiteY41" fmla="*/ 883444 h 1278731"/>
                <a:gd name="connsiteX42" fmla="*/ 2450306 w 2462212"/>
                <a:gd name="connsiteY42" fmla="*/ 919162 h 1278731"/>
                <a:gd name="connsiteX43" fmla="*/ 2436019 w 2462212"/>
                <a:gd name="connsiteY43" fmla="*/ 938212 h 1278731"/>
                <a:gd name="connsiteX44" fmla="*/ 2416969 w 2462212"/>
                <a:gd name="connsiteY44" fmla="*/ 947737 h 1278731"/>
                <a:gd name="connsiteX45" fmla="*/ 2386012 w 2462212"/>
                <a:gd name="connsiteY45" fmla="*/ 952500 h 1278731"/>
                <a:gd name="connsiteX46" fmla="*/ 2350294 w 2462212"/>
                <a:gd name="connsiteY46" fmla="*/ 947737 h 1278731"/>
                <a:gd name="connsiteX47" fmla="*/ 2295525 w 2462212"/>
                <a:gd name="connsiteY47" fmla="*/ 935831 h 1278731"/>
                <a:gd name="connsiteX48" fmla="*/ 2150269 w 2462212"/>
                <a:gd name="connsiteY48" fmla="*/ 902494 h 1278731"/>
                <a:gd name="connsiteX49" fmla="*/ 1976437 w 2462212"/>
                <a:gd name="connsiteY49" fmla="*/ 859631 h 1278731"/>
                <a:gd name="connsiteX50" fmla="*/ 1766887 w 2462212"/>
                <a:gd name="connsiteY50" fmla="*/ 802481 h 1278731"/>
                <a:gd name="connsiteX51" fmla="*/ 1540669 w 2462212"/>
                <a:gd name="connsiteY51" fmla="*/ 735806 h 1278731"/>
                <a:gd name="connsiteX52" fmla="*/ 1345406 w 2462212"/>
                <a:gd name="connsiteY52" fmla="*/ 66913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62212" h="1278731">
                  <a:moveTo>
                    <a:pt x="1345406" y="669131"/>
                  </a:moveTo>
                  <a:lnTo>
                    <a:pt x="1219200" y="621506"/>
                  </a:lnTo>
                  <a:lnTo>
                    <a:pt x="1102519" y="573881"/>
                  </a:lnTo>
                  <a:lnTo>
                    <a:pt x="983456" y="519112"/>
                  </a:lnTo>
                  <a:lnTo>
                    <a:pt x="883444" y="469106"/>
                  </a:lnTo>
                  <a:lnTo>
                    <a:pt x="792956" y="421481"/>
                  </a:lnTo>
                  <a:lnTo>
                    <a:pt x="719137" y="376237"/>
                  </a:lnTo>
                  <a:lnTo>
                    <a:pt x="652462" y="333375"/>
                  </a:lnTo>
                  <a:lnTo>
                    <a:pt x="578644" y="278606"/>
                  </a:lnTo>
                  <a:lnTo>
                    <a:pt x="514350" y="221456"/>
                  </a:lnTo>
                  <a:lnTo>
                    <a:pt x="469106" y="171450"/>
                  </a:lnTo>
                  <a:lnTo>
                    <a:pt x="438150" y="126206"/>
                  </a:lnTo>
                  <a:lnTo>
                    <a:pt x="57150" y="0"/>
                  </a:lnTo>
                  <a:lnTo>
                    <a:pt x="23812" y="19050"/>
                  </a:lnTo>
                  <a:lnTo>
                    <a:pt x="7144" y="35719"/>
                  </a:lnTo>
                  <a:lnTo>
                    <a:pt x="0" y="47625"/>
                  </a:lnTo>
                  <a:lnTo>
                    <a:pt x="0" y="59531"/>
                  </a:lnTo>
                  <a:lnTo>
                    <a:pt x="4762" y="80962"/>
                  </a:lnTo>
                  <a:lnTo>
                    <a:pt x="23812" y="109537"/>
                  </a:lnTo>
                  <a:lnTo>
                    <a:pt x="76200" y="169069"/>
                  </a:lnTo>
                  <a:lnTo>
                    <a:pt x="147637" y="247650"/>
                  </a:lnTo>
                  <a:lnTo>
                    <a:pt x="240506" y="340519"/>
                  </a:lnTo>
                  <a:lnTo>
                    <a:pt x="316706" y="409575"/>
                  </a:lnTo>
                  <a:lnTo>
                    <a:pt x="390525" y="466725"/>
                  </a:lnTo>
                  <a:lnTo>
                    <a:pt x="490537" y="540544"/>
                  </a:lnTo>
                  <a:lnTo>
                    <a:pt x="559594" y="585787"/>
                  </a:lnTo>
                  <a:lnTo>
                    <a:pt x="664369" y="650081"/>
                  </a:lnTo>
                  <a:lnTo>
                    <a:pt x="807244" y="716756"/>
                  </a:lnTo>
                  <a:lnTo>
                    <a:pt x="933450" y="771525"/>
                  </a:lnTo>
                  <a:lnTo>
                    <a:pt x="1107281" y="840581"/>
                  </a:lnTo>
                  <a:lnTo>
                    <a:pt x="1295400" y="909637"/>
                  </a:lnTo>
                  <a:lnTo>
                    <a:pt x="1533525" y="988219"/>
                  </a:lnTo>
                  <a:lnTo>
                    <a:pt x="1735931" y="1050131"/>
                  </a:lnTo>
                  <a:lnTo>
                    <a:pt x="1921669" y="1102519"/>
                  </a:lnTo>
                  <a:lnTo>
                    <a:pt x="2100262" y="1150144"/>
                  </a:lnTo>
                  <a:lnTo>
                    <a:pt x="2245519" y="1185862"/>
                  </a:lnTo>
                  <a:lnTo>
                    <a:pt x="2316956" y="1209675"/>
                  </a:lnTo>
                  <a:lnTo>
                    <a:pt x="2350294" y="1226344"/>
                  </a:lnTo>
                  <a:lnTo>
                    <a:pt x="2376487" y="1238250"/>
                  </a:lnTo>
                  <a:lnTo>
                    <a:pt x="2390775" y="1247775"/>
                  </a:lnTo>
                  <a:lnTo>
                    <a:pt x="2436019" y="1278731"/>
                  </a:lnTo>
                  <a:lnTo>
                    <a:pt x="2462212" y="883444"/>
                  </a:lnTo>
                  <a:lnTo>
                    <a:pt x="2450306" y="919162"/>
                  </a:lnTo>
                  <a:lnTo>
                    <a:pt x="2436019" y="938212"/>
                  </a:lnTo>
                  <a:lnTo>
                    <a:pt x="2416969" y="947737"/>
                  </a:lnTo>
                  <a:lnTo>
                    <a:pt x="2386012" y="952500"/>
                  </a:lnTo>
                  <a:lnTo>
                    <a:pt x="2350294" y="947737"/>
                  </a:lnTo>
                  <a:lnTo>
                    <a:pt x="2295525" y="935831"/>
                  </a:lnTo>
                  <a:lnTo>
                    <a:pt x="2150269" y="902494"/>
                  </a:lnTo>
                  <a:lnTo>
                    <a:pt x="1976437" y="859631"/>
                  </a:lnTo>
                  <a:lnTo>
                    <a:pt x="1766887" y="802481"/>
                  </a:lnTo>
                  <a:lnTo>
                    <a:pt x="1540669" y="735806"/>
                  </a:lnTo>
                  <a:lnTo>
                    <a:pt x="1345406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902A9F30-7BC5-4CAA-81D5-B9266C90FE77}"/>
                </a:ext>
              </a:extLst>
            </p:cNvPr>
            <p:cNvSpPr/>
            <p:nvPr/>
          </p:nvSpPr>
          <p:spPr>
            <a:xfrm rot="16200000">
              <a:off x="6189664" y="5251451"/>
              <a:ext cx="649287" cy="754063"/>
            </a:xfrm>
            <a:custGeom>
              <a:avLst/>
              <a:gdLst>
                <a:gd name="connsiteX0" fmla="*/ 590550 w 650081"/>
                <a:gd name="connsiteY0" fmla="*/ 195262 h 754856"/>
                <a:gd name="connsiteX1" fmla="*/ 538162 w 650081"/>
                <a:gd name="connsiteY1" fmla="*/ 328612 h 754856"/>
                <a:gd name="connsiteX2" fmla="*/ 490537 w 650081"/>
                <a:gd name="connsiteY2" fmla="*/ 442912 h 754856"/>
                <a:gd name="connsiteX3" fmla="*/ 442912 w 650081"/>
                <a:gd name="connsiteY3" fmla="*/ 561975 h 754856"/>
                <a:gd name="connsiteX4" fmla="*/ 428625 w 650081"/>
                <a:gd name="connsiteY4" fmla="*/ 654843 h 754856"/>
                <a:gd name="connsiteX5" fmla="*/ 426243 w 650081"/>
                <a:gd name="connsiteY5" fmla="*/ 683418 h 754856"/>
                <a:gd name="connsiteX6" fmla="*/ 433387 w 650081"/>
                <a:gd name="connsiteY6" fmla="*/ 707231 h 754856"/>
                <a:gd name="connsiteX7" fmla="*/ 464343 w 650081"/>
                <a:gd name="connsiteY7" fmla="*/ 754856 h 754856"/>
                <a:gd name="connsiteX8" fmla="*/ 0 w 650081"/>
                <a:gd name="connsiteY8" fmla="*/ 611981 h 754856"/>
                <a:gd name="connsiteX9" fmla="*/ 23812 w 650081"/>
                <a:gd name="connsiteY9" fmla="*/ 588168 h 754856"/>
                <a:gd name="connsiteX10" fmla="*/ 52387 w 650081"/>
                <a:gd name="connsiteY10" fmla="*/ 571500 h 754856"/>
                <a:gd name="connsiteX11" fmla="*/ 104775 w 650081"/>
                <a:gd name="connsiteY11" fmla="*/ 545306 h 754856"/>
                <a:gd name="connsiteX12" fmla="*/ 188118 w 650081"/>
                <a:gd name="connsiteY12" fmla="*/ 500062 h 754856"/>
                <a:gd name="connsiteX13" fmla="*/ 276225 w 650081"/>
                <a:gd name="connsiteY13" fmla="*/ 442912 h 754856"/>
                <a:gd name="connsiteX14" fmla="*/ 311943 w 650081"/>
                <a:gd name="connsiteY14" fmla="*/ 421481 h 754856"/>
                <a:gd name="connsiteX15" fmla="*/ 364331 w 650081"/>
                <a:gd name="connsiteY15" fmla="*/ 361950 h 754856"/>
                <a:gd name="connsiteX16" fmla="*/ 466725 w 650081"/>
                <a:gd name="connsiteY16" fmla="*/ 235743 h 754856"/>
                <a:gd name="connsiteX17" fmla="*/ 576262 w 650081"/>
                <a:gd name="connsiteY17" fmla="*/ 61912 h 754856"/>
                <a:gd name="connsiteX18" fmla="*/ 604837 w 650081"/>
                <a:gd name="connsiteY18" fmla="*/ 14287 h 754856"/>
                <a:gd name="connsiteX19" fmla="*/ 616743 w 650081"/>
                <a:gd name="connsiteY19" fmla="*/ 4762 h 754856"/>
                <a:gd name="connsiteX20" fmla="*/ 633412 w 650081"/>
                <a:gd name="connsiteY20" fmla="*/ 0 h 754856"/>
                <a:gd name="connsiteX21" fmla="*/ 642937 w 650081"/>
                <a:gd name="connsiteY21" fmla="*/ 4762 h 754856"/>
                <a:gd name="connsiteX22" fmla="*/ 650081 w 650081"/>
                <a:gd name="connsiteY22" fmla="*/ 16668 h 754856"/>
                <a:gd name="connsiteX23" fmla="*/ 650081 w 650081"/>
                <a:gd name="connsiteY23" fmla="*/ 38100 h 754856"/>
                <a:gd name="connsiteX24" fmla="*/ 640556 w 650081"/>
                <a:gd name="connsiteY24" fmla="*/ 83343 h 754856"/>
                <a:gd name="connsiteX25" fmla="*/ 590550 w 650081"/>
                <a:gd name="connsiteY25" fmla="*/ 1952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754856">
                  <a:moveTo>
                    <a:pt x="590550" y="195262"/>
                  </a:moveTo>
                  <a:lnTo>
                    <a:pt x="538162" y="328612"/>
                  </a:lnTo>
                  <a:lnTo>
                    <a:pt x="490537" y="442912"/>
                  </a:lnTo>
                  <a:lnTo>
                    <a:pt x="442912" y="561975"/>
                  </a:lnTo>
                  <a:lnTo>
                    <a:pt x="428625" y="654843"/>
                  </a:lnTo>
                  <a:lnTo>
                    <a:pt x="426243" y="683418"/>
                  </a:lnTo>
                  <a:lnTo>
                    <a:pt x="433387" y="707231"/>
                  </a:lnTo>
                  <a:lnTo>
                    <a:pt x="464343" y="754856"/>
                  </a:lnTo>
                  <a:lnTo>
                    <a:pt x="0" y="611981"/>
                  </a:lnTo>
                  <a:lnTo>
                    <a:pt x="23812" y="588168"/>
                  </a:lnTo>
                  <a:lnTo>
                    <a:pt x="52387" y="571500"/>
                  </a:lnTo>
                  <a:lnTo>
                    <a:pt x="104775" y="545306"/>
                  </a:lnTo>
                  <a:lnTo>
                    <a:pt x="188118" y="500062"/>
                  </a:lnTo>
                  <a:lnTo>
                    <a:pt x="276225" y="442912"/>
                  </a:lnTo>
                  <a:lnTo>
                    <a:pt x="311943" y="421481"/>
                  </a:lnTo>
                  <a:lnTo>
                    <a:pt x="364331" y="361950"/>
                  </a:lnTo>
                  <a:lnTo>
                    <a:pt x="466725" y="235743"/>
                  </a:lnTo>
                  <a:lnTo>
                    <a:pt x="576262" y="61912"/>
                  </a:lnTo>
                  <a:lnTo>
                    <a:pt x="604837" y="14287"/>
                  </a:lnTo>
                  <a:lnTo>
                    <a:pt x="616743" y="4762"/>
                  </a:lnTo>
                  <a:lnTo>
                    <a:pt x="633412" y="0"/>
                  </a:lnTo>
                  <a:lnTo>
                    <a:pt x="642937" y="4762"/>
                  </a:lnTo>
                  <a:lnTo>
                    <a:pt x="650081" y="16668"/>
                  </a:lnTo>
                  <a:lnTo>
                    <a:pt x="650081" y="38100"/>
                  </a:lnTo>
                  <a:lnTo>
                    <a:pt x="640556" y="83343"/>
                  </a:lnTo>
                  <a:lnTo>
                    <a:pt x="590550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9">
              <a:extLst>
                <a:ext uri="{FF2B5EF4-FFF2-40B4-BE49-F238E27FC236}">
                  <a16:creationId xmlns:a16="http://schemas.microsoft.com/office/drawing/2014/main" id="{E23814B2-5A7F-48B9-8EFF-80B83E5B93B2}"/>
                </a:ext>
              </a:extLst>
            </p:cNvPr>
            <p:cNvSpPr/>
            <p:nvPr/>
          </p:nvSpPr>
          <p:spPr>
            <a:xfrm rot="16200000">
              <a:off x="4604545" y="3069432"/>
              <a:ext cx="2841625" cy="1916113"/>
            </a:xfrm>
            <a:custGeom>
              <a:avLst/>
              <a:gdLst>
                <a:gd name="connsiteX0" fmla="*/ 1099856 w 2841079"/>
                <a:gd name="connsiteY0" fmla="*/ 909248 h 1916376"/>
                <a:gd name="connsiteX1" fmla="*/ 1012279 w 2841079"/>
                <a:gd name="connsiteY1" fmla="*/ 847429 h 1916376"/>
                <a:gd name="connsiteX2" fmla="*/ 922127 w 2841079"/>
                <a:gd name="connsiteY2" fmla="*/ 783035 h 1916376"/>
                <a:gd name="connsiteX3" fmla="*/ 850005 w 2841079"/>
                <a:gd name="connsiteY3" fmla="*/ 728944 h 1916376"/>
                <a:gd name="connsiteX4" fmla="*/ 772732 w 2841079"/>
                <a:gd name="connsiteY4" fmla="*/ 672277 h 1916376"/>
                <a:gd name="connsiteX5" fmla="*/ 692883 w 2841079"/>
                <a:gd name="connsiteY5" fmla="*/ 607882 h 1916376"/>
                <a:gd name="connsiteX6" fmla="*/ 615610 w 2841079"/>
                <a:gd name="connsiteY6" fmla="*/ 543488 h 1916376"/>
                <a:gd name="connsiteX7" fmla="*/ 530609 w 2841079"/>
                <a:gd name="connsiteY7" fmla="*/ 468790 h 1916376"/>
                <a:gd name="connsiteX8" fmla="*/ 412124 w 2841079"/>
                <a:gd name="connsiteY8" fmla="*/ 365760 h 1916376"/>
                <a:gd name="connsiteX9" fmla="*/ 337426 w 2841079"/>
                <a:gd name="connsiteY9" fmla="*/ 296214 h 1916376"/>
                <a:gd name="connsiteX10" fmla="*/ 242123 w 2841079"/>
                <a:gd name="connsiteY10" fmla="*/ 203486 h 1916376"/>
                <a:gd name="connsiteX11" fmla="*/ 157122 w 2841079"/>
                <a:gd name="connsiteY11" fmla="*/ 123637 h 1916376"/>
                <a:gd name="connsiteX12" fmla="*/ 77273 w 2841079"/>
                <a:gd name="connsiteY12" fmla="*/ 41212 h 1916376"/>
                <a:gd name="connsiteX13" fmla="*/ 51515 w 2841079"/>
                <a:gd name="connsiteY13" fmla="*/ 18030 h 1916376"/>
                <a:gd name="connsiteX14" fmla="*/ 30909 w 2841079"/>
                <a:gd name="connsiteY14" fmla="*/ 2575 h 1916376"/>
                <a:gd name="connsiteX15" fmla="*/ 7727 w 2841079"/>
                <a:gd name="connsiteY15" fmla="*/ 0 h 1916376"/>
                <a:gd name="connsiteX16" fmla="*/ 0 w 2841079"/>
                <a:gd name="connsiteY16" fmla="*/ 10303 h 1916376"/>
                <a:gd name="connsiteX17" fmla="*/ 2576 w 2841079"/>
                <a:gd name="connsiteY17" fmla="*/ 36060 h 1916376"/>
                <a:gd name="connsiteX18" fmla="*/ 7727 w 2841079"/>
                <a:gd name="connsiteY18" fmla="*/ 61818 h 1916376"/>
                <a:gd name="connsiteX19" fmla="*/ 30909 w 2841079"/>
                <a:gd name="connsiteY19" fmla="*/ 92727 h 1916376"/>
                <a:gd name="connsiteX20" fmla="*/ 87576 w 2841079"/>
                <a:gd name="connsiteY20" fmla="*/ 175152 h 1916376"/>
                <a:gd name="connsiteX21" fmla="*/ 164849 w 2841079"/>
                <a:gd name="connsiteY21" fmla="*/ 283335 h 1916376"/>
                <a:gd name="connsiteX22" fmla="*/ 260153 w 2841079"/>
                <a:gd name="connsiteY22" fmla="*/ 404396 h 1916376"/>
                <a:gd name="connsiteX23" fmla="*/ 368336 w 2841079"/>
                <a:gd name="connsiteY23" fmla="*/ 530609 h 1916376"/>
                <a:gd name="connsiteX24" fmla="*/ 476518 w 2841079"/>
                <a:gd name="connsiteY24" fmla="*/ 649095 h 1916376"/>
                <a:gd name="connsiteX25" fmla="*/ 576973 w 2841079"/>
                <a:gd name="connsiteY25" fmla="*/ 752126 h 1916376"/>
                <a:gd name="connsiteX26" fmla="*/ 685156 w 2841079"/>
                <a:gd name="connsiteY26" fmla="*/ 852581 h 1916376"/>
                <a:gd name="connsiteX27" fmla="*/ 790763 w 2841079"/>
                <a:gd name="connsiteY27" fmla="*/ 940157 h 1916376"/>
                <a:gd name="connsiteX28" fmla="*/ 898945 w 2841079"/>
                <a:gd name="connsiteY28" fmla="*/ 1025158 h 1916376"/>
                <a:gd name="connsiteX29" fmla="*/ 1020007 w 2841079"/>
                <a:gd name="connsiteY29" fmla="*/ 1117886 h 1916376"/>
                <a:gd name="connsiteX30" fmla="*/ 1164250 w 2841079"/>
                <a:gd name="connsiteY30" fmla="*/ 1220917 h 1916376"/>
                <a:gd name="connsiteX31" fmla="*/ 1300766 w 2841079"/>
                <a:gd name="connsiteY31" fmla="*/ 1316220 h 1916376"/>
                <a:gd name="connsiteX32" fmla="*/ 1432131 w 2841079"/>
                <a:gd name="connsiteY32" fmla="*/ 1401221 h 1916376"/>
                <a:gd name="connsiteX33" fmla="*/ 1550616 w 2841079"/>
                <a:gd name="connsiteY33" fmla="*/ 1470767 h 1916376"/>
                <a:gd name="connsiteX34" fmla="*/ 1684556 w 2841079"/>
                <a:gd name="connsiteY34" fmla="*/ 1548040 h 1916376"/>
                <a:gd name="connsiteX35" fmla="*/ 1774709 w 2841079"/>
                <a:gd name="connsiteY35" fmla="*/ 1594404 h 1916376"/>
                <a:gd name="connsiteX36" fmla="*/ 1898346 w 2841079"/>
                <a:gd name="connsiteY36" fmla="*/ 1653647 h 1916376"/>
                <a:gd name="connsiteX37" fmla="*/ 2060620 w 2841079"/>
                <a:gd name="connsiteY37" fmla="*/ 1720617 h 1916376"/>
                <a:gd name="connsiteX38" fmla="*/ 2143044 w 2841079"/>
                <a:gd name="connsiteY38" fmla="*/ 1748950 h 1916376"/>
                <a:gd name="connsiteX39" fmla="*/ 2276985 w 2841079"/>
                <a:gd name="connsiteY39" fmla="*/ 1795314 h 1916376"/>
                <a:gd name="connsiteX40" fmla="*/ 2354258 w 2841079"/>
                <a:gd name="connsiteY40" fmla="*/ 1818496 h 1916376"/>
                <a:gd name="connsiteX41" fmla="*/ 2372288 w 2841079"/>
                <a:gd name="connsiteY41" fmla="*/ 1823648 h 1916376"/>
                <a:gd name="connsiteX42" fmla="*/ 2385167 w 2841079"/>
                <a:gd name="connsiteY42" fmla="*/ 1844254 h 1916376"/>
                <a:gd name="connsiteX43" fmla="*/ 2413501 w 2841079"/>
                <a:gd name="connsiteY43" fmla="*/ 1880315 h 1916376"/>
                <a:gd name="connsiteX44" fmla="*/ 2431531 w 2841079"/>
                <a:gd name="connsiteY44" fmla="*/ 1895770 h 1916376"/>
                <a:gd name="connsiteX45" fmla="*/ 2452137 w 2841079"/>
                <a:gd name="connsiteY45" fmla="*/ 1908649 h 1916376"/>
                <a:gd name="connsiteX46" fmla="*/ 2475319 w 2841079"/>
                <a:gd name="connsiteY46" fmla="*/ 1916376 h 1916376"/>
                <a:gd name="connsiteX47" fmla="*/ 2495925 w 2841079"/>
                <a:gd name="connsiteY47" fmla="*/ 1916376 h 1916376"/>
                <a:gd name="connsiteX48" fmla="*/ 2524259 w 2841079"/>
                <a:gd name="connsiteY48" fmla="*/ 1908649 h 1916376"/>
                <a:gd name="connsiteX49" fmla="*/ 2555168 w 2841079"/>
                <a:gd name="connsiteY49" fmla="*/ 1890618 h 1916376"/>
                <a:gd name="connsiteX50" fmla="*/ 2583502 w 2841079"/>
                <a:gd name="connsiteY50" fmla="*/ 1859709 h 1916376"/>
                <a:gd name="connsiteX51" fmla="*/ 2663351 w 2841079"/>
                <a:gd name="connsiteY51" fmla="*/ 1743799 h 1916376"/>
                <a:gd name="connsiteX52" fmla="*/ 2743200 w 2841079"/>
                <a:gd name="connsiteY52" fmla="*/ 1609859 h 1916376"/>
                <a:gd name="connsiteX53" fmla="*/ 2841079 w 2841079"/>
                <a:gd name="connsiteY53" fmla="*/ 1442433 h 1916376"/>
                <a:gd name="connsiteX54" fmla="*/ 2807594 w 2841079"/>
                <a:gd name="connsiteY54" fmla="*/ 1362584 h 1916376"/>
                <a:gd name="connsiteX55" fmla="*/ 2766382 w 2841079"/>
                <a:gd name="connsiteY55" fmla="*/ 1416676 h 1916376"/>
                <a:gd name="connsiteX56" fmla="*/ 2727745 w 2841079"/>
                <a:gd name="connsiteY56" fmla="*/ 1452736 h 1916376"/>
                <a:gd name="connsiteX57" fmla="*/ 2689109 w 2841079"/>
                <a:gd name="connsiteY57" fmla="*/ 1478494 h 1916376"/>
                <a:gd name="connsiteX58" fmla="*/ 2645320 w 2841079"/>
                <a:gd name="connsiteY58" fmla="*/ 1499100 h 1916376"/>
                <a:gd name="connsiteX59" fmla="*/ 2593805 w 2841079"/>
                <a:gd name="connsiteY59" fmla="*/ 1514555 h 1916376"/>
                <a:gd name="connsiteX60" fmla="*/ 2542289 w 2841079"/>
                <a:gd name="connsiteY60" fmla="*/ 1527434 h 1916376"/>
                <a:gd name="connsiteX61" fmla="*/ 2490774 w 2841079"/>
                <a:gd name="connsiteY61" fmla="*/ 1535161 h 1916376"/>
                <a:gd name="connsiteX62" fmla="*/ 2436683 w 2841079"/>
                <a:gd name="connsiteY62" fmla="*/ 1537737 h 1916376"/>
                <a:gd name="connsiteX63" fmla="*/ 2380016 w 2841079"/>
                <a:gd name="connsiteY63" fmla="*/ 1532585 h 1916376"/>
                <a:gd name="connsiteX64" fmla="*/ 2320773 w 2841079"/>
                <a:gd name="connsiteY64" fmla="*/ 1519707 h 1916376"/>
                <a:gd name="connsiteX65" fmla="*/ 2228045 w 2841079"/>
                <a:gd name="connsiteY65" fmla="*/ 1491373 h 1916376"/>
                <a:gd name="connsiteX66" fmla="*/ 2078650 w 2841079"/>
                <a:gd name="connsiteY66" fmla="*/ 1434706 h 1916376"/>
                <a:gd name="connsiteX67" fmla="*/ 1918952 w 2841079"/>
                <a:gd name="connsiteY67" fmla="*/ 1362584 h 1916376"/>
                <a:gd name="connsiteX68" fmla="*/ 1756678 w 2841079"/>
                <a:gd name="connsiteY68" fmla="*/ 1285311 h 1916376"/>
                <a:gd name="connsiteX69" fmla="*/ 1622738 w 2841079"/>
                <a:gd name="connsiteY69" fmla="*/ 1218341 h 1916376"/>
                <a:gd name="connsiteX70" fmla="*/ 1465616 w 2841079"/>
                <a:gd name="connsiteY70" fmla="*/ 1135916 h 1916376"/>
                <a:gd name="connsiteX71" fmla="*/ 1262129 w 2841079"/>
                <a:gd name="connsiteY71" fmla="*/ 1014855 h 1916376"/>
                <a:gd name="connsiteX72" fmla="*/ 1099856 w 2841079"/>
                <a:gd name="connsiteY72" fmla="*/ 909248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41079" h="1916376">
                  <a:moveTo>
                    <a:pt x="1099856" y="909248"/>
                  </a:moveTo>
                  <a:lnTo>
                    <a:pt x="1012279" y="847429"/>
                  </a:lnTo>
                  <a:lnTo>
                    <a:pt x="922127" y="783035"/>
                  </a:lnTo>
                  <a:lnTo>
                    <a:pt x="850005" y="728944"/>
                  </a:lnTo>
                  <a:lnTo>
                    <a:pt x="772732" y="672277"/>
                  </a:lnTo>
                  <a:lnTo>
                    <a:pt x="692883" y="607882"/>
                  </a:lnTo>
                  <a:lnTo>
                    <a:pt x="615610" y="543488"/>
                  </a:lnTo>
                  <a:lnTo>
                    <a:pt x="530609" y="468790"/>
                  </a:lnTo>
                  <a:lnTo>
                    <a:pt x="412124" y="365760"/>
                  </a:lnTo>
                  <a:lnTo>
                    <a:pt x="337426" y="296214"/>
                  </a:lnTo>
                  <a:lnTo>
                    <a:pt x="242123" y="203486"/>
                  </a:lnTo>
                  <a:lnTo>
                    <a:pt x="157122" y="123637"/>
                  </a:lnTo>
                  <a:lnTo>
                    <a:pt x="77273" y="41212"/>
                  </a:lnTo>
                  <a:lnTo>
                    <a:pt x="51515" y="18030"/>
                  </a:lnTo>
                  <a:lnTo>
                    <a:pt x="30909" y="2575"/>
                  </a:lnTo>
                  <a:lnTo>
                    <a:pt x="7727" y="0"/>
                  </a:lnTo>
                  <a:lnTo>
                    <a:pt x="0" y="10303"/>
                  </a:lnTo>
                  <a:lnTo>
                    <a:pt x="2576" y="36060"/>
                  </a:lnTo>
                  <a:lnTo>
                    <a:pt x="7727" y="61818"/>
                  </a:lnTo>
                  <a:lnTo>
                    <a:pt x="30909" y="92727"/>
                  </a:lnTo>
                  <a:lnTo>
                    <a:pt x="87576" y="175152"/>
                  </a:lnTo>
                  <a:lnTo>
                    <a:pt x="164849" y="283335"/>
                  </a:lnTo>
                  <a:lnTo>
                    <a:pt x="260153" y="404396"/>
                  </a:lnTo>
                  <a:lnTo>
                    <a:pt x="368336" y="530609"/>
                  </a:lnTo>
                  <a:lnTo>
                    <a:pt x="476518" y="649095"/>
                  </a:lnTo>
                  <a:lnTo>
                    <a:pt x="576973" y="752126"/>
                  </a:lnTo>
                  <a:lnTo>
                    <a:pt x="685156" y="852581"/>
                  </a:lnTo>
                  <a:lnTo>
                    <a:pt x="790763" y="940157"/>
                  </a:lnTo>
                  <a:lnTo>
                    <a:pt x="898945" y="1025158"/>
                  </a:lnTo>
                  <a:lnTo>
                    <a:pt x="1020007" y="1117886"/>
                  </a:lnTo>
                  <a:lnTo>
                    <a:pt x="1164250" y="1220917"/>
                  </a:lnTo>
                  <a:lnTo>
                    <a:pt x="1300766" y="1316220"/>
                  </a:lnTo>
                  <a:lnTo>
                    <a:pt x="1432131" y="1401221"/>
                  </a:lnTo>
                  <a:lnTo>
                    <a:pt x="1550616" y="1470767"/>
                  </a:lnTo>
                  <a:lnTo>
                    <a:pt x="1684556" y="1548040"/>
                  </a:lnTo>
                  <a:lnTo>
                    <a:pt x="1774709" y="1594404"/>
                  </a:lnTo>
                  <a:lnTo>
                    <a:pt x="1898346" y="1653647"/>
                  </a:lnTo>
                  <a:lnTo>
                    <a:pt x="2060620" y="1720617"/>
                  </a:lnTo>
                  <a:lnTo>
                    <a:pt x="2143044" y="1748950"/>
                  </a:lnTo>
                  <a:lnTo>
                    <a:pt x="2276985" y="1795314"/>
                  </a:lnTo>
                  <a:lnTo>
                    <a:pt x="2354258" y="1818496"/>
                  </a:lnTo>
                  <a:lnTo>
                    <a:pt x="2372288" y="1823648"/>
                  </a:lnTo>
                  <a:lnTo>
                    <a:pt x="2385167" y="1844254"/>
                  </a:lnTo>
                  <a:lnTo>
                    <a:pt x="2413501" y="1880315"/>
                  </a:lnTo>
                  <a:lnTo>
                    <a:pt x="2431531" y="1895770"/>
                  </a:lnTo>
                  <a:lnTo>
                    <a:pt x="2452137" y="1908649"/>
                  </a:lnTo>
                  <a:lnTo>
                    <a:pt x="2475319" y="1916376"/>
                  </a:lnTo>
                  <a:lnTo>
                    <a:pt x="2495925" y="1916376"/>
                  </a:lnTo>
                  <a:lnTo>
                    <a:pt x="2524259" y="1908649"/>
                  </a:lnTo>
                  <a:lnTo>
                    <a:pt x="2555168" y="1890618"/>
                  </a:lnTo>
                  <a:lnTo>
                    <a:pt x="2583502" y="1859709"/>
                  </a:lnTo>
                  <a:lnTo>
                    <a:pt x="2663351" y="1743799"/>
                  </a:lnTo>
                  <a:lnTo>
                    <a:pt x="2743200" y="1609859"/>
                  </a:lnTo>
                  <a:lnTo>
                    <a:pt x="2841079" y="1442433"/>
                  </a:lnTo>
                  <a:lnTo>
                    <a:pt x="2807594" y="1362584"/>
                  </a:lnTo>
                  <a:lnTo>
                    <a:pt x="2766382" y="1416676"/>
                  </a:lnTo>
                  <a:lnTo>
                    <a:pt x="2727745" y="1452736"/>
                  </a:lnTo>
                  <a:lnTo>
                    <a:pt x="2689109" y="1478494"/>
                  </a:lnTo>
                  <a:lnTo>
                    <a:pt x="2645320" y="1499100"/>
                  </a:lnTo>
                  <a:lnTo>
                    <a:pt x="2593805" y="1514555"/>
                  </a:lnTo>
                  <a:lnTo>
                    <a:pt x="2542289" y="1527434"/>
                  </a:lnTo>
                  <a:lnTo>
                    <a:pt x="2490774" y="1535161"/>
                  </a:lnTo>
                  <a:lnTo>
                    <a:pt x="2436683" y="1537737"/>
                  </a:lnTo>
                  <a:lnTo>
                    <a:pt x="2380016" y="1532585"/>
                  </a:lnTo>
                  <a:lnTo>
                    <a:pt x="2320773" y="1519707"/>
                  </a:lnTo>
                  <a:lnTo>
                    <a:pt x="2228045" y="1491373"/>
                  </a:lnTo>
                  <a:lnTo>
                    <a:pt x="2078650" y="1434706"/>
                  </a:lnTo>
                  <a:lnTo>
                    <a:pt x="1918952" y="1362584"/>
                  </a:lnTo>
                  <a:lnTo>
                    <a:pt x="1756678" y="1285311"/>
                  </a:lnTo>
                  <a:lnTo>
                    <a:pt x="1622738" y="1218341"/>
                  </a:lnTo>
                  <a:lnTo>
                    <a:pt x="1465616" y="1135916"/>
                  </a:lnTo>
                  <a:lnTo>
                    <a:pt x="1262129" y="1014855"/>
                  </a:lnTo>
                  <a:lnTo>
                    <a:pt x="1099856" y="909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876015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000"/>
                            </p:stCondLst>
                            <p:childTnLst>
                              <p:par>
                                <p:cTn id="60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5" grpId="0" animBg="1"/>
      <p:bldP spid="20" grpId="0" animBg="1"/>
      <p:bldP spid="22" grpId="0" animBg="1"/>
      <p:bldP spid="23" grpId="0" animBg="1"/>
      <p:bldP spid="15" grpId="0" animBg="1"/>
      <p:bldP spid="29" grpId="0" animBg="1"/>
      <p:bldP spid="26" grpId="0" animBg="1"/>
      <p:bldP spid="27" grpId="0" animBg="1"/>
      <p:bldP spid="31" grpId="0" animBg="1"/>
      <p:bldP spid="32" grpId="0" animBg="1"/>
      <p:bldP spid="30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1D080D4-39BB-4DEF-86B6-EDD9DDE48A7B}"/>
              </a:ext>
            </a:extLst>
          </p:cNvPr>
          <p:cNvGrpSpPr/>
          <p:nvPr/>
        </p:nvGrpSpPr>
        <p:grpSpPr>
          <a:xfrm>
            <a:off x="3930651" y="1573214"/>
            <a:ext cx="4435475" cy="4387850"/>
            <a:chOff x="3930651" y="1573214"/>
            <a:chExt cx="4435475" cy="4387850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97602E27-C15E-4411-A094-03BE37106B7E}"/>
                </a:ext>
              </a:extLst>
            </p:cNvPr>
            <p:cNvSpPr/>
            <p:nvPr/>
          </p:nvSpPr>
          <p:spPr>
            <a:xfrm>
              <a:off x="4181475" y="1646239"/>
              <a:ext cx="1246188" cy="439737"/>
            </a:xfrm>
            <a:custGeom>
              <a:avLst/>
              <a:gdLst>
                <a:gd name="connsiteX0" fmla="*/ 421481 w 1245394"/>
                <a:gd name="connsiteY0" fmla="*/ 161925 h 440531"/>
                <a:gd name="connsiteX1" fmla="*/ 226219 w 1245394"/>
                <a:gd name="connsiteY1" fmla="*/ 216694 h 440531"/>
                <a:gd name="connsiteX2" fmla="*/ 126206 w 1245394"/>
                <a:gd name="connsiteY2" fmla="*/ 245269 h 440531"/>
                <a:gd name="connsiteX3" fmla="*/ 0 w 1245394"/>
                <a:gd name="connsiteY3" fmla="*/ 278606 h 440531"/>
                <a:gd name="connsiteX4" fmla="*/ 57150 w 1245394"/>
                <a:gd name="connsiteY4" fmla="*/ 440531 h 440531"/>
                <a:gd name="connsiteX5" fmla="*/ 328613 w 1245394"/>
                <a:gd name="connsiteY5" fmla="*/ 359569 h 440531"/>
                <a:gd name="connsiteX6" fmla="*/ 588169 w 1245394"/>
                <a:gd name="connsiteY6" fmla="*/ 283369 h 440531"/>
                <a:gd name="connsiteX7" fmla="*/ 719138 w 1245394"/>
                <a:gd name="connsiteY7" fmla="*/ 245269 h 440531"/>
                <a:gd name="connsiteX8" fmla="*/ 731044 w 1245394"/>
                <a:gd name="connsiteY8" fmla="*/ 245269 h 440531"/>
                <a:gd name="connsiteX9" fmla="*/ 745331 w 1245394"/>
                <a:gd name="connsiteY9" fmla="*/ 247650 h 440531"/>
                <a:gd name="connsiteX10" fmla="*/ 1197769 w 1245394"/>
                <a:gd name="connsiteY10" fmla="*/ 280987 h 440531"/>
                <a:gd name="connsiteX11" fmla="*/ 1235869 w 1245394"/>
                <a:gd name="connsiteY11" fmla="*/ 250031 h 440531"/>
                <a:gd name="connsiteX12" fmla="*/ 1245394 w 1245394"/>
                <a:gd name="connsiteY12" fmla="*/ 233362 h 440531"/>
                <a:gd name="connsiteX13" fmla="*/ 1245394 w 1245394"/>
                <a:gd name="connsiteY13" fmla="*/ 219075 h 440531"/>
                <a:gd name="connsiteX14" fmla="*/ 1238250 w 1245394"/>
                <a:gd name="connsiteY14" fmla="*/ 197644 h 440531"/>
                <a:gd name="connsiteX15" fmla="*/ 1221581 w 1245394"/>
                <a:gd name="connsiteY15" fmla="*/ 171450 h 440531"/>
                <a:gd name="connsiteX16" fmla="*/ 1195388 w 1245394"/>
                <a:gd name="connsiteY16" fmla="*/ 150019 h 440531"/>
                <a:gd name="connsiteX17" fmla="*/ 1157288 w 1245394"/>
                <a:gd name="connsiteY17" fmla="*/ 126206 h 440531"/>
                <a:gd name="connsiteX18" fmla="*/ 1121569 w 1245394"/>
                <a:gd name="connsiteY18" fmla="*/ 104775 h 440531"/>
                <a:gd name="connsiteX19" fmla="*/ 1081088 w 1245394"/>
                <a:gd name="connsiteY19" fmla="*/ 73819 h 440531"/>
                <a:gd name="connsiteX20" fmla="*/ 1038225 w 1245394"/>
                <a:gd name="connsiteY20" fmla="*/ 47625 h 440531"/>
                <a:gd name="connsiteX21" fmla="*/ 973931 w 1245394"/>
                <a:gd name="connsiteY21" fmla="*/ 19050 h 440531"/>
                <a:gd name="connsiteX22" fmla="*/ 914400 w 1245394"/>
                <a:gd name="connsiteY22" fmla="*/ 0 h 440531"/>
                <a:gd name="connsiteX23" fmla="*/ 902494 w 1245394"/>
                <a:gd name="connsiteY23" fmla="*/ 0 h 440531"/>
                <a:gd name="connsiteX24" fmla="*/ 816769 w 1245394"/>
                <a:gd name="connsiteY24" fmla="*/ 33337 h 440531"/>
                <a:gd name="connsiteX25" fmla="*/ 628650 w 1245394"/>
                <a:gd name="connsiteY25" fmla="*/ 100012 h 440531"/>
                <a:gd name="connsiteX26" fmla="*/ 421481 w 1245394"/>
                <a:gd name="connsiteY26" fmla="*/ 161925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45394" h="440531">
                  <a:moveTo>
                    <a:pt x="421481" y="161925"/>
                  </a:moveTo>
                  <a:lnTo>
                    <a:pt x="226219" y="216694"/>
                  </a:lnTo>
                  <a:lnTo>
                    <a:pt x="126206" y="245269"/>
                  </a:lnTo>
                  <a:lnTo>
                    <a:pt x="0" y="278606"/>
                  </a:lnTo>
                  <a:lnTo>
                    <a:pt x="57150" y="440531"/>
                  </a:lnTo>
                  <a:lnTo>
                    <a:pt x="328613" y="359569"/>
                  </a:lnTo>
                  <a:lnTo>
                    <a:pt x="588169" y="283369"/>
                  </a:lnTo>
                  <a:lnTo>
                    <a:pt x="719138" y="245269"/>
                  </a:lnTo>
                  <a:lnTo>
                    <a:pt x="731044" y="245269"/>
                  </a:lnTo>
                  <a:lnTo>
                    <a:pt x="745331" y="247650"/>
                  </a:lnTo>
                  <a:lnTo>
                    <a:pt x="1197769" y="280987"/>
                  </a:lnTo>
                  <a:lnTo>
                    <a:pt x="1235869" y="250031"/>
                  </a:lnTo>
                  <a:lnTo>
                    <a:pt x="1245394" y="233362"/>
                  </a:lnTo>
                  <a:lnTo>
                    <a:pt x="1245394" y="219075"/>
                  </a:lnTo>
                  <a:lnTo>
                    <a:pt x="1238250" y="197644"/>
                  </a:lnTo>
                  <a:lnTo>
                    <a:pt x="1221581" y="171450"/>
                  </a:lnTo>
                  <a:lnTo>
                    <a:pt x="1195388" y="150019"/>
                  </a:lnTo>
                  <a:lnTo>
                    <a:pt x="1157288" y="126206"/>
                  </a:lnTo>
                  <a:lnTo>
                    <a:pt x="1121569" y="104775"/>
                  </a:lnTo>
                  <a:lnTo>
                    <a:pt x="1081088" y="73819"/>
                  </a:lnTo>
                  <a:lnTo>
                    <a:pt x="1038225" y="47625"/>
                  </a:lnTo>
                  <a:lnTo>
                    <a:pt x="973931" y="19050"/>
                  </a:lnTo>
                  <a:lnTo>
                    <a:pt x="914400" y="0"/>
                  </a:lnTo>
                  <a:lnTo>
                    <a:pt x="902494" y="0"/>
                  </a:lnTo>
                  <a:lnTo>
                    <a:pt x="816769" y="33337"/>
                  </a:lnTo>
                  <a:lnTo>
                    <a:pt x="628650" y="100012"/>
                  </a:lnTo>
                  <a:lnTo>
                    <a:pt x="421481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4">
              <a:extLst>
                <a:ext uri="{FF2B5EF4-FFF2-40B4-BE49-F238E27FC236}">
                  <a16:creationId xmlns:a16="http://schemas.microsoft.com/office/drawing/2014/main" id="{8AE0F2F6-630C-4360-92EF-2020F8115445}"/>
                </a:ext>
              </a:extLst>
            </p:cNvPr>
            <p:cNvSpPr/>
            <p:nvPr/>
          </p:nvSpPr>
          <p:spPr>
            <a:xfrm>
              <a:off x="6334125" y="1573214"/>
              <a:ext cx="590550" cy="1000125"/>
            </a:xfrm>
            <a:custGeom>
              <a:avLst/>
              <a:gdLst>
                <a:gd name="connsiteX0" fmla="*/ 271463 w 590550"/>
                <a:gd name="connsiteY0" fmla="*/ 435769 h 1000125"/>
                <a:gd name="connsiteX1" fmla="*/ 269081 w 590550"/>
                <a:gd name="connsiteY1" fmla="*/ 300038 h 1000125"/>
                <a:gd name="connsiteX2" fmla="*/ 261938 w 590550"/>
                <a:gd name="connsiteY2" fmla="*/ 261938 h 1000125"/>
                <a:gd name="connsiteX3" fmla="*/ 247650 w 590550"/>
                <a:gd name="connsiteY3" fmla="*/ 230982 h 1000125"/>
                <a:gd name="connsiteX4" fmla="*/ 223838 w 590550"/>
                <a:gd name="connsiteY4" fmla="*/ 195263 h 1000125"/>
                <a:gd name="connsiteX5" fmla="*/ 197644 w 590550"/>
                <a:gd name="connsiteY5" fmla="*/ 166688 h 1000125"/>
                <a:gd name="connsiteX6" fmla="*/ 166688 w 590550"/>
                <a:gd name="connsiteY6" fmla="*/ 140494 h 1000125"/>
                <a:gd name="connsiteX7" fmla="*/ 135731 w 590550"/>
                <a:gd name="connsiteY7" fmla="*/ 116682 h 1000125"/>
                <a:gd name="connsiteX8" fmla="*/ 100013 w 590550"/>
                <a:gd name="connsiteY8" fmla="*/ 95250 h 1000125"/>
                <a:gd name="connsiteX9" fmla="*/ 45244 w 590550"/>
                <a:gd name="connsiteY9" fmla="*/ 69057 h 1000125"/>
                <a:gd name="connsiteX10" fmla="*/ 11906 w 590550"/>
                <a:gd name="connsiteY10" fmla="*/ 50007 h 1000125"/>
                <a:gd name="connsiteX11" fmla="*/ 0 w 590550"/>
                <a:gd name="connsiteY11" fmla="*/ 40482 h 1000125"/>
                <a:gd name="connsiteX12" fmla="*/ 0 w 590550"/>
                <a:gd name="connsiteY12" fmla="*/ 26194 h 1000125"/>
                <a:gd name="connsiteX13" fmla="*/ 7144 w 590550"/>
                <a:gd name="connsiteY13" fmla="*/ 11907 h 1000125"/>
                <a:gd name="connsiteX14" fmla="*/ 33338 w 590550"/>
                <a:gd name="connsiteY14" fmla="*/ 0 h 1000125"/>
                <a:gd name="connsiteX15" fmla="*/ 102394 w 590550"/>
                <a:gd name="connsiteY15" fmla="*/ 0 h 1000125"/>
                <a:gd name="connsiteX16" fmla="*/ 202406 w 590550"/>
                <a:gd name="connsiteY16" fmla="*/ 4763 h 1000125"/>
                <a:gd name="connsiteX17" fmla="*/ 297656 w 590550"/>
                <a:gd name="connsiteY17" fmla="*/ 14288 h 1000125"/>
                <a:gd name="connsiteX18" fmla="*/ 392906 w 590550"/>
                <a:gd name="connsiteY18" fmla="*/ 26194 h 1000125"/>
                <a:gd name="connsiteX19" fmla="*/ 419100 w 590550"/>
                <a:gd name="connsiteY19" fmla="*/ 28575 h 1000125"/>
                <a:gd name="connsiteX20" fmla="*/ 457200 w 590550"/>
                <a:gd name="connsiteY20" fmla="*/ 38100 h 1000125"/>
                <a:gd name="connsiteX21" fmla="*/ 507206 w 590550"/>
                <a:gd name="connsiteY21" fmla="*/ 61913 h 1000125"/>
                <a:gd name="connsiteX22" fmla="*/ 540544 w 590550"/>
                <a:gd name="connsiteY22" fmla="*/ 83344 h 1000125"/>
                <a:gd name="connsiteX23" fmla="*/ 578644 w 590550"/>
                <a:gd name="connsiteY23" fmla="*/ 107157 h 1000125"/>
                <a:gd name="connsiteX24" fmla="*/ 588169 w 590550"/>
                <a:gd name="connsiteY24" fmla="*/ 121444 h 1000125"/>
                <a:gd name="connsiteX25" fmla="*/ 590550 w 590550"/>
                <a:gd name="connsiteY25" fmla="*/ 145257 h 1000125"/>
                <a:gd name="connsiteX26" fmla="*/ 581025 w 590550"/>
                <a:gd name="connsiteY26" fmla="*/ 200025 h 1000125"/>
                <a:gd name="connsiteX27" fmla="*/ 561975 w 590550"/>
                <a:gd name="connsiteY27" fmla="*/ 252413 h 1000125"/>
                <a:gd name="connsiteX28" fmla="*/ 557213 w 590550"/>
                <a:gd name="connsiteY28" fmla="*/ 280988 h 1000125"/>
                <a:gd name="connsiteX29" fmla="*/ 557213 w 590550"/>
                <a:gd name="connsiteY29" fmla="*/ 492919 h 1000125"/>
                <a:gd name="connsiteX30" fmla="*/ 557213 w 590550"/>
                <a:gd name="connsiteY30" fmla="*/ 769144 h 1000125"/>
                <a:gd name="connsiteX31" fmla="*/ 557213 w 590550"/>
                <a:gd name="connsiteY31" fmla="*/ 969169 h 1000125"/>
                <a:gd name="connsiteX32" fmla="*/ 290513 w 590550"/>
                <a:gd name="connsiteY32" fmla="*/ 1000125 h 1000125"/>
                <a:gd name="connsiteX33" fmla="*/ 288131 w 590550"/>
                <a:gd name="connsiteY33" fmla="*/ 814388 h 1000125"/>
                <a:gd name="connsiteX34" fmla="*/ 278606 w 590550"/>
                <a:gd name="connsiteY34" fmla="*/ 611982 h 1000125"/>
                <a:gd name="connsiteX35" fmla="*/ 271463 w 590550"/>
                <a:gd name="connsiteY35" fmla="*/ 435769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90550" h="1000125">
                  <a:moveTo>
                    <a:pt x="271463" y="435769"/>
                  </a:moveTo>
                  <a:lnTo>
                    <a:pt x="269081" y="300038"/>
                  </a:lnTo>
                  <a:lnTo>
                    <a:pt x="261938" y="261938"/>
                  </a:lnTo>
                  <a:lnTo>
                    <a:pt x="247650" y="230982"/>
                  </a:lnTo>
                  <a:lnTo>
                    <a:pt x="223838" y="195263"/>
                  </a:lnTo>
                  <a:lnTo>
                    <a:pt x="197644" y="166688"/>
                  </a:lnTo>
                  <a:lnTo>
                    <a:pt x="166688" y="140494"/>
                  </a:lnTo>
                  <a:lnTo>
                    <a:pt x="135731" y="116682"/>
                  </a:lnTo>
                  <a:lnTo>
                    <a:pt x="100013" y="95250"/>
                  </a:lnTo>
                  <a:lnTo>
                    <a:pt x="45244" y="69057"/>
                  </a:lnTo>
                  <a:lnTo>
                    <a:pt x="11906" y="50007"/>
                  </a:lnTo>
                  <a:lnTo>
                    <a:pt x="0" y="40482"/>
                  </a:lnTo>
                  <a:lnTo>
                    <a:pt x="0" y="26194"/>
                  </a:lnTo>
                  <a:lnTo>
                    <a:pt x="7144" y="11907"/>
                  </a:lnTo>
                  <a:lnTo>
                    <a:pt x="33338" y="0"/>
                  </a:lnTo>
                  <a:lnTo>
                    <a:pt x="102394" y="0"/>
                  </a:lnTo>
                  <a:lnTo>
                    <a:pt x="202406" y="4763"/>
                  </a:lnTo>
                  <a:lnTo>
                    <a:pt x="297656" y="14288"/>
                  </a:lnTo>
                  <a:lnTo>
                    <a:pt x="392906" y="26194"/>
                  </a:lnTo>
                  <a:lnTo>
                    <a:pt x="419100" y="28575"/>
                  </a:lnTo>
                  <a:lnTo>
                    <a:pt x="457200" y="38100"/>
                  </a:lnTo>
                  <a:lnTo>
                    <a:pt x="507206" y="61913"/>
                  </a:lnTo>
                  <a:lnTo>
                    <a:pt x="540544" y="83344"/>
                  </a:lnTo>
                  <a:lnTo>
                    <a:pt x="578644" y="107157"/>
                  </a:lnTo>
                  <a:lnTo>
                    <a:pt x="588169" y="121444"/>
                  </a:lnTo>
                  <a:lnTo>
                    <a:pt x="590550" y="145257"/>
                  </a:lnTo>
                  <a:lnTo>
                    <a:pt x="581025" y="200025"/>
                  </a:lnTo>
                  <a:lnTo>
                    <a:pt x="561975" y="252413"/>
                  </a:lnTo>
                  <a:lnTo>
                    <a:pt x="557213" y="280988"/>
                  </a:lnTo>
                  <a:lnTo>
                    <a:pt x="557213" y="492919"/>
                  </a:lnTo>
                  <a:lnTo>
                    <a:pt x="557213" y="769144"/>
                  </a:lnTo>
                  <a:lnTo>
                    <a:pt x="557213" y="969169"/>
                  </a:lnTo>
                  <a:lnTo>
                    <a:pt x="290513" y="1000125"/>
                  </a:lnTo>
                  <a:lnTo>
                    <a:pt x="288131" y="814388"/>
                  </a:lnTo>
                  <a:lnTo>
                    <a:pt x="278606" y="611982"/>
                  </a:lnTo>
                  <a:lnTo>
                    <a:pt x="271463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6F319A48-0551-4E32-AB64-871220DC429C}"/>
                </a:ext>
              </a:extLst>
            </p:cNvPr>
            <p:cNvSpPr/>
            <p:nvPr/>
          </p:nvSpPr>
          <p:spPr>
            <a:xfrm>
              <a:off x="4722814" y="1819275"/>
              <a:ext cx="700087" cy="1066800"/>
            </a:xfrm>
            <a:custGeom>
              <a:avLst/>
              <a:gdLst>
                <a:gd name="connsiteX0" fmla="*/ 145256 w 700087"/>
                <a:gd name="connsiteY0" fmla="*/ 526256 h 1066800"/>
                <a:gd name="connsiteX1" fmla="*/ 192881 w 700087"/>
                <a:gd name="connsiteY1" fmla="*/ 366713 h 1066800"/>
                <a:gd name="connsiteX2" fmla="*/ 230981 w 700087"/>
                <a:gd name="connsiteY2" fmla="*/ 240506 h 1066800"/>
                <a:gd name="connsiteX3" fmla="*/ 250031 w 700087"/>
                <a:gd name="connsiteY3" fmla="*/ 176213 h 1066800"/>
                <a:gd name="connsiteX4" fmla="*/ 254794 w 700087"/>
                <a:gd name="connsiteY4" fmla="*/ 150019 h 1066800"/>
                <a:gd name="connsiteX5" fmla="*/ 254794 w 700087"/>
                <a:gd name="connsiteY5" fmla="*/ 130969 h 1066800"/>
                <a:gd name="connsiteX6" fmla="*/ 245269 w 700087"/>
                <a:gd name="connsiteY6" fmla="*/ 109538 h 1066800"/>
                <a:gd name="connsiteX7" fmla="*/ 223837 w 700087"/>
                <a:gd name="connsiteY7" fmla="*/ 88106 h 1066800"/>
                <a:gd name="connsiteX8" fmla="*/ 216694 w 700087"/>
                <a:gd name="connsiteY8" fmla="*/ 83344 h 1066800"/>
                <a:gd name="connsiteX9" fmla="*/ 197644 w 700087"/>
                <a:gd name="connsiteY9" fmla="*/ 69056 h 1066800"/>
                <a:gd name="connsiteX10" fmla="*/ 152400 w 700087"/>
                <a:gd name="connsiteY10" fmla="*/ 73819 h 1066800"/>
                <a:gd name="connsiteX11" fmla="*/ 676275 w 700087"/>
                <a:gd name="connsiteY11" fmla="*/ 0 h 1066800"/>
                <a:gd name="connsiteX12" fmla="*/ 695325 w 700087"/>
                <a:gd name="connsiteY12" fmla="*/ 26194 h 1066800"/>
                <a:gd name="connsiteX13" fmla="*/ 700087 w 700087"/>
                <a:gd name="connsiteY13" fmla="*/ 50006 h 1066800"/>
                <a:gd name="connsiteX14" fmla="*/ 692944 w 700087"/>
                <a:gd name="connsiteY14" fmla="*/ 69056 h 1066800"/>
                <a:gd name="connsiteX15" fmla="*/ 657225 w 700087"/>
                <a:gd name="connsiteY15" fmla="*/ 107156 h 1066800"/>
                <a:gd name="connsiteX16" fmla="*/ 626269 w 700087"/>
                <a:gd name="connsiteY16" fmla="*/ 133350 h 1066800"/>
                <a:gd name="connsiteX17" fmla="*/ 604837 w 700087"/>
                <a:gd name="connsiteY17" fmla="*/ 150019 h 1066800"/>
                <a:gd name="connsiteX18" fmla="*/ 588169 w 700087"/>
                <a:gd name="connsiteY18" fmla="*/ 166688 h 1066800"/>
                <a:gd name="connsiteX19" fmla="*/ 569119 w 700087"/>
                <a:gd name="connsiteY19" fmla="*/ 190500 h 1066800"/>
                <a:gd name="connsiteX20" fmla="*/ 533400 w 700087"/>
                <a:gd name="connsiteY20" fmla="*/ 252413 h 1066800"/>
                <a:gd name="connsiteX21" fmla="*/ 447675 w 700087"/>
                <a:gd name="connsiteY21" fmla="*/ 411956 h 1066800"/>
                <a:gd name="connsiteX22" fmla="*/ 326231 w 700087"/>
                <a:gd name="connsiteY22" fmla="*/ 633413 h 1066800"/>
                <a:gd name="connsiteX23" fmla="*/ 214312 w 700087"/>
                <a:gd name="connsiteY23" fmla="*/ 833438 h 1066800"/>
                <a:gd name="connsiteX24" fmla="*/ 130969 w 700087"/>
                <a:gd name="connsiteY24" fmla="*/ 981075 h 1066800"/>
                <a:gd name="connsiteX25" fmla="*/ 102394 w 700087"/>
                <a:gd name="connsiteY25" fmla="*/ 1033463 h 1066800"/>
                <a:gd name="connsiteX26" fmla="*/ 30956 w 700087"/>
                <a:gd name="connsiteY26" fmla="*/ 1066800 h 1066800"/>
                <a:gd name="connsiteX27" fmla="*/ 11906 w 700087"/>
                <a:gd name="connsiteY27" fmla="*/ 1047750 h 1066800"/>
                <a:gd name="connsiteX28" fmla="*/ 2381 w 700087"/>
                <a:gd name="connsiteY28" fmla="*/ 1028700 h 1066800"/>
                <a:gd name="connsiteX29" fmla="*/ 0 w 700087"/>
                <a:gd name="connsiteY29" fmla="*/ 1004888 h 1066800"/>
                <a:gd name="connsiteX30" fmla="*/ 9525 w 700087"/>
                <a:gd name="connsiteY30" fmla="*/ 962025 h 1066800"/>
                <a:gd name="connsiteX31" fmla="*/ 52387 w 700087"/>
                <a:gd name="connsiteY31" fmla="*/ 828675 h 1066800"/>
                <a:gd name="connsiteX32" fmla="*/ 97631 w 700087"/>
                <a:gd name="connsiteY32" fmla="*/ 673894 h 1066800"/>
                <a:gd name="connsiteX33" fmla="*/ 145256 w 700087"/>
                <a:gd name="connsiteY33" fmla="*/ 52625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0087" h="1066800">
                  <a:moveTo>
                    <a:pt x="145256" y="526256"/>
                  </a:moveTo>
                  <a:lnTo>
                    <a:pt x="192881" y="366713"/>
                  </a:lnTo>
                  <a:lnTo>
                    <a:pt x="230981" y="240506"/>
                  </a:lnTo>
                  <a:lnTo>
                    <a:pt x="250031" y="176213"/>
                  </a:lnTo>
                  <a:lnTo>
                    <a:pt x="254794" y="150019"/>
                  </a:lnTo>
                  <a:lnTo>
                    <a:pt x="254794" y="130969"/>
                  </a:lnTo>
                  <a:lnTo>
                    <a:pt x="245269" y="109538"/>
                  </a:lnTo>
                  <a:lnTo>
                    <a:pt x="223837" y="88106"/>
                  </a:lnTo>
                  <a:lnTo>
                    <a:pt x="216694" y="83344"/>
                  </a:lnTo>
                  <a:lnTo>
                    <a:pt x="197644" y="69056"/>
                  </a:lnTo>
                  <a:lnTo>
                    <a:pt x="152400" y="73819"/>
                  </a:lnTo>
                  <a:lnTo>
                    <a:pt x="676275" y="0"/>
                  </a:lnTo>
                  <a:lnTo>
                    <a:pt x="695325" y="26194"/>
                  </a:lnTo>
                  <a:lnTo>
                    <a:pt x="700087" y="50006"/>
                  </a:lnTo>
                  <a:lnTo>
                    <a:pt x="692944" y="69056"/>
                  </a:lnTo>
                  <a:lnTo>
                    <a:pt x="657225" y="107156"/>
                  </a:lnTo>
                  <a:lnTo>
                    <a:pt x="626269" y="133350"/>
                  </a:lnTo>
                  <a:lnTo>
                    <a:pt x="604837" y="150019"/>
                  </a:lnTo>
                  <a:lnTo>
                    <a:pt x="588169" y="166688"/>
                  </a:lnTo>
                  <a:lnTo>
                    <a:pt x="569119" y="190500"/>
                  </a:lnTo>
                  <a:lnTo>
                    <a:pt x="533400" y="252413"/>
                  </a:lnTo>
                  <a:lnTo>
                    <a:pt x="447675" y="411956"/>
                  </a:lnTo>
                  <a:lnTo>
                    <a:pt x="326231" y="633413"/>
                  </a:lnTo>
                  <a:lnTo>
                    <a:pt x="214312" y="833438"/>
                  </a:lnTo>
                  <a:lnTo>
                    <a:pt x="130969" y="981075"/>
                  </a:lnTo>
                  <a:lnTo>
                    <a:pt x="102394" y="1033463"/>
                  </a:lnTo>
                  <a:lnTo>
                    <a:pt x="30956" y="1066800"/>
                  </a:lnTo>
                  <a:lnTo>
                    <a:pt x="11906" y="1047750"/>
                  </a:lnTo>
                  <a:lnTo>
                    <a:pt x="2381" y="1028700"/>
                  </a:lnTo>
                  <a:lnTo>
                    <a:pt x="0" y="1004888"/>
                  </a:lnTo>
                  <a:lnTo>
                    <a:pt x="9525" y="962025"/>
                  </a:lnTo>
                  <a:lnTo>
                    <a:pt x="52387" y="828675"/>
                  </a:lnTo>
                  <a:lnTo>
                    <a:pt x="97631" y="673894"/>
                  </a:lnTo>
                  <a:lnTo>
                    <a:pt x="145256" y="526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D0138D81-5D06-4CA5-B9D3-75B96C3335C7}"/>
                </a:ext>
              </a:extLst>
            </p:cNvPr>
            <p:cNvSpPr/>
            <p:nvPr/>
          </p:nvSpPr>
          <p:spPr>
            <a:xfrm>
              <a:off x="4733925" y="2820988"/>
              <a:ext cx="571500" cy="855662"/>
            </a:xfrm>
            <a:custGeom>
              <a:avLst/>
              <a:gdLst>
                <a:gd name="connsiteX0" fmla="*/ 502444 w 571500"/>
                <a:gd name="connsiteY0" fmla="*/ 492919 h 854869"/>
                <a:gd name="connsiteX1" fmla="*/ 469106 w 571500"/>
                <a:gd name="connsiteY1" fmla="*/ 400050 h 854869"/>
                <a:gd name="connsiteX2" fmla="*/ 438150 w 571500"/>
                <a:gd name="connsiteY2" fmla="*/ 330994 h 854869"/>
                <a:gd name="connsiteX3" fmla="*/ 409575 w 571500"/>
                <a:gd name="connsiteY3" fmla="*/ 283369 h 854869"/>
                <a:gd name="connsiteX4" fmla="*/ 376238 w 571500"/>
                <a:gd name="connsiteY4" fmla="*/ 230982 h 854869"/>
                <a:gd name="connsiteX5" fmla="*/ 340519 w 571500"/>
                <a:gd name="connsiteY5" fmla="*/ 185738 h 854869"/>
                <a:gd name="connsiteX6" fmla="*/ 304800 w 571500"/>
                <a:gd name="connsiteY6" fmla="*/ 145257 h 854869"/>
                <a:gd name="connsiteX7" fmla="*/ 264319 w 571500"/>
                <a:gd name="connsiteY7" fmla="*/ 104775 h 854869"/>
                <a:gd name="connsiteX8" fmla="*/ 207169 w 571500"/>
                <a:gd name="connsiteY8" fmla="*/ 59532 h 854869"/>
                <a:gd name="connsiteX9" fmla="*/ 154781 w 571500"/>
                <a:gd name="connsiteY9" fmla="*/ 28575 h 854869"/>
                <a:gd name="connsiteX10" fmla="*/ 114300 w 571500"/>
                <a:gd name="connsiteY10" fmla="*/ 9525 h 854869"/>
                <a:gd name="connsiteX11" fmla="*/ 85725 w 571500"/>
                <a:gd name="connsiteY11" fmla="*/ 0 h 854869"/>
                <a:gd name="connsiteX12" fmla="*/ 0 w 571500"/>
                <a:gd name="connsiteY12" fmla="*/ 40482 h 854869"/>
                <a:gd name="connsiteX13" fmla="*/ 16669 w 571500"/>
                <a:gd name="connsiteY13" fmla="*/ 61913 h 854869"/>
                <a:gd name="connsiteX14" fmla="*/ 38100 w 571500"/>
                <a:gd name="connsiteY14" fmla="*/ 83344 h 854869"/>
                <a:gd name="connsiteX15" fmla="*/ 54769 w 571500"/>
                <a:gd name="connsiteY15" fmla="*/ 100013 h 854869"/>
                <a:gd name="connsiteX16" fmla="*/ 92869 w 571500"/>
                <a:gd name="connsiteY16" fmla="*/ 128588 h 854869"/>
                <a:gd name="connsiteX17" fmla="*/ 114300 w 571500"/>
                <a:gd name="connsiteY17" fmla="*/ 147638 h 854869"/>
                <a:gd name="connsiteX18" fmla="*/ 159544 w 571500"/>
                <a:gd name="connsiteY18" fmla="*/ 197644 h 854869"/>
                <a:gd name="connsiteX19" fmla="*/ 190500 w 571500"/>
                <a:gd name="connsiteY19" fmla="*/ 233363 h 854869"/>
                <a:gd name="connsiteX20" fmla="*/ 214313 w 571500"/>
                <a:gd name="connsiteY20" fmla="*/ 269082 h 854869"/>
                <a:gd name="connsiteX21" fmla="*/ 240506 w 571500"/>
                <a:gd name="connsiteY21" fmla="*/ 307182 h 854869"/>
                <a:gd name="connsiteX22" fmla="*/ 264319 w 571500"/>
                <a:gd name="connsiteY22" fmla="*/ 347663 h 854869"/>
                <a:gd name="connsiteX23" fmla="*/ 285750 w 571500"/>
                <a:gd name="connsiteY23" fmla="*/ 388144 h 854869"/>
                <a:gd name="connsiteX24" fmla="*/ 302419 w 571500"/>
                <a:gd name="connsiteY24" fmla="*/ 431007 h 854869"/>
                <a:gd name="connsiteX25" fmla="*/ 314325 w 571500"/>
                <a:gd name="connsiteY25" fmla="*/ 469107 h 854869"/>
                <a:gd name="connsiteX26" fmla="*/ 321469 w 571500"/>
                <a:gd name="connsiteY26" fmla="*/ 521494 h 854869"/>
                <a:gd name="connsiteX27" fmla="*/ 326231 w 571500"/>
                <a:gd name="connsiteY27" fmla="*/ 573882 h 854869"/>
                <a:gd name="connsiteX28" fmla="*/ 330994 w 571500"/>
                <a:gd name="connsiteY28" fmla="*/ 631032 h 854869"/>
                <a:gd name="connsiteX29" fmla="*/ 335756 w 571500"/>
                <a:gd name="connsiteY29" fmla="*/ 711994 h 854869"/>
                <a:gd name="connsiteX30" fmla="*/ 333375 w 571500"/>
                <a:gd name="connsiteY30" fmla="*/ 816769 h 854869"/>
                <a:gd name="connsiteX31" fmla="*/ 571500 w 571500"/>
                <a:gd name="connsiteY31" fmla="*/ 854869 h 854869"/>
                <a:gd name="connsiteX32" fmla="*/ 569119 w 571500"/>
                <a:gd name="connsiteY32" fmla="*/ 816769 h 854869"/>
                <a:gd name="connsiteX33" fmla="*/ 564356 w 571500"/>
                <a:gd name="connsiteY33" fmla="*/ 762000 h 854869"/>
                <a:gd name="connsiteX34" fmla="*/ 552450 w 571500"/>
                <a:gd name="connsiteY34" fmla="*/ 702469 h 854869"/>
                <a:gd name="connsiteX35" fmla="*/ 535781 w 571500"/>
                <a:gd name="connsiteY35" fmla="*/ 623888 h 854869"/>
                <a:gd name="connsiteX36" fmla="*/ 502444 w 571500"/>
                <a:gd name="connsiteY36" fmla="*/ 492919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854869">
                  <a:moveTo>
                    <a:pt x="502444" y="492919"/>
                  </a:moveTo>
                  <a:lnTo>
                    <a:pt x="469106" y="400050"/>
                  </a:lnTo>
                  <a:lnTo>
                    <a:pt x="438150" y="330994"/>
                  </a:lnTo>
                  <a:lnTo>
                    <a:pt x="409575" y="283369"/>
                  </a:lnTo>
                  <a:lnTo>
                    <a:pt x="376238" y="230982"/>
                  </a:lnTo>
                  <a:lnTo>
                    <a:pt x="340519" y="185738"/>
                  </a:lnTo>
                  <a:lnTo>
                    <a:pt x="304800" y="145257"/>
                  </a:lnTo>
                  <a:lnTo>
                    <a:pt x="264319" y="104775"/>
                  </a:lnTo>
                  <a:lnTo>
                    <a:pt x="207169" y="59532"/>
                  </a:lnTo>
                  <a:lnTo>
                    <a:pt x="154781" y="28575"/>
                  </a:lnTo>
                  <a:lnTo>
                    <a:pt x="114300" y="9525"/>
                  </a:lnTo>
                  <a:lnTo>
                    <a:pt x="85725" y="0"/>
                  </a:lnTo>
                  <a:lnTo>
                    <a:pt x="0" y="40482"/>
                  </a:lnTo>
                  <a:lnTo>
                    <a:pt x="16669" y="61913"/>
                  </a:lnTo>
                  <a:lnTo>
                    <a:pt x="38100" y="83344"/>
                  </a:lnTo>
                  <a:lnTo>
                    <a:pt x="54769" y="100013"/>
                  </a:lnTo>
                  <a:lnTo>
                    <a:pt x="92869" y="128588"/>
                  </a:lnTo>
                  <a:lnTo>
                    <a:pt x="114300" y="147638"/>
                  </a:lnTo>
                  <a:lnTo>
                    <a:pt x="159544" y="197644"/>
                  </a:lnTo>
                  <a:lnTo>
                    <a:pt x="190500" y="233363"/>
                  </a:lnTo>
                  <a:lnTo>
                    <a:pt x="214313" y="269082"/>
                  </a:lnTo>
                  <a:lnTo>
                    <a:pt x="240506" y="307182"/>
                  </a:lnTo>
                  <a:lnTo>
                    <a:pt x="264319" y="347663"/>
                  </a:lnTo>
                  <a:lnTo>
                    <a:pt x="285750" y="388144"/>
                  </a:lnTo>
                  <a:lnTo>
                    <a:pt x="302419" y="431007"/>
                  </a:lnTo>
                  <a:lnTo>
                    <a:pt x="314325" y="469107"/>
                  </a:lnTo>
                  <a:lnTo>
                    <a:pt x="321469" y="521494"/>
                  </a:lnTo>
                  <a:lnTo>
                    <a:pt x="326231" y="573882"/>
                  </a:lnTo>
                  <a:lnTo>
                    <a:pt x="330994" y="631032"/>
                  </a:lnTo>
                  <a:lnTo>
                    <a:pt x="335756" y="711994"/>
                  </a:lnTo>
                  <a:cubicBezTo>
                    <a:pt x="334962" y="746919"/>
                    <a:pt x="334169" y="781844"/>
                    <a:pt x="333375" y="816769"/>
                  </a:cubicBezTo>
                  <a:lnTo>
                    <a:pt x="571500" y="854869"/>
                  </a:lnTo>
                  <a:lnTo>
                    <a:pt x="569119" y="816769"/>
                  </a:lnTo>
                  <a:lnTo>
                    <a:pt x="564356" y="762000"/>
                  </a:lnTo>
                  <a:lnTo>
                    <a:pt x="552450" y="702469"/>
                  </a:lnTo>
                  <a:lnTo>
                    <a:pt x="535781" y="623888"/>
                  </a:lnTo>
                  <a:lnTo>
                    <a:pt x="5024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E504B93E-D4F0-4C4E-AB5F-E6CD6980BFB6}"/>
                </a:ext>
              </a:extLst>
            </p:cNvPr>
            <p:cNvSpPr/>
            <p:nvPr/>
          </p:nvSpPr>
          <p:spPr>
            <a:xfrm>
              <a:off x="4918075" y="3557588"/>
              <a:ext cx="387350" cy="812800"/>
            </a:xfrm>
            <a:custGeom>
              <a:avLst/>
              <a:gdLst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26194 w 488156"/>
                <a:gd name="connsiteY26" fmla="*/ 476250 h 812006"/>
                <a:gd name="connsiteX27" fmla="*/ 76200 w 488156"/>
                <a:gd name="connsiteY27" fmla="*/ 454818 h 812006"/>
                <a:gd name="connsiteX28" fmla="*/ 100012 w 488156"/>
                <a:gd name="connsiteY28" fmla="*/ 442912 h 812006"/>
                <a:gd name="connsiteX29" fmla="*/ 140494 w 488156"/>
                <a:gd name="connsiteY29" fmla="*/ 416718 h 812006"/>
                <a:gd name="connsiteX30" fmla="*/ 169069 w 488156"/>
                <a:gd name="connsiteY30" fmla="*/ 390525 h 812006"/>
                <a:gd name="connsiteX31" fmla="*/ 190500 w 488156"/>
                <a:gd name="connsiteY31" fmla="*/ 361950 h 812006"/>
                <a:gd name="connsiteX32" fmla="*/ 204787 w 488156"/>
                <a:gd name="connsiteY32" fmla="*/ 335756 h 812006"/>
                <a:gd name="connsiteX33" fmla="*/ 219075 w 488156"/>
                <a:gd name="connsiteY33" fmla="*/ 304800 h 812006"/>
                <a:gd name="connsiteX34" fmla="*/ 226219 w 488156"/>
                <a:gd name="connsiteY34" fmla="*/ 273843 h 812006"/>
                <a:gd name="connsiteX35" fmla="*/ 242887 w 488156"/>
                <a:gd name="connsiteY35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76200 w 488156"/>
                <a:gd name="connsiteY26" fmla="*/ 454818 h 812006"/>
                <a:gd name="connsiteX27" fmla="*/ 100012 w 488156"/>
                <a:gd name="connsiteY27" fmla="*/ 442912 h 812006"/>
                <a:gd name="connsiteX28" fmla="*/ 140494 w 488156"/>
                <a:gd name="connsiteY28" fmla="*/ 416718 h 812006"/>
                <a:gd name="connsiteX29" fmla="*/ 169069 w 488156"/>
                <a:gd name="connsiteY29" fmla="*/ 390525 h 812006"/>
                <a:gd name="connsiteX30" fmla="*/ 190500 w 488156"/>
                <a:gd name="connsiteY30" fmla="*/ 361950 h 812006"/>
                <a:gd name="connsiteX31" fmla="*/ 204787 w 488156"/>
                <a:gd name="connsiteY31" fmla="*/ 335756 h 812006"/>
                <a:gd name="connsiteX32" fmla="*/ 219075 w 488156"/>
                <a:gd name="connsiteY32" fmla="*/ 304800 h 812006"/>
                <a:gd name="connsiteX33" fmla="*/ 226219 w 488156"/>
                <a:gd name="connsiteY33" fmla="*/ 273843 h 812006"/>
                <a:gd name="connsiteX34" fmla="*/ 242887 w 488156"/>
                <a:gd name="connsiteY34" fmla="*/ 178593 h 812006"/>
                <a:gd name="connsiteX0" fmla="*/ 242887 w 488156"/>
                <a:gd name="connsiteY0" fmla="*/ 178593 h 812006"/>
                <a:gd name="connsiteX1" fmla="*/ 250031 w 488156"/>
                <a:gd name="connsiteY1" fmla="*/ 102393 h 812006"/>
                <a:gd name="connsiteX2" fmla="*/ 250031 w 488156"/>
                <a:gd name="connsiteY2" fmla="*/ 73818 h 812006"/>
                <a:gd name="connsiteX3" fmla="*/ 254794 w 488156"/>
                <a:gd name="connsiteY3" fmla="*/ 0 h 812006"/>
                <a:gd name="connsiteX4" fmla="*/ 478631 w 488156"/>
                <a:gd name="connsiteY4" fmla="*/ 23812 h 812006"/>
                <a:gd name="connsiteX5" fmla="*/ 488156 w 488156"/>
                <a:gd name="connsiteY5" fmla="*/ 119062 h 812006"/>
                <a:gd name="connsiteX6" fmla="*/ 488156 w 488156"/>
                <a:gd name="connsiteY6" fmla="*/ 169068 h 812006"/>
                <a:gd name="connsiteX7" fmla="*/ 483394 w 488156"/>
                <a:gd name="connsiteY7" fmla="*/ 226218 h 812006"/>
                <a:gd name="connsiteX8" fmla="*/ 478631 w 488156"/>
                <a:gd name="connsiteY8" fmla="*/ 269081 h 812006"/>
                <a:gd name="connsiteX9" fmla="*/ 469106 w 488156"/>
                <a:gd name="connsiteY9" fmla="*/ 333375 h 812006"/>
                <a:gd name="connsiteX10" fmla="*/ 457200 w 488156"/>
                <a:gd name="connsiteY10" fmla="*/ 385762 h 812006"/>
                <a:gd name="connsiteX11" fmla="*/ 440531 w 488156"/>
                <a:gd name="connsiteY11" fmla="*/ 440531 h 812006"/>
                <a:gd name="connsiteX12" fmla="*/ 419100 w 488156"/>
                <a:gd name="connsiteY12" fmla="*/ 490537 h 812006"/>
                <a:gd name="connsiteX13" fmla="*/ 397669 w 488156"/>
                <a:gd name="connsiteY13" fmla="*/ 538162 h 812006"/>
                <a:gd name="connsiteX14" fmla="*/ 361950 w 488156"/>
                <a:gd name="connsiteY14" fmla="*/ 597693 h 812006"/>
                <a:gd name="connsiteX15" fmla="*/ 333375 w 488156"/>
                <a:gd name="connsiteY15" fmla="*/ 638175 h 812006"/>
                <a:gd name="connsiteX16" fmla="*/ 304800 w 488156"/>
                <a:gd name="connsiteY16" fmla="*/ 678656 h 812006"/>
                <a:gd name="connsiteX17" fmla="*/ 271462 w 488156"/>
                <a:gd name="connsiteY17" fmla="*/ 716756 h 812006"/>
                <a:gd name="connsiteX18" fmla="*/ 235744 w 488156"/>
                <a:gd name="connsiteY18" fmla="*/ 752475 h 812006"/>
                <a:gd name="connsiteX19" fmla="*/ 192881 w 488156"/>
                <a:gd name="connsiteY19" fmla="*/ 783431 h 812006"/>
                <a:gd name="connsiteX20" fmla="*/ 145256 w 488156"/>
                <a:gd name="connsiteY20" fmla="*/ 807243 h 812006"/>
                <a:gd name="connsiteX21" fmla="*/ 116681 w 488156"/>
                <a:gd name="connsiteY21" fmla="*/ 812006 h 812006"/>
                <a:gd name="connsiteX22" fmla="*/ 102394 w 488156"/>
                <a:gd name="connsiteY22" fmla="*/ 804862 h 812006"/>
                <a:gd name="connsiteX23" fmla="*/ 66675 w 488156"/>
                <a:gd name="connsiteY23" fmla="*/ 762000 h 812006"/>
                <a:gd name="connsiteX24" fmla="*/ 28575 w 488156"/>
                <a:gd name="connsiteY24" fmla="*/ 702468 h 812006"/>
                <a:gd name="connsiteX25" fmla="*/ 0 w 488156"/>
                <a:gd name="connsiteY25" fmla="*/ 654843 h 812006"/>
                <a:gd name="connsiteX26" fmla="*/ 100012 w 488156"/>
                <a:gd name="connsiteY26" fmla="*/ 442912 h 812006"/>
                <a:gd name="connsiteX27" fmla="*/ 140494 w 488156"/>
                <a:gd name="connsiteY27" fmla="*/ 416718 h 812006"/>
                <a:gd name="connsiteX28" fmla="*/ 169069 w 488156"/>
                <a:gd name="connsiteY28" fmla="*/ 390525 h 812006"/>
                <a:gd name="connsiteX29" fmla="*/ 190500 w 488156"/>
                <a:gd name="connsiteY29" fmla="*/ 361950 h 812006"/>
                <a:gd name="connsiteX30" fmla="*/ 204787 w 488156"/>
                <a:gd name="connsiteY30" fmla="*/ 335756 h 812006"/>
                <a:gd name="connsiteX31" fmla="*/ 219075 w 488156"/>
                <a:gd name="connsiteY31" fmla="*/ 304800 h 812006"/>
                <a:gd name="connsiteX32" fmla="*/ 226219 w 488156"/>
                <a:gd name="connsiteY32" fmla="*/ 273843 h 812006"/>
                <a:gd name="connsiteX33" fmla="*/ 242887 w 488156"/>
                <a:gd name="connsiteY33" fmla="*/ 178593 h 812006"/>
                <a:gd name="connsiteX0" fmla="*/ 214312 w 459581"/>
                <a:gd name="connsiteY0" fmla="*/ 178593 h 812006"/>
                <a:gd name="connsiteX1" fmla="*/ 221456 w 459581"/>
                <a:gd name="connsiteY1" fmla="*/ 102393 h 812006"/>
                <a:gd name="connsiteX2" fmla="*/ 221456 w 459581"/>
                <a:gd name="connsiteY2" fmla="*/ 73818 h 812006"/>
                <a:gd name="connsiteX3" fmla="*/ 226219 w 459581"/>
                <a:gd name="connsiteY3" fmla="*/ 0 h 812006"/>
                <a:gd name="connsiteX4" fmla="*/ 450056 w 459581"/>
                <a:gd name="connsiteY4" fmla="*/ 23812 h 812006"/>
                <a:gd name="connsiteX5" fmla="*/ 459581 w 459581"/>
                <a:gd name="connsiteY5" fmla="*/ 119062 h 812006"/>
                <a:gd name="connsiteX6" fmla="*/ 459581 w 459581"/>
                <a:gd name="connsiteY6" fmla="*/ 169068 h 812006"/>
                <a:gd name="connsiteX7" fmla="*/ 454819 w 459581"/>
                <a:gd name="connsiteY7" fmla="*/ 226218 h 812006"/>
                <a:gd name="connsiteX8" fmla="*/ 450056 w 459581"/>
                <a:gd name="connsiteY8" fmla="*/ 269081 h 812006"/>
                <a:gd name="connsiteX9" fmla="*/ 440531 w 459581"/>
                <a:gd name="connsiteY9" fmla="*/ 333375 h 812006"/>
                <a:gd name="connsiteX10" fmla="*/ 428625 w 459581"/>
                <a:gd name="connsiteY10" fmla="*/ 385762 h 812006"/>
                <a:gd name="connsiteX11" fmla="*/ 411956 w 459581"/>
                <a:gd name="connsiteY11" fmla="*/ 440531 h 812006"/>
                <a:gd name="connsiteX12" fmla="*/ 390525 w 459581"/>
                <a:gd name="connsiteY12" fmla="*/ 490537 h 812006"/>
                <a:gd name="connsiteX13" fmla="*/ 369094 w 459581"/>
                <a:gd name="connsiteY13" fmla="*/ 538162 h 812006"/>
                <a:gd name="connsiteX14" fmla="*/ 333375 w 459581"/>
                <a:gd name="connsiteY14" fmla="*/ 597693 h 812006"/>
                <a:gd name="connsiteX15" fmla="*/ 304800 w 459581"/>
                <a:gd name="connsiteY15" fmla="*/ 638175 h 812006"/>
                <a:gd name="connsiteX16" fmla="*/ 276225 w 459581"/>
                <a:gd name="connsiteY16" fmla="*/ 678656 h 812006"/>
                <a:gd name="connsiteX17" fmla="*/ 242887 w 459581"/>
                <a:gd name="connsiteY17" fmla="*/ 716756 h 812006"/>
                <a:gd name="connsiteX18" fmla="*/ 207169 w 459581"/>
                <a:gd name="connsiteY18" fmla="*/ 752475 h 812006"/>
                <a:gd name="connsiteX19" fmla="*/ 164306 w 459581"/>
                <a:gd name="connsiteY19" fmla="*/ 783431 h 812006"/>
                <a:gd name="connsiteX20" fmla="*/ 116681 w 459581"/>
                <a:gd name="connsiteY20" fmla="*/ 807243 h 812006"/>
                <a:gd name="connsiteX21" fmla="*/ 88106 w 459581"/>
                <a:gd name="connsiteY21" fmla="*/ 812006 h 812006"/>
                <a:gd name="connsiteX22" fmla="*/ 73819 w 459581"/>
                <a:gd name="connsiteY22" fmla="*/ 804862 h 812006"/>
                <a:gd name="connsiteX23" fmla="*/ 38100 w 459581"/>
                <a:gd name="connsiteY23" fmla="*/ 762000 h 812006"/>
                <a:gd name="connsiteX24" fmla="*/ 0 w 459581"/>
                <a:gd name="connsiteY24" fmla="*/ 702468 h 812006"/>
                <a:gd name="connsiteX25" fmla="*/ 71437 w 459581"/>
                <a:gd name="connsiteY25" fmla="*/ 442912 h 812006"/>
                <a:gd name="connsiteX26" fmla="*/ 111919 w 459581"/>
                <a:gd name="connsiteY26" fmla="*/ 416718 h 812006"/>
                <a:gd name="connsiteX27" fmla="*/ 140494 w 459581"/>
                <a:gd name="connsiteY27" fmla="*/ 390525 h 812006"/>
                <a:gd name="connsiteX28" fmla="*/ 161925 w 459581"/>
                <a:gd name="connsiteY28" fmla="*/ 361950 h 812006"/>
                <a:gd name="connsiteX29" fmla="*/ 176212 w 459581"/>
                <a:gd name="connsiteY29" fmla="*/ 335756 h 812006"/>
                <a:gd name="connsiteX30" fmla="*/ 190500 w 459581"/>
                <a:gd name="connsiteY30" fmla="*/ 304800 h 812006"/>
                <a:gd name="connsiteX31" fmla="*/ 197644 w 459581"/>
                <a:gd name="connsiteY31" fmla="*/ 273843 h 812006"/>
                <a:gd name="connsiteX32" fmla="*/ 214312 w 459581"/>
                <a:gd name="connsiteY32" fmla="*/ 178593 h 812006"/>
                <a:gd name="connsiteX0" fmla="*/ 176212 w 421481"/>
                <a:gd name="connsiteY0" fmla="*/ 178593 h 812006"/>
                <a:gd name="connsiteX1" fmla="*/ 183356 w 421481"/>
                <a:gd name="connsiteY1" fmla="*/ 102393 h 812006"/>
                <a:gd name="connsiteX2" fmla="*/ 183356 w 421481"/>
                <a:gd name="connsiteY2" fmla="*/ 73818 h 812006"/>
                <a:gd name="connsiteX3" fmla="*/ 188119 w 421481"/>
                <a:gd name="connsiteY3" fmla="*/ 0 h 812006"/>
                <a:gd name="connsiteX4" fmla="*/ 411956 w 421481"/>
                <a:gd name="connsiteY4" fmla="*/ 23812 h 812006"/>
                <a:gd name="connsiteX5" fmla="*/ 421481 w 421481"/>
                <a:gd name="connsiteY5" fmla="*/ 119062 h 812006"/>
                <a:gd name="connsiteX6" fmla="*/ 421481 w 421481"/>
                <a:gd name="connsiteY6" fmla="*/ 169068 h 812006"/>
                <a:gd name="connsiteX7" fmla="*/ 416719 w 421481"/>
                <a:gd name="connsiteY7" fmla="*/ 226218 h 812006"/>
                <a:gd name="connsiteX8" fmla="*/ 411956 w 421481"/>
                <a:gd name="connsiteY8" fmla="*/ 269081 h 812006"/>
                <a:gd name="connsiteX9" fmla="*/ 402431 w 421481"/>
                <a:gd name="connsiteY9" fmla="*/ 333375 h 812006"/>
                <a:gd name="connsiteX10" fmla="*/ 390525 w 421481"/>
                <a:gd name="connsiteY10" fmla="*/ 385762 h 812006"/>
                <a:gd name="connsiteX11" fmla="*/ 373856 w 421481"/>
                <a:gd name="connsiteY11" fmla="*/ 440531 h 812006"/>
                <a:gd name="connsiteX12" fmla="*/ 352425 w 421481"/>
                <a:gd name="connsiteY12" fmla="*/ 490537 h 812006"/>
                <a:gd name="connsiteX13" fmla="*/ 330994 w 421481"/>
                <a:gd name="connsiteY13" fmla="*/ 538162 h 812006"/>
                <a:gd name="connsiteX14" fmla="*/ 295275 w 421481"/>
                <a:gd name="connsiteY14" fmla="*/ 597693 h 812006"/>
                <a:gd name="connsiteX15" fmla="*/ 266700 w 421481"/>
                <a:gd name="connsiteY15" fmla="*/ 638175 h 812006"/>
                <a:gd name="connsiteX16" fmla="*/ 238125 w 421481"/>
                <a:gd name="connsiteY16" fmla="*/ 678656 h 812006"/>
                <a:gd name="connsiteX17" fmla="*/ 204787 w 421481"/>
                <a:gd name="connsiteY17" fmla="*/ 716756 h 812006"/>
                <a:gd name="connsiteX18" fmla="*/ 169069 w 421481"/>
                <a:gd name="connsiteY18" fmla="*/ 752475 h 812006"/>
                <a:gd name="connsiteX19" fmla="*/ 126206 w 421481"/>
                <a:gd name="connsiteY19" fmla="*/ 783431 h 812006"/>
                <a:gd name="connsiteX20" fmla="*/ 78581 w 421481"/>
                <a:gd name="connsiteY20" fmla="*/ 807243 h 812006"/>
                <a:gd name="connsiteX21" fmla="*/ 50006 w 421481"/>
                <a:gd name="connsiteY21" fmla="*/ 812006 h 812006"/>
                <a:gd name="connsiteX22" fmla="*/ 35719 w 421481"/>
                <a:gd name="connsiteY22" fmla="*/ 804862 h 812006"/>
                <a:gd name="connsiteX23" fmla="*/ 0 w 421481"/>
                <a:gd name="connsiteY23" fmla="*/ 762000 h 812006"/>
                <a:gd name="connsiteX24" fmla="*/ 33337 w 421481"/>
                <a:gd name="connsiteY24" fmla="*/ 442912 h 812006"/>
                <a:gd name="connsiteX25" fmla="*/ 73819 w 421481"/>
                <a:gd name="connsiteY25" fmla="*/ 416718 h 812006"/>
                <a:gd name="connsiteX26" fmla="*/ 102394 w 421481"/>
                <a:gd name="connsiteY26" fmla="*/ 390525 h 812006"/>
                <a:gd name="connsiteX27" fmla="*/ 123825 w 421481"/>
                <a:gd name="connsiteY27" fmla="*/ 361950 h 812006"/>
                <a:gd name="connsiteX28" fmla="*/ 138112 w 421481"/>
                <a:gd name="connsiteY28" fmla="*/ 335756 h 812006"/>
                <a:gd name="connsiteX29" fmla="*/ 152400 w 421481"/>
                <a:gd name="connsiteY29" fmla="*/ 304800 h 812006"/>
                <a:gd name="connsiteX30" fmla="*/ 159544 w 421481"/>
                <a:gd name="connsiteY30" fmla="*/ 273843 h 812006"/>
                <a:gd name="connsiteX31" fmla="*/ 176212 w 421481"/>
                <a:gd name="connsiteY31" fmla="*/ 178593 h 812006"/>
                <a:gd name="connsiteX0" fmla="*/ 142875 w 388144"/>
                <a:gd name="connsiteY0" fmla="*/ 178593 h 812006"/>
                <a:gd name="connsiteX1" fmla="*/ 150019 w 388144"/>
                <a:gd name="connsiteY1" fmla="*/ 102393 h 812006"/>
                <a:gd name="connsiteX2" fmla="*/ 150019 w 388144"/>
                <a:gd name="connsiteY2" fmla="*/ 73818 h 812006"/>
                <a:gd name="connsiteX3" fmla="*/ 154782 w 388144"/>
                <a:gd name="connsiteY3" fmla="*/ 0 h 812006"/>
                <a:gd name="connsiteX4" fmla="*/ 378619 w 388144"/>
                <a:gd name="connsiteY4" fmla="*/ 23812 h 812006"/>
                <a:gd name="connsiteX5" fmla="*/ 388144 w 388144"/>
                <a:gd name="connsiteY5" fmla="*/ 119062 h 812006"/>
                <a:gd name="connsiteX6" fmla="*/ 388144 w 388144"/>
                <a:gd name="connsiteY6" fmla="*/ 169068 h 812006"/>
                <a:gd name="connsiteX7" fmla="*/ 383382 w 388144"/>
                <a:gd name="connsiteY7" fmla="*/ 226218 h 812006"/>
                <a:gd name="connsiteX8" fmla="*/ 378619 w 388144"/>
                <a:gd name="connsiteY8" fmla="*/ 269081 h 812006"/>
                <a:gd name="connsiteX9" fmla="*/ 369094 w 388144"/>
                <a:gd name="connsiteY9" fmla="*/ 333375 h 812006"/>
                <a:gd name="connsiteX10" fmla="*/ 357188 w 388144"/>
                <a:gd name="connsiteY10" fmla="*/ 385762 h 812006"/>
                <a:gd name="connsiteX11" fmla="*/ 340519 w 388144"/>
                <a:gd name="connsiteY11" fmla="*/ 440531 h 812006"/>
                <a:gd name="connsiteX12" fmla="*/ 319088 w 388144"/>
                <a:gd name="connsiteY12" fmla="*/ 490537 h 812006"/>
                <a:gd name="connsiteX13" fmla="*/ 297657 w 388144"/>
                <a:gd name="connsiteY13" fmla="*/ 538162 h 812006"/>
                <a:gd name="connsiteX14" fmla="*/ 261938 w 388144"/>
                <a:gd name="connsiteY14" fmla="*/ 597693 h 812006"/>
                <a:gd name="connsiteX15" fmla="*/ 233363 w 388144"/>
                <a:gd name="connsiteY15" fmla="*/ 638175 h 812006"/>
                <a:gd name="connsiteX16" fmla="*/ 204788 w 388144"/>
                <a:gd name="connsiteY16" fmla="*/ 678656 h 812006"/>
                <a:gd name="connsiteX17" fmla="*/ 171450 w 388144"/>
                <a:gd name="connsiteY17" fmla="*/ 716756 h 812006"/>
                <a:gd name="connsiteX18" fmla="*/ 135732 w 388144"/>
                <a:gd name="connsiteY18" fmla="*/ 752475 h 812006"/>
                <a:gd name="connsiteX19" fmla="*/ 92869 w 388144"/>
                <a:gd name="connsiteY19" fmla="*/ 783431 h 812006"/>
                <a:gd name="connsiteX20" fmla="*/ 45244 w 388144"/>
                <a:gd name="connsiteY20" fmla="*/ 807243 h 812006"/>
                <a:gd name="connsiteX21" fmla="*/ 16669 w 388144"/>
                <a:gd name="connsiteY21" fmla="*/ 812006 h 812006"/>
                <a:gd name="connsiteX22" fmla="*/ 2382 w 388144"/>
                <a:gd name="connsiteY22" fmla="*/ 804862 h 812006"/>
                <a:gd name="connsiteX23" fmla="*/ 0 w 388144"/>
                <a:gd name="connsiteY23" fmla="*/ 442912 h 812006"/>
                <a:gd name="connsiteX24" fmla="*/ 40482 w 388144"/>
                <a:gd name="connsiteY24" fmla="*/ 416718 h 812006"/>
                <a:gd name="connsiteX25" fmla="*/ 69057 w 388144"/>
                <a:gd name="connsiteY25" fmla="*/ 390525 h 812006"/>
                <a:gd name="connsiteX26" fmla="*/ 90488 w 388144"/>
                <a:gd name="connsiteY26" fmla="*/ 361950 h 812006"/>
                <a:gd name="connsiteX27" fmla="*/ 104775 w 388144"/>
                <a:gd name="connsiteY27" fmla="*/ 335756 h 812006"/>
                <a:gd name="connsiteX28" fmla="*/ 119063 w 388144"/>
                <a:gd name="connsiteY28" fmla="*/ 304800 h 812006"/>
                <a:gd name="connsiteX29" fmla="*/ 126207 w 388144"/>
                <a:gd name="connsiteY29" fmla="*/ 273843 h 812006"/>
                <a:gd name="connsiteX30" fmla="*/ 142875 w 388144"/>
                <a:gd name="connsiteY30" fmla="*/ 17859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8144" h="812006">
                  <a:moveTo>
                    <a:pt x="142875" y="178593"/>
                  </a:moveTo>
                  <a:lnTo>
                    <a:pt x="150019" y="102393"/>
                  </a:lnTo>
                  <a:lnTo>
                    <a:pt x="150019" y="73818"/>
                  </a:lnTo>
                  <a:lnTo>
                    <a:pt x="154782" y="0"/>
                  </a:lnTo>
                  <a:lnTo>
                    <a:pt x="378619" y="23812"/>
                  </a:lnTo>
                  <a:lnTo>
                    <a:pt x="388144" y="119062"/>
                  </a:lnTo>
                  <a:lnTo>
                    <a:pt x="388144" y="169068"/>
                  </a:lnTo>
                  <a:lnTo>
                    <a:pt x="383382" y="226218"/>
                  </a:lnTo>
                  <a:lnTo>
                    <a:pt x="378619" y="269081"/>
                  </a:lnTo>
                  <a:lnTo>
                    <a:pt x="369094" y="333375"/>
                  </a:lnTo>
                  <a:lnTo>
                    <a:pt x="357188" y="385762"/>
                  </a:lnTo>
                  <a:lnTo>
                    <a:pt x="340519" y="440531"/>
                  </a:lnTo>
                  <a:lnTo>
                    <a:pt x="319088" y="490537"/>
                  </a:lnTo>
                  <a:lnTo>
                    <a:pt x="297657" y="538162"/>
                  </a:lnTo>
                  <a:lnTo>
                    <a:pt x="261938" y="597693"/>
                  </a:lnTo>
                  <a:lnTo>
                    <a:pt x="233363" y="638175"/>
                  </a:lnTo>
                  <a:lnTo>
                    <a:pt x="204788" y="678656"/>
                  </a:lnTo>
                  <a:lnTo>
                    <a:pt x="171450" y="716756"/>
                  </a:lnTo>
                  <a:lnTo>
                    <a:pt x="135732" y="752475"/>
                  </a:lnTo>
                  <a:lnTo>
                    <a:pt x="92869" y="783431"/>
                  </a:lnTo>
                  <a:lnTo>
                    <a:pt x="45244" y="807243"/>
                  </a:lnTo>
                  <a:lnTo>
                    <a:pt x="16669" y="812006"/>
                  </a:lnTo>
                  <a:lnTo>
                    <a:pt x="2382" y="804862"/>
                  </a:lnTo>
                  <a:lnTo>
                    <a:pt x="0" y="442912"/>
                  </a:lnTo>
                  <a:lnTo>
                    <a:pt x="40482" y="416718"/>
                  </a:lnTo>
                  <a:lnTo>
                    <a:pt x="69057" y="390525"/>
                  </a:lnTo>
                  <a:lnTo>
                    <a:pt x="90488" y="361950"/>
                  </a:lnTo>
                  <a:lnTo>
                    <a:pt x="104775" y="335756"/>
                  </a:lnTo>
                  <a:lnTo>
                    <a:pt x="119063" y="304800"/>
                  </a:lnTo>
                  <a:lnTo>
                    <a:pt x="126207" y="273843"/>
                  </a:lnTo>
                  <a:lnTo>
                    <a:pt x="142875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DD9A14A0-9E54-48BD-9E82-3D5276ADEE1A}"/>
                </a:ext>
              </a:extLst>
            </p:cNvPr>
            <p:cNvSpPr/>
            <p:nvPr/>
          </p:nvSpPr>
          <p:spPr>
            <a:xfrm>
              <a:off x="4529138" y="3990976"/>
              <a:ext cx="412750" cy="379413"/>
            </a:xfrm>
            <a:custGeom>
              <a:avLst/>
              <a:gdLst>
                <a:gd name="connsiteX0" fmla="*/ 280987 w 413543"/>
                <a:gd name="connsiteY0" fmla="*/ 42863 h 378619"/>
                <a:gd name="connsiteX1" fmla="*/ 92868 w 413543"/>
                <a:gd name="connsiteY1" fmla="*/ 45244 h 378619"/>
                <a:gd name="connsiteX2" fmla="*/ 28575 w 413543"/>
                <a:gd name="connsiteY2" fmla="*/ 45244 h 378619"/>
                <a:gd name="connsiteX3" fmla="*/ 11906 w 413543"/>
                <a:gd name="connsiteY3" fmla="*/ 47625 h 378619"/>
                <a:gd name="connsiteX4" fmla="*/ 0 w 413543"/>
                <a:gd name="connsiteY4" fmla="*/ 61913 h 378619"/>
                <a:gd name="connsiteX5" fmla="*/ 2381 w 413543"/>
                <a:gd name="connsiteY5" fmla="*/ 78581 h 378619"/>
                <a:gd name="connsiteX6" fmla="*/ 16668 w 413543"/>
                <a:gd name="connsiteY6" fmla="*/ 95250 h 378619"/>
                <a:gd name="connsiteX7" fmla="*/ 42862 w 413543"/>
                <a:gd name="connsiteY7" fmla="*/ 111919 h 378619"/>
                <a:gd name="connsiteX8" fmla="*/ 71437 w 413543"/>
                <a:gd name="connsiteY8" fmla="*/ 128588 h 378619"/>
                <a:gd name="connsiteX9" fmla="*/ 126206 w 413543"/>
                <a:gd name="connsiteY9" fmla="*/ 154781 h 378619"/>
                <a:gd name="connsiteX10" fmla="*/ 228600 w 413543"/>
                <a:gd name="connsiteY10" fmla="*/ 200025 h 378619"/>
                <a:gd name="connsiteX11" fmla="*/ 290512 w 413543"/>
                <a:gd name="connsiteY11" fmla="*/ 223838 h 378619"/>
                <a:gd name="connsiteX12" fmla="*/ 314325 w 413543"/>
                <a:gd name="connsiteY12" fmla="*/ 269081 h 378619"/>
                <a:gd name="connsiteX13" fmla="*/ 338137 w 413543"/>
                <a:gd name="connsiteY13" fmla="*/ 307181 h 378619"/>
                <a:gd name="connsiteX14" fmla="*/ 359568 w 413543"/>
                <a:gd name="connsiteY14" fmla="*/ 335756 h 378619"/>
                <a:gd name="connsiteX15" fmla="*/ 388143 w 413543"/>
                <a:gd name="connsiteY15" fmla="*/ 369094 h 378619"/>
                <a:gd name="connsiteX16" fmla="*/ 404812 w 413543"/>
                <a:gd name="connsiteY16" fmla="*/ 378619 h 378619"/>
                <a:gd name="connsiteX17" fmla="*/ 407193 w 413543"/>
                <a:gd name="connsiteY17" fmla="*/ 0 h 378619"/>
                <a:gd name="connsiteX18" fmla="*/ 390525 w 413543"/>
                <a:gd name="connsiteY18" fmla="*/ 9525 h 378619"/>
                <a:gd name="connsiteX19" fmla="*/ 345281 w 413543"/>
                <a:gd name="connsiteY19" fmla="*/ 35719 h 378619"/>
                <a:gd name="connsiteX20" fmla="*/ 280987 w 413543"/>
                <a:gd name="connsiteY20" fmla="*/ 4286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3543" h="378619">
                  <a:moveTo>
                    <a:pt x="280987" y="42863"/>
                  </a:moveTo>
                  <a:lnTo>
                    <a:pt x="92868" y="45244"/>
                  </a:lnTo>
                  <a:lnTo>
                    <a:pt x="28575" y="45244"/>
                  </a:lnTo>
                  <a:lnTo>
                    <a:pt x="11906" y="47625"/>
                  </a:lnTo>
                  <a:lnTo>
                    <a:pt x="0" y="61913"/>
                  </a:lnTo>
                  <a:lnTo>
                    <a:pt x="2381" y="78581"/>
                  </a:lnTo>
                  <a:lnTo>
                    <a:pt x="16668" y="95250"/>
                  </a:lnTo>
                  <a:lnTo>
                    <a:pt x="42862" y="111919"/>
                  </a:lnTo>
                  <a:lnTo>
                    <a:pt x="71437" y="128588"/>
                  </a:lnTo>
                  <a:lnTo>
                    <a:pt x="126206" y="154781"/>
                  </a:lnTo>
                  <a:lnTo>
                    <a:pt x="228600" y="200025"/>
                  </a:lnTo>
                  <a:lnTo>
                    <a:pt x="290512" y="223838"/>
                  </a:lnTo>
                  <a:lnTo>
                    <a:pt x="314325" y="269081"/>
                  </a:lnTo>
                  <a:lnTo>
                    <a:pt x="338137" y="307181"/>
                  </a:lnTo>
                  <a:lnTo>
                    <a:pt x="359568" y="335756"/>
                  </a:lnTo>
                  <a:lnTo>
                    <a:pt x="388143" y="369094"/>
                  </a:lnTo>
                  <a:lnTo>
                    <a:pt x="404812" y="378619"/>
                  </a:lnTo>
                  <a:cubicBezTo>
                    <a:pt x="405606" y="252413"/>
                    <a:pt x="413543" y="58737"/>
                    <a:pt x="407193" y="0"/>
                  </a:cubicBezTo>
                  <a:lnTo>
                    <a:pt x="390525" y="9525"/>
                  </a:lnTo>
                  <a:lnTo>
                    <a:pt x="345281" y="35719"/>
                  </a:lnTo>
                  <a:lnTo>
                    <a:pt x="280987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8">
              <a:extLst>
                <a:ext uri="{FF2B5EF4-FFF2-40B4-BE49-F238E27FC236}">
                  <a16:creationId xmlns:a16="http://schemas.microsoft.com/office/drawing/2014/main" id="{55F8A8F5-1DF3-477A-AA10-61E7550D90DB}"/>
                </a:ext>
              </a:extLst>
            </p:cNvPr>
            <p:cNvSpPr/>
            <p:nvPr/>
          </p:nvSpPr>
          <p:spPr>
            <a:xfrm rot="16200000">
              <a:off x="2095501" y="3632201"/>
              <a:ext cx="4113213" cy="442913"/>
            </a:xfrm>
            <a:custGeom>
              <a:avLst/>
              <a:gdLst>
                <a:gd name="connsiteX0" fmla="*/ 2518849 w 4113100"/>
                <a:gd name="connsiteY0" fmla="*/ 180160 h 441903"/>
                <a:gd name="connsiteX1" fmla="*/ 3059330 w 4113100"/>
                <a:gd name="connsiteY1" fmla="*/ 186959 h 441903"/>
                <a:gd name="connsiteX2" fmla="*/ 3508032 w 4113100"/>
                <a:gd name="connsiteY2" fmla="*/ 190358 h 441903"/>
                <a:gd name="connsiteX3" fmla="*/ 3779973 w 4113100"/>
                <a:gd name="connsiteY3" fmla="*/ 193757 h 441903"/>
                <a:gd name="connsiteX4" fmla="*/ 3827562 w 4113100"/>
                <a:gd name="connsiteY4" fmla="*/ 190358 h 441903"/>
                <a:gd name="connsiteX5" fmla="*/ 3881951 w 4113100"/>
                <a:gd name="connsiteY5" fmla="*/ 173362 h 441903"/>
                <a:gd name="connsiteX6" fmla="*/ 3939738 w 4113100"/>
                <a:gd name="connsiteY6" fmla="*/ 146168 h 441903"/>
                <a:gd name="connsiteX7" fmla="*/ 3983928 w 4113100"/>
                <a:gd name="connsiteY7" fmla="*/ 112175 h 441903"/>
                <a:gd name="connsiteX8" fmla="*/ 4014522 w 4113100"/>
                <a:gd name="connsiteY8" fmla="*/ 81582 h 441903"/>
                <a:gd name="connsiteX9" fmla="*/ 4041716 w 4113100"/>
                <a:gd name="connsiteY9" fmla="*/ 50989 h 441903"/>
                <a:gd name="connsiteX10" fmla="*/ 4058712 w 4113100"/>
                <a:gd name="connsiteY10" fmla="*/ 23795 h 441903"/>
                <a:gd name="connsiteX11" fmla="*/ 4075708 w 4113100"/>
                <a:gd name="connsiteY11" fmla="*/ 6798 h 441903"/>
                <a:gd name="connsiteX12" fmla="*/ 4096104 w 4113100"/>
                <a:gd name="connsiteY12" fmla="*/ 0 h 441903"/>
                <a:gd name="connsiteX13" fmla="*/ 4106301 w 4113100"/>
                <a:gd name="connsiteY13" fmla="*/ 0 h 441903"/>
                <a:gd name="connsiteX14" fmla="*/ 4113100 w 4113100"/>
                <a:gd name="connsiteY14" fmla="*/ 10198 h 441903"/>
                <a:gd name="connsiteX15" fmla="*/ 4113100 w 4113100"/>
                <a:gd name="connsiteY15" fmla="*/ 44190 h 441903"/>
                <a:gd name="connsiteX16" fmla="*/ 4102902 w 4113100"/>
                <a:gd name="connsiteY16" fmla="*/ 105377 h 441903"/>
                <a:gd name="connsiteX17" fmla="*/ 4085906 w 4113100"/>
                <a:gd name="connsiteY17" fmla="*/ 159765 h 441903"/>
                <a:gd name="connsiteX18" fmla="*/ 4055313 w 4113100"/>
                <a:gd name="connsiteY18" fmla="*/ 261743 h 441903"/>
                <a:gd name="connsiteX19" fmla="*/ 4011122 w 4113100"/>
                <a:gd name="connsiteY19" fmla="*/ 384116 h 441903"/>
                <a:gd name="connsiteX20" fmla="*/ 3868354 w 4113100"/>
                <a:gd name="connsiteY20" fmla="*/ 441903 h 441903"/>
                <a:gd name="connsiteX21" fmla="*/ 3681394 w 4113100"/>
                <a:gd name="connsiteY21" fmla="*/ 435105 h 441903"/>
                <a:gd name="connsiteX22" fmla="*/ 3460443 w 4113100"/>
                <a:gd name="connsiteY22" fmla="*/ 431705 h 441903"/>
                <a:gd name="connsiteX23" fmla="*/ 3219096 w 4113100"/>
                <a:gd name="connsiteY23" fmla="*/ 431705 h 441903"/>
                <a:gd name="connsiteX24" fmla="*/ 2841778 w 4113100"/>
                <a:gd name="connsiteY24" fmla="*/ 428306 h 441903"/>
                <a:gd name="connsiteX25" fmla="*/ 2573237 w 4113100"/>
                <a:gd name="connsiteY25" fmla="*/ 421508 h 441903"/>
                <a:gd name="connsiteX26" fmla="*/ 2297897 w 4113100"/>
                <a:gd name="connsiteY26" fmla="*/ 421508 h 441903"/>
                <a:gd name="connsiteX27" fmla="*/ 2022557 w 4113100"/>
                <a:gd name="connsiteY27" fmla="*/ 414709 h 441903"/>
                <a:gd name="connsiteX28" fmla="*/ 1631643 w 4113100"/>
                <a:gd name="connsiteY28" fmla="*/ 411310 h 441903"/>
                <a:gd name="connsiteX29" fmla="*/ 1380098 w 4113100"/>
                <a:gd name="connsiteY29" fmla="*/ 407911 h 441903"/>
                <a:gd name="connsiteX30" fmla="*/ 1179542 w 4113100"/>
                <a:gd name="connsiteY30" fmla="*/ 407911 h 441903"/>
                <a:gd name="connsiteX31" fmla="*/ 927997 w 4113100"/>
                <a:gd name="connsiteY31" fmla="*/ 401112 h 441903"/>
                <a:gd name="connsiteX32" fmla="*/ 693448 w 4113100"/>
                <a:gd name="connsiteY32" fmla="*/ 401112 h 441903"/>
                <a:gd name="connsiteX33" fmla="*/ 482694 w 4113100"/>
                <a:gd name="connsiteY33" fmla="*/ 397713 h 441903"/>
                <a:gd name="connsiteX34" fmla="*/ 261742 w 4113100"/>
                <a:gd name="connsiteY34" fmla="*/ 394314 h 441903"/>
                <a:gd name="connsiteX35" fmla="*/ 183559 w 4113100"/>
                <a:gd name="connsiteY35" fmla="*/ 390914 h 441903"/>
                <a:gd name="connsiteX36" fmla="*/ 132571 w 4113100"/>
                <a:gd name="connsiteY36" fmla="*/ 384116 h 441903"/>
                <a:gd name="connsiteX37" fmla="*/ 88380 w 4113100"/>
                <a:gd name="connsiteY37" fmla="*/ 373918 h 441903"/>
                <a:gd name="connsiteX38" fmla="*/ 33992 w 4113100"/>
                <a:gd name="connsiteY38" fmla="*/ 356922 h 441903"/>
                <a:gd name="connsiteX39" fmla="*/ 13597 w 4113100"/>
                <a:gd name="connsiteY39" fmla="*/ 346724 h 441903"/>
                <a:gd name="connsiteX40" fmla="*/ 0 w 4113100"/>
                <a:gd name="connsiteY40" fmla="*/ 329728 h 441903"/>
                <a:gd name="connsiteX41" fmla="*/ 0 w 4113100"/>
                <a:gd name="connsiteY41" fmla="*/ 312731 h 441903"/>
                <a:gd name="connsiteX42" fmla="*/ 3399 w 4113100"/>
                <a:gd name="connsiteY42" fmla="*/ 288937 h 441903"/>
                <a:gd name="connsiteX43" fmla="*/ 13597 w 4113100"/>
                <a:gd name="connsiteY43" fmla="*/ 258343 h 441903"/>
                <a:gd name="connsiteX44" fmla="*/ 40791 w 4113100"/>
                <a:gd name="connsiteY44" fmla="*/ 224351 h 441903"/>
                <a:gd name="connsiteX45" fmla="*/ 74783 w 4113100"/>
                <a:gd name="connsiteY45" fmla="*/ 197157 h 441903"/>
                <a:gd name="connsiteX46" fmla="*/ 122373 w 4113100"/>
                <a:gd name="connsiteY46" fmla="*/ 166563 h 441903"/>
                <a:gd name="connsiteX47" fmla="*/ 176761 w 4113100"/>
                <a:gd name="connsiteY47" fmla="*/ 146168 h 441903"/>
                <a:gd name="connsiteX48" fmla="*/ 282138 w 4113100"/>
                <a:gd name="connsiteY48" fmla="*/ 118974 h 441903"/>
                <a:gd name="connsiteX49" fmla="*/ 387515 w 4113100"/>
                <a:gd name="connsiteY49" fmla="*/ 98578 h 441903"/>
                <a:gd name="connsiteX50" fmla="*/ 469097 w 4113100"/>
                <a:gd name="connsiteY50" fmla="*/ 91780 h 441903"/>
                <a:gd name="connsiteX51" fmla="*/ 601668 w 4113100"/>
                <a:gd name="connsiteY51" fmla="*/ 81582 h 441903"/>
                <a:gd name="connsiteX52" fmla="*/ 628862 w 4113100"/>
                <a:gd name="connsiteY52" fmla="*/ 81582 h 441903"/>
                <a:gd name="connsiteX53" fmla="*/ 693448 w 4113100"/>
                <a:gd name="connsiteY53" fmla="*/ 95179 h 441903"/>
                <a:gd name="connsiteX54" fmla="*/ 944993 w 4113100"/>
                <a:gd name="connsiteY54" fmla="*/ 135970 h 441903"/>
                <a:gd name="connsiteX55" fmla="*/ 1077564 w 4113100"/>
                <a:gd name="connsiteY55" fmla="*/ 152966 h 441903"/>
                <a:gd name="connsiteX56" fmla="*/ 1199937 w 4113100"/>
                <a:gd name="connsiteY56" fmla="*/ 166563 h 441903"/>
                <a:gd name="connsiteX57" fmla="*/ 1339307 w 4113100"/>
                <a:gd name="connsiteY57" fmla="*/ 173362 h 441903"/>
                <a:gd name="connsiteX58" fmla="*/ 1641841 w 4113100"/>
                <a:gd name="connsiteY58" fmla="*/ 173362 h 441903"/>
                <a:gd name="connsiteX59" fmla="*/ 2036154 w 4113100"/>
                <a:gd name="connsiteY59" fmla="*/ 176761 h 441903"/>
                <a:gd name="connsiteX60" fmla="*/ 2440666 w 4113100"/>
                <a:gd name="connsiteY60" fmla="*/ 180160 h 441903"/>
                <a:gd name="connsiteX61" fmla="*/ 2518849 w 4113100"/>
                <a:gd name="connsiteY61" fmla="*/ 180160 h 44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113100" h="441903">
                  <a:moveTo>
                    <a:pt x="2518849" y="180160"/>
                  </a:moveTo>
                  <a:lnTo>
                    <a:pt x="3059330" y="186959"/>
                  </a:lnTo>
                  <a:lnTo>
                    <a:pt x="3508032" y="190358"/>
                  </a:lnTo>
                  <a:lnTo>
                    <a:pt x="3779973" y="193757"/>
                  </a:lnTo>
                  <a:lnTo>
                    <a:pt x="3827562" y="190358"/>
                  </a:lnTo>
                  <a:lnTo>
                    <a:pt x="3881951" y="173362"/>
                  </a:lnTo>
                  <a:lnTo>
                    <a:pt x="3939738" y="146168"/>
                  </a:lnTo>
                  <a:lnTo>
                    <a:pt x="3983928" y="112175"/>
                  </a:lnTo>
                  <a:lnTo>
                    <a:pt x="4014522" y="81582"/>
                  </a:lnTo>
                  <a:lnTo>
                    <a:pt x="4041716" y="50989"/>
                  </a:lnTo>
                  <a:lnTo>
                    <a:pt x="4058712" y="23795"/>
                  </a:lnTo>
                  <a:lnTo>
                    <a:pt x="4075708" y="6798"/>
                  </a:lnTo>
                  <a:lnTo>
                    <a:pt x="4096104" y="0"/>
                  </a:lnTo>
                  <a:lnTo>
                    <a:pt x="4106301" y="0"/>
                  </a:lnTo>
                  <a:lnTo>
                    <a:pt x="4113100" y="10198"/>
                  </a:lnTo>
                  <a:lnTo>
                    <a:pt x="4113100" y="44190"/>
                  </a:lnTo>
                  <a:lnTo>
                    <a:pt x="4102902" y="105377"/>
                  </a:lnTo>
                  <a:lnTo>
                    <a:pt x="4085906" y="159765"/>
                  </a:lnTo>
                  <a:lnTo>
                    <a:pt x="4055313" y="261743"/>
                  </a:lnTo>
                  <a:lnTo>
                    <a:pt x="4011122" y="384116"/>
                  </a:lnTo>
                  <a:lnTo>
                    <a:pt x="3868354" y="441903"/>
                  </a:lnTo>
                  <a:lnTo>
                    <a:pt x="3681394" y="435105"/>
                  </a:lnTo>
                  <a:lnTo>
                    <a:pt x="3460443" y="431705"/>
                  </a:lnTo>
                  <a:lnTo>
                    <a:pt x="3219096" y="431705"/>
                  </a:lnTo>
                  <a:lnTo>
                    <a:pt x="2841778" y="428306"/>
                  </a:lnTo>
                  <a:lnTo>
                    <a:pt x="2573237" y="421508"/>
                  </a:lnTo>
                  <a:lnTo>
                    <a:pt x="2297897" y="421508"/>
                  </a:lnTo>
                  <a:lnTo>
                    <a:pt x="2022557" y="414709"/>
                  </a:lnTo>
                  <a:lnTo>
                    <a:pt x="1631643" y="411310"/>
                  </a:lnTo>
                  <a:lnTo>
                    <a:pt x="1380098" y="407911"/>
                  </a:lnTo>
                  <a:lnTo>
                    <a:pt x="1179542" y="407911"/>
                  </a:lnTo>
                  <a:lnTo>
                    <a:pt x="927997" y="401112"/>
                  </a:lnTo>
                  <a:lnTo>
                    <a:pt x="693448" y="401112"/>
                  </a:lnTo>
                  <a:lnTo>
                    <a:pt x="482694" y="397713"/>
                  </a:lnTo>
                  <a:lnTo>
                    <a:pt x="261742" y="394314"/>
                  </a:lnTo>
                  <a:lnTo>
                    <a:pt x="183559" y="390914"/>
                  </a:lnTo>
                  <a:lnTo>
                    <a:pt x="132571" y="384116"/>
                  </a:lnTo>
                  <a:lnTo>
                    <a:pt x="88380" y="373918"/>
                  </a:lnTo>
                  <a:lnTo>
                    <a:pt x="33992" y="356922"/>
                  </a:lnTo>
                  <a:lnTo>
                    <a:pt x="13597" y="346724"/>
                  </a:lnTo>
                  <a:lnTo>
                    <a:pt x="0" y="329728"/>
                  </a:lnTo>
                  <a:lnTo>
                    <a:pt x="0" y="312731"/>
                  </a:lnTo>
                  <a:lnTo>
                    <a:pt x="3399" y="288937"/>
                  </a:lnTo>
                  <a:lnTo>
                    <a:pt x="13597" y="258343"/>
                  </a:lnTo>
                  <a:lnTo>
                    <a:pt x="40791" y="224351"/>
                  </a:lnTo>
                  <a:lnTo>
                    <a:pt x="74783" y="197157"/>
                  </a:lnTo>
                  <a:lnTo>
                    <a:pt x="122373" y="166563"/>
                  </a:lnTo>
                  <a:lnTo>
                    <a:pt x="176761" y="146168"/>
                  </a:lnTo>
                  <a:lnTo>
                    <a:pt x="282138" y="118974"/>
                  </a:lnTo>
                  <a:lnTo>
                    <a:pt x="387515" y="98578"/>
                  </a:lnTo>
                  <a:lnTo>
                    <a:pt x="469097" y="91780"/>
                  </a:lnTo>
                  <a:lnTo>
                    <a:pt x="601668" y="81582"/>
                  </a:lnTo>
                  <a:lnTo>
                    <a:pt x="628862" y="81582"/>
                  </a:lnTo>
                  <a:lnTo>
                    <a:pt x="693448" y="95179"/>
                  </a:lnTo>
                  <a:lnTo>
                    <a:pt x="944993" y="135970"/>
                  </a:lnTo>
                  <a:lnTo>
                    <a:pt x="1077564" y="152966"/>
                  </a:lnTo>
                  <a:lnTo>
                    <a:pt x="1199937" y="166563"/>
                  </a:lnTo>
                  <a:lnTo>
                    <a:pt x="1339307" y="173362"/>
                  </a:lnTo>
                  <a:lnTo>
                    <a:pt x="1641841" y="173362"/>
                  </a:lnTo>
                  <a:lnTo>
                    <a:pt x="2036154" y="176761"/>
                  </a:lnTo>
                  <a:lnTo>
                    <a:pt x="2440666" y="180160"/>
                  </a:lnTo>
                  <a:lnTo>
                    <a:pt x="2518849" y="1801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D2AD9558-DF23-44E0-B06C-D8B597D84176}"/>
                </a:ext>
              </a:extLst>
            </p:cNvPr>
            <p:cNvSpPr/>
            <p:nvPr/>
          </p:nvSpPr>
          <p:spPr>
            <a:xfrm>
              <a:off x="5181601" y="2268539"/>
              <a:ext cx="3184525" cy="606425"/>
            </a:xfrm>
            <a:custGeom>
              <a:avLst/>
              <a:gdLst>
                <a:gd name="connsiteX0" fmla="*/ 1233796 w 3183657"/>
                <a:gd name="connsiteY0" fmla="*/ 234396 h 605308"/>
                <a:gd name="connsiteX1" fmla="*/ 1457888 w 3183657"/>
                <a:gd name="connsiteY1" fmla="*/ 198335 h 605308"/>
                <a:gd name="connsiteX2" fmla="*/ 1705162 w 3183657"/>
                <a:gd name="connsiteY2" fmla="*/ 180305 h 605308"/>
                <a:gd name="connsiteX3" fmla="*/ 1955013 w 3183657"/>
                <a:gd name="connsiteY3" fmla="*/ 144244 h 605308"/>
                <a:gd name="connsiteX4" fmla="*/ 2217742 w 3183657"/>
                <a:gd name="connsiteY4" fmla="*/ 105607 h 605308"/>
                <a:gd name="connsiteX5" fmla="*/ 2434107 w 3183657"/>
                <a:gd name="connsiteY5" fmla="*/ 74698 h 605308"/>
                <a:gd name="connsiteX6" fmla="*/ 2506228 w 3183657"/>
                <a:gd name="connsiteY6" fmla="*/ 66971 h 605308"/>
                <a:gd name="connsiteX7" fmla="*/ 2568047 w 3183657"/>
                <a:gd name="connsiteY7" fmla="*/ 41213 h 605308"/>
                <a:gd name="connsiteX8" fmla="*/ 2668502 w 3183657"/>
                <a:gd name="connsiteY8" fmla="*/ 5152 h 605308"/>
                <a:gd name="connsiteX9" fmla="*/ 2709715 w 3183657"/>
                <a:gd name="connsiteY9" fmla="*/ 0 h 605308"/>
                <a:gd name="connsiteX10" fmla="*/ 2763806 w 3183657"/>
                <a:gd name="connsiteY10" fmla="*/ 5152 h 605308"/>
                <a:gd name="connsiteX11" fmla="*/ 2866837 w 3183657"/>
                <a:gd name="connsiteY11" fmla="*/ 23182 h 605308"/>
                <a:gd name="connsiteX12" fmla="*/ 2956989 w 3183657"/>
                <a:gd name="connsiteY12" fmla="*/ 54092 h 605308"/>
                <a:gd name="connsiteX13" fmla="*/ 3005929 w 3183657"/>
                <a:gd name="connsiteY13" fmla="*/ 77274 h 605308"/>
                <a:gd name="connsiteX14" fmla="*/ 3036838 w 3183657"/>
                <a:gd name="connsiteY14" fmla="*/ 90153 h 605308"/>
                <a:gd name="connsiteX15" fmla="*/ 3090929 w 3183657"/>
                <a:gd name="connsiteY15" fmla="*/ 113335 h 605308"/>
                <a:gd name="connsiteX16" fmla="*/ 3142445 w 3183657"/>
                <a:gd name="connsiteY16" fmla="*/ 136517 h 605308"/>
                <a:gd name="connsiteX17" fmla="*/ 3160475 w 3183657"/>
                <a:gd name="connsiteY17" fmla="*/ 146820 h 605308"/>
                <a:gd name="connsiteX18" fmla="*/ 3168202 w 3183657"/>
                <a:gd name="connsiteY18" fmla="*/ 159698 h 605308"/>
                <a:gd name="connsiteX19" fmla="*/ 3175930 w 3183657"/>
                <a:gd name="connsiteY19" fmla="*/ 177729 h 605308"/>
                <a:gd name="connsiteX20" fmla="*/ 3181081 w 3183657"/>
                <a:gd name="connsiteY20" fmla="*/ 200911 h 605308"/>
                <a:gd name="connsiteX21" fmla="*/ 3183657 w 3183657"/>
                <a:gd name="connsiteY21" fmla="*/ 216366 h 605308"/>
                <a:gd name="connsiteX22" fmla="*/ 3170778 w 3183657"/>
                <a:gd name="connsiteY22" fmla="*/ 242123 h 605308"/>
                <a:gd name="connsiteX23" fmla="*/ 3142445 w 3183657"/>
                <a:gd name="connsiteY23" fmla="*/ 265305 h 605308"/>
                <a:gd name="connsiteX24" fmla="*/ 3103808 w 3183657"/>
                <a:gd name="connsiteY24" fmla="*/ 280760 h 605308"/>
                <a:gd name="connsiteX25" fmla="*/ 3075475 w 3183657"/>
                <a:gd name="connsiteY25" fmla="*/ 288487 h 605308"/>
                <a:gd name="connsiteX26" fmla="*/ 3029111 w 3183657"/>
                <a:gd name="connsiteY26" fmla="*/ 288487 h 605308"/>
                <a:gd name="connsiteX27" fmla="*/ 2890019 w 3183657"/>
                <a:gd name="connsiteY27" fmla="*/ 288487 h 605308"/>
                <a:gd name="connsiteX28" fmla="*/ 2735472 w 3183657"/>
                <a:gd name="connsiteY28" fmla="*/ 291063 h 605308"/>
                <a:gd name="connsiteX29" fmla="*/ 2557744 w 3183657"/>
                <a:gd name="connsiteY29" fmla="*/ 288487 h 605308"/>
                <a:gd name="connsiteX30" fmla="*/ 2382591 w 3183657"/>
                <a:gd name="connsiteY30" fmla="*/ 285911 h 605308"/>
                <a:gd name="connsiteX31" fmla="*/ 2194560 w 3183657"/>
                <a:gd name="connsiteY31" fmla="*/ 288487 h 605308"/>
                <a:gd name="connsiteX32" fmla="*/ 2125014 w 3183657"/>
                <a:gd name="connsiteY32" fmla="*/ 288487 h 605308"/>
                <a:gd name="connsiteX33" fmla="*/ 1947285 w 3183657"/>
                <a:gd name="connsiteY33" fmla="*/ 301366 h 605308"/>
                <a:gd name="connsiteX34" fmla="*/ 1795315 w 3183657"/>
                <a:gd name="connsiteY34" fmla="*/ 316821 h 605308"/>
                <a:gd name="connsiteX35" fmla="*/ 1584101 w 3183657"/>
                <a:gd name="connsiteY35" fmla="*/ 345154 h 605308"/>
                <a:gd name="connsiteX36" fmla="*/ 1393494 w 3183657"/>
                <a:gd name="connsiteY36" fmla="*/ 376064 h 605308"/>
                <a:gd name="connsiteX37" fmla="*/ 1264705 w 3183657"/>
                <a:gd name="connsiteY37" fmla="*/ 404397 h 605308"/>
                <a:gd name="connsiteX38" fmla="*/ 1027734 w 3183657"/>
                <a:gd name="connsiteY38" fmla="*/ 458488 h 605308"/>
                <a:gd name="connsiteX39" fmla="*/ 777884 w 3183657"/>
                <a:gd name="connsiteY39" fmla="*/ 517731 h 605308"/>
                <a:gd name="connsiteX40" fmla="*/ 633640 w 3183657"/>
                <a:gd name="connsiteY40" fmla="*/ 558944 h 605308"/>
                <a:gd name="connsiteX41" fmla="*/ 535761 w 3183657"/>
                <a:gd name="connsiteY41" fmla="*/ 600156 h 605308"/>
                <a:gd name="connsiteX42" fmla="*/ 512579 w 3183657"/>
                <a:gd name="connsiteY42" fmla="*/ 605308 h 605308"/>
                <a:gd name="connsiteX43" fmla="*/ 445609 w 3183657"/>
                <a:gd name="connsiteY43" fmla="*/ 600156 h 605308"/>
                <a:gd name="connsiteX44" fmla="*/ 396669 w 3183657"/>
                <a:gd name="connsiteY44" fmla="*/ 589853 h 605308"/>
                <a:gd name="connsiteX45" fmla="*/ 352881 w 3183657"/>
                <a:gd name="connsiteY45" fmla="*/ 576974 h 605308"/>
                <a:gd name="connsiteX46" fmla="*/ 293638 w 3183657"/>
                <a:gd name="connsiteY46" fmla="*/ 551216 h 605308"/>
                <a:gd name="connsiteX47" fmla="*/ 224092 w 3183657"/>
                <a:gd name="connsiteY47" fmla="*/ 512580 h 605308"/>
                <a:gd name="connsiteX48" fmla="*/ 146819 w 3183657"/>
                <a:gd name="connsiteY48" fmla="*/ 463640 h 605308"/>
                <a:gd name="connsiteX49" fmla="*/ 72121 w 3183657"/>
                <a:gd name="connsiteY49" fmla="*/ 404397 h 605308"/>
                <a:gd name="connsiteX50" fmla="*/ 28333 w 3183657"/>
                <a:gd name="connsiteY50" fmla="*/ 370912 h 605308"/>
                <a:gd name="connsiteX51" fmla="*/ 5151 w 3183657"/>
                <a:gd name="connsiteY51" fmla="*/ 342578 h 605308"/>
                <a:gd name="connsiteX52" fmla="*/ 0 w 3183657"/>
                <a:gd name="connsiteY52" fmla="*/ 321972 h 605308"/>
                <a:gd name="connsiteX53" fmla="*/ 2575 w 3183657"/>
                <a:gd name="connsiteY53" fmla="*/ 314245 h 605308"/>
                <a:gd name="connsiteX54" fmla="*/ 15454 w 3183657"/>
                <a:gd name="connsiteY54" fmla="*/ 309093 h 605308"/>
                <a:gd name="connsiteX55" fmla="*/ 79849 w 3183657"/>
                <a:gd name="connsiteY55" fmla="*/ 319397 h 605308"/>
                <a:gd name="connsiteX56" fmla="*/ 190607 w 3183657"/>
                <a:gd name="connsiteY56" fmla="*/ 342578 h 605308"/>
                <a:gd name="connsiteX57" fmla="*/ 262729 w 3183657"/>
                <a:gd name="connsiteY57" fmla="*/ 350306 h 605308"/>
                <a:gd name="connsiteX58" fmla="*/ 321971 w 3183657"/>
                <a:gd name="connsiteY58" fmla="*/ 355457 h 605308"/>
                <a:gd name="connsiteX59" fmla="*/ 381214 w 3183657"/>
                <a:gd name="connsiteY59" fmla="*/ 355457 h 605308"/>
                <a:gd name="connsiteX60" fmla="*/ 435306 w 3183657"/>
                <a:gd name="connsiteY60" fmla="*/ 355457 h 605308"/>
                <a:gd name="connsiteX61" fmla="*/ 556367 w 3183657"/>
                <a:gd name="connsiteY61" fmla="*/ 334851 h 605308"/>
                <a:gd name="connsiteX62" fmla="*/ 726368 w 3183657"/>
                <a:gd name="connsiteY62" fmla="*/ 309093 h 605308"/>
                <a:gd name="connsiteX63" fmla="*/ 950460 w 3183657"/>
                <a:gd name="connsiteY63" fmla="*/ 275608 h 605308"/>
                <a:gd name="connsiteX64" fmla="*/ 1182280 w 3183657"/>
                <a:gd name="connsiteY64" fmla="*/ 239548 h 605308"/>
                <a:gd name="connsiteX65" fmla="*/ 1233796 w 3183657"/>
                <a:gd name="connsiteY65" fmla="*/ 234396 h 6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83657" h="605308">
                  <a:moveTo>
                    <a:pt x="1233796" y="234396"/>
                  </a:moveTo>
                  <a:lnTo>
                    <a:pt x="1457888" y="198335"/>
                  </a:lnTo>
                  <a:lnTo>
                    <a:pt x="1705162" y="180305"/>
                  </a:lnTo>
                  <a:lnTo>
                    <a:pt x="1955013" y="144244"/>
                  </a:lnTo>
                  <a:lnTo>
                    <a:pt x="2217742" y="105607"/>
                  </a:lnTo>
                  <a:lnTo>
                    <a:pt x="2434107" y="74698"/>
                  </a:lnTo>
                  <a:lnTo>
                    <a:pt x="2506228" y="66971"/>
                  </a:lnTo>
                  <a:lnTo>
                    <a:pt x="2568047" y="41213"/>
                  </a:lnTo>
                  <a:lnTo>
                    <a:pt x="2668502" y="5152"/>
                  </a:lnTo>
                  <a:lnTo>
                    <a:pt x="2709715" y="0"/>
                  </a:lnTo>
                  <a:lnTo>
                    <a:pt x="2763806" y="5152"/>
                  </a:lnTo>
                  <a:lnTo>
                    <a:pt x="2866837" y="23182"/>
                  </a:lnTo>
                  <a:lnTo>
                    <a:pt x="2956989" y="54092"/>
                  </a:lnTo>
                  <a:lnTo>
                    <a:pt x="3005929" y="77274"/>
                  </a:lnTo>
                  <a:lnTo>
                    <a:pt x="3036838" y="90153"/>
                  </a:lnTo>
                  <a:lnTo>
                    <a:pt x="3090929" y="113335"/>
                  </a:lnTo>
                  <a:lnTo>
                    <a:pt x="3142445" y="136517"/>
                  </a:lnTo>
                  <a:lnTo>
                    <a:pt x="3160475" y="146820"/>
                  </a:lnTo>
                  <a:lnTo>
                    <a:pt x="3168202" y="159698"/>
                  </a:lnTo>
                  <a:lnTo>
                    <a:pt x="3175930" y="177729"/>
                  </a:lnTo>
                  <a:lnTo>
                    <a:pt x="3181081" y="200911"/>
                  </a:lnTo>
                  <a:lnTo>
                    <a:pt x="3183657" y="216366"/>
                  </a:lnTo>
                  <a:lnTo>
                    <a:pt x="3170778" y="242123"/>
                  </a:lnTo>
                  <a:lnTo>
                    <a:pt x="3142445" y="265305"/>
                  </a:lnTo>
                  <a:lnTo>
                    <a:pt x="3103808" y="280760"/>
                  </a:lnTo>
                  <a:lnTo>
                    <a:pt x="3075475" y="288487"/>
                  </a:lnTo>
                  <a:lnTo>
                    <a:pt x="3029111" y="288487"/>
                  </a:lnTo>
                  <a:lnTo>
                    <a:pt x="2890019" y="288487"/>
                  </a:lnTo>
                  <a:lnTo>
                    <a:pt x="2735472" y="291063"/>
                  </a:lnTo>
                  <a:lnTo>
                    <a:pt x="2557744" y="288487"/>
                  </a:lnTo>
                  <a:lnTo>
                    <a:pt x="2382591" y="285911"/>
                  </a:lnTo>
                  <a:lnTo>
                    <a:pt x="2194560" y="288487"/>
                  </a:lnTo>
                  <a:lnTo>
                    <a:pt x="2125014" y="288487"/>
                  </a:lnTo>
                  <a:lnTo>
                    <a:pt x="1947285" y="301366"/>
                  </a:lnTo>
                  <a:lnTo>
                    <a:pt x="1795315" y="316821"/>
                  </a:lnTo>
                  <a:lnTo>
                    <a:pt x="1584101" y="345154"/>
                  </a:lnTo>
                  <a:lnTo>
                    <a:pt x="1393494" y="376064"/>
                  </a:lnTo>
                  <a:lnTo>
                    <a:pt x="1264705" y="404397"/>
                  </a:lnTo>
                  <a:lnTo>
                    <a:pt x="1027734" y="458488"/>
                  </a:lnTo>
                  <a:lnTo>
                    <a:pt x="777884" y="517731"/>
                  </a:lnTo>
                  <a:lnTo>
                    <a:pt x="633640" y="558944"/>
                  </a:lnTo>
                  <a:lnTo>
                    <a:pt x="535761" y="600156"/>
                  </a:lnTo>
                  <a:lnTo>
                    <a:pt x="512579" y="605308"/>
                  </a:lnTo>
                  <a:lnTo>
                    <a:pt x="445609" y="600156"/>
                  </a:lnTo>
                  <a:lnTo>
                    <a:pt x="396669" y="589853"/>
                  </a:lnTo>
                  <a:lnTo>
                    <a:pt x="352881" y="576974"/>
                  </a:lnTo>
                  <a:lnTo>
                    <a:pt x="293638" y="551216"/>
                  </a:lnTo>
                  <a:lnTo>
                    <a:pt x="224092" y="512580"/>
                  </a:lnTo>
                  <a:lnTo>
                    <a:pt x="146819" y="463640"/>
                  </a:lnTo>
                  <a:lnTo>
                    <a:pt x="72121" y="404397"/>
                  </a:lnTo>
                  <a:lnTo>
                    <a:pt x="28333" y="370912"/>
                  </a:lnTo>
                  <a:lnTo>
                    <a:pt x="5151" y="342578"/>
                  </a:lnTo>
                  <a:lnTo>
                    <a:pt x="0" y="321972"/>
                  </a:lnTo>
                  <a:lnTo>
                    <a:pt x="2575" y="314245"/>
                  </a:lnTo>
                  <a:lnTo>
                    <a:pt x="15454" y="309093"/>
                  </a:lnTo>
                  <a:lnTo>
                    <a:pt x="79849" y="319397"/>
                  </a:lnTo>
                  <a:lnTo>
                    <a:pt x="190607" y="342578"/>
                  </a:lnTo>
                  <a:lnTo>
                    <a:pt x="262729" y="350306"/>
                  </a:lnTo>
                  <a:lnTo>
                    <a:pt x="321971" y="355457"/>
                  </a:lnTo>
                  <a:lnTo>
                    <a:pt x="381214" y="355457"/>
                  </a:lnTo>
                  <a:lnTo>
                    <a:pt x="435306" y="355457"/>
                  </a:lnTo>
                  <a:lnTo>
                    <a:pt x="556367" y="334851"/>
                  </a:lnTo>
                  <a:lnTo>
                    <a:pt x="726368" y="309093"/>
                  </a:lnTo>
                  <a:lnTo>
                    <a:pt x="950460" y="275608"/>
                  </a:lnTo>
                  <a:lnTo>
                    <a:pt x="1182280" y="239548"/>
                  </a:lnTo>
                  <a:lnTo>
                    <a:pt x="1233796" y="2343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D2E3B767-0E7B-4983-B8FE-A164AB2F295F}"/>
                </a:ext>
              </a:extLst>
            </p:cNvPr>
            <p:cNvSpPr/>
            <p:nvPr/>
          </p:nvSpPr>
          <p:spPr>
            <a:xfrm>
              <a:off x="6634163" y="3268663"/>
              <a:ext cx="1376362" cy="298450"/>
            </a:xfrm>
            <a:custGeom>
              <a:avLst/>
              <a:gdLst>
                <a:gd name="connsiteX0" fmla="*/ 435305 w 1375463"/>
                <a:gd name="connsiteY0" fmla="*/ 278184 h 298790"/>
                <a:gd name="connsiteX1" fmla="*/ 280759 w 1375463"/>
                <a:gd name="connsiteY1" fmla="*/ 291063 h 298790"/>
                <a:gd name="connsiteX2" fmla="*/ 146819 w 1375463"/>
                <a:gd name="connsiteY2" fmla="*/ 293638 h 298790"/>
                <a:gd name="connsiteX3" fmla="*/ 0 w 1375463"/>
                <a:gd name="connsiteY3" fmla="*/ 293638 h 298790"/>
                <a:gd name="connsiteX4" fmla="*/ 48939 w 1375463"/>
                <a:gd name="connsiteY4" fmla="*/ 133940 h 298790"/>
                <a:gd name="connsiteX5" fmla="*/ 193183 w 1375463"/>
                <a:gd name="connsiteY5" fmla="*/ 139092 h 298790"/>
                <a:gd name="connsiteX6" fmla="*/ 342578 w 1375463"/>
                <a:gd name="connsiteY6" fmla="*/ 133940 h 298790"/>
                <a:gd name="connsiteX7" fmla="*/ 468791 w 1375463"/>
                <a:gd name="connsiteY7" fmla="*/ 126213 h 298790"/>
                <a:gd name="connsiteX8" fmla="*/ 636216 w 1375463"/>
                <a:gd name="connsiteY8" fmla="*/ 105607 h 298790"/>
                <a:gd name="connsiteX9" fmla="*/ 765005 w 1375463"/>
                <a:gd name="connsiteY9" fmla="*/ 85001 h 298790"/>
                <a:gd name="connsiteX10" fmla="*/ 850005 w 1375463"/>
                <a:gd name="connsiteY10" fmla="*/ 69546 h 298790"/>
                <a:gd name="connsiteX11" fmla="*/ 886066 w 1375463"/>
                <a:gd name="connsiteY11" fmla="*/ 51516 h 298790"/>
                <a:gd name="connsiteX12" fmla="*/ 973642 w 1375463"/>
                <a:gd name="connsiteY12" fmla="*/ 20606 h 298790"/>
                <a:gd name="connsiteX13" fmla="*/ 1056067 w 1375463"/>
                <a:gd name="connsiteY13" fmla="*/ 0 h 298790"/>
                <a:gd name="connsiteX14" fmla="*/ 1084401 w 1375463"/>
                <a:gd name="connsiteY14" fmla="*/ 0 h 298790"/>
                <a:gd name="connsiteX15" fmla="*/ 1110158 w 1375463"/>
                <a:gd name="connsiteY15" fmla="*/ 5152 h 298790"/>
                <a:gd name="connsiteX16" fmla="*/ 1151371 w 1375463"/>
                <a:gd name="connsiteY16" fmla="*/ 28334 h 298790"/>
                <a:gd name="connsiteX17" fmla="*/ 1220917 w 1375463"/>
                <a:gd name="connsiteY17" fmla="*/ 69546 h 298790"/>
                <a:gd name="connsiteX18" fmla="*/ 1280160 w 1375463"/>
                <a:gd name="connsiteY18" fmla="*/ 103031 h 298790"/>
                <a:gd name="connsiteX19" fmla="*/ 1316220 w 1375463"/>
                <a:gd name="connsiteY19" fmla="*/ 126213 h 298790"/>
                <a:gd name="connsiteX20" fmla="*/ 1347130 w 1375463"/>
                <a:gd name="connsiteY20" fmla="*/ 149395 h 298790"/>
                <a:gd name="connsiteX21" fmla="*/ 1360009 w 1375463"/>
                <a:gd name="connsiteY21" fmla="*/ 167425 h 298790"/>
                <a:gd name="connsiteX22" fmla="*/ 1372887 w 1375463"/>
                <a:gd name="connsiteY22" fmla="*/ 188032 h 298790"/>
                <a:gd name="connsiteX23" fmla="*/ 1375463 w 1375463"/>
                <a:gd name="connsiteY23" fmla="*/ 200910 h 298790"/>
                <a:gd name="connsiteX24" fmla="*/ 1375463 w 1375463"/>
                <a:gd name="connsiteY24" fmla="*/ 221517 h 298790"/>
                <a:gd name="connsiteX25" fmla="*/ 1365160 w 1375463"/>
                <a:gd name="connsiteY25" fmla="*/ 247274 h 298790"/>
                <a:gd name="connsiteX26" fmla="*/ 1344554 w 1375463"/>
                <a:gd name="connsiteY26" fmla="*/ 275608 h 298790"/>
                <a:gd name="connsiteX27" fmla="*/ 1323948 w 1375463"/>
                <a:gd name="connsiteY27" fmla="*/ 298790 h 298790"/>
                <a:gd name="connsiteX28" fmla="*/ 1001976 w 1375463"/>
                <a:gd name="connsiteY28" fmla="*/ 242123 h 298790"/>
                <a:gd name="connsiteX29" fmla="*/ 963339 w 1375463"/>
                <a:gd name="connsiteY29" fmla="*/ 231820 h 298790"/>
                <a:gd name="connsiteX30" fmla="*/ 927278 w 1375463"/>
                <a:gd name="connsiteY30" fmla="*/ 229244 h 298790"/>
                <a:gd name="connsiteX31" fmla="*/ 821672 w 1375463"/>
                <a:gd name="connsiteY31" fmla="*/ 239547 h 298790"/>
                <a:gd name="connsiteX32" fmla="*/ 620761 w 1375463"/>
                <a:gd name="connsiteY32" fmla="*/ 260153 h 298790"/>
                <a:gd name="connsiteX33" fmla="*/ 435305 w 1375463"/>
                <a:gd name="connsiteY33" fmla="*/ 278184 h 298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75463" h="298790">
                  <a:moveTo>
                    <a:pt x="435305" y="278184"/>
                  </a:moveTo>
                  <a:lnTo>
                    <a:pt x="280759" y="291063"/>
                  </a:lnTo>
                  <a:lnTo>
                    <a:pt x="146819" y="293638"/>
                  </a:lnTo>
                  <a:lnTo>
                    <a:pt x="0" y="293638"/>
                  </a:lnTo>
                  <a:lnTo>
                    <a:pt x="48939" y="133940"/>
                  </a:lnTo>
                  <a:lnTo>
                    <a:pt x="193183" y="139092"/>
                  </a:lnTo>
                  <a:lnTo>
                    <a:pt x="342578" y="133940"/>
                  </a:lnTo>
                  <a:lnTo>
                    <a:pt x="468791" y="126213"/>
                  </a:lnTo>
                  <a:lnTo>
                    <a:pt x="636216" y="105607"/>
                  </a:lnTo>
                  <a:lnTo>
                    <a:pt x="765005" y="85001"/>
                  </a:lnTo>
                  <a:lnTo>
                    <a:pt x="850005" y="69546"/>
                  </a:lnTo>
                  <a:lnTo>
                    <a:pt x="886066" y="51516"/>
                  </a:lnTo>
                  <a:lnTo>
                    <a:pt x="973642" y="20606"/>
                  </a:lnTo>
                  <a:lnTo>
                    <a:pt x="1056067" y="0"/>
                  </a:lnTo>
                  <a:lnTo>
                    <a:pt x="1084401" y="0"/>
                  </a:lnTo>
                  <a:lnTo>
                    <a:pt x="1110158" y="5152"/>
                  </a:lnTo>
                  <a:lnTo>
                    <a:pt x="1151371" y="28334"/>
                  </a:lnTo>
                  <a:lnTo>
                    <a:pt x="1220917" y="69546"/>
                  </a:lnTo>
                  <a:lnTo>
                    <a:pt x="1280160" y="103031"/>
                  </a:lnTo>
                  <a:lnTo>
                    <a:pt x="1316220" y="126213"/>
                  </a:lnTo>
                  <a:lnTo>
                    <a:pt x="1347130" y="149395"/>
                  </a:lnTo>
                  <a:lnTo>
                    <a:pt x="1360009" y="167425"/>
                  </a:lnTo>
                  <a:lnTo>
                    <a:pt x="1372887" y="188032"/>
                  </a:lnTo>
                  <a:lnTo>
                    <a:pt x="1375463" y="200910"/>
                  </a:lnTo>
                  <a:lnTo>
                    <a:pt x="1375463" y="221517"/>
                  </a:lnTo>
                  <a:lnTo>
                    <a:pt x="1365160" y="247274"/>
                  </a:lnTo>
                  <a:lnTo>
                    <a:pt x="1344554" y="275608"/>
                  </a:lnTo>
                  <a:lnTo>
                    <a:pt x="1323948" y="298790"/>
                  </a:lnTo>
                  <a:lnTo>
                    <a:pt x="1001976" y="242123"/>
                  </a:lnTo>
                  <a:lnTo>
                    <a:pt x="963339" y="231820"/>
                  </a:lnTo>
                  <a:lnTo>
                    <a:pt x="927278" y="229244"/>
                  </a:lnTo>
                  <a:lnTo>
                    <a:pt x="821672" y="239547"/>
                  </a:lnTo>
                  <a:lnTo>
                    <a:pt x="620761" y="260153"/>
                  </a:lnTo>
                  <a:lnTo>
                    <a:pt x="435305" y="2781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0">
              <a:extLst>
                <a:ext uri="{FF2B5EF4-FFF2-40B4-BE49-F238E27FC236}">
                  <a16:creationId xmlns:a16="http://schemas.microsoft.com/office/drawing/2014/main" id="{D3C109DB-6220-4CF1-8804-3E6E1E8FAC7C}"/>
                </a:ext>
              </a:extLst>
            </p:cNvPr>
            <p:cNvSpPr/>
            <p:nvPr/>
          </p:nvSpPr>
          <p:spPr>
            <a:xfrm rot="16200000">
              <a:off x="6119020" y="4090195"/>
              <a:ext cx="2462213" cy="1279525"/>
            </a:xfrm>
            <a:custGeom>
              <a:avLst/>
              <a:gdLst>
                <a:gd name="connsiteX0" fmla="*/ 1345406 w 2462212"/>
                <a:gd name="connsiteY0" fmla="*/ 669131 h 1278731"/>
                <a:gd name="connsiteX1" fmla="*/ 1219200 w 2462212"/>
                <a:gd name="connsiteY1" fmla="*/ 621506 h 1278731"/>
                <a:gd name="connsiteX2" fmla="*/ 1102519 w 2462212"/>
                <a:gd name="connsiteY2" fmla="*/ 573881 h 1278731"/>
                <a:gd name="connsiteX3" fmla="*/ 983456 w 2462212"/>
                <a:gd name="connsiteY3" fmla="*/ 519112 h 1278731"/>
                <a:gd name="connsiteX4" fmla="*/ 883444 w 2462212"/>
                <a:gd name="connsiteY4" fmla="*/ 469106 h 1278731"/>
                <a:gd name="connsiteX5" fmla="*/ 792956 w 2462212"/>
                <a:gd name="connsiteY5" fmla="*/ 421481 h 1278731"/>
                <a:gd name="connsiteX6" fmla="*/ 719137 w 2462212"/>
                <a:gd name="connsiteY6" fmla="*/ 376237 h 1278731"/>
                <a:gd name="connsiteX7" fmla="*/ 652462 w 2462212"/>
                <a:gd name="connsiteY7" fmla="*/ 333375 h 1278731"/>
                <a:gd name="connsiteX8" fmla="*/ 578644 w 2462212"/>
                <a:gd name="connsiteY8" fmla="*/ 278606 h 1278731"/>
                <a:gd name="connsiteX9" fmla="*/ 514350 w 2462212"/>
                <a:gd name="connsiteY9" fmla="*/ 221456 h 1278731"/>
                <a:gd name="connsiteX10" fmla="*/ 469106 w 2462212"/>
                <a:gd name="connsiteY10" fmla="*/ 171450 h 1278731"/>
                <a:gd name="connsiteX11" fmla="*/ 438150 w 2462212"/>
                <a:gd name="connsiteY11" fmla="*/ 126206 h 1278731"/>
                <a:gd name="connsiteX12" fmla="*/ 57150 w 2462212"/>
                <a:gd name="connsiteY12" fmla="*/ 0 h 1278731"/>
                <a:gd name="connsiteX13" fmla="*/ 23812 w 2462212"/>
                <a:gd name="connsiteY13" fmla="*/ 19050 h 1278731"/>
                <a:gd name="connsiteX14" fmla="*/ 7144 w 2462212"/>
                <a:gd name="connsiteY14" fmla="*/ 35719 h 1278731"/>
                <a:gd name="connsiteX15" fmla="*/ 0 w 2462212"/>
                <a:gd name="connsiteY15" fmla="*/ 47625 h 1278731"/>
                <a:gd name="connsiteX16" fmla="*/ 0 w 2462212"/>
                <a:gd name="connsiteY16" fmla="*/ 59531 h 1278731"/>
                <a:gd name="connsiteX17" fmla="*/ 4762 w 2462212"/>
                <a:gd name="connsiteY17" fmla="*/ 80962 h 1278731"/>
                <a:gd name="connsiteX18" fmla="*/ 23812 w 2462212"/>
                <a:gd name="connsiteY18" fmla="*/ 109537 h 1278731"/>
                <a:gd name="connsiteX19" fmla="*/ 76200 w 2462212"/>
                <a:gd name="connsiteY19" fmla="*/ 169069 h 1278731"/>
                <a:gd name="connsiteX20" fmla="*/ 147637 w 2462212"/>
                <a:gd name="connsiteY20" fmla="*/ 247650 h 1278731"/>
                <a:gd name="connsiteX21" fmla="*/ 240506 w 2462212"/>
                <a:gd name="connsiteY21" fmla="*/ 340519 h 1278731"/>
                <a:gd name="connsiteX22" fmla="*/ 316706 w 2462212"/>
                <a:gd name="connsiteY22" fmla="*/ 409575 h 1278731"/>
                <a:gd name="connsiteX23" fmla="*/ 390525 w 2462212"/>
                <a:gd name="connsiteY23" fmla="*/ 466725 h 1278731"/>
                <a:gd name="connsiteX24" fmla="*/ 490537 w 2462212"/>
                <a:gd name="connsiteY24" fmla="*/ 540544 h 1278731"/>
                <a:gd name="connsiteX25" fmla="*/ 559594 w 2462212"/>
                <a:gd name="connsiteY25" fmla="*/ 585787 h 1278731"/>
                <a:gd name="connsiteX26" fmla="*/ 664369 w 2462212"/>
                <a:gd name="connsiteY26" fmla="*/ 650081 h 1278731"/>
                <a:gd name="connsiteX27" fmla="*/ 807244 w 2462212"/>
                <a:gd name="connsiteY27" fmla="*/ 716756 h 1278731"/>
                <a:gd name="connsiteX28" fmla="*/ 933450 w 2462212"/>
                <a:gd name="connsiteY28" fmla="*/ 771525 h 1278731"/>
                <a:gd name="connsiteX29" fmla="*/ 1107281 w 2462212"/>
                <a:gd name="connsiteY29" fmla="*/ 840581 h 1278731"/>
                <a:gd name="connsiteX30" fmla="*/ 1295400 w 2462212"/>
                <a:gd name="connsiteY30" fmla="*/ 909637 h 1278731"/>
                <a:gd name="connsiteX31" fmla="*/ 1533525 w 2462212"/>
                <a:gd name="connsiteY31" fmla="*/ 988219 h 1278731"/>
                <a:gd name="connsiteX32" fmla="*/ 1735931 w 2462212"/>
                <a:gd name="connsiteY32" fmla="*/ 1050131 h 1278731"/>
                <a:gd name="connsiteX33" fmla="*/ 1921669 w 2462212"/>
                <a:gd name="connsiteY33" fmla="*/ 1102519 h 1278731"/>
                <a:gd name="connsiteX34" fmla="*/ 2100262 w 2462212"/>
                <a:gd name="connsiteY34" fmla="*/ 1150144 h 1278731"/>
                <a:gd name="connsiteX35" fmla="*/ 2245519 w 2462212"/>
                <a:gd name="connsiteY35" fmla="*/ 1185862 h 1278731"/>
                <a:gd name="connsiteX36" fmla="*/ 2316956 w 2462212"/>
                <a:gd name="connsiteY36" fmla="*/ 1209675 h 1278731"/>
                <a:gd name="connsiteX37" fmla="*/ 2350294 w 2462212"/>
                <a:gd name="connsiteY37" fmla="*/ 1226344 h 1278731"/>
                <a:gd name="connsiteX38" fmla="*/ 2376487 w 2462212"/>
                <a:gd name="connsiteY38" fmla="*/ 1238250 h 1278731"/>
                <a:gd name="connsiteX39" fmla="*/ 2390775 w 2462212"/>
                <a:gd name="connsiteY39" fmla="*/ 1247775 h 1278731"/>
                <a:gd name="connsiteX40" fmla="*/ 2436019 w 2462212"/>
                <a:gd name="connsiteY40" fmla="*/ 1278731 h 1278731"/>
                <a:gd name="connsiteX41" fmla="*/ 2462212 w 2462212"/>
                <a:gd name="connsiteY41" fmla="*/ 883444 h 1278731"/>
                <a:gd name="connsiteX42" fmla="*/ 2450306 w 2462212"/>
                <a:gd name="connsiteY42" fmla="*/ 919162 h 1278731"/>
                <a:gd name="connsiteX43" fmla="*/ 2436019 w 2462212"/>
                <a:gd name="connsiteY43" fmla="*/ 938212 h 1278731"/>
                <a:gd name="connsiteX44" fmla="*/ 2416969 w 2462212"/>
                <a:gd name="connsiteY44" fmla="*/ 947737 h 1278731"/>
                <a:gd name="connsiteX45" fmla="*/ 2386012 w 2462212"/>
                <a:gd name="connsiteY45" fmla="*/ 952500 h 1278731"/>
                <a:gd name="connsiteX46" fmla="*/ 2350294 w 2462212"/>
                <a:gd name="connsiteY46" fmla="*/ 947737 h 1278731"/>
                <a:gd name="connsiteX47" fmla="*/ 2295525 w 2462212"/>
                <a:gd name="connsiteY47" fmla="*/ 935831 h 1278731"/>
                <a:gd name="connsiteX48" fmla="*/ 2150269 w 2462212"/>
                <a:gd name="connsiteY48" fmla="*/ 902494 h 1278731"/>
                <a:gd name="connsiteX49" fmla="*/ 1976437 w 2462212"/>
                <a:gd name="connsiteY49" fmla="*/ 859631 h 1278731"/>
                <a:gd name="connsiteX50" fmla="*/ 1766887 w 2462212"/>
                <a:gd name="connsiteY50" fmla="*/ 802481 h 1278731"/>
                <a:gd name="connsiteX51" fmla="*/ 1540669 w 2462212"/>
                <a:gd name="connsiteY51" fmla="*/ 735806 h 1278731"/>
                <a:gd name="connsiteX52" fmla="*/ 1345406 w 2462212"/>
                <a:gd name="connsiteY52" fmla="*/ 66913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462212" h="1278731">
                  <a:moveTo>
                    <a:pt x="1345406" y="669131"/>
                  </a:moveTo>
                  <a:lnTo>
                    <a:pt x="1219200" y="621506"/>
                  </a:lnTo>
                  <a:lnTo>
                    <a:pt x="1102519" y="573881"/>
                  </a:lnTo>
                  <a:lnTo>
                    <a:pt x="983456" y="519112"/>
                  </a:lnTo>
                  <a:lnTo>
                    <a:pt x="883444" y="469106"/>
                  </a:lnTo>
                  <a:lnTo>
                    <a:pt x="792956" y="421481"/>
                  </a:lnTo>
                  <a:lnTo>
                    <a:pt x="719137" y="376237"/>
                  </a:lnTo>
                  <a:lnTo>
                    <a:pt x="652462" y="333375"/>
                  </a:lnTo>
                  <a:lnTo>
                    <a:pt x="578644" y="278606"/>
                  </a:lnTo>
                  <a:lnTo>
                    <a:pt x="514350" y="221456"/>
                  </a:lnTo>
                  <a:lnTo>
                    <a:pt x="469106" y="171450"/>
                  </a:lnTo>
                  <a:lnTo>
                    <a:pt x="438150" y="126206"/>
                  </a:lnTo>
                  <a:lnTo>
                    <a:pt x="57150" y="0"/>
                  </a:lnTo>
                  <a:lnTo>
                    <a:pt x="23812" y="19050"/>
                  </a:lnTo>
                  <a:lnTo>
                    <a:pt x="7144" y="35719"/>
                  </a:lnTo>
                  <a:lnTo>
                    <a:pt x="0" y="47625"/>
                  </a:lnTo>
                  <a:lnTo>
                    <a:pt x="0" y="59531"/>
                  </a:lnTo>
                  <a:lnTo>
                    <a:pt x="4762" y="80962"/>
                  </a:lnTo>
                  <a:lnTo>
                    <a:pt x="23812" y="109537"/>
                  </a:lnTo>
                  <a:lnTo>
                    <a:pt x="76200" y="169069"/>
                  </a:lnTo>
                  <a:lnTo>
                    <a:pt x="147637" y="247650"/>
                  </a:lnTo>
                  <a:lnTo>
                    <a:pt x="240506" y="340519"/>
                  </a:lnTo>
                  <a:lnTo>
                    <a:pt x="316706" y="409575"/>
                  </a:lnTo>
                  <a:lnTo>
                    <a:pt x="390525" y="466725"/>
                  </a:lnTo>
                  <a:lnTo>
                    <a:pt x="490537" y="540544"/>
                  </a:lnTo>
                  <a:lnTo>
                    <a:pt x="559594" y="585787"/>
                  </a:lnTo>
                  <a:lnTo>
                    <a:pt x="664369" y="650081"/>
                  </a:lnTo>
                  <a:lnTo>
                    <a:pt x="807244" y="716756"/>
                  </a:lnTo>
                  <a:lnTo>
                    <a:pt x="933450" y="771525"/>
                  </a:lnTo>
                  <a:lnTo>
                    <a:pt x="1107281" y="840581"/>
                  </a:lnTo>
                  <a:lnTo>
                    <a:pt x="1295400" y="909637"/>
                  </a:lnTo>
                  <a:lnTo>
                    <a:pt x="1533525" y="988219"/>
                  </a:lnTo>
                  <a:lnTo>
                    <a:pt x="1735931" y="1050131"/>
                  </a:lnTo>
                  <a:lnTo>
                    <a:pt x="1921669" y="1102519"/>
                  </a:lnTo>
                  <a:lnTo>
                    <a:pt x="2100262" y="1150144"/>
                  </a:lnTo>
                  <a:lnTo>
                    <a:pt x="2245519" y="1185862"/>
                  </a:lnTo>
                  <a:lnTo>
                    <a:pt x="2316956" y="1209675"/>
                  </a:lnTo>
                  <a:lnTo>
                    <a:pt x="2350294" y="1226344"/>
                  </a:lnTo>
                  <a:lnTo>
                    <a:pt x="2376487" y="1238250"/>
                  </a:lnTo>
                  <a:lnTo>
                    <a:pt x="2390775" y="1247775"/>
                  </a:lnTo>
                  <a:lnTo>
                    <a:pt x="2436019" y="1278731"/>
                  </a:lnTo>
                  <a:lnTo>
                    <a:pt x="2462212" y="883444"/>
                  </a:lnTo>
                  <a:lnTo>
                    <a:pt x="2450306" y="919162"/>
                  </a:lnTo>
                  <a:lnTo>
                    <a:pt x="2436019" y="938212"/>
                  </a:lnTo>
                  <a:lnTo>
                    <a:pt x="2416969" y="947737"/>
                  </a:lnTo>
                  <a:lnTo>
                    <a:pt x="2386012" y="952500"/>
                  </a:lnTo>
                  <a:lnTo>
                    <a:pt x="2350294" y="947737"/>
                  </a:lnTo>
                  <a:lnTo>
                    <a:pt x="2295525" y="935831"/>
                  </a:lnTo>
                  <a:lnTo>
                    <a:pt x="2150269" y="902494"/>
                  </a:lnTo>
                  <a:lnTo>
                    <a:pt x="1976437" y="859631"/>
                  </a:lnTo>
                  <a:lnTo>
                    <a:pt x="1766887" y="802481"/>
                  </a:lnTo>
                  <a:lnTo>
                    <a:pt x="1540669" y="735806"/>
                  </a:lnTo>
                  <a:lnTo>
                    <a:pt x="1345406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1">
              <a:extLst>
                <a:ext uri="{FF2B5EF4-FFF2-40B4-BE49-F238E27FC236}">
                  <a16:creationId xmlns:a16="http://schemas.microsoft.com/office/drawing/2014/main" id="{8F6E7673-F984-4AE7-BDDF-CBCEA161BB23}"/>
                </a:ext>
              </a:extLst>
            </p:cNvPr>
            <p:cNvSpPr/>
            <p:nvPr/>
          </p:nvSpPr>
          <p:spPr>
            <a:xfrm rot="16200000">
              <a:off x="6189664" y="5251451"/>
              <a:ext cx="649287" cy="754063"/>
            </a:xfrm>
            <a:custGeom>
              <a:avLst/>
              <a:gdLst>
                <a:gd name="connsiteX0" fmla="*/ 590550 w 650081"/>
                <a:gd name="connsiteY0" fmla="*/ 195262 h 754856"/>
                <a:gd name="connsiteX1" fmla="*/ 538162 w 650081"/>
                <a:gd name="connsiteY1" fmla="*/ 328612 h 754856"/>
                <a:gd name="connsiteX2" fmla="*/ 490537 w 650081"/>
                <a:gd name="connsiteY2" fmla="*/ 442912 h 754856"/>
                <a:gd name="connsiteX3" fmla="*/ 442912 w 650081"/>
                <a:gd name="connsiteY3" fmla="*/ 561975 h 754856"/>
                <a:gd name="connsiteX4" fmla="*/ 428625 w 650081"/>
                <a:gd name="connsiteY4" fmla="*/ 654843 h 754856"/>
                <a:gd name="connsiteX5" fmla="*/ 426243 w 650081"/>
                <a:gd name="connsiteY5" fmla="*/ 683418 h 754856"/>
                <a:gd name="connsiteX6" fmla="*/ 433387 w 650081"/>
                <a:gd name="connsiteY6" fmla="*/ 707231 h 754856"/>
                <a:gd name="connsiteX7" fmla="*/ 464343 w 650081"/>
                <a:gd name="connsiteY7" fmla="*/ 754856 h 754856"/>
                <a:gd name="connsiteX8" fmla="*/ 0 w 650081"/>
                <a:gd name="connsiteY8" fmla="*/ 611981 h 754856"/>
                <a:gd name="connsiteX9" fmla="*/ 23812 w 650081"/>
                <a:gd name="connsiteY9" fmla="*/ 588168 h 754856"/>
                <a:gd name="connsiteX10" fmla="*/ 52387 w 650081"/>
                <a:gd name="connsiteY10" fmla="*/ 571500 h 754856"/>
                <a:gd name="connsiteX11" fmla="*/ 104775 w 650081"/>
                <a:gd name="connsiteY11" fmla="*/ 545306 h 754856"/>
                <a:gd name="connsiteX12" fmla="*/ 188118 w 650081"/>
                <a:gd name="connsiteY12" fmla="*/ 500062 h 754856"/>
                <a:gd name="connsiteX13" fmla="*/ 276225 w 650081"/>
                <a:gd name="connsiteY13" fmla="*/ 442912 h 754856"/>
                <a:gd name="connsiteX14" fmla="*/ 311943 w 650081"/>
                <a:gd name="connsiteY14" fmla="*/ 421481 h 754856"/>
                <a:gd name="connsiteX15" fmla="*/ 364331 w 650081"/>
                <a:gd name="connsiteY15" fmla="*/ 361950 h 754856"/>
                <a:gd name="connsiteX16" fmla="*/ 466725 w 650081"/>
                <a:gd name="connsiteY16" fmla="*/ 235743 h 754856"/>
                <a:gd name="connsiteX17" fmla="*/ 576262 w 650081"/>
                <a:gd name="connsiteY17" fmla="*/ 61912 h 754856"/>
                <a:gd name="connsiteX18" fmla="*/ 604837 w 650081"/>
                <a:gd name="connsiteY18" fmla="*/ 14287 h 754856"/>
                <a:gd name="connsiteX19" fmla="*/ 616743 w 650081"/>
                <a:gd name="connsiteY19" fmla="*/ 4762 h 754856"/>
                <a:gd name="connsiteX20" fmla="*/ 633412 w 650081"/>
                <a:gd name="connsiteY20" fmla="*/ 0 h 754856"/>
                <a:gd name="connsiteX21" fmla="*/ 642937 w 650081"/>
                <a:gd name="connsiteY21" fmla="*/ 4762 h 754856"/>
                <a:gd name="connsiteX22" fmla="*/ 650081 w 650081"/>
                <a:gd name="connsiteY22" fmla="*/ 16668 h 754856"/>
                <a:gd name="connsiteX23" fmla="*/ 650081 w 650081"/>
                <a:gd name="connsiteY23" fmla="*/ 38100 h 754856"/>
                <a:gd name="connsiteX24" fmla="*/ 640556 w 650081"/>
                <a:gd name="connsiteY24" fmla="*/ 83343 h 754856"/>
                <a:gd name="connsiteX25" fmla="*/ 590550 w 650081"/>
                <a:gd name="connsiteY25" fmla="*/ 1952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754856">
                  <a:moveTo>
                    <a:pt x="590550" y="195262"/>
                  </a:moveTo>
                  <a:lnTo>
                    <a:pt x="538162" y="328612"/>
                  </a:lnTo>
                  <a:lnTo>
                    <a:pt x="490537" y="442912"/>
                  </a:lnTo>
                  <a:lnTo>
                    <a:pt x="442912" y="561975"/>
                  </a:lnTo>
                  <a:lnTo>
                    <a:pt x="428625" y="654843"/>
                  </a:lnTo>
                  <a:lnTo>
                    <a:pt x="426243" y="683418"/>
                  </a:lnTo>
                  <a:lnTo>
                    <a:pt x="433387" y="707231"/>
                  </a:lnTo>
                  <a:lnTo>
                    <a:pt x="464343" y="754856"/>
                  </a:lnTo>
                  <a:lnTo>
                    <a:pt x="0" y="611981"/>
                  </a:lnTo>
                  <a:lnTo>
                    <a:pt x="23812" y="588168"/>
                  </a:lnTo>
                  <a:lnTo>
                    <a:pt x="52387" y="571500"/>
                  </a:lnTo>
                  <a:lnTo>
                    <a:pt x="104775" y="545306"/>
                  </a:lnTo>
                  <a:lnTo>
                    <a:pt x="188118" y="500062"/>
                  </a:lnTo>
                  <a:lnTo>
                    <a:pt x="276225" y="442912"/>
                  </a:lnTo>
                  <a:lnTo>
                    <a:pt x="311943" y="421481"/>
                  </a:lnTo>
                  <a:lnTo>
                    <a:pt x="364331" y="361950"/>
                  </a:lnTo>
                  <a:lnTo>
                    <a:pt x="466725" y="235743"/>
                  </a:lnTo>
                  <a:lnTo>
                    <a:pt x="576262" y="61912"/>
                  </a:lnTo>
                  <a:lnTo>
                    <a:pt x="604837" y="14287"/>
                  </a:lnTo>
                  <a:lnTo>
                    <a:pt x="616743" y="4762"/>
                  </a:lnTo>
                  <a:lnTo>
                    <a:pt x="633412" y="0"/>
                  </a:lnTo>
                  <a:lnTo>
                    <a:pt x="642937" y="4762"/>
                  </a:lnTo>
                  <a:lnTo>
                    <a:pt x="650081" y="16668"/>
                  </a:lnTo>
                  <a:lnTo>
                    <a:pt x="650081" y="38100"/>
                  </a:lnTo>
                  <a:lnTo>
                    <a:pt x="640556" y="83343"/>
                  </a:lnTo>
                  <a:lnTo>
                    <a:pt x="590550" y="195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9">
              <a:extLst>
                <a:ext uri="{FF2B5EF4-FFF2-40B4-BE49-F238E27FC236}">
                  <a16:creationId xmlns:a16="http://schemas.microsoft.com/office/drawing/2014/main" id="{2D555979-4F40-483A-9989-C247913B2026}"/>
                </a:ext>
              </a:extLst>
            </p:cNvPr>
            <p:cNvSpPr/>
            <p:nvPr/>
          </p:nvSpPr>
          <p:spPr>
            <a:xfrm rot="16200000">
              <a:off x="4604545" y="3069432"/>
              <a:ext cx="2841625" cy="1916113"/>
            </a:xfrm>
            <a:custGeom>
              <a:avLst/>
              <a:gdLst>
                <a:gd name="connsiteX0" fmla="*/ 1099856 w 2841079"/>
                <a:gd name="connsiteY0" fmla="*/ 909248 h 1916376"/>
                <a:gd name="connsiteX1" fmla="*/ 1012279 w 2841079"/>
                <a:gd name="connsiteY1" fmla="*/ 847429 h 1916376"/>
                <a:gd name="connsiteX2" fmla="*/ 922127 w 2841079"/>
                <a:gd name="connsiteY2" fmla="*/ 783035 h 1916376"/>
                <a:gd name="connsiteX3" fmla="*/ 850005 w 2841079"/>
                <a:gd name="connsiteY3" fmla="*/ 728944 h 1916376"/>
                <a:gd name="connsiteX4" fmla="*/ 772732 w 2841079"/>
                <a:gd name="connsiteY4" fmla="*/ 672277 h 1916376"/>
                <a:gd name="connsiteX5" fmla="*/ 692883 w 2841079"/>
                <a:gd name="connsiteY5" fmla="*/ 607882 h 1916376"/>
                <a:gd name="connsiteX6" fmla="*/ 615610 w 2841079"/>
                <a:gd name="connsiteY6" fmla="*/ 543488 h 1916376"/>
                <a:gd name="connsiteX7" fmla="*/ 530609 w 2841079"/>
                <a:gd name="connsiteY7" fmla="*/ 468790 h 1916376"/>
                <a:gd name="connsiteX8" fmla="*/ 412124 w 2841079"/>
                <a:gd name="connsiteY8" fmla="*/ 365760 h 1916376"/>
                <a:gd name="connsiteX9" fmla="*/ 337426 w 2841079"/>
                <a:gd name="connsiteY9" fmla="*/ 296214 h 1916376"/>
                <a:gd name="connsiteX10" fmla="*/ 242123 w 2841079"/>
                <a:gd name="connsiteY10" fmla="*/ 203486 h 1916376"/>
                <a:gd name="connsiteX11" fmla="*/ 157122 w 2841079"/>
                <a:gd name="connsiteY11" fmla="*/ 123637 h 1916376"/>
                <a:gd name="connsiteX12" fmla="*/ 77273 w 2841079"/>
                <a:gd name="connsiteY12" fmla="*/ 41212 h 1916376"/>
                <a:gd name="connsiteX13" fmla="*/ 51515 w 2841079"/>
                <a:gd name="connsiteY13" fmla="*/ 18030 h 1916376"/>
                <a:gd name="connsiteX14" fmla="*/ 30909 w 2841079"/>
                <a:gd name="connsiteY14" fmla="*/ 2575 h 1916376"/>
                <a:gd name="connsiteX15" fmla="*/ 7727 w 2841079"/>
                <a:gd name="connsiteY15" fmla="*/ 0 h 1916376"/>
                <a:gd name="connsiteX16" fmla="*/ 0 w 2841079"/>
                <a:gd name="connsiteY16" fmla="*/ 10303 h 1916376"/>
                <a:gd name="connsiteX17" fmla="*/ 2576 w 2841079"/>
                <a:gd name="connsiteY17" fmla="*/ 36060 h 1916376"/>
                <a:gd name="connsiteX18" fmla="*/ 7727 w 2841079"/>
                <a:gd name="connsiteY18" fmla="*/ 61818 h 1916376"/>
                <a:gd name="connsiteX19" fmla="*/ 30909 w 2841079"/>
                <a:gd name="connsiteY19" fmla="*/ 92727 h 1916376"/>
                <a:gd name="connsiteX20" fmla="*/ 87576 w 2841079"/>
                <a:gd name="connsiteY20" fmla="*/ 175152 h 1916376"/>
                <a:gd name="connsiteX21" fmla="*/ 164849 w 2841079"/>
                <a:gd name="connsiteY21" fmla="*/ 283335 h 1916376"/>
                <a:gd name="connsiteX22" fmla="*/ 260153 w 2841079"/>
                <a:gd name="connsiteY22" fmla="*/ 404396 h 1916376"/>
                <a:gd name="connsiteX23" fmla="*/ 368336 w 2841079"/>
                <a:gd name="connsiteY23" fmla="*/ 530609 h 1916376"/>
                <a:gd name="connsiteX24" fmla="*/ 476518 w 2841079"/>
                <a:gd name="connsiteY24" fmla="*/ 649095 h 1916376"/>
                <a:gd name="connsiteX25" fmla="*/ 576973 w 2841079"/>
                <a:gd name="connsiteY25" fmla="*/ 752126 h 1916376"/>
                <a:gd name="connsiteX26" fmla="*/ 685156 w 2841079"/>
                <a:gd name="connsiteY26" fmla="*/ 852581 h 1916376"/>
                <a:gd name="connsiteX27" fmla="*/ 790763 w 2841079"/>
                <a:gd name="connsiteY27" fmla="*/ 940157 h 1916376"/>
                <a:gd name="connsiteX28" fmla="*/ 898945 w 2841079"/>
                <a:gd name="connsiteY28" fmla="*/ 1025158 h 1916376"/>
                <a:gd name="connsiteX29" fmla="*/ 1020007 w 2841079"/>
                <a:gd name="connsiteY29" fmla="*/ 1117886 h 1916376"/>
                <a:gd name="connsiteX30" fmla="*/ 1164250 w 2841079"/>
                <a:gd name="connsiteY30" fmla="*/ 1220917 h 1916376"/>
                <a:gd name="connsiteX31" fmla="*/ 1300766 w 2841079"/>
                <a:gd name="connsiteY31" fmla="*/ 1316220 h 1916376"/>
                <a:gd name="connsiteX32" fmla="*/ 1432131 w 2841079"/>
                <a:gd name="connsiteY32" fmla="*/ 1401221 h 1916376"/>
                <a:gd name="connsiteX33" fmla="*/ 1550616 w 2841079"/>
                <a:gd name="connsiteY33" fmla="*/ 1470767 h 1916376"/>
                <a:gd name="connsiteX34" fmla="*/ 1684556 w 2841079"/>
                <a:gd name="connsiteY34" fmla="*/ 1548040 h 1916376"/>
                <a:gd name="connsiteX35" fmla="*/ 1774709 w 2841079"/>
                <a:gd name="connsiteY35" fmla="*/ 1594404 h 1916376"/>
                <a:gd name="connsiteX36" fmla="*/ 1898346 w 2841079"/>
                <a:gd name="connsiteY36" fmla="*/ 1653647 h 1916376"/>
                <a:gd name="connsiteX37" fmla="*/ 2060620 w 2841079"/>
                <a:gd name="connsiteY37" fmla="*/ 1720617 h 1916376"/>
                <a:gd name="connsiteX38" fmla="*/ 2143044 w 2841079"/>
                <a:gd name="connsiteY38" fmla="*/ 1748950 h 1916376"/>
                <a:gd name="connsiteX39" fmla="*/ 2276985 w 2841079"/>
                <a:gd name="connsiteY39" fmla="*/ 1795314 h 1916376"/>
                <a:gd name="connsiteX40" fmla="*/ 2354258 w 2841079"/>
                <a:gd name="connsiteY40" fmla="*/ 1818496 h 1916376"/>
                <a:gd name="connsiteX41" fmla="*/ 2372288 w 2841079"/>
                <a:gd name="connsiteY41" fmla="*/ 1823648 h 1916376"/>
                <a:gd name="connsiteX42" fmla="*/ 2385167 w 2841079"/>
                <a:gd name="connsiteY42" fmla="*/ 1844254 h 1916376"/>
                <a:gd name="connsiteX43" fmla="*/ 2413501 w 2841079"/>
                <a:gd name="connsiteY43" fmla="*/ 1880315 h 1916376"/>
                <a:gd name="connsiteX44" fmla="*/ 2431531 w 2841079"/>
                <a:gd name="connsiteY44" fmla="*/ 1895770 h 1916376"/>
                <a:gd name="connsiteX45" fmla="*/ 2452137 w 2841079"/>
                <a:gd name="connsiteY45" fmla="*/ 1908649 h 1916376"/>
                <a:gd name="connsiteX46" fmla="*/ 2475319 w 2841079"/>
                <a:gd name="connsiteY46" fmla="*/ 1916376 h 1916376"/>
                <a:gd name="connsiteX47" fmla="*/ 2495925 w 2841079"/>
                <a:gd name="connsiteY47" fmla="*/ 1916376 h 1916376"/>
                <a:gd name="connsiteX48" fmla="*/ 2524259 w 2841079"/>
                <a:gd name="connsiteY48" fmla="*/ 1908649 h 1916376"/>
                <a:gd name="connsiteX49" fmla="*/ 2555168 w 2841079"/>
                <a:gd name="connsiteY49" fmla="*/ 1890618 h 1916376"/>
                <a:gd name="connsiteX50" fmla="*/ 2583502 w 2841079"/>
                <a:gd name="connsiteY50" fmla="*/ 1859709 h 1916376"/>
                <a:gd name="connsiteX51" fmla="*/ 2663351 w 2841079"/>
                <a:gd name="connsiteY51" fmla="*/ 1743799 h 1916376"/>
                <a:gd name="connsiteX52" fmla="*/ 2743200 w 2841079"/>
                <a:gd name="connsiteY52" fmla="*/ 1609859 h 1916376"/>
                <a:gd name="connsiteX53" fmla="*/ 2841079 w 2841079"/>
                <a:gd name="connsiteY53" fmla="*/ 1442433 h 1916376"/>
                <a:gd name="connsiteX54" fmla="*/ 2807594 w 2841079"/>
                <a:gd name="connsiteY54" fmla="*/ 1362584 h 1916376"/>
                <a:gd name="connsiteX55" fmla="*/ 2766382 w 2841079"/>
                <a:gd name="connsiteY55" fmla="*/ 1416676 h 1916376"/>
                <a:gd name="connsiteX56" fmla="*/ 2727745 w 2841079"/>
                <a:gd name="connsiteY56" fmla="*/ 1452736 h 1916376"/>
                <a:gd name="connsiteX57" fmla="*/ 2689109 w 2841079"/>
                <a:gd name="connsiteY57" fmla="*/ 1478494 h 1916376"/>
                <a:gd name="connsiteX58" fmla="*/ 2645320 w 2841079"/>
                <a:gd name="connsiteY58" fmla="*/ 1499100 h 1916376"/>
                <a:gd name="connsiteX59" fmla="*/ 2593805 w 2841079"/>
                <a:gd name="connsiteY59" fmla="*/ 1514555 h 1916376"/>
                <a:gd name="connsiteX60" fmla="*/ 2542289 w 2841079"/>
                <a:gd name="connsiteY60" fmla="*/ 1527434 h 1916376"/>
                <a:gd name="connsiteX61" fmla="*/ 2490774 w 2841079"/>
                <a:gd name="connsiteY61" fmla="*/ 1535161 h 1916376"/>
                <a:gd name="connsiteX62" fmla="*/ 2436683 w 2841079"/>
                <a:gd name="connsiteY62" fmla="*/ 1537737 h 1916376"/>
                <a:gd name="connsiteX63" fmla="*/ 2380016 w 2841079"/>
                <a:gd name="connsiteY63" fmla="*/ 1532585 h 1916376"/>
                <a:gd name="connsiteX64" fmla="*/ 2320773 w 2841079"/>
                <a:gd name="connsiteY64" fmla="*/ 1519707 h 1916376"/>
                <a:gd name="connsiteX65" fmla="*/ 2228045 w 2841079"/>
                <a:gd name="connsiteY65" fmla="*/ 1491373 h 1916376"/>
                <a:gd name="connsiteX66" fmla="*/ 2078650 w 2841079"/>
                <a:gd name="connsiteY66" fmla="*/ 1434706 h 1916376"/>
                <a:gd name="connsiteX67" fmla="*/ 1918952 w 2841079"/>
                <a:gd name="connsiteY67" fmla="*/ 1362584 h 1916376"/>
                <a:gd name="connsiteX68" fmla="*/ 1756678 w 2841079"/>
                <a:gd name="connsiteY68" fmla="*/ 1285311 h 1916376"/>
                <a:gd name="connsiteX69" fmla="*/ 1622738 w 2841079"/>
                <a:gd name="connsiteY69" fmla="*/ 1218341 h 1916376"/>
                <a:gd name="connsiteX70" fmla="*/ 1465616 w 2841079"/>
                <a:gd name="connsiteY70" fmla="*/ 1135916 h 1916376"/>
                <a:gd name="connsiteX71" fmla="*/ 1262129 w 2841079"/>
                <a:gd name="connsiteY71" fmla="*/ 1014855 h 1916376"/>
                <a:gd name="connsiteX72" fmla="*/ 1099856 w 2841079"/>
                <a:gd name="connsiteY72" fmla="*/ 909248 h 191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41079" h="1916376">
                  <a:moveTo>
                    <a:pt x="1099856" y="909248"/>
                  </a:moveTo>
                  <a:lnTo>
                    <a:pt x="1012279" y="847429"/>
                  </a:lnTo>
                  <a:lnTo>
                    <a:pt x="922127" y="783035"/>
                  </a:lnTo>
                  <a:lnTo>
                    <a:pt x="850005" y="728944"/>
                  </a:lnTo>
                  <a:lnTo>
                    <a:pt x="772732" y="672277"/>
                  </a:lnTo>
                  <a:lnTo>
                    <a:pt x="692883" y="607882"/>
                  </a:lnTo>
                  <a:lnTo>
                    <a:pt x="615610" y="543488"/>
                  </a:lnTo>
                  <a:lnTo>
                    <a:pt x="530609" y="468790"/>
                  </a:lnTo>
                  <a:lnTo>
                    <a:pt x="412124" y="365760"/>
                  </a:lnTo>
                  <a:lnTo>
                    <a:pt x="337426" y="296214"/>
                  </a:lnTo>
                  <a:lnTo>
                    <a:pt x="242123" y="203486"/>
                  </a:lnTo>
                  <a:lnTo>
                    <a:pt x="157122" y="123637"/>
                  </a:lnTo>
                  <a:lnTo>
                    <a:pt x="77273" y="41212"/>
                  </a:lnTo>
                  <a:lnTo>
                    <a:pt x="51515" y="18030"/>
                  </a:lnTo>
                  <a:lnTo>
                    <a:pt x="30909" y="2575"/>
                  </a:lnTo>
                  <a:lnTo>
                    <a:pt x="7727" y="0"/>
                  </a:lnTo>
                  <a:lnTo>
                    <a:pt x="0" y="10303"/>
                  </a:lnTo>
                  <a:lnTo>
                    <a:pt x="2576" y="36060"/>
                  </a:lnTo>
                  <a:lnTo>
                    <a:pt x="7727" y="61818"/>
                  </a:lnTo>
                  <a:lnTo>
                    <a:pt x="30909" y="92727"/>
                  </a:lnTo>
                  <a:lnTo>
                    <a:pt x="87576" y="175152"/>
                  </a:lnTo>
                  <a:lnTo>
                    <a:pt x="164849" y="283335"/>
                  </a:lnTo>
                  <a:lnTo>
                    <a:pt x="260153" y="404396"/>
                  </a:lnTo>
                  <a:lnTo>
                    <a:pt x="368336" y="530609"/>
                  </a:lnTo>
                  <a:lnTo>
                    <a:pt x="476518" y="649095"/>
                  </a:lnTo>
                  <a:lnTo>
                    <a:pt x="576973" y="752126"/>
                  </a:lnTo>
                  <a:lnTo>
                    <a:pt x="685156" y="852581"/>
                  </a:lnTo>
                  <a:lnTo>
                    <a:pt x="790763" y="940157"/>
                  </a:lnTo>
                  <a:lnTo>
                    <a:pt x="898945" y="1025158"/>
                  </a:lnTo>
                  <a:lnTo>
                    <a:pt x="1020007" y="1117886"/>
                  </a:lnTo>
                  <a:lnTo>
                    <a:pt x="1164250" y="1220917"/>
                  </a:lnTo>
                  <a:lnTo>
                    <a:pt x="1300766" y="1316220"/>
                  </a:lnTo>
                  <a:lnTo>
                    <a:pt x="1432131" y="1401221"/>
                  </a:lnTo>
                  <a:lnTo>
                    <a:pt x="1550616" y="1470767"/>
                  </a:lnTo>
                  <a:lnTo>
                    <a:pt x="1684556" y="1548040"/>
                  </a:lnTo>
                  <a:lnTo>
                    <a:pt x="1774709" y="1594404"/>
                  </a:lnTo>
                  <a:lnTo>
                    <a:pt x="1898346" y="1653647"/>
                  </a:lnTo>
                  <a:lnTo>
                    <a:pt x="2060620" y="1720617"/>
                  </a:lnTo>
                  <a:lnTo>
                    <a:pt x="2143044" y="1748950"/>
                  </a:lnTo>
                  <a:lnTo>
                    <a:pt x="2276985" y="1795314"/>
                  </a:lnTo>
                  <a:lnTo>
                    <a:pt x="2354258" y="1818496"/>
                  </a:lnTo>
                  <a:lnTo>
                    <a:pt x="2372288" y="1823648"/>
                  </a:lnTo>
                  <a:lnTo>
                    <a:pt x="2385167" y="1844254"/>
                  </a:lnTo>
                  <a:lnTo>
                    <a:pt x="2413501" y="1880315"/>
                  </a:lnTo>
                  <a:lnTo>
                    <a:pt x="2431531" y="1895770"/>
                  </a:lnTo>
                  <a:lnTo>
                    <a:pt x="2452137" y="1908649"/>
                  </a:lnTo>
                  <a:lnTo>
                    <a:pt x="2475319" y="1916376"/>
                  </a:lnTo>
                  <a:lnTo>
                    <a:pt x="2495925" y="1916376"/>
                  </a:lnTo>
                  <a:lnTo>
                    <a:pt x="2524259" y="1908649"/>
                  </a:lnTo>
                  <a:lnTo>
                    <a:pt x="2555168" y="1890618"/>
                  </a:lnTo>
                  <a:lnTo>
                    <a:pt x="2583502" y="1859709"/>
                  </a:lnTo>
                  <a:lnTo>
                    <a:pt x="2663351" y="1743799"/>
                  </a:lnTo>
                  <a:lnTo>
                    <a:pt x="2743200" y="1609859"/>
                  </a:lnTo>
                  <a:lnTo>
                    <a:pt x="2841079" y="1442433"/>
                  </a:lnTo>
                  <a:lnTo>
                    <a:pt x="2807594" y="1362584"/>
                  </a:lnTo>
                  <a:lnTo>
                    <a:pt x="2766382" y="1416676"/>
                  </a:lnTo>
                  <a:lnTo>
                    <a:pt x="2727745" y="1452736"/>
                  </a:lnTo>
                  <a:lnTo>
                    <a:pt x="2689109" y="1478494"/>
                  </a:lnTo>
                  <a:lnTo>
                    <a:pt x="2645320" y="1499100"/>
                  </a:lnTo>
                  <a:lnTo>
                    <a:pt x="2593805" y="1514555"/>
                  </a:lnTo>
                  <a:lnTo>
                    <a:pt x="2542289" y="1527434"/>
                  </a:lnTo>
                  <a:lnTo>
                    <a:pt x="2490774" y="1535161"/>
                  </a:lnTo>
                  <a:lnTo>
                    <a:pt x="2436683" y="1537737"/>
                  </a:lnTo>
                  <a:lnTo>
                    <a:pt x="2380016" y="1532585"/>
                  </a:lnTo>
                  <a:lnTo>
                    <a:pt x="2320773" y="1519707"/>
                  </a:lnTo>
                  <a:lnTo>
                    <a:pt x="2228045" y="1491373"/>
                  </a:lnTo>
                  <a:lnTo>
                    <a:pt x="2078650" y="1434706"/>
                  </a:lnTo>
                  <a:lnTo>
                    <a:pt x="1918952" y="1362584"/>
                  </a:lnTo>
                  <a:lnTo>
                    <a:pt x="1756678" y="1285311"/>
                  </a:lnTo>
                  <a:lnTo>
                    <a:pt x="1622738" y="1218341"/>
                  </a:lnTo>
                  <a:lnTo>
                    <a:pt x="1465616" y="1135916"/>
                  </a:lnTo>
                  <a:lnTo>
                    <a:pt x="1262129" y="1014855"/>
                  </a:lnTo>
                  <a:lnTo>
                    <a:pt x="1099856" y="909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819369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A50AEA19-0EE3-4BE0-B0DB-511735D67CA4}"/>
              </a:ext>
            </a:extLst>
          </p:cNvPr>
          <p:cNvGrpSpPr/>
          <p:nvPr/>
        </p:nvGrpSpPr>
        <p:grpSpPr>
          <a:xfrm>
            <a:off x="3822700" y="1381125"/>
            <a:ext cx="4546600" cy="4702176"/>
            <a:chOff x="3822700" y="1381125"/>
            <a:chExt cx="4546600" cy="4702176"/>
          </a:xfrm>
          <a:solidFill>
            <a:schemeClr val="tx1"/>
          </a:solidFill>
        </p:grpSpPr>
        <p:sp>
          <p:nvSpPr>
            <p:cNvPr id="3" name="フリーフォーム 26">
              <a:extLst>
                <a:ext uri="{FF2B5EF4-FFF2-40B4-BE49-F238E27FC236}">
                  <a16:creationId xmlns:a16="http://schemas.microsoft.com/office/drawing/2014/main" id="{841CC265-740F-413B-9CCB-31205A8F242A}"/>
                </a:ext>
              </a:extLst>
            </p:cNvPr>
            <p:cNvSpPr/>
            <p:nvPr/>
          </p:nvSpPr>
          <p:spPr>
            <a:xfrm>
              <a:off x="5770562" y="1381125"/>
              <a:ext cx="508000" cy="752475"/>
            </a:xfrm>
            <a:custGeom>
              <a:avLst/>
              <a:gdLst>
                <a:gd name="connsiteX0" fmla="*/ 176212 w 507206"/>
                <a:gd name="connsiteY0" fmla="*/ 433388 h 752475"/>
                <a:gd name="connsiteX1" fmla="*/ 176212 w 507206"/>
                <a:gd name="connsiteY1" fmla="*/ 371475 h 752475"/>
                <a:gd name="connsiteX2" fmla="*/ 171450 w 507206"/>
                <a:gd name="connsiteY2" fmla="*/ 316706 h 752475"/>
                <a:gd name="connsiteX3" fmla="*/ 159543 w 507206"/>
                <a:gd name="connsiteY3" fmla="*/ 273844 h 752475"/>
                <a:gd name="connsiteX4" fmla="*/ 147637 w 507206"/>
                <a:gd name="connsiteY4" fmla="*/ 242888 h 752475"/>
                <a:gd name="connsiteX5" fmla="*/ 126206 w 507206"/>
                <a:gd name="connsiteY5" fmla="*/ 207169 h 752475"/>
                <a:gd name="connsiteX6" fmla="*/ 97631 w 507206"/>
                <a:gd name="connsiteY6" fmla="*/ 169069 h 752475"/>
                <a:gd name="connsiteX7" fmla="*/ 57150 w 507206"/>
                <a:gd name="connsiteY7" fmla="*/ 119063 h 752475"/>
                <a:gd name="connsiteX8" fmla="*/ 21431 w 507206"/>
                <a:gd name="connsiteY8" fmla="*/ 80963 h 752475"/>
                <a:gd name="connsiteX9" fmla="*/ 4762 w 507206"/>
                <a:gd name="connsiteY9" fmla="*/ 54769 h 752475"/>
                <a:gd name="connsiteX10" fmla="*/ 0 w 507206"/>
                <a:gd name="connsiteY10" fmla="*/ 35719 h 752475"/>
                <a:gd name="connsiteX11" fmla="*/ 2381 w 507206"/>
                <a:gd name="connsiteY11" fmla="*/ 19050 h 752475"/>
                <a:gd name="connsiteX12" fmla="*/ 14287 w 507206"/>
                <a:gd name="connsiteY12" fmla="*/ 7144 h 752475"/>
                <a:gd name="connsiteX13" fmla="*/ 42862 w 507206"/>
                <a:gd name="connsiteY13" fmla="*/ 0 h 752475"/>
                <a:gd name="connsiteX14" fmla="*/ 102393 w 507206"/>
                <a:gd name="connsiteY14" fmla="*/ 4763 h 752475"/>
                <a:gd name="connsiteX15" fmla="*/ 176212 w 507206"/>
                <a:gd name="connsiteY15" fmla="*/ 21431 h 752475"/>
                <a:gd name="connsiteX16" fmla="*/ 257175 w 507206"/>
                <a:gd name="connsiteY16" fmla="*/ 45244 h 752475"/>
                <a:gd name="connsiteX17" fmla="*/ 378618 w 507206"/>
                <a:gd name="connsiteY17" fmla="*/ 97631 h 752475"/>
                <a:gd name="connsiteX18" fmla="*/ 469106 w 507206"/>
                <a:gd name="connsiteY18" fmla="*/ 145256 h 752475"/>
                <a:gd name="connsiteX19" fmla="*/ 483393 w 507206"/>
                <a:gd name="connsiteY19" fmla="*/ 154781 h 752475"/>
                <a:gd name="connsiteX20" fmla="*/ 497681 w 507206"/>
                <a:gd name="connsiteY20" fmla="*/ 171450 h 752475"/>
                <a:gd name="connsiteX21" fmla="*/ 504825 w 507206"/>
                <a:gd name="connsiteY21" fmla="*/ 188119 h 752475"/>
                <a:gd name="connsiteX22" fmla="*/ 507206 w 507206"/>
                <a:gd name="connsiteY22" fmla="*/ 207169 h 752475"/>
                <a:gd name="connsiteX23" fmla="*/ 497681 w 507206"/>
                <a:gd name="connsiteY23" fmla="*/ 230981 h 752475"/>
                <a:gd name="connsiteX24" fmla="*/ 481012 w 507206"/>
                <a:gd name="connsiteY24" fmla="*/ 254794 h 752475"/>
                <a:gd name="connsiteX25" fmla="*/ 452437 w 507206"/>
                <a:gd name="connsiteY25" fmla="*/ 280988 h 752475"/>
                <a:gd name="connsiteX26" fmla="*/ 435768 w 507206"/>
                <a:gd name="connsiteY26" fmla="*/ 292894 h 752475"/>
                <a:gd name="connsiteX27" fmla="*/ 421481 w 507206"/>
                <a:gd name="connsiteY27" fmla="*/ 316706 h 752475"/>
                <a:gd name="connsiteX28" fmla="*/ 407193 w 507206"/>
                <a:gd name="connsiteY28" fmla="*/ 371475 h 752475"/>
                <a:gd name="connsiteX29" fmla="*/ 395287 w 507206"/>
                <a:gd name="connsiteY29" fmla="*/ 452438 h 752475"/>
                <a:gd name="connsiteX30" fmla="*/ 388143 w 507206"/>
                <a:gd name="connsiteY30" fmla="*/ 576263 h 752475"/>
                <a:gd name="connsiteX31" fmla="*/ 385762 w 507206"/>
                <a:gd name="connsiteY31" fmla="*/ 740569 h 752475"/>
                <a:gd name="connsiteX32" fmla="*/ 161925 w 507206"/>
                <a:gd name="connsiteY32" fmla="*/ 752475 h 752475"/>
                <a:gd name="connsiteX33" fmla="*/ 166687 w 507206"/>
                <a:gd name="connsiteY33" fmla="*/ 645319 h 752475"/>
                <a:gd name="connsiteX34" fmla="*/ 173831 w 507206"/>
                <a:gd name="connsiteY34" fmla="*/ 542925 h 752475"/>
                <a:gd name="connsiteX35" fmla="*/ 176212 w 507206"/>
                <a:gd name="connsiteY35" fmla="*/ 43338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7206" h="752475">
                  <a:moveTo>
                    <a:pt x="176212" y="433388"/>
                  </a:moveTo>
                  <a:lnTo>
                    <a:pt x="176212" y="371475"/>
                  </a:lnTo>
                  <a:lnTo>
                    <a:pt x="171450" y="316706"/>
                  </a:lnTo>
                  <a:lnTo>
                    <a:pt x="159543" y="273844"/>
                  </a:lnTo>
                  <a:lnTo>
                    <a:pt x="147637" y="242888"/>
                  </a:lnTo>
                  <a:lnTo>
                    <a:pt x="126206" y="207169"/>
                  </a:lnTo>
                  <a:lnTo>
                    <a:pt x="97631" y="169069"/>
                  </a:lnTo>
                  <a:lnTo>
                    <a:pt x="57150" y="119063"/>
                  </a:lnTo>
                  <a:lnTo>
                    <a:pt x="21431" y="80963"/>
                  </a:lnTo>
                  <a:lnTo>
                    <a:pt x="4762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7" y="7144"/>
                  </a:lnTo>
                  <a:lnTo>
                    <a:pt x="42862" y="0"/>
                  </a:lnTo>
                  <a:lnTo>
                    <a:pt x="102393" y="4763"/>
                  </a:lnTo>
                  <a:lnTo>
                    <a:pt x="176212" y="21431"/>
                  </a:lnTo>
                  <a:lnTo>
                    <a:pt x="257175" y="45244"/>
                  </a:lnTo>
                  <a:lnTo>
                    <a:pt x="378618" y="97631"/>
                  </a:lnTo>
                  <a:lnTo>
                    <a:pt x="469106" y="145256"/>
                  </a:lnTo>
                  <a:lnTo>
                    <a:pt x="483393" y="154781"/>
                  </a:lnTo>
                  <a:lnTo>
                    <a:pt x="497681" y="171450"/>
                  </a:lnTo>
                  <a:lnTo>
                    <a:pt x="504825" y="188119"/>
                  </a:lnTo>
                  <a:lnTo>
                    <a:pt x="507206" y="207169"/>
                  </a:lnTo>
                  <a:lnTo>
                    <a:pt x="497681" y="230981"/>
                  </a:lnTo>
                  <a:lnTo>
                    <a:pt x="481012" y="254794"/>
                  </a:lnTo>
                  <a:lnTo>
                    <a:pt x="452437" y="280988"/>
                  </a:lnTo>
                  <a:lnTo>
                    <a:pt x="435768" y="292894"/>
                  </a:lnTo>
                  <a:lnTo>
                    <a:pt x="421481" y="316706"/>
                  </a:lnTo>
                  <a:lnTo>
                    <a:pt x="407193" y="371475"/>
                  </a:lnTo>
                  <a:lnTo>
                    <a:pt x="395287" y="452438"/>
                  </a:lnTo>
                  <a:lnTo>
                    <a:pt x="388143" y="576263"/>
                  </a:lnTo>
                  <a:cubicBezTo>
                    <a:pt x="387349" y="631032"/>
                    <a:pt x="386556" y="685800"/>
                    <a:pt x="385762" y="740569"/>
                  </a:cubicBezTo>
                  <a:lnTo>
                    <a:pt x="161925" y="752475"/>
                  </a:lnTo>
                  <a:lnTo>
                    <a:pt x="166687" y="645319"/>
                  </a:lnTo>
                  <a:lnTo>
                    <a:pt x="173831" y="542925"/>
                  </a:lnTo>
                  <a:cubicBezTo>
                    <a:pt x="174625" y="519113"/>
                    <a:pt x="175418" y="495300"/>
                    <a:pt x="176212" y="4333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3">
              <a:extLst>
                <a:ext uri="{FF2B5EF4-FFF2-40B4-BE49-F238E27FC236}">
                  <a16:creationId xmlns:a16="http://schemas.microsoft.com/office/drawing/2014/main" id="{F9BE1486-95CE-406D-83F2-BECF7F3881C8}"/>
                </a:ext>
              </a:extLst>
            </p:cNvPr>
            <p:cNvSpPr/>
            <p:nvPr/>
          </p:nvSpPr>
          <p:spPr>
            <a:xfrm>
              <a:off x="4041774" y="2522537"/>
              <a:ext cx="757238" cy="468312"/>
            </a:xfrm>
            <a:custGeom>
              <a:avLst/>
              <a:gdLst>
                <a:gd name="connsiteX0" fmla="*/ 328613 w 757238"/>
                <a:gd name="connsiteY0" fmla="*/ 311944 h 469106"/>
                <a:gd name="connsiteX1" fmla="*/ 428625 w 757238"/>
                <a:gd name="connsiteY1" fmla="*/ 371475 h 469106"/>
                <a:gd name="connsiteX2" fmla="*/ 535781 w 757238"/>
                <a:gd name="connsiteY2" fmla="*/ 423862 h 469106"/>
                <a:gd name="connsiteX3" fmla="*/ 623888 w 757238"/>
                <a:gd name="connsiteY3" fmla="*/ 457200 h 469106"/>
                <a:gd name="connsiteX4" fmla="*/ 664369 w 757238"/>
                <a:gd name="connsiteY4" fmla="*/ 469106 h 469106"/>
                <a:gd name="connsiteX5" fmla="*/ 678656 w 757238"/>
                <a:gd name="connsiteY5" fmla="*/ 469106 h 469106"/>
                <a:gd name="connsiteX6" fmla="*/ 707231 w 757238"/>
                <a:gd name="connsiteY6" fmla="*/ 466725 h 469106"/>
                <a:gd name="connsiteX7" fmla="*/ 723900 w 757238"/>
                <a:gd name="connsiteY7" fmla="*/ 457200 h 469106"/>
                <a:gd name="connsiteX8" fmla="*/ 740569 w 757238"/>
                <a:gd name="connsiteY8" fmla="*/ 438150 h 469106"/>
                <a:gd name="connsiteX9" fmla="*/ 752475 w 757238"/>
                <a:gd name="connsiteY9" fmla="*/ 414337 h 469106"/>
                <a:gd name="connsiteX10" fmla="*/ 757238 w 757238"/>
                <a:gd name="connsiteY10" fmla="*/ 383381 h 469106"/>
                <a:gd name="connsiteX11" fmla="*/ 754856 w 757238"/>
                <a:gd name="connsiteY11" fmla="*/ 364331 h 469106"/>
                <a:gd name="connsiteX12" fmla="*/ 735806 w 757238"/>
                <a:gd name="connsiteY12" fmla="*/ 330994 h 469106"/>
                <a:gd name="connsiteX13" fmla="*/ 685800 w 757238"/>
                <a:gd name="connsiteY13" fmla="*/ 264319 h 469106"/>
                <a:gd name="connsiteX14" fmla="*/ 621506 w 757238"/>
                <a:gd name="connsiteY14" fmla="*/ 200025 h 469106"/>
                <a:gd name="connsiteX15" fmla="*/ 573881 w 757238"/>
                <a:gd name="connsiteY15" fmla="*/ 164306 h 469106"/>
                <a:gd name="connsiteX16" fmla="*/ 526256 w 757238"/>
                <a:gd name="connsiteY16" fmla="*/ 130969 h 469106"/>
                <a:gd name="connsiteX17" fmla="*/ 490538 w 757238"/>
                <a:gd name="connsiteY17" fmla="*/ 116681 h 469106"/>
                <a:gd name="connsiteX18" fmla="*/ 433388 w 757238"/>
                <a:gd name="connsiteY18" fmla="*/ 114300 h 469106"/>
                <a:gd name="connsiteX19" fmla="*/ 352425 w 757238"/>
                <a:gd name="connsiteY19" fmla="*/ 104775 h 469106"/>
                <a:gd name="connsiteX20" fmla="*/ 259556 w 757238"/>
                <a:gd name="connsiteY20" fmla="*/ 83344 h 469106"/>
                <a:gd name="connsiteX21" fmla="*/ 171450 w 757238"/>
                <a:gd name="connsiteY21" fmla="*/ 52387 h 469106"/>
                <a:gd name="connsiteX22" fmla="*/ 111919 w 757238"/>
                <a:gd name="connsiteY22" fmla="*/ 23812 h 469106"/>
                <a:gd name="connsiteX23" fmla="*/ 66675 w 757238"/>
                <a:gd name="connsiteY23" fmla="*/ 7144 h 469106"/>
                <a:gd name="connsiteX24" fmla="*/ 35719 w 757238"/>
                <a:gd name="connsiteY24" fmla="*/ 0 h 469106"/>
                <a:gd name="connsiteX25" fmla="*/ 9525 w 757238"/>
                <a:gd name="connsiteY25" fmla="*/ 0 h 469106"/>
                <a:gd name="connsiteX26" fmla="*/ 0 w 757238"/>
                <a:gd name="connsiteY26" fmla="*/ 4762 h 469106"/>
                <a:gd name="connsiteX27" fmla="*/ 0 w 757238"/>
                <a:gd name="connsiteY27" fmla="*/ 19050 h 469106"/>
                <a:gd name="connsiteX28" fmla="*/ 9525 w 757238"/>
                <a:gd name="connsiteY28" fmla="*/ 52387 h 469106"/>
                <a:gd name="connsiteX29" fmla="*/ 33338 w 757238"/>
                <a:gd name="connsiteY29" fmla="*/ 85725 h 469106"/>
                <a:gd name="connsiteX30" fmla="*/ 121444 w 757238"/>
                <a:gd name="connsiteY30" fmla="*/ 159544 h 469106"/>
                <a:gd name="connsiteX31" fmla="*/ 223838 w 757238"/>
                <a:gd name="connsiteY31" fmla="*/ 240506 h 469106"/>
                <a:gd name="connsiteX32" fmla="*/ 328613 w 757238"/>
                <a:gd name="connsiteY32" fmla="*/ 31194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8" h="469106">
                  <a:moveTo>
                    <a:pt x="328613" y="311944"/>
                  </a:moveTo>
                  <a:lnTo>
                    <a:pt x="428625" y="371475"/>
                  </a:lnTo>
                  <a:lnTo>
                    <a:pt x="535781" y="423862"/>
                  </a:lnTo>
                  <a:lnTo>
                    <a:pt x="623888" y="457200"/>
                  </a:lnTo>
                  <a:lnTo>
                    <a:pt x="664369" y="469106"/>
                  </a:lnTo>
                  <a:lnTo>
                    <a:pt x="678656" y="469106"/>
                  </a:lnTo>
                  <a:lnTo>
                    <a:pt x="707231" y="466725"/>
                  </a:lnTo>
                  <a:lnTo>
                    <a:pt x="723900" y="457200"/>
                  </a:lnTo>
                  <a:lnTo>
                    <a:pt x="740569" y="438150"/>
                  </a:lnTo>
                  <a:lnTo>
                    <a:pt x="752475" y="414337"/>
                  </a:lnTo>
                  <a:lnTo>
                    <a:pt x="757238" y="383381"/>
                  </a:lnTo>
                  <a:lnTo>
                    <a:pt x="754856" y="364331"/>
                  </a:lnTo>
                  <a:lnTo>
                    <a:pt x="735806" y="330994"/>
                  </a:lnTo>
                  <a:lnTo>
                    <a:pt x="685800" y="264319"/>
                  </a:lnTo>
                  <a:lnTo>
                    <a:pt x="621506" y="200025"/>
                  </a:lnTo>
                  <a:lnTo>
                    <a:pt x="573881" y="164306"/>
                  </a:lnTo>
                  <a:lnTo>
                    <a:pt x="526256" y="130969"/>
                  </a:lnTo>
                  <a:lnTo>
                    <a:pt x="490538" y="116681"/>
                  </a:lnTo>
                  <a:lnTo>
                    <a:pt x="433388" y="114300"/>
                  </a:lnTo>
                  <a:lnTo>
                    <a:pt x="352425" y="104775"/>
                  </a:lnTo>
                  <a:lnTo>
                    <a:pt x="259556" y="83344"/>
                  </a:lnTo>
                  <a:lnTo>
                    <a:pt x="171450" y="52387"/>
                  </a:lnTo>
                  <a:lnTo>
                    <a:pt x="111919" y="23812"/>
                  </a:lnTo>
                  <a:lnTo>
                    <a:pt x="66675" y="7144"/>
                  </a:lnTo>
                  <a:lnTo>
                    <a:pt x="3571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52387"/>
                  </a:lnTo>
                  <a:lnTo>
                    <a:pt x="33338" y="85725"/>
                  </a:lnTo>
                  <a:lnTo>
                    <a:pt x="121444" y="159544"/>
                  </a:lnTo>
                  <a:lnTo>
                    <a:pt x="223838" y="240506"/>
                  </a:lnTo>
                  <a:lnTo>
                    <a:pt x="328613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4">
              <a:extLst>
                <a:ext uri="{FF2B5EF4-FFF2-40B4-BE49-F238E27FC236}">
                  <a16:creationId xmlns:a16="http://schemas.microsoft.com/office/drawing/2014/main" id="{077E768C-71D5-4078-9115-E0AFCC3FA4DE}"/>
                </a:ext>
              </a:extLst>
            </p:cNvPr>
            <p:cNvSpPr/>
            <p:nvPr/>
          </p:nvSpPr>
          <p:spPr>
            <a:xfrm>
              <a:off x="4052887" y="3036887"/>
              <a:ext cx="1054100" cy="1096962"/>
            </a:xfrm>
            <a:custGeom>
              <a:avLst/>
              <a:gdLst>
                <a:gd name="connsiteX0" fmla="*/ 714375 w 1052513"/>
                <a:gd name="connsiteY0" fmla="*/ 500062 h 1097756"/>
                <a:gd name="connsiteX1" fmla="*/ 645319 w 1052513"/>
                <a:gd name="connsiteY1" fmla="*/ 588169 h 1097756"/>
                <a:gd name="connsiteX2" fmla="*/ 592932 w 1052513"/>
                <a:gd name="connsiteY2" fmla="*/ 657225 h 1097756"/>
                <a:gd name="connsiteX3" fmla="*/ 533400 w 1052513"/>
                <a:gd name="connsiteY3" fmla="*/ 733425 h 1097756"/>
                <a:gd name="connsiteX4" fmla="*/ 466725 w 1052513"/>
                <a:gd name="connsiteY4" fmla="*/ 838200 h 1097756"/>
                <a:gd name="connsiteX5" fmla="*/ 411957 w 1052513"/>
                <a:gd name="connsiteY5" fmla="*/ 931069 h 1097756"/>
                <a:gd name="connsiteX6" fmla="*/ 385763 w 1052513"/>
                <a:gd name="connsiteY6" fmla="*/ 995362 h 1097756"/>
                <a:gd name="connsiteX7" fmla="*/ 369094 w 1052513"/>
                <a:gd name="connsiteY7" fmla="*/ 1050131 h 1097756"/>
                <a:gd name="connsiteX8" fmla="*/ 354807 w 1052513"/>
                <a:gd name="connsiteY8" fmla="*/ 1078706 h 1097756"/>
                <a:gd name="connsiteX9" fmla="*/ 340519 w 1052513"/>
                <a:gd name="connsiteY9" fmla="*/ 1092994 h 1097756"/>
                <a:gd name="connsiteX10" fmla="*/ 330994 w 1052513"/>
                <a:gd name="connsiteY10" fmla="*/ 1097756 h 1097756"/>
                <a:gd name="connsiteX11" fmla="*/ 319088 w 1052513"/>
                <a:gd name="connsiteY11" fmla="*/ 1097756 h 1097756"/>
                <a:gd name="connsiteX12" fmla="*/ 292894 w 1052513"/>
                <a:gd name="connsiteY12" fmla="*/ 1085850 h 1097756"/>
                <a:gd name="connsiteX13" fmla="*/ 240507 w 1052513"/>
                <a:gd name="connsiteY13" fmla="*/ 1035844 h 1097756"/>
                <a:gd name="connsiteX14" fmla="*/ 166688 w 1052513"/>
                <a:gd name="connsiteY14" fmla="*/ 954881 h 1097756"/>
                <a:gd name="connsiteX15" fmla="*/ 97632 w 1052513"/>
                <a:gd name="connsiteY15" fmla="*/ 852487 h 1097756"/>
                <a:gd name="connsiteX16" fmla="*/ 52388 w 1052513"/>
                <a:gd name="connsiteY16" fmla="*/ 771525 h 1097756"/>
                <a:gd name="connsiteX17" fmla="*/ 26194 w 1052513"/>
                <a:gd name="connsiteY17" fmla="*/ 707231 h 1097756"/>
                <a:gd name="connsiteX18" fmla="*/ 7144 w 1052513"/>
                <a:gd name="connsiteY18" fmla="*/ 652462 h 1097756"/>
                <a:gd name="connsiteX19" fmla="*/ 0 w 1052513"/>
                <a:gd name="connsiteY19" fmla="*/ 619125 h 1097756"/>
                <a:gd name="connsiteX20" fmla="*/ 0 w 1052513"/>
                <a:gd name="connsiteY20" fmla="*/ 585787 h 1097756"/>
                <a:gd name="connsiteX21" fmla="*/ 4763 w 1052513"/>
                <a:gd name="connsiteY21" fmla="*/ 559594 h 1097756"/>
                <a:gd name="connsiteX22" fmla="*/ 11907 w 1052513"/>
                <a:gd name="connsiteY22" fmla="*/ 547687 h 1097756"/>
                <a:gd name="connsiteX23" fmla="*/ 23813 w 1052513"/>
                <a:gd name="connsiteY23" fmla="*/ 540544 h 1097756"/>
                <a:gd name="connsiteX24" fmla="*/ 35719 w 1052513"/>
                <a:gd name="connsiteY24" fmla="*/ 538162 h 1097756"/>
                <a:gd name="connsiteX25" fmla="*/ 61913 w 1052513"/>
                <a:gd name="connsiteY25" fmla="*/ 547687 h 1097756"/>
                <a:gd name="connsiteX26" fmla="*/ 90488 w 1052513"/>
                <a:gd name="connsiteY26" fmla="*/ 569119 h 1097756"/>
                <a:gd name="connsiteX27" fmla="*/ 104775 w 1052513"/>
                <a:gd name="connsiteY27" fmla="*/ 588169 h 1097756"/>
                <a:gd name="connsiteX28" fmla="*/ 116682 w 1052513"/>
                <a:gd name="connsiteY28" fmla="*/ 609600 h 1097756"/>
                <a:gd name="connsiteX29" fmla="*/ 140494 w 1052513"/>
                <a:gd name="connsiteY29" fmla="*/ 635794 h 1097756"/>
                <a:gd name="connsiteX30" fmla="*/ 164307 w 1052513"/>
                <a:gd name="connsiteY30" fmla="*/ 652462 h 1097756"/>
                <a:gd name="connsiteX31" fmla="*/ 188119 w 1052513"/>
                <a:gd name="connsiteY31" fmla="*/ 661987 h 1097756"/>
                <a:gd name="connsiteX32" fmla="*/ 230982 w 1052513"/>
                <a:gd name="connsiteY32" fmla="*/ 659606 h 1097756"/>
                <a:gd name="connsiteX33" fmla="*/ 266700 w 1052513"/>
                <a:gd name="connsiteY33" fmla="*/ 645319 h 1097756"/>
                <a:gd name="connsiteX34" fmla="*/ 340519 w 1052513"/>
                <a:gd name="connsiteY34" fmla="*/ 595312 h 1097756"/>
                <a:gd name="connsiteX35" fmla="*/ 454819 w 1052513"/>
                <a:gd name="connsiteY35" fmla="*/ 509587 h 1097756"/>
                <a:gd name="connsiteX36" fmla="*/ 590550 w 1052513"/>
                <a:gd name="connsiteY36" fmla="*/ 400050 h 1097756"/>
                <a:gd name="connsiteX37" fmla="*/ 754857 w 1052513"/>
                <a:gd name="connsiteY37" fmla="*/ 250031 h 1097756"/>
                <a:gd name="connsiteX38" fmla="*/ 902494 w 1052513"/>
                <a:gd name="connsiteY38" fmla="*/ 109537 h 1097756"/>
                <a:gd name="connsiteX39" fmla="*/ 973932 w 1052513"/>
                <a:gd name="connsiteY39" fmla="*/ 38100 h 1097756"/>
                <a:gd name="connsiteX40" fmla="*/ 1000125 w 1052513"/>
                <a:gd name="connsiteY40" fmla="*/ 16669 h 1097756"/>
                <a:gd name="connsiteX41" fmla="*/ 1026319 w 1052513"/>
                <a:gd name="connsiteY41" fmla="*/ 4762 h 1097756"/>
                <a:gd name="connsiteX42" fmla="*/ 1042988 w 1052513"/>
                <a:gd name="connsiteY42" fmla="*/ 0 h 1097756"/>
                <a:gd name="connsiteX43" fmla="*/ 1052513 w 1052513"/>
                <a:gd name="connsiteY43" fmla="*/ 7144 h 1097756"/>
                <a:gd name="connsiteX44" fmla="*/ 1052513 w 1052513"/>
                <a:gd name="connsiteY44" fmla="*/ 19050 h 1097756"/>
                <a:gd name="connsiteX45" fmla="*/ 1050132 w 1052513"/>
                <a:gd name="connsiteY45" fmla="*/ 38100 h 1097756"/>
                <a:gd name="connsiteX46" fmla="*/ 1014413 w 1052513"/>
                <a:gd name="connsiteY46" fmla="*/ 100012 h 1097756"/>
                <a:gd name="connsiteX47" fmla="*/ 945357 w 1052513"/>
                <a:gd name="connsiteY47" fmla="*/ 195262 h 1097756"/>
                <a:gd name="connsiteX48" fmla="*/ 876300 w 1052513"/>
                <a:gd name="connsiteY48" fmla="*/ 288131 h 1097756"/>
                <a:gd name="connsiteX49" fmla="*/ 785813 w 1052513"/>
                <a:gd name="connsiteY49" fmla="*/ 404812 h 1097756"/>
                <a:gd name="connsiteX50" fmla="*/ 714375 w 1052513"/>
                <a:gd name="connsiteY50" fmla="*/ 500062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52513" h="1097756">
                  <a:moveTo>
                    <a:pt x="714375" y="500062"/>
                  </a:moveTo>
                  <a:lnTo>
                    <a:pt x="645319" y="588169"/>
                  </a:lnTo>
                  <a:lnTo>
                    <a:pt x="592932" y="657225"/>
                  </a:lnTo>
                  <a:lnTo>
                    <a:pt x="533400" y="733425"/>
                  </a:lnTo>
                  <a:lnTo>
                    <a:pt x="466725" y="838200"/>
                  </a:lnTo>
                  <a:lnTo>
                    <a:pt x="411957" y="931069"/>
                  </a:lnTo>
                  <a:lnTo>
                    <a:pt x="385763" y="995362"/>
                  </a:lnTo>
                  <a:lnTo>
                    <a:pt x="369094" y="1050131"/>
                  </a:lnTo>
                  <a:lnTo>
                    <a:pt x="354807" y="1078706"/>
                  </a:lnTo>
                  <a:lnTo>
                    <a:pt x="340519" y="1092994"/>
                  </a:lnTo>
                  <a:lnTo>
                    <a:pt x="330994" y="1097756"/>
                  </a:lnTo>
                  <a:lnTo>
                    <a:pt x="319088" y="1097756"/>
                  </a:lnTo>
                  <a:lnTo>
                    <a:pt x="292894" y="1085850"/>
                  </a:lnTo>
                  <a:lnTo>
                    <a:pt x="240507" y="1035844"/>
                  </a:lnTo>
                  <a:lnTo>
                    <a:pt x="166688" y="954881"/>
                  </a:lnTo>
                  <a:lnTo>
                    <a:pt x="97632" y="852487"/>
                  </a:lnTo>
                  <a:lnTo>
                    <a:pt x="52388" y="771525"/>
                  </a:lnTo>
                  <a:lnTo>
                    <a:pt x="26194" y="707231"/>
                  </a:lnTo>
                  <a:lnTo>
                    <a:pt x="7144" y="652462"/>
                  </a:lnTo>
                  <a:lnTo>
                    <a:pt x="0" y="619125"/>
                  </a:lnTo>
                  <a:lnTo>
                    <a:pt x="0" y="585787"/>
                  </a:lnTo>
                  <a:lnTo>
                    <a:pt x="4763" y="559594"/>
                  </a:lnTo>
                  <a:lnTo>
                    <a:pt x="11907" y="547687"/>
                  </a:lnTo>
                  <a:lnTo>
                    <a:pt x="23813" y="540544"/>
                  </a:lnTo>
                  <a:lnTo>
                    <a:pt x="35719" y="538162"/>
                  </a:lnTo>
                  <a:lnTo>
                    <a:pt x="61913" y="547687"/>
                  </a:lnTo>
                  <a:lnTo>
                    <a:pt x="90488" y="569119"/>
                  </a:lnTo>
                  <a:lnTo>
                    <a:pt x="104775" y="588169"/>
                  </a:lnTo>
                  <a:lnTo>
                    <a:pt x="116682" y="609600"/>
                  </a:lnTo>
                  <a:lnTo>
                    <a:pt x="140494" y="635794"/>
                  </a:lnTo>
                  <a:lnTo>
                    <a:pt x="164307" y="652462"/>
                  </a:lnTo>
                  <a:lnTo>
                    <a:pt x="188119" y="661987"/>
                  </a:lnTo>
                  <a:lnTo>
                    <a:pt x="230982" y="659606"/>
                  </a:lnTo>
                  <a:lnTo>
                    <a:pt x="266700" y="645319"/>
                  </a:lnTo>
                  <a:lnTo>
                    <a:pt x="340519" y="595312"/>
                  </a:lnTo>
                  <a:lnTo>
                    <a:pt x="454819" y="509587"/>
                  </a:lnTo>
                  <a:lnTo>
                    <a:pt x="590550" y="400050"/>
                  </a:lnTo>
                  <a:lnTo>
                    <a:pt x="754857" y="250031"/>
                  </a:lnTo>
                  <a:lnTo>
                    <a:pt x="902494" y="109537"/>
                  </a:lnTo>
                  <a:lnTo>
                    <a:pt x="973932" y="38100"/>
                  </a:lnTo>
                  <a:lnTo>
                    <a:pt x="1000125" y="16669"/>
                  </a:lnTo>
                  <a:lnTo>
                    <a:pt x="1026319" y="4762"/>
                  </a:lnTo>
                  <a:lnTo>
                    <a:pt x="1042988" y="0"/>
                  </a:lnTo>
                  <a:lnTo>
                    <a:pt x="1052513" y="7144"/>
                  </a:lnTo>
                  <a:lnTo>
                    <a:pt x="1052513" y="19050"/>
                  </a:lnTo>
                  <a:lnTo>
                    <a:pt x="1050132" y="38100"/>
                  </a:lnTo>
                  <a:lnTo>
                    <a:pt x="1014413" y="100012"/>
                  </a:lnTo>
                  <a:lnTo>
                    <a:pt x="945357" y="195262"/>
                  </a:lnTo>
                  <a:lnTo>
                    <a:pt x="876300" y="288131"/>
                  </a:lnTo>
                  <a:lnTo>
                    <a:pt x="785813" y="404812"/>
                  </a:lnTo>
                  <a:lnTo>
                    <a:pt x="714375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5">
              <a:extLst>
                <a:ext uri="{FF2B5EF4-FFF2-40B4-BE49-F238E27FC236}">
                  <a16:creationId xmlns:a16="http://schemas.microsoft.com/office/drawing/2014/main" id="{393DE01C-AA6A-4E9C-A587-6EBCE2715B44}"/>
                </a:ext>
              </a:extLst>
            </p:cNvPr>
            <p:cNvSpPr/>
            <p:nvPr/>
          </p:nvSpPr>
          <p:spPr>
            <a:xfrm>
              <a:off x="6953250" y="2266950"/>
              <a:ext cx="914400" cy="738188"/>
            </a:xfrm>
            <a:custGeom>
              <a:avLst/>
              <a:gdLst>
                <a:gd name="connsiteX0" fmla="*/ 359568 w 914400"/>
                <a:gd name="connsiteY0" fmla="*/ 330994 h 738188"/>
                <a:gd name="connsiteX1" fmla="*/ 250031 w 914400"/>
                <a:gd name="connsiteY1" fmla="*/ 447675 h 738188"/>
                <a:gd name="connsiteX2" fmla="*/ 95250 w 914400"/>
                <a:gd name="connsiteY2" fmla="*/ 607219 h 738188"/>
                <a:gd name="connsiteX3" fmla="*/ 23812 w 914400"/>
                <a:gd name="connsiteY3" fmla="*/ 678656 h 738188"/>
                <a:gd name="connsiteX4" fmla="*/ 4762 w 914400"/>
                <a:gd name="connsiteY4" fmla="*/ 702469 h 738188"/>
                <a:gd name="connsiteX5" fmla="*/ 0 w 914400"/>
                <a:gd name="connsiteY5" fmla="*/ 721519 h 738188"/>
                <a:gd name="connsiteX6" fmla="*/ 2381 w 914400"/>
                <a:gd name="connsiteY6" fmla="*/ 735806 h 738188"/>
                <a:gd name="connsiteX7" fmla="*/ 11906 w 914400"/>
                <a:gd name="connsiteY7" fmla="*/ 738188 h 738188"/>
                <a:gd name="connsiteX8" fmla="*/ 40481 w 914400"/>
                <a:gd name="connsiteY8" fmla="*/ 731044 h 738188"/>
                <a:gd name="connsiteX9" fmla="*/ 111918 w 914400"/>
                <a:gd name="connsiteY9" fmla="*/ 700088 h 738188"/>
                <a:gd name="connsiteX10" fmla="*/ 252412 w 914400"/>
                <a:gd name="connsiteY10" fmla="*/ 628650 h 738188"/>
                <a:gd name="connsiteX11" fmla="*/ 433387 w 914400"/>
                <a:gd name="connsiteY11" fmla="*/ 540544 h 738188"/>
                <a:gd name="connsiteX12" fmla="*/ 635793 w 914400"/>
                <a:gd name="connsiteY12" fmla="*/ 440531 h 738188"/>
                <a:gd name="connsiteX13" fmla="*/ 769143 w 914400"/>
                <a:gd name="connsiteY13" fmla="*/ 371475 h 738188"/>
                <a:gd name="connsiteX14" fmla="*/ 826293 w 914400"/>
                <a:gd name="connsiteY14" fmla="*/ 340519 h 738188"/>
                <a:gd name="connsiteX15" fmla="*/ 842962 w 914400"/>
                <a:gd name="connsiteY15" fmla="*/ 333375 h 738188"/>
                <a:gd name="connsiteX16" fmla="*/ 864393 w 914400"/>
                <a:gd name="connsiteY16" fmla="*/ 326231 h 738188"/>
                <a:gd name="connsiteX17" fmla="*/ 890587 w 914400"/>
                <a:gd name="connsiteY17" fmla="*/ 319088 h 738188"/>
                <a:gd name="connsiteX18" fmla="*/ 912018 w 914400"/>
                <a:gd name="connsiteY18" fmla="*/ 302419 h 738188"/>
                <a:gd name="connsiteX19" fmla="*/ 914400 w 914400"/>
                <a:gd name="connsiteY19" fmla="*/ 292894 h 738188"/>
                <a:gd name="connsiteX20" fmla="*/ 914400 w 914400"/>
                <a:gd name="connsiteY20" fmla="*/ 283369 h 738188"/>
                <a:gd name="connsiteX21" fmla="*/ 907256 w 914400"/>
                <a:gd name="connsiteY21" fmla="*/ 261938 h 738188"/>
                <a:gd name="connsiteX22" fmla="*/ 885825 w 914400"/>
                <a:gd name="connsiteY22" fmla="*/ 230981 h 738188"/>
                <a:gd name="connsiteX23" fmla="*/ 845343 w 914400"/>
                <a:gd name="connsiteY23" fmla="*/ 192881 h 738188"/>
                <a:gd name="connsiteX24" fmla="*/ 781050 w 914400"/>
                <a:gd name="connsiteY24" fmla="*/ 147638 h 738188"/>
                <a:gd name="connsiteX25" fmla="*/ 721518 w 914400"/>
                <a:gd name="connsiteY25" fmla="*/ 114300 h 738188"/>
                <a:gd name="connsiteX26" fmla="*/ 654843 w 914400"/>
                <a:gd name="connsiteY26" fmla="*/ 76200 h 738188"/>
                <a:gd name="connsiteX27" fmla="*/ 559593 w 914400"/>
                <a:gd name="connsiteY27" fmla="*/ 38100 h 738188"/>
                <a:gd name="connsiteX28" fmla="*/ 466725 w 914400"/>
                <a:gd name="connsiteY28" fmla="*/ 7144 h 738188"/>
                <a:gd name="connsiteX29" fmla="*/ 438150 w 914400"/>
                <a:gd name="connsiteY29" fmla="*/ 0 h 738188"/>
                <a:gd name="connsiteX30" fmla="*/ 423862 w 914400"/>
                <a:gd name="connsiteY30" fmla="*/ 0 h 738188"/>
                <a:gd name="connsiteX31" fmla="*/ 409575 w 914400"/>
                <a:gd name="connsiteY31" fmla="*/ 2381 h 738188"/>
                <a:gd name="connsiteX32" fmla="*/ 404812 w 914400"/>
                <a:gd name="connsiteY32" fmla="*/ 11906 h 738188"/>
                <a:gd name="connsiteX33" fmla="*/ 414337 w 914400"/>
                <a:gd name="connsiteY33" fmla="*/ 30956 h 738188"/>
                <a:gd name="connsiteX34" fmla="*/ 442912 w 914400"/>
                <a:gd name="connsiteY34" fmla="*/ 54769 h 738188"/>
                <a:gd name="connsiteX35" fmla="*/ 478631 w 914400"/>
                <a:gd name="connsiteY35" fmla="*/ 76200 h 738188"/>
                <a:gd name="connsiteX36" fmla="*/ 492918 w 914400"/>
                <a:gd name="connsiteY36" fmla="*/ 92869 h 738188"/>
                <a:gd name="connsiteX37" fmla="*/ 500062 w 914400"/>
                <a:gd name="connsiteY37" fmla="*/ 114300 h 738188"/>
                <a:gd name="connsiteX38" fmla="*/ 502443 w 914400"/>
                <a:gd name="connsiteY38" fmla="*/ 133350 h 738188"/>
                <a:gd name="connsiteX39" fmla="*/ 495300 w 914400"/>
                <a:gd name="connsiteY39" fmla="*/ 159544 h 738188"/>
                <a:gd name="connsiteX40" fmla="*/ 488156 w 914400"/>
                <a:gd name="connsiteY40" fmla="*/ 173831 h 738188"/>
                <a:gd name="connsiteX41" fmla="*/ 464343 w 914400"/>
                <a:gd name="connsiteY41" fmla="*/ 207169 h 738188"/>
                <a:gd name="connsiteX42" fmla="*/ 423862 w 914400"/>
                <a:gd name="connsiteY42" fmla="*/ 257175 h 738188"/>
                <a:gd name="connsiteX43" fmla="*/ 359568 w 914400"/>
                <a:gd name="connsiteY43" fmla="*/ 330994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14400" h="738188">
                  <a:moveTo>
                    <a:pt x="359568" y="330994"/>
                  </a:moveTo>
                  <a:lnTo>
                    <a:pt x="250031" y="447675"/>
                  </a:lnTo>
                  <a:lnTo>
                    <a:pt x="95250" y="607219"/>
                  </a:lnTo>
                  <a:lnTo>
                    <a:pt x="23812" y="678656"/>
                  </a:lnTo>
                  <a:lnTo>
                    <a:pt x="4762" y="702469"/>
                  </a:lnTo>
                  <a:lnTo>
                    <a:pt x="0" y="721519"/>
                  </a:lnTo>
                  <a:lnTo>
                    <a:pt x="2381" y="735806"/>
                  </a:lnTo>
                  <a:lnTo>
                    <a:pt x="11906" y="738188"/>
                  </a:lnTo>
                  <a:lnTo>
                    <a:pt x="40481" y="731044"/>
                  </a:lnTo>
                  <a:lnTo>
                    <a:pt x="111918" y="700088"/>
                  </a:lnTo>
                  <a:lnTo>
                    <a:pt x="252412" y="628650"/>
                  </a:lnTo>
                  <a:lnTo>
                    <a:pt x="433387" y="540544"/>
                  </a:lnTo>
                  <a:lnTo>
                    <a:pt x="635793" y="440531"/>
                  </a:lnTo>
                  <a:lnTo>
                    <a:pt x="769143" y="371475"/>
                  </a:lnTo>
                  <a:lnTo>
                    <a:pt x="826293" y="340519"/>
                  </a:lnTo>
                  <a:lnTo>
                    <a:pt x="842962" y="333375"/>
                  </a:lnTo>
                  <a:lnTo>
                    <a:pt x="864393" y="326231"/>
                  </a:lnTo>
                  <a:lnTo>
                    <a:pt x="890587" y="319088"/>
                  </a:lnTo>
                  <a:lnTo>
                    <a:pt x="912018" y="302419"/>
                  </a:lnTo>
                  <a:lnTo>
                    <a:pt x="914400" y="292894"/>
                  </a:lnTo>
                  <a:lnTo>
                    <a:pt x="914400" y="283369"/>
                  </a:lnTo>
                  <a:lnTo>
                    <a:pt x="907256" y="261938"/>
                  </a:lnTo>
                  <a:lnTo>
                    <a:pt x="885825" y="230981"/>
                  </a:lnTo>
                  <a:lnTo>
                    <a:pt x="845343" y="192881"/>
                  </a:lnTo>
                  <a:lnTo>
                    <a:pt x="781050" y="147638"/>
                  </a:lnTo>
                  <a:lnTo>
                    <a:pt x="721518" y="114300"/>
                  </a:lnTo>
                  <a:lnTo>
                    <a:pt x="654843" y="76200"/>
                  </a:lnTo>
                  <a:lnTo>
                    <a:pt x="559593" y="38100"/>
                  </a:lnTo>
                  <a:lnTo>
                    <a:pt x="466725" y="7144"/>
                  </a:lnTo>
                  <a:lnTo>
                    <a:pt x="438150" y="0"/>
                  </a:lnTo>
                  <a:lnTo>
                    <a:pt x="423862" y="0"/>
                  </a:lnTo>
                  <a:lnTo>
                    <a:pt x="409575" y="2381"/>
                  </a:lnTo>
                  <a:lnTo>
                    <a:pt x="404812" y="11906"/>
                  </a:lnTo>
                  <a:lnTo>
                    <a:pt x="414337" y="30956"/>
                  </a:lnTo>
                  <a:lnTo>
                    <a:pt x="442912" y="54769"/>
                  </a:lnTo>
                  <a:lnTo>
                    <a:pt x="478631" y="76200"/>
                  </a:lnTo>
                  <a:lnTo>
                    <a:pt x="492918" y="92869"/>
                  </a:lnTo>
                  <a:lnTo>
                    <a:pt x="500062" y="114300"/>
                  </a:lnTo>
                  <a:lnTo>
                    <a:pt x="502443" y="133350"/>
                  </a:lnTo>
                  <a:lnTo>
                    <a:pt x="495300" y="159544"/>
                  </a:lnTo>
                  <a:lnTo>
                    <a:pt x="488156" y="173831"/>
                  </a:lnTo>
                  <a:lnTo>
                    <a:pt x="464343" y="207169"/>
                  </a:lnTo>
                  <a:lnTo>
                    <a:pt x="423862" y="257175"/>
                  </a:lnTo>
                  <a:lnTo>
                    <a:pt x="359568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6">
              <a:extLst>
                <a:ext uri="{FF2B5EF4-FFF2-40B4-BE49-F238E27FC236}">
                  <a16:creationId xmlns:a16="http://schemas.microsoft.com/office/drawing/2014/main" id="{C7AC07A6-2DBF-4D09-B0A2-DF7A770A6774}"/>
                </a:ext>
              </a:extLst>
            </p:cNvPr>
            <p:cNvSpPr/>
            <p:nvPr/>
          </p:nvSpPr>
          <p:spPr>
            <a:xfrm>
              <a:off x="7089776" y="3224214"/>
              <a:ext cx="763587" cy="657225"/>
            </a:xfrm>
            <a:custGeom>
              <a:avLst/>
              <a:gdLst>
                <a:gd name="connsiteX0" fmla="*/ 278606 w 764381"/>
                <a:gd name="connsiteY0" fmla="*/ 261937 h 657225"/>
                <a:gd name="connsiteX1" fmla="*/ 214312 w 764381"/>
                <a:gd name="connsiteY1" fmla="*/ 200025 h 657225"/>
                <a:gd name="connsiteX2" fmla="*/ 109537 w 764381"/>
                <a:gd name="connsiteY2" fmla="*/ 114300 h 657225"/>
                <a:gd name="connsiteX3" fmla="*/ 19050 w 764381"/>
                <a:gd name="connsiteY3" fmla="*/ 40481 h 657225"/>
                <a:gd name="connsiteX4" fmla="*/ 2381 w 764381"/>
                <a:gd name="connsiteY4" fmla="*/ 21431 h 657225"/>
                <a:gd name="connsiteX5" fmla="*/ 0 w 764381"/>
                <a:gd name="connsiteY5" fmla="*/ 9525 h 657225"/>
                <a:gd name="connsiteX6" fmla="*/ 7144 w 764381"/>
                <a:gd name="connsiteY6" fmla="*/ 0 h 657225"/>
                <a:gd name="connsiteX7" fmla="*/ 50006 w 764381"/>
                <a:gd name="connsiteY7" fmla="*/ 4762 h 657225"/>
                <a:gd name="connsiteX8" fmla="*/ 147637 w 764381"/>
                <a:gd name="connsiteY8" fmla="*/ 23812 h 657225"/>
                <a:gd name="connsiteX9" fmla="*/ 297656 w 764381"/>
                <a:gd name="connsiteY9" fmla="*/ 66675 h 657225"/>
                <a:gd name="connsiteX10" fmla="*/ 378619 w 764381"/>
                <a:gd name="connsiteY10" fmla="*/ 92868 h 657225"/>
                <a:gd name="connsiteX11" fmla="*/ 452437 w 764381"/>
                <a:gd name="connsiteY11" fmla="*/ 126206 h 657225"/>
                <a:gd name="connsiteX12" fmla="*/ 507206 w 764381"/>
                <a:gd name="connsiteY12" fmla="*/ 152400 h 657225"/>
                <a:gd name="connsiteX13" fmla="*/ 576262 w 764381"/>
                <a:gd name="connsiteY13" fmla="*/ 195262 h 657225"/>
                <a:gd name="connsiteX14" fmla="*/ 600075 w 764381"/>
                <a:gd name="connsiteY14" fmla="*/ 211931 h 657225"/>
                <a:gd name="connsiteX15" fmla="*/ 633412 w 764381"/>
                <a:gd name="connsiteY15" fmla="*/ 233362 h 657225"/>
                <a:gd name="connsiteX16" fmla="*/ 664369 w 764381"/>
                <a:gd name="connsiteY16" fmla="*/ 259556 h 657225"/>
                <a:gd name="connsiteX17" fmla="*/ 688181 w 764381"/>
                <a:gd name="connsiteY17" fmla="*/ 290512 h 657225"/>
                <a:gd name="connsiteX18" fmla="*/ 707231 w 764381"/>
                <a:gd name="connsiteY18" fmla="*/ 319087 h 657225"/>
                <a:gd name="connsiteX19" fmla="*/ 728662 w 764381"/>
                <a:gd name="connsiteY19" fmla="*/ 364331 h 657225"/>
                <a:gd name="connsiteX20" fmla="*/ 747712 w 764381"/>
                <a:gd name="connsiteY20" fmla="*/ 426243 h 657225"/>
                <a:gd name="connsiteX21" fmla="*/ 757237 w 764381"/>
                <a:gd name="connsiteY21" fmla="*/ 495300 h 657225"/>
                <a:gd name="connsiteX22" fmla="*/ 764381 w 764381"/>
                <a:gd name="connsiteY22" fmla="*/ 564356 h 657225"/>
                <a:gd name="connsiteX23" fmla="*/ 764381 w 764381"/>
                <a:gd name="connsiteY23" fmla="*/ 619125 h 657225"/>
                <a:gd name="connsiteX24" fmla="*/ 759619 w 764381"/>
                <a:gd name="connsiteY24" fmla="*/ 640556 h 657225"/>
                <a:gd name="connsiteX25" fmla="*/ 745331 w 764381"/>
                <a:gd name="connsiteY25" fmla="*/ 654843 h 657225"/>
                <a:gd name="connsiteX26" fmla="*/ 728662 w 764381"/>
                <a:gd name="connsiteY26" fmla="*/ 657225 h 657225"/>
                <a:gd name="connsiteX27" fmla="*/ 695325 w 764381"/>
                <a:gd name="connsiteY27" fmla="*/ 650081 h 657225"/>
                <a:gd name="connsiteX28" fmla="*/ 645319 w 764381"/>
                <a:gd name="connsiteY28" fmla="*/ 621506 h 657225"/>
                <a:gd name="connsiteX29" fmla="*/ 578644 w 764381"/>
                <a:gd name="connsiteY29" fmla="*/ 571500 h 657225"/>
                <a:gd name="connsiteX30" fmla="*/ 492919 w 764381"/>
                <a:gd name="connsiteY30" fmla="*/ 492918 h 657225"/>
                <a:gd name="connsiteX31" fmla="*/ 452437 w 764381"/>
                <a:gd name="connsiteY31" fmla="*/ 450056 h 657225"/>
                <a:gd name="connsiteX32" fmla="*/ 404812 w 764381"/>
                <a:gd name="connsiteY32" fmla="*/ 390525 h 657225"/>
                <a:gd name="connsiteX33" fmla="*/ 347662 w 764381"/>
                <a:gd name="connsiteY33" fmla="*/ 328612 h 657225"/>
                <a:gd name="connsiteX34" fmla="*/ 278606 w 764381"/>
                <a:gd name="connsiteY34" fmla="*/ 2619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1" h="657225">
                  <a:moveTo>
                    <a:pt x="278606" y="261937"/>
                  </a:moveTo>
                  <a:lnTo>
                    <a:pt x="214312" y="200025"/>
                  </a:lnTo>
                  <a:lnTo>
                    <a:pt x="109537" y="114300"/>
                  </a:lnTo>
                  <a:lnTo>
                    <a:pt x="19050" y="40481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50006" y="4762"/>
                  </a:lnTo>
                  <a:lnTo>
                    <a:pt x="147637" y="23812"/>
                  </a:lnTo>
                  <a:lnTo>
                    <a:pt x="297656" y="66675"/>
                  </a:lnTo>
                  <a:lnTo>
                    <a:pt x="378619" y="92868"/>
                  </a:lnTo>
                  <a:lnTo>
                    <a:pt x="452437" y="126206"/>
                  </a:lnTo>
                  <a:lnTo>
                    <a:pt x="507206" y="152400"/>
                  </a:lnTo>
                  <a:lnTo>
                    <a:pt x="576262" y="195262"/>
                  </a:lnTo>
                  <a:lnTo>
                    <a:pt x="600075" y="211931"/>
                  </a:lnTo>
                  <a:lnTo>
                    <a:pt x="633412" y="233362"/>
                  </a:lnTo>
                  <a:lnTo>
                    <a:pt x="664369" y="259556"/>
                  </a:lnTo>
                  <a:lnTo>
                    <a:pt x="688181" y="290512"/>
                  </a:lnTo>
                  <a:lnTo>
                    <a:pt x="707231" y="319087"/>
                  </a:lnTo>
                  <a:lnTo>
                    <a:pt x="728662" y="364331"/>
                  </a:lnTo>
                  <a:lnTo>
                    <a:pt x="747712" y="426243"/>
                  </a:lnTo>
                  <a:lnTo>
                    <a:pt x="757237" y="495300"/>
                  </a:lnTo>
                  <a:lnTo>
                    <a:pt x="764381" y="564356"/>
                  </a:lnTo>
                  <a:lnTo>
                    <a:pt x="764381" y="619125"/>
                  </a:lnTo>
                  <a:lnTo>
                    <a:pt x="759619" y="640556"/>
                  </a:lnTo>
                  <a:lnTo>
                    <a:pt x="745331" y="654843"/>
                  </a:lnTo>
                  <a:lnTo>
                    <a:pt x="728662" y="657225"/>
                  </a:lnTo>
                  <a:lnTo>
                    <a:pt x="695325" y="650081"/>
                  </a:lnTo>
                  <a:lnTo>
                    <a:pt x="645319" y="621506"/>
                  </a:lnTo>
                  <a:lnTo>
                    <a:pt x="578644" y="571500"/>
                  </a:lnTo>
                  <a:lnTo>
                    <a:pt x="492919" y="492918"/>
                  </a:lnTo>
                  <a:lnTo>
                    <a:pt x="452437" y="450056"/>
                  </a:lnTo>
                  <a:lnTo>
                    <a:pt x="404812" y="390525"/>
                  </a:lnTo>
                  <a:lnTo>
                    <a:pt x="347662" y="328612"/>
                  </a:lnTo>
                  <a:lnTo>
                    <a:pt x="278606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7">
              <a:extLst>
                <a:ext uri="{FF2B5EF4-FFF2-40B4-BE49-F238E27FC236}">
                  <a16:creationId xmlns:a16="http://schemas.microsoft.com/office/drawing/2014/main" id="{84372A87-C8D9-496B-AE07-89F52BC4E2D2}"/>
                </a:ext>
              </a:extLst>
            </p:cNvPr>
            <p:cNvSpPr/>
            <p:nvPr/>
          </p:nvSpPr>
          <p:spPr>
            <a:xfrm>
              <a:off x="3822700" y="4210050"/>
              <a:ext cx="4546600" cy="592138"/>
            </a:xfrm>
            <a:custGeom>
              <a:avLst/>
              <a:gdLst>
                <a:gd name="connsiteX0" fmla="*/ 1576425 w 4546396"/>
                <a:gd name="connsiteY0" fmla="*/ 226771 h 592531"/>
                <a:gd name="connsiteX1" fmla="*/ 1945843 w 4546396"/>
                <a:gd name="connsiteY1" fmla="*/ 197510 h 592531"/>
                <a:gd name="connsiteX2" fmla="*/ 2212848 w 4546396"/>
                <a:gd name="connsiteY2" fmla="*/ 175564 h 592531"/>
                <a:gd name="connsiteX3" fmla="*/ 2611526 w 4546396"/>
                <a:gd name="connsiteY3" fmla="*/ 146304 h 592531"/>
                <a:gd name="connsiteX4" fmla="*/ 2841955 w 4546396"/>
                <a:gd name="connsiteY4" fmla="*/ 131673 h 592531"/>
                <a:gd name="connsiteX5" fmla="*/ 3134563 w 4546396"/>
                <a:gd name="connsiteY5" fmla="*/ 117043 h 592531"/>
                <a:gd name="connsiteX6" fmla="*/ 3386937 w 4546396"/>
                <a:gd name="connsiteY6" fmla="*/ 102412 h 592531"/>
                <a:gd name="connsiteX7" fmla="*/ 3529584 w 4546396"/>
                <a:gd name="connsiteY7" fmla="*/ 91440 h 592531"/>
                <a:gd name="connsiteX8" fmla="*/ 3738067 w 4546396"/>
                <a:gd name="connsiteY8" fmla="*/ 69494 h 592531"/>
                <a:gd name="connsiteX9" fmla="*/ 3880713 w 4546396"/>
                <a:gd name="connsiteY9" fmla="*/ 43891 h 592531"/>
                <a:gd name="connsiteX10" fmla="*/ 3950208 w 4546396"/>
                <a:gd name="connsiteY10" fmla="*/ 29260 h 592531"/>
                <a:gd name="connsiteX11" fmla="*/ 3990441 w 4546396"/>
                <a:gd name="connsiteY11" fmla="*/ 14630 h 592531"/>
                <a:gd name="connsiteX12" fmla="*/ 4016044 w 4546396"/>
                <a:gd name="connsiteY12" fmla="*/ 0 h 592531"/>
                <a:gd name="connsiteX13" fmla="*/ 4092854 w 4546396"/>
                <a:gd name="connsiteY13" fmla="*/ 0 h 592531"/>
                <a:gd name="connsiteX14" fmla="*/ 4184294 w 4546396"/>
                <a:gd name="connsiteY14" fmla="*/ 14630 h 592531"/>
                <a:gd name="connsiteX15" fmla="*/ 4257446 w 4546396"/>
                <a:gd name="connsiteY15" fmla="*/ 43891 h 592531"/>
                <a:gd name="connsiteX16" fmla="*/ 4356201 w 4546396"/>
                <a:gd name="connsiteY16" fmla="*/ 95097 h 592531"/>
                <a:gd name="connsiteX17" fmla="*/ 4403750 w 4546396"/>
                <a:gd name="connsiteY17" fmla="*/ 124358 h 592531"/>
                <a:gd name="connsiteX18" fmla="*/ 4476902 w 4546396"/>
                <a:gd name="connsiteY18" fmla="*/ 175564 h 592531"/>
                <a:gd name="connsiteX19" fmla="*/ 4513478 w 4546396"/>
                <a:gd name="connsiteY19" fmla="*/ 208483 h 592531"/>
                <a:gd name="connsiteX20" fmla="*/ 4542739 w 4546396"/>
                <a:gd name="connsiteY20" fmla="*/ 241401 h 592531"/>
                <a:gd name="connsiteX21" fmla="*/ 4546396 w 4546396"/>
                <a:gd name="connsiteY21" fmla="*/ 259689 h 592531"/>
                <a:gd name="connsiteX22" fmla="*/ 4546396 w 4546396"/>
                <a:gd name="connsiteY22" fmla="*/ 277977 h 592531"/>
                <a:gd name="connsiteX23" fmla="*/ 4531766 w 4546396"/>
                <a:gd name="connsiteY23" fmla="*/ 296265 h 592531"/>
                <a:gd name="connsiteX24" fmla="*/ 4502505 w 4546396"/>
                <a:gd name="connsiteY24" fmla="*/ 307238 h 592531"/>
                <a:gd name="connsiteX25" fmla="*/ 4433011 w 4546396"/>
                <a:gd name="connsiteY25" fmla="*/ 314553 h 592531"/>
                <a:gd name="connsiteX26" fmla="*/ 4275734 w 4546396"/>
                <a:gd name="connsiteY26" fmla="*/ 303580 h 592531"/>
                <a:gd name="connsiteX27" fmla="*/ 4008729 w 4546396"/>
                <a:gd name="connsiteY27" fmla="*/ 296265 h 592531"/>
                <a:gd name="connsiteX28" fmla="*/ 3653942 w 4546396"/>
                <a:gd name="connsiteY28" fmla="*/ 288950 h 592531"/>
                <a:gd name="connsiteX29" fmla="*/ 3200400 w 4546396"/>
                <a:gd name="connsiteY29" fmla="*/ 296265 h 592531"/>
                <a:gd name="connsiteX30" fmla="*/ 2684678 w 4546396"/>
                <a:gd name="connsiteY30" fmla="*/ 318211 h 592531"/>
                <a:gd name="connsiteX31" fmla="*/ 2414016 w 4546396"/>
                <a:gd name="connsiteY31" fmla="*/ 336499 h 592531"/>
                <a:gd name="connsiteX32" fmla="*/ 2051913 w 4546396"/>
                <a:gd name="connsiteY32" fmla="*/ 365760 h 592531"/>
                <a:gd name="connsiteX33" fmla="*/ 1660550 w 4546396"/>
                <a:gd name="connsiteY33" fmla="*/ 402336 h 592531"/>
                <a:gd name="connsiteX34" fmla="*/ 1397203 w 4546396"/>
                <a:gd name="connsiteY34" fmla="*/ 427939 h 592531"/>
                <a:gd name="connsiteX35" fmla="*/ 1196035 w 4546396"/>
                <a:gd name="connsiteY35" fmla="*/ 449884 h 592531"/>
                <a:gd name="connsiteX36" fmla="*/ 918057 w 4546396"/>
                <a:gd name="connsiteY36" fmla="*/ 486460 h 592531"/>
                <a:gd name="connsiteX37" fmla="*/ 683971 w 4546396"/>
                <a:gd name="connsiteY37" fmla="*/ 526694 h 592531"/>
                <a:gd name="connsiteX38" fmla="*/ 541324 w 4546396"/>
                <a:gd name="connsiteY38" fmla="*/ 559612 h 592531"/>
                <a:gd name="connsiteX39" fmla="*/ 479145 w 4546396"/>
                <a:gd name="connsiteY39" fmla="*/ 581558 h 592531"/>
                <a:gd name="connsiteX40" fmla="*/ 449884 w 4546396"/>
                <a:gd name="connsiteY40" fmla="*/ 588873 h 592531"/>
                <a:gd name="connsiteX41" fmla="*/ 420624 w 4546396"/>
                <a:gd name="connsiteY41" fmla="*/ 592531 h 592531"/>
                <a:gd name="connsiteX42" fmla="*/ 365760 w 4546396"/>
                <a:gd name="connsiteY42" fmla="*/ 574243 h 592531"/>
                <a:gd name="connsiteX43" fmla="*/ 303580 w 4546396"/>
                <a:gd name="connsiteY43" fmla="*/ 534009 h 592531"/>
                <a:gd name="connsiteX44" fmla="*/ 212140 w 4546396"/>
                <a:gd name="connsiteY44" fmla="*/ 446227 h 592531"/>
                <a:gd name="connsiteX45" fmla="*/ 106070 w 4546396"/>
                <a:gd name="connsiteY45" fmla="*/ 332841 h 592531"/>
                <a:gd name="connsiteX46" fmla="*/ 18288 w 4546396"/>
                <a:gd name="connsiteY46" fmla="*/ 234086 h 592531"/>
                <a:gd name="connsiteX47" fmla="*/ 3657 w 4546396"/>
                <a:gd name="connsiteY47" fmla="*/ 201168 h 592531"/>
                <a:gd name="connsiteX48" fmla="*/ 0 w 4546396"/>
                <a:gd name="connsiteY48" fmla="*/ 182880 h 592531"/>
                <a:gd name="connsiteX49" fmla="*/ 7315 w 4546396"/>
                <a:gd name="connsiteY49" fmla="*/ 168249 h 592531"/>
                <a:gd name="connsiteX50" fmla="*/ 18288 w 4546396"/>
                <a:gd name="connsiteY50" fmla="*/ 168249 h 592531"/>
                <a:gd name="connsiteX51" fmla="*/ 40233 w 4546396"/>
                <a:gd name="connsiteY51" fmla="*/ 168249 h 592531"/>
                <a:gd name="connsiteX52" fmla="*/ 76809 w 4546396"/>
                <a:gd name="connsiteY52" fmla="*/ 193852 h 592531"/>
                <a:gd name="connsiteX53" fmla="*/ 138988 w 4546396"/>
                <a:gd name="connsiteY53" fmla="*/ 230428 h 592531"/>
                <a:gd name="connsiteX54" fmla="*/ 197510 w 4546396"/>
                <a:gd name="connsiteY54" fmla="*/ 259689 h 592531"/>
                <a:gd name="connsiteX55" fmla="*/ 263347 w 4546396"/>
                <a:gd name="connsiteY55" fmla="*/ 281635 h 592531"/>
                <a:gd name="connsiteX56" fmla="*/ 336499 w 4546396"/>
                <a:gd name="connsiteY56" fmla="*/ 299923 h 592531"/>
                <a:gd name="connsiteX57" fmla="*/ 402336 w 4546396"/>
                <a:gd name="connsiteY57" fmla="*/ 310896 h 592531"/>
                <a:gd name="connsiteX58" fmla="*/ 468172 w 4546396"/>
                <a:gd name="connsiteY58" fmla="*/ 310896 h 592531"/>
                <a:gd name="connsiteX59" fmla="*/ 698601 w 4546396"/>
                <a:gd name="connsiteY59" fmla="*/ 292608 h 592531"/>
                <a:gd name="connsiteX60" fmla="*/ 1035100 w 4546396"/>
                <a:gd name="connsiteY60" fmla="*/ 270662 h 592531"/>
                <a:gd name="connsiteX61" fmla="*/ 1576425 w 4546396"/>
                <a:gd name="connsiteY61" fmla="*/ 226771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546396" h="592531">
                  <a:moveTo>
                    <a:pt x="1576425" y="226771"/>
                  </a:moveTo>
                  <a:lnTo>
                    <a:pt x="1945843" y="197510"/>
                  </a:lnTo>
                  <a:lnTo>
                    <a:pt x="2212848" y="175564"/>
                  </a:lnTo>
                  <a:lnTo>
                    <a:pt x="2611526" y="146304"/>
                  </a:lnTo>
                  <a:lnTo>
                    <a:pt x="2841955" y="131673"/>
                  </a:lnTo>
                  <a:lnTo>
                    <a:pt x="3134563" y="117043"/>
                  </a:lnTo>
                  <a:lnTo>
                    <a:pt x="3386937" y="102412"/>
                  </a:lnTo>
                  <a:lnTo>
                    <a:pt x="3529584" y="91440"/>
                  </a:lnTo>
                  <a:lnTo>
                    <a:pt x="3738067" y="69494"/>
                  </a:lnTo>
                  <a:lnTo>
                    <a:pt x="3880713" y="43891"/>
                  </a:lnTo>
                  <a:lnTo>
                    <a:pt x="3950208" y="29260"/>
                  </a:lnTo>
                  <a:lnTo>
                    <a:pt x="3990441" y="14630"/>
                  </a:lnTo>
                  <a:lnTo>
                    <a:pt x="4016044" y="0"/>
                  </a:lnTo>
                  <a:lnTo>
                    <a:pt x="4092854" y="0"/>
                  </a:lnTo>
                  <a:lnTo>
                    <a:pt x="4184294" y="14630"/>
                  </a:lnTo>
                  <a:lnTo>
                    <a:pt x="4257446" y="43891"/>
                  </a:lnTo>
                  <a:lnTo>
                    <a:pt x="4356201" y="95097"/>
                  </a:lnTo>
                  <a:lnTo>
                    <a:pt x="4403750" y="124358"/>
                  </a:lnTo>
                  <a:lnTo>
                    <a:pt x="4476902" y="175564"/>
                  </a:lnTo>
                  <a:lnTo>
                    <a:pt x="4513478" y="208483"/>
                  </a:lnTo>
                  <a:lnTo>
                    <a:pt x="4542739" y="241401"/>
                  </a:lnTo>
                  <a:lnTo>
                    <a:pt x="4546396" y="259689"/>
                  </a:lnTo>
                  <a:lnTo>
                    <a:pt x="4546396" y="277977"/>
                  </a:lnTo>
                  <a:lnTo>
                    <a:pt x="4531766" y="296265"/>
                  </a:lnTo>
                  <a:lnTo>
                    <a:pt x="4502505" y="307238"/>
                  </a:lnTo>
                  <a:lnTo>
                    <a:pt x="4433011" y="314553"/>
                  </a:lnTo>
                  <a:lnTo>
                    <a:pt x="4275734" y="303580"/>
                  </a:lnTo>
                  <a:lnTo>
                    <a:pt x="4008729" y="296265"/>
                  </a:lnTo>
                  <a:lnTo>
                    <a:pt x="3653942" y="288950"/>
                  </a:lnTo>
                  <a:lnTo>
                    <a:pt x="3200400" y="296265"/>
                  </a:lnTo>
                  <a:lnTo>
                    <a:pt x="2684678" y="318211"/>
                  </a:lnTo>
                  <a:lnTo>
                    <a:pt x="2414016" y="336499"/>
                  </a:lnTo>
                  <a:lnTo>
                    <a:pt x="2051913" y="365760"/>
                  </a:lnTo>
                  <a:lnTo>
                    <a:pt x="1660550" y="402336"/>
                  </a:lnTo>
                  <a:lnTo>
                    <a:pt x="1397203" y="427939"/>
                  </a:lnTo>
                  <a:lnTo>
                    <a:pt x="1196035" y="449884"/>
                  </a:lnTo>
                  <a:lnTo>
                    <a:pt x="918057" y="486460"/>
                  </a:lnTo>
                  <a:lnTo>
                    <a:pt x="683971" y="526694"/>
                  </a:lnTo>
                  <a:lnTo>
                    <a:pt x="541324" y="559612"/>
                  </a:lnTo>
                  <a:lnTo>
                    <a:pt x="479145" y="581558"/>
                  </a:lnTo>
                  <a:lnTo>
                    <a:pt x="449884" y="588873"/>
                  </a:lnTo>
                  <a:lnTo>
                    <a:pt x="420624" y="592531"/>
                  </a:lnTo>
                  <a:lnTo>
                    <a:pt x="365760" y="574243"/>
                  </a:lnTo>
                  <a:lnTo>
                    <a:pt x="303580" y="534009"/>
                  </a:lnTo>
                  <a:lnTo>
                    <a:pt x="212140" y="446227"/>
                  </a:lnTo>
                  <a:lnTo>
                    <a:pt x="106070" y="332841"/>
                  </a:lnTo>
                  <a:lnTo>
                    <a:pt x="18288" y="234086"/>
                  </a:lnTo>
                  <a:lnTo>
                    <a:pt x="3657" y="201168"/>
                  </a:lnTo>
                  <a:lnTo>
                    <a:pt x="0" y="182880"/>
                  </a:lnTo>
                  <a:lnTo>
                    <a:pt x="7315" y="168249"/>
                  </a:lnTo>
                  <a:lnTo>
                    <a:pt x="18288" y="168249"/>
                  </a:lnTo>
                  <a:lnTo>
                    <a:pt x="40233" y="168249"/>
                  </a:lnTo>
                  <a:lnTo>
                    <a:pt x="76809" y="193852"/>
                  </a:lnTo>
                  <a:lnTo>
                    <a:pt x="138988" y="230428"/>
                  </a:lnTo>
                  <a:lnTo>
                    <a:pt x="197510" y="259689"/>
                  </a:lnTo>
                  <a:lnTo>
                    <a:pt x="263347" y="281635"/>
                  </a:lnTo>
                  <a:lnTo>
                    <a:pt x="336499" y="299923"/>
                  </a:lnTo>
                  <a:lnTo>
                    <a:pt x="402336" y="310896"/>
                  </a:lnTo>
                  <a:lnTo>
                    <a:pt x="468172" y="310896"/>
                  </a:lnTo>
                  <a:lnTo>
                    <a:pt x="698601" y="292608"/>
                  </a:lnTo>
                  <a:lnTo>
                    <a:pt x="1035100" y="270662"/>
                  </a:lnTo>
                  <a:lnTo>
                    <a:pt x="1576425" y="22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7">
              <a:extLst>
                <a:ext uri="{FF2B5EF4-FFF2-40B4-BE49-F238E27FC236}">
                  <a16:creationId xmlns:a16="http://schemas.microsoft.com/office/drawing/2014/main" id="{B11A0F80-AF39-4F47-AE9B-EC4FC8FC901A}"/>
                </a:ext>
              </a:extLst>
            </p:cNvPr>
            <p:cNvSpPr/>
            <p:nvPr/>
          </p:nvSpPr>
          <p:spPr>
            <a:xfrm>
              <a:off x="4208463" y="1852612"/>
              <a:ext cx="3698875" cy="519112"/>
            </a:xfrm>
            <a:custGeom>
              <a:avLst/>
              <a:gdLst>
                <a:gd name="connsiteX0" fmla="*/ 1233099 w 3699299"/>
                <a:gd name="connsiteY0" fmla="*/ 238280 h 518259"/>
                <a:gd name="connsiteX1" fmla="*/ 1566692 w 3699299"/>
                <a:gd name="connsiteY1" fmla="*/ 214452 h 518259"/>
                <a:gd name="connsiteX2" fmla="*/ 1742423 w 3699299"/>
                <a:gd name="connsiteY2" fmla="*/ 199559 h 518259"/>
                <a:gd name="connsiteX3" fmla="*/ 2046230 w 3699299"/>
                <a:gd name="connsiteY3" fmla="*/ 172753 h 518259"/>
                <a:gd name="connsiteX4" fmla="*/ 2326209 w 3699299"/>
                <a:gd name="connsiteY4" fmla="*/ 145946 h 518259"/>
                <a:gd name="connsiteX5" fmla="*/ 2594275 w 3699299"/>
                <a:gd name="connsiteY5" fmla="*/ 122118 h 518259"/>
                <a:gd name="connsiteX6" fmla="*/ 2749157 w 3699299"/>
                <a:gd name="connsiteY6" fmla="*/ 110204 h 518259"/>
                <a:gd name="connsiteX7" fmla="*/ 2838512 w 3699299"/>
                <a:gd name="connsiteY7" fmla="*/ 98290 h 518259"/>
                <a:gd name="connsiteX8" fmla="*/ 2921910 w 3699299"/>
                <a:gd name="connsiteY8" fmla="*/ 80419 h 518259"/>
                <a:gd name="connsiteX9" fmla="*/ 2993394 w 3699299"/>
                <a:gd name="connsiteY9" fmla="*/ 62548 h 518259"/>
                <a:gd name="connsiteX10" fmla="*/ 3076792 w 3699299"/>
                <a:gd name="connsiteY10" fmla="*/ 35742 h 518259"/>
                <a:gd name="connsiteX11" fmla="*/ 3157211 w 3699299"/>
                <a:gd name="connsiteY11" fmla="*/ 2978 h 518259"/>
                <a:gd name="connsiteX12" fmla="*/ 3198910 w 3699299"/>
                <a:gd name="connsiteY12" fmla="*/ 0 h 518259"/>
                <a:gd name="connsiteX13" fmla="*/ 3282308 w 3699299"/>
                <a:gd name="connsiteY13" fmla="*/ 5957 h 518259"/>
                <a:gd name="connsiteX14" fmla="*/ 3383578 w 3699299"/>
                <a:gd name="connsiteY14" fmla="*/ 20849 h 518259"/>
                <a:gd name="connsiteX15" fmla="*/ 3475911 w 3699299"/>
                <a:gd name="connsiteY15" fmla="*/ 44677 h 518259"/>
                <a:gd name="connsiteX16" fmla="*/ 3541438 w 3699299"/>
                <a:gd name="connsiteY16" fmla="*/ 71484 h 518259"/>
                <a:gd name="connsiteX17" fmla="*/ 3577180 w 3699299"/>
                <a:gd name="connsiteY17" fmla="*/ 92333 h 518259"/>
                <a:gd name="connsiteX18" fmla="*/ 3612922 w 3699299"/>
                <a:gd name="connsiteY18" fmla="*/ 119140 h 518259"/>
                <a:gd name="connsiteX19" fmla="*/ 3651643 w 3699299"/>
                <a:gd name="connsiteY19" fmla="*/ 151903 h 518259"/>
                <a:gd name="connsiteX20" fmla="*/ 3678449 w 3699299"/>
                <a:gd name="connsiteY20" fmla="*/ 178710 h 518259"/>
                <a:gd name="connsiteX21" fmla="*/ 3693342 w 3699299"/>
                <a:gd name="connsiteY21" fmla="*/ 199559 h 518259"/>
                <a:gd name="connsiteX22" fmla="*/ 3699299 w 3699299"/>
                <a:gd name="connsiteY22" fmla="*/ 220409 h 518259"/>
                <a:gd name="connsiteX23" fmla="*/ 3699299 w 3699299"/>
                <a:gd name="connsiteY23" fmla="*/ 238280 h 518259"/>
                <a:gd name="connsiteX24" fmla="*/ 3684406 w 3699299"/>
                <a:gd name="connsiteY24" fmla="*/ 259129 h 518259"/>
                <a:gd name="connsiteX25" fmla="*/ 3648664 w 3699299"/>
                <a:gd name="connsiteY25" fmla="*/ 277000 h 518259"/>
                <a:gd name="connsiteX26" fmla="*/ 3574202 w 3699299"/>
                <a:gd name="connsiteY26" fmla="*/ 294871 h 518259"/>
                <a:gd name="connsiteX27" fmla="*/ 3487825 w 3699299"/>
                <a:gd name="connsiteY27" fmla="*/ 288914 h 518259"/>
                <a:gd name="connsiteX28" fmla="*/ 3285287 w 3699299"/>
                <a:gd name="connsiteY28" fmla="*/ 277000 h 518259"/>
                <a:gd name="connsiteX29" fmla="*/ 3112534 w 3699299"/>
                <a:gd name="connsiteY29" fmla="*/ 271043 h 518259"/>
                <a:gd name="connsiteX30" fmla="*/ 3020200 w 3699299"/>
                <a:gd name="connsiteY30" fmla="*/ 271043 h 518259"/>
                <a:gd name="connsiteX31" fmla="*/ 2778942 w 3699299"/>
                <a:gd name="connsiteY31" fmla="*/ 285936 h 518259"/>
                <a:gd name="connsiteX32" fmla="*/ 2287489 w 3699299"/>
                <a:gd name="connsiteY32" fmla="*/ 318699 h 518259"/>
                <a:gd name="connsiteX33" fmla="*/ 1724552 w 3699299"/>
                <a:gd name="connsiteY33" fmla="*/ 354441 h 518259"/>
                <a:gd name="connsiteX34" fmla="*/ 1638176 w 3699299"/>
                <a:gd name="connsiteY34" fmla="*/ 360398 h 518259"/>
                <a:gd name="connsiteX35" fmla="*/ 1188422 w 3699299"/>
                <a:gd name="connsiteY35" fmla="*/ 414011 h 518259"/>
                <a:gd name="connsiteX36" fmla="*/ 878658 w 3699299"/>
                <a:gd name="connsiteY36" fmla="*/ 449753 h 518259"/>
                <a:gd name="connsiteX37" fmla="*/ 542087 w 3699299"/>
                <a:gd name="connsiteY37" fmla="*/ 494431 h 518259"/>
                <a:gd name="connsiteX38" fmla="*/ 396140 w 3699299"/>
                <a:gd name="connsiteY38" fmla="*/ 518259 h 518259"/>
                <a:gd name="connsiteX39" fmla="*/ 345506 w 3699299"/>
                <a:gd name="connsiteY39" fmla="*/ 515280 h 518259"/>
                <a:gd name="connsiteX40" fmla="*/ 303807 w 3699299"/>
                <a:gd name="connsiteY40" fmla="*/ 503366 h 518259"/>
                <a:gd name="connsiteX41" fmla="*/ 268065 w 3699299"/>
                <a:gd name="connsiteY41" fmla="*/ 485495 h 518259"/>
                <a:gd name="connsiteX42" fmla="*/ 229344 w 3699299"/>
                <a:gd name="connsiteY42" fmla="*/ 458689 h 518259"/>
                <a:gd name="connsiteX43" fmla="*/ 187645 w 3699299"/>
                <a:gd name="connsiteY43" fmla="*/ 422947 h 518259"/>
                <a:gd name="connsiteX44" fmla="*/ 134032 w 3699299"/>
                <a:gd name="connsiteY44" fmla="*/ 369334 h 518259"/>
                <a:gd name="connsiteX45" fmla="*/ 86376 w 3699299"/>
                <a:gd name="connsiteY45" fmla="*/ 306785 h 518259"/>
                <a:gd name="connsiteX46" fmla="*/ 35742 w 3699299"/>
                <a:gd name="connsiteY46" fmla="*/ 229344 h 518259"/>
                <a:gd name="connsiteX47" fmla="*/ 5957 w 3699299"/>
                <a:gd name="connsiteY47" fmla="*/ 178710 h 518259"/>
                <a:gd name="connsiteX48" fmla="*/ 0 w 3699299"/>
                <a:gd name="connsiteY48" fmla="*/ 139989 h 518259"/>
                <a:gd name="connsiteX49" fmla="*/ 5957 w 3699299"/>
                <a:gd name="connsiteY49" fmla="*/ 116161 h 518259"/>
                <a:gd name="connsiteX50" fmla="*/ 23828 w 3699299"/>
                <a:gd name="connsiteY50" fmla="*/ 110204 h 518259"/>
                <a:gd name="connsiteX51" fmla="*/ 50634 w 3699299"/>
                <a:gd name="connsiteY51" fmla="*/ 116161 h 518259"/>
                <a:gd name="connsiteX52" fmla="*/ 89355 w 3699299"/>
                <a:gd name="connsiteY52" fmla="*/ 142968 h 518259"/>
                <a:gd name="connsiteX53" fmla="*/ 131054 w 3699299"/>
                <a:gd name="connsiteY53" fmla="*/ 175731 h 518259"/>
                <a:gd name="connsiteX54" fmla="*/ 181688 w 3699299"/>
                <a:gd name="connsiteY54" fmla="*/ 202538 h 518259"/>
                <a:gd name="connsiteX55" fmla="*/ 268065 w 3699299"/>
                <a:gd name="connsiteY55" fmla="*/ 238280 h 518259"/>
                <a:gd name="connsiteX56" fmla="*/ 351463 w 3699299"/>
                <a:gd name="connsiteY56" fmla="*/ 265086 h 518259"/>
                <a:gd name="connsiteX57" fmla="*/ 437839 w 3699299"/>
                <a:gd name="connsiteY57" fmla="*/ 285936 h 518259"/>
                <a:gd name="connsiteX58" fmla="*/ 488474 w 3699299"/>
                <a:gd name="connsiteY58" fmla="*/ 291893 h 518259"/>
                <a:gd name="connsiteX59" fmla="*/ 1060346 w 3699299"/>
                <a:gd name="connsiteY59" fmla="*/ 250194 h 518259"/>
                <a:gd name="connsiteX60" fmla="*/ 1233099 w 3699299"/>
                <a:gd name="connsiteY60" fmla="*/ 238280 h 518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699299" h="518259">
                  <a:moveTo>
                    <a:pt x="1233099" y="238280"/>
                  </a:moveTo>
                  <a:lnTo>
                    <a:pt x="1566692" y="214452"/>
                  </a:lnTo>
                  <a:lnTo>
                    <a:pt x="1742423" y="199559"/>
                  </a:lnTo>
                  <a:lnTo>
                    <a:pt x="2046230" y="172753"/>
                  </a:lnTo>
                  <a:lnTo>
                    <a:pt x="2326209" y="145946"/>
                  </a:lnTo>
                  <a:lnTo>
                    <a:pt x="2594275" y="122118"/>
                  </a:lnTo>
                  <a:lnTo>
                    <a:pt x="2749157" y="110204"/>
                  </a:lnTo>
                  <a:lnTo>
                    <a:pt x="2838512" y="98290"/>
                  </a:lnTo>
                  <a:lnTo>
                    <a:pt x="2921910" y="80419"/>
                  </a:lnTo>
                  <a:lnTo>
                    <a:pt x="2993394" y="62548"/>
                  </a:lnTo>
                  <a:lnTo>
                    <a:pt x="3076792" y="35742"/>
                  </a:lnTo>
                  <a:lnTo>
                    <a:pt x="3157211" y="2978"/>
                  </a:lnTo>
                  <a:lnTo>
                    <a:pt x="3198910" y="0"/>
                  </a:lnTo>
                  <a:lnTo>
                    <a:pt x="3282308" y="5957"/>
                  </a:lnTo>
                  <a:lnTo>
                    <a:pt x="3383578" y="20849"/>
                  </a:lnTo>
                  <a:lnTo>
                    <a:pt x="3475911" y="44677"/>
                  </a:lnTo>
                  <a:lnTo>
                    <a:pt x="3541438" y="71484"/>
                  </a:lnTo>
                  <a:lnTo>
                    <a:pt x="3577180" y="92333"/>
                  </a:lnTo>
                  <a:lnTo>
                    <a:pt x="3612922" y="119140"/>
                  </a:lnTo>
                  <a:lnTo>
                    <a:pt x="3651643" y="151903"/>
                  </a:lnTo>
                  <a:lnTo>
                    <a:pt x="3678449" y="178710"/>
                  </a:lnTo>
                  <a:lnTo>
                    <a:pt x="3693342" y="199559"/>
                  </a:lnTo>
                  <a:lnTo>
                    <a:pt x="3699299" y="220409"/>
                  </a:lnTo>
                  <a:lnTo>
                    <a:pt x="3699299" y="238280"/>
                  </a:lnTo>
                  <a:lnTo>
                    <a:pt x="3684406" y="259129"/>
                  </a:lnTo>
                  <a:lnTo>
                    <a:pt x="3648664" y="277000"/>
                  </a:lnTo>
                  <a:lnTo>
                    <a:pt x="3574202" y="294871"/>
                  </a:lnTo>
                  <a:lnTo>
                    <a:pt x="3487825" y="288914"/>
                  </a:lnTo>
                  <a:lnTo>
                    <a:pt x="3285287" y="277000"/>
                  </a:lnTo>
                  <a:lnTo>
                    <a:pt x="3112534" y="271043"/>
                  </a:lnTo>
                  <a:lnTo>
                    <a:pt x="3020200" y="271043"/>
                  </a:lnTo>
                  <a:lnTo>
                    <a:pt x="2778942" y="285936"/>
                  </a:lnTo>
                  <a:lnTo>
                    <a:pt x="2287489" y="318699"/>
                  </a:lnTo>
                  <a:lnTo>
                    <a:pt x="1724552" y="354441"/>
                  </a:lnTo>
                  <a:lnTo>
                    <a:pt x="1638176" y="360398"/>
                  </a:lnTo>
                  <a:lnTo>
                    <a:pt x="1188422" y="414011"/>
                  </a:lnTo>
                  <a:lnTo>
                    <a:pt x="878658" y="449753"/>
                  </a:lnTo>
                  <a:lnTo>
                    <a:pt x="542087" y="494431"/>
                  </a:lnTo>
                  <a:lnTo>
                    <a:pt x="396140" y="518259"/>
                  </a:lnTo>
                  <a:lnTo>
                    <a:pt x="345506" y="515280"/>
                  </a:lnTo>
                  <a:lnTo>
                    <a:pt x="303807" y="503366"/>
                  </a:lnTo>
                  <a:lnTo>
                    <a:pt x="268065" y="485495"/>
                  </a:lnTo>
                  <a:lnTo>
                    <a:pt x="229344" y="458689"/>
                  </a:lnTo>
                  <a:lnTo>
                    <a:pt x="187645" y="422947"/>
                  </a:lnTo>
                  <a:lnTo>
                    <a:pt x="134032" y="369334"/>
                  </a:lnTo>
                  <a:lnTo>
                    <a:pt x="86376" y="306785"/>
                  </a:lnTo>
                  <a:lnTo>
                    <a:pt x="35742" y="229344"/>
                  </a:lnTo>
                  <a:lnTo>
                    <a:pt x="5957" y="178710"/>
                  </a:lnTo>
                  <a:lnTo>
                    <a:pt x="0" y="139989"/>
                  </a:lnTo>
                  <a:lnTo>
                    <a:pt x="5957" y="116161"/>
                  </a:lnTo>
                  <a:lnTo>
                    <a:pt x="23828" y="110204"/>
                  </a:lnTo>
                  <a:lnTo>
                    <a:pt x="50634" y="116161"/>
                  </a:lnTo>
                  <a:lnTo>
                    <a:pt x="89355" y="142968"/>
                  </a:lnTo>
                  <a:lnTo>
                    <a:pt x="131054" y="175731"/>
                  </a:lnTo>
                  <a:lnTo>
                    <a:pt x="181688" y="202538"/>
                  </a:lnTo>
                  <a:lnTo>
                    <a:pt x="268065" y="238280"/>
                  </a:lnTo>
                  <a:lnTo>
                    <a:pt x="351463" y="265086"/>
                  </a:lnTo>
                  <a:lnTo>
                    <a:pt x="437839" y="285936"/>
                  </a:lnTo>
                  <a:lnTo>
                    <a:pt x="488474" y="291893"/>
                  </a:lnTo>
                  <a:lnTo>
                    <a:pt x="1060346" y="250194"/>
                  </a:lnTo>
                  <a:lnTo>
                    <a:pt x="1233099" y="2382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8">
              <a:extLst>
                <a:ext uri="{FF2B5EF4-FFF2-40B4-BE49-F238E27FC236}">
                  <a16:creationId xmlns:a16="http://schemas.microsoft.com/office/drawing/2014/main" id="{FA69FB1B-F559-4DB4-B447-3D540D2EC2AE}"/>
                </a:ext>
              </a:extLst>
            </p:cNvPr>
            <p:cNvSpPr/>
            <p:nvPr/>
          </p:nvSpPr>
          <p:spPr>
            <a:xfrm>
              <a:off x="5332413" y="2160588"/>
              <a:ext cx="727075" cy="744537"/>
            </a:xfrm>
            <a:custGeom>
              <a:avLst/>
              <a:gdLst>
                <a:gd name="connsiteX0" fmla="*/ 397668 w 726281"/>
                <a:gd name="connsiteY0" fmla="*/ 488156 h 745331"/>
                <a:gd name="connsiteX1" fmla="*/ 476250 w 726281"/>
                <a:gd name="connsiteY1" fmla="*/ 423862 h 745331"/>
                <a:gd name="connsiteX2" fmla="*/ 521493 w 726281"/>
                <a:gd name="connsiteY2" fmla="*/ 388144 h 745331"/>
                <a:gd name="connsiteX3" fmla="*/ 557212 w 726281"/>
                <a:gd name="connsiteY3" fmla="*/ 364331 h 745331"/>
                <a:gd name="connsiteX4" fmla="*/ 592931 w 726281"/>
                <a:gd name="connsiteY4" fmla="*/ 350044 h 745331"/>
                <a:gd name="connsiteX5" fmla="*/ 631031 w 726281"/>
                <a:gd name="connsiteY5" fmla="*/ 333375 h 745331"/>
                <a:gd name="connsiteX6" fmla="*/ 673893 w 726281"/>
                <a:gd name="connsiteY6" fmla="*/ 309562 h 745331"/>
                <a:gd name="connsiteX7" fmla="*/ 700087 w 726281"/>
                <a:gd name="connsiteY7" fmla="*/ 290512 h 745331"/>
                <a:gd name="connsiteX8" fmla="*/ 721518 w 726281"/>
                <a:gd name="connsiteY8" fmla="*/ 266700 h 745331"/>
                <a:gd name="connsiteX9" fmla="*/ 726281 w 726281"/>
                <a:gd name="connsiteY9" fmla="*/ 245269 h 745331"/>
                <a:gd name="connsiteX10" fmla="*/ 726281 w 726281"/>
                <a:gd name="connsiteY10" fmla="*/ 230981 h 745331"/>
                <a:gd name="connsiteX11" fmla="*/ 714375 w 726281"/>
                <a:gd name="connsiteY11" fmla="*/ 207169 h 745331"/>
                <a:gd name="connsiteX12" fmla="*/ 654843 w 726281"/>
                <a:gd name="connsiteY12" fmla="*/ 150019 h 745331"/>
                <a:gd name="connsiteX13" fmla="*/ 607218 w 726281"/>
                <a:gd name="connsiteY13" fmla="*/ 104775 h 745331"/>
                <a:gd name="connsiteX14" fmla="*/ 550068 w 726281"/>
                <a:gd name="connsiteY14" fmla="*/ 57150 h 745331"/>
                <a:gd name="connsiteX15" fmla="*/ 507206 w 726281"/>
                <a:gd name="connsiteY15" fmla="*/ 0 h 745331"/>
                <a:gd name="connsiteX16" fmla="*/ 271462 w 726281"/>
                <a:gd name="connsiteY16" fmla="*/ 30956 h 745331"/>
                <a:gd name="connsiteX17" fmla="*/ 364331 w 726281"/>
                <a:gd name="connsiteY17" fmla="*/ 85725 h 745331"/>
                <a:gd name="connsiteX18" fmla="*/ 407193 w 726281"/>
                <a:gd name="connsiteY18" fmla="*/ 116681 h 745331"/>
                <a:gd name="connsiteX19" fmla="*/ 421481 w 726281"/>
                <a:gd name="connsiteY19" fmla="*/ 133350 h 745331"/>
                <a:gd name="connsiteX20" fmla="*/ 431006 w 726281"/>
                <a:gd name="connsiteY20" fmla="*/ 150019 h 745331"/>
                <a:gd name="connsiteX21" fmla="*/ 435768 w 726281"/>
                <a:gd name="connsiteY21" fmla="*/ 161925 h 745331"/>
                <a:gd name="connsiteX22" fmla="*/ 435768 w 726281"/>
                <a:gd name="connsiteY22" fmla="*/ 183356 h 745331"/>
                <a:gd name="connsiteX23" fmla="*/ 421481 w 726281"/>
                <a:gd name="connsiteY23" fmla="*/ 216694 h 745331"/>
                <a:gd name="connsiteX24" fmla="*/ 338137 w 726281"/>
                <a:gd name="connsiteY24" fmla="*/ 326231 h 745331"/>
                <a:gd name="connsiteX25" fmla="*/ 211931 w 726281"/>
                <a:gd name="connsiteY25" fmla="*/ 478631 h 745331"/>
                <a:gd name="connsiteX26" fmla="*/ 123825 w 726281"/>
                <a:gd name="connsiteY26" fmla="*/ 571500 h 745331"/>
                <a:gd name="connsiteX27" fmla="*/ 28575 w 726281"/>
                <a:gd name="connsiteY27" fmla="*/ 671512 h 745331"/>
                <a:gd name="connsiteX28" fmla="*/ 0 w 726281"/>
                <a:gd name="connsiteY28" fmla="*/ 700087 h 745331"/>
                <a:gd name="connsiteX29" fmla="*/ 138112 w 726281"/>
                <a:gd name="connsiteY29" fmla="*/ 745331 h 745331"/>
                <a:gd name="connsiteX30" fmla="*/ 226218 w 726281"/>
                <a:gd name="connsiteY30" fmla="*/ 652462 h 745331"/>
                <a:gd name="connsiteX31" fmla="*/ 295275 w 726281"/>
                <a:gd name="connsiteY31" fmla="*/ 585787 h 745331"/>
                <a:gd name="connsiteX32" fmla="*/ 397668 w 726281"/>
                <a:gd name="connsiteY32" fmla="*/ 488156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6281" h="745331">
                  <a:moveTo>
                    <a:pt x="397668" y="488156"/>
                  </a:moveTo>
                  <a:lnTo>
                    <a:pt x="476250" y="423862"/>
                  </a:lnTo>
                  <a:lnTo>
                    <a:pt x="521493" y="388144"/>
                  </a:lnTo>
                  <a:lnTo>
                    <a:pt x="557212" y="364331"/>
                  </a:lnTo>
                  <a:lnTo>
                    <a:pt x="592931" y="350044"/>
                  </a:lnTo>
                  <a:lnTo>
                    <a:pt x="631031" y="333375"/>
                  </a:lnTo>
                  <a:lnTo>
                    <a:pt x="673893" y="309562"/>
                  </a:lnTo>
                  <a:lnTo>
                    <a:pt x="700087" y="290512"/>
                  </a:lnTo>
                  <a:lnTo>
                    <a:pt x="721518" y="266700"/>
                  </a:lnTo>
                  <a:lnTo>
                    <a:pt x="726281" y="245269"/>
                  </a:lnTo>
                  <a:lnTo>
                    <a:pt x="726281" y="230981"/>
                  </a:lnTo>
                  <a:lnTo>
                    <a:pt x="714375" y="207169"/>
                  </a:lnTo>
                  <a:lnTo>
                    <a:pt x="654843" y="150019"/>
                  </a:lnTo>
                  <a:lnTo>
                    <a:pt x="607218" y="104775"/>
                  </a:lnTo>
                  <a:lnTo>
                    <a:pt x="550068" y="57150"/>
                  </a:lnTo>
                  <a:lnTo>
                    <a:pt x="507206" y="0"/>
                  </a:lnTo>
                  <a:lnTo>
                    <a:pt x="271462" y="30956"/>
                  </a:lnTo>
                  <a:lnTo>
                    <a:pt x="364331" y="85725"/>
                  </a:lnTo>
                  <a:lnTo>
                    <a:pt x="407193" y="116681"/>
                  </a:lnTo>
                  <a:lnTo>
                    <a:pt x="421481" y="133350"/>
                  </a:lnTo>
                  <a:lnTo>
                    <a:pt x="431006" y="150019"/>
                  </a:lnTo>
                  <a:lnTo>
                    <a:pt x="435768" y="161925"/>
                  </a:lnTo>
                  <a:lnTo>
                    <a:pt x="435768" y="183356"/>
                  </a:lnTo>
                  <a:lnTo>
                    <a:pt x="421481" y="216694"/>
                  </a:lnTo>
                  <a:lnTo>
                    <a:pt x="338137" y="326231"/>
                  </a:lnTo>
                  <a:lnTo>
                    <a:pt x="211931" y="478631"/>
                  </a:lnTo>
                  <a:lnTo>
                    <a:pt x="123825" y="571500"/>
                  </a:lnTo>
                  <a:lnTo>
                    <a:pt x="28575" y="671512"/>
                  </a:lnTo>
                  <a:lnTo>
                    <a:pt x="0" y="700087"/>
                  </a:lnTo>
                  <a:lnTo>
                    <a:pt x="138112" y="745331"/>
                  </a:lnTo>
                  <a:lnTo>
                    <a:pt x="226218" y="652462"/>
                  </a:lnTo>
                  <a:lnTo>
                    <a:pt x="295275" y="585787"/>
                  </a:lnTo>
                  <a:lnTo>
                    <a:pt x="397668" y="488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A40F8BFE-3531-4F7F-A641-4163EC1EAEC1}"/>
                </a:ext>
              </a:extLst>
            </p:cNvPr>
            <p:cNvSpPr/>
            <p:nvPr/>
          </p:nvSpPr>
          <p:spPr>
            <a:xfrm>
              <a:off x="5275262" y="2820987"/>
              <a:ext cx="844550" cy="279400"/>
            </a:xfrm>
            <a:custGeom>
              <a:avLst/>
              <a:gdLst>
                <a:gd name="connsiteX0" fmla="*/ 550068 w 845343"/>
                <a:gd name="connsiteY0" fmla="*/ 107157 h 278607"/>
                <a:gd name="connsiteX1" fmla="*/ 454818 w 845343"/>
                <a:gd name="connsiteY1" fmla="*/ 92869 h 278607"/>
                <a:gd name="connsiteX2" fmla="*/ 309562 w 845343"/>
                <a:gd name="connsiteY2" fmla="*/ 59532 h 278607"/>
                <a:gd name="connsiteX3" fmla="*/ 192881 w 845343"/>
                <a:gd name="connsiteY3" fmla="*/ 26194 h 278607"/>
                <a:gd name="connsiteX4" fmla="*/ 95250 w 845343"/>
                <a:gd name="connsiteY4" fmla="*/ 0 h 278607"/>
                <a:gd name="connsiteX5" fmla="*/ 64293 w 845343"/>
                <a:gd name="connsiteY5" fmla="*/ 33338 h 278607"/>
                <a:gd name="connsiteX6" fmla="*/ 52387 w 845343"/>
                <a:gd name="connsiteY6" fmla="*/ 42863 h 278607"/>
                <a:gd name="connsiteX7" fmla="*/ 30956 w 845343"/>
                <a:gd name="connsiteY7" fmla="*/ 78582 h 278607"/>
                <a:gd name="connsiteX8" fmla="*/ 9525 w 845343"/>
                <a:gd name="connsiteY8" fmla="*/ 123825 h 278607"/>
                <a:gd name="connsiteX9" fmla="*/ 0 w 845343"/>
                <a:gd name="connsiteY9" fmla="*/ 161925 h 278607"/>
                <a:gd name="connsiteX10" fmla="*/ 2381 w 845343"/>
                <a:gd name="connsiteY10" fmla="*/ 202407 h 278607"/>
                <a:gd name="connsiteX11" fmla="*/ 14287 w 845343"/>
                <a:gd name="connsiteY11" fmla="*/ 221457 h 278607"/>
                <a:gd name="connsiteX12" fmla="*/ 28575 w 845343"/>
                <a:gd name="connsiteY12" fmla="*/ 230982 h 278607"/>
                <a:gd name="connsiteX13" fmla="*/ 52387 w 845343"/>
                <a:gd name="connsiteY13" fmla="*/ 238125 h 278607"/>
                <a:gd name="connsiteX14" fmla="*/ 102393 w 845343"/>
                <a:gd name="connsiteY14" fmla="*/ 235744 h 278607"/>
                <a:gd name="connsiteX15" fmla="*/ 180975 w 845343"/>
                <a:gd name="connsiteY15" fmla="*/ 226219 h 278607"/>
                <a:gd name="connsiteX16" fmla="*/ 247650 w 845343"/>
                <a:gd name="connsiteY16" fmla="*/ 221457 h 278607"/>
                <a:gd name="connsiteX17" fmla="*/ 319087 w 845343"/>
                <a:gd name="connsiteY17" fmla="*/ 219075 h 278607"/>
                <a:gd name="connsiteX18" fmla="*/ 385762 w 845343"/>
                <a:gd name="connsiteY18" fmla="*/ 221457 h 278607"/>
                <a:gd name="connsiteX19" fmla="*/ 452437 w 845343"/>
                <a:gd name="connsiteY19" fmla="*/ 228600 h 278607"/>
                <a:gd name="connsiteX20" fmla="*/ 519112 w 845343"/>
                <a:gd name="connsiteY20" fmla="*/ 240507 h 278607"/>
                <a:gd name="connsiteX21" fmla="*/ 578643 w 845343"/>
                <a:gd name="connsiteY21" fmla="*/ 254794 h 278607"/>
                <a:gd name="connsiteX22" fmla="*/ 681037 w 845343"/>
                <a:gd name="connsiteY22" fmla="*/ 278607 h 278607"/>
                <a:gd name="connsiteX23" fmla="*/ 845343 w 845343"/>
                <a:gd name="connsiteY23" fmla="*/ 142875 h 278607"/>
                <a:gd name="connsiteX24" fmla="*/ 731043 w 845343"/>
                <a:gd name="connsiteY24" fmla="*/ 130969 h 278607"/>
                <a:gd name="connsiteX25" fmla="*/ 600075 w 845343"/>
                <a:gd name="connsiteY25" fmla="*/ 114300 h 278607"/>
                <a:gd name="connsiteX26" fmla="*/ 550068 w 845343"/>
                <a:gd name="connsiteY26" fmla="*/ 107157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45343" h="278607">
                  <a:moveTo>
                    <a:pt x="550068" y="107157"/>
                  </a:moveTo>
                  <a:lnTo>
                    <a:pt x="454818" y="92869"/>
                  </a:lnTo>
                  <a:lnTo>
                    <a:pt x="309562" y="59532"/>
                  </a:lnTo>
                  <a:lnTo>
                    <a:pt x="192881" y="26194"/>
                  </a:lnTo>
                  <a:lnTo>
                    <a:pt x="95250" y="0"/>
                  </a:lnTo>
                  <a:lnTo>
                    <a:pt x="64293" y="33338"/>
                  </a:lnTo>
                  <a:lnTo>
                    <a:pt x="52387" y="42863"/>
                  </a:lnTo>
                  <a:lnTo>
                    <a:pt x="30956" y="78582"/>
                  </a:lnTo>
                  <a:lnTo>
                    <a:pt x="9525" y="123825"/>
                  </a:lnTo>
                  <a:lnTo>
                    <a:pt x="0" y="161925"/>
                  </a:lnTo>
                  <a:lnTo>
                    <a:pt x="2381" y="202407"/>
                  </a:lnTo>
                  <a:lnTo>
                    <a:pt x="14287" y="221457"/>
                  </a:lnTo>
                  <a:lnTo>
                    <a:pt x="28575" y="230982"/>
                  </a:lnTo>
                  <a:lnTo>
                    <a:pt x="52387" y="238125"/>
                  </a:lnTo>
                  <a:lnTo>
                    <a:pt x="102393" y="235744"/>
                  </a:lnTo>
                  <a:lnTo>
                    <a:pt x="180975" y="226219"/>
                  </a:lnTo>
                  <a:lnTo>
                    <a:pt x="247650" y="221457"/>
                  </a:lnTo>
                  <a:lnTo>
                    <a:pt x="319087" y="219075"/>
                  </a:lnTo>
                  <a:lnTo>
                    <a:pt x="385762" y="221457"/>
                  </a:lnTo>
                  <a:lnTo>
                    <a:pt x="452437" y="228600"/>
                  </a:lnTo>
                  <a:lnTo>
                    <a:pt x="519112" y="240507"/>
                  </a:lnTo>
                  <a:lnTo>
                    <a:pt x="578643" y="254794"/>
                  </a:lnTo>
                  <a:lnTo>
                    <a:pt x="681037" y="278607"/>
                  </a:lnTo>
                  <a:lnTo>
                    <a:pt x="845343" y="142875"/>
                  </a:lnTo>
                  <a:lnTo>
                    <a:pt x="731043" y="130969"/>
                  </a:lnTo>
                  <a:lnTo>
                    <a:pt x="600075" y="114300"/>
                  </a:lnTo>
                  <a:lnTo>
                    <a:pt x="550068" y="1071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0">
              <a:extLst>
                <a:ext uri="{FF2B5EF4-FFF2-40B4-BE49-F238E27FC236}">
                  <a16:creationId xmlns:a16="http://schemas.microsoft.com/office/drawing/2014/main" id="{B5BCCD28-0923-4561-ADC3-0861787D192C}"/>
                </a:ext>
              </a:extLst>
            </p:cNvPr>
            <p:cNvSpPr/>
            <p:nvPr/>
          </p:nvSpPr>
          <p:spPr>
            <a:xfrm>
              <a:off x="5203825" y="2286000"/>
              <a:ext cx="1524000" cy="1438275"/>
            </a:xfrm>
            <a:custGeom>
              <a:avLst/>
              <a:gdLst>
                <a:gd name="connsiteX0" fmla="*/ 831056 w 1524000"/>
                <a:gd name="connsiteY0" fmla="*/ 928688 h 1438275"/>
                <a:gd name="connsiteX1" fmla="*/ 969169 w 1524000"/>
                <a:gd name="connsiteY1" fmla="*/ 816769 h 1438275"/>
                <a:gd name="connsiteX2" fmla="*/ 1083469 w 1524000"/>
                <a:gd name="connsiteY2" fmla="*/ 721519 h 1438275"/>
                <a:gd name="connsiteX3" fmla="*/ 1204912 w 1524000"/>
                <a:gd name="connsiteY3" fmla="*/ 619125 h 1438275"/>
                <a:gd name="connsiteX4" fmla="*/ 1257300 w 1524000"/>
                <a:gd name="connsiteY4" fmla="*/ 576263 h 1438275"/>
                <a:gd name="connsiteX5" fmla="*/ 1302544 w 1524000"/>
                <a:gd name="connsiteY5" fmla="*/ 535781 h 1438275"/>
                <a:gd name="connsiteX6" fmla="*/ 1333500 w 1524000"/>
                <a:gd name="connsiteY6" fmla="*/ 514350 h 1438275"/>
                <a:gd name="connsiteX7" fmla="*/ 1378744 w 1524000"/>
                <a:gd name="connsiteY7" fmla="*/ 488156 h 1438275"/>
                <a:gd name="connsiteX8" fmla="*/ 1435894 w 1524000"/>
                <a:gd name="connsiteY8" fmla="*/ 461963 h 1438275"/>
                <a:gd name="connsiteX9" fmla="*/ 1473994 w 1524000"/>
                <a:gd name="connsiteY9" fmla="*/ 450056 h 1438275"/>
                <a:gd name="connsiteX10" fmla="*/ 1497806 w 1524000"/>
                <a:gd name="connsiteY10" fmla="*/ 435769 h 1438275"/>
                <a:gd name="connsiteX11" fmla="*/ 1514475 w 1524000"/>
                <a:gd name="connsiteY11" fmla="*/ 416719 h 1438275"/>
                <a:gd name="connsiteX12" fmla="*/ 1524000 w 1524000"/>
                <a:gd name="connsiteY12" fmla="*/ 390525 h 1438275"/>
                <a:gd name="connsiteX13" fmla="*/ 1524000 w 1524000"/>
                <a:gd name="connsiteY13" fmla="*/ 364331 h 1438275"/>
                <a:gd name="connsiteX14" fmla="*/ 1514475 w 1524000"/>
                <a:gd name="connsiteY14" fmla="*/ 323850 h 1438275"/>
                <a:gd name="connsiteX15" fmla="*/ 1483519 w 1524000"/>
                <a:gd name="connsiteY15" fmla="*/ 273844 h 1438275"/>
                <a:gd name="connsiteX16" fmla="*/ 1445419 w 1524000"/>
                <a:gd name="connsiteY16" fmla="*/ 221456 h 1438275"/>
                <a:gd name="connsiteX17" fmla="*/ 1393031 w 1524000"/>
                <a:gd name="connsiteY17" fmla="*/ 164306 h 1438275"/>
                <a:gd name="connsiteX18" fmla="*/ 1352550 w 1524000"/>
                <a:gd name="connsiteY18" fmla="*/ 123825 h 1438275"/>
                <a:gd name="connsiteX19" fmla="*/ 1283494 w 1524000"/>
                <a:gd name="connsiteY19" fmla="*/ 61913 h 1438275"/>
                <a:gd name="connsiteX20" fmla="*/ 1238250 w 1524000"/>
                <a:gd name="connsiteY20" fmla="*/ 23813 h 1438275"/>
                <a:gd name="connsiteX21" fmla="*/ 1202531 w 1524000"/>
                <a:gd name="connsiteY21" fmla="*/ 4763 h 1438275"/>
                <a:gd name="connsiteX22" fmla="*/ 1185862 w 1524000"/>
                <a:gd name="connsiteY22" fmla="*/ 0 h 1438275"/>
                <a:gd name="connsiteX23" fmla="*/ 1169194 w 1524000"/>
                <a:gd name="connsiteY23" fmla="*/ 0 h 1438275"/>
                <a:gd name="connsiteX24" fmla="*/ 1162050 w 1524000"/>
                <a:gd name="connsiteY24" fmla="*/ 9525 h 1438275"/>
                <a:gd name="connsiteX25" fmla="*/ 1166812 w 1524000"/>
                <a:gd name="connsiteY25" fmla="*/ 30956 h 1438275"/>
                <a:gd name="connsiteX26" fmla="*/ 1181100 w 1524000"/>
                <a:gd name="connsiteY26" fmla="*/ 64294 h 1438275"/>
                <a:gd name="connsiteX27" fmla="*/ 1195387 w 1524000"/>
                <a:gd name="connsiteY27" fmla="*/ 100013 h 1438275"/>
                <a:gd name="connsiteX28" fmla="*/ 1207294 w 1524000"/>
                <a:gd name="connsiteY28" fmla="*/ 150019 h 1438275"/>
                <a:gd name="connsiteX29" fmla="*/ 1209675 w 1524000"/>
                <a:gd name="connsiteY29" fmla="*/ 190500 h 1438275"/>
                <a:gd name="connsiteX30" fmla="*/ 1202531 w 1524000"/>
                <a:gd name="connsiteY30" fmla="*/ 230981 h 1438275"/>
                <a:gd name="connsiteX31" fmla="*/ 1188244 w 1524000"/>
                <a:gd name="connsiteY31" fmla="*/ 264319 h 1438275"/>
                <a:gd name="connsiteX32" fmla="*/ 1164431 w 1524000"/>
                <a:gd name="connsiteY32" fmla="*/ 300038 h 1438275"/>
                <a:gd name="connsiteX33" fmla="*/ 1064419 w 1524000"/>
                <a:gd name="connsiteY33" fmla="*/ 409575 h 1438275"/>
                <a:gd name="connsiteX34" fmla="*/ 919162 w 1524000"/>
                <a:gd name="connsiteY34" fmla="*/ 564356 h 1438275"/>
                <a:gd name="connsiteX35" fmla="*/ 809625 w 1524000"/>
                <a:gd name="connsiteY35" fmla="*/ 676275 h 1438275"/>
                <a:gd name="connsiteX36" fmla="*/ 597694 w 1524000"/>
                <a:gd name="connsiteY36" fmla="*/ 881063 h 1438275"/>
                <a:gd name="connsiteX37" fmla="*/ 450056 w 1524000"/>
                <a:gd name="connsiteY37" fmla="*/ 1012031 h 1438275"/>
                <a:gd name="connsiteX38" fmla="*/ 330994 w 1524000"/>
                <a:gd name="connsiteY38" fmla="*/ 1116806 h 1438275"/>
                <a:gd name="connsiteX39" fmla="*/ 228600 w 1524000"/>
                <a:gd name="connsiteY39" fmla="*/ 1202531 h 1438275"/>
                <a:gd name="connsiteX40" fmla="*/ 173831 w 1524000"/>
                <a:gd name="connsiteY40" fmla="*/ 1243013 h 1438275"/>
                <a:gd name="connsiteX41" fmla="*/ 102394 w 1524000"/>
                <a:gd name="connsiteY41" fmla="*/ 1288256 h 1438275"/>
                <a:gd name="connsiteX42" fmla="*/ 59531 w 1524000"/>
                <a:gd name="connsiteY42" fmla="*/ 1312069 h 1438275"/>
                <a:gd name="connsiteX43" fmla="*/ 28575 w 1524000"/>
                <a:gd name="connsiteY43" fmla="*/ 1323975 h 1438275"/>
                <a:gd name="connsiteX44" fmla="*/ 7144 w 1524000"/>
                <a:gd name="connsiteY44" fmla="*/ 1338263 h 1438275"/>
                <a:gd name="connsiteX45" fmla="*/ 0 w 1524000"/>
                <a:gd name="connsiteY45" fmla="*/ 1362075 h 1438275"/>
                <a:gd name="connsiteX46" fmla="*/ 4762 w 1524000"/>
                <a:gd name="connsiteY46" fmla="*/ 1395413 h 1438275"/>
                <a:gd name="connsiteX47" fmla="*/ 21431 w 1524000"/>
                <a:gd name="connsiteY47" fmla="*/ 1423988 h 1438275"/>
                <a:gd name="connsiteX48" fmla="*/ 35719 w 1524000"/>
                <a:gd name="connsiteY48" fmla="*/ 1438275 h 1438275"/>
                <a:gd name="connsiteX49" fmla="*/ 295275 w 1524000"/>
                <a:gd name="connsiteY49" fmla="*/ 1369219 h 1438275"/>
                <a:gd name="connsiteX50" fmla="*/ 414337 w 1524000"/>
                <a:gd name="connsiteY50" fmla="*/ 1257300 h 1438275"/>
                <a:gd name="connsiteX51" fmla="*/ 557212 w 1524000"/>
                <a:gd name="connsiteY51" fmla="*/ 1147763 h 1438275"/>
                <a:gd name="connsiteX52" fmla="*/ 671512 w 1524000"/>
                <a:gd name="connsiteY52" fmla="*/ 1057275 h 1438275"/>
                <a:gd name="connsiteX53" fmla="*/ 831056 w 1524000"/>
                <a:gd name="connsiteY53" fmla="*/ 928688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438275">
                  <a:moveTo>
                    <a:pt x="831056" y="928688"/>
                  </a:moveTo>
                  <a:lnTo>
                    <a:pt x="969169" y="816769"/>
                  </a:lnTo>
                  <a:lnTo>
                    <a:pt x="1083469" y="721519"/>
                  </a:lnTo>
                  <a:lnTo>
                    <a:pt x="1204912" y="619125"/>
                  </a:lnTo>
                  <a:lnTo>
                    <a:pt x="1257300" y="576263"/>
                  </a:lnTo>
                  <a:lnTo>
                    <a:pt x="1302544" y="535781"/>
                  </a:lnTo>
                  <a:lnTo>
                    <a:pt x="1333500" y="514350"/>
                  </a:lnTo>
                  <a:lnTo>
                    <a:pt x="1378744" y="488156"/>
                  </a:lnTo>
                  <a:lnTo>
                    <a:pt x="1435894" y="461963"/>
                  </a:lnTo>
                  <a:lnTo>
                    <a:pt x="1473994" y="450056"/>
                  </a:lnTo>
                  <a:lnTo>
                    <a:pt x="1497806" y="435769"/>
                  </a:lnTo>
                  <a:lnTo>
                    <a:pt x="1514475" y="416719"/>
                  </a:lnTo>
                  <a:lnTo>
                    <a:pt x="1524000" y="390525"/>
                  </a:lnTo>
                  <a:lnTo>
                    <a:pt x="1524000" y="364331"/>
                  </a:lnTo>
                  <a:lnTo>
                    <a:pt x="1514475" y="323850"/>
                  </a:lnTo>
                  <a:lnTo>
                    <a:pt x="1483519" y="273844"/>
                  </a:lnTo>
                  <a:lnTo>
                    <a:pt x="1445419" y="221456"/>
                  </a:lnTo>
                  <a:lnTo>
                    <a:pt x="1393031" y="164306"/>
                  </a:lnTo>
                  <a:lnTo>
                    <a:pt x="1352550" y="123825"/>
                  </a:lnTo>
                  <a:lnTo>
                    <a:pt x="1283494" y="61913"/>
                  </a:lnTo>
                  <a:lnTo>
                    <a:pt x="1238250" y="23813"/>
                  </a:lnTo>
                  <a:lnTo>
                    <a:pt x="1202531" y="4763"/>
                  </a:lnTo>
                  <a:lnTo>
                    <a:pt x="1185862" y="0"/>
                  </a:lnTo>
                  <a:lnTo>
                    <a:pt x="1169194" y="0"/>
                  </a:lnTo>
                  <a:lnTo>
                    <a:pt x="1162050" y="9525"/>
                  </a:lnTo>
                  <a:lnTo>
                    <a:pt x="1166812" y="30956"/>
                  </a:lnTo>
                  <a:lnTo>
                    <a:pt x="1181100" y="64294"/>
                  </a:lnTo>
                  <a:lnTo>
                    <a:pt x="1195387" y="100013"/>
                  </a:lnTo>
                  <a:lnTo>
                    <a:pt x="1207294" y="150019"/>
                  </a:lnTo>
                  <a:lnTo>
                    <a:pt x="1209675" y="190500"/>
                  </a:lnTo>
                  <a:lnTo>
                    <a:pt x="1202531" y="230981"/>
                  </a:lnTo>
                  <a:lnTo>
                    <a:pt x="1188244" y="264319"/>
                  </a:lnTo>
                  <a:lnTo>
                    <a:pt x="1164431" y="300038"/>
                  </a:lnTo>
                  <a:lnTo>
                    <a:pt x="1064419" y="409575"/>
                  </a:lnTo>
                  <a:lnTo>
                    <a:pt x="919162" y="564356"/>
                  </a:lnTo>
                  <a:lnTo>
                    <a:pt x="809625" y="676275"/>
                  </a:lnTo>
                  <a:lnTo>
                    <a:pt x="597694" y="881063"/>
                  </a:lnTo>
                  <a:lnTo>
                    <a:pt x="450056" y="1012031"/>
                  </a:lnTo>
                  <a:lnTo>
                    <a:pt x="330994" y="1116806"/>
                  </a:lnTo>
                  <a:lnTo>
                    <a:pt x="228600" y="1202531"/>
                  </a:lnTo>
                  <a:lnTo>
                    <a:pt x="173831" y="1243013"/>
                  </a:lnTo>
                  <a:lnTo>
                    <a:pt x="102394" y="1288256"/>
                  </a:lnTo>
                  <a:lnTo>
                    <a:pt x="59531" y="1312069"/>
                  </a:lnTo>
                  <a:lnTo>
                    <a:pt x="28575" y="1323975"/>
                  </a:lnTo>
                  <a:lnTo>
                    <a:pt x="7144" y="1338263"/>
                  </a:lnTo>
                  <a:lnTo>
                    <a:pt x="0" y="1362075"/>
                  </a:lnTo>
                  <a:lnTo>
                    <a:pt x="4762" y="1395413"/>
                  </a:lnTo>
                  <a:lnTo>
                    <a:pt x="21431" y="1423988"/>
                  </a:lnTo>
                  <a:lnTo>
                    <a:pt x="35719" y="1438275"/>
                  </a:lnTo>
                  <a:lnTo>
                    <a:pt x="295275" y="1369219"/>
                  </a:lnTo>
                  <a:lnTo>
                    <a:pt x="414337" y="1257300"/>
                  </a:lnTo>
                  <a:lnTo>
                    <a:pt x="557212" y="1147763"/>
                  </a:lnTo>
                  <a:lnTo>
                    <a:pt x="671512" y="1057275"/>
                  </a:lnTo>
                  <a:lnTo>
                    <a:pt x="831056" y="928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1">
              <a:extLst>
                <a:ext uri="{FF2B5EF4-FFF2-40B4-BE49-F238E27FC236}">
                  <a16:creationId xmlns:a16="http://schemas.microsoft.com/office/drawing/2014/main" id="{0D10CDD0-E18B-4404-80ED-DEE2BBF622E8}"/>
                </a:ext>
              </a:extLst>
            </p:cNvPr>
            <p:cNvSpPr/>
            <p:nvPr/>
          </p:nvSpPr>
          <p:spPr>
            <a:xfrm>
              <a:off x="5205412" y="3405189"/>
              <a:ext cx="1506538" cy="454025"/>
            </a:xfrm>
            <a:custGeom>
              <a:avLst/>
              <a:gdLst>
                <a:gd name="connsiteX0" fmla="*/ 871538 w 1507331"/>
                <a:gd name="connsiteY0" fmla="*/ 114300 h 454818"/>
                <a:gd name="connsiteX1" fmla="*/ 764381 w 1507331"/>
                <a:gd name="connsiteY1" fmla="*/ 130968 h 454818"/>
                <a:gd name="connsiteX2" fmla="*/ 590550 w 1507331"/>
                <a:gd name="connsiteY2" fmla="*/ 154781 h 454818"/>
                <a:gd name="connsiteX3" fmla="*/ 392906 w 1507331"/>
                <a:gd name="connsiteY3" fmla="*/ 173831 h 454818"/>
                <a:gd name="connsiteX4" fmla="*/ 59531 w 1507331"/>
                <a:gd name="connsiteY4" fmla="*/ 183356 h 454818"/>
                <a:gd name="connsiteX5" fmla="*/ 16669 w 1507331"/>
                <a:gd name="connsiteY5" fmla="*/ 204787 h 454818"/>
                <a:gd name="connsiteX6" fmla="*/ 0 w 1507331"/>
                <a:gd name="connsiteY6" fmla="*/ 235743 h 454818"/>
                <a:gd name="connsiteX7" fmla="*/ 7144 w 1507331"/>
                <a:gd name="connsiteY7" fmla="*/ 266700 h 454818"/>
                <a:gd name="connsiteX8" fmla="*/ 21431 w 1507331"/>
                <a:gd name="connsiteY8" fmla="*/ 292893 h 454818"/>
                <a:gd name="connsiteX9" fmla="*/ 40481 w 1507331"/>
                <a:gd name="connsiteY9" fmla="*/ 319087 h 454818"/>
                <a:gd name="connsiteX10" fmla="*/ 85725 w 1507331"/>
                <a:gd name="connsiteY10" fmla="*/ 366712 h 454818"/>
                <a:gd name="connsiteX11" fmla="*/ 123825 w 1507331"/>
                <a:gd name="connsiteY11" fmla="*/ 402431 h 454818"/>
                <a:gd name="connsiteX12" fmla="*/ 147638 w 1507331"/>
                <a:gd name="connsiteY12" fmla="*/ 435768 h 454818"/>
                <a:gd name="connsiteX13" fmla="*/ 164306 w 1507331"/>
                <a:gd name="connsiteY13" fmla="*/ 447675 h 454818"/>
                <a:gd name="connsiteX14" fmla="*/ 183356 w 1507331"/>
                <a:gd name="connsiteY14" fmla="*/ 454818 h 454818"/>
                <a:gd name="connsiteX15" fmla="*/ 209550 w 1507331"/>
                <a:gd name="connsiteY15" fmla="*/ 454818 h 454818"/>
                <a:gd name="connsiteX16" fmla="*/ 245269 w 1507331"/>
                <a:gd name="connsiteY16" fmla="*/ 445293 h 454818"/>
                <a:gd name="connsiteX17" fmla="*/ 283369 w 1507331"/>
                <a:gd name="connsiteY17" fmla="*/ 428625 h 454818"/>
                <a:gd name="connsiteX18" fmla="*/ 321469 w 1507331"/>
                <a:gd name="connsiteY18" fmla="*/ 411956 h 454818"/>
                <a:gd name="connsiteX19" fmla="*/ 588169 w 1507331"/>
                <a:gd name="connsiteY19" fmla="*/ 319087 h 454818"/>
                <a:gd name="connsiteX20" fmla="*/ 816769 w 1507331"/>
                <a:gd name="connsiteY20" fmla="*/ 250031 h 454818"/>
                <a:gd name="connsiteX21" fmla="*/ 1078706 w 1507331"/>
                <a:gd name="connsiteY21" fmla="*/ 183356 h 454818"/>
                <a:gd name="connsiteX22" fmla="*/ 1204913 w 1507331"/>
                <a:gd name="connsiteY22" fmla="*/ 152400 h 454818"/>
                <a:gd name="connsiteX23" fmla="*/ 1381125 w 1507331"/>
                <a:gd name="connsiteY23" fmla="*/ 111918 h 454818"/>
                <a:gd name="connsiteX24" fmla="*/ 1507331 w 1507331"/>
                <a:gd name="connsiteY24" fmla="*/ 88106 h 454818"/>
                <a:gd name="connsiteX25" fmla="*/ 1447800 w 1507331"/>
                <a:gd name="connsiteY25" fmla="*/ 0 h 454818"/>
                <a:gd name="connsiteX26" fmla="*/ 1295400 w 1507331"/>
                <a:gd name="connsiteY26" fmla="*/ 30956 h 454818"/>
                <a:gd name="connsiteX27" fmla="*/ 1119188 w 1507331"/>
                <a:gd name="connsiteY27" fmla="*/ 71437 h 454818"/>
                <a:gd name="connsiteX28" fmla="*/ 973931 w 1507331"/>
                <a:gd name="connsiteY28" fmla="*/ 97631 h 454818"/>
                <a:gd name="connsiteX29" fmla="*/ 871538 w 1507331"/>
                <a:gd name="connsiteY29" fmla="*/ 11430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507331" h="454818">
                  <a:moveTo>
                    <a:pt x="871538" y="114300"/>
                  </a:moveTo>
                  <a:lnTo>
                    <a:pt x="764381" y="130968"/>
                  </a:lnTo>
                  <a:lnTo>
                    <a:pt x="590550" y="154781"/>
                  </a:lnTo>
                  <a:lnTo>
                    <a:pt x="392906" y="173831"/>
                  </a:lnTo>
                  <a:lnTo>
                    <a:pt x="59531" y="183356"/>
                  </a:lnTo>
                  <a:lnTo>
                    <a:pt x="16669" y="204787"/>
                  </a:lnTo>
                  <a:lnTo>
                    <a:pt x="0" y="235743"/>
                  </a:lnTo>
                  <a:lnTo>
                    <a:pt x="7144" y="266700"/>
                  </a:lnTo>
                  <a:lnTo>
                    <a:pt x="21431" y="292893"/>
                  </a:lnTo>
                  <a:lnTo>
                    <a:pt x="40481" y="319087"/>
                  </a:lnTo>
                  <a:lnTo>
                    <a:pt x="85725" y="366712"/>
                  </a:lnTo>
                  <a:lnTo>
                    <a:pt x="123825" y="402431"/>
                  </a:lnTo>
                  <a:lnTo>
                    <a:pt x="147638" y="435768"/>
                  </a:lnTo>
                  <a:lnTo>
                    <a:pt x="164306" y="447675"/>
                  </a:lnTo>
                  <a:lnTo>
                    <a:pt x="183356" y="454818"/>
                  </a:lnTo>
                  <a:lnTo>
                    <a:pt x="209550" y="454818"/>
                  </a:lnTo>
                  <a:lnTo>
                    <a:pt x="245269" y="445293"/>
                  </a:lnTo>
                  <a:lnTo>
                    <a:pt x="283369" y="428625"/>
                  </a:lnTo>
                  <a:lnTo>
                    <a:pt x="321469" y="411956"/>
                  </a:lnTo>
                  <a:lnTo>
                    <a:pt x="588169" y="319087"/>
                  </a:lnTo>
                  <a:lnTo>
                    <a:pt x="816769" y="250031"/>
                  </a:lnTo>
                  <a:lnTo>
                    <a:pt x="1078706" y="183356"/>
                  </a:lnTo>
                  <a:lnTo>
                    <a:pt x="1204913" y="152400"/>
                  </a:lnTo>
                  <a:lnTo>
                    <a:pt x="1381125" y="111918"/>
                  </a:lnTo>
                  <a:lnTo>
                    <a:pt x="1507331" y="88106"/>
                  </a:lnTo>
                  <a:lnTo>
                    <a:pt x="1447800" y="0"/>
                  </a:lnTo>
                  <a:lnTo>
                    <a:pt x="1295400" y="30956"/>
                  </a:lnTo>
                  <a:lnTo>
                    <a:pt x="1119188" y="71437"/>
                  </a:lnTo>
                  <a:lnTo>
                    <a:pt x="973931" y="97631"/>
                  </a:lnTo>
                  <a:lnTo>
                    <a:pt x="871538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2">
              <a:extLst>
                <a:ext uri="{FF2B5EF4-FFF2-40B4-BE49-F238E27FC236}">
                  <a16:creationId xmlns:a16="http://schemas.microsoft.com/office/drawing/2014/main" id="{B8F3A803-5FFF-45FD-990E-2EBF9190B96B}"/>
                </a:ext>
              </a:extLst>
            </p:cNvPr>
            <p:cNvSpPr/>
            <p:nvPr/>
          </p:nvSpPr>
          <p:spPr>
            <a:xfrm>
              <a:off x="6334126" y="3113089"/>
              <a:ext cx="625475" cy="763587"/>
            </a:xfrm>
            <a:custGeom>
              <a:avLst/>
              <a:gdLst>
                <a:gd name="connsiteX0" fmla="*/ 316706 w 626268"/>
                <a:gd name="connsiteY0" fmla="*/ 516731 h 764381"/>
                <a:gd name="connsiteX1" fmla="*/ 271462 w 626268"/>
                <a:gd name="connsiteY1" fmla="*/ 447675 h 764381"/>
                <a:gd name="connsiteX2" fmla="*/ 230981 w 626268"/>
                <a:gd name="connsiteY2" fmla="*/ 383381 h 764381"/>
                <a:gd name="connsiteX3" fmla="*/ 185737 w 626268"/>
                <a:gd name="connsiteY3" fmla="*/ 323850 h 764381"/>
                <a:gd name="connsiteX4" fmla="*/ 119062 w 626268"/>
                <a:gd name="connsiteY4" fmla="*/ 219075 h 764381"/>
                <a:gd name="connsiteX5" fmla="*/ 57150 w 626268"/>
                <a:gd name="connsiteY5" fmla="*/ 123825 h 764381"/>
                <a:gd name="connsiteX6" fmla="*/ 7143 w 626268"/>
                <a:gd name="connsiteY6" fmla="*/ 40481 h 764381"/>
                <a:gd name="connsiteX7" fmla="*/ 0 w 626268"/>
                <a:gd name="connsiteY7" fmla="*/ 21431 h 764381"/>
                <a:gd name="connsiteX8" fmla="*/ 0 w 626268"/>
                <a:gd name="connsiteY8" fmla="*/ 4762 h 764381"/>
                <a:gd name="connsiteX9" fmla="*/ 16668 w 626268"/>
                <a:gd name="connsiteY9" fmla="*/ 0 h 764381"/>
                <a:gd name="connsiteX10" fmla="*/ 52387 w 626268"/>
                <a:gd name="connsiteY10" fmla="*/ 14287 h 764381"/>
                <a:gd name="connsiteX11" fmla="*/ 159543 w 626268"/>
                <a:gd name="connsiteY11" fmla="*/ 76200 h 764381"/>
                <a:gd name="connsiteX12" fmla="*/ 302418 w 626268"/>
                <a:gd name="connsiteY12" fmla="*/ 157162 h 764381"/>
                <a:gd name="connsiteX13" fmla="*/ 473868 w 626268"/>
                <a:gd name="connsiteY13" fmla="*/ 261937 h 764381"/>
                <a:gd name="connsiteX14" fmla="*/ 497681 w 626268"/>
                <a:gd name="connsiteY14" fmla="*/ 278606 h 764381"/>
                <a:gd name="connsiteX15" fmla="*/ 519112 w 626268"/>
                <a:gd name="connsiteY15" fmla="*/ 309562 h 764381"/>
                <a:gd name="connsiteX16" fmla="*/ 559593 w 626268"/>
                <a:gd name="connsiteY16" fmla="*/ 376237 h 764381"/>
                <a:gd name="connsiteX17" fmla="*/ 590550 w 626268"/>
                <a:gd name="connsiteY17" fmla="*/ 447675 h 764381"/>
                <a:gd name="connsiteX18" fmla="*/ 614362 w 626268"/>
                <a:gd name="connsiteY18" fmla="*/ 521494 h 764381"/>
                <a:gd name="connsiteX19" fmla="*/ 623887 w 626268"/>
                <a:gd name="connsiteY19" fmla="*/ 573881 h 764381"/>
                <a:gd name="connsiteX20" fmla="*/ 626268 w 626268"/>
                <a:gd name="connsiteY20" fmla="*/ 616744 h 764381"/>
                <a:gd name="connsiteX21" fmla="*/ 621506 w 626268"/>
                <a:gd name="connsiteY21" fmla="*/ 671512 h 764381"/>
                <a:gd name="connsiteX22" fmla="*/ 604837 w 626268"/>
                <a:gd name="connsiteY22" fmla="*/ 728662 h 764381"/>
                <a:gd name="connsiteX23" fmla="*/ 585787 w 626268"/>
                <a:gd name="connsiteY23" fmla="*/ 754856 h 764381"/>
                <a:gd name="connsiteX24" fmla="*/ 564356 w 626268"/>
                <a:gd name="connsiteY24" fmla="*/ 764381 h 764381"/>
                <a:gd name="connsiteX25" fmla="*/ 535781 w 626268"/>
                <a:gd name="connsiteY25" fmla="*/ 759619 h 764381"/>
                <a:gd name="connsiteX26" fmla="*/ 514350 w 626268"/>
                <a:gd name="connsiteY26" fmla="*/ 750094 h 764381"/>
                <a:gd name="connsiteX27" fmla="*/ 473868 w 626268"/>
                <a:gd name="connsiteY27" fmla="*/ 723900 h 764381"/>
                <a:gd name="connsiteX28" fmla="*/ 423862 w 626268"/>
                <a:gd name="connsiteY28" fmla="*/ 664369 h 764381"/>
                <a:gd name="connsiteX29" fmla="*/ 347662 w 626268"/>
                <a:gd name="connsiteY29" fmla="*/ 564356 h 764381"/>
                <a:gd name="connsiteX30" fmla="*/ 316706 w 626268"/>
                <a:gd name="connsiteY30" fmla="*/ 516731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26268" h="764381">
                  <a:moveTo>
                    <a:pt x="316706" y="516731"/>
                  </a:moveTo>
                  <a:lnTo>
                    <a:pt x="271462" y="447675"/>
                  </a:lnTo>
                  <a:lnTo>
                    <a:pt x="230981" y="383381"/>
                  </a:lnTo>
                  <a:lnTo>
                    <a:pt x="185737" y="323850"/>
                  </a:lnTo>
                  <a:lnTo>
                    <a:pt x="119062" y="219075"/>
                  </a:lnTo>
                  <a:lnTo>
                    <a:pt x="57150" y="123825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52387" y="14287"/>
                  </a:lnTo>
                  <a:lnTo>
                    <a:pt x="159543" y="76200"/>
                  </a:lnTo>
                  <a:lnTo>
                    <a:pt x="302418" y="157162"/>
                  </a:lnTo>
                  <a:lnTo>
                    <a:pt x="473868" y="261937"/>
                  </a:lnTo>
                  <a:lnTo>
                    <a:pt x="497681" y="278606"/>
                  </a:lnTo>
                  <a:lnTo>
                    <a:pt x="519112" y="309562"/>
                  </a:lnTo>
                  <a:lnTo>
                    <a:pt x="559593" y="376237"/>
                  </a:lnTo>
                  <a:lnTo>
                    <a:pt x="590550" y="447675"/>
                  </a:lnTo>
                  <a:lnTo>
                    <a:pt x="614362" y="521494"/>
                  </a:lnTo>
                  <a:lnTo>
                    <a:pt x="623887" y="573881"/>
                  </a:lnTo>
                  <a:lnTo>
                    <a:pt x="626268" y="616744"/>
                  </a:lnTo>
                  <a:lnTo>
                    <a:pt x="621506" y="671512"/>
                  </a:lnTo>
                  <a:lnTo>
                    <a:pt x="604837" y="728662"/>
                  </a:lnTo>
                  <a:lnTo>
                    <a:pt x="585787" y="754856"/>
                  </a:lnTo>
                  <a:lnTo>
                    <a:pt x="564356" y="764381"/>
                  </a:lnTo>
                  <a:lnTo>
                    <a:pt x="535781" y="759619"/>
                  </a:lnTo>
                  <a:lnTo>
                    <a:pt x="514350" y="750094"/>
                  </a:lnTo>
                  <a:lnTo>
                    <a:pt x="473868" y="723900"/>
                  </a:lnTo>
                  <a:lnTo>
                    <a:pt x="423862" y="664369"/>
                  </a:lnTo>
                  <a:lnTo>
                    <a:pt x="347662" y="564356"/>
                  </a:lnTo>
                  <a:lnTo>
                    <a:pt x="31670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8">
              <a:extLst>
                <a:ext uri="{FF2B5EF4-FFF2-40B4-BE49-F238E27FC236}">
                  <a16:creationId xmlns:a16="http://schemas.microsoft.com/office/drawing/2014/main" id="{E5E410F1-2C44-4C81-8B83-9F15241A1142}"/>
                </a:ext>
              </a:extLst>
            </p:cNvPr>
            <p:cNvSpPr/>
            <p:nvPr/>
          </p:nvSpPr>
          <p:spPr>
            <a:xfrm>
              <a:off x="5770563" y="3870326"/>
              <a:ext cx="493712" cy="2212975"/>
            </a:xfrm>
            <a:custGeom>
              <a:avLst/>
              <a:gdLst>
                <a:gd name="connsiteX0" fmla="*/ 462810 w 493664"/>
                <a:gd name="connsiteY0" fmla="*/ 987328 h 2213072"/>
                <a:gd name="connsiteX1" fmla="*/ 476835 w 493664"/>
                <a:gd name="connsiteY1" fmla="*/ 656348 h 2213072"/>
                <a:gd name="connsiteX2" fmla="*/ 474030 w 493664"/>
                <a:gd name="connsiteY2" fmla="*/ 294515 h 2213072"/>
                <a:gd name="connsiteX3" fmla="*/ 482444 w 493664"/>
                <a:gd name="connsiteY3" fmla="*/ 269271 h 2213072"/>
                <a:gd name="connsiteX4" fmla="*/ 490859 w 493664"/>
                <a:gd name="connsiteY4" fmla="*/ 238417 h 2213072"/>
                <a:gd name="connsiteX5" fmla="*/ 493664 w 493664"/>
                <a:gd name="connsiteY5" fmla="*/ 207563 h 2213072"/>
                <a:gd name="connsiteX6" fmla="*/ 490859 w 493664"/>
                <a:gd name="connsiteY6" fmla="*/ 173904 h 2213072"/>
                <a:gd name="connsiteX7" fmla="*/ 476835 w 493664"/>
                <a:gd name="connsiteY7" fmla="*/ 143050 h 2213072"/>
                <a:gd name="connsiteX8" fmla="*/ 451590 w 493664"/>
                <a:gd name="connsiteY8" fmla="*/ 120611 h 2213072"/>
                <a:gd name="connsiteX9" fmla="*/ 406712 w 493664"/>
                <a:gd name="connsiteY9" fmla="*/ 100977 h 2213072"/>
                <a:gd name="connsiteX10" fmla="*/ 350614 w 493664"/>
                <a:gd name="connsiteY10" fmla="*/ 78537 h 2213072"/>
                <a:gd name="connsiteX11" fmla="*/ 288906 w 493664"/>
                <a:gd name="connsiteY11" fmla="*/ 53293 h 2213072"/>
                <a:gd name="connsiteX12" fmla="*/ 207563 w 493664"/>
                <a:gd name="connsiteY12" fmla="*/ 25244 h 2213072"/>
                <a:gd name="connsiteX13" fmla="*/ 131831 w 493664"/>
                <a:gd name="connsiteY13" fmla="*/ 11220 h 2213072"/>
                <a:gd name="connsiteX14" fmla="*/ 78538 w 493664"/>
                <a:gd name="connsiteY14" fmla="*/ 5610 h 2213072"/>
                <a:gd name="connsiteX15" fmla="*/ 44879 w 493664"/>
                <a:gd name="connsiteY15" fmla="*/ 0 h 2213072"/>
                <a:gd name="connsiteX16" fmla="*/ 16830 w 493664"/>
                <a:gd name="connsiteY16" fmla="*/ 0 h 2213072"/>
                <a:gd name="connsiteX17" fmla="*/ 2805 w 493664"/>
                <a:gd name="connsiteY17" fmla="*/ 5610 h 2213072"/>
                <a:gd name="connsiteX18" fmla="*/ 0 w 493664"/>
                <a:gd name="connsiteY18" fmla="*/ 19634 h 2213072"/>
                <a:gd name="connsiteX19" fmla="*/ 11220 w 493664"/>
                <a:gd name="connsiteY19" fmla="*/ 47683 h 2213072"/>
                <a:gd name="connsiteX20" fmla="*/ 22439 w 493664"/>
                <a:gd name="connsiteY20" fmla="*/ 67318 h 2213072"/>
                <a:gd name="connsiteX21" fmla="*/ 56098 w 493664"/>
                <a:gd name="connsiteY21" fmla="*/ 92562 h 2213072"/>
                <a:gd name="connsiteX22" fmla="*/ 75733 w 493664"/>
                <a:gd name="connsiteY22" fmla="*/ 106587 h 2213072"/>
                <a:gd name="connsiteX23" fmla="*/ 112196 w 493664"/>
                <a:gd name="connsiteY23" fmla="*/ 140245 h 2213072"/>
                <a:gd name="connsiteX24" fmla="*/ 145855 w 493664"/>
                <a:gd name="connsiteY24" fmla="*/ 182319 h 2213072"/>
                <a:gd name="connsiteX25" fmla="*/ 179514 w 493664"/>
                <a:gd name="connsiteY25" fmla="*/ 241222 h 2213072"/>
                <a:gd name="connsiteX26" fmla="*/ 199149 w 493664"/>
                <a:gd name="connsiteY26" fmla="*/ 291710 h 2213072"/>
                <a:gd name="connsiteX27" fmla="*/ 204758 w 493664"/>
                <a:gd name="connsiteY27" fmla="*/ 319760 h 2213072"/>
                <a:gd name="connsiteX28" fmla="*/ 207563 w 493664"/>
                <a:gd name="connsiteY28" fmla="*/ 527323 h 2213072"/>
                <a:gd name="connsiteX29" fmla="*/ 204758 w 493664"/>
                <a:gd name="connsiteY29" fmla="*/ 678788 h 2213072"/>
                <a:gd name="connsiteX30" fmla="*/ 213173 w 493664"/>
                <a:gd name="connsiteY30" fmla="*/ 869521 h 2213072"/>
                <a:gd name="connsiteX31" fmla="*/ 215978 w 493664"/>
                <a:gd name="connsiteY31" fmla="*/ 1009767 h 2213072"/>
                <a:gd name="connsiteX32" fmla="*/ 213173 w 493664"/>
                <a:gd name="connsiteY32" fmla="*/ 1147207 h 2213072"/>
                <a:gd name="connsiteX33" fmla="*/ 210368 w 493664"/>
                <a:gd name="connsiteY33" fmla="*/ 1259404 h 2213072"/>
                <a:gd name="connsiteX34" fmla="*/ 204758 w 493664"/>
                <a:gd name="connsiteY34" fmla="*/ 1357575 h 2213072"/>
                <a:gd name="connsiteX35" fmla="*/ 190734 w 493664"/>
                <a:gd name="connsiteY35" fmla="*/ 1492211 h 2213072"/>
                <a:gd name="connsiteX36" fmla="*/ 176709 w 493664"/>
                <a:gd name="connsiteY36" fmla="*/ 1601602 h 2213072"/>
                <a:gd name="connsiteX37" fmla="*/ 168295 w 493664"/>
                <a:gd name="connsiteY37" fmla="*/ 1674530 h 2213072"/>
                <a:gd name="connsiteX38" fmla="*/ 165490 w 493664"/>
                <a:gd name="connsiteY38" fmla="*/ 1747458 h 2213072"/>
                <a:gd name="connsiteX39" fmla="*/ 168295 w 493664"/>
                <a:gd name="connsiteY39" fmla="*/ 1825995 h 2213072"/>
                <a:gd name="connsiteX40" fmla="*/ 176709 w 493664"/>
                <a:gd name="connsiteY40" fmla="*/ 1904533 h 2213072"/>
                <a:gd name="connsiteX41" fmla="*/ 193539 w 493664"/>
                <a:gd name="connsiteY41" fmla="*/ 1974655 h 2213072"/>
                <a:gd name="connsiteX42" fmla="*/ 213173 w 493664"/>
                <a:gd name="connsiteY42" fmla="*/ 2030753 h 2213072"/>
                <a:gd name="connsiteX43" fmla="*/ 252442 w 493664"/>
                <a:gd name="connsiteY43" fmla="*/ 2114901 h 2213072"/>
                <a:gd name="connsiteX44" fmla="*/ 283296 w 493664"/>
                <a:gd name="connsiteY44" fmla="*/ 2168194 h 2213072"/>
                <a:gd name="connsiteX45" fmla="*/ 305735 w 493664"/>
                <a:gd name="connsiteY45" fmla="*/ 2196243 h 2213072"/>
                <a:gd name="connsiteX46" fmla="*/ 328174 w 493664"/>
                <a:gd name="connsiteY46" fmla="*/ 2210267 h 2213072"/>
                <a:gd name="connsiteX47" fmla="*/ 339394 w 493664"/>
                <a:gd name="connsiteY47" fmla="*/ 2213072 h 2213072"/>
                <a:gd name="connsiteX48" fmla="*/ 356223 w 493664"/>
                <a:gd name="connsiteY48" fmla="*/ 2207463 h 2213072"/>
                <a:gd name="connsiteX49" fmla="*/ 375858 w 493664"/>
                <a:gd name="connsiteY49" fmla="*/ 2185023 h 2213072"/>
                <a:gd name="connsiteX50" fmla="*/ 392687 w 493664"/>
                <a:gd name="connsiteY50" fmla="*/ 2145755 h 2213072"/>
                <a:gd name="connsiteX51" fmla="*/ 412322 w 493664"/>
                <a:gd name="connsiteY51" fmla="*/ 2067217 h 2213072"/>
                <a:gd name="connsiteX52" fmla="*/ 426346 w 493664"/>
                <a:gd name="connsiteY52" fmla="*/ 1960631 h 2213072"/>
                <a:gd name="connsiteX53" fmla="*/ 437566 w 493664"/>
                <a:gd name="connsiteY53" fmla="*/ 1825995 h 2213072"/>
                <a:gd name="connsiteX54" fmla="*/ 445981 w 493664"/>
                <a:gd name="connsiteY54" fmla="*/ 1668920 h 2213072"/>
                <a:gd name="connsiteX55" fmla="*/ 451590 w 493664"/>
                <a:gd name="connsiteY55" fmla="*/ 1511845 h 2213072"/>
                <a:gd name="connsiteX56" fmla="*/ 454395 w 493664"/>
                <a:gd name="connsiteY56" fmla="*/ 1200501 h 2213072"/>
                <a:gd name="connsiteX57" fmla="*/ 462810 w 493664"/>
                <a:gd name="connsiteY57" fmla="*/ 987328 h 221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93664" h="2213072">
                  <a:moveTo>
                    <a:pt x="462810" y="987328"/>
                  </a:moveTo>
                  <a:lnTo>
                    <a:pt x="476835" y="656348"/>
                  </a:lnTo>
                  <a:lnTo>
                    <a:pt x="474030" y="294515"/>
                  </a:lnTo>
                  <a:lnTo>
                    <a:pt x="482444" y="269271"/>
                  </a:lnTo>
                  <a:lnTo>
                    <a:pt x="490859" y="238417"/>
                  </a:lnTo>
                  <a:lnTo>
                    <a:pt x="493664" y="207563"/>
                  </a:lnTo>
                  <a:lnTo>
                    <a:pt x="490859" y="173904"/>
                  </a:lnTo>
                  <a:lnTo>
                    <a:pt x="476835" y="143050"/>
                  </a:lnTo>
                  <a:lnTo>
                    <a:pt x="451590" y="120611"/>
                  </a:lnTo>
                  <a:lnTo>
                    <a:pt x="406712" y="100977"/>
                  </a:lnTo>
                  <a:lnTo>
                    <a:pt x="350614" y="78537"/>
                  </a:lnTo>
                  <a:lnTo>
                    <a:pt x="288906" y="53293"/>
                  </a:lnTo>
                  <a:lnTo>
                    <a:pt x="207563" y="25244"/>
                  </a:lnTo>
                  <a:lnTo>
                    <a:pt x="131831" y="11220"/>
                  </a:lnTo>
                  <a:lnTo>
                    <a:pt x="78538" y="5610"/>
                  </a:lnTo>
                  <a:lnTo>
                    <a:pt x="44879" y="0"/>
                  </a:lnTo>
                  <a:lnTo>
                    <a:pt x="16830" y="0"/>
                  </a:lnTo>
                  <a:lnTo>
                    <a:pt x="2805" y="5610"/>
                  </a:lnTo>
                  <a:lnTo>
                    <a:pt x="0" y="19634"/>
                  </a:lnTo>
                  <a:lnTo>
                    <a:pt x="11220" y="47683"/>
                  </a:lnTo>
                  <a:lnTo>
                    <a:pt x="22439" y="67318"/>
                  </a:lnTo>
                  <a:lnTo>
                    <a:pt x="56098" y="92562"/>
                  </a:lnTo>
                  <a:lnTo>
                    <a:pt x="75733" y="106587"/>
                  </a:lnTo>
                  <a:lnTo>
                    <a:pt x="112196" y="140245"/>
                  </a:lnTo>
                  <a:lnTo>
                    <a:pt x="145855" y="182319"/>
                  </a:lnTo>
                  <a:lnTo>
                    <a:pt x="179514" y="241222"/>
                  </a:lnTo>
                  <a:lnTo>
                    <a:pt x="199149" y="291710"/>
                  </a:lnTo>
                  <a:lnTo>
                    <a:pt x="204758" y="319760"/>
                  </a:lnTo>
                  <a:lnTo>
                    <a:pt x="207563" y="527323"/>
                  </a:lnTo>
                  <a:lnTo>
                    <a:pt x="204758" y="678788"/>
                  </a:lnTo>
                  <a:lnTo>
                    <a:pt x="213173" y="869521"/>
                  </a:lnTo>
                  <a:lnTo>
                    <a:pt x="215978" y="1009767"/>
                  </a:lnTo>
                  <a:lnTo>
                    <a:pt x="213173" y="1147207"/>
                  </a:lnTo>
                  <a:lnTo>
                    <a:pt x="210368" y="1259404"/>
                  </a:lnTo>
                  <a:lnTo>
                    <a:pt x="204758" y="1357575"/>
                  </a:lnTo>
                  <a:lnTo>
                    <a:pt x="190734" y="1492211"/>
                  </a:lnTo>
                  <a:lnTo>
                    <a:pt x="176709" y="1601602"/>
                  </a:lnTo>
                  <a:lnTo>
                    <a:pt x="168295" y="1674530"/>
                  </a:lnTo>
                  <a:lnTo>
                    <a:pt x="165490" y="1747458"/>
                  </a:lnTo>
                  <a:lnTo>
                    <a:pt x="168295" y="1825995"/>
                  </a:lnTo>
                  <a:lnTo>
                    <a:pt x="176709" y="1904533"/>
                  </a:lnTo>
                  <a:lnTo>
                    <a:pt x="193539" y="1974655"/>
                  </a:lnTo>
                  <a:lnTo>
                    <a:pt x="213173" y="2030753"/>
                  </a:lnTo>
                  <a:lnTo>
                    <a:pt x="252442" y="2114901"/>
                  </a:lnTo>
                  <a:lnTo>
                    <a:pt x="283296" y="2168194"/>
                  </a:lnTo>
                  <a:lnTo>
                    <a:pt x="305735" y="2196243"/>
                  </a:lnTo>
                  <a:lnTo>
                    <a:pt x="328174" y="2210267"/>
                  </a:lnTo>
                  <a:lnTo>
                    <a:pt x="339394" y="2213072"/>
                  </a:lnTo>
                  <a:lnTo>
                    <a:pt x="356223" y="2207463"/>
                  </a:lnTo>
                  <a:lnTo>
                    <a:pt x="375858" y="2185023"/>
                  </a:lnTo>
                  <a:lnTo>
                    <a:pt x="392687" y="2145755"/>
                  </a:lnTo>
                  <a:lnTo>
                    <a:pt x="412322" y="2067217"/>
                  </a:lnTo>
                  <a:lnTo>
                    <a:pt x="426346" y="1960631"/>
                  </a:lnTo>
                  <a:lnTo>
                    <a:pt x="437566" y="1825995"/>
                  </a:lnTo>
                  <a:lnTo>
                    <a:pt x="445981" y="1668920"/>
                  </a:lnTo>
                  <a:lnTo>
                    <a:pt x="451590" y="1511845"/>
                  </a:lnTo>
                  <a:lnTo>
                    <a:pt x="454395" y="1200501"/>
                  </a:lnTo>
                  <a:lnTo>
                    <a:pt x="462810" y="98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2177106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7C9D8136-75C5-4D77-8717-44AFA5373F41}"/>
              </a:ext>
            </a:extLst>
          </p:cNvPr>
          <p:cNvSpPr/>
          <p:nvPr/>
        </p:nvSpPr>
        <p:spPr>
          <a:xfrm>
            <a:off x="3917951" y="1619251"/>
            <a:ext cx="1614488" cy="1541463"/>
          </a:xfrm>
          <a:custGeom>
            <a:avLst/>
            <a:gdLst>
              <a:gd name="connsiteX0" fmla="*/ 1100138 w 1614488"/>
              <a:gd name="connsiteY0" fmla="*/ 490538 h 1540669"/>
              <a:gd name="connsiteX1" fmla="*/ 1152525 w 1614488"/>
              <a:gd name="connsiteY1" fmla="*/ 428625 h 1540669"/>
              <a:gd name="connsiteX2" fmla="*/ 1200150 w 1614488"/>
              <a:gd name="connsiteY2" fmla="*/ 361950 h 1540669"/>
              <a:gd name="connsiteX3" fmla="*/ 1235869 w 1614488"/>
              <a:gd name="connsiteY3" fmla="*/ 307181 h 1540669"/>
              <a:gd name="connsiteX4" fmla="*/ 1254919 w 1614488"/>
              <a:gd name="connsiteY4" fmla="*/ 273844 h 1540669"/>
              <a:gd name="connsiteX5" fmla="*/ 1257300 w 1614488"/>
              <a:gd name="connsiteY5" fmla="*/ 261938 h 1540669"/>
              <a:gd name="connsiteX6" fmla="*/ 1252538 w 1614488"/>
              <a:gd name="connsiteY6" fmla="*/ 230981 h 1540669"/>
              <a:gd name="connsiteX7" fmla="*/ 1245394 w 1614488"/>
              <a:gd name="connsiteY7" fmla="*/ 192881 h 1540669"/>
              <a:gd name="connsiteX8" fmla="*/ 1233488 w 1614488"/>
              <a:gd name="connsiteY8" fmla="*/ 161925 h 1540669"/>
              <a:gd name="connsiteX9" fmla="*/ 1214438 w 1614488"/>
              <a:gd name="connsiteY9" fmla="*/ 128588 h 1540669"/>
              <a:gd name="connsiteX10" fmla="*/ 1190625 w 1614488"/>
              <a:gd name="connsiteY10" fmla="*/ 102394 h 1540669"/>
              <a:gd name="connsiteX11" fmla="*/ 1164432 w 1614488"/>
              <a:gd name="connsiteY11" fmla="*/ 78581 h 1540669"/>
              <a:gd name="connsiteX12" fmla="*/ 1135857 w 1614488"/>
              <a:gd name="connsiteY12" fmla="*/ 59531 h 1540669"/>
              <a:gd name="connsiteX13" fmla="*/ 1121569 w 1614488"/>
              <a:gd name="connsiteY13" fmla="*/ 50006 h 1540669"/>
              <a:gd name="connsiteX14" fmla="*/ 1107282 w 1614488"/>
              <a:gd name="connsiteY14" fmla="*/ 35719 h 1540669"/>
              <a:gd name="connsiteX15" fmla="*/ 1104900 w 1614488"/>
              <a:gd name="connsiteY15" fmla="*/ 21431 h 1540669"/>
              <a:gd name="connsiteX16" fmla="*/ 1109663 w 1614488"/>
              <a:gd name="connsiteY16" fmla="*/ 11906 h 1540669"/>
              <a:gd name="connsiteX17" fmla="*/ 1135857 w 1614488"/>
              <a:gd name="connsiteY17" fmla="*/ 4763 h 1540669"/>
              <a:gd name="connsiteX18" fmla="*/ 1190625 w 1614488"/>
              <a:gd name="connsiteY18" fmla="*/ 0 h 1540669"/>
              <a:gd name="connsiteX19" fmla="*/ 1231107 w 1614488"/>
              <a:gd name="connsiteY19" fmla="*/ 7144 h 1540669"/>
              <a:gd name="connsiteX20" fmla="*/ 1269207 w 1614488"/>
              <a:gd name="connsiteY20" fmla="*/ 19050 h 1540669"/>
              <a:gd name="connsiteX21" fmla="*/ 1309688 w 1614488"/>
              <a:gd name="connsiteY21" fmla="*/ 42863 h 1540669"/>
              <a:gd name="connsiteX22" fmla="*/ 1390650 w 1614488"/>
              <a:gd name="connsiteY22" fmla="*/ 100013 h 1540669"/>
              <a:gd name="connsiteX23" fmla="*/ 1459707 w 1614488"/>
              <a:gd name="connsiteY23" fmla="*/ 150019 h 1540669"/>
              <a:gd name="connsiteX24" fmla="*/ 1524000 w 1614488"/>
              <a:gd name="connsiteY24" fmla="*/ 197644 h 1540669"/>
              <a:gd name="connsiteX25" fmla="*/ 1588294 w 1614488"/>
              <a:gd name="connsiteY25" fmla="*/ 240506 h 1540669"/>
              <a:gd name="connsiteX26" fmla="*/ 1597819 w 1614488"/>
              <a:gd name="connsiteY26" fmla="*/ 252413 h 1540669"/>
              <a:gd name="connsiteX27" fmla="*/ 1607344 w 1614488"/>
              <a:gd name="connsiteY27" fmla="*/ 271463 h 1540669"/>
              <a:gd name="connsiteX28" fmla="*/ 1612107 w 1614488"/>
              <a:gd name="connsiteY28" fmla="*/ 297656 h 1540669"/>
              <a:gd name="connsiteX29" fmla="*/ 1614488 w 1614488"/>
              <a:gd name="connsiteY29" fmla="*/ 328613 h 1540669"/>
              <a:gd name="connsiteX30" fmla="*/ 1604963 w 1614488"/>
              <a:gd name="connsiteY30" fmla="*/ 357188 h 1540669"/>
              <a:gd name="connsiteX31" fmla="*/ 1590675 w 1614488"/>
              <a:gd name="connsiteY31" fmla="*/ 381000 h 1540669"/>
              <a:gd name="connsiteX32" fmla="*/ 1566863 w 1614488"/>
              <a:gd name="connsiteY32" fmla="*/ 400050 h 1540669"/>
              <a:gd name="connsiteX33" fmla="*/ 1538288 w 1614488"/>
              <a:gd name="connsiteY33" fmla="*/ 419100 h 1540669"/>
              <a:gd name="connsiteX34" fmla="*/ 1524000 w 1614488"/>
              <a:gd name="connsiteY34" fmla="*/ 426244 h 1540669"/>
              <a:gd name="connsiteX35" fmla="*/ 1428750 w 1614488"/>
              <a:gd name="connsiteY35" fmla="*/ 528638 h 1540669"/>
              <a:gd name="connsiteX36" fmla="*/ 1264444 w 1614488"/>
              <a:gd name="connsiteY36" fmla="*/ 702469 h 1540669"/>
              <a:gd name="connsiteX37" fmla="*/ 1102519 w 1614488"/>
              <a:gd name="connsiteY37" fmla="*/ 869156 h 1540669"/>
              <a:gd name="connsiteX38" fmla="*/ 942975 w 1614488"/>
              <a:gd name="connsiteY38" fmla="*/ 988219 h 1540669"/>
              <a:gd name="connsiteX39" fmla="*/ 819150 w 1614488"/>
              <a:gd name="connsiteY39" fmla="*/ 1073944 h 1540669"/>
              <a:gd name="connsiteX40" fmla="*/ 659607 w 1614488"/>
              <a:gd name="connsiteY40" fmla="*/ 1183481 h 1540669"/>
              <a:gd name="connsiteX41" fmla="*/ 495300 w 1614488"/>
              <a:gd name="connsiteY41" fmla="*/ 1285875 h 1540669"/>
              <a:gd name="connsiteX42" fmla="*/ 285750 w 1614488"/>
              <a:gd name="connsiteY42" fmla="*/ 1409700 h 1540669"/>
              <a:gd name="connsiteX43" fmla="*/ 95250 w 1614488"/>
              <a:gd name="connsiteY43" fmla="*/ 1519238 h 1540669"/>
              <a:gd name="connsiteX44" fmla="*/ 52388 w 1614488"/>
              <a:gd name="connsiteY44" fmla="*/ 1540669 h 1540669"/>
              <a:gd name="connsiteX45" fmla="*/ 23813 w 1614488"/>
              <a:gd name="connsiteY45" fmla="*/ 1538288 h 1540669"/>
              <a:gd name="connsiteX46" fmla="*/ 7144 w 1614488"/>
              <a:gd name="connsiteY46" fmla="*/ 1528763 h 1540669"/>
              <a:gd name="connsiteX47" fmla="*/ 0 w 1614488"/>
              <a:gd name="connsiteY47" fmla="*/ 1507331 h 1540669"/>
              <a:gd name="connsiteX48" fmla="*/ 4763 w 1614488"/>
              <a:gd name="connsiteY48" fmla="*/ 1483519 h 1540669"/>
              <a:gd name="connsiteX49" fmla="*/ 14288 w 1614488"/>
              <a:gd name="connsiteY49" fmla="*/ 1466850 h 1540669"/>
              <a:gd name="connsiteX50" fmla="*/ 59532 w 1614488"/>
              <a:gd name="connsiteY50" fmla="*/ 1440656 h 1540669"/>
              <a:gd name="connsiteX51" fmla="*/ 209550 w 1614488"/>
              <a:gd name="connsiteY51" fmla="*/ 1335881 h 1540669"/>
              <a:gd name="connsiteX52" fmla="*/ 304800 w 1614488"/>
              <a:gd name="connsiteY52" fmla="*/ 1269206 h 1540669"/>
              <a:gd name="connsiteX53" fmla="*/ 450057 w 1614488"/>
              <a:gd name="connsiteY53" fmla="*/ 1157288 h 1540669"/>
              <a:gd name="connsiteX54" fmla="*/ 564357 w 1614488"/>
              <a:gd name="connsiteY54" fmla="*/ 1062038 h 1540669"/>
              <a:gd name="connsiteX55" fmla="*/ 652463 w 1614488"/>
              <a:gd name="connsiteY55" fmla="*/ 983456 h 1540669"/>
              <a:gd name="connsiteX56" fmla="*/ 771525 w 1614488"/>
              <a:gd name="connsiteY56" fmla="*/ 869156 h 1540669"/>
              <a:gd name="connsiteX57" fmla="*/ 859632 w 1614488"/>
              <a:gd name="connsiteY57" fmla="*/ 776288 h 1540669"/>
              <a:gd name="connsiteX58" fmla="*/ 995363 w 1614488"/>
              <a:gd name="connsiteY58" fmla="*/ 616744 h 1540669"/>
              <a:gd name="connsiteX59" fmla="*/ 1100138 w 1614488"/>
              <a:gd name="connsiteY59" fmla="*/ 490538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614488" h="1540669">
                <a:moveTo>
                  <a:pt x="1100138" y="490538"/>
                </a:moveTo>
                <a:lnTo>
                  <a:pt x="1152525" y="428625"/>
                </a:lnTo>
                <a:lnTo>
                  <a:pt x="1200150" y="361950"/>
                </a:lnTo>
                <a:lnTo>
                  <a:pt x="1235869" y="307181"/>
                </a:lnTo>
                <a:lnTo>
                  <a:pt x="1254919" y="273844"/>
                </a:lnTo>
                <a:lnTo>
                  <a:pt x="1257300" y="261938"/>
                </a:lnTo>
                <a:lnTo>
                  <a:pt x="1252538" y="230981"/>
                </a:lnTo>
                <a:lnTo>
                  <a:pt x="1245394" y="192881"/>
                </a:lnTo>
                <a:lnTo>
                  <a:pt x="1233488" y="161925"/>
                </a:lnTo>
                <a:lnTo>
                  <a:pt x="1214438" y="128588"/>
                </a:lnTo>
                <a:lnTo>
                  <a:pt x="1190625" y="102394"/>
                </a:lnTo>
                <a:lnTo>
                  <a:pt x="1164432" y="78581"/>
                </a:lnTo>
                <a:lnTo>
                  <a:pt x="1135857" y="59531"/>
                </a:lnTo>
                <a:lnTo>
                  <a:pt x="1121569" y="50006"/>
                </a:lnTo>
                <a:lnTo>
                  <a:pt x="1107282" y="35719"/>
                </a:lnTo>
                <a:lnTo>
                  <a:pt x="1104900" y="21431"/>
                </a:lnTo>
                <a:lnTo>
                  <a:pt x="1109663" y="11906"/>
                </a:lnTo>
                <a:lnTo>
                  <a:pt x="1135857" y="4763"/>
                </a:lnTo>
                <a:lnTo>
                  <a:pt x="1190625" y="0"/>
                </a:lnTo>
                <a:lnTo>
                  <a:pt x="1231107" y="7144"/>
                </a:lnTo>
                <a:lnTo>
                  <a:pt x="1269207" y="19050"/>
                </a:lnTo>
                <a:lnTo>
                  <a:pt x="1309688" y="42863"/>
                </a:lnTo>
                <a:lnTo>
                  <a:pt x="1390650" y="100013"/>
                </a:lnTo>
                <a:lnTo>
                  <a:pt x="1459707" y="150019"/>
                </a:lnTo>
                <a:lnTo>
                  <a:pt x="1524000" y="197644"/>
                </a:lnTo>
                <a:lnTo>
                  <a:pt x="1588294" y="240506"/>
                </a:lnTo>
                <a:lnTo>
                  <a:pt x="1597819" y="252413"/>
                </a:lnTo>
                <a:lnTo>
                  <a:pt x="1607344" y="271463"/>
                </a:lnTo>
                <a:lnTo>
                  <a:pt x="1612107" y="297656"/>
                </a:lnTo>
                <a:lnTo>
                  <a:pt x="1614488" y="328613"/>
                </a:lnTo>
                <a:lnTo>
                  <a:pt x="1604963" y="357188"/>
                </a:lnTo>
                <a:lnTo>
                  <a:pt x="1590675" y="381000"/>
                </a:lnTo>
                <a:lnTo>
                  <a:pt x="1566863" y="400050"/>
                </a:lnTo>
                <a:lnTo>
                  <a:pt x="1538288" y="419100"/>
                </a:lnTo>
                <a:lnTo>
                  <a:pt x="1524000" y="426244"/>
                </a:lnTo>
                <a:lnTo>
                  <a:pt x="1428750" y="528638"/>
                </a:lnTo>
                <a:lnTo>
                  <a:pt x="1264444" y="702469"/>
                </a:lnTo>
                <a:lnTo>
                  <a:pt x="1102519" y="869156"/>
                </a:lnTo>
                <a:lnTo>
                  <a:pt x="942975" y="988219"/>
                </a:lnTo>
                <a:lnTo>
                  <a:pt x="819150" y="1073944"/>
                </a:lnTo>
                <a:lnTo>
                  <a:pt x="659607" y="1183481"/>
                </a:lnTo>
                <a:lnTo>
                  <a:pt x="495300" y="1285875"/>
                </a:lnTo>
                <a:lnTo>
                  <a:pt x="285750" y="1409700"/>
                </a:lnTo>
                <a:lnTo>
                  <a:pt x="95250" y="1519238"/>
                </a:lnTo>
                <a:lnTo>
                  <a:pt x="52388" y="1540669"/>
                </a:lnTo>
                <a:lnTo>
                  <a:pt x="23813" y="1538288"/>
                </a:lnTo>
                <a:lnTo>
                  <a:pt x="7144" y="1528763"/>
                </a:lnTo>
                <a:lnTo>
                  <a:pt x="0" y="1507331"/>
                </a:lnTo>
                <a:lnTo>
                  <a:pt x="4763" y="1483519"/>
                </a:lnTo>
                <a:lnTo>
                  <a:pt x="14288" y="1466850"/>
                </a:lnTo>
                <a:lnTo>
                  <a:pt x="59532" y="1440656"/>
                </a:lnTo>
                <a:lnTo>
                  <a:pt x="209550" y="1335881"/>
                </a:lnTo>
                <a:lnTo>
                  <a:pt x="304800" y="1269206"/>
                </a:lnTo>
                <a:lnTo>
                  <a:pt x="450057" y="1157288"/>
                </a:lnTo>
                <a:lnTo>
                  <a:pt x="564357" y="1062038"/>
                </a:lnTo>
                <a:lnTo>
                  <a:pt x="652463" y="983456"/>
                </a:lnTo>
                <a:lnTo>
                  <a:pt x="771525" y="869156"/>
                </a:lnTo>
                <a:lnTo>
                  <a:pt x="859632" y="776288"/>
                </a:lnTo>
                <a:lnTo>
                  <a:pt x="995363" y="616744"/>
                </a:lnTo>
                <a:lnTo>
                  <a:pt x="1100138" y="4905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E0C3E29E-CCFE-4D5B-9EB8-D5D33C48A62D}"/>
              </a:ext>
            </a:extLst>
          </p:cNvPr>
          <p:cNvSpPr/>
          <p:nvPr/>
        </p:nvSpPr>
        <p:spPr>
          <a:xfrm>
            <a:off x="4175127" y="1984375"/>
            <a:ext cx="1133475" cy="1981200"/>
          </a:xfrm>
          <a:custGeom>
            <a:avLst/>
            <a:gdLst>
              <a:gd name="connsiteX0" fmla="*/ 931708 w 1133625"/>
              <a:gd name="connsiteY0" fmla="*/ 1843223 h 1981681"/>
              <a:gd name="connsiteX1" fmla="*/ 931708 w 1133625"/>
              <a:gd name="connsiteY1" fmla="*/ 1733610 h 1981681"/>
              <a:gd name="connsiteX2" fmla="*/ 925938 w 1133625"/>
              <a:gd name="connsiteY2" fmla="*/ 1641305 h 1981681"/>
              <a:gd name="connsiteX3" fmla="*/ 920169 w 1133625"/>
              <a:gd name="connsiteY3" fmla="*/ 1577845 h 1981681"/>
              <a:gd name="connsiteX4" fmla="*/ 914400 w 1133625"/>
              <a:gd name="connsiteY4" fmla="*/ 1531692 h 1981681"/>
              <a:gd name="connsiteX5" fmla="*/ 899978 w 1133625"/>
              <a:gd name="connsiteY5" fmla="*/ 1424964 h 1981681"/>
              <a:gd name="connsiteX6" fmla="*/ 827864 w 1133625"/>
              <a:gd name="connsiteY6" fmla="*/ 1124972 h 1981681"/>
              <a:gd name="connsiteX7" fmla="*/ 819210 w 1133625"/>
              <a:gd name="connsiteY7" fmla="*/ 1035551 h 1981681"/>
              <a:gd name="connsiteX8" fmla="*/ 807672 w 1133625"/>
              <a:gd name="connsiteY8" fmla="*/ 960553 h 1981681"/>
              <a:gd name="connsiteX9" fmla="*/ 796134 w 1133625"/>
              <a:gd name="connsiteY9" fmla="*/ 905747 h 1981681"/>
              <a:gd name="connsiteX10" fmla="*/ 775942 w 1133625"/>
              <a:gd name="connsiteY10" fmla="*/ 836518 h 1981681"/>
              <a:gd name="connsiteX11" fmla="*/ 741328 w 1133625"/>
              <a:gd name="connsiteY11" fmla="*/ 741328 h 1981681"/>
              <a:gd name="connsiteX12" fmla="*/ 715367 w 1133625"/>
              <a:gd name="connsiteY12" fmla="*/ 680752 h 1981681"/>
              <a:gd name="connsiteX13" fmla="*/ 677868 w 1133625"/>
              <a:gd name="connsiteY13" fmla="*/ 602870 h 1981681"/>
              <a:gd name="connsiteX14" fmla="*/ 582678 w 1133625"/>
              <a:gd name="connsiteY14" fmla="*/ 447104 h 1981681"/>
              <a:gd name="connsiteX15" fmla="*/ 536525 w 1133625"/>
              <a:gd name="connsiteY15" fmla="*/ 400952 h 1981681"/>
              <a:gd name="connsiteX16" fmla="*/ 487488 w 1133625"/>
              <a:gd name="connsiteY16" fmla="*/ 360568 h 1981681"/>
              <a:gd name="connsiteX17" fmla="*/ 429797 w 1133625"/>
              <a:gd name="connsiteY17" fmla="*/ 314415 h 1981681"/>
              <a:gd name="connsiteX18" fmla="*/ 377875 w 1133625"/>
              <a:gd name="connsiteY18" fmla="*/ 276916 h 1981681"/>
              <a:gd name="connsiteX19" fmla="*/ 323069 w 1133625"/>
              <a:gd name="connsiteY19" fmla="*/ 236533 h 1981681"/>
              <a:gd name="connsiteX20" fmla="*/ 262494 w 1133625"/>
              <a:gd name="connsiteY20" fmla="*/ 199034 h 1981681"/>
              <a:gd name="connsiteX21" fmla="*/ 201918 w 1133625"/>
              <a:gd name="connsiteY21" fmla="*/ 164419 h 1981681"/>
              <a:gd name="connsiteX22" fmla="*/ 161535 w 1133625"/>
              <a:gd name="connsiteY22" fmla="*/ 141343 h 1981681"/>
              <a:gd name="connsiteX23" fmla="*/ 118267 w 1133625"/>
              <a:gd name="connsiteY23" fmla="*/ 115382 h 1981681"/>
              <a:gd name="connsiteX24" fmla="*/ 72114 w 1133625"/>
              <a:gd name="connsiteY24" fmla="*/ 92306 h 1981681"/>
              <a:gd name="connsiteX25" fmla="*/ 46153 w 1133625"/>
              <a:gd name="connsiteY25" fmla="*/ 77883 h 1981681"/>
              <a:gd name="connsiteX26" fmla="*/ 28846 w 1133625"/>
              <a:gd name="connsiteY26" fmla="*/ 69229 h 1981681"/>
              <a:gd name="connsiteX27" fmla="*/ 17308 w 1133625"/>
              <a:gd name="connsiteY27" fmla="*/ 60576 h 1981681"/>
              <a:gd name="connsiteX28" fmla="*/ 2885 w 1133625"/>
              <a:gd name="connsiteY28" fmla="*/ 34615 h 1981681"/>
              <a:gd name="connsiteX29" fmla="*/ 0 w 1133625"/>
              <a:gd name="connsiteY29" fmla="*/ 20192 h 1981681"/>
              <a:gd name="connsiteX30" fmla="*/ 2885 w 1133625"/>
              <a:gd name="connsiteY30" fmla="*/ 8654 h 1981681"/>
              <a:gd name="connsiteX31" fmla="*/ 14423 w 1133625"/>
              <a:gd name="connsiteY31" fmla="*/ 0 h 1981681"/>
              <a:gd name="connsiteX32" fmla="*/ 37499 w 1133625"/>
              <a:gd name="connsiteY32" fmla="*/ 2885 h 1981681"/>
              <a:gd name="connsiteX33" fmla="*/ 80767 w 1133625"/>
              <a:gd name="connsiteY33" fmla="*/ 23077 h 1981681"/>
              <a:gd name="connsiteX34" fmla="*/ 164419 w 1133625"/>
              <a:gd name="connsiteY34" fmla="*/ 49038 h 1981681"/>
              <a:gd name="connsiteX35" fmla="*/ 256725 w 1133625"/>
              <a:gd name="connsiteY35" fmla="*/ 89421 h 1981681"/>
              <a:gd name="connsiteX36" fmla="*/ 360568 w 1133625"/>
              <a:gd name="connsiteY36" fmla="*/ 135574 h 1981681"/>
              <a:gd name="connsiteX37" fmla="*/ 455758 w 1133625"/>
              <a:gd name="connsiteY37" fmla="*/ 181726 h 1981681"/>
              <a:gd name="connsiteX38" fmla="*/ 539410 w 1133625"/>
              <a:gd name="connsiteY38" fmla="*/ 224995 h 1981681"/>
              <a:gd name="connsiteX39" fmla="*/ 625946 w 1133625"/>
              <a:gd name="connsiteY39" fmla="*/ 274032 h 1981681"/>
              <a:gd name="connsiteX40" fmla="*/ 692290 w 1133625"/>
              <a:gd name="connsiteY40" fmla="*/ 308646 h 1981681"/>
              <a:gd name="connsiteX41" fmla="*/ 859594 w 1133625"/>
              <a:gd name="connsiteY41" fmla="*/ 475950 h 1981681"/>
              <a:gd name="connsiteX42" fmla="*/ 888439 w 1133625"/>
              <a:gd name="connsiteY42" fmla="*/ 533641 h 1981681"/>
              <a:gd name="connsiteX43" fmla="*/ 925938 w 1133625"/>
              <a:gd name="connsiteY43" fmla="*/ 620177 h 1981681"/>
              <a:gd name="connsiteX44" fmla="*/ 969207 w 1133625"/>
              <a:gd name="connsiteY44" fmla="*/ 729790 h 1981681"/>
              <a:gd name="connsiteX45" fmla="*/ 1009590 w 1133625"/>
              <a:gd name="connsiteY45" fmla="*/ 842287 h 1981681"/>
              <a:gd name="connsiteX46" fmla="*/ 1044205 w 1133625"/>
              <a:gd name="connsiteY46" fmla="*/ 951899 h 1981681"/>
              <a:gd name="connsiteX47" fmla="*/ 1064396 w 1133625"/>
              <a:gd name="connsiteY47" fmla="*/ 1032667 h 1981681"/>
              <a:gd name="connsiteX48" fmla="*/ 1081704 w 1133625"/>
              <a:gd name="connsiteY48" fmla="*/ 1110549 h 1981681"/>
              <a:gd name="connsiteX49" fmla="*/ 1090357 w 1133625"/>
              <a:gd name="connsiteY49" fmla="*/ 1165356 h 1981681"/>
              <a:gd name="connsiteX50" fmla="*/ 1101896 w 1133625"/>
              <a:gd name="connsiteY50" fmla="*/ 1257661 h 1981681"/>
              <a:gd name="connsiteX51" fmla="*/ 1110549 w 1133625"/>
              <a:gd name="connsiteY51" fmla="*/ 1358620 h 1981681"/>
              <a:gd name="connsiteX52" fmla="*/ 1119203 w 1133625"/>
              <a:gd name="connsiteY52" fmla="*/ 1485540 h 1981681"/>
              <a:gd name="connsiteX53" fmla="*/ 1127856 w 1133625"/>
              <a:gd name="connsiteY53" fmla="*/ 1670150 h 1981681"/>
              <a:gd name="connsiteX54" fmla="*/ 1130741 w 1133625"/>
              <a:gd name="connsiteY54" fmla="*/ 1825916 h 1981681"/>
              <a:gd name="connsiteX55" fmla="*/ 1133625 w 1133625"/>
              <a:gd name="connsiteY55" fmla="*/ 1978797 h 1981681"/>
              <a:gd name="connsiteX56" fmla="*/ 928823 w 1133625"/>
              <a:gd name="connsiteY56" fmla="*/ 1981681 h 1981681"/>
              <a:gd name="connsiteX57" fmla="*/ 931708 w 1133625"/>
              <a:gd name="connsiteY57" fmla="*/ 1843223 h 1981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33625" h="1981681">
                <a:moveTo>
                  <a:pt x="931708" y="1843223"/>
                </a:moveTo>
                <a:lnTo>
                  <a:pt x="931708" y="1733610"/>
                </a:lnTo>
                <a:lnTo>
                  <a:pt x="925938" y="1641305"/>
                </a:lnTo>
                <a:lnTo>
                  <a:pt x="920169" y="1577845"/>
                </a:lnTo>
                <a:lnTo>
                  <a:pt x="914400" y="1531692"/>
                </a:lnTo>
                <a:lnTo>
                  <a:pt x="899978" y="1424964"/>
                </a:lnTo>
                <a:lnTo>
                  <a:pt x="827864" y="1124972"/>
                </a:lnTo>
                <a:lnTo>
                  <a:pt x="819210" y="1035551"/>
                </a:lnTo>
                <a:lnTo>
                  <a:pt x="807672" y="960553"/>
                </a:lnTo>
                <a:lnTo>
                  <a:pt x="796134" y="905747"/>
                </a:lnTo>
                <a:lnTo>
                  <a:pt x="775942" y="836518"/>
                </a:lnTo>
                <a:lnTo>
                  <a:pt x="741328" y="741328"/>
                </a:lnTo>
                <a:lnTo>
                  <a:pt x="715367" y="680752"/>
                </a:lnTo>
                <a:lnTo>
                  <a:pt x="677868" y="602870"/>
                </a:lnTo>
                <a:lnTo>
                  <a:pt x="582678" y="447104"/>
                </a:lnTo>
                <a:lnTo>
                  <a:pt x="536525" y="400952"/>
                </a:lnTo>
                <a:lnTo>
                  <a:pt x="487488" y="360568"/>
                </a:lnTo>
                <a:lnTo>
                  <a:pt x="429797" y="314415"/>
                </a:lnTo>
                <a:lnTo>
                  <a:pt x="377875" y="276916"/>
                </a:lnTo>
                <a:lnTo>
                  <a:pt x="323069" y="236533"/>
                </a:lnTo>
                <a:lnTo>
                  <a:pt x="262494" y="199034"/>
                </a:lnTo>
                <a:lnTo>
                  <a:pt x="201918" y="164419"/>
                </a:lnTo>
                <a:lnTo>
                  <a:pt x="161535" y="141343"/>
                </a:lnTo>
                <a:lnTo>
                  <a:pt x="118267" y="115382"/>
                </a:lnTo>
                <a:lnTo>
                  <a:pt x="72114" y="92306"/>
                </a:lnTo>
                <a:lnTo>
                  <a:pt x="46153" y="77883"/>
                </a:lnTo>
                <a:lnTo>
                  <a:pt x="28846" y="69229"/>
                </a:lnTo>
                <a:lnTo>
                  <a:pt x="17308" y="60576"/>
                </a:lnTo>
                <a:lnTo>
                  <a:pt x="2885" y="34615"/>
                </a:lnTo>
                <a:lnTo>
                  <a:pt x="0" y="20192"/>
                </a:lnTo>
                <a:lnTo>
                  <a:pt x="2885" y="8654"/>
                </a:lnTo>
                <a:lnTo>
                  <a:pt x="14423" y="0"/>
                </a:lnTo>
                <a:lnTo>
                  <a:pt x="37499" y="2885"/>
                </a:lnTo>
                <a:lnTo>
                  <a:pt x="80767" y="23077"/>
                </a:lnTo>
                <a:lnTo>
                  <a:pt x="164419" y="49038"/>
                </a:lnTo>
                <a:lnTo>
                  <a:pt x="256725" y="89421"/>
                </a:lnTo>
                <a:lnTo>
                  <a:pt x="360568" y="135574"/>
                </a:lnTo>
                <a:lnTo>
                  <a:pt x="455758" y="181726"/>
                </a:lnTo>
                <a:lnTo>
                  <a:pt x="539410" y="224995"/>
                </a:lnTo>
                <a:lnTo>
                  <a:pt x="625946" y="274032"/>
                </a:lnTo>
                <a:lnTo>
                  <a:pt x="692290" y="308646"/>
                </a:lnTo>
                <a:lnTo>
                  <a:pt x="859594" y="475950"/>
                </a:lnTo>
                <a:lnTo>
                  <a:pt x="888439" y="533641"/>
                </a:lnTo>
                <a:lnTo>
                  <a:pt x="925938" y="620177"/>
                </a:lnTo>
                <a:lnTo>
                  <a:pt x="969207" y="729790"/>
                </a:lnTo>
                <a:lnTo>
                  <a:pt x="1009590" y="842287"/>
                </a:lnTo>
                <a:lnTo>
                  <a:pt x="1044205" y="951899"/>
                </a:lnTo>
                <a:lnTo>
                  <a:pt x="1064396" y="1032667"/>
                </a:lnTo>
                <a:lnTo>
                  <a:pt x="1081704" y="1110549"/>
                </a:lnTo>
                <a:lnTo>
                  <a:pt x="1090357" y="1165356"/>
                </a:lnTo>
                <a:lnTo>
                  <a:pt x="1101896" y="1257661"/>
                </a:lnTo>
                <a:lnTo>
                  <a:pt x="1110549" y="1358620"/>
                </a:lnTo>
                <a:lnTo>
                  <a:pt x="1119203" y="1485540"/>
                </a:lnTo>
                <a:lnTo>
                  <a:pt x="1127856" y="1670150"/>
                </a:lnTo>
                <a:cubicBezTo>
                  <a:pt x="1128818" y="1722072"/>
                  <a:pt x="1129779" y="1773994"/>
                  <a:pt x="1130741" y="1825916"/>
                </a:cubicBezTo>
                <a:cubicBezTo>
                  <a:pt x="1131702" y="1876876"/>
                  <a:pt x="1132664" y="1927837"/>
                  <a:pt x="1133625" y="1978797"/>
                </a:cubicBezTo>
                <a:lnTo>
                  <a:pt x="928823" y="1981681"/>
                </a:lnTo>
                <a:cubicBezTo>
                  <a:pt x="929785" y="1935528"/>
                  <a:pt x="930746" y="1889376"/>
                  <a:pt x="931708" y="1843223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06697E2-FB33-43D3-B1F5-869D36194059}"/>
              </a:ext>
            </a:extLst>
          </p:cNvPr>
          <p:cNvSpPr/>
          <p:nvPr/>
        </p:nvSpPr>
        <p:spPr>
          <a:xfrm>
            <a:off x="4702177" y="3879850"/>
            <a:ext cx="606425" cy="2019300"/>
          </a:xfrm>
          <a:custGeom>
            <a:avLst/>
            <a:gdLst>
              <a:gd name="connsiteX0" fmla="*/ 388488 w 605196"/>
              <a:gd name="connsiteY0" fmla="*/ 578768 h 2019080"/>
              <a:gd name="connsiteX1" fmla="*/ 393774 w 605196"/>
              <a:gd name="connsiteY1" fmla="*/ 459843 h 2019080"/>
              <a:gd name="connsiteX2" fmla="*/ 396417 w 605196"/>
              <a:gd name="connsiteY2" fmla="*/ 362060 h 2019080"/>
              <a:gd name="connsiteX3" fmla="*/ 401702 w 605196"/>
              <a:gd name="connsiteY3" fmla="*/ 232564 h 2019080"/>
              <a:gd name="connsiteX4" fmla="*/ 401702 w 605196"/>
              <a:gd name="connsiteY4" fmla="*/ 118925 h 2019080"/>
              <a:gd name="connsiteX5" fmla="*/ 401702 w 605196"/>
              <a:gd name="connsiteY5" fmla="*/ 87212 h 2019080"/>
              <a:gd name="connsiteX6" fmla="*/ 404345 w 605196"/>
              <a:gd name="connsiteY6" fmla="*/ 0 h 2019080"/>
              <a:gd name="connsiteX7" fmla="*/ 599910 w 605196"/>
              <a:gd name="connsiteY7" fmla="*/ 0 h 2019080"/>
              <a:gd name="connsiteX8" fmla="*/ 605196 w 605196"/>
              <a:gd name="connsiteY8" fmla="*/ 81926 h 2019080"/>
              <a:gd name="connsiteX9" fmla="*/ 605196 w 605196"/>
              <a:gd name="connsiteY9" fmla="*/ 140067 h 2019080"/>
              <a:gd name="connsiteX10" fmla="*/ 605196 w 605196"/>
              <a:gd name="connsiteY10" fmla="*/ 264278 h 2019080"/>
              <a:gd name="connsiteX11" fmla="*/ 605196 w 605196"/>
              <a:gd name="connsiteY11" fmla="*/ 377917 h 2019080"/>
              <a:gd name="connsiteX12" fmla="*/ 605196 w 605196"/>
              <a:gd name="connsiteY12" fmla="*/ 496842 h 2019080"/>
              <a:gd name="connsiteX13" fmla="*/ 602553 w 605196"/>
              <a:gd name="connsiteY13" fmla="*/ 639552 h 2019080"/>
              <a:gd name="connsiteX14" fmla="*/ 597267 w 605196"/>
              <a:gd name="connsiteY14" fmla="*/ 774333 h 2019080"/>
              <a:gd name="connsiteX15" fmla="*/ 591982 w 605196"/>
              <a:gd name="connsiteY15" fmla="*/ 858902 h 2019080"/>
              <a:gd name="connsiteX16" fmla="*/ 584054 w 605196"/>
              <a:gd name="connsiteY16" fmla="*/ 967256 h 2019080"/>
              <a:gd name="connsiteX17" fmla="*/ 576125 w 605196"/>
              <a:gd name="connsiteY17" fmla="*/ 1051824 h 2019080"/>
              <a:gd name="connsiteX18" fmla="*/ 568197 w 605196"/>
              <a:gd name="connsiteY18" fmla="*/ 1131108 h 2019080"/>
              <a:gd name="connsiteX19" fmla="*/ 552340 w 605196"/>
              <a:gd name="connsiteY19" fmla="*/ 1231533 h 2019080"/>
              <a:gd name="connsiteX20" fmla="*/ 531198 w 605196"/>
              <a:gd name="connsiteY20" fmla="*/ 1339887 h 2019080"/>
              <a:gd name="connsiteX21" fmla="*/ 510056 w 605196"/>
              <a:gd name="connsiteY21" fmla="*/ 1421813 h 2019080"/>
              <a:gd name="connsiteX22" fmla="*/ 483628 w 605196"/>
              <a:gd name="connsiteY22" fmla="*/ 1503739 h 2019080"/>
              <a:gd name="connsiteX23" fmla="*/ 454558 w 605196"/>
              <a:gd name="connsiteY23" fmla="*/ 1588308 h 2019080"/>
              <a:gd name="connsiteX24" fmla="*/ 428130 w 605196"/>
              <a:gd name="connsiteY24" fmla="*/ 1651734 h 2019080"/>
              <a:gd name="connsiteX25" fmla="*/ 377917 w 605196"/>
              <a:gd name="connsiteY25" fmla="*/ 1749517 h 2019080"/>
              <a:gd name="connsiteX26" fmla="*/ 332990 w 605196"/>
              <a:gd name="connsiteY26" fmla="*/ 1823515 h 2019080"/>
              <a:gd name="connsiteX27" fmla="*/ 288063 w 605196"/>
              <a:gd name="connsiteY27" fmla="*/ 1886941 h 2019080"/>
              <a:gd name="connsiteX28" fmla="*/ 243136 w 605196"/>
              <a:gd name="connsiteY28" fmla="*/ 1942439 h 2019080"/>
              <a:gd name="connsiteX29" fmla="*/ 216708 w 605196"/>
              <a:gd name="connsiteY29" fmla="*/ 1971510 h 2019080"/>
              <a:gd name="connsiteX30" fmla="*/ 182352 w 605196"/>
              <a:gd name="connsiteY30" fmla="*/ 1990009 h 2019080"/>
              <a:gd name="connsiteX31" fmla="*/ 145353 w 605196"/>
              <a:gd name="connsiteY31" fmla="*/ 2005866 h 2019080"/>
              <a:gd name="connsiteX32" fmla="*/ 110997 w 605196"/>
              <a:gd name="connsiteY32" fmla="*/ 2016437 h 2019080"/>
              <a:gd name="connsiteX33" fmla="*/ 87212 w 605196"/>
              <a:gd name="connsiteY33" fmla="*/ 2019080 h 2019080"/>
              <a:gd name="connsiteX34" fmla="*/ 66070 w 605196"/>
              <a:gd name="connsiteY34" fmla="*/ 2016437 h 2019080"/>
              <a:gd name="connsiteX35" fmla="*/ 42285 w 605196"/>
              <a:gd name="connsiteY35" fmla="*/ 2005866 h 2019080"/>
              <a:gd name="connsiteX36" fmla="*/ 26428 w 605196"/>
              <a:gd name="connsiteY36" fmla="*/ 1992652 h 2019080"/>
              <a:gd name="connsiteX37" fmla="*/ 7929 w 605196"/>
              <a:gd name="connsiteY37" fmla="*/ 1971510 h 2019080"/>
              <a:gd name="connsiteX38" fmla="*/ 0 w 605196"/>
              <a:gd name="connsiteY38" fmla="*/ 1950368 h 2019080"/>
              <a:gd name="connsiteX39" fmla="*/ 147996 w 605196"/>
              <a:gd name="connsiteY39" fmla="*/ 1509024 h 2019080"/>
              <a:gd name="connsiteX40" fmla="*/ 169138 w 605196"/>
              <a:gd name="connsiteY40" fmla="*/ 1485239 h 2019080"/>
              <a:gd name="connsiteX41" fmla="*/ 200851 w 605196"/>
              <a:gd name="connsiteY41" fmla="*/ 1440312 h 2019080"/>
              <a:gd name="connsiteX42" fmla="*/ 229922 w 605196"/>
              <a:gd name="connsiteY42" fmla="*/ 1384814 h 2019080"/>
              <a:gd name="connsiteX43" fmla="*/ 258992 w 605196"/>
              <a:gd name="connsiteY43" fmla="*/ 1316102 h 2019080"/>
              <a:gd name="connsiteX44" fmla="*/ 288063 w 605196"/>
              <a:gd name="connsiteY44" fmla="*/ 1234176 h 2019080"/>
              <a:gd name="connsiteX45" fmla="*/ 311848 w 605196"/>
              <a:gd name="connsiteY45" fmla="*/ 1162821 h 2019080"/>
              <a:gd name="connsiteX46" fmla="*/ 332990 w 605196"/>
              <a:gd name="connsiteY46" fmla="*/ 1086180 h 2019080"/>
              <a:gd name="connsiteX47" fmla="*/ 346204 w 605196"/>
              <a:gd name="connsiteY47" fmla="*/ 1014825 h 2019080"/>
              <a:gd name="connsiteX48" fmla="*/ 362060 w 605196"/>
              <a:gd name="connsiteY48" fmla="*/ 895901 h 2019080"/>
              <a:gd name="connsiteX49" fmla="*/ 372632 w 605196"/>
              <a:gd name="connsiteY49" fmla="*/ 776976 h 2019080"/>
              <a:gd name="connsiteX50" fmla="*/ 388488 w 605196"/>
              <a:gd name="connsiteY50" fmla="*/ 578768 h 2019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605196" h="2019080">
                <a:moveTo>
                  <a:pt x="388488" y="578768"/>
                </a:moveTo>
                <a:lnTo>
                  <a:pt x="393774" y="459843"/>
                </a:lnTo>
                <a:lnTo>
                  <a:pt x="396417" y="362060"/>
                </a:lnTo>
                <a:lnTo>
                  <a:pt x="401702" y="232564"/>
                </a:lnTo>
                <a:lnTo>
                  <a:pt x="401702" y="118925"/>
                </a:lnTo>
                <a:lnTo>
                  <a:pt x="401702" y="87212"/>
                </a:lnTo>
                <a:lnTo>
                  <a:pt x="404345" y="0"/>
                </a:lnTo>
                <a:lnTo>
                  <a:pt x="599910" y="0"/>
                </a:lnTo>
                <a:lnTo>
                  <a:pt x="605196" y="81926"/>
                </a:lnTo>
                <a:lnTo>
                  <a:pt x="605196" y="140067"/>
                </a:lnTo>
                <a:lnTo>
                  <a:pt x="605196" y="264278"/>
                </a:lnTo>
                <a:lnTo>
                  <a:pt x="605196" y="377917"/>
                </a:lnTo>
                <a:lnTo>
                  <a:pt x="605196" y="496842"/>
                </a:lnTo>
                <a:lnTo>
                  <a:pt x="602553" y="639552"/>
                </a:lnTo>
                <a:lnTo>
                  <a:pt x="597267" y="774333"/>
                </a:lnTo>
                <a:lnTo>
                  <a:pt x="591982" y="858902"/>
                </a:lnTo>
                <a:lnTo>
                  <a:pt x="584054" y="967256"/>
                </a:lnTo>
                <a:lnTo>
                  <a:pt x="576125" y="1051824"/>
                </a:lnTo>
                <a:lnTo>
                  <a:pt x="568197" y="1131108"/>
                </a:lnTo>
                <a:lnTo>
                  <a:pt x="552340" y="1231533"/>
                </a:lnTo>
                <a:lnTo>
                  <a:pt x="531198" y="1339887"/>
                </a:lnTo>
                <a:lnTo>
                  <a:pt x="510056" y="1421813"/>
                </a:lnTo>
                <a:lnTo>
                  <a:pt x="483628" y="1503739"/>
                </a:lnTo>
                <a:lnTo>
                  <a:pt x="454558" y="1588308"/>
                </a:lnTo>
                <a:lnTo>
                  <a:pt x="428130" y="1651734"/>
                </a:lnTo>
                <a:lnTo>
                  <a:pt x="377917" y="1749517"/>
                </a:lnTo>
                <a:lnTo>
                  <a:pt x="332990" y="1823515"/>
                </a:lnTo>
                <a:lnTo>
                  <a:pt x="288063" y="1886941"/>
                </a:lnTo>
                <a:lnTo>
                  <a:pt x="243136" y="1942439"/>
                </a:lnTo>
                <a:lnTo>
                  <a:pt x="216708" y="1971510"/>
                </a:lnTo>
                <a:lnTo>
                  <a:pt x="182352" y="1990009"/>
                </a:lnTo>
                <a:lnTo>
                  <a:pt x="145353" y="2005866"/>
                </a:lnTo>
                <a:lnTo>
                  <a:pt x="110997" y="2016437"/>
                </a:lnTo>
                <a:lnTo>
                  <a:pt x="87212" y="2019080"/>
                </a:lnTo>
                <a:lnTo>
                  <a:pt x="66070" y="2016437"/>
                </a:lnTo>
                <a:lnTo>
                  <a:pt x="42285" y="2005866"/>
                </a:lnTo>
                <a:lnTo>
                  <a:pt x="26428" y="1992652"/>
                </a:lnTo>
                <a:lnTo>
                  <a:pt x="7929" y="1971510"/>
                </a:lnTo>
                <a:lnTo>
                  <a:pt x="0" y="1950368"/>
                </a:lnTo>
                <a:lnTo>
                  <a:pt x="147996" y="1509024"/>
                </a:lnTo>
                <a:lnTo>
                  <a:pt x="169138" y="1485239"/>
                </a:lnTo>
                <a:lnTo>
                  <a:pt x="200851" y="1440312"/>
                </a:lnTo>
                <a:lnTo>
                  <a:pt x="229922" y="1384814"/>
                </a:lnTo>
                <a:lnTo>
                  <a:pt x="258992" y="1316102"/>
                </a:lnTo>
                <a:lnTo>
                  <a:pt x="288063" y="1234176"/>
                </a:lnTo>
                <a:lnTo>
                  <a:pt x="311848" y="1162821"/>
                </a:lnTo>
                <a:lnTo>
                  <a:pt x="332990" y="1086180"/>
                </a:lnTo>
                <a:lnTo>
                  <a:pt x="346204" y="1014825"/>
                </a:lnTo>
                <a:lnTo>
                  <a:pt x="362060" y="895901"/>
                </a:lnTo>
                <a:lnTo>
                  <a:pt x="372632" y="776976"/>
                </a:lnTo>
                <a:lnTo>
                  <a:pt x="388488" y="5787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7C44FC72-90A9-4803-8F8E-02FE6BCDA7E2}"/>
              </a:ext>
            </a:extLst>
          </p:cNvPr>
          <p:cNvSpPr/>
          <p:nvPr/>
        </p:nvSpPr>
        <p:spPr>
          <a:xfrm>
            <a:off x="4230690" y="5267326"/>
            <a:ext cx="655637" cy="627063"/>
          </a:xfrm>
          <a:custGeom>
            <a:avLst/>
            <a:gdLst>
              <a:gd name="connsiteX0" fmla="*/ 290513 w 654844"/>
              <a:gd name="connsiteY0" fmla="*/ 114300 h 626269"/>
              <a:gd name="connsiteX1" fmla="*/ 350044 w 654844"/>
              <a:gd name="connsiteY1" fmla="*/ 138113 h 626269"/>
              <a:gd name="connsiteX2" fmla="*/ 397669 w 654844"/>
              <a:gd name="connsiteY2" fmla="*/ 154781 h 626269"/>
              <a:gd name="connsiteX3" fmla="*/ 452438 w 654844"/>
              <a:gd name="connsiteY3" fmla="*/ 166688 h 626269"/>
              <a:gd name="connsiteX4" fmla="*/ 483394 w 654844"/>
              <a:gd name="connsiteY4" fmla="*/ 171450 h 626269"/>
              <a:gd name="connsiteX5" fmla="*/ 511969 w 654844"/>
              <a:gd name="connsiteY5" fmla="*/ 173831 h 626269"/>
              <a:gd name="connsiteX6" fmla="*/ 533400 w 654844"/>
              <a:gd name="connsiteY6" fmla="*/ 171450 h 626269"/>
              <a:gd name="connsiteX7" fmla="*/ 561975 w 654844"/>
              <a:gd name="connsiteY7" fmla="*/ 161925 h 626269"/>
              <a:gd name="connsiteX8" fmla="*/ 590550 w 654844"/>
              <a:gd name="connsiteY8" fmla="*/ 145256 h 626269"/>
              <a:gd name="connsiteX9" fmla="*/ 609600 w 654844"/>
              <a:gd name="connsiteY9" fmla="*/ 130969 h 626269"/>
              <a:gd name="connsiteX10" fmla="*/ 619125 w 654844"/>
              <a:gd name="connsiteY10" fmla="*/ 121444 h 626269"/>
              <a:gd name="connsiteX11" fmla="*/ 654844 w 654844"/>
              <a:gd name="connsiteY11" fmla="*/ 85725 h 626269"/>
              <a:gd name="connsiteX12" fmla="*/ 545307 w 654844"/>
              <a:gd name="connsiteY12" fmla="*/ 626269 h 626269"/>
              <a:gd name="connsiteX13" fmla="*/ 521494 w 654844"/>
              <a:gd name="connsiteY13" fmla="*/ 616744 h 626269"/>
              <a:gd name="connsiteX14" fmla="*/ 500063 w 654844"/>
              <a:gd name="connsiteY14" fmla="*/ 600075 h 626269"/>
              <a:gd name="connsiteX15" fmla="*/ 478632 w 654844"/>
              <a:gd name="connsiteY15" fmla="*/ 581025 h 626269"/>
              <a:gd name="connsiteX16" fmla="*/ 469107 w 654844"/>
              <a:gd name="connsiteY16" fmla="*/ 557213 h 626269"/>
              <a:gd name="connsiteX17" fmla="*/ 457200 w 654844"/>
              <a:gd name="connsiteY17" fmla="*/ 509588 h 626269"/>
              <a:gd name="connsiteX18" fmla="*/ 440532 w 654844"/>
              <a:gd name="connsiteY18" fmla="*/ 466725 h 626269"/>
              <a:gd name="connsiteX19" fmla="*/ 426244 w 654844"/>
              <a:gd name="connsiteY19" fmla="*/ 435769 h 626269"/>
              <a:gd name="connsiteX20" fmla="*/ 404813 w 654844"/>
              <a:gd name="connsiteY20" fmla="*/ 402431 h 626269"/>
              <a:gd name="connsiteX21" fmla="*/ 376238 w 654844"/>
              <a:gd name="connsiteY21" fmla="*/ 369094 h 626269"/>
              <a:gd name="connsiteX22" fmla="*/ 323850 w 654844"/>
              <a:gd name="connsiteY22" fmla="*/ 316706 h 626269"/>
              <a:gd name="connsiteX23" fmla="*/ 259557 w 654844"/>
              <a:gd name="connsiteY23" fmla="*/ 257175 h 626269"/>
              <a:gd name="connsiteX24" fmla="*/ 169069 w 654844"/>
              <a:gd name="connsiteY24" fmla="*/ 178594 h 626269"/>
              <a:gd name="connsiteX25" fmla="*/ 73819 w 654844"/>
              <a:gd name="connsiteY25" fmla="*/ 100013 h 626269"/>
              <a:gd name="connsiteX26" fmla="*/ 33338 w 654844"/>
              <a:gd name="connsiteY26" fmla="*/ 69056 h 626269"/>
              <a:gd name="connsiteX27" fmla="*/ 9525 w 654844"/>
              <a:gd name="connsiteY27" fmla="*/ 40481 h 626269"/>
              <a:gd name="connsiteX28" fmla="*/ 0 w 654844"/>
              <a:gd name="connsiteY28" fmla="*/ 16669 h 626269"/>
              <a:gd name="connsiteX29" fmla="*/ 4763 w 654844"/>
              <a:gd name="connsiteY29" fmla="*/ 4763 h 626269"/>
              <a:gd name="connsiteX30" fmla="*/ 19050 w 654844"/>
              <a:gd name="connsiteY30" fmla="*/ 0 h 626269"/>
              <a:gd name="connsiteX31" fmla="*/ 57150 w 654844"/>
              <a:gd name="connsiteY31" fmla="*/ 9525 h 626269"/>
              <a:gd name="connsiteX32" fmla="*/ 111919 w 654844"/>
              <a:gd name="connsiteY32" fmla="*/ 35719 h 626269"/>
              <a:gd name="connsiteX33" fmla="*/ 192882 w 654844"/>
              <a:gd name="connsiteY33" fmla="*/ 73819 h 626269"/>
              <a:gd name="connsiteX34" fmla="*/ 290513 w 654844"/>
              <a:gd name="connsiteY34" fmla="*/ 114300 h 626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4844" h="626269">
                <a:moveTo>
                  <a:pt x="290513" y="114300"/>
                </a:moveTo>
                <a:lnTo>
                  <a:pt x="350044" y="138113"/>
                </a:lnTo>
                <a:lnTo>
                  <a:pt x="397669" y="154781"/>
                </a:lnTo>
                <a:lnTo>
                  <a:pt x="452438" y="166688"/>
                </a:lnTo>
                <a:lnTo>
                  <a:pt x="483394" y="171450"/>
                </a:lnTo>
                <a:lnTo>
                  <a:pt x="511969" y="173831"/>
                </a:lnTo>
                <a:lnTo>
                  <a:pt x="533400" y="171450"/>
                </a:lnTo>
                <a:lnTo>
                  <a:pt x="561975" y="161925"/>
                </a:lnTo>
                <a:lnTo>
                  <a:pt x="590550" y="145256"/>
                </a:lnTo>
                <a:lnTo>
                  <a:pt x="609600" y="130969"/>
                </a:lnTo>
                <a:lnTo>
                  <a:pt x="619125" y="121444"/>
                </a:lnTo>
                <a:lnTo>
                  <a:pt x="654844" y="85725"/>
                </a:lnTo>
                <a:lnTo>
                  <a:pt x="545307" y="626269"/>
                </a:lnTo>
                <a:lnTo>
                  <a:pt x="521494" y="616744"/>
                </a:lnTo>
                <a:lnTo>
                  <a:pt x="500063" y="600075"/>
                </a:lnTo>
                <a:lnTo>
                  <a:pt x="478632" y="581025"/>
                </a:lnTo>
                <a:lnTo>
                  <a:pt x="469107" y="557213"/>
                </a:lnTo>
                <a:lnTo>
                  <a:pt x="457200" y="509588"/>
                </a:lnTo>
                <a:lnTo>
                  <a:pt x="440532" y="466725"/>
                </a:lnTo>
                <a:lnTo>
                  <a:pt x="426244" y="435769"/>
                </a:lnTo>
                <a:lnTo>
                  <a:pt x="404813" y="402431"/>
                </a:lnTo>
                <a:lnTo>
                  <a:pt x="376238" y="369094"/>
                </a:lnTo>
                <a:lnTo>
                  <a:pt x="323850" y="316706"/>
                </a:lnTo>
                <a:lnTo>
                  <a:pt x="259557" y="257175"/>
                </a:lnTo>
                <a:lnTo>
                  <a:pt x="169069" y="178594"/>
                </a:lnTo>
                <a:lnTo>
                  <a:pt x="73819" y="100013"/>
                </a:lnTo>
                <a:lnTo>
                  <a:pt x="33338" y="69056"/>
                </a:lnTo>
                <a:lnTo>
                  <a:pt x="9525" y="40481"/>
                </a:lnTo>
                <a:lnTo>
                  <a:pt x="0" y="16669"/>
                </a:lnTo>
                <a:lnTo>
                  <a:pt x="4763" y="4763"/>
                </a:lnTo>
                <a:lnTo>
                  <a:pt x="19050" y="0"/>
                </a:lnTo>
                <a:lnTo>
                  <a:pt x="57150" y="9525"/>
                </a:lnTo>
                <a:lnTo>
                  <a:pt x="111919" y="35719"/>
                </a:lnTo>
                <a:lnTo>
                  <a:pt x="192882" y="73819"/>
                </a:lnTo>
                <a:lnTo>
                  <a:pt x="290513" y="1143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E8195A30-4AFA-458C-A743-397109C71217}"/>
              </a:ext>
            </a:extLst>
          </p:cNvPr>
          <p:cNvSpPr/>
          <p:nvPr/>
        </p:nvSpPr>
        <p:spPr>
          <a:xfrm>
            <a:off x="3705227" y="2990850"/>
            <a:ext cx="1433513" cy="1709738"/>
          </a:xfrm>
          <a:custGeom>
            <a:avLst/>
            <a:gdLst>
              <a:gd name="connsiteX0" fmla="*/ 1185863 w 1433513"/>
              <a:gd name="connsiteY0" fmla="*/ 288131 h 1709738"/>
              <a:gd name="connsiteX1" fmla="*/ 1126331 w 1433513"/>
              <a:gd name="connsiteY1" fmla="*/ 385763 h 1709738"/>
              <a:gd name="connsiteX2" fmla="*/ 1066800 w 1433513"/>
              <a:gd name="connsiteY2" fmla="*/ 483394 h 1709738"/>
              <a:gd name="connsiteX3" fmla="*/ 1000125 w 1433513"/>
              <a:gd name="connsiteY3" fmla="*/ 581025 h 1709738"/>
              <a:gd name="connsiteX4" fmla="*/ 940594 w 1433513"/>
              <a:gd name="connsiteY4" fmla="*/ 669131 h 1709738"/>
              <a:gd name="connsiteX5" fmla="*/ 881063 w 1433513"/>
              <a:gd name="connsiteY5" fmla="*/ 754856 h 1709738"/>
              <a:gd name="connsiteX6" fmla="*/ 814388 w 1433513"/>
              <a:gd name="connsiteY6" fmla="*/ 842963 h 1709738"/>
              <a:gd name="connsiteX7" fmla="*/ 728663 w 1433513"/>
              <a:gd name="connsiteY7" fmla="*/ 947738 h 1709738"/>
              <a:gd name="connsiteX8" fmla="*/ 631031 w 1433513"/>
              <a:gd name="connsiteY8" fmla="*/ 1064419 h 1709738"/>
              <a:gd name="connsiteX9" fmla="*/ 497681 w 1433513"/>
              <a:gd name="connsiteY9" fmla="*/ 1204913 h 1709738"/>
              <a:gd name="connsiteX10" fmla="*/ 395288 w 1433513"/>
              <a:gd name="connsiteY10" fmla="*/ 1304925 h 1709738"/>
              <a:gd name="connsiteX11" fmla="*/ 250031 w 1433513"/>
              <a:gd name="connsiteY11" fmla="*/ 1443038 h 1709738"/>
              <a:gd name="connsiteX12" fmla="*/ 154781 w 1433513"/>
              <a:gd name="connsiteY12" fmla="*/ 1528763 h 1709738"/>
              <a:gd name="connsiteX13" fmla="*/ 52388 w 1433513"/>
              <a:gd name="connsiteY13" fmla="*/ 1614488 h 1709738"/>
              <a:gd name="connsiteX14" fmla="*/ 14288 w 1433513"/>
              <a:gd name="connsiteY14" fmla="*/ 1647825 h 1709738"/>
              <a:gd name="connsiteX15" fmla="*/ 2381 w 1433513"/>
              <a:gd name="connsiteY15" fmla="*/ 1666875 h 1709738"/>
              <a:gd name="connsiteX16" fmla="*/ 0 w 1433513"/>
              <a:gd name="connsiteY16" fmla="*/ 1685925 h 1709738"/>
              <a:gd name="connsiteX17" fmla="*/ 4763 w 1433513"/>
              <a:gd name="connsiteY17" fmla="*/ 1700213 h 1709738"/>
              <a:gd name="connsiteX18" fmla="*/ 16669 w 1433513"/>
              <a:gd name="connsiteY18" fmla="*/ 1707356 h 1709738"/>
              <a:gd name="connsiteX19" fmla="*/ 30956 w 1433513"/>
              <a:gd name="connsiteY19" fmla="*/ 1709738 h 1709738"/>
              <a:gd name="connsiteX20" fmla="*/ 47625 w 1433513"/>
              <a:gd name="connsiteY20" fmla="*/ 1704975 h 1709738"/>
              <a:gd name="connsiteX21" fmla="*/ 119063 w 1433513"/>
              <a:gd name="connsiteY21" fmla="*/ 1659731 h 1709738"/>
              <a:gd name="connsiteX22" fmla="*/ 254794 w 1433513"/>
              <a:gd name="connsiteY22" fmla="*/ 1566863 h 1709738"/>
              <a:gd name="connsiteX23" fmla="*/ 369094 w 1433513"/>
              <a:gd name="connsiteY23" fmla="*/ 1488281 h 1709738"/>
              <a:gd name="connsiteX24" fmla="*/ 485775 w 1433513"/>
              <a:gd name="connsiteY24" fmla="*/ 1400175 h 1709738"/>
              <a:gd name="connsiteX25" fmla="*/ 523875 w 1433513"/>
              <a:gd name="connsiteY25" fmla="*/ 1371600 h 1709738"/>
              <a:gd name="connsiteX26" fmla="*/ 611981 w 1433513"/>
              <a:gd name="connsiteY26" fmla="*/ 1304925 h 1709738"/>
              <a:gd name="connsiteX27" fmla="*/ 738188 w 1433513"/>
              <a:gd name="connsiteY27" fmla="*/ 1195388 h 1709738"/>
              <a:gd name="connsiteX28" fmla="*/ 866775 w 1433513"/>
              <a:gd name="connsiteY28" fmla="*/ 1066800 h 1709738"/>
              <a:gd name="connsiteX29" fmla="*/ 985838 w 1433513"/>
              <a:gd name="connsiteY29" fmla="*/ 940594 h 1709738"/>
              <a:gd name="connsiteX30" fmla="*/ 1073944 w 1433513"/>
              <a:gd name="connsiteY30" fmla="*/ 842963 h 1709738"/>
              <a:gd name="connsiteX31" fmla="*/ 1202531 w 1433513"/>
              <a:gd name="connsiteY31" fmla="*/ 695325 h 1709738"/>
              <a:gd name="connsiteX32" fmla="*/ 1302544 w 1433513"/>
              <a:gd name="connsiteY32" fmla="*/ 576263 h 1709738"/>
              <a:gd name="connsiteX33" fmla="*/ 1357313 w 1433513"/>
              <a:gd name="connsiteY33" fmla="*/ 511969 h 1709738"/>
              <a:gd name="connsiteX34" fmla="*/ 1433513 w 1433513"/>
              <a:gd name="connsiteY34" fmla="*/ 414338 h 1709738"/>
              <a:gd name="connsiteX35" fmla="*/ 1338263 w 1433513"/>
              <a:gd name="connsiteY35" fmla="*/ 0 h 1709738"/>
              <a:gd name="connsiteX36" fmla="*/ 1283494 w 1433513"/>
              <a:gd name="connsiteY36" fmla="*/ 109538 h 1709738"/>
              <a:gd name="connsiteX37" fmla="*/ 1233488 w 1433513"/>
              <a:gd name="connsiteY37" fmla="*/ 207169 h 1709738"/>
              <a:gd name="connsiteX38" fmla="*/ 1185863 w 1433513"/>
              <a:gd name="connsiteY38" fmla="*/ 288131 h 17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33513" h="1709738">
                <a:moveTo>
                  <a:pt x="1185863" y="288131"/>
                </a:moveTo>
                <a:lnTo>
                  <a:pt x="1126331" y="385763"/>
                </a:lnTo>
                <a:lnTo>
                  <a:pt x="1066800" y="483394"/>
                </a:lnTo>
                <a:lnTo>
                  <a:pt x="1000125" y="581025"/>
                </a:lnTo>
                <a:lnTo>
                  <a:pt x="940594" y="669131"/>
                </a:lnTo>
                <a:lnTo>
                  <a:pt x="881063" y="754856"/>
                </a:lnTo>
                <a:lnTo>
                  <a:pt x="814388" y="842963"/>
                </a:lnTo>
                <a:lnTo>
                  <a:pt x="728663" y="947738"/>
                </a:lnTo>
                <a:lnTo>
                  <a:pt x="631031" y="1064419"/>
                </a:lnTo>
                <a:lnTo>
                  <a:pt x="497681" y="1204913"/>
                </a:lnTo>
                <a:lnTo>
                  <a:pt x="395288" y="1304925"/>
                </a:lnTo>
                <a:lnTo>
                  <a:pt x="250031" y="1443038"/>
                </a:lnTo>
                <a:lnTo>
                  <a:pt x="154781" y="1528763"/>
                </a:lnTo>
                <a:lnTo>
                  <a:pt x="52388" y="1614488"/>
                </a:lnTo>
                <a:lnTo>
                  <a:pt x="14288" y="1647825"/>
                </a:lnTo>
                <a:lnTo>
                  <a:pt x="2381" y="1666875"/>
                </a:lnTo>
                <a:lnTo>
                  <a:pt x="0" y="1685925"/>
                </a:lnTo>
                <a:lnTo>
                  <a:pt x="4763" y="1700213"/>
                </a:lnTo>
                <a:lnTo>
                  <a:pt x="16669" y="1707356"/>
                </a:lnTo>
                <a:lnTo>
                  <a:pt x="30956" y="1709738"/>
                </a:lnTo>
                <a:lnTo>
                  <a:pt x="47625" y="1704975"/>
                </a:lnTo>
                <a:lnTo>
                  <a:pt x="119063" y="1659731"/>
                </a:lnTo>
                <a:lnTo>
                  <a:pt x="254794" y="1566863"/>
                </a:lnTo>
                <a:lnTo>
                  <a:pt x="369094" y="1488281"/>
                </a:lnTo>
                <a:lnTo>
                  <a:pt x="485775" y="1400175"/>
                </a:lnTo>
                <a:lnTo>
                  <a:pt x="523875" y="1371600"/>
                </a:lnTo>
                <a:lnTo>
                  <a:pt x="611981" y="1304925"/>
                </a:lnTo>
                <a:lnTo>
                  <a:pt x="738188" y="1195388"/>
                </a:lnTo>
                <a:lnTo>
                  <a:pt x="866775" y="1066800"/>
                </a:lnTo>
                <a:lnTo>
                  <a:pt x="985838" y="940594"/>
                </a:lnTo>
                <a:lnTo>
                  <a:pt x="1073944" y="842963"/>
                </a:lnTo>
                <a:lnTo>
                  <a:pt x="1202531" y="695325"/>
                </a:lnTo>
                <a:lnTo>
                  <a:pt x="1302544" y="576263"/>
                </a:lnTo>
                <a:lnTo>
                  <a:pt x="1357313" y="511969"/>
                </a:lnTo>
                <a:lnTo>
                  <a:pt x="1433513" y="414338"/>
                </a:lnTo>
                <a:lnTo>
                  <a:pt x="1338263" y="0"/>
                </a:lnTo>
                <a:lnTo>
                  <a:pt x="1283494" y="109538"/>
                </a:lnTo>
                <a:lnTo>
                  <a:pt x="1233488" y="207169"/>
                </a:lnTo>
                <a:lnTo>
                  <a:pt x="1185863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DC92A9A-EEB3-4405-A0BF-315C5B0819A1}"/>
              </a:ext>
            </a:extLst>
          </p:cNvPr>
          <p:cNvSpPr/>
          <p:nvPr/>
        </p:nvSpPr>
        <p:spPr>
          <a:xfrm>
            <a:off x="6189665" y="1979614"/>
            <a:ext cx="1787525" cy="549275"/>
          </a:xfrm>
          <a:custGeom>
            <a:avLst/>
            <a:gdLst>
              <a:gd name="connsiteX0" fmla="*/ 864394 w 1788319"/>
              <a:gd name="connsiteY0" fmla="*/ 145256 h 550069"/>
              <a:gd name="connsiteX1" fmla="*/ 1000125 w 1788319"/>
              <a:gd name="connsiteY1" fmla="*/ 109537 h 550069"/>
              <a:gd name="connsiteX2" fmla="*/ 1159669 w 1788319"/>
              <a:gd name="connsiteY2" fmla="*/ 69056 h 550069"/>
              <a:gd name="connsiteX3" fmla="*/ 1290637 w 1788319"/>
              <a:gd name="connsiteY3" fmla="*/ 35719 h 550069"/>
              <a:gd name="connsiteX4" fmla="*/ 1397794 w 1788319"/>
              <a:gd name="connsiteY4" fmla="*/ 9525 h 550069"/>
              <a:gd name="connsiteX5" fmla="*/ 1438275 w 1788319"/>
              <a:gd name="connsiteY5" fmla="*/ 0 h 550069"/>
              <a:gd name="connsiteX6" fmla="*/ 1462087 w 1788319"/>
              <a:gd name="connsiteY6" fmla="*/ 9525 h 550069"/>
              <a:gd name="connsiteX7" fmla="*/ 1545431 w 1788319"/>
              <a:gd name="connsiteY7" fmla="*/ 57150 h 550069"/>
              <a:gd name="connsiteX8" fmla="*/ 1635919 w 1788319"/>
              <a:gd name="connsiteY8" fmla="*/ 109537 h 550069"/>
              <a:gd name="connsiteX9" fmla="*/ 1719262 w 1788319"/>
              <a:gd name="connsiteY9" fmla="*/ 161925 h 550069"/>
              <a:gd name="connsiteX10" fmla="*/ 1769269 w 1788319"/>
              <a:gd name="connsiteY10" fmla="*/ 192881 h 550069"/>
              <a:gd name="connsiteX11" fmla="*/ 1781175 w 1788319"/>
              <a:gd name="connsiteY11" fmla="*/ 202406 h 550069"/>
              <a:gd name="connsiteX12" fmla="*/ 1785937 w 1788319"/>
              <a:gd name="connsiteY12" fmla="*/ 211931 h 550069"/>
              <a:gd name="connsiteX13" fmla="*/ 1788319 w 1788319"/>
              <a:gd name="connsiteY13" fmla="*/ 221456 h 550069"/>
              <a:gd name="connsiteX14" fmla="*/ 1781175 w 1788319"/>
              <a:gd name="connsiteY14" fmla="*/ 242887 h 550069"/>
              <a:gd name="connsiteX15" fmla="*/ 1766887 w 1788319"/>
              <a:gd name="connsiteY15" fmla="*/ 271462 h 550069"/>
              <a:gd name="connsiteX16" fmla="*/ 1743075 w 1788319"/>
              <a:gd name="connsiteY16" fmla="*/ 302419 h 550069"/>
              <a:gd name="connsiteX17" fmla="*/ 1707356 w 1788319"/>
              <a:gd name="connsiteY17" fmla="*/ 340519 h 550069"/>
              <a:gd name="connsiteX18" fmla="*/ 1685925 w 1788319"/>
              <a:gd name="connsiteY18" fmla="*/ 359569 h 550069"/>
              <a:gd name="connsiteX19" fmla="*/ 1357312 w 1788319"/>
              <a:gd name="connsiteY19" fmla="*/ 266700 h 550069"/>
              <a:gd name="connsiteX20" fmla="*/ 1335881 w 1788319"/>
              <a:gd name="connsiteY20" fmla="*/ 257175 h 550069"/>
              <a:gd name="connsiteX21" fmla="*/ 1319212 w 1788319"/>
              <a:gd name="connsiteY21" fmla="*/ 250031 h 550069"/>
              <a:gd name="connsiteX22" fmla="*/ 1304925 w 1788319"/>
              <a:gd name="connsiteY22" fmla="*/ 247650 h 550069"/>
              <a:gd name="connsiteX23" fmla="*/ 1264444 w 1788319"/>
              <a:gd name="connsiteY23" fmla="*/ 252412 h 550069"/>
              <a:gd name="connsiteX24" fmla="*/ 1128712 w 1788319"/>
              <a:gd name="connsiteY24" fmla="*/ 269081 h 550069"/>
              <a:gd name="connsiteX25" fmla="*/ 988219 w 1788319"/>
              <a:gd name="connsiteY25" fmla="*/ 288131 h 550069"/>
              <a:gd name="connsiteX26" fmla="*/ 871537 w 1788319"/>
              <a:gd name="connsiteY26" fmla="*/ 304800 h 550069"/>
              <a:gd name="connsiteX27" fmla="*/ 742950 w 1788319"/>
              <a:gd name="connsiteY27" fmla="*/ 328612 h 550069"/>
              <a:gd name="connsiteX28" fmla="*/ 621506 w 1788319"/>
              <a:gd name="connsiteY28" fmla="*/ 357187 h 550069"/>
              <a:gd name="connsiteX29" fmla="*/ 473869 w 1788319"/>
              <a:gd name="connsiteY29" fmla="*/ 400050 h 550069"/>
              <a:gd name="connsiteX30" fmla="*/ 345281 w 1788319"/>
              <a:gd name="connsiteY30" fmla="*/ 440531 h 550069"/>
              <a:gd name="connsiteX31" fmla="*/ 223837 w 1788319"/>
              <a:gd name="connsiteY31" fmla="*/ 483394 h 550069"/>
              <a:gd name="connsiteX32" fmla="*/ 123825 w 1788319"/>
              <a:gd name="connsiteY32" fmla="*/ 521494 h 550069"/>
              <a:gd name="connsiteX33" fmla="*/ 45244 w 1788319"/>
              <a:gd name="connsiteY33" fmla="*/ 550069 h 550069"/>
              <a:gd name="connsiteX34" fmla="*/ 0 w 1788319"/>
              <a:gd name="connsiteY34" fmla="*/ 359569 h 550069"/>
              <a:gd name="connsiteX35" fmla="*/ 180975 w 1788319"/>
              <a:gd name="connsiteY35" fmla="*/ 314325 h 550069"/>
              <a:gd name="connsiteX36" fmla="*/ 364331 w 1788319"/>
              <a:gd name="connsiteY36" fmla="*/ 269081 h 550069"/>
              <a:gd name="connsiteX37" fmla="*/ 547687 w 1788319"/>
              <a:gd name="connsiteY37" fmla="*/ 223837 h 550069"/>
              <a:gd name="connsiteX38" fmla="*/ 728662 w 1788319"/>
              <a:gd name="connsiteY38" fmla="*/ 178594 h 550069"/>
              <a:gd name="connsiteX39" fmla="*/ 864394 w 1788319"/>
              <a:gd name="connsiteY39" fmla="*/ 145256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88319" h="550069">
                <a:moveTo>
                  <a:pt x="864394" y="145256"/>
                </a:moveTo>
                <a:lnTo>
                  <a:pt x="1000125" y="109537"/>
                </a:lnTo>
                <a:lnTo>
                  <a:pt x="1159669" y="69056"/>
                </a:lnTo>
                <a:lnTo>
                  <a:pt x="1290637" y="35719"/>
                </a:lnTo>
                <a:lnTo>
                  <a:pt x="1397794" y="9525"/>
                </a:lnTo>
                <a:lnTo>
                  <a:pt x="1438275" y="0"/>
                </a:lnTo>
                <a:lnTo>
                  <a:pt x="1462087" y="9525"/>
                </a:lnTo>
                <a:lnTo>
                  <a:pt x="1545431" y="57150"/>
                </a:lnTo>
                <a:lnTo>
                  <a:pt x="1635919" y="109537"/>
                </a:lnTo>
                <a:lnTo>
                  <a:pt x="1719262" y="161925"/>
                </a:lnTo>
                <a:lnTo>
                  <a:pt x="1769269" y="192881"/>
                </a:lnTo>
                <a:lnTo>
                  <a:pt x="1781175" y="202406"/>
                </a:lnTo>
                <a:lnTo>
                  <a:pt x="1785937" y="211931"/>
                </a:lnTo>
                <a:lnTo>
                  <a:pt x="1788319" y="221456"/>
                </a:lnTo>
                <a:lnTo>
                  <a:pt x="1781175" y="242887"/>
                </a:lnTo>
                <a:lnTo>
                  <a:pt x="1766887" y="271462"/>
                </a:lnTo>
                <a:lnTo>
                  <a:pt x="1743075" y="302419"/>
                </a:lnTo>
                <a:lnTo>
                  <a:pt x="1707356" y="340519"/>
                </a:lnTo>
                <a:lnTo>
                  <a:pt x="1685925" y="359569"/>
                </a:lnTo>
                <a:lnTo>
                  <a:pt x="1357312" y="266700"/>
                </a:lnTo>
                <a:lnTo>
                  <a:pt x="1335881" y="257175"/>
                </a:lnTo>
                <a:lnTo>
                  <a:pt x="1319212" y="250031"/>
                </a:lnTo>
                <a:lnTo>
                  <a:pt x="1304925" y="247650"/>
                </a:lnTo>
                <a:lnTo>
                  <a:pt x="1264444" y="252412"/>
                </a:lnTo>
                <a:lnTo>
                  <a:pt x="1128712" y="269081"/>
                </a:lnTo>
                <a:lnTo>
                  <a:pt x="988219" y="288131"/>
                </a:lnTo>
                <a:lnTo>
                  <a:pt x="871537" y="304800"/>
                </a:lnTo>
                <a:lnTo>
                  <a:pt x="742950" y="328612"/>
                </a:lnTo>
                <a:lnTo>
                  <a:pt x="621506" y="357187"/>
                </a:lnTo>
                <a:lnTo>
                  <a:pt x="473869" y="400050"/>
                </a:lnTo>
                <a:lnTo>
                  <a:pt x="345281" y="440531"/>
                </a:lnTo>
                <a:lnTo>
                  <a:pt x="223837" y="483394"/>
                </a:lnTo>
                <a:lnTo>
                  <a:pt x="123825" y="521494"/>
                </a:lnTo>
                <a:lnTo>
                  <a:pt x="45244" y="550069"/>
                </a:lnTo>
                <a:lnTo>
                  <a:pt x="0" y="359569"/>
                </a:lnTo>
                <a:lnTo>
                  <a:pt x="180975" y="314325"/>
                </a:lnTo>
                <a:lnTo>
                  <a:pt x="364331" y="269081"/>
                </a:lnTo>
                <a:lnTo>
                  <a:pt x="547687" y="223837"/>
                </a:lnTo>
                <a:lnTo>
                  <a:pt x="728662" y="178594"/>
                </a:lnTo>
                <a:lnTo>
                  <a:pt x="864394" y="1452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ABB13ACA-AFE5-489A-805E-83D14A572C39}"/>
              </a:ext>
            </a:extLst>
          </p:cNvPr>
          <p:cNvSpPr/>
          <p:nvPr/>
        </p:nvSpPr>
        <p:spPr>
          <a:xfrm>
            <a:off x="7170740" y="2222501"/>
            <a:ext cx="777875" cy="1757363"/>
          </a:xfrm>
          <a:custGeom>
            <a:avLst/>
            <a:gdLst>
              <a:gd name="connsiteX0" fmla="*/ 360608 w 777884"/>
              <a:gd name="connsiteY0" fmla="*/ 605307 h 1756678"/>
              <a:gd name="connsiteX1" fmla="*/ 376063 w 777884"/>
              <a:gd name="connsiteY1" fmla="*/ 517730 h 1756678"/>
              <a:gd name="connsiteX2" fmla="*/ 391517 w 777884"/>
              <a:gd name="connsiteY2" fmla="*/ 419851 h 1756678"/>
              <a:gd name="connsiteX3" fmla="*/ 404396 w 777884"/>
              <a:gd name="connsiteY3" fmla="*/ 324547 h 1756678"/>
              <a:gd name="connsiteX4" fmla="*/ 412124 w 777884"/>
              <a:gd name="connsiteY4" fmla="*/ 226668 h 1756678"/>
              <a:gd name="connsiteX5" fmla="*/ 414699 w 777884"/>
              <a:gd name="connsiteY5" fmla="*/ 151970 h 1756678"/>
              <a:gd name="connsiteX6" fmla="*/ 414699 w 777884"/>
              <a:gd name="connsiteY6" fmla="*/ 100455 h 1756678"/>
              <a:gd name="connsiteX7" fmla="*/ 409548 w 777884"/>
              <a:gd name="connsiteY7" fmla="*/ 74697 h 1756678"/>
              <a:gd name="connsiteX8" fmla="*/ 401821 w 777884"/>
              <a:gd name="connsiteY8" fmla="*/ 54091 h 1756678"/>
              <a:gd name="connsiteX9" fmla="*/ 388942 w 777884"/>
              <a:gd name="connsiteY9" fmla="*/ 33485 h 1756678"/>
              <a:gd name="connsiteX10" fmla="*/ 370911 w 777884"/>
              <a:gd name="connsiteY10" fmla="*/ 15454 h 1756678"/>
              <a:gd name="connsiteX11" fmla="*/ 337426 w 777884"/>
              <a:gd name="connsiteY11" fmla="*/ 0 h 1756678"/>
              <a:gd name="connsiteX12" fmla="*/ 777884 w 777884"/>
              <a:gd name="connsiteY12" fmla="*/ 30909 h 1756678"/>
              <a:gd name="connsiteX13" fmla="*/ 744399 w 777884"/>
              <a:gd name="connsiteY13" fmla="*/ 69545 h 1756678"/>
              <a:gd name="connsiteX14" fmla="*/ 716065 w 777884"/>
              <a:gd name="connsiteY14" fmla="*/ 100455 h 1756678"/>
              <a:gd name="connsiteX15" fmla="*/ 703186 w 777884"/>
              <a:gd name="connsiteY15" fmla="*/ 115909 h 1756678"/>
              <a:gd name="connsiteX16" fmla="*/ 695459 w 777884"/>
              <a:gd name="connsiteY16" fmla="*/ 159698 h 1756678"/>
              <a:gd name="connsiteX17" fmla="*/ 677428 w 777884"/>
              <a:gd name="connsiteY17" fmla="*/ 265304 h 1756678"/>
              <a:gd name="connsiteX18" fmla="*/ 646519 w 777884"/>
              <a:gd name="connsiteY18" fmla="*/ 422427 h 1756678"/>
              <a:gd name="connsiteX19" fmla="*/ 615610 w 777884"/>
              <a:gd name="connsiteY19" fmla="*/ 566670 h 1756678"/>
              <a:gd name="connsiteX20" fmla="*/ 566670 w 777884"/>
              <a:gd name="connsiteY20" fmla="*/ 775308 h 1756678"/>
              <a:gd name="connsiteX21" fmla="*/ 528033 w 777884"/>
              <a:gd name="connsiteY21" fmla="*/ 922127 h 1756678"/>
              <a:gd name="connsiteX22" fmla="*/ 491973 w 777884"/>
              <a:gd name="connsiteY22" fmla="*/ 1050916 h 1756678"/>
              <a:gd name="connsiteX23" fmla="*/ 443033 w 777884"/>
              <a:gd name="connsiteY23" fmla="*/ 1197735 h 1756678"/>
              <a:gd name="connsiteX24" fmla="*/ 401821 w 777884"/>
              <a:gd name="connsiteY24" fmla="*/ 1318796 h 1756678"/>
              <a:gd name="connsiteX25" fmla="*/ 370911 w 777884"/>
              <a:gd name="connsiteY25" fmla="*/ 1398645 h 1756678"/>
              <a:gd name="connsiteX26" fmla="*/ 345153 w 777884"/>
              <a:gd name="connsiteY26" fmla="*/ 1468191 h 1756678"/>
              <a:gd name="connsiteX27" fmla="*/ 306517 w 777884"/>
              <a:gd name="connsiteY27" fmla="*/ 1542889 h 1756678"/>
              <a:gd name="connsiteX28" fmla="*/ 270456 w 777884"/>
              <a:gd name="connsiteY28" fmla="*/ 1607283 h 1756678"/>
              <a:gd name="connsiteX29" fmla="*/ 236971 w 777884"/>
              <a:gd name="connsiteY29" fmla="*/ 1651071 h 1756678"/>
              <a:gd name="connsiteX30" fmla="*/ 200910 w 777884"/>
              <a:gd name="connsiteY30" fmla="*/ 1689708 h 1756678"/>
              <a:gd name="connsiteX31" fmla="*/ 151970 w 777884"/>
              <a:gd name="connsiteY31" fmla="*/ 1730920 h 1756678"/>
              <a:gd name="connsiteX32" fmla="*/ 118485 w 777884"/>
              <a:gd name="connsiteY32" fmla="*/ 1751526 h 1756678"/>
              <a:gd name="connsiteX33" fmla="*/ 95303 w 777884"/>
              <a:gd name="connsiteY33" fmla="*/ 1756678 h 1756678"/>
              <a:gd name="connsiteX34" fmla="*/ 77273 w 777884"/>
              <a:gd name="connsiteY34" fmla="*/ 1756678 h 1756678"/>
              <a:gd name="connsiteX35" fmla="*/ 51515 w 777884"/>
              <a:gd name="connsiteY35" fmla="*/ 1746375 h 1756678"/>
              <a:gd name="connsiteX36" fmla="*/ 30909 w 777884"/>
              <a:gd name="connsiteY36" fmla="*/ 1728344 h 1756678"/>
              <a:gd name="connsiteX37" fmla="*/ 18030 w 777884"/>
              <a:gd name="connsiteY37" fmla="*/ 1707738 h 1756678"/>
              <a:gd name="connsiteX38" fmla="*/ 0 w 777884"/>
              <a:gd name="connsiteY38" fmla="*/ 1669101 h 1756678"/>
              <a:gd name="connsiteX39" fmla="*/ 77273 w 777884"/>
              <a:gd name="connsiteY39" fmla="*/ 1316220 h 1756678"/>
              <a:gd name="connsiteX40" fmla="*/ 100455 w 777884"/>
              <a:gd name="connsiteY40" fmla="*/ 1298190 h 1756678"/>
              <a:gd name="connsiteX41" fmla="*/ 133940 w 777884"/>
              <a:gd name="connsiteY41" fmla="*/ 1259553 h 1756678"/>
              <a:gd name="connsiteX42" fmla="*/ 180304 w 777884"/>
              <a:gd name="connsiteY42" fmla="*/ 1195159 h 1756678"/>
              <a:gd name="connsiteX43" fmla="*/ 224092 w 777884"/>
              <a:gd name="connsiteY43" fmla="*/ 1105007 h 1756678"/>
              <a:gd name="connsiteX44" fmla="*/ 257577 w 777884"/>
              <a:gd name="connsiteY44" fmla="*/ 1020006 h 1756678"/>
              <a:gd name="connsiteX45" fmla="*/ 291062 w 777884"/>
              <a:gd name="connsiteY45" fmla="*/ 916975 h 1756678"/>
              <a:gd name="connsiteX46" fmla="*/ 319396 w 777884"/>
              <a:gd name="connsiteY46" fmla="*/ 811369 h 1756678"/>
              <a:gd name="connsiteX47" fmla="*/ 345153 w 777884"/>
              <a:gd name="connsiteY47" fmla="*/ 695459 h 1756678"/>
              <a:gd name="connsiteX48" fmla="*/ 360608 w 777884"/>
              <a:gd name="connsiteY48" fmla="*/ 605307 h 1756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777884" h="1756678">
                <a:moveTo>
                  <a:pt x="360608" y="605307"/>
                </a:moveTo>
                <a:lnTo>
                  <a:pt x="376063" y="517730"/>
                </a:lnTo>
                <a:lnTo>
                  <a:pt x="391517" y="419851"/>
                </a:lnTo>
                <a:lnTo>
                  <a:pt x="404396" y="324547"/>
                </a:lnTo>
                <a:lnTo>
                  <a:pt x="412124" y="226668"/>
                </a:lnTo>
                <a:cubicBezTo>
                  <a:pt x="412982" y="201769"/>
                  <a:pt x="413841" y="176869"/>
                  <a:pt x="414699" y="151970"/>
                </a:cubicBezTo>
                <a:lnTo>
                  <a:pt x="414699" y="100455"/>
                </a:lnTo>
                <a:lnTo>
                  <a:pt x="409548" y="74697"/>
                </a:lnTo>
                <a:lnTo>
                  <a:pt x="401821" y="54091"/>
                </a:lnTo>
                <a:lnTo>
                  <a:pt x="388942" y="33485"/>
                </a:lnTo>
                <a:lnTo>
                  <a:pt x="370911" y="15454"/>
                </a:lnTo>
                <a:lnTo>
                  <a:pt x="337426" y="0"/>
                </a:lnTo>
                <a:lnTo>
                  <a:pt x="777884" y="30909"/>
                </a:lnTo>
                <a:lnTo>
                  <a:pt x="744399" y="69545"/>
                </a:lnTo>
                <a:lnTo>
                  <a:pt x="716065" y="100455"/>
                </a:lnTo>
                <a:lnTo>
                  <a:pt x="703186" y="115909"/>
                </a:lnTo>
                <a:lnTo>
                  <a:pt x="695459" y="159698"/>
                </a:lnTo>
                <a:lnTo>
                  <a:pt x="677428" y="265304"/>
                </a:lnTo>
                <a:lnTo>
                  <a:pt x="646519" y="422427"/>
                </a:lnTo>
                <a:lnTo>
                  <a:pt x="615610" y="566670"/>
                </a:lnTo>
                <a:lnTo>
                  <a:pt x="566670" y="775308"/>
                </a:lnTo>
                <a:lnTo>
                  <a:pt x="528033" y="922127"/>
                </a:lnTo>
                <a:lnTo>
                  <a:pt x="491973" y="1050916"/>
                </a:lnTo>
                <a:lnTo>
                  <a:pt x="443033" y="1197735"/>
                </a:lnTo>
                <a:lnTo>
                  <a:pt x="401821" y="1318796"/>
                </a:lnTo>
                <a:lnTo>
                  <a:pt x="370911" y="1398645"/>
                </a:lnTo>
                <a:lnTo>
                  <a:pt x="345153" y="1468191"/>
                </a:lnTo>
                <a:lnTo>
                  <a:pt x="306517" y="1542889"/>
                </a:lnTo>
                <a:lnTo>
                  <a:pt x="270456" y="1607283"/>
                </a:lnTo>
                <a:lnTo>
                  <a:pt x="236971" y="1651071"/>
                </a:lnTo>
                <a:lnTo>
                  <a:pt x="200910" y="1689708"/>
                </a:lnTo>
                <a:lnTo>
                  <a:pt x="151970" y="1730920"/>
                </a:lnTo>
                <a:lnTo>
                  <a:pt x="118485" y="1751526"/>
                </a:lnTo>
                <a:lnTo>
                  <a:pt x="95303" y="1756678"/>
                </a:lnTo>
                <a:lnTo>
                  <a:pt x="77273" y="1756678"/>
                </a:lnTo>
                <a:lnTo>
                  <a:pt x="51515" y="1746375"/>
                </a:lnTo>
                <a:lnTo>
                  <a:pt x="30909" y="1728344"/>
                </a:lnTo>
                <a:lnTo>
                  <a:pt x="18030" y="1707738"/>
                </a:lnTo>
                <a:lnTo>
                  <a:pt x="0" y="1669101"/>
                </a:lnTo>
                <a:lnTo>
                  <a:pt x="77273" y="1316220"/>
                </a:lnTo>
                <a:lnTo>
                  <a:pt x="100455" y="1298190"/>
                </a:lnTo>
                <a:lnTo>
                  <a:pt x="133940" y="1259553"/>
                </a:lnTo>
                <a:lnTo>
                  <a:pt x="180304" y="1195159"/>
                </a:lnTo>
                <a:lnTo>
                  <a:pt x="224092" y="1105007"/>
                </a:lnTo>
                <a:lnTo>
                  <a:pt x="257577" y="1020006"/>
                </a:lnTo>
                <a:lnTo>
                  <a:pt x="291062" y="916975"/>
                </a:lnTo>
                <a:lnTo>
                  <a:pt x="319396" y="811369"/>
                </a:lnTo>
                <a:lnTo>
                  <a:pt x="345153" y="695459"/>
                </a:lnTo>
                <a:lnTo>
                  <a:pt x="360608" y="6053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F517F075-304B-4F2F-B96B-DCBC8B0A3BFA}"/>
              </a:ext>
            </a:extLst>
          </p:cNvPr>
          <p:cNvSpPr/>
          <p:nvPr/>
        </p:nvSpPr>
        <p:spPr>
          <a:xfrm>
            <a:off x="6656390" y="3305176"/>
            <a:ext cx="623887" cy="665163"/>
          </a:xfrm>
          <a:custGeom>
            <a:avLst/>
            <a:gdLst>
              <a:gd name="connsiteX0" fmla="*/ 240506 w 623887"/>
              <a:gd name="connsiteY0" fmla="*/ 102394 h 664369"/>
              <a:gd name="connsiteX1" fmla="*/ 357187 w 623887"/>
              <a:gd name="connsiteY1" fmla="*/ 157163 h 664369"/>
              <a:gd name="connsiteX2" fmla="*/ 433387 w 623887"/>
              <a:gd name="connsiteY2" fmla="*/ 192881 h 664369"/>
              <a:gd name="connsiteX3" fmla="*/ 490537 w 623887"/>
              <a:gd name="connsiteY3" fmla="*/ 219075 h 664369"/>
              <a:gd name="connsiteX4" fmla="*/ 519112 w 623887"/>
              <a:gd name="connsiteY4" fmla="*/ 233363 h 664369"/>
              <a:gd name="connsiteX5" fmla="*/ 540544 w 623887"/>
              <a:gd name="connsiteY5" fmla="*/ 242888 h 664369"/>
              <a:gd name="connsiteX6" fmla="*/ 554831 w 623887"/>
              <a:gd name="connsiteY6" fmla="*/ 245269 h 664369"/>
              <a:gd name="connsiteX7" fmla="*/ 573881 w 623887"/>
              <a:gd name="connsiteY7" fmla="*/ 242888 h 664369"/>
              <a:gd name="connsiteX8" fmla="*/ 592931 w 623887"/>
              <a:gd name="connsiteY8" fmla="*/ 235744 h 664369"/>
              <a:gd name="connsiteX9" fmla="*/ 623887 w 623887"/>
              <a:gd name="connsiteY9" fmla="*/ 211931 h 664369"/>
              <a:gd name="connsiteX10" fmla="*/ 573881 w 623887"/>
              <a:gd name="connsiteY10" fmla="*/ 664369 h 664369"/>
              <a:gd name="connsiteX11" fmla="*/ 557212 w 623887"/>
              <a:gd name="connsiteY11" fmla="*/ 652463 h 664369"/>
              <a:gd name="connsiteX12" fmla="*/ 535781 w 623887"/>
              <a:gd name="connsiteY12" fmla="*/ 626269 h 664369"/>
              <a:gd name="connsiteX13" fmla="*/ 511969 w 623887"/>
              <a:gd name="connsiteY13" fmla="*/ 581025 h 664369"/>
              <a:gd name="connsiteX14" fmla="*/ 483394 w 623887"/>
              <a:gd name="connsiteY14" fmla="*/ 533400 h 664369"/>
              <a:gd name="connsiteX15" fmla="*/ 442912 w 623887"/>
              <a:gd name="connsiteY15" fmla="*/ 476250 h 664369"/>
              <a:gd name="connsiteX16" fmla="*/ 414337 w 623887"/>
              <a:gd name="connsiteY16" fmla="*/ 440531 h 664369"/>
              <a:gd name="connsiteX17" fmla="*/ 369094 w 623887"/>
              <a:gd name="connsiteY17" fmla="*/ 383381 h 664369"/>
              <a:gd name="connsiteX18" fmla="*/ 319087 w 623887"/>
              <a:gd name="connsiteY18" fmla="*/ 330994 h 664369"/>
              <a:gd name="connsiteX19" fmla="*/ 257175 w 623887"/>
              <a:gd name="connsiteY19" fmla="*/ 264319 h 664369"/>
              <a:gd name="connsiteX20" fmla="*/ 178594 w 623887"/>
              <a:gd name="connsiteY20" fmla="*/ 190500 h 664369"/>
              <a:gd name="connsiteX21" fmla="*/ 114300 w 623887"/>
              <a:gd name="connsiteY21" fmla="*/ 138113 h 664369"/>
              <a:gd name="connsiteX22" fmla="*/ 45244 w 623887"/>
              <a:gd name="connsiteY22" fmla="*/ 83344 h 664369"/>
              <a:gd name="connsiteX23" fmla="*/ 16669 w 623887"/>
              <a:gd name="connsiteY23" fmla="*/ 61913 h 664369"/>
              <a:gd name="connsiteX24" fmla="*/ 7144 w 623887"/>
              <a:gd name="connsiteY24" fmla="*/ 50006 h 664369"/>
              <a:gd name="connsiteX25" fmla="*/ 0 w 623887"/>
              <a:gd name="connsiteY25" fmla="*/ 28575 h 664369"/>
              <a:gd name="connsiteX26" fmla="*/ 0 w 623887"/>
              <a:gd name="connsiteY26" fmla="*/ 9525 h 664369"/>
              <a:gd name="connsiteX27" fmla="*/ 7144 w 623887"/>
              <a:gd name="connsiteY27" fmla="*/ 0 h 664369"/>
              <a:gd name="connsiteX28" fmla="*/ 26194 w 623887"/>
              <a:gd name="connsiteY28" fmla="*/ 0 h 664369"/>
              <a:gd name="connsiteX29" fmla="*/ 61912 w 623887"/>
              <a:gd name="connsiteY29" fmla="*/ 14288 h 664369"/>
              <a:gd name="connsiteX30" fmla="*/ 164306 w 623887"/>
              <a:gd name="connsiteY30" fmla="*/ 64294 h 664369"/>
              <a:gd name="connsiteX31" fmla="*/ 240506 w 623887"/>
              <a:gd name="connsiteY31" fmla="*/ 102394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23887" h="664369">
                <a:moveTo>
                  <a:pt x="240506" y="102394"/>
                </a:moveTo>
                <a:lnTo>
                  <a:pt x="357187" y="157163"/>
                </a:lnTo>
                <a:lnTo>
                  <a:pt x="433387" y="192881"/>
                </a:lnTo>
                <a:lnTo>
                  <a:pt x="490537" y="219075"/>
                </a:lnTo>
                <a:lnTo>
                  <a:pt x="519112" y="233363"/>
                </a:lnTo>
                <a:lnTo>
                  <a:pt x="540544" y="242888"/>
                </a:lnTo>
                <a:lnTo>
                  <a:pt x="554831" y="245269"/>
                </a:lnTo>
                <a:lnTo>
                  <a:pt x="573881" y="242888"/>
                </a:lnTo>
                <a:lnTo>
                  <a:pt x="592931" y="235744"/>
                </a:lnTo>
                <a:lnTo>
                  <a:pt x="623887" y="211931"/>
                </a:lnTo>
                <a:lnTo>
                  <a:pt x="573881" y="664369"/>
                </a:lnTo>
                <a:lnTo>
                  <a:pt x="557212" y="652463"/>
                </a:lnTo>
                <a:lnTo>
                  <a:pt x="535781" y="626269"/>
                </a:lnTo>
                <a:lnTo>
                  <a:pt x="511969" y="581025"/>
                </a:lnTo>
                <a:lnTo>
                  <a:pt x="483394" y="533400"/>
                </a:lnTo>
                <a:lnTo>
                  <a:pt x="442912" y="476250"/>
                </a:lnTo>
                <a:lnTo>
                  <a:pt x="414337" y="440531"/>
                </a:lnTo>
                <a:lnTo>
                  <a:pt x="369094" y="383381"/>
                </a:lnTo>
                <a:lnTo>
                  <a:pt x="319087" y="330994"/>
                </a:lnTo>
                <a:lnTo>
                  <a:pt x="257175" y="264319"/>
                </a:lnTo>
                <a:lnTo>
                  <a:pt x="178594" y="190500"/>
                </a:lnTo>
                <a:lnTo>
                  <a:pt x="114300" y="138113"/>
                </a:lnTo>
                <a:lnTo>
                  <a:pt x="45244" y="83344"/>
                </a:lnTo>
                <a:lnTo>
                  <a:pt x="16669" y="61913"/>
                </a:lnTo>
                <a:lnTo>
                  <a:pt x="7144" y="50006"/>
                </a:lnTo>
                <a:lnTo>
                  <a:pt x="0" y="28575"/>
                </a:lnTo>
                <a:lnTo>
                  <a:pt x="0" y="9525"/>
                </a:lnTo>
                <a:lnTo>
                  <a:pt x="7144" y="0"/>
                </a:lnTo>
                <a:lnTo>
                  <a:pt x="26194" y="0"/>
                </a:lnTo>
                <a:lnTo>
                  <a:pt x="61912" y="14288"/>
                </a:lnTo>
                <a:lnTo>
                  <a:pt x="164306" y="64294"/>
                </a:lnTo>
                <a:lnTo>
                  <a:pt x="240506" y="1023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C519DC9-92D4-47C6-9939-974DF896F2B2}"/>
              </a:ext>
            </a:extLst>
          </p:cNvPr>
          <p:cNvSpPr/>
          <p:nvPr/>
        </p:nvSpPr>
        <p:spPr>
          <a:xfrm rot="16200000">
            <a:off x="5475289" y="2613026"/>
            <a:ext cx="3503613" cy="2640012"/>
          </a:xfrm>
          <a:custGeom>
            <a:avLst/>
            <a:gdLst>
              <a:gd name="connsiteX0" fmla="*/ 1951173 w 3504633"/>
              <a:gd name="connsiteY0" fmla="*/ 186959 h 2641222"/>
              <a:gd name="connsiteX1" fmla="*/ 2416871 w 3504633"/>
              <a:gd name="connsiteY1" fmla="*/ 183560 h 2641222"/>
              <a:gd name="connsiteX2" fmla="*/ 2712606 w 3504633"/>
              <a:gd name="connsiteY2" fmla="*/ 183560 h 2641222"/>
              <a:gd name="connsiteX3" fmla="*/ 3072927 w 3504633"/>
              <a:gd name="connsiteY3" fmla="*/ 183560 h 2641222"/>
              <a:gd name="connsiteX4" fmla="*/ 3171506 w 3504633"/>
              <a:gd name="connsiteY4" fmla="*/ 183560 h 2641222"/>
              <a:gd name="connsiteX5" fmla="*/ 3225894 w 3504633"/>
              <a:gd name="connsiteY5" fmla="*/ 180160 h 2641222"/>
              <a:gd name="connsiteX6" fmla="*/ 3263286 w 3504633"/>
              <a:gd name="connsiteY6" fmla="*/ 169963 h 2641222"/>
              <a:gd name="connsiteX7" fmla="*/ 3297278 w 3504633"/>
              <a:gd name="connsiteY7" fmla="*/ 156366 h 2641222"/>
              <a:gd name="connsiteX8" fmla="*/ 3341469 w 3504633"/>
              <a:gd name="connsiteY8" fmla="*/ 132571 h 2641222"/>
              <a:gd name="connsiteX9" fmla="*/ 3385659 w 3504633"/>
              <a:gd name="connsiteY9" fmla="*/ 88380 h 2641222"/>
              <a:gd name="connsiteX10" fmla="*/ 3412853 w 3504633"/>
              <a:gd name="connsiteY10" fmla="*/ 57787 h 2641222"/>
              <a:gd name="connsiteX11" fmla="*/ 3446846 w 3504633"/>
              <a:gd name="connsiteY11" fmla="*/ 16996 h 2641222"/>
              <a:gd name="connsiteX12" fmla="*/ 3470640 w 3504633"/>
              <a:gd name="connsiteY12" fmla="*/ 0 h 2641222"/>
              <a:gd name="connsiteX13" fmla="*/ 3484237 w 3504633"/>
              <a:gd name="connsiteY13" fmla="*/ 0 h 2641222"/>
              <a:gd name="connsiteX14" fmla="*/ 3497835 w 3504633"/>
              <a:gd name="connsiteY14" fmla="*/ 6798 h 2641222"/>
              <a:gd name="connsiteX15" fmla="*/ 3504633 w 3504633"/>
              <a:gd name="connsiteY15" fmla="*/ 20395 h 2641222"/>
              <a:gd name="connsiteX16" fmla="*/ 3504633 w 3504633"/>
              <a:gd name="connsiteY16" fmla="*/ 44190 h 2641222"/>
              <a:gd name="connsiteX17" fmla="*/ 3497835 w 3504633"/>
              <a:gd name="connsiteY17" fmla="*/ 81582 h 2641222"/>
              <a:gd name="connsiteX18" fmla="*/ 3484237 w 3504633"/>
              <a:gd name="connsiteY18" fmla="*/ 142769 h 2641222"/>
              <a:gd name="connsiteX19" fmla="*/ 3467241 w 3504633"/>
              <a:gd name="connsiteY19" fmla="*/ 203955 h 2641222"/>
              <a:gd name="connsiteX20" fmla="*/ 3443446 w 3504633"/>
              <a:gd name="connsiteY20" fmla="*/ 261743 h 2641222"/>
              <a:gd name="connsiteX21" fmla="*/ 3409454 w 3504633"/>
              <a:gd name="connsiteY21" fmla="*/ 319530 h 2641222"/>
              <a:gd name="connsiteX22" fmla="*/ 3368663 w 3504633"/>
              <a:gd name="connsiteY22" fmla="*/ 387515 h 2641222"/>
              <a:gd name="connsiteX23" fmla="*/ 3212297 w 3504633"/>
              <a:gd name="connsiteY23" fmla="*/ 431705 h 2641222"/>
              <a:gd name="connsiteX24" fmla="*/ 3035536 w 3504633"/>
              <a:gd name="connsiteY24" fmla="*/ 428306 h 2641222"/>
              <a:gd name="connsiteX25" fmla="*/ 2817983 w 3504633"/>
              <a:gd name="connsiteY25" fmla="*/ 421508 h 2641222"/>
              <a:gd name="connsiteX26" fmla="*/ 2573237 w 3504633"/>
              <a:gd name="connsiteY26" fmla="*/ 421508 h 2641222"/>
              <a:gd name="connsiteX27" fmla="*/ 2059949 w 3504633"/>
              <a:gd name="connsiteY27" fmla="*/ 414709 h 2641222"/>
              <a:gd name="connsiteX28" fmla="*/ 1699628 w 3504633"/>
              <a:gd name="connsiteY28" fmla="*/ 411310 h 2641222"/>
              <a:gd name="connsiteX29" fmla="*/ 1315512 w 3504633"/>
              <a:gd name="connsiteY29" fmla="*/ 407911 h 2641222"/>
              <a:gd name="connsiteX30" fmla="*/ 1077564 w 3504633"/>
              <a:gd name="connsiteY30" fmla="*/ 407911 h 2641222"/>
              <a:gd name="connsiteX31" fmla="*/ 863411 w 3504633"/>
              <a:gd name="connsiteY31" fmla="*/ 411310 h 2641222"/>
              <a:gd name="connsiteX32" fmla="*/ 778429 w 3504633"/>
              <a:gd name="connsiteY32" fmla="*/ 418108 h 2641222"/>
              <a:gd name="connsiteX33" fmla="*/ 720642 w 3504633"/>
              <a:gd name="connsiteY33" fmla="*/ 421508 h 2641222"/>
              <a:gd name="connsiteX34" fmla="*/ 639060 w 3504633"/>
              <a:gd name="connsiteY34" fmla="*/ 431705 h 2641222"/>
              <a:gd name="connsiteX35" fmla="*/ 567675 w 3504633"/>
              <a:gd name="connsiteY35" fmla="*/ 445302 h 2641222"/>
              <a:gd name="connsiteX36" fmla="*/ 496291 w 3504633"/>
              <a:gd name="connsiteY36" fmla="*/ 465698 h 2641222"/>
              <a:gd name="connsiteX37" fmla="*/ 455500 w 3504633"/>
              <a:gd name="connsiteY37" fmla="*/ 479295 h 2641222"/>
              <a:gd name="connsiteX38" fmla="*/ 418108 w 3504633"/>
              <a:gd name="connsiteY38" fmla="*/ 499691 h 2641222"/>
              <a:gd name="connsiteX39" fmla="*/ 394313 w 3504633"/>
              <a:gd name="connsiteY39" fmla="*/ 523485 h 2641222"/>
              <a:gd name="connsiteX40" fmla="*/ 363720 w 3504633"/>
              <a:gd name="connsiteY40" fmla="*/ 560877 h 2641222"/>
              <a:gd name="connsiteX41" fmla="*/ 339925 w 3504633"/>
              <a:gd name="connsiteY41" fmla="*/ 598269 h 2641222"/>
              <a:gd name="connsiteX42" fmla="*/ 316130 w 3504633"/>
              <a:gd name="connsiteY42" fmla="*/ 645859 h 2641222"/>
              <a:gd name="connsiteX43" fmla="*/ 285537 w 3504633"/>
              <a:gd name="connsiteY43" fmla="*/ 727441 h 2641222"/>
              <a:gd name="connsiteX44" fmla="*/ 261742 w 3504633"/>
              <a:gd name="connsiteY44" fmla="*/ 832818 h 2641222"/>
              <a:gd name="connsiteX45" fmla="*/ 244746 w 3504633"/>
              <a:gd name="connsiteY45" fmla="*/ 934795 h 2641222"/>
              <a:gd name="connsiteX46" fmla="*/ 227750 w 3504633"/>
              <a:gd name="connsiteY46" fmla="*/ 1070766 h 2641222"/>
              <a:gd name="connsiteX47" fmla="*/ 220951 w 3504633"/>
              <a:gd name="connsiteY47" fmla="*/ 1274721 h 2641222"/>
              <a:gd name="connsiteX48" fmla="*/ 220951 w 3504633"/>
              <a:gd name="connsiteY48" fmla="*/ 1407292 h 2641222"/>
              <a:gd name="connsiteX49" fmla="*/ 227750 w 3504633"/>
              <a:gd name="connsiteY49" fmla="*/ 1563658 h 2641222"/>
              <a:gd name="connsiteX50" fmla="*/ 234548 w 3504633"/>
              <a:gd name="connsiteY50" fmla="*/ 1699628 h 2641222"/>
              <a:gd name="connsiteX51" fmla="*/ 258343 w 3504633"/>
              <a:gd name="connsiteY51" fmla="*/ 1876389 h 2641222"/>
              <a:gd name="connsiteX52" fmla="*/ 271940 w 3504633"/>
              <a:gd name="connsiteY52" fmla="*/ 1937576 h 2641222"/>
              <a:gd name="connsiteX53" fmla="*/ 288936 w 3504633"/>
              <a:gd name="connsiteY53" fmla="*/ 1995363 h 2641222"/>
              <a:gd name="connsiteX54" fmla="*/ 312731 w 3504633"/>
              <a:gd name="connsiteY54" fmla="*/ 2049751 h 2641222"/>
              <a:gd name="connsiteX55" fmla="*/ 329727 w 3504633"/>
              <a:gd name="connsiteY55" fmla="*/ 2083744 h 2641222"/>
              <a:gd name="connsiteX56" fmla="*/ 360321 w 3504633"/>
              <a:gd name="connsiteY56" fmla="*/ 2124535 h 2641222"/>
              <a:gd name="connsiteX57" fmla="*/ 373918 w 3504633"/>
              <a:gd name="connsiteY57" fmla="*/ 2610629 h 2641222"/>
              <a:gd name="connsiteX58" fmla="*/ 350123 w 3504633"/>
              <a:gd name="connsiteY58" fmla="*/ 2627625 h 2641222"/>
              <a:gd name="connsiteX59" fmla="*/ 336526 w 3504633"/>
              <a:gd name="connsiteY59" fmla="*/ 2637823 h 2641222"/>
              <a:gd name="connsiteX60" fmla="*/ 309332 w 3504633"/>
              <a:gd name="connsiteY60" fmla="*/ 2641222 h 2641222"/>
              <a:gd name="connsiteX61" fmla="*/ 285537 w 3504633"/>
              <a:gd name="connsiteY61" fmla="*/ 2637823 h 2641222"/>
              <a:gd name="connsiteX62" fmla="*/ 254944 w 3504633"/>
              <a:gd name="connsiteY62" fmla="*/ 2624226 h 2641222"/>
              <a:gd name="connsiteX63" fmla="*/ 224350 w 3504633"/>
              <a:gd name="connsiteY63" fmla="*/ 2603830 h 2641222"/>
              <a:gd name="connsiteX64" fmla="*/ 180160 w 3504633"/>
              <a:gd name="connsiteY64" fmla="*/ 2559640 h 2641222"/>
              <a:gd name="connsiteX65" fmla="*/ 159765 w 3504633"/>
              <a:gd name="connsiteY65" fmla="*/ 2532446 h 2641222"/>
              <a:gd name="connsiteX66" fmla="*/ 135970 w 3504633"/>
              <a:gd name="connsiteY66" fmla="*/ 2478058 h 2641222"/>
              <a:gd name="connsiteX67" fmla="*/ 112175 w 3504633"/>
              <a:gd name="connsiteY67" fmla="*/ 2403274 h 2641222"/>
              <a:gd name="connsiteX68" fmla="*/ 84981 w 3504633"/>
              <a:gd name="connsiteY68" fmla="*/ 2297897 h 2641222"/>
              <a:gd name="connsiteX69" fmla="*/ 64585 w 3504633"/>
              <a:gd name="connsiteY69" fmla="*/ 2209517 h 2641222"/>
              <a:gd name="connsiteX70" fmla="*/ 44190 w 3504633"/>
              <a:gd name="connsiteY70" fmla="*/ 2083744 h 2641222"/>
              <a:gd name="connsiteX71" fmla="*/ 27194 w 3504633"/>
              <a:gd name="connsiteY71" fmla="*/ 1954572 h 2641222"/>
              <a:gd name="connsiteX72" fmla="*/ 13597 w 3504633"/>
              <a:gd name="connsiteY72" fmla="*/ 1805005 h 2641222"/>
              <a:gd name="connsiteX73" fmla="*/ 6798 w 3504633"/>
              <a:gd name="connsiteY73" fmla="*/ 1628244 h 2641222"/>
              <a:gd name="connsiteX74" fmla="*/ 0 w 3504633"/>
              <a:gd name="connsiteY74" fmla="*/ 1427688 h 2641222"/>
              <a:gd name="connsiteX75" fmla="*/ 0 w 3504633"/>
              <a:gd name="connsiteY75" fmla="*/ 1220333 h 2641222"/>
              <a:gd name="connsiteX76" fmla="*/ 6798 w 3504633"/>
              <a:gd name="connsiteY76" fmla="*/ 1097960 h 2641222"/>
              <a:gd name="connsiteX77" fmla="*/ 20395 w 3504633"/>
              <a:gd name="connsiteY77" fmla="*/ 927997 h 2641222"/>
              <a:gd name="connsiteX78" fmla="*/ 37391 w 3504633"/>
              <a:gd name="connsiteY78" fmla="*/ 812422 h 2641222"/>
              <a:gd name="connsiteX79" fmla="*/ 54388 w 3504633"/>
              <a:gd name="connsiteY79" fmla="*/ 737638 h 2641222"/>
              <a:gd name="connsiteX80" fmla="*/ 78182 w 3504633"/>
              <a:gd name="connsiteY80" fmla="*/ 649258 h 2641222"/>
              <a:gd name="connsiteX81" fmla="*/ 108776 w 3504633"/>
              <a:gd name="connsiteY81" fmla="*/ 567676 h 2641222"/>
              <a:gd name="connsiteX82" fmla="*/ 139369 w 3504633"/>
              <a:gd name="connsiteY82" fmla="*/ 499691 h 2641222"/>
              <a:gd name="connsiteX83" fmla="*/ 183559 w 3504633"/>
              <a:gd name="connsiteY83" fmla="*/ 431705 h 2641222"/>
              <a:gd name="connsiteX84" fmla="*/ 200556 w 3504633"/>
              <a:gd name="connsiteY84" fmla="*/ 404511 h 2641222"/>
              <a:gd name="connsiteX85" fmla="*/ 231149 w 3504633"/>
              <a:gd name="connsiteY85" fmla="*/ 373918 h 2641222"/>
              <a:gd name="connsiteX86" fmla="*/ 268541 w 3504633"/>
              <a:gd name="connsiteY86" fmla="*/ 339925 h 2641222"/>
              <a:gd name="connsiteX87" fmla="*/ 316130 w 3504633"/>
              <a:gd name="connsiteY87" fmla="*/ 312731 h 2641222"/>
              <a:gd name="connsiteX88" fmla="*/ 363720 w 3504633"/>
              <a:gd name="connsiteY88" fmla="*/ 288937 h 2641222"/>
              <a:gd name="connsiteX89" fmla="*/ 428306 w 3504633"/>
              <a:gd name="connsiteY89" fmla="*/ 265142 h 2641222"/>
              <a:gd name="connsiteX90" fmla="*/ 509888 w 3504633"/>
              <a:gd name="connsiteY90" fmla="*/ 241347 h 2641222"/>
              <a:gd name="connsiteX91" fmla="*/ 601668 w 3504633"/>
              <a:gd name="connsiteY91" fmla="*/ 224351 h 2641222"/>
              <a:gd name="connsiteX92" fmla="*/ 717243 w 3504633"/>
              <a:gd name="connsiteY92" fmla="*/ 210754 h 2641222"/>
              <a:gd name="connsiteX93" fmla="*/ 802224 w 3504633"/>
              <a:gd name="connsiteY93" fmla="*/ 207354 h 2641222"/>
              <a:gd name="connsiteX94" fmla="*/ 958590 w 3504633"/>
              <a:gd name="connsiteY94" fmla="*/ 200556 h 2641222"/>
              <a:gd name="connsiteX95" fmla="*/ 1223732 w 3504633"/>
              <a:gd name="connsiteY95" fmla="*/ 193757 h 2641222"/>
              <a:gd name="connsiteX96" fmla="*/ 1597650 w 3504633"/>
              <a:gd name="connsiteY96" fmla="*/ 190358 h 2641222"/>
              <a:gd name="connsiteX97" fmla="*/ 1951173 w 3504633"/>
              <a:gd name="connsiteY97" fmla="*/ 186959 h 264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3504633" h="2641222">
                <a:moveTo>
                  <a:pt x="1951173" y="186959"/>
                </a:moveTo>
                <a:lnTo>
                  <a:pt x="2416871" y="183560"/>
                </a:lnTo>
                <a:lnTo>
                  <a:pt x="2712606" y="183560"/>
                </a:lnTo>
                <a:lnTo>
                  <a:pt x="3072927" y="183560"/>
                </a:lnTo>
                <a:lnTo>
                  <a:pt x="3171506" y="183560"/>
                </a:lnTo>
                <a:lnTo>
                  <a:pt x="3225894" y="180160"/>
                </a:lnTo>
                <a:lnTo>
                  <a:pt x="3263286" y="169963"/>
                </a:lnTo>
                <a:lnTo>
                  <a:pt x="3297278" y="156366"/>
                </a:lnTo>
                <a:lnTo>
                  <a:pt x="3341469" y="132571"/>
                </a:lnTo>
                <a:lnTo>
                  <a:pt x="3385659" y="88380"/>
                </a:lnTo>
                <a:lnTo>
                  <a:pt x="3412853" y="57787"/>
                </a:lnTo>
                <a:lnTo>
                  <a:pt x="3446846" y="16996"/>
                </a:lnTo>
                <a:lnTo>
                  <a:pt x="3470640" y="0"/>
                </a:lnTo>
                <a:lnTo>
                  <a:pt x="3484237" y="0"/>
                </a:lnTo>
                <a:lnTo>
                  <a:pt x="3497835" y="6798"/>
                </a:lnTo>
                <a:lnTo>
                  <a:pt x="3504633" y="20395"/>
                </a:lnTo>
                <a:lnTo>
                  <a:pt x="3504633" y="44190"/>
                </a:lnTo>
                <a:lnTo>
                  <a:pt x="3497835" y="81582"/>
                </a:lnTo>
                <a:lnTo>
                  <a:pt x="3484237" y="142769"/>
                </a:lnTo>
                <a:lnTo>
                  <a:pt x="3467241" y="203955"/>
                </a:lnTo>
                <a:lnTo>
                  <a:pt x="3443446" y="261743"/>
                </a:lnTo>
                <a:lnTo>
                  <a:pt x="3409454" y="319530"/>
                </a:lnTo>
                <a:lnTo>
                  <a:pt x="3368663" y="387515"/>
                </a:lnTo>
                <a:lnTo>
                  <a:pt x="3212297" y="431705"/>
                </a:lnTo>
                <a:lnTo>
                  <a:pt x="3035536" y="428306"/>
                </a:lnTo>
                <a:lnTo>
                  <a:pt x="2817983" y="421508"/>
                </a:lnTo>
                <a:lnTo>
                  <a:pt x="2573237" y="421508"/>
                </a:lnTo>
                <a:lnTo>
                  <a:pt x="2059949" y="414709"/>
                </a:lnTo>
                <a:lnTo>
                  <a:pt x="1699628" y="411310"/>
                </a:lnTo>
                <a:lnTo>
                  <a:pt x="1315512" y="407911"/>
                </a:lnTo>
                <a:lnTo>
                  <a:pt x="1077564" y="407911"/>
                </a:lnTo>
                <a:lnTo>
                  <a:pt x="863411" y="411310"/>
                </a:lnTo>
                <a:lnTo>
                  <a:pt x="778429" y="418108"/>
                </a:lnTo>
                <a:lnTo>
                  <a:pt x="720642" y="421508"/>
                </a:lnTo>
                <a:lnTo>
                  <a:pt x="639060" y="431705"/>
                </a:lnTo>
                <a:lnTo>
                  <a:pt x="567675" y="445302"/>
                </a:lnTo>
                <a:lnTo>
                  <a:pt x="496291" y="465698"/>
                </a:lnTo>
                <a:lnTo>
                  <a:pt x="455500" y="479295"/>
                </a:lnTo>
                <a:lnTo>
                  <a:pt x="418108" y="499691"/>
                </a:lnTo>
                <a:lnTo>
                  <a:pt x="394313" y="523485"/>
                </a:lnTo>
                <a:lnTo>
                  <a:pt x="363720" y="560877"/>
                </a:lnTo>
                <a:lnTo>
                  <a:pt x="339925" y="598269"/>
                </a:lnTo>
                <a:lnTo>
                  <a:pt x="316130" y="645859"/>
                </a:lnTo>
                <a:lnTo>
                  <a:pt x="285537" y="727441"/>
                </a:lnTo>
                <a:lnTo>
                  <a:pt x="261742" y="832818"/>
                </a:lnTo>
                <a:lnTo>
                  <a:pt x="244746" y="934795"/>
                </a:lnTo>
                <a:lnTo>
                  <a:pt x="227750" y="1070766"/>
                </a:lnTo>
                <a:lnTo>
                  <a:pt x="220951" y="1274721"/>
                </a:lnTo>
                <a:lnTo>
                  <a:pt x="220951" y="1407292"/>
                </a:lnTo>
                <a:lnTo>
                  <a:pt x="227750" y="1563658"/>
                </a:lnTo>
                <a:lnTo>
                  <a:pt x="234548" y="1699628"/>
                </a:lnTo>
                <a:lnTo>
                  <a:pt x="258343" y="1876389"/>
                </a:lnTo>
                <a:lnTo>
                  <a:pt x="271940" y="1937576"/>
                </a:lnTo>
                <a:lnTo>
                  <a:pt x="288936" y="1995363"/>
                </a:lnTo>
                <a:lnTo>
                  <a:pt x="312731" y="2049751"/>
                </a:lnTo>
                <a:lnTo>
                  <a:pt x="329727" y="2083744"/>
                </a:lnTo>
                <a:lnTo>
                  <a:pt x="360321" y="2124535"/>
                </a:lnTo>
                <a:lnTo>
                  <a:pt x="373918" y="2610629"/>
                </a:lnTo>
                <a:lnTo>
                  <a:pt x="350123" y="2627625"/>
                </a:lnTo>
                <a:lnTo>
                  <a:pt x="336526" y="2637823"/>
                </a:lnTo>
                <a:lnTo>
                  <a:pt x="309332" y="2641222"/>
                </a:lnTo>
                <a:lnTo>
                  <a:pt x="285537" y="2637823"/>
                </a:lnTo>
                <a:lnTo>
                  <a:pt x="254944" y="2624226"/>
                </a:lnTo>
                <a:lnTo>
                  <a:pt x="224350" y="2603830"/>
                </a:lnTo>
                <a:lnTo>
                  <a:pt x="180160" y="2559640"/>
                </a:lnTo>
                <a:lnTo>
                  <a:pt x="159765" y="2532446"/>
                </a:lnTo>
                <a:lnTo>
                  <a:pt x="135970" y="2478058"/>
                </a:lnTo>
                <a:lnTo>
                  <a:pt x="112175" y="2403274"/>
                </a:lnTo>
                <a:lnTo>
                  <a:pt x="84981" y="2297897"/>
                </a:lnTo>
                <a:lnTo>
                  <a:pt x="64585" y="2209517"/>
                </a:lnTo>
                <a:lnTo>
                  <a:pt x="44190" y="2083744"/>
                </a:lnTo>
                <a:lnTo>
                  <a:pt x="27194" y="1954572"/>
                </a:lnTo>
                <a:lnTo>
                  <a:pt x="13597" y="1805005"/>
                </a:lnTo>
                <a:lnTo>
                  <a:pt x="6798" y="1628244"/>
                </a:lnTo>
                <a:lnTo>
                  <a:pt x="0" y="1427688"/>
                </a:lnTo>
                <a:lnTo>
                  <a:pt x="0" y="1220333"/>
                </a:lnTo>
                <a:lnTo>
                  <a:pt x="6798" y="1097960"/>
                </a:lnTo>
                <a:lnTo>
                  <a:pt x="20395" y="927997"/>
                </a:lnTo>
                <a:lnTo>
                  <a:pt x="37391" y="812422"/>
                </a:lnTo>
                <a:lnTo>
                  <a:pt x="54388" y="737638"/>
                </a:lnTo>
                <a:lnTo>
                  <a:pt x="78182" y="649258"/>
                </a:lnTo>
                <a:lnTo>
                  <a:pt x="108776" y="567676"/>
                </a:lnTo>
                <a:lnTo>
                  <a:pt x="139369" y="499691"/>
                </a:lnTo>
                <a:lnTo>
                  <a:pt x="183559" y="431705"/>
                </a:lnTo>
                <a:lnTo>
                  <a:pt x="200556" y="404511"/>
                </a:lnTo>
                <a:lnTo>
                  <a:pt x="231149" y="373918"/>
                </a:lnTo>
                <a:lnTo>
                  <a:pt x="268541" y="339925"/>
                </a:lnTo>
                <a:lnTo>
                  <a:pt x="316130" y="312731"/>
                </a:lnTo>
                <a:lnTo>
                  <a:pt x="363720" y="288937"/>
                </a:lnTo>
                <a:lnTo>
                  <a:pt x="428306" y="265142"/>
                </a:lnTo>
                <a:lnTo>
                  <a:pt x="509888" y="241347"/>
                </a:lnTo>
                <a:lnTo>
                  <a:pt x="601668" y="224351"/>
                </a:lnTo>
                <a:lnTo>
                  <a:pt x="717243" y="210754"/>
                </a:lnTo>
                <a:lnTo>
                  <a:pt x="802224" y="207354"/>
                </a:lnTo>
                <a:lnTo>
                  <a:pt x="958590" y="200556"/>
                </a:lnTo>
                <a:lnTo>
                  <a:pt x="1223732" y="193757"/>
                </a:lnTo>
                <a:lnTo>
                  <a:pt x="1597650" y="190358"/>
                </a:lnTo>
                <a:lnTo>
                  <a:pt x="1951173" y="18695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A347C9D3-6730-47F1-A50D-3169BEA645E3}"/>
              </a:ext>
            </a:extLst>
          </p:cNvPr>
          <p:cNvSpPr/>
          <p:nvPr/>
        </p:nvSpPr>
        <p:spPr>
          <a:xfrm rot="16200000">
            <a:off x="7902575" y="4727575"/>
            <a:ext cx="706438" cy="573088"/>
          </a:xfrm>
          <a:custGeom>
            <a:avLst/>
            <a:gdLst>
              <a:gd name="connsiteX0" fmla="*/ 397669 w 707231"/>
              <a:gd name="connsiteY0" fmla="*/ 247650 h 573881"/>
              <a:gd name="connsiteX1" fmla="*/ 328613 w 707231"/>
              <a:gd name="connsiteY1" fmla="*/ 226219 h 573881"/>
              <a:gd name="connsiteX2" fmla="*/ 269081 w 707231"/>
              <a:gd name="connsiteY2" fmla="*/ 204787 h 573881"/>
              <a:gd name="connsiteX3" fmla="*/ 211931 w 707231"/>
              <a:gd name="connsiteY3" fmla="*/ 180975 h 573881"/>
              <a:gd name="connsiteX4" fmla="*/ 176213 w 707231"/>
              <a:gd name="connsiteY4" fmla="*/ 164306 h 573881"/>
              <a:gd name="connsiteX5" fmla="*/ 133350 w 707231"/>
              <a:gd name="connsiteY5" fmla="*/ 140494 h 573881"/>
              <a:gd name="connsiteX6" fmla="*/ 102394 w 707231"/>
              <a:gd name="connsiteY6" fmla="*/ 121444 h 573881"/>
              <a:gd name="connsiteX7" fmla="*/ 78581 w 707231"/>
              <a:gd name="connsiteY7" fmla="*/ 102394 h 573881"/>
              <a:gd name="connsiteX8" fmla="*/ 57150 w 707231"/>
              <a:gd name="connsiteY8" fmla="*/ 80962 h 573881"/>
              <a:gd name="connsiteX9" fmla="*/ 42863 w 707231"/>
              <a:gd name="connsiteY9" fmla="*/ 64294 h 573881"/>
              <a:gd name="connsiteX10" fmla="*/ 0 w 707231"/>
              <a:gd name="connsiteY10" fmla="*/ 0 h 573881"/>
              <a:gd name="connsiteX11" fmla="*/ 16669 w 707231"/>
              <a:gd name="connsiteY11" fmla="*/ 573881 h 573881"/>
              <a:gd name="connsiteX12" fmla="*/ 57150 w 707231"/>
              <a:gd name="connsiteY12" fmla="*/ 547687 h 573881"/>
              <a:gd name="connsiteX13" fmla="*/ 69056 w 707231"/>
              <a:gd name="connsiteY13" fmla="*/ 535781 h 573881"/>
              <a:gd name="connsiteX14" fmla="*/ 80963 w 707231"/>
              <a:gd name="connsiteY14" fmla="*/ 511969 h 573881"/>
              <a:gd name="connsiteX15" fmla="*/ 100013 w 707231"/>
              <a:gd name="connsiteY15" fmla="*/ 485775 h 573881"/>
              <a:gd name="connsiteX16" fmla="*/ 128588 w 707231"/>
              <a:gd name="connsiteY16" fmla="*/ 457200 h 573881"/>
              <a:gd name="connsiteX17" fmla="*/ 161925 w 707231"/>
              <a:gd name="connsiteY17" fmla="*/ 435769 h 573881"/>
              <a:gd name="connsiteX18" fmla="*/ 190500 w 707231"/>
              <a:gd name="connsiteY18" fmla="*/ 421481 h 573881"/>
              <a:gd name="connsiteX19" fmla="*/ 288131 w 707231"/>
              <a:gd name="connsiteY19" fmla="*/ 411956 h 573881"/>
              <a:gd name="connsiteX20" fmla="*/ 464344 w 707231"/>
              <a:gd name="connsiteY20" fmla="*/ 395287 h 573881"/>
              <a:gd name="connsiteX21" fmla="*/ 588169 w 707231"/>
              <a:gd name="connsiteY21" fmla="*/ 383381 h 573881"/>
              <a:gd name="connsiteX22" fmla="*/ 673894 w 707231"/>
              <a:gd name="connsiteY22" fmla="*/ 376237 h 573881"/>
              <a:gd name="connsiteX23" fmla="*/ 692944 w 707231"/>
              <a:gd name="connsiteY23" fmla="*/ 371475 h 573881"/>
              <a:gd name="connsiteX24" fmla="*/ 704850 w 707231"/>
              <a:gd name="connsiteY24" fmla="*/ 364331 h 573881"/>
              <a:gd name="connsiteX25" fmla="*/ 707231 w 707231"/>
              <a:gd name="connsiteY25" fmla="*/ 357187 h 573881"/>
              <a:gd name="connsiteX26" fmla="*/ 704850 w 707231"/>
              <a:gd name="connsiteY26" fmla="*/ 342900 h 573881"/>
              <a:gd name="connsiteX27" fmla="*/ 688181 w 707231"/>
              <a:gd name="connsiteY27" fmla="*/ 326231 h 573881"/>
              <a:gd name="connsiteX28" fmla="*/ 666750 w 707231"/>
              <a:gd name="connsiteY28" fmla="*/ 309562 h 573881"/>
              <a:gd name="connsiteX29" fmla="*/ 631031 w 707231"/>
              <a:gd name="connsiteY29" fmla="*/ 302419 h 573881"/>
              <a:gd name="connsiteX30" fmla="*/ 547688 w 707231"/>
              <a:gd name="connsiteY30" fmla="*/ 285750 h 573881"/>
              <a:gd name="connsiteX31" fmla="*/ 478631 w 707231"/>
              <a:gd name="connsiteY31" fmla="*/ 269081 h 573881"/>
              <a:gd name="connsiteX32" fmla="*/ 397669 w 707231"/>
              <a:gd name="connsiteY32" fmla="*/ 247650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7231" h="573881">
                <a:moveTo>
                  <a:pt x="397669" y="247650"/>
                </a:moveTo>
                <a:lnTo>
                  <a:pt x="328613" y="226219"/>
                </a:lnTo>
                <a:lnTo>
                  <a:pt x="269081" y="204787"/>
                </a:lnTo>
                <a:lnTo>
                  <a:pt x="211931" y="180975"/>
                </a:lnTo>
                <a:lnTo>
                  <a:pt x="176213" y="164306"/>
                </a:lnTo>
                <a:lnTo>
                  <a:pt x="133350" y="140494"/>
                </a:lnTo>
                <a:lnTo>
                  <a:pt x="102394" y="121444"/>
                </a:lnTo>
                <a:lnTo>
                  <a:pt x="78581" y="102394"/>
                </a:lnTo>
                <a:lnTo>
                  <a:pt x="57150" y="80962"/>
                </a:lnTo>
                <a:lnTo>
                  <a:pt x="42863" y="64294"/>
                </a:lnTo>
                <a:lnTo>
                  <a:pt x="0" y="0"/>
                </a:lnTo>
                <a:lnTo>
                  <a:pt x="16669" y="573881"/>
                </a:lnTo>
                <a:lnTo>
                  <a:pt x="57150" y="547687"/>
                </a:lnTo>
                <a:lnTo>
                  <a:pt x="69056" y="535781"/>
                </a:lnTo>
                <a:lnTo>
                  <a:pt x="80963" y="511969"/>
                </a:lnTo>
                <a:lnTo>
                  <a:pt x="100013" y="485775"/>
                </a:lnTo>
                <a:lnTo>
                  <a:pt x="128588" y="457200"/>
                </a:lnTo>
                <a:lnTo>
                  <a:pt x="161925" y="435769"/>
                </a:lnTo>
                <a:lnTo>
                  <a:pt x="190500" y="421481"/>
                </a:lnTo>
                <a:lnTo>
                  <a:pt x="288131" y="411956"/>
                </a:lnTo>
                <a:lnTo>
                  <a:pt x="464344" y="395287"/>
                </a:lnTo>
                <a:lnTo>
                  <a:pt x="588169" y="383381"/>
                </a:lnTo>
                <a:lnTo>
                  <a:pt x="673894" y="376237"/>
                </a:lnTo>
                <a:lnTo>
                  <a:pt x="692944" y="371475"/>
                </a:lnTo>
                <a:lnTo>
                  <a:pt x="704850" y="364331"/>
                </a:lnTo>
                <a:lnTo>
                  <a:pt x="707231" y="357187"/>
                </a:lnTo>
                <a:lnTo>
                  <a:pt x="704850" y="342900"/>
                </a:lnTo>
                <a:lnTo>
                  <a:pt x="688181" y="326231"/>
                </a:lnTo>
                <a:lnTo>
                  <a:pt x="666750" y="309562"/>
                </a:lnTo>
                <a:lnTo>
                  <a:pt x="631031" y="302419"/>
                </a:lnTo>
                <a:lnTo>
                  <a:pt x="547688" y="285750"/>
                </a:lnTo>
                <a:lnTo>
                  <a:pt x="478631" y="269081"/>
                </a:lnTo>
                <a:lnTo>
                  <a:pt x="397669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2CBF9C0-B3EA-4374-A3BC-8EFA3F0CE765}"/>
              </a:ext>
            </a:extLst>
          </p:cNvPr>
          <p:cNvGrpSpPr/>
          <p:nvPr/>
        </p:nvGrpSpPr>
        <p:grpSpPr>
          <a:xfrm>
            <a:off x="3705227" y="1619251"/>
            <a:ext cx="4841875" cy="4279899"/>
            <a:chOff x="3705227" y="1619251"/>
            <a:chExt cx="4841875" cy="4279899"/>
          </a:xfrm>
        </p:grpSpPr>
        <p:sp>
          <p:nvSpPr>
            <p:cNvPr id="13" name="フリーフォーム 37">
              <a:extLst>
                <a:ext uri="{FF2B5EF4-FFF2-40B4-BE49-F238E27FC236}">
                  <a16:creationId xmlns:a16="http://schemas.microsoft.com/office/drawing/2014/main" id="{352C289A-271A-47AA-A359-F27685565FF9}"/>
                </a:ext>
              </a:extLst>
            </p:cNvPr>
            <p:cNvSpPr/>
            <p:nvPr/>
          </p:nvSpPr>
          <p:spPr>
            <a:xfrm>
              <a:off x="3917951" y="1619251"/>
              <a:ext cx="1614488" cy="1541463"/>
            </a:xfrm>
            <a:custGeom>
              <a:avLst/>
              <a:gdLst>
                <a:gd name="connsiteX0" fmla="*/ 1100138 w 1614488"/>
                <a:gd name="connsiteY0" fmla="*/ 490538 h 1540669"/>
                <a:gd name="connsiteX1" fmla="*/ 1152525 w 1614488"/>
                <a:gd name="connsiteY1" fmla="*/ 428625 h 1540669"/>
                <a:gd name="connsiteX2" fmla="*/ 1200150 w 1614488"/>
                <a:gd name="connsiteY2" fmla="*/ 361950 h 1540669"/>
                <a:gd name="connsiteX3" fmla="*/ 1235869 w 1614488"/>
                <a:gd name="connsiteY3" fmla="*/ 307181 h 1540669"/>
                <a:gd name="connsiteX4" fmla="*/ 1254919 w 1614488"/>
                <a:gd name="connsiteY4" fmla="*/ 273844 h 1540669"/>
                <a:gd name="connsiteX5" fmla="*/ 1257300 w 1614488"/>
                <a:gd name="connsiteY5" fmla="*/ 261938 h 1540669"/>
                <a:gd name="connsiteX6" fmla="*/ 1252538 w 1614488"/>
                <a:gd name="connsiteY6" fmla="*/ 230981 h 1540669"/>
                <a:gd name="connsiteX7" fmla="*/ 1245394 w 1614488"/>
                <a:gd name="connsiteY7" fmla="*/ 192881 h 1540669"/>
                <a:gd name="connsiteX8" fmla="*/ 1233488 w 1614488"/>
                <a:gd name="connsiteY8" fmla="*/ 161925 h 1540669"/>
                <a:gd name="connsiteX9" fmla="*/ 1214438 w 1614488"/>
                <a:gd name="connsiteY9" fmla="*/ 128588 h 1540669"/>
                <a:gd name="connsiteX10" fmla="*/ 1190625 w 1614488"/>
                <a:gd name="connsiteY10" fmla="*/ 102394 h 1540669"/>
                <a:gd name="connsiteX11" fmla="*/ 1164432 w 1614488"/>
                <a:gd name="connsiteY11" fmla="*/ 78581 h 1540669"/>
                <a:gd name="connsiteX12" fmla="*/ 1135857 w 1614488"/>
                <a:gd name="connsiteY12" fmla="*/ 59531 h 1540669"/>
                <a:gd name="connsiteX13" fmla="*/ 1121569 w 1614488"/>
                <a:gd name="connsiteY13" fmla="*/ 50006 h 1540669"/>
                <a:gd name="connsiteX14" fmla="*/ 1107282 w 1614488"/>
                <a:gd name="connsiteY14" fmla="*/ 35719 h 1540669"/>
                <a:gd name="connsiteX15" fmla="*/ 1104900 w 1614488"/>
                <a:gd name="connsiteY15" fmla="*/ 21431 h 1540669"/>
                <a:gd name="connsiteX16" fmla="*/ 1109663 w 1614488"/>
                <a:gd name="connsiteY16" fmla="*/ 11906 h 1540669"/>
                <a:gd name="connsiteX17" fmla="*/ 1135857 w 1614488"/>
                <a:gd name="connsiteY17" fmla="*/ 4763 h 1540669"/>
                <a:gd name="connsiteX18" fmla="*/ 1190625 w 1614488"/>
                <a:gd name="connsiteY18" fmla="*/ 0 h 1540669"/>
                <a:gd name="connsiteX19" fmla="*/ 1231107 w 1614488"/>
                <a:gd name="connsiteY19" fmla="*/ 7144 h 1540669"/>
                <a:gd name="connsiteX20" fmla="*/ 1269207 w 1614488"/>
                <a:gd name="connsiteY20" fmla="*/ 19050 h 1540669"/>
                <a:gd name="connsiteX21" fmla="*/ 1309688 w 1614488"/>
                <a:gd name="connsiteY21" fmla="*/ 42863 h 1540669"/>
                <a:gd name="connsiteX22" fmla="*/ 1390650 w 1614488"/>
                <a:gd name="connsiteY22" fmla="*/ 100013 h 1540669"/>
                <a:gd name="connsiteX23" fmla="*/ 1459707 w 1614488"/>
                <a:gd name="connsiteY23" fmla="*/ 150019 h 1540669"/>
                <a:gd name="connsiteX24" fmla="*/ 1524000 w 1614488"/>
                <a:gd name="connsiteY24" fmla="*/ 197644 h 1540669"/>
                <a:gd name="connsiteX25" fmla="*/ 1588294 w 1614488"/>
                <a:gd name="connsiteY25" fmla="*/ 240506 h 1540669"/>
                <a:gd name="connsiteX26" fmla="*/ 1597819 w 1614488"/>
                <a:gd name="connsiteY26" fmla="*/ 252413 h 1540669"/>
                <a:gd name="connsiteX27" fmla="*/ 1607344 w 1614488"/>
                <a:gd name="connsiteY27" fmla="*/ 271463 h 1540669"/>
                <a:gd name="connsiteX28" fmla="*/ 1612107 w 1614488"/>
                <a:gd name="connsiteY28" fmla="*/ 297656 h 1540669"/>
                <a:gd name="connsiteX29" fmla="*/ 1614488 w 1614488"/>
                <a:gd name="connsiteY29" fmla="*/ 328613 h 1540669"/>
                <a:gd name="connsiteX30" fmla="*/ 1604963 w 1614488"/>
                <a:gd name="connsiteY30" fmla="*/ 357188 h 1540669"/>
                <a:gd name="connsiteX31" fmla="*/ 1590675 w 1614488"/>
                <a:gd name="connsiteY31" fmla="*/ 381000 h 1540669"/>
                <a:gd name="connsiteX32" fmla="*/ 1566863 w 1614488"/>
                <a:gd name="connsiteY32" fmla="*/ 400050 h 1540669"/>
                <a:gd name="connsiteX33" fmla="*/ 1538288 w 1614488"/>
                <a:gd name="connsiteY33" fmla="*/ 419100 h 1540669"/>
                <a:gd name="connsiteX34" fmla="*/ 1524000 w 1614488"/>
                <a:gd name="connsiteY34" fmla="*/ 426244 h 1540669"/>
                <a:gd name="connsiteX35" fmla="*/ 1428750 w 1614488"/>
                <a:gd name="connsiteY35" fmla="*/ 528638 h 1540669"/>
                <a:gd name="connsiteX36" fmla="*/ 1264444 w 1614488"/>
                <a:gd name="connsiteY36" fmla="*/ 702469 h 1540669"/>
                <a:gd name="connsiteX37" fmla="*/ 1102519 w 1614488"/>
                <a:gd name="connsiteY37" fmla="*/ 869156 h 1540669"/>
                <a:gd name="connsiteX38" fmla="*/ 942975 w 1614488"/>
                <a:gd name="connsiteY38" fmla="*/ 988219 h 1540669"/>
                <a:gd name="connsiteX39" fmla="*/ 819150 w 1614488"/>
                <a:gd name="connsiteY39" fmla="*/ 1073944 h 1540669"/>
                <a:gd name="connsiteX40" fmla="*/ 659607 w 1614488"/>
                <a:gd name="connsiteY40" fmla="*/ 1183481 h 1540669"/>
                <a:gd name="connsiteX41" fmla="*/ 495300 w 1614488"/>
                <a:gd name="connsiteY41" fmla="*/ 1285875 h 1540669"/>
                <a:gd name="connsiteX42" fmla="*/ 285750 w 1614488"/>
                <a:gd name="connsiteY42" fmla="*/ 1409700 h 1540669"/>
                <a:gd name="connsiteX43" fmla="*/ 95250 w 1614488"/>
                <a:gd name="connsiteY43" fmla="*/ 1519238 h 1540669"/>
                <a:gd name="connsiteX44" fmla="*/ 52388 w 1614488"/>
                <a:gd name="connsiteY44" fmla="*/ 1540669 h 1540669"/>
                <a:gd name="connsiteX45" fmla="*/ 23813 w 1614488"/>
                <a:gd name="connsiteY45" fmla="*/ 1538288 h 1540669"/>
                <a:gd name="connsiteX46" fmla="*/ 7144 w 1614488"/>
                <a:gd name="connsiteY46" fmla="*/ 1528763 h 1540669"/>
                <a:gd name="connsiteX47" fmla="*/ 0 w 1614488"/>
                <a:gd name="connsiteY47" fmla="*/ 1507331 h 1540669"/>
                <a:gd name="connsiteX48" fmla="*/ 4763 w 1614488"/>
                <a:gd name="connsiteY48" fmla="*/ 1483519 h 1540669"/>
                <a:gd name="connsiteX49" fmla="*/ 14288 w 1614488"/>
                <a:gd name="connsiteY49" fmla="*/ 1466850 h 1540669"/>
                <a:gd name="connsiteX50" fmla="*/ 59532 w 1614488"/>
                <a:gd name="connsiteY50" fmla="*/ 1440656 h 1540669"/>
                <a:gd name="connsiteX51" fmla="*/ 209550 w 1614488"/>
                <a:gd name="connsiteY51" fmla="*/ 1335881 h 1540669"/>
                <a:gd name="connsiteX52" fmla="*/ 304800 w 1614488"/>
                <a:gd name="connsiteY52" fmla="*/ 1269206 h 1540669"/>
                <a:gd name="connsiteX53" fmla="*/ 450057 w 1614488"/>
                <a:gd name="connsiteY53" fmla="*/ 1157288 h 1540669"/>
                <a:gd name="connsiteX54" fmla="*/ 564357 w 1614488"/>
                <a:gd name="connsiteY54" fmla="*/ 1062038 h 1540669"/>
                <a:gd name="connsiteX55" fmla="*/ 652463 w 1614488"/>
                <a:gd name="connsiteY55" fmla="*/ 983456 h 1540669"/>
                <a:gd name="connsiteX56" fmla="*/ 771525 w 1614488"/>
                <a:gd name="connsiteY56" fmla="*/ 869156 h 1540669"/>
                <a:gd name="connsiteX57" fmla="*/ 859632 w 1614488"/>
                <a:gd name="connsiteY57" fmla="*/ 776288 h 1540669"/>
                <a:gd name="connsiteX58" fmla="*/ 995363 w 1614488"/>
                <a:gd name="connsiteY58" fmla="*/ 616744 h 1540669"/>
                <a:gd name="connsiteX59" fmla="*/ 1100138 w 1614488"/>
                <a:gd name="connsiteY59" fmla="*/ 490538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14488" h="1540669">
                  <a:moveTo>
                    <a:pt x="1100138" y="490538"/>
                  </a:moveTo>
                  <a:lnTo>
                    <a:pt x="1152525" y="428625"/>
                  </a:lnTo>
                  <a:lnTo>
                    <a:pt x="1200150" y="361950"/>
                  </a:lnTo>
                  <a:lnTo>
                    <a:pt x="1235869" y="307181"/>
                  </a:lnTo>
                  <a:lnTo>
                    <a:pt x="1254919" y="273844"/>
                  </a:lnTo>
                  <a:lnTo>
                    <a:pt x="1257300" y="261938"/>
                  </a:lnTo>
                  <a:lnTo>
                    <a:pt x="1252538" y="230981"/>
                  </a:lnTo>
                  <a:lnTo>
                    <a:pt x="1245394" y="192881"/>
                  </a:lnTo>
                  <a:lnTo>
                    <a:pt x="1233488" y="161925"/>
                  </a:lnTo>
                  <a:lnTo>
                    <a:pt x="1214438" y="128588"/>
                  </a:lnTo>
                  <a:lnTo>
                    <a:pt x="1190625" y="102394"/>
                  </a:lnTo>
                  <a:lnTo>
                    <a:pt x="1164432" y="78581"/>
                  </a:lnTo>
                  <a:lnTo>
                    <a:pt x="1135857" y="59531"/>
                  </a:lnTo>
                  <a:lnTo>
                    <a:pt x="1121569" y="50006"/>
                  </a:lnTo>
                  <a:lnTo>
                    <a:pt x="1107282" y="35719"/>
                  </a:lnTo>
                  <a:lnTo>
                    <a:pt x="1104900" y="21431"/>
                  </a:lnTo>
                  <a:lnTo>
                    <a:pt x="1109663" y="11906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1107" y="7144"/>
                  </a:lnTo>
                  <a:lnTo>
                    <a:pt x="1269207" y="19050"/>
                  </a:lnTo>
                  <a:lnTo>
                    <a:pt x="1309688" y="42863"/>
                  </a:lnTo>
                  <a:lnTo>
                    <a:pt x="1390650" y="100013"/>
                  </a:lnTo>
                  <a:lnTo>
                    <a:pt x="1459707" y="150019"/>
                  </a:lnTo>
                  <a:lnTo>
                    <a:pt x="1524000" y="197644"/>
                  </a:lnTo>
                  <a:lnTo>
                    <a:pt x="1588294" y="240506"/>
                  </a:lnTo>
                  <a:lnTo>
                    <a:pt x="1597819" y="252413"/>
                  </a:lnTo>
                  <a:lnTo>
                    <a:pt x="1607344" y="271463"/>
                  </a:lnTo>
                  <a:lnTo>
                    <a:pt x="1612107" y="297656"/>
                  </a:lnTo>
                  <a:lnTo>
                    <a:pt x="1614488" y="328613"/>
                  </a:lnTo>
                  <a:lnTo>
                    <a:pt x="1604963" y="357188"/>
                  </a:lnTo>
                  <a:lnTo>
                    <a:pt x="1590675" y="381000"/>
                  </a:lnTo>
                  <a:lnTo>
                    <a:pt x="1566863" y="400050"/>
                  </a:lnTo>
                  <a:lnTo>
                    <a:pt x="1538288" y="419100"/>
                  </a:lnTo>
                  <a:lnTo>
                    <a:pt x="1524000" y="426244"/>
                  </a:lnTo>
                  <a:lnTo>
                    <a:pt x="1428750" y="528638"/>
                  </a:lnTo>
                  <a:lnTo>
                    <a:pt x="1264444" y="702469"/>
                  </a:lnTo>
                  <a:lnTo>
                    <a:pt x="1102519" y="869156"/>
                  </a:lnTo>
                  <a:lnTo>
                    <a:pt x="942975" y="988219"/>
                  </a:lnTo>
                  <a:lnTo>
                    <a:pt x="819150" y="1073944"/>
                  </a:lnTo>
                  <a:lnTo>
                    <a:pt x="659607" y="1183481"/>
                  </a:lnTo>
                  <a:lnTo>
                    <a:pt x="495300" y="1285875"/>
                  </a:lnTo>
                  <a:lnTo>
                    <a:pt x="285750" y="1409700"/>
                  </a:lnTo>
                  <a:lnTo>
                    <a:pt x="95250" y="1519238"/>
                  </a:lnTo>
                  <a:lnTo>
                    <a:pt x="52388" y="1540669"/>
                  </a:lnTo>
                  <a:lnTo>
                    <a:pt x="23813" y="1538288"/>
                  </a:lnTo>
                  <a:lnTo>
                    <a:pt x="7144" y="1528763"/>
                  </a:lnTo>
                  <a:lnTo>
                    <a:pt x="0" y="1507331"/>
                  </a:lnTo>
                  <a:lnTo>
                    <a:pt x="4763" y="1483519"/>
                  </a:lnTo>
                  <a:lnTo>
                    <a:pt x="14288" y="1466850"/>
                  </a:lnTo>
                  <a:lnTo>
                    <a:pt x="59532" y="1440656"/>
                  </a:lnTo>
                  <a:lnTo>
                    <a:pt x="209550" y="1335881"/>
                  </a:lnTo>
                  <a:lnTo>
                    <a:pt x="304800" y="1269206"/>
                  </a:lnTo>
                  <a:lnTo>
                    <a:pt x="450057" y="1157288"/>
                  </a:lnTo>
                  <a:lnTo>
                    <a:pt x="564357" y="1062038"/>
                  </a:lnTo>
                  <a:lnTo>
                    <a:pt x="652463" y="983456"/>
                  </a:lnTo>
                  <a:lnTo>
                    <a:pt x="771525" y="869156"/>
                  </a:lnTo>
                  <a:lnTo>
                    <a:pt x="859632" y="776288"/>
                  </a:lnTo>
                  <a:lnTo>
                    <a:pt x="995363" y="616744"/>
                  </a:lnTo>
                  <a:lnTo>
                    <a:pt x="1100138" y="4905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D74E8081-BC1F-4036-AEBA-DDE993215C0D}"/>
                </a:ext>
              </a:extLst>
            </p:cNvPr>
            <p:cNvSpPr/>
            <p:nvPr/>
          </p:nvSpPr>
          <p:spPr>
            <a:xfrm>
              <a:off x="4175127" y="1984375"/>
              <a:ext cx="1133475" cy="1981200"/>
            </a:xfrm>
            <a:custGeom>
              <a:avLst/>
              <a:gdLst>
                <a:gd name="connsiteX0" fmla="*/ 931708 w 1133625"/>
                <a:gd name="connsiteY0" fmla="*/ 1843223 h 1981681"/>
                <a:gd name="connsiteX1" fmla="*/ 931708 w 1133625"/>
                <a:gd name="connsiteY1" fmla="*/ 1733610 h 1981681"/>
                <a:gd name="connsiteX2" fmla="*/ 925938 w 1133625"/>
                <a:gd name="connsiteY2" fmla="*/ 1641305 h 1981681"/>
                <a:gd name="connsiteX3" fmla="*/ 920169 w 1133625"/>
                <a:gd name="connsiteY3" fmla="*/ 1577845 h 1981681"/>
                <a:gd name="connsiteX4" fmla="*/ 914400 w 1133625"/>
                <a:gd name="connsiteY4" fmla="*/ 1531692 h 1981681"/>
                <a:gd name="connsiteX5" fmla="*/ 899978 w 1133625"/>
                <a:gd name="connsiteY5" fmla="*/ 1424964 h 1981681"/>
                <a:gd name="connsiteX6" fmla="*/ 827864 w 1133625"/>
                <a:gd name="connsiteY6" fmla="*/ 1124972 h 1981681"/>
                <a:gd name="connsiteX7" fmla="*/ 819210 w 1133625"/>
                <a:gd name="connsiteY7" fmla="*/ 1035551 h 1981681"/>
                <a:gd name="connsiteX8" fmla="*/ 807672 w 1133625"/>
                <a:gd name="connsiteY8" fmla="*/ 960553 h 1981681"/>
                <a:gd name="connsiteX9" fmla="*/ 796134 w 1133625"/>
                <a:gd name="connsiteY9" fmla="*/ 905747 h 1981681"/>
                <a:gd name="connsiteX10" fmla="*/ 775942 w 1133625"/>
                <a:gd name="connsiteY10" fmla="*/ 836518 h 1981681"/>
                <a:gd name="connsiteX11" fmla="*/ 741328 w 1133625"/>
                <a:gd name="connsiteY11" fmla="*/ 741328 h 1981681"/>
                <a:gd name="connsiteX12" fmla="*/ 715367 w 1133625"/>
                <a:gd name="connsiteY12" fmla="*/ 680752 h 1981681"/>
                <a:gd name="connsiteX13" fmla="*/ 677868 w 1133625"/>
                <a:gd name="connsiteY13" fmla="*/ 602870 h 1981681"/>
                <a:gd name="connsiteX14" fmla="*/ 582678 w 1133625"/>
                <a:gd name="connsiteY14" fmla="*/ 447104 h 1981681"/>
                <a:gd name="connsiteX15" fmla="*/ 536525 w 1133625"/>
                <a:gd name="connsiteY15" fmla="*/ 400952 h 1981681"/>
                <a:gd name="connsiteX16" fmla="*/ 487488 w 1133625"/>
                <a:gd name="connsiteY16" fmla="*/ 360568 h 1981681"/>
                <a:gd name="connsiteX17" fmla="*/ 429797 w 1133625"/>
                <a:gd name="connsiteY17" fmla="*/ 314415 h 1981681"/>
                <a:gd name="connsiteX18" fmla="*/ 377875 w 1133625"/>
                <a:gd name="connsiteY18" fmla="*/ 276916 h 1981681"/>
                <a:gd name="connsiteX19" fmla="*/ 323069 w 1133625"/>
                <a:gd name="connsiteY19" fmla="*/ 236533 h 1981681"/>
                <a:gd name="connsiteX20" fmla="*/ 262494 w 1133625"/>
                <a:gd name="connsiteY20" fmla="*/ 199034 h 1981681"/>
                <a:gd name="connsiteX21" fmla="*/ 201918 w 1133625"/>
                <a:gd name="connsiteY21" fmla="*/ 164419 h 1981681"/>
                <a:gd name="connsiteX22" fmla="*/ 161535 w 1133625"/>
                <a:gd name="connsiteY22" fmla="*/ 141343 h 1981681"/>
                <a:gd name="connsiteX23" fmla="*/ 118267 w 1133625"/>
                <a:gd name="connsiteY23" fmla="*/ 115382 h 1981681"/>
                <a:gd name="connsiteX24" fmla="*/ 72114 w 1133625"/>
                <a:gd name="connsiteY24" fmla="*/ 92306 h 1981681"/>
                <a:gd name="connsiteX25" fmla="*/ 46153 w 1133625"/>
                <a:gd name="connsiteY25" fmla="*/ 77883 h 1981681"/>
                <a:gd name="connsiteX26" fmla="*/ 28846 w 1133625"/>
                <a:gd name="connsiteY26" fmla="*/ 69229 h 1981681"/>
                <a:gd name="connsiteX27" fmla="*/ 17308 w 1133625"/>
                <a:gd name="connsiteY27" fmla="*/ 60576 h 1981681"/>
                <a:gd name="connsiteX28" fmla="*/ 2885 w 1133625"/>
                <a:gd name="connsiteY28" fmla="*/ 34615 h 1981681"/>
                <a:gd name="connsiteX29" fmla="*/ 0 w 1133625"/>
                <a:gd name="connsiteY29" fmla="*/ 20192 h 1981681"/>
                <a:gd name="connsiteX30" fmla="*/ 2885 w 1133625"/>
                <a:gd name="connsiteY30" fmla="*/ 8654 h 1981681"/>
                <a:gd name="connsiteX31" fmla="*/ 14423 w 1133625"/>
                <a:gd name="connsiteY31" fmla="*/ 0 h 1981681"/>
                <a:gd name="connsiteX32" fmla="*/ 37499 w 1133625"/>
                <a:gd name="connsiteY32" fmla="*/ 2885 h 1981681"/>
                <a:gd name="connsiteX33" fmla="*/ 80767 w 1133625"/>
                <a:gd name="connsiteY33" fmla="*/ 23077 h 1981681"/>
                <a:gd name="connsiteX34" fmla="*/ 164419 w 1133625"/>
                <a:gd name="connsiteY34" fmla="*/ 49038 h 1981681"/>
                <a:gd name="connsiteX35" fmla="*/ 256725 w 1133625"/>
                <a:gd name="connsiteY35" fmla="*/ 89421 h 1981681"/>
                <a:gd name="connsiteX36" fmla="*/ 360568 w 1133625"/>
                <a:gd name="connsiteY36" fmla="*/ 135574 h 1981681"/>
                <a:gd name="connsiteX37" fmla="*/ 455758 w 1133625"/>
                <a:gd name="connsiteY37" fmla="*/ 181726 h 1981681"/>
                <a:gd name="connsiteX38" fmla="*/ 539410 w 1133625"/>
                <a:gd name="connsiteY38" fmla="*/ 224995 h 1981681"/>
                <a:gd name="connsiteX39" fmla="*/ 625946 w 1133625"/>
                <a:gd name="connsiteY39" fmla="*/ 274032 h 1981681"/>
                <a:gd name="connsiteX40" fmla="*/ 692290 w 1133625"/>
                <a:gd name="connsiteY40" fmla="*/ 308646 h 1981681"/>
                <a:gd name="connsiteX41" fmla="*/ 859594 w 1133625"/>
                <a:gd name="connsiteY41" fmla="*/ 475950 h 1981681"/>
                <a:gd name="connsiteX42" fmla="*/ 888439 w 1133625"/>
                <a:gd name="connsiteY42" fmla="*/ 533641 h 1981681"/>
                <a:gd name="connsiteX43" fmla="*/ 925938 w 1133625"/>
                <a:gd name="connsiteY43" fmla="*/ 620177 h 1981681"/>
                <a:gd name="connsiteX44" fmla="*/ 969207 w 1133625"/>
                <a:gd name="connsiteY44" fmla="*/ 729790 h 1981681"/>
                <a:gd name="connsiteX45" fmla="*/ 1009590 w 1133625"/>
                <a:gd name="connsiteY45" fmla="*/ 842287 h 1981681"/>
                <a:gd name="connsiteX46" fmla="*/ 1044205 w 1133625"/>
                <a:gd name="connsiteY46" fmla="*/ 951899 h 1981681"/>
                <a:gd name="connsiteX47" fmla="*/ 1064396 w 1133625"/>
                <a:gd name="connsiteY47" fmla="*/ 1032667 h 1981681"/>
                <a:gd name="connsiteX48" fmla="*/ 1081704 w 1133625"/>
                <a:gd name="connsiteY48" fmla="*/ 1110549 h 1981681"/>
                <a:gd name="connsiteX49" fmla="*/ 1090357 w 1133625"/>
                <a:gd name="connsiteY49" fmla="*/ 1165356 h 1981681"/>
                <a:gd name="connsiteX50" fmla="*/ 1101896 w 1133625"/>
                <a:gd name="connsiteY50" fmla="*/ 1257661 h 1981681"/>
                <a:gd name="connsiteX51" fmla="*/ 1110549 w 1133625"/>
                <a:gd name="connsiteY51" fmla="*/ 1358620 h 1981681"/>
                <a:gd name="connsiteX52" fmla="*/ 1119203 w 1133625"/>
                <a:gd name="connsiteY52" fmla="*/ 1485540 h 1981681"/>
                <a:gd name="connsiteX53" fmla="*/ 1127856 w 1133625"/>
                <a:gd name="connsiteY53" fmla="*/ 1670150 h 1981681"/>
                <a:gd name="connsiteX54" fmla="*/ 1130741 w 1133625"/>
                <a:gd name="connsiteY54" fmla="*/ 1825916 h 1981681"/>
                <a:gd name="connsiteX55" fmla="*/ 1133625 w 1133625"/>
                <a:gd name="connsiteY55" fmla="*/ 1978797 h 1981681"/>
                <a:gd name="connsiteX56" fmla="*/ 928823 w 1133625"/>
                <a:gd name="connsiteY56" fmla="*/ 1981681 h 1981681"/>
                <a:gd name="connsiteX57" fmla="*/ 931708 w 1133625"/>
                <a:gd name="connsiteY57" fmla="*/ 1843223 h 198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33625" h="1981681">
                  <a:moveTo>
                    <a:pt x="931708" y="1843223"/>
                  </a:moveTo>
                  <a:lnTo>
                    <a:pt x="931708" y="1733610"/>
                  </a:lnTo>
                  <a:lnTo>
                    <a:pt x="925938" y="1641305"/>
                  </a:lnTo>
                  <a:lnTo>
                    <a:pt x="920169" y="1577845"/>
                  </a:lnTo>
                  <a:lnTo>
                    <a:pt x="914400" y="1531692"/>
                  </a:lnTo>
                  <a:lnTo>
                    <a:pt x="899978" y="1424964"/>
                  </a:lnTo>
                  <a:lnTo>
                    <a:pt x="827864" y="1124972"/>
                  </a:lnTo>
                  <a:lnTo>
                    <a:pt x="819210" y="1035551"/>
                  </a:lnTo>
                  <a:lnTo>
                    <a:pt x="807672" y="960553"/>
                  </a:lnTo>
                  <a:lnTo>
                    <a:pt x="796134" y="905747"/>
                  </a:lnTo>
                  <a:lnTo>
                    <a:pt x="775942" y="836518"/>
                  </a:lnTo>
                  <a:lnTo>
                    <a:pt x="741328" y="741328"/>
                  </a:lnTo>
                  <a:lnTo>
                    <a:pt x="715367" y="680752"/>
                  </a:lnTo>
                  <a:lnTo>
                    <a:pt x="677868" y="602870"/>
                  </a:lnTo>
                  <a:lnTo>
                    <a:pt x="582678" y="447104"/>
                  </a:lnTo>
                  <a:lnTo>
                    <a:pt x="536525" y="400952"/>
                  </a:lnTo>
                  <a:lnTo>
                    <a:pt x="487488" y="360568"/>
                  </a:lnTo>
                  <a:lnTo>
                    <a:pt x="429797" y="314415"/>
                  </a:lnTo>
                  <a:lnTo>
                    <a:pt x="377875" y="276916"/>
                  </a:lnTo>
                  <a:lnTo>
                    <a:pt x="323069" y="236533"/>
                  </a:lnTo>
                  <a:lnTo>
                    <a:pt x="262494" y="199034"/>
                  </a:lnTo>
                  <a:lnTo>
                    <a:pt x="201918" y="164419"/>
                  </a:lnTo>
                  <a:lnTo>
                    <a:pt x="161535" y="141343"/>
                  </a:lnTo>
                  <a:lnTo>
                    <a:pt x="118267" y="115382"/>
                  </a:lnTo>
                  <a:lnTo>
                    <a:pt x="72114" y="92306"/>
                  </a:lnTo>
                  <a:lnTo>
                    <a:pt x="46153" y="77883"/>
                  </a:lnTo>
                  <a:lnTo>
                    <a:pt x="28846" y="69229"/>
                  </a:lnTo>
                  <a:lnTo>
                    <a:pt x="17308" y="60576"/>
                  </a:lnTo>
                  <a:lnTo>
                    <a:pt x="2885" y="34615"/>
                  </a:lnTo>
                  <a:lnTo>
                    <a:pt x="0" y="20192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7499" y="2885"/>
                  </a:lnTo>
                  <a:lnTo>
                    <a:pt x="80767" y="23077"/>
                  </a:lnTo>
                  <a:lnTo>
                    <a:pt x="164419" y="49038"/>
                  </a:lnTo>
                  <a:lnTo>
                    <a:pt x="256725" y="89421"/>
                  </a:lnTo>
                  <a:lnTo>
                    <a:pt x="360568" y="135574"/>
                  </a:lnTo>
                  <a:lnTo>
                    <a:pt x="455758" y="181726"/>
                  </a:lnTo>
                  <a:lnTo>
                    <a:pt x="539410" y="224995"/>
                  </a:lnTo>
                  <a:lnTo>
                    <a:pt x="625946" y="274032"/>
                  </a:lnTo>
                  <a:lnTo>
                    <a:pt x="692290" y="308646"/>
                  </a:lnTo>
                  <a:lnTo>
                    <a:pt x="859594" y="475950"/>
                  </a:lnTo>
                  <a:lnTo>
                    <a:pt x="888439" y="533641"/>
                  </a:lnTo>
                  <a:lnTo>
                    <a:pt x="925938" y="620177"/>
                  </a:lnTo>
                  <a:lnTo>
                    <a:pt x="969207" y="729790"/>
                  </a:lnTo>
                  <a:lnTo>
                    <a:pt x="1009590" y="842287"/>
                  </a:lnTo>
                  <a:lnTo>
                    <a:pt x="1044205" y="951899"/>
                  </a:lnTo>
                  <a:lnTo>
                    <a:pt x="1064396" y="1032667"/>
                  </a:lnTo>
                  <a:lnTo>
                    <a:pt x="1081704" y="1110549"/>
                  </a:lnTo>
                  <a:lnTo>
                    <a:pt x="1090357" y="1165356"/>
                  </a:lnTo>
                  <a:lnTo>
                    <a:pt x="1101896" y="1257661"/>
                  </a:lnTo>
                  <a:lnTo>
                    <a:pt x="1110549" y="1358620"/>
                  </a:lnTo>
                  <a:lnTo>
                    <a:pt x="1119203" y="1485540"/>
                  </a:lnTo>
                  <a:lnTo>
                    <a:pt x="1127856" y="1670150"/>
                  </a:lnTo>
                  <a:cubicBezTo>
                    <a:pt x="1128818" y="1722072"/>
                    <a:pt x="1129779" y="1773994"/>
                    <a:pt x="1130741" y="1825916"/>
                  </a:cubicBezTo>
                  <a:cubicBezTo>
                    <a:pt x="1131702" y="1876876"/>
                    <a:pt x="1132664" y="1927837"/>
                    <a:pt x="1133625" y="1978797"/>
                  </a:cubicBezTo>
                  <a:lnTo>
                    <a:pt x="928823" y="1981681"/>
                  </a:lnTo>
                  <a:cubicBezTo>
                    <a:pt x="929785" y="1935528"/>
                    <a:pt x="930746" y="1889376"/>
                    <a:pt x="931708" y="1843223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7">
              <a:extLst>
                <a:ext uri="{FF2B5EF4-FFF2-40B4-BE49-F238E27FC236}">
                  <a16:creationId xmlns:a16="http://schemas.microsoft.com/office/drawing/2014/main" id="{9850A07A-63E2-4E15-B152-D64D8AACA320}"/>
                </a:ext>
              </a:extLst>
            </p:cNvPr>
            <p:cNvSpPr/>
            <p:nvPr/>
          </p:nvSpPr>
          <p:spPr>
            <a:xfrm>
              <a:off x="4702177" y="3879850"/>
              <a:ext cx="606425" cy="2019300"/>
            </a:xfrm>
            <a:custGeom>
              <a:avLst/>
              <a:gdLst>
                <a:gd name="connsiteX0" fmla="*/ 388488 w 605196"/>
                <a:gd name="connsiteY0" fmla="*/ 578768 h 2019080"/>
                <a:gd name="connsiteX1" fmla="*/ 393774 w 605196"/>
                <a:gd name="connsiteY1" fmla="*/ 459843 h 2019080"/>
                <a:gd name="connsiteX2" fmla="*/ 396417 w 605196"/>
                <a:gd name="connsiteY2" fmla="*/ 362060 h 2019080"/>
                <a:gd name="connsiteX3" fmla="*/ 401702 w 605196"/>
                <a:gd name="connsiteY3" fmla="*/ 232564 h 2019080"/>
                <a:gd name="connsiteX4" fmla="*/ 401702 w 605196"/>
                <a:gd name="connsiteY4" fmla="*/ 118925 h 2019080"/>
                <a:gd name="connsiteX5" fmla="*/ 401702 w 605196"/>
                <a:gd name="connsiteY5" fmla="*/ 87212 h 2019080"/>
                <a:gd name="connsiteX6" fmla="*/ 404345 w 605196"/>
                <a:gd name="connsiteY6" fmla="*/ 0 h 2019080"/>
                <a:gd name="connsiteX7" fmla="*/ 599910 w 605196"/>
                <a:gd name="connsiteY7" fmla="*/ 0 h 2019080"/>
                <a:gd name="connsiteX8" fmla="*/ 605196 w 605196"/>
                <a:gd name="connsiteY8" fmla="*/ 81926 h 2019080"/>
                <a:gd name="connsiteX9" fmla="*/ 605196 w 605196"/>
                <a:gd name="connsiteY9" fmla="*/ 140067 h 2019080"/>
                <a:gd name="connsiteX10" fmla="*/ 605196 w 605196"/>
                <a:gd name="connsiteY10" fmla="*/ 264278 h 2019080"/>
                <a:gd name="connsiteX11" fmla="*/ 605196 w 605196"/>
                <a:gd name="connsiteY11" fmla="*/ 377917 h 2019080"/>
                <a:gd name="connsiteX12" fmla="*/ 605196 w 605196"/>
                <a:gd name="connsiteY12" fmla="*/ 496842 h 2019080"/>
                <a:gd name="connsiteX13" fmla="*/ 602553 w 605196"/>
                <a:gd name="connsiteY13" fmla="*/ 639552 h 2019080"/>
                <a:gd name="connsiteX14" fmla="*/ 597267 w 605196"/>
                <a:gd name="connsiteY14" fmla="*/ 774333 h 2019080"/>
                <a:gd name="connsiteX15" fmla="*/ 591982 w 605196"/>
                <a:gd name="connsiteY15" fmla="*/ 858902 h 2019080"/>
                <a:gd name="connsiteX16" fmla="*/ 584054 w 605196"/>
                <a:gd name="connsiteY16" fmla="*/ 967256 h 2019080"/>
                <a:gd name="connsiteX17" fmla="*/ 576125 w 605196"/>
                <a:gd name="connsiteY17" fmla="*/ 1051824 h 2019080"/>
                <a:gd name="connsiteX18" fmla="*/ 568197 w 605196"/>
                <a:gd name="connsiteY18" fmla="*/ 1131108 h 2019080"/>
                <a:gd name="connsiteX19" fmla="*/ 552340 w 605196"/>
                <a:gd name="connsiteY19" fmla="*/ 1231533 h 2019080"/>
                <a:gd name="connsiteX20" fmla="*/ 531198 w 605196"/>
                <a:gd name="connsiteY20" fmla="*/ 1339887 h 2019080"/>
                <a:gd name="connsiteX21" fmla="*/ 510056 w 605196"/>
                <a:gd name="connsiteY21" fmla="*/ 1421813 h 2019080"/>
                <a:gd name="connsiteX22" fmla="*/ 483628 w 605196"/>
                <a:gd name="connsiteY22" fmla="*/ 1503739 h 2019080"/>
                <a:gd name="connsiteX23" fmla="*/ 454558 w 605196"/>
                <a:gd name="connsiteY23" fmla="*/ 1588308 h 2019080"/>
                <a:gd name="connsiteX24" fmla="*/ 428130 w 605196"/>
                <a:gd name="connsiteY24" fmla="*/ 1651734 h 2019080"/>
                <a:gd name="connsiteX25" fmla="*/ 377917 w 605196"/>
                <a:gd name="connsiteY25" fmla="*/ 1749517 h 2019080"/>
                <a:gd name="connsiteX26" fmla="*/ 332990 w 605196"/>
                <a:gd name="connsiteY26" fmla="*/ 1823515 h 2019080"/>
                <a:gd name="connsiteX27" fmla="*/ 288063 w 605196"/>
                <a:gd name="connsiteY27" fmla="*/ 1886941 h 2019080"/>
                <a:gd name="connsiteX28" fmla="*/ 243136 w 605196"/>
                <a:gd name="connsiteY28" fmla="*/ 1942439 h 2019080"/>
                <a:gd name="connsiteX29" fmla="*/ 216708 w 605196"/>
                <a:gd name="connsiteY29" fmla="*/ 1971510 h 2019080"/>
                <a:gd name="connsiteX30" fmla="*/ 182352 w 605196"/>
                <a:gd name="connsiteY30" fmla="*/ 1990009 h 2019080"/>
                <a:gd name="connsiteX31" fmla="*/ 145353 w 605196"/>
                <a:gd name="connsiteY31" fmla="*/ 2005866 h 2019080"/>
                <a:gd name="connsiteX32" fmla="*/ 110997 w 605196"/>
                <a:gd name="connsiteY32" fmla="*/ 2016437 h 2019080"/>
                <a:gd name="connsiteX33" fmla="*/ 87212 w 605196"/>
                <a:gd name="connsiteY33" fmla="*/ 2019080 h 2019080"/>
                <a:gd name="connsiteX34" fmla="*/ 66070 w 605196"/>
                <a:gd name="connsiteY34" fmla="*/ 2016437 h 2019080"/>
                <a:gd name="connsiteX35" fmla="*/ 42285 w 605196"/>
                <a:gd name="connsiteY35" fmla="*/ 2005866 h 2019080"/>
                <a:gd name="connsiteX36" fmla="*/ 26428 w 605196"/>
                <a:gd name="connsiteY36" fmla="*/ 1992652 h 2019080"/>
                <a:gd name="connsiteX37" fmla="*/ 7929 w 605196"/>
                <a:gd name="connsiteY37" fmla="*/ 1971510 h 2019080"/>
                <a:gd name="connsiteX38" fmla="*/ 0 w 605196"/>
                <a:gd name="connsiteY38" fmla="*/ 1950368 h 2019080"/>
                <a:gd name="connsiteX39" fmla="*/ 147996 w 605196"/>
                <a:gd name="connsiteY39" fmla="*/ 1509024 h 2019080"/>
                <a:gd name="connsiteX40" fmla="*/ 169138 w 605196"/>
                <a:gd name="connsiteY40" fmla="*/ 1485239 h 2019080"/>
                <a:gd name="connsiteX41" fmla="*/ 200851 w 605196"/>
                <a:gd name="connsiteY41" fmla="*/ 1440312 h 2019080"/>
                <a:gd name="connsiteX42" fmla="*/ 229922 w 605196"/>
                <a:gd name="connsiteY42" fmla="*/ 1384814 h 2019080"/>
                <a:gd name="connsiteX43" fmla="*/ 258992 w 605196"/>
                <a:gd name="connsiteY43" fmla="*/ 1316102 h 2019080"/>
                <a:gd name="connsiteX44" fmla="*/ 288063 w 605196"/>
                <a:gd name="connsiteY44" fmla="*/ 1234176 h 2019080"/>
                <a:gd name="connsiteX45" fmla="*/ 311848 w 605196"/>
                <a:gd name="connsiteY45" fmla="*/ 1162821 h 2019080"/>
                <a:gd name="connsiteX46" fmla="*/ 332990 w 605196"/>
                <a:gd name="connsiteY46" fmla="*/ 1086180 h 2019080"/>
                <a:gd name="connsiteX47" fmla="*/ 346204 w 605196"/>
                <a:gd name="connsiteY47" fmla="*/ 1014825 h 2019080"/>
                <a:gd name="connsiteX48" fmla="*/ 362060 w 605196"/>
                <a:gd name="connsiteY48" fmla="*/ 895901 h 2019080"/>
                <a:gd name="connsiteX49" fmla="*/ 372632 w 605196"/>
                <a:gd name="connsiteY49" fmla="*/ 776976 h 2019080"/>
                <a:gd name="connsiteX50" fmla="*/ 388488 w 605196"/>
                <a:gd name="connsiteY50" fmla="*/ 578768 h 201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05196" h="2019080">
                  <a:moveTo>
                    <a:pt x="388488" y="578768"/>
                  </a:moveTo>
                  <a:lnTo>
                    <a:pt x="393774" y="459843"/>
                  </a:lnTo>
                  <a:lnTo>
                    <a:pt x="396417" y="362060"/>
                  </a:lnTo>
                  <a:lnTo>
                    <a:pt x="401702" y="232564"/>
                  </a:lnTo>
                  <a:lnTo>
                    <a:pt x="401702" y="118925"/>
                  </a:lnTo>
                  <a:lnTo>
                    <a:pt x="401702" y="87212"/>
                  </a:lnTo>
                  <a:lnTo>
                    <a:pt x="404345" y="0"/>
                  </a:lnTo>
                  <a:lnTo>
                    <a:pt x="599910" y="0"/>
                  </a:lnTo>
                  <a:lnTo>
                    <a:pt x="605196" y="81926"/>
                  </a:lnTo>
                  <a:lnTo>
                    <a:pt x="605196" y="140067"/>
                  </a:lnTo>
                  <a:lnTo>
                    <a:pt x="605196" y="264278"/>
                  </a:lnTo>
                  <a:lnTo>
                    <a:pt x="605196" y="377917"/>
                  </a:lnTo>
                  <a:lnTo>
                    <a:pt x="605196" y="496842"/>
                  </a:lnTo>
                  <a:lnTo>
                    <a:pt x="602553" y="639552"/>
                  </a:lnTo>
                  <a:lnTo>
                    <a:pt x="597267" y="774333"/>
                  </a:lnTo>
                  <a:lnTo>
                    <a:pt x="591982" y="858902"/>
                  </a:lnTo>
                  <a:lnTo>
                    <a:pt x="584054" y="967256"/>
                  </a:lnTo>
                  <a:lnTo>
                    <a:pt x="576125" y="1051824"/>
                  </a:lnTo>
                  <a:lnTo>
                    <a:pt x="568197" y="1131108"/>
                  </a:lnTo>
                  <a:lnTo>
                    <a:pt x="552340" y="1231533"/>
                  </a:lnTo>
                  <a:lnTo>
                    <a:pt x="531198" y="1339887"/>
                  </a:lnTo>
                  <a:lnTo>
                    <a:pt x="510056" y="1421813"/>
                  </a:lnTo>
                  <a:lnTo>
                    <a:pt x="483628" y="1503739"/>
                  </a:lnTo>
                  <a:lnTo>
                    <a:pt x="454558" y="1588308"/>
                  </a:lnTo>
                  <a:lnTo>
                    <a:pt x="428130" y="1651734"/>
                  </a:lnTo>
                  <a:lnTo>
                    <a:pt x="377917" y="1749517"/>
                  </a:lnTo>
                  <a:lnTo>
                    <a:pt x="332990" y="1823515"/>
                  </a:lnTo>
                  <a:lnTo>
                    <a:pt x="288063" y="1886941"/>
                  </a:lnTo>
                  <a:lnTo>
                    <a:pt x="243136" y="1942439"/>
                  </a:lnTo>
                  <a:lnTo>
                    <a:pt x="216708" y="1971510"/>
                  </a:lnTo>
                  <a:lnTo>
                    <a:pt x="182352" y="1990009"/>
                  </a:lnTo>
                  <a:lnTo>
                    <a:pt x="145353" y="2005866"/>
                  </a:lnTo>
                  <a:lnTo>
                    <a:pt x="110997" y="2016437"/>
                  </a:lnTo>
                  <a:lnTo>
                    <a:pt x="87212" y="2019080"/>
                  </a:lnTo>
                  <a:lnTo>
                    <a:pt x="66070" y="2016437"/>
                  </a:lnTo>
                  <a:lnTo>
                    <a:pt x="42285" y="2005866"/>
                  </a:lnTo>
                  <a:lnTo>
                    <a:pt x="26428" y="1992652"/>
                  </a:lnTo>
                  <a:lnTo>
                    <a:pt x="7929" y="1971510"/>
                  </a:lnTo>
                  <a:lnTo>
                    <a:pt x="0" y="1950368"/>
                  </a:lnTo>
                  <a:lnTo>
                    <a:pt x="147996" y="1509024"/>
                  </a:lnTo>
                  <a:lnTo>
                    <a:pt x="169138" y="1485239"/>
                  </a:lnTo>
                  <a:lnTo>
                    <a:pt x="200851" y="1440312"/>
                  </a:lnTo>
                  <a:lnTo>
                    <a:pt x="229922" y="1384814"/>
                  </a:lnTo>
                  <a:lnTo>
                    <a:pt x="258992" y="1316102"/>
                  </a:lnTo>
                  <a:lnTo>
                    <a:pt x="288063" y="1234176"/>
                  </a:lnTo>
                  <a:lnTo>
                    <a:pt x="311848" y="1162821"/>
                  </a:lnTo>
                  <a:lnTo>
                    <a:pt x="332990" y="1086180"/>
                  </a:lnTo>
                  <a:lnTo>
                    <a:pt x="346204" y="1014825"/>
                  </a:lnTo>
                  <a:lnTo>
                    <a:pt x="362060" y="895901"/>
                  </a:lnTo>
                  <a:lnTo>
                    <a:pt x="372632" y="776976"/>
                  </a:lnTo>
                  <a:lnTo>
                    <a:pt x="388488" y="5787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8">
              <a:extLst>
                <a:ext uri="{FF2B5EF4-FFF2-40B4-BE49-F238E27FC236}">
                  <a16:creationId xmlns:a16="http://schemas.microsoft.com/office/drawing/2014/main" id="{D6D56A17-6558-4F26-B8E7-5A30B5EEAF67}"/>
                </a:ext>
              </a:extLst>
            </p:cNvPr>
            <p:cNvSpPr/>
            <p:nvPr/>
          </p:nvSpPr>
          <p:spPr>
            <a:xfrm>
              <a:off x="4230690" y="5267326"/>
              <a:ext cx="655637" cy="627063"/>
            </a:xfrm>
            <a:custGeom>
              <a:avLst/>
              <a:gdLst>
                <a:gd name="connsiteX0" fmla="*/ 290513 w 654844"/>
                <a:gd name="connsiteY0" fmla="*/ 114300 h 626269"/>
                <a:gd name="connsiteX1" fmla="*/ 350044 w 654844"/>
                <a:gd name="connsiteY1" fmla="*/ 138113 h 626269"/>
                <a:gd name="connsiteX2" fmla="*/ 397669 w 654844"/>
                <a:gd name="connsiteY2" fmla="*/ 154781 h 626269"/>
                <a:gd name="connsiteX3" fmla="*/ 452438 w 654844"/>
                <a:gd name="connsiteY3" fmla="*/ 166688 h 626269"/>
                <a:gd name="connsiteX4" fmla="*/ 483394 w 654844"/>
                <a:gd name="connsiteY4" fmla="*/ 171450 h 626269"/>
                <a:gd name="connsiteX5" fmla="*/ 511969 w 654844"/>
                <a:gd name="connsiteY5" fmla="*/ 173831 h 626269"/>
                <a:gd name="connsiteX6" fmla="*/ 533400 w 654844"/>
                <a:gd name="connsiteY6" fmla="*/ 171450 h 626269"/>
                <a:gd name="connsiteX7" fmla="*/ 561975 w 654844"/>
                <a:gd name="connsiteY7" fmla="*/ 161925 h 626269"/>
                <a:gd name="connsiteX8" fmla="*/ 590550 w 654844"/>
                <a:gd name="connsiteY8" fmla="*/ 145256 h 626269"/>
                <a:gd name="connsiteX9" fmla="*/ 609600 w 654844"/>
                <a:gd name="connsiteY9" fmla="*/ 130969 h 626269"/>
                <a:gd name="connsiteX10" fmla="*/ 619125 w 654844"/>
                <a:gd name="connsiteY10" fmla="*/ 121444 h 626269"/>
                <a:gd name="connsiteX11" fmla="*/ 654844 w 654844"/>
                <a:gd name="connsiteY11" fmla="*/ 85725 h 626269"/>
                <a:gd name="connsiteX12" fmla="*/ 545307 w 654844"/>
                <a:gd name="connsiteY12" fmla="*/ 626269 h 626269"/>
                <a:gd name="connsiteX13" fmla="*/ 521494 w 654844"/>
                <a:gd name="connsiteY13" fmla="*/ 616744 h 626269"/>
                <a:gd name="connsiteX14" fmla="*/ 500063 w 654844"/>
                <a:gd name="connsiteY14" fmla="*/ 600075 h 626269"/>
                <a:gd name="connsiteX15" fmla="*/ 478632 w 654844"/>
                <a:gd name="connsiteY15" fmla="*/ 581025 h 626269"/>
                <a:gd name="connsiteX16" fmla="*/ 469107 w 654844"/>
                <a:gd name="connsiteY16" fmla="*/ 557213 h 626269"/>
                <a:gd name="connsiteX17" fmla="*/ 457200 w 654844"/>
                <a:gd name="connsiteY17" fmla="*/ 509588 h 626269"/>
                <a:gd name="connsiteX18" fmla="*/ 440532 w 654844"/>
                <a:gd name="connsiteY18" fmla="*/ 466725 h 626269"/>
                <a:gd name="connsiteX19" fmla="*/ 426244 w 654844"/>
                <a:gd name="connsiteY19" fmla="*/ 435769 h 626269"/>
                <a:gd name="connsiteX20" fmla="*/ 404813 w 654844"/>
                <a:gd name="connsiteY20" fmla="*/ 402431 h 626269"/>
                <a:gd name="connsiteX21" fmla="*/ 376238 w 654844"/>
                <a:gd name="connsiteY21" fmla="*/ 369094 h 626269"/>
                <a:gd name="connsiteX22" fmla="*/ 323850 w 654844"/>
                <a:gd name="connsiteY22" fmla="*/ 316706 h 626269"/>
                <a:gd name="connsiteX23" fmla="*/ 259557 w 654844"/>
                <a:gd name="connsiteY23" fmla="*/ 257175 h 626269"/>
                <a:gd name="connsiteX24" fmla="*/ 169069 w 654844"/>
                <a:gd name="connsiteY24" fmla="*/ 178594 h 626269"/>
                <a:gd name="connsiteX25" fmla="*/ 73819 w 654844"/>
                <a:gd name="connsiteY25" fmla="*/ 100013 h 626269"/>
                <a:gd name="connsiteX26" fmla="*/ 33338 w 654844"/>
                <a:gd name="connsiteY26" fmla="*/ 69056 h 626269"/>
                <a:gd name="connsiteX27" fmla="*/ 9525 w 654844"/>
                <a:gd name="connsiteY27" fmla="*/ 40481 h 626269"/>
                <a:gd name="connsiteX28" fmla="*/ 0 w 654844"/>
                <a:gd name="connsiteY28" fmla="*/ 16669 h 626269"/>
                <a:gd name="connsiteX29" fmla="*/ 4763 w 654844"/>
                <a:gd name="connsiteY29" fmla="*/ 4763 h 626269"/>
                <a:gd name="connsiteX30" fmla="*/ 19050 w 654844"/>
                <a:gd name="connsiteY30" fmla="*/ 0 h 626269"/>
                <a:gd name="connsiteX31" fmla="*/ 57150 w 654844"/>
                <a:gd name="connsiteY31" fmla="*/ 9525 h 626269"/>
                <a:gd name="connsiteX32" fmla="*/ 111919 w 654844"/>
                <a:gd name="connsiteY32" fmla="*/ 35719 h 626269"/>
                <a:gd name="connsiteX33" fmla="*/ 192882 w 654844"/>
                <a:gd name="connsiteY33" fmla="*/ 73819 h 626269"/>
                <a:gd name="connsiteX34" fmla="*/ 290513 w 654844"/>
                <a:gd name="connsiteY34" fmla="*/ 114300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626269">
                  <a:moveTo>
                    <a:pt x="290513" y="114300"/>
                  </a:moveTo>
                  <a:lnTo>
                    <a:pt x="350044" y="138113"/>
                  </a:lnTo>
                  <a:lnTo>
                    <a:pt x="397669" y="154781"/>
                  </a:lnTo>
                  <a:lnTo>
                    <a:pt x="452438" y="166688"/>
                  </a:lnTo>
                  <a:lnTo>
                    <a:pt x="483394" y="171450"/>
                  </a:lnTo>
                  <a:lnTo>
                    <a:pt x="511969" y="173831"/>
                  </a:lnTo>
                  <a:lnTo>
                    <a:pt x="533400" y="171450"/>
                  </a:lnTo>
                  <a:lnTo>
                    <a:pt x="561975" y="161925"/>
                  </a:lnTo>
                  <a:lnTo>
                    <a:pt x="590550" y="145256"/>
                  </a:lnTo>
                  <a:lnTo>
                    <a:pt x="609600" y="130969"/>
                  </a:lnTo>
                  <a:lnTo>
                    <a:pt x="619125" y="121444"/>
                  </a:lnTo>
                  <a:lnTo>
                    <a:pt x="654844" y="85725"/>
                  </a:lnTo>
                  <a:lnTo>
                    <a:pt x="545307" y="626269"/>
                  </a:lnTo>
                  <a:lnTo>
                    <a:pt x="521494" y="616744"/>
                  </a:lnTo>
                  <a:lnTo>
                    <a:pt x="500063" y="600075"/>
                  </a:lnTo>
                  <a:lnTo>
                    <a:pt x="478632" y="581025"/>
                  </a:lnTo>
                  <a:lnTo>
                    <a:pt x="469107" y="557213"/>
                  </a:lnTo>
                  <a:lnTo>
                    <a:pt x="457200" y="509588"/>
                  </a:lnTo>
                  <a:lnTo>
                    <a:pt x="440532" y="466725"/>
                  </a:lnTo>
                  <a:lnTo>
                    <a:pt x="426244" y="435769"/>
                  </a:lnTo>
                  <a:lnTo>
                    <a:pt x="404813" y="402431"/>
                  </a:lnTo>
                  <a:lnTo>
                    <a:pt x="376238" y="369094"/>
                  </a:lnTo>
                  <a:lnTo>
                    <a:pt x="323850" y="316706"/>
                  </a:lnTo>
                  <a:lnTo>
                    <a:pt x="259557" y="257175"/>
                  </a:lnTo>
                  <a:lnTo>
                    <a:pt x="169069" y="178594"/>
                  </a:lnTo>
                  <a:lnTo>
                    <a:pt x="73819" y="100013"/>
                  </a:lnTo>
                  <a:lnTo>
                    <a:pt x="33338" y="69056"/>
                  </a:lnTo>
                  <a:lnTo>
                    <a:pt x="9525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57150" y="9525"/>
                  </a:lnTo>
                  <a:lnTo>
                    <a:pt x="111919" y="35719"/>
                  </a:lnTo>
                  <a:lnTo>
                    <a:pt x="192882" y="73819"/>
                  </a:lnTo>
                  <a:lnTo>
                    <a:pt x="290513" y="1143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8">
              <a:extLst>
                <a:ext uri="{FF2B5EF4-FFF2-40B4-BE49-F238E27FC236}">
                  <a16:creationId xmlns:a16="http://schemas.microsoft.com/office/drawing/2014/main" id="{2F93C819-4D67-4B87-B619-013B87F2B741}"/>
                </a:ext>
              </a:extLst>
            </p:cNvPr>
            <p:cNvSpPr/>
            <p:nvPr/>
          </p:nvSpPr>
          <p:spPr>
            <a:xfrm>
              <a:off x="3705227" y="2990850"/>
              <a:ext cx="1433513" cy="1709738"/>
            </a:xfrm>
            <a:custGeom>
              <a:avLst/>
              <a:gdLst>
                <a:gd name="connsiteX0" fmla="*/ 1185863 w 1433513"/>
                <a:gd name="connsiteY0" fmla="*/ 288131 h 1709738"/>
                <a:gd name="connsiteX1" fmla="*/ 1126331 w 1433513"/>
                <a:gd name="connsiteY1" fmla="*/ 385763 h 1709738"/>
                <a:gd name="connsiteX2" fmla="*/ 1066800 w 1433513"/>
                <a:gd name="connsiteY2" fmla="*/ 483394 h 1709738"/>
                <a:gd name="connsiteX3" fmla="*/ 1000125 w 1433513"/>
                <a:gd name="connsiteY3" fmla="*/ 581025 h 1709738"/>
                <a:gd name="connsiteX4" fmla="*/ 940594 w 1433513"/>
                <a:gd name="connsiteY4" fmla="*/ 669131 h 1709738"/>
                <a:gd name="connsiteX5" fmla="*/ 881063 w 1433513"/>
                <a:gd name="connsiteY5" fmla="*/ 754856 h 1709738"/>
                <a:gd name="connsiteX6" fmla="*/ 814388 w 1433513"/>
                <a:gd name="connsiteY6" fmla="*/ 842963 h 1709738"/>
                <a:gd name="connsiteX7" fmla="*/ 728663 w 1433513"/>
                <a:gd name="connsiteY7" fmla="*/ 947738 h 1709738"/>
                <a:gd name="connsiteX8" fmla="*/ 631031 w 1433513"/>
                <a:gd name="connsiteY8" fmla="*/ 1064419 h 1709738"/>
                <a:gd name="connsiteX9" fmla="*/ 497681 w 1433513"/>
                <a:gd name="connsiteY9" fmla="*/ 1204913 h 1709738"/>
                <a:gd name="connsiteX10" fmla="*/ 395288 w 1433513"/>
                <a:gd name="connsiteY10" fmla="*/ 1304925 h 1709738"/>
                <a:gd name="connsiteX11" fmla="*/ 250031 w 1433513"/>
                <a:gd name="connsiteY11" fmla="*/ 1443038 h 1709738"/>
                <a:gd name="connsiteX12" fmla="*/ 154781 w 1433513"/>
                <a:gd name="connsiteY12" fmla="*/ 1528763 h 1709738"/>
                <a:gd name="connsiteX13" fmla="*/ 52388 w 1433513"/>
                <a:gd name="connsiteY13" fmla="*/ 1614488 h 1709738"/>
                <a:gd name="connsiteX14" fmla="*/ 14288 w 1433513"/>
                <a:gd name="connsiteY14" fmla="*/ 1647825 h 1709738"/>
                <a:gd name="connsiteX15" fmla="*/ 2381 w 1433513"/>
                <a:gd name="connsiteY15" fmla="*/ 1666875 h 1709738"/>
                <a:gd name="connsiteX16" fmla="*/ 0 w 1433513"/>
                <a:gd name="connsiteY16" fmla="*/ 1685925 h 1709738"/>
                <a:gd name="connsiteX17" fmla="*/ 4763 w 1433513"/>
                <a:gd name="connsiteY17" fmla="*/ 1700213 h 1709738"/>
                <a:gd name="connsiteX18" fmla="*/ 16669 w 1433513"/>
                <a:gd name="connsiteY18" fmla="*/ 1707356 h 1709738"/>
                <a:gd name="connsiteX19" fmla="*/ 30956 w 1433513"/>
                <a:gd name="connsiteY19" fmla="*/ 1709738 h 1709738"/>
                <a:gd name="connsiteX20" fmla="*/ 47625 w 1433513"/>
                <a:gd name="connsiteY20" fmla="*/ 1704975 h 1709738"/>
                <a:gd name="connsiteX21" fmla="*/ 119063 w 1433513"/>
                <a:gd name="connsiteY21" fmla="*/ 1659731 h 1709738"/>
                <a:gd name="connsiteX22" fmla="*/ 254794 w 1433513"/>
                <a:gd name="connsiteY22" fmla="*/ 1566863 h 1709738"/>
                <a:gd name="connsiteX23" fmla="*/ 369094 w 1433513"/>
                <a:gd name="connsiteY23" fmla="*/ 1488281 h 1709738"/>
                <a:gd name="connsiteX24" fmla="*/ 485775 w 1433513"/>
                <a:gd name="connsiteY24" fmla="*/ 1400175 h 1709738"/>
                <a:gd name="connsiteX25" fmla="*/ 523875 w 1433513"/>
                <a:gd name="connsiteY25" fmla="*/ 1371600 h 1709738"/>
                <a:gd name="connsiteX26" fmla="*/ 611981 w 1433513"/>
                <a:gd name="connsiteY26" fmla="*/ 1304925 h 1709738"/>
                <a:gd name="connsiteX27" fmla="*/ 738188 w 1433513"/>
                <a:gd name="connsiteY27" fmla="*/ 1195388 h 1709738"/>
                <a:gd name="connsiteX28" fmla="*/ 866775 w 1433513"/>
                <a:gd name="connsiteY28" fmla="*/ 1066800 h 1709738"/>
                <a:gd name="connsiteX29" fmla="*/ 985838 w 1433513"/>
                <a:gd name="connsiteY29" fmla="*/ 940594 h 1709738"/>
                <a:gd name="connsiteX30" fmla="*/ 1073944 w 1433513"/>
                <a:gd name="connsiteY30" fmla="*/ 842963 h 1709738"/>
                <a:gd name="connsiteX31" fmla="*/ 1202531 w 1433513"/>
                <a:gd name="connsiteY31" fmla="*/ 695325 h 1709738"/>
                <a:gd name="connsiteX32" fmla="*/ 1302544 w 1433513"/>
                <a:gd name="connsiteY32" fmla="*/ 576263 h 1709738"/>
                <a:gd name="connsiteX33" fmla="*/ 1357313 w 1433513"/>
                <a:gd name="connsiteY33" fmla="*/ 511969 h 1709738"/>
                <a:gd name="connsiteX34" fmla="*/ 1433513 w 1433513"/>
                <a:gd name="connsiteY34" fmla="*/ 414338 h 1709738"/>
                <a:gd name="connsiteX35" fmla="*/ 1338263 w 1433513"/>
                <a:gd name="connsiteY35" fmla="*/ 0 h 1709738"/>
                <a:gd name="connsiteX36" fmla="*/ 1283494 w 1433513"/>
                <a:gd name="connsiteY36" fmla="*/ 109538 h 1709738"/>
                <a:gd name="connsiteX37" fmla="*/ 1233488 w 1433513"/>
                <a:gd name="connsiteY37" fmla="*/ 207169 h 1709738"/>
                <a:gd name="connsiteX38" fmla="*/ 1185863 w 1433513"/>
                <a:gd name="connsiteY38" fmla="*/ 28813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33513" h="1709738">
                  <a:moveTo>
                    <a:pt x="1185863" y="288131"/>
                  </a:moveTo>
                  <a:lnTo>
                    <a:pt x="1126331" y="385763"/>
                  </a:lnTo>
                  <a:lnTo>
                    <a:pt x="1066800" y="483394"/>
                  </a:lnTo>
                  <a:lnTo>
                    <a:pt x="1000125" y="581025"/>
                  </a:lnTo>
                  <a:lnTo>
                    <a:pt x="940594" y="669131"/>
                  </a:lnTo>
                  <a:lnTo>
                    <a:pt x="881063" y="754856"/>
                  </a:lnTo>
                  <a:lnTo>
                    <a:pt x="814388" y="842963"/>
                  </a:lnTo>
                  <a:lnTo>
                    <a:pt x="728663" y="947738"/>
                  </a:lnTo>
                  <a:lnTo>
                    <a:pt x="631031" y="1064419"/>
                  </a:lnTo>
                  <a:lnTo>
                    <a:pt x="497681" y="1204913"/>
                  </a:lnTo>
                  <a:lnTo>
                    <a:pt x="395288" y="1304925"/>
                  </a:lnTo>
                  <a:lnTo>
                    <a:pt x="250031" y="1443038"/>
                  </a:lnTo>
                  <a:lnTo>
                    <a:pt x="154781" y="1528763"/>
                  </a:lnTo>
                  <a:lnTo>
                    <a:pt x="52388" y="1614488"/>
                  </a:lnTo>
                  <a:lnTo>
                    <a:pt x="14288" y="1647825"/>
                  </a:lnTo>
                  <a:lnTo>
                    <a:pt x="2381" y="1666875"/>
                  </a:lnTo>
                  <a:lnTo>
                    <a:pt x="0" y="1685925"/>
                  </a:lnTo>
                  <a:lnTo>
                    <a:pt x="4763" y="1700213"/>
                  </a:lnTo>
                  <a:lnTo>
                    <a:pt x="16669" y="1707356"/>
                  </a:lnTo>
                  <a:lnTo>
                    <a:pt x="30956" y="1709738"/>
                  </a:lnTo>
                  <a:lnTo>
                    <a:pt x="47625" y="1704975"/>
                  </a:lnTo>
                  <a:lnTo>
                    <a:pt x="119063" y="1659731"/>
                  </a:lnTo>
                  <a:lnTo>
                    <a:pt x="254794" y="1566863"/>
                  </a:lnTo>
                  <a:lnTo>
                    <a:pt x="369094" y="1488281"/>
                  </a:lnTo>
                  <a:lnTo>
                    <a:pt x="485775" y="1400175"/>
                  </a:lnTo>
                  <a:lnTo>
                    <a:pt x="523875" y="1371600"/>
                  </a:lnTo>
                  <a:lnTo>
                    <a:pt x="611981" y="1304925"/>
                  </a:lnTo>
                  <a:lnTo>
                    <a:pt x="738188" y="1195388"/>
                  </a:lnTo>
                  <a:lnTo>
                    <a:pt x="866775" y="1066800"/>
                  </a:lnTo>
                  <a:lnTo>
                    <a:pt x="985838" y="940594"/>
                  </a:lnTo>
                  <a:lnTo>
                    <a:pt x="1073944" y="842963"/>
                  </a:lnTo>
                  <a:lnTo>
                    <a:pt x="1202531" y="695325"/>
                  </a:lnTo>
                  <a:lnTo>
                    <a:pt x="1302544" y="576263"/>
                  </a:lnTo>
                  <a:lnTo>
                    <a:pt x="1357313" y="511969"/>
                  </a:lnTo>
                  <a:lnTo>
                    <a:pt x="1433513" y="414338"/>
                  </a:lnTo>
                  <a:lnTo>
                    <a:pt x="1338263" y="0"/>
                  </a:lnTo>
                  <a:lnTo>
                    <a:pt x="1283494" y="109538"/>
                  </a:lnTo>
                  <a:lnTo>
                    <a:pt x="1233488" y="207169"/>
                  </a:lnTo>
                  <a:lnTo>
                    <a:pt x="1185863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C200AC95-10B2-47FC-9BC2-BCFACE3AA4B9}"/>
                </a:ext>
              </a:extLst>
            </p:cNvPr>
            <p:cNvSpPr/>
            <p:nvPr/>
          </p:nvSpPr>
          <p:spPr>
            <a:xfrm>
              <a:off x="6189665" y="1979614"/>
              <a:ext cx="1787525" cy="549275"/>
            </a:xfrm>
            <a:custGeom>
              <a:avLst/>
              <a:gdLst>
                <a:gd name="connsiteX0" fmla="*/ 864394 w 1788319"/>
                <a:gd name="connsiteY0" fmla="*/ 145256 h 550069"/>
                <a:gd name="connsiteX1" fmla="*/ 1000125 w 1788319"/>
                <a:gd name="connsiteY1" fmla="*/ 109537 h 550069"/>
                <a:gd name="connsiteX2" fmla="*/ 1159669 w 1788319"/>
                <a:gd name="connsiteY2" fmla="*/ 69056 h 550069"/>
                <a:gd name="connsiteX3" fmla="*/ 1290637 w 1788319"/>
                <a:gd name="connsiteY3" fmla="*/ 35719 h 550069"/>
                <a:gd name="connsiteX4" fmla="*/ 1397794 w 1788319"/>
                <a:gd name="connsiteY4" fmla="*/ 9525 h 550069"/>
                <a:gd name="connsiteX5" fmla="*/ 1438275 w 1788319"/>
                <a:gd name="connsiteY5" fmla="*/ 0 h 550069"/>
                <a:gd name="connsiteX6" fmla="*/ 1462087 w 1788319"/>
                <a:gd name="connsiteY6" fmla="*/ 9525 h 550069"/>
                <a:gd name="connsiteX7" fmla="*/ 1545431 w 1788319"/>
                <a:gd name="connsiteY7" fmla="*/ 57150 h 550069"/>
                <a:gd name="connsiteX8" fmla="*/ 1635919 w 1788319"/>
                <a:gd name="connsiteY8" fmla="*/ 109537 h 550069"/>
                <a:gd name="connsiteX9" fmla="*/ 1719262 w 1788319"/>
                <a:gd name="connsiteY9" fmla="*/ 161925 h 550069"/>
                <a:gd name="connsiteX10" fmla="*/ 1769269 w 1788319"/>
                <a:gd name="connsiteY10" fmla="*/ 192881 h 550069"/>
                <a:gd name="connsiteX11" fmla="*/ 1781175 w 1788319"/>
                <a:gd name="connsiteY11" fmla="*/ 202406 h 550069"/>
                <a:gd name="connsiteX12" fmla="*/ 1785937 w 1788319"/>
                <a:gd name="connsiteY12" fmla="*/ 211931 h 550069"/>
                <a:gd name="connsiteX13" fmla="*/ 1788319 w 1788319"/>
                <a:gd name="connsiteY13" fmla="*/ 221456 h 550069"/>
                <a:gd name="connsiteX14" fmla="*/ 1781175 w 1788319"/>
                <a:gd name="connsiteY14" fmla="*/ 242887 h 550069"/>
                <a:gd name="connsiteX15" fmla="*/ 1766887 w 1788319"/>
                <a:gd name="connsiteY15" fmla="*/ 271462 h 550069"/>
                <a:gd name="connsiteX16" fmla="*/ 1743075 w 1788319"/>
                <a:gd name="connsiteY16" fmla="*/ 302419 h 550069"/>
                <a:gd name="connsiteX17" fmla="*/ 1707356 w 1788319"/>
                <a:gd name="connsiteY17" fmla="*/ 340519 h 550069"/>
                <a:gd name="connsiteX18" fmla="*/ 1685925 w 1788319"/>
                <a:gd name="connsiteY18" fmla="*/ 359569 h 550069"/>
                <a:gd name="connsiteX19" fmla="*/ 1357312 w 1788319"/>
                <a:gd name="connsiteY19" fmla="*/ 266700 h 550069"/>
                <a:gd name="connsiteX20" fmla="*/ 1335881 w 1788319"/>
                <a:gd name="connsiteY20" fmla="*/ 257175 h 550069"/>
                <a:gd name="connsiteX21" fmla="*/ 1319212 w 1788319"/>
                <a:gd name="connsiteY21" fmla="*/ 250031 h 550069"/>
                <a:gd name="connsiteX22" fmla="*/ 1304925 w 1788319"/>
                <a:gd name="connsiteY22" fmla="*/ 247650 h 550069"/>
                <a:gd name="connsiteX23" fmla="*/ 1264444 w 1788319"/>
                <a:gd name="connsiteY23" fmla="*/ 252412 h 550069"/>
                <a:gd name="connsiteX24" fmla="*/ 1128712 w 1788319"/>
                <a:gd name="connsiteY24" fmla="*/ 269081 h 550069"/>
                <a:gd name="connsiteX25" fmla="*/ 988219 w 1788319"/>
                <a:gd name="connsiteY25" fmla="*/ 288131 h 550069"/>
                <a:gd name="connsiteX26" fmla="*/ 871537 w 1788319"/>
                <a:gd name="connsiteY26" fmla="*/ 304800 h 550069"/>
                <a:gd name="connsiteX27" fmla="*/ 742950 w 1788319"/>
                <a:gd name="connsiteY27" fmla="*/ 328612 h 550069"/>
                <a:gd name="connsiteX28" fmla="*/ 621506 w 1788319"/>
                <a:gd name="connsiteY28" fmla="*/ 357187 h 550069"/>
                <a:gd name="connsiteX29" fmla="*/ 473869 w 1788319"/>
                <a:gd name="connsiteY29" fmla="*/ 400050 h 550069"/>
                <a:gd name="connsiteX30" fmla="*/ 345281 w 1788319"/>
                <a:gd name="connsiteY30" fmla="*/ 440531 h 550069"/>
                <a:gd name="connsiteX31" fmla="*/ 223837 w 1788319"/>
                <a:gd name="connsiteY31" fmla="*/ 483394 h 550069"/>
                <a:gd name="connsiteX32" fmla="*/ 123825 w 1788319"/>
                <a:gd name="connsiteY32" fmla="*/ 521494 h 550069"/>
                <a:gd name="connsiteX33" fmla="*/ 45244 w 1788319"/>
                <a:gd name="connsiteY33" fmla="*/ 550069 h 550069"/>
                <a:gd name="connsiteX34" fmla="*/ 0 w 1788319"/>
                <a:gd name="connsiteY34" fmla="*/ 359569 h 550069"/>
                <a:gd name="connsiteX35" fmla="*/ 180975 w 1788319"/>
                <a:gd name="connsiteY35" fmla="*/ 314325 h 550069"/>
                <a:gd name="connsiteX36" fmla="*/ 364331 w 1788319"/>
                <a:gd name="connsiteY36" fmla="*/ 269081 h 550069"/>
                <a:gd name="connsiteX37" fmla="*/ 547687 w 1788319"/>
                <a:gd name="connsiteY37" fmla="*/ 223837 h 550069"/>
                <a:gd name="connsiteX38" fmla="*/ 728662 w 1788319"/>
                <a:gd name="connsiteY38" fmla="*/ 178594 h 550069"/>
                <a:gd name="connsiteX39" fmla="*/ 864394 w 1788319"/>
                <a:gd name="connsiteY39" fmla="*/ 1452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88319" h="550069">
                  <a:moveTo>
                    <a:pt x="864394" y="145256"/>
                  </a:moveTo>
                  <a:lnTo>
                    <a:pt x="1000125" y="109537"/>
                  </a:lnTo>
                  <a:lnTo>
                    <a:pt x="1159669" y="69056"/>
                  </a:lnTo>
                  <a:lnTo>
                    <a:pt x="1290637" y="35719"/>
                  </a:lnTo>
                  <a:lnTo>
                    <a:pt x="1397794" y="9525"/>
                  </a:lnTo>
                  <a:lnTo>
                    <a:pt x="1438275" y="0"/>
                  </a:lnTo>
                  <a:lnTo>
                    <a:pt x="1462087" y="9525"/>
                  </a:lnTo>
                  <a:lnTo>
                    <a:pt x="1545431" y="57150"/>
                  </a:lnTo>
                  <a:lnTo>
                    <a:pt x="1635919" y="109537"/>
                  </a:lnTo>
                  <a:lnTo>
                    <a:pt x="1719262" y="161925"/>
                  </a:lnTo>
                  <a:lnTo>
                    <a:pt x="1769269" y="192881"/>
                  </a:lnTo>
                  <a:lnTo>
                    <a:pt x="1781175" y="202406"/>
                  </a:lnTo>
                  <a:lnTo>
                    <a:pt x="1785937" y="211931"/>
                  </a:lnTo>
                  <a:lnTo>
                    <a:pt x="1788319" y="221456"/>
                  </a:lnTo>
                  <a:lnTo>
                    <a:pt x="1781175" y="242887"/>
                  </a:lnTo>
                  <a:lnTo>
                    <a:pt x="1766887" y="271462"/>
                  </a:lnTo>
                  <a:lnTo>
                    <a:pt x="1743075" y="302419"/>
                  </a:lnTo>
                  <a:lnTo>
                    <a:pt x="1707356" y="340519"/>
                  </a:lnTo>
                  <a:lnTo>
                    <a:pt x="1685925" y="359569"/>
                  </a:lnTo>
                  <a:lnTo>
                    <a:pt x="1357312" y="266700"/>
                  </a:lnTo>
                  <a:lnTo>
                    <a:pt x="1335881" y="257175"/>
                  </a:lnTo>
                  <a:lnTo>
                    <a:pt x="1319212" y="250031"/>
                  </a:lnTo>
                  <a:lnTo>
                    <a:pt x="1304925" y="247650"/>
                  </a:lnTo>
                  <a:lnTo>
                    <a:pt x="1264444" y="252412"/>
                  </a:lnTo>
                  <a:lnTo>
                    <a:pt x="1128712" y="269081"/>
                  </a:lnTo>
                  <a:lnTo>
                    <a:pt x="988219" y="288131"/>
                  </a:lnTo>
                  <a:lnTo>
                    <a:pt x="871537" y="304800"/>
                  </a:lnTo>
                  <a:lnTo>
                    <a:pt x="742950" y="328612"/>
                  </a:lnTo>
                  <a:lnTo>
                    <a:pt x="621506" y="357187"/>
                  </a:lnTo>
                  <a:lnTo>
                    <a:pt x="473869" y="400050"/>
                  </a:lnTo>
                  <a:lnTo>
                    <a:pt x="345281" y="440531"/>
                  </a:lnTo>
                  <a:lnTo>
                    <a:pt x="223837" y="483394"/>
                  </a:lnTo>
                  <a:lnTo>
                    <a:pt x="123825" y="521494"/>
                  </a:lnTo>
                  <a:lnTo>
                    <a:pt x="45244" y="550069"/>
                  </a:lnTo>
                  <a:lnTo>
                    <a:pt x="0" y="359569"/>
                  </a:lnTo>
                  <a:lnTo>
                    <a:pt x="180975" y="314325"/>
                  </a:lnTo>
                  <a:lnTo>
                    <a:pt x="364331" y="269081"/>
                  </a:lnTo>
                  <a:lnTo>
                    <a:pt x="547687" y="223837"/>
                  </a:lnTo>
                  <a:lnTo>
                    <a:pt x="728662" y="178594"/>
                  </a:lnTo>
                  <a:lnTo>
                    <a:pt x="864394" y="1452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6E8A3BB6-2692-4673-A3C9-C6F6EB667E02}"/>
                </a:ext>
              </a:extLst>
            </p:cNvPr>
            <p:cNvSpPr/>
            <p:nvPr/>
          </p:nvSpPr>
          <p:spPr>
            <a:xfrm>
              <a:off x="7170740" y="2222501"/>
              <a:ext cx="777875" cy="1757363"/>
            </a:xfrm>
            <a:custGeom>
              <a:avLst/>
              <a:gdLst>
                <a:gd name="connsiteX0" fmla="*/ 360608 w 777884"/>
                <a:gd name="connsiteY0" fmla="*/ 605307 h 1756678"/>
                <a:gd name="connsiteX1" fmla="*/ 376063 w 777884"/>
                <a:gd name="connsiteY1" fmla="*/ 517730 h 1756678"/>
                <a:gd name="connsiteX2" fmla="*/ 391517 w 777884"/>
                <a:gd name="connsiteY2" fmla="*/ 419851 h 1756678"/>
                <a:gd name="connsiteX3" fmla="*/ 404396 w 777884"/>
                <a:gd name="connsiteY3" fmla="*/ 324547 h 1756678"/>
                <a:gd name="connsiteX4" fmla="*/ 412124 w 777884"/>
                <a:gd name="connsiteY4" fmla="*/ 226668 h 1756678"/>
                <a:gd name="connsiteX5" fmla="*/ 414699 w 777884"/>
                <a:gd name="connsiteY5" fmla="*/ 151970 h 1756678"/>
                <a:gd name="connsiteX6" fmla="*/ 414699 w 777884"/>
                <a:gd name="connsiteY6" fmla="*/ 100455 h 1756678"/>
                <a:gd name="connsiteX7" fmla="*/ 409548 w 777884"/>
                <a:gd name="connsiteY7" fmla="*/ 74697 h 1756678"/>
                <a:gd name="connsiteX8" fmla="*/ 401821 w 777884"/>
                <a:gd name="connsiteY8" fmla="*/ 54091 h 1756678"/>
                <a:gd name="connsiteX9" fmla="*/ 388942 w 777884"/>
                <a:gd name="connsiteY9" fmla="*/ 33485 h 1756678"/>
                <a:gd name="connsiteX10" fmla="*/ 370911 w 777884"/>
                <a:gd name="connsiteY10" fmla="*/ 15454 h 1756678"/>
                <a:gd name="connsiteX11" fmla="*/ 337426 w 777884"/>
                <a:gd name="connsiteY11" fmla="*/ 0 h 1756678"/>
                <a:gd name="connsiteX12" fmla="*/ 777884 w 777884"/>
                <a:gd name="connsiteY12" fmla="*/ 30909 h 1756678"/>
                <a:gd name="connsiteX13" fmla="*/ 744399 w 777884"/>
                <a:gd name="connsiteY13" fmla="*/ 69545 h 1756678"/>
                <a:gd name="connsiteX14" fmla="*/ 716065 w 777884"/>
                <a:gd name="connsiteY14" fmla="*/ 100455 h 1756678"/>
                <a:gd name="connsiteX15" fmla="*/ 703186 w 777884"/>
                <a:gd name="connsiteY15" fmla="*/ 115909 h 1756678"/>
                <a:gd name="connsiteX16" fmla="*/ 695459 w 777884"/>
                <a:gd name="connsiteY16" fmla="*/ 159698 h 1756678"/>
                <a:gd name="connsiteX17" fmla="*/ 677428 w 777884"/>
                <a:gd name="connsiteY17" fmla="*/ 265304 h 1756678"/>
                <a:gd name="connsiteX18" fmla="*/ 646519 w 777884"/>
                <a:gd name="connsiteY18" fmla="*/ 422427 h 1756678"/>
                <a:gd name="connsiteX19" fmla="*/ 615610 w 777884"/>
                <a:gd name="connsiteY19" fmla="*/ 566670 h 1756678"/>
                <a:gd name="connsiteX20" fmla="*/ 566670 w 777884"/>
                <a:gd name="connsiteY20" fmla="*/ 775308 h 1756678"/>
                <a:gd name="connsiteX21" fmla="*/ 528033 w 777884"/>
                <a:gd name="connsiteY21" fmla="*/ 922127 h 1756678"/>
                <a:gd name="connsiteX22" fmla="*/ 491973 w 777884"/>
                <a:gd name="connsiteY22" fmla="*/ 1050916 h 1756678"/>
                <a:gd name="connsiteX23" fmla="*/ 443033 w 777884"/>
                <a:gd name="connsiteY23" fmla="*/ 1197735 h 1756678"/>
                <a:gd name="connsiteX24" fmla="*/ 401821 w 777884"/>
                <a:gd name="connsiteY24" fmla="*/ 1318796 h 1756678"/>
                <a:gd name="connsiteX25" fmla="*/ 370911 w 777884"/>
                <a:gd name="connsiteY25" fmla="*/ 1398645 h 1756678"/>
                <a:gd name="connsiteX26" fmla="*/ 345153 w 777884"/>
                <a:gd name="connsiteY26" fmla="*/ 1468191 h 1756678"/>
                <a:gd name="connsiteX27" fmla="*/ 306517 w 777884"/>
                <a:gd name="connsiteY27" fmla="*/ 1542889 h 1756678"/>
                <a:gd name="connsiteX28" fmla="*/ 270456 w 777884"/>
                <a:gd name="connsiteY28" fmla="*/ 1607283 h 1756678"/>
                <a:gd name="connsiteX29" fmla="*/ 236971 w 777884"/>
                <a:gd name="connsiteY29" fmla="*/ 1651071 h 1756678"/>
                <a:gd name="connsiteX30" fmla="*/ 200910 w 777884"/>
                <a:gd name="connsiteY30" fmla="*/ 1689708 h 1756678"/>
                <a:gd name="connsiteX31" fmla="*/ 151970 w 777884"/>
                <a:gd name="connsiteY31" fmla="*/ 1730920 h 1756678"/>
                <a:gd name="connsiteX32" fmla="*/ 118485 w 777884"/>
                <a:gd name="connsiteY32" fmla="*/ 1751526 h 1756678"/>
                <a:gd name="connsiteX33" fmla="*/ 95303 w 777884"/>
                <a:gd name="connsiteY33" fmla="*/ 1756678 h 1756678"/>
                <a:gd name="connsiteX34" fmla="*/ 77273 w 777884"/>
                <a:gd name="connsiteY34" fmla="*/ 1756678 h 1756678"/>
                <a:gd name="connsiteX35" fmla="*/ 51515 w 777884"/>
                <a:gd name="connsiteY35" fmla="*/ 1746375 h 1756678"/>
                <a:gd name="connsiteX36" fmla="*/ 30909 w 777884"/>
                <a:gd name="connsiteY36" fmla="*/ 1728344 h 1756678"/>
                <a:gd name="connsiteX37" fmla="*/ 18030 w 777884"/>
                <a:gd name="connsiteY37" fmla="*/ 1707738 h 1756678"/>
                <a:gd name="connsiteX38" fmla="*/ 0 w 777884"/>
                <a:gd name="connsiteY38" fmla="*/ 1669101 h 1756678"/>
                <a:gd name="connsiteX39" fmla="*/ 77273 w 777884"/>
                <a:gd name="connsiteY39" fmla="*/ 1316220 h 1756678"/>
                <a:gd name="connsiteX40" fmla="*/ 100455 w 777884"/>
                <a:gd name="connsiteY40" fmla="*/ 1298190 h 1756678"/>
                <a:gd name="connsiteX41" fmla="*/ 133940 w 777884"/>
                <a:gd name="connsiteY41" fmla="*/ 1259553 h 1756678"/>
                <a:gd name="connsiteX42" fmla="*/ 180304 w 777884"/>
                <a:gd name="connsiteY42" fmla="*/ 1195159 h 1756678"/>
                <a:gd name="connsiteX43" fmla="*/ 224092 w 777884"/>
                <a:gd name="connsiteY43" fmla="*/ 1105007 h 1756678"/>
                <a:gd name="connsiteX44" fmla="*/ 257577 w 777884"/>
                <a:gd name="connsiteY44" fmla="*/ 1020006 h 1756678"/>
                <a:gd name="connsiteX45" fmla="*/ 291062 w 777884"/>
                <a:gd name="connsiteY45" fmla="*/ 916975 h 1756678"/>
                <a:gd name="connsiteX46" fmla="*/ 319396 w 777884"/>
                <a:gd name="connsiteY46" fmla="*/ 811369 h 1756678"/>
                <a:gd name="connsiteX47" fmla="*/ 345153 w 777884"/>
                <a:gd name="connsiteY47" fmla="*/ 695459 h 1756678"/>
                <a:gd name="connsiteX48" fmla="*/ 360608 w 777884"/>
                <a:gd name="connsiteY48" fmla="*/ 605307 h 17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77884" h="1756678">
                  <a:moveTo>
                    <a:pt x="360608" y="605307"/>
                  </a:moveTo>
                  <a:lnTo>
                    <a:pt x="376063" y="517730"/>
                  </a:lnTo>
                  <a:lnTo>
                    <a:pt x="391517" y="419851"/>
                  </a:lnTo>
                  <a:lnTo>
                    <a:pt x="404396" y="324547"/>
                  </a:lnTo>
                  <a:lnTo>
                    <a:pt x="412124" y="226668"/>
                  </a:lnTo>
                  <a:cubicBezTo>
                    <a:pt x="412982" y="201769"/>
                    <a:pt x="413841" y="176869"/>
                    <a:pt x="414699" y="151970"/>
                  </a:cubicBezTo>
                  <a:lnTo>
                    <a:pt x="414699" y="100455"/>
                  </a:lnTo>
                  <a:lnTo>
                    <a:pt x="409548" y="74697"/>
                  </a:lnTo>
                  <a:lnTo>
                    <a:pt x="401821" y="54091"/>
                  </a:lnTo>
                  <a:lnTo>
                    <a:pt x="388942" y="33485"/>
                  </a:lnTo>
                  <a:lnTo>
                    <a:pt x="370911" y="15454"/>
                  </a:lnTo>
                  <a:lnTo>
                    <a:pt x="337426" y="0"/>
                  </a:lnTo>
                  <a:lnTo>
                    <a:pt x="777884" y="30909"/>
                  </a:lnTo>
                  <a:lnTo>
                    <a:pt x="744399" y="69545"/>
                  </a:lnTo>
                  <a:lnTo>
                    <a:pt x="716065" y="100455"/>
                  </a:lnTo>
                  <a:lnTo>
                    <a:pt x="703186" y="115909"/>
                  </a:lnTo>
                  <a:lnTo>
                    <a:pt x="695459" y="159698"/>
                  </a:lnTo>
                  <a:lnTo>
                    <a:pt x="677428" y="265304"/>
                  </a:lnTo>
                  <a:lnTo>
                    <a:pt x="646519" y="422427"/>
                  </a:lnTo>
                  <a:lnTo>
                    <a:pt x="615610" y="566670"/>
                  </a:lnTo>
                  <a:lnTo>
                    <a:pt x="566670" y="775308"/>
                  </a:lnTo>
                  <a:lnTo>
                    <a:pt x="528033" y="922127"/>
                  </a:lnTo>
                  <a:lnTo>
                    <a:pt x="491973" y="1050916"/>
                  </a:lnTo>
                  <a:lnTo>
                    <a:pt x="443033" y="1197735"/>
                  </a:lnTo>
                  <a:lnTo>
                    <a:pt x="401821" y="1318796"/>
                  </a:lnTo>
                  <a:lnTo>
                    <a:pt x="370911" y="1398645"/>
                  </a:lnTo>
                  <a:lnTo>
                    <a:pt x="345153" y="1468191"/>
                  </a:lnTo>
                  <a:lnTo>
                    <a:pt x="306517" y="1542889"/>
                  </a:lnTo>
                  <a:lnTo>
                    <a:pt x="270456" y="1607283"/>
                  </a:lnTo>
                  <a:lnTo>
                    <a:pt x="236971" y="1651071"/>
                  </a:lnTo>
                  <a:lnTo>
                    <a:pt x="200910" y="1689708"/>
                  </a:lnTo>
                  <a:lnTo>
                    <a:pt x="151970" y="1730920"/>
                  </a:lnTo>
                  <a:lnTo>
                    <a:pt x="118485" y="1751526"/>
                  </a:lnTo>
                  <a:lnTo>
                    <a:pt x="95303" y="1756678"/>
                  </a:lnTo>
                  <a:lnTo>
                    <a:pt x="77273" y="1756678"/>
                  </a:lnTo>
                  <a:lnTo>
                    <a:pt x="51515" y="1746375"/>
                  </a:lnTo>
                  <a:lnTo>
                    <a:pt x="30909" y="1728344"/>
                  </a:lnTo>
                  <a:lnTo>
                    <a:pt x="18030" y="1707738"/>
                  </a:lnTo>
                  <a:lnTo>
                    <a:pt x="0" y="1669101"/>
                  </a:lnTo>
                  <a:lnTo>
                    <a:pt x="77273" y="1316220"/>
                  </a:lnTo>
                  <a:lnTo>
                    <a:pt x="100455" y="1298190"/>
                  </a:lnTo>
                  <a:lnTo>
                    <a:pt x="133940" y="1259553"/>
                  </a:lnTo>
                  <a:lnTo>
                    <a:pt x="180304" y="1195159"/>
                  </a:lnTo>
                  <a:lnTo>
                    <a:pt x="224092" y="1105007"/>
                  </a:lnTo>
                  <a:lnTo>
                    <a:pt x="257577" y="1020006"/>
                  </a:lnTo>
                  <a:lnTo>
                    <a:pt x="291062" y="916975"/>
                  </a:lnTo>
                  <a:lnTo>
                    <a:pt x="319396" y="811369"/>
                  </a:lnTo>
                  <a:lnTo>
                    <a:pt x="345153" y="695459"/>
                  </a:lnTo>
                  <a:lnTo>
                    <a:pt x="360608" y="6053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645DFAE4-7BA9-4F6A-BC0F-0DE2FE3559BD}"/>
                </a:ext>
              </a:extLst>
            </p:cNvPr>
            <p:cNvSpPr/>
            <p:nvPr/>
          </p:nvSpPr>
          <p:spPr>
            <a:xfrm>
              <a:off x="6656390" y="3305176"/>
              <a:ext cx="623887" cy="665163"/>
            </a:xfrm>
            <a:custGeom>
              <a:avLst/>
              <a:gdLst>
                <a:gd name="connsiteX0" fmla="*/ 240506 w 623887"/>
                <a:gd name="connsiteY0" fmla="*/ 102394 h 664369"/>
                <a:gd name="connsiteX1" fmla="*/ 357187 w 623887"/>
                <a:gd name="connsiteY1" fmla="*/ 157163 h 664369"/>
                <a:gd name="connsiteX2" fmla="*/ 433387 w 623887"/>
                <a:gd name="connsiteY2" fmla="*/ 192881 h 664369"/>
                <a:gd name="connsiteX3" fmla="*/ 490537 w 623887"/>
                <a:gd name="connsiteY3" fmla="*/ 219075 h 664369"/>
                <a:gd name="connsiteX4" fmla="*/ 519112 w 623887"/>
                <a:gd name="connsiteY4" fmla="*/ 233363 h 664369"/>
                <a:gd name="connsiteX5" fmla="*/ 540544 w 623887"/>
                <a:gd name="connsiteY5" fmla="*/ 242888 h 664369"/>
                <a:gd name="connsiteX6" fmla="*/ 554831 w 623887"/>
                <a:gd name="connsiteY6" fmla="*/ 245269 h 664369"/>
                <a:gd name="connsiteX7" fmla="*/ 573881 w 623887"/>
                <a:gd name="connsiteY7" fmla="*/ 242888 h 664369"/>
                <a:gd name="connsiteX8" fmla="*/ 592931 w 623887"/>
                <a:gd name="connsiteY8" fmla="*/ 235744 h 664369"/>
                <a:gd name="connsiteX9" fmla="*/ 623887 w 623887"/>
                <a:gd name="connsiteY9" fmla="*/ 211931 h 664369"/>
                <a:gd name="connsiteX10" fmla="*/ 573881 w 623887"/>
                <a:gd name="connsiteY10" fmla="*/ 664369 h 664369"/>
                <a:gd name="connsiteX11" fmla="*/ 557212 w 623887"/>
                <a:gd name="connsiteY11" fmla="*/ 652463 h 664369"/>
                <a:gd name="connsiteX12" fmla="*/ 535781 w 623887"/>
                <a:gd name="connsiteY12" fmla="*/ 626269 h 664369"/>
                <a:gd name="connsiteX13" fmla="*/ 511969 w 623887"/>
                <a:gd name="connsiteY13" fmla="*/ 581025 h 664369"/>
                <a:gd name="connsiteX14" fmla="*/ 483394 w 623887"/>
                <a:gd name="connsiteY14" fmla="*/ 533400 h 664369"/>
                <a:gd name="connsiteX15" fmla="*/ 442912 w 623887"/>
                <a:gd name="connsiteY15" fmla="*/ 476250 h 664369"/>
                <a:gd name="connsiteX16" fmla="*/ 414337 w 623887"/>
                <a:gd name="connsiteY16" fmla="*/ 440531 h 664369"/>
                <a:gd name="connsiteX17" fmla="*/ 369094 w 623887"/>
                <a:gd name="connsiteY17" fmla="*/ 383381 h 664369"/>
                <a:gd name="connsiteX18" fmla="*/ 319087 w 623887"/>
                <a:gd name="connsiteY18" fmla="*/ 330994 h 664369"/>
                <a:gd name="connsiteX19" fmla="*/ 257175 w 623887"/>
                <a:gd name="connsiteY19" fmla="*/ 264319 h 664369"/>
                <a:gd name="connsiteX20" fmla="*/ 178594 w 623887"/>
                <a:gd name="connsiteY20" fmla="*/ 190500 h 664369"/>
                <a:gd name="connsiteX21" fmla="*/ 114300 w 623887"/>
                <a:gd name="connsiteY21" fmla="*/ 138113 h 664369"/>
                <a:gd name="connsiteX22" fmla="*/ 45244 w 623887"/>
                <a:gd name="connsiteY22" fmla="*/ 83344 h 664369"/>
                <a:gd name="connsiteX23" fmla="*/ 16669 w 623887"/>
                <a:gd name="connsiteY23" fmla="*/ 61913 h 664369"/>
                <a:gd name="connsiteX24" fmla="*/ 7144 w 623887"/>
                <a:gd name="connsiteY24" fmla="*/ 50006 h 664369"/>
                <a:gd name="connsiteX25" fmla="*/ 0 w 623887"/>
                <a:gd name="connsiteY25" fmla="*/ 28575 h 664369"/>
                <a:gd name="connsiteX26" fmla="*/ 0 w 623887"/>
                <a:gd name="connsiteY26" fmla="*/ 9525 h 664369"/>
                <a:gd name="connsiteX27" fmla="*/ 7144 w 623887"/>
                <a:gd name="connsiteY27" fmla="*/ 0 h 664369"/>
                <a:gd name="connsiteX28" fmla="*/ 26194 w 623887"/>
                <a:gd name="connsiteY28" fmla="*/ 0 h 664369"/>
                <a:gd name="connsiteX29" fmla="*/ 61912 w 623887"/>
                <a:gd name="connsiteY29" fmla="*/ 14288 h 664369"/>
                <a:gd name="connsiteX30" fmla="*/ 164306 w 623887"/>
                <a:gd name="connsiteY30" fmla="*/ 64294 h 664369"/>
                <a:gd name="connsiteX31" fmla="*/ 240506 w 623887"/>
                <a:gd name="connsiteY31" fmla="*/ 102394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23887" h="664369">
                  <a:moveTo>
                    <a:pt x="240506" y="102394"/>
                  </a:moveTo>
                  <a:lnTo>
                    <a:pt x="357187" y="157163"/>
                  </a:lnTo>
                  <a:lnTo>
                    <a:pt x="433387" y="192881"/>
                  </a:lnTo>
                  <a:lnTo>
                    <a:pt x="490537" y="219075"/>
                  </a:lnTo>
                  <a:lnTo>
                    <a:pt x="519112" y="233363"/>
                  </a:lnTo>
                  <a:lnTo>
                    <a:pt x="540544" y="242888"/>
                  </a:lnTo>
                  <a:lnTo>
                    <a:pt x="554831" y="245269"/>
                  </a:lnTo>
                  <a:lnTo>
                    <a:pt x="573881" y="242888"/>
                  </a:lnTo>
                  <a:lnTo>
                    <a:pt x="592931" y="235744"/>
                  </a:lnTo>
                  <a:lnTo>
                    <a:pt x="623887" y="211931"/>
                  </a:lnTo>
                  <a:lnTo>
                    <a:pt x="573881" y="664369"/>
                  </a:lnTo>
                  <a:lnTo>
                    <a:pt x="557212" y="652463"/>
                  </a:lnTo>
                  <a:lnTo>
                    <a:pt x="535781" y="626269"/>
                  </a:lnTo>
                  <a:lnTo>
                    <a:pt x="511969" y="581025"/>
                  </a:lnTo>
                  <a:lnTo>
                    <a:pt x="483394" y="533400"/>
                  </a:lnTo>
                  <a:lnTo>
                    <a:pt x="442912" y="476250"/>
                  </a:lnTo>
                  <a:lnTo>
                    <a:pt x="414337" y="440531"/>
                  </a:lnTo>
                  <a:lnTo>
                    <a:pt x="369094" y="383381"/>
                  </a:lnTo>
                  <a:lnTo>
                    <a:pt x="319087" y="330994"/>
                  </a:lnTo>
                  <a:lnTo>
                    <a:pt x="257175" y="264319"/>
                  </a:lnTo>
                  <a:lnTo>
                    <a:pt x="178594" y="190500"/>
                  </a:lnTo>
                  <a:lnTo>
                    <a:pt x="114300" y="138113"/>
                  </a:lnTo>
                  <a:lnTo>
                    <a:pt x="45244" y="83344"/>
                  </a:lnTo>
                  <a:lnTo>
                    <a:pt x="16669" y="61913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1912" y="14288"/>
                  </a:lnTo>
                  <a:lnTo>
                    <a:pt x="164306" y="64294"/>
                  </a:lnTo>
                  <a:lnTo>
                    <a:pt x="240506" y="1023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3">
              <a:extLst>
                <a:ext uri="{FF2B5EF4-FFF2-40B4-BE49-F238E27FC236}">
                  <a16:creationId xmlns:a16="http://schemas.microsoft.com/office/drawing/2014/main" id="{27297BDC-3BAF-458C-A5D9-D9FE7CCE6920}"/>
                </a:ext>
              </a:extLst>
            </p:cNvPr>
            <p:cNvSpPr/>
            <p:nvPr/>
          </p:nvSpPr>
          <p:spPr>
            <a:xfrm rot="16200000">
              <a:off x="5475289" y="2613026"/>
              <a:ext cx="3503613" cy="2640012"/>
            </a:xfrm>
            <a:custGeom>
              <a:avLst/>
              <a:gdLst>
                <a:gd name="connsiteX0" fmla="*/ 1951173 w 3504633"/>
                <a:gd name="connsiteY0" fmla="*/ 186959 h 2641222"/>
                <a:gd name="connsiteX1" fmla="*/ 2416871 w 3504633"/>
                <a:gd name="connsiteY1" fmla="*/ 183560 h 2641222"/>
                <a:gd name="connsiteX2" fmla="*/ 2712606 w 3504633"/>
                <a:gd name="connsiteY2" fmla="*/ 183560 h 2641222"/>
                <a:gd name="connsiteX3" fmla="*/ 3072927 w 3504633"/>
                <a:gd name="connsiteY3" fmla="*/ 183560 h 2641222"/>
                <a:gd name="connsiteX4" fmla="*/ 3171506 w 3504633"/>
                <a:gd name="connsiteY4" fmla="*/ 183560 h 2641222"/>
                <a:gd name="connsiteX5" fmla="*/ 3225894 w 3504633"/>
                <a:gd name="connsiteY5" fmla="*/ 180160 h 2641222"/>
                <a:gd name="connsiteX6" fmla="*/ 3263286 w 3504633"/>
                <a:gd name="connsiteY6" fmla="*/ 169963 h 2641222"/>
                <a:gd name="connsiteX7" fmla="*/ 3297278 w 3504633"/>
                <a:gd name="connsiteY7" fmla="*/ 156366 h 2641222"/>
                <a:gd name="connsiteX8" fmla="*/ 3341469 w 3504633"/>
                <a:gd name="connsiteY8" fmla="*/ 132571 h 2641222"/>
                <a:gd name="connsiteX9" fmla="*/ 3385659 w 3504633"/>
                <a:gd name="connsiteY9" fmla="*/ 88380 h 2641222"/>
                <a:gd name="connsiteX10" fmla="*/ 3412853 w 3504633"/>
                <a:gd name="connsiteY10" fmla="*/ 57787 h 2641222"/>
                <a:gd name="connsiteX11" fmla="*/ 3446846 w 3504633"/>
                <a:gd name="connsiteY11" fmla="*/ 16996 h 2641222"/>
                <a:gd name="connsiteX12" fmla="*/ 3470640 w 3504633"/>
                <a:gd name="connsiteY12" fmla="*/ 0 h 2641222"/>
                <a:gd name="connsiteX13" fmla="*/ 3484237 w 3504633"/>
                <a:gd name="connsiteY13" fmla="*/ 0 h 2641222"/>
                <a:gd name="connsiteX14" fmla="*/ 3497835 w 3504633"/>
                <a:gd name="connsiteY14" fmla="*/ 6798 h 2641222"/>
                <a:gd name="connsiteX15" fmla="*/ 3504633 w 3504633"/>
                <a:gd name="connsiteY15" fmla="*/ 20395 h 2641222"/>
                <a:gd name="connsiteX16" fmla="*/ 3504633 w 3504633"/>
                <a:gd name="connsiteY16" fmla="*/ 44190 h 2641222"/>
                <a:gd name="connsiteX17" fmla="*/ 3497835 w 3504633"/>
                <a:gd name="connsiteY17" fmla="*/ 81582 h 2641222"/>
                <a:gd name="connsiteX18" fmla="*/ 3484237 w 3504633"/>
                <a:gd name="connsiteY18" fmla="*/ 142769 h 2641222"/>
                <a:gd name="connsiteX19" fmla="*/ 3467241 w 3504633"/>
                <a:gd name="connsiteY19" fmla="*/ 203955 h 2641222"/>
                <a:gd name="connsiteX20" fmla="*/ 3443446 w 3504633"/>
                <a:gd name="connsiteY20" fmla="*/ 261743 h 2641222"/>
                <a:gd name="connsiteX21" fmla="*/ 3409454 w 3504633"/>
                <a:gd name="connsiteY21" fmla="*/ 319530 h 2641222"/>
                <a:gd name="connsiteX22" fmla="*/ 3368663 w 3504633"/>
                <a:gd name="connsiteY22" fmla="*/ 387515 h 2641222"/>
                <a:gd name="connsiteX23" fmla="*/ 3212297 w 3504633"/>
                <a:gd name="connsiteY23" fmla="*/ 431705 h 2641222"/>
                <a:gd name="connsiteX24" fmla="*/ 3035536 w 3504633"/>
                <a:gd name="connsiteY24" fmla="*/ 428306 h 2641222"/>
                <a:gd name="connsiteX25" fmla="*/ 2817983 w 3504633"/>
                <a:gd name="connsiteY25" fmla="*/ 421508 h 2641222"/>
                <a:gd name="connsiteX26" fmla="*/ 2573237 w 3504633"/>
                <a:gd name="connsiteY26" fmla="*/ 421508 h 2641222"/>
                <a:gd name="connsiteX27" fmla="*/ 2059949 w 3504633"/>
                <a:gd name="connsiteY27" fmla="*/ 414709 h 2641222"/>
                <a:gd name="connsiteX28" fmla="*/ 1699628 w 3504633"/>
                <a:gd name="connsiteY28" fmla="*/ 411310 h 2641222"/>
                <a:gd name="connsiteX29" fmla="*/ 1315512 w 3504633"/>
                <a:gd name="connsiteY29" fmla="*/ 407911 h 2641222"/>
                <a:gd name="connsiteX30" fmla="*/ 1077564 w 3504633"/>
                <a:gd name="connsiteY30" fmla="*/ 407911 h 2641222"/>
                <a:gd name="connsiteX31" fmla="*/ 863411 w 3504633"/>
                <a:gd name="connsiteY31" fmla="*/ 411310 h 2641222"/>
                <a:gd name="connsiteX32" fmla="*/ 778429 w 3504633"/>
                <a:gd name="connsiteY32" fmla="*/ 418108 h 2641222"/>
                <a:gd name="connsiteX33" fmla="*/ 720642 w 3504633"/>
                <a:gd name="connsiteY33" fmla="*/ 421508 h 2641222"/>
                <a:gd name="connsiteX34" fmla="*/ 639060 w 3504633"/>
                <a:gd name="connsiteY34" fmla="*/ 431705 h 2641222"/>
                <a:gd name="connsiteX35" fmla="*/ 567675 w 3504633"/>
                <a:gd name="connsiteY35" fmla="*/ 445302 h 2641222"/>
                <a:gd name="connsiteX36" fmla="*/ 496291 w 3504633"/>
                <a:gd name="connsiteY36" fmla="*/ 465698 h 2641222"/>
                <a:gd name="connsiteX37" fmla="*/ 455500 w 3504633"/>
                <a:gd name="connsiteY37" fmla="*/ 479295 h 2641222"/>
                <a:gd name="connsiteX38" fmla="*/ 418108 w 3504633"/>
                <a:gd name="connsiteY38" fmla="*/ 499691 h 2641222"/>
                <a:gd name="connsiteX39" fmla="*/ 394313 w 3504633"/>
                <a:gd name="connsiteY39" fmla="*/ 523485 h 2641222"/>
                <a:gd name="connsiteX40" fmla="*/ 363720 w 3504633"/>
                <a:gd name="connsiteY40" fmla="*/ 560877 h 2641222"/>
                <a:gd name="connsiteX41" fmla="*/ 339925 w 3504633"/>
                <a:gd name="connsiteY41" fmla="*/ 598269 h 2641222"/>
                <a:gd name="connsiteX42" fmla="*/ 316130 w 3504633"/>
                <a:gd name="connsiteY42" fmla="*/ 645859 h 2641222"/>
                <a:gd name="connsiteX43" fmla="*/ 285537 w 3504633"/>
                <a:gd name="connsiteY43" fmla="*/ 727441 h 2641222"/>
                <a:gd name="connsiteX44" fmla="*/ 261742 w 3504633"/>
                <a:gd name="connsiteY44" fmla="*/ 832818 h 2641222"/>
                <a:gd name="connsiteX45" fmla="*/ 244746 w 3504633"/>
                <a:gd name="connsiteY45" fmla="*/ 934795 h 2641222"/>
                <a:gd name="connsiteX46" fmla="*/ 227750 w 3504633"/>
                <a:gd name="connsiteY46" fmla="*/ 1070766 h 2641222"/>
                <a:gd name="connsiteX47" fmla="*/ 220951 w 3504633"/>
                <a:gd name="connsiteY47" fmla="*/ 1274721 h 2641222"/>
                <a:gd name="connsiteX48" fmla="*/ 220951 w 3504633"/>
                <a:gd name="connsiteY48" fmla="*/ 1407292 h 2641222"/>
                <a:gd name="connsiteX49" fmla="*/ 227750 w 3504633"/>
                <a:gd name="connsiteY49" fmla="*/ 1563658 h 2641222"/>
                <a:gd name="connsiteX50" fmla="*/ 234548 w 3504633"/>
                <a:gd name="connsiteY50" fmla="*/ 1699628 h 2641222"/>
                <a:gd name="connsiteX51" fmla="*/ 258343 w 3504633"/>
                <a:gd name="connsiteY51" fmla="*/ 1876389 h 2641222"/>
                <a:gd name="connsiteX52" fmla="*/ 271940 w 3504633"/>
                <a:gd name="connsiteY52" fmla="*/ 1937576 h 2641222"/>
                <a:gd name="connsiteX53" fmla="*/ 288936 w 3504633"/>
                <a:gd name="connsiteY53" fmla="*/ 1995363 h 2641222"/>
                <a:gd name="connsiteX54" fmla="*/ 312731 w 3504633"/>
                <a:gd name="connsiteY54" fmla="*/ 2049751 h 2641222"/>
                <a:gd name="connsiteX55" fmla="*/ 329727 w 3504633"/>
                <a:gd name="connsiteY55" fmla="*/ 2083744 h 2641222"/>
                <a:gd name="connsiteX56" fmla="*/ 360321 w 3504633"/>
                <a:gd name="connsiteY56" fmla="*/ 2124535 h 2641222"/>
                <a:gd name="connsiteX57" fmla="*/ 373918 w 3504633"/>
                <a:gd name="connsiteY57" fmla="*/ 2610629 h 2641222"/>
                <a:gd name="connsiteX58" fmla="*/ 350123 w 3504633"/>
                <a:gd name="connsiteY58" fmla="*/ 2627625 h 2641222"/>
                <a:gd name="connsiteX59" fmla="*/ 336526 w 3504633"/>
                <a:gd name="connsiteY59" fmla="*/ 2637823 h 2641222"/>
                <a:gd name="connsiteX60" fmla="*/ 309332 w 3504633"/>
                <a:gd name="connsiteY60" fmla="*/ 2641222 h 2641222"/>
                <a:gd name="connsiteX61" fmla="*/ 285537 w 3504633"/>
                <a:gd name="connsiteY61" fmla="*/ 2637823 h 2641222"/>
                <a:gd name="connsiteX62" fmla="*/ 254944 w 3504633"/>
                <a:gd name="connsiteY62" fmla="*/ 2624226 h 2641222"/>
                <a:gd name="connsiteX63" fmla="*/ 224350 w 3504633"/>
                <a:gd name="connsiteY63" fmla="*/ 2603830 h 2641222"/>
                <a:gd name="connsiteX64" fmla="*/ 180160 w 3504633"/>
                <a:gd name="connsiteY64" fmla="*/ 2559640 h 2641222"/>
                <a:gd name="connsiteX65" fmla="*/ 159765 w 3504633"/>
                <a:gd name="connsiteY65" fmla="*/ 2532446 h 2641222"/>
                <a:gd name="connsiteX66" fmla="*/ 135970 w 3504633"/>
                <a:gd name="connsiteY66" fmla="*/ 2478058 h 2641222"/>
                <a:gd name="connsiteX67" fmla="*/ 112175 w 3504633"/>
                <a:gd name="connsiteY67" fmla="*/ 2403274 h 2641222"/>
                <a:gd name="connsiteX68" fmla="*/ 84981 w 3504633"/>
                <a:gd name="connsiteY68" fmla="*/ 2297897 h 2641222"/>
                <a:gd name="connsiteX69" fmla="*/ 64585 w 3504633"/>
                <a:gd name="connsiteY69" fmla="*/ 2209517 h 2641222"/>
                <a:gd name="connsiteX70" fmla="*/ 44190 w 3504633"/>
                <a:gd name="connsiteY70" fmla="*/ 2083744 h 2641222"/>
                <a:gd name="connsiteX71" fmla="*/ 27194 w 3504633"/>
                <a:gd name="connsiteY71" fmla="*/ 1954572 h 2641222"/>
                <a:gd name="connsiteX72" fmla="*/ 13597 w 3504633"/>
                <a:gd name="connsiteY72" fmla="*/ 1805005 h 2641222"/>
                <a:gd name="connsiteX73" fmla="*/ 6798 w 3504633"/>
                <a:gd name="connsiteY73" fmla="*/ 1628244 h 2641222"/>
                <a:gd name="connsiteX74" fmla="*/ 0 w 3504633"/>
                <a:gd name="connsiteY74" fmla="*/ 1427688 h 2641222"/>
                <a:gd name="connsiteX75" fmla="*/ 0 w 3504633"/>
                <a:gd name="connsiteY75" fmla="*/ 1220333 h 2641222"/>
                <a:gd name="connsiteX76" fmla="*/ 6798 w 3504633"/>
                <a:gd name="connsiteY76" fmla="*/ 1097960 h 2641222"/>
                <a:gd name="connsiteX77" fmla="*/ 20395 w 3504633"/>
                <a:gd name="connsiteY77" fmla="*/ 927997 h 2641222"/>
                <a:gd name="connsiteX78" fmla="*/ 37391 w 3504633"/>
                <a:gd name="connsiteY78" fmla="*/ 812422 h 2641222"/>
                <a:gd name="connsiteX79" fmla="*/ 54388 w 3504633"/>
                <a:gd name="connsiteY79" fmla="*/ 737638 h 2641222"/>
                <a:gd name="connsiteX80" fmla="*/ 78182 w 3504633"/>
                <a:gd name="connsiteY80" fmla="*/ 649258 h 2641222"/>
                <a:gd name="connsiteX81" fmla="*/ 108776 w 3504633"/>
                <a:gd name="connsiteY81" fmla="*/ 567676 h 2641222"/>
                <a:gd name="connsiteX82" fmla="*/ 139369 w 3504633"/>
                <a:gd name="connsiteY82" fmla="*/ 499691 h 2641222"/>
                <a:gd name="connsiteX83" fmla="*/ 183559 w 3504633"/>
                <a:gd name="connsiteY83" fmla="*/ 431705 h 2641222"/>
                <a:gd name="connsiteX84" fmla="*/ 200556 w 3504633"/>
                <a:gd name="connsiteY84" fmla="*/ 404511 h 2641222"/>
                <a:gd name="connsiteX85" fmla="*/ 231149 w 3504633"/>
                <a:gd name="connsiteY85" fmla="*/ 373918 h 2641222"/>
                <a:gd name="connsiteX86" fmla="*/ 268541 w 3504633"/>
                <a:gd name="connsiteY86" fmla="*/ 339925 h 2641222"/>
                <a:gd name="connsiteX87" fmla="*/ 316130 w 3504633"/>
                <a:gd name="connsiteY87" fmla="*/ 312731 h 2641222"/>
                <a:gd name="connsiteX88" fmla="*/ 363720 w 3504633"/>
                <a:gd name="connsiteY88" fmla="*/ 288937 h 2641222"/>
                <a:gd name="connsiteX89" fmla="*/ 428306 w 3504633"/>
                <a:gd name="connsiteY89" fmla="*/ 265142 h 2641222"/>
                <a:gd name="connsiteX90" fmla="*/ 509888 w 3504633"/>
                <a:gd name="connsiteY90" fmla="*/ 241347 h 2641222"/>
                <a:gd name="connsiteX91" fmla="*/ 601668 w 3504633"/>
                <a:gd name="connsiteY91" fmla="*/ 224351 h 2641222"/>
                <a:gd name="connsiteX92" fmla="*/ 717243 w 3504633"/>
                <a:gd name="connsiteY92" fmla="*/ 210754 h 2641222"/>
                <a:gd name="connsiteX93" fmla="*/ 802224 w 3504633"/>
                <a:gd name="connsiteY93" fmla="*/ 207354 h 2641222"/>
                <a:gd name="connsiteX94" fmla="*/ 958590 w 3504633"/>
                <a:gd name="connsiteY94" fmla="*/ 200556 h 2641222"/>
                <a:gd name="connsiteX95" fmla="*/ 1223732 w 3504633"/>
                <a:gd name="connsiteY95" fmla="*/ 193757 h 2641222"/>
                <a:gd name="connsiteX96" fmla="*/ 1597650 w 3504633"/>
                <a:gd name="connsiteY96" fmla="*/ 190358 h 2641222"/>
                <a:gd name="connsiteX97" fmla="*/ 1951173 w 3504633"/>
                <a:gd name="connsiteY97" fmla="*/ 186959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504633" h="2641222">
                  <a:moveTo>
                    <a:pt x="1951173" y="186959"/>
                  </a:moveTo>
                  <a:lnTo>
                    <a:pt x="2416871" y="183560"/>
                  </a:lnTo>
                  <a:lnTo>
                    <a:pt x="2712606" y="183560"/>
                  </a:lnTo>
                  <a:lnTo>
                    <a:pt x="3072927" y="183560"/>
                  </a:lnTo>
                  <a:lnTo>
                    <a:pt x="3171506" y="183560"/>
                  </a:lnTo>
                  <a:lnTo>
                    <a:pt x="3225894" y="180160"/>
                  </a:lnTo>
                  <a:lnTo>
                    <a:pt x="3263286" y="169963"/>
                  </a:lnTo>
                  <a:lnTo>
                    <a:pt x="3297278" y="156366"/>
                  </a:lnTo>
                  <a:lnTo>
                    <a:pt x="3341469" y="132571"/>
                  </a:lnTo>
                  <a:lnTo>
                    <a:pt x="3385659" y="88380"/>
                  </a:lnTo>
                  <a:lnTo>
                    <a:pt x="3412853" y="57787"/>
                  </a:lnTo>
                  <a:lnTo>
                    <a:pt x="3446846" y="16996"/>
                  </a:lnTo>
                  <a:lnTo>
                    <a:pt x="3470640" y="0"/>
                  </a:lnTo>
                  <a:lnTo>
                    <a:pt x="3484237" y="0"/>
                  </a:lnTo>
                  <a:lnTo>
                    <a:pt x="3497835" y="6798"/>
                  </a:lnTo>
                  <a:lnTo>
                    <a:pt x="3504633" y="20395"/>
                  </a:lnTo>
                  <a:lnTo>
                    <a:pt x="3504633" y="44190"/>
                  </a:lnTo>
                  <a:lnTo>
                    <a:pt x="3497835" y="81582"/>
                  </a:lnTo>
                  <a:lnTo>
                    <a:pt x="3484237" y="142769"/>
                  </a:lnTo>
                  <a:lnTo>
                    <a:pt x="3467241" y="203955"/>
                  </a:lnTo>
                  <a:lnTo>
                    <a:pt x="3443446" y="261743"/>
                  </a:lnTo>
                  <a:lnTo>
                    <a:pt x="3409454" y="319530"/>
                  </a:lnTo>
                  <a:lnTo>
                    <a:pt x="3368663" y="387515"/>
                  </a:lnTo>
                  <a:lnTo>
                    <a:pt x="3212297" y="431705"/>
                  </a:lnTo>
                  <a:lnTo>
                    <a:pt x="3035536" y="428306"/>
                  </a:lnTo>
                  <a:lnTo>
                    <a:pt x="2817983" y="421508"/>
                  </a:lnTo>
                  <a:lnTo>
                    <a:pt x="2573237" y="421508"/>
                  </a:lnTo>
                  <a:lnTo>
                    <a:pt x="2059949" y="414709"/>
                  </a:lnTo>
                  <a:lnTo>
                    <a:pt x="1699628" y="411310"/>
                  </a:lnTo>
                  <a:lnTo>
                    <a:pt x="1315512" y="407911"/>
                  </a:lnTo>
                  <a:lnTo>
                    <a:pt x="1077564" y="407911"/>
                  </a:lnTo>
                  <a:lnTo>
                    <a:pt x="863411" y="411310"/>
                  </a:lnTo>
                  <a:lnTo>
                    <a:pt x="778429" y="418108"/>
                  </a:lnTo>
                  <a:lnTo>
                    <a:pt x="720642" y="421508"/>
                  </a:lnTo>
                  <a:lnTo>
                    <a:pt x="639060" y="431705"/>
                  </a:lnTo>
                  <a:lnTo>
                    <a:pt x="567675" y="445302"/>
                  </a:lnTo>
                  <a:lnTo>
                    <a:pt x="496291" y="465698"/>
                  </a:lnTo>
                  <a:lnTo>
                    <a:pt x="455500" y="479295"/>
                  </a:lnTo>
                  <a:lnTo>
                    <a:pt x="418108" y="499691"/>
                  </a:lnTo>
                  <a:lnTo>
                    <a:pt x="394313" y="523485"/>
                  </a:lnTo>
                  <a:lnTo>
                    <a:pt x="363720" y="560877"/>
                  </a:lnTo>
                  <a:lnTo>
                    <a:pt x="339925" y="598269"/>
                  </a:lnTo>
                  <a:lnTo>
                    <a:pt x="316130" y="645859"/>
                  </a:lnTo>
                  <a:lnTo>
                    <a:pt x="285537" y="727441"/>
                  </a:lnTo>
                  <a:lnTo>
                    <a:pt x="261742" y="832818"/>
                  </a:lnTo>
                  <a:lnTo>
                    <a:pt x="244746" y="934795"/>
                  </a:lnTo>
                  <a:lnTo>
                    <a:pt x="227750" y="1070766"/>
                  </a:lnTo>
                  <a:lnTo>
                    <a:pt x="220951" y="1274721"/>
                  </a:lnTo>
                  <a:lnTo>
                    <a:pt x="220951" y="1407292"/>
                  </a:lnTo>
                  <a:lnTo>
                    <a:pt x="227750" y="1563658"/>
                  </a:lnTo>
                  <a:lnTo>
                    <a:pt x="234548" y="1699628"/>
                  </a:lnTo>
                  <a:lnTo>
                    <a:pt x="258343" y="1876389"/>
                  </a:lnTo>
                  <a:lnTo>
                    <a:pt x="271940" y="1937576"/>
                  </a:lnTo>
                  <a:lnTo>
                    <a:pt x="288936" y="1995363"/>
                  </a:lnTo>
                  <a:lnTo>
                    <a:pt x="312731" y="2049751"/>
                  </a:lnTo>
                  <a:lnTo>
                    <a:pt x="329727" y="2083744"/>
                  </a:lnTo>
                  <a:lnTo>
                    <a:pt x="360321" y="2124535"/>
                  </a:lnTo>
                  <a:lnTo>
                    <a:pt x="373918" y="2610629"/>
                  </a:lnTo>
                  <a:lnTo>
                    <a:pt x="350123" y="2627625"/>
                  </a:lnTo>
                  <a:lnTo>
                    <a:pt x="336526" y="2637823"/>
                  </a:lnTo>
                  <a:lnTo>
                    <a:pt x="309332" y="2641222"/>
                  </a:lnTo>
                  <a:lnTo>
                    <a:pt x="285537" y="2637823"/>
                  </a:lnTo>
                  <a:lnTo>
                    <a:pt x="254944" y="2624226"/>
                  </a:lnTo>
                  <a:lnTo>
                    <a:pt x="224350" y="2603830"/>
                  </a:lnTo>
                  <a:lnTo>
                    <a:pt x="180160" y="2559640"/>
                  </a:lnTo>
                  <a:lnTo>
                    <a:pt x="159765" y="2532446"/>
                  </a:lnTo>
                  <a:lnTo>
                    <a:pt x="135970" y="2478058"/>
                  </a:lnTo>
                  <a:lnTo>
                    <a:pt x="112175" y="2403274"/>
                  </a:lnTo>
                  <a:lnTo>
                    <a:pt x="84981" y="2297897"/>
                  </a:lnTo>
                  <a:lnTo>
                    <a:pt x="64585" y="2209517"/>
                  </a:lnTo>
                  <a:lnTo>
                    <a:pt x="44190" y="2083744"/>
                  </a:lnTo>
                  <a:lnTo>
                    <a:pt x="27194" y="1954572"/>
                  </a:lnTo>
                  <a:lnTo>
                    <a:pt x="13597" y="1805005"/>
                  </a:lnTo>
                  <a:lnTo>
                    <a:pt x="6798" y="1628244"/>
                  </a:lnTo>
                  <a:lnTo>
                    <a:pt x="0" y="1427688"/>
                  </a:lnTo>
                  <a:lnTo>
                    <a:pt x="0" y="1220333"/>
                  </a:lnTo>
                  <a:lnTo>
                    <a:pt x="6798" y="1097960"/>
                  </a:lnTo>
                  <a:lnTo>
                    <a:pt x="20395" y="927997"/>
                  </a:lnTo>
                  <a:lnTo>
                    <a:pt x="37391" y="812422"/>
                  </a:lnTo>
                  <a:lnTo>
                    <a:pt x="54388" y="737638"/>
                  </a:lnTo>
                  <a:lnTo>
                    <a:pt x="78182" y="649258"/>
                  </a:lnTo>
                  <a:lnTo>
                    <a:pt x="108776" y="567676"/>
                  </a:lnTo>
                  <a:lnTo>
                    <a:pt x="139369" y="499691"/>
                  </a:lnTo>
                  <a:lnTo>
                    <a:pt x="183559" y="431705"/>
                  </a:lnTo>
                  <a:lnTo>
                    <a:pt x="200556" y="404511"/>
                  </a:lnTo>
                  <a:lnTo>
                    <a:pt x="231149" y="373918"/>
                  </a:lnTo>
                  <a:lnTo>
                    <a:pt x="268541" y="339925"/>
                  </a:lnTo>
                  <a:lnTo>
                    <a:pt x="316130" y="312731"/>
                  </a:lnTo>
                  <a:lnTo>
                    <a:pt x="363720" y="288937"/>
                  </a:lnTo>
                  <a:lnTo>
                    <a:pt x="428306" y="265142"/>
                  </a:lnTo>
                  <a:lnTo>
                    <a:pt x="509888" y="241347"/>
                  </a:lnTo>
                  <a:lnTo>
                    <a:pt x="601668" y="224351"/>
                  </a:lnTo>
                  <a:lnTo>
                    <a:pt x="717243" y="210754"/>
                  </a:lnTo>
                  <a:lnTo>
                    <a:pt x="802224" y="207354"/>
                  </a:lnTo>
                  <a:lnTo>
                    <a:pt x="958590" y="200556"/>
                  </a:lnTo>
                  <a:lnTo>
                    <a:pt x="1223732" y="193757"/>
                  </a:lnTo>
                  <a:lnTo>
                    <a:pt x="1597650" y="190358"/>
                  </a:lnTo>
                  <a:lnTo>
                    <a:pt x="1951173" y="18695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3659F6AD-AD03-4CE8-B174-B46A2B6FFED4}"/>
                </a:ext>
              </a:extLst>
            </p:cNvPr>
            <p:cNvSpPr/>
            <p:nvPr/>
          </p:nvSpPr>
          <p:spPr>
            <a:xfrm rot="16200000">
              <a:off x="7902575" y="4727575"/>
              <a:ext cx="706438" cy="573088"/>
            </a:xfrm>
            <a:custGeom>
              <a:avLst/>
              <a:gdLst>
                <a:gd name="connsiteX0" fmla="*/ 397669 w 707231"/>
                <a:gd name="connsiteY0" fmla="*/ 247650 h 573881"/>
                <a:gd name="connsiteX1" fmla="*/ 328613 w 707231"/>
                <a:gd name="connsiteY1" fmla="*/ 226219 h 573881"/>
                <a:gd name="connsiteX2" fmla="*/ 269081 w 707231"/>
                <a:gd name="connsiteY2" fmla="*/ 204787 h 573881"/>
                <a:gd name="connsiteX3" fmla="*/ 211931 w 707231"/>
                <a:gd name="connsiteY3" fmla="*/ 180975 h 573881"/>
                <a:gd name="connsiteX4" fmla="*/ 176213 w 707231"/>
                <a:gd name="connsiteY4" fmla="*/ 164306 h 573881"/>
                <a:gd name="connsiteX5" fmla="*/ 133350 w 707231"/>
                <a:gd name="connsiteY5" fmla="*/ 140494 h 573881"/>
                <a:gd name="connsiteX6" fmla="*/ 102394 w 707231"/>
                <a:gd name="connsiteY6" fmla="*/ 121444 h 573881"/>
                <a:gd name="connsiteX7" fmla="*/ 78581 w 707231"/>
                <a:gd name="connsiteY7" fmla="*/ 102394 h 573881"/>
                <a:gd name="connsiteX8" fmla="*/ 57150 w 707231"/>
                <a:gd name="connsiteY8" fmla="*/ 80962 h 573881"/>
                <a:gd name="connsiteX9" fmla="*/ 42863 w 707231"/>
                <a:gd name="connsiteY9" fmla="*/ 64294 h 573881"/>
                <a:gd name="connsiteX10" fmla="*/ 0 w 707231"/>
                <a:gd name="connsiteY10" fmla="*/ 0 h 573881"/>
                <a:gd name="connsiteX11" fmla="*/ 16669 w 707231"/>
                <a:gd name="connsiteY11" fmla="*/ 573881 h 573881"/>
                <a:gd name="connsiteX12" fmla="*/ 57150 w 707231"/>
                <a:gd name="connsiteY12" fmla="*/ 547687 h 573881"/>
                <a:gd name="connsiteX13" fmla="*/ 69056 w 707231"/>
                <a:gd name="connsiteY13" fmla="*/ 535781 h 573881"/>
                <a:gd name="connsiteX14" fmla="*/ 80963 w 707231"/>
                <a:gd name="connsiteY14" fmla="*/ 511969 h 573881"/>
                <a:gd name="connsiteX15" fmla="*/ 100013 w 707231"/>
                <a:gd name="connsiteY15" fmla="*/ 485775 h 573881"/>
                <a:gd name="connsiteX16" fmla="*/ 128588 w 707231"/>
                <a:gd name="connsiteY16" fmla="*/ 457200 h 573881"/>
                <a:gd name="connsiteX17" fmla="*/ 161925 w 707231"/>
                <a:gd name="connsiteY17" fmla="*/ 435769 h 573881"/>
                <a:gd name="connsiteX18" fmla="*/ 190500 w 707231"/>
                <a:gd name="connsiteY18" fmla="*/ 421481 h 573881"/>
                <a:gd name="connsiteX19" fmla="*/ 288131 w 707231"/>
                <a:gd name="connsiteY19" fmla="*/ 411956 h 573881"/>
                <a:gd name="connsiteX20" fmla="*/ 464344 w 707231"/>
                <a:gd name="connsiteY20" fmla="*/ 395287 h 573881"/>
                <a:gd name="connsiteX21" fmla="*/ 588169 w 707231"/>
                <a:gd name="connsiteY21" fmla="*/ 383381 h 573881"/>
                <a:gd name="connsiteX22" fmla="*/ 673894 w 707231"/>
                <a:gd name="connsiteY22" fmla="*/ 376237 h 573881"/>
                <a:gd name="connsiteX23" fmla="*/ 692944 w 707231"/>
                <a:gd name="connsiteY23" fmla="*/ 371475 h 573881"/>
                <a:gd name="connsiteX24" fmla="*/ 704850 w 707231"/>
                <a:gd name="connsiteY24" fmla="*/ 364331 h 573881"/>
                <a:gd name="connsiteX25" fmla="*/ 707231 w 707231"/>
                <a:gd name="connsiteY25" fmla="*/ 357187 h 573881"/>
                <a:gd name="connsiteX26" fmla="*/ 704850 w 707231"/>
                <a:gd name="connsiteY26" fmla="*/ 342900 h 573881"/>
                <a:gd name="connsiteX27" fmla="*/ 688181 w 707231"/>
                <a:gd name="connsiteY27" fmla="*/ 326231 h 573881"/>
                <a:gd name="connsiteX28" fmla="*/ 666750 w 707231"/>
                <a:gd name="connsiteY28" fmla="*/ 309562 h 573881"/>
                <a:gd name="connsiteX29" fmla="*/ 631031 w 707231"/>
                <a:gd name="connsiteY29" fmla="*/ 302419 h 573881"/>
                <a:gd name="connsiteX30" fmla="*/ 547688 w 707231"/>
                <a:gd name="connsiteY30" fmla="*/ 285750 h 573881"/>
                <a:gd name="connsiteX31" fmla="*/ 478631 w 707231"/>
                <a:gd name="connsiteY31" fmla="*/ 269081 h 573881"/>
                <a:gd name="connsiteX32" fmla="*/ 397669 w 707231"/>
                <a:gd name="connsiteY32" fmla="*/ 2476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7231" h="573881">
                  <a:moveTo>
                    <a:pt x="397669" y="247650"/>
                  </a:moveTo>
                  <a:lnTo>
                    <a:pt x="328613" y="226219"/>
                  </a:lnTo>
                  <a:lnTo>
                    <a:pt x="269081" y="204787"/>
                  </a:lnTo>
                  <a:lnTo>
                    <a:pt x="211931" y="180975"/>
                  </a:lnTo>
                  <a:lnTo>
                    <a:pt x="176213" y="164306"/>
                  </a:lnTo>
                  <a:lnTo>
                    <a:pt x="133350" y="140494"/>
                  </a:lnTo>
                  <a:lnTo>
                    <a:pt x="102394" y="121444"/>
                  </a:lnTo>
                  <a:lnTo>
                    <a:pt x="78581" y="102394"/>
                  </a:lnTo>
                  <a:lnTo>
                    <a:pt x="57150" y="80962"/>
                  </a:lnTo>
                  <a:lnTo>
                    <a:pt x="42863" y="64294"/>
                  </a:lnTo>
                  <a:lnTo>
                    <a:pt x="0" y="0"/>
                  </a:lnTo>
                  <a:lnTo>
                    <a:pt x="16669" y="573881"/>
                  </a:lnTo>
                  <a:lnTo>
                    <a:pt x="57150" y="547687"/>
                  </a:lnTo>
                  <a:lnTo>
                    <a:pt x="69056" y="535781"/>
                  </a:lnTo>
                  <a:lnTo>
                    <a:pt x="80963" y="511969"/>
                  </a:lnTo>
                  <a:lnTo>
                    <a:pt x="100013" y="485775"/>
                  </a:lnTo>
                  <a:lnTo>
                    <a:pt x="128588" y="457200"/>
                  </a:lnTo>
                  <a:lnTo>
                    <a:pt x="161925" y="435769"/>
                  </a:lnTo>
                  <a:lnTo>
                    <a:pt x="190500" y="421481"/>
                  </a:lnTo>
                  <a:lnTo>
                    <a:pt x="288131" y="411956"/>
                  </a:lnTo>
                  <a:lnTo>
                    <a:pt x="464344" y="395287"/>
                  </a:lnTo>
                  <a:lnTo>
                    <a:pt x="588169" y="383381"/>
                  </a:lnTo>
                  <a:lnTo>
                    <a:pt x="673894" y="376237"/>
                  </a:lnTo>
                  <a:lnTo>
                    <a:pt x="692944" y="371475"/>
                  </a:lnTo>
                  <a:lnTo>
                    <a:pt x="704850" y="364331"/>
                  </a:lnTo>
                  <a:lnTo>
                    <a:pt x="707231" y="357187"/>
                  </a:lnTo>
                  <a:lnTo>
                    <a:pt x="704850" y="342900"/>
                  </a:lnTo>
                  <a:lnTo>
                    <a:pt x="688181" y="326231"/>
                  </a:lnTo>
                  <a:lnTo>
                    <a:pt x="666750" y="309562"/>
                  </a:lnTo>
                  <a:lnTo>
                    <a:pt x="631031" y="302419"/>
                  </a:lnTo>
                  <a:lnTo>
                    <a:pt x="547688" y="285750"/>
                  </a:lnTo>
                  <a:lnTo>
                    <a:pt x="478631" y="269081"/>
                  </a:lnTo>
                  <a:lnTo>
                    <a:pt x="397669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418CE10-048D-4C41-9CBC-54F6A7C6429E}"/>
              </a:ext>
            </a:extLst>
          </p:cNvPr>
          <p:cNvGrpSpPr/>
          <p:nvPr/>
        </p:nvGrpSpPr>
        <p:grpSpPr>
          <a:xfrm>
            <a:off x="3705227" y="1619251"/>
            <a:ext cx="4841875" cy="4279899"/>
            <a:chOff x="3705227" y="1619251"/>
            <a:chExt cx="4841875" cy="4279899"/>
          </a:xfrm>
          <a:solidFill>
            <a:schemeClr val="tx1"/>
          </a:solidFill>
        </p:grpSpPr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C7F06029-831A-4500-A3A2-4FAC20B108E2}"/>
                </a:ext>
              </a:extLst>
            </p:cNvPr>
            <p:cNvSpPr/>
            <p:nvPr/>
          </p:nvSpPr>
          <p:spPr>
            <a:xfrm>
              <a:off x="3917951" y="1619251"/>
              <a:ext cx="1614488" cy="1541463"/>
            </a:xfrm>
            <a:custGeom>
              <a:avLst/>
              <a:gdLst>
                <a:gd name="connsiteX0" fmla="*/ 1100138 w 1614488"/>
                <a:gd name="connsiteY0" fmla="*/ 490538 h 1540669"/>
                <a:gd name="connsiteX1" fmla="*/ 1152525 w 1614488"/>
                <a:gd name="connsiteY1" fmla="*/ 428625 h 1540669"/>
                <a:gd name="connsiteX2" fmla="*/ 1200150 w 1614488"/>
                <a:gd name="connsiteY2" fmla="*/ 361950 h 1540669"/>
                <a:gd name="connsiteX3" fmla="*/ 1235869 w 1614488"/>
                <a:gd name="connsiteY3" fmla="*/ 307181 h 1540669"/>
                <a:gd name="connsiteX4" fmla="*/ 1254919 w 1614488"/>
                <a:gd name="connsiteY4" fmla="*/ 273844 h 1540669"/>
                <a:gd name="connsiteX5" fmla="*/ 1257300 w 1614488"/>
                <a:gd name="connsiteY5" fmla="*/ 261938 h 1540669"/>
                <a:gd name="connsiteX6" fmla="*/ 1252538 w 1614488"/>
                <a:gd name="connsiteY6" fmla="*/ 230981 h 1540669"/>
                <a:gd name="connsiteX7" fmla="*/ 1245394 w 1614488"/>
                <a:gd name="connsiteY7" fmla="*/ 192881 h 1540669"/>
                <a:gd name="connsiteX8" fmla="*/ 1233488 w 1614488"/>
                <a:gd name="connsiteY8" fmla="*/ 161925 h 1540669"/>
                <a:gd name="connsiteX9" fmla="*/ 1214438 w 1614488"/>
                <a:gd name="connsiteY9" fmla="*/ 128588 h 1540669"/>
                <a:gd name="connsiteX10" fmla="*/ 1190625 w 1614488"/>
                <a:gd name="connsiteY10" fmla="*/ 102394 h 1540669"/>
                <a:gd name="connsiteX11" fmla="*/ 1164432 w 1614488"/>
                <a:gd name="connsiteY11" fmla="*/ 78581 h 1540669"/>
                <a:gd name="connsiteX12" fmla="*/ 1135857 w 1614488"/>
                <a:gd name="connsiteY12" fmla="*/ 59531 h 1540669"/>
                <a:gd name="connsiteX13" fmla="*/ 1121569 w 1614488"/>
                <a:gd name="connsiteY13" fmla="*/ 50006 h 1540669"/>
                <a:gd name="connsiteX14" fmla="*/ 1107282 w 1614488"/>
                <a:gd name="connsiteY14" fmla="*/ 35719 h 1540669"/>
                <a:gd name="connsiteX15" fmla="*/ 1104900 w 1614488"/>
                <a:gd name="connsiteY15" fmla="*/ 21431 h 1540669"/>
                <a:gd name="connsiteX16" fmla="*/ 1109663 w 1614488"/>
                <a:gd name="connsiteY16" fmla="*/ 11906 h 1540669"/>
                <a:gd name="connsiteX17" fmla="*/ 1135857 w 1614488"/>
                <a:gd name="connsiteY17" fmla="*/ 4763 h 1540669"/>
                <a:gd name="connsiteX18" fmla="*/ 1190625 w 1614488"/>
                <a:gd name="connsiteY18" fmla="*/ 0 h 1540669"/>
                <a:gd name="connsiteX19" fmla="*/ 1231107 w 1614488"/>
                <a:gd name="connsiteY19" fmla="*/ 7144 h 1540669"/>
                <a:gd name="connsiteX20" fmla="*/ 1269207 w 1614488"/>
                <a:gd name="connsiteY20" fmla="*/ 19050 h 1540669"/>
                <a:gd name="connsiteX21" fmla="*/ 1309688 w 1614488"/>
                <a:gd name="connsiteY21" fmla="*/ 42863 h 1540669"/>
                <a:gd name="connsiteX22" fmla="*/ 1390650 w 1614488"/>
                <a:gd name="connsiteY22" fmla="*/ 100013 h 1540669"/>
                <a:gd name="connsiteX23" fmla="*/ 1459707 w 1614488"/>
                <a:gd name="connsiteY23" fmla="*/ 150019 h 1540669"/>
                <a:gd name="connsiteX24" fmla="*/ 1524000 w 1614488"/>
                <a:gd name="connsiteY24" fmla="*/ 197644 h 1540669"/>
                <a:gd name="connsiteX25" fmla="*/ 1588294 w 1614488"/>
                <a:gd name="connsiteY25" fmla="*/ 240506 h 1540669"/>
                <a:gd name="connsiteX26" fmla="*/ 1597819 w 1614488"/>
                <a:gd name="connsiteY26" fmla="*/ 252413 h 1540669"/>
                <a:gd name="connsiteX27" fmla="*/ 1607344 w 1614488"/>
                <a:gd name="connsiteY27" fmla="*/ 271463 h 1540669"/>
                <a:gd name="connsiteX28" fmla="*/ 1612107 w 1614488"/>
                <a:gd name="connsiteY28" fmla="*/ 297656 h 1540669"/>
                <a:gd name="connsiteX29" fmla="*/ 1614488 w 1614488"/>
                <a:gd name="connsiteY29" fmla="*/ 328613 h 1540669"/>
                <a:gd name="connsiteX30" fmla="*/ 1604963 w 1614488"/>
                <a:gd name="connsiteY30" fmla="*/ 357188 h 1540669"/>
                <a:gd name="connsiteX31" fmla="*/ 1590675 w 1614488"/>
                <a:gd name="connsiteY31" fmla="*/ 381000 h 1540669"/>
                <a:gd name="connsiteX32" fmla="*/ 1566863 w 1614488"/>
                <a:gd name="connsiteY32" fmla="*/ 400050 h 1540669"/>
                <a:gd name="connsiteX33" fmla="*/ 1538288 w 1614488"/>
                <a:gd name="connsiteY33" fmla="*/ 419100 h 1540669"/>
                <a:gd name="connsiteX34" fmla="*/ 1524000 w 1614488"/>
                <a:gd name="connsiteY34" fmla="*/ 426244 h 1540669"/>
                <a:gd name="connsiteX35" fmla="*/ 1428750 w 1614488"/>
                <a:gd name="connsiteY35" fmla="*/ 528638 h 1540669"/>
                <a:gd name="connsiteX36" fmla="*/ 1264444 w 1614488"/>
                <a:gd name="connsiteY36" fmla="*/ 702469 h 1540669"/>
                <a:gd name="connsiteX37" fmla="*/ 1102519 w 1614488"/>
                <a:gd name="connsiteY37" fmla="*/ 869156 h 1540669"/>
                <a:gd name="connsiteX38" fmla="*/ 942975 w 1614488"/>
                <a:gd name="connsiteY38" fmla="*/ 988219 h 1540669"/>
                <a:gd name="connsiteX39" fmla="*/ 819150 w 1614488"/>
                <a:gd name="connsiteY39" fmla="*/ 1073944 h 1540669"/>
                <a:gd name="connsiteX40" fmla="*/ 659607 w 1614488"/>
                <a:gd name="connsiteY40" fmla="*/ 1183481 h 1540669"/>
                <a:gd name="connsiteX41" fmla="*/ 495300 w 1614488"/>
                <a:gd name="connsiteY41" fmla="*/ 1285875 h 1540669"/>
                <a:gd name="connsiteX42" fmla="*/ 285750 w 1614488"/>
                <a:gd name="connsiteY42" fmla="*/ 1409700 h 1540669"/>
                <a:gd name="connsiteX43" fmla="*/ 95250 w 1614488"/>
                <a:gd name="connsiteY43" fmla="*/ 1519238 h 1540669"/>
                <a:gd name="connsiteX44" fmla="*/ 52388 w 1614488"/>
                <a:gd name="connsiteY44" fmla="*/ 1540669 h 1540669"/>
                <a:gd name="connsiteX45" fmla="*/ 23813 w 1614488"/>
                <a:gd name="connsiteY45" fmla="*/ 1538288 h 1540669"/>
                <a:gd name="connsiteX46" fmla="*/ 7144 w 1614488"/>
                <a:gd name="connsiteY46" fmla="*/ 1528763 h 1540669"/>
                <a:gd name="connsiteX47" fmla="*/ 0 w 1614488"/>
                <a:gd name="connsiteY47" fmla="*/ 1507331 h 1540669"/>
                <a:gd name="connsiteX48" fmla="*/ 4763 w 1614488"/>
                <a:gd name="connsiteY48" fmla="*/ 1483519 h 1540669"/>
                <a:gd name="connsiteX49" fmla="*/ 14288 w 1614488"/>
                <a:gd name="connsiteY49" fmla="*/ 1466850 h 1540669"/>
                <a:gd name="connsiteX50" fmla="*/ 59532 w 1614488"/>
                <a:gd name="connsiteY50" fmla="*/ 1440656 h 1540669"/>
                <a:gd name="connsiteX51" fmla="*/ 209550 w 1614488"/>
                <a:gd name="connsiteY51" fmla="*/ 1335881 h 1540669"/>
                <a:gd name="connsiteX52" fmla="*/ 304800 w 1614488"/>
                <a:gd name="connsiteY52" fmla="*/ 1269206 h 1540669"/>
                <a:gd name="connsiteX53" fmla="*/ 450057 w 1614488"/>
                <a:gd name="connsiteY53" fmla="*/ 1157288 h 1540669"/>
                <a:gd name="connsiteX54" fmla="*/ 564357 w 1614488"/>
                <a:gd name="connsiteY54" fmla="*/ 1062038 h 1540669"/>
                <a:gd name="connsiteX55" fmla="*/ 652463 w 1614488"/>
                <a:gd name="connsiteY55" fmla="*/ 983456 h 1540669"/>
                <a:gd name="connsiteX56" fmla="*/ 771525 w 1614488"/>
                <a:gd name="connsiteY56" fmla="*/ 869156 h 1540669"/>
                <a:gd name="connsiteX57" fmla="*/ 859632 w 1614488"/>
                <a:gd name="connsiteY57" fmla="*/ 776288 h 1540669"/>
                <a:gd name="connsiteX58" fmla="*/ 995363 w 1614488"/>
                <a:gd name="connsiteY58" fmla="*/ 616744 h 1540669"/>
                <a:gd name="connsiteX59" fmla="*/ 1100138 w 1614488"/>
                <a:gd name="connsiteY59" fmla="*/ 490538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14488" h="1540669">
                  <a:moveTo>
                    <a:pt x="1100138" y="490538"/>
                  </a:moveTo>
                  <a:lnTo>
                    <a:pt x="1152525" y="428625"/>
                  </a:lnTo>
                  <a:lnTo>
                    <a:pt x="1200150" y="361950"/>
                  </a:lnTo>
                  <a:lnTo>
                    <a:pt x="1235869" y="307181"/>
                  </a:lnTo>
                  <a:lnTo>
                    <a:pt x="1254919" y="273844"/>
                  </a:lnTo>
                  <a:lnTo>
                    <a:pt x="1257300" y="261938"/>
                  </a:lnTo>
                  <a:lnTo>
                    <a:pt x="1252538" y="230981"/>
                  </a:lnTo>
                  <a:lnTo>
                    <a:pt x="1245394" y="192881"/>
                  </a:lnTo>
                  <a:lnTo>
                    <a:pt x="1233488" y="161925"/>
                  </a:lnTo>
                  <a:lnTo>
                    <a:pt x="1214438" y="128588"/>
                  </a:lnTo>
                  <a:lnTo>
                    <a:pt x="1190625" y="102394"/>
                  </a:lnTo>
                  <a:lnTo>
                    <a:pt x="1164432" y="78581"/>
                  </a:lnTo>
                  <a:lnTo>
                    <a:pt x="1135857" y="59531"/>
                  </a:lnTo>
                  <a:lnTo>
                    <a:pt x="1121569" y="50006"/>
                  </a:lnTo>
                  <a:lnTo>
                    <a:pt x="1107282" y="35719"/>
                  </a:lnTo>
                  <a:lnTo>
                    <a:pt x="1104900" y="21431"/>
                  </a:lnTo>
                  <a:lnTo>
                    <a:pt x="1109663" y="11906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1107" y="7144"/>
                  </a:lnTo>
                  <a:lnTo>
                    <a:pt x="1269207" y="19050"/>
                  </a:lnTo>
                  <a:lnTo>
                    <a:pt x="1309688" y="42863"/>
                  </a:lnTo>
                  <a:lnTo>
                    <a:pt x="1390650" y="100013"/>
                  </a:lnTo>
                  <a:lnTo>
                    <a:pt x="1459707" y="150019"/>
                  </a:lnTo>
                  <a:lnTo>
                    <a:pt x="1524000" y="197644"/>
                  </a:lnTo>
                  <a:lnTo>
                    <a:pt x="1588294" y="240506"/>
                  </a:lnTo>
                  <a:lnTo>
                    <a:pt x="1597819" y="252413"/>
                  </a:lnTo>
                  <a:lnTo>
                    <a:pt x="1607344" y="271463"/>
                  </a:lnTo>
                  <a:lnTo>
                    <a:pt x="1612107" y="297656"/>
                  </a:lnTo>
                  <a:lnTo>
                    <a:pt x="1614488" y="328613"/>
                  </a:lnTo>
                  <a:lnTo>
                    <a:pt x="1604963" y="357188"/>
                  </a:lnTo>
                  <a:lnTo>
                    <a:pt x="1590675" y="381000"/>
                  </a:lnTo>
                  <a:lnTo>
                    <a:pt x="1566863" y="400050"/>
                  </a:lnTo>
                  <a:lnTo>
                    <a:pt x="1538288" y="419100"/>
                  </a:lnTo>
                  <a:lnTo>
                    <a:pt x="1524000" y="426244"/>
                  </a:lnTo>
                  <a:lnTo>
                    <a:pt x="1428750" y="528638"/>
                  </a:lnTo>
                  <a:lnTo>
                    <a:pt x="1264444" y="702469"/>
                  </a:lnTo>
                  <a:lnTo>
                    <a:pt x="1102519" y="869156"/>
                  </a:lnTo>
                  <a:lnTo>
                    <a:pt x="942975" y="988219"/>
                  </a:lnTo>
                  <a:lnTo>
                    <a:pt x="819150" y="1073944"/>
                  </a:lnTo>
                  <a:lnTo>
                    <a:pt x="659607" y="1183481"/>
                  </a:lnTo>
                  <a:lnTo>
                    <a:pt x="495300" y="1285875"/>
                  </a:lnTo>
                  <a:lnTo>
                    <a:pt x="285750" y="1409700"/>
                  </a:lnTo>
                  <a:lnTo>
                    <a:pt x="95250" y="1519238"/>
                  </a:lnTo>
                  <a:lnTo>
                    <a:pt x="52388" y="1540669"/>
                  </a:lnTo>
                  <a:lnTo>
                    <a:pt x="23813" y="1538288"/>
                  </a:lnTo>
                  <a:lnTo>
                    <a:pt x="7144" y="1528763"/>
                  </a:lnTo>
                  <a:lnTo>
                    <a:pt x="0" y="1507331"/>
                  </a:lnTo>
                  <a:lnTo>
                    <a:pt x="4763" y="1483519"/>
                  </a:lnTo>
                  <a:lnTo>
                    <a:pt x="14288" y="1466850"/>
                  </a:lnTo>
                  <a:lnTo>
                    <a:pt x="59532" y="1440656"/>
                  </a:lnTo>
                  <a:lnTo>
                    <a:pt x="209550" y="1335881"/>
                  </a:lnTo>
                  <a:lnTo>
                    <a:pt x="304800" y="1269206"/>
                  </a:lnTo>
                  <a:lnTo>
                    <a:pt x="450057" y="1157288"/>
                  </a:lnTo>
                  <a:lnTo>
                    <a:pt x="564357" y="1062038"/>
                  </a:lnTo>
                  <a:lnTo>
                    <a:pt x="652463" y="983456"/>
                  </a:lnTo>
                  <a:lnTo>
                    <a:pt x="771525" y="869156"/>
                  </a:lnTo>
                  <a:lnTo>
                    <a:pt x="859632" y="776288"/>
                  </a:lnTo>
                  <a:lnTo>
                    <a:pt x="995363" y="616744"/>
                  </a:lnTo>
                  <a:lnTo>
                    <a:pt x="11001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D16AC3C7-EF21-4FF0-B3C1-30780FD143D0}"/>
                </a:ext>
              </a:extLst>
            </p:cNvPr>
            <p:cNvSpPr/>
            <p:nvPr/>
          </p:nvSpPr>
          <p:spPr>
            <a:xfrm>
              <a:off x="4175127" y="1984375"/>
              <a:ext cx="1133475" cy="1981200"/>
            </a:xfrm>
            <a:custGeom>
              <a:avLst/>
              <a:gdLst>
                <a:gd name="connsiteX0" fmla="*/ 931708 w 1133625"/>
                <a:gd name="connsiteY0" fmla="*/ 1843223 h 1981681"/>
                <a:gd name="connsiteX1" fmla="*/ 931708 w 1133625"/>
                <a:gd name="connsiteY1" fmla="*/ 1733610 h 1981681"/>
                <a:gd name="connsiteX2" fmla="*/ 925938 w 1133625"/>
                <a:gd name="connsiteY2" fmla="*/ 1641305 h 1981681"/>
                <a:gd name="connsiteX3" fmla="*/ 920169 w 1133625"/>
                <a:gd name="connsiteY3" fmla="*/ 1577845 h 1981681"/>
                <a:gd name="connsiteX4" fmla="*/ 914400 w 1133625"/>
                <a:gd name="connsiteY4" fmla="*/ 1531692 h 1981681"/>
                <a:gd name="connsiteX5" fmla="*/ 899978 w 1133625"/>
                <a:gd name="connsiteY5" fmla="*/ 1424964 h 1981681"/>
                <a:gd name="connsiteX6" fmla="*/ 827864 w 1133625"/>
                <a:gd name="connsiteY6" fmla="*/ 1124972 h 1981681"/>
                <a:gd name="connsiteX7" fmla="*/ 819210 w 1133625"/>
                <a:gd name="connsiteY7" fmla="*/ 1035551 h 1981681"/>
                <a:gd name="connsiteX8" fmla="*/ 807672 w 1133625"/>
                <a:gd name="connsiteY8" fmla="*/ 960553 h 1981681"/>
                <a:gd name="connsiteX9" fmla="*/ 796134 w 1133625"/>
                <a:gd name="connsiteY9" fmla="*/ 905747 h 1981681"/>
                <a:gd name="connsiteX10" fmla="*/ 775942 w 1133625"/>
                <a:gd name="connsiteY10" fmla="*/ 836518 h 1981681"/>
                <a:gd name="connsiteX11" fmla="*/ 741328 w 1133625"/>
                <a:gd name="connsiteY11" fmla="*/ 741328 h 1981681"/>
                <a:gd name="connsiteX12" fmla="*/ 715367 w 1133625"/>
                <a:gd name="connsiteY12" fmla="*/ 680752 h 1981681"/>
                <a:gd name="connsiteX13" fmla="*/ 677868 w 1133625"/>
                <a:gd name="connsiteY13" fmla="*/ 602870 h 1981681"/>
                <a:gd name="connsiteX14" fmla="*/ 582678 w 1133625"/>
                <a:gd name="connsiteY14" fmla="*/ 447104 h 1981681"/>
                <a:gd name="connsiteX15" fmla="*/ 536525 w 1133625"/>
                <a:gd name="connsiteY15" fmla="*/ 400952 h 1981681"/>
                <a:gd name="connsiteX16" fmla="*/ 487488 w 1133625"/>
                <a:gd name="connsiteY16" fmla="*/ 360568 h 1981681"/>
                <a:gd name="connsiteX17" fmla="*/ 429797 w 1133625"/>
                <a:gd name="connsiteY17" fmla="*/ 314415 h 1981681"/>
                <a:gd name="connsiteX18" fmla="*/ 377875 w 1133625"/>
                <a:gd name="connsiteY18" fmla="*/ 276916 h 1981681"/>
                <a:gd name="connsiteX19" fmla="*/ 323069 w 1133625"/>
                <a:gd name="connsiteY19" fmla="*/ 236533 h 1981681"/>
                <a:gd name="connsiteX20" fmla="*/ 262494 w 1133625"/>
                <a:gd name="connsiteY20" fmla="*/ 199034 h 1981681"/>
                <a:gd name="connsiteX21" fmla="*/ 201918 w 1133625"/>
                <a:gd name="connsiteY21" fmla="*/ 164419 h 1981681"/>
                <a:gd name="connsiteX22" fmla="*/ 161535 w 1133625"/>
                <a:gd name="connsiteY22" fmla="*/ 141343 h 1981681"/>
                <a:gd name="connsiteX23" fmla="*/ 118267 w 1133625"/>
                <a:gd name="connsiteY23" fmla="*/ 115382 h 1981681"/>
                <a:gd name="connsiteX24" fmla="*/ 72114 w 1133625"/>
                <a:gd name="connsiteY24" fmla="*/ 92306 h 1981681"/>
                <a:gd name="connsiteX25" fmla="*/ 46153 w 1133625"/>
                <a:gd name="connsiteY25" fmla="*/ 77883 h 1981681"/>
                <a:gd name="connsiteX26" fmla="*/ 28846 w 1133625"/>
                <a:gd name="connsiteY26" fmla="*/ 69229 h 1981681"/>
                <a:gd name="connsiteX27" fmla="*/ 17308 w 1133625"/>
                <a:gd name="connsiteY27" fmla="*/ 60576 h 1981681"/>
                <a:gd name="connsiteX28" fmla="*/ 2885 w 1133625"/>
                <a:gd name="connsiteY28" fmla="*/ 34615 h 1981681"/>
                <a:gd name="connsiteX29" fmla="*/ 0 w 1133625"/>
                <a:gd name="connsiteY29" fmla="*/ 20192 h 1981681"/>
                <a:gd name="connsiteX30" fmla="*/ 2885 w 1133625"/>
                <a:gd name="connsiteY30" fmla="*/ 8654 h 1981681"/>
                <a:gd name="connsiteX31" fmla="*/ 14423 w 1133625"/>
                <a:gd name="connsiteY31" fmla="*/ 0 h 1981681"/>
                <a:gd name="connsiteX32" fmla="*/ 37499 w 1133625"/>
                <a:gd name="connsiteY32" fmla="*/ 2885 h 1981681"/>
                <a:gd name="connsiteX33" fmla="*/ 80767 w 1133625"/>
                <a:gd name="connsiteY33" fmla="*/ 23077 h 1981681"/>
                <a:gd name="connsiteX34" fmla="*/ 164419 w 1133625"/>
                <a:gd name="connsiteY34" fmla="*/ 49038 h 1981681"/>
                <a:gd name="connsiteX35" fmla="*/ 256725 w 1133625"/>
                <a:gd name="connsiteY35" fmla="*/ 89421 h 1981681"/>
                <a:gd name="connsiteX36" fmla="*/ 360568 w 1133625"/>
                <a:gd name="connsiteY36" fmla="*/ 135574 h 1981681"/>
                <a:gd name="connsiteX37" fmla="*/ 455758 w 1133625"/>
                <a:gd name="connsiteY37" fmla="*/ 181726 h 1981681"/>
                <a:gd name="connsiteX38" fmla="*/ 539410 w 1133625"/>
                <a:gd name="connsiteY38" fmla="*/ 224995 h 1981681"/>
                <a:gd name="connsiteX39" fmla="*/ 625946 w 1133625"/>
                <a:gd name="connsiteY39" fmla="*/ 274032 h 1981681"/>
                <a:gd name="connsiteX40" fmla="*/ 692290 w 1133625"/>
                <a:gd name="connsiteY40" fmla="*/ 308646 h 1981681"/>
                <a:gd name="connsiteX41" fmla="*/ 859594 w 1133625"/>
                <a:gd name="connsiteY41" fmla="*/ 475950 h 1981681"/>
                <a:gd name="connsiteX42" fmla="*/ 888439 w 1133625"/>
                <a:gd name="connsiteY42" fmla="*/ 533641 h 1981681"/>
                <a:gd name="connsiteX43" fmla="*/ 925938 w 1133625"/>
                <a:gd name="connsiteY43" fmla="*/ 620177 h 1981681"/>
                <a:gd name="connsiteX44" fmla="*/ 969207 w 1133625"/>
                <a:gd name="connsiteY44" fmla="*/ 729790 h 1981681"/>
                <a:gd name="connsiteX45" fmla="*/ 1009590 w 1133625"/>
                <a:gd name="connsiteY45" fmla="*/ 842287 h 1981681"/>
                <a:gd name="connsiteX46" fmla="*/ 1044205 w 1133625"/>
                <a:gd name="connsiteY46" fmla="*/ 951899 h 1981681"/>
                <a:gd name="connsiteX47" fmla="*/ 1064396 w 1133625"/>
                <a:gd name="connsiteY47" fmla="*/ 1032667 h 1981681"/>
                <a:gd name="connsiteX48" fmla="*/ 1081704 w 1133625"/>
                <a:gd name="connsiteY48" fmla="*/ 1110549 h 1981681"/>
                <a:gd name="connsiteX49" fmla="*/ 1090357 w 1133625"/>
                <a:gd name="connsiteY49" fmla="*/ 1165356 h 1981681"/>
                <a:gd name="connsiteX50" fmla="*/ 1101896 w 1133625"/>
                <a:gd name="connsiteY50" fmla="*/ 1257661 h 1981681"/>
                <a:gd name="connsiteX51" fmla="*/ 1110549 w 1133625"/>
                <a:gd name="connsiteY51" fmla="*/ 1358620 h 1981681"/>
                <a:gd name="connsiteX52" fmla="*/ 1119203 w 1133625"/>
                <a:gd name="connsiteY52" fmla="*/ 1485540 h 1981681"/>
                <a:gd name="connsiteX53" fmla="*/ 1127856 w 1133625"/>
                <a:gd name="connsiteY53" fmla="*/ 1670150 h 1981681"/>
                <a:gd name="connsiteX54" fmla="*/ 1130741 w 1133625"/>
                <a:gd name="connsiteY54" fmla="*/ 1825916 h 1981681"/>
                <a:gd name="connsiteX55" fmla="*/ 1133625 w 1133625"/>
                <a:gd name="connsiteY55" fmla="*/ 1978797 h 1981681"/>
                <a:gd name="connsiteX56" fmla="*/ 928823 w 1133625"/>
                <a:gd name="connsiteY56" fmla="*/ 1981681 h 1981681"/>
                <a:gd name="connsiteX57" fmla="*/ 931708 w 1133625"/>
                <a:gd name="connsiteY57" fmla="*/ 1843223 h 198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33625" h="1981681">
                  <a:moveTo>
                    <a:pt x="931708" y="1843223"/>
                  </a:moveTo>
                  <a:lnTo>
                    <a:pt x="931708" y="1733610"/>
                  </a:lnTo>
                  <a:lnTo>
                    <a:pt x="925938" y="1641305"/>
                  </a:lnTo>
                  <a:lnTo>
                    <a:pt x="920169" y="1577845"/>
                  </a:lnTo>
                  <a:lnTo>
                    <a:pt x="914400" y="1531692"/>
                  </a:lnTo>
                  <a:lnTo>
                    <a:pt x="899978" y="1424964"/>
                  </a:lnTo>
                  <a:lnTo>
                    <a:pt x="827864" y="1124972"/>
                  </a:lnTo>
                  <a:lnTo>
                    <a:pt x="819210" y="1035551"/>
                  </a:lnTo>
                  <a:lnTo>
                    <a:pt x="807672" y="960553"/>
                  </a:lnTo>
                  <a:lnTo>
                    <a:pt x="796134" y="905747"/>
                  </a:lnTo>
                  <a:lnTo>
                    <a:pt x="775942" y="836518"/>
                  </a:lnTo>
                  <a:lnTo>
                    <a:pt x="741328" y="741328"/>
                  </a:lnTo>
                  <a:lnTo>
                    <a:pt x="715367" y="680752"/>
                  </a:lnTo>
                  <a:lnTo>
                    <a:pt x="677868" y="602870"/>
                  </a:lnTo>
                  <a:lnTo>
                    <a:pt x="582678" y="447104"/>
                  </a:lnTo>
                  <a:lnTo>
                    <a:pt x="536525" y="400952"/>
                  </a:lnTo>
                  <a:lnTo>
                    <a:pt x="487488" y="360568"/>
                  </a:lnTo>
                  <a:lnTo>
                    <a:pt x="429797" y="314415"/>
                  </a:lnTo>
                  <a:lnTo>
                    <a:pt x="377875" y="276916"/>
                  </a:lnTo>
                  <a:lnTo>
                    <a:pt x="323069" y="236533"/>
                  </a:lnTo>
                  <a:lnTo>
                    <a:pt x="262494" y="199034"/>
                  </a:lnTo>
                  <a:lnTo>
                    <a:pt x="201918" y="164419"/>
                  </a:lnTo>
                  <a:lnTo>
                    <a:pt x="161535" y="141343"/>
                  </a:lnTo>
                  <a:lnTo>
                    <a:pt x="118267" y="115382"/>
                  </a:lnTo>
                  <a:lnTo>
                    <a:pt x="72114" y="92306"/>
                  </a:lnTo>
                  <a:lnTo>
                    <a:pt x="46153" y="77883"/>
                  </a:lnTo>
                  <a:lnTo>
                    <a:pt x="28846" y="69229"/>
                  </a:lnTo>
                  <a:lnTo>
                    <a:pt x="17308" y="60576"/>
                  </a:lnTo>
                  <a:lnTo>
                    <a:pt x="2885" y="34615"/>
                  </a:lnTo>
                  <a:lnTo>
                    <a:pt x="0" y="20192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7499" y="2885"/>
                  </a:lnTo>
                  <a:lnTo>
                    <a:pt x="80767" y="23077"/>
                  </a:lnTo>
                  <a:lnTo>
                    <a:pt x="164419" y="49038"/>
                  </a:lnTo>
                  <a:lnTo>
                    <a:pt x="256725" y="89421"/>
                  </a:lnTo>
                  <a:lnTo>
                    <a:pt x="360568" y="135574"/>
                  </a:lnTo>
                  <a:lnTo>
                    <a:pt x="455758" y="181726"/>
                  </a:lnTo>
                  <a:lnTo>
                    <a:pt x="539410" y="224995"/>
                  </a:lnTo>
                  <a:lnTo>
                    <a:pt x="625946" y="274032"/>
                  </a:lnTo>
                  <a:lnTo>
                    <a:pt x="692290" y="308646"/>
                  </a:lnTo>
                  <a:lnTo>
                    <a:pt x="859594" y="475950"/>
                  </a:lnTo>
                  <a:lnTo>
                    <a:pt x="888439" y="533641"/>
                  </a:lnTo>
                  <a:lnTo>
                    <a:pt x="925938" y="620177"/>
                  </a:lnTo>
                  <a:lnTo>
                    <a:pt x="969207" y="729790"/>
                  </a:lnTo>
                  <a:lnTo>
                    <a:pt x="1009590" y="842287"/>
                  </a:lnTo>
                  <a:lnTo>
                    <a:pt x="1044205" y="951899"/>
                  </a:lnTo>
                  <a:lnTo>
                    <a:pt x="1064396" y="1032667"/>
                  </a:lnTo>
                  <a:lnTo>
                    <a:pt x="1081704" y="1110549"/>
                  </a:lnTo>
                  <a:lnTo>
                    <a:pt x="1090357" y="1165356"/>
                  </a:lnTo>
                  <a:lnTo>
                    <a:pt x="1101896" y="1257661"/>
                  </a:lnTo>
                  <a:lnTo>
                    <a:pt x="1110549" y="1358620"/>
                  </a:lnTo>
                  <a:lnTo>
                    <a:pt x="1119203" y="1485540"/>
                  </a:lnTo>
                  <a:lnTo>
                    <a:pt x="1127856" y="1670150"/>
                  </a:lnTo>
                  <a:cubicBezTo>
                    <a:pt x="1128818" y="1722072"/>
                    <a:pt x="1129779" y="1773994"/>
                    <a:pt x="1130741" y="1825916"/>
                  </a:cubicBezTo>
                  <a:cubicBezTo>
                    <a:pt x="1131702" y="1876876"/>
                    <a:pt x="1132664" y="1927837"/>
                    <a:pt x="1133625" y="1978797"/>
                  </a:cubicBezTo>
                  <a:lnTo>
                    <a:pt x="928823" y="1981681"/>
                  </a:lnTo>
                  <a:cubicBezTo>
                    <a:pt x="929785" y="1935528"/>
                    <a:pt x="930746" y="1889376"/>
                    <a:pt x="931708" y="18432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81C52E83-B12F-4B37-ABE5-8DBF0CD6F787}"/>
                </a:ext>
              </a:extLst>
            </p:cNvPr>
            <p:cNvSpPr/>
            <p:nvPr/>
          </p:nvSpPr>
          <p:spPr>
            <a:xfrm>
              <a:off x="4702177" y="3879850"/>
              <a:ext cx="606425" cy="2019300"/>
            </a:xfrm>
            <a:custGeom>
              <a:avLst/>
              <a:gdLst>
                <a:gd name="connsiteX0" fmla="*/ 388488 w 605196"/>
                <a:gd name="connsiteY0" fmla="*/ 578768 h 2019080"/>
                <a:gd name="connsiteX1" fmla="*/ 393774 w 605196"/>
                <a:gd name="connsiteY1" fmla="*/ 459843 h 2019080"/>
                <a:gd name="connsiteX2" fmla="*/ 396417 w 605196"/>
                <a:gd name="connsiteY2" fmla="*/ 362060 h 2019080"/>
                <a:gd name="connsiteX3" fmla="*/ 401702 w 605196"/>
                <a:gd name="connsiteY3" fmla="*/ 232564 h 2019080"/>
                <a:gd name="connsiteX4" fmla="*/ 401702 w 605196"/>
                <a:gd name="connsiteY4" fmla="*/ 118925 h 2019080"/>
                <a:gd name="connsiteX5" fmla="*/ 401702 w 605196"/>
                <a:gd name="connsiteY5" fmla="*/ 87212 h 2019080"/>
                <a:gd name="connsiteX6" fmla="*/ 404345 w 605196"/>
                <a:gd name="connsiteY6" fmla="*/ 0 h 2019080"/>
                <a:gd name="connsiteX7" fmla="*/ 599910 w 605196"/>
                <a:gd name="connsiteY7" fmla="*/ 0 h 2019080"/>
                <a:gd name="connsiteX8" fmla="*/ 605196 w 605196"/>
                <a:gd name="connsiteY8" fmla="*/ 81926 h 2019080"/>
                <a:gd name="connsiteX9" fmla="*/ 605196 w 605196"/>
                <a:gd name="connsiteY9" fmla="*/ 140067 h 2019080"/>
                <a:gd name="connsiteX10" fmla="*/ 605196 w 605196"/>
                <a:gd name="connsiteY10" fmla="*/ 264278 h 2019080"/>
                <a:gd name="connsiteX11" fmla="*/ 605196 w 605196"/>
                <a:gd name="connsiteY11" fmla="*/ 377917 h 2019080"/>
                <a:gd name="connsiteX12" fmla="*/ 605196 w 605196"/>
                <a:gd name="connsiteY12" fmla="*/ 496842 h 2019080"/>
                <a:gd name="connsiteX13" fmla="*/ 602553 w 605196"/>
                <a:gd name="connsiteY13" fmla="*/ 639552 h 2019080"/>
                <a:gd name="connsiteX14" fmla="*/ 597267 w 605196"/>
                <a:gd name="connsiteY14" fmla="*/ 774333 h 2019080"/>
                <a:gd name="connsiteX15" fmla="*/ 591982 w 605196"/>
                <a:gd name="connsiteY15" fmla="*/ 858902 h 2019080"/>
                <a:gd name="connsiteX16" fmla="*/ 584054 w 605196"/>
                <a:gd name="connsiteY16" fmla="*/ 967256 h 2019080"/>
                <a:gd name="connsiteX17" fmla="*/ 576125 w 605196"/>
                <a:gd name="connsiteY17" fmla="*/ 1051824 h 2019080"/>
                <a:gd name="connsiteX18" fmla="*/ 568197 w 605196"/>
                <a:gd name="connsiteY18" fmla="*/ 1131108 h 2019080"/>
                <a:gd name="connsiteX19" fmla="*/ 552340 w 605196"/>
                <a:gd name="connsiteY19" fmla="*/ 1231533 h 2019080"/>
                <a:gd name="connsiteX20" fmla="*/ 531198 w 605196"/>
                <a:gd name="connsiteY20" fmla="*/ 1339887 h 2019080"/>
                <a:gd name="connsiteX21" fmla="*/ 510056 w 605196"/>
                <a:gd name="connsiteY21" fmla="*/ 1421813 h 2019080"/>
                <a:gd name="connsiteX22" fmla="*/ 483628 w 605196"/>
                <a:gd name="connsiteY22" fmla="*/ 1503739 h 2019080"/>
                <a:gd name="connsiteX23" fmla="*/ 454558 w 605196"/>
                <a:gd name="connsiteY23" fmla="*/ 1588308 h 2019080"/>
                <a:gd name="connsiteX24" fmla="*/ 428130 w 605196"/>
                <a:gd name="connsiteY24" fmla="*/ 1651734 h 2019080"/>
                <a:gd name="connsiteX25" fmla="*/ 377917 w 605196"/>
                <a:gd name="connsiteY25" fmla="*/ 1749517 h 2019080"/>
                <a:gd name="connsiteX26" fmla="*/ 332990 w 605196"/>
                <a:gd name="connsiteY26" fmla="*/ 1823515 h 2019080"/>
                <a:gd name="connsiteX27" fmla="*/ 288063 w 605196"/>
                <a:gd name="connsiteY27" fmla="*/ 1886941 h 2019080"/>
                <a:gd name="connsiteX28" fmla="*/ 243136 w 605196"/>
                <a:gd name="connsiteY28" fmla="*/ 1942439 h 2019080"/>
                <a:gd name="connsiteX29" fmla="*/ 216708 w 605196"/>
                <a:gd name="connsiteY29" fmla="*/ 1971510 h 2019080"/>
                <a:gd name="connsiteX30" fmla="*/ 182352 w 605196"/>
                <a:gd name="connsiteY30" fmla="*/ 1990009 h 2019080"/>
                <a:gd name="connsiteX31" fmla="*/ 145353 w 605196"/>
                <a:gd name="connsiteY31" fmla="*/ 2005866 h 2019080"/>
                <a:gd name="connsiteX32" fmla="*/ 110997 w 605196"/>
                <a:gd name="connsiteY32" fmla="*/ 2016437 h 2019080"/>
                <a:gd name="connsiteX33" fmla="*/ 87212 w 605196"/>
                <a:gd name="connsiteY33" fmla="*/ 2019080 h 2019080"/>
                <a:gd name="connsiteX34" fmla="*/ 66070 w 605196"/>
                <a:gd name="connsiteY34" fmla="*/ 2016437 h 2019080"/>
                <a:gd name="connsiteX35" fmla="*/ 42285 w 605196"/>
                <a:gd name="connsiteY35" fmla="*/ 2005866 h 2019080"/>
                <a:gd name="connsiteX36" fmla="*/ 26428 w 605196"/>
                <a:gd name="connsiteY36" fmla="*/ 1992652 h 2019080"/>
                <a:gd name="connsiteX37" fmla="*/ 7929 w 605196"/>
                <a:gd name="connsiteY37" fmla="*/ 1971510 h 2019080"/>
                <a:gd name="connsiteX38" fmla="*/ 0 w 605196"/>
                <a:gd name="connsiteY38" fmla="*/ 1950368 h 2019080"/>
                <a:gd name="connsiteX39" fmla="*/ 147996 w 605196"/>
                <a:gd name="connsiteY39" fmla="*/ 1509024 h 2019080"/>
                <a:gd name="connsiteX40" fmla="*/ 169138 w 605196"/>
                <a:gd name="connsiteY40" fmla="*/ 1485239 h 2019080"/>
                <a:gd name="connsiteX41" fmla="*/ 200851 w 605196"/>
                <a:gd name="connsiteY41" fmla="*/ 1440312 h 2019080"/>
                <a:gd name="connsiteX42" fmla="*/ 229922 w 605196"/>
                <a:gd name="connsiteY42" fmla="*/ 1384814 h 2019080"/>
                <a:gd name="connsiteX43" fmla="*/ 258992 w 605196"/>
                <a:gd name="connsiteY43" fmla="*/ 1316102 h 2019080"/>
                <a:gd name="connsiteX44" fmla="*/ 288063 w 605196"/>
                <a:gd name="connsiteY44" fmla="*/ 1234176 h 2019080"/>
                <a:gd name="connsiteX45" fmla="*/ 311848 w 605196"/>
                <a:gd name="connsiteY45" fmla="*/ 1162821 h 2019080"/>
                <a:gd name="connsiteX46" fmla="*/ 332990 w 605196"/>
                <a:gd name="connsiteY46" fmla="*/ 1086180 h 2019080"/>
                <a:gd name="connsiteX47" fmla="*/ 346204 w 605196"/>
                <a:gd name="connsiteY47" fmla="*/ 1014825 h 2019080"/>
                <a:gd name="connsiteX48" fmla="*/ 362060 w 605196"/>
                <a:gd name="connsiteY48" fmla="*/ 895901 h 2019080"/>
                <a:gd name="connsiteX49" fmla="*/ 372632 w 605196"/>
                <a:gd name="connsiteY49" fmla="*/ 776976 h 2019080"/>
                <a:gd name="connsiteX50" fmla="*/ 388488 w 605196"/>
                <a:gd name="connsiteY50" fmla="*/ 578768 h 201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05196" h="2019080">
                  <a:moveTo>
                    <a:pt x="388488" y="578768"/>
                  </a:moveTo>
                  <a:lnTo>
                    <a:pt x="393774" y="459843"/>
                  </a:lnTo>
                  <a:lnTo>
                    <a:pt x="396417" y="362060"/>
                  </a:lnTo>
                  <a:lnTo>
                    <a:pt x="401702" y="232564"/>
                  </a:lnTo>
                  <a:lnTo>
                    <a:pt x="401702" y="118925"/>
                  </a:lnTo>
                  <a:lnTo>
                    <a:pt x="401702" y="87212"/>
                  </a:lnTo>
                  <a:lnTo>
                    <a:pt x="404345" y="0"/>
                  </a:lnTo>
                  <a:lnTo>
                    <a:pt x="599910" y="0"/>
                  </a:lnTo>
                  <a:lnTo>
                    <a:pt x="605196" y="81926"/>
                  </a:lnTo>
                  <a:lnTo>
                    <a:pt x="605196" y="140067"/>
                  </a:lnTo>
                  <a:lnTo>
                    <a:pt x="605196" y="264278"/>
                  </a:lnTo>
                  <a:lnTo>
                    <a:pt x="605196" y="377917"/>
                  </a:lnTo>
                  <a:lnTo>
                    <a:pt x="605196" y="496842"/>
                  </a:lnTo>
                  <a:lnTo>
                    <a:pt x="602553" y="639552"/>
                  </a:lnTo>
                  <a:lnTo>
                    <a:pt x="597267" y="774333"/>
                  </a:lnTo>
                  <a:lnTo>
                    <a:pt x="591982" y="858902"/>
                  </a:lnTo>
                  <a:lnTo>
                    <a:pt x="584054" y="967256"/>
                  </a:lnTo>
                  <a:lnTo>
                    <a:pt x="576125" y="1051824"/>
                  </a:lnTo>
                  <a:lnTo>
                    <a:pt x="568197" y="1131108"/>
                  </a:lnTo>
                  <a:lnTo>
                    <a:pt x="552340" y="1231533"/>
                  </a:lnTo>
                  <a:lnTo>
                    <a:pt x="531198" y="1339887"/>
                  </a:lnTo>
                  <a:lnTo>
                    <a:pt x="510056" y="1421813"/>
                  </a:lnTo>
                  <a:lnTo>
                    <a:pt x="483628" y="1503739"/>
                  </a:lnTo>
                  <a:lnTo>
                    <a:pt x="454558" y="1588308"/>
                  </a:lnTo>
                  <a:lnTo>
                    <a:pt x="428130" y="1651734"/>
                  </a:lnTo>
                  <a:lnTo>
                    <a:pt x="377917" y="1749517"/>
                  </a:lnTo>
                  <a:lnTo>
                    <a:pt x="332990" y="1823515"/>
                  </a:lnTo>
                  <a:lnTo>
                    <a:pt x="288063" y="1886941"/>
                  </a:lnTo>
                  <a:lnTo>
                    <a:pt x="243136" y="1942439"/>
                  </a:lnTo>
                  <a:lnTo>
                    <a:pt x="216708" y="1971510"/>
                  </a:lnTo>
                  <a:lnTo>
                    <a:pt x="182352" y="1990009"/>
                  </a:lnTo>
                  <a:lnTo>
                    <a:pt x="145353" y="2005866"/>
                  </a:lnTo>
                  <a:lnTo>
                    <a:pt x="110997" y="2016437"/>
                  </a:lnTo>
                  <a:lnTo>
                    <a:pt x="87212" y="2019080"/>
                  </a:lnTo>
                  <a:lnTo>
                    <a:pt x="66070" y="2016437"/>
                  </a:lnTo>
                  <a:lnTo>
                    <a:pt x="42285" y="2005866"/>
                  </a:lnTo>
                  <a:lnTo>
                    <a:pt x="26428" y="1992652"/>
                  </a:lnTo>
                  <a:lnTo>
                    <a:pt x="7929" y="1971510"/>
                  </a:lnTo>
                  <a:lnTo>
                    <a:pt x="0" y="1950368"/>
                  </a:lnTo>
                  <a:lnTo>
                    <a:pt x="147996" y="1509024"/>
                  </a:lnTo>
                  <a:lnTo>
                    <a:pt x="169138" y="1485239"/>
                  </a:lnTo>
                  <a:lnTo>
                    <a:pt x="200851" y="1440312"/>
                  </a:lnTo>
                  <a:lnTo>
                    <a:pt x="229922" y="1384814"/>
                  </a:lnTo>
                  <a:lnTo>
                    <a:pt x="258992" y="1316102"/>
                  </a:lnTo>
                  <a:lnTo>
                    <a:pt x="288063" y="1234176"/>
                  </a:lnTo>
                  <a:lnTo>
                    <a:pt x="311848" y="1162821"/>
                  </a:lnTo>
                  <a:lnTo>
                    <a:pt x="332990" y="1086180"/>
                  </a:lnTo>
                  <a:lnTo>
                    <a:pt x="346204" y="1014825"/>
                  </a:lnTo>
                  <a:lnTo>
                    <a:pt x="362060" y="895901"/>
                  </a:lnTo>
                  <a:lnTo>
                    <a:pt x="372632" y="776976"/>
                  </a:lnTo>
                  <a:lnTo>
                    <a:pt x="388488" y="578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8249D2CD-C588-42AA-9AA2-443693A8FF47}"/>
                </a:ext>
              </a:extLst>
            </p:cNvPr>
            <p:cNvSpPr/>
            <p:nvPr/>
          </p:nvSpPr>
          <p:spPr>
            <a:xfrm>
              <a:off x="4230690" y="5267326"/>
              <a:ext cx="655637" cy="627063"/>
            </a:xfrm>
            <a:custGeom>
              <a:avLst/>
              <a:gdLst>
                <a:gd name="connsiteX0" fmla="*/ 290513 w 654844"/>
                <a:gd name="connsiteY0" fmla="*/ 114300 h 626269"/>
                <a:gd name="connsiteX1" fmla="*/ 350044 w 654844"/>
                <a:gd name="connsiteY1" fmla="*/ 138113 h 626269"/>
                <a:gd name="connsiteX2" fmla="*/ 397669 w 654844"/>
                <a:gd name="connsiteY2" fmla="*/ 154781 h 626269"/>
                <a:gd name="connsiteX3" fmla="*/ 452438 w 654844"/>
                <a:gd name="connsiteY3" fmla="*/ 166688 h 626269"/>
                <a:gd name="connsiteX4" fmla="*/ 483394 w 654844"/>
                <a:gd name="connsiteY4" fmla="*/ 171450 h 626269"/>
                <a:gd name="connsiteX5" fmla="*/ 511969 w 654844"/>
                <a:gd name="connsiteY5" fmla="*/ 173831 h 626269"/>
                <a:gd name="connsiteX6" fmla="*/ 533400 w 654844"/>
                <a:gd name="connsiteY6" fmla="*/ 171450 h 626269"/>
                <a:gd name="connsiteX7" fmla="*/ 561975 w 654844"/>
                <a:gd name="connsiteY7" fmla="*/ 161925 h 626269"/>
                <a:gd name="connsiteX8" fmla="*/ 590550 w 654844"/>
                <a:gd name="connsiteY8" fmla="*/ 145256 h 626269"/>
                <a:gd name="connsiteX9" fmla="*/ 609600 w 654844"/>
                <a:gd name="connsiteY9" fmla="*/ 130969 h 626269"/>
                <a:gd name="connsiteX10" fmla="*/ 619125 w 654844"/>
                <a:gd name="connsiteY10" fmla="*/ 121444 h 626269"/>
                <a:gd name="connsiteX11" fmla="*/ 654844 w 654844"/>
                <a:gd name="connsiteY11" fmla="*/ 85725 h 626269"/>
                <a:gd name="connsiteX12" fmla="*/ 545307 w 654844"/>
                <a:gd name="connsiteY12" fmla="*/ 626269 h 626269"/>
                <a:gd name="connsiteX13" fmla="*/ 521494 w 654844"/>
                <a:gd name="connsiteY13" fmla="*/ 616744 h 626269"/>
                <a:gd name="connsiteX14" fmla="*/ 500063 w 654844"/>
                <a:gd name="connsiteY14" fmla="*/ 600075 h 626269"/>
                <a:gd name="connsiteX15" fmla="*/ 478632 w 654844"/>
                <a:gd name="connsiteY15" fmla="*/ 581025 h 626269"/>
                <a:gd name="connsiteX16" fmla="*/ 469107 w 654844"/>
                <a:gd name="connsiteY16" fmla="*/ 557213 h 626269"/>
                <a:gd name="connsiteX17" fmla="*/ 457200 w 654844"/>
                <a:gd name="connsiteY17" fmla="*/ 509588 h 626269"/>
                <a:gd name="connsiteX18" fmla="*/ 440532 w 654844"/>
                <a:gd name="connsiteY18" fmla="*/ 466725 h 626269"/>
                <a:gd name="connsiteX19" fmla="*/ 426244 w 654844"/>
                <a:gd name="connsiteY19" fmla="*/ 435769 h 626269"/>
                <a:gd name="connsiteX20" fmla="*/ 404813 w 654844"/>
                <a:gd name="connsiteY20" fmla="*/ 402431 h 626269"/>
                <a:gd name="connsiteX21" fmla="*/ 376238 w 654844"/>
                <a:gd name="connsiteY21" fmla="*/ 369094 h 626269"/>
                <a:gd name="connsiteX22" fmla="*/ 323850 w 654844"/>
                <a:gd name="connsiteY22" fmla="*/ 316706 h 626269"/>
                <a:gd name="connsiteX23" fmla="*/ 259557 w 654844"/>
                <a:gd name="connsiteY23" fmla="*/ 257175 h 626269"/>
                <a:gd name="connsiteX24" fmla="*/ 169069 w 654844"/>
                <a:gd name="connsiteY24" fmla="*/ 178594 h 626269"/>
                <a:gd name="connsiteX25" fmla="*/ 73819 w 654844"/>
                <a:gd name="connsiteY25" fmla="*/ 100013 h 626269"/>
                <a:gd name="connsiteX26" fmla="*/ 33338 w 654844"/>
                <a:gd name="connsiteY26" fmla="*/ 69056 h 626269"/>
                <a:gd name="connsiteX27" fmla="*/ 9525 w 654844"/>
                <a:gd name="connsiteY27" fmla="*/ 40481 h 626269"/>
                <a:gd name="connsiteX28" fmla="*/ 0 w 654844"/>
                <a:gd name="connsiteY28" fmla="*/ 16669 h 626269"/>
                <a:gd name="connsiteX29" fmla="*/ 4763 w 654844"/>
                <a:gd name="connsiteY29" fmla="*/ 4763 h 626269"/>
                <a:gd name="connsiteX30" fmla="*/ 19050 w 654844"/>
                <a:gd name="connsiteY30" fmla="*/ 0 h 626269"/>
                <a:gd name="connsiteX31" fmla="*/ 57150 w 654844"/>
                <a:gd name="connsiteY31" fmla="*/ 9525 h 626269"/>
                <a:gd name="connsiteX32" fmla="*/ 111919 w 654844"/>
                <a:gd name="connsiteY32" fmla="*/ 35719 h 626269"/>
                <a:gd name="connsiteX33" fmla="*/ 192882 w 654844"/>
                <a:gd name="connsiteY33" fmla="*/ 73819 h 626269"/>
                <a:gd name="connsiteX34" fmla="*/ 290513 w 654844"/>
                <a:gd name="connsiteY34" fmla="*/ 114300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626269">
                  <a:moveTo>
                    <a:pt x="290513" y="114300"/>
                  </a:moveTo>
                  <a:lnTo>
                    <a:pt x="350044" y="138113"/>
                  </a:lnTo>
                  <a:lnTo>
                    <a:pt x="397669" y="154781"/>
                  </a:lnTo>
                  <a:lnTo>
                    <a:pt x="452438" y="166688"/>
                  </a:lnTo>
                  <a:lnTo>
                    <a:pt x="483394" y="171450"/>
                  </a:lnTo>
                  <a:lnTo>
                    <a:pt x="511969" y="173831"/>
                  </a:lnTo>
                  <a:lnTo>
                    <a:pt x="533400" y="171450"/>
                  </a:lnTo>
                  <a:lnTo>
                    <a:pt x="561975" y="161925"/>
                  </a:lnTo>
                  <a:lnTo>
                    <a:pt x="590550" y="145256"/>
                  </a:lnTo>
                  <a:lnTo>
                    <a:pt x="609600" y="130969"/>
                  </a:lnTo>
                  <a:lnTo>
                    <a:pt x="619125" y="121444"/>
                  </a:lnTo>
                  <a:lnTo>
                    <a:pt x="654844" y="85725"/>
                  </a:lnTo>
                  <a:lnTo>
                    <a:pt x="545307" y="626269"/>
                  </a:lnTo>
                  <a:lnTo>
                    <a:pt x="521494" y="616744"/>
                  </a:lnTo>
                  <a:lnTo>
                    <a:pt x="500063" y="600075"/>
                  </a:lnTo>
                  <a:lnTo>
                    <a:pt x="478632" y="581025"/>
                  </a:lnTo>
                  <a:lnTo>
                    <a:pt x="469107" y="557213"/>
                  </a:lnTo>
                  <a:lnTo>
                    <a:pt x="457200" y="509588"/>
                  </a:lnTo>
                  <a:lnTo>
                    <a:pt x="440532" y="466725"/>
                  </a:lnTo>
                  <a:lnTo>
                    <a:pt x="426244" y="435769"/>
                  </a:lnTo>
                  <a:lnTo>
                    <a:pt x="404813" y="402431"/>
                  </a:lnTo>
                  <a:lnTo>
                    <a:pt x="376238" y="369094"/>
                  </a:lnTo>
                  <a:lnTo>
                    <a:pt x="323850" y="316706"/>
                  </a:lnTo>
                  <a:lnTo>
                    <a:pt x="259557" y="257175"/>
                  </a:lnTo>
                  <a:lnTo>
                    <a:pt x="169069" y="178594"/>
                  </a:lnTo>
                  <a:lnTo>
                    <a:pt x="73819" y="100013"/>
                  </a:lnTo>
                  <a:lnTo>
                    <a:pt x="33338" y="69056"/>
                  </a:lnTo>
                  <a:lnTo>
                    <a:pt x="9525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57150" y="9525"/>
                  </a:lnTo>
                  <a:lnTo>
                    <a:pt x="111919" y="35719"/>
                  </a:lnTo>
                  <a:lnTo>
                    <a:pt x="192882" y="73819"/>
                  </a:lnTo>
                  <a:lnTo>
                    <a:pt x="290513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8">
              <a:extLst>
                <a:ext uri="{FF2B5EF4-FFF2-40B4-BE49-F238E27FC236}">
                  <a16:creationId xmlns:a16="http://schemas.microsoft.com/office/drawing/2014/main" id="{478B62E3-D8F1-403B-99B6-880371511EB1}"/>
                </a:ext>
              </a:extLst>
            </p:cNvPr>
            <p:cNvSpPr/>
            <p:nvPr/>
          </p:nvSpPr>
          <p:spPr>
            <a:xfrm>
              <a:off x="3705227" y="2990850"/>
              <a:ext cx="1433513" cy="1709738"/>
            </a:xfrm>
            <a:custGeom>
              <a:avLst/>
              <a:gdLst>
                <a:gd name="connsiteX0" fmla="*/ 1185863 w 1433513"/>
                <a:gd name="connsiteY0" fmla="*/ 288131 h 1709738"/>
                <a:gd name="connsiteX1" fmla="*/ 1126331 w 1433513"/>
                <a:gd name="connsiteY1" fmla="*/ 385763 h 1709738"/>
                <a:gd name="connsiteX2" fmla="*/ 1066800 w 1433513"/>
                <a:gd name="connsiteY2" fmla="*/ 483394 h 1709738"/>
                <a:gd name="connsiteX3" fmla="*/ 1000125 w 1433513"/>
                <a:gd name="connsiteY3" fmla="*/ 581025 h 1709738"/>
                <a:gd name="connsiteX4" fmla="*/ 940594 w 1433513"/>
                <a:gd name="connsiteY4" fmla="*/ 669131 h 1709738"/>
                <a:gd name="connsiteX5" fmla="*/ 881063 w 1433513"/>
                <a:gd name="connsiteY5" fmla="*/ 754856 h 1709738"/>
                <a:gd name="connsiteX6" fmla="*/ 814388 w 1433513"/>
                <a:gd name="connsiteY6" fmla="*/ 842963 h 1709738"/>
                <a:gd name="connsiteX7" fmla="*/ 728663 w 1433513"/>
                <a:gd name="connsiteY7" fmla="*/ 947738 h 1709738"/>
                <a:gd name="connsiteX8" fmla="*/ 631031 w 1433513"/>
                <a:gd name="connsiteY8" fmla="*/ 1064419 h 1709738"/>
                <a:gd name="connsiteX9" fmla="*/ 497681 w 1433513"/>
                <a:gd name="connsiteY9" fmla="*/ 1204913 h 1709738"/>
                <a:gd name="connsiteX10" fmla="*/ 395288 w 1433513"/>
                <a:gd name="connsiteY10" fmla="*/ 1304925 h 1709738"/>
                <a:gd name="connsiteX11" fmla="*/ 250031 w 1433513"/>
                <a:gd name="connsiteY11" fmla="*/ 1443038 h 1709738"/>
                <a:gd name="connsiteX12" fmla="*/ 154781 w 1433513"/>
                <a:gd name="connsiteY12" fmla="*/ 1528763 h 1709738"/>
                <a:gd name="connsiteX13" fmla="*/ 52388 w 1433513"/>
                <a:gd name="connsiteY13" fmla="*/ 1614488 h 1709738"/>
                <a:gd name="connsiteX14" fmla="*/ 14288 w 1433513"/>
                <a:gd name="connsiteY14" fmla="*/ 1647825 h 1709738"/>
                <a:gd name="connsiteX15" fmla="*/ 2381 w 1433513"/>
                <a:gd name="connsiteY15" fmla="*/ 1666875 h 1709738"/>
                <a:gd name="connsiteX16" fmla="*/ 0 w 1433513"/>
                <a:gd name="connsiteY16" fmla="*/ 1685925 h 1709738"/>
                <a:gd name="connsiteX17" fmla="*/ 4763 w 1433513"/>
                <a:gd name="connsiteY17" fmla="*/ 1700213 h 1709738"/>
                <a:gd name="connsiteX18" fmla="*/ 16669 w 1433513"/>
                <a:gd name="connsiteY18" fmla="*/ 1707356 h 1709738"/>
                <a:gd name="connsiteX19" fmla="*/ 30956 w 1433513"/>
                <a:gd name="connsiteY19" fmla="*/ 1709738 h 1709738"/>
                <a:gd name="connsiteX20" fmla="*/ 47625 w 1433513"/>
                <a:gd name="connsiteY20" fmla="*/ 1704975 h 1709738"/>
                <a:gd name="connsiteX21" fmla="*/ 119063 w 1433513"/>
                <a:gd name="connsiteY21" fmla="*/ 1659731 h 1709738"/>
                <a:gd name="connsiteX22" fmla="*/ 254794 w 1433513"/>
                <a:gd name="connsiteY22" fmla="*/ 1566863 h 1709738"/>
                <a:gd name="connsiteX23" fmla="*/ 369094 w 1433513"/>
                <a:gd name="connsiteY23" fmla="*/ 1488281 h 1709738"/>
                <a:gd name="connsiteX24" fmla="*/ 485775 w 1433513"/>
                <a:gd name="connsiteY24" fmla="*/ 1400175 h 1709738"/>
                <a:gd name="connsiteX25" fmla="*/ 523875 w 1433513"/>
                <a:gd name="connsiteY25" fmla="*/ 1371600 h 1709738"/>
                <a:gd name="connsiteX26" fmla="*/ 611981 w 1433513"/>
                <a:gd name="connsiteY26" fmla="*/ 1304925 h 1709738"/>
                <a:gd name="connsiteX27" fmla="*/ 738188 w 1433513"/>
                <a:gd name="connsiteY27" fmla="*/ 1195388 h 1709738"/>
                <a:gd name="connsiteX28" fmla="*/ 866775 w 1433513"/>
                <a:gd name="connsiteY28" fmla="*/ 1066800 h 1709738"/>
                <a:gd name="connsiteX29" fmla="*/ 985838 w 1433513"/>
                <a:gd name="connsiteY29" fmla="*/ 940594 h 1709738"/>
                <a:gd name="connsiteX30" fmla="*/ 1073944 w 1433513"/>
                <a:gd name="connsiteY30" fmla="*/ 842963 h 1709738"/>
                <a:gd name="connsiteX31" fmla="*/ 1202531 w 1433513"/>
                <a:gd name="connsiteY31" fmla="*/ 695325 h 1709738"/>
                <a:gd name="connsiteX32" fmla="*/ 1302544 w 1433513"/>
                <a:gd name="connsiteY32" fmla="*/ 576263 h 1709738"/>
                <a:gd name="connsiteX33" fmla="*/ 1357313 w 1433513"/>
                <a:gd name="connsiteY33" fmla="*/ 511969 h 1709738"/>
                <a:gd name="connsiteX34" fmla="*/ 1433513 w 1433513"/>
                <a:gd name="connsiteY34" fmla="*/ 414338 h 1709738"/>
                <a:gd name="connsiteX35" fmla="*/ 1338263 w 1433513"/>
                <a:gd name="connsiteY35" fmla="*/ 0 h 1709738"/>
                <a:gd name="connsiteX36" fmla="*/ 1283494 w 1433513"/>
                <a:gd name="connsiteY36" fmla="*/ 109538 h 1709738"/>
                <a:gd name="connsiteX37" fmla="*/ 1233488 w 1433513"/>
                <a:gd name="connsiteY37" fmla="*/ 207169 h 1709738"/>
                <a:gd name="connsiteX38" fmla="*/ 1185863 w 1433513"/>
                <a:gd name="connsiteY38" fmla="*/ 28813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33513" h="1709738">
                  <a:moveTo>
                    <a:pt x="1185863" y="288131"/>
                  </a:moveTo>
                  <a:lnTo>
                    <a:pt x="1126331" y="385763"/>
                  </a:lnTo>
                  <a:lnTo>
                    <a:pt x="1066800" y="483394"/>
                  </a:lnTo>
                  <a:lnTo>
                    <a:pt x="1000125" y="581025"/>
                  </a:lnTo>
                  <a:lnTo>
                    <a:pt x="940594" y="669131"/>
                  </a:lnTo>
                  <a:lnTo>
                    <a:pt x="881063" y="754856"/>
                  </a:lnTo>
                  <a:lnTo>
                    <a:pt x="814388" y="842963"/>
                  </a:lnTo>
                  <a:lnTo>
                    <a:pt x="728663" y="947738"/>
                  </a:lnTo>
                  <a:lnTo>
                    <a:pt x="631031" y="1064419"/>
                  </a:lnTo>
                  <a:lnTo>
                    <a:pt x="497681" y="1204913"/>
                  </a:lnTo>
                  <a:lnTo>
                    <a:pt x="395288" y="1304925"/>
                  </a:lnTo>
                  <a:lnTo>
                    <a:pt x="250031" y="1443038"/>
                  </a:lnTo>
                  <a:lnTo>
                    <a:pt x="154781" y="1528763"/>
                  </a:lnTo>
                  <a:lnTo>
                    <a:pt x="52388" y="1614488"/>
                  </a:lnTo>
                  <a:lnTo>
                    <a:pt x="14288" y="1647825"/>
                  </a:lnTo>
                  <a:lnTo>
                    <a:pt x="2381" y="1666875"/>
                  </a:lnTo>
                  <a:lnTo>
                    <a:pt x="0" y="1685925"/>
                  </a:lnTo>
                  <a:lnTo>
                    <a:pt x="4763" y="1700213"/>
                  </a:lnTo>
                  <a:lnTo>
                    <a:pt x="16669" y="1707356"/>
                  </a:lnTo>
                  <a:lnTo>
                    <a:pt x="30956" y="1709738"/>
                  </a:lnTo>
                  <a:lnTo>
                    <a:pt x="47625" y="1704975"/>
                  </a:lnTo>
                  <a:lnTo>
                    <a:pt x="119063" y="1659731"/>
                  </a:lnTo>
                  <a:lnTo>
                    <a:pt x="254794" y="1566863"/>
                  </a:lnTo>
                  <a:lnTo>
                    <a:pt x="369094" y="1488281"/>
                  </a:lnTo>
                  <a:lnTo>
                    <a:pt x="485775" y="1400175"/>
                  </a:lnTo>
                  <a:lnTo>
                    <a:pt x="523875" y="1371600"/>
                  </a:lnTo>
                  <a:lnTo>
                    <a:pt x="611981" y="1304925"/>
                  </a:lnTo>
                  <a:lnTo>
                    <a:pt x="738188" y="1195388"/>
                  </a:lnTo>
                  <a:lnTo>
                    <a:pt x="866775" y="1066800"/>
                  </a:lnTo>
                  <a:lnTo>
                    <a:pt x="985838" y="940594"/>
                  </a:lnTo>
                  <a:lnTo>
                    <a:pt x="1073944" y="842963"/>
                  </a:lnTo>
                  <a:lnTo>
                    <a:pt x="1202531" y="695325"/>
                  </a:lnTo>
                  <a:lnTo>
                    <a:pt x="1302544" y="576263"/>
                  </a:lnTo>
                  <a:lnTo>
                    <a:pt x="1357313" y="511969"/>
                  </a:lnTo>
                  <a:lnTo>
                    <a:pt x="1433513" y="414338"/>
                  </a:lnTo>
                  <a:lnTo>
                    <a:pt x="1338263" y="0"/>
                  </a:lnTo>
                  <a:lnTo>
                    <a:pt x="1283494" y="109538"/>
                  </a:lnTo>
                  <a:lnTo>
                    <a:pt x="1233488" y="207169"/>
                  </a:lnTo>
                  <a:lnTo>
                    <a:pt x="1185863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9">
              <a:extLst>
                <a:ext uri="{FF2B5EF4-FFF2-40B4-BE49-F238E27FC236}">
                  <a16:creationId xmlns:a16="http://schemas.microsoft.com/office/drawing/2014/main" id="{AD854980-62A7-408A-9E95-B5D706AC2425}"/>
                </a:ext>
              </a:extLst>
            </p:cNvPr>
            <p:cNvSpPr/>
            <p:nvPr/>
          </p:nvSpPr>
          <p:spPr>
            <a:xfrm>
              <a:off x="6189665" y="1979614"/>
              <a:ext cx="1787525" cy="549275"/>
            </a:xfrm>
            <a:custGeom>
              <a:avLst/>
              <a:gdLst>
                <a:gd name="connsiteX0" fmla="*/ 864394 w 1788319"/>
                <a:gd name="connsiteY0" fmla="*/ 145256 h 550069"/>
                <a:gd name="connsiteX1" fmla="*/ 1000125 w 1788319"/>
                <a:gd name="connsiteY1" fmla="*/ 109537 h 550069"/>
                <a:gd name="connsiteX2" fmla="*/ 1159669 w 1788319"/>
                <a:gd name="connsiteY2" fmla="*/ 69056 h 550069"/>
                <a:gd name="connsiteX3" fmla="*/ 1290637 w 1788319"/>
                <a:gd name="connsiteY3" fmla="*/ 35719 h 550069"/>
                <a:gd name="connsiteX4" fmla="*/ 1397794 w 1788319"/>
                <a:gd name="connsiteY4" fmla="*/ 9525 h 550069"/>
                <a:gd name="connsiteX5" fmla="*/ 1438275 w 1788319"/>
                <a:gd name="connsiteY5" fmla="*/ 0 h 550069"/>
                <a:gd name="connsiteX6" fmla="*/ 1462087 w 1788319"/>
                <a:gd name="connsiteY6" fmla="*/ 9525 h 550069"/>
                <a:gd name="connsiteX7" fmla="*/ 1545431 w 1788319"/>
                <a:gd name="connsiteY7" fmla="*/ 57150 h 550069"/>
                <a:gd name="connsiteX8" fmla="*/ 1635919 w 1788319"/>
                <a:gd name="connsiteY8" fmla="*/ 109537 h 550069"/>
                <a:gd name="connsiteX9" fmla="*/ 1719262 w 1788319"/>
                <a:gd name="connsiteY9" fmla="*/ 161925 h 550069"/>
                <a:gd name="connsiteX10" fmla="*/ 1769269 w 1788319"/>
                <a:gd name="connsiteY10" fmla="*/ 192881 h 550069"/>
                <a:gd name="connsiteX11" fmla="*/ 1781175 w 1788319"/>
                <a:gd name="connsiteY11" fmla="*/ 202406 h 550069"/>
                <a:gd name="connsiteX12" fmla="*/ 1785937 w 1788319"/>
                <a:gd name="connsiteY12" fmla="*/ 211931 h 550069"/>
                <a:gd name="connsiteX13" fmla="*/ 1788319 w 1788319"/>
                <a:gd name="connsiteY13" fmla="*/ 221456 h 550069"/>
                <a:gd name="connsiteX14" fmla="*/ 1781175 w 1788319"/>
                <a:gd name="connsiteY14" fmla="*/ 242887 h 550069"/>
                <a:gd name="connsiteX15" fmla="*/ 1766887 w 1788319"/>
                <a:gd name="connsiteY15" fmla="*/ 271462 h 550069"/>
                <a:gd name="connsiteX16" fmla="*/ 1743075 w 1788319"/>
                <a:gd name="connsiteY16" fmla="*/ 302419 h 550069"/>
                <a:gd name="connsiteX17" fmla="*/ 1707356 w 1788319"/>
                <a:gd name="connsiteY17" fmla="*/ 340519 h 550069"/>
                <a:gd name="connsiteX18" fmla="*/ 1685925 w 1788319"/>
                <a:gd name="connsiteY18" fmla="*/ 359569 h 550069"/>
                <a:gd name="connsiteX19" fmla="*/ 1357312 w 1788319"/>
                <a:gd name="connsiteY19" fmla="*/ 266700 h 550069"/>
                <a:gd name="connsiteX20" fmla="*/ 1335881 w 1788319"/>
                <a:gd name="connsiteY20" fmla="*/ 257175 h 550069"/>
                <a:gd name="connsiteX21" fmla="*/ 1319212 w 1788319"/>
                <a:gd name="connsiteY21" fmla="*/ 250031 h 550069"/>
                <a:gd name="connsiteX22" fmla="*/ 1304925 w 1788319"/>
                <a:gd name="connsiteY22" fmla="*/ 247650 h 550069"/>
                <a:gd name="connsiteX23" fmla="*/ 1264444 w 1788319"/>
                <a:gd name="connsiteY23" fmla="*/ 252412 h 550069"/>
                <a:gd name="connsiteX24" fmla="*/ 1128712 w 1788319"/>
                <a:gd name="connsiteY24" fmla="*/ 269081 h 550069"/>
                <a:gd name="connsiteX25" fmla="*/ 988219 w 1788319"/>
                <a:gd name="connsiteY25" fmla="*/ 288131 h 550069"/>
                <a:gd name="connsiteX26" fmla="*/ 871537 w 1788319"/>
                <a:gd name="connsiteY26" fmla="*/ 304800 h 550069"/>
                <a:gd name="connsiteX27" fmla="*/ 742950 w 1788319"/>
                <a:gd name="connsiteY27" fmla="*/ 328612 h 550069"/>
                <a:gd name="connsiteX28" fmla="*/ 621506 w 1788319"/>
                <a:gd name="connsiteY28" fmla="*/ 357187 h 550069"/>
                <a:gd name="connsiteX29" fmla="*/ 473869 w 1788319"/>
                <a:gd name="connsiteY29" fmla="*/ 400050 h 550069"/>
                <a:gd name="connsiteX30" fmla="*/ 345281 w 1788319"/>
                <a:gd name="connsiteY30" fmla="*/ 440531 h 550069"/>
                <a:gd name="connsiteX31" fmla="*/ 223837 w 1788319"/>
                <a:gd name="connsiteY31" fmla="*/ 483394 h 550069"/>
                <a:gd name="connsiteX32" fmla="*/ 123825 w 1788319"/>
                <a:gd name="connsiteY32" fmla="*/ 521494 h 550069"/>
                <a:gd name="connsiteX33" fmla="*/ 45244 w 1788319"/>
                <a:gd name="connsiteY33" fmla="*/ 550069 h 550069"/>
                <a:gd name="connsiteX34" fmla="*/ 0 w 1788319"/>
                <a:gd name="connsiteY34" fmla="*/ 359569 h 550069"/>
                <a:gd name="connsiteX35" fmla="*/ 180975 w 1788319"/>
                <a:gd name="connsiteY35" fmla="*/ 314325 h 550069"/>
                <a:gd name="connsiteX36" fmla="*/ 364331 w 1788319"/>
                <a:gd name="connsiteY36" fmla="*/ 269081 h 550069"/>
                <a:gd name="connsiteX37" fmla="*/ 547687 w 1788319"/>
                <a:gd name="connsiteY37" fmla="*/ 223837 h 550069"/>
                <a:gd name="connsiteX38" fmla="*/ 728662 w 1788319"/>
                <a:gd name="connsiteY38" fmla="*/ 178594 h 550069"/>
                <a:gd name="connsiteX39" fmla="*/ 864394 w 1788319"/>
                <a:gd name="connsiteY39" fmla="*/ 1452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88319" h="550069">
                  <a:moveTo>
                    <a:pt x="864394" y="145256"/>
                  </a:moveTo>
                  <a:lnTo>
                    <a:pt x="1000125" y="109537"/>
                  </a:lnTo>
                  <a:lnTo>
                    <a:pt x="1159669" y="69056"/>
                  </a:lnTo>
                  <a:lnTo>
                    <a:pt x="1290637" y="35719"/>
                  </a:lnTo>
                  <a:lnTo>
                    <a:pt x="1397794" y="9525"/>
                  </a:lnTo>
                  <a:lnTo>
                    <a:pt x="1438275" y="0"/>
                  </a:lnTo>
                  <a:lnTo>
                    <a:pt x="1462087" y="9525"/>
                  </a:lnTo>
                  <a:lnTo>
                    <a:pt x="1545431" y="57150"/>
                  </a:lnTo>
                  <a:lnTo>
                    <a:pt x="1635919" y="109537"/>
                  </a:lnTo>
                  <a:lnTo>
                    <a:pt x="1719262" y="161925"/>
                  </a:lnTo>
                  <a:lnTo>
                    <a:pt x="1769269" y="192881"/>
                  </a:lnTo>
                  <a:lnTo>
                    <a:pt x="1781175" y="202406"/>
                  </a:lnTo>
                  <a:lnTo>
                    <a:pt x="1785937" y="211931"/>
                  </a:lnTo>
                  <a:lnTo>
                    <a:pt x="1788319" y="221456"/>
                  </a:lnTo>
                  <a:lnTo>
                    <a:pt x="1781175" y="242887"/>
                  </a:lnTo>
                  <a:lnTo>
                    <a:pt x="1766887" y="271462"/>
                  </a:lnTo>
                  <a:lnTo>
                    <a:pt x="1743075" y="302419"/>
                  </a:lnTo>
                  <a:lnTo>
                    <a:pt x="1707356" y="340519"/>
                  </a:lnTo>
                  <a:lnTo>
                    <a:pt x="1685925" y="359569"/>
                  </a:lnTo>
                  <a:lnTo>
                    <a:pt x="1357312" y="266700"/>
                  </a:lnTo>
                  <a:lnTo>
                    <a:pt x="1335881" y="257175"/>
                  </a:lnTo>
                  <a:lnTo>
                    <a:pt x="1319212" y="250031"/>
                  </a:lnTo>
                  <a:lnTo>
                    <a:pt x="1304925" y="247650"/>
                  </a:lnTo>
                  <a:lnTo>
                    <a:pt x="1264444" y="252412"/>
                  </a:lnTo>
                  <a:lnTo>
                    <a:pt x="1128712" y="269081"/>
                  </a:lnTo>
                  <a:lnTo>
                    <a:pt x="988219" y="288131"/>
                  </a:lnTo>
                  <a:lnTo>
                    <a:pt x="871537" y="304800"/>
                  </a:lnTo>
                  <a:lnTo>
                    <a:pt x="742950" y="328612"/>
                  </a:lnTo>
                  <a:lnTo>
                    <a:pt x="621506" y="357187"/>
                  </a:lnTo>
                  <a:lnTo>
                    <a:pt x="473869" y="400050"/>
                  </a:lnTo>
                  <a:lnTo>
                    <a:pt x="345281" y="440531"/>
                  </a:lnTo>
                  <a:lnTo>
                    <a:pt x="223837" y="483394"/>
                  </a:lnTo>
                  <a:lnTo>
                    <a:pt x="123825" y="521494"/>
                  </a:lnTo>
                  <a:lnTo>
                    <a:pt x="45244" y="550069"/>
                  </a:lnTo>
                  <a:lnTo>
                    <a:pt x="0" y="359569"/>
                  </a:lnTo>
                  <a:lnTo>
                    <a:pt x="180975" y="314325"/>
                  </a:lnTo>
                  <a:lnTo>
                    <a:pt x="364331" y="269081"/>
                  </a:lnTo>
                  <a:lnTo>
                    <a:pt x="547687" y="223837"/>
                  </a:lnTo>
                  <a:lnTo>
                    <a:pt x="728662" y="178594"/>
                  </a:lnTo>
                  <a:lnTo>
                    <a:pt x="864394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0">
              <a:extLst>
                <a:ext uri="{FF2B5EF4-FFF2-40B4-BE49-F238E27FC236}">
                  <a16:creationId xmlns:a16="http://schemas.microsoft.com/office/drawing/2014/main" id="{270B448E-35AB-440C-A5C2-10BE7F3F28A1}"/>
                </a:ext>
              </a:extLst>
            </p:cNvPr>
            <p:cNvSpPr/>
            <p:nvPr/>
          </p:nvSpPr>
          <p:spPr>
            <a:xfrm>
              <a:off x="7170740" y="2222501"/>
              <a:ext cx="777875" cy="1757363"/>
            </a:xfrm>
            <a:custGeom>
              <a:avLst/>
              <a:gdLst>
                <a:gd name="connsiteX0" fmla="*/ 360608 w 777884"/>
                <a:gd name="connsiteY0" fmla="*/ 605307 h 1756678"/>
                <a:gd name="connsiteX1" fmla="*/ 376063 w 777884"/>
                <a:gd name="connsiteY1" fmla="*/ 517730 h 1756678"/>
                <a:gd name="connsiteX2" fmla="*/ 391517 w 777884"/>
                <a:gd name="connsiteY2" fmla="*/ 419851 h 1756678"/>
                <a:gd name="connsiteX3" fmla="*/ 404396 w 777884"/>
                <a:gd name="connsiteY3" fmla="*/ 324547 h 1756678"/>
                <a:gd name="connsiteX4" fmla="*/ 412124 w 777884"/>
                <a:gd name="connsiteY4" fmla="*/ 226668 h 1756678"/>
                <a:gd name="connsiteX5" fmla="*/ 414699 w 777884"/>
                <a:gd name="connsiteY5" fmla="*/ 151970 h 1756678"/>
                <a:gd name="connsiteX6" fmla="*/ 414699 w 777884"/>
                <a:gd name="connsiteY6" fmla="*/ 100455 h 1756678"/>
                <a:gd name="connsiteX7" fmla="*/ 409548 w 777884"/>
                <a:gd name="connsiteY7" fmla="*/ 74697 h 1756678"/>
                <a:gd name="connsiteX8" fmla="*/ 401821 w 777884"/>
                <a:gd name="connsiteY8" fmla="*/ 54091 h 1756678"/>
                <a:gd name="connsiteX9" fmla="*/ 388942 w 777884"/>
                <a:gd name="connsiteY9" fmla="*/ 33485 h 1756678"/>
                <a:gd name="connsiteX10" fmla="*/ 370911 w 777884"/>
                <a:gd name="connsiteY10" fmla="*/ 15454 h 1756678"/>
                <a:gd name="connsiteX11" fmla="*/ 337426 w 777884"/>
                <a:gd name="connsiteY11" fmla="*/ 0 h 1756678"/>
                <a:gd name="connsiteX12" fmla="*/ 777884 w 777884"/>
                <a:gd name="connsiteY12" fmla="*/ 30909 h 1756678"/>
                <a:gd name="connsiteX13" fmla="*/ 744399 w 777884"/>
                <a:gd name="connsiteY13" fmla="*/ 69545 h 1756678"/>
                <a:gd name="connsiteX14" fmla="*/ 716065 w 777884"/>
                <a:gd name="connsiteY14" fmla="*/ 100455 h 1756678"/>
                <a:gd name="connsiteX15" fmla="*/ 703186 w 777884"/>
                <a:gd name="connsiteY15" fmla="*/ 115909 h 1756678"/>
                <a:gd name="connsiteX16" fmla="*/ 695459 w 777884"/>
                <a:gd name="connsiteY16" fmla="*/ 159698 h 1756678"/>
                <a:gd name="connsiteX17" fmla="*/ 677428 w 777884"/>
                <a:gd name="connsiteY17" fmla="*/ 265304 h 1756678"/>
                <a:gd name="connsiteX18" fmla="*/ 646519 w 777884"/>
                <a:gd name="connsiteY18" fmla="*/ 422427 h 1756678"/>
                <a:gd name="connsiteX19" fmla="*/ 615610 w 777884"/>
                <a:gd name="connsiteY19" fmla="*/ 566670 h 1756678"/>
                <a:gd name="connsiteX20" fmla="*/ 566670 w 777884"/>
                <a:gd name="connsiteY20" fmla="*/ 775308 h 1756678"/>
                <a:gd name="connsiteX21" fmla="*/ 528033 w 777884"/>
                <a:gd name="connsiteY21" fmla="*/ 922127 h 1756678"/>
                <a:gd name="connsiteX22" fmla="*/ 491973 w 777884"/>
                <a:gd name="connsiteY22" fmla="*/ 1050916 h 1756678"/>
                <a:gd name="connsiteX23" fmla="*/ 443033 w 777884"/>
                <a:gd name="connsiteY23" fmla="*/ 1197735 h 1756678"/>
                <a:gd name="connsiteX24" fmla="*/ 401821 w 777884"/>
                <a:gd name="connsiteY24" fmla="*/ 1318796 h 1756678"/>
                <a:gd name="connsiteX25" fmla="*/ 370911 w 777884"/>
                <a:gd name="connsiteY25" fmla="*/ 1398645 h 1756678"/>
                <a:gd name="connsiteX26" fmla="*/ 345153 w 777884"/>
                <a:gd name="connsiteY26" fmla="*/ 1468191 h 1756678"/>
                <a:gd name="connsiteX27" fmla="*/ 306517 w 777884"/>
                <a:gd name="connsiteY27" fmla="*/ 1542889 h 1756678"/>
                <a:gd name="connsiteX28" fmla="*/ 270456 w 777884"/>
                <a:gd name="connsiteY28" fmla="*/ 1607283 h 1756678"/>
                <a:gd name="connsiteX29" fmla="*/ 236971 w 777884"/>
                <a:gd name="connsiteY29" fmla="*/ 1651071 h 1756678"/>
                <a:gd name="connsiteX30" fmla="*/ 200910 w 777884"/>
                <a:gd name="connsiteY30" fmla="*/ 1689708 h 1756678"/>
                <a:gd name="connsiteX31" fmla="*/ 151970 w 777884"/>
                <a:gd name="connsiteY31" fmla="*/ 1730920 h 1756678"/>
                <a:gd name="connsiteX32" fmla="*/ 118485 w 777884"/>
                <a:gd name="connsiteY32" fmla="*/ 1751526 h 1756678"/>
                <a:gd name="connsiteX33" fmla="*/ 95303 w 777884"/>
                <a:gd name="connsiteY33" fmla="*/ 1756678 h 1756678"/>
                <a:gd name="connsiteX34" fmla="*/ 77273 w 777884"/>
                <a:gd name="connsiteY34" fmla="*/ 1756678 h 1756678"/>
                <a:gd name="connsiteX35" fmla="*/ 51515 w 777884"/>
                <a:gd name="connsiteY35" fmla="*/ 1746375 h 1756678"/>
                <a:gd name="connsiteX36" fmla="*/ 30909 w 777884"/>
                <a:gd name="connsiteY36" fmla="*/ 1728344 h 1756678"/>
                <a:gd name="connsiteX37" fmla="*/ 18030 w 777884"/>
                <a:gd name="connsiteY37" fmla="*/ 1707738 h 1756678"/>
                <a:gd name="connsiteX38" fmla="*/ 0 w 777884"/>
                <a:gd name="connsiteY38" fmla="*/ 1669101 h 1756678"/>
                <a:gd name="connsiteX39" fmla="*/ 77273 w 777884"/>
                <a:gd name="connsiteY39" fmla="*/ 1316220 h 1756678"/>
                <a:gd name="connsiteX40" fmla="*/ 100455 w 777884"/>
                <a:gd name="connsiteY40" fmla="*/ 1298190 h 1756678"/>
                <a:gd name="connsiteX41" fmla="*/ 133940 w 777884"/>
                <a:gd name="connsiteY41" fmla="*/ 1259553 h 1756678"/>
                <a:gd name="connsiteX42" fmla="*/ 180304 w 777884"/>
                <a:gd name="connsiteY42" fmla="*/ 1195159 h 1756678"/>
                <a:gd name="connsiteX43" fmla="*/ 224092 w 777884"/>
                <a:gd name="connsiteY43" fmla="*/ 1105007 h 1756678"/>
                <a:gd name="connsiteX44" fmla="*/ 257577 w 777884"/>
                <a:gd name="connsiteY44" fmla="*/ 1020006 h 1756678"/>
                <a:gd name="connsiteX45" fmla="*/ 291062 w 777884"/>
                <a:gd name="connsiteY45" fmla="*/ 916975 h 1756678"/>
                <a:gd name="connsiteX46" fmla="*/ 319396 w 777884"/>
                <a:gd name="connsiteY46" fmla="*/ 811369 h 1756678"/>
                <a:gd name="connsiteX47" fmla="*/ 345153 w 777884"/>
                <a:gd name="connsiteY47" fmla="*/ 695459 h 1756678"/>
                <a:gd name="connsiteX48" fmla="*/ 360608 w 777884"/>
                <a:gd name="connsiteY48" fmla="*/ 605307 h 17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77884" h="1756678">
                  <a:moveTo>
                    <a:pt x="360608" y="605307"/>
                  </a:moveTo>
                  <a:lnTo>
                    <a:pt x="376063" y="517730"/>
                  </a:lnTo>
                  <a:lnTo>
                    <a:pt x="391517" y="419851"/>
                  </a:lnTo>
                  <a:lnTo>
                    <a:pt x="404396" y="324547"/>
                  </a:lnTo>
                  <a:lnTo>
                    <a:pt x="412124" y="226668"/>
                  </a:lnTo>
                  <a:cubicBezTo>
                    <a:pt x="412982" y="201769"/>
                    <a:pt x="413841" y="176869"/>
                    <a:pt x="414699" y="151970"/>
                  </a:cubicBezTo>
                  <a:lnTo>
                    <a:pt x="414699" y="100455"/>
                  </a:lnTo>
                  <a:lnTo>
                    <a:pt x="409548" y="74697"/>
                  </a:lnTo>
                  <a:lnTo>
                    <a:pt x="401821" y="54091"/>
                  </a:lnTo>
                  <a:lnTo>
                    <a:pt x="388942" y="33485"/>
                  </a:lnTo>
                  <a:lnTo>
                    <a:pt x="370911" y="15454"/>
                  </a:lnTo>
                  <a:lnTo>
                    <a:pt x="337426" y="0"/>
                  </a:lnTo>
                  <a:lnTo>
                    <a:pt x="777884" y="30909"/>
                  </a:lnTo>
                  <a:lnTo>
                    <a:pt x="744399" y="69545"/>
                  </a:lnTo>
                  <a:lnTo>
                    <a:pt x="716065" y="100455"/>
                  </a:lnTo>
                  <a:lnTo>
                    <a:pt x="703186" y="115909"/>
                  </a:lnTo>
                  <a:lnTo>
                    <a:pt x="695459" y="159698"/>
                  </a:lnTo>
                  <a:lnTo>
                    <a:pt x="677428" y="265304"/>
                  </a:lnTo>
                  <a:lnTo>
                    <a:pt x="646519" y="422427"/>
                  </a:lnTo>
                  <a:lnTo>
                    <a:pt x="615610" y="566670"/>
                  </a:lnTo>
                  <a:lnTo>
                    <a:pt x="566670" y="775308"/>
                  </a:lnTo>
                  <a:lnTo>
                    <a:pt x="528033" y="922127"/>
                  </a:lnTo>
                  <a:lnTo>
                    <a:pt x="491973" y="1050916"/>
                  </a:lnTo>
                  <a:lnTo>
                    <a:pt x="443033" y="1197735"/>
                  </a:lnTo>
                  <a:lnTo>
                    <a:pt x="401821" y="1318796"/>
                  </a:lnTo>
                  <a:lnTo>
                    <a:pt x="370911" y="1398645"/>
                  </a:lnTo>
                  <a:lnTo>
                    <a:pt x="345153" y="1468191"/>
                  </a:lnTo>
                  <a:lnTo>
                    <a:pt x="306517" y="1542889"/>
                  </a:lnTo>
                  <a:lnTo>
                    <a:pt x="270456" y="1607283"/>
                  </a:lnTo>
                  <a:lnTo>
                    <a:pt x="236971" y="1651071"/>
                  </a:lnTo>
                  <a:lnTo>
                    <a:pt x="200910" y="1689708"/>
                  </a:lnTo>
                  <a:lnTo>
                    <a:pt x="151970" y="1730920"/>
                  </a:lnTo>
                  <a:lnTo>
                    <a:pt x="118485" y="1751526"/>
                  </a:lnTo>
                  <a:lnTo>
                    <a:pt x="95303" y="1756678"/>
                  </a:lnTo>
                  <a:lnTo>
                    <a:pt x="77273" y="1756678"/>
                  </a:lnTo>
                  <a:lnTo>
                    <a:pt x="51515" y="1746375"/>
                  </a:lnTo>
                  <a:lnTo>
                    <a:pt x="30909" y="1728344"/>
                  </a:lnTo>
                  <a:lnTo>
                    <a:pt x="18030" y="1707738"/>
                  </a:lnTo>
                  <a:lnTo>
                    <a:pt x="0" y="1669101"/>
                  </a:lnTo>
                  <a:lnTo>
                    <a:pt x="77273" y="1316220"/>
                  </a:lnTo>
                  <a:lnTo>
                    <a:pt x="100455" y="1298190"/>
                  </a:lnTo>
                  <a:lnTo>
                    <a:pt x="133940" y="1259553"/>
                  </a:lnTo>
                  <a:lnTo>
                    <a:pt x="180304" y="1195159"/>
                  </a:lnTo>
                  <a:lnTo>
                    <a:pt x="224092" y="1105007"/>
                  </a:lnTo>
                  <a:lnTo>
                    <a:pt x="257577" y="1020006"/>
                  </a:lnTo>
                  <a:lnTo>
                    <a:pt x="291062" y="916975"/>
                  </a:lnTo>
                  <a:lnTo>
                    <a:pt x="319396" y="811369"/>
                  </a:lnTo>
                  <a:lnTo>
                    <a:pt x="345153" y="695459"/>
                  </a:lnTo>
                  <a:lnTo>
                    <a:pt x="360608" y="605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1">
              <a:extLst>
                <a:ext uri="{FF2B5EF4-FFF2-40B4-BE49-F238E27FC236}">
                  <a16:creationId xmlns:a16="http://schemas.microsoft.com/office/drawing/2014/main" id="{8917D460-B6DB-415E-BBD2-A7C376AEC93B}"/>
                </a:ext>
              </a:extLst>
            </p:cNvPr>
            <p:cNvSpPr/>
            <p:nvPr/>
          </p:nvSpPr>
          <p:spPr>
            <a:xfrm>
              <a:off x="6656390" y="3305176"/>
              <a:ext cx="623887" cy="665163"/>
            </a:xfrm>
            <a:custGeom>
              <a:avLst/>
              <a:gdLst>
                <a:gd name="connsiteX0" fmla="*/ 240506 w 623887"/>
                <a:gd name="connsiteY0" fmla="*/ 102394 h 664369"/>
                <a:gd name="connsiteX1" fmla="*/ 357187 w 623887"/>
                <a:gd name="connsiteY1" fmla="*/ 157163 h 664369"/>
                <a:gd name="connsiteX2" fmla="*/ 433387 w 623887"/>
                <a:gd name="connsiteY2" fmla="*/ 192881 h 664369"/>
                <a:gd name="connsiteX3" fmla="*/ 490537 w 623887"/>
                <a:gd name="connsiteY3" fmla="*/ 219075 h 664369"/>
                <a:gd name="connsiteX4" fmla="*/ 519112 w 623887"/>
                <a:gd name="connsiteY4" fmla="*/ 233363 h 664369"/>
                <a:gd name="connsiteX5" fmla="*/ 540544 w 623887"/>
                <a:gd name="connsiteY5" fmla="*/ 242888 h 664369"/>
                <a:gd name="connsiteX6" fmla="*/ 554831 w 623887"/>
                <a:gd name="connsiteY6" fmla="*/ 245269 h 664369"/>
                <a:gd name="connsiteX7" fmla="*/ 573881 w 623887"/>
                <a:gd name="connsiteY7" fmla="*/ 242888 h 664369"/>
                <a:gd name="connsiteX8" fmla="*/ 592931 w 623887"/>
                <a:gd name="connsiteY8" fmla="*/ 235744 h 664369"/>
                <a:gd name="connsiteX9" fmla="*/ 623887 w 623887"/>
                <a:gd name="connsiteY9" fmla="*/ 211931 h 664369"/>
                <a:gd name="connsiteX10" fmla="*/ 573881 w 623887"/>
                <a:gd name="connsiteY10" fmla="*/ 664369 h 664369"/>
                <a:gd name="connsiteX11" fmla="*/ 557212 w 623887"/>
                <a:gd name="connsiteY11" fmla="*/ 652463 h 664369"/>
                <a:gd name="connsiteX12" fmla="*/ 535781 w 623887"/>
                <a:gd name="connsiteY12" fmla="*/ 626269 h 664369"/>
                <a:gd name="connsiteX13" fmla="*/ 511969 w 623887"/>
                <a:gd name="connsiteY13" fmla="*/ 581025 h 664369"/>
                <a:gd name="connsiteX14" fmla="*/ 483394 w 623887"/>
                <a:gd name="connsiteY14" fmla="*/ 533400 h 664369"/>
                <a:gd name="connsiteX15" fmla="*/ 442912 w 623887"/>
                <a:gd name="connsiteY15" fmla="*/ 476250 h 664369"/>
                <a:gd name="connsiteX16" fmla="*/ 414337 w 623887"/>
                <a:gd name="connsiteY16" fmla="*/ 440531 h 664369"/>
                <a:gd name="connsiteX17" fmla="*/ 369094 w 623887"/>
                <a:gd name="connsiteY17" fmla="*/ 383381 h 664369"/>
                <a:gd name="connsiteX18" fmla="*/ 319087 w 623887"/>
                <a:gd name="connsiteY18" fmla="*/ 330994 h 664369"/>
                <a:gd name="connsiteX19" fmla="*/ 257175 w 623887"/>
                <a:gd name="connsiteY19" fmla="*/ 264319 h 664369"/>
                <a:gd name="connsiteX20" fmla="*/ 178594 w 623887"/>
                <a:gd name="connsiteY20" fmla="*/ 190500 h 664369"/>
                <a:gd name="connsiteX21" fmla="*/ 114300 w 623887"/>
                <a:gd name="connsiteY21" fmla="*/ 138113 h 664369"/>
                <a:gd name="connsiteX22" fmla="*/ 45244 w 623887"/>
                <a:gd name="connsiteY22" fmla="*/ 83344 h 664369"/>
                <a:gd name="connsiteX23" fmla="*/ 16669 w 623887"/>
                <a:gd name="connsiteY23" fmla="*/ 61913 h 664369"/>
                <a:gd name="connsiteX24" fmla="*/ 7144 w 623887"/>
                <a:gd name="connsiteY24" fmla="*/ 50006 h 664369"/>
                <a:gd name="connsiteX25" fmla="*/ 0 w 623887"/>
                <a:gd name="connsiteY25" fmla="*/ 28575 h 664369"/>
                <a:gd name="connsiteX26" fmla="*/ 0 w 623887"/>
                <a:gd name="connsiteY26" fmla="*/ 9525 h 664369"/>
                <a:gd name="connsiteX27" fmla="*/ 7144 w 623887"/>
                <a:gd name="connsiteY27" fmla="*/ 0 h 664369"/>
                <a:gd name="connsiteX28" fmla="*/ 26194 w 623887"/>
                <a:gd name="connsiteY28" fmla="*/ 0 h 664369"/>
                <a:gd name="connsiteX29" fmla="*/ 61912 w 623887"/>
                <a:gd name="connsiteY29" fmla="*/ 14288 h 664369"/>
                <a:gd name="connsiteX30" fmla="*/ 164306 w 623887"/>
                <a:gd name="connsiteY30" fmla="*/ 64294 h 664369"/>
                <a:gd name="connsiteX31" fmla="*/ 240506 w 623887"/>
                <a:gd name="connsiteY31" fmla="*/ 102394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23887" h="664369">
                  <a:moveTo>
                    <a:pt x="240506" y="102394"/>
                  </a:moveTo>
                  <a:lnTo>
                    <a:pt x="357187" y="157163"/>
                  </a:lnTo>
                  <a:lnTo>
                    <a:pt x="433387" y="192881"/>
                  </a:lnTo>
                  <a:lnTo>
                    <a:pt x="490537" y="219075"/>
                  </a:lnTo>
                  <a:lnTo>
                    <a:pt x="519112" y="233363"/>
                  </a:lnTo>
                  <a:lnTo>
                    <a:pt x="540544" y="242888"/>
                  </a:lnTo>
                  <a:lnTo>
                    <a:pt x="554831" y="245269"/>
                  </a:lnTo>
                  <a:lnTo>
                    <a:pt x="573881" y="242888"/>
                  </a:lnTo>
                  <a:lnTo>
                    <a:pt x="592931" y="235744"/>
                  </a:lnTo>
                  <a:lnTo>
                    <a:pt x="623887" y="211931"/>
                  </a:lnTo>
                  <a:lnTo>
                    <a:pt x="573881" y="664369"/>
                  </a:lnTo>
                  <a:lnTo>
                    <a:pt x="557212" y="652463"/>
                  </a:lnTo>
                  <a:lnTo>
                    <a:pt x="535781" y="626269"/>
                  </a:lnTo>
                  <a:lnTo>
                    <a:pt x="511969" y="581025"/>
                  </a:lnTo>
                  <a:lnTo>
                    <a:pt x="483394" y="533400"/>
                  </a:lnTo>
                  <a:lnTo>
                    <a:pt x="442912" y="476250"/>
                  </a:lnTo>
                  <a:lnTo>
                    <a:pt x="414337" y="440531"/>
                  </a:lnTo>
                  <a:lnTo>
                    <a:pt x="369094" y="383381"/>
                  </a:lnTo>
                  <a:lnTo>
                    <a:pt x="319087" y="330994"/>
                  </a:lnTo>
                  <a:lnTo>
                    <a:pt x="257175" y="264319"/>
                  </a:lnTo>
                  <a:lnTo>
                    <a:pt x="178594" y="190500"/>
                  </a:lnTo>
                  <a:lnTo>
                    <a:pt x="114300" y="138113"/>
                  </a:lnTo>
                  <a:lnTo>
                    <a:pt x="45244" y="83344"/>
                  </a:lnTo>
                  <a:lnTo>
                    <a:pt x="16669" y="61913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1912" y="14288"/>
                  </a:lnTo>
                  <a:lnTo>
                    <a:pt x="164306" y="64294"/>
                  </a:lnTo>
                  <a:lnTo>
                    <a:pt x="240506" y="102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3">
              <a:extLst>
                <a:ext uri="{FF2B5EF4-FFF2-40B4-BE49-F238E27FC236}">
                  <a16:creationId xmlns:a16="http://schemas.microsoft.com/office/drawing/2014/main" id="{3D1A8D9C-5C7D-4EB3-A930-799328A6A58B}"/>
                </a:ext>
              </a:extLst>
            </p:cNvPr>
            <p:cNvSpPr/>
            <p:nvPr/>
          </p:nvSpPr>
          <p:spPr>
            <a:xfrm rot="16200000">
              <a:off x="5475289" y="2613026"/>
              <a:ext cx="3503613" cy="2640012"/>
            </a:xfrm>
            <a:custGeom>
              <a:avLst/>
              <a:gdLst>
                <a:gd name="connsiteX0" fmla="*/ 1951173 w 3504633"/>
                <a:gd name="connsiteY0" fmla="*/ 186959 h 2641222"/>
                <a:gd name="connsiteX1" fmla="*/ 2416871 w 3504633"/>
                <a:gd name="connsiteY1" fmla="*/ 183560 h 2641222"/>
                <a:gd name="connsiteX2" fmla="*/ 2712606 w 3504633"/>
                <a:gd name="connsiteY2" fmla="*/ 183560 h 2641222"/>
                <a:gd name="connsiteX3" fmla="*/ 3072927 w 3504633"/>
                <a:gd name="connsiteY3" fmla="*/ 183560 h 2641222"/>
                <a:gd name="connsiteX4" fmla="*/ 3171506 w 3504633"/>
                <a:gd name="connsiteY4" fmla="*/ 183560 h 2641222"/>
                <a:gd name="connsiteX5" fmla="*/ 3225894 w 3504633"/>
                <a:gd name="connsiteY5" fmla="*/ 180160 h 2641222"/>
                <a:gd name="connsiteX6" fmla="*/ 3263286 w 3504633"/>
                <a:gd name="connsiteY6" fmla="*/ 169963 h 2641222"/>
                <a:gd name="connsiteX7" fmla="*/ 3297278 w 3504633"/>
                <a:gd name="connsiteY7" fmla="*/ 156366 h 2641222"/>
                <a:gd name="connsiteX8" fmla="*/ 3341469 w 3504633"/>
                <a:gd name="connsiteY8" fmla="*/ 132571 h 2641222"/>
                <a:gd name="connsiteX9" fmla="*/ 3385659 w 3504633"/>
                <a:gd name="connsiteY9" fmla="*/ 88380 h 2641222"/>
                <a:gd name="connsiteX10" fmla="*/ 3412853 w 3504633"/>
                <a:gd name="connsiteY10" fmla="*/ 57787 h 2641222"/>
                <a:gd name="connsiteX11" fmla="*/ 3446846 w 3504633"/>
                <a:gd name="connsiteY11" fmla="*/ 16996 h 2641222"/>
                <a:gd name="connsiteX12" fmla="*/ 3470640 w 3504633"/>
                <a:gd name="connsiteY12" fmla="*/ 0 h 2641222"/>
                <a:gd name="connsiteX13" fmla="*/ 3484237 w 3504633"/>
                <a:gd name="connsiteY13" fmla="*/ 0 h 2641222"/>
                <a:gd name="connsiteX14" fmla="*/ 3497835 w 3504633"/>
                <a:gd name="connsiteY14" fmla="*/ 6798 h 2641222"/>
                <a:gd name="connsiteX15" fmla="*/ 3504633 w 3504633"/>
                <a:gd name="connsiteY15" fmla="*/ 20395 h 2641222"/>
                <a:gd name="connsiteX16" fmla="*/ 3504633 w 3504633"/>
                <a:gd name="connsiteY16" fmla="*/ 44190 h 2641222"/>
                <a:gd name="connsiteX17" fmla="*/ 3497835 w 3504633"/>
                <a:gd name="connsiteY17" fmla="*/ 81582 h 2641222"/>
                <a:gd name="connsiteX18" fmla="*/ 3484237 w 3504633"/>
                <a:gd name="connsiteY18" fmla="*/ 142769 h 2641222"/>
                <a:gd name="connsiteX19" fmla="*/ 3467241 w 3504633"/>
                <a:gd name="connsiteY19" fmla="*/ 203955 h 2641222"/>
                <a:gd name="connsiteX20" fmla="*/ 3443446 w 3504633"/>
                <a:gd name="connsiteY20" fmla="*/ 261743 h 2641222"/>
                <a:gd name="connsiteX21" fmla="*/ 3409454 w 3504633"/>
                <a:gd name="connsiteY21" fmla="*/ 319530 h 2641222"/>
                <a:gd name="connsiteX22" fmla="*/ 3368663 w 3504633"/>
                <a:gd name="connsiteY22" fmla="*/ 387515 h 2641222"/>
                <a:gd name="connsiteX23" fmla="*/ 3212297 w 3504633"/>
                <a:gd name="connsiteY23" fmla="*/ 431705 h 2641222"/>
                <a:gd name="connsiteX24" fmla="*/ 3035536 w 3504633"/>
                <a:gd name="connsiteY24" fmla="*/ 428306 h 2641222"/>
                <a:gd name="connsiteX25" fmla="*/ 2817983 w 3504633"/>
                <a:gd name="connsiteY25" fmla="*/ 421508 h 2641222"/>
                <a:gd name="connsiteX26" fmla="*/ 2573237 w 3504633"/>
                <a:gd name="connsiteY26" fmla="*/ 421508 h 2641222"/>
                <a:gd name="connsiteX27" fmla="*/ 2059949 w 3504633"/>
                <a:gd name="connsiteY27" fmla="*/ 414709 h 2641222"/>
                <a:gd name="connsiteX28" fmla="*/ 1699628 w 3504633"/>
                <a:gd name="connsiteY28" fmla="*/ 411310 h 2641222"/>
                <a:gd name="connsiteX29" fmla="*/ 1315512 w 3504633"/>
                <a:gd name="connsiteY29" fmla="*/ 407911 h 2641222"/>
                <a:gd name="connsiteX30" fmla="*/ 1077564 w 3504633"/>
                <a:gd name="connsiteY30" fmla="*/ 407911 h 2641222"/>
                <a:gd name="connsiteX31" fmla="*/ 863411 w 3504633"/>
                <a:gd name="connsiteY31" fmla="*/ 411310 h 2641222"/>
                <a:gd name="connsiteX32" fmla="*/ 778429 w 3504633"/>
                <a:gd name="connsiteY32" fmla="*/ 418108 h 2641222"/>
                <a:gd name="connsiteX33" fmla="*/ 720642 w 3504633"/>
                <a:gd name="connsiteY33" fmla="*/ 421508 h 2641222"/>
                <a:gd name="connsiteX34" fmla="*/ 639060 w 3504633"/>
                <a:gd name="connsiteY34" fmla="*/ 431705 h 2641222"/>
                <a:gd name="connsiteX35" fmla="*/ 567675 w 3504633"/>
                <a:gd name="connsiteY35" fmla="*/ 445302 h 2641222"/>
                <a:gd name="connsiteX36" fmla="*/ 496291 w 3504633"/>
                <a:gd name="connsiteY36" fmla="*/ 465698 h 2641222"/>
                <a:gd name="connsiteX37" fmla="*/ 455500 w 3504633"/>
                <a:gd name="connsiteY37" fmla="*/ 479295 h 2641222"/>
                <a:gd name="connsiteX38" fmla="*/ 418108 w 3504633"/>
                <a:gd name="connsiteY38" fmla="*/ 499691 h 2641222"/>
                <a:gd name="connsiteX39" fmla="*/ 394313 w 3504633"/>
                <a:gd name="connsiteY39" fmla="*/ 523485 h 2641222"/>
                <a:gd name="connsiteX40" fmla="*/ 363720 w 3504633"/>
                <a:gd name="connsiteY40" fmla="*/ 560877 h 2641222"/>
                <a:gd name="connsiteX41" fmla="*/ 339925 w 3504633"/>
                <a:gd name="connsiteY41" fmla="*/ 598269 h 2641222"/>
                <a:gd name="connsiteX42" fmla="*/ 316130 w 3504633"/>
                <a:gd name="connsiteY42" fmla="*/ 645859 h 2641222"/>
                <a:gd name="connsiteX43" fmla="*/ 285537 w 3504633"/>
                <a:gd name="connsiteY43" fmla="*/ 727441 h 2641222"/>
                <a:gd name="connsiteX44" fmla="*/ 261742 w 3504633"/>
                <a:gd name="connsiteY44" fmla="*/ 832818 h 2641222"/>
                <a:gd name="connsiteX45" fmla="*/ 244746 w 3504633"/>
                <a:gd name="connsiteY45" fmla="*/ 934795 h 2641222"/>
                <a:gd name="connsiteX46" fmla="*/ 227750 w 3504633"/>
                <a:gd name="connsiteY46" fmla="*/ 1070766 h 2641222"/>
                <a:gd name="connsiteX47" fmla="*/ 220951 w 3504633"/>
                <a:gd name="connsiteY47" fmla="*/ 1274721 h 2641222"/>
                <a:gd name="connsiteX48" fmla="*/ 220951 w 3504633"/>
                <a:gd name="connsiteY48" fmla="*/ 1407292 h 2641222"/>
                <a:gd name="connsiteX49" fmla="*/ 227750 w 3504633"/>
                <a:gd name="connsiteY49" fmla="*/ 1563658 h 2641222"/>
                <a:gd name="connsiteX50" fmla="*/ 234548 w 3504633"/>
                <a:gd name="connsiteY50" fmla="*/ 1699628 h 2641222"/>
                <a:gd name="connsiteX51" fmla="*/ 258343 w 3504633"/>
                <a:gd name="connsiteY51" fmla="*/ 1876389 h 2641222"/>
                <a:gd name="connsiteX52" fmla="*/ 271940 w 3504633"/>
                <a:gd name="connsiteY52" fmla="*/ 1937576 h 2641222"/>
                <a:gd name="connsiteX53" fmla="*/ 288936 w 3504633"/>
                <a:gd name="connsiteY53" fmla="*/ 1995363 h 2641222"/>
                <a:gd name="connsiteX54" fmla="*/ 312731 w 3504633"/>
                <a:gd name="connsiteY54" fmla="*/ 2049751 h 2641222"/>
                <a:gd name="connsiteX55" fmla="*/ 329727 w 3504633"/>
                <a:gd name="connsiteY55" fmla="*/ 2083744 h 2641222"/>
                <a:gd name="connsiteX56" fmla="*/ 360321 w 3504633"/>
                <a:gd name="connsiteY56" fmla="*/ 2124535 h 2641222"/>
                <a:gd name="connsiteX57" fmla="*/ 373918 w 3504633"/>
                <a:gd name="connsiteY57" fmla="*/ 2610629 h 2641222"/>
                <a:gd name="connsiteX58" fmla="*/ 350123 w 3504633"/>
                <a:gd name="connsiteY58" fmla="*/ 2627625 h 2641222"/>
                <a:gd name="connsiteX59" fmla="*/ 336526 w 3504633"/>
                <a:gd name="connsiteY59" fmla="*/ 2637823 h 2641222"/>
                <a:gd name="connsiteX60" fmla="*/ 309332 w 3504633"/>
                <a:gd name="connsiteY60" fmla="*/ 2641222 h 2641222"/>
                <a:gd name="connsiteX61" fmla="*/ 285537 w 3504633"/>
                <a:gd name="connsiteY61" fmla="*/ 2637823 h 2641222"/>
                <a:gd name="connsiteX62" fmla="*/ 254944 w 3504633"/>
                <a:gd name="connsiteY62" fmla="*/ 2624226 h 2641222"/>
                <a:gd name="connsiteX63" fmla="*/ 224350 w 3504633"/>
                <a:gd name="connsiteY63" fmla="*/ 2603830 h 2641222"/>
                <a:gd name="connsiteX64" fmla="*/ 180160 w 3504633"/>
                <a:gd name="connsiteY64" fmla="*/ 2559640 h 2641222"/>
                <a:gd name="connsiteX65" fmla="*/ 159765 w 3504633"/>
                <a:gd name="connsiteY65" fmla="*/ 2532446 h 2641222"/>
                <a:gd name="connsiteX66" fmla="*/ 135970 w 3504633"/>
                <a:gd name="connsiteY66" fmla="*/ 2478058 h 2641222"/>
                <a:gd name="connsiteX67" fmla="*/ 112175 w 3504633"/>
                <a:gd name="connsiteY67" fmla="*/ 2403274 h 2641222"/>
                <a:gd name="connsiteX68" fmla="*/ 84981 w 3504633"/>
                <a:gd name="connsiteY68" fmla="*/ 2297897 h 2641222"/>
                <a:gd name="connsiteX69" fmla="*/ 64585 w 3504633"/>
                <a:gd name="connsiteY69" fmla="*/ 2209517 h 2641222"/>
                <a:gd name="connsiteX70" fmla="*/ 44190 w 3504633"/>
                <a:gd name="connsiteY70" fmla="*/ 2083744 h 2641222"/>
                <a:gd name="connsiteX71" fmla="*/ 27194 w 3504633"/>
                <a:gd name="connsiteY71" fmla="*/ 1954572 h 2641222"/>
                <a:gd name="connsiteX72" fmla="*/ 13597 w 3504633"/>
                <a:gd name="connsiteY72" fmla="*/ 1805005 h 2641222"/>
                <a:gd name="connsiteX73" fmla="*/ 6798 w 3504633"/>
                <a:gd name="connsiteY73" fmla="*/ 1628244 h 2641222"/>
                <a:gd name="connsiteX74" fmla="*/ 0 w 3504633"/>
                <a:gd name="connsiteY74" fmla="*/ 1427688 h 2641222"/>
                <a:gd name="connsiteX75" fmla="*/ 0 w 3504633"/>
                <a:gd name="connsiteY75" fmla="*/ 1220333 h 2641222"/>
                <a:gd name="connsiteX76" fmla="*/ 6798 w 3504633"/>
                <a:gd name="connsiteY76" fmla="*/ 1097960 h 2641222"/>
                <a:gd name="connsiteX77" fmla="*/ 20395 w 3504633"/>
                <a:gd name="connsiteY77" fmla="*/ 927997 h 2641222"/>
                <a:gd name="connsiteX78" fmla="*/ 37391 w 3504633"/>
                <a:gd name="connsiteY78" fmla="*/ 812422 h 2641222"/>
                <a:gd name="connsiteX79" fmla="*/ 54388 w 3504633"/>
                <a:gd name="connsiteY79" fmla="*/ 737638 h 2641222"/>
                <a:gd name="connsiteX80" fmla="*/ 78182 w 3504633"/>
                <a:gd name="connsiteY80" fmla="*/ 649258 h 2641222"/>
                <a:gd name="connsiteX81" fmla="*/ 108776 w 3504633"/>
                <a:gd name="connsiteY81" fmla="*/ 567676 h 2641222"/>
                <a:gd name="connsiteX82" fmla="*/ 139369 w 3504633"/>
                <a:gd name="connsiteY82" fmla="*/ 499691 h 2641222"/>
                <a:gd name="connsiteX83" fmla="*/ 183559 w 3504633"/>
                <a:gd name="connsiteY83" fmla="*/ 431705 h 2641222"/>
                <a:gd name="connsiteX84" fmla="*/ 200556 w 3504633"/>
                <a:gd name="connsiteY84" fmla="*/ 404511 h 2641222"/>
                <a:gd name="connsiteX85" fmla="*/ 231149 w 3504633"/>
                <a:gd name="connsiteY85" fmla="*/ 373918 h 2641222"/>
                <a:gd name="connsiteX86" fmla="*/ 268541 w 3504633"/>
                <a:gd name="connsiteY86" fmla="*/ 339925 h 2641222"/>
                <a:gd name="connsiteX87" fmla="*/ 316130 w 3504633"/>
                <a:gd name="connsiteY87" fmla="*/ 312731 h 2641222"/>
                <a:gd name="connsiteX88" fmla="*/ 363720 w 3504633"/>
                <a:gd name="connsiteY88" fmla="*/ 288937 h 2641222"/>
                <a:gd name="connsiteX89" fmla="*/ 428306 w 3504633"/>
                <a:gd name="connsiteY89" fmla="*/ 265142 h 2641222"/>
                <a:gd name="connsiteX90" fmla="*/ 509888 w 3504633"/>
                <a:gd name="connsiteY90" fmla="*/ 241347 h 2641222"/>
                <a:gd name="connsiteX91" fmla="*/ 601668 w 3504633"/>
                <a:gd name="connsiteY91" fmla="*/ 224351 h 2641222"/>
                <a:gd name="connsiteX92" fmla="*/ 717243 w 3504633"/>
                <a:gd name="connsiteY92" fmla="*/ 210754 h 2641222"/>
                <a:gd name="connsiteX93" fmla="*/ 802224 w 3504633"/>
                <a:gd name="connsiteY93" fmla="*/ 207354 h 2641222"/>
                <a:gd name="connsiteX94" fmla="*/ 958590 w 3504633"/>
                <a:gd name="connsiteY94" fmla="*/ 200556 h 2641222"/>
                <a:gd name="connsiteX95" fmla="*/ 1223732 w 3504633"/>
                <a:gd name="connsiteY95" fmla="*/ 193757 h 2641222"/>
                <a:gd name="connsiteX96" fmla="*/ 1597650 w 3504633"/>
                <a:gd name="connsiteY96" fmla="*/ 190358 h 2641222"/>
                <a:gd name="connsiteX97" fmla="*/ 1951173 w 3504633"/>
                <a:gd name="connsiteY97" fmla="*/ 186959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504633" h="2641222">
                  <a:moveTo>
                    <a:pt x="1951173" y="186959"/>
                  </a:moveTo>
                  <a:lnTo>
                    <a:pt x="2416871" y="183560"/>
                  </a:lnTo>
                  <a:lnTo>
                    <a:pt x="2712606" y="183560"/>
                  </a:lnTo>
                  <a:lnTo>
                    <a:pt x="3072927" y="183560"/>
                  </a:lnTo>
                  <a:lnTo>
                    <a:pt x="3171506" y="183560"/>
                  </a:lnTo>
                  <a:lnTo>
                    <a:pt x="3225894" y="180160"/>
                  </a:lnTo>
                  <a:lnTo>
                    <a:pt x="3263286" y="169963"/>
                  </a:lnTo>
                  <a:lnTo>
                    <a:pt x="3297278" y="156366"/>
                  </a:lnTo>
                  <a:lnTo>
                    <a:pt x="3341469" y="132571"/>
                  </a:lnTo>
                  <a:lnTo>
                    <a:pt x="3385659" y="88380"/>
                  </a:lnTo>
                  <a:lnTo>
                    <a:pt x="3412853" y="57787"/>
                  </a:lnTo>
                  <a:lnTo>
                    <a:pt x="3446846" y="16996"/>
                  </a:lnTo>
                  <a:lnTo>
                    <a:pt x="3470640" y="0"/>
                  </a:lnTo>
                  <a:lnTo>
                    <a:pt x="3484237" y="0"/>
                  </a:lnTo>
                  <a:lnTo>
                    <a:pt x="3497835" y="6798"/>
                  </a:lnTo>
                  <a:lnTo>
                    <a:pt x="3504633" y="20395"/>
                  </a:lnTo>
                  <a:lnTo>
                    <a:pt x="3504633" y="44190"/>
                  </a:lnTo>
                  <a:lnTo>
                    <a:pt x="3497835" y="81582"/>
                  </a:lnTo>
                  <a:lnTo>
                    <a:pt x="3484237" y="142769"/>
                  </a:lnTo>
                  <a:lnTo>
                    <a:pt x="3467241" y="203955"/>
                  </a:lnTo>
                  <a:lnTo>
                    <a:pt x="3443446" y="261743"/>
                  </a:lnTo>
                  <a:lnTo>
                    <a:pt x="3409454" y="319530"/>
                  </a:lnTo>
                  <a:lnTo>
                    <a:pt x="3368663" y="387515"/>
                  </a:lnTo>
                  <a:lnTo>
                    <a:pt x="3212297" y="431705"/>
                  </a:lnTo>
                  <a:lnTo>
                    <a:pt x="3035536" y="428306"/>
                  </a:lnTo>
                  <a:lnTo>
                    <a:pt x="2817983" y="421508"/>
                  </a:lnTo>
                  <a:lnTo>
                    <a:pt x="2573237" y="421508"/>
                  </a:lnTo>
                  <a:lnTo>
                    <a:pt x="2059949" y="414709"/>
                  </a:lnTo>
                  <a:lnTo>
                    <a:pt x="1699628" y="411310"/>
                  </a:lnTo>
                  <a:lnTo>
                    <a:pt x="1315512" y="407911"/>
                  </a:lnTo>
                  <a:lnTo>
                    <a:pt x="1077564" y="407911"/>
                  </a:lnTo>
                  <a:lnTo>
                    <a:pt x="863411" y="411310"/>
                  </a:lnTo>
                  <a:lnTo>
                    <a:pt x="778429" y="418108"/>
                  </a:lnTo>
                  <a:lnTo>
                    <a:pt x="720642" y="421508"/>
                  </a:lnTo>
                  <a:lnTo>
                    <a:pt x="639060" y="431705"/>
                  </a:lnTo>
                  <a:lnTo>
                    <a:pt x="567675" y="445302"/>
                  </a:lnTo>
                  <a:lnTo>
                    <a:pt x="496291" y="465698"/>
                  </a:lnTo>
                  <a:lnTo>
                    <a:pt x="455500" y="479295"/>
                  </a:lnTo>
                  <a:lnTo>
                    <a:pt x="418108" y="499691"/>
                  </a:lnTo>
                  <a:lnTo>
                    <a:pt x="394313" y="523485"/>
                  </a:lnTo>
                  <a:lnTo>
                    <a:pt x="363720" y="560877"/>
                  </a:lnTo>
                  <a:lnTo>
                    <a:pt x="339925" y="598269"/>
                  </a:lnTo>
                  <a:lnTo>
                    <a:pt x="316130" y="645859"/>
                  </a:lnTo>
                  <a:lnTo>
                    <a:pt x="285537" y="727441"/>
                  </a:lnTo>
                  <a:lnTo>
                    <a:pt x="261742" y="832818"/>
                  </a:lnTo>
                  <a:lnTo>
                    <a:pt x="244746" y="934795"/>
                  </a:lnTo>
                  <a:lnTo>
                    <a:pt x="227750" y="1070766"/>
                  </a:lnTo>
                  <a:lnTo>
                    <a:pt x="220951" y="1274721"/>
                  </a:lnTo>
                  <a:lnTo>
                    <a:pt x="220951" y="1407292"/>
                  </a:lnTo>
                  <a:lnTo>
                    <a:pt x="227750" y="1563658"/>
                  </a:lnTo>
                  <a:lnTo>
                    <a:pt x="234548" y="1699628"/>
                  </a:lnTo>
                  <a:lnTo>
                    <a:pt x="258343" y="1876389"/>
                  </a:lnTo>
                  <a:lnTo>
                    <a:pt x="271940" y="1937576"/>
                  </a:lnTo>
                  <a:lnTo>
                    <a:pt x="288936" y="1995363"/>
                  </a:lnTo>
                  <a:lnTo>
                    <a:pt x="312731" y="2049751"/>
                  </a:lnTo>
                  <a:lnTo>
                    <a:pt x="329727" y="2083744"/>
                  </a:lnTo>
                  <a:lnTo>
                    <a:pt x="360321" y="2124535"/>
                  </a:lnTo>
                  <a:lnTo>
                    <a:pt x="373918" y="2610629"/>
                  </a:lnTo>
                  <a:lnTo>
                    <a:pt x="350123" y="2627625"/>
                  </a:lnTo>
                  <a:lnTo>
                    <a:pt x="336526" y="2637823"/>
                  </a:lnTo>
                  <a:lnTo>
                    <a:pt x="309332" y="2641222"/>
                  </a:lnTo>
                  <a:lnTo>
                    <a:pt x="285537" y="2637823"/>
                  </a:lnTo>
                  <a:lnTo>
                    <a:pt x="254944" y="2624226"/>
                  </a:lnTo>
                  <a:lnTo>
                    <a:pt x="224350" y="2603830"/>
                  </a:lnTo>
                  <a:lnTo>
                    <a:pt x="180160" y="2559640"/>
                  </a:lnTo>
                  <a:lnTo>
                    <a:pt x="159765" y="2532446"/>
                  </a:lnTo>
                  <a:lnTo>
                    <a:pt x="135970" y="2478058"/>
                  </a:lnTo>
                  <a:lnTo>
                    <a:pt x="112175" y="2403274"/>
                  </a:lnTo>
                  <a:lnTo>
                    <a:pt x="84981" y="2297897"/>
                  </a:lnTo>
                  <a:lnTo>
                    <a:pt x="64585" y="2209517"/>
                  </a:lnTo>
                  <a:lnTo>
                    <a:pt x="44190" y="2083744"/>
                  </a:lnTo>
                  <a:lnTo>
                    <a:pt x="27194" y="1954572"/>
                  </a:lnTo>
                  <a:lnTo>
                    <a:pt x="13597" y="1805005"/>
                  </a:lnTo>
                  <a:lnTo>
                    <a:pt x="6798" y="1628244"/>
                  </a:lnTo>
                  <a:lnTo>
                    <a:pt x="0" y="1427688"/>
                  </a:lnTo>
                  <a:lnTo>
                    <a:pt x="0" y="1220333"/>
                  </a:lnTo>
                  <a:lnTo>
                    <a:pt x="6798" y="1097960"/>
                  </a:lnTo>
                  <a:lnTo>
                    <a:pt x="20395" y="927997"/>
                  </a:lnTo>
                  <a:lnTo>
                    <a:pt x="37391" y="812422"/>
                  </a:lnTo>
                  <a:lnTo>
                    <a:pt x="54388" y="737638"/>
                  </a:lnTo>
                  <a:lnTo>
                    <a:pt x="78182" y="649258"/>
                  </a:lnTo>
                  <a:lnTo>
                    <a:pt x="108776" y="567676"/>
                  </a:lnTo>
                  <a:lnTo>
                    <a:pt x="139369" y="499691"/>
                  </a:lnTo>
                  <a:lnTo>
                    <a:pt x="183559" y="431705"/>
                  </a:lnTo>
                  <a:lnTo>
                    <a:pt x="200556" y="404511"/>
                  </a:lnTo>
                  <a:lnTo>
                    <a:pt x="231149" y="373918"/>
                  </a:lnTo>
                  <a:lnTo>
                    <a:pt x="268541" y="339925"/>
                  </a:lnTo>
                  <a:lnTo>
                    <a:pt x="316130" y="312731"/>
                  </a:lnTo>
                  <a:lnTo>
                    <a:pt x="363720" y="288937"/>
                  </a:lnTo>
                  <a:lnTo>
                    <a:pt x="428306" y="265142"/>
                  </a:lnTo>
                  <a:lnTo>
                    <a:pt x="509888" y="241347"/>
                  </a:lnTo>
                  <a:lnTo>
                    <a:pt x="601668" y="224351"/>
                  </a:lnTo>
                  <a:lnTo>
                    <a:pt x="717243" y="210754"/>
                  </a:lnTo>
                  <a:lnTo>
                    <a:pt x="802224" y="207354"/>
                  </a:lnTo>
                  <a:lnTo>
                    <a:pt x="958590" y="200556"/>
                  </a:lnTo>
                  <a:lnTo>
                    <a:pt x="1223732" y="193757"/>
                  </a:lnTo>
                  <a:lnTo>
                    <a:pt x="1597650" y="190358"/>
                  </a:lnTo>
                  <a:lnTo>
                    <a:pt x="1951173" y="186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4">
              <a:extLst>
                <a:ext uri="{FF2B5EF4-FFF2-40B4-BE49-F238E27FC236}">
                  <a16:creationId xmlns:a16="http://schemas.microsoft.com/office/drawing/2014/main" id="{C72FFD47-02F9-48EB-95B2-76747A4908D0}"/>
                </a:ext>
              </a:extLst>
            </p:cNvPr>
            <p:cNvSpPr/>
            <p:nvPr/>
          </p:nvSpPr>
          <p:spPr>
            <a:xfrm rot="16200000">
              <a:off x="7902575" y="4727575"/>
              <a:ext cx="706438" cy="573088"/>
            </a:xfrm>
            <a:custGeom>
              <a:avLst/>
              <a:gdLst>
                <a:gd name="connsiteX0" fmla="*/ 397669 w 707231"/>
                <a:gd name="connsiteY0" fmla="*/ 247650 h 573881"/>
                <a:gd name="connsiteX1" fmla="*/ 328613 w 707231"/>
                <a:gd name="connsiteY1" fmla="*/ 226219 h 573881"/>
                <a:gd name="connsiteX2" fmla="*/ 269081 w 707231"/>
                <a:gd name="connsiteY2" fmla="*/ 204787 h 573881"/>
                <a:gd name="connsiteX3" fmla="*/ 211931 w 707231"/>
                <a:gd name="connsiteY3" fmla="*/ 180975 h 573881"/>
                <a:gd name="connsiteX4" fmla="*/ 176213 w 707231"/>
                <a:gd name="connsiteY4" fmla="*/ 164306 h 573881"/>
                <a:gd name="connsiteX5" fmla="*/ 133350 w 707231"/>
                <a:gd name="connsiteY5" fmla="*/ 140494 h 573881"/>
                <a:gd name="connsiteX6" fmla="*/ 102394 w 707231"/>
                <a:gd name="connsiteY6" fmla="*/ 121444 h 573881"/>
                <a:gd name="connsiteX7" fmla="*/ 78581 w 707231"/>
                <a:gd name="connsiteY7" fmla="*/ 102394 h 573881"/>
                <a:gd name="connsiteX8" fmla="*/ 57150 w 707231"/>
                <a:gd name="connsiteY8" fmla="*/ 80962 h 573881"/>
                <a:gd name="connsiteX9" fmla="*/ 42863 w 707231"/>
                <a:gd name="connsiteY9" fmla="*/ 64294 h 573881"/>
                <a:gd name="connsiteX10" fmla="*/ 0 w 707231"/>
                <a:gd name="connsiteY10" fmla="*/ 0 h 573881"/>
                <a:gd name="connsiteX11" fmla="*/ 16669 w 707231"/>
                <a:gd name="connsiteY11" fmla="*/ 573881 h 573881"/>
                <a:gd name="connsiteX12" fmla="*/ 57150 w 707231"/>
                <a:gd name="connsiteY12" fmla="*/ 547687 h 573881"/>
                <a:gd name="connsiteX13" fmla="*/ 69056 w 707231"/>
                <a:gd name="connsiteY13" fmla="*/ 535781 h 573881"/>
                <a:gd name="connsiteX14" fmla="*/ 80963 w 707231"/>
                <a:gd name="connsiteY14" fmla="*/ 511969 h 573881"/>
                <a:gd name="connsiteX15" fmla="*/ 100013 w 707231"/>
                <a:gd name="connsiteY15" fmla="*/ 485775 h 573881"/>
                <a:gd name="connsiteX16" fmla="*/ 128588 w 707231"/>
                <a:gd name="connsiteY16" fmla="*/ 457200 h 573881"/>
                <a:gd name="connsiteX17" fmla="*/ 161925 w 707231"/>
                <a:gd name="connsiteY17" fmla="*/ 435769 h 573881"/>
                <a:gd name="connsiteX18" fmla="*/ 190500 w 707231"/>
                <a:gd name="connsiteY18" fmla="*/ 421481 h 573881"/>
                <a:gd name="connsiteX19" fmla="*/ 288131 w 707231"/>
                <a:gd name="connsiteY19" fmla="*/ 411956 h 573881"/>
                <a:gd name="connsiteX20" fmla="*/ 464344 w 707231"/>
                <a:gd name="connsiteY20" fmla="*/ 395287 h 573881"/>
                <a:gd name="connsiteX21" fmla="*/ 588169 w 707231"/>
                <a:gd name="connsiteY21" fmla="*/ 383381 h 573881"/>
                <a:gd name="connsiteX22" fmla="*/ 673894 w 707231"/>
                <a:gd name="connsiteY22" fmla="*/ 376237 h 573881"/>
                <a:gd name="connsiteX23" fmla="*/ 692944 w 707231"/>
                <a:gd name="connsiteY23" fmla="*/ 371475 h 573881"/>
                <a:gd name="connsiteX24" fmla="*/ 704850 w 707231"/>
                <a:gd name="connsiteY24" fmla="*/ 364331 h 573881"/>
                <a:gd name="connsiteX25" fmla="*/ 707231 w 707231"/>
                <a:gd name="connsiteY25" fmla="*/ 357187 h 573881"/>
                <a:gd name="connsiteX26" fmla="*/ 704850 w 707231"/>
                <a:gd name="connsiteY26" fmla="*/ 342900 h 573881"/>
                <a:gd name="connsiteX27" fmla="*/ 688181 w 707231"/>
                <a:gd name="connsiteY27" fmla="*/ 326231 h 573881"/>
                <a:gd name="connsiteX28" fmla="*/ 666750 w 707231"/>
                <a:gd name="connsiteY28" fmla="*/ 309562 h 573881"/>
                <a:gd name="connsiteX29" fmla="*/ 631031 w 707231"/>
                <a:gd name="connsiteY29" fmla="*/ 302419 h 573881"/>
                <a:gd name="connsiteX30" fmla="*/ 547688 w 707231"/>
                <a:gd name="connsiteY30" fmla="*/ 285750 h 573881"/>
                <a:gd name="connsiteX31" fmla="*/ 478631 w 707231"/>
                <a:gd name="connsiteY31" fmla="*/ 269081 h 573881"/>
                <a:gd name="connsiteX32" fmla="*/ 397669 w 707231"/>
                <a:gd name="connsiteY32" fmla="*/ 2476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7231" h="573881">
                  <a:moveTo>
                    <a:pt x="397669" y="247650"/>
                  </a:moveTo>
                  <a:lnTo>
                    <a:pt x="328613" y="226219"/>
                  </a:lnTo>
                  <a:lnTo>
                    <a:pt x="269081" y="204787"/>
                  </a:lnTo>
                  <a:lnTo>
                    <a:pt x="211931" y="180975"/>
                  </a:lnTo>
                  <a:lnTo>
                    <a:pt x="176213" y="164306"/>
                  </a:lnTo>
                  <a:lnTo>
                    <a:pt x="133350" y="140494"/>
                  </a:lnTo>
                  <a:lnTo>
                    <a:pt x="102394" y="121444"/>
                  </a:lnTo>
                  <a:lnTo>
                    <a:pt x="78581" y="102394"/>
                  </a:lnTo>
                  <a:lnTo>
                    <a:pt x="57150" y="80962"/>
                  </a:lnTo>
                  <a:lnTo>
                    <a:pt x="42863" y="64294"/>
                  </a:lnTo>
                  <a:lnTo>
                    <a:pt x="0" y="0"/>
                  </a:lnTo>
                  <a:lnTo>
                    <a:pt x="16669" y="573881"/>
                  </a:lnTo>
                  <a:lnTo>
                    <a:pt x="57150" y="547687"/>
                  </a:lnTo>
                  <a:lnTo>
                    <a:pt x="69056" y="535781"/>
                  </a:lnTo>
                  <a:lnTo>
                    <a:pt x="80963" y="511969"/>
                  </a:lnTo>
                  <a:lnTo>
                    <a:pt x="100013" y="485775"/>
                  </a:lnTo>
                  <a:lnTo>
                    <a:pt x="128588" y="457200"/>
                  </a:lnTo>
                  <a:lnTo>
                    <a:pt x="161925" y="435769"/>
                  </a:lnTo>
                  <a:lnTo>
                    <a:pt x="190500" y="421481"/>
                  </a:lnTo>
                  <a:lnTo>
                    <a:pt x="288131" y="411956"/>
                  </a:lnTo>
                  <a:lnTo>
                    <a:pt x="464344" y="395287"/>
                  </a:lnTo>
                  <a:lnTo>
                    <a:pt x="588169" y="383381"/>
                  </a:lnTo>
                  <a:lnTo>
                    <a:pt x="673894" y="376237"/>
                  </a:lnTo>
                  <a:lnTo>
                    <a:pt x="692944" y="371475"/>
                  </a:lnTo>
                  <a:lnTo>
                    <a:pt x="704850" y="364331"/>
                  </a:lnTo>
                  <a:lnTo>
                    <a:pt x="707231" y="357187"/>
                  </a:lnTo>
                  <a:lnTo>
                    <a:pt x="704850" y="342900"/>
                  </a:lnTo>
                  <a:lnTo>
                    <a:pt x="688181" y="326231"/>
                  </a:lnTo>
                  <a:lnTo>
                    <a:pt x="666750" y="309562"/>
                  </a:lnTo>
                  <a:lnTo>
                    <a:pt x="631031" y="302419"/>
                  </a:lnTo>
                  <a:lnTo>
                    <a:pt x="547688" y="285750"/>
                  </a:lnTo>
                  <a:lnTo>
                    <a:pt x="478631" y="269081"/>
                  </a:lnTo>
                  <a:lnTo>
                    <a:pt x="3976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24717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47" grpId="0" animBg="1"/>
      <p:bldP spid="48" grpId="0" animBg="1"/>
      <p:bldP spid="49" grpId="0" animBg="1"/>
      <p:bldP spid="39" grpId="0" animBg="1"/>
      <p:bldP spid="40" grpId="0" animBg="1"/>
      <p:bldP spid="41" grpId="0" animBg="1"/>
      <p:bldP spid="42" grpId="0" animBg="1"/>
      <p:bldP spid="44" grpId="0" animBg="1"/>
      <p:bldP spid="45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ED46F368-9299-404E-B102-1A2D97BBC465}"/>
              </a:ext>
            </a:extLst>
          </p:cNvPr>
          <p:cNvGrpSpPr/>
          <p:nvPr/>
        </p:nvGrpSpPr>
        <p:grpSpPr>
          <a:xfrm>
            <a:off x="3705227" y="1619251"/>
            <a:ext cx="4841875" cy="4279899"/>
            <a:chOff x="3705227" y="1619251"/>
            <a:chExt cx="4841875" cy="4279899"/>
          </a:xfrm>
          <a:solidFill>
            <a:schemeClr val="tx1"/>
          </a:solidFill>
        </p:grpSpPr>
        <p:sp>
          <p:nvSpPr>
            <p:cNvPr id="3" name="フリーフォーム 37">
              <a:extLst>
                <a:ext uri="{FF2B5EF4-FFF2-40B4-BE49-F238E27FC236}">
                  <a16:creationId xmlns:a16="http://schemas.microsoft.com/office/drawing/2014/main" id="{8226F40B-2F1E-48DD-8051-1B82021856BD}"/>
                </a:ext>
              </a:extLst>
            </p:cNvPr>
            <p:cNvSpPr/>
            <p:nvPr/>
          </p:nvSpPr>
          <p:spPr>
            <a:xfrm>
              <a:off x="3917951" y="1619251"/>
              <a:ext cx="1614488" cy="1541463"/>
            </a:xfrm>
            <a:custGeom>
              <a:avLst/>
              <a:gdLst>
                <a:gd name="connsiteX0" fmla="*/ 1100138 w 1614488"/>
                <a:gd name="connsiteY0" fmla="*/ 490538 h 1540669"/>
                <a:gd name="connsiteX1" fmla="*/ 1152525 w 1614488"/>
                <a:gd name="connsiteY1" fmla="*/ 428625 h 1540669"/>
                <a:gd name="connsiteX2" fmla="*/ 1200150 w 1614488"/>
                <a:gd name="connsiteY2" fmla="*/ 361950 h 1540669"/>
                <a:gd name="connsiteX3" fmla="*/ 1235869 w 1614488"/>
                <a:gd name="connsiteY3" fmla="*/ 307181 h 1540669"/>
                <a:gd name="connsiteX4" fmla="*/ 1254919 w 1614488"/>
                <a:gd name="connsiteY4" fmla="*/ 273844 h 1540669"/>
                <a:gd name="connsiteX5" fmla="*/ 1257300 w 1614488"/>
                <a:gd name="connsiteY5" fmla="*/ 261938 h 1540669"/>
                <a:gd name="connsiteX6" fmla="*/ 1252538 w 1614488"/>
                <a:gd name="connsiteY6" fmla="*/ 230981 h 1540669"/>
                <a:gd name="connsiteX7" fmla="*/ 1245394 w 1614488"/>
                <a:gd name="connsiteY7" fmla="*/ 192881 h 1540669"/>
                <a:gd name="connsiteX8" fmla="*/ 1233488 w 1614488"/>
                <a:gd name="connsiteY8" fmla="*/ 161925 h 1540669"/>
                <a:gd name="connsiteX9" fmla="*/ 1214438 w 1614488"/>
                <a:gd name="connsiteY9" fmla="*/ 128588 h 1540669"/>
                <a:gd name="connsiteX10" fmla="*/ 1190625 w 1614488"/>
                <a:gd name="connsiteY10" fmla="*/ 102394 h 1540669"/>
                <a:gd name="connsiteX11" fmla="*/ 1164432 w 1614488"/>
                <a:gd name="connsiteY11" fmla="*/ 78581 h 1540669"/>
                <a:gd name="connsiteX12" fmla="*/ 1135857 w 1614488"/>
                <a:gd name="connsiteY12" fmla="*/ 59531 h 1540669"/>
                <a:gd name="connsiteX13" fmla="*/ 1121569 w 1614488"/>
                <a:gd name="connsiteY13" fmla="*/ 50006 h 1540669"/>
                <a:gd name="connsiteX14" fmla="*/ 1107282 w 1614488"/>
                <a:gd name="connsiteY14" fmla="*/ 35719 h 1540669"/>
                <a:gd name="connsiteX15" fmla="*/ 1104900 w 1614488"/>
                <a:gd name="connsiteY15" fmla="*/ 21431 h 1540669"/>
                <a:gd name="connsiteX16" fmla="*/ 1109663 w 1614488"/>
                <a:gd name="connsiteY16" fmla="*/ 11906 h 1540669"/>
                <a:gd name="connsiteX17" fmla="*/ 1135857 w 1614488"/>
                <a:gd name="connsiteY17" fmla="*/ 4763 h 1540669"/>
                <a:gd name="connsiteX18" fmla="*/ 1190625 w 1614488"/>
                <a:gd name="connsiteY18" fmla="*/ 0 h 1540669"/>
                <a:gd name="connsiteX19" fmla="*/ 1231107 w 1614488"/>
                <a:gd name="connsiteY19" fmla="*/ 7144 h 1540669"/>
                <a:gd name="connsiteX20" fmla="*/ 1269207 w 1614488"/>
                <a:gd name="connsiteY20" fmla="*/ 19050 h 1540669"/>
                <a:gd name="connsiteX21" fmla="*/ 1309688 w 1614488"/>
                <a:gd name="connsiteY21" fmla="*/ 42863 h 1540669"/>
                <a:gd name="connsiteX22" fmla="*/ 1390650 w 1614488"/>
                <a:gd name="connsiteY22" fmla="*/ 100013 h 1540669"/>
                <a:gd name="connsiteX23" fmla="*/ 1459707 w 1614488"/>
                <a:gd name="connsiteY23" fmla="*/ 150019 h 1540669"/>
                <a:gd name="connsiteX24" fmla="*/ 1524000 w 1614488"/>
                <a:gd name="connsiteY24" fmla="*/ 197644 h 1540669"/>
                <a:gd name="connsiteX25" fmla="*/ 1588294 w 1614488"/>
                <a:gd name="connsiteY25" fmla="*/ 240506 h 1540669"/>
                <a:gd name="connsiteX26" fmla="*/ 1597819 w 1614488"/>
                <a:gd name="connsiteY26" fmla="*/ 252413 h 1540669"/>
                <a:gd name="connsiteX27" fmla="*/ 1607344 w 1614488"/>
                <a:gd name="connsiteY27" fmla="*/ 271463 h 1540669"/>
                <a:gd name="connsiteX28" fmla="*/ 1612107 w 1614488"/>
                <a:gd name="connsiteY28" fmla="*/ 297656 h 1540669"/>
                <a:gd name="connsiteX29" fmla="*/ 1614488 w 1614488"/>
                <a:gd name="connsiteY29" fmla="*/ 328613 h 1540669"/>
                <a:gd name="connsiteX30" fmla="*/ 1604963 w 1614488"/>
                <a:gd name="connsiteY30" fmla="*/ 357188 h 1540669"/>
                <a:gd name="connsiteX31" fmla="*/ 1590675 w 1614488"/>
                <a:gd name="connsiteY31" fmla="*/ 381000 h 1540669"/>
                <a:gd name="connsiteX32" fmla="*/ 1566863 w 1614488"/>
                <a:gd name="connsiteY32" fmla="*/ 400050 h 1540669"/>
                <a:gd name="connsiteX33" fmla="*/ 1538288 w 1614488"/>
                <a:gd name="connsiteY33" fmla="*/ 419100 h 1540669"/>
                <a:gd name="connsiteX34" fmla="*/ 1524000 w 1614488"/>
                <a:gd name="connsiteY34" fmla="*/ 426244 h 1540669"/>
                <a:gd name="connsiteX35" fmla="*/ 1428750 w 1614488"/>
                <a:gd name="connsiteY35" fmla="*/ 528638 h 1540669"/>
                <a:gd name="connsiteX36" fmla="*/ 1264444 w 1614488"/>
                <a:gd name="connsiteY36" fmla="*/ 702469 h 1540669"/>
                <a:gd name="connsiteX37" fmla="*/ 1102519 w 1614488"/>
                <a:gd name="connsiteY37" fmla="*/ 869156 h 1540669"/>
                <a:gd name="connsiteX38" fmla="*/ 942975 w 1614488"/>
                <a:gd name="connsiteY38" fmla="*/ 988219 h 1540669"/>
                <a:gd name="connsiteX39" fmla="*/ 819150 w 1614488"/>
                <a:gd name="connsiteY39" fmla="*/ 1073944 h 1540669"/>
                <a:gd name="connsiteX40" fmla="*/ 659607 w 1614488"/>
                <a:gd name="connsiteY40" fmla="*/ 1183481 h 1540669"/>
                <a:gd name="connsiteX41" fmla="*/ 495300 w 1614488"/>
                <a:gd name="connsiteY41" fmla="*/ 1285875 h 1540669"/>
                <a:gd name="connsiteX42" fmla="*/ 285750 w 1614488"/>
                <a:gd name="connsiteY42" fmla="*/ 1409700 h 1540669"/>
                <a:gd name="connsiteX43" fmla="*/ 95250 w 1614488"/>
                <a:gd name="connsiteY43" fmla="*/ 1519238 h 1540669"/>
                <a:gd name="connsiteX44" fmla="*/ 52388 w 1614488"/>
                <a:gd name="connsiteY44" fmla="*/ 1540669 h 1540669"/>
                <a:gd name="connsiteX45" fmla="*/ 23813 w 1614488"/>
                <a:gd name="connsiteY45" fmla="*/ 1538288 h 1540669"/>
                <a:gd name="connsiteX46" fmla="*/ 7144 w 1614488"/>
                <a:gd name="connsiteY46" fmla="*/ 1528763 h 1540669"/>
                <a:gd name="connsiteX47" fmla="*/ 0 w 1614488"/>
                <a:gd name="connsiteY47" fmla="*/ 1507331 h 1540669"/>
                <a:gd name="connsiteX48" fmla="*/ 4763 w 1614488"/>
                <a:gd name="connsiteY48" fmla="*/ 1483519 h 1540669"/>
                <a:gd name="connsiteX49" fmla="*/ 14288 w 1614488"/>
                <a:gd name="connsiteY49" fmla="*/ 1466850 h 1540669"/>
                <a:gd name="connsiteX50" fmla="*/ 59532 w 1614488"/>
                <a:gd name="connsiteY50" fmla="*/ 1440656 h 1540669"/>
                <a:gd name="connsiteX51" fmla="*/ 209550 w 1614488"/>
                <a:gd name="connsiteY51" fmla="*/ 1335881 h 1540669"/>
                <a:gd name="connsiteX52" fmla="*/ 304800 w 1614488"/>
                <a:gd name="connsiteY52" fmla="*/ 1269206 h 1540669"/>
                <a:gd name="connsiteX53" fmla="*/ 450057 w 1614488"/>
                <a:gd name="connsiteY53" fmla="*/ 1157288 h 1540669"/>
                <a:gd name="connsiteX54" fmla="*/ 564357 w 1614488"/>
                <a:gd name="connsiteY54" fmla="*/ 1062038 h 1540669"/>
                <a:gd name="connsiteX55" fmla="*/ 652463 w 1614488"/>
                <a:gd name="connsiteY55" fmla="*/ 983456 h 1540669"/>
                <a:gd name="connsiteX56" fmla="*/ 771525 w 1614488"/>
                <a:gd name="connsiteY56" fmla="*/ 869156 h 1540669"/>
                <a:gd name="connsiteX57" fmla="*/ 859632 w 1614488"/>
                <a:gd name="connsiteY57" fmla="*/ 776288 h 1540669"/>
                <a:gd name="connsiteX58" fmla="*/ 995363 w 1614488"/>
                <a:gd name="connsiteY58" fmla="*/ 616744 h 1540669"/>
                <a:gd name="connsiteX59" fmla="*/ 1100138 w 1614488"/>
                <a:gd name="connsiteY59" fmla="*/ 490538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614488" h="1540669">
                  <a:moveTo>
                    <a:pt x="1100138" y="490538"/>
                  </a:moveTo>
                  <a:lnTo>
                    <a:pt x="1152525" y="428625"/>
                  </a:lnTo>
                  <a:lnTo>
                    <a:pt x="1200150" y="361950"/>
                  </a:lnTo>
                  <a:lnTo>
                    <a:pt x="1235869" y="307181"/>
                  </a:lnTo>
                  <a:lnTo>
                    <a:pt x="1254919" y="273844"/>
                  </a:lnTo>
                  <a:lnTo>
                    <a:pt x="1257300" y="261938"/>
                  </a:lnTo>
                  <a:lnTo>
                    <a:pt x="1252538" y="230981"/>
                  </a:lnTo>
                  <a:lnTo>
                    <a:pt x="1245394" y="192881"/>
                  </a:lnTo>
                  <a:lnTo>
                    <a:pt x="1233488" y="161925"/>
                  </a:lnTo>
                  <a:lnTo>
                    <a:pt x="1214438" y="128588"/>
                  </a:lnTo>
                  <a:lnTo>
                    <a:pt x="1190625" y="102394"/>
                  </a:lnTo>
                  <a:lnTo>
                    <a:pt x="1164432" y="78581"/>
                  </a:lnTo>
                  <a:lnTo>
                    <a:pt x="1135857" y="59531"/>
                  </a:lnTo>
                  <a:lnTo>
                    <a:pt x="1121569" y="50006"/>
                  </a:lnTo>
                  <a:lnTo>
                    <a:pt x="1107282" y="35719"/>
                  </a:lnTo>
                  <a:lnTo>
                    <a:pt x="1104900" y="21431"/>
                  </a:lnTo>
                  <a:lnTo>
                    <a:pt x="1109663" y="11906"/>
                  </a:lnTo>
                  <a:lnTo>
                    <a:pt x="1135857" y="4763"/>
                  </a:lnTo>
                  <a:lnTo>
                    <a:pt x="1190625" y="0"/>
                  </a:lnTo>
                  <a:lnTo>
                    <a:pt x="1231107" y="7144"/>
                  </a:lnTo>
                  <a:lnTo>
                    <a:pt x="1269207" y="19050"/>
                  </a:lnTo>
                  <a:lnTo>
                    <a:pt x="1309688" y="42863"/>
                  </a:lnTo>
                  <a:lnTo>
                    <a:pt x="1390650" y="100013"/>
                  </a:lnTo>
                  <a:lnTo>
                    <a:pt x="1459707" y="150019"/>
                  </a:lnTo>
                  <a:lnTo>
                    <a:pt x="1524000" y="197644"/>
                  </a:lnTo>
                  <a:lnTo>
                    <a:pt x="1588294" y="240506"/>
                  </a:lnTo>
                  <a:lnTo>
                    <a:pt x="1597819" y="252413"/>
                  </a:lnTo>
                  <a:lnTo>
                    <a:pt x="1607344" y="271463"/>
                  </a:lnTo>
                  <a:lnTo>
                    <a:pt x="1612107" y="297656"/>
                  </a:lnTo>
                  <a:lnTo>
                    <a:pt x="1614488" y="328613"/>
                  </a:lnTo>
                  <a:lnTo>
                    <a:pt x="1604963" y="357188"/>
                  </a:lnTo>
                  <a:lnTo>
                    <a:pt x="1590675" y="381000"/>
                  </a:lnTo>
                  <a:lnTo>
                    <a:pt x="1566863" y="400050"/>
                  </a:lnTo>
                  <a:lnTo>
                    <a:pt x="1538288" y="419100"/>
                  </a:lnTo>
                  <a:lnTo>
                    <a:pt x="1524000" y="426244"/>
                  </a:lnTo>
                  <a:lnTo>
                    <a:pt x="1428750" y="528638"/>
                  </a:lnTo>
                  <a:lnTo>
                    <a:pt x="1264444" y="702469"/>
                  </a:lnTo>
                  <a:lnTo>
                    <a:pt x="1102519" y="869156"/>
                  </a:lnTo>
                  <a:lnTo>
                    <a:pt x="942975" y="988219"/>
                  </a:lnTo>
                  <a:lnTo>
                    <a:pt x="819150" y="1073944"/>
                  </a:lnTo>
                  <a:lnTo>
                    <a:pt x="659607" y="1183481"/>
                  </a:lnTo>
                  <a:lnTo>
                    <a:pt x="495300" y="1285875"/>
                  </a:lnTo>
                  <a:lnTo>
                    <a:pt x="285750" y="1409700"/>
                  </a:lnTo>
                  <a:lnTo>
                    <a:pt x="95250" y="1519238"/>
                  </a:lnTo>
                  <a:lnTo>
                    <a:pt x="52388" y="1540669"/>
                  </a:lnTo>
                  <a:lnTo>
                    <a:pt x="23813" y="1538288"/>
                  </a:lnTo>
                  <a:lnTo>
                    <a:pt x="7144" y="1528763"/>
                  </a:lnTo>
                  <a:lnTo>
                    <a:pt x="0" y="1507331"/>
                  </a:lnTo>
                  <a:lnTo>
                    <a:pt x="4763" y="1483519"/>
                  </a:lnTo>
                  <a:lnTo>
                    <a:pt x="14288" y="1466850"/>
                  </a:lnTo>
                  <a:lnTo>
                    <a:pt x="59532" y="1440656"/>
                  </a:lnTo>
                  <a:lnTo>
                    <a:pt x="209550" y="1335881"/>
                  </a:lnTo>
                  <a:lnTo>
                    <a:pt x="304800" y="1269206"/>
                  </a:lnTo>
                  <a:lnTo>
                    <a:pt x="450057" y="1157288"/>
                  </a:lnTo>
                  <a:lnTo>
                    <a:pt x="564357" y="1062038"/>
                  </a:lnTo>
                  <a:lnTo>
                    <a:pt x="652463" y="983456"/>
                  </a:lnTo>
                  <a:lnTo>
                    <a:pt x="771525" y="869156"/>
                  </a:lnTo>
                  <a:lnTo>
                    <a:pt x="859632" y="776288"/>
                  </a:lnTo>
                  <a:lnTo>
                    <a:pt x="995363" y="616744"/>
                  </a:lnTo>
                  <a:lnTo>
                    <a:pt x="11001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09F3A3B1-1284-4F0B-BB65-ACE137648818}"/>
                </a:ext>
              </a:extLst>
            </p:cNvPr>
            <p:cNvSpPr/>
            <p:nvPr/>
          </p:nvSpPr>
          <p:spPr>
            <a:xfrm>
              <a:off x="4175127" y="1984375"/>
              <a:ext cx="1133475" cy="1981200"/>
            </a:xfrm>
            <a:custGeom>
              <a:avLst/>
              <a:gdLst>
                <a:gd name="connsiteX0" fmla="*/ 931708 w 1133625"/>
                <a:gd name="connsiteY0" fmla="*/ 1843223 h 1981681"/>
                <a:gd name="connsiteX1" fmla="*/ 931708 w 1133625"/>
                <a:gd name="connsiteY1" fmla="*/ 1733610 h 1981681"/>
                <a:gd name="connsiteX2" fmla="*/ 925938 w 1133625"/>
                <a:gd name="connsiteY2" fmla="*/ 1641305 h 1981681"/>
                <a:gd name="connsiteX3" fmla="*/ 920169 w 1133625"/>
                <a:gd name="connsiteY3" fmla="*/ 1577845 h 1981681"/>
                <a:gd name="connsiteX4" fmla="*/ 914400 w 1133625"/>
                <a:gd name="connsiteY4" fmla="*/ 1531692 h 1981681"/>
                <a:gd name="connsiteX5" fmla="*/ 899978 w 1133625"/>
                <a:gd name="connsiteY5" fmla="*/ 1424964 h 1981681"/>
                <a:gd name="connsiteX6" fmla="*/ 827864 w 1133625"/>
                <a:gd name="connsiteY6" fmla="*/ 1124972 h 1981681"/>
                <a:gd name="connsiteX7" fmla="*/ 819210 w 1133625"/>
                <a:gd name="connsiteY7" fmla="*/ 1035551 h 1981681"/>
                <a:gd name="connsiteX8" fmla="*/ 807672 w 1133625"/>
                <a:gd name="connsiteY8" fmla="*/ 960553 h 1981681"/>
                <a:gd name="connsiteX9" fmla="*/ 796134 w 1133625"/>
                <a:gd name="connsiteY9" fmla="*/ 905747 h 1981681"/>
                <a:gd name="connsiteX10" fmla="*/ 775942 w 1133625"/>
                <a:gd name="connsiteY10" fmla="*/ 836518 h 1981681"/>
                <a:gd name="connsiteX11" fmla="*/ 741328 w 1133625"/>
                <a:gd name="connsiteY11" fmla="*/ 741328 h 1981681"/>
                <a:gd name="connsiteX12" fmla="*/ 715367 w 1133625"/>
                <a:gd name="connsiteY12" fmla="*/ 680752 h 1981681"/>
                <a:gd name="connsiteX13" fmla="*/ 677868 w 1133625"/>
                <a:gd name="connsiteY13" fmla="*/ 602870 h 1981681"/>
                <a:gd name="connsiteX14" fmla="*/ 582678 w 1133625"/>
                <a:gd name="connsiteY14" fmla="*/ 447104 h 1981681"/>
                <a:gd name="connsiteX15" fmla="*/ 536525 w 1133625"/>
                <a:gd name="connsiteY15" fmla="*/ 400952 h 1981681"/>
                <a:gd name="connsiteX16" fmla="*/ 487488 w 1133625"/>
                <a:gd name="connsiteY16" fmla="*/ 360568 h 1981681"/>
                <a:gd name="connsiteX17" fmla="*/ 429797 w 1133625"/>
                <a:gd name="connsiteY17" fmla="*/ 314415 h 1981681"/>
                <a:gd name="connsiteX18" fmla="*/ 377875 w 1133625"/>
                <a:gd name="connsiteY18" fmla="*/ 276916 h 1981681"/>
                <a:gd name="connsiteX19" fmla="*/ 323069 w 1133625"/>
                <a:gd name="connsiteY19" fmla="*/ 236533 h 1981681"/>
                <a:gd name="connsiteX20" fmla="*/ 262494 w 1133625"/>
                <a:gd name="connsiteY20" fmla="*/ 199034 h 1981681"/>
                <a:gd name="connsiteX21" fmla="*/ 201918 w 1133625"/>
                <a:gd name="connsiteY21" fmla="*/ 164419 h 1981681"/>
                <a:gd name="connsiteX22" fmla="*/ 161535 w 1133625"/>
                <a:gd name="connsiteY22" fmla="*/ 141343 h 1981681"/>
                <a:gd name="connsiteX23" fmla="*/ 118267 w 1133625"/>
                <a:gd name="connsiteY23" fmla="*/ 115382 h 1981681"/>
                <a:gd name="connsiteX24" fmla="*/ 72114 w 1133625"/>
                <a:gd name="connsiteY24" fmla="*/ 92306 h 1981681"/>
                <a:gd name="connsiteX25" fmla="*/ 46153 w 1133625"/>
                <a:gd name="connsiteY25" fmla="*/ 77883 h 1981681"/>
                <a:gd name="connsiteX26" fmla="*/ 28846 w 1133625"/>
                <a:gd name="connsiteY26" fmla="*/ 69229 h 1981681"/>
                <a:gd name="connsiteX27" fmla="*/ 17308 w 1133625"/>
                <a:gd name="connsiteY27" fmla="*/ 60576 h 1981681"/>
                <a:gd name="connsiteX28" fmla="*/ 2885 w 1133625"/>
                <a:gd name="connsiteY28" fmla="*/ 34615 h 1981681"/>
                <a:gd name="connsiteX29" fmla="*/ 0 w 1133625"/>
                <a:gd name="connsiteY29" fmla="*/ 20192 h 1981681"/>
                <a:gd name="connsiteX30" fmla="*/ 2885 w 1133625"/>
                <a:gd name="connsiteY30" fmla="*/ 8654 h 1981681"/>
                <a:gd name="connsiteX31" fmla="*/ 14423 w 1133625"/>
                <a:gd name="connsiteY31" fmla="*/ 0 h 1981681"/>
                <a:gd name="connsiteX32" fmla="*/ 37499 w 1133625"/>
                <a:gd name="connsiteY32" fmla="*/ 2885 h 1981681"/>
                <a:gd name="connsiteX33" fmla="*/ 80767 w 1133625"/>
                <a:gd name="connsiteY33" fmla="*/ 23077 h 1981681"/>
                <a:gd name="connsiteX34" fmla="*/ 164419 w 1133625"/>
                <a:gd name="connsiteY34" fmla="*/ 49038 h 1981681"/>
                <a:gd name="connsiteX35" fmla="*/ 256725 w 1133625"/>
                <a:gd name="connsiteY35" fmla="*/ 89421 h 1981681"/>
                <a:gd name="connsiteX36" fmla="*/ 360568 w 1133625"/>
                <a:gd name="connsiteY36" fmla="*/ 135574 h 1981681"/>
                <a:gd name="connsiteX37" fmla="*/ 455758 w 1133625"/>
                <a:gd name="connsiteY37" fmla="*/ 181726 h 1981681"/>
                <a:gd name="connsiteX38" fmla="*/ 539410 w 1133625"/>
                <a:gd name="connsiteY38" fmla="*/ 224995 h 1981681"/>
                <a:gd name="connsiteX39" fmla="*/ 625946 w 1133625"/>
                <a:gd name="connsiteY39" fmla="*/ 274032 h 1981681"/>
                <a:gd name="connsiteX40" fmla="*/ 692290 w 1133625"/>
                <a:gd name="connsiteY40" fmla="*/ 308646 h 1981681"/>
                <a:gd name="connsiteX41" fmla="*/ 859594 w 1133625"/>
                <a:gd name="connsiteY41" fmla="*/ 475950 h 1981681"/>
                <a:gd name="connsiteX42" fmla="*/ 888439 w 1133625"/>
                <a:gd name="connsiteY42" fmla="*/ 533641 h 1981681"/>
                <a:gd name="connsiteX43" fmla="*/ 925938 w 1133625"/>
                <a:gd name="connsiteY43" fmla="*/ 620177 h 1981681"/>
                <a:gd name="connsiteX44" fmla="*/ 969207 w 1133625"/>
                <a:gd name="connsiteY44" fmla="*/ 729790 h 1981681"/>
                <a:gd name="connsiteX45" fmla="*/ 1009590 w 1133625"/>
                <a:gd name="connsiteY45" fmla="*/ 842287 h 1981681"/>
                <a:gd name="connsiteX46" fmla="*/ 1044205 w 1133625"/>
                <a:gd name="connsiteY46" fmla="*/ 951899 h 1981681"/>
                <a:gd name="connsiteX47" fmla="*/ 1064396 w 1133625"/>
                <a:gd name="connsiteY47" fmla="*/ 1032667 h 1981681"/>
                <a:gd name="connsiteX48" fmla="*/ 1081704 w 1133625"/>
                <a:gd name="connsiteY48" fmla="*/ 1110549 h 1981681"/>
                <a:gd name="connsiteX49" fmla="*/ 1090357 w 1133625"/>
                <a:gd name="connsiteY49" fmla="*/ 1165356 h 1981681"/>
                <a:gd name="connsiteX50" fmla="*/ 1101896 w 1133625"/>
                <a:gd name="connsiteY50" fmla="*/ 1257661 h 1981681"/>
                <a:gd name="connsiteX51" fmla="*/ 1110549 w 1133625"/>
                <a:gd name="connsiteY51" fmla="*/ 1358620 h 1981681"/>
                <a:gd name="connsiteX52" fmla="*/ 1119203 w 1133625"/>
                <a:gd name="connsiteY52" fmla="*/ 1485540 h 1981681"/>
                <a:gd name="connsiteX53" fmla="*/ 1127856 w 1133625"/>
                <a:gd name="connsiteY53" fmla="*/ 1670150 h 1981681"/>
                <a:gd name="connsiteX54" fmla="*/ 1130741 w 1133625"/>
                <a:gd name="connsiteY54" fmla="*/ 1825916 h 1981681"/>
                <a:gd name="connsiteX55" fmla="*/ 1133625 w 1133625"/>
                <a:gd name="connsiteY55" fmla="*/ 1978797 h 1981681"/>
                <a:gd name="connsiteX56" fmla="*/ 928823 w 1133625"/>
                <a:gd name="connsiteY56" fmla="*/ 1981681 h 1981681"/>
                <a:gd name="connsiteX57" fmla="*/ 931708 w 1133625"/>
                <a:gd name="connsiteY57" fmla="*/ 1843223 h 1981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33625" h="1981681">
                  <a:moveTo>
                    <a:pt x="931708" y="1843223"/>
                  </a:moveTo>
                  <a:lnTo>
                    <a:pt x="931708" y="1733610"/>
                  </a:lnTo>
                  <a:lnTo>
                    <a:pt x="925938" y="1641305"/>
                  </a:lnTo>
                  <a:lnTo>
                    <a:pt x="920169" y="1577845"/>
                  </a:lnTo>
                  <a:lnTo>
                    <a:pt x="914400" y="1531692"/>
                  </a:lnTo>
                  <a:lnTo>
                    <a:pt x="899978" y="1424964"/>
                  </a:lnTo>
                  <a:lnTo>
                    <a:pt x="827864" y="1124972"/>
                  </a:lnTo>
                  <a:lnTo>
                    <a:pt x="819210" y="1035551"/>
                  </a:lnTo>
                  <a:lnTo>
                    <a:pt x="807672" y="960553"/>
                  </a:lnTo>
                  <a:lnTo>
                    <a:pt x="796134" y="905747"/>
                  </a:lnTo>
                  <a:lnTo>
                    <a:pt x="775942" y="836518"/>
                  </a:lnTo>
                  <a:lnTo>
                    <a:pt x="741328" y="741328"/>
                  </a:lnTo>
                  <a:lnTo>
                    <a:pt x="715367" y="680752"/>
                  </a:lnTo>
                  <a:lnTo>
                    <a:pt x="677868" y="602870"/>
                  </a:lnTo>
                  <a:lnTo>
                    <a:pt x="582678" y="447104"/>
                  </a:lnTo>
                  <a:lnTo>
                    <a:pt x="536525" y="400952"/>
                  </a:lnTo>
                  <a:lnTo>
                    <a:pt x="487488" y="360568"/>
                  </a:lnTo>
                  <a:lnTo>
                    <a:pt x="429797" y="314415"/>
                  </a:lnTo>
                  <a:lnTo>
                    <a:pt x="377875" y="276916"/>
                  </a:lnTo>
                  <a:lnTo>
                    <a:pt x="323069" y="236533"/>
                  </a:lnTo>
                  <a:lnTo>
                    <a:pt x="262494" y="199034"/>
                  </a:lnTo>
                  <a:lnTo>
                    <a:pt x="201918" y="164419"/>
                  </a:lnTo>
                  <a:lnTo>
                    <a:pt x="161535" y="141343"/>
                  </a:lnTo>
                  <a:lnTo>
                    <a:pt x="118267" y="115382"/>
                  </a:lnTo>
                  <a:lnTo>
                    <a:pt x="72114" y="92306"/>
                  </a:lnTo>
                  <a:lnTo>
                    <a:pt x="46153" y="77883"/>
                  </a:lnTo>
                  <a:lnTo>
                    <a:pt x="28846" y="69229"/>
                  </a:lnTo>
                  <a:lnTo>
                    <a:pt x="17308" y="60576"/>
                  </a:lnTo>
                  <a:lnTo>
                    <a:pt x="2885" y="34615"/>
                  </a:lnTo>
                  <a:lnTo>
                    <a:pt x="0" y="20192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7499" y="2885"/>
                  </a:lnTo>
                  <a:lnTo>
                    <a:pt x="80767" y="23077"/>
                  </a:lnTo>
                  <a:lnTo>
                    <a:pt x="164419" y="49038"/>
                  </a:lnTo>
                  <a:lnTo>
                    <a:pt x="256725" y="89421"/>
                  </a:lnTo>
                  <a:lnTo>
                    <a:pt x="360568" y="135574"/>
                  </a:lnTo>
                  <a:lnTo>
                    <a:pt x="455758" y="181726"/>
                  </a:lnTo>
                  <a:lnTo>
                    <a:pt x="539410" y="224995"/>
                  </a:lnTo>
                  <a:lnTo>
                    <a:pt x="625946" y="274032"/>
                  </a:lnTo>
                  <a:lnTo>
                    <a:pt x="692290" y="308646"/>
                  </a:lnTo>
                  <a:lnTo>
                    <a:pt x="859594" y="475950"/>
                  </a:lnTo>
                  <a:lnTo>
                    <a:pt x="888439" y="533641"/>
                  </a:lnTo>
                  <a:lnTo>
                    <a:pt x="925938" y="620177"/>
                  </a:lnTo>
                  <a:lnTo>
                    <a:pt x="969207" y="729790"/>
                  </a:lnTo>
                  <a:lnTo>
                    <a:pt x="1009590" y="842287"/>
                  </a:lnTo>
                  <a:lnTo>
                    <a:pt x="1044205" y="951899"/>
                  </a:lnTo>
                  <a:lnTo>
                    <a:pt x="1064396" y="1032667"/>
                  </a:lnTo>
                  <a:lnTo>
                    <a:pt x="1081704" y="1110549"/>
                  </a:lnTo>
                  <a:lnTo>
                    <a:pt x="1090357" y="1165356"/>
                  </a:lnTo>
                  <a:lnTo>
                    <a:pt x="1101896" y="1257661"/>
                  </a:lnTo>
                  <a:lnTo>
                    <a:pt x="1110549" y="1358620"/>
                  </a:lnTo>
                  <a:lnTo>
                    <a:pt x="1119203" y="1485540"/>
                  </a:lnTo>
                  <a:lnTo>
                    <a:pt x="1127856" y="1670150"/>
                  </a:lnTo>
                  <a:cubicBezTo>
                    <a:pt x="1128818" y="1722072"/>
                    <a:pt x="1129779" y="1773994"/>
                    <a:pt x="1130741" y="1825916"/>
                  </a:cubicBezTo>
                  <a:cubicBezTo>
                    <a:pt x="1131702" y="1876876"/>
                    <a:pt x="1132664" y="1927837"/>
                    <a:pt x="1133625" y="1978797"/>
                  </a:cubicBezTo>
                  <a:lnTo>
                    <a:pt x="928823" y="1981681"/>
                  </a:lnTo>
                  <a:cubicBezTo>
                    <a:pt x="929785" y="1935528"/>
                    <a:pt x="930746" y="1889376"/>
                    <a:pt x="931708" y="18432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441A4EB8-E3AB-48CA-80C3-7AEFB4316A96}"/>
                </a:ext>
              </a:extLst>
            </p:cNvPr>
            <p:cNvSpPr/>
            <p:nvPr/>
          </p:nvSpPr>
          <p:spPr>
            <a:xfrm>
              <a:off x="4702177" y="3879850"/>
              <a:ext cx="606425" cy="2019300"/>
            </a:xfrm>
            <a:custGeom>
              <a:avLst/>
              <a:gdLst>
                <a:gd name="connsiteX0" fmla="*/ 388488 w 605196"/>
                <a:gd name="connsiteY0" fmla="*/ 578768 h 2019080"/>
                <a:gd name="connsiteX1" fmla="*/ 393774 w 605196"/>
                <a:gd name="connsiteY1" fmla="*/ 459843 h 2019080"/>
                <a:gd name="connsiteX2" fmla="*/ 396417 w 605196"/>
                <a:gd name="connsiteY2" fmla="*/ 362060 h 2019080"/>
                <a:gd name="connsiteX3" fmla="*/ 401702 w 605196"/>
                <a:gd name="connsiteY3" fmla="*/ 232564 h 2019080"/>
                <a:gd name="connsiteX4" fmla="*/ 401702 w 605196"/>
                <a:gd name="connsiteY4" fmla="*/ 118925 h 2019080"/>
                <a:gd name="connsiteX5" fmla="*/ 401702 w 605196"/>
                <a:gd name="connsiteY5" fmla="*/ 87212 h 2019080"/>
                <a:gd name="connsiteX6" fmla="*/ 404345 w 605196"/>
                <a:gd name="connsiteY6" fmla="*/ 0 h 2019080"/>
                <a:gd name="connsiteX7" fmla="*/ 599910 w 605196"/>
                <a:gd name="connsiteY7" fmla="*/ 0 h 2019080"/>
                <a:gd name="connsiteX8" fmla="*/ 605196 w 605196"/>
                <a:gd name="connsiteY8" fmla="*/ 81926 h 2019080"/>
                <a:gd name="connsiteX9" fmla="*/ 605196 w 605196"/>
                <a:gd name="connsiteY9" fmla="*/ 140067 h 2019080"/>
                <a:gd name="connsiteX10" fmla="*/ 605196 w 605196"/>
                <a:gd name="connsiteY10" fmla="*/ 264278 h 2019080"/>
                <a:gd name="connsiteX11" fmla="*/ 605196 w 605196"/>
                <a:gd name="connsiteY11" fmla="*/ 377917 h 2019080"/>
                <a:gd name="connsiteX12" fmla="*/ 605196 w 605196"/>
                <a:gd name="connsiteY12" fmla="*/ 496842 h 2019080"/>
                <a:gd name="connsiteX13" fmla="*/ 602553 w 605196"/>
                <a:gd name="connsiteY13" fmla="*/ 639552 h 2019080"/>
                <a:gd name="connsiteX14" fmla="*/ 597267 w 605196"/>
                <a:gd name="connsiteY14" fmla="*/ 774333 h 2019080"/>
                <a:gd name="connsiteX15" fmla="*/ 591982 w 605196"/>
                <a:gd name="connsiteY15" fmla="*/ 858902 h 2019080"/>
                <a:gd name="connsiteX16" fmla="*/ 584054 w 605196"/>
                <a:gd name="connsiteY16" fmla="*/ 967256 h 2019080"/>
                <a:gd name="connsiteX17" fmla="*/ 576125 w 605196"/>
                <a:gd name="connsiteY17" fmla="*/ 1051824 h 2019080"/>
                <a:gd name="connsiteX18" fmla="*/ 568197 w 605196"/>
                <a:gd name="connsiteY18" fmla="*/ 1131108 h 2019080"/>
                <a:gd name="connsiteX19" fmla="*/ 552340 w 605196"/>
                <a:gd name="connsiteY19" fmla="*/ 1231533 h 2019080"/>
                <a:gd name="connsiteX20" fmla="*/ 531198 w 605196"/>
                <a:gd name="connsiteY20" fmla="*/ 1339887 h 2019080"/>
                <a:gd name="connsiteX21" fmla="*/ 510056 w 605196"/>
                <a:gd name="connsiteY21" fmla="*/ 1421813 h 2019080"/>
                <a:gd name="connsiteX22" fmla="*/ 483628 w 605196"/>
                <a:gd name="connsiteY22" fmla="*/ 1503739 h 2019080"/>
                <a:gd name="connsiteX23" fmla="*/ 454558 w 605196"/>
                <a:gd name="connsiteY23" fmla="*/ 1588308 h 2019080"/>
                <a:gd name="connsiteX24" fmla="*/ 428130 w 605196"/>
                <a:gd name="connsiteY24" fmla="*/ 1651734 h 2019080"/>
                <a:gd name="connsiteX25" fmla="*/ 377917 w 605196"/>
                <a:gd name="connsiteY25" fmla="*/ 1749517 h 2019080"/>
                <a:gd name="connsiteX26" fmla="*/ 332990 w 605196"/>
                <a:gd name="connsiteY26" fmla="*/ 1823515 h 2019080"/>
                <a:gd name="connsiteX27" fmla="*/ 288063 w 605196"/>
                <a:gd name="connsiteY27" fmla="*/ 1886941 h 2019080"/>
                <a:gd name="connsiteX28" fmla="*/ 243136 w 605196"/>
                <a:gd name="connsiteY28" fmla="*/ 1942439 h 2019080"/>
                <a:gd name="connsiteX29" fmla="*/ 216708 w 605196"/>
                <a:gd name="connsiteY29" fmla="*/ 1971510 h 2019080"/>
                <a:gd name="connsiteX30" fmla="*/ 182352 w 605196"/>
                <a:gd name="connsiteY30" fmla="*/ 1990009 h 2019080"/>
                <a:gd name="connsiteX31" fmla="*/ 145353 w 605196"/>
                <a:gd name="connsiteY31" fmla="*/ 2005866 h 2019080"/>
                <a:gd name="connsiteX32" fmla="*/ 110997 w 605196"/>
                <a:gd name="connsiteY32" fmla="*/ 2016437 h 2019080"/>
                <a:gd name="connsiteX33" fmla="*/ 87212 w 605196"/>
                <a:gd name="connsiteY33" fmla="*/ 2019080 h 2019080"/>
                <a:gd name="connsiteX34" fmla="*/ 66070 w 605196"/>
                <a:gd name="connsiteY34" fmla="*/ 2016437 h 2019080"/>
                <a:gd name="connsiteX35" fmla="*/ 42285 w 605196"/>
                <a:gd name="connsiteY35" fmla="*/ 2005866 h 2019080"/>
                <a:gd name="connsiteX36" fmla="*/ 26428 w 605196"/>
                <a:gd name="connsiteY36" fmla="*/ 1992652 h 2019080"/>
                <a:gd name="connsiteX37" fmla="*/ 7929 w 605196"/>
                <a:gd name="connsiteY37" fmla="*/ 1971510 h 2019080"/>
                <a:gd name="connsiteX38" fmla="*/ 0 w 605196"/>
                <a:gd name="connsiteY38" fmla="*/ 1950368 h 2019080"/>
                <a:gd name="connsiteX39" fmla="*/ 147996 w 605196"/>
                <a:gd name="connsiteY39" fmla="*/ 1509024 h 2019080"/>
                <a:gd name="connsiteX40" fmla="*/ 169138 w 605196"/>
                <a:gd name="connsiteY40" fmla="*/ 1485239 h 2019080"/>
                <a:gd name="connsiteX41" fmla="*/ 200851 w 605196"/>
                <a:gd name="connsiteY41" fmla="*/ 1440312 h 2019080"/>
                <a:gd name="connsiteX42" fmla="*/ 229922 w 605196"/>
                <a:gd name="connsiteY42" fmla="*/ 1384814 h 2019080"/>
                <a:gd name="connsiteX43" fmla="*/ 258992 w 605196"/>
                <a:gd name="connsiteY43" fmla="*/ 1316102 h 2019080"/>
                <a:gd name="connsiteX44" fmla="*/ 288063 w 605196"/>
                <a:gd name="connsiteY44" fmla="*/ 1234176 h 2019080"/>
                <a:gd name="connsiteX45" fmla="*/ 311848 w 605196"/>
                <a:gd name="connsiteY45" fmla="*/ 1162821 h 2019080"/>
                <a:gd name="connsiteX46" fmla="*/ 332990 w 605196"/>
                <a:gd name="connsiteY46" fmla="*/ 1086180 h 2019080"/>
                <a:gd name="connsiteX47" fmla="*/ 346204 w 605196"/>
                <a:gd name="connsiteY47" fmla="*/ 1014825 h 2019080"/>
                <a:gd name="connsiteX48" fmla="*/ 362060 w 605196"/>
                <a:gd name="connsiteY48" fmla="*/ 895901 h 2019080"/>
                <a:gd name="connsiteX49" fmla="*/ 372632 w 605196"/>
                <a:gd name="connsiteY49" fmla="*/ 776976 h 2019080"/>
                <a:gd name="connsiteX50" fmla="*/ 388488 w 605196"/>
                <a:gd name="connsiteY50" fmla="*/ 578768 h 201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05196" h="2019080">
                  <a:moveTo>
                    <a:pt x="388488" y="578768"/>
                  </a:moveTo>
                  <a:lnTo>
                    <a:pt x="393774" y="459843"/>
                  </a:lnTo>
                  <a:lnTo>
                    <a:pt x="396417" y="362060"/>
                  </a:lnTo>
                  <a:lnTo>
                    <a:pt x="401702" y="232564"/>
                  </a:lnTo>
                  <a:lnTo>
                    <a:pt x="401702" y="118925"/>
                  </a:lnTo>
                  <a:lnTo>
                    <a:pt x="401702" y="87212"/>
                  </a:lnTo>
                  <a:lnTo>
                    <a:pt x="404345" y="0"/>
                  </a:lnTo>
                  <a:lnTo>
                    <a:pt x="599910" y="0"/>
                  </a:lnTo>
                  <a:lnTo>
                    <a:pt x="605196" y="81926"/>
                  </a:lnTo>
                  <a:lnTo>
                    <a:pt x="605196" y="140067"/>
                  </a:lnTo>
                  <a:lnTo>
                    <a:pt x="605196" y="264278"/>
                  </a:lnTo>
                  <a:lnTo>
                    <a:pt x="605196" y="377917"/>
                  </a:lnTo>
                  <a:lnTo>
                    <a:pt x="605196" y="496842"/>
                  </a:lnTo>
                  <a:lnTo>
                    <a:pt x="602553" y="639552"/>
                  </a:lnTo>
                  <a:lnTo>
                    <a:pt x="597267" y="774333"/>
                  </a:lnTo>
                  <a:lnTo>
                    <a:pt x="591982" y="858902"/>
                  </a:lnTo>
                  <a:lnTo>
                    <a:pt x="584054" y="967256"/>
                  </a:lnTo>
                  <a:lnTo>
                    <a:pt x="576125" y="1051824"/>
                  </a:lnTo>
                  <a:lnTo>
                    <a:pt x="568197" y="1131108"/>
                  </a:lnTo>
                  <a:lnTo>
                    <a:pt x="552340" y="1231533"/>
                  </a:lnTo>
                  <a:lnTo>
                    <a:pt x="531198" y="1339887"/>
                  </a:lnTo>
                  <a:lnTo>
                    <a:pt x="510056" y="1421813"/>
                  </a:lnTo>
                  <a:lnTo>
                    <a:pt x="483628" y="1503739"/>
                  </a:lnTo>
                  <a:lnTo>
                    <a:pt x="454558" y="1588308"/>
                  </a:lnTo>
                  <a:lnTo>
                    <a:pt x="428130" y="1651734"/>
                  </a:lnTo>
                  <a:lnTo>
                    <a:pt x="377917" y="1749517"/>
                  </a:lnTo>
                  <a:lnTo>
                    <a:pt x="332990" y="1823515"/>
                  </a:lnTo>
                  <a:lnTo>
                    <a:pt x="288063" y="1886941"/>
                  </a:lnTo>
                  <a:lnTo>
                    <a:pt x="243136" y="1942439"/>
                  </a:lnTo>
                  <a:lnTo>
                    <a:pt x="216708" y="1971510"/>
                  </a:lnTo>
                  <a:lnTo>
                    <a:pt x="182352" y="1990009"/>
                  </a:lnTo>
                  <a:lnTo>
                    <a:pt x="145353" y="2005866"/>
                  </a:lnTo>
                  <a:lnTo>
                    <a:pt x="110997" y="2016437"/>
                  </a:lnTo>
                  <a:lnTo>
                    <a:pt x="87212" y="2019080"/>
                  </a:lnTo>
                  <a:lnTo>
                    <a:pt x="66070" y="2016437"/>
                  </a:lnTo>
                  <a:lnTo>
                    <a:pt x="42285" y="2005866"/>
                  </a:lnTo>
                  <a:lnTo>
                    <a:pt x="26428" y="1992652"/>
                  </a:lnTo>
                  <a:lnTo>
                    <a:pt x="7929" y="1971510"/>
                  </a:lnTo>
                  <a:lnTo>
                    <a:pt x="0" y="1950368"/>
                  </a:lnTo>
                  <a:lnTo>
                    <a:pt x="147996" y="1509024"/>
                  </a:lnTo>
                  <a:lnTo>
                    <a:pt x="169138" y="1485239"/>
                  </a:lnTo>
                  <a:lnTo>
                    <a:pt x="200851" y="1440312"/>
                  </a:lnTo>
                  <a:lnTo>
                    <a:pt x="229922" y="1384814"/>
                  </a:lnTo>
                  <a:lnTo>
                    <a:pt x="258992" y="1316102"/>
                  </a:lnTo>
                  <a:lnTo>
                    <a:pt x="288063" y="1234176"/>
                  </a:lnTo>
                  <a:lnTo>
                    <a:pt x="311848" y="1162821"/>
                  </a:lnTo>
                  <a:lnTo>
                    <a:pt x="332990" y="1086180"/>
                  </a:lnTo>
                  <a:lnTo>
                    <a:pt x="346204" y="1014825"/>
                  </a:lnTo>
                  <a:lnTo>
                    <a:pt x="362060" y="895901"/>
                  </a:lnTo>
                  <a:lnTo>
                    <a:pt x="372632" y="776976"/>
                  </a:lnTo>
                  <a:lnTo>
                    <a:pt x="388488" y="5787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E7C5E3C1-DF36-4CEA-B6A7-F0591C85C680}"/>
                </a:ext>
              </a:extLst>
            </p:cNvPr>
            <p:cNvSpPr/>
            <p:nvPr/>
          </p:nvSpPr>
          <p:spPr>
            <a:xfrm>
              <a:off x="4230690" y="5267326"/>
              <a:ext cx="655637" cy="627063"/>
            </a:xfrm>
            <a:custGeom>
              <a:avLst/>
              <a:gdLst>
                <a:gd name="connsiteX0" fmla="*/ 290513 w 654844"/>
                <a:gd name="connsiteY0" fmla="*/ 114300 h 626269"/>
                <a:gd name="connsiteX1" fmla="*/ 350044 w 654844"/>
                <a:gd name="connsiteY1" fmla="*/ 138113 h 626269"/>
                <a:gd name="connsiteX2" fmla="*/ 397669 w 654844"/>
                <a:gd name="connsiteY2" fmla="*/ 154781 h 626269"/>
                <a:gd name="connsiteX3" fmla="*/ 452438 w 654844"/>
                <a:gd name="connsiteY3" fmla="*/ 166688 h 626269"/>
                <a:gd name="connsiteX4" fmla="*/ 483394 w 654844"/>
                <a:gd name="connsiteY4" fmla="*/ 171450 h 626269"/>
                <a:gd name="connsiteX5" fmla="*/ 511969 w 654844"/>
                <a:gd name="connsiteY5" fmla="*/ 173831 h 626269"/>
                <a:gd name="connsiteX6" fmla="*/ 533400 w 654844"/>
                <a:gd name="connsiteY6" fmla="*/ 171450 h 626269"/>
                <a:gd name="connsiteX7" fmla="*/ 561975 w 654844"/>
                <a:gd name="connsiteY7" fmla="*/ 161925 h 626269"/>
                <a:gd name="connsiteX8" fmla="*/ 590550 w 654844"/>
                <a:gd name="connsiteY8" fmla="*/ 145256 h 626269"/>
                <a:gd name="connsiteX9" fmla="*/ 609600 w 654844"/>
                <a:gd name="connsiteY9" fmla="*/ 130969 h 626269"/>
                <a:gd name="connsiteX10" fmla="*/ 619125 w 654844"/>
                <a:gd name="connsiteY10" fmla="*/ 121444 h 626269"/>
                <a:gd name="connsiteX11" fmla="*/ 654844 w 654844"/>
                <a:gd name="connsiteY11" fmla="*/ 85725 h 626269"/>
                <a:gd name="connsiteX12" fmla="*/ 545307 w 654844"/>
                <a:gd name="connsiteY12" fmla="*/ 626269 h 626269"/>
                <a:gd name="connsiteX13" fmla="*/ 521494 w 654844"/>
                <a:gd name="connsiteY13" fmla="*/ 616744 h 626269"/>
                <a:gd name="connsiteX14" fmla="*/ 500063 w 654844"/>
                <a:gd name="connsiteY14" fmla="*/ 600075 h 626269"/>
                <a:gd name="connsiteX15" fmla="*/ 478632 w 654844"/>
                <a:gd name="connsiteY15" fmla="*/ 581025 h 626269"/>
                <a:gd name="connsiteX16" fmla="*/ 469107 w 654844"/>
                <a:gd name="connsiteY16" fmla="*/ 557213 h 626269"/>
                <a:gd name="connsiteX17" fmla="*/ 457200 w 654844"/>
                <a:gd name="connsiteY17" fmla="*/ 509588 h 626269"/>
                <a:gd name="connsiteX18" fmla="*/ 440532 w 654844"/>
                <a:gd name="connsiteY18" fmla="*/ 466725 h 626269"/>
                <a:gd name="connsiteX19" fmla="*/ 426244 w 654844"/>
                <a:gd name="connsiteY19" fmla="*/ 435769 h 626269"/>
                <a:gd name="connsiteX20" fmla="*/ 404813 w 654844"/>
                <a:gd name="connsiteY20" fmla="*/ 402431 h 626269"/>
                <a:gd name="connsiteX21" fmla="*/ 376238 w 654844"/>
                <a:gd name="connsiteY21" fmla="*/ 369094 h 626269"/>
                <a:gd name="connsiteX22" fmla="*/ 323850 w 654844"/>
                <a:gd name="connsiteY22" fmla="*/ 316706 h 626269"/>
                <a:gd name="connsiteX23" fmla="*/ 259557 w 654844"/>
                <a:gd name="connsiteY23" fmla="*/ 257175 h 626269"/>
                <a:gd name="connsiteX24" fmla="*/ 169069 w 654844"/>
                <a:gd name="connsiteY24" fmla="*/ 178594 h 626269"/>
                <a:gd name="connsiteX25" fmla="*/ 73819 w 654844"/>
                <a:gd name="connsiteY25" fmla="*/ 100013 h 626269"/>
                <a:gd name="connsiteX26" fmla="*/ 33338 w 654844"/>
                <a:gd name="connsiteY26" fmla="*/ 69056 h 626269"/>
                <a:gd name="connsiteX27" fmla="*/ 9525 w 654844"/>
                <a:gd name="connsiteY27" fmla="*/ 40481 h 626269"/>
                <a:gd name="connsiteX28" fmla="*/ 0 w 654844"/>
                <a:gd name="connsiteY28" fmla="*/ 16669 h 626269"/>
                <a:gd name="connsiteX29" fmla="*/ 4763 w 654844"/>
                <a:gd name="connsiteY29" fmla="*/ 4763 h 626269"/>
                <a:gd name="connsiteX30" fmla="*/ 19050 w 654844"/>
                <a:gd name="connsiteY30" fmla="*/ 0 h 626269"/>
                <a:gd name="connsiteX31" fmla="*/ 57150 w 654844"/>
                <a:gd name="connsiteY31" fmla="*/ 9525 h 626269"/>
                <a:gd name="connsiteX32" fmla="*/ 111919 w 654844"/>
                <a:gd name="connsiteY32" fmla="*/ 35719 h 626269"/>
                <a:gd name="connsiteX33" fmla="*/ 192882 w 654844"/>
                <a:gd name="connsiteY33" fmla="*/ 73819 h 626269"/>
                <a:gd name="connsiteX34" fmla="*/ 290513 w 654844"/>
                <a:gd name="connsiteY34" fmla="*/ 114300 h 626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626269">
                  <a:moveTo>
                    <a:pt x="290513" y="114300"/>
                  </a:moveTo>
                  <a:lnTo>
                    <a:pt x="350044" y="138113"/>
                  </a:lnTo>
                  <a:lnTo>
                    <a:pt x="397669" y="154781"/>
                  </a:lnTo>
                  <a:lnTo>
                    <a:pt x="452438" y="166688"/>
                  </a:lnTo>
                  <a:lnTo>
                    <a:pt x="483394" y="171450"/>
                  </a:lnTo>
                  <a:lnTo>
                    <a:pt x="511969" y="173831"/>
                  </a:lnTo>
                  <a:lnTo>
                    <a:pt x="533400" y="171450"/>
                  </a:lnTo>
                  <a:lnTo>
                    <a:pt x="561975" y="161925"/>
                  </a:lnTo>
                  <a:lnTo>
                    <a:pt x="590550" y="145256"/>
                  </a:lnTo>
                  <a:lnTo>
                    <a:pt x="609600" y="130969"/>
                  </a:lnTo>
                  <a:lnTo>
                    <a:pt x="619125" y="121444"/>
                  </a:lnTo>
                  <a:lnTo>
                    <a:pt x="654844" y="85725"/>
                  </a:lnTo>
                  <a:lnTo>
                    <a:pt x="545307" y="626269"/>
                  </a:lnTo>
                  <a:lnTo>
                    <a:pt x="521494" y="616744"/>
                  </a:lnTo>
                  <a:lnTo>
                    <a:pt x="500063" y="600075"/>
                  </a:lnTo>
                  <a:lnTo>
                    <a:pt x="478632" y="581025"/>
                  </a:lnTo>
                  <a:lnTo>
                    <a:pt x="469107" y="557213"/>
                  </a:lnTo>
                  <a:lnTo>
                    <a:pt x="457200" y="509588"/>
                  </a:lnTo>
                  <a:lnTo>
                    <a:pt x="440532" y="466725"/>
                  </a:lnTo>
                  <a:lnTo>
                    <a:pt x="426244" y="435769"/>
                  </a:lnTo>
                  <a:lnTo>
                    <a:pt x="404813" y="402431"/>
                  </a:lnTo>
                  <a:lnTo>
                    <a:pt x="376238" y="369094"/>
                  </a:lnTo>
                  <a:lnTo>
                    <a:pt x="323850" y="316706"/>
                  </a:lnTo>
                  <a:lnTo>
                    <a:pt x="259557" y="257175"/>
                  </a:lnTo>
                  <a:lnTo>
                    <a:pt x="169069" y="178594"/>
                  </a:lnTo>
                  <a:lnTo>
                    <a:pt x="73819" y="100013"/>
                  </a:lnTo>
                  <a:lnTo>
                    <a:pt x="33338" y="69056"/>
                  </a:lnTo>
                  <a:lnTo>
                    <a:pt x="9525" y="40481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19050" y="0"/>
                  </a:lnTo>
                  <a:lnTo>
                    <a:pt x="57150" y="9525"/>
                  </a:lnTo>
                  <a:lnTo>
                    <a:pt x="111919" y="35719"/>
                  </a:lnTo>
                  <a:lnTo>
                    <a:pt x="192882" y="73819"/>
                  </a:lnTo>
                  <a:lnTo>
                    <a:pt x="290513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8">
              <a:extLst>
                <a:ext uri="{FF2B5EF4-FFF2-40B4-BE49-F238E27FC236}">
                  <a16:creationId xmlns:a16="http://schemas.microsoft.com/office/drawing/2014/main" id="{E0ABDC8B-A3BE-425D-8CFD-59C9509B2E9A}"/>
                </a:ext>
              </a:extLst>
            </p:cNvPr>
            <p:cNvSpPr/>
            <p:nvPr/>
          </p:nvSpPr>
          <p:spPr>
            <a:xfrm>
              <a:off x="3705227" y="2990850"/>
              <a:ext cx="1433513" cy="1709738"/>
            </a:xfrm>
            <a:custGeom>
              <a:avLst/>
              <a:gdLst>
                <a:gd name="connsiteX0" fmla="*/ 1185863 w 1433513"/>
                <a:gd name="connsiteY0" fmla="*/ 288131 h 1709738"/>
                <a:gd name="connsiteX1" fmla="*/ 1126331 w 1433513"/>
                <a:gd name="connsiteY1" fmla="*/ 385763 h 1709738"/>
                <a:gd name="connsiteX2" fmla="*/ 1066800 w 1433513"/>
                <a:gd name="connsiteY2" fmla="*/ 483394 h 1709738"/>
                <a:gd name="connsiteX3" fmla="*/ 1000125 w 1433513"/>
                <a:gd name="connsiteY3" fmla="*/ 581025 h 1709738"/>
                <a:gd name="connsiteX4" fmla="*/ 940594 w 1433513"/>
                <a:gd name="connsiteY4" fmla="*/ 669131 h 1709738"/>
                <a:gd name="connsiteX5" fmla="*/ 881063 w 1433513"/>
                <a:gd name="connsiteY5" fmla="*/ 754856 h 1709738"/>
                <a:gd name="connsiteX6" fmla="*/ 814388 w 1433513"/>
                <a:gd name="connsiteY6" fmla="*/ 842963 h 1709738"/>
                <a:gd name="connsiteX7" fmla="*/ 728663 w 1433513"/>
                <a:gd name="connsiteY7" fmla="*/ 947738 h 1709738"/>
                <a:gd name="connsiteX8" fmla="*/ 631031 w 1433513"/>
                <a:gd name="connsiteY8" fmla="*/ 1064419 h 1709738"/>
                <a:gd name="connsiteX9" fmla="*/ 497681 w 1433513"/>
                <a:gd name="connsiteY9" fmla="*/ 1204913 h 1709738"/>
                <a:gd name="connsiteX10" fmla="*/ 395288 w 1433513"/>
                <a:gd name="connsiteY10" fmla="*/ 1304925 h 1709738"/>
                <a:gd name="connsiteX11" fmla="*/ 250031 w 1433513"/>
                <a:gd name="connsiteY11" fmla="*/ 1443038 h 1709738"/>
                <a:gd name="connsiteX12" fmla="*/ 154781 w 1433513"/>
                <a:gd name="connsiteY12" fmla="*/ 1528763 h 1709738"/>
                <a:gd name="connsiteX13" fmla="*/ 52388 w 1433513"/>
                <a:gd name="connsiteY13" fmla="*/ 1614488 h 1709738"/>
                <a:gd name="connsiteX14" fmla="*/ 14288 w 1433513"/>
                <a:gd name="connsiteY14" fmla="*/ 1647825 h 1709738"/>
                <a:gd name="connsiteX15" fmla="*/ 2381 w 1433513"/>
                <a:gd name="connsiteY15" fmla="*/ 1666875 h 1709738"/>
                <a:gd name="connsiteX16" fmla="*/ 0 w 1433513"/>
                <a:gd name="connsiteY16" fmla="*/ 1685925 h 1709738"/>
                <a:gd name="connsiteX17" fmla="*/ 4763 w 1433513"/>
                <a:gd name="connsiteY17" fmla="*/ 1700213 h 1709738"/>
                <a:gd name="connsiteX18" fmla="*/ 16669 w 1433513"/>
                <a:gd name="connsiteY18" fmla="*/ 1707356 h 1709738"/>
                <a:gd name="connsiteX19" fmla="*/ 30956 w 1433513"/>
                <a:gd name="connsiteY19" fmla="*/ 1709738 h 1709738"/>
                <a:gd name="connsiteX20" fmla="*/ 47625 w 1433513"/>
                <a:gd name="connsiteY20" fmla="*/ 1704975 h 1709738"/>
                <a:gd name="connsiteX21" fmla="*/ 119063 w 1433513"/>
                <a:gd name="connsiteY21" fmla="*/ 1659731 h 1709738"/>
                <a:gd name="connsiteX22" fmla="*/ 254794 w 1433513"/>
                <a:gd name="connsiteY22" fmla="*/ 1566863 h 1709738"/>
                <a:gd name="connsiteX23" fmla="*/ 369094 w 1433513"/>
                <a:gd name="connsiteY23" fmla="*/ 1488281 h 1709738"/>
                <a:gd name="connsiteX24" fmla="*/ 485775 w 1433513"/>
                <a:gd name="connsiteY24" fmla="*/ 1400175 h 1709738"/>
                <a:gd name="connsiteX25" fmla="*/ 523875 w 1433513"/>
                <a:gd name="connsiteY25" fmla="*/ 1371600 h 1709738"/>
                <a:gd name="connsiteX26" fmla="*/ 611981 w 1433513"/>
                <a:gd name="connsiteY26" fmla="*/ 1304925 h 1709738"/>
                <a:gd name="connsiteX27" fmla="*/ 738188 w 1433513"/>
                <a:gd name="connsiteY27" fmla="*/ 1195388 h 1709738"/>
                <a:gd name="connsiteX28" fmla="*/ 866775 w 1433513"/>
                <a:gd name="connsiteY28" fmla="*/ 1066800 h 1709738"/>
                <a:gd name="connsiteX29" fmla="*/ 985838 w 1433513"/>
                <a:gd name="connsiteY29" fmla="*/ 940594 h 1709738"/>
                <a:gd name="connsiteX30" fmla="*/ 1073944 w 1433513"/>
                <a:gd name="connsiteY30" fmla="*/ 842963 h 1709738"/>
                <a:gd name="connsiteX31" fmla="*/ 1202531 w 1433513"/>
                <a:gd name="connsiteY31" fmla="*/ 695325 h 1709738"/>
                <a:gd name="connsiteX32" fmla="*/ 1302544 w 1433513"/>
                <a:gd name="connsiteY32" fmla="*/ 576263 h 1709738"/>
                <a:gd name="connsiteX33" fmla="*/ 1357313 w 1433513"/>
                <a:gd name="connsiteY33" fmla="*/ 511969 h 1709738"/>
                <a:gd name="connsiteX34" fmla="*/ 1433513 w 1433513"/>
                <a:gd name="connsiteY34" fmla="*/ 414338 h 1709738"/>
                <a:gd name="connsiteX35" fmla="*/ 1338263 w 1433513"/>
                <a:gd name="connsiteY35" fmla="*/ 0 h 1709738"/>
                <a:gd name="connsiteX36" fmla="*/ 1283494 w 1433513"/>
                <a:gd name="connsiteY36" fmla="*/ 109538 h 1709738"/>
                <a:gd name="connsiteX37" fmla="*/ 1233488 w 1433513"/>
                <a:gd name="connsiteY37" fmla="*/ 207169 h 1709738"/>
                <a:gd name="connsiteX38" fmla="*/ 1185863 w 1433513"/>
                <a:gd name="connsiteY38" fmla="*/ 28813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33513" h="1709738">
                  <a:moveTo>
                    <a:pt x="1185863" y="288131"/>
                  </a:moveTo>
                  <a:lnTo>
                    <a:pt x="1126331" y="385763"/>
                  </a:lnTo>
                  <a:lnTo>
                    <a:pt x="1066800" y="483394"/>
                  </a:lnTo>
                  <a:lnTo>
                    <a:pt x="1000125" y="581025"/>
                  </a:lnTo>
                  <a:lnTo>
                    <a:pt x="940594" y="669131"/>
                  </a:lnTo>
                  <a:lnTo>
                    <a:pt x="881063" y="754856"/>
                  </a:lnTo>
                  <a:lnTo>
                    <a:pt x="814388" y="842963"/>
                  </a:lnTo>
                  <a:lnTo>
                    <a:pt x="728663" y="947738"/>
                  </a:lnTo>
                  <a:lnTo>
                    <a:pt x="631031" y="1064419"/>
                  </a:lnTo>
                  <a:lnTo>
                    <a:pt x="497681" y="1204913"/>
                  </a:lnTo>
                  <a:lnTo>
                    <a:pt x="395288" y="1304925"/>
                  </a:lnTo>
                  <a:lnTo>
                    <a:pt x="250031" y="1443038"/>
                  </a:lnTo>
                  <a:lnTo>
                    <a:pt x="154781" y="1528763"/>
                  </a:lnTo>
                  <a:lnTo>
                    <a:pt x="52388" y="1614488"/>
                  </a:lnTo>
                  <a:lnTo>
                    <a:pt x="14288" y="1647825"/>
                  </a:lnTo>
                  <a:lnTo>
                    <a:pt x="2381" y="1666875"/>
                  </a:lnTo>
                  <a:lnTo>
                    <a:pt x="0" y="1685925"/>
                  </a:lnTo>
                  <a:lnTo>
                    <a:pt x="4763" y="1700213"/>
                  </a:lnTo>
                  <a:lnTo>
                    <a:pt x="16669" y="1707356"/>
                  </a:lnTo>
                  <a:lnTo>
                    <a:pt x="30956" y="1709738"/>
                  </a:lnTo>
                  <a:lnTo>
                    <a:pt x="47625" y="1704975"/>
                  </a:lnTo>
                  <a:lnTo>
                    <a:pt x="119063" y="1659731"/>
                  </a:lnTo>
                  <a:lnTo>
                    <a:pt x="254794" y="1566863"/>
                  </a:lnTo>
                  <a:lnTo>
                    <a:pt x="369094" y="1488281"/>
                  </a:lnTo>
                  <a:lnTo>
                    <a:pt x="485775" y="1400175"/>
                  </a:lnTo>
                  <a:lnTo>
                    <a:pt x="523875" y="1371600"/>
                  </a:lnTo>
                  <a:lnTo>
                    <a:pt x="611981" y="1304925"/>
                  </a:lnTo>
                  <a:lnTo>
                    <a:pt x="738188" y="1195388"/>
                  </a:lnTo>
                  <a:lnTo>
                    <a:pt x="866775" y="1066800"/>
                  </a:lnTo>
                  <a:lnTo>
                    <a:pt x="985838" y="940594"/>
                  </a:lnTo>
                  <a:lnTo>
                    <a:pt x="1073944" y="842963"/>
                  </a:lnTo>
                  <a:lnTo>
                    <a:pt x="1202531" y="695325"/>
                  </a:lnTo>
                  <a:lnTo>
                    <a:pt x="1302544" y="576263"/>
                  </a:lnTo>
                  <a:lnTo>
                    <a:pt x="1357313" y="511969"/>
                  </a:lnTo>
                  <a:lnTo>
                    <a:pt x="1433513" y="414338"/>
                  </a:lnTo>
                  <a:lnTo>
                    <a:pt x="1338263" y="0"/>
                  </a:lnTo>
                  <a:lnTo>
                    <a:pt x="1283494" y="109538"/>
                  </a:lnTo>
                  <a:lnTo>
                    <a:pt x="1233488" y="207169"/>
                  </a:lnTo>
                  <a:lnTo>
                    <a:pt x="1185863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9">
              <a:extLst>
                <a:ext uri="{FF2B5EF4-FFF2-40B4-BE49-F238E27FC236}">
                  <a16:creationId xmlns:a16="http://schemas.microsoft.com/office/drawing/2014/main" id="{B9B80636-598F-482D-A7BB-B2BA274D02DA}"/>
                </a:ext>
              </a:extLst>
            </p:cNvPr>
            <p:cNvSpPr/>
            <p:nvPr/>
          </p:nvSpPr>
          <p:spPr>
            <a:xfrm>
              <a:off x="6189665" y="1979614"/>
              <a:ext cx="1787525" cy="549275"/>
            </a:xfrm>
            <a:custGeom>
              <a:avLst/>
              <a:gdLst>
                <a:gd name="connsiteX0" fmla="*/ 864394 w 1788319"/>
                <a:gd name="connsiteY0" fmla="*/ 145256 h 550069"/>
                <a:gd name="connsiteX1" fmla="*/ 1000125 w 1788319"/>
                <a:gd name="connsiteY1" fmla="*/ 109537 h 550069"/>
                <a:gd name="connsiteX2" fmla="*/ 1159669 w 1788319"/>
                <a:gd name="connsiteY2" fmla="*/ 69056 h 550069"/>
                <a:gd name="connsiteX3" fmla="*/ 1290637 w 1788319"/>
                <a:gd name="connsiteY3" fmla="*/ 35719 h 550069"/>
                <a:gd name="connsiteX4" fmla="*/ 1397794 w 1788319"/>
                <a:gd name="connsiteY4" fmla="*/ 9525 h 550069"/>
                <a:gd name="connsiteX5" fmla="*/ 1438275 w 1788319"/>
                <a:gd name="connsiteY5" fmla="*/ 0 h 550069"/>
                <a:gd name="connsiteX6" fmla="*/ 1462087 w 1788319"/>
                <a:gd name="connsiteY6" fmla="*/ 9525 h 550069"/>
                <a:gd name="connsiteX7" fmla="*/ 1545431 w 1788319"/>
                <a:gd name="connsiteY7" fmla="*/ 57150 h 550069"/>
                <a:gd name="connsiteX8" fmla="*/ 1635919 w 1788319"/>
                <a:gd name="connsiteY8" fmla="*/ 109537 h 550069"/>
                <a:gd name="connsiteX9" fmla="*/ 1719262 w 1788319"/>
                <a:gd name="connsiteY9" fmla="*/ 161925 h 550069"/>
                <a:gd name="connsiteX10" fmla="*/ 1769269 w 1788319"/>
                <a:gd name="connsiteY10" fmla="*/ 192881 h 550069"/>
                <a:gd name="connsiteX11" fmla="*/ 1781175 w 1788319"/>
                <a:gd name="connsiteY11" fmla="*/ 202406 h 550069"/>
                <a:gd name="connsiteX12" fmla="*/ 1785937 w 1788319"/>
                <a:gd name="connsiteY12" fmla="*/ 211931 h 550069"/>
                <a:gd name="connsiteX13" fmla="*/ 1788319 w 1788319"/>
                <a:gd name="connsiteY13" fmla="*/ 221456 h 550069"/>
                <a:gd name="connsiteX14" fmla="*/ 1781175 w 1788319"/>
                <a:gd name="connsiteY14" fmla="*/ 242887 h 550069"/>
                <a:gd name="connsiteX15" fmla="*/ 1766887 w 1788319"/>
                <a:gd name="connsiteY15" fmla="*/ 271462 h 550069"/>
                <a:gd name="connsiteX16" fmla="*/ 1743075 w 1788319"/>
                <a:gd name="connsiteY16" fmla="*/ 302419 h 550069"/>
                <a:gd name="connsiteX17" fmla="*/ 1707356 w 1788319"/>
                <a:gd name="connsiteY17" fmla="*/ 340519 h 550069"/>
                <a:gd name="connsiteX18" fmla="*/ 1685925 w 1788319"/>
                <a:gd name="connsiteY18" fmla="*/ 359569 h 550069"/>
                <a:gd name="connsiteX19" fmla="*/ 1357312 w 1788319"/>
                <a:gd name="connsiteY19" fmla="*/ 266700 h 550069"/>
                <a:gd name="connsiteX20" fmla="*/ 1335881 w 1788319"/>
                <a:gd name="connsiteY20" fmla="*/ 257175 h 550069"/>
                <a:gd name="connsiteX21" fmla="*/ 1319212 w 1788319"/>
                <a:gd name="connsiteY21" fmla="*/ 250031 h 550069"/>
                <a:gd name="connsiteX22" fmla="*/ 1304925 w 1788319"/>
                <a:gd name="connsiteY22" fmla="*/ 247650 h 550069"/>
                <a:gd name="connsiteX23" fmla="*/ 1264444 w 1788319"/>
                <a:gd name="connsiteY23" fmla="*/ 252412 h 550069"/>
                <a:gd name="connsiteX24" fmla="*/ 1128712 w 1788319"/>
                <a:gd name="connsiteY24" fmla="*/ 269081 h 550069"/>
                <a:gd name="connsiteX25" fmla="*/ 988219 w 1788319"/>
                <a:gd name="connsiteY25" fmla="*/ 288131 h 550069"/>
                <a:gd name="connsiteX26" fmla="*/ 871537 w 1788319"/>
                <a:gd name="connsiteY26" fmla="*/ 304800 h 550069"/>
                <a:gd name="connsiteX27" fmla="*/ 742950 w 1788319"/>
                <a:gd name="connsiteY27" fmla="*/ 328612 h 550069"/>
                <a:gd name="connsiteX28" fmla="*/ 621506 w 1788319"/>
                <a:gd name="connsiteY28" fmla="*/ 357187 h 550069"/>
                <a:gd name="connsiteX29" fmla="*/ 473869 w 1788319"/>
                <a:gd name="connsiteY29" fmla="*/ 400050 h 550069"/>
                <a:gd name="connsiteX30" fmla="*/ 345281 w 1788319"/>
                <a:gd name="connsiteY30" fmla="*/ 440531 h 550069"/>
                <a:gd name="connsiteX31" fmla="*/ 223837 w 1788319"/>
                <a:gd name="connsiteY31" fmla="*/ 483394 h 550069"/>
                <a:gd name="connsiteX32" fmla="*/ 123825 w 1788319"/>
                <a:gd name="connsiteY32" fmla="*/ 521494 h 550069"/>
                <a:gd name="connsiteX33" fmla="*/ 45244 w 1788319"/>
                <a:gd name="connsiteY33" fmla="*/ 550069 h 550069"/>
                <a:gd name="connsiteX34" fmla="*/ 0 w 1788319"/>
                <a:gd name="connsiteY34" fmla="*/ 359569 h 550069"/>
                <a:gd name="connsiteX35" fmla="*/ 180975 w 1788319"/>
                <a:gd name="connsiteY35" fmla="*/ 314325 h 550069"/>
                <a:gd name="connsiteX36" fmla="*/ 364331 w 1788319"/>
                <a:gd name="connsiteY36" fmla="*/ 269081 h 550069"/>
                <a:gd name="connsiteX37" fmla="*/ 547687 w 1788319"/>
                <a:gd name="connsiteY37" fmla="*/ 223837 h 550069"/>
                <a:gd name="connsiteX38" fmla="*/ 728662 w 1788319"/>
                <a:gd name="connsiteY38" fmla="*/ 178594 h 550069"/>
                <a:gd name="connsiteX39" fmla="*/ 864394 w 1788319"/>
                <a:gd name="connsiteY39" fmla="*/ 1452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88319" h="550069">
                  <a:moveTo>
                    <a:pt x="864394" y="145256"/>
                  </a:moveTo>
                  <a:lnTo>
                    <a:pt x="1000125" y="109537"/>
                  </a:lnTo>
                  <a:lnTo>
                    <a:pt x="1159669" y="69056"/>
                  </a:lnTo>
                  <a:lnTo>
                    <a:pt x="1290637" y="35719"/>
                  </a:lnTo>
                  <a:lnTo>
                    <a:pt x="1397794" y="9525"/>
                  </a:lnTo>
                  <a:lnTo>
                    <a:pt x="1438275" y="0"/>
                  </a:lnTo>
                  <a:lnTo>
                    <a:pt x="1462087" y="9525"/>
                  </a:lnTo>
                  <a:lnTo>
                    <a:pt x="1545431" y="57150"/>
                  </a:lnTo>
                  <a:lnTo>
                    <a:pt x="1635919" y="109537"/>
                  </a:lnTo>
                  <a:lnTo>
                    <a:pt x="1719262" y="161925"/>
                  </a:lnTo>
                  <a:lnTo>
                    <a:pt x="1769269" y="192881"/>
                  </a:lnTo>
                  <a:lnTo>
                    <a:pt x="1781175" y="202406"/>
                  </a:lnTo>
                  <a:lnTo>
                    <a:pt x="1785937" y="211931"/>
                  </a:lnTo>
                  <a:lnTo>
                    <a:pt x="1788319" y="221456"/>
                  </a:lnTo>
                  <a:lnTo>
                    <a:pt x="1781175" y="242887"/>
                  </a:lnTo>
                  <a:lnTo>
                    <a:pt x="1766887" y="271462"/>
                  </a:lnTo>
                  <a:lnTo>
                    <a:pt x="1743075" y="302419"/>
                  </a:lnTo>
                  <a:lnTo>
                    <a:pt x="1707356" y="340519"/>
                  </a:lnTo>
                  <a:lnTo>
                    <a:pt x="1685925" y="359569"/>
                  </a:lnTo>
                  <a:lnTo>
                    <a:pt x="1357312" y="266700"/>
                  </a:lnTo>
                  <a:lnTo>
                    <a:pt x="1335881" y="257175"/>
                  </a:lnTo>
                  <a:lnTo>
                    <a:pt x="1319212" y="250031"/>
                  </a:lnTo>
                  <a:lnTo>
                    <a:pt x="1304925" y="247650"/>
                  </a:lnTo>
                  <a:lnTo>
                    <a:pt x="1264444" y="252412"/>
                  </a:lnTo>
                  <a:lnTo>
                    <a:pt x="1128712" y="269081"/>
                  </a:lnTo>
                  <a:lnTo>
                    <a:pt x="988219" y="288131"/>
                  </a:lnTo>
                  <a:lnTo>
                    <a:pt x="871537" y="304800"/>
                  </a:lnTo>
                  <a:lnTo>
                    <a:pt x="742950" y="328612"/>
                  </a:lnTo>
                  <a:lnTo>
                    <a:pt x="621506" y="357187"/>
                  </a:lnTo>
                  <a:lnTo>
                    <a:pt x="473869" y="400050"/>
                  </a:lnTo>
                  <a:lnTo>
                    <a:pt x="345281" y="440531"/>
                  </a:lnTo>
                  <a:lnTo>
                    <a:pt x="223837" y="483394"/>
                  </a:lnTo>
                  <a:lnTo>
                    <a:pt x="123825" y="521494"/>
                  </a:lnTo>
                  <a:lnTo>
                    <a:pt x="45244" y="550069"/>
                  </a:lnTo>
                  <a:lnTo>
                    <a:pt x="0" y="359569"/>
                  </a:lnTo>
                  <a:lnTo>
                    <a:pt x="180975" y="314325"/>
                  </a:lnTo>
                  <a:lnTo>
                    <a:pt x="364331" y="269081"/>
                  </a:lnTo>
                  <a:lnTo>
                    <a:pt x="547687" y="223837"/>
                  </a:lnTo>
                  <a:lnTo>
                    <a:pt x="728662" y="178594"/>
                  </a:lnTo>
                  <a:lnTo>
                    <a:pt x="864394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0">
              <a:extLst>
                <a:ext uri="{FF2B5EF4-FFF2-40B4-BE49-F238E27FC236}">
                  <a16:creationId xmlns:a16="http://schemas.microsoft.com/office/drawing/2014/main" id="{B0762BAE-2250-4A31-B45F-649A8095C61C}"/>
                </a:ext>
              </a:extLst>
            </p:cNvPr>
            <p:cNvSpPr/>
            <p:nvPr/>
          </p:nvSpPr>
          <p:spPr>
            <a:xfrm>
              <a:off x="7170740" y="2222501"/>
              <a:ext cx="777875" cy="1757363"/>
            </a:xfrm>
            <a:custGeom>
              <a:avLst/>
              <a:gdLst>
                <a:gd name="connsiteX0" fmla="*/ 360608 w 777884"/>
                <a:gd name="connsiteY0" fmla="*/ 605307 h 1756678"/>
                <a:gd name="connsiteX1" fmla="*/ 376063 w 777884"/>
                <a:gd name="connsiteY1" fmla="*/ 517730 h 1756678"/>
                <a:gd name="connsiteX2" fmla="*/ 391517 w 777884"/>
                <a:gd name="connsiteY2" fmla="*/ 419851 h 1756678"/>
                <a:gd name="connsiteX3" fmla="*/ 404396 w 777884"/>
                <a:gd name="connsiteY3" fmla="*/ 324547 h 1756678"/>
                <a:gd name="connsiteX4" fmla="*/ 412124 w 777884"/>
                <a:gd name="connsiteY4" fmla="*/ 226668 h 1756678"/>
                <a:gd name="connsiteX5" fmla="*/ 414699 w 777884"/>
                <a:gd name="connsiteY5" fmla="*/ 151970 h 1756678"/>
                <a:gd name="connsiteX6" fmla="*/ 414699 w 777884"/>
                <a:gd name="connsiteY6" fmla="*/ 100455 h 1756678"/>
                <a:gd name="connsiteX7" fmla="*/ 409548 w 777884"/>
                <a:gd name="connsiteY7" fmla="*/ 74697 h 1756678"/>
                <a:gd name="connsiteX8" fmla="*/ 401821 w 777884"/>
                <a:gd name="connsiteY8" fmla="*/ 54091 h 1756678"/>
                <a:gd name="connsiteX9" fmla="*/ 388942 w 777884"/>
                <a:gd name="connsiteY9" fmla="*/ 33485 h 1756678"/>
                <a:gd name="connsiteX10" fmla="*/ 370911 w 777884"/>
                <a:gd name="connsiteY10" fmla="*/ 15454 h 1756678"/>
                <a:gd name="connsiteX11" fmla="*/ 337426 w 777884"/>
                <a:gd name="connsiteY11" fmla="*/ 0 h 1756678"/>
                <a:gd name="connsiteX12" fmla="*/ 777884 w 777884"/>
                <a:gd name="connsiteY12" fmla="*/ 30909 h 1756678"/>
                <a:gd name="connsiteX13" fmla="*/ 744399 w 777884"/>
                <a:gd name="connsiteY13" fmla="*/ 69545 h 1756678"/>
                <a:gd name="connsiteX14" fmla="*/ 716065 w 777884"/>
                <a:gd name="connsiteY14" fmla="*/ 100455 h 1756678"/>
                <a:gd name="connsiteX15" fmla="*/ 703186 w 777884"/>
                <a:gd name="connsiteY15" fmla="*/ 115909 h 1756678"/>
                <a:gd name="connsiteX16" fmla="*/ 695459 w 777884"/>
                <a:gd name="connsiteY16" fmla="*/ 159698 h 1756678"/>
                <a:gd name="connsiteX17" fmla="*/ 677428 w 777884"/>
                <a:gd name="connsiteY17" fmla="*/ 265304 h 1756678"/>
                <a:gd name="connsiteX18" fmla="*/ 646519 w 777884"/>
                <a:gd name="connsiteY18" fmla="*/ 422427 h 1756678"/>
                <a:gd name="connsiteX19" fmla="*/ 615610 w 777884"/>
                <a:gd name="connsiteY19" fmla="*/ 566670 h 1756678"/>
                <a:gd name="connsiteX20" fmla="*/ 566670 w 777884"/>
                <a:gd name="connsiteY20" fmla="*/ 775308 h 1756678"/>
                <a:gd name="connsiteX21" fmla="*/ 528033 w 777884"/>
                <a:gd name="connsiteY21" fmla="*/ 922127 h 1756678"/>
                <a:gd name="connsiteX22" fmla="*/ 491973 w 777884"/>
                <a:gd name="connsiteY22" fmla="*/ 1050916 h 1756678"/>
                <a:gd name="connsiteX23" fmla="*/ 443033 w 777884"/>
                <a:gd name="connsiteY23" fmla="*/ 1197735 h 1756678"/>
                <a:gd name="connsiteX24" fmla="*/ 401821 w 777884"/>
                <a:gd name="connsiteY24" fmla="*/ 1318796 h 1756678"/>
                <a:gd name="connsiteX25" fmla="*/ 370911 w 777884"/>
                <a:gd name="connsiteY25" fmla="*/ 1398645 h 1756678"/>
                <a:gd name="connsiteX26" fmla="*/ 345153 w 777884"/>
                <a:gd name="connsiteY26" fmla="*/ 1468191 h 1756678"/>
                <a:gd name="connsiteX27" fmla="*/ 306517 w 777884"/>
                <a:gd name="connsiteY27" fmla="*/ 1542889 h 1756678"/>
                <a:gd name="connsiteX28" fmla="*/ 270456 w 777884"/>
                <a:gd name="connsiteY28" fmla="*/ 1607283 h 1756678"/>
                <a:gd name="connsiteX29" fmla="*/ 236971 w 777884"/>
                <a:gd name="connsiteY29" fmla="*/ 1651071 h 1756678"/>
                <a:gd name="connsiteX30" fmla="*/ 200910 w 777884"/>
                <a:gd name="connsiteY30" fmla="*/ 1689708 h 1756678"/>
                <a:gd name="connsiteX31" fmla="*/ 151970 w 777884"/>
                <a:gd name="connsiteY31" fmla="*/ 1730920 h 1756678"/>
                <a:gd name="connsiteX32" fmla="*/ 118485 w 777884"/>
                <a:gd name="connsiteY32" fmla="*/ 1751526 h 1756678"/>
                <a:gd name="connsiteX33" fmla="*/ 95303 w 777884"/>
                <a:gd name="connsiteY33" fmla="*/ 1756678 h 1756678"/>
                <a:gd name="connsiteX34" fmla="*/ 77273 w 777884"/>
                <a:gd name="connsiteY34" fmla="*/ 1756678 h 1756678"/>
                <a:gd name="connsiteX35" fmla="*/ 51515 w 777884"/>
                <a:gd name="connsiteY35" fmla="*/ 1746375 h 1756678"/>
                <a:gd name="connsiteX36" fmla="*/ 30909 w 777884"/>
                <a:gd name="connsiteY36" fmla="*/ 1728344 h 1756678"/>
                <a:gd name="connsiteX37" fmla="*/ 18030 w 777884"/>
                <a:gd name="connsiteY37" fmla="*/ 1707738 h 1756678"/>
                <a:gd name="connsiteX38" fmla="*/ 0 w 777884"/>
                <a:gd name="connsiteY38" fmla="*/ 1669101 h 1756678"/>
                <a:gd name="connsiteX39" fmla="*/ 77273 w 777884"/>
                <a:gd name="connsiteY39" fmla="*/ 1316220 h 1756678"/>
                <a:gd name="connsiteX40" fmla="*/ 100455 w 777884"/>
                <a:gd name="connsiteY40" fmla="*/ 1298190 h 1756678"/>
                <a:gd name="connsiteX41" fmla="*/ 133940 w 777884"/>
                <a:gd name="connsiteY41" fmla="*/ 1259553 h 1756678"/>
                <a:gd name="connsiteX42" fmla="*/ 180304 w 777884"/>
                <a:gd name="connsiteY42" fmla="*/ 1195159 h 1756678"/>
                <a:gd name="connsiteX43" fmla="*/ 224092 w 777884"/>
                <a:gd name="connsiteY43" fmla="*/ 1105007 h 1756678"/>
                <a:gd name="connsiteX44" fmla="*/ 257577 w 777884"/>
                <a:gd name="connsiteY44" fmla="*/ 1020006 h 1756678"/>
                <a:gd name="connsiteX45" fmla="*/ 291062 w 777884"/>
                <a:gd name="connsiteY45" fmla="*/ 916975 h 1756678"/>
                <a:gd name="connsiteX46" fmla="*/ 319396 w 777884"/>
                <a:gd name="connsiteY46" fmla="*/ 811369 h 1756678"/>
                <a:gd name="connsiteX47" fmla="*/ 345153 w 777884"/>
                <a:gd name="connsiteY47" fmla="*/ 695459 h 1756678"/>
                <a:gd name="connsiteX48" fmla="*/ 360608 w 777884"/>
                <a:gd name="connsiteY48" fmla="*/ 605307 h 1756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77884" h="1756678">
                  <a:moveTo>
                    <a:pt x="360608" y="605307"/>
                  </a:moveTo>
                  <a:lnTo>
                    <a:pt x="376063" y="517730"/>
                  </a:lnTo>
                  <a:lnTo>
                    <a:pt x="391517" y="419851"/>
                  </a:lnTo>
                  <a:lnTo>
                    <a:pt x="404396" y="324547"/>
                  </a:lnTo>
                  <a:lnTo>
                    <a:pt x="412124" y="226668"/>
                  </a:lnTo>
                  <a:cubicBezTo>
                    <a:pt x="412982" y="201769"/>
                    <a:pt x="413841" y="176869"/>
                    <a:pt x="414699" y="151970"/>
                  </a:cubicBezTo>
                  <a:lnTo>
                    <a:pt x="414699" y="100455"/>
                  </a:lnTo>
                  <a:lnTo>
                    <a:pt x="409548" y="74697"/>
                  </a:lnTo>
                  <a:lnTo>
                    <a:pt x="401821" y="54091"/>
                  </a:lnTo>
                  <a:lnTo>
                    <a:pt x="388942" y="33485"/>
                  </a:lnTo>
                  <a:lnTo>
                    <a:pt x="370911" y="15454"/>
                  </a:lnTo>
                  <a:lnTo>
                    <a:pt x="337426" y="0"/>
                  </a:lnTo>
                  <a:lnTo>
                    <a:pt x="777884" y="30909"/>
                  </a:lnTo>
                  <a:lnTo>
                    <a:pt x="744399" y="69545"/>
                  </a:lnTo>
                  <a:lnTo>
                    <a:pt x="716065" y="100455"/>
                  </a:lnTo>
                  <a:lnTo>
                    <a:pt x="703186" y="115909"/>
                  </a:lnTo>
                  <a:lnTo>
                    <a:pt x="695459" y="159698"/>
                  </a:lnTo>
                  <a:lnTo>
                    <a:pt x="677428" y="265304"/>
                  </a:lnTo>
                  <a:lnTo>
                    <a:pt x="646519" y="422427"/>
                  </a:lnTo>
                  <a:lnTo>
                    <a:pt x="615610" y="566670"/>
                  </a:lnTo>
                  <a:lnTo>
                    <a:pt x="566670" y="775308"/>
                  </a:lnTo>
                  <a:lnTo>
                    <a:pt x="528033" y="922127"/>
                  </a:lnTo>
                  <a:lnTo>
                    <a:pt x="491973" y="1050916"/>
                  </a:lnTo>
                  <a:lnTo>
                    <a:pt x="443033" y="1197735"/>
                  </a:lnTo>
                  <a:lnTo>
                    <a:pt x="401821" y="1318796"/>
                  </a:lnTo>
                  <a:lnTo>
                    <a:pt x="370911" y="1398645"/>
                  </a:lnTo>
                  <a:lnTo>
                    <a:pt x="345153" y="1468191"/>
                  </a:lnTo>
                  <a:lnTo>
                    <a:pt x="306517" y="1542889"/>
                  </a:lnTo>
                  <a:lnTo>
                    <a:pt x="270456" y="1607283"/>
                  </a:lnTo>
                  <a:lnTo>
                    <a:pt x="236971" y="1651071"/>
                  </a:lnTo>
                  <a:lnTo>
                    <a:pt x="200910" y="1689708"/>
                  </a:lnTo>
                  <a:lnTo>
                    <a:pt x="151970" y="1730920"/>
                  </a:lnTo>
                  <a:lnTo>
                    <a:pt x="118485" y="1751526"/>
                  </a:lnTo>
                  <a:lnTo>
                    <a:pt x="95303" y="1756678"/>
                  </a:lnTo>
                  <a:lnTo>
                    <a:pt x="77273" y="1756678"/>
                  </a:lnTo>
                  <a:lnTo>
                    <a:pt x="51515" y="1746375"/>
                  </a:lnTo>
                  <a:lnTo>
                    <a:pt x="30909" y="1728344"/>
                  </a:lnTo>
                  <a:lnTo>
                    <a:pt x="18030" y="1707738"/>
                  </a:lnTo>
                  <a:lnTo>
                    <a:pt x="0" y="1669101"/>
                  </a:lnTo>
                  <a:lnTo>
                    <a:pt x="77273" y="1316220"/>
                  </a:lnTo>
                  <a:lnTo>
                    <a:pt x="100455" y="1298190"/>
                  </a:lnTo>
                  <a:lnTo>
                    <a:pt x="133940" y="1259553"/>
                  </a:lnTo>
                  <a:lnTo>
                    <a:pt x="180304" y="1195159"/>
                  </a:lnTo>
                  <a:lnTo>
                    <a:pt x="224092" y="1105007"/>
                  </a:lnTo>
                  <a:lnTo>
                    <a:pt x="257577" y="1020006"/>
                  </a:lnTo>
                  <a:lnTo>
                    <a:pt x="291062" y="916975"/>
                  </a:lnTo>
                  <a:lnTo>
                    <a:pt x="319396" y="811369"/>
                  </a:lnTo>
                  <a:lnTo>
                    <a:pt x="345153" y="695459"/>
                  </a:lnTo>
                  <a:lnTo>
                    <a:pt x="360608" y="605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1">
              <a:extLst>
                <a:ext uri="{FF2B5EF4-FFF2-40B4-BE49-F238E27FC236}">
                  <a16:creationId xmlns:a16="http://schemas.microsoft.com/office/drawing/2014/main" id="{D7AE1366-3128-4919-811D-9797DA8C003C}"/>
                </a:ext>
              </a:extLst>
            </p:cNvPr>
            <p:cNvSpPr/>
            <p:nvPr/>
          </p:nvSpPr>
          <p:spPr>
            <a:xfrm>
              <a:off x="6656390" y="3305176"/>
              <a:ext cx="623887" cy="665163"/>
            </a:xfrm>
            <a:custGeom>
              <a:avLst/>
              <a:gdLst>
                <a:gd name="connsiteX0" fmla="*/ 240506 w 623887"/>
                <a:gd name="connsiteY0" fmla="*/ 102394 h 664369"/>
                <a:gd name="connsiteX1" fmla="*/ 357187 w 623887"/>
                <a:gd name="connsiteY1" fmla="*/ 157163 h 664369"/>
                <a:gd name="connsiteX2" fmla="*/ 433387 w 623887"/>
                <a:gd name="connsiteY2" fmla="*/ 192881 h 664369"/>
                <a:gd name="connsiteX3" fmla="*/ 490537 w 623887"/>
                <a:gd name="connsiteY3" fmla="*/ 219075 h 664369"/>
                <a:gd name="connsiteX4" fmla="*/ 519112 w 623887"/>
                <a:gd name="connsiteY4" fmla="*/ 233363 h 664369"/>
                <a:gd name="connsiteX5" fmla="*/ 540544 w 623887"/>
                <a:gd name="connsiteY5" fmla="*/ 242888 h 664369"/>
                <a:gd name="connsiteX6" fmla="*/ 554831 w 623887"/>
                <a:gd name="connsiteY6" fmla="*/ 245269 h 664369"/>
                <a:gd name="connsiteX7" fmla="*/ 573881 w 623887"/>
                <a:gd name="connsiteY7" fmla="*/ 242888 h 664369"/>
                <a:gd name="connsiteX8" fmla="*/ 592931 w 623887"/>
                <a:gd name="connsiteY8" fmla="*/ 235744 h 664369"/>
                <a:gd name="connsiteX9" fmla="*/ 623887 w 623887"/>
                <a:gd name="connsiteY9" fmla="*/ 211931 h 664369"/>
                <a:gd name="connsiteX10" fmla="*/ 573881 w 623887"/>
                <a:gd name="connsiteY10" fmla="*/ 664369 h 664369"/>
                <a:gd name="connsiteX11" fmla="*/ 557212 w 623887"/>
                <a:gd name="connsiteY11" fmla="*/ 652463 h 664369"/>
                <a:gd name="connsiteX12" fmla="*/ 535781 w 623887"/>
                <a:gd name="connsiteY12" fmla="*/ 626269 h 664369"/>
                <a:gd name="connsiteX13" fmla="*/ 511969 w 623887"/>
                <a:gd name="connsiteY13" fmla="*/ 581025 h 664369"/>
                <a:gd name="connsiteX14" fmla="*/ 483394 w 623887"/>
                <a:gd name="connsiteY14" fmla="*/ 533400 h 664369"/>
                <a:gd name="connsiteX15" fmla="*/ 442912 w 623887"/>
                <a:gd name="connsiteY15" fmla="*/ 476250 h 664369"/>
                <a:gd name="connsiteX16" fmla="*/ 414337 w 623887"/>
                <a:gd name="connsiteY16" fmla="*/ 440531 h 664369"/>
                <a:gd name="connsiteX17" fmla="*/ 369094 w 623887"/>
                <a:gd name="connsiteY17" fmla="*/ 383381 h 664369"/>
                <a:gd name="connsiteX18" fmla="*/ 319087 w 623887"/>
                <a:gd name="connsiteY18" fmla="*/ 330994 h 664369"/>
                <a:gd name="connsiteX19" fmla="*/ 257175 w 623887"/>
                <a:gd name="connsiteY19" fmla="*/ 264319 h 664369"/>
                <a:gd name="connsiteX20" fmla="*/ 178594 w 623887"/>
                <a:gd name="connsiteY20" fmla="*/ 190500 h 664369"/>
                <a:gd name="connsiteX21" fmla="*/ 114300 w 623887"/>
                <a:gd name="connsiteY21" fmla="*/ 138113 h 664369"/>
                <a:gd name="connsiteX22" fmla="*/ 45244 w 623887"/>
                <a:gd name="connsiteY22" fmla="*/ 83344 h 664369"/>
                <a:gd name="connsiteX23" fmla="*/ 16669 w 623887"/>
                <a:gd name="connsiteY23" fmla="*/ 61913 h 664369"/>
                <a:gd name="connsiteX24" fmla="*/ 7144 w 623887"/>
                <a:gd name="connsiteY24" fmla="*/ 50006 h 664369"/>
                <a:gd name="connsiteX25" fmla="*/ 0 w 623887"/>
                <a:gd name="connsiteY25" fmla="*/ 28575 h 664369"/>
                <a:gd name="connsiteX26" fmla="*/ 0 w 623887"/>
                <a:gd name="connsiteY26" fmla="*/ 9525 h 664369"/>
                <a:gd name="connsiteX27" fmla="*/ 7144 w 623887"/>
                <a:gd name="connsiteY27" fmla="*/ 0 h 664369"/>
                <a:gd name="connsiteX28" fmla="*/ 26194 w 623887"/>
                <a:gd name="connsiteY28" fmla="*/ 0 h 664369"/>
                <a:gd name="connsiteX29" fmla="*/ 61912 w 623887"/>
                <a:gd name="connsiteY29" fmla="*/ 14288 h 664369"/>
                <a:gd name="connsiteX30" fmla="*/ 164306 w 623887"/>
                <a:gd name="connsiteY30" fmla="*/ 64294 h 664369"/>
                <a:gd name="connsiteX31" fmla="*/ 240506 w 623887"/>
                <a:gd name="connsiteY31" fmla="*/ 102394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23887" h="664369">
                  <a:moveTo>
                    <a:pt x="240506" y="102394"/>
                  </a:moveTo>
                  <a:lnTo>
                    <a:pt x="357187" y="157163"/>
                  </a:lnTo>
                  <a:lnTo>
                    <a:pt x="433387" y="192881"/>
                  </a:lnTo>
                  <a:lnTo>
                    <a:pt x="490537" y="219075"/>
                  </a:lnTo>
                  <a:lnTo>
                    <a:pt x="519112" y="233363"/>
                  </a:lnTo>
                  <a:lnTo>
                    <a:pt x="540544" y="242888"/>
                  </a:lnTo>
                  <a:lnTo>
                    <a:pt x="554831" y="245269"/>
                  </a:lnTo>
                  <a:lnTo>
                    <a:pt x="573881" y="242888"/>
                  </a:lnTo>
                  <a:lnTo>
                    <a:pt x="592931" y="235744"/>
                  </a:lnTo>
                  <a:lnTo>
                    <a:pt x="623887" y="211931"/>
                  </a:lnTo>
                  <a:lnTo>
                    <a:pt x="573881" y="664369"/>
                  </a:lnTo>
                  <a:lnTo>
                    <a:pt x="557212" y="652463"/>
                  </a:lnTo>
                  <a:lnTo>
                    <a:pt x="535781" y="626269"/>
                  </a:lnTo>
                  <a:lnTo>
                    <a:pt x="511969" y="581025"/>
                  </a:lnTo>
                  <a:lnTo>
                    <a:pt x="483394" y="533400"/>
                  </a:lnTo>
                  <a:lnTo>
                    <a:pt x="442912" y="476250"/>
                  </a:lnTo>
                  <a:lnTo>
                    <a:pt x="414337" y="440531"/>
                  </a:lnTo>
                  <a:lnTo>
                    <a:pt x="369094" y="383381"/>
                  </a:lnTo>
                  <a:lnTo>
                    <a:pt x="319087" y="330994"/>
                  </a:lnTo>
                  <a:lnTo>
                    <a:pt x="257175" y="264319"/>
                  </a:lnTo>
                  <a:lnTo>
                    <a:pt x="178594" y="190500"/>
                  </a:lnTo>
                  <a:lnTo>
                    <a:pt x="114300" y="138113"/>
                  </a:lnTo>
                  <a:lnTo>
                    <a:pt x="45244" y="83344"/>
                  </a:lnTo>
                  <a:lnTo>
                    <a:pt x="16669" y="61913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6194" y="0"/>
                  </a:lnTo>
                  <a:lnTo>
                    <a:pt x="61912" y="14288"/>
                  </a:lnTo>
                  <a:lnTo>
                    <a:pt x="164306" y="64294"/>
                  </a:lnTo>
                  <a:lnTo>
                    <a:pt x="240506" y="102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3">
              <a:extLst>
                <a:ext uri="{FF2B5EF4-FFF2-40B4-BE49-F238E27FC236}">
                  <a16:creationId xmlns:a16="http://schemas.microsoft.com/office/drawing/2014/main" id="{86B7A9FE-E437-4C3F-86C8-5E3293CC2855}"/>
                </a:ext>
              </a:extLst>
            </p:cNvPr>
            <p:cNvSpPr/>
            <p:nvPr/>
          </p:nvSpPr>
          <p:spPr>
            <a:xfrm rot="16200000">
              <a:off x="5475289" y="2613026"/>
              <a:ext cx="3503613" cy="2640012"/>
            </a:xfrm>
            <a:custGeom>
              <a:avLst/>
              <a:gdLst>
                <a:gd name="connsiteX0" fmla="*/ 1951173 w 3504633"/>
                <a:gd name="connsiteY0" fmla="*/ 186959 h 2641222"/>
                <a:gd name="connsiteX1" fmla="*/ 2416871 w 3504633"/>
                <a:gd name="connsiteY1" fmla="*/ 183560 h 2641222"/>
                <a:gd name="connsiteX2" fmla="*/ 2712606 w 3504633"/>
                <a:gd name="connsiteY2" fmla="*/ 183560 h 2641222"/>
                <a:gd name="connsiteX3" fmla="*/ 3072927 w 3504633"/>
                <a:gd name="connsiteY3" fmla="*/ 183560 h 2641222"/>
                <a:gd name="connsiteX4" fmla="*/ 3171506 w 3504633"/>
                <a:gd name="connsiteY4" fmla="*/ 183560 h 2641222"/>
                <a:gd name="connsiteX5" fmla="*/ 3225894 w 3504633"/>
                <a:gd name="connsiteY5" fmla="*/ 180160 h 2641222"/>
                <a:gd name="connsiteX6" fmla="*/ 3263286 w 3504633"/>
                <a:gd name="connsiteY6" fmla="*/ 169963 h 2641222"/>
                <a:gd name="connsiteX7" fmla="*/ 3297278 w 3504633"/>
                <a:gd name="connsiteY7" fmla="*/ 156366 h 2641222"/>
                <a:gd name="connsiteX8" fmla="*/ 3341469 w 3504633"/>
                <a:gd name="connsiteY8" fmla="*/ 132571 h 2641222"/>
                <a:gd name="connsiteX9" fmla="*/ 3385659 w 3504633"/>
                <a:gd name="connsiteY9" fmla="*/ 88380 h 2641222"/>
                <a:gd name="connsiteX10" fmla="*/ 3412853 w 3504633"/>
                <a:gd name="connsiteY10" fmla="*/ 57787 h 2641222"/>
                <a:gd name="connsiteX11" fmla="*/ 3446846 w 3504633"/>
                <a:gd name="connsiteY11" fmla="*/ 16996 h 2641222"/>
                <a:gd name="connsiteX12" fmla="*/ 3470640 w 3504633"/>
                <a:gd name="connsiteY12" fmla="*/ 0 h 2641222"/>
                <a:gd name="connsiteX13" fmla="*/ 3484237 w 3504633"/>
                <a:gd name="connsiteY13" fmla="*/ 0 h 2641222"/>
                <a:gd name="connsiteX14" fmla="*/ 3497835 w 3504633"/>
                <a:gd name="connsiteY14" fmla="*/ 6798 h 2641222"/>
                <a:gd name="connsiteX15" fmla="*/ 3504633 w 3504633"/>
                <a:gd name="connsiteY15" fmla="*/ 20395 h 2641222"/>
                <a:gd name="connsiteX16" fmla="*/ 3504633 w 3504633"/>
                <a:gd name="connsiteY16" fmla="*/ 44190 h 2641222"/>
                <a:gd name="connsiteX17" fmla="*/ 3497835 w 3504633"/>
                <a:gd name="connsiteY17" fmla="*/ 81582 h 2641222"/>
                <a:gd name="connsiteX18" fmla="*/ 3484237 w 3504633"/>
                <a:gd name="connsiteY18" fmla="*/ 142769 h 2641222"/>
                <a:gd name="connsiteX19" fmla="*/ 3467241 w 3504633"/>
                <a:gd name="connsiteY19" fmla="*/ 203955 h 2641222"/>
                <a:gd name="connsiteX20" fmla="*/ 3443446 w 3504633"/>
                <a:gd name="connsiteY20" fmla="*/ 261743 h 2641222"/>
                <a:gd name="connsiteX21" fmla="*/ 3409454 w 3504633"/>
                <a:gd name="connsiteY21" fmla="*/ 319530 h 2641222"/>
                <a:gd name="connsiteX22" fmla="*/ 3368663 w 3504633"/>
                <a:gd name="connsiteY22" fmla="*/ 387515 h 2641222"/>
                <a:gd name="connsiteX23" fmla="*/ 3212297 w 3504633"/>
                <a:gd name="connsiteY23" fmla="*/ 431705 h 2641222"/>
                <a:gd name="connsiteX24" fmla="*/ 3035536 w 3504633"/>
                <a:gd name="connsiteY24" fmla="*/ 428306 h 2641222"/>
                <a:gd name="connsiteX25" fmla="*/ 2817983 w 3504633"/>
                <a:gd name="connsiteY25" fmla="*/ 421508 h 2641222"/>
                <a:gd name="connsiteX26" fmla="*/ 2573237 w 3504633"/>
                <a:gd name="connsiteY26" fmla="*/ 421508 h 2641222"/>
                <a:gd name="connsiteX27" fmla="*/ 2059949 w 3504633"/>
                <a:gd name="connsiteY27" fmla="*/ 414709 h 2641222"/>
                <a:gd name="connsiteX28" fmla="*/ 1699628 w 3504633"/>
                <a:gd name="connsiteY28" fmla="*/ 411310 h 2641222"/>
                <a:gd name="connsiteX29" fmla="*/ 1315512 w 3504633"/>
                <a:gd name="connsiteY29" fmla="*/ 407911 h 2641222"/>
                <a:gd name="connsiteX30" fmla="*/ 1077564 w 3504633"/>
                <a:gd name="connsiteY30" fmla="*/ 407911 h 2641222"/>
                <a:gd name="connsiteX31" fmla="*/ 863411 w 3504633"/>
                <a:gd name="connsiteY31" fmla="*/ 411310 h 2641222"/>
                <a:gd name="connsiteX32" fmla="*/ 778429 w 3504633"/>
                <a:gd name="connsiteY32" fmla="*/ 418108 h 2641222"/>
                <a:gd name="connsiteX33" fmla="*/ 720642 w 3504633"/>
                <a:gd name="connsiteY33" fmla="*/ 421508 h 2641222"/>
                <a:gd name="connsiteX34" fmla="*/ 639060 w 3504633"/>
                <a:gd name="connsiteY34" fmla="*/ 431705 h 2641222"/>
                <a:gd name="connsiteX35" fmla="*/ 567675 w 3504633"/>
                <a:gd name="connsiteY35" fmla="*/ 445302 h 2641222"/>
                <a:gd name="connsiteX36" fmla="*/ 496291 w 3504633"/>
                <a:gd name="connsiteY36" fmla="*/ 465698 h 2641222"/>
                <a:gd name="connsiteX37" fmla="*/ 455500 w 3504633"/>
                <a:gd name="connsiteY37" fmla="*/ 479295 h 2641222"/>
                <a:gd name="connsiteX38" fmla="*/ 418108 w 3504633"/>
                <a:gd name="connsiteY38" fmla="*/ 499691 h 2641222"/>
                <a:gd name="connsiteX39" fmla="*/ 394313 w 3504633"/>
                <a:gd name="connsiteY39" fmla="*/ 523485 h 2641222"/>
                <a:gd name="connsiteX40" fmla="*/ 363720 w 3504633"/>
                <a:gd name="connsiteY40" fmla="*/ 560877 h 2641222"/>
                <a:gd name="connsiteX41" fmla="*/ 339925 w 3504633"/>
                <a:gd name="connsiteY41" fmla="*/ 598269 h 2641222"/>
                <a:gd name="connsiteX42" fmla="*/ 316130 w 3504633"/>
                <a:gd name="connsiteY42" fmla="*/ 645859 h 2641222"/>
                <a:gd name="connsiteX43" fmla="*/ 285537 w 3504633"/>
                <a:gd name="connsiteY43" fmla="*/ 727441 h 2641222"/>
                <a:gd name="connsiteX44" fmla="*/ 261742 w 3504633"/>
                <a:gd name="connsiteY44" fmla="*/ 832818 h 2641222"/>
                <a:gd name="connsiteX45" fmla="*/ 244746 w 3504633"/>
                <a:gd name="connsiteY45" fmla="*/ 934795 h 2641222"/>
                <a:gd name="connsiteX46" fmla="*/ 227750 w 3504633"/>
                <a:gd name="connsiteY46" fmla="*/ 1070766 h 2641222"/>
                <a:gd name="connsiteX47" fmla="*/ 220951 w 3504633"/>
                <a:gd name="connsiteY47" fmla="*/ 1274721 h 2641222"/>
                <a:gd name="connsiteX48" fmla="*/ 220951 w 3504633"/>
                <a:gd name="connsiteY48" fmla="*/ 1407292 h 2641222"/>
                <a:gd name="connsiteX49" fmla="*/ 227750 w 3504633"/>
                <a:gd name="connsiteY49" fmla="*/ 1563658 h 2641222"/>
                <a:gd name="connsiteX50" fmla="*/ 234548 w 3504633"/>
                <a:gd name="connsiteY50" fmla="*/ 1699628 h 2641222"/>
                <a:gd name="connsiteX51" fmla="*/ 258343 w 3504633"/>
                <a:gd name="connsiteY51" fmla="*/ 1876389 h 2641222"/>
                <a:gd name="connsiteX52" fmla="*/ 271940 w 3504633"/>
                <a:gd name="connsiteY52" fmla="*/ 1937576 h 2641222"/>
                <a:gd name="connsiteX53" fmla="*/ 288936 w 3504633"/>
                <a:gd name="connsiteY53" fmla="*/ 1995363 h 2641222"/>
                <a:gd name="connsiteX54" fmla="*/ 312731 w 3504633"/>
                <a:gd name="connsiteY54" fmla="*/ 2049751 h 2641222"/>
                <a:gd name="connsiteX55" fmla="*/ 329727 w 3504633"/>
                <a:gd name="connsiteY55" fmla="*/ 2083744 h 2641222"/>
                <a:gd name="connsiteX56" fmla="*/ 360321 w 3504633"/>
                <a:gd name="connsiteY56" fmla="*/ 2124535 h 2641222"/>
                <a:gd name="connsiteX57" fmla="*/ 373918 w 3504633"/>
                <a:gd name="connsiteY57" fmla="*/ 2610629 h 2641222"/>
                <a:gd name="connsiteX58" fmla="*/ 350123 w 3504633"/>
                <a:gd name="connsiteY58" fmla="*/ 2627625 h 2641222"/>
                <a:gd name="connsiteX59" fmla="*/ 336526 w 3504633"/>
                <a:gd name="connsiteY59" fmla="*/ 2637823 h 2641222"/>
                <a:gd name="connsiteX60" fmla="*/ 309332 w 3504633"/>
                <a:gd name="connsiteY60" fmla="*/ 2641222 h 2641222"/>
                <a:gd name="connsiteX61" fmla="*/ 285537 w 3504633"/>
                <a:gd name="connsiteY61" fmla="*/ 2637823 h 2641222"/>
                <a:gd name="connsiteX62" fmla="*/ 254944 w 3504633"/>
                <a:gd name="connsiteY62" fmla="*/ 2624226 h 2641222"/>
                <a:gd name="connsiteX63" fmla="*/ 224350 w 3504633"/>
                <a:gd name="connsiteY63" fmla="*/ 2603830 h 2641222"/>
                <a:gd name="connsiteX64" fmla="*/ 180160 w 3504633"/>
                <a:gd name="connsiteY64" fmla="*/ 2559640 h 2641222"/>
                <a:gd name="connsiteX65" fmla="*/ 159765 w 3504633"/>
                <a:gd name="connsiteY65" fmla="*/ 2532446 h 2641222"/>
                <a:gd name="connsiteX66" fmla="*/ 135970 w 3504633"/>
                <a:gd name="connsiteY66" fmla="*/ 2478058 h 2641222"/>
                <a:gd name="connsiteX67" fmla="*/ 112175 w 3504633"/>
                <a:gd name="connsiteY67" fmla="*/ 2403274 h 2641222"/>
                <a:gd name="connsiteX68" fmla="*/ 84981 w 3504633"/>
                <a:gd name="connsiteY68" fmla="*/ 2297897 h 2641222"/>
                <a:gd name="connsiteX69" fmla="*/ 64585 w 3504633"/>
                <a:gd name="connsiteY69" fmla="*/ 2209517 h 2641222"/>
                <a:gd name="connsiteX70" fmla="*/ 44190 w 3504633"/>
                <a:gd name="connsiteY70" fmla="*/ 2083744 h 2641222"/>
                <a:gd name="connsiteX71" fmla="*/ 27194 w 3504633"/>
                <a:gd name="connsiteY71" fmla="*/ 1954572 h 2641222"/>
                <a:gd name="connsiteX72" fmla="*/ 13597 w 3504633"/>
                <a:gd name="connsiteY72" fmla="*/ 1805005 h 2641222"/>
                <a:gd name="connsiteX73" fmla="*/ 6798 w 3504633"/>
                <a:gd name="connsiteY73" fmla="*/ 1628244 h 2641222"/>
                <a:gd name="connsiteX74" fmla="*/ 0 w 3504633"/>
                <a:gd name="connsiteY74" fmla="*/ 1427688 h 2641222"/>
                <a:gd name="connsiteX75" fmla="*/ 0 w 3504633"/>
                <a:gd name="connsiteY75" fmla="*/ 1220333 h 2641222"/>
                <a:gd name="connsiteX76" fmla="*/ 6798 w 3504633"/>
                <a:gd name="connsiteY76" fmla="*/ 1097960 h 2641222"/>
                <a:gd name="connsiteX77" fmla="*/ 20395 w 3504633"/>
                <a:gd name="connsiteY77" fmla="*/ 927997 h 2641222"/>
                <a:gd name="connsiteX78" fmla="*/ 37391 w 3504633"/>
                <a:gd name="connsiteY78" fmla="*/ 812422 h 2641222"/>
                <a:gd name="connsiteX79" fmla="*/ 54388 w 3504633"/>
                <a:gd name="connsiteY79" fmla="*/ 737638 h 2641222"/>
                <a:gd name="connsiteX80" fmla="*/ 78182 w 3504633"/>
                <a:gd name="connsiteY80" fmla="*/ 649258 h 2641222"/>
                <a:gd name="connsiteX81" fmla="*/ 108776 w 3504633"/>
                <a:gd name="connsiteY81" fmla="*/ 567676 h 2641222"/>
                <a:gd name="connsiteX82" fmla="*/ 139369 w 3504633"/>
                <a:gd name="connsiteY82" fmla="*/ 499691 h 2641222"/>
                <a:gd name="connsiteX83" fmla="*/ 183559 w 3504633"/>
                <a:gd name="connsiteY83" fmla="*/ 431705 h 2641222"/>
                <a:gd name="connsiteX84" fmla="*/ 200556 w 3504633"/>
                <a:gd name="connsiteY84" fmla="*/ 404511 h 2641222"/>
                <a:gd name="connsiteX85" fmla="*/ 231149 w 3504633"/>
                <a:gd name="connsiteY85" fmla="*/ 373918 h 2641222"/>
                <a:gd name="connsiteX86" fmla="*/ 268541 w 3504633"/>
                <a:gd name="connsiteY86" fmla="*/ 339925 h 2641222"/>
                <a:gd name="connsiteX87" fmla="*/ 316130 w 3504633"/>
                <a:gd name="connsiteY87" fmla="*/ 312731 h 2641222"/>
                <a:gd name="connsiteX88" fmla="*/ 363720 w 3504633"/>
                <a:gd name="connsiteY88" fmla="*/ 288937 h 2641222"/>
                <a:gd name="connsiteX89" fmla="*/ 428306 w 3504633"/>
                <a:gd name="connsiteY89" fmla="*/ 265142 h 2641222"/>
                <a:gd name="connsiteX90" fmla="*/ 509888 w 3504633"/>
                <a:gd name="connsiteY90" fmla="*/ 241347 h 2641222"/>
                <a:gd name="connsiteX91" fmla="*/ 601668 w 3504633"/>
                <a:gd name="connsiteY91" fmla="*/ 224351 h 2641222"/>
                <a:gd name="connsiteX92" fmla="*/ 717243 w 3504633"/>
                <a:gd name="connsiteY92" fmla="*/ 210754 h 2641222"/>
                <a:gd name="connsiteX93" fmla="*/ 802224 w 3504633"/>
                <a:gd name="connsiteY93" fmla="*/ 207354 h 2641222"/>
                <a:gd name="connsiteX94" fmla="*/ 958590 w 3504633"/>
                <a:gd name="connsiteY94" fmla="*/ 200556 h 2641222"/>
                <a:gd name="connsiteX95" fmla="*/ 1223732 w 3504633"/>
                <a:gd name="connsiteY95" fmla="*/ 193757 h 2641222"/>
                <a:gd name="connsiteX96" fmla="*/ 1597650 w 3504633"/>
                <a:gd name="connsiteY96" fmla="*/ 190358 h 2641222"/>
                <a:gd name="connsiteX97" fmla="*/ 1951173 w 3504633"/>
                <a:gd name="connsiteY97" fmla="*/ 186959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504633" h="2641222">
                  <a:moveTo>
                    <a:pt x="1951173" y="186959"/>
                  </a:moveTo>
                  <a:lnTo>
                    <a:pt x="2416871" y="183560"/>
                  </a:lnTo>
                  <a:lnTo>
                    <a:pt x="2712606" y="183560"/>
                  </a:lnTo>
                  <a:lnTo>
                    <a:pt x="3072927" y="183560"/>
                  </a:lnTo>
                  <a:lnTo>
                    <a:pt x="3171506" y="183560"/>
                  </a:lnTo>
                  <a:lnTo>
                    <a:pt x="3225894" y="180160"/>
                  </a:lnTo>
                  <a:lnTo>
                    <a:pt x="3263286" y="169963"/>
                  </a:lnTo>
                  <a:lnTo>
                    <a:pt x="3297278" y="156366"/>
                  </a:lnTo>
                  <a:lnTo>
                    <a:pt x="3341469" y="132571"/>
                  </a:lnTo>
                  <a:lnTo>
                    <a:pt x="3385659" y="88380"/>
                  </a:lnTo>
                  <a:lnTo>
                    <a:pt x="3412853" y="57787"/>
                  </a:lnTo>
                  <a:lnTo>
                    <a:pt x="3446846" y="16996"/>
                  </a:lnTo>
                  <a:lnTo>
                    <a:pt x="3470640" y="0"/>
                  </a:lnTo>
                  <a:lnTo>
                    <a:pt x="3484237" y="0"/>
                  </a:lnTo>
                  <a:lnTo>
                    <a:pt x="3497835" y="6798"/>
                  </a:lnTo>
                  <a:lnTo>
                    <a:pt x="3504633" y="20395"/>
                  </a:lnTo>
                  <a:lnTo>
                    <a:pt x="3504633" y="44190"/>
                  </a:lnTo>
                  <a:lnTo>
                    <a:pt x="3497835" y="81582"/>
                  </a:lnTo>
                  <a:lnTo>
                    <a:pt x="3484237" y="142769"/>
                  </a:lnTo>
                  <a:lnTo>
                    <a:pt x="3467241" y="203955"/>
                  </a:lnTo>
                  <a:lnTo>
                    <a:pt x="3443446" y="261743"/>
                  </a:lnTo>
                  <a:lnTo>
                    <a:pt x="3409454" y="319530"/>
                  </a:lnTo>
                  <a:lnTo>
                    <a:pt x="3368663" y="387515"/>
                  </a:lnTo>
                  <a:lnTo>
                    <a:pt x="3212297" y="431705"/>
                  </a:lnTo>
                  <a:lnTo>
                    <a:pt x="3035536" y="428306"/>
                  </a:lnTo>
                  <a:lnTo>
                    <a:pt x="2817983" y="421508"/>
                  </a:lnTo>
                  <a:lnTo>
                    <a:pt x="2573237" y="421508"/>
                  </a:lnTo>
                  <a:lnTo>
                    <a:pt x="2059949" y="414709"/>
                  </a:lnTo>
                  <a:lnTo>
                    <a:pt x="1699628" y="411310"/>
                  </a:lnTo>
                  <a:lnTo>
                    <a:pt x="1315512" y="407911"/>
                  </a:lnTo>
                  <a:lnTo>
                    <a:pt x="1077564" y="407911"/>
                  </a:lnTo>
                  <a:lnTo>
                    <a:pt x="863411" y="411310"/>
                  </a:lnTo>
                  <a:lnTo>
                    <a:pt x="778429" y="418108"/>
                  </a:lnTo>
                  <a:lnTo>
                    <a:pt x="720642" y="421508"/>
                  </a:lnTo>
                  <a:lnTo>
                    <a:pt x="639060" y="431705"/>
                  </a:lnTo>
                  <a:lnTo>
                    <a:pt x="567675" y="445302"/>
                  </a:lnTo>
                  <a:lnTo>
                    <a:pt x="496291" y="465698"/>
                  </a:lnTo>
                  <a:lnTo>
                    <a:pt x="455500" y="479295"/>
                  </a:lnTo>
                  <a:lnTo>
                    <a:pt x="418108" y="499691"/>
                  </a:lnTo>
                  <a:lnTo>
                    <a:pt x="394313" y="523485"/>
                  </a:lnTo>
                  <a:lnTo>
                    <a:pt x="363720" y="560877"/>
                  </a:lnTo>
                  <a:lnTo>
                    <a:pt x="339925" y="598269"/>
                  </a:lnTo>
                  <a:lnTo>
                    <a:pt x="316130" y="645859"/>
                  </a:lnTo>
                  <a:lnTo>
                    <a:pt x="285537" y="727441"/>
                  </a:lnTo>
                  <a:lnTo>
                    <a:pt x="261742" y="832818"/>
                  </a:lnTo>
                  <a:lnTo>
                    <a:pt x="244746" y="934795"/>
                  </a:lnTo>
                  <a:lnTo>
                    <a:pt x="227750" y="1070766"/>
                  </a:lnTo>
                  <a:lnTo>
                    <a:pt x="220951" y="1274721"/>
                  </a:lnTo>
                  <a:lnTo>
                    <a:pt x="220951" y="1407292"/>
                  </a:lnTo>
                  <a:lnTo>
                    <a:pt x="227750" y="1563658"/>
                  </a:lnTo>
                  <a:lnTo>
                    <a:pt x="234548" y="1699628"/>
                  </a:lnTo>
                  <a:lnTo>
                    <a:pt x="258343" y="1876389"/>
                  </a:lnTo>
                  <a:lnTo>
                    <a:pt x="271940" y="1937576"/>
                  </a:lnTo>
                  <a:lnTo>
                    <a:pt x="288936" y="1995363"/>
                  </a:lnTo>
                  <a:lnTo>
                    <a:pt x="312731" y="2049751"/>
                  </a:lnTo>
                  <a:lnTo>
                    <a:pt x="329727" y="2083744"/>
                  </a:lnTo>
                  <a:lnTo>
                    <a:pt x="360321" y="2124535"/>
                  </a:lnTo>
                  <a:lnTo>
                    <a:pt x="373918" y="2610629"/>
                  </a:lnTo>
                  <a:lnTo>
                    <a:pt x="350123" y="2627625"/>
                  </a:lnTo>
                  <a:lnTo>
                    <a:pt x="336526" y="2637823"/>
                  </a:lnTo>
                  <a:lnTo>
                    <a:pt x="309332" y="2641222"/>
                  </a:lnTo>
                  <a:lnTo>
                    <a:pt x="285537" y="2637823"/>
                  </a:lnTo>
                  <a:lnTo>
                    <a:pt x="254944" y="2624226"/>
                  </a:lnTo>
                  <a:lnTo>
                    <a:pt x="224350" y="2603830"/>
                  </a:lnTo>
                  <a:lnTo>
                    <a:pt x="180160" y="2559640"/>
                  </a:lnTo>
                  <a:lnTo>
                    <a:pt x="159765" y="2532446"/>
                  </a:lnTo>
                  <a:lnTo>
                    <a:pt x="135970" y="2478058"/>
                  </a:lnTo>
                  <a:lnTo>
                    <a:pt x="112175" y="2403274"/>
                  </a:lnTo>
                  <a:lnTo>
                    <a:pt x="84981" y="2297897"/>
                  </a:lnTo>
                  <a:lnTo>
                    <a:pt x="64585" y="2209517"/>
                  </a:lnTo>
                  <a:lnTo>
                    <a:pt x="44190" y="2083744"/>
                  </a:lnTo>
                  <a:lnTo>
                    <a:pt x="27194" y="1954572"/>
                  </a:lnTo>
                  <a:lnTo>
                    <a:pt x="13597" y="1805005"/>
                  </a:lnTo>
                  <a:lnTo>
                    <a:pt x="6798" y="1628244"/>
                  </a:lnTo>
                  <a:lnTo>
                    <a:pt x="0" y="1427688"/>
                  </a:lnTo>
                  <a:lnTo>
                    <a:pt x="0" y="1220333"/>
                  </a:lnTo>
                  <a:lnTo>
                    <a:pt x="6798" y="1097960"/>
                  </a:lnTo>
                  <a:lnTo>
                    <a:pt x="20395" y="927997"/>
                  </a:lnTo>
                  <a:lnTo>
                    <a:pt x="37391" y="812422"/>
                  </a:lnTo>
                  <a:lnTo>
                    <a:pt x="54388" y="737638"/>
                  </a:lnTo>
                  <a:lnTo>
                    <a:pt x="78182" y="649258"/>
                  </a:lnTo>
                  <a:lnTo>
                    <a:pt x="108776" y="567676"/>
                  </a:lnTo>
                  <a:lnTo>
                    <a:pt x="139369" y="499691"/>
                  </a:lnTo>
                  <a:lnTo>
                    <a:pt x="183559" y="431705"/>
                  </a:lnTo>
                  <a:lnTo>
                    <a:pt x="200556" y="404511"/>
                  </a:lnTo>
                  <a:lnTo>
                    <a:pt x="231149" y="373918"/>
                  </a:lnTo>
                  <a:lnTo>
                    <a:pt x="268541" y="339925"/>
                  </a:lnTo>
                  <a:lnTo>
                    <a:pt x="316130" y="312731"/>
                  </a:lnTo>
                  <a:lnTo>
                    <a:pt x="363720" y="288937"/>
                  </a:lnTo>
                  <a:lnTo>
                    <a:pt x="428306" y="265142"/>
                  </a:lnTo>
                  <a:lnTo>
                    <a:pt x="509888" y="241347"/>
                  </a:lnTo>
                  <a:lnTo>
                    <a:pt x="601668" y="224351"/>
                  </a:lnTo>
                  <a:lnTo>
                    <a:pt x="717243" y="210754"/>
                  </a:lnTo>
                  <a:lnTo>
                    <a:pt x="802224" y="207354"/>
                  </a:lnTo>
                  <a:lnTo>
                    <a:pt x="958590" y="200556"/>
                  </a:lnTo>
                  <a:lnTo>
                    <a:pt x="1223732" y="193757"/>
                  </a:lnTo>
                  <a:lnTo>
                    <a:pt x="1597650" y="190358"/>
                  </a:lnTo>
                  <a:lnTo>
                    <a:pt x="1951173" y="186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4">
              <a:extLst>
                <a:ext uri="{FF2B5EF4-FFF2-40B4-BE49-F238E27FC236}">
                  <a16:creationId xmlns:a16="http://schemas.microsoft.com/office/drawing/2014/main" id="{1A2D975C-6BCF-439A-9355-C48DFB7F3359}"/>
                </a:ext>
              </a:extLst>
            </p:cNvPr>
            <p:cNvSpPr/>
            <p:nvPr/>
          </p:nvSpPr>
          <p:spPr>
            <a:xfrm rot="16200000">
              <a:off x="7902575" y="4727575"/>
              <a:ext cx="706438" cy="573088"/>
            </a:xfrm>
            <a:custGeom>
              <a:avLst/>
              <a:gdLst>
                <a:gd name="connsiteX0" fmla="*/ 397669 w 707231"/>
                <a:gd name="connsiteY0" fmla="*/ 247650 h 573881"/>
                <a:gd name="connsiteX1" fmla="*/ 328613 w 707231"/>
                <a:gd name="connsiteY1" fmla="*/ 226219 h 573881"/>
                <a:gd name="connsiteX2" fmla="*/ 269081 w 707231"/>
                <a:gd name="connsiteY2" fmla="*/ 204787 h 573881"/>
                <a:gd name="connsiteX3" fmla="*/ 211931 w 707231"/>
                <a:gd name="connsiteY3" fmla="*/ 180975 h 573881"/>
                <a:gd name="connsiteX4" fmla="*/ 176213 w 707231"/>
                <a:gd name="connsiteY4" fmla="*/ 164306 h 573881"/>
                <a:gd name="connsiteX5" fmla="*/ 133350 w 707231"/>
                <a:gd name="connsiteY5" fmla="*/ 140494 h 573881"/>
                <a:gd name="connsiteX6" fmla="*/ 102394 w 707231"/>
                <a:gd name="connsiteY6" fmla="*/ 121444 h 573881"/>
                <a:gd name="connsiteX7" fmla="*/ 78581 w 707231"/>
                <a:gd name="connsiteY7" fmla="*/ 102394 h 573881"/>
                <a:gd name="connsiteX8" fmla="*/ 57150 w 707231"/>
                <a:gd name="connsiteY8" fmla="*/ 80962 h 573881"/>
                <a:gd name="connsiteX9" fmla="*/ 42863 w 707231"/>
                <a:gd name="connsiteY9" fmla="*/ 64294 h 573881"/>
                <a:gd name="connsiteX10" fmla="*/ 0 w 707231"/>
                <a:gd name="connsiteY10" fmla="*/ 0 h 573881"/>
                <a:gd name="connsiteX11" fmla="*/ 16669 w 707231"/>
                <a:gd name="connsiteY11" fmla="*/ 573881 h 573881"/>
                <a:gd name="connsiteX12" fmla="*/ 57150 w 707231"/>
                <a:gd name="connsiteY12" fmla="*/ 547687 h 573881"/>
                <a:gd name="connsiteX13" fmla="*/ 69056 w 707231"/>
                <a:gd name="connsiteY13" fmla="*/ 535781 h 573881"/>
                <a:gd name="connsiteX14" fmla="*/ 80963 w 707231"/>
                <a:gd name="connsiteY14" fmla="*/ 511969 h 573881"/>
                <a:gd name="connsiteX15" fmla="*/ 100013 w 707231"/>
                <a:gd name="connsiteY15" fmla="*/ 485775 h 573881"/>
                <a:gd name="connsiteX16" fmla="*/ 128588 w 707231"/>
                <a:gd name="connsiteY16" fmla="*/ 457200 h 573881"/>
                <a:gd name="connsiteX17" fmla="*/ 161925 w 707231"/>
                <a:gd name="connsiteY17" fmla="*/ 435769 h 573881"/>
                <a:gd name="connsiteX18" fmla="*/ 190500 w 707231"/>
                <a:gd name="connsiteY18" fmla="*/ 421481 h 573881"/>
                <a:gd name="connsiteX19" fmla="*/ 288131 w 707231"/>
                <a:gd name="connsiteY19" fmla="*/ 411956 h 573881"/>
                <a:gd name="connsiteX20" fmla="*/ 464344 w 707231"/>
                <a:gd name="connsiteY20" fmla="*/ 395287 h 573881"/>
                <a:gd name="connsiteX21" fmla="*/ 588169 w 707231"/>
                <a:gd name="connsiteY21" fmla="*/ 383381 h 573881"/>
                <a:gd name="connsiteX22" fmla="*/ 673894 w 707231"/>
                <a:gd name="connsiteY22" fmla="*/ 376237 h 573881"/>
                <a:gd name="connsiteX23" fmla="*/ 692944 w 707231"/>
                <a:gd name="connsiteY23" fmla="*/ 371475 h 573881"/>
                <a:gd name="connsiteX24" fmla="*/ 704850 w 707231"/>
                <a:gd name="connsiteY24" fmla="*/ 364331 h 573881"/>
                <a:gd name="connsiteX25" fmla="*/ 707231 w 707231"/>
                <a:gd name="connsiteY25" fmla="*/ 357187 h 573881"/>
                <a:gd name="connsiteX26" fmla="*/ 704850 w 707231"/>
                <a:gd name="connsiteY26" fmla="*/ 342900 h 573881"/>
                <a:gd name="connsiteX27" fmla="*/ 688181 w 707231"/>
                <a:gd name="connsiteY27" fmla="*/ 326231 h 573881"/>
                <a:gd name="connsiteX28" fmla="*/ 666750 w 707231"/>
                <a:gd name="connsiteY28" fmla="*/ 309562 h 573881"/>
                <a:gd name="connsiteX29" fmla="*/ 631031 w 707231"/>
                <a:gd name="connsiteY29" fmla="*/ 302419 h 573881"/>
                <a:gd name="connsiteX30" fmla="*/ 547688 w 707231"/>
                <a:gd name="connsiteY30" fmla="*/ 285750 h 573881"/>
                <a:gd name="connsiteX31" fmla="*/ 478631 w 707231"/>
                <a:gd name="connsiteY31" fmla="*/ 269081 h 573881"/>
                <a:gd name="connsiteX32" fmla="*/ 397669 w 707231"/>
                <a:gd name="connsiteY32" fmla="*/ 2476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7231" h="573881">
                  <a:moveTo>
                    <a:pt x="397669" y="247650"/>
                  </a:moveTo>
                  <a:lnTo>
                    <a:pt x="328613" y="226219"/>
                  </a:lnTo>
                  <a:lnTo>
                    <a:pt x="269081" y="204787"/>
                  </a:lnTo>
                  <a:lnTo>
                    <a:pt x="211931" y="180975"/>
                  </a:lnTo>
                  <a:lnTo>
                    <a:pt x="176213" y="164306"/>
                  </a:lnTo>
                  <a:lnTo>
                    <a:pt x="133350" y="140494"/>
                  </a:lnTo>
                  <a:lnTo>
                    <a:pt x="102394" y="121444"/>
                  </a:lnTo>
                  <a:lnTo>
                    <a:pt x="78581" y="102394"/>
                  </a:lnTo>
                  <a:lnTo>
                    <a:pt x="57150" y="80962"/>
                  </a:lnTo>
                  <a:lnTo>
                    <a:pt x="42863" y="64294"/>
                  </a:lnTo>
                  <a:lnTo>
                    <a:pt x="0" y="0"/>
                  </a:lnTo>
                  <a:lnTo>
                    <a:pt x="16669" y="573881"/>
                  </a:lnTo>
                  <a:lnTo>
                    <a:pt x="57150" y="547687"/>
                  </a:lnTo>
                  <a:lnTo>
                    <a:pt x="69056" y="535781"/>
                  </a:lnTo>
                  <a:lnTo>
                    <a:pt x="80963" y="511969"/>
                  </a:lnTo>
                  <a:lnTo>
                    <a:pt x="100013" y="485775"/>
                  </a:lnTo>
                  <a:lnTo>
                    <a:pt x="128588" y="457200"/>
                  </a:lnTo>
                  <a:lnTo>
                    <a:pt x="161925" y="435769"/>
                  </a:lnTo>
                  <a:lnTo>
                    <a:pt x="190500" y="421481"/>
                  </a:lnTo>
                  <a:lnTo>
                    <a:pt x="288131" y="411956"/>
                  </a:lnTo>
                  <a:lnTo>
                    <a:pt x="464344" y="395287"/>
                  </a:lnTo>
                  <a:lnTo>
                    <a:pt x="588169" y="383381"/>
                  </a:lnTo>
                  <a:lnTo>
                    <a:pt x="673894" y="376237"/>
                  </a:lnTo>
                  <a:lnTo>
                    <a:pt x="692944" y="371475"/>
                  </a:lnTo>
                  <a:lnTo>
                    <a:pt x="704850" y="364331"/>
                  </a:lnTo>
                  <a:lnTo>
                    <a:pt x="707231" y="357187"/>
                  </a:lnTo>
                  <a:lnTo>
                    <a:pt x="704850" y="342900"/>
                  </a:lnTo>
                  <a:lnTo>
                    <a:pt x="688181" y="326231"/>
                  </a:lnTo>
                  <a:lnTo>
                    <a:pt x="666750" y="309562"/>
                  </a:lnTo>
                  <a:lnTo>
                    <a:pt x="631031" y="302419"/>
                  </a:lnTo>
                  <a:lnTo>
                    <a:pt x="547688" y="285750"/>
                  </a:lnTo>
                  <a:lnTo>
                    <a:pt x="478631" y="269081"/>
                  </a:lnTo>
                  <a:lnTo>
                    <a:pt x="39766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807686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784DF97-F7A3-44CC-9CDB-C5412C64C17E}"/>
              </a:ext>
            </a:extLst>
          </p:cNvPr>
          <p:cNvSpPr/>
          <p:nvPr/>
        </p:nvSpPr>
        <p:spPr>
          <a:xfrm>
            <a:off x="3922714" y="1577296"/>
            <a:ext cx="590550" cy="1301750"/>
          </a:xfrm>
          <a:custGeom>
            <a:avLst/>
            <a:gdLst>
              <a:gd name="connsiteX0" fmla="*/ 319087 w 590550"/>
              <a:gd name="connsiteY0" fmla="*/ 754856 h 1302543"/>
              <a:gd name="connsiteX1" fmla="*/ 300037 w 590550"/>
              <a:gd name="connsiteY1" fmla="*/ 504825 h 1302543"/>
              <a:gd name="connsiteX2" fmla="*/ 285750 w 590550"/>
              <a:gd name="connsiteY2" fmla="*/ 378618 h 1302543"/>
              <a:gd name="connsiteX3" fmla="*/ 278606 w 590550"/>
              <a:gd name="connsiteY3" fmla="*/ 338137 h 1302543"/>
              <a:gd name="connsiteX4" fmla="*/ 266700 w 590550"/>
              <a:gd name="connsiteY4" fmla="*/ 307181 h 1302543"/>
              <a:gd name="connsiteX5" fmla="*/ 240506 w 590550"/>
              <a:gd name="connsiteY5" fmla="*/ 264318 h 1302543"/>
              <a:gd name="connsiteX6" fmla="*/ 214312 w 590550"/>
              <a:gd name="connsiteY6" fmla="*/ 226218 h 1302543"/>
              <a:gd name="connsiteX7" fmla="*/ 159544 w 590550"/>
              <a:gd name="connsiteY7" fmla="*/ 169068 h 1302543"/>
              <a:gd name="connsiteX8" fmla="*/ 107156 w 590550"/>
              <a:gd name="connsiteY8" fmla="*/ 126206 h 1302543"/>
              <a:gd name="connsiteX9" fmla="*/ 59531 w 590550"/>
              <a:gd name="connsiteY9" fmla="*/ 92868 h 1302543"/>
              <a:gd name="connsiteX10" fmla="*/ 35719 w 590550"/>
              <a:gd name="connsiteY10" fmla="*/ 76200 h 1302543"/>
              <a:gd name="connsiteX11" fmla="*/ 14287 w 590550"/>
              <a:gd name="connsiteY11" fmla="*/ 59531 h 1302543"/>
              <a:gd name="connsiteX12" fmla="*/ 0 w 590550"/>
              <a:gd name="connsiteY12" fmla="*/ 38100 h 1302543"/>
              <a:gd name="connsiteX13" fmla="*/ 2381 w 590550"/>
              <a:gd name="connsiteY13" fmla="*/ 19050 h 1302543"/>
              <a:gd name="connsiteX14" fmla="*/ 14287 w 590550"/>
              <a:gd name="connsiteY14" fmla="*/ 7143 h 1302543"/>
              <a:gd name="connsiteX15" fmla="*/ 38100 w 590550"/>
              <a:gd name="connsiteY15" fmla="*/ 0 h 1302543"/>
              <a:gd name="connsiteX16" fmla="*/ 80962 w 590550"/>
              <a:gd name="connsiteY16" fmla="*/ 0 h 1302543"/>
              <a:gd name="connsiteX17" fmla="*/ 140494 w 590550"/>
              <a:gd name="connsiteY17" fmla="*/ 4762 h 1302543"/>
              <a:gd name="connsiteX18" fmla="*/ 214312 w 590550"/>
              <a:gd name="connsiteY18" fmla="*/ 21431 h 1302543"/>
              <a:gd name="connsiteX19" fmla="*/ 302419 w 590550"/>
              <a:gd name="connsiteY19" fmla="*/ 47625 h 1302543"/>
              <a:gd name="connsiteX20" fmla="*/ 376237 w 590550"/>
              <a:gd name="connsiteY20" fmla="*/ 71437 h 1302543"/>
              <a:gd name="connsiteX21" fmla="*/ 459581 w 590550"/>
              <a:gd name="connsiteY21" fmla="*/ 107156 h 1302543"/>
              <a:gd name="connsiteX22" fmla="*/ 483394 w 590550"/>
              <a:gd name="connsiteY22" fmla="*/ 116681 h 1302543"/>
              <a:gd name="connsiteX23" fmla="*/ 521494 w 590550"/>
              <a:gd name="connsiteY23" fmla="*/ 135731 h 1302543"/>
              <a:gd name="connsiteX24" fmla="*/ 521494 w 590550"/>
              <a:gd name="connsiteY24" fmla="*/ 257175 h 1302543"/>
              <a:gd name="connsiteX25" fmla="*/ 526256 w 590550"/>
              <a:gd name="connsiteY25" fmla="*/ 502443 h 1302543"/>
              <a:gd name="connsiteX26" fmla="*/ 531019 w 590550"/>
              <a:gd name="connsiteY26" fmla="*/ 611981 h 1302543"/>
              <a:gd name="connsiteX27" fmla="*/ 538162 w 590550"/>
              <a:gd name="connsiteY27" fmla="*/ 702468 h 1302543"/>
              <a:gd name="connsiteX28" fmla="*/ 550069 w 590550"/>
              <a:gd name="connsiteY28" fmla="*/ 828675 h 1302543"/>
              <a:gd name="connsiteX29" fmla="*/ 576262 w 590550"/>
              <a:gd name="connsiteY29" fmla="*/ 995362 h 1302543"/>
              <a:gd name="connsiteX30" fmla="*/ 590550 w 590550"/>
              <a:gd name="connsiteY30" fmla="*/ 1095375 h 1302543"/>
              <a:gd name="connsiteX31" fmla="*/ 581025 w 590550"/>
              <a:gd name="connsiteY31" fmla="*/ 1176337 h 1302543"/>
              <a:gd name="connsiteX32" fmla="*/ 564356 w 590550"/>
              <a:gd name="connsiteY32" fmla="*/ 1240631 h 1302543"/>
              <a:gd name="connsiteX33" fmla="*/ 542925 w 590550"/>
              <a:gd name="connsiteY33" fmla="*/ 1278731 h 1302543"/>
              <a:gd name="connsiteX34" fmla="*/ 523875 w 590550"/>
              <a:gd name="connsiteY34" fmla="*/ 1297781 h 1302543"/>
              <a:gd name="connsiteX35" fmla="*/ 509587 w 590550"/>
              <a:gd name="connsiteY35" fmla="*/ 1302543 h 1302543"/>
              <a:gd name="connsiteX36" fmla="*/ 490537 w 590550"/>
              <a:gd name="connsiteY36" fmla="*/ 1300162 h 1302543"/>
              <a:gd name="connsiteX37" fmla="*/ 469106 w 590550"/>
              <a:gd name="connsiteY37" fmla="*/ 1295400 h 1302543"/>
              <a:gd name="connsiteX38" fmla="*/ 452437 w 590550"/>
              <a:gd name="connsiteY38" fmla="*/ 1283493 h 1302543"/>
              <a:gd name="connsiteX39" fmla="*/ 426244 w 590550"/>
              <a:gd name="connsiteY39" fmla="*/ 1259681 h 1302543"/>
              <a:gd name="connsiteX40" fmla="*/ 397669 w 590550"/>
              <a:gd name="connsiteY40" fmla="*/ 1216818 h 1302543"/>
              <a:gd name="connsiteX41" fmla="*/ 388144 w 590550"/>
              <a:gd name="connsiteY41" fmla="*/ 1188243 h 1302543"/>
              <a:gd name="connsiteX42" fmla="*/ 359569 w 590550"/>
              <a:gd name="connsiteY42" fmla="*/ 1138237 h 1302543"/>
              <a:gd name="connsiteX43" fmla="*/ 338137 w 590550"/>
              <a:gd name="connsiteY43" fmla="*/ 1092993 h 1302543"/>
              <a:gd name="connsiteX44" fmla="*/ 321469 w 590550"/>
              <a:gd name="connsiteY44" fmla="*/ 1038225 h 1302543"/>
              <a:gd name="connsiteX45" fmla="*/ 316706 w 590550"/>
              <a:gd name="connsiteY45" fmla="*/ 978693 h 1302543"/>
              <a:gd name="connsiteX46" fmla="*/ 323850 w 590550"/>
              <a:gd name="connsiteY46" fmla="*/ 931068 h 1302543"/>
              <a:gd name="connsiteX47" fmla="*/ 319087 w 590550"/>
              <a:gd name="connsiteY47" fmla="*/ 754856 h 1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90550" h="1302543">
                <a:moveTo>
                  <a:pt x="319087" y="754856"/>
                </a:moveTo>
                <a:lnTo>
                  <a:pt x="300037" y="504825"/>
                </a:lnTo>
                <a:lnTo>
                  <a:pt x="285750" y="378618"/>
                </a:lnTo>
                <a:lnTo>
                  <a:pt x="278606" y="338137"/>
                </a:lnTo>
                <a:lnTo>
                  <a:pt x="266700" y="307181"/>
                </a:lnTo>
                <a:lnTo>
                  <a:pt x="240506" y="264318"/>
                </a:lnTo>
                <a:lnTo>
                  <a:pt x="214312" y="226218"/>
                </a:lnTo>
                <a:lnTo>
                  <a:pt x="159544" y="169068"/>
                </a:lnTo>
                <a:lnTo>
                  <a:pt x="107156" y="126206"/>
                </a:lnTo>
                <a:lnTo>
                  <a:pt x="59531" y="92868"/>
                </a:lnTo>
                <a:lnTo>
                  <a:pt x="35719" y="76200"/>
                </a:lnTo>
                <a:lnTo>
                  <a:pt x="14287" y="59531"/>
                </a:lnTo>
                <a:lnTo>
                  <a:pt x="0" y="38100"/>
                </a:lnTo>
                <a:lnTo>
                  <a:pt x="2381" y="19050"/>
                </a:lnTo>
                <a:lnTo>
                  <a:pt x="14287" y="7143"/>
                </a:lnTo>
                <a:lnTo>
                  <a:pt x="38100" y="0"/>
                </a:lnTo>
                <a:lnTo>
                  <a:pt x="80962" y="0"/>
                </a:lnTo>
                <a:lnTo>
                  <a:pt x="140494" y="4762"/>
                </a:lnTo>
                <a:lnTo>
                  <a:pt x="214312" y="21431"/>
                </a:lnTo>
                <a:lnTo>
                  <a:pt x="302419" y="47625"/>
                </a:lnTo>
                <a:lnTo>
                  <a:pt x="376237" y="71437"/>
                </a:lnTo>
                <a:lnTo>
                  <a:pt x="459581" y="107156"/>
                </a:lnTo>
                <a:lnTo>
                  <a:pt x="483394" y="116681"/>
                </a:lnTo>
                <a:lnTo>
                  <a:pt x="521494" y="135731"/>
                </a:lnTo>
                <a:lnTo>
                  <a:pt x="521494" y="257175"/>
                </a:lnTo>
                <a:cubicBezTo>
                  <a:pt x="523081" y="338931"/>
                  <a:pt x="524669" y="420687"/>
                  <a:pt x="526256" y="502443"/>
                </a:cubicBezTo>
                <a:lnTo>
                  <a:pt x="531019" y="611981"/>
                </a:lnTo>
                <a:lnTo>
                  <a:pt x="538162" y="702468"/>
                </a:lnTo>
                <a:lnTo>
                  <a:pt x="550069" y="828675"/>
                </a:lnTo>
                <a:lnTo>
                  <a:pt x="576262" y="995362"/>
                </a:lnTo>
                <a:lnTo>
                  <a:pt x="590550" y="1095375"/>
                </a:lnTo>
                <a:lnTo>
                  <a:pt x="581025" y="1176337"/>
                </a:lnTo>
                <a:lnTo>
                  <a:pt x="564356" y="1240631"/>
                </a:lnTo>
                <a:lnTo>
                  <a:pt x="542925" y="1278731"/>
                </a:lnTo>
                <a:lnTo>
                  <a:pt x="523875" y="1297781"/>
                </a:lnTo>
                <a:lnTo>
                  <a:pt x="509587" y="1302543"/>
                </a:lnTo>
                <a:lnTo>
                  <a:pt x="490537" y="1300162"/>
                </a:lnTo>
                <a:lnTo>
                  <a:pt x="469106" y="1295400"/>
                </a:lnTo>
                <a:lnTo>
                  <a:pt x="452437" y="1283493"/>
                </a:lnTo>
                <a:lnTo>
                  <a:pt x="426244" y="1259681"/>
                </a:lnTo>
                <a:lnTo>
                  <a:pt x="397669" y="1216818"/>
                </a:lnTo>
                <a:lnTo>
                  <a:pt x="388144" y="1188243"/>
                </a:lnTo>
                <a:lnTo>
                  <a:pt x="359569" y="1138237"/>
                </a:lnTo>
                <a:lnTo>
                  <a:pt x="338137" y="1092993"/>
                </a:lnTo>
                <a:lnTo>
                  <a:pt x="321469" y="1038225"/>
                </a:lnTo>
                <a:lnTo>
                  <a:pt x="316706" y="978693"/>
                </a:lnTo>
                <a:lnTo>
                  <a:pt x="323850" y="931068"/>
                </a:lnTo>
                <a:lnTo>
                  <a:pt x="319087" y="7548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611FC11-F0C7-42E0-AFE2-41DF0AD59856}"/>
              </a:ext>
            </a:extLst>
          </p:cNvPr>
          <p:cNvSpPr/>
          <p:nvPr/>
        </p:nvSpPr>
        <p:spPr>
          <a:xfrm rot="16200000">
            <a:off x="4849814" y="4189413"/>
            <a:ext cx="3333750" cy="479425"/>
          </a:xfrm>
          <a:custGeom>
            <a:avLst/>
            <a:gdLst>
              <a:gd name="connsiteX0" fmla="*/ 2190750 w 3333750"/>
              <a:gd name="connsiteY0" fmla="*/ 394607 h 478971"/>
              <a:gd name="connsiteX1" fmla="*/ 936171 w 3333750"/>
              <a:gd name="connsiteY1" fmla="*/ 391885 h 478971"/>
              <a:gd name="connsiteX2" fmla="*/ 530678 w 3333750"/>
              <a:gd name="connsiteY2" fmla="*/ 391885 h 478971"/>
              <a:gd name="connsiteX3" fmla="*/ 438150 w 3333750"/>
              <a:gd name="connsiteY3" fmla="*/ 402771 h 478971"/>
              <a:gd name="connsiteX4" fmla="*/ 361950 w 3333750"/>
              <a:gd name="connsiteY4" fmla="*/ 410935 h 478971"/>
              <a:gd name="connsiteX5" fmla="*/ 296636 w 3333750"/>
              <a:gd name="connsiteY5" fmla="*/ 416378 h 478971"/>
              <a:gd name="connsiteX6" fmla="*/ 225878 w 3333750"/>
              <a:gd name="connsiteY6" fmla="*/ 413657 h 478971"/>
              <a:gd name="connsiteX7" fmla="*/ 152400 w 3333750"/>
              <a:gd name="connsiteY7" fmla="*/ 402771 h 478971"/>
              <a:gd name="connsiteX8" fmla="*/ 108857 w 3333750"/>
              <a:gd name="connsiteY8" fmla="*/ 391885 h 478971"/>
              <a:gd name="connsiteX9" fmla="*/ 81643 w 3333750"/>
              <a:gd name="connsiteY9" fmla="*/ 378278 h 478971"/>
              <a:gd name="connsiteX10" fmla="*/ 46264 w 3333750"/>
              <a:gd name="connsiteY10" fmla="*/ 359228 h 478971"/>
              <a:gd name="connsiteX11" fmla="*/ 16328 w 3333750"/>
              <a:gd name="connsiteY11" fmla="*/ 329293 h 478971"/>
              <a:gd name="connsiteX12" fmla="*/ 0 w 3333750"/>
              <a:gd name="connsiteY12" fmla="*/ 299357 h 478971"/>
              <a:gd name="connsiteX13" fmla="*/ 2721 w 3333750"/>
              <a:gd name="connsiteY13" fmla="*/ 269421 h 478971"/>
              <a:gd name="connsiteX14" fmla="*/ 13607 w 3333750"/>
              <a:gd name="connsiteY14" fmla="*/ 253093 h 478971"/>
              <a:gd name="connsiteX15" fmla="*/ 40821 w 3333750"/>
              <a:gd name="connsiteY15" fmla="*/ 231321 h 478971"/>
              <a:gd name="connsiteX16" fmla="*/ 78921 w 3333750"/>
              <a:gd name="connsiteY16" fmla="*/ 209550 h 478971"/>
              <a:gd name="connsiteX17" fmla="*/ 133350 w 3333750"/>
              <a:gd name="connsiteY17" fmla="*/ 182335 h 478971"/>
              <a:gd name="connsiteX18" fmla="*/ 195943 w 3333750"/>
              <a:gd name="connsiteY18" fmla="*/ 166007 h 478971"/>
              <a:gd name="connsiteX19" fmla="*/ 272143 w 3333750"/>
              <a:gd name="connsiteY19" fmla="*/ 152400 h 478971"/>
              <a:gd name="connsiteX20" fmla="*/ 386443 w 3333750"/>
              <a:gd name="connsiteY20" fmla="*/ 144235 h 478971"/>
              <a:gd name="connsiteX21" fmla="*/ 615043 w 3333750"/>
              <a:gd name="connsiteY21" fmla="*/ 149678 h 478971"/>
              <a:gd name="connsiteX22" fmla="*/ 1151164 w 3333750"/>
              <a:gd name="connsiteY22" fmla="*/ 155121 h 478971"/>
              <a:gd name="connsiteX23" fmla="*/ 1899557 w 3333750"/>
              <a:gd name="connsiteY23" fmla="*/ 163285 h 478971"/>
              <a:gd name="connsiteX24" fmla="*/ 2476500 w 3333750"/>
              <a:gd name="connsiteY24" fmla="*/ 168728 h 478971"/>
              <a:gd name="connsiteX25" fmla="*/ 3004457 w 3333750"/>
              <a:gd name="connsiteY25" fmla="*/ 171450 h 478971"/>
              <a:gd name="connsiteX26" fmla="*/ 3075214 w 3333750"/>
              <a:gd name="connsiteY26" fmla="*/ 168728 h 478971"/>
              <a:gd name="connsiteX27" fmla="*/ 3116036 w 3333750"/>
              <a:gd name="connsiteY27" fmla="*/ 160564 h 478971"/>
              <a:gd name="connsiteX28" fmla="*/ 3154136 w 3333750"/>
              <a:gd name="connsiteY28" fmla="*/ 144235 h 478971"/>
              <a:gd name="connsiteX29" fmla="*/ 3205843 w 3333750"/>
              <a:gd name="connsiteY29" fmla="*/ 108857 h 478971"/>
              <a:gd name="connsiteX30" fmla="*/ 3243943 w 3333750"/>
              <a:gd name="connsiteY30" fmla="*/ 65314 h 478971"/>
              <a:gd name="connsiteX31" fmla="*/ 3273878 w 3333750"/>
              <a:gd name="connsiteY31" fmla="*/ 24493 h 478971"/>
              <a:gd name="connsiteX32" fmla="*/ 3295650 w 3333750"/>
              <a:gd name="connsiteY32" fmla="*/ 5443 h 478971"/>
              <a:gd name="connsiteX33" fmla="*/ 3311978 w 3333750"/>
              <a:gd name="connsiteY33" fmla="*/ 0 h 478971"/>
              <a:gd name="connsiteX34" fmla="*/ 3322864 w 3333750"/>
              <a:gd name="connsiteY34" fmla="*/ 8164 h 478971"/>
              <a:gd name="connsiteX35" fmla="*/ 3331028 w 3333750"/>
              <a:gd name="connsiteY35" fmla="*/ 29935 h 478971"/>
              <a:gd name="connsiteX36" fmla="*/ 3333750 w 3333750"/>
              <a:gd name="connsiteY36" fmla="*/ 73478 h 478971"/>
              <a:gd name="connsiteX37" fmla="*/ 3325586 w 3333750"/>
              <a:gd name="connsiteY37" fmla="*/ 141514 h 478971"/>
              <a:gd name="connsiteX38" fmla="*/ 3306536 w 3333750"/>
              <a:gd name="connsiteY38" fmla="*/ 228600 h 478971"/>
              <a:gd name="connsiteX39" fmla="*/ 3282043 w 3333750"/>
              <a:gd name="connsiteY39" fmla="*/ 296635 h 478971"/>
              <a:gd name="connsiteX40" fmla="*/ 3243943 w 3333750"/>
              <a:gd name="connsiteY40" fmla="*/ 359228 h 478971"/>
              <a:gd name="connsiteX41" fmla="*/ 3194957 w 3333750"/>
              <a:gd name="connsiteY41" fmla="*/ 419100 h 478971"/>
              <a:gd name="connsiteX42" fmla="*/ 3151414 w 3333750"/>
              <a:gd name="connsiteY42" fmla="*/ 459921 h 478971"/>
              <a:gd name="connsiteX43" fmla="*/ 3124200 w 3333750"/>
              <a:gd name="connsiteY43" fmla="*/ 476250 h 478971"/>
              <a:gd name="connsiteX44" fmla="*/ 3099707 w 3333750"/>
              <a:gd name="connsiteY44" fmla="*/ 478971 h 478971"/>
              <a:gd name="connsiteX45" fmla="*/ 3075214 w 3333750"/>
              <a:gd name="connsiteY45" fmla="*/ 468085 h 478971"/>
              <a:gd name="connsiteX46" fmla="*/ 3042557 w 3333750"/>
              <a:gd name="connsiteY46" fmla="*/ 438150 h 478971"/>
              <a:gd name="connsiteX47" fmla="*/ 3009900 w 3333750"/>
              <a:gd name="connsiteY47" fmla="*/ 410935 h 478971"/>
              <a:gd name="connsiteX48" fmla="*/ 2977243 w 3333750"/>
              <a:gd name="connsiteY48" fmla="*/ 397328 h 478971"/>
              <a:gd name="connsiteX49" fmla="*/ 2930978 w 3333750"/>
              <a:gd name="connsiteY49" fmla="*/ 391885 h 478971"/>
              <a:gd name="connsiteX50" fmla="*/ 2735036 w 3333750"/>
              <a:gd name="connsiteY50" fmla="*/ 391885 h 478971"/>
              <a:gd name="connsiteX51" fmla="*/ 2601686 w 3333750"/>
              <a:gd name="connsiteY51" fmla="*/ 389164 h 478971"/>
              <a:gd name="connsiteX52" fmla="*/ 2190750 w 3333750"/>
              <a:gd name="connsiteY52" fmla="*/ 394607 h 478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333750" h="478971">
                <a:moveTo>
                  <a:pt x="2190750" y="394607"/>
                </a:moveTo>
                <a:lnTo>
                  <a:pt x="936171" y="391885"/>
                </a:lnTo>
                <a:lnTo>
                  <a:pt x="530678" y="391885"/>
                </a:lnTo>
                <a:lnTo>
                  <a:pt x="438150" y="402771"/>
                </a:lnTo>
                <a:lnTo>
                  <a:pt x="361950" y="410935"/>
                </a:lnTo>
                <a:lnTo>
                  <a:pt x="296636" y="416378"/>
                </a:lnTo>
                <a:lnTo>
                  <a:pt x="225878" y="413657"/>
                </a:lnTo>
                <a:lnTo>
                  <a:pt x="152400" y="402771"/>
                </a:lnTo>
                <a:lnTo>
                  <a:pt x="108857" y="391885"/>
                </a:lnTo>
                <a:lnTo>
                  <a:pt x="81643" y="378278"/>
                </a:lnTo>
                <a:lnTo>
                  <a:pt x="46264" y="359228"/>
                </a:lnTo>
                <a:lnTo>
                  <a:pt x="16328" y="329293"/>
                </a:lnTo>
                <a:lnTo>
                  <a:pt x="0" y="299357"/>
                </a:lnTo>
                <a:lnTo>
                  <a:pt x="2721" y="269421"/>
                </a:lnTo>
                <a:lnTo>
                  <a:pt x="13607" y="253093"/>
                </a:lnTo>
                <a:lnTo>
                  <a:pt x="40821" y="231321"/>
                </a:lnTo>
                <a:lnTo>
                  <a:pt x="78921" y="209550"/>
                </a:lnTo>
                <a:lnTo>
                  <a:pt x="133350" y="182335"/>
                </a:lnTo>
                <a:lnTo>
                  <a:pt x="195943" y="166007"/>
                </a:lnTo>
                <a:lnTo>
                  <a:pt x="272143" y="152400"/>
                </a:lnTo>
                <a:lnTo>
                  <a:pt x="386443" y="144235"/>
                </a:lnTo>
                <a:lnTo>
                  <a:pt x="615043" y="149678"/>
                </a:lnTo>
                <a:lnTo>
                  <a:pt x="1151164" y="155121"/>
                </a:lnTo>
                <a:lnTo>
                  <a:pt x="1899557" y="163285"/>
                </a:lnTo>
                <a:lnTo>
                  <a:pt x="2476500" y="168728"/>
                </a:lnTo>
                <a:lnTo>
                  <a:pt x="3004457" y="171450"/>
                </a:lnTo>
                <a:lnTo>
                  <a:pt x="3075214" y="168728"/>
                </a:lnTo>
                <a:lnTo>
                  <a:pt x="3116036" y="160564"/>
                </a:lnTo>
                <a:lnTo>
                  <a:pt x="3154136" y="144235"/>
                </a:lnTo>
                <a:lnTo>
                  <a:pt x="3205843" y="108857"/>
                </a:lnTo>
                <a:lnTo>
                  <a:pt x="3243943" y="65314"/>
                </a:lnTo>
                <a:lnTo>
                  <a:pt x="3273878" y="24493"/>
                </a:lnTo>
                <a:lnTo>
                  <a:pt x="3295650" y="5443"/>
                </a:lnTo>
                <a:lnTo>
                  <a:pt x="3311978" y="0"/>
                </a:lnTo>
                <a:lnTo>
                  <a:pt x="3322864" y="8164"/>
                </a:lnTo>
                <a:lnTo>
                  <a:pt x="3331028" y="29935"/>
                </a:lnTo>
                <a:lnTo>
                  <a:pt x="3333750" y="73478"/>
                </a:lnTo>
                <a:lnTo>
                  <a:pt x="3325586" y="141514"/>
                </a:lnTo>
                <a:lnTo>
                  <a:pt x="3306536" y="228600"/>
                </a:lnTo>
                <a:lnTo>
                  <a:pt x="3282043" y="296635"/>
                </a:lnTo>
                <a:lnTo>
                  <a:pt x="3243943" y="359228"/>
                </a:lnTo>
                <a:lnTo>
                  <a:pt x="3194957" y="419100"/>
                </a:lnTo>
                <a:lnTo>
                  <a:pt x="3151414" y="459921"/>
                </a:lnTo>
                <a:lnTo>
                  <a:pt x="3124200" y="476250"/>
                </a:lnTo>
                <a:lnTo>
                  <a:pt x="3099707" y="478971"/>
                </a:lnTo>
                <a:lnTo>
                  <a:pt x="3075214" y="468085"/>
                </a:lnTo>
                <a:lnTo>
                  <a:pt x="3042557" y="438150"/>
                </a:lnTo>
                <a:lnTo>
                  <a:pt x="3009900" y="410935"/>
                </a:lnTo>
                <a:lnTo>
                  <a:pt x="2977243" y="397328"/>
                </a:lnTo>
                <a:lnTo>
                  <a:pt x="2930978" y="391885"/>
                </a:lnTo>
                <a:lnTo>
                  <a:pt x="2735036" y="391885"/>
                </a:lnTo>
                <a:lnTo>
                  <a:pt x="2601686" y="389164"/>
                </a:lnTo>
                <a:lnTo>
                  <a:pt x="2190750" y="3946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07E69DF-1ABC-4374-BB5A-573D3AC68ACA}"/>
              </a:ext>
            </a:extLst>
          </p:cNvPr>
          <p:cNvSpPr/>
          <p:nvPr/>
        </p:nvSpPr>
        <p:spPr>
          <a:xfrm>
            <a:off x="4318002" y="1464583"/>
            <a:ext cx="3717925" cy="1168400"/>
          </a:xfrm>
          <a:custGeom>
            <a:avLst/>
            <a:gdLst>
              <a:gd name="connsiteX0" fmla="*/ 514350 w 3717925"/>
              <a:gd name="connsiteY0" fmla="*/ 342900 h 1168400"/>
              <a:gd name="connsiteX1" fmla="*/ 60325 w 3717925"/>
              <a:gd name="connsiteY1" fmla="*/ 419100 h 1168400"/>
              <a:gd name="connsiteX2" fmla="*/ 0 w 3717925"/>
              <a:gd name="connsiteY2" fmla="*/ 234950 h 1168400"/>
              <a:gd name="connsiteX3" fmla="*/ 184150 w 3717925"/>
              <a:gd name="connsiteY3" fmla="*/ 215900 h 1168400"/>
              <a:gd name="connsiteX4" fmla="*/ 523875 w 3717925"/>
              <a:gd name="connsiteY4" fmla="*/ 184150 h 1168400"/>
              <a:gd name="connsiteX5" fmla="*/ 952500 w 3717925"/>
              <a:gd name="connsiteY5" fmla="*/ 152400 h 1168400"/>
              <a:gd name="connsiteX6" fmla="*/ 1349375 w 3717925"/>
              <a:gd name="connsiteY6" fmla="*/ 130175 h 1168400"/>
              <a:gd name="connsiteX7" fmla="*/ 2066925 w 3717925"/>
              <a:gd name="connsiteY7" fmla="*/ 107950 h 1168400"/>
              <a:gd name="connsiteX8" fmla="*/ 2593975 w 3717925"/>
              <a:gd name="connsiteY8" fmla="*/ 92075 h 1168400"/>
              <a:gd name="connsiteX9" fmla="*/ 3194050 w 3717925"/>
              <a:gd name="connsiteY9" fmla="*/ 73025 h 1168400"/>
              <a:gd name="connsiteX10" fmla="*/ 3241675 w 3717925"/>
              <a:gd name="connsiteY10" fmla="*/ 53975 h 1168400"/>
              <a:gd name="connsiteX11" fmla="*/ 3305175 w 3717925"/>
              <a:gd name="connsiteY11" fmla="*/ 25400 h 1168400"/>
              <a:gd name="connsiteX12" fmla="*/ 3346450 w 3717925"/>
              <a:gd name="connsiteY12" fmla="*/ 9525 h 1168400"/>
              <a:gd name="connsiteX13" fmla="*/ 3384550 w 3717925"/>
              <a:gd name="connsiteY13" fmla="*/ 0 h 1168400"/>
              <a:gd name="connsiteX14" fmla="*/ 3397250 w 3717925"/>
              <a:gd name="connsiteY14" fmla="*/ 3175 h 1168400"/>
              <a:gd name="connsiteX15" fmla="*/ 3448050 w 3717925"/>
              <a:gd name="connsiteY15" fmla="*/ 34925 h 1168400"/>
              <a:gd name="connsiteX16" fmla="*/ 3533775 w 3717925"/>
              <a:gd name="connsiteY16" fmla="*/ 92075 h 1168400"/>
              <a:gd name="connsiteX17" fmla="*/ 3600450 w 3717925"/>
              <a:gd name="connsiteY17" fmla="*/ 149225 h 1168400"/>
              <a:gd name="connsiteX18" fmla="*/ 3632200 w 3717925"/>
              <a:gd name="connsiteY18" fmla="*/ 174625 h 1168400"/>
              <a:gd name="connsiteX19" fmla="*/ 3676650 w 3717925"/>
              <a:gd name="connsiteY19" fmla="*/ 212725 h 1168400"/>
              <a:gd name="connsiteX20" fmla="*/ 3702050 w 3717925"/>
              <a:gd name="connsiteY20" fmla="*/ 247650 h 1168400"/>
              <a:gd name="connsiteX21" fmla="*/ 3717925 w 3717925"/>
              <a:gd name="connsiteY21" fmla="*/ 276225 h 1168400"/>
              <a:gd name="connsiteX22" fmla="*/ 3717925 w 3717925"/>
              <a:gd name="connsiteY22" fmla="*/ 307975 h 1168400"/>
              <a:gd name="connsiteX23" fmla="*/ 3698875 w 3717925"/>
              <a:gd name="connsiteY23" fmla="*/ 339725 h 1168400"/>
              <a:gd name="connsiteX24" fmla="*/ 3667125 w 3717925"/>
              <a:gd name="connsiteY24" fmla="*/ 371475 h 1168400"/>
              <a:gd name="connsiteX25" fmla="*/ 3641725 w 3717925"/>
              <a:gd name="connsiteY25" fmla="*/ 409575 h 1168400"/>
              <a:gd name="connsiteX26" fmla="*/ 3625850 w 3717925"/>
              <a:gd name="connsiteY26" fmla="*/ 444500 h 1168400"/>
              <a:gd name="connsiteX27" fmla="*/ 3578225 w 3717925"/>
              <a:gd name="connsiteY27" fmla="*/ 612775 h 1168400"/>
              <a:gd name="connsiteX28" fmla="*/ 3511550 w 3717925"/>
              <a:gd name="connsiteY28" fmla="*/ 831850 h 1168400"/>
              <a:gd name="connsiteX29" fmla="*/ 3457575 w 3717925"/>
              <a:gd name="connsiteY29" fmla="*/ 996950 h 1168400"/>
              <a:gd name="connsiteX30" fmla="*/ 3432175 w 3717925"/>
              <a:gd name="connsiteY30" fmla="*/ 1073150 h 1168400"/>
              <a:gd name="connsiteX31" fmla="*/ 3409950 w 3717925"/>
              <a:gd name="connsiteY31" fmla="*/ 1111250 h 1168400"/>
              <a:gd name="connsiteX32" fmla="*/ 3384550 w 3717925"/>
              <a:gd name="connsiteY32" fmla="*/ 1143000 h 1168400"/>
              <a:gd name="connsiteX33" fmla="*/ 3355975 w 3717925"/>
              <a:gd name="connsiteY33" fmla="*/ 1162050 h 1168400"/>
              <a:gd name="connsiteX34" fmla="*/ 3314700 w 3717925"/>
              <a:gd name="connsiteY34" fmla="*/ 1168400 h 1168400"/>
              <a:gd name="connsiteX35" fmla="*/ 3276600 w 3717925"/>
              <a:gd name="connsiteY35" fmla="*/ 1162050 h 1168400"/>
              <a:gd name="connsiteX36" fmla="*/ 3257550 w 3717925"/>
              <a:gd name="connsiteY36" fmla="*/ 1146175 h 1168400"/>
              <a:gd name="connsiteX37" fmla="*/ 3244850 w 3717925"/>
              <a:gd name="connsiteY37" fmla="*/ 1123950 h 1168400"/>
              <a:gd name="connsiteX38" fmla="*/ 3235325 w 3717925"/>
              <a:gd name="connsiteY38" fmla="*/ 1101725 h 1168400"/>
              <a:gd name="connsiteX39" fmla="*/ 3228975 w 3717925"/>
              <a:gd name="connsiteY39" fmla="*/ 1054100 h 1168400"/>
              <a:gd name="connsiteX40" fmla="*/ 3273425 w 3717925"/>
              <a:gd name="connsiteY40" fmla="*/ 930275 h 1168400"/>
              <a:gd name="connsiteX41" fmla="*/ 3298825 w 3717925"/>
              <a:gd name="connsiteY41" fmla="*/ 720725 h 1168400"/>
              <a:gd name="connsiteX42" fmla="*/ 3317875 w 3717925"/>
              <a:gd name="connsiteY42" fmla="*/ 536575 h 1168400"/>
              <a:gd name="connsiteX43" fmla="*/ 3321050 w 3717925"/>
              <a:gd name="connsiteY43" fmla="*/ 400050 h 1168400"/>
              <a:gd name="connsiteX44" fmla="*/ 3317875 w 3717925"/>
              <a:gd name="connsiteY44" fmla="*/ 301625 h 1168400"/>
              <a:gd name="connsiteX45" fmla="*/ 3302000 w 3717925"/>
              <a:gd name="connsiteY45" fmla="*/ 276225 h 1168400"/>
              <a:gd name="connsiteX46" fmla="*/ 3282950 w 3717925"/>
              <a:gd name="connsiteY46" fmla="*/ 263525 h 1168400"/>
              <a:gd name="connsiteX47" fmla="*/ 3257550 w 3717925"/>
              <a:gd name="connsiteY47" fmla="*/ 254000 h 1168400"/>
              <a:gd name="connsiteX48" fmla="*/ 2911475 w 3717925"/>
              <a:gd name="connsiteY48" fmla="*/ 247650 h 1168400"/>
              <a:gd name="connsiteX49" fmla="*/ 2590800 w 3717925"/>
              <a:gd name="connsiteY49" fmla="*/ 250825 h 1168400"/>
              <a:gd name="connsiteX50" fmla="*/ 2263775 w 3717925"/>
              <a:gd name="connsiteY50" fmla="*/ 250825 h 1168400"/>
              <a:gd name="connsiteX51" fmla="*/ 2092325 w 3717925"/>
              <a:gd name="connsiteY51" fmla="*/ 244475 h 1168400"/>
              <a:gd name="connsiteX52" fmla="*/ 1765300 w 3717925"/>
              <a:gd name="connsiteY52" fmla="*/ 263525 h 1168400"/>
              <a:gd name="connsiteX53" fmla="*/ 1254125 w 3717925"/>
              <a:gd name="connsiteY53" fmla="*/ 298450 h 1168400"/>
              <a:gd name="connsiteX54" fmla="*/ 952500 w 3717925"/>
              <a:gd name="connsiteY54" fmla="*/ 311150 h 1168400"/>
              <a:gd name="connsiteX55" fmla="*/ 727075 w 3717925"/>
              <a:gd name="connsiteY55" fmla="*/ 323850 h 1168400"/>
              <a:gd name="connsiteX56" fmla="*/ 514350 w 3717925"/>
              <a:gd name="connsiteY56" fmla="*/ 342900 h 116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17925" h="1168400">
                <a:moveTo>
                  <a:pt x="514350" y="342900"/>
                </a:moveTo>
                <a:lnTo>
                  <a:pt x="60325" y="419100"/>
                </a:lnTo>
                <a:lnTo>
                  <a:pt x="0" y="234950"/>
                </a:lnTo>
                <a:lnTo>
                  <a:pt x="184150" y="215900"/>
                </a:lnTo>
                <a:lnTo>
                  <a:pt x="523875" y="184150"/>
                </a:lnTo>
                <a:lnTo>
                  <a:pt x="952500" y="152400"/>
                </a:lnTo>
                <a:lnTo>
                  <a:pt x="1349375" y="130175"/>
                </a:lnTo>
                <a:lnTo>
                  <a:pt x="2066925" y="107950"/>
                </a:lnTo>
                <a:lnTo>
                  <a:pt x="2593975" y="92075"/>
                </a:lnTo>
                <a:lnTo>
                  <a:pt x="3194050" y="73025"/>
                </a:lnTo>
                <a:lnTo>
                  <a:pt x="3241675" y="53975"/>
                </a:lnTo>
                <a:lnTo>
                  <a:pt x="3305175" y="25400"/>
                </a:lnTo>
                <a:lnTo>
                  <a:pt x="3346450" y="9525"/>
                </a:lnTo>
                <a:lnTo>
                  <a:pt x="3384550" y="0"/>
                </a:lnTo>
                <a:lnTo>
                  <a:pt x="3397250" y="3175"/>
                </a:lnTo>
                <a:lnTo>
                  <a:pt x="3448050" y="34925"/>
                </a:lnTo>
                <a:lnTo>
                  <a:pt x="3533775" y="92075"/>
                </a:lnTo>
                <a:lnTo>
                  <a:pt x="3600450" y="149225"/>
                </a:lnTo>
                <a:lnTo>
                  <a:pt x="3632200" y="174625"/>
                </a:lnTo>
                <a:lnTo>
                  <a:pt x="3676650" y="212725"/>
                </a:lnTo>
                <a:lnTo>
                  <a:pt x="3702050" y="247650"/>
                </a:lnTo>
                <a:lnTo>
                  <a:pt x="3717925" y="276225"/>
                </a:lnTo>
                <a:lnTo>
                  <a:pt x="3717925" y="307975"/>
                </a:lnTo>
                <a:lnTo>
                  <a:pt x="3698875" y="339725"/>
                </a:lnTo>
                <a:lnTo>
                  <a:pt x="3667125" y="371475"/>
                </a:lnTo>
                <a:lnTo>
                  <a:pt x="3641725" y="409575"/>
                </a:lnTo>
                <a:lnTo>
                  <a:pt x="3625850" y="444500"/>
                </a:lnTo>
                <a:lnTo>
                  <a:pt x="3578225" y="612775"/>
                </a:lnTo>
                <a:lnTo>
                  <a:pt x="3511550" y="831850"/>
                </a:lnTo>
                <a:lnTo>
                  <a:pt x="3457575" y="996950"/>
                </a:lnTo>
                <a:lnTo>
                  <a:pt x="3432175" y="1073150"/>
                </a:lnTo>
                <a:lnTo>
                  <a:pt x="3409950" y="1111250"/>
                </a:lnTo>
                <a:lnTo>
                  <a:pt x="3384550" y="1143000"/>
                </a:lnTo>
                <a:lnTo>
                  <a:pt x="3355975" y="1162050"/>
                </a:lnTo>
                <a:lnTo>
                  <a:pt x="3314700" y="1168400"/>
                </a:lnTo>
                <a:lnTo>
                  <a:pt x="3276600" y="1162050"/>
                </a:lnTo>
                <a:lnTo>
                  <a:pt x="3257550" y="1146175"/>
                </a:lnTo>
                <a:lnTo>
                  <a:pt x="3244850" y="1123950"/>
                </a:lnTo>
                <a:lnTo>
                  <a:pt x="3235325" y="1101725"/>
                </a:lnTo>
                <a:lnTo>
                  <a:pt x="3228975" y="1054100"/>
                </a:lnTo>
                <a:lnTo>
                  <a:pt x="3273425" y="930275"/>
                </a:lnTo>
                <a:lnTo>
                  <a:pt x="3298825" y="720725"/>
                </a:lnTo>
                <a:lnTo>
                  <a:pt x="3317875" y="536575"/>
                </a:lnTo>
                <a:cubicBezTo>
                  <a:pt x="3318933" y="491067"/>
                  <a:pt x="3319992" y="445558"/>
                  <a:pt x="3321050" y="400050"/>
                </a:cubicBezTo>
                <a:lnTo>
                  <a:pt x="3317875" y="301625"/>
                </a:lnTo>
                <a:lnTo>
                  <a:pt x="3302000" y="276225"/>
                </a:lnTo>
                <a:lnTo>
                  <a:pt x="3282950" y="263525"/>
                </a:lnTo>
                <a:lnTo>
                  <a:pt x="3257550" y="254000"/>
                </a:lnTo>
                <a:lnTo>
                  <a:pt x="2911475" y="247650"/>
                </a:lnTo>
                <a:lnTo>
                  <a:pt x="2590800" y="250825"/>
                </a:lnTo>
                <a:lnTo>
                  <a:pt x="2263775" y="250825"/>
                </a:lnTo>
                <a:lnTo>
                  <a:pt x="2092325" y="244475"/>
                </a:lnTo>
                <a:lnTo>
                  <a:pt x="1765300" y="263525"/>
                </a:lnTo>
                <a:lnTo>
                  <a:pt x="1254125" y="298450"/>
                </a:lnTo>
                <a:lnTo>
                  <a:pt x="952500" y="311150"/>
                </a:lnTo>
                <a:lnTo>
                  <a:pt x="727075" y="323850"/>
                </a:lnTo>
                <a:lnTo>
                  <a:pt x="514350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F9784C5-1B29-498D-8E92-176030B3E249}"/>
              </a:ext>
            </a:extLst>
          </p:cNvPr>
          <p:cNvSpPr/>
          <p:nvPr/>
        </p:nvSpPr>
        <p:spPr>
          <a:xfrm>
            <a:off x="5186365" y="1686833"/>
            <a:ext cx="422275" cy="858838"/>
          </a:xfrm>
          <a:custGeom>
            <a:avLst/>
            <a:gdLst>
              <a:gd name="connsiteX0" fmla="*/ 202406 w 421481"/>
              <a:gd name="connsiteY0" fmla="*/ 542925 h 859631"/>
              <a:gd name="connsiteX1" fmla="*/ 192881 w 421481"/>
              <a:gd name="connsiteY1" fmla="*/ 340519 h 859631"/>
              <a:gd name="connsiteX2" fmla="*/ 178593 w 421481"/>
              <a:gd name="connsiteY2" fmla="*/ 247650 h 859631"/>
              <a:gd name="connsiteX3" fmla="*/ 164306 w 421481"/>
              <a:gd name="connsiteY3" fmla="*/ 202406 h 859631"/>
              <a:gd name="connsiteX4" fmla="*/ 150018 w 421481"/>
              <a:gd name="connsiteY4" fmla="*/ 171450 h 859631"/>
              <a:gd name="connsiteX5" fmla="*/ 126206 w 421481"/>
              <a:gd name="connsiteY5" fmla="*/ 145256 h 859631"/>
              <a:gd name="connsiteX6" fmla="*/ 92868 w 421481"/>
              <a:gd name="connsiteY6" fmla="*/ 116681 h 859631"/>
              <a:gd name="connsiteX7" fmla="*/ 54768 w 421481"/>
              <a:gd name="connsiteY7" fmla="*/ 92869 h 859631"/>
              <a:gd name="connsiteX8" fmla="*/ 0 w 421481"/>
              <a:gd name="connsiteY8" fmla="*/ 47625 h 859631"/>
              <a:gd name="connsiteX9" fmla="*/ 414337 w 421481"/>
              <a:gd name="connsiteY9" fmla="*/ 0 h 859631"/>
              <a:gd name="connsiteX10" fmla="*/ 421481 w 421481"/>
              <a:gd name="connsiteY10" fmla="*/ 154781 h 859631"/>
              <a:gd name="connsiteX11" fmla="*/ 419100 w 421481"/>
              <a:gd name="connsiteY11" fmla="*/ 350044 h 859631"/>
              <a:gd name="connsiteX12" fmla="*/ 421481 w 421481"/>
              <a:gd name="connsiteY12" fmla="*/ 559594 h 859631"/>
              <a:gd name="connsiteX13" fmla="*/ 421481 w 421481"/>
              <a:gd name="connsiteY13" fmla="*/ 828675 h 859631"/>
              <a:gd name="connsiteX14" fmla="*/ 195262 w 421481"/>
              <a:gd name="connsiteY14" fmla="*/ 859631 h 859631"/>
              <a:gd name="connsiteX15" fmla="*/ 202406 w 421481"/>
              <a:gd name="connsiteY15" fmla="*/ 542925 h 859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1481" h="859631">
                <a:moveTo>
                  <a:pt x="202406" y="542925"/>
                </a:moveTo>
                <a:lnTo>
                  <a:pt x="192881" y="340519"/>
                </a:lnTo>
                <a:lnTo>
                  <a:pt x="178593" y="247650"/>
                </a:lnTo>
                <a:lnTo>
                  <a:pt x="164306" y="202406"/>
                </a:lnTo>
                <a:lnTo>
                  <a:pt x="150018" y="171450"/>
                </a:lnTo>
                <a:lnTo>
                  <a:pt x="126206" y="145256"/>
                </a:lnTo>
                <a:lnTo>
                  <a:pt x="92868" y="116681"/>
                </a:lnTo>
                <a:lnTo>
                  <a:pt x="54768" y="92869"/>
                </a:lnTo>
                <a:lnTo>
                  <a:pt x="0" y="47625"/>
                </a:lnTo>
                <a:lnTo>
                  <a:pt x="414337" y="0"/>
                </a:lnTo>
                <a:lnTo>
                  <a:pt x="421481" y="154781"/>
                </a:lnTo>
                <a:cubicBezTo>
                  <a:pt x="420687" y="219869"/>
                  <a:pt x="419894" y="284956"/>
                  <a:pt x="419100" y="350044"/>
                </a:cubicBezTo>
                <a:cubicBezTo>
                  <a:pt x="419894" y="419894"/>
                  <a:pt x="420687" y="489744"/>
                  <a:pt x="421481" y="559594"/>
                </a:cubicBezTo>
                <a:lnTo>
                  <a:pt x="421481" y="828675"/>
                </a:lnTo>
                <a:lnTo>
                  <a:pt x="195262" y="859631"/>
                </a:lnTo>
                <a:lnTo>
                  <a:pt x="202406" y="5429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E3CE466-9DE7-4CEE-A7E6-0331BCFB4F4D}"/>
              </a:ext>
            </a:extLst>
          </p:cNvPr>
          <p:cNvSpPr/>
          <p:nvPr/>
        </p:nvSpPr>
        <p:spPr>
          <a:xfrm>
            <a:off x="6313492" y="1653496"/>
            <a:ext cx="452437" cy="804862"/>
          </a:xfrm>
          <a:custGeom>
            <a:avLst/>
            <a:gdLst>
              <a:gd name="connsiteX0" fmla="*/ 92869 w 452437"/>
              <a:gd name="connsiteY0" fmla="*/ 466725 h 804862"/>
              <a:gd name="connsiteX1" fmla="*/ 111919 w 452437"/>
              <a:gd name="connsiteY1" fmla="*/ 214312 h 804862"/>
              <a:gd name="connsiteX2" fmla="*/ 109537 w 452437"/>
              <a:gd name="connsiteY2" fmla="*/ 154781 h 804862"/>
              <a:gd name="connsiteX3" fmla="*/ 100012 w 452437"/>
              <a:gd name="connsiteY3" fmla="*/ 114300 h 804862"/>
              <a:gd name="connsiteX4" fmla="*/ 78581 w 452437"/>
              <a:gd name="connsiteY4" fmla="*/ 88106 h 804862"/>
              <a:gd name="connsiteX5" fmla="*/ 47625 w 452437"/>
              <a:gd name="connsiteY5" fmla="*/ 61912 h 804862"/>
              <a:gd name="connsiteX6" fmla="*/ 0 w 452437"/>
              <a:gd name="connsiteY6" fmla="*/ 16668 h 804862"/>
              <a:gd name="connsiteX7" fmla="*/ 209550 w 452437"/>
              <a:gd name="connsiteY7" fmla="*/ 0 h 804862"/>
              <a:gd name="connsiteX8" fmla="*/ 323850 w 452437"/>
              <a:gd name="connsiteY8" fmla="*/ 66675 h 804862"/>
              <a:gd name="connsiteX9" fmla="*/ 388144 w 452437"/>
              <a:gd name="connsiteY9" fmla="*/ 111918 h 804862"/>
              <a:gd name="connsiteX10" fmla="*/ 423862 w 452437"/>
              <a:gd name="connsiteY10" fmla="*/ 142875 h 804862"/>
              <a:gd name="connsiteX11" fmla="*/ 442912 w 452437"/>
              <a:gd name="connsiteY11" fmla="*/ 161925 h 804862"/>
              <a:gd name="connsiteX12" fmla="*/ 452437 w 452437"/>
              <a:gd name="connsiteY12" fmla="*/ 176212 h 804862"/>
              <a:gd name="connsiteX13" fmla="*/ 447675 w 452437"/>
              <a:gd name="connsiteY13" fmla="*/ 188118 h 804862"/>
              <a:gd name="connsiteX14" fmla="*/ 423862 w 452437"/>
              <a:gd name="connsiteY14" fmla="*/ 209550 h 804862"/>
              <a:gd name="connsiteX15" fmla="*/ 395287 w 452437"/>
              <a:gd name="connsiteY15" fmla="*/ 235743 h 804862"/>
              <a:gd name="connsiteX16" fmla="*/ 369094 w 452437"/>
              <a:gd name="connsiteY16" fmla="*/ 266700 h 804862"/>
              <a:gd name="connsiteX17" fmla="*/ 352425 w 452437"/>
              <a:gd name="connsiteY17" fmla="*/ 297656 h 804862"/>
              <a:gd name="connsiteX18" fmla="*/ 333375 w 452437"/>
              <a:gd name="connsiteY18" fmla="*/ 395287 h 804862"/>
              <a:gd name="connsiteX19" fmla="*/ 292894 w 452437"/>
              <a:gd name="connsiteY19" fmla="*/ 595312 h 804862"/>
              <a:gd name="connsiteX20" fmla="*/ 250031 w 452437"/>
              <a:gd name="connsiteY20" fmla="*/ 792956 h 804862"/>
              <a:gd name="connsiteX21" fmla="*/ 59531 w 452437"/>
              <a:gd name="connsiteY21" fmla="*/ 804862 h 804862"/>
              <a:gd name="connsiteX22" fmla="*/ 92869 w 452437"/>
              <a:gd name="connsiteY22" fmla="*/ 466725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52437" h="804862">
                <a:moveTo>
                  <a:pt x="92869" y="466725"/>
                </a:moveTo>
                <a:lnTo>
                  <a:pt x="111919" y="214312"/>
                </a:lnTo>
                <a:lnTo>
                  <a:pt x="109537" y="154781"/>
                </a:lnTo>
                <a:lnTo>
                  <a:pt x="100012" y="114300"/>
                </a:lnTo>
                <a:lnTo>
                  <a:pt x="78581" y="88106"/>
                </a:lnTo>
                <a:lnTo>
                  <a:pt x="47625" y="61912"/>
                </a:lnTo>
                <a:lnTo>
                  <a:pt x="0" y="16668"/>
                </a:lnTo>
                <a:lnTo>
                  <a:pt x="209550" y="0"/>
                </a:lnTo>
                <a:lnTo>
                  <a:pt x="323850" y="66675"/>
                </a:lnTo>
                <a:lnTo>
                  <a:pt x="388144" y="111918"/>
                </a:lnTo>
                <a:lnTo>
                  <a:pt x="423862" y="142875"/>
                </a:lnTo>
                <a:lnTo>
                  <a:pt x="442912" y="161925"/>
                </a:lnTo>
                <a:lnTo>
                  <a:pt x="452437" y="176212"/>
                </a:lnTo>
                <a:lnTo>
                  <a:pt x="447675" y="188118"/>
                </a:lnTo>
                <a:lnTo>
                  <a:pt x="423862" y="209550"/>
                </a:lnTo>
                <a:lnTo>
                  <a:pt x="395287" y="235743"/>
                </a:lnTo>
                <a:lnTo>
                  <a:pt x="369094" y="266700"/>
                </a:lnTo>
                <a:lnTo>
                  <a:pt x="352425" y="297656"/>
                </a:lnTo>
                <a:lnTo>
                  <a:pt x="333375" y="395287"/>
                </a:lnTo>
                <a:lnTo>
                  <a:pt x="292894" y="595312"/>
                </a:lnTo>
                <a:lnTo>
                  <a:pt x="250031" y="792956"/>
                </a:lnTo>
                <a:lnTo>
                  <a:pt x="59531" y="804862"/>
                </a:lnTo>
                <a:lnTo>
                  <a:pt x="92869" y="4667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40C238A-6899-4776-AE4E-95953F85B68E}"/>
              </a:ext>
            </a:extLst>
          </p:cNvPr>
          <p:cNvSpPr/>
          <p:nvPr/>
        </p:nvSpPr>
        <p:spPr>
          <a:xfrm>
            <a:off x="4422778" y="2315483"/>
            <a:ext cx="3219450" cy="425450"/>
          </a:xfrm>
          <a:custGeom>
            <a:avLst/>
            <a:gdLst>
              <a:gd name="connsiteX0" fmla="*/ 1565275 w 3219450"/>
              <a:gd name="connsiteY0" fmla="*/ 260350 h 425450"/>
              <a:gd name="connsiteX1" fmla="*/ 974725 w 3219450"/>
              <a:gd name="connsiteY1" fmla="*/ 311150 h 425450"/>
              <a:gd name="connsiteX2" fmla="*/ 533400 w 3219450"/>
              <a:gd name="connsiteY2" fmla="*/ 358775 h 425450"/>
              <a:gd name="connsiteX3" fmla="*/ 384175 w 3219450"/>
              <a:gd name="connsiteY3" fmla="*/ 384175 h 425450"/>
              <a:gd name="connsiteX4" fmla="*/ 317500 w 3219450"/>
              <a:gd name="connsiteY4" fmla="*/ 396875 h 425450"/>
              <a:gd name="connsiteX5" fmla="*/ 266700 w 3219450"/>
              <a:gd name="connsiteY5" fmla="*/ 412750 h 425450"/>
              <a:gd name="connsiteX6" fmla="*/ 238125 w 3219450"/>
              <a:gd name="connsiteY6" fmla="*/ 425450 h 425450"/>
              <a:gd name="connsiteX7" fmla="*/ 206375 w 3219450"/>
              <a:gd name="connsiteY7" fmla="*/ 425450 h 425450"/>
              <a:gd name="connsiteX8" fmla="*/ 155575 w 3219450"/>
              <a:gd name="connsiteY8" fmla="*/ 422275 h 425450"/>
              <a:gd name="connsiteX9" fmla="*/ 111125 w 3219450"/>
              <a:gd name="connsiteY9" fmla="*/ 409575 h 425450"/>
              <a:gd name="connsiteX10" fmla="*/ 19050 w 3219450"/>
              <a:gd name="connsiteY10" fmla="*/ 368300 h 425450"/>
              <a:gd name="connsiteX11" fmla="*/ 0 w 3219450"/>
              <a:gd name="connsiteY11" fmla="*/ 222250 h 425450"/>
              <a:gd name="connsiteX12" fmla="*/ 161925 w 3219450"/>
              <a:gd name="connsiteY12" fmla="*/ 228600 h 425450"/>
              <a:gd name="connsiteX13" fmla="*/ 387350 w 3219450"/>
              <a:gd name="connsiteY13" fmla="*/ 222250 h 425450"/>
              <a:gd name="connsiteX14" fmla="*/ 568325 w 3219450"/>
              <a:gd name="connsiteY14" fmla="*/ 209550 h 425450"/>
              <a:gd name="connsiteX15" fmla="*/ 723900 w 3219450"/>
              <a:gd name="connsiteY15" fmla="*/ 190500 h 425450"/>
              <a:gd name="connsiteX16" fmla="*/ 968375 w 3219450"/>
              <a:gd name="connsiteY16" fmla="*/ 152400 h 425450"/>
              <a:gd name="connsiteX17" fmla="*/ 1158875 w 3219450"/>
              <a:gd name="connsiteY17" fmla="*/ 139700 h 425450"/>
              <a:gd name="connsiteX18" fmla="*/ 1508125 w 3219450"/>
              <a:gd name="connsiteY18" fmla="*/ 101600 h 425450"/>
              <a:gd name="connsiteX19" fmla="*/ 1771650 w 3219450"/>
              <a:gd name="connsiteY19" fmla="*/ 79375 h 425450"/>
              <a:gd name="connsiteX20" fmla="*/ 1974850 w 3219450"/>
              <a:gd name="connsiteY20" fmla="*/ 69850 h 425450"/>
              <a:gd name="connsiteX21" fmla="*/ 2136775 w 3219450"/>
              <a:gd name="connsiteY21" fmla="*/ 44450 h 425450"/>
              <a:gd name="connsiteX22" fmla="*/ 2463800 w 3219450"/>
              <a:gd name="connsiteY22" fmla="*/ 28575 h 425450"/>
              <a:gd name="connsiteX23" fmla="*/ 2790825 w 3219450"/>
              <a:gd name="connsiteY23" fmla="*/ 9525 h 425450"/>
              <a:gd name="connsiteX24" fmla="*/ 2908300 w 3219450"/>
              <a:gd name="connsiteY24" fmla="*/ 0 h 425450"/>
              <a:gd name="connsiteX25" fmla="*/ 2955925 w 3219450"/>
              <a:gd name="connsiteY25" fmla="*/ 0 h 425450"/>
              <a:gd name="connsiteX26" fmla="*/ 3038475 w 3219450"/>
              <a:gd name="connsiteY26" fmla="*/ 9525 h 425450"/>
              <a:gd name="connsiteX27" fmla="*/ 3124200 w 3219450"/>
              <a:gd name="connsiteY27" fmla="*/ 31750 h 425450"/>
              <a:gd name="connsiteX28" fmla="*/ 3219450 w 3219450"/>
              <a:gd name="connsiteY28" fmla="*/ 73025 h 425450"/>
              <a:gd name="connsiteX29" fmla="*/ 3216275 w 3219450"/>
              <a:gd name="connsiteY29" fmla="*/ 234950 h 425450"/>
              <a:gd name="connsiteX30" fmla="*/ 3028950 w 3219450"/>
              <a:gd name="connsiteY30" fmla="*/ 209550 h 425450"/>
              <a:gd name="connsiteX31" fmla="*/ 2863850 w 3219450"/>
              <a:gd name="connsiteY31" fmla="*/ 203200 h 425450"/>
              <a:gd name="connsiteX32" fmla="*/ 2625725 w 3219450"/>
              <a:gd name="connsiteY32" fmla="*/ 203200 h 425450"/>
              <a:gd name="connsiteX33" fmla="*/ 2197100 w 3219450"/>
              <a:gd name="connsiteY33" fmla="*/ 225425 h 425450"/>
              <a:gd name="connsiteX34" fmla="*/ 1565275 w 3219450"/>
              <a:gd name="connsiteY34" fmla="*/ 260350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19450" h="425450">
                <a:moveTo>
                  <a:pt x="1565275" y="260350"/>
                </a:moveTo>
                <a:lnTo>
                  <a:pt x="974725" y="311150"/>
                </a:lnTo>
                <a:lnTo>
                  <a:pt x="533400" y="358775"/>
                </a:lnTo>
                <a:lnTo>
                  <a:pt x="384175" y="384175"/>
                </a:lnTo>
                <a:lnTo>
                  <a:pt x="317500" y="396875"/>
                </a:lnTo>
                <a:lnTo>
                  <a:pt x="266700" y="412750"/>
                </a:lnTo>
                <a:lnTo>
                  <a:pt x="238125" y="425450"/>
                </a:lnTo>
                <a:lnTo>
                  <a:pt x="206375" y="425450"/>
                </a:lnTo>
                <a:lnTo>
                  <a:pt x="155575" y="422275"/>
                </a:lnTo>
                <a:lnTo>
                  <a:pt x="111125" y="409575"/>
                </a:lnTo>
                <a:lnTo>
                  <a:pt x="19050" y="368300"/>
                </a:lnTo>
                <a:lnTo>
                  <a:pt x="0" y="222250"/>
                </a:lnTo>
                <a:lnTo>
                  <a:pt x="161925" y="228600"/>
                </a:lnTo>
                <a:lnTo>
                  <a:pt x="387350" y="222250"/>
                </a:lnTo>
                <a:lnTo>
                  <a:pt x="568325" y="209550"/>
                </a:lnTo>
                <a:lnTo>
                  <a:pt x="723900" y="190500"/>
                </a:lnTo>
                <a:lnTo>
                  <a:pt x="968375" y="152400"/>
                </a:lnTo>
                <a:lnTo>
                  <a:pt x="1158875" y="139700"/>
                </a:lnTo>
                <a:lnTo>
                  <a:pt x="1508125" y="101600"/>
                </a:lnTo>
                <a:lnTo>
                  <a:pt x="1771650" y="79375"/>
                </a:lnTo>
                <a:lnTo>
                  <a:pt x="1974850" y="69850"/>
                </a:lnTo>
                <a:lnTo>
                  <a:pt x="2136775" y="44450"/>
                </a:lnTo>
                <a:lnTo>
                  <a:pt x="2463800" y="28575"/>
                </a:lnTo>
                <a:lnTo>
                  <a:pt x="2790825" y="9525"/>
                </a:lnTo>
                <a:lnTo>
                  <a:pt x="2908300" y="0"/>
                </a:lnTo>
                <a:lnTo>
                  <a:pt x="2955925" y="0"/>
                </a:lnTo>
                <a:lnTo>
                  <a:pt x="3038475" y="9525"/>
                </a:lnTo>
                <a:lnTo>
                  <a:pt x="3124200" y="31750"/>
                </a:lnTo>
                <a:lnTo>
                  <a:pt x="3219450" y="73025"/>
                </a:lnTo>
                <a:cubicBezTo>
                  <a:pt x="3218392" y="127000"/>
                  <a:pt x="3217333" y="180975"/>
                  <a:pt x="3216275" y="234950"/>
                </a:cubicBezTo>
                <a:lnTo>
                  <a:pt x="3028950" y="209550"/>
                </a:lnTo>
                <a:lnTo>
                  <a:pt x="2863850" y="203200"/>
                </a:lnTo>
                <a:lnTo>
                  <a:pt x="2625725" y="203200"/>
                </a:lnTo>
                <a:lnTo>
                  <a:pt x="2197100" y="225425"/>
                </a:lnTo>
                <a:lnTo>
                  <a:pt x="1565275" y="260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399932D-226F-42DC-9973-0C808B1B30C1}"/>
              </a:ext>
            </a:extLst>
          </p:cNvPr>
          <p:cNvSpPr/>
          <p:nvPr/>
        </p:nvSpPr>
        <p:spPr>
          <a:xfrm rot="16200000">
            <a:off x="3412335" y="3908540"/>
            <a:ext cx="3349625" cy="1189038"/>
          </a:xfrm>
          <a:custGeom>
            <a:avLst/>
            <a:gdLst>
              <a:gd name="connsiteX0" fmla="*/ 2102831 w 3348953"/>
              <a:gd name="connsiteY0" fmla="*/ 1101896 h 1188432"/>
              <a:gd name="connsiteX1" fmla="*/ 1886490 w 3348953"/>
              <a:gd name="connsiteY1" fmla="*/ 1104780 h 1188432"/>
              <a:gd name="connsiteX2" fmla="*/ 1739379 w 3348953"/>
              <a:gd name="connsiteY2" fmla="*/ 1099011 h 1188432"/>
              <a:gd name="connsiteX3" fmla="*/ 1595152 w 3348953"/>
              <a:gd name="connsiteY3" fmla="*/ 1084588 h 1188432"/>
              <a:gd name="connsiteX4" fmla="*/ 1485539 w 3348953"/>
              <a:gd name="connsiteY4" fmla="*/ 1067281 h 1188432"/>
              <a:gd name="connsiteX5" fmla="*/ 1341312 w 3348953"/>
              <a:gd name="connsiteY5" fmla="*/ 1041320 h 1188432"/>
              <a:gd name="connsiteX6" fmla="*/ 1228815 w 3348953"/>
              <a:gd name="connsiteY6" fmla="*/ 1012475 h 1188432"/>
              <a:gd name="connsiteX7" fmla="*/ 1110548 w 3348953"/>
              <a:gd name="connsiteY7" fmla="*/ 977860 h 1188432"/>
              <a:gd name="connsiteX8" fmla="*/ 957668 w 3348953"/>
              <a:gd name="connsiteY8" fmla="*/ 920169 h 1188432"/>
              <a:gd name="connsiteX9" fmla="*/ 842286 w 3348953"/>
              <a:gd name="connsiteY9" fmla="*/ 868248 h 1188432"/>
              <a:gd name="connsiteX10" fmla="*/ 712482 w 3348953"/>
              <a:gd name="connsiteY10" fmla="*/ 801903 h 1188432"/>
              <a:gd name="connsiteX11" fmla="*/ 582677 w 3348953"/>
              <a:gd name="connsiteY11" fmla="*/ 721136 h 1188432"/>
              <a:gd name="connsiteX12" fmla="*/ 475949 w 3348953"/>
              <a:gd name="connsiteY12" fmla="*/ 640369 h 1188432"/>
              <a:gd name="connsiteX13" fmla="*/ 389413 w 3348953"/>
              <a:gd name="connsiteY13" fmla="*/ 565371 h 1188432"/>
              <a:gd name="connsiteX14" fmla="*/ 302876 w 3348953"/>
              <a:gd name="connsiteY14" fmla="*/ 478834 h 1188432"/>
              <a:gd name="connsiteX15" fmla="*/ 222109 w 3348953"/>
              <a:gd name="connsiteY15" fmla="*/ 383645 h 1188432"/>
              <a:gd name="connsiteX16" fmla="*/ 164418 w 3348953"/>
              <a:gd name="connsiteY16" fmla="*/ 305762 h 1188432"/>
              <a:gd name="connsiteX17" fmla="*/ 89420 w 3348953"/>
              <a:gd name="connsiteY17" fmla="*/ 201918 h 1188432"/>
              <a:gd name="connsiteX18" fmla="*/ 46152 w 3348953"/>
              <a:gd name="connsiteY18" fmla="*/ 132689 h 1188432"/>
              <a:gd name="connsiteX19" fmla="*/ 11538 w 3348953"/>
              <a:gd name="connsiteY19" fmla="*/ 69229 h 1188432"/>
              <a:gd name="connsiteX20" fmla="*/ 2884 w 3348953"/>
              <a:gd name="connsiteY20" fmla="*/ 43268 h 1188432"/>
              <a:gd name="connsiteX21" fmla="*/ 0 w 3348953"/>
              <a:gd name="connsiteY21" fmla="*/ 25961 h 1188432"/>
              <a:gd name="connsiteX22" fmla="*/ 2884 w 3348953"/>
              <a:gd name="connsiteY22" fmla="*/ 11539 h 1188432"/>
              <a:gd name="connsiteX23" fmla="*/ 8653 w 3348953"/>
              <a:gd name="connsiteY23" fmla="*/ 0 h 1188432"/>
              <a:gd name="connsiteX24" fmla="*/ 23076 w 3348953"/>
              <a:gd name="connsiteY24" fmla="*/ 0 h 1188432"/>
              <a:gd name="connsiteX25" fmla="*/ 40383 w 3348953"/>
              <a:gd name="connsiteY25" fmla="*/ 5769 h 1188432"/>
              <a:gd name="connsiteX26" fmla="*/ 89420 w 3348953"/>
              <a:gd name="connsiteY26" fmla="*/ 74998 h 1188432"/>
              <a:gd name="connsiteX27" fmla="*/ 175957 w 3348953"/>
              <a:gd name="connsiteY27" fmla="*/ 175957 h 1188432"/>
              <a:gd name="connsiteX28" fmla="*/ 256724 w 3348953"/>
              <a:gd name="connsiteY28" fmla="*/ 265378 h 1188432"/>
              <a:gd name="connsiteX29" fmla="*/ 366336 w 3348953"/>
              <a:gd name="connsiteY29" fmla="*/ 363453 h 1188432"/>
              <a:gd name="connsiteX30" fmla="*/ 473064 w 3348953"/>
              <a:gd name="connsiteY30" fmla="*/ 447104 h 1188432"/>
              <a:gd name="connsiteX31" fmla="*/ 568254 w 3348953"/>
              <a:gd name="connsiteY31" fmla="*/ 519218 h 1188432"/>
              <a:gd name="connsiteX32" fmla="*/ 669213 w 3348953"/>
              <a:gd name="connsiteY32" fmla="*/ 576909 h 1188432"/>
              <a:gd name="connsiteX33" fmla="*/ 770172 w 3348953"/>
              <a:gd name="connsiteY33" fmla="*/ 628831 h 1188432"/>
              <a:gd name="connsiteX34" fmla="*/ 882670 w 3348953"/>
              <a:gd name="connsiteY34" fmla="*/ 677868 h 1188432"/>
              <a:gd name="connsiteX35" fmla="*/ 1026897 w 3348953"/>
              <a:gd name="connsiteY35" fmla="*/ 729790 h 1188432"/>
              <a:gd name="connsiteX36" fmla="*/ 1153817 w 3348953"/>
              <a:gd name="connsiteY36" fmla="*/ 767289 h 1188432"/>
              <a:gd name="connsiteX37" fmla="*/ 1243237 w 3348953"/>
              <a:gd name="connsiteY37" fmla="*/ 784596 h 1188432"/>
              <a:gd name="connsiteX38" fmla="*/ 1315351 w 3348953"/>
              <a:gd name="connsiteY38" fmla="*/ 793250 h 1188432"/>
              <a:gd name="connsiteX39" fmla="*/ 1422079 w 3348953"/>
              <a:gd name="connsiteY39" fmla="*/ 816326 h 1188432"/>
              <a:gd name="connsiteX40" fmla="*/ 1537461 w 3348953"/>
              <a:gd name="connsiteY40" fmla="*/ 833633 h 1188432"/>
              <a:gd name="connsiteX41" fmla="*/ 1667265 w 3348953"/>
              <a:gd name="connsiteY41" fmla="*/ 848056 h 1188432"/>
              <a:gd name="connsiteX42" fmla="*/ 1759570 w 3348953"/>
              <a:gd name="connsiteY42" fmla="*/ 856709 h 1188432"/>
              <a:gd name="connsiteX43" fmla="*/ 1926874 w 3348953"/>
              <a:gd name="connsiteY43" fmla="*/ 859594 h 1188432"/>
              <a:gd name="connsiteX44" fmla="*/ 2050909 w 3348953"/>
              <a:gd name="connsiteY44" fmla="*/ 859594 h 1188432"/>
              <a:gd name="connsiteX45" fmla="*/ 2598972 w 3348953"/>
              <a:gd name="connsiteY45" fmla="*/ 859594 h 1188432"/>
              <a:gd name="connsiteX46" fmla="*/ 2757622 w 3348953"/>
              <a:gd name="connsiteY46" fmla="*/ 859594 h 1188432"/>
              <a:gd name="connsiteX47" fmla="*/ 2997039 w 3348953"/>
              <a:gd name="connsiteY47" fmla="*/ 859594 h 1188432"/>
              <a:gd name="connsiteX48" fmla="*/ 3100883 w 3348953"/>
              <a:gd name="connsiteY48" fmla="*/ 856709 h 1188432"/>
              <a:gd name="connsiteX49" fmla="*/ 3164343 w 3348953"/>
              <a:gd name="connsiteY49" fmla="*/ 836518 h 1188432"/>
              <a:gd name="connsiteX50" fmla="*/ 3250879 w 3348953"/>
              <a:gd name="connsiteY50" fmla="*/ 790365 h 1188432"/>
              <a:gd name="connsiteX51" fmla="*/ 3302801 w 3348953"/>
              <a:gd name="connsiteY51" fmla="*/ 747097 h 1188432"/>
              <a:gd name="connsiteX52" fmla="*/ 3325877 w 3348953"/>
              <a:gd name="connsiteY52" fmla="*/ 729790 h 1188432"/>
              <a:gd name="connsiteX53" fmla="*/ 3340300 w 3348953"/>
              <a:gd name="connsiteY53" fmla="*/ 729790 h 1188432"/>
              <a:gd name="connsiteX54" fmla="*/ 3348953 w 3348953"/>
              <a:gd name="connsiteY54" fmla="*/ 741328 h 1188432"/>
              <a:gd name="connsiteX55" fmla="*/ 3348953 w 3348953"/>
              <a:gd name="connsiteY55" fmla="*/ 767289 h 1188432"/>
              <a:gd name="connsiteX56" fmla="*/ 3337415 w 3348953"/>
              <a:gd name="connsiteY56" fmla="*/ 827864 h 1188432"/>
              <a:gd name="connsiteX57" fmla="*/ 3317223 w 3348953"/>
              <a:gd name="connsiteY57" fmla="*/ 894209 h 1188432"/>
              <a:gd name="connsiteX58" fmla="*/ 3268186 w 3348953"/>
              <a:gd name="connsiteY58" fmla="*/ 974976 h 1188432"/>
              <a:gd name="connsiteX59" fmla="*/ 3239341 w 3348953"/>
              <a:gd name="connsiteY59" fmla="*/ 1021128 h 1188432"/>
              <a:gd name="connsiteX60" fmla="*/ 3196073 w 3348953"/>
              <a:gd name="connsiteY60" fmla="*/ 1107665 h 1188432"/>
              <a:gd name="connsiteX61" fmla="*/ 3152805 w 3348953"/>
              <a:gd name="connsiteY61" fmla="*/ 1165356 h 1188432"/>
              <a:gd name="connsiteX62" fmla="*/ 3118190 w 3348953"/>
              <a:gd name="connsiteY62" fmla="*/ 1188432 h 1188432"/>
              <a:gd name="connsiteX63" fmla="*/ 3097998 w 3348953"/>
              <a:gd name="connsiteY63" fmla="*/ 1188432 h 1188432"/>
              <a:gd name="connsiteX64" fmla="*/ 3072037 w 3348953"/>
              <a:gd name="connsiteY64" fmla="*/ 1165356 h 1188432"/>
              <a:gd name="connsiteX65" fmla="*/ 3037423 w 3348953"/>
              <a:gd name="connsiteY65" fmla="*/ 1142279 h 1188432"/>
              <a:gd name="connsiteX66" fmla="*/ 3008577 w 3348953"/>
              <a:gd name="connsiteY66" fmla="*/ 1127857 h 1188432"/>
              <a:gd name="connsiteX67" fmla="*/ 2968194 w 3348953"/>
              <a:gd name="connsiteY67" fmla="*/ 1113434 h 1188432"/>
              <a:gd name="connsiteX68" fmla="*/ 2898965 w 3348953"/>
              <a:gd name="connsiteY68" fmla="*/ 1101896 h 1188432"/>
              <a:gd name="connsiteX69" fmla="*/ 2593203 w 3348953"/>
              <a:gd name="connsiteY69" fmla="*/ 1101896 h 1188432"/>
              <a:gd name="connsiteX70" fmla="*/ 2102831 w 3348953"/>
              <a:gd name="connsiteY70" fmla="*/ 1101896 h 118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348953" h="1188432">
                <a:moveTo>
                  <a:pt x="2102831" y="1101896"/>
                </a:moveTo>
                <a:lnTo>
                  <a:pt x="1886490" y="1104780"/>
                </a:lnTo>
                <a:lnTo>
                  <a:pt x="1739379" y="1099011"/>
                </a:lnTo>
                <a:lnTo>
                  <a:pt x="1595152" y="1084588"/>
                </a:lnTo>
                <a:lnTo>
                  <a:pt x="1485539" y="1067281"/>
                </a:lnTo>
                <a:lnTo>
                  <a:pt x="1341312" y="1041320"/>
                </a:lnTo>
                <a:lnTo>
                  <a:pt x="1228815" y="1012475"/>
                </a:lnTo>
                <a:lnTo>
                  <a:pt x="1110548" y="977860"/>
                </a:lnTo>
                <a:lnTo>
                  <a:pt x="957668" y="920169"/>
                </a:lnTo>
                <a:lnTo>
                  <a:pt x="842286" y="868248"/>
                </a:lnTo>
                <a:lnTo>
                  <a:pt x="712482" y="801903"/>
                </a:lnTo>
                <a:lnTo>
                  <a:pt x="582677" y="721136"/>
                </a:lnTo>
                <a:lnTo>
                  <a:pt x="475949" y="640369"/>
                </a:lnTo>
                <a:lnTo>
                  <a:pt x="389413" y="565371"/>
                </a:lnTo>
                <a:lnTo>
                  <a:pt x="302876" y="478834"/>
                </a:lnTo>
                <a:lnTo>
                  <a:pt x="222109" y="383645"/>
                </a:lnTo>
                <a:lnTo>
                  <a:pt x="164418" y="305762"/>
                </a:lnTo>
                <a:lnTo>
                  <a:pt x="89420" y="201918"/>
                </a:lnTo>
                <a:lnTo>
                  <a:pt x="46152" y="132689"/>
                </a:lnTo>
                <a:lnTo>
                  <a:pt x="11538" y="69229"/>
                </a:lnTo>
                <a:lnTo>
                  <a:pt x="2884" y="43268"/>
                </a:lnTo>
                <a:lnTo>
                  <a:pt x="0" y="25961"/>
                </a:lnTo>
                <a:lnTo>
                  <a:pt x="2884" y="11539"/>
                </a:lnTo>
                <a:lnTo>
                  <a:pt x="8653" y="0"/>
                </a:lnTo>
                <a:lnTo>
                  <a:pt x="23076" y="0"/>
                </a:lnTo>
                <a:lnTo>
                  <a:pt x="40383" y="5769"/>
                </a:lnTo>
                <a:lnTo>
                  <a:pt x="89420" y="74998"/>
                </a:lnTo>
                <a:lnTo>
                  <a:pt x="175957" y="175957"/>
                </a:lnTo>
                <a:lnTo>
                  <a:pt x="256724" y="265378"/>
                </a:lnTo>
                <a:lnTo>
                  <a:pt x="366336" y="363453"/>
                </a:lnTo>
                <a:lnTo>
                  <a:pt x="473064" y="447104"/>
                </a:lnTo>
                <a:lnTo>
                  <a:pt x="568254" y="519218"/>
                </a:lnTo>
                <a:lnTo>
                  <a:pt x="669213" y="576909"/>
                </a:lnTo>
                <a:lnTo>
                  <a:pt x="770172" y="628831"/>
                </a:lnTo>
                <a:lnTo>
                  <a:pt x="882670" y="677868"/>
                </a:lnTo>
                <a:lnTo>
                  <a:pt x="1026897" y="729790"/>
                </a:lnTo>
                <a:lnTo>
                  <a:pt x="1153817" y="767289"/>
                </a:lnTo>
                <a:lnTo>
                  <a:pt x="1243237" y="784596"/>
                </a:lnTo>
                <a:lnTo>
                  <a:pt x="1315351" y="793250"/>
                </a:lnTo>
                <a:lnTo>
                  <a:pt x="1422079" y="816326"/>
                </a:lnTo>
                <a:lnTo>
                  <a:pt x="1537461" y="833633"/>
                </a:lnTo>
                <a:lnTo>
                  <a:pt x="1667265" y="848056"/>
                </a:lnTo>
                <a:lnTo>
                  <a:pt x="1759570" y="856709"/>
                </a:lnTo>
                <a:lnTo>
                  <a:pt x="1926874" y="859594"/>
                </a:lnTo>
                <a:lnTo>
                  <a:pt x="2050909" y="859594"/>
                </a:lnTo>
                <a:lnTo>
                  <a:pt x="2598972" y="859594"/>
                </a:lnTo>
                <a:lnTo>
                  <a:pt x="2757622" y="859594"/>
                </a:lnTo>
                <a:lnTo>
                  <a:pt x="2997039" y="859594"/>
                </a:lnTo>
                <a:lnTo>
                  <a:pt x="3100883" y="856709"/>
                </a:lnTo>
                <a:lnTo>
                  <a:pt x="3164343" y="836518"/>
                </a:lnTo>
                <a:lnTo>
                  <a:pt x="3250879" y="790365"/>
                </a:lnTo>
                <a:lnTo>
                  <a:pt x="3302801" y="747097"/>
                </a:lnTo>
                <a:lnTo>
                  <a:pt x="3325877" y="729790"/>
                </a:lnTo>
                <a:lnTo>
                  <a:pt x="3340300" y="729790"/>
                </a:lnTo>
                <a:lnTo>
                  <a:pt x="3348953" y="741328"/>
                </a:lnTo>
                <a:lnTo>
                  <a:pt x="3348953" y="767289"/>
                </a:lnTo>
                <a:lnTo>
                  <a:pt x="3337415" y="827864"/>
                </a:lnTo>
                <a:lnTo>
                  <a:pt x="3317223" y="894209"/>
                </a:lnTo>
                <a:lnTo>
                  <a:pt x="3268186" y="974976"/>
                </a:lnTo>
                <a:lnTo>
                  <a:pt x="3239341" y="1021128"/>
                </a:lnTo>
                <a:lnTo>
                  <a:pt x="3196073" y="1107665"/>
                </a:lnTo>
                <a:lnTo>
                  <a:pt x="3152805" y="1165356"/>
                </a:lnTo>
                <a:lnTo>
                  <a:pt x="3118190" y="1188432"/>
                </a:lnTo>
                <a:lnTo>
                  <a:pt x="3097998" y="1188432"/>
                </a:lnTo>
                <a:lnTo>
                  <a:pt x="3072037" y="1165356"/>
                </a:lnTo>
                <a:lnTo>
                  <a:pt x="3037423" y="1142279"/>
                </a:lnTo>
                <a:lnTo>
                  <a:pt x="3008577" y="1127857"/>
                </a:lnTo>
                <a:lnTo>
                  <a:pt x="2968194" y="1113434"/>
                </a:lnTo>
                <a:lnTo>
                  <a:pt x="2898965" y="1101896"/>
                </a:lnTo>
                <a:lnTo>
                  <a:pt x="2593203" y="1101896"/>
                </a:lnTo>
                <a:lnTo>
                  <a:pt x="2102831" y="110189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F1287C4-1FF1-4DCE-AFB4-D27FBC81AC1E}"/>
              </a:ext>
            </a:extLst>
          </p:cNvPr>
          <p:cNvSpPr/>
          <p:nvPr/>
        </p:nvSpPr>
        <p:spPr>
          <a:xfrm>
            <a:off x="4025901" y="3400425"/>
            <a:ext cx="1409700" cy="387350"/>
          </a:xfrm>
          <a:custGeom>
            <a:avLst/>
            <a:gdLst>
              <a:gd name="connsiteX0" fmla="*/ 917575 w 1409700"/>
              <a:gd name="connsiteY0" fmla="*/ 250825 h 387350"/>
              <a:gd name="connsiteX1" fmla="*/ 739775 w 1409700"/>
              <a:gd name="connsiteY1" fmla="*/ 276225 h 387350"/>
              <a:gd name="connsiteX2" fmla="*/ 638175 w 1409700"/>
              <a:gd name="connsiteY2" fmla="*/ 298450 h 387350"/>
              <a:gd name="connsiteX3" fmla="*/ 504825 w 1409700"/>
              <a:gd name="connsiteY3" fmla="*/ 336550 h 387350"/>
              <a:gd name="connsiteX4" fmla="*/ 415925 w 1409700"/>
              <a:gd name="connsiteY4" fmla="*/ 368300 h 387350"/>
              <a:gd name="connsiteX5" fmla="*/ 377825 w 1409700"/>
              <a:gd name="connsiteY5" fmla="*/ 377825 h 387350"/>
              <a:gd name="connsiteX6" fmla="*/ 327025 w 1409700"/>
              <a:gd name="connsiteY6" fmla="*/ 387350 h 387350"/>
              <a:gd name="connsiteX7" fmla="*/ 298450 w 1409700"/>
              <a:gd name="connsiteY7" fmla="*/ 381000 h 387350"/>
              <a:gd name="connsiteX8" fmla="*/ 244475 w 1409700"/>
              <a:gd name="connsiteY8" fmla="*/ 346075 h 387350"/>
              <a:gd name="connsiteX9" fmla="*/ 190500 w 1409700"/>
              <a:gd name="connsiteY9" fmla="*/ 301625 h 387350"/>
              <a:gd name="connsiteX10" fmla="*/ 130175 w 1409700"/>
              <a:gd name="connsiteY10" fmla="*/ 234950 h 387350"/>
              <a:gd name="connsiteX11" fmla="*/ 73025 w 1409700"/>
              <a:gd name="connsiteY11" fmla="*/ 161925 h 387350"/>
              <a:gd name="connsiteX12" fmla="*/ 31750 w 1409700"/>
              <a:gd name="connsiteY12" fmla="*/ 101600 h 387350"/>
              <a:gd name="connsiteX13" fmla="*/ 9525 w 1409700"/>
              <a:gd name="connsiteY13" fmla="*/ 60325 h 387350"/>
              <a:gd name="connsiteX14" fmla="*/ 3175 w 1409700"/>
              <a:gd name="connsiteY14" fmla="*/ 41275 h 387350"/>
              <a:gd name="connsiteX15" fmla="*/ 0 w 1409700"/>
              <a:gd name="connsiteY15" fmla="*/ 25400 h 387350"/>
              <a:gd name="connsiteX16" fmla="*/ 9525 w 1409700"/>
              <a:gd name="connsiteY16" fmla="*/ 6350 h 387350"/>
              <a:gd name="connsiteX17" fmla="*/ 38100 w 1409700"/>
              <a:gd name="connsiteY17" fmla="*/ 0 h 387350"/>
              <a:gd name="connsiteX18" fmla="*/ 60325 w 1409700"/>
              <a:gd name="connsiteY18" fmla="*/ 0 h 387350"/>
              <a:gd name="connsiteX19" fmla="*/ 73025 w 1409700"/>
              <a:gd name="connsiteY19" fmla="*/ 6350 h 387350"/>
              <a:gd name="connsiteX20" fmla="*/ 107950 w 1409700"/>
              <a:gd name="connsiteY20" fmla="*/ 44450 h 387350"/>
              <a:gd name="connsiteX21" fmla="*/ 152400 w 1409700"/>
              <a:gd name="connsiteY21" fmla="*/ 79375 h 387350"/>
              <a:gd name="connsiteX22" fmla="*/ 206375 w 1409700"/>
              <a:gd name="connsiteY22" fmla="*/ 101600 h 387350"/>
              <a:gd name="connsiteX23" fmla="*/ 273050 w 1409700"/>
              <a:gd name="connsiteY23" fmla="*/ 114300 h 387350"/>
              <a:gd name="connsiteX24" fmla="*/ 371475 w 1409700"/>
              <a:gd name="connsiteY24" fmla="*/ 120650 h 387350"/>
              <a:gd name="connsiteX25" fmla="*/ 463550 w 1409700"/>
              <a:gd name="connsiteY25" fmla="*/ 123825 h 387350"/>
              <a:gd name="connsiteX26" fmla="*/ 600075 w 1409700"/>
              <a:gd name="connsiteY26" fmla="*/ 120650 h 387350"/>
              <a:gd name="connsiteX27" fmla="*/ 876300 w 1409700"/>
              <a:gd name="connsiteY27" fmla="*/ 92075 h 387350"/>
              <a:gd name="connsiteX28" fmla="*/ 1171575 w 1409700"/>
              <a:gd name="connsiteY28" fmla="*/ 53975 h 387350"/>
              <a:gd name="connsiteX29" fmla="*/ 1409700 w 1409700"/>
              <a:gd name="connsiteY29" fmla="*/ 15875 h 387350"/>
              <a:gd name="connsiteX30" fmla="*/ 1406525 w 1409700"/>
              <a:gd name="connsiteY30" fmla="*/ 203200 h 387350"/>
              <a:gd name="connsiteX31" fmla="*/ 1162050 w 1409700"/>
              <a:gd name="connsiteY31" fmla="*/ 219075 h 387350"/>
              <a:gd name="connsiteX32" fmla="*/ 917575 w 1409700"/>
              <a:gd name="connsiteY32" fmla="*/ 250825 h 3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09700" h="387350">
                <a:moveTo>
                  <a:pt x="917575" y="250825"/>
                </a:moveTo>
                <a:lnTo>
                  <a:pt x="739775" y="276225"/>
                </a:lnTo>
                <a:lnTo>
                  <a:pt x="638175" y="298450"/>
                </a:lnTo>
                <a:lnTo>
                  <a:pt x="504825" y="336550"/>
                </a:lnTo>
                <a:lnTo>
                  <a:pt x="415925" y="368300"/>
                </a:lnTo>
                <a:lnTo>
                  <a:pt x="377825" y="377825"/>
                </a:lnTo>
                <a:lnTo>
                  <a:pt x="327025" y="387350"/>
                </a:lnTo>
                <a:lnTo>
                  <a:pt x="298450" y="381000"/>
                </a:lnTo>
                <a:lnTo>
                  <a:pt x="244475" y="346075"/>
                </a:lnTo>
                <a:lnTo>
                  <a:pt x="190500" y="301625"/>
                </a:lnTo>
                <a:lnTo>
                  <a:pt x="130175" y="234950"/>
                </a:lnTo>
                <a:lnTo>
                  <a:pt x="73025" y="161925"/>
                </a:lnTo>
                <a:lnTo>
                  <a:pt x="31750" y="101600"/>
                </a:lnTo>
                <a:lnTo>
                  <a:pt x="9525" y="60325"/>
                </a:lnTo>
                <a:lnTo>
                  <a:pt x="3175" y="41275"/>
                </a:lnTo>
                <a:lnTo>
                  <a:pt x="0" y="25400"/>
                </a:lnTo>
                <a:lnTo>
                  <a:pt x="9525" y="6350"/>
                </a:lnTo>
                <a:lnTo>
                  <a:pt x="38100" y="0"/>
                </a:lnTo>
                <a:lnTo>
                  <a:pt x="60325" y="0"/>
                </a:lnTo>
                <a:lnTo>
                  <a:pt x="73025" y="6350"/>
                </a:lnTo>
                <a:lnTo>
                  <a:pt x="107950" y="44450"/>
                </a:lnTo>
                <a:lnTo>
                  <a:pt x="152400" y="79375"/>
                </a:lnTo>
                <a:lnTo>
                  <a:pt x="206375" y="101600"/>
                </a:lnTo>
                <a:lnTo>
                  <a:pt x="273050" y="114300"/>
                </a:lnTo>
                <a:lnTo>
                  <a:pt x="371475" y="120650"/>
                </a:lnTo>
                <a:lnTo>
                  <a:pt x="463550" y="123825"/>
                </a:lnTo>
                <a:lnTo>
                  <a:pt x="600075" y="120650"/>
                </a:lnTo>
                <a:lnTo>
                  <a:pt x="876300" y="92075"/>
                </a:lnTo>
                <a:lnTo>
                  <a:pt x="1171575" y="53975"/>
                </a:lnTo>
                <a:lnTo>
                  <a:pt x="1409700" y="15875"/>
                </a:lnTo>
                <a:cubicBezTo>
                  <a:pt x="1408642" y="78317"/>
                  <a:pt x="1407583" y="140758"/>
                  <a:pt x="1406525" y="203200"/>
                </a:cubicBezTo>
                <a:lnTo>
                  <a:pt x="1162050" y="219075"/>
                </a:lnTo>
                <a:lnTo>
                  <a:pt x="917575" y="250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12634C9-B50A-4D8D-AC1A-423493931DFD}"/>
              </a:ext>
            </a:extLst>
          </p:cNvPr>
          <p:cNvSpPr/>
          <p:nvPr/>
        </p:nvSpPr>
        <p:spPr>
          <a:xfrm>
            <a:off x="3898902" y="4127501"/>
            <a:ext cx="1533525" cy="415925"/>
          </a:xfrm>
          <a:custGeom>
            <a:avLst/>
            <a:gdLst>
              <a:gd name="connsiteX0" fmla="*/ 1108075 w 1533525"/>
              <a:gd name="connsiteY0" fmla="*/ 219075 h 415925"/>
              <a:gd name="connsiteX1" fmla="*/ 889000 w 1533525"/>
              <a:gd name="connsiteY1" fmla="*/ 260350 h 415925"/>
              <a:gd name="connsiteX2" fmla="*/ 730250 w 1533525"/>
              <a:gd name="connsiteY2" fmla="*/ 295275 h 415925"/>
              <a:gd name="connsiteX3" fmla="*/ 523875 w 1533525"/>
              <a:gd name="connsiteY3" fmla="*/ 349250 h 415925"/>
              <a:gd name="connsiteX4" fmla="*/ 406400 w 1533525"/>
              <a:gd name="connsiteY4" fmla="*/ 384175 h 415925"/>
              <a:gd name="connsiteX5" fmla="*/ 339725 w 1533525"/>
              <a:gd name="connsiteY5" fmla="*/ 415925 h 415925"/>
              <a:gd name="connsiteX6" fmla="*/ 320675 w 1533525"/>
              <a:gd name="connsiteY6" fmla="*/ 409575 h 415925"/>
              <a:gd name="connsiteX7" fmla="*/ 241300 w 1533525"/>
              <a:gd name="connsiteY7" fmla="*/ 358775 h 415925"/>
              <a:gd name="connsiteX8" fmla="*/ 127000 w 1533525"/>
              <a:gd name="connsiteY8" fmla="*/ 273050 h 415925"/>
              <a:gd name="connsiteX9" fmla="*/ 69850 w 1533525"/>
              <a:gd name="connsiteY9" fmla="*/ 225425 h 415925"/>
              <a:gd name="connsiteX10" fmla="*/ 34925 w 1533525"/>
              <a:gd name="connsiteY10" fmla="*/ 180975 h 415925"/>
              <a:gd name="connsiteX11" fmla="*/ 19050 w 1533525"/>
              <a:gd name="connsiteY11" fmla="*/ 158750 h 415925"/>
              <a:gd name="connsiteX12" fmla="*/ 9525 w 1533525"/>
              <a:gd name="connsiteY12" fmla="*/ 130175 h 415925"/>
              <a:gd name="connsiteX13" fmla="*/ 3175 w 1533525"/>
              <a:gd name="connsiteY13" fmla="*/ 101600 h 415925"/>
              <a:gd name="connsiteX14" fmla="*/ 0 w 1533525"/>
              <a:gd name="connsiteY14" fmla="*/ 69850 h 415925"/>
              <a:gd name="connsiteX15" fmla="*/ 6350 w 1533525"/>
              <a:gd name="connsiteY15" fmla="*/ 50800 h 415925"/>
              <a:gd name="connsiteX16" fmla="*/ 25400 w 1533525"/>
              <a:gd name="connsiteY16" fmla="*/ 41275 h 415925"/>
              <a:gd name="connsiteX17" fmla="*/ 41275 w 1533525"/>
              <a:gd name="connsiteY17" fmla="*/ 44450 h 415925"/>
              <a:gd name="connsiteX18" fmla="*/ 92075 w 1533525"/>
              <a:gd name="connsiteY18" fmla="*/ 73025 h 415925"/>
              <a:gd name="connsiteX19" fmla="*/ 136525 w 1533525"/>
              <a:gd name="connsiteY19" fmla="*/ 95250 h 415925"/>
              <a:gd name="connsiteX20" fmla="*/ 187325 w 1533525"/>
              <a:gd name="connsiteY20" fmla="*/ 117475 h 415925"/>
              <a:gd name="connsiteX21" fmla="*/ 250825 w 1533525"/>
              <a:gd name="connsiteY21" fmla="*/ 133350 h 415925"/>
              <a:gd name="connsiteX22" fmla="*/ 333375 w 1533525"/>
              <a:gd name="connsiteY22" fmla="*/ 146050 h 415925"/>
              <a:gd name="connsiteX23" fmla="*/ 393700 w 1533525"/>
              <a:gd name="connsiteY23" fmla="*/ 149225 h 415925"/>
              <a:gd name="connsiteX24" fmla="*/ 447675 w 1533525"/>
              <a:gd name="connsiteY24" fmla="*/ 149225 h 415925"/>
              <a:gd name="connsiteX25" fmla="*/ 587375 w 1533525"/>
              <a:gd name="connsiteY25" fmla="*/ 133350 h 415925"/>
              <a:gd name="connsiteX26" fmla="*/ 796925 w 1533525"/>
              <a:gd name="connsiteY26" fmla="*/ 98425 h 415925"/>
              <a:gd name="connsiteX27" fmla="*/ 1063625 w 1533525"/>
              <a:gd name="connsiteY27" fmla="*/ 66675 h 415925"/>
              <a:gd name="connsiteX28" fmla="*/ 1530350 w 1533525"/>
              <a:gd name="connsiteY28" fmla="*/ 0 h 415925"/>
              <a:gd name="connsiteX29" fmla="*/ 1533525 w 1533525"/>
              <a:gd name="connsiteY29" fmla="*/ 158750 h 415925"/>
              <a:gd name="connsiteX30" fmla="*/ 1346200 w 1533525"/>
              <a:gd name="connsiteY30" fmla="*/ 184150 h 415925"/>
              <a:gd name="connsiteX31" fmla="*/ 1108075 w 1533525"/>
              <a:gd name="connsiteY31" fmla="*/ 219075 h 415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533525" h="415925">
                <a:moveTo>
                  <a:pt x="1108075" y="219075"/>
                </a:moveTo>
                <a:lnTo>
                  <a:pt x="889000" y="260350"/>
                </a:lnTo>
                <a:lnTo>
                  <a:pt x="730250" y="295275"/>
                </a:lnTo>
                <a:lnTo>
                  <a:pt x="523875" y="349250"/>
                </a:lnTo>
                <a:lnTo>
                  <a:pt x="406400" y="384175"/>
                </a:lnTo>
                <a:lnTo>
                  <a:pt x="339725" y="415925"/>
                </a:lnTo>
                <a:lnTo>
                  <a:pt x="320675" y="409575"/>
                </a:lnTo>
                <a:lnTo>
                  <a:pt x="241300" y="358775"/>
                </a:lnTo>
                <a:lnTo>
                  <a:pt x="127000" y="273050"/>
                </a:lnTo>
                <a:lnTo>
                  <a:pt x="69850" y="225425"/>
                </a:lnTo>
                <a:lnTo>
                  <a:pt x="34925" y="180975"/>
                </a:lnTo>
                <a:lnTo>
                  <a:pt x="19050" y="158750"/>
                </a:lnTo>
                <a:lnTo>
                  <a:pt x="9525" y="130175"/>
                </a:lnTo>
                <a:lnTo>
                  <a:pt x="3175" y="101600"/>
                </a:lnTo>
                <a:lnTo>
                  <a:pt x="0" y="69850"/>
                </a:lnTo>
                <a:lnTo>
                  <a:pt x="6350" y="50800"/>
                </a:lnTo>
                <a:lnTo>
                  <a:pt x="25400" y="41275"/>
                </a:lnTo>
                <a:lnTo>
                  <a:pt x="41275" y="44450"/>
                </a:lnTo>
                <a:lnTo>
                  <a:pt x="92075" y="73025"/>
                </a:lnTo>
                <a:lnTo>
                  <a:pt x="136525" y="95250"/>
                </a:lnTo>
                <a:lnTo>
                  <a:pt x="187325" y="117475"/>
                </a:lnTo>
                <a:lnTo>
                  <a:pt x="250825" y="133350"/>
                </a:lnTo>
                <a:lnTo>
                  <a:pt x="333375" y="146050"/>
                </a:lnTo>
                <a:lnTo>
                  <a:pt x="393700" y="149225"/>
                </a:lnTo>
                <a:lnTo>
                  <a:pt x="447675" y="149225"/>
                </a:lnTo>
                <a:lnTo>
                  <a:pt x="587375" y="133350"/>
                </a:lnTo>
                <a:lnTo>
                  <a:pt x="796925" y="98425"/>
                </a:lnTo>
                <a:lnTo>
                  <a:pt x="1063625" y="66675"/>
                </a:lnTo>
                <a:lnTo>
                  <a:pt x="1530350" y="0"/>
                </a:lnTo>
                <a:cubicBezTo>
                  <a:pt x="1531408" y="52917"/>
                  <a:pt x="1532467" y="105833"/>
                  <a:pt x="1533525" y="158750"/>
                </a:cubicBezTo>
                <a:lnTo>
                  <a:pt x="1346200" y="184150"/>
                </a:lnTo>
                <a:lnTo>
                  <a:pt x="1108075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DA454DA-2CDD-4ECC-9A55-FD03EFF81833}"/>
              </a:ext>
            </a:extLst>
          </p:cNvPr>
          <p:cNvSpPr/>
          <p:nvPr/>
        </p:nvSpPr>
        <p:spPr>
          <a:xfrm>
            <a:off x="3676651" y="4752975"/>
            <a:ext cx="1720850" cy="577850"/>
          </a:xfrm>
          <a:custGeom>
            <a:avLst/>
            <a:gdLst>
              <a:gd name="connsiteX0" fmla="*/ 1165225 w 1720850"/>
              <a:gd name="connsiteY0" fmla="*/ 279400 h 577850"/>
              <a:gd name="connsiteX1" fmla="*/ 774700 w 1720850"/>
              <a:gd name="connsiteY1" fmla="*/ 393700 h 577850"/>
              <a:gd name="connsiteX2" fmla="*/ 466725 w 1720850"/>
              <a:gd name="connsiteY2" fmla="*/ 482600 h 577850"/>
              <a:gd name="connsiteX3" fmla="*/ 415925 w 1720850"/>
              <a:gd name="connsiteY3" fmla="*/ 520700 h 577850"/>
              <a:gd name="connsiteX4" fmla="*/ 374650 w 1720850"/>
              <a:gd name="connsiteY4" fmla="*/ 546100 h 577850"/>
              <a:gd name="connsiteX5" fmla="*/ 317500 w 1720850"/>
              <a:gd name="connsiteY5" fmla="*/ 577850 h 577850"/>
              <a:gd name="connsiteX6" fmla="*/ 288925 w 1720850"/>
              <a:gd name="connsiteY6" fmla="*/ 571500 h 577850"/>
              <a:gd name="connsiteX7" fmla="*/ 222250 w 1720850"/>
              <a:gd name="connsiteY7" fmla="*/ 530225 h 577850"/>
              <a:gd name="connsiteX8" fmla="*/ 193675 w 1720850"/>
              <a:gd name="connsiteY8" fmla="*/ 501650 h 577850"/>
              <a:gd name="connsiteX9" fmla="*/ 142875 w 1720850"/>
              <a:gd name="connsiteY9" fmla="*/ 441325 h 577850"/>
              <a:gd name="connsiteX10" fmla="*/ 92075 w 1720850"/>
              <a:gd name="connsiteY10" fmla="*/ 368300 h 577850"/>
              <a:gd name="connsiteX11" fmla="*/ 47625 w 1720850"/>
              <a:gd name="connsiteY11" fmla="*/ 288925 h 577850"/>
              <a:gd name="connsiteX12" fmla="*/ 9525 w 1720850"/>
              <a:gd name="connsiteY12" fmla="*/ 215900 h 577850"/>
              <a:gd name="connsiteX13" fmla="*/ 0 w 1720850"/>
              <a:gd name="connsiteY13" fmla="*/ 184150 h 577850"/>
              <a:gd name="connsiteX14" fmla="*/ 3175 w 1720850"/>
              <a:gd name="connsiteY14" fmla="*/ 158750 h 577850"/>
              <a:gd name="connsiteX15" fmla="*/ 19050 w 1720850"/>
              <a:gd name="connsiteY15" fmla="*/ 146050 h 577850"/>
              <a:gd name="connsiteX16" fmla="*/ 41275 w 1720850"/>
              <a:gd name="connsiteY16" fmla="*/ 149225 h 577850"/>
              <a:gd name="connsiteX17" fmla="*/ 60325 w 1720850"/>
              <a:gd name="connsiteY17" fmla="*/ 165100 h 577850"/>
              <a:gd name="connsiteX18" fmla="*/ 101600 w 1720850"/>
              <a:gd name="connsiteY18" fmla="*/ 219075 h 577850"/>
              <a:gd name="connsiteX19" fmla="*/ 123825 w 1720850"/>
              <a:gd name="connsiteY19" fmla="*/ 238125 h 577850"/>
              <a:gd name="connsiteX20" fmla="*/ 158750 w 1720850"/>
              <a:gd name="connsiteY20" fmla="*/ 257175 h 577850"/>
              <a:gd name="connsiteX21" fmla="*/ 196850 w 1720850"/>
              <a:gd name="connsiteY21" fmla="*/ 266700 h 577850"/>
              <a:gd name="connsiteX22" fmla="*/ 250825 w 1720850"/>
              <a:gd name="connsiteY22" fmla="*/ 263525 h 577850"/>
              <a:gd name="connsiteX23" fmla="*/ 412750 w 1720850"/>
              <a:gd name="connsiteY23" fmla="*/ 241300 h 577850"/>
              <a:gd name="connsiteX24" fmla="*/ 663575 w 1720850"/>
              <a:gd name="connsiteY24" fmla="*/ 203200 h 577850"/>
              <a:gd name="connsiteX25" fmla="*/ 990600 w 1720850"/>
              <a:gd name="connsiteY25" fmla="*/ 142875 h 577850"/>
              <a:gd name="connsiteX26" fmla="*/ 1241425 w 1720850"/>
              <a:gd name="connsiteY26" fmla="*/ 95250 h 577850"/>
              <a:gd name="connsiteX27" fmla="*/ 1492250 w 1720850"/>
              <a:gd name="connsiteY27" fmla="*/ 41275 h 577850"/>
              <a:gd name="connsiteX28" fmla="*/ 1720850 w 1720850"/>
              <a:gd name="connsiteY28" fmla="*/ 0 h 577850"/>
              <a:gd name="connsiteX29" fmla="*/ 1717675 w 1720850"/>
              <a:gd name="connsiteY29" fmla="*/ 111125 h 577850"/>
              <a:gd name="connsiteX30" fmla="*/ 1450975 w 1720850"/>
              <a:gd name="connsiteY30" fmla="*/ 193675 h 577850"/>
              <a:gd name="connsiteX31" fmla="*/ 1165225 w 1720850"/>
              <a:gd name="connsiteY31" fmla="*/ 279400 h 57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720850" h="577850">
                <a:moveTo>
                  <a:pt x="1165225" y="279400"/>
                </a:moveTo>
                <a:lnTo>
                  <a:pt x="774700" y="393700"/>
                </a:lnTo>
                <a:lnTo>
                  <a:pt x="466725" y="482600"/>
                </a:lnTo>
                <a:lnTo>
                  <a:pt x="415925" y="520700"/>
                </a:lnTo>
                <a:lnTo>
                  <a:pt x="374650" y="546100"/>
                </a:lnTo>
                <a:lnTo>
                  <a:pt x="317500" y="577850"/>
                </a:lnTo>
                <a:lnTo>
                  <a:pt x="288925" y="571500"/>
                </a:lnTo>
                <a:lnTo>
                  <a:pt x="222250" y="530225"/>
                </a:lnTo>
                <a:lnTo>
                  <a:pt x="193675" y="501650"/>
                </a:lnTo>
                <a:lnTo>
                  <a:pt x="142875" y="441325"/>
                </a:lnTo>
                <a:lnTo>
                  <a:pt x="92075" y="368300"/>
                </a:lnTo>
                <a:lnTo>
                  <a:pt x="47625" y="288925"/>
                </a:lnTo>
                <a:lnTo>
                  <a:pt x="9525" y="215900"/>
                </a:lnTo>
                <a:lnTo>
                  <a:pt x="0" y="184150"/>
                </a:lnTo>
                <a:lnTo>
                  <a:pt x="3175" y="158750"/>
                </a:lnTo>
                <a:lnTo>
                  <a:pt x="19050" y="146050"/>
                </a:lnTo>
                <a:cubicBezTo>
                  <a:pt x="39144" y="149399"/>
                  <a:pt x="31662" y="149225"/>
                  <a:pt x="41275" y="149225"/>
                </a:cubicBezTo>
                <a:lnTo>
                  <a:pt x="60325" y="165100"/>
                </a:lnTo>
                <a:lnTo>
                  <a:pt x="101600" y="219075"/>
                </a:lnTo>
                <a:lnTo>
                  <a:pt x="123825" y="238125"/>
                </a:lnTo>
                <a:lnTo>
                  <a:pt x="158750" y="257175"/>
                </a:lnTo>
                <a:lnTo>
                  <a:pt x="196850" y="266700"/>
                </a:lnTo>
                <a:lnTo>
                  <a:pt x="250825" y="263525"/>
                </a:lnTo>
                <a:lnTo>
                  <a:pt x="412750" y="241300"/>
                </a:lnTo>
                <a:lnTo>
                  <a:pt x="663575" y="203200"/>
                </a:lnTo>
                <a:lnTo>
                  <a:pt x="990600" y="142875"/>
                </a:lnTo>
                <a:lnTo>
                  <a:pt x="1241425" y="95250"/>
                </a:lnTo>
                <a:lnTo>
                  <a:pt x="1492250" y="41275"/>
                </a:lnTo>
                <a:lnTo>
                  <a:pt x="1720850" y="0"/>
                </a:lnTo>
                <a:cubicBezTo>
                  <a:pt x="1719792" y="37042"/>
                  <a:pt x="1718733" y="74083"/>
                  <a:pt x="1717675" y="111125"/>
                </a:cubicBezTo>
                <a:lnTo>
                  <a:pt x="1450975" y="193675"/>
                </a:lnTo>
                <a:lnTo>
                  <a:pt x="1165225" y="279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B71A0B3-D078-435D-B9FD-BF05EB9AAE81}"/>
              </a:ext>
            </a:extLst>
          </p:cNvPr>
          <p:cNvSpPr/>
          <p:nvPr/>
        </p:nvSpPr>
        <p:spPr>
          <a:xfrm>
            <a:off x="6581776" y="3203576"/>
            <a:ext cx="1406525" cy="358775"/>
          </a:xfrm>
          <a:custGeom>
            <a:avLst/>
            <a:gdLst>
              <a:gd name="connsiteX0" fmla="*/ 711200 w 1406525"/>
              <a:gd name="connsiteY0" fmla="*/ 323850 h 358775"/>
              <a:gd name="connsiteX1" fmla="*/ 492125 w 1406525"/>
              <a:gd name="connsiteY1" fmla="*/ 346075 h 358775"/>
              <a:gd name="connsiteX2" fmla="*/ 384175 w 1406525"/>
              <a:gd name="connsiteY2" fmla="*/ 355600 h 358775"/>
              <a:gd name="connsiteX3" fmla="*/ 314325 w 1406525"/>
              <a:gd name="connsiteY3" fmla="*/ 358775 h 358775"/>
              <a:gd name="connsiteX4" fmla="*/ 260350 w 1406525"/>
              <a:gd name="connsiteY4" fmla="*/ 358775 h 358775"/>
              <a:gd name="connsiteX5" fmla="*/ 215900 w 1406525"/>
              <a:gd name="connsiteY5" fmla="*/ 349250 h 358775"/>
              <a:gd name="connsiteX6" fmla="*/ 161925 w 1406525"/>
              <a:gd name="connsiteY6" fmla="*/ 333375 h 358775"/>
              <a:gd name="connsiteX7" fmla="*/ 117475 w 1406525"/>
              <a:gd name="connsiteY7" fmla="*/ 317500 h 358775"/>
              <a:gd name="connsiteX8" fmla="*/ 6350 w 1406525"/>
              <a:gd name="connsiteY8" fmla="*/ 257175 h 358775"/>
              <a:gd name="connsiteX9" fmla="*/ 0 w 1406525"/>
              <a:gd name="connsiteY9" fmla="*/ 111125 h 358775"/>
              <a:gd name="connsiteX10" fmla="*/ 104775 w 1406525"/>
              <a:gd name="connsiteY10" fmla="*/ 142875 h 358775"/>
              <a:gd name="connsiteX11" fmla="*/ 215900 w 1406525"/>
              <a:gd name="connsiteY11" fmla="*/ 174625 h 358775"/>
              <a:gd name="connsiteX12" fmla="*/ 276225 w 1406525"/>
              <a:gd name="connsiteY12" fmla="*/ 180975 h 358775"/>
              <a:gd name="connsiteX13" fmla="*/ 361950 w 1406525"/>
              <a:gd name="connsiteY13" fmla="*/ 180975 h 358775"/>
              <a:gd name="connsiteX14" fmla="*/ 466725 w 1406525"/>
              <a:gd name="connsiteY14" fmla="*/ 174625 h 358775"/>
              <a:gd name="connsiteX15" fmla="*/ 587375 w 1406525"/>
              <a:gd name="connsiteY15" fmla="*/ 161925 h 358775"/>
              <a:gd name="connsiteX16" fmla="*/ 733425 w 1406525"/>
              <a:gd name="connsiteY16" fmla="*/ 139700 h 358775"/>
              <a:gd name="connsiteX17" fmla="*/ 882650 w 1406525"/>
              <a:gd name="connsiteY17" fmla="*/ 117475 h 358775"/>
              <a:gd name="connsiteX18" fmla="*/ 996950 w 1406525"/>
              <a:gd name="connsiteY18" fmla="*/ 60325 h 358775"/>
              <a:gd name="connsiteX19" fmla="*/ 1085850 w 1406525"/>
              <a:gd name="connsiteY19" fmla="*/ 6350 h 358775"/>
              <a:gd name="connsiteX20" fmla="*/ 1108075 w 1406525"/>
              <a:gd name="connsiteY20" fmla="*/ 0 h 358775"/>
              <a:gd name="connsiteX21" fmla="*/ 1206500 w 1406525"/>
              <a:gd name="connsiteY21" fmla="*/ 9525 h 358775"/>
              <a:gd name="connsiteX22" fmla="*/ 1276350 w 1406525"/>
              <a:gd name="connsiteY22" fmla="*/ 22225 h 358775"/>
              <a:gd name="connsiteX23" fmla="*/ 1343025 w 1406525"/>
              <a:gd name="connsiteY23" fmla="*/ 47625 h 358775"/>
              <a:gd name="connsiteX24" fmla="*/ 1384300 w 1406525"/>
              <a:gd name="connsiteY24" fmla="*/ 73025 h 358775"/>
              <a:gd name="connsiteX25" fmla="*/ 1400175 w 1406525"/>
              <a:gd name="connsiteY25" fmla="*/ 92075 h 358775"/>
              <a:gd name="connsiteX26" fmla="*/ 1406525 w 1406525"/>
              <a:gd name="connsiteY26" fmla="*/ 111125 h 358775"/>
              <a:gd name="connsiteX27" fmla="*/ 1400175 w 1406525"/>
              <a:gd name="connsiteY27" fmla="*/ 149225 h 358775"/>
              <a:gd name="connsiteX28" fmla="*/ 1384300 w 1406525"/>
              <a:gd name="connsiteY28" fmla="*/ 180975 h 358775"/>
              <a:gd name="connsiteX29" fmla="*/ 1358900 w 1406525"/>
              <a:gd name="connsiteY29" fmla="*/ 206375 h 358775"/>
              <a:gd name="connsiteX30" fmla="*/ 1317625 w 1406525"/>
              <a:gd name="connsiteY30" fmla="*/ 228600 h 358775"/>
              <a:gd name="connsiteX31" fmla="*/ 1177925 w 1406525"/>
              <a:gd name="connsiteY31" fmla="*/ 254000 h 358775"/>
              <a:gd name="connsiteX32" fmla="*/ 1003300 w 1406525"/>
              <a:gd name="connsiteY32" fmla="*/ 282575 h 358775"/>
              <a:gd name="connsiteX33" fmla="*/ 711200 w 1406525"/>
              <a:gd name="connsiteY33" fmla="*/ 323850 h 35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406525" h="358775">
                <a:moveTo>
                  <a:pt x="711200" y="323850"/>
                </a:moveTo>
                <a:lnTo>
                  <a:pt x="492125" y="346075"/>
                </a:lnTo>
                <a:lnTo>
                  <a:pt x="384175" y="355600"/>
                </a:lnTo>
                <a:lnTo>
                  <a:pt x="314325" y="358775"/>
                </a:lnTo>
                <a:lnTo>
                  <a:pt x="260350" y="358775"/>
                </a:lnTo>
                <a:lnTo>
                  <a:pt x="215900" y="349250"/>
                </a:lnTo>
                <a:lnTo>
                  <a:pt x="161925" y="333375"/>
                </a:lnTo>
                <a:lnTo>
                  <a:pt x="117475" y="317500"/>
                </a:lnTo>
                <a:lnTo>
                  <a:pt x="6350" y="257175"/>
                </a:lnTo>
                <a:lnTo>
                  <a:pt x="0" y="111125"/>
                </a:lnTo>
                <a:lnTo>
                  <a:pt x="104775" y="142875"/>
                </a:lnTo>
                <a:lnTo>
                  <a:pt x="215900" y="174625"/>
                </a:lnTo>
                <a:lnTo>
                  <a:pt x="276225" y="180975"/>
                </a:lnTo>
                <a:lnTo>
                  <a:pt x="361950" y="180975"/>
                </a:lnTo>
                <a:lnTo>
                  <a:pt x="466725" y="174625"/>
                </a:lnTo>
                <a:lnTo>
                  <a:pt x="587375" y="161925"/>
                </a:lnTo>
                <a:lnTo>
                  <a:pt x="733425" y="139700"/>
                </a:lnTo>
                <a:lnTo>
                  <a:pt x="882650" y="117475"/>
                </a:lnTo>
                <a:lnTo>
                  <a:pt x="996950" y="60325"/>
                </a:lnTo>
                <a:lnTo>
                  <a:pt x="1085850" y="6350"/>
                </a:lnTo>
                <a:lnTo>
                  <a:pt x="1108075" y="0"/>
                </a:lnTo>
                <a:lnTo>
                  <a:pt x="1206500" y="9525"/>
                </a:lnTo>
                <a:lnTo>
                  <a:pt x="1276350" y="22225"/>
                </a:lnTo>
                <a:lnTo>
                  <a:pt x="1343025" y="47625"/>
                </a:lnTo>
                <a:lnTo>
                  <a:pt x="1384300" y="73025"/>
                </a:lnTo>
                <a:lnTo>
                  <a:pt x="1400175" y="92075"/>
                </a:lnTo>
                <a:lnTo>
                  <a:pt x="1406525" y="111125"/>
                </a:lnTo>
                <a:lnTo>
                  <a:pt x="1400175" y="149225"/>
                </a:lnTo>
                <a:lnTo>
                  <a:pt x="1384300" y="180975"/>
                </a:lnTo>
                <a:lnTo>
                  <a:pt x="1358900" y="206375"/>
                </a:lnTo>
                <a:lnTo>
                  <a:pt x="1317625" y="228600"/>
                </a:lnTo>
                <a:lnTo>
                  <a:pt x="1177925" y="254000"/>
                </a:lnTo>
                <a:lnTo>
                  <a:pt x="1003300" y="282575"/>
                </a:lnTo>
                <a:lnTo>
                  <a:pt x="711200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0E0F43C-5700-4CC9-89DA-1D581B7A877A}"/>
              </a:ext>
            </a:extLst>
          </p:cNvPr>
          <p:cNvSpPr/>
          <p:nvPr/>
        </p:nvSpPr>
        <p:spPr>
          <a:xfrm>
            <a:off x="6581775" y="4029075"/>
            <a:ext cx="1403350" cy="304800"/>
          </a:xfrm>
          <a:custGeom>
            <a:avLst/>
            <a:gdLst>
              <a:gd name="connsiteX0" fmla="*/ 606425 w 1403350"/>
              <a:gd name="connsiteY0" fmla="*/ 295275 h 304800"/>
              <a:gd name="connsiteX1" fmla="*/ 317500 w 1403350"/>
              <a:gd name="connsiteY1" fmla="*/ 304800 h 304800"/>
              <a:gd name="connsiteX2" fmla="*/ 3175 w 1403350"/>
              <a:gd name="connsiteY2" fmla="*/ 292100 h 304800"/>
              <a:gd name="connsiteX3" fmla="*/ 0 w 1403350"/>
              <a:gd name="connsiteY3" fmla="*/ 136525 h 304800"/>
              <a:gd name="connsiteX4" fmla="*/ 158750 w 1403350"/>
              <a:gd name="connsiteY4" fmla="*/ 139700 h 304800"/>
              <a:gd name="connsiteX5" fmla="*/ 415925 w 1403350"/>
              <a:gd name="connsiteY5" fmla="*/ 139700 h 304800"/>
              <a:gd name="connsiteX6" fmla="*/ 546100 w 1403350"/>
              <a:gd name="connsiteY6" fmla="*/ 133350 h 304800"/>
              <a:gd name="connsiteX7" fmla="*/ 685800 w 1403350"/>
              <a:gd name="connsiteY7" fmla="*/ 120650 h 304800"/>
              <a:gd name="connsiteX8" fmla="*/ 869950 w 1403350"/>
              <a:gd name="connsiteY8" fmla="*/ 92075 h 304800"/>
              <a:gd name="connsiteX9" fmla="*/ 933450 w 1403350"/>
              <a:gd name="connsiteY9" fmla="*/ 50800 h 304800"/>
              <a:gd name="connsiteX10" fmla="*/ 1000125 w 1403350"/>
              <a:gd name="connsiteY10" fmla="*/ 9525 h 304800"/>
              <a:gd name="connsiteX11" fmla="*/ 1035050 w 1403350"/>
              <a:gd name="connsiteY11" fmla="*/ 0 h 304800"/>
              <a:gd name="connsiteX12" fmla="*/ 1104900 w 1403350"/>
              <a:gd name="connsiteY12" fmla="*/ 3175 h 304800"/>
              <a:gd name="connsiteX13" fmla="*/ 1206500 w 1403350"/>
              <a:gd name="connsiteY13" fmla="*/ 12700 h 304800"/>
              <a:gd name="connsiteX14" fmla="*/ 1289050 w 1403350"/>
              <a:gd name="connsiteY14" fmla="*/ 28575 h 304800"/>
              <a:gd name="connsiteX15" fmla="*/ 1339850 w 1403350"/>
              <a:gd name="connsiteY15" fmla="*/ 47625 h 304800"/>
              <a:gd name="connsiteX16" fmla="*/ 1377950 w 1403350"/>
              <a:gd name="connsiteY16" fmla="*/ 66675 h 304800"/>
              <a:gd name="connsiteX17" fmla="*/ 1393825 w 1403350"/>
              <a:gd name="connsiteY17" fmla="*/ 82550 h 304800"/>
              <a:gd name="connsiteX18" fmla="*/ 1400175 w 1403350"/>
              <a:gd name="connsiteY18" fmla="*/ 111125 h 304800"/>
              <a:gd name="connsiteX19" fmla="*/ 1403350 w 1403350"/>
              <a:gd name="connsiteY19" fmla="*/ 139700 h 304800"/>
              <a:gd name="connsiteX20" fmla="*/ 1393825 w 1403350"/>
              <a:gd name="connsiteY20" fmla="*/ 161925 h 304800"/>
              <a:gd name="connsiteX21" fmla="*/ 1381125 w 1403350"/>
              <a:gd name="connsiteY21" fmla="*/ 180975 h 304800"/>
              <a:gd name="connsiteX22" fmla="*/ 1343025 w 1403350"/>
              <a:gd name="connsiteY22" fmla="*/ 196850 h 304800"/>
              <a:gd name="connsiteX23" fmla="*/ 1285875 w 1403350"/>
              <a:gd name="connsiteY23" fmla="*/ 212725 h 304800"/>
              <a:gd name="connsiteX24" fmla="*/ 1127125 w 1403350"/>
              <a:gd name="connsiteY24" fmla="*/ 238125 h 304800"/>
              <a:gd name="connsiteX25" fmla="*/ 866775 w 1403350"/>
              <a:gd name="connsiteY25" fmla="*/ 269875 h 304800"/>
              <a:gd name="connsiteX26" fmla="*/ 606425 w 1403350"/>
              <a:gd name="connsiteY26" fmla="*/ 295275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403350" h="304800">
                <a:moveTo>
                  <a:pt x="606425" y="295275"/>
                </a:moveTo>
                <a:lnTo>
                  <a:pt x="317500" y="304800"/>
                </a:lnTo>
                <a:lnTo>
                  <a:pt x="3175" y="292100"/>
                </a:lnTo>
                <a:cubicBezTo>
                  <a:pt x="2117" y="240242"/>
                  <a:pt x="1058" y="188383"/>
                  <a:pt x="0" y="136525"/>
                </a:cubicBezTo>
                <a:lnTo>
                  <a:pt x="158750" y="139700"/>
                </a:lnTo>
                <a:lnTo>
                  <a:pt x="415925" y="139700"/>
                </a:lnTo>
                <a:lnTo>
                  <a:pt x="546100" y="133350"/>
                </a:lnTo>
                <a:lnTo>
                  <a:pt x="685800" y="120650"/>
                </a:lnTo>
                <a:lnTo>
                  <a:pt x="869950" y="92075"/>
                </a:lnTo>
                <a:lnTo>
                  <a:pt x="933450" y="50800"/>
                </a:lnTo>
                <a:lnTo>
                  <a:pt x="1000125" y="9525"/>
                </a:lnTo>
                <a:lnTo>
                  <a:pt x="1035050" y="0"/>
                </a:lnTo>
                <a:lnTo>
                  <a:pt x="1104900" y="3175"/>
                </a:lnTo>
                <a:lnTo>
                  <a:pt x="1206500" y="12700"/>
                </a:lnTo>
                <a:lnTo>
                  <a:pt x="1289050" y="28575"/>
                </a:lnTo>
                <a:lnTo>
                  <a:pt x="1339850" y="47625"/>
                </a:lnTo>
                <a:lnTo>
                  <a:pt x="1377950" y="66675"/>
                </a:lnTo>
                <a:lnTo>
                  <a:pt x="1393825" y="82550"/>
                </a:lnTo>
                <a:lnTo>
                  <a:pt x="1400175" y="111125"/>
                </a:lnTo>
                <a:lnTo>
                  <a:pt x="1403350" y="139700"/>
                </a:lnTo>
                <a:lnTo>
                  <a:pt x="1393825" y="161925"/>
                </a:lnTo>
                <a:lnTo>
                  <a:pt x="1381125" y="180975"/>
                </a:lnTo>
                <a:lnTo>
                  <a:pt x="1343025" y="196850"/>
                </a:lnTo>
                <a:lnTo>
                  <a:pt x="1285875" y="212725"/>
                </a:lnTo>
                <a:lnTo>
                  <a:pt x="1127125" y="238125"/>
                </a:lnTo>
                <a:lnTo>
                  <a:pt x="866775" y="269875"/>
                </a:lnTo>
                <a:lnTo>
                  <a:pt x="606425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02C0B9C-A4F7-4B9C-A706-7A8494C38629}"/>
              </a:ext>
            </a:extLst>
          </p:cNvPr>
          <p:cNvSpPr/>
          <p:nvPr/>
        </p:nvSpPr>
        <p:spPr>
          <a:xfrm>
            <a:off x="6575426" y="4832351"/>
            <a:ext cx="1552575" cy="282575"/>
          </a:xfrm>
          <a:custGeom>
            <a:avLst/>
            <a:gdLst>
              <a:gd name="connsiteX0" fmla="*/ 635000 w 1552575"/>
              <a:gd name="connsiteY0" fmla="*/ 282575 h 282575"/>
              <a:gd name="connsiteX1" fmla="*/ 460375 w 1552575"/>
              <a:gd name="connsiteY1" fmla="*/ 279400 h 282575"/>
              <a:gd name="connsiteX2" fmla="*/ 292100 w 1552575"/>
              <a:gd name="connsiteY2" fmla="*/ 273050 h 282575"/>
              <a:gd name="connsiteX3" fmla="*/ 9525 w 1552575"/>
              <a:gd name="connsiteY3" fmla="*/ 244475 h 282575"/>
              <a:gd name="connsiteX4" fmla="*/ 0 w 1552575"/>
              <a:gd name="connsiteY4" fmla="*/ 82550 h 282575"/>
              <a:gd name="connsiteX5" fmla="*/ 187325 w 1552575"/>
              <a:gd name="connsiteY5" fmla="*/ 98425 h 282575"/>
              <a:gd name="connsiteX6" fmla="*/ 406400 w 1552575"/>
              <a:gd name="connsiteY6" fmla="*/ 107950 h 282575"/>
              <a:gd name="connsiteX7" fmla="*/ 606425 w 1552575"/>
              <a:gd name="connsiteY7" fmla="*/ 104775 h 282575"/>
              <a:gd name="connsiteX8" fmla="*/ 720725 w 1552575"/>
              <a:gd name="connsiteY8" fmla="*/ 98425 h 282575"/>
              <a:gd name="connsiteX9" fmla="*/ 831850 w 1552575"/>
              <a:gd name="connsiteY9" fmla="*/ 88900 h 282575"/>
              <a:gd name="connsiteX10" fmla="*/ 977900 w 1552575"/>
              <a:gd name="connsiteY10" fmla="*/ 69850 h 282575"/>
              <a:gd name="connsiteX11" fmla="*/ 1073150 w 1552575"/>
              <a:gd name="connsiteY11" fmla="*/ 50800 h 282575"/>
              <a:gd name="connsiteX12" fmla="*/ 1158875 w 1552575"/>
              <a:gd name="connsiteY12" fmla="*/ 19050 h 282575"/>
              <a:gd name="connsiteX13" fmla="*/ 1187450 w 1552575"/>
              <a:gd name="connsiteY13" fmla="*/ 0 h 282575"/>
              <a:gd name="connsiteX14" fmla="*/ 1260475 w 1552575"/>
              <a:gd name="connsiteY14" fmla="*/ 12700 h 282575"/>
              <a:gd name="connsiteX15" fmla="*/ 1349375 w 1552575"/>
              <a:gd name="connsiteY15" fmla="*/ 41275 h 282575"/>
              <a:gd name="connsiteX16" fmla="*/ 1428750 w 1552575"/>
              <a:gd name="connsiteY16" fmla="*/ 73025 h 282575"/>
              <a:gd name="connsiteX17" fmla="*/ 1495425 w 1552575"/>
              <a:gd name="connsiteY17" fmla="*/ 111125 h 282575"/>
              <a:gd name="connsiteX18" fmla="*/ 1511300 w 1552575"/>
              <a:gd name="connsiteY18" fmla="*/ 127000 h 282575"/>
              <a:gd name="connsiteX19" fmla="*/ 1536700 w 1552575"/>
              <a:gd name="connsiteY19" fmla="*/ 158750 h 282575"/>
              <a:gd name="connsiteX20" fmla="*/ 1549400 w 1552575"/>
              <a:gd name="connsiteY20" fmla="*/ 184150 h 282575"/>
              <a:gd name="connsiteX21" fmla="*/ 1552575 w 1552575"/>
              <a:gd name="connsiteY21" fmla="*/ 200025 h 282575"/>
              <a:gd name="connsiteX22" fmla="*/ 1543050 w 1552575"/>
              <a:gd name="connsiteY22" fmla="*/ 225425 h 282575"/>
              <a:gd name="connsiteX23" fmla="*/ 1520825 w 1552575"/>
              <a:gd name="connsiteY23" fmla="*/ 238125 h 282575"/>
              <a:gd name="connsiteX24" fmla="*/ 1470025 w 1552575"/>
              <a:gd name="connsiteY24" fmla="*/ 247650 h 282575"/>
              <a:gd name="connsiteX25" fmla="*/ 1308100 w 1552575"/>
              <a:gd name="connsiteY25" fmla="*/ 260350 h 282575"/>
              <a:gd name="connsiteX26" fmla="*/ 1127125 w 1552575"/>
              <a:gd name="connsiteY26" fmla="*/ 273050 h 282575"/>
              <a:gd name="connsiteX27" fmla="*/ 841375 w 1552575"/>
              <a:gd name="connsiteY27" fmla="*/ 282575 h 282575"/>
              <a:gd name="connsiteX28" fmla="*/ 635000 w 1552575"/>
              <a:gd name="connsiteY28" fmla="*/ 282575 h 28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552575" h="282575">
                <a:moveTo>
                  <a:pt x="635000" y="282575"/>
                </a:moveTo>
                <a:lnTo>
                  <a:pt x="460375" y="279400"/>
                </a:lnTo>
                <a:lnTo>
                  <a:pt x="292100" y="273050"/>
                </a:lnTo>
                <a:lnTo>
                  <a:pt x="9525" y="244475"/>
                </a:lnTo>
                <a:lnTo>
                  <a:pt x="0" y="82550"/>
                </a:lnTo>
                <a:lnTo>
                  <a:pt x="187325" y="98425"/>
                </a:lnTo>
                <a:lnTo>
                  <a:pt x="406400" y="107950"/>
                </a:lnTo>
                <a:lnTo>
                  <a:pt x="606425" y="104775"/>
                </a:lnTo>
                <a:lnTo>
                  <a:pt x="720725" y="98425"/>
                </a:lnTo>
                <a:lnTo>
                  <a:pt x="831850" y="88900"/>
                </a:lnTo>
                <a:lnTo>
                  <a:pt x="977900" y="69850"/>
                </a:lnTo>
                <a:lnTo>
                  <a:pt x="1073150" y="50800"/>
                </a:lnTo>
                <a:lnTo>
                  <a:pt x="1158875" y="19050"/>
                </a:lnTo>
                <a:lnTo>
                  <a:pt x="1187450" y="0"/>
                </a:lnTo>
                <a:lnTo>
                  <a:pt x="1260475" y="12700"/>
                </a:lnTo>
                <a:lnTo>
                  <a:pt x="1349375" y="41275"/>
                </a:lnTo>
                <a:lnTo>
                  <a:pt x="1428750" y="73025"/>
                </a:lnTo>
                <a:lnTo>
                  <a:pt x="1495425" y="111125"/>
                </a:lnTo>
                <a:lnTo>
                  <a:pt x="1511300" y="127000"/>
                </a:lnTo>
                <a:lnTo>
                  <a:pt x="1536700" y="158750"/>
                </a:lnTo>
                <a:lnTo>
                  <a:pt x="1549400" y="184150"/>
                </a:lnTo>
                <a:lnTo>
                  <a:pt x="1552575" y="200025"/>
                </a:lnTo>
                <a:lnTo>
                  <a:pt x="1543050" y="225425"/>
                </a:lnTo>
                <a:lnTo>
                  <a:pt x="1520825" y="238125"/>
                </a:lnTo>
                <a:lnTo>
                  <a:pt x="1470025" y="247650"/>
                </a:lnTo>
                <a:lnTo>
                  <a:pt x="1308100" y="260350"/>
                </a:lnTo>
                <a:lnTo>
                  <a:pt x="1127125" y="273050"/>
                </a:lnTo>
                <a:lnTo>
                  <a:pt x="841375" y="282575"/>
                </a:lnTo>
                <a:lnTo>
                  <a:pt x="635000" y="282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0A9F6BF-940A-4595-B87F-780B28CAD608}"/>
              </a:ext>
            </a:extLst>
          </p:cNvPr>
          <p:cNvGrpSpPr/>
          <p:nvPr/>
        </p:nvGrpSpPr>
        <p:grpSpPr>
          <a:xfrm>
            <a:off x="3676651" y="1464583"/>
            <a:ext cx="4451350" cy="4713288"/>
            <a:chOff x="3676651" y="1464583"/>
            <a:chExt cx="4451350" cy="4713288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4F8DFCC2-1133-45B9-B9AA-6FA397FA0395}"/>
                </a:ext>
              </a:extLst>
            </p:cNvPr>
            <p:cNvSpPr/>
            <p:nvPr/>
          </p:nvSpPr>
          <p:spPr>
            <a:xfrm>
              <a:off x="3922714" y="1577296"/>
              <a:ext cx="590550" cy="1301750"/>
            </a:xfrm>
            <a:custGeom>
              <a:avLst/>
              <a:gdLst>
                <a:gd name="connsiteX0" fmla="*/ 319087 w 590550"/>
                <a:gd name="connsiteY0" fmla="*/ 754856 h 1302543"/>
                <a:gd name="connsiteX1" fmla="*/ 300037 w 590550"/>
                <a:gd name="connsiteY1" fmla="*/ 504825 h 1302543"/>
                <a:gd name="connsiteX2" fmla="*/ 285750 w 590550"/>
                <a:gd name="connsiteY2" fmla="*/ 378618 h 1302543"/>
                <a:gd name="connsiteX3" fmla="*/ 278606 w 590550"/>
                <a:gd name="connsiteY3" fmla="*/ 338137 h 1302543"/>
                <a:gd name="connsiteX4" fmla="*/ 266700 w 590550"/>
                <a:gd name="connsiteY4" fmla="*/ 307181 h 1302543"/>
                <a:gd name="connsiteX5" fmla="*/ 240506 w 590550"/>
                <a:gd name="connsiteY5" fmla="*/ 264318 h 1302543"/>
                <a:gd name="connsiteX6" fmla="*/ 214312 w 590550"/>
                <a:gd name="connsiteY6" fmla="*/ 226218 h 1302543"/>
                <a:gd name="connsiteX7" fmla="*/ 159544 w 590550"/>
                <a:gd name="connsiteY7" fmla="*/ 169068 h 1302543"/>
                <a:gd name="connsiteX8" fmla="*/ 107156 w 590550"/>
                <a:gd name="connsiteY8" fmla="*/ 126206 h 1302543"/>
                <a:gd name="connsiteX9" fmla="*/ 59531 w 590550"/>
                <a:gd name="connsiteY9" fmla="*/ 92868 h 1302543"/>
                <a:gd name="connsiteX10" fmla="*/ 35719 w 590550"/>
                <a:gd name="connsiteY10" fmla="*/ 76200 h 1302543"/>
                <a:gd name="connsiteX11" fmla="*/ 14287 w 590550"/>
                <a:gd name="connsiteY11" fmla="*/ 59531 h 1302543"/>
                <a:gd name="connsiteX12" fmla="*/ 0 w 590550"/>
                <a:gd name="connsiteY12" fmla="*/ 38100 h 1302543"/>
                <a:gd name="connsiteX13" fmla="*/ 2381 w 590550"/>
                <a:gd name="connsiteY13" fmla="*/ 19050 h 1302543"/>
                <a:gd name="connsiteX14" fmla="*/ 14287 w 590550"/>
                <a:gd name="connsiteY14" fmla="*/ 7143 h 1302543"/>
                <a:gd name="connsiteX15" fmla="*/ 38100 w 590550"/>
                <a:gd name="connsiteY15" fmla="*/ 0 h 1302543"/>
                <a:gd name="connsiteX16" fmla="*/ 80962 w 590550"/>
                <a:gd name="connsiteY16" fmla="*/ 0 h 1302543"/>
                <a:gd name="connsiteX17" fmla="*/ 140494 w 590550"/>
                <a:gd name="connsiteY17" fmla="*/ 4762 h 1302543"/>
                <a:gd name="connsiteX18" fmla="*/ 214312 w 590550"/>
                <a:gd name="connsiteY18" fmla="*/ 21431 h 1302543"/>
                <a:gd name="connsiteX19" fmla="*/ 302419 w 590550"/>
                <a:gd name="connsiteY19" fmla="*/ 47625 h 1302543"/>
                <a:gd name="connsiteX20" fmla="*/ 376237 w 590550"/>
                <a:gd name="connsiteY20" fmla="*/ 71437 h 1302543"/>
                <a:gd name="connsiteX21" fmla="*/ 459581 w 590550"/>
                <a:gd name="connsiteY21" fmla="*/ 107156 h 1302543"/>
                <a:gd name="connsiteX22" fmla="*/ 483394 w 590550"/>
                <a:gd name="connsiteY22" fmla="*/ 116681 h 1302543"/>
                <a:gd name="connsiteX23" fmla="*/ 521494 w 590550"/>
                <a:gd name="connsiteY23" fmla="*/ 135731 h 1302543"/>
                <a:gd name="connsiteX24" fmla="*/ 521494 w 590550"/>
                <a:gd name="connsiteY24" fmla="*/ 257175 h 1302543"/>
                <a:gd name="connsiteX25" fmla="*/ 526256 w 590550"/>
                <a:gd name="connsiteY25" fmla="*/ 502443 h 1302543"/>
                <a:gd name="connsiteX26" fmla="*/ 531019 w 590550"/>
                <a:gd name="connsiteY26" fmla="*/ 611981 h 1302543"/>
                <a:gd name="connsiteX27" fmla="*/ 538162 w 590550"/>
                <a:gd name="connsiteY27" fmla="*/ 702468 h 1302543"/>
                <a:gd name="connsiteX28" fmla="*/ 550069 w 590550"/>
                <a:gd name="connsiteY28" fmla="*/ 828675 h 1302543"/>
                <a:gd name="connsiteX29" fmla="*/ 576262 w 590550"/>
                <a:gd name="connsiteY29" fmla="*/ 995362 h 1302543"/>
                <a:gd name="connsiteX30" fmla="*/ 590550 w 590550"/>
                <a:gd name="connsiteY30" fmla="*/ 1095375 h 1302543"/>
                <a:gd name="connsiteX31" fmla="*/ 581025 w 590550"/>
                <a:gd name="connsiteY31" fmla="*/ 1176337 h 1302543"/>
                <a:gd name="connsiteX32" fmla="*/ 564356 w 590550"/>
                <a:gd name="connsiteY32" fmla="*/ 1240631 h 1302543"/>
                <a:gd name="connsiteX33" fmla="*/ 542925 w 590550"/>
                <a:gd name="connsiteY33" fmla="*/ 1278731 h 1302543"/>
                <a:gd name="connsiteX34" fmla="*/ 523875 w 590550"/>
                <a:gd name="connsiteY34" fmla="*/ 1297781 h 1302543"/>
                <a:gd name="connsiteX35" fmla="*/ 509587 w 590550"/>
                <a:gd name="connsiteY35" fmla="*/ 1302543 h 1302543"/>
                <a:gd name="connsiteX36" fmla="*/ 490537 w 590550"/>
                <a:gd name="connsiteY36" fmla="*/ 1300162 h 1302543"/>
                <a:gd name="connsiteX37" fmla="*/ 469106 w 590550"/>
                <a:gd name="connsiteY37" fmla="*/ 1295400 h 1302543"/>
                <a:gd name="connsiteX38" fmla="*/ 452437 w 590550"/>
                <a:gd name="connsiteY38" fmla="*/ 1283493 h 1302543"/>
                <a:gd name="connsiteX39" fmla="*/ 426244 w 590550"/>
                <a:gd name="connsiteY39" fmla="*/ 1259681 h 1302543"/>
                <a:gd name="connsiteX40" fmla="*/ 397669 w 590550"/>
                <a:gd name="connsiteY40" fmla="*/ 1216818 h 1302543"/>
                <a:gd name="connsiteX41" fmla="*/ 388144 w 590550"/>
                <a:gd name="connsiteY41" fmla="*/ 1188243 h 1302543"/>
                <a:gd name="connsiteX42" fmla="*/ 359569 w 590550"/>
                <a:gd name="connsiteY42" fmla="*/ 1138237 h 1302543"/>
                <a:gd name="connsiteX43" fmla="*/ 338137 w 590550"/>
                <a:gd name="connsiteY43" fmla="*/ 1092993 h 1302543"/>
                <a:gd name="connsiteX44" fmla="*/ 321469 w 590550"/>
                <a:gd name="connsiteY44" fmla="*/ 1038225 h 1302543"/>
                <a:gd name="connsiteX45" fmla="*/ 316706 w 590550"/>
                <a:gd name="connsiteY45" fmla="*/ 978693 h 1302543"/>
                <a:gd name="connsiteX46" fmla="*/ 323850 w 590550"/>
                <a:gd name="connsiteY46" fmla="*/ 931068 h 1302543"/>
                <a:gd name="connsiteX47" fmla="*/ 319087 w 590550"/>
                <a:gd name="connsiteY47" fmla="*/ 7548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0550" h="1302543">
                  <a:moveTo>
                    <a:pt x="319087" y="754856"/>
                  </a:moveTo>
                  <a:lnTo>
                    <a:pt x="300037" y="504825"/>
                  </a:lnTo>
                  <a:lnTo>
                    <a:pt x="285750" y="378618"/>
                  </a:lnTo>
                  <a:lnTo>
                    <a:pt x="278606" y="338137"/>
                  </a:lnTo>
                  <a:lnTo>
                    <a:pt x="266700" y="307181"/>
                  </a:lnTo>
                  <a:lnTo>
                    <a:pt x="240506" y="264318"/>
                  </a:lnTo>
                  <a:lnTo>
                    <a:pt x="214312" y="226218"/>
                  </a:lnTo>
                  <a:lnTo>
                    <a:pt x="159544" y="169068"/>
                  </a:lnTo>
                  <a:lnTo>
                    <a:pt x="107156" y="126206"/>
                  </a:lnTo>
                  <a:lnTo>
                    <a:pt x="59531" y="92868"/>
                  </a:lnTo>
                  <a:lnTo>
                    <a:pt x="35719" y="76200"/>
                  </a:lnTo>
                  <a:lnTo>
                    <a:pt x="14287" y="59531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14287" y="7143"/>
                  </a:lnTo>
                  <a:lnTo>
                    <a:pt x="38100" y="0"/>
                  </a:lnTo>
                  <a:lnTo>
                    <a:pt x="80962" y="0"/>
                  </a:lnTo>
                  <a:lnTo>
                    <a:pt x="140494" y="4762"/>
                  </a:lnTo>
                  <a:lnTo>
                    <a:pt x="214312" y="21431"/>
                  </a:lnTo>
                  <a:lnTo>
                    <a:pt x="302419" y="47625"/>
                  </a:lnTo>
                  <a:lnTo>
                    <a:pt x="376237" y="71437"/>
                  </a:lnTo>
                  <a:lnTo>
                    <a:pt x="459581" y="107156"/>
                  </a:lnTo>
                  <a:lnTo>
                    <a:pt x="483394" y="116681"/>
                  </a:lnTo>
                  <a:lnTo>
                    <a:pt x="521494" y="135731"/>
                  </a:lnTo>
                  <a:lnTo>
                    <a:pt x="521494" y="257175"/>
                  </a:lnTo>
                  <a:cubicBezTo>
                    <a:pt x="523081" y="338931"/>
                    <a:pt x="524669" y="420687"/>
                    <a:pt x="526256" y="502443"/>
                  </a:cubicBezTo>
                  <a:lnTo>
                    <a:pt x="531019" y="611981"/>
                  </a:lnTo>
                  <a:lnTo>
                    <a:pt x="538162" y="702468"/>
                  </a:lnTo>
                  <a:lnTo>
                    <a:pt x="550069" y="828675"/>
                  </a:lnTo>
                  <a:lnTo>
                    <a:pt x="576262" y="995362"/>
                  </a:lnTo>
                  <a:lnTo>
                    <a:pt x="590550" y="1095375"/>
                  </a:lnTo>
                  <a:lnTo>
                    <a:pt x="581025" y="1176337"/>
                  </a:lnTo>
                  <a:lnTo>
                    <a:pt x="564356" y="1240631"/>
                  </a:lnTo>
                  <a:lnTo>
                    <a:pt x="542925" y="1278731"/>
                  </a:lnTo>
                  <a:lnTo>
                    <a:pt x="523875" y="1297781"/>
                  </a:lnTo>
                  <a:lnTo>
                    <a:pt x="509587" y="1302543"/>
                  </a:lnTo>
                  <a:lnTo>
                    <a:pt x="490537" y="1300162"/>
                  </a:lnTo>
                  <a:lnTo>
                    <a:pt x="469106" y="1295400"/>
                  </a:lnTo>
                  <a:lnTo>
                    <a:pt x="452437" y="1283493"/>
                  </a:lnTo>
                  <a:lnTo>
                    <a:pt x="426244" y="1259681"/>
                  </a:lnTo>
                  <a:lnTo>
                    <a:pt x="397669" y="1216818"/>
                  </a:lnTo>
                  <a:lnTo>
                    <a:pt x="388144" y="1188243"/>
                  </a:lnTo>
                  <a:lnTo>
                    <a:pt x="359569" y="1138237"/>
                  </a:lnTo>
                  <a:lnTo>
                    <a:pt x="338137" y="1092993"/>
                  </a:lnTo>
                  <a:lnTo>
                    <a:pt x="321469" y="1038225"/>
                  </a:lnTo>
                  <a:lnTo>
                    <a:pt x="316706" y="978693"/>
                  </a:lnTo>
                  <a:lnTo>
                    <a:pt x="323850" y="931068"/>
                  </a:lnTo>
                  <a:lnTo>
                    <a:pt x="319087" y="7548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17AF1855-3C0B-4633-8F6E-AB13B505AF8F}"/>
                </a:ext>
              </a:extLst>
            </p:cNvPr>
            <p:cNvSpPr/>
            <p:nvPr/>
          </p:nvSpPr>
          <p:spPr>
            <a:xfrm rot="16200000">
              <a:off x="4849814" y="4189413"/>
              <a:ext cx="3333750" cy="479425"/>
            </a:xfrm>
            <a:custGeom>
              <a:avLst/>
              <a:gdLst>
                <a:gd name="connsiteX0" fmla="*/ 2190750 w 3333750"/>
                <a:gd name="connsiteY0" fmla="*/ 394607 h 478971"/>
                <a:gd name="connsiteX1" fmla="*/ 936171 w 3333750"/>
                <a:gd name="connsiteY1" fmla="*/ 391885 h 478971"/>
                <a:gd name="connsiteX2" fmla="*/ 530678 w 3333750"/>
                <a:gd name="connsiteY2" fmla="*/ 391885 h 478971"/>
                <a:gd name="connsiteX3" fmla="*/ 438150 w 3333750"/>
                <a:gd name="connsiteY3" fmla="*/ 402771 h 478971"/>
                <a:gd name="connsiteX4" fmla="*/ 361950 w 3333750"/>
                <a:gd name="connsiteY4" fmla="*/ 410935 h 478971"/>
                <a:gd name="connsiteX5" fmla="*/ 296636 w 3333750"/>
                <a:gd name="connsiteY5" fmla="*/ 416378 h 478971"/>
                <a:gd name="connsiteX6" fmla="*/ 225878 w 3333750"/>
                <a:gd name="connsiteY6" fmla="*/ 413657 h 478971"/>
                <a:gd name="connsiteX7" fmla="*/ 152400 w 3333750"/>
                <a:gd name="connsiteY7" fmla="*/ 402771 h 478971"/>
                <a:gd name="connsiteX8" fmla="*/ 108857 w 3333750"/>
                <a:gd name="connsiteY8" fmla="*/ 391885 h 478971"/>
                <a:gd name="connsiteX9" fmla="*/ 81643 w 3333750"/>
                <a:gd name="connsiteY9" fmla="*/ 378278 h 478971"/>
                <a:gd name="connsiteX10" fmla="*/ 46264 w 3333750"/>
                <a:gd name="connsiteY10" fmla="*/ 359228 h 478971"/>
                <a:gd name="connsiteX11" fmla="*/ 16328 w 3333750"/>
                <a:gd name="connsiteY11" fmla="*/ 329293 h 478971"/>
                <a:gd name="connsiteX12" fmla="*/ 0 w 3333750"/>
                <a:gd name="connsiteY12" fmla="*/ 299357 h 478971"/>
                <a:gd name="connsiteX13" fmla="*/ 2721 w 3333750"/>
                <a:gd name="connsiteY13" fmla="*/ 269421 h 478971"/>
                <a:gd name="connsiteX14" fmla="*/ 13607 w 3333750"/>
                <a:gd name="connsiteY14" fmla="*/ 253093 h 478971"/>
                <a:gd name="connsiteX15" fmla="*/ 40821 w 3333750"/>
                <a:gd name="connsiteY15" fmla="*/ 231321 h 478971"/>
                <a:gd name="connsiteX16" fmla="*/ 78921 w 3333750"/>
                <a:gd name="connsiteY16" fmla="*/ 209550 h 478971"/>
                <a:gd name="connsiteX17" fmla="*/ 133350 w 3333750"/>
                <a:gd name="connsiteY17" fmla="*/ 182335 h 478971"/>
                <a:gd name="connsiteX18" fmla="*/ 195943 w 3333750"/>
                <a:gd name="connsiteY18" fmla="*/ 166007 h 478971"/>
                <a:gd name="connsiteX19" fmla="*/ 272143 w 3333750"/>
                <a:gd name="connsiteY19" fmla="*/ 152400 h 478971"/>
                <a:gd name="connsiteX20" fmla="*/ 386443 w 3333750"/>
                <a:gd name="connsiteY20" fmla="*/ 144235 h 478971"/>
                <a:gd name="connsiteX21" fmla="*/ 615043 w 3333750"/>
                <a:gd name="connsiteY21" fmla="*/ 149678 h 478971"/>
                <a:gd name="connsiteX22" fmla="*/ 1151164 w 3333750"/>
                <a:gd name="connsiteY22" fmla="*/ 155121 h 478971"/>
                <a:gd name="connsiteX23" fmla="*/ 1899557 w 3333750"/>
                <a:gd name="connsiteY23" fmla="*/ 163285 h 478971"/>
                <a:gd name="connsiteX24" fmla="*/ 2476500 w 3333750"/>
                <a:gd name="connsiteY24" fmla="*/ 168728 h 478971"/>
                <a:gd name="connsiteX25" fmla="*/ 3004457 w 3333750"/>
                <a:gd name="connsiteY25" fmla="*/ 171450 h 478971"/>
                <a:gd name="connsiteX26" fmla="*/ 3075214 w 3333750"/>
                <a:gd name="connsiteY26" fmla="*/ 168728 h 478971"/>
                <a:gd name="connsiteX27" fmla="*/ 3116036 w 3333750"/>
                <a:gd name="connsiteY27" fmla="*/ 160564 h 478971"/>
                <a:gd name="connsiteX28" fmla="*/ 3154136 w 3333750"/>
                <a:gd name="connsiteY28" fmla="*/ 144235 h 478971"/>
                <a:gd name="connsiteX29" fmla="*/ 3205843 w 3333750"/>
                <a:gd name="connsiteY29" fmla="*/ 108857 h 478971"/>
                <a:gd name="connsiteX30" fmla="*/ 3243943 w 3333750"/>
                <a:gd name="connsiteY30" fmla="*/ 65314 h 478971"/>
                <a:gd name="connsiteX31" fmla="*/ 3273878 w 3333750"/>
                <a:gd name="connsiteY31" fmla="*/ 24493 h 478971"/>
                <a:gd name="connsiteX32" fmla="*/ 3295650 w 3333750"/>
                <a:gd name="connsiteY32" fmla="*/ 5443 h 478971"/>
                <a:gd name="connsiteX33" fmla="*/ 3311978 w 3333750"/>
                <a:gd name="connsiteY33" fmla="*/ 0 h 478971"/>
                <a:gd name="connsiteX34" fmla="*/ 3322864 w 3333750"/>
                <a:gd name="connsiteY34" fmla="*/ 8164 h 478971"/>
                <a:gd name="connsiteX35" fmla="*/ 3331028 w 3333750"/>
                <a:gd name="connsiteY35" fmla="*/ 29935 h 478971"/>
                <a:gd name="connsiteX36" fmla="*/ 3333750 w 3333750"/>
                <a:gd name="connsiteY36" fmla="*/ 73478 h 478971"/>
                <a:gd name="connsiteX37" fmla="*/ 3325586 w 3333750"/>
                <a:gd name="connsiteY37" fmla="*/ 141514 h 478971"/>
                <a:gd name="connsiteX38" fmla="*/ 3306536 w 3333750"/>
                <a:gd name="connsiteY38" fmla="*/ 228600 h 478971"/>
                <a:gd name="connsiteX39" fmla="*/ 3282043 w 3333750"/>
                <a:gd name="connsiteY39" fmla="*/ 296635 h 478971"/>
                <a:gd name="connsiteX40" fmla="*/ 3243943 w 3333750"/>
                <a:gd name="connsiteY40" fmla="*/ 359228 h 478971"/>
                <a:gd name="connsiteX41" fmla="*/ 3194957 w 3333750"/>
                <a:gd name="connsiteY41" fmla="*/ 419100 h 478971"/>
                <a:gd name="connsiteX42" fmla="*/ 3151414 w 3333750"/>
                <a:gd name="connsiteY42" fmla="*/ 459921 h 478971"/>
                <a:gd name="connsiteX43" fmla="*/ 3124200 w 3333750"/>
                <a:gd name="connsiteY43" fmla="*/ 476250 h 478971"/>
                <a:gd name="connsiteX44" fmla="*/ 3099707 w 3333750"/>
                <a:gd name="connsiteY44" fmla="*/ 478971 h 478971"/>
                <a:gd name="connsiteX45" fmla="*/ 3075214 w 3333750"/>
                <a:gd name="connsiteY45" fmla="*/ 468085 h 478971"/>
                <a:gd name="connsiteX46" fmla="*/ 3042557 w 3333750"/>
                <a:gd name="connsiteY46" fmla="*/ 438150 h 478971"/>
                <a:gd name="connsiteX47" fmla="*/ 3009900 w 3333750"/>
                <a:gd name="connsiteY47" fmla="*/ 410935 h 478971"/>
                <a:gd name="connsiteX48" fmla="*/ 2977243 w 3333750"/>
                <a:gd name="connsiteY48" fmla="*/ 397328 h 478971"/>
                <a:gd name="connsiteX49" fmla="*/ 2930978 w 3333750"/>
                <a:gd name="connsiteY49" fmla="*/ 391885 h 478971"/>
                <a:gd name="connsiteX50" fmla="*/ 2735036 w 3333750"/>
                <a:gd name="connsiteY50" fmla="*/ 391885 h 478971"/>
                <a:gd name="connsiteX51" fmla="*/ 2601686 w 3333750"/>
                <a:gd name="connsiteY51" fmla="*/ 389164 h 478971"/>
                <a:gd name="connsiteX52" fmla="*/ 2190750 w 3333750"/>
                <a:gd name="connsiteY52" fmla="*/ 394607 h 4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33750" h="478971">
                  <a:moveTo>
                    <a:pt x="2190750" y="394607"/>
                  </a:moveTo>
                  <a:lnTo>
                    <a:pt x="936171" y="391885"/>
                  </a:lnTo>
                  <a:lnTo>
                    <a:pt x="530678" y="391885"/>
                  </a:lnTo>
                  <a:lnTo>
                    <a:pt x="438150" y="402771"/>
                  </a:lnTo>
                  <a:lnTo>
                    <a:pt x="361950" y="410935"/>
                  </a:lnTo>
                  <a:lnTo>
                    <a:pt x="296636" y="416378"/>
                  </a:lnTo>
                  <a:lnTo>
                    <a:pt x="225878" y="413657"/>
                  </a:lnTo>
                  <a:lnTo>
                    <a:pt x="152400" y="402771"/>
                  </a:lnTo>
                  <a:lnTo>
                    <a:pt x="108857" y="391885"/>
                  </a:lnTo>
                  <a:lnTo>
                    <a:pt x="81643" y="378278"/>
                  </a:lnTo>
                  <a:lnTo>
                    <a:pt x="46264" y="359228"/>
                  </a:lnTo>
                  <a:lnTo>
                    <a:pt x="16328" y="329293"/>
                  </a:lnTo>
                  <a:lnTo>
                    <a:pt x="0" y="299357"/>
                  </a:lnTo>
                  <a:lnTo>
                    <a:pt x="2721" y="269421"/>
                  </a:lnTo>
                  <a:lnTo>
                    <a:pt x="13607" y="253093"/>
                  </a:lnTo>
                  <a:lnTo>
                    <a:pt x="40821" y="231321"/>
                  </a:lnTo>
                  <a:lnTo>
                    <a:pt x="78921" y="209550"/>
                  </a:lnTo>
                  <a:lnTo>
                    <a:pt x="133350" y="182335"/>
                  </a:lnTo>
                  <a:lnTo>
                    <a:pt x="195943" y="166007"/>
                  </a:lnTo>
                  <a:lnTo>
                    <a:pt x="272143" y="152400"/>
                  </a:lnTo>
                  <a:lnTo>
                    <a:pt x="386443" y="144235"/>
                  </a:lnTo>
                  <a:lnTo>
                    <a:pt x="615043" y="149678"/>
                  </a:lnTo>
                  <a:lnTo>
                    <a:pt x="1151164" y="155121"/>
                  </a:lnTo>
                  <a:lnTo>
                    <a:pt x="1899557" y="163285"/>
                  </a:lnTo>
                  <a:lnTo>
                    <a:pt x="2476500" y="168728"/>
                  </a:lnTo>
                  <a:lnTo>
                    <a:pt x="3004457" y="171450"/>
                  </a:lnTo>
                  <a:lnTo>
                    <a:pt x="3075214" y="168728"/>
                  </a:lnTo>
                  <a:lnTo>
                    <a:pt x="3116036" y="160564"/>
                  </a:lnTo>
                  <a:lnTo>
                    <a:pt x="3154136" y="144235"/>
                  </a:lnTo>
                  <a:lnTo>
                    <a:pt x="3205843" y="108857"/>
                  </a:lnTo>
                  <a:lnTo>
                    <a:pt x="3243943" y="65314"/>
                  </a:lnTo>
                  <a:lnTo>
                    <a:pt x="3273878" y="24493"/>
                  </a:lnTo>
                  <a:lnTo>
                    <a:pt x="3295650" y="5443"/>
                  </a:lnTo>
                  <a:lnTo>
                    <a:pt x="3311978" y="0"/>
                  </a:lnTo>
                  <a:lnTo>
                    <a:pt x="3322864" y="8164"/>
                  </a:lnTo>
                  <a:lnTo>
                    <a:pt x="3331028" y="29935"/>
                  </a:lnTo>
                  <a:lnTo>
                    <a:pt x="3333750" y="73478"/>
                  </a:lnTo>
                  <a:lnTo>
                    <a:pt x="3325586" y="141514"/>
                  </a:lnTo>
                  <a:lnTo>
                    <a:pt x="3306536" y="228600"/>
                  </a:lnTo>
                  <a:lnTo>
                    <a:pt x="3282043" y="296635"/>
                  </a:lnTo>
                  <a:lnTo>
                    <a:pt x="3243943" y="359228"/>
                  </a:lnTo>
                  <a:lnTo>
                    <a:pt x="3194957" y="419100"/>
                  </a:lnTo>
                  <a:lnTo>
                    <a:pt x="3151414" y="459921"/>
                  </a:lnTo>
                  <a:lnTo>
                    <a:pt x="3124200" y="476250"/>
                  </a:lnTo>
                  <a:lnTo>
                    <a:pt x="3099707" y="478971"/>
                  </a:lnTo>
                  <a:lnTo>
                    <a:pt x="3075214" y="468085"/>
                  </a:lnTo>
                  <a:lnTo>
                    <a:pt x="3042557" y="438150"/>
                  </a:lnTo>
                  <a:lnTo>
                    <a:pt x="3009900" y="410935"/>
                  </a:lnTo>
                  <a:lnTo>
                    <a:pt x="2977243" y="397328"/>
                  </a:lnTo>
                  <a:lnTo>
                    <a:pt x="2930978" y="391885"/>
                  </a:lnTo>
                  <a:lnTo>
                    <a:pt x="2735036" y="391885"/>
                  </a:lnTo>
                  <a:lnTo>
                    <a:pt x="2601686" y="389164"/>
                  </a:lnTo>
                  <a:lnTo>
                    <a:pt x="2190750" y="3946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97605C11-2221-422F-A637-91A92982717B}"/>
                </a:ext>
              </a:extLst>
            </p:cNvPr>
            <p:cNvSpPr/>
            <p:nvPr/>
          </p:nvSpPr>
          <p:spPr>
            <a:xfrm>
              <a:off x="4318002" y="1464583"/>
              <a:ext cx="3717925" cy="1168400"/>
            </a:xfrm>
            <a:custGeom>
              <a:avLst/>
              <a:gdLst>
                <a:gd name="connsiteX0" fmla="*/ 514350 w 3717925"/>
                <a:gd name="connsiteY0" fmla="*/ 342900 h 1168400"/>
                <a:gd name="connsiteX1" fmla="*/ 60325 w 3717925"/>
                <a:gd name="connsiteY1" fmla="*/ 419100 h 1168400"/>
                <a:gd name="connsiteX2" fmla="*/ 0 w 3717925"/>
                <a:gd name="connsiteY2" fmla="*/ 234950 h 1168400"/>
                <a:gd name="connsiteX3" fmla="*/ 184150 w 3717925"/>
                <a:gd name="connsiteY3" fmla="*/ 215900 h 1168400"/>
                <a:gd name="connsiteX4" fmla="*/ 523875 w 3717925"/>
                <a:gd name="connsiteY4" fmla="*/ 184150 h 1168400"/>
                <a:gd name="connsiteX5" fmla="*/ 952500 w 3717925"/>
                <a:gd name="connsiteY5" fmla="*/ 152400 h 1168400"/>
                <a:gd name="connsiteX6" fmla="*/ 1349375 w 3717925"/>
                <a:gd name="connsiteY6" fmla="*/ 130175 h 1168400"/>
                <a:gd name="connsiteX7" fmla="*/ 2066925 w 3717925"/>
                <a:gd name="connsiteY7" fmla="*/ 107950 h 1168400"/>
                <a:gd name="connsiteX8" fmla="*/ 2593975 w 3717925"/>
                <a:gd name="connsiteY8" fmla="*/ 92075 h 1168400"/>
                <a:gd name="connsiteX9" fmla="*/ 3194050 w 3717925"/>
                <a:gd name="connsiteY9" fmla="*/ 73025 h 1168400"/>
                <a:gd name="connsiteX10" fmla="*/ 3241675 w 3717925"/>
                <a:gd name="connsiteY10" fmla="*/ 53975 h 1168400"/>
                <a:gd name="connsiteX11" fmla="*/ 3305175 w 3717925"/>
                <a:gd name="connsiteY11" fmla="*/ 25400 h 1168400"/>
                <a:gd name="connsiteX12" fmla="*/ 3346450 w 3717925"/>
                <a:gd name="connsiteY12" fmla="*/ 9525 h 1168400"/>
                <a:gd name="connsiteX13" fmla="*/ 3384550 w 3717925"/>
                <a:gd name="connsiteY13" fmla="*/ 0 h 1168400"/>
                <a:gd name="connsiteX14" fmla="*/ 3397250 w 3717925"/>
                <a:gd name="connsiteY14" fmla="*/ 3175 h 1168400"/>
                <a:gd name="connsiteX15" fmla="*/ 3448050 w 3717925"/>
                <a:gd name="connsiteY15" fmla="*/ 34925 h 1168400"/>
                <a:gd name="connsiteX16" fmla="*/ 3533775 w 3717925"/>
                <a:gd name="connsiteY16" fmla="*/ 92075 h 1168400"/>
                <a:gd name="connsiteX17" fmla="*/ 3600450 w 3717925"/>
                <a:gd name="connsiteY17" fmla="*/ 149225 h 1168400"/>
                <a:gd name="connsiteX18" fmla="*/ 3632200 w 3717925"/>
                <a:gd name="connsiteY18" fmla="*/ 174625 h 1168400"/>
                <a:gd name="connsiteX19" fmla="*/ 3676650 w 3717925"/>
                <a:gd name="connsiteY19" fmla="*/ 212725 h 1168400"/>
                <a:gd name="connsiteX20" fmla="*/ 3702050 w 3717925"/>
                <a:gd name="connsiteY20" fmla="*/ 247650 h 1168400"/>
                <a:gd name="connsiteX21" fmla="*/ 3717925 w 3717925"/>
                <a:gd name="connsiteY21" fmla="*/ 276225 h 1168400"/>
                <a:gd name="connsiteX22" fmla="*/ 3717925 w 3717925"/>
                <a:gd name="connsiteY22" fmla="*/ 307975 h 1168400"/>
                <a:gd name="connsiteX23" fmla="*/ 3698875 w 3717925"/>
                <a:gd name="connsiteY23" fmla="*/ 339725 h 1168400"/>
                <a:gd name="connsiteX24" fmla="*/ 3667125 w 3717925"/>
                <a:gd name="connsiteY24" fmla="*/ 371475 h 1168400"/>
                <a:gd name="connsiteX25" fmla="*/ 3641725 w 3717925"/>
                <a:gd name="connsiteY25" fmla="*/ 409575 h 1168400"/>
                <a:gd name="connsiteX26" fmla="*/ 3625850 w 3717925"/>
                <a:gd name="connsiteY26" fmla="*/ 444500 h 1168400"/>
                <a:gd name="connsiteX27" fmla="*/ 3578225 w 3717925"/>
                <a:gd name="connsiteY27" fmla="*/ 612775 h 1168400"/>
                <a:gd name="connsiteX28" fmla="*/ 3511550 w 3717925"/>
                <a:gd name="connsiteY28" fmla="*/ 831850 h 1168400"/>
                <a:gd name="connsiteX29" fmla="*/ 3457575 w 3717925"/>
                <a:gd name="connsiteY29" fmla="*/ 996950 h 1168400"/>
                <a:gd name="connsiteX30" fmla="*/ 3432175 w 3717925"/>
                <a:gd name="connsiteY30" fmla="*/ 1073150 h 1168400"/>
                <a:gd name="connsiteX31" fmla="*/ 3409950 w 3717925"/>
                <a:gd name="connsiteY31" fmla="*/ 1111250 h 1168400"/>
                <a:gd name="connsiteX32" fmla="*/ 3384550 w 3717925"/>
                <a:gd name="connsiteY32" fmla="*/ 1143000 h 1168400"/>
                <a:gd name="connsiteX33" fmla="*/ 3355975 w 3717925"/>
                <a:gd name="connsiteY33" fmla="*/ 1162050 h 1168400"/>
                <a:gd name="connsiteX34" fmla="*/ 3314700 w 3717925"/>
                <a:gd name="connsiteY34" fmla="*/ 1168400 h 1168400"/>
                <a:gd name="connsiteX35" fmla="*/ 3276600 w 3717925"/>
                <a:gd name="connsiteY35" fmla="*/ 1162050 h 1168400"/>
                <a:gd name="connsiteX36" fmla="*/ 3257550 w 3717925"/>
                <a:gd name="connsiteY36" fmla="*/ 1146175 h 1168400"/>
                <a:gd name="connsiteX37" fmla="*/ 3244850 w 3717925"/>
                <a:gd name="connsiteY37" fmla="*/ 1123950 h 1168400"/>
                <a:gd name="connsiteX38" fmla="*/ 3235325 w 3717925"/>
                <a:gd name="connsiteY38" fmla="*/ 1101725 h 1168400"/>
                <a:gd name="connsiteX39" fmla="*/ 3228975 w 3717925"/>
                <a:gd name="connsiteY39" fmla="*/ 1054100 h 1168400"/>
                <a:gd name="connsiteX40" fmla="*/ 3273425 w 3717925"/>
                <a:gd name="connsiteY40" fmla="*/ 930275 h 1168400"/>
                <a:gd name="connsiteX41" fmla="*/ 3298825 w 3717925"/>
                <a:gd name="connsiteY41" fmla="*/ 720725 h 1168400"/>
                <a:gd name="connsiteX42" fmla="*/ 3317875 w 3717925"/>
                <a:gd name="connsiteY42" fmla="*/ 536575 h 1168400"/>
                <a:gd name="connsiteX43" fmla="*/ 3321050 w 3717925"/>
                <a:gd name="connsiteY43" fmla="*/ 400050 h 1168400"/>
                <a:gd name="connsiteX44" fmla="*/ 3317875 w 3717925"/>
                <a:gd name="connsiteY44" fmla="*/ 301625 h 1168400"/>
                <a:gd name="connsiteX45" fmla="*/ 3302000 w 3717925"/>
                <a:gd name="connsiteY45" fmla="*/ 276225 h 1168400"/>
                <a:gd name="connsiteX46" fmla="*/ 3282950 w 3717925"/>
                <a:gd name="connsiteY46" fmla="*/ 263525 h 1168400"/>
                <a:gd name="connsiteX47" fmla="*/ 3257550 w 3717925"/>
                <a:gd name="connsiteY47" fmla="*/ 254000 h 1168400"/>
                <a:gd name="connsiteX48" fmla="*/ 2911475 w 3717925"/>
                <a:gd name="connsiteY48" fmla="*/ 247650 h 1168400"/>
                <a:gd name="connsiteX49" fmla="*/ 2590800 w 3717925"/>
                <a:gd name="connsiteY49" fmla="*/ 250825 h 1168400"/>
                <a:gd name="connsiteX50" fmla="*/ 2263775 w 3717925"/>
                <a:gd name="connsiteY50" fmla="*/ 250825 h 1168400"/>
                <a:gd name="connsiteX51" fmla="*/ 2092325 w 3717925"/>
                <a:gd name="connsiteY51" fmla="*/ 244475 h 1168400"/>
                <a:gd name="connsiteX52" fmla="*/ 1765300 w 3717925"/>
                <a:gd name="connsiteY52" fmla="*/ 263525 h 1168400"/>
                <a:gd name="connsiteX53" fmla="*/ 1254125 w 3717925"/>
                <a:gd name="connsiteY53" fmla="*/ 298450 h 1168400"/>
                <a:gd name="connsiteX54" fmla="*/ 952500 w 3717925"/>
                <a:gd name="connsiteY54" fmla="*/ 311150 h 1168400"/>
                <a:gd name="connsiteX55" fmla="*/ 727075 w 3717925"/>
                <a:gd name="connsiteY55" fmla="*/ 323850 h 1168400"/>
                <a:gd name="connsiteX56" fmla="*/ 514350 w 3717925"/>
                <a:gd name="connsiteY56" fmla="*/ 342900 h 116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17925" h="1168400">
                  <a:moveTo>
                    <a:pt x="514350" y="342900"/>
                  </a:moveTo>
                  <a:lnTo>
                    <a:pt x="60325" y="419100"/>
                  </a:lnTo>
                  <a:lnTo>
                    <a:pt x="0" y="234950"/>
                  </a:lnTo>
                  <a:lnTo>
                    <a:pt x="184150" y="215900"/>
                  </a:lnTo>
                  <a:lnTo>
                    <a:pt x="523875" y="184150"/>
                  </a:lnTo>
                  <a:lnTo>
                    <a:pt x="952500" y="152400"/>
                  </a:lnTo>
                  <a:lnTo>
                    <a:pt x="1349375" y="130175"/>
                  </a:lnTo>
                  <a:lnTo>
                    <a:pt x="2066925" y="107950"/>
                  </a:lnTo>
                  <a:lnTo>
                    <a:pt x="2593975" y="92075"/>
                  </a:lnTo>
                  <a:lnTo>
                    <a:pt x="3194050" y="73025"/>
                  </a:lnTo>
                  <a:lnTo>
                    <a:pt x="3241675" y="53975"/>
                  </a:lnTo>
                  <a:lnTo>
                    <a:pt x="3305175" y="25400"/>
                  </a:lnTo>
                  <a:lnTo>
                    <a:pt x="3346450" y="9525"/>
                  </a:lnTo>
                  <a:lnTo>
                    <a:pt x="3384550" y="0"/>
                  </a:lnTo>
                  <a:lnTo>
                    <a:pt x="3397250" y="3175"/>
                  </a:lnTo>
                  <a:lnTo>
                    <a:pt x="3448050" y="34925"/>
                  </a:lnTo>
                  <a:lnTo>
                    <a:pt x="3533775" y="92075"/>
                  </a:lnTo>
                  <a:lnTo>
                    <a:pt x="3600450" y="149225"/>
                  </a:lnTo>
                  <a:lnTo>
                    <a:pt x="3632200" y="174625"/>
                  </a:lnTo>
                  <a:lnTo>
                    <a:pt x="3676650" y="212725"/>
                  </a:lnTo>
                  <a:lnTo>
                    <a:pt x="3702050" y="247650"/>
                  </a:lnTo>
                  <a:lnTo>
                    <a:pt x="3717925" y="276225"/>
                  </a:lnTo>
                  <a:lnTo>
                    <a:pt x="3717925" y="307975"/>
                  </a:lnTo>
                  <a:lnTo>
                    <a:pt x="3698875" y="339725"/>
                  </a:lnTo>
                  <a:lnTo>
                    <a:pt x="3667125" y="371475"/>
                  </a:lnTo>
                  <a:lnTo>
                    <a:pt x="3641725" y="409575"/>
                  </a:lnTo>
                  <a:lnTo>
                    <a:pt x="3625850" y="444500"/>
                  </a:lnTo>
                  <a:lnTo>
                    <a:pt x="3578225" y="612775"/>
                  </a:lnTo>
                  <a:lnTo>
                    <a:pt x="3511550" y="831850"/>
                  </a:lnTo>
                  <a:lnTo>
                    <a:pt x="3457575" y="996950"/>
                  </a:lnTo>
                  <a:lnTo>
                    <a:pt x="3432175" y="1073150"/>
                  </a:lnTo>
                  <a:lnTo>
                    <a:pt x="3409950" y="1111250"/>
                  </a:lnTo>
                  <a:lnTo>
                    <a:pt x="3384550" y="1143000"/>
                  </a:lnTo>
                  <a:lnTo>
                    <a:pt x="3355975" y="1162050"/>
                  </a:lnTo>
                  <a:lnTo>
                    <a:pt x="3314700" y="1168400"/>
                  </a:lnTo>
                  <a:lnTo>
                    <a:pt x="3276600" y="1162050"/>
                  </a:lnTo>
                  <a:lnTo>
                    <a:pt x="3257550" y="1146175"/>
                  </a:lnTo>
                  <a:lnTo>
                    <a:pt x="3244850" y="1123950"/>
                  </a:lnTo>
                  <a:lnTo>
                    <a:pt x="3235325" y="1101725"/>
                  </a:lnTo>
                  <a:lnTo>
                    <a:pt x="3228975" y="1054100"/>
                  </a:lnTo>
                  <a:lnTo>
                    <a:pt x="3273425" y="930275"/>
                  </a:lnTo>
                  <a:lnTo>
                    <a:pt x="3298825" y="720725"/>
                  </a:lnTo>
                  <a:lnTo>
                    <a:pt x="3317875" y="536575"/>
                  </a:lnTo>
                  <a:cubicBezTo>
                    <a:pt x="3318933" y="491067"/>
                    <a:pt x="3319992" y="445558"/>
                    <a:pt x="3321050" y="400050"/>
                  </a:cubicBezTo>
                  <a:lnTo>
                    <a:pt x="3317875" y="301625"/>
                  </a:lnTo>
                  <a:lnTo>
                    <a:pt x="3302000" y="276225"/>
                  </a:lnTo>
                  <a:lnTo>
                    <a:pt x="3282950" y="263525"/>
                  </a:lnTo>
                  <a:lnTo>
                    <a:pt x="3257550" y="254000"/>
                  </a:lnTo>
                  <a:lnTo>
                    <a:pt x="2911475" y="247650"/>
                  </a:lnTo>
                  <a:lnTo>
                    <a:pt x="2590800" y="250825"/>
                  </a:lnTo>
                  <a:lnTo>
                    <a:pt x="2263775" y="250825"/>
                  </a:lnTo>
                  <a:lnTo>
                    <a:pt x="2092325" y="244475"/>
                  </a:lnTo>
                  <a:lnTo>
                    <a:pt x="1765300" y="263525"/>
                  </a:lnTo>
                  <a:lnTo>
                    <a:pt x="1254125" y="298450"/>
                  </a:lnTo>
                  <a:lnTo>
                    <a:pt x="952500" y="311150"/>
                  </a:lnTo>
                  <a:lnTo>
                    <a:pt x="727075" y="323850"/>
                  </a:lnTo>
                  <a:lnTo>
                    <a:pt x="514350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D6053CF7-5C4A-47F4-9B95-4F0230F80849}"/>
                </a:ext>
              </a:extLst>
            </p:cNvPr>
            <p:cNvSpPr/>
            <p:nvPr/>
          </p:nvSpPr>
          <p:spPr>
            <a:xfrm>
              <a:off x="5186365" y="1686833"/>
              <a:ext cx="422275" cy="858838"/>
            </a:xfrm>
            <a:custGeom>
              <a:avLst/>
              <a:gdLst>
                <a:gd name="connsiteX0" fmla="*/ 202406 w 421481"/>
                <a:gd name="connsiteY0" fmla="*/ 542925 h 859631"/>
                <a:gd name="connsiteX1" fmla="*/ 192881 w 421481"/>
                <a:gd name="connsiteY1" fmla="*/ 340519 h 859631"/>
                <a:gd name="connsiteX2" fmla="*/ 178593 w 421481"/>
                <a:gd name="connsiteY2" fmla="*/ 247650 h 859631"/>
                <a:gd name="connsiteX3" fmla="*/ 164306 w 421481"/>
                <a:gd name="connsiteY3" fmla="*/ 202406 h 859631"/>
                <a:gd name="connsiteX4" fmla="*/ 150018 w 421481"/>
                <a:gd name="connsiteY4" fmla="*/ 171450 h 859631"/>
                <a:gd name="connsiteX5" fmla="*/ 126206 w 421481"/>
                <a:gd name="connsiteY5" fmla="*/ 145256 h 859631"/>
                <a:gd name="connsiteX6" fmla="*/ 92868 w 421481"/>
                <a:gd name="connsiteY6" fmla="*/ 116681 h 859631"/>
                <a:gd name="connsiteX7" fmla="*/ 54768 w 421481"/>
                <a:gd name="connsiteY7" fmla="*/ 92869 h 859631"/>
                <a:gd name="connsiteX8" fmla="*/ 0 w 421481"/>
                <a:gd name="connsiteY8" fmla="*/ 47625 h 859631"/>
                <a:gd name="connsiteX9" fmla="*/ 414337 w 421481"/>
                <a:gd name="connsiteY9" fmla="*/ 0 h 859631"/>
                <a:gd name="connsiteX10" fmla="*/ 421481 w 421481"/>
                <a:gd name="connsiteY10" fmla="*/ 154781 h 859631"/>
                <a:gd name="connsiteX11" fmla="*/ 419100 w 421481"/>
                <a:gd name="connsiteY11" fmla="*/ 350044 h 859631"/>
                <a:gd name="connsiteX12" fmla="*/ 421481 w 421481"/>
                <a:gd name="connsiteY12" fmla="*/ 559594 h 859631"/>
                <a:gd name="connsiteX13" fmla="*/ 421481 w 421481"/>
                <a:gd name="connsiteY13" fmla="*/ 828675 h 859631"/>
                <a:gd name="connsiteX14" fmla="*/ 195262 w 421481"/>
                <a:gd name="connsiteY14" fmla="*/ 859631 h 859631"/>
                <a:gd name="connsiteX15" fmla="*/ 202406 w 421481"/>
                <a:gd name="connsiteY15" fmla="*/ 542925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1481" h="859631">
                  <a:moveTo>
                    <a:pt x="202406" y="542925"/>
                  </a:moveTo>
                  <a:lnTo>
                    <a:pt x="192881" y="340519"/>
                  </a:lnTo>
                  <a:lnTo>
                    <a:pt x="178593" y="247650"/>
                  </a:lnTo>
                  <a:lnTo>
                    <a:pt x="164306" y="202406"/>
                  </a:lnTo>
                  <a:lnTo>
                    <a:pt x="150018" y="171450"/>
                  </a:lnTo>
                  <a:lnTo>
                    <a:pt x="126206" y="145256"/>
                  </a:lnTo>
                  <a:lnTo>
                    <a:pt x="92868" y="116681"/>
                  </a:lnTo>
                  <a:lnTo>
                    <a:pt x="54768" y="92869"/>
                  </a:lnTo>
                  <a:lnTo>
                    <a:pt x="0" y="47625"/>
                  </a:lnTo>
                  <a:lnTo>
                    <a:pt x="414337" y="0"/>
                  </a:lnTo>
                  <a:lnTo>
                    <a:pt x="421481" y="154781"/>
                  </a:lnTo>
                  <a:cubicBezTo>
                    <a:pt x="420687" y="219869"/>
                    <a:pt x="419894" y="284956"/>
                    <a:pt x="419100" y="350044"/>
                  </a:cubicBezTo>
                  <a:cubicBezTo>
                    <a:pt x="419894" y="419894"/>
                    <a:pt x="420687" y="489744"/>
                    <a:pt x="421481" y="559594"/>
                  </a:cubicBezTo>
                  <a:lnTo>
                    <a:pt x="421481" y="828675"/>
                  </a:lnTo>
                  <a:lnTo>
                    <a:pt x="195262" y="859631"/>
                  </a:lnTo>
                  <a:lnTo>
                    <a:pt x="202406" y="5429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8E87DC5E-8D47-42CE-9A34-E050C951532A}"/>
                </a:ext>
              </a:extLst>
            </p:cNvPr>
            <p:cNvSpPr/>
            <p:nvPr/>
          </p:nvSpPr>
          <p:spPr>
            <a:xfrm>
              <a:off x="6313492" y="1653496"/>
              <a:ext cx="452437" cy="804862"/>
            </a:xfrm>
            <a:custGeom>
              <a:avLst/>
              <a:gdLst>
                <a:gd name="connsiteX0" fmla="*/ 92869 w 452437"/>
                <a:gd name="connsiteY0" fmla="*/ 466725 h 804862"/>
                <a:gd name="connsiteX1" fmla="*/ 111919 w 452437"/>
                <a:gd name="connsiteY1" fmla="*/ 214312 h 804862"/>
                <a:gd name="connsiteX2" fmla="*/ 109537 w 452437"/>
                <a:gd name="connsiteY2" fmla="*/ 154781 h 804862"/>
                <a:gd name="connsiteX3" fmla="*/ 100012 w 452437"/>
                <a:gd name="connsiteY3" fmla="*/ 114300 h 804862"/>
                <a:gd name="connsiteX4" fmla="*/ 78581 w 452437"/>
                <a:gd name="connsiteY4" fmla="*/ 88106 h 804862"/>
                <a:gd name="connsiteX5" fmla="*/ 47625 w 452437"/>
                <a:gd name="connsiteY5" fmla="*/ 61912 h 804862"/>
                <a:gd name="connsiteX6" fmla="*/ 0 w 452437"/>
                <a:gd name="connsiteY6" fmla="*/ 16668 h 804862"/>
                <a:gd name="connsiteX7" fmla="*/ 209550 w 452437"/>
                <a:gd name="connsiteY7" fmla="*/ 0 h 804862"/>
                <a:gd name="connsiteX8" fmla="*/ 323850 w 452437"/>
                <a:gd name="connsiteY8" fmla="*/ 66675 h 804862"/>
                <a:gd name="connsiteX9" fmla="*/ 388144 w 452437"/>
                <a:gd name="connsiteY9" fmla="*/ 111918 h 804862"/>
                <a:gd name="connsiteX10" fmla="*/ 423862 w 452437"/>
                <a:gd name="connsiteY10" fmla="*/ 142875 h 804862"/>
                <a:gd name="connsiteX11" fmla="*/ 442912 w 452437"/>
                <a:gd name="connsiteY11" fmla="*/ 161925 h 804862"/>
                <a:gd name="connsiteX12" fmla="*/ 452437 w 452437"/>
                <a:gd name="connsiteY12" fmla="*/ 176212 h 804862"/>
                <a:gd name="connsiteX13" fmla="*/ 447675 w 452437"/>
                <a:gd name="connsiteY13" fmla="*/ 188118 h 804862"/>
                <a:gd name="connsiteX14" fmla="*/ 423862 w 452437"/>
                <a:gd name="connsiteY14" fmla="*/ 209550 h 804862"/>
                <a:gd name="connsiteX15" fmla="*/ 395287 w 452437"/>
                <a:gd name="connsiteY15" fmla="*/ 235743 h 804862"/>
                <a:gd name="connsiteX16" fmla="*/ 369094 w 452437"/>
                <a:gd name="connsiteY16" fmla="*/ 266700 h 804862"/>
                <a:gd name="connsiteX17" fmla="*/ 352425 w 452437"/>
                <a:gd name="connsiteY17" fmla="*/ 297656 h 804862"/>
                <a:gd name="connsiteX18" fmla="*/ 333375 w 452437"/>
                <a:gd name="connsiteY18" fmla="*/ 395287 h 804862"/>
                <a:gd name="connsiteX19" fmla="*/ 292894 w 452437"/>
                <a:gd name="connsiteY19" fmla="*/ 595312 h 804862"/>
                <a:gd name="connsiteX20" fmla="*/ 250031 w 452437"/>
                <a:gd name="connsiteY20" fmla="*/ 792956 h 804862"/>
                <a:gd name="connsiteX21" fmla="*/ 59531 w 452437"/>
                <a:gd name="connsiteY21" fmla="*/ 804862 h 804862"/>
                <a:gd name="connsiteX22" fmla="*/ 92869 w 452437"/>
                <a:gd name="connsiteY22" fmla="*/ 4667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437" h="804862">
                  <a:moveTo>
                    <a:pt x="92869" y="466725"/>
                  </a:moveTo>
                  <a:lnTo>
                    <a:pt x="111919" y="214312"/>
                  </a:lnTo>
                  <a:lnTo>
                    <a:pt x="109537" y="154781"/>
                  </a:lnTo>
                  <a:lnTo>
                    <a:pt x="100012" y="114300"/>
                  </a:lnTo>
                  <a:lnTo>
                    <a:pt x="78581" y="88106"/>
                  </a:lnTo>
                  <a:lnTo>
                    <a:pt x="47625" y="61912"/>
                  </a:lnTo>
                  <a:lnTo>
                    <a:pt x="0" y="16668"/>
                  </a:lnTo>
                  <a:lnTo>
                    <a:pt x="209550" y="0"/>
                  </a:lnTo>
                  <a:lnTo>
                    <a:pt x="323850" y="66675"/>
                  </a:lnTo>
                  <a:lnTo>
                    <a:pt x="388144" y="111918"/>
                  </a:lnTo>
                  <a:lnTo>
                    <a:pt x="423862" y="142875"/>
                  </a:lnTo>
                  <a:lnTo>
                    <a:pt x="442912" y="161925"/>
                  </a:lnTo>
                  <a:lnTo>
                    <a:pt x="452437" y="176212"/>
                  </a:lnTo>
                  <a:lnTo>
                    <a:pt x="447675" y="188118"/>
                  </a:lnTo>
                  <a:lnTo>
                    <a:pt x="423862" y="209550"/>
                  </a:lnTo>
                  <a:lnTo>
                    <a:pt x="395287" y="235743"/>
                  </a:lnTo>
                  <a:lnTo>
                    <a:pt x="369094" y="266700"/>
                  </a:lnTo>
                  <a:lnTo>
                    <a:pt x="352425" y="297656"/>
                  </a:lnTo>
                  <a:lnTo>
                    <a:pt x="333375" y="395287"/>
                  </a:lnTo>
                  <a:lnTo>
                    <a:pt x="292894" y="595312"/>
                  </a:lnTo>
                  <a:lnTo>
                    <a:pt x="250031" y="792956"/>
                  </a:lnTo>
                  <a:lnTo>
                    <a:pt x="59531" y="804862"/>
                  </a:lnTo>
                  <a:lnTo>
                    <a:pt x="92869" y="4667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8A06DA2E-2428-4D7D-BD58-9F07EC63A7DC}"/>
                </a:ext>
              </a:extLst>
            </p:cNvPr>
            <p:cNvSpPr/>
            <p:nvPr/>
          </p:nvSpPr>
          <p:spPr>
            <a:xfrm>
              <a:off x="4422778" y="2315483"/>
              <a:ext cx="3219450" cy="425450"/>
            </a:xfrm>
            <a:custGeom>
              <a:avLst/>
              <a:gdLst>
                <a:gd name="connsiteX0" fmla="*/ 1565275 w 3219450"/>
                <a:gd name="connsiteY0" fmla="*/ 260350 h 425450"/>
                <a:gd name="connsiteX1" fmla="*/ 974725 w 3219450"/>
                <a:gd name="connsiteY1" fmla="*/ 311150 h 425450"/>
                <a:gd name="connsiteX2" fmla="*/ 533400 w 3219450"/>
                <a:gd name="connsiteY2" fmla="*/ 358775 h 425450"/>
                <a:gd name="connsiteX3" fmla="*/ 384175 w 3219450"/>
                <a:gd name="connsiteY3" fmla="*/ 384175 h 425450"/>
                <a:gd name="connsiteX4" fmla="*/ 317500 w 3219450"/>
                <a:gd name="connsiteY4" fmla="*/ 396875 h 425450"/>
                <a:gd name="connsiteX5" fmla="*/ 266700 w 3219450"/>
                <a:gd name="connsiteY5" fmla="*/ 412750 h 425450"/>
                <a:gd name="connsiteX6" fmla="*/ 238125 w 3219450"/>
                <a:gd name="connsiteY6" fmla="*/ 425450 h 425450"/>
                <a:gd name="connsiteX7" fmla="*/ 206375 w 3219450"/>
                <a:gd name="connsiteY7" fmla="*/ 425450 h 425450"/>
                <a:gd name="connsiteX8" fmla="*/ 155575 w 3219450"/>
                <a:gd name="connsiteY8" fmla="*/ 422275 h 425450"/>
                <a:gd name="connsiteX9" fmla="*/ 111125 w 3219450"/>
                <a:gd name="connsiteY9" fmla="*/ 409575 h 425450"/>
                <a:gd name="connsiteX10" fmla="*/ 19050 w 3219450"/>
                <a:gd name="connsiteY10" fmla="*/ 368300 h 425450"/>
                <a:gd name="connsiteX11" fmla="*/ 0 w 3219450"/>
                <a:gd name="connsiteY11" fmla="*/ 222250 h 425450"/>
                <a:gd name="connsiteX12" fmla="*/ 161925 w 3219450"/>
                <a:gd name="connsiteY12" fmla="*/ 228600 h 425450"/>
                <a:gd name="connsiteX13" fmla="*/ 387350 w 3219450"/>
                <a:gd name="connsiteY13" fmla="*/ 222250 h 425450"/>
                <a:gd name="connsiteX14" fmla="*/ 568325 w 3219450"/>
                <a:gd name="connsiteY14" fmla="*/ 209550 h 425450"/>
                <a:gd name="connsiteX15" fmla="*/ 723900 w 3219450"/>
                <a:gd name="connsiteY15" fmla="*/ 190500 h 425450"/>
                <a:gd name="connsiteX16" fmla="*/ 968375 w 3219450"/>
                <a:gd name="connsiteY16" fmla="*/ 152400 h 425450"/>
                <a:gd name="connsiteX17" fmla="*/ 1158875 w 3219450"/>
                <a:gd name="connsiteY17" fmla="*/ 139700 h 425450"/>
                <a:gd name="connsiteX18" fmla="*/ 1508125 w 3219450"/>
                <a:gd name="connsiteY18" fmla="*/ 101600 h 425450"/>
                <a:gd name="connsiteX19" fmla="*/ 1771650 w 3219450"/>
                <a:gd name="connsiteY19" fmla="*/ 79375 h 425450"/>
                <a:gd name="connsiteX20" fmla="*/ 1974850 w 3219450"/>
                <a:gd name="connsiteY20" fmla="*/ 69850 h 425450"/>
                <a:gd name="connsiteX21" fmla="*/ 2136775 w 3219450"/>
                <a:gd name="connsiteY21" fmla="*/ 44450 h 425450"/>
                <a:gd name="connsiteX22" fmla="*/ 2463800 w 3219450"/>
                <a:gd name="connsiteY22" fmla="*/ 28575 h 425450"/>
                <a:gd name="connsiteX23" fmla="*/ 2790825 w 3219450"/>
                <a:gd name="connsiteY23" fmla="*/ 9525 h 425450"/>
                <a:gd name="connsiteX24" fmla="*/ 2908300 w 3219450"/>
                <a:gd name="connsiteY24" fmla="*/ 0 h 425450"/>
                <a:gd name="connsiteX25" fmla="*/ 2955925 w 3219450"/>
                <a:gd name="connsiteY25" fmla="*/ 0 h 425450"/>
                <a:gd name="connsiteX26" fmla="*/ 3038475 w 3219450"/>
                <a:gd name="connsiteY26" fmla="*/ 9525 h 425450"/>
                <a:gd name="connsiteX27" fmla="*/ 3124200 w 3219450"/>
                <a:gd name="connsiteY27" fmla="*/ 31750 h 425450"/>
                <a:gd name="connsiteX28" fmla="*/ 3219450 w 3219450"/>
                <a:gd name="connsiteY28" fmla="*/ 73025 h 425450"/>
                <a:gd name="connsiteX29" fmla="*/ 3216275 w 3219450"/>
                <a:gd name="connsiteY29" fmla="*/ 234950 h 425450"/>
                <a:gd name="connsiteX30" fmla="*/ 3028950 w 3219450"/>
                <a:gd name="connsiteY30" fmla="*/ 209550 h 425450"/>
                <a:gd name="connsiteX31" fmla="*/ 2863850 w 3219450"/>
                <a:gd name="connsiteY31" fmla="*/ 203200 h 425450"/>
                <a:gd name="connsiteX32" fmla="*/ 2625725 w 3219450"/>
                <a:gd name="connsiteY32" fmla="*/ 203200 h 425450"/>
                <a:gd name="connsiteX33" fmla="*/ 2197100 w 3219450"/>
                <a:gd name="connsiteY33" fmla="*/ 225425 h 425450"/>
                <a:gd name="connsiteX34" fmla="*/ 1565275 w 3219450"/>
                <a:gd name="connsiteY34" fmla="*/ 2603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19450" h="425450">
                  <a:moveTo>
                    <a:pt x="1565275" y="260350"/>
                  </a:moveTo>
                  <a:lnTo>
                    <a:pt x="974725" y="311150"/>
                  </a:lnTo>
                  <a:lnTo>
                    <a:pt x="533400" y="358775"/>
                  </a:lnTo>
                  <a:lnTo>
                    <a:pt x="384175" y="384175"/>
                  </a:lnTo>
                  <a:lnTo>
                    <a:pt x="317500" y="396875"/>
                  </a:lnTo>
                  <a:lnTo>
                    <a:pt x="266700" y="412750"/>
                  </a:lnTo>
                  <a:lnTo>
                    <a:pt x="238125" y="425450"/>
                  </a:lnTo>
                  <a:lnTo>
                    <a:pt x="206375" y="425450"/>
                  </a:lnTo>
                  <a:lnTo>
                    <a:pt x="155575" y="422275"/>
                  </a:lnTo>
                  <a:lnTo>
                    <a:pt x="111125" y="409575"/>
                  </a:lnTo>
                  <a:lnTo>
                    <a:pt x="19050" y="368300"/>
                  </a:lnTo>
                  <a:lnTo>
                    <a:pt x="0" y="222250"/>
                  </a:lnTo>
                  <a:lnTo>
                    <a:pt x="161925" y="228600"/>
                  </a:lnTo>
                  <a:lnTo>
                    <a:pt x="387350" y="222250"/>
                  </a:lnTo>
                  <a:lnTo>
                    <a:pt x="568325" y="209550"/>
                  </a:lnTo>
                  <a:lnTo>
                    <a:pt x="723900" y="190500"/>
                  </a:lnTo>
                  <a:lnTo>
                    <a:pt x="968375" y="152400"/>
                  </a:lnTo>
                  <a:lnTo>
                    <a:pt x="1158875" y="139700"/>
                  </a:lnTo>
                  <a:lnTo>
                    <a:pt x="1508125" y="101600"/>
                  </a:lnTo>
                  <a:lnTo>
                    <a:pt x="1771650" y="79375"/>
                  </a:lnTo>
                  <a:lnTo>
                    <a:pt x="1974850" y="69850"/>
                  </a:lnTo>
                  <a:lnTo>
                    <a:pt x="2136775" y="44450"/>
                  </a:lnTo>
                  <a:lnTo>
                    <a:pt x="2463800" y="28575"/>
                  </a:lnTo>
                  <a:lnTo>
                    <a:pt x="2790825" y="9525"/>
                  </a:lnTo>
                  <a:lnTo>
                    <a:pt x="2908300" y="0"/>
                  </a:lnTo>
                  <a:lnTo>
                    <a:pt x="2955925" y="0"/>
                  </a:lnTo>
                  <a:lnTo>
                    <a:pt x="3038475" y="9525"/>
                  </a:lnTo>
                  <a:lnTo>
                    <a:pt x="3124200" y="31750"/>
                  </a:lnTo>
                  <a:lnTo>
                    <a:pt x="3219450" y="73025"/>
                  </a:lnTo>
                  <a:cubicBezTo>
                    <a:pt x="3218392" y="127000"/>
                    <a:pt x="3217333" y="180975"/>
                    <a:pt x="3216275" y="234950"/>
                  </a:cubicBezTo>
                  <a:lnTo>
                    <a:pt x="3028950" y="209550"/>
                  </a:lnTo>
                  <a:lnTo>
                    <a:pt x="2863850" y="203200"/>
                  </a:lnTo>
                  <a:lnTo>
                    <a:pt x="2625725" y="203200"/>
                  </a:lnTo>
                  <a:lnTo>
                    <a:pt x="2197100" y="225425"/>
                  </a:lnTo>
                  <a:lnTo>
                    <a:pt x="1565275" y="260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88DE98CD-9F78-4F5B-8C60-856E264161D4}"/>
                </a:ext>
              </a:extLst>
            </p:cNvPr>
            <p:cNvSpPr/>
            <p:nvPr/>
          </p:nvSpPr>
          <p:spPr>
            <a:xfrm rot="16200000">
              <a:off x="3412335" y="3908540"/>
              <a:ext cx="3349625" cy="1189038"/>
            </a:xfrm>
            <a:custGeom>
              <a:avLst/>
              <a:gdLst>
                <a:gd name="connsiteX0" fmla="*/ 2102831 w 3348953"/>
                <a:gd name="connsiteY0" fmla="*/ 1101896 h 1188432"/>
                <a:gd name="connsiteX1" fmla="*/ 1886490 w 3348953"/>
                <a:gd name="connsiteY1" fmla="*/ 1104780 h 1188432"/>
                <a:gd name="connsiteX2" fmla="*/ 1739379 w 3348953"/>
                <a:gd name="connsiteY2" fmla="*/ 1099011 h 1188432"/>
                <a:gd name="connsiteX3" fmla="*/ 1595152 w 3348953"/>
                <a:gd name="connsiteY3" fmla="*/ 1084588 h 1188432"/>
                <a:gd name="connsiteX4" fmla="*/ 1485539 w 3348953"/>
                <a:gd name="connsiteY4" fmla="*/ 1067281 h 1188432"/>
                <a:gd name="connsiteX5" fmla="*/ 1341312 w 3348953"/>
                <a:gd name="connsiteY5" fmla="*/ 1041320 h 1188432"/>
                <a:gd name="connsiteX6" fmla="*/ 1228815 w 3348953"/>
                <a:gd name="connsiteY6" fmla="*/ 1012475 h 1188432"/>
                <a:gd name="connsiteX7" fmla="*/ 1110548 w 3348953"/>
                <a:gd name="connsiteY7" fmla="*/ 977860 h 1188432"/>
                <a:gd name="connsiteX8" fmla="*/ 957668 w 3348953"/>
                <a:gd name="connsiteY8" fmla="*/ 920169 h 1188432"/>
                <a:gd name="connsiteX9" fmla="*/ 842286 w 3348953"/>
                <a:gd name="connsiteY9" fmla="*/ 868248 h 1188432"/>
                <a:gd name="connsiteX10" fmla="*/ 712482 w 3348953"/>
                <a:gd name="connsiteY10" fmla="*/ 801903 h 1188432"/>
                <a:gd name="connsiteX11" fmla="*/ 582677 w 3348953"/>
                <a:gd name="connsiteY11" fmla="*/ 721136 h 1188432"/>
                <a:gd name="connsiteX12" fmla="*/ 475949 w 3348953"/>
                <a:gd name="connsiteY12" fmla="*/ 640369 h 1188432"/>
                <a:gd name="connsiteX13" fmla="*/ 389413 w 3348953"/>
                <a:gd name="connsiteY13" fmla="*/ 565371 h 1188432"/>
                <a:gd name="connsiteX14" fmla="*/ 302876 w 3348953"/>
                <a:gd name="connsiteY14" fmla="*/ 478834 h 1188432"/>
                <a:gd name="connsiteX15" fmla="*/ 222109 w 3348953"/>
                <a:gd name="connsiteY15" fmla="*/ 383645 h 1188432"/>
                <a:gd name="connsiteX16" fmla="*/ 164418 w 3348953"/>
                <a:gd name="connsiteY16" fmla="*/ 305762 h 1188432"/>
                <a:gd name="connsiteX17" fmla="*/ 89420 w 3348953"/>
                <a:gd name="connsiteY17" fmla="*/ 201918 h 1188432"/>
                <a:gd name="connsiteX18" fmla="*/ 46152 w 3348953"/>
                <a:gd name="connsiteY18" fmla="*/ 132689 h 1188432"/>
                <a:gd name="connsiteX19" fmla="*/ 11538 w 3348953"/>
                <a:gd name="connsiteY19" fmla="*/ 69229 h 1188432"/>
                <a:gd name="connsiteX20" fmla="*/ 2884 w 3348953"/>
                <a:gd name="connsiteY20" fmla="*/ 43268 h 1188432"/>
                <a:gd name="connsiteX21" fmla="*/ 0 w 3348953"/>
                <a:gd name="connsiteY21" fmla="*/ 25961 h 1188432"/>
                <a:gd name="connsiteX22" fmla="*/ 2884 w 3348953"/>
                <a:gd name="connsiteY22" fmla="*/ 11539 h 1188432"/>
                <a:gd name="connsiteX23" fmla="*/ 8653 w 3348953"/>
                <a:gd name="connsiteY23" fmla="*/ 0 h 1188432"/>
                <a:gd name="connsiteX24" fmla="*/ 23076 w 3348953"/>
                <a:gd name="connsiteY24" fmla="*/ 0 h 1188432"/>
                <a:gd name="connsiteX25" fmla="*/ 40383 w 3348953"/>
                <a:gd name="connsiteY25" fmla="*/ 5769 h 1188432"/>
                <a:gd name="connsiteX26" fmla="*/ 89420 w 3348953"/>
                <a:gd name="connsiteY26" fmla="*/ 74998 h 1188432"/>
                <a:gd name="connsiteX27" fmla="*/ 175957 w 3348953"/>
                <a:gd name="connsiteY27" fmla="*/ 175957 h 1188432"/>
                <a:gd name="connsiteX28" fmla="*/ 256724 w 3348953"/>
                <a:gd name="connsiteY28" fmla="*/ 265378 h 1188432"/>
                <a:gd name="connsiteX29" fmla="*/ 366336 w 3348953"/>
                <a:gd name="connsiteY29" fmla="*/ 363453 h 1188432"/>
                <a:gd name="connsiteX30" fmla="*/ 473064 w 3348953"/>
                <a:gd name="connsiteY30" fmla="*/ 447104 h 1188432"/>
                <a:gd name="connsiteX31" fmla="*/ 568254 w 3348953"/>
                <a:gd name="connsiteY31" fmla="*/ 519218 h 1188432"/>
                <a:gd name="connsiteX32" fmla="*/ 669213 w 3348953"/>
                <a:gd name="connsiteY32" fmla="*/ 576909 h 1188432"/>
                <a:gd name="connsiteX33" fmla="*/ 770172 w 3348953"/>
                <a:gd name="connsiteY33" fmla="*/ 628831 h 1188432"/>
                <a:gd name="connsiteX34" fmla="*/ 882670 w 3348953"/>
                <a:gd name="connsiteY34" fmla="*/ 677868 h 1188432"/>
                <a:gd name="connsiteX35" fmla="*/ 1026897 w 3348953"/>
                <a:gd name="connsiteY35" fmla="*/ 729790 h 1188432"/>
                <a:gd name="connsiteX36" fmla="*/ 1153817 w 3348953"/>
                <a:gd name="connsiteY36" fmla="*/ 767289 h 1188432"/>
                <a:gd name="connsiteX37" fmla="*/ 1243237 w 3348953"/>
                <a:gd name="connsiteY37" fmla="*/ 784596 h 1188432"/>
                <a:gd name="connsiteX38" fmla="*/ 1315351 w 3348953"/>
                <a:gd name="connsiteY38" fmla="*/ 793250 h 1188432"/>
                <a:gd name="connsiteX39" fmla="*/ 1422079 w 3348953"/>
                <a:gd name="connsiteY39" fmla="*/ 816326 h 1188432"/>
                <a:gd name="connsiteX40" fmla="*/ 1537461 w 3348953"/>
                <a:gd name="connsiteY40" fmla="*/ 833633 h 1188432"/>
                <a:gd name="connsiteX41" fmla="*/ 1667265 w 3348953"/>
                <a:gd name="connsiteY41" fmla="*/ 848056 h 1188432"/>
                <a:gd name="connsiteX42" fmla="*/ 1759570 w 3348953"/>
                <a:gd name="connsiteY42" fmla="*/ 856709 h 1188432"/>
                <a:gd name="connsiteX43" fmla="*/ 1926874 w 3348953"/>
                <a:gd name="connsiteY43" fmla="*/ 859594 h 1188432"/>
                <a:gd name="connsiteX44" fmla="*/ 2050909 w 3348953"/>
                <a:gd name="connsiteY44" fmla="*/ 859594 h 1188432"/>
                <a:gd name="connsiteX45" fmla="*/ 2598972 w 3348953"/>
                <a:gd name="connsiteY45" fmla="*/ 859594 h 1188432"/>
                <a:gd name="connsiteX46" fmla="*/ 2757622 w 3348953"/>
                <a:gd name="connsiteY46" fmla="*/ 859594 h 1188432"/>
                <a:gd name="connsiteX47" fmla="*/ 2997039 w 3348953"/>
                <a:gd name="connsiteY47" fmla="*/ 859594 h 1188432"/>
                <a:gd name="connsiteX48" fmla="*/ 3100883 w 3348953"/>
                <a:gd name="connsiteY48" fmla="*/ 856709 h 1188432"/>
                <a:gd name="connsiteX49" fmla="*/ 3164343 w 3348953"/>
                <a:gd name="connsiteY49" fmla="*/ 836518 h 1188432"/>
                <a:gd name="connsiteX50" fmla="*/ 3250879 w 3348953"/>
                <a:gd name="connsiteY50" fmla="*/ 790365 h 1188432"/>
                <a:gd name="connsiteX51" fmla="*/ 3302801 w 3348953"/>
                <a:gd name="connsiteY51" fmla="*/ 747097 h 1188432"/>
                <a:gd name="connsiteX52" fmla="*/ 3325877 w 3348953"/>
                <a:gd name="connsiteY52" fmla="*/ 729790 h 1188432"/>
                <a:gd name="connsiteX53" fmla="*/ 3340300 w 3348953"/>
                <a:gd name="connsiteY53" fmla="*/ 729790 h 1188432"/>
                <a:gd name="connsiteX54" fmla="*/ 3348953 w 3348953"/>
                <a:gd name="connsiteY54" fmla="*/ 741328 h 1188432"/>
                <a:gd name="connsiteX55" fmla="*/ 3348953 w 3348953"/>
                <a:gd name="connsiteY55" fmla="*/ 767289 h 1188432"/>
                <a:gd name="connsiteX56" fmla="*/ 3337415 w 3348953"/>
                <a:gd name="connsiteY56" fmla="*/ 827864 h 1188432"/>
                <a:gd name="connsiteX57" fmla="*/ 3317223 w 3348953"/>
                <a:gd name="connsiteY57" fmla="*/ 894209 h 1188432"/>
                <a:gd name="connsiteX58" fmla="*/ 3268186 w 3348953"/>
                <a:gd name="connsiteY58" fmla="*/ 974976 h 1188432"/>
                <a:gd name="connsiteX59" fmla="*/ 3239341 w 3348953"/>
                <a:gd name="connsiteY59" fmla="*/ 1021128 h 1188432"/>
                <a:gd name="connsiteX60" fmla="*/ 3196073 w 3348953"/>
                <a:gd name="connsiteY60" fmla="*/ 1107665 h 1188432"/>
                <a:gd name="connsiteX61" fmla="*/ 3152805 w 3348953"/>
                <a:gd name="connsiteY61" fmla="*/ 1165356 h 1188432"/>
                <a:gd name="connsiteX62" fmla="*/ 3118190 w 3348953"/>
                <a:gd name="connsiteY62" fmla="*/ 1188432 h 1188432"/>
                <a:gd name="connsiteX63" fmla="*/ 3097998 w 3348953"/>
                <a:gd name="connsiteY63" fmla="*/ 1188432 h 1188432"/>
                <a:gd name="connsiteX64" fmla="*/ 3072037 w 3348953"/>
                <a:gd name="connsiteY64" fmla="*/ 1165356 h 1188432"/>
                <a:gd name="connsiteX65" fmla="*/ 3037423 w 3348953"/>
                <a:gd name="connsiteY65" fmla="*/ 1142279 h 1188432"/>
                <a:gd name="connsiteX66" fmla="*/ 3008577 w 3348953"/>
                <a:gd name="connsiteY66" fmla="*/ 1127857 h 1188432"/>
                <a:gd name="connsiteX67" fmla="*/ 2968194 w 3348953"/>
                <a:gd name="connsiteY67" fmla="*/ 1113434 h 1188432"/>
                <a:gd name="connsiteX68" fmla="*/ 2898965 w 3348953"/>
                <a:gd name="connsiteY68" fmla="*/ 1101896 h 1188432"/>
                <a:gd name="connsiteX69" fmla="*/ 2593203 w 3348953"/>
                <a:gd name="connsiteY69" fmla="*/ 1101896 h 1188432"/>
                <a:gd name="connsiteX70" fmla="*/ 2102831 w 3348953"/>
                <a:gd name="connsiteY70" fmla="*/ 1101896 h 118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48953" h="1188432">
                  <a:moveTo>
                    <a:pt x="2102831" y="1101896"/>
                  </a:moveTo>
                  <a:lnTo>
                    <a:pt x="1886490" y="1104780"/>
                  </a:lnTo>
                  <a:lnTo>
                    <a:pt x="1739379" y="1099011"/>
                  </a:lnTo>
                  <a:lnTo>
                    <a:pt x="1595152" y="1084588"/>
                  </a:lnTo>
                  <a:lnTo>
                    <a:pt x="1485539" y="1067281"/>
                  </a:lnTo>
                  <a:lnTo>
                    <a:pt x="1341312" y="1041320"/>
                  </a:lnTo>
                  <a:lnTo>
                    <a:pt x="1228815" y="1012475"/>
                  </a:lnTo>
                  <a:lnTo>
                    <a:pt x="1110548" y="977860"/>
                  </a:lnTo>
                  <a:lnTo>
                    <a:pt x="957668" y="920169"/>
                  </a:lnTo>
                  <a:lnTo>
                    <a:pt x="842286" y="868248"/>
                  </a:lnTo>
                  <a:lnTo>
                    <a:pt x="712482" y="801903"/>
                  </a:lnTo>
                  <a:lnTo>
                    <a:pt x="582677" y="721136"/>
                  </a:lnTo>
                  <a:lnTo>
                    <a:pt x="475949" y="640369"/>
                  </a:lnTo>
                  <a:lnTo>
                    <a:pt x="389413" y="565371"/>
                  </a:lnTo>
                  <a:lnTo>
                    <a:pt x="302876" y="478834"/>
                  </a:lnTo>
                  <a:lnTo>
                    <a:pt x="222109" y="383645"/>
                  </a:lnTo>
                  <a:lnTo>
                    <a:pt x="164418" y="305762"/>
                  </a:lnTo>
                  <a:lnTo>
                    <a:pt x="89420" y="201918"/>
                  </a:lnTo>
                  <a:lnTo>
                    <a:pt x="46152" y="132689"/>
                  </a:lnTo>
                  <a:lnTo>
                    <a:pt x="11538" y="69229"/>
                  </a:lnTo>
                  <a:lnTo>
                    <a:pt x="2884" y="43268"/>
                  </a:lnTo>
                  <a:lnTo>
                    <a:pt x="0" y="25961"/>
                  </a:lnTo>
                  <a:lnTo>
                    <a:pt x="2884" y="11539"/>
                  </a:lnTo>
                  <a:lnTo>
                    <a:pt x="8653" y="0"/>
                  </a:lnTo>
                  <a:lnTo>
                    <a:pt x="23076" y="0"/>
                  </a:lnTo>
                  <a:lnTo>
                    <a:pt x="40383" y="5769"/>
                  </a:lnTo>
                  <a:lnTo>
                    <a:pt x="89420" y="74998"/>
                  </a:lnTo>
                  <a:lnTo>
                    <a:pt x="175957" y="175957"/>
                  </a:lnTo>
                  <a:lnTo>
                    <a:pt x="256724" y="265378"/>
                  </a:lnTo>
                  <a:lnTo>
                    <a:pt x="366336" y="363453"/>
                  </a:lnTo>
                  <a:lnTo>
                    <a:pt x="473064" y="447104"/>
                  </a:lnTo>
                  <a:lnTo>
                    <a:pt x="568254" y="519218"/>
                  </a:lnTo>
                  <a:lnTo>
                    <a:pt x="669213" y="576909"/>
                  </a:lnTo>
                  <a:lnTo>
                    <a:pt x="770172" y="628831"/>
                  </a:lnTo>
                  <a:lnTo>
                    <a:pt x="882670" y="677868"/>
                  </a:lnTo>
                  <a:lnTo>
                    <a:pt x="1026897" y="729790"/>
                  </a:lnTo>
                  <a:lnTo>
                    <a:pt x="1153817" y="767289"/>
                  </a:lnTo>
                  <a:lnTo>
                    <a:pt x="1243237" y="784596"/>
                  </a:lnTo>
                  <a:lnTo>
                    <a:pt x="1315351" y="793250"/>
                  </a:lnTo>
                  <a:lnTo>
                    <a:pt x="1422079" y="816326"/>
                  </a:lnTo>
                  <a:lnTo>
                    <a:pt x="1537461" y="833633"/>
                  </a:lnTo>
                  <a:lnTo>
                    <a:pt x="1667265" y="848056"/>
                  </a:lnTo>
                  <a:lnTo>
                    <a:pt x="1759570" y="856709"/>
                  </a:lnTo>
                  <a:lnTo>
                    <a:pt x="1926874" y="859594"/>
                  </a:lnTo>
                  <a:lnTo>
                    <a:pt x="2050909" y="859594"/>
                  </a:lnTo>
                  <a:lnTo>
                    <a:pt x="2598972" y="859594"/>
                  </a:lnTo>
                  <a:lnTo>
                    <a:pt x="2757622" y="859594"/>
                  </a:lnTo>
                  <a:lnTo>
                    <a:pt x="2997039" y="859594"/>
                  </a:lnTo>
                  <a:lnTo>
                    <a:pt x="3100883" y="856709"/>
                  </a:lnTo>
                  <a:lnTo>
                    <a:pt x="3164343" y="836518"/>
                  </a:lnTo>
                  <a:lnTo>
                    <a:pt x="3250879" y="790365"/>
                  </a:lnTo>
                  <a:lnTo>
                    <a:pt x="3302801" y="747097"/>
                  </a:lnTo>
                  <a:lnTo>
                    <a:pt x="3325877" y="729790"/>
                  </a:lnTo>
                  <a:lnTo>
                    <a:pt x="3340300" y="729790"/>
                  </a:lnTo>
                  <a:lnTo>
                    <a:pt x="3348953" y="741328"/>
                  </a:lnTo>
                  <a:lnTo>
                    <a:pt x="3348953" y="767289"/>
                  </a:lnTo>
                  <a:lnTo>
                    <a:pt x="3337415" y="827864"/>
                  </a:lnTo>
                  <a:lnTo>
                    <a:pt x="3317223" y="894209"/>
                  </a:lnTo>
                  <a:lnTo>
                    <a:pt x="3268186" y="974976"/>
                  </a:lnTo>
                  <a:lnTo>
                    <a:pt x="3239341" y="1021128"/>
                  </a:lnTo>
                  <a:lnTo>
                    <a:pt x="3196073" y="1107665"/>
                  </a:lnTo>
                  <a:lnTo>
                    <a:pt x="3152805" y="1165356"/>
                  </a:lnTo>
                  <a:lnTo>
                    <a:pt x="3118190" y="1188432"/>
                  </a:lnTo>
                  <a:lnTo>
                    <a:pt x="3097998" y="1188432"/>
                  </a:lnTo>
                  <a:lnTo>
                    <a:pt x="3072037" y="1165356"/>
                  </a:lnTo>
                  <a:lnTo>
                    <a:pt x="3037423" y="1142279"/>
                  </a:lnTo>
                  <a:lnTo>
                    <a:pt x="3008577" y="1127857"/>
                  </a:lnTo>
                  <a:lnTo>
                    <a:pt x="2968194" y="1113434"/>
                  </a:lnTo>
                  <a:lnTo>
                    <a:pt x="2898965" y="1101896"/>
                  </a:lnTo>
                  <a:lnTo>
                    <a:pt x="2593203" y="1101896"/>
                  </a:lnTo>
                  <a:lnTo>
                    <a:pt x="2102831" y="110189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06352E29-FD72-4675-9877-5B7BC61C1947}"/>
                </a:ext>
              </a:extLst>
            </p:cNvPr>
            <p:cNvSpPr/>
            <p:nvPr/>
          </p:nvSpPr>
          <p:spPr>
            <a:xfrm>
              <a:off x="4025901" y="3400425"/>
              <a:ext cx="1409700" cy="387350"/>
            </a:xfrm>
            <a:custGeom>
              <a:avLst/>
              <a:gdLst>
                <a:gd name="connsiteX0" fmla="*/ 917575 w 1409700"/>
                <a:gd name="connsiteY0" fmla="*/ 250825 h 387350"/>
                <a:gd name="connsiteX1" fmla="*/ 739775 w 1409700"/>
                <a:gd name="connsiteY1" fmla="*/ 276225 h 387350"/>
                <a:gd name="connsiteX2" fmla="*/ 638175 w 1409700"/>
                <a:gd name="connsiteY2" fmla="*/ 298450 h 387350"/>
                <a:gd name="connsiteX3" fmla="*/ 504825 w 1409700"/>
                <a:gd name="connsiteY3" fmla="*/ 336550 h 387350"/>
                <a:gd name="connsiteX4" fmla="*/ 415925 w 1409700"/>
                <a:gd name="connsiteY4" fmla="*/ 368300 h 387350"/>
                <a:gd name="connsiteX5" fmla="*/ 377825 w 1409700"/>
                <a:gd name="connsiteY5" fmla="*/ 377825 h 387350"/>
                <a:gd name="connsiteX6" fmla="*/ 327025 w 1409700"/>
                <a:gd name="connsiteY6" fmla="*/ 387350 h 387350"/>
                <a:gd name="connsiteX7" fmla="*/ 298450 w 1409700"/>
                <a:gd name="connsiteY7" fmla="*/ 381000 h 387350"/>
                <a:gd name="connsiteX8" fmla="*/ 244475 w 1409700"/>
                <a:gd name="connsiteY8" fmla="*/ 346075 h 387350"/>
                <a:gd name="connsiteX9" fmla="*/ 190500 w 1409700"/>
                <a:gd name="connsiteY9" fmla="*/ 301625 h 387350"/>
                <a:gd name="connsiteX10" fmla="*/ 130175 w 1409700"/>
                <a:gd name="connsiteY10" fmla="*/ 234950 h 387350"/>
                <a:gd name="connsiteX11" fmla="*/ 73025 w 1409700"/>
                <a:gd name="connsiteY11" fmla="*/ 161925 h 387350"/>
                <a:gd name="connsiteX12" fmla="*/ 31750 w 1409700"/>
                <a:gd name="connsiteY12" fmla="*/ 101600 h 387350"/>
                <a:gd name="connsiteX13" fmla="*/ 9525 w 1409700"/>
                <a:gd name="connsiteY13" fmla="*/ 60325 h 387350"/>
                <a:gd name="connsiteX14" fmla="*/ 3175 w 1409700"/>
                <a:gd name="connsiteY14" fmla="*/ 41275 h 387350"/>
                <a:gd name="connsiteX15" fmla="*/ 0 w 1409700"/>
                <a:gd name="connsiteY15" fmla="*/ 25400 h 387350"/>
                <a:gd name="connsiteX16" fmla="*/ 9525 w 1409700"/>
                <a:gd name="connsiteY16" fmla="*/ 6350 h 387350"/>
                <a:gd name="connsiteX17" fmla="*/ 38100 w 1409700"/>
                <a:gd name="connsiteY17" fmla="*/ 0 h 387350"/>
                <a:gd name="connsiteX18" fmla="*/ 60325 w 1409700"/>
                <a:gd name="connsiteY18" fmla="*/ 0 h 387350"/>
                <a:gd name="connsiteX19" fmla="*/ 73025 w 1409700"/>
                <a:gd name="connsiteY19" fmla="*/ 6350 h 387350"/>
                <a:gd name="connsiteX20" fmla="*/ 107950 w 1409700"/>
                <a:gd name="connsiteY20" fmla="*/ 44450 h 387350"/>
                <a:gd name="connsiteX21" fmla="*/ 152400 w 1409700"/>
                <a:gd name="connsiteY21" fmla="*/ 79375 h 387350"/>
                <a:gd name="connsiteX22" fmla="*/ 206375 w 1409700"/>
                <a:gd name="connsiteY22" fmla="*/ 101600 h 387350"/>
                <a:gd name="connsiteX23" fmla="*/ 273050 w 1409700"/>
                <a:gd name="connsiteY23" fmla="*/ 114300 h 387350"/>
                <a:gd name="connsiteX24" fmla="*/ 371475 w 1409700"/>
                <a:gd name="connsiteY24" fmla="*/ 120650 h 387350"/>
                <a:gd name="connsiteX25" fmla="*/ 463550 w 1409700"/>
                <a:gd name="connsiteY25" fmla="*/ 123825 h 387350"/>
                <a:gd name="connsiteX26" fmla="*/ 600075 w 1409700"/>
                <a:gd name="connsiteY26" fmla="*/ 120650 h 387350"/>
                <a:gd name="connsiteX27" fmla="*/ 876300 w 1409700"/>
                <a:gd name="connsiteY27" fmla="*/ 92075 h 387350"/>
                <a:gd name="connsiteX28" fmla="*/ 1171575 w 1409700"/>
                <a:gd name="connsiteY28" fmla="*/ 53975 h 387350"/>
                <a:gd name="connsiteX29" fmla="*/ 1409700 w 1409700"/>
                <a:gd name="connsiteY29" fmla="*/ 15875 h 387350"/>
                <a:gd name="connsiteX30" fmla="*/ 1406525 w 1409700"/>
                <a:gd name="connsiteY30" fmla="*/ 203200 h 387350"/>
                <a:gd name="connsiteX31" fmla="*/ 1162050 w 1409700"/>
                <a:gd name="connsiteY31" fmla="*/ 219075 h 387350"/>
                <a:gd name="connsiteX32" fmla="*/ 917575 w 1409700"/>
                <a:gd name="connsiteY32" fmla="*/ 25082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9700" h="387350">
                  <a:moveTo>
                    <a:pt x="917575" y="250825"/>
                  </a:moveTo>
                  <a:lnTo>
                    <a:pt x="739775" y="276225"/>
                  </a:lnTo>
                  <a:lnTo>
                    <a:pt x="638175" y="298450"/>
                  </a:lnTo>
                  <a:lnTo>
                    <a:pt x="504825" y="336550"/>
                  </a:lnTo>
                  <a:lnTo>
                    <a:pt x="415925" y="368300"/>
                  </a:lnTo>
                  <a:lnTo>
                    <a:pt x="377825" y="377825"/>
                  </a:lnTo>
                  <a:lnTo>
                    <a:pt x="327025" y="387350"/>
                  </a:lnTo>
                  <a:lnTo>
                    <a:pt x="298450" y="381000"/>
                  </a:lnTo>
                  <a:lnTo>
                    <a:pt x="244475" y="346075"/>
                  </a:lnTo>
                  <a:lnTo>
                    <a:pt x="190500" y="301625"/>
                  </a:lnTo>
                  <a:lnTo>
                    <a:pt x="130175" y="234950"/>
                  </a:lnTo>
                  <a:lnTo>
                    <a:pt x="73025" y="161925"/>
                  </a:lnTo>
                  <a:lnTo>
                    <a:pt x="31750" y="101600"/>
                  </a:lnTo>
                  <a:lnTo>
                    <a:pt x="9525" y="60325"/>
                  </a:lnTo>
                  <a:lnTo>
                    <a:pt x="3175" y="41275"/>
                  </a:lnTo>
                  <a:lnTo>
                    <a:pt x="0" y="25400"/>
                  </a:lnTo>
                  <a:lnTo>
                    <a:pt x="9525" y="6350"/>
                  </a:lnTo>
                  <a:lnTo>
                    <a:pt x="38100" y="0"/>
                  </a:lnTo>
                  <a:lnTo>
                    <a:pt x="60325" y="0"/>
                  </a:lnTo>
                  <a:lnTo>
                    <a:pt x="73025" y="6350"/>
                  </a:lnTo>
                  <a:lnTo>
                    <a:pt x="107950" y="44450"/>
                  </a:lnTo>
                  <a:lnTo>
                    <a:pt x="152400" y="79375"/>
                  </a:lnTo>
                  <a:lnTo>
                    <a:pt x="206375" y="101600"/>
                  </a:lnTo>
                  <a:lnTo>
                    <a:pt x="273050" y="114300"/>
                  </a:lnTo>
                  <a:lnTo>
                    <a:pt x="371475" y="120650"/>
                  </a:lnTo>
                  <a:lnTo>
                    <a:pt x="463550" y="123825"/>
                  </a:lnTo>
                  <a:lnTo>
                    <a:pt x="600075" y="120650"/>
                  </a:lnTo>
                  <a:lnTo>
                    <a:pt x="876300" y="92075"/>
                  </a:lnTo>
                  <a:lnTo>
                    <a:pt x="1171575" y="53975"/>
                  </a:lnTo>
                  <a:lnTo>
                    <a:pt x="1409700" y="15875"/>
                  </a:lnTo>
                  <a:cubicBezTo>
                    <a:pt x="1408642" y="78317"/>
                    <a:pt x="1407583" y="140758"/>
                    <a:pt x="1406525" y="203200"/>
                  </a:cubicBezTo>
                  <a:lnTo>
                    <a:pt x="1162050" y="219075"/>
                  </a:lnTo>
                  <a:lnTo>
                    <a:pt x="917575" y="250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2CA6EA85-F3A4-473C-A835-A31662FA4345}"/>
                </a:ext>
              </a:extLst>
            </p:cNvPr>
            <p:cNvSpPr/>
            <p:nvPr/>
          </p:nvSpPr>
          <p:spPr>
            <a:xfrm>
              <a:off x="3898902" y="4127501"/>
              <a:ext cx="1533525" cy="415925"/>
            </a:xfrm>
            <a:custGeom>
              <a:avLst/>
              <a:gdLst>
                <a:gd name="connsiteX0" fmla="*/ 1108075 w 1533525"/>
                <a:gd name="connsiteY0" fmla="*/ 219075 h 415925"/>
                <a:gd name="connsiteX1" fmla="*/ 889000 w 1533525"/>
                <a:gd name="connsiteY1" fmla="*/ 260350 h 415925"/>
                <a:gd name="connsiteX2" fmla="*/ 730250 w 1533525"/>
                <a:gd name="connsiteY2" fmla="*/ 295275 h 415925"/>
                <a:gd name="connsiteX3" fmla="*/ 523875 w 1533525"/>
                <a:gd name="connsiteY3" fmla="*/ 349250 h 415925"/>
                <a:gd name="connsiteX4" fmla="*/ 406400 w 1533525"/>
                <a:gd name="connsiteY4" fmla="*/ 384175 h 415925"/>
                <a:gd name="connsiteX5" fmla="*/ 339725 w 1533525"/>
                <a:gd name="connsiteY5" fmla="*/ 415925 h 415925"/>
                <a:gd name="connsiteX6" fmla="*/ 320675 w 1533525"/>
                <a:gd name="connsiteY6" fmla="*/ 409575 h 415925"/>
                <a:gd name="connsiteX7" fmla="*/ 241300 w 1533525"/>
                <a:gd name="connsiteY7" fmla="*/ 358775 h 415925"/>
                <a:gd name="connsiteX8" fmla="*/ 127000 w 1533525"/>
                <a:gd name="connsiteY8" fmla="*/ 273050 h 415925"/>
                <a:gd name="connsiteX9" fmla="*/ 69850 w 1533525"/>
                <a:gd name="connsiteY9" fmla="*/ 225425 h 415925"/>
                <a:gd name="connsiteX10" fmla="*/ 34925 w 1533525"/>
                <a:gd name="connsiteY10" fmla="*/ 180975 h 415925"/>
                <a:gd name="connsiteX11" fmla="*/ 19050 w 1533525"/>
                <a:gd name="connsiteY11" fmla="*/ 158750 h 415925"/>
                <a:gd name="connsiteX12" fmla="*/ 9525 w 1533525"/>
                <a:gd name="connsiteY12" fmla="*/ 130175 h 415925"/>
                <a:gd name="connsiteX13" fmla="*/ 3175 w 1533525"/>
                <a:gd name="connsiteY13" fmla="*/ 101600 h 415925"/>
                <a:gd name="connsiteX14" fmla="*/ 0 w 1533525"/>
                <a:gd name="connsiteY14" fmla="*/ 69850 h 415925"/>
                <a:gd name="connsiteX15" fmla="*/ 6350 w 1533525"/>
                <a:gd name="connsiteY15" fmla="*/ 50800 h 415925"/>
                <a:gd name="connsiteX16" fmla="*/ 25400 w 1533525"/>
                <a:gd name="connsiteY16" fmla="*/ 41275 h 415925"/>
                <a:gd name="connsiteX17" fmla="*/ 41275 w 1533525"/>
                <a:gd name="connsiteY17" fmla="*/ 44450 h 415925"/>
                <a:gd name="connsiteX18" fmla="*/ 92075 w 1533525"/>
                <a:gd name="connsiteY18" fmla="*/ 73025 h 415925"/>
                <a:gd name="connsiteX19" fmla="*/ 136525 w 1533525"/>
                <a:gd name="connsiteY19" fmla="*/ 95250 h 415925"/>
                <a:gd name="connsiteX20" fmla="*/ 187325 w 1533525"/>
                <a:gd name="connsiteY20" fmla="*/ 117475 h 415925"/>
                <a:gd name="connsiteX21" fmla="*/ 250825 w 1533525"/>
                <a:gd name="connsiteY21" fmla="*/ 133350 h 415925"/>
                <a:gd name="connsiteX22" fmla="*/ 333375 w 1533525"/>
                <a:gd name="connsiteY22" fmla="*/ 146050 h 415925"/>
                <a:gd name="connsiteX23" fmla="*/ 393700 w 1533525"/>
                <a:gd name="connsiteY23" fmla="*/ 149225 h 415925"/>
                <a:gd name="connsiteX24" fmla="*/ 447675 w 1533525"/>
                <a:gd name="connsiteY24" fmla="*/ 149225 h 415925"/>
                <a:gd name="connsiteX25" fmla="*/ 587375 w 1533525"/>
                <a:gd name="connsiteY25" fmla="*/ 133350 h 415925"/>
                <a:gd name="connsiteX26" fmla="*/ 796925 w 1533525"/>
                <a:gd name="connsiteY26" fmla="*/ 98425 h 415925"/>
                <a:gd name="connsiteX27" fmla="*/ 1063625 w 1533525"/>
                <a:gd name="connsiteY27" fmla="*/ 66675 h 415925"/>
                <a:gd name="connsiteX28" fmla="*/ 1530350 w 1533525"/>
                <a:gd name="connsiteY28" fmla="*/ 0 h 415925"/>
                <a:gd name="connsiteX29" fmla="*/ 1533525 w 1533525"/>
                <a:gd name="connsiteY29" fmla="*/ 158750 h 415925"/>
                <a:gd name="connsiteX30" fmla="*/ 1346200 w 1533525"/>
                <a:gd name="connsiteY30" fmla="*/ 184150 h 415925"/>
                <a:gd name="connsiteX31" fmla="*/ 1108075 w 1533525"/>
                <a:gd name="connsiteY31" fmla="*/ 219075 h 4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33525" h="415925">
                  <a:moveTo>
                    <a:pt x="1108075" y="219075"/>
                  </a:moveTo>
                  <a:lnTo>
                    <a:pt x="889000" y="260350"/>
                  </a:lnTo>
                  <a:lnTo>
                    <a:pt x="730250" y="295275"/>
                  </a:lnTo>
                  <a:lnTo>
                    <a:pt x="523875" y="349250"/>
                  </a:lnTo>
                  <a:lnTo>
                    <a:pt x="406400" y="384175"/>
                  </a:lnTo>
                  <a:lnTo>
                    <a:pt x="339725" y="415925"/>
                  </a:lnTo>
                  <a:lnTo>
                    <a:pt x="320675" y="409575"/>
                  </a:lnTo>
                  <a:lnTo>
                    <a:pt x="241300" y="358775"/>
                  </a:lnTo>
                  <a:lnTo>
                    <a:pt x="127000" y="273050"/>
                  </a:lnTo>
                  <a:lnTo>
                    <a:pt x="69850" y="225425"/>
                  </a:lnTo>
                  <a:lnTo>
                    <a:pt x="34925" y="180975"/>
                  </a:lnTo>
                  <a:lnTo>
                    <a:pt x="19050" y="158750"/>
                  </a:lnTo>
                  <a:lnTo>
                    <a:pt x="9525" y="130175"/>
                  </a:lnTo>
                  <a:lnTo>
                    <a:pt x="3175" y="101600"/>
                  </a:lnTo>
                  <a:lnTo>
                    <a:pt x="0" y="69850"/>
                  </a:lnTo>
                  <a:lnTo>
                    <a:pt x="6350" y="50800"/>
                  </a:lnTo>
                  <a:lnTo>
                    <a:pt x="25400" y="41275"/>
                  </a:lnTo>
                  <a:lnTo>
                    <a:pt x="41275" y="44450"/>
                  </a:lnTo>
                  <a:lnTo>
                    <a:pt x="92075" y="73025"/>
                  </a:lnTo>
                  <a:lnTo>
                    <a:pt x="136525" y="95250"/>
                  </a:lnTo>
                  <a:lnTo>
                    <a:pt x="187325" y="117475"/>
                  </a:lnTo>
                  <a:lnTo>
                    <a:pt x="250825" y="133350"/>
                  </a:lnTo>
                  <a:lnTo>
                    <a:pt x="333375" y="146050"/>
                  </a:lnTo>
                  <a:lnTo>
                    <a:pt x="393700" y="149225"/>
                  </a:lnTo>
                  <a:lnTo>
                    <a:pt x="447675" y="149225"/>
                  </a:lnTo>
                  <a:lnTo>
                    <a:pt x="587375" y="133350"/>
                  </a:lnTo>
                  <a:lnTo>
                    <a:pt x="796925" y="98425"/>
                  </a:lnTo>
                  <a:lnTo>
                    <a:pt x="1063625" y="66675"/>
                  </a:lnTo>
                  <a:lnTo>
                    <a:pt x="1530350" y="0"/>
                  </a:lnTo>
                  <a:cubicBezTo>
                    <a:pt x="1531408" y="52917"/>
                    <a:pt x="1532467" y="105833"/>
                    <a:pt x="1533525" y="158750"/>
                  </a:cubicBezTo>
                  <a:lnTo>
                    <a:pt x="1346200" y="184150"/>
                  </a:lnTo>
                  <a:lnTo>
                    <a:pt x="1108075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D5B81CFF-262E-4FD0-AF49-6169064B9C6C}"/>
                </a:ext>
              </a:extLst>
            </p:cNvPr>
            <p:cNvSpPr/>
            <p:nvPr/>
          </p:nvSpPr>
          <p:spPr>
            <a:xfrm>
              <a:off x="3676651" y="4752975"/>
              <a:ext cx="1720850" cy="577850"/>
            </a:xfrm>
            <a:custGeom>
              <a:avLst/>
              <a:gdLst>
                <a:gd name="connsiteX0" fmla="*/ 1165225 w 1720850"/>
                <a:gd name="connsiteY0" fmla="*/ 279400 h 577850"/>
                <a:gd name="connsiteX1" fmla="*/ 774700 w 1720850"/>
                <a:gd name="connsiteY1" fmla="*/ 393700 h 577850"/>
                <a:gd name="connsiteX2" fmla="*/ 466725 w 1720850"/>
                <a:gd name="connsiteY2" fmla="*/ 482600 h 577850"/>
                <a:gd name="connsiteX3" fmla="*/ 415925 w 1720850"/>
                <a:gd name="connsiteY3" fmla="*/ 520700 h 577850"/>
                <a:gd name="connsiteX4" fmla="*/ 374650 w 1720850"/>
                <a:gd name="connsiteY4" fmla="*/ 546100 h 577850"/>
                <a:gd name="connsiteX5" fmla="*/ 317500 w 1720850"/>
                <a:gd name="connsiteY5" fmla="*/ 577850 h 577850"/>
                <a:gd name="connsiteX6" fmla="*/ 288925 w 1720850"/>
                <a:gd name="connsiteY6" fmla="*/ 571500 h 577850"/>
                <a:gd name="connsiteX7" fmla="*/ 222250 w 1720850"/>
                <a:gd name="connsiteY7" fmla="*/ 530225 h 577850"/>
                <a:gd name="connsiteX8" fmla="*/ 193675 w 1720850"/>
                <a:gd name="connsiteY8" fmla="*/ 501650 h 577850"/>
                <a:gd name="connsiteX9" fmla="*/ 142875 w 1720850"/>
                <a:gd name="connsiteY9" fmla="*/ 441325 h 577850"/>
                <a:gd name="connsiteX10" fmla="*/ 92075 w 1720850"/>
                <a:gd name="connsiteY10" fmla="*/ 368300 h 577850"/>
                <a:gd name="connsiteX11" fmla="*/ 47625 w 1720850"/>
                <a:gd name="connsiteY11" fmla="*/ 288925 h 577850"/>
                <a:gd name="connsiteX12" fmla="*/ 9525 w 1720850"/>
                <a:gd name="connsiteY12" fmla="*/ 215900 h 577850"/>
                <a:gd name="connsiteX13" fmla="*/ 0 w 1720850"/>
                <a:gd name="connsiteY13" fmla="*/ 184150 h 577850"/>
                <a:gd name="connsiteX14" fmla="*/ 3175 w 1720850"/>
                <a:gd name="connsiteY14" fmla="*/ 158750 h 577850"/>
                <a:gd name="connsiteX15" fmla="*/ 19050 w 1720850"/>
                <a:gd name="connsiteY15" fmla="*/ 146050 h 577850"/>
                <a:gd name="connsiteX16" fmla="*/ 41275 w 1720850"/>
                <a:gd name="connsiteY16" fmla="*/ 149225 h 577850"/>
                <a:gd name="connsiteX17" fmla="*/ 60325 w 1720850"/>
                <a:gd name="connsiteY17" fmla="*/ 165100 h 577850"/>
                <a:gd name="connsiteX18" fmla="*/ 101600 w 1720850"/>
                <a:gd name="connsiteY18" fmla="*/ 219075 h 577850"/>
                <a:gd name="connsiteX19" fmla="*/ 123825 w 1720850"/>
                <a:gd name="connsiteY19" fmla="*/ 238125 h 577850"/>
                <a:gd name="connsiteX20" fmla="*/ 158750 w 1720850"/>
                <a:gd name="connsiteY20" fmla="*/ 257175 h 577850"/>
                <a:gd name="connsiteX21" fmla="*/ 196850 w 1720850"/>
                <a:gd name="connsiteY21" fmla="*/ 266700 h 577850"/>
                <a:gd name="connsiteX22" fmla="*/ 250825 w 1720850"/>
                <a:gd name="connsiteY22" fmla="*/ 263525 h 577850"/>
                <a:gd name="connsiteX23" fmla="*/ 412750 w 1720850"/>
                <a:gd name="connsiteY23" fmla="*/ 241300 h 577850"/>
                <a:gd name="connsiteX24" fmla="*/ 663575 w 1720850"/>
                <a:gd name="connsiteY24" fmla="*/ 203200 h 577850"/>
                <a:gd name="connsiteX25" fmla="*/ 990600 w 1720850"/>
                <a:gd name="connsiteY25" fmla="*/ 142875 h 577850"/>
                <a:gd name="connsiteX26" fmla="*/ 1241425 w 1720850"/>
                <a:gd name="connsiteY26" fmla="*/ 95250 h 577850"/>
                <a:gd name="connsiteX27" fmla="*/ 1492250 w 1720850"/>
                <a:gd name="connsiteY27" fmla="*/ 41275 h 577850"/>
                <a:gd name="connsiteX28" fmla="*/ 1720850 w 1720850"/>
                <a:gd name="connsiteY28" fmla="*/ 0 h 577850"/>
                <a:gd name="connsiteX29" fmla="*/ 1717675 w 1720850"/>
                <a:gd name="connsiteY29" fmla="*/ 111125 h 577850"/>
                <a:gd name="connsiteX30" fmla="*/ 1450975 w 1720850"/>
                <a:gd name="connsiteY30" fmla="*/ 193675 h 577850"/>
                <a:gd name="connsiteX31" fmla="*/ 1165225 w 1720850"/>
                <a:gd name="connsiteY31" fmla="*/ 279400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0850" h="577850">
                  <a:moveTo>
                    <a:pt x="1165225" y="279400"/>
                  </a:moveTo>
                  <a:lnTo>
                    <a:pt x="774700" y="393700"/>
                  </a:lnTo>
                  <a:lnTo>
                    <a:pt x="466725" y="482600"/>
                  </a:lnTo>
                  <a:lnTo>
                    <a:pt x="415925" y="520700"/>
                  </a:lnTo>
                  <a:lnTo>
                    <a:pt x="374650" y="546100"/>
                  </a:lnTo>
                  <a:lnTo>
                    <a:pt x="317500" y="577850"/>
                  </a:lnTo>
                  <a:lnTo>
                    <a:pt x="288925" y="571500"/>
                  </a:lnTo>
                  <a:lnTo>
                    <a:pt x="222250" y="530225"/>
                  </a:lnTo>
                  <a:lnTo>
                    <a:pt x="193675" y="501650"/>
                  </a:lnTo>
                  <a:lnTo>
                    <a:pt x="142875" y="441325"/>
                  </a:lnTo>
                  <a:lnTo>
                    <a:pt x="92075" y="368300"/>
                  </a:lnTo>
                  <a:lnTo>
                    <a:pt x="47625" y="288925"/>
                  </a:lnTo>
                  <a:lnTo>
                    <a:pt x="9525" y="215900"/>
                  </a:lnTo>
                  <a:lnTo>
                    <a:pt x="0" y="184150"/>
                  </a:lnTo>
                  <a:lnTo>
                    <a:pt x="3175" y="158750"/>
                  </a:lnTo>
                  <a:lnTo>
                    <a:pt x="19050" y="146050"/>
                  </a:lnTo>
                  <a:cubicBezTo>
                    <a:pt x="39144" y="149399"/>
                    <a:pt x="31662" y="149225"/>
                    <a:pt x="41275" y="149225"/>
                  </a:cubicBezTo>
                  <a:lnTo>
                    <a:pt x="60325" y="165100"/>
                  </a:lnTo>
                  <a:lnTo>
                    <a:pt x="101600" y="219075"/>
                  </a:lnTo>
                  <a:lnTo>
                    <a:pt x="123825" y="238125"/>
                  </a:lnTo>
                  <a:lnTo>
                    <a:pt x="158750" y="257175"/>
                  </a:lnTo>
                  <a:lnTo>
                    <a:pt x="196850" y="266700"/>
                  </a:lnTo>
                  <a:lnTo>
                    <a:pt x="250825" y="263525"/>
                  </a:lnTo>
                  <a:lnTo>
                    <a:pt x="412750" y="241300"/>
                  </a:lnTo>
                  <a:lnTo>
                    <a:pt x="663575" y="203200"/>
                  </a:lnTo>
                  <a:lnTo>
                    <a:pt x="990600" y="142875"/>
                  </a:lnTo>
                  <a:lnTo>
                    <a:pt x="1241425" y="95250"/>
                  </a:lnTo>
                  <a:lnTo>
                    <a:pt x="1492250" y="41275"/>
                  </a:lnTo>
                  <a:lnTo>
                    <a:pt x="1720850" y="0"/>
                  </a:lnTo>
                  <a:cubicBezTo>
                    <a:pt x="1719792" y="37042"/>
                    <a:pt x="1718733" y="74083"/>
                    <a:pt x="1717675" y="111125"/>
                  </a:cubicBezTo>
                  <a:lnTo>
                    <a:pt x="1450975" y="193675"/>
                  </a:lnTo>
                  <a:lnTo>
                    <a:pt x="1165225" y="279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C0E457AE-4876-4827-8CBE-E1A040691EAA}"/>
                </a:ext>
              </a:extLst>
            </p:cNvPr>
            <p:cNvSpPr/>
            <p:nvPr/>
          </p:nvSpPr>
          <p:spPr>
            <a:xfrm>
              <a:off x="6581776" y="3203576"/>
              <a:ext cx="1406525" cy="358775"/>
            </a:xfrm>
            <a:custGeom>
              <a:avLst/>
              <a:gdLst>
                <a:gd name="connsiteX0" fmla="*/ 711200 w 1406525"/>
                <a:gd name="connsiteY0" fmla="*/ 323850 h 358775"/>
                <a:gd name="connsiteX1" fmla="*/ 492125 w 1406525"/>
                <a:gd name="connsiteY1" fmla="*/ 346075 h 358775"/>
                <a:gd name="connsiteX2" fmla="*/ 384175 w 1406525"/>
                <a:gd name="connsiteY2" fmla="*/ 355600 h 358775"/>
                <a:gd name="connsiteX3" fmla="*/ 314325 w 1406525"/>
                <a:gd name="connsiteY3" fmla="*/ 358775 h 358775"/>
                <a:gd name="connsiteX4" fmla="*/ 260350 w 1406525"/>
                <a:gd name="connsiteY4" fmla="*/ 358775 h 358775"/>
                <a:gd name="connsiteX5" fmla="*/ 215900 w 1406525"/>
                <a:gd name="connsiteY5" fmla="*/ 349250 h 358775"/>
                <a:gd name="connsiteX6" fmla="*/ 161925 w 1406525"/>
                <a:gd name="connsiteY6" fmla="*/ 333375 h 358775"/>
                <a:gd name="connsiteX7" fmla="*/ 117475 w 1406525"/>
                <a:gd name="connsiteY7" fmla="*/ 317500 h 358775"/>
                <a:gd name="connsiteX8" fmla="*/ 6350 w 1406525"/>
                <a:gd name="connsiteY8" fmla="*/ 257175 h 358775"/>
                <a:gd name="connsiteX9" fmla="*/ 0 w 1406525"/>
                <a:gd name="connsiteY9" fmla="*/ 111125 h 358775"/>
                <a:gd name="connsiteX10" fmla="*/ 104775 w 1406525"/>
                <a:gd name="connsiteY10" fmla="*/ 142875 h 358775"/>
                <a:gd name="connsiteX11" fmla="*/ 215900 w 1406525"/>
                <a:gd name="connsiteY11" fmla="*/ 174625 h 358775"/>
                <a:gd name="connsiteX12" fmla="*/ 276225 w 1406525"/>
                <a:gd name="connsiteY12" fmla="*/ 180975 h 358775"/>
                <a:gd name="connsiteX13" fmla="*/ 361950 w 1406525"/>
                <a:gd name="connsiteY13" fmla="*/ 180975 h 358775"/>
                <a:gd name="connsiteX14" fmla="*/ 466725 w 1406525"/>
                <a:gd name="connsiteY14" fmla="*/ 174625 h 358775"/>
                <a:gd name="connsiteX15" fmla="*/ 587375 w 1406525"/>
                <a:gd name="connsiteY15" fmla="*/ 161925 h 358775"/>
                <a:gd name="connsiteX16" fmla="*/ 733425 w 1406525"/>
                <a:gd name="connsiteY16" fmla="*/ 139700 h 358775"/>
                <a:gd name="connsiteX17" fmla="*/ 882650 w 1406525"/>
                <a:gd name="connsiteY17" fmla="*/ 117475 h 358775"/>
                <a:gd name="connsiteX18" fmla="*/ 996950 w 1406525"/>
                <a:gd name="connsiteY18" fmla="*/ 60325 h 358775"/>
                <a:gd name="connsiteX19" fmla="*/ 1085850 w 1406525"/>
                <a:gd name="connsiteY19" fmla="*/ 6350 h 358775"/>
                <a:gd name="connsiteX20" fmla="*/ 1108075 w 1406525"/>
                <a:gd name="connsiteY20" fmla="*/ 0 h 358775"/>
                <a:gd name="connsiteX21" fmla="*/ 1206500 w 1406525"/>
                <a:gd name="connsiteY21" fmla="*/ 9525 h 358775"/>
                <a:gd name="connsiteX22" fmla="*/ 1276350 w 1406525"/>
                <a:gd name="connsiteY22" fmla="*/ 22225 h 358775"/>
                <a:gd name="connsiteX23" fmla="*/ 1343025 w 1406525"/>
                <a:gd name="connsiteY23" fmla="*/ 47625 h 358775"/>
                <a:gd name="connsiteX24" fmla="*/ 1384300 w 1406525"/>
                <a:gd name="connsiteY24" fmla="*/ 73025 h 358775"/>
                <a:gd name="connsiteX25" fmla="*/ 1400175 w 1406525"/>
                <a:gd name="connsiteY25" fmla="*/ 92075 h 358775"/>
                <a:gd name="connsiteX26" fmla="*/ 1406525 w 1406525"/>
                <a:gd name="connsiteY26" fmla="*/ 111125 h 358775"/>
                <a:gd name="connsiteX27" fmla="*/ 1400175 w 1406525"/>
                <a:gd name="connsiteY27" fmla="*/ 149225 h 358775"/>
                <a:gd name="connsiteX28" fmla="*/ 1384300 w 1406525"/>
                <a:gd name="connsiteY28" fmla="*/ 180975 h 358775"/>
                <a:gd name="connsiteX29" fmla="*/ 1358900 w 1406525"/>
                <a:gd name="connsiteY29" fmla="*/ 206375 h 358775"/>
                <a:gd name="connsiteX30" fmla="*/ 1317625 w 1406525"/>
                <a:gd name="connsiteY30" fmla="*/ 228600 h 358775"/>
                <a:gd name="connsiteX31" fmla="*/ 1177925 w 1406525"/>
                <a:gd name="connsiteY31" fmla="*/ 254000 h 358775"/>
                <a:gd name="connsiteX32" fmla="*/ 1003300 w 1406525"/>
                <a:gd name="connsiteY32" fmla="*/ 282575 h 358775"/>
                <a:gd name="connsiteX33" fmla="*/ 711200 w 1406525"/>
                <a:gd name="connsiteY33" fmla="*/ 323850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6525" h="358775">
                  <a:moveTo>
                    <a:pt x="711200" y="323850"/>
                  </a:moveTo>
                  <a:lnTo>
                    <a:pt x="492125" y="346075"/>
                  </a:lnTo>
                  <a:lnTo>
                    <a:pt x="384175" y="355600"/>
                  </a:lnTo>
                  <a:lnTo>
                    <a:pt x="314325" y="358775"/>
                  </a:lnTo>
                  <a:lnTo>
                    <a:pt x="260350" y="358775"/>
                  </a:lnTo>
                  <a:lnTo>
                    <a:pt x="215900" y="349250"/>
                  </a:lnTo>
                  <a:lnTo>
                    <a:pt x="161925" y="333375"/>
                  </a:lnTo>
                  <a:lnTo>
                    <a:pt x="117475" y="317500"/>
                  </a:lnTo>
                  <a:lnTo>
                    <a:pt x="6350" y="257175"/>
                  </a:lnTo>
                  <a:lnTo>
                    <a:pt x="0" y="111125"/>
                  </a:lnTo>
                  <a:lnTo>
                    <a:pt x="104775" y="142875"/>
                  </a:lnTo>
                  <a:lnTo>
                    <a:pt x="215900" y="174625"/>
                  </a:lnTo>
                  <a:lnTo>
                    <a:pt x="276225" y="180975"/>
                  </a:lnTo>
                  <a:lnTo>
                    <a:pt x="361950" y="180975"/>
                  </a:lnTo>
                  <a:lnTo>
                    <a:pt x="466725" y="174625"/>
                  </a:lnTo>
                  <a:lnTo>
                    <a:pt x="587375" y="161925"/>
                  </a:lnTo>
                  <a:lnTo>
                    <a:pt x="733425" y="139700"/>
                  </a:lnTo>
                  <a:lnTo>
                    <a:pt x="882650" y="117475"/>
                  </a:lnTo>
                  <a:lnTo>
                    <a:pt x="996950" y="60325"/>
                  </a:lnTo>
                  <a:lnTo>
                    <a:pt x="1085850" y="6350"/>
                  </a:lnTo>
                  <a:lnTo>
                    <a:pt x="1108075" y="0"/>
                  </a:lnTo>
                  <a:lnTo>
                    <a:pt x="1206500" y="9525"/>
                  </a:lnTo>
                  <a:lnTo>
                    <a:pt x="1276350" y="22225"/>
                  </a:lnTo>
                  <a:lnTo>
                    <a:pt x="1343025" y="47625"/>
                  </a:lnTo>
                  <a:lnTo>
                    <a:pt x="1384300" y="73025"/>
                  </a:lnTo>
                  <a:lnTo>
                    <a:pt x="1400175" y="92075"/>
                  </a:lnTo>
                  <a:lnTo>
                    <a:pt x="1406525" y="111125"/>
                  </a:lnTo>
                  <a:lnTo>
                    <a:pt x="1400175" y="149225"/>
                  </a:lnTo>
                  <a:lnTo>
                    <a:pt x="1384300" y="180975"/>
                  </a:lnTo>
                  <a:lnTo>
                    <a:pt x="1358900" y="206375"/>
                  </a:lnTo>
                  <a:lnTo>
                    <a:pt x="1317625" y="228600"/>
                  </a:lnTo>
                  <a:lnTo>
                    <a:pt x="1177925" y="254000"/>
                  </a:lnTo>
                  <a:lnTo>
                    <a:pt x="1003300" y="282575"/>
                  </a:lnTo>
                  <a:lnTo>
                    <a:pt x="711200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489F01BE-91AA-4E2C-90E5-AA8714EE36E4}"/>
                </a:ext>
              </a:extLst>
            </p:cNvPr>
            <p:cNvSpPr/>
            <p:nvPr/>
          </p:nvSpPr>
          <p:spPr>
            <a:xfrm>
              <a:off x="6581775" y="4029075"/>
              <a:ext cx="1403350" cy="304800"/>
            </a:xfrm>
            <a:custGeom>
              <a:avLst/>
              <a:gdLst>
                <a:gd name="connsiteX0" fmla="*/ 606425 w 1403350"/>
                <a:gd name="connsiteY0" fmla="*/ 295275 h 304800"/>
                <a:gd name="connsiteX1" fmla="*/ 317500 w 1403350"/>
                <a:gd name="connsiteY1" fmla="*/ 304800 h 304800"/>
                <a:gd name="connsiteX2" fmla="*/ 3175 w 1403350"/>
                <a:gd name="connsiteY2" fmla="*/ 292100 h 304800"/>
                <a:gd name="connsiteX3" fmla="*/ 0 w 1403350"/>
                <a:gd name="connsiteY3" fmla="*/ 136525 h 304800"/>
                <a:gd name="connsiteX4" fmla="*/ 158750 w 1403350"/>
                <a:gd name="connsiteY4" fmla="*/ 139700 h 304800"/>
                <a:gd name="connsiteX5" fmla="*/ 415925 w 1403350"/>
                <a:gd name="connsiteY5" fmla="*/ 139700 h 304800"/>
                <a:gd name="connsiteX6" fmla="*/ 546100 w 1403350"/>
                <a:gd name="connsiteY6" fmla="*/ 133350 h 304800"/>
                <a:gd name="connsiteX7" fmla="*/ 685800 w 1403350"/>
                <a:gd name="connsiteY7" fmla="*/ 120650 h 304800"/>
                <a:gd name="connsiteX8" fmla="*/ 869950 w 1403350"/>
                <a:gd name="connsiteY8" fmla="*/ 92075 h 304800"/>
                <a:gd name="connsiteX9" fmla="*/ 933450 w 1403350"/>
                <a:gd name="connsiteY9" fmla="*/ 50800 h 304800"/>
                <a:gd name="connsiteX10" fmla="*/ 1000125 w 1403350"/>
                <a:gd name="connsiteY10" fmla="*/ 9525 h 304800"/>
                <a:gd name="connsiteX11" fmla="*/ 1035050 w 1403350"/>
                <a:gd name="connsiteY11" fmla="*/ 0 h 304800"/>
                <a:gd name="connsiteX12" fmla="*/ 1104900 w 1403350"/>
                <a:gd name="connsiteY12" fmla="*/ 3175 h 304800"/>
                <a:gd name="connsiteX13" fmla="*/ 1206500 w 1403350"/>
                <a:gd name="connsiteY13" fmla="*/ 12700 h 304800"/>
                <a:gd name="connsiteX14" fmla="*/ 1289050 w 1403350"/>
                <a:gd name="connsiteY14" fmla="*/ 28575 h 304800"/>
                <a:gd name="connsiteX15" fmla="*/ 1339850 w 1403350"/>
                <a:gd name="connsiteY15" fmla="*/ 47625 h 304800"/>
                <a:gd name="connsiteX16" fmla="*/ 1377950 w 1403350"/>
                <a:gd name="connsiteY16" fmla="*/ 66675 h 304800"/>
                <a:gd name="connsiteX17" fmla="*/ 1393825 w 1403350"/>
                <a:gd name="connsiteY17" fmla="*/ 82550 h 304800"/>
                <a:gd name="connsiteX18" fmla="*/ 1400175 w 1403350"/>
                <a:gd name="connsiteY18" fmla="*/ 111125 h 304800"/>
                <a:gd name="connsiteX19" fmla="*/ 1403350 w 1403350"/>
                <a:gd name="connsiteY19" fmla="*/ 139700 h 304800"/>
                <a:gd name="connsiteX20" fmla="*/ 1393825 w 1403350"/>
                <a:gd name="connsiteY20" fmla="*/ 161925 h 304800"/>
                <a:gd name="connsiteX21" fmla="*/ 1381125 w 1403350"/>
                <a:gd name="connsiteY21" fmla="*/ 180975 h 304800"/>
                <a:gd name="connsiteX22" fmla="*/ 1343025 w 1403350"/>
                <a:gd name="connsiteY22" fmla="*/ 196850 h 304800"/>
                <a:gd name="connsiteX23" fmla="*/ 1285875 w 1403350"/>
                <a:gd name="connsiteY23" fmla="*/ 212725 h 304800"/>
                <a:gd name="connsiteX24" fmla="*/ 1127125 w 1403350"/>
                <a:gd name="connsiteY24" fmla="*/ 238125 h 304800"/>
                <a:gd name="connsiteX25" fmla="*/ 866775 w 1403350"/>
                <a:gd name="connsiteY25" fmla="*/ 269875 h 304800"/>
                <a:gd name="connsiteX26" fmla="*/ 606425 w 1403350"/>
                <a:gd name="connsiteY26" fmla="*/ 29527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3350" h="304800">
                  <a:moveTo>
                    <a:pt x="606425" y="295275"/>
                  </a:moveTo>
                  <a:lnTo>
                    <a:pt x="317500" y="304800"/>
                  </a:lnTo>
                  <a:lnTo>
                    <a:pt x="3175" y="292100"/>
                  </a:lnTo>
                  <a:cubicBezTo>
                    <a:pt x="2117" y="240242"/>
                    <a:pt x="1058" y="188383"/>
                    <a:pt x="0" y="136525"/>
                  </a:cubicBezTo>
                  <a:lnTo>
                    <a:pt x="158750" y="139700"/>
                  </a:lnTo>
                  <a:lnTo>
                    <a:pt x="415925" y="139700"/>
                  </a:lnTo>
                  <a:lnTo>
                    <a:pt x="546100" y="133350"/>
                  </a:lnTo>
                  <a:lnTo>
                    <a:pt x="685800" y="120650"/>
                  </a:lnTo>
                  <a:lnTo>
                    <a:pt x="869950" y="92075"/>
                  </a:lnTo>
                  <a:lnTo>
                    <a:pt x="933450" y="50800"/>
                  </a:lnTo>
                  <a:lnTo>
                    <a:pt x="1000125" y="9525"/>
                  </a:lnTo>
                  <a:lnTo>
                    <a:pt x="1035050" y="0"/>
                  </a:lnTo>
                  <a:lnTo>
                    <a:pt x="1104900" y="3175"/>
                  </a:lnTo>
                  <a:lnTo>
                    <a:pt x="1206500" y="12700"/>
                  </a:lnTo>
                  <a:lnTo>
                    <a:pt x="1289050" y="28575"/>
                  </a:lnTo>
                  <a:lnTo>
                    <a:pt x="1339850" y="47625"/>
                  </a:lnTo>
                  <a:lnTo>
                    <a:pt x="1377950" y="66675"/>
                  </a:lnTo>
                  <a:lnTo>
                    <a:pt x="1393825" y="82550"/>
                  </a:lnTo>
                  <a:lnTo>
                    <a:pt x="1400175" y="111125"/>
                  </a:lnTo>
                  <a:lnTo>
                    <a:pt x="1403350" y="139700"/>
                  </a:lnTo>
                  <a:lnTo>
                    <a:pt x="1393825" y="161925"/>
                  </a:lnTo>
                  <a:lnTo>
                    <a:pt x="1381125" y="180975"/>
                  </a:lnTo>
                  <a:lnTo>
                    <a:pt x="1343025" y="196850"/>
                  </a:lnTo>
                  <a:lnTo>
                    <a:pt x="1285875" y="212725"/>
                  </a:lnTo>
                  <a:lnTo>
                    <a:pt x="1127125" y="238125"/>
                  </a:lnTo>
                  <a:lnTo>
                    <a:pt x="866775" y="269875"/>
                  </a:lnTo>
                  <a:lnTo>
                    <a:pt x="606425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B383C300-B880-432E-AE8F-AF2349205A61}"/>
                </a:ext>
              </a:extLst>
            </p:cNvPr>
            <p:cNvSpPr/>
            <p:nvPr/>
          </p:nvSpPr>
          <p:spPr>
            <a:xfrm>
              <a:off x="6575426" y="4832351"/>
              <a:ext cx="1552575" cy="282575"/>
            </a:xfrm>
            <a:custGeom>
              <a:avLst/>
              <a:gdLst>
                <a:gd name="connsiteX0" fmla="*/ 635000 w 1552575"/>
                <a:gd name="connsiteY0" fmla="*/ 282575 h 282575"/>
                <a:gd name="connsiteX1" fmla="*/ 460375 w 1552575"/>
                <a:gd name="connsiteY1" fmla="*/ 279400 h 282575"/>
                <a:gd name="connsiteX2" fmla="*/ 292100 w 1552575"/>
                <a:gd name="connsiteY2" fmla="*/ 273050 h 282575"/>
                <a:gd name="connsiteX3" fmla="*/ 9525 w 1552575"/>
                <a:gd name="connsiteY3" fmla="*/ 244475 h 282575"/>
                <a:gd name="connsiteX4" fmla="*/ 0 w 1552575"/>
                <a:gd name="connsiteY4" fmla="*/ 82550 h 282575"/>
                <a:gd name="connsiteX5" fmla="*/ 187325 w 1552575"/>
                <a:gd name="connsiteY5" fmla="*/ 98425 h 282575"/>
                <a:gd name="connsiteX6" fmla="*/ 406400 w 1552575"/>
                <a:gd name="connsiteY6" fmla="*/ 107950 h 282575"/>
                <a:gd name="connsiteX7" fmla="*/ 606425 w 1552575"/>
                <a:gd name="connsiteY7" fmla="*/ 104775 h 282575"/>
                <a:gd name="connsiteX8" fmla="*/ 720725 w 1552575"/>
                <a:gd name="connsiteY8" fmla="*/ 98425 h 282575"/>
                <a:gd name="connsiteX9" fmla="*/ 831850 w 1552575"/>
                <a:gd name="connsiteY9" fmla="*/ 88900 h 282575"/>
                <a:gd name="connsiteX10" fmla="*/ 977900 w 1552575"/>
                <a:gd name="connsiteY10" fmla="*/ 69850 h 282575"/>
                <a:gd name="connsiteX11" fmla="*/ 1073150 w 1552575"/>
                <a:gd name="connsiteY11" fmla="*/ 50800 h 282575"/>
                <a:gd name="connsiteX12" fmla="*/ 1158875 w 1552575"/>
                <a:gd name="connsiteY12" fmla="*/ 19050 h 282575"/>
                <a:gd name="connsiteX13" fmla="*/ 1187450 w 1552575"/>
                <a:gd name="connsiteY13" fmla="*/ 0 h 282575"/>
                <a:gd name="connsiteX14" fmla="*/ 1260475 w 1552575"/>
                <a:gd name="connsiteY14" fmla="*/ 12700 h 282575"/>
                <a:gd name="connsiteX15" fmla="*/ 1349375 w 1552575"/>
                <a:gd name="connsiteY15" fmla="*/ 41275 h 282575"/>
                <a:gd name="connsiteX16" fmla="*/ 1428750 w 1552575"/>
                <a:gd name="connsiteY16" fmla="*/ 73025 h 282575"/>
                <a:gd name="connsiteX17" fmla="*/ 1495425 w 1552575"/>
                <a:gd name="connsiteY17" fmla="*/ 111125 h 282575"/>
                <a:gd name="connsiteX18" fmla="*/ 1511300 w 1552575"/>
                <a:gd name="connsiteY18" fmla="*/ 127000 h 282575"/>
                <a:gd name="connsiteX19" fmla="*/ 1536700 w 1552575"/>
                <a:gd name="connsiteY19" fmla="*/ 158750 h 282575"/>
                <a:gd name="connsiteX20" fmla="*/ 1549400 w 1552575"/>
                <a:gd name="connsiteY20" fmla="*/ 184150 h 282575"/>
                <a:gd name="connsiteX21" fmla="*/ 1552575 w 1552575"/>
                <a:gd name="connsiteY21" fmla="*/ 200025 h 282575"/>
                <a:gd name="connsiteX22" fmla="*/ 1543050 w 1552575"/>
                <a:gd name="connsiteY22" fmla="*/ 225425 h 282575"/>
                <a:gd name="connsiteX23" fmla="*/ 1520825 w 1552575"/>
                <a:gd name="connsiteY23" fmla="*/ 238125 h 282575"/>
                <a:gd name="connsiteX24" fmla="*/ 1470025 w 1552575"/>
                <a:gd name="connsiteY24" fmla="*/ 247650 h 282575"/>
                <a:gd name="connsiteX25" fmla="*/ 1308100 w 1552575"/>
                <a:gd name="connsiteY25" fmla="*/ 260350 h 282575"/>
                <a:gd name="connsiteX26" fmla="*/ 1127125 w 1552575"/>
                <a:gd name="connsiteY26" fmla="*/ 273050 h 282575"/>
                <a:gd name="connsiteX27" fmla="*/ 841375 w 1552575"/>
                <a:gd name="connsiteY27" fmla="*/ 282575 h 282575"/>
                <a:gd name="connsiteX28" fmla="*/ 635000 w 1552575"/>
                <a:gd name="connsiteY28" fmla="*/ 282575 h 28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2575" h="282575">
                  <a:moveTo>
                    <a:pt x="635000" y="282575"/>
                  </a:moveTo>
                  <a:lnTo>
                    <a:pt x="460375" y="279400"/>
                  </a:lnTo>
                  <a:lnTo>
                    <a:pt x="292100" y="273050"/>
                  </a:lnTo>
                  <a:lnTo>
                    <a:pt x="9525" y="244475"/>
                  </a:lnTo>
                  <a:lnTo>
                    <a:pt x="0" y="82550"/>
                  </a:lnTo>
                  <a:lnTo>
                    <a:pt x="187325" y="98425"/>
                  </a:lnTo>
                  <a:lnTo>
                    <a:pt x="406400" y="107950"/>
                  </a:lnTo>
                  <a:lnTo>
                    <a:pt x="606425" y="104775"/>
                  </a:lnTo>
                  <a:lnTo>
                    <a:pt x="720725" y="98425"/>
                  </a:lnTo>
                  <a:lnTo>
                    <a:pt x="831850" y="88900"/>
                  </a:lnTo>
                  <a:lnTo>
                    <a:pt x="977900" y="69850"/>
                  </a:lnTo>
                  <a:lnTo>
                    <a:pt x="1073150" y="50800"/>
                  </a:lnTo>
                  <a:lnTo>
                    <a:pt x="1158875" y="19050"/>
                  </a:lnTo>
                  <a:lnTo>
                    <a:pt x="1187450" y="0"/>
                  </a:lnTo>
                  <a:lnTo>
                    <a:pt x="1260475" y="12700"/>
                  </a:lnTo>
                  <a:lnTo>
                    <a:pt x="1349375" y="41275"/>
                  </a:lnTo>
                  <a:lnTo>
                    <a:pt x="1428750" y="73025"/>
                  </a:lnTo>
                  <a:lnTo>
                    <a:pt x="1495425" y="111125"/>
                  </a:lnTo>
                  <a:lnTo>
                    <a:pt x="1511300" y="127000"/>
                  </a:lnTo>
                  <a:lnTo>
                    <a:pt x="1536700" y="158750"/>
                  </a:lnTo>
                  <a:lnTo>
                    <a:pt x="1549400" y="184150"/>
                  </a:lnTo>
                  <a:lnTo>
                    <a:pt x="1552575" y="200025"/>
                  </a:lnTo>
                  <a:lnTo>
                    <a:pt x="1543050" y="225425"/>
                  </a:lnTo>
                  <a:lnTo>
                    <a:pt x="1520825" y="238125"/>
                  </a:lnTo>
                  <a:lnTo>
                    <a:pt x="1470025" y="247650"/>
                  </a:lnTo>
                  <a:lnTo>
                    <a:pt x="1308100" y="260350"/>
                  </a:lnTo>
                  <a:lnTo>
                    <a:pt x="1127125" y="273050"/>
                  </a:lnTo>
                  <a:lnTo>
                    <a:pt x="841375" y="282575"/>
                  </a:lnTo>
                  <a:lnTo>
                    <a:pt x="635000" y="282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C09F4733-2960-4F40-8A6C-5DA8642A8680}"/>
              </a:ext>
            </a:extLst>
          </p:cNvPr>
          <p:cNvGrpSpPr/>
          <p:nvPr/>
        </p:nvGrpSpPr>
        <p:grpSpPr>
          <a:xfrm>
            <a:off x="3676651" y="1464584"/>
            <a:ext cx="4451350" cy="4713288"/>
            <a:chOff x="3676651" y="1464583"/>
            <a:chExt cx="4451350" cy="4713288"/>
          </a:xfrm>
          <a:solidFill>
            <a:schemeClr val="tx1"/>
          </a:solidFill>
        </p:grpSpPr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105B7B9E-BFDA-4F1B-B8A1-703547177B04}"/>
                </a:ext>
              </a:extLst>
            </p:cNvPr>
            <p:cNvSpPr/>
            <p:nvPr/>
          </p:nvSpPr>
          <p:spPr>
            <a:xfrm>
              <a:off x="3922714" y="1577296"/>
              <a:ext cx="590550" cy="1301750"/>
            </a:xfrm>
            <a:custGeom>
              <a:avLst/>
              <a:gdLst>
                <a:gd name="connsiteX0" fmla="*/ 319087 w 590550"/>
                <a:gd name="connsiteY0" fmla="*/ 754856 h 1302543"/>
                <a:gd name="connsiteX1" fmla="*/ 300037 w 590550"/>
                <a:gd name="connsiteY1" fmla="*/ 504825 h 1302543"/>
                <a:gd name="connsiteX2" fmla="*/ 285750 w 590550"/>
                <a:gd name="connsiteY2" fmla="*/ 378618 h 1302543"/>
                <a:gd name="connsiteX3" fmla="*/ 278606 w 590550"/>
                <a:gd name="connsiteY3" fmla="*/ 338137 h 1302543"/>
                <a:gd name="connsiteX4" fmla="*/ 266700 w 590550"/>
                <a:gd name="connsiteY4" fmla="*/ 307181 h 1302543"/>
                <a:gd name="connsiteX5" fmla="*/ 240506 w 590550"/>
                <a:gd name="connsiteY5" fmla="*/ 264318 h 1302543"/>
                <a:gd name="connsiteX6" fmla="*/ 214312 w 590550"/>
                <a:gd name="connsiteY6" fmla="*/ 226218 h 1302543"/>
                <a:gd name="connsiteX7" fmla="*/ 159544 w 590550"/>
                <a:gd name="connsiteY7" fmla="*/ 169068 h 1302543"/>
                <a:gd name="connsiteX8" fmla="*/ 107156 w 590550"/>
                <a:gd name="connsiteY8" fmla="*/ 126206 h 1302543"/>
                <a:gd name="connsiteX9" fmla="*/ 59531 w 590550"/>
                <a:gd name="connsiteY9" fmla="*/ 92868 h 1302543"/>
                <a:gd name="connsiteX10" fmla="*/ 35719 w 590550"/>
                <a:gd name="connsiteY10" fmla="*/ 76200 h 1302543"/>
                <a:gd name="connsiteX11" fmla="*/ 14287 w 590550"/>
                <a:gd name="connsiteY11" fmla="*/ 59531 h 1302543"/>
                <a:gd name="connsiteX12" fmla="*/ 0 w 590550"/>
                <a:gd name="connsiteY12" fmla="*/ 38100 h 1302543"/>
                <a:gd name="connsiteX13" fmla="*/ 2381 w 590550"/>
                <a:gd name="connsiteY13" fmla="*/ 19050 h 1302543"/>
                <a:gd name="connsiteX14" fmla="*/ 14287 w 590550"/>
                <a:gd name="connsiteY14" fmla="*/ 7143 h 1302543"/>
                <a:gd name="connsiteX15" fmla="*/ 38100 w 590550"/>
                <a:gd name="connsiteY15" fmla="*/ 0 h 1302543"/>
                <a:gd name="connsiteX16" fmla="*/ 80962 w 590550"/>
                <a:gd name="connsiteY16" fmla="*/ 0 h 1302543"/>
                <a:gd name="connsiteX17" fmla="*/ 140494 w 590550"/>
                <a:gd name="connsiteY17" fmla="*/ 4762 h 1302543"/>
                <a:gd name="connsiteX18" fmla="*/ 214312 w 590550"/>
                <a:gd name="connsiteY18" fmla="*/ 21431 h 1302543"/>
                <a:gd name="connsiteX19" fmla="*/ 302419 w 590550"/>
                <a:gd name="connsiteY19" fmla="*/ 47625 h 1302543"/>
                <a:gd name="connsiteX20" fmla="*/ 376237 w 590550"/>
                <a:gd name="connsiteY20" fmla="*/ 71437 h 1302543"/>
                <a:gd name="connsiteX21" fmla="*/ 459581 w 590550"/>
                <a:gd name="connsiteY21" fmla="*/ 107156 h 1302543"/>
                <a:gd name="connsiteX22" fmla="*/ 483394 w 590550"/>
                <a:gd name="connsiteY22" fmla="*/ 116681 h 1302543"/>
                <a:gd name="connsiteX23" fmla="*/ 521494 w 590550"/>
                <a:gd name="connsiteY23" fmla="*/ 135731 h 1302543"/>
                <a:gd name="connsiteX24" fmla="*/ 521494 w 590550"/>
                <a:gd name="connsiteY24" fmla="*/ 257175 h 1302543"/>
                <a:gd name="connsiteX25" fmla="*/ 526256 w 590550"/>
                <a:gd name="connsiteY25" fmla="*/ 502443 h 1302543"/>
                <a:gd name="connsiteX26" fmla="*/ 531019 w 590550"/>
                <a:gd name="connsiteY26" fmla="*/ 611981 h 1302543"/>
                <a:gd name="connsiteX27" fmla="*/ 538162 w 590550"/>
                <a:gd name="connsiteY27" fmla="*/ 702468 h 1302543"/>
                <a:gd name="connsiteX28" fmla="*/ 550069 w 590550"/>
                <a:gd name="connsiteY28" fmla="*/ 828675 h 1302543"/>
                <a:gd name="connsiteX29" fmla="*/ 576262 w 590550"/>
                <a:gd name="connsiteY29" fmla="*/ 995362 h 1302543"/>
                <a:gd name="connsiteX30" fmla="*/ 590550 w 590550"/>
                <a:gd name="connsiteY30" fmla="*/ 1095375 h 1302543"/>
                <a:gd name="connsiteX31" fmla="*/ 581025 w 590550"/>
                <a:gd name="connsiteY31" fmla="*/ 1176337 h 1302543"/>
                <a:gd name="connsiteX32" fmla="*/ 564356 w 590550"/>
                <a:gd name="connsiteY32" fmla="*/ 1240631 h 1302543"/>
                <a:gd name="connsiteX33" fmla="*/ 542925 w 590550"/>
                <a:gd name="connsiteY33" fmla="*/ 1278731 h 1302543"/>
                <a:gd name="connsiteX34" fmla="*/ 523875 w 590550"/>
                <a:gd name="connsiteY34" fmla="*/ 1297781 h 1302543"/>
                <a:gd name="connsiteX35" fmla="*/ 509587 w 590550"/>
                <a:gd name="connsiteY35" fmla="*/ 1302543 h 1302543"/>
                <a:gd name="connsiteX36" fmla="*/ 490537 w 590550"/>
                <a:gd name="connsiteY36" fmla="*/ 1300162 h 1302543"/>
                <a:gd name="connsiteX37" fmla="*/ 469106 w 590550"/>
                <a:gd name="connsiteY37" fmla="*/ 1295400 h 1302543"/>
                <a:gd name="connsiteX38" fmla="*/ 452437 w 590550"/>
                <a:gd name="connsiteY38" fmla="*/ 1283493 h 1302543"/>
                <a:gd name="connsiteX39" fmla="*/ 426244 w 590550"/>
                <a:gd name="connsiteY39" fmla="*/ 1259681 h 1302543"/>
                <a:gd name="connsiteX40" fmla="*/ 397669 w 590550"/>
                <a:gd name="connsiteY40" fmla="*/ 1216818 h 1302543"/>
                <a:gd name="connsiteX41" fmla="*/ 388144 w 590550"/>
                <a:gd name="connsiteY41" fmla="*/ 1188243 h 1302543"/>
                <a:gd name="connsiteX42" fmla="*/ 359569 w 590550"/>
                <a:gd name="connsiteY42" fmla="*/ 1138237 h 1302543"/>
                <a:gd name="connsiteX43" fmla="*/ 338137 w 590550"/>
                <a:gd name="connsiteY43" fmla="*/ 1092993 h 1302543"/>
                <a:gd name="connsiteX44" fmla="*/ 321469 w 590550"/>
                <a:gd name="connsiteY44" fmla="*/ 1038225 h 1302543"/>
                <a:gd name="connsiteX45" fmla="*/ 316706 w 590550"/>
                <a:gd name="connsiteY45" fmla="*/ 978693 h 1302543"/>
                <a:gd name="connsiteX46" fmla="*/ 323850 w 590550"/>
                <a:gd name="connsiteY46" fmla="*/ 931068 h 1302543"/>
                <a:gd name="connsiteX47" fmla="*/ 319087 w 590550"/>
                <a:gd name="connsiteY47" fmla="*/ 7548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0550" h="1302543">
                  <a:moveTo>
                    <a:pt x="319087" y="754856"/>
                  </a:moveTo>
                  <a:lnTo>
                    <a:pt x="300037" y="504825"/>
                  </a:lnTo>
                  <a:lnTo>
                    <a:pt x="285750" y="378618"/>
                  </a:lnTo>
                  <a:lnTo>
                    <a:pt x="278606" y="338137"/>
                  </a:lnTo>
                  <a:lnTo>
                    <a:pt x="266700" y="307181"/>
                  </a:lnTo>
                  <a:lnTo>
                    <a:pt x="240506" y="264318"/>
                  </a:lnTo>
                  <a:lnTo>
                    <a:pt x="214312" y="226218"/>
                  </a:lnTo>
                  <a:lnTo>
                    <a:pt x="159544" y="169068"/>
                  </a:lnTo>
                  <a:lnTo>
                    <a:pt x="107156" y="126206"/>
                  </a:lnTo>
                  <a:lnTo>
                    <a:pt x="59531" y="92868"/>
                  </a:lnTo>
                  <a:lnTo>
                    <a:pt x="35719" y="76200"/>
                  </a:lnTo>
                  <a:lnTo>
                    <a:pt x="14287" y="59531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14287" y="7143"/>
                  </a:lnTo>
                  <a:lnTo>
                    <a:pt x="38100" y="0"/>
                  </a:lnTo>
                  <a:lnTo>
                    <a:pt x="80962" y="0"/>
                  </a:lnTo>
                  <a:lnTo>
                    <a:pt x="140494" y="4762"/>
                  </a:lnTo>
                  <a:lnTo>
                    <a:pt x="214312" y="21431"/>
                  </a:lnTo>
                  <a:lnTo>
                    <a:pt x="302419" y="47625"/>
                  </a:lnTo>
                  <a:lnTo>
                    <a:pt x="376237" y="71437"/>
                  </a:lnTo>
                  <a:lnTo>
                    <a:pt x="459581" y="107156"/>
                  </a:lnTo>
                  <a:lnTo>
                    <a:pt x="483394" y="116681"/>
                  </a:lnTo>
                  <a:lnTo>
                    <a:pt x="521494" y="135731"/>
                  </a:lnTo>
                  <a:lnTo>
                    <a:pt x="521494" y="257175"/>
                  </a:lnTo>
                  <a:cubicBezTo>
                    <a:pt x="523081" y="338931"/>
                    <a:pt x="524669" y="420687"/>
                    <a:pt x="526256" y="502443"/>
                  </a:cubicBezTo>
                  <a:lnTo>
                    <a:pt x="531019" y="611981"/>
                  </a:lnTo>
                  <a:lnTo>
                    <a:pt x="538162" y="702468"/>
                  </a:lnTo>
                  <a:lnTo>
                    <a:pt x="550069" y="828675"/>
                  </a:lnTo>
                  <a:lnTo>
                    <a:pt x="576262" y="995362"/>
                  </a:lnTo>
                  <a:lnTo>
                    <a:pt x="590550" y="1095375"/>
                  </a:lnTo>
                  <a:lnTo>
                    <a:pt x="581025" y="1176337"/>
                  </a:lnTo>
                  <a:lnTo>
                    <a:pt x="564356" y="1240631"/>
                  </a:lnTo>
                  <a:lnTo>
                    <a:pt x="542925" y="1278731"/>
                  </a:lnTo>
                  <a:lnTo>
                    <a:pt x="523875" y="1297781"/>
                  </a:lnTo>
                  <a:lnTo>
                    <a:pt x="509587" y="1302543"/>
                  </a:lnTo>
                  <a:lnTo>
                    <a:pt x="490537" y="1300162"/>
                  </a:lnTo>
                  <a:lnTo>
                    <a:pt x="469106" y="1295400"/>
                  </a:lnTo>
                  <a:lnTo>
                    <a:pt x="452437" y="1283493"/>
                  </a:lnTo>
                  <a:lnTo>
                    <a:pt x="426244" y="1259681"/>
                  </a:lnTo>
                  <a:lnTo>
                    <a:pt x="397669" y="1216818"/>
                  </a:lnTo>
                  <a:lnTo>
                    <a:pt x="388144" y="1188243"/>
                  </a:lnTo>
                  <a:lnTo>
                    <a:pt x="359569" y="1138237"/>
                  </a:lnTo>
                  <a:lnTo>
                    <a:pt x="338137" y="1092993"/>
                  </a:lnTo>
                  <a:lnTo>
                    <a:pt x="321469" y="1038225"/>
                  </a:lnTo>
                  <a:lnTo>
                    <a:pt x="316706" y="978693"/>
                  </a:lnTo>
                  <a:lnTo>
                    <a:pt x="323850" y="931068"/>
                  </a:lnTo>
                  <a:lnTo>
                    <a:pt x="319087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600FF284-83E5-447B-B61B-81D7259926F2}"/>
                </a:ext>
              </a:extLst>
            </p:cNvPr>
            <p:cNvSpPr/>
            <p:nvPr/>
          </p:nvSpPr>
          <p:spPr>
            <a:xfrm rot="16200000">
              <a:off x="4849814" y="4189413"/>
              <a:ext cx="3333750" cy="479425"/>
            </a:xfrm>
            <a:custGeom>
              <a:avLst/>
              <a:gdLst>
                <a:gd name="connsiteX0" fmla="*/ 2190750 w 3333750"/>
                <a:gd name="connsiteY0" fmla="*/ 394607 h 478971"/>
                <a:gd name="connsiteX1" fmla="*/ 936171 w 3333750"/>
                <a:gd name="connsiteY1" fmla="*/ 391885 h 478971"/>
                <a:gd name="connsiteX2" fmla="*/ 530678 w 3333750"/>
                <a:gd name="connsiteY2" fmla="*/ 391885 h 478971"/>
                <a:gd name="connsiteX3" fmla="*/ 438150 w 3333750"/>
                <a:gd name="connsiteY3" fmla="*/ 402771 h 478971"/>
                <a:gd name="connsiteX4" fmla="*/ 361950 w 3333750"/>
                <a:gd name="connsiteY4" fmla="*/ 410935 h 478971"/>
                <a:gd name="connsiteX5" fmla="*/ 296636 w 3333750"/>
                <a:gd name="connsiteY5" fmla="*/ 416378 h 478971"/>
                <a:gd name="connsiteX6" fmla="*/ 225878 w 3333750"/>
                <a:gd name="connsiteY6" fmla="*/ 413657 h 478971"/>
                <a:gd name="connsiteX7" fmla="*/ 152400 w 3333750"/>
                <a:gd name="connsiteY7" fmla="*/ 402771 h 478971"/>
                <a:gd name="connsiteX8" fmla="*/ 108857 w 3333750"/>
                <a:gd name="connsiteY8" fmla="*/ 391885 h 478971"/>
                <a:gd name="connsiteX9" fmla="*/ 81643 w 3333750"/>
                <a:gd name="connsiteY9" fmla="*/ 378278 h 478971"/>
                <a:gd name="connsiteX10" fmla="*/ 46264 w 3333750"/>
                <a:gd name="connsiteY10" fmla="*/ 359228 h 478971"/>
                <a:gd name="connsiteX11" fmla="*/ 16328 w 3333750"/>
                <a:gd name="connsiteY11" fmla="*/ 329293 h 478971"/>
                <a:gd name="connsiteX12" fmla="*/ 0 w 3333750"/>
                <a:gd name="connsiteY12" fmla="*/ 299357 h 478971"/>
                <a:gd name="connsiteX13" fmla="*/ 2721 w 3333750"/>
                <a:gd name="connsiteY13" fmla="*/ 269421 h 478971"/>
                <a:gd name="connsiteX14" fmla="*/ 13607 w 3333750"/>
                <a:gd name="connsiteY14" fmla="*/ 253093 h 478971"/>
                <a:gd name="connsiteX15" fmla="*/ 40821 w 3333750"/>
                <a:gd name="connsiteY15" fmla="*/ 231321 h 478971"/>
                <a:gd name="connsiteX16" fmla="*/ 78921 w 3333750"/>
                <a:gd name="connsiteY16" fmla="*/ 209550 h 478971"/>
                <a:gd name="connsiteX17" fmla="*/ 133350 w 3333750"/>
                <a:gd name="connsiteY17" fmla="*/ 182335 h 478971"/>
                <a:gd name="connsiteX18" fmla="*/ 195943 w 3333750"/>
                <a:gd name="connsiteY18" fmla="*/ 166007 h 478971"/>
                <a:gd name="connsiteX19" fmla="*/ 272143 w 3333750"/>
                <a:gd name="connsiteY19" fmla="*/ 152400 h 478971"/>
                <a:gd name="connsiteX20" fmla="*/ 386443 w 3333750"/>
                <a:gd name="connsiteY20" fmla="*/ 144235 h 478971"/>
                <a:gd name="connsiteX21" fmla="*/ 615043 w 3333750"/>
                <a:gd name="connsiteY21" fmla="*/ 149678 h 478971"/>
                <a:gd name="connsiteX22" fmla="*/ 1151164 w 3333750"/>
                <a:gd name="connsiteY22" fmla="*/ 155121 h 478971"/>
                <a:gd name="connsiteX23" fmla="*/ 1899557 w 3333750"/>
                <a:gd name="connsiteY23" fmla="*/ 163285 h 478971"/>
                <a:gd name="connsiteX24" fmla="*/ 2476500 w 3333750"/>
                <a:gd name="connsiteY24" fmla="*/ 168728 h 478971"/>
                <a:gd name="connsiteX25" fmla="*/ 3004457 w 3333750"/>
                <a:gd name="connsiteY25" fmla="*/ 171450 h 478971"/>
                <a:gd name="connsiteX26" fmla="*/ 3075214 w 3333750"/>
                <a:gd name="connsiteY26" fmla="*/ 168728 h 478971"/>
                <a:gd name="connsiteX27" fmla="*/ 3116036 w 3333750"/>
                <a:gd name="connsiteY27" fmla="*/ 160564 h 478971"/>
                <a:gd name="connsiteX28" fmla="*/ 3154136 w 3333750"/>
                <a:gd name="connsiteY28" fmla="*/ 144235 h 478971"/>
                <a:gd name="connsiteX29" fmla="*/ 3205843 w 3333750"/>
                <a:gd name="connsiteY29" fmla="*/ 108857 h 478971"/>
                <a:gd name="connsiteX30" fmla="*/ 3243943 w 3333750"/>
                <a:gd name="connsiteY30" fmla="*/ 65314 h 478971"/>
                <a:gd name="connsiteX31" fmla="*/ 3273878 w 3333750"/>
                <a:gd name="connsiteY31" fmla="*/ 24493 h 478971"/>
                <a:gd name="connsiteX32" fmla="*/ 3295650 w 3333750"/>
                <a:gd name="connsiteY32" fmla="*/ 5443 h 478971"/>
                <a:gd name="connsiteX33" fmla="*/ 3311978 w 3333750"/>
                <a:gd name="connsiteY33" fmla="*/ 0 h 478971"/>
                <a:gd name="connsiteX34" fmla="*/ 3322864 w 3333750"/>
                <a:gd name="connsiteY34" fmla="*/ 8164 h 478971"/>
                <a:gd name="connsiteX35" fmla="*/ 3331028 w 3333750"/>
                <a:gd name="connsiteY35" fmla="*/ 29935 h 478971"/>
                <a:gd name="connsiteX36" fmla="*/ 3333750 w 3333750"/>
                <a:gd name="connsiteY36" fmla="*/ 73478 h 478971"/>
                <a:gd name="connsiteX37" fmla="*/ 3325586 w 3333750"/>
                <a:gd name="connsiteY37" fmla="*/ 141514 h 478971"/>
                <a:gd name="connsiteX38" fmla="*/ 3306536 w 3333750"/>
                <a:gd name="connsiteY38" fmla="*/ 228600 h 478971"/>
                <a:gd name="connsiteX39" fmla="*/ 3282043 w 3333750"/>
                <a:gd name="connsiteY39" fmla="*/ 296635 h 478971"/>
                <a:gd name="connsiteX40" fmla="*/ 3243943 w 3333750"/>
                <a:gd name="connsiteY40" fmla="*/ 359228 h 478971"/>
                <a:gd name="connsiteX41" fmla="*/ 3194957 w 3333750"/>
                <a:gd name="connsiteY41" fmla="*/ 419100 h 478971"/>
                <a:gd name="connsiteX42" fmla="*/ 3151414 w 3333750"/>
                <a:gd name="connsiteY42" fmla="*/ 459921 h 478971"/>
                <a:gd name="connsiteX43" fmla="*/ 3124200 w 3333750"/>
                <a:gd name="connsiteY43" fmla="*/ 476250 h 478971"/>
                <a:gd name="connsiteX44" fmla="*/ 3099707 w 3333750"/>
                <a:gd name="connsiteY44" fmla="*/ 478971 h 478971"/>
                <a:gd name="connsiteX45" fmla="*/ 3075214 w 3333750"/>
                <a:gd name="connsiteY45" fmla="*/ 468085 h 478971"/>
                <a:gd name="connsiteX46" fmla="*/ 3042557 w 3333750"/>
                <a:gd name="connsiteY46" fmla="*/ 438150 h 478971"/>
                <a:gd name="connsiteX47" fmla="*/ 3009900 w 3333750"/>
                <a:gd name="connsiteY47" fmla="*/ 410935 h 478971"/>
                <a:gd name="connsiteX48" fmla="*/ 2977243 w 3333750"/>
                <a:gd name="connsiteY48" fmla="*/ 397328 h 478971"/>
                <a:gd name="connsiteX49" fmla="*/ 2930978 w 3333750"/>
                <a:gd name="connsiteY49" fmla="*/ 391885 h 478971"/>
                <a:gd name="connsiteX50" fmla="*/ 2735036 w 3333750"/>
                <a:gd name="connsiteY50" fmla="*/ 391885 h 478971"/>
                <a:gd name="connsiteX51" fmla="*/ 2601686 w 3333750"/>
                <a:gd name="connsiteY51" fmla="*/ 389164 h 478971"/>
                <a:gd name="connsiteX52" fmla="*/ 2190750 w 3333750"/>
                <a:gd name="connsiteY52" fmla="*/ 394607 h 4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33750" h="478971">
                  <a:moveTo>
                    <a:pt x="2190750" y="394607"/>
                  </a:moveTo>
                  <a:lnTo>
                    <a:pt x="936171" y="391885"/>
                  </a:lnTo>
                  <a:lnTo>
                    <a:pt x="530678" y="391885"/>
                  </a:lnTo>
                  <a:lnTo>
                    <a:pt x="438150" y="402771"/>
                  </a:lnTo>
                  <a:lnTo>
                    <a:pt x="361950" y="410935"/>
                  </a:lnTo>
                  <a:lnTo>
                    <a:pt x="296636" y="416378"/>
                  </a:lnTo>
                  <a:lnTo>
                    <a:pt x="225878" y="413657"/>
                  </a:lnTo>
                  <a:lnTo>
                    <a:pt x="152400" y="402771"/>
                  </a:lnTo>
                  <a:lnTo>
                    <a:pt x="108857" y="391885"/>
                  </a:lnTo>
                  <a:lnTo>
                    <a:pt x="81643" y="378278"/>
                  </a:lnTo>
                  <a:lnTo>
                    <a:pt x="46264" y="359228"/>
                  </a:lnTo>
                  <a:lnTo>
                    <a:pt x="16328" y="329293"/>
                  </a:lnTo>
                  <a:lnTo>
                    <a:pt x="0" y="299357"/>
                  </a:lnTo>
                  <a:lnTo>
                    <a:pt x="2721" y="269421"/>
                  </a:lnTo>
                  <a:lnTo>
                    <a:pt x="13607" y="253093"/>
                  </a:lnTo>
                  <a:lnTo>
                    <a:pt x="40821" y="231321"/>
                  </a:lnTo>
                  <a:lnTo>
                    <a:pt x="78921" y="209550"/>
                  </a:lnTo>
                  <a:lnTo>
                    <a:pt x="133350" y="182335"/>
                  </a:lnTo>
                  <a:lnTo>
                    <a:pt x="195943" y="166007"/>
                  </a:lnTo>
                  <a:lnTo>
                    <a:pt x="272143" y="152400"/>
                  </a:lnTo>
                  <a:lnTo>
                    <a:pt x="386443" y="144235"/>
                  </a:lnTo>
                  <a:lnTo>
                    <a:pt x="615043" y="149678"/>
                  </a:lnTo>
                  <a:lnTo>
                    <a:pt x="1151164" y="155121"/>
                  </a:lnTo>
                  <a:lnTo>
                    <a:pt x="1899557" y="163285"/>
                  </a:lnTo>
                  <a:lnTo>
                    <a:pt x="2476500" y="168728"/>
                  </a:lnTo>
                  <a:lnTo>
                    <a:pt x="3004457" y="171450"/>
                  </a:lnTo>
                  <a:lnTo>
                    <a:pt x="3075214" y="168728"/>
                  </a:lnTo>
                  <a:lnTo>
                    <a:pt x="3116036" y="160564"/>
                  </a:lnTo>
                  <a:lnTo>
                    <a:pt x="3154136" y="144235"/>
                  </a:lnTo>
                  <a:lnTo>
                    <a:pt x="3205843" y="108857"/>
                  </a:lnTo>
                  <a:lnTo>
                    <a:pt x="3243943" y="65314"/>
                  </a:lnTo>
                  <a:lnTo>
                    <a:pt x="3273878" y="24493"/>
                  </a:lnTo>
                  <a:lnTo>
                    <a:pt x="3295650" y="5443"/>
                  </a:lnTo>
                  <a:lnTo>
                    <a:pt x="3311978" y="0"/>
                  </a:lnTo>
                  <a:lnTo>
                    <a:pt x="3322864" y="8164"/>
                  </a:lnTo>
                  <a:lnTo>
                    <a:pt x="3331028" y="29935"/>
                  </a:lnTo>
                  <a:lnTo>
                    <a:pt x="3333750" y="73478"/>
                  </a:lnTo>
                  <a:lnTo>
                    <a:pt x="3325586" y="141514"/>
                  </a:lnTo>
                  <a:lnTo>
                    <a:pt x="3306536" y="228600"/>
                  </a:lnTo>
                  <a:lnTo>
                    <a:pt x="3282043" y="296635"/>
                  </a:lnTo>
                  <a:lnTo>
                    <a:pt x="3243943" y="359228"/>
                  </a:lnTo>
                  <a:lnTo>
                    <a:pt x="3194957" y="419100"/>
                  </a:lnTo>
                  <a:lnTo>
                    <a:pt x="3151414" y="459921"/>
                  </a:lnTo>
                  <a:lnTo>
                    <a:pt x="3124200" y="476250"/>
                  </a:lnTo>
                  <a:lnTo>
                    <a:pt x="3099707" y="478971"/>
                  </a:lnTo>
                  <a:lnTo>
                    <a:pt x="3075214" y="468085"/>
                  </a:lnTo>
                  <a:lnTo>
                    <a:pt x="3042557" y="438150"/>
                  </a:lnTo>
                  <a:lnTo>
                    <a:pt x="3009900" y="410935"/>
                  </a:lnTo>
                  <a:lnTo>
                    <a:pt x="2977243" y="397328"/>
                  </a:lnTo>
                  <a:lnTo>
                    <a:pt x="2930978" y="391885"/>
                  </a:lnTo>
                  <a:lnTo>
                    <a:pt x="2735036" y="391885"/>
                  </a:lnTo>
                  <a:lnTo>
                    <a:pt x="2601686" y="389164"/>
                  </a:lnTo>
                  <a:lnTo>
                    <a:pt x="2190750" y="394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E0CF0CE1-65F9-492A-8A0C-8F9602CA987A}"/>
                </a:ext>
              </a:extLst>
            </p:cNvPr>
            <p:cNvSpPr/>
            <p:nvPr/>
          </p:nvSpPr>
          <p:spPr>
            <a:xfrm>
              <a:off x="4318002" y="1464583"/>
              <a:ext cx="3717925" cy="1168400"/>
            </a:xfrm>
            <a:custGeom>
              <a:avLst/>
              <a:gdLst>
                <a:gd name="connsiteX0" fmla="*/ 514350 w 3717925"/>
                <a:gd name="connsiteY0" fmla="*/ 342900 h 1168400"/>
                <a:gd name="connsiteX1" fmla="*/ 60325 w 3717925"/>
                <a:gd name="connsiteY1" fmla="*/ 419100 h 1168400"/>
                <a:gd name="connsiteX2" fmla="*/ 0 w 3717925"/>
                <a:gd name="connsiteY2" fmla="*/ 234950 h 1168400"/>
                <a:gd name="connsiteX3" fmla="*/ 184150 w 3717925"/>
                <a:gd name="connsiteY3" fmla="*/ 215900 h 1168400"/>
                <a:gd name="connsiteX4" fmla="*/ 523875 w 3717925"/>
                <a:gd name="connsiteY4" fmla="*/ 184150 h 1168400"/>
                <a:gd name="connsiteX5" fmla="*/ 952500 w 3717925"/>
                <a:gd name="connsiteY5" fmla="*/ 152400 h 1168400"/>
                <a:gd name="connsiteX6" fmla="*/ 1349375 w 3717925"/>
                <a:gd name="connsiteY6" fmla="*/ 130175 h 1168400"/>
                <a:gd name="connsiteX7" fmla="*/ 2066925 w 3717925"/>
                <a:gd name="connsiteY7" fmla="*/ 107950 h 1168400"/>
                <a:gd name="connsiteX8" fmla="*/ 2593975 w 3717925"/>
                <a:gd name="connsiteY8" fmla="*/ 92075 h 1168400"/>
                <a:gd name="connsiteX9" fmla="*/ 3194050 w 3717925"/>
                <a:gd name="connsiteY9" fmla="*/ 73025 h 1168400"/>
                <a:gd name="connsiteX10" fmla="*/ 3241675 w 3717925"/>
                <a:gd name="connsiteY10" fmla="*/ 53975 h 1168400"/>
                <a:gd name="connsiteX11" fmla="*/ 3305175 w 3717925"/>
                <a:gd name="connsiteY11" fmla="*/ 25400 h 1168400"/>
                <a:gd name="connsiteX12" fmla="*/ 3346450 w 3717925"/>
                <a:gd name="connsiteY12" fmla="*/ 9525 h 1168400"/>
                <a:gd name="connsiteX13" fmla="*/ 3384550 w 3717925"/>
                <a:gd name="connsiteY13" fmla="*/ 0 h 1168400"/>
                <a:gd name="connsiteX14" fmla="*/ 3397250 w 3717925"/>
                <a:gd name="connsiteY14" fmla="*/ 3175 h 1168400"/>
                <a:gd name="connsiteX15" fmla="*/ 3448050 w 3717925"/>
                <a:gd name="connsiteY15" fmla="*/ 34925 h 1168400"/>
                <a:gd name="connsiteX16" fmla="*/ 3533775 w 3717925"/>
                <a:gd name="connsiteY16" fmla="*/ 92075 h 1168400"/>
                <a:gd name="connsiteX17" fmla="*/ 3600450 w 3717925"/>
                <a:gd name="connsiteY17" fmla="*/ 149225 h 1168400"/>
                <a:gd name="connsiteX18" fmla="*/ 3632200 w 3717925"/>
                <a:gd name="connsiteY18" fmla="*/ 174625 h 1168400"/>
                <a:gd name="connsiteX19" fmla="*/ 3676650 w 3717925"/>
                <a:gd name="connsiteY19" fmla="*/ 212725 h 1168400"/>
                <a:gd name="connsiteX20" fmla="*/ 3702050 w 3717925"/>
                <a:gd name="connsiteY20" fmla="*/ 247650 h 1168400"/>
                <a:gd name="connsiteX21" fmla="*/ 3717925 w 3717925"/>
                <a:gd name="connsiteY21" fmla="*/ 276225 h 1168400"/>
                <a:gd name="connsiteX22" fmla="*/ 3717925 w 3717925"/>
                <a:gd name="connsiteY22" fmla="*/ 307975 h 1168400"/>
                <a:gd name="connsiteX23" fmla="*/ 3698875 w 3717925"/>
                <a:gd name="connsiteY23" fmla="*/ 339725 h 1168400"/>
                <a:gd name="connsiteX24" fmla="*/ 3667125 w 3717925"/>
                <a:gd name="connsiteY24" fmla="*/ 371475 h 1168400"/>
                <a:gd name="connsiteX25" fmla="*/ 3641725 w 3717925"/>
                <a:gd name="connsiteY25" fmla="*/ 409575 h 1168400"/>
                <a:gd name="connsiteX26" fmla="*/ 3625850 w 3717925"/>
                <a:gd name="connsiteY26" fmla="*/ 444500 h 1168400"/>
                <a:gd name="connsiteX27" fmla="*/ 3578225 w 3717925"/>
                <a:gd name="connsiteY27" fmla="*/ 612775 h 1168400"/>
                <a:gd name="connsiteX28" fmla="*/ 3511550 w 3717925"/>
                <a:gd name="connsiteY28" fmla="*/ 831850 h 1168400"/>
                <a:gd name="connsiteX29" fmla="*/ 3457575 w 3717925"/>
                <a:gd name="connsiteY29" fmla="*/ 996950 h 1168400"/>
                <a:gd name="connsiteX30" fmla="*/ 3432175 w 3717925"/>
                <a:gd name="connsiteY30" fmla="*/ 1073150 h 1168400"/>
                <a:gd name="connsiteX31" fmla="*/ 3409950 w 3717925"/>
                <a:gd name="connsiteY31" fmla="*/ 1111250 h 1168400"/>
                <a:gd name="connsiteX32" fmla="*/ 3384550 w 3717925"/>
                <a:gd name="connsiteY32" fmla="*/ 1143000 h 1168400"/>
                <a:gd name="connsiteX33" fmla="*/ 3355975 w 3717925"/>
                <a:gd name="connsiteY33" fmla="*/ 1162050 h 1168400"/>
                <a:gd name="connsiteX34" fmla="*/ 3314700 w 3717925"/>
                <a:gd name="connsiteY34" fmla="*/ 1168400 h 1168400"/>
                <a:gd name="connsiteX35" fmla="*/ 3276600 w 3717925"/>
                <a:gd name="connsiteY35" fmla="*/ 1162050 h 1168400"/>
                <a:gd name="connsiteX36" fmla="*/ 3257550 w 3717925"/>
                <a:gd name="connsiteY36" fmla="*/ 1146175 h 1168400"/>
                <a:gd name="connsiteX37" fmla="*/ 3244850 w 3717925"/>
                <a:gd name="connsiteY37" fmla="*/ 1123950 h 1168400"/>
                <a:gd name="connsiteX38" fmla="*/ 3235325 w 3717925"/>
                <a:gd name="connsiteY38" fmla="*/ 1101725 h 1168400"/>
                <a:gd name="connsiteX39" fmla="*/ 3228975 w 3717925"/>
                <a:gd name="connsiteY39" fmla="*/ 1054100 h 1168400"/>
                <a:gd name="connsiteX40" fmla="*/ 3273425 w 3717925"/>
                <a:gd name="connsiteY40" fmla="*/ 930275 h 1168400"/>
                <a:gd name="connsiteX41" fmla="*/ 3298825 w 3717925"/>
                <a:gd name="connsiteY41" fmla="*/ 720725 h 1168400"/>
                <a:gd name="connsiteX42" fmla="*/ 3317875 w 3717925"/>
                <a:gd name="connsiteY42" fmla="*/ 536575 h 1168400"/>
                <a:gd name="connsiteX43" fmla="*/ 3321050 w 3717925"/>
                <a:gd name="connsiteY43" fmla="*/ 400050 h 1168400"/>
                <a:gd name="connsiteX44" fmla="*/ 3317875 w 3717925"/>
                <a:gd name="connsiteY44" fmla="*/ 301625 h 1168400"/>
                <a:gd name="connsiteX45" fmla="*/ 3302000 w 3717925"/>
                <a:gd name="connsiteY45" fmla="*/ 276225 h 1168400"/>
                <a:gd name="connsiteX46" fmla="*/ 3282950 w 3717925"/>
                <a:gd name="connsiteY46" fmla="*/ 263525 h 1168400"/>
                <a:gd name="connsiteX47" fmla="*/ 3257550 w 3717925"/>
                <a:gd name="connsiteY47" fmla="*/ 254000 h 1168400"/>
                <a:gd name="connsiteX48" fmla="*/ 2911475 w 3717925"/>
                <a:gd name="connsiteY48" fmla="*/ 247650 h 1168400"/>
                <a:gd name="connsiteX49" fmla="*/ 2590800 w 3717925"/>
                <a:gd name="connsiteY49" fmla="*/ 250825 h 1168400"/>
                <a:gd name="connsiteX50" fmla="*/ 2263775 w 3717925"/>
                <a:gd name="connsiteY50" fmla="*/ 250825 h 1168400"/>
                <a:gd name="connsiteX51" fmla="*/ 2092325 w 3717925"/>
                <a:gd name="connsiteY51" fmla="*/ 244475 h 1168400"/>
                <a:gd name="connsiteX52" fmla="*/ 1765300 w 3717925"/>
                <a:gd name="connsiteY52" fmla="*/ 263525 h 1168400"/>
                <a:gd name="connsiteX53" fmla="*/ 1254125 w 3717925"/>
                <a:gd name="connsiteY53" fmla="*/ 298450 h 1168400"/>
                <a:gd name="connsiteX54" fmla="*/ 952500 w 3717925"/>
                <a:gd name="connsiteY54" fmla="*/ 311150 h 1168400"/>
                <a:gd name="connsiteX55" fmla="*/ 727075 w 3717925"/>
                <a:gd name="connsiteY55" fmla="*/ 323850 h 1168400"/>
                <a:gd name="connsiteX56" fmla="*/ 514350 w 3717925"/>
                <a:gd name="connsiteY56" fmla="*/ 342900 h 116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17925" h="1168400">
                  <a:moveTo>
                    <a:pt x="514350" y="342900"/>
                  </a:moveTo>
                  <a:lnTo>
                    <a:pt x="60325" y="419100"/>
                  </a:lnTo>
                  <a:lnTo>
                    <a:pt x="0" y="234950"/>
                  </a:lnTo>
                  <a:lnTo>
                    <a:pt x="184150" y="215900"/>
                  </a:lnTo>
                  <a:lnTo>
                    <a:pt x="523875" y="184150"/>
                  </a:lnTo>
                  <a:lnTo>
                    <a:pt x="952500" y="152400"/>
                  </a:lnTo>
                  <a:lnTo>
                    <a:pt x="1349375" y="130175"/>
                  </a:lnTo>
                  <a:lnTo>
                    <a:pt x="2066925" y="107950"/>
                  </a:lnTo>
                  <a:lnTo>
                    <a:pt x="2593975" y="92075"/>
                  </a:lnTo>
                  <a:lnTo>
                    <a:pt x="3194050" y="73025"/>
                  </a:lnTo>
                  <a:lnTo>
                    <a:pt x="3241675" y="53975"/>
                  </a:lnTo>
                  <a:lnTo>
                    <a:pt x="3305175" y="25400"/>
                  </a:lnTo>
                  <a:lnTo>
                    <a:pt x="3346450" y="9525"/>
                  </a:lnTo>
                  <a:lnTo>
                    <a:pt x="3384550" y="0"/>
                  </a:lnTo>
                  <a:lnTo>
                    <a:pt x="3397250" y="3175"/>
                  </a:lnTo>
                  <a:lnTo>
                    <a:pt x="3448050" y="34925"/>
                  </a:lnTo>
                  <a:lnTo>
                    <a:pt x="3533775" y="92075"/>
                  </a:lnTo>
                  <a:lnTo>
                    <a:pt x="3600450" y="149225"/>
                  </a:lnTo>
                  <a:lnTo>
                    <a:pt x="3632200" y="174625"/>
                  </a:lnTo>
                  <a:lnTo>
                    <a:pt x="3676650" y="212725"/>
                  </a:lnTo>
                  <a:lnTo>
                    <a:pt x="3702050" y="247650"/>
                  </a:lnTo>
                  <a:lnTo>
                    <a:pt x="3717925" y="276225"/>
                  </a:lnTo>
                  <a:lnTo>
                    <a:pt x="3717925" y="307975"/>
                  </a:lnTo>
                  <a:lnTo>
                    <a:pt x="3698875" y="339725"/>
                  </a:lnTo>
                  <a:lnTo>
                    <a:pt x="3667125" y="371475"/>
                  </a:lnTo>
                  <a:lnTo>
                    <a:pt x="3641725" y="409575"/>
                  </a:lnTo>
                  <a:lnTo>
                    <a:pt x="3625850" y="444500"/>
                  </a:lnTo>
                  <a:lnTo>
                    <a:pt x="3578225" y="612775"/>
                  </a:lnTo>
                  <a:lnTo>
                    <a:pt x="3511550" y="831850"/>
                  </a:lnTo>
                  <a:lnTo>
                    <a:pt x="3457575" y="996950"/>
                  </a:lnTo>
                  <a:lnTo>
                    <a:pt x="3432175" y="1073150"/>
                  </a:lnTo>
                  <a:lnTo>
                    <a:pt x="3409950" y="1111250"/>
                  </a:lnTo>
                  <a:lnTo>
                    <a:pt x="3384550" y="1143000"/>
                  </a:lnTo>
                  <a:lnTo>
                    <a:pt x="3355975" y="1162050"/>
                  </a:lnTo>
                  <a:lnTo>
                    <a:pt x="3314700" y="1168400"/>
                  </a:lnTo>
                  <a:lnTo>
                    <a:pt x="3276600" y="1162050"/>
                  </a:lnTo>
                  <a:lnTo>
                    <a:pt x="3257550" y="1146175"/>
                  </a:lnTo>
                  <a:lnTo>
                    <a:pt x="3244850" y="1123950"/>
                  </a:lnTo>
                  <a:lnTo>
                    <a:pt x="3235325" y="1101725"/>
                  </a:lnTo>
                  <a:lnTo>
                    <a:pt x="3228975" y="1054100"/>
                  </a:lnTo>
                  <a:lnTo>
                    <a:pt x="3273425" y="930275"/>
                  </a:lnTo>
                  <a:lnTo>
                    <a:pt x="3298825" y="720725"/>
                  </a:lnTo>
                  <a:lnTo>
                    <a:pt x="3317875" y="536575"/>
                  </a:lnTo>
                  <a:cubicBezTo>
                    <a:pt x="3318933" y="491067"/>
                    <a:pt x="3319992" y="445558"/>
                    <a:pt x="3321050" y="400050"/>
                  </a:cubicBezTo>
                  <a:lnTo>
                    <a:pt x="3317875" y="301625"/>
                  </a:lnTo>
                  <a:lnTo>
                    <a:pt x="3302000" y="276225"/>
                  </a:lnTo>
                  <a:lnTo>
                    <a:pt x="3282950" y="263525"/>
                  </a:lnTo>
                  <a:lnTo>
                    <a:pt x="3257550" y="254000"/>
                  </a:lnTo>
                  <a:lnTo>
                    <a:pt x="2911475" y="247650"/>
                  </a:lnTo>
                  <a:lnTo>
                    <a:pt x="2590800" y="250825"/>
                  </a:lnTo>
                  <a:lnTo>
                    <a:pt x="2263775" y="250825"/>
                  </a:lnTo>
                  <a:lnTo>
                    <a:pt x="2092325" y="244475"/>
                  </a:lnTo>
                  <a:lnTo>
                    <a:pt x="1765300" y="263525"/>
                  </a:lnTo>
                  <a:lnTo>
                    <a:pt x="1254125" y="298450"/>
                  </a:lnTo>
                  <a:lnTo>
                    <a:pt x="952500" y="311150"/>
                  </a:lnTo>
                  <a:lnTo>
                    <a:pt x="727075" y="323850"/>
                  </a:lnTo>
                  <a:lnTo>
                    <a:pt x="5143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9ABEDD95-36CD-460C-B375-B582F91F9911}"/>
                </a:ext>
              </a:extLst>
            </p:cNvPr>
            <p:cNvSpPr/>
            <p:nvPr/>
          </p:nvSpPr>
          <p:spPr>
            <a:xfrm>
              <a:off x="5186365" y="1686833"/>
              <a:ext cx="422275" cy="858838"/>
            </a:xfrm>
            <a:custGeom>
              <a:avLst/>
              <a:gdLst>
                <a:gd name="connsiteX0" fmla="*/ 202406 w 421481"/>
                <a:gd name="connsiteY0" fmla="*/ 542925 h 859631"/>
                <a:gd name="connsiteX1" fmla="*/ 192881 w 421481"/>
                <a:gd name="connsiteY1" fmla="*/ 340519 h 859631"/>
                <a:gd name="connsiteX2" fmla="*/ 178593 w 421481"/>
                <a:gd name="connsiteY2" fmla="*/ 247650 h 859631"/>
                <a:gd name="connsiteX3" fmla="*/ 164306 w 421481"/>
                <a:gd name="connsiteY3" fmla="*/ 202406 h 859631"/>
                <a:gd name="connsiteX4" fmla="*/ 150018 w 421481"/>
                <a:gd name="connsiteY4" fmla="*/ 171450 h 859631"/>
                <a:gd name="connsiteX5" fmla="*/ 126206 w 421481"/>
                <a:gd name="connsiteY5" fmla="*/ 145256 h 859631"/>
                <a:gd name="connsiteX6" fmla="*/ 92868 w 421481"/>
                <a:gd name="connsiteY6" fmla="*/ 116681 h 859631"/>
                <a:gd name="connsiteX7" fmla="*/ 54768 w 421481"/>
                <a:gd name="connsiteY7" fmla="*/ 92869 h 859631"/>
                <a:gd name="connsiteX8" fmla="*/ 0 w 421481"/>
                <a:gd name="connsiteY8" fmla="*/ 47625 h 859631"/>
                <a:gd name="connsiteX9" fmla="*/ 414337 w 421481"/>
                <a:gd name="connsiteY9" fmla="*/ 0 h 859631"/>
                <a:gd name="connsiteX10" fmla="*/ 421481 w 421481"/>
                <a:gd name="connsiteY10" fmla="*/ 154781 h 859631"/>
                <a:gd name="connsiteX11" fmla="*/ 419100 w 421481"/>
                <a:gd name="connsiteY11" fmla="*/ 350044 h 859631"/>
                <a:gd name="connsiteX12" fmla="*/ 421481 w 421481"/>
                <a:gd name="connsiteY12" fmla="*/ 559594 h 859631"/>
                <a:gd name="connsiteX13" fmla="*/ 421481 w 421481"/>
                <a:gd name="connsiteY13" fmla="*/ 828675 h 859631"/>
                <a:gd name="connsiteX14" fmla="*/ 195262 w 421481"/>
                <a:gd name="connsiteY14" fmla="*/ 859631 h 859631"/>
                <a:gd name="connsiteX15" fmla="*/ 202406 w 421481"/>
                <a:gd name="connsiteY15" fmla="*/ 542925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1481" h="859631">
                  <a:moveTo>
                    <a:pt x="202406" y="542925"/>
                  </a:moveTo>
                  <a:lnTo>
                    <a:pt x="192881" y="340519"/>
                  </a:lnTo>
                  <a:lnTo>
                    <a:pt x="178593" y="247650"/>
                  </a:lnTo>
                  <a:lnTo>
                    <a:pt x="164306" y="202406"/>
                  </a:lnTo>
                  <a:lnTo>
                    <a:pt x="150018" y="171450"/>
                  </a:lnTo>
                  <a:lnTo>
                    <a:pt x="126206" y="145256"/>
                  </a:lnTo>
                  <a:lnTo>
                    <a:pt x="92868" y="116681"/>
                  </a:lnTo>
                  <a:lnTo>
                    <a:pt x="54768" y="92869"/>
                  </a:lnTo>
                  <a:lnTo>
                    <a:pt x="0" y="47625"/>
                  </a:lnTo>
                  <a:lnTo>
                    <a:pt x="414337" y="0"/>
                  </a:lnTo>
                  <a:lnTo>
                    <a:pt x="421481" y="154781"/>
                  </a:lnTo>
                  <a:cubicBezTo>
                    <a:pt x="420687" y="219869"/>
                    <a:pt x="419894" y="284956"/>
                    <a:pt x="419100" y="350044"/>
                  </a:cubicBezTo>
                  <a:cubicBezTo>
                    <a:pt x="419894" y="419894"/>
                    <a:pt x="420687" y="489744"/>
                    <a:pt x="421481" y="559594"/>
                  </a:cubicBezTo>
                  <a:lnTo>
                    <a:pt x="421481" y="828675"/>
                  </a:lnTo>
                  <a:lnTo>
                    <a:pt x="195262" y="859631"/>
                  </a:lnTo>
                  <a:lnTo>
                    <a:pt x="202406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BA088524-48D1-499B-8BB8-B9AE43995FF7}"/>
                </a:ext>
              </a:extLst>
            </p:cNvPr>
            <p:cNvSpPr/>
            <p:nvPr/>
          </p:nvSpPr>
          <p:spPr>
            <a:xfrm>
              <a:off x="6313492" y="1653496"/>
              <a:ext cx="452437" cy="804862"/>
            </a:xfrm>
            <a:custGeom>
              <a:avLst/>
              <a:gdLst>
                <a:gd name="connsiteX0" fmla="*/ 92869 w 452437"/>
                <a:gd name="connsiteY0" fmla="*/ 466725 h 804862"/>
                <a:gd name="connsiteX1" fmla="*/ 111919 w 452437"/>
                <a:gd name="connsiteY1" fmla="*/ 214312 h 804862"/>
                <a:gd name="connsiteX2" fmla="*/ 109537 w 452437"/>
                <a:gd name="connsiteY2" fmla="*/ 154781 h 804862"/>
                <a:gd name="connsiteX3" fmla="*/ 100012 w 452437"/>
                <a:gd name="connsiteY3" fmla="*/ 114300 h 804862"/>
                <a:gd name="connsiteX4" fmla="*/ 78581 w 452437"/>
                <a:gd name="connsiteY4" fmla="*/ 88106 h 804862"/>
                <a:gd name="connsiteX5" fmla="*/ 47625 w 452437"/>
                <a:gd name="connsiteY5" fmla="*/ 61912 h 804862"/>
                <a:gd name="connsiteX6" fmla="*/ 0 w 452437"/>
                <a:gd name="connsiteY6" fmla="*/ 16668 h 804862"/>
                <a:gd name="connsiteX7" fmla="*/ 209550 w 452437"/>
                <a:gd name="connsiteY7" fmla="*/ 0 h 804862"/>
                <a:gd name="connsiteX8" fmla="*/ 323850 w 452437"/>
                <a:gd name="connsiteY8" fmla="*/ 66675 h 804862"/>
                <a:gd name="connsiteX9" fmla="*/ 388144 w 452437"/>
                <a:gd name="connsiteY9" fmla="*/ 111918 h 804862"/>
                <a:gd name="connsiteX10" fmla="*/ 423862 w 452437"/>
                <a:gd name="connsiteY10" fmla="*/ 142875 h 804862"/>
                <a:gd name="connsiteX11" fmla="*/ 442912 w 452437"/>
                <a:gd name="connsiteY11" fmla="*/ 161925 h 804862"/>
                <a:gd name="connsiteX12" fmla="*/ 452437 w 452437"/>
                <a:gd name="connsiteY12" fmla="*/ 176212 h 804862"/>
                <a:gd name="connsiteX13" fmla="*/ 447675 w 452437"/>
                <a:gd name="connsiteY13" fmla="*/ 188118 h 804862"/>
                <a:gd name="connsiteX14" fmla="*/ 423862 w 452437"/>
                <a:gd name="connsiteY14" fmla="*/ 209550 h 804862"/>
                <a:gd name="connsiteX15" fmla="*/ 395287 w 452437"/>
                <a:gd name="connsiteY15" fmla="*/ 235743 h 804862"/>
                <a:gd name="connsiteX16" fmla="*/ 369094 w 452437"/>
                <a:gd name="connsiteY16" fmla="*/ 266700 h 804862"/>
                <a:gd name="connsiteX17" fmla="*/ 352425 w 452437"/>
                <a:gd name="connsiteY17" fmla="*/ 297656 h 804862"/>
                <a:gd name="connsiteX18" fmla="*/ 333375 w 452437"/>
                <a:gd name="connsiteY18" fmla="*/ 395287 h 804862"/>
                <a:gd name="connsiteX19" fmla="*/ 292894 w 452437"/>
                <a:gd name="connsiteY19" fmla="*/ 595312 h 804862"/>
                <a:gd name="connsiteX20" fmla="*/ 250031 w 452437"/>
                <a:gd name="connsiteY20" fmla="*/ 792956 h 804862"/>
                <a:gd name="connsiteX21" fmla="*/ 59531 w 452437"/>
                <a:gd name="connsiteY21" fmla="*/ 804862 h 804862"/>
                <a:gd name="connsiteX22" fmla="*/ 92869 w 452437"/>
                <a:gd name="connsiteY22" fmla="*/ 4667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437" h="804862">
                  <a:moveTo>
                    <a:pt x="92869" y="466725"/>
                  </a:moveTo>
                  <a:lnTo>
                    <a:pt x="111919" y="214312"/>
                  </a:lnTo>
                  <a:lnTo>
                    <a:pt x="109537" y="154781"/>
                  </a:lnTo>
                  <a:lnTo>
                    <a:pt x="100012" y="114300"/>
                  </a:lnTo>
                  <a:lnTo>
                    <a:pt x="78581" y="88106"/>
                  </a:lnTo>
                  <a:lnTo>
                    <a:pt x="47625" y="61912"/>
                  </a:lnTo>
                  <a:lnTo>
                    <a:pt x="0" y="16668"/>
                  </a:lnTo>
                  <a:lnTo>
                    <a:pt x="209550" y="0"/>
                  </a:lnTo>
                  <a:lnTo>
                    <a:pt x="323850" y="66675"/>
                  </a:lnTo>
                  <a:lnTo>
                    <a:pt x="388144" y="111918"/>
                  </a:lnTo>
                  <a:lnTo>
                    <a:pt x="423862" y="142875"/>
                  </a:lnTo>
                  <a:lnTo>
                    <a:pt x="442912" y="161925"/>
                  </a:lnTo>
                  <a:lnTo>
                    <a:pt x="452437" y="176212"/>
                  </a:lnTo>
                  <a:lnTo>
                    <a:pt x="447675" y="188118"/>
                  </a:lnTo>
                  <a:lnTo>
                    <a:pt x="423862" y="209550"/>
                  </a:lnTo>
                  <a:lnTo>
                    <a:pt x="395287" y="235743"/>
                  </a:lnTo>
                  <a:lnTo>
                    <a:pt x="369094" y="266700"/>
                  </a:lnTo>
                  <a:lnTo>
                    <a:pt x="352425" y="297656"/>
                  </a:lnTo>
                  <a:lnTo>
                    <a:pt x="333375" y="395287"/>
                  </a:lnTo>
                  <a:lnTo>
                    <a:pt x="292894" y="595312"/>
                  </a:lnTo>
                  <a:lnTo>
                    <a:pt x="250031" y="792956"/>
                  </a:lnTo>
                  <a:lnTo>
                    <a:pt x="59531" y="804862"/>
                  </a:lnTo>
                  <a:lnTo>
                    <a:pt x="92869" y="466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312D272F-3177-4A23-AFAC-24CC294A3AFE}"/>
                </a:ext>
              </a:extLst>
            </p:cNvPr>
            <p:cNvSpPr/>
            <p:nvPr/>
          </p:nvSpPr>
          <p:spPr>
            <a:xfrm>
              <a:off x="4422778" y="2315483"/>
              <a:ext cx="3219450" cy="425450"/>
            </a:xfrm>
            <a:custGeom>
              <a:avLst/>
              <a:gdLst>
                <a:gd name="connsiteX0" fmla="*/ 1565275 w 3219450"/>
                <a:gd name="connsiteY0" fmla="*/ 260350 h 425450"/>
                <a:gd name="connsiteX1" fmla="*/ 974725 w 3219450"/>
                <a:gd name="connsiteY1" fmla="*/ 311150 h 425450"/>
                <a:gd name="connsiteX2" fmla="*/ 533400 w 3219450"/>
                <a:gd name="connsiteY2" fmla="*/ 358775 h 425450"/>
                <a:gd name="connsiteX3" fmla="*/ 384175 w 3219450"/>
                <a:gd name="connsiteY3" fmla="*/ 384175 h 425450"/>
                <a:gd name="connsiteX4" fmla="*/ 317500 w 3219450"/>
                <a:gd name="connsiteY4" fmla="*/ 396875 h 425450"/>
                <a:gd name="connsiteX5" fmla="*/ 266700 w 3219450"/>
                <a:gd name="connsiteY5" fmla="*/ 412750 h 425450"/>
                <a:gd name="connsiteX6" fmla="*/ 238125 w 3219450"/>
                <a:gd name="connsiteY6" fmla="*/ 425450 h 425450"/>
                <a:gd name="connsiteX7" fmla="*/ 206375 w 3219450"/>
                <a:gd name="connsiteY7" fmla="*/ 425450 h 425450"/>
                <a:gd name="connsiteX8" fmla="*/ 155575 w 3219450"/>
                <a:gd name="connsiteY8" fmla="*/ 422275 h 425450"/>
                <a:gd name="connsiteX9" fmla="*/ 111125 w 3219450"/>
                <a:gd name="connsiteY9" fmla="*/ 409575 h 425450"/>
                <a:gd name="connsiteX10" fmla="*/ 19050 w 3219450"/>
                <a:gd name="connsiteY10" fmla="*/ 368300 h 425450"/>
                <a:gd name="connsiteX11" fmla="*/ 0 w 3219450"/>
                <a:gd name="connsiteY11" fmla="*/ 222250 h 425450"/>
                <a:gd name="connsiteX12" fmla="*/ 161925 w 3219450"/>
                <a:gd name="connsiteY12" fmla="*/ 228600 h 425450"/>
                <a:gd name="connsiteX13" fmla="*/ 387350 w 3219450"/>
                <a:gd name="connsiteY13" fmla="*/ 222250 h 425450"/>
                <a:gd name="connsiteX14" fmla="*/ 568325 w 3219450"/>
                <a:gd name="connsiteY14" fmla="*/ 209550 h 425450"/>
                <a:gd name="connsiteX15" fmla="*/ 723900 w 3219450"/>
                <a:gd name="connsiteY15" fmla="*/ 190500 h 425450"/>
                <a:gd name="connsiteX16" fmla="*/ 968375 w 3219450"/>
                <a:gd name="connsiteY16" fmla="*/ 152400 h 425450"/>
                <a:gd name="connsiteX17" fmla="*/ 1158875 w 3219450"/>
                <a:gd name="connsiteY17" fmla="*/ 139700 h 425450"/>
                <a:gd name="connsiteX18" fmla="*/ 1508125 w 3219450"/>
                <a:gd name="connsiteY18" fmla="*/ 101600 h 425450"/>
                <a:gd name="connsiteX19" fmla="*/ 1771650 w 3219450"/>
                <a:gd name="connsiteY19" fmla="*/ 79375 h 425450"/>
                <a:gd name="connsiteX20" fmla="*/ 1974850 w 3219450"/>
                <a:gd name="connsiteY20" fmla="*/ 69850 h 425450"/>
                <a:gd name="connsiteX21" fmla="*/ 2136775 w 3219450"/>
                <a:gd name="connsiteY21" fmla="*/ 44450 h 425450"/>
                <a:gd name="connsiteX22" fmla="*/ 2463800 w 3219450"/>
                <a:gd name="connsiteY22" fmla="*/ 28575 h 425450"/>
                <a:gd name="connsiteX23" fmla="*/ 2790825 w 3219450"/>
                <a:gd name="connsiteY23" fmla="*/ 9525 h 425450"/>
                <a:gd name="connsiteX24" fmla="*/ 2908300 w 3219450"/>
                <a:gd name="connsiteY24" fmla="*/ 0 h 425450"/>
                <a:gd name="connsiteX25" fmla="*/ 2955925 w 3219450"/>
                <a:gd name="connsiteY25" fmla="*/ 0 h 425450"/>
                <a:gd name="connsiteX26" fmla="*/ 3038475 w 3219450"/>
                <a:gd name="connsiteY26" fmla="*/ 9525 h 425450"/>
                <a:gd name="connsiteX27" fmla="*/ 3124200 w 3219450"/>
                <a:gd name="connsiteY27" fmla="*/ 31750 h 425450"/>
                <a:gd name="connsiteX28" fmla="*/ 3219450 w 3219450"/>
                <a:gd name="connsiteY28" fmla="*/ 73025 h 425450"/>
                <a:gd name="connsiteX29" fmla="*/ 3216275 w 3219450"/>
                <a:gd name="connsiteY29" fmla="*/ 234950 h 425450"/>
                <a:gd name="connsiteX30" fmla="*/ 3028950 w 3219450"/>
                <a:gd name="connsiteY30" fmla="*/ 209550 h 425450"/>
                <a:gd name="connsiteX31" fmla="*/ 2863850 w 3219450"/>
                <a:gd name="connsiteY31" fmla="*/ 203200 h 425450"/>
                <a:gd name="connsiteX32" fmla="*/ 2625725 w 3219450"/>
                <a:gd name="connsiteY32" fmla="*/ 203200 h 425450"/>
                <a:gd name="connsiteX33" fmla="*/ 2197100 w 3219450"/>
                <a:gd name="connsiteY33" fmla="*/ 225425 h 425450"/>
                <a:gd name="connsiteX34" fmla="*/ 1565275 w 3219450"/>
                <a:gd name="connsiteY34" fmla="*/ 2603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19450" h="425450">
                  <a:moveTo>
                    <a:pt x="1565275" y="260350"/>
                  </a:moveTo>
                  <a:lnTo>
                    <a:pt x="974725" y="311150"/>
                  </a:lnTo>
                  <a:lnTo>
                    <a:pt x="533400" y="358775"/>
                  </a:lnTo>
                  <a:lnTo>
                    <a:pt x="384175" y="384175"/>
                  </a:lnTo>
                  <a:lnTo>
                    <a:pt x="317500" y="396875"/>
                  </a:lnTo>
                  <a:lnTo>
                    <a:pt x="266700" y="412750"/>
                  </a:lnTo>
                  <a:lnTo>
                    <a:pt x="238125" y="425450"/>
                  </a:lnTo>
                  <a:lnTo>
                    <a:pt x="206375" y="425450"/>
                  </a:lnTo>
                  <a:lnTo>
                    <a:pt x="155575" y="422275"/>
                  </a:lnTo>
                  <a:lnTo>
                    <a:pt x="111125" y="409575"/>
                  </a:lnTo>
                  <a:lnTo>
                    <a:pt x="19050" y="368300"/>
                  </a:lnTo>
                  <a:lnTo>
                    <a:pt x="0" y="222250"/>
                  </a:lnTo>
                  <a:lnTo>
                    <a:pt x="161925" y="228600"/>
                  </a:lnTo>
                  <a:lnTo>
                    <a:pt x="387350" y="222250"/>
                  </a:lnTo>
                  <a:lnTo>
                    <a:pt x="568325" y="209550"/>
                  </a:lnTo>
                  <a:lnTo>
                    <a:pt x="723900" y="190500"/>
                  </a:lnTo>
                  <a:lnTo>
                    <a:pt x="968375" y="152400"/>
                  </a:lnTo>
                  <a:lnTo>
                    <a:pt x="1158875" y="139700"/>
                  </a:lnTo>
                  <a:lnTo>
                    <a:pt x="1508125" y="101600"/>
                  </a:lnTo>
                  <a:lnTo>
                    <a:pt x="1771650" y="79375"/>
                  </a:lnTo>
                  <a:lnTo>
                    <a:pt x="1974850" y="69850"/>
                  </a:lnTo>
                  <a:lnTo>
                    <a:pt x="2136775" y="44450"/>
                  </a:lnTo>
                  <a:lnTo>
                    <a:pt x="2463800" y="28575"/>
                  </a:lnTo>
                  <a:lnTo>
                    <a:pt x="2790825" y="9525"/>
                  </a:lnTo>
                  <a:lnTo>
                    <a:pt x="2908300" y="0"/>
                  </a:lnTo>
                  <a:lnTo>
                    <a:pt x="2955925" y="0"/>
                  </a:lnTo>
                  <a:lnTo>
                    <a:pt x="3038475" y="9525"/>
                  </a:lnTo>
                  <a:lnTo>
                    <a:pt x="3124200" y="31750"/>
                  </a:lnTo>
                  <a:lnTo>
                    <a:pt x="3219450" y="73025"/>
                  </a:lnTo>
                  <a:cubicBezTo>
                    <a:pt x="3218392" y="127000"/>
                    <a:pt x="3217333" y="180975"/>
                    <a:pt x="3216275" y="234950"/>
                  </a:cubicBezTo>
                  <a:lnTo>
                    <a:pt x="3028950" y="209550"/>
                  </a:lnTo>
                  <a:lnTo>
                    <a:pt x="2863850" y="203200"/>
                  </a:lnTo>
                  <a:lnTo>
                    <a:pt x="2625725" y="203200"/>
                  </a:lnTo>
                  <a:lnTo>
                    <a:pt x="2197100" y="225425"/>
                  </a:lnTo>
                  <a:lnTo>
                    <a:pt x="1565275" y="260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588B5851-4A37-4526-9517-21B08C0234BE}"/>
                </a:ext>
              </a:extLst>
            </p:cNvPr>
            <p:cNvSpPr/>
            <p:nvPr/>
          </p:nvSpPr>
          <p:spPr>
            <a:xfrm rot="16200000">
              <a:off x="3412335" y="3908540"/>
              <a:ext cx="3349625" cy="1189038"/>
            </a:xfrm>
            <a:custGeom>
              <a:avLst/>
              <a:gdLst>
                <a:gd name="connsiteX0" fmla="*/ 2102831 w 3348953"/>
                <a:gd name="connsiteY0" fmla="*/ 1101896 h 1188432"/>
                <a:gd name="connsiteX1" fmla="*/ 1886490 w 3348953"/>
                <a:gd name="connsiteY1" fmla="*/ 1104780 h 1188432"/>
                <a:gd name="connsiteX2" fmla="*/ 1739379 w 3348953"/>
                <a:gd name="connsiteY2" fmla="*/ 1099011 h 1188432"/>
                <a:gd name="connsiteX3" fmla="*/ 1595152 w 3348953"/>
                <a:gd name="connsiteY3" fmla="*/ 1084588 h 1188432"/>
                <a:gd name="connsiteX4" fmla="*/ 1485539 w 3348953"/>
                <a:gd name="connsiteY4" fmla="*/ 1067281 h 1188432"/>
                <a:gd name="connsiteX5" fmla="*/ 1341312 w 3348953"/>
                <a:gd name="connsiteY5" fmla="*/ 1041320 h 1188432"/>
                <a:gd name="connsiteX6" fmla="*/ 1228815 w 3348953"/>
                <a:gd name="connsiteY6" fmla="*/ 1012475 h 1188432"/>
                <a:gd name="connsiteX7" fmla="*/ 1110548 w 3348953"/>
                <a:gd name="connsiteY7" fmla="*/ 977860 h 1188432"/>
                <a:gd name="connsiteX8" fmla="*/ 957668 w 3348953"/>
                <a:gd name="connsiteY8" fmla="*/ 920169 h 1188432"/>
                <a:gd name="connsiteX9" fmla="*/ 842286 w 3348953"/>
                <a:gd name="connsiteY9" fmla="*/ 868248 h 1188432"/>
                <a:gd name="connsiteX10" fmla="*/ 712482 w 3348953"/>
                <a:gd name="connsiteY10" fmla="*/ 801903 h 1188432"/>
                <a:gd name="connsiteX11" fmla="*/ 582677 w 3348953"/>
                <a:gd name="connsiteY11" fmla="*/ 721136 h 1188432"/>
                <a:gd name="connsiteX12" fmla="*/ 475949 w 3348953"/>
                <a:gd name="connsiteY12" fmla="*/ 640369 h 1188432"/>
                <a:gd name="connsiteX13" fmla="*/ 389413 w 3348953"/>
                <a:gd name="connsiteY13" fmla="*/ 565371 h 1188432"/>
                <a:gd name="connsiteX14" fmla="*/ 302876 w 3348953"/>
                <a:gd name="connsiteY14" fmla="*/ 478834 h 1188432"/>
                <a:gd name="connsiteX15" fmla="*/ 222109 w 3348953"/>
                <a:gd name="connsiteY15" fmla="*/ 383645 h 1188432"/>
                <a:gd name="connsiteX16" fmla="*/ 164418 w 3348953"/>
                <a:gd name="connsiteY16" fmla="*/ 305762 h 1188432"/>
                <a:gd name="connsiteX17" fmla="*/ 89420 w 3348953"/>
                <a:gd name="connsiteY17" fmla="*/ 201918 h 1188432"/>
                <a:gd name="connsiteX18" fmla="*/ 46152 w 3348953"/>
                <a:gd name="connsiteY18" fmla="*/ 132689 h 1188432"/>
                <a:gd name="connsiteX19" fmla="*/ 11538 w 3348953"/>
                <a:gd name="connsiteY19" fmla="*/ 69229 h 1188432"/>
                <a:gd name="connsiteX20" fmla="*/ 2884 w 3348953"/>
                <a:gd name="connsiteY20" fmla="*/ 43268 h 1188432"/>
                <a:gd name="connsiteX21" fmla="*/ 0 w 3348953"/>
                <a:gd name="connsiteY21" fmla="*/ 25961 h 1188432"/>
                <a:gd name="connsiteX22" fmla="*/ 2884 w 3348953"/>
                <a:gd name="connsiteY22" fmla="*/ 11539 h 1188432"/>
                <a:gd name="connsiteX23" fmla="*/ 8653 w 3348953"/>
                <a:gd name="connsiteY23" fmla="*/ 0 h 1188432"/>
                <a:gd name="connsiteX24" fmla="*/ 23076 w 3348953"/>
                <a:gd name="connsiteY24" fmla="*/ 0 h 1188432"/>
                <a:gd name="connsiteX25" fmla="*/ 40383 w 3348953"/>
                <a:gd name="connsiteY25" fmla="*/ 5769 h 1188432"/>
                <a:gd name="connsiteX26" fmla="*/ 89420 w 3348953"/>
                <a:gd name="connsiteY26" fmla="*/ 74998 h 1188432"/>
                <a:gd name="connsiteX27" fmla="*/ 175957 w 3348953"/>
                <a:gd name="connsiteY27" fmla="*/ 175957 h 1188432"/>
                <a:gd name="connsiteX28" fmla="*/ 256724 w 3348953"/>
                <a:gd name="connsiteY28" fmla="*/ 265378 h 1188432"/>
                <a:gd name="connsiteX29" fmla="*/ 366336 w 3348953"/>
                <a:gd name="connsiteY29" fmla="*/ 363453 h 1188432"/>
                <a:gd name="connsiteX30" fmla="*/ 473064 w 3348953"/>
                <a:gd name="connsiteY30" fmla="*/ 447104 h 1188432"/>
                <a:gd name="connsiteX31" fmla="*/ 568254 w 3348953"/>
                <a:gd name="connsiteY31" fmla="*/ 519218 h 1188432"/>
                <a:gd name="connsiteX32" fmla="*/ 669213 w 3348953"/>
                <a:gd name="connsiteY32" fmla="*/ 576909 h 1188432"/>
                <a:gd name="connsiteX33" fmla="*/ 770172 w 3348953"/>
                <a:gd name="connsiteY33" fmla="*/ 628831 h 1188432"/>
                <a:gd name="connsiteX34" fmla="*/ 882670 w 3348953"/>
                <a:gd name="connsiteY34" fmla="*/ 677868 h 1188432"/>
                <a:gd name="connsiteX35" fmla="*/ 1026897 w 3348953"/>
                <a:gd name="connsiteY35" fmla="*/ 729790 h 1188432"/>
                <a:gd name="connsiteX36" fmla="*/ 1153817 w 3348953"/>
                <a:gd name="connsiteY36" fmla="*/ 767289 h 1188432"/>
                <a:gd name="connsiteX37" fmla="*/ 1243237 w 3348953"/>
                <a:gd name="connsiteY37" fmla="*/ 784596 h 1188432"/>
                <a:gd name="connsiteX38" fmla="*/ 1315351 w 3348953"/>
                <a:gd name="connsiteY38" fmla="*/ 793250 h 1188432"/>
                <a:gd name="connsiteX39" fmla="*/ 1422079 w 3348953"/>
                <a:gd name="connsiteY39" fmla="*/ 816326 h 1188432"/>
                <a:gd name="connsiteX40" fmla="*/ 1537461 w 3348953"/>
                <a:gd name="connsiteY40" fmla="*/ 833633 h 1188432"/>
                <a:gd name="connsiteX41" fmla="*/ 1667265 w 3348953"/>
                <a:gd name="connsiteY41" fmla="*/ 848056 h 1188432"/>
                <a:gd name="connsiteX42" fmla="*/ 1759570 w 3348953"/>
                <a:gd name="connsiteY42" fmla="*/ 856709 h 1188432"/>
                <a:gd name="connsiteX43" fmla="*/ 1926874 w 3348953"/>
                <a:gd name="connsiteY43" fmla="*/ 859594 h 1188432"/>
                <a:gd name="connsiteX44" fmla="*/ 2050909 w 3348953"/>
                <a:gd name="connsiteY44" fmla="*/ 859594 h 1188432"/>
                <a:gd name="connsiteX45" fmla="*/ 2598972 w 3348953"/>
                <a:gd name="connsiteY45" fmla="*/ 859594 h 1188432"/>
                <a:gd name="connsiteX46" fmla="*/ 2757622 w 3348953"/>
                <a:gd name="connsiteY46" fmla="*/ 859594 h 1188432"/>
                <a:gd name="connsiteX47" fmla="*/ 2997039 w 3348953"/>
                <a:gd name="connsiteY47" fmla="*/ 859594 h 1188432"/>
                <a:gd name="connsiteX48" fmla="*/ 3100883 w 3348953"/>
                <a:gd name="connsiteY48" fmla="*/ 856709 h 1188432"/>
                <a:gd name="connsiteX49" fmla="*/ 3164343 w 3348953"/>
                <a:gd name="connsiteY49" fmla="*/ 836518 h 1188432"/>
                <a:gd name="connsiteX50" fmla="*/ 3250879 w 3348953"/>
                <a:gd name="connsiteY50" fmla="*/ 790365 h 1188432"/>
                <a:gd name="connsiteX51" fmla="*/ 3302801 w 3348953"/>
                <a:gd name="connsiteY51" fmla="*/ 747097 h 1188432"/>
                <a:gd name="connsiteX52" fmla="*/ 3325877 w 3348953"/>
                <a:gd name="connsiteY52" fmla="*/ 729790 h 1188432"/>
                <a:gd name="connsiteX53" fmla="*/ 3340300 w 3348953"/>
                <a:gd name="connsiteY53" fmla="*/ 729790 h 1188432"/>
                <a:gd name="connsiteX54" fmla="*/ 3348953 w 3348953"/>
                <a:gd name="connsiteY54" fmla="*/ 741328 h 1188432"/>
                <a:gd name="connsiteX55" fmla="*/ 3348953 w 3348953"/>
                <a:gd name="connsiteY55" fmla="*/ 767289 h 1188432"/>
                <a:gd name="connsiteX56" fmla="*/ 3337415 w 3348953"/>
                <a:gd name="connsiteY56" fmla="*/ 827864 h 1188432"/>
                <a:gd name="connsiteX57" fmla="*/ 3317223 w 3348953"/>
                <a:gd name="connsiteY57" fmla="*/ 894209 h 1188432"/>
                <a:gd name="connsiteX58" fmla="*/ 3268186 w 3348953"/>
                <a:gd name="connsiteY58" fmla="*/ 974976 h 1188432"/>
                <a:gd name="connsiteX59" fmla="*/ 3239341 w 3348953"/>
                <a:gd name="connsiteY59" fmla="*/ 1021128 h 1188432"/>
                <a:gd name="connsiteX60" fmla="*/ 3196073 w 3348953"/>
                <a:gd name="connsiteY60" fmla="*/ 1107665 h 1188432"/>
                <a:gd name="connsiteX61" fmla="*/ 3152805 w 3348953"/>
                <a:gd name="connsiteY61" fmla="*/ 1165356 h 1188432"/>
                <a:gd name="connsiteX62" fmla="*/ 3118190 w 3348953"/>
                <a:gd name="connsiteY62" fmla="*/ 1188432 h 1188432"/>
                <a:gd name="connsiteX63" fmla="*/ 3097998 w 3348953"/>
                <a:gd name="connsiteY63" fmla="*/ 1188432 h 1188432"/>
                <a:gd name="connsiteX64" fmla="*/ 3072037 w 3348953"/>
                <a:gd name="connsiteY64" fmla="*/ 1165356 h 1188432"/>
                <a:gd name="connsiteX65" fmla="*/ 3037423 w 3348953"/>
                <a:gd name="connsiteY65" fmla="*/ 1142279 h 1188432"/>
                <a:gd name="connsiteX66" fmla="*/ 3008577 w 3348953"/>
                <a:gd name="connsiteY66" fmla="*/ 1127857 h 1188432"/>
                <a:gd name="connsiteX67" fmla="*/ 2968194 w 3348953"/>
                <a:gd name="connsiteY67" fmla="*/ 1113434 h 1188432"/>
                <a:gd name="connsiteX68" fmla="*/ 2898965 w 3348953"/>
                <a:gd name="connsiteY68" fmla="*/ 1101896 h 1188432"/>
                <a:gd name="connsiteX69" fmla="*/ 2593203 w 3348953"/>
                <a:gd name="connsiteY69" fmla="*/ 1101896 h 1188432"/>
                <a:gd name="connsiteX70" fmla="*/ 2102831 w 3348953"/>
                <a:gd name="connsiteY70" fmla="*/ 1101896 h 118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48953" h="1188432">
                  <a:moveTo>
                    <a:pt x="2102831" y="1101896"/>
                  </a:moveTo>
                  <a:lnTo>
                    <a:pt x="1886490" y="1104780"/>
                  </a:lnTo>
                  <a:lnTo>
                    <a:pt x="1739379" y="1099011"/>
                  </a:lnTo>
                  <a:lnTo>
                    <a:pt x="1595152" y="1084588"/>
                  </a:lnTo>
                  <a:lnTo>
                    <a:pt x="1485539" y="1067281"/>
                  </a:lnTo>
                  <a:lnTo>
                    <a:pt x="1341312" y="1041320"/>
                  </a:lnTo>
                  <a:lnTo>
                    <a:pt x="1228815" y="1012475"/>
                  </a:lnTo>
                  <a:lnTo>
                    <a:pt x="1110548" y="977860"/>
                  </a:lnTo>
                  <a:lnTo>
                    <a:pt x="957668" y="920169"/>
                  </a:lnTo>
                  <a:lnTo>
                    <a:pt x="842286" y="868248"/>
                  </a:lnTo>
                  <a:lnTo>
                    <a:pt x="712482" y="801903"/>
                  </a:lnTo>
                  <a:lnTo>
                    <a:pt x="582677" y="721136"/>
                  </a:lnTo>
                  <a:lnTo>
                    <a:pt x="475949" y="640369"/>
                  </a:lnTo>
                  <a:lnTo>
                    <a:pt x="389413" y="565371"/>
                  </a:lnTo>
                  <a:lnTo>
                    <a:pt x="302876" y="478834"/>
                  </a:lnTo>
                  <a:lnTo>
                    <a:pt x="222109" y="383645"/>
                  </a:lnTo>
                  <a:lnTo>
                    <a:pt x="164418" y="305762"/>
                  </a:lnTo>
                  <a:lnTo>
                    <a:pt x="89420" y="201918"/>
                  </a:lnTo>
                  <a:lnTo>
                    <a:pt x="46152" y="132689"/>
                  </a:lnTo>
                  <a:lnTo>
                    <a:pt x="11538" y="69229"/>
                  </a:lnTo>
                  <a:lnTo>
                    <a:pt x="2884" y="43268"/>
                  </a:lnTo>
                  <a:lnTo>
                    <a:pt x="0" y="25961"/>
                  </a:lnTo>
                  <a:lnTo>
                    <a:pt x="2884" y="11539"/>
                  </a:lnTo>
                  <a:lnTo>
                    <a:pt x="8653" y="0"/>
                  </a:lnTo>
                  <a:lnTo>
                    <a:pt x="23076" y="0"/>
                  </a:lnTo>
                  <a:lnTo>
                    <a:pt x="40383" y="5769"/>
                  </a:lnTo>
                  <a:lnTo>
                    <a:pt x="89420" y="74998"/>
                  </a:lnTo>
                  <a:lnTo>
                    <a:pt x="175957" y="175957"/>
                  </a:lnTo>
                  <a:lnTo>
                    <a:pt x="256724" y="265378"/>
                  </a:lnTo>
                  <a:lnTo>
                    <a:pt x="366336" y="363453"/>
                  </a:lnTo>
                  <a:lnTo>
                    <a:pt x="473064" y="447104"/>
                  </a:lnTo>
                  <a:lnTo>
                    <a:pt x="568254" y="519218"/>
                  </a:lnTo>
                  <a:lnTo>
                    <a:pt x="669213" y="576909"/>
                  </a:lnTo>
                  <a:lnTo>
                    <a:pt x="770172" y="628831"/>
                  </a:lnTo>
                  <a:lnTo>
                    <a:pt x="882670" y="677868"/>
                  </a:lnTo>
                  <a:lnTo>
                    <a:pt x="1026897" y="729790"/>
                  </a:lnTo>
                  <a:lnTo>
                    <a:pt x="1153817" y="767289"/>
                  </a:lnTo>
                  <a:lnTo>
                    <a:pt x="1243237" y="784596"/>
                  </a:lnTo>
                  <a:lnTo>
                    <a:pt x="1315351" y="793250"/>
                  </a:lnTo>
                  <a:lnTo>
                    <a:pt x="1422079" y="816326"/>
                  </a:lnTo>
                  <a:lnTo>
                    <a:pt x="1537461" y="833633"/>
                  </a:lnTo>
                  <a:lnTo>
                    <a:pt x="1667265" y="848056"/>
                  </a:lnTo>
                  <a:lnTo>
                    <a:pt x="1759570" y="856709"/>
                  </a:lnTo>
                  <a:lnTo>
                    <a:pt x="1926874" y="859594"/>
                  </a:lnTo>
                  <a:lnTo>
                    <a:pt x="2050909" y="859594"/>
                  </a:lnTo>
                  <a:lnTo>
                    <a:pt x="2598972" y="859594"/>
                  </a:lnTo>
                  <a:lnTo>
                    <a:pt x="2757622" y="859594"/>
                  </a:lnTo>
                  <a:lnTo>
                    <a:pt x="2997039" y="859594"/>
                  </a:lnTo>
                  <a:lnTo>
                    <a:pt x="3100883" y="856709"/>
                  </a:lnTo>
                  <a:lnTo>
                    <a:pt x="3164343" y="836518"/>
                  </a:lnTo>
                  <a:lnTo>
                    <a:pt x="3250879" y="790365"/>
                  </a:lnTo>
                  <a:lnTo>
                    <a:pt x="3302801" y="747097"/>
                  </a:lnTo>
                  <a:lnTo>
                    <a:pt x="3325877" y="729790"/>
                  </a:lnTo>
                  <a:lnTo>
                    <a:pt x="3340300" y="729790"/>
                  </a:lnTo>
                  <a:lnTo>
                    <a:pt x="3348953" y="741328"/>
                  </a:lnTo>
                  <a:lnTo>
                    <a:pt x="3348953" y="767289"/>
                  </a:lnTo>
                  <a:lnTo>
                    <a:pt x="3337415" y="827864"/>
                  </a:lnTo>
                  <a:lnTo>
                    <a:pt x="3317223" y="894209"/>
                  </a:lnTo>
                  <a:lnTo>
                    <a:pt x="3268186" y="974976"/>
                  </a:lnTo>
                  <a:lnTo>
                    <a:pt x="3239341" y="1021128"/>
                  </a:lnTo>
                  <a:lnTo>
                    <a:pt x="3196073" y="1107665"/>
                  </a:lnTo>
                  <a:lnTo>
                    <a:pt x="3152805" y="1165356"/>
                  </a:lnTo>
                  <a:lnTo>
                    <a:pt x="3118190" y="1188432"/>
                  </a:lnTo>
                  <a:lnTo>
                    <a:pt x="3097998" y="1188432"/>
                  </a:lnTo>
                  <a:lnTo>
                    <a:pt x="3072037" y="1165356"/>
                  </a:lnTo>
                  <a:lnTo>
                    <a:pt x="3037423" y="1142279"/>
                  </a:lnTo>
                  <a:lnTo>
                    <a:pt x="3008577" y="1127857"/>
                  </a:lnTo>
                  <a:lnTo>
                    <a:pt x="2968194" y="1113434"/>
                  </a:lnTo>
                  <a:lnTo>
                    <a:pt x="2898965" y="1101896"/>
                  </a:lnTo>
                  <a:lnTo>
                    <a:pt x="2593203" y="1101896"/>
                  </a:lnTo>
                  <a:lnTo>
                    <a:pt x="2102831" y="11018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C21C1AC4-0F21-4BB4-99C7-FE0F603136AA}"/>
                </a:ext>
              </a:extLst>
            </p:cNvPr>
            <p:cNvSpPr/>
            <p:nvPr/>
          </p:nvSpPr>
          <p:spPr>
            <a:xfrm>
              <a:off x="4025901" y="3400425"/>
              <a:ext cx="1409700" cy="387350"/>
            </a:xfrm>
            <a:custGeom>
              <a:avLst/>
              <a:gdLst>
                <a:gd name="connsiteX0" fmla="*/ 917575 w 1409700"/>
                <a:gd name="connsiteY0" fmla="*/ 250825 h 387350"/>
                <a:gd name="connsiteX1" fmla="*/ 739775 w 1409700"/>
                <a:gd name="connsiteY1" fmla="*/ 276225 h 387350"/>
                <a:gd name="connsiteX2" fmla="*/ 638175 w 1409700"/>
                <a:gd name="connsiteY2" fmla="*/ 298450 h 387350"/>
                <a:gd name="connsiteX3" fmla="*/ 504825 w 1409700"/>
                <a:gd name="connsiteY3" fmla="*/ 336550 h 387350"/>
                <a:gd name="connsiteX4" fmla="*/ 415925 w 1409700"/>
                <a:gd name="connsiteY4" fmla="*/ 368300 h 387350"/>
                <a:gd name="connsiteX5" fmla="*/ 377825 w 1409700"/>
                <a:gd name="connsiteY5" fmla="*/ 377825 h 387350"/>
                <a:gd name="connsiteX6" fmla="*/ 327025 w 1409700"/>
                <a:gd name="connsiteY6" fmla="*/ 387350 h 387350"/>
                <a:gd name="connsiteX7" fmla="*/ 298450 w 1409700"/>
                <a:gd name="connsiteY7" fmla="*/ 381000 h 387350"/>
                <a:gd name="connsiteX8" fmla="*/ 244475 w 1409700"/>
                <a:gd name="connsiteY8" fmla="*/ 346075 h 387350"/>
                <a:gd name="connsiteX9" fmla="*/ 190500 w 1409700"/>
                <a:gd name="connsiteY9" fmla="*/ 301625 h 387350"/>
                <a:gd name="connsiteX10" fmla="*/ 130175 w 1409700"/>
                <a:gd name="connsiteY10" fmla="*/ 234950 h 387350"/>
                <a:gd name="connsiteX11" fmla="*/ 73025 w 1409700"/>
                <a:gd name="connsiteY11" fmla="*/ 161925 h 387350"/>
                <a:gd name="connsiteX12" fmla="*/ 31750 w 1409700"/>
                <a:gd name="connsiteY12" fmla="*/ 101600 h 387350"/>
                <a:gd name="connsiteX13" fmla="*/ 9525 w 1409700"/>
                <a:gd name="connsiteY13" fmla="*/ 60325 h 387350"/>
                <a:gd name="connsiteX14" fmla="*/ 3175 w 1409700"/>
                <a:gd name="connsiteY14" fmla="*/ 41275 h 387350"/>
                <a:gd name="connsiteX15" fmla="*/ 0 w 1409700"/>
                <a:gd name="connsiteY15" fmla="*/ 25400 h 387350"/>
                <a:gd name="connsiteX16" fmla="*/ 9525 w 1409700"/>
                <a:gd name="connsiteY16" fmla="*/ 6350 h 387350"/>
                <a:gd name="connsiteX17" fmla="*/ 38100 w 1409700"/>
                <a:gd name="connsiteY17" fmla="*/ 0 h 387350"/>
                <a:gd name="connsiteX18" fmla="*/ 60325 w 1409700"/>
                <a:gd name="connsiteY18" fmla="*/ 0 h 387350"/>
                <a:gd name="connsiteX19" fmla="*/ 73025 w 1409700"/>
                <a:gd name="connsiteY19" fmla="*/ 6350 h 387350"/>
                <a:gd name="connsiteX20" fmla="*/ 107950 w 1409700"/>
                <a:gd name="connsiteY20" fmla="*/ 44450 h 387350"/>
                <a:gd name="connsiteX21" fmla="*/ 152400 w 1409700"/>
                <a:gd name="connsiteY21" fmla="*/ 79375 h 387350"/>
                <a:gd name="connsiteX22" fmla="*/ 206375 w 1409700"/>
                <a:gd name="connsiteY22" fmla="*/ 101600 h 387350"/>
                <a:gd name="connsiteX23" fmla="*/ 273050 w 1409700"/>
                <a:gd name="connsiteY23" fmla="*/ 114300 h 387350"/>
                <a:gd name="connsiteX24" fmla="*/ 371475 w 1409700"/>
                <a:gd name="connsiteY24" fmla="*/ 120650 h 387350"/>
                <a:gd name="connsiteX25" fmla="*/ 463550 w 1409700"/>
                <a:gd name="connsiteY25" fmla="*/ 123825 h 387350"/>
                <a:gd name="connsiteX26" fmla="*/ 600075 w 1409700"/>
                <a:gd name="connsiteY26" fmla="*/ 120650 h 387350"/>
                <a:gd name="connsiteX27" fmla="*/ 876300 w 1409700"/>
                <a:gd name="connsiteY27" fmla="*/ 92075 h 387350"/>
                <a:gd name="connsiteX28" fmla="*/ 1171575 w 1409700"/>
                <a:gd name="connsiteY28" fmla="*/ 53975 h 387350"/>
                <a:gd name="connsiteX29" fmla="*/ 1409700 w 1409700"/>
                <a:gd name="connsiteY29" fmla="*/ 15875 h 387350"/>
                <a:gd name="connsiteX30" fmla="*/ 1406525 w 1409700"/>
                <a:gd name="connsiteY30" fmla="*/ 203200 h 387350"/>
                <a:gd name="connsiteX31" fmla="*/ 1162050 w 1409700"/>
                <a:gd name="connsiteY31" fmla="*/ 219075 h 387350"/>
                <a:gd name="connsiteX32" fmla="*/ 917575 w 1409700"/>
                <a:gd name="connsiteY32" fmla="*/ 25082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9700" h="387350">
                  <a:moveTo>
                    <a:pt x="917575" y="250825"/>
                  </a:moveTo>
                  <a:lnTo>
                    <a:pt x="739775" y="276225"/>
                  </a:lnTo>
                  <a:lnTo>
                    <a:pt x="638175" y="298450"/>
                  </a:lnTo>
                  <a:lnTo>
                    <a:pt x="504825" y="336550"/>
                  </a:lnTo>
                  <a:lnTo>
                    <a:pt x="415925" y="368300"/>
                  </a:lnTo>
                  <a:lnTo>
                    <a:pt x="377825" y="377825"/>
                  </a:lnTo>
                  <a:lnTo>
                    <a:pt x="327025" y="387350"/>
                  </a:lnTo>
                  <a:lnTo>
                    <a:pt x="298450" y="381000"/>
                  </a:lnTo>
                  <a:lnTo>
                    <a:pt x="244475" y="346075"/>
                  </a:lnTo>
                  <a:lnTo>
                    <a:pt x="190500" y="301625"/>
                  </a:lnTo>
                  <a:lnTo>
                    <a:pt x="130175" y="234950"/>
                  </a:lnTo>
                  <a:lnTo>
                    <a:pt x="73025" y="161925"/>
                  </a:lnTo>
                  <a:lnTo>
                    <a:pt x="31750" y="101600"/>
                  </a:lnTo>
                  <a:lnTo>
                    <a:pt x="9525" y="60325"/>
                  </a:lnTo>
                  <a:lnTo>
                    <a:pt x="3175" y="41275"/>
                  </a:lnTo>
                  <a:lnTo>
                    <a:pt x="0" y="25400"/>
                  </a:lnTo>
                  <a:lnTo>
                    <a:pt x="9525" y="6350"/>
                  </a:lnTo>
                  <a:lnTo>
                    <a:pt x="38100" y="0"/>
                  </a:lnTo>
                  <a:lnTo>
                    <a:pt x="60325" y="0"/>
                  </a:lnTo>
                  <a:lnTo>
                    <a:pt x="73025" y="6350"/>
                  </a:lnTo>
                  <a:lnTo>
                    <a:pt x="107950" y="44450"/>
                  </a:lnTo>
                  <a:lnTo>
                    <a:pt x="152400" y="79375"/>
                  </a:lnTo>
                  <a:lnTo>
                    <a:pt x="206375" y="101600"/>
                  </a:lnTo>
                  <a:lnTo>
                    <a:pt x="273050" y="114300"/>
                  </a:lnTo>
                  <a:lnTo>
                    <a:pt x="371475" y="120650"/>
                  </a:lnTo>
                  <a:lnTo>
                    <a:pt x="463550" y="123825"/>
                  </a:lnTo>
                  <a:lnTo>
                    <a:pt x="600075" y="120650"/>
                  </a:lnTo>
                  <a:lnTo>
                    <a:pt x="876300" y="92075"/>
                  </a:lnTo>
                  <a:lnTo>
                    <a:pt x="1171575" y="53975"/>
                  </a:lnTo>
                  <a:lnTo>
                    <a:pt x="1409700" y="15875"/>
                  </a:lnTo>
                  <a:cubicBezTo>
                    <a:pt x="1408642" y="78317"/>
                    <a:pt x="1407583" y="140758"/>
                    <a:pt x="1406525" y="203200"/>
                  </a:cubicBezTo>
                  <a:lnTo>
                    <a:pt x="1162050" y="219075"/>
                  </a:lnTo>
                  <a:lnTo>
                    <a:pt x="917575" y="250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21F3F377-C118-4146-BFE7-E8969F0AE911}"/>
                </a:ext>
              </a:extLst>
            </p:cNvPr>
            <p:cNvSpPr/>
            <p:nvPr/>
          </p:nvSpPr>
          <p:spPr>
            <a:xfrm>
              <a:off x="3898902" y="4127501"/>
              <a:ext cx="1533525" cy="415925"/>
            </a:xfrm>
            <a:custGeom>
              <a:avLst/>
              <a:gdLst>
                <a:gd name="connsiteX0" fmla="*/ 1108075 w 1533525"/>
                <a:gd name="connsiteY0" fmla="*/ 219075 h 415925"/>
                <a:gd name="connsiteX1" fmla="*/ 889000 w 1533525"/>
                <a:gd name="connsiteY1" fmla="*/ 260350 h 415925"/>
                <a:gd name="connsiteX2" fmla="*/ 730250 w 1533525"/>
                <a:gd name="connsiteY2" fmla="*/ 295275 h 415925"/>
                <a:gd name="connsiteX3" fmla="*/ 523875 w 1533525"/>
                <a:gd name="connsiteY3" fmla="*/ 349250 h 415925"/>
                <a:gd name="connsiteX4" fmla="*/ 406400 w 1533525"/>
                <a:gd name="connsiteY4" fmla="*/ 384175 h 415925"/>
                <a:gd name="connsiteX5" fmla="*/ 339725 w 1533525"/>
                <a:gd name="connsiteY5" fmla="*/ 415925 h 415925"/>
                <a:gd name="connsiteX6" fmla="*/ 320675 w 1533525"/>
                <a:gd name="connsiteY6" fmla="*/ 409575 h 415925"/>
                <a:gd name="connsiteX7" fmla="*/ 241300 w 1533525"/>
                <a:gd name="connsiteY7" fmla="*/ 358775 h 415925"/>
                <a:gd name="connsiteX8" fmla="*/ 127000 w 1533525"/>
                <a:gd name="connsiteY8" fmla="*/ 273050 h 415925"/>
                <a:gd name="connsiteX9" fmla="*/ 69850 w 1533525"/>
                <a:gd name="connsiteY9" fmla="*/ 225425 h 415925"/>
                <a:gd name="connsiteX10" fmla="*/ 34925 w 1533525"/>
                <a:gd name="connsiteY10" fmla="*/ 180975 h 415925"/>
                <a:gd name="connsiteX11" fmla="*/ 19050 w 1533525"/>
                <a:gd name="connsiteY11" fmla="*/ 158750 h 415925"/>
                <a:gd name="connsiteX12" fmla="*/ 9525 w 1533525"/>
                <a:gd name="connsiteY12" fmla="*/ 130175 h 415925"/>
                <a:gd name="connsiteX13" fmla="*/ 3175 w 1533525"/>
                <a:gd name="connsiteY13" fmla="*/ 101600 h 415925"/>
                <a:gd name="connsiteX14" fmla="*/ 0 w 1533525"/>
                <a:gd name="connsiteY14" fmla="*/ 69850 h 415925"/>
                <a:gd name="connsiteX15" fmla="*/ 6350 w 1533525"/>
                <a:gd name="connsiteY15" fmla="*/ 50800 h 415925"/>
                <a:gd name="connsiteX16" fmla="*/ 25400 w 1533525"/>
                <a:gd name="connsiteY16" fmla="*/ 41275 h 415925"/>
                <a:gd name="connsiteX17" fmla="*/ 41275 w 1533525"/>
                <a:gd name="connsiteY17" fmla="*/ 44450 h 415925"/>
                <a:gd name="connsiteX18" fmla="*/ 92075 w 1533525"/>
                <a:gd name="connsiteY18" fmla="*/ 73025 h 415925"/>
                <a:gd name="connsiteX19" fmla="*/ 136525 w 1533525"/>
                <a:gd name="connsiteY19" fmla="*/ 95250 h 415925"/>
                <a:gd name="connsiteX20" fmla="*/ 187325 w 1533525"/>
                <a:gd name="connsiteY20" fmla="*/ 117475 h 415925"/>
                <a:gd name="connsiteX21" fmla="*/ 250825 w 1533525"/>
                <a:gd name="connsiteY21" fmla="*/ 133350 h 415925"/>
                <a:gd name="connsiteX22" fmla="*/ 333375 w 1533525"/>
                <a:gd name="connsiteY22" fmla="*/ 146050 h 415925"/>
                <a:gd name="connsiteX23" fmla="*/ 393700 w 1533525"/>
                <a:gd name="connsiteY23" fmla="*/ 149225 h 415925"/>
                <a:gd name="connsiteX24" fmla="*/ 447675 w 1533525"/>
                <a:gd name="connsiteY24" fmla="*/ 149225 h 415925"/>
                <a:gd name="connsiteX25" fmla="*/ 587375 w 1533525"/>
                <a:gd name="connsiteY25" fmla="*/ 133350 h 415925"/>
                <a:gd name="connsiteX26" fmla="*/ 796925 w 1533525"/>
                <a:gd name="connsiteY26" fmla="*/ 98425 h 415925"/>
                <a:gd name="connsiteX27" fmla="*/ 1063625 w 1533525"/>
                <a:gd name="connsiteY27" fmla="*/ 66675 h 415925"/>
                <a:gd name="connsiteX28" fmla="*/ 1530350 w 1533525"/>
                <a:gd name="connsiteY28" fmla="*/ 0 h 415925"/>
                <a:gd name="connsiteX29" fmla="*/ 1533525 w 1533525"/>
                <a:gd name="connsiteY29" fmla="*/ 158750 h 415925"/>
                <a:gd name="connsiteX30" fmla="*/ 1346200 w 1533525"/>
                <a:gd name="connsiteY30" fmla="*/ 184150 h 415925"/>
                <a:gd name="connsiteX31" fmla="*/ 1108075 w 1533525"/>
                <a:gd name="connsiteY31" fmla="*/ 219075 h 4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33525" h="415925">
                  <a:moveTo>
                    <a:pt x="1108075" y="219075"/>
                  </a:moveTo>
                  <a:lnTo>
                    <a:pt x="889000" y="260350"/>
                  </a:lnTo>
                  <a:lnTo>
                    <a:pt x="730250" y="295275"/>
                  </a:lnTo>
                  <a:lnTo>
                    <a:pt x="523875" y="349250"/>
                  </a:lnTo>
                  <a:lnTo>
                    <a:pt x="406400" y="384175"/>
                  </a:lnTo>
                  <a:lnTo>
                    <a:pt x="339725" y="415925"/>
                  </a:lnTo>
                  <a:lnTo>
                    <a:pt x="320675" y="409575"/>
                  </a:lnTo>
                  <a:lnTo>
                    <a:pt x="241300" y="358775"/>
                  </a:lnTo>
                  <a:lnTo>
                    <a:pt x="127000" y="273050"/>
                  </a:lnTo>
                  <a:lnTo>
                    <a:pt x="69850" y="225425"/>
                  </a:lnTo>
                  <a:lnTo>
                    <a:pt x="34925" y="180975"/>
                  </a:lnTo>
                  <a:lnTo>
                    <a:pt x="19050" y="158750"/>
                  </a:lnTo>
                  <a:lnTo>
                    <a:pt x="9525" y="130175"/>
                  </a:lnTo>
                  <a:lnTo>
                    <a:pt x="3175" y="101600"/>
                  </a:lnTo>
                  <a:lnTo>
                    <a:pt x="0" y="69850"/>
                  </a:lnTo>
                  <a:lnTo>
                    <a:pt x="6350" y="50800"/>
                  </a:lnTo>
                  <a:lnTo>
                    <a:pt x="25400" y="41275"/>
                  </a:lnTo>
                  <a:lnTo>
                    <a:pt x="41275" y="44450"/>
                  </a:lnTo>
                  <a:lnTo>
                    <a:pt x="92075" y="73025"/>
                  </a:lnTo>
                  <a:lnTo>
                    <a:pt x="136525" y="95250"/>
                  </a:lnTo>
                  <a:lnTo>
                    <a:pt x="187325" y="117475"/>
                  </a:lnTo>
                  <a:lnTo>
                    <a:pt x="250825" y="133350"/>
                  </a:lnTo>
                  <a:lnTo>
                    <a:pt x="333375" y="146050"/>
                  </a:lnTo>
                  <a:lnTo>
                    <a:pt x="393700" y="149225"/>
                  </a:lnTo>
                  <a:lnTo>
                    <a:pt x="447675" y="149225"/>
                  </a:lnTo>
                  <a:lnTo>
                    <a:pt x="587375" y="133350"/>
                  </a:lnTo>
                  <a:lnTo>
                    <a:pt x="796925" y="98425"/>
                  </a:lnTo>
                  <a:lnTo>
                    <a:pt x="1063625" y="66675"/>
                  </a:lnTo>
                  <a:lnTo>
                    <a:pt x="1530350" y="0"/>
                  </a:lnTo>
                  <a:cubicBezTo>
                    <a:pt x="1531408" y="52917"/>
                    <a:pt x="1532467" y="105833"/>
                    <a:pt x="1533525" y="158750"/>
                  </a:cubicBezTo>
                  <a:lnTo>
                    <a:pt x="1346200" y="184150"/>
                  </a:lnTo>
                  <a:lnTo>
                    <a:pt x="11080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9EFE0CB5-80DC-4321-B086-3605B1B1975F}"/>
                </a:ext>
              </a:extLst>
            </p:cNvPr>
            <p:cNvSpPr/>
            <p:nvPr/>
          </p:nvSpPr>
          <p:spPr>
            <a:xfrm>
              <a:off x="3676651" y="4752975"/>
              <a:ext cx="1720850" cy="577850"/>
            </a:xfrm>
            <a:custGeom>
              <a:avLst/>
              <a:gdLst>
                <a:gd name="connsiteX0" fmla="*/ 1165225 w 1720850"/>
                <a:gd name="connsiteY0" fmla="*/ 279400 h 577850"/>
                <a:gd name="connsiteX1" fmla="*/ 774700 w 1720850"/>
                <a:gd name="connsiteY1" fmla="*/ 393700 h 577850"/>
                <a:gd name="connsiteX2" fmla="*/ 466725 w 1720850"/>
                <a:gd name="connsiteY2" fmla="*/ 482600 h 577850"/>
                <a:gd name="connsiteX3" fmla="*/ 415925 w 1720850"/>
                <a:gd name="connsiteY3" fmla="*/ 520700 h 577850"/>
                <a:gd name="connsiteX4" fmla="*/ 374650 w 1720850"/>
                <a:gd name="connsiteY4" fmla="*/ 546100 h 577850"/>
                <a:gd name="connsiteX5" fmla="*/ 317500 w 1720850"/>
                <a:gd name="connsiteY5" fmla="*/ 577850 h 577850"/>
                <a:gd name="connsiteX6" fmla="*/ 288925 w 1720850"/>
                <a:gd name="connsiteY6" fmla="*/ 571500 h 577850"/>
                <a:gd name="connsiteX7" fmla="*/ 222250 w 1720850"/>
                <a:gd name="connsiteY7" fmla="*/ 530225 h 577850"/>
                <a:gd name="connsiteX8" fmla="*/ 193675 w 1720850"/>
                <a:gd name="connsiteY8" fmla="*/ 501650 h 577850"/>
                <a:gd name="connsiteX9" fmla="*/ 142875 w 1720850"/>
                <a:gd name="connsiteY9" fmla="*/ 441325 h 577850"/>
                <a:gd name="connsiteX10" fmla="*/ 92075 w 1720850"/>
                <a:gd name="connsiteY10" fmla="*/ 368300 h 577850"/>
                <a:gd name="connsiteX11" fmla="*/ 47625 w 1720850"/>
                <a:gd name="connsiteY11" fmla="*/ 288925 h 577850"/>
                <a:gd name="connsiteX12" fmla="*/ 9525 w 1720850"/>
                <a:gd name="connsiteY12" fmla="*/ 215900 h 577850"/>
                <a:gd name="connsiteX13" fmla="*/ 0 w 1720850"/>
                <a:gd name="connsiteY13" fmla="*/ 184150 h 577850"/>
                <a:gd name="connsiteX14" fmla="*/ 3175 w 1720850"/>
                <a:gd name="connsiteY14" fmla="*/ 158750 h 577850"/>
                <a:gd name="connsiteX15" fmla="*/ 19050 w 1720850"/>
                <a:gd name="connsiteY15" fmla="*/ 146050 h 577850"/>
                <a:gd name="connsiteX16" fmla="*/ 41275 w 1720850"/>
                <a:gd name="connsiteY16" fmla="*/ 149225 h 577850"/>
                <a:gd name="connsiteX17" fmla="*/ 60325 w 1720850"/>
                <a:gd name="connsiteY17" fmla="*/ 165100 h 577850"/>
                <a:gd name="connsiteX18" fmla="*/ 101600 w 1720850"/>
                <a:gd name="connsiteY18" fmla="*/ 219075 h 577850"/>
                <a:gd name="connsiteX19" fmla="*/ 123825 w 1720850"/>
                <a:gd name="connsiteY19" fmla="*/ 238125 h 577850"/>
                <a:gd name="connsiteX20" fmla="*/ 158750 w 1720850"/>
                <a:gd name="connsiteY20" fmla="*/ 257175 h 577850"/>
                <a:gd name="connsiteX21" fmla="*/ 196850 w 1720850"/>
                <a:gd name="connsiteY21" fmla="*/ 266700 h 577850"/>
                <a:gd name="connsiteX22" fmla="*/ 250825 w 1720850"/>
                <a:gd name="connsiteY22" fmla="*/ 263525 h 577850"/>
                <a:gd name="connsiteX23" fmla="*/ 412750 w 1720850"/>
                <a:gd name="connsiteY23" fmla="*/ 241300 h 577850"/>
                <a:gd name="connsiteX24" fmla="*/ 663575 w 1720850"/>
                <a:gd name="connsiteY24" fmla="*/ 203200 h 577850"/>
                <a:gd name="connsiteX25" fmla="*/ 990600 w 1720850"/>
                <a:gd name="connsiteY25" fmla="*/ 142875 h 577850"/>
                <a:gd name="connsiteX26" fmla="*/ 1241425 w 1720850"/>
                <a:gd name="connsiteY26" fmla="*/ 95250 h 577850"/>
                <a:gd name="connsiteX27" fmla="*/ 1492250 w 1720850"/>
                <a:gd name="connsiteY27" fmla="*/ 41275 h 577850"/>
                <a:gd name="connsiteX28" fmla="*/ 1720850 w 1720850"/>
                <a:gd name="connsiteY28" fmla="*/ 0 h 577850"/>
                <a:gd name="connsiteX29" fmla="*/ 1717675 w 1720850"/>
                <a:gd name="connsiteY29" fmla="*/ 111125 h 577850"/>
                <a:gd name="connsiteX30" fmla="*/ 1450975 w 1720850"/>
                <a:gd name="connsiteY30" fmla="*/ 193675 h 577850"/>
                <a:gd name="connsiteX31" fmla="*/ 1165225 w 1720850"/>
                <a:gd name="connsiteY31" fmla="*/ 279400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0850" h="577850">
                  <a:moveTo>
                    <a:pt x="1165225" y="279400"/>
                  </a:moveTo>
                  <a:lnTo>
                    <a:pt x="774700" y="393700"/>
                  </a:lnTo>
                  <a:lnTo>
                    <a:pt x="466725" y="482600"/>
                  </a:lnTo>
                  <a:lnTo>
                    <a:pt x="415925" y="520700"/>
                  </a:lnTo>
                  <a:lnTo>
                    <a:pt x="374650" y="546100"/>
                  </a:lnTo>
                  <a:lnTo>
                    <a:pt x="317500" y="577850"/>
                  </a:lnTo>
                  <a:lnTo>
                    <a:pt x="288925" y="571500"/>
                  </a:lnTo>
                  <a:lnTo>
                    <a:pt x="222250" y="530225"/>
                  </a:lnTo>
                  <a:lnTo>
                    <a:pt x="193675" y="501650"/>
                  </a:lnTo>
                  <a:lnTo>
                    <a:pt x="142875" y="441325"/>
                  </a:lnTo>
                  <a:lnTo>
                    <a:pt x="92075" y="368300"/>
                  </a:lnTo>
                  <a:lnTo>
                    <a:pt x="47625" y="288925"/>
                  </a:lnTo>
                  <a:lnTo>
                    <a:pt x="9525" y="215900"/>
                  </a:lnTo>
                  <a:lnTo>
                    <a:pt x="0" y="184150"/>
                  </a:lnTo>
                  <a:lnTo>
                    <a:pt x="3175" y="158750"/>
                  </a:lnTo>
                  <a:lnTo>
                    <a:pt x="19050" y="146050"/>
                  </a:lnTo>
                  <a:cubicBezTo>
                    <a:pt x="39144" y="149399"/>
                    <a:pt x="31662" y="149225"/>
                    <a:pt x="41275" y="149225"/>
                  </a:cubicBezTo>
                  <a:lnTo>
                    <a:pt x="60325" y="165100"/>
                  </a:lnTo>
                  <a:lnTo>
                    <a:pt x="101600" y="219075"/>
                  </a:lnTo>
                  <a:lnTo>
                    <a:pt x="123825" y="238125"/>
                  </a:lnTo>
                  <a:lnTo>
                    <a:pt x="158750" y="257175"/>
                  </a:lnTo>
                  <a:lnTo>
                    <a:pt x="196850" y="266700"/>
                  </a:lnTo>
                  <a:lnTo>
                    <a:pt x="250825" y="263525"/>
                  </a:lnTo>
                  <a:lnTo>
                    <a:pt x="412750" y="241300"/>
                  </a:lnTo>
                  <a:lnTo>
                    <a:pt x="663575" y="203200"/>
                  </a:lnTo>
                  <a:lnTo>
                    <a:pt x="990600" y="142875"/>
                  </a:lnTo>
                  <a:lnTo>
                    <a:pt x="1241425" y="95250"/>
                  </a:lnTo>
                  <a:lnTo>
                    <a:pt x="1492250" y="41275"/>
                  </a:lnTo>
                  <a:lnTo>
                    <a:pt x="1720850" y="0"/>
                  </a:lnTo>
                  <a:cubicBezTo>
                    <a:pt x="1719792" y="37042"/>
                    <a:pt x="1718733" y="74083"/>
                    <a:pt x="1717675" y="111125"/>
                  </a:cubicBezTo>
                  <a:lnTo>
                    <a:pt x="1450975" y="193675"/>
                  </a:lnTo>
                  <a:lnTo>
                    <a:pt x="1165225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64CCF6C7-1D35-4FCA-89AB-2F255FC46287}"/>
                </a:ext>
              </a:extLst>
            </p:cNvPr>
            <p:cNvSpPr/>
            <p:nvPr/>
          </p:nvSpPr>
          <p:spPr>
            <a:xfrm>
              <a:off x="6581776" y="3203576"/>
              <a:ext cx="1406525" cy="358775"/>
            </a:xfrm>
            <a:custGeom>
              <a:avLst/>
              <a:gdLst>
                <a:gd name="connsiteX0" fmla="*/ 711200 w 1406525"/>
                <a:gd name="connsiteY0" fmla="*/ 323850 h 358775"/>
                <a:gd name="connsiteX1" fmla="*/ 492125 w 1406525"/>
                <a:gd name="connsiteY1" fmla="*/ 346075 h 358775"/>
                <a:gd name="connsiteX2" fmla="*/ 384175 w 1406525"/>
                <a:gd name="connsiteY2" fmla="*/ 355600 h 358775"/>
                <a:gd name="connsiteX3" fmla="*/ 314325 w 1406525"/>
                <a:gd name="connsiteY3" fmla="*/ 358775 h 358775"/>
                <a:gd name="connsiteX4" fmla="*/ 260350 w 1406525"/>
                <a:gd name="connsiteY4" fmla="*/ 358775 h 358775"/>
                <a:gd name="connsiteX5" fmla="*/ 215900 w 1406525"/>
                <a:gd name="connsiteY5" fmla="*/ 349250 h 358775"/>
                <a:gd name="connsiteX6" fmla="*/ 161925 w 1406525"/>
                <a:gd name="connsiteY6" fmla="*/ 333375 h 358775"/>
                <a:gd name="connsiteX7" fmla="*/ 117475 w 1406525"/>
                <a:gd name="connsiteY7" fmla="*/ 317500 h 358775"/>
                <a:gd name="connsiteX8" fmla="*/ 6350 w 1406525"/>
                <a:gd name="connsiteY8" fmla="*/ 257175 h 358775"/>
                <a:gd name="connsiteX9" fmla="*/ 0 w 1406525"/>
                <a:gd name="connsiteY9" fmla="*/ 111125 h 358775"/>
                <a:gd name="connsiteX10" fmla="*/ 104775 w 1406525"/>
                <a:gd name="connsiteY10" fmla="*/ 142875 h 358775"/>
                <a:gd name="connsiteX11" fmla="*/ 215900 w 1406525"/>
                <a:gd name="connsiteY11" fmla="*/ 174625 h 358775"/>
                <a:gd name="connsiteX12" fmla="*/ 276225 w 1406525"/>
                <a:gd name="connsiteY12" fmla="*/ 180975 h 358775"/>
                <a:gd name="connsiteX13" fmla="*/ 361950 w 1406525"/>
                <a:gd name="connsiteY13" fmla="*/ 180975 h 358775"/>
                <a:gd name="connsiteX14" fmla="*/ 466725 w 1406525"/>
                <a:gd name="connsiteY14" fmla="*/ 174625 h 358775"/>
                <a:gd name="connsiteX15" fmla="*/ 587375 w 1406525"/>
                <a:gd name="connsiteY15" fmla="*/ 161925 h 358775"/>
                <a:gd name="connsiteX16" fmla="*/ 733425 w 1406525"/>
                <a:gd name="connsiteY16" fmla="*/ 139700 h 358775"/>
                <a:gd name="connsiteX17" fmla="*/ 882650 w 1406525"/>
                <a:gd name="connsiteY17" fmla="*/ 117475 h 358775"/>
                <a:gd name="connsiteX18" fmla="*/ 996950 w 1406525"/>
                <a:gd name="connsiteY18" fmla="*/ 60325 h 358775"/>
                <a:gd name="connsiteX19" fmla="*/ 1085850 w 1406525"/>
                <a:gd name="connsiteY19" fmla="*/ 6350 h 358775"/>
                <a:gd name="connsiteX20" fmla="*/ 1108075 w 1406525"/>
                <a:gd name="connsiteY20" fmla="*/ 0 h 358775"/>
                <a:gd name="connsiteX21" fmla="*/ 1206500 w 1406525"/>
                <a:gd name="connsiteY21" fmla="*/ 9525 h 358775"/>
                <a:gd name="connsiteX22" fmla="*/ 1276350 w 1406525"/>
                <a:gd name="connsiteY22" fmla="*/ 22225 h 358775"/>
                <a:gd name="connsiteX23" fmla="*/ 1343025 w 1406525"/>
                <a:gd name="connsiteY23" fmla="*/ 47625 h 358775"/>
                <a:gd name="connsiteX24" fmla="*/ 1384300 w 1406525"/>
                <a:gd name="connsiteY24" fmla="*/ 73025 h 358775"/>
                <a:gd name="connsiteX25" fmla="*/ 1400175 w 1406525"/>
                <a:gd name="connsiteY25" fmla="*/ 92075 h 358775"/>
                <a:gd name="connsiteX26" fmla="*/ 1406525 w 1406525"/>
                <a:gd name="connsiteY26" fmla="*/ 111125 h 358775"/>
                <a:gd name="connsiteX27" fmla="*/ 1400175 w 1406525"/>
                <a:gd name="connsiteY27" fmla="*/ 149225 h 358775"/>
                <a:gd name="connsiteX28" fmla="*/ 1384300 w 1406525"/>
                <a:gd name="connsiteY28" fmla="*/ 180975 h 358775"/>
                <a:gd name="connsiteX29" fmla="*/ 1358900 w 1406525"/>
                <a:gd name="connsiteY29" fmla="*/ 206375 h 358775"/>
                <a:gd name="connsiteX30" fmla="*/ 1317625 w 1406525"/>
                <a:gd name="connsiteY30" fmla="*/ 228600 h 358775"/>
                <a:gd name="connsiteX31" fmla="*/ 1177925 w 1406525"/>
                <a:gd name="connsiteY31" fmla="*/ 254000 h 358775"/>
                <a:gd name="connsiteX32" fmla="*/ 1003300 w 1406525"/>
                <a:gd name="connsiteY32" fmla="*/ 282575 h 358775"/>
                <a:gd name="connsiteX33" fmla="*/ 711200 w 1406525"/>
                <a:gd name="connsiteY33" fmla="*/ 323850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6525" h="358775">
                  <a:moveTo>
                    <a:pt x="711200" y="323850"/>
                  </a:moveTo>
                  <a:lnTo>
                    <a:pt x="492125" y="346075"/>
                  </a:lnTo>
                  <a:lnTo>
                    <a:pt x="384175" y="355600"/>
                  </a:lnTo>
                  <a:lnTo>
                    <a:pt x="314325" y="358775"/>
                  </a:lnTo>
                  <a:lnTo>
                    <a:pt x="260350" y="358775"/>
                  </a:lnTo>
                  <a:lnTo>
                    <a:pt x="215900" y="349250"/>
                  </a:lnTo>
                  <a:lnTo>
                    <a:pt x="161925" y="333375"/>
                  </a:lnTo>
                  <a:lnTo>
                    <a:pt x="117475" y="317500"/>
                  </a:lnTo>
                  <a:lnTo>
                    <a:pt x="6350" y="257175"/>
                  </a:lnTo>
                  <a:lnTo>
                    <a:pt x="0" y="111125"/>
                  </a:lnTo>
                  <a:lnTo>
                    <a:pt x="104775" y="142875"/>
                  </a:lnTo>
                  <a:lnTo>
                    <a:pt x="215900" y="174625"/>
                  </a:lnTo>
                  <a:lnTo>
                    <a:pt x="276225" y="180975"/>
                  </a:lnTo>
                  <a:lnTo>
                    <a:pt x="361950" y="180975"/>
                  </a:lnTo>
                  <a:lnTo>
                    <a:pt x="466725" y="174625"/>
                  </a:lnTo>
                  <a:lnTo>
                    <a:pt x="587375" y="161925"/>
                  </a:lnTo>
                  <a:lnTo>
                    <a:pt x="733425" y="139700"/>
                  </a:lnTo>
                  <a:lnTo>
                    <a:pt x="882650" y="117475"/>
                  </a:lnTo>
                  <a:lnTo>
                    <a:pt x="996950" y="60325"/>
                  </a:lnTo>
                  <a:lnTo>
                    <a:pt x="1085850" y="6350"/>
                  </a:lnTo>
                  <a:lnTo>
                    <a:pt x="1108075" y="0"/>
                  </a:lnTo>
                  <a:lnTo>
                    <a:pt x="1206500" y="9525"/>
                  </a:lnTo>
                  <a:lnTo>
                    <a:pt x="1276350" y="22225"/>
                  </a:lnTo>
                  <a:lnTo>
                    <a:pt x="1343025" y="47625"/>
                  </a:lnTo>
                  <a:lnTo>
                    <a:pt x="1384300" y="73025"/>
                  </a:lnTo>
                  <a:lnTo>
                    <a:pt x="1400175" y="92075"/>
                  </a:lnTo>
                  <a:lnTo>
                    <a:pt x="1406525" y="111125"/>
                  </a:lnTo>
                  <a:lnTo>
                    <a:pt x="1400175" y="149225"/>
                  </a:lnTo>
                  <a:lnTo>
                    <a:pt x="1384300" y="180975"/>
                  </a:lnTo>
                  <a:lnTo>
                    <a:pt x="1358900" y="206375"/>
                  </a:lnTo>
                  <a:lnTo>
                    <a:pt x="1317625" y="228600"/>
                  </a:lnTo>
                  <a:lnTo>
                    <a:pt x="1177925" y="254000"/>
                  </a:lnTo>
                  <a:lnTo>
                    <a:pt x="1003300" y="282575"/>
                  </a:lnTo>
                  <a:lnTo>
                    <a:pt x="71120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49A5F811-640F-453A-AC6B-1F26329C0CAF}"/>
                </a:ext>
              </a:extLst>
            </p:cNvPr>
            <p:cNvSpPr/>
            <p:nvPr/>
          </p:nvSpPr>
          <p:spPr>
            <a:xfrm>
              <a:off x="6581775" y="4029075"/>
              <a:ext cx="1403350" cy="304800"/>
            </a:xfrm>
            <a:custGeom>
              <a:avLst/>
              <a:gdLst>
                <a:gd name="connsiteX0" fmla="*/ 606425 w 1403350"/>
                <a:gd name="connsiteY0" fmla="*/ 295275 h 304800"/>
                <a:gd name="connsiteX1" fmla="*/ 317500 w 1403350"/>
                <a:gd name="connsiteY1" fmla="*/ 304800 h 304800"/>
                <a:gd name="connsiteX2" fmla="*/ 3175 w 1403350"/>
                <a:gd name="connsiteY2" fmla="*/ 292100 h 304800"/>
                <a:gd name="connsiteX3" fmla="*/ 0 w 1403350"/>
                <a:gd name="connsiteY3" fmla="*/ 136525 h 304800"/>
                <a:gd name="connsiteX4" fmla="*/ 158750 w 1403350"/>
                <a:gd name="connsiteY4" fmla="*/ 139700 h 304800"/>
                <a:gd name="connsiteX5" fmla="*/ 415925 w 1403350"/>
                <a:gd name="connsiteY5" fmla="*/ 139700 h 304800"/>
                <a:gd name="connsiteX6" fmla="*/ 546100 w 1403350"/>
                <a:gd name="connsiteY6" fmla="*/ 133350 h 304800"/>
                <a:gd name="connsiteX7" fmla="*/ 685800 w 1403350"/>
                <a:gd name="connsiteY7" fmla="*/ 120650 h 304800"/>
                <a:gd name="connsiteX8" fmla="*/ 869950 w 1403350"/>
                <a:gd name="connsiteY8" fmla="*/ 92075 h 304800"/>
                <a:gd name="connsiteX9" fmla="*/ 933450 w 1403350"/>
                <a:gd name="connsiteY9" fmla="*/ 50800 h 304800"/>
                <a:gd name="connsiteX10" fmla="*/ 1000125 w 1403350"/>
                <a:gd name="connsiteY10" fmla="*/ 9525 h 304800"/>
                <a:gd name="connsiteX11" fmla="*/ 1035050 w 1403350"/>
                <a:gd name="connsiteY11" fmla="*/ 0 h 304800"/>
                <a:gd name="connsiteX12" fmla="*/ 1104900 w 1403350"/>
                <a:gd name="connsiteY12" fmla="*/ 3175 h 304800"/>
                <a:gd name="connsiteX13" fmla="*/ 1206500 w 1403350"/>
                <a:gd name="connsiteY13" fmla="*/ 12700 h 304800"/>
                <a:gd name="connsiteX14" fmla="*/ 1289050 w 1403350"/>
                <a:gd name="connsiteY14" fmla="*/ 28575 h 304800"/>
                <a:gd name="connsiteX15" fmla="*/ 1339850 w 1403350"/>
                <a:gd name="connsiteY15" fmla="*/ 47625 h 304800"/>
                <a:gd name="connsiteX16" fmla="*/ 1377950 w 1403350"/>
                <a:gd name="connsiteY16" fmla="*/ 66675 h 304800"/>
                <a:gd name="connsiteX17" fmla="*/ 1393825 w 1403350"/>
                <a:gd name="connsiteY17" fmla="*/ 82550 h 304800"/>
                <a:gd name="connsiteX18" fmla="*/ 1400175 w 1403350"/>
                <a:gd name="connsiteY18" fmla="*/ 111125 h 304800"/>
                <a:gd name="connsiteX19" fmla="*/ 1403350 w 1403350"/>
                <a:gd name="connsiteY19" fmla="*/ 139700 h 304800"/>
                <a:gd name="connsiteX20" fmla="*/ 1393825 w 1403350"/>
                <a:gd name="connsiteY20" fmla="*/ 161925 h 304800"/>
                <a:gd name="connsiteX21" fmla="*/ 1381125 w 1403350"/>
                <a:gd name="connsiteY21" fmla="*/ 180975 h 304800"/>
                <a:gd name="connsiteX22" fmla="*/ 1343025 w 1403350"/>
                <a:gd name="connsiteY22" fmla="*/ 196850 h 304800"/>
                <a:gd name="connsiteX23" fmla="*/ 1285875 w 1403350"/>
                <a:gd name="connsiteY23" fmla="*/ 212725 h 304800"/>
                <a:gd name="connsiteX24" fmla="*/ 1127125 w 1403350"/>
                <a:gd name="connsiteY24" fmla="*/ 238125 h 304800"/>
                <a:gd name="connsiteX25" fmla="*/ 866775 w 1403350"/>
                <a:gd name="connsiteY25" fmla="*/ 269875 h 304800"/>
                <a:gd name="connsiteX26" fmla="*/ 606425 w 1403350"/>
                <a:gd name="connsiteY26" fmla="*/ 29527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3350" h="304800">
                  <a:moveTo>
                    <a:pt x="606425" y="295275"/>
                  </a:moveTo>
                  <a:lnTo>
                    <a:pt x="317500" y="304800"/>
                  </a:lnTo>
                  <a:lnTo>
                    <a:pt x="3175" y="292100"/>
                  </a:lnTo>
                  <a:cubicBezTo>
                    <a:pt x="2117" y="240242"/>
                    <a:pt x="1058" y="188383"/>
                    <a:pt x="0" y="136525"/>
                  </a:cubicBezTo>
                  <a:lnTo>
                    <a:pt x="158750" y="139700"/>
                  </a:lnTo>
                  <a:lnTo>
                    <a:pt x="415925" y="139700"/>
                  </a:lnTo>
                  <a:lnTo>
                    <a:pt x="546100" y="133350"/>
                  </a:lnTo>
                  <a:lnTo>
                    <a:pt x="685800" y="120650"/>
                  </a:lnTo>
                  <a:lnTo>
                    <a:pt x="869950" y="92075"/>
                  </a:lnTo>
                  <a:lnTo>
                    <a:pt x="933450" y="50800"/>
                  </a:lnTo>
                  <a:lnTo>
                    <a:pt x="1000125" y="9525"/>
                  </a:lnTo>
                  <a:lnTo>
                    <a:pt x="1035050" y="0"/>
                  </a:lnTo>
                  <a:lnTo>
                    <a:pt x="1104900" y="3175"/>
                  </a:lnTo>
                  <a:lnTo>
                    <a:pt x="1206500" y="12700"/>
                  </a:lnTo>
                  <a:lnTo>
                    <a:pt x="1289050" y="28575"/>
                  </a:lnTo>
                  <a:lnTo>
                    <a:pt x="1339850" y="47625"/>
                  </a:lnTo>
                  <a:lnTo>
                    <a:pt x="1377950" y="66675"/>
                  </a:lnTo>
                  <a:lnTo>
                    <a:pt x="1393825" y="82550"/>
                  </a:lnTo>
                  <a:lnTo>
                    <a:pt x="1400175" y="111125"/>
                  </a:lnTo>
                  <a:lnTo>
                    <a:pt x="1403350" y="139700"/>
                  </a:lnTo>
                  <a:lnTo>
                    <a:pt x="1393825" y="161925"/>
                  </a:lnTo>
                  <a:lnTo>
                    <a:pt x="1381125" y="180975"/>
                  </a:lnTo>
                  <a:lnTo>
                    <a:pt x="1343025" y="196850"/>
                  </a:lnTo>
                  <a:lnTo>
                    <a:pt x="1285875" y="212725"/>
                  </a:lnTo>
                  <a:lnTo>
                    <a:pt x="1127125" y="238125"/>
                  </a:lnTo>
                  <a:lnTo>
                    <a:pt x="866775" y="269875"/>
                  </a:lnTo>
                  <a:lnTo>
                    <a:pt x="6064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E764A9CA-6E1B-403F-B9ED-FE4351BB0B54}"/>
                </a:ext>
              </a:extLst>
            </p:cNvPr>
            <p:cNvSpPr/>
            <p:nvPr/>
          </p:nvSpPr>
          <p:spPr>
            <a:xfrm>
              <a:off x="6575426" y="4832351"/>
              <a:ext cx="1552575" cy="282575"/>
            </a:xfrm>
            <a:custGeom>
              <a:avLst/>
              <a:gdLst>
                <a:gd name="connsiteX0" fmla="*/ 635000 w 1552575"/>
                <a:gd name="connsiteY0" fmla="*/ 282575 h 282575"/>
                <a:gd name="connsiteX1" fmla="*/ 460375 w 1552575"/>
                <a:gd name="connsiteY1" fmla="*/ 279400 h 282575"/>
                <a:gd name="connsiteX2" fmla="*/ 292100 w 1552575"/>
                <a:gd name="connsiteY2" fmla="*/ 273050 h 282575"/>
                <a:gd name="connsiteX3" fmla="*/ 9525 w 1552575"/>
                <a:gd name="connsiteY3" fmla="*/ 244475 h 282575"/>
                <a:gd name="connsiteX4" fmla="*/ 0 w 1552575"/>
                <a:gd name="connsiteY4" fmla="*/ 82550 h 282575"/>
                <a:gd name="connsiteX5" fmla="*/ 187325 w 1552575"/>
                <a:gd name="connsiteY5" fmla="*/ 98425 h 282575"/>
                <a:gd name="connsiteX6" fmla="*/ 406400 w 1552575"/>
                <a:gd name="connsiteY6" fmla="*/ 107950 h 282575"/>
                <a:gd name="connsiteX7" fmla="*/ 606425 w 1552575"/>
                <a:gd name="connsiteY7" fmla="*/ 104775 h 282575"/>
                <a:gd name="connsiteX8" fmla="*/ 720725 w 1552575"/>
                <a:gd name="connsiteY8" fmla="*/ 98425 h 282575"/>
                <a:gd name="connsiteX9" fmla="*/ 831850 w 1552575"/>
                <a:gd name="connsiteY9" fmla="*/ 88900 h 282575"/>
                <a:gd name="connsiteX10" fmla="*/ 977900 w 1552575"/>
                <a:gd name="connsiteY10" fmla="*/ 69850 h 282575"/>
                <a:gd name="connsiteX11" fmla="*/ 1073150 w 1552575"/>
                <a:gd name="connsiteY11" fmla="*/ 50800 h 282575"/>
                <a:gd name="connsiteX12" fmla="*/ 1158875 w 1552575"/>
                <a:gd name="connsiteY12" fmla="*/ 19050 h 282575"/>
                <a:gd name="connsiteX13" fmla="*/ 1187450 w 1552575"/>
                <a:gd name="connsiteY13" fmla="*/ 0 h 282575"/>
                <a:gd name="connsiteX14" fmla="*/ 1260475 w 1552575"/>
                <a:gd name="connsiteY14" fmla="*/ 12700 h 282575"/>
                <a:gd name="connsiteX15" fmla="*/ 1349375 w 1552575"/>
                <a:gd name="connsiteY15" fmla="*/ 41275 h 282575"/>
                <a:gd name="connsiteX16" fmla="*/ 1428750 w 1552575"/>
                <a:gd name="connsiteY16" fmla="*/ 73025 h 282575"/>
                <a:gd name="connsiteX17" fmla="*/ 1495425 w 1552575"/>
                <a:gd name="connsiteY17" fmla="*/ 111125 h 282575"/>
                <a:gd name="connsiteX18" fmla="*/ 1511300 w 1552575"/>
                <a:gd name="connsiteY18" fmla="*/ 127000 h 282575"/>
                <a:gd name="connsiteX19" fmla="*/ 1536700 w 1552575"/>
                <a:gd name="connsiteY19" fmla="*/ 158750 h 282575"/>
                <a:gd name="connsiteX20" fmla="*/ 1549400 w 1552575"/>
                <a:gd name="connsiteY20" fmla="*/ 184150 h 282575"/>
                <a:gd name="connsiteX21" fmla="*/ 1552575 w 1552575"/>
                <a:gd name="connsiteY21" fmla="*/ 200025 h 282575"/>
                <a:gd name="connsiteX22" fmla="*/ 1543050 w 1552575"/>
                <a:gd name="connsiteY22" fmla="*/ 225425 h 282575"/>
                <a:gd name="connsiteX23" fmla="*/ 1520825 w 1552575"/>
                <a:gd name="connsiteY23" fmla="*/ 238125 h 282575"/>
                <a:gd name="connsiteX24" fmla="*/ 1470025 w 1552575"/>
                <a:gd name="connsiteY24" fmla="*/ 247650 h 282575"/>
                <a:gd name="connsiteX25" fmla="*/ 1308100 w 1552575"/>
                <a:gd name="connsiteY25" fmla="*/ 260350 h 282575"/>
                <a:gd name="connsiteX26" fmla="*/ 1127125 w 1552575"/>
                <a:gd name="connsiteY26" fmla="*/ 273050 h 282575"/>
                <a:gd name="connsiteX27" fmla="*/ 841375 w 1552575"/>
                <a:gd name="connsiteY27" fmla="*/ 282575 h 282575"/>
                <a:gd name="connsiteX28" fmla="*/ 635000 w 1552575"/>
                <a:gd name="connsiteY28" fmla="*/ 282575 h 28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2575" h="282575">
                  <a:moveTo>
                    <a:pt x="635000" y="282575"/>
                  </a:moveTo>
                  <a:lnTo>
                    <a:pt x="460375" y="279400"/>
                  </a:lnTo>
                  <a:lnTo>
                    <a:pt x="292100" y="273050"/>
                  </a:lnTo>
                  <a:lnTo>
                    <a:pt x="9525" y="244475"/>
                  </a:lnTo>
                  <a:lnTo>
                    <a:pt x="0" y="82550"/>
                  </a:lnTo>
                  <a:lnTo>
                    <a:pt x="187325" y="98425"/>
                  </a:lnTo>
                  <a:lnTo>
                    <a:pt x="406400" y="107950"/>
                  </a:lnTo>
                  <a:lnTo>
                    <a:pt x="606425" y="104775"/>
                  </a:lnTo>
                  <a:lnTo>
                    <a:pt x="720725" y="98425"/>
                  </a:lnTo>
                  <a:lnTo>
                    <a:pt x="831850" y="88900"/>
                  </a:lnTo>
                  <a:lnTo>
                    <a:pt x="977900" y="69850"/>
                  </a:lnTo>
                  <a:lnTo>
                    <a:pt x="1073150" y="50800"/>
                  </a:lnTo>
                  <a:lnTo>
                    <a:pt x="1158875" y="19050"/>
                  </a:lnTo>
                  <a:lnTo>
                    <a:pt x="1187450" y="0"/>
                  </a:lnTo>
                  <a:lnTo>
                    <a:pt x="1260475" y="12700"/>
                  </a:lnTo>
                  <a:lnTo>
                    <a:pt x="1349375" y="41275"/>
                  </a:lnTo>
                  <a:lnTo>
                    <a:pt x="1428750" y="73025"/>
                  </a:lnTo>
                  <a:lnTo>
                    <a:pt x="1495425" y="111125"/>
                  </a:lnTo>
                  <a:lnTo>
                    <a:pt x="1511300" y="127000"/>
                  </a:lnTo>
                  <a:lnTo>
                    <a:pt x="1536700" y="158750"/>
                  </a:lnTo>
                  <a:lnTo>
                    <a:pt x="1549400" y="184150"/>
                  </a:lnTo>
                  <a:lnTo>
                    <a:pt x="1552575" y="200025"/>
                  </a:lnTo>
                  <a:lnTo>
                    <a:pt x="1543050" y="225425"/>
                  </a:lnTo>
                  <a:lnTo>
                    <a:pt x="1520825" y="238125"/>
                  </a:lnTo>
                  <a:lnTo>
                    <a:pt x="1470025" y="247650"/>
                  </a:lnTo>
                  <a:lnTo>
                    <a:pt x="1308100" y="260350"/>
                  </a:lnTo>
                  <a:lnTo>
                    <a:pt x="1127125" y="273050"/>
                  </a:lnTo>
                  <a:lnTo>
                    <a:pt x="841375" y="282575"/>
                  </a:lnTo>
                  <a:lnTo>
                    <a:pt x="635000" y="28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13384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6" grpId="0" animBg="1"/>
      <p:bldP spid="10" grpId="0" animBg="1"/>
      <p:bldP spid="8" grpId="0" animBg="1"/>
      <p:bldP spid="9" grpId="0" animBg="1"/>
      <p:bldP spid="11" grpId="0" animBg="1"/>
      <p:bldP spid="25" grpId="0" animBg="1"/>
      <p:bldP spid="13" grpId="0" animBg="1"/>
      <p:bldP spid="14" grpId="0" animBg="1"/>
      <p:bldP spid="19" grpId="0" animBg="1"/>
      <p:bldP spid="20" grpId="0" animBg="1"/>
      <p:bldP spid="22" grpId="0" animBg="1"/>
      <p:bldP spid="23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04C4F407-3C0E-448F-877F-32686A3140C1}"/>
              </a:ext>
            </a:extLst>
          </p:cNvPr>
          <p:cNvGrpSpPr/>
          <p:nvPr/>
        </p:nvGrpSpPr>
        <p:grpSpPr>
          <a:xfrm>
            <a:off x="3676651" y="1464583"/>
            <a:ext cx="4451350" cy="4713288"/>
            <a:chOff x="3676651" y="1464583"/>
            <a:chExt cx="4451350" cy="47132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2106443-0749-4DE3-AB1D-970373206353}"/>
                </a:ext>
              </a:extLst>
            </p:cNvPr>
            <p:cNvSpPr/>
            <p:nvPr/>
          </p:nvSpPr>
          <p:spPr>
            <a:xfrm>
              <a:off x="3922714" y="1577296"/>
              <a:ext cx="590550" cy="1301750"/>
            </a:xfrm>
            <a:custGeom>
              <a:avLst/>
              <a:gdLst>
                <a:gd name="connsiteX0" fmla="*/ 319087 w 590550"/>
                <a:gd name="connsiteY0" fmla="*/ 754856 h 1302543"/>
                <a:gd name="connsiteX1" fmla="*/ 300037 w 590550"/>
                <a:gd name="connsiteY1" fmla="*/ 504825 h 1302543"/>
                <a:gd name="connsiteX2" fmla="*/ 285750 w 590550"/>
                <a:gd name="connsiteY2" fmla="*/ 378618 h 1302543"/>
                <a:gd name="connsiteX3" fmla="*/ 278606 w 590550"/>
                <a:gd name="connsiteY3" fmla="*/ 338137 h 1302543"/>
                <a:gd name="connsiteX4" fmla="*/ 266700 w 590550"/>
                <a:gd name="connsiteY4" fmla="*/ 307181 h 1302543"/>
                <a:gd name="connsiteX5" fmla="*/ 240506 w 590550"/>
                <a:gd name="connsiteY5" fmla="*/ 264318 h 1302543"/>
                <a:gd name="connsiteX6" fmla="*/ 214312 w 590550"/>
                <a:gd name="connsiteY6" fmla="*/ 226218 h 1302543"/>
                <a:gd name="connsiteX7" fmla="*/ 159544 w 590550"/>
                <a:gd name="connsiteY7" fmla="*/ 169068 h 1302543"/>
                <a:gd name="connsiteX8" fmla="*/ 107156 w 590550"/>
                <a:gd name="connsiteY8" fmla="*/ 126206 h 1302543"/>
                <a:gd name="connsiteX9" fmla="*/ 59531 w 590550"/>
                <a:gd name="connsiteY9" fmla="*/ 92868 h 1302543"/>
                <a:gd name="connsiteX10" fmla="*/ 35719 w 590550"/>
                <a:gd name="connsiteY10" fmla="*/ 76200 h 1302543"/>
                <a:gd name="connsiteX11" fmla="*/ 14287 w 590550"/>
                <a:gd name="connsiteY11" fmla="*/ 59531 h 1302543"/>
                <a:gd name="connsiteX12" fmla="*/ 0 w 590550"/>
                <a:gd name="connsiteY12" fmla="*/ 38100 h 1302543"/>
                <a:gd name="connsiteX13" fmla="*/ 2381 w 590550"/>
                <a:gd name="connsiteY13" fmla="*/ 19050 h 1302543"/>
                <a:gd name="connsiteX14" fmla="*/ 14287 w 590550"/>
                <a:gd name="connsiteY14" fmla="*/ 7143 h 1302543"/>
                <a:gd name="connsiteX15" fmla="*/ 38100 w 590550"/>
                <a:gd name="connsiteY15" fmla="*/ 0 h 1302543"/>
                <a:gd name="connsiteX16" fmla="*/ 80962 w 590550"/>
                <a:gd name="connsiteY16" fmla="*/ 0 h 1302543"/>
                <a:gd name="connsiteX17" fmla="*/ 140494 w 590550"/>
                <a:gd name="connsiteY17" fmla="*/ 4762 h 1302543"/>
                <a:gd name="connsiteX18" fmla="*/ 214312 w 590550"/>
                <a:gd name="connsiteY18" fmla="*/ 21431 h 1302543"/>
                <a:gd name="connsiteX19" fmla="*/ 302419 w 590550"/>
                <a:gd name="connsiteY19" fmla="*/ 47625 h 1302543"/>
                <a:gd name="connsiteX20" fmla="*/ 376237 w 590550"/>
                <a:gd name="connsiteY20" fmla="*/ 71437 h 1302543"/>
                <a:gd name="connsiteX21" fmla="*/ 459581 w 590550"/>
                <a:gd name="connsiteY21" fmla="*/ 107156 h 1302543"/>
                <a:gd name="connsiteX22" fmla="*/ 483394 w 590550"/>
                <a:gd name="connsiteY22" fmla="*/ 116681 h 1302543"/>
                <a:gd name="connsiteX23" fmla="*/ 521494 w 590550"/>
                <a:gd name="connsiteY23" fmla="*/ 135731 h 1302543"/>
                <a:gd name="connsiteX24" fmla="*/ 521494 w 590550"/>
                <a:gd name="connsiteY24" fmla="*/ 257175 h 1302543"/>
                <a:gd name="connsiteX25" fmla="*/ 526256 w 590550"/>
                <a:gd name="connsiteY25" fmla="*/ 502443 h 1302543"/>
                <a:gd name="connsiteX26" fmla="*/ 531019 w 590550"/>
                <a:gd name="connsiteY26" fmla="*/ 611981 h 1302543"/>
                <a:gd name="connsiteX27" fmla="*/ 538162 w 590550"/>
                <a:gd name="connsiteY27" fmla="*/ 702468 h 1302543"/>
                <a:gd name="connsiteX28" fmla="*/ 550069 w 590550"/>
                <a:gd name="connsiteY28" fmla="*/ 828675 h 1302543"/>
                <a:gd name="connsiteX29" fmla="*/ 576262 w 590550"/>
                <a:gd name="connsiteY29" fmla="*/ 995362 h 1302543"/>
                <a:gd name="connsiteX30" fmla="*/ 590550 w 590550"/>
                <a:gd name="connsiteY30" fmla="*/ 1095375 h 1302543"/>
                <a:gd name="connsiteX31" fmla="*/ 581025 w 590550"/>
                <a:gd name="connsiteY31" fmla="*/ 1176337 h 1302543"/>
                <a:gd name="connsiteX32" fmla="*/ 564356 w 590550"/>
                <a:gd name="connsiteY32" fmla="*/ 1240631 h 1302543"/>
                <a:gd name="connsiteX33" fmla="*/ 542925 w 590550"/>
                <a:gd name="connsiteY33" fmla="*/ 1278731 h 1302543"/>
                <a:gd name="connsiteX34" fmla="*/ 523875 w 590550"/>
                <a:gd name="connsiteY34" fmla="*/ 1297781 h 1302543"/>
                <a:gd name="connsiteX35" fmla="*/ 509587 w 590550"/>
                <a:gd name="connsiteY35" fmla="*/ 1302543 h 1302543"/>
                <a:gd name="connsiteX36" fmla="*/ 490537 w 590550"/>
                <a:gd name="connsiteY36" fmla="*/ 1300162 h 1302543"/>
                <a:gd name="connsiteX37" fmla="*/ 469106 w 590550"/>
                <a:gd name="connsiteY37" fmla="*/ 1295400 h 1302543"/>
                <a:gd name="connsiteX38" fmla="*/ 452437 w 590550"/>
                <a:gd name="connsiteY38" fmla="*/ 1283493 h 1302543"/>
                <a:gd name="connsiteX39" fmla="*/ 426244 w 590550"/>
                <a:gd name="connsiteY39" fmla="*/ 1259681 h 1302543"/>
                <a:gd name="connsiteX40" fmla="*/ 397669 w 590550"/>
                <a:gd name="connsiteY40" fmla="*/ 1216818 h 1302543"/>
                <a:gd name="connsiteX41" fmla="*/ 388144 w 590550"/>
                <a:gd name="connsiteY41" fmla="*/ 1188243 h 1302543"/>
                <a:gd name="connsiteX42" fmla="*/ 359569 w 590550"/>
                <a:gd name="connsiteY42" fmla="*/ 1138237 h 1302543"/>
                <a:gd name="connsiteX43" fmla="*/ 338137 w 590550"/>
                <a:gd name="connsiteY43" fmla="*/ 1092993 h 1302543"/>
                <a:gd name="connsiteX44" fmla="*/ 321469 w 590550"/>
                <a:gd name="connsiteY44" fmla="*/ 1038225 h 1302543"/>
                <a:gd name="connsiteX45" fmla="*/ 316706 w 590550"/>
                <a:gd name="connsiteY45" fmla="*/ 978693 h 1302543"/>
                <a:gd name="connsiteX46" fmla="*/ 323850 w 590550"/>
                <a:gd name="connsiteY46" fmla="*/ 931068 h 1302543"/>
                <a:gd name="connsiteX47" fmla="*/ 319087 w 590550"/>
                <a:gd name="connsiteY47" fmla="*/ 7548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90550" h="1302543">
                  <a:moveTo>
                    <a:pt x="319087" y="754856"/>
                  </a:moveTo>
                  <a:lnTo>
                    <a:pt x="300037" y="504825"/>
                  </a:lnTo>
                  <a:lnTo>
                    <a:pt x="285750" y="378618"/>
                  </a:lnTo>
                  <a:lnTo>
                    <a:pt x="278606" y="338137"/>
                  </a:lnTo>
                  <a:lnTo>
                    <a:pt x="266700" y="307181"/>
                  </a:lnTo>
                  <a:lnTo>
                    <a:pt x="240506" y="264318"/>
                  </a:lnTo>
                  <a:lnTo>
                    <a:pt x="214312" y="226218"/>
                  </a:lnTo>
                  <a:lnTo>
                    <a:pt x="159544" y="169068"/>
                  </a:lnTo>
                  <a:lnTo>
                    <a:pt x="107156" y="126206"/>
                  </a:lnTo>
                  <a:lnTo>
                    <a:pt x="59531" y="92868"/>
                  </a:lnTo>
                  <a:lnTo>
                    <a:pt x="35719" y="76200"/>
                  </a:lnTo>
                  <a:lnTo>
                    <a:pt x="14287" y="59531"/>
                  </a:lnTo>
                  <a:lnTo>
                    <a:pt x="0" y="38100"/>
                  </a:lnTo>
                  <a:lnTo>
                    <a:pt x="2381" y="19050"/>
                  </a:lnTo>
                  <a:lnTo>
                    <a:pt x="14287" y="7143"/>
                  </a:lnTo>
                  <a:lnTo>
                    <a:pt x="38100" y="0"/>
                  </a:lnTo>
                  <a:lnTo>
                    <a:pt x="80962" y="0"/>
                  </a:lnTo>
                  <a:lnTo>
                    <a:pt x="140494" y="4762"/>
                  </a:lnTo>
                  <a:lnTo>
                    <a:pt x="214312" y="21431"/>
                  </a:lnTo>
                  <a:lnTo>
                    <a:pt x="302419" y="47625"/>
                  </a:lnTo>
                  <a:lnTo>
                    <a:pt x="376237" y="71437"/>
                  </a:lnTo>
                  <a:lnTo>
                    <a:pt x="459581" y="107156"/>
                  </a:lnTo>
                  <a:lnTo>
                    <a:pt x="483394" y="116681"/>
                  </a:lnTo>
                  <a:lnTo>
                    <a:pt x="521494" y="135731"/>
                  </a:lnTo>
                  <a:lnTo>
                    <a:pt x="521494" y="257175"/>
                  </a:lnTo>
                  <a:cubicBezTo>
                    <a:pt x="523081" y="338931"/>
                    <a:pt x="524669" y="420687"/>
                    <a:pt x="526256" y="502443"/>
                  </a:cubicBezTo>
                  <a:lnTo>
                    <a:pt x="531019" y="611981"/>
                  </a:lnTo>
                  <a:lnTo>
                    <a:pt x="538162" y="702468"/>
                  </a:lnTo>
                  <a:lnTo>
                    <a:pt x="550069" y="828675"/>
                  </a:lnTo>
                  <a:lnTo>
                    <a:pt x="576262" y="995362"/>
                  </a:lnTo>
                  <a:lnTo>
                    <a:pt x="590550" y="1095375"/>
                  </a:lnTo>
                  <a:lnTo>
                    <a:pt x="581025" y="1176337"/>
                  </a:lnTo>
                  <a:lnTo>
                    <a:pt x="564356" y="1240631"/>
                  </a:lnTo>
                  <a:lnTo>
                    <a:pt x="542925" y="1278731"/>
                  </a:lnTo>
                  <a:lnTo>
                    <a:pt x="523875" y="1297781"/>
                  </a:lnTo>
                  <a:lnTo>
                    <a:pt x="509587" y="1302543"/>
                  </a:lnTo>
                  <a:lnTo>
                    <a:pt x="490537" y="1300162"/>
                  </a:lnTo>
                  <a:lnTo>
                    <a:pt x="469106" y="1295400"/>
                  </a:lnTo>
                  <a:lnTo>
                    <a:pt x="452437" y="1283493"/>
                  </a:lnTo>
                  <a:lnTo>
                    <a:pt x="426244" y="1259681"/>
                  </a:lnTo>
                  <a:lnTo>
                    <a:pt x="397669" y="1216818"/>
                  </a:lnTo>
                  <a:lnTo>
                    <a:pt x="388144" y="1188243"/>
                  </a:lnTo>
                  <a:lnTo>
                    <a:pt x="359569" y="1138237"/>
                  </a:lnTo>
                  <a:lnTo>
                    <a:pt x="338137" y="1092993"/>
                  </a:lnTo>
                  <a:lnTo>
                    <a:pt x="321469" y="1038225"/>
                  </a:lnTo>
                  <a:lnTo>
                    <a:pt x="316706" y="978693"/>
                  </a:lnTo>
                  <a:lnTo>
                    <a:pt x="323850" y="931068"/>
                  </a:lnTo>
                  <a:lnTo>
                    <a:pt x="319087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B747C29A-AAF5-47E4-8BDD-2C1611F7154D}"/>
                </a:ext>
              </a:extLst>
            </p:cNvPr>
            <p:cNvSpPr/>
            <p:nvPr/>
          </p:nvSpPr>
          <p:spPr>
            <a:xfrm rot="16200000">
              <a:off x="4849814" y="4189413"/>
              <a:ext cx="3333750" cy="479425"/>
            </a:xfrm>
            <a:custGeom>
              <a:avLst/>
              <a:gdLst>
                <a:gd name="connsiteX0" fmla="*/ 2190750 w 3333750"/>
                <a:gd name="connsiteY0" fmla="*/ 394607 h 478971"/>
                <a:gd name="connsiteX1" fmla="*/ 936171 w 3333750"/>
                <a:gd name="connsiteY1" fmla="*/ 391885 h 478971"/>
                <a:gd name="connsiteX2" fmla="*/ 530678 w 3333750"/>
                <a:gd name="connsiteY2" fmla="*/ 391885 h 478971"/>
                <a:gd name="connsiteX3" fmla="*/ 438150 w 3333750"/>
                <a:gd name="connsiteY3" fmla="*/ 402771 h 478971"/>
                <a:gd name="connsiteX4" fmla="*/ 361950 w 3333750"/>
                <a:gd name="connsiteY4" fmla="*/ 410935 h 478971"/>
                <a:gd name="connsiteX5" fmla="*/ 296636 w 3333750"/>
                <a:gd name="connsiteY5" fmla="*/ 416378 h 478971"/>
                <a:gd name="connsiteX6" fmla="*/ 225878 w 3333750"/>
                <a:gd name="connsiteY6" fmla="*/ 413657 h 478971"/>
                <a:gd name="connsiteX7" fmla="*/ 152400 w 3333750"/>
                <a:gd name="connsiteY7" fmla="*/ 402771 h 478971"/>
                <a:gd name="connsiteX8" fmla="*/ 108857 w 3333750"/>
                <a:gd name="connsiteY8" fmla="*/ 391885 h 478971"/>
                <a:gd name="connsiteX9" fmla="*/ 81643 w 3333750"/>
                <a:gd name="connsiteY9" fmla="*/ 378278 h 478971"/>
                <a:gd name="connsiteX10" fmla="*/ 46264 w 3333750"/>
                <a:gd name="connsiteY10" fmla="*/ 359228 h 478971"/>
                <a:gd name="connsiteX11" fmla="*/ 16328 w 3333750"/>
                <a:gd name="connsiteY11" fmla="*/ 329293 h 478971"/>
                <a:gd name="connsiteX12" fmla="*/ 0 w 3333750"/>
                <a:gd name="connsiteY12" fmla="*/ 299357 h 478971"/>
                <a:gd name="connsiteX13" fmla="*/ 2721 w 3333750"/>
                <a:gd name="connsiteY13" fmla="*/ 269421 h 478971"/>
                <a:gd name="connsiteX14" fmla="*/ 13607 w 3333750"/>
                <a:gd name="connsiteY14" fmla="*/ 253093 h 478971"/>
                <a:gd name="connsiteX15" fmla="*/ 40821 w 3333750"/>
                <a:gd name="connsiteY15" fmla="*/ 231321 h 478971"/>
                <a:gd name="connsiteX16" fmla="*/ 78921 w 3333750"/>
                <a:gd name="connsiteY16" fmla="*/ 209550 h 478971"/>
                <a:gd name="connsiteX17" fmla="*/ 133350 w 3333750"/>
                <a:gd name="connsiteY17" fmla="*/ 182335 h 478971"/>
                <a:gd name="connsiteX18" fmla="*/ 195943 w 3333750"/>
                <a:gd name="connsiteY18" fmla="*/ 166007 h 478971"/>
                <a:gd name="connsiteX19" fmla="*/ 272143 w 3333750"/>
                <a:gd name="connsiteY19" fmla="*/ 152400 h 478971"/>
                <a:gd name="connsiteX20" fmla="*/ 386443 w 3333750"/>
                <a:gd name="connsiteY20" fmla="*/ 144235 h 478971"/>
                <a:gd name="connsiteX21" fmla="*/ 615043 w 3333750"/>
                <a:gd name="connsiteY21" fmla="*/ 149678 h 478971"/>
                <a:gd name="connsiteX22" fmla="*/ 1151164 w 3333750"/>
                <a:gd name="connsiteY22" fmla="*/ 155121 h 478971"/>
                <a:gd name="connsiteX23" fmla="*/ 1899557 w 3333750"/>
                <a:gd name="connsiteY23" fmla="*/ 163285 h 478971"/>
                <a:gd name="connsiteX24" fmla="*/ 2476500 w 3333750"/>
                <a:gd name="connsiteY24" fmla="*/ 168728 h 478971"/>
                <a:gd name="connsiteX25" fmla="*/ 3004457 w 3333750"/>
                <a:gd name="connsiteY25" fmla="*/ 171450 h 478971"/>
                <a:gd name="connsiteX26" fmla="*/ 3075214 w 3333750"/>
                <a:gd name="connsiteY26" fmla="*/ 168728 h 478971"/>
                <a:gd name="connsiteX27" fmla="*/ 3116036 w 3333750"/>
                <a:gd name="connsiteY27" fmla="*/ 160564 h 478971"/>
                <a:gd name="connsiteX28" fmla="*/ 3154136 w 3333750"/>
                <a:gd name="connsiteY28" fmla="*/ 144235 h 478971"/>
                <a:gd name="connsiteX29" fmla="*/ 3205843 w 3333750"/>
                <a:gd name="connsiteY29" fmla="*/ 108857 h 478971"/>
                <a:gd name="connsiteX30" fmla="*/ 3243943 w 3333750"/>
                <a:gd name="connsiteY30" fmla="*/ 65314 h 478971"/>
                <a:gd name="connsiteX31" fmla="*/ 3273878 w 3333750"/>
                <a:gd name="connsiteY31" fmla="*/ 24493 h 478971"/>
                <a:gd name="connsiteX32" fmla="*/ 3295650 w 3333750"/>
                <a:gd name="connsiteY32" fmla="*/ 5443 h 478971"/>
                <a:gd name="connsiteX33" fmla="*/ 3311978 w 3333750"/>
                <a:gd name="connsiteY33" fmla="*/ 0 h 478971"/>
                <a:gd name="connsiteX34" fmla="*/ 3322864 w 3333750"/>
                <a:gd name="connsiteY34" fmla="*/ 8164 h 478971"/>
                <a:gd name="connsiteX35" fmla="*/ 3331028 w 3333750"/>
                <a:gd name="connsiteY35" fmla="*/ 29935 h 478971"/>
                <a:gd name="connsiteX36" fmla="*/ 3333750 w 3333750"/>
                <a:gd name="connsiteY36" fmla="*/ 73478 h 478971"/>
                <a:gd name="connsiteX37" fmla="*/ 3325586 w 3333750"/>
                <a:gd name="connsiteY37" fmla="*/ 141514 h 478971"/>
                <a:gd name="connsiteX38" fmla="*/ 3306536 w 3333750"/>
                <a:gd name="connsiteY38" fmla="*/ 228600 h 478971"/>
                <a:gd name="connsiteX39" fmla="*/ 3282043 w 3333750"/>
                <a:gd name="connsiteY39" fmla="*/ 296635 h 478971"/>
                <a:gd name="connsiteX40" fmla="*/ 3243943 w 3333750"/>
                <a:gd name="connsiteY40" fmla="*/ 359228 h 478971"/>
                <a:gd name="connsiteX41" fmla="*/ 3194957 w 3333750"/>
                <a:gd name="connsiteY41" fmla="*/ 419100 h 478971"/>
                <a:gd name="connsiteX42" fmla="*/ 3151414 w 3333750"/>
                <a:gd name="connsiteY42" fmla="*/ 459921 h 478971"/>
                <a:gd name="connsiteX43" fmla="*/ 3124200 w 3333750"/>
                <a:gd name="connsiteY43" fmla="*/ 476250 h 478971"/>
                <a:gd name="connsiteX44" fmla="*/ 3099707 w 3333750"/>
                <a:gd name="connsiteY44" fmla="*/ 478971 h 478971"/>
                <a:gd name="connsiteX45" fmla="*/ 3075214 w 3333750"/>
                <a:gd name="connsiteY45" fmla="*/ 468085 h 478971"/>
                <a:gd name="connsiteX46" fmla="*/ 3042557 w 3333750"/>
                <a:gd name="connsiteY46" fmla="*/ 438150 h 478971"/>
                <a:gd name="connsiteX47" fmla="*/ 3009900 w 3333750"/>
                <a:gd name="connsiteY47" fmla="*/ 410935 h 478971"/>
                <a:gd name="connsiteX48" fmla="*/ 2977243 w 3333750"/>
                <a:gd name="connsiteY48" fmla="*/ 397328 h 478971"/>
                <a:gd name="connsiteX49" fmla="*/ 2930978 w 3333750"/>
                <a:gd name="connsiteY49" fmla="*/ 391885 h 478971"/>
                <a:gd name="connsiteX50" fmla="*/ 2735036 w 3333750"/>
                <a:gd name="connsiteY50" fmla="*/ 391885 h 478971"/>
                <a:gd name="connsiteX51" fmla="*/ 2601686 w 3333750"/>
                <a:gd name="connsiteY51" fmla="*/ 389164 h 478971"/>
                <a:gd name="connsiteX52" fmla="*/ 2190750 w 3333750"/>
                <a:gd name="connsiteY52" fmla="*/ 394607 h 478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33750" h="478971">
                  <a:moveTo>
                    <a:pt x="2190750" y="394607"/>
                  </a:moveTo>
                  <a:lnTo>
                    <a:pt x="936171" y="391885"/>
                  </a:lnTo>
                  <a:lnTo>
                    <a:pt x="530678" y="391885"/>
                  </a:lnTo>
                  <a:lnTo>
                    <a:pt x="438150" y="402771"/>
                  </a:lnTo>
                  <a:lnTo>
                    <a:pt x="361950" y="410935"/>
                  </a:lnTo>
                  <a:lnTo>
                    <a:pt x="296636" y="416378"/>
                  </a:lnTo>
                  <a:lnTo>
                    <a:pt x="225878" y="413657"/>
                  </a:lnTo>
                  <a:lnTo>
                    <a:pt x="152400" y="402771"/>
                  </a:lnTo>
                  <a:lnTo>
                    <a:pt x="108857" y="391885"/>
                  </a:lnTo>
                  <a:lnTo>
                    <a:pt x="81643" y="378278"/>
                  </a:lnTo>
                  <a:lnTo>
                    <a:pt x="46264" y="359228"/>
                  </a:lnTo>
                  <a:lnTo>
                    <a:pt x="16328" y="329293"/>
                  </a:lnTo>
                  <a:lnTo>
                    <a:pt x="0" y="299357"/>
                  </a:lnTo>
                  <a:lnTo>
                    <a:pt x="2721" y="269421"/>
                  </a:lnTo>
                  <a:lnTo>
                    <a:pt x="13607" y="253093"/>
                  </a:lnTo>
                  <a:lnTo>
                    <a:pt x="40821" y="231321"/>
                  </a:lnTo>
                  <a:lnTo>
                    <a:pt x="78921" y="209550"/>
                  </a:lnTo>
                  <a:lnTo>
                    <a:pt x="133350" y="182335"/>
                  </a:lnTo>
                  <a:lnTo>
                    <a:pt x="195943" y="166007"/>
                  </a:lnTo>
                  <a:lnTo>
                    <a:pt x="272143" y="152400"/>
                  </a:lnTo>
                  <a:lnTo>
                    <a:pt x="386443" y="144235"/>
                  </a:lnTo>
                  <a:lnTo>
                    <a:pt x="615043" y="149678"/>
                  </a:lnTo>
                  <a:lnTo>
                    <a:pt x="1151164" y="155121"/>
                  </a:lnTo>
                  <a:lnTo>
                    <a:pt x="1899557" y="163285"/>
                  </a:lnTo>
                  <a:lnTo>
                    <a:pt x="2476500" y="168728"/>
                  </a:lnTo>
                  <a:lnTo>
                    <a:pt x="3004457" y="171450"/>
                  </a:lnTo>
                  <a:lnTo>
                    <a:pt x="3075214" y="168728"/>
                  </a:lnTo>
                  <a:lnTo>
                    <a:pt x="3116036" y="160564"/>
                  </a:lnTo>
                  <a:lnTo>
                    <a:pt x="3154136" y="144235"/>
                  </a:lnTo>
                  <a:lnTo>
                    <a:pt x="3205843" y="108857"/>
                  </a:lnTo>
                  <a:lnTo>
                    <a:pt x="3243943" y="65314"/>
                  </a:lnTo>
                  <a:lnTo>
                    <a:pt x="3273878" y="24493"/>
                  </a:lnTo>
                  <a:lnTo>
                    <a:pt x="3295650" y="5443"/>
                  </a:lnTo>
                  <a:lnTo>
                    <a:pt x="3311978" y="0"/>
                  </a:lnTo>
                  <a:lnTo>
                    <a:pt x="3322864" y="8164"/>
                  </a:lnTo>
                  <a:lnTo>
                    <a:pt x="3331028" y="29935"/>
                  </a:lnTo>
                  <a:lnTo>
                    <a:pt x="3333750" y="73478"/>
                  </a:lnTo>
                  <a:lnTo>
                    <a:pt x="3325586" y="141514"/>
                  </a:lnTo>
                  <a:lnTo>
                    <a:pt x="3306536" y="228600"/>
                  </a:lnTo>
                  <a:lnTo>
                    <a:pt x="3282043" y="296635"/>
                  </a:lnTo>
                  <a:lnTo>
                    <a:pt x="3243943" y="359228"/>
                  </a:lnTo>
                  <a:lnTo>
                    <a:pt x="3194957" y="419100"/>
                  </a:lnTo>
                  <a:lnTo>
                    <a:pt x="3151414" y="459921"/>
                  </a:lnTo>
                  <a:lnTo>
                    <a:pt x="3124200" y="476250"/>
                  </a:lnTo>
                  <a:lnTo>
                    <a:pt x="3099707" y="478971"/>
                  </a:lnTo>
                  <a:lnTo>
                    <a:pt x="3075214" y="468085"/>
                  </a:lnTo>
                  <a:lnTo>
                    <a:pt x="3042557" y="438150"/>
                  </a:lnTo>
                  <a:lnTo>
                    <a:pt x="3009900" y="410935"/>
                  </a:lnTo>
                  <a:lnTo>
                    <a:pt x="2977243" y="397328"/>
                  </a:lnTo>
                  <a:lnTo>
                    <a:pt x="2930978" y="391885"/>
                  </a:lnTo>
                  <a:lnTo>
                    <a:pt x="2735036" y="391885"/>
                  </a:lnTo>
                  <a:lnTo>
                    <a:pt x="2601686" y="389164"/>
                  </a:lnTo>
                  <a:lnTo>
                    <a:pt x="2190750" y="394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9F676331-F6B8-4CAE-AD21-9684904DF74D}"/>
                </a:ext>
              </a:extLst>
            </p:cNvPr>
            <p:cNvSpPr/>
            <p:nvPr/>
          </p:nvSpPr>
          <p:spPr>
            <a:xfrm>
              <a:off x="4318002" y="1464583"/>
              <a:ext cx="3717925" cy="1168400"/>
            </a:xfrm>
            <a:custGeom>
              <a:avLst/>
              <a:gdLst>
                <a:gd name="connsiteX0" fmla="*/ 514350 w 3717925"/>
                <a:gd name="connsiteY0" fmla="*/ 342900 h 1168400"/>
                <a:gd name="connsiteX1" fmla="*/ 60325 w 3717925"/>
                <a:gd name="connsiteY1" fmla="*/ 419100 h 1168400"/>
                <a:gd name="connsiteX2" fmla="*/ 0 w 3717925"/>
                <a:gd name="connsiteY2" fmla="*/ 234950 h 1168400"/>
                <a:gd name="connsiteX3" fmla="*/ 184150 w 3717925"/>
                <a:gd name="connsiteY3" fmla="*/ 215900 h 1168400"/>
                <a:gd name="connsiteX4" fmla="*/ 523875 w 3717925"/>
                <a:gd name="connsiteY4" fmla="*/ 184150 h 1168400"/>
                <a:gd name="connsiteX5" fmla="*/ 952500 w 3717925"/>
                <a:gd name="connsiteY5" fmla="*/ 152400 h 1168400"/>
                <a:gd name="connsiteX6" fmla="*/ 1349375 w 3717925"/>
                <a:gd name="connsiteY6" fmla="*/ 130175 h 1168400"/>
                <a:gd name="connsiteX7" fmla="*/ 2066925 w 3717925"/>
                <a:gd name="connsiteY7" fmla="*/ 107950 h 1168400"/>
                <a:gd name="connsiteX8" fmla="*/ 2593975 w 3717925"/>
                <a:gd name="connsiteY8" fmla="*/ 92075 h 1168400"/>
                <a:gd name="connsiteX9" fmla="*/ 3194050 w 3717925"/>
                <a:gd name="connsiteY9" fmla="*/ 73025 h 1168400"/>
                <a:gd name="connsiteX10" fmla="*/ 3241675 w 3717925"/>
                <a:gd name="connsiteY10" fmla="*/ 53975 h 1168400"/>
                <a:gd name="connsiteX11" fmla="*/ 3305175 w 3717925"/>
                <a:gd name="connsiteY11" fmla="*/ 25400 h 1168400"/>
                <a:gd name="connsiteX12" fmla="*/ 3346450 w 3717925"/>
                <a:gd name="connsiteY12" fmla="*/ 9525 h 1168400"/>
                <a:gd name="connsiteX13" fmla="*/ 3384550 w 3717925"/>
                <a:gd name="connsiteY13" fmla="*/ 0 h 1168400"/>
                <a:gd name="connsiteX14" fmla="*/ 3397250 w 3717925"/>
                <a:gd name="connsiteY14" fmla="*/ 3175 h 1168400"/>
                <a:gd name="connsiteX15" fmla="*/ 3448050 w 3717925"/>
                <a:gd name="connsiteY15" fmla="*/ 34925 h 1168400"/>
                <a:gd name="connsiteX16" fmla="*/ 3533775 w 3717925"/>
                <a:gd name="connsiteY16" fmla="*/ 92075 h 1168400"/>
                <a:gd name="connsiteX17" fmla="*/ 3600450 w 3717925"/>
                <a:gd name="connsiteY17" fmla="*/ 149225 h 1168400"/>
                <a:gd name="connsiteX18" fmla="*/ 3632200 w 3717925"/>
                <a:gd name="connsiteY18" fmla="*/ 174625 h 1168400"/>
                <a:gd name="connsiteX19" fmla="*/ 3676650 w 3717925"/>
                <a:gd name="connsiteY19" fmla="*/ 212725 h 1168400"/>
                <a:gd name="connsiteX20" fmla="*/ 3702050 w 3717925"/>
                <a:gd name="connsiteY20" fmla="*/ 247650 h 1168400"/>
                <a:gd name="connsiteX21" fmla="*/ 3717925 w 3717925"/>
                <a:gd name="connsiteY21" fmla="*/ 276225 h 1168400"/>
                <a:gd name="connsiteX22" fmla="*/ 3717925 w 3717925"/>
                <a:gd name="connsiteY22" fmla="*/ 307975 h 1168400"/>
                <a:gd name="connsiteX23" fmla="*/ 3698875 w 3717925"/>
                <a:gd name="connsiteY23" fmla="*/ 339725 h 1168400"/>
                <a:gd name="connsiteX24" fmla="*/ 3667125 w 3717925"/>
                <a:gd name="connsiteY24" fmla="*/ 371475 h 1168400"/>
                <a:gd name="connsiteX25" fmla="*/ 3641725 w 3717925"/>
                <a:gd name="connsiteY25" fmla="*/ 409575 h 1168400"/>
                <a:gd name="connsiteX26" fmla="*/ 3625850 w 3717925"/>
                <a:gd name="connsiteY26" fmla="*/ 444500 h 1168400"/>
                <a:gd name="connsiteX27" fmla="*/ 3578225 w 3717925"/>
                <a:gd name="connsiteY27" fmla="*/ 612775 h 1168400"/>
                <a:gd name="connsiteX28" fmla="*/ 3511550 w 3717925"/>
                <a:gd name="connsiteY28" fmla="*/ 831850 h 1168400"/>
                <a:gd name="connsiteX29" fmla="*/ 3457575 w 3717925"/>
                <a:gd name="connsiteY29" fmla="*/ 996950 h 1168400"/>
                <a:gd name="connsiteX30" fmla="*/ 3432175 w 3717925"/>
                <a:gd name="connsiteY30" fmla="*/ 1073150 h 1168400"/>
                <a:gd name="connsiteX31" fmla="*/ 3409950 w 3717925"/>
                <a:gd name="connsiteY31" fmla="*/ 1111250 h 1168400"/>
                <a:gd name="connsiteX32" fmla="*/ 3384550 w 3717925"/>
                <a:gd name="connsiteY32" fmla="*/ 1143000 h 1168400"/>
                <a:gd name="connsiteX33" fmla="*/ 3355975 w 3717925"/>
                <a:gd name="connsiteY33" fmla="*/ 1162050 h 1168400"/>
                <a:gd name="connsiteX34" fmla="*/ 3314700 w 3717925"/>
                <a:gd name="connsiteY34" fmla="*/ 1168400 h 1168400"/>
                <a:gd name="connsiteX35" fmla="*/ 3276600 w 3717925"/>
                <a:gd name="connsiteY35" fmla="*/ 1162050 h 1168400"/>
                <a:gd name="connsiteX36" fmla="*/ 3257550 w 3717925"/>
                <a:gd name="connsiteY36" fmla="*/ 1146175 h 1168400"/>
                <a:gd name="connsiteX37" fmla="*/ 3244850 w 3717925"/>
                <a:gd name="connsiteY37" fmla="*/ 1123950 h 1168400"/>
                <a:gd name="connsiteX38" fmla="*/ 3235325 w 3717925"/>
                <a:gd name="connsiteY38" fmla="*/ 1101725 h 1168400"/>
                <a:gd name="connsiteX39" fmla="*/ 3228975 w 3717925"/>
                <a:gd name="connsiteY39" fmla="*/ 1054100 h 1168400"/>
                <a:gd name="connsiteX40" fmla="*/ 3273425 w 3717925"/>
                <a:gd name="connsiteY40" fmla="*/ 930275 h 1168400"/>
                <a:gd name="connsiteX41" fmla="*/ 3298825 w 3717925"/>
                <a:gd name="connsiteY41" fmla="*/ 720725 h 1168400"/>
                <a:gd name="connsiteX42" fmla="*/ 3317875 w 3717925"/>
                <a:gd name="connsiteY42" fmla="*/ 536575 h 1168400"/>
                <a:gd name="connsiteX43" fmla="*/ 3321050 w 3717925"/>
                <a:gd name="connsiteY43" fmla="*/ 400050 h 1168400"/>
                <a:gd name="connsiteX44" fmla="*/ 3317875 w 3717925"/>
                <a:gd name="connsiteY44" fmla="*/ 301625 h 1168400"/>
                <a:gd name="connsiteX45" fmla="*/ 3302000 w 3717925"/>
                <a:gd name="connsiteY45" fmla="*/ 276225 h 1168400"/>
                <a:gd name="connsiteX46" fmla="*/ 3282950 w 3717925"/>
                <a:gd name="connsiteY46" fmla="*/ 263525 h 1168400"/>
                <a:gd name="connsiteX47" fmla="*/ 3257550 w 3717925"/>
                <a:gd name="connsiteY47" fmla="*/ 254000 h 1168400"/>
                <a:gd name="connsiteX48" fmla="*/ 2911475 w 3717925"/>
                <a:gd name="connsiteY48" fmla="*/ 247650 h 1168400"/>
                <a:gd name="connsiteX49" fmla="*/ 2590800 w 3717925"/>
                <a:gd name="connsiteY49" fmla="*/ 250825 h 1168400"/>
                <a:gd name="connsiteX50" fmla="*/ 2263775 w 3717925"/>
                <a:gd name="connsiteY50" fmla="*/ 250825 h 1168400"/>
                <a:gd name="connsiteX51" fmla="*/ 2092325 w 3717925"/>
                <a:gd name="connsiteY51" fmla="*/ 244475 h 1168400"/>
                <a:gd name="connsiteX52" fmla="*/ 1765300 w 3717925"/>
                <a:gd name="connsiteY52" fmla="*/ 263525 h 1168400"/>
                <a:gd name="connsiteX53" fmla="*/ 1254125 w 3717925"/>
                <a:gd name="connsiteY53" fmla="*/ 298450 h 1168400"/>
                <a:gd name="connsiteX54" fmla="*/ 952500 w 3717925"/>
                <a:gd name="connsiteY54" fmla="*/ 311150 h 1168400"/>
                <a:gd name="connsiteX55" fmla="*/ 727075 w 3717925"/>
                <a:gd name="connsiteY55" fmla="*/ 323850 h 1168400"/>
                <a:gd name="connsiteX56" fmla="*/ 514350 w 3717925"/>
                <a:gd name="connsiteY56" fmla="*/ 342900 h 116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717925" h="1168400">
                  <a:moveTo>
                    <a:pt x="514350" y="342900"/>
                  </a:moveTo>
                  <a:lnTo>
                    <a:pt x="60325" y="419100"/>
                  </a:lnTo>
                  <a:lnTo>
                    <a:pt x="0" y="234950"/>
                  </a:lnTo>
                  <a:lnTo>
                    <a:pt x="184150" y="215900"/>
                  </a:lnTo>
                  <a:lnTo>
                    <a:pt x="523875" y="184150"/>
                  </a:lnTo>
                  <a:lnTo>
                    <a:pt x="952500" y="152400"/>
                  </a:lnTo>
                  <a:lnTo>
                    <a:pt x="1349375" y="130175"/>
                  </a:lnTo>
                  <a:lnTo>
                    <a:pt x="2066925" y="107950"/>
                  </a:lnTo>
                  <a:lnTo>
                    <a:pt x="2593975" y="92075"/>
                  </a:lnTo>
                  <a:lnTo>
                    <a:pt x="3194050" y="73025"/>
                  </a:lnTo>
                  <a:lnTo>
                    <a:pt x="3241675" y="53975"/>
                  </a:lnTo>
                  <a:lnTo>
                    <a:pt x="3305175" y="25400"/>
                  </a:lnTo>
                  <a:lnTo>
                    <a:pt x="3346450" y="9525"/>
                  </a:lnTo>
                  <a:lnTo>
                    <a:pt x="3384550" y="0"/>
                  </a:lnTo>
                  <a:lnTo>
                    <a:pt x="3397250" y="3175"/>
                  </a:lnTo>
                  <a:lnTo>
                    <a:pt x="3448050" y="34925"/>
                  </a:lnTo>
                  <a:lnTo>
                    <a:pt x="3533775" y="92075"/>
                  </a:lnTo>
                  <a:lnTo>
                    <a:pt x="3600450" y="149225"/>
                  </a:lnTo>
                  <a:lnTo>
                    <a:pt x="3632200" y="174625"/>
                  </a:lnTo>
                  <a:lnTo>
                    <a:pt x="3676650" y="212725"/>
                  </a:lnTo>
                  <a:lnTo>
                    <a:pt x="3702050" y="247650"/>
                  </a:lnTo>
                  <a:lnTo>
                    <a:pt x="3717925" y="276225"/>
                  </a:lnTo>
                  <a:lnTo>
                    <a:pt x="3717925" y="307975"/>
                  </a:lnTo>
                  <a:lnTo>
                    <a:pt x="3698875" y="339725"/>
                  </a:lnTo>
                  <a:lnTo>
                    <a:pt x="3667125" y="371475"/>
                  </a:lnTo>
                  <a:lnTo>
                    <a:pt x="3641725" y="409575"/>
                  </a:lnTo>
                  <a:lnTo>
                    <a:pt x="3625850" y="444500"/>
                  </a:lnTo>
                  <a:lnTo>
                    <a:pt x="3578225" y="612775"/>
                  </a:lnTo>
                  <a:lnTo>
                    <a:pt x="3511550" y="831850"/>
                  </a:lnTo>
                  <a:lnTo>
                    <a:pt x="3457575" y="996950"/>
                  </a:lnTo>
                  <a:lnTo>
                    <a:pt x="3432175" y="1073150"/>
                  </a:lnTo>
                  <a:lnTo>
                    <a:pt x="3409950" y="1111250"/>
                  </a:lnTo>
                  <a:lnTo>
                    <a:pt x="3384550" y="1143000"/>
                  </a:lnTo>
                  <a:lnTo>
                    <a:pt x="3355975" y="1162050"/>
                  </a:lnTo>
                  <a:lnTo>
                    <a:pt x="3314700" y="1168400"/>
                  </a:lnTo>
                  <a:lnTo>
                    <a:pt x="3276600" y="1162050"/>
                  </a:lnTo>
                  <a:lnTo>
                    <a:pt x="3257550" y="1146175"/>
                  </a:lnTo>
                  <a:lnTo>
                    <a:pt x="3244850" y="1123950"/>
                  </a:lnTo>
                  <a:lnTo>
                    <a:pt x="3235325" y="1101725"/>
                  </a:lnTo>
                  <a:lnTo>
                    <a:pt x="3228975" y="1054100"/>
                  </a:lnTo>
                  <a:lnTo>
                    <a:pt x="3273425" y="930275"/>
                  </a:lnTo>
                  <a:lnTo>
                    <a:pt x="3298825" y="720725"/>
                  </a:lnTo>
                  <a:lnTo>
                    <a:pt x="3317875" y="536575"/>
                  </a:lnTo>
                  <a:cubicBezTo>
                    <a:pt x="3318933" y="491067"/>
                    <a:pt x="3319992" y="445558"/>
                    <a:pt x="3321050" y="400050"/>
                  </a:cubicBezTo>
                  <a:lnTo>
                    <a:pt x="3317875" y="301625"/>
                  </a:lnTo>
                  <a:lnTo>
                    <a:pt x="3302000" y="276225"/>
                  </a:lnTo>
                  <a:lnTo>
                    <a:pt x="3282950" y="263525"/>
                  </a:lnTo>
                  <a:lnTo>
                    <a:pt x="3257550" y="254000"/>
                  </a:lnTo>
                  <a:lnTo>
                    <a:pt x="2911475" y="247650"/>
                  </a:lnTo>
                  <a:lnTo>
                    <a:pt x="2590800" y="250825"/>
                  </a:lnTo>
                  <a:lnTo>
                    <a:pt x="2263775" y="250825"/>
                  </a:lnTo>
                  <a:lnTo>
                    <a:pt x="2092325" y="244475"/>
                  </a:lnTo>
                  <a:lnTo>
                    <a:pt x="1765300" y="263525"/>
                  </a:lnTo>
                  <a:lnTo>
                    <a:pt x="1254125" y="298450"/>
                  </a:lnTo>
                  <a:lnTo>
                    <a:pt x="952500" y="311150"/>
                  </a:lnTo>
                  <a:lnTo>
                    <a:pt x="727075" y="323850"/>
                  </a:lnTo>
                  <a:lnTo>
                    <a:pt x="5143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67DA8DD5-C844-4CB5-BFA6-4764485B41B1}"/>
                </a:ext>
              </a:extLst>
            </p:cNvPr>
            <p:cNvSpPr/>
            <p:nvPr/>
          </p:nvSpPr>
          <p:spPr>
            <a:xfrm>
              <a:off x="5186365" y="1686833"/>
              <a:ext cx="422275" cy="858838"/>
            </a:xfrm>
            <a:custGeom>
              <a:avLst/>
              <a:gdLst>
                <a:gd name="connsiteX0" fmla="*/ 202406 w 421481"/>
                <a:gd name="connsiteY0" fmla="*/ 542925 h 859631"/>
                <a:gd name="connsiteX1" fmla="*/ 192881 w 421481"/>
                <a:gd name="connsiteY1" fmla="*/ 340519 h 859631"/>
                <a:gd name="connsiteX2" fmla="*/ 178593 w 421481"/>
                <a:gd name="connsiteY2" fmla="*/ 247650 h 859631"/>
                <a:gd name="connsiteX3" fmla="*/ 164306 w 421481"/>
                <a:gd name="connsiteY3" fmla="*/ 202406 h 859631"/>
                <a:gd name="connsiteX4" fmla="*/ 150018 w 421481"/>
                <a:gd name="connsiteY4" fmla="*/ 171450 h 859631"/>
                <a:gd name="connsiteX5" fmla="*/ 126206 w 421481"/>
                <a:gd name="connsiteY5" fmla="*/ 145256 h 859631"/>
                <a:gd name="connsiteX6" fmla="*/ 92868 w 421481"/>
                <a:gd name="connsiteY6" fmla="*/ 116681 h 859631"/>
                <a:gd name="connsiteX7" fmla="*/ 54768 w 421481"/>
                <a:gd name="connsiteY7" fmla="*/ 92869 h 859631"/>
                <a:gd name="connsiteX8" fmla="*/ 0 w 421481"/>
                <a:gd name="connsiteY8" fmla="*/ 47625 h 859631"/>
                <a:gd name="connsiteX9" fmla="*/ 414337 w 421481"/>
                <a:gd name="connsiteY9" fmla="*/ 0 h 859631"/>
                <a:gd name="connsiteX10" fmla="*/ 421481 w 421481"/>
                <a:gd name="connsiteY10" fmla="*/ 154781 h 859631"/>
                <a:gd name="connsiteX11" fmla="*/ 419100 w 421481"/>
                <a:gd name="connsiteY11" fmla="*/ 350044 h 859631"/>
                <a:gd name="connsiteX12" fmla="*/ 421481 w 421481"/>
                <a:gd name="connsiteY12" fmla="*/ 559594 h 859631"/>
                <a:gd name="connsiteX13" fmla="*/ 421481 w 421481"/>
                <a:gd name="connsiteY13" fmla="*/ 828675 h 859631"/>
                <a:gd name="connsiteX14" fmla="*/ 195262 w 421481"/>
                <a:gd name="connsiteY14" fmla="*/ 859631 h 859631"/>
                <a:gd name="connsiteX15" fmla="*/ 202406 w 421481"/>
                <a:gd name="connsiteY15" fmla="*/ 542925 h 859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1481" h="859631">
                  <a:moveTo>
                    <a:pt x="202406" y="542925"/>
                  </a:moveTo>
                  <a:lnTo>
                    <a:pt x="192881" y="340519"/>
                  </a:lnTo>
                  <a:lnTo>
                    <a:pt x="178593" y="247650"/>
                  </a:lnTo>
                  <a:lnTo>
                    <a:pt x="164306" y="202406"/>
                  </a:lnTo>
                  <a:lnTo>
                    <a:pt x="150018" y="171450"/>
                  </a:lnTo>
                  <a:lnTo>
                    <a:pt x="126206" y="145256"/>
                  </a:lnTo>
                  <a:lnTo>
                    <a:pt x="92868" y="116681"/>
                  </a:lnTo>
                  <a:lnTo>
                    <a:pt x="54768" y="92869"/>
                  </a:lnTo>
                  <a:lnTo>
                    <a:pt x="0" y="47625"/>
                  </a:lnTo>
                  <a:lnTo>
                    <a:pt x="414337" y="0"/>
                  </a:lnTo>
                  <a:lnTo>
                    <a:pt x="421481" y="154781"/>
                  </a:lnTo>
                  <a:cubicBezTo>
                    <a:pt x="420687" y="219869"/>
                    <a:pt x="419894" y="284956"/>
                    <a:pt x="419100" y="350044"/>
                  </a:cubicBezTo>
                  <a:cubicBezTo>
                    <a:pt x="419894" y="419894"/>
                    <a:pt x="420687" y="489744"/>
                    <a:pt x="421481" y="559594"/>
                  </a:cubicBezTo>
                  <a:lnTo>
                    <a:pt x="421481" y="828675"/>
                  </a:lnTo>
                  <a:lnTo>
                    <a:pt x="195262" y="859631"/>
                  </a:lnTo>
                  <a:lnTo>
                    <a:pt x="202406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807207C6-077C-4074-9DB1-EDF8E2221F35}"/>
                </a:ext>
              </a:extLst>
            </p:cNvPr>
            <p:cNvSpPr/>
            <p:nvPr/>
          </p:nvSpPr>
          <p:spPr>
            <a:xfrm>
              <a:off x="6313492" y="1653496"/>
              <a:ext cx="452437" cy="804862"/>
            </a:xfrm>
            <a:custGeom>
              <a:avLst/>
              <a:gdLst>
                <a:gd name="connsiteX0" fmla="*/ 92869 w 452437"/>
                <a:gd name="connsiteY0" fmla="*/ 466725 h 804862"/>
                <a:gd name="connsiteX1" fmla="*/ 111919 w 452437"/>
                <a:gd name="connsiteY1" fmla="*/ 214312 h 804862"/>
                <a:gd name="connsiteX2" fmla="*/ 109537 w 452437"/>
                <a:gd name="connsiteY2" fmla="*/ 154781 h 804862"/>
                <a:gd name="connsiteX3" fmla="*/ 100012 w 452437"/>
                <a:gd name="connsiteY3" fmla="*/ 114300 h 804862"/>
                <a:gd name="connsiteX4" fmla="*/ 78581 w 452437"/>
                <a:gd name="connsiteY4" fmla="*/ 88106 h 804862"/>
                <a:gd name="connsiteX5" fmla="*/ 47625 w 452437"/>
                <a:gd name="connsiteY5" fmla="*/ 61912 h 804862"/>
                <a:gd name="connsiteX6" fmla="*/ 0 w 452437"/>
                <a:gd name="connsiteY6" fmla="*/ 16668 h 804862"/>
                <a:gd name="connsiteX7" fmla="*/ 209550 w 452437"/>
                <a:gd name="connsiteY7" fmla="*/ 0 h 804862"/>
                <a:gd name="connsiteX8" fmla="*/ 323850 w 452437"/>
                <a:gd name="connsiteY8" fmla="*/ 66675 h 804862"/>
                <a:gd name="connsiteX9" fmla="*/ 388144 w 452437"/>
                <a:gd name="connsiteY9" fmla="*/ 111918 h 804862"/>
                <a:gd name="connsiteX10" fmla="*/ 423862 w 452437"/>
                <a:gd name="connsiteY10" fmla="*/ 142875 h 804862"/>
                <a:gd name="connsiteX11" fmla="*/ 442912 w 452437"/>
                <a:gd name="connsiteY11" fmla="*/ 161925 h 804862"/>
                <a:gd name="connsiteX12" fmla="*/ 452437 w 452437"/>
                <a:gd name="connsiteY12" fmla="*/ 176212 h 804862"/>
                <a:gd name="connsiteX13" fmla="*/ 447675 w 452437"/>
                <a:gd name="connsiteY13" fmla="*/ 188118 h 804862"/>
                <a:gd name="connsiteX14" fmla="*/ 423862 w 452437"/>
                <a:gd name="connsiteY14" fmla="*/ 209550 h 804862"/>
                <a:gd name="connsiteX15" fmla="*/ 395287 w 452437"/>
                <a:gd name="connsiteY15" fmla="*/ 235743 h 804862"/>
                <a:gd name="connsiteX16" fmla="*/ 369094 w 452437"/>
                <a:gd name="connsiteY16" fmla="*/ 266700 h 804862"/>
                <a:gd name="connsiteX17" fmla="*/ 352425 w 452437"/>
                <a:gd name="connsiteY17" fmla="*/ 297656 h 804862"/>
                <a:gd name="connsiteX18" fmla="*/ 333375 w 452437"/>
                <a:gd name="connsiteY18" fmla="*/ 395287 h 804862"/>
                <a:gd name="connsiteX19" fmla="*/ 292894 w 452437"/>
                <a:gd name="connsiteY19" fmla="*/ 595312 h 804862"/>
                <a:gd name="connsiteX20" fmla="*/ 250031 w 452437"/>
                <a:gd name="connsiteY20" fmla="*/ 792956 h 804862"/>
                <a:gd name="connsiteX21" fmla="*/ 59531 w 452437"/>
                <a:gd name="connsiteY21" fmla="*/ 804862 h 804862"/>
                <a:gd name="connsiteX22" fmla="*/ 92869 w 452437"/>
                <a:gd name="connsiteY22" fmla="*/ 4667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52437" h="804862">
                  <a:moveTo>
                    <a:pt x="92869" y="466725"/>
                  </a:moveTo>
                  <a:lnTo>
                    <a:pt x="111919" y="214312"/>
                  </a:lnTo>
                  <a:lnTo>
                    <a:pt x="109537" y="154781"/>
                  </a:lnTo>
                  <a:lnTo>
                    <a:pt x="100012" y="114300"/>
                  </a:lnTo>
                  <a:lnTo>
                    <a:pt x="78581" y="88106"/>
                  </a:lnTo>
                  <a:lnTo>
                    <a:pt x="47625" y="61912"/>
                  </a:lnTo>
                  <a:lnTo>
                    <a:pt x="0" y="16668"/>
                  </a:lnTo>
                  <a:lnTo>
                    <a:pt x="209550" y="0"/>
                  </a:lnTo>
                  <a:lnTo>
                    <a:pt x="323850" y="66675"/>
                  </a:lnTo>
                  <a:lnTo>
                    <a:pt x="388144" y="111918"/>
                  </a:lnTo>
                  <a:lnTo>
                    <a:pt x="423862" y="142875"/>
                  </a:lnTo>
                  <a:lnTo>
                    <a:pt x="442912" y="161925"/>
                  </a:lnTo>
                  <a:lnTo>
                    <a:pt x="452437" y="176212"/>
                  </a:lnTo>
                  <a:lnTo>
                    <a:pt x="447675" y="188118"/>
                  </a:lnTo>
                  <a:lnTo>
                    <a:pt x="423862" y="209550"/>
                  </a:lnTo>
                  <a:lnTo>
                    <a:pt x="395287" y="235743"/>
                  </a:lnTo>
                  <a:lnTo>
                    <a:pt x="369094" y="266700"/>
                  </a:lnTo>
                  <a:lnTo>
                    <a:pt x="352425" y="297656"/>
                  </a:lnTo>
                  <a:lnTo>
                    <a:pt x="333375" y="395287"/>
                  </a:lnTo>
                  <a:lnTo>
                    <a:pt x="292894" y="595312"/>
                  </a:lnTo>
                  <a:lnTo>
                    <a:pt x="250031" y="792956"/>
                  </a:lnTo>
                  <a:lnTo>
                    <a:pt x="59531" y="804862"/>
                  </a:lnTo>
                  <a:lnTo>
                    <a:pt x="92869" y="466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1F24C05E-0244-4A3B-B08A-C21C8601A8CD}"/>
                </a:ext>
              </a:extLst>
            </p:cNvPr>
            <p:cNvSpPr/>
            <p:nvPr/>
          </p:nvSpPr>
          <p:spPr>
            <a:xfrm>
              <a:off x="4422778" y="2315483"/>
              <a:ext cx="3219450" cy="425450"/>
            </a:xfrm>
            <a:custGeom>
              <a:avLst/>
              <a:gdLst>
                <a:gd name="connsiteX0" fmla="*/ 1565275 w 3219450"/>
                <a:gd name="connsiteY0" fmla="*/ 260350 h 425450"/>
                <a:gd name="connsiteX1" fmla="*/ 974725 w 3219450"/>
                <a:gd name="connsiteY1" fmla="*/ 311150 h 425450"/>
                <a:gd name="connsiteX2" fmla="*/ 533400 w 3219450"/>
                <a:gd name="connsiteY2" fmla="*/ 358775 h 425450"/>
                <a:gd name="connsiteX3" fmla="*/ 384175 w 3219450"/>
                <a:gd name="connsiteY3" fmla="*/ 384175 h 425450"/>
                <a:gd name="connsiteX4" fmla="*/ 317500 w 3219450"/>
                <a:gd name="connsiteY4" fmla="*/ 396875 h 425450"/>
                <a:gd name="connsiteX5" fmla="*/ 266700 w 3219450"/>
                <a:gd name="connsiteY5" fmla="*/ 412750 h 425450"/>
                <a:gd name="connsiteX6" fmla="*/ 238125 w 3219450"/>
                <a:gd name="connsiteY6" fmla="*/ 425450 h 425450"/>
                <a:gd name="connsiteX7" fmla="*/ 206375 w 3219450"/>
                <a:gd name="connsiteY7" fmla="*/ 425450 h 425450"/>
                <a:gd name="connsiteX8" fmla="*/ 155575 w 3219450"/>
                <a:gd name="connsiteY8" fmla="*/ 422275 h 425450"/>
                <a:gd name="connsiteX9" fmla="*/ 111125 w 3219450"/>
                <a:gd name="connsiteY9" fmla="*/ 409575 h 425450"/>
                <a:gd name="connsiteX10" fmla="*/ 19050 w 3219450"/>
                <a:gd name="connsiteY10" fmla="*/ 368300 h 425450"/>
                <a:gd name="connsiteX11" fmla="*/ 0 w 3219450"/>
                <a:gd name="connsiteY11" fmla="*/ 222250 h 425450"/>
                <a:gd name="connsiteX12" fmla="*/ 161925 w 3219450"/>
                <a:gd name="connsiteY12" fmla="*/ 228600 h 425450"/>
                <a:gd name="connsiteX13" fmla="*/ 387350 w 3219450"/>
                <a:gd name="connsiteY13" fmla="*/ 222250 h 425450"/>
                <a:gd name="connsiteX14" fmla="*/ 568325 w 3219450"/>
                <a:gd name="connsiteY14" fmla="*/ 209550 h 425450"/>
                <a:gd name="connsiteX15" fmla="*/ 723900 w 3219450"/>
                <a:gd name="connsiteY15" fmla="*/ 190500 h 425450"/>
                <a:gd name="connsiteX16" fmla="*/ 968375 w 3219450"/>
                <a:gd name="connsiteY16" fmla="*/ 152400 h 425450"/>
                <a:gd name="connsiteX17" fmla="*/ 1158875 w 3219450"/>
                <a:gd name="connsiteY17" fmla="*/ 139700 h 425450"/>
                <a:gd name="connsiteX18" fmla="*/ 1508125 w 3219450"/>
                <a:gd name="connsiteY18" fmla="*/ 101600 h 425450"/>
                <a:gd name="connsiteX19" fmla="*/ 1771650 w 3219450"/>
                <a:gd name="connsiteY19" fmla="*/ 79375 h 425450"/>
                <a:gd name="connsiteX20" fmla="*/ 1974850 w 3219450"/>
                <a:gd name="connsiteY20" fmla="*/ 69850 h 425450"/>
                <a:gd name="connsiteX21" fmla="*/ 2136775 w 3219450"/>
                <a:gd name="connsiteY21" fmla="*/ 44450 h 425450"/>
                <a:gd name="connsiteX22" fmla="*/ 2463800 w 3219450"/>
                <a:gd name="connsiteY22" fmla="*/ 28575 h 425450"/>
                <a:gd name="connsiteX23" fmla="*/ 2790825 w 3219450"/>
                <a:gd name="connsiteY23" fmla="*/ 9525 h 425450"/>
                <a:gd name="connsiteX24" fmla="*/ 2908300 w 3219450"/>
                <a:gd name="connsiteY24" fmla="*/ 0 h 425450"/>
                <a:gd name="connsiteX25" fmla="*/ 2955925 w 3219450"/>
                <a:gd name="connsiteY25" fmla="*/ 0 h 425450"/>
                <a:gd name="connsiteX26" fmla="*/ 3038475 w 3219450"/>
                <a:gd name="connsiteY26" fmla="*/ 9525 h 425450"/>
                <a:gd name="connsiteX27" fmla="*/ 3124200 w 3219450"/>
                <a:gd name="connsiteY27" fmla="*/ 31750 h 425450"/>
                <a:gd name="connsiteX28" fmla="*/ 3219450 w 3219450"/>
                <a:gd name="connsiteY28" fmla="*/ 73025 h 425450"/>
                <a:gd name="connsiteX29" fmla="*/ 3216275 w 3219450"/>
                <a:gd name="connsiteY29" fmla="*/ 234950 h 425450"/>
                <a:gd name="connsiteX30" fmla="*/ 3028950 w 3219450"/>
                <a:gd name="connsiteY30" fmla="*/ 209550 h 425450"/>
                <a:gd name="connsiteX31" fmla="*/ 2863850 w 3219450"/>
                <a:gd name="connsiteY31" fmla="*/ 203200 h 425450"/>
                <a:gd name="connsiteX32" fmla="*/ 2625725 w 3219450"/>
                <a:gd name="connsiteY32" fmla="*/ 203200 h 425450"/>
                <a:gd name="connsiteX33" fmla="*/ 2197100 w 3219450"/>
                <a:gd name="connsiteY33" fmla="*/ 225425 h 425450"/>
                <a:gd name="connsiteX34" fmla="*/ 1565275 w 3219450"/>
                <a:gd name="connsiteY34" fmla="*/ 260350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19450" h="425450">
                  <a:moveTo>
                    <a:pt x="1565275" y="260350"/>
                  </a:moveTo>
                  <a:lnTo>
                    <a:pt x="974725" y="311150"/>
                  </a:lnTo>
                  <a:lnTo>
                    <a:pt x="533400" y="358775"/>
                  </a:lnTo>
                  <a:lnTo>
                    <a:pt x="384175" y="384175"/>
                  </a:lnTo>
                  <a:lnTo>
                    <a:pt x="317500" y="396875"/>
                  </a:lnTo>
                  <a:lnTo>
                    <a:pt x="266700" y="412750"/>
                  </a:lnTo>
                  <a:lnTo>
                    <a:pt x="238125" y="425450"/>
                  </a:lnTo>
                  <a:lnTo>
                    <a:pt x="206375" y="425450"/>
                  </a:lnTo>
                  <a:lnTo>
                    <a:pt x="155575" y="422275"/>
                  </a:lnTo>
                  <a:lnTo>
                    <a:pt x="111125" y="409575"/>
                  </a:lnTo>
                  <a:lnTo>
                    <a:pt x="19050" y="368300"/>
                  </a:lnTo>
                  <a:lnTo>
                    <a:pt x="0" y="222250"/>
                  </a:lnTo>
                  <a:lnTo>
                    <a:pt x="161925" y="228600"/>
                  </a:lnTo>
                  <a:lnTo>
                    <a:pt x="387350" y="222250"/>
                  </a:lnTo>
                  <a:lnTo>
                    <a:pt x="568325" y="209550"/>
                  </a:lnTo>
                  <a:lnTo>
                    <a:pt x="723900" y="190500"/>
                  </a:lnTo>
                  <a:lnTo>
                    <a:pt x="968375" y="152400"/>
                  </a:lnTo>
                  <a:lnTo>
                    <a:pt x="1158875" y="139700"/>
                  </a:lnTo>
                  <a:lnTo>
                    <a:pt x="1508125" y="101600"/>
                  </a:lnTo>
                  <a:lnTo>
                    <a:pt x="1771650" y="79375"/>
                  </a:lnTo>
                  <a:lnTo>
                    <a:pt x="1974850" y="69850"/>
                  </a:lnTo>
                  <a:lnTo>
                    <a:pt x="2136775" y="44450"/>
                  </a:lnTo>
                  <a:lnTo>
                    <a:pt x="2463800" y="28575"/>
                  </a:lnTo>
                  <a:lnTo>
                    <a:pt x="2790825" y="9525"/>
                  </a:lnTo>
                  <a:lnTo>
                    <a:pt x="2908300" y="0"/>
                  </a:lnTo>
                  <a:lnTo>
                    <a:pt x="2955925" y="0"/>
                  </a:lnTo>
                  <a:lnTo>
                    <a:pt x="3038475" y="9525"/>
                  </a:lnTo>
                  <a:lnTo>
                    <a:pt x="3124200" y="31750"/>
                  </a:lnTo>
                  <a:lnTo>
                    <a:pt x="3219450" y="73025"/>
                  </a:lnTo>
                  <a:cubicBezTo>
                    <a:pt x="3218392" y="127000"/>
                    <a:pt x="3217333" y="180975"/>
                    <a:pt x="3216275" y="234950"/>
                  </a:cubicBezTo>
                  <a:lnTo>
                    <a:pt x="3028950" y="209550"/>
                  </a:lnTo>
                  <a:lnTo>
                    <a:pt x="2863850" y="203200"/>
                  </a:lnTo>
                  <a:lnTo>
                    <a:pt x="2625725" y="203200"/>
                  </a:lnTo>
                  <a:lnTo>
                    <a:pt x="2197100" y="225425"/>
                  </a:lnTo>
                  <a:lnTo>
                    <a:pt x="1565275" y="260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F8B45F6E-5CDE-450B-BBF5-FB99ECA8665E}"/>
                </a:ext>
              </a:extLst>
            </p:cNvPr>
            <p:cNvSpPr/>
            <p:nvPr/>
          </p:nvSpPr>
          <p:spPr>
            <a:xfrm rot="16200000">
              <a:off x="3412335" y="3908540"/>
              <a:ext cx="3349625" cy="1189038"/>
            </a:xfrm>
            <a:custGeom>
              <a:avLst/>
              <a:gdLst>
                <a:gd name="connsiteX0" fmla="*/ 2102831 w 3348953"/>
                <a:gd name="connsiteY0" fmla="*/ 1101896 h 1188432"/>
                <a:gd name="connsiteX1" fmla="*/ 1886490 w 3348953"/>
                <a:gd name="connsiteY1" fmla="*/ 1104780 h 1188432"/>
                <a:gd name="connsiteX2" fmla="*/ 1739379 w 3348953"/>
                <a:gd name="connsiteY2" fmla="*/ 1099011 h 1188432"/>
                <a:gd name="connsiteX3" fmla="*/ 1595152 w 3348953"/>
                <a:gd name="connsiteY3" fmla="*/ 1084588 h 1188432"/>
                <a:gd name="connsiteX4" fmla="*/ 1485539 w 3348953"/>
                <a:gd name="connsiteY4" fmla="*/ 1067281 h 1188432"/>
                <a:gd name="connsiteX5" fmla="*/ 1341312 w 3348953"/>
                <a:gd name="connsiteY5" fmla="*/ 1041320 h 1188432"/>
                <a:gd name="connsiteX6" fmla="*/ 1228815 w 3348953"/>
                <a:gd name="connsiteY6" fmla="*/ 1012475 h 1188432"/>
                <a:gd name="connsiteX7" fmla="*/ 1110548 w 3348953"/>
                <a:gd name="connsiteY7" fmla="*/ 977860 h 1188432"/>
                <a:gd name="connsiteX8" fmla="*/ 957668 w 3348953"/>
                <a:gd name="connsiteY8" fmla="*/ 920169 h 1188432"/>
                <a:gd name="connsiteX9" fmla="*/ 842286 w 3348953"/>
                <a:gd name="connsiteY9" fmla="*/ 868248 h 1188432"/>
                <a:gd name="connsiteX10" fmla="*/ 712482 w 3348953"/>
                <a:gd name="connsiteY10" fmla="*/ 801903 h 1188432"/>
                <a:gd name="connsiteX11" fmla="*/ 582677 w 3348953"/>
                <a:gd name="connsiteY11" fmla="*/ 721136 h 1188432"/>
                <a:gd name="connsiteX12" fmla="*/ 475949 w 3348953"/>
                <a:gd name="connsiteY12" fmla="*/ 640369 h 1188432"/>
                <a:gd name="connsiteX13" fmla="*/ 389413 w 3348953"/>
                <a:gd name="connsiteY13" fmla="*/ 565371 h 1188432"/>
                <a:gd name="connsiteX14" fmla="*/ 302876 w 3348953"/>
                <a:gd name="connsiteY14" fmla="*/ 478834 h 1188432"/>
                <a:gd name="connsiteX15" fmla="*/ 222109 w 3348953"/>
                <a:gd name="connsiteY15" fmla="*/ 383645 h 1188432"/>
                <a:gd name="connsiteX16" fmla="*/ 164418 w 3348953"/>
                <a:gd name="connsiteY16" fmla="*/ 305762 h 1188432"/>
                <a:gd name="connsiteX17" fmla="*/ 89420 w 3348953"/>
                <a:gd name="connsiteY17" fmla="*/ 201918 h 1188432"/>
                <a:gd name="connsiteX18" fmla="*/ 46152 w 3348953"/>
                <a:gd name="connsiteY18" fmla="*/ 132689 h 1188432"/>
                <a:gd name="connsiteX19" fmla="*/ 11538 w 3348953"/>
                <a:gd name="connsiteY19" fmla="*/ 69229 h 1188432"/>
                <a:gd name="connsiteX20" fmla="*/ 2884 w 3348953"/>
                <a:gd name="connsiteY20" fmla="*/ 43268 h 1188432"/>
                <a:gd name="connsiteX21" fmla="*/ 0 w 3348953"/>
                <a:gd name="connsiteY21" fmla="*/ 25961 h 1188432"/>
                <a:gd name="connsiteX22" fmla="*/ 2884 w 3348953"/>
                <a:gd name="connsiteY22" fmla="*/ 11539 h 1188432"/>
                <a:gd name="connsiteX23" fmla="*/ 8653 w 3348953"/>
                <a:gd name="connsiteY23" fmla="*/ 0 h 1188432"/>
                <a:gd name="connsiteX24" fmla="*/ 23076 w 3348953"/>
                <a:gd name="connsiteY24" fmla="*/ 0 h 1188432"/>
                <a:gd name="connsiteX25" fmla="*/ 40383 w 3348953"/>
                <a:gd name="connsiteY25" fmla="*/ 5769 h 1188432"/>
                <a:gd name="connsiteX26" fmla="*/ 89420 w 3348953"/>
                <a:gd name="connsiteY26" fmla="*/ 74998 h 1188432"/>
                <a:gd name="connsiteX27" fmla="*/ 175957 w 3348953"/>
                <a:gd name="connsiteY27" fmla="*/ 175957 h 1188432"/>
                <a:gd name="connsiteX28" fmla="*/ 256724 w 3348953"/>
                <a:gd name="connsiteY28" fmla="*/ 265378 h 1188432"/>
                <a:gd name="connsiteX29" fmla="*/ 366336 w 3348953"/>
                <a:gd name="connsiteY29" fmla="*/ 363453 h 1188432"/>
                <a:gd name="connsiteX30" fmla="*/ 473064 w 3348953"/>
                <a:gd name="connsiteY30" fmla="*/ 447104 h 1188432"/>
                <a:gd name="connsiteX31" fmla="*/ 568254 w 3348953"/>
                <a:gd name="connsiteY31" fmla="*/ 519218 h 1188432"/>
                <a:gd name="connsiteX32" fmla="*/ 669213 w 3348953"/>
                <a:gd name="connsiteY32" fmla="*/ 576909 h 1188432"/>
                <a:gd name="connsiteX33" fmla="*/ 770172 w 3348953"/>
                <a:gd name="connsiteY33" fmla="*/ 628831 h 1188432"/>
                <a:gd name="connsiteX34" fmla="*/ 882670 w 3348953"/>
                <a:gd name="connsiteY34" fmla="*/ 677868 h 1188432"/>
                <a:gd name="connsiteX35" fmla="*/ 1026897 w 3348953"/>
                <a:gd name="connsiteY35" fmla="*/ 729790 h 1188432"/>
                <a:gd name="connsiteX36" fmla="*/ 1153817 w 3348953"/>
                <a:gd name="connsiteY36" fmla="*/ 767289 h 1188432"/>
                <a:gd name="connsiteX37" fmla="*/ 1243237 w 3348953"/>
                <a:gd name="connsiteY37" fmla="*/ 784596 h 1188432"/>
                <a:gd name="connsiteX38" fmla="*/ 1315351 w 3348953"/>
                <a:gd name="connsiteY38" fmla="*/ 793250 h 1188432"/>
                <a:gd name="connsiteX39" fmla="*/ 1422079 w 3348953"/>
                <a:gd name="connsiteY39" fmla="*/ 816326 h 1188432"/>
                <a:gd name="connsiteX40" fmla="*/ 1537461 w 3348953"/>
                <a:gd name="connsiteY40" fmla="*/ 833633 h 1188432"/>
                <a:gd name="connsiteX41" fmla="*/ 1667265 w 3348953"/>
                <a:gd name="connsiteY41" fmla="*/ 848056 h 1188432"/>
                <a:gd name="connsiteX42" fmla="*/ 1759570 w 3348953"/>
                <a:gd name="connsiteY42" fmla="*/ 856709 h 1188432"/>
                <a:gd name="connsiteX43" fmla="*/ 1926874 w 3348953"/>
                <a:gd name="connsiteY43" fmla="*/ 859594 h 1188432"/>
                <a:gd name="connsiteX44" fmla="*/ 2050909 w 3348953"/>
                <a:gd name="connsiteY44" fmla="*/ 859594 h 1188432"/>
                <a:gd name="connsiteX45" fmla="*/ 2598972 w 3348953"/>
                <a:gd name="connsiteY45" fmla="*/ 859594 h 1188432"/>
                <a:gd name="connsiteX46" fmla="*/ 2757622 w 3348953"/>
                <a:gd name="connsiteY46" fmla="*/ 859594 h 1188432"/>
                <a:gd name="connsiteX47" fmla="*/ 2997039 w 3348953"/>
                <a:gd name="connsiteY47" fmla="*/ 859594 h 1188432"/>
                <a:gd name="connsiteX48" fmla="*/ 3100883 w 3348953"/>
                <a:gd name="connsiteY48" fmla="*/ 856709 h 1188432"/>
                <a:gd name="connsiteX49" fmla="*/ 3164343 w 3348953"/>
                <a:gd name="connsiteY49" fmla="*/ 836518 h 1188432"/>
                <a:gd name="connsiteX50" fmla="*/ 3250879 w 3348953"/>
                <a:gd name="connsiteY50" fmla="*/ 790365 h 1188432"/>
                <a:gd name="connsiteX51" fmla="*/ 3302801 w 3348953"/>
                <a:gd name="connsiteY51" fmla="*/ 747097 h 1188432"/>
                <a:gd name="connsiteX52" fmla="*/ 3325877 w 3348953"/>
                <a:gd name="connsiteY52" fmla="*/ 729790 h 1188432"/>
                <a:gd name="connsiteX53" fmla="*/ 3340300 w 3348953"/>
                <a:gd name="connsiteY53" fmla="*/ 729790 h 1188432"/>
                <a:gd name="connsiteX54" fmla="*/ 3348953 w 3348953"/>
                <a:gd name="connsiteY54" fmla="*/ 741328 h 1188432"/>
                <a:gd name="connsiteX55" fmla="*/ 3348953 w 3348953"/>
                <a:gd name="connsiteY55" fmla="*/ 767289 h 1188432"/>
                <a:gd name="connsiteX56" fmla="*/ 3337415 w 3348953"/>
                <a:gd name="connsiteY56" fmla="*/ 827864 h 1188432"/>
                <a:gd name="connsiteX57" fmla="*/ 3317223 w 3348953"/>
                <a:gd name="connsiteY57" fmla="*/ 894209 h 1188432"/>
                <a:gd name="connsiteX58" fmla="*/ 3268186 w 3348953"/>
                <a:gd name="connsiteY58" fmla="*/ 974976 h 1188432"/>
                <a:gd name="connsiteX59" fmla="*/ 3239341 w 3348953"/>
                <a:gd name="connsiteY59" fmla="*/ 1021128 h 1188432"/>
                <a:gd name="connsiteX60" fmla="*/ 3196073 w 3348953"/>
                <a:gd name="connsiteY60" fmla="*/ 1107665 h 1188432"/>
                <a:gd name="connsiteX61" fmla="*/ 3152805 w 3348953"/>
                <a:gd name="connsiteY61" fmla="*/ 1165356 h 1188432"/>
                <a:gd name="connsiteX62" fmla="*/ 3118190 w 3348953"/>
                <a:gd name="connsiteY62" fmla="*/ 1188432 h 1188432"/>
                <a:gd name="connsiteX63" fmla="*/ 3097998 w 3348953"/>
                <a:gd name="connsiteY63" fmla="*/ 1188432 h 1188432"/>
                <a:gd name="connsiteX64" fmla="*/ 3072037 w 3348953"/>
                <a:gd name="connsiteY64" fmla="*/ 1165356 h 1188432"/>
                <a:gd name="connsiteX65" fmla="*/ 3037423 w 3348953"/>
                <a:gd name="connsiteY65" fmla="*/ 1142279 h 1188432"/>
                <a:gd name="connsiteX66" fmla="*/ 3008577 w 3348953"/>
                <a:gd name="connsiteY66" fmla="*/ 1127857 h 1188432"/>
                <a:gd name="connsiteX67" fmla="*/ 2968194 w 3348953"/>
                <a:gd name="connsiteY67" fmla="*/ 1113434 h 1188432"/>
                <a:gd name="connsiteX68" fmla="*/ 2898965 w 3348953"/>
                <a:gd name="connsiteY68" fmla="*/ 1101896 h 1188432"/>
                <a:gd name="connsiteX69" fmla="*/ 2593203 w 3348953"/>
                <a:gd name="connsiteY69" fmla="*/ 1101896 h 1188432"/>
                <a:gd name="connsiteX70" fmla="*/ 2102831 w 3348953"/>
                <a:gd name="connsiteY70" fmla="*/ 1101896 h 118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348953" h="1188432">
                  <a:moveTo>
                    <a:pt x="2102831" y="1101896"/>
                  </a:moveTo>
                  <a:lnTo>
                    <a:pt x="1886490" y="1104780"/>
                  </a:lnTo>
                  <a:lnTo>
                    <a:pt x="1739379" y="1099011"/>
                  </a:lnTo>
                  <a:lnTo>
                    <a:pt x="1595152" y="1084588"/>
                  </a:lnTo>
                  <a:lnTo>
                    <a:pt x="1485539" y="1067281"/>
                  </a:lnTo>
                  <a:lnTo>
                    <a:pt x="1341312" y="1041320"/>
                  </a:lnTo>
                  <a:lnTo>
                    <a:pt x="1228815" y="1012475"/>
                  </a:lnTo>
                  <a:lnTo>
                    <a:pt x="1110548" y="977860"/>
                  </a:lnTo>
                  <a:lnTo>
                    <a:pt x="957668" y="920169"/>
                  </a:lnTo>
                  <a:lnTo>
                    <a:pt x="842286" y="868248"/>
                  </a:lnTo>
                  <a:lnTo>
                    <a:pt x="712482" y="801903"/>
                  </a:lnTo>
                  <a:lnTo>
                    <a:pt x="582677" y="721136"/>
                  </a:lnTo>
                  <a:lnTo>
                    <a:pt x="475949" y="640369"/>
                  </a:lnTo>
                  <a:lnTo>
                    <a:pt x="389413" y="565371"/>
                  </a:lnTo>
                  <a:lnTo>
                    <a:pt x="302876" y="478834"/>
                  </a:lnTo>
                  <a:lnTo>
                    <a:pt x="222109" y="383645"/>
                  </a:lnTo>
                  <a:lnTo>
                    <a:pt x="164418" y="305762"/>
                  </a:lnTo>
                  <a:lnTo>
                    <a:pt x="89420" y="201918"/>
                  </a:lnTo>
                  <a:lnTo>
                    <a:pt x="46152" y="132689"/>
                  </a:lnTo>
                  <a:lnTo>
                    <a:pt x="11538" y="69229"/>
                  </a:lnTo>
                  <a:lnTo>
                    <a:pt x="2884" y="43268"/>
                  </a:lnTo>
                  <a:lnTo>
                    <a:pt x="0" y="25961"/>
                  </a:lnTo>
                  <a:lnTo>
                    <a:pt x="2884" y="11539"/>
                  </a:lnTo>
                  <a:lnTo>
                    <a:pt x="8653" y="0"/>
                  </a:lnTo>
                  <a:lnTo>
                    <a:pt x="23076" y="0"/>
                  </a:lnTo>
                  <a:lnTo>
                    <a:pt x="40383" y="5769"/>
                  </a:lnTo>
                  <a:lnTo>
                    <a:pt x="89420" y="74998"/>
                  </a:lnTo>
                  <a:lnTo>
                    <a:pt x="175957" y="175957"/>
                  </a:lnTo>
                  <a:lnTo>
                    <a:pt x="256724" y="265378"/>
                  </a:lnTo>
                  <a:lnTo>
                    <a:pt x="366336" y="363453"/>
                  </a:lnTo>
                  <a:lnTo>
                    <a:pt x="473064" y="447104"/>
                  </a:lnTo>
                  <a:lnTo>
                    <a:pt x="568254" y="519218"/>
                  </a:lnTo>
                  <a:lnTo>
                    <a:pt x="669213" y="576909"/>
                  </a:lnTo>
                  <a:lnTo>
                    <a:pt x="770172" y="628831"/>
                  </a:lnTo>
                  <a:lnTo>
                    <a:pt x="882670" y="677868"/>
                  </a:lnTo>
                  <a:lnTo>
                    <a:pt x="1026897" y="729790"/>
                  </a:lnTo>
                  <a:lnTo>
                    <a:pt x="1153817" y="767289"/>
                  </a:lnTo>
                  <a:lnTo>
                    <a:pt x="1243237" y="784596"/>
                  </a:lnTo>
                  <a:lnTo>
                    <a:pt x="1315351" y="793250"/>
                  </a:lnTo>
                  <a:lnTo>
                    <a:pt x="1422079" y="816326"/>
                  </a:lnTo>
                  <a:lnTo>
                    <a:pt x="1537461" y="833633"/>
                  </a:lnTo>
                  <a:lnTo>
                    <a:pt x="1667265" y="848056"/>
                  </a:lnTo>
                  <a:lnTo>
                    <a:pt x="1759570" y="856709"/>
                  </a:lnTo>
                  <a:lnTo>
                    <a:pt x="1926874" y="859594"/>
                  </a:lnTo>
                  <a:lnTo>
                    <a:pt x="2050909" y="859594"/>
                  </a:lnTo>
                  <a:lnTo>
                    <a:pt x="2598972" y="859594"/>
                  </a:lnTo>
                  <a:lnTo>
                    <a:pt x="2757622" y="859594"/>
                  </a:lnTo>
                  <a:lnTo>
                    <a:pt x="2997039" y="859594"/>
                  </a:lnTo>
                  <a:lnTo>
                    <a:pt x="3100883" y="856709"/>
                  </a:lnTo>
                  <a:lnTo>
                    <a:pt x="3164343" y="836518"/>
                  </a:lnTo>
                  <a:lnTo>
                    <a:pt x="3250879" y="790365"/>
                  </a:lnTo>
                  <a:lnTo>
                    <a:pt x="3302801" y="747097"/>
                  </a:lnTo>
                  <a:lnTo>
                    <a:pt x="3325877" y="729790"/>
                  </a:lnTo>
                  <a:lnTo>
                    <a:pt x="3340300" y="729790"/>
                  </a:lnTo>
                  <a:lnTo>
                    <a:pt x="3348953" y="741328"/>
                  </a:lnTo>
                  <a:lnTo>
                    <a:pt x="3348953" y="767289"/>
                  </a:lnTo>
                  <a:lnTo>
                    <a:pt x="3337415" y="827864"/>
                  </a:lnTo>
                  <a:lnTo>
                    <a:pt x="3317223" y="894209"/>
                  </a:lnTo>
                  <a:lnTo>
                    <a:pt x="3268186" y="974976"/>
                  </a:lnTo>
                  <a:lnTo>
                    <a:pt x="3239341" y="1021128"/>
                  </a:lnTo>
                  <a:lnTo>
                    <a:pt x="3196073" y="1107665"/>
                  </a:lnTo>
                  <a:lnTo>
                    <a:pt x="3152805" y="1165356"/>
                  </a:lnTo>
                  <a:lnTo>
                    <a:pt x="3118190" y="1188432"/>
                  </a:lnTo>
                  <a:lnTo>
                    <a:pt x="3097998" y="1188432"/>
                  </a:lnTo>
                  <a:lnTo>
                    <a:pt x="3072037" y="1165356"/>
                  </a:lnTo>
                  <a:lnTo>
                    <a:pt x="3037423" y="1142279"/>
                  </a:lnTo>
                  <a:lnTo>
                    <a:pt x="3008577" y="1127857"/>
                  </a:lnTo>
                  <a:lnTo>
                    <a:pt x="2968194" y="1113434"/>
                  </a:lnTo>
                  <a:lnTo>
                    <a:pt x="2898965" y="1101896"/>
                  </a:lnTo>
                  <a:lnTo>
                    <a:pt x="2593203" y="1101896"/>
                  </a:lnTo>
                  <a:lnTo>
                    <a:pt x="2102831" y="11018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2C3A29AD-0029-49A3-91E2-E0736FCD694A}"/>
                </a:ext>
              </a:extLst>
            </p:cNvPr>
            <p:cNvSpPr/>
            <p:nvPr/>
          </p:nvSpPr>
          <p:spPr>
            <a:xfrm>
              <a:off x="4025901" y="3400425"/>
              <a:ext cx="1409700" cy="387350"/>
            </a:xfrm>
            <a:custGeom>
              <a:avLst/>
              <a:gdLst>
                <a:gd name="connsiteX0" fmla="*/ 917575 w 1409700"/>
                <a:gd name="connsiteY0" fmla="*/ 250825 h 387350"/>
                <a:gd name="connsiteX1" fmla="*/ 739775 w 1409700"/>
                <a:gd name="connsiteY1" fmla="*/ 276225 h 387350"/>
                <a:gd name="connsiteX2" fmla="*/ 638175 w 1409700"/>
                <a:gd name="connsiteY2" fmla="*/ 298450 h 387350"/>
                <a:gd name="connsiteX3" fmla="*/ 504825 w 1409700"/>
                <a:gd name="connsiteY3" fmla="*/ 336550 h 387350"/>
                <a:gd name="connsiteX4" fmla="*/ 415925 w 1409700"/>
                <a:gd name="connsiteY4" fmla="*/ 368300 h 387350"/>
                <a:gd name="connsiteX5" fmla="*/ 377825 w 1409700"/>
                <a:gd name="connsiteY5" fmla="*/ 377825 h 387350"/>
                <a:gd name="connsiteX6" fmla="*/ 327025 w 1409700"/>
                <a:gd name="connsiteY6" fmla="*/ 387350 h 387350"/>
                <a:gd name="connsiteX7" fmla="*/ 298450 w 1409700"/>
                <a:gd name="connsiteY7" fmla="*/ 381000 h 387350"/>
                <a:gd name="connsiteX8" fmla="*/ 244475 w 1409700"/>
                <a:gd name="connsiteY8" fmla="*/ 346075 h 387350"/>
                <a:gd name="connsiteX9" fmla="*/ 190500 w 1409700"/>
                <a:gd name="connsiteY9" fmla="*/ 301625 h 387350"/>
                <a:gd name="connsiteX10" fmla="*/ 130175 w 1409700"/>
                <a:gd name="connsiteY10" fmla="*/ 234950 h 387350"/>
                <a:gd name="connsiteX11" fmla="*/ 73025 w 1409700"/>
                <a:gd name="connsiteY11" fmla="*/ 161925 h 387350"/>
                <a:gd name="connsiteX12" fmla="*/ 31750 w 1409700"/>
                <a:gd name="connsiteY12" fmla="*/ 101600 h 387350"/>
                <a:gd name="connsiteX13" fmla="*/ 9525 w 1409700"/>
                <a:gd name="connsiteY13" fmla="*/ 60325 h 387350"/>
                <a:gd name="connsiteX14" fmla="*/ 3175 w 1409700"/>
                <a:gd name="connsiteY14" fmla="*/ 41275 h 387350"/>
                <a:gd name="connsiteX15" fmla="*/ 0 w 1409700"/>
                <a:gd name="connsiteY15" fmla="*/ 25400 h 387350"/>
                <a:gd name="connsiteX16" fmla="*/ 9525 w 1409700"/>
                <a:gd name="connsiteY16" fmla="*/ 6350 h 387350"/>
                <a:gd name="connsiteX17" fmla="*/ 38100 w 1409700"/>
                <a:gd name="connsiteY17" fmla="*/ 0 h 387350"/>
                <a:gd name="connsiteX18" fmla="*/ 60325 w 1409700"/>
                <a:gd name="connsiteY18" fmla="*/ 0 h 387350"/>
                <a:gd name="connsiteX19" fmla="*/ 73025 w 1409700"/>
                <a:gd name="connsiteY19" fmla="*/ 6350 h 387350"/>
                <a:gd name="connsiteX20" fmla="*/ 107950 w 1409700"/>
                <a:gd name="connsiteY20" fmla="*/ 44450 h 387350"/>
                <a:gd name="connsiteX21" fmla="*/ 152400 w 1409700"/>
                <a:gd name="connsiteY21" fmla="*/ 79375 h 387350"/>
                <a:gd name="connsiteX22" fmla="*/ 206375 w 1409700"/>
                <a:gd name="connsiteY22" fmla="*/ 101600 h 387350"/>
                <a:gd name="connsiteX23" fmla="*/ 273050 w 1409700"/>
                <a:gd name="connsiteY23" fmla="*/ 114300 h 387350"/>
                <a:gd name="connsiteX24" fmla="*/ 371475 w 1409700"/>
                <a:gd name="connsiteY24" fmla="*/ 120650 h 387350"/>
                <a:gd name="connsiteX25" fmla="*/ 463550 w 1409700"/>
                <a:gd name="connsiteY25" fmla="*/ 123825 h 387350"/>
                <a:gd name="connsiteX26" fmla="*/ 600075 w 1409700"/>
                <a:gd name="connsiteY26" fmla="*/ 120650 h 387350"/>
                <a:gd name="connsiteX27" fmla="*/ 876300 w 1409700"/>
                <a:gd name="connsiteY27" fmla="*/ 92075 h 387350"/>
                <a:gd name="connsiteX28" fmla="*/ 1171575 w 1409700"/>
                <a:gd name="connsiteY28" fmla="*/ 53975 h 387350"/>
                <a:gd name="connsiteX29" fmla="*/ 1409700 w 1409700"/>
                <a:gd name="connsiteY29" fmla="*/ 15875 h 387350"/>
                <a:gd name="connsiteX30" fmla="*/ 1406525 w 1409700"/>
                <a:gd name="connsiteY30" fmla="*/ 203200 h 387350"/>
                <a:gd name="connsiteX31" fmla="*/ 1162050 w 1409700"/>
                <a:gd name="connsiteY31" fmla="*/ 219075 h 387350"/>
                <a:gd name="connsiteX32" fmla="*/ 917575 w 1409700"/>
                <a:gd name="connsiteY32" fmla="*/ 25082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09700" h="387350">
                  <a:moveTo>
                    <a:pt x="917575" y="250825"/>
                  </a:moveTo>
                  <a:lnTo>
                    <a:pt x="739775" y="276225"/>
                  </a:lnTo>
                  <a:lnTo>
                    <a:pt x="638175" y="298450"/>
                  </a:lnTo>
                  <a:lnTo>
                    <a:pt x="504825" y="336550"/>
                  </a:lnTo>
                  <a:lnTo>
                    <a:pt x="415925" y="368300"/>
                  </a:lnTo>
                  <a:lnTo>
                    <a:pt x="377825" y="377825"/>
                  </a:lnTo>
                  <a:lnTo>
                    <a:pt x="327025" y="387350"/>
                  </a:lnTo>
                  <a:lnTo>
                    <a:pt x="298450" y="381000"/>
                  </a:lnTo>
                  <a:lnTo>
                    <a:pt x="244475" y="346075"/>
                  </a:lnTo>
                  <a:lnTo>
                    <a:pt x="190500" y="301625"/>
                  </a:lnTo>
                  <a:lnTo>
                    <a:pt x="130175" y="234950"/>
                  </a:lnTo>
                  <a:lnTo>
                    <a:pt x="73025" y="161925"/>
                  </a:lnTo>
                  <a:lnTo>
                    <a:pt x="31750" y="101600"/>
                  </a:lnTo>
                  <a:lnTo>
                    <a:pt x="9525" y="60325"/>
                  </a:lnTo>
                  <a:lnTo>
                    <a:pt x="3175" y="41275"/>
                  </a:lnTo>
                  <a:lnTo>
                    <a:pt x="0" y="25400"/>
                  </a:lnTo>
                  <a:lnTo>
                    <a:pt x="9525" y="6350"/>
                  </a:lnTo>
                  <a:lnTo>
                    <a:pt x="38100" y="0"/>
                  </a:lnTo>
                  <a:lnTo>
                    <a:pt x="60325" y="0"/>
                  </a:lnTo>
                  <a:lnTo>
                    <a:pt x="73025" y="6350"/>
                  </a:lnTo>
                  <a:lnTo>
                    <a:pt x="107950" y="44450"/>
                  </a:lnTo>
                  <a:lnTo>
                    <a:pt x="152400" y="79375"/>
                  </a:lnTo>
                  <a:lnTo>
                    <a:pt x="206375" y="101600"/>
                  </a:lnTo>
                  <a:lnTo>
                    <a:pt x="273050" y="114300"/>
                  </a:lnTo>
                  <a:lnTo>
                    <a:pt x="371475" y="120650"/>
                  </a:lnTo>
                  <a:lnTo>
                    <a:pt x="463550" y="123825"/>
                  </a:lnTo>
                  <a:lnTo>
                    <a:pt x="600075" y="120650"/>
                  </a:lnTo>
                  <a:lnTo>
                    <a:pt x="876300" y="92075"/>
                  </a:lnTo>
                  <a:lnTo>
                    <a:pt x="1171575" y="53975"/>
                  </a:lnTo>
                  <a:lnTo>
                    <a:pt x="1409700" y="15875"/>
                  </a:lnTo>
                  <a:cubicBezTo>
                    <a:pt x="1408642" y="78317"/>
                    <a:pt x="1407583" y="140758"/>
                    <a:pt x="1406525" y="203200"/>
                  </a:cubicBezTo>
                  <a:lnTo>
                    <a:pt x="1162050" y="219075"/>
                  </a:lnTo>
                  <a:lnTo>
                    <a:pt x="917575" y="250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91416F23-C6E9-40B0-BE43-3CABF0CD1EC9}"/>
                </a:ext>
              </a:extLst>
            </p:cNvPr>
            <p:cNvSpPr/>
            <p:nvPr/>
          </p:nvSpPr>
          <p:spPr>
            <a:xfrm>
              <a:off x="3898902" y="4127501"/>
              <a:ext cx="1533525" cy="415925"/>
            </a:xfrm>
            <a:custGeom>
              <a:avLst/>
              <a:gdLst>
                <a:gd name="connsiteX0" fmla="*/ 1108075 w 1533525"/>
                <a:gd name="connsiteY0" fmla="*/ 219075 h 415925"/>
                <a:gd name="connsiteX1" fmla="*/ 889000 w 1533525"/>
                <a:gd name="connsiteY1" fmla="*/ 260350 h 415925"/>
                <a:gd name="connsiteX2" fmla="*/ 730250 w 1533525"/>
                <a:gd name="connsiteY2" fmla="*/ 295275 h 415925"/>
                <a:gd name="connsiteX3" fmla="*/ 523875 w 1533525"/>
                <a:gd name="connsiteY3" fmla="*/ 349250 h 415925"/>
                <a:gd name="connsiteX4" fmla="*/ 406400 w 1533525"/>
                <a:gd name="connsiteY4" fmla="*/ 384175 h 415925"/>
                <a:gd name="connsiteX5" fmla="*/ 339725 w 1533525"/>
                <a:gd name="connsiteY5" fmla="*/ 415925 h 415925"/>
                <a:gd name="connsiteX6" fmla="*/ 320675 w 1533525"/>
                <a:gd name="connsiteY6" fmla="*/ 409575 h 415925"/>
                <a:gd name="connsiteX7" fmla="*/ 241300 w 1533525"/>
                <a:gd name="connsiteY7" fmla="*/ 358775 h 415925"/>
                <a:gd name="connsiteX8" fmla="*/ 127000 w 1533525"/>
                <a:gd name="connsiteY8" fmla="*/ 273050 h 415925"/>
                <a:gd name="connsiteX9" fmla="*/ 69850 w 1533525"/>
                <a:gd name="connsiteY9" fmla="*/ 225425 h 415925"/>
                <a:gd name="connsiteX10" fmla="*/ 34925 w 1533525"/>
                <a:gd name="connsiteY10" fmla="*/ 180975 h 415925"/>
                <a:gd name="connsiteX11" fmla="*/ 19050 w 1533525"/>
                <a:gd name="connsiteY11" fmla="*/ 158750 h 415925"/>
                <a:gd name="connsiteX12" fmla="*/ 9525 w 1533525"/>
                <a:gd name="connsiteY12" fmla="*/ 130175 h 415925"/>
                <a:gd name="connsiteX13" fmla="*/ 3175 w 1533525"/>
                <a:gd name="connsiteY13" fmla="*/ 101600 h 415925"/>
                <a:gd name="connsiteX14" fmla="*/ 0 w 1533525"/>
                <a:gd name="connsiteY14" fmla="*/ 69850 h 415925"/>
                <a:gd name="connsiteX15" fmla="*/ 6350 w 1533525"/>
                <a:gd name="connsiteY15" fmla="*/ 50800 h 415925"/>
                <a:gd name="connsiteX16" fmla="*/ 25400 w 1533525"/>
                <a:gd name="connsiteY16" fmla="*/ 41275 h 415925"/>
                <a:gd name="connsiteX17" fmla="*/ 41275 w 1533525"/>
                <a:gd name="connsiteY17" fmla="*/ 44450 h 415925"/>
                <a:gd name="connsiteX18" fmla="*/ 92075 w 1533525"/>
                <a:gd name="connsiteY18" fmla="*/ 73025 h 415925"/>
                <a:gd name="connsiteX19" fmla="*/ 136525 w 1533525"/>
                <a:gd name="connsiteY19" fmla="*/ 95250 h 415925"/>
                <a:gd name="connsiteX20" fmla="*/ 187325 w 1533525"/>
                <a:gd name="connsiteY20" fmla="*/ 117475 h 415925"/>
                <a:gd name="connsiteX21" fmla="*/ 250825 w 1533525"/>
                <a:gd name="connsiteY21" fmla="*/ 133350 h 415925"/>
                <a:gd name="connsiteX22" fmla="*/ 333375 w 1533525"/>
                <a:gd name="connsiteY22" fmla="*/ 146050 h 415925"/>
                <a:gd name="connsiteX23" fmla="*/ 393700 w 1533525"/>
                <a:gd name="connsiteY23" fmla="*/ 149225 h 415925"/>
                <a:gd name="connsiteX24" fmla="*/ 447675 w 1533525"/>
                <a:gd name="connsiteY24" fmla="*/ 149225 h 415925"/>
                <a:gd name="connsiteX25" fmla="*/ 587375 w 1533525"/>
                <a:gd name="connsiteY25" fmla="*/ 133350 h 415925"/>
                <a:gd name="connsiteX26" fmla="*/ 796925 w 1533525"/>
                <a:gd name="connsiteY26" fmla="*/ 98425 h 415925"/>
                <a:gd name="connsiteX27" fmla="*/ 1063625 w 1533525"/>
                <a:gd name="connsiteY27" fmla="*/ 66675 h 415925"/>
                <a:gd name="connsiteX28" fmla="*/ 1530350 w 1533525"/>
                <a:gd name="connsiteY28" fmla="*/ 0 h 415925"/>
                <a:gd name="connsiteX29" fmla="*/ 1533525 w 1533525"/>
                <a:gd name="connsiteY29" fmla="*/ 158750 h 415925"/>
                <a:gd name="connsiteX30" fmla="*/ 1346200 w 1533525"/>
                <a:gd name="connsiteY30" fmla="*/ 184150 h 415925"/>
                <a:gd name="connsiteX31" fmla="*/ 1108075 w 1533525"/>
                <a:gd name="connsiteY31" fmla="*/ 219075 h 41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33525" h="415925">
                  <a:moveTo>
                    <a:pt x="1108075" y="219075"/>
                  </a:moveTo>
                  <a:lnTo>
                    <a:pt x="889000" y="260350"/>
                  </a:lnTo>
                  <a:lnTo>
                    <a:pt x="730250" y="295275"/>
                  </a:lnTo>
                  <a:lnTo>
                    <a:pt x="523875" y="349250"/>
                  </a:lnTo>
                  <a:lnTo>
                    <a:pt x="406400" y="384175"/>
                  </a:lnTo>
                  <a:lnTo>
                    <a:pt x="339725" y="415925"/>
                  </a:lnTo>
                  <a:lnTo>
                    <a:pt x="320675" y="409575"/>
                  </a:lnTo>
                  <a:lnTo>
                    <a:pt x="241300" y="358775"/>
                  </a:lnTo>
                  <a:lnTo>
                    <a:pt x="127000" y="273050"/>
                  </a:lnTo>
                  <a:lnTo>
                    <a:pt x="69850" y="225425"/>
                  </a:lnTo>
                  <a:lnTo>
                    <a:pt x="34925" y="180975"/>
                  </a:lnTo>
                  <a:lnTo>
                    <a:pt x="19050" y="158750"/>
                  </a:lnTo>
                  <a:lnTo>
                    <a:pt x="9525" y="130175"/>
                  </a:lnTo>
                  <a:lnTo>
                    <a:pt x="3175" y="101600"/>
                  </a:lnTo>
                  <a:lnTo>
                    <a:pt x="0" y="69850"/>
                  </a:lnTo>
                  <a:lnTo>
                    <a:pt x="6350" y="50800"/>
                  </a:lnTo>
                  <a:lnTo>
                    <a:pt x="25400" y="41275"/>
                  </a:lnTo>
                  <a:lnTo>
                    <a:pt x="41275" y="44450"/>
                  </a:lnTo>
                  <a:lnTo>
                    <a:pt x="92075" y="73025"/>
                  </a:lnTo>
                  <a:lnTo>
                    <a:pt x="136525" y="95250"/>
                  </a:lnTo>
                  <a:lnTo>
                    <a:pt x="187325" y="117475"/>
                  </a:lnTo>
                  <a:lnTo>
                    <a:pt x="250825" y="133350"/>
                  </a:lnTo>
                  <a:lnTo>
                    <a:pt x="333375" y="146050"/>
                  </a:lnTo>
                  <a:lnTo>
                    <a:pt x="393700" y="149225"/>
                  </a:lnTo>
                  <a:lnTo>
                    <a:pt x="447675" y="149225"/>
                  </a:lnTo>
                  <a:lnTo>
                    <a:pt x="587375" y="133350"/>
                  </a:lnTo>
                  <a:lnTo>
                    <a:pt x="796925" y="98425"/>
                  </a:lnTo>
                  <a:lnTo>
                    <a:pt x="1063625" y="66675"/>
                  </a:lnTo>
                  <a:lnTo>
                    <a:pt x="1530350" y="0"/>
                  </a:lnTo>
                  <a:cubicBezTo>
                    <a:pt x="1531408" y="52917"/>
                    <a:pt x="1532467" y="105833"/>
                    <a:pt x="1533525" y="158750"/>
                  </a:cubicBezTo>
                  <a:lnTo>
                    <a:pt x="1346200" y="184150"/>
                  </a:lnTo>
                  <a:lnTo>
                    <a:pt x="11080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1A462924-F246-495E-897B-26486F130109}"/>
                </a:ext>
              </a:extLst>
            </p:cNvPr>
            <p:cNvSpPr/>
            <p:nvPr/>
          </p:nvSpPr>
          <p:spPr>
            <a:xfrm>
              <a:off x="3676651" y="4752975"/>
              <a:ext cx="1720850" cy="577850"/>
            </a:xfrm>
            <a:custGeom>
              <a:avLst/>
              <a:gdLst>
                <a:gd name="connsiteX0" fmla="*/ 1165225 w 1720850"/>
                <a:gd name="connsiteY0" fmla="*/ 279400 h 577850"/>
                <a:gd name="connsiteX1" fmla="*/ 774700 w 1720850"/>
                <a:gd name="connsiteY1" fmla="*/ 393700 h 577850"/>
                <a:gd name="connsiteX2" fmla="*/ 466725 w 1720850"/>
                <a:gd name="connsiteY2" fmla="*/ 482600 h 577850"/>
                <a:gd name="connsiteX3" fmla="*/ 415925 w 1720850"/>
                <a:gd name="connsiteY3" fmla="*/ 520700 h 577850"/>
                <a:gd name="connsiteX4" fmla="*/ 374650 w 1720850"/>
                <a:gd name="connsiteY4" fmla="*/ 546100 h 577850"/>
                <a:gd name="connsiteX5" fmla="*/ 317500 w 1720850"/>
                <a:gd name="connsiteY5" fmla="*/ 577850 h 577850"/>
                <a:gd name="connsiteX6" fmla="*/ 288925 w 1720850"/>
                <a:gd name="connsiteY6" fmla="*/ 571500 h 577850"/>
                <a:gd name="connsiteX7" fmla="*/ 222250 w 1720850"/>
                <a:gd name="connsiteY7" fmla="*/ 530225 h 577850"/>
                <a:gd name="connsiteX8" fmla="*/ 193675 w 1720850"/>
                <a:gd name="connsiteY8" fmla="*/ 501650 h 577850"/>
                <a:gd name="connsiteX9" fmla="*/ 142875 w 1720850"/>
                <a:gd name="connsiteY9" fmla="*/ 441325 h 577850"/>
                <a:gd name="connsiteX10" fmla="*/ 92075 w 1720850"/>
                <a:gd name="connsiteY10" fmla="*/ 368300 h 577850"/>
                <a:gd name="connsiteX11" fmla="*/ 47625 w 1720850"/>
                <a:gd name="connsiteY11" fmla="*/ 288925 h 577850"/>
                <a:gd name="connsiteX12" fmla="*/ 9525 w 1720850"/>
                <a:gd name="connsiteY12" fmla="*/ 215900 h 577850"/>
                <a:gd name="connsiteX13" fmla="*/ 0 w 1720850"/>
                <a:gd name="connsiteY13" fmla="*/ 184150 h 577850"/>
                <a:gd name="connsiteX14" fmla="*/ 3175 w 1720850"/>
                <a:gd name="connsiteY14" fmla="*/ 158750 h 577850"/>
                <a:gd name="connsiteX15" fmla="*/ 19050 w 1720850"/>
                <a:gd name="connsiteY15" fmla="*/ 146050 h 577850"/>
                <a:gd name="connsiteX16" fmla="*/ 41275 w 1720850"/>
                <a:gd name="connsiteY16" fmla="*/ 149225 h 577850"/>
                <a:gd name="connsiteX17" fmla="*/ 60325 w 1720850"/>
                <a:gd name="connsiteY17" fmla="*/ 165100 h 577850"/>
                <a:gd name="connsiteX18" fmla="*/ 101600 w 1720850"/>
                <a:gd name="connsiteY18" fmla="*/ 219075 h 577850"/>
                <a:gd name="connsiteX19" fmla="*/ 123825 w 1720850"/>
                <a:gd name="connsiteY19" fmla="*/ 238125 h 577850"/>
                <a:gd name="connsiteX20" fmla="*/ 158750 w 1720850"/>
                <a:gd name="connsiteY20" fmla="*/ 257175 h 577850"/>
                <a:gd name="connsiteX21" fmla="*/ 196850 w 1720850"/>
                <a:gd name="connsiteY21" fmla="*/ 266700 h 577850"/>
                <a:gd name="connsiteX22" fmla="*/ 250825 w 1720850"/>
                <a:gd name="connsiteY22" fmla="*/ 263525 h 577850"/>
                <a:gd name="connsiteX23" fmla="*/ 412750 w 1720850"/>
                <a:gd name="connsiteY23" fmla="*/ 241300 h 577850"/>
                <a:gd name="connsiteX24" fmla="*/ 663575 w 1720850"/>
                <a:gd name="connsiteY24" fmla="*/ 203200 h 577850"/>
                <a:gd name="connsiteX25" fmla="*/ 990600 w 1720850"/>
                <a:gd name="connsiteY25" fmla="*/ 142875 h 577850"/>
                <a:gd name="connsiteX26" fmla="*/ 1241425 w 1720850"/>
                <a:gd name="connsiteY26" fmla="*/ 95250 h 577850"/>
                <a:gd name="connsiteX27" fmla="*/ 1492250 w 1720850"/>
                <a:gd name="connsiteY27" fmla="*/ 41275 h 577850"/>
                <a:gd name="connsiteX28" fmla="*/ 1720850 w 1720850"/>
                <a:gd name="connsiteY28" fmla="*/ 0 h 577850"/>
                <a:gd name="connsiteX29" fmla="*/ 1717675 w 1720850"/>
                <a:gd name="connsiteY29" fmla="*/ 111125 h 577850"/>
                <a:gd name="connsiteX30" fmla="*/ 1450975 w 1720850"/>
                <a:gd name="connsiteY30" fmla="*/ 193675 h 577850"/>
                <a:gd name="connsiteX31" fmla="*/ 1165225 w 1720850"/>
                <a:gd name="connsiteY31" fmla="*/ 279400 h 5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720850" h="577850">
                  <a:moveTo>
                    <a:pt x="1165225" y="279400"/>
                  </a:moveTo>
                  <a:lnTo>
                    <a:pt x="774700" y="393700"/>
                  </a:lnTo>
                  <a:lnTo>
                    <a:pt x="466725" y="482600"/>
                  </a:lnTo>
                  <a:lnTo>
                    <a:pt x="415925" y="520700"/>
                  </a:lnTo>
                  <a:lnTo>
                    <a:pt x="374650" y="546100"/>
                  </a:lnTo>
                  <a:lnTo>
                    <a:pt x="317500" y="577850"/>
                  </a:lnTo>
                  <a:lnTo>
                    <a:pt x="288925" y="571500"/>
                  </a:lnTo>
                  <a:lnTo>
                    <a:pt x="222250" y="530225"/>
                  </a:lnTo>
                  <a:lnTo>
                    <a:pt x="193675" y="501650"/>
                  </a:lnTo>
                  <a:lnTo>
                    <a:pt x="142875" y="441325"/>
                  </a:lnTo>
                  <a:lnTo>
                    <a:pt x="92075" y="368300"/>
                  </a:lnTo>
                  <a:lnTo>
                    <a:pt x="47625" y="288925"/>
                  </a:lnTo>
                  <a:lnTo>
                    <a:pt x="9525" y="215900"/>
                  </a:lnTo>
                  <a:lnTo>
                    <a:pt x="0" y="184150"/>
                  </a:lnTo>
                  <a:lnTo>
                    <a:pt x="3175" y="158750"/>
                  </a:lnTo>
                  <a:lnTo>
                    <a:pt x="19050" y="146050"/>
                  </a:lnTo>
                  <a:cubicBezTo>
                    <a:pt x="39144" y="149399"/>
                    <a:pt x="31662" y="149225"/>
                    <a:pt x="41275" y="149225"/>
                  </a:cubicBezTo>
                  <a:lnTo>
                    <a:pt x="60325" y="165100"/>
                  </a:lnTo>
                  <a:lnTo>
                    <a:pt x="101600" y="219075"/>
                  </a:lnTo>
                  <a:lnTo>
                    <a:pt x="123825" y="238125"/>
                  </a:lnTo>
                  <a:lnTo>
                    <a:pt x="158750" y="257175"/>
                  </a:lnTo>
                  <a:lnTo>
                    <a:pt x="196850" y="266700"/>
                  </a:lnTo>
                  <a:lnTo>
                    <a:pt x="250825" y="263525"/>
                  </a:lnTo>
                  <a:lnTo>
                    <a:pt x="412750" y="241300"/>
                  </a:lnTo>
                  <a:lnTo>
                    <a:pt x="663575" y="203200"/>
                  </a:lnTo>
                  <a:lnTo>
                    <a:pt x="990600" y="142875"/>
                  </a:lnTo>
                  <a:lnTo>
                    <a:pt x="1241425" y="95250"/>
                  </a:lnTo>
                  <a:lnTo>
                    <a:pt x="1492250" y="41275"/>
                  </a:lnTo>
                  <a:lnTo>
                    <a:pt x="1720850" y="0"/>
                  </a:lnTo>
                  <a:cubicBezTo>
                    <a:pt x="1719792" y="37042"/>
                    <a:pt x="1718733" y="74083"/>
                    <a:pt x="1717675" y="111125"/>
                  </a:cubicBezTo>
                  <a:lnTo>
                    <a:pt x="1450975" y="193675"/>
                  </a:lnTo>
                  <a:lnTo>
                    <a:pt x="1165225" y="279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6919B180-2CF9-4930-8F72-315C230F364D}"/>
                </a:ext>
              </a:extLst>
            </p:cNvPr>
            <p:cNvSpPr/>
            <p:nvPr/>
          </p:nvSpPr>
          <p:spPr>
            <a:xfrm>
              <a:off x="6581776" y="3203576"/>
              <a:ext cx="1406525" cy="358775"/>
            </a:xfrm>
            <a:custGeom>
              <a:avLst/>
              <a:gdLst>
                <a:gd name="connsiteX0" fmla="*/ 711200 w 1406525"/>
                <a:gd name="connsiteY0" fmla="*/ 323850 h 358775"/>
                <a:gd name="connsiteX1" fmla="*/ 492125 w 1406525"/>
                <a:gd name="connsiteY1" fmla="*/ 346075 h 358775"/>
                <a:gd name="connsiteX2" fmla="*/ 384175 w 1406525"/>
                <a:gd name="connsiteY2" fmla="*/ 355600 h 358775"/>
                <a:gd name="connsiteX3" fmla="*/ 314325 w 1406525"/>
                <a:gd name="connsiteY3" fmla="*/ 358775 h 358775"/>
                <a:gd name="connsiteX4" fmla="*/ 260350 w 1406525"/>
                <a:gd name="connsiteY4" fmla="*/ 358775 h 358775"/>
                <a:gd name="connsiteX5" fmla="*/ 215900 w 1406525"/>
                <a:gd name="connsiteY5" fmla="*/ 349250 h 358775"/>
                <a:gd name="connsiteX6" fmla="*/ 161925 w 1406525"/>
                <a:gd name="connsiteY6" fmla="*/ 333375 h 358775"/>
                <a:gd name="connsiteX7" fmla="*/ 117475 w 1406525"/>
                <a:gd name="connsiteY7" fmla="*/ 317500 h 358775"/>
                <a:gd name="connsiteX8" fmla="*/ 6350 w 1406525"/>
                <a:gd name="connsiteY8" fmla="*/ 257175 h 358775"/>
                <a:gd name="connsiteX9" fmla="*/ 0 w 1406525"/>
                <a:gd name="connsiteY9" fmla="*/ 111125 h 358775"/>
                <a:gd name="connsiteX10" fmla="*/ 104775 w 1406525"/>
                <a:gd name="connsiteY10" fmla="*/ 142875 h 358775"/>
                <a:gd name="connsiteX11" fmla="*/ 215900 w 1406525"/>
                <a:gd name="connsiteY11" fmla="*/ 174625 h 358775"/>
                <a:gd name="connsiteX12" fmla="*/ 276225 w 1406525"/>
                <a:gd name="connsiteY12" fmla="*/ 180975 h 358775"/>
                <a:gd name="connsiteX13" fmla="*/ 361950 w 1406525"/>
                <a:gd name="connsiteY13" fmla="*/ 180975 h 358775"/>
                <a:gd name="connsiteX14" fmla="*/ 466725 w 1406525"/>
                <a:gd name="connsiteY14" fmla="*/ 174625 h 358775"/>
                <a:gd name="connsiteX15" fmla="*/ 587375 w 1406525"/>
                <a:gd name="connsiteY15" fmla="*/ 161925 h 358775"/>
                <a:gd name="connsiteX16" fmla="*/ 733425 w 1406525"/>
                <a:gd name="connsiteY16" fmla="*/ 139700 h 358775"/>
                <a:gd name="connsiteX17" fmla="*/ 882650 w 1406525"/>
                <a:gd name="connsiteY17" fmla="*/ 117475 h 358775"/>
                <a:gd name="connsiteX18" fmla="*/ 996950 w 1406525"/>
                <a:gd name="connsiteY18" fmla="*/ 60325 h 358775"/>
                <a:gd name="connsiteX19" fmla="*/ 1085850 w 1406525"/>
                <a:gd name="connsiteY19" fmla="*/ 6350 h 358775"/>
                <a:gd name="connsiteX20" fmla="*/ 1108075 w 1406525"/>
                <a:gd name="connsiteY20" fmla="*/ 0 h 358775"/>
                <a:gd name="connsiteX21" fmla="*/ 1206500 w 1406525"/>
                <a:gd name="connsiteY21" fmla="*/ 9525 h 358775"/>
                <a:gd name="connsiteX22" fmla="*/ 1276350 w 1406525"/>
                <a:gd name="connsiteY22" fmla="*/ 22225 h 358775"/>
                <a:gd name="connsiteX23" fmla="*/ 1343025 w 1406525"/>
                <a:gd name="connsiteY23" fmla="*/ 47625 h 358775"/>
                <a:gd name="connsiteX24" fmla="*/ 1384300 w 1406525"/>
                <a:gd name="connsiteY24" fmla="*/ 73025 h 358775"/>
                <a:gd name="connsiteX25" fmla="*/ 1400175 w 1406525"/>
                <a:gd name="connsiteY25" fmla="*/ 92075 h 358775"/>
                <a:gd name="connsiteX26" fmla="*/ 1406525 w 1406525"/>
                <a:gd name="connsiteY26" fmla="*/ 111125 h 358775"/>
                <a:gd name="connsiteX27" fmla="*/ 1400175 w 1406525"/>
                <a:gd name="connsiteY27" fmla="*/ 149225 h 358775"/>
                <a:gd name="connsiteX28" fmla="*/ 1384300 w 1406525"/>
                <a:gd name="connsiteY28" fmla="*/ 180975 h 358775"/>
                <a:gd name="connsiteX29" fmla="*/ 1358900 w 1406525"/>
                <a:gd name="connsiteY29" fmla="*/ 206375 h 358775"/>
                <a:gd name="connsiteX30" fmla="*/ 1317625 w 1406525"/>
                <a:gd name="connsiteY30" fmla="*/ 228600 h 358775"/>
                <a:gd name="connsiteX31" fmla="*/ 1177925 w 1406525"/>
                <a:gd name="connsiteY31" fmla="*/ 254000 h 358775"/>
                <a:gd name="connsiteX32" fmla="*/ 1003300 w 1406525"/>
                <a:gd name="connsiteY32" fmla="*/ 282575 h 358775"/>
                <a:gd name="connsiteX33" fmla="*/ 711200 w 1406525"/>
                <a:gd name="connsiteY33" fmla="*/ 323850 h 35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406525" h="358775">
                  <a:moveTo>
                    <a:pt x="711200" y="323850"/>
                  </a:moveTo>
                  <a:lnTo>
                    <a:pt x="492125" y="346075"/>
                  </a:lnTo>
                  <a:lnTo>
                    <a:pt x="384175" y="355600"/>
                  </a:lnTo>
                  <a:lnTo>
                    <a:pt x="314325" y="358775"/>
                  </a:lnTo>
                  <a:lnTo>
                    <a:pt x="260350" y="358775"/>
                  </a:lnTo>
                  <a:lnTo>
                    <a:pt x="215900" y="349250"/>
                  </a:lnTo>
                  <a:lnTo>
                    <a:pt x="161925" y="333375"/>
                  </a:lnTo>
                  <a:lnTo>
                    <a:pt x="117475" y="317500"/>
                  </a:lnTo>
                  <a:lnTo>
                    <a:pt x="6350" y="257175"/>
                  </a:lnTo>
                  <a:lnTo>
                    <a:pt x="0" y="111125"/>
                  </a:lnTo>
                  <a:lnTo>
                    <a:pt x="104775" y="142875"/>
                  </a:lnTo>
                  <a:lnTo>
                    <a:pt x="215900" y="174625"/>
                  </a:lnTo>
                  <a:lnTo>
                    <a:pt x="276225" y="180975"/>
                  </a:lnTo>
                  <a:lnTo>
                    <a:pt x="361950" y="180975"/>
                  </a:lnTo>
                  <a:lnTo>
                    <a:pt x="466725" y="174625"/>
                  </a:lnTo>
                  <a:lnTo>
                    <a:pt x="587375" y="161925"/>
                  </a:lnTo>
                  <a:lnTo>
                    <a:pt x="733425" y="139700"/>
                  </a:lnTo>
                  <a:lnTo>
                    <a:pt x="882650" y="117475"/>
                  </a:lnTo>
                  <a:lnTo>
                    <a:pt x="996950" y="60325"/>
                  </a:lnTo>
                  <a:lnTo>
                    <a:pt x="1085850" y="6350"/>
                  </a:lnTo>
                  <a:lnTo>
                    <a:pt x="1108075" y="0"/>
                  </a:lnTo>
                  <a:lnTo>
                    <a:pt x="1206500" y="9525"/>
                  </a:lnTo>
                  <a:lnTo>
                    <a:pt x="1276350" y="22225"/>
                  </a:lnTo>
                  <a:lnTo>
                    <a:pt x="1343025" y="47625"/>
                  </a:lnTo>
                  <a:lnTo>
                    <a:pt x="1384300" y="73025"/>
                  </a:lnTo>
                  <a:lnTo>
                    <a:pt x="1400175" y="92075"/>
                  </a:lnTo>
                  <a:lnTo>
                    <a:pt x="1406525" y="111125"/>
                  </a:lnTo>
                  <a:lnTo>
                    <a:pt x="1400175" y="149225"/>
                  </a:lnTo>
                  <a:lnTo>
                    <a:pt x="1384300" y="180975"/>
                  </a:lnTo>
                  <a:lnTo>
                    <a:pt x="1358900" y="206375"/>
                  </a:lnTo>
                  <a:lnTo>
                    <a:pt x="1317625" y="228600"/>
                  </a:lnTo>
                  <a:lnTo>
                    <a:pt x="1177925" y="254000"/>
                  </a:lnTo>
                  <a:lnTo>
                    <a:pt x="1003300" y="282575"/>
                  </a:lnTo>
                  <a:lnTo>
                    <a:pt x="71120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FAC63AF8-AEE8-459B-916B-29F57FFC45AD}"/>
                </a:ext>
              </a:extLst>
            </p:cNvPr>
            <p:cNvSpPr/>
            <p:nvPr/>
          </p:nvSpPr>
          <p:spPr>
            <a:xfrm>
              <a:off x="6581775" y="4029075"/>
              <a:ext cx="1403350" cy="304800"/>
            </a:xfrm>
            <a:custGeom>
              <a:avLst/>
              <a:gdLst>
                <a:gd name="connsiteX0" fmla="*/ 606425 w 1403350"/>
                <a:gd name="connsiteY0" fmla="*/ 295275 h 304800"/>
                <a:gd name="connsiteX1" fmla="*/ 317500 w 1403350"/>
                <a:gd name="connsiteY1" fmla="*/ 304800 h 304800"/>
                <a:gd name="connsiteX2" fmla="*/ 3175 w 1403350"/>
                <a:gd name="connsiteY2" fmla="*/ 292100 h 304800"/>
                <a:gd name="connsiteX3" fmla="*/ 0 w 1403350"/>
                <a:gd name="connsiteY3" fmla="*/ 136525 h 304800"/>
                <a:gd name="connsiteX4" fmla="*/ 158750 w 1403350"/>
                <a:gd name="connsiteY4" fmla="*/ 139700 h 304800"/>
                <a:gd name="connsiteX5" fmla="*/ 415925 w 1403350"/>
                <a:gd name="connsiteY5" fmla="*/ 139700 h 304800"/>
                <a:gd name="connsiteX6" fmla="*/ 546100 w 1403350"/>
                <a:gd name="connsiteY6" fmla="*/ 133350 h 304800"/>
                <a:gd name="connsiteX7" fmla="*/ 685800 w 1403350"/>
                <a:gd name="connsiteY7" fmla="*/ 120650 h 304800"/>
                <a:gd name="connsiteX8" fmla="*/ 869950 w 1403350"/>
                <a:gd name="connsiteY8" fmla="*/ 92075 h 304800"/>
                <a:gd name="connsiteX9" fmla="*/ 933450 w 1403350"/>
                <a:gd name="connsiteY9" fmla="*/ 50800 h 304800"/>
                <a:gd name="connsiteX10" fmla="*/ 1000125 w 1403350"/>
                <a:gd name="connsiteY10" fmla="*/ 9525 h 304800"/>
                <a:gd name="connsiteX11" fmla="*/ 1035050 w 1403350"/>
                <a:gd name="connsiteY11" fmla="*/ 0 h 304800"/>
                <a:gd name="connsiteX12" fmla="*/ 1104900 w 1403350"/>
                <a:gd name="connsiteY12" fmla="*/ 3175 h 304800"/>
                <a:gd name="connsiteX13" fmla="*/ 1206500 w 1403350"/>
                <a:gd name="connsiteY13" fmla="*/ 12700 h 304800"/>
                <a:gd name="connsiteX14" fmla="*/ 1289050 w 1403350"/>
                <a:gd name="connsiteY14" fmla="*/ 28575 h 304800"/>
                <a:gd name="connsiteX15" fmla="*/ 1339850 w 1403350"/>
                <a:gd name="connsiteY15" fmla="*/ 47625 h 304800"/>
                <a:gd name="connsiteX16" fmla="*/ 1377950 w 1403350"/>
                <a:gd name="connsiteY16" fmla="*/ 66675 h 304800"/>
                <a:gd name="connsiteX17" fmla="*/ 1393825 w 1403350"/>
                <a:gd name="connsiteY17" fmla="*/ 82550 h 304800"/>
                <a:gd name="connsiteX18" fmla="*/ 1400175 w 1403350"/>
                <a:gd name="connsiteY18" fmla="*/ 111125 h 304800"/>
                <a:gd name="connsiteX19" fmla="*/ 1403350 w 1403350"/>
                <a:gd name="connsiteY19" fmla="*/ 139700 h 304800"/>
                <a:gd name="connsiteX20" fmla="*/ 1393825 w 1403350"/>
                <a:gd name="connsiteY20" fmla="*/ 161925 h 304800"/>
                <a:gd name="connsiteX21" fmla="*/ 1381125 w 1403350"/>
                <a:gd name="connsiteY21" fmla="*/ 180975 h 304800"/>
                <a:gd name="connsiteX22" fmla="*/ 1343025 w 1403350"/>
                <a:gd name="connsiteY22" fmla="*/ 196850 h 304800"/>
                <a:gd name="connsiteX23" fmla="*/ 1285875 w 1403350"/>
                <a:gd name="connsiteY23" fmla="*/ 212725 h 304800"/>
                <a:gd name="connsiteX24" fmla="*/ 1127125 w 1403350"/>
                <a:gd name="connsiteY24" fmla="*/ 238125 h 304800"/>
                <a:gd name="connsiteX25" fmla="*/ 866775 w 1403350"/>
                <a:gd name="connsiteY25" fmla="*/ 269875 h 304800"/>
                <a:gd name="connsiteX26" fmla="*/ 606425 w 1403350"/>
                <a:gd name="connsiteY26" fmla="*/ 29527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3350" h="304800">
                  <a:moveTo>
                    <a:pt x="606425" y="295275"/>
                  </a:moveTo>
                  <a:lnTo>
                    <a:pt x="317500" y="304800"/>
                  </a:lnTo>
                  <a:lnTo>
                    <a:pt x="3175" y="292100"/>
                  </a:lnTo>
                  <a:cubicBezTo>
                    <a:pt x="2117" y="240242"/>
                    <a:pt x="1058" y="188383"/>
                    <a:pt x="0" y="136525"/>
                  </a:cubicBezTo>
                  <a:lnTo>
                    <a:pt x="158750" y="139700"/>
                  </a:lnTo>
                  <a:lnTo>
                    <a:pt x="415925" y="139700"/>
                  </a:lnTo>
                  <a:lnTo>
                    <a:pt x="546100" y="133350"/>
                  </a:lnTo>
                  <a:lnTo>
                    <a:pt x="685800" y="120650"/>
                  </a:lnTo>
                  <a:lnTo>
                    <a:pt x="869950" y="92075"/>
                  </a:lnTo>
                  <a:lnTo>
                    <a:pt x="933450" y="50800"/>
                  </a:lnTo>
                  <a:lnTo>
                    <a:pt x="1000125" y="9525"/>
                  </a:lnTo>
                  <a:lnTo>
                    <a:pt x="1035050" y="0"/>
                  </a:lnTo>
                  <a:lnTo>
                    <a:pt x="1104900" y="3175"/>
                  </a:lnTo>
                  <a:lnTo>
                    <a:pt x="1206500" y="12700"/>
                  </a:lnTo>
                  <a:lnTo>
                    <a:pt x="1289050" y="28575"/>
                  </a:lnTo>
                  <a:lnTo>
                    <a:pt x="1339850" y="47625"/>
                  </a:lnTo>
                  <a:lnTo>
                    <a:pt x="1377950" y="66675"/>
                  </a:lnTo>
                  <a:lnTo>
                    <a:pt x="1393825" y="82550"/>
                  </a:lnTo>
                  <a:lnTo>
                    <a:pt x="1400175" y="111125"/>
                  </a:lnTo>
                  <a:lnTo>
                    <a:pt x="1403350" y="139700"/>
                  </a:lnTo>
                  <a:lnTo>
                    <a:pt x="1393825" y="161925"/>
                  </a:lnTo>
                  <a:lnTo>
                    <a:pt x="1381125" y="180975"/>
                  </a:lnTo>
                  <a:lnTo>
                    <a:pt x="1343025" y="196850"/>
                  </a:lnTo>
                  <a:lnTo>
                    <a:pt x="1285875" y="212725"/>
                  </a:lnTo>
                  <a:lnTo>
                    <a:pt x="1127125" y="238125"/>
                  </a:lnTo>
                  <a:lnTo>
                    <a:pt x="866775" y="269875"/>
                  </a:lnTo>
                  <a:lnTo>
                    <a:pt x="6064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C660E8F3-83CE-4778-A6BB-705C7054E111}"/>
                </a:ext>
              </a:extLst>
            </p:cNvPr>
            <p:cNvSpPr/>
            <p:nvPr/>
          </p:nvSpPr>
          <p:spPr>
            <a:xfrm>
              <a:off x="6575426" y="4832351"/>
              <a:ext cx="1552575" cy="282575"/>
            </a:xfrm>
            <a:custGeom>
              <a:avLst/>
              <a:gdLst>
                <a:gd name="connsiteX0" fmla="*/ 635000 w 1552575"/>
                <a:gd name="connsiteY0" fmla="*/ 282575 h 282575"/>
                <a:gd name="connsiteX1" fmla="*/ 460375 w 1552575"/>
                <a:gd name="connsiteY1" fmla="*/ 279400 h 282575"/>
                <a:gd name="connsiteX2" fmla="*/ 292100 w 1552575"/>
                <a:gd name="connsiteY2" fmla="*/ 273050 h 282575"/>
                <a:gd name="connsiteX3" fmla="*/ 9525 w 1552575"/>
                <a:gd name="connsiteY3" fmla="*/ 244475 h 282575"/>
                <a:gd name="connsiteX4" fmla="*/ 0 w 1552575"/>
                <a:gd name="connsiteY4" fmla="*/ 82550 h 282575"/>
                <a:gd name="connsiteX5" fmla="*/ 187325 w 1552575"/>
                <a:gd name="connsiteY5" fmla="*/ 98425 h 282575"/>
                <a:gd name="connsiteX6" fmla="*/ 406400 w 1552575"/>
                <a:gd name="connsiteY6" fmla="*/ 107950 h 282575"/>
                <a:gd name="connsiteX7" fmla="*/ 606425 w 1552575"/>
                <a:gd name="connsiteY7" fmla="*/ 104775 h 282575"/>
                <a:gd name="connsiteX8" fmla="*/ 720725 w 1552575"/>
                <a:gd name="connsiteY8" fmla="*/ 98425 h 282575"/>
                <a:gd name="connsiteX9" fmla="*/ 831850 w 1552575"/>
                <a:gd name="connsiteY9" fmla="*/ 88900 h 282575"/>
                <a:gd name="connsiteX10" fmla="*/ 977900 w 1552575"/>
                <a:gd name="connsiteY10" fmla="*/ 69850 h 282575"/>
                <a:gd name="connsiteX11" fmla="*/ 1073150 w 1552575"/>
                <a:gd name="connsiteY11" fmla="*/ 50800 h 282575"/>
                <a:gd name="connsiteX12" fmla="*/ 1158875 w 1552575"/>
                <a:gd name="connsiteY12" fmla="*/ 19050 h 282575"/>
                <a:gd name="connsiteX13" fmla="*/ 1187450 w 1552575"/>
                <a:gd name="connsiteY13" fmla="*/ 0 h 282575"/>
                <a:gd name="connsiteX14" fmla="*/ 1260475 w 1552575"/>
                <a:gd name="connsiteY14" fmla="*/ 12700 h 282575"/>
                <a:gd name="connsiteX15" fmla="*/ 1349375 w 1552575"/>
                <a:gd name="connsiteY15" fmla="*/ 41275 h 282575"/>
                <a:gd name="connsiteX16" fmla="*/ 1428750 w 1552575"/>
                <a:gd name="connsiteY16" fmla="*/ 73025 h 282575"/>
                <a:gd name="connsiteX17" fmla="*/ 1495425 w 1552575"/>
                <a:gd name="connsiteY17" fmla="*/ 111125 h 282575"/>
                <a:gd name="connsiteX18" fmla="*/ 1511300 w 1552575"/>
                <a:gd name="connsiteY18" fmla="*/ 127000 h 282575"/>
                <a:gd name="connsiteX19" fmla="*/ 1536700 w 1552575"/>
                <a:gd name="connsiteY19" fmla="*/ 158750 h 282575"/>
                <a:gd name="connsiteX20" fmla="*/ 1549400 w 1552575"/>
                <a:gd name="connsiteY20" fmla="*/ 184150 h 282575"/>
                <a:gd name="connsiteX21" fmla="*/ 1552575 w 1552575"/>
                <a:gd name="connsiteY21" fmla="*/ 200025 h 282575"/>
                <a:gd name="connsiteX22" fmla="*/ 1543050 w 1552575"/>
                <a:gd name="connsiteY22" fmla="*/ 225425 h 282575"/>
                <a:gd name="connsiteX23" fmla="*/ 1520825 w 1552575"/>
                <a:gd name="connsiteY23" fmla="*/ 238125 h 282575"/>
                <a:gd name="connsiteX24" fmla="*/ 1470025 w 1552575"/>
                <a:gd name="connsiteY24" fmla="*/ 247650 h 282575"/>
                <a:gd name="connsiteX25" fmla="*/ 1308100 w 1552575"/>
                <a:gd name="connsiteY25" fmla="*/ 260350 h 282575"/>
                <a:gd name="connsiteX26" fmla="*/ 1127125 w 1552575"/>
                <a:gd name="connsiteY26" fmla="*/ 273050 h 282575"/>
                <a:gd name="connsiteX27" fmla="*/ 841375 w 1552575"/>
                <a:gd name="connsiteY27" fmla="*/ 282575 h 282575"/>
                <a:gd name="connsiteX28" fmla="*/ 635000 w 1552575"/>
                <a:gd name="connsiteY28" fmla="*/ 282575 h 28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2575" h="282575">
                  <a:moveTo>
                    <a:pt x="635000" y="282575"/>
                  </a:moveTo>
                  <a:lnTo>
                    <a:pt x="460375" y="279400"/>
                  </a:lnTo>
                  <a:lnTo>
                    <a:pt x="292100" y="273050"/>
                  </a:lnTo>
                  <a:lnTo>
                    <a:pt x="9525" y="244475"/>
                  </a:lnTo>
                  <a:lnTo>
                    <a:pt x="0" y="82550"/>
                  </a:lnTo>
                  <a:lnTo>
                    <a:pt x="187325" y="98425"/>
                  </a:lnTo>
                  <a:lnTo>
                    <a:pt x="406400" y="107950"/>
                  </a:lnTo>
                  <a:lnTo>
                    <a:pt x="606425" y="104775"/>
                  </a:lnTo>
                  <a:lnTo>
                    <a:pt x="720725" y="98425"/>
                  </a:lnTo>
                  <a:lnTo>
                    <a:pt x="831850" y="88900"/>
                  </a:lnTo>
                  <a:lnTo>
                    <a:pt x="977900" y="69850"/>
                  </a:lnTo>
                  <a:lnTo>
                    <a:pt x="1073150" y="50800"/>
                  </a:lnTo>
                  <a:lnTo>
                    <a:pt x="1158875" y="19050"/>
                  </a:lnTo>
                  <a:lnTo>
                    <a:pt x="1187450" y="0"/>
                  </a:lnTo>
                  <a:lnTo>
                    <a:pt x="1260475" y="12700"/>
                  </a:lnTo>
                  <a:lnTo>
                    <a:pt x="1349375" y="41275"/>
                  </a:lnTo>
                  <a:lnTo>
                    <a:pt x="1428750" y="73025"/>
                  </a:lnTo>
                  <a:lnTo>
                    <a:pt x="1495425" y="111125"/>
                  </a:lnTo>
                  <a:lnTo>
                    <a:pt x="1511300" y="127000"/>
                  </a:lnTo>
                  <a:lnTo>
                    <a:pt x="1536700" y="158750"/>
                  </a:lnTo>
                  <a:lnTo>
                    <a:pt x="1549400" y="184150"/>
                  </a:lnTo>
                  <a:lnTo>
                    <a:pt x="1552575" y="200025"/>
                  </a:lnTo>
                  <a:lnTo>
                    <a:pt x="1543050" y="225425"/>
                  </a:lnTo>
                  <a:lnTo>
                    <a:pt x="1520825" y="238125"/>
                  </a:lnTo>
                  <a:lnTo>
                    <a:pt x="1470025" y="247650"/>
                  </a:lnTo>
                  <a:lnTo>
                    <a:pt x="1308100" y="260350"/>
                  </a:lnTo>
                  <a:lnTo>
                    <a:pt x="1127125" y="273050"/>
                  </a:lnTo>
                  <a:lnTo>
                    <a:pt x="841375" y="282575"/>
                  </a:lnTo>
                  <a:lnTo>
                    <a:pt x="635000" y="282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4973086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6C494D4-DFA1-4AA7-B626-E9A7BEF190EE}"/>
              </a:ext>
            </a:extLst>
          </p:cNvPr>
          <p:cNvSpPr/>
          <p:nvPr/>
        </p:nvSpPr>
        <p:spPr>
          <a:xfrm>
            <a:off x="4486276" y="1671639"/>
            <a:ext cx="733425" cy="968375"/>
          </a:xfrm>
          <a:custGeom>
            <a:avLst/>
            <a:gdLst>
              <a:gd name="connsiteX0" fmla="*/ 369094 w 733425"/>
              <a:gd name="connsiteY0" fmla="*/ 685800 h 969168"/>
              <a:gd name="connsiteX1" fmla="*/ 223838 w 733425"/>
              <a:gd name="connsiteY1" fmla="*/ 431006 h 969168"/>
              <a:gd name="connsiteX2" fmla="*/ 83344 w 733425"/>
              <a:gd name="connsiteY2" fmla="*/ 183356 h 969168"/>
              <a:gd name="connsiteX3" fmla="*/ 33338 w 733425"/>
              <a:gd name="connsiteY3" fmla="*/ 97631 h 969168"/>
              <a:gd name="connsiteX4" fmla="*/ 16669 w 733425"/>
              <a:gd name="connsiteY4" fmla="*/ 64293 h 969168"/>
              <a:gd name="connsiteX5" fmla="*/ 4763 w 733425"/>
              <a:gd name="connsiteY5" fmla="*/ 42862 h 969168"/>
              <a:gd name="connsiteX6" fmla="*/ 0 w 733425"/>
              <a:gd name="connsiteY6" fmla="*/ 26193 h 969168"/>
              <a:gd name="connsiteX7" fmla="*/ 2381 w 733425"/>
              <a:gd name="connsiteY7" fmla="*/ 9525 h 969168"/>
              <a:gd name="connsiteX8" fmla="*/ 14288 w 733425"/>
              <a:gd name="connsiteY8" fmla="*/ 0 h 969168"/>
              <a:gd name="connsiteX9" fmla="*/ 40481 w 733425"/>
              <a:gd name="connsiteY9" fmla="*/ 2381 h 969168"/>
              <a:gd name="connsiteX10" fmla="*/ 76200 w 733425"/>
              <a:gd name="connsiteY10" fmla="*/ 21431 h 969168"/>
              <a:gd name="connsiteX11" fmla="*/ 176213 w 733425"/>
              <a:gd name="connsiteY11" fmla="*/ 88106 h 969168"/>
              <a:gd name="connsiteX12" fmla="*/ 276225 w 733425"/>
              <a:gd name="connsiteY12" fmla="*/ 154781 h 969168"/>
              <a:gd name="connsiteX13" fmla="*/ 366713 w 733425"/>
              <a:gd name="connsiteY13" fmla="*/ 219075 h 969168"/>
              <a:gd name="connsiteX14" fmla="*/ 471488 w 733425"/>
              <a:gd name="connsiteY14" fmla="*/ 297656 h 969168"/>
              <a:gd name="connsiteX15" fmla="*/ 540544 w 733425"/>
              <a:gd name="connsiteY15" fmla="*/ 354806 h 969168"/>
              <a:gd name="connsiteX16" fmla="*/ 581025 w 733425"/>
              <a:gd name="connsiteY16" fmla="*/ 392906 h 969168"/>
              <a:gd name="connsiteX17" fmla="*/ 631031 w 733425"/>
              <a:gd name="connsiteY17" fmla="*/ 461962 h 969168"/>
              <a:gd name="connsiteX18" fmla="*/ 669131 w 733425"/>
              <a:gd name="connsiteY18" fmla="*/ 521493 h 969168"/>
              <a:gd name="connsiteX19" fmla="*/ 695325 w 733425"/>
              <a:gd name="connsiteY19" fmla="*/ 588168 h 969168"/>
              <a:gd name="connsiteX20" fmla="*/ 714375 w 733425"/>
              <a:gd name="connsiteY20" fmla="*/ 645318 h 969168"/>
              <a:gd name="connsiteX21" fmla="*/ 723900 w 733425"/>
              <a:gd name="connsiteY21" fmla="*/ 697706 h 969168"/>
              <a:gd name="connsiteX22" fmla="*/ 733425 w 733425"/>
              <a:gd name="connsiteY22" fmla="*/ 764381 h 969168"/>
              <a:gd name="connsiteX23" fmla="*/ 731044 w 733425"/>
              <a:gd name="connsiteY23" fmla="*/ 826293 h 969168"/>
              <a:gd name="connsiteX24" fmla="*/ 721519 w 733425"/>
              <a:gd name="connsiteY24" fmla="*/ 873918 h 969168"/>
              <a:gd name="connsiteX25" fmla="*/ 704850 w 733425"/>
              <a:gd name="connsiteY25" fmla="*/ 914400 h 969168"/>
              <a:gd name="connsiteX26" fmla="*/ 681038 w 733425"/>
              <a:gd name="connsiteY26" fmla="*/ 945356 h 969168"/>
              <a:gd name="connsiteX27" fmla="*/ 650081 w 733425"/>
              <a:gd name="connsiteY27" fmla="*/ 964406 h 969168"/>
              <a:gd name="connsiteX28" fmla="*/ 616744 w 733425"/>
              <a:gd name="connsiteY28" fmla="*/ 969168 h 969168"/>
              <a:gd name="connsiteX29" fmla="*/ 592931 w 733425"/>
              <a:gd name="connsiteY29" fmla="*/ 964406 h 969168"/>
              <a:gd name="connsiteX30" fmla="*/ 552450 w 733425"/>
              <a:gd name="connsiteY30" fmla="*/ 942975 h 969168"/>
              <a:gd name="connsiteX31" fmla="*/ 504825 w 733425"/>
              <a:gd name="connsiteY31" fmla="*/ 909637 h 969168"/>
              <a:gd name="connsiteX32" fmla="*/ 473869 w 733425"/>
              <a:gd name="connsiteY32" fmla="*/ 871537 h 969168"/>
              <a:gd name="connsiteX33" fmla="*/ 369094 w 733425"/>
              <a:gd name="connsiteY33" fmla="*/ 685800 h 96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33425" h="969168">
                <a:moveTo>
                  <a:pt x="369094" y="685800"/>
                </a:moveTo>
                <a:lnTo>
                  <a:pt x="223838" y="431006"/>
                </a:lnTo>
                <a:lnTo>
                  <a:pt x="83344" y="183356"/>
                </a:lnTo>
                <a:lnTo>
                  <a:pt x="33338" y="97631"/>
                </a:lnTo>
                <a:lnTo>
                  <a:pt x="16669" y="64293"/>
                </a:lnTo>
                <a:lnTo>
                  <a:pt x="4763" y="42862"/>
                </a:lnTo>
                <a:lnTo>
                  <a:pt x="0" y="26193"/>
                </a:lnTo>
                <a:lnTo>
                  <a:pt x="2381" y="9525"/>
                </a:lnTo>
                <a:lnTo>
                  <a:pt x="14288" y="0"/>
                </a:lnTo>
                <a:lnTo>
                  <a:pt x="40481" y="2381"/>
                </a:lnTo>
                <a:lnTo>
                  <a:pt x="76200" y="21431"/>
                </a:lnTo>
                <a:lnTo>
                  <a:pt x="176213" y="88106"/>
                </a:lnTo>
                <a:lnTo>
                  <a:pt x="276225" y="154781"/>
                </a:lnTo>
                <a:lnTo>
                  <a:pt x="366713" y="219075"/>
                </a:lnTo>
                <a:lnTo>
                  <a:pt x="471488" y="297656"/>
                </a:lnTo>
                <a:lnTo>
                  <a:pt x="540544" y="354806"/>
                </a:lnTo>
                <a:lnTo>
                  <a:pt x="581025" y="392906"/>
                </a:lnTo>
                <a:lnTo>
                  <a:pt x="631031" y="461962"/>
                </a:lnTo>
                <a:lnTo>
                  <a:pt x="669131" y="521493"/>
                </a:lnTo>
                <a:lnTo>
                  <a:pt x="695325" y="588168"/>
                </a:lnTo>
                <a:lnTo>
                  <a:pt x="714375" y="645318"/>
                </a:lnTo>
                <a:lnTo>
                  <a:pt x="723900" y="697706"/>
                </a:lnTo>
                <a:lnTo>
                  <a:pt x="733425" y="764381"/>
                </a:lnTo>
                <a:cubicBezTo>
                  <a:pt x="732631" y="785018"/>
                  <a:pt x="731838" y="805656"/>
                  <a:pt x="731044" y="826293"/>
                </a:cubicBezTo>
                <a:lnTo>
                  <a:pt x="721519" y="873918"/>
                </a:lnTo>
                <a:lnTo>
                  <a:pt x="704850" y="914400"/>
                </a:lnTo>
                <a:lnTo>
                  <a:pt x="681038" y="945356"/>
                </a:lnTo>
                <a:lnTo>
                  <a:pt x="650081" y="964406"/>
                </a:lnTo>
                <a:lnTo>
                  <a:pt x="616744" y="969168"/>
                </a:lnTo>
                <a:lnTo>
                  <a:pt x="592931" y="964406"/>
                </a:lnTo>
                <a:lnTo>
                  <a:pt x="552450" y="942975"/>
                </a:lnTo>
                <a:lnTo>
                  <a:pt x="504825" y="909637"/>
                </a:lnTo>
                <a:lnTo>
                  <a:pt x="473869" y="871537"/>
                </a:lnTo>
                <a:lnTo>
                  <a:pt x="369094" y="6858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3EAFB3E-E1B1-43F8-B8A4-E7594E331027}"/>
              </a:ext>
            </a:extLst>
          </p:cNvPr>
          <p:cNvSpPr/>
          <p:nvPr/>
        </p:nvSpPr>
        <p:spPr>
          <a:xfrm>
            <a:off x="5586414" y="1495425"/>
            <a:ext cx="681037" cy="973138"/>
          </a:xfrm>
          <a:custGeom>
            <a:avLst/>
            <a:gdLst>
              <a:gd name="connsiteX0" fmla="*/ 352425 w 681037"/>
              <a:gd name="connsiteY0" fmla="*/ 709701 h 974019"/>
              <a:gd name="connsiteX1" fmla="*/ 233362 w 681037"/>
              <a:gd name="connsiteY1" fmla="*/ 495388 h 974019"/>
              <a:gd name="connsiteX2" fmla="*/ 138112 w 681037"/>
              <a:gd name="connsiteY2" fmla="*/ 314413 h 974019"/>
              <a:gd name="connsiteX3" fmla="*/ 45243 w 681037"/>
              <a:gd name="connsiteY3" fmla="*/ 133438 h 974019"/>
              <a:gd name="connsiteX4" fmla="*/ 9525 w 681037"/>
              <a:gd name="connsiteY4" fmla="*/ 57238 h 974019"/>
              <a:gd name="connsiteX5" fmla="*/ 0 w 681037"/>
              <a:gd name="connsiteY5" fmla="*/ 31044 h 974019"/>
              <a:gd name="connsiteX6" fmla="*/ 0 w 681037"/>
              <a:gd name="connsiteY6" fmla="*/ 11994 h 974019"/>
              <a:gd name="connsiteX7" fmla="*/ 7143 w 681037"/>
              <a:gd name="connsiteY7" fmla="*/ 2469 h 974019"/>
              <a:gd name="connsiteX8" fmla="*/ 30956 w 681037"/>
              <a:gd name="connsiteY8" fmla="*/ 88 h 974019"/>
              <a:gd name="connsiteX9" fmla="*/ 57150 w 681037"/>
              <a:gd name="connsiteY9" fmla="*/ 7232 h 974019"/>
              <a:gd name="connsiteX10" fmla="*/ 138112 w 681037"/>
              <a:gd name="connsiteY10" fmla="*/ 78669 h 974019"/>
              <a:gd name="connsiteX11" fmla="*/ 250031 w 681037"/>
              <a:gd name="connsiteY11" fmla="*/ 164394 h 974019"/>
              <a:gd name="connsiteX12" fmla="*/ 371475 w 681037"/>
              <a:gd name="connsiteY12" fmla="*/ 262026 h 974019"/>
              <a:gd name="connsiteX13" fmla="*/ 495300 w 681037"/>
              <a:gd name="connsiteY13" fmla="*/ 350132 h 974019"/>
              <a:gd name="connsiteX14" fmla="*/ 597693 w 681037"/>
              <a:gd name="connsiteY14" fmla="*/ 419188 h 974019"/>
              <a:gd name="connsiteX15" fmla="*/ 616743 w 681037"/>
              <a:gd name="connsiteY15" fmla="*/ 457288 h 974019"/>
              <a:gd name="connsiteX16" fmla="*/ 645318 w 681037"/>
              <a:gd name="connsiteY16" fmla="*/ 526344 h 974019"/>
              <a:gd name="connsiteX17" fmla="*/ 666750 w 681037"/>
              <a:gd name="connsiteY17" fmla="*/ 595401 h 974019"/>
              <a:gd name="connsiteX18" fmla="*/ 678656 w 681037"/>
              <a:gd name="connsiteY18" fmla="*/ 676363 h 974019"/>
              <a:gd name="connsiteX19" fmla="*/ 681037 w 681037"/>
              <a:gd name="connsiteY19" fmla="*/ 738276 h 974019"/>
              <a:gd name="connsiteX20" fmla="*/ 669131 w 681037"/>
              <a:gd name="connsiteY20" fmla="*/ 814476 h 974019"/>
              <a:gd name="connsiteX21" fmla="*/ 659606 w 681037"/>
              <a:gd name="connsiteY21" fmla="*/ 866863 h 974019"/>
              <a:gd name="connsiteX22" fmla="*/ 640556 w 681037"/>
              <a:gd name="connsiteY22" fmla="*/ 919251 h 974019"/>
              <a:gd name="connsiteX23" fmla="*/ 611981 w 681037"/>
              <a:gd name="connsiteY23" fmla="*/ 962113 h 974019"/>
              <a:gd name="connsiteX24" fmla="*/ 588168 w 681037"/>
              <a:gd name="connsiteY24" fmla="*/ 974019 h 974019"/>
              <a:gd name="connsiteX25" fmla="*/ 559593 w 681037"/>
              <a:gd name="connsiteY25" fmla="*/ 974019 h 974019"/>
              <a:gd name="connsiteX26" fmla="*/ 535781 w 681037"/>
              <a:gd name="connsiteY26" fmla="*/ 962113 h 974019"/>
              <a:gd name="connsiteX27" fmla="*/ 481012 w 681037"/>
              <a:gd name="connsiteY27" fmla="*/ 914488 h 974019"/>
              <a:gd name="connsiteX28" fmla="*/ 431006 w 681037"/>
              <a:gd name="connsiteY28" fmla="*/ 845432 h 974019"/>
              <a:gd name="connsiteX29" fmla="*/ 352425 w 681037"/>
              <a:gd name="connsiteY29" fmla="*/ 709701 h 97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81037" h="974019">
                <a:moveTo>
                  <a:pt x="352425" y="709701"/>
                </a:moveTo>
                <a:lnTo>
                  <a:pt x="233362" y="495388"/>
                </a:lnTo>
                <a:lnTo>
                  <a:pt x="138112" y="314413"/>
                </a:lnTo>
                <a:lnTo>
                  <a:pt x="45243" y="133438"/>
                </a:lnTo>
                <a:lnTo>
                  <a:pt x="9525" y="57238"/>
                </a:lnTo>
                <a:lnTo>
                  <a:pt x="0" y="31044"/>
                </a:lnTo>
                <a:lnTo>
                  <a:pt x="0" y="11994"/>
                </a:lnTo>
                <a:lnTo>
                  <a:pt x="7143" y="2469"/>
                </a:lnTo>
                <a:cubicBezTo>
                  <a:pt x="29364" y="0"/>
                  <a:pt x="21387" y="88"/>
                  <a:pt x="30956" y="88"/>
                </a:cubicBezTo>
                <a:lnTo>
                  <a:pt x="57150" y="7232"/>
                </a:lnTo>
                <a:lnTo>
                  <a:pt x="138112" y="78669"/>
                </a:lnTo>
                <a:lnTo>
                  <a:pt x="250031" y="164394"/>
                </a:lnTo>
                <a:lnTo>
                  <a:pt x="371475" y="262026"/>
                </a:lnTo>
                <a:lnTo>
                  <a:pt x="495300" y="350132"/>
                </a:lnTo>
                <a:lnTo>
                  <a:pt x="597693" y="419188"/>
                </a:lnTo>
                <a:lnTo>
                  <a:pt x="616743" y="457288"/>
                </a:lnTo>
                <a:lnTo>
                  <a:pt x="645318" y="526344"/>
                </a:lnTo>
                <a:lnTo>
                  <a:pt x="666750" y="595401"/>
                </a:lnTo>
                <a:lnTo>
                  <a:pt x="678656" y="676363"/>
                </a:lnTo>
                <a:cubicBezTo>
                  <a:pt x="679450" y="697001"/>
                  <a:pt x="680243" y="717638"/>
                  <a:pt x="681037" y="738276"/>
                </a:cubicBezTo>
                <a:lnTo>
                  <a:pt x="669131" y="814476"/>
                </a:lnTo>
                <a:lnTo>
                  <a:pt x="659606" y="866863"/>
                </a:lnTo>
                <a:lnTo>
                  <a:pt x="640556" y="919251"/>
                </a:lnTo>
                <a:lnTo>
                  <a:pt x="611981" y="962113"/>
                </a:lnTo>
                <a:lnTo>
                  <a:pt x="588168" y="974019"/>
                </a:lnTo>
                <a:lnTo>
                  <a:pt x="559593" y="974019"/>
                </a:lnTo>
                <a:lnTo>
                  <a:pt x="535781" y="962113"/>
                </a:lnTo>
                <a:lnTo>
                  <a:pt x="481012" y="914488"/>
                </a:lnTo>
                <a:lnTo>
                  <a:pt x="431006" y="845432"/>
                </a:lnTo>
                <a:lnTo>
                  <a:pt x="352425" y="70970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A318BB4-8D6E-45D1-9F05-71E55BAB0423}"/>
              </a:ext>
            </a:extLst>
          </p:cNvPr>
          <p:cNvSpPr/>
          <p:nvPr/>
        </p:nvSpPr>
        <p:spPr>
          <a:xfrm>
            <a:off x="6675439" y="1433514"/>
            <a:ext cx="1000125" cy="1119187"/>
          </a:xfrm>
          <a:custGeom>
            <a:avLst/>
            <a:gdLst>
              <a:gd name="connsiteX0" fmla="*/ 550069 w 1000125"/>
              <a:gd name="connsiteY0" fmla="*/ 697706 h 1119187"/>
              <a:gd name="connsiteX1" fmla="*/ 204787 w 1000125"/>
              <a:gd name="connsiteY1" fmla="*/ 985837 h 1119187"/>
              <a:gd name="connsiteX2" fmla="*/ 61912 w 1000125"/>
              <a:gd name="connsiteY2" fmla="*/ 1104900 h 1119187"/>
              <a:gd name="connsiteX3" fmla="*/ 40481 w 1000125"/>
              <a:gd name="connsiteY3" fmla="*/ 1116806 h 1119187"/>
              <a:gd name="connsiteX4" fmla="*/ 23812 w 1000125"/>
              <a:gd name="connsiteY4" fmla="*/ 1119187 h 1119187"/>
              <a:gd name="connsiteX5" fmla="*/ 4762 w 1000125"/>
              <a:gd name="connsiteY5" fmla="*/ 1112043 h 1119187"/>
              <a:gd name="connsiteX6" fmla="*/ 0 w 1000125"/>
              <a:gd name="connsiteY6" fmla="*/ 1092993 h 1119187"/>
              <a:gd name="connsiteX7" fmla="*/ 11906 w 1000125"/>
              <a:gd name="connsiteY7" fmla="*/ 1057275 h 1119187"/>
              <a:gd name="connsiteX8" fmla="*/ 80962 w 1000125"/>
              <a:gd name="connsiteY8" fmla="*/ 966787 h 1119187"/>
              <a:gd name="connsiteX9" fmla="*/ 223837 w 1000125"/>
              <a:gd name="connsiteY9" fmla="*/ 790575 h 1119187"/>
              <a:gd name="connsiteX10" fmla="*/ 350044 w 1000125"/>
              <a:gd name="connsiteY10" fmla="*/ 626268 h 1119187"/>
              <a:gd name="connsiteX11" fmla="*/ 411956 w 1000125"/>
              <a:gd name="connsiteY11" fmla="*/ 535781 h 1119187"/>
              <a:gd name="connsiteX12" fmla="*/ 481012 w 1000125"/>
              <a:gd name="connsiteY12" fmla="*/ 440531 h 1119187"/>
              <a:gd name="connsiteX13" fmla="*/ 519112 w 1000125"/>
              <a:gd name="connsiteY13" fmla="*/ 376237 h 1119187"/>
              <a:gd name="connsiteX14" fmla="*/ 550069 w 1000125"/>
              <a:gd name="connsiteY14" fmla="*/ 311943 h 1119187"/>
              <a:gd name="connsiteX15" fmla="*/ 561975 w 1000125"/>
              <a:gd name="connsiteY15" fmla="*/ 259556 h 1119187"/>
              <a:gd name="connsiteX16" fmla="*/ 573881 w 1000125"/>
              <a:gd name="connsiteY16" fmla="*/ 190500 h 1119187"/>
              <a:gd name="connsiteX17" fmla="*/ 571500 w 1000125"/>
              <a:gd name="connsiteY17" fmla="*/ 150018 h 1119187"/>
              <a:gd name="connsiteX18" fmla="*/ 559594 w 1000125"/>
              <a:gd name="connsiteY18" fmla="*/ 123825 h 1119187"/>
              <a:gd name="connsiteX19" fmla="*/ 535781 w 1000125"/>
              <a:gd name="connsiteY19" fmla="*/ 100012 h 1119187"/>
              <a:gd name="connsiteX20" fmla="*/ 495300 w 1000125"/>
              <a:gd name="connsiteY20" fmla="*/ 66675 h 1119187"/>
              <a:gd name="connsiteX21" fmla="*/ 485775 w 1000125"/>
              <a:gd name="connsiteY21" fmla="*/ 57150 h 1119187"/>
              <a:gd name="connsiteX22" fmla="*/ 478631 w 1000125"/>
              <a:gd name="connsiteY22" fmla="*/ 35718 h 1119187"/>
              <a:gd name="connsiteX23" fmla="*/ 478631 w 1000125"/>
              <a:gd name="connsiteY23" fmla="*/ 23812 h 1119187"/>
              <a:gd name="connsiteX24" fmla="*/ 483394 w 1000125"/>
              <a:gd name="connsiteY24" fmla="*/ 7143 h 1119187"/>
              <a:gd name="connsiteX25" fmla="*/ 502444 w 1000125"/>
              <a:gd name="connsiteY25" fmla="*/ 0 h 1119187"/>
              <a:gd name="connsiteX26" fmla="*/ 538162 w 1000125"/>
              <a:gd name="connsiteY26" fmla="*/ 7143 h 1119187"/>
              <a:gd name="connsiteX27" fmla="*/ 604837 w 1000125"/>
              <a:gd name="connsiteY27" fmla="*/ 33337 h 1119187"/>
              <a:gd name="connsiteX28" fmla="*/ 678656 w 1000125"/>
              <a:gd name="connsiteY28" fmla="*/ 66675 h 1119187"/>
              <a:gd name="connsiteX29" fmla="*/ 752475 w 1000125"/>
              <a:gd name="connsiteY29" fmla="*/ 114300 h 1119187"/>
              <a:gd name="connsiteX30" fmla="*/ 862012 w 1000125"/>
              <a:gd name="connsiteY30" fmla="*/ 204787 h 1119187"/>
              <a:gd name="connsiteX31" fmla="*/ 928687 w 1000125"/>
              <a:gd name="connsiteY31" fmla="*/ 266700 h 1119187"/>
              <a:gd name="connsiteX32" fmla="*/ 990600 w 1000125"/>
              <a:gd name="connsiteY32" fmla="*/ 333375 h 1119187"/>
              <a:gd name="connsiteX33" fmla="*/ 1000125 w 1000125"/>
              <a:gd name="connsiteY33" fmla="*/ 352425 h 1119187"/>
              <a:gd name="connsiteX34" fmla="*/ 1000125 w 1000125"/>
              <a:gd name="connsiteY34" fmla="*/ 371475 h 1119187"/>
              <a:gd name="connsiteX35" fmla="*/ 988219 w 1000125"/>
              <a:gd name="connsiteY35" fmla="*/ 392906 h 1119187"/>
              <a:gd name="connsiteX36" fmla="*/ 971550 w 1000125"/>
              <a:gd name="connsiteY36" fmla="*/ 411956 h 1119187"/>
              <a:gd name="connsiteX37" fmla="*/ 933450 w 1000125"/>
              <a:gd name="connsiteY37" fmla="*/ 423862 h 1119187"/>
              <a:gd name="connsiteX38" fmla="*/ 885825 w 1000125"/>
              <a:gd name="connsiteY38" fmla="*/ 438150 h 1119187"/>
              <a:gd name="connsiteX39" fmla="*/ 854869 w 1000125"/>
              <a:gd name="connsiteY39" fmla="*/ 454818 h 1119187"/>
              <a:gd name="connsiteX40" fmla="*/ 795337 w 1000125"/>
              <a:gd name="connsiteY40" fmla="*/ 497681 h 1119187"/>
              <a:gd name="connsiteX41" fmla="*/ 550069 w 1000125"/>
              <a:gd name="connsiteY41" fmla="*/ 697706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00125" h="1119187">
                <a:moveTo>
                  <a:pt x="550069" y="697706"/>
                </a:moveTo>
                <a:lnTo>
                  <a:pt x="204787" y="985837"/>
                </a:lnTo>
                <a:lnTo>
                  <a:pt x="61912" y="1104900"/>
                </a:lnTo>
                <a:lnTo>
                  <a:pt x="40481" y="1116806"/>
                </a:lnTo>
                <a:lnTo>
                  <a:pt x="23812" y="1119187"/>
                </a:lnTo>
                <a:lnTo>
                  <a:pt x="4762" y="1112043"/>
                </a:lnTo>
                <a:lnTo>
                  <a:pt x="0" y="1092993"/>
                </a:lnTo>
                <a:lnTo>
                  <a:pt x="11906" y="1057275"/>
                </a:lnTo>
                <a:lnTo>
                  <a:pt x="80962" y="966787"/>
                </a:lnTo>
                <a:lnTo>
                  <a:pt x="223837" y="790575"/>
                </a:lnTo>
                <a:lnTo>
                  <a:pt x="350044" y="626268"/>
                </a:lnTo>
                <a:lnTo>
                  <a:pt x="411956" y="535781"/>
                </a:lnTo>
                <a:lnTo>
                  <a:pt x="481012" y="440531"/>
                </a:lnTo>
                <a:lnTo>
                  <a:pt x="519112" y="376237"/>
                </a:lnTo>
                <a:lnTo>
                  <a:pt x="550069" y="311943"/>
                </a:lnTo>
                <a:lnTo>
                  <a:pt x="561975" y="259556"/>
                </a:lnTo>
                <a:lnTo>
                  <a:pt x="573881" y="190500"/>
                </a:lnTo>
                <a:lnTo>
                  <a:pt x="571500" y="150018"/>
                </a:lnTo>
                <a:lnTo>
                  <a:pt x="559594" y="123825"/>
                </a:lnTo>
                <a:lnTo>
                  <a:pt x="535781" y="100012"/>
                </a:lnTo>
                <a:lnTo>
                  <a:pt x="495300" y="66675"/>
                </a:lnTo>
                <a:lnTo>
                  <a:pt x="485775" y="57150"/>
                </a:lnTo>
                <a:lnTo>
                  <a:pt x="478631" y="35718"/>
                </a:lnTo>
                <a:lnTo>
                  <a:pt x="478631" y="23812"/>
                </a:lnTo>
                <a:lnTo>
                  <a:pt x="483394" y="7143"/>
                </a:lnTo>
                <a:lnTo>
                  <a:pt x="502444" y="0"/>
                </a:lnTo>
                <a:lnTo>
                  <a:pt x="538162" y="7143"/>
                </a:lnTo>
                <a:lnTo>
                  <a:pt x="604837" y="33337"/>
                </a:lnTo>
                <a:lnTo>
                  <a:pt x="678656" y="66675"/>
                </a:lnTo>
                <a:lnTo>
                  <a:pt x="752475" y="114300"/>
                </a:lnTo>
                <a:lnTo>
                  <a:pt x="862012" y="204787"/>
                </a:lnTo>
                <a:lnTo>
                  <a:pt x="928687" y="266700"/>
                </a:lnTo>
                <a:lnTo>
                  <a:pt x="990600" y="333375"/>
                </a:lnTo>
                <a:lnTo>
                  <a:pt x="1000125" y="352425"/>
                </a:lnTo>
                <a:lnTo>
                  <a:pt x="1000125" y="371475"/>
                </a:lnTo>
                <a:lnTo>
                  <a:pt x="988219" y="392906"/>
                </a:lnTo>
                <a:lnTo>
                  <a:pt x="971550" y="411956"/>
                </a:lnTo>
                <a:lnTo>
                  <a:pt x="933450" y="423862"/>
                </a:lnTo>
                <a:lnTo>
                  <a:pt x="885825" y="438150"/>
                </a:lnTo>
                <a:lnTo>
                  <a:pt x="854869" y="454818"/>
                </a:lnTo>
                <a:lnTo>
                  <a:pt x="795337" y="497681"/>
                </a:lnTo>
                <a:lnTo>
                  <a:pt x="550069" y="6977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9EE9DD6-B964-4AD6-A1C8-B1ABC5D4C54D}"/>
              </a:ext>
            </a:extLst>
          </p:cNvPr>
          <p:cNvSpPr/>
          <p:nvPr/>
        </p:nvSpPr>
        <p:spPr>
          <a:xfrm>
            <a:off x="3878263" y="2503488"/>
            <a:ext cx="493712" cy="1187450"/>
          </a:xfrm>
          <a:custGeom>
            <a:avLst/>
            <a:gdLst>
              <a:gd name="connsiteX0" fmla="*/ 2382 w 492919"/>
              <a:gd name="connsiteY0" fmla="*/ 973931 h 1188244"/>
              <a:gd name="connsiteX1" fmla="*/ 0 w 492919"/>
              <a:gd name="connsiteY1" fmla="*/ 876300 h 1188244"/>
              <a:gd name="connsiteX2" fmla="*/ 9525 w 492919"/>
              <a:gd name="connsiteY2" fmla="*/ 781050 h 1188244"/>
              <a:gd name="connsiteX3" fmla="*/ 21432 w 492919"/>
              <a:gd name="connsiteY3" fmla="*/ 740569 h 1188244"/>
              <a:gd name="connsiteX4" fmla="*/ 35719 w 492919"/>
              <a:gd name="connsiteY4" fmla="*/ 711994 h 1188244"/>
              <a:gd name="connsiteX5" fmla="*/ 69057 w 492919"/>
              <a:gd name="connsiteY5" fmla="*/ 676275 h 1188244"/>
              <a:gd name="connsiteX6" fmla="*/ 114300 w 492919"/>
              <a:gd name="connsiteY6" fmla="*/ 631031 h 1188244"/>
              <a:gd name="connsiteX7" fmla="*/ 166688 w 492919"/>
              <a:gd name="connsiteY7" fmla="*/ 569119 h 1188244"/>
              <a:gd name="connsiteX8" fmla="*/ 211932 w 492919"/>
              <a:gd name="connsiteY8" fmla="*/ 511969 h 1188244"/>
              <a:gd name="connsiteX9" fmla="*/ 254794 w 492919"/>
              <a:gd name="connsiteY9" fmla="*/ 442912 h 1188244"/>
              <a:gd name="connsiteX10" fmla="*/ 283369 w 492919"/>
              <a:gd name="connsiteY10" fmla="*/ 388144 h 1188244"/>
              <a:gd name="connsiteX11" fmla="*/ 302419 w 492919"/>
              <a:gd name="connsiteY11" fmla="*/ 323850 h 1188244"/>
              <a:gd name="connsiteX12" fmla="*/ 314325 w 492919"/>
              <a:gd name="connsiteY12" fmla="*/ 245269 h 1188244"/>
              <a:gd name="connsiteX13" fmla="*/ 316707 w 492919"/>
              <a:gd name="connsiteY13" fmla="*/ 192881 h 1188244"/>
              <a:gd name="connsiteX14" fmla="*/ 316707 w 492919"/>
              <a:gd name="connsiteY14" fmla="*/ 140494 h 1188244"/>
              <a:gd name="connsiteX15" fmla="*/ 311944 w 492919"/>
              <a:gd name="connsiteY15" fmla="*/ 69056 h 1188244"/>
              <a:gd name="connsiteX16" fmla="*/ 311944 w 492919"/>
              <a:gd name="connsiteY16" fmla="*/ 45244 h 1188244"/>
              <a:gd name="connsiteX17" fmla="*/ 311944 w 492919"/>
              <a:gd name="connsiteY17" fmla="*/ 26194 h 1188244"/>
              <a:gd name="connsiteX18" fmla="*/ 319088 w 492919"/>
              <a:gd name="connsiteY18" fmla="*/ 9525 h 1188244"/>
              <a:gd name="connsiteX19" fmla="*/ 326232 w 492919"/>
              <a:gd name="connsiteY19" fmla="*/ 0 h 1188244"/>
              <a:gd name="connsiteX20" fmla="*/ 347663 w 492919"/>
              <a:gd name="connsiteY20" fmla="*/ 0 h 1188244"/>
              <a:gd name="connsiteX21" fmla="*/ 361950 w 492919"/>
              <a:gd name="connsiteY21" fmla="*/ 4762 h 1188244"/>
              <a:gd name="connsiteX22" fmla="*/ 392907 w 492919"/>
              <a:gd name="connsiteY22" fmla="*/ 38100 h 1188244"/>
              <a:gd name="connsiteX23" fmla="*/ 426244 w 492919"/>
              <a:gd name="connsiteY23" fmla="*/ 80962 h 1188244"/>
              <a:gd name="connsiteX24" fmla="*/ 450057 w 492919"/>
              <a:gd name="connsiteY24" fmla="*/ 119062 h 1188244"/>
              <a:gd name="connsiteX25" fmla="*/ 466725 w 492919"/>
              <a:gd name="connsiteY25" fmla="*/ 152400 h 1188244"/>
              <a:gd name="connsiteX26" fmla="*/ 481013 w 492919"/>
              <a:gd name="connsiteY26" fmla="*/ 185737 h 1188244"/>
              <a:gd name="connsiteX27" fmla="*/ 488157 w 492919"/>
              <a:gd name="connsiteY27" fmla="*/ 245269 h 1188244"/>
              <a:gd name="connsiteX28" fmla="*/ 492919 w 492919"/>
              <a:gd name="connsiteY28" fmla="*/ 319087 h 1188244"/>
              <a:gd name="connsiteX29" fmla="*/ 471488 w 492919"/>
              <a:gd name="connsiteY29" fmla="*/ 452437 h 1188244"/>
              <a:gd name="connsiteX30" fmla="*/ 433388 w 492919"/>
              <a:gd name="connsiteY30" fmla="*/ 576262 h 1188244"/>
              <a:gd name="connsiteX31" fmla="*/ 388144 w 492919"/>
              <a:gd name="connsiteY31" fmla="*/ 723900 h 1188244"/>
              <a:gd name="connsiteX32" fmla="*/ 342900 w 492919"/>
              <a:gd name="connsiteY32" fmla="*/ 857250 h 1188244"/>
              <a:gd name="connsiteX33" fmla="*/ 292894 w 492919"/>
              <a:gd name="connsiteY33" fmla="*/ 1000125 h 1188244"/>
              <a:gd name="connsiteX34" fmla="*/ 271463 w 492919"/>
              <a:gd name="connsiteY34" fmla="*/ 1040606 h 1188244"/>
              <a:gd name="connsiteX35" fmla="*/ 235744 w 492919"/>
              <a:gd name="connsiteY35" fmla="*/ 1097756 h 1188244"/>
              <a:gd name="connsiteX36" fmla="*/ 200025 w 492919"/>
              <a:gd name="connsiteY36" fmla="*/ 1150144 h 1188244"/>
              <a:gd name="connsiteX37" fmla="*/ 176213 w 492919"/>
              <a:gd name="connsiteY37" fmla="*/ 1171575 h 1188244"/>
              <a:gd name="connsiteX38" fmla="*/ 154782 w 492919"/>
              <a:gd name="connsiteY38" fmla="*/ 1183481 h 1188244"/>
              <a:gd name="connsiteX39" fmla="*/ 123825 w 492919"/>
              <a:gd name="connsiteY39" fmla="*/ 1188244 h 1188244"/>
              <a:gd name="connsiteX40" fmla="*/ 102394 w 492919"/>
              <a:gd name="connsiteY40" fmla="*/ 1185862 h 1188244"/>
              <a:gd name="connsiteX41" fmla="*/ 64294 w 492919"/>
              <a:gd name="connsiteY41" fmla="*/ 1166812 h 1188244"/>
              <a:gd name="connsiteX42" fmla="*/ 45244 w 492919"/>
              <a:gd name="connsiteY42" fmla="*/ 1154906 h 1188244"/>
              <a:gd name="connsiteX43" fmla="*/ 23813 w 492919"/>
              <a:gd name="connsiteY43" fmla="*/ 1126331 h 1188244"/>
              <a:gd name="connsiteX44" fmla="*/ 14288 w 492919"/>
              <a:gd name="connsiteY44" fmla="*/ 1073944 h 1188244"/>
              <a:gd name="connsiteX45" fmla="*/ 2382 w 492919"/>
              <a:gd name="connsiteY45" fmla="*/ 973931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92919" h="1188244">
                <a:moveTo>
                  <a:pt x="2382" y="973931"/>
                </a:moveTo>
                <a:lnTo>
                  <a:pt x="0" y="876300"/>
                </a:lnTo>
                <a:lnTo>
                  <a:pt x="9525" y="781050"/>
                </a:lnTo>
                <a:lnTo>
                  <a:pt x="21432" y="740569"/>
                </a:lnTo>
                <a:lnTo>
                  <a:pt x="35719" y="711994"/>
                </a:lnTo>
                <a:lnTo>
                  <a:pt x="69057" y="676275"/>
                </a:lnTo>
                <a:lnTo>
                  <a:pt x="114300" y="631031"/>
                </a:lnTo>
                <a:lnTo>
                  <a:pt x="166688" y="569119"/>
                </a:lnTo>
                <a:lnTo>
                  <a:pt x="211932" y="511969"/>
                </a:lnTo>
                <a:lnTo>
                  <a:pt x="254794" y="442912"/>
                </a:lnTo>
                <a:lnTo>
                  <a:pt x="283369" y="388144"/>
                </a:lnTo>
                <a:lnTo>
                  <a:pt x="302419" y="323850"/>
                </a:lnTo>
                <a:lnTo>
                  <a:pt x="314325" y="245269"/>
                </a:lnTo>
                <a:lnTo>
                  <a:pt x="316707" y="192881"/>
                </a:lnTo>
                <a:lnTo>
                  <a:pt x="316707" y="140494"/>
                </a:lnTo>
                <a:lnTo>
                  <a:pt x="311944" y="69056"/>
                </a:lnTo>
                <a:lnTo>
                  <a:pt x="311944" y="45244"/>
                </a:lnTo>
                <a:lnTo>
                  <a:pt x="311944" y="26194"/>
                </a:lnTo>
                <a:lnTo>
                  <a:pt x="319088" y="9525"/>
                </a:lnTo>
                <a:lnTo>
                  <a:pt x="326232" y="0"/>
                </a:lnTo>
                <a:lnTo>
                  <a:pt x="347663" y="0"/>
                </a:lnTo>
                <a:lnTo>
                  <a:pt x="361950" y="4762"/>
                </a:lnTo>
                <a:lnTo>
                  <a:pt x="392907" y="38100"/>
                </a:lnTo>
                <a:lnTo>
                  <a:pt x="426244" y="80962"/>
                </a:lnTo>
                <a:lnTo>
                  <a:pt x="450057" y="119062"/>
                </a:lnTo>
                <a:lnTo>
                  <a:pt x="466725" y="152400"/>
                </a:lnTo>
                <a:lnTo>
                  <a:pt x="481013" y="185737"/>
                </a:lnTo>
                <a:lnTo>
                  <a:pt x="488157" y="245269"/>
                </a:lnTo>
                <a:lnTo>
                  <a:pt x="492919" y="319087"/>
                </a:lnTo>
                <a:lnTo>
                  <a:pt x="471488" y="452437"/>
                </a:lnTo>
                <a:lnTo>
                  <a:pt x="433388" y="576262"/>
                </a:lnTo>
                <a:lnTo>
                  <a:pt x="388144" y="723900"/>
                </a:lnTo>
                <a:lnTo>
                  <a:pt x="342900" y="857250"/>
                </a:lnTo>
                <a:lnTo>
                  <a:pt x="292894" y="1000125"/>
                </a:lnTo>
                <a:lnTo>
                  <a:pt x="271463" y="1040606"/>
                </a:lnTo>
                <a:lnTo>
                  <a:pt x="235744" y="1097756"/>
                </a:lnTo>
                <a:lnTo>
                  <a:pt x="200025" y="1150144"/>
                </a:lnTo>
                <a:lnTo>
                  <a:pt x="176213" y="1171575"/>
                </a:lnTo>
                <a:lnTo>
                  <a:pt x="154782" y="1183481"/>
                </a:lnTo>
                <a:lnTo>
                  <a:pt x="123825" y="1188244"/>
                </a:lnTo>
                <a:lnTo>
                  <a:pt x="102394" y="1185862"/>
                </a:lnTo>
                <a:lnTo>
                  <a:pt x="64294" y="1166812"/>
                </a:lnTo>
                <a:lnTo>
                  <a:pt x="45244" y="1154906"/>
                </a:lnTo>
                <a:lnTo>
                  <a:pt x="23813" y="1126331"/>
                </a:lnTo>
                <a:lnTo>
                  <a:pt x="14288" y="1073944"/>
                </a:lnTo>
                <a:lnTo>
                  <a:pt x="2382" y="973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B8989CC-4D00-46AD-B242-F33B47C34B04}"/>
              </a:ext>
            </a:extLst>
          </p:cNvPr>
          <p:cNvSpPr/>
          <p:nvPr/>
        </p:nvSpPr>
        <p:spPr>
          <a:xfrm>
            <a:off x="4957764" y="3257550"/>
            <a:ext cx="549275" cy="1144588"/>
          </a:xfrm>
          <a:custGeom>
            <a:avLst/>
            <a:gdLst>
              <a:gd name="connsiteX0" fmla="*/ 211931 w 550068"/>
              <a:gd name="connsiteY0" fmla="*/ 754856 h 1145381"/>
              <a:gd name="connsiteX1" fmla="*/ 195262 w 550068"/>
              <a:gd name="connsiteY1" fmla="*/ 619125 h 1145381"/>
              <a:gd name="connsiteX2" fmla="*/ 192881 w 550068"/>
              <a:gd name="connsiteY2" fmla="*/ 531019 h 1145381"/>
              <a:gd name="connsiteX3" fmla="*/ 171450 w 550068"/>
              <a:gd name="connsiteY3" fmla="*/ 423863 h 1145381"/>
              <a:gd name="connsiteX4" fmla="*/ 147637 w 550068"/>
              <a:gd name="connsiteY4" fmla="*/ 345281 h 1145381"/>
              <a:gd name="connsiteX5" fmla="*/ 104775 w 550068"/>
              <a:gd name="connsiteY5" fmla="*/ 214313 h 1145381"/>
              <a:gd name="connsiteX6" fmla="*/ 69056 w 550068"/>
              <a:gd name="connsiteY6" fmla="*/ 142875 h 1145381"/>
              <a:gd name="connsiteX7" fmla="*/ 33337 w 550068"/>
              <a:gd name="connsiteY7" fmla="*/ 88106 h 1145381"/>
              <a:gd name="connsiteX8" fmla="*/ 9525 w 550068"/>
              <a:gd name="connsiteY8" fmla="*/ 54769 h 1145381"/>
              <a:gd name="connsiteX9" fmla="*/ 2381 w 550068"/>
              <a:gd name="connsiteY9" fmla="*/ 35719 h 1145381"/>
              <a:gd name="connsiteX10" fmla="*/ 0 w 550068"/>
              <a:gd name="connsiteY10" fmla="*/ 16669 h 1145381"/>
              <a:gd name="connsiteX11" fmla="*/ 7143 w 550068"/>
              <a:gd name="connsiteY11" fmla="*/ 4763 h 1145381"/>
              <a:gd name="connsiteX12" fmla="*/ 23812 w 550068"/>
              <a:gd name="connsiteY12" fmla="*/ 0 h 1145381"/>
              <a:gd name="connsiteX13" fmla="*/ 47625 w 550068"/>
              <a:gd name="connsiteY13" fmla="*/ 4763 h 1145381"/>
              <a:gd name="connsiteX14" fmla="*/ 100012 w 550068"/>
              <a:gd name="connsiteY14" fmla="*/ 35719 h 1145381"/>
              <a:gd name="connsiteX15" fmla="*/ 200025 w 550068"/>
              <a:gd name="connsiteY15" fmla="*/ 92869 h 1145381"/>
              <a:gd name="connsiteX16" fmla="*/ 307181 w 550068"/>
              <a:gd name="connsiteY16" fmla="*/ 150019 h 1145381"/>
              <a:gd name="connsiteX17" fmla="*/ 361950 w 550068"/>
              <a:gd name="connsiteY17" fmla="*/ 178594 h 1145381"/>
              <a:gd name="connsiteX18" fmla="*/ 371475 w 550068"/>
              <a:gd name="connsiteY18" fmla="*/ 280988 h 1145381"/>
              <a:gd name="connsiteX19" fmla="*/ 416718 w 550068"/>
              <a:gd name="connsiteY19" fmla="*/ 476250 h 1145381"/>
              <a:gd name="connsiteX20" fmla="*/ 481012 w 550068"/>
              <a:gd name="connsiteY20" fmla="*/ 711994 h 1145381"/>
              <a:gd name="connsiteX21" fmla="*/ 511968 w 550068"/>
              <a:gd name="connsiteY21" fmla="*/ 819150 h 1145381"/>
              <a:gd name="connsiteX22" fmla="*/ 550068 w 550068"/>
              <a:gd name="connsiteY22" fmla="*/ 926306 h 1145381"/>
              <a:gd name="connsiteX23" fmla="*/ 550068 w 550068"/>
              <a:gd name="connsiteY23" fmla="*/ 978694 h 1145381"/>
              <a:gd name="connsiteX24" fmla="*/ 540543 w 550068"/>
              <a:gd name="connsiteY24" fmla="*/ 1045369 h 1145381"/>
              <a:gd name="connsiteX25" fmla="*/ 523875 w 550068"/>
              <a:gd name="connsiteY25" fmla="*/ 1100138 h 1145381"/>
              <a:gd name="connsiteX26" fmla="*/ 504825 w 550068"/>
              <a:gd name="connsiteY26" fmla="*/ 1128713 h 1145381"/>
              <a:gd name="connsiteX27" fmla="*/ 478631 w 550068"/>
              <a:gd name="connsiteY27" fmla="*/ 1143000 h 1145381"/>
              <a:gd name="connsiteX28" fmla="*/ 450056 w 550068"/>
              <a:gd name="connsiteY28" fmla="*/ 1145381 h 1145381"/>
              <a:gd name="connsiteX29" fmla="*/ 414337 w 550068"/>
              <a:gd name="connsiteY29" fmla="*/ 1135856 h 1145381"/>
              <a:gd name="connsiteX30" fmla="*/ 378618 w 550068"/>
              <a:gd name="connsiteY30" fmla="*/ 1112044 h 1145381"/>
              <a:gd name="connsiteX31" fmla="*/ 335756 w 550068"/>
              <a:gd name="connsiteY31" fmla="*/ 1078706 h 1145381"/>
              <a:gd name="connsiteX32" fmla="*/ 309562 w 550068"/>
              <a:gd name="connsiteY32" fmla="*/ 1045369 h 1145381"/>
              <a:gd name="connsiteX33" fmla="*/ 285750 w 550068"/>
              <a:gd name="connsiteY33" fmla="*/ 1004888 h 1145381"/>
              <a:gd name="connsiteX34" fmla="*/ 259556 w 550068"/>
              <a:gd name="connsiteY34" fmla="*/ 938213 h 1145381"/>
              <a:gd name="connsiteX35" fmla="*/ 240506 w 550068"/>
              <a:gd name="connsiteY35" fmla="*/ 871538 h 1145381"/>
              <a:gd name="connsiteX36" fmla="*/ 211931 w 550068"/>
              <a:gd name="connsiteY36" fmla="*/ 754856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0068" h="1145381">
                <a:moveTo>
                  <a:pt x="211931" y="754856"/>
                </a:moveTo>
                <a:lnTo>
                  <a:pt x="195262" y="619125"/>
                </a:lnTo>
                <a:cubicBezTo>
                  <a:pt x="194468" y="589756"/>
                  <a:pt x="193675" y="560388"/>
                  <a:pt x="192881" y="531019"/>
                </a:cubicBezTo>
                <a:lnTo>
                  <a:pt x="171450" y="423863"/>
                </a:lnTo>
                <a:lnTo>
                  <a:pt x="147637" y="345281"/>
                </a:lnTo>
                <a:lnTo>
                  <a:pt x="104775" y="214313"/>
                </a:lnTo>
                <a:lnTo>
                  <a:pt x="69056" y="142875"/>
                </a:lnTo>
                <a:lnTo>
                  <a:pt x="33337" y="88106"/>
                </a:lnTo>
                <a:lnTo>
                  <a:pt x="9525" y="54769"/>
                </a:lnTo>
                <a:lnTo>
                  <a:pt x="2381" y="35719"/>
                </a:lnTo>
                <a:lnTo>
                  <a:pt x="0" y="16669"/>
                </a:lnTo>
                <a:lnTo>
                  <a:pt x="7143" y="4763"/>
                </a:lnTo>
                <a:lnTo>
                  <a:pt x="23812" y="0"/>
                </a:lnTo>
                <a:lnTo>
                  <a:pt x="47625" y="4763"/>
                </a:lnTo>
                <a:lnTo>
                  <a:pt x="100012" y="35719"/>
                </a:lnTo>
                <a:lnTo>
                  <a:pt x="200025" y="92869"/>
                </a:lnTo>
                <a:lnTo>
                  <a:pt x="307181" y="150019"/>
                </a:lnTo>
                <a:lnTo>
                  <a:pt x="361950" y="178594"/>
                </a:lnTo>
                <a:lnTo>
                  <a:pt x="371475" y="280988"/>
                </a:lnTo>
                <a:lnTo>
                  <a:pt x="416718" y="476250"/>
                </a:lnTo>
                <a:lnTo>
                  <a:pt x="481012" y="711994"/>
                </a:lnTo>
                <a:lnTo>
                  <a:pt x="511968" y="819150"/>
                </a:lnTo>
                <a:lnTo>
                  <a:pt x="550068" y="926306"/>
                </a:lnTo>
                <a:lnTo>
                  <a:pt x="550068" y="978694"/>
                </a:lnTo>
                <a:lnTo>
                  <a:pt x="540543" y="1045369"/>
                </a:lnTo>
                <a:lnTo>
                  <a:pt x="523875" y="1100138"/>
                </a:lnTo>
                <a:lnTo>
                  <a:pt x="504825" y="1128713"/>
                </a:lnTo>
                <a:lnTo>
                  <a:pt x="478631" y="1143000"/>
                </a:lnTo>
                <a:lnTo>
                  <a:pt x="450056" y="1145381"/>
                </a:lnTo>
                <a:lnTo>
                  <a:pt x="414337" y="1135856"/>
                </a:lnTo>
                <a:lnTo>
                  <a:pt x="378618" y="1112044"/>
                </a:lnTo>
                <a:lnTo>
                  <a:pt x="335756" y="1078706"/>
                </a:lnTo>
                <a:lnTo>
                  <a:pt x="309562" y="1045369"/>
                </a:lnTo>
                <a:lnTo>
                  <a:pt x="285750" y="1004888"/>
                </a:lnTo>
                <a:lnTo>
                  <a:pt x="259556" y="938213"/>
                </a:lnTo>
                <a:lnTo>
                  <a:pt x="240506" y="871538"/>
                </a:lnTo>
                <a:lnTo>
                  <a:pt x="211931" y="7548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722C7AB-A64C-4F24-AF44-5EC60FD1FC28}"/>
              </a:ext>
            </a:extLst>
          </p:cNvPr>
          <p:cNvSpPr/>
          <p:nvPr/>
        </p:nvSpPr>
        <p:spPr>
          <a:xfrm>
            <a:off x="4270376" y="2451101"/>
            <a:ext cx="4062413" cy="601663"/>
          </a:xfrm>
          <a:custGeom>
            <a:avLst/>
            <a:gdLst>
              <a:gd name="connsiteX0" fmla="*/ 1981767 w 4062112"/>
              <a:gd name="connsiteY0" fmla="*/ 407911 h 601668"/>
              <a:gd name="connsiteX1" fmla="*/ 1216934 w 4062112"/>
              <a:gd name="connsiteY1" fmla="*/ 499691 h 601668"/>
              <a:gd name="connsiteX2" fmla="*/ 690049 w 4062112"/>
              <a:gd name="connsiteY2" fmla="*/ 557478 h 601668"/>
              <a:gd name="connsiteX3" fmla="*/ 329728 w 4062112"/>
              <a:gd name="connsiteY3" fmla="*/ 601668 h 601668"/>
              <a:gd name="connsiteX4" fmla="*/ 282138 w 4062112"/>
              <a:gd name="connsiteY4" fmla="*/ 598269 h 601668"/>
              <a:gd name="connsiteX5" fmla="*/ 234549 w 4062112"/>
              <a:gd name="connsiteY5" fmla="*/ 591471 h 601668"/>
              <a:gd name="connsiteX6" fmla="*/ 132571 w 4062112"/>
              <a:gd name="connsiteY6" fmla="*/ 557478 h 601668"/>
              <a:gd name="connsiteX7" fmla="*/ 0 w 4062112"/>
              <a:gd name="connsiteY7" fmla="*/ 492892 h 601668"/>
              <a:gd name="connsiteX8" fmla="*/ 23795 w 4062112"/>
              <a:gd name="connsiteY8" fmla="*/ 299135 h 601668"/>
              <a:gd name="connsiteX9" fmla="*/ 169963 w 4062112"/>
              <a:gd name="connsiteY9" fmla="*/ 360321 h 601668"/>
              <a:gd name="connsiteX10" fmla="*/ 248146 w 4062112"/>
              <a:gd name="connsiteY10" fmla="*/ 384116 h 601668"/>
              <a:gd name="connsiteX11" fmla="*/ 312732 w 4062112"/>
              <a:gd name="connsiteY11" fmla="*/ 394314 h 601668"/>
              <a:gd name="connsiteX12" fmla="*/ 387515 w 4062112"/>
              <a:gd name="connsiteY12" fmla="*/ 401112 h 601668"/>
              <a:gd name="connsiteX13" fmla="*/ 509888 w 4062112"/>
              <a:gd name="connsiteY13" fmla="*/ 394314 h 601668"/>
              <a:gd name="connsiteX14" fmla="*/ 1125154 w 4062112"/>
              <a:gd name="connsiteY14" fmla="*/ 336526 h 601668"/>
              <a:gd name="connsiteX15" fmla="*/ 1937576 w 4062112"/>
              <a:gd name="connsiteY15" fmla="*/ 251545 h 601668"/>
              <a:gd name="connsiteX16" fmla="*/ 2542644 w 4062112"/>
              <a:gd name="connsiteY16" fmla="*/ 183560 h 601668"/>
              <a:gd name="connsiteX17" fmla="*/ 3263286 w 4062112"/>
              <a:gd name="connsiteY17" fmla="*/ 98578 h 601668"/>
              <a:gd name="connsiteX18" fmla="*/ 3508033 w 4062112"/>
              <a:gd name="connsiteY18" fmla="*/ 67985 h 601668"/>
              <a:gd name="connsiteX19" fmla="*/ 3531827 w 4062112"/>
              <a:gd name="connsiteY19" fmla="*/ 33993 h 601668"/>
              <a:gd name="connsiteX20" fmla="*/ 3559022 w 4062112"/>
              <a:gd name="connsiteY20" fmla="*/ 10198 h 601668"/>
              <a:gd name="connsiteX21" fmla="*/ 3582816 w 4062112"/>
              <a:gd name="connsiteY21" fmla="*/ 0 h 601668"/>
              <a:gd name="connsiteX22" fmla="*/ 3620208 w 4062112"/>
              <a:gd name="connsiteY22" fmla="*/ 6798 h 601668"/>
              <a:gd name="connsiteX23" fmla="*/ 3677996 w 4062112"/>
              <a:gd name="connsiteY23" fmla="*/ 33993 h 601668"/>
              <a:gd name="connsiteX24" fmla="*/ 3786772 w 4062112"/>
              <a:gd name="connsiteY24" fmla="*/ 91780 h 601668"/>
              <a:gd name="connsiteX25" fmla="*/ 3878552 w 4062112"/>
              <a:gd name="connsiteY25" fmla="*/ 152966 h 601668"/>
              <a:gd name="connsiteX26" fmla="*/ 3956735 w 4062112"/>
              <a:gd name="connsiteY26" fmla="*/ 217552 h 601668"/>
              <a:gd name="connsiteX27" fmla="*/ 4017921 w 4062112"/>
              <a:gd name="connsiteY27" fmla="*/ 282138 h 601668"/>
              <a:gd name="connsiteX28" fmla="*/ 4048514 w 4062112"/>
              <a:gd name="connsiteY28" fmla="*/ 322929 h 601668"/>
              <a:gd name="connsiteX29" fmla="*/ 4058712 w 4062112"/>
              <a:gd name="connsiteY29" fmla="*/ 353523 h 601668"/>
              <a:gd name="connsiteX30" fmla="*/ 4062112 w 4062112"/>
              <a:gd name="connsiteY30" fmla="*/ 380717 h 601668"/>
              <a:gd name="connsiteX31" fmla="*/ 4055313 w 4062112"/>
              <a:gd name="connsiteY31" fmla="*/ 411310 h 601668"/>
              <a:gd name="connsiteX32" fmla="*/ 4038317 w 4062112"/>
              <a:gd name="connsiteY32" fmla="*/ 435105 h 601668"/>
              <a:gd name="connsiteX33" fmla="*/ 4000925 w 4062112"/>
              <a:gd name="connsiteY33" fmla="*/ 458900 h 601668"/>
              <a:gd name="connsiteX34" fmla="*/ 3943138 w 4062112"/>
              <a:gd name="connsiteY34" fmla="*/ 465698 h 601668"/>
              <a:gd name="connsiteX35" fmla="*/ 3881951 w 4062112"/>
              <a:gd name="connsiteY35" fmla="*/ 465698 h 601668"/>
              <a:gd name="connsiteX36" fmla="*/ 3824164 w 4062112"/>
              <a:gd name="connsiteY36" fmla="*/ 475896 h 601668"/>
              <a:gd name="connsiteX37" fmla="*/ 3484238 w 4062112"/>
              <a:gd name="connsiteY37" fmla="*/ 271940 h 601668"/>
              <a:gd name="connsiteX38" fmla="*/ 3188503 w 4062112"/>
              <a:gd name="connsiteY38" fmla="*/ 278739 h 601668"/>
              <a:gd name="connsiteX39" fmla="*/ 2739801 w 4062112"/>
              <a:gd name="connsiteY39" fmla="*/ 326329 h 601668"/>
              <a:gd name="connsiteX40" fmla="*/ 1981767 w 4062112"/>
              <a:gd name="connsiteY40" fmla="*/ 407911 h 601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62112" h="601668">
                <a:moveTo>
                  <a:pt x="1981767" y="407911"/>
                </a:moveTo>
                <a:lnTo>
                  <a:pt x="1216934" y="499691"/>
                </a:lnTo>
                <a:lnTo>
                  <a:pt x="690049" y="557478"/>
                </a:lnTo>
                <a:lnTo>
                  <a:pt x="329728" y="601668"/>
                </a:lnTo>
                <a:lnTo>
                  <a:pt x="282138" y="598269"/>
                </a:lnTo>
                <a:lnTo>
                  <a:pt x="234549" y="591471"/>
                </a:lnTo>
                <a:lnTo>
                  <a:pt x="132571" y="557478"/>
                </a:lnTo>
                <a:lnTo>
                  <a:pt x="0" y="492892"/>
                </a:lnTo>
                <a:lnTo>
                  <a:pt x="23795" y="299135"/>
                </a:lnTo>
                <a:lnTo>
                  <a:pt x="169963" y="360321"/>
                </a:lnTo>
                <a:lnTo>
                  <a:pt x="248146" y="384116"/>
                </a:lnTo>
                <a:lnTo>
                  <a:pt x="312732" y="394314"/>
                </a:lnTo>
                <a:lnTo>
                  <a:pt x="387515" y="401112"/>
                </a:lnTo>
                <a:lnTo>
                  <a:pt x="509888" y="394314"/>
                </a:lnTo>
                <a:lnTo>
                  <a:pt x="1125154" y="336526"/>
                </a:lnTo>
                <a:lnTo>
                  <a:pt x="1937576" y="251545"/>
                </a:lnTo>
                <a:lnTo>
                  <a:pt x="2542644" y="183560"/>
                </a:lnTo>
                <a:lnTo>
                  <a:pt x="3263286" y="98578"/>
                </a:lnTo>
                <a:lnTo>
                  <a:pt x="3508033" y="67985"/>
                </a:lnTo>
                <a:lnTo>
                  <a:pt x="3531827" y="33993"/>
                </a:lnTo>
                <a:lnTo>
                  <a:pt x="3559022" y="10198"/>
                </a:lnTo>
                <a:lnTo>
                  <a:pt x="3582816" y="0"/>
                </a:lnTo>
                <a:lnTo>
                  <a:pt x="3620208" y="6798"/>
                </a:lnTo>
                <a:lnTo>
                  <a:pt x="3677996" y="33993"/>
                </a:lnTo>
                <a:lnTo>
                  <a:pt x="3786772" y="91780"/>
                </a:lnTo>
                <a:lnTo>
                  <a:pt x="3878552" y="152966"/>
                </a:lnTo>
                <a:lnTo>
                  <a:pt x="3956735" y="217552"/>
                </a:lnTo>
                <a:lnTo>
                  <a:pt x="4017921" y="282138"/>
                </a:lnTo>
                <a:lnTo>
                  <a:pt x="4048514" y="322929"/>
                </a:lnTo>
                <a:lnTo>
                  <a:pt x="4058712" y="353523"/>
                </a:lnTo>
                <a:lnTo>
                  <a:pt x="4062112" y="380717"/>
                </a:lnTo>
                <a:lnTo>
                  <a:pt x="4055313" y="411310"/>
                </a:lnTo>
                <a:lnTo>
                  <a:pt x="4038317" y="435105"/>
                </a:lnTo>
                <a:lnTo>
                  <a:pt x="4000925" y="458900"/>
                </a:lnTo>
                <a:lnTo>
                  <a:pt x="3943138" y="465698"/>
                </a:lnTo>
                <a:lnTo>
                  <a:pt x="3881951" y="465698"/>
                </a:lnTo>
                <a:lnTo>
                  <a:pt x="3824164" y="475896"/>
                </a:lnTo>
                <a:lnTo>
                  <a:pt x="3484238" y="271940"/>
                </a:lnTo>
                <a:lnTo>
                  <a:pt x="3188503" y="278739"/>
                </a:lnTo>
                <a:lnTo>
                  <a:pt x="2739801" y="326329"/>
                </a:lnTo>
                <a:lnTo>
                  <a:pt x="1981767" y="40791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2DEC3A1-9E15-4698-BF16-565B9E044C83}"/>
              </a:ext>
            </a:extLst>
          </p:cNvPr>
          <p:cNvSpPr/>
          <p:nvPr/>
        </p:nvSpPr>
        <p:spPr>
          <a:xfrm>
            <a:off x="7367589" y="2665413"/>
            <a:ext cx="796925" cy="723900"/>
          </a:xfrm>
          <a:custGeom>
            <a:avLst/>
            <a:gdLst>
              <a:gd name="connsiteX0" fmla="*/ 126206 w 797718"/>
              <a:gd name="connsiteY0" fmla="*/ 490537 h 723900"/>
              <a:gd name="connsiteX1" fmla="*/ 283368 w 797718"/>
              <a:gd name="connsiteY1" fmla="*/ 271462 h 723900"/>
              <a:gd name="connsiteX2" fmla="*/ 361950 w 797718"/>
              <a:gd name="connsiteY2" fmla="*/ 166687 h 723900"/>
              <a:gd name="connsiteX3" fmla="*/ 397668 w 797718"/>
              <a:gd name="connsiteY3" fmla="*/ 116681 h 723900"/>
              <a:gd name="connsiteX4" fmla="*/ 402431 w 797718"/>
              <a:gd name="connsiteY4" fmla="*/ 97631 h 723900"/>
              <a:gd name="connsiteX5" fmla="*/ 402431 w 797718"/>
              <a:gd name="connsiteY5" fmla="*/ 78581 h 723900"/>
              <a:gd name="connsiteX6" fmla="*/ 364331 w 797718"/>
              <a:gd name="connsiteY6" fmla="*/ 0 h 723900"/>
              <a:gd name="connsiteX7" fmla="*/ 797718 w 797718"/>
              <a:gd name="connsiteY7" fmla="*/ 226219 h 723900"/>
              <a:gd name="connsiteX8" fmla="*/ 723900 w 797718"/>
              <a:gd name="connsiteY8" fmla="*/ 261937 h 723900"/>
              <a:gd name="connsiteX9" fmla="*/ 647700 w 797718"/>
              <a:gd name="connsiteY9" fmla="*/ 288131 h 723900"/>
              <a:gd name="connsiteX10" fmla="*/ 578643 w 797718"/>
              <a:gd name="connsiteY10" fmla="*/ 335756 h 723900"/>
              <a:gd name="connsiteX11" fmla="*/ 323850 w 797718"/>
              <a:gd name="connsiteY11" fmla="*/ 511969 h 723900"/>
              <a:gd name="connsiteX12" fmla="*/ 161925 w 797718"/>
              <a:gd name="connsiteY12" fmla="*/ 635794 h 723900"/>
              <a:gd name="connsiteX13" fmla="*/ 76200 w 797718"/>
              <a:gd name="connsiteY13" fmla="*/ 704850 h 723900"/>
              <a:gd name="connsiteX14" fmla="*/ 45243 w 797718"/>
              <a:gd name="connsiteY14" fmla="*/ 719137 h 723900"/>
              <a:gd name="connsiteX15" fmla="*/ 23812 w 797718"/>
              <a:gd name="connsiteY15" fmla="*/ 723900 h 723900"/>
              <a:gd name="connsiteX16" fmla="*/ 7143 w 797718"/>
              <a:gd name="connsiteY16" fmla="*/ 719137 h 723900"/>
              <a:gd name="connsiteX17" fmla="*/ 0 w 797718"/>
              <a:gd name="connsiteY17" fmla="*/ 700087 h 723900"/>
              <a:gd name="connsiteX18" fmla="*/ 9525 w 797718"/>
              <a:gd name="connsiteY18" fmla="*/ 659606 h 723900"/>
              <a:gd name="connsiteX19" fmla="*/ 126206 w 797718"/>
              <a:gd name="connsiteY19" fmla="*/ 490537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97718" h="723900">
                <a:moveTo>
                  <a:pt x="126206" y="490537"/>
                </a:moveTo>
                <a:lnTo>
                  <a:pt x="283368" y="271462"/>
                </a:lnTo>
                <a:lnTo>
                  <a:pt x="361950" y="166687"/>
                </a:lnTo>
                <a:lnTo>
                  <a:pt x="397668" y="116681"/>
                </a:lnTo>
                <a:lnTo>
                  <a:pt x="402431" y="97631"/>
                </a:lnTo>
                <a:lnTo>
                  <a:pt x="402431" y="78581"/>
                </a:lnTo>
                <a:lnTo>
                  <a:pt x="364331" y="0"/>
                </a:lnTo>
                <a:lnTo>
                  <a:pt x="797718" y="226219"/>
                </a:lnTo>
                <a:lnTo>
                  <a:pt x="723900" y="261937"/>
                </a:lnTo>
                <a:lnTo>
                  <a:pt x="647700" y="288131"/>
                </a:lnTo>
                <a:lnTo>
                  <a:pt x="578643" y="335756"/>
                </a:lnTo>
                <a:lnTo>
                  <a:pt x="323850" y="511969"/>
                </a:lnTo>
                <a:lnTo>
                  <a:pt x="161925" y="635794"/>
                </a:lnTo>
                <a:lnTo>
                  <a:pt x="76200" y="704850"/>
                </a:lnTo>
                <a:lnTo>
                  <a:pt x="45243" y="719137"/>
                </a:lnTo>
                <a:lnTo>
                  <a:pt x="23812" y="723900"/>
                </a:lnTo>
                <a:lnTo>
                  <a:pt x="7143" y="719137"/>
                </a:lnTo>
                <a:lnTo>
                  <a:pt x="0" y="700087"/>
                </a:lnTo>
                <a:lnTo>
                  <a:pt x="9525" y="659606"/>
                </a:lnTo>
                <a:lnTo>
                  <a:pt x="126206" y="490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D00C236-5A09-4AB9-BDBD-E71D79CBC4D9}"/>
              </a:ext>
            </a:extLst>
          </p:cNvPr>
          <p:cNvSpPr/>
          <p:nvPr/>
        </p:nvSpPr>
        <p:spPr>
          <a:xfrm>
            <a:off x="5191125" y="3182939"/>
            <a:ext cx="1855788" cy="1031875"/>
          </a:xfrm>
          <a:custGeom>
            <a:avLst/>
            <a:gdLst>
              <a:gd name="connsiteX0" fmla="*/ 440531 w 1854994"/>
              <a:gd name="connsiteY0" fmla="*/ 316707 h 1031082"/>
              <a:gd name="connsiteX1" fmla="*/ 88106 w 1854994"/>
              <a:gd name="connsiteY1" fmla="*/ 392907 h 1031082"/>
              <a:gd name="connsiteX2" fmla="*/ 0 w 1854994"/>
              <a:gd name="connsiteY2" fmla="*/ 235744 h 1031082"/>
              <a:gd name="connsiteX3" fmla="*/ 390525 w 1854994"/>
              <a:gd name="connsiteY3" fmla="*/ 200025 h 1031082"/>
              <a:gd name="connsiteX4" fmla="*/ 731044 w 1854994"/>
              <a:gd name="connsiteY4" fmla="*/ 159544 h 1031082"/>
              <a:gd name="connsiteX5" fmla="*/ 1038225 w 1854994"/>
              <a:gd name="connsiteY5" fmla="*/ 109538 h 1031082"/>
              <a:gd name="connsiteX6" fmla="*/ 1321594 w 1854994"/>
              <a:gd name="connsiteY6" fmla="*/ 66675 h 1031082"/>
              <a:gd name="connsiteX7" fmla="*/ 1371600 w 1854994"/>
              <a:gd name="connsiteY7" fmla="*/ 54769 h 1031082"/>
              <a:gd name="connsiteX8" fmla="*/ 1431131 w 1854994"/>
              <a:gd name="connsiteY8" fmla="*/ 33338 h 1031082"/>
              <a:gd name="connsiteX9" fmla="*/ 1481138 w 1854994"/>
              <a:gd name="connsiteY9" fmla="*/ 9525 h 1031082"/>
              <a:gd name="connsiteX10" fmla="*/ 1521619 w 1854994"/>
              <a:gd name="connsiteY10" fmla="*/ 0 h 1031082"/>
              <a:gd name="connsiteX11" fmla="*/ 1569244 w 1854994"/>
              <a:gd name="connsiteY11" fmla="*/ 4763 h 1031082"/>
              <a:gd name="connsiteX12" fmla="*/ 1614488 w 1854994"/>
              <a:gd name="connsiteY12" fmla="*/ 21432 h 1031082"/>
              <a:gd name="connsiteX13" fmla="*/ 1664494 w 1854994"/>
              <a:gd name="connsiteY13" fmla="*/ 57150 h 1031082"/>
              <a:gd name="connsiteX14" fmla="*/ 1724025 w 1854994"/>
              <a:gd name="connsiteY14" fmla="*/ 109538 h 1031082"/>
              <a:gd name="connsiteX15" fmla="*/ 1804988 w 1854994"/>
              <a:gd name="connsiteY15" fmla="*/ 209550 h 1031082"/>
              <a:gd name="connsiteX16" fmla="*/ 1847850 w 1854994"/>
              <a:gd name="connsiteY16" fmla="*/ 264319 h 1031082"/>
              <a:gd name="connsiteX17" fmla="*/ 1854994 w 1854994"/>
              <a:gd name="connsiteY17" fmla="*/ 285750 h 1031082"/>
              <a:gd name="connsiteX18" fmla="*/ 1845469 w 1854994"/>
              <a:gd name="connsiteY18" fmla="*/ 307182 h 1031082"/>
              <a:gd name="connsiteX19" fmla="*/ 1812131 w 1854994"/>
              <a:gd name="connsiteY19" fmla="*/ 330994 h 1031082"/>
              <a:gd name="connsiteX20" fmla="*/ 1785938 w 1854994"/>
              <a:gd name="connsiteY20" fmla="*/ 361950 h 1031082"/>
              <a:gd name="connsiteX21" fmla="*/ 1754981 w 1854994"/>
              <a:gd name="connsiteY21" fmla="*/ 414338 h 1031082"/>
              <a:gd name="connsiteX22" fmla="*/ 1726406 w 1854994"/>
              <a:gd name="connsiteY22" fmla="*/ 516732 h 1031082"/>
              <a:gd name="connsiteX23" fmla="*/ 1664494 w 1854994"/>
              <a:gd name="connsiteY23" fmla="*/ 776288 h 1031082"/>
              <a:gd name="connsiteX24" fmla="*/ 1633538 w 1854994"/>
              <a:gd name="connsiteY24" fmla="*/ 895350 h 1031082"/>
              <a:gd name="connsiteX25" fmla="*/ 1619250 w 1854994"/>
              <a:gd name="connsiteY25" fmla="*/ 931069 h 1031082"/>
              <a:gd name="connsiteX26" fmla="*/ 1600200 w 1854994"/>
              <a:gd name="connsiteY26" fmla="*/ 971550 h 1031082"/>
              <a:gd name="connsiteX27" fmla="*/ 1576388 w 1854994"/>
              <a:gd name="connsiteY27" fmla="*/ 1000125 h 1031082"/>
              <a:gd name="connsiteX28" fmla="*/ 1540669 w 1854994"/>
              <a:gd name="connsiteY28" fmla="*/ 1021557 h 1031082"/>
              <a:gd name="connsiteX29" fmla="*/ 1504950 w 1854994"/>
              <a:gd name="connsiteY29" fmla="*/ 1031082 h 1031082"/>
              <a:gd name="connsiteX30" fmla="*/ 1462088 w 1854994"/>
              <a:gd name="connsiteY30" fmla="*/ 1031082 h 1031082"/>
              <a:gd name="connsiteX31" fmla="*/ 1421606 w 1854994"/>
              <a:gd name="connsiteY31" fmla="*/ 1026319 h 1031082"/>
              <a:gd name="connsiteX32" fmla="*/ 1397794 w 1854994"/>
              <a:gd name="connsiteY32" fmla="*/ 1016794 h 1031082"/>
              <a:gd name="connsiteX33" fmla="*/ 1383506 w 1854994"/>
              <a:gd name="connsiteY33" fmla="*/ 1002507 h 1031082"/>
              <a:gd name="connsiteX34" fmla="*/ 1371600 w 1854994"/>
              <a:gd name="connsiteY34" fmla="*/ 978694 h 1031082"/>
              <a:gd name="connsiteX35" fmla="*/ 1362075 w 1854994"/>
              <a:gd name="connsiteY35" fmla="*/ 885825 h 1031082"/>
              <a:gd name="connsiteX36" fmla="*/ 1383506 w 1854994"/>
              <a:gd name="connsiteY36" fmla="*/ 762000 h 1031082"/>
              <a:gd name="connsiteX37" fmla="*/ 1473994 w 1854994"/>
              <a:gd name="connsiteY37" fmla="*/ 328613 h 1031082"/>
              <a:gd name="connsiteX38" fmla="*/ 1476375 w 1854994"/>
              <a:gd name="connsiteY38" fmla="*/ 292894 h 1031082"/>
              <a:gd name="connsiteX39" fmla="*/ 1471613 w 1854994"/>
              <a:gd name="connsiteY39" fmla="*/ 266700 h 1031082"/>
              <a:gd name="connsiteX40" fmla="*/ 1459706 w 1854994"/>
              <a:gd name="connsiteY40" fmla="*/ 242888 h 1031082"/>
              <a:gd name="connsiteX41" fmla="*/ 1433513 w 1854994"/>
              <a:gd name="connsiteY41" fmla="*/ 223838 h 1031082"/>
              <a:gd name="connsiteX42" fmla="*/ 1369219 w 1854994"/>
              <a:gd name="connsiteY42" fmla="*/ 219075 h 1031082"/>
              <a:gd name="connsiteX43" fmla="*/ 1062038 w 1854994"/>
              <a:gd name="connsiteY43" fmla="*/ 252413 h 1031082"/>
              <a:gd name="connsiteX44" fmla="*/ 733425 w 1854994"/>
              <a:gd name="connsiteY44" fmla="*/ 278607 h 1031082"/>
              <a:gd name="connsiteX45" fmla="*/ 440531 w 1854994"/>
              <a:gd name="connsiteY45" fmla="*/ 316707 h 1031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54994" h="1031082">
                <a:moveTo>
                  <a:pt x="440531" y="316707"/>
                </a:moveTo>
                <a:lnTo>
                  <a:pt x="88106" y="392907"/>
                </a:lnTo>
                <a:lnTo>
                  <a:pt x="0" y="235744"/>
                </a:lnTo>
                <a:lnTo>
                  <a:pt x="390525" y="200025"/>
                </a:lnTo>
                <a:lnTo>
                  <a:pt x="731044" y="159544"/>
                </a:lnTo>
                <a:lnTo>
                  <a:pt x="1038225" y="109538"/>
                </a:lnTo>
                <a:lnTo>
                  <a:pt x="1321594" y="66675"/>
                </a:lnTo>
                <a:lnTo>
                  <a:pt x="1371600" y="54769"/>
                </a:lnTo>
                <a:lnTo>
                  <a:pt x="1431131" y="33338"/>
                </a:lnTo>
                <a:lnTo>
                  <a:pt x="1481138" y="9525"/>
                </a:lnTo>
                <a:lnTo>
                  <a:pt x="1521619" y="0"/>
                </a:lnTo>
                <a:lnTo>
                  <a:pt x="1569244" y="4763"/>
                </a:lnTo>
                <a:lnTo>
                  <a:pt x="1614488" y="21432"/>
                </a:lnTo>
                <a:lnTo>
                  <a:pt x="1664494" y="57150"/>
                </a:lnTo>
                <a:lnTo>
                  <a:pt x="1724025" y="109538"/>
                </a:lnTo>
                <a:lnTo>
                  <a:pt x="1804988" y="209550"/>
                </a:lnTo>
                <a:lnTo>
                  <a:pt x="1847850" y="264319"/>
                </a:lnTo>
                <a:lnTo>
                  <a:pt x="1854994" y="285750"/>
                </a:lnTo>
                <a:lnTo>
                  <a:pt x="1845469" y="307182"/>
                </a:lnTo>
                <a:lnTo>
                  <a:pt x="1812131" y="330994"/>
                </a:lnTo>
                <a:lnTo>
                  <a:pt x="1785938" y="361950"/>
                </a:lnTo>
                <a:lnTo>
                  <a:pt x="1754981" y="414338"/>
                </a:lnTo>
                <a:lnTo>
                  <a:pt x="1726406" y="516732"/>
                </a:lnTo>
                <a:lnTo>
                  <a:pt x="1664494" y="776288"/>
                </a:lnTo>
                <a:lnTo>
                  <a:pt x="1633538" y="895350"/>
                </a:lnTo>
                <a:lnTo>
                  <a:pt x="1619250" y="931069"/>
                </a:lnTo>
                <a:lnTo>
                  <a:pt x="1600200" y="971550"/>
                </a:lnTo>
                <a:lnTo>
                  <a:pt x="1576388" y="1000125"/>
                </a:lnTo>
                <a:lnTo>
                  <a:pt x="1540669" y="1021557"/>
                </a:lnTo>
                <a:lnTo>
                  <a:pt x="1504950" y="1031082"/>
                </a:lnTo>
                <a:lnTo>
                  <a:pt x="1462088" y="1031082"/>
                </a:lnTo>
                <a:lnTo>
                  <a:pt x="1421606" y="1026319"/>
                </a:lnTo>
                <a:lnTo>
                  <a:pt x="1397794" y="1016794"/>
                </a:lnTo>
                <a:lnTo>
                  <a:pt x="1383506" y="1002507"/>
                </a:lnTo>
                <a:lnTo>
                  <a:pt x="1371600" y="978694"/>
                </a:lnTo>
                <a:lnTo>
                  <a:pt x="1362075" y="885825"/>
                </a:lnTo>
                <a:lnTo>
                  <a:pt x="1383506" y="762000"/>
                </a:lnTo>
                <a:lnTo>
                  <a:pt x="1473994" y="328613"/>
                </a:lnTo>
                <a:lnTo>
                  <a:pt x="1476375" y="292894"/>
                </a:lnTo>
                <a:lnTo>
                  <a:pt x="1471613" y="266700"/>
                </a:lnTo>
                <a:lnTo>
                  <a:pt x="1459706" y="242888"/>
                </a:lnTo>
                <a:lnTo>
                  <a:pt x="1433513" y="223838"/>
                </a:lnTo>
                <a:lnTo>
                  <a:pt x="1369219" y="219075"/>
                </a:lnTo>
                <a:lnTo>
                  <a:pt x="1062038" y="252413"/>
                </a:lnTo>
                <a:lnTo>
                  <a:pt x="733425" y="278607"/>
                </a:lnTo>
                <a:lnTo>
                  <a:pt x="440531" y="31670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51815C4-96F2-4CA9-B36F-F67DD32A9065}"/>
              </a:ext>
            </a:extLst>
          </p:cNvPr>
          <p:cNvSpPr/>
          <p:nvPr/>
        </p:nvSpPr>
        <p:spPr>
          <a:xfrm>
            <a:off x="5386389" y="3913189"/>
            <a:ext cx="1254125" cy="306387"/>
          </a:xfrm>
          <a:custGeom>
            <a:avLst/>
            <a:gdLst>
              <a:gd name="connsiteX0" fmla="*/ 878681 w 1254918"/>
              <a:gd name="connsiteY0" fmla="*/ 197644 h 307181"/>
              <a:gd name="connsiteX1" fmla="*/ 642937 w 1254918"/>
              <a:gd name="connsiteY1" fmla="*/ 233362 h 307181"/>
              <a:gd name="connsiteX2" fmla="*/ 488156 w 1254918"/>
              <a:gd name="connsiteY2" fmla="*/ 250031 h 307181"/>
              <a:gd name="connsiteX3" fmla="*/ 73818 w 1254918"/>
              <a:gd name="connsiteY3" fmla="*/ 307181 h 307181"/>
              <a:gd name="connsiteX4" fmla="*/ 0 w 1254918"/>
              <a:gd name="connsiteY4" fmla="*/ 140494 h 307181"/>
              <a:gd name="connsiteX5" fmla="*/ 254793 w 1254918"/>
              <a:gd name="connsiteY5" fmla="*/ 140494 h 307181"/>
              <a:gd name="connsiteX6" fmla="*/ 533400 w 1254918"/>
              <a:gd name="connsiteY6" fmla="*/ 100012 h 307181"/>
              <a:gd name="connsiteX7" fmla="*/ 916781 w 1254918"/>
              <a:gd name="connsiteY7" fmla="*/ 47625 h 307181"/>
              <a:gd name="connsiteX8" fmla="*/ 1252537 w 1254918"/>
              <a:gd name="connsiteY8" fmla="*/ 0 h 307181"/>
              <a:gd name="connsiteX9" fmla="*/ 1254918 w 1254918"/>
              <a:gd name="connsiteY9" fmla="*/ 195262 h 307181"/>
              <a:gd name="connsiteX10" fmla="*/ 1114425 w 1254918"/>
              <a:gd name="connsiteY10" fmla="*/ 180975 h 307181"/>
              <a:gd name="connsiteX11" fmla="*/ 1052512 w 1254918"/>
              <a:gd name="connsiteY11" fmla="*/ 180975 h 307181"/>
              <a:gd name="connsiteX12" fmla="*/ 878681 w 1254918"/>
              <a:gd name="connsiteY12" fmla="*/ 197644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54918" h="307181">
                <a:moveTo>
                  <a:pt x="878681" y="197644"/>
                </a:moveTo>
                <a:lnTo>
                  <a:pt x="642937" y="233362"/>
                </a:lnTo>
                <a:lnTo>
                  <a:pt x="488156" y="250031"/>
                </a:lnTo>
                <a:lnTo>
                  <a:pt x="73818" y="307181"/>
                </a:lnTo>
                <a:lnTo>
                  <a:pt x="0" y="140494"/>
                </a:lnTo>
                <a:lnTo>
                  <a:pt x="254793" y="140494"/>
                </a:lnTo>
                <a:lnTo>
                  <a:pt x="533400" y="100012"/>
                </a:lnTo>
                <a:lnTo>
                  <a:pt x="916781" y="47625"/>
                </a:lnTo>
                <a:lnTo>
                  <a:pt x="1252537" y="0"/>
                </a:lnTo>
                <a:cubicBezTo>
                  <a:pt x="1253331" y="65087"/>
                  <a:pt x="1254124" y="130175"/>
                  <a:pt x="1254918" y="195262"/>
                </a:cubicBezTo>
                <a:lnTo>
                  <a:pt x="1114425" y="180975"/>
                </a:lnTo>
                <a:lnTo>
                  <a:pt x="1052512" y="180975"/>
                </a:lnTo>
                <a:lnTo>
                  <a:pt x="878681" y="19764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7F2CE98-6B42-4E51-BA98-99D68A41A9DA}"/>
              </a:ext>
            </a:extLst>
          </p:cNvPr>
          <p:cNvSpPr/>
          <p:nvPr/>
        </p:nvSpPr>
        <p:spPr>
          <a:xfrm>
            <a:off x="5753100" y="4114800"/>
            <a:ext cx="495300" cy="769938"/>
          </a:xfrm>
          <a:custGeom>
            <a:avLst/>
            <a:gdLst>
              <a:gd name="connsiteX0" fmla="*/ 100013 w 495300"/>
              <a:gd name="connsiteY0" fmla="*/ 450056 h 769144"/>
              <a:gd name="connsiteX1" fmla="*/ 123825 w 495300"/>
              <a:gd name="connsiteY1" fmla="*/ 297656 h 769144"/>
              <a:gd name="connsiteX2" fmla="*/ 130969 w 495300"/>
              <a:gd name="connsiteY2" fmla="*/ 242888 h 769144"/>
              <a:gd name="connsiteX3" fmla="*/ 135731 w 495300"/>
              <a:gd name="connsiteY3" fmla="*/ 192881 h 769144"/>
              <a:gd name="connsiteX4" fmla="*/ 133350 w 495300"/>
              <a:gd name="connsiteY4" fmla="*/ 152400 h 769144"/>
              <a:gd name="connsiteX5" fmla="*/ 121444 w 495300"/>
              <a:gd name="connsiteY5" fmla="*/ 104775 h 769144"/>
              <a:gd name="connsiteX6" fmla="*/ 59531 w 495300"/>
              <a:gd name="connsiteY6" fmla="*/ 14288 h 769144"/>
              <a:gd name="connsiteX7" fmla="*/ 280988 w 495300"/>
              <a:gd name="connsiteY7" fmla="*/ 0 h 769144"/>
              <a:gd name="connsiteX8" fmla="*/ 388144 w 495300"/>
              <a:gd name="connsiteY8" fmla="*/ 71438 h 769144"/>
              <a:gd name="connsiteX9" fmla="*/ 433388 w 495300"/>
              <a:gd name="connsiteY9" fmla="*/ 107156 h 769144"/>
              <a:gd name="connsiteX10" fmla="*/ 461963 w 495300"/>
              <a:gd name="connsiteY10" fmla="*/ 135731 h 769144"/>
              <a:gd name="connsiteX11" fmla="*/ 483394 w 495300"/>
              <a:gd name="connsiteY11" fmla="*/ 161925 h 769144"/>
              <a:gd name="connsiteX12" fmla="*/ 495300 w 495300"/>
              <a:gd name="connsiteY12" fmla="*/ 188119 h 769144"/>
              <a:gd name="connsiteX13" fmla="*/ 495300 w 495300"/>
              <a:gd name="connsiteY13" fmla="*/ 209550 h 769144"/>
              <a:gd name="connsiteX14" fmla="*/ 481013 w 495300"/>
              <a:gd name="connsiteY14" fmla="*/ 228600 h 769144"/>
              <a:gd name="connsiteX15" fmla="*/ 452438 w 495300"/>
              <a:gd name="connsiteY15" fmla="*/ 245269 h 769144"/>
              <a:gd name="connsiteX16" fmla="*/ 411956 w 495300"/>
              <a:gd name="connsiteY16" fmla="*/ 261938 h 769144"/>
              <a:gd name="connsiteX17" fmla="*/ 371475 w 495300"/>
              <a:gd name="connsiteY17" fmla="*/ 295275 h 769144"/>
              <a:gd name="connsiteX18" fmla="*/ 338138 w 495300"/>
              <a:gd name="connsiteY18" fmla="*/ 338138 h 769144"/>
              <a:gd name="connsiteX19" fmla="*/ 240506 w 495300"/>
              <a:gd name="connsiteY19" fmla="*/ 514350 h 769144"/>
              <a:gd name="connsiteX20" fmla="*/ 114300 w 495300"/>
              <a:gd name="connsiteY20" fmla="*/ 752475 h 769144"/>
              <a:gd name="connsiteX21" fmla="*/ 0 w 495300"/>
              <a:gd name="connsiteY21" fmla="*/ 769144 h 769144"/>
              <a:gd name="connsiteX22" fmla="*/ 100013 w 495300"/>
              <a:gd name="connsiteY22" fmla="*/ 450056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95300" h="769144">
                <a:moveTo>
                  <a:pt x="100013" y="450056"/>
                </a:moveTo>
                <a:lnTo>
                  <a:pt x="123825" y="297656"/>
                </a:lnTo>
                <a:lnTo>
                  <a:pt x="130969" y="242888"/>
                </a:lnTo>
                <a:lnTo>
                  <a:pt x="135731" y="192881"/>
                </a:lnTo>
                <a:lnTo>
                  <a:pt x="133350" y="152400"/>
                </a:lnTo>
                <a:lnTo>
                  <a:pt x="121444" y="104775"/>
                </a:lnTo>
                <a:lnTo>
                  <a:pt x="59531" y="14288"/>
                </a:lnTo>
                <a:lnTo>
                  <a:pt x="280988" y="0"/>
                </a:lnTo>
                <a:lnTo>
                  <a:pt x="388144" y="71438"/>
                </a:lnTo>
                <a:lnTo>
                  <a:pt x="433388" y="107156"/>
                </a:lnTo>
                <a:lnTo>
                  <a:pt x="461963" y="135731"/>
                </a:lnTo>
                <a:lnTo>
                  <a:pt x="483394" y="161925"/>
                </a:lnTo>
                <a:lnTo>
                  <a:pt x="495300" y="188119"/>
                </a:lnTo>
                <a:lnTo>
                  <a:pt x="495300" y="209550"/>
                </a:lnTo>
                <a:lnTo>
                  <a:pt x="481013" y="228600"/>
                </a:lnTo>
                <a:lnTo>
                  <a:pt x="452438" y="245269"/>
                </a:lnTo>
                <a:lnTo>
                  <a:pt x="411956" y="261938"/>
                </a:lnTo>
                <a:lnTo>
                  <a:pt x="371475" y="295275"/>
                </a:lnTo>
                <a:lnTo>
                  <a:pt x="338138" y="338138"/>
                </a:lnTo>
                <a:lnTo>
                  <a:pt x="240506" y="514350"/>
                </a:lnTo>
                <a:lnTo>
                  <a:pt x="114300" y="752475"/>
                </a:lnTo>
                <a:lnTo>
                  <a:pt x="0" y="769144"/>
                </a:lnTo>
                <a:lnTo>
                  <a:pt x="100013" y="4500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514A82B-5219-418D-B90E-D078E5230A59}"/>
              </a:ext>
            </a:extLst>
          </p:cNvPr>
          <p:cNvSpPr/>
          <p:nvPr/>
        </p:nvSpPr>
        <p:spPr>
          <a:xfrm>
            <a:off x="4818063" y="4745038"/>
            <a:ext cx="539750" cy="1250950"/>
          </a:xfrm>
          <a:custGeom>
            <a:avLst/>
            <a:gdLst>
              <a:gd name="connsiteX0" fmla="*/ 235744 w 540544"/>
              <a:gd name="connsiteY0" fmla="*/ 797719 h 1250157"/>
              <a:gd name="connsiteX1" fmla="*/ 190500 w 540544"/>
              <a:gd name="connsiteY1" fmla="*/ 411957 h 1250157"/>
              <a:gd name="connsiteX2" fmla="*/ 173831 w 540544"/>
              <a:gd name="connsiteY2" fmla="*/ 300038 h 1250157"/>
              <a:gd name="connsiteX3" fmla="*/ 161925 w 540544"/>
              <a:gd name="connsiteY3" fmla="*/ 247650 h 1250157"/>
              <a:gd name="connsiteX4" fmla="*/ 135731 w 540544"/>
              <a:gd name="connsiteY4" fmla="*/ 190500 h 1250157"/>
              <a:gd name="connsiteX5" fmla="*/ 107156 w 540544"/>
              <a:gd name="connsiteY5" fmla="*/ 147638 h 1250157"/>
              <a:gd name="connsiteX6" fmla="*/ 71437 w 540544"/>
              <a:gd name="connsiteY6" fmla="*/ 111919 h 1250157"/>
              <a:gd name="connsiteX7" fmla="*/ 30956 w 540544"/>
              <a:gd name="connsiteY7" fmla="*/ 80963 h 1250157"/>
              <a:gd name="connsiteX8" fmla="*/ 9525 w 540544"/>
              <a:gd name="connsiteY8" fmla="*/ 61913 h 1250157"/>
              <a:gd name="connsiteX9" fmla="*/ 0 w 540544"/>
              <a:gd name="connsiteY9" fmla="*/ 35719 h 1250157"/>
              <a:gd name="connsiteX10" fmla="*/ 2381 w 540544"/>
              <a:gd name="connsiteY10" fmla="*/ 14288 h 1250157"/>
              <a:gd name="connsiteX11" fmla="*/ 16669 w 540544"/>
              <a:gd name="connsiteY11" fmla="*/ 4763 h 1250157"/>
              <a:gd name="connsiteX12" fmla="*/ 42862 w 540544"/>
              <a:gd name="connsiteY12" fmla="*/ 0 h 1250157"/>
              <a:gd name="connsiteX13" fmla="*/ 104775 w 540544"/>
              <a:gd name="connsiteY13" fmla="*/ 4763 h 1250157"/>
              <a:gd name="connsiteX14" fmla="*/ 154781 w 540544"/>
              <a:gd name="connsiteY14" fmla="*/ 11907 h 1250157"/>
              <a:gd name="connsiteX15" fmla="*/ 209550 w 540544"/>
              <a:gd name="connsiteY15" fmla="*/ 23813 h 1250157"/>
              <a:gd name="connsiteX16" fmla="*/ 271462 w 540544"/>
              <a:gd name="connsiteY16" fmla="*/ 47625 h 1250157"/>
              <a:gd name="connsiteX17" fmla="*/ 321469 w 540544"/>
              <a:gd name="connsiteY17" fmla="*/ 73819 h 1250157"/>
              <a:gd name="connsiteX18" fmla="*/ 421481 w 540544"/>
              <a:gd name="connsiteY18" fmla="*/ 138113 h 1250157"/>
              <a:gd name="connsiteX19" fmla="*/ 421481 w 540544"/>
              <a:gd name="connsiteY19" fmla="*/ 261938 h 1250157"/>
              <a:gd name="connsiteX20" fmla="*/ 469106 w 540544"/>
              <a:gd name="connsiteY20" fmla="*/ 569119 h 1250157"/>
              <a:gd name="connsiteX21" fmla="*/ 540544 w 540544"/>
              <a:gd name="connsiteY21" fmla="*/ 990600 h 1250157"/>
              <a:gd name="connsiteX22" fmla="*/ 540544 w 540544"/>
              <a:gd name="connsiteY22" fmla="*/ 1112044 h 1250157"/>
              <a:gd name="connsiteX23" fmla="*/ 531019 w 540544"/>
              <a:gd name="connsiteY23" fmla="*/ 1145382 h 1250157"/>
              <a:gd name="connsiteX24" fmla="*/ 509587 w 540544"/>
              <a:gd name="connsiteY24" fmla="*/ 1178719 h 1250157"/>
              <a:gd name="connsiteX25" fmla="*/ 473869 w 540544"/>
              <a:gd name="connsiteY25" fmla="*/ 1221582 h 1250157"/>
              <a:gd name="connsiteX26" fmla="*/ 442912 w 540544"/>
              <a:gd name="connsiteY26" fmla="*/ 1247775 h 1250157"/>
              <a:gd name="connsiteX27" fmla="*/ 426244 w 540544"/>
              <a:gd name="connsiteY27" fmla="*/ 1250157 h 1250157"/>
              <a:gd name="connsiteX28" fmla="*/ 397669 w 540544"/>
              <a:gd name="connsiteY28" fmla="*/ 1243013 h 1250157"/>
              <a:gd name="connsiteX29" fmla="*/ 371475 w 540544"/>
              <a:gd name="connsiteY29" fmla="*/ 1223963 h 1250157"/>
              <a:gd name="connsiteX30" fmla="*/ 330994 w 540544"/>
              <a:gd name="connsiteY30" fmla="*/ 1188244 h 1250157"/>
              <a:gd name="connsiteX31" fmla="*/ 297656 w 540544"/>
              <a:gd name="connsiteY31" fmla="*/ 1140619 h 1250157"/>
              <a:gd name="connsiteX32" fmla="*/ 276225 w 540544"/>
              <a:gd name="connsiteY32" fmla="*/ 1081088 h 1250157"/>
              <a:gd name="connsiteX33" fmla="*/ 264319 w 540544"/>
              <a:gd name="connsiteY33" fmla="*/ 1007269 h 1250157"/>
              <a:gd name="connsiteX34" fmla="*/ 235744 w 540544"/>
              <a:gd name="connsiteY34" fmla="*/ 797719 h 125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0544" h="1250157">
                <a:moveTo>
                  <a:pt x="235744" y="797719"/>
                </a:moveTo>
                <a:lnTo>
                  <a:pt x="190500" y="411957"/>
                </a:lnTo>
                <a:lnTo>
                  <a:pt x="173831" y="300038"/>
                </a:lnTo>
                <a:lnTo>
                  <a:pt x="161925" y="247650"/>
                </a:lnTo>
                <a:lnTo>
                  <a:pt x="135731" y="190500"/>
                </a:lnTo>
                <a:lnTo>
                  <a:pt x="107156" y="147638"/>
                </a:lnTo>
                <a:lnTo>
                  <a:pt x="71437" y="111919"/>
                </a:lnTo>
                <a:lnTo>
                  <a:pt x="30956" y="80963"/>
                </a:lnTo>
                <a:lnTo>
                  <a:pt x="9525" y="61913"/>
                </a:lnTo>
                <a:lnTo>
                  <a:pt x="0" y="35719"/>
                </a:lnTo>
                <a:lnTo>
                  <a:pt x="2381" y="14288"/>
                </a:lnTo>
                <a:lnTo>
                  <a:pt x="16669" y="4763"/>
                </a:lnTo>
                <a:lnTo>
                  <a:pt x="42862" y="0"/>
                </a:lnTo>
                <a:lnTo>
                  <a:pt x="104775" y="4763"/>
                </a:lnTo>
                <a:lnTo>
                  <a:pt x="154781" y="11907"/>
                </a:lnTo>
                <a:lnTo>
                  <a:pt x="209550" y="23813"/>
                </a:lnTo>
                <a:lnTo>
                  <a:pt x="271462" y="47625"/>
                </a:lnTo>
                <a:lnTo>
                  <a:pt x="321469" y="73819"/>
                </a:lnTo>
                <a:lnTo>
                  <a:pt x="421481" y="138113"/>
                </a:lnTo>
                <a:lnTo>
                  <a:pt x="421481" y="261938"/>
                </a:lnTo>
                <a:lnTo>
                  <a:pt x="469106" y="569119"/>
                </a:lnTo>
                <a:lnTo>
                  <a:pt x="540544" y="990600"/>
                </a:lnTo>
                <a:lnTo>
                  <a:pt x="540544" y="1112044"/>
                </a:lnTo>
                <a:lnTo>
                  <a:pt x="531019" y="1145382"/>
                </a:lnTo>
                <a:lnTo>
                  <a:pt x="509587" y="1178719"/>
                </a:lnTo>
                <a:lnTo>
                  <a:pt x="473869" y="1221582"/>
                </a:lnTo>
                <a:lnTo>
                  <a:pt x="442912" y="1247775"/>
                </a:lnTo>
                <a:lnTo>
                  <a:pt x="426244" y="1250157"/>
                </a:lnTo>
                <a:lnTo>
                  <a:pt x="397669" y="1243013"/>
                </a:lnTo>
                <a:lnTo>
                  <a:pt x="371475" y="1223963"/>
                </a:lnTo>
                <a:lnTo>
                  <a:pt x="330994" y="1188244"/>
                </a:lnTo>
                <a:lnTo>
                  <a:pt x="297656" y="1140619"/>
                </a:lnTo>
                <a:lnTo>
                  <a:pt x="276225" y="1081088"/>
                </a:lnTo>
                <a:lnTo>
                  <a:pt x="264319" y="1007269"/>
                </a:lnTo>
                <a:lnTo>
                  <a:pt x="235744" y="7977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08F29599-2F00-490C-A996-2A0CA0D5334D}"/>
              </a:ext>
            </a:extLst>
          </p:cNvPr>
          <p:cNvSpPr/>
          <p:nvPr/>
        </p:nvSpPr>
        <p:spPr>
          <a:xfrm>
            <a:off x="5160964" y="4611688"/>
            <a:ext cx="2206625" cy="431800"/>
          </a:xfrm>
          <a:custGeom>
            <a:avLst/>
            <a:gdLst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2140744 w 2207419"/>
              <a:gd name="connsiteY18" fmla="*/ 376238 h 431007"/>
              <a:gd name="connsiteX19" fmla="*/ 1759744 w 2207419"/>
              <a:gd name="connsiteY19" fmla="*/ 359569 h 431007"/>
              <a:gd name="connsiteX20" fmla="*/ 1750219 w 2207419"/>
              <a:gd name="connsiteY20" fmla="*/ 300038 h 431007"/>
              <a:gd name="connsiteX21" fmla="*/ 1735931 w 2207419"/>
              <a:gd name="connsiteY21" fmla="*/ 259557 h 431007"/>
              <a:gd name="connsiteX22" fmla="*/ 1714500 w 2207419"/>
              <a:gd name="connsiteY22" fmla="*/ 240507 h 431007"/>
              <a:gd name="connsiteX23" fmla="*/ 1690687 w 2207419"/>
              <a:gd name="connsiteY23" fmla="*/ 228600 h 431007"/>
              <a:gd name="connsiteX24" fmla="*/ 1664494 w 2207419"/>
              <a:gd name="connsiteY24" fmla="*/ 223838 h 431007"/>
              <a:gd name="connsiteX25" fmla="*/ 209550 w 2207419"/>
              <a:gd name="connsiteY25" fmla="*/ 409575 h 431007"/>
              <a:gd name="connsiteX26" fmla="*/ 42862 w 2207419"/>
              <a:gd name="connsiteY26" fmla="*/ 431007 h 431007"/>
              <a:gd name="connsiteX27" fmla="*/ 0 w 2207419"/>
              <a:gd name="connsiteY27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2140744 w 2207419"/>
              <a:gd name="connsiteY18" fmla="*/ 376238 h 431007"/>
              <a:gd name="connsiteX19" fmla="*/ 1750219 w 2207419"/>
              <a:gd name="connsiteY19" fmla="*/ 300038 h 431007"/>
              <a:gd name="connsiteX20" fmla="*/ 1735931 w 2207419"/>
              <a:gd name="connsiteY20" fmla="*/ 259557 h 431007"/>
              <a:gd name="connsiteX21" fmla="*/ 1714500 w 2207419"/>
              <a:gd name="connsiteY21" fmla="*/ 240507 h 431007"/>
              <a:gd name="connsiteX22" fmla="*/ 1690687 w 2207419"/>
              <a:gd name="connsiteY22" fmla="*/ 228600 h 431007"/>
              <a:gd name="connsiteX23" fmla="*/ 1664494 w 2207419"/>
              <a:gd name="connsiteY23" fmla="*/ 223838 h 431007"/>
              <a:gd name="connsiteX24" fmla="*/ 209550 w 2207419"/>
              <a:gd name="connsiteY24" fmla="*/ 409575 h 431007"/>
              <a:gd name="connsiteX25" fmla="*/ 42862 w 2207419"/>
              <a:gd name="connsiteY25" fmla="*/ 431007 h 431007"/>
              <a:gd name="connsiteX26" fmla="*/ 0 w 2207419"/>
              <a:gd name="connsiteY26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2140744 w 2207419"/>
              <a:gd name="connsiteY18" fmla="*/ 376238 h 431007"/>
              <a:gd name="connsiteX19" fmla="*/ 1735931 w 2207419"/>
              <a:gd name="connsiteY19" fmla="*/ 259557 h 431007"/>
              <a:gd name="connsiteX20" fmla="*/ 1714500 w 2207419"/>
              <a:gd name="connsiteY20" fmla="*/ 240507 h 431007"/>
              <a:gd name="connsiteX21" fmla="*/ 1690687 w 2207419"/>
              <a:gd name="connsiteY21" fmla="*/ 228600 h 431007"/>
              <a:gd name="connsiteX22" fmla="*/ 1664494 w 2207419"/>
              <a:gd name="connsiteY22" fmla="*/ 223838 h 431007"/>
              <a:gd name="connsiteX23" fmla="*/ 209550 w 2207419"/>
              <a:gd name="connsiteY23" fmla="*/ 409575 h 431007"/>
              <a:gd name="connsiteX24" fmla="*/ 42862 w 2207419"/>
              <a:gd name="connsiteY24" fmla="*/ 431007 h 431007"/>
              <a:gd name="connsiteX25" fmla="*/ 0 w 2207419"/>
              <a:gd name="connsiteY25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2164556 w 2207419"/>
              <a:gd name="connsiteY17" fmla="*/ 357188 h 431007"/>
              <a:gd name="connsiteX18" fmla="*/ 1735931 w 2207419"/>
              <a:gd name="connsiteY18" fmla="*/ 259557 h 431007"/>
              <a:gd name="connsiteX19" fmla="*/ 1714500 w 2207419"/>
              <a:gd name="connsiteY19" fmla="*/ 240507 h 431007"/>
              <a:gd name="connsiteX20" fmla="*/ 1690687 w 2207419"/>
              <a:gd name="connsiteY20" fmla="*/ 228600 h 431007"/>
              <a:gd name="connsiteX21" fmla="*/ 1664494 w 2207419"/>
              <a:gd name="connsiteY21" fmla="*/ 223838 h 431007"/>
              <a:gd name="connsiteX22" fmla="*/ 209550 w 2207419"/>
              <a:gd name="connsiteY22" fmla="*/ 409575 h 431007"/>
              <a:gd name="connsiteX23" fmla="*/ 42862 w 2207419"/>
              <a:gd name="connsiteY23" fmla="*/ 431007 h 431007"/>
              <a:gd name="connsiteX24" fmla="*/ 0 w 2207419"/>
              <a:gd name="connsiteY24" fmla="*/ 247650 h 431007"/>
              <a:gd name="connsiteX0" fmla="*/ 0 w 2207419"/>
              <a:gd name="connsiteY0" fmla="*/ 247650 h 431007"/>
              <a:gd name="connsiteX1" fmla="*/ 319087 w 2207419"/>
              <a:gd name="connsiteY1" fmla="*/ 230982 h 431007"/>
              <a:gd name="connsiteX2" fmla="*/ 478631 w 2207419"/>
              <a:gd name="connsiteY2" fmla="*/ 216694 h 431007"/>
              <a:gd name="connsiteX3" fmla="*/ 971550 w 2207419"/>
              <a:gd name="connsiteY3" fmla="*/ 150019 h 431007"/>
              <a:gd name="connsiteX4" fmla="*/ 1288256 w 2207419"/>
              <a:gd name="connsiteY4" fmla="*/ 102394 h 431007"/>
              <a:gd name="connsiteX5" fmla="*/ 1697831 w 2207419"/>
              <a:gd name="connsiteY5" fmla="*/ 38100 h 431007"/>
              <a:gd name="connsiteX6" fmla="*/ 1774031 w 2207419"/>
              <a:gd name="connsiteY6" fmla="*/ 16669 h 431007"/>
              <a:gd name="connsiteX7" fmla="*/ 1828800 w 2207419"/>
              <a:gd name="connsiteY7" fmla="*/ 0 h 431007"/>
              <a:gd name="connsiteX8" fmla="*/ 1854994 w 2207419"/>
              <a:gd name="connsiteY8" fmla="*/ 2382 h 431007"/>
              <a:gd name="connsiteX9" fmla="*/ 1919287 w 2207419"/>
              <a:gd name="connsiteY9" fmla="*/ 16669 h 431007"/>
              <a:gd name="connsiteX10" fmla="*/ 1969294 w 2207419"/>
              <a:gd name="connsiteY10" fmla="*/ 47625 h 431007"/>
              <a:gd name="connsiteX11" fmla="*/ 2045494 w 2207419"/>
              <a:gd name="connsiteY11" fmla="*/ 97632 h 431007"/>
              <a:gd name="connsiteX12" fmla="*/ 2119312 w 2207419"/>
              <a:gd name="connsiteY12" fmla="*/ 161925 h 431007"/>
              <a:gd name="connsiteX13" fmla="*/ 2174081 w 2207419"/>
              <a:gd name="connsiteY13" fmla="*/ 211932 h 431007"/>
              <a:gd name="connsiteX14" fmla="*/ 2207419 w 2207419"/>
              <a:gd name="connsiteY14" fmla="*/ 252413 h 431007"/>
              <a:gd name="connsiteX15" fmla="*/ 2207419 w 2207419"/>
              <a:gd name="connsiteY15" fmla="*/ 295275 h 431007"/>
              <a:gd name="connsiteX16" fmla="*/ 2195512 w 2207419"/>
              <a:gd name="connsiteY16" fmla="*/ 333375 h 431007"/>
              <a:gd name="connsiteX17" fmla="*/ 1735931 w 2207419"/>
              <a:gd name="connsiteY17" fmla="*/ 259557 h 431007"/>
              <a:gd name="connsiteX18" fmla="*/ 1714500 w 2207419"/>
              <a:gd name="connsiteY18" fmla="*/ 240507 h 431007"/>
              <a:gd name="connsiteX19" fmla="*/ 1690687 w 2207419"/>
              <a:gd name="connsiteY19" fmla="*/ 228600 h 431007"/>
              <a:gd name="connsiteX20" fmla="*/ 1664494 w 2207419"/>
              <a:gd name="connsiteY20" fmla="*/ 223838 h 431007"/>
              <a:gd name="connsiteX21" fmla="*/ 209550 w 2207419"/>
              <a:gd name="connsiteY21" fmla="*/ 409575 h 431007"/>
              <a:gd name="connsiteX22" fmla="*/ 42862 w 2207419"/>
              <a:gd name="connsiteY22" fmla="*/ 431007 h 431007"/>
              <a:gd name="connsiteX23" fmla="*/ 0 w 2207419"/>
              <a:gd name="connsiteY23" fmla="*/ 247650 h 43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07419" h="431007">
                <a:moveTo>
                  <a:pt x="0" y="247650"/>
                </a:moveTo>
                <a:lnTo>
                  <a:pt x="319087" y="230982"/>
                </a:lnTo>
                <a:lnTo>
                  <a:pt x="478631" y="216694"/>
                </a:lnTo>
                <a:lnTo>
                  <a:pt x="971550" y="150019"/>
                </a:lnTo>
                <a:lnTo>
                  <a:pt x="1288256" y="102394"/>
                </a:lnTo>
                <a:lnTo>
                  <a:pt x="1697831" y="38100"/>
                </a:lnTo>
                <a:lnTo>
                  <a:pt x="1774031" y="16669"/>
                </a:lnTo>
                <a:lnTo>
                  <a:pt x="1828800" y="0"/>
                </a:lnTo>
                <a:lnTo>
                  <a:pt x="1854994" y="2382"/>
                </a:lnTo>
                <a:lnTo>
                  <a:pt x="1919287" y="16669"/>
                </a:lnTo>
                <a:lnTo>
                  <a:pt x="1969294" y="47625"/>
                </a:lnTo>
                <a:lnTo>
                  <a:pt x="2045494" y="97632"/>
                </a:lnTo>
                <a:lnTo>
                  <a:pt x="2119312" y="161925"/>
                </a:lnTo>
                <a:lnTo>
                  <a:pt x="2174081" y="211932"/>
                </a:lnTo>
                <a:lnTo>
                  <a:pt x="2207419" y="252413"/>
                </a:lnTo>
                <a:lnTo>
                  <a:pt x="2207419" y="295275"/>
                </a:lnTo>
                <a:lnTo>
                  <a:pt x="2195512" y="333375"/>
                </a:lnTo>
                <a:lnTo>
                  <a:pt x="1735931" y="259557"/>
                </a:lnTo>
                <a:lnTo>
                  <a:pt x="1714500" y="240507"/>
                </a:lnTo>
                <a:lnTo>
                  <a:pt x="1690687" y="228600"/>
                </a:lnTo>
                <a:lnTo>
                  <a:pt x="1664494" y="223838"/>
                </a:lnTo>
                <a:lnTo>
                  <a:pt x="209550" y="409575"/>
                </a:lnTo>
                <a:lnTo>
                  <a:pt x="42862" y="431007"/>
                </a:lnTo>
                <a:lnTo>
                  <a:pt x="0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E5A3063-6D54-490C-883D-24B63C235762}"/>
              </a:ext>
            </a:extLst>
          </p:cNvPr>
          <p:cNvSpPr/>
          <p:nvPr/>
        </p:nvSpPr>
        <p:spPr>
          <a:xfrm>
            <a:off x="6762751" y="4852988"/>
            <a:ext cx="601663" cy="1047750"/>
          </a:xfrm>
          <a:custGeom>
            <a:avLst/>
            <a:gdLst>
              <a:gd name="connsiteX0" fmla="*/ 109538 w 602456"/>
              <a:gd name="connsiteY0" fmla="*/ 350043 h 1047750"/>
              <a:gd name="connsiteX1" fmla="*/ 138113 w 602456"/>
              <a:gd name="connsiteY1" fmla="*/ 238125 h 1047750"/>
              <a:gd name="connsiteX2" fmla="*/ 154781 w 602456"/>
              <a:gd name="connsiteY2" fmla="*/ 178593 h 1047750"/>
              <a:gd name="connsiteX3" fmla="*/ 157163 w 602456"/>
              <a:gd name="connsiteY3" fmla="*/ 116681 h 1047750"/>
              <a:gd name="connsiteX4" fmla="*/ 150019 w 602456"/>
              <a:gd name="connsiteY4" fmla="*/ 54768 h 1047750"/>
              <a:gd name="connsiteX5" fmla="*/ 135731 w 602456"/>
              <a:gd name="connsiteY5" fmla="*/ 21431 h 1047750"/>
              <a:gd name="connsiteX6" fmla="*/ 114300 w 602456"/>
              <a:gd name="connsiteY6" fmla="*/ 0 h 1047750"/>
              <a:gd name="connsiteX7" fmla="*/ 602456 w 602456"/>
              <a:gd name="connsiteY7" fmla="*/ 59531 h 1047750"/>
              <a:gd name="connsiteX8" fmla="*/ 592931 w 602456"/>
              <a:gd name="connsiteY8" fmla="*/ 90487 h 1047750"/>
              <a:gd name="connsiteX9" fmla="*/ 581025 w 602456"/>
              <a:gd name="connsiteY9" fmla="*/ 100012 h 1047750"/>
              <a:gd name="connsiteX10" fmla="*/ 561975 w 602456"/>
              <a:gd name="connsiteY10" fmla="*/ 111918 h 1047750"/>
              <a:gd name="connsiteX11" fmla="*/ 542925 w 602456"/>
              <a:gd name="connsiteY11" fmla="*/ 126206 h 1047750"/>
              <a:gd name="connsiteX12" fmla="*/ 516731 w 602456"/>
              <a:gd name="connsiteY12" fmla="*/ 159543 h 1047750"/>
              <a:gd name="connsiteX13" fmla="*/ 483394 w 602456"/>
              <a:gd name="connsiteY13" fmla="*/ 204787 h 1047750"/>
              <a:gd name="connsiteX14" fmla="*/ 452438 w 602456"/>
              <a:gd name="connsiteY14" fmla="*/ 261937 h 1047750"/>
              <a:gd name="connsiteX15" fmla="*/ 438150 w 602456"/>
              <a:gd name="connsiteY15" fmla="*/ 319087 h 1047750"/>
              <a:gd name="connsiteX16" fmla="*/ 388144 w 602456"/>
              <a:gd name="connsiteY16" fmla="*/ 511968 h 1047750"/>
              <a:gd name="connsiteX17" fmla="*/ 328613 w 602456"/>
              <a:gd name="connsiteY17" fmla="*/ 719137 h 1047750"/>
              <a:gd name="connsiteX18" fmla="*/ 278606 w 602456"/>
              <a:gd name="connsiteY18" fmla="*/ 881062 h 1047750"/>
              <a:gd name="connsiteX19" fmla="*/ 269081 w 602456"/>
              <a:gd name="connsiteY19" fmla="*/ 923925 h 1047750"/>
              <a:gd name="connsiteX20" fmla="*/ 221456 w 602456"/>
              <a:gd name="connsiteY20" fmla="*/ 992981 h 1047750"/>
              <a:gd name="connsiteX21" fmla="*/ 192881 w 602456"/>
              <a:gd name="connsiteY21" fmla="*/ 1021556 h 1047750"/>
              <a:gd name="connsiteX22" fmla="*/ 169069 w 602456"/>
              <a:gd name="connsiteY22" fmla="*/ 1040606 h 1047750"/>
              <a:gd name="connsiteX23" fmla="*/ 152400 w 602456"/>
              <a:gd name="connsiteY23" fmla="*/ 1047750 h 1047750"/>
              <a:gd name="connsiteX24" fmla="*/ 135731 w 602456"/>
              <a:gd name="connsiteY24" fmla="*/ 1040606 h 1047750"/>
              <a:gd name="connsiteX25" fmla="*/ 90488 w 602456"/>
              <a:gd name="connsiteY25" fmla="*/ 1007268 h 1047750"/>
              <a:gd name="connsiteX26" fmla="*/ 47625 w 602456"/>
              <a:gd name="connsiteY26" fmla="*/ 973931 h 1047750"/>
              <a:gd name="connsiteX27" fmla="*/ 14288 w 602456"/>
              <a:gd name="connsiteY27" fmla="*/ 935831 h 1047750"/>
              <a:gd name="connsiteX28" fmla="*/ 0 w 602456"/>
              <a:gd name="connsiteY28" fmla="*/ 912018 h 1047750"/>
              <a:gd name="connsiteX29" fmla="*/ 16669 w 602456"/>
              <a:gd name="connsiteY29" fmla="*/ 752475 h 1047750"/>
              <a:gd name="connsiteX30" fmla="*/ 30956 w 602456"/>
              <a:gd name="connsiteY30" fmla="*/ 678656 h 1047750"/>
              <a:gd name="connsiteX31" fmla="*/ 76200 w 602456"/>
              <a:gd name="connsiteY31" fmla="*/ 507206 h 1047750"/>
              <a:gd name="connsiteX32" fmla="*/ 109538 w 602456"/>
              <a:gd name="connsiteY32" fmla="*/ 350043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02456" h="1047750">
                <a:moveTo>
                  <a:pt x="109538" y="350043"/>
                </a:moveTo>
                <a:lnTo>
                  <a:pt x="138113" y="238125"/>
                </a:lnTo>
                <a:lnTo>
                  <a:pt x="154781" y="178593"/>
                </a:lnTo>
                <a:lnTo>
                  <a:pt x="157163" y="116681"/>
                </a:lnTo>
                <a:lnTo>
                  <a:pt x="150019" y="54768"/>
                </a:lnTo>
                <a:lnTo>
                  <a:pt x="135731" y="21431"/>
                </a:lnTo>
                <a:lnTo>
                  <a:pt x="114300" y="0"/>
                </a:lnTo>
                <a:lnTo>
                  <a:pt x="602456" y="59531"/>
                </a:lnTo>
                <a:lnTo>
                  <a:pt x="592931" y="90487"/>
                </a:lnTo>
                <a:lnTo>
                  <a:pt x="581025" y="100012"/>
                </a:lnTo>
                <a:lnTo>
                  <a:pt x="561975" y="111918"/>
                </a:lnTo>
                <a:lnTo>
                  <a:pt x="542925" y="126206"/>
                </a:lnTo>
                <a:lnTo>
                  <a:pt x="516731" y="159543"/>
                </a:lnTo>
                <a:lnTo>
                  <a:pt x="483394" y="204787"/>
                </a:lnTo>
                <a:lnTo>
                  <a:pt x="452438" y="261937"/>
                </a:lnTo>
                <a:lnTo>
                  <a:pt x="438150" y="319087"/>
                </a:lnTo>
                <a:lnTo>
                  <a:pt x="388144" y="511968"/>
                </a:lnTo>
                <a:lnTo>
                  <a:pt x="328613" y="719137"/>
                </a:lnTo>
                <a:lnTo>
                  <a:pt x="278606" y="881062"/>
                </a:lnTo>
                <a:lnTo>
                  <a:pt x="269081" y="923925"/>
                </a:lnTo>
                <a:lnTo>
                  <a:pt x="221456" y="992981"/>
                </a:lnTo>
                <a:lnTo>
                  <a:pt x="192881" y="1021556"/>
                </a:lnTo>
                <a:lnTo>
                  <a:pt x="169069" y="1040606"/>
                </a:lnTo>
                <a:lnTo>
                  <a:pt x="152400" y="1047750"/>
                </a:lnTo>
                <a:lnTo>
                  <a:pt x="135731" y="1040606"/>
                </a:lnTo>
                <a:lnTo>
                  <a:pt x="90488" y="1007268"/>
                </a:lnTo>
                <a:lnTo>
                  <a:pt x="47625" y="973931"/>
                </a:lnTo>
                <a:lnTo>
                  <a:pt x="14288" y="935831"/>
                </a:lnTo>
                <a:lnTo>
                  <a:pt x="0" y="912018"/>
                </a:lnTo>
                <a:lnTo>
                  <a:pt x="16669" y="752475"/>
                </a:lnTo>
                <a:lnTo>
                  <a:pt x="30956" y="678656"/>
                </a:lnTo>
                <a:lnTo>
                  <a:pt x="76200" y="507206"/>
                </a:lnTo>
                <a:lnTo>
                  <a:pt x="109538" y="3500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840A9DD-F142-4DFC-BBB9-197E75070A05}"/>
              </a:ext>
            </a:extLst>
          </p:cNvPr>
          <p:cNvSpPr/>
          <p:nvPr/>
        </p:nvSpPr>
        <p:spPr>
          <a:xfrm>
            <a:off x="5268914" y="5562600"/>
            <a:ext cx="1616075" cy="323850"/>
          </a:xfrm>
          <a:custGeom>
            <a:avLst/>
            <a:gdLst>
              <a:gd name="connsiteX0" fmla="*/ 497682 w 1614488"/>
              <a:gd name="connsiteY0" fmla="*/ 280988 h 323850"/>
              <a:gd name="connsiteX1" fmla="*/ 23813 w 1614488"/>
              <a:gd name="connsiteY1" fmla="*/ 323850 h 323850"/>
              <a:gd name="connsiteX2" fmla="*/ 0 w 1614488"/>
              <a:gd name="connsiteY2" fmla="*/ 145256 h 323850"/>
              <a:gd name="connsiteX3" fmla="*/ 347663 w 1614488"/>
              <a:gd name="connsiteY3" fmla="*/ 140494 h 323850"/>
              <a:gd name="connsiteX4" fmla="*/ 433388 w 1614488"/>
              <a:gd name="connsiteY4" fmla="*/ 133350 h 323850"/>
              <a:gd name="connsiteX5" fmla="*/ 1195388 w 1614488"/>
              <a:gd name="connsiteY5" fmla="*/ 47625 h 323850"/>
              <a:gd name="connsiteX6" fmla="*/ 1614488 w 1614488"/>
              <a:gd name="connsiteY6" fmla="*/ 0 h 323850"/>
              <a:gd name="connsiteX7" fmla="*/ 1607344 w 1614488"/>
              <a:gd name="connsiteY7" fmla="*/ 223838 h 323850"/>
              <a:gd name="connsiteX8" fmla="*/ 1488282 w 1614488"/>
              <a:gd name="connsiteY8" fmla="*/ 207169 h 323850"/>
              <a:gd name="connsiteX9" fmla="*/ 1435894 w 1614488"/>
              <a:gd name="connsiteY9" fmla="*/ 190500 h 323850"/>
              <a:gd name="connsiteX10" fmla="*/ 1395413 w 1614488"/>
              <a:gd name="connsiteY10" fmla="*/ 188119 h 323850"/>
              <a:gd name="connsiteX11" fmla="*/ 1335882 w 1614488"/>
              <a:gd name="connsiteY11" fmla="*/ 188119 h 323850"/>
              <a:gd name="connsiteX12" fmla="*/ 985838 w 1614488"/>
              <a:gd name="connsiteY12" fmla="*/ 226219 h 323850"/>
              <a:gd name="connsiteX13" fmla="*/ 497682 w 1614488"/>
              <a:gd name="connsiteY13" fmla="*/ 280988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14488" h="323850">
                <a:moveTo>
                  <a:pt x="497682" y="280988"/>
                </a:moveTo>
                <a:lnTo>
                  <a:pt x="23813" y="323850"/>
                </a:lnTo>
                <a:lnTo>
                  <a:pt x="0" y="145256"/>
                </a:lnTo>
                <a:lnTo>
                  <a:pt x="347663" y="140494"/>
                </a:lnTo>
                <a:lnTo>
                  <a:pt x="433388" y="133350"/>
                </a:lnTo>
                <a:lnTo>
                  <a:pt x="1195388" y="47625"/>
                </a:lnTo>
                <a:lnTo>
                  <a:pt x="1614488" y="0"/>
                </a:lnTo>
                <a:lnTo>
                  <a:pt x="1607344" y="223838"/>
                </a:lnTo>
                <a:lnTo>
                  <a:pt x="1488282" y="207169"/>
                </a:lnTo>
                <a:lnTo>
                  <a:pt x="1435894" y="190500"/>
                </a:lnTo>
                <a:lnTo>
                  <a:pt x="1395413" y="188119"/>
                </a:lnTo>
                <a:lnTo>
                  <a:pt x="1335882" y="188119"/>
                </a:lnTo>
                <a:lnTo>
                  <a:pt x="985838" y="226219"/>
                </a:lnTo>
                <a:lnTo>
                  <a:pt x="497682" y="28098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65511728-84BB-46EF-9EC8-5BCAAEBA2865}"/>
              </a:ext>
            </a:extLst>
          </p:cNvPr>
          <p:cNvGrpSpPr/>
          <p:nvPr/>
        </p:nvGrpSpPr>
        <p:grpSpPr>
          <a:xfrm>
            <a:off x="3891756" y="1467419"/>
            <a:ext cx="4454526" cy="4562474"/>
            <a:chOff x="3878263" y="1433514"/>
            <a:chExt cx="4454526" cy="4562474"/>
          </a:xfrm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E25BC62F-507C-49FF-8D36-020A65423B1A}"/>
                </a:ext>
              </a:extLst>
            </p:cNvPr>
            <p:cNvSpPr/>
            <p:nvPr/>
          </p:nvSpPr>
          <p:spPr>
            <a:xfrm>
              <a:off x="4486276" y="1671639"/>
              <a:ext cx="733425" cy="968375"/>
            </a:xfrm>
            <a:custGeom>
              <a:avLst/>
              <a:gdLst>
                <a:gd name="connsiteX0" fmla="*/ 369094 w 733425"/>
                <a:gd name="connsiteY0" fmla="*/ 685800 h 969168"/>
                <a:gd name="connsiteX1" fmla="*/ 223838 w 733425"/>
                <a:gd name="connsiteY1" fmla="*/ 431006 h 969168"/>
                <a:gd name="connsiteX2" fmla="*/ 83344 w 733425"/>
                <a:gd name="connsiteY2" fmla="*/ 183356 h 969168"/>
                <a:gd name="connsiteX3" fmla="*/ 33338 w 733425"/>
                <a:gd name="connsiteY3" fmla="*/ 97631 h 969168"/>
                <a:gd name="connsiteX4" fmla="*/ 16669 w 733425"/>
                <a:gd name="connsiteY4" fmla="*/ 64293 h 969168"/>
                <a:gd name="connsiteX5" fmla="*/ 4763 w 733425"/>
                <a:gd name="connsiteY5" fmla="*/ 42862 h 969168"/>
                <a:gd name="connsiteX6" fmla="*/ 0 w 733425"/>
                <a:gd name="connsiteY6" fmla="*/ 26193 h 969168"/>
                <a:gd name="connsiteX7" fmla="*/ 2381 w 733425"/>
                <a:gd name="connsiteY7" fmla="*/ 9525 h 969168"/>
                <a:gd name="connsiteX8" fmla="*/ 14288 w 733425"/>
                <a:gd name="connsiteY8" fmla="*/ 0 h 969168"/>
                <a:gd name="connsiteX9" fmla="*/ 40481 w 733425"/>
                <a:gd name="connsiteY9" fmla="*/ 2381 h 969168"/>
                <a:gd name="connsiteX10" fmla="*/ 76200 w 733425"/>
                <a:gd name="connsiteY10" fmla="*/ 21431 h 969168"/>
                <a:gd name="connsiteX11" fmla="*/ 176213 w 733425"/>
                <a:gd name="connsiteY11" fmla="*/ 88106 h 969168"/>
                <a:gd name="connsiteX12" fmla="*/ 276225 w 733425"/>
                <a:gd name="connsiteY12" fmla="*/ 154781 h 969168"/>
                <a:gd name="connsiteX13" fmla="*/ 366713 w 733425"/>
                <a:gd name="connsiteY13" fmla="*/ 219075 h 969168"/>
                <a:gd name="connsiteX14" fmla="*/ 471488 w 733425"/>
                <a:gd name="connsiteY14" fmla="*/ 297656 h 969168"/>
                <a:gd name="connsiteX15" fmla="*/ 540544 w 733425"/>
                <a:gd name="connsiteY15" fmla="*/ 354806 h 969168"/>
                <a:gd name="connsiteX16" fmla="*/ 581025 w 733425"/>
                <a:gd name="connsiteY16" fmla="*/ 392906 h 969168"/>
                <a:gd name="connsiteX17" fmla="*/ 631031 w 733425"/>
                <a:gd name="connsiteY17" fmla="*/ 461962 h 969168"/>
                <a:gd name="connsiteX18" fmla="*/ 669131 w 733425"/>
                <a:gd name="connsiteY18" fmla="*/ 521493 h 969168"/>
                <a:gd name="connsiteX19" fmla="*/ 695325 w 733425"/>
                <a:gd name="connsiteY19" fmla="*/ 588168 h 969168"/>
                <a:gd name="connsiteX20" fmla="*/ 714375 w 733425"/>
                <a:gd name="connsiteY20" fmla="*/ 645318 h 969168"/>
                <a:gd name="connsiteX21" fmla="*/ 723900 w 733425"/>
                <a:gd name="connsiteY21" fmla="*/ 697706 h 969168"/>
                <a:gd name="connsiteX22" fmla="*/ 733425 w 733425"/>
                <a:gd name="connsiteY22" fmla="*/ 764381 h 969168"/>
                <a:gd name="connsiteX23" fmla="*/ 731044 w 733425"/>
                <a:gd name="connsiteY23" fmla="*/ 826293 h 969168"/>
                <a:gd name="connsiteX24" fmla="*/ 721519 w 733425"/>
                <a:gd name="connsiteY24" fmla="*/ 873918 h 969168"/>
                <a:gd name="connsiteX25" fmla="*/ 704850 w 733425"/>
                <a:gd name="connsiteY25" fmla="*/ 914400 h 969168"/>
                <a:gd name="connsiteX26" fmla="*/ 681038 w 733425"/>
                <a:gd name="connsiteY26" fmla="*/ 945356 h 969168"/>
                <a:gd name="connsiteX27" fmla="*/ 650081 w 733425"/>
                <a:gd name="connsiteY27" fmla="*/ 964406 h 969168"/>
                <a:gd name="connsiteX28" fmla="*/ 616744 w 733425"/>
                <a:gd name="connsiteY28" fmla="*/ 969168 h 969168"/>
                <a:gd name="connsiteX29" fmla="*/ 592931 w 733425"/>
                <a:gd name="connsiteY29" fmla="*/ 964406 h 969168"/>
                <a:gd name="connsiteX30" fmla="*/ 552450 w 733425"/>
                <a:gd name="connsiteY30" fmla="*/ 942975 h 969168"/>
                <a:gd name="connsiteX31" fmla="*/ 504825 w 733425"/>
                <a:gd name="connsiteY31" fmla="*/ 909637 h 969168"/>
                <a:gd name="connsiteX32" fmla="*/ 473869 w 733425"/>
                <a:gd name="connsiteY32" fmla="*/ 871537 h 969168"/>
                <a:gd name="connsiteX33" fmla="*/ 369094 w 733425"/>
                <a:gd name="connsiteY33" fmla="*/ 685800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969168">
                  <a:moveTo>
                    <a:pt x="369094" y="685800"/>
                  </a:moveTo>
                  <a:lnTo>
                    <a:pt x="223838" y="431006"/>
                  </a:lnTo>
                  <a:lnTo>
                    <a:pt x="83344" y="183356"/>
                  </a:lnTo>
                  <a:lnTo>
                    <a:pt x="33338" y="97631"/>
                  </a:lnTo>
                  <a:lnTo>
                    <a:pt x="16669" y="64293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40481" y="2381"/>
                  </a:lnTo>
                  <a:lnTo>
                    <a:pt x="76200" y="21431"/>
                  </a:lnTo>
                  <a:lnTo>
                    <a:pt x="176213" y="88106"/>
                  </a:lnTo>
                  <a:lnTo>
                    <a:pt x="276225" y="154781"/>
                  </a:lnTo>
                  <a:lnTo>
                    <a:pt x="366713" y="219075"/>
                  </a:lnTo>
                  <a:lnTo>
                    <a:pt x="471488" y="297656"/>
                  </a:lnTo>
                  <a:lnTo>
                    <a:pt x="540544" y="354806"/>
                  </a:lnTo>
                  <a:lnTo>
                    <a:pt x="581025" y="392906"/>
                  </a:lnTo>
                  <a:lnTo>
                    <a:pt x="631031" y="461962"/>
                  </a:lnTo>
                  <a:lnTo>
                    <a:pt x="669131" y="521493"/>
                  </a:lnTo>
                  <a:lnTo>
                    <a:pt x="695325" y="588168"/>
                  </a:lnTo>
                  <a:lnTo>
                    <a:pt x="714375" y="645318"/>
                  </a:lnTo>
                  <a:lnTo>
                    <a:pt x="723900" y="697706"/>
                  </a:lnTo>
                  <a:lnTo>
                    <a:pt x="733425" y="764381"/>
                  </a:lnTo>
                  <a:cubicBezTo>
                    <a:pt x="732631" y="785018"/>
                    <a:pt x="731838" y="805656"/>
                    <a:pt x="731044" y="826293"/>
                  </a:cubicBezTo>
                  <a:lnTo>
                    <a:pt x="721519" y="873918"/>
                  </a:lnTo>
                  <a:lnTo>
                    <a:pt x="704850" y="914400"/>
                  </a:lnTo>
                  <a:lnTo>
                    <a:pt x="681038" y="945356"/>
                  </a:lnTo>
                  <a:lnTo>
                    <a:pt x="650081" y="964406"/>
                  </a:lnTo>
                  <a:lnTo>
                    <a:pt x="616744" y="969168"/>
                  </a:lnTo>
                  <a:lnTo>
                    <a:pt x="592931" y="964406"/>
                  </a:lnTo>
                  <a:lnTo>
                    <a:pt x="552450" y="942975"/>
                  </a:lnTo>
                  <a:lnTo>
                    <a:pt x="504825" y="909637"/>
                  </a:lnTo>
                  <a:lnTo>
                    <a:pt x="473869" y="871537"/>
                  </a:lnTo>
                  <a:lnTo>
                    <a:pt x="369094" y="6858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FD66B5D7-256F-4BB1-854B-E6EB9E4CEDBB}"/>
                </a:ext>
              </a:extLst>
            </p:cNvPr>
            <p:cNvSpPr/>
            <p:nvPr/>
          </p:nvSpPr>
          <p:spPr>
            <a:xfrm>
              <a:off x="5586414" y="1495425"/>
              <a:ext cx="681037" cy="973138"/>
            </a:xfrm>
            <a:custGeom>
              <a:avLst/>
              <a:gdLst>
                <a:gd name="connsiteX0" fmla="*/ 352425 w 681037"/>
                <a:gd name="connsiteY0" fmla="*/ 709701 h 974019"/>
                <a:gd name="connsiteX1" fmla="*/ 233362 w 681037"/>
                <a:gd name="connsiteY1" fmla="*/ 495388 h 974019"/>
                <a:gd name="connsiteX2" fmla="*/ 138112 w 681037"/>
                <a:gd name="connsiteY2" fmla="*/ 314413 h 974019"/>
                <a:gd name="connsiteX3" fmla="*/ 45243 w 681037"/>
                <a:gd name="connsiteY3" fmla="*/ 133438 h 974019"/>
                <a:gd name="connsiteX4" fmla="*/ 9525 w 681037"/>
                <a:gd name="connsiteY4" fmla="*/ 57238 h 974019"/>
                <a:gd name="connsiteX5" fmla="*/ 0 w 681037"/>
                <a:gd name="connsiteY5" fmla="*/ 31044 h 974019"/>
                <a:gd name="connsiteX6" fmla="*/ 0 w 681037"/>
                <a:gd name="connsiteY6" fmla="*/ 11994 h 974019"/>
                <a:gd name="connsiteX7" fmla="*/ 7143 w 681037"/>
                <a:gd name="connsiteY7" fmla="*/ 2469 h 974019"/>
                <a:gd name="connsiteX8" fmla="*/ 30956 w 681037"/>
                <a:gd name="connsiteY8" fmla="*/ 88 h 974019"/>
                <a:gd name="connsiteX9" fmla="*/ 57150 w 681037"/>
                <a:gd name="connsiteY9" fmla="*/ 7232 h 974019"/>
                <a:gd name="connsiteX10" fmla="*/ 138112 w 681037"/>
                <a:gd name="connsiteY10" fmla="*/ 78669 h 974019"/>
                <a:gd name="connsiteX11" fmla="*/ 250031 w 681037"/>
                <a:gd name="connsiteY11" fmla="*/ 164394 h 974019"/>
                <a:gd name="connsiteX12" fmla="*/ 371475 w 681037"/>
                <a:gd name="connsiteY12" fmla="*/ 262026 h 974019"/>
                <a:gd name="connsiteX13" fmla="*/ 495300 w 681037"/>
                <a:gd name="connsiteY13" fmla="*/ 350132 h 974019"/>
                <a:gd name="connsiteX14" fmla="*/ 597693 w 681037"/>
                <a:gd name="connsiteY14" fmla="*/ 419188 h 974019"/>
                <a:gd name="connsiteX15" fmla="*/ 616743 w 681037"/>
                <a:gd name="connsiteY15" fmla="*/ 457288 h 974019"/>
                <a:gd name="connsiteX16" fmla="*/ 645318 w 681037"/>
                <a:gd name="connsiteY16" fmla="*/ 526344 h 974019"/>
                <a:gd name="connsiteX17" fmla="*/ 666750 w 681037"/>
                <a:gd name="connsiteY17" fmla="*/ 595401 h 974019"/>
                <a:gd name="connsiteX18" fmla="*/ 678656 w 681037"/>
                <a:gd name="connsiteY18" fmla="*/ 676363 h 974019"/>
                <a:gd name="connsiteX19" fmla="*/ 681037 w 681037"/>
                <a:gd name="connsiteY19" fmla="*/ 738276 h 974019"/>
                <a:gd name="connsiteX20" fmla="*/ 669131 w 681037"/>
                <a:gd name="connsiteY20" fmla="*/ 814476 h 974019"/>
                <a:gd name="connsiteX21" fmla="*/ 659606 w 681037"/>
                <a:gd name="connsiteY21" fmla="*/ 866863 h 974019"/>
                <a:gd name="connsiteX22" fmla="*/ 640556 w 681037"/>
                <a:gd name="connsiteY22" fmla="*/ 919251 h 974019"/>
                <a:gd name="connsiteX23" fmla="*/ 611981 w 681037"/>
                <a:gd name="connsiteY23" fmla="*/ 962113 h 974019"/>
                <a:gd name="connsiteX24" fmla="*/ 588168 w 681037"/>
                <a:gd name="connsiteY24" fmla="*/ 974019 h 974019"/>
                <a:gd name="connsiteX25" fmla="*/ 559593 w 681037"/>
                <a:gd name="connsiteY25" fmla="*/ 974019 h 974019"/>
                <a:gd name="connsiteX26" fmla="*/ 535781 w 681037"/>
                <a:gd name="connsiteY26" fmla="*/ 962113 h 974019"/>
                <a:gd name="connsiteX27" fmla="*/ 481012 w 681037"/>
                <a:gd name="connsiteY27" fmla="*/ 914488 h 974019"/>
                <a:gd name="connsiteX28" fmla="*/ 431006 w 681037"/>
                <a:gd name="connsiteY28" fmla="*/ 845432 h 974019"/>
                <a:gd name="connsiteX29" fmla="*/ 352425 w 681037"/>
                <a:gd name="connsiteY29" fmla="*/ 709701 h 9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037" h="974019">
                  <a:moveTo>
                    <a:pt x="352425" y="709701"/>
                  </a:moveTo>
                  <a:lnTo>
                    <a:pt x="233362" y="495388"/>
                  </a:lnTo>
                  <a:lnTo>
                    <a:pt x="138112" y="314413"/>
                  </a:lnTo>
                  <a:lnTo>
                    <a:pt x="45243" y="133438"/>
                  </a:lnTo>
                  <a:lnTo>
                    <a:pt x="9525" y="57238"/>
                  </a:lnTo>
                  <a:lnTo>
                    <a:pt x="0" y="31044"/>
                  </a:lnTo>
                  <a:lnTo>
                    <a:pt x="0" y="11994"/>
                  </a:lnTo>
                  <a:lnTo>
                    <a:pt x="7143" y="2469"/>
                  </a:lnTo>
                  <a:cubicBezTo>
                    <a:pt x="29364" y="0"/>
                    <a:pt x="21387" y="88"/>
                    <a:pt x="30956" y="88"/>
                  </a:cubicBezTo>
                  <a:lnTo>
                    <a:pt x="57150" y="7232"/>
                  </a:lnTo>
                  <a:lnTo>
                    <a:pt x="138112" y="78669"/>
                  </a:lnTo>
                  <a:lnTo>
                    <a:pt x="250031" y="164394"/>
                  </a:lnTo>
                  <a:lnTo>
                    <a:pt x="371475" y="262026"/>
                  </a:lnTo>
                  <a:lnTo>
                    <a:pt x="495300" y="350132"/>
                  </a:lnTo>
                  <a:lnTo>
                    <a:pt x="597693" y="419188"/>
                  </a:lnTo>
                  <a:lnTo>
                    <a:pt x="616743" y="457288"/>
                  </a:lnTo>
                  <a:lnTo>
                    <a:pt x="645318" y="526344"/>
                  </a:lnTo>
                  <a:lnTo>
                    <a:pt x="666750" y="595401"/>
                  </a:lnTo>
                  <a:lnTo>
                    <a:pt x="678656" y="676363"/>
                  </a:lnTo>
                  <a:cubicBezTo>
                    <a:pt x="679450" y="697001"/>
                    <a:pt x="680243" y="717638"/>
                    <a:pt x="681037" y="738276"/>
                  </a:cubicBezTo>
                  <a:lnTo>
                    <a:pt x="669131" y="814476"/>
                  </a:lnTo>
                  <a:lnTo>
                    <a:pt x="659606" y="866863"/>
                  </a:lnTo>
                  <a:lnTo>
                    <a:pt x="640556" y="919251"/>
                  </a:lnTo>
                  <a:lnTo>
                    <a:pt x="611981" y="962113"/>
                  </a:lnTo>
                  <a:lnTo>
                    <a:pt x="588168" y="974019"/>
                  </a:lnTo>
                  <a:lnTo>
                    <a:pt x="559593" y="974019"/>
                  </a:lnTo>
                  <a:lnTo>
                    <a:pt x="535781" y="962113"/>
                  </a:lnTo>
                  <a:lnTo>
                    <a:pt x="481012" y="914488"/>
                  </a:lnTo>
                  <a:lnTo>
                    <a:pt x="431006" y="845432"/>
                  </a:lnTo>
                  <a:lnTo>
                    <a:pt x="352425" y="70970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E03D9EB7-34C5-499B-9558-F699FEA26831}"/>
                </a:ext>
              </a:extLst>
            </p:cNvPr>
            <p:cNvSpPr/>
            <p:nvPr/>
          </p:nvSpPr>
          <p:spPr>
            <a:xfrm>
              <a:off x="6675439" y="1433514"/>
              <a:ext cx="1000125" cy="1119187"/>
            </a:xfrm>
            <a:custGeom>
              <a:avLst/>
              <a:gdLst>
                <a:gd name="connsiteX0" fmla="*/ 550069 w 1000125"/>
                <a:gd name="connsiteY0" fmla="*/ 697706 h 1119187"/>
                <a:gd name="connsiteX1" fmla="*/ 204787 w 1000125"/>
                <a:gd name="connsiteY1" fmla="*/ 985837 h 1119187"/>
                <a:gd name="connsiteX2" fmla="*/ 61912 w 1000125"/>
                <a:gd name="connsiteY2" fmla="*/ 1104900 h 1119187"/>
                <a:gd name="connsiteX3" fmla="*/ 40481 w 1000125"/>
                <a:gd name="connsiteY3" fmla="*/ 1116806 h 1119187"/>
                <a:gd name="connsiteX4" fmla="*/ 23812 w 1000125"/>
                <a:gd name="connsiteY4" fmla="*/ 1119187 h 1119187"/>
                <a:gd name="connsiteX5" fmla="*/ 4762 w 1000125"/>
                <a:gd name="connsiteY5" fmla="*/ 1112043 h 1119187"/>
                <a:gd name="connsiteX6" fmla="*/ 0 w 1000125"/>
                <a:gd name="connsiteY6" fmla="*/ 1092993 h 1119187"/>
                <a:gd name="connsiteX7" fmla="*/ 11906 w 1000125"/>
                <a:gd name="connsiteY7" fmla="*/ 1057275 h 1119187"/>
                <a:gd name="connsiteX8" fmla="*/ 80962 w 1000125"/>
                <a:gd name="connsiteY8" fmla="*/ 966787 h 1119187"/>
                <a:gd name="connsiteX9" fmla="*/ 223837 w 1000125"/>
                <a:gd name="connsiteY9" fmla="*/ 790575 h 1119187"/>
                <a:gd name="connsiteX10" fmla="*/ 350044 w 1000125"/>
                <a:gd name="connsiteY10" fmla="*/ 626268 h 1119187"/>
                <a:gd name="connsiteX11" fmla="*/ 411956 w 1000125"/>
                <a:gd name="connsiteY11" fmla="*/ 535781 h 1119187"/>
                <a:gd name="connsiteX12" fmla="*/ 481012 w 1000125"/>
                <a:gd name="connsiteY12" fmla="*/ 440531 h 1119187"/>
                <a:gd name="connsiteX13" fmla="*/ 519112 w 1000125"/>
                <a:gd name="connsiteY13" fmla="*/ 376237 h 1119187"/>
                <a:gd name="connsiteX14" fmla="*/ 550069 w 1000125"/>
                <a:gd name="connsiteY14" fmla="*/ 311943 h 1119187"/>
                <a:gd name="connsiteX15" fmla="*/ 561975 w 1000125"/>
                <a:gd name="connsiteY15" fmla="*/ 259556 h 1119187"/>
                <a:gd name="connsiteX16" fmla="*/ 573881 w 1000125"/>
                <a:gd name="connsiteY16" fmla="*/ 190500 h 1119187"/>
                <a:gd name="connsiteX17" fmla="*/ 571500 w 1000125"/>
                <a:gd name="connsiteY17" fmla="*/ 150018 h 1119187"/>
                <a:gd name="connsiteX18" fmla="*/ 559594 w 1000125"/>
                <a:gd name="connsiteY18" fmla="*/ 123825 h 1119187"/>
                <a:gd name="connsiteX19" fmla="*/ 535781 w 1000125"/>
                <a:gd name="connsiteY19" fmla="*/ 100012 h 1119187"/>
                <a:gd name="connsiteX20" fmla="*/ 495300 w 1000125"/>
                <a:gd name="connsiteY20" fmla="*/ 66675 h 1119187"/>
                <a:gd name="connsiteX21" fmla="*/ 485775 w 1000125"/>
                <a:gd name="connsiteY21" fmla="*/ 57150 h 1119187"/>
                <a:gd name="connsiteX22" fmla="*/ 478631 w 1000125"/>
                <a:gd name="connsiteY22" fmla="*/ 35718 h 1119187"/>
                <a:gd name="connsiteX23" fmla="*/ 478631 w 1000125"/>
                <a:gd name="connsiteY23" fmla="*/ 23812 h 1119187"/>
                <a:gd name="connsiteX24" fmla="*/ 483394 w 1000125"/>
                <a:gd name="connsiteY24" fmla="*/ 7143 h 1119187"/>
                <a:gd name="connsiteX25" fmla="*/ 502444 w 1000125"/>
                <a:gd name="connsiteY25" fmla="*/ 0 h 1119187"/>
                <a:gd name="connsiteX26" fmla="*/ 538162 w 1000125"/>
                <a:gd name="connsiteY26" fmla="*/ 7143 h 1119187"/>
                <a:gd name="connsiteX27" fmla="*/ 604837 w 1000125"/>
                <a:gd name="connsiteY27" fmla="*/ 33337 h 1119187"/>
                <a:gd name="connsiteX28" fmla="*/ 678656 w 1000125"/>
                <a:gd name="connsiteY28" fmla="*/ 66675 h 1119187"/>
                <a:gd name="connsiteX29" fmla="*/ 752475 w 1000125"/>
                <a:gd name="connsiteY29" fmla="*/ 114300 h 1119187"/>
                <a:gd name="connsiteX30" fmla="*/ 862012 w 1000125"/>
                <a:gd name="connsiteY30" fmla="*/ 204787 h 1119187"/>
                <a:gd name="connsiteX31" fmla="*/ 928687 w 1000125"/>
                <a:gd name="connsiteY31" fmla="*/ 266700 h 1119187"/>
                <a:gd name="connsiteX32" fmla="*/ 990600 w 1000125"/>
                <a:gd name="connsiteY32" fmla="*/ 333375 h 1119187"/>
                <a:gd name="connsiteX33" fmla="*/ 1000125 w 1000125"/>
                <a:gd name="connsiteY33" fmla="*/ 352425 h 1119187"/>
                <a:gd name="connsiteX34" fmla="*/ 1000125 w 1000125"/>
                <a:gd name="connsiteY34" fmla="*/ 371475 h 1119187"/>
                <a:gd name="connsiteX35" fmla="*/ 988219 w 1000125"/>
                <a:gd name="connsiteY35" fmla="*/ 392906 h 1119187"/>
                <a:gd name="connsiteX36" fmla="*/ 971550 w 1000125"/>
                <a:gd name="connsiteY36" fmla="*/ 411956 h 1119187"/>
                <a:gd name="connsiteX37" fmla="*/ 933450 w 1000125"/>
                <a:gd name="connsiteY37" fmla="*/ 423862 h 1119187"/>
                <a:gd name="connsiteX38" fmla="*/ 885825 w 1000125"/>
                <a:gd name="connsiteY38" fmla="*/ 438150 h 1119187"/>
                <a:gd name="connsiteX39" fmla="*/ 854869 w 1000125"/>
                <a:gd name="connsiteY39" fmla="*/ 454818 h 1119187"/>
                <a:gd name="connsiteX40" fmla="*/ 795337 w 1000125"/>
                <a:gd name="connsiteY40" fmla="*/ 497681 h 1119187"/>
                <a:gd name="connsiteX41" fmla="*/ 550069 w 1000125"/>
                <a:gd name="connsiteY41" fmla="*/ 6977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00125" h="1119187">
                  <a:moveTo>
                    <a:pt x="550069" y="697706"/>
                  </a:moveTo>
                  <a:lnTo>
                    <a:pt x="204787" y="985837"/>
                  </a:lnTo>
                  <a:lnTo>
                    <a:pt x="61912" y="1104900"/>
                  </a:lnTo>
                  <a:lnTo>
                    <a:pt x="40481" y="1116806"/>
                  </a:lnTo>
                  <a:lnTo>
                    <a:pt x="23812" y="1119187"/>
                  </a:lnTo>
                  <a:lnTo>
                    <a:pt x="4762" y="1112043"/>
                  </a:lnTo>
                  <a:lnTo>
                    <a:pt x="0" y="1092993"/>
                  </a:lnTo>
                  <a:lnTo>
                    <a:pt x="11906" y="1057275"/>
                  </a:lnTo>
                  <a:lnTo>
                    <a:pt x="80962" y="966787"/>
                  </a:lnTo>
                  <a:lnTo>
                    <a:pt x="223837" y="790575"/>
                  </a:lnTo>
                  <a:lnTo>
                    <a:pt x="350044" y="626268"/>
                  </a:lnTo>
                  <a:lnTo>
                    <a:pt x="411956" y="535781"/>
                  </a:lnTo>
                  <a:lnTo>
                    <a:pt x="481012" y="440531"/>
                  </a:lnTo>
                  <a:lnTo>
                    <a:pt x="519112" y="376237"/>
                  </a:lnTo>
                  <a:lnTo>
                    <a:pt x="550069" y="311943"/>
                  </a:lnTo>
                  <a:lnTo>
                    <a:pt x="561975" y="259556"/>
                  </a:lnTo>
                  <a:lnTo>
                    <a:pt x="573881" y="190500"/>
                  </a:lnTo>
                  <a:lnTo>
                    <a:pt x="571500" y="150018"/>
                  </a:lnTo>
                  <a:lnTo>
                    <a:pt x="559594" y="123825"/>
                  </a:lnTo>
                  <a:lnTo>
                    <a:pt x="535781" y="100012"/>
                  </a:lnTo>
                  <a:lnTo>
                    <a:pt x="495300" y="66675"/>
                  </a:lnTo>
                  <a:lnTo>
                    <a:pt x="485775" y="57150"/>
                  </a:lnTo>
                  <a:lnTo>
                    <a:pt x="478631" y="35718"/>
                  </a:lnTo>
                  <a:lnTo>
                    <a:pt x="478631" y="23812"/>
                  </a:lnTo>
                  <a:lnTo>
                    <a:pt x="483394" y="7143"/>
                  </a:lnTo>
                  <a:lnTo>
                    <a:pt x="502444" y="0"/>
                  </a:lnTo>
                  <a:lnTo>
                    <a:pt x="538162" y="7143"/>
                  </a:lnTo>
                  <a:lnTo>
                    <a:pt x="604837" y="33337"/>
                  </a:lnTo>
                  <a:lnTo>
                    <a:pt x="678656" y="66675"/>
                  </a:lnTo>
                  <a:lnTo>
                    <a:pt x="752475" y="114300"/>
                  </a:lnTo>
                  <a:lnTo>
                    <a:pt x="862012" y="204787"/>
                  </a:lnTo>
                  <a:lnTo>
                    <a:pt x="928687" y="266700"/>
                  </a:lnTo>
                  <a:lnTo>
                    <a:pt x="990600" y="333375"/>
                  </a:lnTo>
                  <a:lnTo>
                    <a:pt x="1000125" y="352425"/>
                  </a:lnTo>
                  <a:lnTo>
                    <a:pt x="1000125" y="371475"/>
                  </a:lnTo>
                  <a:lnTo>
                    <a:pt x="988219" y="392906"/>
                  </a:lnTo>
                  <a:lnTo>
                    <a:pt x="971550" y="411956"/>
                  </a:lnTo>
                  <a:lnTo>
                    <a:pt x="933450" y="423862"/>
                  </a:lnTo>
                  <a:lnTo>
                    <a:pt x="885825" y="438150"/>
                  </a:lnTo>
                  <a:lnTo>
                    <a:pt x="854869" y="454818"/>
                  </a:lnTo>
                  <a:lnTo>
                    <a:pt x="795337" y="497681"/>
                  </a:lnTo>
                  <a:lnTo>
                    <a:pt x="550069" y="6977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04D94BCD-1F6F-4471-B361-1B7C8519E56F}"/>
                </a:ext>
              </a:extLst>
            </p:cNvPr>
            <p:cNvSpPr/>
            <p:nvPr/>
          </p:nvSpPr>
          <p:spPr>
            <a:xfrm>
              <a:off x="3878263" y="2503488"/>
              <a:ext cx="493712" cy="1187450"/>
            </a:xfrm>
            <a:custGeom>
              <a:avLst/>
              <a:gdLst>
                <a:gd name="connsiteX0" fmla="*/ 2382 w 492919"/>
                <a:gd name="connsiteY0" fmla="*/ 973931 h 1188244"/>
                <a:gd name="connsiteX1" fmla="*/ 0 w 492919"/>
                <a:gd name="connsiteY1" fmla="*/ 876300 h 1188244"/>
                <a:gd name="connsiteX2" fmla="*/ 9525 w 492919"/>
                <a:gd name="connsiteY2" fmla="*/ 781050 h 1188244"/>
                <a:gd name="connsiteX3" fmla="*/ 21432 w 492919"/>
                <a:gd name="connsiteY3" fmla="*/ 740569 h 1188244"/>
                <a:gd name="connsiteX4" fmla="*/ 35719 w 492919"/>
                <a:gd name="connsiteY4" fmla="*/ 711994 h 1188244"/>
                <a:gd name="connsiteX5" fmla="*/ 69057 w 492919"/>
                <a:gd name="connsiteY5" fmla="*/ 676275 h 1188244"/>
                <a:gd name="connsiteX6" fmla="*/ 114300 w 492919"/>
                <a:gd name="connsiteY6" fmla="*/ 631031 h 1188244"/>
                <a:gd name="connsiteX7" fmla="*/ 166688 w 492919"/>
                <a:gd name="connsiteY7" fmla="*/ 569119 h 1188244"/>
                <a:gd name="connsiteX8" fmla="*/ 211932 w 492919"/>
                <a:gd name="connsiteY8" fmla="*/ 511969 h 1188244"/>
                <a:gd name="connsiteX9" fmla="*/ 254794 w 492919"/>
                <a:gd name="connsiteY9" fmla="*/ 442912 h 1188244"/>
                <a:gd name="connsiteX10" fmla="*/ 283369 w 492919"/>
                <a:gd name="connsiteY10" fmla="*/ 388144 h 1188244"/>
                <a:gd name="connsiteX11" fmla="*/ 302419 w 492919"/>
                <a:gd name="connsiteY11" fmla="*/ 323850 h 1188244"/>
                <a:gd name="connsiteX12" fmla="*/ 314325 w 492919"/>
                <a:gd name="connsiteY12" fmla="*/ 245269 h 1188244"/>
                <a:gd name="connsiteX13" fmla="*/ 316707 w 492919"/>
                <a:gd name="connsiteY13" fmla="*/ 192881 h 1188244"/>
                <a:gd name="connsiteX14" fmla="*/ 316707 w 492919"/>
                <a:gd name="connsiteY14" fmla="*/ 140494 h 1188244"/>
                <a:gd name="connsiteX15" fmla="*/ 311944 w 492919"/>
                <a:gd name="connsiteY15" fmla="*/ 69056 h 1188244"/>
                <a:gd name="connsiteX16" fmla="*/ 311944 w 492919"/>
                <a:gd name="connsiteY16" fmla="*/ 45244 h 1188244"/>
                <a:gd name="connsiteX17" fmla="*/ 311944 w 492919"/>
                <a:gd name="connsiteY17" fmla="*/ 26194 h 1188244"/>
                <a:gd name="connsiteX18" fmla="*/ 319088 w 492919"/>
                <a:gd name="connsiteY18" fmla="*/ 9525 h 1188244"/>
                <a:gd name="connsiteX19" fmla="*/ 326232 w 492919"/>
                <a:gd name="connsiteY19" fmla="*/ 0 h 1188244"/>
                <a:gd name="connsiteX20" fmla="*/ 347663 w 492919"/>
                <a:gd name="connsiteY20" fmla="*/ 0 h 1188244"/>
                <a:gd name="connsiteX21" fmla="*/ 361950 w 492919"/>
                <a:gd name="connsiteY21" fmla="*/ 4762 h 1188244"/>
                <a:gd name="connsiteX22" fmla="*/ 392907 w 492919"/>
                <a:gd name="connsiteY22" fmla="*/ 38100 h 1188244"/>
                <a:gd name="connsiteX23" fmla="*/ 426244 w 492919"/>
                <a:gd name="connsiteY23" fmla="*/ 80962 h 1188244"/>
                <a:gd name="connsiteX24" fmla="*/ 450057 w 492919"/>
                <a:gd name="connsiteY24" fmla="*/ 119062 h 1188244"/>
                <a:gd name="connsiteX25" fmla="*/ 466725 w 492919"/>
                <a:gd name="connsiteY25" fmla="*/ 152400 h 1188244"/>
                <a:gd name="connsiteX26" fmla="*/ 481013 w 492919"/>
                <a:gd name="connsiteY26" fmla="*/ 185737 h 1188244"/>
                <a:gd name="connsiteX27" fmla="*/ 488157 w 492919"/>
                <a:gd name="connsiteY27" fmla="*/ 245269 h 1188244"/>
                <a:gd name="connsiteX28" fmla="*/ 492919 w 492919"/>
                <a:gd name="connsiteY28" fmla="*/ 319087 h 1188244"/>
                <a:gd name="connsiteX29" fmla="*/ 471488 w 492919"/>
                <a:gd name="connsiteY29" fmla="*/ 452437 h 1188244"/>
                <a:gd name="connsiteX30" fmla="*/ 433388 w 492919"/>
                <a:gd name="connsiteY30" fmla="*/ 576262 h 1188244"/>
                <a:gd name="connsiteX31" fmla="*/ 388144 w 492919"/>
                <a:gd name="connsiteY31" fmla="*/ 723900 h 1188244"/>
                <a:gd name="connsiteX32" fmla="*/ 342900 w 492919"/>
                <a:gd name="connsiteY32" fmla="*/ 857250 h 1188244"/>
                <a:gd name="connsiteX33" fmla="*/ 292894 w 492919"/>
                <a:gd name="connsiteY33" fmla="*/ 1000125 h 1188244"/>
                <a:gd name="connsiteX34" fmla="*/ 271463 w 492919"/>
                <a:gd name="connsiteY34" fmla="*/ 1040606 h 1188244"/>
                <a:gd name="connsiteX35" fmla="*/ 235744 w 492919"/>
                <a:gd name="connsiteY35" fmla="*/ 1097756 h 1188244"/>
                <a:gd name="connsiteX36" fmla="*/ 200025 w 492919"/>
                <a:gd name="connsiteY36" fmla="*/ 1150144 h 1188244"/>
                <a:gd name="connsiteX37" fmla="*/ 176213 w 492919"/>
                <a:gd name="connsiteY37" fmla="*/ 1171575 h 1188244"/>
                <a:gd name="connsiteX38" fmla="*/ 154782 w 492919"/>
                <a:gd name="connsiteY38" fmla="*/ 1183481 h 1188244"/>
                <a:gd name="connsiteX39" fmla="*/ 123825 w 492919"/>
                <a:gd name="connsiteY39" fmla="*/ 1188244 h 1188244"/>
                <a:gd name="connsiteX40" fmla="*/ 102394 w 492919"/>
                <a:gd name="connsiteY40" fmla="*/ 1185862 h 1188244"/>
                <a:gd name="connsiteX41" fmla="*/ 64294 w 492919"/>
                <a:gd name="connsiteY41" fmla="*/ 1166812 h 1188244"/>
                <a:gd name="connsiteX42" fmla="*/ 45244 w 492919"/>
                <a:gd name="connsiteY42" fmla="*/ 1154906 h 1188244"/>
                <a:gd name="connsiteX43" fmla="*/ 23813 w 492919"/>
                <a:gd name="connsiteY43" fmla="*/ 1126331 h 1188244"/>
                <a:gd name="connsiteX44" fmla="*/ 14288 w 492919"/>
                <a:gd name="connsiteY44" fmla="*/ 1073944 h 1188244"/>
                <a:gd name="connsiteX45" fmla="*/ 2382 w 492919"/>
                <a:gd name="connsiteY45" fmla="*/ 973931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2919" h="1188244">
                  <a:moveTo>
                    <a:pt x="2382" y="973931"/>
                  </a:moveTo>
                  <a:lnTo>
                    <a:pt x="0" y="876300"/>
                  </a:lnTo>
                  <a:lnTo>
                    <a:pt x="9525" y="781050"/>
                  </a:lnTo>
                  <a:lnTo>
                    <a:pt x="21432" y="740569"/>
                  </a:lnTo>
                  <a:lnTo>
                    <a:pt x="35719" y="711994"/>
                  </a:lnTo>
                  <a:lnTo>
                    <a:pt x="69057" y="676275"/>
                  </a:lnTo>
                  <a:lnTo>
                    <a:pt x="114300" y="631031"/>
                  </a:lnTo>
                  <a:lnTo>
                    <a:pt x="166688" y="569119"/>
                  </a:lnTo>
                  <a:lnTo>
                    <a:pt x="211932" y="511969"/>
                  </a:lnTo>
                  <a:lnTo>
                    <a:pt x="254794" y="442912"/>
                  </a:lnTo>
                  <a:lnTo>
                    <a:pt x="283369" y="388144"/>
                  </a:lnTo>
                  <a:lnTo>
                    <a:pt x="302419" y="323850"/>
                  </a:lnTo>
                  <a:lnTo>
                    <a:pt x="314325" y="245269"/>
                  </a:lnTo>
                  <a:lnTo>
                    <a:pt x="316707" y="192881"/>
                  </a:lnTo>
                  <a:lnTo>
                    <a:pt x="316707" y="140494"/>
                  </a:lnTo>
                  <a:lnTo>
                    <a:pt x="311944" y="69056"/>
                  </a:lnTo>
                  <a:lnTo>
                    <a:pt x="311944" y="45244"/>
                  </a:lnTo>
                  <a:lnTo>
                    <a:pt x="311944" y="26194"/>
                  </a:lnTo>
                  <a:lnTo>
                    <a:pt x="319088" y="9525"/>
                  </a:lnTo>
                  <a:lnTo>
                    <a:pt x="326232" y="0"/>
                  </a:lnTo>
                  <a:lnTo>
                    <a:pt x="347663" y="0"/>
                  </a:lnTo>
                  <a:lnTo>
                    <a:pt x="361950" y="4762"/>
                  </a:lnTo>
                  <a:lnTo>
                    <a:pt x="392907" y="38100"/>
                  </a:lnTo>
                  <a:lnTo>
                    <a:pt x="426244" y="80962"/>
                  </a:lnTo>
                  <a:lnTo>
                    <a:pt x="450057" y="119062"/>
                  </a:lnTo>
                  <a:lnTo>
                    <a:pt x="466725" y="152400"/>
                  </a:lnTo>
                  <a:lnTo>
                    <a:pt x="481013" y="185737"/>
                  </a:lnTo>
                  <a:lnTo>
                    <a:pt x="488157" y="245269"/>
                  </a:lnTo>
                  <a:lnTo>
                    <a:pt x="492919" y="319087"/>
                  </a:lnTo>
                  <a:lnTo>
                    <a:pt x="471488" y="452437"/>
                  </a:lnTo>
                  <a:lnTo>
                    <a:pt x="433388" y="576262"/>
                  </a:lnTo>
                  <a:lnTo>
                    <a:pt x="388144" y="723900"/>
                  </a:lnTo>
                  <a:lnTo>
                    <a:pt x="342900" y="857250"/>
                  </a:lnTo>
                  <a:lnTo>
                    <a:pt x="292894" y="1000125"/>
                  </a:lnTo>
                  <a:lnTo>
                    <a:pt x="271463" y="1040606"/>
                  </a:lnTo>
                  <a:lnTo>
                    <a:pt x="235744" y="1097756"/>
                  </a:lnTo>
                  <a:lnTo>
                    <a:pt x="200025" y="1150144"/>
                  </a:lnTo>
                  <a:lnTo>
                    <a:pt x="176213" y="1171575"/>
                  </a:lnTo>
                  <a:lnTo>
                    <a:pt x="154782" y="1183481"/>
                  </a:lnTo>
                  <a:lnTo>
                    <a:pt x="123825" y="1188244"/>
                  </a:lnTo>
                  <a:lnTo>
                    <a:pt x="102394" y="1185862"/>
                  </a:lnTo>
                  <a:lnTo>
                    <a:pt x="64294" y="1166812"/>
                  </a:lnTo>
                  <a:lnTo>
                    <a:pt x="45244" y="1154906"/>
                  </a:lnTo>
                  <a:lnTo>
                    <a:pt x="23813" y="1126331"/>
                  </a:lnTo>
                  <a:lnTo>
                    <a:pt x="14288" y="1073944"/>
                  </a:lnTo>
                  <a:lnTo>
                    <a:pt x="2382" y="973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39642A92-4738-4254-A228-403BBC31030E}"/>
                </a:ext>
              </a:extLst>
            </p:cNvPr>
            <p:cNvSpPr/>
            <p:nvPr/>
          </p:nvSpPr>
          <p:spPr>
            <a:xfrm>
              <a:off x="4957764" y="3257550"/>
              <a:ext cx="549275" cy="1144588"/>
            </a:xfrm>
            <a:custGeom>
              <a:avLst/>
              <a:gdLst>
                <a:gd name="connsiteX0" fmla="*/ 211931 w 550068"/>
                <a:gd name="connsiteY0" fmla="*/ 754856 h 1145381"/>
                <a:gd name="connsiteX1" fmla="*/ 195262 w 550068"/>
                <a:gd name="connsiteY1" fmla="*/ 619125 h 1145381"/>
                <a:gd name="connsiteX2" fmla="*/ 192881 w 550068"/>
                <a:gd name="connsiteY2" fmla="*/ 531019 h 1145381"/>
                <a:gd name="connsiteX3" fmla="*/ 171450 w 550068"/>
                <a:gd name="connsiteY3" fmla="*/ 423863 h 1145381"/>
                <a:gd name="connsiteX4" fmla="*/ 147637 w 550068"/>
                <a:gd name="connsiteY4" fmla="*/ 345281 h 1145381"/>
                <a:gd name="connsiteX5" fmla="*/ 104775 w 550068"/>
                <a:gd name="connsiteY5" fmla="*/ 214313 h 1145381"/>
                <a:gd name="connsiteX6" fmla="*/ 69056 w 550068"/>
                <a:gd name="connsiteY6" fmla="*/ 142875 h 1145381"/>
                <a:gd name="connsiteX7" fmla="*/ 33337 w 550068"/>
                <a:gd name="connsiteY7" fmla="*/ 88106 h 1145381"/>
                <a:gd name="connsiteX8" fmla="*/ 9525 w 550068"/>
                <a:gd name="connsiteY8" fmla="*/ 54769 h 1145381"/>
                <a:gd name="connsiteX9" fmla="*/ 2381 w 550068"/>
                <a:gd name="connsiteY9" fmla="*/ 35719 h 1145381"/>
                <a:gd name="connsiteX10" fmla="*/ 0 w 550068"/>
                <a:gd name="connsiteY10" fmla="*/ 16669 h 1145381"/>
                <a:gd name="connsiteX11" fmla="*/ 7143 w 550068"/>
                <a:gd name="connsiteY11" fmla="*/ 4763 h 1145381"/>
                <a:gd name="connsiteX12" fmla="*/ 23812 w 550068"/>
                <a:gd name="connsiteY12" fmla="*/ 0 h 1145381"/>
                <a:gd name="connsiteX13" fmla="*/ 47625 w 550068"/>
                <a:gd name="connsiteY13" fmla="*/ 4763 h 1145381"/>
                <a:gd name="connsiteX14" fmla="*/ 100012 w 550068"/>
                <a:gd name="connsiteY14" fmla="*/ 35719 h 1145381"/>
                <a:gd name="connsiteX15" fmla="*/ 200025 w 550068"/>
                <a:gd name="connsiteY15" fmla="*/ 92869 h 1145381"/>
                <a:gd name="connsiteX16" fmla="*/ 307181 w 550068"/>
                <a:gd name="connsiteY16" fmla="*/ 150019 h 1145381"/>
                <a:gd name="connsiteX17" fmla="*/ 361950 w 550068"/>
                <a:gd name="connsiteY17" fmla="*/ 178594 h 1145381"/>
                <a:gd name="connsiteX18" fmla="*/ 371475 w 550068"/>
                <a:gd name="connsiteY18" fmla="*/ 280988 h 1145381"/>
                <a:gd name="connsiteX19" fmla="*/ 416718 w 550068"/>
                <a:gd name="connsiteY19" fmla="*/ 476250 h 1145381"/>
                <a:gd name="connsiteX20" fmla="*/ 481012 w 550068"/>
                <a:gd name="connsiteY20" fmla="*/ 711994 h 1145381"/>
                <a:gd name="connsiteX21" fmla="*/ 511968 w 550068"/>
                <a:gd name="connsiteY21" fmla="*/ 819150 h 1145381"/>
                <a:gd name="connsiteX22" fmla="*/ 550068 w 550068"/>
                <a:gd name="connsiteY22" fmla="*/ 926306 h 1145381"/>
                <a:gd name="connsiteX23" fmla="*/ 550068 w 550068"/>
                <a:gd name="connsiteY23" fmla="*/ 978694 h 1145381"/>
                <a:gd name="connsiteX24" fmla="*/ 540543 w 550068"/>
                <a:gd name="connsiteY24" fmla="*/ 1045369 h 1145381"/>
                <a:gd name="connsiteX25" fmla="*/ 523875 w 550068"/>
                <a:gd name="connsiteY25" fmla="*/ 1100138 h 1145381"/>
                <a:gd name="connsiteX26" fmla="*/ 504825 w 550068"/>
                <a:gd name="connsiteY26" fmla="*/ 1128713 h 1145381"/>
                <a:gd name="connsiteX27" fmla="*/ 478631 w 550068"/>
                <a:gd name="connsiteY27" fmla="*/ 1143000 h 1145381"/>
                <a:gd name="connsiteX28" fmla="*/ 450056 w 550068"/>
                <a:gd name="connsiteY28" fmla="*/ 1145381 h 1145381"/>
                <a:gd name="connsiteX29" fmla="*/ 414337 w 550068"/>
                <a:gd name="connsiteY29" fmla="*/ 1135856 h 1145381"/>
                <a:gd name="connsiteX30" fmla="*/ 378618 w 550068"/>
                <a:gd name="connsiteY30" fmla="*/ 1112044 h 1145381"/>
                <a:gd name="connsiteX31" fmla="*/ 335756 w 550068"/>
                <a:gd name="connsiteY31" fmla="*/ 1078706 h 1145381"/>
                <a:gd name="connsiteX32" fmla="*/ 309562 w 550068"/>
                <a:gd name="connsiteY32" fmla="*/ 1045369 h 1145381"/>
                <a:gd name="connsiteX33" fmla="*/ 285750 w 550068"/>
                <a:gd name="connsiteY33" fmla="*/ 1004888 h 1145381"/>
                <a:gd name="connsiteX34" fmla="*/ 259556 w 550068"/>
                <a:gd name="connsiteY34" fmla="*/ 938213 h 1145381"/>
                <a:gd name="connsiteX35" fmla="*/ 240506 w 550068"/>
                <a:gd name="connsiteY35" fmla="*/ 871538 h 1145381"/>
                <a:gd name="connsiteX36" fmla="*/ 211931 w 550068"/>
                <a:gd name="connsiteY36" fmla="*/ 7548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0068" h="1145381">
                  <a:moveTo>
                    <a:pt x="211931" y="754856"/>
                  </a:moveTo>
                  <a:lnTo>
                    <a:pt x="195262" y="619125"/>
                  </a:lnTo>
                  <a:cubicBezTo>
                    <a:pt x="194468" y="589756"/>
                    <a:pt x="193675" y="560388"/>
                    <a:pt x="192881" y="531019"/>
                  </a:cubicBezTo>
                  <a:lnTo>
                    <a:pt x="171450" y="423863"/>
                  </a:lnTo>
                  <a:lnTo>
                    <a:pt x="147637" y="345281"/>
                  </a:lnTo>
                  <a:lnTo>
                    <a:pt x="104775" y="214313"/>
                  </a:lnTo>
                  <a:lnTo>
                    <a:pt x="69056" y="142875"/>
                  </a:lnTo>
                  <a:lnTo>
                    <a:pt x="33337" y="88106"/>
                  </a:lnTo>
                  <a:lnTo>
                    <a:pt x="9525" y="54769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47625" y="4763"/>
                  </a:lnTo>
                  <a:lnTo>
                    <a:pt x="100012" y="35719"/>
                  </a:lnTo>
                  <a:lnTo>
                    <a:pt x="200025" y="92869"/>
                  </a:lnTo>
                  <a:lnTo>
                    <a:pt x="307181" y="150019"/>
                  </a:lnTo>
                  <a:lnTo>
                    <a:pt x="361950" y="178594"/>
                  </a:lnTo>
                  <a:lnTo>
                    <a:pt x="371475" y="280988"/>
                  </a:lnTo>
                  <a:lnTo>
                    <a:pt x="416718" y="476250"/>
                  </a:lnTo>
                  <a:lnTo>
                    <a:pt x="481012" y="711994"/>
                  </a:lnTo>
                  <a:lnTo>
                    <a:pt x="511968" y="819150"/>
                  </a:lnTo>
                  <a:lnTo>
                    <a:pt x="550068" y="926306"/>
                  </a:lnTo>
                  <a:lnTo>
                    <a:pt x="550068" y="978694"/>
                  </a:lnTo>
                  <a:lnTo>
                    <a:pt x="540543" y="1045369"/>
                  </a:lnTo>
                  <a:lnTo>
                    <a:pt x="523875" y="1100138"/>
                  </a:lnTo>
                  <a:lnTo>
                    <a:pt x="504825" y="1128713"/>
                  </a:lnTo>
                  <a:lnTo>
                    <a:pt x="478631" y="1143000"/>
                  </a:lnTo>
                  <a:lnTo>
                    <a:pt x="450056" y="1145381"/>
                  </a:lnTo>
                  <a:lnTo>
                    <a:pt x="414337" y="1135856"/>
                  </a:lnTo>
                  <a:lnTo>
                    <a:pt x="378618" y="1112044"/>
                  </a:lnTo>
                  <a:lnTo>
                    <a:pt x="335756" y="1078706"/>
                  </a:lnTo>
                  <a:lnTo>
                    <a:pt x="309562" y="1045369"/>
                  </a:lnTo>
                  <a:lnTo>
                    <a:pt x="285750" y="1004888"/>
                  </a:lnTo>
                  <a:lnTo>
                    <a:pt x="259556" y="938213"/>
                  </a:lnTo>
                  <a:lnTo>
                    <a:pt x="240506" y="871538"/>
                  </a:lnTo>
                  <a:lnTo>
                    <a:pt x="211931" y="7548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356BFFB4-4F85-4E8D-8593-F5682FBBA179}"/>
                </a:ext>
              </a:extLst>
            </p:cNvPr>
            <p:cNvSpPr/>
            <p:nvPr/>
          </p:nvSpPr>
          <p:spPr>
            <a:xfrm>
              <a:off x="4270376" y="2451101"/>
              <a:ext cx="4062413" cy="601663"/>
            </a:xfrm>
            <a:custGeom>
              <a:avLst/>
              <a:gdLst>
                <a:gd name="connsiteX0" fmla="*/ 1981767 w 4062112"/>
                <a:gd name="connsiteY0" fmla="*/ 407911 h 601668"/>
                <a:gd name="connsiteX1" fmla="*/ 1216934 w 4062112"/>
                <a:gd name="connsiteY1" fmla="*/ 499691 h 601668"/>
                <a:gd name="connsiteX2" fmla="*/ 690049 w 4062112"/>
                <a:gd name="connsiteY2" fmla="*/ 557478 h 601668"/>
                <a:gd name="connsiteX3" fmla="*/ 329728 w 4062112"/>
                <a:gd name="connsiteY3" fmla="*/ 601668 h 601668"/>
                <a:gd name="connsiteX4" fmla="*/ 282138 w 4062112"/>
                <a:gd name="connsiteY4" fmla="*/ 598269 h 601668"/>
                <a:gd name="connsiteX5" fmla="*/ 234549 w 4062112"/>
                <a:gd name="connsiteY5" fmla="*/ 591471 h 601668"/>
                <a:gd name="connsiteX6" fmla="*/ 132571 w 4062112"/>
                <a:gd name="connsiteY6" fmla="*/ 557478 h 601668"/>
                <a:gd name="connsiteX7" fmla="*/ 0 w 4062112"/>
                <a:gd name="connsiteY7" fmla="*/ 492892 h 601668"/>
                <a:gd name="connsiteX8" fmla="*/ 23795 w 4062112"/>
                <a:gd name="connsiteY8" fmla="*/ 299135 h 601668"/>
                <a:gd name="connsiteX9" fmla="*/ 169963 w 4062112"/>
                <a:gd name="connsiteY9" fmla="*/ 360321 h 601668"/>
                <a:gd name="connsiteX10" fmla="*/ 248146 w 4062112"/>
                <a:gd name="connsiteY10" fmla="*/ 384116 h 601668"/>
                <a:gd name="connsiteX11" fmla="*/ 312732 w 4062112"/>
                <a:gd name="connsiteY11" fmla="*/ 394314 h 601668"/>
                <a:gd name="connsiteX12" fmla="*/ 387515 w 4062112"/>
                <a:gd name="connsiteY12" fmla="*/ 401112 h 601668"/>
                <a:gd name="connsiteX13" fmla="*/ 509888 w 4062112"/>
                <a:gd name="connsiteY13" fmla="*/ 394314 h 601668"/>
                <a:gd name="connsiteX14" fmla="*/ 1125154 w 4062112"/>
                <a:gd name="connsiteY14" fmla="*/ 336526 h 601668"/>
                <a:gd name="connsiteX15" fmla="*/ 1937576 w 4062112"/>
                <a:gd name="connsiteY15" fmla="*/ 251545 h 601668"/>
                <a:gd name="connsiteX16" fmla="*/ 2542644 w 4062112"/>
                <a:gd name="connsiteY16" fmla="*/ 183560 h 601668"/>
                <a:gd name="connsiteX17" fmla="*/ 3263286 w 4062112"/>
                <a:gd name="connsiteY17" fmla="*/ 98578 h 601668"/>
                <a:gd name="connsiteX18" fmla="*/ 3508033 w 4062112"/>
                <a:gd name="connsiteY18" fmla="*/ 67985 h 601668"/>
                <a:gd name="connsiteX19" fmla="*/ 3531827 w 4062112"/>
                <a:gd name="connsiteY19" fmla="*/ 33993 h 601668"/>
                <a:gd name="connsiteX20" fmla="*/ 3559022 w 4062112"/>
                <a:gd name="connsiteY20" fmla="*/ 10198 h 601668"/>
                <a:gd name="connsiteX21" fmla="*/ 3582816 w 4062112"/>
                <a:gd name="connsiteY21" fmla="*/ 0 h 601668"/>
                <a:gd name="connsiteX22" fmla="*/ 3620208 w 4062112"/>
                <a:gd name="connsiteY22" fmla="*/ 6798 h 601668"/>
                <a:gd name="connsiteX23" fmla="*/ 3677996 w 4062112"/>
                <a:gd name="connsiteY23" fmla="*/ 33993 h 601668"/>
                <a:gd name="connsiteX24" fmla="*/ 3786772 w 4062112"/>
                <a:gd name="connsiteY24" fmla="*/ 91780 h 601668"/>
                <a:gd name="connsiteX25" fmla="*/ 3878552 w 4062112"/>
                <a:gd name="connsiteY25" fmla="*/ 152966 h 601668"/>
                <a:gd name="connsiteX26" fmla="*/ 3956735 w 4062112"/>
                <a:gd name="connsiteY26" fmla="*/ 217552 h 601668"/>
                <a:gd name="connsiteX27" fmla="*/ 4017921 w 4062112"/>
                <a:gd name="connsiteY27" fmla="*/ 282138 h 601668"/>
                <a:gd name="connsiteX28" fmla="*/ 4048514 w 4062112"/>
                <a:gd name="connsiteY28" fmla="*/ 322929 h 601668"/>
                <a:gd name="connsiteX29" fmla="*/ 4058712 w 4062112"/>
                <a:gd name="connsiteY29" fmla="*/ 353523 h 601668"/>
                <a:gd name="connsiteX30" fmla="*/ 4062112 w 4062112"/>
                <a:gd name="connsiteY30" fmla="*/ 380717 h 601668"/>
                <a:gd name="connsiteX31" fmla="*/ 4055313 w 4062112"/>
                <a:gd name="connsiteY31" fmla="*/ 411310 h 601668"/>
                <a:gd name="connsiteX32" fmla="*/ 4038317 w 4062112"/>
                <a:gd name="connsiteY32" fmla="*/ 435105 h 601668"/>
                <a:gd name="connsiteX33" fmla="*/ 4000925 w 4062112"/>
                <a:gd name="connsiteY33" fmla="*/ 458900 h 601668"/>
                <a:gd name="connsiteX34" fmla="*/ 3943138 w 4062112"/>
                <a:gd name="connsiteY34" fmla="*/ 465698 h 601668"/>
                <a:gd name="connsiteX35" fmla="*/ 3881951 w 4062112"/>
                <a:gd name="connsiteY35" fmla="*/ 465698 h 601668"/>
                <a:gd name="connsiteX36" fmla="*/ 3824164 w 4062112"/>
                <a:gd name="connsiteY36" fmla="*/ 475896 h 601668"/>
                <a:gd name="connsiteX37" fmla="*/ 3484238 w 4062112"/>
                <a:gd name="connsiteY37" fmla="*/ 271940 h 601668"/>
                <a:gd name="connsiteX38" fmla="*/ 3188503 w 4062112"/>
                <a:gd name="connsiteY38" fmla="*/ 278739 h 601668"/>
                <a:gd name="connsiteX39" fmla="*/ 2739801 w 4062112"/>
                <a:gd name="connsiteY39" fmla="*/ 326329 h 601668"/>
                <a:gd name="connsiteX40" fmla="*/ 1981767 w 4062112"/>
                <a:gd name="connsiteY40" fmla="*/ 407911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2112" h="601668">
                  <a:moveTo>
                    <a:pt x="1981767" y="407911"/>
                  </a:moveTo>
                  <a:lnTo>
                    <a:pt x="1216934" y="499691"/>
                  </a:lnTo>
                  <a:lnTo>
                    <a:pt x="690049" y="557478"/>
                  </a:lnTo>
                  <a:lnTo>
                    <a:pt x="329728" y="601668"/>
                  </a:lnTo>
                  <a:lnTo>
                    <a:pt x="282138" y="598269"/>
                  </a:lnTo>
                  <a:lnTo>
                    <a:pt x="234549" y="591471"/>
                  </a:lnTo>
                  <a:lnTo>
                    <a:pt x="132571" y="557478"/>
                  </a:lnTo>
                  <a:lnTo>
                    <a:pt x="0" y="492892"/>
                  </a:lnTo>
                  <a:lnTo>
                    <a:pt x="23795" y="299135"/>
                  </a:lnTo>
                  <a:lnTo>
                    <a:pt x="169963" y="360321"/>
                  </a:lnTo>
                  <a:lnTo>
                    <a:pt x="248146" y="384116"/>
                  </a:lnTo>
                  <a:lnTo>
                    <a:pt x="312732" y="394314"/>
                  </a:lnTo>
                  <a:lnTo>
                    <a:pt x="387515" y="401112"/>
                  </a:lnTo>
                  <a:lnTo>
                    <a:pt x="509888" y="394314"/>
                  </a:lnTo>
                  <a:lnTo>
                    <a:pt x="1125154" y="336526"/>
                  </a:lnTo>
                  <a:lnTo>
                    <a:pt x="1937576" y="251545"/>
                  </a:lnTo>
                  <a:lnTo>
                    <a:pt x="2542644" y="183560"/>
                  </a:lnTo>
                  <a:lnTo>
                    <a:pt x="3263286" y="98578"/>
                  </a:lnTo>
                  <a:lnTo>
                    <a:pt x="3508033" y="67985"/>
                  </a:lnTo>
                  <a:lnTo>
                    <a:pt x="3531827" y="33993"/>
                  </a:lnTo>
                  <a:lnTo>
                    <a:pt x="3559022" y="10198"/>
                  </a:lnTo>
                  <a:lnTo>
                    <a:pt x="3582816" y="0"/>
                  </a:lnTo>
                  <a:lnTo>
                    <a:pt x="3620208" y="6798"/>
                  </a:lnTo>
                  <a:lnTo>
                    <a:pt x="3677996" y="33993"/>
                  </a:lnTo>
                  <a:lnTo>
                    <a:pt x="3786772" y="91780"/>
                  </a:lnTo>
                  <a:lnTo>
                    <a:pt x="3878552" y="152966"/>
                  </a:lnTo>
                  <a:lnTo>
                    <a:pt x="3956735" y="217552"/>
                  </a:lnTo>
                  <a:lnTo>
                    <a:pt x="4017921" y="282138"/>
                  </a:lnTo>
                  <a:lnTo>
                    <a:pt x="4048514" y="322929"/>
                  </a:lnTo>
                  <a:lnTo>
                    <a:pt x="4058712" y="353523"/>
                  </a:lnTo>
                  <a:lnTo>
                    <a:pt x="4062112" y="380717"/>
                  </a:lnTo>
                  <a:lnTo>
                    <a:pt x="4055313" y="411310"/>
                  </a:lnTo>
                  <a:lnTo>
                    <a:pt x="4038317" y="435105"/>
                  </a:lnTo>
                  <a:lnTo>
                    <a:pt x="4000925" y="458900"/>
                  </a:lnTo>
                  <a:lnTo>
                    <a:pt x="3943138" y="465698"/>
                  </a:lnTo>
                  <a:lnTo>
                    <a:pt x="3881951" y="465698"/>
                  </a:lnTo>
                  <a:lnTo>
                    <a:pt x="3824164" y="475896"/>
                  </a:lnTo>
                  <a:lnTo>
                    <a:pt x="3484238" y="271940"/>
                  </a:lnTo>
                  <a:lnTo>
                    <a:pt x="3188503" y="278739"/>
                  </a:lnTo>
                  <a:lnTo>
                    <a:pt x="2739801" y="326329"/>
                  </a:lnTo>
                  <a:lnTo>
                    <a:pt x="1981767" y="4079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">
              <a:extLst>
                <a:ext uri="{FF2B5EF4-FFF2-40B4-BE49-F238E27FC236}">
                  <a16:creationId xmlns:a16="http://schemas.microsoft.com/office/drawing/2014/main" id="{8A169316-39B4-4717-97AB-AC16B077C991}"/>
                </a:ext>
              </a:extLst>
            </p:cNvPr>
            <p:cNvSpPr/>
            <p:nvPr/>
          </p:nvSpPr>
          <p:spPr>
            <a:xfrm>
              <a:off x="7367589" y="2665413"/>
              <a:ext cx="796925" cy="723900"/>
            </a:xfrm>
            <a:custGeom>
              <a:avLst/>
              <a:gdLst>
                <a:gd name="connsiteX0" fmla="*/ 126206 w 797718"/>
                <a:gd name="connsiteY0" fmla="*/ 490537 h 723900"/>
                <a:gd name="connsiteX1" fmla="*/ 283368 w 797718"/>
                <a:gd name="connsiteY1" fmla="*/ 271462 h 723900"/>
                <a:gd name="connsiteX2" fmla="*/ 361950 w 797718"/>
                <a:gd name="connsiteY2" fmla="*/ 166687 h 723900"/>
                <a:gd name="connsiteX3" fmla="*/ 397668 w 797718"/>
                <a:gd name="connsiteY3" fmla="*/ 116681 h 723900"/>
                <a:gd name="connsiteX4" fmla="*/ 402431 w 797718"/>
                <a:gd name="connsiteY4" fmla="*/ 97631 h 723900"/>
                <a:gd name="connsiteX5" fmla="*/ 402431 w 797718"/>
                <a:gd name="connsiteY5" fmla="*/ 78581 h 723900"/>
                <a:gd name="connsiteX6" fmla="*/ 364331 w 797718"/>
                <a:gd name="connsiteY6" fmla="*/ 0 h 723900"/>
                <a:gd name="connsiteX7" fmla="*/ 797718 w 797718"/>
                <a:gd name="connsiteY7" fmla="*/ 226219 h 723900"/>
                <a:gd name="connsiteX8" fmla="*/ 723900 w 797718"/>
                <a:gd name="connsiteY8" fmla="*/ 261937 h 723900"/>
                <a:gd name="connsiteX9" fmla="*/ 647700 w 797718"/>
                <a:gd name="connsiteY9" fmla="*/ 288131 h 723900"/>
                <a:gd name="connsiteX10" fmla="*/ 578643 w 797718"/>
                <a:gd name="connsiteY10" fmla="*/ 335756 h 723900"/>
                <a:gd name="connsiteX11" fmla="*/ 323850 w 797718"/>
                <a:gd name="connsiteY11" fmla="*/ 511969 h 723900"/>
                <a:gd name="connsiteX12" fmla="*/ 161925 w 797718"/>
                <a:gd name="connsiteY12" fmla="*/ 635794 h 723900"/>
                <a:gd name="connsiteX13" fmla="*/ 76200 w 797718"/>
                <a:gd name="connsiteY13" fmla="*/ 704850 h 723900"/>
                <a:gd name="connsiteX14" fmla="*/ 45243 w 797718"/>
                <a:gd name="connsiteY14" fmla="*/ 719137 h 723900"/>
                <a:gd name="connsiteX15" fmla="*/ 23812 w 797718"/>
                <a:gd name="connsiteY15" fmla="*/ 723900 h 723900"/>
                <a:gd name="connsiteX16" fmla="*/ 7143 w 797718"/>
                <a:gd name="connsiteY16" fmla="*/ 719137 h 723900"/>
                <a:gd name="connsiteX17" fmla="*/ 0 w 797718"/>
                <a:gd name="connsiteY17" fmla="*/ 700087 h 723900"/>
                <a:gd name="connsiteX18" fmla="*/ 9525 w 797718"/>
                <a:gd name="connsiteY18" fmla="*/ 659606 h 723900"/>
                <a:gd name="connsiteX19" fmla="*/ 126206 w 797718"/>
                <a:gd name="connsiteY19" fmla="*/ 49053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7718" h="723900">
                  <a:moveTo>
                    <a:pt x="126206" y="490537"/>
                  </a:moveTo>
                  <a:lnTo>
                    <a:pt x="283368" y="271462"/>
                  </a:lnTo>
                  <a:lnTo>
                    <a:pt x="361950" y="166687"/>
                  </a:lnTo>
                  <a:lnTo>
                    <a:pt x="397668" y="116681"/>
                  </a:lnTo>
                  <a:lnTo>
                    <a:pt x="402431" y="97631"/>
                  </a:lnTo>
                  <a:lnTo>
                    <a:pt x="402431" y="78581"/>
                  </a:lnTo>
                  <a:lnTo>
                    <a:pt x="364331" y="0"/>
                  </a:lnTo>
                  <a:lnTo>
                    <a:pt x="797718" y="226219"/>
                  </a:lnTo>
                  <a:lnTo>
                    <a:pt x="723900" y="261937"/>
                  </a:lnTo>
                  <a:lnTo>
                    <a:pt x="647700" y="288131"/>
                  </a:lnTo>
                  <a:lnTo>
                    <a:pt x="578643" y="335756"/>
                  </a:lnTo>
                  <a:lnTo>
                    <a:pt x="323850" y="511969"/>
                  </a:lnTo>
                  <a:lnTo>
                    <a:pt x="161925" y="635794"/>
                  </a:lnTo>
                  <a:lnTo>
                    <a:pt x="76200" y="704850"/>
                  </a:lnTo>
                  <a:lnTo>
                    <a:pt x="45243" y="719137"/>
                  </a:lnTo>
                  <a:lnTo>
                    <a:pt x="23812" y="723900"/>
                  </a:lnTo>
                  <a:lnTo>
                    <a:pt x="7143" y="719137"/>
                  </a:lnTo>
                  <a:lnTo>
                    <a:pt x="0" y="700087"/>
                  </a:lnTo>
                  <a:lnTo>
                    <a:pt x="9525" y="659606"/>
                  </a:lnTo>
                  <a:lnTo>
                    <a:pt x="126206" y="490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BCC9054E-EEF3-40CB-B001-FCB068BBE84A}"/>
                </a:ext>
              </a:extLst>
            </p:cNvPr>
            <p:cNvSpPr/>
            <p:nvPr/>
          </p:nvSpPr>
          <p:spPr>
            <a:xfrm>
              <a:off x="5191125" y="3182939"/>
              <a:ext cx="1855788" cy="1031875"/>
            </a:xfrm>
            <a:custGeom>
              <a:avLst/>
              <a:gdLst>
                <a:gd name="connsiteX0" fmla="*/ 440531 w 1854994"/>
                <a:gd name="connsiteY0" fmla="*/ 316707 h 1031082"/>
                <a:gd name="connsiteX1" fmla="*/ 88106 w 1854994"/>
                <a:gd name="connsiteY1" fmla="*/ 392907 h 1031082"/>
                <a:gd name="connsiteX2" fmla="*/ 0 w 1854994"/>
                <a:gd name="connsiteY2" fmla="*/ 235744 h 1031082"/>
                <a:gd name="connsiteX3" fmla="*/ 390525 w 1854994"/>
                <a:gd name="connsiteY3" fmla="*/ 200025 h 1031082"/>
                <a:gd name="connsiteX4" fmla="*/ 731044 w 1854994"/>
                <a:gd name="connsiteY4" fmla="*/ 159544 h 1031082"/>
                <a:gd name="connsiteX5" fmla="*/ 1038225 w 1854994"/>
                <a:gd name="connsiteY5" fmla="*/ 109538 h 1031082"/>
                <a:gd name="connsiteX6" fmla="*/ 1321594 w 1854994"/>
                <a:gd name="connsiteY6" fmla="*/ 66675 h 1031082"/>
                <a:gd name="connsiteX7" fmla="*/ 1371600 w 1854994"/>
                <a:gd name="connsiteY7" fmla="*/ 54769 h 1031082"/>
                <a:gd name="connsiteX8" fmla="*/ 1431131 w 1854994"/>
                <a:gd name="connsiteY8" fmla="*/ 33338 h 1031082"/>
                <a:gd name="connsiteX9" fmla="*/ 1481138 w 1854994"/>
                <a:gd name="connsiteY9" fmla="*/ 9525 h 1031082"/>
                <a:gd name="connsiteX10" fmla="*/ 1521619 w 1854994"/>
                <a:gd name="connsiteY10" fmla="*/ 0 h 1031082"/>
                <a:gd name="connsiteX11" fmla="*/ 1569244 w 1854994"/>
                <a:gd name="connsiteY11" fmla="*/ 4763 h 1031082"/>
                <a:gd name="connsiteX12" fmla="*/ 1614488 w 1854994"/>
                <a:gd name="connsiteY12" fmla="*/ 21432 h 1031082"/>
                <a:gd name="connsiteX13" fmla="*/ 1664494 w 1854994"/>
                <a:gd name="connsiteY13" fmla="*/ 57150 h 1031082"/>
                <a:gd name="connsiteX14" fmla="*/ 1724025 w 1854994"/>
                <a:gd name="connsiteY14" fmla="*/ 109538 h 1031082"/>
                <a:gd name="connsiteX15" fmla="*/ 1804988 w 1854994"/>
                <a:gd name="connsiteY15" fmla="*/ 209550 h 1031082"/>
                <a:gd name="connsiteX16" fmla="*/ 1847850 w 1854994"/>
                <a:gd name="connsiteY16" fmla="*/ 264319 h 1031082"/>
                <a:gd name="connsiteX17" fmla="*/ 1854994 w 1854994"/>
                <a:gd name="connsiteY17" fmla="*/ 285750 h 1031082"/>
                <a:gd name="connsiteX18" fmla="*/ 1845469 w 1854994"/>
                <a:gd name="connsiteY18" fmla="*/ 307182 h 1031082"/>
                <a:gd name="connsiteX19" fmla="*/ 1812131 w 1854994"/>
                <a:gd name="connsiteY19" fmla="*/ 330994 h 1031082"/>
                <a:gd name="connsiteX20" fmla="*/ 1785938 w 1854994"/>
                <a:gd name="connsiteY20" fmla="*/ 361950 h 1031082"/>
                <a:gd name="connsiteX21" fmla="*/ 1754981 w 1854994"/>
                <a:gd name="connsiteY21" fmla="*/ 414338 h 1031082"/>
                <a:gd name="connsiteX22" fmla="*/ 1726406 w 1854994"/>
                <a:gd name="connsiteY22" fmla="*/ 516732 h 1031082"/>
                <a:gd name="connsiteX23" fmla="*/ 1664494 w 1854994"/>
                <a:gd name="connsiteY23" fmla="*/ 776288 h 1031082"/>
                <a:gd name="connsiteX24" fmla="*/ 1633538 w 1854994"/>
                <a:gd name="connsiteY24" fmla="*/ 895350 h 1031082"/>
                <a:gd name="connsiteX25" fmla="*/ 1619250 w 1854994"/>
                <a:gd name="connsiteY25" fmla="*/ 931069 h 1031082"/>
                <a:gd name="connsiteX26" fmla="*/ 1600200 w 1854994"/>
                <a:gd name="connsiteY26" fmla="*/ 971550 h 1031082"/>
                <a:gd name="connsiteX27" fmla="*/ 1576388 w 1854994"/>
                <a:gd name="connsiteY27" fmla="*/ 1000125 h 1031082"/>
                <a:gd name="connsiteX28" fmla="*/ 1540669 w 1854994"/>
                <a:gd name="connsiteY28" fmla="*/ 1021557 h 1031082"/>
                <a:gd name="connsiteX29" fmla="*/ 1504950 w 1854994"/>
                <a:gd name="connsiteY29" fmla="*/ 1031082 h 1031082"/>
                <a:gd name="connsiteX30" fmla="*/ 1462088 w 1854994"/>
                <a:gd name="connsiteY30" fmla="*/ 1031082 h 1031082"/>
                <a:gd name="connsiteX31" fmla="*/ 1421606 w 1854994"/>
                <a:gd name="connsiteY31" fmla="*/ 1026319 h 1031082"/>
                <a:gd name="connsiteX32" fmla="*/ 1397794 w 1854994"/>
                <a:gd name="connsiteY32" fmla="*/ 1016794 h 1031082"/>
                <a:gd name="connsiteX33" fmla="*/ 1383506 w 1854994"/>
                <a:gd name="connsiteY33" fmla="*/ 1002507 h 1031082"/>
                <a:gd name="connsiteX34" fmla="*/ 1371600 w 1854994"/>
                <a:gd name="connsiteY34" fmla="*/ 978694 h 1031082"/>
                <a:gd name="connsiteX35" fmla="*/ 1362075 w 1854994"/>
                <a:gd name="connsiteY35" fmla="*/ 885825 h 1031082"/>
                <a:gd name="connsiteX36" fmla="*/ 1383506 w 1854994"/>
                <a:gd name="connsiteY36" fmla="*/ 762000 h 1031082"/>
                <a:gd name="connsiteX37" fmla="*/ 1473994 w 1854994"/>
                <a:gd name="connsiteY37" fmla="*/ 328613 h 1031082"/>
                <a:gd name="connsiteX38" fmla="*/ 1476375 w 1854994"/>
                <a:gd name="connsiteY38" fmla="*/ 292894 h 1031082"/>
                <a:gd name="connsiteX39" fmla="*/ 1471613 w 1854994"/>
                <a:gd name="connsiteY39" fmla="*/ 266700 h 1031082"/>
                <a:gd name="connsiteX40" fmla="*/ 1459706 w 1854994"/>
                <a:gd name="connsiteY40" fmla="*/ 242888 h 1031082"/>
                <a:gd name="connsiteX41" fmla="*/ 1433513 w 1854994"/>
                <a:gd name="connsiteY41" fmla="*/ 223838 h 1031082"/>
                <a:gd name="connsiteX42" fmla="*/ 1369219 w 1854994"/>
                <a:gd name="connsiteY42" fmla="*/ 219075 h 1031082"/>
                <a:gd name="connsiteX43" fmla="*/ 1062038 w 1854994"/>
                <a:gd name="connsiteY43" fmla="*/ 252413 h 1031082"/>
                <a:gd name="connsiteX44" fmla="*/ 733425 w 1854994"/>
                <a:gd name="connsiteY44" fmla="*/ 278607 h 1031082"/>
                <a:gd name="connsiteX45" fmla="*/ 440531 w 1854994"/>
                <a:gd name="connsiteY45" fmla="*/ 316707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4994" h="1031082">
                  <a:moveTo>
                    <a:pt x="440531" y="316707"/>
                  </a:moveTo>
                  <a:lnTo>
                    <a:pt x="88106" y="392907"/>
                  </a:lnTo>
                  <a:lnTo>
                    <a:pt x="0" y="235744"/>
                  </a:lnTo>
                  <a:lnTo>
                    <a:pt x="390525" y="200025"/>
                  </a:lnTo>
                  <a:lnTo>
                    <a:pt x="731044" y="159544"/>
                  </a:lnTo>
                  <a:lnTo>
                    <a:pt x="1038225" y="109538"/>
                  </a:lnTo>
                  <a:lnTo>
                    <a:pt x="1321594" y="66675"/>
                  </a:lnTo>
                  <a:lnTo>
                    <a:pt x="1371600" y="54769"/>
                  </a:lnTo>
                  <a:lnTo>
                    <a:pt x="1431131" y="33338"/>
                  </a:lnTo>
                  <a:lnTo>
                    <a:pt x="1481138" y="9525"/>
                  </a:lnTo>
                  <a:lnTo>
                    <a:pt x="1521619" y="0"/>
                  </a:lnTo>
                  <a:lnTo>
                    <a:pt x="1569244" y="4763"/>
                  </a:lnTo>
                  <a:lnTo>
                    <a:pt x="1614488" y="21432"/>
                  </a:lnTo>
                  <a:lnTo>
                    <a:pt x="1664494" y="57150"/>
                  </a:lnTo>
                  <a:lnTo>
                    <a:pt x="1724025" y="109538"/>
                  </a:lnTo>
                  <a:lnTo>
                    <a:pt x="1804988" y="209550"/>
                  </a:lnTo>
                  <a:lnTo>
                    <a:pt x="1847850" y="264319"/>
                  </a:lnTo>
                  <a:lnTo>
                    <a:pt x="1854994" y="285750"/>
                  </a:lnTo>
                  <a:lnTo>
                    <a:pt x="1845469" y="307182"/>
                  </a:lnTo>
                  <a:lnTo>
                    <a:pt x="1812131" y="330994"/>
                  </a:lnTo>
                  <a:lnTo>
                    <a:pt x="1785938" y="361950"/>
                  </a:lnTo>
                  <a:lnTo>
                    <a:pt x="1754981" y="414338"/>
                  </a:lnTo>
                  <a:lnTo>
                    <a:pt x="1726406" y="516732"/>
                  </a:lnTo>
                  <a:lnTo>
                    <a:pt x="1664494" y="776288"/>
                  </a:lnTo>
                  <a:lnTo>
                    <a:pt x="1633538" y="895350"/>
                  </a:lnTo>
                  <a:lnTo>
                    <a:pt x="1619250" y="931069"/>
                  </a:lnTo>
                  <a:lnTo>
                    <a:pt x="1600200" y="971550"/>
                  </a:lnTo>
                  <a:lnTo>
                    <a:pt x="1576388" y="1000125"/>
                  </a:lnTo>
                  <a:lnTo>
                    <a:pt x="1540669" y="1021557"/>
                  </a:lnTo>
                  <a:lnTo>
                    <a:pt x="1504950" y="1031082"/>
                  </a:lnTo>
                  <a:lnTo>
                    <a:pt x="1462088" y="1031082"/>
                  </a:lnTo>
                  <a:lnTo>
                    <a:pt x="1421606" y="1026319"/>
                  </a:lnTo>
                  <a:lnTo>
                    <a:pt x="1397794" y="1016794"/>
                  </a:lnTo>
                  <a:lnTo>
                    <a:pt x="1383506" y="1002507"/>
                  </a:lnTo>
                  <a:lnTo>
                    <a:pt x="1371600" y="978694"/>
                  </a:lnTo>
                  <a:lnTo>
                    <a:pt x="1362075" y="885825"/>
                  </a:lnTo>
                  <a:lnTo>
                    <a:pt x="1383506" y="762000"/>
                  </a:lnTo>
                  <a:lnTo>
                    <a:pt x="1473994" y="328613"/>
                  </a:lnTo>
                  <a:lnTo>
                    <a:pt x="1476375" y="292894"/>
                  </a:lnTo>
                  <a:lnTo>
                    <a:pt x="1471613" y="266700"/>
                  </a:lnTo>
                  <a:lnTo>
                    <a:pt x="1459706" y="242888"/>
                  </a:lnTo>
                  <a:lnTo>
                    <a:pt x="1433513" y="223838"/>
                  </a:lnTo>
                  <a:lnTo>
                    <a:pt x="1369219" y="219075"/>
                  </a:lnTo>
                  <a:lnTo>
                    <a:pt x="1062038" y="252413"/>
                  </a:lnTo>
                  <a:lnTo>
                    <a:pt x="733425" y="278607"/>
                  </a:lnTo>
                  <a:lnTo>
                    <a:pt x="440531" y="31670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827871E5-FC03-4EBF-96E9-1945675BADDA}"/>
                </a:ext>
              </a:extLst>
            </p:cNvPr>
            <p:cNvSpPr/>
            <p:nvPr/>
          </p:nvSpPr>
          <p:spPr>
            <a:xfrm>
              <a:off x="5386389" y="3913189"/>
              <a:ext cx="1254125" cy="306387"/>
            </a:xfrm>
            <a:custGeom>
              <a:avLst/>
              <a:gdLst>
                <a:gd name="connsiteX0" fmla="*/ 878681 w 1254918"/>
                <a:gd name="connsiteY0" fmla="*/ 197644 h 307181"/>
                <a:gd name="connsiteX1" fmla="*/ 642937 w 1254918"/>
                <a:gd name="connsiteY1" fmla="*/ 233362 h 307181"/>
                <a:gd name="connsiteX2" fmla="*/ 488156 w 1254918"/>
                <a:gd name="connsiteY2" fmla="*/ 250031 h 307181"/>
                <a:gd name="connsiteX3" fmla="*/ 73818 w 1254918"/>
                <a:gd name="connsiteY3" fmla="*/ 307181 h 307181"/>
                <a:gd name="connsiteX4" fmla="*/ 0 w 1254918"/>
                <a:gd name="connsiteY4" fmla="*/ 140494 h 307181"/>
                <a:gd name="connsiteX5" fmla="*/ 254793 w 1254918"/>
                <a:gd name="connsiteY5" fmla="*/ 140494 h 307181"/>
                <a:gd name="connsiteX6" fmla="*/ 533400 w 1254918"/>
                <a:gd name="connsiteY6" fmla="*/ 100012 h 307181"/>
                <a:gd name="connsiteX7" fmla="*/ 916781 w 1254918"/>
                <a:gd name="connsiteY7" fmla="*/ 47625 h 307181"/>
                <a:gd name="connsiteX8" fmla="*/ 1252537 w 1254918"/>
                <a:gd name="connsiteY8" fmla="*/ 0 h 307181"/>
                <a:gd name="connsiteX9" fmla="*/ 1254918 w 1254918"/>
                <a:gd name="connsiteY9" fmla="*/ 195262 h 307181"/>
                <a:gd name="connsiteX10" fmla="*/ 1114425 w 1254918"/>
                <a:gd name="connsiteY10" fmla="*/ 180975 h 307181"/>
                <a:gd name="connsiteX11" fmla="*/ 1052512 w 1254918"/>
                <a:gd name="connsiteY11" fmla="*/ 180975 h 307181"/>
                <a:gd name="connsiteX12" fmla="*/ 878681 w 1254918"/>
                <a:gd name="connsiteY12" fmla="*/ 197644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4918" h="307181">
                  <a:moveTo>
                    <a:pt x="878681" y="197644"/>
                  </a:moveTo>
                  <a:lnTo>
                    <a:pt x="642937" y="233362"/>
                  </a:lnTo>
                  <a:lnTo>
                    <a:pt x="488156" y="250031"/>
                  </a:lnTo>
                  <a:lnTo>
                    <a:pt x="73818" y="307181"/>
                  </a:lnTo>
                  <a:lnTo>
                    <a:pt x="0" y="140494"/>
                  </a:lnTo>
                  <a:lnTo>
                    <a:pt x="254793" y="140494"/>
                  </a:lnTo>
                  <a:lnTo>
                    <a:pt x="533400" y="100012"/>
                  </a:lnTo>
                  <a:lnTo>
                    <a:pt x="916781" y="47625"/>
                  </a:lnTo>
                  <a:lnTo>
                    <a:pt x="1252537" y="0"/>
                  </a:lnTo>
                  <a:cubicBezTo>
                    <a:pt x="1253331" y="65087"/>
                    <a:pt x="1254124" y="130175"/>
                    <a:pt x="1254918" y="195262"/>
                  </a:cubicBezTo>
                  <a:lnTo>
                    <a:pt x="1114425" y="180975"/>
                  </a:lnTo>
                  <a:lnTo>
                    <a:pt x="1052512" y="180975"/>
                  </a:lnTo>
                  <a:lnTo>
                    <a:pt x="878681" y="19764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7C6E2D92-41D5-405D-841E-8F54F8FA0E1B}"/>
                </a:ext>
              </a:extLst>
            </p:cNvPr>
            <p:cNvSpPr/>
            <p:nvPr/>
          </p:nvSpPr>
          <p:spPr>
            <a:xfrm>
              <a:off x="5753100" y="4114800"/>
              <a:ext cx="495300" cy="769938"/>
            </a:xfrm>
            <a:custGeom>
              <a:avLst/>
              <a:gdLst>
                <a:gd name="connsiteX0" fmla="*/ 100013 w 495300"/>
                <a:gd name="connsiteY0" fmla="*/ 450056 h 769144"/>
                <a:gd name="connsiteX1" fmla="*/ 123825 w 495300"/>
                <a:gd name="connsiteY1" fmla="*/ 297656 h 769144"/>
                <a:gd name="connsiteX2" fmla="*/ 130969 w 495300"/>
                <a:gd name="connsiteY2" fmla="*/ 242888 h 769144"/>
                <a:gd name="connsiteX3" fmla="*/ 135731 w 495300"/>
                <a:gd name="connsiteY3" fmla="*/ 192881 h 769144"/>
                <a:gd name="connsiteX4" fmla="*/ 133350 w 495300"/>
                <a:gd name="connsiteY4" fmla="*/ 152400 h 769144"/>
                <a:gd name="connsiteX5" fmla="*/ 121444 w 495300"/>
                <a:gd name="connsiteY5" fmla="*/ 104775 h 769144"/>
                <a:gd name="connsiteX6" fmla="*/ 59531 w 495300"/>
                <a:gd name="connsiteY6" fmla="*/ 14288 h 769144"/>
                <a:gd name="connsiteX7" fmla="*/ 280988 w 495300"/>
                <a:gd name="connsiteY7" fmla="*/ 0 h 769144"/>
                <a:gd name="connsiteX8" fmla="*/ 388144 w 495300"/>
                <a:gd name="connsiteY8" fmla="*/ 71438 h 769144"/>
                <a:gd name="connsiteX9" fmla="*/ 433388 w 495300"/>
                <a:gd name="connsiteY9" fmla="*/ 107156 h 769144"/>
                <a:gd name="connsiteX10" fmla="*/ 461963 w 495300"/>
                <a:gd name="connsiteY10" fmla="*/ 135731 h 769144"/>
                <a:gd name="connsiteX11" fmla="*/ 483394 w 495300"/>
                <a:gd name="connsiteY11" fmla="*/ 161925 h 769144"/>
                <a:gd name="connsiteX12" fmla="*/ 495300 w 495300"/>
                <a:gd name="connsiteY12" fmla="*/ 188119 h 769144"/>
                <a:gd name="connsiteX13" fmla="*/ 495300 w 495300"/>
                <a:gd name="connsiteY13" fmla="*/ 209550 h 769144"/>
                <a:gd name="connsiteX14" fmla="*/ 481013 w 495300"/>
                <a:gd name="connsiteY14" fmla="*/ 228600 h 769144"/>
                <a:gd name="connsiteX15" fmla="*/ 452438 w 495300"/>
                <a:gd name="connsiteY15" fmla="*/ 245269 h 769144"/>
                <a:gd name="connsiteX16" fmla="*/ 411956 w 495300"/>
                <a:gd name="connsiteY16" fmla="*/ 261938 h 769144"/>
                <a:gd name="connsiteX17" fmla="*/ 371475 w 495300"/>
                <a:gd name="connsiteY17" fmla="*/ 295275 h 769144"/>
                <a:gd name="connsiteX18" fmla="*/ 338138 w 495300"/>
                <a:gd name="connsiteY18" fmla="*/ 338138 h 769144"/>
                <a:gd name="connsiteX19" fmla="*/ 240506 w 495300"/>
                <a:gd name="connsiteY19" fmla="*/ 514350 h 769144"/>
                <a:gd name="connsiteX20" fmla="*/ 114300 w 495300"/>
                <a:gd name="connsiteY20" fmla="*/ 752475 h 769144"/>
                <a:gd name="connsiteX21" fmla="*/ 0 w 495300"/>
                <a:gd name="connsiteY21" fmla="*/ 769144 h 769144"/>
                <a:gd name="connsiteX22" fmla="*/ 100013 w 495300"/>
                <a:gd name="connsiteY22" fmla="*/ 450056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5300" h="769144">
                  <a:moveTo>
                    <a:pt x="100013" y="450056"/>
                  </a:moveTo>
                  <a:lnTo>
                    <a:pt x="123825" y="297656"/>
                  </a:lnTo>
                  <a:lnTo>
                    <a:pt x="130969" y="242888"/>
                  </a:lnTo>
                  <a:lnTo>
                    <a:pt x="135731" y="192881"/>
                  </a:lnTo>
                  <a:lnTo>
                    <a:pt x="133350" y="152400"/>
                  </a:lnTo>
                  <a:lnTo>
                    <a:pt x="121444" y="104775"/>
                  </a:lnTo>
                  <a:lnTo>
                    <a:pt x="59531" y="14288"/>
                  </a:lnTo>
                  <a:lnTo>
                    <a:pt x="280988" y="0"/>
                  </a:lnTo>
                  <a:lnTo>
                    <a:pt x="388144" y="71438"/>
                  </a:lnTo>
                  <a:lnTo>
                    <a:pt x="433388" y="107156"/>
                  </a:lnTo>
                  <a:lnTo>
                    <a:pt x="461963" y="135731"/>
                  </a:lnTo>
                  <a:lnTo>
                    <a:pt x="483394" y="161925"/>
                  </a:lnTo>
                  <a:lnTo>
                    <a:pt x="495300" y="188119"/>
                  </a:lnTo>
                  <a:lnTo>
                    <a:pt x="495300" y="209550"/>
                  </a:lnTo>
                  <a:lnTo>
                    <a:pt x="481013" y="228600"/>
                  </a:lnTo>
                  <a:lnTo>
                    <a:pt x="452438" y="245269"/>
                  </a:lnTo>
                  <a:lnTo>
                    <a:pt x="411956" y="261938"/>
                  </a:lnTo>
                  <a:lnTo>
                    <a:pt x="371475" y="295275"/>
                  </a:lnTo>
                  <a:lnTo>
                    <a:pt x="338138" y="338138"/>
                  </a:lnTo>
                  <a:lnTo>
                    <a:pt x="240506" y="514350"/>
                  </a:lnTo>
                  <a:lnTo>
                    <a:pt x="114300" y="752475"/>
                  </a:lnTo>
                  <a:lnTo>
                    <a:pt x="0" y="769144"/>
                  </a:lnTo>
                  <a:lnTo>
                    <a:pt x="100013" y="4500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C00AECB0-0AB5-4BC8-9B75-CEDD95B89B96}"/>
                </a:ext>
              </a:extLst>
            </p:cNvPr>
            <p:cNvSpPr/>
            <p:nvPr/>
          </p:nvSpPr>
          <p:spPr>
            <a:xfrm>
              <a:off x="4818063" y="4745038"/>
              <a:ext cx="539750" cy="1250950"/>
            </a:xfrm>
            <a:custGeom>
              <a:avLst/>
              <a:gdLst>
                <a:gd name="connsiteX0" fmla="*/ 235744 w 540544"/>
                <a:gd name="connsiteY0" fmla="*/ 797719 h 1250157"/>
                <a:gd name="connsiteX1" fmla="*/ 190500 w 540544"/>
                <a:gd name="connsiteY1" fmla="*/ 411957 h 1250157"/>
                <a:gd name="connsiteX2" fmla="*/ 173831 w 540544"/>
                <a:gd name="connsiteY2" fmla="*/ 300038 h 1250157"/>
                <a:gd name="connsiteX3" fmla="*/ 161925 w 540544"/>
                <a:gd name="connsiteY3" fmla="*/ 247650 h 1250157"/>
                <a:gd name="connsiteX4" fmla="*/ 135731 w 540544"/>
                <a:gd name="connsiteY4" fmla="*/ 190500 h 1250157"/>
                <a:gd name="connsiteX5" fmla="*/ 107156 w 540544"/>
                <a:gd name="connsiteY5" fmla="*/ 147638 h 1250157"/>
                <a:gd name="connsiteX6" fmla="*/ 71437 w 540544"/>
                <a:gd name="connsiteY6" fmla="*/ 111919 h 1250157"/>
                <a:gd name="connsiteX7" fmla="*/ 30956 w 540544"/>
                <a:gd name="connsiteY7" fmla="*/ 80963 h 1250157"/>
                <a:gd name="connsiteX8" fmla="*/ 9525 w 540544"/>
                <a:gd name="connsiteY8" fmla="*/ 61913 h 1250157"/>
                <a:gd name="connsiteX9" fmla="*/ 0 w 540544"/>
                <a:gd name="connsiteY9" fmla="*/ 35719 h 1250157"/>
                <a:gd name="connsiteX10" fmla="*/ 2381 w 540544"/>
                <a:gd name="connsiteY10" fmla="*/ 14288 h 1250157"/>
                <a:gd name="connsiteX11" fmla="*/ 16669 w 540544"/>
                <a:gd name="connsiteY11" fmla="*/ 4763 h 1250157"/>
                <a:gd name="connsiteX12" fmla="*/ 42862 w 540544"/>
                <a:gd name="connsiteY12" fmla="*/ 0 h 1250157"/>
                <a:gd name="connsiteX13" fmla="*/ 104775 w 540544"/>
                <a:gd name="connsiteY13" fmla="*/ 4763 h 1250157"/>
                <a:gd name="connsiteX14" fmla="*/ 154781 w 540544"/>
                <a:gd name="connsiteY14" fmla="*/ 11907 h 1250157"/>
                <a:gd name="connsiteX15" fmla="*/ 209550 w 540544"/>
                <a:gd name="connsiteY15" fmla="*/ 23813 h 1250157"/>
                <a:gd name="connsiteX16" fmla="*/ 271462 w 540544"/>
                <a:gd name="connsiteY16" fmla="*/ 47625 h 1250157"/>
                <a:gd name="connsiteX17" fmla="*/ 321469 w 540544"/>
                <a:gd name="connsiteY17" fmla="*/ 73819 h 1250157"/>
                <a:gd name="connsiteX18" fmla="*/ 421481 w 540544"/>
                <a:gd name="connsiteY18" fmla="*/ 138113 h 1250157"/>
                <a:gd name="connsiteX19" fmla="*/ 421481 w 540544"/>
                <a:gd name="connsiteY19" fmla="*/ 261938 h 1250157"/>
                <a:gd name="connsiteX20" fmla="*/ 469106 w 540544"/>
                <a:gd name="connsiteY20" fmla="*/ 569119 h 1250157"/>
                <a:gd name="connsiteX21" fmla="*/ 540544 w 540544"/>
                <a:gd name="connsiteY21" fmla="*/ 990600 h 1250157"/>
                <a:gd name="connsiteX22" fmla="*/ 540544 w 540544"/>
                <a:gd name="connsiteY22" fmla="*/ 1112044 h 1250157"/>
                <a:gd name="connsiteX23" fmla="*/ 531019 w 540544"/>
                <a:gd name="connsiteY23" fmla="*/ 1145382 h 1250157"/>
                <a:gd name="connsiteX24" fmla="*/ 509587 w 540544"/>
                <a:gd name="connsiteY24" fmla="*/ 1178719 h 1250157"/>
                <a:gd name="connsiteX25" fmla="*/ 473869 w 540544"/>
                <a:gd name="connsiteY25" fmla="*/ 1221582 h 1250157"/>
                <a:gd name="connsiteX26" fmla="*/ 442912 w 540544"/>
                <a:gd name="connsiteY26" fmla="*/ 1247775 h 1250157"/>
                <a:gd name="connsiteX27" fmla="*/ 426244 w 540544"/>
                <a:gd name="connsiteY27" fmla="*/ 1250157 h 1250157"/>
                <a:gd name="connsiteX28" fmla="*/ 397669 w 540544"/>
                <a:gd name="connsiteY28" fmla="*/ 1243013 h 1250157"/>
                <a:gd name="connsiteX29" fmla="*/ 371475 w 540544"/>
                <a:gd name="connsiteY29" fmla="*/ 1223963 h 1250157"/>
                <a:gd name="connsiteX30" fmla="*/ 330994 w 540544"/>
                <a:gd name="connsiteY30" fmla="*/ 1188244 h 1250157"/>
                <a:gd name="connsiteX31" fmla="*/ 297656 w 540544"/>
                <a:gd name="connsiteY31" fmla="*/ 1140619 h 1250157"/>
                <a:gd name="connsiteX32" fmla="*/ 276225 w 540544"/>
                <a:gd name="connsiteY32" fmla="*/ 1081088 h 1250157"/>
                <a:gd name="connsiteX33" fmla="*/ 264319 w 540544"/>
                <a:gd name="connsiteY33" fmla="*/ 1007269 h 1250157"/>
                <a:gd name="connsiteX34" fmla="*/ 235744 w 540544"/>
                <a:gd name="connsiteY34" fmla="*/ 797719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1250157">
                  <a:moveTo>
                    <a:pt x="235744" y="797719"/>
                  </a:moveTo>
                  <a:lnTo>
                    <a:pt x="190500" y="411957"/>
                  </a:lnTo>
                  <a:lnTo>
                    <a:pt x="173831" y="300038"/>
                  </a:lnTo>
                  <a:lnTo>
                    <a:pt x="161925" y="247650"/>
                  </a:lnTo>
                  <a:lnTo>
                    <a:pt x="135731" y="190500"/>
                  </a:lnTo>
                  <a:lnTo>
                    <a:pt x="107156" y="147638"/>
                  </a:lnTo>
                  <a:lnTo>
                    <a:pt x="71437" y="111919"/>
                  </a:lnTo>
                  <a:lnTo>
                    <a:pt x="30956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6669" y="4763"/>
                  </a:lnTo>
                  <a:lnTo>
                    <a:pt x="42862" y="0"/>
                  </a:lnTo>
                  <a:lnTo>
                    <a:pt x="104775" y="4763"/>
                  </a:lnTo>
                  <a:lnTo>
                    <a:pt x="154781" y="11907"/>
                  </a:lnTo>
                  <a:lnTo>
                    <a:pt x="209550" y="23813"/>
                  </a:lnTo>
                  <a:lnTo>
                    <a:pt x="271462" y="47625"/>
                  </a:lnTo>
                  <a:lnTo>
                    <a:pt x="321469" y="73819"/>
                  </a:lnTo>
                  <a:lnTo>
                    <a:pt x="421481" y="138113"/>
                  </a:lnTo>
                  <a:lnTo>
                    <a:pt x="421481" y="261938"/>
                  </a:lnTo>
                  <a:lnTo>
                    <a:pt x="469106" y="569119"/>
                  </a:lnTo>
                  <a:lnTo>
                    <a:pt x="540544" y="990600"/>
                  </a:lnTo>
                  <a:lnTo>
                    <a:pt x="540544" y="1112044"/>
                  </a:lnTo>
                  <a:lnTo>
                    <a:pt x="531019" y="1145382"/>
                  </a:lnTo>
                  <a:lnTo>
                    <a:pt x="509587" y="1178719"/>
                  </a:lnTo>
                  <a:lnTo>
                    <a:pt x="473869" y="1221582"/>
                  </a:lnTo>
                  <a:lnTo>
                    <a:pt x="442912" y="1247775"/>
                  </a:lnTo>
                  <a:lnTo>
                    <a:pt x="426244" y="1250157"/>
                  </a:lnTo>
                  <a:lnTo>
                    <a:pt x="397669" y="1243013"/>
                  </a:lnTo>
                  <a:lnTo>
                    <a:pt x="371475" y="1223963"/>
                  </a:lnTo>
                  <a:lnTo>
                    <a:pt x="330994" y="1188244"/>
                  </a:lnTo>
                  <a:lnTo>
                    <a:pt x="297656" y="1140619"/>
                  </a:lnTo>
                  <a:lnTo>
                    <a:pt x="276225" y="1081088"/>
                  </a:lnTo>
                  <a:lnTo>
                    <a:pt x="264319" y="1007269"/>
                  </a:lnTo>
                  <a:lnTo>
                    <a:pt x="235744" y="7977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5">
              <a:extLst>
                <a:ext uri="{FF2B5EF4-FFF2-40B4-BE49-F238E27FC236}">
                  <a16:creationId xmlns:a16="http://schemas.microsoft.com/office/drawing/2014/main" id="{5011EEC8-3B46-404C-9190-1E1467A772A4}"/>
                </a:ext>
              </a:extLst>
            </p:cNvPr>
            <p:cNvSpPr/>
            <p:nvPr/>
          </p:nvSpPr>
          <p:spPr>
            <a:xfrm>
              <a:off x="5160964" y="4611688"/>
              <a:ext cx="2206625" cy="431800"/>
            </a:xfrm>
            <a:custGeom>
              <a:avLst/>
              <a:gdLst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9744 w 2207419"/>
                <a:gd name="connsiteY19" fmla="*/ 359569 h 431007"/>
                <a:gd name="connsiteX20" fmla="*/ 1750219 w 2207419"/>
                <a:gd name="connsiteY20" fmla="*/ 300038 h 431007"/>
                <a:gd name="connsiteX21" fmla="*/ 1735931 w 2207419"/>
                <a:gd name="connsiteY21" fmla="*/ 259557 h 431007"/>
                <a:gd name="connsiteX22" fmla="*/ 1714500 w 2207419"/>
                <a:gd name="connsiteY22" fmla="*/ 240507 h 431007"/>
                <a:gd name="connsiteX23" fmla="*/ 1690687 w 2207419"/>
                <a:gd name="connsiteY23" fmla="*/ 228600 h 431007"/>
                <a:gd name="connsiteX24" fmla="*/ 1664494 w 2207419"/>
                <a:gd name="connsiteY24" fmla="*/ 223838 h 431007"/>
                <a:gd name="connsiteX25" fmla="*/ 209550 w 2207419"/>
                <a:gd name="connsiteY25" fmla="*/ 409575 h 431007"/>
                <a:gd name="connsiteX26" fmla="*/ 42862 w 2207419"/>
                <a:gd name="connsiteY26" fmla="*/ 431007 h 431007"/>
                <a:gd name="connsiteX27" fmla="*/ 0 w 2207419"/>
                <a:gd name="connsiteY27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0219 w 2207419"/>
                <a:gd name="connsiteY19" fmla="*/ 300038 h 431007"/>
                <a:gd name="connsiteX20" fmla="*/ 1735931 w 2207419"/>
                <a:gd name="connsiteY20" fmla="*/ 259557 h 431007"/>
                <a:gd name="connsiteX21" fmla="*/ 1714500 w 2207419"/>
                <a:gd name="connsiteY21" fmla="*/ 240507 h 431007"/>
                <a:gd name="connsiteX22" fmla="*/ 1690687 w 2207419"/>
                <a:gd name="connsiteY22" fmla="*/ 228600 h 431007"/>
                <a:gd name="connsiteX23" fmla="*/ 1664494 w 2207419"/>
                <a:gd name="connsiteY23" fmla="*/ 223838 h 431007"/>
                <a:gd name="connsiteX24" fmla="*/ 209550 w 2207419"/>
                <a:gd name="connsiteY24" fmla="*/ 409575 h 431007"/>
                <a:gd name="connsiteX25" fmla="*/ 42862 w 2207419"/>
                <a:gd name="connsiteY25" fmla="*/ 431007 h 431007"/>
                <a:gd name="connsiteX26" fmla="*/ 0 w 2207419"/>
                <a:gd name="connsiteY26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35931 w 2207419"/>
                <a:gd name="connsiteY19" fmla="*/ 259557 h 431007"/>
                <a:gd name="connsiteX20" fmla="*/ 1714500 w 2207419"/>
                <a:gd name="connsiteY20" fmla="*/ 240507 h 431007"/>
                <a:gd name="connsiteX21" fmla="*/ 1690687 w 2207419"/>
                <a:gd name="connsiteY21" fmla="*/ 228600 h 431007"/>
                <a:gd name="connsiteX22" fmla="*/ 1664494 w 2207419"/>
                <a:gd name="connsiteY22" fmla="*/ 223838 h 431007"/>
                <a:gd name="connsiteX23" fmla="*/ 209550 w 2207419"/>
                <a:gd name="connsiteY23" fmla="*/ 409575 h 431007"/>
                <a:gd name="connsiteX24" fmla="*/ 42862 w 2207419"/>
                <a:gd name="connsiteY24" fmla="*/ 431007 h 431007"/>
                <a:gd name="connsiteX25" fmla="*/ 0 w 2207419"/>
                <a:gd name="connsiteY25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1735931 w 2207419"/>
                <a:gd name="connsiteY18" fmla="*/ 259557 h 431007"/>
                <a:gd name="connsiteX19" fmla="*/ 1714500 w 2207419"/>
                <a:gd name="connsiteY19" fmla="*/ 240507 h 431007"/>
                <a:gd name="connsiteX20" fmla="*/ 1690687 w 2207419"/>
                <a:gd name="connsiteY20" fmla="*/ 228600 h 431007"/>
                <a:gd name="connsiteX21" fmla="*/ 1664494 w 2207419"/>
                <a:gd name="connsiteY21" fmla="*/ 223838 h 431007"/>
                <a:gd name="connsiteX22" fmla="*/ 209550 w 2207419"/>
                <a:gd name="connsiteY22" fmla="*/ 409575 h 431007"/>
                <a:gd name="connsiteX23" fmla="*/ 42862 w 2207419"/>
                <a:gd name="connsiteY23" fmla="*/ 431007 h 431007"/>
                <a:gd name="connsiteX24" fmla="*/ 0 w 2207419"/>
                <a:gd name="connsiteY24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1735931 w 2207419"/>
                <a:gd name="connsiteY17" fmla="*/ 259557 h 431007"/>
                <a:gd name="connsiteX18" fmla="*/ 1714500 w 2207419"/>
                <a:gd name="connsiteY18" fmla="*/ 240507 h 431007"/>
                <a:gd name="connsiteX19" fmla="*/ 1690687 w 2207419"/>
                <a:gd name="connsiteY19" fmla="*/ 228600 h 431007"/>
                <a:gd name="connsiteX20" fmla="*/ 1664494 w 2207419"/>
                <a:gd name="connsiteY20" fmla="*/ 223838 h 431007"/>
                <a:gd name="connsiteX21" fmla="*/ 209550 w 2207419"/>
                <a:gd name="connsiteY21" fmla="*/ 409575 h 431007"/>
                <a:gd name="connsiteX22" fmla="*/ 42862 w 2207419"/>
                <a:gd name="connsiteY22" fmla="*/ 431007 h 431007"/>
                <a:gd name="connsiteX23" fmla="*/ 0 w 2207419"/>
                <a:gd name="connsiteY23" fmla="*/ 247650 h 43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7419" h="431007">
                  <a:moveTo>
                    <a:pt x="0" y="247650"/>
                  </a:moveTo>
                  <a:lnTo>
                    <a:pt x="319087" y="230982"/>
                  </a:lnTo>
                  <a:lnTo>
                    <a:pt x="478631" y="216694"/>
                  </a:lnTo>
                  <a:lnTo>
                    <a:pt x="971550" y="150019"/>
                  </a:lnTo>
                  <a:lnTo>
                    <a:pt x="1288256" y="102394"/>
                  </a:lnTo>
                  <a:lnTo>
                    <a:pt x="1697831" y="38100"/>
                  </a:lnTo>
                  <a:lnTo>
                    <a:pt x="1774031" y="16669"/>
                  </a:lnTo>
                  <a:lnTo>
                    <a:pt x="1828800" y="0"/>
                  </a:lnTo>
                  <a:lnTo>
                    <a:pt x="1854994" y="2382"/>
                  </a:lnTo>
                  <a:lnTo>
                    <a:pt x="1919287" y="16669"/>
                  </a:lnTo>
                  <a:lnTo>
                    <a:pt x="1969294" y="47625"/>
                  </a:lnTo>
                  <a:lnTo>
                    <a:pt x="2045494" y="97632"/>
                  </a:lnTo>
                  <a:lnTo>
                    <a:pt x="2119312" y="161925"/>
                  </a:lnTo>
                  <a:lnTo>
                    <a:pt x="2174081" y="211932"/>
                  </a:lnTo>
                  <a:lnTo>
                    <a:pt x="2207419" y="252413"/>
                  </a:lnTo>
                  <a:lnTo>
                    <a:pt x="2207419" y="295275"/>
                  </a:lnTo>
                  <a:lnTo>
                    <a:pt x="2195512" y="333375"/>
                  </a:lnTo>
                  <a:lnTo>
                    <a:pt x="1735931" y="259557"/>
                  </a:lnTo>
                  <a:lnTo>
                    <a:pt x="1714500" y="240507"/>
                  </a:lnTo>
                  <a:lnTo>
                    <a:pt x="1690687" y="228600"/>
                  </a:lnTo>
                  <a:lnTo>
                    <a:pt x="1664494" y="223838"/>
                  </a:lnTo>
                  <a:lnTo>
                    <a:pt x="209550" y="409575"/>
                  </a:lnTo>
                  <a:lnTo>
                    <a:pt x="42862" y="431007"/>
                  </a:lnTo>
                  <a:lnTo>
                    <a:pt x="0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FC2D0CFB-9D5E-4401-8E6B-9BC8CCBAFC55}"/>
                </a:ext>
              </a:extLst>
            </p:cNvPr>
            <p:cNvSpPr/>
            <p:nvPr/>
          </p:nvSpPr>
          <p:spPr>
            <a:xfrm>
              <a:off x="6762751" y="4852988"/>
              <a:ext cx="601663" cy="1047750"/>
            </a:xfrm>
            <a:custGeom>
              <a:avLst/>
              <a:gdLst>
                <a:gd name="connsiteX0" fmla="*/ 109538 w 602456"/>
                <a:gd name="connsiteY0" fmla="*/ 350043 h 1047750"/>
                <a:gd name="connsiteX1" fmla="*/ 138113 w 602456"/>
                <a:gd name="connsiteY1" fmla="*/ 238125 h 1047750"/>
                <a:gd name="connsiteX2" fmla="*/ 154781 w 602456"/>
                <a:gd name="connsiteY2" fmla="*/ 178593 h 1047750"/>
                <a:gd name="connsiteX3" fmla="*/ 157163 w 602456"/>
                <a:gd name="connsiteY3" fmla="*/ 116681 h 1047750"/>
                <a:gd name="connsiteX4" fmla="*/ 150019 w 602456"/>
                <a:gd name="connsiteY4" fmla="*/ 54768 h 1047750"/>
                <a:gd name="connsiteX5" fmla="*/ 135731 w 602456"/>
                <a:gd name="connsiteY5" fmla="*/ 21431 h 1047750"/>
                <a:gd name="connsiteX6" fmla="*/ 114300 w 602456"/>
                <a:gd name="connsiteY6" fmla="*/ 0 h 1047750"/>
                <a:gd name="connsiteX7" fmla="*/ 602456 w 602456"/>
                <a:gd name="connsiteY7" fmla="*/ 59531 h 1047750"/>
                <a:gd name="connsiteX8" fmla="*/ 592931 w 602456"/>
                <a:gd name="connsiteY8" fmla="*/ 90487 h 1047750"/>
                <a:gd name="connsiteX9" fmla="*/ 581025 w 602456"/>
                <a:gd name="connsiteY9" fmla="*/ 100012 h 1047750"/>
                <a:gd name="connsiteX10" fmla="*/ 561975 w 602456"/>
                <a:gd name="connsiteY10" fmla="*/ 111918 h 1047750"/>
                <a:gd name="connsiteX11" fmla="*/ 542925 w 602456"/>
                <a:gd name="connsiteY11" fmla="*/ 126206 h 1047750"/>
                <a:gd name="connsiteX12" fmla="*/ 516731 w 602456"/>
                <a:gd name="connsiteY12" fmla="*/ 159543 h 1047750"/>
                <a:gd name="connsiteX13" fmla="*/ 483394 w 602456"/>
                <a:gd name="connsiteY13" fmla="*/ 204787 h 1047750"/>
                <a:gd name="connsiteX14" fmla="*/ 452438 w 602456"/>
                <a:gd name="connsiteY14" fmla="*/ 261937 h 1047750"/>
                <a:gd name="connsiteX15" fmla="*/ 438150 w 602456"/>
                <a:gd name="connsiteY15" fmla="*/ 319087 h 1047750"/>
                <a:gd name="connsiteX16" fmla="*/ 388144 w 602456"/>
                <a:gd name="connsiteY16" fmla="*/ 511968 h 1047750"/>
                <a:gd name="connsiteX17" fmla="*/ 328613 w 602456"/>
                <a:gd name="connsiteY17" fmla="*/ 719137 h 1047750"/>
                <a:gd name="connsiteX18" fmla="*/ 278606 w 602456"/>
                <a:gd name="connsiteY18" fmla="*/ 881062 h 1047750"/>
                <a:gd name="connsiteX19" fmla="*/ 269081 w 602456"/>
                <a:gd name="connsiteY19" fmla="*/ 923925 h 1047750"/>
                <a:gd name="connsiteX20" fmla="*/ 221456 w 602456"/>
                <a:gd name="connsiteY20" fmla="*/ 992981 h 1047750"/>
                <a:gd name="connsiteX21" fmla="*/ 192881 w 602456"/>
                <a:gd name="connsiteY21" fmla="*/ 1021556 h 1047750"/>
                <a:gd name="connsiteX22" fmla="*/ 169069 w 602456"/>
                <a:gd name="connsiteY22" fmla="*/ 1040606 h 1047750"/>
                <a:gd name="connsiteX23" fmla="*/ 152400 w 602456"/>
                <a:gd name="connsiteY23" fmla="*/ 1047750 h 1047750"/>
                <a:gd name="connsiteX24" fmla="*/ 135731 w 602456"/>
                <a:gd name="connsiteY24" fmla="*/ 1040606 h 1047750"/>
                <a:gd name="connsiteX25" fmla="*/ 90488 w 602456"/>
                <a:gd name="connsiteY25" fmla="*/ 1007268 h 1047750"/>
                <a:gd name="connsiteX26" fmla="*/ 47625 w 602456"/>
                <a:gd name="connsiteY26" fmla="*/ 973931 h 1047750"/>
                <a:gd name="connsiteX27" fmla="*/ 14288 w 602456"/>
                <a:gd name="connsiteY27" fmla="*/ 935831 h 1047750"/>
                <a:gd name="connsiteX28" fmla="*/ 0 w 602456"/>
                <a:gd name="connsiteY28" fmla="*/ 912018 h 1047750"/>
                <a:gd name="connsiteX29" fmla="*/ 16669 w 602456"/>
                <a:gd name="connsiteY29" fmla="*/ 752475 h 1047750"/>
                <a:gd name="connsiteX30" fmla="*/ 30956 w 602456"/>
                <a:gd name="connsiteY30" fmla="*/ 678656 h 1047750"/>
                <a:gd name="connsiteX31" fmla="*/ 76200 w 602456"/>
                <a:gd name="connsiteY31" fmla="*/ 507206 h 1047750"/>
                <a:gd name="connsiteX32" fmla="*/ 109538 w 602456"/>
                <a:gd name="connsiteY32" fmla="*/ 35004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2456" h="1047750">
                  <a:moveTo>
                    <a:pt x="109538" y="350043"/>
                  </a:moveTo>
                  <a:lnTo>
                    <a:pt x="138113" y="238125"/>
                  </a:lnTo>
                  <a:lnTo>
                    <a:pt x="154781" y="178593"/>
                  </a:lnTo>
                  <a:lnTo>
                    <a:pt x="157163" y="116681"/>
                  </a:lnTo>
                  <a:lnTo>
                    <a:pt x="150019" y="54768"/>
                  </a:lnTo>
                  <a:lnTo>
                    <a:pt x="135731" y="21431"/>
                  </a:lnTo>
                  <a:lnTo>
                    <a:pt x="114300" y="0"/>
                  </a:lnTo>
                  <a:lnTo>
                    <a:pt x="602456" y="59531"/>
                  </a:lnTo>
                  <a:lnTo>
                    <a:pt x="592931" y="90487"/>
                  </a:lnTo>
                  <a:lnTo>
                    <a:pt x="581025" y="100012"/>
                  </a:lnTo>
                  <a:lnTo>
                    <a:pt x="561975" y="111918"/>
                  </a:lnTo>
                  <a:lnTo>
                    <a:pt x="542925" y="126206"/>
                  </a:lnTo>
                  <a:lnTo>
                    <a:pt x="516731" y="159543"/>
                  </a:lnTo>
                  <a:lnTo>
                    <a:pt x="483394" y="204787"/>
                  </a:lnTo>
                  <a:lnTo>
                    <a:pt x="452438" y="261937"/>
                  </a:lnTo>
                  <a:lnTo>
                    <a:pt x="438150" y="319087"/>
                  </a:lnTo>
                  <a:lnTo>
                    <a:pt x="388144" y="511968"/>
                  </a:lnTo>
                  <a:lnTo>
                    <a:pt x="328613" y="719137"/>
                  </a:lnTo>
                  <a:lnTo>
                    <a:pt x="278606" y="881062"/>
                  </a:lnTo>
                  <a:lnTo>
                    <a:pt x="269081" y="923925"/>
                  </a:lnTo>
                  <a:lnTo>
                    <a:pt x="221456" y="992981"/>
                  </a:lnTo>
                  <a:lnTo>
                    <a:pt x="192881" y="1021556"/>
                  </a:lnTo>
                  <a:lnTo>
                    <a:pt x="169069" y="1040606"/>
                  </a:lnTo>
                  <a:lnTo>
                    <a:pt x="152400" y="1047750"/>
                  </a:lnTo>
                  <a:lnTo>
                    <a:pt x="135731" y="1040606"/>
                  </a:lnTo>
                  <a:lnTo>
                    <a:pt x="90488" y="1007268"/>
                  </a:lnTo>
                  <a:lnTo>
                    <a:pt x="47625" y="973931"/>
                  </a:lnTo>
                  <a:lnTo>
                    <a:pt x="14288" y="935831"/>
                  </a:lnTo>
                  <a:lnTo>
                    <a:pt x="0" y="912018"/>
                  </a:lnTo>
                  <a:lnTo>
                    <a:pt x="16669" y="752475"/>
                  </a:lnTo>
                  <a:lnTo>
                    <a:pt x="30956" y="678656"/>
                  </a:lnTo>
                  <a:lnTo>
                    <a:pt x="76200" y="507206"/>
                  </a:lnTo>
                  <a:lnTo>
                    <a:pt x="109538" y="3500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3">
              <a:extLst>
                <a:ext uri="{FF2B5EF4-FFF2-40B4-BE49-F238E27FC236}">
                  <a16:creationId xmlns:a16="http://schemas.microsoft.com/office/drawing/2014/main" id="{DA7063A6-9CE8-4145-A2A4-CB0BAACAC4F2}"/>
                </a:ext>
              </a:extLst>
            </p:cNvPr>
            <p:cNvSpPr/>
            <p:nvPr/>
          </p:nvSpPr>
          <p:spPr>
            <a:xfrm>
              <a:off x="5268914" y="5562600"/>
              <a:ext cx="1616075" cy="323850"/>
            </a:xfrm>
            <a:custGeom>
              <a:avLst/>
              <a:gdLst>
                <a:gd name="connsiteX0" fmla="*/ 497682 w 1614488"/>
                <a:gd name="connsiteY0" fmla="*/ 280988 h 323850"/>
                <a:gd name="connsiteX1" fmla="*/ 23813 w 1614488"/>
                <a:gd name="connsiteY1" fmla="*/ 323850 h 323850"/>
                <a:gd name="connsiteX2" fmla="*/ 0 w 1614488"/>
                <a:gd name="connsiteY2" fmla="*/ 145256 h 323850"/>
                <a:gd name="connsiteX3" fmla="*/ 347663 w 1614488"/>
                <a:gd name="connsiteY3" fmla="*/ 140494 h 323850"/>
                <a:gd name="connsiteX4" fmla="*/ 433388 w 1614488"/>
                <a:gd name="connsiteY4" fmla="*/ 133350 h 323850"/>
                <a:gd name="connsiteX5" fmla="*/ 1195388 w 1614488"/>
                <a:gd name="connsiteY5" fmla="*/ 47625 h 323850"/>
                <a:gd name="connsiteX6" fmla="*/ 1614488 w 1614488"/>
                <a:gd name="connsiteY6" fmla="*/ 0 h 323850"/>
                <a:gd name="connsiteX7" fmla="*/ 1607344 w 1614488"/>
                <a:gd name="connsiteY7" fmla="*/ 223838 h 323850"/>
                <a:gd name="connsiteX8" fmla="*/ 1488282 w 1614488"/>
                <a:gd name="connsiteY8" fmla="*/ 207169 h 323850"/>
                <a:gd name="connsiteX9" fmla="*/ 1435894 w 1614488"/>
                <a:gd name="connsiteY9" fmla="*/ 190500 h 323850"/>
                <a:gd name="connsiteX10" fmla="*/ 1395413 w 1614488"/>
                <a:gd name="connsiteY10" fmla="*/ 188119 h 323850"/>
                <a:gd name="connsiteX11" fmla="*/ 1335882 w 1614488"/>
                <a:gd name="connsiteY11" fmla="*/ 188119 h 323850"/>
                <a:gd name="connsiteX12" fmla="*/ 985838 w 1614488"/>
                <a:gd name="connsiteY12" fmla="*/ 226219 h 323850"/>
                <a:gd name="connsiteX13" fmla="*/ 497682 w 1614488"/>
                <a:gd name="connsiteY13" fmla="*/ 28098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4488" h="323850">
                  <a:moveTo>
                    <a:pt x="497682" y="28098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47663" y="140494"/>
                  </a:lnTo>
                  <a:lnTo>
                    <a:pt x="433388" y="133350"/>
                  </a:lnTo>
                  <a:lnTo>
                    <a:pt x="1195388" y="47625"/>
                  </a:lnTo>
                  <a:lnTo>
                    <a:pt x="1614488" y="0"/>
                  </a:lnTo>
                  <a:lnTo>
                    <a:pt x="1607344" y="223838"/>
                  </a:lnTo>
                  <a:lnTo>
                    <a:pt x="1488282" y="207169"/>
                  </a:lnTo>
                  <a:lnTo>
                    <a:pt x="1435894" y="190500"/>
                  </a:lnTo>
                  <a:lnTo>
                    <a:pt x="1395413" y="188119"/>
                  </a:lnTo>
                  <a:lnTo>
                    <a:pt x="1335882" y="188119"/>
                  </a:lnTo>
                  <a:lnTo>
                    <a:pt x="985838" y="226219"/>
                  </a:lnTo>
                  <a:lnTo>
                    <a:pt x="497682" y="28098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ABD2F218-0F0A-4201-A19F-A8F276D0FFDD}"/>
              </a:ext>
            </a:extLst>
          </p:cNvPr>
          <p:cNvGrpSpPr/>
          <p:nvPr/>
        </p:nvGrpSpPr>
        <p:grpSpPr>
          <a:xfrm>
            <a:off x="3878944" y="1454832"/>
            <a:ext cx="4454526" cy="4562474"/>
            <a:chOff x="3878263" y="1433514"/>
            <a:chExt cx="4454526" cy="4562474"/>
          </a:xfrm>
          <a:solidFill>
            <a:schemeClr val="tx1"/>
          </a:solidFill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D251D7E3-34C8-4D7D-A47A-1D6F9039C63C}"/>
                </a:ext>
              </a:extLst>
            </p:cNvPr>
            <p:cNvSpPr/>
            <p:nvPr/>
          </p:nvSpPr>
          <p:spPr>
            <a:xfrm>
              <a:off x="4486276" y="1671639"/>
              <a:ext cx="733425" cy="968375"/>
            </a:xfrm>
            <a:custGeom>
              <a:avLst/>
              <a:gdLst>
                <a:gd name="connsiteX0" fmla="*/ 369094 w 733425"/>
                <a:gd name="connsiteY0" fmla="*/ 685800 h 969168"/>
                <a:gd name="connsiteX1" fmla="*/ 223838 w 733425"/>
                <a:gd name="connsiteY1" fmla="*/ 431006 h 969168"/>
                <a:gd name="connsiteX2" fmla="*/ 83344 w 733425"/>
                <a:gd name="connsiteY2" fmla="*/ 183356 h 969168"/>
                <a:gd name="connsiteX3" fmla="*/ 33338 w 733425"/>
                <a:gd name="connsiteY3" fmla="*/ 97631 h 969168"/>
                <a:gd name="connsiteX4" fmla="*/ 16669 w 733425"/>
                <a:gd name="connsiteY4" fmla="*/ 64293 h 969168"/>
                <a:gd name="connsiteX5" fmla="*/ 4763 w 733425"/>
                <a:gd name="connsiteY5" fmla="*/ 42862 h 969168"/>
                <a:gd name="connsiteX6" fmla="*/ 0 w 733425"/>
                <a:gd name="connsiteY6" fmla="*/ 26193 h 969168"/>
                <a:gd name="connsiteX7" fmla="*/ 2381 w 733425"/>
                <a:gd name="connsiteY7" fmla="*/ 9525 h 969168"/>
                <a:gd name="connsiteX8" fmla="*/ 14288 w 733425"/>
                <a:gd name="connsiteY8" fmla="*/ 0 h 969168"/>
                <a:gd name="connsiteX9" fmla="*/ 40481 w 733425"/>
                <a:gd name="connsiteY9" fmla="*/ 2381 h 969168"/>
                <a:gd name="connsiteX10" fmla="*/ 76200 w 733425"/>
                <a:gd name="connsiteY10" fmla="*/ 21431 h 969168"/>
                <a:gd name="connsiteX11" fmla="*/ 176213 w 733425"/>
                <a:gd name="connsiteY11" fmla="*/ 88106 h 969168"/>
                <a:gd name="connsiteX12" fmla="*/ 276225 w 733425"/>
                <a:gd name="connsiteY12" fmla="*/ 154781 h 969168"/>
                <a:gd name="connsiteX13" fmla="*/ 366713 w 733425"/>
                <a:gd name="connsiteY13" fmla="*/ 219075 h 969168"/>
                <a:gd name="connsiteX14" fmla="*/ 471488 w 733425"/>
                <a:gd name="connsiteY14" fmla="*/ 297656 h 969168"/>
                <a:gd name="connsiteX15" fmla="*/ 540544 w 733425"/>
                <a:gd name="connsiteY15" fmla="*/ 354806 h 969168"/>
                <a:gd name="connsiteX16" fmla="*/ 581025 w 733425"/>
                <a:gd name="connsiteY16" fmla="*/ 392906 h 969168"/>
                <a:gd name="connsiteX17" fmla="*/ 631031 w 733425"/>
                <a:gd name="connsiteY17" fmla="*/ 461962 h 969168"/>
                <a:gd name="connsiteX18" fmla="*/ 669131 w 733425"/>
                <a:gd name="connsiteY18" fmla="*/ 521493 h 969168"/>
                <a:gd name="connsiteX19" fmla="*/ 695325 w 733425"/>
                <a:gd name="connsiteY19" fmla="*/ 588168 h 969168"/>
                <a:gd name="connsiteX20" fmla="*/ 714375 w 733425"/>
                <a:gd name="connsiteY20" fmla="*/ 645318 h 969168"/>
                <a:gd name="connsiteX21" fmla="*/ 723900 w 733425"/>
                <a:gd name="connsiteY21" fmla="*/ 697706 h 969168"/>
                <a:gd name="connsiteX22" fmla="*/ 733425 w 733425"/>
                <a:gd name="connsiteY22" fmla="*/ 764381 h 969168"/>
                <a:gd name="connsiteX23" fmla="*/ 731044 w 733425"/>
                <a:gd name="connsiteY23" fmla="*/ 826293 h 969168"/>
                <a:gd name="connsiteX24" fmla="*/ 721519 w 733425"/>
                <a:gd name="connsiteY24" fmla="*/ 873918 h 969168"/>
                <a:gd name="connsiteX25" fmla="*/ 704850 w 733425"/>
                <a:gd name="connsiteY25" fmla="*/ 914400 h 969168"/>
                <a:gd name="connsiteX26" fmla="*/ 681038 w 733425"/>
                <a:gd name="connsiteY26" fmla="*/ 945356 h 969168"/>
                <a:gd name="connsiteX27" fmla="*/ 650081 w 733425"/>
                <a:gd name="connsiteY27" fmla="*/ 964406 h 969168"/>
                <a:gd name="connsiteX28" fmla="*/ 616744 w 733425"/>
                <a:gd name="connsiteY28" fmla="*/ 969168 h 969168"/>
                <a:gd name="connsiteX29" fmla="*/ 592931 w 733425"/>
                <a:gd name="connsiteY29" fmla="*/ 964406 h 969168"/>
                <a:gd name="connsiteX30" fmla="*/ 552450 w 733425"/>
                <a:gd name="connsiteY30" fmla="*/ 942975 h 969168"/>
                <a:gd name="connsiteX31" fmla="*/ 504825 w 733425"/>
                <a:gd name="connsiteY31" fmla="*/ 909637 h 969168"/>
                <a:gd name="connsiteX32" fmla="*/ 473869 w 733425"/>
                <a:gd name="connsiteY32" fmla="*/ 871537 h 969168"/>
                <a:gd name="connsiteX33" fmla="*/ 369094 w 733425"/>
                <a:gd name="connsiteY33" fmla="*/ 685800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969168">
                  <a:moveTo>
                    <a:pt x="369094" y="685800"/>
                  </a:moveTo>
                  <a:lnTo>
                    <a:pt x="223838" y="431006"/>
                  </a:lnTo>
                  <a:lnTo>
                    <a:pt x="83344" y="183356"/>
                  </a:lnTo>
                  <a:lnTo>
                    <a:pt x="33338" y="97631"/>
                  </a:lnTo>
                  <a:lnTo>
                    <a:pt x="16669" y="64293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40481" y="2381"/>
                  </a:lnTo>
                  <a:lnTo>
                    <a:pt x="76200" y="21431"/>
                  </a:lnTo>
                  <a:lnTo>
                    <a:pt x="176213" y="88106"/>
                  </a:lnTo>
                  <a:lnTo>
                    <a:pt x="276225" y="154781"/>
                  </a:lnTo>
                  <a:lnTo>
                    <a:pt x="366713" y="219075"/>
                  </a:lnTo>
                  <a:lnTo>
                    <a:pt x="471488" y="297656"/>
                  </a:lnTo>
                  <a:lnTo>
                    <a:pt x="540544" y="354806"/>
                  </a:lnTo>
                  <a:lnTo>
                    <a:pt x="581025" y="392906"/>
                  </a:lnTo>
                  <a:lnTo>
                    <a:pt x="631031" y="461962"/>
                  </a:lnTo>
                  <a:lnTo>
                    <a:pt x="669131" y="521493"/>
                  </a:lnTo>
                  <a:lnTo>
                    <a:pt x="695325" y="588168"/>
                  </a:lnTo>
                  <a:lnTo>
                    <a:pt x="714375" y="645318"/>
                  </a:lnTo>
                  <a:lnTo>
                    <a:pt x="723900" y="697706"/>
                  </a:lnTo>
                  <a:lnTo>
                    <a:pt x="733425" y="764381"/>
                  </a:lnTo>
                  <a:cubicBezTo>
                    <a:pt x="732631" y="785018"/>
                    <a:pt x="731838" y="805656"/>
                    <a:pt x="731044" y="826293"/>
                  </a:cubicBezTo>
                  <a:lnTo>
                    <a:pt x="721519" y="873918"/>
                  </a:lnTo>
                  <a:lnTo>
                    <a:pt x="704850" y="914400"/>
                  </a:lnTo>
                  <a:lnTo>
                    <a:pt x="681038" y="945356"/>
                  </a:lnTo>
                  <a:lnTo>
                    <a:pt x="650081" y="964406"/>
                  </a:lnTo>
                  <a:lnTo>
                    <a:pt x="616744" y="969168"/>
                  </a:lnTo>
                  <a:lnTo>
                    <a:pt x="592931" y="964406"/>
                  </a:lnTo>
                  <a:lnTo>
                    <a:pt x="552450" y="942975"/>
                  </a:lnTo>
                  <a:lnTo>
                    <a:pt x="504825" y="909637"/>
                  </a:lnTo>
                  <a:lnTo>
                    <a:pt x="473869" y="871537"/>
                  </a:lnTo>
                  <a:lnTo>
                    <a:pt x="369094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4" name="フリーフォーム 7">
              <a:extLst>
                <a:ext uri="{FF2B5EF4-FFF2-40B4-BE49-F238E27FC236}">
                  <a16:creationId xmlns:a16="http://schemas.microsoft.com/office/drawing/2014/main" id="{46D773A2-7606-4CFF-AAA3-E3EBD78FD888}"/>
                </a:ext>
              </a:extLst>
            </p:cNvPr>
            <p:cNvSpPr/>
            <p:nvPr/>
          </p:nvSpPr>
          <p:spPr>
            <a:xfrm>
              <a:off x="5586414" y="1495425"/>
              <a:ext cx="681037" cy="973138"/>
            </a:xfrm>
            <a:custGeom>
              <a:avLst/>
              <a:gdLst>
                <a:gd name="connsiteX0" fmla="*/ 352425 w 681037"/>
                <a:gd name="connsiteY0" fmla="*/ 709701 h 974019"/>
                <a:gd name="connsiteX1" fmla="*/ 233362 w 681037"/>
                <a:gd name="connsiteY1" fmla="*/ 495388 h 974019"/>
                <a:gd name="connsiteX2" fmla="*/ 138112 w 681037"/>
                <a:gd name="connsiteY2" fmla="*/ 314413 h 974019"/>
                <a:gd name="connsiteX3" fmla="*/ 45243 w 681037"/>
                <a:gd name="connsiteY3" fmla="*/ 133438 h 974019"/>
                <a:gd name="connsiteX4" fmla="*/ 9525 w 681037"/>
                <a:gd name="connsiteY4" fmla="*/ 57238 h 974019"/>
                <a:gd name="connsiteX5" fmla="*/ 0 w 681037"/>
                <a:gd name="connsiteY5" fmla="*/ 31044 h 974019"/>
                <a:gd name="connsiteX6" fmla="*/ 0 w 681037"/>
                <a:gd name="connsiteY6" fmla="*/ 11994 h 974019"/>
                <a:gd name="connsiteX7" fmla="*/ 7143 w 681037"/>
                <a:gd name="connsiteY7" fmla="*/ 2469 h 974019"/>
                <a:gd name="connsiteX8" fmla="*/ 30956 w 681037"/>
                <a:gd name="connsiteY8" fmla="*/ 88 h 974019"/>
                <a:gd name="connsiteX9" fmla="*/ 57150 w 681037"/>
                <a:gd name="connsiteY9" fmla="*/ 7232 h 974019"/>
                <a:gd name="connsiteX10" fmla="*/ 138112 w 681037"/>
                <a:gd name="connsiteY10" fmla="*/ 78669 h 974019"/>
                <a:gd name="connsiteX11" fmla="*/ 250031 w 681037"/>
                <a:gd name="connsiteY11" fmla="*/ 164394 h 974019"/>
                <a:gd name="connsiteX12" fmla="*/ 371475 w 681037"/>
                <a:gd name="connsiteY12" fmla="*/ 262026 h 974019"/>
                <a:gd name="connsiteX13" fmla="*/ 495300 w 681037"/>
                <a:gd name="connsiteY13" fmla="*/ 350132 h 974019"/>
                <a:gd name="connsiteX14" fmla="*/ 597693 w 681037"/>
                <a:gd name="connsiteY14" fmla="*/ 419188 h 974019"/>
                <a:gd name="connsiteX15" fmla="*/ 616743 w 681037"/>
                <a:gd name="connsiteY15" fmla="*/ 457288 h 974019"/>
                <a:gd name="connsiteX16" fmla="*/ 645318 w 681037"/>
                <a:gd name="connsiteY16" fmla="*/ 526344 h 974019"/>
                <a:gd name="connsiteX17" fmla="*/ 666750 w 681037"/>
                <a:gd name="connsiteY17" fmla="*/ 595401 h 974019"/>
                <a:gd name="connsiteX18" fmla="*/ 678656 w 681037"/>
                <a:gd name="connsiteY18" fmla="*/ 676363 h 974019"/>
                <a:gd name="connsiteX19" fmla="*/ 681037 w 681037"/>
                <a:gd name="connsiteY19" fmla="*/ 738276 h 974019"/>
                <a:gd name="connsiteX20" fmla="*/ 669131 w 681037"/>
                <a:gd name="connsiteY20" fmla="*/ 814476 h 974019"/>
                <a:gd name="connsiteX21" fmla="*/ 659606 w 681037"/>
                <a:gd name="connsiteY21" fmla="*/ 866863 h 974019"/>
                <a:gd name="connsiteX22" fmla="*/ 640556 w 681037"/>
                <a:gd name="connsiteY22" fmla="*/ 919251 h 974019"/>
                <a:gd name="connsiteX23" fmla="*/ 611981 w 681037"/>
                <a:gd name="connsiteY23" fmla="*/ 962113 h 974019"/>
                <a:gd name="connsiteX24" fmla="*/ 588168 w 681037"/>
                <a:gd name="connsiteY24" fmla="*/ 974019 h 974019"/>
                <a:gd name="connsiteX25" fmla="*/ 559593 w 681037"/>
                <a:gd name="connsiteY25" fmla="*/ 974019 h 974019"/>
                <a:gd name="connsiteX26" fmla="*/ 535781 w 681037"/>
                <a:gd name="connsiteY26" fmla="*/ 962113 h 974019"/>
                <a:gd name="connsiteX27" fmla="*/ 481012 w 681037"/>
                <a:gd name="connsiteY27" fmla="*/ 914488 h 974019"/>
                <a:gd name="connsiteX28" fmla="*/ 431006 w 681037"/>
                <a:gd name="connsiteY28" fmla="*/ 845432 h 974019"/>
                <a:gd name="connsiteX29" fmla="*/ 352425 w 681037"/>
                <a:gd name="connsiteY29" fmla="*/ 709701 h 9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037" h="974019">
                  <a:moveTo>
                    <a:pt x="352425" y="709701"/>
                  </a:moveTo>
                  <a:lnTo>
                    <a:pt x="233362" y="495388"/>
                  </a:lnTo>
                  <a:lnTo>
                    <a:pt x="138112" y="314413"/>
                  </a:lnTo>
                  <a:lnTo>
                    <a:pt x="45243" y="133438"/>
                  </a:lnTo>
                  <a:lnTo>
                    <a:pt x="9525" y="57238"/>
                  </a:lnTo>
                  <a:lnTo>
                    <a:pt x="0" y="31044"/>
                  </a:lnTo>
                  <a:lnTo>
                    <a:pt x="0" y="11994"/>
                  </a:lnTo>
                  <a:lnTo>
                    <a:pt x="7143" y="2469"/>
                  </a:lnTo>
                  <a:cubicBezTo>
                    <a:pt x="29364" y="0"/>
                    <a:pt x="21387" y="88"/>
                    <a:pt x="30956" y="88"/>
                  </a:cubicBezTo>
                  <a:lnTo>
                    <a:pt x="57150" y="7232"/>
                  </a:lnTo>
                  <a:lnTo>
                    <a:pt x="138112" y="78669"/>
                  </a:lnTo>
                  <a:lnTo>
                    <a:pt x="250031" y="164394"/>
                  </a:lnTo>
                  <a:lnTo>
                    <a:pt x="371475" y="262026"/>
                  </a:lnTo>
                  <a:lnTo>
                    <a:pt x="495300" y="350132"/>
                  </a:lnTo>
                  <a:lnTo>
                    <a:pt x="597693" y="419188"/>
                  </a:lnTo>
                  <a:lnTo>
                    <a:pt x="616743" y="457288"/>
                  </a:lnTo>
                  <a:lnTo>
                    <a:pt x="645318" y="526344"/>
                  </a:lnTo>
                  <a:lnTo>
                    <a:pt x="666750" y="595401"/>
                  </a:lnTo>
                  <a:lnTo>
                    <a:pt x="678656" y="676363"/>
                  </a:lnTo>
                  <a:cubicBezTo>
                    <a:pt x="679450" y="697001"/>
                    <a:pt x="680243" y="717638"/>
                    <a:pt x="681037" y="738276"/>
                  </a:cubicBezTo>
                  <a:lnTo>
                    <a:pt x="669131" y="814476"/>
                  </a:lnTo>
                  <a:lnTo>
                    <a:pt x="659606" y="866863"/>
                  </a:lnTo>
                  <a:lnTo>
                    <a:pt x="640556" y="919251"/>
                  </a:lnTo>
                  <a:lnTo>
                    <a:pt x="611981" y="962113"/>
                  </a:lnTo>
                  <a:lnTo>
                    <a:pt x="588168" y="974019"/>
                  </a:lnTo>
                  <a:lnTo>
                    <a:pt x="559593" y="974019"/>
                  </a:lnTo>
                  <a:lnTo>
                    <a:pt x="535781" y="962113"/>
                  </a:lnTo>
                  <a:lnTo>
                    <a:pt x="481012" y="914488"/>
                  </a:lnTo>
                  <a:lnTo>
                    <a:pt x="431006" y="845432"/>
                  </a:lnTo>
                  <a:lnTo>
                    <a:pt x="352425" y="709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8">
              <a:extLst>
                <a:ext uri="{FF2B5EF4-FFF2-40B4-BE49-F238E27FC236}">
                  <a16:creationId xmlns:a16="http://schemas.microsoft.com/office/drawing/2014/main" id="{C1E38749-F78F-4B83-A1E5-3D78F2B426F9}"/>
                </a:ext>
              </a:extLst>
            </p:cNvPr>
            <p:cNvSpPr/>
            <p:nvPr/>
          </p:nvSpPr>
          <p:spPr>
            <a:xfrm>
              <a:off x="6675439" y="1433514"/>
              <a:ext cx="1000125" cy="1119187"/>
            </a:xfrm>
            <a:custGeom>
              <a:avLst/>
              <a:gdLst>
                <a:gd name="connsiteX0" fmla="*/ 550069 w 1000125"/>
                <a:gd name="connsiteY0" fmla="*/ 697706 h 1119187"/>
                <a:gd name="connsiteX1" fmla="*/ 204787 w 1000125"/>
                <a:gd name="connsiteY1" fmla="*/ 985837 h 1119187"/>
                <a:gd name="connsiteX2" fmla="*/ 61912 w 1000125"/>
                <a:gd name="connsiteY2" fmla="*/ 1104900 h 1119187"/>
                <a:gd name="connsiteX3" fmla="*/ 40481 w 1000125"/>
                <a:gd name="connsiteY3" fmla="*/ 1116806 h 1119187"/>
                <a:gd name="connsiteX4" fmla="*/ 23812 w 1000125"/>
                <a:gd name="connsiteY4" fmla="*/ 1119187 h 1119187"/>
                <a:gd name="connsiteX5" fmla="*/ 4762 w 1000125"/>
                <a:gd name="connsiteY5" fmla="*/ 1112043 h 1119187"/>
                <a:gd name="connsiteX6" fmla="*/ 0 w 1000125"/>
                <a:gd name="connsiteY6" fmla="*/ 1092993 h 1119187"/>
                <a:gd name="connsiteX7" fmla="*/ 11906 w 1000125"/>
                <a:gd name="connsiteY7" fmla="*/ 1057275 h 1119187"/>
                <a:gd name="connsiteX8" fmla="*/ 80962 w 1000125"/>
                <a:gd name="connsiteY8" fmla="*/ 966787 h 1119187"/>
                <a:gd name="connsiteX9" fmla="*/ 223837 w 1000125"/>
                <a:gd name="connsiteY9" fmla="*/ 790575 h 1119187"/>
                <a:gd name="connsiteX10" fmla="*/ 350044 w 1000125"/>
                <a:gd name="connsiteY10" fmla="*/ 626268 h 1119187"/>
                <a:gd name="connsiteX11" fmla="*/ 411956 w 1000125"/>
                <a:gd name="connsiteY11" fmla="*/ 535781 h 1119187"/>
                <a:gd name="connsiteX12" fmla="*/ 481012 w 1000125"/>
                <a:gd name="connsiteY12" fmla="*/ 440531 h 1119187"/>
                <a:gd name="connsiteX13" fmla="*/ 519112 w 1000125"/>
                <a:gd name="connsiteY13" fmla="*/ 376237 h 1119187"/>
                <a:gd name="connsiteX14" fmla="*/ 550069 w 1000125"/>
                <a:gd name="connsiteY14" fmla="*/ 311943 h 1119187"/>
                <a:gd name="connsiteX15" fmla="*/ 561975 w 1000125"/>
                <a:gd name="connsiteY15" fmla="*/ 259556 h 1119187"/>
                <a:gd name="connsiteX16" fmla="*/ 573881 w 1000125"/>
                <a:gd name="connsiteY16" fmla="*/ 190500 h 1119187"/>
                <a:gd name="connsiteX17" fmla="*/ 571500 w 1000125"/>
                <a:gd name="connsiteY17" fmla="*/ 150018 h 1119187"/>
                <a:gd name="connsiteX18" fmla="*/ 559594 w 1000125"/>
                <a:gd name="connsiteY18" fmla="*/ 123825 h 1119187"/>
                <a:gd name="connsiteX19" fmla="*/ 535781 w 1000125"/>
                <a:gd name="connsiteY19" fmla="*/ 100012 h 1119187"/>
                <a:gd name="connsiteX20" fmla="*/ 495300 w 1000125"/>
                <a:gd name="connsiteY20" fmla="*/ 66675 h 1119187"/>
                <a:gd name="connsiteX21" fmla="*/ 485775 w 1000125"/>
                <a:gd name="connsiteY21" fmla="*/ 57150 h 1119187"/>
                <a:gd name="connsiteX22" fmla="*/ 478631 w 1000125"/>
                <a:gd name="connsiteY22" fmla="*/ 35718 h 1119187"/>
                <a:gd name="connsiteX23" fmla="*/ 478631 w 1000125"/>
                <a:gd name="connsiteY23" fmla="*/ 23812 h 1119187"/>
                <a:gd name="connsiteX24" fmla="*/ 483394 w 1000125"/>
                <a:gd name="connsiteY24" fmla="*/ 7143 h 1119187"/>
                <a:gd name="connsiteX25" fmla="*/ 502444 w 1000125"/>
                <a:gd name="connsiteY25" fmla="*/ 0 h 1119187"/>
                <a:gd name="connsiteX26" fmla="*/ 538162 w 1000125"/>
                <a:gd name="connsiteY26" fmla="*/ 7143 h 1119187"/>
                <a:gd name="connsiteX27" fmla="*/ 604837 w 1000125"/>
                <a:gd name="connsiteY27" fmla="*/ 33337 h 1119187"/>
                <a:gd name="connsiteX28" fmla="*/ 678656 w 1000125"/>
                <a:gd name="connsiteY28" fmla="*/ 66675 h 1119187"/>
                <a:gd name="connsiteX29" fmla="*/ 752475 w 1000125"/>
                <a:gd name="connsiteY29" fmla="*/ 114300 h 1119187"/>
                <a:gd name="connsiteX30" fmla="*/ 862012 w 1000125"/>
                <a:gd name="connsiteY30" fmla="*/ 204787 h 1119187"/>
                <a:gd name="connsiteX31" fmla="*/ 928687 w 1000125"/>
                <a:gd name="connsiteY31" fmla="*/ 266700 h 1119187"/>
                <a:gd name="connsiteX32" fmla="*/ 990600 w 1000125"/>
                <a:gd name="connsiteY32" fmla="*/ 333375 h 1119187"/>
                <a:gd name="connsiteX33" fmla="*/ 1000125 w 1000125"/>
                <a:gd name="connsiteY33" fmla="*/ 352425 h 1119187"/>
                <a:gd name="connsiteX34" fmla="*/ 1000125 w 1000125"/>
                <a:gd name="connsiteY34" fmla="*/ 371475 h 1119187"/>
                <a:gd name="connsiteX35" fmla="*/ 988219 w 1000125"/>
                <a:gd name="connsiteY35" fmla="*/ 392906 h 1119187"/>
                <a:gd name="connsiteX36" fmla="*/ 971550 w 1000125"/>
                <a:gd name="connsiteY36" fmla="*/ 411956 h 1119187"/>
                <a:gd name="connsiteX37" fmla="*/ 933450 w 1000125"/>
                <a:gd name="connsiteY37" fmla="*/ 423862 h 1119187"/>
                <a:gd name="connsiteX38" fmla="*/ 885825 w 1000125"/>
                <a:gd name="connsiteY38" fmla="*/ 438150 h 1119187"/>
                <a:gd name="connsiteX39" fmla="*/ 854869 w 1000125"/>
                <a:gd name="connsiteY39" fmla="*/ 454818 h 1119187"/>
                <a:gd name="connsiteX40" fmla="*/ 795337 w 1000125"/>
                <a:gd name="connsiteY40" fmla="*/ 497681 h 1119187"/>
                <a:gd name="connsiteX41" fmla="*/ 550069 w 1000125"/>
                <a:gd name="connsiteY41" fmla="*/ 6977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00125" h="1119187">
                  <a:moveTo>
                    <a:pt x="550069" y="697706"/>
                  </a:moveTo>
                  <a:lnTo>
                    <a:pt x="204787" y="985837"/>
                  </a:lnTo>
                  <a:lnTo>
                    <a:pt x="61912" y="1104900"/>
                  </a:lnTo>
                  <a:lnTo>
                    <a:pt x="40481" y="1116806"/>
                  </a:lnTo>
                  <a:lnTo>
                    <a:pt x="23812" y="1119187"/>
                  </a:lnTo>
                  <a:lnTo>
                    <a:pt x="4762" y="1112043"/>
                  </a:lnTo>
                  <a:lnTo>
                    <a:pt x="0" y="1092993"/>
                  </a:lnTo>
                  <a:lnTo>
                    <a:pt x="11906" y="1057275"/>
                  </a:lnTo>
                  <a:lnTo>
                    <a:pt x="80962" y="966787"/>
                  </a:lnTo>
                  <a:lnTo>
                    <a:pt x="223837" y="790575"/>
                  </a:lnTo>
                  <a:lnTo>
                    <a:pt x="350044" y="626268"/>
                  </a:lnTo>
                  <a:lnTo>
                    <a:pt x="411956" y="535781"/>
                  </a:lnTo>
                  <a:lnTo>
                    <a:pt x="481012" y="440531"/>
                  </a:lnTo>
                  <a:lnTo>
                    <a:pt x="519112" y="376237"/>
                  </a:lnTo>
                  <a:lnTo>
                    <a:pt x="550069" y="311943"/>
                  </a:lnTo>
                  <a:lnTo>
                    <a:pt x="561975" y="259556"/>
                  </a:lnTo>
                  <a:lnTo>
                    <a:pt x="573881" y="190500"/>
                  </a:lnTo>
                  <a:lnTo>
                    <a:pt x="571500" y="150018"/>
                  </a:lnTo>
                  <a:lnTo>
                    <a:pt x="559594" y="123825"/>
                  </a:lnTo>
                  <a:lnTo>
                    <a:pt x="535781" y="100012"/>
                  </a:lnTo>
                  <a:lnTo>
                    <a:pt x="495300" y="66675"/>
                  </a:lnTo>
                  <a:lnTo>
                    <a:pt x="485775" y="57150"/>
                  </a:lnTo>
                  <a:lnTo>
                    <a:pt x="478631" y="35718"/>
                  </a:lnTo>
                  <a:lnTo>
                    <a:pt x="478631" y="23812"/>
                  </a:lnTo>
                  <a:lnTo>
                    <a:pt x="483394" y="7143"/>
                  </a:lnTo>
                  <a:lnTo>
                    <a:pt x="502444" y="0"/>
                  </a:lnTo>
                  <a:lnTo>
                    <a:pt x="538162" y="7143"/>
                  </a:lnTo>
                  <a:lnTo>
                    <a:pt x="604837" y="33337"/>
                  </a:lnTo>
                  <a:lnTo>
                    <a:pt x="678656" y="66675"/>
                  </a:lnTo>
                  <a:lnTo>
                    <a:pt x="752475" y="114300"/>
                  </a:lnTo>
                  <a:lnTo>
                    <a:pt x="862012" y="204787"/>
                  </a:lnTo>
                  <a:lnTo>
                    <a:pt x="928687" y="266700"/>
                  </a:lnTo>
                  <a:lnTo>
                    <a:pt x="990600" y="333375"/>
                  </a:lnTo>
                  <a:lnTo>
                    <a:pt x="1000125" y="352425"/>
                  </a:lnTo>
                  <a:lnTo>
                    <a:pt x="1000125" y="371475"/>
                  </a:lnTo>
                  <a:lnTo>
                    <a:pt x="988219" y="392906"/>
                  </a:lnTo>
                  <a:lnTo>
                    <a:pt x="971550" y="411956"/>
                  </a:lnTo>
                  <a:lnTo>
                    <a:pt x="933450" y="423862"/>
                  </a:lnTo>
                  <a:lnTo>
                    <a:pt x="885825" y="438150"/>
                  </a:lnTo>
                  <a:lnTo>
                    <a:pt x="854869" y="454818"/>
                  </a:lnTo>
                  <a:lnTo>
                    <a:pt x="795337" y="497681"/>
                  </a:lnTo>
                  <a:lnTo>
                    <a:pt x="550069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">
              <a:extLst>
                <a:ext uri="{FF2B5EF4-FFF2-40B4-BE49-F238E27FC236}">
                  <a16:creationId xmlns:a16="http://schemas.microsoft.com/office/drawing/2014/main" id="{E9301589-7A3B-4F4C-A9AE-FF28DE11A8D5}"/>
                </a:ext>
              </a:extLst>
            </p:cNvPr>
            <p:cNvSpPr/>
            <p:nvPr/>
          </p:nvSpPr>
          <p:spPr>
            <a:xfrm>
              <a:off x="3878263" y="2503488"/>
              <a:ext cx="493712" cy="1187450"/>
            </a:xfrm>
            <a:custGeom>
              <a:avLst/>
              <a:gdLst>
                <a:gd name="connsiteX0" fmla="*/ 2382 w 492919"/>
                <a:gd name="connsiteY0" fmla="*/ 973931 h 1188244"/>
                <a:gd name="connsiteX1" fmla="*/ 0 w 492919"/>
                <a:gd name="connsiteY1" fmla="*/ 876300 h 1188244"/>
                <a:gd name="connsiteX2" fmla="*/ 9525 w 492919"/>
                <a:gd name="connsiteY2" fmla="*/ 781050 h 1188244"/>
                <a:gd name="connsiteX3" fmla="*/ 21432 w 492919"/>
                <a:gd name="connsiteY3" fmla="*/ 740569 h 1188244"/>
                <a:gd name="connsiteX4" fmla="*/ 35719 w 492919"/>
                <a:gd name="connsiteY4" fmla="*/ 711994 h 1188244"/>
                <a:gd name="connsiteX5" fmla="*/ 69057 w 492919"/>
                <a:gd name="connsiteY5" fmla="*/ 676275 h 1188244"/>
                <a:gd name="connsiteX6" fmla="*/ 114300 w 492919"/>
                <a:gd name="connsiteY6" fmla="*/ 631031 h 1188244"/>
                <a:gd name="connsiteX7" fmla="*/ 166688 w 492919"/>
                <a:gd name="connsiteY7" fmla="*/ 569119 h 1188244"/>
                <a:gd name="connsiteX8" fmla="*/ 211932 w 492919"/>
                <a:gd name="connsiteY8" fmla="*/ 511969 h 1188244"/>
                <a:gd name="connsiteX9" fmla="*/ 254794 w 492919"/>
                <a:gd name="connsiteY9" fmla="*/ 442912 h 1188244"/>
                <a:gd name="connsiteX10" fmla="*/ 283369 w 492919"/>
                <a:gd name="connsiteY10" fmla="*/ 388144 h 1188244"/>
                <a:gd name="connsiteX11" fmla="*/ 302419 w 492919"/>
                <a:gd name="connsiteY11" fmla="*/ 323850 h 1188244"/>
                <a:gd name="connsiteX12" fmla="*/ 314325 w 492919"/>
                <a:gd name="connsiteY12" fmla="*/ 245269 h 1188244"/>
                <a:gd name="connsiteX13" fmla="*/ 316707 w 492919"/>
                <a:gd name="connsiteY13" fmla="*/ 192881 h 1188244"/>
                <a:gd name="connsiteX14" fmla="*/ 316707 w 492919"/>
                <a:gd name="connsiteY14" fmla="*/ 140494 h 1188244"/>
                <a:gd name="connsiteX15" fmla="*/ 311944 w 492919"/>
                <a:gd name="connsiteY15" fmla="*/ 69056 h 1188244"/>
                <a:gd name="connsiteX16" fmla="*/ 311944 w 492919"/>
                <a:gd name="connsiteY16" fmla="*/ 45244 h 1188244"/>
                <a:gd name="connsiteX17" fmla="*/ 311944 w 492919"/>
                <a:gd name="connsiteY17" fmla="*/ 26194 h 1188244"/>
                <a:gd name="connsiteX18" fmla="*/ 319088 w 492919"/>
                <a:gd name="connsiteY18" fmla="*/ 9525 h 1188244"/>
                <a:gd name="connsiteX19" fmla="*/ 326232 w 492919"/>
                <a:gd name="connsiteY19" fmla="*/ 0 h 1188244"/>
                <a:gd name="connsiteX20" fmla="*/ 347663 w 492919"/>
                <a:gd name="connsiteY20" fmla="*/ 0 h 1188244"/>
                <a:gd name="connsiteX21" fmla="*/ 361950 w 492919"/>
                <a:gd name="connsiteY21" fmla="*/ 4762 h 1188244"/>
                <a:gd name="connsiteX22" fmla="*/ 392907 w 492919"/>
                <a:gd name="connsiteY22" fmla="*/ 38100 h 1188244"/>
                <a:gd name="connsiteX23" fmla="*/ 426244 w 492919"/>
                <a:gd name="connsiteY23" fmla="*/ 80962 h 1188244"/>
                <a:gd name="connsiteX24" fmla="*/ 450057 w 492919"/>
                <a:gd name="connsiteY24" fmla="*/ 119062 h 1188244"/>
                <a:gd name="connsiteX25" fmla="*/ 466725 w 492919"/>
                <a:gd name="connsiteY25" fmla="*/ 152400 h 1188244"/>
                <a:gd name="connsiteX26" fmla="*/ 481013 w 492919"/>
                <a:gd name="connsiteY26" fmla="*/ 185737 h 1188244"/>
                <a:gd name="connsiteX27" fmla="*/ 488157 w 492919"/>
                <a:gd name="connsiteY27" fmla="*/ 245269 h 1188244"/>
                <a:gd name="connsiteX28" fmla="*/ 492919 w 492919"/>
                <a:gd name="connsiteY28" fmla="*/ 319087 h 1188244"/>
                <a:gd name="connsiteX29" fmla="*/ 471488 w 492919"/>
                <a:gd name="connsiteY29" fmla="*/ 452437 h 1188244"/>
                <a:gd name="connsiteX30" fmla="*/ 433388 w 492919"/>
                <a:gd name="connsiteY30" fmla="*/ 576262 h 1188244"/>
                <a:gd name="connsiteX31" fmla="*/ 388144 w 492919"/>
                <a:gd name="connsiteY31" fmla="*/ 723900 h 1188244"/>
                <a:gd name="connsiteX32" fmla="*/ 342900 w 492919"/>
                <a:gd name="connsiteY32" fmla="*/ 857250 h 1188244"/>
                <a:gd name="connsiteX33" fmla="*/ 292894 w 492919"/>
                <a:gd name="connsiteY33" fmla="*/ 1000125 h 1188244"/>
                <a:gd name="connsiteX34" fmla="*/ 271463 w 492919"/>
                <a:gd name="connsiteY34" fmla="*/ 1040606 h 1188244"/>
                <a:gd name="connsiteX35" fmla="*/ 235744 w 492919"/>
                <a:gd name="connsiteY35" fmla="*/ 1097756 h 1188244"/>
                <a:gd name="connsiteX36" fmla="*/ 200025 w 492919"/>
                <a:gd name="connsiteY36" fmla="*/ 1150144 h 1188244"/>
                <a:gd name="connsiteX37" fmla="*/ 176213 w 492919"/>
                <a:gd name="connsiteY37" fmla="*/ 1171575 h 1188244"/>
                <a:gd name="connsiteX38" fmla="*/ 154782 w 492919"/>
                <a:gd name="connsiteY38" fmla="*/ 1183481 h 1188244"/>
                <a:gd name="connsiteX39" fmla="*/ 123825 w 492919"/>
                <a:gd name="connsiteY39" fmla="*/ 1188244 h 1188244"/>
                <a:gd name="connsiteX40" fmla="*/ 102394 w 492919"/>
                <a:gd name="connsiteY40" fmla="*/ 1185862 h 1188244"/>
                <a:gd name="connsiteX41" fmla="*/ 64294 w 492919"/>
                <a:gd name="connsiteY41" fmla="*/ 1166812 h 1188244"/>
                <a:gd name="connsiteX42" fmla="*/ 45244 w 492919"/>
                <a:gd name="connsiteY42" fmla="*/ 1154906 h 1188244"/>
                <a:gd name="connsiteX43" fmla="*/ 23813 w 492919"/>
                <a:gd name="connsiteY43" fmla="*/ 1126331 h 1188244"/>
                <a:gd name="connsiteX44" fmla="*/ 14288 w 492919"/>
                <a:gd name="connsiteY44" fmla="*/ 1073944 h 1188244"/>
                <a:gd name="connsiteX45" fmla="*/ 2382 w 492919"/>
                <a:gd name="connsiteY45" fmla="*/ 973931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2919" h="1188244">
                  <a:moveTo>
                    <a:pt x="2382" y="973931"/>
                  </a:moveTo>
                  <a:lnTo>
                    <a:pt x="0" y="876300"/>
                  </a:lnTo>
                  <a:lnTo>
                    <a:pt x="9525" y="781050"/>
                  </a:lnTo>
                  <a:lnTo>
                    <a:pt x="21432" y="740569"/>
                  </a:lnTo>
                  <a:lnTo>
                    <a:pt x="35719" y="711994"/>
                  </a:lnTo>
                  <a:lnTo>
                    <a:pt x="69057" y="676275"/>
                  </a:lnTo>
                  <a:lnTo>
                    <a:pt x="114300" y="631031"/>
                  </a:lnTo>
                  <a:lnTo>
                    <a:pt x="166688" y="569119"/>
                  </a:lnTo>
                  <a:lnTo>
                    <a:pt x="211932" y="511969"/>
                  </a:lnTo>
                  <a:lnTo>
                    <a:pt x="254794" y="442912"/>
                  </a:lnTo>
                  <a:lnTo>
                    <a:pt x="283369" y="388144"/>
                  </a:lnTo>
                  <a:lnTo>
                    <a:pt x="302419" y="323850"/>
                  </a:lnTo>
                  <a:lnTo>
                    <a:pt x="314325" y="245269"/>
                  </a:lnTo>
                  <a:lnTo>
                    <a:pt x="316707" y="192881"/>
                  </a:lnTo>
                  <a:lnTo>
                    <a:pt x="316707" y="140494"/>
                  </a:lnTo>
                  <a:lnTo>
                    <a:pt x="311944" y="69056"/>
                  </a:lnTo>
                  <a:lnTo>
                    <a:pt x="311944" y="45244"/>
                  </a:lnTo>
                  <a:lnTo>
                    <a:pt x="311944" y="26194"/>
                  </a:lnTo>
                  <a:lnTo>
                    <a:pt x="319088" y="9525"/>
                  </a:lnTo>
                  <a:lnTo>
                    <a:pt x="326232" y="0"/>
                  </a:lnTo>
                  <a:lnTo>
                    <a:pt x="347663" y="0"/>
                  </a:lnTo>
                  <a:lnTo>
                    <a:pt x="361950" y="4762"/>
                  </a:lnTo>
                  <a:lnTo>
                    <a:pt x="392907" y="38100"/>
                  </a:lnTo>
                  <a:lnTo>
                    <a:pt x="426244" y="80962"/>
                  </a:lnTo>
                  <a:lnTo>
                    <a:pt x="450057" y="119062"/>
                  </a:lnTo>
                  <a:lnTo>
                    <a:pt x="466725" y="152400"/>
                  </a:lnTo>
                  <a:lnTo>
                    <a:pt x="481013" y="185737"/>
                  </a:lnTo>
                  <a:lnTo>
                    <a:pt x="488157" y="245269"/>
                  </a:lnTo>
                  <a:lnTo>
                    <a:pt x="492919" y="319087"/>
                  </a:lnTo>
                  <a:lnTo>
                    <a:pt x="471488" y="452437"/>
                  </a:lnTo>
                  <a:lnTo>
                    <a:pt x="433388" y="576262"/>
                  </a:lnTo>
                  <a:lnTo>
                    <a:pt x="388144" y="723900"/>
                  </a:lnTo>
                  <a:lnTo>
                    <a:pt x="342900" y="857250"/>
                  </a:lnTo>
                  <a:lnTo>
                    <a:pt x="292894" y="1000125"/>
                  </a:lnTo>
                  <a:lnTo>
                    <a:pt x="271463" y="1040606"/>
                  </a:lnTo>
                  <a:lnTo>
                    <a:pt x="235744" y="1097756"/>
                  </a:lnTo>
                  <a:lnTo>
                    <a:pt x="200025" y="1150144"/>
                  </a:lnTo>
                  <a:lnTo>
                    <a:pt x="176213" y="1171575"/>
                  </a:lnTo>
                  <a:lnTo>
                    <a:pt x="154782" y="1183481"/>
                  </a:lnTo>
                  <a:lnTo>
                    <a:pt x="123825" y="1188244"/>
                  </a:lnTo>
                  <a:lnTo>
                    <a:pt x="102394" y="1185862"/>
                  </a:lnTo>
                  <a:lnTo>
                    <a:pt x="64294" y="1166812"/>
                  </a:lnTo>
                  <a:lnTo>
                    <a:pt x="45244" y="1154906"/>
                  </a:lnTo>
                  <a:lnTo>
                    <a:pt x="23813" y="1126331"/>
                  </a:lnTo>
                  <a:lnTo>
                    <a:pt x="14288" y="1073944"/>
                  </a:lnTo>
                  <a:lnTo>
                    <a:pt x="238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9756D43E-6BE1-45C1-97BC-1CF2A1494BC4}"/>
                </a:ext>
              </a:extLst>
            </p:cNvPr>
            <p:cNvSpPr/>
            <p:nvPr/>
          </p:nvSpPr>
          <p:spPr>
            <a:xfrm>
              <a:off x="4957764" y="3257550"/>
              <a:ext cx="549275" cy="1144588"/>
            </a:xfrm>
            <a:custGeom>
              <a:avLst/>
              <a:gdLst>
                <a:gd name="connsiteX0" fmla="*/ 211931 w 550068"/>
                <a:gd name="connsiteY0" fmla="*/ 754856 h 1145381"/>
                <a:gd name="connsiteX1" fmla="*/ 195262 w 550068"/>
                <a:gd name="connsiteY1" fmla="*/ 619125 h 1145381"/>
                <a:gd name="connsiteX2" fmla="*/ 192881 w 550068"/>
                <a:gd name="connsiteY2" fmla="*/ 531019 h 1145381"/>
                <a:gd name="connsiteX3" fmla="*/ 171450 w 550068"/>
                <a:gd name="connsiteY3" fmla="*/ 423863 h 1145381"/>
                <a:gd name="connsiteX4" fmla="*/ 147637 w 550068"/>
                <a:gd name="connsiteY4" fmla="*/ 345281 h 1145381"/>
                <a:gd name="connsiteX5" fmla="*/ 104775 w 550068"/>
                <a:gd name="connsiteY5" fmla="*/ 214313 h 1145381"/>
                <a:gd name="connsiteX6" fmla="*/ 69056 w 550068"/>
                <a:gd name="connsiteY6" fmla="*/ 142875 h 1145381"/>
                <a:gd name="connsiteX7" fmla="*/ 33337 w 550068"/>
                <a:gd name="connsiteY7" fmla="*/ 88106 h 1145381"/>
                <a:gd name="connsiteX8" fmla="*/ 9525 w 550068"/>
                <a:gd name="connsiteY8" fmla="*/ 54769 h 1145381"/>
                <a:gd name="connsiteX9" fmla="*/ 2381 w 550068"/>
                <a:gd name="connsiteY9" fmla="*/ 35719 h 1145381"/>
                <a:gd name="connsiteX10" fmla="*/ 0 w 550068"/>
                <a:gd name="connsiteY10" fmla="*/ 16669 h 1145381"/>
                <a:gd name="connsiteX11" fmla="*/ 7143 w 550068"/>
                <a:gd name="connsiteY11" fmla="*/ 4763 h 1145381"/>
                <a:gd name="connsiteX12" fmla="*/ 23812 w 550068"/>
                <a:gd name="connsiteY12" fmla="*/ 0 h 1145381"/>
                <a:gd name="connsiteX13" fmla="*/ 47625 w 550068"/>
                <a:gd name="connsiteY13" fmla="*/ 4763 h 1145381"/>
                <a:gd name="connsiteX14" fmla="*/ 100012 w 550068"/>
                <a:gd name="connsiteY14" fmla="*/ 35719 h 1145381"/>
                <a:gd name="connsiteX15" fmla="*/ 200025 w 550068"/>
                <a:gd name="connsiteY15" fmla="*/ 92869 h 1145381"/>
                <a:gd name="connsiteX16" fmla="*/ 307181 w 550068"/>
                <a:gd name="connsiteY16" fmla="*/ 150019 h 1145381"/>
                <a:gd name="connsiteX17" fmla="*/ 361950 w 550068"/>
                <a:gd name="connsiteY17" fmla="*/ 178594 h 1145381"/>
                <a:gd name="connsiteX18" fmla="*/ 371475 w 550068"/>
                <a:gd name="connsiteY18" fmla="*/ 280988 h 1145381"/>
                <a:gd name="connsiteX19" fmla="*/ 416718 w 550068"/>
                <a:gd name="connsiteY19" fmla="*/ 476250 h 1145381"/>
                <a:gd name="connsiteX20" fmla="*/ 481012 w 550068"/>
                <a:gd name="connsiteY20" fmla="*/ 711994 h 1145381"/>
                <a:gd name="connsiteX21" fmla="*/ 511968 w 550068"/>
                <a:gd name="connsiteY21" fmla="*/ 819150 h 1145381"/>
                <a:gd name="connsiteX22" fmla="*/ 550068 w 550068"/>
                <a:gd name="connsiteY22" fmla="*/ 926306 h 1145381"/>
                <a:gd name="connsiteX23" fmla="*/ 550068 w 550068"/>
                <a:gd name="connsiteY23" fmla="*/ 978694 h 1145381"/>
                <a:gd name="connsiteX24" fmla="*/ 540543 w 550068"/>
                <a:gd name="connsiteY24" fmla="*/ 1045369 h 1145381"/>
                <a:gd name="connsiteX25" fmla="*/ 523875 w 550068"/>
                <a:gd name="connsiteY25" fmla="*/ 1100138 h 1145381"/>
                <a:gd name="connsiteX26" fmla="*/ 504825 w 550068"/>
                <a:gd name="connsiteY26" fmla="*/ 1128713 h 1145381"/>
                <a:gd name="connsiteX27" fmla="*/ 478631 w 550068"/>
                <a:gd name="connsiteY27" fmla="*/ 1143000 h 1145381"/>
                <a:gd name="connsiteX28" fmla="*/ 450056 w 550068"/>
                <a:gd name="connsiteY28" fmla="*/ 1145381 h 1145381"/>
                <a:gd name="connsiteX29" fmla="*/ 414337 w 550068"/>
                <a:gd name="connsiteY29" fmla="*/ 1135856 h 1145381"/>
                <a:gd name="connsiteX30" fmla="*/ 378618 w 550068"/>
                <a:gd name="connsiteY30" fmla="*/ 1112044 h 1145381"/>
                <a:gd name="connsiteX31" fmla="*/ 335756 w 550068"/>
                <a:gd name="connsiteY31" fmla="*/ 1078706 h 1145381"/>
                <a:gd name="connsiteX32" fmla="*/ 309562 w 550068"/>
                <a:gd name="connsiteY32" fmla="*/ 1045369 h 1145381"/>
                <a:gd name="connsiteX33" fmla="*/ 285750 w 550068"/>
                <a:gd name="connsiteY33" fmla="*/ 1004888 h 1145381"/>
                <a:gd name="connsiteX34" fmla="*/ 259556 w 550068"/>
                <a:gd name="connsiteY34" fmla="*/ 938213 h 1145381"/>
                <a:gd name="connsiteX35" fmla="*/ 240506 w 550068"/>
                <a:gd name="connsiteY35" fmla="*/ 871538 h 1145381"/>
                <a:gd name="connsiteX36" fmla="*/ 211931 w 550068"/>
                <a:gd name="connsiteY36" fmla="*/ 7548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0068" h="1145381">
                  <a:moveTo>
                    <a:pt x="211931" y="754856"/>
                  </a:moveTo>
                  <a:lnTo>
                    <a:pt x="195262" y="619125"/>
                  </a:lnTo>
                  <a:cubicBezTo>
                    <a:pt x="194468" y="589756"/>
                    <a:pt x="193675" y="560388"/>
                    <a:pt x="192881" y="531019"/>
                  </a:cubicBezTo>
                  <a:lnTo>
                    <a:pt x="171450" y="423863"/>
                  </a:lnTo>
                  <a:lnTo>
                    <a:pt x="147637" y="345281"/>
                  </a:lnTo>
                  <a:lnTo>
                    <a:pt x="104775" y="214313"/>
                  </a:lnTo>
                  <a:lnTo>
                    <a:pt x="69056" y="142875"/>
                  </a:lnTo>
                  <a:lnTo>
                    <a:pt x="33337" y="88106"/>
                  </a:lnTo>
                  <a:lnTo>
                    <a:pt x="9525" y="54769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47625" y="4763"/>
                  </a:lnTo>
                  <a:lnTo>
                    <a:pt x="100012" y="35719"/>
                  </a:lnTo>
                  <a:lnTo>
                    <a:pt x="200025" y="92869"/>
                  </a:lnTo>
                  <a:lnTo>
                    <a:pt x="307181" y="150019"/>
                  </a:lnTo>
                  <a:lnTo>
                    <a:pt x="361950" y="178594"/>
                  </a:lnTo>
                  <a:lnTo>
                    <a:pt x="371475" y="280988"/>
                  </a:lnTo>
                  <a:lnTo>
                    <a:pt x="416718" y="476250"/>
                  </a:lnTo>
                  <a:lnTo>
                    <a:pt x="481012" y="711994"/>
                  </a:lnTo>
                  <a:lnTo>
                    <a:pt x="511968" y="819150"/>
                  </a:lnTo>
                  <a:lnTo>
                    <a:pt x="550068" y="926306"/>
                  </a:lnTo>
                  <a:lnTo>
                    <a:pt x="550068" y="978694"/>
                  </a:lnTo>
                  <a:lnTo>
                    <a:pt x="540543" y="1045369"/>
                  </a:lnTo>
                  <a:lnTo>
                    <a:pt x="523875" y="1100138"/>
                  </a:lnTo>
                  <a:lnTo>
                    <a:pt x="504825" y="1128713"/>
                  </a:lnTo>
                  <a:lnTo>
                    <a:pt x="478631" y="1143000"/>
                  </a:lnTo>
                  <a:lnTo>
                    <a:pt x="450056" y="1145381"/>
                  </a:lnTo>
                  <a:lnTo>
                    <a:pt x="414337" y="1135856"/>
                  </a:lnTo>
                  <a:lnTo>
                    <a:pt x="378618" y="1112044"/>
                  </a:lnTo>
                  <a:lnTo>
                    <a:pt x="335756" y="1078706"/>
                  </a:lnTo>
                  <a:lnTo>
                    <a:pt x="309562" y="1045369"/>
                  </a:lnTo>
                  <a:lnTo>
                    <a:pt x="285750" y="1004888"/>
                  </a:lnTo>
                  <a:lnTo>
                    <a:pt x="259556" y="938213"/>
                  </a:lnTo>
                  <a:lnTo>
                    <a:pt x="240506" y="871538"/>
                  </a:lnTo>
                  <a:lnTo>
                    <a:pt x="211931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10D8D42E-9BC1-4808-B2E5-5EA6B87EAA94}"/>
                </a:ext>
              </a:extLst>
            </p:cNvPr>
            <p:cNvSpPr/>
            <p:nvPr/>
          </p:nvSpPr>
          <p:spPr>
            <a:xfrm>
              <a:off x="4270376" y="2451101"/>
              <a:ext cx="4062413" cy="601663"/>
            </a:xfrm>
            <a:custGeom>
              <a:avLst/>
              <a:gdLst>
                <a:gd name="connsiteX0" fmla="*/ 1981767 w 4062112"/>
                <a:gd name="connsiteY0" fmla="*/ 407911 h 601668"/>
                <a:gd name="connsiteX1" fmla="*/ 1216934 w 4062112"/>
                <a:gd name="connsiteY1" fmla="*/ 499691 h 601668"/>
                <a:gd name="connsiteX2" fmla="*/ 690049 w 4062112"/>
                <a:gd name="connsiteY2" fmla="*/ 557478 h 601668"/>
                <a:gd name="connsiteX3" fmla="*/ 329728 w 4062112"/>
                <a:gd name="connsiteY3" fmla="*/ 601668 h 601668"/>
                <a:gd name="connsiteX4" fmla="*/ 282138 w 4062112"/>
                <a:gd name="connsiteY4" fmla="*/ 598269 h 601668"/>
                <a:gd name="connsiteX5" fmla="*/ 234549 w 4062112"/>
                <a:gd name="connsiteY5" fmla="*/ 591471 h 601668"/>
                <a:gd name="connsiteX6" fmla="*/ 132571 w 4062112"/>
                <a:gd name="connsiteY6" fmla="*/ 557478 h 601668"/>
                <a:gd name="connsiteX7" fmla="*/ 0 w 4062112"/>
                <a:gd name="connsiteY7" fmla="*/ 492892 h 601668"/>
                <a:gd name="connsiteX8" fmla="*/ 23795 w 4062112"/>
                <a:gd name="connsiteY8" fmla="*/ 299135 h 601668"/>
                <a:gd name="connsiteX9" fmla="*/ 169963 w 4062112"/>
                <a:gd name="connsiteY9" fmla="*/ 360321 h 601668"/>
                <a:gd name="connsiteX10" fmla="*/ 248146 w 4062112"/>
                <a:gd name="connsiteY10" fmla="*/ 384116 h 601668"/>
                <a:gd name="connsiteX11" fmla="*/ 312732 w 4062112"/>
                <a:gd name="connsiteY11" fmla="*/ 394314 h 601668"/>
                <a:gd name="connsiteX12" fmla="*/ 387515 w 4062112"/>
                <a:gd name="connsiteY12" fmla="*/ 401112 h 601668"/>
                <a:gd name="connsiteX13" fmla="*/ 509888 w 4062112"/>
                <a:gd name="connsiteY13" fmla="*/ 394314 h 601668"/>
                <a:gd name="connsiteX14" fmla="*/ 1125154 w 4062112"/>
                <a:gd name="connsiteY14" fmla="*/ 336526 h 601668"/>
                <a:gd name="connsiteX15" fmla="*/ 1937576 w 4062112"/>
                <a:gd name="connsiteY15" fmla="*/ 251545 h 601668"/>
                <a:gd name="connsiteX16" fmla="*/ 2542644 w 4062112"/>
                <a:gd name="connsiteY16" fmla="*/ 183560 h 601668"/>
                <a:gd name="connsiteX17" fmla="*/ 3263286 w 4062112"/>
                <a:gd name="connsiteY17" fmla="*/ 98578 h 601668"/>
                <a:gd name="connsiteX18" fmla="*/ 3508033 w 4062112"/>
                <a:gd name="connsiteY18" fmla="*/ 67985 h 601668"/>
                <a:gd name="connsiteX19" fmla="*/ 3531827 w 4062112"/>
                <a:gd name="connsiteY19" fmla="*/ 33993 h 601668"/>
                <a:gd name="connsiteX20" fmla="*/ 3559022 w 4062112"/>
                <a:gd name="connsiteY20" fmla="*/ 10198 h 601668"/>
                <a:gd name="connsiteX21" fmla="*/ 3582816 w 4062112"/>
                <a:gd name="connsiteY21" fmla="*/ 0 h 601668"/>
                <a:gd name="connsiteX22" fmla="*/ 3620208 w 4062112"/>
                <a:gd name="connsiteY22" fmla="*/ 6798 h 601668"/>
                <a:gd name="connsiteX23" fmla="*/ 3677996 w 4062112"/>
                <a:gd name="connsiteY23" fmla="*/ 33993 h 601668"/>
                <a:gd name="connsiteX24" fmla="*/ 3786772 w 4062112"/>
                <a:gd name="connsiteY24" fmla="*/ 91780 h 601668"/>
                <a:gd name="connsiteX25" fmla="*/ 3878552 w 4062112"/>
                <a:gd name="connsiteY25" fmla="*/ 152966 h 601668"/>
                <a:gd name="connsiteX26" fmla="*/ 3956735 w 4062112"/>
                <a:gd name="connsiteY26" fmla="*/ 217552 h 601668"/>
                <a:gd name="connsiteX27" fmla="*/ 4017921 w 4062112"/>
                <a:gd name="connsiteY27" fmla="*/ 282138 h 601668"/>
                <a:gd name="connsiteX28" fmla="*/ 4048514 w 4062112"/>
                <a:gd name="connsiteY28" fmla="*/ 322929 h 601668"/>
                <a:gd name="connsiteX29" fmla="*/ 4058712 w 4062112"/>
                <a:gd name="connsiteY29" fmla="*/ 353523 h 601668"/>
                <a:gd name="connsiteX30" fmla="*/ 4062112 w 4062112"/>
                <a:gd name="connsiteY30" fmla="*/ 380717 h 601668"/>
                <a:gd name="connsiteX31" fmla="*/ 4055313 w 4062112"/>
                <a:gd name="connsiteY31" fmla="*/ 411310 h 601668"/>
                <a:gd name="connsiteX32" fmla="*/ 4038317 w 4062112"/>
                <a:gd name="connsiteY32" fmla="*/ 435105 h 601668"/>
                <a:gd name="connsiteX33" fmla="*/ 4000925 w 4062112"/>
                <a:gd name="connsiteY33" fmla="*/ 458900 h 601668"/>
                <a:gd name="connsiteX34" fmla="*/ 3943138 w 4062112"/>
                <a:gd name="connsiteY34" fmla="*/ 465698 h 601668"/>
                <a:gd name="connsiteX35" fmla="*/ 3881951 w 4062112"/>
                <a:gd name="connsiteY35" fmla="*/ 465698 h 601668"/>
                <a:gd name="connsiteX36" fmla="*/ 3824164 w 4062112"/>
                <a:gd name="connsiteY36" fmla="*/ 475896 h 601668"/>
                <a:gd name="connsiteX37" fmla="*/ 3484238 w 4062112"/>
                <a:gd name="connsiteY37" fmla="*/ 271940 h 601668"/>
                <a:gd name="connsiteX38" fmla="*/ 3188503 w 4062112"/>
                <a:gd name="connsiteY38" fmla="*/ 278739 h 601668"/>
                <a:gd name="connsiteX39" fmla="*/ 2739801 w 4062112"/>
                <a:gd name="connsiteY39" fmla="*/ 326329 h 601668"/>
                <a:gd name="connsiteX40" fmla="*/ 1981767 w 4062112"/>
                <a:gd name="connsiteY40" fmla="*/ 407911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2112" h="601668">
                  <a:moveTo>
                    <a:pt x="1981767" y="407911"/>
                  </a:moveTo>
                  <a:lnTo>
                    <a:pt x="1216934" y="499691"/>
                  </a:lnTo>
                  <a:lnTo>
                    <a:pt x="690049" y="557478"/>
                  </a:lnTo>
                  <a:lnTo>
                    <a:pt x="329728" y="601668"/>
                  </a:lnTo>
                  <a:lnTo>
                    <a:pt x="282138" y="598269"/>
                  </a:lnTo>
                  <a:lnTo>
                    <a:pt x="234549" y="591471"/>
                  </a:lnTo>
                  <a:lnTo>
                    <a:pt x="132571" y="557478"/>
                  </a:lnTo>
                  <a:lnTo>
                    <a:pt x="0" y="492892"/>
                  </a:lnTo>
                  <a:lnTo>
                    <a:pt x="23795" y="299135"/>
                  </a:lnTo>
                  <a:lnTo>
                    <a:pt x="169963" y="360321"/>
                  </a:lnTo>
                  <a:lnTo>
                    <a:pt x="248146" y="384116"/>
                  </a:lnTo>
                  <a:lnTo>
                    <a:pt x="312732" y="394314"/>
                  </a:lnTo>
                  <a:lnTo>
                    <a:pt x="387515" y="401112"/>
                  </a:lnTo>
                  <a:lnTo>
                    <a:pt x="509888" y="394314"/>
                  </a:lnTo>
                  <a:lnTo>
                    <a:pt x="1125154" y="336526"/>
                  </a:lnTo>
                  <a:lnTo>
                    <a:pt x="1937576" y="251545"/>
                  </a:lnTo>
                  <a:lnTo>
                    <a:pt x="2542644" y="183560"/>
                  </a:lnTo>
                  <a:lnTo>
                    <a:pt x="3263286" y="98578"/>
                  </a:lnTo>
                  <a:lnTo>
                    <a:pt x="3508033" y="67985"/>
                  </a:lnTo>
                  <a:lnTo>
                    <a:pt x="3531827" y="33993"/>
                  </a:lnTo>
                  <a:lnTo>
                    <a:pt x="3559022" y="10198"/>
                  </a:lnTo>
                  <a:lnTo>
                    <a:pt x="3582816" y="0"/>
                  </a:lnTo>
                  <a:lnTo>
                    <a:pt x="3620208" y="6798"/>
                  </a:lnTo>
                  <a:lnTo>
                    <a:pt x="3677996" y="33993"/>
                  </a:lnTo>
                  <a:lnTo>
                    <a:pt x="3786772" y="91780"/>
                  </a:lnTo>
                  <a:lnTo>
                    <a:pt x="3878552" y="152966"/>
                  </a:lnTo>
                  <a:lnTo>
                    <a:pt x="3956735" y="217552"/>
                  </a:lnTo>
                  <a:lnTo>
                    <a:pt x="4017921" y="282138"/>
                  </a:lnTo>
                  <a:lnTo>
                    <a:pt x="4048514" y="322929"/>
                  </a:lnTo>
                  <a:lnTo>
                    <a:pt x="4058712" y="353523"/>
                  </a:lnTo>
                  <a:lnTo>
                    <a:pt x="4062112" y="380717"/>
                  </a:lnTo>
                  <a:lnTo>
                    <a:pt x="4055313" y="411310"/>
                  </a:lnTo>
                  <a:lnTo>
                    <a:pt x="4038317" y="435105"/>
                  </a:lnTo>
                  <a:lnTo>
                    <a:pt x="4000925" y="458900"/>
                  </a:lnTo>
                  <a:lnTo>
                    <a:pt x="3943138" y="465698"/>
                  </a:lnTo>
                  <a:lnTo>
                    <a:pt x="3881951" y="465698"/>
                  </a:lnTo>
                  <a:lnTo>
                    <a:pt x="3824164" y="475896"/>
                  </a:lnTo>
                  <a:lnTo>
                    <a:pt x="3484238" y="271940"/>
                  </a:lnTo>
                  <a:lnTo>
                    <a:pt x="3188503" y="278739"/>
                  </a:lnTo>
                  <a:lnTo>
                    <a:pt x="2739801" y="326329"/>
                  </a:lnTo>
                  <a:lnTo>
                    <a:pt x="1981767" y="4079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F9421BBF-BCC4-41F5-8239-A535A44FC90C}"/>
                </a:ext>
              </a:extLst>
            </p:cNvPr>
            <p:cNvSpPr/>
            <p:nvPr/>
          </p:nvSpPr>
          <p:spPr>
            <a:xfrm>
              <a:off x="7367589" y="2665413"/>
              <a:ext cx="796925" cy="723900"/>
            </a:xfrm>
            <a:custGeom>
              <a:avLst/>
              <a:gdLst>
                <a:gd name="connsiteX0" fmla="*/ 126206 w 797718"/>
                <a:gd name="connsiteY0" fmla="*/ 490537 h 723900"/>
                <a:gd name="connsiteX1" fmla="*/ 283368 w 797718"/>
                <a:gd name="connsiteY1" fmla="*/ 271462 h 723900"/>
                <a:gd name="connsiteX2" fmla="*/ 361950 w 797718"/>
                <a:gd name="connsiteY2" fmla="*/ 166687 h 723900"/>
                <a:gd name="connsiteX3" fmla="*/ 397668 w 797718"/>
                <a:gd name="connsiteY3" fmla="*/ 116681 h 723900"/>
                <a:gd name="connsiteX4" fmla="*/ 402431 w 797718"/>
                <a:gd name="connsiteY4" fmla="*/ 97631 h 723900"/>
                <a:gd name="connsiteX5" fmla="*/ 402431 w 797718"/>
                <a:gd name="connsiteY5" fmla="*/ 78581 h 723900"/>
                <a:gd name="connsiteX6" fmla="*/ 364331 w 797718"/>
                <a:gd name="connsiteY6" fmla="*/ 0 h 723900"/>
                <a:gd name="connsiteX7" fmla="*/ 797718 w 797718"/>
                <a:gd name="connsiteY7" fmla="*/ 226219 h 723900"/>
                <a:gd name="connsiteX8" fmla="*/ 723900 w 797718"/>
                <a:gd name="connsiteY8" fmla="*/ 261937 h 723900"/>
                <a:gd name="connsiteX9" fmla="*/ 647700 w 797718"/>
                <a:gd name="connsiteY9" fmla="*/ 288131 h 723900"/>
                <a:gd name="connsiteX10" fmla="*/ 578643 w 797718"/>
                <a:gd name="connsiteY10" fmla="*/ 335756 h 723900"/>
                <a:gd name="connsiteX11" fmla="*/ 323850 w 797718"/>
                <a:gd name="connsiteY11" fmla="*/ 511969 h 723900"/>
                <a:gd name="connsiteX12" fmla="*/ 161925 w 797718"/>
                <a:gd name="connsiteY12" fmla="*/ 635794 h 723900"/>
                <a:gd name="connsiteX13" fmla="*/ 76200 w 797718"/>
                <a:gd name="connsiteY13" fmla="*/ 704850 h 723900"/>
                <a:gd name="connsiteX14" fmla="*/ 45243 w 797718"/>
                <a:gd name="connsiteY14" fmla="*/ 719137 h 723900"/>
                <a:gd name="connsiteX15" fmla="*/ 23812 w 797718"/>
                <a:gd name="connsiteY15" fmla="*/ 723900 h 723900"/>
                <a:gd name="connsiteX16" fmla="*/ 7143 w 797718"/>
                <a:gd name="connsiteY16" fmla="*/ 719137 h 723900"/>
                <a:gd name="connsiteX17" fmla="*/ 0 w 797718"/>
                <a:gd name="connsiteY17" fmla="*/ 700087 h 723900"/>
                <a:gd name="connsiteX18" fmla="*/ 9525 w 797718"/>
                <a:gd name="connsiteY18" fmla="*/ 659606 h 723900"/>
                <a:gd name="connsiteX19" fmla="*/ 126206 w 797718"/>
                <a:gd name="connsiteY19" fmla="*/ 49053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7718" h="723900">
                  <a:moveTo>
                    <a:pt x="126206" y="490537"/>
                  </a:moveTo>
                  <a:lnTo>
                    <a:pt x="283368" y="271462"/>
                  </a:lnTo>
                  <a:lnTo>
                    <a:pt x="361950" y="166687"/>
                  </a:lnTo>
                  <a:lnTo>
                    <a:pt x="397668" y="116681"/>
                  </a:lnTo>
                  <a:lnTo>
                    <a:pt x="402431" y="97631"/>
                  </a:lnTo>
                  <a:lnTo>
                    <a:pt x="402431" y="78581"/>
                  </a:lnTo>
                  <a:lnTo>
                    <a:pt x="364331" y="0"/>
                  </a:lnTo>
                  <a:lnTo>
                    <a:pt x="797718" y="226219"/>
                  </a:lnTo>
                  <a:lnTo>
                    <a:pt x="723900" y="261937"/>
                  </a:lnTo>
                  <a:lnTo>
                    <a:pt x="647700" y="288131"/>
                  </a:lnTo>
                  <a:lnTo>
                    <a:pt x="578643" y="335756"/>
                  </a:lnTo>
                  <a:lnTo>
                    <a:pt x="323850" y="511969"/>
                  </a:lnTo>
                  <a:lnTo>
                    <a:pt x="161925" y="635794"/>
                  </a:lnTo>
                  <a:lnTo>
                    <a:pt x="76200" y="704850"/>
                  </a:lnTo>
                  <a:lnTo>
                    <a:pt x="45243" y="719137"/>
                  </a:lnTo>
                  <a:lnTo>
                    <a:pt x="23812" y="723900"/>
                  </a:lnTo>
                  <a:lnTo>
                    <a:pt x="7143" y="719137"/>
                  </a:lnTo>
                  <a:lnTo>
                    <a:pt x="0" y="700087"/>
                  </a:lnTo>
                  <a:lnTo>
                    <a:pt x="9525" y="659606"/>
                  </a:lnTo>
                  <a:lnTo>
                    <a:pt x="12620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5FC16140-F6B0-488B-BA4B-55E84A12DE05}"/>
                </a:ext>
              </a:extLst>
            </p:cNvPr>
            <p:cNvSpPr/>
            <p:nvPr/>
          </p:nvSpPr>
          <p:spPr>
            <a:xfrm>
              <a:off x="5191125" y="3182939"/>
              <a:ext cx="1855788" cy="1031875"/>
            </a:xfrm>
            <a:custGeom>
              <a:avLst/>
              <a:gdLst>
                <a:gd name="connsiteX0" fmla="*/ 440531 w 1854994"/>
                <a:gd name="connsiteY0" fmla="*/ 316707 h 1031082"/>
                <a:gd name="connsiteX1" fmla="*/ 88106 w 1854994"/>
                <a:gd name="connsiteY1" fmla="*/ 392907 h 1031082"/>
                <a:gd name="connsiteX2" fmla="*/ 0 w 1854994"/>
                <a:gd name="connsiteY2" fmla="*/ 235744 h 1031082"/>
                <a:gd name="connsiteX3" fmla="*/ 390525 w 1854994"/>
                <a:gd name="connsiteY3" fmla="*/ 200025 h 1031082"/>
                <a:gd name="connsiteX4" fmla="*/ 731044 w 1854994"/>
                <a:gd name="connsiteY4" fmla="*/ 159544 h 1031082"/>
                <a:gd name="connsiteX5" fmla="*/ 1038225 w 1854994"/>
                <a:gd name="connsiteY5" fmla="*/ 109538 h 1031082"/>
                <a:gd name="connsiteX6" fmla="*/ 1321594 w 1854994"/>
                <a:gd name="connsiteY6" fmla="*/ 66675 h 1031082"/>
                <a:gd name="connsiteX7" fmla="*/ 1371600 w 1854994"/>
                <a:gd name="connsiteY7" fmla="*/ 54769 h 1031082"/>
                <a:gd name="connsiteX8" fmla="*/ 1431131 w 1854994"/>
                <a:gd name="connsiteY8" fmla="*/ 33338 h 1031082"/>
                <a:gd name="connsiteX9" fmla="*/ 1481138 w 1854994"/>
                <a:gd name="connsiteY9" fmla="*/ 9525 h 1031082"/>
                <a:gd name="connsiteX10" fmla="*/ 1521619 w 1854994"/>
                <a:gd name="connsiteY10" fmla="*/ 0 h 1031082"/>
                <a:gd name="connsiteX11" fmla="*/ 1569244 w 1854994"/>
                <a:gd name="connsiteY11" fmla="*/ 4763 h 1031082"/>
                <a:gd name="connsiteX12" fmla="*/ 1614488 w 1854994"/>
                <a:gd name="connsiteY12" fmla="*/ 21432 h 1031082"/>
                <a:gd name="connsiteX13" fmla="*/ 1664494 w 1854994"/>
                <a:gd name="connsiteY13" fmla="*/ 57150 h 1031082"/>
                <a:gd name="connsiteX14" fmla="*/ 1724025 w 1854994"/>
                <a:gd name="connsiteY14" fmla="*/ 109538 h 1031082"/>
                <a:gd name="connsiteX15" fmla="*/ 1804988 w 1854994"/>
                <a:gd name="connsiteY15" fmla="*/ 209550 h 1031082"/>
                <a:gd name="connsiteX16" fmla="*/ 1847850 w 1854994"/>
                <a:gd name="connsiteY16" fmla="*/ 264319 h 1031082"/>
                <a:gd name="connsiteX17" fmla="*/ 1854994 w 1854994"/>
                <a:gd name="connsiteY17" fmla="*/ 285750 h 1031082"/>
                <a:gd name="connsiteX18" fmla="*/ 1845469 w 1854994"/>
                <a:gd name="connsiteY18" fmla="*/ 307182 h 1031082"/>
                <a:gd name="connsiteX19" fmla="*/ 1812131 w 1854994"/>
                <a:gd name="connsiteY19" fmla="*/ 330994 h 1031082"/>
                <a:gd name="connsiteX20" fmla="*/ 1785938 w 1854994"/>
                <a:gd name="connsiteY20" fmla="*/ 361950 h 1031082"/>
                <a:gd name="connsiteX21" fmla="*/ 1754981 w 1854994"/>
                <a:gd name="connsiteY21" fmla="*/ 414338 h 1031082"/>
                <a:gd name="connsiteX22" fmla="*/ 1726406 w 1854994"/>
                <a:gd name="connsiteY22" fmla="*/ 516732 h 1031082"/>
                <a:gd name="connsiteX23" fmla="*/ 1664494 w 1854994"/>
                <a:gd name="connsiteY23" fmla="*/ 776288 h 1031082"/>
                <a:gd name="connsiteX24" fmla="*/ 1633538 w 1854994"/>
                <a:gd name="connsiteY24" fmla="*/ 895350 h 1031082"/>
                <a:gd name="connsiteX25" fmla="*/ 1619250 w 1854994"/>
                <a:gd name="connsiteY25" fmla="*/ 931069 h 1031082"/>
                <a:gd name="connsiteX26" fmla="*/ 1600200 w 1854994"/>
                <a:gd name="connsiteY26" fmla="*/ 971550 h 1031082"/>
                <a:gd name="connsiteX27" fmla="*/ 1576388 w 1854994"/>
                <a:gd name="connsiteY27" fmla="*/ 1000125 h 1031082"/>
                <a:gd name="connsiteX28" fmla="*/ 1540669 w 1854994"/>
                <a:gd name="connsiteY28" fmla="*/ 1021557 h 1031082"/>
                <a:gd name="connsiteX29" fmla="*/ 1504950 w 1854994"/>
                <a:gd name="connsiteY29" fmla="*/ 1031082 h 1031082"/>
                <a:gd name="connsiteX30" fmla="*/ 1462088 w 1854994"/>
                <a:gd name="connsiteY30" fmla="*/ 1031082 h 1031082"/>
                <a:gd name="connsiteX31" fmla="*/ 1421606 w 1854994"/>
                <a:gd name="connsiteY31" fmla="*/ 1026319 h 1031082"/>
                <a:gd name="connsiteX32" fmla="*/ 1397794 w 1854994"/>
                <a:gd name="connsiteY32" fmla="*/ 1016794 h 1031082"/>
                <a:gd name="connsiteX33" fmla="*/ 1383506 w 1854994"/>
                <a:gd name="connsiteY33" fmla="*/ 1002507 h 1031082"/>
                <a:gd name="connsiteX34" fmla="*/ 1371600 w 1854994"/>
                <a:gd name="connsiteY34" fmla="*/ 978694 h 1031082"/>
                <a:gd name="connsiteX35" fmla="*/ 1362075 w 1854994"/>
                <a:gd name="connsiteY35" fmla="*/ 885825 h 1031082"/>
                <a:gd name="connsiteX36" fmla="*/ 1383506 w 1854994"/>
                <a:gd name="connsiteY36" fmla="*/ 762000 h 1031082"/>
                <a:gd name="connsiteX37" fmla="*/ 1473994 w 1854994"/>
                <a:gd name="connsiteY37" fmla="*/ 328613 h 1031082"/>
                <a:gd name="connsiteX38" fmla="*/ 1476375 w 1854994"/>
                <a:gd name="connsiteY38" fmla="*/ 292894 h 1031082"/>
                <a:gd name="connsiteX39" fmla="*/ 1471613 w 1854994"/>
                <a:gd name="connsiteY39" fmla="*/ 266700 h 1031082"/>
                <a:gd name="connsiteX40" fmla="*/ 1459706 w 1854994"/>
                <a:gd name="connsiteY40" fmla="*/ 242888 h 1031082"/>
                <a:gd name="connsiteX41" fmla="*/ 1433513 w 1854994"/>
                <a:gd name="connsiteY41" fmla="*/ 223838 h 1031082"/>
                <a:gd name="connsiteX42" fmla="*/ 1369219 w 1854994"/>
                <a:gd name="connsiteY42" fmla="*/ 219075 h 1031082"/>
                <a:gd name="connsiteX43" fmla="*/ 1062038 w 1854994"/>
                <a:gd name="connsiteY43" fmla="*/ 252413 h 1031082"/>
                <a:gd name="connsiteX44" fmla="*/ 733425 w 1854994"/>
                <a:gd name="connsiteY44" fmla="*/ 278607 h 1031082"/>
                <a:gd name="connsiteX45" fmla="*/ 440531 w 1854994"/>
                <a:gd name="connsiteY45" fmla="*/ 316707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4994" h="1031082">
                  <a:moveTo>
                    <a:pt x="440531" y="316707"/>
                  </a:moveTo>
                  <a:lnTo>
                    <a:pt x="88106" y="392907"/>
                  </a:lnTo>
                  <a:lnTo>
                    <a:pt x="0" y="235744"/>
                  </a:lnTo>
                  <a:lnTo>
                    <a:pt x="390525" y="200025"/>
                  </a:lnTo>
                  <a:lnTo>
                    <a:pt x="731044" y="159544"/>
                  </a:lnTo>
                  <a:lnTo>
                    <a:pt x="1038225" y="109538"/>
                  </a:lnTo>
                  <a:lnTo>
                    <a:pt x="1321594" y="66675"/>
                  </a:lnTo>
                  <a:lnTo>
                    <a:pt x="1371600" y="54769"/>
                  </a:lnTo>
                  <a:lnTo>
                    <a:pt x="1431131" y="33338"/>
                  </a:lnTo>
                  <a:lnTo>
                    <a:pt x="1481138" y="9525"/>
                  </a:lnTo>
                  <a:lnTo>
                    <a:pt x="1521619" y="0"/>
                  </a:lnTo>
                  <a:lnTo>
                    <a:pt x="1569244" y="4763"/>
                  </a:lnTo>
                  <a:lnTo>
                    <a:pt x="1614488" y="21432"/>
                  </a:lnTo>
                  <a:lnTo>
                    <a:pt x="1664494" y="57150"/>
                  </a:lnTo>
                  <a:lnTo>
                    <a:pt x="1724025" y="109538"/>
                  </a:lnTo>
                  <a:lnTo>
                    <a:pt x="1804988" y="209550"/>
                  </a:lnTo>
                  <a:lnTo>
                    <a:pt x="1847850" y="264319"/>
                  </a:lnTo>
                  <a:lnTo>
                    <a:pt x="1854994" y="285750"/>
                  </a:lnTo>
                  <a:lnTo>
                    <a:pt x="1845469" y="307182"/>
                  </a:lnTo>
                  <a:lnTo>
                    <a:pt x="1812131" y="330994"/>
                  </a:lnTo>
                  <a:lnTo>
                    <a:pt x="1785938" y="361950"/>
                  </a:lnTo>
                  <a:lnTo>
                    <a:pt x="1754981" y="414338"/>
                  </a:lnTo>
                  <a:lnTo>
                    <a:pt x="1726406" y="516732"/>
                  </a:lnTo>
                  <a:lnTo>
                    <a:pt x="1664494" y="776288"/>
                  </a:lnTo>
                  <a:lnTo>
                    <a:pt x="1633538" y="895350"/>
                  </a:lnTo>
                  <a:lnTo>
                    <a:pt x="1619250" y="931069"/>
                  </a:lnTo>
                  <a:lnTo>
                    <a:pt x="1600200" y="971550"/>
                  </a:lnTo>
                  <a:lnTo>
                    <a:pt x="1576388" y="1000125"/>
                  </a:lnTo>
                  <a:lnTo>
                    <a:pt x="1540669" y="1021557"/>
                  </a:lnTo>
                  <a:lnTo>
                    <a:pt x="1504950" y="1031082"/>
                  </a:lnTo>
                  <a:lnTo>
                    <a:pt x="1462088" y="1031082"/>
                  </a:lnTo>
                  <a:lnTo>
                    <a:pt x="1421606" y="1026319"/>
                  </a:lnTo>
                  <a:lnTo>
                    <a:pt x="1397794" y="1016794"/>
                  </a:lnTo>
                  <a:lnTo>
                    <a:pt x="1383506" y="1002507"/>
                  </a:lnTo>
                  <a:lnTo>
                    <a:pt x="1371600" y="978694"/>
                  </a:lnTo>
                  <a:lnTo>
                    <a:pt x="1362075" y="885825"/>
                  </a:lnTo>
                  <a:lnTo>
                    <a:pt x="1383506" y="762000"/>
                  </a:lnTo>
                  <a:lnTo>
                    <a:pt x="1473994" y="328613"/>
                  </a:lnTo>
                  <a:lnTo>
                    <a:pt x="1476375" y="292894"/>
                  </a:lnTo>
                  <a:lnTo>
                    <a:pt x="1471613" y="266700"/>
                  </a:lnTo>
                  <a:lnTo>
                    <a:pt x="1459706" y="242888"/>
                  </a:lnTo>
                  <a:lnTo>
                    <a:pt x="1433513" y="223838"/>
                  </a:lnTo>
                  <a:lnTo>
                    <a:pt x="1369219" y="219075"/>
                  </a:lnTo>
                  <a:lnTo>
                    <a:pt x="1062038" y="252413"/>
                  </a:lnTo>
                  <a:lnTo>
                    <a:pt x="733425" y="278607"/>
                  </a:lnTo>
                  <a:lnTo>
                    <a:pt x="440531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8FAAFD52-572C-4823-AA04-7A0B5830707F}"/>
                </a:ext>
              </a:extLst>
            </p:cNvPr>
            <p:cNvSpPr/>
            <p:nvPr/>
          </p:nvSpPr>
          <p:spPr>
            <a:xfrm>
              <a:off x="5386389" y="3913189"/>
              <a:ext cx="1254125" cy="306387"/>
            </a:xfrm>
            <a:custGeom>
              <a:avLst/>
              <a:gdLst>
                <a:gd name="connsiteX0" fmla="*/ 878681 w 1254918"/>
                <a:gd name="connsiteY0" fmla="*/ 197644 h 307181"/>
                <a:gd name="connsiteX1" fmla="*/ 642937 w 1254918"/>
                <a:gd name="connsiteY1" fmla="*/ 233362 h 307181"/>
                <a:gd name="connsiteX2" fmla="*/ 488156 w 1254918"/>
                <a:gd name="connsiteY2" fmla="*/ 250031 h 307181"/>
                <a:gd name="connsiteX3" fmla="*/ 73818 w 1254918"/>
                <a:gd name="connsiteY3" fmla="*/ 307181 h 307181"/>
                <a:gd name="connsiteX4" fmla="*/ 0 w 1254918"/>
                <a:gd name="connsiteY4" fmla="*/ 140494 h 307181"/>
                <a:gd name="connsiteX5" fmla="*/ 254793 w 1254918"/>
                <a:gd name="connsiteY5" fmla="*/ 140494 h 307181"/>
                <a:gd name="connsiteX6" fmla="*/ 533400 w 1254918"/>
                <a:gd name="connsiteY6" fmla="*/ 100012 h 307181"/>
                <a:gd name="connsiteX7" fmla="*/ 916781 w 1254918"/>
                <a:gd name="connsiteY7" fmla="*/ 47625 h 307181"/>
                <a:gd name="connsiteX8" fmla="*/ 1252537 w 1254918"/>
                <a:gd name="connsiteY8" fmla="*/ 0 h 307181"/>
                <a:gd name="connsiteX9" fmla="*/ 1254918 w 1254918"/>
                <a:gd name="connsiteY9" fmla="*/ 195262 h 307181"/>
                <a:gd name="connsiteX10" fmla="*/ 1114425 w 1254918"/>
                <a:gd name="connsiteY10" fmla="*/ 180975 h 307181"/>
                <a:gd name="connsiteX11" fmla="*/ 1052512 w 1254918"/>
                <a:gd name="connsiteY11" fmla="*/ 180975 h 307181"/>
                <a:gd name="connsiteX12" fmla="*/ 878681 w 1254918"/>
                <a:gd name="connsiteY12" fmla="*/ 197644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4918" h="307181">
                  <a:moveTo>
                    <a:pt x="878681" y="197644"/>
                  </a:moveTo>
                  <a:lnTo>
                    <a:pt x="642937" y="233362"/>
                  </a:lnTo>
                  <a:lnTo>
                    <a:pt x="488156" y="250031"/>
                  </a:lnTo>
                  <a:lnTo>
                    <a:pt x="73818" y="307181"/>
                  </a:lnTo>
                  <a:lnTo>
                    <a:pt x="0" y="140494"/>
                  </a:lnTo>
                  <a:lnTo>
                    <a:pt x="254793" y="140494"/>
                  </a:lnTo>
                  <a:lnTo>
                    <a:pt x="533400" y="100012"/>
                  </a:lnTo>
                  <a:lnTo>
                    <a:pt x="916781" y="47625"/>
                  </a:lnTo>
                  <a:lnTo>
                    <a:pt x="1252537" y="0"/>
                  </a:lnTo>
                  <a:cubicBezTo>
                    <a:pt x="1253331" y="65087"/>
                    <a:pt x="1254124" y="130175"/>
                    <a:pt x="1254918" y="195262"/>
                  </a:cubicBezTo>
                  <a:lnTo>
                    <a:pt x="1114425" y="180975"/>
                  </a:lnTo>
                  <a:lnTo>
                    <a:pt x="1052512" y="180975"/>
                  </a:lnTo>
                  <a:lnTo>
                    <a:pt x="878681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9">
              <a:extLst>
                <a:ext uri="{FF2B5EF4-FFF2-40B4-BE49-F238E27FC236}">
                  <a16:creationId xmlns:a16="http://schemas.microsoft.com/office/drawing/2014/main" id="{095BA654-0C23-4804-B14F-6C91E2129D9D}"/>
                </a:ext>
              </a:extLst>
            </p:cNvPr>
            <p:cNvSpPr/>
            <p:nvPr/>
          </p:nvSpPr>
          <p:spPr>
            <a:xfrm>
              <a:off x="5753100" y="4114800"/>
              <a:ext cx="495300" cy="769938"/>
            </a:xfrm>
            <a:custGeom>
              <a:avLst/>
              <a:gdLst>
                <a:gd name="connsiteX0" fmla="*/ 100013 w 495300"/>
                <a:gd name="connsiteY0" fmla="*/ 450056 h 769144"/>
                <a:gd name="connsiteX1" fmla="*/ 123825 w 495300"/>
                <a:gd name="connsiteY1" fmla="*/ 297656 h 769144"/>
                <a:gd name="connsiteX2" fmla="*/ 130969 w 495300"/>
                <a:gd name="connsiteY2" fmla="*/ 242888 h 769144"/>
                <a:gd name="connsiteX3" fmla="*/ 135731 w 495300"/>
                <a:gd name="connsiteY3" fmla="*/ 192881 h 769144"/>
                <a:gd name="connsiteX4" fmla="*/ 133350 w 495300"/>
                <a:gd name="connsiteY4" fmla="*/ 152400 h 769144"/>
                <a:gd name="connsiteX5" fmla="*/ 121444 w 495300"/>
                <a:gd name="connsiteY5" fmla="*/ 104775 h 769144"/>
                <a:gd name="connsiteX6" fmla="*/ 59531 w 495300"/>
                <a:gd name="connsiteY6" fmla="*/ 14288 h 769144"/>
                <a:gd name="connsiteX7" fmla="*/ 280988 w 495300"/>
                <a:gd name="connsiteY7" fmla="*/ 0 h 769144"/>
                <a:gd name="connsiteX8" fmla="*/ 388144 w 495300"/>
                <a:gd name="connsiteY8" fmla="*/ 71438 h 769144"/>
                <a:gd name="connsiteX9" fmla="*/ 433388 w 495300"/>
                <a:gd name="connsiteY9" fmla="*/ 107156 h 769144"/>
                <a:gd name="connsiteX10" fmla="*/ 461963 w 495300"/>
                <a:gd name="connsiteY10" fmla="*/ 135731 h 769144"/>
                <a:gd name="connsiteX11" fmla="*/ 483394 w 495300"/>
                <a:gd name="connsiteY11" fmla="*/ 161925 h 769144"/>
                <a:gd name="connsiteX12" fmla="*/ 495300 w 495300"/>
                <a:gd name="connsiteY12" fmla="*/ 188119 h 769144"/>
                <a:gd name="connsiteX13" fmla="*/ 495300 w 495300"/>
                <a:gd name="connsiteY13" fmla="*/ 209550 h 769144"/>
                <a:gd name="connsiteX14" fmla="*/ 481013 w 495300"/>
                <a:gd name="connsiteY14" fmla="*/ 228600 h 769144"/>
                <a:gd name="connsiteX15" fmla="*/ 452438 w 495300"/>
                <a:gd name="connsiteY15" fmla="*/ 245269 h 769144"/>
                <a:gd name="connsiteX16" fmla="*/ 411956 w 495300"/>
                <a:gd name="connsiteY16" fmla="*/ 261938 h 769144"/>
                <a:gd name="connsiteX17" fmla="*/ 371475 w 495300"/>
                <a:gd name="connsiteY17" fmla="*/ 295275 h 769144"/>
                <a:gd name="connsiteX18" fmla="*/ 338138 w 495300"/>
                <a:gd name="connsiteY18" fmla="*/ 338138 h 769144"/>
                <a:gd name="connsiteX19" fmla="*/ 240506 w 495300"/>
                <a:gd name="connsiteY19" fmla="*/ 514350 h 769144"/>
                <a:gd name="connsiteX20" fmla="*/ 114300 w 495300"/>
                <a:gd name="connsiteY20" fmla="*/ 752475 h 769144"/>
                <a:gd name="connsiteX21" fmla="*/ 0 w 495300"/>
                <a:gd name="connsiteY21" fmla="*/ 769144 h 769144"/>
                <a:gd name="connsiteX22" fmla="*/ 100013 w 495300"/>
                <a:gd name="connsiteY22" fmla="*/ 450056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5300" h="769144">
                  <a:moveTo>
                    <a:pt x="100013" y="450056"/>
                  </a:moveTo>
                  <a:lnTo>
                    <a:pt x="123825" y="297656"/>
                  </a:lnTo>
                  <a:lnTo>
                    <a:pt x="130969" y="242888"/>
                  </a:lnTo>
                  <a:lnTo>
                    <a:pt x="135731" y="192881"/>
                  </a:lnTo>
                  <a:lnTo>
                    <a:pt x="133350" y="152400"/>
                  </a:lnTo>
                  <a:lnTo>
                    <a:pt x="121444" y="104775"/>
                  </a:lnTo>
                  <a:lnTo>
                    <a:pt x="59531" y="14288"/>
                  </a:lnTo>
                  <a:lnTo>
                    <a:pt x="280988" y="0"/>
                  </a:lnTo>
                  <a:lnTo>
                    <a:pt x="388144" y="71438"/>
                  </a:lnTo>
                  <a:lnTo>
                    <a:pt x="433388" y="107156"/>
                  </a:lnTo>
                  <a:lnTo>
                    <a:pt x="461963" y="135731"/>
                  </a:lnTo>
                  <a:lnTo>
                    <a:pt x="483394" y="161925"/>
                  </a:lnTo>
                  <a:lnTo>
                    <a:pt x="495300" y="188119"/>
                  </a:lnTo>
                  <a:lnTo>
                    <a:pt x="495300" y="209550"/>
                  </a:lnTo>
                  <a:lnTo>
                    <a:pt x="481013" y="228600"/>
                  </a:lnTo>
                  <a:lnTo>
                    <a:pt x="452438" y="245269"/>
                  </a:lnTo>
                  <a:lnTo>
                    <a:pt x="411956" y="261938"/>
                  </a:lnTo>
                  <a:lnTo>
                    <a:pt x="371475" y="295275"/>
                  </a:lnTo>
                  <a:lnTo>
                    <a:pt x="338138" y="338138"/>
                  </a:lnTo>
                  <a:lnTo>
                    <a:pt x="240506" y="514350"/>
                  </a:lnTo>
                  <a:lnTo>
                    <a:pt x="114300" y="752475"/>
                  </a:lnTo>
                  <a:lnTo>
                    <a:pt x="0" y="769144"/>
                  </a:lnTo>
                  <a:lnTo>
                    <a:pt x="1000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1">
              <a:extLst>
                <a:ext uri="{FF2B5EF4-FFF2-40B4-BE49-F238E27FC236}">
                  <a16:creationId xmlns:a16="http://schemas.microsoft.com/office/drawing/2014/main" id="{26FA48BF-BC33-4D63-8494-08D0497689BD}"/>
                </a:ext>
              </a:extLst>
            </p:cNvPr>
            <p:cNvSpPr/>
            <p:nvPr/>
          </p:nvSpPr>
          <p:spPr>
            <a:xfrm>
              <a:off x="4818063" y="4745038"/>
              <a:ext cx="539750" cy="1250950"/>
            </a:xfrm>
            <a:custGeom>
              <a:avLst/>
              <a:gdLst>
                <a:gd name="connsiteX0" fmla="*/ 235744 w 540544"/>
                <a:gd name="connsiteY0" fmla="*/ 797719 h 1250157"/>
                <a:gd name="connsiteX1" fmla="*/ 190500 w 540544"/>
                <a:gd name="connsiteY1" fmla="*/ 411957 h 1250157"/>
                <a:gd name="connsiteX2" fmla="*/ 173831 w 540544"/>
                <a:gd name="connsiteY2" fmla="*/ 300038 h 1250157"/>
                <a:gd name="connsiteX3" fmla="*/ 161925 w 540544"/>
                <a:gd name="connsiteY3" fmla="*/ 247650 h 1250157"/>
                <a:gd name="connsiteX4" fmla="*/ 135731 w 540544"/>
                <a:gd name="connsiteY4" fmla="*/ 190500 h 1250157"/>
                <a:gd name="connsiteX5" fmla="*/ 107156 w 540544"/>
                <a:gd name="connsiteY5" fmla="*/ 147638 h 1250157"/>
                <a:gd name="connsiteX6" fmla="*/ 71437 w 540544"/>
                <a:gd name="connsiteY6" fmla="*/ 111919 h 1250157"/>
                <a:gd name="connsiteX7" fmla="*/ 30956 w 540544"/>
                <a:gd name="connsiteY7" fmla="*/ 80963 h 1250157"/>
                <a:gd name="connsiteX8" fmla="*/ 9525 w 540544"/>
                <a:gd name="connsiteY8" fmla="*/ 61913 h 1250157"/>
                <a:gd name="connsiteX9" fmla="*/ 0 w 540544"/>
                <a:gd name="connsiteY9" fmla="*/ 35719 h 1250157"/>
                <a:gd name="connsiteX10" fmla="*/ 2381 w 540544"/>
                <a:gd name="connsiteY10" fmla="*/ 14288 h 1250157"/>
                <a:gd name="connsiteX11" fmla="*/ 16669 w 540544"/>
                <a:gd name="connsiteY11" fmla="*/ 4763 h 1250157"/>
                <a:gd name="connsiteX12" fmla="*/ 42862 w 540544"/>
                <a:gd name="connsiteY12" fmla="*/ 0 h 1250157"/>
                <a:gd name="connsiteX13" fmla="*/ 104775 w 540544"/>
                <a:gd name="connsiteY13" fmla="*/ 4763 h 1250157"/>
                <a:gd name="connsiteX14" fmla="*/ 154781 w 540544"/>
                <a:gd name="connsiteY14" fmla="*/ 11907 h 1250157"/>
                <a:gd name="connsiteX15" fmla="*/ 209550 w 540544"/>
                <a:gd name="connsiteY15" fmla="*/ 23813 h 1250157"/>
                <a:gd name="connsiteX16" fmla="*/ 271462 w 540544"/>
                <a:gd name="connsiteY16" fmla="*/ 47625 h 1250157"/>
                <a:gd name="connsiteX17" fmla="*/ 321469 w 540544"/>
                <a:gd name="connsiteY17" fmla="*/ 73819 h 1250157"/>
                <a:gd name="connsiteX18" fmla="*/ 421481 w 540544"/>
                <a:gd name="connsiteY18" fmla="*/ 138113 h 1250157"/>
                <a:gd name="connsiteX19" fmla="*/ 421481 w 540544"/>
                <a:gd name="connsiteY19" fmla="*/ 261938 h 1250157"/>
                <a:gd name="connsiteX20" fmla="*/ 469106 w 540544"/>
                <a:gd name="connsiteY20" fmla="*/ 569119 h 1250157"/>
                <a:gd name="connsiteX21" fmla="*/ 540544 w 540544"/>
                <a:gd name="connsiteY21" fmla="*/ 990600 h 1250157"/>
                <a:gd name="connsiteX22" fmla="*/ 540544 w 540544"/>
                <a:gd name="connsiteY22" fmla="*/ 1112044 h 1250157"/>
                <a:gd name="connsiteX23" fmla="*/ 531019 w 540544"/>
                <a:gd name="connsiteY23" fmla="*/ 1145382 h 1250157"/>
                <a:gd name="connsiteX24" fmla="*/ 509587 w 540544"/>
                <a:gd name="connsiteY24" fmla="*/ 1178719 h 1250157"/>
                <a:gd name="connsiteX25" fmla="*/ 473869 w 540544"/>
                <a:gd name="connsiteY25" fmla="*/ 1221582 h 1250157"/>
                <a:gd name="connsiteX26" fmla="*/ 442912 w 540544"/>
                <a:gd name="connsiteY26" fmla="*/ 1247775 h 1250157"/>
                <a:gd name="connsiteX27" fmla="*/ 426244 w 540544"/>
                <a:gd name="connsiteY27" fmla="*/ 1250157 h 1250157"/>
                <a:gd name="connsiteX28" fmla="*/ 397669 w 540544"/>
                <a:gd name="connsiteY28" fmla="*/ 1243013 h 1250157"/>
                <a:gd name="connsiteX29" fmla="*/ 371475 w 540544"/>
                <a:gd name="connsiteY29" fmla="*/ 1223963 h 1250157"/>
                <a:gd name="connsiteX30" fmla="*/ 330994 w 540544"/>
                <a:gd name="connsiteY30" fmla="*/ 1188244 h 1250157"/>
                <a:gd name="connsiteX31" fmla="*/ 297656 w 540544"/>
                <a:gd name="connsiteY31" fmla="*/ 1140619 h 1250157"/>
                <a:gd name="connsiteX32" fmla="*/ 276225 w 540544"/>
                <a:gd name="connsiteY32" fmla="*/ 1081088 h 1250157"/>
                <a:gd name="connsiteX33" fmla="*/ 264319 w 540544"/>
                <a:gd name="connsiteY33" fmla="*/ 1007269 h 1250157"/>
                <a:gd name="connsiteX34" fmla="*/ 235744 w 540544"/>
                <a:gd name="connsiteY34" fmla="*/ 797719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1250157">
                  <a:moveTo>
                    <a:pt x="235744" y="797719"/>
                  </a:moveTo>
                  <a:lnTo>
                    <a:pt x="190500" y="411957"/>
                  </a:lnTo>
                  <a:lnTo>
                    <a:pt x="173831" y="300038"/>
                  </a:lnTo>
                  <a:lnTo>
                    <a:pt x="161925" y="247650"/>
                  </a:lnTo>
                  <a:lnTo>
                    <a:pt x="135731" y="190500"/>
                  </a:lnTo>
                  <a:lnTo>
                    <a:pt x="107156" y="147638"/>
                  </a:lnTo>
                  <a:lnTo>
                    <a:pt x="71437" y="111919"/>
                  </a:lnTo>
                  <a:lnTo>
                    <a:pt x="30956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6669" y="4763"/>
                  </a:lnTo>
                  <a:lnTo>
                    <a:pt x="42862" y="0"/>
                  </a:lnTo>
                  <a:lnTo>
                    <a:pt x="104775" y="4763"/>
                  </a:lnTo>
                  <a:lnTo>
                    <a:pt x="154781" y="11907"/>
                  </a:lnTo>
                  <a:lnTo>
                    <a:pt x="209550" y="23813"/>
                  </a:lnTo>
                  <a:lnTo>
                    <a:pt x="271462" y="47625"/>
                  </a:lnTo>
                  <a:lnTo>
                    <a:pt x="321469" y="73819"/>
                  </a:lnTo>
                  <a:lnTo>
                    <a:pt x="421481" y="138113"/>
                  </a:lnTo>
                  <a:lnTo>
                    <a:pt x="421481" y="261938"/>
                  </a:lnTo>
                  <a:lnTo>
                    <a:pt x="469106" y="569119"/>
                  </a:lnTo>
                  <a:lnTo>
                    <a:pt x="540544" y="990600"/>
                  </a:lnTo>
                  <a:lnTo>
                    <a:pt x="540544" y="1112044"/>
                  </a:lnTo>
                  <a:lnTo>
                    <a:pt x="531019" y="1145382"/>
                  </a:lnTo>
                  <a:lnTo>
                    <a:pt x="509587" y="1178719"/>
                  </a:lnTo>
                  <a:lnTo>
                    <a:pt x="473869" y="1221582"/>
                  </a:lnTo>
                  <a:lnTo>
                    <a:pt x="442912" y="1247775"/>
                  </a:lnTo>
                  <a:lnTo>
                    <a:pt x="426244" y="1250157"/>
                  </a:lnTo>
                  <a:lnTo>
                    <a:pt x="397669" y="1243013"/>
                  </a:lnTo>
                  <a:lnTo>
                    <a:pt x="371475" y="1223963"/>
                  </a:lnTo>
                  <a:lnTo>
                    <a:pt x="330994" y="1188244"/>
                  </a:lnTo>
                  <a:lnTo>
                    <a:pt x="297656" y="1140619"/>
                  </a:lnTo>
                  <a:lnTo>
                    <a:pt x="276225" y="1081088"/>
                  </a:lnTo>
                  <a:lnTo>
                    <a:pt x="264319" y="1007269"/>
                  </a:lnTo>
                  <a:lnTo>
                    <a:pt x="235744" y="797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5">
              <a:extLst>
                <a:ext uri="{FF2B5EF4-FFF2-40B4-BE49-F238E27FC236}">
                  <a16:creationId xmlns:a16="http://schemas.microsoft.com/office/drawing/2014/main" id="{7BFA6209-51E0-4EA5-B1B8-C85B3EDE3504}"/>
                </a:ext>
              </a:extLst>
            </p:cNvPr>
            <p:cNvSpPr/>
            <p:nvPr/>
          </p:nvSpPr>
          <p:spPr>
            <a:xfrm>
              <a:off x="5160964" y="4611688"/>
              <a:ext cx="2206625" cy="431800"/>
            </a:xfrm>
            <a:custGeom>
              <a:avLst/>
              <a:gdLst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9744 w 2207419"/>
                <a:gd name="connsiteY19" fmla="*/ 359569 h 431007"/>
                <a:gd name="connsiteX20" fmla="*/ 1750219 w 2207419"/>
                <a:gd name="connsiteY20" fmla="*/ 300038 h 431007"/>
                <a:gd name="connsiteX21" fmla="*/ 1735931 w 2207419"/>
                <a:gd name="connsiteY21" fmla="*/ 259557 h 431007"/>
                <a:gd name="connsiteX22" fmla="*/ 1714500 w 2207419"/>
                <a:gd name="connsiteY22" fmla="*/ 240507 h 431007"/>
                <a:gd name="connsiteX23" fmla="*/ 1690687 w 2207419"/>
                <a:gd name="connsiteY23" fmla="*/ 228600 h 431007"/>
                <a:gd name="connsiteX24" fmla="*/ 1664494 w 2207419"/>
                <a:gd name="connsiteY24" fmla="*/ 223838 h 431007"/>
                <a:gd name="connsiteX25" fmla="*/ 209550 w 2207419"/>
                <a:gd name="connsiteY25" fmla="*/ 409575 h 431007"/>
                <a:gd name="connsiteX26" fmla="*/ 42862 w 2207419"/>
                <a:gd name="connsiteY26" fmla="*/ 431007 h 431007"/>
                <a:gd name="connsiteX27" fmla="*/ 0 w 2207419"/>
                <a:gd name="connsiteY27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0219 w 2207419"/>
                <a:gd name="connsiteY19" fmla="*/ 300038 h 431007"/>
                <a:gd name="connsiteX20" fmla="*/ 1735931 w 2207419"/>
                <a:gd name="connsiteY20" fmla="*/ 259557 h 431007"/>
                <a:gd name="connsiteX21" fmla="*/ 1714500 w 2207419"/>
                <a:gd name="connsiteY21" fmla="*/ 240507 h 431007"/>
                <a:gd name="connsiteX22" fmla="*/ 1690687 w 2207419"/>
                <a:gd name="connsiteY22" fmla="*/ 228600 h 431007"/>
                <a:gd name="connsiteX23" fmla="*/ 1664494 w 2207419"/>
                <a:gd name="connsiteY23" fmla="*/ 223838 h 431007"/>
                <a:gd name="connsiteX24" fmla="*/ 209550 w 2207419"/>
                <a:gd name="connsiteY24" fmla="*/ 409575 h 431007"/>
                <a:gd name="connsiteX25" fmla="*/ 42862 w 2207419"/>
                <a:gd name="connsiteY25" fmla="*/ 431007 h 431007"/>
                <a:gd name="connsiteX26" fmla="*/ 0 w 2207419"/>
                <a:gd name="connsiteY26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35931 w 2207419"/>
                <a:gd name="connsiteY19" fmla="*/ 259557 h 431007"/>
                <a:gd name="connsiteX20" fmla="*/ 1714500 w 2207419"/>
                <a:gd name="connsiteY20" fmla="*/ 240507 h 431007"/>
                <a:gd name="connsiteX21" fmla="*/ 1690687 w 2207419"/>
                <a:gd name="connsiteY21" fmla="*/ 228600 h 431007"/>
                <a:gd name="connsiteX22" fmla="*/ 1664494 w 2207419"/>
                <a:gd name="connsiteY22" fmla="*/ 223838 h 431007"/>
                <a:gd name="connsiteX23" fmla="*/ 209550 w 2207419"/>
                <a:gd name="connsiteY23" fmla="*/ 409575 h 431007"/>
                <a:gd name="connsiteX24" fmla="*/ 42862 w 2207419"/>
                <a:gd name="connsiteY24" fmla="*/ 431007 h 431007"/>
                <a:gd name="connsiteX25" fmla="*/ 0 w 2207419"/>
                <a:gd name="connsiteY25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1735931 w 2207419"/>
                <a:gd name="connsiteY18" fmla="*/ 259557 h 431007"/>
                <a:gd name="connsiteX19" fmla="*/ 1714500 w 2207419"/>
                <a:gd name="connsiteY19" fmla="*/ 240507 h 431007"/>
                <a:gd name="connsiteX20" fmla="*/ 1690687 w 2207419"/>
                <a:gd name="connsiteY20" fmla="*/ 228600 h 431007"/>
                <a:gd name="connsiteX21" fmla="*/ 1664494 w 2207419"/>
                <a:gd name="connsiteY21" fmla="*/ 223838 h 431007"/>
                <a:gd name="connsiteX22" fmla="*/ 209550 w 2207419"/>
                <a:gd name="connsiteY22" fmla="*/ 409575 h 431007"/>
                <a:gd name="connsiteX23" fmla="*/ 42862 w 2207419"/>
                <a:gd name="connsiteY23" fmla="*/ 431007 h 431007"/>
                <a:gd name="connsiteX24" fmla="*/ 0 w 2207419"/>
                <a:gd name="connsiteY24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1735931 w 2207419"/>
                <a:gd name="connsiteY17" fmla="*/ 259557 h 431007"/>
                <a:gd name="connsiteX18" fmla="*/ 1714500 w 2207419"/>
                <a:gd name="connsiteY18" fmla="*/ 240507 h 431007"/>
                <a:gd name="connsiteX19" fmla="*/ 1690687 w 2207419"/>
                <a:gd name="connsiteY19" fmla="*/ 228600 h 431007"/>
                <a:gd name="connsiteX20" fmla="*/ 1664494 w 2207419"/>
                <a:gd name="connsiteY20" fmla="*/ 223838 h 431007"/>
                <a:gd name="connsiteX21" fmla="*/ 209550 w 2207419"/>
                <a:gd name="connsiteY21" fmla="*/ 409575 h 431007"/>
                <a:gd name="connsiteX22" fmla="*/ 42862 w 2207419"/>
                <a:gd name="connsiteY22" fmla="*/ 431007 h 431007"/>
                <a:gd name="connsiteX23" fmla="*/ 0 w 2207419"/>
                <a:gd name="connsiteY23" fmla="*/ 247650 h 43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7419" h="431007">
                  <a:moveTo>
                    <a:pt x="0" y="247650"/>
                  </a:moveTo>
                  <a:lnTo>
                    <a:pt x="319087" y="230982"/>
                  </a:lnTo>
                  <a:lnTo>
                    <a:pt x="478631" y="216694"/>
                  </a:lnTo>
                  <a:lnTo>
                    <a:pt x="971550" y="150019"/>
                  </a:lnTo>
                  <a:lnTo>
                    <a:pt x="1288256" y="102394"/>
                  </a:lnTo>
                  <a:lnTo>
                    <a:pt x="1697831" y="38100"/>
                  </a:lnTo>
                  <a:lnTo>
                    <a:pt x="1774031" y="16669"/>
                  </a:lnTo>
                  <a:lnTo>
                    <a:pt x="1828800" y="0"/>
                  </a:lnTo>
                  <a:lnTo>
                    <a:pt x="1854994" y="2382"/>
                  </a:lnTo>
                  <a:lnTo>
                    <a:pt x="1919287" y="16669"/>
                  </a:lnTo>
                  <a:lnTo>
                    <a:pt x="1969294" y="47625"/>
                  </a:lnTo>
                  <a:lnTo>
                    <a:pt x="2045494" y="97632"/>
                  </a:lnTo>
                  <a:lnTo>
                    <a:pt x="2119312" y="161925"/>
                  </a:lnTo>
                  <a:lnTo>
                    <a:pt x="2174081" y="211932"/>
                  </a:lnTo>
                  <a:lnTo>
                    <a:pt x="2207419" y="252413"/>
                  </a:lnTo>
                  <a:lnTo>
                    <a:pt x="2207419" y="295275"/>
                  </a:lnTo>
                  <a:lnTo>
                    <a:pt x="2195512" y="333375"/>
                  </a:lnTo>
                  <a:lnTo>
                    <a:pt x="1735931" y="259557"/>
                  </a:lnTo>
                  <a:lnTo>
                    <a:pt x="1714500" y="240507"/>
                  </a:lnTo>
                  <a:lnTo>
                    <a:pt x="1690687" y="228600"/>
                  </a:lnTo>
                  <a:lnTo>
                    <a:pt x="1664494" y="223838"/>
                  </a:lnTo>
                  <a:lnTo>
                    <a:pt x="209550" y="409575"/>
                  </a:lnTo>
                  <a:lnTo>
                    <a:pt x="42862" y="431007"/>
                  </a:lnTo>
                  <a:lnTo>
                    <a:pt x="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4">
              <a:extLst>
                <a:ext uri="{FF2B5EF4-FFF2-40B4-BE49-F238E27FC236}">
                  <a16:creationId xmlns:a16="http://schemas.microsoft.com/office/drawing/2014/main" id="{315C52D9-B303-4E5B-A381-7BA989BAA3BA}"/>
                </a:ext>
              </a:extLst>
            </p:cNvPr>
            <p:cNvSpPr/>
            <p:nvPr/>
          </p:nvSpPr>
          <p:spPr>
            <a:xfrm>
              <a:off x="6762751" y="4852988"/>
              <a:ext cx="601663" cy="1047750"/>
            </a:xfrm>
            <a:custGeom>
              <a:avLst/>
              <a:gdLst>
                <a:gd name="connsiteX0" fmla="*/ 109538 w 602456"/>
                <a:gd name="connsiteY0" fmla="*/ 350043 h 1047750"/>
                <a:gd name="connsiteX1" fmla="*/ 138113 w 602456"/>
                <a:gd name="connsiteY1" fmla="*/ 238125 h 1047750"/>
                <a:gd name="connsiteX2" fmla="*/ 154781 w 602456"/>
                <a:gd name="connsiteY2" fmla="*/ 178593 h 1047750"/>
                <a:gd name="connsiteX3" fmla="*/ 157163 w 602456"/>
                <a:gd name="connsiteY3" fmla="*/ 116681 h 1047750"/>
                <a:gd name="connsiteX4" fmla="*/ 150019 w 602456"/>
                <a:gd name="connsiteY4" fmla="*/ 54768 h 1047750"/>
                <a:gd name="connsiteX5" fmla="*/ 135731 w 602456"/>
                <a:gd name="connsiteY5" fmla="*/ 21431 h 1047750"/>
                <a:gd name="connsiteX6" fmla="*/ 114300 w 602456"/>
                <a:gd name="connsiteY6" fmla="*/ 0 h 1047750"/>
                <a:gd name="connsiteX7" fmla="*/ 602456 w 602456"/>
                <a:gd name="connsiteY7" fmla="*/ 59531 h 1047750"/>
                <a:gd name="connsiteX8" fmla="*/ 592931 w 602456"/>
                <a:gd name="connsiteY8" fmla="*/ 90487 h 1047750"/>
                <a:gd name="connsiteX9" fmla="*/ 581025 w 602456"/>
                <a:gd name="connsiteY9" fmla="*/ 100012 h 1047750"/>
                <a:gd name="connsiteX10" fmla="*/ 561975 w 602456"/>
                <a:gd name="connsiteY10" fmla="*/ 111918 h 1047750"/>
                <a:gd name="connsiteX11" fmla="*/ 542925 w 602456"/>
                <a:gd name="connsiteY11" fmla="*/ 126206 h 1047750"/>
                <a:gd name="connsiteX12" fmla="*/ 516731 w 602456"/>
                <a:gd name="connsiteY12" fmla="*/ 159543 h 1047750"/>
                <a:gd name="connsiteX13" fmla="*/ 483394 w 602456"/>
                <a:gd name="connsiteY13" fmla="*/ 204787 h 1047750"/>
                <a:gd name="connsiteX14" fmla="*/ 452438 w 602456"/>
                <a:gd name="connsiteY14" fmla="*/ 261937 h 1047750"/>
                <a:gd name="connsiteX15" fmla="*/ 438150 w 602456"/>
                <a:gd name="connsiteY15" fmla="*/ 319087 h 1047750"/>
                <a:gd name="connsiteX16" fmla="*/ 388144 w 602456"/>
                <a:gd name="connsiteY16" fmla="*/ 511968 h 1047750"/>
                <a:gd name="connsiteX17" fmla="*/ 328613 w 602456"/>
                <a:gd name="connsiteY17" fmla="*/ 719137 h 1047750"/>
                <a:gd name="connsiteX18" fmla="*/ 278606 w 602456"/>
                <a:gd name="connsiteY18" fmla="*/ 881062 h 1047750"/>
                <a:gd name="connsiteX19" fmla="*/ 269081 w 602456"/>
                <a:gd name="connsiteY19" fmla="*/ 923925 h 1047750"/>
                <a:gd name="connsiteX20" fmla="*/ 221456 w 602456"/>
                <a:gd name="connsiteY20" fmla="*/ 992981 h 1047750"/>
                <a:gd name="connsiteX21" fmla="*/ 192881 w 602456"/>
                <a:gd name="connsiteY21" fmla="*/ 1021556 h 1047750"/>
                <a:gd name="connsiteX22" fmla="*/ 169069 w 602456"/>
                <a:gd name="connsiteY22" fmla="*/ 1040606 h 1047750"/>
                <a:gd name="connsiteX23" fmla="*/ 152400 w 602456"/>
                <a:gd name="connsiteY23" fmla="*/ 1047750 h 1047750"/>
                <a:gd name="connsiteX24" fmla="*/ 135731 w 602456"/>
                <a:gd name="connsiteY24" fmla="*/ 1040606 h 1047750"/>
                <a:gd name="connsiteX25" fmla="*/ 90488 w 602456"/>
                <a:gd name="connsiteY25" fmla="*/ 1007268 h 1047750"/>
                <a:gd name="connsiteX26" fmla="*/ 47625 w 602456"/>
                <a:gd name="connsiteY26" fmla="*/ 973931 h 1047750"/>
                <a:gd name="connsiteX27" fmla="*/ 14288 w 602456"/>
                <a:gd name="connsiteY27" fmla="*/ 935831 h 1047750"/>
                <a:gd name="connsiteX28" fmla="*/ 0 w 602456"/>
                <a:gd name="connsiteY28" fmla="*/ 912018 h 1047750"/>
                <a:gd name="connsiteX29" fmla="*/ 16669 w 602456"/>
                <a:gd name="connsiteY29" fmla="*/ 752475 h 1047750"/>
                <a:gd name="connsiteX30" fmla="*/ 30956 w 602456"/>
                <a:gd name="connsiteY30" fmla="*/ 678656 h 1047750"/>
                <a:gd name="connsiteX31" fmla="*/ 76200 w 602456"/>
                <a:gd name="connsiteY31" fmla="*/ 507206 h 1047750"/>
                <a:gd name="connsiteX32" fmla="*/ 109538 w 602456"/>
                <a:gd name="connsiteY32" fmla="*/ 35004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2456" h="1047750">
                  <a:moveTo>
                    <a:pt x="109538" y="350043"/>
                  </a:moveTo>
                  <a:lnTo>
                    <a:pt x="138113" y="238125"/>
                  </a:lnTo>
                  <a:lnTo>
                    <a:pt x="154781" y="178593"/>
                  </a:lnTo>
                  <a:lnTo>
                    <a:pt x="157163" y="116681"/>
                  </a:lnTo>
                  <a:lnTo>
                    <a:pt x="150019" y="54768"/>
                  </a:lnTo>
                  <a:lnTo>
                    <a:pt x="135731" y="21431"/>
                  </a:lnTo>
                  <a:lnTo>
                    <a:pt x="114300" y="0"/>
                  </a:lnTo>
                  <a:lnTo>
                    <a:pt x="602456" y="59531"/>
                  </a:lnTo>
                  <a:lnTo>
                    <a:pt x="592931" y="90487"/>
                  </a:lnTo>
                  <a:lnTo>
                    <a:pt x="581025" y="100012"/>
                  </a:lnTo>
                  <a:lnTo>
                    <a:pt x="561975" y="111918"/>
                  </a:lnTo>
                  <a:lnTo>
                    <a:pt x="542925" y="126206"/>
                  </a:lnTo>
                  <a:lnTo>
                    <a:pt x="516731" y="159543"/>
                  </a:lnTo>
                  <a:lnTo>
                    <a:pt x="483394" y="204787"/>
                  </a:lnTo>
                  <a:lnTo>
                    <a:pt x="452438" y="261937"/>
                  </a:lnTo>
                  <a:lnTo>
                    <a:pt x="438150" y="319087"/>
                  </a:lnTo>
                  <a:lnTo>
                    <a:pt x="388144" y="511968"/>
                  </a:lnTo>
                  <a:lnTo>
                    <a:pt x="328613" y="719137"/>
                  </a:lnTo>
                  <a:lnTo>
                    <a:pt x="278606" y="881062"/>
                  </a:lnTo>
                  <a:lnTo>
                    <a:pt x="269081" y="923925"/>
                  </a:lnTo>
                  <a:lnTo>
                    <a:pt x="221456" y="992981"/>
                  </a:lnTo>
                  <a:lnTo>
                    <a:pt x="192881" y="1021556"/>
                  </a:lnTo>
                  <a:lnTo>
                    <a:pt x="169069" y="1040606"/>
                  </a:lnTo>
                  <a:lnTo>
                    <a:pt x="152400" y="1047750"/>
                  </a:lnTo>
                  <a:lnTo>
                    <a:pt x="135731" y="1040606"/>
                  </a:lnTo>
                  <a:lnTo>
                    <a:pt x="90488" y="1007268"/>
                  </a:lnTo>
                  <a:lnTo>
                    <a:pt x="47625" y="973931"/>
                  </a:lnTo>
                  <a:lnTo>
                    <a:pt x="14288" y="935831"/>
                  </a:lnTo>
                  <a:lnTo>
                    <a:pt x="0" y="912018"/>
                  </a:lnTo>
                  <a:lnTo>
                    <a:pt x="16669" y="752475"/>
                  </a:lnTo>
                  <a:lnTo>
                    <a:pt x="30956" y="678656"/>
                  </a:lnTo>
                  <a:lnTo>
                    <a:pt x="76200" y="507206"/>
                  </a:lnTo>
                  <a:lnTo>
                    <a:pt x="109538" y="350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505C0470-C6BD-46AB-9854-40E4C8DEB2A6}"/>
                </a:ext>
              </a:extLst>
            </p:cNvPr>
            <p:cNvSpPr/>
            <p:nvPr/>
          </p:nvSpPr>
          <p:spPr>
            <a:xfrm>
              <a:off x="5268914" y="5562600"/>
              <a:ext cx="1616075" cy="323850"/>
            </a:xfrm>
            <a:custGeom>
              <a:avLst/>
              <a:gdLst>
                <a:gd name="connsiteX0" fmla="*/ 497682 w 1614488"/>
                <a:gd name="connsiteY0" fmla="*/ 280988 h 323850"/>
                <a:gd name="connsiteX1" fmla="*/ 23813 w 1614488"/>
                <a:gd name="connsiteY1" fmla="*/ 323850 h 323850"/>
                <a:gd name="connsiteX2" fmla="*/ 0 w 1614488"/>
                <a:gd name="connsiteY2" fmla="*/ 145256 h 323850"/>
                <a:gd name="connsiteX3" fmla="*/ 347663 w 1614488"/>
                <a:gd name="connsiteY3" fmla="*/ 140494 h 323850"/>
                <a:gd name="connsiteX4" fmla="*/ 433388 w 1614488"/>
                <a:gd name="connsiteY4" fmla="*/ 133350 h 323850"/>
                <a:gd name="connsiteX5" fmla="*/ 1195388 w 1614488"/>
                <a:gd name="connsiteY5" fmla="*/ 47625 h 323850"/>
                <a:gd name="connsiteX6" fmla="*/ 1614488 w 1614488"/>
                <a:gd name="connsiteY6" fmla="*/ 0 h 323850"/>
                <a:gd name="connsiteX7" fmla="*/ 1607344 w 1614488"/>
                <a:gd name="connsiteY7" fmla="*/ 223838 h 323850"/>
                <a:gd name="connsiteX8" fmla="*/ 1488282 w 1614488"/>
                <a:gd name="connsiteY8" fmla="*/ 207169 h 323850"/>
                <a:gd name="connsiteX9" fmla="*/ 1435894 w 1614488"/>
                <a:gd name="connsiteY9" fmla="*/ 190500 h 323850"/>
                <a:gd name="connsiteX10" fmla="*/ 1395413 w 1614488"/>
                <a:gd name="connsiteY10" fmla="*/ 188119 h 323850"/>
                <a:gd name="connsiteX11" fmla="*/ 1335882 w 1614488"/>
                <a:gd name="connsiteY11" fmla="*/ 188119 h 323850"/>
                <a:gd name="connsiteX12" fmla="*/ 985838 w 1614488"/>
                <a:gd name="connsiteY12" fmla="*/ 226219 h 323850"/>
                <a:gd name="connsiteX13" fmla="*/ 497682 w 1614488"/>
                <a:gd name="connsiteY13" fmla="*/ 28098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4488" h="323850">
                  <a:moveTo>
                    <a:pt x="497682" y="28098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47663" y="140494"/>
                  </a:lnTo>
                  <a:lnTo>
                    <a:pt x="433388" y="133350"/>
                  </a:lnTo>
                  <a:lnTo>
                    <a:pt x="1195388" y="47625"/>
                  </a:lnTo>
                  <a:lnTo>
                    <a:pt x="1614488" y="0"/>
                  </a:lnTo>
                  <a:lnTo>
                    <a:pt x="1607344" y="223838"/>
                  </a:lnTo>
                  <a:lnTo>
                    <a:pt x="1488282" y="207169"/>
                  </a:lnTo>
                  <a:lnTo>
                    <a:pt x="1435894" y="190500"/>
                  </a:lnTo>
                  <a:lnTo>
                    <a:pt x="1395413" y="188119"/>
                  </a:lnTo>
                  <a:lnTo>
                    <a:pt x="1335882" y="188119"/>
                  </a:lnTo>
                  <a:lnTo>
                    <a:pt x="985838" y="226219"/>
                  </a:lnTo>
                  <a:lnTo>
                    <a:pt x="497682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20843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556C74-1E4A-4A03-A447-516E1F851F07}"/>
              </a:ext>
            </a:extLst>
          </p:cNvPr>
          <p:cNvGrpSpPr/>
          <p:nvPr/>
        </p:nvGrpSpPr>
        <p:grpSpPr>
          <a:xfrm>
            <a:off x="3878263" y="1433514"/>
            <a:ext cx="4454526" cy="4562474"/>
            <a:chOff x="3878263" y="1433514"/>
            <a:chExt cx="4454526" cy="456247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9030421-F70A-46CF-94BD-0CC91F93FAF3}"/>
                </a:ext>
              </a:extLst>
            </p:cNvPr>
            <p:cNvSpPr/>
            <p:nvPr/>
          </p:nvSpPr>
          <p:spPr>
            <a:xfrm>
              <a:off x="4486276" y="1671639"/>
              <a:ext cx="733425" cy="968375"/>
            </a:xfrm>
            <a:custGeom>
              <a:avLst/>
              <a:gdLst>
                <a:gd name="connsiteX0" fmla="*/ 369094 w 733425"/>
                <a:gd name="connsiteY0" fmla="*/ 685800 h 969168"/>
                <a:gd name="connsiteX1" fmla="*/ 223838 w 733425"/>
                <a:gd name="connsiteY1" fmla="*/ 431006 h 969168"/>
                <a:gd name="connsiteX2" fmla="*/ 83344 w 733425"/>
                <a:gd name="connsiteY2" fmla="*/ 183356 h 969168"/>
                <a:gd name="connsiteX3" fmla="*/ 33338 w 733425"/>
                <a:gd name="connsiteY3" fmla="*/ 97631 h 969168"/>
                <a:gd name="connsiteX4" fmla="*/ 16669 w 733425"/>
                <a:gd name="connsiteY4" fmla="*/ 64293 h 969168"/>
                <a:gd name="connsiteX5" fmla="*/ 4763 w 733425"/>
                <a:gd name="connsiteY5" fmla="*/ 42862 h 969168"/>
                <a:gd name="connsiteX6" fmla="*/ 0 w 733425"/>
                <a:gd name="connsiteY6" fmla="*/ 26193 h 969168"/>
                <a:gd name="connsiteX7" fmla="*/ 2381 w 733425"/>
                <a:gd name="connsiteY7" fmla="*/ 9525 h 969168"/>
                <a:gd name="connsiteX8" fmla="*/ 14288 w 733425"/>
                <a:gd name="connsiteY8" fmla="*/ 0 h 969168"/>
                <a:gd name="connsiteX9" fmla="*/ 40481 w 733425"/>
                <a:gd name="connsiteY9" fmla="*/ 2381 h 969168"/>
                <a:gd name="connsiteX10" fmla="*/ 76200 w 733425"/>
                <a:gd name="connsiteY10" fmla="*/ 21431 h 969168"/>
                <a:gd name="connsiteX11" fmla="*/ 176213 w 733425"/>
                <a:gd name="connsiteY11" fmla="*/ 88106 h 969168"/>
                <a:gd name="connsiteX12" fmla="*/ 276225 w 733425"/>
                <a:gd name="connsiteY12" fmla="*/ 154781 h 969168"/>
                <a:gd name="connsiteX13" fmla="*/ 366713 w 733425"/>
                <a:gd name="connsiteY13" fmla="*/ 219075 h 969168"/>
                <a:gd name="connsiteX14" fmla="*/ 471488 w 733425"/>
                <a:gd name="connsiteY14" fmla="*/ 297656 h 969168"/>
                <a:gd name="connsiteX15" fmla="*/ 540544 w 733425"/>
                <a:gd name="connsiteY15" fmla="*/ 354806 h 969168"/>
                <a:gd name="connsiteX16" fmla="*/ 581025 w 733425"/>
                <a:gd name="connsiteY16" fmla="*/ 392906 h 969168"/>
                <a:gd name="connsiteX17" fmla="*/ 631031 w 733425"/>
                <a:gd name="connsiteY17" fmla="*/ 461962 h 969168"/>
                <a:gd name="connsiteX18" fmla="*/ 669131 w 733425"/>
                <a:gd name="connsiteY18" fmla="*/ 521493 h 969168"/>
                <a:gd name="connsiteX19" fmla="*/ 695325 w 733425"/>
                <a:gd name="connsiteY19" fmla="*/ 588168 h 969168"/>
                <a:gd name="connsiteX20" fmla="*/ 714375 w 733425"/>
                <a:gd name="connsiteY20" fmla="*/ 645318 h 969168"/>
                <a:gd name="connsiteX21" fmla="*/ 723900 w 733425"/>
                <a:gd name="connsiteY21" fmla="*/ 697706 h 969168"/>
                <a:gd name="connsiteX22" fmla="*/ 733425 w 733425"/>
                <a:gd name="connsiteY22" fmla="*/ 764381 h 969168"/>
                <a:gd name="connsiteX23" fmla="*/ 731044 w 733425"/>
                <a:gd name="connsiteY23" fmla="*/ 826293 h 969168"/>
                <a:gd name="connsiteX24" fmla="*/ 721519 w 733425"/>
                <a:gd name="connsiteY24" fmla="*/ 873918 h 969168"/>
                <a:gd name="connsiteX25" fmla="*/ 704850 w 733425"/>
                <a:gd name="connsiteY25" fmla="*/ 914400 h 969168"/>
                <a:gd name="connsiteX26" fmla="*/ 681038 w 733425"/>
                <a:gd name="connsiteY26" fmla="*/ 945356 h 969168"/>
                <a:gd name="connsiteX27" fmla="*/ 650081 w 733425"/>
                <a:gd name="connsiteY27" fmla="*/ 964406 h 969168"/>
                <a:gd name="connsiteX28" fmla="*/ 616744 w 733425"/>
                <a:gd name="connsiteY28" fmla="*/ 969168 h 969168"/>
                <a:gd name="connsiteX29" fmla="*/ 592931 w 733425"/>
                <a:gd name="connsiteY29" fmla="*/ 964406 h 969168"/>
                <a:gd name="connsiteX30" fmla="*/ 552450 w 733425"/>
                <a:gd name="connsiteY30" fmla="*/ 942975 h 969168"/>
                <a:gd name="connsiteX31" fmla="*/ 504825 w 733425"/>
                <a:gd name="connsiteY31" fmla="*/ 909637 h 969168"/>
                <a:gd name="connsiteX32" fmla="*/ 473869 w 733425"/>
                <a:gd name="connsiteY32" fmla="*/ 871537 h 969168"/>
                <a:gd name="connsiteX33" fmla="*/ 369094 w 733425"/>
                <a:gd name="connsiteY33" fmla="*/ 685800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33425" h="969168">
                  <a:moveTo>
                    <a:pt x="369094" y="685800"/>
                  </a:moveTo>
                  <a:lnTo>
                    <a:pt x="223838" y="431006"/>
                  </a:lnTo>
                  <a:lnTo>
                    <a:pt x="83344" y="183356"/>
                  </a:lnTo>
                  <a:lnTo>
                    <a:pt x="33338" y="97631"/>
                  </a:lnTo>
                  <a:lnTo>
                    <a:pt x="16669" y="64293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40481" y="2381"/>
                  </a:lnTo>
                  <a:lnTo>
                    <a:pt x="76200" y="21431"/>
                  </a:lnTo>
                  <a:lnTo>
                    <a:pt x="176213" y="88106"/>
                  </a:lnTo>
                  <a:lnTo>
                    <a:pt x="276225" y="154781"/>
                  </a:lnTo>
                  <a:lnTo>
                    <a:pt x="366713" y="219075"/>
                  </a:lnTo>
                  <a:lnTo>
                    <a:pt x="471488" y="297656"/>
                  </a:lnTo>
                  <a:lnTo>
                    <a:pt x="540544" y="354806"/>
                  </a:lnTo>
                  <a:lnTo>
                    <a:pt x="581025" y="392906"/>
                  </a:lnTo>
                  <a:lnTo>
                    <a:pt x="631031" y="461962"/>
                  </a:lnTo>
                  <a:lnTo>
                    <a:pt x="669131" y="521493"/>
                  </a:lnTo>
                  <a:lnTo>
                    <a:pt x="695325" y="588168"/>
                  </a:lnTo>
                  <a:lnTo>
                    <a:pt x="714375" y="645318"/>
                  </a:lnTo>
                  <a:lnTo>
                    <a:pt x="723900" y="697706"/>
                  </a:lnTo>
                  <a:lnTo>
                    <a:pt x="733425" y="764381"/>
                  </a:lnTo>
                  <a:cubicBezTo>
                    <a:pt x="732631" y="785018"/>
                    <a:pt x="731838" y="805656"/>
                    <a:pt x="731044" y="826293"/>
                  </a:cubicBezTo>
                  <a:lnTo>
                    <a:pt x="721519" y="873918"/>
                  </a:lnTo>
                  <a:lnTo>
                    <a:pt x="704850" y="914400"/>
                  </a:lnTo>
                  <a:lnTo>
                    <a:pt x="681038" y="945356"/>
                  </a:lnTo>
                  <a:lnTo>
                    <a:pt x="650081" y="964406"/>
                  </a:lnTo>
                  <a:lnTo>
                    <a:pt x="616744" y="969168"/>
                  </a:lnTo>
                  <a:lnTo>
                    <a:pt x="592931" y="964406"/>
                  </a:lnTo>
                  <a:lnTo>
                    <a:pt x="552450" y="942975"/>
                  </a:lnTo>
                  <a:lnTo>
                    <a:pt x="504825" y="909637"/>
                  </a:lnTo>
                  <a:lnTo>
                    <a:pt x="473869" y="871537"/>
                  </a:lnTo>
                  <a:lnTo>
                    <a:pt x="369094" y="685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8D169C11-7E5F-40FF-BB44-41A8A4F3F8C1}"/>
                </a:ext>
              </a:extLst>
            </p:cNvPr>
            <p:cNvSpPr/>
            <p:nvPr/>
          </p:nvSpPr>
          <p:spPr>
            <a:xfrm>
              <a:off x="5586414" y="1495425"/>
              <a:ext cx="681037" cy="973138"/>
            </a:xfrm>
            <a:custGeom>
              <a:avLst/>
              <a:gdLst>
                <a:gd name="connsiteX0" fmla="*/ 352425 w 681037"/>
                <a:gd name="connsiteY0" fmla="*/ 709701 h 974019"/>
                <a:gd name="connsiteX1" fmla="*/ 233362 w 681037"/>
                <a:gd name="connsiteY1" fmla="*/ 495388 h 974019"/>
                <a:gd name="connsiteX2" fmla="*/ 138112 w 681037"/>
                <a:gd name="connsiteY2" fmla="*/ 314413 h 974019"/>
                <a:gd name="connsiteX3" fmla="*/ 45243 w 681037"/>
                <a:gd name="connsiteY3" fmla="*/ 133438 h 974019"/>
                <a:gd name="connsiteX4" fmla="*/ 9525 w 681037"/>
                <a:gd name="connsiteY4" fmla="*/ 57238 h 974019"/>
                <a:gd name="connsiteX5" fmla="*/ 0 w 681037"/>
                <a:gd name="connsiteY5" fmla="*/ 31044 h 974019"/>
                <a:gd name="connsiteX6" fmla="*/ 0 w 681037"/>
                <a:gd name="connsiteY6" fmla="*/ 11994 h 974019"/>
                <a:gd name="connsiteX7" fmla="*/ 7143 w 681037"/>
                <a:gd name="connsiteY7" fmla="*/ 2469 h 974019"/>
                <a:gd name="connsiteX8" fmla="*/ 30956 w 681037"/>
                <a:gd name="connsiteY8" fmla="*/ 88 h 974019"/>
                <a:gd name="connsiteX9" fmla="*/ 57150 w 681037"/>
                <a:gd name="connsiteY9" fmla="*/ 7232 h 974019"/>
                <a:gd name="connsiteX10" fmla="*/ 138112 w 681037"/>
                <a:gd name="connsiteY10" fmla="*/ 78669 h 974019"/>
                <a:gd name="connsiteX11" fmla="*/ 250031 w 681037"/>
                <a:gd name="connsiteY11" fmla="*/ 164394 h 974019"/>
                <a:gd name="connsiteX12" fmla="*/ 371475 w 681037"/>
                <a:gd name="connsiteY12" fmla="*/ 262026 h 974019"/>
                <a:gd name="connsiteX13" fmla="*/ 495300 w 681037"/>
                <a:gd name="connsiteY13" fmla="*/ 350132 h 974019"/>
                <a:gd name="connsiteX14" fmla="*/ 597693 w 681037"/>
                <a:gd name="connsiteY14" fmla="*/ 419188 h 974019"/>
                <a:gd name="connsiteX15" fmla="*/ 616743 w 681037"/>
                <a:gd name="connsiteY15" fmla="*/ 457288 h 974019"/>
                <a:gd name="connsiteX16" fmla="*/ 645318 w 681037"/>
                <a:gd name="connsiteY16" fmla="*/ 526344 h 974019"/>
                <a:gd name="connsiteX17" fmla="*/ 666750 w 681037"/>
                <a:gd name="connsiteY17" fmla="*/ 595401 h 974019"/>
                <a:gd name="connsiteX18" fmla="*/ 678656 w 681037"/>
                <a:gd name="connsiteY18" fmla="*/ 676363 h 974019"/>
                <a:gd name="connsiteX19" fmla="*/ 681037 w 681037"/>
                <a:gd name="connsiteY19" fmla="*/ 738276 h 974019"/>
                <a:gd name="connsiteX20" fmla="*/ 669131 w 681037"/>
                <a:gd name="connsiteY20" fmla="*/ 814476 h 974019"/>
                <a:gd name="connsiteX21" fmla="*/ 659606 w 681037"/>
                <a:gd name="connsiteY21" fmla="*/ 866863 h 974019"/>
                <a:gd name="connsiteX22" fmla="*/ 640556 w 681037"/>
                <a:gd name="connsiteY22" fmla="*/ 919251 h 974019"/>
                <a:gd name="connsiteX23" fmla="*/ 611981 w 681037"/>
                <a:gd name="connsiteY23" fmla="*/ 962113 h 974019"/>
                <a:gd name="connsiteX24" fmla="*/ 588168 w 681037"/>
                <a:gd name="connsiteY24" fmla="*/ 974019 h 974019"/>
                <a:gd name="connsiteX25" fmla="*/ 559593 w 681037"/>
                <a:gd name="connsiteY25" fmla="*/ 974019 h 974019"/>
                <a:gd name="connsiteX26" fmla="*/ 535781 w 681037"/>
                <a:gd name="connsiteY26" fmla="*/ 962113 h 974019"/>
                <a:gd name="connsiteX27" fmla="*/ 481012 w 681037"/>
                <a:gd name="connsiteY27" fmla="*/ 914488 h 974019"/>
                <a:gd name="connsiteX28" fmla="*/ 431006 w 681037"/>
                <a:gd name="connsiteY28" fmla="*/ 845432 h 974019"/>
                <a:gd name="connsiteX29" fmla="*/ 352425 w 681037"/>
                <a:gd name="connsiteY29" fmla="*/ 709701 h 9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81037" h="974019">
                  <a:moveTo>
                    <a:pt x="352425" y="709701"/>
                  </a:moveTo>
                  <a:lnTo>
                    <a:pt x="233362" y="495388"/>
                  </a:lnTo>
                  <a:lnTo>
                    <a:pt x="138112" y="314413"/>
                  </a:lnTo>
                  <a:lnTo>
                    <a:pt x="45243" y="133438"/>
                  </a:lnTo>
                  <a:lnTo>
                    <a:pt x="9525" y="57238"/>
                  </a:lnTo>
                  <a:lnTo>
                    <a:pt x="0" y="31044"/>
                  </a:lnTo>
                  <a:lnTo>
                    <a:pt x="0" y="11994"/>
                  </a:lnTo>
                  <a:lnTo>
                    <a:pt x="7143" y="2469"/>
                  </a:lnTo>
                  <a:cubicBezTo>
                    <a:pt x="29364" y="0"/>
                    <a:pt x="21387" y="88"/>
                    <a:pt x="30956" y="88"/>
                  </a:cubicBezTo>
                  <a:lnTo>
                    <a:pt x="57150" y="7232"/>
                  </a:lnTo>
                  <a:lnTo>
                    <a:pt x="138112" y="78669"/>
                  </a:lnTo>
                  <a:lnTo>
                    <a:pt x="250031" y="164394"/>
                  </a:lnTo>
                  <a:lnTo>
                    <a:pt x="371475" y="262026"/>
                  </a:lnTo>
                  <a:lnTo>
                    <a:pt x="495300" y="350132"/>
                  </a:lnTo>
                  <a:lnTo>
                    <a:pt x="597693" y="419188"/>
                  </a:lnTo>
                  <a:lnTo>
                    <a:pt x="616743" y="457288"/>
                  </a:lnTo>
                  <a:lnTo>
                    <a:pt x="645318" y="526344"/>
                  </a:lnTo>
                  <a:lnTo>
                    <a:pt x="666750" y="595401"/>
                  </a:lnTo>
                  <a:lnTo>
                    <a:pt x="678656" y="676363"/>
                  </a:lnTo>
                  <a:cubicBezTo>
                    <a:pt x="679450" y="697001"/>
                    <a:pt x="680243" y="717638"/>
                    <a:pt x="681037" y="738276"/>
                  </a:cubicBezTo>
                  <a:lnTo>
                    <a:pt x="669131" y="814476"/>
                  </a:lnTo>
                  <a:lnTo>
                    <a:pt x="659606" y="866863"/>
                  </a:lnTo>
                  <a:lnTo>
                    <a:pt x="640556" y="919251"/>
                  </a:lnTo>
                  <a:lnTo>
                    <a:pt x="611981" y="962113"/>
                  </a:lnTo>
                  <a:lnTo>
                    <a:pt x="588168" y="974019"/>
                  </a:lnTo>
                  <a:lnTo>
                    <a:pt x="559593" y="974019"/>
                  </a:lnTo>
                  <a:lnTo>
                    <a:pt x="535781" y="962113"/>
                  </a:lnTo>
                  <a:lnTo>
                    <a:pt x="481012" y="914488"/>
                  </a:lnTo>
                  <a:lnTo>
                    <a:pt x="431006" y="845432"/>
                  </a:lnTo>
                  <a:lnTo>
                    <a:pt x="352425" y="709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D46D851B-B6FB-47AD-B461-E6926669FCA1}"/>
                </a:ext>
              </a:extLst>
            </p:cNvPr>
            <p:cNvSpPr/>
            <p:nvPr/>
          </p:nvSpPr>
          <p:spPr>
            <a:xfrm>
              <a:off x="6675439" y="1433514"/>
              <a:ext cx="1000125" cy="1119187"/>
            </a:xfrm>
            <a:custGeom>
              <a:avLst/>
              <a:gdLst>
                <a:gd name="connsiteX0" fmla="*/ 550069 w 1000125"/>
                <a:gd name="connsiteY0" fmla="*/ 697706 h 1119187"/>
                <a:gd name="connsiteX1" fmla="*/ 204787 w 1000125"/>
                <a:gd name="connsiteY1" fmla="*/ 985837 h 1119187"/>
                <a:gd name="connsiteX2" fmla="*/ 61912 w 1000125"/>
                <a:gd name="connsiteY2" fmla="*/ 1104900 h 1119187"/>
                <a:gd name="connsiteX3" fmla="*/ 40481 w 1000125"/>
                <a:gd name="connsiteY3" fmla="*/ 1116806 h 1119187"/>
                <a:gd name="connsiteX4" fmla="*/ 23812 w 1000125"/>
                <a:gd name="connsiteY4" fmla="*/ 1119187 h 1119187"/>
                <a:gd name="connsiteX5" fmla="*/ 4762 w 1000125"/>
                <a:gd name="connsiteY5" fmla="*/ 1112043 h 1119187"/>
                <a:gd name="connsiteX6" fmla="*/ 0 w 1000125"/>
                <a:gd name="connsiteY6" fmla="*/ 1092993 h 1119187"/>
                <a:gd name="connsiteX7" fmla="*/ 11906 w 1000125"/>
                <a:gd name="connsiteY7" fmla="*/ 1057275 h 1119187"/>
                <a:gd name="connsiteX8" fmla="*/ 80962 w 1000125"/>
                <a:gd name="connsiteY8" fmla="*/ 966787 h 1119187"/>
                <a:gd name="connsiteX9" fmla="*/ 223837 w 1000125"/>
                <a:gd name="connsiteY9" fmla="*/ 790575 h 1119187"/>
                <a:gd name="connsiteX10" fmla="*/ 350044 w 1000125"/>
                <a:gd name="connsiteY10" fmla="*/ 626268 h 1119187"/>
                <a:gd name="connsiteX11" fmla="*/ 411956 w 1000125"/>
                <a:gd name="connsiteY11" fmla="*/ 535781 h 1119187"/>
                <a:gd name="connsiteX12" fmla="*/ 481012 w 1000125"/>
                <a:gd name="connsiteY12" fmla="*/ 440531 h 1119187"/>
                <a:gd name="connsiteX13" fmla="*/ 519112 w 1000125"/>
                <a:gd name="connsiteY13" fmla="*/ 376237 h 1119187"/>
                <a:gd name="connsiteX14" fmla="*/ 550069 w 1000125"/>
                <a:gd name="connsiteY14" fmla="*/ 311943 h 1119187"/>
                <a:gd name="connsiteX15" fmla="*/ 561975 w 1000125"/>
                <a:gd name="connsiteY15" fmla="*/ 259556 h 1119187"/>
                <a:gd name="connsiteX16" fmla="*/ 573881 w 1000125"/>
                <a:gd name="connsiteY16" fmla="*/ 190500 h 1119187"/>
                <a:gd name="connsiteX17" fmla="*/ 571500 w 1000125"/>
                <a:gd name="connsiteY17" fmla="*/ 150018 h 1119187"/>
                <a:gd name="connsiteX18" fmla="*/ 559594 w 1000125"/>
                <a:gd name="connsiteY18" fmla="*/ 123825 h 1119187"/>
                <a:gd name="connsiteX19" fmla="*/ 535781 w 1000125"/>
                <a:gd name="connsiteY19" fmla="*/ 100012 h 1119187"/>
                <a:gd name="connsiteX20" fmla="*/ 495300 w 1000125"/>
                <a:gd name="connsiteY20" fmla="*/ 66675 h 1119187"/>
                <a:gd name="connsiteX21" fmla="*/ 485775 w 1000125"/>
                <a:gd name="connsiteY21" fmla="*/ 57150 h 1119187"/>
                <a:gd name="connsiteX22" fmla="*/ 478631 w 1000125"/>
                <a:gd name="connsiteY22" fmla="*/ 35718 h 1119187"/>
                <a:gd name="connsiteX23" fmla="*/ 478631 w 1000125"/>
                <a:gd name="connsiteY23" fmla="*/ 23812 h 1119187"/>
                <a:gd name="connsiteX24" fmla="*/ 483394 w 1000125"/>
                <a:gd name="connsiteY24" fmla="*/ 7143 h 1119187"/>
                <a:gd name="connsiteX25" fmla="*/ 502444 w 1000125"/>
                <a:gd name="connsiteY25" fmla="*/ 0 h 1119187"/>
                <a:gd name="connsiteX26" fmla="*/ 538162 w 1000125"/>
                <a:gd name="connsiteY26" fmla="*/ 7143 h 1119187"/>
                <a:gd name="connsiteX27" fmla="*/ 604837 w 1000125"/>
                <a:gd name="connsiteY27" fmla="*/ 33337 h 1119187"/>
                <a:gd name="connsiteX28" fmla="*/ 678656 w 1000125"/>
                <a:gd name="connsiteY28" fmla="*/ 66675 h 1119187"/>
                <a:gd name="connsiteX29" fmla="*/ 752475 w 1000125"/>
                <a:gd name="connsiteY29" fmla="*/ 114300 h 1119187"/>
                <a:gd name="connsiteX30" fmla="*/ 862012 w 1000125"/>
                <a:gd name="connsiteY30" fmla="*/ 204787 h 1119187"/>
                <a:gd name="connsiteX31" fmla="*/ 928687 w 1000125"/>
                <a:gd name="connsiteY31" fmla="*/ 266700 h 1119187"/>
                <a:gd name="connsiteX32" fmla="*/ 990600 w 1000125"/>
                <a:gd name="connsiteY32" fmla="*/ 333375 h 1119187"/>
                <a:gd name="connsiteX33" fmla="*/ 1000125 w 1000125"/>
                <a:gd name="connsiteY33" fmla="*/ 352425 h 1119187"/>
                <a:gd name="connsiteX34" fmla="*/ 1000125 w 1000125"/>
                <a:gd name="connsiteY34" fmla="*/ 371475 h 1119187"/>
                <a:gd name="connsiteX35" fmla="*/ 988219 w 1000125"/>
                <a:gd name="connsiteY35" fmla="*/ 392906 h 1119187"/>
                <a:gd name="connsiteX36" fmla="*/ 971550 w 1000125"/>
                <a:gd name="connsiteY36" fmla="*/ 411956 h 1119187"/>
                <a:gd name="connsiteX37" fmla="*/ 933450 w 1000125"/>
                <a:gd name="connsiteY37" fmla="*/ 423862 h 1119187"/>
                <a:gd name="connsiteX38" fmla="*/ 885825 w 1000125"/>
                <a:gd name="connsiteY38" fmla="*/ 438150 h 1119187"/>
                <a:gd name="connsiteX39" fmla="*/ 854869 w 1000125"/>
                <a:gd name="connsiteY39" fmla="*/ 454818 h 1119187"/>
                <a:gd name="connsiteX40" fmla="*/ 795337 w 1000125"/>
                <a:gd name="connsiteY40" fmla="*/ 497681 h 1119187"/>
                <a:gd name="connsiteX41" fmla="*/ 550069 w 1000125"/>
                <a:gd name="connsiteY41" fmla="*/ 6977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00125" h="1119187">
                  <a:moveTo>
                    <a:pt x="550069" y="697706"/>
                  </a:moveTo>
                  <a:lnTo>
                    <a:pt x="204787" y="985837"/>
                  </a:lnTo>
                  <a:lnTo>
                    <a:pt x="61912" y="1104900"/>
                  </a:lnTo>
                  <a:lnTo>
                    <a:pt x="40481" y="1116806"/>
                  </a:lnTo>
                  <a:lnTo>
                    <a:pt x="23812" y="1119187"/>
                  </a:lnTo>
                  <a:lnTo>
                    <a:pt x="4762" y="1112043"/>
                  </a:lnTo>
                  <a:lnTo>
                    <a:pt x="0" y="1092993"/>
                  </a:lnTo>
                  <a:lnTo>
                    <a:pt x="11906" y="1057275"/>
                  </a:lnTo>
                  <a:lnTo>
                    <a:pt x="80962" y="966787"/>
                  </a:lnTo>
                  <a:lnTo>
                    <a:pt x="223837" y="790575"/>
                  </a:lnTo>
                  <a:lnTo>
                    <a:pt x="350044" y="626268"/>
                  </a:lnTo>
                  <a:lnTo>
                    <a:pt x="411956" y="535781"/>
                  </a:lnTo>
                  <a:lnTo>
                    <a:pt x="481012" y="440531"/>
                  </a:lnTo>
                  <a:lnTo>
                    <a:pt x="519112" y="376237"/>
                  </a:lnTo>
                  <a:lnTo>
                    <a:pt x="550069" y="311943"/>
                  </a:lnTo>
                  <a:lnTo>
                    <a:pt x="561975" y="259556"/>
                  </a:lnTo>
                  <a:lnTo>
                    <a:pt x="573881" y="190500"/>
                  </a:lnTo>
                  <a:lnTo>
                    <a:pt x="571500" y="150018"/>
                  </a:lnTo>
                  <a:lnTo>
                    <a:pt x="559594" y="123825"/>
                  </a:lnTo>
                  <a:lnTo>
                    <a:pt x="535781" y="100012"/>
                  </a:lnTo>
                  <a:lnTo>
                    <a:pt x="495300" y="66675"/>
                  </a:lnTo>
                  <a:lnTo>
                    <a:pt x="485775" y="57150"/>
                  </a:lnTo>
                  <a:lnTo>
                    <a:pt x="478631" y="35718"/>
                  </a:lnTo>
                  <a:lnTo>
                    <a:pt x="478631" y="23812"/>
                  </a:lnTo>
                  <a:lnTo>
                    <a:pt x="483394" y="7143"/>
                  </a:lnTo>
                  <a:lnTo>
                    <a:pt x="502444" y="0"/>
                  </a:lnTo>
                  <a:lnTo>
                    <a:pt x="538162" y="7143"/>
                  </a:lnTo>
                  <a:lnTo>
                    <a:pt x="604837" y="33337"/>
                  </a:lnTo>
                  <a:lnTo>
                    <a:pt x="678656" y="66675"/>
                  </a:lnTo>
                  <a:lnTo>
                    <a:pt x="752475" y="114300"/>
                  </a:lnTo>
                  <a:lnTo>
                    <a:pt x="862012" y="204787"/>
                  </a:lnTo>
                  <a:lnTo>
                    <a:pt x="928687" y="266700"/>
                  </a:lnTo>
                  <a:lnTo>
                    <a:pt x="990600" y="333375"/>
                  </a:lnTo>
                  <a:lnTo>
                    <a:pt x="1000125" y="352425"/>
                  </a:lnTo>
                  <a:lnTo>
                    <a:pt x="1000125" y="371475"/>
                  </a:lnTo>
                  <a:lnTo>
                    <a:pt x="988219" y="392906"/>
                  </a:lnTo>
                  <a:lnTo>
                    <a:pt x="971550" y="411956"/>
                  </a:lnTo>
                  <a:lnTo>
                    <a:pt x="933450" y="423862"/>
                  </a:lnTo>
                  <a:lnTo>
                    <a:pt x="885825" y="438150"/>
                  </a:lnTo>
                  <a:lnTo>
                    <a:pt x="854869" y="454818"/>
                  </a:lnTo>
                  <a:lnTo>
                    <a:pt x="795337" y="497681"/>
                  </a:lnTo>
                  <a:lnTo>
                    <a:pt x="550069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DC06030C-A804-436B-A601-51625F1D5A77}"/>
                </a:ext>
              </a:extLst>
            </p:cNvPr>
            <p:cNvSpPr/>
            <p:nvPr/>
          </p:nvSpPr>
          <p:spPr>
            <a:xfrm>
              <a:off x="3878263" y="2503488"/>
              <a:ext cx="493712" cy="1187450"/>
            </a:xfrm>
            <a:custGeom>
              <a:avLst/>
              <a:gdLst>
                <a:gd name="connsiteX0" fmla="*/ 2382 w 492919"/>
                <a:gd name="connsiteY0" fmla="*/ 973931 h 1188244"/>
                <a:gd name="connsiteX1" fmla="*/ 0 w 492919"/>
                <a:gd name="connsiteY1" fmla="*/ 876300 h 1188244"/>
                <a:gd name="connsiteX2" fmla="*/ 9525 w 492919"/>
                <a:gd name="connsiteY2" fmla="*/ 781050 h 1188244"/>
                <a:gd name="connsiteX3" fmla="*/ 21432 w 492919"/>
                <a:gd name="connsiteY3" fmla="*/ 740569 h 1188244"/>
                <a:gd name="connsiteX4" fmla="*/ 35719 w 492919"/>
                <a:gd name="connsiteY4" fmla="*/ 711994 h 1188244"/>
                <a:gd name="connsiteX5" fmla="*/ 69057 w 492919"/>
                <a:gd name="connsiteY5" fmla="*/ 676275 h 1188244"/>
                <a:gd name="connsiteX6" fmla="*/ 114300 w 492919"/>
                <a:gd name="connsiteY6" fmla="*/ 631031 h 1188244"/>
                <a:gd name="connsiteX7" fmla="*/ 166688 w 492919"/>
                <a:gd name="connsiteY7" fmla="*/ 569119 h 1188244"/>
                <a:gd name="connsiteX8" fmla="*/ 211932 w 492919"/>
                <a:gd name="connsiteY8" fmla="*/ 511969 h 1188244"/>
                <a:gd name="connsiteX9" fmla="*/ 254794 w 492919"/>
                <a:gd name="connsiteY9" fmla="*/ 442912 h 1188244"/>
                <a:gd name="connsiteX10" fmla="*/ 283369 w 492919"/>
                <a:gd name="connsiteY10" fmla="*/ 388144 h 1188244"/>
                <a:gd name="connsiteX11" fmla="*/ 302419 w 492919"/>
                <a:gd name="connsiteY11" fmla="*/ 323850 h 1188244"/>
                <a:gd name="connsiteX12" fmla="*/ 314325 w 492919"/>
                <a:gd name="connsiteY12" fmla="*/ 245269 h 1188244"/>
                <a:gd name="connsiteX13" fmla="*/ 316707 w 492919"/>
                <a:gd name="connsiteY13" fmla="*/ 192881 h 1188244"/>
                <a:gd name="connsiteX14" fmla="*/ 316707 w 492919"/>
                <a:gd name="connsiteY14" fmla="*/ 140494 h 1188244"/>
                <a:gd name="connsiteX15" fmla="*/ 311944 w 492919"/>
                <a:gd name="connsiteY15" fmla="*/ 69056 h 1188244"/>
                <a:gd name="connsiteX16" fmla="*/ 311944 w 492919"/>
                <a:gd name="connsiteY16" fmla="*/ 45244 h 1188244"/>
                <a:gd name="connsiteX17" fmla="*/ 311944 w 492919"/>
                <a:gd name="connsiteY17" fmla="*/ 26194 h 1188244"/>
                <a:gd name="connsiteX18" fmla="*/ 319088 w 492919"/>
                <a:gd name="connsiteY18" fmla="*/ 9525 h 1188244"/>
                <a:gd name="connsiteX19" fmla="*/ 326232 w 492919"/>
                <a:gd name="connsiteY19" fmla="*/ 0 h 1188244"/>
                <a:gd name="connsiteX20" fmla="*/ 347663 w 492919"/>
                <a:gd name="connsiteY20" fmla="*/ 0 h 1188244"/>
                <a:gd name="connsiteX21" fmla="*/ 361950 w 492919"/>
                <a:gd name="connsiteY21" fmla="*/ 4762 h 1188244"/>
                <a:gd name="connsiteX22" fmla="*/ 392907 w 492919"/>
                <a:gd name="connsiteY22" fmla="*/ 38100 h 1188244"/>
                <a:gd name="connsiteX23" fmla="*/ 426244 w 492919"/>
                <a:gd name="connsiteY23" fmla="*/ 80962 h 1188244"/>
                <a:gd name="connsiteX24" fmla="*/ 450057 w 492919"/>
                <a:gd name="connsiteY24" fmla="*/ 119062 h 1188244"/>
                <a:gd name="connsiteX25" fmla="*/ 466725 w 492919"/>
                <a:gd name="connsiteY25" fmla="*/ 152400 h 1188244"/>
                <a:gd name="connsiteX26" fmla="*/ 481013 w 492919"/>
                <a:gd name="connsiteY26" fmla="*/ 185737 h 1188244"/>
                <a:gd name="connsiteX27" fmla="*/ 488157 w 492919"/>
                <a:gd name="connsiteY27" fmla="*/ 245269 h 1188244"/>
                <a:gd name="connsiteX28" fmla="*/ 492919 w 492919"/>
                <a:gd name="connsiteY28" fmla="*/ 319087 h 1188244"/>
                <a:gd name="connsiteX29" fmla="*/ 471488 w 492919"/>
                <a:gd name="connsiteY29" fmla="*/ 452437 h 1188244"/>
                <a:gd name="connsiteX30" fmla="*/ 433388 w 492919"/>
                <a:gd name="connsiteY30" fmla="*/ 576262 h 1188244"/>
                <a:gd name="connsiteX31" fmla="*/ 388144 w 492919"/>
                <a:gd name="connsiteY31" fmla="*/ 723900 h 1188244"/>
                <a:gd name="connsiteX32" fmla="*/ 342900 w 492919"/>
                <a:gd name="connsiteY32" fmla="*/ 857250 h 1188244"/>
                <a:gd name="connsiteX33" fmla="*/ 292894 w 492919"/>
                <a:gd name="connsiteY33" fmla="*/ 1000125 h 1188244"/>
                <a:gd name="connsiteX34" fmla="*/ 271463 w 492919"/>
                <a:gd name="connsiteY34" fmla="*/ 1040606 h 1188244"/>
                <a:gd name="connsiteX35" fmla="*/ 235744 w 492919"/>
                <a:gd name="connsiteY35" fmla="*/ 1097756 h 1188244"/>
                <a:gd name="connsiteX36" fmla="*/ 200025 w 492919"/>
                <a:gd name="connsiteY36" fmla="*/ 1150144 h 1188244"/>
                <a:gd name="connsiteX37" fmla="*/ 176213 w 492919"/>
                <a:gd name="connsiteY37" fmla="*/ 1171575 h 1188244"/>
                <a:gd name="connsiteX38" fmla="*/ 154782 w 492919"/>
                <a:gd name="connsiteY38" fmla="*/ 1183481 h 1188244"/>
                <a:gd name="connsiteX39" fmla="*/ 123825 w 492919"/>
                <a:gd name="connsiteY39" fmla="*/ 1188244 h 1188244"/>
                <a:gd name="connsiteX40" fmla="*/ 102394 w 492919"/>
                <a:gd name="connsiteY40" fmla="*/ 1185862 h 1188244"/>
                <a:gd name="connsiteX41" fmla="*/ 64294 w 492919"/>
                <a:gd name="connsiteY41" fmla="*/ 1166812 h 1188244"/>
                <a:gd name="connsiteX42" fmla="*/ 45244 w 492919"/>
                <a:gd name="connsiteY42" fmla="*/ 1154906 h 1188244"/>
                <a:gd name="connsiteX43" fmla="*/ 23813 w 492919"/>
                <a:gd name="connsiteY43" fmla="*/ 1126331 h 1188244"/>
                <a:gd name="connsiteX44" fmla="*/ 14288 w 492919"/>
                <a:gd name="connsiteY44" fmla="*/ 1073944 h 1188244"/>
                <a:gd name="connsiteX45" fmla="*/ 2382 w 492919"/>
                <a:gd name="connsiteY45" fmla="*/ 973931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2919" h="1188244">
                  <a:moveTo>
                    <a:pt x="2382" y="973931"/>
                  </a:moveTo>
                  <a:lnTo>
                    <a:pt x="0" y="876300"/>
                  </a:lnTo>
                  <a:lnTo>
                    <a:pt x="9525" y="781050"/>
                  </a:lnTo>
                  <a:lnTo>
                    <a:pt x="21432" y="740569"/>
                  </a:lnTo>
                  <a:lnTo>
                    <a:pt x="35719" y="711994"/>
                  </a:lnTo>
                  <a:lnTo>
                    <a:pt x="69057" y="676275"/>
                  </a:lnTo>
                  <a:lnTo>
                    <a:pt x="114300" y="631031"/>
                  </a:lnTo>
                  <a:lnTo>
                    <a:pt x="166688" y="569119"/>
                  </a:lnTo>
                  <a:lnTo>
                    <a:pt x="211932" y="511969"/>
                  </a:lnTo>
                  <a:lnTo>
                    <a:pt x="254794" y="442912"/>
                  </a:lnTo>
                  <a:lnTo>
                    <a:pt x="283369" y="388144"/>
                  </a:lnTo>
                  <a:lnTo>
                    <a:pt x="302419" y="323850"/>
                  </a:lnTo>
                  <a:lnTo>
                    <a:pt x="314325" y="245269"/>
                  </a:lnTo>
                  <a:lnTo>
                    <a:pt x="316707" y="192881"/>
                  </a:lnTo>
                  <a:lnTo>
                    <a:pt x="316707" y="140494"/>
                  </a:lnTo>
                  <a:lnTo>
                    <a:pt x="311944" y="69056"/>
                  </a:lnTo>
                  <a:lnTo>
                    <a:pt x="311944" y="45244"/>
                  </a:lnTo>
                  <a:lnTo>
                    <a:pt x="311944" y="26194"/>
                  </a:lnTo>
                  <a:lnTo>
                    <a:pt x="319088" y="9525"/>
                  </a:lnTo>
                  <a:lnTo>
                    <a:pt x="326232" y="0"/>
                  </a:lnTo>
                  <a:lnTo>
                    <a:pt x="347663" y="0"/>
                  </a:lnTo>
                  <a:lnTo>
                    <a:pt x="361950" y="4762"/>
                  </a:lnTo>
                  <a:lnTo>
                    <a:pt x="392907" y="38100"/>
                  </a:lnTo>
                  <a:lnTo>
                    <a:pt x="426244" y="80962"/>
                  </a:lnTo>
                  <a:lnTo>
                    <a:pt x="450057" y="119062"/>
                  </a:lnTo>
                  <a:lnTo>
                    <a:pt x="466725" y="152400"/>
                  </a:lnTo>
                  <a:lnTo>
                    <a:pt x="481013" y="185737"/>
                  </a:lnTo>
                  <a:lnTo>
                    <a:pt x="488157" y="245269"/>
                  </a:lnTo>
                  <a:lnTo>
                    <a:pt x="492919" y="319087"/>
                  </a:lnTo>
                  <a:lnTo>
                    <a:pt x="471488" y="452437"/>
                  </a:lnTo>
                  <a:lnTo>
                    <a:pt x="433388" y="576262"/>
                  </a:lnTo>
                  <a:lnTo>
                    <a:pt x="388144" y="723900"/>
                  </a:lnTo>
                  <a:lnTo>
                    <a:pt x="342900" y="857250"/>
                  </a:lnTo>
                  <a:lnTo>
                    <a:pt x="292894" y="1000125"/>
                  </a:lnTo>
                  <a:lnTo>
                    <a:pt x="271463" y="1040606"/>
                  </a:lnTo>
                  <a:lnTo>
                    <a:pt x="235744" y="1097756"/>
                  </a:lnTo>
                  <a:lnTo>
                    <a:pt x="200025" y="1150144"/>
                  </a:lnTo>
                  <a:lnTo>
                    <a:pt x="176213" y="1171575"/>
                  </a:lnTo>
                  <a:lnTo>
                    <a:pt x="154782" y="1183481"/>
                  </a:lnTo>
                  <a:lnTo>
                    <a:pt x="123825" y="1188244"/>
                  </a:lnTo>
                  <a:lnTo>
                    <a:pt x="102394" y="1185862"/>
                  </a:lnTo>
                  <a:lnTo>
                    <a:pt x="64294" y="1166812"/>
                  </a:lnTo>
                  <a:lnTo>
                    <a:pt x="45244" y="1154906"/>
                  </a:lnTo>
                  <a:lnTo>
                    <a:pt x="23813" y="1126331"/>
                  </a:lnTo>
                  <a:lnTo>
                    <a:pt x="14288" y="1073944"/>
                  </a:lnTo>
                  <a:lnTo>
                    <a:pt x="2382" y="973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0B2B8505-27C9-49F1-8F8B-BC3231EFEF67}"/>
                </a:ext>
              </a:extLst>
            </p:cNvPr>
            <p:cNvSpPr/>
            <p:nvPr/>
          </p:nvSpPr>
          <p:spPr>
            <a:xfrm>
              <a:off x="4957764" y="3257550"/>
              <a:ext cx="549275" cy="1144588"/>
            </a:xfrm>
            <a:custGeom>
              <a:avLst/>
              <a:gdLst>
                <a:gd name="connsiteX0" fmla="*/ 211931 w 550068"/>
                <a:gd name="connsiteY0" fmla="*/ 754856 h 1145381"/>
                <a:gd name="connsiteX1" fmla="*/ 195262 w 550068"/>
                <a:gd name="connsiteY1" fmla="*/ 619125 h 1145381"/>
                <a:gd name="connsiteX2" fmla="*/ 192881 w 550068"/>
                <a:gd name="connsiteY2" fmla="*/ 531019 h 1145381"/>
                <a:gd name="connsiteX3" fmla="*/ 171450 w 550068"/>
                <a:gd name="connsiteY3" fmla="*/ 423863 h 1145381"/>
                <a:gd name="connsiteX4" fmla="*/ 147637 w 550068"/>
                <a:gd name="connsiteY4" fmla="*/ 345281 h 1145381"/>
                <a:gd name="connsiteX5" fmla="*/ 104775 w 550068"/>
                <a:gd name="connsiteY5" fmla="*/ 214313 h 1145381"/>
                <a:gd name="connsiteX6" fmla="*/ 69056 w 550068"/>
                <a:gd name="connsiteY6" fmla="*/ 142875 h 1145381"/>
                <a:gd name="connsiteX7" fmla="*/ 33337 w 550068"/>
                <a:gd name="connsiteY7" fmla="*/ 88106 h 1145381"/>
                <a:gd name="connsiteX8" fmla="*/ 9525 w 550068"/>
                <a:gd name="connsiteY8" fmla="*/ 54769 h 1145381"/>
                <a:gd name="connsiteX9" fmla="*/ 2381 w 550068"/>
                <a:gd name="connsiteY9" fmla="*/ 35719 h 1145381"/>
                <a:gd name="connsiteX10" fmla="*/ 0 w 550068"/>
                <a:gd name="connsiteY10" fmla="*/ 16669 h 1145381"/>
                <a:gd name="connsiteX11" fmla="*/ 7143 w 550068"/>
                <a:gd name="connsiteY11" fmla="*/ 4763 h 1145381"/>
                <a:gd name="connsiteX12" fmla="*/ 23812 w 550068"/>
                <a:gd name="connsiteY12" fmla="*/ 0 h 1145381"/>
                <a:gd name="connsiteX13" fmla="*/ 47625 w 550068"/>
                <a:gd name="connsiteY13" fmla="*/ 4763 h 1145381"/>
                <a:gd name="connsiteX14" fmla="*/ 100012 w 550068"/>
                <a:gd name="connsiteY14" fmla="*/ 35719 h 1145381"/>
                <a:gd name="connsiteX15" fmla="*/ 200025 w 550068"/>
                <a:gd name="connsiteY15" fmla="*/ 92869 h 1145381"/>
                <a:gd name="connsiteX16" fmla="*/ 307181 w 550068"/>
                <a:gd name="connsiteY16" fmla="*/ 150019 h 1145381"/>
                <a:gd name="connsiteX17" fmla="*/ 361950 w 550068"/>
                <a:gd name="connsiteY17" fmla="*/ 178594 h 1145381"/>
                <a:gd name="connsiteX18" fmla="*/ 371475 w 550068"/>
                <a:gd name="connsiteY18" fmla="*/ 280988 h 1145381"/>
                <a:gd name="connsiteX19" fmla="*/ 416718 w 550068"/>
                <a:gd name="connsiteY19" fmla="*/ 476250 h 1145381"/>
                <a:gd name="connsiteX20" fmla="*/ 481012 w 550068"/>
                <a:gd name="connsiteY20" fmla="*/ 711994 h 1145381"/>
                <a:gd name="connsiteX21" fmla="*/ 511968 w 550068"/>
                <a:gd name="connsiteY21" fmla="*/ 819150 h 1145381"/>
                <a:gd name="connsiteX22" fmla="*/ 550068 w 550068"/>
                <a:gd name="connsiteY22" fmla="*/ 926306 h 1145381"/>
                <a:gd name="connsiteX23" fmla="*/ 550068 w 550068"/>
                <a:gd name="connsiteY23" fmla="*/ 978694 h 1145381"/>
                <a:gd name="connsiteX24" fmla="*/ 540543 w 550068"/>
                <a:gd name="connsiteY24" fmla="*/ 1045369 h 1145381"/>
                <a:gd name="connsiteX25" fmla="*/ 523875 w 550068"/>
                <a:gd name="connsiteY25" fmla="*/ 1100138 h 1145381"/>
                <a:gd name="connsiteX26" fmla="*/ 504825 w 550068"/>
                <a:gd name="connsiteY26" fmla="*/ 1128713 h 1145381"/>
                <a:gd name="connsiteX27" fmla="*/ 478631 w 550068"/>
                <a:gd name="connsiteY27" fmla="*/ 1143000 h 1145381"/>
                <a:gd name="connsiteX28" fmla="*/ 450056 w 550068"/>
                <a:gd name="connsiteY28" fmla="*/ 1145381 h 1145381"/>
                <a:gd name="connsiteX29" fmla="*/ 414337 w 550068"/>
                <a:gd name="connsiteY29" fmla="*/ 1135856 h 1145381"/>
                <a:gd name="connsiteX30" fmla="*/ 378618 w 550068"/>
                <a:gd name="connsiteY30" fmla="*/ 1112044 h 1145381"/>
                <a:gd name="connsiteX31" fmla="*/ 335756 w 550068"/>
                <a:gd name="connsiteY31" fmla="*/ 1078706 h 1145381"/>
                <a:gd name="connsiteX32" fmla="*/ 309562 w 550068"/>
                <a:gd name="connsiteY32" fmla="*/ 1045369 h 1145381"/>
                <a:gd name="connsiteX33" fmla="*/ 285750 w 550068"/>
                <a:gd name="connsiteY33" fmla="*/ 1004888 h 1145381"/>
                <a:gd name="connsiteX34" fmla="*/ 259556 w 550068"/>
                <a:gd name="connsiteY34" fmla="*/ 938213 h 1145381"/>
                <a:gd name="connsiteX35" fmla="*/ 240506 w 550068"/>
                <a:gd name="connsiteY35" fmla="*/ 871538 h 1145381"/>
                <a:gd name="connsiteX36" fmla="*/ 211931 w 550068"/>
                <a:gd name="connsiteY36" fmla="*/ 7548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0068" h="1145381">
                  <a:moveTo>
                    <a:pt x="211931" y="754856"/>
                  </a:moveTo>
                  <a:lnTo>
                    <a:pt x="195262" y="619125"/>
                  </a:lnTo>
                  <a:cubicBezTo>
                    <a:pt x="194468" y="589756"/>
                    <a:pt x="193675" y="560388"/>
                    <a:pt x="192881" y="531019"/>
                  </a:cubicBezTo>
                  <a:lnTo>
                    <a:pt x="171450" y="423863"/>
                  </a:lnTo>
                  <a:lnTo>
                    <a:pt x="147637" y="345281"/>
                  </a:lnTo>
                  <a:lnTo>
                    <a:pt x="104775" y="214313"/>
                  </a:lnTo>
                  <a:lnTo>
                    <a:pt x="69056" y="142875"/>
                  </a:lnTo>
                  <a:lnTo>
                    <a:pt x="33337" y="88106"/>
                  </a:lnTo>
                  <a:lnTo>
                    <a:pt x="9525" y="54769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47625" y="4763"/>
                  </a:lnTo>
                  <a:lnTo>
                    <a:pt x="100012" y="35719"/>
                  </a:lnTo>
                  <a:lnTo>
                    <a:pt x="200025" y="92869"/>
                  </a:lnTo>
                  <a:lnTo>
                    <a:pt x="307181" y="150019"/>
                  </a:lnTo>
                  <a:lnTo>
                    <a:pt x="361950" y="178594"/>
                  </a:lnTo>
                  <a:lnTo>
                    <a:pt x="371475" y="280988"/>
                  </a:lnTo>
                  <a:lnTo>
                    <a:pt x="416718" y="476250"/>
                  </a:lnTo>
                  <a:lnTo>
                    <a:pt x="481012" y="711994"/>
                  </a:lnTo>
                  <a:lnTo>
                    <a:pt x="511968" y="819150"/>
                  </a:lnTo>
                  <a:lnTo>
                    <a:pt x="550068" y="926306"/>
                  </a:lnTo>
                  <a:lnTo>
                    <a:pt x="550068" y="978694"/>
                  </a:lnTo>
                  <a:lnTo>
                    <a:pt x="540543" y="1045369"/>
                  </a:lnTo>
                  <a:lnTo>
                    <a:pt x="523875" y="1100138"/>
                  </a:lnTo>
                  <a:lnTo>
                    <a:pt x="504825" y="1128713"/>
                  </a:lnTo>
                  <a:lnTo>
                    <a:pt x="478631" y="1143000"/>
                  </a:lnTo>
                  <a:lnTo>
                    <a:pt x="450056" y="1145381"/>
                  </a:lnTo>
                  <a:lnTo>
                    <a:pt x="414337" y="1135856"/>
                  </a:lnTo>
                  <a:lnTo>
                    <a:pt x="378618" y="1112044"/>
                  </a:lnTo>
                  <a:lnTo>
                    <a:pt x="335756" y="1078706"/>
                  </a:lnTo>
                  <a:lnTo>
                    <a:pt x="309562" y="1045369"/>
                  </a:lnTo>
                  <a:lnTo>
                    <a:pt x="285750" y="1004888"/>
                  </a:lnTo>
                  <a:lnTo>
                    <a:pt x="259556" y="938213"/>
                  </a:lnTo>
                  <a:lnTo>
                    <a:pt x="240506" y="871538"/>
                  </a:lnTo>
                  <a:lnTo>
                    <a:pt x="211931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2E3BC17E-603D-4DD1-ADCD-5867CBF43236}"/>
                </a:ext>
              </a:extLst>
            </p:cNvPr>
            <p:cNvSpPr/>
            <p:nvPr/>
          </p:nvSpPr>
          <p:spPr>
            <a:xfrm>
              <a:off x="4270376" y="2451101"/>
              <a:ext cx="4062413" cy="601663"/>
            </a:xfrm>
            <a:custGeom>
              <a:avLst/>
              <a:gdLst>
                <a:gd name="connsiteX0" fmla="*/ 1981767 w 4062112"/>
                <a:gd name="connsiteY0" fmla="*/ 407911 h 601668"/>
                <a:gd name="connsiteX1" fmla="*/ 1216934 w 4062112"/>
                <a:gd name="connsiteY1" fmla="*/ 499691 h 601668"/>
                <a:gd name="connsiteX2" fmla="*/ 690049 w 4062112"/>
                <a:gd name="connsiteY2" fmla="*/ 557478 h 601668"/>
                <a:gd name="connsiteX3" fmla="*/ 329728 w 4062112"/>
                <a:gd name="connsiteY3" fmla="*/ 601668 h 601668"/>
                <a:gd name="connsiteX4" fmla="*/ 282138 w 4062112"/>
                <a:gd name="connsiteY4" fmla="*/ 598269 h 601668"/>
                <a:gd name="connsiteX5" fmla="*/ 234549 w 4062112"/>
                <a:gd name="connsiteY5" fmla="*/ 591471 h 601668"/>
                <a:gd name="connsiteX6" fmla="*/ 132571 w 4062112"/>
                <a:gd name="connsiteY6" fmla="*/ 557478 h 601668"/>
                <a:gd name="connsiteX7" fmla="*/ 0 w 4062112"/>
                <a:gd name="connsiteY7" fmla="*/ 492892 h 601668"/>
                <a:gd name="connsiteX8" fmla="*/ 23795 w 4062112"/>
                <a:gd name="connsiteY8" fmla="*/ 299135 h 601668"/>
                <a:gd name="connsiteX9" fmla="*/ 169963 w 4062112"/>
                <a:gd name="connsiteY9" fmla="*/ 360321 h 601668"/>
                <a:gd name="connsiteX10" fmla="*/ 248146 w 4062112"/>
                <a:gd name="connsiteY10" fmla="*/ 384116 h 601668"/>
                <a:gd name="connsiteX11" fmla="*/ 312732 w 4062112"/>
                <a:gd name="connsiteY11" fmla="*/ 394314 h 601668"/>
                <a:gd name="connsiteX12" fmla="*/ 387515 w 4062112"/>
                <a:gd name="connsiteY12" fmla="*/ 401112 h 601668"/>
                <a:gd name="connsiteX13" fmla="*/ 509888 w 4062112"/>
                <a:gd name="connsiteY13" fmla="*/ 394314 h 601668"/>
                <a:gd name="connsiteX14" fmla="*/ 1125154 w 4062112"/>
                <a:gd name="connsiteY14" fmla="*/ 336526 h 601668"/>
                <a:gd name="connsiteX15" fmla="*/ 1937576 w 4062112"/>
                <a:gd name="connsiteY15" fmla="*/ 251545 h 601668"/>
                <a:gd name="connsiteX16" fmla="*/ 2542644 w 4062112"/>
                <a:gd name="connsiteY16" fmla="*/ 183560 h 601668"/>
                <a:gd name="connsiteX17" fmla="*/ 3263286 w 4062112"/>
                <a:gd name="connsiteY17" fmla="*/ 98578 h 601668"/>
                <a:gd name="connsiteX18" fmla="*/ 3508033 w 4062112"/>
                <a:gd name="connsiteY18" fmla="*/ 67985 h 601668"/>
                <a:gd name="connsiteX19" fmla="*/ 3531827 w 4062112"/>
                <a:gd name="connsiteY19" fmla="*/ 33993 h 601668"/>
                <a:gd name="connsiteX20" fmla="*/ 3559022 w 4062112"/>
                <a:gd name="connsiteY20" fmla="*/ 10198 h 601668"/>
                <a:gd name="connsiteX21" fmla="*/ 3582816 w 4062112"/>
                <a:gd name="connsiteY21" fmla="*/ 0 h 601668"/>
                <a:gd name="connsiteX22" fmla="*/ 3620208 w 4062112"/>
                <a:gd name="connsiteY22" fmla="*/ 6798 h 601668"/>
                <a:gd name="connsiteX23" fmla="*/ 3677996 w 4062112"/>
                <a:gd name="connsiteY23" fmla="*/ 33993 h 601668"/>
                <a:gd name="connsiteX24" fmla="*/ 3786772 w 4062112"/>
                <a:gd name="connsiteY24" fmla="*/ 91780 h 601668"/>
                <a:gd name="connsiteX25" fmla="*/ 3878552 w 4062112"/>
                <a:gd name="connsiteY25" fmla="*/ 152966 h 601668"/>
                <a:gd name="connsiteX26" fmla="*/ 3956735 w 4062112"/>
                <a:gd name="connsiteY26" fmla="*/ 217552 h 601668"/>
                <a:gd name="connsiteX27" fmla="*/ 4017921 w 4062112"/>
                <a:gd name="connsiteY27" fmla="*/ 282138 h 601668"/>
                <a:gd name="connsiteX28" fmla="*/ 4048514 w 4062112"/>
                <a:gd name="connsiteY28" fmla="*/ 322929 h 601668"/>
                <a:gd name="connsiteX29" fmla="*/ 4058712 w 4062112"/>
                <a:gd name="connsiteY29" fmla="*/ 353523 h 601668"/>
                <a:gd name="connsiteX30" fmla="*/ 4062112 w 4062112"/>
                <a:gd name="connsiteY30" fmla="*/ 380717 h 601668"/>
                <a:gd name="connsiteX31" fmla="*/ 4055313 w 4062112"/>
                <a:gd name="connsiteY31" fmla="*/ 411310 h 601668"/>
                <a:gd name="connsiteX32" fmla="*/ 4038317 w 4062112"/>
                <a:gd name="connsiteY32" fmla="*/ 435105 h 601668"/>
                <a:gd name="connsiteX33" fmla="*/ 4000925 w 4062112"/>
                <a:gd name="connsiteY33" fmla="*/ 458900 h 601668"/>
                <a:gd name="connsiteX34" fmla="*/ 3943138 w 4062112"/>
                <a:gd name="connsiteY34" fmla="*/ 465698 h 601668"/>
                <a:gd name="connsiteX35" fmla="*/ 3881951 w 4062112"/>
                <a:gd name="connsiteY35" fmla="*/ 465698 h 601668"/>
                <a:gd name="connsiteX36" fmla="*/ 3824164 w 4062112"/>
                <a:gd name="connsiteY36" fmla="*/ 475896 h 601668"/>
                <a:gd name="connsiteX37" fmla="*/ 3484238 w 4062112"/>
                <a:gd name="connsiteY37" fmla="*/ 271940 h 601668"/>
                <a:gd name="connsiteX38" fmla="*/ 3188503 w 4062112"/>
                <a:gd name="connsiteY38" fmla="*/ 278739 h 601668"/>
                <a:gd name="connsiteX39" fmla="*/ 2739801 w 4062112"/>
                <a:gd name="connsiteY39" fmla="*/ 326329 h 601668"/>
                <a:gd name="connsiteX40" fmla="*/ 1981767 w 4062112"/>
                <a:gd name="connsiteY40" fmla="*/ 407911 h 60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2112" h="601668">
                  <a:moveTo>
                    <a:pt x="1981767" y="407911"/>
                  </a:moveTo>
                  <a:lnTo>
                    <a:pt x="1216934" y="499691"/>
                  </a:lnTo>
                  <a:lnTo>
                    <a:pt x="690049" y="557478"/>
                  </a:lnTo>
                  <a:lnTo>
                    <a:pt x="329728" y="601668"/>
                  </a:lnTo>
                  <a:lnTo>
                    <a:pt x="282138" y="598269"/>
                  </a:lnTo>
                  <a:lnTo>
                    <a:pt x="234549" y="591471"/>
                  </a:lnTo>
                  <a:lnTo>
                    <a:pt x="132571" y="557478"/>
                  </a:lnTo>
                  <a:lnTo>
                    <a:pt x="0" y="492892"/>
                  </a:lnTo>
                  <a:lnTo>
                    <a:pt x="23795" y="299135"/>
                  </a:lnTo>
                  <a:lnTo>
                    <a:pt x="169963" y="360321"/>
                  </a:lnTo>
                  <a:lnTo>
                    <a:pt x="248146" y="384116"/>
                  </a:lnTo>
                  <a:lnTo>
                    <a:pt x="312732" y="394314"/>
                  </a:lnTo>
                  <a:lnTo>
                    <a:pt x="387515" y="401112"/>
                  </a:lnTo>
                  <a:lnTo>
                    <a:pt x="509888" y="394314"/>
                  </a:lnTo>
                  <a:lnTo>
                    <a:pt x="1125154" y="336526"/>
                  </a:lnTo>
                  <a:lnTo>
                    <a:pt x="1937576" y="251545"/>
                  </a:lnTo>
                  <a:lnTo>
                    <a:pt x="2542644" y="183560"/>
                  </a:lnTo>
                  <a:lnTo>
                    <a:pt x="3263286" y="98578"/>
                  </a:lnTo>
                  <a:lnTo>
                    <a:pt x="3508033" y="67985"/>
                  </a:lnTo>
                  <a:lnTo>
                    <a:pt x="3531827" y="33993"/>
                  </a:lnTo>
                  <a:lnTo>
                    <a:pt x="3559022" y="10198"/>
                  </a:lnTo>
                  <a:lnTo>
                    <a:pt x="3582816" y="0"/>
                  </a:lnTo>
                  <a:lnTo>
                    <a:pt x="3620208" y="6798"/>
                  </a:lnTo>
                  <a:lnTo>
                    <a:pt x="3677996" y="33993"/>
                  </a:lnTo>
                  <a:lnTo>
                    <a:pt x="3786772" y="91780"/>
                  </a:lnTo>
                  <a:lnTo>
                    <a:pt x="3878552" y="152966"/>
                  </a:lnTo>
                  <a:lnTo>
                    <a:pt x="3956735" y="217552"/>
                  </a:lnTo>
                  <a:lnTo>
                    <a:pt x="4017921" y="282138"/>
                  </a:lnTo>
                  <a:lnTo>
                    <a:pt x="4048514" y="322929"/>
                  </a:lnTo>
                  <a:lnTo>
                    <a:pt x="4058712" y="353523"/>
                  </a:lnTo>
                  <a:lnTo>
                    <a:pt x="4062112" y="380717"/>
                  </a:lnTo>
                  <a:lnTo>
                    <a:pt x="4055313" y="411310"/>
                  </a:lnTo>
                  <a:lnTo>
                    <a:pt x="4038317" y="435105"/>
                  </a:lnTo>
                  <a:lnTo>
                    <a:pt x="4000925" y="458900"/>
                  </a:lnTo>
                  <a:lnTo>
                    <a:pt x="3943138" y="465698"/>
                  </a:lnTo>
                  <a:lnTo>
                    <a:pt x="3881951" y="465698"/>
                  </a:lnTo>
                  <a:lnTo>
                    <a:pt x="3824164" y="475896"/>
                  </a:lnTo>
                  <a:lnTo>
                    <a:pt x="3484238" y="271940"/>
                  </a:lnTo>
                  <a:lnTo>
                    <a:pt x="3188503" y="278739"/>
                  </a:lnTo>
                  <a:lnTo>
                    <a:pt x="2739801" y="326329"/>
                  </a:lnTo>
                  <a:lnTo>
                    <a:pt x="1981767" y="4079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C029F505-14EC-44E0-85E7-4A453A0A1A47}"/>
                </a:ext>
              </a:extLst>
            </p:cNvPr>
            <p:cNvSpPr/>
            <p:nvPr/>
          </p:nvSpPr>
          <p:spPr>
            <a:xfrm>
              <a:off x="7367589" y="2665413"/>
              <a:ext cx="796925" cy="723900"/>
            </a:xfrm>
            <a:custGeom>
              <a:avLst/>
              <a:gdLst>
                <a:gd name="connsiteX0" fmla="*/ 126206 w 797718"/>
                <a:gd name="connsiteY0" fmla="*/ 490537 h 723900"/>
                <a:gd name="connsiteX1" fmla="*/ 283368 w 797718"/>
                <a:gd name="connsiteY1" fmla="*/ 271462 h 723900"/>
                <a:gd name="connsiteX2" fmla="*/ 361950 w 797718"/>
                <a:gd name="connsiteY2" fmla="*/ 166687 h 723900"/>
                <a:gd name="connsiteX3" fmla="*/ 397668 w 797718"/>
                <a:gd name="connsiteY3" fmla="*/ 116681 h 723900"/>
                <a:gd name="connsiteX4" fmla="*/ 402431 w 797718"/>
                <a:gd name="connsiteY4" fmla="*/ 97631 h 723900"/>
                <a:gd name="connsiteX5" fmla="*/ 402431 w 797718"/>
                <a:gd name="connsiteY5" fmla="*/ 78581 h 723900"/>
                <a:gd name="connsiteX6" fmla="*/ 364331 w 797718"/>
                <a:gd name="connsiteY6" fmla="*/ 0 h 723900"/>
                <a:gd name="connsiteX7" fmla="*/ 797718 w 797718"/>
                <a:gd name="connsiteY7" fmla="*/ 226219 h 723900"/>
                <a:gd name="connsiteX8" fmla="*/ 723900 w 797718"/>
                <a:gd name="connsiteY8" fmla="*/ 261937 h 723900"/>
                <a:gd name="connsiteX9" fmla="*/ 647700 w 797718"/>
                <a:gd name="connsiteY9" fmla="*/ 288131 h 723900"/>
                <a:gd name="connsiteX10" fmla="*/ 578643 w 797718"/>
                <a:gd name="connsiteY10" fmla="*/ 335756 h 723900"/>
                <a:gd name="connsiteX11" fmla="*/ 323850 w 797718"/>
                <a:gd name="connsiteY11" fmla="*/ 511969 h 723900"/>
                <a:gd name="connsiteX12" fmla="*/ 161925 w 797718"/>
                <a:gd name="connsiteY12" fmla="*/ 635794 h 723900"/>
                <a:gd name="connsiteX13" fmla="*/ 76200 w 797718"/>
                <a:gd name="connsiteY13" fmla="*/ 704850 h 723900"/>
                <a:gd name="connsiteX14" fmla="*/ 45243 w 797718"/>
                <a:gd name="connsiteY14" fmla="*/ 719137 h 723900"/>
                <a:gd name="connsiteX15" fmla="*/ 23812 w 797718"/>
                <a:gd name="connsiteY15" fmla="*/ 723900 h 723900"/>
                <a:gd name="connsiteX16" fmla="*/ 7143 w 797718"/>
                <a:gd name="connsiteY16" fmla="*/ 719137 h 723900"/>
                <a:gd name="connsiteX17" fmla="*/ 0 w 797718"/>
                <a:gd name="connsiteY17" fmla="*/ 700087 h 723900"/>
                <a:gd name="connsiteX18" fmla="*/ 9525 w 797718"/>
                <a:gd name="connsiteY18" fmla="*/ 659606 h 723900"/>
                <a:gd name="connsiteX19" fmla="*/ 126206 w 797718"/>
                <a:gd name="connsiteY19" fmla="*/ 490537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7718" h="723900">
                  <a:moveTo>
                    <a:pt x="126206" y="490537"/>
                  </a:moveTo>
                  <a:lnTo>
                    <a:pt x="283368" y="271462"/>
                  </a:lnTo>
                  <a:lnTo>
                    <a:pt x="361950" y="166687"/>
                  </a:lnTo>
                  <a:lnTo>
                    <a:pt x="397668" y="116681"/>
                  </a:lnTo>
                  <a:lnTo>
                    <a:pt x="402431" y="97631"/>
                  </a:lnTo>
                  <a:lnTo>
                    <a:pt x="402431" y="78581"/>
                  </a:lnTo>
                  <a:lnTo>
                    <a:pt x="364331" y="0"/>
                  </a:lnTo>
                  <a:lnTo>
                    <a:pt x="797718" y="226219"/>
                  </a:lnTo>
                  <a:lnTo>
                    <a:pt x="723900" y="261937"/>
                  </a:lnTo>
                  <a:lnTo>
                    <a:pt x="647700" y="288131"/>
                  </a:lnTo>
                  <a:lnTo>
                    <a:pt x="578643" y="335756"/>
                  </a:lnTo>
                  <a:lnTo>
                    <a:pt x="323850" y="511969"/>
                  </a:lnTo>
                  <a:lnTo>
                    <a:pt x="161925" y="635794"/>
                  </a:lnTo>
                  <a:lnTo>
                    <a:pt x="76200" y="704850"/>
                  </a:lnTo>
                  <a:lnTo>
                    <a:pt x="45243" y="719137"/>
                  </a:lnTo>
                  <a:lnTo>
                    <a:pt x="23812" y="723900"/>
                  </a:lnTo>
                  <a:lnTo>
                    <a:pt x="7143" y="719137"/>
                  </a:lnTo>
                  <a:lnTo>
                    <a:pt x="0" y="700087"/>
                  </a:lnTo>
                  <a:lnTo>
                    <a:pt x="9525" y="659606"/>
                  </a:lnTo>
                  <a:lnTo>
                    <a:pt x="126206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3B8682F9-3796-4D4D-9743-73F047F7B692}"/>
                </a:ext>
              </a:extLst>
            </p:cNvPr>
            <p:cNvSpPr/>
            <p:nvPr/>
          </p:nvSpPr>
          <p:spPr>
            <a:xfrm>
              <a:off x="5191125" y="3182939"/>
              <a:ext cx="1855788" cy="1031875"/>
            </a:xfrm>
            <a:custGeom>
              <a:avLst/>
              <a:gdLst>
                <a:gd name="connsiteX0" fmla="*/ 440531 w 1854994"/>
                <a:gd name="connsiteY0" fmla="*/ 316707 h 1031082"/>
                <a:gd name="connsiteX1" fmla="*/ 88106 w 1854994"/>
                <a:gd name="connsiteY1" fmla="*/ 392907 h 1031082"/>
                <a:gd name="connsiteX2" fmla="*/ 0 w 1854994"/>
                <a:gd name="connsiteY2" fmla="*/ 235744 h 1031082"/>
                <a:gd name="connsiteX3" fmla="*/ 390525 w 1854994"/>
                <a:gd name="connsiteY3" fmla="*/ 200025 h 1031082"/>
                <a:gd name="connsiteX4" fmla="*/ 731044 w 1854994"/>
                <a:gd name="connsiteY4" fmla="*/ 159544 h 1031082"/>
                <a:gd name="connsiteX5" fmla="*/ 1038225 w 1854994"/>
                <a:gd name="connsiteY5" fmla="*/ 109538 h 1031082"/>
                <a:gd name="connsiteX6" fmla="*/ 1321594 w 1854994"/>
                <a:gd name="connsiteY6" fmla="*/ 66675 h 1031082"/>
                <a:gd name="connsiteX7" fmla="*/ 1371600 w 1854994"/>
                <a:gd name="connsiteY7" fmla="*/ 54769 h 1031082"/>
                <a:gd name="connsiteX8" fmla="*/ 1431131 w 1854994"/>
                <a:gd name="connsiteY8" fmla="*/ 33338 h 1031082"/>
                <a:gd name="connsiteX9" fmla="*/ 1481138 w 1854994"/>
                <a:gd name="connsiteY9" fmla="*/ 9525 h 1031082"/>
                <a:gd name="connsiteX10" fmla="*/ 1521619 w 1854994"/>
                <a:gd name="connsiteY10" fmla="*/ 0 h 1031082"/>
                <a:gd name="connsiteX11" fmla="*/ 1569244 w 1854994"/>
                <a:gd name="connsiteY11" fmla="*/ 4763 h 1031082"/>
                <a:gd name="connsiteX12" fmla="*/ 1614488 w 1854994"/>
                <a:gd name="connsiteY12" fmla="*/ 21432 h 1031082"/>
                <a:gd name="connsiteX13" fmla="*/ 1664494 w 1854994"/>
                <a:gd name="connsiteY13" fmla="*/ 57150 h 1031082"/>
                <a:gd name="connsiteX14" fmla="*/ 1724025 w 1854994"/>
                <a:gd name="connsiteY14" fmla="*/ 109538 h 1031082"/>
                <a:gd name="connsiteX15" fmla="*/ 1804988 w 1854994"/>
                <a:gd name="connsiteY15" fmla="*/ 209550 h 1031082"/>
                <a:gd name="connsiteX16" fmla="*/ 1847850 w 1854994"/>
                <a:gd name="connsiteY16" fmla="*/ 264319 h 1031082"/>
                <a:gd name="connsiteX17" fmla="*/ 1854994 w 1854994"/>
                <a:gd name="connsiteY17" fmla="*/ 285750 h 1031082"/>
                <a:gd name="connsiteX18" fmla="*/ 1845469 w 1854994"/>
                <a:gd name="connsiteY18" fmla="*/ 307182 h 1031082"/>
                <a:gd name="connsiteX19" fmla="*/ 1812131 w 1854994"/>
                <a:gd name="connsiteY19" fmla="*/ 330994 h 1031082"/>
                <a:gd name="connsiteX20" fmla="*/ 1785938 w 1854994"/>
                <a:gd name="connsiteY20" fmla="*/ 361950 h 1031082"/>
                <a:gd name="connsiteX21" fmla="*/ 1754981 w 1854994"/>
                <a:gd name="connsiteY21" fmla="*/ 414338 h 1031082"/>
                <a:gd name="connsiteX22" fmla="*/ 1726406 w 1854994"/>
                <a:gd name="connsiteY22" fmla="*/ 516732 h 1031082"/>
                <a:gd name="connsiteX23" fmla="*/ 1664494 w 1854994"/>
                <a:gd name="connsiteY23" fmla="*/ 776288 h 1031082"/>
                <a:gd name="connsiteX24" fmla="*/ 1633538 w 1854994"/>
                <a:gd name="connsiteY24" fmla="*/ 895350 h 1031082"/>
                <a:gd name="connsiteX25" fmla="*/ 1619250 w 1854994"/>
                <a:gd name="connsiteY25" fmla="*/ 931069 h 1031082"/>
                <a:gd name="connsiteX26" fmla="*/ 1600200 w 1854994"/>
                <a:gd name="connsiteY26" fmla="*/ 971550 h 1031082"/>
                <a:gd name="connsiteX27" fmla="*/ 1576388 w 1854994"/>
                <a:gd name="connsiteY27" fmla="*/ 1000125 h 1031082"/>
                <a:gd name="connsiteX28" fmla="*/ 1540669 w 1854994"/>
                <a:gd name="connsiteY28" fmla="*/ 1021557 h 1031082"/>
                <a:gd name="connsiteX29" fmla="*/ 1504950 w 1854994"/>
                <a:gd name="connsiteY29" fmla="*/ 1031082 h 1031082"/>
                <a:gd name="connsiteX30" fmla="*/ 1462088 w 1854994"/>
                <a:gd name="connsiteY30" fmla="*/ 1031082 h 1031082"/>
                <a:gd name="connsiteX31" fmla="*/ 1421606 w 1854994"/>
                <a:gd name="connsiteY31" fmla="*/ 1026319 h 1031082"/>
                <a:gd name="connsiteX32" fmla="*/ 1397794 w 1854994"/>
                <a:gd name="connsiteY32" fmla="*/ 1016794 h 1031082"/>
                <a:gd name="connsiteX33" fmla="*/ 1383506 w 1854994"/>
                <a:gd name="connsiteY33" fmla="*/ 1002507 h 1031082"/>
                <a:gd name="connsiteX34" fmla="*/ 1371600 w 1854994"/>
                <a:gd name="connsiteY34" fmla="*/ 978694 h 1031082"/>
                <a:gd name="connsiteX35" fmla="*/ 1362075 w 1854994"/>
                <a:gd name="connsiteY35" fmla="*/ 885825 h 1031082"/>
                <a:gd name="connsiteX36" fmla="*/ 1383506 w 1854994"/>
                <a:gd name="connsiteY36" fmla="*/ 762000 h 1031082"/>
                <a:gd name="connsiteX37" fmla="*/ 1473994 w 1854994"/>
                <a:gd name="connsiteY37" fmla="*/ 328613 h 1031082"/>
                <a:gd name="connsiteX38" fmla="*/ 1476375 w 1854994"/>
                <a:gd name="connsiteY38" fmla="*/ 292894 h 1031082"/>
                <a:gd name="connsiteX39" fmla="*/ 1471613 w 1854994"/>
                <a:gd name="connsiteY39" fmla="*/ 266700 h 1031082"/>
                <a:gd name="connsiteX40" fmla="*/ 1459706 w 1854994"/>
                <a:gd name="connsiteY40" fmla="*/ 242888 h 1031082"/>
                <a:gd name="connsiteX41" fmla="*/ 1433513 w 1854994"/>
                <a:gd name="connsiteY41" fmla="*/ 223838 h 1031082"/>
                <a:gd name="connsiteX42" fmla="*/ 1369219 w 1854994"/>
                <a:gd name="connsiteY42" fmla="*/ 219075 h 1031082"/>
                <a:gd name="connsiteX43" fmla="*/ 1062038 w 1854994"/>
                <a:gd name="connsiteY43" fmla="*/ 252413 h 1031082"/>
                <a:gd name="connsiteX44" fmla="*/ 733425 w 1854994"/>
                <a:gd name="connsiteY44" fmla="*/ 278607 h 1031082"/>
                <a:gd name="connsiteX45" fmla="*/ 440531 w 1854994"/>
                <a:gd name="connsiteY45" fmla="*/ 316707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54994" h="1031082">
                  <a:moveTo>
                    <a:pt x="440531" y="316707"/>
                  </a:moveTo>
                  <a:lnTo>
                    <a:pt x="88106" y="392907"/>
                  </a:lnTo>
                  <a:lnTo>
                    <a:pt x="0" y="235744"/>
                  </a:lnTo>
                  <a:lnTo>
                    <a:pt x="390525" y="200025"/>
                  </a:lnTo>
                  <a:lnTo>
                    <a:pt x="731044" y="159544"/>
                  </a:lnTo>
                  <a:lnTo>
                    <a:pt x="1038225" y="109538"/>
                  </a:lnTo>
                  <a:lnTo>
                    <a:pt x="1321594" y="66675"/>
                  </a:lnTo>
                  <a:lnTo>
                    <a:pt x="1371600" y="54769"/>
                  </a:lnTo>
                  <a:lnTo>
                    <a:pt x="1431131" y="33338"/>
                  </a:lnTo>
                  <a:lnTo>
                    <a:pt x="1481138" y="9525"/>
                  </a:lnTo>
                  <a:lnTo>
                    <a:pt x="1521619" y="0"/>
                  </a:lnTo>
                  <a:lnTo>
                    <a:pt x="1569244" y="4763"/>
                  </a:lnTo>
                  <a:lnTo>
                    <a:pt x="1614488" y="21432"/>
                  </a:lnTo>
                  <a:lnTo>
                    <a:pt x="1664494" y="57150"/>
                  </a:lnTo>
                  <a:lnTo>
                    <a:pt x="1724025" y="109538"/>
                  </a:lnTo>
                  <a:lnTo>
                    <a:pt x="1804988" y="209550"/>
                  </a:lnTo>
                  <a:lnTo>
                    <a:pt x="1847850" y="264319"/>
                  </a:lnTo>
                  <a:lnTo>
                    <a:pt x="1854994" y="285750"/>
                  </a:lnTo>
                  <a:lnTo>
                    <a:pt x="1845469" y="307182"/>
                  </a:lnTo>
                  <a:lnTo>
                    <a:pt x="1812131" y="330994"/>
                  </a:lnTo>
                  <a:lnTo>
                    <a:pt x="1785938" y="361950"/>
                  </a:lnTo>
                  <a:lnTo>
                    <a:pt x="1754981" y="414338"/>
                  </a:lnTo>
                  <a:lnTo>
                    <a:pt x="1726406" y="516732"/>
                  </a:lnTo>
                  <a:lnTo>
                    <a:pt x="1664494" y="776288"/>
                  </a:lnTo>
                  <a:lnTo>
                    <a:pt x="1633538" y="895350"/>
                  </a:lnTo>
                  <a:lnTo>
                    <a:pt x="1619250" y="931069"/>
                  </a:lnTo>
                  <a:lnTo>
                    <a:pt x="1600200" y="971550"/>
                  </a:lnTo>
                  <a:lnTo>
                    <a:pt x="1576388" y="1000125"/>
                  </a:lnTo>
                  <a:lnTo>
                    <a:pt x="1540669" y="1021557"/>
                  </a:lnTo>
                  <a:lnTo>
                    <a:pt x="1504950" y="1031082"/>
                  </a:lnTo>
                  <a:lnTo>
                    <a:pt x="1462088" y="1031082"/>
                  </a:lnTo>
                  <a:lnTo>
                    <a:pt x="1421606" y="1026319"/>
                  </a:lnTo>
                  <a:lnTo>
                    <a:pt x="1397794" y="1016794"/>
                  </a:lnTo>
                  <a:lnTo>
                    <a:pt x="1383506" y="1002507"/>
                  </a:lnTo>
                  <a:lnTo>
                    <a:pt x="1371600" y="978694"/>
                  </a:lnTo>
                  <a:lnTo>
                    <a:pt x="1362075" y="885825"/>
                  </a:lnTo>
                  <a:lnTo>
                    <a:pt x="1383506" y="762000"/>
                  </a:lnTo>
                  <a:lnTo>
                    <a:pt x="1473994" y="328613"/>
                  </a:lnTo>
                  <a:lnTo>
                    <a:pt x="1476375" y="292894"/>
                  </a:lnTo>
                  <a:lnTo>
                    <a:pt x="1471613" y="266700"/>
                  </a:lnTo>
                  <a:lnTo>
                    <a:pt x="1459706" y="242888"/>
                  </a:lnTo>
                  <a:lnTo>
                    <a:pt x="1433513" y="223838"/>
                  </a:lnTo>
                  <a:lnTo>
                    <a:pt x="1369219" y="219075"/>
                  </a:lnTo>
                  <a:lnTo>
                    <a:pt x="1062038" y="252413"/>
                  </a:lnTo>
                  <a:lnTo>
                    <a:pt x="733425" y="278607"/>
                  </a:lnTo>
                  <a:lnTo>
                    <a:pt x="440531" y="316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3F28EF88-4F2E-4E07-A318-649A1F6215DF}"/>
                </a:ext>
              </a:extLst>
            </p:cNvPr>
            <p:cNvSpPr/>
            <p:nvPr/>
          </p:nvSpPr>
          <p:spPr>
            <a:xfrm>
              <a:off x="5386389" y="3913189"/>
              <a:ext cx="1254125" cy="306387"/>
            </a:xfrm>
            <a:custGeom>
              <a:avLst/>
              <a:gdLst>
                <a:gd name="connsiteX0" fmla="*/ 878681 w 1254918"/>
                <a:gd name="connsiteY0" fmla="*/ 197644 h 307181"/>
                <a:gd name="connsiteX1" fmla="*/ 642937 w 1254918"/>
                <a:gd name="connsiteY1" fmla="*/ 233362 h 307181"/>
                <a:gd name="connsiteX2" fmla="*/ 488156 w 1254918"/>
                <a:gd name="connsiteY2" fmla="*/ 250031 h 307181"/>
                <a:gd name="connsiteX3" fmla="*/ 73818 w 1254918"/>
                <a:gd name="connsiteY3" fmla="*/ 307181 h 307181"/>
                <a:gd name="connsiteX4" fmla="*/ 0 w 1254918"/>
                <a:gd name="connsiteY4" fmla="*/ 140494 h 307181"/>
                <a:gd name="connsiteX5" fmla="*/ 254793 w 1254918"/>
                <a:gd name="connsiteY5" fmla="*/ 140494 h 307181"/>
                <a:gd name="connsiteX6" fmla="*/ 533400 w 1254918"/>
                <a:gd name="connsiteY6" fmla="*/ 100012 h 307181"/>
                <a:gd name="connsiteX7" fmla="*/ 916781 w 1254918"/>
                <a:gd name="connsiteY7" fmla="*/ 47625 h 307181"/>
                <a:gd name="connsiteX8" fmla="*/ 1252537 w 1254918"/>
                <a:gd name="connsiteY8" fmla="*/ 0 h 307181"/>
                <a:gd name="connsiteX9" fmla="*/ 1254918 w 1254918"/>
                <a:gd name="connsiteY9" fmla="*/ 195262 h 307181"/>
                <a:gd name="connsiteX10" fmla="*/ 1114425 w 1254918"/>
                <a:gd name="connsiteY10" fmla="*/ 180975 h 307181"/>
                <a:gd name="connsiteX11" fmla="*/ 1052512 w 1254918"/>
                <a:gd name="connsiteY11" fmla="*/ 180975 h 307181"/>
                <a:gd name="connsiteX12" fmla="*/ 878681 w 1254918"/>
                <a:gd name="connsiteY12" fmla="*/ 197644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4918" h="307181">
                  <a:moveTo>
                    <a:pt x="878681" y="197644"/>
                  </a:moveTo>
                  <a:lnTo>
                    <a:pt x="642937" y="233362"/>
                  </a:lnTo>
                  <a:lnTo>
                    <a:pt x="488156" y="250031"/>
                  </a:lnTo>
                  <a:lnTo>
                    <a:pt x="73818" y="307181"/>
                  </a:lnTo>
                  <a:lnTo>
                    <a:pt x="0" y="140494"/>
                  </a:lnTo>
                  <a:lnTo>
                    <a:pt x="254793" y="140494"/>
                  </a:lnTo>
                  <a:lnTo>
                    <a:pt x="533400" y="100012"/>
                  </a:lnTo>
                  <a:lnTo>
                    <a:pt x="916781" y="47625"/>
                  </a:lnTo>
                  <a:lnTo>
                    <a:pt x="1252537" y="0"/>
                  </a:lnTo>
                  <a:cubicBezTo>
                    <a:pt x="1253331" y="65087"/>
                    <a:pt x="1254124" y="130175"/>
                    <a:pt x="1254918" y="195262"/>
                  </a:cubicBezTo>
                  <a:lnTo>
                    <a:pt x="1114425" y="180975"/>
                  </a:lnTo>
                  <a:lnTo>
                    <a:pt x="1052512" y="180975"/>
                  </a:lnTo>
                  <a:lnTo>
                    <a:pt x="878681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D9A2C1ED-4B2E-4F28-86F7-C5C1780F7E03}"/>
                </a:ext>
              </a:extLst>
            </p:cNvPr>
            <p:cNvSpPr/>
            <p:nvPr/>
          </p:nvSpPr>
          <p:spPr>
            <a:xfrm>
              <a:off x="5753100" y="4114800"/>
              <a:ext cx="495300" cy="769938"/>
            </a:xfrm>
            <a:custGeom>
              <a:avLst/>
              <a:gdLst>
                <a:gd name="connsiteX0" fmla="*/ 100013 w 495300"/>
                <a:gd name="connsiteY0" fmla="*/ 450056 h 769144"/>
                <a:gd name="connsiteX1" fmla="*/ 123825 w 495300"/>
                <a:gd name="connsiteY1" fmla="*/ 297656 h 769144"/>
                <a:gd name="connsiteX2" fmla="*/ 130969 w 495300"/>
                <a:gd name="connsiteY2" fmla="*/ 242888 h 769144"/>
                <a:gd name="connsiteX3" fmla="*/ 135731 w 495300"/>
                <a:gd name="connsiteY3" fmla="*/ 192881 h 769144"/>
                <a:gd name="connsiteX4" fmla="*/ 133350 w 495300"/>
                <a:gd name="connsiteY4" fmla="*/ 152400 h 769144"/>
                <a:gd name="connsiteX5" fmla="*/ 121444 w 495300"/>
                <a:gd name="connsiteY5" fmla="*/ 104775 h 769144"/>
                <a:gd name="connsiteX6" fmla="*/ 59531 w 495300"/>
                <a:gd name="connsiteY6" fmla="*/ 14288 h 769144"/>
                <a:gd name="connsiteX7" fmla="*/ 280988 w 495300"/>
                <a:gd name="connsiteY7" fmla="*/ 0 h 769144"/>
                <a:gd name="connsiteX8" fmla="*/ 388144 w 495300"/>
                <a:gd name="connsiteY8" fmla="*/ 71438 h 769144"/>
                <a:gd name="connsiteX9" fmla="*/ 433388 w 495300"/>
                <a:gd name="connsiteY9" fmla="*/ 107156 h 769144"/>
                <a:gd name="connsiteX10" fmla="*/ 461963 w 495300"/>
                <a:gd name="connsiteY10" fmla="*/ 135731 h 769144"/>
                <a:gd name="connsiteX11" fmla="*/ 483394 w 495300"/>
                <a:gd name="connsiteY11" fmla="*/ 161925 h 769144"/>
                <a:gd name="connsiteX12" fmla="*/ 495300 w 495300"/>
                <a:gd name="connsiteY12" fmla="*/ 188119 h 769144"/>
                <a:gd name="connsiteX13" fmla="*/ 495300 w 495300"/>
                <a:gd name="connsiteY13" fmla="*/ 209550 h 769144"/>
                <a:gd name="connsiteX14" fmla="*/ 481013 w 495300"/>
                <a:gd name="connsiteY14" fmla="*/ 228600 h 769144"/>
                <a:gd name="connsiteX15" fmla="*/ 452438 w 495300"/>
                <a:gd name="connsiteY15" fmla="*/ 245269 h 769144"/>
                <a:gd name="connsiteX16" fmla="*/ 411956 w 495300"/>
                <a:gd name="connsiteY16" fmla="*/ 261938 h 769144"/>
                <a:gd name="connsiteX17" fmla="*/ 371475 w 495300"/>
                <a:gd name="connsiteY17" fmla="*/ 295275 h 769144"/>
                <a:gd name="connsiteX18" fmla="*/ 338138 w 495300"/>
                <a:gd name="connsiteY18" fmla="*/ 338138 h 769144"/>
                <a:gd name="connsiteX19" fmla="*/ 240506 w 495300"/>
                <a:gd name="connsiteY19" fmla="*/ 514350 h 769144"/>
                <a:gd name="connsiteX20" fmla="*/ 114300 w 495300"/>
                <a:gd name="connsiteY20" fmla="*/ 752475 h 769144"/>
                <a:gd name="connsiteX21" fmla="*/ 0 w 495300"/>
                <a:gd name="connsiteY21" fmla="*/ 769144 h 769144"/>
                <a:gd name="connsiteX22" fmla="*/ 100013 w 495300"/>
                <a:gd name="connsiteY22" fmla="*/ 450056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95300" h="769144">
                  <a:moveTo>
                    <a:pt x="100013" y="450056"/>
                  </a:moveTo>
                  <a:lnTo>
                    <a:pt x="123825" y="297656"/>
                  </a:lnTo>
                  <a:lnTo>
                    <a:pt x="130969" y="242888"/>
                  </a:lnTo>
                  <a:lnTo>
                    <a:pt x="135731" y="192881"/>
                  </a:lnTo>
                  <a:lnTo>
                    <a:pt x="133350" y="152400"/>
                  </a:lnTo>
                  <a:lnTo>
                    <a:pt x="121444" y="104775"/>
                  </a:lnTo>
                  <a:lnTo>
                    <a:pt x="59531" y="14288"/>
                  </a:lnTo>
                  <a:lnTo>
                    <a:pt x="280988" y="0"/>
                  </a:lnTo>
                  <a:lnTo>
                    <a:pt x="388144" y="71438"/>
                  </a:lnTo>
                  <a:lnTo>
                    <a:pt x="433388" y="107156"/>
                  </a:lnTo>
                  <a:lnTo>
                    <a:pt x="461963" y="135731"/>
                  </a:lnTo>
                  <a:lnTo>
                    <a:pt x="483394" y="161925"/>
                  </a:lnTo>
                  <a:lnTo>
                    <a:pt x="495300" y="188119"/>
                  </a:lnTo>
                  <a:lnTo>
                    <a:pt x="495300" y="209550"/>
                  </a:lnTo>
                  <a:lnTo>
                    <a:pt x="481013" y="228600"/>
                  </a:lnTo>
                  <a:lnTo>
                    <a:pt x="452438" y="245269"/>
                  </a:lnTo>
                  <a:lnTo>
                    <a:pt x="411956" y="261938"/>
                  </a:lnTo>
                  <a:lnTo>
                    <a:pt x="371475" y="295275"/>
                  </a:lnTo>
                  <a:lnTo>
                    <a:pt x="338138" y="338138"/>
                  </a:lnTo>
                  <a:lnTo>
                    <a:pt x="240506" y="514350"/>
                  </a:lnTo>
                  <a:lnTo>
                    <a:pt x="114300" y="752475"/>
                  </a:lnTo>
                  <a:lnTo>
                    <a:pt x="0" y="769144"/>
                  </a:lnTo>
                  <a:lnTo>
                    <a:pt x="100013" y="450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A6615D0E-DA22-43E4-9BD5-6AFBF7DBE502}"/>
                </a:ext>
              </a:extLst>
            </p:cNvPr>
            <p:cNvSpPr/>
            <p:nvPr/>
          </p:nvSpPr>
          <p:spPr>
            <a:xfrm>
              <a:off x="4818063" y="4745038"/>
              <a:ext cx="539750" cy="1250950"/>
            </a:xfrm>
            <a:custGeom>
              <a:avLst/>
              <a:gdLst>
                <a:gd name="connsiteX0" fmla="*/ 235744 w 540544"/>
                <a:gd name="connsiteY0" fmla="*/ 797719 h 1250157"/>
                <a:gd name="connsiteX1" fmla="*/ 190500 w 540544"/>
                <a:gd name="connsiteY1" fmla="*/ 411957 h 1250157"/>
                <a:gd name="connsiteX2" fmla="*/ 173831 w 540544"/>
                <a:gd name="connsiteY2" fmla="*/ 300038 h 1250157"/>
                <a:gd name="connsiteX3" fmla="*/ 161925 w 540544"/>
                <a:gd name="connsiteY3" fmla="*/ 247650 h 1250157"/>
                <a:gd name="connsiteX4" fmla="*/ 135731 w 540544"/>
                <a:gd name="connsiteY4" fmla="*/ 190500 h 1250157"/>
                <a:gd name="connsiteX5" fmla="*/ 107156 w 540544"/>
                <a:gd name="connsiteY5" fmla="*/ 147638 h 1250157"/>
                <a:gd name="connsiteX6" fmla="*/ 71437 w 540544"/>
                <a:gd name="connsiteY6" fmla="*/ 111919 h 1250157"/>
                <a:gd name="connsiteX7" fmla="*/ 30956 w 540544"/>
                <a:gd name="connsiteY7" fmla="*/ 80963 h 1250157"/>
                <a:gd name="connsiteX8" fmla="*/ 9525 w 540544"/>
                <a:gd name="connsiteY8" fmla="*/ 61913 h 1250157"/>
                <a:gd name="connsiteX9" fmla="*/ 0 w 540544"/>
                <a:gd name="connsiteY9" fmla="*/ 35719 h 1250157"/>
                <a:gd name="connsiteX10" fmla="*/ 2381 w 540544"/>
                <a:gd name="connsiteY10" fmla="*/ 14288 h 1250157"/>
                <a:gd name="connsiteX11" fmla="*/ 16669 w 540544"/>
                <a:gd name="connsiteY11" fmla="*/ 4763 h 1250157"/>
                <a:gd name="connsiteX12" fmla="*/ 42862 w 540544"/>
                <a:gd name="connsiteY12" fmla="*/ 0 h 1250157"/>
                <a:gd name="connsiteX13" fmla="*/ 104775 w 540544"/>
                <a:gd name="connsiteY13" fmla="*/ 4763 h 1250157"/>
                <a:gd name="connsiteX14" fmla="*/ 154781 w 540544"/>
                <a:gd name="connsiteY14" fmla="*/ 11907 h 1250157"/>
                <a:gd name="connsiteX15" fmla="*/ 209550 w 540544"/>
                <a:gd name="connsiteY15" fmla="*/ 23813 h 1250157"/>
                <a:gd name="connsiteX16" fmla="*/ 271462 w 540544"/>
                <a:gd name="connsiteY16" fmla="*/ 47625 h 1250157"/>
                <a:gd name="connsiteX17" fmla="*/ 321469 w 540544"/>
                <a:gd name="connsiteY17" fmla="*/ 73819 h 1250157"/>
                <a:gd name="connsiteX18" fmla="*/ 421481 w 540544"/>
                <a:gd name="connsiteY18" fmla="*/ 138113 h 1250157"/>
                <a:gd name="connsiteX19" fmla="*/ 421481 w 540544"/>
                <a:gd name="connsiteY19" fmla="*/ 261938 h 1250157"/>
                <a:gd name="connsiteX20" fmla="*/ 469106 w 540544"/>
                <a:gd name="connsiteY20" fmla="*/ 569119 h 1250157"/>
                <a:gd name="connsiteX21" fmla="*/ 540544 w 540544"/>
                <a:gd name="connsiteY21" fmla="*/ 990600 h 1250157"/>
                <a:gd name="connsiteX22" fmla="*/ 540544 w 540544"/>
                <a:gd name="connsiteY22" fmla="*/ 1112044 h 1250157"/>
                <a:gd name="connsiteX23" fmla="*/ 531019 w 540544"/>
                <a:gd name="connsiteY23" fmla="*/ 1145382 h 1250157"/>
                <a:gd name="connsiteX24" fmla="*/ 509587 w 540544"/>
                <a:gd name="connsiteY24" fmla="*/ 1178719 h 1250157"/>
                <a:gd name="connsiteX25" fmla="*/ 473869 w 540544"/>
                <a:gd name="connsiteY25" fmla="*/ 1221582 h 1250157"/>
                <a:gd name="connsiteX26" fmla="*/ 442912 w 540544"/>
                <a:gd name="connsiteY26" fmla="*/ 1247775 h 1250157"/>
                <a:gd name="connsiteX27" fmla="*/ 426244 w 540544"/>
                <a:gd name="connsiteY27" fmla="*/ 1250157 h 1250157"/>
                <a:gd name="connsiteX28" fmla="*/ 397669 w 540544"/>
                <a:gd name="connsiteY28" fmla="*/ 1243013 h 1250157"/>
                <a:gd name="connsiteX29" fmla="*/ 371475 w 540544"/>
                <a:gd name="connsiteY29" fmla="*/ 1223963 h 1250157"/>
                <a:gd name="connsiteX30" fmla="*/ 330994 w 540544"/>
                <a:gd name="connsiteY30" fmla="*/ 1188244 h 1250157"/>
                <a:gd name="connsiteX31" fmla="*/ 297656 w 540544"/>
                <a:gd name="connsiteY31" fmla="*/ 1140619 h 1250157"/>
                <a:gd name="connsiteX32" fmla="*/ 276225 w 540544"/>
                <a:gd name="connsiteY32" fmla="*/ 1081088 h 1250157"/>
                <a:gd name="connsiteX33" fmla="*/ 264319 w 540544"/>
                <a:gd name="connsiteY33" fmla="*/ 1007269 h 1250157"/>
                <a:gd name="connsiteX34" fmla="*/ 235744 w 540544"/>
                <a:gd name="connsiteY34" fmla="*/ 797719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0544" h="1250157">
                  <a:moveTo>
                    <a:pt x="235744" y="797719"/>
                  </a:moveTo>
                  <a:lnTo>
                    <a:pt x="190500" y="411957"/>
                  </a:lnTo>
                  <a:lnTo>
                    <a:pt x="173831" y="300038"/>
                  </a:lnTo>
                  <a:lnTo>
                    <a:pt x="161925" y="247650"/>
                  </a:lnTo>
                  <a:lnTo>
                    <a:pt x="135731" y="190500"/>
                  </a:lnTo>
                  <a:lnTo>
                    <a:pt x="107156" y="147638"/>
                  </a:lnTo>
                  <a:lnTo>
                    <a:pt x="71437" y="111919"/>
                  </a:lnTo>
                  <a:lnTo>
                    <a:pt x="30956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2381" y="14288"/>
                  </a:lnTo>
                  <a:lnTo>
                    <a:pt x="16669" y="4763"/>
                  </a:lnTo>
                  <a:lnTo>
                    <a:pt x="42862" y="0"/>
                  </a:lnTo>
                  <a:lnTo>
                    <a:pt x="104775" y="4763"/>
                  </a:lnTo>
                  <a:lnTo>
                    <a:pt x="154781" y="11907"/>
                  </a:lnTo>
                  <a:lnTo>
                    <a:pt x="209550" y="23813"/>
                  </a:lnTo>
                  <a:lnTo>
                    <a:pt x="271462" y="47625"/>
                  </a:lnTo>
                  <a:lnTo>
                    <a:pt x="321469" y="73819"/>
                  </a:lnTo>
                  <a:lnTo>
                    <a:pt x="421481" y="138113"/>
                  </a:lnTo>
                  <a:lnTo>
                    <a:pt x="421481" y="261938"/>
                  </a:lnTo>
                  <a:lnTo>
                    <a:pt x="469106" y="569119"/>
                  </a:lnTo>
                  <a:lnTo>
                    <a:pt x="540544" y="990600"/>
                  </a:lnTo>
                  <a:lnTo>
                    <a:pt x="540544" y="1112044"/>
                  </a:lnTo>
                  <a:lnTo>
                    <a:pt x="531019" y="1145382"/>
                  </a:lnTo>
                  <a:lnTo>
                    <a:pt x="509587" y="1178719"/>
                  </a:lnTo>
                  <a:lnTo>
                    <a:pt x="473869" y="1221582"/>
                  </a:lnTo>
                  <a:lnTo>
                    <a:pt x="442912" y="1247775"/>
                  </a:lnTo>
                  <a:lnTo>
                    <a:pt x="426244" y="1250157"/>
                  </a:lnTo>
                  <a:lnTo>
                    <a:pt x="397669" y="1243013"/>
                  </a:lnTo>
                  <a:lnTo>
                    <a:pt x="371475" y="1223963"/>
                  </a:lnTo>
                  <a:lnTo>
                    <a:pt x="330994" y="1188244"/>
                  </a:lnTo>
                  <a:lnTo>
                    <a:pt x="297656" y="1140619"/>
                  </a:lnTo>
                  <a:lnTo>
                    <a:pt x="276225" y="1081088"/>
                  </a:lnTo>
                  <a:lnTo>
                    <a:pt x="264319" y="1007269"/>
                  </a:lnTo>
                  <a:lnTo>
                    <a:pt x="235744" y="797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">
              <a:extLst>
                <a:ext uri="{FF2B5EF4-FFF2-40B4-BE49-F238E27FC236}">
                  <a16:creationId xmlns:a16="http://schemas.microsoft.com/office/drawing/2014/main" id="{758E79D8-ED9E-4FED-B2EB-D17758E57D10}"/>
                </a:ext>
              </a:extLst>
            </p:cNvPr>
            <p:cNvSpPr/>
            <p:nvPr/>
          </p:nvSpPr>
          <p:spPr>
            <a:xfrm>
              <a:off x="5160964" y="4611688"/>
              <a:ext cx="2206625" cy="431800"/>
            </a:xfrm>
            <a:custGeom>
              <a:avLst/>
              <a:gdLst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9744 w 2207419"/>
                <a:gd name="connsiteY19" fmla="*/ 359569 h 431007"/>
                <a:gd name="connsiteX20" fmla="*/ 1750219 w 2207419"/>
                <a:gd name="connsiteY20" fmla="*/ 300038 h 431007"/>
                <a:gd name="connsiteX21" fmla="*/ 1735931 w 2207419"/>
                <a:gd name="connsiteY21" fmla="*/ 259557 h 431007"/>
                <a:gd name="connsiteX22" fmla="*/ 1714500 w 2207419"/>
                <a:gd name="connsiteY22" fmla="*/ 240507 h 431007"/>
                <a:gd name="connsiteX23" fmla="*/ 1690687 w 2207419"/>
                <a:gd name="connsiteY23" fmla="*/ 228600 h 431007"/>
                <a:gd name="connsiteX24" fmla="*/ 1664494 w 2207419"/>
                <a:gd name="connsiteY24" fmla="*/ 223838 h 431007"/>
                <a:gd name="connsiteX25" fmla="*/ 209550 w 2207419"/>
                <a:gd name="connsiteY25" fmla="*/ 409575 h 431007"/>
                <a:gd name="connsiteX26" fmla="*/ 42862 w 2207419"/>
                <a:gd name="connsiteY26" fmla="*/ 431007 h 431007"/>
                <a:gd name="connsiteX27" fmla="*/ 0 w 2207419"/>
                <a:gd name="connsiteY27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50219 w 2207419"/>
                <a:gd name="connsiteY19" fmla="*/ 300038 h 431007"/>
                <a:gd name="connsiteX20" fmla="*/ 1735931 w 2207419"/>
                <a:gd name="connsiteY20" fmla="*/ 259557 h 431007"/>
                <a:gd name="connsiteX21" fmla="*/ 1714500 w 2207419"/>
                <a:gd name="connsiteY21" fmla="*/ 240507 h 431007"/>
                <a:gd name="connsiteX22" fmla="*/ 1690687 w 2207419"/>
                <a:gd name="connsiteY22" fmla="*/ 228600 h 431007"/>
                <a:gd name="connsiteX23" fmla="*/ 1664494 w 2207419"/>
                <a:gd name="connsiteY23" fmla="*/ 223838 h 431007"/>
                <a:gd name="connsiteX24" fmla="*/ 209550 w 2207419"/>
                <a:gd name="connsiteY24" fmla="*/ 409575 h 431007"/>
                <a:gd name="connsiteX25" fmla="*/ 42862 w 2207419"/>
                <a:gd name="connsiteY25" fmla="*/ 431007 h 431007"/>
                <a:gd name="connsiteX26" fmla="*/ 0 w 2207419"/>
                <a:gd name="connsiteY26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2140744 w 2207419"/>
                <a:gd name="connsiteY18" fmla="*/ 376238 h 431007"/>
                <a:gd name="connsiteX19" fmla="*/ 1735931 w 2207419"/>
                <a:gd name="connsiteY19" fmla="*/ 259557 h 431007"/>
                <a:gd name="connsiteX20" fmla="*/ 1714500 w 2207419"/>
                <a:gd name="connsiteY20" fmla="*/ 240507 h 431007"/>
                <a:gd name="connsiteX21" fmla="*/ 1690687 w 2207419"/>
                <a:gd name="connsiteY21" fmla="*/ 228600 h 431007"/>
                <a:gd name="connsiteX22" fmla="*/ 1664494 w 2207419"/>
                <a:gd name="connsiteY22" fmla="*/ 223838 h 431007"/>
                <a:gd name="connsiteX23" fmla="*/ 209550 w 2207419"/>
                <a:gd name="connsiteY23" fmla="*/ 409575 h 431007"/>
                <a:gd name="connsiteX24" fmla="*/ 42862 w 2207419"/>
                <a:gd name="connsiteY24" fmla="*/ 431007 h 431007"/>
                <a:gd name="connsiteX25" fmla="*/ 0 w 2207419"/>
                <a:gd name="connsiteY25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2164556 w 2207419"/>
                <a:gd name="connsiteY17" fmla="*/ 357188 h 431007"/>
                <a:gd name="connsiteX18" fmla="*/ 1735931 w 2207419"/>
                <a:gd name="connsiteY18" fmla="*/ 259557 h 431007"/>
                <a:gd name="connsiteX19" fmla="*/ 1714500 w 2207419"/>
                <a:gd name="connsiteY19" fmla="*/ 240507 h 431007"/>
                <a:gd name="connsiteX20" fmla="*/ 1690687 w 2207419"/>
                <a:gd name="connsiteY20" fmla="*/ 228600 h 431007"/>
                <a:gd name="connsiteX21" fmla="*/ 1664494 w 2207419"/>
                <a:gd name="connsiteY21" fmla="*/ 223838 h 431007"/>
                <a:gd name="connsiteX22" fmla="*/ 209550 w 2207419"/>
                <a:gd name="connsiteY22" fmla="*/ 409575 h 431007"/>
                <a:gd name="connsiteX23" fmla="*/ 42862 w 2207419"/>
                <a:gd name="connsiteY23" fmla="*/ 431007 h 431007"/>
                <a:gd name="connsiteX24" fmla="*/ 0 w 2207419"/>
                <a:gd name="connsiteY24" fmla="*/ 247650 h 431007"/>
                <a:gd name="connsiteX0" fmla="*/ 0 w 2207419"/>
                <a:gd name="connsiteY0" fmla="*/ 247650 h 431007"/>
                <a:gd name="connsiteX1" fmla="*/ 319087 w 2207419"/>
                <a:gd name="connsiteY1" fmla="*/ 230982 h 431007"/>
                <a:gd name="connsiteX2" fmla="*/ 478631 w 2207419"/>
                <a:gd name="connsiteY2" fmla="*/ 216694 h 431007"/>
                <a:gd name="connsiteX3" fmla="*/ 971550 w 2207419"/>
                <a:gd name="connsiteY3" fmla="*/ 150019 h 431007"/>
                <a:gd name="connsiteX4" fmla="*/ 1288256 w 2207419"/>
                <a:gd name="connsiteY4" fmla="*/ 102394 h 431007"/>
                <a:gd name="connsiteX5" fmla="*/ 1697831 w 2207419"/>
                <a:gd name="connsiteY5" fmla="*/ 38100 h 431007"/>
                <a:gd name="connsiteX6" fmla="*/ 1774031 w 2207419"/>
                <a:gd name="connsiteY6" fmla="*/ 16669 h 431007"/>
                <a:gd name="connsiteX7" fmla="*/ 1828800 w 2207419"/>
                <a:gd name="connsiteY7" fmla="*/ 0 h 431007"/>
                <a:gd name="connsiteX8" fmla="*/ 1854994 w 2207419"/>
                <a:gd name="connsiteY8" fmla="*/ 2382 h 431007"/>
                <a:gd name="connsiteX9" fmla="*/ 1919287 w 2207419"/>
                <a:gd name="connsiteY9" fmla="*/ 16669 h 431007"/>
                <a:gd name="connsiteX10" fmla="*/ 1969294 w 2207419"/>
                <a:gd name="connsiteY10" fmla="*/ 47625 h 431007"/>
                <a:gd name="connsiteX11" fmla="*/ 2045494 w 2207419"/>
                <a:gd name="connsiteY11" fmla="*/ 97632 h 431007"/>
                <a:gd name="connsiteX12" fmla="*/ 2119312 w 2207419"/>
                <a:gd name="connsiteY12" fmla="*/ 161925 h 431007"/>
                <a:gd name="connsiteX13" fmla="*/ 2174081 w 2207419"/>
                <a:gd name="connsiteY13" fmla="*/ 211932 h 431007"/>
                <a:gd name="connsiteX14" fmla="*/ 2207419 w 2207419"/>
                <a:gd name="connsiteY14" fmla="*/ 252413 h 431007"/>
                <a:gd name="connsiteX15" fmla="*/ 2207419 w 2207419"/>
                <a:gd name="connsiteY15" fmla="*/ 295275 h 431007"/>
                <a:gd name="connsiteX16" fmla="*/ 2195512 w 2207419"/>
                <a:gd name="connsiteY16" fmla="*/ 333375 h 431007"/>
                <a:gd name="connsiteX17" fmla="*/ 1735931 w 2207419"/>
                <a:gd name="connsiteY17" fmla="*/ 259557 h 431007"/>
                <a:gd name="connsiteX18" fmla="*/ 1714500 w 2207419"/>
                <a:gd name="connsiteY18" fmla="*/ 240507 h 431007"/>
                <a:gd name="connsiteX19" fmla="*/ 1690687 w 2207419"/>
                <a:gd name="connsiteY19" fmla="*/ 228600 h 431007"/>
                <a:gd name="connsiteX20" fmla="*/ 1664494 w 2207419"/>
                <a:gd name="connsiteY20" fmla="*/ 223838 h 431007"/>
                <a:gd name="connsiteX21" fmla="*/ 209550 w 2207419"/>
                <a:gd name="connsiteY21" fmla="*/ 409575 h 431007"/>
                <a:gd name="connsiteX22" fmla="*/ 42862 w 2207419"/>
                <a:gd name="connsiteY22" fmla="*/ 431007 h 431007"/>
                <a:gd name="connsiteX23" fmla="*/ 0 w 2207419"/>
                <a:gd name="connsiteY23" fmla="*/ 247650 h 431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07419" h="431007">
                  <a:moveTo>
                    <a:pt x="0" y="247650"/>
                  </a:moveTo>
                  <a:lnTo>
                    <a:pt x="319087" y="230982"/>
                  </a:lnTo>
                  <a:lnTo>
                    <a:pt x="478631" y="216694"/>
                  </a:lnTo>
                  <a:lnTo>
                    <a:pt x="971550" y="150019"/>
                  </a:lnTo>
                  <a:lnTo>
                    <a:pt x="1288256" y="102394"/>
                  </a:lnTo>
                  <a:lnTo>
                    <a:pt x="1697831" y="38100"/>
                  </a:lnTo>
                  <a:lnTo>
                    <a:pt x="1774031" y="16669"/>
                  </a:lnTo>
                  <a:lnTo>
                    <a:pt x="1828800" y="0"/>
                  </a:lnTo>
                  <a:lnTo>
                    <a:pt x="1854994" y="2382"/>
                  </a:lnTo>
                  <a:lnTo>
                    <a:pt x="1919287" y="16669"/>
                  </a:lnTo>
                  <a:lnTo>
                    <a:pt x="1969294" y="47625"/>
                  </a:lnTo>
                  <a:lnTo>
                    <a:pt x="2045494" y="97632"/>
                  </a:lnTo>
                  <a:lnTo>
                    <a:pt x="2119312" y="161925"/>
                  </a:lnTo>
                  <a:lnTo>
                    <a:pt x="2174081" y="211932"/>
                  </a:lnTo>
                  <a:lnTo>
                    <a:pt x="2207419" y="252413"/>
                  </a:lnTo>
                  <a:lnTo>
                    <a:pt x="2207419" y="295275"/>
                  </a:lnTo>
                  <a:lnTo>
                    <a:pt x="2195512" y="333375"/>
                  </a:lnTo>
                  <a:lnTo>
                    <a:pt x="1735931" y="259557"/>
                  </a:lnTo>
                  <a:lnTo>
                    <a:pt x="1714500" y="240507"/>
                  </a:lnTo>
                  <a:lnTo>
                    <a:pt x="1690687" y="228600"/>
                  </a:lnTo>
                  <a:lnTo>
                    <a:pt x="1664494" y="223838"/>
                  </a:lnTo>
                  <a:lnTo>
                    <a:pt x="209550" y="409575"/>
                  </a:lnTo>
                  <a:lnTo>
                    <a:pt x="42862" y="431007"/>
                  </a:lnTo>
                  <a:lnTo>
                    <a:pt x="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BE402BC8-E8A1-4E97-A616-4A6A0E6561B5}"/>
                </a:ext>
              </a:extLst>
            </p:cNvPr>
            <p:cNvSpPr/>
            <p:nvPr/>
          </p:nvSpPr>
          <p:spPr>
            <a:xfrm>
              <a:off x="6762751" y="4852988"/>
              <a:ext cx="601663" cy="1047750"/>
            </a:xfrm>
            <a:custGeom>
              <a:avLst/>
              <a:gdLst>
                <a:gd name="connsiteX0" fmla="*/ 109538 w 602456"/>
                <a:gd name="connsiteY0" fmla="*/ 350043 h 1047750"/>
                <a:gd name="connsiteX1" fmla="*/ 138113 w 602456"/>
                <a:gd name="connsiteY1" fmla="*/ 238125 h 1047750"/>
                <a:gd name="connsiteX2" fmla="*/ 154781 w 602456"/>
                <a:gd name="connsiteY2" fmla="*/ 178593 h 1047750"/>
                <a:gd name="connsiteX3" fmla="*/ 157163 w 602456"/>
                <a:gd name="connsiteY3" fmla="*/ 116681 h 1047750"/>
                <a:gd name="connsiteX4" fmla="*/ 150019 w 602456"/>
                <a:gd name="connsiteY4" fmla="*/ 54768 h 1047750"/>
                <a:gd name="connsiteX5" fmla="*/ 135731 w 602456"/>
                <a:gd name="connsiteY5" fmla="*/ 21431 h 1047750"/>
                <a:gd name="connsiteX6" fmla="*/ 114300 w 602456"/>
                <a:gd name="connsiteY6" fmla="*/ 0 h 1047750"/>
                <a:gd name="connsiteX7" fmla="*/ 602456 w 602456"/>
                <a:gd name="connsiteY7" fmla="*/ 59531 h 1047750"/>
                <a:gd name="connsiteX8" fmla="*/ 592931 w 602456"/>
                <a:gd name="connsiteY8" fmla="*/ 90487 h 1047750"/>
                <a:gd name="connsiteX9" fmla="*/ 581025 w 602456"/>
                <a:gd name="connsiteY9" fmla="*/ 100012 h 1047750"/>
                <a:gd name="connsiteX10" fmla="*/ 561975 w 602456"/>
                <a:gd name="connsiteY10" fmla="*/ 111918 h 1047750"/>
                <a:gd name="connsiteX11" fmla="*/ 542925 w 602456"/>
                <a:gd name="connsiteY11" fmla="*/ 126206 h 1047750"/>
                <a:gd name="connsiteX12" fmla="*/ 516731 w 602456"/>
                <a:gd name="connsiteY12" fmla="*/ 159543 h 1047750"/>
                <a:gd name="connsiteX13" fmla="*/ 483394 w 602456"/>
                <a:gd name="connsiteY13" fmla="*/ 204787 h 1047750"/>
                <a:gd name="connsiteX14" fmla="*/ 452438 w 602456"/>
                <a:gd name="connsiteY14" fmla="*/ 261937 h 1047750"/>
                <a:gd name="connsiteX15" fmla="*/ 438150 w 602456"/>
                <a:gd name="connsiteY15" fmla="*/ 319087 h 1047750"/>
                <a:gd name="connsiteX16" fmla="*/ 388144 w 602456"/>
                <a:gd name="connsiteY16" fmla="*/ 511968 h 1047750"/>
                <a:gd name="connsiteX17" fmla="*/ 328613 w 602456"/>
                <a:gd name="connsiteY17" fmla="*/ 719137 h 1047750"/>
                <a:gd name="connsiteX18" fmla="*/ 278606 w 602456"/>
                <a:gd name="connsiteY18" fmla="*/ 881062 h 1047750"/>
                <a:gd name="connsiteX19" fmla="*/ 269081 w 602456"/>
                <a:gd name="connsiteY19" fmla="*/ 923925 h 1047750"/>
                <a:gd name="connsiteX20" fmla="*/ 221456 w 602456"/>
                <a:gd name="connsiteY20" fmla="*/ 992981 h 1047750"/>
                <a:gd name="connsiteX21" fmla="*/ 192881 w 602456"/>
                <a:gd name="connsiteY21" fmla="*/ 1021556 h 1047750"/>
                <a:gd name="connsiteX22" fmla="*/ 169069 w 602456"/>
                <a:gd name="connsiteY22" fmla="*/ 1040606 h 1047750"/>
                <a:gd name="connsiteX23" fmla="*/ 152400 w 602456"/>
                <a:gd name="connsiteY23" fmla="*/ 1047750 h 1047750"/>
                <a:gd name="connsiteX24" fmla="*/ 135731 w 602456"/>
                <a:gd name="connsiteY24" fmla="*/ 1040606 h 1047750"/>
                <a:gd name="connsiteX25" fmla="*/ 90488 w 602456"/>
                <a:gd name="connsiteY25" fmla="*/ 1007268 h 1047750"/>
                <a:gd name="connsiteX26" fmla="*/ 47625 w 602456"/>
                <a:gd name="connsiteY26" fmla="*/ 973931 h 1047750"/>
                <a:gd name="connsiteX27" fmla="*/ 14288 w 602456"/>
                <a:gd name="connsiteY27" fmla="*/ 935831 h 1047750"/>
                <a:gd name="connsiteX28" fmla="*/ 0 w 602456"/>
                <a:gd name="connsiteY28" fmla="*/ 912018 h 1047750"/>
                <a:gd name="connsiteX29" fmla="*/ 16669 w 602456"/>
                <a:gd name="connsiteY29" fmla="*/ 752475 h 1047750"/>
                <a:gd name="connsiteX30" fmla="*/ 30956 w 602456"/>
                <a:gd name="connsiteY30" fmla="*/ 678656 h 1047750"/>
                <a:gd name="connsiteX31" fmla="*/ 76200 w 602456"/>
                <a:gd name="connsiteY31" fmla="*/ 507206 h 1047750"/>
                <a:gd name="connsiteX32" fmla="*/ 109538 w 602456"/>
                <a:gd name="connsiteY32" fmla="*/ 35004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2456" h="1047750">
                  <a:moveTo>
                    <a:pt x="109538" y="350043"/>
                  </a:moveTo>
                  <a:lnTo>
                    <a:pt x="138113" y="238125"/>
                  </a:lnTo>
                  <a:lnTo>
                    <a:pt x="154781" y="178593"/>
                  </a:lnTo>
                  <a:lnTo>
                    <a:pt x="157163" y="116681"/>
                  </a:lnTo>
                  <a:lnTo>
                    <a:pt x="150019" y="54768"/>
                  </a:lnTo>
                  <a:lnTo>
                    <a:pt x="135731" y="21431"/>
                  </a:lnTo>
                  <a:lnTo>
                    <a:pt x="114300" y="0"/>
                  </a:lnTo>
                  <a:lnTo>
                    <a:pt x="602456" y="59531"/>
                  </a:lnTo>
                  <a:lnTo>
                    <a:pt x="592931" y="90487"/>
                  </a:lnTo>
                  <a:lnTo>
                    <a:pt x="581025" y="100012"/>
                  </a:lnTo>
                  <a:lnTo>
                    <a:pt x="561975" y="111918"/>
                  </a:lnTo>
                  <a:lnTo>
                    <a:pt x="542925" y="126206"/>
                  </a:lnTo>
                  <a:lnTo>
                    <a:pt x="516731" y="159543"/>
                  </a:lnTo>
                  <a:lnTo>
                    <a:pt x="483394" y="204787"/>
                  </a:lnTo>
                  <a:lnTo>
                    <a:pt x="452438" y="261937"/>
                  </a:lnTo>
                  <a:lnTo>
                    <a:pt x="438150" y="319087"/>
                  </a:lnTo>
                  <a:lnTo>
                    <a:pt x="388144" y="511968"/>
                  </a:lnTo>
                  <a:lnTo>
                    <a:pt x="328613" y="719137"/>
                  </a:lnTo>
                  <a:lnTo>
                    <a:pt x="278606" y="881062"/>
                  </a:lnTo>
                  <a:lnTo>
                    <a:pt x="269081" y="923925"/>
                  </a:lnTo>
                  <a:lnTo>
                    <a:pt x="221456" y="992981"/>
                  </a:lnTo>
                  <a:lnTo>
                    <a:pt x="192881" y="1021556"/>
                  </a:lnTo>
                  <a:lnTo>
                    <a:pt x="169069" y="1040606"/>
                  </a:lnTo>
                  <a:lnTo>
                    <a:pt x="152400" y="1047750"/>
                  </a:lnTo>
                  <a:lnTo>
                    <a:pt x="135731" y="1040606"/>
                  </a:lnTo>
                  <a:lnTo>
                    <a:pt x="90488" y="1007268"/>
                  </a:lnTo>
                  <a:lnTo>
                    <a:pt x="47625" y="973931"/>
                  </a:lnTo>
                  <a:lnTo>
                    <a:pt x="14288" y="935831"/>
                  </a:lnTo>
                  <a:lnTo>
                    <a:pt x="0" y="912018"/>
                  </a:lnTo>
                  <a:lnTo>
                    <a:pt x="16669" y="752475"/>
                  </a:lnTo>
                  <a:lnTo>
                    <a:pt x="30956" y="678656"/>
                  </a:lnTo>
                  <a:lnTo>
                    <a:pt x="76200" y="507206"/>
                  </a:lnTo>
                  <a:lnTo>
                    <a:pt x="109538" y="3500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3">
              <a:extLst>
                <a:ext uri="{FF2B5EF4-FFF2-40B4-BE49-F238E27FC236}">
                  <a16:creationId xmlns:a16="http://schemas.microsoft.com/office/drawing/2014/main" id="{A774A28D-9180-4B10-9CF3-DDC1F00A5ED6}"/>
                </a:ext>
              </a:extLst>
            </p:cNvPr>
            <p:cNvSpPr/>
            <p:nvPr/>
          </p:nvSpPr>
          <p:spPr>
            <a:xfrm>
              <a:off x="5268914" y="5562600"/>
              <a:ext cx="1616075" cy="323850"/>
            </a:xfrm>
            <a:custGeom>
              <a:avLst/>
              <a:gdLst>
                <a:gd name="connsiteX0" fmla="*/ 497682 w 1614488"/>
                <a:gd name="connsiteY0" fmla="*/ 280988 h 323850"/>
                <a:gd name="connsiteX1" fmla="*/ 23813 w 1614488"/>
                <a:gd name="connsiteY1" fmla="*/ 323850 h 323850"/>
                <a:gd name="connsiteX2" fmla="*/ 0 w 1614488"/>
                <a:gd name="connsiteY2" fmla="*/ 145256 h 323850"/>
                <a:gd name="connsiteX3" fmla="*/ 347663 w 1614488"/>
                <a:gd name="connsiteY3" fmla="*/ 140494 h 323850"/>
                <a:gd name="connsiteX4" fmla="*/ 433388 w 1614488"/>
                <a:gd name="connsiteY4" fmla="*/ 133350 h 323850"/>
                <a:gd name="connsiteX5" fmla="*/ 1195388 w 1614488"/>
                <a:gd name="connsiteY5" fmla="*/ 47625 h 323850"/>
                <a:gd name="connsiteX6" fmla="*/ 1614488 w 1614488"/>
                <a:gd name="connsiteY6" fmla="*/ 0 h 323850"/>
                <a:gd name="connsiteX7" fmla="*/ 1607344 w 1614488"/>
                <a:gd name="connsiteY7" fmla="*/ 223838 h 323850"/>
                <a:gd name="connsiteX8" fmla="*/ 1488282 w 1614488"/>
                <a:gd name="connsiteY8" fmla="*/ 207169 h 323850"/>
                <a:gd name="connsiteX9" fmla="*/ 1435894 w 1614488"/>
                <a:gd name="connsiteY9" fmla="*/ 190500 h 323850"/>
                <a:gd name="connsiteX10" fmla="*/ 1395413 w 1614488"/>
                <a:gd name="connsiteY10" fmla="*/ 188119 h 323850"/>
                <a:gd name="connsiteX11" fmla="*/ 1335882 w 1614488"/>
                <a:gd name="connsiteY11" fmla="*/ 188119 h 323850"/>
                <a:gd name="connsiteX12" fmla="*/ 985838 w 1614488"/>
                <a:gd name="connsiteY12" fmla="*/ 226219 h 323850"/>
                <a:gd name="connsiteX13" fmla="*/ 497682 w 1614488"/>
                <a:gd name="connsiteY13" fmla="*/ 28098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14488" h="323850">
                  <a:moveTo>
                    <a:pt x="497682" y="280988"/>
                  </a:moveTo>
                  <a:lnTo>
                    <a:pt x="23813" y="323850"/>
                  </a:lnTo>
                  <a:lnTo>
                    <a:pt x="0" y="145256"/>
                  </a:lnTo>
                  <a:lnTo>
                    <a:pt x="347663" y="140494"/>
                  </a:lnTo>
                  <a:lnTo>
                    <a:pt x="433388" y="133350"/>
                  </a:lnTo>
                  <a:lnTo>
                    <a:pt x="1195388" y="47625"/>
                  </a:lnTo>
                  <a:lnTo>
                    <a:pt x="1614488" y="0"/>
                  </a:lnTo>
                  <a:lnTo>
                    <a:pt x="1607344" y="223838"/>
                  </a:lnTo>
                  <a:lnTo>
                    <a:pt x="1488282" y="207169"/>
                  </a:lnTo>
                  <a:lnTo>
                    <a:pt x="1435894" y="190500"/>
                  </a:lnTo>
                  <a:lnTo>
                    <a:pt x="1395413" y="188119"/>
                  </a:lnTo>
                  <a:lnTo>
                    <a:pt x="1335882" y="188119"/>
                  </a:lnTo>
                  <a:lnTo>
                    <a:pt x="985838" y="226219"/>
                  </a:lnTo>
                  <a:lnTo>
                    <a:pt x="497682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8532326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8E89683-E937-456B-ADC5-50C11F37322D}"/>
              </a:ext>
            </a:extLst>
          </p:cNvPr>
          <p:cNvSpPr/>
          <p:nvPr/>
        </p:nvSpPr>
        <p:spPr>
          <a:xfrm>
            <a:off x="5259387" y="1774826"/>
            <a:ext cx="836613" cy="1120775"/>
          </a:xfrm>
          <a:custGeom>
            <a:avLst/>
            <a:gdLst>
              <a:gd name="connsiteX0" fmla="*/ 340519 w 835819"/>
              <a:gd name="connsiteY0" fmla="*/ 595312 h 1121568"/>
              <a:gd name="connsiteX1" fmla="*/ 233363 w 835819"/>
              <a:gd name="connsiteY1" fmla="*/ 754856 h 1121568"/>
              <a:gd name="connsiteX2" fmla="*/ 92869 w 835819"/>
              <a:gd name="connsiteY2" fmla="*/ 952500 h 1121568"/>
              <a:gd name="connsiteX3" fmla="*/ 23813 w 835819"/>
              <a:gd name="connsiteY3" fmla="*/ 1045368 h 1121568"/>
              <a:gd name="connsiteX4" fmla="*/ 2381 w 835819"/>
              <a:gd name="connsiteY4" fmla="*/ 1081087 h 1121568"/>
              <a:gd name="connsiteX5" fmla="*/ 0 w 835819"/>
              <a:gd name="connsiteY5" fmla="*/ 1102518 h 1121568"/>
              <a:gd name="connsiteX6" fmla="*/ 2381 w 835819"/>
              <a:gd name="connsiteY6" fmla="*/ 1114425 h 1121568"/>
              <a:gd name="connsiteX7" fmla="*/ 7144 w 835819"/>
              <a:gd name="connsiteY7" fmla="*/ 1119187 h 1121568"/>
              <a:gd name="connsiteX8" fmla="*/ 19050 w 835819"/>
              <a:gd name="connsiteY8" fmla="*/ 1121568 h 1121568"/>
              <a:gd name="connsiteX9" fmla="*/ 42863 w 835819"/>
              <a:gd name="connsiteY9" fmla="*/ 1114425 h 1121568"/>
              <a:gd name="connsiteX10" fmla="*/ 92869 w 835819"/>
              <a:gd name="connsiteY10" fmla="*/ 1078706 h 1121568"/>
              <a:gd name="connsiteX11" fmla="*/ 219075 w 835819"/>
              <a:gd name="connsiteY11" fmla="*/ 978693 h 1121568"/>
              <a:gd name="connsiteX12" fmla="*/ 381000 w 835819"/>
              <a:gd name="connsiteY12" fmla="*/ 833437 h 1121568"/>
              <a:gd name="connsiteX13" fmla="*/ 519113 w 835819"/>
              <a:gd name="connsiteY13" fmla="*/ 695325 h 1121568"/>
              <a:gd name="connsiteX14" fmla="*/ 581025 w 835819"/>
              <a:gd name="connsiteY14" fmla="*/ 623887 h 1121568"/>
              <a:gd name="connsiteX15" fmla="*/ 676275 w 835819"/>
              <a:gd name="connsiteY15" fmla="*/ 514350 h 1121568"/>
              <a:gd name="connsiteX16" fmla="*/ 714375 w 835819"/>
              <a:gd name="connsiteY16" fmla="*/ 457200 h 1121568"/>
              <a:gd name="connsiteX17" fmla="*/ 733425 w 835819"/>
              <a:gd name="connsiteY17" fmla="*/ 431006 h 1121568"/>
              <a:gd name="connsiteX18" fmla="*/ 754856 w 835819"/>
              <a:gd name="connsiteY18" fmla="*/ 402431 h 1121568"/>
              <a:gd name="connsiteX19" fmla="*/ 773906 w 835819"/>
              <a:gd name="connsiteY19" fmla="*/ 383381 h 1121568"/>
              <a:gd name="connsiteX20" fmla="*/ 792956 w 835819"/>
              <a:gd name="connsiteY20" fmla="*/ 369093 h 1121568"/>
              <a:gd name="connsiteX21" fmla="*/ 809625 w 835819"/>
              <a:gd name="connsiteY21" fmla="*/ 361950 h 1121568"/>
              <a:gd name="connsiteX22" fmla="*/ 823913 w 835819"/>
              <a:gd name="connsiteY22" fmla="*/ 352425 h 1121568"/>
              <a:gd name="connsiteX23" fmla="*/ 833438 w 835819"/>
              <a:gd name="connsiteY23" fmla="*/ 333375 h 1121568"/>
              <a:gd name="connsiteX24" fmla="*/ 835819 w 835819"/>
              <a:gd name="connsiteY24" fmla="*/ 316706 h 1121568"/>
              <a:gd name="connsiteX25" fmla="*/ 831056 w 835819"/>
              <a:gd name="connsiteY25" fmla="*/ 285750 h 1121568"/>
              <a:gd name="connsiteX26" fmla="*/ 816769 w 835819"/>
              <a:gd name="connsiteY26" fmla="*/ 254793 h 1121568"/>
              <a:gd name="connsiteX27" fmla="*/ 795338 w 835819"/>
              <a:gd name="connsiteY27" fmla="*/ 223837 h 1121568"/>
              <a:gd name="connsiteX28" fmla="*/ 769144 w 835819"/>
              <a:gd name="connsiteY28" fmla="*/ 190500 h 1121568"/>
              <a:gd name="connsiteX29" fmla="*/ 745331 w 835819"/>
              <a:gd name="connsiteY29" fmla="*/ 161925 h 1121568"/>
              <a:gd name="connsiteX30" fmla="*/ 721519 w 835819"/>
              <a:gd name="connsiteY30" fmla="*/ 140493 h 1121568"/>
              <a:gd name="connsiteX31" fmla="*/ 688181 w 835819"/>
              <a:gd name="connsiteY31" fmla="*/ 109537 h 1121568"/>
              <a:gd name="connsiteX32" fmla="*/ 638175 w 835819"/>
              <a:gd name="connsiteY32" fmla="*/ 76200 h 1121568"/>
              <a:gd name="connsiteX33" fmla="*/ 590550 w 835819"/>
              <a:gd name="connsiteY33" fmla="*/ 52387 h 1121568"/>
              <a:gd name="connsiteX34" fmla="*/ 533400 w 835819"/>
              <a:gd name="connsiteY34" fmla="*/ 26193 h 1121568"/>
              <a:gd name="connsiteX35" fmla="*/ 481013 w 835819"/>
              <a:gd name="connsiteY35" fmla="*/ 11906 h 1121568"/>
              <a:gd name="connsiteX36" fmla="*/ 450056 w 835819"/>
              <a:gd name="connsiteY36" fmla="*/ 0 h 1121568"/>
              <a:gd name="connsiteX37" fmla="*/ 428625 w 835819"/>
              <a:gd name="connsiteY37" fmla="*/ 0 h 1121568"/>
              <a:gd name="connsiteX38" fmla="*/ 421481 w 835819"/>
              <a:gd name="connsiteY38" fmla="*/ 7143 h 1121568"/>
              <a:gd name="connsiteX39" fmla="*/ 421481 w 835819"/>
              <a:gd name="connsiteY39" fmla="*/ 21431 h 1121568"/>
              <a:gd name="connsiteX40" fmla="*/ 428625 w 835819"/>
              <a:gd name="connsiteY40" fmla="*/ 40481 h 1121568"/>
              <a:gd name="connsiteX41" fmla="*/ 447675 w 835819"/>
              <a:gd name="connsiteY41" fmla="*/ 69056 h 1121568"/>
              <a:gd name="connsiteX42" fmla="*/ 466725 w 835819"/>
              <a:gd name="connsiteY42" fmla="*/ 92868 h 1121568"/>
              <a:gd name="connsiteX43" fmla="*/ 478631 w 835819"/>
              <a:gd name="connsiteY43" fmla="*/ 111918 h 1121568"/>
              <a:gd name="connsiteX44" fmla="*/ 492919 w 835819"/>
              <a:gd name="connsiteY44" fmla="*/ 147637 h 1121568"/>
              <a:gd name="connsiteX45" fmla="*/ 497681 w 835819"/>
              <a:gd name="connsiteY45" fmla="*/ 171450 h 1121568"/>
              <a:gd name="connsiteX46" fmla="*/ 500063 w 835819"/>
              <a:gd name="connsiteY46" fmla="*/ 197643 h 1121568"/>
              <a:gd name="connsiteX47" fmla="*/ 500063 w 835819"/>
              <a:gd name="connsiteY47" fmla="*/ 226218 h 1121568"/>
              <a:gd name="connsiteX48" fmla="*/ 497681 w 835819"/>
              <a:gd name="connsiteY48" fmla="*/ 271462 h 1121568"/>
              <a:gd name="connsiteX49" fmla="*/ 485775 w 835819"/>
              <a:gd name="connsiteY49" fmla="*/ 328612 h 1121568"/>
              <a:gd name="connsiteX50" fmla="*/ 457200 w 835819"/>
              <a:gd name="connsiteY50" fmla="*/ 400050 h 1121568"/>
              <a:gd name="connsiteX51" fmla="*/ 388144 w 835819"/>
              <a:gd name="connsiteY51" fmla="*/ 523875 h 1121568"/>
              <a:gd name="connsiteX52" fmla="*/ 340519 w 835819"/>
              <a:gd name="connsiteY52" fmla="*/ 595312 h 1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5819" h="1121568">
                <a:moveTo>
                  <a:pt x="340519" y="595312"/>
                </a:moveTo>
                <a:lnTo>
                  <a:pt x="233363" y="754856"/>
                </a:lnTo>
                <a:lnTo>
                  <a:pt x="92869" y="952500"/>
                </a:lnTo>
                <a:lnTo>
                  <a:pt x="23813" y="1045368"/>
                </a:lnTo>
                <a:lnTo>
                  <a:pt x="2381" y="1081087"/>
                </a:lnTo>
                <a:lnTo>
                  <a:pt x="0" y="1102518"/>
                </a:lnTo>
                <a:lnTo>
                  <a:pt x="2381" y="1114425"/>
                </a:lnTo>
                <a:lnTo>
                  <a:pt x="7144" y="1119187"/>
                </a:lnTo>
                <a:lnTo>
                  <a:pt x="19050" y="1121568"/>
                </a:lnTo>
                <a:lnTo>
                  <a:pt x="42863" y="1114425"/>
                </a:lnTo>
                <a:lnTo>
                  <a:pt x="92869" y="1078706"/>
                </a:lnTo>
                <a:lnTo>
                  <a:pt x="219075" y="978693"/>
                </a:lnTo>
                <a:lnTo>
                  <a:pt x="381000" y="833437"/>
                </a:lnTo>
                <a:lnTo>
                  <a:pt x="519113" y="695325"/>
                </a:lnTo>
                <a:lnTo>
                  <a:pt x="581025" y="623887"/>
                </a:lnTo>
                <a:lnTo>
                  <a:pt x="676275" y="514350"/>
                </a:lnTo>
                <a:lnTo>
                  <a:pt x="714375" y="457200"/>
                </a:lnTo>
                <a:lnTo>
                  <a:pt x="733425" y="431006"/>
                </a:lnTo>
                <a:lnTo>
                  <a:pt x="754856" y="402431"/>
                </a:lnTo>
                <a:lnTo>
                  <a:pt x="773906" y="383381"/>
                </a:lnTo>
                <a:lnTo>
                  <a:pt x="792956" y="369093"/>
                </a:lnTo>
                <a:lnTo>
                  <a:pt x="809625" y="361950"/>
                </a:lnTo>
                <a:lnTo>
                  <a:pt x="823913" y="352425"/>
                </a:lnTo>
                <a:lnTo>
                  <a:pt x="833438" y="333375"/>
                </a:lnTo>
                <a:lnTo>
                  <a:pt x="835819" y="316706"/>
                </a:lnTo>
                <a:lnTo>
                  <a:pt x="831056" y="285750"/>
                </a:lnTo>
                <a:lnTo>
                  <a:pt x="816769" y="254793"/>
                </a:lnTo>
                <a:lnTo>
                  <a:pt x="795338" y="223837"/>
                </a:lnTo>
                <a:lnTo>
                  <a:pt x="769144" y="190500"/>
                </a:lnTo>
                <a:lnTo>
                  <a:pt x="745331" y="161925"/>
                </a:lnTo>
                <a:lnTo>
                  <a:pt x="721519" y="140493"/>
                </a:lnTo>
                <a:lnTo>
                  <a:pt x="688181" y="109537"/>
                </a:lnTo>
                <a:lnTo>
                  <a:pt x="638175" y="76200"/>
                </a:lnTo>
                <a:lnTo>
                  <a:pt x="590550" y="52387"/>
                </a:lnTo>
                <a:lnTo>
                  <a:pt x="533400" y="26193"/>
                </a:lnTo>
                <a:lnTo>
                  <a:pt x="481013" y="11906"/>
                </a:lnTo>
                <a:lnTo>
                  <a:pt x="450056" y="0"/>
                </a:lnTo>
                <a:lnTo>
                  <a:pt x="428625" y="0"/>
                </a:lnTo>
                <a:lnTo>
                  <a:pt x="421481" y="7143"/>
                </a:lnTo>
                <a:lnTo>
                  <a:pt x="421481" y="21431"/>
                </a:lnTo>
                <a:lnTo>
                  <a:pt x="428625" y="40481"/>
                </a:lnTo>
                <a:lnTo>
                  <a:pt x="447675" y="69056"/>
                </a:lnTo>
                <a:lnTo>
                  <a:pt x="466725" y="92868"/>
                </a:lnTo>
                <a:lnTo>
                  <a:pt x="478631" y="111918"/>
                </a:lnTo>
                <a:lnTo>
                  <a:pt x="492919" y="147637"/>
                </a:lnTo>
                <a:lnTo>
                  <a:pt x="497681" y="171450"/>
                </a:lnTo>
                <a:lnTo>
                  <a:pt x="500063" y="197643"/>
                </a:lnTo>
                <a:lnTo>
                  <a:pt x="500063" y="226218"/>
                </a:lnTo>
                <a:lnTo>
                  <a:pt x="497681" y="271462"/>
                </a:lnTo>
                <a:lnTo>
                  <a:pt x="485775" y="328612"/>
                </a:lnTo>
                <a:lnTo>
                  <a:pt x="457200" y="400050"/>
                </a:lnTo>
                <a:lnTo>
                  <a:pt x="388144" y="523875"/>
                </a:lnTo>
                <a:lnTo>
                  <a:pt x="340519" y="5953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2CEAA1F-3382-492A-AF8E-BCDB0D1BBB9A}"/>
              </a:ext>
            </a:extLst>
          </p:cNvPr>
          <p:cNvSpPr/>
          <p:nvPr/>
        </p:nvSpPr>
        <p:spPr>
          <a:xfrm>
            <a:off x="5499100" y="3894139"/>
            <a:ext cx="527050" cy="1233487"/>
          </a:xfrm>
          <a:custGeom>
            <a:avLst/>
            <a:gdLst>
              <a:gd name="connsiteX0" fmla="*/ 481670 w 528034"/>
              <a:gd name="connsiteY0" fmla="*/ 497125 h 1233796"/>
              <a:gd name="connsiteX1" fmla="*/ 455912 w 528034"/>
              <a:gd name="connsiteY1" fmla="*/ 226668 h 1233796"/>
              <a:gd name="connsiteX2" fmla="*/ 386366 w 528034"/>
              <a:gd name="connsiteY2" fmla="*/ 69546 h 1233796"/>
              <a:gd name="connsiteX3" fmla="*/ 352881 w 528034"/>
              <a:gd name="connsiteY3" fmla="*/ 59243 h 1233796"/>
              <a:gd name="connsiteX4" fmla="*/ 319396 w 528034"/>
              <a:gd name="connsiteY4" fmla="*/ 51516 h 1233796"/>
              <a:gd name="connsiteX5" fmla="*/ 247274 w 528034"/>
              <a:gd name="connsiteY5" fmla="*/ 33485 h 1233796"/>
              <a:gd name="connsiteX6" fmla="*/ 182880 w 528034"/>
              <a:gd name="connsiteY6" fmla="*/ 18031 h 1233796"/>
              <a:gd name="connsiteX7" fmla="*/ 126213 w 528034"/>
              <a:gd name="connsiteY7" fmla="*/ 7728 h 1233796"/>
              <a:gd name="connsiteX8" fmla="*/ 95304 w 528034"/>
              <a:gd name="connsiteY8" fmla="*/ 2576 h 1233796"/>
              <a:gd name="connsiteX9" fmla="*/ 64394 w 528034"/>
              <a:gd name="connsiteY9" fmla="*/ 0 h 1233796"/>
              <a:gd name="connsiteX10" fmla="*/ 30909 w 528034"/>
              <a:gd name="connsiteY10" fmla="*/ 2576 h 1233796"/>
              <a:gd name="connsiteX11" fmla="*/ 10303 w 528034"/>
              <a:gd name="connsiteY11" fmla="*/ 5152 h 1233796"/>
              <a:gd name="connsiteX12" fmla="*/ 2576 w 528034"/>
              <a:gd name="connsiteY12" fmla="*/ 10303 h 1233796"/>
              <a:gd name="connsiteX13" fmla="*/ 0 w 528034"/>
              <a:gd name="connsiteY13" fmla="*/ 20606 h 1233796"/>
              <a:gd name="connsiteX14" fmla="*/ 0 w 528034"/>
              <a:gd name="connsiteY14" fmla="*/ 30910 h 1233796"/>
              <a:gd name="connsiteX15" fmla="*/ 12879 w 528034"/>
              <a:gd name="connsiteY15" fmla="*/ 48940 h 1233796"/>
              <a:gd name="connsiteX16" fmla="*/ 36061 w 528034"/>
              <a:gd name="connsiteY16" fmla="*/ 77274 h 1233796"/>
              <a:gd name="connsiteX17" fmla="*/ 66970 w 528034"/>
              <a:gd name="connsiteY17" fmla="*/ 100455 h 1233796"/>
              <a:gd name="connsiteX18" fmla="*/ 97879 w 528034"/>
              <a:gd name="connsiteY18" fmla="*/ 121062 h 1233796"/>
              <a:gd name="connsiteX19" fmla="*/ 121061 w 528034"/>
              <a:gd name="connsiteY19" fmla="*/ 144244 h 1233796"/>
              <a:gd name="connsiteX20" fmla="*/ 146819 w 528034"/>
              <a:gd name="connsiteY20" fmla="*/ 177729 h 1233796"/>
              <a:gd name="connsiteX21" fmla="*/ 177728 w 528034"/>
              <a:gd name="connsiteY21" fmla="*/ 236972 h 1233796"/>
              <a:gd name="connsiteX22" fmla="*/ 200910 w 528034"/>
              <a:gd name="connsiteY22" fmla="*/ 288487 h 1233796"/>
              <a:gd name="connsiteX23" fmla="*/ 216365 w 528034"/>
              <a:gd name="connsiteY23" fmla="*/ 337427 h 1233796"/>
              <a:gd name="connsiteX24" fmla="*/ 239547 w 528034"/>
              <a:gd name="connsiteY24" fmla="*/ 461064 h 1233796"/>
              <a:gd name="connsiteX25" fmla="*/ 257577 w 528034"/>
              <a:gd name="connsiteY25" fmla="*/ 592428 h 1233796"/>
              <a:gd name="connsiteX26" fmla="*/ 267880 w 528034"/>
              <a:gd name="connsiteY26" fmla="*/ 723793 h 1233796"/>
              <a:gd name="connsiteX27" fmla="*/ 275608 w 528034"/>
              <a:gd name="connsiteY27" fmla="*/ 824248 h 1233796"/>
              <a:gd name="connsiteX28" fmla="*/ 278184 w 528034"/>
              <a:gd name="connsiteY28" fmla="*/ 945310 h 1233796"/>
              <a:gd name="connsiteX29" fmla="*/ 278184 w 528034"/>
              <a:gd name="connsiteY29" fmla="*/ 1001977 h 1233796"/>
              <a:gd name="connsiteX30" fmla="*/ 280759 w 528034"/>
              <a:gd name="connsiteY30" fmla="*/ 1066371 h 1233796"/>
              <a:gd name="connsiteX31" fmla="*/ 288487 w 528034"/>
              <a:gd name="connsiteY31" fmla="*/ 1112735 h 1233796"/>
              <a:gd name="connsiteX32" fmla="*/ 303941 w 528034"/>
              <a:gd name="connsiteY32" fmla="*/ 1148796 h 1233796"/>
              <a:gd name="connsiteX33" fmla="*/ 321972 w 528034"/>
              <a:gd name="connsiteY33" fmla="*/ 1177129 h 1233796"/>
              <a:gd name="connsiteX34" fmla="*/ 340002 w 528034"/>
              <a:gd name="connsiteY34" fmla="*/ 1197735 h 1233796"/>
              <a:gd name="connsiteX35" fmla="*/ 358033 w 528034"/>
              <a:gd name="connsiteY35" fmla="*/ 1213190 h 1233796"/>
              <a:gd name="connsiteX36" fmla="*/ 378639 w 528034"/>
              <a:gd name="connsiteY36" fmla="*/ 1226069 h 1233796"/>
              <a:gd name="connsiteX37" fmla="*/ 396669 w 528034"/>
              <a:gd name="connsiteY37" fmla="*/ 1233796 h 1233796"/>
              <a:gd name="connsiteX38" fmla="*/ 417275 w 528034"/>
              <a:gd name="connsiteY38" fmla="*/ 1231221 h 1233796"/>
              <a:gd name="connsiteX39" fmla="*/ 437882 w 528034"/>
              <a:gd name="connsiteY39" fmla="*/ 1223493 h 1233796"/>
              <a:gd name="connsiteX40" fmla="*/ 453336 w 528034"/>
              <a:gd name="connsiteY40" fmla="*/ 1213190 h 1233796"/>
              <a:gd name="connsiteX41" fmla="*/ 466215 w 528034"/>
              <a:gd name="connsiteY41" fmla="*/ 1200311 h 1233796"/>
              <a:gd name="connsiteX42" fmla="*/ 479094 w 528034"/>
              <a:gd name="connsiteY42" fmla="*/ 1182281 h 1233796"/>
              <a:gd name="connsiteX43" fmla="*/ 494549 w 528034"/>
              <a:gd name="connsiteY43" fmla="*/ 1153947 h 1233796"/>
              <a:gd name="connsiteX44" fmla="*/ 507428 w 528034"/>
              <a:gd name="connsiteY44" fmla="*/ 1115311 h 1233796"/>
              <a:gd name="connsiteX45" fmla="*/ 528034 w 528034"/>
              <a:gd name="connsiteY45" fmla="*/ 1035462 h 1233796"/>
              <a:gd name="connsiteX46" fmla="*/ 525458 w 528034"/>
              <a:gd name="connsiteY46" fmla="*/ 880915 h 1233796"/>
              <a:gd name="connsiteX47" fmla="*/ 481670 w 528034"/>
              <a:gd name="connsiteY47" fmla="*/ 497125 h 1233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28034" h="1233796">
                <a:moveTo>
                  <a:pt x="481670" y="497125"/>
                </a:moveTo>
                <a:lnTo>
                  <a:pt x="455912" y="226668"/>
                </a:lnTo>
                <a:lnTo>
                  <a:pt x="386366" y="69546"/>
                </a:lnTo>
                <a:lnTo>
                  <a:pt x="352881" y="59243"/>
                </a:lnTo>
                <a:lnTo>
                  <a:pt x="319396" y="51516"/>
                </a:lnTo>
                <a:lnTo>
                  <a:pt x="247274" y="33485"/>
                </a:lnTo>
                <a:lnTo>
                  <a:pt x="182880" y="18031"/>
                </a:lnTo>
                <a:lnTo>
                  <a:pt x="126213" y="7728"/>
                </a:lnTo>
                <a:lnTo>
                  <a:pt x="95304" y="2576"/>
                </a:lnTo>
                <a:lnTo>
                  <a:pt x="64394" y="0"/>
                </a:lnTo>
                <a:lnTo>
                  <a:pt x="30909" y="2576"/>
                </a:lnTo>
                <a:lnTo>
                  <a:pt x="10303" y="5152"/>
                </a:lnTo>
                <a:lnTo>
                  <a:pt x="2576" y="10303"/>
                </a:lnTo>
                <a:lnTo>
                  <a:pt x="0" y="20606"/>
                </a:lnTo>
                <a:lnTo>
                  <a:pt x="0" y="30910"/>
                </a:lnTo>
                <a:lnTo>
                  <a:pt x="12879" y="48940"/>
                </a:lnTo>
                <a:lnTo>
                  <a:pt x="36061" y="77274"/>
                </a:lnTo>
                <a:lnTo>
                  <a:pt x="66970" y="100455"/>
                </a:lnTo>
                <a:lnTo>
                  <a:pt x="97879" y="121062"/>
                </a:lnTo>
                <a:lnTo>
                  <a:pt x="121061" y="144244"/>
                </a:lnTo>
                <a:lnTo>
                  <a:pt x="146819" y="177729"/>
                </a:lnTo>
                <a:lnTo>
                  <a:pt x="177728" y="236972"/>
                </a:lnTo>
                <a:lnTo>
                  <a:pt x="200910" y="288487"/>
                </a:lnTo>
                <a:lnTo>
                  <a:pt x="216365" y="337427"/>
                </a:lnTo>
                <a:lnTo>
                  <a:pt x="239547" y="461064"/>
                </a:lnTo>
                <a:lnTo>
                  <a:pt x="257577" y="592428"/>
                </a:lnTo>
                <a:lnTo>
                  <a:pt x="267880" y="723793"/>
                </a:lnTo>
                <a:lnTo>
                  <a:pt x="275608" y="824248"/>
                </a:lnTo>
                <a:cubicBezTo>
                  <a:pt x="276467" y="864602"/>
                  <a:pt x="277325" y="904956"/>
                  <a:pt x="278184" y="945310"/>
                </a:cubicBezTo>
                <a:lnTo>
                  <a:pt x="278184" y="1001977"/>
                </a:lnTo>
                <a:cubicBezTo>
                  <a:pt x="279042" y="1023442"/>
                  <a:pt x="279901" y="1044906"/>
                  <a:pt x="280759" y="1066371"/>
                </a:cubicBezTo>
                <a:lnTo>
                  <a:pt x="288487" y="1112735"/>
                </a:lnTo>
                <a:lnTo>
                  <a:pt x="303941" y="1148796"/>
                </a:lnTo>
                <a:lnTo>
                  <a:pt x="321972" y="1177129"/>
                </a:lnTo>
                <a:lnTo>
                  <a:pt x="340002" y="1197735"/>
                </a:lnTo>
                <a:lnTo>
                  <a:pt x="358033" y="1213190"/>
                </a:lnTo>
                <a:lnTo>
                  <a:pt x="378639" y="1226069"/>
                </a:lnTo>
                <a:lnTo>
                  <a:pt x="396669" y="1233796"/>
                </a:lnTo>
                <a:lnTo>
                  <a:pt x="417275" y="1231221"/>
                </a:lnTo>
                <a:lnTo>
                  <a:pt x="437882" y="1223493"/>
                </a:lnTo>
                <a:lnTo>
                  <a:pt x="453336" y="1213190"/>
                </a:lnTo>
                <a:lnTo>
                  <a:pt x="466215" y="1200311"/>
                </a:lnTo>
                <a:lnTo>
                  <a:pt x="479094" y="1182281"/>
                </a:lnTo>
                <a:lnTo>
                  <a:pt x="494549" y="1153947"/>
                </a:lnTo>
                <a:lnTo>
                  <a:pt x="507428" y="1115311"/>
                </a:lnTo>
                <a:lnTo>
                  <a:pt x="528034" y="1035462"/>
                </a:lnTo>
                <a:cubicBezTo>
                  <a:pt x="527175" y="983946"/>
                  <a:pt x="526317" y="932431"/>
                  <a:pt x="525458" y="880915"/>
                </a:cubicBezTo>
                <a:lnTo>
                  <a:pt x="481670" y="497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3311294-E27F-42F8-AF7E-95642F74F76C}"/>
              </a:ext>
            </a:extLst>
          </p:cNvPr>
          <p:cNvSpPr/>
          <p:nvPr/>
        </p:nvSpPr>
        <p:spPr>
          <a:xfrm>
            <a:off x="3906838" y="1804989"/>
            <a:ext cx="800100" cy="530225"/>
          </a:xfrm>
          <a:custGeom>
            <a:avLst/>
            <a:gdLst>
              <a:gd name="connsiteX0" fmla="*/ 690563 w 800100"/>
              <a:gd name="connsiteY0" fmla="*/ 242887 h 531018"/>
              <a:gd name="connsiteX1" fmla="*/ 659607 w 800100"/>
              <a:gd name="connsiteY1" fmla="*/ 202406 h 531018"/>
              <a:gd name="connsiteX2" fmla="*/ 619125 w 800100"/>
              <a:gd name="connsiteY2" fmla="*/ 164306 h 531018"/>
              <a:gd name="connsiteX3" fmla="*/ 595313 w 800100"/>
              <a:gd name="connsiteY3" fmla="*/ 145256 h 531018"/>
              <a:gd name="connsiteX4" fmla="*/ 573882 w 800100"/>
              <a:gd name="connsiteY4" fmla="*/ 133350 h 531018"/>
              <a:gd name="connsiteX5" fmla="*/ 557213 w 800100"/>
              <a:gd name="connsiteY5" fmla="*/ 130968 h 531018"/>
              <a:gd name="connsiteX6" fmla="*/ 507207 w 800100"/>
              <a:gd name="connsiteY6" fmla="*/ 130968 h 531018"/>
              <a:gd name="connsiteX7" fmla="*/ 404813 w 800100"/>
              <a:gd name="connsiteY7" fmla="*/ 126206 h 531018"/>
              <a:gd name="connsiteX8" fmla="*/ 342900 w 800100"/>
              <a:gd name="connsiteY8" fmla="*/ 119062 h 531018"/>
              <a:gd name="connsiteX9" fmla="*/ 276225 w 800100"/>
              <a:gd name="connsiteY9" fmla="*/ 109537 h 531018"/>
              <a:gd name="connsiteX10" fmla="*/ 226219 w 800100"/>
              <a:gd name="connsiteY10" fmla="*/ 97631 h 531018"/>
              <a:gd name="connsiteX11" fmla="*/ 180975 w 800100"/>
              <a:gd name="connsiteY11" fmla="*/ 83343 h 531018"/>
              <a:gd name="connsiteX12" fmla="*/ 130969 w 800100"/>
              <a:gd name="connsiteY12" fmla="*/ 61912 h 531018"/>
              <a:gd name="connsiteX13" fmla="*/ 92869 w 800100"/>
              <a:gd name="connsiteY13" fmla="*/ 40481 h 531018"/>
              <a:gd name="connsiteX14" fmla="*/ 61913 w 800100"/>
              <a:gd name="connsiteY14" fmla="*/ 19050 h 531018"/>
              <a:gd name="connsiteX15" fmla="*/ 47625 w 800100"/>
              <a:gd name="connsiteY15" fmla="*/ 9525 h 531018"/>
              <a:gd name="connsiteX16" fmla="*/ 19050 w 800100"/>
              <a:gd name="connsiteY16" fmla="*/ 0 h 531018"/>
              <a:gd name="connsiteX17" fmla="*/ 4763 w 800100"/>
              <a:gd name="connsiteY17" fmla="*/ 4762 h 531018"/>
              <a:gd name="connsiteX18" fmla="*/ 0 w 800100"/>
              <a:gd name="connsiteY18" fmla="*/ 14287 h 531018"/>
              <a:gd name="connsiteX19" fmla="*/ 4763 w 800100"/>
              <a:gd name="connsiteY19" fmla="*/ 40481 h 531018"/>
              <a:gd name="connsiteX20" fmla="*/ 26194 w 800100"/>
              <a:gd name="connsiteY20" fmla="*/ 71437 h 531018"/>
              <a:gd name="connsiteX21" fmla="*/ 54769 w 800100"/>
              <a:gd name="connsiteY21" fmla="*/ 109537 h 531018"/>
              <a:gd name="connsiteX22" fmla="*/ 121444 w 800100"/>
              <a:gd name="connsiteY22" fmla="*/ 183356 h 531018"/>
              <a:gd name="connsiteX23" fmla="*/ 190500 w 800100"/>
              <a:gd name="connsiteY23" fmla="*/ 257175 h 531018"/>
              <a:gd name="connsiteX24" fmla="*/ 252413 w 800100"/>
              <a:gd name="connsiteY24" fmla="*/ 311943 h 531018"/>
              <a:gd name="connsiteX25" fmla="*/ 323850 w 800100"/>
              <a:gd name="connsiteY25" fmla="*/ 369093 h 531018"/>
              <a:gd name="connsiteX26" fmla="*/ 395288 w 800100"/>
              <a:gd name="connsiteY26" fmla="*/ 416718 h 531018"/>
              <a:gd name="connsiteX27" fmla="*/ 469107 w 800100"/>
              <a:gd name="connsiteY27" fmla="*/ 457200 h 531018"/>
              <a:gd name="connsiteX28" fmla="*/ 533400 w 800100"/>
              <a:gd name="connsiteY28" fmla="*/ 485775 h 531018"/>
              <a:gd name="connsiteX29" fmla="*/ 602457 w 800100"/>
              <a:gd name="connsiteY29" fmla="*/ 509587 h 531018"/>
              <a:gd name="connsiteX30" fmla="*/ 673894 w 800100"/>
              <a:gd name="connsiteY30" fmla="*/ 526256 h 531018"/>
              <a:gd name="connsiteX31" fmla="*/ 702469 w 800100"/>
              <a:gd name="connsiteY31" fmla="*/ 531018 h 531018"/>
              <a:gd name="connsiteX32" fmla="*/ 728663 w 800100"/>
              <a:gd name="connsiteY32" fmla="*/ 526256 h 531018"/>
              <a:gd name="connsiteX33" fmla="*/ 759619 w 800100"/>
              <a:gd name="connsiteY33" fmla="*/ 509587 h 531018"/>
              <a:gd name="connsiteX34" fmla="*/ 781050 w 800100"/>
              <a:gd name="connsiteY34" fmla="*/ 495300 h 531018"/>
              <a:gd name="connsiteX35" fmla="*/ 792957 w 800100"/>
              <a:gd name="connsiteY35" fmla="*/ 478631 h 531018"/>
              <a:gd name="connsiteX36" fmla="*/ 797719 w 800100"/>
              <a:gd name="connsiteY36" fmla="*/ 464343 h 531018"/>
              <a:gd name="connsiteX37" fmla="*/ 800100 w 800100"/>
              <a:gd name="connsiteY37" fmla="*/ 442912 h 531018"/>
              <a:gd name="connsiteX38" fmla="*/ 797719 w 800100"/>
              <a:gd name="connsiteY38" fmla="*/ 423862 h 531018"/>
              <a:gd name="connsiteX39" fmla="*/ 792957 w 800100"/>
              <a:gd name="connsiteY39" fmla="*/ 400050 h 531018"/>
              <a:gd name="connsiteX40" fmla="*/ 781050 w 800100"/>
              <a:gd name="connsiteY40" fmla="*/ 373856 h 531018"/>
              <a:gd name="connsiteX41" fmla="*/ 742950 w 800100"/>
              <a:gd name="connsiteY41" fmla="*/ 311943 h 531018"/>
              <a:gd name="connsiteX42" fmla="*/ 690563 w 800100"/>
              <a:gd name="connsiteY42" fmla="*/ 242887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00100" h="531018">
                <a:moveTo>
                  <a:pt x="690563" y="242887"/>
                </a:moveTo>
                <a:lnTo>
                  <a:pt x="659607" y="202406"/>
                </a:lnTo>
                <a:lnTo>
                  <a:pt x="619125" y="164306"/>
                </a:lnTo>
                <a:lnTo>
                  <a:pt x="595313" y="145256"/>
                </a:lnTo>
                <a:lnTo>
                  <a:pt x="573882" y="133350"/>
                </a:lnTo>
                <a:lnTo>
                  <a:pt x="557213" y="130968"/>
                </a:lnTo>
                <a:lnTo>
                  <a:pt x="507207" y="130968"/>
                </a:lnTo>
                <a:lnTo>
                  <a:pt x="404813" y="126206"/>
                </a:lnTo>
                <a:lnTo>
                  <a:pt x="342900" y="119062"/>
                </a:lnTo>
                <a:lnTo>
                  <a:pt x="276225" y="109537"/>
                </a:lnTo>
                <a:lnTo>
                  <a:pt x="226219" y="97631"/>
                </a:lnTo>
                <a:lnTo>
                  <a:pt x="180975" y="83343"/>
                </a:lnTo>
                <a:lnTo>
                  <a:pt x="130969" y="61912"/>
                </a:lnTo>
                <a:lnTo>
                  <a:pt x="92869" y="40481"/>
                </a:lnTo>
                <a:lnTo>
                  <a:pt x="61913" y="19050"/>
                </a:lnTo>
                <a:lnTo>
                  <a:pt x="47625" y="9525"/>
                </a:lnTo>
                <a:lnTo>
                  <a:pt x="19050" y="0"/>
                </a:lnTo>
                <a:lnTo>
                  <a:pt x="4763" y="4762"/>
                </a:lnTo>
                <a:lnTo>
                  <a:pt x="0" y="14287"/>
                </a:lnTo>
                <a:lnTo>
                  <a:pt x="4763" y="40481"/>
                </a:lnTo>
                <a:lnTo>
                  <a:pt x="26194" y="71437"/>
                </a:lnTo>
                <a:lnTo>
                  <a:pt x="54769" y="109537"/>
                </a:lnTo>
                <a:lnTo>
                  <a:pt x="121444" y="183356"/>
                </a:lnTo>
                <a:lnTo>
                  <a:pt x="190500" y="257175"/>
                </a:lnTo>
                <a:lnTo>
                  <a:pt x="252413" y="311943"/>
                </a:lnTo>
                <a:lnTo>
                  <a:pt x="323850" y="369093"/>
                </a:lnTo>
                <a:lnTo>
                  <a:pt x="395288" y="416718"/>
                </a:lnTo>
                <a:lnTo>
                  <a:pt x="469107" y="457200"/>
                </a:lnTo>
                <a:lnTo>
                  <a:pt x="533400" y="485775"/>
                </a:lnTo>
                <a:lnTo>
                  <a:pt x="602457" y="509587"/>
                </a:lnTo>
                <a:lnTo>
                  <a:pt x="673894" y="526256"/>
                </a:lnTo>
                <a:lnTo>
                  <a:pt x="702469" y="531018"/>
                </a:lnTo>
                <a:lnTo>
                  <a:pt x="728663" y="526256"/>
                </a:lnTo>
                <a:lnTo>
                  <a:pt x="759619" y="509587"/>
                </a:lnTo>
                <a:lnTo>
                  <a:pt x="781050" y="495300"/>
                </a:lnTo>
                <a:lnTo>
                  <a:pt x="792957" y="478631"/>
                </a:lnTo>
                <a:lnTo>
                  <a:pt x="797719" y="464343"/>
                </a:lnTo>
                <a:lnTo>
                  <a:pt x="800100" y="442912"/>
                </a:lnTo>
                <a:lnTo>
                  <a:pt x="797719" y="423862"/>
                </a:lnTo>
                <a:lnTo>
                  <a:pt x="792957" y="400050"/>
                </a:lnTo>
                <a:lnTo>
                  <a:pt x="781050" y="373856"/>
                </a:lnTo>
                <a:lnTo>
                  <a:pt x="742950" y="311943"/>
                </a:lnTo>
                <a:lnTo>
                  <a:pt x="690563" y="2428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5558F8FB-3F3C-49D3-8BDE-7D2ADAE66C60}"/>
              </a:ext>
            </a:extLst>
          </p:cNvPr>
          <p:cNvSpPr/>
          <p:nvPr/>
        </p:nvSpPr>
        <p:spPr>
          <a:xfrm>
            <a:off x="3744913" y="3462339"/>
            <a:ext cx="1092200" cy="1317625"/>
          </a:xfrm>
          <a:custGeom>
            <a:avLst/>
            <a:gdLst>
              <a:gd name="connsiteX0" fmla="*/ 571500 w 1090613"/>
              <a:gd name="connsiteY0" fmla="*/ 516731 h 1316831"/>
              <a:gd name="connsiteX1" fmla="*/ 654844 w 1090613"/>
              <a:gd name="connsiteY1" fmla="*/ 350043 h 1316831"/>
              <a:gd name="connsiteX2" fmla="*/ 676275 w 1090613"/>
              <a:gd name="connsiteY2" fmla="*/ 297656 h 1316831"/>
              <a:gd name="connsiteX3" fmla="*/ 681038 w 1090613"/>
              <a:gd name="connsiteY3" fmla="*/ 280987 h 1316831"/>
              <a:gd name="connsiteX4" fmla="*/ 681038 w 1090613"/>
              <a:gd name="connsiteY4" fmla="*/ 271462 h 1316831"/>
              <a:gd name="connsiteX5" fmla="*/ 673894 w 1090613"/>
              <a:gd name="connsiteY5" fmla="*/ 264318 h 1316831"/>
              <a:gd name="connsiteX6" fmla="*/ 652463 w 1090613"/>
              <a:gd name="connsiteY6" fmla="*/ 266700 h 1316831"/>
              <a:gd name="connsiteX7" fmla="*/ 585788 w 1090613"/>
              <a:gd name="connsiteY7" fmla="*/ 300037 h 1316831"/>
              <a:gd name="connsiteX8" fmla="*/ 438150 w 1090613"/>
              <a:gd name="connsiteY8" fmla="*/ 390525 h 1316831"/>
              <a:gd name="connsiteX9" fmla="*/ 245269 w 1090613"/>
              <a:gd name="connsiteY9" fmla="*/ 504825 h 1316831"/>
              <a:gd name="connsiteX10" fmla="*/ 214313 w 1090613"/>
              <a:gd name="connsiteY10" fmla="*/ 519112 h 1316831"/>
              <a:gd name="connsiteX11" fmla="*/ 197644 w 1090613"/>
              <a:gd name="connsiteY11" fmla="*/ 523875 h 1316831"/>
              <a:gd name="connsiteX12" fmla="*/ 178594 w 1090613"/>
              <a:gd name="connsiteY12" fmla="*/ 521493 h 1316831"/>
              <a:gd name="connsiteX13" fmla="*/ 152400 w 1090613"/>
              <a:gd name="connsiteY13" fmla="*/ 511968 h 1316831"/>
              <a:gd name="connsiteX14" fmla="*/ 128588 w 1090613"/>
              <a:gd name="connsiteY14" fmla="*/ 497681 h 1316831"/>
              <a:gd name="connsiteX15" fmla="*/ 107157 w 1090613"/>
              <a:gd name="connsiteY15" fmla="*/ 476250 h 1316831"/>
              <a:gd name="connsiteX16" fmla="*/ 80963 w 1090613"/>
              <a:gd name="connsiteY16" fmla="*/ 445293 h 1316831"/>
              <a:gd name="connsiteX17" fmla="*/ 59532 w 1090613"/>
              <a:gd name="connsiteY17" fmla="*/ 414337 h 1316831"/>
              <a:gd name="connsiteX18" fmla="*/ 30957 w 1090613"/>
              <a:gd name="connsiteY18" fmla="*/ 357187 h 1316831"/>
              <a:gd name="connsiteX19" fmla="*/ 16669 w 1090613"/>
              <a:gd name="connsiteY19" fmla="*/ 304800 h 1316831"/>
              <a:gd name="connsiteX20" fmla="*/ 7144 w 1090613"/>
              <a:gd name="connsiteY20" fmla="*/ 259556 h 1316831"/>
              <a:gd name="connsiteX21" fmla="*/ 0 w 1090613"/>
              <a:gd name="connsiteY21" fmla="*/ 216693 h 1316831"/>
              <a:gd name="connsiteX22" fmla="*/ 0 w 1090613"/>
              <a:gd name="connsiteY22" fmla="*/ 195262 h 1316831"/>
              <a:gd name="connsiteX23" fmla="*/ 4763 w 1090613"/>
              <a:gd name="connsiteY23" fmla="*/ 180975 h 1316831"/>
              <a:gd name="connsiteX24" fmla="*/ 14288 w 1090613"/>
              <a:gd name="connsiteY24" fmla="*/ 173831 h 1316831"/>
              <a:gd name="connsiteX25" fmla="*/ 30957 w 1090613"/>
              <a:gd name="connsiteY25" fmla="*/ 178593 h 1316831"/>
              <a:gd name="connsiteX26" fmla="*/ 57150 w 1090613"/>
              <a:gd name="connsiteY26" fmla="*/ 197643 h 1316831"/>
              <a:gd name="connsiteX27" fmla="*/ 95250 w 1090613"/>
              <a:gd name="connsiteY27" fmla="*/ 219075 h 1316831"/>
              <a:gd name="connsiteX28" fmla="*/ 159544 w 1090613"/>
              <a:gd name="connsiteY28" fmla="*/ 247650 h 1316831"/>
              <a:gd name="connsiteX29" fmla="*/ 211932 w 1090613"/>
              <a:gd name="connsiteY29" fmla="*/ 261937 h 1316831"/>
              <a:gd name="connsiteX30" fmla="*/ 247650 w 1090613"/>
              <a:gd name="connsiteY30" fmla="*/ 261937 h 1316831"/>
              <a:gd name="connsiteX31" fmla="*/ 278607 w 1090613"/>
              <a:gd name="connsiteY31" fmla="*/ 254793 h 1316831"/>
              <a:gd name="connsiteX32" fmla="*/ 366713 w 1090613"/>
              <a:gd name="connsiteY32" fmla="*/ 223837 h 1316831"/>
              <a:gd name="connsiteX33" fmla="*/ 464344 w 1090613"/>
              <a:gd name="connsiteY33" fmla="*/ 185737 h 1316831"/>
              <a:gd name="connsiteX34" fmla="*/ 571500 w 1090613"/>
              <a:gd name="connsiteY34" fmla="*/ 133350 h 1316831"/>
              <a:gd name="connsiteX35" fmla="*/ 666750 w 1090613"/>
              <a:gd name="connsiteY35" fmla="*/ 78581 h 1316831"/>
              <a:gd name="connsiteX36" fmla="*/ 697707 w 1090613"/>
              <a:gd name="connsiteY36" fmla="*/ 52387 h 1316831"/>
              <a:gd name="connsiteX37" fmla="*/ 728663 w 1090613"/>
              <a:gd name="connsiteY37" fmla="*/ 26193 h 1316831"/>
              <a:gd name="connsiteX38" fmla="*/ 759619 w 1090613"/>
              <a:gd name="connsiteY38" fmla="*/ 11906 h 1316831"/>
              <a:gd name="connsiteX39" fmla="*/ 792957 w 1090613"/>
              <a:gd name="connsiteY39" fmla="*/ 0 h 1316831"/>
              <a:gd name="connsiteX40" fmla="*/ 814388 w 1090613"/>
              <a:gd name="connsiteY40" fmla="*/ 0 h 1316831"/>
              <a:gd name="connsiteX41" fmla="*/ 847725 w 1090613"/>
              <a:gd name="connsiteY41" fmla="*/ 11906 h 1316831"/>
              <a:gd name="connsiteX42" fmla="*/ 914400 w 1090613"/>
              <a:gd name="connsiteY42" fmla="*/ 47625 h 1316831"/>
              <a:gd name="connsiteX43" fmla="*/ 964407 w 1090613"/>
              <a:gd name="connsiteY43" fmla="*/ 80962 h 1316831"/>
              <a:gd name="connsiteX44" fmla="*/ 1002507 w 1090613"/>
              <a:gd name="connsiteY44" fmla="*/ 116681 h 1316831"/>
              <a:gd name="connsiteX45" fmla="*/ 1035844 w 1090613"/>
              <a:gd name="connsiteY45" fmla="*/ 157162 h 1316831"/>
              <a:gd name="connsiteX46" fmla="*/ 1050132 w 1090613"/>
              <a:gd name="connsiteY46" fmla="*/ 171450 h 1316831"/>
              <a:gd name="connsiteX47" fmla="*/ 1064419 w 1090613"/>
              <a:gd name="connsiteY47" fmla="*/ 192881 h 1316831"/>
              <a:gd name="connsiteX48" fmla="*/ 1073944 w 1090613"/>
              <a:gd name="connsiteY48" fmla="*/ 214312 h 1316831"/>
              <a:gd name="connsiteX49" fmla="*/ 1076325 w 1090613"/>
              <a:gd name="connsiteY49" fmla="*/ 238125 h 1316831"/>
              <a:gd name="connsiteX50" fmla="*/ 1069182 w 1090613"/>
              <a:gd name="connsiteY50" fmla="*/ 259556 h 1316831"/>
              <a:gd name="connsiteX51" fmla="*/ 1052513 w 1090613"/>
              <a:gd name="connsiteY51" fmla="*/ 278606 h 1316831"/>
              <a:gd name="connsiteX52" fmla="*/ 1023938 w 1090613"/>
              <a:gd name="connsiteY52" fmla="*/ 292893 h 1316831"/>
              <a:gd name="connsiteX53" fmla="*/ 992982 w 1090613"/>
              <a:gd name="connsiteY53" fmla="*/ 307181 h 1316831"/>
              <a:gd name="connsiteX54" fmla="*/ 966788 w 1090613"/>
              <a:gd name="connsiteY54" fmla="*/ 326231 h 1316831"/>
              <a:gd name="connsiteX55" fmla="*/ 885825 w 1090613"/>
              <a:gd name="connsiteY55" fmla="*/ 416718 h 1316831"/>
              <a:gd name="connsiteX56" fmla="*/ 766763 w 1090613"/>
              <a:gd name="connsiteY56" fmla="*/ 561975 h 1316831"/>
              <a:gd name="connsiteX57" fmla="*/ 604838 w 1090613"/>
              <a:gd name="connsiteY57" fmla="*/ 778668 h 1316831"/>
              <a:gd name="connsiteX58" fmla="*/ 588169 w 1090613"/>
              <a:gd name="connsiteY58" fmla="*/ 812006 h 1316831"/>
              <a:gd name="connsiteX59" fmla="*/ 590550 w 1090613"/>
              <a:gd name="connsiteY59" fmla="*/ 819150 h 1316831"/>
              <a:gd name="connsiteX60" fmla="*/ 628650 w 1090613"/>
              <a:gd name="connsiteY60" fmla="*/ 831056 h 1316831"/>
              <a:gd name="connsiteX61" fmla="*/ 764382 w 1090613"/>
              <a:gd name="connsiteY61" fmla="*/ 876300 h 1316831"/>
              <a:gd name="connsiteX62" fmla="*/ 847725 w 1090613"/>
              <a:gd name="connsiteY62" fmla="*/ 904875 h 1316831"/>
              <a:gd name="connsiteX63" fmla="*/ 885825 w 1090613"/>
              <a:gd name="connsiteY63" fmla="*/ 926306 h 1316831"/>
              <a:gd name="connsiteX64" fmla="*/ 923925 w 1090613"/>
              <a:gd name="connsiteY64" fmla="*/ 952500 h 1316831"/>
              <a:gd name="connsiteX65" fmla="*/ 957263 w 1090613"/>
              <a:gd name="connsiteY65" fmla="*/ 981075 h 1316831"/>
              <a:gd name="connsiteX66" fmla="*/ 990600 w 1090613"/>
              <a:gd name="connsiteY66" fmla="*/ 1012031 h 1316831"/>
              <a:gd name="connsiteX67" fmla="*/ 1026319 w 1090613"/>
              <a:gd name="connsiteY67" fmla="*/ 1052512 h 1316831"/>
              <a:gd name="connsiteX68" fmla="*/ 1054894 w 1090613"/>
              <a:gd name="connsiteY68" fmla="*/ 1097756 h 1316831"/>
              <a:gd name="connsiteX69" fmla="*/ 1081088 w 1090613"/>
              <a:gd name="connsiteY69" fmla="*/ 1154906 h 1316831"/>
              <a:gd name="connsiteX70" fmla="*/ 1090613 w 1090613"/>
              <a:gd name="connsiteY70" fmla="*/ 1193006 h 1316831"/>
              <a:gd name="connsiteX71" fmla="*/ 1090613 w 1090613"/>
              <a:gd name="connsiteY71" fmla="*/ 1228725 h 1316831"/>
              <a:gd name="connsiteX72" fmla="*/ 1078707 w 1090613"/>
              <a:gd name="connsiteY72" fmla="*/ 1264443 h 1316831"/>
              <a:gd name="connsiteX73" fmla="*/ 1057275 w 1090613"/>
              <a:gd name="connsiteY73" fmla="*/ 1293018 h 1316831"/>
              <a:gd name="connsiteX74" fmla="*/ 1028700 w 1090613"/>
              <a:gd name="connsiteY74" fmla="*/ 1316831 h 1316831"/>
              <a:gd name="connsiteX75" fmla="*/ 745332 w 1090613"/>
              <a:gd name="connsiteY75" fmla="*/ 1064418 h 1316831"/>
              <a:gd name="connsiteX76" fmla="*/ 723900 w 1090613"/>
              <a:gd name="connsiteY76" fmla="*/ 1042987 h 1316831"/>
              <a:gd name="connsiteX77" fmla="*/ 685800 w 1090613"/>
              <a:gd name="connsiteY77" fmla="*/ 1012031 h 1316831"/>
              <a:gd name="connsiteX78" fmla="*/ 650082 w 1090613"/>
              <a:gd name="connsiteY78" fmla="*/ 988218 h 1316831"/>
              <a:gd name="connsiteX79" fmla="*/ 597694 w 1090613"/>
              <a:gd name="connsiteY79" fmla="*/ 959643 h 1316831"/>
              <a:gd name="connsiteX80" fmla="*/ 542925 w 1090613"/>
              <a:gd name="connsiteY80" fmla="*/ 935831 h 1316831"/>
              <a:gd name="connsiteX81" fmla="*/ 495300 w 1090613"/>
              <a:gd name="connsiteY81" fmla="*/ 916781 h 1316831"/>
              <a:gd name="connsiteX82" fmla="*/ 461963 w 1090613"/>
              <a:gd name="connsiteY82" fmla="*/ 902493 h 1316831"/>
              <a:gd name="connsiteX83" fmla="*/ 450057 w 1090613"/>
              <a:gd name="connsiteY83" fmla="*/ 892968 h 1316831"/>
              <a:gd name="connsiteX84" fmla="*/ 440532 w 1090613"/>
              <a:gd name="connsiteY84" fmla="*/ 881062 h 1316831"/>
              <a:gd name="connsiteX85" fmla="*/ 431007 w 1090613"/>
              <a:gd name="connsiteY85" fmla="*/ 857250 h 1316831"/>
              <a:gd name="connsiteX86" fmla="*/ 428625 w 1090613"/>
              <a:gd name="connsiteY86" fmla="*/ 826293 h 1316831"/>
              <a:gd name="connsiteX87" fmla="*/ 435769 w 1090613"/>
              <a:gd name="connsiteY87" fmla="*/ 790575 h 1316831"/>
              <a:gd name="connsiteX88" fmla="*/ 485775 w 1090613"/>
              <a:gd name="connsiteY88" fmla="*/ 690562 h 1316831"/>
              <a:gd name="connsiteX89" fmla="*/ 571500 w 1090613"/>
              <a:gd name="connsiteY89" fmla="*/ 516731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1090613" h="1316831">
                <a:moveTo>
                  <a:pt x="571500" y="516731"/>
                </a:moveTo>
                <a:lnTo>
                  <a:pt x="654844" y="350043"/>
                </a:lnTo>
                <a:lnTo>
                  <a:pt x="676275" y="297656"/>
                </a:lnTo>
                <a:lnTo>
                  <a:pt x="681038" y="280987"/>
                </a:lnTo>
                <a:lnTo>
                  <a:pt x="681038" y="271462"/>
                </a:lnTo>
                <a:lnTo>
                  <a:pt x="673894" y="264318"/>
                </a:lnTo>
                <a:lnTo>
                  <a:pt x="652463" y="266700"/>
                </a:lnTo>
                <a:lnTo>
                  <a:pt x="585788" y="300037"/>
                </a:lnTo>
                <a:lnTo>
                  <a:pt x="438150" y="390525"/>
                </a:lnTo>
                <a:lnTo>
                  <a:pt x="245269" y="504825"/>
                </a:lnTo>
                <a:lnTo>
                  <a:pt x="214313" y="519112"/>
                </a:lnTo>
                <a:lnTo>
                  <a:pt x="197644" y="523875"/>
                </a:lnTo>
                <a:lnTo>
                  <a:pt x="178594" y="521493"/>
                </a:lnTo>
                <a:lnTo>
                  <a:pt x="152400" y="511968"/>
                </a:lnTo>
                <a:lnTo>
                  <a:pt x="128588" y="497681"/>
                </a:lnTo>
                <a:lnTo>
                  <a:pt x="107157" y="476250"/>
                </a:lnTo>
                <a:lnTo>
                  <a:pt x="80963" y="445293"/>
                </a:lnTo>
                <a:lnTo>
                  <a:pt x="59532" y="414337"/>
                </a:lnTo>
                <a:lnTo>
                  <a:pt x="30957" y="357187"/>
                </a:lnTo>
                <a:lnTo>
                  <a:pt x="16669" y="304800"/>
                </a:lnTo>
                <a:lnTo>
                  <a:pt x="7144" y="259556"/>
                </a:lnTo>
                <a:lnTo>
                  <a:pt x="0" y="216693"/>
                </a:lnTo>
                <a:lnTo>
                  <a:pt x="0" y="195262"/>
                </a:lnTo>
                <a:lnTo>
                  <a:pt x="4763" y="180975"/>
                </a:lnTo>
                <a:lnTo>
                  <a:pt x="14288" y="173831"/>
                </a:lnTo>
                <a:lnTo>
                  <a:pt x="30957" y="178593"/>
                </a:lnTo>
                <a:lnTo>
                  <a:pt x="57150" y="197643"/>
                </a:lnTo>
                <a:lnTo>
                  <a:pt x="95250" y="219075"/>
                </a:lnTo>
                <a:lnTo>
                  <a:pt x="159544" y="247650"/>
                </a:lnTo>
                <a:lnTo>
                  <a:pt x="211932" y="261937"/>
                </a:lnTo>
                <a:lnTo>
                  <a:pt x="247650" y="261937"/>
                </a:lnTo>
                <a:lnTo>
                  <a:pt x="278607" y="254793"/>
                </a:lnTo>
                <a:lnTo>
                  <a:pt x="366713" y="223837"/>
                </a:lnTo>
                <a:lnTo>
                  <a:pt x="464344" y="185737"/>
                </a:lnTo>
                <a:lnTo>
                  <a:pt x="571500" y="133350"/>
                </a:lnTo>
                <a:lnTo>
                  <a:pt x="666750" y="78581"/>
                </a:lnTo>
                <a:lnTo>
                  <a:pt x="697707" y="52387"/>
                </a:lnTo>
                <a:lnTo>
                  <a:pt x="728663" y="26193"/>
                </a:lnTo>
                <a:lnTo>
                  <a:pt x="759619" y="11906"/>
                </a:lnTo>
                <a:lnTo>
                  <a:pt x="792957" y="0"/>
                </a:lnTo>
                <a:lnTo>
                  <a:pt x="814388" y="0"/>
                </a:lnTo>
                <a:lnTo>
                  <a:pt x="847725" y="11906"/>
                </a:lnTo>
                <a:lnTo>
                  <a:pt x="914400" y="47625"/>
                </a:lnTo>
                <a:lnTo>
                  <a:pt x="964407" y="80962"/>
                </a:lnTo>
                <a:lnTo>
                  <a:pt x="1002507" y="116681"/>
                </a:lnTo>
                <a:lnTo>
                  <a:pt x="1035844" y="157162"/>
                </a:lnTo>
                <a:lnTo>
                  <a:pt x="1050132" y="171450"/>
                </a:lnTo>
                <a:lnTo>
                  <a:pt x="1064419" y="192881"/>
                </a:lnTo>
                <a:lnTo>
                  <a:pt x="1073944" y="214312"/>
                </a:lnTo>
                <a:lnTo>
                  <a:pt x="1076325" y="238125"/>
                </a:lnTo>
                <a:lnTo>
                  <a:pt x="1069182" y="259556"/>
                </a:lnTo>
                <a:lnTo>
                  <a:pt x="1052513" y="278606"/>
                </a:lnTo>
                <a:lnTo>
                  <a:pt x="1023938" y="292893"/>
                </a:lnTo>
                <a:lnTo>
                  <a:pt x="992982" y="307181"/>
                </a:lnTo>
                <a:lnTo>
                  <a:pt x="966788" y="326231"/>
                </a:lnTo>
                <a:lnTo>
                  <a:pt x="885825" y="416718"/>
                </a:lnTo>
                <a:lnTo>
                  <a:pt x="766763" y="561975"/>
                </a:lnTo>
                <a:lnTo>
                  <a:pt x="604838" y="778668"/>
                </a:lnTo>
                <a:lnTo>
                  <a:pt x="588169" y="812006"/>
                </a:lnTo>
                <a:lnTo>
                  <a:pt x="590550" y="819150"/>
                </a:lnTo>
                <a:lnTo>
                  <a:pt x="628650" y="831056"/>
                </a:lnTo>
                <a:lnTo>
                  <a:pt x="764382" y="876300"/>
                </a:lnTo>
                <a:lnTo>
                  <a:pt x="847725" y="904875"/>
                </a:lnTo>
                <a:lnTo>
                  <a:pt x="885825" y="926306"/>
                </a:lnTo>
                <a:lnTo>
                  <a:pt x="923925" y="952500"/>
                </a:lnTo>
                <a:lnTo>
                  <a:pt x="957263" y="981075"/>
                </a:lnTo>
                <a:lnTo>
                  <a:pt x="990600" y="1012031"/>
                </a:lnTo>
                <a:lnTo>
                  <a:pt x="1026319" y="1052512"/>
                </a:lnTo>
                <a:lnTo>
                  <a:pt x="1054894" y="1097756"/>
                </a:lnTo>
                <a:lnTo>
                  <a:pt x="1081088" y="1154906"/>
                </a:lnTo>
                <a:lnTo>
                  <a:pt x="1090613" y="1193006"/>
                </a:lnTo>
                <a:lnTo>
                  <a:pt x="1090613" y="1228725"/>
                </a:lnTo>
                <a:lnTo>
                  <a:pt x="1078707" y="1264443"/>
                </a:lnTo>
                <a:lnTo>
                  <a:pt x="1057275" y="1293018"/>
                </a:lnTo>
                <a:lnTo>
                  <a:pt x="1028700" y="1316831"/>
                </a:lnTo>
                <a:lnTo>
                  <a:pt x="745332" y="1064418"/>
                </a:lnTo>
                <a:lnTo>
                  <a:pt x="723900" y="1042987"/>
                </a:lnTo>
                <a:lnTo>
                  <a:pt x="685800" y="1012031"/>
                </a:lnTo>
                <a:lnTo>
                  <a:pt x="650082" y="988218"/>
                </a:lnTo>
                <a:lnTo>
                  <a:pt x="597694" y="959643"/>
                </a:lnTo>
                <a:lnTo>
                  <a:pt x="542925" y="935831"/>
                </a:lnTo>
                <a:lnTo>
                  <a:pt x="495300" y="916781"/>
                </a:lnTo>
                <a:lnTo>
                  <a:pt x="461963" y="902493"/>
                </a:lnTo>
                <a:lnTo>
                  <a:pt x="450057" y="892968"/>
                </a:lnTo>
                <a:lnTo>
                  <a:pt x="440532" y="881062"/>
                </a:lnTo>
                <a:lnTo>
                  <a:pt x="431007" y="857250"/>
                </a:lnTo>
                <a:lnTo>
                  <a:pt x="428625" y="826293"/>
                </a:lnTo>
                <a:lnTo>
                  <a:pt x="435769" y="790575"/>
                </a:lnTo>
                <a:lnTo>
                  <a:pt x="485775" y="690562"/>
                </a:lnTo>
                <a:lnTo>
                  <a:pt x="571500" y="516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7E1E11D-54A2-4D93-A075-D33B2D9B1D56}"/>
              </a:ext>
            </a:extLst>
          </p:cNvPr>
          <p:cNvSpPr/>
          <p:nvPr/>
        </p:nvSpPr>
        <p:spPr>
          <a:xfrm>
            <a:off x="5762626" y="2181225"/>
            <a:ext cx="1820863" cy="357188"/>
          </a:xfrm>
          <a:custGeom>
            <a:avLst/>
            <a:gdLst>
              <a:gd name="connsiteX0" fmla="*/ 604838 w 1821656"/>
              <a:gd name="connsiteY0" fmla="*/ 171450 h 357188"/>
              <a:gd name="connsiteX1" fmla="*/ 476250 w 1821656"/>
              <a:gd name="connsiteY1" fmla="*/ 178594 h 357188"/>
              <a:gd name="connsiteX2" fmla="*/ 352425 w 1821656"/>
              <a:gd name="connsiteY2" fmla="*/ 176213 h 357188"/>
              <a:gd name="connsiteX3" fmla="*/ 283369 w 1821656"/>
              <a:gd name="connsiteY3" fmla="*/ 171450 h 357188"/>
              <a:gd name="connsiteX4" fmla="*/ 214313 w 1821656"/>
              <a:gd name="connsiteY4" fmla="*/ 159544 h 357188"/>
              <a:gd name="connsiteX5" fmla="*/ 195263 w 1821656"/>
              <a:gd name="connsiteY5" fmla="*/ 154781 h 357188"/>
              <a:gd name="connsiteX6" fmla="*/ 173831 w 1821656"/>
              <a:gd name="connsiteY6" fmla="*/ 138113 h 357188"/>
              <a:gd name="connsiteX7" fmla="*/ 111919 w 1821656"/>
              <a:gd name="connsiteY7" fmla="*/ 71438 h 357188"/>
              <a:gd name="connsiteX8" fmla="*/ 0 w 1821656"/>
              <a:gd name="connsiteY8" fmla="*/ 211931 h 357188"/>
              <a:gd name="connsiteX9" fmla="*/ 73819 w 1821656"/>
              <a:gd name="connsiteY9" fmla="*/ 273844 h 357188"/>
              <a:gd name="connsiteX10" fmla="*/ 107156 w 1821656"/>
              <a:gd name="connsiteY10" fmla="*/ 300038 h 357188"/>
              <a:gd name="connsiteX11" fmla="*/ 145256 w 1821656"/>
              <a:gd name="connsiteY11" fmla="*/ 321469 h 357188"/>
              <a:gd name="connsiteX12" fmla="*/ 183356 w 1821656"/>
              <a:gd name="connsiteY12" fmla="*/ 340519 h 357188"/>
              <a:gd name="connsiteX13" fmla="*/ 226219 w 1821656"/>
              <a:gd name="connsiteY13" fmla="*/ 354806 h 357188"/>
              <a:gd name="connsiteX14" fmla="*/ 290513 w 1821656"/>
              <a:gd name="connsiteY14" fmla="*/ 357188 h 357188"/>
              <a:gd name="connsiteX15" fmla="*/ 478631 w 1821656"/>
              <a:gd name="connsiteY15" fmla="*/ 350044 h 357188"/>
              <a:gd name="connsiteX16" fmla="*/ 690563 w 1821656"/>
              <a:gd name="connsiteY16" fmla="*/ 338138 h 357188"/>
              <a:gd name="connsiteX17" fmla="*/ 821531 w 1821656"/>
              <a:gd name="connsiteY17" fmla="*/ 330994 h 357188"/>
              <a:gd name="connsiteX18" fmla="*/ 1095375 w 1821656"/>
              <a:gd name="connsiteY18" fmla="*/ 302419 h 357188"/>
              <a:gd name="connsiteX19" fmla="*/ 1312069 w 1821656"/>
              <a:gd name="connsiteY19" fmla="*/ 276225 h 357188"/>
              <a:gd name="connsiteX20" fmla="*/ 1545431 w 1821656"/>
              <a:gd name="connsiteY20" fmla="*/ 250031 h 357188"/>
              <a:gd name="connsiteX21" fmla="*/ 1666875 w 1821656"/>
              <a:gd name="connsiteY21" fmla="*/ 238125 h 357188"/>
              <a:gd name="connsiteX22" fmla="*/ 1733550 w 1821656"/>
              <a:gd name="connsiteY22" fmla="*/ 228600 h 357188"/>
              <a:gd name="connsiteX23" fmla="*/ 1774031 w 1821656"/>
              <a:gd name="connsiteY23" fmla="*/ 219075 h 357188"/>
              <a:gd name="connsiteX24" fmla="*/ 1795463 w 1821656"/>
              <a:gd name="connsiteY24" fmla="*/ 211931 h 357188"/>
              <a:gd name="connsiteX25" fmla="*/ 1814513 w 1821656"/>
              <a:gd name="connsiteY25" fmla="*/ 195263 h 357188"/>
              <a:gd name="connsiteX26" fmla="*/ 1821656 w 1821656"/>
              <a:gd name="connsiteY26" fmla="*/ 180975 h 357188"/>
              <a:gd name="connsiteX27" fmla="*/ 1821656 w 1821656"/>
              <a:gd name="connsiteY27" fmla="*/ 166688 h 357188"/>
              <a:gd name="connsiteX28" fmla="*/ 1816894 w 1821656"/>
              <a:gd name="connsiteY28" fmla="*/ 147638 h 357188"/>
              <a:gd name="connsiteX29" fmla="*/ 1809750 w 1821656"/>
              <a:gd name="connsiteY29" fmla="*/ 130969 h 357188"/>
              <a:gd name="connsiteX30" fmla="*/ 1795463 w 1821656"/>
              <a:gd name="connsiteY30" fmla="*/ 114300 h 357188"/>
              <a:gd name="connsiteX31" fmla="*/ 1766888 w 1821656"/>
              <a:gd name="connsiteY31" fmla="*/ 88106 h 357188"/>
              <a:gd name="connsiteX32" fmla="*/ 1747838 w 1821656"/>
              <a:gd name="connsiteY32" fmla="*/ 76200 h 357188"/>
              <a:gd name="connsiteX33" fmla="*/ 1714500 w 1821656"/>
              <a:gd name="connsiteY33" fmla="*/ 59531 h 357188"/>
              <a:gd name="connsiteX34" fmla="*/ 1666875 w 1821656"/>
              <a:gd name="connsiteY34" fmla="*/ 40481 h 357188"/>
              <a:gd name="connsiteX35" fmla="*/ 1593056 w 1821656"/>
              <a:gd name="connsiteY35" fmla="*/ 14288 h 357188"/>
              <a:gd name="connsiteX36" fmla="*/ 1531144 w 1821656"/>
              <a:gd name="connsiteY36" fmla="*/ 0 h 357188"/>
              <a:gd name="connsiteX37" fmla="*/ 1500188 w 1821656"/>
              <a:gd name="connsiteY37" fmla="*/ 0 h 357188"/>
              <a:gd name="connsiteX38" fmla="*/ 1471613 w 1821656"/>
              <a:gd name="connsiteY38" fmla="*/ 4763 h 357188"/>
              <a:gd name="connsiteX39" fmla="*/ 1445419 w 1821656"/>
              <a:gd name="connsiteY39" fmla="*/ 11906 h 357188"/>
              <a:gd name="connsiteX40" fmla="*/ 1376363 w 1821656"/>
              <a:gd name="connsiteY40" fmla="*/ 42863 h 357188"/>
              <a:gd name="connsiteX41" fmla="*/ 1266825 w 1821656"/>
              <a:gd name="connsiteY41" fmla="*/ 73819 h 357188"/>
              <a:gd name="connsiteX42" fmla="*/ 1107281 w 1821656"/>
              <a:gd name="connsiteY42" fmla="*/ 116681 h 357188"/>
              <a:gd name="connsiteX43" fmla="*/ 995363 w 1821656"/>
              <a:gd name="connsiteY43" fmla="*/ 135731 h 357188"/>
              <a:gd name="connsiteX44" fmla="*/ 604838 w 1821656"/>
              <a:gd name="connsiteY44" fmla="*/ 171450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21656" h="357188">
                <a:moveTo>
                  <a:pt x="604838" y="171450"/>
                </a:moveTo>
                <a:lnTo>
                  <a:pt x="476250" y="178594"/>
                </a:lnTo>
                <a:lnTo>
                  <a:pt x="352425" y="176213"/>
                </a:lnTo>
                <a:lnTo>
                  <a:pt x="283369" y="171450"/>
                </a:lnTo>
                <a:lnTo>
                  <a:pt x="214313" y="159544"/>
                </a:lnTo>
                <a:lnTo>
                  <a:pt x="195263" y="154781"/>
                </a:lnTo>
                <a:lnTo>
                  <a:pt x="173831" y="138113"/>
                </a:lnTo>
                <a:lnTo>
                  <a:pt x="111919" y="71438"/>
                </a:lnTo>
                <a:lnTo>
                  <a:pt x="0" y="211931"/>
                </a:lnTo>
                <a:lnTo>
                  <a:pt x="73819" y="273844"/>
                </a:lnTo>
                <a:lnTo>
                  <a:pt x="107156" y="300038"/>
                </a:lnTo>
                <a:lnTo>
                  <a:pt x="145256" y="321469"/>
                </a:lnTo>
                <a:lnTo>
                  <a:pt x="183356" y="340519"/>
                </a:lnTo>
                <a:lnTo>
                  <a:pt x="226219" y="354806"/>
                </a:lnTo>
                <a:lnTo>
                  <a:pt x="290513" y="357188"/>
                </a:lnTo>
                <a:lnTo>
                  <a:pt x="478631" y="350044"/>
                </a:lnTo>
                <a:lnTo>
                  <a:pt x="690563" y="338138"/>
                </a:lnTo>
                <a:lnTo>
                  <a:pt x="821531" y="330994"/>
                </a:lnTo>
                <a:lnTo>
                  <a:pt x="1095375" y="302419"/>
                </a:lnTo>
                <a:lnTo>
                  <a:pt x="1312069" y="276225"/>
                </a:lnTo>
                <a:lnTo>
                  <a:pt x="1545431" y="250031"/>
                </a:lnTo>
                <a:lnTo>
                  <a:pt x="1666875" y="238125"/>
                </a:lnTo>
                <a:lnTo>
                  <a:pt x="1733550" y="228600"/>
                </a:lnTo>
                <a:lnTo>
                  <a:pt x="1774031" y="219075"/>
                </a:lnTo>
                <a:lnTo>
                  <a:pt x="1795463" y="211931"/>
                </a:lnTo>
                <a:lnTo>
                  <a:pt x="1814513" y="195263"/>
                </a:lnTo>
                <a:lnTo>
                  <a:pt x="1821656" y="180975"/>
                </a:lnTo>
                <a:lnTo>
                  <a:pt x="1821656" y="166688"/>
                </a:lnTo>
                <a:lnTo>
                  <a:pt x="1816894" y="147638"/>
                </a:lnTo>
                <a:lnTo>
                  <a:pt x="1809750" y="130969"/>
                </a:lnTo>
                <a:lnTo>
                  <a:pt x="1795463" y="114300"/>
                </a:lnTo>
                <a:lnTo>
                  <a:pt x="1766888" y="88106"/>
                </a:lnTo>
                <a:lnTo>
                  <a:pt x="1747838" y="76200"/>
                </a:lnTo>
                <a:lnTo>
                  <a:pt x="1714500" y="59531"/>
                </a:lnTo>
                <a:lnTo>
                  <a:pt x="1666875" y="40481"/>
                </a:lnTo>
                <a:lnTo>
                  <a:pt x="1593056" y="14288"/>
                </a:lnTo>
                <a:lnTo>
                  <a:pt x="1531144" y="0"/>
                </a:lnTo>
                <a:lnTo>
                  <a:pt x="1500188" y="0"/>
                </a:lnTo>
                <a:lnTo>
                  <a:pt x="1471613" y="4763"/>
                </a:lnTo>
                <a:lnTo>
                  <a:pt x="1445419" y="11906"/>
                </a:lnTo>
                <a:lnTo>
                  <a:pt x="1376363" y="42863"/>
                </a:lnTo>
                <a:lnTo>
                  <a:pt x="1266825" y="73819"/>
                </a:lnTo>
                <a:lnTo>
                  <a:pt x="1107281" y="116681"/>
                </a:lnTo>
                <a:lnTo>
                  <a:pt x="995363" y="135731"/>
                </a:lnTo>
                <a:lnTo>
                  <a:pt x="604838" y="171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2AE9ECD-C35A-4E28-9FC7-40B0761DF414}"/>
              </a:ext>
            </a:extLst>
          </p:cNvPr>
          <p:cNvSpPr/>
          <p:nvPr/>
        </p:nvSpPr>
        <p:spPr>
          <a:xfrm>
            <a:off x="6367464" y="1414464"/>
            <a:ext cx="504825" cy="1766887"/>
          </a:xfrm>
          <a:custGeom>
            <a:avLst/>
            <a:gdLst>
              <a:gd name="connsiteX0" fmla="*/ 190500 w 504825"/>
              <a:gd name="connsiteY0" fmla="*/ 695325 h 1766887"/>
              <a:gd name="connsiteX1" fmla="*/ 190500 w 504825"/>
              <a:gd name="connsiteY1" fmla="*/ 316706 h 1766887"/>
              <a:gd name="connsiteX2" fmla="*/ 185737 w 504825"/>
              <a:gd name="connsiteY2" fmla="*/ 278606 h 1766887"/>
              <a:gd name="connsiteX3" fmla="*/ 176212 w 504825"/>
              <a:gd name="connsiteY3" fmla="*/ 247650 h 1766887"/>
              <a:gd name="connsiteX4" fmla="*/ 164306 w 504825"/>
              <a:gd name="connsiteY4" fmla="*/ 221456 h 1766887"/>
              <a:gd name="connsiteX5" fmla="*/ 147637 w 504825"/>
              <a:gd name="connsiteY5" fmla="*/ 195262 h 1766887"/>
              <a:gd name="connsiteX6" fmla="*/ 130968 w 504825"/>
              <a:gd name="connsiteY6" fmla="*/ 171450 h 1766887"/>
              <a:gd name="connsiteX7" fmla="*/ 102393 w 504825"/>
              <a:gd name="connsiteY7" fmla="*/ 138112 h 1766887"/>
              <a:gd name="connsiteX8" fmla="*/ 80962 w 504825"/>
              <a:gd name="connsiteY8" fmla="*/ 116681 h 1766887"/>
              <a:gd name="connsiteX9" fmla="*/ 54768 w 504825"/>
              <a:gd name="connsiteY9" fmla="*/ 92868 h 1766887"/>
              <a:gd name="connsiteX10" fmla="*/ 38100 w 504825"/>
              <a:gd name="connsiteY10" fmla="*/ 78581 h 1766887"/>
              <a:gd name="connsiteX11" fmla="*/ 21431 w 504825"/>
              <a:gd name="connsiteY11" fmla="*/ 61912 h 1766887"/>
              <a:gd name="connsiteX12" fmla="*/ 9525 w 504825"/>
              <a:gd name="connsiteY12" fmla="*/ 50006 h 1766887"/>
              <a:gd name="connsiteX13" fmla="*/ 2381 w 504825"/>
              <a:gd name="connsiteY13" fmla="*/ 35718 h 1766887"/>
              <a:gd name="connsiteX14" fmla="*/ 0 w 504825"/>
              <a:gd name="connsiteY14" fmla="*/ 16668 h 1766887"/>
              <a:gd name="connsiteX15" fmla="*/ 4762 w 504825"/>
              <a:gd name="connsiteY15" fmla="*/ 4762 h 1766887"/>
              <a:gd name="connsiteX16" fmla="*/ 14287 w 504825"/>
              <a:gd name="connsiteY16" fmla="*/ 2381 h 1766887"/>
              <a:gd name="connsiteX17" fmla="*/ 35718 w 504825"/>
              <a:gd name="connsiteY17" fmla="*/ 0 h 1766887"/>
              <a:gd name="connsiteX18" fmla="*/ 83343 w 504825"/>
              <a:gd name="connsiteY18" fmla="*/ 7143 h 1766887"/>
              <a:gd name="connsiteX19" fmla="*/ 152400 w 504825"/>
              <a:gd name="connsiteY19" fmla="*/ 28575 h 1766887"/>
              <a:gd name="connsiteX20" fmla="*/ 271462 w 504825"/>
              <a:gd name="connsiteY20" fmla="*/ 71437 h 1766887"/>
              <a:gd name="connsiteX21" fmla="*/ 347662 w 504825"/>
              <a:gd name="connsiteY21" fmla="*/ 107156 h 1766887"/>
              <a:gd name="connsiteX22" fmla="*/ 400050 w 504825"/>
              <a:gd name="connsiteY22" fmla="*/ 138112 h 1766887"/>
              <a:gd name="connsiteX23" fmla="*/ 442912 w 504825"/>
              <a:gd name="connsiteY23" fmla="*/ 169068 h 1766887"/>
              <a:gd name="connsiteX24" fmla="*/ 471487 w 504825"/>
              <a:gd name="connsiteY24" fmla="*/ 197643 h 1766887"/>
              <a:gd name="connsiteX25" fmla="*/ 497681 w 504825"/>
              <a:gd name="connsiteY25" fmla="*/ 233362 h 1766887"/>
              <a:gd name="connsiteX26" fmla="*/ 504825 w 504825"/>
              <a:gd name="connsiteY26" fmla="*/ 259556 h 1766887"/>
              <a:gd name="connsiteX27" fmla="*/ 495300 w 504825"/>
              <a:gd name="connsiteY27" fmla="*/ 300037 h 1766887"/>
              <a:gd name="connsiteX28" fmla="*/ 473868 w 504825"/>
              <a:gd name="connsiteY28" fmla="*/ 352425 h 1766887"/>
              <a:gd name="connsiteX29" fmla="*/ 459581 w 504825"/>
              <a:gd name="connsiteY29" fmla="*/ 385762 h 1766887"/>
              <a:gd name="connsiteX30" fmla="*/ 442912 w 504825"/>
              <a:gd name="connsiteY30" fmla="*/ 564356 h 1766887"/>
              <a:gd name="connsiteX31" fmla="*/ 411956 w 504825"/>
              <a:gd name="connsiteY31" fmla="*/ 921543 h 1766887"/>
              <a:gd name="connsiteX32" fmla="*/ 414337 w 504825"/>
              <a:gd name="connsiteY32" fmla="*/ 1066800 h 1766887"/>
              <a:gd name="connsiteX33" fmla="*/ 404812 w 504825"/>
              <a:gd name="connsiteY33" fmla="*/ 1328737 h 1766887"/>
              <a:gd name="connsiteX34" fmla="*/ 388143 w 504825"/>
              <a:gd name="connsiteY34" fmla="*/ 1743075 h 1766887"/>
              <a:gd name="connsiteX35" fmla="*/ 190500 w 504825"/>
              <a:gd name="connsiteY35" fmla="*/ 1766887 h 1766887"/>
              <a:gd name="connsiteX36" fmla="*/ 190500 w 504825"/>
              <a:gd name="connsiteY36" fmla="*/ 1638300 h 1766887"/>
              <a:gd name="connsiteX37" fmla="*/ 188118 w 504825"/>
              <a:gd name="connsiteY37" fmla="*/ 1295400 h 1766887"/>
              <a:gd name="connsiteX38" fmla="*/ 188118 w 504825"/>
              <a:gd name="connsiteY38" fmla="*/ 1078706 h 1766887"/>
              <a:gd name="connsiteX39" fmla="*/ 190500 w 504825"/>
              <a:gd name="connsiteY39" fmla="*/ 695325 h 1766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04825" h="1766887">
                <a:moveTo>
                  <a:pt x="190500" y="695325"/>
                </a:moveTo>
                <a:lnTo>
                  <a:pt x="190500" y="316706"/>
                </a:lnTo>
                <a:lnTo>
                  <a:pt x="185737" y="278606"/>
                </a:lnTo>
                <a:lnTo>
                  <a:pt x="176212" y="247650"/>
                </a:lnTo>
                <a:lnTo>
                  <a:pt x="164306" y="221456"/>
                </a:lnTo>
                <a:lnTo>
                  <a:pt x="147637" y="195262"/>
                </a:lnTo>
                <a:lnTo>
                  <a:pt x="130968" y="171450"/>
                </a:lnTo>
                <a:lnTo>
                  <a:pt x="102393" y="138112"/>
                </a:lnTo>
                <a:lnTo>
                  <a:pt x="80962" y="116681"/>
                </a:lnTo>
                <a:lnTo>
                  <a:pt x="54768" y="92868"/>
                </a:lnTo>
                <a:lnTo>
                  <a:pt x="38100" y="78581"/>
                </a:lnTo>
                <a:lnTo>
                  <a:pt x="21431" y="61912"/>
                </a:lnTo>
                <a:lnTo>
                  <a:pt x="9525" y="50006"/>
                </a:lnTo>
                <a:lnTo>
                  <a:pt x="2381" y="35718"/>
                </a:lnTo>
                <a:lnTo>
                  <a:pt x="0" y="16668"/>
                </a:lnTo>
                <a:lnTo>
                  <a:pt x="4762" y="4762"/>
                </a:lnTo>
                <a:lnTo>
                  <a:pt x="14287" y="2381"/>
                </a:lnTo>
                <a:lnTo>
                  <a:pt x="35718" y="0"/>
                </a:lnTo>
                <a:lnTo>
                  <a:pt x="83343" y="7143"/>
                </a:lnTo>
                <a:lnTo>
                  <a:pt x="152400" y="28575"/>
                </a:lnTo>
                <a:lnTo>
                  <a:pt x="271462" y="71437"/>
                </a:lnTo>
                <a:lnTo>
                  <a:pt x="347662" y="107156"/>
                </a:lnTo>
                <a:lnTo>
                  <a:pt x="400050" y="138112"/>
                </a:lnTo>
                <a:lnTo>
                  <a:pt x="442912" y="169068"/>
                </a:lnTo>
                <a:lnTo>
                  <a:pt x="471487" y="197643"/>
                </a:lnTo>
                <a:lnTo>
                  <a:pt x="497681" y="233362"/>
                </a:lnTo>
                <a:lnTo>
                  <a:pt x="504825" y="259556"/>
                </a:lnTo>
                <a:lnTo>
                  <a:pt x="495300" y="300037"/>
                </a:lnTo>
                <a:lnTo>
                  <a:pt x="473868" y="352425"/>
                </a:lnTo>
                <a:lnTo>
                  <a:pt x="459581" y="385762"/>
                </a:lnTo>
                <a:lnTo>
                  <a:pt x="442912" y="564356"/>
                </a:lnTo>
                <a:lnTo>
                  <a:pt x="411956" y="921543"/>
                </a:lnTo>
                <a:cubicBezTo>
                  <a:pt x="412750" y="969962"/>
                  <a:pt x="413543" y="1018381"/>
                  <a:pt x="414337" y="1066800"/>
                </a:cubicBezTo>
                <a:lnTo>
                  <a:pt x="404812" y="1328737"/>
                </a:lnTo>
                <a:lnTo>
                  <a:pt x="388143" y="1743075"/>
                </a:lnTo>
                <a:lnTo>
                  <a:pt x="190500" y="1766887"/>
                </a:lnTo>
                <a:lnTo>
                  <a:pt x="190500" y="1638300"/>
                </a:lnTo>
                <a:lnTo>
                  <a:pt x="188118" y="1295400"/>
                </a:lnTo>
                <a:lnTo>
                  <a:pt x="188118" y="1078706"/>
                </a:lnTo>
                <a:lnTo>
                  <a:pt x="190500" y="695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F34DDD3-FFAD-4C6A-A81D-6DE1D963DCED}"/>
              </a:ext>
            </a:extLst>
          </p:cNvPr>
          <p:cNvSpPr/>
          <p:nvPr/>
        </p:nvSpPr>
        <p:spPr>
          <a:xfrm>
            <a:off x="4994275" y="2986088"/>
            <a:ext cx="3100388" cy="531812"/>
          </a:xfrm>
          <a:custGeom>
            <a:avLst/>
            <a:gdLst>
              <a:gd name="connsiteX0" fmla="*/ 991673 w 3101233"/>
              <a:gd name="connsiteY0" fmla="*/ 190607 h 533185"/>
              <a:gd name="connsiteX1" fmla="*/ 1316221 w 3101233"/>
              <a:gd name="connsiteY1" fmla="*/ 144243 h 533185"/>
              <a:gd name="connsiteX2" fmla="*/ 1578950 w 3101233"/>
              <a:gd name="connsiteY2" fmla="*/ 108182 h 533185"/>
              <a:gd name="connsiteX3" fmla="*/ 1851982 w 3101233"/>
              <a:gd name="connsiteY3" fmla="*/ 77273 h 533185"/>
              <a:gd name="connsiteX4" fmla="*/ 2021983 w 3101233"/>
              <a:gd name="connsiteY4" fmla="*/ 61818 h 533185"/>
              <a:gd name="connsiteX5" fmla="*/ 2202287 w 3101233"/>
              <a:gd name="connsiteY5" fmla="*/ 51515 h 533185"/>
              <a:gd name="connsiteX6" fmla="*/ 2374864 w 3101233"/>
              <a:gd name="connsiteY6" fmla="*/ 43788 h 533185"/>
              <a:gd name="connsiteX7" fmla="*/ 2544865 w 3101233"/>
              <a:gd name="connsiteY7" fmla="*/ 43788 h 533185"/>
              <a:gd name="connsiteX8" fmla="*/ 2565472 w 3101233"/>
              <a:gd name="connsiteY8" fmla="*/ 43788 h 533185"/>
              <a:gd name="connsiteX9" fmla="*/ 2604108 w 3101233"/>
              <a:gd name="connsiteY9" fmla="*/ 28333 h 533185"/>
              <a:gd name="connsiteX10" fmla="*/ 2642745 w 3101233"/>
              <a:gd name="connsiteY10" fmla="*/ 15454 h 533185"/>
              <a:gd name="connsiteX11" fmla="*/ 2712291 w 3101233"/>
              <a:gd name="connsiteY11" fmla="*/ 0 h 533185"/>
              <a:gd name="connsiteX12" fmla="*/ 2740624 w 3101233"/>
              <a:gd name="connsiteY12" fmla="*/ 0 h 533185"/>
              <a:gd name="connsiteX13" fmla="*/ 2763806 w 3101233"/>
              <a:gd name="connsiteY13" fmla="*/ 2576 h 533185"/>
              <a:gd name="connsiteX14" fmla="*/ 2812746 w 3101233"/>
              <a:gd name="connsiteY14" fmla="*/ 20606 h 533185"/>
              <a:gd name="connsiteX15" fmla="*/ 2897747 w 3101233"/>
              <a:gd name="connsiteY15" fmla="*/ 56667 h 533185"/>
              <a:gd name="connsiteX16" fmla="*/ 2985323 w 3101233"/>
              <a:gd name="connsiteY16" fmla="*/ 100455 h 533185"/>
              <a:gd name="connsiteX17" fmla="*/ 3039414 w 3101233"/>
              <a:gd name="connsiteY17" fmla="*/ 133940 h 533185"/>
              <a:gd name="connsiteX18" fmla="*/ 3062596 w 3101233"/>
              <a:gd name="connsiteY18" fmla="*/ 151971 h 533185"/>
              <a:gd name="connsiteX19" fmla="*/ 3080627 w 3101233"/>
              <a:gd name="connsiteY19" fmla="*/ 170001 h 533185"/>
              <a:gd name="connsiteX20" fmla="*/ 3098657 w 3101233"/>
              <a:gd name="connsiteY20" fmla="*/ 200910 h 533185"/>
              <a:gd name="connsiteX21" fmla="*/ 3101233 w 3101233"/>
              <a:gd name="connsiteY21" fmla="*/ 224092 h 533185"/>
              <a:gd name="connsiteX22" fmla="*/ 3093505 w 3101233"/>
              <a:gd name="connsiteY22" fmla="*/ 247274 h 533185"/>
              <a:gd name="connsiteX23" fmla="*/ 3070323 w 3101233"/>
              <a:gd name="connsiteY23" fmla="*/ 265305 h 533185"/>
              <a:gd name="connsiteX24" fmla="*/ 3021384 w 3101233"/>
              <a:gd name="connsiteY24" fmla="*/ 280759 h 533185"/>
              <a:gd name="connsiteX25" fmla="*/ 2975020 w 3101233"/>
              <a:gd name="connsiteY25" fmla="*/ 288487 h 533185"/>
              <a:gd name="connsiteX26" fmla="*/ 2923504 w 3101233"/>
              <a:gd name="connsiteY26" fmla="*/ 285911 h 533185"/>
              <a:gd name="connsiteX27" fmla="*/ 2794716 w 3101233"/>
              <a:gd name="connsiteY27" fmla="*/ 273032 h 533185"/>
              <a:gd name="connsiteX28" fmla="*/ 2635018 w 3101233"/>
              <a:gd name="connsiteY28" fmla="*/ 265305 h 533185"/>
              <a:gd name="connsiteX29" fmla="*/ 2377440 w 3101233"/>
              <a:gd name="connsiteY29" fmla="*/ 257577 h 533185"/>
              <a:gd name="connsiteX30" fmla="*/ 2076074 w 3101233"/>
              <a:gd name="connsiteY30" fmla="*/ 265305 h 533185"/>
              <a:gd name="connsiteX31" fmla="*/ 1756678 w 3101233"/>
              <a:gd name="connsiteY31" fmla="*/ 283335 h 533185"/>
              <a:gd name="connsiteX32" fmla="*/ 1524859 w 3101233"/>
              <a:gd name="connsiteY32" fmla="*/ 306517 h 533185"/>
              <a:gd name="connsiteX33" fmla="*/ 1303342 w 3101233"/>
              <a:gd name="connsiteY33" fmla="*/ 334851 h 533185"/>
              <a:gd name="connsiteX34" fmla="*/ 1050916 w 3101233"/>
              <a:gd name="connsiteY34" fmla="*/ 383790 h 533185"/>
              <a:gd name="connsiteX35" fmla="*/ 790763 w 3101233"/>
              <a:gd name="connsiteY35" fmla="*/ 440457 h 533185"/>
              <a:gd name="connsiteX36" fmla="*/ 553792 w 3101233"/>
              <a:gd name="connsiteY36" fmla="*/ 497124 h 533185"/>
              <a:gd name="connsiteX37" fmla="*/ 406972 w 3101233"/>
              <a:gd name="connsiteY37" fmla="*/ 533185 h 533185"/>
              <a:gd name="connsiteX38" fmla="*/ 391518 w 3101233"/>
              <a:gd name="connsiteY38" fmla="*/ 530609 h 533185"/>
              <a:gd name="connsiteX39" fmla="*/ 358033 w 3101233"/>
              <a:gd name="connsiteY39" fmla="*/ 522882 h 533185"/>
              <a:gd name="connsiteX40" fmla="*/ 296214 w 3101233"/>
              <a:gd name="connsiteY40" fmla="*/ 502276 h 533185"/>
              <a:gd name="connsiteX41" fmla="*/ 229244 w 3101233"/>
              <a:gd name="connsiteY41" fmla="*/ 471367 h 533185"/>
              <a:gd name="connsiteX42" fmla="*/ 200911 w 3101233"/>
              <a:gd name="connsiteY42" fmla="*/ 455912 h 533185"/>
              <a:gd name="connsiteX43" fmla="*/ 141668 w 3101233"/>
              <a:gd name="connsiteY43" fmla="*/ 417275 h 533185"/>
              <a:gd name="connsiteX44" fmla="*/ 118486 w 3101233"/>
              <a:gd name="connsiteY44" fmla="*/ 399245 h 533185"/>
              <a:gd name="connsiteX45" fmla="*/ 90152 w 3101233"/>
              <a:gd name="connsiteY45" fmla="*/ 376063 h 533185"/>
              <a:gd name="connsiteX46" fmla="*/ 61819 w 3101233"/>
              <a:gd name="connsiteY46" fmla="*/ 345154 h 533185"/>
              <a:gd name="connsiteX47" fmla="*/ 33485 w 3101233"/>
              <a:gd name="connsiteY47" fmla="*/ 306517 h 533185"/>
              <a:gd name="connsiteX48" fmla="*/ 7727 w 3101233"/>
              <a:gd name="connsiteY48" fmla="*/ 260153 h 533185"/>
              <a:gd name="connsiteX49" fmla="*/ 0 w 3101233"/>
              <a:gd name="connsiteY49" fmla="*/ 236971 h 533185"/>
              <a:gd name="connsiteX50" fmla="*/ 2576 w 3101233"/>
              <a:gd name="connsiteY50" fmla="*/ 221516 h 533185"/>
              <a:gd name="connsiteX51" fmla="*/ 10303 w 3101233"/>
              <a:gd name="connsiteY51" fmla="*/ 211213 h 533185"/>
              <a:gd name="connsiteX52" fmla="*/ 28334 w 3101233"/>
              <a:gd name="connsiteY52" fmla="*/ 206062 h 533185"/>
              <a:gd name="connsiteX53" fmla="*/ 69546 w 3101233"/>
              <a:gd name="connsiteY53" fmla="*/ 213789 h 533185"/>
              <a:gd name="connsiteX54" fmla="*/ 113334 w 3101233"/>
              <a:gd name="connsiteY54" fmla="*/ 229244 h 533185"/>
              <a:gd name="connsiteX55" fmla="*/ 151971 w 3101233"/>
              <a:gd name="connsiteY55" fmla="*/ 244698 h 533185"/>
              <a:gd name="connsiteX56" fmla="*/ 213789 w 3101233"/>
              <a:gd name="connsiteY56" fmla="*/ 260153 h 533185"/>
              <a:gd name="connsiteX57" fmla="*/ 303942 w 3101233"/>
              <a:gd name="connsiteY57" fmla="*/ 270456 h 533185"/>
              <a:gd name="connsiteX58" fmla="*/ 388942 w 3101233"/>
              <a:gd name="connsiteY58" fmla="*/ 273032 h 533185"/>
              <a:gd name="connsiteX59" fmla="*/ 499700 w 3101233"/>
              <a:gd name="connsiteY59" fmla="*/ 265305 h 533185"/>
              <a:gd name="connsiteX60" fmla="*/ 726369 w 3101233"/>
              <a:gd name="connsiteY60" fmla="*/ 229244 h 533185"/>
              <a:gd name="connsiteX61" fmla="*/ 991673 w 3101233"/>
              <a:gd name="connsiteY61" fmla="*/ 190607 h 533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101233" h="533185">
                <a:moveTo>
                  <a:pt x="991673" y="190607"/>
                </a:moveTo>
                <a:lnTo>
                  <a:pt x="1316221" y="144243"/>
                </a:lnTo>
                <a:lnTo>
                  <a:pt x="1578950" y="108182"/>
                </a:lnTo>
                <a:lnTo>
                  <a:pt x="1851982" y="77273"/>
                </a:lnTo>
                <a:lnTo>
                  <a:pt x="2021983" y="61818"/>
                </a:lnTo>
                <a:lnTo>
                  <a:pt x="2202287" y="51515"/>
                </a:lnTo>
                <a:lnTo>
                  <a:pt x="2374864" y="43788"/>
                </a:lnTo>
                <a:lnTo>
                  <a:pt x="2544865" y="43788"/>
                </a:lnTo>
                <a:lnTo>
                  <a:pt x="2565472" y="43788"/>
                </a:lnTo>
                <a:lnTo>
                  <a:pt x="2604108" y="28333"/>
                </a:lnTo>
                <a:lnTo>
                  <a:pt x="2642745" y="15454"/>
                </a:lnTo>
                <a:lnTo>
                  <a:pt x="2712291" y="0"/>
                </a:lnTo>
                <a:lnTo>
                  <a:pt x="2740624" y="0"/>
                </a:lnTo>
                <a:lnTo>
                  <a:pt x="2763806" y="2576"/>
                </a:lnTo>
                <a:lnTo>
                  <a:pt x="2812746" y="20606"/>
                </a:lnTo>
                <a:lnTo>
                  <a:pt x="2897747" y="56667"/>
                </a:lnTo>
                <a:lnTo>
                  <a:pt x="2985323" y="100455"/>
                </a:lnTo>
                <a:lnTo>
                  <a:pt x="3039414" y="133940"/>
                </a:lnTo>
                <a:lnTo>
                  <a:pt x="3062596" y="151971"/>
                </a:lnTo>
                <a:lnTo>
                  <a:pt x="3080627" y="170001"/>
                </a:lnTo>
                <a:lnTo>
                  <a:pt x="3098657" y="200910"/>
                </a:lnTo>
                <a:lnTo>
                  <a:pt x="3101233" y="224092"/>
                </a:lnTo>
                <a:lnTo>
                  <a:pt x="3093505" y="247274"/>
                </a:lnTo>
                <a:lnTo>
                  <a:pt x="3070323" y="265305"/>
                </a:lnTo>
                <a:lnTo>
                  <a:pt x="3021384" y="280759"/>
                </a:lnTo>
                <a:lnTo>
                  <a:pt x="2975020" y="288487"/>
                </a:lnTo>
                <a:lnTo>
                  <a:pt x="2923504" y="285911"/>
                </a:lnTo>
                <a:lnTo>
                  <a:pt x="2794716" y="273032"/>
                </a:lnTo>
                <a:lnTo>
                  <a:pt x="2635018" y="265305"/>
                </a:lnTo>
                <a:lnTo>
                  <a:pt x="2377440" y="257577"/>
                </a:lnTo>
                <a:lnTo>
                  <a:pt x="2076074" y="265305"/>
                </a:lnTo>
                <a:lnTo>
                  <a:pt x="1756678" y="283335"/>
                </a:lnTo>
                <a:lnTo>
                  <a:pt x="1524859" y="306517"/>
                </a:lnTo>
                <a:lnTo>
                  <a:pt x="1303342" y="334851"/>
                </a:lnTo>
                <a:lnTo>
                  <a:pt x="1050916" y="383790"/>
                </a:lnTo>
                <a:lnTo>
                  <a:pt x="790763" y="440457"/>
                </a:lnTo>
                <a:lnTo>
                  <a:pt x="553792" y="497124"/>
                </a:lnTo>
                <a:lnTo>
                  <a:pt x="406972" y="533185"/>
                </a:lnTo>
                <a:lnTo>
                  <a:pt x="391518" y="530609"/>
                </a:lnTo>
                <a:lnTo>
                  <a:pt x="358033" y="522882"/>
                </a:lnTo>
                <a:lnTo>
                  <a:pt x="296214" y="502276"/>
                </a:lnTo>
                <a:lnTo>
                  <a:pt x="229244" y="471367"/>
                </a:lnTo>
                <a:lnTo>
                  <a:pt x="200911" y="455912"/>
                </a:lnTo>
                <a:lnTo>
                  <a:pt x="141668" y="417275"/>
                </a:lnTo>
                <a:lnTo>
                  <a:pt x="118486" y="399245"/>
                </a:lnTo>
                <a:lnTo>
                  <a:pt x="90152" y="376063"/>
                </a:lnTo>
                <a:lnTo>
                  <a:pt x="61819" y="345154"/>
                </a:lnTo>
                <a:lnTo>
                  <a:pt x="33485" y="306517"/>
                </a:lnTo>
                <a:lnTo>
                  <a:pt x="7727" y="260153"/>
                </a:lnTo>
                <a:lnTo>
                  <a:pt x="0" y="236971"/>
                </a:lnTo>
                <a:lnTo>
                  <a:pt x="2576" y="221516"/>
                </a:lnTo>
                <a:lnTo>
                  <a:pt x="10303" y="211213"/>
                </a:lnTo>
                <a:lnTo>
                  <a:pt x="28334" y="206062"/>
                </a:lnTo>
                <a:lnTo>
                  <a:pt x="69546" y="213789"/>
                </a:lnTo>
                <a:lnTo>
                  <a:pt x="113334" y="229244"/>
                </a:lnTo>
                <a:lnTo>
                  <a:pt x="151971" y="244698"/>
                </a:lnTo>
                <a:lnTo>
                  <a:pt x="213789" y="260153"/>
                </a:lnTo>
                <a:lnTo>
                  <a:pt x="303942" y="270456"/>
                </a:lnTo>
                <a:lnTo>
                  <a:pt x="388942" y="273032"/>
                </a:lnTo>
                <a:lnTo>
                  <a:pt x="499700" y="265305"/>
                </a:lnTo>
                <a:lnTo>
                  <a:pt x="726369" y="229244"/>
                </a:lnTo>
                <a:lnTo>
                  <a:pt x="991673" y="1906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787DD33F-DCF9-4488-93C1-24226ACF9124}"/>
              </a:ext>
            </a:extLst>
          </p:cNvPr>
          <p:cNvSpPr/>
          <p:nvPr/>
        </p:nvSpPr>
        <p:spPr>
          <a:xfrm>
            <a:off x="5843588" y="3765551"/>
            <a:ext cx="1955800" cy="1185863"/>
          </a:xfrm>
          <a:custGeom>
            <a:avLst/>
            <a:gdLst>
              <a:gd name="connsiteX0" fmla="*/ 860308 w 1955013"/>
              <a:gd name="connsiteY0" fmla="*/ 316820 h 1184856"/>
              <a:gd name="connsiteX1" fmla="*/ 489397 w 1955013"/>
              <a:gd name="connsiteY1" fmla="*/ 347729 h 1184856"/>
              <a:gd name="connsiteX2" fmla="*/ 51515 w 1955013"/>
              <a:gd name="connsiteY2" fmla="*/ 383790 h 1184856"/>
              <a:gd name="connsiteX3" fmla="*/ 0 w 1955013"/>
              <a:gd name="connsiteY3" fmla="*/ 188031 h 1184856"/>
              <a:gd name="connsiteX4" fmla="*/ 38636 w 1955013"/>
              <a:gd name="connsiteY4" fmla="*/ 198334 h 1184856"/>
              <a:gd name="connsiteX5" fmla="*/ 74697 w 1955013"/>
              <a:gd name="connsiteY5" fmla="*/ 198334 h 1184856"/>
              <a:gd name="connsiteX6" fmla="*/ 309093 w 1955013"/>
              <a:gd name="connsiteY6" fmla="*/ 175152 h 1184856"/>
              <a:gd name="connsiteX7" fmla="*/ 752126 w 1955013"/>
              <a:gd name="connsiteY7" fmla="*/ 131364 h 1184856"/>
              <a:gd name="connsiteX8" fmla="*/ 1099856 w 1955013"/>
              <a:gd name="connsiteY8" fmla="*/ 97879 h 1184856"/>
              <a:gd name="connsiteX9" fmla="*/ 1403797 w 1955013"/>
              <a:gd name="connsiteY9" fmla="*/ 66970 h 1184856"/>
              <a:gd name="connsiteX10" fmla="*/ 1432130 w 1955013"/>
              <a:gd name="connsiteY10" fmla="*/ 64394 h 1184856"/>
              <a:gd name="connsiteX11" fmla="*/ 1511979 w 1955013"/>
              <a:gd name="connsiteY11" fmla="*/ 33485 h 1184856"/>
              <a:gd name="connsiteX12" fmla="*/ 1594404 w 1955013"/>
              <a:gd name="connsiteY12" fmla="*/ 2575 h 1184856"/>
              <a:gd name="connsiteX13" fmla="*/ 1607283 w 1955013"/>
              <a:gd name="connsiteY13" fmla="*/ 0 h 1184856"/>
              <a:gd name="connsiteX14" fmla="*/ 1627889 w 1955013"/>
              <a:gd name="connsiteY14" fmla="*/ 5151 h 1184856"/>
              <a:gd name="connsiteX15" fmla="*/ 1710314 w 1955013"/>
              <a:gd name="connsiteY15" fmla="*/ 56667 h 1184856"/>
              <a:gd name="connsiteX16" fmla="*/ 1772133 w 1955013"/>
              <a:gd name="connsiteY16" fmla="*/ 103031 h 1184856"/>
              <a:gd name="connsiteX17" fmla="*/ 1851982 w 1955013"/>
              <a:gd name="connsiteY17" fmla="*/ 162273 h 1184856"/>
              <a:gd name="connsiteX18" fmla="*/ 1911225 w 1955013"/>
              <a:gd name="connsiteY18" fmla="*/ 211213 h 1184856"/>
              <a:gd name="connsiteX19" fmla="*/ 1934406 w 1955013"/>
              <a:gd name="connsiteY19" fmla="*/ 231819 h 1184856"/>
              <a:gd name="connsiteX20" fmla="*/ 1947285 w 1955013"/>
              <a:gd name="connsiteY20" fmla="*/ 249850 h 1184856"/>
              <a:gd name="connsiteX21" fmla="*/ 1955013 w 1955013"/>
              <a:gd name="connsiteY21" fmla="*/ 275607 h 1184856"/>
              <a:gd name="connsiteX22" fmla="*/ 1955013 w 1955013"/>
              <a:gd name="connsiteY22" fmla="*/ 293638 h 1184856"/>
              <a:gd name="connsiteX23" fmla="*/ 1949861 w 1955013"/>
              <a:gd name="connsiteY23" fmla="*/ 306517 h 1184856"/>
              <a:gd name="connsiteX24" fmla="*/ 1934406 w 1955013"/>
              <a:gd name="connsiteY24" fmla="*/ 327123 h 1184856"/>
              <a:gd name="connsiteX25" fmla="*/ 1916376 w 1955013"/>
              <a:gd name="connsiteY25" fmla="*/ 342578 h 1184856"/>
              <a:gd name="connsiteX26" fmla="*/ 1898346 w 1955013"/>
              <a:gd name="connsiteY26" fmla="*/ 352881 h 1184856"/>
              <a:gd name="connsiteX27" fmla="*/ 1877739 w 1955013"/>
              <a:gd name="connsiteY27" fmla="*/ 376063 h 1184856"/>
              <a:gd name="connsiteX28" fmla="*/ 1854557 w 1955013"/>
              <a:gd name="connsiteY28" fmla="*/ 409548 h 1184856"/>
              <a:gd name="connsiteX29" fmla="*/ 1836527 w 1955013"/>
              <a:gd name="connsiteY29" fmla="*/ 448184 h 1184856"/>
              <a:gd name="connsiteX30" fmla="*/ 1823648 w 1955013"/>
              <a:gd name="connsiteY30" fmla="*/ 504851 h 1184856"/>
              <a:gd name="connsiteX31" fmla="*/ 1782436 w 1955013"/>
              <a:gd name="connsiteY31" fmla="*/ 669701 h 1184856"/>
              <a:gd name="connsiteX32" fmla="*/ 1730920 w 1955013"/>
              <a:gd name="connsiteY32" fmla="*/ 839702 h 1184856"/>
              <a:gd name="connsiteX33" fmla="*/ 1671677 w 1955013"/>
              <a:gd name="connsiteY33" fmla="*/ 1032885 h 1184856"/>
              <a:gd name="connsiteX34" fmla="*/ 1651071 w 1955013"/>
              <a:gd name="connsiteY34" fmla="*/ 1092128 h 1184856"/>
              <a:gd name="connsiteX35" fmla="*/ 1640768 w 1955013"/>
              <a:gd name="connsiteY35" fmla="*/ 1115310 h 1184856"/>
              <a:gd name="connsiteX36" fmla="*/ 1622738 w 1955013"/>
              <a:gd name="connsiteY36" fmla="*/ 1141068 h 1184856"/>
              <a:gd name="connsiteX37" fmla="*/ 1594404 w 1955013"/>
              <a:gd name="connsiteY37" fmla="*/ 1164250 h 1184856"/>
              <a:gd name="connsiteX38" fmla="*/ 1571222 w 1955013"/>
              <a:gd name="connsiteY38" fmla="*/ 1179704 h 1184856"/>
              <a:gd name="connsiteX39" fmla="*/ 1532586 w 1955013"/>
              <a:gd name="connsiteY39" fmla="*/ 1184856 h 1184856"/>
              <a:gd name="connsiteX40" fmla="*/ 1488797 w 1955013"/>
              <a:gd name="connsiteY40" fmla="*/ 1179704 h 1184856"/>
              <a:gd name="connsiteX41" fmla="*/ 1445009 w 1955013"/>
              <a:gd name="connsiteY41" fmla="*/ 1166825 h 1184856"/>
              <a:gd name="connsiteX42" fmla="*/ 1447585 w 1955013"/>
              <a:gd name="connsiteY42" fmla="*/ 953036 h 1184856"/>
              <a:gd name="connsiteX43" fmla="*/ 1460464 w 1955013"/>
              <a:gd name="connsiteY43" fmla="*/ 873187 h 1184856"/>
              <a:gd name="connsiteX44" fmla="*/ 1470767 w 1955013"/>
              <a:gd name="connsiteY44" fmla="*/ 811369 h 1184856"/>
              <a:gd name="connsiteX45" fmla="*/ 1478494 w 1955013"/>
              <a:gd name="connsiteY45" fmla="*/ 752126 h 1184856"/>
              <a:gd name="connsiteX46" fmla="*/ 1488797 w 1955013"/>
              <a:gd name="connsiteY46" fmla="*/ 674852 h 1184856"/>
              <a:gd name="connsiteX47" fmla="*/ 1499101 w 1955013"/>
              <a:gd name="connsiteY47" fmla="*/ 607882 h 1184856"/>
              <a:gd name="connsiteX48" fmla="*/ 1506828 w 1955013"/>
              <a:gd name="connsiteY48" fmla="*/ 533185 h 1184856"/>
              <a:gd name="connsiteX49" fmla="*/ 1514555 w 1955013"/>
              <a:gd name="connsiteY49" fmla="*/ 437881 h 1184856"/>
              <a:gd name="connsiteX50" fmla="*/ 1517131 w 1955013"/>
              <a:gd name="connsiteY50" fmla="*/ 386366 h 1184856"/>
              <a:gd name="connsiteX51" fmla="*/ 1514555 w 1955013"/>
              <a:gd name="connsiteY51" fmla="*/ 358032 h 1184856"/>
              <a:gd name="connsiteX52" fmla="*/ 1506828 w 1955013"/>
              <a:gd name="connsiteY52" fmla="*/ 329699 h 1184856"/>
              <a:gd name="connsiteX53" fmla="*/ 1493949 w 1955013"/>
              <a:gd name="connsiteY53" fmla="*/ 303941 h 1184856"/>
              <a:gd name="connsiteX54" fmla="*/ 1481070 w 1955013"/>
              <a:gd name="connsiteY54" fmla="*/ 291062 h 1184856"/>
              <a:gd name="connsiteX55" fmla="*/ 1465616 w 1955013"/>
              <a:gd name="connsiteY55" fmla="*/ 280759 h 1184856"/>
              <a:gd name="connsiteX56" fmla="*/ 1432130 w 1955013"/>
              <a:gd name="connsiteY56" fmla="*/ 267880 h 1184856"/>
              <a:gd name="connsiteX57" fmla="*/ 1236372 w 1955013"/>
              <a:gd name="connsiteY57" fmla="*/ 283335 h 1184856"/>
              <a:gd name="connsiteX58" fmla="*/ 860308 w 1955013"/>
              <a:gd name="connsiteY58" fmla="*/ 316820 h 118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55013" h="1184856">
                <a:moveTo>
                  <a:pt x="860308" y="316820"/>
                </a:moveTo>
                <a:lnTo>
                  <a:pt x="489397" y="347729"/>
                </a:lnTo>
                <a:lnTo>
                  <a:pt x="51515" y="383790"/>
                </a:lnTo>
                <a:lnTo>
                  <a:pt x="0" y="188031"/>
                </a:lnTo>
                <a:lnTo>
                  <a:pt x="38636" y="198334"/>
                </a:lnTo>
                <a:lnTo>
                  <a:pt x="74697" y="198334"/>
                </a:lnTo>
                <a:lnTo>
                  <a:pt x="309093" y="175152"/>
                </a:lnTo>
                <a:lnTo>
                  <a:pt x="752126" y="131364"/>
                </a:lnTo>
                <a:lnTo>
                  <a:pt x="1099856" y="97879"/>
                </a:lnTo>
                <a:lnTo>
                  <a:pt x="1403797" y="66970"/>
                </a:lnTo>
                <a:lnTo>
                  <a:pt x="1432130" y="64394"/>
                </a:lnTo>
                <a:lnTo>
                  <a:pt x="1511979" y="33485"/>
                </a:lnTo>
                <a:lnTo>
                  <a:pt x="1594404" y="2575"/>
                </a:lnTo>
                <a:lnTo>
                  <a:pt x="1607283" y="0"/>
                </a:lnTo>
                <a:lnTo>
                  <a:pt x="1627889" y="5151"/>
                </a:lnTo>
                <a:lnTo>
                  <a:pt x="1710314" y="56667"/>
                </a:lnTo>
                <a:lnTo>
                  <a:pt x="1772133" y="103031"/>
                </a:lnTo>
                <a:lnTo>
                  <a:pt x="1851982" y="162273"/>
                </a:lnTo>
                <a:lnTo>
                  <a:pt x="1911225" y="211213"/>
                </a:lnTo>
                <a:lnTo>
                  <a:pt x="1934406" y="231819"/>
                </a:lnTo>
                <a:lnTo>
                  <a:pt x="1947285" y="249850"/>
                </a:lnTo>
                <a:lnTo>
                  <a:pt x="1955013" y="275607"/>
                </a:lnTo>
                <a:lnTo>
                  <a:pt x="1955013" y="293638"/>
                </a:lnTo>
                <a:lnTo>
                  <a:pt x="1949861" y="306517"/>
                </a:lnTo>
                <a:lnTo>
                  <a:pt x="1934406" y="327123"/>
                </a:lnTo>
                <a:lnTo>
                  <a:pt x="1916376" y="342578"/>
                </a:lnTo>
                <a:lnTo>
                  <a:pt x="1898346" y="352881"/>
                </a:lnTo>
                <a:lnTo>
                  <a:pt x="1877739" y="376063"/>
                </a:lnTo>
                <a:lnTo>
                  <a:pt x="1854557" y="409548"/>
                </a:lnTo>
                <a:lnTo>
                  <a:pt x="1836527" y="448184"/>
                </a:lnTo>
                <a:lnTo>
                  <a:pt x="1823648" y="504851"/>
                </a:lnTo>
                <a:lnTo>
                  <a:pt x="1782436" y="669701"/>
                </a:lnTo>
                <a:lnTo>
                  <a:pt x="1730920" y="839702"/>
                </a:lnTo>
                <a:lnTo>
                  <a:pt x="1671677" y="1032885"/>
                </a:lnTo>
                <a:lnTo>
                  <a:pt x="1651071" y="1092128"/>
                </a:lnTo>
                <a:lnTo>
                  <a:pt x="1640768" y="1115310"/>
                </a:lnTo>
                <a:lnTo>
                  <a:pt x="1622738" y="1141068"/>
                </a:lnTo>
                <a:lnTo>
                  <a:pt x="1594404" y="1164250"/>
                </a:lnTo>
                <a:lnTo>
                  <a:pt x="1571222" y="1179704"/>
                </a:lnTo>
                <a:lnTo>
                  <a:pt x="1532586" y="1184856"/>
                </a:lnTo>
                <a:lnTo>
                  <a:pt x="1488797" y="1179704"/>
                </a:lnTo>
                <a:lnTo>
                  <a:pt x="1445009" y="1166825"/>
                </a:lnTo>
                <a:cubicBezTo>
                  <a:pt x="1445868" y="1095562"/>
                  <a:pt x="1446726" y="1024299"/>
                  <a:pt x="1447585" y="953036"/>
                </a:cubicBezTo>
                <a:lnTo>
                  <a:pt x="1460464" y="873187"/>
                </a:lnTo>
                <a:lnTo>
                  <a:pt x="1470767" y="811369"/>
                </a:lnTo>
                <a:lnTo>
                  <a:pt x="1478494" y="752126"/>
                </a:lnTo>
                <a:lnTo>
                  <a:pt x="1488797" y="674852"/>
                </a:lnTo>
                <a:lnTo>
                  <a:pt x="1499101" y="607882"/>
                </a:lnTo>
                <a:lnTo>
                  <a:pt x="1506828" y="533185"/>
                </a:lnTo>
                <a:lnTo>
                  <a:pt x="1514555" y="437881"/>
                </a:lnTo>
                <a:lnTo>
                  <a:pt x="1517131" y="386366"/>
                </a:lnTo>
                <a:lnTo>
                  <a:pt x="1514555" y="358032"/>
                </a:lnTo>
                <a:lnTo>
                  <a:pt x="1506828" y="329699"/>
                </a:lnTo>
                <a:lnTo>
                  <a:pt x="1493949" y="303941"/>
                </a:lnTo>
                <a:lnTo>
                  <a:pt x="1481070" y="291062"/>
                </a:lnTo>
                <a:lnTo>
                  <a:pt x="1465616" y="280759"/>
                </a:lnTo>
                <a:lnTo>
                  <a:pt x="1432130" y="267880"/>
                </a:lnTo>
                <a:lnTo>
                  <a:pt x="1236372" y="283335"/>
                </a:lnTo>
                <a:lnTo>
                  <a:pt x="860308" y="31682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DD578C7-877B-4F9D-9DCA-62545CE539F0}"/>
              </a:ext>
            </a:extLst>
          </p:cNvPr>
          <p:cNvSpPr/>
          <p:nvPr/>
        </p:nvSpPr>
        <p:spPr>
          <a:xfrm>
            <a:off x="5954714" y="4703763"/>
            <a:ext cx="1419225" cy="247650"/>
          </a:xfrm>
          <a:custGeom>
            <a:avLst/>
            <a:gdLst>
              <a:gd name="connsiteX0" fmla="*/ 569246 w 1419252"/>
              <a:gd name="connsiteY0" fmla="*/ 33485 h 247274"/>
              <a:gd name="connsiteX1" fmla="*/ 175153 w 1419252"/>
              <a:gd name="connsiteY1" fmla="*/ 59242 h 247274"/>
              <a:gd name="connsiteX2" fmla="*/ 0 w 1419252"/>
              <a:gd name="connsiteY2" fmla="*/ 69545 h 247274"/>
              <a:gd name="connsiteX3" fmla="*/ 12879 w 1419252"/>
              <a:gd name="connsiteY3" fmla="*/ 247274 h 247274"/>
              <a:gd name="connsiteX4" fmla="*/ 211214 w 1419252"/>
              <a:gd name="connsiteY4" fmla="*/ 234395 h 247274"/>
              <a:gd name="connsiteX5" fmla="*/ 564095 w 1419252"/>
              <a:gd name="connsiteY5" fmla="*/ 211213 h 247274"/>
              <a:gd name="connsiteX6" fmla="*/ 886067 w 1419252"/>
              <a:gd name="connsiteY6" fmla="*/ 195758 h 247274"/>
              <a:gd name="connsiteX7" fmla="*/ 1112735 w 1419252"/>
              <a:gd name="connsiteY7" fmla="*/ 193183 h 247274"/>
              <a:gd name="connsiteX8" fmla="*/ 1259554 w 1419252"/>
              <a:gd name="connsiteY8" fmla="*/ 198334 h 247274"/>
              <a:gd name="connsiteX9" fmla="*/ 1275008 w 1419252"/>
              <a:gd name="connsiteY9" fmla="*/ 200910 h 247274"/>
              <a:gd name="connsiteX10" fmla="*/ 1293039 w 1419252"/>
              <a:gd name="connsiteY10" fmla="*/ 211213 h 247274"/>
              <a:gd name="connsiteX11" fmla="*/ 1311069 w 1419252"/>
              <a:gd name="connsiteY11" fmla="*/ 221516 h 247274"/>
              <a:gd name="connsiteX12" fmla="*/ 1334251 w 1419252"/>
              <a:gd name="connsiteY12" fmla="*/ 231819 h 247274"/>
              <a:gd name="connsiteX13" fmla="*/ 1380615 w 1419252"/>
              <a:gd name="connsiteY13" fmla="*/ 242122 h 247274"/>
              <a:gd name="connsiteX14" fmla="*/ 1419252 w 1419252"/>
              <a:gd name="connsiteY14" fmla="*/ 242122 h 247274"/>
              <a:gd name="connsiteX15" fmla="*/ 1406373 w 1419252"/>
              <a:gd name="connsiteY15" fmla="*/ 0 h 247274"/>
              <a:gd name="connsiteX16" fmla="*/ 1233796 w 1419252"/>
              <a:gd name="connsiteY16" fmla="*/ 0 h 247274"/>
              <a:gd name="connsiteX17" fmla="*/ 955612 w 1419252"/>
              <a:gd name="connsiteY17" fmla="*/ 12878 h 247274"/>
              <a:gd name="connsiteX18" fmla="*/ 569246 w 1419252"/>
              <a:gd name="connsiteY18" fmla="*/ 33485 h 247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19252" h="247274">
                <a:moveTo>
                  <a:pt x="569246" y="33485"/>
                </a:moveTo>
                <a:lnTo>
                  <a:pt x="175153" y="59242"/>
                </a:lnTo>
                <a:lnTo>
                  <a:pt x="0" y="69545"/>
                </a:lnTo>
                <a:lnTo>
                  <a:pt x="12879" y="247274"/>
                </a:lnTo>
                <a:lnTo>
                  <a:pt x="211214" y="234395"/>
                </a:lnTo>
                <a:lnTo>
                  <a:pt x="564095" y="211213"/>
                </a:lnTo>
                <a:lnTo>
                  <a:pt x="886067" y="195758"/>
                </a:lnTo>
                <a:lnTo>
                  <a:pt x="1112735" y="193183"/>
                </a:lnTo>
                <a:lnTo>
                  <a:pt x="1259554" y="198334"/>
                </a:lnTo>
                <a:lnTo>
                  <a:pt x="1275008" y="200910"/>
                </a:lnTo>
                <a:lnTo>
                  <a:pt x="1293039" y="211213"/>
                </a:lnTo>
                <a:lnTo>
                  <a:pt x="1311069" y="221516"/>
                </a:lnTo>
                <a:lnTo>
                  <a:pt x="1334251" y="231819"/>
                </a:lnTo>
                <a:lnTo>
                  <a:pt x="1380615" y="242122"/>
                </a:lnTo>
                <a:lnTo>
                  <a:pt x="1419252" y="242122"/>
                </a:lnTo>
                <a:lnTo>
                  <a:pt x="1406373" y="0"/>
                </a:lnTo>
                <a:lnTo>
                  <a:pt x="1233796" y="0"/>
                </a:lnTo>
                <a:lnTo>
                  <a:pt x="955612" y="12878"/>
                </a:lnTo>
                <a:lnTo>
                  <a:pt x="569246" y="3348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82ADDE0-2FB2-460F-A048-8F2C4B233926}"/>
              </a:ext>
            </a:extLst>
          </p:cNvPr>
          <p:cNvSpPr/>
          <p:nvPr/>
        </p:nvSpPr>
        <p:spPr>
          <a:xfrm>
            <a:off x="3716338" y="4487864"/>
            <a:ext cx="1103312" cy="695325"/>
          </a:xfrm>
          <a:custGeom>
            <a:avLst/>
            <a:gdLst>
              <a:gd name="connsiteX0" fmla="*/ 692944 w 1102519"/>
              <a:gd name="connsiteY0" fmla="*/ 476250 h 695325"/>
              <a:gd name="connsiteX1" fmla="*/ 812007 w 1102519"/>
              <a:gd name="connsiteY1" fmla="*/ 411957 h 695325"/>
              <a:gd name="connsiteX2" fmla="*/ 897732 w 1102519"/>
              <a:gd name="connsiteY2" fmla="*/ 366713 h 695325"/>
              <a:gd name="connsiteX3" fmla="*/ 973932 w 1102519"/>
              <a:gd name="connsiteY3" fmla="*/ 328613 h 695325"/>
              <a:gd name="connsiteX4" fmla="*/ 1023938 w 1102519"/>
              <a:gd name="connsiteY4" fmla="*/ 304800 h 695325"/>
              <a:gd name="connsiteX5" fmla="*/ 1059657 w 1102519"/>
              <a:gd name="connsiteY5" fmla="*/ 288132 h 695325"/>
              <a:gd name="connsiteX6" fmla="*/ 1083469 w 1102519"/>
              <a:gd name="connsiteY6" fmla="*/ 261938 h 695325"/>
              <a:gd name="connsiteX7" fmla="*/ 1102519 w 1102519"/>
              <a:gd name="connsiteY7" fmla="*/ 235744 h 695325"/>
              <a:gd name="connsiteX8" fmla="*/ 747713 w 1102519"/>
              <a:gd name="connsiteY8" fmla="*/ 0 h 695325"/>
              <a:gd name="connsiteX9" fmla="*/ 778669 w 1102519"/>
              <a:gd name="connsiteY9" fmla="*/ 50007 h 695325"/>
              <a:gd name="connsiteX10" fmla="*/ 783432 w 1102519"/>
              <a:gd name="connsiteY10" fmla="*/ 73819 h 695325"/>
              <a:gd name="connsiteX11" fmla="*/ 785813 w 1102519"/>
              <a:gd name="connsiteY11" fmla="*/ 100013 h 695325"/>
              <a:gd name="connsiteX12" fmla="*/ 778669 w 1102519"/>
              <a:gd name="connsiteY12" fmla="*/ 140494 h 695325"/>
              <a:gd name="connsiteX13" fmla="*/ 764382 w 1102519"/>
              <a:gd name="connsiteY13" fmla="*/ 178594 h 695325"/>
              <a:gd name="connsiteX14" fmla="*/ 731044 w 1102519"/>
              <a:gd name="connsiteY14" fmla="*/ 226219 h 695325"/>
              <a:gd name="connsiteX15" fmla="*/ 623888 w 1102519"/>
              <a:gd name="connsiteY15" fmla="*/ 328613 h 695325"/>
              <a:gd name="connsiteX16" fmla="*/ 500063 w 1102519"/>
              <a:gd name="connsiteY16" fmla="*/ 433388 h 695325"/>
              <a:gd name="connsiteX17" fmla="*/ 433388 w 1102519"/>
              <a:gd name="connsiteY17" fmla="*/ 483394 h 695325"/>
              <a:gd name="connsiteX18" fmla="*/ 352425 w 1102519"/>
              <a:gd name="connsiteY18" fmla="*/ 533400 h 695325"/>
              <a:gd name="connsiteX19" fmla="*/ 288132 w 1102519"/>
              <a:gd name="connsiteY19" fmla="*/ 564357 h 695325"/>
              <a:gd name="connsiteX20" fmla="*/ 221457 w 1102519"/>
              <a:gd name="connsiteY20" fmla="*/ 590550 h 695325"/>
              <a:gd name="connsiteX21" fmla="*/ 152400 w 1102519"/>
              <a:gd name="connsiteY21" fmla="*/ 607219 h 695325"/>
              <a:gd name="connsiteX22" fmla="*/ 78582 w 1102519"/>
              <a:gd name="connsiteY22" fmla="*/ 614363 h 695325"/>
              <a:gd name="connsiteX23" fmla="*/ 40482 w 1102519"/>
              <a:gd name="connsiteY23" fmla="*/ 616744 h 695325"/>
              <a:gd name="connsiteX24" fmla="*/ 26194 w 1102519"/>
              <a:gd name="connsiteY24" fmla="*/ 621507 h 695325"/>
              <a:gd name="connsiteX25" fmla="*/ 14288 w 1102519"/>
              <a:gd name="connsiteY25" fmla="*/ 631032 h 695325"/>
              <a:gd name="connsiteX26" fmla="*/ 4763 w 1102519"/>
              <a:gd name="connsiteY26" fmla="*/ 657225 h 695325"/>
              <a:gd name="connsiteX27" fmla="*/ 0 w 1102519"/>
              <a:gd name="connsiteY27" fmla="*/ 695325 h 695325"/>
              <a:gd name="connsiteX28" fmla="*/ 290513 w 1102519"/>
              <a:gd name="connsiteY28" fmla="*/ 692944 h 695325"/>
              <a:gd name="connsiteX29" fmla="*/ 423863 w 1102519"/>
              <a:gd name="connsiteY29" fmla="*/ 626269 h 695325"/>
              <a:gd name="connsiteX30" fmla="*/ 554832 w 1102519"/>
              <a:gd name="connsiteY30" fmla="*/ 552450 h 695325"/>
              <a:gd name="connsiteX31" fmla="*/ 692944 w 1102519"/>
              <a:gd name="connsiteY31" fmla="*/ 476250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02519" h="695325">
                <a:moveTo>
                  <a:pt x="692944" y="476250"/>
                </a:moveTo>
                <a:lnTo>
                  <a:pt x="812007" y="411957"/>
                </a:lnTo>
                <a:lnTo>
                  <a:pt x="897732" y="366713"/>
                </a:lnTo>
                <a:lnTo>
                  <a:pt x="973932" y="328613"/>
                </a:lnTo>
                <a:lnTo>
                  <a:pt x="1023938" y="304800"/>
                </a:lnTo>
                <a:lnTo>
                  <a:pt x="1059657" y="288132"/>
                </a:lnTo>
                <a:lnTo>
                  <a:pt x="1083469" y="261938"/>
                </a:lnTo>
                <a:lnTo>
                  <a:pt x="1102519" y="235744"/>
                </a:lnTo>
                <a:lnTo>
                  <a:pt x="747713" y="0"/>
                </a:lnTo>
                <a:lnTo>
                  <a:pt x="778669" y="50007"/>
                </a:lnTo>
                <a:lnTo>
                  <a:pt x="783432" y="73819"/>
                </a:lnTo>
                <a:lnTo>
                  <a:pt x="785813" y="100013"/>
                </a:lnTo>
                <a:lnTo>
                  <a:pt x="778669" y="140494"/>
                </a:lnTo>
                <a:lnTo>
                  <a:pt x="764382" y="178594"/>
                </a:lnTo>
                <a:lnTo>
                  <a:pt x="731044" y="226219"/>
                </a:lnTo>
                <a:lnTo>
                  <a:pt x="623888" y="328613"/>
                </a:lnTo>
                <a:lnTo>
                  <a:pt x="500063" y="433388"/>
                </a:lnTo>
                <a:lnTo>
                  <a:pt x="433388" y="483394"/>
                </a:lnTo>
                <a:lnTo>
                  <a:pt x="352425" y="533400"/>
                </a:lnTo>
                <a:lnTo>
                  <a:pt x="288132" y="564357"/>
                </a:lnTo>
                <a:lnTo>
                  <a:pt x="221457" y="590550"/>
                </a:lnTo>
                <a:lnTo>
                  <a:pt x="152400" y="607219"/>
                </a:lnTo>
                <a:lnTo>
                  <a:pt x="78582" y="614363"/>
                </a:lnTo>
                <a:lnTo>
                  <a:pt x="40482" y="616744"/>
                </a:lnTo>
                <a:lnTo>
                  <a:pt x="26194" y="621507"/>
                </a:lnTo>
                <a:lnTo>
                  <a:pt x="14288" y="631032"/>
                </a:lnTo>
                <a:lnTo>
                  <a:pt x="4763" y="657225"/>
                </a:lnTo>
                <a:lnTo>
                  <a:pt x="0" y="695325"/>
                </a:lnTo>
                <a:lnTo>
                  <a:pt x="290513" y="692944"/>
                </a:lnTo>
                <a:lnTo>
                  <a:pt x="423863" y="626269"/>
                </a:lnTo>
                <a:lnTo>
                  <a:pt x="554832" y="552450"/>
                </a:lnTo>
                <a:lnTo>
                  <a:pt x="692944" y="4762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49E6809C-CBEF-4E04-9633-7EEACF55E4CB}"/>
              </a:ext>
            </a:extLst>
          </p:cNvPr>
          <p:cNvSpPr/>
          <p:nvPr/>
        </p:nvSpPr>
        <p:spPr>
          <a:xfrm>
            <a:off x="3719513" y="5113339"/>
            <a:ext cx="4813300" cy="941387"/>
          </a:xfrm>
          <a:custGeom>
            <a:avLst/>
            <a:gdLst>
              <a:gd name="connsiteX0" fmla="*/ 1517515 w 4813246"/>
              <a:gd name="connsiteY0" fmla="*/ 186771 h 941637"/>
              <a:gd name="connsiteX1" fmla="*/ 1284051 w 4813246"/>
              <a:gd name="connsiteY1" fmla="*/ 136187 h 941637"/>
              <a:gd name="connsiteX2" fmla="*/ 1128409 w 4813246"/>
              <a:gd name="connsiteY2" fmla="*/ 105059 h 941637"/>
              <a:gd name="connsiteX3" fmla="*/ 941638 w 4813246"/>
              <a:gd name="connsiteY3" fmla="*/ 70039 h 941637"/>
              <a:gd name="connsiteX4" fmla="*/ 789886 w 4813246"/>
              <a:gd name="connsiteY4" fmla="*/ 46693 h 941637"/>
              <a:gd name="connsiteX5" fmla="*/ 579769 w 4813246"/>
              <a:gd name="connsiteY5" fmla="*/ 23346 h 941637"/>
              <a:gd name="connsiteX6" fmla="*/ 365760 w 4813246"/>
              <a:gd name="connsiteY6" fmla="*/ 0 h 941637"/>
              <a:gd name="connsiteX7" fmla="*/ 23347 w 4813246"/>
              <a:gd name="connsiteY7" fmla="*/ 0 h 941637"/>
              <a:gd name="connsiteX8" fmla="*/ 3891 w 4813246"/>
              <a:gd name="connsiteY8" fmla="*/ 46693 h 941637"/>
              <a:gd name="connsiteX9" fmla="*/ 0 w 4813246"/>
              <a:gd name="connsiteY9" fmla="*/ 105059 h 941637"/>
              <a:gd name="connsiteX10" fmla="*/ 0 w 4813246"/>
              <a:gd name="connsiteY10" fmla="*/ 155642 h 941637"/>
              <a:gd name="connsiteX11" fmla="*/ 3891 w 4813246"/>
              <a:gd name="connsiteY11" fmla="*/ 198444 h 941637"/>
              <a:gd name="connsiteX12" fmla="*/ 3891 w 4813246"/>
              <a:gd name="connsiteY12" fmla="*/ 221791 h 941637"/>
              <a:gd name="connsiteX13" fmla="*/ 19456 w 4813246"/>
              <a:gd name="connsiteY13" fmla="*/ 241246 h 941637"/>
              <a:gd name="connsiteX14" fmla="*/ 38911 w 4813246"/>
              <a:gd name="connsiteY14" fmla="*/ 252919 h 941637"/>
              <a:gd name="connsiteX15" fmla="*/ 85604 w 4813246"/>
              <a:gd name="connsiteY15" fmla="*/ 256810 h 941637"/>
              <a:gd name="connsiteX16" fmla="*/ 151752 w 4813246"/>
              <a:gd name="connsiteY16" fmla="*/ 249028 h 941637"/>
              <a:gd name="connsiteX17" fmla="*/ 256810 w 4813246"/>
              <a:gd name="connsiteY17" fmla="*/ 229573 h 941637"/>
              <a:gd name="connsiteX18" fmla="*/ 303503 w 4813246"/>
              <a:gd name="connsiteY18" fmla="*/ 217899 h 941637"/>
              <a:gd name="connsiteX19" fmla="*/ 431908 w 4813246"/>
              <a:gd name="connsiteY19" fmla="*/ 221791 h 941637"/>
              <a:gd name="connsiteX20" fmla="*/ 556422 w 4813246"/>
              <a:gd name="connsiteY20" fmla="*/ 221791 h 941637"/>
              <a:gd name="connsiteX21" fmla="*/ 754867 w 4813246"/>
              <a:gd name="connsiteY21" fmla="*/ 237355 h 941637"/>
              <a:gd name="connsiteX22" fmla="*/ 996113 w 4813246"/>
              <a:gd name="connsiteY22" fmla="*/ 264592 h 941637"/>
              <a:gd name="connsiteX23" fmla="*/ 1315180 w 4813246"/>
              <a:gd name="connsiteY23" fmla="*/ 319067 h 941637"/>
              <a:gd name="connsiteX24" fmla="*/ 1494169 w 4813246"/>
              <a:gd name="connsiteY24" fmla="*/ 354087 h 941637"/>
              <a:gd name="connsiteX25" fmla="*/ 1708177 w 4813246"/>
              <a:gd name="connsiteY25" fmla="*/ 404671 h 941637"/>
              <a:gd name="connsiteX26" fmla="*/ 2042809 w 4813246"/>
              <a:gd name="connsiteY26" fmla="*/ 494165 h 941637"/>
              <a:gd name="connsiteX27" fmla="*/ 2357985 w 4813246"/>
              <a:gd name="connsiteY27" fmla="*/ 583659 h 941637"/>
              <a:gd name="connsiteX28" fmla="*/ 2595340 w 4813246"/>
              <a:gd name="connsiteY28" fmla="*/ 653699 h 941637"/>
              <a:gd name="connsiteX29" fmla="*/ 2778220 w 4813246"/>
              <a:gd name="connsiteY29" fmla="*/ 708173 h 941637"/>
              <a:gd name="connsiteX30" fmla="*/ 2953318 w 4813246"/>
              <a:gd name="connsiteY30" fmla="*/ 762648 h 941637"/>
              <a:gd name="connsiteX31" fmla="*/ 3237365 w 4813246"/>
              <a:gd name="connsiteY31" fmla="*/ 852143 h 941637"/>
              <a:gd name="connsiteX32" fmla="*/ 3342424 w 4813246"/>
              <a:gd name="connsiteY32" fmla="*/ 883271 h 941637"/>
              <a:gd name="connsiteX33" fmla="*/ 3498067 w 4813246"/>
              <a:gd name="connsiteY33" fmla="*/ 918291 h 941637"/>
              <a:gd name="connsiteX34" fmla="*/ 3610907 w 4813246"/>
              <a:gd name="connsiteY34" fmla="*/ 933855 h 941637"/>
              <a:gd name="connsiteX35" fmla="*/ 3731530 w 4813246"/>
              <a:gd name="connsiteY35" fmla="*/ 941637 h 941637"/>
              <a:gd name="connsiteX36" fmla="*/ 3902737 w 4813246"/>
              <a:gd name="connsiteY36" fmla="*/ 918291 h 941637"/>
              <a:gd name="connsiteX37" fmla="*/ 4089508 w 4813246"/>
              <a:gd name="connsiteY37" fmla="*/ 883271 h 941637"/>
              <a:gd name="connsiteX38" fmla="*/ 4365774 w 4813246"/>
              <a:gd name="connsiteY38" fmla="*/ 805450 h 941637"/>
              <a:gd name="connsiteX39" fmla="*/ 4533090 w 4813246"/>
              <a:gd name="connsiteY39" fmla="*/ 747084 h 941637"/>
              <a:gd name="connsiteX40" fmla="*/ 4673168 w 4813246"/>
              <a:gd name="connsiteY40" fmla="*/ 692609 h 941637"/>
              <a:gd name="connsiteX41" fmla="*/ 4774336 w 4813246"/>
              <a:gd name="connsiteY41" fmla="*/ 645916 h 941637"/>
              <a:gd name="connsiteX42" fmla="*/ 4797682 w 4813246"/>
              <a:gd name="connsiteY42" fmla="*/ 630352 h 941637"/>
              <a:gd name="connsiteX43" fmla="*/ 4813246 w 4813246"/>
              <a:gd name="connsiteY43" fmla="*/ 607006 h 941637"/>
              <a:gd name="connsiteX44" fmla="*/ 4813246 w 4813246"/>
              <a:gd name="connsiteY44" fmla="*/ 591442 h 941637"/>
              <a:gd name="connsiteX45" fmla="*/ 4801573 w 4813246"/>
              <a:gd name="connsiteY45" fmla="*/ 579768 h 941637"/>
              <a:gd name="connsiteX46" fmla="*/ 4758771 w 4813246"/>
              <a:gd name="connsiteY46" fmla="*/ 571986 h 941637"/>
              <a:gd name="connsiteX47" fmla="*/ 4513634 w 4813246"/>
              <a:gd name="connsiteY47" fmla="*/ 571986 h 941637"/>
              <a:gd name="connsiteX48" fmla="*/ 4070053 w 4813246"/>
              <a:gd name="connsiteY48" fmla="*/ 564204 h 941637"/>
              <a:gd name="connsiteX49" fmla="*/ 3688729 w 4813246"/>
              <a:gd name="connsiteY49" fmla="*/ 556422 h 941637"/>
              <a:gd name="connsiteX50" fmla="*/ 3357988 w 4813246"/>
              <a:gd name="connsiteY50" fmla="*/ 540858 h 941637"/>
              <a:gd name="connsiteX51" fmla="*/ 3214019 w 4813246"/>
              <a:gd name="connsiteY51" fmla="*/ 529185 h 941637"/>
              <a:gd name="connsiteX52" fmla="*/ 3050594 w 4813246"/>
              <a:gd name="connsiteY52" fmla="*/ 509729 h 941637"/>
              <a:gd name="connsiteX53" fmla="*/ 2840477 w 4813246"/>
              <a:gd name="connsiteY53" fmla="*/ 466928 h 941637"/>
              <a:gd name="connsiteX54" fmla="*/ 2591449 w 4813246"/>
              <a:gd name="connsiteY54" fmla="*/ 416344 h 941637"/>
              <a:gd name="connsiteX55" fmla="*/ 2214016 w 4813246"/>
              <a:gd name="connsiteY55" fmla="*/ 334631 h 941637"/>
              <a:gd name="connsiteX56" fmla="*/ 1840473 w 4813246"/>
              <a:gd name="connsiteY56" fmla="*/ 256810 h 941637"/>
              <a:gd name="connsiteX57" fmla="*/ 1517515 w 4813246"/>
              <a:gd name="connsiteY57" fmla="*/ 186771 h 94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13246" h="941637">
                <a:moveTo>
                  <a:pt x="1517515" y="186771"/>
                </a:moveTo>
                <a:lnTo>
                  <a:pt x="1284051" y="136187"/>
                </a:lnTo>
                <a:lnTo>
                  <a:pt x="1128409" y="105059"/>
                </a:lnTo>
                <a:lnTo>
                  <a:pt x="941638" y="70039"/>
                </a:lnTo>
                <a:lnTo>
                  <a:pt x="789886" y="46693"/>
                </a:lnTo>
                <a:lnTo>
                  <a:pt x="579769" y="23346"/>
                </a:lnTo>
                <a:lnTo>
                  <a:pt x="365760" y="0"/>
                </a:lnTo>
                <a:lnTo>
                  <a:pt x="23347" y="0"/>
                </a:lnTo>
                <a:lnTo>
                  <a:pt x="3891" y="46693"/>
                </a:lnTo>
                <a:lnTo>
                  <a:pt x="0" y="105059"/>
                </a:lnTo>
                <a:lnTo>
                  <a:pt x="0" y="155642"/>
                </a:lnTo>
                <a:lnTo>
                  <a:pt x="3891" y="198444"/>
                </a:lnTo>
                <a:lnTo>
                  <a:pt x="3891" y="221791"/>
                </a:lnTo>
                <a:lnTo>
                  <a:pt x="19456" y="241246"/>
                </a:lnTo>
                <a:lnTo>
                  <a:pt x="38911" y="252919"/>
                </a:lnTo>
                <a:lnTo>
                  <a:pt x="85604" y="256810"/>
                </a:lnTo>
                <a:lnTo>
                  <a:pt x="151752" y="249028"/>
                </a:lnTo>
                <a:lnTo>
                  <a:pt x="256810" y="229573"/>
                </a:lnTo>
                <a:lnTo>
                  <a:pt x="303503" y="217899"/>
                </a:lnTo>
                <a:lnTo>
                  <a:pt x="431908" y="221791"/>
                </a:lnTo>
                <a:lnTo>
                  <a:pt x="556422" y="221791"/>
                </a:lnTo>
                <a:lnTo>
                  <a:pt x="754867" y="237355"/>
                </a:lnTo>
                <a:lnTo>
                  <a:pt x="996113" y="264592"/>
                </a:lnTo>
                <a:lnTo>
                  <a:pt x="1315180" y="319067"/>
                </a:lnTo>
                <a:lnTo>
                  <a:pt x="1494169" y="354087"/>
                </a:lnTo>
                <a:lnTo>
                  <a:pt x="1708177" y="404671"/>
                </a:lnTo>
                <a:lnTo>
                  <a:pt x="2042809" y="494165"/>
                </a:lnTo>
                <a:lnTo>
                  <a:pt x="2357985" y="583659"/>
                </a:lnTo>
                <a:lnTo>
                  <a:pt x="2595340" y="653699"/>
                </a:lnTo>
                <a:lnTo>
                  <a:pt x="2778220" y="708173"/>
                </a:lnTo>
                <a:lnTo>
                  <a:pt x="2953318" y="762648"/>
                </a:lnTo>
                <a:lnTo>
                  <a:pt x="3237365" y="852143"/>
                </a:lnTo>
                <a:lnTo>
                  <a:pt x="3342424" y="883271"/>
                </a:lnTo>
                <a:lnTo>
                  <a:pt x="3498067" y="918291"/>
                </a:lnTo>
                <a:lnTo>
                  <a:pt x="3610907" y="933855"/>
                </a:lnTo>
                <a:lnTo>
                  <a:pt x="3731530" y="941637"/>
                </a:lnTo>
                <a:lnTo>
                  <a:pt x="3902737" y="918291"/>
                </a:lnTo>
                <a:lnTo>
                  <a:pt x="4089508" y="883271"/>
                </a:lnTo>
                <a:lnTo>
                  <a:pt x="4365774" y="805450"/>
                </a:lnTo>
                <a:lnTo>
                  <a:pt x="4533090" y="747084"/>
                </a:lnTo>
                <a:lnTo>
                  <a:pt x="4673168" y="692609"/>
                </a:lnTo>
                <a:lnTo>
                  <a:pt x="4774336" y="645916"/>
                </a:lnTo>
                <a:lnTo>
                  <a:pt x="4797682" y="630352"/>
                </a:lnTo>
                <a:lnTo>
                  <a:pt x="4813246" y="607006"/>
                </a:lnTo>
                <a:lnTo>
                  <a:pt x="4813246" y="591442"/>
                </a:lnTo>
                <a:lnTo>
                  <a:pt x="4801573" y="579768"/>
                </a:lnTo>
                <a:lnTo>
                  <a:pt x="4758771" y="571986"/>
                </a:lnTo>
                <a:lnTo>
                  <a:pt x="4513634" y="571986"/>
                </a:lnTo>
                <a:lnTo>
                  <a:pt x="4070053" y="564204"/>
                </a:lnTo>
                <a:lnTo>
                  <a:pt x="3688729" y="556422"/>
                </a:lnTo>
                <a:lnTo>
                  <a:pt x="3357988" y="540858"/>
                </a:lnTo>
                <a:lnTo>
                  <a:pt x="3214019" y="529185"/>
                </a:lnTo>
                <a:lnTo>
                  <a:pt x="3050594" y="509729"/>
                </a:lnTo>
                <a:lnTo>
                  <a:pt x="2840477" y="466928"/>
                </a:lnTo>
                <a:lnTo>
                  <a:pt x="2591449" y="416344"/>
                </a:lnTo>
                <a:lnTo>
                  <a:pt x="2214016" y="334631"/>
                </a:lnTo>
                <a:lnTo>
                  <a:pt x="1840473" y="256810"/>
                </a:lnTo>
                <a:lnTo>
                  <a:pt x="1517515" y="18677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5D1547F6-47A1-4E6B-81F3-F90E95F24F97}"/>
              </a:ext>
            </a:extLst>
          </p:cNvPr>
          <p:cNvGrpSpPr/>
          <p:nvPr/>
        </p:nvGrpSpPr>
        <p:grpSpPr>
          <a:xfrm>
            <a:off x="3716338" y="1414464"/>
            <a:ext cx="4816475" cy="4640262"/>
            <a:chOff x="3716338" y="1414464"/>
            <a:chExt cx="4816475" cy="4640262"/>
          </a:xfrm>
        </p:grpSpPr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41670739-2318-479B-8E0A-ED8CC4BFD0A7}"/>
                </a:ext>
              </a:extLst>
            </p:cNvPr>
            <p:cNvSpPr/>
            <p:nvPr/>
          </p:nvSpPr>
          <p:spPr>
            <a:xfrm>
              <a:off x="5259387" y="1774826"/>
              <a:ext cx="836613" cy="1120775"/>
            </a:xfrm>
            <a:custGeom>
              <a:avLst/>
              <a:gdLst>
                <a:gd name="connsiteX0" fmla="*/ 340519 w 835819"/>
                <a:gd name="connsiteY0" fmla="*/ 595312 h 1121568"/>
                <a:gd name="connsiteX1" fmla="*/ 233363 w 835819"/>
                <a:gd name="connsiteY1" fmla="*/ 754856 h 1121568"/>
                <a:gd name="connsiteX2" fmla="*/ 92869 w 835819"/>
                <a:gd name="connsiteY2" fmla="*/ 952500 h 1121568"/>
                <a:gd name="connsiteX3" fmla="*/ 23813 w 835819"/>
                <a:gd name="connsiteY3" fmla="*/ 1045368 h 1121568"/>
                <a:gd name="connsiteX4" fmla="*/ 2381 w 835819"/>
                <a:gd name="connsiteY4" fmla="*/ 1081087 h 1121568"/>
                <a:gd name="connsiteX5" fmla="*/ 0 w 835819"/>
                <a:gd name="connsiteY5" fmla="*/ 1102518 h 1121568"/>
                <a:gd name="connsiteX6" fmla="*/ 2381 w 835819"/>
                <a:gd name="connsiteY6" fmla="*/ 1114425 h 1121568"/>
                <a:gd name="connsiteX7" fmla="*/ 7144 w 835819"/>
                <a:gd name="connsiteY7" fmla="*/ 1119187 h 1121568"/>
                <a:gd name="connsiteX8" fmla="*/ 19050 w 835819"/>
                <a:gd name="connsiteY8" fmla="*/ 1121568 h 1121568"/>
                <a:gd name="connsiteX9" fmla="*/ 42863 w 835819"/>
                <a:gd name="connsiteY9" fmla="*/ 1114425 h 1121568"/>
                <a:gd name="connsiteX10" fmla="*/ 92869 w 835819"/>
                <a:gd name="connsiteY10" fmla="*/ 1078706 h 1121568"/>
                <a:gd name="connsiteX11" fmla="*/ 219075 w 835819"/>
                <a:gd name="connsiteY11" fmla="*/ 978693 h 1121568"/>
                <a:gd name="connsiteX12" fmla="*/ 381000 w 835819"/>
                <a:gd name="connsiteY12" fmla="*/ 833437 h 1121568"/>
                <a:gd name="connsiteX13" fmla="*/ 519113 w 835819"/>
                <a:gd name="connsiteY13" fmla="*/ 695325 h 1121568"/>
                <a:gd name="connsiteX14" fmla="*/ 581025 w 835819"/>
                <a:gd name="connsiteY14" fmla="*/ 623887 h 1121568"/>
                <a:gd name="connsiteX15" fmla="*/ 676275 w 835819"/>
                <a:gd name="connsiteY15" fmla="*/ 514350 h 1121568"/>
                <a:gd name="connsiteX16" fmla="*/ 714375 w 835819"/>
                <a:gd name="connsiteY16" fmla="*/ 457200 h 1121568"/>
                <a:gd name="connsiteX17" fmla="*/ 733425 w 835819"/>
                <a:gd name="connsiteY17" fmla="*/ 431006 h 1121568"/>
                <a:gd name="connsiteX18" fmla="*/ 754856 w 835819"/>
                <a:gd name="connsiteY18" fmla="*/ 402431 h 1121568"/>
                <a:gd name="connsiteX19" fmla="*/ 773906 w 835819"/>
                <a:gd name="connsiteY19" fmla="*/ 383381 h 1121568"/>
                <a:gd name="connsiteX20" fmla="*/ 792956 w 835819"/>
                <a:gd name="connsiteY20" fmla="*/ 369093 h 1121568"/>
                <a:gd name="connsiteX21" fmla="*/ 809625 w 835819"/>
                <a:gd name="connsiteY21" fmla="*/ 361950 h 1121568"/>
                <a:gd name="connsiteX22" fmla="*/ 823913 w 835819"/>
                <a:gd name="connsiteY22" fmla="*/ 352425 h 1121568"/>
                <a:gd name="connsiteX23" fmla="*/ 833438 w 835819"/>
                <a:gd name="connsiteY23" fmla="*/ 333375 h 1121568"/>
                <a:gd name="connsiteX24" fmla="*/ 835819 w 835819"/>
                <a:gd name="connsiteY24" fmla="*/ 316706 h 1121568"/>
                <a:gd name="connsiteX25" fmla="*/ 831056 w 835819"/>
                <a:gd name="connsiteY25" fmla="*/ 285750 h 1121568"/>
                <a:gd name="connsiteX26" fmla="*/ 816769 w 835819"/>
                <a:gd name="connsiteY26" fmla="*/ 254793 h 1121568"/>
                <a:gd name="connsiteX27" fmla="*/ 795338 w 835819"/>
                <a:gd name="connsiteY27" fmla="*/ 223837 h 1121568"/>
                <a:gd name="connsiteX28" fmla="*/ 769144 w 835819"/>
                <a:gd name="connsiteY28" fmla="*/ 190500 h 1121568"/>
                <a:gd name="connsiteX29" fmla="*/ 745331 w 835819"/>
                <a:gd name="connsiteY29" fmla="*/ 161925 h 1121568"/>
                <a:gd name="connsiteX30" fmla="*/ 721519 w 835819"/>
                <a:gd name="connsiteY30" fmla="*/ 140493 h 1121568"/>
                <a:gd name="connsiteX31" fmla="*/ 688181 w 835819"/>
                <a:gd name="connsiteY31" fmla="*/ 109537 h 1121568"/>
                <a:gd name="connsiteX32" fmla="*/ 638175 w 835819"/>
                <a:gd name="connsiteY32" fmla="*/ 76200 h 1121568"/>
                <a:gd name="connsiteX33" fmla="*/ 590550 w 835819"/>
                <a:gd name="connsiteY33" fmla="*/ 52387 h 1121568"/>
                <a:gd name="connsiteX34" fmla="*/ 533400 w 835819"/>
                <a:gd name="connsiteY34" fmla="*/ 26193 h 1121568"/>
                <a:gd name="connsiteX35" fmla="*/ 481013 w 835819"/>
                <a:gd name="connsiteY35" fmla="*/ 11906 h 1121568"/>
                <a:gd name="connsiteX36" fmla="*/ 450056 w 835819"/>
                <a:gd name="connsiteY36" fmla="*/ 0 h 1121568"/>
                <a:gd name="connsiteX37" fmla="*/ 428625 w 835819"/>
                <a:gd name="connsiteY37" fmla="*/ 0 h 1121568"/>
                <a:gd name="connsiteX38" fmla="*/ 421481 w 835819"/>
                <a:gd name="connsiteY38" fmla="*/ 7143 h 1121568"/>
                <a:gd name="connsiteX39" fmla="*/ 421481 w 835819"/>
                <a:gd name="connsiteY39" fmla="*/ 21431 h 1121568"/>
                <a:gd name="connsiteX40" fmla="*/ 428625 w 835819"/>
                <a:gd name="connsiteY40" fmla="*/ 40481 h 1121568"/>
                <a:gd name="connsiteX41" fmla="*/ 447675 w 835819"/>
                <a:gd name="connsiteY41" fmla="*/ 69056 h 1121568"/>
                <a:gd name="connsiteX42" fmla="*/ 466725 w 835819"/>
                <a:gd name="connsiteY42" fmla="*/ 92868 h 1121568"/>
                <a:gd name="connsiteX43" fmla="*/ 478631 w 835819"/>
                <a:gd name="connsiteY43" fmla="*/ 111918 h 1121568"/>
                <a:gd name="connsiteX44" fmla="*/ 492919 w 835819"/>
                <a:gd name="connsiteY44" fmla="*/ 147637 h 1121568"/>
                <a:gd name="connsiteX45" fmla="*/ 497681 w 835819"/>
                <a:gd name="connsiteY45" fmla="*/ 171450 h 1121568"/>
                <a:gd name="connsiteX46" fmla="*/ 500063 w 835819"/>
                <a:gd name="connsiteY46" fmla="*/ 197643 h 1121568"/>
                <a:gd name="connsiteX47" fmla="*/ 500063 w 835819"/>
                <a:gd name="connsiteY47" fmla="*/ 226218 h 1121568"/>
                <a:gd name="connsiteX48" fmla="*/ 497681 w 835819"/>
                <a:gd name="connsiteY48" fmla="*/ 271462 h 1121568"/>
                <a:gd name="connsiteX49" fmla="*/ 485775 w 835819"/>
                <a:gd name="connsiteY49" fmla="*/ 328612 h 1121568"/>
                <a:gd name="connsiteX50" fmla="*/ 457200 w 835819"/>
                <a:gd name="connsiteY50" fmla="*/ 400050 h 1121568"/>
                <a:gd name="connsiteX51" fmla="*/ 388144 w 835819"/>
                <a:gd name="connsiteY51" fmla="*/ 523875 h 1121568"/>
                <a:gd name="connsiteX52" fmla="*/ 340519 w 835819"/>
                <a:gd name="connsiteY52" fmla="*/ 595312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35819" h="1121568">
                  <a:moveTo>
                    <a:pt x="340519" y="595312"/>
                  </a:moveTo>
                  <a:lnTo>
                    <a:pt x="233363" y="754856"/>
                  </a:lnTo>
                  <a:lnTo>
                    <a:pt x="92869" y="952500"/>
                  </a:lnTo>
                  <a:lnTo>
                    <a:pt x="23813" y="1045368"/>
                  </a:lnTo>
                  <a:lnTo>
                    <a:pt x="2381" y="1081087"/>
                  </a:lnTo>
                  <a:lnTo>
                    <a:pt x="0" y="1102518"/>
                  </a:lnTo>
                  <a:lnTo>
                    <a:pt x="2381" y="1114425"/>
                  </a:lnTo>
                  <a:lnTo>
                    <a:pt x="7144" y="1119187"/>
                  </a:lnTo>
                  <a:lnTo>
                    <a:pt x="19050" y="1121568"/>
                  </a:lnTo>
                  <a:lnTo>
                    <a:pt x="42863" y="1114425"/>
                  </a:lnTo>
                  <a:lnTo>
                    <a:pt x="92869" y="1078706"/>
                  </a:lnTo>
                  <a:lnTo>
                    <a:pt x="219075" y="978693"/>
                  </a:lnTo>
                  <a:lnTo>
                    <a:pt x="381000" y="833437"/>
                  </a:lnTo>
                  <a:lnTo>
                    <a:pt x="519113" y="695325"/>
                  </a:lnTo>
                  <a:lnTo>
                    <a:pt x="581025" y="623887"/>
                  </a:lnTo>
                  <a:lnTo>
                    <a:pt x="676275" y="514350"/>
                  </a:lnTo>
                  <a:lnTo>
                    <a:pt x="714375" y="457200"/>
                  </a:lnTo>
                  <a:lnTo>
                    <a:pt x="733425" y="431006"/>
                  </a:lnTo>
                  <a:lnTo>
                    <a:pt x="754856" y="402431"/>
                  </a:lnTo>
                  <a:lnTo>
                    <a:pt x="773906" y="383381"/>
                  </a:lnTo>
                  <a:lnTo>
                    <a:pt x="792956" y="369093"/>
                  </a:lnTo>
                  <a:lnTo>
                    <a:pt x="809625" y="361950"/>
                  </a:lnTo>
                  <a:lnTo>
                    <a:pt x="823913" y="352425"/>
                  </a:lnTo>
                  <a:lnTo>
                    <a:pt x="833438" y="333375"/>
                  </a:lnTo>
                  <a:lnTo>
                    <a:pt x="835819" y="316706"/>
                  </a:lnTo>
                  <a:lnTo>
                    <a:pt x="831056" y="285750"/>
                  </a:lnTo>
                  <a:lnTo>
                    <a:pt x="816769" y="254793"/>
                  </a:lnTo>
                  <a:lnTo>
                    <a:pt x="795338" y="223837"/>
                  </a:lnTo>
                  <a:lnTo>
                    <a:pt x="769144" y="190500"/>
                  </a:lnTo>
                  <a:lnTo>
                    <a:pt x="745331" y="161925"/>
                  </a:lnTo>
                  <a:lnTo>
                    <a:pt x="721519" y="140493"/>
                  </a:lnTo>
                  <a:lnTo>
                    <a:pt x="688181" y="109537"/>
                  </a:lnTo>
                  <a:lnTo>
                    <a:pt x="638175" y="76200"/>
                  </a:lnTo>
                  <a:lnTo>
                    <a:pt x="590550" y="52387"/>
                  </a:lnTo>
                  <a:lnTo>
                    <a:pt x="533400" y="26193"/>
                  </a:lnTo>
                  <a:lnTo>
                    <a:pt x="481013" y="11906"/>
                  </a:lnTo>
                  <a:lnTo>
                    <a:pt x="450056" y="0"/>
                  </a:lnTo>
                  <a:lnTo>
                    <a:pt x="428625" y="0"/>
                  </a:lnTo>
                  <a:lnTo>
                    <a:pt x="421481" y="7143"/>
                  </a:lnTo>
                  <a:lnTo>
                    <a:pt x="421481" y="21431"/>
                  </a:lnTo>
                  <a:lnTo>
                    <a:pt x="428625" y="40481"/>
                  </a:lnTo>
                  <a:lnTo>
                    <a:pt x="447675" y="69056"/>
                  </a:lnTo>
                  <a:lnTo>
                    <a:pt x="466725" y="92868"/>
                  </a:lnTo>
                  <a:lnTo>
                    <a:pt x="478631" y="111918"/>
                  </a:lnTo>
                  <a:lnTo>
                    <a:pt x="492919" y="147637"/>
                  </a:lnTo>
                  <a:lnTo>
                    <a:pt x="497681" y="171450"/>
                  </a:lnTo>
                  <a:lnTo>
                    <a:pt x="500063" y="197643"/>
                  </a:lnTo>
                  <a:lnTo>
                    <a:pt x="500063" y="226218"/>
                  </a:lnTo>
                  <a:lnTo>
                    <a:pt x="497681" y="271462"/>
                  </a:lnTo>
                  <a:lnTo>
                    <a:pt x="485775" y="328612"/>
                  </a:lnTo>
                  <a:lnTo>
                    <a:pt x="457200" y="400050"/>
                  </a:lnTo>
                  <a:lnTo>
                    <a:pt x="388144" y="523875"/>
                  </a:lnTo>
                  <a:lnTo>
                    <a:pt x="340519" y="5953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7">
              <a:extLst>
                <a:ext uri="{FF2B5EF4-FFF2-40B4-BE49-F238E27FC236}">
                  <a16:creationId xmlns:a16="http://schemas.microsoft.com/office/drawing/2014/main" id="{785FCE27-E2A5-40C9-B42A-FBAB46C83D74}"/>
                </a:ext>
              </a:extLst>
            </p:cNvPr>
            <p:cNvSpPr/>
            <p:nvPr/>
          </p:nvSpPr>
          <p:spPr>
            <a:xfrm>
              <a:off x="5499100" y="3894139"/>
              <a:ext cx="527050" cy="1233487"/>
            </a:xfrm>
            <a:custGeom>
              <a:avLst/>
              <a:gdLst>
                <a:gd name="connsiteX0" fmla="*/ 481670 w 528034"/>
                <a:gd name="connsiteY0" fmla="*/ 497125 h 1233796"/>
                <a:gd name="connsiteX1" fmla="*/ 455912 w 528034"/>
                <a:gd name="connsiteY1" fmla="*/ 226668 h 1233796"/>
                <a:gd name="connsiteX2" fmla="*/ 386366 w 528034"/>
                <a:gd name="connsiteY2" fmla="*/ 69546 h 1233796"/>
                <a:gd name="connsiteX3" fmla="*/ 352881 w 528034"/>
                <a:gd name="connsiteY3" fmla="*/ 59243 h 1233796"/>
                <a:gd name="connsiteX4" fmla="*/ 319396 w 528034"/>
                <a:gd name="connsiteY4" fmla="*/ 51516 h 1233796"/>
                <a:gd name="connsiteX5" fmla="*/ 247274 w 528034"/>
                <a:gd name="connsiteY5" fmla="*/ 33485 h 1233796"/>
                <a:gd name="connsiteX6" fmla="*/ 182880 w 528034"/>
                <a:gd name="connsiteY6" fmla="*/ 18031 h 1233796"/>
                <a:gd name="connsiteX7" fmla="*/ 126213 w 528034"/>
                <a:gd name="connsiteY7" fmla="*/ 7728 h 1233796"/>
                <a:gd name="connsiteX8" fmla="*/ 95304 w 528034"/>
                <a:gd name="connsiteY8" fmla="*/ 2576 h 1233796"/>
                <a:gd name="connsiteX9" fmla="*/ 64394 w 528034"/>
                <a:gd name="connsiteY9" fmla="*/ 0 h 1233796"/>
                <a:gd name="connsiteX10" fmla="*/ 30909 w 528034"/>
                <a:gd name="connsiteY10" fmla="*/ 2576 h 1233796"/>
                <a:gd name="connsiteX11" fmla="*/ 10303 w 528034"/>
                <a:gd name="connsiteY11" fmla="*/ 5152 h 1233796"/>
                <a:gd name="connsiteX12" fmla="*/ 2576 w 528034"/>
                <a:gd name="connsiteY12" fmla="*/ 10303 h 1233796"/>
                <a:gd name="connsiteX13" fmla="*/ 0 w 528034"/>
                <a:gd name="connsiteY13" fmla="*/ 20606 h 1233796"/>
                <a:gd name="connsiteX14" fmla="*/ 0 w 528034"/>
                <a:gd name="connsiteY14" fmla="*/ 30910 h 1233796"/>
                <a:gd name="connsiteX15" fmla="*/ 12879 w 528034"/>
                <a:gd name="connsiteY15" fmla="*/ 48940 h 1233796"/>
                <a:gd name="connsiteX16" fmla="*/ 36061 w 528034"/>
                <a:gd name="connsiteY16" fmla="*/ 77274 h 1233796"/>
                <a:gd name="connsiteX17" fmla="*/ 66970 w 528034"/>
                <a:gd name="connsiteY17" fmla="*/ 100455 h 1233796"/>
                <a:gd name="connsiteX18" fmla="*/ 97879 w 528034"/>
                <a:gd name="connsiteY18" fmla="*/ 121062 h 1233796"/>
                <a:gd name="connsiteX19" fmla="*/ 121061 w 528034"/>
                <a:gd name="connsiteY19" fmla="*/ 144244 h 1233796"/>
                <a:gd name="connsiteX20" fmla="*/ 146819 w 528034"/>
                <a:gd name="connsiteY20" fmla="*/ 177729 h 1233796"/>
                <a:gd name="connsiteX21" fmla="*/ 177728 w 528034"/>
                <a:gd name="connsiteY21" fmla="*/ 236972 h 1233796"/>
                <a:gd name="connsiteX22" fmla="*/ 200910 w 528034"/>
                <a:gd name="connsiteY22" fmla="*/ 288487 h 1233796"/>
                <a:gd name="connsiteX23" fmla="*/ 216365 w 528034"/>
                <a:gd name="connsiteY23" fmla="*/ 337427 h 1233796"/>
                <a:gd name="connsiteX24" fmla="*/ 239547 w 528034"/>
                <a:gd name="connsiteY24" fmla="*/ 461064 h 1233796"/>
                <a:gd name="connsiteX25" fmla="*/ 257577 w 528034"/>
                <a:gd name="connsiteY25" fmla="*/ 592428 h 1233796"/>
                <a:gd name="connsiteX26" fmla="*/ 267880 w 528034"/>
                <a:gd name="connsiteY26" fmla="*/ 723793 h 1233796"/>
                <a:gd name="connsiteX27" fmla="*/ 275608 w 528034"/>
                <a:gd name="connsiteY27" fmla="*/ 824248 h 1233796"/>
                <a:gd name="connsiteX28" fmla="*/ 278184 w 528034"/>
                <a:gd name="connsiteY28" fmla="*/ 945310 h 1233796"/>
                <a:gd name="connsiteX29" fmla="*/ 278184 w 528034"/>
                <a:gd name="connsiteY29" fmla="*/ 1001977 h 1233796"/>
                <a:gd name="connsiteX30" fmla="*/ 280759 w 528034"/>
                <a:gd name="connsiteY30" fmla="*/ 1066371 h 1233796"/>
                <a:gd name="connsiteX31" fmla="*/ 288487 w 528034"/>
                <a:gd name="connsiteY31" fmla="*/ 1112735 h 1233796"/>
                <a:gd name="connsiteX32" fmla="*/ 303941 w 528034"/>
                <a:gd name="connsiteY32" fmla="*/ 1148796 h 1233796"/>
                <a:gd name="connsiteX33" fmla="*/ 321972 w 528034"/>
                <a:gd name="connsiteY33" fmla="*/ 1177129 h 1233796"/>
                <a:gd name="connsiteX34" fmla="*/ 340002 w 528034"/>
                <a:gd name="connsiteY34" fmla="*/ 1197735 h 1233796"/>
                <a:gd name="connsiteX35" fmla="*/ 358033 w 528034"/>
                <a:gd name="connsiteY35" fmla="*/ 1213190 h 1233796"/>
                <a:gd name="connsiteX36" fmla="*/ 378639 w 528034"/>
                <a:gd name="connsiteY36" fmla="*/ 1226069 h 1233796"/>
                <a:gd name="connsiteX37" fmla="*/ 396669 w 528034"/>
                <a:gd name="connsiteY37" fmla="*/ 1233796 h 1233796"/>
                <a:gd name="connsiteX38" fmla="*/ 417275 w 528034"/>
                <a:gd name="connsiteY38" fmla="*/ 1231221 h 1233796"/>
                <a:gd name="connsiteX39" fmla="*/ 437882 w 528034"/>
                <a:gd name="connsiteY39" fmla="*/ 1223493 h 1233796"/>
                <a:gd name="connsiteX40" fmla="*/ 453336 w 528034"/>
                <a:gd name="connsiteY40" fmla="*/ 1213190 h 1233796"/>
                <a:gd name="connsiteX41" fmla="*/ 466215 w 528034"/>
                <a:gd name="connsiteY41" fmla="*/ 1200311 h 1233796"/>
                <a:gd name="connsiteX42" fmla="*/ 479094 w 528034"/>
                <a:gd name="connsiteY42" fmla="*/ 1182281 h 1233796"/>
                <a:gd name="connsiteX43" fmla="*/ 494549 w 528034"/>
                <a:gd name="connsiteY43" fmla="*/ 1153947 h 1233796"/>
                <a:gd name="connsiteX44" fmla="*/ 507428 w 528034"/>
                <a:gd name="connsiteY44" fmla="*/ 1115311 h 1233796"/>
                <a:gd name="connsiteX45" fmla="*/ 528034 w 528034"/>
                <a:gd name="connsiteY45" fmla="*/ 1035462 h 1233796"/>
                <a:gd name="connsiteX46" fmla="*/ 525458 w 528034"/>
                <a:gd name="connsiteY46" fmla="*/ 880915 h 1233796"/>
                <a:gd name="connsiteX47" fmla="*/ 481670 w 528034"/>
                <a:gd name="connsiteY47" fmla="*/ 497125 h 123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28034" h="1233796">
                  <a:moveTo>
                    <a:pt x="481670" y="497125"/>
                  </a:moveTo>
                  <a:lnTo>
                    <a:pt x="455912" y="226668"/>
                  </a:lnTo>
                  <a:lnTo>
                    <a:pt x="386366" y="69546"/>
                  </a:lnTo>
                  <a:lnTo>
                    <a:pt x="352881" y="59243"/>
                  </a:lnTo>
                  <a:lnTo>
                    <a:pt x="319396" y="51516"/>
                  </a:lnTo>
                  <a:lnTo>
                    <a:pt x="247274" y="33485"/>
                  </a:lnTo>
                  <a:lnTo>
                    <a:pt x="182880" y="18031"/>
                  </a:lnTo>
                  <a:lnTo>
                    <a:pt x="126213" y="7728"/>
                  </a:lnTo>
                  <a:lnTo>
                    <a:pt x="95304" y="2576"/>
                  </a:lnTo>
                  <a:lnTo>
                    <a:pt x="64394" y="0"/>
                  </a:lnTo>
                  <a:lnTo>
                    <a:pt x="30909" y="2576"/>
                  </a:lnTo>
                  <a:lnTo>
                    <a:pt x="10303" y="5152"/>
                  </a:lnTo>
                  <a:lnTo>
                    <a:pt x="2576" y="10303"/>
                  </a:lnTo>
                  <a:lnTo>
                    <a:pt x="0" y="20606"/>
                  </a:lnTo>
                  <a:lnTo>
                    <a:pt x="0" y="30910"/>
                  </a:lnTo>
                  <a:lnTo>
                    <a:pt x="12879" y="48940"/>
                  </a:lnTo>
                  <a:lnTo>
                    <a:pt x="36061" y="77274"/>
                  </a:lnTo>
                  <a:lnTo>
                    <a:pt x="66970" y="100455"/>
                  </a:lnTo>
                  <a:lnTo>
                    <a:pt x="97879" y="121062"/>
                  </a:lnTo>
                  <a:lnTo>
                    <a:pt x="121061" y="144244"/>
                  </a:lnTo>
                  <a:lnTo>
                    <a:pt x="146819" y="177729"/>
                  </a:lnTo>
                  <a:lnTo>
                    <a:pt x="177728" y="236972"/>
                  </a:lnTo>
                  <a:lnTo>
                    <a:pt x="200910" y="288487"/>
                  </a:lnTo>
                  <a:lnTo>
                    <a:pt x="216365" y="337427"/>
                  </a:lnTo>
                  <a:lnTo>
                    <a:pt x="239547" y="461064"/>
                  </a:lnTo>
                  <a:lnTo>
                    <a:pt x="257577" y="592428"/>
                  </a:lnTo>
                  <a:lnTo>
                    <a:pt x="267880" y="723793"/>
                  </a:lnTo>
                  <a:lnTo>
                    <a:pt x="275608" y="824248"/>
                  </a:lnTo>
                  <a:cubicBezTo>
                    <a:pt x="276467" y="864602"/>
                    <a:pt x="277325" y="904956"/>
                    <a:pt x="278184" y="945310"/>
                  </a:cubicBezTo>
                  <a:lnTo>
                    <a:pt x="278184" y="1001977"/>
                  </a:lnTo>
                  <a:cubicBezTo>
                    <a:pt x="279042" y="1023442"/>
                    <a:pt x="279901" y="1044906"/>
                    <a:pt x="280759" y="1066371"/>
                  </a:cubicBezTo>
                  <a:lnTo>
                    <a:pt x="288487" y="1112735"/>
                  </a:lnTo>
                  <a:lnTo>
                    <a:pt x="303941" y="1148796"/>
                  </a:lnTo>
                  <a:lnTo>
                    <a:pt x="321972" y="1177129"/>
                  </a:lnTo>
                  <a:lnTo>
                    <a:pt x="340002" y="1197735"/>
                  </a:lnTo>
                  <a:lnTo>
                    <a:pt x="358033" y="1213190"/>
                  </a:lnTo>
                  <a:lnTo>
                    <a:pt x="378639" y="1226069"/>
                  </a:lnTo>
                  <a:lnTo>
                    <a:pt x="396669" y="1233796"/>
                  </a:lnTo>
                  <a:lnTo>
                    <a:pt x="417275" y="1231221"/>
                  </a:lnTo>
                  <a:lnTo>
                    <a:pt x="437882" y="1223493"/>
                  </a:lnTo>
                  <a:lnTo>
                    <a:pt x="453336" y="1213190"/>
                  </a:lnTo>
                  <a:lnTo>
                    <a:pt x="466215" y="1200311"/>
                  </a:lnTo>
                  <a:lnTo>
                    <a:pt x="479094" y="1182281"/>
                  </a:lnTo>
                  <a:lnTo>
                    <a:pt x="494549" y="1153947"/>
                  </a:lnTo>
                  <a:lnTo>
                    <a:pt x="507428" y="1115311"/>
                  </a:lnTo>
                  <a:lnTo>
                    <a:pt x="528034" y="1035462"/>
                  </a:lnTo>
                  <a:cubicBezTo>
                    <a:pt x="527175" y="983946"/>
                    <a:pt x="526317" y="932431"/>
                    <a:pt x="525458" y="880915"/>
                  </a:cubicBezTo>
                  <a:lnTo>
                    <a:pt x="481670" y="497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0">
              <a:extLst>
                <a:ext uri="{FF2B5EF4-FFF2-40B4-BE49-F238E27FC236}">
                  <a16:creationId xmlns:a16="http://schemas.microsoft.com/office/drawing/2014/main" id="{804D4E1E-06A0-4584-97F6-7F13F5C4CE9D}"/>
                </a:ext>
              </a:extLst>
            </p:cNvPr>
            <p:cNvSpPr/>
            <p:nvPr/>
          </p:nvSpPr>
          <p:spPr>
            <a:xfrm>
              <a:off x="3906838" y="1804989"/>
              <a:ext cx="800100" cy="530225"/>
            </a:xfrm>
            <a:custGeom>
              <a:avLst/>
              <a:gdLst>
                <a:gd name="connsiteX0" fmla="*/ 690563 w 800100"/>
                <a:gd name="connsiteY0" fmla="*/ 242887 h 531018"/>
                <a:gd name="connsiteX1" fmla="*/ 659607 w 800100"/>
                <a:gd name="connsiteY1" fmla="*/ 202406 h 531018"/>
                <a:gd name="connsiteX2" fmla="*/ 619125 w 800100"/>
                <a:gd name="connsiteY2" fmla="*/ 164306 h 531018"/>
                <a:gd name="connsiteX3" fmla="*/ 595313 w 800100"/>
                <a:gd name="connsiteY3" fmla="*/ 145256 h 531018"/>
                <a:gd name="connsiteX4" fmla="*/ 573882 w 800100"/>
                <a:gd name="connsiteY4" fmla="*/ 133350 h 531018"/>
                <a:gd name="connsiteX5" fmla="*/ 557213 w 800100"/>
                <a:gd name="connsiteY5" fmla="*/ 130968 h 531018"/>
                <a:gd name="connsiteX6" fmla="*/ 507207 w 800100"/>
                <a:gd name="connsiteY6" fmla="*/ 130968 h 531018"/>
                <a:gd name="connsiteX7" fmla="*/ 404813 w 800100"/>
                <a:gd name="connsiteY7" fmla="*/ 126206 h 531018"/>
                <a:gd name="connsiteX8" fmla="*/ 342900 w 800100"/>
                <a:gd name="connsiteY8" fmla="*/ 119062 h 531018"/>
                <a:gd name="connsiteX9" fmla="*/ 276225 w 800100"/>
                <a:gd name="connsiteY9" fmla="*/ 109537 h 531018"/>
                <a:gd name="connsiteX10" fmla="*/ 226219 w 800100"/>
                <a:gd name="connsiteY10" fmla="*/ 97631 h 531018"/>
                <a:gd name="connsiteX11" fmla="*/ 180975 w 800100"/>
                <a:gd name="connsiteY11" fmla="*/ 83343 h 531018"/>
                <a:gd name="connsiteX12" fmla="*/ 130969 w 800100"/>
                <a:gd name="connsiteY12" fmla="*/ 61912 h 531018"/>
                <a:gd name="connsiteX13" fmla="*/ 92869 w 800100"/>
                <a:gd name="connsiteY13" fmla="*/ 40481 h 531018"/>
                <a:gd name="connsiteX14" fmla="*/ 61913 w 800100"/>
                <a:gd name="connsiteY14" fmla="*/ 19050 h 531018"/>
                <a:gd name="connsiteX15" fmla="*/ 47625 w 800100"/>
                <a:gd name="connsiteY15" fmla="*/ 9525 h 531018"/>
                <a:gd name="connsiteX16" fmla="*/ 19050 w 800100"/>
                <a:gd name="connsiteY16" fmla="*/ 0 h 531018"/>
                <a:gd name="connsiteX17" fmla="*/ 4763 w 800100"/>
                <a:gd name="connsiteY17" fmla="*/ 4762 h 531018"/>
                <a:gd name="connsiteX18" fmla="*/ 0 w 800100"/>
                <a:gd name="connsiteY18" fmla="*/ 14287 h 531018"/>
                <a:gd name="connsiteX19" fmla="*/ 4763 w 800100"/>
                <a:gd name="connsiteY19" fmla="*/ 40481 h 531018"/>
                <a:gd name="connsiteX20" fmla="*/ 26194 w 800100"/>
                <a:gd name="connsiteY20" fmla="*/ 71437 h 531018"/>
                <a:gd name="connsiteX21" fmla="*/ 54769 w 800100"/>
                <a:gd name="connsiteY21" fmla="*/ 109537 h 531018"/>
                <a:gd name="connsiteX22" fmla="*/ 121444 w 800100"/>
                <a:gd name="connsiteY22" fmla="*/ 183356 h 531018"/>
                <a:gd name="connsiteX23" fmla="*/ 190500 w 800100"/>
                <a:gd name="connsiteY23" fmla="*/ 257175 h 531018"/>
                <a:gd name="connsiteX24" fmla="*/ 252413 w 800100"/>
                <a:gd name="connsiteY24" fmla="*/ 311943 h 531018"/>
                <a:gd name="connsiteX25" fmla="*/ 323850 w 800100"/>
                <a:gd name="connsiteY25" fmla="*/ 369093 h 531018"/>
                <a:gd name="connsiteX26" fmla="*/ 395288 w 800100"/>
                <a:gd name="connsiteY26" fmla="*/ 416718 h 531018"/>
                <a:gd name="connsiteX27" fmla="*/ 469107 w 800100"/>
                <a:gd name="connsiteY27" fmla="*/ 457200 h 531018"/>
                <a:gd name="connsiteX28" fmla="*/ 533400 w 800100"/>
                <a:gd name="connsiteY28" fmla="*/ 485775 h 531018"/>
                <a:gd name="connsiteX29" fmla="*/ 602457 w 800100"/>
                <a:gd name="connsiteY29" fmla="*/ 509587 h 531018"/>
                <a:gd name="connsiteX30" fmla="*/ 673894 w 800100"/>
                <a:gd name="connsiteY30" fmla="*/ 526256 h 531018"/>
                <a:gd name="connsiteX31" fmla="*/ 702469 w 800100"/>
                <a:gd name="connsiteY31" fmla="*/ 531018 h 531018"/>
                <a:gd name="connsiteX32" fmla="*/ 728663 w 800100"/>
                <a:gd name="connsiteY32" fmla="*/ 526256 h 531018"/>
                <a:gd name="connsiteX33" fmla="*/ 759619 w 800100"/>
                <a:gd name="connsiteY33" fmla="*/ 509587 h 531018"/>
                <a:gd name="connsiteX34" fmla="*/ 781050 w 800100"/>
                <a:gd name="connsiteY34" fmla="*/ 495300 h 531018"/>
                <a:gd name="connsiteX35" fmla="*/ 792957 w 800100"/>
                <a:gd name="connsiteY35" fmla="*/ 478631 h 531018"/>
                <a:gd name="connsiteX36" fmla="*/ 797719 w 800100"/>
                <a:gd name="connsiteY36" fmla="*/ 464343 h 531018"/>
                <a:gd name="connsiteX37" fmla="*/ 800100 w 800100"/>
                <a:gd name="connsiteY37" fmla="*/ 442912 h 531018"/>
                <a:gd name="connsiteX38" fmla="*/ 797719 w 800100"/>
                <a:gd name="connsiteY38" fmla="*/ 423862 h 531018"/>
                <a:gd name="connsiteX39" fmla="*/ 792957 w 800100"/>
                <a:gd name="connsiteY39" fmla="*/ 400050 h 531018"/>
                <a:gd name="connsiteX40" fmla="*/ 781050 w 800100"/>
                <a:gd name="connsiteY40" fmla="*/ 373856 h 531018"/>
                <a:gd name="connsiteX41" fmla="*/ 742950 w 800100"/>
                <a:gd name="connsiteY41" fmla="*/ 311943 h 531018"/>
                <a:gd name="connsiteX42" fmla="*/ 690563 w 800100"/>
                <a:gd name="connsiteY42" fmla="*/ 24288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00100" h="531018">
                  <a:moveTo>
                    <a:pt x="690563" y="242887"/>
                  </a:moveTo>
                  <a:lnTo>
                    <a:pt x="659607" y="202406"/>
                  </a:lnTo>
                  <a:lnTo>
                    <a:pt x="619125" y="164306"/>
                  </a:lnTo>
                  <a:lnTo>
                    <a:pt x="595313" y="145256"/>
                  </a:lnTo>
                  <a:lnTo>
                    <a:pt x="573882" y="133350"/>
                  </a:lnTo>
                  <a:lnTo>
                    <a:pt x="557213" y="130968"/>
                  </a:lnTo>
                  <a:lnTo>
                    <a:pt x="507207" y="130968"/>
                  </a:lnTo>
                  <a:lnTo>
                    <a:pt x="404813" y="126206"/>
                  </a:lnTo>
                  <a:lnTo>
                    <a:pt x="342900" y="119062"/>
                  </a:lnTo>
                  <a:lnTo>
                    <a:pt x="276225" y="109537"/>
                  </a:lnTo>
                  <a:lnTo>
                    <a:pt x="226219" y="97631"/>
                  </a:lnTo>
                  <a:lnTo>
                    <a:pt x="180975" y="83343"/>
                  </a:lnTo>
                  <a:lnTo>
                    <a:pt x="130969" y="61912"/>
                  </a:lnTo>
                  <a:lnTo>
                    <a:pt x="92869" y="40481"/>
                  </a:lnTo>
                  <a:lnTo>
                    <a:pt x="61913" y="19050"/>
                  </a:lnTo>
                  <a:lnTo>
                    <a:pt x="47625" y="9525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4287"/>
                  </a:lnTo>
                  <a:lnTo>
                    <a:pt x="4763" y="40481"/>
                  </a:lnTo>
                  <a:lnTo>
                    <a:pt x="26194" y="71437"/>
                  </a:lnTo>
                  <a:lnTo>
                    <a:pt x="54769" y="109537"/>
                  </a:lnTo>
                  <a:lnTo>
                    <a:pt x="121444" y="183356"/>
                  </a:lnTo>
                  <a:lnTo>
                    <a:pt x="190500" y="257175"/>
                  </a:lnTo>
                  <a:lnTo>
                    <a:pt x="252413" y="311943"/>
                  </a:lnTo>
                  <a:lnTo>
                    <a:pt x="323850" y="369093"/>
                  </a:lnTo>
                  <a:lnTo>
                    <a:pt x="395288" y="416718"/>
                  </a:lnTo>
                  <a:lnTo>
                    <a:pt x="469107" y="457200"/>
                  </a:lnTo>
                  <a:lnTo>
                    <a:pt x="533400" y="485775"/>
                  </a:lnTo>
                  <a:lnTo>
                    <a:pt x="602457" y="509587"/>
                  </a:lnTo>
                  <a:lnTo>
                    <a:pt x="673894" y="526256"/>
                  </a:lnTo>
                  <a:lnTo>
                    <a:pt x="702469" y="531018"/>
                  </a:lnTo>
                  <a:lnTo>
                    <a:pt x="728663" y="526256"/>
                  </a:lnTo>
                  <a:lnTo>
                    <a:pt x="759619" y="509587"/>
                  </a:lnTo>
                  <a:lnTo>
                    <a:pt x="781050" y="495300"/>
                  </a:lnTo>
                  <a:lnTo>
                    <a:pt x="792957" y="478631"/>
                  </a:lnTo>
                  <a:lnTo>
                    <a:pt x="797719" y="464343"/>
                  </a:lnTo>
                  <a:lnTo>
                    <a:pt x="800100" y="442912"/>
                  </a:lnTo>
                  <a:lnTo>
                    <a:pt x="797719" y="423862"/>
                  </a:lnTo>
                  <a:lnTo>
                    <a:pt x="792957" y="400050"/>
                  </a:lnTo>
                  <a:lnTo>
                    <a:pt x="781050" y="373856"/>
                  </a:lnTo>
                  <a:lnTo>
                    <a:pt x="742950" y="311943"/>
                  </a:lnTo>
                  <a:lnTo>
                    <a:pt x="690563" y="2428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FBEFDE3A-B347-4B1A-A860-9C8FEA1CE4B2}"/>
                </a:ext>
              </a:extLst>
            </p:cNvPr>
            <p:cNvSpPr/>
            <p:nvPr/>
          </p:nvSpPr>
          <p:spPr>
            <a:xfrm>
              <a:off x="3744913" y="3462339"/>
              <a:ext cx="1092200" cy="1317625"/>
            </a:xfrm>
            <a:custGeom>
              <a:avLst/>
              <a:gdLst>
                <a:gd name="connsiteX0" fmla="*/ 571500 w 1090613"/>
                <a:gd name="connsiteY0" fmla="*/ 516731 h 1316831"/>
                <a:gd name="connsiteX1" fmla="*/ 654844 w 1090613"/>
                <a:gd name="connsiteY1" fmla="*/ 350043 h 1316831"/>
                <a:gd name="connsiteX2" fmla="*/ 676275 w 1090613"/>
                <a:gd name="connsiteY2" fmla="*/ 297656 h 1316831"/>
                <a:gd name="connsiteX3" fmla="*/ 681038 w 1090613"/>
                <a:gd name="connsiteY3" fmla="*/ 280987 h 1316831"/>
                <a:gd name="connsiteX4" fmla="*/ 681038 w 1090613"/>
                <a:gd name="connsiteY4" fmla="*/ 271462 h 1316831"/>
                <a:gd name="connsiteX5" fmla="*/ 673894 w 1090613"/>
                <a:gd name="connsiteY5" fmla="*/ 264318 h 1316831"/>
                <a:gd name="connsiteX6" fmla="*/ 652463 w 1090613"/>
                <a:gd name="connsiteY6" fmla="*/ 266700 h 1316831"/>
                <a:gd name="connsiteX7" fmla="*/ 585788 w 1090613"/>
                <a:gd name="connsiteY7" fmla="*/ 300037 h 1316831"/>
                <a:gd name="connsiteX8" fmla="*/ 438150 w 1090613"/>
                <a:gd name="connsiteY8" fmla="*/ 390525 h 1316831"/>
                <a:gd name="connsiteX9" fmla="*/ 245269 w 1090613"/>
                <a:gd name="connsiteY9" fmla="*/ 504825 h 1316831"/>
                <a:gd name="connsiteX10" fmla="*/ 214313 w 1090613"/>
                <a:gd name="connsiteY10" fmla="*/ 519112 h 1316831"/>
                <a:gd name="connsiteX11" fmla="*/ 197644 w 1090613"/>
                <a:gd name="connsiteY11" fmla="*/ 523875 h 1316831"/>
                <a:gd name="connsiteX12" fmla="*/ 178594 w 1090613"/>
                <a:gd name="connsiteY12" fmla="*/ 521493 h 1316831"/>
                <a:gd name="connsiteX13" fmla="*/ 152400 w 1090613"/>
                <a:gd name="connsiteY13" fmla="*/ 511968 h 1316831"/>
                <a:gd name="connsiteX14" fmla="*/ 128588 w 1090613"/>
                <a:gd name="connsiteY14" fmla="*/ 497681 h 1316831"/>
                <a:gd name="connsiteX15" fmla="*/ 107157 w 1090613"/>
                <a:gd name="connsiteY15" fmla="*/ 476250 h 1316831"/>
                <a:gd name="connsiteX16" fmla="*/ 80963 w 1090613"/>
                <a:gd name="connsiteY16" fmla="*/ 445293 h 1316831"/>
                <a:gd name="connsiteX17" fmla="*/ 59532 w 1090613"/>
                <a:gd name="connsiteY17" fmla="*/ 414337 h 1316831"/>
                <a:gd name="connsiteX18" fmla="*/ 30957 w 1090613"/>
                <a:gd name="connsiteY18" fmla="*/ 357187 h 1316831"/>
                <a:gd name="connsiteX19" fmla="*/ 16669 w 1090613"/>
                <a:gd name="connsiteY19" fmla="*/ 304800 h 1316831"/>
                <a:gd name="connsiteX20" fmla="*/ 7144 w 1090613"/>
                <a:gd name="connsiteY20" fmla="*/ 259556 h 1316831"/>
                <a:gd name="connsiteX21" fmla="*/ 0 w 1090613"/>
                <a:gd name="connsiteY21" fmla="*/ 216693 h 1316831"/>
                <a:gd name="connsiteX22" fmla="*/ 0 w 1090613"/>
                <a:gd name="connsiteY22" fmla="*/ 195262 h 1316831"/>
                <a:gd name="connsiteX23" fmla="*/ 4763 w 1090613"/>
                <a:gd name="connsiteY23" fmla="*/ 180975 h 1316831"/>
                <a:gd name="connsiteX24" fmla="*/ 14288 w 1090613"/>
                <a:gd name="connsiteY24" fmla="*/ 173831 h 1316831"/>
                <a:gd name="connsiteX25" fmla="*/ 30957 w 1090613"/>
                <a:gd name="connsiteY25" fmla="*/ 178593 h 1316831"/>
                <a:gd name="connsiteX26" fmla="*/ 57150 w 1090613"/>
                <a:gd name="connsiteY26" fmla="*/ 197643 h 1316831"/>
                <a:gd name="connsiteX27" fmla="*/ 95250 w 1090613"/>
                <a:gd name="connsiteY27" fmla="*/ 219075 h 1316831"/>
                <a:gd name="connsiteX28" fmla="*/ 159544 w 1090613"/>
                <a:gd name="connsiteY28" fmla="*/ 247650 h 1316831"/>
                <a:gd name="connsiteX29" fmla="*/ 211932 w 1090613"/>
                <a:gd name="connsiteY29" fmla="*/ 261937 h 1316831"/>
                <a:gd name="connsiteX30" fmla="*/ 247650 w 1090613"/>
                <a:gd name="connsiteY30" fmla="*/ 261937 h 1316831"/>
                <a:gd name="connsiteX31" fmla="*/ 278607 w 1090613"/>
                <a:gd name="connsiteY31" fmla="*/ 254793 h 1316831"/>
                <a:gd name="connsiteX32" fmla="*/ 366713 w 1090613"/>
                <a:gd name="connsiteY32" fmla="*/ 223837 h 1316831"/>
                <a:gd name="connsiteX33" fmla="*/ 464344 w 1090613"/>
                <a:gd name="connsiteY33" fmla="*/ 185737 h 1316831"/>
                <a:gd name="connsiteX34" fmla="*/ 571500 w 1090613"/>
                <a:gd name="connsiteY34" fmla="*/ 133350 h 1316831"/>
                <a:gd name="connsiteX35" fmla="*/ 666750 w 1090613"/>
                <a:gd name="connsiteY35" fmla="*/ 78581 h 1316831"/>
                <a:gd name="connsiteX36" fmla="*/ 697707 w 1090613"/>
                <a:gd name="connsiteY36" fmla="*/ 52387 h 1316831"/>
                <a:gd name="connsiteX37" fmla="*/ 728663 w 1090613"/>
                <a:gd name="connsiteY37" fmla="*/ 26193 h 1316831"/>
                <a:gd name="connsiteX38" fmla="*/ 759619 w 1090613"/>
                <a:gd name="connsiteY38" fmla="*/ 11906 h 1316831"/>
                <a:gd name="connsiteX39" fmla="*/ 792957 w 1090613"/>
                <a:gd name="connsiteY39" fmla="*/ 0 h 1316831"/>
                <a:gd name="connsiteX40" fmla="*/ 814388 w 1090613"/>
                <a:gd name="connsiteY40" fmla="*/ 0 h 1316831"/>
                <a:gd name="connsiteX41" fmla="*/ 847725 w 1090613"/>
                <a:gd name="connsiteY41" fmla="*/ 11906 h 1316831"/>
                <a:gd name="connsiteX42" fmla="*/ 914400 w 1090613"/>
                <a:gd name="connsiteY42" fmla="*/ 47625 h 1316831"/>
                <a:gd name="connsiteX43" fmla="*/ 964407 w 1090613"/>
                <a:gd name="connsiteY43" fmla="*/ 80962 h 1316831"/>
                <a:gd name="connsiteX44" fmla="*/ 1002507 w 1090613"/>
                <a:gd name="connsiteY44" fmla="*/ 116681 h 1316831"/>
                <a:gd name="connsiteX45" fmla="*/ 1035844 w 1090613"/>
                <a:gd name="connsiteY45" fmla="*/ 157162 h 1316831"/>
                <a:gd name="connsiteX46" fmla="*/ 1050132 w 1090613"/>
                <a:gd name="connsiteY46" fmla="*/ 171450 h 1316831"/>
                <a:gd name="connsiteX47" fmla="*/ 1064419 w 1090613"/>
                <a:gd name="connsiteY47" fmla="*/ 192881 h 1316831"/>
                <a:gd name="connsiteX48" fmla="*/ 1073944 w 1090613"/>
                <a:gd name="connsiteY48" fmla="*/ 214312 h 1316831"/>
                <a:gd name="connsiteX49" fmla="*/ 1076325 w 1090613"/>
                <a:gd name="connsiteY49" fmla="*/ 238125 h 1316831"/>
                <a:gd name="connsiteX50" fmla="*/ 1069182 w 1090613"/>
                <a:gd name="connsiteY50" fmla="*/ 259556 h 1316831"/>
                <a:gd name="connsiteX51" fmla="*/ 1052513 w 1090613"/>
                <a:gd name="connsiteY51" fmla="*/ 278606 h 1316831"/>
                <a:gd name="connsiteX52" fmla="*/ 1023938 w 1090613"/>
                <a:gd name="connsiteY52" fmla="*/ 292893 h 1316831"/>
                <a:gd name="connsiteX53" fmla="*/ 992982 w 1090613"/>
                <a:gd name="connsiteY53" fmla="*/ 307181 h 1316831"/>
                <a:gd name="connsiteX54" fmla="*/ 966788 w 1090613"/>
                <a:gd name="connsiteY54" fmla="*/ 326231 h 1316831"/>
                <a:gd name="connsiteX55" fmla="*/ 885825 w 1090613"/>
                <a:gd name="connsiteY55" fmla="*/ 416718 h 1316831"/>
                <a:gd name="connsiteX56" fmla="*/ 766763 w 1090613"/>
                <a:gd name="connsiteY56" fmla="*/ 561975 h 1316831"/>
                <a:gd name="connsiteX57" fmla="*/ 604838 w 1090613"/>
                <a:gd name="connsiteY57" fmla="*/ 778668 h 1316831"/>
                <a:gd name="connsiteX58" fmla="*/ 588169 w 1090613"/>
                <a:gd name="connsiteY58" fmla="*/ 812006 h 1316831"/>
                <a:gd name="connsiteX59" fmla="*/ 590550 w 1090613"/>
                <a:gd name="connsiteY59" fmla="*/ 819150 h 1316831"/>
                <a:gd name="connsiteX60" fmla="*/ 628650 w 1090613"/>
                <a:gd name="connsiteY60" fmla="*/ 831056 h 1316831"/>
                <a:gd name="connsiteX61" fmla="*/ 764382 w 1090613"/>
                <a:gd name="connsiteY61" fmla="*/ 876300 h 1316831"/>
                <a:gd name="connsiteX62" fmla="*/ 847725 w 1090613"/>
                <a:gd name="connsiteY62" fmla="*/ 904875 h 1316831"/>
                <a:gd name="connsiteX63" fmla="*/ 885825 w 1090613"/>
                <a:gd name="connsiteY63" fmla="*/ 926306 h 1316831"/>
                <a:gd name="connsiteX64" fmla="*/ 923925 w 1090613"/>
                <a:gd name="connsiteY64" fmla="*/ 952500 h 1316831"/>
                <a:gd name="connsiteX65" fmla="*/ 957263 w 1090613"/>
                <a:gd name="connsiteY65" fmla="*/ 981075 h 1316831"/>
                <a:gd name="connsiteX66" fmla="*/ 990600 w 1090613"/>
                <a:gd name="connsiteY66" fmla="*/ 1012031 h 1316831"/>
                <a:gd name="connsiteX67" fmla="*/ 1026319 w 1090613"/>
                <a:gd name="connsiteY67" fmla="*/ 1052512 h 1316831"/>
                <a:gd name="connsiteX68" fmla="*/ 1054894 w 1090613"/>
                <a:gd name="connsiteY68" fmla="*/ 1097756 h 1316831"/>
                <a:gd name="connsiteX69" fmla="*/ 1081088 w 1090613"/>
                <a:gd name="connsiteY69" fmla="*/ 1154906 h 1316831"/>
                <a:gd name="connsiteX70" fmla="*/ 1090613 w 1090613"/>
                <a:gd name="connsiteY70" fmla="*/ 1193006 h 1316831"/>
                <a:gd name="connsiteX71" fmla="*/ 1090613 w 1090613"/>
                <a:gd name="connsiteY71" fmla="*/ 1228725 h 1316831"/>
                <a:gd name="connsiteX72" fmla="*/ 1078707 w 1090613"/>
                <a:gd name="connsiteY72" fmla="*/ 1264443 h 1316831"/>
                <a:gd name="connsiteX73" fmla="*/ 1057275 w 1090613"/>
                <a:gd name="connsiteY73" fmla="*/ 1293018 h 1316831"/>
                <a:gd name="connsiteX74" fmla="*/ 1028700 w 1090613"/>
                <a:gd name="connsiteY74" fmla="*/ 1316831 h 1316831"/>
                <a:gd name="connsiteX75" fmla="*/ 745332 w 1090613"/>
                <a:gd name="connsiteY75" fmla="*/ 1064418 h 1316831"/>
                <a:gd name="connsiteX76" fmla="*/ 723900 w 1090613"/>
                <a:gd name="connsiteY76" fmla="*/ 1042987 h 1316831"/>
                <a:gd name="connsiteX77" fmla="*/ 685800 w 1090613"/>
                <a:gd name="connsiteY77" fmla="*/ 1012031 h 1316831"/>
                <a:gd name="connsiteX78" fmla="*/ 650082 w 1090613"/>
                <a:gd name="connsiteY78" fmla="*/ 988218 h 1316831"/>
                <a:gd name="connsiteX79" fmla="*/ 597694 w 1090613"/>
                <a:gd name="connsiteY79" fmla="*/ 959643 h 1316831"/>
                <a:gd name="connsiteX80" fmla="*/ 542925 w 1090613"/>
                <a:gd name="connsiteY80" fmla="*/ 935831 h 1316831"/>
                <a:gd name="connsiteX81" fmla="*/ 495300 w 1090613"/>
                <a:gd name="connsiteY81" fmla="*/ 916781 h 1316831"/>
                <a:gd name="connsiteX82" fmla="*/ 461963 w 1090613"/>
                <a:gd name="connsiteY82" fmla="*/ 902493 h 1316831"/>
                <a:gd name="connsiteX83" fmla="*/ 450057 w 1090613"/>
                <a:gd name="connsiteY83" fmla="*/ 892968 h 1316831"/>
                <a:gd name="connsiteX84" fmla="*/ 440532 w 1090613"/>
                <a:gd name="connsiteY84" fmla="*/ 881062 h 1316831"/>
                <a:gd name="connsiteX85" fmla="*/ 431007 w 1090613"/>
                <a:gd name="connsiteY85" fmla="*/ 857250 h 1316831"/>
                <a:gd name="connsiteX86" fmla="*/ 428625 w 1090613"/>
                <a:gd name="connsiteY86" fmla="*/ 826293 h 1316831"/>
                <a:gd name="connsiteX87" fmla="*/ 435769 w 1090613"/>
                <a:gd name="connsiteY87" fmla="*/ 790575 h 1316831"/>
                <a:gd name="connsiteX88" fmla="*/ 485775 w 1090613"/>
                <a:gd name="connsiteY88" fmla="*/ 690562 h 1316831"/>
                <a:gd name="connsiteX89" fmla="*/ 571500 w 1090613"/>
                <a:gd name="connsiteY89" fmla="*/ 51673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90613" h="1316831">
                  <a:moveTo>
                    <a:pt x="571500" y="516731"/>
                  </a:moveTo>
                  <a:lnTo>
                    <a:pt x="654844" y="350043"/>
                  </a:lnTo>
                  <a:lnTo>
                    <a:pt x="676275" y="297656"/>
                  </a:lnTo>
                  <a:lnTo>
                    <a:pt x="681038" y="280987"/>
                  </a:lnTo>
                  <a:lnTo>
                    <a:pt x="681038" y="271462"/>
                  </a:lnTo>
                  <a:lnTo>
                    <a:pt x="673894" y="264318"/>
                  </a:lnTo>
                  <a:lnTo>
                    <a:pt x="652463" y="266700"/>
                  </a:lnTo>
                  <a:lnTo>
                    <a:pt x="585788" y="300037"/>
                  </a:lnTo>
                  <a:lnTo>
                    <a:pt x="438150" y="390525"/>
                  </a:lnTo>
                  <a:lnTo>
                    <a:pt x="245269" y="504825"/>
                  </a:lnTo>
                  <a:lnTo>
                    <a:pt x="214313" y="519112"/>
                  </a:lnTo>
                  <a:lnTo>
                    <a:pt x="197644" y="523875"/>
                  </a:lnTo>
                  <a:lnTo>
                    <a:pt x="178594" y="521493"/>
                  </a:lnTo>
                  <a:lnTo>
                    <a:pt x="152400" y="511968"/>
                  </a:lnTo>
                  <a:lnTo>
                    <a:pt x="128588" y="497681"/>
                  </a:lnTo>
                  <a:lnTo>
                    <a:pt x="107157" y="476250"/>
                  </a:lnTo>
                  <a:lnTo>
                    <a:pt x="80963" y="445293"/>
                  </a:lnTo>
                  <a:lnTo>
                    <a:pt x="59532" y="414337"/>
                  </a:lnTo>
                  <a:lnTo>
                    <a:pt x="30957" y="357187"/>
                  </a:lnTo>
                  <a:lnTo>
                    <a:pt x="16669" y="304800"/>
                  </a:lnTo>
                  <a:lnTo>
                    <a:pt x="7144" y="259556"/>
                  </a:lnTo>
                  <a:lnTo>
                    <a:pt x="0" y="216693"/>
                  </a:lnTo>
                  <a:lnTo>
                    <a:pt x="0" y="195262"/>
                  </a:lnTo>
                  <a:lnTo>
                    <a:pt x="4763" y="180975"/>
                  </a:lnTo>
                  <a:lnTo>
                    <a:pt x="14288" y="173831"/>
                  </a:lnTo>
                  <a:lnTo>
                    <a:pt x="30957" y="178593"/>
                  </a:lnTo>
                  <a:lnTo>
                    <a:pt x="57150" y="197643"/>
                  </a:lnTo>
                  <a:lnTo>
                    <a:pt x="95250" y="219075"/>
                  </a:lnTo>
                  <a:lnTo>
                    <a:pt x="159544" y="247650"/>
                  </a:lnTo>
                  <a:lnTo>
                    <a:pt x="211932" y="261937"/>
                  </a:lnTo>
                  <a:lnTo>
                    <a:pt x="247650" y="261937"/>
                  </a:lnTo>
                  <a:lnTo>
                    <a:pt x="278607" y="254793"/>
                  </a:lnTo>
                  <a:lnTo>
                    <a:pt x="366713" y="223837"/>
                  </a:lnTo>
                  <a:lnTo>
                    <a:pt x="464344" y="185737"/>
                  </a:lnTo>
                  <a:lnTo>
                    <a:pt x="571500" y="133350"/>
                  </a:lnTo>
                  <a:lnTo>
                    <a:pt x="666750" y="78581"/>
                  </a:lnTo>
                  <a:lnTo>
                    <a:pt x="697707" y="52387"/>
                  </a:lnTo>
                  <a:lnTo>
                    <a:pt x="728663" y="26193"/>
                  </a:lnTo>
                  <a:lnTo>
                    <a:pt x="759619" y="11906"/>
                  </a:lnTo>
                  <a:lnTo>
                    <a:pt x="792957" y="0"/>
                  </a:lnTo>
                  <a:lnTo>
                    <a:pt x="814388" y="0"/>
                  </a:lnTo>
                  <a:lnTo>
                    <a:pt x="847725" y="11906"/>
                  </a:lnTo>
                  <a:lnTo>
                    <a:pt x="914400" y="47625"/>
                  </a:lnTo>
                  <a:lnTo>
                    <a:pt x="964407" y="80962"/>
                  </a:lnTo>
                  <a:lnTo>
                    <a:pt x="1002507" y="116681"/>
                  </a:lnTo>
                  <a:lnTo>
                    <a:pt x="1035844" y="157162"/>
                  </a:lnTo>
                  <a:lnTo>
                    <a:pt x="1050132" y="171450"/>
                  </a:lnTo>
                  <a:lnTo>
                    <a:pt x="1064419" y="192881"/>
                  </a:lnTo>
                  <a:lnTo>
                    <a:pt x="1073944" y="214312"/>
                  </a:lnTo>
                  <a:lnTo>
                    <a:pt x="1076325" y="238125"/>
                  </a:lnTo>
                  <a:lnTo>
                    <a:pt x="1069182" y="259556"/>
                  </a:lnTo>
                  <a:lnTo>
                    <a:pt x="1052513" y="278606"/>
                  </a:lnTo>
                  <a:lnTo>
                    <a:pt x="1023938" y="292893"/>
                  </a:lnTo>
                  <a:lnTo>
                    <a:pt x="992982" y="307181"/>
                  </a:lnTo>
                  <a:lnTo>
                    <a:pt x="966788" y="326231"/>
                  </a:lnTo>
                  <a:lnTo>
                    <a:pt x="885825" y="416718"/>
                  </a:lnTo>
                  <a:lnTo>
                    <a:pt x="766763" y="561975"/>
                  </a:lnTo>
                  <a:lnTo>
                    <a:pt x="604838" y="778668"/>
                  </a:lnTo>
                  <a:lnTo>
                    <a:pt x="588169" y="812006"/>
                  </a:lnTo>
                  <a:lnTo>
                    <a:pt x="590550" y="819150"/>
                  </a:lnTo>
                  <a:lnTo>
                    <a:pt x="628650" y="831056"/>
                  </a:lnTo>
                  <a:lnTo>
                    <a:pt x="764382" y="876300"/>
                  </a:lnTo>
                  <a:lnTo>
                    <a:pt x="847725" y="904875"/>
                  </a:lnTo>
                  <a:lnTo>
                    <a:pt x="885825" y="926306"/>
                  </a:lnTo>
                  <a:lnTo>
                    <a:pt x="923925" y="952500"/>
                  </a:lnTo>
                  <a:lnTo>
                    <a:pt x="957263" y="981075"/>
                  </a:lnTo>
                  <a:lnTo>
                    <a:pt x="990600" y="1012031"/>
                  </a:lnTo>
                  <a:lnTo>
                    <a:pt x="1026319" y="1052512"/>
                  </a:lnTo>
                  <a:lnTo>
                    <a:pt x="1054894" y="1097756"/>
                  </a:lnTo>
                  <a:lnTo>
                    <a:pt x="1081088" y="1154906"/>
                  </a:lnTo>
                  <a:lnTo>
                    <a:pt x="1090613" y="1193006"/>
                  </a:lnTo>
                  <a:lnTo>
                    <a:pt x="1090613" y="1228725"/>
                  </a:lnTo>
                  <a:lnTo>
                    <a:pt x="1078707" y="1264443"/>
                  </a:lnTo>
                  <a:lnTo>
                    <a:pt x="1057275" y="1293018"/>
                  </a:lnTo>
                  <a:lnTo>
                    <a:pt x="1028700" y="1316831"/>
                  </a:lnTo>
                  <a:lnTo>
                    <a:pt x="745332" y="1064418"/>
                  </a:lnTo>
                  <a:lnTo>
                    <a:pt x="723900" y="1042987"/>
                  </a:lnTo>
                  <a:lnTo>
                    <a:pt x="685800" y="1012031"/>
                  </a:lnTo>
                  <a:lnTo>
                    <a:pt x="650082" y="988218"/>
                  </a:lnTo>
                  <a:lnTo>
                    <a:pt x="597694" y="959643"/>
                  </a:lnTo>
                  <a:lnTo>
                    <a:pt x="542925" y="935831"/>
                  </a:lnTo>
                  <a:lnTo>
                    <a:pt x="495300" y="916781"/>
                  </a:lnTo>
                  <a:lnTo>
                    <a:pt x="461963" y="902493"/>
                  </a:lnTo>
                  <a:lnTo>
                    <a:pt x="450057" y="892968"/>
                  </a:lnTo>
                  <a:lnTo>
                    <a:pt x="440532" y="881062"/>
                  </a:lnTo>
                  <a:lnTo>
                    <a:pt x="431007" y="857250"/>
                  </a:lnTo>
                  <a:lnTo>
                    <a:pt x="428625" y="826293"/>
                  </a:lnTo>
                  <a:lnTo>
                    <a:pt x="435769" y="790575"/>
                  </a:lnTo>
                  <a:lnTo>
                    <a:pt x="485775" y="690562"/>
                  </a:lnTo>
                  <a:lnTo>
                    <a:pt x="571500" y="516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4">
              <a:extLst>
                <a:ext uri="{FF2B5EF4-FFF2-40B4-BE49-F238E27FC236}">
                  <a16:creationId xmlns:a16="http://schemas.microsoft.com/office/drawing/2014/main" id="{9E8B3E7C-CC31-4331-B49E-4AB4D58B5ABB}"/>
                </a:ext>
              </a:extLst>
            </p:cNvPr>
            <p:cNvSpPr/>
            <p:nvPr/>
          </p:nvSpPr>
          <p:spPr>
            <a:xfrm>
              <a:off x="5762626" y="2181225"/>
              <a:ext cx="1820863" cy="357188"/>
            </a:xfrm>
            <a:custGeom>
              <a:avLst/>
              <a:gdLst>
                <a:gd name="connsiteX0" fmla="*/ 604838 w 1821656"/>
                <a:gd name="connsiteY0" fmla="*/ 171450 h 357188"/>
                <a:gd name="connsiteX1" fmla="*/ 476250 w 1821656"/>
                <a:gd name="connsiteY1" fmla="*/ 178594 h 357188"/>
                <a:gd name="connsiteX2" fmla="*/ 352425 w 1821656"/>
                <a:gd name="connsiteY2" fmla="*/ 176213 h 357188"/>
                <a:gd name="connsiteX3" fmla="*/ 283369 w 1821656"/>
                <a:gd name="connsiteY3" fmla="*/ 171450 h 357188"/>
                <a:gd name="connsiteX4" fmla="*/ 214313 w 1821656"/>
                <a:gd name="connsiteY4" fmla="*/ 159544 h 357188"/>
                <a:gd name="connsiteX5" fmla="*/ 195263 w 1821656"/>
                <a:gd name="connsiteY5" fmla="*/ 154781 h 357188"/>
                <a:gd name="connsiteX6" fmla="*/ 173831 w 1821656"/>
                <a:gd name="connsiteY6" fmla="*/ 138113 h 357188"/>
                <a:gd name="connsiteX7" fmla="*/ 111919 w 1821656"/>
                <a:gd name="connsiteY7" fmla="*/ 71438 h 357188"/>
                <a:gd name="connsiteX8" fmla="*/ 0 w 1821656"/>
                <a:gd name="connsiteY8" fmla="*/ 211931 h 357188"/>
                <a:gd name="connsiteX9" fmla="*/ 73819 w 1821656"/>
                <a:gd name="connsiteY9" fmla="*/ 273844 h 357188"/>
                <a:gd name="connsiteX10" fmla="*/ 107156 w 1821656"/>
                <a:gd name="connsiteY10" fmla="*/ 300038 h 357188"/>
                <a:gd name="connsiteX11" fmla="*/ 145256 w 1821656"/>
                <a:gd name="connsiteY11" fmla="*/ 321469 h 357188"/>
                <a:gd name="connsiteX12" fmla="*/ 183356 w 1821656"/>
                <a:gd name="connsiteY12" fmla="*/ 340519 h 357188"/>
                <a:gd name="connsiteX13" fmla="*/ 226219 w 1821656"/>
                <a:gd name="connsiteY13" fmla="*/ 354806 h 357188"/>
                <a:gd name="connsiteX14" fmla="*/ 290513 w 1821656"/>
                <a:gd name="connsiteY14" fmla="*/ 357188 h 357188"/>
                <a:gd name="connsiteX15" fmla="*/ 478631 w 1821656"/>
                <a:gd name="connsiteY15" fmla="*/ 350044 h 357188"/>
                <a:gd name="connsiteX16" fmla="*/ 690563 w 1821656"/>
                <a:gd name="connsiteY16" fmla="*/ 338138 h 357188"/>
                <a:gd name="connsiteX17" fmla="*/ 821531 w 1821656"/>
                <a:gd name="connsiteY17" fmla="*/ 330994 h 357188"/>
                <a:gd name="connsiteX18" fmla="*/ 1095375 w 1821656"/>
                <a:gd name="connsiteY18" fmla="*/ 302419 h 357188"/>
                <a:gd name="connsiteX19" fmla="*/ 1312069 w 1821656"/>
                <a:gd name="connsiteY19" fmla="*/ 276225 h 357188"/>
                <a:gd name="connsiteX20" fmla="*/ 1545431 w 1821656"/>
                <a:gd name="connsiteY20" fmla="*/ 250031 h 357188"/>
                <a:gd name="connsiteX21" fmla="*/ 1666875 w 1821656"/>
                <a:gd name="connsiteY21" fmla="*/ 238125 h 357188"/>
                <a:gd name="connsiteX22" fmla="*/ 1733550 w 1821656"/>
                <a:gd name="connsiteY22" fmla="*/ 228600 h 357188"/>
                <a:gd name="connsiteX23" fmla="*/ 1774031 w 1821656"/>
                <a:gd name="connsiteY23" fmla="*/ 219075 h 357188"/>
                <a:gd name="connsiteX24" fmla="*/ 1795463 w 1821656"/>
                <a:gd name="connsiteY24" fmla="*/ 211931 h 357188"/>
                <a:gd name="connsiteX25" fmla="*/ 1814513 w 1821656"/>
                <a:gd name="connsiteY25" fmla="*/ 195263 h 357188"/>
                <a:gd name="connsiteX26" fmla="*/ 1821656 w 1821656"/>
                <a:gd name="connsiteY26" fmla="*/ 180975 h 357188"/>
                <a:gd name="connsiteX27" fmla="*/ 1821656 w 1821656"/>
                <a:gd name="connsiteY27" fmla="*/ 166688 h 357188"/>
                <a:gd name="connsiteX28" fmla="*/ 1816894 w 1821656"/>
                <a:gd name="connsiteY28" fmla="*/ 147638 h 357188"/>
                <a:gd name="connsiteX29" fmla="*/ 1809750 w 1821656"/>
                <a:gd name="connsiteY29" fmla="*/ 130969 h 357188"/>
                <a:gd name="connsiteX30" fmla="*/ 1795463 w 1821656"/>
                <a:gd name="connsiteY30" fmla="*/ 114300 h 357188"/>
                <a:gd name="connsiteX31" fmla="*/ 1766888 w 1821656"/>
                <a:gd name="connsiteY31" fmla="*/ 88106 h 357188"/>
                <a:gd name="connsiteX32" fmla="*/ 1747838 w 1821656"/>
                <a:gd name="connsiteY32" fmla="*/ 76200 h 357188"/>
                <a:gd name="connsiteX33" fmla="*/ 1714500 w 1821656"/>
                <a:gd name="connsiteY33" fmla="*/ 59531 h 357188"/>
                <a:gd name="connsiteX34" fmla="*/ 1666875 w 1821656"/>
                <a:gd name="connsiteY34" fmla="*/ 40481 h 357188"/>
                <a:gd name="connsiteX35" fmla="*/ 1593056 w 1821656"/>
                <a:gd name="connsiteY35" fmla="*/ 14288 h 357188"/>
                <a:gd name="connsiteX36" fmla="*/ 1531144 w 1821656"/>
                <a:gd name="connsiteY36" fmla="*/ 0 h 357188"/>
                <a:gd name="connsiteX37" fmla="*/ 1500188 w 1821656"/>
                <a:gd name="connsiteY37" fmla="*/ 0 h 357188"/>
                <a:gd name="connsiteX38" fmla="*/ 1471613 w 1821656"/>
                <a:gd name="connsiteY38" fmla="*/ 4763 h 357188"/>
                <a:gd name="connsiteX39" fmla="*/ 1445419 w 1821656"/>
                <a:gd name="connsiteY39" fmla="*/ 11906 h 357188"/>
                <a:gd name="connsiteX40" fmla="*/ 1376363 w 1821656"/>
                <a:gd name="connsiteY40" fmla="*/ 42863 h 357188"/>
                <a:gd name="connsiteX41" fmla="*/ 1266825 w 1821656"/>
                <a:gd name="connsiteY41" fmla="*/ 73819 h 357188"/>
                <a:gd name="connsiteX42" fmla="*/ 1107281 w 1821656"/>
                <a:gd name="connsiteY42" fmla="*/ 116681 h 357188"/>
                <a:gd name="connsiteX43" fmla="*/ 995363 w 1821656"/>
                <a:gd name="connsiteY43" fmla="*/ 135731 h 357188"/>
                <a:gd name="connsiteX44" fmla="*/ 604838 w 1821656"/>
                <a:gd name="connsiteY44" fmla="*/ 171450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21656" h="357188">
                  <a:moveTo>
                    <a:pt x="604838" y="171450"/>
                  </a:moveTo>
                  <a:lnTo>
                    <a:pt x="476250" y="178594"/>
                  </a:lnTo>
                  <a:lnTo>
                    <a:pt x="352425" y="176213"/>
                  </a:lnTo>
                  <a:lnTo>
                    <a:pt x="283369" y="171450"/>
                  </a:lnTo>
                  <a:lnTo>
                    <a:pt x="214313" y="159544"/>
                  </a:lnTo>
                  <a:lnTo>
                    <a:pt x="195263" y="154781"/>
                  </a:lnTo>
                  <a:lnTo>
                    <a:pt x="173831" y="138113"/>
                  </a:lnTo>
                  <a:lnTo>
                    <a:pt x="111919" y="71438"/>
                  </a:lnTo>
                  <a:lnTo>
                    <a:pt x="0" y="211931"/>
                  </a:lnTo>
                  <a:lnTo>
                    <a:pt x="73819" y="273844"/>
                  </a:lnTo>
                  <a:lnTo>
                    <a:pt x="107156" y="300038"/>
                  </a:lnTo>
                  <a:lnTo>
                    <a:pt x="145256" y="321469"/>
                  </a:lnTo>
                  <a:lnTo>
                    <a:pt x="183356" y="340519"/>
                  </a:lnTo>
                  <a:lnTo>
                    <a:pt x="226219" y="354806"/>
                  </a:lnTo>
                  <a:lnTo>
                    <a:pt x="290513" y="357188"/>
                  </a:lnTo>
                  <a:lnTo>
                    <a:pt x="478631" y="350044"/>
                  </a:lnTo>
                  <a:lnTo>
                    <a:pt x="690563" y="338138"/>
                  </a:lnTo>
                  <a:lnTo>
                    <a:pt x="821531" y="330994"/>
                  </a:lnTo>
                  <a:lnTo>
                    <a:pt x="1095375" y="302419"/>
                  </a:lnTo>
                  <a:lnTo>
                    <a:pt x="1312069" y="276225"/>
                  </a:lnTo>
                  <a:lnTo>
                    <a:pt x="1545431" y="250031"/>
                  </a:lnTo>
                  <a:lnTo>
                    <a:pt x="1666875" y="238125"/>
                  </a:lnTo>
                  <a:lnTo>
                    <a:pt x="1733550" y="228600"/>
                  </a:lnTo>
                  <a:lnTo>
                    <a:pt x="1774031" y="219075"/>
                  </a:lnTo>
                  <a:lnTo>
                    <a:pt x="1795463" y="211931"/>
                  </a:lnTo>
                  <a:lnTo>
                    <a:pt x="1814513" y="195263"/>
                  </a:lnTo>
                  <a:lnTo>
                    <a:pt x="1821656" y="180975"/>
                  </a:lnTo>
                  <a:lnTo>
                    <a:pt x="1821656" y="166688"/>
                  </a:lnTo>
                  <a:lnTo>
                    <a:pt x="1816894" y="147638"/>
                  </a:lnTo>
                  <a:lnTo>
                    <a:pt x="1809750" y="130969"/>
                  </a:lnTo>
                  <a:lnTo>
                    <a:pt x="1795463" y="114300"/>
                  </a:lnTo>
                  <a:lnTo>
                    <a:pt x="1766888" y="88106"/>
                  </a:lnTo>
                  <a:lnTo>
                    <a:pt x="1747838" y="76200"/>
                  </a:lnTo>
                  <a:lnTo>
                    <a:pt x="1714500" y="59531"/>
                  </a:lnTo>
                  <a:lnTo>
                    <a:pt x="1666875" y="40481"/>
                  </a:lnTo>
                  <a:lnTo>
                    <a:pt x="1593056" y="14288"/>
                  </a:lnTo>
                  <a:lnTo>
                    <a:pt x="1531144" y="0"/>
                  </a:lnTo>
                  <a:lnTo>
                    <a:pt x="1500188" y="0"/>
                  </a:lnTo>
                  <a:lnTo>
                    <a:pt x="1471613" y="4763"/>
                  </a:lnTo>
                  <a:lnTo>
                    <a:pt x="1445419" y="11906"/>
                  </a:lnTo>
                  <a:lnTo>
                    <a:pt x="1376363" y="42863"/>
                  </a:lnTo>
                  <a:lnTo>
                    <a:pt x="1266825" y="73819"/>
                  </a:lnTo>
                  <a:lnTo>
                    <a:pt x="1107281" y="116681"/>
                  </a:lnTo>
                  <a:lnTo>
                    <a:pt x="995363" y="135731"/>
                  </a:lnTo>
                  <a:lnTo>
                    <a:pt x="604838" y="171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5">
              <a:extLst>
                <a:ext uri="{FF2B5EF4-FFF2-40B4-BE49-F238E27FC236}">
                  <a16:creationId xmlns:a16="http://schemas.microsoft.com/office/drawing/2014/main" id="{9295AC8F-F35D-4E36-B36A-71687CE43356}"/>
                </a:ext>
              </a:extLst>
            </p:cNvPr>
            <p:cNvSpPr/>
            <p:nvPr/>
          </p:nvSpPr>
          <p:spPr>
            <a:xfrm>
              <a:off x="6367464" y="1414464"/>
              <a:ext cx="504825" cy="1766887"/>
            </a:xfrm>
            <a:custGeom>
              <a:avLst/>
              <a:gdLst>
                <a:gd name="connsiteX0" fmla="*/ 190500 w 504825"/>
                <a:gd name="connsiteY0" fmla="*/ 695325 h 1766887"/>
                <a:gd name="connsiteX1" fmla="*/ 190500 w 504825"/>
                <a:gd name="connsiteY1" fmla="*/ 316706 h 1766887"/>
                <a:gd name="connsiteX2" fmla="*/ 185737 w 504825"/>
                <a:gd name="connsiteY2" fmla="*/ 278606 h 1766887"/>
                <a:gd name="connsiteX3" fmla="*/ 176212 w 504825"/>
                <a:gd name="connsiteY3" fmla="*/ 247650 h 1766887"/>
                <a:gd name="connsiteX4" fmla="*/ 164306 w 504825"/>
                <a:gd name="connsiteY4" fmla="*/ 221456 h 1766887"/>
                <a:gd name="connsiteX5" fmla="*/ 147637 w 504825"/>
                <a:gd name="connsiteY5" fmla="*/ 195262 h 1766887"/>
                <a:gd name="connsiteX6" fmla="*/ 130968 w 504825"/>
                <a:gd name="connsiteY6" fmla="*/ 171450 h 1766887"/>
                <a:gd name="connsiteX7" fmla="*/ 102393 w 504825"/>
                <a:gd name="connsiteY7" fmla="*/ 138112 h 1766887"/>
                <a:gd name="connsiteX8" fmla="*/ 80962 w 504825"/>
                <a:gd name="connsiteY8" fmla="*/ 116681 h 1766887"/>
                <a:gd name="connsiteX9" fmla="*/ 54768 w 504825"/>
                <a:gd name="connsiteY9" fmla="*/ 92868 h 1766887"/>
                <a:gd name="connsiteX10" fmla="*/ 38100 w 504825"/>
                <a:gd name="connsiteY10" fmla="*/ 78581 h 1766887"/>
                <a:gd name="connsiteX11" fmla="*/ 21431 w 504825"/>
                <a:gd name="connsiteY11" fmla="*/ 61912 h 1766887"/>
                <a:gd name="connsiteX12" fmla="*/ 9525 w 504825"/>
                <a:gd name="connsiteY12" fmla="*/ 50006 h 1766887"/>
                <a:gd name="connsiteX13" fmla="*/ 2381 w 504825"/>
                <a:gd name="connsiteY13" fmla="*/ 35718 h 1766887"/>
                <a:gd name="connsiteX14" fmla="*/ 0 w 504825"/>
                <a:gd name="connsiteY14" fmla="*/ 16668 h 1766887"/>
                <a:gd name="connsiteX15" fmla="*/ 4762 w 504825"/>
                <a:gd name="connsiteY15" fmla="*/ 4762 h 1766887"/>
                <a:gd name="connsiteX16" fmla="*/ 14287 w 504825"/>
                <a:gd name="connsiteY16" fmla="*/ 2381 h 1766887"/>
                <a:gd name="connsiteX17" fmla="*/ 35718 w 504825"/>
                <a:gd name="connsiteY17" fmla="*/ 0 h 1766887"/>
                <a:gd name="connsiteX18" fmla="*/ 83343 w 504825"/>
                <a:gd name="connsiteY18" fmla="*/ 7143 h 1766887"/>
                <a:gd name="connsiteX19" fmla="*/ 152400 w 504825"/>
                <a:gd name="connsiteY19" fmla="*/ 28575 h 1766887"/>
                <a:gd name="connsiteX20" fmla="*/ 271462 w 504825"/>
                <a:gd name="connsiteY20" fmla="*/ 71437 h 1766887"/>
                <a:gd name="connsiteX21" fmla="*/ 347662 w 504825"/>
                <a:gd name="connsiteY21" fmla="*/ 107156 h 1766887"/>
                <a:gd name="connsiteX22" fmla="*/ 400050 w 504825"/>
                <a:gd name="connsiteY22" fmla="*/ 138112 h 1766887"/>
                <a:gd name="connsiteX23" fmla="*/ 442912 w 504825"/>
                <a:gd name="connsiteY23" fmla="*/ 169068 h 1766887"/>
                <a:gd name="connsiteX24" fmla="*/ 471487 w 504825"/>
                <a:gd name="connsiteY24" fmla="*/ 197643 h 1766887"/>
                <a:gd name="connsiteX25" fmla="*/ 497681 w 504825"/>
                <a:gd name="connsiteY25" fmla="*/ 233362 h 1766887"/>
                <a:gd name="connsiteX26" fmla="*/ 504825 w 504825"/>
                <a:gd name="connsiteY26" fmla="*/ 259556 h 1766887"/>
                <a:gd name="connsiteX27" fmla="*/ 495300 w 504825"/>
                <a:gd name="connsiteY27" fmla="*/ 300037 h 1766887"/>
                <a:gd name="connsiteX28" fmla="*/ 473868 w 504825"/>
                <a:gd name="connsiteY28" fmla="*/ 352425 h 1766887"/>
                <a:gd name="connsiteX29" fmla="*/ 459581 w 504825"/>
                <a:gd name="connsiteY29" fmla="*/ 385762 h 1766887"/>
                <a:gd name="connsiteX30" fmla="*/ 442912 w 504825"/>
                <a:gd name="connsiteY30" fmla="*/ 564356 h 1766887"/>
                <a:gd name="connsiteX31" fmla="*/ 411956 w 504825"/>
                <a:gd name="connsiteY31" fmla="*/ 921543 h 1766887"/>
                <a:gd name="connsiteX32" fmla="*/ 414337 w 504825"/>
                <a:gd name="connsiteY32" fmla="*/ 1066800 h 1766887"/>
                <a:gd name="connsiteX33" fmla="*/ 404812 w 504825"/>
                <a:gd name="connsiteY33" fmla="*/ 1328737 h 1766887"/>
                <a:gd name="connsiteX34" fmla="*/ 388143 w 504825"/>
                <a:gd name="connsiteY34" fmla="*/ 1743075 h 1766887"/>
                <a:gd name="connsiteX35" fmla="*/ 190500 w 504825"/>
                <a:gd name="connsiteY35" fmla="*/ 1766887 h 1766887"/>
                <a:gd name="connsiteX36" fmla="*/ 190500 w 504825"/>
                <a:gd name="connsiteY36" fmla="*/ 1638300 h 1766887"/>
                <a:gd name="connsiteX37" fmla="*/ 188118 w 504825"/>
                <a:gd name="connsiteY37" fmla="*/ 1295400 h 1766887"/>
                <a:gd name="connsiteX38" fmla="*/ 188118 w 504825"/>
                <a:gd name="connsiteY38" fmla="*/ 1078706 h 1766887"/>
                <a:gd name="connsiteX39" fmla="*/ 190500 w 504825"/>
                <a:gd name="connsiteY39" fmla="*/ 695325 h 1766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4825" h="1766887">
                  <a:moveTo>
                    <a:pt x="190500" y="695325"/>
                  </a:moveTo>
                  <a:lnTo>
                    <a:pt x="190500" y="316706"/>
                  </a:lnTo>
                  <a:lnTo>
                    <a:pt x="185737" y="278606"/>
                  </a:lnTo>
                  <a:lnTo>
                    <a:pt x="176212" y="247650"/>
                  </a:lnTo>
                  <a:lnTo>
                    <a:pt x="164306" y="221456"/>
                  </a:lnTo>
                  <a:lnTo>
                    <a:pt x="147637" y="195262"/>
                  </a:lnTo>
                  <a:lnTo>
                    <a:pt x="130968" y="171450"/>
                  </a:lnTo>
                  <a:lnTo>
                    <a:pt x="102393" y="138112"/>
                  </a:lnTo>
                  <a:lnTo>
                    <a:pt x="80962" y="116681"/>
                  </a:lnTo>
                  <a:lnTo>
                    <a:pt x="54768" y="92868"/>
                  </a:lnTo>
                  <a:lnTo>
                    <a:pt x="38100" y="78581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4287" y="2381"/>
                  </a:lnTo>
                  <a:lnTo>
                    <a:pt x="35718" y="0"/>
                  </a:lnTo>
                  <a:lnTo>
                    <a:pt x="83343" y="7143"/>
                  </a:lnTo>
                  <a:lnTo>
                    <a:pt x="152400" y="28575"/>
                  </a:lnTo>
                  <a:lnTo>
                    <a:pt x="271462" y="71437"/>
                  </a:lnTo>
                  <a:lnTo>
                    <a:pt x="347662" y="107156"/>
                  </a:lnTo>
                  <a:lnTo>
                    <a:pt x="400050" y="138112"/>
                  </a:lnTo>
                  <a:lnTo>
                    <a:pt x="442912" y="169068"/>
                  </a:lnTo>
                  <a:lnTo>
                    <a:pt x="471487" y="197643"/>
                  </a:lnTo>
                  <a:lnTo>
                    <a:pt x="497681" y="233362"/>
                  </a:lnTo>
                  <a:lnTo>
                    <a:pt x="504825" y="259556"/>
                  </a:lnTo>
                  <a:lnTo>
                    <a:pt x="495300" y="300037"/>
                  </a:lnTo>
                  <a:lnTo>
                    <a:pt x="473868" y="352425"/>
                  </a:lnTo>
                  <a:lnTo>
                    <a:pt x="459581" y="385762"/>
                  </a:lnTo>
                  <a:lnTo>
                    <a:pt x="442912" y="564356"/>
                  </a:lnTo>
                  <a:lnTo>
                    <a:pt x="411956" y="921543"/>
                  </a:lnTo>
                  <a:cubicBezTo>
                    <a:pt x="412750" y="969962"/>
                    <a:pt x="413543" y="1018381"/>
                    <a:pt x="414337" y="1066800"/>
                  </a:cubicBezTo>
                  <a:lnTo>
                    <a:pt x="404812" y="1328737"/>
                  </a:lnTo>
                  <a:lnTo>
                    <a:pt x="388143" y="1743075"/>
                  </a:lnTo>
                  <a:lnTo>
                    <a:pt x="190500" y="1766887"/>
                  </a:lnTo>
                  <a:lnTo>
                    <a:pt x="190500" y="1638300"/>
                  </a:lnTo>
                  <a:lnTo>
                    <a:pt x="188118" y="1295400"/>
                  </a:lnTo>
                  <a:lnTo>
                    <a:pt x="188118" y="1078706"/>
                  </a:lnTo>
                  <a:lnTo>
                    <a:pt x="190500" y="695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6">
              <a:extLst>
                <a:ext uri="{FF2B5EF4-FFF2-40B4-BE49-F238E27FC236}">
                  <a16:creationId xmlns:a16="http://schemas.microsoft.com/office/drawing/2014/main" id="{65EA1418-5CD0-4510-B3B3-2F7FA6EFCF9A}"/>
                </a:ext>
              </a:extLst>
            </p:cNvPr>
            <p:cNvSpPr/>
            <p:nvPr/>
          </p:nvSpPr>
          <p:spPr>
            <a:xfrm>
              <a:off x="4994275" y="2986088"/>
              <a:ext cx="3100388" cy="531812"/>
            </a:xfrm>
            <a:custGeom>
              <a:avLst/>
              <a:gdLst>
                <a:gd name="connsiteX0" fmla="*/ 991673 w 3101233"/>
                <a:gd name="connsiteY0" fmla="*/ 190607 h 533185"/>
                <a:gd name="connsiteX1" fmla="*/ 1316221 w 3101233"/>
                <a:gd name="connsiteY1" fmla="*/ 144243 h 533185"/>
                <a:gd name="connsiteX2" fmla="*/ 1578950 w 3101233"/>
                <a:gd name="connsiteY2" fmla="*/ 108182 h 533185"/>
                <a:gd name="connsiteX3" fmla="*/ 1851982 w 3101233"/>
                <a:gd name="connsiteY3" fmla="*/ 77273 h 533185"/>
                <a:gd name="connsiteX4" fmla="*/ 2021983 w 3101233"/>
                <a:gd name="connsiteY4" fmla="*/ 61818 h 533185"/>
                <a:gd name="connsiteX5" fmla="*/ 2202287 w 3101233"/>
                <a:gd name="connsiteY5" fmla="*/ 51515 h 533185"/>
                <a:gd name="connsiteX6" fmla="*/ 2374864 w 3101233"/>
                <a:gd name="connsiteY6" fmla="*/ 43788 h 533185"/>
                <a:gd name="connsiteX7" fmla="*/ 2544865 w 3101233"/>
                <a:gd name="connsiteY7" fmla="*/ 43788 h 533185"/>
                <a:gd name="connsiteX8" fmla="*/ 2565472 w 3101233"/>
                <a:gd name="connsiteY8" fmla="*/ 43788 h 533185"/>
                <a:gd name="connsiteX9" fmla="*/ 2604108 w 3101233"/>
                <a:gd name="connsiteY9" fmla="*/ 28333 h 533185"/>
                <a:gd name="connsiteX10" fmla="*/ 2642745 w 3101233"/>
                <a:gd name="connsiteY10" fmla="*/ 15454 h 533185"/>
                <a:gd name="connsiteX11" fmla="*/ 2712291 w 3101233"/>
                <a:gd name="connsiteY11" fmla="*/ 0 h 533185"/>
                <a:gd name="connsiteX12" fmla="*/ 2740624 w 3101233"/>
                <a:gd name="connsiteY12" fmla="*/ 0 h 533185"/>
                <a:gd name="connsiteX13" fmla="*/ 2763806 w 3101233"/>
                <a:gd name="connsiteY13" fmla="*/ 2576 h 533185"/>
                <a:gd name="connsiteX14" fmla="*/ 2812746 w 3101233"/>
                <a:gd name="connsiteY14" fmla="*/ 20606 h 533185"/>
                <a:gd name="connsiteX15" fmla="*/ 2897747 w 3101233"/>
                <a:gd name="connsiteY15" fmla="*/ 56667 h 533185"/>
                <a:gd name="connsiteX16" fmla="*/ 2985323 w 3101233"/>
                <a:gd name="connsiteY16" fmla="*/ 100455 h 533185"/>
                <a:gd name="connsiteX17" fmla="*/ 3039414 w 3101233"/>
                <a:gd name="connsiteY17" fmla="*/ 133940 h 533185"/>
                <a:gd name="connsiteX18" fmla="*/ 3062596 w 3101233"/>
                <a:gd name="connsiteY18" fmla="*/ 151971 h 533185"/>
                <a:gd name="connsiteX19" fmla="*/ 3080627 w 3101233"/>
                <a:gd name="connsiteY19" fmla="*/ 170001 h 533185"/>
                <a:gd name="connsiteX20" fmla="*/ 3098657 w 3101233"/>
                <a:gd name="connsiteY20" fmla="*/ 200910 h 533185"/>
                <a:gd name="connsiteX21" fmla="*/ 3101233 w 3101233"/>
                <a:gd name="connsiteY21" fmla="*/ 224092 h 533185"/>
                <a:gd name="connsiteX22" fmla="*/ 3093505 w 3101233"/>
                <a:gd name="connsiteY22" fmla="*/ 247274 h 533185"/>
                <a:gd name="connsiteX23" fmla="*/ 3070323 w 3101233"/>
                <a:gd name="connsiteY23" fmla="*/ 265305 h 533185"/>
                <a:gd name="connsiteX24" fmla="*/ 3021384 w 3101233"/>
                <a:gd name="connsiteY24" fmla="*/ 280759 h 533185"/>
                <a:gd name="connsiteX25" fmla="*/ 2975020 w 3101233"/>
                <a:gd name="connsiteY25" fmla="*/ 288487 h 533185"/>
                <a:gd name="connsiteX26" fmla="*/ 2923504 w 3101233"/>
                <a:gd name="connsiteY26" fmla="*/ 285911 h 533185"/>
                <a:gd name="connsiteX27" fmla="*/ 2794716 w 3101233"/>
                <a:gd name="connsiteY27" fmla="*/ 273032 h 533185"/>
                <a:gd name="connsiteX28" fmla="*/ 2635018 w 3101233"/>
                <a:gd name="connsiteY28" fmla="*/ 265305 h 533185"/>
                <a:gd name="connsiteX29" fmla="*/ 2377440 w 3101233"/>
                <a:gd name="connsiteY29" fmla="*/ 257577 h 533185"/>
                <a:gd name="connsiteX30" fmla="*/ 2076074 w 3101233"/>
                <a:gd name="connsiteY30" fmla="*/ 265305 h 533185"/>
                <a:gd name="connsiteX31" fmla="*/ 1756678 w 3101233"/>
                <a:gd name="connsiteY31" fmla="*/ 283335 h 533185"/>
                <a:gd name="connsiteX32" fmla="*/ 1524859 w 3101233"/>
                <a:gd name="connsiteY32" fmla="*/ 306517 h 533185"/>
                <a:gd name="connsiteX33" fmla="*/ 1303342 w 3101233"/>
                <a:gd name="connsiteY33" fmla="*/ 334851 h 533185"/>
                <a:gd name="connsiteX34" fmla="*/ 1050916 w 3101233"/>
                <a:gd name="connsiteY34" fmla="*/ 383790 h 533185"/>
                <a:gd name="connsiteX35" fmla="*/ 790763 w 3101233"/>
                <a:gd name="connsiteY35" fmla="*/ 440457 h 533185"/>
                <a:gd name="connsiteX36" fmla="*/ 553792 w 3101233"/>
                <a:gd name="connsiteY36" fmla="*/ 497124 h 533185"/>
                <a:gd name="connsiteX37" fmla="*/ 406972 w 3101233"/>
                <a:gd name="connsiteY37" fmla="*/ 533185 h 533185"/>
                <a:gd name="connsiteX38" fmla="*/ 391518 w 3101233"/>
                <a:gd name="connsiteY38" fmla="*/ 530609 h 533185"/>
                <a:gd name="connsiteX39" fmla="*/ 358033 w 3101233"/>
                <a:gd name="connsiteY39" fmla="*/ 522882 h 533185"/>
                <a:gd name="connsiteX40" fmla="*/ 296214 w 3101233"/>
                <a:gd name="connsiteY40" fmla="*/ 502276 h 533185"/>
                <a:gd name="connsiteX41" fmla="*/ 229244 w 3101233"/>
                <a:gd name="connsiteY41" fmla="*/ 471367 h 533185"/>
                <a:gd name="connsiteX42" fmla="*/ 200911 w 3101233"/>
                <a:gd name="connsiteY42" fmla="*/ 455912 h 533185"/>
                <a:gd name="connsiteX43" fmla="*/ 141668 w 3101233"/>
                <a:gd name="connsiteY43" fmla="*/ 417275 h 533185"/>
                <a:gd name="connsiteX44" fmla="*/ 118486 w 3101233"/>
                <a:gd name="connsiteY44" fmla="*/ 399245 h 533185"/>
                <a:gd name="connsiteX45" fmla="*/ 90152 w 3101233"/>
                <a:gd name="connsiteY45" fmla="*/ 376063 h 533185"/>
                <a:gd name="connsiteX46" fmla="*/ 61819 w 3101233"/>
                <a:gd name="connsiteY46" fmla="*/ 345154 h 533185"/>
                <a:gd name="connsiteX47" fmla="*/ 33485 w 3101233"/>
                <a:gd name="connsiteY47" fmla="*/ 306517 h 533185"/>
                <a:gd name="connsiteX48" fmla="*/ 7727 w 3101233"/>
                <a:gd name="connsiteY48" fmla="*/ 260153 h 533185"/>
                <a:gd name="connsiteX49" fmla="*/ 0 w 3101233"/>
                <a:gd name="connsiteY49" fmla="*/ 236971 h 533185"/>
                <a:gd name="connsiteX50" fmla="*/ 2576 w 3101233"/>
                <a:gd name="connsiteY50" fmla="*/ 221516 h 533185"/>
                <a:gd name="connsiteX51" fmla="*/ 10303 w 3101233"/>
                <a:gd name="connsiteY51" fmla="*/ 211213 h 533185"/>
                <a:gd name="connsiteX52" fmla="*/ 28334 w 3101233"/>
                <a:gd name="connsiteY52" fmla="*/ 206062 h 533185"/>
                <a:gd name="connsiteX53" fmla="*/ 69546 w 3101233"/>
                <a:gd name="connsiteY53" fmla="*/ 213789 h 533185"/>
                <a:gd name="connsiteX54" fmla="*/ 113334 w 3101233"/>
                <a:gd name="connsiteY54" fmla="*/ 229244 h 533185"/>
                <a:gd name="connsiteX55" fmla="*/ 151971 w 3101233"/>
                <a:gd name="connsiteY55" fmla="*/ 244698 h 533185"/>
                <a:gd name="connsiteX56" fmla="*/ 213789 w 3101233"/>
                <a:gd name="connsiteY56" fmla="*/ 260153 h 533185"/>
                <a:gd name="connsiteX57" fmla="*/ 303942 w 3101233"/>
                <a:gd name="connsiteY57" fmla="*/ 270456 h 533185"/>
                <a:gd name="connsiteX58" fmla="*/ 388942 w 3101233"/>
                <a:gd name="connsiteY58" fmla="*/ 273032 h 533185"/>
                <a:gd name="connsiteX59" fmla="*/ 499700 w 3101233"/>
                <a:gd name="connsiteY59" fmla="*/ 265305 h 533185"/>
                <a:gd name="connsiteX60" fmla="*/ 726369 w 3101233"/>
                <a:gd name="connsiteY60" fmla="*/ 229244 h 533185"/>
                <a:gd name="connsiteX61" fmla="*/ 991673 w 3101233"/>
                <a:gd name="connsiteY61" fmla="*/ 190607 h 53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01233" h="533185">
                  <a:moveTo>
                    <a:pt x="991673" y="190607"/>
                  </a:moveTo>
                  <a:lnTo>
                    <a:pt x="1316221" y="144243"/>
                  </a:lnTo>
                  <a:lnTo>
                    <a:pt x="1578950" y="108182"/>
                  </a:lnTo>
                  <a:lnTo>
                    <a:pt x="1851982" y="77273"/>
                  </a:lnTo>
                  <a:lnTo>
                    <a:pt x="2021983" y="61818"/>
                  </a:lnTo>
                  <a:lnTo>
                    <a:pt x="2202287" y="51515"/>
                  </a:lnTo>
                  <a:lnTo>
                    <a:pt x="2374864" y="43788"/>
                  </a:lnTo>
                  <a:lnTo>
                    <a:pt x="2544865" y="43788"/>
                  </a:lnTo>
                  <a:lnTo>
                    <a:pt x="2565472" y="43788"/>
                  </a:lnTo>
                  <a:lnTo>
                    <a:pt x="2604108" y="28333"/>
                  </a:lnTo>
                  <a:lnTo>
                    <a:pt x="2642745" y="15454"/>
                  </a:lnTo>
                  <a:lnTo>
                    <a:pt x="2712291" y="0"/>
                  </a:lnTo>
                  <a:lnTo>
                    <a:pt x="2740624" y="0"/>
                  </a:lnTo>
                  <a:lnTo>
                    <a:pt x="2763806" y="2576"/>
                  </a:lnTo>
                  <a:lnTo>
                    <a:pt x="2812746" y="20606"/>
                  </a:lnTo>
                  <a:lnTo>
                    <a:pt x="2897747" y="56667"/>
                  </a:lnTo>
                  <a:lnTo>
                    <a:pt x="2985323" y="100455"/>
                  </a:lnTo>
                  <a:lnTo>
                    <a:pt x="3039414" y="133940"/>
                  </a:lnTo>
                  <a:lnTo>
                    <a:pt x="3062596" y="151971"/>
                  </a:lnTo>
                  <a:lnTo>
                    <a:pt x="3080627" y="170001"/>
                  </a:lnTo>
                  <a:lnTo>
                    <a:pt x="3098657" y="200910"/>
                  </a:lnTo>
                  <a:lnTo>
                    <a:pt x="3101233" y="224092"/>
                  </a:lnTo>
                  <a:lnTo>
                    <a:pt x="3093505" y="247274"/>
                  </a:lnTo>
                  <a:lnTo>
                    <a:pt x="3070323" y="265305"/>
                  </a:lnTo>
                  <a:lnTo>
                    <a:pt x="3021384" y="280759"/>
                  </a:lnTo>
                  <a:lnTo>
                    <a:pt x="2975020" y="288487"/>
                  </a:lnTo>
                  <a:lnTo>
                    <a:pt x="2923504" y="285911"/>
                  </a:lnTo>
                  <a:lnTo>
                    <a:pt x="2794716" y="273032"/>
                  </a:lnTo>
                  <a:lnTo>
                    <a:pt x="2635018" y="265305"/>
                  </a:lnTo>
                  <a:lnTo>
                    <a:pt x="2377440" y="257577"/>
                  </a:lnTo>
                  <a:lnTo>
                    <a:pt x="2076074" y="265305"/>
                  </a:lnTo>
                  <a:lnTo>
                    <a:pt x="1756678" y="283335"/>
                  </a:lnTo>
                  <a:lnTo>
                    <a:pt x="1524859" y="306517"/>
                  </a:lnTo>
                  <a:lnTo>
                    <a:pt x="1303342" y="334851"/>
                  </a:lnTo>
                  <a:lnTo>
                    <a:pt x="1050916" y="383790"/>
                  </a:lnTo>
                  <a:lnTo>
                    <a:pt x="790763" y="440457"/>
                  </a:lnTo>
                  <a:lnTo>
                    <a:pt x="553792" y="497124"/>
                  </a:lnTo>
                  <a:lnTo>
                    <a:pt x="406972" y="533185"/>
                  </a:lnTo>
                  <a:lnTo>
                    <a:pt x="391518" y="530609"/>
                  </a:lnTo>
                  <a:lnTo>
                    <a:pt x="358033" y="522882"/>
                  </a:lnTo>
                  <a:lnTo>
                    <a:pt x="296214" y="502276"/>
                  </a:lnTo>
                  <a:lnTo>
                    <a:pt x="229244" y="471367"/>
                  </a:lnTo>
                  <a:lnTo>
                    <a:pt x="200911" y="455912"/>
                  </a:lnTo>
                  <a:lnTo>
                    <a:pt x="141668" y="417275"/>
                  </a:lnTo>
                  <a:lnTo>
                    <a:pt x="118486" y="399245"/>
                  </a:lnTo>
                  <a:lnTo>
                    <a:pt x="90152" y="376063"/>
                  </a:lnTo>
                  <a:lnTo>
                    <a:pt x="61819" y="345154"/>
                  </a:lnTo>
                  <a:lnTo>
                    <a:pt x="33485" y="306517"/>
                  </a:lnTo>
                  <a:lnTo>
                    <a:pt x="7727" y="260153"/>
                  </a:lnTo>
                  <a:lnTo>
                    <a:pt x="0" y="236971"/>
                  </a:lnTo>
                  <a:lnTo>
                    <a:pt x="2576" y="221516"/>
                  </a:lnTo>
                  <a:lnTo>
                    <a:pt x="10303" y="211213"/>
                  </a:lnTo>
                  <a:lnTo>
                    <a:pt x="28334" y="206062"/>
                  </a:lnTo>
                  <a:lnTo>
                    <a:pt x="69546" y="213789"/>
                  </a:lnTo>
                  <a:lnTo>
                    <a:pt x="113334" y="229244"/>
                  </a:lnTo>
                  <a:lnTo>
                    <a:pt x="151971" y="244698"/>
                  </a:lnTo>
                  <a:lnTo>
                    <a:pt x="213789" y="260153"/>
                  </a:lnTo>
                  <a:lnTo>
                    <a:pt x="303942" y="270456"/>
                  </a:lnTo>
                  <a:lnTo>
                    <a:pt x="388942" y="273032"/>
                  </a:lnTo>
                  <a:lnTo>
                    <a:pt x="499700" y="265305"/>
                  </a:lnTo>
                  <a:lnTo>
                    <a:pt x="726369" y="229244"/>
                  </a:lnTo>
                  <a:lnTo>
                    <a:pt x="991673" y="1906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8">
              <a:extLst>
                <a:ext uri="{FF2B5EF4-FFF2-40B4-BE49-F238E27FC236}">
                  <a16:creationId xmlns:a16="http://schemas.microsoft.com/office/drawing/2014/main" id="{830DC746-BA6D-450A-B48C-ACA547A94FE3}"/>
                </a:ext>
              </a:extLst>
            </p:cNvPr>
            <p:cNvSpPr/>
            <p:nvPr/>
          </p:nvSpPr>
          <p:spPr>
            <a:xfrm>
              <a:off x="5843588" y="3765551"/>
              <a:ext cx="1955800" cy="1185863"/>
            </a:xfrm>
            <a:custGeom>
              <a:avLst/>
              <a:gdLst>
                <a:gd name="connsiteX0" fmla="*/ 860308 w 1955013"/>
                <a:gd name="connsiteY0" fmla="*/ 316820 h 1184856"/>
                <a:gd name="connsiteX1" fmla="*/ 489397 w 1955013"/>
                <a:gd name="connsiteY1" fmla="*/ 347729 h 1184856"/>
                <a:gd name="connsiteX2" fmla="*/ 51515 w 1955013"/>
                <a:gd name="connsiteY2" fmla="*/ 383790 h 1184856"/>
                <a:gd name="connsiteX3" fmla="*/ 0 w 1955013"/>
                <a:gd name="connsiteY3" fmla="*/ 188031 h 1184856"/>
                <a:gd name="connsiteX4" fmla="*/ 38636 w 1955013"/>
                <a:gd name="connsiteY4" fmla="*/ 198334 h 1184856"/>
                <a:gd name="connsiteX5" fmla="*/ 74697 w 1955013"/>
                <a:gd name="connsiteY5" fmla="*/ 198334 h 1184856"/>
                <a:gd name="connsiteX6" fmla="*/ 309093 w 1955013"/>
                <a:gd name="connsiteY6" fmla="*/ 175152 h 1184856"/>
                <a:gd name="connsiteX7" fmla="*/ 752126 w 1955013"/>
                <a:gd name="connsiteY7" fmla="*/ 131364 h 1184856"/>
                <a:gd name="connsiteX8" fmla="*/ 1099856 w 1955013"/>
                <a:gd name="connsiteY8" fmla="*/ 97879 h 1184856"/>
                <a:gd name="connsiteX9" fmla="*/ 1403797 w 1955013"/>
                <a:gd name="connsiteY9" fmla="*/ 66970 h 1184856"/>
                <a:gd name="connsiteX10" fmla="*/ 1432130 w 1955013"/>
                <a:gd name="connsiteY10" fmla="*/ 64394 h 1184856"/>
                <a:gd name="connsiteX11" fmla="*/ 1511979 w 1955013"/>
                <a:gd name="connsiteY11" fmla="*/ 33485 h 1184856"/>
                <a:gd name="connsiteX12" fmla="*/ 1594404 w 1955013"/>
                <a:gd name="connsiteY12" fmla="*/ 2575 h 1184856"/>
                <a:gd name="connsiteX13" fmla="*/ 1607283 w 1955013"/>
                <a:gd name="connsiteY13" fmla="*/ 0 h 1184856"/>
                <a:gd name="connsiteX14" fmla="*/ 1627889 w 1955013"/>
                <a:gd name="connsiteY14" fmla="*/ 5151 h 1184856"/>
                <a:gd name="connsiteX15" fmla="*/ 1710314 w 1955013"/>
                <a:gd name="connsiteY15" fmla="*/ 56667 h 1184856"/>
                <a:gd name="connsiteX16" fmla="*/ 1772133 w 1955013"/>
                <a:gd name="connsiteY16" fmla="*/ 103031 h 1184856"/>
                <a:gd name="connsiteX17" fmla="*/ 1851982 w 1955013"/>
                <a:gd name="connsiteY17" fmla="*/ 162273 h 1184856"/>
                <a:gd name="connsiteX18" fmla="*/ 1911225 w 1955013"/>
                <a:gd name="connsiteY18" fmla="*/ 211213 h 1184856"/>
                <a:gd name="connsiteX19" fmla="*/ 1934406 w 1955013"/>
                <a:gd name="connsiteY19" fmla="*/ 231819 h 1184856"/>
                <a:gd name="connsiteX20" fmla="*/ 1947285 w 1955013"/>
                <a:gd name="connsiteY20" fmla="*/ 249850 h 1184856"/>
                <a:gd name="connsiteX21" fmla="*/ 1955013 w 1955013"/>
                <a:gd name="connsiteY21" fmla="*/ 275607 h 1184856"/>
                <a:gd name="connsiteX22" fmla="*/ 1955013 w 1955013"/>
                <a:gd name="connsiteY22" fmla="*/ 293638 h 1184856"/>
                <a:gd name="connsiteX23" fmla="*/ 1949861 w 1955013"/>
                <a:gd name="connsiteY23" fmla="*/ 306517 h 1184856"/>
                <a:gd name="connsiteX24" fmla="*/ 1934406 w 1955013"/>
                <a:gd name="connsiteY24" fmla="*/ 327123 h 1184856"/>
                <a:gd name="connsiteX25" fmla="*/ 1916376 w 1955013"/>
                <a:gd name="connsiteY25" fmla="*/ 342578 h 1184856"/>
                <a:gd name="connsiteX26" fmla="*/ 1898346 w 1955013"/>
                <a:gd name="connsiteY26" fmla="*/ 352881 h 1184856"/>
                <a:gd name="connsiteX27" fmla="*/ 1877739 w 1955013"/>
                <a:gd name="connsiteY27" fmla="*/ 376063 h 1184856"/>
                <a:gd name="connsiteX28" fmla="*/ 1854557 w 1955013"/>
                <a:gd name="connsiteY28" fmla="*/ 409548 h 1184856"/>
                <a:gd name="connsiteX29" fmla="*/ 1836527 w 1955013"/>
                <a:gd name="connsiteY29" fmla="*/ 448184 h 1184856"/>
                <a:gd name="connsiteX30" fmla="*/ 1823648 w 1955013"/>
                <a:gd name="connsiteY30" fmla="*/ 504851 h 1184856"/>
                <a:gd name="connsiteX31" fmla="*/ 1782436 w 1955013"/>
                <a:gd name="connsiteY31" fmla="*/ 669701 h 1184856"/>
                <a:gd name="connsiteX32" fmla="*/ 1730920 w 1955013"/>
                <a:gd name="connsiteY32" fmla="*/ 839702 h 1184856"/>
                <a:gd name="connsiteX33" fmla="*/ 1671677 w 1955013"/>
                <a:gd name="connsiteY33" fmla="*/ 1032885 h 1184856"/>
                <a:gd name="connsiteX34" fmla="*/ 1651071 w 1955013"/>
                <a:gd name="connsiteY34" fmla="*/ 1092128 h 1184856"/>
                <a:gd name="connsiteX35" fmla="*/ 1640768 w 1955013"/>
                <a:gd name="connsiteY35" fmla="*/ 1115310 h 1184856"/>
                <a:gd name="connsiteX36" fmla="*/ 1622738 w 1955013"/>
                <a:gd name="connsiteY36" fmla="*/ 1141068 h 1184856"/>
                <a:gd name="connsiteX37" fmla="*/ 1594404 w 1955013"/>
                <a:gd name="connsiteY37" fmla="*/ 1164250 h 1184856"/>
                <a:gd name="connsiteX38" fmla="*/ 1571222 w 1955013"/>
                <a:gd name="connsiteY38" fmla="*/ 1179704 h 1184856"/>
                <a:gd name="connsiteX39" fmla="*/ 1532586 w 1955013"/>
                <a:gd name="connsiteY39" fmla="*/ 1184856 h 1184856"/>
                <a:gd name="connsiteX40" fmla="*/ 1488797 w 1955013"/>
                <a:gd name="connsiteY40" fmla="*/ 1179704 h 1184856"/>
                <a:gd name="connsiteX41" fmla="*/ 1445009 w 1955013"/>
                <a:gd name="connsiteY41" fmla="*/ 1166825 h 1184856"/>
                <a:gd name="connsiteX42" fmla="*/ 1447585 w 1955013"/>
                <a:gd name="connsiteY42" fmla="*/ 953036 h 1184856"/>
                <a:gd name="connsiteX43" fmla="*/ 1460464 w 1955013"/>
                <a:gd name="connsiteY43" fmla="*/ 873187 h 1184856"/>
                <a:gd name="connsiteX44" fmla="*/ 1470767 w 1955013"/>
                <a:gd name="connsiteY44" fmla="*/ 811369 h 1184856"/>
                <a:gd name="connsiteX45" fmla="*/ 1478494 w 1955013"/>
                <a:gd name="connsiteY45" fmla="*/ 752126 h 1184856"/>
                <a:gd name="connsiteX46" fmla="*/ 1488797 w 1955013"/>
                <a:gd name="connsiteY46" fmla="*/ 674852 h 1184856"/>
                <a:gd name="connsiteX47" fmla="*/ 1499101 w 1955013"/>
                <a:gd name="connsiteY47" fmla="*/ 607882 h 1184856"/>
                <a:gd name="connsiteX48" fmla="*/ 1506828 w 1955013"/>
                <a:gd name="connsiteY48" fmla="*/ 533185 h 1184856"/>
                <a:gd name="connsiteX49" fmla="*/ 1514555 w 1955013"/>
                <a:gd name="connsiteY49" fmla="*/ 437881 h 1184856"/>
                <a:gd name="connsiteX50" fmla="*/ 1517131 w 1955013"/>
                <a:gd name="connsiteY50" fmla="*/ 386366 h 1184856"/>
                <a:gd name="connsiteX51" fmla="*/ 1514555 w 1955013"/>
                <a:gd name="connsiteY51" fmla="*/ 358032 h 1184856"/>
                <a:gd name="connsiteX52" fmla="*/ 1506828 w 1955013"/>
                <a:gd name="connsiteY52" fmla="*/ 329699 h 1184856"/>
                <a:gd name="connsiteX53" fmla="*/ 1493949 w 1955013"/>
                <a:gd name="connsiteY53" fmla="*/ 303941 h 1184856"/>
                <a:gd name="connsiteX54" fmla="*/ 1481070 w 1955013"/>
                <a:gd name="connsiteY54" fmla="*/ 291062 h 1184856"/>
                <a:gd name="connsiteX55" fmla="*/ 1465616 w 1955013"/>
                <a:gd name="connsiteY55" fmla="*/ 280759 h 1184856"/>
                <a:gd name="connsiteX56" fmla="*/ 1432130 w 1955013"/>
                <a:gd name="connsiteY56" fmla="*/ 267880 h 1184856"/>
                <a:gd name="connsiteX57" fmla="*/ 1236372 w 1955013"/>
                <a:gd name="connsiteY57" fmla="*/ 283335 h 1184856"/>
                <a:gd name="connsiteX58" fmla="*/ 860308 w 1955013"/>
                <a:gd name="connsiteY58" fmla="*/ 316820 h 11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55013" h="1184856">
                  <a:moveTo>
                    <a:pt x="860308" y="316820"/>
                  </a:moveTo>
                  <a:lnTo>
                    <a:pt x="489397" y="347729"/>
                  </a:lnTo>
                  <a:lnTo>
                    <a:pt x="51515" y="383790"/>
                  </a:lnTo>
                  <a:lnTo>
                    <a:pt x="0" y="188031"/>
                  </a:lnTo>
                  <a:lnTo>
                    <a:pt x="38636" y="198334"/>
                  </a:lnTo>
                  <a:lnTo>
                    <a:pt x="74697" y="198334"/>
                  </a:lnTo>
                  <a:lnTo>
                    <a:pt x="309093" y="175152"/>
                  </a:lnTo>
                  <a:lnTo>
                    <a:pt x="752126" y="131364"/>
                  </a:lnTo>
                  <a:lnTo>
                    <a:pt x="1099856" y="97879"/>
                  </a:lnTo>
                  <a:lnTo>
                    <a:pt x="1403797" y="66970"/>
                  </a:lnTo>
                  <a:lnTo>
                    <a:pt x="1432130" y="64394"/>
                  </a:lnTo>
                  <a:lnTo>
                    <a:pt x="1511979" y="33485"/>
                  </a:lnTo>
                  <a:lnTo>
                    <a:pt x="1594404" y="2575"/>
                  </a:lnTo>
                  <a:lnTo>
                    <a:pt x="1607283" y="0"/>
                  </a:lnTo>
                  <a:lnTo>
                    <a:pt x="1627889" y="5151"/>
                  </a:lnTo>
                  <a:lnTo>
                    <a:pt x="1710314" y="56667"/>
                  </a:lnTo>
                  <a:lnTo>
                    <a:pt x="1772133" y="103031"/>
                  </a:lnTo>
                  <a:lnTo>
                    <a:pt x="1851982" y="162273"/>
                  </a:lnTo>
                  <a:lnTo>
                    <a:pt x="1911225" y="211213"/>
                  </a:lnTo>
                  <a:lnTo>
                    <a:pt x="1934406" y="231819"/>
                  </a:lnTo>
                  <a:lnTo>
                    <a:pt x="1947285" y="249850"/>
                  </a:lnTo>
                  <a:lnTo>
                    <a:pt x="1955013" y="275607"/>
                  </a:lnTo>
                  <a:lnTo>
                    <a:pt x="1955013" y="293638"/>
                  </a:lnTo>
                  <a:lnTo>
                    <a:pt x="1949861" y="306517"/>
                  </a:lnTo>
                  <a:lnTo>
                    <a:pt x="1934406" y="327123"/>
                  </a:lnTo>
                  <a:lnTo>
                    <a:pt x="1916376" y="342578"/>
                  </a:lnTo>
                  <a:lnTo>
                    <a:pt x="1898346" y="352881"/>
                  </a:lnTo>
                  <a:lnTo>
                    <a:pt x="1877739" y="376063"/>
                  </a:lnTo>
                  <a:lnTo>
                    <a:pt x="1854557" y="409548"/>
                  </a:lnTo>
                  <a:lnTo>
                    <a:pt x="1836527" y="448184"/>
                  </a:lnTo>
                  <a:lnTo>
                    <a:pt x="1823648" y="504851"/>
                  </a:lnTo>
                  <a:lnTo>
                    <a:pt x="1782436" y="669701"/>
                  </a:lnTo>
                  <a:lnTo>
                    <a:pt x="1730920" y="839702"/>
                  </a:lnTo>
                  <a:lnTo>
                    <a:pt x="1671677" y="1032885"/>
                  </a:lnTo>
                  <a:lnTo>
                    <a:pt x="1651071" y="1092128"/>
                  </a:lnTo>
                  <a:lnTo>
                    <a:pt x="1640768" y="1115310"/>
                  </a:lnTo>
                  <a:lnTo>
                    <a:pt x="1622738" y="1141068"/>
                  </a:lnTo>
                  <a:lnTo>
                    <a:pt x="1594404" y="1164250"/>
                  </a:lnTo>
                  <a:lnTo>
                    <a:pt x="1571222" y="1179704"/>
                  </a:lnTo>
                  <a:lnTo>
                    <a:pt x="1532586" y="1184856"/>
                  </a:lnTo>
                  <a:lnTo>
                    <a:pt x="1488797" y="1179704"/>
                  </a:lnTo>
                  <a:lnTo>
                    <a:pt x="1445009" y="1166825"/>
                  </a:lnTo>
                  <a:cubicBezTo>
                    <a:pt x="1445868" y="1095562"/>
                    <a:pt x="1446726" y="1024299"/>
                    <a:pt x="1447585" y="953036"/>
                  </a:cubicBezTo>
                  <a:lnTo>
                    <a:pt x="1460464" y="873187"/>
                  </a:lnTo>
                  <a:lnTo>
                    <a:pt x="1470767" y="811369"/>
                  </a:lnTo>
                  <a:lnTo>
                    <a:pt x="1478494" y="752126"/>
                  </a:lnTo>
                  <a:lnTo>
                    <a:pt x="1488797" y="674852"/>
                  </a:lnTo>
                  <a:lnTo>
                    <a:pt x="1499101" y="607882"/>
                  </a:lnTo>
                  <a:lnTo>
                    <a:pt x="1506828" y="533185"/>
                  </a:lnTo>
                  <a:lnTo>
                    <a:pt x="1514555" y="437881"/>
                  </a:lnTo>
                  <a:lnTo>
                    <a:pt x="1517131" y="386366"/>
                  </a:lnTo>
                  <a:lnTo>
                    <a:pt x="1514555" y="358032"/>
                  </a:lnTo>
                  <a:lnTo>
                    <a:pt x="1506828" y="329699"/>
                  </a:lnTo>
                  <a:lnTo>
                    <a:pt x="1493949" y="303941"/>
                  </a:lnTo>
                  <a:lnTo>
                    <a:pt x="1481070" y="291062"/>
                  </a:lnTo>
                  <a:lnTo>
                    <a:pt x="1465616" y="280759"/>
                  </a:lnTo>
                  <a:lnTo>
                    <a:pt x="1432130" y="267880"/>
                  </a:lnTo>
                  <a:lnTo>
                    <a:pt x="1236372" y="283335"/>
                  </a:lnTo>
                  <a:lnTo>
                    <a:pt x="860308" y="31682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9">
              <a:extLst>
                <a:ext uri="{FF2B5EF4-FFF2-40B4-BE49-F238E27FC236}">
                  <a16:creationId xmlns:a16="http://schemas.microsoft.com/office/drawing/2014/main" id="{32D55799-A9CE-409C-96C6-4C305A92CE50}"/>
                </a:ext>
              </a:extLst>
            </p:cNvPr>
            <p:cNvSpPr/>
            <p:nvPr/>
          </p:nvSpPr>
          <p:spPr>
            <a:xfrm>
              <a:off x="5954714" y="4703763"/>
              <a:ext cx="1419225" cy="247650"/>
            </a:xfrm>
            <a:custGeom>
              <a:avLst/>
              <a:gdLst>
                <a:gd name="connsiteX0" fmla="*/ 569246 w 1419252"/>
                <a:gd name="connsiteY0" fmla="*/ 33485 h 247274"/>
                <a:gd name="connsiteX1" fmla="*/ 175153 w 1419252"/>
                <a:gd name="connsiteY1" fmla="*/ 59242 h 247274"/>
                <a:gd name="connsiteX2" fmla="*/ 0 w 1419252"/>
                <a:gd name="connsiteY2" fmla="*/ 69545 h 247274"/>
                <a:gd name="connsiteX3" fmla="*/ 12879 w 1419252"/>
                <a:gd name="connsiteY3" fmla="*/ 247274 h 247274"/>
                <a:gd name="connsiteX4" fmla="*/ 211214 w 1419252"/>
                <a:gd name="connsiteY4" fmla="*/ 234395 h 247274"/>
                <a:gd name="connsiteX5" fmla="*/ 564095 w 1419252"/>
                <a:gd name="connsiteY5" fmla="*/ 211213 h 247274"/>
                <a:gd name="connsiteX6" fmla="*/ 886067 w 1419252"/>
                <a:gd name="connsiteY6" fmla="*/ 195758 h 247274"/>
                <a:gd name="connsiteX7" fmla="*/ 1112735 w 1419252"/>
                <a:gd name="connsiteY7" fmla="*/ 193183 h 247274"/>
                <a:gd name="connsiteX8" fmla="*/ 1259554 w 1419252"/>
                <a:gd name="connsiteY8" fmla="*/ 198334 h 247274"/>
                <a:gd name="connsiteX9" fmla="*/ 1275008 w 1419252"/>
                <a:gd name="connsiteY9" fmla="*/ 200910 h 247274"/>
                <a:gd name="connsiteX10" fmla="*/ 1293039 w 1419252"/>
                <a:gd name="connsiteY10" fmla="*/ 211213 h 247274"/>
                <a:gd name="connsiteX11" fmla="*/ 1311069 w 1419252"/>
                <a:gd name="connsiteY11" fmla="*/ 221516 h 247274"/>
                <a:gd name="connsiteX12" fmla="*/ 1334251 w 1419252"/>
                <a:gd name="connsiteY12" fmla="*/ 231819 h 247274"/>
                <a:gd name="connsiteX13" fmla="*/ 1380615 w 1419252"/>
                <a:gd name="connsiteY13" fmla="*/ 242122 h 247274"/>
                <a:gd name="connsiteX14" fmla="*/ 1419252 w 1419252"/>
                <a:gd name="connsiteY14" fmla="*/ 242122 h 247274"/>
                <a:gd name="connsiteX15" fmla="*/ 1406373 w 1419252"/>
                <a:gd name="connsiteY15" fmla="*/ 0 h 247274"/>
                <a:gd name="connsiteX16" fmla="*/ 1233796 w 1419252"/>
                <a:gd name="connsiteY16" fmla="*/ 0 h 247274"/>
                <a:gd name="connsiteX17" fmla="*/ 955612 w 1419252"/>
                <a:gd name="connsiteY17" fmla="*/ 12878 h 247274"/>
                <a:gd name="connsiteX18" fmla="*/ 569246 w 1419252"/>
                <a:gd name="connsiteY18" fmla="*/ 33485 h 24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252" h="247274">
                  <a:moveTo>
                    <a:pt x="569246" y="33485"/>
                  </a:moveTo>
                  <a:lnTo>
                    <a:pt x="175153" y="59242"/>
                  </a:lnTo>
                  <a:lnTo>
                    <a:pt x="0" y="69545"/>
                  </a:lnTo>
                  <a:lnTo>
                    <a:pt x="12879" y="247274"/>
                  </a:lnTo>
                  <a:lnTo>
                    <a:pt x="211214" y="234395"/>
                  </a:lnTo>
                  <a:lnTo>
                    <a:pt x="564095" y="211213"/>
                  </a:lnTo>
                  <a:lnTo>
                    <a:pt x="886067" y="195758"/>
                  </a:lnTo>
                  <a:lnTo>
                    <a:pt x="1112735" y="193183"/>
                  </a:lnTo>
                  <a:lnTo>
                    <a:pt x="1259554" y="198334"/>
                  </a:lnTo>
                  <a:lnTo>
                    <a:pt x="1275008" y="200910"/>
                  </a:lnTo>
                  <a:lnTo>
                    <a:pt x="1293039" y="211213"/>
                  </a:lnTo>
                  <a:lnTo>
                    <a:pt x="1311069" y="221516"/>
                  </a:lnTo>
                  <a:lnTo>
                    <a:pt x="1334251" y="231819"/>
                  </a:lnTo>
                  <a:lnTo>
                    <a:pt x="1380615" y="242122"/>
                  </a:lnTo>
                  <a:lnTo>
                    <a:pt x="1419252" y="242122"/>
                  </a:lnTo>
                  <a:lnTo>
                    <a:pt x="1406373" y="0"/>
                  </a:lnTo>
                  <a:lnTo>
                    <a:pt x="1233796" y="0"/>
                  </a:lnTo>
                  <a:lnTo>
                    <a:pt x="955612" y="12878"/>
                  </a:lnTo>
                  <a:lnTo>
                    <a:pt x="569246" y="3348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2">
              <a:extLst>
                <a:ext uri="{FF2B5EF4-FFF2-40B4-BE49-F238E27FC236}">
                  <a16:creationId xmlns:a16="http://schemas.microsoft.com/office/drawing/2014/main" id="{A652E88E-F9C3-45AB-9102-B22643E28B38}"/>
                </a:ext>
              </a:extLst>
            </p:cNvPr>
            <p:cNvSpPr/>
            <p:nvPr/>
          </p:nvSpPr>
          <p:spPr>
            <a:xfrm>
              <a:off x="3716338" y="4487864"/>
              <a:ext cx="1103312" cy="695325"/>
            </a:xfrm>
            <a:custGeom>
              <a:avLst/>
              <a:gdLst>
                <a:gd name="connsiteX0" fmla="*/ 692944 w 1102519"/>
                <a:gd name="connsiteY0" fmla="*/ 476250 h 695325"/>
                <a:gd name="connsiteX1" fmla="*/ 812007 w 1102519"/>
                <a:gd name="connsiteY1" fmla="*/ 411957 h 695325"/>
                <a:gd name="connsiteX2" fmla="*/ 897732 w 1102519"/>
                <a:gd name="connsiteY2" fmla="*/ 366713 h 695325"/>
                <a:gd name="connsiteX3" fmla="*/ 973932 w 1102519"/>
                <a:gd name="connsiteY3" fmla="*/ 328613 h 695325"/>
                <a:gd name="connsiteX4" fmla="*/ 1023938 w 1102519"/>
                <a:gd name="connsiteY4" fmla="*/ 304800 h 695325"/>
                <a:gd name="connsiteX5" fmla="*/ 1059657 w 1102519"/>
                <a:gd name="connsiteY5" fmla="*/ 288132 h 695325"/>
                <a:gd name="connsiteX6" fmla="*/ 1083469 w 1102519"/>
                <a:gd name="connsiteY6" fmla="*/ 261938 h 695325"/>
                <a:gd name="connsiteX7" fmla="*/ 1102519 w 1102519"/>
                <a:gd name="connsiteY7" fmla="*/ 235744 h 695325"/>
                <a:gd name="connsiteX8" fmla="*/ 747713 w 1102519"/>
                <a:gd name="connsiteY8" fmla="*/ 0 h 695325"/>
                <a:gd name="connsiteX9" fmla="*/ 778669 w 1102519"/>
                <a:gd name="connsiteY9" fmla="*/ 50007 h 695325"/>
                <a:gd name="connsiteX10" fmla="*/ 783432 w 1102519"/>
                <a:gd name="connsiteY10" fmla="*/ 73819 h 695325"/>
                <a:gd name="connsiteX11" fmla="*/ 785813 w 1102519"/>
                <a:gd name="connsiteY11" fmla="*/ 100013 h 695325"/>
                <a:gd name="connsiteX12" fmla="*/ 778669 w 1102519"/>
                <a:gd name="connsiteY12" fmla="*/ 140494 h 695325"/>
                <a:gd name="connsiteX13" fmla="*/ 764382 w 1102519"/>
                <a:gd name="connsiteY13" fmla="*/ 178594 h 695325"/>
                <a:gd name="connsiteX14" fmla="*/ 731044 w 1102519"/>
                <a:gd name="connsiteY14" fmla="*/ 226219 h 695325"/>
                <a:gd name="connsiteX15" fmla="*/ 623888 w 1102519"/>
                <a:gd name="connsiteY15" fmla="*/ 328613 h 695325"/>
                <a:gd name="connsiteX16" fmla="*/ 500063 w 1102519"/>
                <a:gd name="connsiteY16" fmla="*/ 433388 h 695325"/>
                <a:gd name="connsiteX17" fmla="*/ 433388 w 1102519"/>
                <a:gd name="connsiteY17" fmla="*/ 483394 h 695325"/>
                <a:gd name="connsiteX18" fmla="*/ 352425 w 1102519"/>
                <a:gd name="connsiteY18" fmla="*/ 533400 h 695325"/>
                <a:gd name="connsiteX19" fmla="*/ 288132 w 1102519"/>
                <a:gd name="connsiteY19" fmla="*/ 564357 h 695325"/>
                <a:gd name="connsiteX20" fmla="*/ 221457 w 1102519"/>
                <a:gd name="connsiteY20" fmla="*/ 590550 h 695325"/>
                <a:gd name="connsiteX21" fmla="*/ 152400 w 1102519"/>
                <a:gd name="connsiteY21" fmla="*/ 607219 h 695325"/>
                <a:gd name="connsiteX22" fmla="*/ 78582 w 1102519"/>
                <a:gd name="connsiteY22" fmla="*/ 614363 h 695325"/>
                <a:gd name="connsiteX23" fmla="*/ 40482 w 1102519"/>
                <a:gd name="connsiteY23" fmla="*/ 616744 h 695325"/>
                <a:gd name="connsiteX24" fmla="*/ 26194 w 1102519"/>
                <a:gd name="connsiteY24" fmla="*/ 621507 h 695325"/>
                <a:gd name="connsiteX25" fmla="*/ 14288 w 1102519"/>
                <a:gd name="connsiteY25" fmla="*/ 631032 h 695325"/>
                <a:gd name="connsiteX26" fmla="*/ 4763 w 1102519"/>
                <a:gd name="connsiteY26" fmla="*/ 657225 h 695325"/>
                <a:gd name="connsiteX27" fmla="*/ 0 w 1102519"/>
                <a:gd name="connsiteY27" fmla="*/ 695325 h 695325"/>
                <a:gd name="connsiteX28" fmla="*/ 290513 w 1102519"/>
                <a:gd name="connsiteY28" fmla="*/ 692944 h 695325"/>
                <a:gd name="connsiteX29" fmla="*/ 423863 w 1102519"/>
                <a:gd name="connsiteY29" fmla="*/ 626269 h 695325"/>
                <a:gd name="connsiteX30" fmla="*/ 554832 w 1102519"/>
                <a:gd name="connsiteY30" fmla="*/ 552450 h 695325"/>
                <a:gd name="connsiteX31" fmla="*/ 692944 w 1102519"/>
                <a:gd name="connsiteY31" fmla="*/ 47625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2519" h="695325">
                  <a:moveTo>
                    <a:pt x="692944" y="476250"/>
                  </a:moveTo>
                  <a:lnTo>
                    <a:pt x="812007" y="411957"/>
                  </a:lnTo>
                  <a:lnTo>
                    <a:pt x="897732" y="366713"/>
                  </a:lnTo>
                  <a:lnTo>
                    <a:pt x="973932" y="328613"/>
                  </a:lnTo>
                  <a:lnTo>
                    <a:pt x="1023938" y="304800"/>
                  </a:lnTo>
                  <a:lnTo>
                    <a:pt x="1059657" y="288132"/>
                  </a:lnTo>
                  <a:lnTo>
                    <a:pt x="1083469" y="261938"/>
                  </a:lnTo>
                  <a:lnTo>
                    <a:pt x="1102519" y="235744"/>
                  </a:lnTo>
                  <a:lnTo>
                    <a:pt x="747713" y="0"/>
                  </a:lnTo>
                  <a:lnTo>
                    <a:pt x="778669" y="50007"/>
                  </a:lnTo>
                  <a:lnTo>
                    <a:pt x="783432" y="73819"/>
                  </a:lnTo>
                  <a:lnTo>
                    <a:pt x="785813" y="100013"/>
                  </a:lnTo>
                  <a:lnTo>
                    <a:pt x="778669" y="140494"/>
                  </a:lnTo>
                  <a:lnTo>
                    <a:pt x="764382" y="178594"/>
                  </a:lnTo>
                  <a:lnTo>
                    <a:pt x="731044" y="226219"/>
                  </a:lnTo>
                  <a:lnTo>
                    <a:pt x="623888" y="328613"/>
                  </a:lnTo>
                  <a:lnTo>
                    <a:pt x="500063" y="433388"/>
                  </a:lnTo>
                  <a:lnTo>
                    <a:pt x="433388" y="483394"/>
                  </a:lnTo>
                  <a:lnTo>
                    <a:pt x="352425" y="533400"/>
                  </a:lnTo>
                  <a:lnTo>
                    <a:pt x="288132" y="564357"/>
                  </a:lnTo>
                  <a:lnTo>
                    <a:pt x="221457" y="590550"/>
                  </a:lnTo>
                  <a:lnTo>
                    <a:pt x="152400" y="607219"/>
                  </a:lnTo>
                  <a:lnTo>
                    <a:pt x="78582" y="614363"/>
                  </a:lnTo>
                  <a:lnTo>
                    <a:pt x="40482" y="616744"/>
                  </a:lnTo>
                  <a:lnTo>
                    <a:pt x="26194" y="621507"/>
                  </a:lnTo>
                  <a:lnTo>
                    <a:pt x="14288" y="631032"/>
                  </a:lnTo>
                  <a:lnTo>
                    <a:pt x="4763" y="657225"/>
                  </a:lnTo>
                  <a:lnTo>
                    <a:pt x="0" y="695325"/>
                  </a:lnTo>
                  <a:lnTo>
                    <a:pt x="290513" y="692944"/>
                  </a:lnTo>
                  <a:lnTo>
                    <a:pt x="423863" y="626269"/>
                  </a:lnTo>
                  <a:lnTo>
                    <a:pt x="554832" y="552450"/>
                  </a:lnTo>
                  <a:lnTo>
                    <a:pt x="692944" y="4762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3">
              <a:extLst>
                <a:ext uri="{FF2B5EF4-FFF2-40B4-BE49-F238E27FC236}">
                  <a16:creationId xmlns:a16="http://schemas.microsoft.com/office/drawing/2014/main" id="{7504C0E1-D684-48D7-98CA-92E0A51BF522}"/>
                </a:ext>
              </a:extLst>
            </p:cNvPr>
            <p:cNvSpPr/>
            <p:nvPr/>
          </p:nvSpPr>
          <p:spPr>
            <a:xfrm>
              <a:off x="3719513" y="5113339"/>
              <a:ext cx="4813300" cy="941387"/>
            </a:xfrm>
            <a:custGeom>
              <a:avLst/>
              <a:gdLst>
                <a:gd name="connsiteX0" fmla="*/ 1517515 w 4813246"/>
                <a:gd name="connsiteY0" fmla="*/ 186771 h 941637"/>
                <a:gd name="connsiteX1" fmla="*/ 1284051 w 4813246"/>
                <a:gd name="connsiteY1" fmla="*/ 136187 h 941637"/>
                <a:gd name="connsiteX2" fmla="*/ 1128409 w 4813246"/>
                <a:gd name="connsiteY2" fmla="*/ 105059 h 941637"/>
                <a:gd name="connsiteX3" fmla="*/ 941638 w 4813246"/>
                <a:gd name="connsiteY3" fmla="*/ 70039 h 941637"/>
                <a:gd name="connsiteX4" fmla="*/ 789886 w 4813246"/>
                <a:gd name="connsiteY4" fmla="*/ 46693 h 941637"/>
                <a:gd name="connsiteX5" fmla="*/ 579769 w 4813246"/>
                <a:gd name="connsiteY5" fmla="*/ 23346 h 941637"/>
                <a:gd name="connsiteX6" fmla="*/ 365760 w 4813246"/>
                <a:gd name="connsiteY6" fmla="*/ 0 h 941637"/>
                <a:gd name="connsiteX7" fmla="*/ 23347 w 4813246"/>
                <a:gd name="connsiteY7" fmla="*/ 0 h 941637"/>
                <a:gd name="connsiteX8" fmla="*/ 3891 w 4813246"/>
                <a:gd name="connsiteY8" fmla="*/ 46693 h 941637"/>
                <a:gd name="connsiteX9" fmla="*/ 0 w 4813246"/>
                <a:gd name="connsiteY9" fmla="*/ 105059 h 941637"/>
                <a:gd name="connsiteX10" fmla="*/ 0 w 4813246"/>
                <a:gd name="connsiteY10" fmla="*/ 155642 h 941637"/>
                <a:gd name="connsiteX11" fmla="*/ 3891 w 4813246"/>
                <a:gd name="connsiteY11" fmla="*/ 198444 h 941637"/>
                <a:gd name="connsiteX12" fmla="*/ 3891 w 4813246"/>
                <a:gd name="connsiteY12" fmla="*/ 221791 h 941637"/>
                <a:gd name="connsiteX13" fmla="*/ 19456 w 4813246"/>
                <a:gd name="connsiteY13" fmla="*/ 241246 h 941637"/>
                <a:gd name="connsiteX14" fmla="*/ 38911 w 4813246"/>
                <a:gd name="connsiteY14" fmla="*/ 252919 h 941637"/>
                <a:gd name="connsiteX15" fmla="*/ 85604 w 4813246"/>
                <a:gd name="connsiteY15" fmla="*/ 256810 h 941637"/>
                <a:gd name="connsiteX16" fmla="*/ 151752 w 4813246"/>
                <a:gd name="connsiteY16" fmla="*/ 249028 h 941637"/>
                <a:gd name="connsiteX17" fmla="*/ 256810 w 4813246"/>
                <a:gd name="connsiteY17" fmla="*/ 229573 h 941637"/>
                <a:gd name="connsiteX18" fmla="*/ 303503 w 4813246"/>
                <a:gd name="connsiteY18" fmla="*/ 217899 h 941637"/>
                <a:gd name="connsiteX19" fmla="*/ 431908 w 4813246"/>
                <a:gd name="connsiteY19" fmla="*/ 221791 h 941637"/>
                <a:gd name="connsiteX20" fmla="*/ 556422 w 4813246"/>
                <a:gd name="connsiteY20" fmla="*/ 221791 h 941637"/>
                <a:gd name="connsiteX21" fmla="*/ 754867 w 4813246"/>
                <a:gd name="connsiteY21" fmla="*/ 237355 h 941637"/>
                <a:gd name="connsiteX22" fmla="*/ 996113 w 4813246"/>
                <a:gd name="connsiteY22" fmla="*/ 264592 h 941637"/>
                <a:gd name="connsiteX23" fmla="*/ 1315180 w 4813246"/>
                <a:gd name="connsiteY23" fmla="*/ 319067 h 941637"/>
                <a:gd name="connsiteX24" fmla="*/ 1494169 w 4813246"/>
                <a:gd name="connsiteY24" fmla="*/ 354087 h 941637"/>
                <a:gd name="connsiteX25" fmla="*/ 1708177 w 4813246"/>
                <a:gd name="connsiteY25" fmla="*/ 404671 h 941637"/>
                <a:gd name="connsiteX26" fmla="*/ 2042809 w 4813246"/>
                <a:gd name="connsiteY26" fmla="*/ 494165 h 941637"/>
                <a:gd name="connsiteX27" fmla="*/ 2357985 w 4813246"/>
                <a:gd name="connsiteY27" fmla="*/ 583659 h 941637"/>
                <a:gd name="connsiteX28" fmla="*/ 2595340 w 4813246"/>
                <a:gd name="connsiteY28" fmla="*/ 653699 h 941637"/>
                <a:gd name="connsiteX29" fmla="*/ 2778220 w 4813246"/>
                <a:gd name="connsiteY29" fmla="*/ 708173 h 941637"/>
                <a:gd name="connsiteX30" fmla="*/ 2953318 w 4813246"/>
                <a:gd name="connsiteY30" fmla="*/ 762648 h 941637"/>
                <a:gd name="connsiteX31" fmla="*/ 3237365 w 4813246"/>
                <a:gd name="connsiteY31" fmla="*/ 852143 h 941637"/>
                <a:gd name="connsiteX32" fmla="*/ 3342424 w 4813246"/>
                <a:gd name="connsiteY32" fmla="*/ 883271 h 941637"/>
                <a:gd name="connsiteX33" fmla="*/ 3498067 w 4813246"/>
                <a:gd name="connsiteY33" fmla="*/ 918291 h 941637"/>
                <a:gd name="connsiteX34" fmla="*/ 3610907 w 4813246"/>
                <a:gd name="connsiteY34" fmla="*/ 933855 h 941637"/>
                <a:gd name="connsiteX35" fmla="*/ 3731530 w 4813246"/>
                <a:gd name="connsiteY35" fmla="*/ 941637 h 941637"/>
                <a:gd name="connsiteX36" fmla="*/ 3902737 w 4813246"/>
                <a:gd name="connsiteY36" fmla="*/ 918291 h 941637"/>
                <a:gd name="connsiteX37" fmla="*/ 4089508 w 4813246"/>
                <a:gd name="connsiteY37" fmla="*/ 883271 h 941637"/>
                <a:gd name="connsiteX38" fmla="*/ 4365774 w 4813246"/>
                <a:gd name="connsiteY38" fmla="*/ 805450 h 941637"/>
                <a:gd name="connsiteX39" fmla="*/ 4533090 w 4813246"/>
                <a:gd name="connsiteY39" fmla="*/ 747084 h 941637"/>
                <a:gd name="connsiteX40" fmla="*/ 4673168 w 4813246"/>
                <a:gd name="connsiteY40" fmla="*/ 692609 h 941637"/>
                <a:gd name="connsiteX41" fmla="*/ 4774336 w 4813246"/>
                <a:gd name="connsiteY41" fmla="*/ 645916 h 941637"/>
                <a:gd name="connsiteX42" fmla="*/ 4797682 w 4813246"/>
                <a:gd name="connsiteY42" fmla="*/ 630352 h 941637"/>
                <a:gd name="connsiteX43" fmla="*/ 4813246 w 4813246"/>
                <a:gd name="connsiteY43" fmla="*/ 607006 h 941637"/>
                <a:gd name="connsiteX44" fmla="*/ 4813246 w 4813246"/>
                <a:gd name="connsiteY44" fmla="*/ 591442 h 941637"/>
                <a:gd name="connsiteX45" fmla="*/ 4801573 w 4813246"/>
                <a:gd name="connsiteY45" fmla="*/ 579768 h 941637"/>
                <a:gd name="connsiteX46" fmla="*/ 4758771 w 4813246"/>
                <a:gd name="connsiteY46" fmla="*/ 571986 h 941637"/>
                <a:gd name="connsiteX47" fmla="*/ 4513634 w 4813246"/>
                <a:gd name="connsiteY47" fmla="*/ 571986 h 941637"/>
                <a:gd name="connsiteX48" fmla="*/ 4070053 w 4813246"/>
                <a:gd name="connsiteY48" fmla="*/ 564204 h 941637"/>
                <a:gd name="connsiteX49" fmla="*/ 3688729 w 4813246"/>
                <a:gd name="connsiteY49" fmla="*/ 556422 h 941637"/>
                <a:gd name="connsiteX50" fmla="*/ 3357988 w 4813246"/>
                <a:gd name="connsiteY50" fmla="*/ 540858 h 941637"/>
                <a:gd name="connsiteX51" fmla="*/ 3214019 w 4813246"/>
                <a:gd name="connsiteY51" fmla="*/ 529185 h 941637"/>
                <a:gd name="connsiteX52" fmla="*/ 3050594 w 4813246"/>
                <a:gd name="connsiteY52" fmla="*/ 509729 h 941637"/>
                <a:gd name="connsiteX53" fmla="*/ 2840477 w 4813246"/>
                <a:gd name="connsiteY53" fmla="*/ 466928 h 941637"/>
                <a:gd name="connsiteX54" fmla="*/ 2591449 w 4813246"/>
                <a:gd name="connsiteY54" fmla="*/ 416344 h 941637"/>
                <a:gd name="connsiteX55" fmla="*/ 2214016 w 4813246"/>
                <a:gd name="connsiteY55" fmla="*/ 334631 h 941637"/>
                <a:gd name="connsiteX56" fmla="*/ 1840473 w 4813246"/>
                <a:gd name="connsiteY56" fmla="*/ 256810 h 941637"/>
                <a:gd name="connsiteX57" fmla="*/ 1517515 w 4813246"/>
                <a:gd name="connsiteY57" fmla="*/ 186771 h 94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13246" h="941637">
                  <a:moveTo>
                    <a:pt x="1517515" y="186771"/>
                  </a:moveTo>
                  <a:lnTo>
                    <a:pt x="1284051" y="136187"/>
                  </a:lnTo>
                  <a:lnTo>
                    <a:pt x="1128409" y="105059"/>
                  </a:lnTo>
                  <a:lnTo>
                    <a:pt x="941638" y="70039"/>
                  </a:lnTo>
                  <a:lnTo>
                    <a:pt x="789886" y="46693"/>
                  </a:lnTo>
                  <a:lnTo>
                    <a:pt x="579769" y="23346"/>
                  </a:lnTo>
                  <a:lnTo>
                    <a:pt x="365760" y="0"/>
                  </a:lnTo>
                  <a:lnTo>
                    <a:pt x="23347" y="0"/>
                  </a:lnTo>
                  <a:lnTo>
                    <a:pt x="3891" y="46693"/>
                  </a:lnTo>
                  <a:lnTo>
                    <a:pt x="0" y="105059"/>
                  </a:lnTo>
                  <a:lnTo>
                    <a:pt x="0" y="155642"/>
                  </a:lnTo>
                  <a:lnTo>
                    <a:pt x="3891" y="198444"/>
                  </a:lnTo>
                  <a:lnTo>
                    <a:pt x="3891" y="221791"/>
                  </a:lnTo>
                  <a:lnTo>
                    <a:pt x="19456" y="241246"/>
                  </a:lnTo>
                  <a:lnTo>
                    <a:pt x="38911" y="252919"/>
                  </a:lnTo>
                  <a:lnTo>
                    <a:pt x="85604" y="256810"/>
                  </a:lnTo>
                  <a:lnTo>
                    <a:pt x="151752" y="249028"/>
                  </a:lnTo>
                  <a:lnTo>
                    <a:pt x="256810" y="229573"/>
                  </a:lnTo>
                  <a:lnTo>
                    <a:pt x="303503" y="217899"/>
                  </a:lnTo>
                  <a:lnTo>
                    <a:pt x="431908" y="221791"/>
                  </a:lnTo>
                  <a:lnTo>
                    <a:pt x="556422" y="221791"/>
                  </a:lnTo>
                  <a:lnTo>
                    <a:pt x="754867" y="237355"/>
                  </a:lnTo>
                  <a:lnTo>
                    <a:pt x="996113" y="264592"/>
                  </a:lnTo>
                  <a:lnTo>
                    <a:pt x="1315180" y="319067"/>
                  </a:lnTo>
                  <a:lnTo>
                    <a:pt x="1494169" y="354087"/>
                  </a:lnTo>
                  <a:lnTo>
                    <a:pt x="1708177" y="404671"/>
                  </a:lnTo>
                  <a:lnTo>
                    <a:pt x="2042809" y="494165"/>
                  </a:lnTo>
                  <a:lnTo>
                    <a:pt x="2357985" y="583659"/>
                  </a:lnTo>
                  <a:lnTo>
                    <a:pt x="2595340" y="653699"/>
                  </a:lnTo>
                  <a:lnTo>
                    <a:pt x="2778220" y="708173"/>
                  </a:lnTo>
                  <a:lnTo>
                    <a:pt x="2953318" y="762648"/>
                  </a:lnTo>
                  <a:lnTo>
                    <a:pt x="3237365" y="852143"/>
                  </a:lnTo>
                  <a:lnTo>
                    <a:pt x="3342424" y="883271"/>
                  </a:lnTo>
                  <a:lnTo>
                    <a:pt x="3498067" y="918291"/>
                  </a:lnTo>
                  <a:lnTo>
                    <a:pt x="3610907" y="933855"/>
                  </a:lnTo>
                  <a:lnTo>
                    <a:pt x="3731530" y="941637"/>
                  </a:lnTo>
                  <a:lnTo>
                    <a:pt x="3902737" y="918291"/>
                  </a:lnTo>
                  <a:lnTo>
                    <a:pt x="4089508" y="883271"/>
                  </a:lnTo>
                  <a:lnTo>
                    <a:pt x="4365774" y="805450"/>
                  </a:lnTo>
                  <a:lnTo>
                    <a:pt x="4533090" y="747084"/>
                  </a:lnTo>
                  <a:lnTo>
                    <a:pt x="4673168" y="692609"/>
                  </a:lnTo>
                  <a:lnTo>
                    <a:pt x="4774336" y="645916"/>
                  </a:lnTo>
                  <a:lnTo>
                    <a:pt x="4797682" y="630352"/>
                  </a:lnTo>
                  <a:lnTo>
                    <a:pt x="4813246" y="607006"/>
                  </a:lnTo>
                  <a:lnTo>
                    <a:pt x="4813246" y="591442"/>
                  </a:lnTo>
                  <a:lnTo>
                    <a:pt x="4801573" y="579768"/>
                  </a:lnTo>
                  <a:lnTo>
                    <a:pt x="4758771" y="571986"/>
                  </a:lnTo>
                  <a:lnTo>
                    <a:pt x="4513634" y="571986"/>
                  </a:lnTo>
                  <a:lnTo>
                    <a:pt x="4070053" y="564204"/>
                  </a:lnTo>
                  <a:lnTo>
                    <a:pt x="3688729" y="556422"/>
                  </a:lnTo>
                  <a:lnTo>
                    <a:pt x="3357988" y="540858"/>
                  </a:lnTo>
                  <a:lnTo>
                    <a:pt x="3214019" y="529185"/>
                  </a:lnTo>
                  <a:lnTo>
                    <a:pt x="3050594" y="509729"/>
                  </a:lnTo>
                  <a:lnTo>
                    <a:pt x="2840477" y="466928"/>
                  </a:lnTo>
                  <a:lnTo>
                    <a:pt x="2591449" y="416344"/>
                  </a:lnTo>
                  <a:lnTo>
                    <a:pt x="2214016" y="334631"/>
                  </a:lnTo>
                  <a:lnTo>
                    <a:pt x="1840473" y="256810"/>
                  </a:lnTo>
                  <a:lnTo>
                    <a:pt x="1517515" y="18677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A1AA2AA8-AE65-44B3-BF43-8104B1D31E7F}"/>
              </a:ext>
            </a:extLst>
          </p:cNvPr>
          <p:cNvGrpSpPr/>
          <p:nvPr/>
        </p:nvGrpSpPr>
        <p:grpSpPr>
          <a:xfrm>
            <a:off x="3717925" y="1414464"/>
            <a:ext cx="4816475" cy="4640262"/>
            <a:chOff x="3716338" y="1414464"/>
            <a:chExt cx="4816475" cy="4640262"/>
          </a:xfrm>
          <a:solidFill>
            <a:schemeClr val="tx1"/>
          </a:solidFill>
        </p:grpSpPr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ADE7C950-A41D-4399-8B78-FB1880C42B5C}"/>
                </a:ext>
              </a:extLst>
            </p:cNvPr>
            <p:cNvSpPr/>
            <p:nvPr/>
          </p:nvSpPr>
          <p:spPr>
            <a:xfrm>
              <a:off x="5259387" y="1774826"/>
              <a:ext cx="836613" cy="1120775"/>
            </a:xfrm>
            <a:custGeom>
              <a:avLst/>
              <a:gdLst>
                <a:gd name="connsiteX0" fmla="*/ 340519 w 835819"/>
                <a:gd name="connsiteY0" fmla="*/ 595312 h 1121568"/>
                <a:gd name="connsiteX1" fmla="*/ 233363 w 835819"/>
                <a:gd name="connsiteY1" fmla="*/ 754856 h 1121568"/>
                <a:gd name="connsiteX2" fmla="*/ 92869 w 835819"/>
                <a:gd name="connsiteY2" fmla="*/ 952500 h 1121568"/>
                <a:gd name="connsiteX3" fmla="*/ 23813 w 835819"/>
                <a:gd name="connsiteY3" fmla="*/ 1045368 h 1121568"/>
                <a:gd name="connsiteX4" fmla="*/ 2381 w 835819"/>
                <a:gd name="connsiteY4" fmla="*/ 1081087 h 1121568"/>
                <a:gd name="connsiteX5" fmla="*/ 0 w 835819"/>
                <a:gd name="connsiteY5" fmla="*/ 1102518 h 1121568"/>
                <a:gd name="connsiteX6" fmla="*/ 2381 w 835819"/>
                <a:gd name="connsiteY6" fmla="*/ 1114425 h 1121568"/>
                <a:gd name="connsiteX7" fmla="*/ 7144 w 835819"/>
                <a:gd name="connsiteY7" fmla="*/ 1119187 h 1121568"/>
                <a:gd name="connsiteX8" fmla="*/ 19050 w 835819"/>
                <a:gd name="connsiteY8" fmla="*/ 1121568 h 1121568"/>
                <a:gd name="connsiteX9" fmla="*/ 42863 w 835819"/>
                <a:gd name="connsiteY9" fmla="*/ 1114425 h 1121568"/>
                <a:gd name="connsiteX10" fmla="*/ 92869 w 835819"/>
                <a:gd name="connsiteY10" fmla="*/ 1078706 h 1121568"/>
                <a:gd name="connsiteX11" fmla="*/ 219075 w 835819"/>
                <a:gd name="connsiteY11" fmla="*/ 978693 h 1121568"/>
                <a:gd name="connsiteX12" fmla="*/ 381000 w 835819"/>
                <a:gd name="connsiteY12" fmla="*/ 833437 h 1121568"/>
                <a:gd name="connsiteX13" fmla="*/ 519113 w 835819"/>
                <a:gd name="connsiteY13" fmla="*/ 695325 h 1121568"/>
                <a:gd name="connsiteX14" fmla="*/ 581025 w 835819"/>
                <a:gd name="connsiteY14" fmla="*/ 623887 h 1121568"/>
                <a:gd name="connsiteX15" fmla="*/ 676275 w 835819"/>
                <a:gd name="connsiteY15" fmla="*/ 514350 h 1121568"/>
                <a:gd name="connsiteX16" fmla="*/ 714375 w 835819"/>
                <a:gd name="connsiteY16" fmla="*/ 457200 h 1121568"/>
                <a:gd name="connsiteX17" fmla="*/ 733425 w 835819"/>
                <a:gd name="connsiteY17" fmla="*/ 431006 h 1121568"/>
                <a:gd name="connsiteX18" fmla="*/ 754856 w 835819"/>
                <a:gd name="connsiteY18" fmla="*/ 402431 h 1121568"/>
                <a:gd name="connsiteX19" fmla="*/ 773906 w 835819"/>
                <a:gd name="connsiteY19" fmla="*/ 383381 h 1121568"/>
                <a:gd name="connsiteX20" fmla="*/ 792956 w 835819"/>
                <a:gd name="connsiteY20" fmla="*/ 369093 h 1121568"/>
                <a:gd name="connsiteX21" fmla="*/ 809625 w 835819"/>
                <a:gd name="connsiteY21" fmla="*/ 361950 h 1121568"/>
                <a:gd name="connsiteX22" fmla="*/ 823913 w 835819"/>
                <a:gd name="connsiteY22" fmla="*/ 352425 h 1121568"/>
                <a:gd name="connsiteX23" fmla="*/ 833438 w 835819"/>
                <a:gd name="connsiteY23" fmla="*/ 333375 h 1121568"/>
                <a:gd name="connsiteX24" fmla="*/ 835819 w 835819"/>
                <a:gd name="connsiteY24" fmla="*/ 316706 h 1121568"/>
                <a:gd name="connsiteX25" fmla="*/ 831056 w 835819"/>
                <a:gd name="connsiteY25" fmla="*/ 285750 h 1121568"/>
                <a:gd name="connsiteX26" fmla="*/ 816769 w 835819"/>
                <a:gd name="connsiteY26" fmla="*/ 254793 h 1121568"/>
                <a:gd name="connsiteX27" fmla="*/ 795338 w 835819"/>
                <a:gd name="connsiteY27" fmla="*/ 223837 h 1121568"/>
                <a:gd name="connsiteX28" fmla="*/ 769144 w 835819"/>
                <a:gd name="connsiteY28" fmla="*/ 190500 h 1121568"/>
                <a:gd name="connsiteX29" fmla="*/ 745331 w 835819"/>
                <a:gd name="connsiteY29" fmla="*/ 161925 h 1121568"/>
                <a:gd name="connsiteX30" fmla="*/ 721519 w 835819"/>
                <a:gd name="connsiteY30" fmla="*/ 140493 h 1121568"/>
                <a:gd name="connsiteX31" fmla="*/ 688181 w 835819"/>
                <a:gd name="connsiteY31" fmla="*/ 109537 h 1121568"/>
                <a:gd name="connsiteX32" fmla="*/ 638175 w 835819"/>
                <a:gd name="connsiteY32" fmla="*/ 76200 h 1121568"/>
                <a:gd name="connsiteX33" fmla="*/ 590550 w 835819"/>
                <a:gd name="connsiteY33" fmla="*/ 52387 h 1121568"/>
                <a:gd name="connsiteX34" fmla="*/ 533400 w 835819"/>
                <a:gd name="connsiteY34" fmla="*/ 26193 h 1121568"/>
                <a:gd name="connsiteX35" fmla="*/ 481013 w 835819"/>
                <a:gd name="connsiteY35" fmla="*/ 11906 h 1121568"/>
                <a:gd name="connsiteX36" fmla="*/ 450056 w 835819"/>
                <a:gd name="connsiteY36" fmla="*/ 0 h 1121568"/>
                <a:gd name="connsiteX37" fmla="*/ 428625 w 835819"/>
                <a:gd name="connsiteY37" fmla="*/ 0 h 1121568"/>
                <a:gd name="connsiteX38" fmla="*/ 421481 w 835819"/>
                <a:gd name="connsiteY38" fmla="*/ 7143 h 1121568"/>
                <a:gd name="connsiteX39" fmla="*/ 421481 w 835819"/>
                <a:gd name="connsiteY39" fmla="*/ 21431 h 1121568"/>
                <a:gd name="connsiteX40" fmla="*/ 428625 w 835819"/>
                <a:gd name="connsiteY40" fmla="*/ 40481 h 1121568"/>
                <a:gd name="connsiteX41" fmla="*/ 447675 w 835819"/>
                <a:gd name="connsiteY41" fmla="*/ 69056 h 1121568"/>
                <a:gd name="connsiteX42" fmla="*/ 466725 w 835819"/>
                <a:gd name="connsiteY42" fmla="*/ 92868 h 1121568"/>
                <a:gd name="connsiteX43" fmla="*/ 478631 w 835819"/>
                <a:gd name="connsiteY43" fmla="*/ 111918 h 1121568"/>
                <a:gd name="connsiteX44" fmla="*/ 492919 w 835819"/>
                <a:gd name="connsiteY44" fmla="*/ 147637 h 1121568"/>
                <a:gd name="connsiteX45" fmla="*/ 497681 w 835819"/>
                <a:gd name="connsiteY45" fmla="*/ 171450 h 1121568"/>
                <a:gd name="connsiteX46" fmla="*/ 500063 w 835819"/>
                <a:gd name="connsiteY46" fmla="*/ 197643 h 1121568"/>
                <a:gd name="connsiteX47" fmla="*/ 500063 w 835819"/>
                <a:gd name="connsiteY47" fmla="*/ 226218 h 1121568"/>
                <a:gd name="connsiteX48" fmla="*/ 497681 w 835819"/>
                <a:gd name="connsiteY48" fmla="*/ 271462 h 1121568"/>
                <a:gd name="connsiteX49" fmla="*/ 485775 w 835819"/>
                <a:gd name="connsiteY49" fmla="*/ 328612 h 1121568"/>
                <a:gd name="connsiteX50" fmla="*/ 457200 w 835819"/>
                <a:gd name="connsiteY50" fmla="*/ 400050 h 1121568"/>
                <a:gd name="connsiteX51" fmla="*/ 388144 w 835819"/>
                <a:gd name="connsiteY51" fmla="*/ 523875 h 1121568"/>
                <a:gd name="connsiteX52" fmla="*/ 340519 w 835819"/>
                <a:gd name="connsiteY52" fmla="*/ 595312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35819" h="1121568">
                  <a:moveTo>
                    <a:pt x="340519" y="595312"/>
                  </a:moveTo>
                  <a:lnTo>
                    <a:pt x="233363" y="754856"/>
                  </a:lnTo>
                  <a:lnTo>
                    <a:pt x="92869" y="952500"/>
                  </a:lnTo>
                  <a:lnTo>
                    <a:pt x="23813" y="1045368"/>
                  </a:lnTo>
                  <a:lnTo>
                    <a:pt x="2381" y="1081087"/>
                  </a:lnTo>
                  <a:lnTo>
                    <a:pt x="0" y="1102518"/>
                  </a:lnTo>
                  <a:lnTo>
                    <a:pt x="2381" y="1114425"/>
                  </a:lnTo>
                  <a:lnTo>
                    <a:pt x="7144" y="1119187"/>
                  </a:lnTo>
                  <a:lnTo>
                    <a:pt x="19050" y="1121568"/>
                  </a:lnTo>
                  <a:lnTo>
                    <a:pt x="42863" y="1114425"/>
                  </a:lnTo>
                  <a:lnTo>
                    <a:pt x="92869" y="1078706"/>
                  </a:lnTo>
                  <a:lnTo>
                    <a:pt x="219075" y="978693"/>
                  </a:lnTo>
                  <a:lnTo>
                    <a:pt x="381000" y="833437"/>
                  </a:lnTo>
                  <a:lnTo>
                    <a:pt x="519113" y="695325"/>
                  </a:lnTo>
                  <a:lnTo>
                    <a:pt x="581025" y="623887"/>
                  </a:lnTo>
                  <a:lnTo>
                    <a:pt x="676275" y="514350"/>
                  </a:lnTo>
                  <a:lnTo>
                    <a:pt x="714375" y="457200"/>
                  </a:lnTo>
                  <a:lnTo>
                    <a:pt x="733425" y="431006"/>
                  </a:lnTo>
                  <a:lnTo>
                    <a:pt x="754856" y="402431"/>
                  </a:lnTo>
                  <a:lnTo>
                    <a:pt x="773906" y="383381"/>
                  </a:lnTo>
                  <a:lnTo>
                    <a:pt x="792956" y="369093"/>
                  </a:lnTo>
                  <a:lnTo>
                    <a:pt x="809625" y="361950"/>
                  </a:lnTo>
                  <a:lnTo>
                    <a:pt x="823913" y="352425"/>
                  </a:lnTo>
                  <a:lnTo>
                    <a:pt x="833438" y="333375"/>
                  </a:lnTo>
                  <a:lnTo>
                    <a:pt x="835819" y="316706"/>
                  </a:lnTo>
                  <a:lnTo>
                    <a:pt x="831056" y="285750"/>
                  </a:lnTo>
                  <a:lnTo>
                    <a:pt x="816769" y="254793"/>
                  </a:lnTo>
                  <a:lnTo>
                    <a:pt x="795338" y="223837"/>
                  </a:lnTo>
                  <a:lnTo>
                    <a:pt x="769144" y="190500"/>
                  </a:lnTo>
                  <a:lnTo>
                    <a:pt x="745331" y="161925"/>
                  </a:lnTo>
                  <a:lnTo>
                    <a:pt x="721519" y="140493"/>
                  </a:lnTo>
                  <a:lnTo>
                    <a:pt x="688181" y="109537"/>
                  </a:lnTo>
                  <a:lnTo>
                    <a:pt x="638175" y="76200"/>
                  </a:lnTo>
                  <a:lnTo>
                    <a:pt x="590550" y="52387"/>
                  </a:lnTo>
                  <a:lnTo>
                    <a:pt x="533400" y="26193"/>
                  </a:lnTo>
                  <a:lnTo>
                    <a:pt x="481013" y="11906"/>
                  </a:lnTo>
                  <a:lnTo>
                    <a:pt x="450056" y="0"/>
                  </a:lnTo>
                  <a:lnTo>
                    <a:pt x="428625" y="0"/>
                  </a:lnTo>
                  <a:lnTo>
                    <a:pt x="421481" y="7143"/>
                  </a:lnTo>
                  <a:lnTo>
                    <a:pt x="421481" y="21431"/>
                  </a:lnTo>
                  <a:lnTo>
                    <a:pt x="428625" y="40481"/>
                  </a:lnTo>
                  <a:lnTo>
                    <a:pt x="447675" y="69056"/>
                  </a:lnTo>
                  <a:lnTo>
                    <a:pt x="466725" y="92868"/>
                  </a:lnTo>
                  <a:lnTo>
                    <a:pt x="478631" y="111918"/>
                  </a:lnTo>
                  <a:lnTo>
                    <a:pt x="492919" y="147637"/>
                  </a:lnTo>
                  <a:lnTo>
                    <a:pt x="497681" y="171450"/>
                  </a:lnTo>
                  <a:lnTo>
                    <a:pt x="500063" y="197643"/>
                  </a:lnTo>
                  <a:lnTo>
                    <a:pt x="500063" y="226218"/>
                  </a:lnTo>
                  <a:lnTo>
                    <a:pt x="497681" y="271462"/>
                  </a:lnTo>
                  <a:lnTo>
                    <a:pt x="485775" y="328612"/>
                  </a:lnTo>
                  <a:lnTo>
                    <a:pt x="457200" y="400050"/>
                  </a:lnTo>
                  <a:lnTo>
                    <a:pt x="388144" y="523875"/>
                  </a:lnTo>
                  <a:lnTo>
                    <a:pt x="340519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7AFDA255-EF0D-47AE-A37A-DF083044D62D}"/>
                </a:ext>
              </a:extLst>
            </p:cNvPr>
            <p:cNvSpPr/>
            <p:nvPr/>
          </p:nvSpPr>
          <p:spPr>
            <a:xfrm>
              <a:off x="5499100" y="3894139"/>
              <a:ext cx="527050" cy="1233487"/>
            </a:xfrm>
            <a:custGeom>
              <a:avLst/>
              <a:gdLst>
                <a:gd name="connsiteX0" fmla="*/ 481670 w 528034"/>
                <a:gd name="connsiteY0" fmla="*/ 497125 h 1233796"/>
                <a:gd name="connsiteX1" fmla="*/ 455912 w 528034"/>
                <a:gd name="connsiteY1" fmla="*/ 226668 h 1233796"/>
                <a:gd name="connsiteX2" fmla="*/ 386366 w 528034"/>
                <a:gd name="connsiteY2" fmla="*/ 69546 h 1233796"/>
                <a:gd name="connsiteX3" fmla="*/ 352881 w 528034"/>
                <a:gd name="connsiteY3" fmla="*/ 59243 h 1233796"/>
                <a:gd name="connsiteX4" fmla="*/ 319396 w 528034"/>
                <a:gd name="connsiteY4" fmla="*/ 51516 h 1233796"/>
                <a:gd name="connsiteX5" fmla="*/ 247274 w 528034"/>
                <a:gd name="connsiteY5" fmla="*/ 33485 h 1233796"/>
                <a:gd name="connsiteX6" fmla="*/ 182880 w 528034"/>
                <a:gd name="connsiteY6" fmla="*/ 18031 h 1233796"/>
                <a:gd name="connsiteX7" fmla="*/ 126213 w 528034"/>
                <a:gd name="connsiteY7" fmla="*/ 7728 h 1233796"/>
                <a:gd name="connsiteX8" fmla="*/ 95304 w 528034"/>
                <a:gd name="connsiteY8" fmla="*/ 2576 h 1233796"/>
                <a:gd name="connsiteX9" fmla="*/ 64394 w 528034"/>
                <a:gd name="connsiteY9" fmla="*/ 0 h 1233796"/>
                <a:gd name="connsiteX10" fmla="*/ 30909 w 528034"/>
                <a:gd name="connsiteY10" fmla="*/ 2576 h 1233796"/>
                <a:gd name="connsiteX11" fmla="*/ 10303 w 528034"/>
                <a:gd name="connsiteY11" fmla="*/ 5152 h 1233796"/>
                <a:gd name="connsiteX12" fmla="*/ 2576 w 528034"/>
                <a:gd name="connsiteY12" fmla="*/ 10303 h 1233796"/>
                <a:gd name="connsiteX13" fmla="*/ 0 w 528034"/>
                <a:gd name="connsiteY13" fmla="*/ 20606 h 1233796"/>
                <a:gd name="connsiteX14" fmla="*/ 0 w 528034"/>
                <a:gd name="connsiteY14" fmla="*/ 30910 h 1233796"/>
                <a:gd name="connsiteX15" fmla="*/ 12879 w 528034"/>
                <a:gd name="connsiteY15" fmla="*/ 48940 h 1233796"/>
                <a:gd name="connsiteX16" fmla="*/ 36061 w 528034"/>
                <a:gd name="connsiteY16" fmla="*/ 77274 h 1233796"/>
                <a:gd name="connsiteX17" fmla="*/ 66970 w 528034"/>
                <a:gd name="connsiteY17" fmla="*/ 100455 h 1233796"/>
                <a:gd name="connsiteX18" fmla="*/ 97879 w 528034"/>
                <a:gd name="connsiteY18" fmla="*/ 121062 h 1233796"/>
                <a:gd name="connsiteX19" fmla="*/ 121061 w 528034"/>
                <a:gd name="connsiteY19" fmla="*/ 144244 h 1233796"/>
                <a:gd name="connsiteX20" fmla="*/ 146819 w 528034"/>
                <a:gd name="connsiteY20" fmla="*/ 177729 h 1233796"/>
                <a:gd name="connsiteX21" fmla="*/ 177728 w 528034"/>
                <a:gd name="connsiteY21" fmla="*/ 236972 h 1233796"/>
                <a:gd name="connsiteX22" fmla="*/ 200910 w 528034"/>
                <a:gd name="connsiteY22" fmla="*/ 288487 h 1233796"/>
                <a:gd name="connsiteX23" fmla="*/ 216365 w 528034"/>
                <a:gd name="connsiteY23" fmla="*/ 337427 h 1233796"/>
                <a:gd name="connsiteX24" fmla="*/ 239547 w 528034"/>
                <a:gd name="connsiteY24" fmla="*/ 461064 h 1233796"/>
                <a:gd name="connsiteX25" fmla="*/ 257577 w 528034"/>
                <a:gd name="connsiteY25" fmla="*/ 592428 h 1233796"/>
                <a:gd name="connsiteX26" fmla="*/ 267880 w 528034"/>
                <a:gd name="connsiteY26" fmla="*/ 723793 h 1233796"/>
                <a:gd name="connsiteX27" fmla="*/ 275608 w 528034"/>
                <a:gd name="connsiteY27" fmla="*/ 824248 h 1233796"/>
                <a:gd name="connsiteX28" fmla="*/ 278184 w 528034"/>
                <a:gd name="connsiteY28" fmla="*/ 945310 h 1233796"/>
                <a:gd name="connsiteX29" fmla="*/ 278184 w 528034"/>
                <a:gd name="connsiteY29" fmla="*/ 1001977 h 1233796"/>
                <a:gd name="connsiteX30" fmla="*/ 280759 w 528034"/>
                <a:gd name="connsiteY30" fmla="*/ 1066371 h 1233796"/>
                <a:gd name="connsiteX31" fmla="*/ 288487 w 528034"/>
                <a:gd name="connsiteY31" fmla="*/ 1112735 h 1233796"/>
                <a:gd name="connsiteX32" fmla="*/ 303941 w 528034"/>
                <a:gd name="connsiteY32" fmla="*/ 1148796 h 1233796"/>
                <a:gd name="connsiteX33" fmla="*/ 321972 w 528034"/>
                <a:gd name="connsiteY33" fmla="*/ 1177129 h 1233796"/>
                <a:gd name="connsiteX34" fmla="*/ 340002 w 528034"/>
                <a:gd name="connsiteY34" fmla="*/ 1197735 h 1233796"/>
                <a:gd name="connsiteX35" fmla="*/ 358033 w 528034"/>
                <a:gd name="connsiteY35" fmla="*/ 1213190 h 1233796"/>
                <a:gd name="connsiteX36" fmla="*/ 378639 w 528034"/>
                <a:gd name="connsiteY36" fmla="*/ 1226069 h 1233796"/>
                <a:gd name="connsiteX37" fmla="*/ 396669 w 528034"/>
                <a:gd name="connsiteY37" fmla="*/ 1233796 h 1233796"/>
                <a:gd name="connsiteX38" fmla="*/ 417275 w 528034"/>
                <a:gd name="connsiteY38" fmla="*/ 1231221 h 1233796"/>
                <a:gd name="connsiteX39" fmla="*/ 437882 w 528034"/>
                <a:gd name="connsiteY39" fmla="*/ 1223493 h 1233796"/>
                <a:gd name="connsiteX40" fmla="*/ 453336 w 528034"/>
                <a:gd name="connsiteY40" fmla="*/ 1213190 h 1233796"/>
                <a:gd name="connsiteX41" fmla="*/ 466215 w 528034"/>
                <a:gd name="connsiteY41" fmla="*/ 1200311 h 1233796"/>
                <a:gd name="connsiteX42" fmla="*/ 479094 w 528034"/>
                <a:gd name="connsiteY42" fmla="*/ 1182281 h 1233796"/>
                <a:gd name="connsiteX43" fmla="*/ 494549 w 528034"/>
                <a:gd name="connsiteY43" fmla="*/ 1153947 h 1233796"/>
                <a:gd name="connsiteX44" fmla="*/ 507428 w 528034"/>
                <a:gd name="connsiteY44" fmla="*/ 1115311 h 1233796"/>
                <a:gd name="connsiteX45" fmla="*/ 528034 w 528034"/>
                <a:gd name="connsiteY45" fmla="*/ 1035462 h 1233796"/>
                <a:gd name="connsiteX46" fmla="*/ 525458 w 528034"/>
                <a:gd name="connsiteY46" fmla="*/ 880915 h 1233796"/>
                <a:gd name="connsiteX47" fmla="*/ 481670 w 528034"/>
                <a:gd name="connsiteY47" fmla="*/ 497125 h 123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28034" h="1233796">
                  <a:moveTo>
                    <a:pt x="481670" y="497125"/>
                  </a:moveTo>
                  <a:lnTo>
                    <a:pt x="455912" y="226668"/>
                  </a:lnTo>
                  <a:lnTo>
                    <a:pt x="386366" y="69546"/>
                  </a:lnTo>
                  <a:lnTo>
                    <a:pt x="352881" y="59243"/>
                  </a:lnTo>
                  <a:lnTo>
                    <a:pt x="319396" y="51516"/>
                  </a:lnTo>
                  <a:lnTo>
                    <a:pt x="247274" y="33485"/>
                  </a:lnTo>
                  <a:lnTo>
                    <a:pt x="182880" y="18031"/>
                  </a:lnTo>
                  <a:lnTo>
                    <a:pt x="126213" y="7728"/>
                  </a:lnTo>
                  <a:lnTo>
                    <a:pt x="95304" y="2576"/>
                  </a:lnTo>
                  <a:lnTo>
                    <a:pt x="64394" y="0"/>
                  </a:lnTo>
                  <a:lnTo>
                    <a:pt x="30909" y="2576"/>
                  </a:lnTo>
                  <a:lnTo>
                    <a:pt x="10303" y="5152"/>
                  </a:lnTo>
                  <a:lnTo>
                    <a:pt x="2576" y="10303"/>
                  </a:lnTo>
                  <a:lnTo>
                    <a:pt x="0" y="20606"/>
                  </a:lnTo>
                  <a:lnTo>
                    <a:pt x="0" y="30910"/>
                  </a:lnTo>
                  <a:lnTo>
                    <a:pt x="12879" y="48940"/>
                  </a:lnTo>
                  <a:lnTo>
                    <a:pt x="36061" y="77274"/>
                  </a:lnTo>
                  <a:lnTo>
                    <a:pt x="66970" y="100455"/>
                  </a:lnTo>
                  <a:lnTo>
                    <a:pt x="97879" y="121062"/>
                  </a:lnTo>
                  <a:lnTo>
                    <a:pt x="121061" y="144244"/>
                  </a:lnTo>
                  <a:lnTo>
                    <a:pt x="146819" y="177729"/>
                  </a:lnTo>
                  <a:lnTo>
                    <a:pt x="177728" y="236972"/>
                  </a:lnTo>
                  <a:lnTo>
                    <a:pt x="200910" y="288487"/>
                  </a:lnTo>
                  <a:lnTo>
                    <a:pt x="216365" y="337427"/>
                  </a:lnTo>
                  <a:lnTo>
                    <a:pt x="239547" y="461064"/>
                  </a:lnTo>
                  <a:lnTo>
                    <a:pt x="257577" y="592428"/>
                  </a:lnTo>
                  <a:lnTo>
                    <a:pt x="267880" y="723793"/>
                  </a:lnTo>
                  <a:lnTo>
                    <a:pt x="275608" y="824248"/>
                  </a:lnTo>
                  <a:cubicBezTo>
                    <a:pt x="276467" y="864602"/>
                    <a:pt x="277325" y="904956"/>
                    <a:pt x="278184" y="945310"/>
                  </a:cubicBezTo>
                  <a:lnTo>
                    <a:pt x="278184" y="1001977"/>
                  </a:lnTo>
                  <a:cubicBezTo>
                    <a:pt x="279042" y="1023442"/>
                    <a:pt x="279901" y="1044906"/>
                    <a:pt x="280759" y="1066371"/>
                  </a:cubicBezTo>
                  <a:lnTo>
                    <a:pt x="288487" y="1112735"/>
                  </a:lnTo>
                  <a:lnTo>
                    <a:pt x="303941" y="1148796"/>
                  </a:lnTo>
                  <a:lnTo>
                    <a:pt x="321972" y="1177129"/>
                  </a:lnTo>
                  <a:lnTo>
                    <a:pt x="340002" y="1197735"/>
                  </a:lnTo>
                  <a:lnTo>
                    <a:pt x="358033" y="1213190"/>
                  </a:lnTo>
                  <a:lnTo>
                    <a:pt x="378639" y="1226069"/>
                  </a:lnTo>
                  <a:lnTo>
                    <a:pt x="396669" y="1233796"/>
                  </a:lnTo>
                  <a:lnTo>
                    <a:pt x="417275" y="1231221"/>
                  </a:lnTo>
                  <a:lnTo>
                    <a:pt x="437882" y="1223493"/>
                  </a:lnTo>
                  <a:lnTo>
                    <a:pt x="453336" y="1213190"/>
                  </a:lnTo>
                  <a:lnTo>
                    <a:pt x="466215" y="1200311"/>
                  </a:lnTo>
                  <a:lnTo>
                    <a:pt x="479094" y="1182281"/>
                  </a:lnTo>
                  <a:lnTo>
                    <a:pt x="494549" y="1153947"/>
                  </a:lnTo>
                  <a:lnTo>
                    <a:pt x="507428" y="1115311"/>
                  </a:lnTo>
                  <a:lnTo>
                    <a:pt x="528034" y="1035462"/>
                  </a:lnTo>
                  <a:cubicBezTo>
                    <a:pt x="527175" y="983946"/>
                    <a:pt x="526317" y="932431"/>
                    <a:pt x="525458" y="880915"/>
                  </a:cubicBezTo>
                  <a:lnTo>
                    <a:pt x="481670" y="497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0">
              <a:extLst>
                <a:ext uri="{FF2B5EF4-FFF2-40B4-BE49-F238E27FC236}">
                  <a16:creationId xmlns:a16="http://schemas.microsoft.com/office/drawing/2014/main" id="{D4E7E186-8379-4B70-B226-400EFB5A0D00}"/>
                </a:ext>
              </a:extLst>
            </p:cNvPr>
            <p:cNvSpPr/>
            <p:nvPr/>
          </p:nvSpPr>
          <p:spPr>
            <a:xfrm>
              <a:off x="3906838" y="1804989"/>
              <a:ext cx="800100" cy="530225"/>
            </a:xfrm>
            <a:custGeom>
              <a:avLst/>
              <a:gdLst>
                <a:gd name="connsiteX0" fmla="*/ 690563 w 800100"/>
                <a:gd name="connsiteY0" fmla="*/ 242887 h 531018"/>
                <a:gd name="connsiteX1" fmla="*/ 659607 w 800100"/>
                <a:gd name="connsiteY1" fmla="*/ 202406 h 531018"/>
                <a:gd name="connsiteX2" fmla="*/ 619125 w 800100"/>
                <a:gd name="connsiteY2" fmla="*/ 164306 h 531018"/>
                <a:gd name="connsiteX3" fmla="*/ 595313 w 800100"/>
                <a:gd name="connsiteY3" fmla="*/ 145256 h 531018"/>
                <a:gd name="connsiteX4" fmla="*/ 573882 w 800100"/>
                <a:gd name="connsiteY4" fmla="*/ 133350 h 531018"/>
                <a:gd name="connsiteX5" fmla="*/ 557213 w 800100"/>
                <a:gd name="connsiteY5" fmla="*/ 130968 h 531018"/>
                <a:gd name="connsiteX6" fmla="*/ 507207 w 800100"/>
                <a:gd name="connsiteY6" fmla="*/ 130968 h 531018"/>
                <a:gd name="connsiteX7" fmla="*/ 404813 w 800100"/>
                <a:gd name="connsiteY7" fmla="*/ 126206 h 531018"/>
                <a:gd name="connsiteX8" fmla="*/ 342900 w 800100"/>
                <a:gd name="connsiteY8" fmla="*/ 119062 h 531018"/>
                <a:gd name="connsiteX9" fmla="*/ 276225 w 800100"/>
                <a:gd name="connsiteY9" fmla="*/ 109537 h 531018"/>
                <a:gd name="connsiteX10" fmla="*/ 226219 w 800100"/>
                <a:gd name="connsiteY10" fmla="*/ 97631 h 531018"/>
                <a:gd name="connsiteX11" fmla="*/ 180975 w 800100"/>
                <a:gd name="connsiteY11" fmla="*/ 83343 h 531018"/>
                <a:gd name="connsiteX12" fmla="*/ 130969 w 800100"/>
                <a:gd name="connsiteY12" fmla="*/ 61912 h 531018"/>
                <a:gd name="connsiteX13" fmla="*/ 92869 w 800100"/>
                <a:gd name="connsiteY13" fmla="*/ 40481 h 531018"/>
                <a:gd name="connsiteX14" fmla="*/ 61913 w 800100"/>
                <a:gd name="connsiteY14" fmla="*/ 19050 h 531018"/>
                <a:gd name="connsiteX15" fmla="*/ 47625 w 800100"/>
                <a:gd name="connsiteY15" fmla="*/ 9525 h 531018"/>
                <a:gd name="connsiteX16" fmla="*/ 19050 w 800100"/>
                <a:gd name="connsiteY16" fmla="*/ 0 h 531018"/>
                <a:gd name="connsiteX17" fmla="*/ 4763 w 800100"/>
                <a:gd name="connsiteY17" fmla="*/ 4762 h 531018"/>
                <a:gd name="connsiteX18" fmla="*/ 0 w 800100"/>
                <a:gd name="connsiteY18" fmla="*/ 14287 h 531018"/>
                <a:gd name="connsiteX19" fmla="*/ 4763 w 800100"/>
                <a:gd name="connsiteY19" fmla="*/ 40481 h 531018"/>
                <a:gd name="connsiteX20" fmla="*/ 26194 w 800100"/>
                <a:gd name="connsiteY20" fmla="*/ 71437 h 531018"/>
                <a:gd name="connsiteX21" fmla="*/ 54769 w 800100"/>
                <a:gd name="connsiteY21" fmla="*/ 109537 h 531018"/>
                <a:gd name="connsiteX22" fmla="*/ 121444 w 800100"/>
                <a:gd name="connsiteY22" fmla="*/ 183356 h 531018"/>
                <a:gd name="connsiteX23" fmla="*/ 190500 w 800100"/>
                <a:gd name="connsiteY23" fmla="*/ 257175 h 531018"/>
                <a:gd name="connsiteX24" fmla="*/ 252413 w 800100"/>
                <a:gd name="connsiteY24" fmla="*/ 311943 h 531018"/>
                <a:gd name="connsiteX25" fmla="*/ 323850 w 800100"/>
                <a:gd name="connsiteY25" fmla="*/ 369093 h 531018"/>
                <a:gd name="connsiteX26" fmla="*/ 395288 w 800100"/>
                <a:gd name="connsiteY26" fmla="*/ 416718 h 531018"/>
                <a:gd name="connsiteX27" fmla="*/ 469107 w 800100"/>
                <a:gd name="connsiteY27" fmla="*/ 457200 h 531018"/>
                <a:gd name="connsiteX28" fmla="*/ 533400 w 800100"/>
                <a:gd name="connsiteY28" fmla="*/ 485775 h 531018"/>
                <a:gd name="connsiteX29" fmla="*/ 602457 w 800100"/>
                <a:gd name="connsiteY29" fmla="*/ 509587 h 531018"/>
                <a:gd name="connsiteX30" fmla="*/ 673894 w 800100"/>
                <a:gd name="connsiteY30" fmla="*/ 526256 h 531018"/>
                <a:gd name="connsiteX31" fmla="*/ 702469 w 800100"/>
                <a:gd name="connsiteY31" fmla="*/ 531018 h 531018"/>
                <a:gd name="connsiteX32" fmla="*/ 728663 w 800100"/>
                <a:gd name="connsiteY32" fmla="*/ 526256 h 531018"/>
                <a:gd name="connsiteX33" fmla="*/ 759619 w 800100"/>
                <a:gd name="connsiteY33" fmla="*/ 509587 h 531018"/>
                <a:gd name="connsiteX34" fmla="*/ 781050 w 800100"/>
                <a:gd name="connsiteY34" fmla="*/ 495300 h 531018"/>
                <a:gd name="connsiteX35" fmla="*/ 792957 w 800100"/>
                <a:gd name="connsiteY35" fmla="*/ 478631 h 531018"/>
                <a:gd name="connsiteX36" fmla="*/ 797719 w 800100"/>
                <a:gd name="connsiteY36" fmla="*/ 464343 h 531018"/>
                <a:gd name="connsiteX37" fmla="*/ 800100 w 800100"/>
                <a:gd name="connsiteY37" fmla="*/ 442912 h 531018"/>
                <a:gd name="connsiteX38" fmla="*/ 797719 w 800100"/>
                <a:gd name="connsiteY38" fmla="*/ 423862 h 531018"/>
                <a:gd name="connsiteX39" fmla="*/ 792957 w 800100"/>
                <a:gd name="connsiteY39" fmla="*/ 400050 h 531018"/>
                <a:gd name="connsiteX40" fmla="*/ 781050 w 800100"/>
                <a:gd name="connsiteY40" fmla="*/ 373856 h 531018"/>
                <a:gd name="connsiteX41" fmla="*/ 742950 w 800100"/>
                <a:gd name="connsiteY41" fmla="*/ 311943 h 531018"/>
                <a:gd name="connsiteX42" fmla="*/ 690563 w 800100"/>
                <a:gd name="connsiteY42" fmla="*/ 24288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00100" h="531018">
                  <a:moveTo>
                    <a:pt x="690563" y="242887"/>
                  </a:moveTo>
                  <a:lnTo>
                    <a:pt x="659607" y="202406"/>
                  </a:lnTo>
                  <a:lnTo>
                    <a:pt x="619125" y="164306"/>
                  </a:lnTo>
                  <a:lnTo>
                    <a:pt x="595313" y="145256"/>
                  </a:lnTo>
                  <a:lnTo>
                    <a:pt x="573882" y="133350"/>
                  </a:lnTo>
                  <a:lnTo>
                    <a:pt x="557213" y="130968"/>
                  </a:lnTo>
                  <a:lnTo>
                    <a:pt x="507207" y="130968"/>
                  </a:lnTo>
                  <a:lnTo>
                    <a:pt x="404813" y="126206"/>
                  </a:lnTo>
                  <a:lnTo>
                    <a:pt x="342900" y="119062"/>
                  </a:lnTo>
                  <a:lnTo>
                    <a:pt x="276225" y="109537"/>
                  </a:lnTo>
                  <a:lnTo>
                    <a:pt x="226219" y="97631"/>
                  </a:lnTo>
                  <a:lnTo>
                    <a:pt x="180975" y="83343"/>
                  </a:lnTo>
                  <a:lnTo>
                    <a:pt x="130969" y="61912"/>
                  </a:lnTo>
                  <a:lnTo>
                    <a:pt x="92869" y="40481"/>
                  </a:lnTo>
                  <a:lnTo>
                    <a:pt x="61913" y="19050"/>
                  </a:lnTo>
                  <a:lnTo>
                    <a:pt x="47625" y="9525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4287"/>
                  </a:lnTo>
                  <a:lnTo>
                    <a:pt x="4763" y="40481"/>
                  </a:lnTo>
                  <a:lnTo>
                    <a:pt x="26194" y="71437"/>
                  </a:lnTo>
                  <a:lnTo>
                    <a:pt x="54769" y="109537"/>
                  </a:lnTo>
                  <a:lnTo>
                    <a:pt x="121444" y="183356"/>
                  </a:lnTo>
                  <a:lnTo>
                    <a:pt x="190500" y="257175"/>
                  </a:lnTo>
                  <a:lnTo>
                    <a:pt x="252413" y="311943"/>
                  </a:lnTo>
                  <a:lnTo>
                    <a:pt x="323850" y="369093"/>
                  </a:lnTo>
                  <a:lnTo>
                    <a:pt x="395288" y="416718"/>
                  </a:lnTo>
                  <a:lnTo>
                    <a:pt x="469107" y="457200"/>
                  </a:lnTo>
                  <a:lnTo>
                    <a:pt x="533400" y="485775"/>
                  </a:lnTo>
                  <a:lnTo>
                    <a:pt x="602457" y="509587"/>
                  </a:lnTo>
                  <a:lnTo>
                    <a:pt x="673894" y="526256"/>
                  </a:lnTo>
                  <a:lnTo>
                    <a:pt x="702469" y="531018"/>
                  </a:lnTo>
                  <a:lnTo>
                    <a:pt x="728663" y="526256"/>
                  </a:lnTo>
                  <a:lnTo>
                    <a:pt x="759619" y="509587"/>
                  </a:lnTo>
                  <a:lnTo>
                    <a:pt x="781050" y="495300"/>
                  </a:lnTo>
                  <a:lnTo>
                    <a:pt x="792957" y="478631"/>
                  </a:lnTo>
                  <a:lnTo>
                    <a:pt x="797719" y="464343"/>
                  </a:lnTo>
                  <a:lnTo>
                    <a:pt x="800100" y="442912"/>
                  </a:lnTo>
                  <a:lnTo>
                    <a:pt x="797719" y="423862"/>
                  </a:lnTo>
                  <a:lnTo>
                    <a:pt x="792957" y="400050"/>
                  </a:lnTo>
                  <a:lnTo>
                    <a:pt x="781050" y="373856"/>
                  </a:lnTo>
                  <a:lnTo>
                    <a:pt x="742950" y="311943"/>
                  </a:lnTo>
                  <a:lnTo>
                    <a:pt x="69056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1">
              <a:extLst>
                <a:ext uri="{FF2B5EF4-FFF2-40B4-BE49-F238E27FC236}">
                  <a16:creationId xmlns:a16="http://schemas.microsoft.com/office/drawing/2014/main" id="{037DE737-A3DA-4E86-83D4-08E55DAF2D05}"/>
                </a:ext>
              </a:extLst>
            </p:cNvPr>
            <p:cNvSpPr/>
            <p:nvPr/>
          </p:nvSpPr>
          <p:spPr>
            <a:xfrm>
              <a:off x="3744913" y="3462339"/>
              <a:ext cx="1092200" cy="1317625"/>
            </a:xfrm>
            <a:custGeom>
              <a:avLst/>
              <a:gdLst>
                <a:gd name="connsiteX0" fmla="*/ 571500 w 1090613"/>
                <a:gd name="connsiteY0" fmla="*/ 516731 h 1316831"/>
                <a:gd name="connsiteX1" fmla="*/ 654844 w 1090613"/>
                <a:gd name="connsiteY1" fmla="*/ 350043 h 1316831"/>
                <a:gd name="connsiteX2" fmla="*/ 676275 w 1090613"/>
                <a:gd name="connsiteY2" fmla="*/ 297656 h 1316831"/>
                <a:gd name="connsiteX3" fmla="*/ 681038 w 1090613"/>
                <a:gd name="connsiteY3" fmla="*/ 280987 h 1316831"/>
                <a:gd name="connsiteX4" fmla="*/ 681038 w 1090613"/>
                <a:gd name="connsiteY4" fmla="*/ 271462 h 1316831"/>
                <a:gd name="connsiteX5" fmla="*/ 673894 w 1090613"/>
                <a:gd name="connsiteY5" fmla="*/ 264318 h 1316831"/>
                <a:gd name="connsiteX6" fmla="*/ 652463 w 1090613"/>
                <a:gd name="connsiteY6" fmla="*/ 266700 h 1316831"/>
                <a:gd name="connsiteX7" fmla="*/ 585788 w 1090613"/>
                <a:gd name="connsiteY7" fmla="*/ 300037 h 1316831"/>
                <a:gd name="connsiteX8" fmla="*/ 438150 w 1090613"/>
                <a:gd name="connsiteY8" fmla="*/ 390525 h 1316831"/>
                <a:gd name="connsiteX9" fmla="*/ 245269 w 1090613"/>
                <a:gd name="connsiteY9" fmla="*/ 504825 h 1316831"/>
                <a:gd name="connsiteX10" fmla="*/ 214313 w 1090613"/>
                <a:gd name="connsiteY10" fmla="*/ 519112 h 1316831"/>
                <a:gd name="connsiteX11" fmla="*/ 197644 w 1090613"/>
                <a:gd name="connsiteY11" fmla="*/ 523875 h 1316831"/>
                <a:gd name="connsiteX12" fmla="*/ 178594 w 1090613"/>
                <a:gd name="connsiteY12" fmla="*/ 521493 h 1316831"/>
                <a:gd name="connsiteX13" fmla="*/ 152400 w 1090613"/>
                <a:gd name="connsiteY13" fmla="*/ 511968 h 1316831"/>
                <a:gd name="connsiteX14" fmla="*/ 128588 w 1090613"/>
                <a:gd name="connsiteY14" fmla="*/ 497681 h 1316831"/>
                <a:gd name="connsiteX15" fmla="*/ 107157 w 1090613"/>
                <a:gd name="connsiteY15" fmla="*/ 476250 h 1316831"/>
                <a:gd name="connsiteX16" fmla="*/ 80963 w 1090613"/>
                <a:gd name="connsiteY16" fmla="*/ 445293 h 1316831"/>
                <a:gd name="connsiteX17" fmla="*/ 59532 w 1090613"/>
                <a:gd name="connsiteY17" fmla="*/ 414337 h 1316831"/>
                <a:gd name="connsiteX18" fmla="*/ 30957 w 1090613"/>
                <a:gd name="connsiteY18" fmla="*/ 357187 h 1316831"/>
                <a:gd name="connsiteX19" fmla="*/ 16669 w 1090613"/>
                <a:gd name="connsiteY19" fmla="*/ 304800 h 1316831"/>
                <a:gd name="connsiteX20" fmla="*/ 7144 w 1090613"/>
                <a:gd name="connsiteY20" fmla="*/ 259556 h 1316831"/>
                <a:gd name="connsiteX21" fmla="*/ 0 w 1090613"/>
                <a:gd name="connsiteY21" fmla="*/ 216693 h 1316831"/>
                <a:gd name="connsiteX22" fmla="*/ 0 w 1090613"/>
                <a:gd name="connsiteY22" fmla="*/ 195262 h 1316831"/>
                <a:gd name="connsiteX23" fmla="*/ 4763 w 1090613"/>
                <a:gd name="connsiteY23" fmla="*/ 180975 h 1316831"/>
                <a:gd name="connsiteX24" fmla="*/ 14288 w 1090613"/>
                <a:gd name="connsiteY24" fmla="*/ 173831 h 1316831"/>
                <a:gd name="connsiteX25" fmla="*/ 30957 w 1090613"/>
                <a:gd name="connsiteY25" fmla="*/ 178593 h 1316831"/>
                <a:gd name="connsiteX26" fmla="*/ 57150 w 1090613"/>
                <a:gd name="connsiteY26" fmla="*/ 197643 h 1316831"/>
                <a:gd name="connsiteX27" fmla="*/ 95250 w 1090613"/>
                <a:gd name="connsiteY27" fmla="*/ 219075 h 1316831"/>
                <a:gd name="connsiteX28" fmla="*/ 159544 w 1090613"/>
                <a:gd name="connsiteY28" fmla="*/ 247650 h 1316831"/>
                <a:gd name="connsiteX29" fmla="*/ 211932 w 1090613"/>
                <a:gd name="connsiteY29" fmla="*/ 261937 h 1316831"/>
                <a:gd name="connsiteX30" fmla="*/ 247650 w 1090613"/>
                <a:gd name="connsiteY30" fmla="*/ 261937 h 1316831"/>
                <a:gd name="connsiteX31" fmla="*/ 278607 w 1090613"/>
                <a:gd name="connsiteY31" fmla="*/ 254793 h 1316831"/>
                <a:gd name="connsiteX32" fmla="*/ 366713 w 1090613"/>
                <a:gd name="connsiteY32" fmla="*/ 223837 h 1316831"/>
                <a:gd name="connsiteX33" fmla="*/ 464344 w 1090613"/>
                <a:gd name="connsiteY33" fmla="*/ 185737 h 1316831"/>
                <a:gd name="connsiteX34" fmla="*/ 571500 w 1090613"/>
                <a:gd name="connsiteY34" fmla="*/ 133350 h 1316831"/>
                <a:gd name="connsiteX35" fmla="*/ 666750 w 1090613"/>
                <a:gd name="connsiteY35" fmla="*/ 78581 h 1316831"/>
                <a:gd name="connsiteX36" fmla="*/ 697707 w 1090613"/>
                <a:gd name="connsiteY36" fmla="*/ 52387 h 1316831"/>
                <a:gd name="connsiteX37" fmla="*/ 728663 w 1090613"/>
                <a:gd name="connsiteY37" fmla="*/ 26193 h 1316831"/>
                <a:gd name="connsiteX38" fmla="*/ 759619 w 1090613"/>
                <a:gd name="connsiteY38" fmla="*/ 11906 h 1316831"/>
                <a:gd name="connsiteX39" fmla="*/ 792957 w 1090613"/>
                <a:gd name="connsiteY39" fmla="*/ 0 h 1316831"/>
                <a:gd name="connsiteX40" fmla="*/ 814388 w 1090613"/>
                <a:gd name="connsiteY40" fmla="*/ 0 h 1316831"/>
                <a:gd name="connsiteX41" fmla="*/ 847725 w 1090613"/>
                <a:gd name="connsiteY41" fmla="*/ 11906 h 1316831"/>
                <a:gd name="connsiteX42" fmla="*/ 914400 w 1090613"/>
                <a:gd name="connsiteY42" fmla="*/ 47625 h 1316831"/>
                <a:gd name="connsiteX43" fmla="*/ 964407 w 1090613"/>
                <a:gd name="connsiteY43" fmla="*/ 80962 h 1316831"/>
                <a:gd name="connsiteX44" fmla="*/ 1002507 w 1090613"/>
                <a:gd name="connsiteY44" fmla="*/ 116681 h 1316831"/>
                <a:gd name="connsiteX45" fmla="*/ 1035844 w 1090613"/>
                <a:gd name="connsiteY45" fmla="*/ 157162 h 1316831"/>
                <a:gd name="connsiteX46" fmla="*/ 1050132 w 1090613"/>
                <a:gd name="connsiteY46" fmla="*/ 171450 h 1316831"/>
                <a:gd name="connsiteX47" fmla="*/ 1064419 w 1090613"/>
                <a:gd name="connsiteY47" fmla="*/ 192881 h 1316831"/>
                <a:gd name="connsiteX48" fmla="*/ 1073944 w 1090613"/>
                <a:gd name="connsiteY48" fmla="*/ 214312 h 1316831"/>
                <a:gd name="connsiteX49" fmla="*/ 1076325 w 1090613"/>
                <a:gd name="connsiteY49" fmla="*/ 238125 h 1316831"/>
                <a:gd name="connsiteX50" fmla="*/ 1069182 w 1090613"/>
                <a:gd name="connsiteY50" fmla="*/ 259556 h 1316831"/>
                <a:gd name="connsiteX51" fmla="*/ 1052513 w 1090613"/>
                <a:gd name="connsiteY51" fmla="*/ 278606 h 1316831"/>
                <a:gd name="connsiteX52" fmla="*/ 1023938 w 1090613"/>
                <a:gd name="connsiteY52" fmla="*/ 292893 h 1316831"/>
                <a:gd name="connsiteX53" fmla="*/ 992982 w 1090613"/>
                <a:gd name="connsiteY53" fmla="*/ 307181 h 1316831"/>
                <a:gd name="connsiteX54" fmla="*/ 966788 w 1090613"/>
                <a:gd name="connsiteY54" fmla="*/ 326231 h 1316831"/>
                <a:gd name="connsiteX55" fmla="*/ 885825 w 1090613"/>
                <a:gd name="connsiteY55" fmla="*/ 416718 h 1316831"/>
                <a:gd name="connsiteX56" fmla="*/ 766763 w 1090613"/>
                <a:gd name="connsiteY56" fmla="*/ 561975 h 1316831"/>
                <a:gd name="connsiteX57" fmla="*/ 604838 w 1090613"/>
                <a:gd name="connsiteY57" fmla="*/ 778668 h 1316831"/>
                <a:gd name="connsiteX58" fmla="*/ 588169 w 1090613"/>
                <a:gd name="connsiteY58" fmla="*/ 812006 h 1316831"/>
                <a:gd name="connsiteX59" fmla="*/ 590550 w 1090613"/>
                <a:gd name="connsiteY59" fmla="*/ 819150 h 1316831"/>
                <a:gd name="connsiteX60" fmla="*/ 628650 w 1090613"/>
                <a:gd name="connsiteY60" fmla="*/ 831056 h 1316831"/>
                <a:gd name="connsiteX61" fmla="*/ 764382 w 1090613"/>
                <a:gd name="connsiteY61" fmla="*/ 876300 h 1316831"/>
                <a:gd name="connsiteX62" fmla="*/ 847725 w 1090613"/>
                <a:gd name="connsiteY62" fmla="*/ 904875 h 1316831"/>
                <a:gd name="connsiteX63" fmla="*/ 885825 w 1090613"/>
                <a:gd name="connsiteY63" fmla="*/ 926306 h 1316831"/>
                <a:gd name="connsiteX64" fmla="*/ 923925 w 1090613"/>
                <a:gd name="connsiteY64" fmla="*/ 952500 h 1316831"/>
                <a:gd name="connsiteX65" fmla="*/ 957263 w 1090613"/>
                <a:gd name="connsiteY65" fmla="*/ 981075 h 1316831"/>
                <a:gd name="connsiteX66" fmla="*/ 990600 w 1090613"/>
                <a:gd name="connsiteY66" fmla="*/ 1012031 h 1316831"/>
                <a:gd name="connsiteX67" fmla="*/ 1026319 w 1090613"/>
                <a:gd name="connsiteY67" fmla="*/ 1052512 h 1316831"/>
                <a:gd name="connsiteX68" fmla="*/ 1054894 w 1090613"/>
                <a:gd name="connsiteY68" fmla="*/ 1097756 h 1316831"/>
                <a:gd name="connsiteX69" fmla="*/ 1081088 w 1090613"/>
                <a:gd name="connsiteY69" fmla="*/ 1154906 h 1316831"/>
                <a:gd name="connsiteX70" fmla="*/ 1090613 w 1090613"/>
                <a:gd name="connsiteY70" fmla="*/ 1193006 h 1316831"/>
                <a:gd name="connsiteX71" fmla="*/ 1090613 w 1090613"/>
                <a:gd name="connsiteY71" fmla="*/ 1228725 h 1316831"/>
                <a:gd name="connsiteX72" fmla="*/ 1078707 w 1090613"/>
                <a:gd name="connsiteY72" fmla="*/ 1264443 h 1316831"/>
                <a:gd name="connsiteX73" fmla="*/ 1057275 w 1090613"/>
                <a:gd name="connsiteY73" fmla="*/ 1293018 h 1316831"/>
                <a:gd name="connsiteX74" fmla="*/ 1028700 w 1090613"/>
                <a:gd name="connsiteY74" fmla="*/ 1316831 h 1316831"/>
                <a:gd name="connsiteX75" fmla="*/ 745332 w 1090613"/>
                <a:gd name="connsiteY75" fmla="*/ 1064418 h 1316831"/>
                <a:gd name="connsiteX76" fmla="*/ 723900 w 1090613"/>
                <a:gd name="connsiteY76" fmla="*/ 1042987 h 1316831"/>
                <a:gd name="connsiteX77" fmla="*/ 685800 w 1090613"/>
                <a:gd name="connsiteY77" fmla="*/ 1012031 h 1316831"/>
                <a:gd name="connsiteX78" fmla="*/ 650082 w 1090613"/>
                <a:gd name="connsiteY78" fmla="*/ 988218 h 1316831"/>
                <a:gd name="connsiteX79" fmla="*/ 597694 w 1090613"/>
                <a:gd name="connsiteY79" fmla="*/ 959643 h 1316831"/>
                <a:gd name="connsiteX80" fmla="*/ 542925 w 1090613"/>
                <a:gd name="connsiteY80" fmla="*/ 935831 h 1316831"/>
                <a:gd name="connsiteX81" fmla="*/ 495300 w 1090613"/>
                <a:gd name="connsiteY81" fmla="*/ 916781 h 1316831"/>
                <a:gd name="connsiteX82" fmla="*/ 461963 w 1090613"/>
                <a:gd name="connsiteY82" fmla="*/ 902493 h 1316831"/>
                <a:gd name="connsiteX83" fmla="*/ 450057 w 1090613"/>
                <a:gd name="connsiteY83" fmla="*/ 892968 h 1316831"/>
                <a:gd name="connsiteX84" fmla="*/ 440532 w 1090613"/>
                <a:gd name="connsiteY84" fmla="*/ 881062 h 1316831"/>
                <a:gd name="connsiteX85" fmla="*/ 431007 w 1090613"/>
                <a:gd name="connsiteY85" fmla="*/ 857250 h 1316831"/>
                <a:gd name="connsiteX86" fmla="*/ 428625 w 1090613"/>
                <a:gd name="connsiteY86" fmla="*/ 826293 h 1316831"/>
                <a:gd name="connsiteX87" fmla="*/ 435769 w 1090613"/>
                <a:gd name="connsiteY87" fmla="*/ 790575 h 1316831"/>
                <a:gd name="connsiteX88" fmla="*/ 485775 w 1090613"/>
                <a:gd name="connsiteY88" fmla="*/ 690562 h 1316831"/>
                <a:gd name="connsiteX89" fmla="*/ 571500 w 1090613"/>
                <a:gd name="connsiteY89" fmla="*/ 51673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90613" h="1316831">
                  <a:moveTo>
                    <a:pt x="571500" y="516731"/>
                  </a:moveTo>
                  <a:lnTo>
                    <a:pt x="654844" y="350043"/>
                  </a:lnTo>
                  <a:lnTo>
                    <a:pt x="676275" y="297656"/>
                  </a:lnTo>
                  <a:lnTo>
                    <a:pt x="681038" y="280987"/>
                  </a:lnTo>
                  <a:lnTo>
                    <a:pt x="681038" y="271462"/>
                  </a:lnTo>
                  <a:lnTo>
                    <a:pt x="673894" y="264318"/>
                  </a:lnTo>
                  <a:lnTo>
                    <a:pt x="652463" y="266700"/>
                  </a:lnTo>
                  <a:lnTo>
                    <a:pt x="585788" y="300037"/>
                  </a:lnTo>
                  <a:lnTo>
                    <a:pt x="438150" y="390525"/>
                  </a:lnTo>
                  <a:lnTo>
                    <a:pt x="245269" y="504825"/>
                  </a:lnTo>
                  <a:lnTo>
                    <a:pt x="214313" y="519112"/>
                  </a:lnTo>
                  <a:lnTo>
                    <a:pt x="197644" y="523875"/>
                  </a:lnTo>
                  <a:lnTo>
                    <a:pt x="178594" y="521493"/>
                  </a:lnTo>
                  <a:lnTo>
                    <a:pt x="152400" y="511968"/>
                  </a:lnTo>
                  <a:lnTo>
                    <a:pt x="128588" y="497681"/>
                  </a:lnTo>
                  <a:lnTo>
                    <a:pt x="107157" y="476250"/>
                  </a:lnTo>
                  <a:lnTo>
                    <a:pt x="80963" y="445293"/>
                  </a:lnTo>
                  <a:lnTo>
                    <a:pt x="59532" y="414337"/>
                  </a:lnTo>
                  <a:lnTo>
                    <a:pt x="30957" y="357187"/>
                  </a:lnTo>
                  <a:lnTo>
                    <a:pt x="16669" y="304800"/>
                  </a:lnTo>
                  <a:lnTo>
                    <a:pt x="7144" y="259556"/>
                  </a:lnTo>
                  <a:lnTo>
                    <a:pt x="0" y="216693"/>
                  </a:lnTo>
                  <a:lnTo>
                    <a:pt x="0" y="195262"/>
                  </a:lnTo>
                  <a:lnTo>
                    <a:pt x="4763" y="180975"/>
                  </a:lnTo>
                  <a:lnTo>
                    <a:pt x="14288" y="173831"/>
                  </a:lnTo>
                  <a:lnTo>
                    <a:pt x="30957" y="178593"/>
                  </a:lnTo>
                  <a:lnTo>
                    <a:pt x="57150" y="197643"/>
                  </a:lnTo>
                  <a:lnTo>
                    <a:pt x="95250" y="219075"/>
                  </a:lnTo>
                  <a:lnTo>
                    <a:pt x="159544" y="247650"/>
                  </a:lnTo>
                  <a:lnTo>
                    <a:pt x="211932" y="261937"/>
                  </a:lnTo>
                  <a:lnTo>
                    <a:pt x="247650" y="261937"/>
                  </a:lnTo>
                  <a:lnTo>
                    <a:pt x="278607" y="254793"/>
                  </a:lnTo>
                  <a:lnTo>
                    <a:pt x="366713" y="223837"/>
                  </a:lnTo>
                  <a:lnTo>
                    <a:pt x="464344" y="185737"/>
                  </a:lnTo>
                  <a:lnTo>
                    <a:pt x="571500" y="133350"/>
                  </a:lnTo>
                  <a:lnTo>
                    <a:pt x="666750" y="78581"/>
                  </a:lnTo>
                  <a:lnTo>
                    <a:pt x="697707" y="52387"/>
                  </a:lnTo>
                  <a:lnTo>
                    <a:pt x="728663" y="26193"/>
                  </a:lnTo>
                  <a:lnTo>
                    <a:pt x="759619" y="11906"/>
                  </a:lnTo>
                  <a:lnTo>
                    <a:pt x="792957" y="0"/>
                  </a:lnTo>
                  <a:lnTo>
                    <a:pt x="814388" y="0"/>
                  </a:lnTo>
                  <a:lnTo>
                    <a:pt x="847725" y="11906"/>
                  </a:lnTo>
                  <a:lnTo>
                    <a:pt x="914400" y="47625"/>
                  </a:lnTo>
                  <a:lnTo>
                    <a:pt x="964407" y="80962"/>
                  </a:lnTo>
                  <a:lnTo>
                    <a:pt x="1002507" y="116681"/>
                  </a:lnTo>
                  <a:lnTo>
                    <a:pt x="1035844" y="157162"/>
                  </a:lnTo>
                  <a:lnTo>
                    <a:pt x="1050132" y="171450"/>
                  </a:lnTo>
                  <a:lnTo>
                    <a:pt x="1064419" y="192881"/>
                  </a:lnTo>
                  <a:lnTo>
                    <a:pt x="1073944" y="214312"/>
                  </a:lnTo>
                  <a:lnTo>
                    <a:pt x="1076325" y="238125"/>
                  </a:lnTo>
                  <a:lnTo>
                    <a:pt x="1069182" y="259556"/>
                  </a:lnTo>
                  <a:lnTo>
                    <a:pt x="1052513" y="278606"/>
                  </a:lnTo>
                  <a:lnTo>
                    <a:pt x="1023938" y="292893"/>
                  </a:lnTo>
                  <a:lnTo>
                    <a:pt x="992982" y="307181"/>
                  </a:lnTo>
                  <a:lnTo>
                    <a:pt x="966788" y="326231"/>
                  </a:lnTo>
                  <a:lnTo>
                    <a:pt x="885825" y="416718"/>
                  </a:lnTo>
                  <a:lnTo>
                    <a:pt x="766763" y="561975"/>
                  </a:lnTo>
                  <a:lnTo>
                    <a:pt x="604838" y="778668"/>
                  </a:lnTo>
                  <a:lnTo>
                    <a:pt x="588169" y="812006"/>
                  </a:lnTo>
                  <a:lnTo>
                    <a:pt x="590550" y="819150"/>
                  </a:lnTo>
                  <a:lnTo>
                    <a:pt x="628650" y="831056"/>
                  </a:lnTo>
                  <a:lnTo>
                    <a:pt x="764382" y="876300"/>
                  </a:lnTo>
                  <a:lnTo>
                    <a:pt x="847725" y="904875"/>
                  </a:lnTo>
                  <a:lnTo>
                    <a:pt x="885825" y="926306"/>
                  </a:lnTo>
                  <a:lnTo>
                    <a:pt x="923925" y="952500"/>
                  </a:lnTo>
                  <a:lnTo>
                    <a:pt x="957263" y="981075"/>
                  </a:lnTo>
                  <a:lnTo>
                    <a:pt x="990600" y="1012031"/>
                  </a:lnTo>
                  <a:lnTo>
                    <a:pt x="1026319" y="1052512"/>
                  </a:lnTo>
                  <a:lnTo>
                    <a:pt x="1054894" y="1097756"/>
                  </a:lnTo>
                  <a:lnTo>
                    <a:pt x="1081088" y="1154906"/>
                  </a:lnTo>
                  <a:lnTo>
                    <a:pt x="1090613" y="1193006"/>
                  </a:lnTo>
                  <a:lnTo>
                    <a:pt x="1090613" y="1228725"/>
                  </a:lnTo>
                  <a:lnTo>
                    <a:pt x="1078707" y="1264443"/>
                  </a:lnTo>
                  <a:lnTo>
                    <a:pt x="1057275" y="1293018"/>
                  </a:lnTo>
                  <a:lnTo>
                    <a:pt x="1028700" y="1316831"/>
                  </a:lnTo>
                  <a:lnTo>
                    <a:pt x="745332" y="1064418"/>
                  </a:lnTo>
                  <a:lnTo>
                    <a:pt x="723900" y="1042987"/>
                  </a:lnTo>
                  <a:lnTo>
                    <a:pt x="685800" y="1012031"/>
                  </a:lnTo>
                  <a:lnTo>
                    <a:pt x="650082" y="988218"/>
                  </a:lnTo>
                  <a:lnTo>
                    <a:pt x="597694" y="959643"/>
                  </a:lnTo>
                  <a:lnTo>
                    <a:pt x="542925" y="935831"/>
                  </a:lnTo>
                  <a:lnTo>
                    <a:pt x="495300" y="916781"/>
                  </a:lnTo>
                  <a:lnTo>
                    <a:pt x="461963" y="902493"/>
                  </a:lnTo>
                  <a:lnTo>
                    <a:pt x="450057" y="892968"/>
                  </a:lnTo>
                  <a:lnTo>
                    <a:pt x="440532" y="881062"/>
                  </a:lnTo>
                  <a:lnTo>
                    <a:pt x="431007" y="857250"/>
                  </a:lnTo>
                  <a:lnTo>
                    <a:pt x="428625" y="826293"/>
                  </a:lnTo>
                  <a:lnTo>
                    <a:pt x="435769" y="790575"/>
                  </a:lnTo>
                  <a:lnTo>
                    <a:pt x="485775" y="690562"/>
                  </a:lnTo>
                  <a:lnTo>
                    <a:pt x="5715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5F78CE76-6B23-443F-9C8D-AC3501466C52}"/>
                </a:ext>
              </a:extLst>
            </p:cNvPr>
            <p:cNvSpPr/>
            <p:nvPr/>
          </p:nvSpPr>
          <p:spPr>
            <a:xfrm>
              <a:off x="5762626" y="2181225"/>
              <a:ext cx="1820863" cy="357188"/>
            </a:xfrm>
            <a:custGeom>
              <a:avLst/>
              <a:gdLst>
                <a:gd name="connsiteX0" fmla="*/ 604838 w 1821656"/>
                <a:gd name="connsiteY0" fmla="*/ 171450 h 357188"/>
                <a:gd name="connsiteX1" fmla="*/ 476250 w 1821656"/>
                <a:gd name="connsiteY1" fmla="*/ 178594 h 357188"/>
                <a:gd name="connsiteX2" fmla="*/ 352425 w 1821656"/>
                <a:gd name="connsiteY2" fmla="*/ 176213 h 357188"/>
                <a:gd name="connsiteX3" fmla="*/ 283369 w 1821656"/>
                <a:gd name="connsiteY3" fmla="*/ 171450 h 357188"/>
                <a:gd name="connsiteX4" fmla="*/ 214313 w 1821656"/>
                <a:gd name="connsiteY4" fmla="*/ 159544 h 357188"/>
                <a:gd name="connsiteX5" fmla="*/ 195263 w 1821656"/>
                <a:gd name="connsiteY5" fmla="*/ 154781 h 357188"/>
                <a:gd name="connsiteX6" fmla="*/ 173831 w 1821656"/>
                <a:gd name="connsiteY6" fmla="*/ 138113 h 357188"/>
                <a:gd name="connsiteX7" fmla="*/ 111919 w 1821656"/>
                <a:gd name="connsiteY7" fmla="*/ 71438 h 357188"/>
                <a:gd name="connsiteX8" fmla="*/ 0 w 1821656"/>
                <a:gd name="connsiteY8" fmla="*/ 211931 h 357188"/>
                <a:gd name="connsiteX9" fmla="*/ 73819 w 1821656"/>
                <a:gd name="connsiteY9" fmla="*/ 273844 h 357188"/>
                <a:gd name="connsiteX10" fmla="*/ 107156 w 1821656"/>
                <a:gd name="connsiteY10" fmla="*/ 300038 h 357188"/>
                <a:gd name="connsiteX11" fmla="*/ 145256 w 1821656"/>
                <a:gd name="connsiteY11" fmla="*/ 321469 h 357188"/>
                <a:gd name="connsiteX12" fmla="*/ 183356 w 1821656"/>
                <a:gd name="connsiteY12" fmla="*/ 340519 h 357188"/>
                <a:gd name="connsiteX13" fmla="*/ 226219 w 1821656"/>
                <a:gd name="connsiteY13" fmla="*/ 354806 h 357188"/>
                <a:gd name="connsiteX14" fmla="*/ 290513 w 1821656"/>
                <a:gd name="connsiteY14" fmla="*/ 357188 h 357188"/>
                <a:gd name="connsiteX15" fmla="*/ 478631 w 1821656"/>
                <a:gd name="connsiteY15" fmla="*/ 350044 h 357188"/>
                <a:gd name="connsiteX16" fmla="*/ 690563 w 1821656"/>
                <a:gd name="connsiteY16" fmla="*/ 338138 h 357188"/>
                <a:gd name="connsiteX17" fmla="*/ 821531 w 1821656"/>
                <a:gd name="connsiteY17" fmla="*/ 330994 h 357188"/>
                <a:gd name="connsiteX18" fmla="*/ 1095375 w 1821656"/>
                <a:gd name="connsiteY18" fmla="*/ 302419 h 357188"/>
                <a:gd name="connsiteX19" fmla="*/ 1312069 w 1821656"/>
                <a:gd name="connsiteY19" fmla="*/ 276225 h 357188"/>
                <a:gd name="connsiteX20" fmla="*/ 1545431 w 1821656"/>
                <a:gd name="connsiteY20" fmla="*/ 250031 h 357188"/>
                <a:gd name="connsiteX21" fmla="*/ 1666875 w 1821656"/>
                <a:gd name="connsiteY21" fmla="*/ 238125 h 357188"/>
                <a:gd name="connsiteX22" fmla="*/ 1733550 w 1821656"/>
                <a:gd name="connsiteY22" fmla="*/ 228600 h 357188"/>
                <a:gd name="connsiteX23" fmla="*/ 1774031 w 1821656"/>
                <a:gd name="connsiteY23" fmla="*/ 219075 h 357188"/>
                <a:gd name="connsiteX24" fmla="*/ 1795463 w 1821656"/>
                <a:gd name="connsiteY24" fmla="*/ 211931 h 357188"/>
                <a:gd name="connsiteX25" fmla="*/ 1814513 w 1821656"/>
                <a:gd name="connsiteY25" fmla="*/ 195263 h 357188"/>
                <a:gd name="connsiteX26" fmla="*/ 1821656 w 1821656"/>
                <a:gd name="connsiteY26" fmla="*/ 180975 h 357188"/>
                <a:gd name="connsiteX27" fmla="*/ 1821656 w 1821656"/>
                <a:gd name="connsiteY27" fmla="*/ 166688 h 357188"/>
                <a:gd name="connsiteX28" fmla="*/ 1816894 w 1821656"/>
                <a:gd name="connsiteY28" fmla="*/ 147638 h 357188"/>
                <a:gd name="connsiteX29" fmla="*/ 1809750 w 1821656"/>
                <a:gd name="connsiteY29" fmla="*/ 130969 h 357188"/>
                <a:gd name="connsiteX30" fmla="*/ 1795463 w 1821656"/>
                <a:gd name="connsiteY30" fmla="*/ 114300 h 357188"/>
                <a:gd name="connsiteX31" fmla="*/ 1766888 w 1821656"/>
                <a:gd name="connsiteY31" fmla="*/ 88106 h 357188"/>
                <a:gd name="connsiteX32" fmla="*/ 1747838 w 1821656"/>
                <a:gd name="connsiteY32" fmla="*/ 76200 h 357188"/>
                <a:gd name="connsiteX33" fmla="*/ 1714500 w 1821656"/>
                <a:gd name="connsiteY33" fmla="*/ 59531 h 357188"/>
                <a:gd name="connsiteX34" fmla="*/ 1666875 w 1821656"/>
                <a:gd name="connsiteY34" fmla="*/ 40481 h 357188"/>
                <a:gd name="connsiteX35" fmla="*/ 1593056 w 1821656"/>
                <a:gd name="connsiteY35" fmla="*/ 14288 h 357188"/>
                <a:gd name="connsiteX36" fmla="*/ 1531144 w 1821656"/>
                <a:gd name="connsiteY36" fmla="*/ 0 h 357188"/>
                <a:gd name="connsiteX37" fmla="*/ 1500188 w 1821656"/>
                <a:gd name="connsiteY37" fmla="*/ 0 h 357188"/>
                <a:gd name="connsiteX38" fmla="*/ 1471613 w 1821656"/>
                <a:gd name="connsiteY38" fmla="*/ 4763 h 357188"/>
                <a:gd name="connsiteX39" fmla="*/ 1445419 w 1821656"/>
                <a:gd name="connsiteY39" fmla="*/ 11906 h 357188"/>
                <a:gd name="connsiteX40" fmla="*/ 1376363 w 1821656"/>
                <a:gd name="connsiteY40" fmla="*/ 42863 h 357188"/>
                <a:gd name="connsiteX41" fmla="*/ 1266825 w 1821656"/>
                <a:gd name="connsiteY41" fmla="*/ 73819 h 357188"/>
                <a:gd name="connsiteX42" fmla="*/ 1107281 w 1821656"/>
                <a:gd name="connsiteY42" fmla="*/ 116681 h 357188"/>
                <a:gd name="connsiteX43" fmla="*/ 995363 w 1821656"/>
                <a:gd name="connsiteY43" fmla="*/ 135731 h 357188"/>
                <a:gd name="connsiteX44" fmla="*/ 604838 w 1821656"/>
                <a:gd name="connsiteY44" fmla="*/ 171450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21656" h="357188">
                  <a:moveTo>
                    <a:pt x="604838" y="171450"/>
                  </a:moveTo>
                  <a:lnTo>
                    <a:pt x="476250" y="178594"/>
                  </a:lnTo>
                  <a:lnTo>
                    <a:pt x="352425" y="176213"/>
                  </a:lnTo>
                  <a:lnTo>
                    <a:pt x="283369" y="171450"/>
                  </a:lnTo>
                  <a:lnTo>
                    <a:pt x="214313" y="159544"/>
                  </a:lnTo>
                  <a:lnTo>
                    <a:pt x="195263" y="154781"/>
                  </a:lnTo>
                  <a:lnTo>
                    <a:pt x="173831" y="138113"/>
                  </a:lnTo>
                  <a:lnTo>
                    <a:pt x="111919" y="71438"/>
                  </a:lnTo>
                  <a:lnTo>
                    <a:pt x="0" y="211931"/>
                  </a:lnTo>
                  <a:lnTo>
                    <a:pt x="73819" y="273844"/>
                  </a:lnTo>
                  <a:lnTo>
                    <a:pt x="107156" y="300038"/>
                  </a:lnTo>
                  <a:lnTo>
                    <a:pt x="145256" y="321469"/>
                  </a:lnTo>
                  <a:lnTo>
                    <a:pt x="183356" y="340519"/>
                  </a:lnTo>
                  <a:lnTo>
                    <a:pt x="226219" y="354806"/>
                  </a:lnTo>
                  <a:lnTo>
                    <a:pt x="290513" y="357188"/>
                  </a:lnTo>
                  <a:lnTo>
                    <a:pt x="478631" y="350044"/>
                  </a:lnTo>
                  <a:lnTo>
                    <a:pt x="690563" y="338138"/>
                  </a:lnTo>
                  <a:lnTo>
                    <a:pt x="821531" y="330994"/>
                  </a:lnTo>
                  <a:lnTo>
                    <a:pt x="1095375" y="302419"/>
                  </a:lnTo>
                  <a:lnTo>
                    <a:pt x="1312069" y="276225"/>
                  </a:lnTo>
                  <a:lnTo>
                    <a:pt x="1545431" y="250031"/>
                  </a:lnTo>
                  <a:lnTo>
                    <a:pt x="1666875" y="238125"/>
                  </a:lnTo>
                  <a:lnTo>
                    <a:pt x="1733550" y="228600"/>
                  </a:lnTo>
                  <a:lnTo>
                    <a:pt x="1774031" y="219075"/>
                  </a:lnTo>
                  <a:lnTo>
                    <a:pt x="1795463" y="211931"/>
                  </a:lnTo>
                  <a:lnTo>
                    <a:pt x="1814513" y="195263"/>
                  </a:lnTo>
                  <a:lnTo>
                    <a:pt x="1821656" y="180975"/>
                  </a:lnTo>
                  <a:lnTo>
                    <a:pt x="1821656" y="166688"/>
                  </a:lnTo>
                  <a:lnTo>
                    <a:pt x="1816894" y="147638"/>
                  </a:lnTo>
                  <a:lnTo>
                    <a:pt x="1809750" y="130969"/>
                  </a:lnTo>
                  <a:lnTo>
                    <a:pt x="1795463" y="114300"/>
                  </a:lnTo>
                  <a:lnTo>
                    <a:pt x="1766888" y="88106"/>
                  </a:lnTo>
                  <a:lnTo>
                    <a:pt x="1747838" y="76200"/>
                  </a:lnTo>
                  <a:lnTo>
                    <a:pt x="1714500" y="59531"/>
                  </a:lnTo>
                  <a:lnTo>
                    <a:pt x="1666875" y="40481"/>
                  </a:lnTo>
                  <a:lnTo>
                    <a:pt x="1593056" y="14288"/>
                  </a:lnTo>
                  <a:lnTo>
                    <a:pt x="1531144" y="0"/>
                  </a:lnTo>
                  <a:lnTo>
                    <a:pt x="1500188" y="0"/>
                  </a:lnTo>
                  <a:lnTo>
                    <a:pt x="1471613" y="4763"/>
                  </a:lnTo>
                  <a:lnTo>
                    <a:pt x="1445419" y="11906"/>
                  </a:lnTo>
                  <a:lnTo>
                    <a:pt x="1376363" y="42863"/>
                  </a:lnTo>
                  <a:lnTo>
                    <a:pt x="1266825" y="73819"/>
                  </a:lnTo>
                  <a:lnTo>
                    <a:pt x="1107281" y="116681"/>
                  </a:lnTo>
                  <a:lnTo>
                    <a:pt x="995363" y="135731"/>
                  </a:lnTo>
                  <a:lnTo>
                    <a:pt x="604838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56B3729A-4AA9-4104-8E50-4DFA2B85C65D}"/>
                </a:ext>
              </a:extLst>
            </p:cNvPr>
            <p:cNvSpPr/>
            <p:nvPr/>
          </p:nvSpPr>
          <p:spPr>
            <a:xfrm>
              <a:off x="6367464" y="1414464"/>
              <a:ext cx="504825" cy="1766887"/>
            </a:xfrm>
            <a:custGeom>
              <a:avLst/>
              <a:gdLst>
                <a:gd name="connsiteX0" fmla="*/ 190500 w 504825"/>
                <a:gd name="connsiteY0" fmla="*/ 695325 h 1766887"/>
                <a:gd name="connsiteX1" fmla="*/ 190500 w 504825"/>
                <a:gd name="connsiteY1" fmla="*/ 316706 h 1766887"/>
                <a:gd name="connsiteX2" fmla="*/ 185737 w 504825"/>
                <a:gd name="connsiteY2" fmla="*/ 278606 h 1766887"/>
                <a:gd name="connsiteX3" fmla="*/ 176212 w 504825"/>
                <a:gd name="connsiteY3" fmla="*/ 247650 h 1766887"/>
                <a:gd name="connsiteX4" fmla="*/ 164306 w 504825"/>
                <a:gd name="connsiteY4" fmla="*/ 221456 h 1766887"/>
                <a:gd name="connsiteX5" fmla="*/ 147637 w 504825"/>
                <a:gd name="connsiteY5" fmla="*/ 195262 h 1766887"/>
                <a:gd name="connsiteX6" fmla="*/ 130968 w 504825"/>
                <a:gd name="connsiteY6" fmla="*/ 171450 h 1766887"/>
                <a:gd name="connsiteX7" fmla="*/ 102393 w 504825"/>
                <a:gd name="connsiteY7" fmla="*/ 138112 h 1766887"/>
                <a:gd name="connsiteX8" fmla="*/ 80962 w 504825"/>
                <a:gd name="connsiteY8" fmla="*/ 116681 h 1766887"/>
                <a:gd name="connsiteX9" fmla="*/ 54768 w 504825"/>
                <a:gd name="connsiteY9" fmla="*/ 92868 h 1766887"/>
                <a:gd name="connsiteX10" fmla="*/ 38100 w 504825"/>
                <a:gd name="connsiteY10" fmla="*/ 78581 h 1766887"/>
                <a:gd name="connsiteX11" fmla="*/ 21431 w 504825"/>
                <a:gd name="connsiteY11" fmla="*/ 61912 h 1766887"/>
                <a:gd name="connsiteX12" fmla="*/ 9525 w 504825"/>
                <a:gd name="connsiteY12" fmla="*/ 50006 h 1766887"/>
                <a:gd name="connsiteX13" fmla="*/ 2381 w 504825"/>
                <a:gd name="connsiteY13" fmla="*/ 35718 h 1766887"/>
                <a:gd name="connsiteX14" fmla="*/ 0 w 504825"/>
                <a:gd name="connsiteY14" fmla="*/ 16668 h 1766887"/>
                <a:gd name="connsiteX15" fmla="*/ 4762 w 504825"/>
                <a:gd name="connsiteY15" fmla="*/ 4762 h 1766887"/>
                <a:gd name="connsiteX16" fmla="*/ 14287 w 504825"/>
                <a:gd name="connsiteY16" fmla="*/ 2381 h 1766887"/>
                <a:gd name="connsiteX17" fmla="*/ 35718 w 504825"/>
                <a:gd name="connsiteY17" fmla="*/ 0 h 1766887"/>
                <a:gd name="connsiteX18" fmla="*/ 83343 w 504825"/>
                <a:gd name="connsiteY18" fmla="*/ 7143 h 1766887"/>
                <a:gd name="connsiteX19" fmla="*/ 152400 w 504825"/>
                <a:gd name="connsiteY19" fmla="*/ 28575 h 1766887"/>
                <a:gd name="connsiteX20" fmla="*/ 271462 w 504825"/>
                <a:gd name="connsiteY20" fmla="*/ 71437 h 1766887"/>
                <a:gd name="connsiteX21" fmla="*/ 347662 w 504825"/>
                <a:gd name="connsiteY21" fmla="*/ 107156 h 1766887"/>
                <a:gd name="connsiteX22" fmla="*/ 400050 w 504825"/>
                <a:gd name="connsiteY22" fmla="*/ 138112 h 1766887"/>
                <a:gd name="connsiteX23" fmla="*/ 442912 w 504825"/>
                <a:gd name="connsiteY23" fmla="*/ 169068 h 1766887"/>
                <a:gd name="connsiteX24" fmla="*/ 471487 w 504825"/>
                <a:gd name="connsiteY24" fmla="*/ 197643 h 1766887"/>
                <a:gd name="connsiteX25" fmla="*/ 497681 w 504825"/>
                <a:gd name="connsiteY25" fmla="*/ 233362 h 1766887"/>
                <a:gd name="connsiteX26" fmla="*/ 504825 w 504825"/>
                <a:gd name="connsiteY26" fmla="*/ 259556 h 1766887"/>
                <a:gd name="connsiteX27" fmla="*/ 495300 w 504825"/>
                <a:gd name="connsiteY27" fmla="*/ 300037 h 1766887"/>
                <a:gd name="connsiteX28" fmla="*/ 473868 w 504825"/>
                <a:gd name="connsiteY28" fmla="*/ 352425 h 1766887"/>
                <a:gd name="connsiteX29" fmla="*/ 459581 w 504825"/>
                <a:gd name="connsiteY29" fmla="*/ 385762 h 1766887"/>
                <a:gd name="connsiteX30" fmla="*/ 442912 w 504825"/>
                <a:gd name="connsiteY30" fmla="*/ 564356 h 1766887"/>
                <a:gd name="connsiteX31" fmla="*/ 411956 w 504825"/>
                <a:gd name="connsiteY31" fmla="*/ 921543 h 1766887"/>
                <a:gd name="connsiteX32" fmla="*/ 414337 w 504825"/>
                <a:gd name="connsiteY32" fmla="*/ 1066800 h 1766887"/>
                <a:gd name="connsiteX33" fmla="*/ 404812 w 504825"/>
                <a:gd name="connsiteY33" fmla="*/ 1328737 h 1766887"/>
                <a:gd name="connsiteX34" fmla="*/ 388143 w 504825"/>
                <a:gd name="connsiteY34" fmla="*/ 1743075 h 1766887"/>
                <a:gd name="connsiteX35" fmla="*/ 190500 w 504825"/>
                <a:gd name="connsiteY35" fmla="*/ 1766887 h 1766887"/>
                <a:gd name="connsiteX36" fmla="*/ 190500 w 504825"/>
                <a:gd name="connsiteY36" fmla="*/ 1638300 h 1766887"/>
                <a:gd name="connsiteX37" fmla="*/ 188118 w 504825"/>
                <a:gd name="connsiteY37" fmla="*/ 1295400 h 1766887"/>
                <a:gd name="connsiteX38" fmla="*/ 188118 w 504825"/>
                <a:gd name="connsiteY38" fmla="*/ 1078706 h 1766887"/>
                <a:gd name="connsiteX39" fmla="*/ 190500 w 504825"/>
                <a:gd name="connsiteY39" fmla="*/ 695325 h 1766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4825" h="1766887">
                  <a:moveTo>
                    <a:pt x="190500" y="695325"/>
                  </a:moveTo>
                  <a:lnTo>
                    <a:pt x="190500" y="316706"/>
                  </a:lnTo>
                  <a:lnTo>
                    <a:pt x="185737" y="278606"/>
                  </a:lnTo>
                  <a:lnTo>
                    <a:pt x="176212" y="247650"/>
                  </a:lnTo>
                  <a:lnTo>
                    <a:pt x="164306" y="221456"/>
                  </a:lnTo>
                  <a:lnTo>
                    <a:pt x="147637" y="195262"/>
                  </a:lnTo>
                  <a:lnTo>
                    <a:pt x="130968" y="171450"/>
                  </a:lnTo>
                  <a:lnTo>
                    <a:pt x="102393" y="138112"/>
                  </a:lnTo>
                  <a:lnTo>
                    <a:pt x="80962" y="116681"/>
                  </a:lnTo>
                  <a:lnTo>
                    <a:pt x="54768" y="92868"/>
                  </a:lnTo>
                  <a:lnTo>
                    <a:pt x="38100" y="78581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4287" y="2381"/>
                  </a:lnTo>
                  <a:lnTo>
                    <a:pt x="35718" y="0"/>
                  </a:lnTo>
                  <a:lnTo>
                    <a:pt x="83343" y="7143"/>
                  </a:lnTo>
                  <a:lnTo>
                    <a:pt x="152400" y="28575"/>
                  </a:lnTo>
                  <a:lnTo>
                    <a:pt x="271462" y="71437"/>
                  </a:lnTo>
                  <a:lnTo>
                    <a:pt x="347662" y="107156"/>
                  </a:lnTo>
                  <a:lnTo>
                    <a:pt x="400050" y="138112"/>
                  </a:lnTo>
                  <a:lnTo>
                    <a:pt x="442912" y="169068"/>
                  </a:lnTo>
                  <a:lnTo>
                    <a:pt x="471487" y="197643"/>
                  </a:lnTo>
                  <a:lnTo>
                    <a:pt x="497681" y="233362"/>
                  </a:lnTo>
                  <a:lnTo>
                    <a:pt x="504825" y="259556"/>
                  </a:lnTo>
                  <a:lnTo>
                    <a:pt x="495300" y="300037"/>
                  </a:lnTo>
                  <a:lnTo>
                    <a:pt x="473868" y="352425"/>
                  </a:lnTo>
                  <a:lnTo>
                    <a:pt x="459581" y="385762"/>
                  </a:lnTo>
                  <a:lnTo>
                    <a:pt x="442912" y="564356"/>
                  </a:lnTo>
                  <a:lnTo>
                    <a:pt x="411956" y="921543"/>
                  </a:lnTo>
                  <a:cubicBezTo>
                    <a:pt x="412750" y="969962"/>
                    <a:pt x="413543" y="1018381"/>
                    <a:pt x="414337" y="1066800"/>
                  </a:cubicBezTo>
                  <a:lnTo>
                    <a:pt x="404812" y="1328737"/>
                  </a:lnTo>
                  <a:lnTo>
                    <a:pt x="388143" y="1743075"/>
                  </a:lnTo>
                  <a:lnTo>
                    <a:pt x="190500" y="1766887"/>
                  </a:lnTo>
                  <a:lnTo>
                    <a:pt x="190500" y="1638300"/>
                  </a:lnTo>
                  <a:lnTo>
                    <a:pt x="188118" y="1295400"/>
                  </a:lnTo>
                  <a:lnTo>
                    <a:pt x="188118" y="1078706"/>
                  </a:lnTo>
                  <a:lnTo>
                    <a:pt x="19050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3ECA9272-2E31-42D1-834A-F58E15A586F7}"/>
                </a:ext>
              </a:extLst>
            </p:cNvPr>
            <p:cNvSpPr/>
            <p:nvPr/>
          </p:nvSpPr>
          <p:spPr>
            <a:xfrm>
              <a:off x="4994275" y="2986088"/>
              <a:ext cx="3100388" cy="531812"/>
            </a:xfrm>
            <a:custGeom>
              <a:avLst/>
              <a:gdLst>
                <a:gd name="connsiteX0" fmla="*/ 991673 w 3101233"/>
                <a:gd name="connsiteY0" fmla="*/ 190607 h 533185"/>
                <a:gd name="connsiteX1" fmla="*/ 1316221 w 3101233"/>
                <a:gd name="connsiteY1" fmla="*/ 144243 h 533185"/>
                <a:gd name="connsiteX2" fmla="*/ 1578950 w 3101233"/>
                <a:gd name="connsiteY2" fmla="*/ 108182 h 533185"/>
                <a:gd name="connsiteX3" fmla="*/ 1851982 w 3101233"/>
                <a:gd name="connsiteY3" fmla="*/ 77273 h 533185"/>
                <a:gd name="connsiteX4" fmla="*/ 2021983 w 3101233"/>
                <a:gd name="connsiteY4" fmla="*/ 61818 h 533185"/>
                <a:gd name="connsiteX5" fmla="*/ 2202287 w 3101233"/>
                <a:gd name="connsiteY5" fmla="*/ 51515 h 533185"/>
                <a:gd name="connsiteX6" fmla="*/ 2374864 w 3101233"/>
                <a:gd name="connsiteY6" fmla="*/ 43788 h 533185"/>
                <a:gd name="connsiteX7" fmla="*/ 2544865 w 3101233"/>
                <a:gd name="connsiteY7" fmla="*/ 43788 h 533185"/>
                <a:gd name="connsiteX8" fmla="*/ 2565472 w 3101233"/>
                <a:gd name="connsiteY8" fmla="*/ 43788 h 533185"/>
                <a:gd name="connsiteX9" fmla="*/ 2604108 w 3101233"/>
                <a:gd name="connsiteY9" fmla="*/ 28333 h 533185"/>
                <a:gd name="connsiteX10" fmla="*/ 2642745 w 3101233"/>
                <a:gd name="connsiteY10" fmla="*/ 15454 h 533185"/>
                <a:gd name="connsiteX11" fmla="*/ 2712291 w 3101233"/>
                <a:gd name="connsiteY11" fmla="*/ 0 h 533185"/>
                <a:gd name="connsiteX12" fmla="*/ 2740624 w 3101233"/>
                <a:gd name="connsiteY12" fmla="*/ 0 h 533185"/>
                <a:gd name="connsiteX13" fmla="*/ 2763806 w 3101233"/>
                <a:gd name="connsiteY13" fmla="*/ 2576 h 533185"/>
                <a:gd name="connsiteX14" fmla="*/ 2812746 w 3101233"/>
                <a:gd name="connsiteY14" fmla="*/ 20606 h 533185"/>
                <a:gd name="connsiteX15" fmla="*/ 2897747 w 3101233"/>
                <a:gd name="connsiteY15" fmla="*/ 56667 h 533185"/>
                <a:gd name="connsiteX16" fmla="*/ 2985323 w 3101233"/>
                <a:gd name="connsiteY16" fmla="*/ 100455 h 533185"/>
                <a:gd name="connsiteX17" fmla="*/ 3039414 w 3101233"/>
                <a:gd name="connsiteY17" fmla="*/ 133940 h 533185"/>
                <a:gd name="connsiteX18" fmla="*/ 3062596 w 3101233"/>
                <a:gd name="connsiteY18" fmla="*/ 151971 h 533185"/>
                <a:gd name="connsiteX19" fmla="*/ 3080627 w 3101233"/>
                <a:gd name="connsiteY19" fmla="*/ 170001 h 533185"/>
                <a:gd name="connsiteX20" fmla="*/ 3098657 w 3101233"/>
                <a:gd name="connsiteY20" fmla="*/ 200910 h 533185"/>
                <a:gd name="connsiteX21" fmla="*/ 3101233 w 3101233"/>
                <a:gd name="connsiteY21" fmla="*/ 224092 h 533185"/>
                <a:gd name="connsiteX22" fmla="*/ 3093505 w 3101233"/>
                <a:gd name="connsiteY22" fmla="*/ 247274 h 533185"/>
                <a:gd name="connsiteX23" fmla="*/ 3070323 w 3101233"/>
                <a:gd name="connsiteY23" fmla="*/ 265305 h 533185"/>
                <a:gd name="connsiteX24" fmla="*/ 3021384 w 3101233"/>
                <a:gd name="connsiteY24" fmla="*/ 280759 h 533185"/>
                <a:gd name="connsiteX25" fmla="*/ 2975020 w 3101233"/>
                <a:gd name="connsiteY25" fmla="*/ 288487 h 533185"/>
                <a:gd name="connsiteX26" fmla="*/ 2923504 w 3101233"/>
                <a:gd name="connsiteY26" fmla="*/ 285911 h 533185"/>
                <a:gd name="connsiteX27" fmla="*/ 2794716 w 3101233"/>
                <a:gd name="connsiteY27" fmla="*/ 273032 h 533185"/>
                <a:gd name="connsiteX28" fmla="*/ 2635018 w 3101233"/>
                <a:gd name="connsiteY28" fmla="*/ 265305 h 533185"/>
                <a:gd name="connsiteX29" fmla="*/ 2377440 w 3101233"/>
                <a:gd name="connsiteY29" fmla="*/ 257577 h 533185"/>
                <a:gd name="connsiteX30" fmla="*/ 2076074 w 3101233"/>
                <a:gd name="connsiteY30" fmla="*/ 265305 h 533185"/>
                <a:gd name="connsiteX31" fmla="*/ 1756678 w 3101233"/>
                <a:gd name="connsiteY31" fmla="*/ 283335 h 533185"/>
                <a:gd name="connsiteX32" fmla="*/ 1524859 w 3101233"/>
                <a:gd name="connsiteY32" fmla="*/ 306517 h 533185"/>
                <a:gd name="connsiteX33" fmla="*/ 1303342 w 3101233"/>
                <a:gd name="connsiteY33" fmla="*/ 334851 h 533185"/>
                <a:gd name="connsiteX34" fmla="*/ 1050916 w 3101233"/>
                <a:gd name="connsiteY34" fmla="*/ 383790 h 533185"/>
                <a:gd name="connsiteX35" fmla="*/ 790763 w 3101233"/>
                <a:gd name="connsiteY35" fmla="*/ 440457 h 533185"/>
                <a:gd name="connsiteX36" fmla="*/ 553792 w 3101233"/>
                <a:gd name="connsiteY36" fmla="*/ 497124 h 533185"/>
                <a:gd name="connsiteX37" fmla="*/ 406972 w 3101233"/>
                <a:gd name="connsiteY37" fmla="*/ 533185 h 533185"/>
                <a:gd name="connsiteX38" fmla="*/ 391518 w 3101233"/>
                <a:gd name="connsiteY38" fmla="*/ 530609 h 533185"/>
                <a:gd name="connsiteX39" fmla="*/ 358033 w 3101233"/>
                <a:gd name="connsiteY39" fmla="*/ 522882 h 533185"/>
                <a:gd name="connsiteX40" fmla="*/ 296214 w 3101233"/>
                <a:gd name="connsiteY40" fmla="*/ 502276 h 533185"/>
                <a:gd name="connsiteX41" fmla="*/ 229244 w 3101233"/>
                <a:gd name="connsiteY41" fmla="*/ 471367 h 533185"/>
                <a:gd name="connsiteX42" fmla="*/ 200911 w 3101233"/>
                <a:gd name="connsiteY42" fmla="*/ 455912 h 533185"/>
                <a:gd name="connsiteX43" fmla="*/ 141668 w 3101233"/>
                <a:gd name="connsiteY43" fmla="*/ 417275 h 533185"/>
                <a:gd name="connsiteX44" fmla="*/ 118486 w 3101233"/>
                <a:gd name="connsiteY44" fmla="*/ 399245 h 533185"/>
                <a:gd name="connsiteX45" fmla="*/ 90152 w 3101233"/>
                <a:gd name="connsiteY45" fmla="*/ 376063 h 533185"/>
                <a:gd name="connsiteX46" fmla="*/ 61819 w 3101233"/>
                <a:gd name="connsiteY46" fmla="*/ 345154 h 533185"/>
                <a:gd name="connsiteX47" fmla="*/ 33485 w 3101233"/>
                <a:gd name="connsiteY47" fmla="*/ 306517 h 533185"/>
                <a:gd name="connsiteX48" fmla="*/ 7727 w 3101233"/>
                <a:gd name="connsiteY48" fmla="*/ 260153 h 533185"/>
                <a:gd name="connsiteX49" fmla="*/ 0 w 3101233"/>
                <a:gd name="connsiteY49" fmla="*/ 236971 h 533185"/>
                <a:gd name="connsiteX50" fmla="*/ 2576 w 3101233"/>
                <a:gd name="connsiteY50" fmla="*/ 221516 h 533185"/>
                <a:gd name="connsiteX51" fmla="*/ 10303 w 3101233"/>
                <a:gd name="connsiteY51" fmla="*/ 211213 h 533185"/>
                <a:gd name="connsiteX52" fmla="*/ 28334 w 3101233"/>
                <a:gd name="connsiteY52" fmla="*/ 206062 h 533185"/>
                <a:gd name="connsiteX53" fmla="*/ 69546 w 3101233"/>
                <a:gd name="connsiteY53" fmla="*/ 213789 h 533185"/>
                <a:gd name="connsiteX54" fmla="*/ 113334 w 3101233"/>
                <a:gd name="connsiteY54" fmla="*/ 229244 h 533185"/>
                <a:gd name="connsiteX55" fmla="*/ 151971 w 3101233"/>
                <a:gd name="connsiteY55" fmla="*/ 244698 h 533185"/>
                <a:gd name="connsiteX56" fmla="*/ 213789 w 3101233"/>
                <a:gd name="connsiteY56" fmla="*/ 260153 h 533185"/>
                <a:gd name="connsiteX57" fmla="*/ 303942 w 3101233"/>
                <a:gd name="connsiteY57" fmla="*/ 270456 h 533185"/>
                <a:gd name="connsiteX58" fmla="*/ 388942 w 3101233"/>
                <a:gd name="connsiteY58" fmla="*/ 273032 h 533185"/>
                <a:gd name="connsiteX59" fmla="*/ 499700 w 3101233"/>
                <a:gd name="connsiteY59" fmla="*/ 265305 h 533185"/>
                <a:gd name="connsiteX60" fmla="*/ 726369 w 3101233"/>
                <a:gd name="connsiteY60" fmla="*/ 229244 h 533185"/>
                <a:gd name="connsiteX61" fmla="*/ 991673 w 3101233"/>
                <a:gd name="connsiteY61" fmla="*/ 190607 h 53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01233" h="533185">
                  <a:moveTo>
                    <a:pt x="991673" y="190607"/>
                  </a:moveTo>
                  <a:lnTo>
                    <a:pt x="1316221" y="144243"/>
                  </a:lnTo>
                  <a:lnTo>
                    <a:pt x="1578950" y="108182"/>
                  </a:lnTo>
                  <a:lnTo>
                    <a:pt x="1851982" y="77273"/>
                  </a:lnTo>
                  <a:lnTo>
                    <a:pt x="2021983" y="61818"/>
                  </a:lnTo>
                  <a:lnTo>
                    <a:pt x="2202287" y="51515"/>
                  </a:lnTo>
                  <a:lnTo>
                    <a:pt x="2374864" y="43788"/>
                  </a:lnTo>
                  <a:lnTo>
                    <a:pt x="2544865" y="43788"/>
                  </a:lnTo>
                  <a:lnTo>
                    <a:pt x="2565472" y="43788"/>
                  </a:lnTo>
                  <a:lnTo>
                    <a:pt x="2604108" y="28333"/>
                  </a:lnTo>
                  <a:lnTo>
                    <a:pt x="2642745" y="15454"/>
                  </a:lnTo>
                  <a:lnTo>
                    <a:pt x="2712291" y="0"/>
                  </a:lnTo>
                  <a:lnTo>
                    <a:pt x="2740624" y="0"/>
                  </a:lnTo>
                  <a:lnTo>
                    <a:pt x="2763806" y="2576"/>
                  </a:lnTo>
                  <a:lnTo>
                    <a:pt x="2812746" y="20606"/>
                  </a:lnTo>
                  <a:lnTo>
                    <a:pt x="2897747" y="56667"/>
                  </a:lnTo>
                  <a:lnTo>
                    <a:pt x="2985323" y="100455"/>
                  </a:lnTo>
                  <a:lnTo>
                    <a:pt x="3039414" y="133940"/>
                  </a:lnTo>
                  <a:lnTo>
                    <a:pt x="3062596" y="151971"/>
                  </a:lnTo>
                  <a:lnTo>
                    <a:pt x="3080627" y="170001"/>
                  </a:lnTo>
                  <a:lnTo>
                    <a:pt x="3098657" y="200910"/>
                  </a:lnTo>
                  <a:lnTo>
                    <a:pt x="3101233" y="224092"/>
                  </a:lnTo>
                  <a:lnTo>
                    <a:pt x="3093505" y="247274"/>
                  </a:lnTo>
                  <a:lnTo>
                    <a:pt x="3070323" y="265305"/>
                  </a:lnTo>
                  <a:lnTo>
                    <a:pt x="3021384" y="280759"/>
                  </a:lnTo>
                  <a:lnTo>
                    <a:pt x="2975020" y="288487"/>
                  </a:lnTo>
                  <a:lnTo>
                    <a:pt x="2923504" y="285911"/>
                  </a:lnTo>
                  <a:lnTo>
                    <a:pt x="2794716" y="273032"/>
                  </a:lnTo>
                  <a:lnTo>
                    <a:pt x="2635018" y="265305"/>
                  </a:lnTo>
                  <a:lnTo>
                    <a:pt x="2377440" y="257577"/>
                  </a:lnTo>
                  <a:lnTo>
                    <a:pt x="2076074" y="265305"/>
                  </a:lnTo>
                  <a:lnTo>
                    <a:pt x="1756678" y="283335"/>
                  </a:lnTo>
                  <a:lnTo>
                    <a:pt x="1524859" y="306517"/>
                  </a:lnTo>
                  <a:lnTo>
                    <a:pt x="1303342" y="334851"/>
                  </a:lnTo>
                  <a:lnTo>
                    <a:pt x="1050916" y="383790"/>
                  </a:lnTo>
                  <a:lnTo>
                    <a:pt x="790763" y="440457"/>
                  </a:lnTo>
                  <a:lnTo>
                    <a:pt x="553792" y="497124"/>
                  </a:lnTo>
                  <a:lnTo>
                    <a:pt x="406972" y="533185"/>
                  </a:lnTo>
                  <a:lnTo>
                    <a:pt x="391518" y="530609"/>
                  </a:lnTo>
                  <a:lnTo>
                    <a:pt x="358033" y="522882"/>
                  </a:lnTo>
                  <a:lnTo>
                    <a:pt x="296214" y="502276"/>
                  </a:lnTo>
                  <a:lnTo>
                    <a:pt x="229244" y="471367"/>
                  </a:lnTo>
                  <a:lnTo>
                    <a:pt x="200911" y="455912"/>
                  </a:lnTo>
                  <a:lnTo>
                    <a:pt x="141668" y="417275"/>
                  </a:lnTo>
                  <a:lnTo>
                    <a:pt x="118486" y="399245"/>
                  </a:lnTo>
                  <a:lnTo>
                    <a:pt x="90152" y="376063"/>
                  </a:lnTo>
                  <a:lnTo>
                    <a:pt x="61819" y="345154"/>
                  </a:lnTo>
                  <a:lnTo>
                    <a:pt x="33485" y="306517"/>
                  </a:lnTo>
                  <a:lnTo>
                    <a:pt x="7727" y="260153"/>
                  </a:lnTo>
                  <a:lnTo>
                    <a:pt x="0" y="236971"/>
                  </a:lnTo>
                  <a:lnTo>
                    <a:pt x="2576" y="221516"/>
                  </a:lnTo>
                  <a:lnTo>
                    <a:pt x="10303" y="211213"/>
                  </a:lnTo>
                  <a:lnTo>
                    <a:pt x="28334" y="206062"/>
                  </a:lnTo>
                  <a:lnTo>
                    <a:pt x="69546" y="213789"/>
                  </a:lnTo>
                  <a:lnTo>
                    <a:pt x="113334" y="229244"/>
                  </a:lnTo>
                  <a:lnTo>
                    <a:pt x="151971" y="244698"/>
                  </a:lnTo>
                  <a:lnTo>
                    <a:pt x="213789" y="260153"/>
                  </a:lnTo>
                  <a:lnTo>
                    <a:pt x="303942" y="270456"/>
                  </a:lnTo>
                  <a:lnTo>
                    <a:pt x="388942" y="273032"/>
                  </a:lnTo>
                  <a:lnTo>
                    <a:pt x="499700" y="265305"/>
                  </a:lnTo>
                  <a:lnTo>
                    <a:pt x="726369" y="229244"/>
                  </a:lnTo>
                  <a:lnTo>
                    <a:pt x="991673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8">
              <a:extLst>
                <a:ext uri="{FF2B5EF4-FFF2-40B4-BE49-F238E27FC236}">
                  <a16:creationId xmlns:a16="http://schemas.microsoft.com/office/drawing/2014/main" id="{316667AE-8BC4-4FAE-8382-7C4A052C5E97}"/>
                </a:ext>
              </a:extLst>
            </p:cNvPr>
            <p:cNvSpPr/>
            <p:nvPr/>
          </p:nvSpPr>
          <p:spPr>
            <a:xfrm>
              <a:off x="5843588" y="3765551"/>
              <a:ext cx="1955800" cy="1185863"/>
            </a:xfrm>
            <a:custGeom>
              <a:avLst/>
              <a:gdLst>
                <a:gd name="connsiteX0" fmla="*/ 860308 w 1955013"/>
                <a:gd name="connsiteY0" fmla="*/ 316820 h 1184856"/>
                <a:gd name="connsiteX1" fmla="*/ 489397 w 1955013"/>
                <a:gd name="connsiteY1" fmla="*/ 347729 h 1184856"/>
                <a:gd name="connsiteX2" fmla="*/ 51515 w 1955013"/>
                <a:gd name="connsiteY2" fmla="*/ 383790 h 1184856"/>
                <a:gd name="connsiteX3" fmla="*/ 0 w 1955013"/>
                <a:gd name="connsiteY3" fmla="*/ 188031 h 1184856"/>
                <a:gd name="connsiteX4" fmla="*/ 38636 w 1955013"/>
                <a:gd name="connsiteY4" fmla="*/ 198334 h 1184856"/>
                <a:gd name="connsiteX5" fmla="*/ 74697 w 1955013"/>
                <a:gd name="connsiteY5" fmla="*/ 198334 h 1184856"/>
                <a:gd name="connsiteX6" fmla="*/ 309093 w 1955013"/>
                <a:gd name="connsiteY6" fmla="*/ 175152 h 1184856"/>
                <a:gd name="connsiteX7" fmla="*/ 752126 w 1955013"/>
                <a:gd name="connsiteY7" fmla="*/ 131364 h 1184856"/>
                <a:gd name="connsiteX8" fmla="*/ 1099856 w 1955013"/>
                <a:gd name="connsiteY8" fmla="*/ 97879 h 1184856"/>
                <a:gd name="connsiteX9" fmla="*/ 1403797 w 1955013"/>
                <a:gd name="connsiteY9" fmla="*/ 66970 h 1184856"/>
                <a:gd name="connsiteX10" fmla="*/ 1432130 w 1955013"/>
                <a:gd name="connsiteY10" fmla="*/ 64394 h 1184856"/>
                <a:gd name="connsiteX11" fmla="*/ 1511979 w 1955013"/>
                <a:gd name="connsiteY11" fmla="*/ 33485 h 1184856"/>
                <a:gd name="connsiteX12" fmla="*/ 1594404 w 1955013"/>
                <a:gd name="connsiteY12" fmla="*/ 2575 h 1184856"/>
                <a:gd name="connsiteX13" fmla="*/ 1607283 w 1955013"/>
                <a:gd name="connsiteY13" fmla="*/ 0 h 1184856"/>
                <a:gd name="connsiteX14" fmla="*/ 1627889 w 1955013"/>
                <a:gd name="connsiteY14" fmla="*/ 5151 h 1184856"/>
                <a:gd name="connsiteX15" fmla="*/ 1710314 w 1955013"/>
                <a:gd name="connsiteY15" fmla="*/ 56667 h 1184856"/>
                <a:gd name="connsiteX16" fmla="*/ 1772133 w 1955013"/>
                <a:gd name="connsiteY16" fmla="*/ 103031 h 1184856"/>
                <a:gd name="connsiteX17" fmla="*/ 1851982 w 1955013"/>
                <a:gd name="connsiteY17" fmla="*/ 162273 h 1184856"/>
                <a:gd name="connsiteX18" fmla="*/ 1911225 w 1955013"/>
                <a:gd name="connsiteY18" fmla="*/ 211213 h 1184856"/>
                <a:gd name="connsiteX19" fmla="*/ 1934406 w 1955013"/>
                <a:gd name="connsiteY19" fmla="*/ 231819 h 1184856"/>
                <a:gd name="connsiteX20" fmla="*/ 1947285 w 1955013"/>
                <a:gd name="connsiteY20" fmla="*/ 249850 h 1184856"/>
                <a:gd name="connsiteX21" fmla="*/ 1955013 w 1955013"/>
                <a:gd name="connsiteY21" fmla="*/ 275607 h 1184856"/>
                <a:gd name="connsiteX22" fmla="*/ 1955013 w 1955013"/>
                <a:gd name="connsiteY22" fmla="*/ 293638 h 1184856"/>
                <a:gd name="connsiteX23" fmla="*/ 1949861 w 1955013"/>
                <a:gd name="connsiteY23" fmla="*/ 306517 h 1184856"/>
                <a:gd name="connsiteX24" fmla="*/ 1934406 w 1955013"/>
                <a:gd name="connsiteY24" fmla="*/ 327123 h 1184856"/>
                <a:gd name="connsiteX25" fmla="*/ 1916376 w 1955013"/>
                <a:gd name="connsiteY25" fmla="*/ 342578 h 1184856"/>
                <a:gd name="connsiteX26" fmla="*/ 1898346 w 1955013"/>
                <a:gd name="connsiteY26" fmla="*/ 352881 h 1184856"/>
                <a:gd name="connsiteX27" fmla="*/ 1877739 w 1955013"/>
                <a:gd name="connsiteY27" fmla="*/ 376063 h 1184856"/>
                <a:gd name="connsiteX28" fmla="*/ 1854557 w 1955013"/>
                <a:gd name="connsiteY28" fmla="*/ 409548 h 1184856"/>
                <a:gd name="connsiteX29" fmla="*/ 1836527 w 1955013"/>
                <a:gd name="connsiteY29" fmla="*/ 448184 h 1184856"/>
                <a:gd name="connsiteX30" fmla="*/ 1823648 w 1955013"/>
                <a:gd name="connsiteY30" fmla="*/ 504851 h 1184856"/>
                <a:gd name="connsiteX31" fmla="*/ 1782436 w 1955013"/>
                <a:gd name="connsiteY31" fmla="*/ 669701 h 1184856"/>
                <a:gd name="connsiteX32" fmla="*/ 1730920 w 1955013"/>
                <a:gd name="connsiteY32" fmla="*/ 839702 h 1184856"/>
                <a:gd name="connsiteX33" fmla="*/ 1671677 w 1955013"/>
                <a:gd name="connsiteY33" fmla="*/ 1032885 h 1184856"/>
                <a:gd name="connsiteX34" fmla="*/ 1651071 w 1955013"/>
                <a:gd name="connsiteY34" fmla="*/ 1092128 h 1184856"/>
                <a:gd name="connsiteX35" fmla="*/ 1640768 w 1955013"/>
                <a:gd name="connsiteY35" fmla="*/ 1115310 h 1184856"/>
                <a:gd name="connsiteX36" fmla="*/ 1622738 w 1955013"/>
                <a:gd name="connsiteY36" fmla="*/ 1141068 h 1184856"/>
                <a:gd name="connsiteX37" fmla="*/ 1594404 w 1955013"/>
                <a:gd name="connsiteY37" fmla="*/ 1164250 h 1184856"/>
                <a:gd name="connsiteX38" fmla="*/ 1571222 w 1955013"/>
                <a:gd name="connsiteY38" fmla="*/ 1179704 h 1184856"/>
                <a:gd name="connsiteX39" fmla="*/ 1532586 w 1955013"/>
                <a:gd name="connsiteY39" fmla="*/ 1184856 h 1184856"/>
                <a:gd name="connsiteX40" fmla="*/ 1488797 w 1955013"/>
                <a:gd name="connsiteY40" fmla="*/ 1179704 h 1184856"/>
                <a:gd name="connsiteX41" fmla="*/ 1445009 w 1955013"/>
                <a:gd name="connsiteY41" fmla="*/ 1166825 h 1184856"/>
                <a:gd name="connsiteX42" fmla="*/ 1447585 w 1955013"/>
                <a:gd name="connsiteY42" fmla="*/ 953036 h 1184856"/>
                <a:gd name="connsiteX43" fmla="*/ 1460464 w 1955013"/>
                <a:gd name="connsiteY43" fmla="*/ 873187 h 1184856"/>
                <a:gd name="connsiteX44" fmla="*/ 1470767 w 1955013"/>
                <a:gd name="connsiteY44" fmla="*/ 811369 h 1184856"/>
                <a:gd name="connsiteX45" fmla="*/ 1478494 w 1955013"/>
                <a:gd name="connsiteY45" fmla="*/ 752126 h 1184856"/>
                <a:gd name="connsiteX46" fmla="*/ 1488797 w 1955013"/>
                <a:gd name="connsiteY46" fmla="*/ 674852 h 1184856"/>
                <a:gd name="connsiteX47" fmla="*/ 1499101 w 1955013"/>
                <a:gd name="connsiteY47" fmla="*/ 607882 h 1184856"/>
                <a:gd name="connsiteX48" fmla="*/ 1506828 w 1955013"/>
                <a:gd name="connsiteY48" fmla="*/ 533185 h 1184856"/>
                <a:gd name="connsiteX49" fmla="*/ 1514555 w 1955013"/>
                <a:gd name="connsiteY49" fmla="*/ 437881 h 1184856"/>
                <a:gd name="connsiteX50" fmla="*/ 1517131 w 1955013"/>
                <a:gd name="connsiteY50" fmla="*/ 386366 h 1184856"/>
                <a:gd name="connsiteX51" fmla="*/ 1514555 w 1955013"/>
                <a:gd name="connsiteY51" fmla="*/ 358032 h 1184856"/>
                <a:gd name="connsiteX52" fmla="*/ 1506828 w 1955013"/>
                <a:gd name="connsiteY52" fmla="*/ 329699 h 1184856"/>
                <a:gd name="connsiteX53" fmla="*/ 1493949 w 1955013"/>
                <a:gd name="connsiteY53" fmla="*/ 303941 h 1184856"/>
                <a:gd name="connsiteX54" fmla="*/ 1481070 w 1955013"/>
                <a:gd name="connsiteY54" fmla="*/ 291062 h 1184856"/>
                <a:gd name="connsiteX55" fmla="*/ 1465616 w 1955013"/>
                <a:gd name="connsiteY55" fmla="*/ 280759 h 1184856"/>
                <a:gd name="connsiteX56" fmla="*/ 1432130 w 1955013"/>
                <a:gd name="connsiteY56" fmla="*/ 267880 h 1184856"/>
                <a:gd name="connsiteX57" fmla="*/ 1236372 w 1955013"/>
                <a:gd name="connsiteY57" fmla="*/ 283335 h 1184856"/>
                <a:gd name="connsiteX58" fmla="*/ 860308 w 1955013"/>
                <a:gd name="connsiteY58" fmla="*/ 316820 h 11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55013" h="1184856">
                  <a:moveTo>
                    <a:pt x="860308" y="316820"/>
                  </a:moveTo>
                  <a:lnTo>
                    <a:pt x="489397" y="347729"/>
                  </a:lnTo>
                  <a:lnTo>
                    <a:pt x="51515" y="383790"/>
                  </a:lnTo>
                  <a:lnTo>
                    <a:pt x="0" y="188031"/>
                  </a:lnTo>
                  <a:lnTo>
                    <a:pt x="38636" y="198334"/>
                  </a:lnTo>
                  <a:lnTo>
                    <a:pt x="74697" y="198334"/>
                  </a:lnTo>
                  <a:lnTo>
                    <a:pt x="309093" y="175152"/>
                  </a:lnTo>
                  <a:lnTo>
                    <a:pt x="752126" y="131364"/>
                  </a:lnTo>
                  <a:lnTo>
                    <a:pt x="1099856" y="97879"/>
                  </a:lnTo>
                  <a:lnTo>
                    <a:pt x="1403797" y="66970"/>
                  </a:lnTo>
                  <a:lnTo>
                    <a:pt x="1432130" y="64394"/>
                  </a:lnTo>
                  <a:lnTo>
                    <a:pt x="1511979" y="33485"/>
                  </a:lnTo>
                  <a:lnTo>
                    <a:pt x="1594404" y="2575"/>
                  </a:lnTo>
                  <a:lnTo>
                    <a:pt x="1607283" y="0"/>
                  </a:lnTo>
                  <a:lnTo>
                    <a:pt x="1627889" y="5151"/>
                  </a:lnTo>
                  <a:lnTo>
                    <a:pt x="1710314" y="56667"/>
                  </a:lnTo>
                  <a:lnTo>
                    <a:pt x="1772133" y="103031"/>
                  </a:lnTo>
                  <a:lnTo>
                    <a:pt x="1851982" y="162273"/>
                  </a:lnTo>
                  <a:lnTo>
                    <a:pt x="1911225" y="211213"/>
                  </a:lnTo>
                  <a:lnTo>
                    <a:pt x="1934406" y="231819"/>
                  </a:lnTo>
                  <a:lnTo>
                    <a:pt x="1947285" y="249850"/>
                  </a:lnTo>
                  <a:lnTo>
                    <a:pt x="1955013" y="275607"/>
                  </a:lnTo>
                  <a:lnTo>
                    <a:pt x="1955013" y="293638"/>
                  </a:lnTo>
                  <a:lnTo>
                    <a:pt x="1949861" y="306517"/>
                  </a:lnTo>
                  <a:lnTo>
                    <a:pt x="1934406" y="327123"/>
                  </a:lnTo>
                  <a:lnTo>
                    <a:pt x="1916376" y="342578"/>
                  </a:lnTo>
                  <a:lnTo>
                    <a:pt x="1898346" y="352881"/>
                  </a:lnTo>
                  <a:lnTo>
                    <a:pt x="1877739" y="376063"/>
                  </a:lnTo>
                  <a:lnTo>
                    <a:pt x="1854557" y="409548"/>
                  </a:lnTo>
                  <a:lnTo>
                    <a:pt x="1836527" y="448184"/>
                  </a:lnTo>
                  <a:lnTo>
                    <a:pt x="1823648" y="504851"/>
                  </a:lnTo>
                  <a:lnTo>
                    <a:pt x="1782436" y="669701"/>
                  </a:lnTo>
                  <a:lnTo>
                    <a:pt x="1730920" y="839702"/>
                  </a:lnTo>
                  <a:lnTo>
                    <a:pt x="1671677" y="1032885"/>
                  </a:lnTo>
                  <a:lnTo>
                    <a:pt x="1651071" y="1092128"/>
                  </a:lnTo>
                  <a:lnTo>
                    <a:pt x="1640768" y="1115310"/>
                  </a:lnTo>
                  <a:lnTo>
                    <a:pt x="1622738" y="1141068"/>
                  </a:lnTo>
                  <a:lnTo>
                    <a:pt x="1594404" y="1164250"/>
                  </a:lnTo>
                  <a:lnTo>
                    <a:pt x="1571222" y="1179704"/>
                  </a:lnTo>
                  <a:lnTo>
                    <a:pt x="1532586" y="1184856"/>
                  </a:lnTo>
                  <a:lnTo>
                    <a:pt x="1488797" y="1179704"/>
                  </a:lnTo>
                  <a:lnTo>
                    <a:pt x="1445009" y="1166825"/>
                  </a:lnTo>
                  <a:cubicBezTo>
                    <a:pt x="1445868" y="1095562"/>
                    <a:pt x="1446726" y="1024299"/>
                    <a:pt x="1447585" y="953036"/>
                  </a:cubicBezTo>
                  <a:lnTo>
                    <a:pt x="1460464" y="873187"/>
                  </a:lnTo>
                  <a:lnTo>
                    <a:pt x="1470767" y="811369"/>
                  </a:lnTo>
                  <a:lnTo>
                    <a:pt x="1478494" y="752126"/>
                  </a:lnTo>
                  <a:lnTo>
                    <a:pt x="1488797" y="674852"/>
                  </a:lnTo>
                  <a:lnTo>
                    <a:pt x="1499101" y="607882"/>
                  </a:lnTo>
                  <a:lnTo>
                    <a:pt x="1506828" y="533185"/>
                  </a:lnTo>
                  <a:lnTo>
                    <a:pt x="1514555" y="437881"/>
                  </a:lnTo>
                  <a:lnTo>
                    <a:pt x="1517131" y="386366"/>
                  </a:lnTo>
                  <a:lnTo>
                    <a:pt x="1514555" y="358032"/>
                  </a:lnTo>
                  <a:lnTo>
                    <a:pt x="1506828" y="329699"/>
                  </a:lnTo>
                  <a:lnTo>
                    <a:pt x="1493949" y="303941"/>
                  </a:lnTo>
                  <a:lnTo>
                    <a:pt x="1481070" y="291062"/>
                  </a:lnTo>
                  <a:lnTo>
                    <a:pt x="1465616" y="280759"/>
                  </a:lnTo>
                  <a:lnTo>
                    <a:pt x="1432130" y="267880"/>
                  </a:lnTo>
                  <a:lnTo>
                    <a:pt x="1236372" y="283335"/>
                  </a:lnTo>
                  <a:lnTo>
                    <a:pt x="860308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57C56B91-9980-4217-AB9A-299B629E1716}"/>
                </a:ext>
              </a:extLst>
            </p:cNvPr>
            <p:cNvSpPr/>
            <p:nvPr/>
          </p:nvSpPr>
          <p:spPr>
            <a:xfrm>
              <a:off x="5954714" y="4703763"/>
              <a:ext cx="1419225" cy="247650"/>
            </a:xfrm>
            <a:custGeom>
              <a:avLst/>
              <a:gdLst>
                <a:gd name="connsiteX0" fmla="*/ 569246 w 1419252"/>
                <a:gd name="connsiteY0" fmla="*/ 33485 h 247274"/>
                <a:gd name="connsiteX1" fmla="*/ 175153 w 1419252"/>
                <a:gd name="connsiteY1" fmla="*/ 59242 h 247274"/>
                <a:gd name="connsiteX2" fmla="*/ 0 w 1419252"/>
                <a:gd name="connsiteY2" fmla="*/ 69545 h 247274"/>
                <a:gd name="connsiteX3" fmla="*/ 12879 w 1419252"/>
                <a:gd name="connsiteY3" fmla="*/ 247274 h 247274"/>
                <a:gd name="connsiteX4" fmla="*/ 211214 w 1419252"/>
                <a:gd name="connsiteY4" fmla="*/ 234395 h 247274"/>
                <a:gd name="connsiteX5" fmla="*/ 564095 w 1419252"/>
                <a:gd name="connsiteY5" fmla="*/ 211213 h 247274"/>
                <a:gd name="connsiteX6" fmla="*/ 886067 w 1419252"/>
                <a:gd name="connsiteY6" fmla="*/ 195758 h 247274"/>
                <a:gd name="connsiteX7" fmla="*/ 1112735 w 1419252"/>
                <a:gd name="connsiteY7" fmla="*/ 193183 h 247274"/>
                <a:gd name="connsiteX8" fmla="*/ 1259554 w 1419252"/>
                <a:gd name="connsiteY8" fmla="*/ 198334 h 247274"/>
                <a:gd name="connsiteX9" fmla="*/ 1275008 w 1419252"/>
                <a:gd name="connsiteY9" fmla="*/ 200910 h 247274"/>
                <a:gd name="connsiteX10" fmla="*/ 1293039 w 1419252"/>
                <a:gd name="connsiteY10" fmla="*/ 211213 h 247274"/>
                <a:gd name="connsiteX11" fmla="*/ 1311069 w 1419252"/>
                <a:gd name="connsiteY11" fmla="*/ 221516 h 247274"/>
                <a:gd name="connsiteX12" fmla="*/ 1334251 w 1419252"/>
                <a:gd name="connsiteY12" fmla="*/ 231819 h 247274"/>
                <a:gd name="connsiteX13" fmla="*/ 1380615 w 1419252"/>
                <a:gd name="connsiteY13" fmla="*/ 242122 h 247274"/>
                <a:gd name="connsiteX14" fmla="*/ 1419252 w 1419252"/>
                <a:gd name="connsiteY14" fmla="*/ 242122 h 247274"/>
                <a:gd name="connsiteX15" fmla="*/ 1406373 w 1419252"/>
                <a:gd name="connsiteY15" fmla="*/ 0 h 247274"/>
                <a:gd name="connsiteX16" fmla="*/ 1233796 w 1419252"/>
                <a:gd name="connsiteY16" fmla="*/ 0 h 247274"/>
                <a:gd name="connsiteX17" fmla="*/ 955612 w 1419252"/>
                <a:gd name="connsiteY17" fmla="*/ 12878 h 247274"/>
                <a:gd name="connsiteX18" fmla="*/ 569246 w 1419252"/>
                <a:gd name="connsiteY18" fmla="*/ 33485 h 24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252" h="247274">
                  <a:moveTo>
                    <a:pt x="569246" y="33485"/>
                  </a:moveTo>
                  <a:lnTo>
                    <a:pt x="175153" y="59242"/>
                  </a:lnTo>
                  <a:lnTo>
                    <a:pt x="0" y="69545"/>
                  </a:lnTo>
                  <a:lnTo>
                    <a:pt x="12879" y="247274"/>
                  </a:lnTo>
                  <a:lnTo>
                    <a:pt x="211214" y="234395"/>
                  </a:lnTo>
                  <a:lnTo>
                    <a:pt x="564095" y="211213"/>
                  </a:lnTo>
                  <a:lnTo>
                    <a:pt x="886067" y="195758"/>
                  </a:lnTo>
                  <a:lnTo>
                    <a:pt x="1112735" y="193183"/>
                  </a:lnTo>
                  <a:lnTo>
                    <a:pt x="1259554" y="198334"/>
                  </a:lnTo>
                  <a:lnTo>
                    <a:pt x="1275008" y="200910"/>
                  </a:lnTo>
                  <a:lnTo>
                    <a:pt x="1293039" y="211213"/>
                  </a:lnTo>
                  <a:lnTo>
                    <a:pt x="1311069" y="221516"/>
                  </a:lnTo>
                  <a:lnTo>
                    <a:pt x="1334251" y="231819"/>
                  </a:lnTo>
                  <a:lnTo>
                    <a:pt x="1380615" y="242122"/>
                  </a:lnTo>
                  <a:lnTo>
                    <a:pt x="1419252" y="242122"/>
                  </a:lnTo>
                  <a:lnTo>
                    <a:pt x="1406373" y="0"/>
                  </a:lnTo>
                  <a:lnTo>
                    <a:pt x="1233796" y="0"/>
                  </a:lnTo>
                  <a:lnTo>
                    <a:pt x="955612" y="12878"/>
                  </a:lnTo>
                  <a:lnTo>
                    <a:pt x="569246" y="334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5924F7B6-224E-4D34-A277-92F7C24DDF41}"/>
                </a:ext>
              </a:extLst>
            </p:cNvPr>
            <p:cNvSpPr/>
            <p:nvPr/>
          </p:nvSpPr>
          <p:spPr>
            <a:xfrm>
              <a:off x="3716338" y="4487864"/>
              <a:ext cx="1103312" cy="695325"/>
            </a:xfrm>
            <a:custGeom>
              <a:avLst/>
              <a:gdLst>
                <a:gd name="connsiteX0" fmla="*/ 692944 w 1102519"/>
                <a:gd name="connsiteY0" fmla="*/ 476250 h 695325"/>
                <a:gd name="connsiteX1" fmla="*/ 812007 w 1102519"/>
                <a:gd name="connsiteY1" fmla="*/ 411957 h 695325"/>
                <a:gd name="connsiteX2" fmla="*/ 897732 w 1102519"/>
                <a:gd name="connsiteY2" fmla="*/ 366713 h 695325"/>
                <a:gd name="connsiteX3" fmla="*/ 973932 w 1102519"/>
                <a:gd name="connsiteY3" fmla="*/ 328613 h 695325"/>
                <a:gd name="connsiteX4" fmla="*/ 1023938 w 1102519"/>
                <a:gd name="connsiteY4" fmla="*/ 304800 h 695325"/>
                <a:gd name="connsiteX5" fmla="*/ 1059657 w 1102519"/>
                <a:gd name="connsiteY5" fmla="*/ 288132 h 695325"/>
                <a:gd name="connsiteX6" fmla="*/ 1083469 w 1102519"/>
                <a:gd name="connsiteY6" fmla="*/ 261938 h 695325"/>
                <a:gd name="connsiteX7" fmla="*/ 1102519 w 1102519"/>
                <a:gd name="connsiteY7" fmla="*/ 235744 h 695325"/>
                <a:gd name="connsiteX8" fmla="*/ 747713 w 1102519"/>
                <a:gd name="connsiteY8" fmla="*/ 0 h 695325"/>
                <a:gd name="connsiteX9" fmla="*/ 778669 w 1102519"/>
                <a:gd name="connsiteY9" fmla="*/ 50007 h 695325"/>
                <a:gd name="connsiteX10" fmla="*/ 783432 w 1102519"/>
                <a:gd name="connsiteY10" fmla="*/ 73819 h 695325"/>
                <a:gd name="connsiteX11" fmla="*/ 785813 w 1102519"/>
                <a:gd name="connsiteY11" fmla="*/ 100013 h 695325"/>
                <a:gd name="connsiteX12" fmla="*/ 778669 w 1102519"/>
                <a:gd name="connsiteY12" fmla="*/ 140494 h 695325"/>
                <a:gd name="connsiteX13" fmla="*/ 764382 w 1102519"/>
                <a:gd name="connsiteY13" fmla="*/ 178594 h 695325"/>
                <a:gd name="connsiteX14" fmla="*/ 731044 w 1102519"/>
                <a:gd name="connsiteY14" fmla="*/ 226219 h 695325"/>
                <a:gd name="connsiteX15" fmla="*/ 623888 w 1102519"/>
                <a:gd name="connsiteY15" fmla="*/ 328613 h 695325"/>
                <a:gd name="connsiteX16" fmla="*/ 500063 w 1102519"/>
                <a:gd name="connsiteY16" fmla="*/ 433388 h 695325"/>
                <a:gd name="connsiteX17" fmla="*/ 433388 w 1102519"/>
                <a:gd name="connsiteY17" fmla="*/ 483394 h 695325"/>
                <a:gd name="connsiteX18" fmla="*/ 352425 w 1102519"/>
                <a:gd name="connsiteY18" fmla="*/ 533400 h 695325"/>
                <a:gd name="connsiteX19" fmla="*/ 288132 w 1102519"/>
                <a:gd name="connsiteY19" fmla="*/ 564357 h 695325"/>
                <a:gd name="connsiteX20" fmla="*/ 221457 w 1102519"/>
                <a:gd name="connsiteY20" fmla="*/ 590550 h 695325"/>
                <a:gd name="connsiteX21" fmla="*/ 152400 w 1102519"/>
                <a:gd name="connsiteY21" fmla="*/ 607219 h 695325"/>
                <a:gd name="connsiteX22" fmla="*/ 78582 w 1102519"/>
                <a:gd name="connsiteY22" fmla="*/ 614363 h 695325"/>
                <a:gd name="connsiteX23" fmla="*/ 40482 w 1102519"/>
                <a:gd name="connsiteY23" fmla="*/ 616744 h 695325"/>
                <a:gd name="connsiteX24" fmla="*/ 26194 w 1102519"/>
                <a:gd name="connsiteY24" fmla="*/ 621507 h 695325"/>
                <a:gd name="connsiteX25" fmla="*/ 14288 w 1102519"/>
                <a:gd name="connsiteY25" fmla="*/ 631032 h 695325"/>
                <a:gd name="connsiteX26" fmla="*/ 4763 w 1102519"/>
                <a:gd name="connsiteY26" fmla="*/ 657225 h 695325"/>
                <a:gd name="connsiteX27" fmla="*/ 0 w 1102519"/>
                <a:gd name="connsiteY27" fmla="*/ 695325 h 695325"/>
                <a:gd name="connsiteX28" fmla="*/ 290513 w 1102519"/>
                <a:gd name="connsiteY28" fmla="*/ 692944 h 695325"/>
                <a:gd name="connsiteX29" fmla="*/ 423863 w 1102519"/>
                <a:gd name="connsiteY29" fmla="*/ 626269 h 695325"/>
                <a:gd name="connsiteX30" fmla="*/ 554832 w 1102519"/>
                <a:gd name="connsiteY30" fmla="*/ 552450 h 695325"/>
                <a:gd name="connsiteX31" fmla="*/ 692944 w 1102519"/>
                <a:gd name="connsiteY31" fmla="*/ 47625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2519" h="695325">
                  <a:moveTo>
                    <a:pt x="692944" y="476250"/>
                  </a:moveTo>
                  <a:lnTo>
                    <a:pt x="812007" y="411957"/>
                  </a:lnTo>
                  <a:lnTo>
                    <a:pt x="897732" y="366713"/>
                  </a:lnTo>
                  <a:lnTo>
                    <a:pt x="973932" y="328613"/>
                  </a:lnTo>
                  <a:lnTo>
                    <a:pt x="1023938" y="304800"/>
                  </a:lnTo>
                  <a:lnTo>
                    <a:pt x="1059657" y="288132"/>
                  </a:lnTo>
                  <a:lnTo>
                    <a:pt x="1083469" y="261938"/>
                  </a:lnTo>
                  <a:lnTo>
                    <a:pt x="1102519" y="235744"/>
                  </a:lnTo>
                  <a:lnTo>
                    <a:pt x="747713" y="0"/>
                  </a:lnTo>
                  <a:lnTo>
                    <a:pt x="778669" y="50007"/>
                  </a:lnTo>
                  <a:lnTo>
                    <a:pt x="783432" y="73819"/>
                  </a:lnTo>
                  <a:lnTo>
                    <a:pt x="785813" y="100013"/>
                  </a:lnTo>
                  <a:lnTo>
                    <a:pt x="778669" y="140494"/>
                  </a:lnTo>
                  <a:lnTo>
                    <a:pt x="764382" y="178594"/>
                  </a:lnTo>
                  <a:lnTo>
                    <a:pt x="731044" y="226219"/>
                  </a:lnTo>
                  <a:lnTo>
                    <a:pt x="623888" y="328613"/>
                  </a:lnTo>
                  <a:lnTo>
                    <a:pt x="500063" y="433388"/>
                  </a:lnTo>
                  <a:lnTo>
                    <a:pt x="433388" y="483394"/>
                  </a:lnTo>
                  <a:lnTo>
                    <a:pt x="352425" y="533400"/>
                  </a:lnTo>
                  <a:lnTo>
                    <a:pt x="288132" y="564357"/>
                  </a:lnTo>
                  <a:lnTo>
                    <a:pt x="221457" y="590550"/>
                  </a:lnTo>
                  <a:lnTo>
                    <a:pt x="152400" y="607219"/>
                  </a:lnTo>
                  <a:lnTo>
                    <a:pt x="78582" y="614363"/>
                  </a:lnTo>
                  <a:lnTo>
                    <a:pt x="40482" y="616744"/>
                  </a:lnTo>
                  <a:lnTo>
                    <a:pt x="26194" y="621507"/>
                  </a:lnTo>
                  <a:lnTo>
                    <a:pt x="14288" y="631032"/>
                  </a:lnTo>
                  <a:lnTo>
                    <a:pt x="4763" y="657225"/>
                  </a:lnTo>
                  <a:lnTo>
                    <a:pt x="0" y="695325"/>
                  </a:lnTo>
                  <a:lnTo>
                    <a:pt x="290513" y="692944"/>
                  </a:lnTo>
                  <a:lnTo>
                    <a:pt x="423863" y="626269"/>
                  </a:lnTo>
                  <a:lnTo>
                    <a:pt x="554832" y="552450"/>
                  </a:lnTo>
                  <a:lnTo>
                    <a:pt x="692944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86163D1A-E117-49EF-831A-C9C28A90628C}"/>
                </a:ext>
              </a:extLst>
            </p:cNvPr>
            <p:cNvSpPr/>
            <p:nvPr/>
          </p:nvSpPr>
          <p:spPr>
            <a:xfrm>
              <a:off x="3719513" y="5113339"/>
              <a:ext cx="4813300" cy="941387"/>
            </a:xfrm>
            <a:custGeom>
              <a:avLst/>
              <a:gdLst>
                <a:gd name="connsiteX0" fmla="*/ 1517515 w 4813246"/>
                <a:gd name="connsiteY0" fmla="*/ 186771 h 941637"/>
                <a:gd name="connsiteX1" fmla="*/ 1284051 w 4813246"/>
                <a:gd name="connsiteY1" fmla="*/ 136187 h 941637"/>
                <a:gd name="connsiteX2" fmla="*/ 1128409 w 4813246"/>
                <a:gd name="connsiteY2" fmla="*/ 105059 h 941637"/>
                <a:gd name="connsiteX3" fmla="*/ 941638 w 4813246"/>
                <a:gd name="connsiteY3" fmla="*/ 70039 h 941637"/>
                <a:gd name="connsiteX4" fmla="*/ 789886 w 4813246"/>
                <a:gd name="connsiteY4" fmla="*/ 46693 h 941637"/>
                <a:gd name="connsiteX5" fmla="*/ 579769 w 4813246"/>
                <a:gd name="connsiteY5" fmla="*/ 23346 h 941637"/>
                <a:gd name="connsiteX6" fmla="*/ 365760 w 4813246"/>
                <a:gd name="connsiteY6" fmla="*/ 0 h 941637"/>
                <a:gd name="connsiteX7" fmla="*/ 23347 w 4813246"/>
                <a:gd name="connsiteY7" fmla="*/ 0 h 941637"/>
                <a:gd name="connsiteX8" fmla="*/ 3891 w 4813246"/>
                <a:gd name="connsiteY8" fmla="*/ 46693 h 941637"/>
                <a:gd name="connsiteX9" fmla="*/ 0 w 4813246"/>
                <a:gd name="connsiteY9" fmla="*/ 105059 h 941637"/>
                <a:gd name="connsiteX10" fmla="*/ 0 w 4813246"/>
                <a:gd name="connsiteY10" fmla="*/ 155642 h 941637"/>
                <a:gd name="connsiteX11" fmla="*/ 3891 w 4813246"/>
                <a:gd name="connsiteY11" fmla="*/ 198444 h 941637"/>
                <a:gd name="connsiteX12" fmla="*/ 3891 w 4813246"/>
                <a:gd name="connsiteY12" fmla="*/ 221791 h 941637"/>
                <a:gd name="connsiteX13" fmla="*/ 19456 w 4813246"/>
                <a:gd name="connsiteY13" fmla="*/ 241246 h 941637"/>
                <a:gd name="connsiteX14" fmla="*/ 38911 w 4813246"/>
                <a:gd name="connsiteY14" fmla="*/ 252919 h 941637"/>
                <a:gd name="connsiteX15" fmla="*/ 85604 w 4813246"/>
                <a:gd name="connsiteY15" fmla="*/ 256810 h 941637"/>
                <a:gd name="connsiteX16" fmla="*/ 151752 w 4813246"/>
                <a:gd name="connsiteY16" fmla="*/ 249028 h 941637"/>
                <a:gd name="connsiteX17" fmla="*/ 256810 w 4813246"/>
                <a:gd name="connsiteY17" fmla="*/ 229573 h 941637"/>
                <a:gd name="connsiteX18" fmla="*/ 303503 w 4813246"/>
                <a:gd name="connsiteY18" fmla="*/ 217899 h 941637"/>
                <a:gd name="connsiteX19" fmla="*/ 431908 w 4813246"/>
                <a:gd name="connsiteY19" fmla="*/ 221791 h 941637"/>
                <a:gd name="connsiteX20" fmla="*/ 556422 w 4813246"/>
                <a:gd name="connsiteY20" fmla="*/ 221791 h 941637"/>
                <a:gd name="connsiteX21" fmla="*/ 754867 w 4813246"/>
                <a:gd name="connsiteY21" fmla="*/ 237355 h 941637"/>
                <a:gd name="connsiteX22" fmla="*/ 996113 w 4813246"/>
                <a:gd name="connsiteY22" fmla="*/ 264592 h 941637"/>
                <a:gd name="connsiteX23" fmla="*/ 1315180 w 4813246"/>
                <a:gd name="connsiteY23" fmla="*/ 319067 h 941637"/>
                <a:gd name="connsiteX24" fmla="*/ 1494169 w 4813246"/>
                <a:gd name="connsiteY24" fmla="*/ 354087 h 941637"/>
                <a:gd name="connsiteX25" fmla="*/ 1708177 w 4813246"/>
                <a:gd name="connsiteY25" fmla="*/ 404671 h 941637"/>
                <a:gd name="connsiteX26" fmla="*/ 2042809 w 4813246"/>
                <a:gd name="connsiteY26" fmla="*/ 494165 h 941637"/>
                <a:gd name="connsiteX27" fmla="*/ 2357985 w 4813246"/>
                <a:gd name="connsiteY27" fmla="*/ 583659 h 941637"/>
                <a:gd name="connsiteX28" fmla="*/ 2595340 w 4813246"/>
                <a:gd name="connsiteY28" fmla="*/ 653699 h 941637"/>
                <a:gd name="connsiteX29" fmla="*/ 2778220 w 4813246"/>
                <a:gd name="connsiteY29" fmla="*/ 708173 h 941637"/>
                <a:gd name="connsiteX30" fmla="*/ 2953318 w 4813246"/>
                <a:gd name="connsiteY30" fmla="*/ 762648 h 941637"/>
                <a:gd name="connsiteX31" fmla="*/ 3237365 w 4813246"/>
                <a:gd name="connsiteY31" fmla="*/ 852143 h 941637"/>
                <a:gd name="connsiteX32" fmla="*/ 3342424 w 4813246"/>
                <a:gd name="connsiteY32" fmla="*/ 883271 h 941637"/>
                <a:gd name="connsiteX33" fmla="*/ 3498067 w 4813246"/>
                <a:gd name="connsiteY33" fmla="*/ 918291 h 941637"/>
                <a:gd name="connsiteX34" fmla="*/ 3610907 w 4813246"/>
                <a:gd name="connsiteY34" fmla="*/ 933855 h 941637"/>
                <a:gd name="connsiteX35" fmla="*/ 3731530 w 4813246"/>
                <a:gd name="connsiteY35" fmla="*/ 941637 h 941637"/>
                <a:gd name="connsiteX36" fmla="*/ 3902737 w 4813246"/>
                <a:gd name="connsiteY36" fmla="*/ 918291 h 941637"/>
                <a:gd name="connsiteX37" fmla="*/ 4089508 w 4813246"/>
                <a:gd name="connsiteY37" fmla="*/ 883271 h 941637"/>
                <a:gd name="connsiteX38" fmla="*/ 4365774 w 4813246"/>
                <a:gd name="connsiteY38" fmla="*/ 805450 h 941637"/>
                <a:gd name="connsiteX39" fmla="*/ 4533090 w 4813246"/>
                <a:gd name="connsiteY39" fmla="*/ 747084 h 941637"/>
                <a:gd name="connsiteX40" fmla="*/ 4673168 w 4813246"/>
                <a:gd name="connsiteY40" fmla="*/ 692609 h 941637"/>
                <a:gd name="connsiteX41" fmla="*/ 4774336 w 4813246"/>
                <a:gd name="connsiteY41" fmla="*/ 645916 h 941637"/>
                <a:gd name="connsiteX42" fmla="*/ 4797682 w 4813246"/>
                <a:gd name="connsiteY42" fmla="*/ 630352 h 941637"/>
                <a:gd name="connsiteX43" fmla="*/ 4813246 w 4813246"/>
                <a:gd name="connsiteY43" fmla="*/ 607006 h 941637"/>
                <a:gd name="connsiteX44" fmla="*/ 4813246 w 4813246"/>
                <a:gd name="connsiteY44" fmla="*/ 591442 h 941637"/>
                <a:gd name="connsiteX45" fmla="*/ 4801573 w 4813246"/>
                <a:gd name="connsiteY45" fmla="*/ 579768 h 941637"/>
                <a:gd name="connsiteX46" fmla="*/ 4758771 w 4813246"/>
                <a:gd name="connsiteY46" fmla="*/ 571986 h 941637"/>
                <a:gd name="connsiteX47" fmla="*/ 4513634 w 4813246"/>
                <a:gd name="connsiteY47" fmla="*/ 571986 h 941637"/>
                <a:gd name="connsiteX48" fmla="*/ 4070053 w 4813246"/>
                <a:gd name="connsiteY48" fmla="*/ 564204 h 941637"/>
                <a:gd name="connsiteX49" fmla="*/ 3688729 w 4813246"/>
                <a:gd name="connsiteY49" fmla="*/ 556422 h 941637"/>
                <a:gd name="connsiteX50" fmla="*/ 3357988 w 4813246"/>
                <a:gd name="connsiteY50" fmla="*/ 540858 h 941637"/>
                <a:gd name="connsiteX51" fmla="*/ 3214019 w 4813246"/>
                <a:gd name="connsiteY51" fmla="*/ 529185 h 941637"/>
                <a:gd name="connsiteX52" fmla="*/ 3050594 w 4813246"/>
                <a:gd name="connsiteY52" fmla="*/ 509729 h 941637"/>
                <a:gd name="connsiteX53" fmla="*/ 2840477 w 4813246"/>
                <a:gd name="connsiteY53" fmla="*/ 466928 h 941637"/>
                <a:gd name="connsiteX54" fmla="*/ 2591449 w 4813246"/>
                <a:gd name="connsiteY54" fmla="*/ 416344 h 941637"/>
                <a:gd name="connsiteX55" fmla="*/ 2214016 w 4813246"/>
                <a:gd name="connsiteY55" fmla="*/ 334631 h 941637"/>
                <a:gd name="connsiteX56" fmla="*/ 1840473 w 4813246"/>
                <a:gd name="connsiteY56" fmla="*/ 256810 h 941637"/>
                <a:gd name="connsiteX57" fmla="*/ 1517515 w 4813246"/>
                <a:gd name="connsiteY57" fmla="*/ 186771 h 94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13246" h="941637">
                  <a:moveTo>
                    <a:pt x="1517515" y="186771"/>
                  </a:moveTo>
                  <a:lnTo>
                    <a:pt x="1284051" y="136187"/>
                  </a:lnTo>
                  <a:lnTo>
                    <a:pt x="1128409" y="105059"/>
                  </a:lnTo>
                  <a:lnTo>
                    <a:pt x="941638" y="70039"/>
                  </a:lnTo>
                  <a:lnTo>
                    <a:pt x="789886" y="46693"/>
                  </a:lnTo>
                  <a:lnTo>
                    <a:pt x="579769" y="23346"/>
                  </a:lnTo>
                  <a:lnTo>
                    <a:pt x="365760" y="0"/>
                  </a:lnTo>
                  <a:lnTo>
                    <a:pt x="23347" y="0"/>
                  </a:lnTo>
                  <a:lnTo>
                    <a:pt x="3891" y="46693"/>
                  </a:lnTo>
                  <a:lnTo>
                    <a:pt x="0" y="105059"/>
                  </a:lnTo>
                  <a:lnTo>
                    <a:pt x="0" y="155642"/>
                  </a:lnTo>
                  <a:lnTo>
                    <a:pt x="3891" y="198444"/>
                  </a:lnTo>
                  <a:lnTo>
                    <a:pt x="3891" y="221791"/>
                  </a:lnTo>
                  <a:lnTo>
                    <a:pt x="19456" y="241246"/>
                  </a:lnTo>
                  <a:lnTo>
                    <a:pt x="38911" y="252919"/>
                  </a:lnTo>
                  <a:lnTo>
                    <a:pt x="85604" y="256810"/>
                  </a:lnTo>
                  <a:lnTo>
                    <a:pt x="151752" y="249028"/>
                  </a:lnTo>
                  <a:lnTo>
                    <a:pt x="256810" y="229573"/>
                  </a:lnTo>
                  <a:lnTo>
                    <a:pt x="303503" y="217899"/>
                  </a:lnTo>
                  <a:lnTo>
                    <a:pt x="431908" y="221791"/>
                  </a:lnTo>
                  <a:lnTo>
                    <a:pt x="556422" y="221791"/>
                  </a:lnTo>
                  <a:lnTo>
                    <a:pt x="754867" y="237355"/>
                  </a:lnTo>
                  <a:lnTo>
                    <a:pt x="996113" y="264592"/>
                  </a:lnTo>
                  <a:lnTo>
                    <a:pt x="1315180" y="319067"/>
                  </a:lnTo>
                  <a:lnTo>
                    <a:pt x="1494169" y="354087"/>
                  </a:lnTo>
                  <a:lnTo>
                    <a:pt x="1708177" y="404671"/>
                  </a:lnTo>
                  <a:lnTo>
                    <a:pt x="2042809" y="494165"/>
                  </a:lnTo>
                  <a:lnTo>
                    <a:pt x="2357985" y="583659"/>
                  </a:lnTo>
                  <a:lnTo>
                    <a:pt x="2595340" y="653699"/>
                  </a:lnTo>
                  <a:lnTo>
                    <a:pt x="2778220" y="708173"/>
                  </a:lnTo>
                  <a:lnTo>
                    <a:pt x="2953318" y="762648"/>
                  </a:lnTo>
                  <a:lnTo>
                    <a:pt x="3237365" y="852143"/>
                  </a:lnTo>
                  <a:lnTo>
                    <a:pt x="3342424" y="883271"/>
                  </a:lnTo>
                  <a:lnTo>
                    <a:pt x="3498067" y="918291"/>
                  </a:lnTo>
                  <a:lnTo>
                    <a:pt x="3610907" y="933855"/>
                  </a:lnTo>
                  <a:lnTo>
                    <a:pt x="3731530" y="941637"/>
                  </a:lnTo>
                  <a:lnTo>
                    <a:pt x="3902737" y="918291"/>
                  </a:lnTo>
                  <a:lnTo>
                    <a:pt x="4089508" y="883271"/>
                  </a:lnTo>
                  <a:lnTo>
                    <a:pt x="4365774" y="805450"/>
                  </a:lnTo>
                  <a:lnTo>
                    <a:pt x="4533090" y="747084"/>
                  </a:lnTo>
                  <a:lnTo>
                    <a:pt x="4673168" y="692609"/>
                  </a:lnTo>
                  <a:lnTo>
                    <a:pt x="4774336" y="645916"/>
                  </a:lnTo>
                  <a:lnTo>
                    <a:pt x="4797682" y="630352"/>
                  </a:lnTo>
                  <a:lnTo>
                    <a:pt x="4813246" y="607006"/>
                  </a:lnTo>
                  <a:lnTo>
                    <a:pt x="4813246" y="591442"/>
                  </a:lnTo>
                  <a:lnTo>
                    <a:pt x="4801573" y="579768"/>
                  </a:lnTo>
                  <a:lnTo>
                    <a:pt x="4758771" y="571986"/>
                  </a:lnTo>
                  <a:lnTo>
                    <a:pt x="4513634" y="571986"/>
                  </a:lnTo>
                  <a:lnTo>
                    <a:pt x="4070053" y="564204"/>
                  </a:lnTo>
                  <a:lnTo>
                    <a:pt x="3688729" y="556422"/>
                  </a:lnTo>
                  <a:lnTo>
                    <a:pt x="3357988" y="540858"/>
                  </a:lnTo>
                  <a:lnTo>
                    <a:pt x="3214019" y="529185"/>
                  </a:lnTo>
                  <a:lnTo>
                    <a:pt x="3050594" y="509729"/>
                  </a:lnTo>
                  <a:lnTo>
                    <a:pt x="2840477" y="466928"/>
                  </a:lnTo>
                  <a:lnTo>
                    <a:pt x="2591449" y="416344"/>
                  </a:lnTo>
                  <a:lnTo>
                    <a:pt x="2214016" y="334631"/>
                  </a:lnTo>
                  <a:lnTo>
                    <a:pt x="1840473" y="256810"/>
                  </a:lnTo>
                  <a:lnTo>
                    <a:pt x="1517515" y="18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3897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8" grpId="0" animBg="1"/>
      <p:bldP spid="31" grpId="0" animBg="1"/>
      <p:bldP spid="32" grpId="0" animBg="1"/>
      <p:bldP spid="25" grpId="0" animBg="1"/>
      <p:bldP spid="26" grpId="0" animBg="1"/>
      <p:bldP spid="27" grpId="0" animBg="1"/>
      <p:bldP spid="29" grpId="0" animBg="1"/>
      <p:bldP spid="30" grpId="0" animBg="1"/>
      <p:bldP spid="33" grpId="0" animBg="1"/>
      <p:bldP spid="34" grpId="0" animBg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2A9E38D2-35A5-4D37-844F-67A9D076B45D}"/>
              </a:ext>
            </a:extLst>
          </p:cNvPr>
          <p:cNvGrpSpPr/>
          <p:nvPr/>
        </p:nvGrpSpPr>
        <p:grpSpPr>
          <a:xfrm>
            <a:off x="3716338" y="1414464"/>
            <a:ext cx="4816475" cy="4640262"/>
            <a:chOff x="3716338" y="1414464"/>
            <a:chExt cx="4816475" cy="4640262"/>
          </a:xfrm>
          <a:solidFill>
            <a:schemeClr val="tx1"/>
          </a:solidFill>
        </p:grpSpPr>
        <p:sp>
          <p:nvSpPr>
            <p:cNvPr id="3" name="フリーフォーム 23">
              <a:extLst>
                <a:ext uri="{FF2B5EF4-FFF2-40B4-BE49-F238E27FC236}">
                  <a16:creationId xmlns:a16="http://schemas.microsoft.com/office/drawing/2014/main" id="{76259348-3957-45A1-B285-AEAFFAEF65D0}"/>
                </a:ext>
              </a:extLst>
            </p:cNvPr>
            <p:cNvSpPr/>
            <p:nvPr/>
          </p:nvSpPr>
          <p:spPr>
            <a:xfrm>
              <a:off x="5259387" y="1774826"/>
              <a:ext cx="836613" cy="1120775"/>
            </a:xfrm>
            <a:custGeom>
              <a:avLst/>
              <a:gdLst>
                <a:gd name="connsiteX0" fmla="*/ 340519 w 835819"/>
                <a:gd name="connsiteY0" fmla="*/ 595312 h 1121568"/>
                <a:gd name="connsiteX1" fmla="*/ 233363 w 835819"/>
                <a:gd name="connsiteY1" fmla="*/ 754856 h 1121568"/>
                <a:gd name="connsiteX2" fmla="*/ 92869 w 835819"/>
                <a:gd name="connsiteY2" fmla="*/ 952500 h 1121568"/>
                <a:gd name="connsiteX3" fmla="*/ 23813 w 835819"/>
                <a:gd name="connsiteY3" fmla="*/ 1045368 h 1121568"/>
                <a:gd name="connsiteX4" fmla="*/ 2381 w 835819"/>
                <a:gd name="connsiteY4" fmla="*/ 1081087 h 1121568"/>
                <a:gd name="connsiteX5" fmla="*/ 0 w 835819"/>
                <a:gd name="connsiteY5" fmla="*/ 1102518 h 1121568"/>
                <a:gd name="connsiteX6" fmla="*/ 2381 w 835819"/>
                <a:gd name="connsiteY6" fmla="*/ 1114425 h 1121568"/>
                <a:gd name="connsiteX7" fmla="*/ 7144 w 835819"/>
                <a:gd name="connsiteY7" fmla="*/ 1119187 h 1121568"/>
                <a:gd name="connsiteX8" fmla="*/ 19050 w 835819"/>
                <a:gd name="connsiteY8" fmla="*/ 1121568 h 1121568"/>
                <a:gd name="connsiteX9" fmla="*/ 42863 w 835819"/>
                <a:gd name="connsiteY9" fmla="*/ 1114425 h 1121568"/>
                <a:gd name="connsiteX10" fmla="*/ 92869 w 835819"/>
                <a:gd name="connsiteY10" fmla="*/ 1078706 h 1121568"/>
                <a:gd name="connsiteX11" fmla="*/ 219075 w 835819"/>
                <a:gd name="connsiteY11" fmla="*/ 978693 h 1121568"/>
                <a:gd name="connsiteX12" fmla="*/ 381000 w 835819"/>
                <a:gd name="connsiteY12" fmla="*/ 833437 h 1121568"/>
                <a:gd name="connsiteX13" fmla="*/ 519113 w 835819"/>
                <a:gd name="connsiteY13" fmla="*/ 695325 h 1121568"/>
                <a:gd name="connsiteX14" fmla="*/ 581025 w 835819"/>
                <a:gd name="connsiteY14" fmla="*/ 623887 h 1121568"/>
                <a:gd name="connsiteX15" fmla="*/ 676275 w 835819"/>
                <a:gd name="connsiteY15" fmla="*/ 514350 h 1121568"/>
                <a:gd name="connsiteX16" fmla="*/ 714375 w 835819"/>
                <a:gd name="connsiteY16" fmla="*/ 457200 h 1121568"/>
                <a:gd name="connsiteX17" fmla="*/ 733425 w 835819"/>
                <a:gd name="connsiteY17" fmla="*/ 431006 h 1121568"/>
                <a:gd name="connsiteX18" fmla="*/ 754856 w 835819"/>
                <a:gd name="connsiteY18" fmla="*/ 402431 h 1121568"/>
                <a:gd name="connsiteX19" fmla="*/ 773906 w 835819"/>
                <a:gd name="connsiteY19" fmla="*/ 383381 h 1121568"/>
                <a:gd name="connsiteX20" fmla="*/ 792956 w 835819"/>
                <a:gd name="connsiteY20" fmla="*/ 369093 h 1121568"/>
                <a:gd name="connsiteX21" fmla="*/ 809625 w 835819"/>
                <a:gd name="connsiteY21" fmla="*/ 361950 h 1121568"/>
                <a:gd name="connsiteX22" fmla="*/ 823913 w 835819"/>
                <a:gd name="connsiteY22" fmla="*/ 352425 h 1121568"/>
                <a:gd name="connsiteX23" fmla="*/ 833438 w 835819"/>
                <a:gd name="connsiteY23" fmla="*/ 333375 h 1121568"/>
                <a:gd name="connsiteX24" fmla="*/ 835819 w 835819"/>
                <a:gd name="connsiteY24" fmla="*/ 316706 h 1121568"/>
                <a:gd name="connsiteX25" fmla="*/ 831056 w 835819"/>
                <a:gd name="connsiteY25" fmla="*/ 285750 h 1121568"/>
                <a:gd name="connsiteX26" fmla="*/ 816769 w 835819"/>
                <a:gd name="connsiteY26" fmla="*/ 254793 h 1121568"/>
                <a:gd name="connsiteX27" fmla="*/ 795338 w 835819"/>
                <a:gd name="connsiteY27" fmla="*/ 223837 h 1121568"/>
                <a:gd name="connsiteX28" fmla="*/ 769144 w 835819"/>
                <a:gd name="connsiteY28" fmla="*/ 190500 h 1121568"/>
                <a:gd name="connsiteX29" fmla="*/ 745331 w 835819"/>
                <a:gd name="connsiteY29" fmla="*/ 161925 h 1121568"/>
                <a:gd name="connsiteX30" fmla="*/ 721519 w 835819"/>
                <a:gd name="connsiteY30" fmla="*/ 140493 h 1121568"/>
                <a:gd name="connsiteX31" fmla="*/ 688181 w 835819"/>
                <a:gd name="connsiteY31" fmla="*/ 109537 h 1121568"/>
                <a:gd name="connsiteX32" fmla="*/ 638175 w 835819"/>
                <a:gd name="connsiteY32" fmla="*/ 76200 h 1121568"/>
                <a:gd name="connsiteX33" fmla="*/ 590550 w 835819"/>
                <a:gd name="connsiteY33" fmla="*/ 52387 h 1121568"/>
                <a:gd name="connsiteX34" fmla="*/ 533400 w 835819"/>
                <a:gd name="connsiteY34" fmla="*/ 26193 h 1121568"/>
                <a:gd name="connsiteX35" fmla="*/ 481013 w 835819"/>
                <a:gd name="connsiteY35" fmla="*/ 11906 h 1121568"/>
                <a:gd name="connsiteX36" fmla="*/ 450056 w 835819"/>
                <a:gd name="connsiteY36" fmla="*/ 0 h 1121568"/>
                <a:gd name="connsiteX37" fmla="*/ 428625 w 835819"/>
                <a:gd name="connsiteY37" fmla="*/ 0 h 1121568"/>
                <a:gd name="connsiteX38" fmla="*/ 421481 w 835819"/>
                <a:gd name="connsiteY38" fmla="*/ 7143 h 1121568"/>
                <a:gd name="connsiteX39" fmla="*/ 421481 w 835819"/>
                <a:gd name="connsiteY39" fmla="*/ 21431 h 1121568"/>
                <a:gd name="connsiteX40" fmla="*/ 428625 w 835819"/>
                <a:gd name="connsiteY40" fmla="*/ 40481 h 1121568"/>
                <a:gd name="connsiteX41" fmla="*/ 447675 w 835819"/>
                <a:gd name="connsiteY41" fmla="*/ 69056 h 1121568"/>
                <a:gd name="connsiteX42" fmla="*/ 466725 w 835819"/>
                <a:gd name="connsiteY42" fmla="*/ 92868 h 1121568"/>
                <a:gd name="connsiteX43" fmla="*/ 478631 w 835819"/>
                <a:gd name="connsiteY43" fmla="*/ 111918 h 1121568"/>
                <a:gd name="connsiteX44" fmla="*/ 492919 w 835819"/>
                <a:gd name="connsiteY44" fmla="*/ 147637 h 1121568"/>
                <a:gd name="connsiteX45" fmla="*/ 497681 w 835819"/>
                <a:gd name="connsiteY45" fmla="*/ 171450 h 1121568"/>
                <a:gd name="connsiteX46" fmla="*/ 500063 w 835819"/>
                <a:gd name="connsiteY46" fmla="*/ 197643 h 1121568"/>
                <a:gd name="connsiteX47" fmla="*/ 500063 w 835819"/>
                <a:gd name="connsiteY47" fmla="*/ 226218 h 1121568"/>
                <a:gd name="connsiteX48" fmla="*/ 497681 w 835819"/>
                <a:gd name="connsiteY48" fmla="*/ 271462 h 1121568"/>
                <a:gd name="connsiteX49" fmla="*/ 485775 w 835819"/>
                <a:gd name="connsiteY49" fmla="*/ 328612 h 1121568"/>
                <a:gd name="connsiteX50" fmla="*/ 457200 w 835819"/>
                <a:gd name="connsiteY50" fmla="*/ 400050 h 1121568"/>
                <a:gd name="connsiteX51" fmla="*/ 388144 w 835819"/>
                <a:gd name="connsiteY51" fmla="*/ 523875 h 1121568"/>
                <a:gd name="connsiteX52" fmla="*/ 340519 w 835819"/>
                <a:gd name="connsiteY52" fmla="*/ 595312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35819" h="1121568">
                  <a:moveTo>
                    <a:pt x="340519" y="595312"/>
                  </a:moveTo>
                  <a:lnTo>
                    <a:pt x="233363" y="754856"/>
                  </a:lnTo>
                  <a:lnTo>
                    <a:pt x="92869" y="952500"/>
                  </a:lnTo>
                  <a:lnTo>
                    <a:pt x="23813" y="1045368"/>
                  </a:lnTo>
                  <a:lnTo>
                    <a:pt x="2381" y="1081087"/>
                  </a:lnTo>
                  <a:lnTo>
                    <a:pt x="0" y="1102518"/>
                  </a:lnTo>
                  <a:lnTo>
                    <a:pt x="2381" y="1114425"/>
                  </a:lnTo>
                  <a:lnTo>
                    <a:pt x="7144" y="1119187"/>
                  </a:lnTo>
                  <a:lnTo>
                    <a:pt x="19050" y="1121568"/>
                  </a:lnTo>
                  <a:lnTo>
                    <a:pt x="42863" y="1114425"/>
                  </a:lnTo>
                  <a:lnTo>
                    <a:pt x="92869" y="1078706"/>
                  </a:lnTo>
                  <a:lnTo>
                    <a:pt x="219075" y="978693"/>
                  </a:lnTo>
                  <a:lnTo>
                    <a:pt x="381000" y="833437"/>
                  </a:lnTo>
                  <a:lnTo>
                    <a:pt x="519113" y="695325"/>
                  </a:lnTo>
                  <a:lnTo>
                    <a:pt x="581025" y="623887"/>
                  </a:lnTo>
                  <a:lnTo>
                    <a:pt x="676275" y="514350"/>
                  </a:lnTo>
                  <a:lnTo>
                    <a:pt x="714375" y="457200"/>
                  </a:lnTo>
                  <a:lnTo>
                    <a:pt x="733425" y="431006"/>
                  </a:lnTo>
                  <a:lnTo>
                    <a:pt x="754856" y="402431"/>
                  </a:lnTo>
                  <a:lnTo>
                    <a:pt x="773906" y="383381"/>
                  </a:lnTo>
                  <a:lnTo>
                    <a:pt x="792956" y="369093"/>
                  </a:lnTo>
                  <a:lnTo>
                    <a:pt x="809625" y="361950"/>
                  </a:lnTo>
                  <a:lnTo>
                    <a:pt x="823913" y="352425"/>
                  </a:lnTo>
                  <a:lnTo>
                    <a:pt x="833438" y="333375"/>
                  </a:lnTo>
                  <a:lnTo>
                    <a:pt x="835819" y="316706"/>
                  </a:lnTo>
                  <a:lnTo>
                    <a:pt x="831056" y="285750"/>
                  </a:lnTo>
                  <a:lnTo>
                    <a:pt x="816769" y="254793"/>
                  </a:lnTo>
                  <a:lnTo>
                    <a:pt x="795338" y="223837"/>
                  </a:lnTo>
                  <a:lnTo>
                    <a:pt x="769144" y="190500"/>
                  </a:lnTo>
                  <a:lnTo>
                    <a:pt x="745331" y="161925"/>
                  </a:lnTo>
                  <a:lnTo>
                    <a:pt x="721519" y="140493"/>
                  </a:lnTo>
                  <a:lnTo>
                    <a:pt x="688181" y="109537"/>
                  </a:lnTo>
                  <a:lnTo>
                    <a:pt x="638175" y="76200"/>
                  </a:lnTo>
                  <a:lnTo>
                    <a:pt x="590550" y="52387"/>
                  </a:lnTo>
                  <a:lnTo>
                    <a:pt x="533400" y="26193"/>
                  </a:lnTo>
                  <a:lnTo>
                    <a:pt x="481013" y="11906"/>
                  </a:lnTo>
                  <a:lnTo>
                    <a:pt x="450056" y="0"/>
                  </a:lnTo>
                  <a:lnTo>
                    <a:pt x="428625" y="0"/>
                  </a:lnTo>
                  <a:lnTo>
                    <a:pt x="421481" y="7143"/>
                  </a:lnTo>
                  <a:lnTo>
                    <a:pt x="421481" y="21431"/>
                  </a:lnTo>
                  <a:lnTo>
                    <a:pt x="428625" y="40481"/>
                  </a:lnTo>
                  <a:lnTo>
                    <a:pt x="447675" y="69056"/>
                  </a:lnTo>
                  <a:lnTo>
                    <a:pt x="466725" y="92868"/>
                  </a:lnTo>
                  <a:lnTo>
                    <a:pt x="478631" y="111918"/>
                  </a:lnTo>
                  <a:lnTo>
                    <a:pt x="492919" y="147637"/>
                  </a:lnTo>
                  <a:lnTo>
                    <a:pt x="497681" y="171450"/>
                  </a:lnTo>
                  <a:lnTo>
                    <a:pt x="500063" y="197643"/>
                  </a:lnTo>
                  <a:lnTo>
                    <a:pt x="500063" y="226218"/>
                  </a:lnTo>
                  <a:lnTo>
                    <a:pt x="497681" y="271462"/>
                  </a:lnTo>
                  <a:lnTo>
                    <a:pt x="485775" y="328612"/>
                  </a:lnTo>
                  <a:lnTo>
                    <a:pt x="457200" y="400050"/>
                  </a:lnTo>
                  <a:lnTo>
                    <a:pt x="388144" y="523875"/>
                  </a:lnTo>
                  <a:lnTo>
                    <a:pt x="340519" y="595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7">
              <a:extLst>
                <a:ext uri="{FF2B5EF4-FFF2-40B4-BE49-F238E27FC236}">
                  <a16:creationId xmlns:a16="http://schemas.microsoft.com/office/drawing/2014/main" id="{FC6DA7BA-61A5-431D-98CF-C28C030C55FA}"/>
                </a:ext>
              </a:extLst>
            </p:cNvPr>
            <p:cNvSpPr/>
            <p:nvPr/>
          </p:nvSpPr>
          <p:spPr>
            <a:xfrm>
              <a:off x="5499100" y="3894139"/>
              <a:ext cx="527050" cy="1233487"/>
            </a:xfrm>
            <a:custGeom>
              <a:avLst/>
              <a:gdLst>
                <a:gd name="connsiteX0" fmla="*/ 481670 w 528034"/>
                <a:gd name="connsiteY0" fmla="*/ 497125 h 1233796"/>
                <a:gd name="connsiteX1" fmla="*/ 455912 w 528034"/>
                <a:gd name="connsiteY1" fmla="*/ 226668 h 1233796"/>
                <a:gd name="connsiteX2" fmla="*/ 386366 w 528034"/>
                <a:gd name="connsiteY2" fmla="*/ 69546 h 1233796"/>
                <a:gd name="connsiteX3" fmla="*/ 352881 w 528034"/>
                <a:gd name="connsiteY3" fmla="*/ 59243 h 1233796"/>
                <a:gd name="connsiteX4" fmla="*/ 319396 w 528034"/>
                <a:gd name="connsiteY4" fmla="*/ 51516 h 1233796"/>
                <a:gd name="connsiteX5" fmla="*/ 247274 w 528034"/>
                <a:gd name="connsiteY5" fmla="*/ 33485 h 1233796"/>
                <a:gd name="connsiteX6" fmla="*/ 182880 w 528034"/>
                <a:gd name="connsiteY6" fmla="*/ 18031 h 1233796"/>
                <a:gd name="connsiteX7" fmla="*/ 126213 w 528034"/>
                <a:gd name="connsiteY7" fmla="*/ 7728 h 1233796"/>
                <a:gd name="connsiteX8" fmla="*/ 95304 w 528034"/>
                <a:gd name="connsiteY8" fmla="*/ 2576 h 1233796"/>
                <a:gd name="connsiteX9" fmla="*/ 64394 w 528034"/>
                <a:gd name="connsiteY9" fmla="*/ 0 h 1233796"/>
                <a:gd name="connsiteX10" fmla="*/ 30909 w 528034"/>
                <a:gd name="connsiteY10" fmla="*/ 2576 h 1233796"/>
                <a:gd name="connsiteX11" fmla="*/ 10303 w 528034"/>
                <a:gd name="connsiteY11" fmla="*/ 5152 h 1233796"/>
                <a:gd name="connsiteX12" fmla="*/ 2576 w 528034"/>
                <a:gd name="connsiteY12" fmla="*/ 10303 h 1233796"/>
                <a:gd name="connsiteX13" fmla="*/ 0 w 528034"/>
                <a:gd name="connsiteY13" fmla="*/ 20606 h 1233796"/>
                <a:gd name="connsiteX14" fmla="*/ 0 w 528034"/>
                <a:gd name="connsiteY14" fmla="*/ 30910 h 1233796"/>
                <a:gd name="connsiteX15" fmla="*/ 12879 w 528034"/>
                <a:gd name="connsiteY15" fmla="*/ 48940 h 1233796"/>
                <a:gd name="connsiteX16" fmla="*/ 36061 w 528034"/>
                <a:gd name="connsiteY16" fmla="*/ 77274 h 1233796"/>
                <a:gd name="connsiteX17" fmla="*/ 66970 w 528034"/>
                <a:gd name="connsiteY17" fmla="*/ 100455 h 1233796"/>
                <a:gd name="connsiteX18" fmla="*/ 97879 w 528034"/>
                <a:gd name="connsiteY18" fmla="*/ 121062 h 1233796"/>
                <a:gd name="connsiteX19" fmla="*/ 121061 w 528034"/>
                <a:gd name="connsiteY19" fmla="*/ 144244 h 1233796"/>
                <a:gd name="connsiteX20" fmla="*/ 146819 w 528034"/>
                <a:gd name="connsiteY20" fmla="*/ 177729 h 1233796"/>
                <a:gd name="connsiteX21" fmla="*/ 177728 w 528034"/>
                <a:gd name="connsiteY21" fmla="*/ 236972 h 1233796"/>
                <a:gd name="connsiteX22" fmla="*/ 200910 w 528034"/>
                <a:gd name="connsiteY22" fmla="*/ 288487 h 1233796"/>
                <a:gd name="connsiteX23" fmla="*/ 216365 w 528034"/>
                <a:gd name="connsiteY23" fmla="*/ 337427 h 1233796"/>
                <a:gd name="connsiteX24" fmla="*/ 239547 w 528034"/>
                <a:gd name="connsiteY24" fmla="*/ 461064 h 1233796"/>
                <a:gd name="connsiteX25" fmla="*/ 257577 w 528034"/>
                <a:gd name="connsiteY25" fmla="*/ 592428 h 1233796"/>
                <a:gd name="connsiteX26" fmla="*/ 267880 w 528034"/>
                <a:gd name="connsiteY26" fmla="*/ 723793 h 1233796"/>
                <a:gd name="connsiteX27" fmla="*/ 275608 w 528034"/>
                <a:gd name="connsiteY27" fmla="*/ 824248 h 1233796"/>
                <a:gd name="connsiteX28" fmla="*/ 278184 w 528034"/>
                <a:gd name="connsiteY28" fmla="*/ 945310 h 1233796"/>
                <a:gd name="connsiteX29" fmla="*/ 278184 w 528034"/>
                <a:gd name="connsiteY29" fmla="*/ 1001977 h 1233796"/>
                <a:gd name="connsiteX30" fmla="*/ 280759 w 528034"/>
                <a:gd name="connsiteY30" fmla="*/ 1066371 h 1233796"/>
                <a:gd name="connsiteX31" fmla="*/ 288487 w 528034"/>
                <a:gd name="connsiteY31" fmla="*/ 1112735 h 1233796"/>
                <a:gd name="connsiteX32" fmla="*/ 303941 w 528034"/>
                <a:gd name="connsiteY32" fmla="*/ 1148796 h 1233796"/>
                <a:gd name="connsiteX33" fmla="*/ 321972 w 528034"/>
                <a:gd name="connsiteY33" fmla="*/ 1177129 h 1233796"/>
                <a:gd name="connsiteX34" fmla="*/ 340002 w 528034"/>
                <a:gd name="connsiteY34" fmla="*/ 1197735 h 1233796"/>
                <a:gd name="connsiteX35" fmla="*/ 358033 w 528034"/>
                <a:gd name="connsiteY35" fmla="*/ 1213190 h 1233796"/>
                <a:gd name="connsiteX36" fmla="*/ 378639 w 528034"/>
                <a:gd name="connsiteY36" fmla="*/ 1226069 h 1233796"/>
                <a:gd name="connsiteX37" fmla="*/ 396669 w 528034"/>
                <a:gd name="connsiteY37" fmla="*/ 1233796 h 1233796"/>
                <a:gd name="connsiteX38" fmla="*/ 417275 w 528034"/>
                <a:gd name="connsiteY38" fmla="*/ 1231221 h 1233796"/>
                <a:gd name="connsiteX39" fmla="*/ 437882 w 528034"/>
                <a:gd name="connsiteY39" fmla="*/ 1223493 h 1233796"/>
                <a:gd name="connsiteX40" fmla="*/ 453336 w 528034"/>
                <a:gd name="connsiteY40" fmla="*/ 1213190 h 1233796"/>
                <a:gd name="connsiteX41" fmla="*/ 466215 w 528034"/>
                <a:gd name="connsiteY41" fmla="*/ 1200311 h 1233796"/>
                <a:gd name="connsiteX42" fmla="*/ 479094 w 528034"/>
                <a:gd name="connsiteY42" fmla="*/ 1182281 h 1233796"/>
                <a:gd name="connsiteX43" fmla="*/ 494549 w 528034"/>
                <a:gd name="connsiteY43" fmla="*/ 1153947 h 1233796"/>
                <a:gd name="connsiteX44" fmla="*/ 507428 w 528034"/>
                <a:gd name="connsiteY44" fmla="*/ 1115311 h 1233796"/>
                <a:gd name="connsiteX45" fmla="*/ 528034 w 528034"/>
                <a:gd name="connsiteY45" fmla="*/ 1035462 h 1233796"/>
                <a:gd name="connsiteX46" fmla="*/ 525458 w 528034"/>
                <a:gd name="connsiteY46" fmla="*/ 880915 h 1233796"/>
                <a:gd name="connsiteX47" fmla="*/ 481670 w 528034"/>
                <a:gd name="connsiteY47" fmla="*/ 497125 h 1233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28034" h="1233796">
                  <a:moveTo>
                    <a:pt x="481670" y="497125"/>
                  </a:moveTo>
                  <a:lnTo>
                    <a:pt x="455912" y="226668"/>
                  </a:lnTo>
                  <a:lnTo>
                    <a:pt x="386366" y="69546"/>
                  </a:lnTo>
                  <a:lnTo>
                    <a:pt x="352881" y="59243"/>
                  </a:lnTo>
                  <a:lnTo>
                    <a:pt x="319396" y="51516"/>
                  </a:lnTo>
                  <a:lnTo>
                    <a:pt x="247274" y="33485"/>
                  </a:lnTo>
                  <a:lnTo>
                    <a:pt x="182880" y="18031"/>
                  </a:lnTo>
                  <a:lnTo>
                    <a:pt x="126213" y="7728"/>
                  </a:lnTo>
                  <a:lnTo>
                    <a:pt x="95304" y="2576"/>
                  </a:lnTo>
                  <a:lnTo>
                    <a:pt x="64394" y="0"/>
                  </a:lnTo>
                  <a:lnTo>
                    <a:pt x="30909" y="2576"/>
                  </a:lnTo>
                  <a:lnTo>
                    <a:pt x="10303" y="5152"/>
                  </a:lnTo>
                  <a:lnTo>
                    <a:pt x="2576" y="10303"/>
                  </a:lnTo>
                  <a:lnTo>
                    <a:pt x="0" y="20606"/>
                  </a:lnTo>
                  <a:lnTo>
                    <a:pt x="0" y="30910"/>
                  </a:lnTo>
                  <a:lnTo>
                    <a:pt x="12879" y="48940"/>
                  </a:lnTo>
                  <a:lnTo>
                    <a:pt x="36061" y="77274"/>
                  </a:lnTo>
                  <a:lnTo>
                    <a:pt x="66970" y="100455"/>
                  </a:lnTo>
                  <a:lnTo>
                    <a:pt x="97879" y="121062"/>
                  </a:lnTo>
                  <a:lnTo>
                    <a:pt x="121061" y="144244"/>
                  </a:lnTo>
                  <a:lnTo>
                    <a:pt x="146819" y="177729"/>
                  </a:lnTo>
                  <a:lnTo>
                    <a:pt x="177728" y="236972"/>
                  </a:lnTo>
                  <a:lnTo>
                    <a:pt x="200910" y="288487"/>
                  </a:lnTo>
                  <a:lnTo>
                    <a:pt x="216365" y="337427"/>
                  </a:lnTo>
                  <a:lnTo>
                    <a:pt x="239547" y="461064"/>
                  </a:lnTo>
                  <a:lnTo>
                    <a:pt x="257577" y="592428"/>
                  </a:lnTo>
                  <a:lnTo>
                    <a:pt x="267880" y="723793"/>
                  </a:lnTo>
                  <a:lnTo>
                    <a:pt x="275608" y="824248"/>
                  </a:lnTo>
                  <a:cubicBezTo>
                    <a:pt x="276467" y="864602"/>
                    <a:pt x="277325" y="904956"/>
                    <a:pt x="278184" y="945310"/>
                  </a:cubicBezTo>
                  <a:lnTo>
                    <a:pt x="278184" y="1001977"/>
                  </a:lnTo>
                  <a:cubicBezTo>
                    <a:pt x="279042" y="1023442"/>
                    <a:pt x="279901" y="1044906"/>
                    <a:pt x="280759" y="1066371"/>
                  </a:cubicBezTo>
                  <a:lnTo>
                    <a:pt x="288487" y="1112735"/>
                  </a:lnTo>
                  <a:lnTo>
                    <a:pt x="303941" y="1148796"/>
                  </a:lnTo>
                  <a:lnTo>
                    <a:pt x="321972" y="1177129"/>
                  </a:lnTo>
                  <a:lnTo>
                    <a:pt x="340002" y="1197735"/>
                  </a:lnTo>
                  <a:lnTo>
                    <a:pt x="358033" y="1213190"/>
                  </a:lnTo>
                  <a:lnTo>
                    <a:pt x="378639" y="1226069"/>
                  </a:lnTo>
                  <a:lnTo>
                    <a:pt x="396669" y="1233796"/>
                  </a:lnTo>
                  <a:lnTo>
                    <a:pt x="417275" y="1231221"/>
                  </a:lnTo>
                  <a:lnTo>
                    <a:pt x="437882" y="1223493"/>
                  </a:lnTo>
                  <a:lnTo>
                    <a:pt x="453336" y="1213190"/>
                  </a:lnTo>
                  <a:lnTo>
                    <a:pt x="466215" y="1200311"/>
                  </a:lnTo>
                  <a:lnTo>
                    <a:pt x="479094" y="1182281"/>
                  </a:lnTo>
                  <a:lnTo>
                    <a:pt x="494549" y="1153947"/>
                  </a:lnTo>
                  <a:lnTo>
                    <a:pt x="507428" y="1115311"/>
                  </a:lnTo>
                  <a:lnTo>
                    <a:pt x="528034" y="1035462"/>
                  </a:lnTo>
                  <a:cubicBezTo>
                    <a:pt x="527175" y="983946"/>
                    <a:pt x="526317" y="932431"/>
                    <a:pt x="525458" y="880915"/>
                  </a:cubicBezTo>
                  <a:lnTo>
                    <a:pt x="481670" y="497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0">
              <a:extLst>
                <a:ext uri="{FF2B5EF4-FFF2-40B4-BE49-F238E27FC236}">
                  <a16:creationId xmlns:a16="http://schemas.microsoft.com/office/drawing/2014/main" id="{1087A305-F1A7-4A83-ABD5-FCD38568AF86}"/>
                </a:ext>
              </a:extLst>
            </p:cNvPr>
            <p:cNvSpPr/>
            <p:nvPr/>
          </p:nvSpPr>
          <p:spPr>
            <a:xfrm>
              <a:off x="3906838" y="1804989"/>
              <a:ext cx="800100" cy="530225"/>
            </a:xfrm>
            <a:custGeom>
              <a:avLst/>
              <a:gdLst>
                <a:gd name="connsiteX0" fmla="*/ 690563 w 800100"/>
                <a:gd name="connsiteY0" fmla="*/ 242887 h 531018"/>
                <a:gd name="connsiteX1" fmla="*/ 659607 w 800100"/>
                <a:gd name="connsiteY1" fmla="*/ 202406 h 531018"/>
                <a:gd name="connsiteX2" fmla="*/ 619125 w 800100"/>
                <a:gd name="connsiteY2" fmla="*/ 164306 h 531018"/>
                <a:gd name="connsiteX3" fmla="*/ 595313 w 800100"/>
                <a:gd name="connsiteY3" fmla="*/ 145256 h 531018"/>
                <a:gd name="connsiteX4" fmla="*/ 573882 w 800100"/>
                <a:gd name="connsiteY4" fmla="*/ 133350 h 531018"/>
                <a:gd name="connsiteX5" fmla="*/ 557213 w 800100"/>
                <a:gd name="connsiteY5" fmla="*/ 130968 h 531018"/>
                <a:gd name="connsiteX6" fmla="*/ 507207 w 800100"/>
                <a:gd name="connsiteY6" fmla="*/ 130968 h 531018"/>
                <a:gd name="connsiteX7" fmla="*/ 404813 w 800100"/>
                <a:gd name="connsiteY7" fmla="*/ 126206 h 531018"/>
                <a:gd name="connsiteX8" fmla="*/ 342900 w 800100"/>
                <a:gd name="connsiteY8" fmla="*/ 119062 h 531018"/>
                <a:gd name="connsiteX9" fmla="*/ 276225 w 800100"/>
                <a:gd name="connsiteY9" fmla="*/ 109537 h 531018"/>
                <a:gd name="connsiteX10" fmla="*/ 226219 w 800100"/>
                <a:gd name="connsiteY10" fmla="*/ 97631 h 531018"/>
                <a:gd name="connsiteX11" fmla="*/ 180975 w 800100"/>
                <a:gd name="connsiteY11" fmla="*/ 83343 h 531018"/>
                <a:gd name="connsiteX12" fmla="*/ 130969 w 800100"/>
                <a:gd name="connsiteY12" fmla="*/ 61912 h 531018"/>
                <a:gd name="connsiteX13" fmla="*/ 92869 w 800100"/>
                <a:gd name="connsiteY13" fmla="*/ 40481 h 531018"/>
                <a:gd name="connsiteX14" fmla="*/ 61913 w 800100"/>
                <a:gd name="connsiteY14" fmla="*/ 19050 h 531018"/>
                <a:gd name="connsiteX15" fmla="*/ 47625 w 800100"/>
                <a:gd name="connsiteY15" fmla="*/ 9525 h 531018"/>
                <a:gd name="connsiteX16" fmla="*/ 19050 w 800100"/>
                <a:gd name="connsiteY16" fmla="*/ 0 h 531018"/>
                <a:gd name="connsiteX17" fmla="*/ 4763 w 800100"/>
                <a:gd name="connsiteY17" fmla="*/ 4762 h 531018"/>
                <a:gd name="connsiteX18" fmla="*/ 0 w 800100"/>
                <a:gd name="connsiteY18" fmla="*/ 14287 h 531018"/>
                <a:gd name="connsiteX19" fmla="*/ 4763 w 800100"/>
                <a:gd name="connsiteY19" fmla="*/ 40481 h 531018"/>
                <a:gd name="connsiteX20" fmla="*/ 26194 w 800100"/>
                <a:gd name="connsiteY20" fmla="*/ 71437 h 531018"/>
                <a:gd name="connsiteX21" fmla="*/ 54769 w 800100"/>
                <a:gd name="connsiteY21" fmla="*/ 109537 h 531018"/>
                <a:gd name="connsiteX22" fmla="*/ 121444 w 800100"/>
                <a:gd name="connsiteY22" fmla="*/ 183356 h 531018"/>
                <a:gd name="connsiteX23" fmla="*/ 190500 w 800100"/>
                <a:gd name="connsiteY23" fmla="*/ 257175 h 531018"/>
                <a:gd name="connsiteX24" fmla="*/ 252413 w 800100"/>
                <a:gd name="connsiteY24" fmla="*/ 311943 h 531018"/>
                <a:gd name="connsiteX25" fmla="*/ 323850 w 800100"/>
                <a:gd name="connsiteY25" fmla="*/ 369093 h 531018"/>
                <a:gd name="connsiteX26" fmla="*/ 395288 w 800100"/>
                <a:gd name="connsiteY26" fmla="*/ 416718 h 531018"/>
                <a:gd name="connsiteX27" fmla="*/ 469107 w 800100"/>
                <a:gd name="connsiteY27" fmla="*/ 457200 h 531018"/>
                <a:gd name="connsiteX28" fmla="*/ 533400 w 800100"/>
                <a:gd name="connsiteY28" fmla="*/ 485775 h 531018"/>
                <a:gd name="connsiteX29" fmla="*/ 602457 w 800100"/>
                <a:gd name="connsiteY29" fmla="*/ 509587 h 531018"/>
                <a:gd name="connsiteX30" fmla="*/ 673894 w 800100"/>
                <a:gd name="connsiteY30" fmla="*/ 526256 h 531018"/>
                <a:gd name="connsiteX31" fmla="*/ 702469 w 800100"/>
                <a:gd name="connsiteY31" fmla="*/ 531018 h 531018"/>
                <a:gd name="connsiteX32" fmla="*/ 728663 w 800100"/>
                <a:gd name="connsiteY32" fmla="*/ 526256 h 531018"/>
                <a:gd name="connsiteX33" fmla="*/ 759619 w 800100"/>
                <a:gd name="connsiteY33" fmla="*/ 509587 h 531018"/>
                <a:gd name="connsiteX34" fmla="*/ 781050 w 800100"/>
                <a:gd name="connsiteY34" fmla="*/ 495300 h 531018"/>
                <a:gd name="connsiteX35" fmla="*/ 792957 w 800100"/>
                <a:gd name="connsiteY35" fmla="*/ 478631 h 531018"/>
                <a:gd name="connsiteX36" fmla="*/ 797719 w 800100"/>
                <a:gd name="connsiteY36" fmla="*/ 464343 h 531018"/>
                <a:gd name="connsiteX37" fmla="*/ 800100 w 800100"/>
                <a:gd name="connsiteY37" fmla="*/ 442912 h 531018"/>
                <a:gd name="connsiteX38" fmla="*/ 797719 w 800100"/>
                <a:gd name="connsiteY38" fmla="*/ 423862 h 531018"/>
                <a:gd name="connsiteX39" fmla="*/ 792957 w 800100"/>
                <a:gd name="connsiteY39" fmla="*/ 400050 h 531018"/>
                <a:gd name="connsiteX40" fmla="*/ 781050 w 800100"/>
                <a:gd name="connsiteY40" fmla="*/ 373856 h 531018"/>
                <a:gd name="connsiteX41" fmla="*/ 742950 w 800100"/>
                <a:gd name="connsiteY41" fmla="*/ 311943 h 531018"/>
                <a:gd name="connsiteX42" fmla="*/ 690563 w 800100"/>
                <a:gd name="connsiteY42" fmla="*/ 242887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00100" h="531018">
                  <a:moveTo>
                    <a:pt x="690563" y="242887"/>
                  </a:moveTo>
                  <a:lnTo>
                    <a:pt x="659607" y="202406"/>
                  </a:lnTo>
                  <a:lnTo>
                    <a:pt x="619125" y="164306"/>
                  </a:lnTo>
                  <a:lnTo>
                    <a:pt x="595313" y="145256"/>
                  </a:lnTo>
                  <a:lnTo>
                    <a:pt x="573882" y="133350"/>
                  </a:lnTo>
                  <a:lnTo>
                    <a:pt x="557213" y="130968"/>
                  </a:lnTo>
                  <a:lnTo>
                    <a:pt x="507207" y="130968"/>
                  </a:lnTo>
                  <a:lnTo>
                    <a:pt x="404813" y="126206"/>
                  </a:lnTo>
                  <a:lnTo>
                    <a:pt x="342900" y="119062"/>
                  </a:lnTo>
                  <a:lnTo>
                    <a:pt x="276225" y="109537"/>
                  </a:lnTo>
                  <a:lnTo>
                    <a:pt x="226219" y="97631"/>
                  </a:lnTo>
                  <a:lnTo>
                    <a:pt x="180975" y="83343"/>
                  </a:lnTo>
                  <a:lnTo>
                    <a:pt x="130969" y="61912"/>
                  </a:lnTo>
                  <a:lnTo>
                    <a:pt x="92869" y="40481"/>
                  </a:lnTo>
                  <a:lnTo>
                    <a:pt x="61913" y="19050"/>
                  </a:lnTo>
                  <a:lnTo>
                    <a:pt x="47625" y="9525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4287"/>
                  </a:lnTo>
                  <a:lnTo>
                    <a:pt x="4763" y="40481"/>
                  </a:lnTo>
                  <a:lnTo>
                    <a:pt x="26194" y="71437"/>
                  </a:lnTo>
                  <a:lnTo>
                    <a:pt x="54769" y="109537"/>
                  </a:lnTo>
                  <a:lnTo>
                    <a:pt x="121444" y="183356"/>
                  </a:lnTo>
                  <a:lnTo>
                    <a:pt x="190500" y="257175"/>
                  </a:lnTo>
                  <a:lnTo>
                    <a:pt x="252413" y="311943"/>
                  </a:lnTo>
                  <a:lnTo>
                    <a:pt x="323850" y="369093"/>
                  </a:lnTo>
                  <a:lnTo>
                    <a:pt x="395288" y="416718"/>
                  </a:lnTo>
                  <a:lnTo>
                    <a:pt x="469107" y="457200"/>
                  </a:lnTo>
                  <a:lnTo>
                    <a:pt x="533400" y="485775"/>
                  </a:lnTo>
                  <a:lnTo>
                    <a:pt x="602457" y="509587"/>
                  </a:lnTo>
                  <a:lnTo>
                    <a:pt x="673894" y="526256"/>
                  </a:lnTo>
                  <a:lnTo>
                    <a:pt x="702469" y="531018"/>
                  </a:lnTo>
                  <a:lnTo>
                    <a:pt x="728663" y="526256"/>
                  </a:lnTo>
                  <a:lnTo>
                    <a:pt x="759619" y="509587"/>
                  </a:lnTo>
                  <a:lnTo>
                    <a:pt x="781050" y="495300"/>
                  </a:lnTo>
                  <a:lnTo>
                    <a:pt x="792957" y="478631"/>
                  </a:lnTo>
                  <a:lnTo>
                    <a:pt x="797719" y="464343"/>
                  </a:lnTo>
                  <a:lnTo>
                    <a:pt x="800100" y="442912"/>
                  </a:lnTo>
                  <a:lnTo>
                    <a:pt x="797719" y="423862"/>
                  </a:lnTo>
                  <a:lnTo>
                    <a:pt x="792957" y="400050"/>
                  </a:lnTo>
                  <a:lnTo>
                    <a:pt x="781050" y="373856"/>
                  </a:lnTo>
                  <a:lnTo>
                    <a:pt x="742950" y="311943"/>
                  </a:lnTo>
                  <a:lnTo>
                    <a:pt x="69056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1">
              <a:extLst>
                <a:ext uri="{FF2B5EF4-FFF2-40B4-BE49-F238E27FC236}">
                  <a16:creationId xmlns:a16="http://schemas.microsoft.com/office/drawing/2014/main" id="{0F5D5434-AB45-4D5C-84AD-E5ADC52C7ECD}"/>
                </a:ext>
              </a:extLst>
            </p:cNvPr>
            <p:cNvSpPr/>
            <p:nvPr/>
          </p:nvSpPr>
          <p:spPr>
            <a:xfrm>
              <a:off x="3744913" y="3462339"/>
              <a:ext cx="1092200" cy="1317625"/>
            </a:xfrm>
            <a:custGeom>
              <a:avLst/>
              <a:gdLst>
                <a:gd name="connsiteX0" fmla="*/ 571500 w 1090613"/>
                <a:gd name="connsiteY0" fmla="*/ 516731 h 1316831"/>
                <a:gd name="connsiteX1" fmla="*/ 654844 w 1090613"/>
                <a:gd name="connsiteY1" fmla="*/ 350043 h 1316831"/>
                <a:gd name="connsiteX2" fmla="*/ 676275 w 1090613"/>
                <a:gd name="connsiteY2" fmla="*/ 297656 h 1316831"/>
                <a:gd name="connsiteX3" fmla="*/ 681038 w 1090613"/>
                <a:gd name="connsiteY3" fmla="*/ 280987 h 1316831"/>
                <a:gd name="connsiteX4" fmla="*/ 681038 w 1090613"/>
                <a:gd name="connsiteY4" fmla="*/ 271462 h 1316831"/>
                <a:gd name="connsiteX5" fmla="*/ 673894 w 1090613"/>
                <a:gd name="connsiteY5" fmla="*/ 264318 h 1316831"/>
                <a:gd name="connsiteX6" fmla="*/ 652463 w 1090613"/>
                <a:gd name="connsiteY6" fmla="*/ 266700 h 1316831"/>
                <a:gd name="connsiteX7" fmla="*/ 585788 w 1090613"/>
                <a:gd name="connsiteY7" fmla="*/ 300037 h 1316831"/>
                <a:gd name="connsiteX8" fmla="*/ 438150 w 1090613"/>
                <a:gd name="connsiteY8" fmla="*/ 390525 h 1316831"/>
                <a:gd name="connsiteX9" fmla="*/ 245269 w 1090613"/>
                <a:gd name="connsiteY9" fmla="*/ 504825 h 1316831"/>
                <a:gd name="connsiteX10" fmla="*/ 214313 w 1090613"/>
                <a:gd name="connsiteY10" fmla="*/ 519112 h 1316831"/>
                <a:gd name="connsiteX11" fmla="*/ 197644 w 1090613"/>
                <a:gd name="connsiteY11" fmla="*/ 523875 h 1316831"/>
                <a:gd name="connsiteX12" fmla="*/ 178594 w 1090613"/>
                <a:gd name="connsiteY12" fmla="*/ 521493 h 1316831"/>
                <a:gd name="connsiteX13" fmla="*/ 152400 w 1090613"/>
                <a:gd name="connsiteY13" fmla="*/ 511968 h 1316831"/>
                <a:gd name="connsiteX14" fmla="*/ 128588 w 1090613"/>
                <a:gd name="connsiteY14" fmla="*/ 497681 h 1316831"/>
                <a:gd name="connsiteX15" fmla="*/ 107157 w 1090613"/>
                <a:gd name="connsiteY15" fmla="*/ 476250 h 1316831"/>
                <a:gd name="connsiteX16" fmla="*/ 80963 w 1090613"/>
                <a:gd name="connsiteY16" fmla="*/ 445293 h 1316831"/>
                <a:gd name="connsiteX17" fmla="*/ 59532 w 1090613"/>
                <a:gd name="connsiteY17" fmla="*/ 414337 h 1316831"/>
                <a:gd name="connsiteX18" fmla="*/ 30957 w 1090613"/>
                <a:gd name="connsiteY18" fmla="*/ 357187 h 1316831"/>
                <a:gd name="connsiteX19" fmla="*/ 16669 w 1090613"/>
                <a:gd name="connsiteY19" fmla="*/ 304800 h 1316831"/>
                <a:gd name="connsiteX20" fmla="*/ 7144 w 1090613"/>
                <a:gd name="connsiteY20" fmla="*/ 259556 h 1316831"/>
                <a:gd name="connsiteX21" fmla="*/ 0 w 1090613"/>
                <a:gd name="connsiteY21" fmla="*/ 216693 h 1316831"/>
                <a:gd name="connsiteX22" fmla="*/ 0 w 1090613"/>
                <a:gd name="connsiteY22" fmla="*/ 195262 h 1316831"/>
                <a:gd name="connsiteX23" fmla="*/ 4763 w 1090613"/>
                <a:gd name="connsiteY23" fmla="*/ 180975 h 1316831"/>
                <a:gd name="connsiteX24" fmla="*/ 14288 w 1090613"/>
                <a:gd name="connsiteY24" fmla="*/ 173831 h 1316831"/>
                <a:gd name="connsiteX25" fmla="*/ 30957 w 1090613"/>
                <a:gd name="connsiteY25" fmla="*/ 178593 h 1316831"/>
                <a:gd name="connsiteX26" fmla="*/ 57150 w 1090613"/>
                <a:gd name="connsiteY26" fmla="*/ 197643 h 1316831"/>
                <a:gd name="connsiteX27" fmla="*/ 95250 w 1090613"/>
                <a:gd name="connsiteY27" fmla="*/ 219075 h 1316831"/>
                <a:gd name="connsiteX28" fmla="*/ 159544 w 1090613"/>
                <a:gd name="connsiteY28" fmla="*/ 247650 h 1316831"/>
                <a:gd name="connsiteX29" fmla="*/ 211932 w 1090613"/>
                <a:gd name="connsiteY29" fmla="*/ 261937 h 1316831"/>
                <a:gd name="connsiteX30" fmla="*/ 247650 w 1090613"/>
                <a:gd name="connsiteY30" fmla="*/ 261937 h 1316831"/>
                <a:gd name="connsiteX31" fmla="*/ 278607 w 1090613"/>
                <a:gd name="connsiteY31" fmla="*/ 254793 h 1316831"/>
                <a:gd name="connsiteX32" fmla="*/ 366713 w 1090613"/>
                <a:gd name="connsiteY32" fmla="*/ 223837 h 1316831"/>
                <a:gd name="connsiteX33" fmla="*/ 464344 w 1090613"/>
                <a:gd name="connsiteY33" fmla="*/ 185737 h 1316831"/>
                <a:gd name="connsiteX34" fmla="*/ 571500 w 1090613"/>
                <a:gd name="connsiteY34" fmla="*/ 133350 h 1316831"/>
                <a:gd name="connsiteX35" fmla="*/ 666750 w 1090613"/>
                <a:gd name="connsiteY35" fmla="*/ 78581 h 1316831"/>
                <a:gd name="connsiteX36" fmla="*/ 697707 w 1090613"/>
                <a:gd name="connsiteY36" fmla="*/ 52387 h 1316831"/>
                <a:gd name="connsiteX37" fmla="*/ 728663 w 1090613"/>
                <a:gd name="connsiteY37" fmla="*/ 26193 h 1316831"/>
                <a:gd name="connsiteX38" fmla="*/ 759619 w 1090613"/>
                <a:gd name="connsiteY38" fmla="*/ 11906 h 1316831"/>
                <a:gd name="connsiteX39" fmla="*/ 792957 w 1090613"/>
                <a:gd name="connsiteY39" fmla="*/ 0 h 1316831"/>
                <a:gd name="connsiteX40" fmla="*/ 814388 w 1090613"/>
                <a:gd name="connsiteY40" fmla="*/ 0 h 1316831"/>
                <a:gd name="connsiteX41" fmla="*/ 847725 w 1090613"/>
                <a:gd name="connsiteY41" fmla="*/ 11906 h 1316831"/>
                <a:gd name="connsiteX42" fmla="*/ 914400 w 1090613"/>
                <a:gd name="connsiteY42" fmla="*/ 47625 h 1316831"/>
                <a:gd name="connsiteX43" fmla="*/ 964407 w 1090613"/>
                <a:gd name="connsiteY43" fmla="*/ 80962 h 1316831"/>
                <a:gd name="connsiteX44" fmla="*/ 1002507 w 1090613"/>
                <a:gd name="connsiteY44" fmla="*/ 116681 h 1316831"/>
                <a:gd name="connsiteX45" fmla="*/ 1035844 w 1090613"/>
                <a:gd name="connsiteY45" fmla="*/ 157162 h 1316831"/>
                <a:gd name="connsiteX46" fmla="*/ 1050132 w 1090613"/>
                <a:gd name="connsiteY46" fmla="*/ 171450 h 1316831"/>
                <a:gd name="connsiteX47" fmla="*/ 1064419 w 1090613"/>
                <a:gd name="connsiteY47" fmla="*/ 192881 h 1316831"/>
                <a:gd name="connsiteX48" fmla="*/ 1073944 w 1090613"/>
                <a:gd name="connsiteY48" fmla="*/ 214312 h 1316831"/>
                <a:gd name="connsiteX49" fmla="*/ 1076325 w 1090613"/>
                <a:gd name="connsiteY49" fmla="*/ 238125 h 1316831"/>
                <a:gd name="connsiteX50" fmla="*/ 1069182 w 1090613"/>
                <a:gd name="connsiteY50" fmla="*/ 259556 h 1316831"/>
                <a:gd name="connsiteX51" fmla="*/ 1052513 w 1090613"/>
                <a:gd name="connsiteY51" fmla="*/ 278606 h 1316831"/>
                <a:gd name="connsiteX52" fmla="*/ 1023938 w 1090613"/>
                <a:gd name="connsiteY52" fmla="*/ 292893 h 1316831"/>
                <a:gd name="connsiteX53" fmla="*/ 992982 w 1090613"/>
                <a:gd name="connsiteY53" fmla="*/ 307181 h 1316831"/>
                <a:gd name="connsiteX54" fmla="*/ 966788 w 1090613"/>
                <a:gd name="connsiteY54" fmla="*/ 326231 h 1316831"/>
                <a:gd name="connsiteX55" fmla="*/ 885825 w 1090613"/>
                <a:gd name="connsiteY55" fmla="*/ 416718 h 1316831"/>
                <a:gd name="connsiteX56" fmla="*/ 766763 w 1090613"/>
                <a:gd name="connsiteY56" fmla="*/ 561975 h 1316831"/>
                <a:gd name="connsiteX57" fmla="*/ 604838 w 1090613"/>
                <a:gd name="connsiteY57" fmla="*/ 778668 h 1316831"/>
                <a:gd name="connsiteX58" fmla="*/ 588169 w 1090613"/>
                <a:gd name="connsiteY58" fmla="*/ 812006 h 1316831"/>
                <a:gd name="connsiteX59" fmla="*/ 590550 w 1090613"/>
                <a:gd name="connsiteY59" fmla="*/ 819150 h 1316831"/>
                <a:gd name="connsiteX60" fmla="*/ 628650 w 1090613"/>
                <a:gd name="connsiteY60" fmla="*/ 831056 h 1316831"/>
                <a:gd name="connsiteX61" fmla="*/ 764382 w 1090613"/>
                <a:gd name="connsiteY61" fmla="*/ 876300 h 1316831"/>
                <a:gd name="connsiteX62" fmla="*/ 847725 w 1090613"/>
                <a:gd name="connsiteY62" fmla="*/ 904875 h 1316831"/>
                <a:gd name="connsiteX63" fmla="*/ 885825 w 1090613"/>
                <a:gd name="connsiteY63" fmla="*/ 926306 h 1316831"/>
                <a:gd name="connsiteX64" fmla="*/ 923925 w 1090613"/>
                <a:gd name="connsiteY64" fmla="*/ 952500 h 1316831"/>
                <a:gd name="connsiteX65" fmla="*/ 957263 w 1090613"/>
                <a:gd name="connsiteY65" fmla="*/ 981075 h 1316831"/>
                <a:gd name="connsiteX66" fmla="*/ 990600 w 1090613"/>
                <a:gd name="connsiteY66" fmla="*/ 1012031 h 1316831"/>
                <a:gd name="connsiteX67" fmla="*/ 1026319 w 1090613"/>
                <a:gd name="connsiteY67" fmla="*/ 1052512 h 1316831"/>
                <a:gd name="connsiteX68" fmla="*/ 1054894 w 1090613"/>
                <a:gd name="connsiteY68" fmla="*/ 1097756 h 1316831"/>
                <a:gd name="connsiteX69" fmla="*/ 1081088 w 1090613"/>
                <a:gd name="connsiteY69" fmla="*/ 1154906 h 1316831"/>
                <a:gd name="connsiteX70" fmla="*/ 1090613 w 1090613"/>
                <a:gd name="connsiteY70" fmla="*/ 1193006 h 1316831"/>
                <a:gd name="connsiteX71" fmla="*/ 1090613 w 1090613"/>
                <a:gd name="connsiteY71" fmla="*/ 1228725 h 1316831"/>
                <a:gd name="connsiteX72" fmla="*/ 1078707 w 1090613"/>
                <a:gd name="connsiteY72" fmla="*/ 1264443 h 1316831"/>
                <a:gd name="connsiteX73" fmla="*/ 1057275 w 1090613"/>
                <a:gd name="connsiteY73" fmla="*/ 1293018 h 1316831"/>
                <a:gd name="connsiteX74" fmla="*/ 1028700 w 1090613"/>
                <a:gd name="connsiteY74" fmla="*/ 1316831 h 1316831"/>
                <a:gd name="connsiteX75" fmla="*/ 745332 w 1090613"/>
                <a:gd name="connsiteY75" fmla="*/ 1064418 h 1316831"/>
                <a:gd name="connsiteX76" fmla="*/ 723900 w 1090613"/>
                <a:gd name="connsiteY76" fmla="*/ 1042987 h 1316831"/>
                <a:gd name="connsiteX77" fmla="*/ 685800 w 1090613"/>
                <a:gd name="connsiteY77" fmla="*/ 1012031 h 1316831"/>
                <a:gd name="connsiteX78" fmla="*/ 650082 w 1090613"/>
                <a:gd name="connsiteY78" fmla="*/ 988218 h 1316831"/>
                <a:gd name="connsiteX79" fmla="*/ 597694 w 1090613"/>
                <a:gd name="connsiteY79" fmla="*/ 959643 h 1316831"/>
                <a:gd name="connsiteX80" fmla="*/ 542925 w 1090613"/>
                <a:gd name="connsiteY80" fmla="*/ 935831 h 1316831"/>
                <a:gd name="connsiteX81" fmla="*/ 495300 w 1090613"/>
                <a:gd name="connsiteY81" fmla="*/ 916781 h 1316831"/>
                <a:gd name="connsiteX82" fmla="*/ 461963 w 1090613"/>
                <a:gd name="connsiteY82" fmla="*/ 902493 h 1316831"/>
                <a:gd name="connsiteX83" fmla="*/ 450057 w 1090613"/>
                <a:gd name="connsiteY83" fmla="*/ 892968 h 1316831"/>
                <a:gd name="connsiteX84" fmla="*/ 440532 w 1090613"/>
                <a:gd name="connsiteY84" fmla="*/ 881062 h 1316831"/>
                <a:gd name="connsiteX85" fmla="*/ 431007 w 1090613"/>
                <a:gd name="connsiteY85" fmla="*/ 857250 h 1316831"/>
                <a:gd name="connsiteX86" fmla="*/ 428625 w 1090613"/>
                <a:gd name="connsiteY86" fmla="*/ 826293 h 1316831"/>
                <a:gd name="connsiteX87" fmla="*/ 435769 w 1090613"/>
                <a:gd name="connsiteY87" fmla="*/ 790575 h 1316831"/>
                <a:gd name="connsiteX88" fmla="*/ 485775 w 1090613"/>
                <a:gd name="connsiteY88" fmla="*/ 690562 h 1316831"/>
                <a:gd name="connsiteX89" fmla="*/ 571500 w 1090613"/>
                <a:gd name="connsiteY89" fmla="*/ 516731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090613" h="1316831">
                  <a:moveTo>
                    <a:pt x="571500" y="516731"/>
                  </a:moveTo>
                  <a:lnTo>
                    <a:pt x="654844" y="350043"/>
                  </a:lnTo>
                  <a:lnTo>
                    <a:pt x="676275" y="297656"/>
                  </a:lnTo>
                  <a:lnTo>
                    <a:pt x="681038" y="280987"/>
                  </a:lnTo>
                  <a:lnTo>
                    <a:pt x="681038" y="271462"/>
                  </a:lnTo>
                  <a:lnTo>
                    <a:pt x="673894" y="264318"/>
                  </a:lnTo>
                  <a:lnTo>
                    <a:pt x="652463" y="266700"/>
                  </a:lnTo>
                  <a:lnTo>
                    <a:pt x="585788" y="300037"/>
                  </a:lnTo>
                  <a:lnTo>
                    <a:pt x="438150" y="390525"/>
                  </a:lnTo>
                  <a:lnTo>
                    <a:pt x="245269" y="504825"/>
                  </a:lnTo>
                  <a:lnTo>
                    <a:pt x="214313" y="519112"/>
                  </a:lnTo>
                  <a:lnTo>
                    <a:pt x="197644" y="523875"/>
                  </a:lnTo>
                  <a:lnTo>
                    <a:pt x="178594" y="521493"/>
                  </a:lnTo>
                  <a:lnTo>
                    <a:pt x="152400" y="511968"/>
                  </a:lnTo>
                  <a:lnTo>
                    <a:pt x="128588" y="497681"/>
                  </a:lnTo>
                  <a:lnTo>
                    <a:pt x="107157" y="476250"/>
                  </a:lnTo>
                  <a:lnTo>
                    <a:pt x="80963" y="445293"/>
                  </a:lnTo>
                  <a:lnTo>
                    <a:pt x="59532" y="414337"/>
                  </a:lnTo>
                  <a:lnTo>
                    <a:pt x="30957" y="357187"/>
                  </a:lnTo>
                  <a:lnTo>
                    <a:pt x="16669" y="304800"/>
                  </a:lnTo>
                  <a:lnTo>
                    <a:pt x="7144" y="259556"/>
                  </a:lnTo>
                  <a:lnTo>
                    <a:pt x="0" y="216693"/>
                  </a:lnTo>
                  <a:lnTo>
                    <a:pt x="0" y="195262"/>
                  </a:lnTo>
                  <a:lnTo>
                    <a:pt x="4763" y="180975"/>
                  </a:lnTo>
                  <a:lnTo>
                    <a:pt x="14288" y="173831"/>
                  </a:lnTo>
                  <a:lnTo>
                    <a:pt x="30957" y="178593"/>
                  </a:lnTo>
                  <a:lnTo>
                    <a:pt x="57150" y="197643"/>
                  </a:lnTo>
                  <a:lnTo>
                    <a:pt x="95250" y="219075"/>
                  </a:lnTo>
                  <a:lnTo>
                    <a:pt x="159544" y="247650"/>
                  </a:lnTo>
                  <a:lnTo>
                    <a:pt x="211932" y="261937"/>
                  </a:lnTo>
                  <a:lnTo>
                    <a:pt x="247650" y="261937"/>
                  </a:lnTo>
                  <a:lnTo>
                    <a:pt x="278607" y="254793"/>
                  </a:lnTo>
                  <a:lnTo>
                    <a:pt x="366713" y="223837"/>
                  </a:lnTo>
                  <a:lnTo>
                    <a:pt x="464344" y="185737"/>
                  </a:lnTo>
                  <a:lnTo>
                    <a:pt x="571500" y="133350"/>
                  </a:lnTo>
                  <a:lnTo>
                    <a:pt x="666750" y="78581"/>
                  </a:lnTo>
                  <a:lnTo>
                    <a:pt x="697707" y="52387"/>
                  </a:lnTo>
                  <a:lnTo>
                    <a:pt x="728663" y="26193"/>
                  </a:lnTo>
                  <a:lnTo>
                    <a:pt x="759619" y="11906"/>
                  </a:lnTo>
                  <a:lnTo>
                    <a:pt x="792957" y="0"/>
                  </a:lnTo>
                  <a:lnTo>
                    <a:pt x="814388" y="0"/>
                  </a:lnTo>
                  <a:lnTo>
                    <a:pt x="847725" y="11906"/>
                  </a:lnTo>
                  <a:lnTo>
                    <a:pt x="914400" y="47625"/>
                  </a:lnTo>
                  <a:lnTo>
                    <a:pt x="964407" y="80962"/>
                  </a:lnTo>
                  <a:lnTo>
                    <a:pt x="1002507" y="116681"/>
                  </a:lnTo>
                  <a:lnTo>
                    <a:pt x="1035844" y="157162"/>
                  </a:lnTo>
                  <a:lnTo>
                    <a:pt x="1050132" y="171450"/>
                  </a:lnTo>
                  <a:lnTo>
                    <a:pt x="1064419" y="192881"/>
                  </a:lnTo>
                  <a:lnTo>
                    <a:pt x="1073944" y="214312"/>
                  </a:lnTo>
                  <a:lnTo>
                    <a:pt x="1076325" y="238125"/>
                  </a:lnTo>
                  <a:lnTo>
                    <a:pt x="1069182" y="259556"/>
                  </a:lnTo>
                  <a:lnTo>
                    <a:pt x="1052513" y="278606"/>
                  </a:lnTo>
                  <a:lnTo>
                    <a:pt x="1023938" y="292893"/>
                  </a:lnTo>
                  <a:lnTo>
                    <a:pt x="992982" y="307181"/>
                  </a:lnTo>
                  <a:lnTo>
                    <a:pt x="966788" y="326231"/>
                  </a:lnTo>
                  <a:lnTo>
                    <a:pt x="885825" y="416718"/>
                  </a:lnTo>
                  <a:lnTo>
                    <a:pt x="766763" y="561975"/>
                  </a:lnTo>
                  <a:lnTo>
                    <a:pt x="604838" y="778668"/>
                  </a:lnTo>
                  <a:lnTo>
                    <a:pt x="588169" y="812006"/>
                  </a:lnTo>
                  <a:lnTo>
                    <a:pt x="590550" y="819150"/>
                  </a:lnTo>
                  <a:lnTo>
                    <a:pt x="628650" y="831056"/>
                  </a:lnTo>
                  <a:lnTo>
                    <a:pt x="764382" y="876300"/>
                  </a:lnTo>
                  <a:lnTo>
                    <a:pt x="847725" y="904875"/>
                  </a:lnTo>
                  <a:lnTo>
                    <a:pt x="885825" y="926306"/>
                  </a:lnTo>
                  <a:lnTo>
                    <a:pt x="923925" y="952500"/>
                  </a:lnTo>
                  <a:lnTo>
                    <a:pt x="957263" y="981075"/>
                  </a:lnTo>
                  <a:lnTo>
                    <a:pt x="990600" y="1012031"/>
                  </a:lnTo>
                  <a:lnTo>
                    <a:pt x="1026319" y="1052512"/>
                  </a:lnTo>
                  <a:lnTo>
                    <a:pt x="1054894" y="1097756"/>
                  </a:lnTo>
                  <a:lnTo>
                    <a:pt x="1081088" y="1154906"/>
                  </a:lnTo>
                  <a:lnTo>
                    <a:pt x="1090613" y="1193006"/>
                  </a:lnTo>
                  <a:lnTo>
                    <a:pt x="1090613" y="1228725"/>
                  </a:lnTo>
                  <a:lnTo>
                    <a:pt x="1078707" y="1264443"/>
                  </a:lnTo>
                  <a:lnTo>
                    <a:pt x="1057275" y="1293018"/>
                  </a:lnTo>
                  <a:lnTo>
                    <a:pt x="1028700" y="1316831"/>
                  </a:lnTo>
                  <a:lnTo>
                    <a:pt x="745332" y="1064418"/>
                  </a:lnTo>
                  <a:lnTo>
                    <a:pt x="723900" y="1042987"/>
                  </a:lnTo>
                  <a:lnTo>
                    <a:pt x="685800" y="1012031"/>
                  </a:lnTo>
                  <a:lnTo>
                    <a:pt x="650082" y="988218"/>
                  </a:lnTo>
                  <a:lnTo>
                    <a:pt x="597694" y="959643"/>
                  </a:lnTo>
                  <a:lnTo>
                    <a:pt x="542925" y="935831"/>
                  </a:lnTo>
                  <a:lnTo>
                    <a:pt x="495300" y="916781"/>
                  </a:lnTo>
                  <a:lnTo>
                    <a:pt x="461963" y="902493"/>
                  </a:lnTo>
                  <a:lnTo>
                    <a:pt x="450057" y="892968"/>
                  </a:lnTo>
                  <a:lnTo>
                    <a:pt x="440532" y="881062"/>
                  </a:lnTo>
                  <a:lnTo>
                    <a:pt x="431007" y="857250"/>
                  </a:lnTo>
                  <a:lnTo>
                    <a:pt x="428625" y="826293"/>
                  </a:lnTo>
                  <a:lnTo>
                    <a:pt x="435769" y="790575"/>
                  </a:lnTo>
                  <a:lnTo>
                    <a:pt x="485775" y="690562"/>
                  </a:lnTo>
                  <a:lnTo>
                    <a:pt x="57150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706A9B62-70EE-4B9A-8768-85015821C869}"/>
                </a:ext>
              </a:extLst>
            </p:cNvPr>
            <p:cNvSpPr/>
            <p:nvPr/>
          </p:nvSpPr>
          <p:spPr>
            <a:xfrm>
              <a:off x="5762626" y="2181225"/>
              <a:ext cx="1820863" cy="357188"/>
            </a:xfrm>
            <a:custGeom>
              <a:avLst/>
              <a:gdLst>
                <a:gd name="connsiteX0" fmla="*/ 604838 w 1821656"/>
                <a:gd name="connsiteY0" fmla="*/ 171450 h 357188"/>
                <a:gd name="connsiteX1" fmla="*/ 476250 w 1821656"/>
                <a:gd name="connsiteY1" fmla="*/ 178594 h 357188"/>
                <a:gd name="connsiteX2" fmla="*/ 352425 w 1821656"/>
                <a:gd name="connsiteY2" fmla="*/ 176213 h 357188"/>
                <a:gd name="connsiteX3" fmla="*/ 283369 w 1821656"/>
                <a:gd name="connsiteY3" fmla="*/ 171450 h 357188"/>
                <a:gd name="connsiteX4" fmla="*/ 214313 w 1821656"/>
                <a:gd name="connsiteY4" fmla="*/ 159544 h 357188"/>
                <a:gd name="connsiteX5" fmla="*/ 195263 w 1821656"/>
                <a:gd name="connsiteY5" fmla="*/ 154781 h 357188"/>
                <a:gd name="connsiteX6" fmla="*/ 173831 w 1821656"/>
                <a:gd name="connsiteY6" fmla="*/ 138113 h 357188"/>
                <a:gd name="connsiteX7" fmla="*/ 111919 w 1821656"/>
                <a:gd name="connsiteY7" fmla="*/ 71438 h 357188"/>
                <a:gd name="connsiteX8" fmla="*/ 0 w 1821656"/>
                <a:gd name="connsiteY8" fmla="*/ 211931 h 357188"/>
                <a:gd name="connsiteX9" fmla="*/ 73819 w 1821656"/>
                <a:gd name="connsiteY9" fmla="*/ 273844 h 357188"/>
                <a:gd name="connsiteX10" fmla="*/ 107156 w 1821656"/>
                <a:gd name="connsiteY10" fmla="*/ 300038 h 357188"/>
                <a:gd name="connsiteX11" fmla="*/ 145256 w 1821656"/>
                <a:gd name="connsiteY11" fmla="*/ 321469 h 357188"/>
                <a:gd name="connsiteX12" fmla="*/ 183356 w 1821656"/>
                <a:gd name="connsiteY12" fmla="*/ 340519 h 357188"/>
                <a:gd name="connsiteX13" fmla="*/ 226219 w 1821656"/>
                <a:gd name="connsiteY13" fmla="*/ 354806 h 357188"/>
                <a:gd name="connsiteX14" fmla="*/ 290513 w 1821656"/>
                <a:gd name="connsiteY14" fmla="*/ 357188 h 357188"/>
                <a:gd name="connsiteX15" fmla="*/ 478631 w 1821656"/>
                <a:gd name="connsiteY15" fmla="*/ 350044 h 357188"/>
                <a:gd name="connsiteX16" fmla="*/ 690563 w 1821656"/>
                <a:gd name="connsiteY16" fmla="*/ 338138 h 357188"/>
                <a:gd name="connsiteX17" fmla="*/ 821531 w 1821656"/>
                <a:gd name="connsiteY17" fmla="*/ 330994 h 357188"/>
                <a:gd name="connsiteX18" fmla="*/ 1095375 w 1821656"/>
                <a:gd name="connsiteY18" fmla="*/ 302419 h 357188"/>
                <a:gd name="connsiteX19" fmla="*/ 1312069 w 1821656"/>
                <a:gd name="connsiteY19" fmla="*/ 276225 h 357188"/>
                <a:gd name="connsiteX20" fmla="*/ 1545431 w 1821656"/>
                <a:gd name="connsiteY20" fmla="*/ 250031 h 357188"/>
                <a:gd name="connsiteX21" fmla="*/ 1666875 w 1821656"/>
                <a:gd name="connsiteY21" fmla="*/ 238125 h 357188"/>
                <a:gd name="connsiteX22" fmla="*/ 1733550 w 1821656"/>
                <a:gd name="connsiteY22" fmla="*/ 228600 h 357188"/>
                <a:gd name="connsiteX23" fmla="*/ 1774031 w 1821656"/>
                <a:gd name="connsiteY23" fmla="*/ 219075 h 357188"/>
                <a:gd name="connsiteX24" fmla="*/ 1795463 w 1821656"/>
                <a:gd name="connsiteY24" fmla="*/ 211931 h 357188"/>
                <a:gd name="connsiteX25" fmla="*/ 1814513 w 1821656"/>
                <a:gd name="connsiteY25" fmla="*/ 195263 h 357188"/>
                <a:gd name="connsiteX26" fmla="*/ 1821656 w 1821656"/>
                <a:gd name="connsiteY26" fmla="*/ 180975 h 357188"/>
                <a:gd name="connsiteX27" fmla="*/ 1821656 w 1821656"/>
                <a:gd name="connsiteY27" fmla="*/ 166688 h 357188"/>
                <a:gd name="connsiteX28" fmla="*/ 1816894 w 1821656"/>
                <a:gd name="connsiteY28" fmla="*/ 147638 h 357188"/>
                <a:gd name="connsiteX29" fmla="*/ 1809750 w 1821656"/>
                <a:gd name="connsiteY29" fmla="*/ 130969 h 357188"/>
                <a:gd name="connsiteX30" fmla="*/ 1795463 w 1821656"/>
                <a:gd name="connsiteY30" fmla="*/ 114300 h 357188"/>
                <a:gd name="connsiteX31" fmla="*/ 1766888 w 1821656"/>
                <a:gd name="connsiteY31" fmla="*/ 88106 h 357188"/>
                <a:gd name="connsiteX32" fmla="*/ 1747838 w 1821656"/>
                <a:gd name="connsiteY32" fmla="*/ 76200 h 357188"/>
                <a:gd name="connsiteX33" fmla="*/ 1714500 w 1821656"/>
                <a:gd name="connsiteY33" fmla="*/ 59531 h 357188"/>
                <a:gd name="connsiteX34" fmla="*/ 1666875 w 1821656"/>
                <a:gd name="connsiteY34" fmla="*/ 40481 h 357188"/>
                <a:gd name="connsiteX35" fmla="*/ 1593056 w 1821656"/>
                <a:gd name="connsiteY35" fmla="*/ 14288 h 357188"/>
                <a:gd name="connsiteX36" fmla="*/ 1531144 w 1821656"/>
                <a:gd name="connsiteY36" fmla="*/ 0 h 357188"/>
                <a:gd name="connsiteX37" fmla="*/ 1500188 w 1821656"/>
                <a:gd name="connsiteY37" fmla="*/ 0 h 357188"/>
                <a:gd name="connsiteX38" fmla="*/ 1471613 w 1821656"/>
                <a:gd name="connsiteY38" fmla="*/ 4763 h 357188"/>
                <a:gd name="connsiteX39" fmla="*/ 1445419 w 1821656"/>
                <a:gd name="connsiteY39" fmla="*/ 11906 h 357188"/>
                <a:gd name="connsiteX40" fmla="*/ 1376363 w 1821656"/>
                <a:gd name="connsiteY40" fmla="*/ 42863 h 357188"/>
                <a:gd name="connsiteX41" fmla="*/ 1266825 w 1821656"/>
                <a:gd name="connsiteY41" fmla="*/ 73819 h 357188"/>
                <a:gd name="connsiteX42" fmla="*/ 1107281 w 1821656"/>
                <a:gd name="connsiteY42" fmla="*/ 116681 h 357188"/>
                <a:gd name="connsiteX43" fmla="*/ 995363 w 1821656"/>
                <a:gd name="connsiteY43" fmla="*/ 135731 h 357188"/>
                <a:gd name="connsiteX44" fmla="*/ 604838 w 1821656"/>
                <a:gd name="connsiteY44" fmla="*/ 171450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21656" h="357188">
                  <a:moveTo>
                    <a:pt x="604838" y="171450"/>
                  </a:moveTo>
                  <a:lnTo>
                    <a:pt x="476250" y="178594"/>
                  </a:lnTo>
                  <a:lnTo>
                    <a:pt x="352425" y="176213"/>
                  </a:lnTo>
                  <a:lnTo>
                    <a:pt x="283369" y="171450"/>
                  </a:lnTo>
                  <a:lnTo>
                    <a:pt x="214313" y="159544"/>
                  </a:lnTo>
                  <a:lnTo>
                    <a:pt x="195263" y="154781"/>
                  </a:lnTo>
                  <a:lnTo>
                    <a:pt x="173831" y="138113"/>
                  </a:lnTo>
                  <a:lnTo>
                    <a:pt x="111919" y="71438"/>
                  </a:lnTo>
                  <a:lnTo>
                    <a:pt x="0" y="211931"/>
                  </a:lnTo>
                  <a:lnTo>
                    <a:pt x="73819" y="273844"/>
                  </a:lnTo>
                  <a:lnTo>
                    <a:pt x="107156" y="300038"/>
                  </a:lnTo>
                  <a:lnTo>
                    <a:pt x="145256" y="321469"/>
                  </a:lnTo>
                  <a:lnTo>
                    <a:pt x="183356" y="340519"/>
                  </a:lnTo>
                  <a:lnTo>
                    <a:pt x="226219" y="354806"/>
                  </a:lnTo>
                  <a:lnTo>
                    <a:pt x="290513" y="357188"/>
                  </a:lnTo>
                  <a:lnTo>
                    <a:pt x="478631" y="350044"/>
                  </a:lnTo>
                  <a:lnTo>
                    <a:pt x="690563" y="338138"/>
                  </a:lnTo>
                  <a:lnTo>
                    <a:pt x="821531" y="330994"/>
                  </a:lnTo>
                  <a:lnTo>
                    <a:pt x="1095375" y="302419"/>
                  </a:lnTo>
                  <a:lnTo>
                    <a:pt x="1312069" y="276225"/>
                  </a:lnTo>
                  <a:lnTo>
                    <a:pt x="1545431" y="250031"/>
                  </a:lnTo>
                  <a:lnTo>
                    <a:pt x="1666875" y="238125"/>
                  </a:lnTo>
                  <a:lnTo>
                    <a:pt x="1733550" y="228600"/>
                  </a:lnTo>
                  <a:lnTo>
                    <a:pt x="1774031" y="219075"/>
                  </a:lnTo>
                  <a:lnTo>
                    <a:pt x="1795463" y="211931"/>
                  </a:lnTo>
                  <a:lnTo>
                    <a:pt x="1814513" y="195263"/>
                  </a:lnTo>
                  <a:lnTo>
                    <a:pt x="1821656" y="180975"/>
                  </a:lnTo>
                  <a:lnTo>
                    <a:pt x="1821656" y="166688"/>
                  </a:lnTo>
                  <a:lnTo>
                    <a:pt x="1816894" y="147638"/>
                  </a:lnTo>
                  <a:lnTo>
                    <a:pt x="1809750" y="130969"/>
                  </a:lnTo>
                  <a:lnTo>
                    <a:pt x="1795463" y="114300"/>
                  </a:lnTo>
                  <a:lnTo>
                    <a:pt x="1766888" y="88106"/>
                  </a:lnTo>
                  <a:lnTo>
                    <a:pt x="1747838" y="76200"/>
                  </a:lnTo>
                  <a:lnTo>
                    <a:pt x="1714500" y="59531"/>
                  </a:lnTo>
                  <a:lnTo>
                    <a:pt x="1666875" y="40481"/>
                  </a:lnTo>
                  <a:lnTo>
                    <a:pt x="1593056" y="14288"/>
                  </a:lnTo>
                  <a:lnTo>
                    <a:pt x="1531144" y="0"/>
                  </a:lnTo>
                  <a:lnTo>
                    <a:pt x="1500188" y="0"/>
                  </a:lnTo>
                  <a:lnTo>
                    <a:pt x="1471613" y="4763"/>
                  </a:lnTo>
                  <a:lnTo>
                    <a:pt x="1445419" y="11906"/>
                  </a:lnTo>
                  <a:lnTo>
                    <a:pt x="1376363" y="42863"/>
                  </a:lnTo>
                  <a:lnTo>
                    <a:pt x="1266825" y="73819"/>
                  </a:lnTo>
                  <a:lnTo>
                    <a:pt x="1107281" y="116681"/>
                  </a:lnTo>
                  <a:lnTo>
                    <a:pt x="995363" y="135731"/>
                  </a:lnTo>
                  <a:lnTo>
                    <a:pt x="604838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5">
              <a:extLst>
                <a:ext uri="{FF2B5EF4-FFF2-40B4-BE49-F238E27FC236}">
                  <a16:creationId xmlns:a16="http://schemas.microsoft.com/office/drawing/2014/main" id="{CA3999FA-C3F6-4069-918C-8F02043AABB5}"/>
                </a:ext>
              </a:extLst>
            </p:cNvPr>
            <p:cNvSpPr/>
            <p:nvPr/>
          </p:nvSpPr>
          <p:spPr>
            <a:xfrm>
              <a:off x="6367464" y="1414464"/>
              <a:ext cx="504825" cy="1766887"/>
            </a:xfrm>
            <a:custGeom>
              <a:avLst/>
              <a:gdLst>
                <a:gd name="connsiteX0" fmla="*/ 190500 w 504825"/>
                <a:gd name="connsiteY0" fmla="*/ 695325 h 1766887"/>
                <a:gd name="connsiteX1" fmla="*/ 190500 w 504825"/>
                <a:gd name="connsiteY1" fmla="*/ 316706 h 1766887"/>
                <a:gd name="connsiteX2" fmla="*/ 185737 w 504825"/>
                <a:gd name="connsiteY2" fmla="*/ 278606 h 1766887"/>
                <a:gd name="connsiteX3" fmla="*/ 176212 w 504825"/>
                <a:gd name="connsiteY3" fmla="*/ 247650 h 1766887"/>
                <a:gd name="connsiteX4" fmla="*/ 164306 w 504825"/>
                <a:gd name="connsiteY4" fmla="*/ 221456 h 1766887"/>
                <a:gd name="connsiteX5" fmla="*/ 147637 w 504825"/>
                <a:gd name="connsiteY5" fmla="*/ 195262 h 1766887"/>
                <a:gd name="connsiteX6" fmla="*/ 130968 w 504825"/>
                <a:gd name="connsiteY6" fmla="*/ 171450 h 1766887"/>
                <a:gd name="connsiteX7" fmla="*/ 102393 w 504825"/>
                <a:gd name="connsiteY7" fmla="*/ 138112 h 1766887"/>
                <a:gd name="connsiteX8" fmla="*/ 80962 w 504825"/>
                <a:gd name="connsiteY8" fmla="*/ 116681 h 1766887"/>
                <a:gd name="connsiteX9" fmla="*/ 54768 w 504825"/>
                <a:gd name="connsiteY9" fmla="*/ 92868 h 1766887"/>
                <a:gd name="connsiteX10" fmla="*/ 38100 w 504825"/>
                <a:gd name="connsiteY10" fmla="*/ 78581 h 1766887"/>
                <a:gd name="connsiteX11" fmla="*/ 21431 w 504825"/>
                <a:gd name="connsiteY11" fmla="*/ 61912 h 1766887"/>
                <a:gd name="connsiteX12" fmla="*/ 9525 w 504825"/>
                <a:gd name="connsiteY12" fmla="*/ 50006 h 1766887"/>
                <a:gd name="connsiteX13" fmla="*/ 2381 w 504825"/>
                <a:gd name="connsiteY13" fmla="*/ 35718 h 1766887"/>
                <a:gd name="connsiteX14" fmla="*/ 0 w 504825"/>
                <a:gd name="connsiteY14" fmla="*/ 16668 h 1766887"/>
                <a:gd name="connsiteX15" fmla="*/ 4762 w 504825"/>
                <a:gd name="connsiteY15" fmla="*/ 4762 h 1766887"/>
                <a:gd name="connsiteX16" fmla="*/ 14287 w 504825"/>
                <a:gd name="connsiteY16" fmla="*/ 2381 h 1766887"/>
                <a:gd name="connsiteX17" fmla="*/ 35718 w 504825"/>
                <a:gd name="connsiteY17" fmla="*/ 0 h 1766887"/>
                <a:gd name="connsiteX18" fmla="*/ 83343 w 504825"/>
                <a:gd name="connsiteY18" fmla="*/ 7143 h 1766887"/>
                <a:gd name="connsiteX19" fmla="*/ 152400 w 504825"/>
                <a:gd name="connsiteY19" fmla="*/ 28575 h 1766887"/>
                <a:gd name="connsiteX20" fmla="*/ 271462 w 504825"/>
                <a:gd name="connsiteY20" fmla="*/ 71437 h 1766887"/>
                <a:gd name="connsiteX21" fmla="*/ 347662 w 504825"/>
                <a:gd name="connsiteY21" fmla="*/ 107156 h 1766887"/>
                <a:gd name="connsiteX22" fmla="*/ 400050 w 504825"/>
                <a:gd name="connsiteY22" fmla="*/ 138112 h 1766887"/>
                <a:gd name="connsiteX23" fmla="*/ 442912 w 504825"/>
                <a:gd name="connsiteY23" fmla="*/ 169068 h 1766887"/>
                <a:gd name="connsiteX24" fmla="*/ 471487 w 504825"/>
                <a:gd name="connsiteY24" fmla="*/ 197643 h 1766887"/>
                <a:gd name="connsiteX25" fmla="*/ 497681 w 504825"/>
                <a:gd name="connsiteY25" fmla="*/ 233362 h 1766887"/>
                <a:gd name="connsiteX26" fmla="*/ 504825 w 504825"/>
                <a:gd name="connsiteY26" fmla="*/ 259556 h 1766887"/>
                <a:gd name="connsiteX27" fmla="*/ 495300 w 504825"/>
                <a:gd name="connsiteY27" fmla="*/ 300037 h 1766887"/>
                <a:gd name="connsiteX28" fmla="*/ 473868 w 504825"/>
                <a:gd name="connsiteY28" fmla="*/ 352425 h 1766887"/>
                <a:gd name="connsiteX29" fmla="*/ 459581 w 504825"/>
                <a:gd name="connsiteY29" fmla="*/ 385762 h 1766887"/>
                <a:gd name="connsiteX30" fmla="*/ 442912 w 504825"/>
                <a:gd name="connsiteY30" fmla="*/ 564356 h 1766887"/>
                <a:gd name="connsiteX31" fmla="*/ 411956 w 504825"/>
                <a:gd name="connsiteY31" fmla="*/ 921543 h 1766887"/>
                <a:gd name="connsiteX32" fmla="*/ 414337 w 504825"/>
                <a:gd name="connsiteY32" fmla="*/ 1066800 h 1766887"/>
                <a:gd name="connsiteX33" fmla="*/ 404812 w 504825"/>
                <a:gd name="connsiteY33" fmla="*/ 1328737 h 1766887"/>
                <a:gd name="connsiteX34" fmla="*/ 388143 w 504825"/>
                <a:gd name="connsiteY34" fmla="*/ 1743075 h 1766887"/>
                <a:gd name="connsiteX35" fmla="*/ 190500 w 504825"/>
                <a:gd name="connsiteY35" fmla="*/ 1766887 h 1766887"/>
                <a:gd name="connsiteX36" fmla="*/ 190500 w 504825"/>
                <a:gd name="connsiteY36" fmla="*/ 1638300 h 1766887"/>
                <a:gd name="connsiteX37" fmla="*/ 188118 w 504825"/>
                <a:gd name="connsiteY37" fmla="*/ 1295400 h 1766887"/>
                <a:gd name="connsiteX38" fmla="*/ 188118 w 504825"/>
                <a:gd name="connsiteY38" fmla="*/ 1078706 h 1766887"/>
                <a:gd name="connsiteX39" fmla="*/ 190500 w 504825"/>
                <a:gd name="connsiteY39" fmla="*/ 695325 h 1766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04825" h="1766887">
                  <a:moveTo>
                    <a:pt x="190500" y="695325"/>
                  </a:moveTo>
                  <a:lnTo>
                    <a:pt x="190500" y="316706"/>
                  </a:lnTo>
                  <a:lnTo>
                    <a:pt x="185737" y="278606"/>
                  </a:lnTo>
                  <a:lnTo>
                    <a:pt x="176212" y="247650"/>
                  </a:lnTo>
                  <a:lnTo>
                    <a:pt x="164306" y="221456"/>
                  </a:lnTo>
                  <a:lnTo>
                    <a:pt x="147637" y="195262"/>
                  </a:lnTo>
                  <a:lnTo>
                    <a:pt x="130968" y="171450"/>
                  </a:lnTo>
                  <a:lnTo>
                    <a:pt x="102393" y="138112"/>
                  </a:lnTo>
                  <a:lnTo>
                    <a:pt x="80962" y="116681"/>
                  </a:lnTo>
                  <a:lnTo>
                    <a:pt x="54768" y="92868"/>
                  </a:lnTo>
                  <a:lnTo>
                    <a:pt x="38100" y="78581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2381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4287" y="2381"/>
                  </a:lnTo>
                  <a:lnTo>
                    <a:pt x="35718" y="0"/>
                  </a:lnTo>
                  <a:lnTo>
                    <a:pt x="83343" y="7143"/>
                  </a:lnTo>
                  <a:lnTo>
                    <a:pt x="152400" y="28575"/>
                  </a:lnTo>
                  <a:lnTo>
                    <a:pt x="271462" y="71437"/>
                  </a:lnTo>
                  <a:lnTo>
                    <a:pt x="347662" y="107156"/>
                  </a:lnTo>
                  <a:lnTo>
                    <a:pt x="400050" y="138112"/>
                  </a:lnTo>
                  <a:lnTo>
                    <a:pt x="442912" y="169068"/>
                  </a:lnTo>
                  <a:lnTo>
                    <a:pt x="471487" y="197643"/>
                  </a:lnTo>
                  <a:lnTo>
                    <a:pt x="497681" y="233362"/>
                  </a:lnTo>
                  <a:lnTo>
                    <a:pt x="504825" y="259556"/>
                  </a:lnTo>
                  <a:lnTo>
                    <a:pt x="495300" y="300037"/>
                  </a:lnTo>
                  <a:lnTo>
                    <a:pt x="473868" y="352425"/>
                  </a:lnTo>
                  <a:lnTo>
                    <a:pt x="459581" y="385762"/>
                  </a:lnTo>
                  <a:lnTo>
                    <a:pt x="442912" y="564356"/>
                  </a:lnTo>
                  <a:lnTo>
                    <a:pt x="411956" y="921543"/>
                  </a:lnTo>
                  <a:cubicBezTo>
                    <a:pt x="412750" y="969962"/>
                    <a:pt x="413543" y="1018381"/>
                    <a:pt x="414337" y="1066800"/>
                  </a:cubicBezTo>
                  <a:lnTo>
                    <a:pt x="404812" y="1328737"/>
                  </a:lnTo>
                  <a:lnTo>
                    <a:pt x="388143" y="1743075"/>
                  </a:lnTo>
                  <a:lnTo>
                    <a:pt x="190500" y="1766887"/>
                  </a:lnTo>
                  <a:lnTo>
                    <a:pt x="190500" y="1638300"/>
                  </a:lnTo>
                  <a:lnTo>
                    <a:pt x="188118" y="1295400"/>
                  </a:lnTo>
                  <a:lnTo>
                    <a:pt x="188118" y="1078706"/>
                  </a:lnTo>
                  <a:lnTo>
                    <a:pt x="190500" y="695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6">
              <a:extLst>
                <a:ext uri="{FF2B5EF4-FFF2-40B4-BE49-F238E27FC236}">
                  <a16:creationId xmlns:a16="http://schemas.microsoft.com/office/drawing/2014/main" id="{4AE98D9B-1710-4C6F-9884-5DEDB7E777E7}"/>
                </a:ext>
              </a:extLst>
            </p:cNvPr>
            <p:cNvSpPr/>
            <p:nvPr/>
          </p:nvSpPr>
          <p:spPr>
            <a:xfrm>
              <a:off x="4994275" y="2986088"/>
              <a:ext cx="3100388" cy="531812"/>
            </a:xfrm>
            <a:custGeom>
              <a:avLst/>
              <a:gdLst>
                <a:gd name="connsiteX0" fmla="*/ 991673 w 3101233"/>
                <a:gd name="connsiteY0" fmla="*/ 190607 h 533185"/>
                <a:gd name="connsiteX1" fmla="*/ 1316221 w 3101233"/>
                <a:gd name="connsiteY1" fmla="*/ 144243 h 533185"/>
                <a:gd name="connsiteX2" fmla="*/ 1578950 w 3101233"/>
                <a:gd name="connsiteY2" fmla="*/ 108182 h 533185"/>
                <a:gd name="connsiteX3" fmla="*/ 1851982 w 3101233"/>
                <a:gd name="connsiteY3" fmla="*/ 77273 h 533185"/>
                <a:gd name="connsiteX4" fmla="*/ 2021983 w 3101233"/>
                <a:gd name="connsiteY4" fmla="*/ 61818 h 533185"/>
                <a:gd name="connsiteX5" fmla="*/ 2202287 w 3101233"/>
                <a:gd name="connsiteY5" fmla="*/ 51515 h 533185"/>
                <a:gd name="connsiteX6" fmla="*/ 2374864 w 3101233"/>
                <a:gd name="connsiteY6" fmla="*/ 43788 h 533185"/>
                <a:gd name="connsiteX7" fmla="*/ 2544865 w 3101233"/>
                <a:gd name="connsiteY7" fmla="*/ 43788 h 533185"/>
                <a:gd name="connsiteX8" fmla="*/ 2565472 w 3101233"/>
                <a:gd name="connsiteY8" fmla="*/ 43788 h 533185"/>
                <a:gd name="connsiteX9" fmla="*/ 2604108 w 3101233"/>
                <a:gd name="connsiteY9" fmla="*/ 28333 h 533185"/>
                <a:gd name="connsiteX10" fmla="*/ 2642745 w 3101233"/>
                <a:gd name="connsiteY10" fmla="*/ 15454 h 533185"/>
                <a:gd name="connsiteX11" fmla="*/ 2712291 w 3101233"/>
                <a:gd name="connsiteY11" fmla="*/ 0 h 533185"/>
                <a:gd name="connsiteX12" fmla="*/ 2740624 w 3101233"/>
                <a:gd name="connsiteY12" fmla="*/ 0 h 533185"/>
                <a:gd name="connsiteX13" fmla="*/ 2763806 w 3101233"/>
                <a:gd name="connsiteY13" fmla="*/ 2576 h 533185"/>
                <a:gd name="connsiteX14" fmla="*/ 2812746 w 3101233"/>
                <a:gd name="connsiteY14" fmla="*/ 20606 h 533185"/>
                <a:gd name="connsiteX15" fmla="*/ 2897747 w 3101233"/>
                <a:gd name="connsiteY15" fmla="*/ 56667 h 533185"/>
                <a:gd name="connsiteX16" fmla="*/ 2985323 w 3101233"/>
                <a:gd name="connsiteY16" fmla="*/ 100455 h 533185"/>
                <a:gd name="connsiteX17" fmla="*/ 3039414 w 3101233"/>
                <a:gd name="connsiteY17" fmla="*/ 133940 h 533185"/>
                <a:gd name="connsiteX18" fmla="*/ 3062596 w 3101233"/>
                <a:gd name="connsiteY18" fmla="*/ 151971 h 533185"/>
                <a:gd name="connsiteX19" fmla="*/ 3080627 w 3101233"/>
                <a:gd name="connsiteY19" fmla="*/ 170001 h 533185"/>
                <a:gd name="connsiteX20" fmla="*/ 3098657 w 3101233"/>
                <a:gd name="connsiteY20" fmla="*/ 200910 h 533185"/>
                <a:gd name="connsiteX21" fmla="*/ 3101233 w 3101233"/>
                <a:gd name="connsiteY21" fmla="*/ 224092 h 533185"/>
                <a:gd name="connsiteX22" fmla="*/ 3093505 w 3101233"/>
                <a:gd name="connsiteY22" fmla="*/ 247274 h 533185"/>
                <a:gd name="connsiteX23" fmla="*/ 3070323 w 3101233"/>
                <a:gd name="connsiteY23" fmla="*/ 265305 h 533185"/>
                <a:gd name="connsiteX24" fmla="*/ 3021384 w 3101233"/>
                <a:gd name="connsiteY24" fmla="*/ 280759 h 533185"/>
                <a:gd name="connsiteX25" fmla="*/ 2975020 w 3101233"/>
                <a:gd name="connsiteY25" fmla="*/ 288487 h 533185"/>
                <a:gd name="connsiteX26" fmla="*/ 2923504 w 3101233"/>
                <a:gd name="connsiteY26" fmla="*/ 285911 h 533185"/>
                <a:gd name="connsiteX27" fmla="*/ 2794716 w 3101233"/>
                <a:gd name="connsiteY27" fmla="*/ 273032 h 533185"/>
                <a:gd name="connsiteX28" fmla="*/ 2635018 w 3101233"/>
                <a:gd name="connsiteY28" fmla="*/ 265305 h 533185"/>
                <a:gd name="connsiteX29" fmla="*/ 2377440 w 3101233"/>
                <a:gd name="connsiteY29" fmla="*/ 257577 h 533185"/>
                <a:gd name="connsiteX30" fmla="*/ 2076074 w 3101233"/>
                <a:gd name="connsiteY30" fmla="*/ 265305 h 533185"/>
                <a:gd name="connsiteX31" fmla="*/ 1756678 w 3101233"/>
                <a:gd name="connsiteY31" fmla="*/ 283335 h 533185"/>
                <a:gd name="connsiteX32" fmla="*/ 1524859 w 3101233"/>
                <a:gd name="connsiteY32" fmla="*/ 306517 h 533185"/>
                <a:gd name="connsiteX33" fmla="*/ 1303342 w 3101233"/>
                <a:gd name="connsiteY33" fmla="*/ 334851 h 533185"/>
                <a:gd name="connsiteX34" fmla="*/ 1050916 w 3101233"/>
                <a:gd name="connsiteY34" fmla="*/ 383790 h 533185"/>
                <a:gd name="connsiteX35" fmla="*/ 790763 w 3101233"/>
                <a:gd name="connsiteY35" fmla="*/ 440457 h 533185"/>
                <a:gd name="connsiteX36" fmla="*/ 553792 w 3101233"/>
                <a:gd name="connsiteY36" fmla="*/ 497124 h 533185"/>
                <a:gd name="connsiteX37" fmla="*/ 406972 w 3101233"/>
                <a:gd name="connsiteY37" fmla="*/ 533185 h 533185"/>
                <a:gd name="connsiteX38" fmla="*/ 391518 w 3101233"/>
                <a:gd name="connsiteY38" fmla="*/ 530609 h 533185"/>
                <a:gd name="connsiteX39" fmla="*/ 358033 w 3101233"/>
                <a:gd name="connsiteY39" fmla="*/ 522882 h 533185"/>
                <a:gd name="connsiteX40" fmla="*/ 296214 w 3101233"/>
                <a:gd name="connsiteY40" fmla="*/ 502276 h 533185"/>
                <a:gd name="connsiteX41" fmla="*/ 229244 w 3101233"/>
                <a:gd name="connsiteY41" fmla="*/ 471367 h 533185"/>
                <a:gd name="connsiteX42" fmla="*/ 200911 w 3101233"/>
                <a:gd name="connsiteY42" fmla="*/ 455912 h 533185"/>
                <a:gd name="connsiteX43" fmla="*/ 141668 w 3101233"/>
                <a:gd name="connsiteY43" fmla="*/ 417275 h 533185"/>
                <a:gd name="connsiteX44" fmla="*/ 118486 w 3101233"/>
                <a:gd name="connsiteY44" fmla="*/ 399245 h 533185"/>
                <a:gd name="connsiteX45" fmla="*/ 90152 w 3101233"/>
                <a:gd name="connsiteY45" fmla="*/ 376063 h 533185"/>
                <a:gd name="connsiteX46" fmla="*/ 61819 w 3101233"/>
                <a:gd name="connsiteY46" fmla="*/ 345154 h 533185"/>
                <a:gd name="connsiteX47" fmla="*/ 33485 w 3101233"/>
                <a:gd name="connsiteY47" fmla="*/ 306517 h 533185"/>
                <a:gd name="connsiteX48" fmla="*/ 7727 w 3101233"/>
                <a:gd name="connsiteY48" fmla="*/ 260153 h 533185"/>
                <a:gd name="connsiteX49" fmla="*/ 0 w 3101233"/>
                <a:gd name="connsiteY49" fmla="*/ 236971 h 533185"/>
                <a:gd name="connsiteX50" fmla="*/ 2576 w 3101233"/>
                <a:gd name="connsiteY50" fmla="*/ 221516 h 533185"/>
                <a:gd name="connsiteX51" fmla="*/ 10303 w 3101233"/>
                <a:gd name="connsiteY51" fmla="*/ 211213 h 533185"/>
                <a:gd name="connsiteX52" fmla="*/ 28334 w 3101233"/>
                <a:gd name="connsiteY52" fmla="*/ 206062 h 533185"/>
                <a:gd name="connsiteX53" fmla="*/ 69546 w 3101233"/>
                <a:gd name="connsiteY53" fmla="*/ 213789 h 533185"/>
                <a:gd name="connsiteX54" fmla="*/ 113334 w 3101233"/>
                <a:gd name="connsiteY54" fmla="*/ 229244 h 533185"/>
                <a:gd name="connsiteX55" fmla="*/ 151971 w 3101233"/>
                <a:gd name="connsiteY55" fmla="*/ 244698 h 533185"/>
                <a:gd name="connsiteX56" fmla="*/ 213789 w 3101233"/>
                <a:gd name="connsiteY56" fmla="*/ 260153 h 533185"/>
                <a:gd name="connsiteX57" fmla="*/ 303942 w 3101233"/>
                <a:gd name="connsiteY57" fmla="*/ 270456 h 533185"/>
                <a:gd name="connsiteX58" fmla="*/ 388942 w 3101233"/>
                <a:gd name="connsiteY58" fmla="*/ 273032 h 533185"/>
                <a:gd name="connsiteX59" fmla="*/ 499700 w 3101233"/>
                <a:gd name="connsiteY59" fmla="*/ 265305 h 533185"/>
                <a:gd name="connsiteX60" fmla="*/ 726369 w 3101233"/>
                <a:gd name="connsiteY60" fmla="*/ 229244 h 533185"/>
                <a:gd name="connsiteX61" fmla="*/ 991673 w 3101233"/>
                <a:gd name="connsiteY61" fmla="*/ 190607 h 53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101233" h="533185">
                  <a:moveTo>
                    <a:pt x="991673" y="190607"/>
                  </a:moveTo>
                  <a:lnTo>
                    <a:pt x="1316221" y="144243"/>
                  </a:lnTo>
                  <a:lnTo>
                    <a:pt x="1578950" y="108182"/>
                  </a:lnTo>
                  <a:lnTo>
                    <a:pt x="1851982" y="77273"/>
                  </a:lnTo>
                  <a:lnTo>
                    <a:pt x="2021983" y="61818"/>
                  </a:lnTo>
                  <a:lnTo>
                    <a:pt x="2202287" y="51515"/>
                  </a:lnTo>
                  <a:lnTo>
                    <a:pt x="2374864" y="43788"/>
                  </a:lnTo>
                  <a:lnTo>
                    <a:pt x="2544865" y="43788"/>
                  </a:lnTo>
                  <a:lnTo>
                    <a:pt x="2565472" y="43788"/>
                  </a:lnTo>
                  <a:lnTo>
                    <a:pt x="2604108" y="28333"/>
                  </a:lnTo>
                  <a:lnTo>
                    <a:pt x="2642745" y="15454"/>
                  </a:lnTo>
                  <a:lnTo>
                    <a:pt x="2712291" y="0"/>
                  </a:lnTo>
                  <a:lnTo>
                    <a:pt x="2740624" y="0"/>
                  </a:lnTo>
                  <a:lnTo>
                    <a:pt x="2763806" y="2576"/>
                  </a:lnTo>
                  <a:lnTo>
                    <a:pt x="2812746" y="20606"/>
                  </a:lnTo>
                  <a:lnTo>
                    <a:pt x="2897747" y="56667"/>
                  </a:lnTo>
                  <a:lnTo>
                    <a:pt x="2985323" y="100455"/>
                  </a:lnTo>
                  <a:lnTo>
                    <a:pt x="3039414" y="133940"/>
                  </a:lnTo>
                  <a:lnTo>
                    <a:pt x="3062596" y="151971"/>
                  </a:lnTo>
                  <a:lnTo>
                    <a:pt x="3080627" y="170001"/>
                  </a:lnTo>
                  <a:lnTo>
                    <a:pt x="3098657" y="200910"/>
                  </a:lnTo>
                  <a:lnTo>
                    <a:pt x="3101233" y="224092"/>
                  </a:lnTo>
                  <a:lnTo>
                    <a:pt x="3093505" y="247274"/>
                  </a:lnTo>
                  <a:lnTo>
                    <a:pt x="3070323" y="265305"/>
                  </a:lnTo>
                  <a:lnTo>
                    <a:pt x="3021384" y="280759"/>
                  </a:lnTo>
                  <a:lnTo>
                    <a:pt x="2975020" y="288487"/>
                  </a:lnTo>
                  <a:lnTo>
                    <a:pt x="2923504" y="285911"/>
                  </a:lnTo>
                  <a:lnTo>
                    <a:pt x="2794716" y="273032"/>
                  </a:lnTo>
                  <a:lnTo>
                    <a:pt x="2635018" y="265305"/>
                  </a:lnTo>
                  <a:lnTo>
                    <a:pt x="2377440" y="257577"/>
                  </a:lnTo>
                  <a:lnTo>
                    <a:pt x="2076074" y="265305"/>
                  </a:lnTo>
                  <a:lnTo>
                    <a:pt x="1756678" y="283335"/>
                  </a:lnTo>
                  <a:lnTo>
                    <a:pt x="1524859" y="306517"/>
                  </a:lnTo>
                  <a:lnTo>
                    <a:pt x="1303342" y="334851"/>
                  </a:lnTo>
                  <a:lnTo>
                    <a:pt x="1050916" y="383790"/>
                  </a:lnTo>
                  <a:lnTo>
                    <a:pt x="790763" y="440457"/>
                  </a:lnTo>
                  <a:lnTo>
                    <a:pt x="553792" y="497124"/>
                  </a:lnTo>
                  <a:lnTo>
                    <a:pt x="406972" y="533185"/>
                  </a:lnTo>
                  <a:lnTo>
                    <a:pt x="391518" y="530609"/>
                  </a:lnTo>
                  <a:lnTo>
                    <a:pt x="358033" y="522882"/>
                  </a:lnTo>
                  <a:lnTo>
                    <a:pt x="296214" y="502276"/>
                  </a:lnTo>
                  <a:lnTo>
                    <a:pt x="229244" y="471367"/>
                  </a:lnTo>
                  <a:lnTo>
                    <a:pt x="200911" y="455912"/>
                  </a:lnTo>
                  <a:lnTo>
                    <a:pt x="141668" y="417275"/>
                  </a:lnTo>
                  <a:lnTo>
                    <a:pt x="118486" y="399245"/>
                  </a:lnTo>
                  <a:lnTo>
                    <a:pt x="90152" y="376063"/>
                  </a:lnTo>
                  <a:lnTo>
                    <a:pt x="61819" y="345154"/>
                  </a:lnTo>
                  <a:lnTo>
                    <a:pt x="33485" y="306517"/>
                  </a:lnTo>
                  <a:lnTo>
                    <a:pt x="7727" y="260153"/>
                  </a:lnTo>
                  <a:lnTo>
                    <a:pt x="0" y="236971"/>
                  </a:lnTo>
                  <a:lnTo>
                    <a:pt x="2576" y="221516"/>
                  </a:lnTo>
                  <a:lnTo>
                    <a:pt x="10303" y="211213"/>
                  </a:lnTo>
                  <a:lnTo>
                    <a:pt x="28334" y="206062"/>
                  </a:lnTo>
                  <a:lnTo>
                    <a:pt x="69546" y="213789"/>
                  </a:lnTo>
                  <a:lnTo>
                    <a:pt x="113334" y="229244"/>
                  </a:lnTo>
                  <a:lnTo>
                    <a:pt x="151971" y="244698"/>
                  </a:lnTo>
                  <a:lnTo>
                    <a:pt x="213789" y="260153"/>
                  </a:lnTo>
                  <a:lnTo>
                    <a:pt x="303942" y="270456"/>
                  </a:lnTo>
                  <a:lnTo>
                    <a:pt x="388942" y="273032"/>
                  </a:lnTo>
                  <a:lnTo>
                    <a:pt x="499700" y="265305"/>
                  </a:lnTo>
                  <a:lnTo>
                    <a:pt x="726369" y="229244"/>
                  </a:lnTo>
                  <a:lnTo>
                    <a:pt x="991673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8">
              <a:extLst>
                <a:ext uri="{FF2B5EF4-FFF2-40B4-BE49-F238E27FC236}">
                  <a16:creationId xmlns:a16="http://schemas.microsoft.com/office/drawing/2014/main" id="{4F6D80D5-AF4C-4F21-8263-5703B7C7CACD}"/>
                </a:ext>
              </a:extLst>
            </p:cNvPr>
            <p:cNvSpPr/>
            <p:nvPr/>
          </p:nvSpPr>
          <p:spPr>
            <a:xfrm>
              <a:off x="5843588" y="3765551"/>
              <a:ext cx="1955800" cy="1185863"/>
            </a:xfrm>
            <a:custGeom>
              <a:avLst/>
              <a:gdLst>
                <a:gd name="connsiteX0" fmla="*/ 860308 w 1955013"/>
                <a:gd name="connsiteY0" fmla="*/ 316820 h 1184856"/>
                <a:gd name="connsiteX1" fmla="*/ 489397 w 1955013"/>
                <a:gd name="connsiteY1" fmla="*/ 347729 h 1184856"/>
                <a:gd name="connsiteX2" fmla="*/ 51515 w 1955013"/>
                <a:gd name="connsiteY2" fmla="*/ 383790 h 1184856"/>
                <a:gd name="connsiteX3" fmla="*/ 0 w 1955013"/>
                <a:gd name="connsiteY3" fmla="*/ 188031 h 1184856"/>
                <a:gd name="connsiteX4" fmla="*/ 38636 w 1955013"/>
                <a:gd name="connsiteY4" fmla="*/ 198334 h 1184856"/>
                <a:gd name="connsiteX5" fmla="*/ 74697 w 1955013"/>
                <a:gd name="connsiteY5" fmla="*/ 198334 h 1184856"/>
                <a:gd name="connsiteX6" fmla="*/ 309093 w 1955013"/>
                <a:gd name="connsiteY6" fmla="*/ 175152 h 1184856"/>
                <a:gd name="connsiteX7" fmla="*/ 752126 w 1955013"/>
                <a:gd name="connsiteY7" fmla="*/ 131364 h 1184856"/>
                <a:gd name="connsiteX8" fmla="*/ 1099856 w 1955013"/>
                <a:gd name="connsiteY8" fmla="*/ 97879 h 1184856"/>
                <a:gd name="connsiteX9" fmla="*/ 1403797 w 1955013"/>
                <a:gd name="connsiteY9" fmla="*/ 66970 h 1184856"/>
                <a:gd name="connsiteX10" fmla="*/ 1432130 w 1955013"/>
                <a:gd name="connsiteY10" fmla="*/ 64394 h 1184856"/>
                <a:gd name="connsiteX11" fmla="*/ 1511979 w 1955013"/>
                <a:gd name="connsiteY11" fmla="*/ 33485 h 1184856"/>
                <a:gd name="connsiteX12" fmla="*/ 1594404 w 1955013"/>
                <a:gd name="connsiteY12" fmla="*/ 2575 h 1184856"/>
                <a:gd name="connsiteX13" fmla="*/ 1607283 w 1955013"/>
                <a:gd name="connsiteY13" fmla="*/ 0 h 1184856"/>
                <a:gd name="connsiteX14" fmla="*/ 1627889 w 1955013"/>
                <a:gd name="connsiteY14" fmla="*/ 5151 h 1184856"/>
                <a:gd name="connsiteX15" fmla="*/ 1710314 w 1955013"/>
                <a:gd name="connsiteY15" fmla="*/ 56667 h 1184856"/>
                <a:gd name="connsiteX16" fmla="*/ 1772133 w 1955013"/>
                <a:gd name="connsiteY16" fmla="*/ 103031 h 1184856"/>
                <a:gd name="connsiteX17" fmla="*/ 1851982 w 1955013"/>
                <a:gd name="connsiteY17" fmla="*/ 162273 h 1184856"/>
                <a:gd name="connsiteX18" fmla="*/ 1911225 w 1955013"/>
                <a:gd name="connsiteY18" fmla="*/ 211213 h 1184856"/>
                <a:gd name="connsiteX19" fmla="*/ 1934406 w 1955013"/>
                <a:gd name="connsiteY19" fmla="*/ 231819 h 1184856"/>
                <a:gd name="connsiteX20" fmla="*/ 1947285 w 1955013"/>
                <a:gd name="connsiteY20" fmla="*/ 249850 h 1184856"/>
                <a:gd name="connsiteX21" fmla="*/ 1955013 w 1955013"/>
                <a:gd name="connsiteY21" fmla="*/ 275607 h 1184856"/>
                <a:gd name="connsiteX22" fmla="*/ 1955013 w 1955013"/>
                <a:gd name="connsiteY22" fmla="*/ 293638 h 1184856"/>
                <a:gd name="connsiteX23" fmla="*/ 1949861 w 1955013"/>
                <a:gd name="connsiteY23" fmla="*/ 306517 h 1184856"/>
                <a:gd name="connsiteX24" fmla="*/ 1934406 w 1955013"/>
                <a:gd name="connsiteY24" fmla="*/ 327123 h 1184856"/>
                <a:gd name="connsiteX25" fmla="*/ 1916376 w 1955013"/>
                <a:gd name="connsiteY25" fmla="*/ 342578 h 1184856"/>
                <a:gd name="connsiteX26" fmla="*/ 1898346 w 1955013"/>
                <a:gd name="connsiteY26" fmla="*/ 352881 h 1184856"/>
                <a:gd name="connsiteX27" fmla="*/ 1877739 w 1955013"/>
                <a:gd name="connsiteY27" fmla="*/ 376063 h 1184856"/>
                <a:gd name="connsiteX28" fmla="*/ 1854557 w 1955013"/>
                <a:gd name="connsiteY28" fmla="*/ 409548 h 1184856"/>
                <a:gd name="connsiteX29" fmla="*/ 1836527 w 1955013"/>
                <a:gd name="connsiteY29" fmla="*/ 448184 h 1184856"/>
                <a:gd name="connsiteX30" fmla="*/ 1823648 w 1955013"/>
                <a:gd name="connsiteY30" fmla="*/ 504851 h 1184856"/>
                <a:gd name="connsiteX31" fmla="*/ 1782436 w 1955013"/>
                <a:gd name="connsiteY31" fmla="*/ 669701 h 1184856"/>
                <a:gd name="connsiteX32" fmla="*/ 1730920 w 1955013"/>
                <a:gd name="connsiteY32" fmla="*/ 839702 h 1184856"/>
                <a:gd name="connsiteX33" fmla="*/ 1671677 w 1955013"/>
                <a:gd name="connsiteY33" fmla="*/ 1032885 h 1184856"/>
                <a:gd name="connsiteX34" fmla="*/ 1651071 w 1955013"/>
                <a:gd name="connsiteY34" fmla="*/ 1092128 h 1184856"/>
                <a:gd name="connsiteX35" fmla="*/ 1640768 w 1955013"/>
                <a:gd name="connsiteY35" fmla="*/ 1115310 h 1184856"/>
                <a:gd name="connsiteX36" fmla="*/ 1622738 w 1955013"/>
                <a:gd name="connsiteY36" fmla="*/ 1141068 h 1184856"/>
                <a:gd name="connsiteX37" fmla="*/ 1594404 w 1955013"/>
                <a:gd name="connsiteY37" fmla="*/ 1164250 h 1184856"/>
                <a:gd name="connsiteX38" fmla="*/ 1571222 w 1955013"/>
                <a:gd name="connsiteY38" fmla="*/ 1179704 h 1184856"/>
                <a:gd name="connsiteX39" fmla="*/ 1532586 w 1955013"/>
                <a:gd name="connsiteY39" fmla="*/ 1184856 h 1184856"/>
                <a:gd name="connsiteX40" fmla="*/ 1488797 w 1955013"/>
                <a:gd name="connsiteY40" fmla="*/ 1179704 h 1184856"/>
                <a:gd name="connsiteX41" fmla="*/ 1445009 w 1955013"/>
                <a:gd name="connsiteY41" fmla="*/ 1166825 h 1184856"/>
                <a:gd name="connsiteX42" fmla="*/ 1447585 w 1955013"/>
                <a:gd name="connsiteY42" fmla="*/ 953036 h 1184856"/>
                <a:gd name="connsiteX43" fmla="*/ 1460464 w 1955013"/>
                <a:gd name="connsiteY43" fmla="*/ 873187 h 1184856"/>
                <a:gd name="connsiteX44" fmla="*/ 1470767 w 1955013"/>
                <a:gd name="connsiteY44" fmla="*/ 811369 h 1184856"/>
                <a:gd name="connsiteX45" fmla="*/ 1478494 w 1955013"/>
                <a:gd name="connsiteY45" fmla="*/ 752126 h 1184856"/>
                <a:gd name="connsiteX46" fmla="*/ 1488797 w 1955013"/>
                <a:gd name="connsiteY46" fmla="*/ 674852 h 1184856"/>
                <a:gd name="connsiteX47" fmla="*/ 1499101 w 1955013"/>
                <a:gd name="connsiteY47" fmla="*/ 607882 h 1184856"/>
                <a:gd name="connsiteX48" fmla="*/ 1506828 w 1955013"/>
                <a:gd name="connsiteY48" fmla="*/ 533185 h 1184856"/>
                <a:gd name="connsiteX49" fmla="*/ 1514555 w 1955013"/>
                <a:gd name="connsiteY49" fmla="*/ 437881 h 1184856"/>
                <a:gd name="connsiteX50" fmla="*/ 1517131 w 1955013"/>
                <a:gd name="connsiteY50" fmla="*/ 386366 h 1184856"/>
                <a:gd name="connsiteX51" fmla="*/ 1514555 w 1955013"/>
                <a:gd name="connsiteY51" fmla="*/ 358032 h 1184856"/>
                <a:gd name="connsiteX52" fmla="*/ 1506828 w 1955013"/>
                <a:gd name="connsiteY52" fmla="*/ 329699 h 1184856"/>
                <a:gd name="connsiteX53" fmla="*/ 1493949 w 1955013"/>
                <a:gd name="connsiteY53" fmla="*/ 303941 h 1184856"/>
                <a:gd name="connsiteX54" fmla="*/ 1481070 w 1955013"/>
                <a:gd name="connsiteY54" fmla="*/ 291062 h 1184856"/>
                <a:gd name="connsiteX55" fmla="*/ 1465616 w 1955013"/>
                <a:gd name="connsiteY55" fmla="*/ 280759 h 1184856"/>
                <a:gd name="connsiteX56" fmla="*/ 1432130 w 1955013"/>
                <a:gd name="connsiteY56" fmla="*/ 267880 h 1184856"/>
                <a:gd name="connsiteX57" fmla="*/ 1236372 w 1955013"/>
                <a:gd name="connsiteY57" fmla="*/ 283335 h 1184856"/>
                <a:gd name="connsiteX58" fmla="*/ 860308 w 1955013"/>
                <a:gd name="connsiteY58" fmla="*/ 316820 h 118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55013" h="1184856">
                  <a:moveTo>
                    <a:pt x="860308" y="316820"/>
                  </a:moveTo>
                  <a:lnTo>
                    <a:pt x="489397" y="347729"/>
                  </a:lnTo>
                  <a:lnTo>
                    <a:pt x="51515" y="383790"/>
                  </a:lnTo>
                  <a:lnTo>
                    <a:pt x="0" y="188031"/>
                  </a:lnTo>
                  <a:lnTo>
                    <a:pt x="38636" y="198334"/>
                  </a:lnTo>
                  <a:lnTo>
                    <a:pt x="74697" y="198334"/>
                  </a:lnTo>
                  <a:lnTo>
                    <a:pt x="309093" y="175152"/>
                  </a:lnTo>
                  <a:lnTo>
                    <a:pt x="752126" y="131364"/>
                  </a:lnTo>
                  <a:lnTo>
                    <a:pt x="1099856" y="97879"/>
                  </a:lnTo>
                  <a:lnTo>
                    <a:pt x="1403797" y="66970"/>
                  </a:lnTo>
                  <a:lnTo>
                    <a:pt x="1432130" y="64394"/>
                  </a:lnTo>
                  <a:lnTo>
                    <a:pt x="1511979" y="33485"/>
                  </a:lnTo>
                  <a:lnTo>
                    <a:pt x="1594404" y="2575"/>
                  </a:lnTo>
                  <a:lnTo>
                    <a:pt x="1607283" y="0"/>
                  </a:lnTo>
                  <a:lnTo>
                    <a:pt x="1627889" y="5151"/>
                  </a:lnTo>
                  <a:lnTo>
                    <a:pt x="1710314" y="56667"/>
                  </a:lnTo>
                  <a:lnTo>
                    <a:pt x="1772133" y="103031"/>
                  </a:lnTo>
                  <a:lnTo>
                    <a:pt x="1851982" y="162273"/>
                  </a:lnTo>
                  <a:lnTo>
                    <a:pt x="1911225" y="211213"/>
                  </a:lnTo>
                  <a:lnTo>
                    <a:pt x="1934406" y="231819"/>
                  </a:lnTo>
                  <a:lnTo>
                    <a:pt x="1947285" y="249850"/>
                  </a:lnTo>
                  <a:lnTo>
                    <a:pt x="1955013" y="275607"/>
                  </a:lnTo>
                  <a:lnTo>
                    <a:pt x="1955013" y="293638"/>
                  </a:lnTo>
                  <a:lnTo>
                    <a:pt x="1949861" y="306517"/>
                  </a:lnTo>
                  <a:lnTo>
                    <a:pt x="1934406" y="327123"/>
                  </a:lnTo>
                  <a:lnTo>
                    <a:pt x="1916376" y="342578"/>
                  </a:lnTo>
                  <a:lnTo>
                    <a:pt x="1898346" y="352881"/>
                  </a:lnTo>
                  <a:lnTo>
                    <a:pt x="1877739" y="376063"/>
                  </a:lnTo>
                  <a:lnTo>
                    <a:pt x="1854557" y="409548"/>
                  </a:lnTo>
                  <a:lnTo>
                    <a:pt x="1836527" y="448184"/>
                  </a:lnTo>
                  <a:lnTo>
                    <a:pt x="1823648" y="504851"/>
                  </a:lnTo>
                  <a:lnTo>
                    <a:pt x="1782436" y="669701"/>
                  </a:lnTo>
                  <a:lnTo>
                    <a:pt x="1730920" y="839702"/>
                  </a:lnTo>
                  <a:lnTo>
                    <a:pt x="1671677" y="1032885"/>
                  </a:lnTo>
                  <a:lnTo>
                    <a:pt x="1651071" y="1092128"/>
                  </a:lnTo>
                  <a:lnTo>
                    <a:pt x="1640768" y="1115310"/>
                  </a:lnTo>
                  <a:lnTo>
                    <a:pt x="1622738" y="1141068"/>
                  </a:lnTo>
                  <a:lnTo>
                    <a:pt x="1594404" y="1164250"/>
                  </a:lnTo>
                  <a:lnTo>
                    <a:pt x="1571222" y="1179704"/>
                  </a:lnTo>
                  <a:lnTo>
                    <a:pt x="1532586" y="1184856"/>
                  </a:lnTo>
                  <a:lnTo>
                    <a:pt x="1488797" y="1179704"/>
                  </a:lnTo>
                  <a:lnTo>
                    <a:pt x="1445009" y="1166825"/>
                  </a:lnTo>
                  <a:cubicBezTo>
                    <a:pt x="1445868" y="1095562"/>
                    <a:pt x="1446726" y="1024299"/>
                    <a:pt x="1447585" y="953036"/>
                  </a:cubicBezTo>
                  <a:lnTo>
                    <a:pt x="1460464" y="873187"/>
                  </a:lnTo>
                  <a:lnTo>
                    <a:pt x="1470767" y="811369"/>
                  </a:lnTo>
                  <a:lnTo>
                    <a:pt x="1478494" y="752126"/>
                  </a:lnTo>
                  <a:lnTo>
                    <a:pt x="1488797" y="674852"/>
                  </a:lnTo>
                  <a:lnTo>
                    <a:pt x="1499101" y="607882"/>
                  </a:lnTo>
                  <a:lnTo>
                    <a:pt x="1506828" y="533185"/>
                  </a:lnTo>
                  <a:lnTo>
                    <a:pt x="1514555" y="437881"/>
                  </a:lnTo>
                  <a:lnTo>
                    <a:pt x="1517131" y="386366"/>
                  </a:lnTo>
                  <a:lnTo>
                    <a:pt x="1514555" y="358032"/>
                  </a:lnTo>
                  <a:lnTo>
                    <a:pt x="1506828" y="329699"/>
                  </a:lnTo>
                  <a:lnTo>
                    <a:pt x="1493949" y="303941"/>
                  </a:lnTo>
                  <a:lnTo>
                    <a:pt x="1481070" y="291062"/>
                  </a:lnTo>
                  <a:lnTo>
                    <a:pt x="1465616" y="280759"/>
                  </a:lnTo>
                  <a:lnTo>
                    <a:pt x="1432130" y="267880"/>
                  </a:lnTo>
                  <a:lnTo>
                    <a:pt x="1236372" y="283335"/>
                  </a:lnTo>
                  <a:lnTo>
                    <a:pt x="860308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9">
              <a:extLst>
                <a:ext uri="{FF2B5EF4-FFF2-40B4-BE49-F238E27FC236}">
                  <a16:creationId xmlns:a16="http://schemas.microsoft.com/office/drawing/2014/main" id="{CD85D95D-90B5-419E-9A3D-FD22DF3F328A}"/>
                </a:ext>
              </a:extLst>
            </p:cNvPr>
            <p:cNvSpPr/>
            <p:nvPr/>
          </p:nvSpPr>
          <p:spPr>
            <a:xfrm>
              <a:off x="5954714" y="4703763"/>
              <a:ext cx="1419225" cy="247650"/>
            </a:xfrm>
            <a:custGeom>
              <a:avLst/>
              <a:gdLst>
                <a:gd name="connsiteX0" fmla="*/ 569246 w 1419252"/>
                <a:gd name="connsiteY0" fmla="*/ 33485 h 247274"/>
                <a:gd name="connsiteX1" fmla="*/ 175153 w 1419252"/>
                <a:gd name="connsiteY1" fmla="*/ 59242 h 247274"/>
                <a:gd name="connsiteX2" fmla="*/ 0 w 1419252"/>
                <a:gd name="connsiteY2" fmla="*/ 69545 h 247274"/>
                <a:gd name="connsiteX3" fmla="*/ 12879 w 1419252"/>
                <a:gd name="connsiteY3" fmla="*/ 247274 h 247274"/>
                <a:gd name="connsiteX4" fmla="*/ 211214 w 1419252"/>
                <a:gd name="connsiteY4" fmla="*/ 234395 h 247274"/>
                <a:gd name="connsiteX5" fmla="*/ 564095 w 1419252"/>
                <a:gd name="connsiteY5" fmla="*/ 211213 h 247274"/>
                <a:gd name="connsiteX6" fmla="*/ 886067 w 1419252"/>
                <a:gd name="connsiteY6" fmla="*/ 195758 h 247274"/>
                <a:gd name="connsiteX7" fmla="*/ 1112735 w 1419252"/>
                <a:gd name="connsiteY7" fmla="*/ 193183 h 247274"/>
                <a:gd name="connsiteX8" fmla="*/ 1259554 w 1419252"/>
                <a:gd name="connsiteY8" fmla="*/ 198334 h 247274"/>
                <a:gd name="connsiteX9" fmla="*/ 1275008 w 1419252"/>
                <a:gd name="connsiteY9" fmla="*/ 200910 h 247274"/>
                <a:gd name="connsiteX10" fmla="*/ 1293039 w 1419252"/>
                <a:gd name="connsiteY10" fmla="*/ 211213 h 247274"/>
                <a:gd name="connsiteX11" fmla="*/ 1311069 w 1419252"/>
                <a:gd name="connsiteY11" fmla="*/ 221516 h 247274"/>
                <a:gd name="connsiteX12" fmla="*/ 1334251 w 1419252"/>
                <a:gd name="connsiteY12" fmla="*/ 231819 h 247274"/>
                <a:gd name="connsiteX13" fmla="*/ 1380615 w 1419252"/>
                <a:gd name="connsiteY13" fmla="*/ 242122 h 247274"/>
                <a:gd name="connsiteX14" fmla="*/ 1419252 w 1419252"/>
                <a:gd name="connsiteY14" fmla="*/ 242122 h 247274"/>
                <a:gd name="connsiteX15" fmla="*/ 1406373 w 1419252"/>
                <a:gd name="connsiteY15" fmla="*/ 0 h 247274"/>
                <a:gd name="connsiteX16" fmla="*/ 1233796 w 1419252"/>
                <a:gd name="connsiteY16" fmla="*/ 0 h 247274"/>
                <a:gd name="connsiteX17" fmla="*/ 955612 w 1419252"/>
                <a:gd name="connsiteY17" fmla="*/ 12878 h 247274"/>
                <a:gd name="connsiteX18" fmla="*/ 569246 w 1419252"/>
                <a:gd name="connsiteY18" fmla="*/ 33485 h 24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19252" h="247274">
                  <a:moveTo>
                    <a:pt x="569246" y="33485"/>
                  </a:moveTo>
                  <a:lnTo>
                    <a:pt x="175153" y="59242"/>
                  </a:lnTo>
                  <a:lnTo>
                    <a:pt x="0" y="69545"/>
                  </a:lnTo>
                  <a:lnTo>
                    <a:pt x="12879" y="247274"/>
                  </a:lnTo>
                  <a:lnTo>
                    <a:pt x="211214" y="234395"/>
                  </a:lnTo>
                  <a:lnTo>
                    <a:pt x="564095" y="211213"/>
                  </a:lnTo>
                  <a:lnTo>
                    <a:pt x="886067" y="195758"/>
                  </a:lnTo>
                  <a:lnTo>
                    <a:pt x="1112735" y="193183"/>
                  </a:lnTo>
                  <a:lnTo>
                    <a:pt x="1259554" y="198334"/>
                  </a:lnTo>
                  <a:lnTo>
                    <a:pt x="1275008" y="200910"/>
                  </a:lnTo>
                  <a:lnTo>
                    <a:pt x="1293039" y="211213"/>
                  </a:lnTo>
                  <a:lnTo>
                    <a:pt x="1311069" y="221516"/>
                  </a:lnTo>
                  <a:lnTo>
                    <a:pt x="1334251" y="231819"/>
                  </a:lnTo>
                  <a:lnTo>
                    <a:pt x="1380615" y="242122"/>
                  </a:lnTo>
                  <a:lnTo>
                    <a:pt x="1419252" y="242122"/>
                  </a:lnTo>
                  <a:lnTo>
                    <a:pt x="1406373" y="0"/>
                  </a:lnTo>
                  <a:lnTo>
                    <a:pt x="1233796" y="0"/>
                  </a:lnTo>
                  <a:lnTo>
                    <a:pt x="955612" y="12878"/>
                  </a:lnTo>
                  <a:lnTo>
                    <a:pt x="569246" y="334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2">
              <a:extLst>
                <a:ext uri="{FF2B5EF4-FFF2-40B4-BE49-F238E27FC236}">
                  <a16:creationId xmlns:a16="http://schemas.microsoft.com/office/drawing/2014/main" id="{67F0F17C-ED83-4DE4-A109-ABDDD6F77B35}"/>
                </a:ext>
              </a:extLst>
            </p:cNvPr>
            <p:cNvSpPr/>
            <p:nvPr/>
          </p:nvSpPr>
          <p:spPr>
            <a:xfrm>
              <a:off x="3716338" y="4487864"/>
              <a:ext cx="1103312" cy="695325"/>
            </a:xfrm>
            <a:custGeom>
              <a:avLst/>
              <a:gdLst>
                <a:gd name="connsiteX0" fmla="*/ 692944 w 1102519"/>
                <a:gd name="connsiteY0" fmla="*/ 476250 h 695325"/>
                <a:gd name="connsiteX1" fmla="*/ 812007 w 1102519"/>
                <a:gd name="connsiteY1" fmla="*/ 411957 h 695325"/>
                <a:gd name="connsiteX2" fmla="*/ 897732 w 1102519"/>
                <a:gd name="connsiteY2" fmla="*/ 366713 h 695325"/>
                <a:gd name="connsiteX3" fmla="*/ 973932 w 1102519"/>
                <a:gd name="connsiteY3" fmla="*/ 328613 h 695325"/>
                <a:gd name="connsiteX4" fmla="*/ 1023938 w 1102519"/>
                <a:gd name="connsiteY4" fmla="*/ 304800 h 695325"/>
                <a:gd name="connsiteX5" fmla="*/ 1059657 w 1102519"/>
                <a:gd name="connsiteY5" fmla="*/ 288132 h 695325"/>
                <a:gd name="connsiteX6" fmla="*/ 1083469 w 1102519"/>
                <a:gd name="connsiteY6" fmla="*/ 261938 h 695325"/>
                <a:gd name="connsiteX7" fmla="*/ 1102519 w 1102519"/>
                <a:gd name="connsiteY7" fmla="*/ 235744 h 695325"/>
                <a:gd name="connsiteX8" fmla="*/ 747713 w 1102519"/>
                <a:gd name="connsiteY8" fmla="*/ 0 h 695325"/>
                <a:gd name="connsiteX9" fmla="*/ 778669 w 1102519"/>
                <a:gd name="connsiteY9" fmla="*/ 50007 h 695325"/>
                <a:gd name="connsiteX10" fmla="*/ 783432 w 1102519"/>
                <a:gd name="connsiteY10" fmla="*/ 73819 h 695325"/>
                <a:gd name="connsiteX11" fmla="*/ 785813 w 1102519"/>
                <a:gd name="connsiteY11" fmla="*/ 100013 h 695325"/>
                <a:gd name="connsiteX12" fmla="*/ 778669 w 1102519"/>
                <a:gd name="connsiteY12" fmla="*/ 140494 h 695325"/>
                <a:gd name="connsiteX13" fmla="*/ 764382 w 1102519"/>
                <a:gd name="connsiteY13" fmla="*/ 178594 h 695325"/>
                <a:gd name="connsiteX14" fmla="*/ 731044 w 1102519"/>
                <a:gd name="connsiteY14" fmla="*/ 226219 h 695325"/>
                <a:gd name="connsiteX15" fmla="*/ 623888 w 1102519"/>
                <a:gd name="connsiteY15" fmla="*/ 328613 h 695325"/>
                <a:gd name="connsiteX16" fmla="*/ 500063 w 1102519"/>
                <a:gd name="connsiteY16" fmla="*/ 433388 h 695325"/>
                <a:gd name="connsiteX17" fmla="*/ 433388 w 1102519"/>
                <a:gd name="connsiteY17" fmla="*/ 483394 h 695325"/>
                <a:gd name="connsiteX18" fmla="*/ 352425 w 1102519"/>
                <a:gd name="connsiteY18" fmla="*/ 533400 h 695325"/>
                <a:gd name="connsiteX19" fmla="*/ 288132 w 1102519"/>
                <a:gd name="connsiteY19" fmla="*/ 564357 h 695325"/>
                <a:gd name="connsiteX20" fmla="*/ 221457 w 1102519"/>
                <a:gd name="connsiteY20" fmla="*/ 590550 h 695325"/>
                <a:gd name="connsiteX21" fmla="*/ 152400 w 1102519"/>
                <a:gd name="connsiteY21" fmla="*/ 607219 h 695325"/>
                <a:gd name="connsiteX22" fmla="*/ 78582 w 1102519"/>
                <a:gd name="connsiteY22" fmla="*/ 614363 h 695325"/>
                <a:gd name="connsiteX23" fmla="*/ 40482 w 1102519"/>
                <a:gd name="connsiteY23" fmla="*/ 616744 h 695325"/>
                <a:gd name="connsiteX24" fmla="*/ 26194 w 1102519"/>
                <a:gd name="connsiteY24" fmla="*/ 621507 h 695325"/>
                <a:gd name="connsiteX25" fmla="*/ 14288 w 1102519"/>
                <a:gd name="connsiteY25" fmla="*/ 631032 h 695325"/>
                <a:gd name="connsiteX26" fmla="*/ 4763 w 1102519"/>
                <a:gd name="connsiteY26" fmla="*/ 657225 h 695325"/>
                <a:gd name="connsiteX27" fmla="*/ 0 w 1102519"/>
                <a:gd name="connsiteY27" fmla="*/ 695325 h 695325"/>
                <a:gd name="connsiteX28" fmla="*/ 290513 w 1102519"/>
                <a:gd name="connsiteY28" fmla="*/ 692944 h 695325"/>
                <a:gd name="connsiteX29" fmla="*/ 423863 w 1102519"/>
                <a:gd name="connsiteY29" fmla="*/ 626269 h 695325"/>
                <a:gd name="connsiteX30" fmla="*/ 554832 w 1102519"/>
                <a:gd name="connsiteY30" fmla="*/ 552450 h 695325"/>
                <a:gd name="connsiteX31" fmla="*/ 692944 w 1102519"/>
                <a:gd name="connsiteY31" fmla="*/ 476250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02519" h="695325">
                  <a:moveTo>
                    <a:pt x="692944" y="476250"/>
                  </a:moveTo>
                  <a:lnTo>
                    <a:pt x="812007" y="411957"/>
                  </a:lnTo>
                  <a:lnTo>
                    <a:pt x="897732" y="366713"/>
                  </a:lnTo>
                  <a:lnTo>
                    <a:pt x="973932" y="328613"/>
                  </a:lnTo>
                  <a:lnTo>
                    <a:pt x="1023938" y="304800"/>
                  </a:lnTo>
                  <a:lnTo>
                    <a:pt x="1059657" y="288132"/>
                  </a:lnTo>
                  <a:lnTo>
                    <a:pt x="1083469" y="261938"/>
                  </a:lnTo>
                  <a:lnTo>
                    <a:pt x="1102519" y="235744"/>
                  </a:lnTo>
                  <a:lnTo>
                    <a:pt x="747713" y="0"/>
                  </a:lnTo>
                  <a:lnTo>
                    <a:pt x="778669" y="50007"/>
                  </a:lnTo>
                  <a:lnTo>
                    <a:pt x="783432" y="73819"/>
                  </a:lnTo>
                  <a:lnTo>
                    <a:pt x="785813" y="100013"/>
                  </a:lnTo>
                  <a:lnTo>
                    <a:pt x="778669" y="140494"/>
                  </a:lnTo>
                  <a:lnTo>
                    <a:pt x="764382" y="178594"/>
                  </a:lnTo>
                  <a:lnTo>
                    <a:pt x="731044" y="226219"/>
                  </a:lnTo>
                  <a:lnTo>
                    <a:pt x="623888" y="328613"/>
                  </a:lnTo>
                  <a:lnTo>
                    <a:pt x="500063" y="433388"/>
                  </a:lnTo>
                  <a:lnTo>
                    <a:pt x="433388" y="483394"/>
                  </a:lnTo>
                  <a:lnTo>
                    <a:pt x="352425" y="533400"/>
                  </a:lnTo>
                  <a:lnTo>
                    <a:pt x="288132" y="564357"/>
                  </a:lnTo>
                  <a:lnTo>
                    <a:pt x="221457" y="590550"/>
                  </a:lnTo>
                  <a:lnTo>
                    <a:pt x="152400" y="607219"/>
                  </a:lnTo>
                  <a:lnTo>
                    <a:pt x="78582" y="614363"/>
                  </a:lnTo>
                  <a:lnTo>
                    <a:pt x="40482" y="616744"/>
                  </a:lnTo>
                  <a:lnTo>
                    <a:pt x="26194" y="621507"/>
                  </a:lnTo>
                  <a:lnTo>
                    <a:pt x="14288" y="631032"/>
                  </a:lnTo>
                  <a:lnTo>
                    <a:pt x="4763" y="657225"/>
                  </a:lnTo>
                  <a:lnTo>
                    <a:pt x="0" y="695325"/>
                  </a:lnTo>
                  <a:lnTo>
                    <a:pt x="290513" y="692944"/>
                  </a:lnTo>
                  <a:lnTo>
                    <a:pt x="423863" y="626269"/>
                  </a:lnTo>
                  <a:lnTo>
                    <a:pt x="554832" y="552450"/>
                  </a:lnTo>
                  <a:lnTo>
                    <a:pt x="692944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3">
              <a:extLst>
                <a:ext uri="{FF2B5EF4-FFF2-40B4-BE49-F238E27FC236}">
                  <a16:creationId xmlns:a16="http://schemas.microsoft.com/office/drawing/2014/main" id="{95F75163-EF8C-4F1F-AE71-AD308D8836CB}"/>
                </a:ext>
              </a:extLst>
            </p:cNvPr>
            <p:cNvSpPr/>
            <p:nvPr/>
          </p:nvSpPr>
          <p:spPr>
            <a:xfrm>
              <a:off x="3719513" y="5113339"/>
              <a:ext cx="4813300" cy="941387"/>
            </a:xfrm>
            <a:custGeom>
              <a:avLst/>
              <a:gdLst>
                <a:gd name="connsiteX0" fmla="*/ 1517515 w 4813246"/>
                <a:gd name="connsiteY0" fmla="*/ 186771 h 941637"/>
                <a:gd name="connsiteX1" fmla="*/ 1284051 w 4813246"/>
                <a:gd name="connsiteY1" fmla="*/ 136187 h 941637"/>
                <a:gd name="connsiteX2" fmla="*/ 1128409 w 4813246"/>
                <a:gd name="connsiteY2" fmla="*/ 105059 h 941637"/>
                <a:gd name="connsiteX3" fmla="*/ 941638 w 4813246"/>
                <a:gd name="connsiteY3" fmla="*/ 70039 h 941637"/>
                <a:gd name="connsiteX4" fmla="*/ 789886 w 4813246"/>
                <a:gd name="connsiteY4" fmla="*/ 46693 h 941637"/>
                <a:gd name="connsiteX5" fmla="*/ 579769 w 4813246"/>
                <a:gd name="connsiteY5" fmla="*/ 23346 h 941637"/>
                <a:gd name="connsiteX6" fmla="*/ 365760 w 4813246"/>
                <a:gd name="connsiteY6" fmla="*/ 0 h 941637"/>
                <a:gd name="connsiteX7" fmla="*/ 23347 w 4813246"/>
                <a:gd name="connsiteY7" fmla="*/ 0 h 941637"/>
                <a:gd name="connsiteX8" fmla="*/ 3891 w 4813246"/>
                <a:gd name="connsiteY8" fmla="*/ 46693 h 941637"/>
                <a:gd name="connsiteX9" fmla="*/ 0 w 4813246"/>
                <a:gd name="connsiteY9" fmla="*/ 105059 h 941637"/>
                <a:gd name="connsiteX10" fmla="*/ 0 w 4813246"/>
                <a:gd name="connsiteY10" fmla="*/ 155642 h 941637"/>
                <a:gd name="connsiteX11" fmla="*/ 3891 w 4813246"/>
                <a:gd name="connsiteY11" fmla="*/ 198444 h 941637"/>
                <a:gd name="connsiteX12" fmla="*/ 3891 w 4813246"/>
                <a:gd name="connsiteY12" fmla="*/ 221791 h 941637"/>
                <a:gd name="connsiteX13" fmla="*/ 19456 w 4813246"/>
                <a:gd name="connsiteY13" fmla="*/ 241246 h 941637"/>
                <a:gd name="connsiteX14" fmla="*/ 38911 w 4813246"/>
                <a:gd name="connsiteY14" fmla="*/ 252919 h 941637"/>
                <a:gd name="connsiteX15" fmla="*/ 85604 w 4813246"/>
                <a:gd name="connsiteY15" fmla="*/ 256810 h 941637"/>
                <a:gd name="connsiteX16" fmla="*/ 151752 w 4813246"/>
                <a:gd name="connsiteY16" fmla="*/ 249028 h 941637"/>
                <a:gd name="connsiteX17" fmla="*/ 256810 w 4813246"/>
                <a:gd name="connsiteY17" fmla="*/ 229573 h 941637"/>
                <a:gd name="connsiteX18" fmla="*/ 303503 w 4813246"/>
                <a:gd name="connsiteY18" fmla="*/ 217899 h 941637"/>
                <a:gd name="connsiteX19" fmla="*/ 431908 w 4813246"/>
                <a:gd name="connsiteY19" fmla="*/ 221791 h 941637"/>
                <a:gd name="connsiteX20" fmla="*/ 556422 w 4813246"/>
                <a:gd name="connsiteY20" fmla="*/ 221791 h 941637"/>
                <a:gd name="connsiteX21" fmla="*/ 754867 w 4813246"/>
                <a:gd name="connsiteY21" fmla="*/ 237355 h 941637"/>
                <a:gd name="connsiteX22" fmla="*/ 996113 w 4813246"/>
                <a:gd name="connsiteY22" fmla="*/ 264592 h 941637"/>
                <a:gd name="connsiteX23" fmla="*/ 1315180 w 4813246"/>
                <a:gd name="connsiteY23" fmla="*/ 319067 h 941637"/>
                <a:gd name="connsiteX24" fmla="*/ 1494169 w 4813246"/>
                <a:gd name="connsiteY24" fmla="*/ 354087 h 941637"/>
                <a:gd name="connsiteX25" fmla="*/ 1708177 w 4813246"/>
                <a:gd name="connsiteY25" fmla="*/ 404671 h 941637"/>
                <a:gd name="connsiteX26" fmla="*/ 2042809 w 4813246"/>
                <a:gd name="connsiteY26" fmla="*/ 494165 h 941637"/>
                <a:gd name="connsiteX27" fmla="*/ 2357985 w 4813246"/>
                <a:gd name="connsiteY27" fmla="*/ 583659 h 941637"/>
                <a:gd name="connsiteX28" fmla="*/ 2595340 w 4813246"/>
                <a:gd name="connsiteY28" fmla="*/ 653699 h 941637"/>
                <a:gd name="connsiteX29" fmla="*/ 2778220 w 4813246"/>
                <a:gd name="connsiteY29" fmla="*/ 708173 h 941637"/>
                <a:gd name="connsiteX30" fmla="*/ 2953318 w 4813246"/>
                <a:gd name="connsiteY30" fmla="*/ 762648 h 941637"/>
                <a:gd name="connsiteX31" fmla="*/ 3237365 w 4813246"/>
                <a:gd name="connsiteY31" fmla="*/ 852143 h 941637"/>
                <a:gd name="connsiteX32" fmla="*/ 3342424 w 4813246"/>
                <a:gd name="connsiteY32" fmla="*/ 883271 h 941637"/>
                <a:gd name="connsiteX33" fmla="*/ 3498067 w 4813246"/>
                <a:gd name="connsiteY33" fmla="*/ 918291 h 941637"/>
                <a:gd name="connsiteX34" fmla="*/ 3610907 w 4813246"/>
                <a:gd name="connsiteY34" fmla="*/ 933855 h 941637"/>
                <a:gd name="connsiteX35" fmla="*/ 3731530 w 4813246"/>
                <a:gd name="connsiteY35" fmla="*/ 941637 h 941637"/>
                <a:gd name="connsiteX36" fmla="*/ 3902737 w 4813246"/>
                <a:gd name="connsiteY36" fmla="*/ 918291 h 941637"/>
                <a:gd name="connsiteX37" fmla="*/ 4089508 w 4813246"/>
                <a:gd name="connsiteY37" fmla="*/ 883271 h 941637"/>
                <a:gd name="connsiteX38" fmla="*/ 4365774 w 4813246"/>
                <a:gd name="connsiteY38" fmla="*/ 805450 h 941637"/>
                <a:gd name="connsiteX39" fmla="*/ 4533090 w 4813246"/>
                <a:gd name="connsiteY39" fmla="*/ 747084 h 941637"/>
                <a:gd name="connsiteX40" fmla="*/ 4673168 w 4813246"/>
                <a:gd name="connsiteY40" fmla="*/ 692609 h 941637"/>
                <a:gd name="connsiteX41" fmla="*/ 4774336 w 4813246"/>
                <a:gd name="connsiteY41" fmla="*/ 645916 h 941637"/>
                <a:gd name="connsiteX42" fmla="*/ 4797682 w 4813246"/>
                <a:gd name="connsiteY42" fmla="*/ 630352 h 941637"/>
                <a:gd name="connsiteX43" fmla="*/ 4813246 w 4813246"/>
                <a:gd name="connsiteY43" fmla="*/ 607006 h 941637"/>
                <a:gd name="connsiteX44" fmla="*/ 4813246 w 4813246"/>
                <a:gd name="connsiteY44" fmla="*/ 591442 h 941637"/>
                <a:gd name="connsiteX45" fmla="*/ 4801573 w 4813246"/>
                <a:gd name="connsiteY45" fmla="*/ 579768 h 941637"/>
                <a:gd name="connsiteX46" fmla="*/ 4758771 w 4813246"/>
                <a:gd name="connsiteY46" fmla="*/ 571986 h 941637"/>
                <a:gd name="connsiteX47" fmla="*/ 4513634 w 4813246"/>
                <a:gd name="connsiteY47" fmla="*/ 571986 h 941637"/>
                <a:gd name="connsiteX48" fmla="*/ 4070053 w 4813246"/>
                <a:gd name="connsiteY48" fmla="*/ 564204 h 941637"/>
                <a:gd name="connsiteX49" fmla="*/ 3688729 w 4813246"/>
                <a:gd name="connsiteY49" fmla="*/ 556422 h 941637"/>
                <a:gd name="connsiteX50" fmla="*/ 3357988 w 4813246"/>
                <a:gd name="connsiteY50" fmla="*/ 540858 h 941637"/>
                <a:gd name="connsiteX51" fmla="*/ 3214019 w 4813246"/>
                <a:gd name="connsiteY51" fmla="*/ 529185 h 941637"/>
                <a:gd name="connsiteX52" fmla="*/ 3050594 w 4813246"/>
                <a:gd name="connsiteY52" fmla="*/ 509729 h 941637"/>
                <a:gd name="connsiteX53" fmla="*/ 2840477 w 4813246"/>
                <a:gd name="connsiteY53" fmla="*/ 466928 h 941637"/>
                <a:gd name="connsiteX54" fmla="*/ 2591449 w 4813246"/>
                <a:gd name="connsiteY54" fmla="*/ 416344 h 941637"/>
                <a:gd name="connsiteX55" fmla="*/ 2214016 w 4813246"/>
                <a:gd name="connsiteY55" fmla="*/ 334631 h 941637"/>
                <a:gd name="connsiteX56" fmla="*/ 1840473 w 4813246"/>
                <a:gd name="connsiteY56" fmla="*/ 256810 h 941637"/>
                <a:gd name="connsiteX57" fmla="*/ 1517515 w 4813246"/>
                <a:gd name="connsiteY57" fmla="*/ 186771 h 94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13246" h="941637">
                  <a:moveTo>
                    <a:pt x="1517515" y="186771"/>
                  </a:moveTo>
                  <a:lnTo>
                    <a:pt x="1284051" y="136187"/>
                  </a:lnTo>
                  <a:lnTo>
                    <a:pt x="1128409" y="105059"/>
                  </a:lnTo>
                  <a:lnTo>
                    <a:pt x="941638" y="70039"/>
                  </a:lnTo>
                  <a:lnTo>
                    <a:pt x="789886" y="46693"/>
                  </a:lnTo>
                  <a:lnTo>
                    <a:pt x="579769" y="23346"/>
                  </a:lnTo>
                  <a:lnTo>
                    <a:pt x="365760" y="0"/>
                  </a:lnTo>
                  <a:lnTo>
                    <a:pt x="23347" y="0"/>
                  </a:lnTo>
                  <a:lnTo>
                    <a:pt x="3891" y="46693"/>
                  </a:lnTo>
                  <a:lnTo>
                    <a:pt x="0" y="105059"/>
                  </a:lnTo>
                  <a:lnTo>
                    <a:pt x="0" y="155642"/>
                  </a:lnTo>
                  <a:lnTo>
                    <a:pt x="3891" y="198444"/>
                  </a:lnTo>
                  <a:lnTo>
                    <a:pt x="3891" y="221791"/>
                  </a:lnTo>
                  <a:lnTo>
                    <a:pt x="19456" y="241246"/>
                  </a:lnTo>
                  <a:lnTo>
                    <a:pt x="38911" y="252919"/>
                  </a:lnTo>
                  <a:lnTo>
                    <a:pt x="85604" y="256810"/>
                  </a:lnTo>
                  <a:lnTo>
                    <a:pt x="151752" y="249028"/>
                  </a:lnTo>
                  <a:lnTo>
                    <a:pt x="256810" y="229573"/>
                  </a:lnTo>
                  <a:lnTo>
                    <a:pt x="303503" y="217899"/>
                  </a:lnTo>
                  <a:lnTo>
                    <a:pt x="431908" y="221791"/>
                  </a:lnTo>
                  <a:lnTo>
                    <a:pt x="556422" y="221791"/>
                  </a:lnTo>
                  <a:lnTo>
                    <a:pt x="754867" y="237355"/>
                  </a:lnTo>
                  <a:lnTo>
                    <a:pt x="996113" y="264592"/>
                  </a:lnTo>
                  <a:lnTo>
                    <a:pt x="1315180" y="319067"/>
                  </a:lnTo>
                  <a:lnTo>
                    <a:pt x="1494169" y="354087"/>
                  </a:lnTo>
                  <a:lnTo>
                    <a:pt x="1708177" y="404671"/>
                  </a:lnTo>
                  <a:lnTo>
                    <a:pt x="2042809" y="494165"/>
                  </a:lnTo>
                  <a:lnTo>
                    <a:pt x="2357985" y="583659"/>
                  </a:lnTo>
                  <a:lnTo>
                    <a:pt x="2595340" y="653699"/>
                  </a:lnTo>
                  <a:lnTo>
                    <a:pt x="2778220" y="708173"/>
                  </a:lnTo>
                  <a:lnTo>
                    <a:pt x="2953318" y="762648"/>
                  </a:lnTo>
                  <a:lnTo>
                    <a:pt x="3237365" y="852143"/>
                  </a:lnTo>
                  <a:lnTo>
                    <a:pt x="3342424" y="883271"/>
                  </a:lnTo>
                  <a:lnTo>
                    <a:pt x="3498067" y="918291"/>
                  </a:lnTo>
                  <a:lnTo>
                    <a:pt x="3610907" y="933855"/>
                  </a:lnTo>
                  <a:lnTo>
                    <a:pt x="3731530" y="941637"/>
                  </a:lnTo>
                  <a:lnTo>
                    <a:pt x="3902737" y="918291"/>
                  </a:lnTo>
                  <a:lnTo>
                    <a:pt x="4089508" y="883271"/>
                  </a:lnTo>
                  <a:lnTo>
                    <a:pt x="4365774" y="805450"/>
                  </a:lnTo>
                  <a:lnTo>
                    <a:pt x="4533090" y="747084"/>
                  </a:lnTo>
                  <a:lnTo>
                    <a:pt x="4673168" y="692609"/>
                  </a:lnTo>
                  <a:lnTo>
                    <a:pt x="4774336" y="645916"/>
                  </a:lnTo>
                  <a:lnTo>
                    <a:pt x="4797682" y="630352"/>
                  </a:lnTo>
                  <a:lnTo>
                    <a:pt x="4813246" y="607006"/>
                  </a:lnTo>
                  <a:lnTo>
                    <a:pt x="4813246" y="591442"/>
                  </a:lnTo>
                  <a:lnTo>
                    <a:pt x="4801573" y="579768"/>
                  </a:lnTo>
                  <a:lnTo>
                    <a:pt x="4758771" y="571986"/>
                  </a:lnTo>
                  <a:lnTo>
                    <a:pt x="4513634" y="571986"/>
                  </a:lnTo>
                  <a:lnTo>
                    <a:pt x="4070053" y="564204"/>
                  </a:lnTo>
                  <a:lnTo>
                    <a:pt x="3688729" y="556422"/>
                  </a:lnTo>
                  <a:lnTo>
                    <a:pt x="3357988" y="540858"/>
                  </a:lnTo>
                  <a:lnTo>
                    <a:pt x="3214019" y="529185"/>
                  </a:lnTo>
                  <a:lnTo>
                    <a:pt x="3050594" y="509729"/>
                  </a:lnTo>
                  <a:lnTo>
                    <a:pt x="2840477" y="466928"/>
                  </a:lnTo>
                  <a:lnTo>
                    <a:pt x="2591449" y="416344"/>
                  </a:lnTo>
                  <a:lnTo>
                    <a:pt x="2214016" y="334631"/>
                  </a:lnTo>
                  <a:lnTo>
                    <a:pt x="1840473" y="256810"/>
                  </a:lnTo>
                  <a:lnTo>
                    <a:pt x="1517515" y="1867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1063548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B2EEF5-5534-4BD2-9D8C-5CD9689B58F0}"/>
              </a:ext>
            </a:extLst>
          </p:cNvPr>
          <p:cNvSpPr/>
          <p:nvPr/>
        </p:nvSpPr>
        <p:spPr>
          <a:xfrm>
            <a:off x="5741989" y="3513138"/>
            <a:ext cx="1438275" cy="920750"/>
          </a:xfrm>
          <a:custGeom>
            <a:avLst/>
            <a:gdLst>
              <a:gd name="connsiteX0" fmla="*/ 900112 w 1438275"/>
              <a:gd name="connsiteY0" fmla="*/ 542925 h 921544"/>
              <a:gd name="connsiteX1" fmla="*/ 661987 w 1438275"/>
              <a:gd name="connsiteY1" fmla="*/ 669131 h 921544"/>
              <a:gd name="connsiteX2" fmla="*/ 464344 w 1438275"/>
              <a:gd name="connsiteY2" fmla="*/ 757237 h 921544"/>
              <a:gd name="connsiteX3" fmla="*/ 328612 w 1438275"/>
              <a:gd name="connsiteY3" fmla="*/ 812006 h 921544"/>
              <a:gd name="connsiteX4" fmla="*/ 195262 w 1438275"/>
              <a:gd name="connsiteY4" fmla="*/ 866775 h 921544"/>
              <a:gd name="connsiteX5" fmla="*/ 102394 w 1438275"/>
              <a:gd name="connsiteY5" fmla="*/ 900112 h 921544"/>
              <a:gd name="connsiteX6" fmla="*/ 54769 w 1438275"/>
              <a:gd name="connsiteY6" fmla="*/ 916781 h 921544"/>
              <a:gd name="connsiteX7" fmla="*/ 21431 w 1438275"/>
              <a:gd name="connsiteY7" fmla="*/ 921544 h 921544"/>
              <a:gd name="connsiteX8" fmla="*/ 2381 w 1438275"/>
              <a:gd name="connsiteY8" fmla="*/ 916781 h 921544"/>
              <a:gd name="connsiteX9" fmla="*/ 0 w 1438275"/>
              <a:gd name="connsiteY9" fmla="*/ 904875 h 921544"/>
              <a:gd name="connsiteX10" fmla="*/ 9525 w 1438275"/>
              <a:gd name="connsiteY10" fmla="*/ 885825 h 921544"/>
              <a:gd name="connsiteX11" fmla="*/ 23812 w 1438275"/>
              <a:gd name="connsiteY11" fmla="*/ 869156 h 921544"/>
              <a:gd name="connsiteX12" fmla="*/ 119062 w 1438275"/>
              <a:gd name="connsiteY12" fmla="*/ 816769 h 921544"/>
              <a:gd name="connsiteX13" fmla="*/ 223837 w 1438275"/>
              <a:gd name="connsiteY13" fmla="*/ 759619 h 921544"/>
              <a:gd name="connsiteX14" fmla="*/ 352425 w 1438275"/>
              <a:gd name="connsiteY14" fmla="*/ 683419 h 921544"/>
              <a:gd name="connsiteX15" fmla="*/ 509587 w 1438275"/>
              <a:gd name="connsiteY15" fmla="*/ 585787 h 921544"/>
              <a:gd name="connsiteX16" fmla="*/ 683419 w 1438275"/>
              <a:gd name="connsiteY16" fmla="*/ 471487 h 921544"/>
              <a:gd name="connsiteX17" fmla="*/ 804862 w 1438275"/>
              <a:gd name="connsiteY17" fmla="*/ 385762 h 921544"/>
              <a:gd name="connsiteX18" fmla="*/ 895350 w 1438275"/>
              <a:gd name="connsiteY18" fmla="*/ 314325 h 921544"/>
              <a:gd name="connsiteX19" fmla="*/ 985837 w 1438275"/>
              <a:gd name="connsiteY19" fmla="*/ 238125 h 921544"/>
              <a:gd name="connsiteX20" fmla="*/ 1028700 w 1438275"/>
              <a:gd name="connsiteY20" fmla="*/ 195262 h 921544"/>
              <a:gd name="connsiteX21" fmla="*/ 1045369 w 1438275"/>
              <a:gd name="connsiteY21" fmla="*/ 176212 h 921544"/>
              <a:gd name="connsiteX22" fmla="*/ 1052512 w 1438275"/>
              <a:gd name="connsiteY22" fmla="*/ 159544 h 921544"/>
              <a:gd name="connsiteX23" fmla="*/ 1052512 w 1438275"/>
              <a:gd name="connsiteY23" fmla="*/ 140494 h 921544"/>
              <a:gd name="connsiteX24" fmla="*/ 1042987 w 1438275"/>
              <a:gd name="connsiteY24" fmla="*/ 119062 h 921544"/>
              <a:gd name="connsiteX25" fmla="*/ 1021556 w 1438275"/>
              <a:gd name="connsiteY25" fmla="*/ 95250 h 921544"/>
              <a:gd name="connsiteX26" fmla="*/ 992981 w 1438275"/>
              <a:gd name="connsiteY26" fmla="*/ 71437 h 921544"/>
              <a:gd name="connsiteX27" fmla="*/ 966787 w 1438275"/>
              <a:gd name="connsiteY27" fmla="*/ 52387 h 921544"/>
              <a:gd name="connsiteX28" fmla="*/ 954881 w 1438275"/>
              <a:gd name="connsiteY28" fmla="*/ 40481 h 921544"/>
              <a:gd name="connsiteX29" fmla="*/ 945356 w 1438275"/>
              <a:gd name="connsiteY29" fmla="*/ 26194 h 921544"/>
              <a:gd name="connsiteX30" fmla="*/ 950119 w 1438275"/>
              <a:gd name="connsiteY30" fmla="*/ 11906 h 921544"/>
              <a:gd name="connsiteX31" fmla="*/ 964406 w 1438275"/>
              <a:gd name="connsiteY31" fmla="*/ 4762 h 921544"/>
              <a:gd name="connsiteX32" fmla="*/ 1007269 w 1438275"/>
              <a:gd name="connsiteY32" fmla="*/ 0 h 921544"/>
              <a:gd name="connsiteX33" fmla="*/ 1071562 w 1438275"/>
              <a:gd name="connsiteY33" fmla="*/ 7144 h 921544"/>
              <a:gd name="connsiteX34" fmla="*/ 1135856 w 1438275"/>
              <a:gd name="connsiteY34" fmla="*/ 23812 h 921544"/>
              <a:gd name="connsiteX35" fmla="*/ 1197769 w 1438275"/>
              <a:gd name="connsiteY35" fmla="*/ 47625 h 921544"/>
              <a:gd name="connsiteX36" fmla="*/ 1252537 w 1438275"/>
              <a:gd name="connsiteY36" fmla="*/ 76200 h 921544"/>
              <a:gd name="connsiteX37" fmla="*/ 1309687 w 1438275"/>
              <a:gd name="connsiteY37" fmla="*/ 109537 h 921544"/>
              <a:gd name="connsiteX38" fmla="*/ 1388269 w 1438275"/>
              <a:gd name="connsiteY38" fmla="*/ 166687 h 921544"/>
              <a:gd name="connsiteX39" fmla="*/ 1416844 w 1438275"/>
              <a:gd name="connsiteY39" fmla="*/ 195262 h 921544"/>
              <a:gd name="connsiteX40" fmla="*/ 1431131 w 1438275"/>
              <a:gd name="connsiteY40" fmla="*/ 221456 h 921544"/>
              <a:gd name="connsiteX41" fmla="*/ 1438275 w 1438275"/>
              <a:gd name="connsiteY41" fmla="*/ 245269 h 921544"/>
              <a:gd name="connsiteX42" fmla="*/ 1433512 w 1438275"/>
              <a:gd name="connsiteY42" fmla="*/ 269081 h 921544"/>
              <a:gd name="connsiteX43" fmla="*/ 1414462 w 1438275"/>
              <a:gd name="connsiteY43" fmla="*/ 285750 h 921544"/>
              <a:gd name="connsiteX44" fmla="*/ 1376362 w 1438275"/>
              <a:gd name="connsiteY44" fmla="*/ 297656 h 921544"/>
              <a:gd name="connsiteX45" fmla="*/ 1323975 w 1438275"/>
              <a:gd name="connsiteY45" fmla="*/ 297656 h 921544"/>
              <a:gd name="connsiteX46" fmla="*/ 1293019 w 1438275"/>
              <a:gd name="connsiteY46" fmla="*/ 302419 h 921544"/>
              <a:gd name="connsiteX47" fmla="*/ 1257300 w 1438275"/>
              <a:gd name="connsiteY47" fmla="*/ 316706 h 921544"/>
              <a:gd name="connsiteX48" fmla="*/ 1193006 w 1438275"/>
              <a:gd name="connsiteY48" fmla="*/ 357187 h 921544"/>
              <a:gd name="connsiteX49" fmla="*/ 1112044 w 1438275"/>
              <a:gd name="connsiteY49" fmla="*/ 409575 h 921544"/>
              <a:gd name="connsiteX50" fmla="*/ 900112 w 1438275"/>
              <a:gd name="connsiteY50" fmla="*/ 542925 h 921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438275" h="921544">
                <a:moveTo>
                  <a:pt x="900112" y="542925"/>
                </a:moveTo>
                <a:lnTo>
                  <a:pt x="661987" y="669131"/>
                </a:lnTo>
                <a:lnTo>
                  <a:pt x="464344" y="757237"/>
                </a:lnTo>
                <a:lnTo>
                  <a:pt x="328612" y="812006"/>
                </a:lnTo>
                <a:lnTo>
                  <a:pt x="195262" y="866775"/>
                </a:lnTo>
                <a:lnTo>
                  <a:pt x="102394" y="900112"/>
                </a:lnTo>
                <a:lnTo>
                  <a:pt x="54769" y="916781"/>
                </a:lnTo>
                <a:lnTo>
                  <a:pt x="21431" y="921544"/>
                </a:lnTo>
                <a:lnTo>
                  <a:pt x="2381" y="916781"/>
                </a:lnTo>
                <a:lnTo>
                  <a:pt x="0" y="904875"/>
                </a:lnTo>
                <a:lnTo>
                  <a:pt x="9525" y="885825"/>
                </a:lnTo>
                <a:lnTo>
                  <a:pt x="23812" y="869156"/>
                </a:lnTo>
                <a:lnTo>
                  <a:pt x="119062" y="816769"/>
                </a:lnTo>
                <a:lnTo>
                  <a:pt x="223837" y="759619"/>
                </a:lnTo>
                <a:lnTo>
                  <a:pt x="352425" y="683419"/>
                </a:lnTo>
                <a:lnTo>
                  <a:pt x="509587" y="585787"/>
                </a:lnTo>
                <a:lnTo>
                  <a:pt x="683419" y="471487"/>
                </a:lnTo>
                <a:lnTo>
                  <a:pt x="804862" y="385762"/>
                </a:lnTo>
                <a:lnTo>
                  <a:pt x="895350" y="314325"/>
                </a:lnTo>
                <a:lnTo>
                  <a:pt x="985837" y="238125"/>
                </a:lnTo>
                <a:lnTo>
                  <a:pt x="1028700" y="195262"/>
                </a:lnTo>
                <a:lnTo>
                  <a:pt x="1045369" y="176212"/>
                </a:lnTo>
                <a:lnTo>
                  <a:pt x="1052512" y="159544"/>
                </a:lnTo>
                <a:lnTo>
                  <a:pt x="1052512" y="140494"/>
                </a:lnTo>
                <a:lnTo>
                  <a:pt x="1042987" y="119062"/>
                </a:lnTo>
                <a:lnTo>
                  <a:pt x="1021556" y="95250"/>
                </a:lnTo>
                <a:lnTo>
                  <a:pt x="992981" y="71437"/>
                </a:lnTo>
                <a:lnTo>
                  <a:pt x="966787" y="52387"/>
                </a:lnTo>
                <a:lnTo>
                  <a:pt x="954881" y="40481"/>
                </a:lnTo>
                <a:lnTo>
                  <a:pt x="945356" y="26194"/>
                </a:lnTo>
                <a:lnTo>
                  <a:pt x="950119" y="11906"/>
                </a:lnTo>
                <a:lnTo>
                  <a:pt x="964406" y="4762"/>
                </a:lnTo>
                <a:lnTo>
                  <a:pt x="1007269" y="0"/>
                </a:lnTo>
                <a:lnTo>
                  <a:pt x="1071562" y="7144"/>
                </a:lnTo>
                <a:lnTo>
                  <a:pt x="1135856" y="23812"/>
                </a:lnTo>
                <a:lnTo>
                  <a:pt x="1197769" y="47625"/>
                </a:lnTo>
                <a:lnTo>
                  <a:pt x="1252537" y="76200"/>
                </a:lnTo>
                <a:lnTo>
                  <a:pt x="1309687" y="109537"/>
                </a:lnTo>
                <a:lnTo>
                  <a:pt x="1388269" y="166687"/>
                </a:lnTo>
                <a:lnTo>
                  <a:pt x="1416844" y="195262"/>
                </a:lnTo>
                <a:lnTo>
                  <a:pt x="1431131" y="221456"/>
                </a:lnTo>
                <a:lnTo>
                  <a:pt x="1438275" y="245269"/>
                </a:lnTo>
                <a:lnTo>
                  <a:pt x="1433512" y="269081"/>
                </a:lnTo>
                <a:lnTo>
                  <a:pt x="1414462" y="285750"/>
                </a:lnTo>
                <a:lnTo>
                  <a:pt x="1376362" y="297656"/>
                </a:lnTo>
                <a:lnTo>
                  <a:pt x="1323975" y="297656"/>
                </a:lnTo>
                <a:lnTo>
                  <a:pt x="1293019" y="302419"/>
                </a:lnTo>
                <a:lnTo>
                  <a:pt x="1257300" y="316706"/>
                </a:lnTo>
                <a:lnTo>
                  <a:pt x="1193006" y="357187"/>
                </a:lnTo>
                <a:lnTo>
                  <a:pt x="1112044" y="409575"/>
                </a:lnTo>
                <a:lnTo>
                  <a:pt x="900112" y="542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553D58E-868F-4CFB-9CE0-5DDD70813586}"/>
              </a:ext>
            </a:extLst>
          </p:cNvPr>
          <p:cNvSpPr/>
          <p:nvPr/>
        </p:nvSpPr>
        <p:spPr>
          <a:xfrm>
            <a:off x="5805489" y="4135439"/>
            <a:ext cx="1546225" cy="1036637"/>
          </a:xfrm>
          <a:custGeom>
            <a:avLst/>
            <a:gdLst>
              <a:gd name="connsiteX0" fmla="*/ 1071562 w 1545431"/>
              <a:gd name="connsiteY0" fmla="*/ 557213 h 1035844"/>
              <a:gd name="connsiteX1" fmla="*/ 769143 w 1545431"/>
              <a:gd name="connsiteY1" fmla="*/ 728663 h 1035844"/>
              <a:gd name="connsiteX2" fmla="*/ 578643 w 1545431"/>
              <a:gd name="connsiteY2" fmla="*/ 823913 h 1035844"/>
              <a:gd name="connsiteX3" fmla="*/ 364331 w 1545431"/>
              <a:gd name="connsiteY3" fmla="*/ 916782 h 1035844"/>
              <a:gd name="connsiteX4" fmla="*/ 207168 w 1545431"/>
              <a:gd name="connsiteY4" fmla="*/ 978694 h 1035844"/>
              <a:gd name="connsiteX5" fmla="*/ 83343 w 1545431"/>
              <a:gd name="connsiteY5" fmla="*/ 1023938 h 1035844"/>
              <a:gd name="connsiteX6" fmla="*/ 45243 w 1545431"/>
              <a:gd name="connsiteY6" fmla="*/ 1035844 h 1035844"/>
              <a:gd name="connsiteX7" fmla="*/ 23812 w 1545431"/>
              <a:gd name="connsiteY7" fmla="*/ 1035844 h 1035844"/>
              <a:gd name="connsiteX8" fmla="*/ 4762 w 1545431"/>
              <a:gd name="connsiteY8" fmla="*/ 1031082 h 1035844"/>
              <a:gd name="connsiteX9" fmla="*/ 0 w 1545431"/>
              <a:gd name="connsiteY9" fmla="*/ 1021557 h 1035844"/>
              <a:gd name="connsiteX10" fmla="*/ 4762 w 1545431"/>
              <a:gd name="connsiteY10" fmla="*/ 1002507 h 1035844"/>
              <a:gd name="connsiteX11" fmla="*/ 26193 w 1545431"/>
              <a:gd name="connsiteY11" fmla="*/ 981075 h 1035844"/>
              <a:gd name="connsiteX12" fmla="*/ 195262 w 1545431"/>
              <a:gd name="connsiteY12" fmla="*/ 885825 h 1035844"/>
              <a:gd name="connsiteX13" fmla="*/ 445293 w 1545431"/>
              <a:gd name="connsiteY13" fmla="*/ 733425 h 1035844"/>
              <a:gd name="connsiteX14" fmla="*/ 600075 w 1545431"/>
              <a:gd name="connsiteY14" fmla="*/ 633413 h 1035844"/>
              <a:gd name="connsiteX15" fmla="*/ 790575 w 1545431"/>
              <a:gd name="connsiteY15" fmla="*/ 504825 h 1035844"/>
              <a:gd name="connsiteX16" fmla="*/ 950118 w 1545431"/>
              <a:gd name="connsiteY16" fmla="*/ 388144 h 1035844"/>
              <a:gd name="connsiteX17" fmla="*/ 1047750 w 1545431"/>
              <a:gd name="connsiteY17" fmla="*/ 302419 h 1035844"/>
              <a:gd name="connsiteX18" fmla="*/ 1119187 w 1545431"/>
              <a:gd name="connsiteY18" fmla="*/ 240507 h 1035844"/>
              <a:gd name="connsiteX19" fmla="*/ 1166812 w 1545431"/>
              <a:gd name="connsiteY19" fmla="*/ 202407 h 1035844"/>
              <a:gd name="connsiteX20" fmla="*/ 1188243 w 1545431"/>
              <a:gd name="connsiteY20" fmla="*/ 173832 h 1035844"/>
              <a:gd name="connsiteX21" fmla="*/ 1193006 w 1545431"/>
              <a:gd name="connsiteY21" fmla="*/ 147638 h 1035844"/>
              <a:gd name="connsiteX22" fmla="*/ 1188243 w 1545431"/>
              <a:gd name="connsiteY22" fmla="*/ 119063 h 1035844"/>
              <a:gd name="connsiteX23" fmla="*/ 1166812 w 1545431"/>
              <a:gd name="connsiteY23" fmla="*/ 88107 h 1035844"/>
              <a:gd name="connsiteX24" fmla="*/ 1135856 w 1545431"/>
              <a:gd name="connsiteY24" fmla="*/ 66675 h 1035844"/>
              <a:gd name="connsiteX25" fmla="*/ 1107281 w 1545431"/>
              <a:gd name="connsiteY25" fmla="*/ 45244 h 1035844"/>
              <a:gd name="connsiteX26" fmla="*/ 1092993 w 1545431"/>
              <a:gd name="connsiteY26" fmla="*/ 30957 h 1035844"/>
              <a:gd name="connsiteX27" fmla="*/ 1088231 w 1545431"/>
              <a:gd name="connsiteY27" fmla="*/ 19050 h 1035844"/>
              <a:gd name="connsiteX28" fmla="*/ 1090612 w 1545431"/>
              <a:gd name="connsiteY28" fmla="*/ 4763 h 1035844"/>
              <a:gd name="connsiteX29" fmla="*/ 1104900 w 1545431"/>
              <a:gd name="connsiteY29" fmla="*/ 0 h 1035844"/>
              <a:gd name="connsiteX30" fmla="*/ 1143000 w 1545431"/>
              <a:gd name="connsiteY30" fmla="*/ 0 h 1035844"/>
              <a:gd name="connsiteX31" fmla="*/ 1188243 w 1545431"/>
              <a:gd name="connsiteY31" fmla="*/ 4763 h 1035844"/>
              <a:gd name="connsiteX32" fmla="*/ 1254918 w 1545431"/>
              <a:gd name="connsiteY32" fmla="*/ 23813 h 1035844"/>
              <a:gd name="connsiteX33" fmla="*/ 1328737 w 1545431"/>
              <a:gd name="connsiteY33" fmla="*/ 54769 h 1035844"/>
              <a:gd name="connsiteX34" fmla="*/ 1390650 w 1545431"/>
              <a:gd name="connsiteY34" fmla="*/ 92869 h 1035844"/>
              <a:gd name="connsiteX35" fmla="*/ 1433512 w 1545431"/>
              <a:gd name="connsiteY35" fmla="*/ 128588 h 1035844"/>
              <a:gd name="connsiteX36" fmla="*/ 1485900 w 1545431"/>
              <a:gd name="connsiteY36" fmla="*/ 180975 h 1035844"/>
              <a:gd name="connsiteX37" fmla="*/ 1521618 w 1545431"/>
              <a:gd name="connsiteY37" fmla="*/ 230982 h 1035844"/>
              <a:gd name="connsiteX38" fmla="*/ 1538287 w 1545431"/>
              <a:gd name="connsiteY38" fmla="*/ 269082 h 1035844"/>
              <a:gd name="connsiteX39" fmla="*/ 1545431 w 1545431"/>
              <a:gd name="connsiteY39" fmla="*/ 297657 h 1035844"/>
              <a:gd name="connsiteX40" fmla="*/ 1538287 w 1545431"/>
              <a:gd name="connsiteY40" fmla="*/ 321469 h 1035844"/>
              <a:gd name="connsiteX41" fmla="*/ 1524000 w 1545431"/>
              <a:gd name="connsiteY41" fmla="*/ 335757 h 1035844"/>
              <a:gd name="connsiteX42" fmla="*/ 1488281 w 1545431"/>
              <a:gd name="connsiteY42" fmla="*/ 342900 h 1035844"/>
              <a:gd name="connsiteX43" fmla="*/ 1431131 w 1545431"/>
              <a:gd name="connsiteY43" fmla="*/ 345282 h 1035844"/>
              <a:gd name="connsiteX44" fmla="*/ 1400175 w 1545431"/>
              <a:gd name="connsiteY44" fmla="*/ 352425 h 1035844"/>
              <a:gd name="connsiteX45" fmla="*/ 1357312 w 1545431"/>
              <a:gd name="connsiteY45" fmla="*/ 371475 h 1035844"/>
              <a:gd name="connsiteX46" fmla="*/ 1285875 w 1545431"/>
              <a:gd name="connsiteY46" fmla="*/ 423863 h 1035844"/>
              <a:gd name="connsiteX47" fmla="*/ 1071562 w 1545431"/>
              <a:gd name="connsiteY47" fmla="*/ 557213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45431" h="1035844">
                <a:moveTo>
                  <a:pt x="1071562" y="557213"/>
                </a:moveTo>
                <a:lnTo>
                  <a:pt x="769143" y="728663"/>
                </a:lnTo>
                <a:lnTo>
                  <a:pt x="578643" y="823913"/>
                </a:lnTo>
                <a:lnTo>
                  <a:pt x="364331" y="916782"/>
                </a:lnTo>
                <a:lnTo>
                  <a:pt x="207168" y="978694"/>
                </a:lnTo>
                <a:lnTo>
                  <a:pt x="83343" y="1023938"/>
                </a:lnTo>
                <a:lnTo>
                  <a:pt x="45243" y="1035844"/>
                </a:lnTo>
                <a:lnTo>
                  <a:pt x="23812" y="1035844"/>
                </a:lnTo>
                <a:lnTo>
                  <a:pt x="4762" y="1031082"/>
                </a:lnTo>
                <a:lnTo>
                  <a:pt x="0" y="1021557"/>
                </a:lnTo>
                <a:lnTo>
                  <a:pt x="4762" y="1002507"/>
                </a:lnTo>
                <a:lnTo>
                  <a:pt x="26193" y="981075"/>
                </a:lnTo>
                <a:lnTo>
                  <a:pt x="195262" y="885825"/>
                </a:lnTo>
                <a:lnTo>
                  <a:pt x="445293" y="733425"/>
                </a:lnTo>
                <a:lnTo>
                  <a:pt x="600075" y="633413"/>
                </a:lnTo>
                <a:lnTo>
                  <a:pt x="790575" y="504825"/>
                </a:lnTo>
                <a:lnTo>
                  <a:pt x="950118" y="388144"/>
                </a:lnTo>
                <a:lnTo>
                  <a:pt x="1047750" y="302419"/>
                </a:lnTo>
                <a:lnTo>
                  <a:pt x="1119187" y="240507"/>
                </a:lnTo>
                <a:lnTo>
                  <a:pt x="1166812" y="202407"/>
                </a:lnTo>
                <a:lnTo>
                  <a:pt x="1188243" y="173832"/>
                </a:lnTo>
                <a:lnTo>
                  <a:pt x="1193006" y="147638"/>
                </a:lnTo>
                <a:lnTo>
                  <a:pt x="1188243" y="119063"/>
                </a:lnTo>
                <a:lnTo>
                  <a:pt x="1166812" y="88107"/>
                </a:lnTo>
                <a:lnTo>
                  <a:pt x="1135856" y="66675"/>
                </a:lnTo>
                <a:lnTo>
                  <a:pt x="1107281" y="45244"/>
                </a:lnTo>
                <a:lnTo>
                  <a:pt x="1092993" y="30957"/>
                </a:lnTo>
                <a:lnTo>
                  <a:pt x="1088231" y="19050"/>
                </a:lnTo>
                <a:lnTo>
                  <a:pt x="1090612" y="4763"/>
                </a:lnTo>
                <a:lnTo>
                  <a:pt x="1104900" y="0"/>
                </a:lnTo>
                <a:lnTo>
                  <a:pt x="1143000" y="0"/>
                </a:lnTo>
                <a:lnTo>
                  <a:pt x="1188243" y="4763"/>
                </a:lnTo>
                <a:lnTo>
                  <a:pt x="1254918" y="23813"/>
                </a:lnTo>
                <a:lnTo>
                  <a:pt x="1328737" y="54769"/>
                </a:lnTo>
                <a:lnTo>
                  <a:pt x="1390650" y="92869"/>
                </a:lnTo>
                <a:lnTo>
                  <a:pt x="1433512" y="128588"/>
                </a:lnTo>
                <a:lnTo>
                  <a:pt x="1485900" y="180975"/>
                </a:lnTo>
                <a:lnTo>
                  <a:pt x="1521618" y="230982"/>
                </a:lnTo>
                <a:lnTo>
                  <a:pt x="1538287" y="269082"/>
                </a:lnTo>
                <a:lnTo>
                  <a:pt x="1545431" y="297657"/>
                </a:lnTo>
                <a:lnTo>
                  <a:pt x="1538287" y="321469"/>
                </a:lnTo>
                <a:lnTo>
                  <a:pt x="1524000" y="335757"/>
                </a:lnTo>
                <a:lnTo>
                  <a:pt x="1488281" y="342900"/>
                </a:lnTo>
                <a:lnTo>
                  <a:pt x="1431131" y="345282"/>
                </a:lnTo>
                <a:lnTo>
                  <a:pt x="1400175" y="352425"/>
                </a:lnTo>
                <a:lnTo>
                  <a:pt x="1357312" y="371475"/>
                </a:lnTo>
                <a:lnTo>
                  <a:pt x="1285875" y="423863"/>
                </a:lnTo>
                <a:lnTo>
                  <a:pt x="1071562" y="55721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0EE7A0B-02A9-45BE-9027-8DCB1D703C63}"/>
              </a:ext>
            </a:extLst>
          </p:cNvPr>
          <p:cNvSpPr/>
          <p:nvPr/>
        </p:nvSpPr>
        <p:spPr>
          <a:xfrm>
            <a:off x="5438776" y="4706939"/>
            <a:ext cx="2290763" cy="1379537"/>
          </a:xfrm>
          <a:custGeom>
            <a:avLst/>
            <a:gdLst>
              <a:gd name="connsiteX0" fmla="*/ 1338263 w 2290763"/>
              <a:gd name="connsiteY0" fmla="*/ 923925 h 1378744"/>
              <a:gd name="connsiteX1" fmla="*/ 1131094 w 2290763"/>
              <a:gd name="connsiteY1" fmla="*/ 1014413 h 1378744"/>
              <a:gd name="connsiteX2" fmla="*/ 1016794 w 2290763"/>
              <a:gd name="connsiteY2" fmla="*/ 1062038 h 1378744"/>
              <a:gd name="connsiteX3" fmla="*/ 840581 w 2290763"/>
              <a:gd name="connsiteY3" fmla="*/ 1128713 h 1378744"/>
              <a:gd name="connsiteX4" fmla="*/ 681038 w 2290763"/>
              <a:gd name="connsiteY4" fmla="*/ 1183482 h 1378744"/>
              <a:gd name="connsiteX5" fmla="*/ 516731 w 2290763"/>
              <a:gd name="connsiteY5" fmla="*/ 1238250 h 1378744"/>
              <a:gd name="connsiteX6" fmla="*/ 352425 w 2290763"/>
              <a:gd name="connsiteY6" fmla="*/ 1288257 h 1378744"/>
              <a:gd name="connsiteX7" fmla="*/ 171450 w 2290763"/>
              <a:gd name="connsiteY7" fmla="*/ 1340644 h 1378744"/>
              <a:gd name="connsiteX8" fmla="*/ 64294 w 2290763"/>
              <a:gd name="connsiteY8" fmla="*/ 1369219 h 1378744"/>
              <a:gd name="connsiteX9" fmla="*/ 26194 w 2290763"/>
              <a:gd name="connsiteY9" fmla="*/ 1378744 h 1378744"/>
              <a:gd name="connsiteX10" fmla="*/ 4763 w 2290763"/>
              <a:gd name="connsiteY10" fmla="*/ 1373982 h 1378744"/>
              <a:gd name="connsiteX11" fmla="*/ 0 w 2290763"/>
              <a:gd name="connsiteY11" fmla="*/ 1354932 h 1378744"/>
              <a:gd name="connsiteX12" fmla="*/ 7144 w 2290763"/>
              <a:gd name="connsiteY12" fmla="*/ 1331119 h 1378744"/>
              <a:gd name="connsiteX13" fmla="*/ 26194 w 2290763"/>
              <a:gd name="connsiteY13" fmla="*/ 1312069 h 1378744"/>
              <a:gd name="connsiteX14" fmla="*/ 185738 w 2290763"/>
              <a:gd name="connsiteY14" fmla="*/ 1240632 h 1378744"/>
              <a:gd name="connsiteX15" fmla="*/ 431006 w 2290763"/>
              <a:gd name="connsiteY15" fmla="*/ 1133475 h 1378744"/>
              <a:gd name="connsiteX16" fmla="*/ 683419 w 2290763"/>
              <a:gd name="connsiteY16" fmla="*/ 1014413 h 1378744"/>
              <a:gd name="connsiteX17" fmla="*/ 842963 w 2290763"/>
              <a:gd name="connsiteY17" fmla="*/ 935832 h 1378744"/>
              <a:gd name="connsiteX18" fmla="*/ 1047750 w 2290763"/>
              <a:gd name="connsiteY18" fmla="*/ 823913 h 1378744"/>
              <a:gd name="connsiteX19" fmla="*/ 1226344 w 2290763"/>
              <a:gd name="connsiteY19" fmla="*/ 726282 h 1378744"/>
              <a:gd name="connsiteX20" fmla="*/ 1385888 w 2290763"/>
              <a:gd name="connsiteY20" fmla="*/ 628650 h 1378744"/>
              <a:gd name="connsiteX21" fmla="*/ 1538288 w 2290763"/>
              <a:gd name="connsiteY21" fmla="*/ 523875 h 1378744"/>
              <a:gd name="connsiteX22" fmla="*/ 1664494 w 2290763"/>
              <a:gd name="connsiteY22" fmla="*/ 433388 h 1378744"/>
              <a:gd name="connsiteX23" fmla="*/ 1750219 w 2290763"/>
              <a:gd name="connsiteY23" fmla="*/ 369094 h 1378744"/>
              <a:gd name="connsiteX24" fmla="*/ 1816894 w 2290763"/>
              <a:gd name="connsiteY24" fmla="*/ 309563 h 1378744"/>
              <a:gd name="connsiteX25" fmla="*/ 1871663 w 2290763"/>
              <a:gd name="connsiteY25" fmla="*/ 257175 h 1378744"/>
              <a:gd name="connsiteX26" fmla="*/ 1890713 w 2290763"/>
              <a:gd name="connsiteY26" fmla="*/ 230982 h 1378744"/>
              <a:gd name="connsiteX27" fmla="*/ 1900238 w 2290763"/>
              <a:gd name="connsiteY27" fmla="*/ 207169 h 1378744"/>
              <a:gd name="connsiteX28" fmla="*/ 1897856 w 2290763"/>
              <a:gd name="connsiteY28" fmla="*/ 169069 h 1378744"/>
              <a:gd name="connsiteX29" fmla="*/ 1885950 w 2290763"/>
              <a:gd name="connsiteY29" fmla="*/ 123825 h 1378744"/>
              <a:gd name="connsiteX30" fmla="*/ 1859756 w 2290763"/>
              <a:gd name="connsiteY30" fmla="*/ 95250 h 1378744"/>
              <a:gd name="connsiteX31" fmla="*/ 1850231 w 2290763"/>
              <a:gd name="connsiteY31" fmla="*/ 80963 h 1378744"/>
              <a:gd name="connsiteX32" fmla="*/ 1838325 w 2290763"/>
              <a:gd name="connsiteY32" fmla="*/ 52388 h 1378744"/>
              <a:gd name="connsiteX33" fmla="*/ 1838325 w 2290763"/>
              <a:gd name="connsiteY33" fmla="*/ 23813 h 1378744"/>
              <a:gd name="connsiteX34" fmla="*/ 1843088 w 2290763"/>
              <a:gd name="connsiteY34" fmla="*/ 4763 h 1378744"/>
              <a:gd name="connsiteX35" fmla="*/ 1857375 w 2290763"/>
              <a:gd name="connsiteY35" fmla="*/ 0 h 1378744"/>
              <a:gd name="connsiteX36" fmla="*/ 1878806 w 2290763"/>
              <a:gd name="connsiteY36" fmla="*/ 2382 h 1378744"/>
              <a:gd name="connsiteX37" fmla="*/ 1919288 w 2290763"/>
              <a:gd name="connsiteY37" fmla="*/ 23813 h 1378744"/>
              <a:gd name="connsiteX38" fmla="*/ 1978819 w 2290763"/>
              <a:gd name="connsiteY38" fmla="*/ 61913 h 1378744"/>
              <a:gd name="connsiteX39" fmla="*/ 2062163 w 2290763"/>
              <a:gd name="connsiteY39" fmla="*/ 119063 h 1378744"/>
              <a:gd name="connsiteX40" fmla="*/ 2126456 w 2290763"/>
              <a:gd name="connsiteY40" fmla="*/ 164307 h 1378744"/>
              <a:gd name="connsiteX41" fmla="*/ 2190750 w 2290763"/>
              <a:gd name="connsiteY41" fmla="*/ 223838 h 1378744"/>
              <a:gd name="connsiteX42" fmla="*/ 2235994 w 2290763"/>
              <a:gd name="connsiteY42" fmla="*/ 271463 h 1378744"/>
              <a:gd name="connsiteX43" fmla="*/ 2262188 w 2290763"/>
              <a:gd name="connsiteY43" fmla="*/ 309563 h 1378744"/>
              <a:gd name="connsiteX44" fmla="*/ 2281238 w 2290763"/>
              <a:gd name="connsiteY44" fmla="*/ 338138 h 1378744"/>
              <a:gd name="connsiteX45" fmla="*/ 2290763 w 2290763"/>
              <a:gd name="connsiteY45" fmla="*/ 366713 h 1378744"/>
              <a:gd name="connsiteX46" fmla="*/ 2290763 w 2290763"/>
              <a:gd name="connsiteY46" fmla="*/ 395288 h 1378744"/>
              <a:gd name="connsiteX47" fmla="*/ 2281238 w 2290763"/>
              <a:gd name="connsiteY47" fmla="*/ 421482 h 1378744"/>
              <a:gd name="connsiteX48" fmla="*/ 2262188 w 2290763"/>
              <a:gd name="connsiteY48" fmla="*/ 431007 h 1378744"/>
              <a:gd name="connsiteX49" fmla="*/ 2216944 w 2290763"/>
              <a:gd name="connsiteY49" fmla="*/ 438150 h 1378744"/>
              <a:gd name="connsiteX50" fmla="*/ 2183606 w 2290763"/>
              <a:gd name="connsiteY50" fmla="*/ 440532 h 1378744"/>
              <a:gd name="connsiteX51" fmla="*/ 2047875 w 2290763"/>
              <a:gd name="connsiteY51" fmla="*/ 528638 h 1378744"/>
              <a:gd name="connsiteX52" fmla="*/ 1900238 w 2290763"/>
              <a:gd name="connsiteY52" fmla="*/ 623888 h 1378744"/>
              <a:gd name="connsiteX53" fmla="*/ 1683544 w 2290763"/>
              <a:gd name="connsiteY53" fmla="*/ 754857 h 1378744"/>
              <a:gd name="connsiteX54" fmla="*/ 1490663 w 2290763"/>
              <a:gd name="connsiteY54" fmla="*/ 854869 h 1378744"/>
              <a:gd name="connsiteX55" fmla="*/ 1338263 w 2290763"/>
              <a:gd name="connsiteY55" fmla="*/ 923925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90763" h="1378744">
                <a:moveTo>
                  <a:pt x="1338263" y="923925"/>
                </a:moveTo>
                <a:lnTo>
                  <a:pt x="1131094" y="1014413"/>
                </a:lnTo>
                <a:lnTo>
                  <a:pt x="1016794" y="1062038"/>
                </a:lnTo>
                <a:lnTo>
                  <a:pt x="840581" y="1128713"/>
                </a:lnTo>
                <a:lnTo>
                  <a:pt x="681038" y="1183482"/>
                </a:lnTo>
                <a:lnTo>
                  <a:pt x="516731" y="1238250"/>
                </a:lnTo>
                <a:lnTo>
                  <a:pt x="352425" y="1288257"/>
                </a:lnTo>
                <a:lnTo>
                  <a:pt x="171450" y="1340644"/>
                </a:lnTo>
                <a:lnTo>
                  <a:pt x="64294" y="1369219"/>
                </a:lnTo>
                <a:lnTo>
                  <a:pt x="26194" y="1378744"/>
                </a:lnTo>
                <a:lnTo>
                  <a:pt x="4763" y="1373982"/>
                </a:lnTo>
                <a:lnTo>
                  <a:pt x="0" y="1354932"/>
                </a:lnTo>
                <a:lnTo>
                  <a:pt x="7144" y="1331119"/>
                </a:lnTo>
                <a:lnTo>
                  <a:pt x="26194" y="1312069"/>
                </a:lnTo>
                <a:lnTo>
                  <a:pt x="185738" y="1240632"/>
                </a:lnTo>
                <a:lnTo>
                  <a:pt x="431006" y="1133475"/>
                </a:lnTo>
                <a:lnTo>
                  <a:pt x="683419" y="1014413"/>
                </a:lnTo>
                <a:lnTo>
                  <a:pt x="842963" y="935832"/>
                </a:lnTo>
                <a:lnTo>
                  <a:pt x="1047750" y="823913"/>
                </a:lnTo>
                <a:lnTo>
                  <a:pt x="1226344" y="726282"/>
                </a:lnTo>
                <a:lnTo>
                  <a:pt x="1385888" y="628650"/>
                </a:lnTo>
                <a:lnTo>
                  <a:pt x="1538288" y="523875"/>
                </a:lnTo>
                <a:lnTo>
                  <a:pt x="1664494" y="433388"/>
                </a:lnTo>
                <a:lnTo>
                  <a:pt x="1750219" y="369094"/>
                </a:lnTo>
                <a:lnTo>
                  <a:pt x="1816894" y="309563"/>
                </a:lnTo>
                <a:lnTo>
                  <a:pt x="1871663" y="257175"/>
                </a:lnTo>
                <a:lnTo>
                  <a:pt x="1890713" y="230982"/>
                </a:lnTo>
                <a:lnTo>
                  <a:pt x="1900238" y="207169"/>
                </a:lnTo>
                <a:lnTo>
                  <a:pt x="1897856" y="169069"/>
                </a:lnTo>
                <a:lnTo>
                  <a:pt x="1885950" y="123825"/>
                </a:lnTo>
                <a:lnTo>
                  <a:pt x="1859756" y="95250"/>
                </a:lnTo>
                <a:lnTo>
                  <a:pt x="1850231" y="80963"/>
                </a:lnTo>
                <a:lnTo>
                  <a:pt x="1838325" y="52388"/>
                </a:lnTo>
                <a:lnTo>
                  <a:pt x="1838325" y="23813"/>
                </a:lnTo>
                <a:lnTo>
                  <a:pt x="1843088" y="4763"/>
                </a:lnTo>
                <a:lnTo>
                  <a:pt x="1857375" y="0"/>
                </a:lnTo>
                <a:lnTo>
                  <a:pt x="1878806" y="2382"/>
                </a:lnTo>
                <a:lnTo>
                  <a:pt x="1919288" y="23813"/>
                </a:lnTo>
                <a:lnTo>
                  <a:pt x="1978819" y="61913"/>
                </a:lnTo>
                <a:lnTo>
                  <a:pt x="2062163" y="119063"/>
                </a:lnTo>
                <a:lnTo>
                  <a:pt x="2126456" y="164307"/>
                </a:lnTo>
                <a:lnTo>
                  <a:pt x="2190750" y="223838"/>
                </a:lnTo>
                <a:lnTo>
                  <a:pt x="2235994" y="271463"/>
                </a:lnTo>
                <a:lnTo>
                  <a:pt x="2262188" y="309563"/>
                </a:lnTo>
                <a:lnTo>
                  <a:pt x="2281238" y="338138"/>
                </a:lnTo>
                <a:lnTo>
                  <a:pt x="2290763" y="366713"/>
                </a:lnTo>
                <a:lnTo>
                  <a:pt x="2290763" y="395288"/>
                </a:lnTo>
                <a:lnTo>
                  <a:pt x="2281238" y="421482"/>
                </a:lnTo>
                <a:lnTo>
                  <a:pt x="2262188" y="431007"/>
                </a:lnTo>
                <a:lnTo>
                  <a:pt x="2216944" y="438150"/>
                </a:lnTo>
                <a:lnTo>
                  <a:pt x="2183606" y="440532"/>
                </a:lnTo>
                <a:lnTo>
                  <a:pt x="2047875" y="528638"/>
                </a:lnTo>
                <a:lnTo>
                  <a:pt x="1900238" y="623888"/>
                </a:lnTo>
                <a:lnTo>
                  <a:pt x="1683544" y="754857"/>
                </a:lnTo>
                <a:lnTo>
                  <a:pt x="1490663" y="854869"/>
                </a:lnTo>
                <a:lnTo>
                  <a:pt x="1338263" y="9239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69A858F-ED49-46CA-AC49-D5CC8804B49A}"/>
              </a:ext>
            </a:extLst>
          </p:cNvPr>
          <p:cNvSpPr/>
          <p:nvPr/>
        </p:nvSpPr>
        <p:spPr>
          <a:xfrm rot="16200000">
            <a:off x="3282951" y="1936751"/>
            <a:ext cx="2271713" cy="1376363"/>
          </a:xfrm>
          <a:custGeom>
            <a:avLst/>
            <a:gdLst>
              <a:gd name="connsiteX0" fmla="*/ 1138237 w 2271712"/>
              <a:gd name="connsiteY0" fmla="*/ 928687 h 1376362"/>
              <a:gd name="connsiteX1" fmla="*/ 940594 w 2271712"/>
              <a:gd name="connsiteY1" fmla="*/ 809625 h 1376362"/>
              <a:gd name="connsiteX2" fmla="*/ 823912 w 2271712"/>
              <a:gd name="connsiteY2" fmla="*/ 723900 h 1376362"/>
              <a:gd name="connsiteX3" fmla="*/ 700087 w 2271712"/>
              <a:gd name="connsiteY3" fmla="*/ 642937 h 1376362"/>
              <a:gd name="connsiteX4" fmla="*/ 566737 w 2271712"/>
              <a:gd name="connsiteY4" fmla="*/ 547687 h 1376362"/>
              <a:gd name="connsiteX5" fmla="*/ 438150 w 2271712"/>
              <a:gd name="connsiteY5" fmla="*/ 445294 h 1376362"/>
              <a:gd name="connsiteX6" fmla="*/ 295275 w 2271712"/>
              <a:gd name="connsiteY6" fmla="*/ 323850 h 1376362"/>
              <a:gd name="connsiteX7" fmla="*/ 157162 w 2271712"/>
              <a:gd name="connsiteY7" fmla="*/ 197644 h 1376362"/>
              <a:gd name="connsiteX8" fmla="*/ 45244 w 2271712"/>
              <a:gd name="connsiteY8" fmla="*/ 92869 h 1376362"/>
              <a:gd name="connsiteX9" fmla="*/ 19050 w 2271712"/>
              <a:gd name="connsiteY9" fmla="*/ 69056 h 1376362"/>
              <a:gd name="connsiteX10" fmla="*/ 7144 w 2271712"/>
              <a:gd name="connsiteY10" fmla="*/ 52387 h 1376362"/>
              <a:gd name="connsiteX11" fmla="*/ 2381 w 2271712"/>
              <a:gd name="connsiteY11" fmla="*/ 33337 h 1376362"/>
              <a:gd name="connsiteX12" fmla="*/ 0 w 2271712"/>
              <a:gd name="connsiteY12" fmla="*/ 14287 h 1376362"/>
              <a:gd name="connsiteX13" fmla="*/ 9525 w 2271712"/>
              <a:gd name="connsiteY13" fmla="*/ 0 h 1376362"/>
              <a:gd name="connsiteX14" fmla="*/ 35719 w 2271712"/>
              <a:gd name="connsiteY14" fmla="*/ 0 h 1376362"/>
              <a:gd name="connsiteX15" fmla="*/ 66675 w 2271712"/>
              <a:gd name="connsiteY15" fmla="*/ 11906 h 1376362"/>
              <a:gd name="connsiteX16" fmla="*/ 202406 w 2271712"/>
              <a:gd name="connsiteY16" fmla="*/ 119062 h 1376362"/>
              <a:gd name="connsiteX17" fmla="*/ 314325 w 2271712"/>
              <a:gd name="connsiteY17" fmla="*/ 197644 h 1376362"/>
              <a:gd name="connsiteX18" fmla="*/ 495300 w 2271712"/>
              <a:gd name="connsiteY18" fmla="*/ 319087 h 1376362"/>
              <a:gd name="connsiteX19" fmla="*/ 709612 w 2271712"/>
              <a:gd name="connsiteY19" fmla="*/ 450056 h 1376362"/>
              <a:gd name="connsiteX20" fmla="*/ 931069 w 2271712"/>
              <a:gd name="connsiteY20" fmla="*/ 578644 h 1376362"/>
              <a:gd name="connsiteX21" fmla="*/ 1128712 w 2271712"/>
              <a:gd name="connsiteY21" fmla="*/ 683419 h 1376362"/>
              <a:gd name="connsiteX22" fmla="*/ 1393031 w 2271712"/>
              <a:gd name="connsiteY22" fmla="*/ 809625 h 1376362"/>
              <a:gd name="connsiteX23" fmla="*/ 1657350 w 2271712"/>
              <a:gd name="connsiteY23" fmla="*/ 926306 h 1376362"/>
              <a:gd name="connsiteX24" fmla="*/ 1876425 w 2271712"/>
              <a:gd name="connsiteY24" fmla="*/ 1019175 h 1376362"/>
              <a:gd name="connsiteX25" fmla="*/ 1964531 w 2271712"/>
              <a:gd name="connsiteY25" fmla="*/ 1054894 h 1376362"/>
              <a:gd name="connsiteX26" fmla="*/ 2002631 w 2271712"/>
              <a:gd name="connsiteY26" fmla="*/ 1064419 h 1376362"/>
              <a:gd name="connsiteX27" fmla="*/ 2043112 w 2271712"/>
              <a:gd name="connsiteY27" fmla="*/ 1064419 h 1376362"/>
              <a:gd name="connsiteX28" fmla="*/ 2085975 w 2271712"/>
              <a:gd name="connsiteY28" fmla="*/ 1057275 h 1376362"/>
              <a:gd name="connsiteX29" fmla="*/ 2128837 w 2271712"/>
              <a:gd name="connsiteY29" fmla="*/ 1047750 h 1376362"/>
              <a:gd name="connsiteX30" fmla="*/ 2174081 w 2271712"/>
              <a:gd name="connsiteY30" fmla="*/ 1021556 h 1376362"/>
              <a:gd name="connsiteX31" fmla="*/ 2214562 w 2271712"/>
              <a:gd name="connsiteY31" fmla="*/ 988219 h 1376362"/>
              <a:gd name="connsiteX32" fmla="*/ 2231231 w 2271712"/>
              <a:gd name="connsiteY32" fmla="*/ 973931 h 1376362"/>
              <a:gd name="connsiteX33" fmla="*/ 2247900 w 2271712"/>
              <a:gd name="connsiteY33" fmla="*/ 969169 h 1376362"/>
              <a:gd name="connsiteX34" fmla="*/ 2264569 w 2271712"/>
              <a:gd name="connsiteY34" fmla="*/ 973931 h 1376362"/>
              <a:gd name="connsiteX35" fmla="*/ 2271712 w 2271712"/>
              <a:gd name="connsiteY35" fmla="*/ 992981 h 1376362"/>
              <a:gd name="connsiteX36" fmla="*/ 2271712 w 2271712"/>
              <a:gd name="connsiteY36" fmla="*/ 1019175 h 1376362"/>
              <a:gd name="connsiteX37" fmla="*/ 2264569 w 2271712"/>
              <a:gd name="connsiteY37" fmla="*/ 1054894 h 1376362"/>
              <a:gd name="connsiteX38" fmla="*/ 2228850 w 2271712"/>
              <a:gd name="connsiteY38" fmla="*/ 1135856 h 1376362"/>
              <a:gd name="connsiteX39" fmla="*/ 2200275 w 2271712"/>
              <a:gd name="connsiteY39" fmla="*/ 1183481 h 1376362"/>
              <a:gd name="connsiteX40" fmla="*/ 2150269 w 2271712"/>
              <a:gd name="connsiteY40" fmla="*/ 1245394 h 1376362"/>
              <a:gd name="connsiteX41" fmla="*/ 2100262 w 2271712"/>
              <a:gd name="connsiteY41" fmla="*/ 1288256 h 1376362"/>
              <a:gd name="connsiteX42" fmla="*/ 2040731 w 2271712"/>
              <a:gd name="connsiteY42" fmla="*/ 1326356 h 1376362"/>
              <a:gd name="connsiteX43" fmla="*/ 1978819 w 2271712"/>
              <a:gd name="connsiteY43" fmla="*/ 1359694 h 1376362"/>
              <a:gd name="connsiteX44" fmla="*/ 1940719 w 2271712"/>
              <a:gd name="connsiteY44" fmla="*/ 1371600 h 1376362"/>
              <a:gd name="connsiteX45" fmla="*/ 1907381 w 2271712"/>
              <a:gd name="connsiteY45" fmla="*/ 1376362 h 1376362"/>
              <a:gd name="connsiteX46" fmla="*/ 1869281 w 2271712"/>
              <a:gd name="connsiteY46" fmla="*/ 1366837 h 1376362"/>
              <a:gd name="connsiteX47" fmla="*/ 1850231 w 2271712"/>
              <a:gd name="connsiteY47" fmla="*/ 1352550 h 1376362"/>
              <a:gd name="connsiteX48" fmla="*/ 1833562 w 2271712"/>
              <a:gd name="connsiteY48" fmla="*/ 1331119 h 1376362"/>
              <a:gd name="connsiteX49" fmla="*/ 1819275 w 2271712"/>
              <a:gd name="connsiteY49" fmla="*/ 1304925 h 1376362"/>
              <a:gd name="connsiteX50" fmla="*/ 1800225 w 2271712"/>
              <a:gd name="connsiteY50" fmla="*/ 1288256 h 1376362"/>
              <a:gd name="connsiteX51" fmla="*/ 1745456 w 2271712"/>
              <a:gd name="connsiteY51" fmla="*/ 1250156 h 1376362"/>
              <a:gd name="connsiteX52" fmla="*/ 1676400 w 2271712"/>
              <a:gd name="connsiteY52" fmla="*/ 1214437 h 1376362"/>
              <a:gd name="connsiteX53" fmla="*/ 1464469 w 2271712"/>
              <a:gd name="connsiteY53" fmla="*/ 1109662 h 1376362"/>
              <a:gd name="connsiteX54" fmla="*/ 1290637 w 2271712"/>
              <a:gd name="connsiteY54" fmla="*/ 1016794 h 1376362"/>
              <a:gd name="connsiteX55" fmla="*/ 1138237 w 2271712"/>
              <a:gd name="connsiteY55" fmla="*/ 928687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71712" h="1376362">
                <a:moveTo>
                  <a:pt x="1138237" y="928687"/>
                </a:moveTo>
                <a:lnTo>
                  <a:pt x="940594" y="809625"/>
                </a:lnTo>
                <a:lnTo>
                  <a:pt x="823912" y="723900"/>
                </a:lnTo>
                <a:lnTo>
                  <a:pt x="700087" y="642937"/>
                </a:lnTo>
                <a:lnTo>
                  <a:pt x="566737" y="547687"/>
                </a:lnTo>
                <a:lnTo>
                  <a:pt x="438150" y="445294"/>
                </a:lnTo>
                <a:lnTo>
                  <a:pt x="295275" y="323850"/>
                </a:lnTo>
                <a:lnTo>
                  <a:pt x="157162" y="197644"/>
                </a:lnTo>
                <a:lnTo>
                  <a:pt x="45244" y="92869"/>
                </a:lnTo>
                <a:lnTo>
                  <a:pt x="19050" y="69056"/>
                </a:lnTo>
                <a:lnTo>
                  <a:pt x="7144" y="52387"/>
                </a:lnTo>
                <a:lnTo>
                  <a:pt x="2381" y="33337"/>
                </a:lnTo>
                <a:lnTo>
                  <a:pt x="0" y="14287"/>
                </a:lnTo>
                <a:lnTo>
                  <a:pt x="9525" y="0"/>
                </a:lnTo>
                <a:lnTo>
                  <a:pt x="35719" y="0"/>
                </a:lnTo>
                <a:lnTo>
                  <a:pt x="66675" y="11906"/>
                </a:lnTo>
                <a:lnTo>
                  <a:pt x="202406" y="119062"/>
                </a:lnTo>
                <a:lnTo>
                  <a:pt x="314325" y="197644"/>
                </a:lnTo>
                <a:lnTo>
                  <a:pt x="495300" y="319087"/>
                </a:lnTo>
                <a:lnTo>
                  <a:pt x="709612" y="450056"/>
                </a:lnTo>
                <a:lnTo>
                  <a:pt x="931069" y="578644"/>
                </a:lnTo>
                <a:lnTo>
                  <a:pt x="1128712" y="683419"/>
                </a:lnTo>
                <a:lnTo>
                  <a:pt x="1393031" y="809625"/>
                </a:lnTo>
                <a:lnTo>
                  <a:pt x="1657350" y="926306"/>
                </a:lnTo>
                <a:lnTo>
                  <a:pt x="1876425" y="1019175"/>
                </a:lnTo>
                <a:lnTo>
                  <a:pt x="1964531" y="1054894"/>
                </a:lnTo>
                <a:lnTo>
                  <a:pt x="2002631" y="1064419"/>
                </a:lnTo>
                <a:lnTo>
                  <a:pt x="2043112" y="1064419"/>
                </a:lnTo>
                <a:lnTo>
                  <a:pt x="2085975" y="1057275"/>
                </a:lnTo>
                <a:lnTo>
                  <a:pt x="2128837" y="1047750"/>
                </a:lnTo>
                <a:lnTo>
                  <a:pt x="2174081" y="1021556"/>
                </a:lnTo>
                <a:lnTo>
                  <a:pt x="2214562" y="988219"/>
                </a:lnTo>
                <a:lnTo>
                  <a:pt x="2231231" y="973931"/>
                </a:lnTo>
                <a:lnTo>
                  <a:pt x="2247900" y="969169"/>
                </a:lnTo>
                <a:lnTo>
                  <a:pt x="2264569" y="973931"/>
                </a:lnTo>
                <a:lnTo>
                  <a:pt x="2271712" y="992981"/>
                </a:lnTo>
                <a:lnTo>
                  <a:pt x="2271712" y="1019175"/>
                </a:lnTo>
                <a:lnTo>
                  <a:pt x="2264569" y="1054894"/>
                </a:lnTo>
                <a:lnTo>
                  <a:pt x="2228850" y="1135856"/>
                </a:lnTo>
                <a:lnTo>
                  <a:pt x="2200275" y="1183481"/>
                </a:lnTo>
                <a:lnTo>
                  <a:pt x="2150269" y="1245394"/>
                </a:lnTo>
                <a:lnTo>
                  <a:pt x="2100262" y="1288256"/>
                </a:lnTo>
                <a:lnTo>
                  <a:pt x="2040731" y="1326356"/>
                </a:lnTo>
                <a:lnTo>
                  <a:pt x="1978819" y="1359694"/>
                </a:lnTo>
                <a:lnTo>
                  <a:pt x="1940719" y="1371600"/>
                </a:lnTo>
                <a:lnTo>
                  <a:pt x="1907381" y="1376362"/>
                </a:lnTo>
                <a:lnTo>
                  <a:pt x="1869281" y="1366837"/>
                </a:lnTo>
                <a:lnTo>
                  <a:pt x="1850231" y="1352550"/>
                </a:lnTo>
                <a:lnTo>
                  <a:pt x="1833562" y="1331119"/>
                </a:lnTo>
                <a:lnTo>
                  <a:pt x="1819275" y="1304925"/>
                </a:lnTo>
                <a:lnTo>
                  <a:pt x="1800225" y="1288256"/>
                </a:lnTo>
                <a:lnTo>
                  <a:pt x="1745456" y="1250156"/>
                </a:lnTo>
                <a:lnTo>
                  <a:pt x="1676400" y="1214437"/>
                </a:lnTo>
                <a:lnTo>
                  <a:pt x="1464469" y="1109662"/>
                </a:lnTo>
                <a:lnTo>
                  <a:pt x="1290637" y="1016794"/>
                </a:lnTo>
                <a:lnTo>
                  <a:pt x="1138237" y="9286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B1F11CB-5559-4D15-8130-566F0BDE1B18}"/>
              </a:ext>
            </a:extLst>
          </p:cNvPr>
          <p:cNvSpPr/>
          <p:nvPr/>
        </p:nvSpPr>
        <p:spPr>
          <a:xfrm rot="16200000">
            <a:off x="3080545" y="4058445"/>
            <a:ext cx="2911475" cy="334963"/>
          </a:xfrm>
          <a:custGeom>
            <a:avLst/>
            <a:gdLst>
              <a:gd name="connsiteX0" fmla="*/ 1621971 w 2911929"/>
              <a:gd name="connsiteY0" fmla="*/ 288472 h 334736"/>
              <a:gd name="connsiteX1" fmla="*/ 938893 w 2911929"/>
              <a:gd name="connsiteY1" fmla="*/ 274865 h 334736"/>
              <a:gd name="connsiteX2" fmla="*/ 462643 w 2911929"/>
              <a:gd name="connsiteY2" fmla="*/ 269422 h 334736"/>
              <a:gd name="connsiteX3" fmla="*/ 119743 w 2911929"/>
              <a:gd name="connsiteY3" fmla="*/ 272143 h 334736"/>
              <a:gd name="connsiteX4" fmla="*/ 97971 w 2911929"/>
              <a:gd name="connsiteY4" fmla="*/ 269422 h 334736"/>
              <a:gd name="connsiteX5" fmla="*/ 62593 w 2911929"/>
              <a:gd name="connsiteY5" fmla="*/ 250372 h 334736"/>
              <a:gd name="connsiteX6" fmla="*/ 32657 w 2911929"/>
              <a:gd name="connsiteY6" fmla="*/ 228600 h 334736"/>
              <a:gd name="connsiteX7" fmla="*/ 13607 w 2911929"/>
              <a:gd name="connsiteY7" fmla="*/ 212272 h 334736"/>
              <a:gd name="connsiteX8" fmla="*/ 2721 w 2911929"/>
              <a:gd name="connsiteY8" fmla="*/ 190500 h 334736"/>
              <a:gd name="connsiteX9" fmla="*/ 0 w 2911929"/>
              <a:gd name="connsiteY9" fmla="*/ 168729 h 334736"/>
              <a:gd name="connsiteX10" fmla="*/ 10886 w 2911929"/>
              <a:gd name="connsiteY10" fmla="*/ 152400 h 334736"/>
              <a:gd name="connsiteX11" fmla="*/ 19050 w 2911929"/>
              <a:gd name="connsiteY11" fmla="*/ 138793 h 334736"/>
              <a:gd name="connsiteX12" fmla="*/ 48986 w 2911929"/>
              <a:gd name="connsiteY12" fmla="*/ 114300 h 334736"/>
              <a:gd name="connsiteX13" fmla="*/ 144236 w 2911929"/>
              <a:gd name="connsiteY13" fmla="*/ 76200 h 334736"/>
              <a:gd name="connsiteX14" fmla="*/ 272143 w 2911929"/>
              <a:gd name="connsiteY14" fmla="*/ 35379 h 334736"/>
              <a:gd name="connsiteX15" fmla="*/ 342900 w 2911929"/>
              <a:gd name="connsiteY15" fmla="*/ 10886 h 334736"/>
              <a:gd name="connsiteX16" fmla="*/ 405493 w 2911929"/>
              <a:gd name="connsiteY16" fmla="*/ 0 h 334736"/>
              <a:gd name="connsiteX17" fmla="*/ 465364 w 2911929"/>
              <a:gd name="connsiteY17" fmla="*/ 0 h 334736"/>
              <a:gd name="connsiteX18" fmla="*/ 519793 w 2911929"/>
              <a:gd name="connsiteY18" fmla="*/ 16329 h 334736"/>
              <a:gd name="connsiteX19" fmla="*/ 549729 w 2911929"/>
              <a:gd name="connsiteY19" fmla="*/ 24493 h 334736"/>
              <a:gd name="connsiteX20" fmla="*/ 1055914 w 2911929"/>
              <a:gd name="connsiteY20" fmla="*/ 57150 h 334736"/>
              <a:gd name="connsiteX21" fmla="*/ 1684564 w 2911929"/>
              <a:gd name="connsiteY21" fmla="*/ 95250 h 334736"/>
              <a:gd name="connsiteX22" fmla="*/ 2171700 w 2911929"/>
              <a:gd name="connsiteY22" fmla="*/ 122465 h 334736"/>
              <a:gd name="connsiteX23" fmla="*/ 2405743 w 2911929"/>
              <a:gd name="connsiteY23" fmla="*/ 136072 h 334736"/>
              <a:gd name="connsiteX24" fmla="*/ 2481943 w 2911929"/>
              <a:gd name="connsiteY24" fmla="*/ 133350 h 334736"/>
              <a:gd name="connsiteX25" fmla="*/ 2566307 w 2911929"/>
              <a:gd name="connsiteY25" fmla="*/ 125186 h 334736"/>
              <a:gd name="connsiteX26" fmla="*/ 2647950 w 2911929"/>
              <a:gd name="connsiteY26" fmla="*/ 111579 h 334736"/>
              <a:gd name="connsiteX27" fmla="*/ 2691493 w 2911929"/>
              <a:gd name="connsiteY27" fmla="*/ 89807 h 334736"/>
              <a:gd name="connsiteX28" fmla="*/ 2762250 w 2911929"/>
              <a:gd name="connsiteY28" fmla="*/ 32657 h 334736"/>
              <a:gd name="connsiteX29" fmla="*/ 2911929 w 2911929"/>
              <a:gd name="connsiteY29" fmla="*/ 133350 h 334736"/>
              <a:gd name="connsiteX30" fmla="*/ 2843893 w 2911929"/>
              <a:gd name="connsiteY30" fmla="*/ 209550 h 334736"/>
              <a:gd name="connsiteX31" fmla="*/ 2759529 w 2911929"/>
              <a:gd name="connsiteY31" fmla="*/ 272143 h 334736"/>
              <a:gd name="connsiteX32" fmla="*/ 2707821 w 2911929"/>
              <a:gd name="connsiteY32" fmla="*/ 302079 h 334736"/>
              <a:gd name="connsiteX33" fmla="*/ 2637064 w 2911929"/>
              <a:gd name="connsiteY33" fmla="*/ 326572 h 334736"/>
              <a:gd name="connsiteX34" fmla="*/ 2588079 w 2911929"/>
              <a:gd name="connsiteY34" fmla="*/ 334736 h 334736"/>
              <a:gd name="connsiteX35" fmla="*/ 2471057 w 2911929"/>
              <a:gd name="connsiteY35" fmla="*/ 334736 h 334736"/>
              <a:gd name="connsiteX36" fmla="*/ 2152650 w 2911929"/>
              <a:gd name="connsiteY36" fmla="*/ 312965 h 334736"/>
              <a:gd name="connsiteX37" fmla="*/ 1621971 w 2911929"/>
              <a:gd name="connsiteY37" fmla="*/ 288472 h 33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911929" h="334736">
                <a:moveTo>
                  <a:pt x="1621971" y="288472"/>
                </a:moveTo>
                <a:lnTo>
                  <a:pt x="938893" y="274865"/>
                </a:lnTo>
                <a:lnTo>
                  <a:pt x="462643" y="269422"/>
                </a:lnTo>
                <a:lnTo>
                  <a:pt x="119743" y="272143"/>
                </a:lnTo>
                <a:lnTo>
                  <a:pt x="97971" y="269422"/>
                </a:lnTo>
                <a:lnTo>
                  <a:pt x="62593" y="250372"/>
                </a:lnTo>
                <a:lnTo>
                  <a:pt x="32657" y="228600"/>
                </a:lnTo>
                <a:lnTo>
                  <a:pt x="13607" y="212272"/>
                </a:lnTo>
                <a:lnTo>
                  <a:pt x="2721" y="190500"/>
                </a:lnTo>
                <a:lnTo>
                  <a:pt x="0" y="168729"/>
                </a:lnTo>
                <a:lnTo>
                  <a:pt x="10886" y="152400"/>
                </a:lnTo>
                <a:lnTo>
                  <a:pt x="19050" y="138793"/>
                </a:lnTo>
                <a:lnTo>
                  <a:pt x="48986" y="114300"/>
                </a:lnTo>
                <a:lnTo>
                  <a:pt x="144236" y="76200"/>
                </a:lnTo>
                <a:lnTo>
                  <a:pt x="272143" y="35379"/>
                </a:lnTo>
                <a:lnTo>
                  <a:pt x="342900" y="10886"/>
                </a:lnTo>
                <a:lnTo>
                  <a:pt x="405493" y="0"/>
                </a:lnTo>
                <a:lnTo>
                  <a:pt x="465364" y="0"/>
                </a:lnTo>
                <a:lnTo>
                  <a:pt x="519793" y="16329"/>
                </a:lnTo>
                <a:lnTo>
                  <a:pt x="549729" y="24493"/>
                </a:lnTo>
                <a:lnTo>
                  <a:pt x="1055914" y="57150"/>
                </a:lnTo>
                <a:lnTo>
                  <a:pt x="1684564" y="95250"/>
                </a:lnTo>
                <a:lnTo>
                  <a:pt x="2171700" y="122465"/>
                </a:lnTo>
                <a:lnTo>
                  <a:pt x="2405743" y="136072"/>
                </a:lnTo>
                <a:lnTo>
                  <a:pt x="2481943" y="133350"/>
                </a:lnTo>
                <a:lnTo>
                  <a:pt x="2566307" y="125186"/>
                </a:lnTo>
                <a:lnTo>
                  <a:pt x="2647950" y="111579"/>
                </a:lnTo>
                <a:lnTo>
                  <a:pt x="2691493" y="89807"/>
                </a:lnTo>
                <a:lnTo>
                  <a:pt x="2762250" y="32657"/>
                </a:lnTo>
                <a:lnTo>
                  <a:pt x="2911929" y="133350"/>
                </a:lnTo>
                <a:lnTo>
                  <a:pt x="2843893" y="209550"/>
                </a:lnTo>
                <a:lnTo>
                  <a:pt x="2759529" y="272143"/>
                </a:lnTo>
                <a:lnTo>
                  <a:pt x="2707821" y="302079"/>
                </a:lnTo>
                <a:lnTo>
                  <a:pt x="2637064" y="326572"/>
                </a:lnTo>
                <a:lnTo>
                  <a:pt x="2588079" y="334736"/>
                </a:lnTo>
                <a:lnTo>
                  <a:pt x="2471057" y="334736"/>
                </a:lnTo>
                <a:lnTo>
                  <a:pt x="2152650" y="312965"/>
                </a:lnTo>
                <a:lnTo>
                  <a:pt x="1621971" y="28847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CF9B556-48BC-4959-9764-A14D72406B84}"/>
              </a:ext>
            </a:extLst>
          </p:cNvPr>
          <p:cNvSpPr/>
          <p:nvPr/>
        </p:nvSpPr>
        <p:spPr>
          <a:xfrm rot="16200000">
            <a:off x="3538539" y="3532189"/>
            <a:ext cx="3368675" cy="441325"/>
          </a:xfrm>
          <a:custGeom>
            <a:avLst/>
            <a:gdLst>
              <a:gd name="connsiteX0" fmla="*/ 1835150 w 3368675"/>
              <a:gd name="connsiteY0" fmla="*/ 371475 h 441325"/>
              <a:gd name="connsiteX1" fmla="*/ 1127125 w 3368675"/>
              <a:gd name="connsiteY1" fmla="*/ 371475 h 441325"/>
              <a:gd name="connsiteX2" fmla="*/ 695325 w 3368675"/>
              <a:gd name="connsiteY2" fmla="*/ 365125 h 441325"/>
              <a:gd name="connsiteX3" fmla="*/ 301625 w 3368675"/>
              <a:gd name="connsiteY3" fmla="*/ 355600 h 441325"/>
              <a:gd name="connsiteX4" fmla="*/ 133350 w 3368675"/>
              <a:gd name="connsiteY4" fmla="*/ 352425 h 441325"/>
              <a:gd name="connsiteX5" fmla="*/ 92075 w 3368675"/>
              <a:gd name="connsiteY5" fmla="*/ 346075 h 441325"/>
              <a:gd name="connsiteX6" fmla="*/ 66675 w 3368675"/>
              <a:gd name="connsiteY6" fmla="*/ 336550 h 441325"/>
              <a:gd name="connsiteX7" fmla="*/ 44450 w 3368675"/>
              <a:gd name="connsiteY7" fmla="*/ 330200 h 441325"/>
              <a:gd name="connsiteX8" fmla="*/ 19050 w 3368675"/>
              <a:gd name="connsiteY8" fmla="*/ 314325 h 441325"/>
              <a:gd name="connsiteX9" fmla="*/ 0 w 3368675"/>
              <a:gd name="connsiteY9" fmla="*/ 292100 h 441325"/>
              <a:gd name="connsiteX10" fmla="*/ 0 w 3368675"/>
              <a:gd name="connsiteY10" fmla="*/ 263525 h 441325"/>
              <a:gd name="connsiteX11" fmla="*/ 15875 w 3368675"/>
              <a:gd name="connsiteY11" fmla="*/ 238125 h 441325"/>
              <a:gd name="connsiteX12" fmla="*/ 41275 w 3368675"/>
              <a:gd name="connsiteY12" fmla="*/ 212725 h 441325"/>
              <a:gd name="connsiteX13" fmla="*/ 92075 w 3368675"/>
              <a:gd name="connsiteY13" fmla="*/ 180975 h 441325"/>
              <a:gd name="connsiteX14" fmla="*/ 158750 w 3368675"/>
              <a:gd name="connsiteY14" fmla="*/ 152400 h 441325"/>
              <a:gd name="connsiteX15" fmla="*/ 257175 w 3368675"/>
              <a:gd name="connsiteY15" fmla="*/ 120650 h 441325"/>
              <a:gd name="connsiteX16" fmla="*/ 377825 w 3368675"/>
              <a:gd name="connsiteY16" fmla="*/ 95250 h 441325"/>
              <a:gd name="connsiteX17" fmla="*/ 488950 w 3368675"/>
              <a:gd name="connsiteY17" fmla="*/ 82550 h 441325"/>
              <a:gd name="connsiteX18" fmla="*/ 669925 w 3368675"/>
              <a:gd name="connsiteY18" fmla="*/ 104775 h 441325"/>
              <a:gd name="connsiteX19" fmla="*/ 908050 w 3368675"/>
              <a:gd name="connsiteY19" fmla="*/ 127000 h 441325"/>
              <a:gd name="connsiteX20" fmla="*/ 1390650 w 3368675"/>
              <a:gd name="connsiteY20" fmla="*/ 149225 h 441325"/>
              <a:gd name="connsiteX21" fmla="*/ 1981200 w 3368675"/>
              <a:gd name="connsiteY21" fmla="*/ 149225 h 441325"/>
              <a:gd name="connsiteX22" fmla="*/ 2546350 w 3368675"/>
              <a:gd name="connsiteY22" fmla="*/ 146050 h 441325"/>
              <a:gd name="connsiteX23" fmla="*/ 2959100 w 3368675"/>
              <a:gd name="connsiteY23" fmla="*/ 133350 h 441325"/>
              <a:gd name="connsiteX24" fmla="*/ 3063875 w 3368675"/>
              <a:gd name="connsiteY24" fmla="*/ 123825 h 441325"/>
              <a:gd name="connsiteX25" fmla="*/ 3146425 w 3368675"/>
              <a:gd name="connsiteY25" fmla="*/ 107950 h 441325"/>
              <a:gd name="connsiteX26" fmla="*/ 3232150 w 3368675"/>
              <a:gd name="connsiteY26" fmla="*/ 66675 h 441325"/>
              <a:gd name="connsiteX27" fmla="*/ 3295650 w 3368675"/>
              <a:gd name="connsiteY27" fmla="*/ 22225 h 441325"/>
              <a:gd name="connsiteX28" fmla="*/ 3321050 w 3368675"/>
              <a:gd name="connsiteY28" fmla="*/ 6350 h 441325"/>
              <a:gd name="connsiteX29" fmla="*/ 3349625 w 3368675"/>
              <a:gd name="connsiteY29" fmla="*/ 0 h 441325"/>
              <a:gd name="connsiteX30" fmla="*/ 3362325 w 3368675"/>
              <a:gd name="connsiteY30" fmla="*/ 3175 h 441325"/>
              <a:gd name="connsiteX31" fmla="*/ 3368675 w 3368675"/>
              <a:gd name="connsiteY31" fmla="*/ 15875 h 441325"/>
              <a:gd name="connsiteX32" fmla="*/ 3346450 w 3368675"/>
              <a:gd name="connsiteY32" fmla="*/ 69850 h 441325"/>
              <a:gd name="connsiteX33" fmla="*/ 3302000 w 3368675"/>
              <a:gd name="connsiteY33" fmla="*/ 174625 h 441325"/>
              <a:gd name="connsiteX34" fmla="*/ 3225800 w 3368675"/>
              <a:gd name="connsiteY34" fmla="*/ 314325 h 441325"/>
              <a:gd name="connsiteX35" fmla="*/ 3159125 w 3368675"/>
              <a:gd name="connsiteY35" fmla="*/ 396875 h 441325"/>
              <a:gd name="connsiteX36" fmla="*/ 3130550 w 3368675"/>
              <a:gd name="connsiteY36" fmla="*/ 419100 h 441325"/>
              <a:gd name="connsiteX37" fmla="*/ 3095625 w 3368675"/>
              <a:gd name="connsiteY37" fmla="*/ 434975 h 441325"/>
              <a:gd name="connsiteX38" fmla="*/ 3067050 w 3368675"/>
              <a:gd name="connsiteY38" fmla="*/ 441325 h 441325"/>
              <a:gd name="connsiteX39" fmla="*/ 3028950 w 3368675"/>
              <a:gd name="connsiteY39" fmla="*/ 431800 h 441325"/>
              <a:gd name="connsiteX40" fmla="*/ 2994025 w 3368675"/>
              <a:gd name="connsiteY40" fmla="*/ 409575 h 441325"/>
              <a:gd name="connsiteX41" fmla="*/ 2927350 w 3368675"/>
              <a:gd name="connsiteY41" fmla="*/ 381000 h 441325"/>
              <a:gd name="connsiteX42" fmla="*/ 2886075 w 3368675"/>
              <a:gd name="connsiteY42" fmla="*/ 371475 h 441325"/>
              <a:gd name="connsiteX43" fmla="*/ 2406650 w 3368675"/>
              <a:gd name="connsiteY43" fmla="*/ 371475 h 441325"/>
              <a:gd name="connsiteX44" fmla="*/ 1835150 w 3368675"/>
              <a:gd name="connsiteY44" fmla="*/ 371475 h 441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68675" h="441325">
                <a:moveTo>
                  <a:pt x="1835150" y="371475"/>
                </a:moveTo>
                <a:lnTo>
                  <a:pt x="1127125" y="371475"/>
                </a:lnTo>
                <a:lnTo>
                  <a:pt x="695325" y="365125"/>
                </a:lnTo>
                <a:lnTo>
                  <a:pt x="301625" y="355600"/>
                </a:lnTo>
                <a:lnTo>
                  <a:pt x="133350" y="352425"/>
                </a:lnTo>
                <a:lnTo>
                  <a:pt x="92075" y="346075"/>
                </a:lnTo>
                <a:lnTo>
                  <a:pt x="66675" y="336550"/>
                </a:lnTo>
                <a:lnTo>
                  <a:pt x="44450" y="330200"/>
                </a:lnTo>
                <a:lnTo>
                  <a:pt x="19050" y="314325"/>
                </a:lnTo>
                <a:lnTo>
                  <a:pt x="0" y="292100"/>
                </a:lnTo>
                <a:lnTo>
                  <a:pt x="0" y="263525"/>
                </a:lnTo>
                <a:lnTo>
                  <a:pt x="15875" y="238125"/>
                </a:lnTo>
                <a:lnTo>
                  <a:pt x="41275" y="212725"/>
                </a:lnTo>
                <a:lnTo>
                  <a:pt x="92075" y="180975"/>
                </a:lnTo>
                <a:lnTo>
                  <a:pt x="158750" y="152400"/>
                </a:lnTo>
                <a:lnTo>
                  <a:pt x="257175" y="120650"/>
                </a:lnTo>
                <a:lnTo>
                  <a:pt x="377825" y="95250"/>
                </a:lnTo>
                <a:lnTo>
                  <a:pt x="488950" y="82550"/>
                </a:lnTo>
                <a:lnTo>
                  <a:pt x="669925" y="104775"/>
                </a:lnTo>
                <a:lnTo>
                  <a:pt x="908050" y="127000"/>
                </a:lnTo>
                <a:lnTo>
                  <a:pt x="1390650" y="149225"/>
                </a:lnTo>
                <a:lnTo>
                  <a:pt x="1981200" y="149225"/>
                </a:lnTo>
                <a:lnTo>
                  <a:pt x="2546350" y="146050"/>
                </a:lnTo>
                <a:lnTo>
                  <a:pt x="2959100" y="133350"/>
                </a:lnTo>
                <a:lnTo>
                  <a:pt x="3063875" y="123825"/>
                </a:lnTo>
                <a:lnTo>
                  <a:pt x="3146425" y="107950"/>
                </a:lnTo>
                <a:lnTo>
                  <a:pt x="3232150" y="66675"/>
                </a:lnTo>
                <a:lnTo>
                  <a:pt x="3295650" y="22225"/>
                </a:lnTo>
                <a:lnTo>
                  <a:pt x="3321050" y="6350"/>
                </a:lnTo>
                <a:lnTo>
                  <a:pt x="3349625" y="0"/>
                </a:lnTo>
                <a:lnTo>
                  <a:pt x="3362325" y="3175"/>
                </a:lnTo>
                <a:lnTo>
                  <a:pt x="3368675" y="15875"/>
                </a:lnTo>
                <a:lnTo>
                  <a:pt x="3346450" y="69850"/>
                </a:lnTo>
                <a:lnTo>
                  <a:pt x="3302000" y="174625"/>
                </a:lnTo>
                <a:lnTo>
                  <a:pt x="3225800" y="314325"/>
                </a:lnTo>
                <a:lnTo>
                  <a:pt x="3159125" y="396875"/>
                </a:lnTo>
                <a:lnTo>
                  <a:pt x="3130550" y="419100"/>
                </a:lnTo>
                <a:lnTo>
                  <a:pt x="3095625" y="434975"/>
                </a:lnTo>
                <a:lnTo>
                  <a:pt x="3067050" y="441325"/>
                </a:lnTo>
                <a:lnTo>
                  <a:pt x="3028950" y="431800"/>
                </a:lnTo>
                <a:lnTo>
                  <a:pt x="2994025" y="409575"/>
                </a:lnTo>
                <a:lnTo>
                  <a:pt x="2927350" y="381000"/>
                </a:lnTo>
                <a:lnTo>
                  <a:pt x="2886075" y="371475"/>
                </a:lnTo>
                <a:lnTo>
                  <a:pt x="2406650" y="371475"/>
                </a:lnTo>
                <a:lnTo>
                  <a:pt x="1835150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418FDD5-3880-45E3-824E-A86263103260}"/>
              </a:ext>
            </a:extLst>
          </p:cNvPr>
          <p:cNvSpPr/>
          <p:nvPr/>
        </p:nvSpPr>
        <p:spPr>
          <a:xfrm>
            <a:off x="5421314" y="1417639"/>
            <a:ext cx="1146175" cy="1697037"/>
          </a:xfrm>
          <a:custGeom>
            <a:avLst/>
            <a:gdLst>
              <a:gd name="connsiteX0" fmla="*/ 959644 w 1145382"/>
              <a:gd name="connsiteY0" fmla="*/ 576262 h 1697831"/>
              <a:gd name="connsiteX1" fmla="*/ 826294 w 1145382"/>
              <a:gd name="connsiteY1" fmla="*/ 785812 h 1697831"/>
              <a:gd name="connsiteX2" fmla="*/ 788194 w 1145382"/>
              <a:gd name="connsiteY2" fmla="*/ 857250 h 1697831"/>
              <a:gd name="connsiteX3" fmla="*/ 683419 w 1145382"/>
              <a:gd name="connsiteY3" fmla="*/ 1002506 h 1697831"/>
              <a:gd name="connsiteX4" fmla="*/ 569119 w 1145382"/>
              <a:gd name="connsiteY4" fmla="*/ 1150144 h 1697831"/>
              <a:gd name="connsiteX5" fmla="*/ 481013 w 1145382"/>
              <a:gd name="connsiteY5" fmla="*/ 1257300 h 1697831"/>
              <a:gd name="connsiteX6" fmla="*/ 369094 w 1145382"/>
              <a:gd name="connsiteY6" fmla="*/ 1378744 h 1697831"/>
              <a:gd name="connsiteX7" fmla="*/ 278607 w 1145382"/>
              <a:gd name="connsiteY7" fmla="*/ 1476375 h 1697831"/>
              <a:gd name="connsiteX8" fmla="*/ 128588 w 1145382"/>
              <a:gd name="connsiteY8" fmla="*/ 1621631 h 1697831"/>
              <a:gd name="connsiteX9" fmla="*/ 54769 w 1145382"/>
              <a:gd name="connsiteY9" fmla="*/ 1688306 h 1697831"/>
              <a:gd name="connsiteX10" fmla="*/ 33338 w 1145382"/>
              <a:gd name="connsiteY10" fmla="*/ 1697831 h 1697831"/>
              <a:gd name="connsiteX11" fmla="*/ 11907 w 1145382"/>
              <a:gd name="connsiteY11" fmla="*/ 1693069 h 1697831"/>
              <a:gd name="connsiteX12" fmla="*/ 2382 w 1145382"/>
              <a:gd name="connsiteY12" fmla="*/ 1685925 h 1697831"/>
              <a:gd name="connsiteX13" fmla="*/ 0 w 1145382"/>
              <a:gd name="connsiteY13" fmla="*/ 1666875 h 1697831"/>
              <a:gd name="connsiteX14" fmla="*/ 11907 w 1145382"/>
              <a:gd name="connsiteY14" fmla="*/ 1643062 h 1697831"/>
              <a:gd name="connsiteX15" fmla="*/ 66675 w 1145382"/>
              <a:gd name="connsiteY15" fmla="*/ 1569244 h 1697831"/>
              <a:gd name="connsiteX16" fmla="*/ 140494 w 1145382"/>
              <a:gd name="connsiteY16" fmla="*/ 1476375 h 1697831"/>
              <a:gd name="connsiteX17" fmla="*/ 223838 w 1145382"/>
              <a:gd name="connsiteY17" fmla="*/ 1366837 h 1697831"/>
              <a:gd name="connsiteX18" fmla="*/ 295275 w 1145382"/>
              <a:gd name="connsiteY18" fmla="*/ 1264444 h 1697831"/>
              <a:gd name="connsiteX19" fmla="*/ 361950 w 1145382"/>
              <a:gd name="connsiteY19" fmla="*/ 1169194 h 1697831"/>
              <a:gd name="connsiteX20" fmla="*/ 421482 w 1145382"/>
              <a:gd name="connsiteY20" fmla="*/ 1073944 h 1697831"/>
              <a:gd name="connsiteX21" fmla="*/ 466725 w 1145382"/>
              <a:gd name="connsiteY21" fmla="*/ 997744 h 1697831"/>
              <a:gd name="connsiteX22" fmla="*/ 511969 w 1145382"/>
              <a:gd name="connsiteY22" fmla="*/ 919162 h 1697831"/>
              <a:gd name="connsiteX23" fmla="*/ 583407 w 1145382"/>
              <a:gd name="connsiteY23" fmla="*/ 795337 h 1697831"/>
              <a:gd name="connsiteX24" fmla="*/ 642938 w 1145382"/>
              <a:gd name="connsiteY24" fmla="*/ 673894 h 1697831"/>
              <a:gd name="connsiteX25" fmla="*/ 697707 w 1145382"/>
              <a:gd name="connsiteY25" fmla="*/ 561975 h 1697831"/>
              <a:gd name="connsiteX26" fmla="*/ 728663 w 1145382"/>
              <a:gd name="connsiteY26" fmla="*/ 495300 h 1697831"/>
              <a:gd name="connsiteX27" fmla="*/ 752475 w 1145382"/>
              <a:gd name="connsiteY27" fmla="*/ 440531 h 1697831"/>
              <a:gd name="connsiteX28" fmla="*/ 773907 w 1145382"/>
              <a:gd name="connsiteY28" fmla="*/ 388144 h 1697831"/>
              <a:gd name="connsiteX29" fmla="*/ 795338 w 1145382"/>
              <a:gd name="connsiteY29" fmla="*/ 330994 h 1697831"/>
              <a:gd name="connsiteX30" fmla="*/ 814388 w 1145382"/>
              <a:gd name="connsiteY30" fmla="*/ 278606 h 1697831"/>
              <a:gd name="connsiteX31" fmla="*/ 821532 w 1145382"/>
              <a:gd name="connsiteY31" fmla="*/ 247650 h 1697831"/>
              <a:gd name="connsiteX32" fmla="*/ 821532 w 1145382"/>
              <a:gd name="connsiteY32" fmla="*/ 209550 h 1697831"/>
              <a:gd name="connsiteX33" fmla="*/ 816769 w 1145382"/>
              <a:gd name="connsiteY33" fmla="*/ 183356 h 1697831"/>
              <a:gd name="connsiteX34" fmla="*/ 807244 w 1145382"/>
              <a:gd name="connsiteY34" fmla="*/ 150019 h 1697831"/>
              <a:gd name="connsiteX35" fmla="*/ 795338 w 1145382"/>
              <a:gd name="connsiteY35" fmla="*/ 130969 h 1697831"/>
              <a:gd name="connsiteX36" fmla="*/ 773907 w 1145382"/>
              <a:gd name="connsiteY36" fmla="*/ 111919 h 1697831"/>
              <a:gd name="connsiteX37" fmla="*/ 731044 w 1145382"/>
              <a:gd name="connsiteY37" fmla="*/ 83344 h 1697831"/>
              <a:gd name="connsiteX38" fmla="*/ 702469 w 1145382"/>
              <a:gd name="connsiteY38" fmla="*/ 64294 h 1697831"/>
              <a:gd name="connsiteX39" fmla="*/ 690563 w 1145382"/>
              <a:gd name="connsiteY39" fmla="*/ 47625 h 1697831"/>
              <a:gd name="connsiteX40" fmla="*/ 690563 w 1145382"/>
              <a:gd name="connsiteY40" fmla="*/ 26194 h 1697831"/>
              <a:gd name="connsiteX41" fmla="*/ 697707 w 1145382"/>
              <a:gd name="connsiteY41" fmla="*/ 14287 h 1697831"/>
              <a:gd name="connsiteX42" fmla="*/ 714375 w 1145382"/>
              <a:gd name="connsiteY42" fmla="*/ 9525 h 1697831"/>
              <a:gd name="connsiteX43" fmla="*/ 769144 w 1145382"/>
              <a:gd name="connsiteY43" fmla="*/ 0 h 1697831"/>
              <a:gd name="connsiteX44" fmla="*/ 828675 w 1145382"/>
              <a:gd name="connsiteY44" fmla="*/ 0 h 1697831"/>
              <a:gd name="connsiteX45" fmla="*/ 871538 w 1145382"/>
              <a:gd name="connsiteY45" fmla="*/ 7144 h 1697831"/>
              <a:gd name="connsiteX46" fmla="*/ 907257 w 1145382"/>
              <a:gd name="connsiteY46" fmla="*/ 19050 h 1697831"/>
              <a:gd name="connsiteX47" fmla="*/ 933450 w 1145382"/>
              <a:gd name="connsiteY47" fmla="*/ 28575 h 1697831"/>
              <a:gd name="connsiteX48" fmla="*/ 969169 w 1145382"/>
              <a:gd name="connsiteY48" fmla="*/ 50006 h 1697831"/>
              <a:gd name="connsiteX49" fmla="*/ 1004888 w 1145382"/>
              <a:gd name="connsiteY49" fmla="*/ 78581 h 1697831"/>
              <a:gd name="connsiteX50" fmla="*/ 1052513 w 1145382"/>
              <a:gd name="connsiteY50" fmla="*/ 116681 h 1697831"/>
              <a:gd name="connsiteX51" fmla="*/ 1097757 w 1145382"/>
              <a:gd name="connsiteY51" fmla="*/ 161925 h 1697831"/>
              <a:gd name="connsiteX52" fmla="*/ 1126332 w 1145382"/>
              <a:gd name="connsiteY52" fmla="*/ 197644 h 1697831"/>
              <a:gd name="connsiteX53" fmla="*/ 1140619 w 1145382"/>
              <a:gd name="connsiteY53" fmla="*/ 223837 h 1697831"/>
              <a:gd name="connsiteX54" fmla="*/ 1145382 w 1145382"/>
              <a:gd name="connsiteY54" fmla="*/ 250031 h 1697831"/>
              <a:gd name="connsiteX55" fmla="*/ 1143000 w 1145382"/>
              <a:gd name="connsiteY55" fmla="*/ 271462 h 1697831"/>
              <a:gd name="connsiteX56" fmla="*/ 1133475 w 1145382"/>
              <a:gd name="connsiteY56" fmla="*/ 290512 h 1697831"/>
              <a:gd name="connsiteX57" fmla="*/ 1107282 w 1145382"/>
              <a:gd name="connsiteY57" fmla="*/ 309562 h 1697831"/>
              <a:gd name="connsiteX58" fmla="*/ 1078707 w 1145382"/>
              <a:gd name="connsiteY58" fmla="*/ 326231 h 1697831"/>
              <a:gd name="connsiteX59" fmla="*/ 1059657 w 1145382"/>
              <a:gd name="connsiteY59" fmla="*/ 371475 h 1697831"/>
              <a:gd name="connsiteX60" fmla="*/ 1009650 w 1145382"/>
              <a:gd name="connsiteY60" fmla="*/ 473869 h 1697831"/>
              <a:gd name="connsiteX61" fmla="*/ 959644 w 1145382"/>
              <a:gd name="connsiteY61" fmla="*/ 576262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145382" h="1697831">
                <a:moveTo>
                  <a:pt x="959644" y="576262"/>
                </a:moveTo>
                <a:lnTo>
                  <a:pt x="826294" y="785812"/>
                </a:lnTo>
                <a:lnTo>
                  <a:pt x="788194" y="857250"/>
                </a:lnTo>
                <a:lnTo>
                  <a:pt x="683419" y="1002506"/>
                </a:lnTo>
                <a:lnTo>
                  <a:pt x="569119" y="1150144"/>
                </a:lnTo>
                <a:lnTo>
                  <a:pt x="481013" y="1257300"/>
                </a:lnTo>
                <a:lnTo>
                  <a:pt x="369094" y="1378744"/>
                </a:lnTo>
                <a:lnTo>
                  <a:pt x="278607" y="1476375"/>
                </a:lnTo>
                <a:lnTo>
                  <a:pt x="128588" y="1621631"/>
                </a:lnTo>
                <a:lnTo>
                  <a:pt x="54769" y="1688306"/>
                </a:lnTo>
                <a:lnTo>
                  <a:pt x="33338" y="1697831"/>
                </a:lnTo>
                <a:lnTo>
                  <a:pt x="11907" y="1693069"/>
                </a:lnTo>
                <a:lnTo>
                  <a:pt x="2382" y="1685925"/>
                </a:lnTo>
                <a:lnTo>
                  <a:pt x="0" y="1666875"/>
                </a:lnTo>
                <a:lnTo>
                  <a:pt x="11907" y="1643062"/>
                </a:lnTo>
                <a:lnTo>
                  <a:pt x="66675" y="1569244"/>
                </a:lnTo>
                <a:lnTo>
                  <a:pt x="140494" y="1476375"/>
                </a:lnTo>
                <a:lnTo>
                  <a:pt x="223838" y="1366837"/>
                </a:lnTo>
                <a:lnTo>
                  <a:pt x="295275" y="1264444"/>
                </a:lnTo>
                <a:lnTo>
                  <a:pt x="361950" y="1169194"/>
                </a:lnTo>
                <a:lnTo>
                  <a:pt x="421482" y="1073944"/>
                </a:lnTo>
                <a:lnTo>
                  <a:pt x="466725" y="997744"/>
                </a:lnTo>
                <a:lnTo>
                  <a:pt x="511969" y="919162"/>
                </a:lnTo>
                <a:lnTo>
                  <a:pt x="583407" y="795337"/>
                </a:lnTo>
                <a:lnTo>
                  <a:pt x="642938" y="673894"/>
                </a:lnTo>
                <a:lnTo>
                  <a:pt x="697707" y="561975"/>
                </a:lnTo>
                <a:lnTo>
                  <a:pt x="728663" y="495300"/>
                </a:lnTo>
                <a:lnTo>
                  <a:pt x="752475" y="440531"/>
                </a:lnTo>
                <a:lnTo>
                  <a:pt x="773907" y="388144"/>
                </a:lnTo>
                <a:lnTo>
                  <a:pt x="795338" y="330994"/>
                </a:lnTo>
                <a:lnTo>
                  <a:pt x="814388" y="278606"/>
                </a:lnTo>
                <a:lnTo>
                  <a:pt x="821532" y="247650"/>
                </a:lnTo>
                <a:lnTo>
                  <a:pt x="821532" y="209550"/>
                </a:lnTo>
                <a:lnTo>
                  <a:pt x="816769" y="183356"/>
                </a:lnTo>
                <a:lnTo>
                  <a:pt x="807244" y="150019"/>
                </a:lnTo>
                <a:lnTo>
                  <a:pt x="795338" y="130969"/>
                </a:lnTo>
                <a:lnTo>
                  <a:pt x="773907" y="111919"/>
                </a:lnTo>
                <a:lnTo>
                  <a:pt x="731044" y="83344"/>
                </a:lnTo>
                <a:lnTo>
                  <a:pt x="702469" y="64294"/>
                </a:lnTo>
                <a:lnTo>
                  <a:pt x="690563" y="47625"/>
                </a:lnTo>
                <a:lnTo>
                  <a:pt x="690563" y="26194"/>
                </a:lnTo>
                <a:lnTo>
                  <a:pt x="697707" y="14287"/>
                </a:lnTo>
                <a:lnTo>
                  <a:pt x="714375" y="9525"/>
                </a:lnTo>
                <a:lnTo>
                  <a:pt x="769144" y="0"/>
                </a:lnTo>
                <a:lnTo>
                  <a:pt x="828675" y="0"/>
                </a:lnTo>
                <a:lnTo>
                  <a:pt x="871538" y="7144"/>
                </a:lnTo>
                <a:lnTo>
                  <a:pt x="907257" y="19050"/>
                </a:lnTo>
                <a:lnTo>
                  <a:pt x="933450" y="28575"/>
                </a:lnTo>
                <a:lnTo>
                  <a:pt x="969169" y="50006"/>
                </a:lnTo>
                <a:lnTo>
                  <a:pt x="1004888" y="78581"/>
                </a:lnTo>
                <a:lnTo>
                  <a:pt x="1052513" y="116681"/>
                </a:lnTo>
                <a:lnTo>
                  <a:pt x="1097757" y="161925"/>
                </a:lnTo>
                <a:lnTo>
                  <a:pt x="1126332" y="197644"/>
                </a:lnTo>
                <a:lnTo>
                  <a:pt x="1140619" y="223837"/>
                </a:lnTo>
                <a:lnTo>
                  <a:pt x="1145382" y="250031"/>
                </a:lnTo>
                <a:lnTo>
                  <a:pt x="1143000" y="271462"/>
                </a:lnTo>
                <a:lnTo>
                  <a:pt x="1133475" y="290512"/>
                </a:lnTo>
                <a:lnTo>
                  <a:pt x="1107282" y="309562"/>
                </a:lnTo>
                <a:lnTo>
                  <a:pt x="1078707" y="326231"/>
                </a:lnTo>
                <a:lnTo>
                  <a:pt x="1059657" y="371475"/>
                </a:lnTo>
                <a:lnTo>
                  <a:pt x="1009650" y="473869"/>
                </a:lnTo>
                <a:lnTo>
                  <a:pt x="959644" y="5762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CA0998D-30B3-4CB9-B5C5-4AA0A8FD48E1}"/>
              </a:ext>
            </a:extLst>
          </p:cNvPr>
          <p:cNvSpPr/>
          <p:nvPr/>
        </p:nvSpPr>
        <p:spPr>
          <a:xfrm>
            <a:off x="6142039" y="1843089"/>
            <a:ext cx="1781175" cy="473075"/>
          </a:xfrm>
          <a:custGeom>
            <a:avLst/>
            <a:gdLst>
              <a:gd name="connsiteX0" fmla="*/ 1262062 w 1781175"/>
              <a:gd name="connsiteY0" fmla="*/ 278606 h 473868"/>
              <a:gd name="connsiteX1" fmla="*/ 885825 w 1781175"/>
              <a:gd name="connsiteY1" fmla="*/ 340518 h 473868"/>
              <a:gd name="connsiteX2" fmla="*/ 773906 w 1781175"/>
              <a:gd name="connsiteY2" fmla="*/ 366712 h 473868"/>
              <a:gd name="connsiteX3" fmla="*/ 566737 w 1781175"/>
              <a:gd name="connsiteY3" fmla="*/ 407193 h 473868"/>
              <a:gd name="connsiteX4" fmla="*/ 357187 w 1781175"/>
              <a:gd name="connsiteY4" fmla="*/ 450056 h 473868"/>
              <a:gd name="connsiteX5" fmla="*/ 273844 w 1781175"/>
              <a:gd name="connsiteY5" fmla="*/ 466725 h 473868"/>
              <a:gd name="connsiteX6" fmla="*/ 230981 w 1781175"/>
              <a:gd name="connsiteY6" fmla="*/ 473868 h 473868"/>
              <a:gd name="connsiteX7" fmla="*/ 171450 w 1781175"/>
              <a:gd name="connsiteY7" fmla="*/ 473868 h 473868"/>
              <a:gd name="connsiteX8" fmla="*/ 97631 w 1781175"/>
              <a:gd name="connsiteY8" fmla="*/ 464343 h 473868"/>
              <a:gd name="connsiteX9" fmla="*/ 0 w 1781175"/>
              <a:gd name="connsiteY9" fmla="*/ 433387 h 473868"/>
              <a:gd name="connsiteX10" fmla="*/ 71437 w 1781175"/>
              <a:gd name="connsiteY10" fmla="*/ 302418 h 473868"/>
              <a:gd name="connsiteX11" fmla="*/ 152400 w 1781175"/>
              <a:gd name="connsiteY11" fmla="*/ 335756 h 473868"/>
              <a:gd name="connsiteX12" fmla="*/ 383381 w 1781175"/>
              <a:gd name="connsiteY12" fmla="*/ 288131 h 473868"/>
              <a:gd name="connsiteX13" fmla="*/ 740569 w 1781175"/>
              <a:gd name="connsiteY13" fmla="*/ 197643 h 473868"/>
              <a:gd name="connsiteX14" fmla="*/ 964406 w 1781175"/>
              <a:gd name="connsiteY14" fmla="*/ 138112 h 473868"/>
              <a:gd name="connsiteX15" fmla="*/ 1221581 w 1781175"/>
              <a:gd name="connsiteY15" fmla="*/ 59531 h 473868"/>
              <a:gd name="connsiteX16" fmla="*/ 1335881 w 1781175"/>
              <a:gd name="connsiteY16" fmla="*/ 19050 h 473868"/>
              <a:gd name="connsiteX17" fmla="*/ 1393031 w 1781175"/>
              <a:gd name="connsiteY17" fmla="*/ 0 h 473868"/>
              <a:gd name="connsiteX18" fmla="*/ 1428750 w 1781175"/>
              <a:gd name="connsiteY18" fmla="*/ 0 h 473868"/>
              <a:gd name="connsiteX19" fmla="*/ 1535906 w 1781175"/>
              <a:gd name="connsiteY19" fmla="*/ 14287 h 473868"/>
              <a:gd name="connsiteX20" fmla="*/ 1640681 w 1781175"/>
              <a:gd name="connsiteY20" fmla="*/ 38100 h 473868"/>
              <a:gd name="connsiteX21" fmla="*/ 1688306 w 1781175"/>
              <a:gd name="connsiteY21" fmla="*/ 52387 h 473868"/>
              <a:gd name="connsiteX22" fmla="*/ 1731169 w 1781175"/>
              <a:gd name="connsiteY22" fmla="*/ 73818 h 473868"/>
              <a:gd name="connsiteX23" fmla="*/ 1757362 w 1781175"/>
              <a:gd name="connsiteY23" fmla="*/ 95250 h 473868"/>
              <a:gd name="connsiteX24" fmla="*/ 1774031 w 1781175"/>
              <a:gd name="connsiteY24" fmla="*/ 116681 h 473868"/>
              <a:gd name="connsiteX25" fmla="*/ 1781175 w 1781175"/>
              <a:gd name="connsiteY25" fmla="*/ 138112 h 473868"/>
              <a:gd name="connsiteX26" fmla="*/ 1771650 w 1781175"/>
              <a:gd name="connsiteY26" fmla="*/ 159543 h 473868"/>
              <a:gd name="connsiteX27" fmla="*/ 1747837 w 1781175"/>
              <a:gd name="connsiteY27" fmla="*/ 183356 h 473868"/>
              <a:gd name="connsiteX28" fmla="*/ 1697831 w 1781175"/>
              <a:gd name="connsiteY28" fmla="*/ 207168 h 473868"/>
              <a:gd name="connsiteX29" fmla="*/ 1545431 w 1781175"/>
              <a:gd name="connsiteY29" fmla="*/ 240506 h 473868"/>
              <a:gd name="connsiteX30" fmla="*/ 1262062 w 1781175"/>
              <a:gd name="connsiteY30" fmla="*/ 278606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81175" h="473868">
                <a:moveTo>
                  <a:pt x="1262062" y="278606"/>
                </a:moveTo>
                <a:lnTo>
                  <a:pt x="885825" y="340518"/>
                </a:lnTo>
                <a:lnTo>
                  <a:pt x="773906" y="366712"/>
                </a:lnTo>
                <a:lnTo>
                  <a:pt x="566737" y="407193"/>
                </a:lnTo>
                <a:lnTo>
                  <a:pt x="357187" y="450056"/>
                </a:lnTo>
                <a:lnTo>
                  <a:pt x="273844" y="466725"/>
                </a:lnTo>
                <a:lnTo>
                  <a:pt x="230981" y="473868"/>
                </a:lnTo>
                <a:lnTo>
                  <a:pt x="171450" y="473868"/>
                </a:lnTo>
                <a:lnTo>
                  <a:pt x="97631" y="464343"/>
                </a:lnTo>
                <a:lnTo>
                  <a:pt x="0" y="433387"/>
                </a:lnTo>
                <a:lnTo>
                  <a:pt x="71437" y="302418"/>
                </a:lnTo>
                <a:lnTo>
                  <a:pt x="152400" y="335756"/>
                </a:lnTo>
                <a:lnTo>
                  <a:pt x="383381" y="288131"/>
                </a:lnTo>
                <a:lnTo>
                  <a:pt x="740569" y="197643"/>
                </a:lnTo>
                <a:lnTo>
                  <a:pt x="964406" y="138112"/>
                </a:lnTo>
                <a:lnTo>
                  <a:pt x="1221581" y="59531"/>
                </a:lnTo>
                <a:lnTo>
                  <a:pt x="1335881" y="19050"/>
                </a:lnTo>
                <a:lnTo>
                  <a:pt x="1393031" y="0"/>
                </a:lnTo>
                <a:lnTo>
                  <a:pt x="1428750" y="0"/>
                </a:lnTo>
                <a:lnTo>
                  <a:pt x="1535906" y="14287"/>
                </a:lnTo>
                <a:lnTo>
                  <a:pt x="1640681" y="38100"/>
                </a:lnTo>
                <a:lnTo>
                  <a:pt x="1688306" y="52387"/>
                </a:lnTo>
                <a:lnTo>
                  <a:pt x="1731169" y="73818"/>
                </a:lnTo>
                <a:lnTo>
                  <a:pt x="1757362" y="95250"/>
                </a:lnTo>
                <a:lnTo>
                  <a:pt x="1774031" y="116681"/>
                </a:lnTo>
                <a:lnTo>
                  <a:pt x="1781175" y="138112"/>
                </a:lnTo>
                <a:lnTo>
                  <a:pt x="1771650" y="159543"/>
                </a:lnTo>
                <a:lnTo>
                  <a:pt x="1747837" y="183356"/>
                </a:lnTo>
                <a:lnTo>
                  <a:pt x="1697831" y="207168"/>
                </a:lnTo>
                <a:lnTo>
                  <a:pt x="1545431" y="240506"/>
                </a:lnTo>
                <a:lnTo>
                  <a:pt x="1262062" y="2786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87FA767D-54C2-4BB8-81C1-881695D39D2C}"/>
              </a:ext>
            </a:extLst>
          </p:cNvPr>
          <p:cNvSpPr/>
          <p:nvPr/>
        </p:nvSpPr>
        <p:spPr>
          <a:xfrm>
            <a:off x="5324476" y="2143125"/>
            <a:ext cx="2066925" cy="1841500"/>
          </a:xfrm>
          <a:custGeom>
            <a:avLst/>
            <a:gdLst>
              <a:gd name="connsiteX0" fmla="*/ 1343025 w 2066925"/>
              <a:gd name="connsiteY0" fmla="*/ 1079500 h 1841500"/>
              <a:gd name="connsiteX1" fmla="*/ 1085850 w 2066925"/>
              <a:gd name="connsiteY1" fmla="*/ 1279525 h 1841500"/>
              <a:gd name="connsiteX2" fmla="*/ 949325 w 2066925"/>
              <a:gd name="connsiteY2" fmla="*/ 1374775 h 1841500"/>
              <a:gd name="connsiteX3" fmla="*/ 746125 w 2066925"/>
              <a:gd name="connsiteY3" fmla="*/ 1495425 h 1841500"/>
              <a:gd name="connsiteX4" fmla="*/ 498475 w 2066925"/>
              <a:gd name="connsiteY4" fmla="*/ 1628775 h 1841500"/>
              <a:gd name="connsiteX5" fmla="*/ 301625 w 2066925"/>
              <a:gd name="connsiteY5" fmla="*/ 1720850 h 1841500"/>
              <a:gd name="connsiteX6" fmla="*/ 117475 w 2066925"/>
              <a:gd name="connsiteY6" fmla="*/ 1797050 h 1841500"/>
              <a:gd name="connsiteX7" fmla="*/ 0 w 2066925"/>
              <a:gd name="connsiteY7" fmla="*/ 1841500 h 1841500"/>
              <a:gd name="connsiteX8" fmla="*/ 0 w 2066925"/>
              <a:gd name="connsiteY8" fmla="*/ 1768475 h 1841500"/>
              <a:gd name="connsiteX9" fmla="*/ 79375 w 2066925"/>
              <a:gd name="connsiteY9" fmla="*/ 1733550 h 1841500"/>
              <a:gd name="connsiteX10" fmla="*/ 161925 w 2066925"/>
              <a:gd name="connsiteY10" fmla="*/ 1685925 h 1841500"/>
              <a:gd name="connsiteX11" fmla="*/ 314325 w 2066925"/>
              <a:gd name="connsiteY11" fmla="*/ 1600200 h 1841500"/>
              <a:gd name="connsiteX12" fmla="*/ 466725 w 2066925"/>
              <a:gd name="connsiteY12" fmla="*/ 1504950 h 1841500"/>
              <a:gd name="connsiteX13" fmla="*/ 615950 w 2066925"/>
              <a:gd name="connsiteY13" fmla="*/ 1406525 h 1841500"/>
              <a:gd name="connsiteX14" fmla="*/ 742950 w 2066925"/>
              <a:gd name="connsiteY14" fmla="*/ 1320800 h 1841500"/>
              <a:gd name="connsiteX15" fmla="*/ 819150 w 2066925"/>
              <a:gd name="connsiteY15" fmla="*/ 1270000 h 1841500"/>
              <a:gd name="connsiteX16" fmla="*/ 904875 w 2066925"/>
              <a:gd name="connsiteY16" fmla="*/ 1203325 h 1841500"/>
              <a:gd name="connsiteX17" fmla="*/ 1035050 w 2066925"/>
              <a:gd name="connsiteY17" fmla="*/ 1085850 h 1841500"/>
              <a:gd name="connsiteX18" fmla="*/ 1165225 w 2066925"/>
              <a:gd name="connsiteY18" fmla="*/ 962025 h 1841500"/>
              <a:gd name="connsiteX19" fmla="*/ 1285875 w 2066925"/>
              <a:gd name="connsiteY19" fmla="*/ 831850 h 1841500"/>
              <a:gd name="connsiteX20" fmla="*/ 1384300 w 2066925"/>
              <a:gd name="connsiteY20" fmla="*/ 714375 h 1841500"/>
              <a:gd name="connsiteX21" fmla="*/ 1495425 w 2066925"/>
              <a:gd name="connsiteY21" fmla="*/ 558800 h 1841500"/>
              <a:gd name="connsiteX22" fmla="*/ 1609725 w 2066925"/>
              <a:gd name="connsiteY22" fmla="*/ 400050 h 1841500"/>
              <a:gd name="connsiteX23" fmla="*/ 1701800 w 2066925"/>
              <a:gd name="connsiteY23" fmla="*/ 269875 h 1841500"/>
              <a:gd name="connsiteX24" fmla="*/ 1724025 w 2066925"/>
              <a:gd name="connsiteY24" fmla="*/ 234950 h 1841500"/>
              <a:gd name="connsiteX25" fmla="*/ 1736725 w 2066925"/>
              <a:gd name="connsiteY25" fmla="*/ 215900 h 1841500"/>
              <a:gd name="connsiteX26" fmla="*/ 1736725 w 2066925"/>
              <a:gd name="connsiteY26" fmla="*/ 190500 h 1841500"/>
              <a:gd name="connsiteX27" fmla="*/ 1724025 w 2066925"/>
              <a:gd name="connsiteY27" fmla="*/ 161925 h 1841500"/>
              <a:gd name="connsiteX28" fmla="*/ 1701800 w 2066925"/>
              <a:gd name="connsiteY28" fmla="*/ 123825 h 1841500"/>
              <a:gd name="connsiteX29" fmla="*/ 1670050 w 2066925"/>
              <a:gd name="connsiteY29" fmla="*/ 92075 h 1841500"/>
              <a:gd name="connsiteX30" fmla="*/ 1593850 w 2066925"/>
              <a:gd name="connsiteY30" fmla="*/ 25400 h 1841500"/>
              <a:gd name="connsiteX31" fmla="*/ 1689100 w 2066925"/>
              <a:gd name="connsiteY31" fmla="*/ 0 h 1841500"/>
              <a:gd name="connsiteX32" fmla="*/ 1803400 w 2066925"/>
              <a:gd name="connsiteY32" fmla="*/ 76200 h 1841500"/>
              <a:gd name="connsiteX33" fmla="*/ 1898650 w 2066925"/>
              <a:gd name="connsiteY33" fmla="*/ 136525 h 1841500"/>
              <a:gd name="connsiteX34" fmla="*/ 1958975 w 2066925"/>
              <a:gd name="connsiteY34" fmla="*/ 184150 h 1841500"/>
              <a:gd name="connsiteX35" fmla="*/ 2047875 w 2066925"/>
              <a:gd name="connsiteY35" fmla="*/ 266700 h 1841500"/>
              <a:gd name="connsiteX36" fmla="*/ 2060575 w 2066925"/>
              <a:gd name="connsiteY36" fmla="*/ 282575 h 1841500"/>
              <a:gd name="connsiteX37" fmla="*/ 2066925 w 2066925"/>
              <a:gd name="connsiteY37" fmla="*/ 307975 h 1841500"/>
              <a:gd name="connsiteX38" fmla="*/ 2066925 w 2066925"/>
              <a:gd name="connsiteY38" fmla="*/ 330200 h 1841500"/>
              <a:gd name="connsiteX39" fmla="*/ 2054225 w 2066925"/>
              <a:gd name="connsiteY39" fmla="*/ 355600 h 1841500"/>
              <a:gd name="connsiteX40" fmla="*/ 2035175 w 2066925"/>
              <a:gd name="connsiteY40" fmla="*/ 368300 h 1841500"/>
              <a:gd name="connsiteX41" fmla="*/ 1997075 w 2066925"/>
              <a:gd name="connsiteY41" fmla="*/ 374650 h 1841500"/>
              <a:gd name="connsiteX42" fmla="*/ 1981200 w 2066925"/>
              <a:gd name="connsiteY42" fmla="*/ 384175 h 1841500"/>
              <a:gd name="connsiteX43" fmla="*/ 1876425 w 2066925"/>
              <a:gd name="connsiteY43" fmla="*/ 511175 h 1841500"/>
              <a:gd name="connsiteX44" fmla="*/ 1730375 w 2066925"/>
              <a:gd name="connsiteY44" fmla="*/ 679450 h 1841500"/>
              <a:gd name="connsiteX45" fmla="*/ 1552575 w 2066925"/>
              <a:gd name="connsiteY45" fmla="*/ 879475 h 1841500"/>
              <a:gd name="connsiteX46" fmla="*/ 1457325 w 2066925"/>
              <a:gd name="connsiteY46" fmla="*/ 971550 h 1841500"/>
              <a:gd name="connsiteX47" fmla="*/ 1343025 w 2066925"/>
              <a:gd name="connsiteY47" fmla="*/ 1079500 h 184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66925" h="1841500">
                <a:moveTo>
                  <a:pt x="1343025" y="1079500"/>
                </a:moveTo>
                <a:lnTo>
                  <a:pt x="1085850" y="1279525"/>
                </a:lnTo>
                <a:lnTo>
                  <a:pt x="949325" y="1374775"/>
                </a:lnTo>
                <a:lnTo>
                  <a:pt x="746125" y="1495425"/>
                </a:lnTo>
                <a:lnTo>
                  <a:pt x="498475" y="1628775"/>
                </a:lnTo>
                <a:lnTo>
                  <a:pt x="301625" y="1720850"/>
                </a:lnTo>
                <a:lnTo>
                  <a:pt x="117475" y="1797050"/>
                </a:lnTo>
                <a:lnTo>
                  <a:pt x="0" y="1841500"/>
                </a:lnTo>
                <a:lnTo>
                  <a:pt x="0" y="1768475"/>
                </a:lnTo>
                <a:lnTo>
                  <a:pt x="79375" y="1733550"/>
                </a:lnTo>
                <a:lnTo>
                  <a:pt x="161925" y="1685925"/>
                </a:lnTo>
                <a:lnTo>
                  <a:pt x="314325" y="1600200"/>
                </a:lnTo>
                <a:lnTo>
                  <a:pt x="466725" y="1504950"/>
                </a:lnTo>
                <a:lnTo>
                  <a:pt x="615950" y="1406525"/>
                </a:lnTo>
                <a:lnTo>
                  <a:pt x="742950" y="1320800"/>
                </a:lnTo>
                <a:lnTo>
                  <a:pt x="819150" y="1270000"/>
                </a:lnTo>
                <a:lnTo>
                  <a:pt x="904875" y="1203325"/>
                </a:lnTo>
                <a:lnTo>
                  <a:pt x="1035050" y="1085850"/>
                </a:lnTo>
                <a:lnTo>
                  <a:pt x="1165225" y="962025"/>
                </a:lnTo>
                <a:lnTo>
                  <a:pt x="1285875" y="831850"/>
                </a:lnTo>
                <a:lnTo>
                  <a:pt x="1384300" y="714375"/>
                </a:lnTo>
                <a:lnTo>
                  <a:pt x="1495425" y="558800"/>
                </a:lnTo>
                <a:lnTo>
                  <a:pt x="1609725" y="400050"/>
                </a:lnTo>
                <a:lnTo>
                  <a:pt x="1701800" y="269875"/>
                </a:lnTo>
                <a:lnTo>
                  <a:pt x="1724025" y="234950"/>
                </a:lnTo>
                <a:lnTo>
                  <a:pt x="1736725" y="215900"/>
                </a:lnTo>
                <a:lnTo>
                  <a:pt x="1736725" y="190500"/>
                </a:lnTo>
                <a:lnTo>
                  <a:pt x="1724025" y="161925"/>
                </a:lnTo>
                <a:lnTo>
                  <a:pt x="1701800" y="123825"/>
                </a:lnTo>
                <a:lnTo>
                  <a:pt x="1670050" y="92075"/>
                </a:lnTo>
                <a:lnTo>
                  <a:pt x="1593850" y="25400"/>
                </a:lnTo>
                <a:lnTo>
                  <a:pt x="1689100" y="0"/>
                </a:lnTo>
                <a:lnTo>
                  <a:pt x="1803400" y="76200"/>
                </a:lnTo>
                <a:lnTo>
                  <a:pt x="1898650" y="136525"/>
                </a:lnTo>
                <a:lnTo>
                  <a:pt x="1958975" y="184150"/>
                </a:lnTo>
                <a:lnTo>
                  <a:pt x="2047875" y="266700"/>
                </a:lnTo>
                <a:lnTo>
                  <a:pt x="2060575" y="282575"/>
                </a:lnTo>
                <a:lnTo>
                  <a:pt x="2066925" y="307975"/>
                </a:lnTo>
                <a:lnTo>
                  <a:pt x="2066925" y="330200"/>
                </a:lnTo>
                <a:lnTo>
                  <a:pt x="2054225" y="355600"/>
                </a:lnTo>
                <a:lnTo>
                  <a:pt x="2035175" y="368300"/>
                </a:lnTo>
                <a:lnTo>
                  <a:pt x="1997075" y="374650"/>
                </a:lnTo>
                <a:lnTo>
                  <a:pt x="1981200" y="384175"/>
                </a:lnTo>
                <a:lnTo>
                  <a:pt x="1876425" y="511175"/>
                </a:lnTo>
                <a:lnTo>
                  <a:pt x="1730375" y="679450"/>
                </a:lnTo>
                <a:lnTo>
                  <a:pt x="1552575" y="879475"/>
                </a:lnTo>
                <a:lnTo>
                  <a:pt x="1457325" y="971550"/>
                </a:lnTo>
                <a:lnTo>
                  <a:pt x="1343025" y="10795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3EE77D1-B7D5-4C5E-9F3F-C3C6F253FA8E}"/>
              </a:ext>
            </a:extLst>
          </p:cNvPr>
          <p:cNvSpPr/>
          <p:nvPr/>
        </p:nvSpPr>
        <p:spPr>
          <a:xfrm>
            <a:off x="6059489" y="2592389"/>
            <a:ext cx="2435225" cy="1222375"/>
          </a:xfrm>
          <a:custGeom>
            <a:avLst/>
            <a:gdLst>
              <a:gd name="connsiteX0" fmla="*/ 1133475 w 2433638"/>
              <a:gd name="connsiteY0" fmla="*/ 611982 h 1221582"/>
              <a:gd name="connsiteX1" fmla="*/ 1028700 w 2433638"/>
              <a:gd name="connsiteY1" fmla="*/ 547688 h 1221582"/>
              <a:gd name="connsiteX2" fmla="*/ 888207 w 2433638"/>
              <a:gd name="connsiteY2" fmla="*/ 452438 h 1221582"/>
              <a:gd name="connsiteX3" fmla="*/ 814388 w 2433638"/>
              <a:gd name="connsiteY3" fmla="*/ 397669 h 1221582"/>
              <a:gd name="connsiteX4" fmla="*/ 581025 w 2433638"/>
              <a:gd name="connsiteY4" fmla="*/ 247650 h 1221582"/>
              <a:gd name="connsiteX5" fmla="*/ 435769 w 2433638"/>
              <a:gd name="connsiteY5" fmla="*/ 147638 h 1221582"/>
              <a:gd name="connsiteX6" fmla="*/ 373857 w 2433638"/>
              <a:gd name="connsiteY6" fmla="*/ 111919 h 1221582"/>
              <a:gd name="connsiteX7" fmla="*/ 304800 w 2433638"/>
              <a:gd name="connsiteY7" fmla="*/ 76200 h 1221582"/>
              <a:gd name="connsiteX8" fmla="*/ 240507 w 2433638"/>
              <a:gd name="connsiteY8" fmla="*/ 47625 h 1221582"/>
              <a:gd name="connsiteX9" fmla="*/ 211932 w 2433638"/>
              <a:gd name="connsiteY9" fmla="*/ 35719 h 1221582"/>
              <a:gd name="connsiteX10" fmla="*/ 185738 w 2433638"/>
              <a:gd name="connsiteY10" fmla="*/ 19050 h 1221582"/>
              <a:gd name="connsiteX11" fmla="*/ 161925 w 2433638"/>
              <a:gd name="connsiteY11" fmla="*/ 7144 h 1221582"/>
              <a:gd name="connsiteX12" fmla="*/ 140494 w 2433638"/>
              <a:gd name="connsiteY12" fmla="*/ 2382 h 1221582"/>
              <a:gd name="connsiteX13" fmla="*/ 104775 w 2433638"/>
              <a:gd name="connsiteY13" fmla="*/ 0 h 1221582"/>
              <a:gd name="connsiteX14" fmla="*/ 66675 w 2433638"/>
              <a:gd name="connsiteY14" fmla="*/ 9525 h 1221582"/>
              <a:gd name="connsiteX15" fmla="*/ 33338 w 2433638"/>
              <a:gd name="connsiteY15" fmla="*/ 28575 h 1221582"/>
              <a:gd name="connsiteX16" fmla="*/ 11907 w 2433638"/>
              <a:gd name="connsiteY16" fmla="*/ 45244 h 1221582"/>
              <a:gd name="connsiteX17" fmla="*/ 2382 w 2433638"/>
              <a:gd name="connsiteY17" fmla="*/ 59532 h 1221582"/>
              <a:gd name="connsiteX18" fmla="*/ 0 w 2433638"/>
              <a:gd name="connsiteY18" fmla="*/ 76200 h 1221582"/>
              <a:gd name="connsiteX19" fmla="*/ 7144 w 2433638"/>
              <a:gd name="connsiteY19" fmla="*/ 92869 h 1221582"/>
              <a:gd name="connsiteX20" fmla="*/ 30957 w 2433638"/>
              <a:gd name="connsiteY20" fmla="*/ 100013 h 1221582"/>
              <a:gd name="connsiteX21" fmla="*/ 83344 w 2433638"/>
              <a:gd name="connsiteY21" fmla="*/ 100013 h 1221582"/>
              <a:gd name="connsiteX22" fmla="*/ 138113 w 2433638"/>
              <a:gd name="connsiteY22" fmla="*/ 111919 h 1221582"/>
              <a:gd name="connsiteX23" fmla="*/ 176213 w 2433638"/>
              <a:gd name="connsiteY23" fmla="*/ 121444 h 1221582"/>
              <a:gd name="connsiteX24" fmla="*/ 252413 w 2433638"/>
              <a:gd name="connsiteY24" fmla="*/ 157163 h 1221582"/>
              <a:gd name="connsiteX25" fmla="*/ 359569 w 2433638"/>
              <a:gd name="connsiteY25" fmla="*/ 242888 h 1221582"/>
              <a:gd name="connsiteX26" fmla="*/ 561975 w 2433638"/>
              <a:gd name="connsiteY26" fmla="*/ 404813 h 1221582"/>
              <a:gd name="connsiteX27" fmla="*/ 764382 w 2433638"/>
              <a:gd name="connsiteY27" fmla="*/ 557213 h 1221582"/>
              <a:gd name="connsiteX28" fmla="*/ 931069 w 2433638"/>
              <a:gd name="connsiteY28" fmla="*/ 695325 h 1221582"/>
              <a:gd name="connsiteX29" fmla="*/ 1088232 w 2433638"/>
              <a:gd name="connsiteY29" fmla="*/ 823913 h 1221582"/>
              <a:gd name="connsiteX30" fmla="*/ 1231107 w 2433638"/>
              <a:gd name="connsiteY30" fmla="*/ 945357 h 1221582"/>
              <a:gd name="connsiteX31" fmla="*/ 1326357 w 2433638"/>
              <a:gd name="connsiteY31" fmla="*/ 1023938 h 1221582"/>
              <a:gd name="connsiteX32" fmla="*/ 1423988 w 2433638"/>
              <a:gd name="connsiteY32" fmla="*/ 1104900 h 1221582"/>
              <a:gd name="connsiteX33" fmla="*/ 1462088 w 2433638"/>
              <a:gd name="connsiteY33" fmla="*/ 1133475 h 1221582"/>
              <a:gd name="connsiteX34" fmla="*/ 1497807 w 2433638"/>
              <a:gd name="connsiteY34" fmla="*/ 1164432 h 1221582"/>
              <a:gd name="connsiteX35" fmla="*/ 1521619 w 2433638"/>
              <a:gd name="connsiteY35" fmla="*/ 1185863 h 1221582"/>
              <a:gd name="connsiteX36" fmla="*/ 1559719 w 2433638"/>
              <a:gd name="connsiteY36" fmla="*/ 1204913 h 1221582"/>
              <a:gd name="connsiteX37" fmla="*/ 1595438 w 2433638"/>
              <a:gd name="connsiteY37" fmla="*/ 1216819 h 1221582"/>
              <a:gd name="connsiteX38" fmla="*/ 1638300 w 2433638"/>
              <a:gd name="connsiteY38" fmla="*/ 1221582 h 1221582"/>
              <a:gd name="connsiteX39" fmla="*/ 1797844 w 2433638"/>
              <a:gd name="connsiteY39" fmla="*/ 1202532 h 1221582"/>
              <a:gd name="connsiteX40" fmla="*/ 2128838 w 2433638"/>
              <a:gd name="connsiteY40" fmla="*/ 1159669 h 1221582"/>
              <a:gd name="connsiteX41" fmla="*/ 2362200 w 2433638"/>
              <a:gd name="connsiteY41" fmla="*/ 1131094 h 1221582"/>
              <a:gd name="connsiteX42" fmla="*/ 2405063 w 2433638"/>
              <a:gd name="connsiteY42" fmla="*/ 1121569 h 1221582"/>
              <a:gd name="connsiteX43" fmla="*/ 2426494 w 2433638"/>
              <a:gd name="connsiteY43" fmla="*/ 1109663 h 1221582"/>
              <a:gd name="connsiteX44" fmla="*/ 2433638 w 2433638"/>
              <a:gd name="connsiteY44" fmla="*/ 1095375 h 1221582"/>
              <a:gd name="connsiteX45" fmla="*/ 2428875 w 2433638"/>
              <a:gd name="connsiteY45" fmla="*/ 1078707 h 1221582"/>
              <a:gd name="connsiteX46" fmla="*/ 2405063 w 2433638"/>
              <a:gd name="connsiteY46" fmla="*/ 1066800 h 1221582"/>
              <a:gd name="connsiteX47" fmla="*/ 2355057 w 2433638"/>
              <a:gd name="connsiteY47" fmla="*/ 1057275 h 1221582"/>
              <a:gd name="connsiteX48" fmla="*/ 2238375 w 2433638"/>
              <a:gd name="connsiteY48" fmla="*/ 1040607 h 1221582"/>
              <a:gd name="connsiteX49" fmla="*/ 2114550 w 2433638"/>
              <a:gd name="connsiteY49" fmla="*/ 1014413 h 1221582"/>
              <a:gd name="connsiteX50" fmla="*/ 1964532 w 2433638"/>
              <a:gd name="connsiteY50" fmla="*/ 978694 h 1221582"/>
              <a:gd name="connsiteX51" fmla="*/ 1816894 w 2433638"/>
              <a:gd name="connsiteY51" fmla="*/ 931069 h 1221582"/>
              <a:gd name="connsiteX52" fmla="*/ 1671638 w 2433638"/>
              <a:gd name="connsiteY52" fmla="*/ 878682 h 1221582"/>
              <a:gd name="connsiteX53" fmla="*/ 1512094 w 2433638"/>
              <a:gd name="connsiteY53" fmla="*/ 809625 h 1221582"/>
              <a:gd name="connsiteX54" fmla="*/ 1373982 w 2433638"/>
              <a:gd name="connsiteY54" fmla="*/ 742950 h 1221582"/>
              <a:gd name="connsiteX55" fmla="*/ 1204913 w 2433638"/>
              <a:gd name="connsiteY55" fmla="*/ 652463 h 1221582"/>
              <a:gd name="connsiteX56" fmla="*/ 1133475 w 2433638"/>
              <a:gd name="connsiteY56" fmla="*/ 611982 h 122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33638" h="1221582">
                <a:moveTo>
                  <a:pt x="1133475" y="611982"/>
                </a:moveTo>
                <a:lnTo>
                  <a:pt x="1028700" y="547688"/>
                </a:lnTo>
                <a:lnTo>
                  <a:pt x="888207" y="452438"/>
                </a:lnTo>
                <a:lnTo>
                  <a:pt x="814388" y="397669"/>
                </a:lnTo>
                <a:lnTo>
                  <a:pt x="581025" y="247650"/>
                </a:lnTo>
                <a:lnTo>
                  <a:pt x="435769" y="147638"/>
                </a:lnTo>
                <a:lnTo>
                  <a:pt x="373857" y="111919"/>
                </a:lnTo>
                <a:lnTo>
                  <a:pt x="304800" y="76200"/>
                </a:lnTo>
                <a:lnTo>
                  <a:pt x="240507" y="47625"/>
                </a:lnTo>
                <a:lnTo>
                  <a:pt x="211932" y="35719"/>
                </a:lnTo>
                <a:lnTo>
                  <a:pt x="185738" y="19050"/>
                </a:lnTo>
                <a:lnTo>
                  <a:pt x="161925" y="7144"/>
                </a:lnTo>
                <a:lnTo>
                  <a:pt x="140494" y="2382"/>
                </a:lnTo>
                <a:lnTo>
                  <a:pt x="104775" y="0"/>
                </a:lnTo>
                <a:lnTo>
                  <a:pt x="66675" y="9525"/>
                </a:lnTo>
                <a:lnTo>
                  <a:pt x="33338" y="28575"/>
                </a:lnTo>
                <a:lnTo>
                  <a:pt x="11907" y="45244"/>
                </a:lnTo>
                <a:lnTo>
                  <a:pt x="2382" y="59532"/>
                </a:lnTo>
                <a:lnTo>
                  <a:pt x="0" y="76200"/>
                </a:lnTo>
                <a:lnTo>
                  <a:pt x="7144" y="92869"/>
                </a:lnTo>
                <a:lnTo>
                  <a:pt x="30957" y="100013"/>
                </a:lnTo>
                <a:lnTo>
                  <a:pt x="83344" y="100013"/>
                </a:lnTo>
                <a:lnTo>
                  <a:pt x="138113" y="111919"/>
                </a:lnTo>
                <a:lnTo>
                  <a:pt x="176213" y="121444"/>
                </a:lnTo>
                <a:lnTo>
                  <a:pt x="252413" y="157163"/>
                </a:lnTo>
                <a:lnTo>
                  <a:pt x="359569" y="242888"/>
                </a:lnTo>
                <a:lnTo>
                  <a:pt x="561975" y="404813"/>
                </a:lnTo>
                <a:lnTo>
                  <a:pt x="764382" y="557213"/>
                </a:lnTo>
                <a:lnTo>
                  <a:pt x="931069" y="695325"/>
                </a:lnTo>
                <a:lnTo>
                  <a:pt x="1088232" y="823913"/>
                </a:lnTo>
                <a:lnTo>
                  <a:pt x="1231107" y="945357"/>
                </a:lnTo>
                <a:lnTo>
                  <a:pt x="1326357" y="1023938"/>
                </a:lnTo>
                <a:lnTo>
                  <a:pt x="1423988" y="1104900"/>
                </a:lnTo>
                <a:lnTo>
                  <a:pt x="1462088" y="1133475"/>
                </a:lnTo>
                <a:lnTo>
                  <a:pt x="1497807" y="1164432"/>
                </a:lnTo>
                <a:lnTo>
                  <a:pt x="1521619" y="1185863"/>
                </a:lnTo>
                <a:lnTo>
                  <a:pt x="1559719" y="1204913"/>
                </a:lnTo>
                <a:lnTo>
                  <a:pt x="1595438" y="1216819"/>
                </a:lnTo>
                <a:lnTo>
                  <a:pt x="1638300" y="1221582"/>
                </a:lnTo>
                <a:lnTo>
                  <a:pt x="1797844" y="1202532"/>
                </a:lnTo>
                <a:lnTo>
                  <a:pt x="2128838" y="1159669"/>
                </a:lnTo>
                <a:lnTo>
                  <a:pt x="2362200" y="1131094"/>
                </a:lnTo>
                <a:lnTo>
                  <a:pt x="2405063" y="1121569"/>
                </a:lnTo>
                <a:lnTo>
                  <a:pt x="2426494" y="1109663"/>
                </a:lnTo>
                <a:lnTo>
                  <a:pt x="2433638" y="1095375"/>
                </a:lnTo>
                <a:lnTo>
                  <a:pt x="2428875" y="1078707"/>
                </a:lnTo>
                <a:lnTo>
                  <a:pt x="2405063" y="1066800"/>
                </a:lnTo>
                <a:lnTo>
                  <a:pt x="2355057" y="1057275"/>
                </a:lnTo>
                <a:lnTo>
                  <a:pt x="2238375" y="1040607"/>
                </a:lnTo>
                <a:lnTo>
                  <a:pt x="2114550" y="1014413"/>
                </a:lnTo>
                <a:lnTo>
                  <a:pt x="1964532" y="978694"/>
                </a:lnTo>
                <a:lnTo>
                  <a:pt x="1816894" y="931069"/>
                </a:lnTo>
                <a:lnTo>
                  <a:pt x="1671638" y="878682"/>
                </a:lnTo>
                <a:lnTo>
                  <a:pt x="1512094" y="809625"/>
                </a:lnTo>
                <a:lnTo>
                  <a:pt x="1373982" y="742950"/>
                </a:lnTo>
                <a:lnTo>
                  <a:pt x="1204913" y="652463"/>
                </a:lnTo>
                <a:lnTo>
                  <a:pt x="1133475" y="6119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ED382FD2-D321-471C-B6E7-4742F22886BE}"/>
              </a:ext>
            </a:extLst>
          </p:cNvPr>
          <p:cNvGrpSpPr/>
          <p:nvPr/>
        </p:nvGrpSpPr>
        <p:grpSpPr>
          <a:xfrm>
            <a:off x="3730626" y="1417639"/>
            <a:ext cx="4764088" cy="4668837"/>
            <a:chOff x="3730626" y="1417639"/>
            <a:chExt cx="4764088" cy="46688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81916C6C-2584-4A43-BD55-FC2ABB6AAF1E}"/>
                </a:ext>
              </a:extLst>
            </p:cNvPr>
            <p:cNvSpPr/>
            <p:nvPr/>
          </p:nvSpPr>
          <p:spPr>
            <a:xfrm>
              <a:off x="5741989" y="3513138"/>
              <a:ext cx="1438275" cy="920750"/>
            </a:xfrm>
            <a:custGeom>
              <a:avLst/>
              <a:gdLst>
                <a:gd name="connsiteX0" fmla="*/ 900112 w 1438275"/>
                <a:gd name="connsiteY0" fmla="*/ 542925 h 921544"/>
                <a:gd name="connsiteX1" fmla="*/ 661987 w 1438275"/>
                <a:gd name="connsiteY1" fmla="*/ 669131 h 921544"/>
                <a:gd name="connsiteX2" fmla="*/ 464344 w 1438275"/>
                <a:gd name="connsiteY2" fmla="*/ 757237 h 921544"/>
                <a:gd name="connsiteX3" fmla="*/ 328612 w 1438275"/>
                <a:gd name="connsiteY3" fmla="*/ 812006 h 921544"/>
                <a:gd name="connsiteX4" fmla="*/ 195262 w 1438275"/>
                <a:gd name="connsiteY4" fmla="*/ 866775 h 921544"/>
                <a:gd name="connsiteX5" fmla="*/ 102394 w 1438275"/>
                <a:gd name="connsiteY5" fmla="*/ 900112 h 921544"/>
                <a:gd name="connsiteX6" fmla="*/ 54769 w 1438275"/>
                <a:gd name="connsiteY6" fmla="*/ 916781 h 921544"/>
                <a:gd name="connsiteX7" fmla="*/ 21431 w 1438275"/>
                <a:gd name="connsiteY7" fmla="*/ 921544 h 921544"/>
                <a:gd name="connsiteX8" fmla="*/ 2381 w 1438275"/>
                <a:gd name="connsiteY8" fmla="*/ 916781 h 921544"/>
                <a:gd name="connsiteX9" fmla="*/ 0 w 1438275"/>
                <a:gd name="connsiteY9" fmla="*/ 904875 h 921544"/>
                <a:gd name="connsiteX10" fmla="*/ 9525 w 1438275"/>
                <a:gd name="connsiteY10" fmla="*/ 885825 h 921544"/>
                <a:gd name="connsiteX11" fmla="*/ 23812 w 1438275"/>
                <a:gd name="connsiteY11" fmla="*/ 869156 h 921544"/>
                <a:gd name="connsiteX12" fmla="*/ 119062 w 1438275"/>
                <a:gd name="connsiteY12" fmla="*/ 816769 h 921544"/>
                <a:gd name="connsiteX13" fmla="*/ 223837 w 1438275"/>
                <a:gd name="connsiteY13" fmla="*/ 759619 h 921544"/>
                <a:gd name="connsiteX14" fmla="*/ 352425 w 1438275"/>
                <a:gd name="connsiteY14" fmla="*/ 683419 h 921544"/>
                <a:gd name="connsiteX15" fmla="*/ 509587 w 1438275"/>
                <a:gd name="connsiteY15" fmla="*/ 585787 h 921544"/>
                <a:gd name="connsiteX16" fmla="*/ 683419 w 1438275"/>
                <a:gd name="connsiteY16" fmla="*/ 471487 h 921544"/>
                <a:gd name="connsiteX17" fmla="*/ 804862 w 1438275"/>
                <a:gd name="connsiteY17" fmla="*/ 385762 h 921544"/>
                <a:gd name="connsiteX18" fmla="*/ 895350 w 1438275"/>
                <a:gd name="connsiteY18" fmla="*/ 314325 h 921544"/>
                <a:gd name="connsiteX19" fmla="*/ 985837 w 1438275"/>
                <a:gd name="connsiteY19" fmla="*/ 238125 h 921544"/>
                <a:gd name="connsiteX20" fmla="*/ 1028700 w 1438275"/>
                <a:gd name="connsiteY20" fmla="*/ 195262 h 921544"/>
                <a:gd name="connsiteX21" fmla="*/ 1045369 w 1438275"/>
                <a:gd name="connsiteY21" fmla="*/ 176212 h 921544"/>
                <a:gd name="connsiteX22" fmla="*/ 1052512 w 1438275"/>
                <a:gd name="connsiteY22" fmla="*/ 159544 h 921544"/>
                <a:gd name="connsiteX23" fmla="*/ 1052512 w 1438275"/>
                <a:gd name="connsiteY23" fmla="*/ 140494 h 921544"/>
                <a:gd name="connsiteX24" fmla="*/ 1042987 w 1438275"/>
                <a:gd name="connsiteY24" fmla="*/ 119062 h 921544"/>
                <a:gd name="connsiteX25" fmla="*/ 1021556 w 1438275"/>
                <a:gd name="connsiteY25" fmla="*/ 95250 h 921544"/>
                <a:gd name="connsiteX26" fmla="*/ 992981 w 1438275"/>
                <a:gd name="connsiteY26" fmla="*/ 71437 h 921544"/>
                <a:gd name="connsiteX27" fmla="*/ 966787 w 1438275"/>
                <a:gd name="connsiteY27" fmla="*/ 52387 h 921544"/>
                <a:gd name="connsiteX28" fmla="*/ 954881 w 1438275"/>
                <a:gd name="connsiteY28" fmla="*/ 40481 h 921544"/>
                <a:gd name="connsiteX29" fmla="*/ 945356 w 1438275"/>
                <a:gd name="connsiteY29" fmla="*/ 26194 h 921544"/>
                <a:gd name="connsiteX30" fmla="*/ 950119 w 1438275"/>
                <a:gd name="connsiteY30" fmla="*/ 11906 h 921544"/>
                <a:gd name="connsiteX31" fmla="*/ 964406 w 1438275"/>
                <a:gd name="connsiteY31" fmla="*/ 4762 h 921544"/>
                <a:gd name="connsiteX32" fmla="*/ 1007269 w 1438275"/>
                <a:gd name="connsiteY32" fmla="*/ 0 h 921544"/>
                <a:gd name="connsiteX33" fmla="*/ 1071562 w 1438275"/>
                <a:gd name="connsiteY33" fmla="*/ 7144 h 921544"/>
                <a:gd name="connsiteX34" fmla="*/ 1135856 w 1438275"/>
                <a:gd name="connsiteY34" fmla="*/ 23812 h 921544"/>
                <a:gd name="connsiteX35" fmla="*/ 1197769 w 1438275"/>
                <a:gd name="connsiteY35" fmla="*/ 47625 h 921544"/>
                <a:gd name="connsiteX36" fmla="*/ 1252537 w 1438275"/>
                <a:gd name="connsiteY36" fmla="*/ 76200 h 921544"/>
                <a:gd name="connsiteX37" fmla="*/ 1309687 w 1438275"/>
                <a:gd name="connsiteY37" fmla="*/ 109537 h 921544"/>
                <a:gd name="connsiteX38" fmla="*/ 1388269 w 1438275"/>
                <a:gd name="connsiteY38" fmla="*/ 166687 h 921544"/>
                <a:gd name="connsiteX39" fmla="*/ 1416844 w 1438275"/>
                <a:gd name="connsiteY39" fmla="*/ 195262 h 921544"/>
                <a:gd name="connsiteX40" fmla="*/ 1431131 w 1438275"/>
                <a:gd name="connsiteY40" fmla="*/ 221456 h 921544"/>
                <a:gd name="connsiteX41" fmla="*/ 1438275 w 1438275"/>
                <a:gd name="connsiteY41" fmla="*/ 245269 h 921544"/>
                <a:gd name="connsiteX42" fmla="*/ 1433512 w 1438275"/>
                <a:gd name="connsiteY42" fmla="*/ 269081 h 921544"/>
                <a:gd name="connsiteX43" fmla="*/ 1414462 w 1438275"/>
                <a:gd name="connsiteY43" fmla="*/ 285750 h 921544"/>
                <a:gd name="connsiteX44" fmla="*/ 1376362 w 1438275"/>
                <a:gd name="connsiteY44" fmla="*/ 297656 h 921544"/>
                <a:gd name="connsiteX45" fmla="*/ 1323975 w 1438275"/>
                <a:gd name="connsiteY45" fmla="*/ 297656 h 921544"/>
                <a:gd name="connsiteX46" fmla="*/ 1293019 w 1438275"/>
                <a:gd name="connsiteY46" fmla="*/ 302419 h 921544"/>
                <a:gd name="connsiteX47" fmla="*/ 1257300 w 1438275"/>
                <a:gd name="connsiteY47" fmla="*/ 316706 h 921544"/>
                <a:gd name="connsiteX48" fmla="*/ 1193006 w 1438275"/>
                <a:gd name="connsiteY48" fmla="*/ 357187 h 921544"/>
                <a:gd name="connsiteX49" fmla="*/ 1112044 w 1438275"/>
                <a:gd name="connsiteY49" fmla="*/ 409575 h 921544"/>
                <a:gd name="connsiteX50" fmla="*/ 900112 w 1438275"/>
                <a:gd name="connsiteY50" fmla="*/ 542925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921544">
                  <a:moveTo>
                    <a:pt x="900112" y="542925"/>
                  </a:moveTo>
                  <a:lnTo>
                    <a:pt x="661987" y="669131"/>
                  </a:lnTo>
                  <a:lnTo>
                    <a:pt x="464344" y="757237"/>
                  </a:lnTo>
                  <a:lnTo>
                    <a:pt x="328612" y="812006"/>
                  </a:lnTo>
                  <a:lnTo>
                    <a:pt x="195262" y="866775"/>
                  </a:lnTo>
                  <a:lnTo>
                    <a:pt x="102394" y="900112"/>
                  </a:lnTo>
                  <a:lnTo>
                    <a:pt x="54769" y="916781"/>
                  </a:lnTo>
                  <a:lnTo>
                    <a:pt x="21431" y="921544"/>
                  </a:lnTo>
                  <a:lnTo>
                    <a:pt x="2381" y="916781"/>
                  </a:lnTo>
                  <a:lnTo>
                    <a:pt x="0" y="904875"/>
                  </a:lnTo>
                  <a:lnTo>
                    <a:pt x="9525" y="885825"/>
                  </a:lnTo>
                  <a:lnTo>
                    <a:pt x="23812" y="869156"/>
                  </a:lnTo>
                  <a:lnTo>
                    <a:pt x="119062" y="816769"/>
                  </a:lnTo>
                  <a:lnTo>
                    <a:pt x="223837" y="759619"/>
                  </a:lnTo>
                  <a:lnTo>
                    <a:pt x="352425" y="683419"/>
                  </a:lnTo>
                  <a:lnTo>
                    <a:pt x="509587" y="585787"/>
                  </a:lnTo>
                  <a:lnTo>
                    <a:pt x="683419" y="471487"/>
                  </a:lnTo>
                  <a:lnTo>
                    <a:pt x="804862" y="385762"/>
                  </a:lnTo>
                  <a:lnTo>
                    <a:pt x="895350" y="314325"/>
                  </a:lnTo>
                  <a:lnTo>
                    <a:pt x="985837" y="238125"/>
                  </a:lnTo>
                  <a:lnTo>
                    <a:pt x="1028700" y="195262"/>
                  </a:lnTo>
                  <a:lnTo>
                    <a:pt x="1045369" y="176212"/>
                  </a:lnTo>
                  <a:lnTo>
                    <a:pt x="1052512" y="159544"/>
                  </a:lnTo>
                  <a:lnTo>
                    <a:pt x="1052512" y="140494"/>
                  </a:lnTo>
                  <a:lnTo>
                    <a:pt x="1042987" y="119062"/>
                  </a:lnTo>
                  <a:lnTo>
                    <a:pt x="1021556" y="95250"/>
                  </a:lnTo>
                  <a:lnTo>
                    <a:pt x="992981" y="71437"/>
                  </a:lnTo>
                  <a:lnTo>
                    <a:pt x="966787" y="52387"/>
                  </a:lnTo>
                  <a:lnTo>
                    <a:pt x="954881" y="40481"/>
                  </a:lnTo>
                  <a:lnTo>
                    <a:pt x="945356" y="26194"/>
                  </a:lnTo>
                  <a:lnTo>
                    <a:pt x="950119" y="11906"/>
                  </a:lnTo>
                  <a:lnTo>
                    <a:pt x="964406" y="4762"/>
                  </a:lnTo>
                  <a:lnTo>
                    <a:pt x="1007269" y="0"/>
                  </a:lnTo>
                  <a:lnTo>
                    <a:pt x="1071562" y="7144"/>
                  </a:lnTo>
                  <a:lnTo>
                    <a:pt x="1135856" y="23812"/>
                  </a:lnTo>
                  <a:lnTo>
                    <a:pt x="1197769" y="47625"/>
                  </a:lnTo>
                  <a:lnTo>
                    <a:pt x="1252537" y="76200"/>
                  </a:lnTo>
                  <a:lnTo>
                    <a:pt x="1309687" y="109537"/>
                  </a:lnTo>
                  <a:lnTo>
                    <a:pt x="1388269" y="166687"/>
                  </a:lnTo>
                  <a:lnTo>
                    <a:pt x="1416844" y="195262"/>
                  </a:lnTo>
                  <a:lnTo>
                    <a:pt x="1431131" y="221456"/>
                  </a:lnTo>
                  <a:lnTo>
                    <a:pt x="1438275" y="245269"/>
                  </a:lnTo>
                  <a:lnTo>
                    <a:pt x="1433512" y="269081"/>
                  </a:lnTo>
                  <a:lnTo>
                    <a:pt x="1414462" y="285750"/>
                  </a:lnTo>
                  <a:lnTo>
                    <a:pt x="1376362" y="297656"/>
                  </a:lnTo>
                  <a:lnTo>
                    <a:pt x="1323975" y="297656"/>
                  </a:lnTo>
                  <a:lnTo>
                    <a:pt x="1293019" y="302419"/>
                  </a:lnTo>
                  <a:lnTo>
                    <a:pt x="1257300" y="316706"/>
                  </a:lnTo>
                  <a:lnTo>
                    <a:pt x="1193006" y="357187"/>
                  </a:lnTo>
                  <a:lnTo>
                    <a:pt x="1112044" y="409575"/>
                  </a:lnTo>
                  <a:lnTo>
                    <a:pt x="900112" y="542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2FBA5334-BB6C-4237-A63B-62581B4217B4}"/>
                </a:ext>
              </a:extLst>
            </p:cNvPr>
            <p:cNvSpPr/>
            <p:nvPr/>
          </p:nvSpPr>
          <p:spPr>
            <a:xfrm>
              <a:off x="5805489" y="4135439"/>
              <a:ext cx="1546225" cy="1036637"/>
            </a:xfrm>
            <a:custGeom>
              <a:avLst/>
              <a:gdLst>
                <a:gd name="connsiteX0" fmla="*/ 1071562 w 1545431"/>
                <a:gd name="connsiteY0" fmla="*/ 557213 h 1035844"/>
                <a:gd name="connsiteX1" fmla="*/ 769143 w 1545431"/>
                <a:gd name="connsiteY1" fmla="*/ 728663 h 1035844"/>
                <a:gd name="connsiteX2" fmla="*/ 578643 w 1545431"/>
                <a:gd name="connsiteY2" fmla="*/ 823913 h 1035844"/>
                <a:gd name="connsiteX3" fmla="*/ 364331 w 1545431"/>
                <a:gd name="connsiteY3" fmla="*/ 916782 h 1035844"/>
                <a:gd name="connsiteX4" fmla="*/ 207168 w 1545431"/>
                <a:gd name="connsiteY4" fmla="*/ 978694 h 1035844"/>
                <a:gd name="connsiteX5" fmla="*/ 83343 w 1545431"/>
                <a:gd name="connsiteY5" fmla="*/ 1023938 h 1035844"/>
                <a:gd name="connsiteX6" fmla="*/ 45243 w 1545431"/>
                <a:gd name="connsiteY6" fmla="*/ 1035844 h 1035844"/>
                <a:gd name="connsiteX7" fmla="*/ 23812 w 1545431"/>
                <a:gd name="connsiteY7" fmla="*/ 1035844 h 1035844"/>
                <a:gd name="connsiteX8" fmla="*/ 4762 w 1545431"/>
                <a:gd name="connsiteY8" fmla="*/ 1031082 h 1035844"/>
                <a:gd name="connsiteX9" fmla="*/ 0 w 1545431"/>
                <a:gd name="connsiteY9" fmla="*/ 1021557 h 1035844"/>
                <a:gd name="connsiteX10" fmla="*/ 4762 w 1545431"/>
                <a:gd name="connsiteY10" fmla="*/ 1002507 h 1035844"/>
                <a:gd name="connsiteX11" fmla="*/ 26193 w 1545431"/>
                <a:gd name="connsiteY11" fmla="*/ 981075 h 1035844"/>
                <a:gd name="connsiteX12" fmla="*/ 195262 w 1545431"/>
                <a:gd name="connsiteY12" fmla="*/ 885825 h 1035844"/>
                <a:gd name="connsiteX13" fmla="*/ 445293 w 1545431"/>
                <a:gd name="connsiteY13" fmla="*/ 733425 h 1035844"/>
                <a:gd name="connsiteX14" fmla="*/ 600075 w 1545431"/>
                <a:gd name="connsiteY14" fmla="*/ 633413 h 1035844"/>
                <a:gd name="connsiteX15" fmla="*/ 790575 w 1545431"/>
                <a:gd name="connsiteY15" fmla="*/ 504825 h 1035844"/>
                <a:gd name="connsiteX16" fmla="*/ 950118 w 1545431"/>
                <a:gd name="connsiteY16" fmla="*/ 388144 h 1035844"/>
                <a:gd name="connsiteX17" fmla="*/ 1047750 w 1545431"/>
                <a:gd name="connsiteY17" fmla="*/ 302419 h 1035844"/>
                <a:gd name="connsiteX18" fmla="*/ 1119187 w 1545431"/>
                <a:gd name="connsiteY18" fmla="*/ 240507 h 1035844"/>
                <a:gd name="connsiteX19" fmla="*/ 1166812 w 1545431"/>
                <a:gd name="connsiteY19" fmla="*/ 202407 h 1035844"/>
                <a:gd name="connsiteX20" fmla="*/ 1188243 w 1545431"/>
                <a:gd name="connsiteY20" fmla="*/ 173832 h 1035844"/>
                <a:gd name="connsiteX21" fmla="*/ 1193006 w 1545431"/>
                <a:gd name="connsiteY21" fmla="*/ 147638 h 1035844"/>
                <a:gd name="connsiteX22" fmla="*/ 1188243 w 1545431"/>
                <a:gd name="connsiteY22" fmla="*/ 119063 h 1035844"/>
                <a:gd name="connsiteX23" fmla="*/ 1166812 w 1545431"/>
                <a:gd name="connsiteY23" fmla="*/ 88107 h 1035844"/>
                <a:gd name="connsiteX24" fmla="*/ 1135856 w 1545431"/>
                <a:gd name="connsiteY24" fmla="*/ 66675 h 1035844"/>
                <a:gd name="connsiteX25" fmla="*/ 1107281 w 1545431"/>
                <a:gd name="connsiteY25" fmla="*/ 45244 h 1035844"/>
                <a:gd name="connsiteX26" fmla="*/ 1092993 w 1545431"/>
                <a:gd name="connsiteY26" fmla="*/ 30957 h 1035844"/>
                <a:gd name="connsiteX27" fmla="*/ 1088231 w 1545431"/>
                <a:gd name="connsiteY27" fmla="*/ 19050 h 1035844"/>
                <a:gd name="connsiteX28" fmla="*/ 1090612 w 1545431"/>
                <a:gd name="connsiteY28" fmla="*/ 4763 h 1035844"/>
                <a:gd name="connsiteX29" fmla="*/ 1104900 w 1545431"/>
                <a:gd name="connsiteY29" fmla="*/ 0 h 1035844"/>
                <a:gd name="connsiteX30" fmla="*/ 1143000 w 1545431"/>
                <a:gd name="connsiteY30" fmla="*/ 0 h 1035844"/>
                <a:gd name="connsiteX31" fmla="*/ 1188243 w 1545431"/>
                <a:gd name="connsiteY31" fmla="*/ 4763 h 1035844"/>
                <a:gd name="connsiteX32" fmla="*/ 1254918 w 1545431"/>
                <a:gd name="connsiteY32" fmla="*/ 23813 h 1035844"/>
                <a:gd name="connsiteX33" fmla="*/ 1328737 w 1545431"/>
                <a:gd name="connsiteY33" fmla="*/ 54769 h 1035844"/>
                <a:gd name="connsiteX34" fmla="*/ 1390650 w 1545431"/>
                <a:gd name="connsiteY34" fmla="*/ 92869 h 1035844"/>
                <a:gd name="connsiteX35" fmla="*/ 1433512 w 1545431"/>
                <a:gd name="connsiteY35" fmla="*/ 128588 h 1035844"/>
                <a:gd name="connsiteX36" fmla="*/ 1485900 w 1545431"/>
                <a:gd name="connsiteY36" fmla="*/ 180975 h 1035844"/>
                <a:gd name="connsiteX37" fmla="*/ 1521618 w 1545431"/>
                <a:gd name="connsiteY37" fmla="*/ 230982 h 1035844"/>
                <a:gd name="connsiteX38" fmla="*/ 1538287 w 1545431"/>
                <a:gd name="connsiteY38" fmla="*/ 269082 h 1035844"/>
                <a:gd name="connsiteX39" fmla="*/ 1545431 w 1545431"/>
                <a:gd name="connsiteY39" fmla="*/ 297657 h 1035844"/>
                <a:gd name="connsiteX40" fmla="*/ 1538287 w 1545431"/>
                <a:gd name="connsiteY40" fmla="*/ 321469 h 1035844"/>
                <a:gd name="connsiteX41" fmla="*/ 1524000 w 1545431"/>
                <a:gd name="connsiteY41" fmla="*/ 335757 h 1035844"/>
                <a:gd name="connsiteX42" fmla="*/ 1488281 w 1545431"/>
                <a:gd name="connsiteY42" fmla="*/ 342900 h 1035844"/>
                <a:gd name="connsiteX43" fmla="*/ 1431131 w 1545431"/>
                <a:gd name="connsiteY43" fmla="*/ 345282 h 1035844"/>
                <a:gd name="connsiteX44" fmla="*/ 1400175 w 1545431"/>
                <a:gd name="connsiteY44" fmla="*/ 352425 h 1035844"/>
                <a:gd name="connsiteX45" fmla="*/ 1357312 w 1545431"/>
                <a:gd name="connsiteY45" fmla="*/ 371475 h 1035844"/>
                <a:gd name="connsiteX46" fmla="*/ 1285875 w 1545431"/>
                <a:gd name="connsiteY46" fmla="*/ 423863 h 1035844"/>
                <a:gd name="connsiteX47" fmla="*/ 1071562 w 1545431"/>
                <a:gd name="connsiteY47" fmla="*/ 557213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45431" h="1035844">
                  <a:moveTo>
                    <a:pt x="1071562" y="557213"/>
                  </a:moveTo>
                  <a:lnTo>
                    <a:pt x="769143" y="728663"/>
                  </a:lnTo>
                  <a:lnTo>
                    <a:pt x="578643" y="823913"/>
                  </a:lnTo>
                  <a:lnTo>
                    <a:pt x="364331" y="916782"/>
                  </a:lnTo>
                  <a:lnTo>
                    <a:pt x="207168" y="978694"/>
                  </a:lnTo>
                  <a:lnTo>
                    <a:pt x="83343" y="1023938"/>
                  </a:lnTo>
                  <a:lnTo>
                    <a:pt x="45243" y="1035844"/>
                  </a:lnTo>
                  <a:lnTo>
                    <a:pt x="23812" y="1035844"/>
                  </a:lnTo>
                  <a:lnTo>
                    <a:pt x="4762" y="1031082"/>
                  </a:lnTo>
                  <a:lnTo>
                    <a:pt x="0" y="1021557"/>
                  </a:lnTo>
                  <a:lnTo>
                    <a:pt x="4762" y="1002507"/>
                  </a:lnTo>
                  <a:lnTo>
                    <a:pt x="26193" y="981075"/>
                  </a:lnTo>
                  <a:lnTo>
                    <a:pt x="195262" y="885825"/>
                  </a:lnTo>
                  <a:lnTo>
                    <a:pt x="445293" y="733425"/>
                  </a:lnTo>
                  <a:lnTo>
                    <a:pt x="600075" y="633413"/>
                  </a:lnTo>
                  <a:lnTo>
                    <a:pt x="790575" y="504825"/>
                  </a:lnTo>
                  <a:lnTo>
                    <a:pt x="950118" y="388144"/>
                  </a:lnTo>
                  <a:lnTo>
                    <a:pt x="1047750" y="302419"/>
                  </a:lnTo>
                  <a:lnTo>
                    <a:pt x="1119187" y="240507"/>
                  </a:lnTo>
                  <a:lnTo>
                    <a:pt x="1166812" y="202407"/>
                  </a:lnTo>
                  <a:lnTo>
                    <a:pt x="1188243" y="173832"/>
                  </a:lnTo>
                  <a:lnTo>
                    <a:pt x="1193006" y="147638"/>
                  </a:lnTo>
                  <a:lnTo>
                    <a:pt x="1188243" y="119063"/>
                  </a:lnTo>
                  <a:lnTo>
                    <a:pt x="1166812" y="88107"/>
                  </a:lnTo>
                  <a:lnTo>
                    <a:pt x="1135856" y="66675"/>
                  </a:lnTo>
                  <a:lnTo>
                    <a:pt x="1107281" y="45244"/>
                  </a:lnTo>
                  <a:lnTo>
                    <a:pt x="1092993" y="30957"/>
                  </a:lnTo>
                  <a:lnTo>
                    <a:pt x="1088231" y="19050"/>
                  </a:lnTo>
                  <a:lnTo>
                    <a:pt x="1090612" y="4763"/>
                  </a:lnTo>
                  <a:lnTo>
                    <a:pt x="1104900" y="0"/>
                  </a:lnTo>
                  <a:lnTo>
                    <a:pt x="1143000" y="0"/>
                  </a:lnTo>
                  <a:lnTo>
                    <a:pt x="1188243" y="4763"/>
                  </a:lnTo>
                  <a:lnTo>
                    <a:pt x="1254918" y="23813"/>
                  </a:lnTo>
                  <a:lnTo>
                    <a:pt x="1328737" y="54769"/>
                  </a:lnTo>
                  <a:lnTo>
                    <a:pt x="1390650" y="92869"/>
                  </a:lnTo>
                  <a:lnTo>
                    <a:pt x="1433512" y="128588"/>
                  </a:lnTo>
                  <a:lnTo>
                    <a:pt x="1485900" y="180975"/>
                  </a:lnTo>
                  <a:lnTo>
                    <a:pt x="1521618" y="230982"/>
                  </a:lnTo>
                  <a:lnTo>
                    <a:pt x="1538287" y="269082"/>
                  </a:lnTo>
                  <a:lnTo>
                    <a:pt x="1545431" y="297657"/>
                  </a:lnTo>
                  <a:lnTo>
                    <a:pt x="1538287" y="321469"/>
                  </a:lnTo>
                  <a:lnTo>
                    <a:pt x="1524000" y="335757"/>
                  </a:lnTo>
                  <a:lnTo>
                    <a:pt x="1488281" y="342900"/>
                  </a:lnTo>
                  <a:lnTo>
                    <a:pt x="1431131" y="345282"/>
                  </a:lnTo>
                  <a:lnTo>
                    <a:pt x="1400175" y="352425"/>
                  </a:lnTo>
                  <a:lnTo>
                    <a:pt x="1357312" y="371475"/>
                  </a:lnTo>
                  <a:lnTo>
                    <a:pt x="1285875" y="423863"/>
                  </a:lnTo>
                  <a:lnTo>
                    <a:pt x="1071562" y="55721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F270C624-6FD7-4B43-A1CC-3B94DCA22655}"/>
                </a:ext>
              </a:extLst>
            </p:cNvPr>
            <p:cNvSpPr/>
            <p:nvPr/>
          </p:nvSpPr>
          <p:spPr>
            <a:xfrm>
              <a:off x="5438776" y="4706939"/>
              <a:ext cx="2290763" cy="1379537"/>
            </a:xfrm>
            <a:custGeom>
              <a:avLst/>
              <a:gdLst>
                <a:gd name="connsiteX0" fmla="*/ 1338263 w 2290763"/>
                <a:gd name="connsiteY0" fmla="*/ 923925 h 1378744"/>
                <a:gd name="connsiteX1" fmla="*/ 1131094 w 2290763"/>
                <a:gd name="connsiteY1" fmla="*/ 1014413 h 1378744"/>
                <a:gd name="connsiteX2" fmla="*/ 1016794 w 2290763"/>
                <a:gd name="connsiteY2" fmla="*/ 1062038 h 1378744"/>
                <a:gd name="connsiteX3" fmla="*/ 840581 w 2290763"/>
                <a:gd name="connsiteY3" fmla="*/ 1128713 h 1378744"/>
                <a:gd name="connsiteX4" fmla="*/ 681038 w 2290763"/>
                <a:gd name="connsiteY4" fmla="*/ 1183482 h 1378744"/>
                <a:gd name="connsiteX5" fmla="*/ 516731 w 2290763"/>
                <a:gd name="connsiteY5" fmla="*/ 1238250 h 1378744"/>
                <a:gd name="connsiteX6" fmla="*/ 352425 w 2290763"/>
                <a:gd name="connsiteY6" fmla="*/ 1288257 h 1378744"/>
                <a:gd name="connsiteX7" fmla="*/ 171450 w 2290763"/>
                <a:gd name="connsiteY7" fmla="*/ 1340644 h 1378744"/>
                <a:gd name="connsiteX8" fmla="*/ 64294 w 2290763"/>
                <a:gd name="connsiteY8" fmla="*/ 1369219 h 1378744"/>
                <a:gd name="connsiteX9" fmla="*/ 26194 w 2290763"/>
                <a:gd name="connsiteY9" fmla="*/ 1378744 h 1378744"/>
                <a:gd name="connsiteX10" fmla="*/ 4763 w 2290763"/>
                <a:gd name="connsiteY10" fmla="*/ 1373982 h 1378744"/>
                <a:gd name="connsiteX11" fmla="*/ 0 w 2290763"/>
                <a:gd name="connsiteY11" fmla="*/ 1354932 h 1378744"/>
                <a:gd name="connsiteX12" fmla="*/ 7144 w 2290763"/>
                <a:gd name="connsiteY12" fmla="*/ 1331119 h 1378744"/>
                <a:gd name="connsiteX13" fmla="*/ 26194 w 2290763"/>
                <a:gd name="connsiteY13" fmla="*/ 1312069 h 1378744"/>
                <a:gd name="connsiteX14" fmla="*/ 185738 w 2290763"/>
                <a:gd name="connsiteY14" fmla="*/ 1240632 h 1378744"/>
                <a:gd name="connsiteX15" fmla="*/ 431006 w 2290763"/>
                <a:gd name="connsiteY15" fmla="*/ 1133475 h 1378744"/>
                <a:gd name="connsiteX16" fmla="*/ 683419 w 2290763"/>
                <a:gd name="connsiteY16" fmla="*/ 1014413 h 1378744"/>
                <a:gd name="connsiteX17" fmla="*/ 842963 w 2290763"/>
                <a:gd name="connsiteY17" fmla="*/ 935832 h 1378744"/>
                <a:gd name="connsiteX18" fmla="*/ 1047750 w 2290763"/>
                <a:gd name="connsiteY18" fmla="*/ 823913 h 1378744"/>
                <a:gd name="connsiteX19" fmla="*/ 1226344 w 2290763"/>
                <a:gd name="connsiteY19" fmla="*/ 726282 h 1378744"/>
                <a:gd name="connsiteX20" fmla="*/ 1385888 w 2290763"/>
                <a:gd name="connsiteY20" fmla="*/ 628650 h 1378744"/>
                <a:gd name="connsiteX21" fmla="*/ 1538288 w 2290763"/>
                <a:gd name="connsiteY21" fmla="*/ 523875 h 1378744"/>
                <a:gd name="connsiteX22" fmla="*/ 1664494 w 2290763"/>
                <a:gd name="connsiteY22" fmla="*/ 433388 h 1378744"/>
                <a:gd name="connsiteX23" fmla="*/ 1750219 w 2290763"/>
                <a:gd name="connsiteY23" fmla="*/ 369094 h 1378744"/>
                <a:gd name="connsiteX24" fmla="*/ 1816894 w 2290763"/>
                <a:gd name="connsiteY24" fmla="*/ 309563 h 1378744"/>
                <a:gd name="connsiteX25" fmla="*/ 1871663 w 2290763"/>
                <a:gd name="connsiteY25" fmla="*/ 257175 h 1378744"/>
                <a:gd name="connsiteX26" fmla="*/ 1890713 w 2290763"/>
                <a:gd name="connsiteY26" fmla="*/ 230982 h 1378744"/>
                <a:gd name="connsiteX27" fmla="*/ 1900238 w 2290763"/>
                <a:gd name="connsiteY27" fmla="*/ 207169 h 1378744"/>
                <a:gd name="connsiteX28" fmla="*/ 1897856 w 2290763"/>
                <a:gd name="connsiteY28" fmla="*/ 169069 h 1378744"/>
                <a:gd name="connsiteX29" fmla="*/ 1885950 w 2290763"/>
                <a:gd name="connsiteY29" fmla="*/ 123825 h 1378744"/>
                <a:gd name="connsiteX30" fmla="*/ 1859756 w 2290763"/>
                <a:gd name="connsiteY30" fmla="*/ 95250 h 1378744"/>
                <a:gd name="connsiteX31" fmla="*/ 1850231 w 2290763"/>
                <a:gd name="connsiteY31" fmla="*/ 80963 h 1378744"/>
                <a:gd name="connsiteX32" fmla="*/ 1838325 w 2290763"/>
                <a:gd name="connsiteY32" fmla="*/ 52388 h 1378744"/>
                <a:gd name="connsiteX33" fmla="*/ 1838325 w 2290763"/>
                <a:gd name="connsiteY33" fmla="*/ 23813 h 1378744"/>
                <a:gd name="connsiteX34" fmla="*/ 1843088 w 2290763"/>
                <a:gd name="connsiteY34" fmla="*/ 4763 h 1378744"/>
                <a:gd name="connsiteX35" fmla="*/ 1857375 w 2290763"/>
                <a:gd name="connsiteY35" fmla="*/ 0 h 1378744"/>
                <a:gd name="connsiteX36" fmla="*/ 1878806 w 2290763"/>
                <a:gd name="connsiteY36" fmla="*/ 2382 h 1378744"/>
                <a:gd name="connsiteX37" fmla="*/ 1919288 w 2290763"/>
                <a:gd name="connsiteY37" fmla="*/ 23813 h 1378744"/>
                <a:gd name="connsiteX38" fmla="*/ 1978819 w 2290763"/>
                <a:gd name="connsiteY38" fmla="*/ 61913 h 1378744"/>
                <a:gd name="connsiteX39" fmla="*/ 2062163 w 2290763"/>
                <a:gd name="connsiteY39" fmla="*/ 119063 h 1378744"/>
                <a:gd name="connsiteX40" fmla="*/ 2126456 w 2290763"/>
                <a:gd name="connsiteY40" fmla="*/ 164307 h 1378744"/>
                <a:gd name="connsiteX41" fmla="*/ 2190750 w 2290763"/>
                <a:gd name="connsiteY41" fmla="*/ 223838 h 1378744"/>
                <a:gd name="connsiteX42" fmla="*/ 2235994 w 2290763"/>
                <a:gd name="connsiteY42" fmla="*/ 271463 h 1378744"/>
                <a:gd name="connsiteX43" fmla="*/ 2262188 w 2290763"/>
                <a:gd name="connsiteY43" fmla="*/ 309563 h 1378744"/>
                <a:gd name="connsiteX44" fmla="*/ 2281238 w 2290763"/>
                <a:gd name="connsiteY44" fmla="*/ 338138 h 1378744"/>
                <a:gd name="connsiteX45" fmla="*/ 2290763 w 2290763"/>
                <a:gd name="connsiteY45" fmla="*/ 366713 h 1378744"/>
                <a:gd name="connsiteX46" fmla="*/ 2290763 w 2290763"/>
                <a:gd name="connsiteY46" fmla="*/ 395288 h 1378744"/>
                <a:gd name="connsiteX47" fmla="*/ 2281238 w 2290763"/>
                <a:gd name="connsiteY47" fmla="*/ 421482 h 1378744"/>
                <a:gd name="connsiteX48" fmla="*/ 2262188 w 2290763"/>
                <a:gd name="connsiteY48" fmla="*/ 431007 h 1378744"/>
                <a:gd name="connsiteX49" fmla="*/ 2216944 w 2290763"/>
                <a:gd name="connsiteY49" fmla="*/ 438150 h 1378744"/>
                <a:gd name="connsiteX50" fmla="*/ 2183606 w 2290763"/>
                <a:gd name="connsiteY50" fmla="*/ 440532 h 1378744"/>
                <a:gd name="connsiteX51" fmla="*/ 2047875 w 2290763"/>
                <a:gd name="connsiteY51" fmla="*/ 528638 h 1378744"/>
                <a:gd name="connsiteX52" fmla="*/ 1900238 w 2290763"/>
                <a:gd name="connsiteY52" fmla="*/ 623888 h 1378744"/>
                <a:gd name="connsiteX53" fmla="*/ 1683544 w 2290763"/>
                <a:gd name="connsiteY53" fmla="*/ 754857 h 1378744"/>
                <a:gd name="connsiteX54" fmla="*/ 1490663 w 2290763"/>
                <a:gd name="connsiteY54" fmla="*/ 854869 h 1378744"/>
                <a:gd name="connsiteX55" fmla="*/ 1338263 w 2290763"/>
                <a:gd name="connsiteY55" fmla="*/ 923925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0763" h="1378744">
                  <a:moveTo>
                    <a:pt x="1338263" y="923925"/>
                  </a:moveTo>
                  <a:lnTo>
                    <a:pt x="1131094" y="1014413"/>
                  </a:lnTo>
                  <a:lnTo>
                    <a:pt x="1016794" y="1062038"/>
                  </a:lnTo>
                  <a:lnTo>
                    <a:pt x="840581" y="1128713"/>
                  </a:lnTo>
                  <a:lnTo>
                    <a:pt x="681038" y="1183482"/>
                  </a:lnTo>
                  <a:lnTo>
                    <a:pt x="516731" y="1238250"/>
                  </a:lnTo>
                  <a:lnTo>
                    <a:pt x="352425" y="1288257"/>
                  </a:lnTo>
                  <a:lnTo>
                    <a:pt x="171450" y="1340644"/>
                  </a:lnTo>
                  <a:lnTo>
                    <a:pt x="64294" y="1369219"/>
                  </a:lnTo>
                  <a:lnTo>
                    <a:pt x="26194" y="1378744"/>
                  </a:lnTo>
                  <a:lnTo>
                    <a:pt x="4763" y="1373982"/>
                  </a:lnTo>
                  <a:lnTo>
                    <a:pt x="0" y="1354932"/>
                  </a:lnTo>
                  <a:lnTo>
                    <a:pt x="7144" y="1331119"/>
                  </a:lnTo>
                  <a:lnTo>
                    <a:pt x="26194" y="1312069"/>
                  </a:lnTo>
                  <a:lnTo>
                    <a:pt x="185738" y="1240632"/>
                  </a:lnTo>
                  <a:lnTo>
                    <a:pt x="431006" y="1133475"/>
                  </a:lnTo>
                  <a:lnTo>
                    <a:pt x="683419" y="1014413"/>
                  </a:lnTo>
                  <a:lnTo>
                    <a:pt x="842963" y="935832"/>
                  </a:lnTo>
                  <a:lnTo>
                    <a:pt x="1047750" y="823913"/>
                  </a:lnTo>
                  <a:lnTo>
                    <a:pt x="1226344" y="726282"/>
                  </a:lnTo>
                  <a:lnTo>
                    <a:pt x="1385888" y="628650"/>
                  </a:lnTo>
                  <a:lnTo>
                    <a:pt x="1538288" y="523875"/>
                  </a:lnTo>
                  <a:lnTo>
                    <a:pt x="1664494" y="433388"/>
                  </a:lnTo>
                  <a:lnTo>
                    <a:pt x="1750219" y="369094"/>
                  </a:lnTo>
                  <a:lnTo>
                    <a:pt x="1816894" y="309563"/>
                  </a:lnTo>
                  <a:lnTo>
                    <a:pt x="1871663" y="257175"/>
                  </a:lnTo>
                  <a:lnTo>
                    <a:pt x="1890713" y="230982"/>
                  </a:lnTo>
                  <a:lnTo>
                    <a:pt x="1900238" y="207169"/>
                  </a:lnTo>
                  <a:lnTo>
                    <a:pt x="1897856" y="169069"/>
                  </a:lnTo>
                  <a:lnTo>
                    <a:pt x="1885950" y="123825"/>
                  </a:lnTo>
                  <a:lnTo>
                    <a:pt x="1859756" y="95250"/>
                  </a:lnTo>
                  <a:lnTo>
                    <a:pt x="1850231" y="80963"/>
                  </a:lnTo>
                  <a:lnTo>
                    <a:pt x="1838325" y="52388"/>
                  </a:lnTo>
                  <a:lnTo>
                    <a:pt x="1838325" y="23813"/>
                  </a:lnTo>
                  <a:lnTo>
                    <a:pt x="1843088" y="4763"/>
                  </a:lnTo>
                  <a:lnTo>
                    <a:pt x="1857375" y="0"/>
                  </a:lnTo>
                  <a:lnTo>
                    <a:pt x="1878806" y="2382"/>
                  </a:lnTo>
                  <a:lnTo>
                    <a:pt x="1919288" y="23813"/>
                  </a:lnTo>
                  <a:lnTo>
                    <a:pt x="1978819" y="61913"/>
                  </a:lnTo>
                  <a:lnTo>
                    <a:pt x="2062163" y="119063"/>
                  </a:lnTo>
                  <a:lnTo>
                    <a:pt x="2126456" y="164307"/>
                  </a:lnTo>
                  <a:lnTo>
                    <a:pt x="2190750" y="223838"/>
                  </a:lnTo>
                  <a:lnTo>
                    <a:pt x="2235994" y="271463"/>
                  </a:lnTo>
                  <a:lnTo>
                    <a:pt x="2262188" y="309563"/>
                  </a:lnTo>
                  <a:lnTo>
                    <a:pt x="2281238" y="338138"/>
                  </a:lnTo>
                  <a:lnTo>
                    <a:pt x="2290763" y="366713"/>
                  </a:lnTo>
                  <a:lnTo>
                    <a:pt x="2290763" y="395288"/>
                  </a:lnTo>
                  <a:lnTo>
                    <a:pt x="2281238" y="421482"/>
                  </a:lnTo>
                  <a:lnTo>
                    <a:pt x="2262188" y="431007"/>
                  </a:lnTo>
                  <a:lnTo>
                    <a:pt x="2216944" y="438150"/>
                  </a:lnTo>
                  <a:lnTo>
                    <a:pt x="2183606" y="440532"/>
                  </a:lnTo>
                  <a:lnTo>
                    <a:pt x="2047875" y="528638"/>
                  </a:lnTo>
                  <a:lnTo>
                    <a:pt x="1900238" y="623888"/>
                  </a:lnTo>
                  <a:lnTo>
                    <a:pt x="1683544" y="754857"/>
                  </a:lnTo>
                  <a:lnTo>
                    <a:pt x="1490663" y="854869"/>
                  </a:lnTo>
                  <a:lnTo>
                    <a:pt x="1338263" y="9239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226379C5-6169-4573-99D1-40BA6839F155}"/>
                </a:ext>
              </a:extLst>
            </p:cNvPr>
            <p:cNvSpPr/>
            <p:nvPr/>
          </p:nvSpPr>
          <p:spPr>
            <a:xfrm rot="16200000">
              <a:off x="3282951" y="1936751"/>
              <a:ext cx="2271713" cy="1376363"/>
            </a:xfrm>
            <a:custGeom>
              <a:avLst/>
              <a:gdLst>
                <a:gd name="connsiteX0" fmla="*/ 1138237 w 2271712"/>
                <a:gd name="connsiteY0" fmla="*/ 928687 h 1376362"/>
                <a:gd name="connsiteX1" fmla="*/ 940594 w 2271712"/>
                <a:gd name="connsiteY1" fmla="*/ 809625 h 1376362"/>
                <a:gd name="connsiteX2" fmla="*/ 823912 w 2271712"/>
                <a:gd name="connsiteY2" fmla="*/ 723900 h 1376362"/>
                <a:gd name="connsiteX3" fmla="*/ 700087 w 2271712"/>
                <a:gd name="connsiteY3" fmla="*/ 642937 h 1376362"/>
                <a:gd name="connsiteX4" fmla="*/ 566737 w 2271712"/>
                <a:gd name="connsiteY4" fmla="*/ 547687 h 1376362"/>
                <a:gd name="connsiteX5" fmla="*/ 438150 w 2271712"/>
                <a:gd name="connsiteY5" fmla="*/ 445294 h 1376362"/>
                <a:gd name="connsiteX6" fmla="*/ 295275 w 2271712"/>
                <a:gd name="connsiteY6" fmla="*/ 323850 h 1376362"/>
                <a:gd name="connsiteX7" fmla="*/ 157162 w 2271712"/>
                <a:gd name="connsiteY7" fmla="*/ 197644 h 1376362"/>
                <a:gd name="connsiteX8" fmla="*/ 45244 w 2271712"/>
                <a:gd name="connsiteY8" fmla="*/ 92869 h 1376362"/>
                <a:gd name="connsiteX9" fmla="*/ 19050 w 2271712"/>
                <a:gd name="connsiteY9" fmla="*/ 69056 h 1376362"/>
                <a:gd name="connsiteX10" fmla="*/ 7144 w 2271712"/>
                <a:gd name="connsiteY10" fmla="*/ 52387 h 1376362"/>
                <a:gd name="connsiteX11" fmla="*/ 2381 w 2271712"/>
                <a:gd name="connsiteY11" fmla="*/ 33337 h 1376362"/>
                <a:gd name="connsiteX12" fmla="*/ 0 w 2271712"/>
                <a:gd name="connsiteY12" fmla="*/ 14287 h 1376362"/>
                <a:gd name="connsiteX13" fmla="*/ 9525 w 2271712"/>
                <a:gd name="connsiteY13" fmla="*/ 0 h 1376362"/>
                <a:gd name="connsiteX14" fmla="*/ 35719 w 2271712"/>
                <a:gd name="connsiteY14" fmla="*/ 0 h 1376362"/>
                <a:gd name="connsiteX15" fmla="*/ 66675 w 2271712"/>
                <a:gd name="connsiteY15" fmla="*/ 11906 h 1376362"/>
                <a:gd name="connsiteX16" fmla="*/ 202406 w 2271712"/>
                <a:gd name="connsiteY16" fmla="*/ 119062 h 1376362"/>
                <a:gd name="connsiteX17" fmla="*/ 314325 w 2271712"/>
                <a:gd name="connsiteY17" fmla="*/ 197644 h 1376362"/>
                <a:gd name="connsiteX18" fmla="*/ 495300 w 2271712"/>
                <a:gd name="connsiteY18" fmla="*/ 319087 h 1376362"/>
                <a:gd name="connsiteX19" fmla="*/ 709612 w 2271712"/>
                <a:gd name="connsiteY19" fmla="*/ 450056 h 1376362"/>
                <a:gd name="connsiteX20" fmla="*/ 931069 w 2271712"/>
                <a:gd name="connsiteY20" fmla="*/ 578644 h 1376362"/>
                <a:gd name="connsiteX21" fmla="*/ 1128712 w 2271712"/>
                <a:gd name="connsiteY21" fmla="*/ 683419 h 1376362"/>
                <a:gd name="connsiteX22" fmla="*/ 1393031 w 2271712"/>
                <a:gd name="connsiteY22" fmla="*/ 809625 h 1376362"/>
                <a:gd name="connsiteX23" fmla="*/ 1657350 w 2271712"/>
                <a:gd name="connsiteY23" fmla="*/ 926306 h 1376362"/>
                <a:gd name="connsiteX24" fmla="*/ 1876425 w 2271712"/>
                <a:gd name="connsiteY24" fmla="*/ 1019175 h 1376362"/>
                <a:gd name="connsiteX25" fmla="*/ 1964531 w 2271712"/>
                <a:gd name="connsiteY25" fmla="*/ 1054894 h 1376362"/>
                <a:gd name="connsiteX26" fmla="*/ 2002631 w 2271712"/>
                <a:gd name="connsiteY26" fmla="*/ 1064419 h 1376362"/>
                <a:gd name="connsiteX27" fmla="*/ 2043112 w 2271712"/>
                <a:gd name="connsiteY27" fmla="*/ 1064419 h 1376362"/>
                <a:gd name="connsiteX28" fmla="*/ 2085975 w 2271712"/>
                <a:gd name="connsiteY28" fmla="*/ 1057275 h 1376362"/>
                <a:gd name="connsiteX29" fmla="*/ 2128837 w 2271712"/>
                <a:gd name="connsiteY29" fmla="*/ 1047750 h 1376362"/>
                <a:gd name="connsiteX30" fmla="*/ 2174081 w 2271712"/>
                <a:gd name="connsiteY30" fmla="*/ 1021556 h 1376362"/>
                <a:gd name="connsiteX31" fmla="*/ 2214562 w 2271712"/>
                <a:gd name="connsiteY31" fmla="*/ 988219 h 1376362"/>
                <a:gd name="connsiteX32" fmla="*/ 2231231 w 2271712"/>
                <a:gd name="connsiteY32" fmla="*/ 973931 h 1376362"/>
                <a:gd name="connsiteX33" fmla="*/ 2247900 w 2271712"/>
                <a:gd name="connsiteY33" fmla="*/ 969169 h 1376362"/>
                <a:gd name="connsiteX34" fmla="*/ 2264569 w 2271712"/>
                <a:gd name="connsiteY34" fmla="*/ 973931 h 1376362"/>
                <a:gd name="connsiteX35" fmla="*/ 2271712 w 2271712"/>
                <a:gd name="connsiteY35" fmla="*/ 992981 h 1376362"/>
                <a:gd name="connsiteX36" fmla="*/ 2271712 w 2271712"/>
                <a:gd name="connsiteY36" fmla="*/ 1019175 h 1376362"/>
                <a:gd name="connsiteX37" fmla="*/ 2264569 w 2271712"/>
                <a:gd name="connsiteY37" fmla="*/ 1054894 h 1376362"/>
                <a:gd name="connsiteX38" fmla="*/ 2228850 w 2271712"/>
                <a:gd name="connsiteY38" fmla="*/ 1135856 h 1376362"/>
                <a:gd name="connsiteX39" fmla="*/ 2200275 w 2271712"/>
                <a:gd name="connsiteY39" fmla="*/ 1183481 h 1376362"/>
                <a:gd name="connsiteX40" fmla="*/ 2150269 w 2271712"/>
                <a:gd name="connsiteY40" fmla="*/ 1245394 h 1376362"/>
                <a:gd name="connsiteX41" fmla="*/ 2100262 w 2271712"/>
                <a:gd name="connsiteY41" fmla="*/ 1288256 h 1376362"/>
                <a:gd name="connsiteX42" fmla="*/ 2040731 w 2271712"/>
                <a:gd name="connsiteY42" fmla="*/ 1326356 h 1376362"/>
                <a:gd name="connsiteX43" fmla="*/ 1978819 w 2271712"/>
                <a:gd name="connsiteY43" fmla="*/ 1359694 h 1376362"/>
                <a:gd name="connsiteX44" fmla="*/ 1940719 w 2271712"/>
                <a:gd name="connsiteY44" fmla="*/ 1371600 h 1376362"/>
                <a:gd name="connsiteX45" fmla="*/ 1907381 w 2271712"/>
                <a:gd name="connsiteY45" fmla="*/ 1376362 h 1376362"/>
                <a:gd name="connsiteX46" fmla="*/ 1869281 w 2271712"/>
                <a:gd name="connsiteY46" fmla="*/ 1366837 h 1376362"/>
                <a:gd name="connsiteX47" fmla="*/ 1850231 w 2271712"/>
                <a:gd name="connsiteY47" fmla="*/ 1352550 h 1376362"/>
                <a:gd name="connsiteX48" fmla="*/ 1833562 w 2271712"/>
                <a:gd name="connsiteY48" fmla="*/ 1331119 h 1376362"/>
                <a:gd name="connsiteX49" fmla="*/ 1819275 w 2271712"/>
                <a:gd name="connsiteY49" fmla="*/ 1304925 h 1376362"/>
                <a:gd name="connsiteX50" fmla="*/ 1800225 w 2271712"/>
                <a:gd name="connsiteY50" fmla="*/ 1288256 h 1376362"/>
                <a:gd name="connsiteX51" fmla="*/ 1745456 w 2271712"/>
                <a:gd name="connsiteY51" fmla="*/ 1250156 h 1376362"/>
                <a:gd name="connsiteX52" fmla="*/ 1676400 w 2271712"/>
                <a:gd name="connsiteY52" fmla="*/ 1214437 h 1376362"/>
                <a:gd name="connsiteX53" fmla="*/ 1464469 w 2271712"/>
                <a:gd name="connsiteY53" fmla="*/ 1109662 h 1376362"/>
                <a:gd name="connsiteX54" fmla="*/ 1290637 w 2271712"/>
                <a:gd name="connsiteY54" fmla="*/ 1016794 h 1376362"/>
                <a:gd name="connsiteX55" fmla="*/ 1138237 w 2271712"/>
                <a:gd name="connsiteY55" fmla="*/ 928687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1712" h="1376362">
                  <a:moveTo>
                    <a:pt x="1138237" y="928687"/>
                  </a:moveTo>
                  <a:lnTo>
                    <a:pt x="940594" y="809625"/>
                  </a:lnTo>
                  <a:lnTo>
                    <a:pt x="823912" y="723900"/>
                  </a:lnTo>
                  <a:lnTo>
                    <a:pt x="700087" y="642937"/>
                  </a:lnTo>
                  <a:lnTo>
                    <a:pt x="566737" y="547687"/>
                  </a:lnTo>
                  <a:lnTo>
                    <a:pt x="438150" y="445294"/>
                  </a:lnTo>
                  <a:lnTo>
                    <a:pt x="295275" y="323850"/>
                  </a:lnTo>
                  <a:lnTo>
                    <a:pt x="157162" y="197644"/>
                  </a:lnTo>
                  <a:lnTo>
                    <a:pt x="45244" y="92869"/>
                  </a:lnTo>
                  <a:lnTo>
                    <a:pt x="19050" y="69056"/>
                  </a:lnTo>
                  <a:lnTo>
                    <a:pt x="7144" y="52387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66675" y="11906"/>
                  </a:lnTo>
                  <a:lnTo>
                    <a:pt x="202406" y="119062"/>
                  </a:lnTo>
                  <a:lnTo>
                    <a:pt x="314325" y="197644"/>
                  </a:lnTo>
                  <a:lnTo>
                    <a:pt x="495300" y="319087"/>
                  </a:lnTo>
                  <a:lnTo>
                    <a:pt x="709612" y="450056"/>
                  </a:lnTo>
                  <a:lnTo>
                    <a:pt x="931069" y="578644"/>
                  </a:lnTo>
                  <a:lnTo>
                    <a:pt x="1128712" y="683419"/>
                  </a:lnTo>
                  <a:lnTo>
                    <a:pt x="1393031" y="809625"/>
                  </a:lnTo>
                  <a:lnTo>
                    <a:pt x="1657350" y="926306"/>
                  </a:lnTo>
                  <a:lnTo>
                    <a:pt x="1876425" y="1019175"/>
                  </a:lnTo>
                  <a:lnTo>
                    <a:pt x="1964531" y="1054894"/>
                  </a:lnTo>
                  <a:lnTo>
                    <a:pt x="2002631" y="1064419"/>
                  </a:lnTo>
                  <a:lnTo>
                    <a:pt x="2043112" y="1064419"/>
                  </a:lnTo>
                  <a:lnTo>
                    <a:pt x="2085975" y="1057275"/>
                  </a:lnTo>
                  <a:lnTo>
                    <a:pt x="2128837" y="1047750"/>
                  </a:lnTo>
                  <a:lnTo>
                    <a:pt x="2174081" y="1021556"/>
                  </a:lnTo>
                  <a:lnTo>
                    <a:pt x="2214562" y="988219"/>
                  </a:lnTo>
                  <a:lnTo>
                    <a:pt x="2231231" y="973931"/>
                  </a:lnTo>
                  <a:lnTo>
                    <a:pt x="2247900" y="969169"/>
                  </a:lnTo>
                  <a:lnTo>
                    <a:pt x="2264569" y="973931"/>
                  </a:lnTo>
                  <a:lnTo>
                    <a:pt x="2271712" y="992981"/>
                  </a:lnTo>
                  <a:lnTo>
                    <a:pt x="2271712" y="1019175"/>
                  </a:lnTo>
                  <a:lnTo>
                    <a:pt x="2264569" y="1054894"/>
                  </a:lnTo>
                  <a:lnTo>
                    <a:pt x="2228850" y="1135856"/>
                  </a:lnTo>
                  <a:lnTo>
                    <a:pt x="2200275" y="1183481"/>
                  </a:lnTo>
                  <a:lnTo>
                    <a:pt x="2150269" y="1245394"/>
                  </a:lnTo>
                  <a:lnTo>
                    <a:pt x="2100262" y="1288256"/>
                  </a:lnTo>
                  <a:lnTo>
                    <a:pt x="2040731" y="1326356"/>
                  </a:lnTo>
                  <a:lnTo>
                    <a:pt x="1978819" y="1359694"/>
                  </a:lnTo>
                  <a:lnTo>
                    <a:pt x="1940719" y="1371600"/>
                  </a:lnTo>
                  <a:lnTo>
                    <a:pt x="1907381" y="1376362"/>
                  </a:lnTo>
                  <a:lnTo>
                    <a:pt x="1869281" y="1366837"/>
                  </a:lnTo>
                  <a:lnTo>
                    <a:pt x="1850231" y="1352550"/>
                  </a:lnTo>
                  <a:lnTo>
                    <a:pt x="1833562" y="1331119"/>
                  </a:lnTo>
                  <a:lnTo>
                    <a:pt x="1819275" y="1304925"/>
                  </a:lnTo>
                  <a:lnTo>
                    <a:pt x="1800225" y="1288256"/>
                  </a:lnTo>
                  <a:lnTo>
                    <a:pt x="1745456" y="1250156"/>
                  </a:lnTo>
                  <a:lnTo>
                    <a:pt x="1676400" y="1214437"/>
                  </a:lnTo>
                  <a:lnTo>
                    <a:pt x="1464469" y="1109662"/>
                  </a:lnTo>
                  <a:lnTo>
                    <a:pt x="1290637" y="1016794"/>
                  </a:lnTo>
                  <a:lnTo>
                    <a:pt x="1138237" y="9286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0A27FD67-512C-449E-8D64-ED16E466450D}"/>
                </a:ext>
              </a:extLst>
            </p:cNvPr>
            <p:cNvSpPr/>
            <p:nvPr/>
          </p:nvSpPr>
          <p:spPr>
            <a:xfrm rot="16200000">
              <a:off x="3080545" y="4058445"/>
              <a:ext cx="2911475" cy="334963"/>
            </a:xfrm>
            <a:custGeom>
              <a:avLst/>
              <a:gdLst>
                <a:gd name="connsiteX0" fmla="*/ 1621971 w 2911929"/>
                <a:gd name="connsiteY0" fmla="*/ 288472 h 334736"/>
                <a:gd name="connsiteX1" fmla="*/ 938893 w 2911929"/>
                <a:gd name="connsiteY1" fmla="*/ 274865 h 334736"/>
                <a:gd name="connsiteX2" fmla="*/ 462643 w 2911929"/>
                <a:gd name="connsiteY2" fmla="*/ 269422 h 334736"/>
                <a:gd name="connsiteX3" fmla="*/ 119743 w 2911929"/>
                <a:gd name="connsiteY3" fmla="*/ 272143 h 334736"/>
                <a:gd name="connsiteX4" fmla="*/ 97971 w 2911929"/>
                <a:gd name="connsiteY4" fmla="*/ 269422 h 334736"/>
                <a:gd name="connsiteX5" fmla="*/ 62593 w 2911929"/>
                <a:gd name="connsiteY5" fmla="*/ 250372 h 334736"/>
                <a:gd name="connsiteX6" fmla="*/ 32657 w 2911929"/>
                <a:gd name="connsiteY6" fmla="*/ 228600 h 334736"/>
                <a:gd name="connsiteX7" fmla="*/ 13607 w 2911929"/>
                <a:gd name="connsiteY7" fmla="*/ 212272 h 334736"/>
                <a:gd name="connsiteX8" fmla="*/ 2721 w 2911929"/>
                <a:gd name="connsiteY8" fmla="*/ 190500 h 334736"/>
                <a:gd name="connsiteX9" fmla="*/ 0 w 2911929"/>
                <a:gd name="connsiteY9" fmla="*/ 168729 h 334736"/>
                <a:gd name="connsiteX10" fmla="*/ 10886 w 2911929"/>
                <a:gd name="connsiteY10" fmla="*/ 152400 h 334736"/>
                <a:gd name="connsiteX11" fmla="*/ 19050 w 2911929"/>
                <a:gd name="connsiteY11" fmla="*/ 138793 h 334736"/>
                <a:gd name="connsiteX12" fmla="*/ 48986 w 2911929"/>
                <a:gd name="connsiteY12" fmla="*/ 114300 h 334736"/>
                <a:gd name="connsiteX13" fmla="*/ 144236 w 2911929"/>
                <a:gd name="connsiteY13" fmla="*/ 76200 h 334736"/>
                <a:gd name="connsiteX14" fmla="*/ 272143 w 2911929"/>
                <a:gd name="connsiteY14" fmla="*/ 35379 h 334736"/>
                <a:gd name="connsiteX15" fmla="*/ 342900 w 2911929"/>
                <a:gd name="connsiteY15" fmla="*/ 10886 h 334736"/>
                <a:gd name="connsiteX16" fmla="*/ 405493 w 2911929"/>
                <a:gd name="connsiteY16" fmla="*/ 0 h 334736"/>
                <a:gd name="connsiteX17" fmla="*/ 465364 w 2911929"/>
                <a:gd name="connsiteY17" fmla="*/ 0 h 334736"/>
                <a:gd name="connsiteX18" fmla="*/ 519793 w 2911929"/>
                <a:gd name="connsiteY18" fmla="*/ 16329 h 334736"/>
                <a:gd name="connsiteX19" fmla="*/ 549729 w 2911929"/>
                <a:gd name="connsiteY19" fmla="*/ 24493 h 334736"/>
                <a:gd name="connsiteX20" fmla="*/ 1055914 w 2911929"/>
                <a:gd name="connsiteY20" fmla="*/ 57150 h 334736"/>
                <a:gd name="connsiteX21" fmla="*/ 1684564 w 2911929"/>
                <a:gd name="connsiteY21" fmla="*/ 95250 h 334736"/>
                <a:gd name="connsiteX22" fmla="*/ 2171700 w 2911929"/>
                <a:gd name="connsiteY22" fmla="*/ 122465 h 334736"/>
                <a:gd name="connsiteX23" fmla="*/ 2405743 w 2911929"/>
                <a:gd name="connsiteY23" fmla="*/ 136072 h 334736"/>
                <a:gd name="connsiteX24" fmla="*/ 2481943 w 2911929"/>
                <a:gd name="connsiteY24" fmla="*/ 133350 h 334736"/>
                <a:gd name="connsiteX25" fmla="*/ 2566307 w 2911929"/>
                <a:gd name="connsiteY25" fmla="*/ 125186 h 334736"/>
                <a:gd name="connsiteX26" fmla="*/ 2647950 w 2911929"/>
                <a:gd name="connsiteY26" fmla="*/ 111579 h 334736"/>
                <a:gd name="connsiteX27" fmla="*/ 2691493 w 2911929"/>
                <a:gd name="connsiteY27" fmla="*/ 89807 h 334736"/>
                <a:gd name="connsiteX28" fmla="*/ 2762250 w 2911929"/>
                <a:gd name="connsiteY28" fmla="*/ 32657 h 334736"/>
                <a:gd name="connsiteX29" fmla="*/ 2911929 w 2911929"/>
                <a:gd name="connsiteY29" fmla="*/ 133350 h 334736"/>
                <a:gd name="connsiteX30" fmla="*/ 2843893 w 2911929"/>
                <a:gd name="connsiteY30" fmla="*/ 209550 h 334736"/>
                <a:gd name="connsiteX31" fmla="*/ 2759529 w 2911929"/>
                <a:gd name="connsiteY31" fmla="*/ 272143 h 334736"/>
                <a:gd name="connsiteX32" fmla="*/ 2707821 w 2911929"/>
                <a:gd name="connsiteY32" fmla="*/ 302079 h 334736"/>
                <a:gd name="connsiteX33" fmla="*/ 2637064 w 2911929"/>
                <a:gd name="connsiteY33" fmla="*/ 326572 h 334736"/>
                <a:gd name="connsiteX34" fmla="*/ 2588079 w 2911929"/>
                <a:gd name="connsiteY34" fmla="*/ 334736 h 334736"/>
                <a:gd name="connsiteX35" fmla="*/ 2471057 w 2911929"/>
                <a:gd name="connsiteY35" fmla="*/ 334736 h 334736"/>
                <a:gd name="connsiteX36" fmla="*/ 2152650 w 2911929"/>
                <a:gd name="connsiteY36" fmla="*/ 312965 h 334736"/>
                <a:gd name="connsiteX37" fmla="*/ 1621971 w 2911929"/>
                <a:gd name="connsiteY37" fmla="*/ 288472 h 3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11929" h="334736">
                  <a:moveTo>
                    <a:pt x="1621971" y="288472"/>
                  </a:moveTo>
                  <a:lnTo>
                    <a:pt x="938893" y="274865"/>
                  </a:lnTo>
                  <a:lnTo>
                    <a:pt x="462643" y="269422"/>
                  </a:lnTo>
                  <a:lnTo>
                    <a:pt x="119743" y="272143"/>
                  </a:lnTo>
                  <a:lnTo>
                    <a:pt x="97971" y="269422"/>
                  </a:lnTo>
                  <a:lnTo>
                    <a:pt x="62593" y="250372"/>
                  </a:lnTo>
                  <a:lnTo>
                    <a:pt x="32657" y="228600"/>
                  </a:lnTo>
                  <a:lnTo>
                    <a:pt x="13607" y="212272"/>
                  </a:lnTo>
                  <a:lnTo>
                    <a:pt x="2721" y="190500"/>
                  </a:lnTo>
                  <a:lnTo>
                    <a:pt x="0" y="168729"/>
                  </a:lnTo>
                  <a:lnTo>
                    <a:pt x="10886" y="152400"/>
                  </a:lnTo>
                  <a:lnTo>
                    <a:pt x="19050" y="138793"/>
                  </a:lnTo>
                  <a:lnTo>
                    <a:pt x="48986" y="114300"/>
                  </a:lnTo>
                  <a:lnTo>
                    <a:pt x="144236" y="76200"/>
                  </a:lnTo>
                  <a:lnTo>
                    <a:pt x="272143" y="35379"/>
                  </a:lnTo>
                  <a:lnTo>
                    <a:pt x="342900" y="10886"/>
                  </a:lnTo>
                  <a:lnTo>
                    <a:pt x="405493" y="0"/>
                  </a:lnTo>
                  <a:lnTo>
                    <a:pt x="465364" y="0"/>
                  </a:lnTo>
                  <a:lnTo>
                    <a:pt x="519793" y="16329"/>
                  </a:lnTo>
                  <a:lnTo>
                    <a:pt x="549729" y="24493"/>
                  </a:lnTo>
                  <a:lnTo>
                    <a:pt x="1055914" y="57150"/>
                  </a:lnTo>
                  <a:lnTo>
                    <a:pt x="1684564" y="95250"/>
                  </a:lnTo>
                  <a:lnTo>
                    <a:pt x="2171700" y="122465"/>
                  </a:lnTo>
                  <a:lnTo>
                    <a:pt x="2405743" y="136072"/>
                  </a:lnTo>
                  <a:lnTo>
                    <a:pt x="2481943" y="133350"/>
                  </a:lnTo>
                  <a:lnTo>
                    <a:pt x="2566307" y="125186"/>
                  </a:lnTo>
                  <a:lnTo>
                    <a:pt x="2647950" y="111579"/>
                  </a:lnTo>
                  <a:lnTo>
                    <a:pt x="2691493" y="89807"/>
                  </a:lnTo>
                  <a:lnTo>
                    <a:pt x="2762250" y="32657"/>
                  </a:lnTo>
                  <a:lnTo>
                    <a:pt x="2911929" y="133350"/>
                  </a:lnTo>
                  <a:lnTo>
                    <a:pt x="2843893" y="209550"/>
                  </a:lnTo>
                  <a:lnTo>
                    <a:pt x="2759529" y="272143"/>
                  </a:lnTo>
                  <a:lnTo>
                    <a:pt x="2707821" y="302079"/>
                  </a:lnTo>
                  <a:lnTo>
                    <a:pt x="2637064" y="326572"/>
                  </a:lnTo>
                  <a:lnTo>
                    <a:pt x="2588079" y="334736"/>
                  </a:lnTo>
                  <a:lnTo>
                    <a:pt x="2471057" y="334736"/>
                  </a:lnTo>
                  <a:lnTo>
                    <a:pt x="2152650" y="312965"/>
                  </a:lnTo>
                  <a:lnTo>
                    <a:pt x="1621971" y="28847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E2A18C9D-DC4F-40A0-9B8D-D303769FDA9E}"/>
                </a:ext>
              </a:extLst>
            </p:cNvPr>
            <p:cNvSpPr/>
            <p:nvPr/>
          </p:nvSpPr>
          <p:spPr>
            <a:xfrm rot="16200000">
              <a:off x="3538539" y="3532189"/>
              <a:ext cx="3368675" cy="441325"/>
            </a:xfrm>
            <a:custGeom>
              <a:avLst/>
              <a:gdLst>
                <a:gd name="connsiteX0" fmla="*/ 1835150 w 3368675"/>
                <a:gd name="connsiteY0" fmla="*/ 371475 h 441325"/>
                <a:gd name="connsiteX1" fmla="*/ 1127125 w 3368675"/>
                <a:gd name="connsiteY1" fmla="*/ 371475 h 441325"/>
                <a:gd name="connsiteX2" fmla="*/ 695325 w 3368675"/>
                <a:gd name="connsiteY2" fmla="*/ 365125 h 441325"/>
                <a:gd name="connsiteX3" fmla="*/ 301625 w 3368675"/>
                <a:gd name="connsiteY3" fmla="*/ 355600 h 441325"/>
                <a:gd name="connsiteX4" fmla="*/ 133350 w 3368675"/>
                <a:gd name="connsiteY4" fmla="*/ 352425 h 441325"/>
                <a:gd name="connsiteX5" fmla="*/ 92075 w 3368675"/>
                <a:gd name="connsiteY5" fmla="*/ 346075 h 441325"/>
                <a:gd name="connsiteX6" fmla="*/ 66675 w 3368675"/>
                <a:gd name="connsiteY6" fmla="*/ 336550 h 441325"/>
                <a:gd name="connsiteX7" fmla="*/ 44450 w 3368675"/>
                <a:gd name="connsiteY7" fmla="*/ 330200 h 441325"/>
                <a:gd name="connsiteX8" fmla="*/ 19050 w 3368675"/>
                <a:gd name="connsiteY8" fmla="*/ 314325 h 441325"/>
                <a:gd name="connsiteX9" fmla="*/ 0 w 3368675"/>
                <a:gd name="connsiteY9" fmla="*/ 292100 h 441325"/>
                <a:gd name="connsiteX10" fmla="*/ 0 w 3368675"/>
                <a:gd name="connsiteY10" fmla="*/ 263525 h 441325"/>
                <a:gd name="connsiteX11" fmla="*/ 15875 w 3368675"/>
                <a:gd name="connsiteY11" fmla="*/ 238125 h 441325"/>
                <a:gd name="connsiteX12" fmla="*/ 41275 w 3368675"/>
                <a:gd name="connsiteY12" fmla="*/ 212725 h 441325"/>
                <a:gd name="connsiteX13" fmla="*/ 92075 w 3368675"/>
                <a:gd name="connsiteY13" fmla="*/ 180975 h 441325"/>
                <a:gd name="connsiteX14" fmla="*/ 158750 w 3368675"/>
                <a:gd name="connsiteY14" fmla="*/ 152400 h 441325"/>
                <a:gd name="connsiteX15" fmla="*/ 257175 w 3368675"/>
                <a:gd name="connsiteY15" fmla="*/ 120650 h 441325"/>
                <a:gd name="connsiteX16" fmla="*/ 377825 w 3368675"/>
                <a:gd name="connsiteY16" fmla="*/ 95250 h 441325"/>
                <a:gd name="connsiteX17" fmla="*/ 488950 w 3368675"/>
                <a:gd name="connsiteY17" fmla="*/ 82550 h 441325"/>
                <a:gd name="connsiteX18" fmla="*/ 669925 w 3368675"/>
                <a:gd name="connsiteY18" fmla="*/ 104775 h 441325"/>
                <a:gd name="connsiteX19" fmla="*/ 908050 w 3368675"/>
                <a:gd name="connsiteY19" fmla="*/ 127000 h 441325"/>
                <a:gd name="connsiteX20" fmla="*/ 1390650 w 3368675"/>
                <a:gd name="connsiteY20" fmla="*/ 149225 h 441325"/>
                <a:gd name="connsiteX21" fmla="*/ 1981200 w 3368675"/>
                <a:gd name="connsiteY21" fmla="*/ 149225 h 441325"/>
                <a:gd name="connsiteX22" fmla="*/ 2546350 w 3368675"/>
                <a:gd name="connsiteY22" fmla="*/ 146050 h 441325"/>
                <a:gd name="connsiteX23" fmla="*/ 2959100 w 3368675"/>
                <a:gd name="connsiteY23" fmla="*/ 133350 h 441325"/>
                <a:gd name="connsiteX24" fmla="*/ 3063875 w 3368675"/>
                <a:gd name="connsiteY24" fmla="*/ 123825 h 441325"/>
                <a:gd name="connsiteX25" fmla="*/ 3146425 w 3368675"/>
                <a:gd name="connsiteY25" fmla="*/ 107950 h 441325"/>
                <a:gd name="connsiteX26" fmla="*/ 3232150 w 3368675"/>
                <a:gd name="connsiteY26" fmla="*/ 66675 h 441325"/>
                <a:gd name="connsiteX27" fmla="*/ 3295650 w 3368675"/>
                <a:gd name="connsiteY27" fmla="*/ 22225 h 441325"/>
                <a:gd name="connsiteX28" fmla="*/ 3321050 w 3368675"/>
                <a:gd name="connsiteY28" fmla="*/ 6350 h 441325"/>
                <a:gd name="connsiteX29" fmla="*/ 3349625 w 3368675"/>
                <a:gd name="connsiteY29" fmla="*/ 0 h 441325"/>
                <a:gd name="connsiteX30" fmla="*/ 3362325 w 3368675"/>
                <a:gd name="connsiteY30" fmla="*/ 3175 h 441325"/>
                <a:gd name="connsiteX31" fmla="*/ 3368675 w 3368675"/>
                <a:gd name="connsiteY31" fmla="*/ 15875 h 441325"/>
                <a:gd name="connsiteX32" fmla="*/ 3346450 w 3368675"/>
                <a:gd name="connsiteY32" fmla="*/ 69850 h 441325"/>
                <a:gd name="connsiteX33" fmla="*/ 3302000 w 3368675"/>
                <a:gd name="connsiteY33" fmla="*/ 174625 h 441325"/>
                <a:gd name="connsiteX34" fmla="*/ 3225800 w 3368675"/>
                <a:gd name="connsiteY34" fmla="*/ 314325 h 441325"/>
                <a:gd name="connsiteX35" fmla="*/ 3159125 w 3368675"/>
                <a:gd name="connsiteY35" fmla="*/ 396875 h 441325"/>
                <a:gd name="connsiteX36" fmla="*/ 3130550 w 3368675"/>
                <a:gd name="connsiteY36" fmla="*/ 419100 h 441325"/>
                <a:gd name="connsiteX37" fmla="*/ 3095625 w 3368675"/>
                <a:gd name="connsiteY37" fmla="*/ 434975 h 441325"/>
                <a:gd name="connsiteX38" fmla="*/ 3067050 w 3368675"/>
                <a:gd name="connsiteY38" fmla="*/ 441325 h 441325"/>
                <a:gd name="connsiteX39" fmla="*/ 3028950 w 3368675"/>
                <a:gd name="connsiteY39" fmla="*/ 431800 h 441325"/>
                <a:gd name="connsiteX40" fmla="*/ 2994025 w 3368675"/>
                <a:gd name="connsiteY40" fmla="*/ 409575 h 441325"/>
                <a:gd name="connsiteX41" fmla="*/ 2927350 w 3368675"/>
                <a:gd name="connsiteY41" fmla="*/ 381000 h 441325"/>
                <a:gd name="connsiteX42" fmla="*/ 2886075 w 3368675"/>
                <a:gd name="connsiteY42" fmla="*/ 371475 h 441325"/>
                <a:gd name="connsiteX43" fmla="*/ 2406650 w 3368675"/>
                <a:gd name="connsiteY43" fmla="*/ 371475 h 441325"/>
                <a:gd name="connsiteX44" fmla="*/ 1835150 w 3368675"/>
                <a:gd name="connsiteY44" fmla="*/ 371475 h 4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68675" h="441325">
                  <a:moveTo>
                    <a:pt x="1835150" y="371475"/>
                  </a:moveTo>
                  <a:lnTo>
                    <a:pt x="1127125" y="371475"/>
                  </a:lnTo>
                  <a:lnTo>
                    <a:pt x="695325" y="365125"/>
                  </a:lnTo>
                  <a:lnTo>
                    <a:pt x="301625" y="355600"/>
                  </a:lnTo>
                  <a:lnTo>
                    <a:pt x="133350" y="352425"/>
                  </a:lnTo>
                  <a:lnTo>
                    <a:pt x="92075" y="346075"/>
                  </a:lnTo>
                  <a:lnTo>
                    <a:pt x="66675" y="336550"/>
                  </a:lnTo>
                  <a:lnTo>
                    <a:pt x="44450" y="330200"/>
                  </a:lnTo>
                  <a:lnTo>
                    <a:pt x="19050" y="314325"/>
                  </a:lnTo>
                  <a:lnTo>
                    <a:pt x="0" y="292100"/>
                  </a:lnTo>
                  <a:lnTo>
                    <a:pt x="0" y="263525"/>
                  </a:lnTo>
                  <a:lnTo>
                    <a:pt x="15875" y="238125"/>
                  </a:lnTo>
                  <a:lnTo>
                    <a:pt x="41275" y="212725"/>
                  </a:lnTo>
                  <a:lnTo>
                    <a:pt x="92075" y="180975"/>
                  </a:lnTo>
                  <a:lnTo>
                    <a:pt x="158750" y="152400"/>
                  </a:lnTo>
                  <a:lnTo>
                    <a:pt x="257175" y="120650"/>
                  </a:lnTo>
                  <a:lnTo>
                    <a:pt x="377825" y="95250"/>
                  </a:lnTo>
                  <a:lnTo>
                    <a:pt x="488950" y="82550"/>
                  </a:lnTo>
                  <a:lnTo>
                    <a:pt x="669925" y="104775"/>
                  </a:lnTo>
                  <a:lnTo>
                    <a:pt x="908050" y="127000"/>
                  </a:lnTo>
                  <a:lnTo>
                    <a:pt x="1390650" y="149225"/>
                  </a:lnTo>
                  <a:lnTo>
                    <a:pt x="1981200" y="149225"/>
                  </a:lnTo>
                  <a:lnTo>
                    <a:pt x="2546350" y="146050"/>
                  </a:lnTo>
                  <a:lnTo>
                    <a:pt x="2959100" y="133350"/>
                  </a:lnTo>
                  <a:lnTo>
                    <a:pt x="3063875" y="123825"/>
                  </a:lnTo>
                  <a:lnTo>
                    <a:pt x="3146425" y="107950"/>
                  </a:lnTo>
                  <a:lnTo>
                    <a:pt x="3232150" y="66675"/>
                  </a:lnTo>
                  <a:lnTo>
                    <a:pt x="3295650" y="22225"/>
                  </a:lnTo>
                  <a:lnTo>
                    <a:pt x="3321050" y="6350"/>
                  </a:lnTo>
                  <a:lnTo>
                    <a:pt x="3349625" y="0"/>
                  </a:lnTo>
                  <a:lnTo>
                    <a:pt x="3362325" y="3175"/>
                  </a:lnTo>
                  <a:lnTo>
                    <a:pt x="3368675" y="15875"/>
                  </a:lnTo>
                  <a:lnTo>
                    <a:pt x="3346450" y="69850"/>
                  </a:lnTo>
                  <a:lnTo>
                    <a:pt x="3302000" y="174625"/>
                  </a:lnTo>
                  <a:lnTo>
                    <a:pt x="3225800" y="314325"/>
                  </a:lnTo>
                  <a:lnTo>
                    <a:pt x="3159125" y="396875"/>
                  </a:lnTo>
                  <a:lnTo>
                    <a:pt x="3130550" y="419100"/>
                  </a:lnTo>
                  <a:lnTo>
                    <a:pt x="3095625" y="434975"/>
                  </a:lnTo>
                  <a:lnTo>
                    <a:pt x="3067050" y="441325"/>
                  </a:lnTo>
                  <a:lnTo>
                    <a:pt x="3028950" y="431800"/>
                  </a:lnTo>
                  <a:lnTo>
                    <a:pt x="2994025" y="409575"/>
                  </a:lnTo>
                  <a:lnTo>
                    <a:pt x="2927350" y="381000"/>
                  </a:lnTo>
                  <a:lnTo>
                    <a:pt x="2886075" y="371475"/>
                  </a:lnTo>
                  <a:lnTo>
                    <a:pt x="2406650" y="371475"/>
                  </a:lnTo>
                  <a:lnTo>
                    <a:pt x="1835150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3B44B327-635E-4D52-A7B7-8DB1D34E8029}"/>
                </a:ext>
              </a:extLst>
            </p:cNvPr>
            <p:cNvSpPr/>
            <p:nvPr/>
          </p:nvSpPr>
          <p:spPr>
            <a:xfrm>
              <a:off x="5421314" y="1417639"/>
              <a:ext cx="1146175" cy="1697037"/>
            </a:xfrm>
            <a:custGeom>
              <a:avLst/>
              <a:gdLst>
                <a:gd name="connsiteX0" fmla="*/ 959644 w 1145382"/>
                <a:gd name="connsiteY0" fmla="*/ 576262 h 1697831"/>
                <a:gd name="connsiteX1" fmla="*/ 826294 w 1145382"/>
                <a:gd name="connsiteY1" fmla="*/ 785812 h 1697831"/>
                <a:gd name="connsiteX2" fmla="*/ 788194 w 1145382"/>
                <a:gd name="connsiteY2" fmla="*/ 857250 h 1697831"/>
                <a:gd name="connsiteX3" fmla="*/ 683419 w 1145382"/>
                <a:gd name="connsiteY3" fmla="*/ 1002506 h 1697831"/>
                <a:gd name="connsiteX4" fmla="*/ 569119 w 1145382"/>
                <a:gd name="connsiteY4" fmla="*/ 1150144 h 1697831"/>
                <a:gd name="connsiteX5" fmla="*/ 481013 w 1145382"/>
                <a:gd name="connsiteY5" fmla="*/ 1257300 h 1697831"/>
                <a:gd name="connsiteX6" fmla="*/ 369094 w 1145382"/>
                <a:gd name="connsiteY6" fmla="*/ 1378744 h 1697831"/>
                <a:gd name="connsiteX7" fmla="*/ 278607 w 1145382"/>
                <a:gd name="connsiteY7" fmla="*/ 1476375 h 1697831"/>
                <a:gd name="connsiteX8" fmla="*/ 128588 w 1145382"/>
                <a:gd name="connsiteY8" fmla="*/ 1621631 h 1697831"/>
                <a:gd name="connsiteX9" fmla="*/ 54769 w 1145382"/>
                <a:gd name="connsiteY9" fmla="*/ 1688306 h 1697831"/>
                <a:gd name="connsiteX10" fmla="*/ 33338 w 1145382"/>
                <a:gd name="connsiteY10" fmla="*/ 1697831 h 1697831"/>
                <a:gd name="connsiteX11" fmla="*/ 11907 w 1145382"/>
                <a:gd name="connsiteY11" fmla="*/ 1693069 h 1697831"/>
                <a:gd name="connsiteX12" fmla="*/ 2382 w 1145382"/>
                <a:gd name="connsiteY12" fmla="*/ 1685925 h 1697831"/>
                <a:gd name="connsiteX13" fmla="*/ 0 w 1145382"/>
                <a:gd name="connsiteY13" fmla="*/ 1666875 h 1697831"/>
                <a:gd name="connsiteX14" fmla="*/ 11907 w 1145382"/>
                <a:gd name="connsiteY14" fmla="*/ 1643062 h 1697831"/>
                <a:gd name="connsiteX15" fmla="*/ 66675 w 1145382"/>
                <a:gd name="connsiteY15" fmla="*/ 1569244 h 1697831"/>
                <a:gd name="connsiteX16" fmla="*/ 140494 w 1145382"/>
                <a:gd name="connsiteY16" fmla="*/ 1476375 h 1697831"/>
                <a:gd name="connsiteX17" fmla="*/ 223838 w 1145382"/>
                <a:gd name="connsiteY17" fmla="*/ 1366837 h 1697831"/>
                <a:gd name="connsiteX18" fmla="*/ 295275 w 1145382"/>
                <a:gd name="connsiteY18" fmla="*/ 1264444 h 1697831"/>
                <a:gd name="connsiteX19" fmla="*/ 361950 w 1145382"/>
                <a:gd name="connsiteY19" fmla="*/ 1169194 h 1697831"/>
                <a:gd name="connsiteX20" fmla="*/ 421482 w 1145382"/>
                <a:gd name="connsiteY20" fmla="*/ 1073944 h 1697831"/>
                <a:gd name="connsiteX21" fmla="*/ 466725 w 1145382"/>
                <a:gd name="connsiteY21" fmla="*/ 997744 h 1697831"/>
                <a:gd name="connsiteX22" fmla="*/ 511969 w 1145382"/>
                <a:gd name="connsiteY22" fmla="*/ 919162 h 1697831"/>
                <a:gd name="connsiteX23" fmla="*/ 583407 w 1145382"/>
                <a:gd name="connsiteY23" fmla="*/ 795337 h 1697831"/>
                <a:gd name="connsiteX24" fmla="*/ 642938 w 1145382"/>
                <a:gd name="connsiteY24" fmla="*/ 673894 h 1697831"/>
                <a:gd name="connsiteX25" fmla="*/ 697707 w 1145382"/>
                <a:gd name="connsiteY25" fmla="*/ 561975 h 1697831"/>
                <a:gd name="connsiteX26" fmla="*/ 728663 w 1145382"/>
                <a:gd name="connsiteY26" fmla="*/ 495300 h 1697831"/>
                <a:gd name="connsiteX27" fmla="*/ 752475 w 1145382"/>
                <a:gd name="connsiteY27" fmla="*/ 440531 h 1697831"/>
                <a:gd name="connsiteX28" fmla="*/ 773907 w 1145382"/>
                <a:gd name="connsiteY28" fmla="*/ 388144 h 1697831"/>
                <a:gd name="connsiteX29" fmla="*/ 795338 w 1145382"/>
                <a:gd name="connsiteY29" fmla="*/ 330994 h 1697831"/>
                <a:gd name="connsiteX30" fmla="*/ 814388 w 1145382"/>
                <a:gd name="connsiteY30" fmla="*/ 278606 h 1697831"/>
                <a:gd name="connsiteX31" fmla="*/ 821532 w 1145382"/>
                <a:gd name="connsiteY31" fmla="*/ 247650 h 1697831"/>
                <a:gd name="connsiteX32" fmla="*/ 821532 w 1145382"/>
                <a:gd name="connsiteY32" fmla="*/ 209550 h 1697831"/>
                <a:gd name="connsiteX33" fmla="*/ 816769 w 1145382"/>
                <a:gd name="connsiteY33" fmla="*/ 183356 h 1697831"/>
                <a:gd name="connsiteX34" fmla="*/ 807244 w 1145382"/>
                <a:gd name="connsiteY34" fmla="*/ 150019 h 1697831"/>
                <a:gd name="connsiteX35" fmla="*/ 795338 w 1145382"/>
                <a:gd name="connsiteY35" fmla="*/ 130969 h 1697831"/>
                <a:gd name="connsiteX36" fmla="*/ 773907 w 1145382"/>
                <a:gd name="connsiteY36" fmla="*/ 111919 h 1697831"/>
                <a:gd name="connsiteX37" fmla="*/ 731044 w 1145382"/>
                <a:gd name="connsiteY37" fmla="*/ 83344 h 1697831"/>
                <a:gd name="connsiteX38" fmla="*/ 702469 w 1145382"/>
                <a:gd name="connsiteY38" fmla="*/ 64294 h 1697831"/>
                <a:gd name="connsiteX39" fmla="*/ 690563 w 1145382"/>
                <a:gd name="connsiteY39" fmla="*/ 47625 h 1697831"/>
                <a:gd name="connsiteX40" fmla="*/ 690563 w 1145382"/>
                <a:gd name="connsiteY40" fmla="*/ 26194 h 1697831"/>
                <a:gd name="connsiteX41" fmla="*/ 697707 w 1145382"/>
                <a:gd name="connsiteY41" fmla="*/ 14287 h 1697831"/>
                <a:gd name="connsiteX42" fmla="*/ 714375 w 1145382"/>
                <a:gd name="connsiteY42" fmla="*/ 9525 h 1697831"/>
                <a:gd name="connsiteX43" fmla="*/ 769144 w 1145382"/>
                <a:gd name="connsiteY43" fmla="*/ 0 h 1697831"/>
                <a:gd name="connsiteX44" fmla="*/ 828675 w 1145382"/>
                <a:gd name="connsiteY44" fmla="*/ 0 h 1697831"/>
                <a:gd name="connsiteX45" fmla="*/ 871538 w 1145382"/>
                <a:gd name="connsiteY45" fmla="*/ 7144 h 1697831"/>
                <a:gd name="connsiteX46" fmla="*/ 907257 w 1145382"/>
                <a:gd name="connsiteY46" fmla="*/ 19050 h 1697831"/>
                <a:gd name="connsiteX47" fmla="*/ 933450 w 1145382"/>
                <a:gd name="connsiteY47" fmla="*/ 28575 h 1697831"/>
                <a:gd name="connsiteX48" fmla="*/ 969169 w 1145382"/>
                <a:gd name="connsiteY48" fmla="*/ 50006 h 1697831"/>
                <a:gd name="connsiteX49" fmla="*/ 1004888 w 1145382"/>
                <a:gd name="connsiteY49" fmla="*/ 78581 h 1697831"/>
                <a:gd name="connsiteX50" fmla="*/ 1052513 w 1145382"/>
                <a:gd name="connsiteY50" fmla="*/ 116681 h 1697831"/>
                <a:gd name="connsiteX51" fmla="*/ 1097757 w 1145382"/>
                <a:gd name="connsiteY51" fmla="*/ 161925 h 1697831"/>
                <a:gd name="connsiteX52" fmla="*/ 1126332 w 1145382"/>
                <a:gd name="connsiteY52" fmla="*/ 197644 h 1697831"/>
                <a:gd name="connsiteX53" fmla="*/ 1140619 w 1145382"/>
                <a:gd name="connsiteY53" fmla="*/ 223837 h 1697831"/>
                <a:gd name="connsiteX54" fmla="*/ 1145382 w 1145382"/>
                <a:gd name="connsiteY54" fmla="*/ 250031 h 1697831"/>
                <a:gd name="connsiteX55" fmla="*/ 1143000 w 1145382"/>
                <a:gd name="connsiteY55" fmla="*/ 271462 h 1697831"/>
                <a:gd name="connsiteX56" fmla="*/ 1133475 w 1145382"/>
                <a:gd name="connsiteY56" fmla="*/ 290512 h 1697831"/>
                <a:gd name="connsiteX57" fmla="*/ 1107282 w 1145382"/>
                <a:gd name="connsiteY57" fmla="*/ 309562 h 1697831"/>
                <a:gd name="connsiteX58" fmla="*/ 1078707 w 1145382"/>
                <a:gd name="connsiteY58" fmla="*/ 326231 h 1697831"/>
                <a:gd name="connsiteX59" fmla="*/ 1059657 w 1145382"/>
                <a:gd name="connsiteY59" fmla="*/ 371475 h 1697831"/>
                <a:gd name="connsiteX60" fmla="*/ 1009650 w 1145382"/>
                <a:gd name="connsiteY60" fmla="*/ 473869 h 1697831"/>
                <a:gd name="connsiteX61" fmla="*/ 959644 w 1145382"/>
                <a:gd name="connsiteY61" fmla="*/ 576262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45382" h="1697831">
                  <a:moveTo>
                    <a:pt x="959644" y="576262"/>
                  </a:moveTo>
                  <a:lnTo>
                    <a:pt x="826294" y="785812"/>
                  </a:lnTo>
                  <a:lnTo>
                    <a:pt x="788194" y="857250"/>
                  </a:lnTo>
                  <a:lnTo>
                    <a:pt x="683419" y="1002506"/>
                  </a:lnTo>
                  <a:lnTo>
                    <a:pt x="569119" y="1150144"/>
                  </a:lnTo>
                  <a:lnTo>
                    <a:pt x="481013" y="1257300"/>
                  </a:lnTo>
                  <a:lnTo>
                    <a:pt x="369094" y="1378744"/>
                  </a:lnTo>
                  <a:lnTo>
                    <a:pt x="278607" y="1476375"/>
                  </a:lnTo>
                  <a:lnTo>
                    <a:pt x="128588" y="1621631"/>
                  </a:lnTo>
                  <a:lnTo>
                    <a:pt x="54769" y="1688306"/>
                  </a:lnTo>
                  <a:lnTo>
                    <a:pt x="33338" y="1697831"/>
                  </a:lnTo>
                  <a:lnTo>
                    <a:pt x="11907" y="1693069"/>
                  </a:lnTo>
                  <a:lnTo>
                    <a:pt x="2382" y="1685925"/>
                  </a:lnTo>
                  <a:lnTo>
                    <a:pt x="0" y="1666875"/>
                  </a:lnTo>
                  <a:lnTo>
                    <a:pt x="11907" y="1643062"/>
                  </a:lnTo>
                  <a:lnTo>
                    <a:pt x="66675" y="1569244"/>
                  </a:lnTo>
                  <a:lnTo>
                    <a:pt x="140494" y="1476375"/>
                  </a:lnTo>
                  <a:lnTo>
                    <a:pt x="223838" y="1366837"/>
                  </a:lnTo>
                  <a:lnTo>
                    <a:pt x="295275" y="1264444"/>
                  </a:lnTo>
                  <a:lnTo>
                    <a:pt x="361950" y="1169194"/>
                  </a:lnTo>
                  <a:lnTo>
                    <a:pt x="421482" y="1073944"/>
                  </a:lnTo>
                  <a:lnTo>
                    <a:pt x="466725" y="997744"/>
                  </a:lnTo>
                  <a:lnTo>
                    <a:pt x="511969" y="919162"/>
                  </a:lnTo>
                  <a:lnTo>
                    <a:pt x="583407" y="795337"/>
                  </a:lnTo>
                  <a:lnTo>
                    <a:pt x="642938" y="673894"/>
                  </a:lnTo>
                  <a:lnTo>
                    <a:pt x="697707" y="561975"/>
                  </a:lnTo>
                  <a:lnTo>
                    <a:pt x="728663" y="495300"/>
                  </a:lnTo>
                  <a:lnTo>
                    <a:pt x="752475" y="440531"/>
                  </a:lnTo>
                  <a:lnTo>
                    <a:pt x="773907" y="388144"/>
                  </a:lnTo>
                  <a:lnTo>
                    <a:pt x="795338" y="330994"/>
                  </a:lnTo>
                  <a:lnTo>
                    <a:pt x="814388" y="278606"/>
                  </a:lnTo>
                  <a:lnTo>
                    <a:pt x="821532" y="247650"/>
                  </a:lnTo>
                  <a:lnTo>
                    <a:pt x="821532" y="209550"/>
                  </a:lnTo>
                  <a:lnTo>
                    <a:pt x="816769" y="183356"/>
                  </a:lnTo>
                  <a:lnTo>
                    <a:pt x="807244" y="150019"/>
                  </a:lnTo>
                  <a:lnTo>
                    <a:pt x="795338" y="130969"/>
                  </a:lnTo>
                  <a:lnTo>
                    <a:pt x="773907" y="111919"/>
                  </a:lnTo>
                  <a:lnTo>
                    <a:pt x="731044" y="83344"/>
                  </a:lnTo>
                  <a:lnTo>
                    <a:pt x="702469" y="64294"/>
                  </a:lnTo>
                  <a:lnTo>
                    <a:pt x="690563" y="47625"/>
                  </a:lnTo>
                  <a:lnTo>
                    <a:pt x="690563" y="26194"/>
                  </a:lnTo>
                  <a:lnTo>
                    <a:pt x="697707" y="14287"/>
                  </a:lnTo>
                  <a:lnTo>
                    <a:pt x="714375" y="9525"/>
                  </a:lnTo>
                  <a:lnTo>
                    <a:pt x="769144" y="0"/>
                  </a:lnTo>
                  <a:lnTo>
                    <a:pt x="828675" y="0"/>
                  </a:lnTo>
                  <a:lnTo>
                    <a:pt x="871538" y="7144"/>
                  </a:lnTo>
                  <a:lnTo>
                    <a:pt x="907257" y="19050"/>
                  </a:lnTo>
                  <a:lnTo>
                    <a:pt x="933450" y="28575"/>
                  </a:lnTo>
                  <a:lnTo>
                    <a:pt x="969169" y="50006"/>
                  </a:lnTo>
                  <a:lnTo>
                    <a:pt x="1004888" y="78581"/>
                  </a:lnTo>
                  <a:lnTo>
                    <a:pt x="1052513" y="116681"/>
                  </a:lnTo>
                  <a:lnTo>
                    <a:pt x="1097757" y="161925"/>
                  </a:lnTo>
                  <a:lnTo>
                    <a:pt x="1126332" y="197644"/>
                  </a:lnTo>
                  <a:lnTo>
                    <a:pt x="1140619" y="223837"/>
                  </a:lnTo>
                  <a:lnTo>
                    <a:pt x="1145382" y="250031"/>
                  </a:lnTo>
                  <a:lnTo>
                    <a:pt x="1143000" y="271462"/>
                  </a:lnTo>
                  <a:lnTo>
                    <a:pt x="1133475" y="290512"/>
                  </a:lnTo>
                  <a:lnTo>
                    <a:pt x="1107282" y="309562"/>
                  </a:lnTo>
                  <a:lnTo>
                    <a:pt x="1078707" y="326231"/>
                  </a:lnTo>
                  <a:lnTo>
                    <a:pt x="1059657" y="371475"/>
                  </a:lnTo>
                  <a:lnTo>
                    <a:pt x="1009650" y="473869"/>
                  </a:lnTo>
                  <a:lnTo>
                    <a:pt x="959644" y="5762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F8B6D70F-D02E-4E68-A9DE-FCA4B9A9C0E6}"/>
                </a:ext>
              </a:extLst>
            </p:cNvPr>
            <p:cNvSpPr/>
            <p:nvPr/>
          </p:nvSpPr>
          <p:spPr>
            <a:xfrm>
              <a:off x="6142039" y="1843089"/>
              <a:ext cx="1781175" cy="473075"/>
            </a:xfrm>
            <a:custGeom>
              <a:avLst/>
              <a:gdLst>
                <a:gd name="connsiteX0" fmla="*/ 1262062 w 1781175"/>
                <a:gd name="connsiteY0" fmla="*/ 278606 h 473868"/>
                <a:gd name="connsiteX1" fmla="*/ 885825 w 1781175"/>
                <a:gd name="connsiteY1" fmla="*/ 340518 h 473868"/>
                <a:gd name="connsiteX2" fmla="*/ 773906 w 1781175"/>
                <a:gd name="connsiteY2" fmla="*/ 366712 h 473868"/>
                <a:gd name="connsiteX3" fmla="*/ 566737 w 1781175"/>
                <a:gd name="connsiteY3" fmla="*/ 407193 h 473868"/>
                <a:gd name="connsiteX4" fmla="*/ 357187 w 1781175"/>
                <a:gd name="connsiteY4" fmla="*/ 450056 h 473868"/>
                <a:gd name="connsiteX5" fmla="*/ 273844 w 1781175"/>
                <a:gd name="connsiteY5" fmla="*/ 466725 h 473868"/>
                <a:gd name="connsiteX6" fmla="*/ 230981 w 1781175"/>
                <a:gd name="connsiteY6" fmla="*/ 473868 h 473868"/>
                <a:gd name="connsiteX7" fmla="*/ 171450 w 1781175"/>
                <a:gd name="connsiteY7" fmla="*/ 473868 h 473868"/>
                <a:gd name="connsiteX8" fmla="*/ 97631 w 1781175"/>
                <a:gd name="connsiteY8" fmla="*/ 464343 h 473868"/>
                <a:gd name="connsiteX9" fmla="*/ 0 w 1781175"/>
                <a:gd name="connsiteY9" fmla="*/ 433387 h 473868"/>
                <a:gd name="connsiteX10" fmla="*/ 71437 w 1781175"/>
                <a:gd name="connsiteY10" fmla="*/ 302418 h 473868"/>
                <a:gd name="connsiteX11" fmla="*/ 152400 w 1781175"/>
                <a:gd name="connsiteY11" fmla="*/ 335756 h 473868"/>
                <a:gd name="connsiteX12" fmla="*/ 383381 w 1781175"/>
                <a:gd name="connsiteY12" fmla="*/ 288131 h 473868"/>
                <a:gd name="connsiteX13" fmla="*/ 740569 w 1781175"/>
                <a:gd name="connsiteY13" fmla="*/ 197643 h 473868"/>
                <a:gd name="connsiteX14" fmla="*/ 964406 w 1781175"/>
                <a:gd name="connsiteY14" fmla="*/ 138112 h 473868"/>
                <a:gd name="connsiteX15" fmla="*/ 1221581 w 1781175"/>
                <a:gd name="connsiteY15" fmla="*/ 59531 h 473868"/>
                <a:gd name="connsiteX16" fmla="*/ 1335881 w 1781175"/>
                <a:gd name="connsiteY16" fmla="*/ 19050 h 473868"/>
                <a:gd name="connsiteX17" fmla="*/ 1393031 w 1781175"/>
                <a:gd name="connsiteY17" fmla="*/ 0 h 473868"/>
                <a:gd name="connsiteX18" fmla="*/ 1428750 w 1781175"/>
                <a:gd name="connsiteY18" fmla="*/ 0 h 473868"/>
                <a:gd name="connsiteX19" fmla="*/ 1535906 w 1781175"/>
                <a:gd name="connsiteY19" fmla="*/ 14287 h 473868"/>
                <a:gd name="connsiteX20" fmla="*/ 1640681 w 1781175"/>
                <a:gd name="connsiteY20" fmla="*/ 38100 h 473868"/>
                <a:gd name="connsiteX21" fmla="*/ 1688306 w 1781175"/>
                <a:gd name="connsiteY21" fmla="*/ 52387 h 473868"/>
                <a:gd name="connsiteX22" fmla="*/ 1731169 w 1781175"/>
                <a:gd name="connsiteY22" fmla="*/ 73818 h 473868"/>
                <a:gd name="connsiteX23" fmla="*/ 1757362 w 1781175"/>
                <a:gd name="connsiteY23" fmla="*/ 95250 h 473868"/>
                <a:gd name="connsiteX24" fmla="*/ 1774031 w 1781175"/>
                <a:gd name="connsiteY24" fmla="*/ 116681 h 473868"/>
                <a:gd name="connsiteX25" fmla="*/ 1781175 w 1781175"/>
                <a:gd name="connsiteY25" fmla="*/ 138112 h 473868"/>
                <a:gd name="connsiteX26" fmla="*/ 1771650 w 1781175"/>
                <a:gd name="connsiteY26" fmla="*/ 159543 h 473868"/>
                <a:gd name="connsiteX27" fmla="*/ 1747837 w 1781175"/>
                <a:gd name="connsiteY27" fmla="*/ 183356 h 473868"/>
                <a:gd name="connsiteX28" fmla="*/ 1697831 w 1781175"/>
                <a:gd name="connsiteY28" fmla="*/ 207168 h 473868"/>
                <a:gd name="connsiteX29" fmla="*/ 1545431 w 1781175"/>
                <a:gd name="connsiteY29" fmla="*/ 240506 h 473868"/>
                <a:gd name="connsiteX30" fmla="*/ 1262062 w 1781175"/>
                <a:gd name="connsiteY30" fmla="*/ 27860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81175" h="473868">
                  <a:moveTo>
                    <a:pt x="1262062" y="278606"/>
                  </a:moveTo>
                  <a:lnTo>
                    <a:pt x="885825" y="340518"/>
                  </a:lnTo>
                  <a:lnTo>
                    <a:pt x="773906" y="366712"/>
                  </a:lnTo>
                  <a:lnTo>
                    <a:pt x="566737" y="407193"/>
                  </a:lnTo>
                  <a:lnTo>
                    <a:pt x="357187" y="450056"/>
                  </a:lnTo>
                  <a:lnTo>
                    <a:pt x="273844" y="466725"/>
                  </a:lnTo>
                  <a:lnTo>
                    <a:pt x="230981" y="473868"/>
                  </a:lnTo>
                  <a:lnTo>
                    <a:pt x="171450" y="473868"/>
                  </a:lnTo>
                  <a:lnTo>
                    <a:pt x="97631" y="464343"/>
                  </a:lnTo>
                  <a:lnTo>
                    <a:pt x="0" y="433387"/>
                  </a:lnTo>
                  <a:lnTo>
                    <a:pt x="71437" y="302418"/>
                  </a:lnTo>
                  <a:lnTo>
                    <a:pt x="152400" y="335756"/>
                  </a:lnTo>
                  <a:lnTo>
                    <a:pt x="383381" y="288131"/>
                  </a:lnTo>
                  <a:lnTo>
                    <a:pt x="740569" y="197643"/>
                  </a:lnTo>
                  <a:lnTo>
                    <a:pt x="964406" y="138112"/>
                  </a:lnTo>
                  <a:lnTo>
                    <a:pt x="1221581" y="59531"/>
                  </a:lnTo>
                  <a:lnTo>
                    <a:pt x="1335881" y="19050"/>
                  </a:lnTo>
                  <a:lnTo>
                    <a:pt x="1393031" y="0"/>
                  </a:lnTo>
                  <a:lnTo>
                    <a:pt x="1428750" y="0"/>
                  </a:lnTo>
                  <a:lnTo>
                    <a:pt x="1535906" y="14287"/>
                  </a:lnTo>
                  <a:lnTo>
                    <a:pt x="1640681" y="38100"/>
                  </a:lnTo>
                  <a:lnTo>
                    <a:pt x="1688306" y="52387"/>
                  </a:lnTo>
                  <a:lnTo>
                    <a:pt x="1731169" y="73818"/>
                  </a:lnTo>
                  <a:lnTo>
                    <a:pt x="1757362" y="95250"/>
                  </a:lnTo>
                  <a:lnTo>
                    <a:pt x="1774031" y="116681"/>
                  </a:lnTo>
                  <a:lnTo>
                    <a:pt x="1781175" y="138112"/>
                  </a:lnTo>
                  <a:lnTo>
                    <a:pt x="1771650" y="159543"/>
                  </a:lnTo>
                  <a:lnTo>
                    <a:pt x="1747837" y="183356"/>
                  </a:lnTo>
                  <a:lnTo>
                    <a:pt x="1697831" y="207168"/>
                  </a:lnTo>
                  <a:lnTo>
                    <a:pt x="1545431" y="240506"/>
                  </a:lnTo>
                  <a:lnTo>
                    <a:pt x="1262062" y="2786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">
              <a:extLst>
                <a:ext uri="{FF2B5EF4-FFF2-40B4-BE49-F238E27FC236}">
                  <a16:creationId xmlns:a16="http://schemas.microsoft.com/office/drawing/2014/main" id="{C00E76AF-D336-4EEE-958C-51F888A0CBC8}"/>
                </a:ext>
              </a:extLst>
            </p:cNvPr>
            <p:cNvSpPr/>
            <p:nvPr/>
          </p:nvSpPr>
          <p:spPr>
            <a:xfrm>
              <a:off x="5324476" y="2143125"/>
              <a:ext cx="2066925" cy="1841500"/>
            </a:xfrm>
            <a:custGeom>
              <a:avLst/>
              <a:gdLst>
                <a:gd name="connsiteX0" fmla="*/ 1343025 w 2066925"/>
                <a:gd name="connsiteY0" fmla="*/ 1079500 h 1841500"/>
                <a:gd name="connsiteX1" fmla="*/ 1085850 w 2066925"/>
                <a:gd name="connsiteY1" fmla="*/ 1279525 h 1841500"/>
                <a:gd name="connsiteX2" fmla="*/ 949325 w 2066925"/>
                <a:gd name="connsiteY2" fmla="*/ 1374775 h 1841500"/>
                <a:gd name="connsiteX3" fmla="*/ 746125 w 2066925"/>
                <a:gd name="connsiteY3" fmla="*/ 1495425 h 1841500"/>
                <a:gd name="connsiteX4" fmla="*/ 498475 w 2066925"/>
                <a:gd name="connsiteY4" fmla="*/ 1628775 h 1841500"/>
                <a:gd name="connsiteX5" fmla="*/ 301625 w 2066925"/>
                <a:gd name="connsiteY5" fmla="*/ 1720850 h 1841500"/>
                <a:gd name="connsiteX6" fmla="*/ 117475 w 2066925"/>
                <a:gd name="connsiteY6" fmla="*/ 1797050 h 1841500"/>
                <a:gd name="connsiteX7" fmla="*/ 0 w 2066925"/>
                <a:gd name="connsiteY7" fmla="*/ 1841500 h 1841500"/>
                <a:gd name="connsiteX8" fmla="*/ 0 w 2066925"/>
                <a:gd name="connsiteY8" fmla="*/ 1768475 h 1841500"/>
                <a:gd name="connsiteX9" fmla="*/ 79375 w 2066925"/>
                <a:gd name="connsiteY9" fmla="*/ 1733550 h 1841500"/>
                <a:gd name="connsiteX10" fmla="*/ 161925 w 2066925"/>
                <a:gd name="connsiteY10" fmla="*/ 1685925 h 1841500"/>
                <a:gd name="connsiteX11" fmla="*/ 314325 w 2066925"/>
                <a:gd name="connsiteY11" fmla="*/ 1600200 h 1841500"/>
                <a:gd name="connsiteX12" fmla="*/ 466725 w 2066925"/>
                <a:gd name="connsiteY12" fmla="*/ 1504950 h 1841500"/>
                <a:gd name="connsiteX13" fmla="*/ 615950 w 2066925"/>
                <a:gd name="connsiteY13" fmla="*/ 1406525 h 1841500"/>
                <a:gd name="connsiteX14" fmla="*/ 742950 w 2066925"/>
                <a:gd name="connsiteY14" fmla="*/ 1320800 h 1841500"/>
                <a:gd name="connsiteX15" fmla="*/ 819150 w 2066925"/>
                <a:gd name="connsiteY15" fmla="*/ 1270000 h 1841500"/>
                <a:gd name="connsiteX16" fmla="*/ 904875 w 2066925"/>
                <a:gd name="connsiteY16" fmla="*/ 1203325 h 1841500"/>
                <a:gd name="connsiteX17" fmla="*/ 1035050 w 2066925"/>
                <a:gd name="connsiteY17" fmla="*/ 1085850 h 1841500"/>
                <a:gd name="connsiteX18" fmla="*/ 1165225 w 2066925"/>
                <a:gd name="connsiteY18" fmla="*/ 962025 h 1841500"/>
                <a:gd name="connsiteX19" fmla="*/ 1285875 w 2066925"/>
                <a:gd name="connsiteY19" fmla="*/ 831850 h 1841500"/>
                <a:gd name="connsiteX20" fmla="*/ 1384300 w 2066925"/>
                <a:gd name="connsiteY20" fmla="*/ 714375 h 1841500"/>
                <a:gd name="connsiteX21" fmla="*/ 1495425 w 2066925"/>
                <a:gd name="connsiteY21" fmla="*/ 558800 h 1841500"/>
                <a:gd name="connsiteX22" fmla="*/ 1609725 w 2066925"/>
                <a:gd name="connsiteY22" fmla="*/ 400050 h 1841500"/>
                <a:gd name="connsiteX23" fmla="*/ 1701800 w 2066925"/>
                <a:gd name="connsiteY23" fmla="*/ 269875 h 1841500"/>
                <a:gd name="connsiteX24" fmla="*/ 1724025 w 2066925"/>
                <a:gd name="connsiteY24" fmla="*/ 234950 h 1841500"/>
                <a:gd name="connsiteX25" fmla="*/ 1736725 w 2066925"/>
                <a:gd name="connsiteY25" fmla="*/ 215900 h 1841500"/>
                <a:gd name="connsiteX26" fmla="*/ 1736725 w 2066925"/>
                <a:gd name="connsiteY26" fmla="*/ 190500 h 1841500"/>
                <a:gd name="connsiteX27" fmla="*/ 1724025 w 2066925"/>
                <a:gd name="connsiteY27" fmla="*/ 161925 h 1841500"/>
                <a:gd name="connsiteX28" fmla="*/ 1701800 w 2066925"/>
                <a:gd name="connsiteY28" fmla="*/ 123825 h 1841500"/>
                <a:gd name="connsiteX29" fmla="*/ 1670050 w 2066925"/>
                <a:gd name="connsiteY29" fmla="*/ 92075 h 1841500"/>
                <a:gd name="connsiteX30" fmla="*/ 1593850 w 2066925"/>
                <a:gd name="connsiteY30" fmla="*/ 25400 h 1841500"/>
                <a:gd name="connsiteX31" fmla="*/ 1689100 w 2066925"/>
                <a:gd name="connsiteY31" fmla="*/ 0 h 1841500"/>
                <a:gd name="connsiteX32" fmla="*/ 1803400 w 2066925"/>
                <a:gd name="connsiteY32" fmla="*/ 76200 h 1841500"/>
                <a:gd name="connsiteX33" fmla="*/ 1898650 w 2066925"/>
                <a:gd name="connsiteY33" fmla="*/ 136525 h 1841500"/>
                <a:gd name="connsiteX34" fmla="*/ 1958975 w 2066925"/>
                <a:gd name="connsiteY34" fmla="*/ 184150 h 1841500"/>
                <a:gd name="connsiteX35" fmla="*/ 2047875 w 2066925"/>
                <a:gd name="connsiteY35" fmla="*/ 266700 h 1841500"/>
                <a:gd name="connsiteX36" fmla="*/ 2060575 w 2066925"/>
                <a:gd name="connsiteY36" fmla="*/ 282575 h 1841500"/>
                <a:gd name="connsiteX37" fmla="*/ 2066925 w 2066925"/>
                <a:gd name="connsiteY37" fmla="*/ 307975 h 1841500"/>
                <a:gd name="connsiteX38" fmla="*/ 2066925 w 2066925"/>
                <a:gd name="connsiteY38" fmla="*/ 330200 h 1841500"/>
                <a:gd name="connsiteX39" fmla="*/ 2054225 w 2066925"/>
                <a:gd name="connsiteY39" fmla="*/ 355600 h 1841500"/>
                <a:gd name="connsiteX40" fmla="*/ 2035175 w 2066925"/>
                <a:gd name="connsiteY40" fmla="*/ 368300 h 1841500"/>
                <a:gd name="connsiteX41" fmla="*/ 1997075 w 2066925"/>
                <a:gd name="connsiteY41" fmla="*/ 374650 h 1841500"/>
                <a:gd name="connsiteX42" fmla="*/ 1981200 w 2066925"/>
                <a:gd name="connsiteY42" fmla="*/ 384175 h 1841500"/>
                <a:gd name="connsiteX43" fmla="*/ 1876425 w 2066925"/>
                <a:gd name="connsiteY43" fmla="*/ 511175 h 1841500"/>
                <a:gd name="connsiteX44" fmla="*/ 1730375 w 2066925"/>
                <a:gd name="connsiteY44" fmla="*/ 679450 h 1841500"/>
                <a:gd name="connsiteX45" fmla="*/ 1552575 w 2066925"/>
                <a:gd name="connsiteY45" fmla="*/ 879475 h 1841500"/>
                <a:gd name="connsiteX46" fmla="*/ 1457325 w 2066925"/>
                <a:gd name="connsiteY46" fmla="*/ 971550 h 1841500"/>
                <a:gd name="connsiteX47" fmla="*/ 1343025 w 2066925"/>
                <a:gd name="connsiteY47" fmla="*/ 1079500 h 184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66925" h="1841500">
                  <a:moveTo>
                    <a:pt x="1343025" y="1079500"/>
                  </a:moveTo>
                  <a:lnTo>
                    <a:pt x="1085850" y="1279525"/>
                  </a:lnTo>
                  <a:lnTo>
                    <a:pt x="949325" y="1374775"/>
                  </a:lnTo>
                  <a:lnTo>
                    <a:pt x="746125" y="1495425"/>
                  </a:lnTo>
                  <a:lnTo>
                    <a:pt x="498475" y="1628775"/>
                  </a:lnTo>
                  <a:lnTo>
                    <a:pt x="301625" y="1720850"/>
                  </a:lnTo>
                  <a:lnTo>
                    <a:pt x="117475" y="1797050"/>
                  </a:lnTo>
                  <a:lnTo>
                    <a:pt x="0" y="1841500"/>
                  </a:lnTo>
                  <a:lnTo>
                    <a:pt x="0" y="1768475"/>
                  </a:lnTo>
                  <a:lnTo>
                    <a:pt x="79375" y="1733550"/>
                  </a:lnTo>
                  <a:lnTo>
                    <a:pt x="161925" y="1685925"/>
                  </a:lnTo>
                  <a:lnTo>
                    <a:pt x="314325" y="1600200"/>
                  </a:lnTo>
                  <a:lnTo>
                    <a:pt x="466725" y="1504950"/>
                  </a:lnTo>
                  <a:lnTo>
                    <a:pt x="615950" y="1406525"/>
                  </a:lnTo>
                  <a:lnTo>
                    <a:pt x="742950" y="1320800"/>
                  </a:lnTo>
                  <a:lnTo>
                    <a:pt x="819150" y="1270000"/>
                  </a:lnTo>
                  <a:lnTo>
                    <a:pt x="904875" y="1203325"/>
                  </a:lnTo>
                  <a:lnTo>
                    <a:pt x="1035050" y="1085850"/>
                  </a:lnTo>
                  <a:lnTo>
                    <a:pt x="1165225" y="962025"/>
                  </a:lnTo>
                  <a:lnTo>
                    <a:pt x="1285875" y="831850"/>
                  </a:lnTo>
                  <a:lnTo>
                    <a:pt x="1384300" y="714375"/>
                  </a:lnTo>
                  <a:lnTo>
                    <a:pt x="1495425" y="558800"/>
                  </a:lnTo>
                  <a:lnTo>
                    <a:pt x="1609725" y="400050"/>
                  </a:lnTo>
                  <a:lnTo>
                    <a:pt x="1701800" y="269875"/>
                  </a:lnTo>
                  <a:lnTo>
                    <a:pt x="1724025" y="234950"/>
                  </a:lnTo>
                  <a:lnTo>
                    <a:pt x="1736725" y="215900"/>
                  </a:lnTo>
                  <a:lnTo>
                    <a:pt x="1736725" y="190500"/>
                  </a:lnTo>
                  <a:lnTo>
                    <a:pt x="1724025" y="161925"/>
                  </a:lnTo>
                  <a:lnTo>
                    <a:pt x="1701800" y="123825"/>
                  </a:lnTo>
                  <a:lnTo>
                    <a:pt x="1670050" y="92075"/>
                  </a:lnTo>
                  <a:lnTo>
                    <a:pt x="1593850" y="25400"/>
                  </a:lnTo>
                  <a:lnTo>
                    <a:pt x="1689100" y="0"/>
                  </a:lnTo>
                  <a:lnTo>
                    <a:pt x="1803400" y="76200"/>
                  </a:lnTo>
                  <a:lnTo>
                    <a:pt x="1898650" y="136525"/>
                  </a:lnTo>
                  <a:lnTo>
                    <a:pt x="1958975" y="184150"/>
                  </a:lnTo>
                  <a:lnTo>
                    <a:pt x="2047875" y="266700"/>
                  </a:lnTo>
                  <a:lnTo>
                    <a:pt x="2060575" y="282575"/>
                  </a:lnTo>
                  <a:lnTo>
                    <a:pt x="2066925" y="307975"/>
                  </a:lnTo>
                  <a:lnTo>
                    <a:pt x="2066925" y="330200"/>
                  </a:lnTo>
                  <a:lnTo>
                    <a:pt x="2054225" y="355600"/>
                  </a:lnTo>
                  <a:lnTo>
                    <a:pt x="2035175" y="368300"/>
                  </a:lnTo>
                  <a:lnTo>
                    <a:pt x="1997075" y="374650"/>
                  </a:lnTo>
                  <a:lnTo>
                    <a:pt x="1981200" y="384175"/>
                  </a:lnTo>
                  <a:lnTo>
                    <a:pt x="1876425" y="511175"/>
                  </a:lnTo>
                  <a:lnTo>
                    <a:pt x="1730375" y="679450"/>
                  </a:lnTo>
                  <a:lnTo>
                    <a:pt x="1552575" y="879475"/>
                  </a:lnTo>
                  <a:lnTo>
                    <a:pt x="1457325" y="971550"/>
                  </a:lnTo>
                  <a:lnTo>
                    <a:pt x="1343025" y="10795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66D8FB11-BE6E-41B3-8914-61C7F893BCC2}"/>
                </a:ext>
              </a:extLst>
            </p:cNvPr>
            <p:cNvSpPr/>
            <p:nvPr/>
          </p:nvSpPr>
          <p:spPr>
            <a:xfrm>
              <a:off x="6059489" y="2592389"/>
              <a:ext cx="2435225" cy="1222375"/>
            </a:xfrm>
            <a:custGeom>
              <a:avLst/>
              <a:gdLst>
                <a:gd name="connsiteX0" fmla="*/ 1133475 w 2433638"/>
                <a:gd name="connsiteY0" fmla="*/ 611982 h 1221582"/>
                <a:gd name="connsiteX1" fmla="*/ 1028700 w 2433638"/>
                <a:gd name="connsiteY1" fmla="*/ 547688 h 1221582"/>
                <a:gd name="connsiteX2" fmla="*/ 888207 w 2433638"/>
                <a:gd name="connsiteY2" fmla="*/ 452438 h 1221582"/>
                <a:gd name="connsiteX3" fmla="*/ 814388 w 2433638"/>
                <a:gd name="connsiteY3" fmla="*/ 397669 h 1221582"/>
                <a:gd name="connsiteX4" fmla="*/ 581025 w 2433638"/>
                <a:gd name="connsiteY4" fmla="*/ 247650 h 1221582"/>
                <a:gd name="connsiteX5" fmla="*/ 435769 w 2433638"/>
                <a:gd name="connsiteY5" fmla="*/ 147638 h 1221582"/>
                <a:gd name="connsiteX6" fmla="*/ 373857 w 2433638"/>
                <a:gd name="connsiteY6" fmla="*/ 111919 h 1221582"/>
                <a:gd name="connsiteX7" fmla="*/ 304800 w 2433638"/>
                <a:gd name="connsiteY7" fmla="*/ 76200 h 1221582"/>
                <a:gd name="connsiteX8" fmla="*/ 240507 w 2433638"/>
                <a:gd name="connsiteY8" fmla="*/ 47625 h 1221582"/>
                <a:gd name="connsiteX9" fmla="*/ 211932 w 2433638"/>
                <a:gd name="connsiteY9" fmla="*/ 35719 h 1221582"/>
                <a:gd name="connsiteX10" fmla="*/ 185738 w 2433638"/>
                <a:gd name="connsiteY10" fmla="*/ 19050 h 1221582"/>
                <a:gd name="connsiteX11" fmla="*/ 161925 w 2433638"/>
                <a:gd name="connsiteY11" fmla="*/ 7144 h 1221582"/>
                <a:gd name="connsiteX12" fmla="*/ 140494 w 2433638"/>
                <a:gd name="connsiteY12" fmla="*/ 2382 h 1221582"/>
                <a:gd name="connsiteX13" fmla="*/ 104775 w 2433638"/>
                <a:gd name="connsiteY13" fmla="*/ 0 h 1221582"/>
                <a:gd name="connsiteX14" fmla="*/ 66675 w 2433638"/>
                <a:gd name="connsiteY14" fmla="*/ 9525 h 1221582"/>
                <a:gd name="connsiteX15" fmla="*/ 33338 w 2433638"/>
                <a:gd name="connsiteY15" fmla="*/ 28575 h 1221582"/>
                <a:gd name="connsiteX16" fmla="*/ 11907 w 2433638"/>
                <a:gd name="connsiteY16" fmla="*/ 45244 h 1221582"/>
                <a:gd name="connsiteX17" fmla="*/ 2382 w 2433638"/>
                <a:gd name="connsiteY17" fmla="*/ 59532 h 1221582"/>
                <a:gd name="connsiteX18" fmla="*/ 0 w 2433638"/>
                <a:gd name="connsiteY18" fmla="*/ 76200 h 1221582"/>
                <a:gd name="connsiteX19" fmla="*/ 7144 w 2433638"/>
                <a:gd name="connsiteY19" fmla="*/ 92869 h 1221582"/>
                <a:gd name="connsiteX20" fmla="*/ 30957 w 2433638"/>
                <a:gd name="connsiteY20" fmla="*/ 100013 h 1221582"/>
                <a:gd name="connsiteX21" fmla="*/ 83344 w 2433638"/>
                <a:gd name="connsiteY21" fmla="*/ 100013 h 1221582"/>
                <a:gd name="connsiteX22" fmla="*/ 138113 w 2433638"/>
                <a:gd name="connsiteY22" fmla="*/ 111919 h 1221582"/>
                <a:gd name="connsiteX23" fmla="*/ 176213 w 2433638"/>
                <a:gd name="connsiteY23" fmla="*/ 121444 h 1221582"/>
                <a:gd name="connsiteX24" fmla="*/ 252413 w 2433638"/>
                <a:gd name="connsiteY24" fmla="*/ 157163 h 1221582"/>
                <a:gd name="connsiteX25" fmla="*/ 359569 w 2433638"/>
                <a:gd name="connsiteY25" fmla="*/ 242888 h 1221582"/>
                <a:gd name="connsiteX26" fmla="*/ 561975 w 2433638"/>
                <a:gd name="connsiteY26" fmla="*/ 404813 h 1221582"/>
                <a:gd name="connsiteX27" fmla="*/ 764382 w 2433638"/>
                <a:gd name="connsiteY27" fmla="*/ 557213 h 1221582"/>
                <a:gd name="connsiteX28" fmla="*/ 931069 w 2433638"/>
                <a:gd name="connsiteY28" fmla="*/ 695325 h 1221582"/>
                <a:gd name="connsiteX29" fmla="*/ 1088232 w 2433638"/>
                <a:gd name="connsiteY29" fmla="*/ 823913 h 1221582"/>
                <a:gd name="connsiteX30" fmla="*/ 1231107 w 2433638"/>
                <a:gd name="connsiteY30" fmla="*/ 945357 h 1221582"/>
                <a:gd name="connsiteX31" fmla="*/ 1326357 w 2433638"/>
                <a:gd name="connsiteY31" fmla="*/ 1023938 h 1221582"/>
                <a:gd name="connsiteX32" fmla="*/ 1423988 w 2433638"/>
                <a:gd name="connsiteY32" fmla="*/ 1104900 h 1221582"/>
                <a:gd name="connsiteX33" fmla="*/ 1462088 w 2433638"/>
                <a:gd name="connsiteY33" fmla="*/ 1133475 h 1221582"/>
                <a:gd name="connsiteX34" fmla="*/ 1497807 w 2433638"/>
                <a:gd name="connsiteY34" fmla="*/ 1164432 h 1221582"/>
                <a:gd name="connsiteX35" fmla="*/ 1521619 w 2433638"/>
                <a:gd name="connsiteY35" fmla="*/ 1185863 h 1221582"/>
                <a:gd name="connsiteX36" fmla="*/ 1559719 w 2433638"/>
                <a:gd name="connsiteY36" fmla="*/ 1204913 h 1221582"/>
                <a:gd name="connsiteX37" fmla="*/ 1595438 w 2433638"/>
                <a:gd name="connsiteY37" fmla="*/ 1216819 h 1221582"/>
                <a:gd name="connsiteX38" fmla="*/ 1638300 w 2433638"/>
                <a:gd name="connsiteY38" fmla="*/ 1221582 h 1221582"/>
                <a:gd name="connsiteX39" fmla="*/ 1797844 w 2433638"/>
                <a:gd name="connsiteY39" fmla="*/ 1202532 h 1221582"/>
                <a:gd name="connsiteX40" fmla="*/ 2128838 w 2433638"/>
                <a:gd name="connsiteY40" fmla="*/ 1159669 h 1221582"/>
                <a:gd name="connsiteX41" fmla="*/ 2362200 w 2433638"/>
                <a:gd name="connsiteY41" fmla="*/ 1131094 h 1221582"/>
                <a:gd name="connsiteX42" fmla="*/ 2405063 w 2433638"/>
                <a:gd name="connsiteY42" fmla="*/ 1121569 h 1221582"/>
                <a:gd name="connsiteX43" fmla="*/ 2426494 w 2433638"/>
                <a:gd name="connsiteY43" fmla="*/ 1109663 h 1221582"/>
                <a:gd name="connsiteX44" fmla="*/ 2433638 w 2433638"/>
                <a:gd name="connsiteY44" fmla="*/ 1095375 h 1221582"/>
                <a:gd name="connsiteX45" fmla="*/ 2428875 w 2433638"/>
                <a:gd name="connsiteY45" fmla="*/ 1078707 h 1221582"/>
                <a:gd name="connsiteX46" fmla="*/ 2405063 w 2433638"/>
                <a:gd name="connsiteY46" fmla="*/ 1066800 h 1221582"/>
                <a:gd name="connsiteX47" fmla="*/ 2355057 w 2433638"/>
                <a:gd name="connsiteY47" fmla="*/ 1057275 h 1221582"/>
                <a:gd name="connsiteX48" fmla="*/ 2238375 w 2433638"/>
                <a:gd name="connsiteY48" fmla="*/ 1040607 h 1221582"/>
                <a:gd name="connsiteX49" fmla="*/ 2114550 w 2433638"/>
                <a:gd name="connsiteY49" fmla="*/ 1014413 h 1221582"/>
                <a:gd name="connsiteX50" fmla="*/ 1964532 w 2433638"/>
                <a:gd name="connsiteY50" fmla="*/ 978694 h 1221582"/>
                <a:gd name="connsiteX51" fmla="*/ 1816894 w 2433638"/>
                <a:gd name="connsiteY51" fmla="*/ 931069 h 1221582"/>
                <a:gd name="connsiteX52" fmla="*/ 1671638 w 2433638"/>
                <a:gd name="connsiteY52" fmla="*/ 878682 h 1221582"/>
                <a:gd name="connsiteX53" fmla="*/ 1512094 w 2433638"/>
                <a:gd name="connsiteY53" fmla="*/ 809625 h 1221582"/>
                <a:gd name="connsiteX54" fmla="*/ 1373982 w 2433638"/>
                <a:gd name="connsiteY54" fmla="*/ 742950 h 1221582"/>
                <a:gd name="connsiteX55" fmla="*/ 1204913 w 2433638"/>
                <a:gd name="connsiteY55" fmla="*/ 652463 h 1221582"/>
                <a:gd name="connsiteX56" fmla="*/ 1133475 w 2433638"/>
                <a:gd name="connsiteY56" fmla="*/ 611982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33638" h="1221582">
                  <a:moveTo>
                    <a:pt x="1133475" y="611982"/>
                  </a:moveTo>
                  <a:lnTo>
                    <a:pt x="1028700" y="547688"/>
                  </a:lnTo>
                  <a:lnTo>
                    <a:pt x="888207" y="452438"/>
                  </a:lnTo>
                  <a:lnTo>
                    <a:pt x="814388" y="397669"/>
                  </a:lnTo>
                  <a:lnTo>
                    <a:pt x="581025" y="247650"/>
                  </a:lnTo>
                  <a:lnTo>
                    <a:pt x="435769" y="147638"/>
                  </a:lnTo>
                  <a:lnTo>
                    <a:pt x="373857" y="111919"/>
                  </a:lnTo>
                  <a:lnTo>
                    <a:pt x="304800" y="76200"/>
                  </a:lnTo>
                  <a:lnTo>
                    <a:pt x="240507" y="47625"/>
                  </a:lnTo>
                  <a:lnTo>
                    <a:pt x="211932" y="35719"/>
                  </a:lnTo>
                  <a:lnTo>
                    <a:pt x="185738" y="19050"/>
                  </a:lnTo>
                  <a:lnTo>
                    <a:pt x="161925" y="7144"/>
                  </a:lnTo>
                  <a:lnTo>
                    <a:pt x="140494" y="2382"/>
                  </a:lnTo>
                  <a:lnTo>
                    <a:pt x="104775" y="0"/>
                  </a:lnTo>
                  <a:lnTo>
                    <a:pt x="66675" y="9525"/>
                  </a:lnTo>
                  <a:lnTo>
                    <a:pt x="33338" y="28575"/>
                  </a:lnTo>
                  <a:lnTo>
                    <a:pt x="11907" y="45244"/>
                  </a:lnTo>
                  <a:lnTo>
                    <a:pt x="2382" y="59532"/>
                  </a:lnTo>
                  <a:lnTo>
                    <a:pt x="0" y="76200"/>
                  </a:lnTo>
                  <a:lnTo>
                    <a:pt x="7144" y="92869"/>
                  </a:lnTo>
                  <a:lnTo>
                    <a:pt x="30957" y="100013"/>
                  </a:lnTo>
                  <a:lnTo>
                    <a:pt x="83344" y="100013"/>
                  </a:lnTo>
                  <a:lnTo>
                    <a:pt x="138113" y="111919"/>
                  </a:lnTo>
                  <a:lnTo>
                    <a:pt x="176213" y="121444"/>
                  </a:lnTo>
                  <a:lnTo>
                    <a:pt x="252413" y="157163"/>
                  </a:lnTo>
                  <a:lnTo>
                    <a:pt x="359569" y="242888"/>
                  </a:lnTo>
                  <a:lnTo>
                    <a:pt x="561975" y="404813"/>
                  </a:lnTo>
                  <a:lnTo>
                    <a:pt x="764382" y="557213"/>
                  </a:lnTo>
                  <a:lnTo>
                    <a:pt x="931069" y="695325"/>
                  </a:lnTo>
                  <a:lnTo>
                    <a:pt x="1088232" y="823913"/>
                  </a:lnTo>
                  <a:lnTo>
                    <a:pt x="1231107" y="945357"/>
                  </a:lnTo>
                  <a:lnTo>
                    <a:pt x="1326357" y="1023938"/>
                  </a:lnTo>
                  <a:lnTo>
                    <a:pt x="1423988" y="1104900"/>
                  </a:lnTo>
                  <a:lnTo>
                    <a:pt x="1462088" y="1133475"/>
                  </a:lnTo>
                  <a:lnTo>
                    <a:pt x="1497807" y="1164432"/>
                  </a:lnTo>
                  <a:lnTo>
                    <a:pt x="1521619" y="1185863"/>
                  </a:lnTo>
                  <a:lnTo>
                    <a:pt x="1559719" y="1204913"/>
                  </a:lnTo>
                  <a:lnTo>
                    <a:pt x="1595438" y="1216819"/>
                  </a:lnTo>
                  <a:lnTo>
                    <a:pt x="1638300" y="1221582"/>
                  </a:lnTo>
                  <a:lnTo>
                    <a:pt x="1797844" y="1202532"/>
                  </a:lnTo>
                  <a:lnTo>
                    <a:pt x="2128838" y="1159669"/>
                  </a:lnTo>
                  <a:lnTo>
                    <a:pt x="2362200" y="1131094"/>
                  </a:lnTo>
                  <a:lnTo>
                    <a:pt x="2405063" y="1121569"/>
                  </a:lnTo>
                  <a:lnTo>
                    <a:pt x="2426494" y="1109663"/>
                  </a:lnTo>
                  <a:lnTo>
                    <a:pt x="2433638" y="1095375"/>
                  </a:lnTo>
                  <a:lnTo>
                    <a:pt x="2428875" y="1078707"/>
                  </a:lnTo>
                  <a:lnTo>
                    <a:pt x="2405063" y="1066800"/>
                  </a:lnTo>
                  <a:lnTo>
                    <a:pt x="2355057" y="1057275"/>
                  </a:lnTo>
                  <a:lnTo>
                    <a:pt x="2238375" y="1040607"/>
                  </a:lnTo>
                  <a:lnTo>
                    <a:pt x="2114550" y="1014413"/>
                  </a:lnTo>
                  <a:lnTo>
                    <a:pt x="1964532" y="978694"/>
                  </a:lnTo>
                  <a:lnTo>
                    <a:pt x="1816894" y="931069"/>
                  </a:lnTo>
                  <a:lnTo>
                    <a:pt x="1671638" y="878682"/>
                  </a:lnTo>
                  <a:lnTo>
                    <a:pt x="1512094" y="809625"/>
                  </a:lnTo>
                  <a:lnTo>
                    <a:pt x="1373982" y="742950"/>
                  </a:lnTo>
                  <a:lnTo>
                    <a:pt x="1204913" y="652463"/>
                  </a:lnTo>
                  <a:lnTo>
                    <a:pt x="1133475" y="6119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A717BA92-1316-4EFA-8724-992EEA221F46}"/>
              </a:ext>
            </a:extLst>
          </p:cNvPr>
          <p:cNvGrpSpPr/>
          <p:nvPr/>
        </p:nvGrpSpPr>
        <p:grpSpPr>
          <a:xfrm>
            <a:off x="3730626" y="1418432"/>
            <a:ext cx="4764088" cy="4668837"/>
            <a:chOff x="3730626" y="1417639"/>
            <a:chExt cx="4764088" cy="4668837"/>
          </a:xfrm>
          <a:solidFill>
            <a:schemeClr val="tx1"/>
          </a:solidFill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5F7EF3FF-7CBC-487F-96FB-D480890FEE90}"/>
                </a:ext>
              </a:extLst>
            </p:cNvPr>
            <p:cNvSpPr/>
            <p:nvPr/>
          </p:nvSpPr>
          <p:spPr>
            <a:xfrm>
              <a:off x="5741989" y="3513138"/>
              <a:ext cx="1438275" cy="920750"/>
            </a:xfrm>
            <a:custGeom>
              <a:avLst/>
              <a:gdLst>
                <a:gd name="connsiteX0" fmla="*/ 900112 w 1438275"/>
                <a:gd name="connsiteY0" fmla="*/ 542925 h 921544"/>
                <a:gd name="connsiteX1" fmla="*/ 661987 w 1438275"/>
                <a:gd name="connsiteY1" fmla="*/ 669131 h 921544"/>
                <a:gd name="connsiteX2" fmla="*/ 464344 w 1438275"/>
                <a:gd name="connsiteY2" fmla="*/ 757237 h 921544"/>
                <a:gd name="connsiteX3" fmla="*/ 328612 w 1438275"/>
                <a:gd name="connsiteY3" fmla="*/ 812006 h 921544"/>
                <a:gd name="connsiteX4" fmla="*/ 195262 w 1438275"/>
                <a:gd name="connsiteY4" fmla="*/ 866775 h 921544"/>
                <a:gd name="connsiteX5" fmla="*/ 102394 w 1438275"/>
                <a:gd name="connsiteY5" fmla="*/ 900112 h 921544"/>
                <a:gd name="connsiteX6" fmla="*/ 54769 w 1438275"/>
                <a:gd name="connsiteY6" fmla="*/ 916781 h 921544"/>
                <a:gd name="connsiteX7" fmla="*/ 21431 w 1438275"/>
                <a:gd name="connsiteY7" fmla="*/ 921544 h 921544"/>
                <a:gd name="connsiteX8" fmla="*/ 2381 w 1438275"/>
                <a:gd name="connsiteY8" fmla="*/ 916781 h 921544"/>
                <a:gd name="connsiteX9" fmla="*/ 0 w 1438275"/>
                <a:gd name="connsiteY9" fmla="*/ 904875 h 921544"/>
                <a:gd name="connsiteX10" fmla="*/ 9525 w 1438275"/>
                <a:gd name="connsiteY10" fmla="*/ 885825 h 921544"/>
                <a:gd name="connsiteX11" fmla="*/ 23812 w 1438275"/>
                <a:gd name="connsiteY11" fmla="*/ 869156 h 921544"/>
                <a:gd name="connsiteX12" fmla="*/ 119062 w 1438275"/>
                <a:gd name="connsiteY12" fmla="*/ 816769 h 921544"/>
                <a:gd name="connsiteX13" fmla="*/ 223837 w 1438275"/>
                <a:gd name="connsiteY13" fmla="*/ 759619 h 921544"/>
                <a:gd name="connsiteX14" fmla="*/ 352425 w 1438275"/>
                <a:gd name="connsiteY14" fmla="*/ 683419 h 921544"/>
                <a:gd name="connsiteX15" fmla="*/ 509587 w 1438275"/>
                <a:gd name="connsiteY15" fmla="*/ 585787 h 921544"/>
                <a:gd name="connsiteX16" fmla="*/ 683419 w 1438275"/>
                <a:gd name="connsiteY16" fmla="*/ 471487 h 921544"/>
                <a:gd name="connsiteX17" fmla="*/ 804862 w 1438275"/>
                <a:gd name="connsiteY17" fmla="*/ 385762 h 921544"/>
                <a:gd name="connsiteX18" fmla="*/ 895350 w 1438275"/>
                <a:gd name="connsiteY18" fmla="*/ 314325 h 921544"/>
                <a:gd name="connsiteX19" fmla="*/ 985837 w 1438275"/>
                <a:gd name="connsiteY19" fmla="*/ 238125 h 921544"/>
                <a:gd name="connsiteX20" fmla="*/ 1028700 w 1438275"/>
                <a:gd name="connsiteY20" fmla="*/ 195262 h 921544"/>
                <a:gd name="connsiteX21" fmla="*/ 1045369 w 1438275"/>
                <a:gd name="connsiteY21" fmla="*/ 176212 h 921544"/>
                <a:gd name="connsiteX22" fmla="*/ 1052512 w 1438275"/>
                <a:gd name="connsiteY22" fmla="*/ 159544 h 921544"/>
                <a:gd name="connsiteX23" fmla="*/ 1052512 w 1438275"/>
                <a:gd name="connsiteY23" fmla="*/ 140494 h 921544"/>
                <a:gd name="connsiteX24" fmla="*/ 1042987 w 1438275"/>
                <a:gd name="connsiteY24" fmla="*/ 119062 h 921544"/>
                <a:gd name="connsiteX25" fmla="*/ 1021556 w 1438275"/>
                <a:gd name="connsiteY25" fmla="*/ 95250 h 921544"/>
                <a:gd name="connsiteX26" fmla="*/ 992981 w 1438275"/>
                <a:gd name="connsiteY26" fmla="*/ 71437 h 921544"/>
                <a:gd name="connsiteX27" fmla="*/ 966787 w 1438275"/>
                <a:gd name="connsiteY27" fmla="*/ 52387 h 921544"/>
                <a:gd name="connsiteX28" fmla="*/ 954881 w 1438275"/>
                <a:gd name="connsiteY28" fmla="*/ 40481 h 921544"/>
                <a:gd name="connsiteX29" fmla="*/ 945356 w 1438275"/>
                <a:gd name="connsiteY29" fmla="*/ 26194 h 921544"/>
                <a:gd name="connsiteX30" fmla="*/ 950119 w 1438275"/>
                <a:gd name="connsiteY30" fmla="*/ 11906 h 921544"/>
                <a:gd name="connsiteX31" fmla="*/ 964406 w 1438275"/>
                <a:gd name="connsiteY31" fmla="*/ 4762 h 921544"/>
                <a:gd name="connsiteX32" fmla="*/ 1007269 w 1438275"/>
                <a:gd name="connsiteY32" fmla="*/ 0 h 921544"/>
                <a:gd name="connsiteX33" fmla="*/ 1071562 w 1438275"/>
                <a:gd name="connsiteY33" fmla="*/ 7144 h 921544"/>
                <a:gd name="connsiteX34" fmla="*/ 1135856 w 1438275"/>
                <a:gd name="connsiteY34" fmla="*/ 23812 h 921544"/>
                <a:gd name="connsiteX35" fmla="*/ 1197769 w 1438275"/>
                <a:gd name="connsiteY35" fmla="*/ 47625 h 921544"/>
                <a:gd name="connsiteX36" fmla="*/ 1252537 w 1438275"/>
                <a:gd name="connsiteY36" fmla="*/ 76200 h 921544"/>
                <a:gd name="connsiteX37" fmla="*/ 1309687 w 1438275"/>
                <a:gd name="connsiteY37" fmla="*/ 109537 h 921544"/>
                <a:gd name="connsiteX38" fmla="*/ 1388269 w 1438275"/>
                <a:gd name="connsiteY38" fmla="*/ 166687 h 921544"/>
                <a:gd name="connsiteX39" fmla="*/ 1416844 w 1438275"/>
                <a:gd name="connsiteY39" fmla="*/ 195262 h 921544"/>
                <a:gd name="connsiteX40" fmla="*/ 1431131 w 1438275"/>
                <a:gd name="connsiteY40" fmla="*/ 221456 h 921544"/>
                <a:gd name="connsiteX41" fmla="*/ 1438275 w 1438275"/>
                <a:gd name="connsiteY41" fmla="*/ 245269 h 921544"/>
                <a:gd name="connsiteX42" fmla="*/ 1433512 w 1438275"/>
                <a:gd name="connsiteY42" fmla="*/ 269081 h 921544"/>
                <a:gd name="connsiteX43" fmla="*/ 1414462 w 1438275"/>
                <a:gd name="connsiteY43" fmla="*/ 285750 h 921544"/>
                <a:gd name="connsiteX44" fmla="*/ 1376362 w 1438275"/>
                <a:gd name="connsiteY44" fmla="*/ 297656 h 921544"/>
                <a:gd name="connsiteX45" fmla="*/ 1323975 w 1438275"/>
                <a:gd name="connsiteY45" fmla="*/ 297656 h 921544"/>
                <a:gd name="connsiteX46" fmla="*/ 1293019 w 1438275"/>
                <a:gd name="connsiteY46" fmla="*/ 302419 h 921544"/>
                <a:gd name="connsiteX47" fmla="*/ 1257300 w 1438275"/>
                <a:gd name="connsiteY47" fmla="*/ 316706 h 921544"/>
                <a:gd name="connsiteX48" fmla="*/ 1193006 w 1438275"/>
                <a:gd name="connsiteY48" fmla="*/ 357187 h 921544"/>
                <a:gd name="connsiteX49" fmla="*/ 1112044 w 1438275"/>
                <a:gd name="connsiteY49" fmla="*/ 409575 h 921544"/>
                <a:gd name="connsiteX50" fmla="*/ 900112 w 1438275"/>
                <a:gd name="connsiteY50" fmla="*/ 542925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921544">
                  <a:moveTo>
                    <a:pt x="900112" y="542925"/>
                  </a:moveTo>
                  <a:lnTo>
                    <a:pt x="661987" y="669131"/>
                  </a:lnTo>
                  <a:lnTo>
                    <a:pt x="464344" y="757237"/>
                  </a:lnTo>
                  <a:lnTo>
                    <a:pt x="328612" y="812006"/>
                  </a:lnTo>
                  <a:lnTo>
                    <a:pt x="195262" y="866775"/>
                  </a:lnTo>
                  <a:lnTo>
                    <a:pt x="102394" y="900112"/>
                  </a:lnTo>
                  <a:lnTo>
                    <a:pt x="54769" y="916781"/>
                  </a:lnTo>
                  <a:lnTo>
                    <a:pt x="21431" y="921544"/>
                  </a:lnTo>
                  <a:lnTo>
                    <a:pt x="2381" y="916781"/>
                  </a:lnTo>
                  <a:lnTo>
                    <a:pt x="0" y="904875"/>
                  </a:lnTo>
                  <a:lnTo>
                    <a:pt x="9525" y="885825"/>
                  </a:lnTo>
                  <a:lnTo>
                    <a:pt x="23812" y="869156"/>
                  </a:lnTo>
                  <a:lnTo>
                    <a:pt x="119062" y="816769"/>
                  </a:lnTo>
                  <a:lnTo>
                    <a:pt x="223837" y="759619"/>
                  </a:lnTo>
                  <a:lnTo>
                    <a:pt x="352425" y="683419"/>
                  </a:lnTo>
                  <a:lnTo>
                    <a:pt x="509587" y="585787"/>
                  </a:lnTo>
                  <a:lnTo>
                    <a:pt x="683419" y="471487"/>
                  </a:lnTo>
                  <a:lnTo>
                    <a:pt x="804862" y="385762"/>
                  </a:lnTo>
                  <a:lnTo>
                    <a:pt x="895350" y="314325"/>
                  </a:lnTo>
                  <a:lnTo>
                    <a:pt x="985837" y="238125"/>
                  </a:lnTo>
                  <a:lnTo>
                    <a:pt x="1028700" y="195262"/>
                  </a:lnTo>
                  <a:lnTo>
                    <a:pt x="1045369" y="176212"/>
                  </a:lnTo>
                  <a:lnTo>
                    <a:pt x="1052512" y="159544"/>
                  </a:lnTo>
                  <a:lnTo>
                    <a:pt x="1052512" y="140494"/>
                  </a:lnTo>
                  <a:lnTo>
                    <a:pt x="1042987" y="119062"/>
                  </a:lnTo>
                  <a:lnTo>
                    <a:pt x="1021556" y="95250"/>
                  </a:lnTo>
                  <a:lnTo>
                    <a:pt x="992981" y="71437"/>
                  </a:lnTo>
                  <a:lnTo>
                    <a:pt x="966787" y="52387"/>
                  </a:lnTo>
                  <a:lnTo>
                    <a:pt x="954881" y="40481"/>
                  </a:lnTo>
                  <a:lnTo>
                    <a:pt x="945356" y="26194"/>
                  </a:lnTo>
                  <a:lnTo>
                    <a:pt x="950119" y="11906"/>
                  </a:lnTo>
                  <a:lnTo>
                    <a:pt x="964406" y="4762"/>
                  </a:lnTo>
                  <a:lnTo>
                    <a:pt x="1007269" y="0"/>
                  </a:lnTo>
                  <a:lnTo>
                    <a:pt x="1071562" y="7144"/>
                  </a:lnTo>
                  <a:lnTo>
                    <a:pt x="1135856" y="23812"/>
                  </a:lnTo>
                  <a:lnTo>
                    <a:pt x="1197769" y="47625"/>
                  </a:lnTo>
                  <a:lnTo>
                    <a:pt x="1252537" y="76200"/>
                  </a:lnTo>
                  <a:lnTo>
                    <a:pt x="1309687" y="109537"/>
                  </a:lnTo>
                  <a:lnTo>
                    <a:pt x="1388269" y="166687"/>
                  </a:lnTo>
                  <a:lnTo>
                    <a:pt x="1416844" y="195262"/>
                  </a:lnTo>
                  <a:lnTo>
                    <a:pt x="1431131" y="221456"/>
                  </a:lnTo>
                  <a:lnTo>
                    <a:pt x="1438275" y="245269"/>
                  </a:lnTo>
                  <a:lnTo>
                    <a:pt x="1433512" y="269081"/>
                  </a:lnTo>
                  <a:lnTo>
                    <a:pt x="1414462" y="285750"/>
                  </a:lnTo>
                  <a:lnTo>
                    <a:pt x="1376362" y="297656"/>
                  </a:lnTo>
                  <a:lnTo>
                    <a:pt x="1323975" y="297656"/>
                  </a:lnTo>
                  <a:lnTo>
                    <a:pt x="1293019" y="302419"/>
                  </a:lnTo>
                  <a:lnTo>
                    <a:pt x="1257300" y="316706"/>
                  </a:lnTo>
                  <a:lnTo>
                    <a:pt x="1193006" y="357187"/>
                  </a:lnTo>
                  <a:lnTo>
                    <a:pt x="1112044" y="409575"/>
                  </a:lnTo>
                  <a:lnTo>
                    <a:pt x="90011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41FB5D6B-0058-4F25-9988-9DCF819B5CD9}"/>
                </a:ext>
              </a:extLst>
            </p:cNvPr>
            <p:cNvSpPr/>
            <p:nvPr/>
          </p:nvSpPr>
          <p:spPr>
            <a:xfrm>
              <a:off x="5805489" y="4135439"/>
              <a:ext cx="1546225" cy="1036637"/>
            </a:xfrm>
            <a:custGeom>
              <a:avLst/>
              <a:gdLst>
                <a:gd name="connsiteX0" fmla="*/ 1071562 w 1545431"/>
                <a:gd name="connsiteY0" fmla="*/ 557213 h 1035844"/>
                <a:gd name="connsiteX1" fmla="*/ 769143 w 1545431"/>
                <a:gd name="connsiteY1" fmla="*/ 728663 h 1035844"/>
                <a:gd name="connsiteX2" fmla="*/ 578643 w 1545431"/>
                <a:gd name="connsiteY2" fmla="*/ 823913 h 1035844"/>
                <a:gd name="connsiteX3" fmla="*/ 364331 w 1545431"/>
                <a:gd name="connsiteY3" fmla="*/ 916782 h 1035844"/>
                <a:gd name="connsiteX4" fmla="*/ 207168 w 1545431"/>
                <a:gd name="connsiteY4" fmla="*/ 978694 h 1035844"/>
                <a:gd name="connsiteX5" fmla="*/ 83343 w 1545431"/>
                <a:gd name="connsiteY5" fmla="*/ 1023938 h 1035844"/>
                <a:gd name="connsiteX6" fmla="*/ 45243 w 1545431"/>
                <a:gd name="connsiteY6" fmla="*/ 1035844 h 1035844"/>
                <a:gd name="connsiteX7" fmla="*/ 23812 w 1545431"/>
                <a:gd name="connsiteY7" fmla="*/ 1035844 h 1035844"/>
                <a:gd name="connsiteX8" fmla="*/ 4762 w 1545431"/>
                <a:gd name="connsiteY8" fmla="*/ 1031082 h 1035844"/>
                <a:gd name="connsiteX9" fmla="*/ 0 w 1545431"/>
                <a:gd name="connsiteY9" fmla="*/ 1021557 h 1035844"/>
                <a:gd name="connsiteX10" fmla="*/ 4762 w 1545431"/>
                <a:gd name="connsiteY10" fmla="*/ 1002507 h 1035844"/>
                <a:gd name="connsiteX11" fmla="*/ 26193 w 1545431"/>
                <a:gd name="connsiteY11" fmla="*/ 981075 h 1035844"/>
                <a:gd name="connsiteX12" fmla="*/ 195262 w 1545431"/>
                <a:gd name="connsiteY12" fmla="*/ 885825 h 1035844"/>
                <a:gd name="connsiteX13" fmla="*/ 445293 w 1545431"/>
                <a:gd name="connsiteY13" fmla="*/ 733425 h 1035844"/>
                <a:gd name="connsiteX14" fmla="*/ 600075 w 1545431"/>
                <a:gd name="connsiteY14" fmla="*/ 633413 h 1035844"/>
                <a:gd name="connsiteX15" fmla="*/ 790575 w 1545431"/>
                <a:gd name="connsiteY15" fmla="*/ 504825 h 1035844"/>
                <a:gd name="connsiteX16" fmla="*/ 950118 w 1545431"/>
                <a:gd name="connsiteY16" fmla="*/ 388144 h 1035844"/>
                <a:gd name="connsiteX17" fmla="*/ 1047750 w 1545431"/>
                <a:gd name="connsiteY17" fmla="*/ 302419 h 1035844"/>
                <a:gd name="connsiteX18" fmla="*/ 1119187 w 1545431"/>
                <a:gd name="connsiteY18" fmla="*/ 240507 h 1035844"/>
                <a:gd name="connsiteX19" fmla="*/ 1166812 w 1545431"/>
                <a:gd name="connsiteY19" fmla="*/ 202407 h 1035844"/>
                <a:gd name="connsiteX20" fmla="*/ 1188243 w 1545431"/>
                <a:gd name="connsiteY20" fmla="*/ 173832 h 1035844"/>
                <a:gd name="connsiteX21" fmla="*/ 1193006 w 1545431"/>
                <a:gd name="connsiteY21" fmla="*/ 147638 h 1035844"/>
                <a:gd name="connsiteX22" fmla="*/ 1188243 w 1545431"/>
                <a:gd name="connsiteY22" fmla="*/ 119063 h 1035844"/>
                <a:gd name="connsiteX23" fmla="*/ 1166812 w 1545431"/>
                <a:gd name="connsiteY23" fmla="*/ 88107 h 1035844"/>
                <a:gd name="connsiteX24" fmla="*/ 1135856 w 1545431"/>
                <a:gd name="connsiteY24" fmla="*/ 66675 h 1035844"/>
                <a:gd name="connsiteX25" fmla="*/ 1107281 w 1545431"/>
                <a:gd name="connsiteY25" fmla="*/ 45244 h 1035844"/>
                <a:gd name="connsiteX26" fmla="*/ 1092993 w 1545431"/>
                <a:gd name="connsiteY26" fmla="*/ 30957 h 1035844"/>
                <a:gd name="connsiteX27" fmla="*/ 1088231 w 1545431"/>
                <a:gd name="connsiteY27" fmla="*/ 19050 h 1035844"/>
                <a:gd name="connsiteX28" fmla="*/ 1090612 w 1545431"/>
                <a:gd name="connsiteY28" fmla="*/ 4763 h 1035844"/>
                <a:gd name="connsiteX29" fmla="*/ 1104900 w 1545431"/>
                <a:gd name="connsiteY29" fmla="*/ 0 h 1035844"/>
                <a:gd name="connsiteX30" fmla="*/ 1143000 w 1545431"/>
                <a:gd name="connsiteY30" fmla="*/ 0 h 1035844"/>
                <a:gd name="connsiteX31" fmla="*/ 1188243 w 1545431"/>
                <a:gd name="connsiteY31" fmla="*/ 4763 h 1035844"/>
                <a:gd name="connsiteX32" fmla="*/ 1254918 w 1545431"/>
                <a:gd name="connsiteY32" fmla="*/ 23813 h 1035844"/>
                <a:gd name="connsiteX33" fmla="*/ 1328737 w 1545431"/>
                <a:gd name="connsiteY33" fmla="*/ 54769 h 1035844"/>
                <a:gd name="connsiteX34" fmla="*/ 1390650 w 1545431"/>
                <a:gd name="connsiteY34" fmla="*/ 92869 h 1035844"/>
                <a:gd name="connsiteX35" fmla="*/ 1433512 w 1545431"/>
                <a:gd name="connsiteY35" fmla="*/ 128588 h 1035844"/>
                <a:gd name="connsiteX36" fmla="*/ 1485900 w 1545431"/>
                <a:gd name="connsiteY36" fmla="*/ 180975 h 1035844"/>
                <a:gd name="connsiteX37" fmla="*/ 1521618 w 1545431"/>
                <a:gd name="connsiteY37" fmla="*/ 230982 h 1035844"/>
                <a:gd name="connsiteX38" fmla="*/ 1538287 w 1545431"/>
                <a:gd name="connsiteY38" fmla="*/ 269082 h 1035844"/>
                <a:gd name="connsiteX39" fmla="*/ 1545431 w 1545431"/>
                <a:gd name="connsiteY39" fmla="*/ 297657 h 1035844"/>
                <a:gd name="connsiteX40" fmla="*/ 1538287 w 1545431"/>
                <a:gd name="connsiteY40" fmla="*/ 321469 h 1035844"/>
                <a:gd name="connsiteX41" fmla="*/ 1524000 w 1545431"/>
                <a:gd name="connsiteY41" fmla="*/ 335757 h 1035844"/>
                <a:gd name="connsiteX42" fmla="*/ 1488281 w 1545431"/>
                <a:gd name="connsiteY42" fmla="*/ 342900 h 1035844"/>
                <a:gd name="connsiteX43" fmla="*/ 1431131 w 1545431"/>
                <a:gd name="connsiteY43" fmla="*/ 345282 h 1035844"/>
                <a:gd name="connsiteX44" fmla="*/ 1400175 w 1545431"/>
                <a:gd name="connsiteY44" fmla="*/ 352425 h 1035844"/>
                <a:gd name="connsiteX45" fmla="*/ 1357312 w 1545431"/>
                <a:gd name="connsiteY45" fmla="*/ 371475 h 1035844"/>
                <a:gd name="connsiteX46" fmla="*/ 1285875 w 1545431"/>
                <a:gd name="connsiteY46" fmla="*/ 423863 h 1035844"/>
                <a:gd name="connsiteX47" fmla="*/ 1071562 w 1545431"/>
                <a:gd name="connsiteY47" fmla="*/ 557213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45431" h="1035844">
                  <a:moveTo>
                    <a:pt x="1071562" y="557213"/>
                  </a:moveTo>
                  <a:lnTo>
                    <a:pt x="769143" y="728663"/>
                  </a:lnTo>
                  <a:lnTo>
                    <a:pt x="578643" y="823913"/>
                  </a:lnTo>
                  <a:lnTo>
                    <a:pt x="364331" y="916782"/>
                  </a:lnTo>
                  <a:lnTo>
                    <a:pt x="207168" y="978694"/>
                  </a:lnTo>
                  <a:lnTo>
                    <a:pt x="83343" y="1023938"/>
                  </a:lnTo>
                  <a:lnTo>
                    <a:pt x="45243" y="1035844"/>
                  </a:lnTo>
                  <a:lnTo>
                    <a:pt x="23812" y="1035844"/>
                  </a:lnTo>
                  <a:lnTo>
                    <a:pt x="4762" y="1031082"/>
                  </a:lnTo>
                  <a:lnTo>
                    <a:pt x="0" y="1021557"/>
                  </a:lnTo>
                  <a:lnTo>
                    <a:pt x="4762" y="1002507"/>
                  </a:lnTo>
                  <a:lnTo>
                    <a:pt x="26193" y="981075"/>
                  </a:lnTo>
                  <a:lnTo>
                    <a:pt x="195262" y="885825"/>
                  </a:lnTo>
                  <a:lnTo>
                    <a:pt x="445293" y="733425"/>
                  </a:lnTo>
                  <a:lnTo>
                    <a:pt x="600075" y="633413"/>
                  </a:lnTo>
                  <a:lnTo>
                    <a:pt x="790575" y="504825"/>
                  </a:lnTo>
                  <a:lnTo>
                    <a:pt x="950118" y="388144"/>
                  </a:lnTo>
                  <a:lnTo>
                    <a:pt x="1047750" y="302419"/>
                  </a:lnTo>
                  <a:lnTo>
                    <a:pt x="1119187" y="240507"/>
                  </a:lnTo>
                  <a:lnTo>
                    <a:pt x="1166812" y="202407"/>
                  </a:lnTo>
                  <a:lnTo>
                    <a:pt x="1188243" y="173832"/>
                  </a:lnTo>
                  <a:lnTo>
                    <a:pt x="1193006" y="147638"/>
                  </a:lnTo>
                  <a:lnTo>
                    <a:pt x="1188243" y="119063"/>
                  </a:lnTo>
                  <a:lnTo>
                    <a:pt x="1166812" y="88107"/>
                  </a:lnTo>
                  <a:lnTo>
                    <a:pt x="1135856" y="66675"/>
                  </a:lnTo>
                  <a:lnTo>
                    <a:pt x="1107281" y="45244"/>
                  </a:lnTo>
                  <a:lnTo>
                    <a:pt x="1092993" y="30957"/>
                  </a:lnTo>
                  <a:lnTo>
                    <a:pt x="1088231" y="19050"/>
                  </a:lnTo>
                  <a:lnTo>
                    <a:pt x="1090612" y="4763"/>
                  </a:lnTo>
                  <a:lnTo>
                    <a:pt x="1104900" y="0"/>
                  </a:lnTo>
                  <a:lnTo>
                    <a:pt x="1143000" y="0"/>
                  </a:lnTo>
                  <a:lnTo>
                    <a:pt x="1188243" y="4763"/>
                  </a:lnTo>
                  <a:lnTo>
                    <a:pt x="1254918" y="23813"/>
                  </a:lnTo>
                  <a:lnTo>
                    <a:pt x="1328737" y="54769"/>
                  </a:lnTo>
                  <a:lnTo>
                    <a:pt x="1390650" y="92869"/>
                  </a:lnTo>
                  <a:lnTo>
                    <a:pt x="1433512" y="128588"/>
                  </a:lnTo>
                  <a:lnTo>
                    <a:pt x="1485900" y="180975"/>
                  </a:lnTo>
                  <a:lnTo>
                    <a:pt x="1521618" y="230982"/>
                  </a:lnTo>
                  <a:lnTo>
                    <a:pt x="1538287" y="269082"/>
                  </a:lnTo>
                  <a:lnTo>
                    <a:pt x="1545431" y="297657"/>
                  </a:lnTo>
                  <a:lnTo>
                    <a:pt x="1538287" y="321469"/>
                  </a:lnTo>
                  <a:lnTo>
                    <a:pt x="1524000" y="335757"/>
                  </a:lnTo>
                  <a:lnTo>
                    <a:pt x="1488281" y="342900"/>
                  </a:lnTo>
                  <a:lnTo>
                    <a:pt x="1431131" y="345282"/>
                  </a:lnTo>
                  <a:lnTo>
                    <a:pt x="1400175" y="352425"/>
                  </a:lnTo>
                  <a:lnTo>
                    <a:pt x="1357312" y="371475"/>
                  </a:lnTo>
                  <a:lnTo>
                    <a:pt x="1285875" y="423863"/>
                  </a:lnTo>
                  <a:lnTo>
                    <a:pt x="1071562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784F9904-20BD-4EC3-8022-CD2A4E0F28CD}"/>
                </a:ext>
              </a:extLst>
            </p:cNvPr>
            <p:cNvSpPr/>
            <p:nvPr/>
          </p:nvSpPr>
          <p:spPr>
            <a:xfrm>
              <a:off x="5438776" y="4706939"/>
              <a:ext cx="2290763" cy="1379537"/>
            </a:xfrm>
            <a:custGeom>
              <a:avLst/>
              <a:gdLst>
                <a:gd name="connsiteX0" fmla="*/ 1338263 w 2290763"/>
                <a:gd name="connsiteY0" fmla="*/ 923925 h 1378744"/>
                <a:gd name="connsiteX1" fmla="*/ 1131094 w 2290763"/>
                <a:gd name="connsiteY1" fmla="*/ 1014413 h 1378744"/>
                <a:gd name="connsiteX2" fmla="*/ 1016794 w 2290763"/>
                <a:gd name="connsiteY2" fmla="*/ 1062038 h 1378744"/>
                <a:gd name="connsiteX3" fmla="*/ 840581 w 2290763"/>
                <a:gd name="connsiteY3" fmla="*/ 1128713 h 1378744"/>
                <a:gd name="connsiteX4" fmla="*/ 681038 w 2290763"/>
                <a:gd name="connsiteY4" fmla="*/ 1183482 h 1378744"/>
                <a:gd name="connsiteX5" fmla="*/ 516731 w 2290763"/>
                <a:gd name="connsiteY5" fmla="*/ 1238250 h 1378744"/>
                <a:gd name="connsiteX6" fmla="*/ 352425 w 2290763"/>
                <a:gd name="connsiteY6" fmla="*/ 1288257 h 1378744"/>
                <a:gd name="connsiteX7" fmla="*/ 171450 w 2290763"/>
                <a:gd name="connsiteY7" fmla="*/ 1340644 h 1378744"/>
                <a:gd name="connsiteX8" fmla="*/ 64294 w 2290763"/>
                <a:gd name="connsiteY8" fmla="*/ 1369219 h 1378744"/>
                <a:gd name="connsiteX9" fmla="*/ 26194 w 2290763"/>
                <a:gd name="connsiteY9" fmla="*/ 1378744 h 1378744"/>
                <a:gd name="connsiteX10" fmla="*/ 4763 w 2290763"/>
                <a:gd name="connsiteY10" fmla="*/ 1373982 h 1378744"/>
                <a:gd name="connsiteX11" fmla="*/ 0 w 2290763"/>
                <a:gd name="connsiteY11" fmla="*/ 1354932 h 1378744"/>
                <a:gd name="connsiteX12" fmla="*/ 7144 w 2290763"/>
                <a:gd name="connsiteY12" fmla="*/ 1331119 h 1378744"/>
                <a:gd name="connsiteX13" fmla="*/ 26194 w 2290763"/>
                <a:gd name="connsiteY13" fmla="*/ 1312069 h 1378744"/>
                <a:gd name="connsiteX14" fmla="*/ 185738 w 2290763"/>
                <a:gd name="connsiteY14" fmla="*/ 1240632 h 1378744"/>
                <a:gd name="connsiteX15" fmla="*/ 431006 w 2290763"/>
                <a:gd name="connsiteY15" fmla="*/ 1133475 h 1378744"/>
                <a:gd name="connsiteX16" fmla="*/ 683419 w 2290763"/>
                <a:gd name="connsiteY16" fmla="*/ 1014413 h 1378744"/>
                <a:gd name="connsiteX17" fmla="*/ 842963 w 2290763"/>
                <a:gd name="connsiteY17" fmla="*/ 935832 h 1378744"/>
                <a:gd name="connsiteX18" fmla="*/ 1047750 w 2290763"/>
                <a:gd name="connsiteY18" fmla="*/ 823913 h 1378744"/>
                <a:gd name="connsiteX19" fmla="*/ 1226344 w 2290763"/>
                <a:gd name="connsiteY19" fmla="*/ 726282 h 1378744"/>
                <a:gd name="connsiteX20" fmla="*/ 1385888 w 2290763"/>
                <a:gd name="connsiteY20" fmla="*/ 628650 h 1378744"/>
                <a:gd name="connsiteX21" fmla="*/ 1538288 w 2290763"/>
                <a:gd name="connsiteY21" fmla="*/ 523875 h 1378744"/>
                <a:gd name="connsiteX22" fmla="*/ 1664494 w 2290763"/>
                <a:gd name="connsiteY22" fmla="*/ 433388 h 1378744"/>
                <a:gd name="connsiteX23" fmla="*/ 1750219 w 2290763"/>
                <a:gd name="connsiteY23" fmla="*/ 369094 h 1378744"/>
                <a:gd name="connsiteX24" fmla="*/ 1816894 w 2290763"/>
                <a:gd name="connsiteY24" fmla="*/ 309563 h 1378744"/>
                <a:gd name="connsiteX25" fmla="*/ 1871663 w 2290763"/>
                <a:gd name="connsiteY25" fmla="*/ 257175 h 1378744"/>
                <a:gd name="connsiteX26" fmla="*/ 1890713 w 2290763"/>
                <a:gd name="connsiteY26" fmla="*/ 230982 h 1378744"/>
                <a:gd name="connsiteX27" fmla="*/ 1900238 w 2290763"/>
                <a:gd name="connsiteY27" fmla="*/ 207169 h 1378744"/>
                <a:gd name="connsiteX28" fmla="*/ 1897856 w 2290763"/>
                <a:gd name="connsiteY28" fmla="*/ 169069 h 1378744"/>
                <a:gd name="connsiteX29" fmla="*/ 1885950 w 2290763"/>
                <a:gd name="connsiteY29" fmla="*/ 123825 h 1378744"/>
                <a:gd name="connsiteX30" fmla="*/ 1859756 w 2290763"/>
                <a:gd name="connsiteY30" fmla="*/ 95250 h 1378744"/>
                <a:gd name="connsiteX31" fmla="*/ 1850231 w 2290763"/>
                <a:gd name="connsiteY31" fmla="*/ 80963 h 1378744"/>
                <a:gd name="connsiteX32" fmla="*/ 1838325 w 2290763"/>
                <a:gd name="connsiteY32" fmla="*/ 52388 h 1378744"/>
                <a:gd name="connsiteX33" fmla="*/ 1838325 w 2290763"/>
                <a:gd name="connsiteY33" fmla="*/ 23813 h 1378744"/>
                <a:gd name="connsiteX34" fmla="*/ 1843088 w 2290763"/>
                <a:gd name="connsiteY34" fmla="*/ 4763 h 1378744"/>
                <a:gd name="connsiteX35" fmla="*/ 1857375 w 2290763"/>
                <a:gd name="connsiteY35" fmla="*/ 0 h 1378744"/>
                <a:gd name="connsiteX36" fmla="*/ 1878806 w 2290763"/>
                <a:gd name="connsiteY36" fmla="*/ 2382 h 1378744"/>
                <a:gd name="connsiteX37" fmla="*/ 1919288 w 2290763"/>
                <a:gd name="connsiteY37" fmla="*/ 23813 h 1378744"/>
                <a:gd name="connsiteX38" fmla="*/ 1978819 w 2290763"/>
                <a:gd name="connsiteY38" fmla="*/ 61913 h 1378744"/>
                <a:gd name="connsiteX39" fmla="*/ 2062163 w 2290763"/>
                <a:gd name="connsiteY39" fmla="*/ 119063 h 1378744"/>
                <a:gd name="connsiteX40" fmla="*/ 2126456 w 2290763"/>
                <a:gd name="connsiteY40" fmla="*/ 164307 h 1378744"/>
                <a:gd name="connsiteX41" fmla="*/ 2190750 w 2290763"/>
                <a:gd name="connsiteY41" fmla="*/ 223838 h 1378744"/>
                <a:gd name="connsiteX42" fmla="*/ 2235994 w 2290763"/>
                <a:gd name="connsiteY42" fmla="*/ 271463 h 1378744"/>
                <a:gd name="connsiteX43" fmla="*/ 2262188 w 2290763"/>
                <a:gd name="connsiteY43" fmla="*/ 309563 h 1378744"/>
                <a:gd name="connsiteX44" fmla="*/ 2281238 w 2290763"/>
                <a:gd name="connsiteY44" fmla="*/ 338138 h 1378744"/>
                <a:gd name="connsiteX45" fmla="*/ 2290763 w 2290763"/>
                <a:gd name="connsiteY45" fmla="*/ 366713 h 1378744"/>
                <a:gd name="connsiteX46" fmla="*/ 2290763 w 2290763"/>
                <a:gd name="connsiteY46" fmla="*/ 395288 h 1378744"/>
                <a:gd name="connsiteX47" fmla="*/ 2281238 w 2290763"/>
                <a:gd name="connsiteY47" fmla="*/ 421482 h 1378744"/>
                <a:gd name="connsiteX48" fmla="*/ 2262188 w 2290763"/>
                <a:gd name="connsiteY48" fmla="*/ 431007 h 1378744"/>
                <a:gd name="connsiteX49" fmla="*/ 2216944 w 2290763"/>
                <a:gd name="connsiteY49" fmla="*/ 438150 h 1378744"/>
                <a:gd name="connsiteX50" fmla="*/ 2183606 w 2290763"/>
                <a:gd name="connsiteY50" fmla="*/ 440532 h 1378744"/>
                <a:gd name="connsiteX51" fmla="*/ 2047875 w 2290763"/>
                <a:gd name="connsiteY51" fmla="*/ 528638 h 1378744"/>
                <a:gd name="connsiteX52" fmla="*/ 1900238 w 2290763"/>
                <a:gd name="connsiteY52" fmla="*/ 623888 h 1378744"/>
                <a:gd name="connsiteX53" fmla="*/ 1683544 w 2290763"/>
                <a:gd name="connsiteY53" fmla="*/ 754857 h 1378744"/>
                <a:gd name="connsiteX54" fmla="*/ 1490663 w 2290763"/>
                <a:gd name="connsiteY54" fmla="*/ 854869 h 1378744"/>
                <a:gd name="connsiteX55" fmla="*/ 1338263 w 2290763"/>
                <a:gd name="connsiteY55" fmla="*/ 923925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0763" h="1378744">
                  <a:moveTo>
                    <a:pt x="1338263" y="923925"/>
                  </a:moveTo>
                  <a:lnTo>
                    <a:pt x="1131094" y="1014413"/>
                  </a:lnTo>
                  <a:lnTo>
                    <a:pt x="1016794" y="1062038"/>
                  </a:lnTo>
                  <a:lnTo>
                    <a:pt x="840581" y="1128713"/>
                  </a:lnTo>
                  <a:lnTo>
                    <a:pt x="681038" y="1183482"/>
                  </a:lnTo>
                  <a:lnTo>
                    <a:pt x="516731" y="1238250"/>
                  </a:lnTo>
                  <a:lnTo>
                    <a:pt x="352425" y="1288257"/>
                  </a:lnTo>
                  <a:lnTo>
                    <a:pt x="171450" y="1340644"/>
                  </a:lnTo>
                  <a:lnTo>
                    <a:pt x="64294" y="1369219"/>
                  </a:lnTo>
                  <a:lnTo>
                    <a:pt x="26194" y="1378744"/>
                  </a:lnTo>
                  <a:lnTo>
                    <a:pt x="4763" y="1373982"/>
                  </a:lnTo>
                  <a:lnTo>
                    <a:pt x="0" y="1354932"/>
                  </a:lnTo>
                  <a:lnTo>
                    <a:pt x="7144" y="1331119"/>
                  </a:lnTo>
                  <a:lnTo>
                    <a:pt x="26194" y="1312069"/>
                  </a:lnTo>
                  <a:lnTo>
                    <a:pt x="185738" y="1240632"/>
                  </a:lnTo>
                  <a:lnTo>
                    <a:pt x="431006" y="1133475"/>
                  </a:lnTo>
                  <a:lnTo>
                    <a:pt x="683419" y="1014413"/>
                  </a:lnTo>
                  <a:lnTo>
                    <a:pt x="842963" y="935832"/>
                  </a:lnTo>
                  <a:lnTo>
                    <a:pt x="1047750" y="823913"/>
                  </a:lnTo>
                  <a:lnTo>
                    <a:pt x="1226344" y="726282"/>
                  </a:lnTo>
                  <a:lnTo>
                    <a:pt x="1385888" y="628650"/>
                  </a:lnTo>
                  <a:lnTo>
                    <a:pt x="1538288" y="523875"/>
                  </a:lnTo>
                  <a:lnTo>
                    <a:pt x="1664494" y="433388"/>
                  </a:lnTo>
                  <a:lnTo>
                    <a:pt x="1750219" y="369094"/>
                  </a:lnTo>
                  <a:lnTo>
                    <a:pt x="1816894" y="309563"/>
                  </a:lnTo>
                  <a:lnTo>
                    <a:pt x="1871663" y="257175"/>
                  </a:lnTo>
                  <a:lnTo>
                    <a:pt x="1890713" y="230982"/>
                  </a:lnTo>
                  <a:lnTo>
                    <a:pt x="1900238" y="207169"/>
                  </a:lnTo>
                  <a:lnTo>
                    <a:pt x="1897856" y="169069"/>
                  </a:lnTo>
                  <a:lnTo>
                    <a:pt x="1885950" y="123825"/>
                  </a:lnTo>
                  <a:lnTo>
                    <a:pt x="1859756" y="95250"/>
                  </a:lnTo>
                  <a:lnTo>
                    <a:pt x="1850231" y="80963"/>
                  </a:lnTo>
                  <a:lnTo>
                    <a:pt x="1838325" y="52388"/>
                  </a:lnTo>
                  <a:lnTo>
                    <a:pt x="1838325" y="23813"/>
                  </a:lnTo>
                  <a:lnTo>
                    <a:pt x="1843088" y="4763"/>
                  </a:lnTo>
                  <a:lnTo>
                    <a:pt x="1857375" y="0"/>
                  </a:lnTo>
                  <a:lnTo>
                    <a:pt x="1878806" y="2382"/>
                  </a:lnTo>
                  <a:lnTo>
                    <a:pt x="1919288" y="23813"/>
                  </a:lnTo>
                  <a:lnTo>
                    <a:pt x="1978819" y="61913"/>
                  </a:lnTo>
                  <a:lnTo>
                    <a:pt x="2062163" y="119063"/>
                  </a:lnTo>
                  <a:lnTo>
                    <a:pt x="2126456" y="164307"/>
                  </a:lnTo>
                  <a:lnTo>
                    <a:pt x="2190750" y="223838"/>
                  </a:lnTo>
                  <a:lnTo>
                    <a:pt x="2235994" y="271463"/>
                  </a:lnTo>
                  <a:lnTo>
                    <a:pt x="2262188" y="309563"/>
                  </a:lnTo>
                  <a:lnTo>
                    <a:pt x="2281238" y="338138"/>
                  </a:lnTo>
                  <a:lnTo>
                    <a:pt x="2290763" y="366713"/>
                  </a:lnTo>
                  <a:lnTo>
                    <a:pt x="2290763" y="395288"/>
                  </a:lnTo>
                  <a:lnTo>
                    <a:pt x="2281238" y="421482"/>
                  </a:lnTo>
                  <a:lnTo>
                    <a:pt x="2262188" y="431007"/>
                  </a:lnTo>
                  <a:lnTo>
                    <a:pt x="2216944" y="438150"/>
                  </a:lnTo>
                  <a:lnTo>
                    <a:pt x="2183606" y="440532"/>
                  </a:lnTo>
                  <a:lnTo>
                    <a:pt x="2047875" y="528638"/>
                  </a:lnTo>
                  <a:lnTo>
                    <a:pt x="1900238" y="623888"/>
                  </a:lnTo>
                  <a:lnTo>
                    <a:pt x="1683544" y="754857"/>
                  </a:lnTo>
                  <a:lnTo>
                    <a:pt x="1490663" y="854869"/>
                  </a:lnTo>
                  <a:lnTo>
                    <a:pt x="1338263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D33ADB12-BBF7-4A69-9C9A-4FB5A7080643}"/>
                </a:ext>
              </a:extLst>
            </p:cNvPr>
            <p:cNvSpPr/>
            <p:nvPr/>
          </p:nvSpPr>
          <p:spPr>
            <a:xfrm rot="16200000">
              <a:off x="3282951" y="1936751"/>
              <a:ext cx="2271713" cy="1376363"/>
            </a:xfrm>
            <a:custGeom>
              <a:avLst/>
              <a:gdLst>
                <a:gd name="connsiteX0" fmla="*/ 1138237 w 2271712"/>
                <a:gd name="connsiteY0" fmla="*/ 928687 h 1376362"/>
                <a:gd name="connsiteX1" fmla="*/ 940594 w 2271712"/>
                <a:gd name="connsiteY1" fmla="*/ 809625 h 1376362"/>
                <a:gd name="connsiteX2" fmla="*/ 823912 w 2271712"/>
                <a:gd name="connsiteY2" fmla="*/ 723900 h 1376362"/>
                <a:gd name="connsiteX3" fmla="*/ 700087 w 2271712"/>
                <a:gd name="connsiteY3" fmla="*/ 642937 h 1376362"/>
                <a:gd name="connsiteX4" fmla="*/ 566737 w 2271712"/>
                <a:gd name="connsiteY4" fmla="*/ 547687 h 1376362"/>
                <a:gd name="connsiteX5" fmla="*/ 438150 w 2271712"/>
                <a:gd name="connsiteY5" fmla="*/ 445294 h 1376362"/>
                <a:gd name="connsiteX6" fmla="*/ 295275 w 2271712"/>
                <a:gd name="connsiteY6" fmla="*/ 323850 h 1376362"/>
                <a:gd name="connsiteX7" fmla="*/ 157162 w 2271712"/>
                <a:gd name="connsiteY7" fmla="*/ 197644 h 1376362"/>
                <a:gd name="connsiteX8" fmla="*/ 45244 w 2271712"/>
                <a:gd name="connsiteY8" fmla="*/ 92869 h 1376362"/>
                <a:gd name="connsiteX9" fmla="*/ 19050 w 2271712"/>
                <a:gd name="connsiteY9" fmla="*/ 69056 h 1376362"/>
                <a:gd name="connsiteX10" fmla="*/ 7144 w 2271712"/>
                <a:gd name="connsiteY10" fmla="*/ 52387 h 1376362"/>
                <a:gd name="connsiteX11" fmla="*/ 2381 w 2271712"/>
                <a:gd name="connsiteY11" fmla="*/ 33337 h 1376362"/>
                <a:gd name="connsiteX12" fmla="*/ 0 w 2271712"/>
                <a:gd name="connsiteY12" fmla="*/ 14287 h 1376362"/>
                <a:gd name="connsiteX13" fmla="*/ 9525 w 2271712"/>
                <a:gd name="connsiteY13" fmla="*/ 0 h 1376362"/>
                <a:gd name="connsiteX14" fmla="*/ 35719 w 2271712"/>
                <a:gd name="connsiteY14" fmla="*/ 0 h 1376362"/>
                <a:gd name="connsiteX15" fmla="*/ 66675 w 2271712"/>
                <a:gd name="connsiteY15" fmla="*/ 11906 h 1376362"/>
                <a:gd name="connsiteX16" fmla="*/ 202406 w 2271712"/>
                <a:gd name="connsiteY16" fmla="*/ 119062 h 1376362"/>
                <a:gd name="connsiteX17" fmla="*/ 314325 w 2271712"/>
                <a:gd name="connsiteY17" fmla="*/ 197644 h 1376362"/>
                <a:gd name="connsiteX18" fmla="*/ 495300 w 2271712"/>
                <a:gd name="connsiteY18" fmla="*/ 319087 h 1376362"/>
                <a:gd name="connsiteX19" fmla="*/ 709612 w 2271712"/>
                <a:gd name="connsiteY19" fmla="*/ 450056 h 1376362"/>
                <a:gd name="connsiteX20" fmla="*/ 931069 w 2271712"/>
                <a:gd name="connsiteY20" fmla="*/ 578644 h 1376362"/>
                <a:gd name="connsiteX21" fmla="*/ 1128712 w 2271712"/>
                <a:gd name="connsiteY21" fmla="*/ 683419 h 1376362"/>
                <a:gd name="connsiteX22" fmla="*/ 1393031 w 2271712"/>
                <a:gd name="connsiteY22" fmla="*/ 809625 h 1376362"/>
                <a:gd name="connsiteX23" fmla="*/ 1657350 w 2271712"/>
                <a:gd name="connsiteY23" fmla="*/ 926306 h 1376362"/>
                <a:gd name="connsiteX24" fmla="*/ 1876425 w 2271712"/>
                <a:gd name="connsiteY24" fmla="*/ 1019175 h 1376362"/>
                <a:gd name="connsiteX25" fmla="*/ 1964531 w 2271712"/>
                <a:gd name="connsiteY25" fmla="*/ 1054894 h 1376362"/>
                <a:gd name="connsiteX26" fmla="*/ 2002631 w 2271712"/>
                <a:gd name="connsiteY26" fmla="*/ 1064419 h 1376362"/>
                <a:gd name="connsiteX27" fmla="*/ 2043112 w 2271712"/>
                <a:gd name="connsiteY27" fmla="*/ 1064419 h 1376362"/>
                <a:gd name="connsiteX28" fmla="*/ 2085975 w 2271712"/>
                <a:gd name="connsiteY28" fmla="*/ 1057275 h 1376362"/>
                <a:gd name="connsiteX29" fmla="*/ 2128837 w 2271712"/>
                <a:gd name="connsiteY29" fmla="*/ 1047750 h 1376362"/>
                <a:gd name="connsiteX30" fmla="*/ 2174081 w 2271712"/>
                <a:gd name="connsiteY30" fmla="*/ 1021556 h 1376362"/>
                <a:gd name="connsiteX31" fmla="*/ 2214562 w 2271712"/>
                <a:gd name="connsiteY31" fmla="*/ 988219 h 1376362"/>
                <a:gd name="connsiteX32" fmla="*/ 2231231 w 2271712"/>
                <a:gd name="connsiteY32" fmla="*/ 973931 h 1376362"/>
                <a:gd name="connsiteX33" fmla="*/ 2247900 w 2271712"/>
                <a:gd name="connsiteY33" fmla="*/ 969169 h 1376362"/>
                <a:gd name="connsiteX34" fmla="*/ 2264569 w 2271712"/>
                <a:gd name="connsiteY34" fmla="*/ 973931 h 1376362"/>
                <a:gd name="connsiteX35" fmla="*/ 2271712 w 2271712"/>
                <a:gd name="connsiteY35" fmla="*/ 992981 h 1376362"/>
                <a:gd name="connsiteX36" fmla="*/ 2271712 w 2271712"/>
                <a:gd name="connsiteY36" fmla="*/ 1019175 h 1376362"/>
                <a:gd name="connsiteX37" fmla="*/ 2264569 w 2271712"/>
                <a:gd name="connsiteY37" fmla="*/ 1054894 h 1376362"/>
                <a:gd name="connsiteX38" fmla="*/ 2228850 w 2271712"/>
                <a:gd name="connsiteY38" fmla="*/ 1135856 h 1376362"/>
                <a:gd name="connsiteX39" fmla="*/ 2200275 w 2271712"/>
                <a:gd name="connsiteY39" fmla="*/ 1183481 h 1376362"/>
                <a:gd name="connsiteX40" fmla="*/ 2150269 w 2271712"/>
                <a:gd name="connsiteY40" fmla="*/ 1245394 h 1376362"/>
                <a:gd name="connsiteX41" fmla="*/ 2100262 w 2271712"/>
                <a:gd name="connsiteY41" fmla="*/ 1288256 h 1376362"/>
                <a:gd name="connsiteX42" fmla="*/ 2040731 w 2271712"/>
                <a:gd name="connsiteY42" fmla="*/ 1326356 h 1376362"/>
                <a:gd name="connsiteX43" fmla="*/ 1978819 w 2271712"/>
                <a:gd name="connsiteY43" fmla="*/ 1359694 h 1376362"/>
                <a:gd name="connsiteX44" fmla="*/ 1940719 w 2271712"/>
                <a:gd name="connsiteY44" fmla="*/ 1371600 h 1376362"/>
                <a:gd name="connsiteX45" fmla="*/ 1907381 w 2271712"/>
                <a:gd name="connsiteY45" fmla="*/ 1376362 h 1376362"/>
                <a:gd name="connsiteX46" fmla="*/ 1869281 w 2271712"/>
                <a:gd name="connsiteY46" fmla="*/ 1366837 h 1376362"/>
                <a:gd name="connsiteX47" fmla="*/ 1850231 w 2271712"/>
                <a:gd name="connsiteY47" fmla="*/ 1352550 h 1376362"/>
                <a:gd name="connsiteX48" fmla="*/ 1833562 w 2271712"/>
                <a:gd name="connsiteY48" fmla="*/ 1331119 h 1376362"/>
                <a:gd name="connsiteX49" fmla="*/ 1819275 w 2271712"/>
                <a:gd name="connsiteY49" fmla="*/ 1304925 h 1376362"/>
                <a:gd name="connsiteX50" fmla="*/ 1800225 w 2271712"/>
                <a:gd name="connsiteY50" fmla="*/ 1288256 h 1376362"/>
                <a:gd name="connsiteX51" fmla="*/ 1745456 w 2271712"/>
                <a:gd name="connsiteY51" fmla="*/ 1250156 h 1376362"/>
                <a:gd name="connsiteX52" fmla="*/ 1676400 w 2271712"/>
                <a:gd name="connsiteY52" fmla="*/ 1214437 h 1376362"/>
                <a:gd name="connsiteX53" fmla="*/ 1464469 w 2271712"/>
                <a:gd name="connsiteY53" fmla="*/ 1109662 h 1376362"/>
                <a:gd name="connsiteX54" fmla="*/ 1290637 w 2271712"/>
                <a:gd name="connsiteY54" fmla="*/ 1016794 h 1376362"/>
                <a:gd name="connsiteX55" fmla="*/ 1138237 w 2271712"/>
                <a:gd name="connsiteY55" fmla="*/ 928687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1712" h="1376362">
                  <a:moveTo>
                    <a:pt x="1138237" y="928687"/>
                  </a:moveTo>
                  <a:lnTo>
                    <a:pt x="940594" y="809625"/>
                  </a:lnTo>
                  <a:lnTo>
                    <a:pt x="823912" y="723900"/>
                  </a:lnTo>
                  <a:lnTo>
                    <a:pt x="700087" y="642937"/>
                  </a:lnTo>
                  <a:lnTo>
                    <a:pt x="566737" y="547687"/>
                  </a:lnTo>
                  <a:lnTo>
                    <a:pt x="438150" y="445294"/>
                  </a:lnTo>
                  <a:lnTo>
                    <a:pt x="295275" y="323850"/>
                  </a:lnTo>
                  <a:lnTo>
                    <a:pt x="157162" y="197644"/>
                  </a:lnTo>
                  <a:lnTo>
                    <a:pt x="45244" y="92869"/>
                  </a:lnTo>
                  <a:lnTo>
                    <a:pt x="19050" y="69056"/>
                  </a:lnTo>
                  <a:lnTo>
                    <a:pt x="7144" y="52387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66675" y="11906"/>
                  </a:lnTo>
                  <a:lnTo>
                    <a:pt x="202406" y="119062"/>
                  </a:lnTo>
                  <a:lnTo>
                    <a:pt x="314325" y="197644"/>
                  </a:lnTo>
                  <a:lnTo>
                    <a:pt x="495300" y="319087"/>
                  </a:lnTo>
                  <a:lnTo>
                    <a:pt x="709612" y="450056"/>
                  </a:lnTo>
                  <a:lnTo>
                    <a:pt x="931069" y="578644"/>
                  </a:lnTo>
                  <a:lnTo>
                    <a:pt x="1128712" y="683419"/>
                  </a:lnTo>
                  <a:lnTo>
                    <a:pt x="1393031" y="809625"/>
                  </a:lnTo>
                  <a:lnTo>
                    <a:pt x="1657350" y="926306"/>
                  </a:lnTo>
                  <a:lnTo>
                    <a:pt x="1876425" y="1019175"/>
                  </a:lnTo>
                  <a:lnTo>
                    <a:pt x="1964531" y="1054894"/>
                  </a:lnTo>
                  <a:lnTo>
                    <a:pt x="2002631" y="1064419"/>
                  </a:lnTo>
                  <a:lnTo>
                    <a:pt x="2043112" y="1064419"/>
                  </a:lnTo>
                  <a:lnTo>
                    <a:pt x="2085975" y="1057275"/>
                  </a:lnTo>
                  <a:lnTo>
                    <a:pt x="2128837" y="1047750"/>
                  </a:lnTo>
                  <a:lnTo>
                    <a:pt x="2174081" y="1021556"/>
                  </a:lnTo>
                  <a:lnTo>
                    <a:pt x="2214562" y="988219"/>
                  </a:lnTo>
                  <a:lnTo>
                    <a:pt x="2231231" y="973931"/>
                  </a:lnTo>
                  <a:lnTo>
                    <a:pt x="2247900" y="969169"/>
                  </a:lnTo>
                  <a:lnTo>
                    <a:pt x="2264569" y="973931"/>
                  </a:lnTo>
                  <a:lnTo>
                    <a:pt x="2271712" y="992981"/>
                  </a:lnTo>
                  <a:lnTo>
                    <a:pt x="2271712" y="1019175"/>
                  </a:lnTo>
                  <a:lnTo>
                    <a:pt x="2264569" y="1054894"/>
                  </a:lnTo>
                  <a:lnTo>
                    <a:pt x="2228850" y="1135856"/>
                  </a:lnTo>
                  <a:lnTo>
                    <a:pt x="2200275" y="1183481"/>
                  </a:lnTo>
                  <a:lnTo>
                    <a:pt x="2150269" y="1245394"/>
                  </a:lnTo>
                  <a:lnTo>
                    <a:pt x="2100262" y="1288256"/>
                  </a:lnTo>
                  <a:lnTo>
                    <a:pt x="2040731" y="1326356"/>
                  </a:lnTo>
                  <a:lnTo>
                    <a:pt x="1978819" y="1359694"/>
                  </a:lnTo>
                  <a:lnTo>
                    <a:pt x="1940719" y="1371600"/>
                  </a:lnTo>
                  <a:lnTo>
                    <a:pt x="1907381" y="1376362"/>
                  </a:lnTo>
                  <a:lnTo>
                    <a:pt x="1869281" y="1366837"/>
                  </a:lnTo>
                  <a:lnTo>
                    <a:pt x="1850231" y="1352550"/>
                  </a:lnTo>
                  <a:lnTo>
                    <a:pt x="1833562" y="1331119"/>
                  </a:lnTo>
                  <a:lnTo>
                    <a:pt x="1819275" y="1304925"/>
                  </a:lnTo>
                  <a:lnTo>
                    <a:pt x="1800225" y="1288256"/>
                  </a:lnTo>
                  <a:lnTo>
                    <a:pt x="1745456" y="1250156"/>
                  </a:lnTo>
                  <a:lnTo>
                    <a:pt x="1676400" y="1214437"/>
                  </a:lnTo>
                  <a:lnTo>
                    <a:pt x="1464469" y="1109662"/>
                  </a:lnTo>
                  <a:lnTo>
                    <a:pt x="1290637" y="1016794"/>
                  </a:lnTo>
                  <a:lnTo>
                    <a:pt x="1138237" y="928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3CFFE37-D5E4-4A89-B160-4FC076873C19}"/>
                </a:ext>
              </a:extLst>
            </p:cNvPr>
            <p:cNvSpPr/>
            <p:nvPr/>
          </p:nvSpPr>
          <p:spPr>
            <a:xfrm rot="16200000">
              <a:off x="3080545" y="4058445"/>
              <a:ext cx="2911475" cy="334963"/>
            </a:xfrm>
            <a:custGeom>
              <a:avLst/>
              <a:gdLst>
                <a:gd name="connsiteX0" fmla="*/ 1621971 w 2911929"/>
                <a:gd name="connsiteY0" fmla="*/ 288472 h 334736"/>
                <a:gd name="connsiteX1" fmla="*/ 938893 w 2911929"/>
                <a:gd name="connsiteY1" fmla="*/ 274865 h 334736"/>
                <a:gd name="connsiteX2" fmla="*/ 462643 w 2911929"/>
                <a:gd name="connsiteY2" fmla="*/ 269422 h 334736"/>
                <a:gd name="connsiteX3" fmla="*/ 119743 w 2911929"/>
                <a:gd name="connsiteY3" fmla="*/ 272143 h 334736"/>
                <a:gd name="connsiteX4" fmla="*/ 97971 w 2911929"/>
                <a:gd name="connsiteY4" fmla="*/ 269422 h 334736"/>
                <a:gd name="connsiteX5" fmla="*/ 62593 w 2911929"/>
                <a:gd name="connsiteY5" fmla="*/ 250372 h 334736"/>
                <a:gd name="connsiteX6" fmla="*/ 32657 w 2911929"/>
                <a:gd name="connsiteY6" fmla="*/ 228600 h 334736"/>
                <a:gd name="connsiteX7" fmla="*/ 13607 w 2911929"/>
                <a:gd name="connsiteY7" fmla="*/ 212272 h 334736"/>
                <a:gd name="connsiteX8" fmla="*/ 2721 w 2911929"/>
                <a:gd name="connsiteY8" fmla="*/ 190500 h 334736"/>
                <a:gd name="connsiteX9" fmla="*/ 0 w 2911929"/>
                <a:gd name="connsiteY9" fmla="*/ 168729 h 334736"/>
                <a:gd name="connsiteX10" fmla="*/ 10886 w 2911929"/>
                <a:gd name="connsiteY10" fmla="*/ 152400 h 334736"/>
                <a:gd name="connsiteX11" fmla="*/ 19050 w 2911929"/>
                <a:gd name="connsiteY11" fmla="*/ 138793 h 334736"/>
                <a:gd name="connsiteX12" fmla="*/ 48986 w 2911929"/>
                <a:gd name="connsiteY12" fmla="*/ 114300 h 334736"/>
                <a:gd name="connsiteX13" fmla="*/ 144236 w 2911929"/>
                <a:gd name="connsiteY13" fmla="*/ 76200 h 334736"/>
                <a:gd name="connsiteX14" fmla="*/ 272143 w 2911929"/>
                <a:gd name="connsiteY14" fmla="*/ 35379 h 334736"/>
                <a:gd name="connsiteX15" fmla="*/ 342900 w 2911929"/>
                <a:gd name="connsiteY15" fmla="*/ 10886 h 334736"/>
                <a:gd name="connsiteX16" fmla="*/ 405493 w 2911929"/>
                <a:gd name="connsiteY16" fmla="*/ 0 h 334736"/>
                <a:gd name="connsiteX17" fmla="*/ 465364 w 2911929"/>
                <a:gd name="connsiteY17" fmla="*/ 0 h 334736"/>
                <a:gd name="connsiteX18" fmla="*/ 519793 w 2911929"/>
                <a:gd name="connsiteY18" fmla="*/ 16329 h 334736"/>
                <a:gd name="connsiteX19" fmla="*/ 549729 w 2911929"/>
                <a:gd name="connsiteY19" fmla="*/ 24493 h 334736"/>
                <a:gd name="connsiteX20" fmla="*/ 1055914 w 2911929"/>
                <a:gd name="connsiteY20" fmla="*/ 57150 h 334736"/>
                <a:gd name="connsiteX21" fmla="*/ 1684564 w 2911929"/>
                <a:gd name="connsiteY21" fmla="*/ 95250 h 334736"/>
                <a:gd name="connsiteX22" fmla="*/ 2171700 w 2911929"/>
                <a:gd name="connsiteY22" fmla="*/ 122465 h 334736"/>
                <a:gd name="connsiteX23" fmla="*/ 2405743 w 2911929"/>
                <a:gd name="connsiteY23" fmla="*/ 136072 h 334736"/>
                <a:gd name="connsiteX24" fmla="*/ 2481943 w 2911929"/>
                <a:gd name="connsiteY24" fmla="*/ 133350 h 334736"/>
                <a:gd name="connsiteX25" fmla="*/ 2566307 w 2911929"/>
                <a:gd name="connsiteY25" fmla="*/ 125186 h 334736"/>
                <a:gd name="connsiteX26" fmla="*/ 2647950 w 2911929"/>
                <a:gd name="connsiteY26" fmla="*/ 111579 h 334736"/>
                <a:gd name="connsiteX27" fmla="*/ 2691493 w 2911929"/>
                <a:gd name="connsiteY27" fmla="*/ 89807 h 334736"/>
                <a:gd name="connsiteX28" fmla="*/ 2762250 w 2911929"/>
                <a:gd name="connsiteY28" fmla="*/ 32657 h 334736"/>
                <a:gd name="connsiteX29" fmla="*/ 2911929 w 2911929"/>
                <a:gd name="connsiteY29" fmla="*/ 133350 h 334736"/>
                <a:gd name="connsiteX30" fmla="*/ 2843893 w 2911929"/>
                <a:gd name="connsiteY30" fmla="*/ 209550 h 334736"/>
                <a:gd name="connsiteX31" fmla="*/ 2759529 w 2911929"/>
                <a:gd name="connsiteY31" fmla="*/ 272143 h 334736"/>
                <a:gd name="connsiteX32" fmla="*/ 2707821 w 2911929"/>
                <a:gd name="connsiteY32" fmla="*/ 302079 h 334736"/>
                <a:gd name="connsiteX33" fmla="*/ 2637064 w 2911929"/>
                <a:gd name="connsiteY33" fmla="*/ 326572 h 334736"/>
                <a:gd name="connsiteX34" fmla="*/ 2588079 w 2911929"/>
                <a:gd name="connsiteY34" fmla="*/ 334736 h 334736"/>
                <a:gd name="connsiteX35" fmla="*/ 2471057 w 2911929"/>
                <a:gd name="connsiteY35" fmla="*/ 334736 h 334736"/>
                <a:gd name="connsiteX36" fmla="*/ 2152650 w 2911929"/>
                <a:gd name="connsiteY36" fmla="*/ 312965 h 334736"/>
                <a:gd name="connsiteX37" fmla="*/ 1621971 w 2911929"/>
                <a:gd name="connsiteY37" fmla="*/ 288472 h 3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11929" h="334736">
                  <a:moveTo>
                    <a:pt x="1621971" y="288472"/>
                  </a:moveTo>
                  <a:lnTo>
                    <a:pt x="938893" y="274865"/>
                  </a:lnTo>
                  <a:lnTo>
                    <a:pt x="462643" y="269422"/>
                  </a:lnTo>
                  <a:lnTo>
                    <a:pt x="119743" y="272143"/>
                  </a:lnTo>
                  <a:lnTo>
                    <a:pt x="97971" y="269422"/>
                  </a:lnTo>
                  <a:lnTo>
                    <a:pt x="62593" y="250372"/>
                  </a:lnTo>
                  <a:lnTo>
                    <a:pt x="32657" y="228600"/>
                  </a:lnTo>
                  <a:lnTo>
                    <a:pt x="13607" y="212272"/>
                  </a:lnTo>
                  <a:lnTo>
                    <a:pt x="2721" y="190500"/>
                  </a:lnTo>
                  <a:lnTo>
                    <a:pt x="0" y="168729"/>
                  </a:lnTo>
                  <a:lnTo>
                    <a:pt x="10886" y="152400"/>
                  </a:lnTo>
                  <a:lnTo>
                    <a:pt x="19050" y="138793"/>
                  </a:lnTo>
                  <a:lnTo>
                    <a:pt x="48986" y="114300"/>
                  </a:lnTo>
                  <a:lnTo>
                    <a:pt x="144236" y="76200"/>
                  </a:lnTo>
                  <a:lnTo>
                    <a:pt x="272143" y="35379"/>
                  </a:lnTo>
                  <a:lnTo>
                    <a:pt x="342900" y="10886"/>
                  </a:lnTo>
                  <a:lnTo>
                    <a:pt x="405493" y="0"/>
                  </a:lnTo>
                  <a:lnTo>
                    <a:pt x="465364" y="0"/>
                  </a:lnTo>
                  <a:lnTo>
                    <a:pt x="519793" y="16329"/>
                  </a:lnTo>
                  <a:lnTo>
                    <a:pt x="549729" y="24493"/>
                  </a:lnTo>
                  <a:lnTo>
                    <a:pt x="1055914" y="57150"/>
                  </a:lnTo>
                  <a:lnTo>
                    <a:pt x="1684564" y="95250"/>
                  </a:lnTo>
                  <a:lnTo>
                    <a:pt x="2171700" y="122465"/>
                  </a:lnTo>
                  <a:lnTo>
                    <a:pt x="2405743" y="136072"/>
                  </a:lnTo>
                  <a:lnTo>
                    <a:pt x="2481943" y="133350"/>
                  </a:lnTo>
                  <a:lnTo>
                    <a:pt x="2566307" y="125186"/>
                  </a:lnTo>
                  <a:lnTo>
                    <a:pt x="2647950" y="111579"/>
                  </a:lnTo>
                  <a:lnTo>
                    <a:pt x="2691493" y="89807"/>
                  </a:lnTo>
                  <a:lnTo>
                    <a:pt x="2762250" y="32657"/>
                  </a:lnTo>
                  <a:lnTo>
                    <a:pt x="2911929" y="133350"/>
                  </a:lnTo>
                  <a:lnTo>
                    <a:pt x="2843893" y="209550"/>
                  </a:lnTo>
                  <a:lnTo>
                    <a:pt x="2759529" y="272143"/>
                  </a:lnTo>
                  <a:lnTo>
                    <a:pt x="2707821" y="302079"/>
                  </a:lnTo>
                  <a:lnTo>
                    <a:pt x="2637064" y="326572"/>
                  </a:lnTo>
                  <a:lnTo>
                    <a:pt x="2588079" y="334736"/>
                  </a:lnTo>
                  <a:lnTo>
                    <a:pt x="2471057" y="334736"/>
                  </a:lnTo>
                  <a:lnTo>
                    <a:pt x="2152650" y="312965"/>
                  </a:lnTo>
                  <a:lnTo>
                    <a:pt x="1621971" y="2884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A677BE72-361D-4B2E-8C5F-60ECE6480BDE}"/>
                </a:ext>
              </a:extLst>
            </p:cNvPr>
            <p:cNvSpPr/>
            <p:nvPr/>
          </p:nvSpPr>
          <p:spPr>
            <a:xfrm rot="16200000">
              <a:off x="3538539" y="3532189"/>
              <a:ext cx="3368675" cy="441325"/>
            </a:xfrm>
            <a:custGeom>
              <a:avLst/>
              <a:gdLst>
                <a:gd name="connsiteX0" fmla="*/ 1835150 w 3368675"/>
                <a:gd name="connsiteY0" fmla="*/ 371475 h 441325"/>
                <a:gd name="connsiteX1" fmla="*/ 1127125 w 3368675"/>
                <a:gd name="connsiteY1" fmla="*/ 371475 h 441325"/>
                <a:gd name="connsiteX2" fmla="*/ 695325 w 3368675"/>
                <a:gd name="connsiteY2" fmla="*/ 365125 h 441325"/>
                <a:gd name="connsiteX3" fmla="*/ 301625 w 3368675"/>
                <a:gd name="connsiteY3" fmla="*/ 355600 h 441325"/>
                <a:gd name="connsiteX4" fmla="*/ 133350 w 3368675"/>
                <a:gd name="connsiteY4" fmla="*/ 352425 h 441325"/>
                <a:gd name="connsiteX5" fmla="*/ 92075 w 3368675"/>
                <a:gd name="connsiteY5" fmla="*/ 346075 h 441325"/>
                <a:gd name="connsiteX6" fmla="*/ 66675 w 3368675"/>
                <a:gd name="connsiteY6" fmla="*/ 336550 h 441325"/>
                <a:gd name="connsiteX7" fmla="*/ 44450 w 3368675"/>
                <a:gd name="connsiteY7" fmla="*/ 330200 h 441325"/>
                <a:gd name="connsiteX8" fmla="*/ 19050 w 3368675"/>
                <a:gd name="connsiteY8" fmla="*/ 314325 h 441325"/>
                <a:gd name="connsiteX9" fmla="*/ 0 w 3368675"/>
                <a:gd name="connsiteY9" fmla="*/ 292100 h 441325"/>
                <a:gd name="connsiteX10" fmla="*/ 0 w 3368675"/>
                <a:gd name="connsiteY10" fmla="*/ 263525 h 441325"/>
                <a:gd name="connsiteX11" fmla="*/ 15875 w 3368675"/>
                <a:gd name="connsiteY11" fmla="*/ 238125 h 441325"/>
                <a:gd name="connsiteX12" fmla="*/ 41275 w 3368675"/>
                <a:gd name="connsiteY12" fmla="*/ 212725 h 441325"/>
                <a:gd name="connsiteX13" fmla="*/ 92075 w 3368675"/>
                <a:gd name="connsiteY13" fmla="*/ 180975 h 441325"/>
                <a:gd name="connsiteX14" fmla="*/ 158750 w 3368675"/>
                <a:gd name="connsiteY14" fmla="*/ 152400 h 441325"/>
                <a:gd name="connsiteX15" fmla="*/ 257175 w 3368675"/>
                <a:gd name="connsiteY15" fmla="*/ 120650 h 441325"/>
                <a:gd name="connsiteX16" fmla="*/ 377825 w 3368675"/>
                <a:gd name="connsiteY16" fmla="*/ 95250 h 441325"/>
                <a:gd name="connsiteX17" fmla="*/ 488950 w 3368675"/>
                <a:gd name="connsiteY17" fmla="*/ 82550 h 441325"/>
                <a:gd name="connsiteX18" fmla="*/ 669925 w 3368675"/>
                <a:gd name="connsiteY18" fmla="*/ 104775 h 441325"/>
                <a:gd name="connsiteX19" fmla="*/ 908050 w 3368675"/>
                <a:gd name="connsiteY19" fmla="*/ 127000 h 441325"/>
                <a:gd name="connsiteX20" fmla="*/ 1390650 w 3368675"/>
                <a:gd name="connsiteY20" fmla="*/ 149225 h 441325"/>
                <a:gd name="connsiteX21" fmla="*/ 1981200 w 3368675"/>
                <a:gd name="connsiteY21" fmla="*/ 149225 h 441325"/>
                <a:gd name="connsiteX22" fmla="*/ 2546350 w 3368675"/>
                <a:gd name="connsiteY22" fmla="*/ 146050 h 441325"/>
                <a:gd name="connsiteX23" fmla="*/ 2959100 w 3368675"/>
                <a:gd name="connsiteY23" fmla="*/ 133350 h 441325"/>
                <a:gd name="connsiteX24" fmla="*/ 3063875 w 3368675"/>
                <a:gd name="connsiteY24" fmla="*/ 123825 h 441325"/>
                <a:gd name="connsiteX25" fmla="*/ 3146425 w 3368675"/>
                <a:gd name="connsiteY25" fmla="*/ 107950 h 441325"/>
                <a:gd name="connsiteX26" fmla="*/ 3232150 w 3368675"/>
                <a:gd name="connsiteY26" fmla="*/ 66675 h 441325"/>
                <a:gd name="connsiteX27" fmla="*/ 3295650 w 3368675"/>
                <a:gd name="connsiteY27" fmla="*/ 22225 h 441325"/>
                <a:gd name="connsiteX28" fmla="*/ 3321050 w 3368675"/>
                <a:gd name="connsiteY28" fmla="*/ 6350 h 441325"/>
                <a:gd name="connsiteX29" fmla="*/ 3349625 w 3368675"/>
                <a:gd name="connsiteY29" fmla="*/ 0 h 441325"/>
                <a:gd name="connsiteX30" fmla="*/ 3362325 w 3368675"/>
                <a:gd name="connsiteY30" fmla="*/ 3175 h 441325"/>
                <a:gd name="connsiteX31" fmla="*/ 3368675 w 3368675"/>
                <a:gd name="connsiteY31" fmla="*/ 15875 h 441325"/>
                <a:gd name="connsiteX32" fmla="*/ 3346450 w 3368675"/>
                <a:gd name="connsiteY32" fmla="*/ 69850 h 441325"/>
                <a:gd name="connsiteX33" fmla="*/ 3302000 w 3368675"/>
                <a:gd name="connsiteY33" fmla="*/ 174625 h 441325"/>
                <a:gd name="connsiteX34" fmla="*/ 3225800 w 3368675"/>
                <a:gd name="connsiteY34" fmla="*/ 314325 h 441325"/>
                <a:gd name="connsiteX35" fmla="*/ 3159125 w 3368675"/>
                <a:gd name="connsiteY35" fmla="*/ 396875 h 441325"/>
                <a:gd name="connsiteX36" fmla="*/ 3130550 w 3368675"/>
                <a:gd name="connsiteY36" fmla="*/ 419100 h 441325"/>
                <a:gd name="connsiteX37" fmla="*/ 3095625 w 3368675"/>
                <a:gd name="connsiteY37" fmla="*/ 434975 h 441325"/>
                <a:gd name="connsiteX38" fmla="*/ 3067050 w 3368675"/>
                <a:gd name="connsiteY38" fmla="*/ 441325 h 441325"/>
                <a:gd name="connsiteX39" fmla="*/ 3028950 w 3368675"/>
                <a:gd name="connsiteY39" fmla="*/ 431800 h 441325"/>
                <a:gd name="connsiteX40" fmla="*/ 2994025 w 3368675"/>
                <a:gd name="connsiteY40" fmla="*/ 409575 h 441325"/>
                <a:gd name="connsiteX41" fmla="*/ 2927350 w 3368675"/>
                <a:gd name="connsiteY41" fmla="*/ 381000 h 441325"/>
                <a:gd name="connsiteX42" fmla="*/ 2886075 w 3368675"/>
                <a:gd name="connsiteY42" fmla="*/ 371475 h 441325"/>
                <a:gd name="connsiteX43" fmla="*/ 2406650 w 3368675"/>
                <a:gd name="connsiteY43" fmla="*/ 371475 h 441325"/>
                <a:gd name="connsiteX44" fmla="*/ 1835150 w 3368675"/>
                <a:gd name="connsiteY44" fmla="*/ 371475 h 4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68675" h="441325">
                  <a:moveTo>
                    <a:pt x="1835150" y="371475"/>
                  </a:moveTo>
                  <a:lnTo>
                    <a:pt x="1127125" y="371475"/>
                  </a:lnTo>
                  <a:lnTo>
                    <a:pt x="695325" y="365125"/>
                  </a:lnTo>
                  <a:lnTo>
                    <a:pt x="301625" y="355600"/>
                  </a:lnTo>
                  <a:lnTo>
                    <a:pt x="133350" y="352425"/>
                  </a:lnTo>
                  <a:lnTo>
                    <a:pt x="92075" y="346075"/>
                  </a:lnTo>
                  <a:lnTo>
                    <a:pt x="66675" y="336550"/>
                  </a:lnTo>
                  <a:lnTo>
                    <a:pt x="44450" y="330200"/>
                  </a:lnTo>
                  <a:lnTo>
                    <a:pt x="19050" y="314325"/>
                  </a:lnTo>
                  <a:lnTo>
                    <a:pt x="0" y="292100"/>
                  </a:lnTo>
                  <a:lnTo>
                    <a:pt x="0" y="263525"/>
                  </a:lnTo>
                  <a:lnTo>
                    <a:pt x="15875" y="238125"/>
                  </a:lnTo>
                  <a:lnTo>
                    <a:pt x="41275" y="212725"/>
                  </a:lnTo>
                  <a:lnTo>
                    <a:pt x="92075" y="180975"/>
                  </a:lnTo>
                  <a:lnTo>
                    <a:pt x="158750" y="152400"/>
                  </a:lnTo>
                  <a:lnTo>
                    <a:pt x="257175" y="120650"/>
                  </a:lnTo>
                  <a:lnTo>
                    <a:pt x="377825" y="95250"/>
                  </a:lnTo>
                  <a:lnTo>
                    <a:pt x="488950" y="82550"/>
                  </a:lnTo>
                  <a:lnTo>
                    <a:pt x="669925" y="104775"/>
                  </a:lnTo>
                  <a:lnTo>
                    <a:pt x="908050" y="127000"/>
                  </a:lnTo>
                  <a:lnTo>
                    <a:pt x="1390650" y="149225"/>
                  </a:lnTo>
                  <a:lnTo>
                    <a:pt x="1981200" y="149225"/>
                  </a:lnTo>
                  <a:lnTo>
                    <a:pt x="2546350" y="146050"/>
                  </a:lnTo>
                  <a:lnTo>
                    <a:pt x="2959100" y="133350"/>
                  </a:lnTo>
                  <a:lnTo>
                    <a:pt x="3063875" y="123825"/>
                  </a:lnTo>
                  <a:lnTo>
                    <a:pt x="3146425" y="107950"/>
                  </a:lnTo>
                  <a:lnTo>
                    <a:pt x="3232150" y="66675"/>
                  </a:lnTo>
                  <a:lnTo>
                    <a:pt x="3295650" y="22225"/>
                  </a:lnTo>
                  <a:lnTo>
                    <a:pt x="3321050" y="6350"/>
                  </a:lnTo>
                  <a:lnTo>
                    <a:pt x="3349625" y="0"/>
                  </a:lnTo>
                  <a:lnTo>
                    <a:pt x="3362325" y="3175"/>
                  </a:lnTo>
                  <a:lnTo>
                    <a:pt x="3368675" y="15875"/>
                  </a:lnTo>
                  <a:lnTo>
                    <a:pt x="3346450" y="69850"/>
                  </a:lnTo>
                  <a:lnTo>
                    <a:pt x="3302000" y="174625"/>
                  </a:lnTo>
                  <a:lnTo>
                    <a:pt x="3225800" y="314325"/>
                  </a:lnTo>
                  <a:lnTo>
                    <a:pt x="3159125" y="396875"/>
                  </a:lnTo>
                  <a:lnTo>
                    <a:pt x="3130550" y="419100"/>
                  </a:lnTo>
                  <a:lnTo>
                    <a:pt x="3095625" y="434975"/>
                  </a:lnTo>
                  <a:lnTo>
                    <a:pt x="3067050" y="441325"/>
                  </a:lnTo>
                  <a:lnTo>
                    <a:pt x="3028950" y="431800"/>
                  </a:lnTo>
                  <a:lnTo>
                    <a:pt x="2994025" y="409575"/>
                  </a:lnTo>
                  <a:lnTo>
                    <a:pt x="2927350" y="381000"/>
                  </a:lnTo>
                  <a:lnTo>
                    <a:pt x="2886075" y="371475"/>
                  </a:lnTo>
                  <a:lnTo>
                    <a:pt x="2406650" y="371475"/>
                  </a:lnTo>
                  <a:lnTo>
                    <a:pt x="1835150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D4CE1C0E-285B-4550-91E5-DBED409AEBA8}"/>
                </a:ext>
              </a:extLst>
            </p:cNvPr>
            <p:cNvSpPr/>
            <p:nvPr/>
          </p:nvSpPr>
          <p:spPr>
            <a:xfrm>
              <a:off x="5421314" y="1417639"/>
              <a:ext cx="1146175" cy="1697037"/>
            </a:xfrm>
            <a:custGeom>
              <a:avLst/>
              <a:gdLst>
                <a:gd name="connsiteX0" fmla="*/ 959644 w 1145382"/>
                <a:gd name="connsiteY0" fmla="*/ 576262 h 1697831"/>
                <a:gd name="connsiteX1" fmla="*/ 826294 w 1145382"/>
                <a:gd name="connsiteY1" fmla="*/ 785812 h 1697831"/>
                <a:gd name="connsiteX2" fmla="*/ 788194 w 1145382"/>
                <a:gd name="connsiteY2" fmla="*/ 857250 h 1697831"/>
                <a:gd name="connsiteX3" fmla="*/ 683419 w 1145382"/>
                <a:gd name="connsiteY3" fmla="*/ 1002506 h 1697831"/>
                <a:gd name="connsiteX4" fmla="*/ 569119 w 1145382"/>
                <a:gd name="connsiteY4" fmla="*/ 1150144 h 1697831"/>
                <a:gd name="connsiteX5" fmla="*/ 481013 w 1145382"/>
                <a:gd name="connsiteY5" fmla="*/ 1257300 h 1697831"/>
                <a:gd name="connsiteX6" fmla="*/ 369094 w 1145382"/>
                <a:gd name="connsiteY6" fmla="*/ 1378744 h 1697831"/>
                <a:gd name="connsiteX7" fmla="*/ 278607 w 1145382"/>
                <a:gd name="connsiteY7" fmla="*/ 1476375 h 1697831"/>
                <a:gd name="connsiteX8" fmla="*/ 128588 w 1145382"/>
                <a:gd name="connsiteY8" fmla="*/ 1621631 h 1697831"/>
                <a:gd name="connsiteX9" fmla="*/ 54769 w 1145382"/>
                <a:gd name="connsiteY9" fmla="*/ 1688306 h 1697831"/>
                <a:gd name="connsiteX10" fmla="*/ 33338 w 1145382"/>
                <a:gd name="connsiteY10" fmla="*/ 1697831 h 1697831"/>
                <a:gd name="connsiteX11" fmla="*/ 11907 w 1145382"/>
                <a:gd name="connsiteY11" fmla="*/ 1693069 h 1697831"/>
                <a:gd name="connsiteX12" fmla="*/ 2382 w 1145382"/>
                <a:gd name="connsiteY12" fmla="*/ 1685925 h 1697831"/>
                <a:gd name="connsiteX13" fmla="*/ 0 w 1145382"/>
                <a:gd name="connsiteY13" fmla="*/ 1666875 h 1697831"/>
                <a:gd name="connsiteX14" fmla="*/ 11907 w 1145382"/>
                <a:gd name="connsiteY14" fmla="*/ 1643062 h 1697831"/>
                <a:gd name="connsiteX15" fmla="*/ 66675 w 1145382"/>
                <a:gd name="connsiteY15" fmla="*/ 1569244 h 1697831"/>
                <a:gd name="connsiteX16" fmla="*/ 140494 w 1145382"/>
                <a:gd name="connsiteY16" fmla="*/ 1476375 h 1697831"/>
                <a:gd name="connsiteX17" fmla="*/ 223838 w 1145382"/>
                <a:gd name="connsiteY17" fmla="*/ 1366837 h 1697831"/>
                <a:gd name="connsiteX18" fmla="*/ 295275 w 1145382"/>
                <a:gd name="connsiteY18" fmla="*/ 1264444 h 1697831"/>
                <a:gd name="connsiteX19" fmla="*/ 361950 w 1145382"/>
                <a:gd name="connsiteY19" fmla="*/ 1169194 h 1697831"/>
                <a:gd name="connsiteX20" fmla="*/ 421482 w 1145382"/>
                <a:gd name="connsiteY20" fmla="*/ 1073944 h 1697831"/>
                <a:gd name="connsiteX21" fmla="*/ 466725 w 1145382"/>
                <a:gd name="connsiteY21" fmla="*/ 997744 h 1697831"/>
                <a:gd name="connsiteX22" fmla="*/ 511969 w 1145382"/>
                <a:gd name="connsiteY22" fmla="*/ 919162 h 1697831"/>
                <a:gd name="connsiteX23" fmla="*/ 583407 w 1145382"/>
                <a:gd name="connsiteY23" fmla="*/ 795337 h 1697831"/>
                <a:gd name="connsiteX24" fmla="*/ 642938 w 1145382"/>
                <a:gd name="connsiteY24" fmla="*/ 673894 h 1697831"/>
                <a:gd name="connsiteX25" fmla="*/ 697707 w 1145382"/>
                <a:gd name="connsiteY25" fmla="*/ 561975 h 1697831"/>
                <a:gd name="connsiteX26" fmla="*/ 728663 w 1145382"/>
                <a:gd name="connsiteY26" fmla="*/ 495300 h 1697831"/>
                <a:gd name="connsiteX27" fmla="*/ 752475 w 1145382"/>
                <a:gd name="connsiteY27" fmla="*/ 440531 h 1697831"/>
                <a:gd name="connsiteX28" fmla="*/ 773907 w 1145382"/>
                <a:gd name="connsiteY28" fmla="*/ 388144 h 1697831"/>
                <a:gd name="connsiteX29" fmla="*/ 795338 w 1145382"/>
                <a:gd name="connsiteY29" fmla="*/ 330994 h 1697831"/>
                <a:gd name="connsiteX30" fmla="*/ 814388 w 1145382"/>
                <a:gd name="connsiteY30" fmla="*/ 278606 h 1697831"/>
                <a:gd name="connsiteX31" fmla="*/ 821532 w 1145382"/>
                <a:gd name="connsiteY31" fmla="*/ 247650 h 1697831"/>
                <a:gd name="connsiteX32" fmla="*/ 821532 w 1145382"/>
                <a:gd name="connsiteY32" fmla="*/ 209550 h 1697831"/>
                <a:gd name="connsiteX33" fmla="*/ 816769 w 1145382"/>
                <a:gd name="connsiteY33" fmla="*/ 183356 h 1697831"/>
                <a:gd name="connsiteX34" fmla="*/ 807244 w 1145382"/>
                <a:gd name="connsiteY34" fmla="*/ 150019 h 1697831"/>
                <a:gd name="connsiteX35" fmla="*/ 795338 w 1145382"/>
                <a:gd name="connsiteY35" fmla="*/ 130969 h 1697831"/>
                <a:gd name="connsiteX36" fmla="*/ 773907 w 1145382"/>
                <a:gd name="connsiteY36" fmla="*/ 111919 h 1697831"/>
                <a:gd name="connsiteX37" fmla="*/ 731044 w 1145382"/>
                <a:gd name="connsiteY37" fmla="*/ 83344 h 1697831"/>
                <a:gd name="connsiteX38" fmla="*/ 702469 w 1145382"/>
                <a:gd name="connsiteY38" fmla="*/ 64294 h 1697831"/>
                <a:gd name="connsiteX39" fmla="*/ 690563 w 1145382"/>
                <a:gd name="connsiteY39" fmla="*/ 47625 h 1697831"/>
                <a:gd name="connsiteX40" fmla="*/ 690563 w 1145382"/>
                <a:gd name="connsiteY40" fmla="*/ 26194 h 1697831"/>
                <a:gd name="connsiteX41" fmla="*/ 697707 w 1145382"/>
                <a:gd name="connsiteY41" fmla="*/ 14287 h 1697831"/>
                <a:gd name="connsiteX42" fmla="*/ 714375 w 1145382"/>
                <a:gd name="connsiteY42" fmla="*/ 9525 h 1697831"/>
                <a:gd name="connsiteX43" fmla="*/ 769144 w 1145382"/>
                <a:gd name="connsiteY43" fmla="*/ 0 h 1697831"/>
                <a:gd name="connsiteX44" fmla="*/ 828675 w 1145382"/>
                <a:gd name="connsiteY44" fmla="*/ 0 h 1697831"/>
                <a:gd name="connsiteX45" fmla="*/ 871538 w 1145382"/>
                <a:gd name="connsiteY45" fmla="*/ 7144 h 1697831"/>
                <a:gd name="connsiteX46" fmla="*/ 907257 w 1145382"/>
                <a:gd name="connsiteY46" fmla="*/ 19050 h 1697831"/>
                <a:gd name="connsiteX47" fmla="*/ 933450 w 1145382"/>
                <a:gd name="connsiteY47" fmla="*/ 28575 h 1697831"/>
                <a:gd name="connsiteX48" fmla="*/ 969169 w 1145382"/>
                <a:gd name="connsiteY48" fmla="*/ 50006 h 1697831"/>
                <a:gd name="connsiteX49" fmla="*/ 1004888 w 1145382"/>
                <a:gd name="connsiteY49" fmla="*/ 78581 h 1697831"/>
                <a:gd name="connsiteX50" fmla="*/ 1052513 w 1145382"/>
                <a:gd name="connsiteY50" fmla="*/ 116681 h 1697831"/>
                <a:gd name="connsiteX51" fmla="*/ 1097757 w 1145382"/>
                <a:gd name="connsiteY51" fmla="*/ 161925 h 1697831"/>
                <a:gd name="connsiteX52" fmla="*/ 1126332 w 1145382"/>
                <a:gd name="connsiteY52" fmla="*/ 197644 h 1697831"/>
                <a:gd name="connsiteX53" fmla="*/ 1140619 w 1145382"/>
                <a:gd name="connsiteY53" fmla="*/ 223837 h 1697831"/>
                <a:gd name="connsiteX54" fmla="*/ 1145382 w 1145382"/>
                <a:gd name="connsiteY54" fmla="*/ 250031 h 1697831"/>
                <a:gd name="connsiteX55" fmla="*/ 1143000 w 1145382"/>
                <a:gd name="connsiteY55" fmla="*/ 271462 h 1697831"/>
                <a:gd name="connsiteX56" fmla="*/ 1133475 w 1145382"/>
                <a:gd name="connsiteY56" fmla="*/ 290512 h 1697831"/>
                <a:gd name="connsiteX57" fmla="*/ 1107282 w 1145382"/>
                <a:gd name="connsiteY57" fmla="*/ 309562 h 1697831"/>
                <a:gd name="connsiteX58" fmla="*/ 1078707 w 1145382"/>
                <a:gd name="connsiteY58" fmla="*/ 326231 h 1697831"/>
                <a:gd name="connsiteX59" fmla="*/ 1059657 w 1145382"/>
                <a:gd name="connsiteY59" fmla="*/ 371475 h 1697831"/>
                <a:gd name="connsiteX60" fmla="*/ 1009650 w 1145382"/>
                <a:gd name="connsiteY60" fmla="*/ 473869 h 1697831"/>
                <a:gd name="connsiteX61" fmla="*/ 959644 w 1145382"/>
                <a:gd name="connsiteY61" fmla="*/ 576262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45382" h="1697831">
                  <a:moveTo>
                    <a:pt x="959644" y="576262"/>
                  </a:moveTo>
                  <a:lnTo>
                    <a:pt x="826294" y="785812"/>
                  </a:lnTo>
                  <a:lnTo>
                    <a:pt x="788194" y="857250"/>
                  </a:lnTo>
                  <a:lnTo>
                    <a:pt x="683419" y="1002506"/>
                  </a:lnTo>
                  <a:lnTo>
                    <a:pt x="569119" y="1150144"/>
                  </a:lnTo>
                  <a:lnTo>
                    <a:pt x="481013" y="1257300"/>
                  </a:lnTo>
                  <a:lnTo>
                    <a:pt x="369094" y="1378744"/>
                  </a:lnTo>
                  <a:lnTo>
                    <a:pt x="278607" y="1476375"/>
                  </a:lnTo>
                  <a:lnTo>
                    <a:pt x="128588" y="1621631"/>
                  </a:lnTo>
                  <a:lnTo>
                    <a:pt x="54769" y="1688306"/>
                  </a:lnTo>
                  <a:lnTo>
                    <a:pt x="33338" y="1697831"/>
                  </a:lnTo>
                  <a:lnTo>
                    <a:pt x="11907" y="1693069"/>
                  </a:lnTo>
                  <a:lnTo>
                    <a:pt x="2382" y="1685925"/>
                  </a:lnTo>
                  <a:lnTo>
                    <a:pt x="0" y="1666875"/>
                  </a:lnTo>
                  <a:lnTo>
                    <a:pt x="11907" y="1643062"/>
                  </a:lnTo>
                  <a:lnTo>
                    <a:pt x="66675" y="1569244"/>
                  </a:lnTo>
                  <a:lnTo>
                    <a:pt x="140494" y="1476375"/>
                  </a:lnTo>
                  <a:lnTo>
                    <a:pt x="223838" y="1366837"/>
                  </a:lnTo>
                  <a:lnTo>
                    <a:pt x="295275" y="1264444"/>
                  </a:lnTo>
                  <a:lnTo>
                    <a:pt x="361950" y="1169194"/>
                  </a:lnTo>
                  <a:lnTo>
                    <a:pt x="421482" y="1073944"/>
                  </a:lnTo>
                  <a:lnTo>
                    <a:pt x="466725" y="997744"/>
                  </a:lnTo>
                  <a:lnTo>
                    <a:pt x="511969" y="919162"/>
                  </a:lnTo>
                  <a:lnTo>
                    <a:pt x="583407" y="795337"/>
                  </a:lnTo>
                  <a:lnTo>
                    <a:pt x="642938" y="673894"/>
                  </a:lnTo>
                  <a:lnTo>
                    <a:pt x="697707" y="561975"/>
                  </a:lnTo>
                  <a:lnTo>
                    <a:pt x="728663" y="495300"/>
                  </a:lnTo>
                  <a:lnTo>
                    <a:pt x="752475" y="440531"/>
                  </a:lnTo>
                  <a:lnTo>
                    <a:pt x="773907" y="388144"/>
                  </a:lnTo>
                  <a:lnTo>
                    <a:pt x="795338" y="330994"/>
                  </a:lnTo>
                  <a:lnTo>
                    <a:pt x="814388" y="278606"/>
                  </a:lnTo>
                  <a:lnTo>
                    <a:pt x="821532" y="247650"/>
                  </a:lnTo>
                  <a:lnTo>
                    <a:pt x="821532" y="209550"/>
                  </a:lnTo>
                  <a:lnTo>
                    <a:pt x="816769" y="183356"/>
                  </a:lnTo>
                  <a:lnTo>
                    <a:pt x="807244" y="150019"/>
                  </a:lnTo>
                  <a:lnTo>
                    <a:pt x="795338" y="130969"/>
                  </a:lnTo>
                  <a:lnTo>
                    <a:pt x="773907" y="111919"/>
                  </a:lnTo>
                  <a:lnTo>
                    <a:pt x="731044" y="83344"/>
                  </a:lnTo>
                  <a:lnTo>
                    <a:pt x="702469" y="64294"/>
                  </a:lnTo>
                  <a:lnTo>
                    <a:pt x="690563" y="47625"/>
                  </a:lnTo>
                  <a:lnTo>
                    <a:pt x="690563" y="26194"/>
                  </a:lnTo>
                  <a:lnTo>
                    <a:pt x="697707" y="14287"/>
                  </a:lnTo>
                  <a:lnTo>
                    <a:pt x="714375" y="9525"/>
                  </a:lnTo>
                  <a:lnTo>
                    <a:pt x="769144" y="0"/>
                  </a:lnTo>
                  <a:lnTo>
                    <a:pt x="828675" y="0"/>
                  </a:lnTo>
                  <a:lnTo>
                    <a:pt x="871538" y="7144"/>
                  </a:lnTo>
                  <a:lnTo>
                    <a:pt x="907257" y="19050"/>
                  </a:lnTo>
                  <a:lnTo>
                    <a:pt x="933450" y="28575"/>
                  </a:lnTo>
                  <a:lnTo>
                    <a:pt x="969169" y="50006"/>
                  </a:lnTo>
                  <a:lnTo>
                    <a:pt x="1004888" y="78581"/>
                  </a:lnTo>
                  <a:lnTo>
                    <a:pt x="1052513" y="116681"/>
                  </a:lnTo>
                  <a:lnTo>
                    <a:pt x="1097757" y="161925"/>
                  </a:lnTo>
                  <a:lnTo>
                    <a:pt x="1126332" y="197644"/>
                  </a:lnTo>
                  <a:lnTo>
                    <a:pt x="1140619" y="223837"/>
                  </a:lnTo>
                  <a:lnTo>
                    <a:pt x="1145382" y="250031"/>
                  </a:lnTo>
                  <a:lnTo>
                    <a:pt x="1143000" y="271462"/>
                  </a:lnTo>
                  <a:lnTo>
                    <a:pt x="1133475" y="290512"/>
                  </a:lnTo>
                  <a:lnTo>
                    <a:pt x="1107282" y="309562"/>
                  </a:lnTo>
                  <a:lnTo>
                    <a:pt x="1078707" y="326231"/>
                  </a:lnTo>
                  <a:lnTo>
                    <a:pt x="1059657" y="371475"/>
                  </a:lnTo>
                  <a:lnTo>
                    <a:pt x="1009650" y="473869"/>
                  </a:lnTo>
                  <a:lnTo>
                    <a:pt x="959644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DA05C66D-925C-46BD-9B1C-0F6BD7F16107}"/>
                </a:ext>
              </a:extLst>
            </p:cNvPr>
            <p:cNvSpPr/>
            <p:nvPr/>
          </p:nvSpPr>
          <p:spPr>
            <a:xfrm>
              <a:off x="6142039" y="1843089"/>
              <a:ext cx="1781175" cy="473075"/>
            </a:xfrm>
            <a:custGeom>
              <a:avLst/>
              <a:gdLst>
                <a:gd name="connsiteX0" fmla="*/ 1262062 w 1781175"/>
                <a:gd name="connsiteY0" fmla="*/ 278606 h 473868"/>
                <a:gd name="connsiteX1" fmla="*/ 885825 w 1781175"/>
                <a:gd name="connsiteY1" fmla="*/ 340518 h 473868"/>
                <a:gd name="connsiteX2" fmla="*/ 773906 w 1781175"/>
                <a:gd name="connsiteY2" fmla="*/ 366712 h 473868"/>
                <a:gd name="connsiteX3" fmla="*/ 566737 w 1781175"/>
                <a:gd name="connsiteY3" fmla="*/ 407193 h 473868"/>
                <a:gd name="connsiteX4" fmla="*/ 357187 w 1781175"/>
                <a:gd name="connsiteY4" fmla="*/ 450056 h 473868"/>
                <a:gd name="connsiteX5" fmla="*/ 273844 w 1781175"/>
                <a:gd name="connsiteY5" fmla="*/ 466725 h 473868"/>
                <a:gd name="connsiteX6" fmla="*/ 230981 w 1781175"/>
                <a:gd name="connsiteY6" fmla="*/ 473868 h 473868"/>
                <a:gd name="connsiteX7" fmla="*/ 171450 w 1781175"/>
                <a:gd name="connsiteY7" fmla="*/ 473868 h 473868"/>
                <a:gd name="connsiteX8" fmla="*/ 97631 w 1781175"/>
                <a:gd name="connsiteY8" fmla="*/ 464343 h 473868"/>
                <a:gd name="connsiteX9" fmla="*/ 0 w 1781175"/>
                <a:gd name="connsiteY9" fmla="*/ 433387 h 473868"/>
                <a:gd name="connsiteX10" fmla="*/ 71437 w 1781175"/>
                <a:gd name="connsiteY10" fmla="*/ 302418 h 473868"/>
                <a:gd name="connsiteX11" fmla="*/ 152400 w 1781175"/>
                <a:gd name="connsiteY11" fmla="*/ 335756 h 473868"/>
                <a:gd name="connsiteX12" fmla="*/ 383381 w 1781175"/>
                <a:gd name="connsiteY12" fmla="*/ 288131 h 473868"/>
                <a:gd name="connsiteX13" fmla="*/ 740569 w 1781175"/>
                <a:gd name="connsiteY13" fmla="*/ 197643 h 473868"/>
                <a:gd name="connsiteX14" fmla="*/ 964406 w 1781175"/>
                <a:gd name="connsiteY14" fmla="*/ 138112 h 473868"/>
                <a:gd name="connsiteX15" fmla="*/ 1221581 w 1781175"/>
                <a:gd name="connsiteY15" fmla="*/ 59531 h 473868"/>
                <a:gd name="connsiteX16" fmla="*/ 1335881 w 1781175"/>
                <a:gd name="connsiteY16" fmla="*/ 19050 h 473868"/>
                <a:gd name="connsiteX17" fmla="*/ 1393031 w 1781175"/>
                <a:gd name="connsiteY17" fmla="*/ 0 h 473868"/>
                <a:gd name="connsiteX18" fmla="*/ 1428750 w 1781175"/>
                <a:gd name="connsiteY18" fmla="*/ 0 h 473868"/>
                <a:gd name="connsiteX19" fmla="*/ 1535906 w 1781175"/>
                <a:gd name="connsiteY19" fmla="*/ 14287 h 473868"/>
                <a:gd name="connsiteX20" fmla="*/ 1640681 w 1781175"/>
                <a:gd name="connsiteY20" fmla="*/ 38100 h 473868"/>
                <a:gd name="connsiteX21" fmla="*/ 1688306 w 1781175"/>
                <a:gd name="connsiteY21" fmla="*/ 52387 h 473868"/>
                <a:gd name="connsiteX22" fmla="*/ 1731169 w 1781175"/>
                <a:gd name="connsiteY22" fmla="*/ 73818 h 473868"/>
                <a:gd name="connsiteX23" fmla="*/ 1757362 w 1781175"/>
                <a:gd name="connsiteY23" fmla="*/ 95250 h 473868"/>
                <a:gd name="connsiteX24" fmla="*/ 1774031 w 1781175"/>
                <a:gd name="connsiteY24" fmla="*/ 116681 h 473868"/>
                <a:gd name="connsiteX25" fmla="*/ 1781175 w 1781175"/>
                <a:gd name="connsiteY25" fmla="*/ 138112 h 473868"/>
                <a:gd name="connsiteX26" fmla="*/ 1771650 w 1781175"/>
                <a:gd name="connsiteY26" fmla="*/ 159543 h 473868"/>
                <a:gd name="connsiteX27" fmla="*/ 1747837 w 1781175"/>
                <a:gd name="connsiteY27" fmla="*/ 183356 h 473868"/>
                <a:gd name="connsiteX28" fmla="*/ 1697831 w 1781175"/>
                <a:gd name="connsiteY28" fmla="*/ 207168 h 473868"/>
                <a:gd name="connsiteX29" fmla="*/ 1545431 w 1781175"/>
                <a:gd name="connsiteY29" fmla="*/ 240506 h 473868"/>
                <a:gd name="connsiteX30" fmla="*/ 1262062 w 1781175"/>
                <a:gd name="connsiteY30" fmla="*/ 27860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81175" h="473868">
                  <a:moveTo>
                    <a:pt x="1262062" y="278606"/>
                  </a:moveTo>
                  <a:lnTo>
                    <a:pt x="885825" y="340518"/>
                  </a:lnTo>
                  <a:lnTo>
                    <a:pt x="773906" y="366712"/>
                  </a:lnTo>
                  <a:lnTo>
                    <a:pt x="566737" y="407193"/>
                  </a:lnTo>
                  <a:lnTo>
                    <a:pt x="357187" y="450056"/>
                  </a:lnTo>
                  <a:lnTo>
                    <a:pt x="273844" y="466725"/>
                  </a:lnTo>
                  <a:lnTo>
                    <a:pt x="230981" y="473868"/>
                  </a:lnTo>
                  <a:lnTo>
                    <a:pt x="171450" y="473868"/>
                  </a:lnTo>
                  <a:lnTo>
                    <a:pt x="97631" y="464343"/>
                  </a:lnTo>
                  <a:lnTo>
                    <a:pt x="0" y="433387"/>
                  </a:lnTo>
                  <a:lnTo>
                    <a:pt x="71437" y="302418"/>
                  </a:lnTo>
                  <a:lnTo>
                    <a:pt x="152400" y="335756"/>
                  </a:lnTo>
                  <a:lnTo>
                    <a:pt x="383381" y="288131"/>
                  </a:lnTo>
                  <a:lnTo>
                    <a:pt x="740569" y="197643"/>
                  </a:lnTo>
                  <a:lnTo>
                    <a:pt x="964406" y="138112"/>
                  </a:lnTo>
                  <a:lnTo>
                    <a:pt x="1221581" y="59531"/>
                  </a:lnTo>
                  <a:lnTo>
                    <a:pt x="1335881" y="19050"/>
                  </a:lnTo>
                  <a:lnTo>
                    <a:pt x="1393031" y="0"/>
                  </a:lnTo>
                  <a:lnTo>
                    <a:pt x="1428750" y="0"/>
                  </a:lnTo>
                  <a:lnTo>
                    <a:pt x="1535906" y="14287"/>
                  </a:lnTo>
                  <a:lnTo>
                    <a:pt x="1640681" y="38100"/>
                  </a:lnTo>
                  <a:lnTo>
                    <a:pt x="1688306" y="52387"/>
                  </a:lnTo>
                  <a:lnTo>
                    <a:pt x="1731169" y="73818"/>
                  </a:lnTo>
                  <a:lnTo>
                    <a:pt x="1757362" y="95250"/>
                  </a:lnTo>
                  <a:lnTo>
                    <a:pt x="1774031" y="116681"/>
                  </a:lnTo>
                  <a:lnTo>
                    <a:pt x="1781175" y="138112"/>
                  </a:lnTo>
                  <a:lnTo>
                    <a:pt x="1771650" y="159543"/>
                  </a:lnTo>
                  <a:lnTo>
                    <a:pt x="1747837" y="183356"/>
                  </a:lnTo>
                  <a:lnTo>
                    <a:pt x="1697831" y="207168"/>
                  </a:lnTo>
                  <a:lnTo>
                    <a:pt x="1545431" y="240506"/>
                  </a:lnTo>
                  <a:lnTo>
                    <a:pt x="12620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">
              <a:extLst>
                <a:ext uri="{FF2B5EF4-FFF2-40B4-BE49-F238E27FC236}">
                  <a16:creationId xmlns:a16="http://schemas.microsoft.com/office/drawing/2014/main" id="{F6C22C39-3A23-48A4-867F-5E28A0575054}"/>
                </a:ext>
              </a:extLst>
            </p:cNvPr>
            <p:cNvSpPr/>
            <p:nvPr/>
          </p:nvSpPr>
          <p:spPr>
            <a:xfrm>
              <a:off x="5324476" y="2143125"/>
              <a:ext cx="2066925" cy="1841500"/>
            </a:xfrm>
            <a:custGeom>
              <a:avLst/>
              <a:gdLst>
                <a:gd name="connsiteX0" fmla="*/ 1343025 w 2066925"/>
                <a:gd name="connsiteY0" fmla="*/ 1079500 h 1841500"/>
                <a:gd name="connsiteX1" fmla="*/ 1085850 w 2066925"/>
                <a:gd name="connsiteY1" fmla="*/ 1279525 h 1841500"/>
                <a:gd name="connsiteX2" fmla="*/ 949325 w 2066925"/>
                <a:gd name="connsiteY2" fmla="*/ 1374775 h 1841500"/>
                <a:gd name="connsiteX3" fmla="*/ 746125 w 2066925"/>
                <a:gd name="connsiteY3" fmla="*/ 1495425 h 1841500"/>
                <a:gd name="connsiteX4" fmla="*/ 498475 w 2066925"/>
                <a:gd name="connsiteY4" fmla="*/ 1628775 h 1841500"/>
                <a:gd name="connsiteX5" fmla="*/ 301625 w 2066925"/>
                <a:gd name="connsiteY5" fmla="*/ 1720850 h 1841500"/>
                <a:gd name="connsiteX6" fmla="*/ 117475 w 2066925"/>
                <a:gd name="connsiteY6" fmla="*/ 1797050 h 1841500"/>
                <a:gd name="connsiteX7" fmla="*/ 0 w 2066925"/>
                <a:gd name="connsiteY7" fmla="*/ 1841500 h 1841500"/>
                <a:gd name="connsiteX8" fmla="*/ 0 w 2066925"/>
                <a:gd name="connsiteY8" fmla="*/ 1768475 h 1841500"/>
                <a:gd name="connsiteX9" fmla="*/ 79375 w 2066925"/>
                <a:gd name="connsiteY9" fmla="*/ 1733550 h 1841500"/>
                <a:gd name="connsiteX10" fmla="*/ 161925 w 2066925"/>
                <a:gd name="connsiteY10" fmla="*/ 1685925 h 1841500"/>
                <a:gd name="connsiteX11" fmla="*/ 314325 w 2066925"/>
                <a:gd name="connsiteY11" fmla="*/ 1600200 h 1841500"/>
                <a:gd name="connsiteX12" fmla="*/ 466725 w 2066925"/>
                <a:gd name="connsiteY12" fmla="*/ 1504950 h 1841500"/>
                <a:gd name="connsiteX13" fmla="*/ 615950 w 2066925"/>
                <a:gd name="connsiteY13" fmla="*/ 1406525 h 1841500"/>
                <a:gd name="connsiteX14" fmla="*/ 742950 w 2066925"/>
                <a:gd name="connsiteY14" fmla="*/ 1320800 h 1841500"/>
                <a:gd name="connsiteX15" fmla="*/ 819150 w 2066925"/>
                <a:gd name="connsiteY15" fmla="*/ 1270000 h 1841500"/>
                <a:gd name="connsiteX16" fmla="*/ 904875 w 2066925"/>
                <a:gd name="connsiteY16" fmla="*/ 1203325 h 1841500"/>
                <a:gd name="connsiteX17" fmla="*/ 1035050 w 2066925"/>
                <a:gd name="connsiteY17" fmla="*/ 1085850 h 1841500"/>
                <a:gd name="connsiteX18" fmla="*/ 1165225 w 2066925"/>
                <a:gd name="connsiteY18" fmla="*/ 962025 h 1841500"/>
                <a:gd name="connsiteX19" fmla="*/ 1285875 w 2066925"/>
                <a:gd name="connsiteY19" fmla="*/ 831850 h 1841500"/>
                <a:gd name="connsiteX20" fmla="*/ 1384300 w 2066925"/>
                <a:gd name="connsiteY20" fmla="*/ 714375 h 1841500"/>
                <a:gd name="connsiteX21" fmla="*/ 1495425 w 2066925"/>
                <a:gd name="connsiteY21" fmla="*/ 558800 h 1841500"/>
                <a:gd name="connsiteX22" fmla="*/ 1609725 w 2066925"/>
                <a:gd name="connsiteY22" fmla="*/ 400050 h 1841500"/>
                <a:gd name="connsiteX23" fmla="*/ 1701800 w 2066925"/>
                <a:gd name="connsiteY23" fmla="*/ 269875 h 1841500"/>
                <a:gd name="connsiteX24" fmla="*/ 1724025 w 2066925"/>
                <a:gd name="connsiteY24" fmla="*/ 234950 h 1841500"/>
                <a:gd name="connsiteX25" fmla="*/ 1736725 w 2066925"/>
                <a:gd name="connsiteY25" fmla="*/ 215900 h 1841500"/>
                <a:gd name="connsiteX26" fmla="*/ 1736725 w 2066925"/>
                <a:gd name="connsiteY26" fmla="*/ 190500 h 1841500"/>
                <a:gd name="connsiteX27" fmla="*/ 1724025 w 2066925"/>
                <a:gd name="connsiteY27" fmla="*/ 161925 h 1841500"/>
                <a:gd name="connsiteX28" fmla="*/ 1701800 w 2066925"/>
                <a:gd name="connsiteY28" fmla="*/ 123825 h 1841500"/>
                <a:gd name="connsiteX29" fmla="*/ 1670050 w 2066925"/>
                <a:gd name="connsiteY29" fmla="*/ 92075 h 1841500"/>
                <a:gd name="connsiteX30" fmla="*/ 1593850 w 2066925"/>
                <a:gd name="connsiteY30" fmla="*/ 25400 h 1841500"/>
                <a:gd name="connsiteX31" fmla="*/ 1689100 w 2066925"/>
                <a:gd name="connsiteY31" fmla="*/ 0 h 1841500"/>
                <a:gd name="connsiteX32" fmla="*/ 1803400 w 2066925"/>
                <a:gd name="connsiteY32" fmla="*/ 76200 h 1841500"/>
                <a:gd name="connsiteX33" fmla="*/ 1898650 w 2066925"/>
                <a:gd name="connsiteY33" fmla="*/ 136525 h 1841500"/>
                <a:gd name="connsiteX34" fmla="*/ 1958975 w 2066925"/>
                <a:gd name="connsiteY34" fmla="*/ 184150 h 1841500"/>
                <a:gd name="connsiteX35" fmla="*/ 2047875 w 2066925"/>
                <a:gd name="connsiteY35" fmla="*/ 266700 h 1841500"/>
                <a:gd name="connsiteX36" fmla="*/ 2060575 w 2066925"/>
                <a:gd name="connsiteY36" fmla="*/ 282575 h 1841500"/>
                <a:gd name="connsiteX37" fmla="*/ 2066925 w 2066925"/>
                <a:gd name="connsiteY37" fmla="*/ 307975 h 1841500"/>
                <a:gd name="connsiteX38" fmla="*/ 2066925 w 2066925"/>
                <a:gd name="connsiteY38" fmla="*/ 330200 h 1841500"/>
                <a:gd name="connsiteX39" fmla="*/ 2054225 w 2066925"/>
                <a:gd name="connsiteY39" fmla="*/ 355600 h 1841500"/>
                <a:gd name="connsiteX40" fmla="*/ 2035175 w 2066925"/>
                <a:gd name="connsiteY40" fmla="*/ 368300 h 1841500"/>
                <a:gd name="connsiteX41" fmla="*/ 1997075 w 2066925"/>
                <a:gd name="connsiteY41" fmla="*/ 374650 h 1841500"/>
                <a:gd name="connsiteX42" fmla="*/ 1981200 w 2066925"/>
                <a:gd name="connsiteY42" fmla="*/ 384175 h 1841500"/>
                <a:gd name="connsiteX43" fmla="*/ 1876425 w 2066925"/>
                <a:gd name="connsiteY43" fmla="*/ 511175 h 1841500"/>
                <a:gd name="connsiteX44" fmla="*/ 1730375 w 2066925"/>
                <a:gd name="connsiteY44" fmla="*/ 679450 h 1841500"/>
                <a:gd name="connsiteX45" fmla="*/ 1552575 w 2066925"/>
                <a:gd name="connsiteY45" fmla="*/ 879475 h 1841500"/>
                <a:gd name="connsiteX46" fmla="*/ 1457325 w 2066925"/>
                <a:gd name="connsiteY46" fmla="*/ 971550 h 1841500"/>
                <a:gd name="connsiteX47" fmla="*/ 1343025 w 2066925"/>
                <a:gd name="connsiteY47" fmla="*/ 1079500 h 184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66925" h="1841500">
                  <a:moveTo>
                    <a:pt x="1343025" y="1079500"/>
                  </a:moveTo>
                  <a:lnTo>
                    <a:pt x="1085850" y="1279525"/>
                  </a:lnTo>
                  <a:lnTo>
                    <a:pt x="949325" y="1374775"/>
                  </a:lnTo>
                  <a:lnTo>
                    <a:pt x="746125" y="1495425"/>
                  </a:lnTo>
                  <a:lnTo>
                    <a:pt x="498475" y="1628775"/>
                  </a:lnTo>
                  <a:lnTo>
                    <a:pt x="301625" y="1720850"/>
                  </a:lnTo>
                  <a:lnTo>
                    <a:pt x="117475" y="1797050"/>
                  </a:lnTo>
                  <a:lnTo>
                    <a:pt x="0" y="1841500"/>
                  </a:lnTo>
                  <a:lnTo>
                    <a:pt x="0" y="1768475"/>
                  </a:lnTo>
                  <a:lnTo>
                    <a:pt x="79375" y="1733550"/>
                  </a:lnTo>
                  <a:lnTo>
                    <a:pt x="161925" y="1685925"/>
                  </a:lnTo>
                  <a:lnTo>
                    <a:pt x="314325" y="1600200"/>
                  </a:lnTo>
                  <a:lnTo>
                    <a:pt x="466725" y="1504950"/>
                  </a:lnTo>
                  <a:lnTo>
                    <a:pt x="615950" y="1406525"/>
                  </a:lnTo>
                  <a:lnTo>
                    <a:pt x="742950" y="1320800"/>
                  </a:lnTo>
                  <a:lnTo>
                    <a:pt x="819150" y="1270000"/>
                  </a:lnTo>
                  <a:lnTo>
                    <a:pt x="904875" y="1203325"/>
                  </a:lnTo>
                  <a:lnTo>
                    <a:pt x="1035050" y="1085850"/>
                  </a:lnTo>
                  <a:lnTo>
                    <a:pt x="1165225" y="962025"/>
                  </a:lnTo>
                  <a:lnTo>
                    <a:pt x="1285875" y="831850"/>
                  </a:lnTo>
                  <a:lnTo>
                    <a:pt x="1384300" y="714375"/>
                  </a:lnTo>
                  <a:lnTo>
                    <a:pt x="1495425" y="558800"/>
                  </a:lnTo>
                  <a:lnTo>
                    <a:pt x="1609725" y="400050"/>
                  </a:lnTo>
                  <a:lnTo>
                    <a:pt x="1701800" y="269875"/>
                  </a:lnTo>
                  <a:lnTo>
                    <a:pt x="1724025" y="234950"/>
                  </a:lnTo>
                  <a:lnTo>
                    <a:pt x="1736725" y="215900"/>
                  </a:lnTo>
                  <a:lnTo>
                    <a:pt x="1736725" y="190500"/>
                  </a:lnTo>
                  <a:lnTo>
                    <a:pt x="1724025" y="161925"/>
                  </a:lnTo>
                  <a:lnTo>
                    <a:pt x="1701800" y="123825"/>
                  </a:lnTo>
                  <a:lnTo>
                    <a:pt x="1670050" y="92075"/>
                  </a:lnTo>
                  <a:lnTo>
                    <a:pt x="1593850" y="25400"/>
                  </a:lnTo>
                  <a:lnTo>
                    <a:pt x="1689100" y="0"/>
                  </a:lnTo>
                  <a:lnTo>
                    <a:pt x="1803400" y="76200"/>
                  </a:lnTo>
                  <a:lnTo>
                    <a:pt x="1898650" y="136525"/>
                  </a:lnTo>
                  <a:lnTo>
                    <a:pt x="1958975" y="184150"/>
                  </a:lnTo>
                  <a:lnTo>
                    <a:pt x="2047875" y="266700"/>
                  </a:lnTo>
                  <a:lnTo>
                    <a:pt x="2060575" y="282575"/>
                  </a:lnTo>
                  <a:lnTo>
                    <a:pt x="2066925" y="307975"/>
                  </a:lnTo>
                  <a:lnTo>
                    <a:pt x="2066925" y="330200"/>
                  </a:lnTo>
                  <a:lnTo>
                    <a:pt x="2054225" y="355600"/>
                  </a:lnTo>
                  <a:lnTo>
                    <a:pt x="2035175" y="368300"/>
                  </a:lnTo>
                  <a:lnTo>
                    <a:pt x="1997075" y="374650"/>
                  </a:lnTo>
                  <a:lnTo>
                    <a:pt x="1981200" y="384175"/>
                  </a:lnTo>
                  <a:lnTo>
                    <a:pt x="1876425" y="511175"/>
                  </a:lnTo>
                  <a:lnTo>
                    <a:pt x="1730375" y="679450"/>
                  </a:lnTo>
                  <a:lnTo>
                    <a:pt x="1552575" y="879475"/>
                  </a:lnTo>
                  <a:lnTo>
                    <a:pt x="1457325" y="971550"/>
                  </a:lnTo>
                  <a:lnTo>
                    <a:pt x="1343025" y="1079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444F28BD-7F98-45DB-B1CB-E249D376D467}"/>
                </a:ext>
              </a:extLst>
            </p:cNvPr>
            <p:cNvSpPr/>
            <p:nvPr/>
          </p:nvSpPr>
          <p:spPr>
            <a:xfrm>
              <a:off x="6059489" y="2592389"/>
              <a:ext cx="2435225" cy="1222375"/>
            </a:xfrm>
            <a:custGeom>
              <a:avLst/>
              <a:gdLst>
                <a:gd name="connsiteX0" fmla="*/ 1133475 w 2433638"/>
                <a:gd name="connsiteY0" fmla="*/ 611982 h 1221582"/>
                <a:gd name="connsiteX1" fmla="*/ 1028700 w 2433638"/>
                <a:gd name="connsiteY1" fmla="*/ 547688 h 1221582"/>
                <a:gd name="connsiteX2" fmla="*/ 888207 w 2433638"/>
                <a:gd name="connsiteY2" fmla="*/ 452438 h 1221582"/>
                <a:gd name="connsiteX3" fmla="*/ 814388 w 2433638"/>
                <a:gd name="connsiteY3" fmla="*/ 397669 h 1221582"/>
                <a:gd name="connsiteX4" fmla="*/ 581025 w 2433638"/>
                <a:gd name="connsiteY4" fmla="*/ 247650 h 1221582"/>
                <a:gd name="connsiteX5" fmla="*/ 435769 w 2433638"/>
                <a:gd name="connsiteY5" fmla="*/ 147638 h 1221582"/>
                <a:gd name="connsiteX6" fmla="*/ 373857 w 2433638"/>
                <a:gd name="connsiteY6" fmla="*/ 111919 h 1221582"/>
                <a:gd name="connsiteX7" fmla="*/ 304800 w 2433638"/>
                <a:gd name="connsiteY7" fmla="*/ 76200 h 1221582"/>
                <a:gd name="connsiteX8" fmla="*/ 240507 w 2433638"/>
                <a:gd name="connsiteY8" fmla="*/ 47625 h 1221582"/>
                <a:gd name="connsiteX9" fmla="*/ 211932 w 2433638"/>
                <a:gd name="connsiteY9" fmla="*/ 35719 h 1221582"/>
                <a:gd name="connsiteX10" fmla="*/ 185738 w 2433638"/>
                <a:gd name="connsiteY10" fmla="*/ 19050 h 1221582"/>
                <a:gd name="connsiteX11" fmla="*/ 161925 w 2433638"/>
                <a:gd name="connsiteY11" fmla="*/ 7144 h 1221582"/>
                <a:gd name="connsiteX12" fmla="*/ 140494 w 2433638"/>
                <a:gd name="connsiteY12" fmla="*/ 2382 h 1221582"/>
                <a:gd name="connsiteX13" fmla="*/ 104775 w 2433638"/>
                <a:gd name="connsiteY13" fmla="*/ 0 h 1221582"/>
                <a:gd name="connsiteX14" fmla="*/ 66675 w 2433638"/>
                <a:gd name="connsiteY14" fmla="*/ 9525 h 1221582"/>
                <a:gd name="connsiteX15" fmla="*/ 33338 w 2433638"/>
                <a:gd name="connsiteY15" fmla="*/ 28575 h 1221582"/>
                <a:gd name="connsiteX16" fmla="*/ 11907 w 2433638"/>
                <a:gd name="connsiteY16" fmla="*/ 45244 h 1221582"/>
                <a:gd name="connsiteX17" fmla="*/ 2382 w 2433638"/>
                <a:gd name="connsiteY17" fmla="*/ 59532 h 1221582"/>
                <a:gd name="connsiteX18" fmla="*/ 0 w 2433638"/>
                <a:gd name="connsiteY18" fmla="*/ 76200 h 1221582"/>
                <a:gd name="connsiteX19" fmla="*/ 7144 w 2433638"/>
                <a:gd name="connsiteY19" fmla="*/ 92869 h 1221582"/>
                <a:gd name="connsiteX20" fmla="*/ 30957 w 2433638"/>
                <a:gd name="connsiteY20" fmla="*/ 100013 h 1221582"/>
                <a:gd name="connsiteX21" fmla="*/ 83344 w 2433638"/>
                <a:gd name="connsiteY21" fmla="*/ 100013 h 1221582"/>
                <a:gd name="connsiteX22" fmla="*/ 138113 w 2433638"/>
                <a:gd name="connsiteY22" fmla="*/ 111919 h 1221582"/>
                <a:gd name="connsiteX23" fmla="*/ 176213 w 2433638"/>
                <a:gd name="connsiteY23" fmla="*/ 121444 h 1221582"/>
                <a:gd name="connsiteX24" fmla="*/ 252413 w 2433638"/>
                <a:gd name="connsiteY24" fmla="*/ 157163 h 1221582"/>
                <a:gd name="connsiteX25" fmla="*/ 359569 w 2433638"/>
                <a:gd name="connsiteY25" fmla="*/ 242888 h 1221582"/>
                <a:gd name="connsiteX26" fmla="*/ 561975 w 2433638"/>
                <a:gd name="connsiteY26" fmla="*/ 404813 h 1221582"/>
                <a:gd name="connsiteX27" fmla="*/ 764382 w 2433638"/>
                <a:gd name="connsiteY27" fmla="*/ 557213 h 1221582"/>
                <a:gd name="connsiteX28" fmla="*/ 931069 w 2433638"/>
                <a:gd name="connsiteY28" fmla="*/ 695325 h 1221582"/>
                <a:gd name="connsiteX29" fmla="*/ 1088232 w 2433638"/>
                <a:gd name="connsiteY29" fmla="*/ 823913 h 1221582"/>
                <a:gd name="connsiteX30" fmla="*/ 1231107 w 2433638"/>
                <a:gd name="connsiteY30" fmla="*/ 945357 h 1221582"/>
                <a:gd name="connsiteX31" fmla="*/ 1326357 w 2433638"/>
                <a:gd name="connsiteY31" fmla="*/ 1023938 h 1221582"/>
                <a:gd name="connsiteX32" fmla="*/ 1423988 w 2433638"/>
                <a:gd name="connsiteY32" fmla="*/ 1104900 h 1221582"/>
                <a:gd name="connsiteX33" fmla="*/ 1462088 w 2433638"/>
                <a:gd name="connsiteY33" fmla="*/ 1133475 h 1221582"/>
                <a:gd name="connsiteX34" fmla="*/ 1497807 w 2433638"/>
                <a:gd name="connsiteY34" fmla="*/ 1164432 h 1221582"/>
                <a:gd name="connsiteX35" fmla="*/ 1521619 w 2433638"/>
                <a:gd name="connsiteY35" fmla="*/ 1185863 h 1221582"/>
                <a:gd name="connsiteX36" fmla="*/ 1559719 w 2433638"/>
                <a:gd name="connsiteY36" fmla="*/ 1204913 h 1221582"/>
                <a:gd name="connsiteX37" fmla="*/ 1595438 w 2433638"/>
                <a:gd name="connsiteY37" fmla="*/ 1216819 h 1221582"/>
                <a:gd name="connsiteX38" fmla="*/ 1638300 w 2433638"/>
                <a:gd name="connsiteY38" fmla="*/ 1221582 h 1221582"/>
                <a:gd name="connsiteX39" fmla="*/ 1797844 w 2433638"/>
                <a:gd name="connsiteY39" fmla="*/ 1202532 h 1221582"/>
                <a:gd name="connsiteX40" fmla="*/ 2128838 w 2433638"/>
                <a:gd name="connsiteY40" fmla="*/ 1159669 h 1221582"/>
                <a:gd name="connsiteX41" fmla="*/ 2362200 w 2433638"/>
                <a:gd name="connsiteY41" fmla="*/ 1131094 h 1221582"/>
                <a:gd name="connsiteX42" fmla="*/ 2405063 w 2433638"/>
                <a:gd name="connsiteY42" fmla="*/ 1121569 h 1221582"/>
                <a:gd name="connsiteX43" fmla="*/ 2426494 w 2433638"/>
                <a:gd name="connsiteY43" fmla="*/ 1109663 h 1221582"/>
                <a:gd name="connsiteX44" fmla="*/ 2433638 w 2433638"/>
                <a:gd name="connsiteY44" fmla="*/ 1095375 h 1221582"/>
                <a:gd name="connsiteX45" fmla="*/ 2428875 w 2433638"/>
                <a:gd name="connsiteY45" fmla="*/ 1078707 h 1221582"/>
                <a:gd name="connsiteX46" fmla="*/ 2405063 w 2433638"/>
                <a:gd name="connsiteY46" fmla="*/ 1066800 h 1221582"/>
                <a:gd name="connsiteX47" fmla="*/ 2355057 w 2433638"/>
                <a:gd name="connsiteY47" fmla="*/ 1057275 h 1221582"/>
                <a:gd name="connsiteX48" fmla="*/ 2238375 w 2433638"/>
                <a:gd name="connsiteY48" fmla="*/ 1040607 h 1221582"/>
                <a:gd name="connsiteX49" fmla="*/ 2114550 w 2433638"/>
                <a:gd name="connsiteY49" fmla="*/ 1014413 h 1221582"/>
                <a:gd name="connsiteX50" fmla="*/ 1964532 w 2433638"/>
                <a:gd name="connsiteY50" fmla="*/ 978694 h 1221582"/>
                <a:gd name="connsiteX51" fmla="*/ 1816894 w 2433638"/>
                <a:gd name="connsiteY51" fmla="*/ 931069 h 1221582"/>
                <a:gd name="connsiteX52" fmla="*/ 1671638 w 2433638"/>
                <a:gd name="connsiteY52" fmla="*/ 878682 h 1221582"/>
                <a:gd name="connsiteX53" fmla="*/ 1512094 w 2433638"/>
                <a:gd name="connsiteY53" fmla="*/ 809625 h 1221582"/>
                <a:gd name="connsiteX54" fmla="*/ 1373982 w 2433638"/>
                <a:gd name="connsiteY54" fmla="*/ 742950 h 1221582"/>
                <a:gd name="connsiteX55" fmla="*/ 1204913 w 2433638"/>
                <a:gd name="connsiteY55" fmla="*/ 652463 h 1221582"/>
                <a:gd name="connsiteX56" fmla="*/ 1133475 w 2433638"/>
                <a:gd name="connsiteY56" fmla="*/ 611982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33638" h="1221582">
                  <a:moveTo>
                    <a:pt x="1133475" y="611982"/>
                  </a:moveTo>
                  <a:lnTo>
                    <a:pt x="1028700" y="547688"/>
                  </a:lnTo>
                  <a:lnTo>
                    <a:pt x="888207" y="452438"/>
                  </a:lnTo>
                  <a:lnTo>
                    <a:pt x="814388" y="397669"/>
                  </a:lnTo>
                  <a:lnTo>
                    <a:pt x="581025" y="247650"/>
                  </a:lnTo>
                  <a:lnTo>
                    <a:pt x="435769" y="147638"/>
                  </a:lnTo>
                  <a:lnTo>
                    <a:pt x="373857" y="111919"/>
                  </a:lnTo>
                  <a:lnTo>
                    <a:pt x="304800" y="76200"/>
                  </a:lnTo>
                  <a:lnTo>
                    <a:pt x="240507" y="47625"/>
                  </a:lnTo>
                  <a:lnTo>
                    <a:pt x="211932" y="35719"/>
                  </a:lnTo>
                  <a:lnTo>
                    <a:pt x="185738" y="19050"/>
                  </a:lnTo>
                  <a:lnTo>
                    <a:pt x="161925" y="7144"/>
                  </a:lnTo>
                  <a:lnTo>
                    <a:pt x="140494" y="2382"/>
                  </a:lnTo>
                  <a:lnTo>
                    <a:pt x="104775" y="0"/>
                  </a:lnTo>
                  <a:lnTo>
                    <a:pt x="66675" y="9525"/>
                  </a:lnTo>
                  <a:lnTo>
                    <a:pt x="33338" y="28575"/>
                  </a:lnTo>
                  <a:lnTo>
                    <a:pt x="11907" y="45244"/>
                  </a:lnTo>
                  <a:lnTo>
                    <a:pt x="2382" y="59532"/>
                  </a:lnTo>
                  <a:lnTo>
                    <a:pt x="0" y="76200"/>
                  </a:lnTo>
                  <a:lnTo>
                    <a:pt x="7144" y="92869"/>
                  </a:lnTo>
                  <a:lnTo>
                    <a:pt x="30957" y="100013"/>
                  </a:lnTo>
                  <a:lnTo>
                    <a:pt x="83344" y="100013"/>
                  </a:lnTo>
                  <a:lnTo>
                    <a:pt x="138113" y="111919"/>
                  </a:lnTo>
                  <a:lnTo>
                    <a:pt x="176213" y="121444"/>
                  </a:lnTo>
                  <a:lnTo>
                    <a:pt x="252413" y="157163"/>
                  </a:lnTo>
                  <a:lnTo>
                    <a:pt x="359569" y="242888"/>
                  </a:lnTo>
                  <a:lnTo>
                    <a:pt x="561975" y="404813"/>
                  </a:lnTo>
                  <a:lnTo>
                    <a:pt x="764382" y="557213"/>
                  </a:lnTo>
                  <a:lnTo>
                    <a:pt x="931069" y="695325"/>
                  </a:lnTo>
                  <a:lnTo>
                    <a:pt x="1088232" y="823913"/>
                  </a:lnTo>
                  <a:lnTo>
                    <a:pt x="1231107" y="945357"/>
                  </a:lnTo>
                  <a:lnTo>
                    <a:pt x="1326357" y="1023938"/>
                  </a:lnTo>
                  <a:lnTo>
                    <a:pt x="1423988" y="1104900"/>
                  </a:lnTo>
                  <a:lnTo>
                    <a:pt x="1462088" y="1133475"/>
                  </a:lnTo>
                  <a:lnTo>
                    <a:pt x="1497807" y="1164432"/>
                  </a:lnTo>
                  <a:lnTo>
                    <a:pt x="1521619" y="1185863"/>
                  </a:lnTo>
                  <a:lnTo>
                    <a:pt x="1559719" y="1204913"/>
                  </a:lnTo>
                  <a:lnTo>
                    <a:pt x="1595438" y="1216819"/>
                  </a:lnTo>
                  <a:lnTo>
                    <a:pt x="1638300" y="1221582"/>
                  </a:lnTo>
                  <a:lnTo>
                    <a:pt x="1797844" y="1202532"/>
                  </a:lnTo>
                  <a:lnTo>
                    <a:pt x="2128838" y="1159669"/>
                  </a:lnTo>
                  <a:lnTo>
                    <a:pt x="2362200" y="1131094"/>
                  </a:lnTo>
                  <a:lnTo>
                    <a:pt x="2405063" y="1121569"/>
                  </a:lnTo>
                  <a:lnTo>
                    <a:pt x="2426494" y="1109663"/>
                  </a:lnTo>
                  <a:lnTo>
                    <a:pt x="2433638" y="1095375"/>
                  </a:lnTo>
                  <a:lnTo>
                    <a:pt x="2428875" y="1078707"/>
                  </a:lnTo>
                  <a:lnTo>
                    <a:pt x="2405063" y="1066800"/>
                  </a:lnTo>
                  <a:lnTo>
                    <a:pt x="2355057" y="1057275"/>
                  </a:lnTo>
                  <a:lnTo>
                    <a:pt x="2238375" y="1040607"/>
                  </a:lnTo>
                  <a:lnTo>
                    <a:pt x="2114550" y="1014413"/>
                  </a:lnTo>
                  <a:lnTo>
                    <a:pt x="1964532" y="978694"/>
                  </a:lnTo>
                  <a:lnTo>
                    <a:pt x="1816894" y="931069"/>
                  </a:lnTo>
                  <a:lnTo>
                    <a:pt x="1671638" y="878682"/>
                  </a:lnTo>
                  <a:lnTo>
                    <a:pt x="1512094" y="809625"/>
                  </a:lnTo>
                  <a:lnTo>
                    <a:pt x="1373982" y="742950"/>
                  </a:lnTo>
                  <a:lnTo>
                    <a:pt x="1204913" y="652463"/>
                  </a:lnTo>
                  <a:lnTo>
                    <a:pt x="1133475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6006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  <p:bldP spid="22" grpId="0" animBg="1"/>
      <p:bldP spid="23" grpId="0" animBg="1"/>
      <p:bldP spid="6" grpId="0" animBg="1"/>
      <p:bldP spid="24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F3317897-AB61-4B1C-B2F3-69DE740C58C0}"/>
              </a:ext>
            </a:extLst>
          </p:cNvPr>
          <p:cNvGrpSpPr/>
          <p:nvPr/>
        </p:nvGrpSpPr>
        <p:grpSpPr>
          <a:xfrm>
            <a:off x="3730626" y="1417639"/>
            <a:ext cx="4764088" cy="4668837"/>
            <a:chOff x="3730626" y="1417639"/>
            <a:chExt cx="4764088" cy="46688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9F43449-F9CD-465B-8665-399659B4BF7E}"/>
                </a:ext>
              </a:extLst>
            </p:cNvPr>
            <p:cNvSpPr/>
            <p:nvPr/>
          </p:nvSpPr>
          <p:spPr>
            <a:xfrm>
              <a:off x="5741989" y="3513138"/>
              <a:ext cx="1438275" cy="920750"/>
            </a:xfrm>
            <a:custGeom>
              <a:avLst/>
              <a:gdLst>
                <a:gd name="connsiteX0" fmla="*/ 900112 w 1438275"/>
                <a:gd name="connsiteY0" fmla="*/ 542925 h 921544"/>
                <a:gd name="connsiteX1" fmla="*/ 661987 w 1438275"/>
                <a:gd name="connsiteY1" fmla="*/ 669131 h 921544"/>
                <a:gd name="connsiteX2" fmla="*/ 464344 w 1438275"/>
                <a:gd name="connsiteY2" fmla="*/ 757237 h 921544"/>
                <a:gd name="connsiteX3" fmla="*/ 328612 w 1438275"/>
                <a:gd name="connsiteY3" fmla="*/ 812006 h 921544"/>
                <a:gd name="connsiteX4" fmla="*/ 195262 w 1438275"/>
                <a:gd name="connsiteY4" fmla="*/ 866775 h 921544"/>
                <a:gd name="connsiteX5" fmla="*/ 102394 w 1438275"/>
                <a:gd name="connsiteY5" fmla="*/ 900112 h 921544"/>
                <a:gd name="connsiteX6" fmla="*/ 54769 w 1438275"/>
                <a:gd name="connsiteY6" fmla="*/ 916781 h 921544"/>
                <a:gd name="connsiteX7" fmla="*/ 21431 w 1438275"/>
                <a:gd name="connsiteY7" fmla="*/ 921544 h 921544"/>
                <a:gd name="connsiteX8" fmla="*/ 2381 w 1438275"/>
                <a:gd name="connsiteY8" fmla="*/ 916781 h 921544"/>
                <a:gd name="connsiteX9" fmla="*/ 0 w 1438275"/>
                <a:gd name="connsiteY9" fmla="*/ 904875 h 921544"/>
                <a:gd name="connsiteX10" fmla="*/ 9525 w 1438275"/>
                <a:gd name="connsiteY10" fmla="*/ 885825 h 921544"/>
                <a:gd name="connsiteX11" fmla="*/ 23812 w 1438275"/>
                <a:gd name="connsiteY11" fmla="*/ 869156 h 921544"/>
                <a:gd name="connsiteX12" fmla="*/ 119062 w 1438275"/>
                <a:gd name="connsiteY12" fmla="*/ 816769 h 921544"/>
                <a:gd name="connsiteX13" fmla="*/ 223837 w 1438275"/>
                <a:gd name="connsiteY13" fmla="*/ 759619 h 921544"/>
                <a:gd name="connsiteX14" fmla="*/ 352425 w 1438275"/>
                <a:gd name="connsiteY14" fmla="*/ 683419 h 921544"/>
                <a:gd name="connsiteX15" fmla="*/ 509587 w 1438275"/>
                <a:gd name="connsiteY15" fmla="*/ 585787 h 921544"/>
                <a:gd name="connsiteX16" fmla="*/ 683419 w 1438275"/>
                <a:gd name="connsiteY16" fmla="*/ 471487 h 921544"/>
                <a:gd name="connsiteX17" fmla="*/ 804862 w 1438275"/>
                <a:gd name="connsiteY17" fmla="*/ 385762 h 921544"/>
                <a:gd name="connsiteX18" fmla="*/ 895350 w 1438275"/>
                <a:gd name="connsiteY18" fmla="*/ 314325 h 921544"/>
                <a:gd name="connsiteX19" fmla="*/ 985837 w 1438275"/>
                <a:gd name="connsiteY19" fmla="*/ 238125 h 921544"/>
                <a:gd name="connsiteX20" fmla="*/ 1028700 w 1438275"/>
                <a:gd name="connsiteY20" fmla="*/ 195262 h 921544"/>
                <a:gd name="connsiteX21" fmla="*/ 1045369 w 1438275"/>
                <a:gd name="connsiteY21" fmla="*/ 176212 h 921544"/>
                <a:gd name="connsiteX22" fmla="*/ 1052512 w 1438275"/>
                <a:gd name="connsiteY22" fmla="*/ 159544 h 921544"/>
                <a:gd name="connsiteX23" fmla="*/ 1052512 w 1438275"/>
                <a:gd name="connsiteY23" fmla="*/ 140494 h 921544"/>
                <a:gd name="connsiteX24" fmla="*/ 1042987 w 1438275"/>
                <a:gd name="connsiteY24" fmla="*/ 119062 h 921544"/>
                <a:gd name="connsiteX25" fmla="*/ 1021556 w 1438275"/>
                <a:gd name="connsiteY25" fmla="*/ 95250 h 921544"/>
                <a:gd name="connsiteX26" fmla="*/ 992981 w 1438275"/>
                <a:gd name="connsiteY26" fmla="*/ 71437 h 921544"/>
                <a:gd name="connsiteX27" fmla="*/ 966787 w 1438275"/>
                <a:gd name="connsiteY27" fmla="*/ 52387 h 921544"/>
                <a:gd name="connsiteX28" fmla="*/ 954881 w 1438275"/>
                <a:gd name="connsiteY28" fmla="*/ 40481 h 921544"/>
                <a:gd name="connsiteX29" fmla="*/ 945356 w 1438275"/>
                <a:gd name="connsiteY29" fmla="*/ 26194 h 921544"/>
                <a:gd name="connsiteX30" fmla="*/ 950119 w 1438275"/>
                <a:gd name="connsiteY30" fmla="*/ 11906 h 921544"/>
                <a:gd name="connsiteX31" fmla="*/ 964406 w 1438275"/>
                <a:gd name="connsiteY31" fmla="*/ 4762 h 921544"/>
                <a:gd name="connsiteX32" fmla="*/ 1007269 w 1438275"/>
                <a:gd name="connsiteY32" fmla="*/ 0 h 921544"/>
                <a:gd name="connsiteX33" fmla="*/ 1071562 w 1438275"/>
                <a:gd name="connsiteY33" fmla="*/ 7144 h 921544"/>
                <a:gd name="connsiteX34" fmla="*/ 1135856 w 1438275"/>
                <a:gd name="connsiteY34" fmla="*/ 23812 h 921544"/>
                <a:gd name="connsiteX35" fmla="*/ 1197769 w 1438275"/>
                <a:gd name="connsiteY35" fmla="*/ 47625 h 921544"/>
                <a:gd name="connsiteX36" fmla="*/ 1252537 w 1438275"/>
                <a:gd name="connsiteY36" fmla="*/ 76200 h 921544"/>
                <a:gd name="connsiteX37" fmla="*/ 1309687 w 1438275"/>
                <a:gd name="connsiteY37" fmla="*/ 109537 h 921544"/>
                <a:gd name="connsiteX38" fmla="*/ 1388269 w 1438275"/>
                <a:gd name="connsiteY38" fmla="*/ 166687 h 921544"/>
                <a:gd name="connsiteX39" fmla="*/ 1416844 w 1438275"/>
                <a:gd name="connsiteY39" fmla="*/ 195262 h 921544"/>
                <a:gd name="connsiteX40" fmla="*/ 1431131 w 1438275"/>
                <a:gd name="connsiteY40" fmla="*/ 221456 h 921544"/>
                <a:gd name="connsiteX41" fmla="*/ 1438275 w 1438275"/>
                <a:gd name="connsiteY41" fmla="*/ 245269 h 921544"/>
                <a:gd name="connsiteX42" fmla="*/ 1433512 w 1438275"/>
                <a:gd name="connsiteY42" fmla="*/ 269081 h 921544"/>
                <a:gd name="connsiteX43" fmla="*/ 1414462 w 1438275"/>
                <a:gd name="connsiteY43" fmla="*/ 285750 h 921544"/>
                <a:gd name="connsiteX44" fmla="*/ 1376362 w 1438275"/>
                <a:gd name="connsiteY44" fmla="*/ 297656 h 921544"/>
                <a:gd name="connsiteX45" fmla="*/ 1323975 w 1438275"/>
                <a:gd name="connsiteY45" fmla="*/ 297656 h 921544"/>
                <a:gd name="connsiteX46" fmla="*/ 1293019 w 1438275"/>
                <a:gd name="connsiteY46" fmla="*/ 302419 h 921544"/>
                <a:gd name="connsiteX47" fmla="*/ 1257300 w 1438275"/>
                <a:gd name="connsiteY47" fmla="*/ 316706 h 921544"/>
                <a:gd name="connsiteX48" fmla="*/ 1193006 w 1438275"/>
                <a:gd name="connsiteY48" fmla="*/ 357187 h 921544"/>
                <a:gd name="connsiteX49" fmla="*/ 1112044 w 1438275"/>
                <a:gd name="connsiteY49" fmla="*/ 409575 h 921544"/>
                <a:gd name="connsiteX50" fmla="*/ 900112 w 1438275"/>
                <a:gd name="connsiteY50" fmla="*/ 542925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921544">
                  <a:moveTo>
                    <a:pt x="900112" y="542925"/>
                  </a:moveTo>
                  <a:lnTo>
                    <a:pt x="661987" y="669131"/>
                  </a:lnTo>
                  <a:lnTo>
                    <a:pt x="464344" y="757237"/>
                  </a:lnTo>
                  <a:lnTo>
                    <a:pt x="328612" y="812006"/>
                  </a:lnTo>
                  <a:lnTo>
                    <a:pt x="195262" y="866775"/>
                  </a:lnTo>
                  <a:lnTo>
                    <a:pt x="102394" y="900112"/>
                  </a:lnTo>
                  <a:lnTo>
                    <a:pt x="54769" y="916781"/>
                  </a:lnTo>
                  <a:lnTo>
                    <a:pt x="21431" y="921544"/>
                  </a:lnTo>
                  <a:lnTo>
                    <a:pt x="2381" y="916781"/>
                  </a:lnTo>
                  <a:lnTo>
                    <a:pt x="0" y="904875"/>
                  </a:lnTo>
                  <a:lnTo>
                    <a:pt x="9525" y="885825"/>
                  </a:lnTo>
                  <a:lnTo>
                    <a:pt x="23812" y="869156"/>
                  </a:lnTo>
                  <a:lnTo>
                    <a:pt x="119062" y="816769"/>
                  </a:lnTo>
                  <a:lnTo>
                    <a:pt x="223837" y="759619"/>
                  </a:lnTo>
                  <a:lnTo>
                    <a:pt x="352425" y="683419"/>
                  </a:lnTo>
                  <a:lnTo>
                    <a:pt x="509587" y="585787"/>
                  </a:lnTo>
                  <a:lnTo>
                    <a:pt x="683419" y="471487"/>
                  </a:lnTo>
                  <a:lnTo>
                    <a:pt x="804862" y="385762"/>
                  </a:lnTo>
                  <a:lnTo>
                    <a:pt x="895350" y="314325"/>
                  </a:lnTo>
                  <a:lnTo>
                    <a:pt x="985837" y="238125"/>
                  </a:lnTo>
                  <a:lnTo>
                    <a:pt x="1028700" y="195262"/>
                  </a:lnTo>
                  <a:lnTo>
                    <a:pt x="1045369" y="176212"/>
                  </a:lnTo>
                  <a:lnTo>
                    <a:pt x="1052512" y="159544"/>
                  </a:lnTo>
                  <a:lnTo>
                    <a:pt x="1052512" y="140494"/>
                  </a:lnTo>
                  <a:lnTo>
                    <a:pt x="1042987" y="119062"/>
                  </a:lnTo>
                  <a:lnTo>
                    <a:pt x="1021556" y="95250"/>
                  </a:lnTo>
                  <a:lnTo>
                    <a:pt x="992981" y="71437"/>
                  </a:lnTo>
                  <a:lnTo>
                    <a:pt x="966787" y="52387"/>
                  </a:lnTo>
                  <a:lnTo>
                    <a:pt x="954881" y="40481"/>
                  </a:lnTo>
                  <a:lnTo>
                    <a:pt x="945356" y="26194"/>
                  </a:lnTo>
                  <a:lnTo>
                    <a:pt x="950119" y="11906"/>
                  </a:lnTo>
                  <a:lnTo>
                    <a:pt x="964406" y="4762"/>
                  </a:lnTo>
                  <a:lnTo>
                    <a:pt x="1007269" y="0"/>
                  </a:lnTo>
                  <a:lnTo>
                    <a:pt x="1071562" y="7144"/>
                  </a:lnTo>
                  <a:lnTo>
                    <a:pt x="1135856" y="23812"/>
                  </a:lnTo>
                  <a:lnTo>
                    <a:pt x="1197769" y="47625"/>
                  </a:lnTo>
                  <a:lnTo>
                    <a:pt x="1252537" y="76200"/>
                  </a:lnTo>
                  <a:lnTo>
                    <a:pt x="1309687" y="109537"/>
                  </a:lnTo>
                  <a:lnTo>
                    <a:pt x="1388269" y="166687"/>
                  </a:lnTo>
                  <a:lnTo>
                    <a:pt x="1416844" y="195262"/>
                  </a:lnTo>
                  <a:lnTo>
                    <a:pt x="1431131" y="221456"/>
                  </a:lnTo>
                  <a:lnTo>
                    <a:pt x="1438275" y="245269"/>
                  </a:lnTo>
                  <a:lnTo>
                    <a:pt x="1433512" y="269081"/>
                  </a:lnTo>
                  <a:lnTo>
                    <a:pt x="1414462" y="285750"/>
                  </a:lnTo>
                  <a:lnTo>
                    <a:pt x="1376362" y="297656"/>
                  </a:lnTo>
                  <a:lnTo>
                    <a:pt x="1323975" y="297656"/>
                  </a:lnTo>
                  <a:lnTo>
                    <a:pt x="1293019" y="302419"/>
                  </a:lnTo>
                  <a:lnTo>
                    <a:pt x="1257300" y="316706"/>
                  </a:lnTo>
                  <a:lnTo>
                    <a:pt x="1193006" y="357187"/>
                  </a:lnTo>
                  <a:lnTo>
                    <a:pt x="1112044" y="409575"/>
                  </a:lnTo>
                  <a:lnTo>
                    <a:pt x="900112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1B27C70F-EC01-4790-9020-BF8F2703B073}"/>
                </a:ext>
              </a:extLst>
            </p:cNvPr>
            <p:cNvSpPr/>
            <p:nvPr/>
          </p:nvSpPr>
          <p:spPr>
            <a:xfrm>
              <a:off x="5805489" y="4135439"/>
              <a:ext cx="1546225" cy="1036637"/>
            </a:xfrm>
            <a:custGeom>
              <a:avLst/>
              <a:gdLst>
                <a:gd name="connsiteX0" fmla="*/ 1071562 w 1545431"/>
                <a:gd name="connsiteY0" fmla="*/ 557213 h 1035844"/>
                <a:gd name="connsiteX1" fmla="*/ 769143 w 1545431"/>
                <a:gd name="connsiteY1" fmla="*/ 728663 h 1035844"/>
                <a:gd name="connsiteX2" fmla="*/ 578643 w 1545431"/>
                <a:gd name="connsiteY2" fmla="*/ 823913 h 1035844"/>
                <a:gd name="connsiteX3" fmla="*/ 364331 w 1545431"/>
                <a:gd name="connsiteY3" fmla="*/ 916782 h 1035844"/>
                <a:gd name="connsiteX4" fmla="*/ 207168 w 1545431"/>
                <a:gd name="connsiteY4" fmla="*/ 978694 h 1035844"/>
                <a:gd name="connsiteX5" fmla="*/ 83343 w 1545431"/>
                <a:gd name="connsiteY5" fmla="*/ 1023938 h 1035844"/>
                <a:gd name="connsiteX6" fmla="*/ 45243 w 1545431"/>
                <a:gd name="connsiteY6" fmla="*/ 1035844 h 1035844"/>
                <a:gd name="connsiteX7" fmla="*/ 23812 w 1545431"/>
                <a:gd name="connsiteY7" fmla="*/ 1035844 h 1035844"/>
                <a:gd name="connsiteX8" fmla="*/ 4762 w 1545431"/>
                <a:gd name="connsiteY8" fmla="*/ 1031082 h 1035844"/>
                <a:gd name="connsiteX9" fmla="*/ 0 w 1545431"/>
                <a:gd name="connsiteY9" fmla="*/ 1021557 h 1035844"/>
                <a:gd name="connsiteX10" fmla="*/ 4762 w 1545431"/>
                <a:gd name="connsiteY10" fmla="*/ 1002507 h 1035844"/>
                <a:gd name="connsiteX11" fmla="*/ 26193 w 1545431"/>
                <a:gd name="connsiteY11" fmla="*/ 981075 h 1035844"/>
                <a:gd name="connsiteX12" fmla="*/ 195262 w 1545431"/>
                <a:gd name="connsiteY12" fmla="*/ 885825 h 1035844"/>
                <a:gd name="connsiteX13" fmla="*/ 445293 w 1545431"/>
                <a:gd name="connsiteY13" fmla="*/ 733425 h 1035844"/>
                <a:gd name="connsiteX14" fmla="*/ 600075 w 1545431"/>
                <a:gd name="connsiteY14" fmla="*/ 633413 h 1035844"/>
                <a:gd name="connsiteX15" fmla="*/ 790575 w 1545431"/>
                <a:gd name="connsiteY15" fmla="*/ 504825 h 1035844"/>
                <a:gd name="connsiteX16" fmla="*/ 950118 w 1545431"/>
                <a:gd name="connsiteY16" fmla="*/ 388144 h 1035844"/>
                <a:gd name="connsiteX17" fmla="*/ 1047750 w 1545431"/>
                <a:gd name="connsiteY17" fmla="*/ 302419 h 1035844"/>
                <a:gd name="connsiteX18" fmla="*/ 1119187 w 1545431"/>
                <a:gd name="connsiteY18" fmla="*/ 240507 h 1035844"/>
                <a:gd name="connsiteX19" fmla="*/ 1166812 w 1545431"/>
                <a:gd name="connsiteY19" fmla="*/ 202407 h 1035844"/>
                <a:gd name="connsiteX20" fmla="*/ 1188243 w 1545431"/>
                <a:gd name="connsiteY20" fmla="*/ 173832 h 1035844"/>
                <a:gd name="connsiteX21" fmla="*/ 1193006 w 1545431"/>
                <a:gd name="connsiteY21" fmla="*/ 147638 h 1035844"/>
                <a:gd name="connsiteX22" fmla="*/ 1188243 w 1545431"/>
                <a:gd name="connsiteY22" fmla="*/ 119063 h 1035844"/>
                <a:gd name="connsiteX23" fmla="*/ 1166812 w 1545431"/>
                <a:gd name="connsiteY23" fmla="*/ 88107 h 1035844"/>
                <a:gd name="connsiteX24" fmla="*/ 1135856 w 1545431"/>
                <a:gd name="connsiteY24" fmla="*/ 66675 h 1035844"/>
                <a:gd name="connsiteX25" fmla="*/ 1107281 w 1545431"/>
                <a:gd name="connsiteY25" fmla="*/ 45244 h 1035844"/>
                <a:gd name="connsiteX26" fmla="*/ 1092993 w 1545431"/>
                <a:gd name="connsiteY26" fmla="*/ 30957 h 1035844"/>
                <a:gd name="connsiteX27" fmla="*/ 1088231 w 1545431"/>
                <a:gd name="connsiteY27" fmla="*/ 19050 h 1035844"/>
                <a:gd name="connsiteX28" fmla="*/ 1090612 w 1545431"/>
                <a:gd name="connsiteY28" fmla="*/ 4763 h 1035844"/>
                <a:gd name="connsiteX29" fmla="*/ 1104900 w 1545431"/>
                <a:gd name="connsiteY29" fmla="*/ 0 h 1035844"/>
                <a:gd name="connsiteX30" fmla="*/ 1143000 w 1545431"/>
                <a:gd name="connsiteY30" fmla="*/ 0 h 1035844"/>
                <a:gd name="connsiteX31" fmla="*/ 1188243 w 1545431"/>
                <a:gd name="connsiteY31" fmla="*/ 4763 h 1035844"/>
                <a:gd name="connsiteX32" fmla="*/ 1254918 w 1545431"/>
                <a:gd name="connsiteY32" fmla="*/ 23813 h 1035844"/>
                <a:gd name="connsiteX33" fmla="*/ 1328737 w 1545431"/>
                <a:gd name="connsiteY33" fmla="*/ 54769 h 1035844"/>
                <a:gd name="connsiteX34" fmla="*/ 1390650 w 1545431"/>
                <a:gd name="connsiteY34" fmla="*/ 92869 h 1035844"/>
                <a:gd name="connsiteX35" fmla="*/ 1433512 w 1545431"/>
                <a:gd name="connsiteY35" fmla="*/ 128588 h 1035844"/>
                <a:gd name="connsiteX36" fmla="*/ 1485900 w 1545431"/>
                <a:gd name="connsiteY36" fmla="*/ 180975 h 1035844"/>
                <a:gd name="connsiteX37" fmla="*/ 1521618 w 1545431"/>
                <a:gd name="connsiteY37" fmla="*/ 230982 h 1035844"/>
                <a:gd name="connsiteX38" fmla="*/ 1538287 w 1545431"/>
                <a:gd name="connsiteY38" fmla="*/ 269082 h 1035844"/>
                <a:gd name="connsiteX39" fmla="*/ 1545431 w 1545431"/>
                <a:gd name="connsiteY39" fmla="*/ 297657 h 1035844"/>
                <a:gd name="connsiteX40" fmla="*/ 1538287 w 1545431"/>
                <a:gd name="connsiteY40" fmla="*/ 321469 h 1035844"/>
                <a:gd name="connsiteX41" fmla="*/ 1524000 w 1545431"/>
                <a:gd name="connsiteY41" fmla="*/ 335757 h 1035844"/>
                <a:gd name="connsiteX42" fmla="*/ 1488281 w 1545431"/>
                <a:gd name="connsiteY42" fmla="*/ 342900 h 1035844"/>
                <a:gd name="connsiteX43" fmla="*/ 1431131 w 1545431"/>
                <a:gd name="connsiteY43" fmla="*/ 345282 h 1035844"/>
                <a:gd name="connsiteX44" fmla="*/ 1400175 w 1545431"/>
                <a:gd name="connsiteY44" fmla="*/ 352425 h 1035844"/>
                <a:gd name="connsiteX45" fmla="*/ 1357312 w 1545431"/>
                <a:gd name="connsiteY45" fmla="*/ 371475 h 1035844"/>
                <a:gd name="connsiteX46" fmla="*/ 1285875 w 1545431"/>
                <a:gd name="connsiteY46" fmla="*/ 423863 h 1035844"/>
                <a:gd name="connsiteX47" fmla="*/ 1071562 w 1545431"/>
                <a:gd name="connsiteY47" fmla="*/ 557213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45431" h="1035844">
                  <a:moveTo>
                    <a:pt x="1071562" y="557213"/>
                  </a:moveTo>
                  <a:lnTo>
                    <a:pt x="769143" y="728663"/>
                  </a:lnTo>
                  <a:lnTo>
                    <a:pt x="578643" y="823913"/>
                  </a:lnTo>
                  <a:lnTo>
                    <a:pt x="364331" y="916782"/>
                  </a:lnTo>
                  <a:lnTo>
                    <a:pt x="207168" y="978694"/>
                  </a:lnTo>
                  <a:lnTo>
                    <a:pt x="83343" y="1023938"/>
                  </a:lnTo>
                  <a:lnTo>
                    <a:pt x="45243" y="1035844"/>
                  </a:lnTo>
                  <a:lnTo>
                    <a:pt x="23812" y="1035844"/>
                  </a:lnTo>
                  <a:lnTo>
                    <a:pt x="4762" y="1031082"/>
                  </a:lnTo>
                  <a:lnTo>
                    <a:pt x="0" y="1021557"/>
                  </a:lnTo>
                  <a:lnTo>
                    <a:pt x="4762" y="1002507"/>
                  </a:lnTo>
                  <a:lnTo>
                    <a:pt x="26193" y="981075"/>
                  </a:lnTo>
                  <a:lnTo>
                    <a:pt x="195262" y="885825"/>
                  </a:lnTo>
                  <a:lnTo>
                    <a:pt x="445293" y="733425"/>
                  </a:lnTo>
                  <a:lnTo>
                    <a:pt x="600075" y="633413"/>
                  </a:lnTo>
                  <a:lnTo>
                    <a:pt x="790575" y="504825"/>
                  </a:lnTo>
                  <a:lnTo>
                    <a:pt x="950118" y="388144"/>
                  </a:lnTo>
                  <a:lnTo>
                    <a:pt x="1047750" y="302419"/>
                  </a:lnTo>
                  <a:lnTo>
                    <a:pt x="1119187" y="240507"/>
                  </a:lnTo>
                  <a:lnTo>
                    <a:pt x="1166812" y="202407"/>
                  </a:lnTo>
                  <a:lnTo>
                    <a:pt x="1188243" y="173832"/>
                  </a:lnTo>
                  <a:lnTo>
                    <a:pt x="1193006" y="147638"/>
                  </a:lnTo>
                  <a:lnTo>
                    <a:pt x="1188243" y="119063"/>
                  </a:lnTo>
                  <a:lnTo>
                    <a:pt x="1166812" y="88107"/>
                  </a:lnTo>
                  <a:lnTo>
                    <a:pt x="1135856" y="66675"/>
                  </a:lnTo>
                  <a:lnTo>
                    <a:pt x="1107281" y="45244"/>
                  </a:lnTo>
                  <a:lnTo>
                    <a:pt x="1092993" y="30957"/>
                  </a:lnTo>
                  <a:lnTo>
                    <a:pt x="1088231" y="19050"/>
                  </a:lnTo>
                  <a:lnTo>
                    <a:pt x="1090612" y="4763"/>
                  </a:lnTo>
                  <a:lnTo>
                    <a:pt x="1104900" y="0"/>
                  </a:lnTo>
                  <a:lnTo>
                    <a:pt x="1143000" y="0"/>
                  </a:lnTo>
                  <a:lnTo>
                    <a:pt x="1188243" y="4763"/>
                  </a:lnTo>
                  <a:lnTo>
                    <a:pt x="1254918" y="23813"/>
                  </a:lnTo>
                  <a:lnTo>
                    <a:pt x="1328737" y="54769"/>
                  </a:lnTo>
                  <a:lnTo>
                    <a:pt x="1390650" y="92869"/>
                  </a:lnTo>
                  <a:lnTo>
                    <a:pt x="1433512" y="128588"/>
                  </a:lnTo>
                  <a:lnTo>
                    <a:pt x="1485900" y="180975"/>
                  </a:lnTo>
                  <a:lnTo>
                    <a:pt x="1521618" y="230982"/>
                  </a:lnTo>
                  <a:lnTo>
                    <a:pt x="1538287" y="269082"/>
                  </a:lnTo>
                  <a:lnTo>
                    <a:pt x="1545431" y="297657"/>
                  </a:lnTo>
                  <a:lnTo>
                    <a:pt x="1538287" y="321469"/>
                  </a:lnTo>
                  <a:lnTo>
                    <a:pt x="1524000" y="335757"/>
                  </a:lnTo>
                  <a:lnTo>
                    <a:pt x="1488281" y="342900"/>
                  </a:lnTo>
                  <a:lnTo>
                    <a:pt x="1431131" y="345282"/>
                  </a:lnTo>
                  <a:lnTo>
                    <a:pt x="1400175" y="352425"/>
                  </a:lnTo>
                  <a:lnTo>
                    <a:pt x="1357312" y="371475"/>
                  </a:lnTo>
                  <a:lnTo>
                    <a:pt x="1285875" y="423863"/>
                  </a:lnTo>
                  <a:lnTo>
                    <a:pt x="1071562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7F10101B-0216-407C-9689-356928BC1368}"/>
                </a:ext>
              </a:extLst>
            </p:cNvPr>
            <p:cNvSpPr/>
            <p:nvPr/>
          </p:nvSpPr>
          <p:spPr>
            <a:xfrm>
              <a:off x="5438776" y="4706939"/>
              <a:ext cx="2290763" cy="1379537"/>
            </a:xfrm>
            <a:custGeom>
              <a:avLst/>
              <a:gdLst>
                <a:gd name="connsiteX0" fmla="*/ 1338263 w 2290763"/>
                <a:gd name="connsiteY0" fmla="*/ 923925 h 1378744"/>
                <a:gd name="connsiteX1" fmla="*/ 1131094 w 2290763"/>
                <a:gd name="connsiteY1" fmla="*/ 1014413 h 1378744"/>
                <a:gd name="connsiteX2" fmla="*/ 1016794 w 2290763"/>
                <a:gd name="connsiteY2" fmla="*/ 1062038 h 1378744"/>
                <a:gd name="connsiteX3" fmla="*/ 840581 w 2290763"/>
                <a:gd name="connsiteY3" fmla="*/ 1128713 h 1378744"/>
                <a:gd name="connsiteX4" fmla="*/ 681038 w 2290763"/>
                <a:gd name="connsiteY4" fmla="*/ 1183482 h 1378744"/>
                <a:gd name="connsiteX5" fmla="*/ 516731 w 2290763"/>
                <a:gd name="connsiteY5" fmla="*/ 1238250 h 1378744"/>
                <a:gd name="connsiteX6" fmla="*/ 352425 w 2290763"/>
                <a:gd name="connsiteY6" fmla="*/ 1288257 h 1378744"/>
                <a:gd name="connsiteX7" fmla="*/ 171450 w 2290763"/>
                <a:gd name="connsiteY7" fmla="*/ 1340644 h 1378744"/>
                <a:gd name="connsiteX8" fmla="*/ 64294 w 2290763"/>
                <a:gd name="connsiteY8" fmla="*/ 1369219 h 1378744"/>
                <a:gd name="connsiteX9" fmla="*/ 26194 w 2290763"/>
                <a:gd name="connsiteY9" fmla="*/ 1378744 h 1378744"/>
                <a:gd name="connsiteX10" fmla="*/ 4763 w 2290763"/>
                <a:gd name="connsiteY10" fmla="*/ 1373982 h 1378744"/>
                <a:gd name="connsiteX11" fmla="*/ 0 w 2290763"/>
                <a:gd name="connsiteY11" fmla="*/ 1354932 h 1378744"/>
                <a:gd name="connsiteX12" fmla="*/ 7144 w 2290763"/>
                <a:gd name="connsiteY12" fmla="*/ 1331119 h 1378744"/>
                <a:gd name="connsiteX13" fmla="*/ 26194 w 2290763"/>
                <a:gd name="connsiteY13" fmla="*/ 1312069 h 1378744"/>
                <a:gd name="connsiteX14" fmla="*/ 185738 w 2290763"/>
                <a:gd name="connsiteY14" fmla="*/ 1240632 h 1378744"/>
                <a:gd name="connsiteX15" fmla="*/ 431006 w 2290763"/>
                <a:gd name="connsiteY15" fmla="*/ 1133475 h 1378744"/>
                <a:gd name="connsiteX16" fmla="*/ 683419 w 2290763"/>
                <a:gd name="connsiteY16" fmla="*/ 1014413 h 1378744"/>
                <a:gd name="connsiteX17" fmla="*/ 842963 w 2290763"/>
                <a:gd name="connsiteY17" fmla="*/ 935832 h 1378744"/>
                <a:gd name="connsiteX18" fmla="*/ 1047750 w 2290763"/>
                <a:gd name="connsiteY18" fmla="*/ 823913 h 1378744"/>
                <a:gd name="connsiteX19" fmla="*/ 1226344 w 2290763"/>
                <a:gd name="connsiteY19" fmla="*/ 726282 h 1378744"/>
                <a:gd name="connsiteX20" fmla="*/ 1385888 w 2290763"/>
                <a:gd name="connsiteY20" fmla="*/ 628650 h 1378744"/>
                <a:gd name="connsiteX21" fmla="*/ 1538288 w 2290763"/>
                <a:gd name="connsiteY21" fmla="*/ 523875 h 1378744"/>
                <a:gd name="connsiteX22" fmla="*/ 1664494 w 2290763"/>
                <a:gd name="connsiteY22" fmla="*/ 433388 h 1378744"/>
                <a:gd name="connsiteX23" fmla="*/ 1750219 w 2290763"/>
                <a:gd name="connsiteY23" fmla="*/ 369094 h 1378744"/>
                <a:gd name="connsiteX24" fmla="*/ 1816894 w 2290763"/>
                <a:gd name="connsiteY24" fmla="*/ 309563 h 1378744"/>
                <a:gd name="connsiteX25" fmla="*/ 1871663 w 2290763"/>
                <a:gd name="connsiteY25" fmla="*/ 257175 h 1378744"/>
                <a:gd name="connsiteX26" fmla="*/ 1890713 w 2290763"/>
                <a:gd name="connsiteY26" fmla="*/ 230982 h 1378744"/>
                <a:gd name="connsiteX27" fmla="*/ 1900238 w 2290763"/>
                <a:gd name="connsiteY27" fmla="*/ 207169 h 1378744"/>
                <a:gd name="connsiteX28" fmla="*/ 1897856 w 2290763"/>
                <a:gd name="connsiteY28" fmla="*/ 169069 h 1378744"/>
                <a:gd name="connsiteX29" fmla="*/ 1885950 w 2290763"/>
                <a:gd name="connsiteY29" fmla="*/ 123825 h 1378744"/>
                <a:gd name="connsiteX30" fmla="*/ 1859756 w 2290763"/>
                <a:gd name="connsiteY30" fmla="*/ 95250 h 1378744"/>
                <a:gd name="connsiteX31" fmla="*/ 1850231 w 2290763"/>
                <a:gd name="connsiteY31" fmla="*/ 80963 h 1378744"/>
                <a:gd name="connsiteX32" fmla="*/ 1838325 w 2290763"/>
                <a:gd name="connsiteY32" fmla="*/ 52388 h 1378744"/>
                <a:gd name="connsiteX33" fmla="*/ 1838325 w 2290763"/>
                <a:gd name="connsiteY33" fmla="*/ 23813 h 1378744"/>
                <a:gd name="connsiteX34" fmla="*/ 1843088 w 2290763"/>
                <a:gd name="connsiteY34" fmla="*/ 4763 h 1378744"/>
                <a:gd name="connsiteX35" fmla="*/ 1857375 w 2290763"/>
                <a:gd name="connsiteY35" fmla="*/ 0 h 1378744"/>
                <a:gd name="connsiteX36" fmla="*/ 1878806 w 2290763"/>
                <a:gd name="connsiteY36" fmla="*/ 2382 h 1378744"/>
                <a:gd name="connsiteX37" fmla="*/ 1919288 w 2290763"/>
                <a:gd name="connsiteY37" fmla="*/ 23813 h 1378744"/>
                <a:gd name="connsiteX38" fmla="*/ 1978819 w 2290763"/>
                <a:gd name="connsiteY38" fmla="*/ 61913 h 1378744"/>
                <a:gd name="connsiteX39" fmla="*/ 2062163 w 2290763"/>
                <a:gd name="connsiteY39" fmla="*/ 119063 h 1378744"/>
                <a:gd name="connsiteX40" fmla="*/ 2126456 w 2290763"/>
                <a:gd name="connsiteY40" fmla="*/ 164307 h 1378744"/>
                <a:gd name="connsiteX41" fmla="*/ 2190750 w 2290763"/>
                <a:gd name="connsiteY41" fmla="*/ 223838 h 1378744"/>
                <a:gd name="connsiteX42" fmla="*/ 2235994 w 2290763"/>
                <a:gd name="connsiteY42" fmla="*/ 271463 h 1378744"/>
                <a:gd name="connsiteX43" fmla="*/ 2262188 w 2290763"/>
                <a:gd name="connsiteY43" fmla="*/ 309563 h 1378744"/>
                <a:gd name="connsiteX44" fmla="*/ 2281238 w 2290763"/>
                <a:gd name="connsiteY44" fmla="*/ 338138 h 1378744"/>
                <a:gd name="connsiteX45" fmla="*/ 2290763 w 2290763"/>
                <a:gd name="connsiteY45" fmla="*/ 366713 h 1378744"/>
                <a:gd name="connsiteX46" fmla="*/ 2290763 w 2290763"/>
                <a:gd name="connsiteY46" fmla="*/ 395288 h 1378744"/>
                <a:gd name="connsiteX47" fmla="*/ 2281238 w 2290763"/>
                <a:gd name="connsiteY47" fmla="*/ 421482 h 1378744"/>
                <a:gd name="connsiteX48" fmla="*/ 2262188 w 2290763"/>
                <a:gd name="connsiteY48" fmla="*/ 431007 h 1378744"/>
                <a:gd name="connsiteX49" fmla="*/ 2216944 w 2290763"/>
                <a:gd name="connsiteY49" fmla="*/ 438150 h 1378744"/>
                <a:gd name="connsiteX50" fmla="*/ 2183606 w 2290763"/>
                <a:gd name="connsiteY50" fmla="*/ 440532 h 1378744"/>
                <a:gd name="connsiteX51" fmla="*/ 2047875 w 2290763"/>
                <a:gd name="connsiteY51" fmla="*/ 528638 h 1378744"/>
                <a:gd name="connsiteX52" fmla="*/ 1900238 w 2290763"/>
                <a:gd name="connsiteY52" fmla="*/ 623888 h 1378744"/>
                <a:gd name="connsiteX53" fmla="*/ 1683544 w 2290763"/>
                <a:gd name="connsiteY53" fmla="*/ 754857 h 1378744"/>
                <a:gd name="connsiteX54" fmla="*/ 1490663 w 2290763"/>
                <a:gd name="connsiteY54" fmla="*/ 854869 h 1378744"/>
                <a:gd name="connsiteX55" fmla="*/ 1338263 w 2290763"/>
                <a:gd name="connsiteY55" fmla="*/ 923925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0763" h="1378744">
                  <a:moveTo>
                    <a:pt x="1338263" y="923925"/>
                  </a:moveTo>
                  <a:lnTo>
                    <a:pt x="1131094" y="1014413"/>
                  </a:lnTo>
                  <a:lnTo>
                    <a:pt x="1016794" y="1062038"/>
                  </a:lnTo>
                  <a:lnTo>
                    <a:pt x="840581" y="1128713"/>
                  </a:lnTo>
                  <a:lnTo>
                    <a:pt x="681038" y="1183482"/>
                  </a:lnTo>
                  <a:lnTo>
                    <a:pt x="516731" y="1238250"/>
                  </a:lnTo>
                  <a:lnTo>
                    <a:pt x="352425" y="1288257"/>
                  </a:lnTo>
                  <a:lnTo>
                    <a:pt x="171450" y="1340644"/>
                  </a:lnTo>
                  <a:lnTo>
                    <a:pt x="64294" y="1369219"/>
                  </a:lnTo>
                  <a:lnTo>
                    <a:pt x="26194" y="1378744"/>
                  </a:lnTo>
                  <a:lnTo>
                    <a:pt x="4763" y="1373982"/>
                  </a:lnTo>
                  <a:lnTo>
                    <a:pt x="0" y="1354932"/>
                  </a:lnTo>
                  <a:lnTo>
                    <a:pt x="7144" y="1331119"/>
                  </a:lnTo>
                  <a:lnTo>
                    <a:pt x="26194" y="1312069"/>
                  </a:lnTo>
                  <a:lnTo>
                    <a:pt x="185738" y="1240632"/>
                  </a:lnTo>
                  <a:lnTo>
                    <a:pt x="431006" y="1133475"/>
                  </a:lnTo>
                  <a:lnTo>
                    <a:pt x="683419" y="1014413"/>
                  </a:lnTo>
                  <a:lnTo>
                    <a:pt x="842963" y="935832"/>
                  </a:lnTo>
                  <a:lnTo>
                    <a:pt x="1047750" y="823913"/>
                  </a:lnTo>
                  <a:lnTo>
                    <a:pt x="1226344" y="726282"/>
                  </a:lnTo>
                  <a:lnTo>
                    <a:pt x="1385888" y="628650"/>
                  </a:lnTo>
                  <a:lnTo>
                    <a:pt x="1538288" y="523875"/>
                  </a:lnTo>
                  <a:lnTo>
                    <a:pt x="1664494" y="433388"/>
                  </a:lnTo>
                  <a:lnTo>
                    <a:pt x="1750219" y="369094"/>
                  </a:lnTo>
                  <a:lnTo>
                    <a:pt x="1816894" y="309563"/>
                  </a:lnTo>
                  <a:lnTo>
                    <a:pt x="1871663" y="257175"/>
                  </a:lnTo>
                  <a:lnTo>
                    <a:pt x="1890713" y="230982"/>
                  </a:lnTo>
                  <a:lnTo>
                    <a:pt x="1900238" y="207169"/>
                  </a:lnTo>
                  <a:lnTo>
                    <a:pt x="1897856" y="169069"/>
                  </a:lnTo>
                  <a:lnTo>
                    <a:pt x="1885950" y="123825"/>
                  </a:lnTo>
                  <a:lnTo>
                    <a:pt x="1859756" y="95250"/>
                  </a:lnTo>
                  <a:lnTo>
                    <a:pt x="1850231" y="80963"/>
                  </a:lnTo>
                  <a:lnTo>
                    <a:pt x="1838325" y="52388"/>
                  </a:lnTo>
                  <a:lnTo>
                    <a:pt x="1838325" y="23813"/>
                  </a:lnTo>
                  <a:lnTo>
                    <a:pt x="1843088" y="4763"/>
                  </a:lnTo>
                  <a:lnTo>
                    <a:pt x="1857375" y="0"/>
                  </a:lnTo>
                  <a:lnTo>
                    <a:pt x="1878806" y="2382"/>
                  </a:lnTo>
                  <a:lnTo>
                    <a:pt x="1919288" y="23813"/>
                  </a:lnTo>
                  <a:lnTo>
                    <a:pt x="1978819" y="61913"/>
                  </a:lnTo>
                  <a:lnTo>
                    <a:pt x="2062163" y="119063"/>
                  </a:lnTo>
                  <a:lnTo>
                    <a:pt x="2126456" y="164307"/>
                  </a:lnTo>
                  <a:lnTo>
                    <a:pt x="2190750" y="223838"/>
                  </a:lnTo>
                  <a:lnTo>
                    <a:pt x="2235994" y="271463"/>
                  </a:lnTo>
                  <a:lnTo>
                    <a:pt x="2262188" y="309563"/>
                  </a:lnTo>
                  <a:lnTo>
                    <a:pt x="2281238" y="338138"/>
                  </a:lnTo>
                  <a:lnTo>
                    <a:pt x="2290763" y="366713"/>
                  </a:lnTo>
                  <a:lnTo>
                    <a:pt x="2290763" y="395288"/>
                  </a:lnTo>
                  <a:lnTo>
                    <a:pt x="2281238" y="421482"/>
                  </a:lnTo>
                  <a:lnTo>
                    <a:pt x="2262188" y="431007"/>
                  </a:lnTo>
                  <a:lnTo>
                    <a:pt x="2216944" y="438150"/>
                  </a:lnTo>
                  <a:lnTo>
                    <a:pt x="2183606" y="440532"/>
                  </a:lnTo>
                  <a:lnTo>
                    <a:pt x="2047875" y="528638"/>
                  </a:lnTo>
                  <a:lnTo>
                    <a:pt x="1900238" y="623888"/>
                  </a:lnTo>
                  <a:lnTo>
                    <a:pt x="1683544" y="754857"/>
                  </a:lnTo>
                  <a:lnTo>
                    <a:pt x="1490663" y="854869"/>
                  </a:lnTo>
                  <a:lnTo>
                    <a:pt x="1338263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B826EB2D-61B5-49B3-AE7A-63C06C88B452}"/>
                </a:ext>
              </a:extLst>
            </p:cNvPr>
            <p:cNvSpPr/>
            <p:nvPr/>
          </p:nvSpPr>
          <p:spPr>
            <a:xfrm rot="16200000">
              <a:off x="3282951" y="1936751"/>
              <a:ext cx="2271713" cy="1376363"/>
            </a:xfrm>
            <a:custGeom>
              <a:avLst/>
              <a:gdLst>
                <a:gd name="connsiteX0" fmla="*/ 1138237 w 2271712"/>
                <a:gd name="connsiteY0" fmla="*/ 928687 h 1376362"/>
                <a:gd name="connsiteX1" fmla="*/ 940594 w 2271712"/>
                <a:gd name="connsiteY1" fmla="*/ 809625 h 1376362"/>
                <a:gd name="connsiteX2" fmla="*/ 823912 w 2271712"/>
                <a:gd name="connsiteY2" fmla="*/ 723900 h 1376362"/>
                <a:gd name="connsiteX3" fmla="*/ 700087 w 2271712"/>
                <a:gd name="connsiteY3" fmla="*/ 642937 h 1376362"/>
                <a:gd name="connsiteX4" fmla="*/ 566737 w 2271712"/>
                <a:gd name="connsiteY4" fmla="*/ 547687 h 1376362"/>
                <a:gd name="connsiteX5" fmla="*/ 438150 w 2271712"/>
                <a:gd name="connsiteY5" fmla="*/ 445294 h 1376362"/>
                <a:gd name="connsiteX6" fmla="*/ 295275 w 2271712"/>
                <a:gd name="connsiteY6" fmla="*/ 323850 h 1376362"/>
                <a:gd name="connsiteX7" fmla="*/ 157162 w 2271712"/>
                <a:gd name="connsiteY7" fmla="*/ 197644 h 1376362"/>
                <a:gd name="connsiteX8" fmla="*/ 45244 w 2271712"/>
                <a:gd name="connsiteY8" fmla="*/ 92869 h 1376362"/>
                <a:gd name="connsiteX9" fmla="*/ 19050 w 2271712"/>
                <a:gd name="connsiteY9" fmla="*/ 69056 h 1376362"/>
                <a:gd name="connsiteX10" fmla="*/ 7144 w 2271712"/>
                <a:gd name="connsiteY10" fmla="*/ 52387 h 1376362"/>
                <a:gd name="connsiteX11" fmla="*/ 2381 w 2271712"/>
                <a:gd name="connsiteY11" fmla="*/ 33337 h 1376362"/>
                <a:gd name="connsiteX12" fmla="*/ 0 w 2271712"/>
                <a:gd name="connsiteY12" fmla="*/ 14287 h 1376362"/>
                <a:gd name="connsiteX13" fmla="*/ 9525 w 2271712"/>
                <a:gd name="connsiteY13" fmla="*/ 0 h 1376362"/>
                <a:gd name="connsiteX14" fmla="*/ 35719 w 2271712"/>
                <a:gd name="connsiteY14" fmla="*/ 0 h 1376362"/>
                <a:gd name="connsiteX15" fmla="*/ 66675 w 2271712"/>
                <a:gd name="connsiteY15" fmla="*/ 11906 h 1376362"/>
                <a:gd name="connsiteX16" fmla="*/ 202406 w 2271712"/>
                <a:gd name="connsiteY16" fmla="*/ 119062 h 1376362"/>
                <a:gd name="connsiteX17" fmla="*/ 314325 w 2271712"/>
                <a:gd name="connsiteY17" fmla="*/ 197644 h 1376362"/>
                <a:gd name="connsiteX18" fmla="*/ 495300 w 2271712"/>
                <a:gd name="connsiteY18" fmla="*/ 319087 h 1376362"/>
                <a:gd name="connsiteX19" fmla="*/ 709612 w 2271712"/>
                <a:gd name="connsiteY19" fmla="*/ 450056 h 1376362"/>
                <a:gd name="connsiteX20" fmla="*/ 931069 w 2271712"/>
                <a:gd name="connsiteY20" fmla="*/ 578644 h 1376362"/>
                <a:gd name="connsiteX21" fmla="*/ 1128712 w 2271712"/>
                <a:gd name="connsiteY21" fmla="*/ 683419 h 1376362"/>
                <a:gd name="connsiteX22" fmla="*/ 1393031 w 2271712"/>
                <a:gd name="connsiteY22" fmla="*/ 809625 h 1376362"/>
                <a:gd name="connsiteX23" fmla="*/ 1657350 w 2271712"/>
                <a:gd name="connsiteY23" fmla="*/ 926306 h 1376362"/>
                <a:gd name="connsiteX24" fmla="*/ 1876425 w 2271712"/>
                <a:gd name="connsiteY24" fmla="*/ 1019175 h 1376362"/>
                <a:gd name="connsiteX25" fmla="*/ 1964531 w 2271712"/>
                <a:gd name="connsiteY25" fmla="*/ 1054894 h 1376362"/>
                <a:gd name="connsiteX26" fmla="*/ 2002631 w 2271712"/>
                <a:gd name="connsiteY26" fmla="*/ 1064419 h 1376362"/>
                <a:gd name="connsiteX27" fmla="*/ 2043112 w 2271712"/>
                <a:gd name="connsiteY27" fmla="*/ 1064419 h 1376362"/>
                <a:gd name="connsiteX28" fmla="*/ 2085975 w 2271712"/>
                <a:gd name="connsiteY28" fmla="*/ 1057275 h 1376362"/>
                <a:gd name="connsiteX29" fmla="*/ 2128837 w 2271712"/>
                <a:gd name="connsiteY29" fmla="*/ 1047750 h 1376362"/>
                <a:gd name="connsiteX30" fmla="*/ 2174081 w 2271712"/>
                <a:gd name="connsiteY30" fmla="*/ 1021556 h 1376362"/>
                <a:gd name="connsiteX31" fmla="*/ 2214562 w 2271712"/>
                <a:gd name="connsiteY31" fmla="*/ 988219 h 1376362"/>
                <a:gd name="connsiteX32" fmla="*/ 2231231 w 2271712"/>
                <a:gd name="connsiteY32" fmla="*/ 973931 h 1376362"/>
                <a:gd name="connsiteX33" fmla="*/ 2247900 w 2271712"/>
                <a:gd name="connsiteY33" fmla="*/ 969169 h 1376362"/>
                <a:gd name="connsiteX34" fmla="*/ 2264569 w 2271712"/>
                <a:gd name="connsiteY34" fmla="*/ 973931 h 1376362"/>
                <a:gd name="connsiteX35" fmla="*/ 2271712 w 2271712"/>
                <a:gd name="connsiteY35" fmla="*/ 992981 h 1376362"/>
                <a:gd name="connsiteX36" fmla="*/ 2271712 w 2271712"/>
                <a:gd name="connsiteY36" fmla="*/ 1019175 h 1376362"/>
                <a:gd name="connsiteX37" fmla="*/ 2264569 w 2271712"/>
                <a:gd name="connsiteY37" fmla="*/ 1054894 h 1376362"/>
                <a:gd name="connsiteX38" fmla="*/ 2228850 w 2271712"/>
                <a:gd name="connsiteY38" fmla="*/ 1135856 h 1376362"/>
                <a:gd name="connsiteX39" fmla="*/ 2200275 w 2271712"/>
                <a:gd name="connsiteY39" fmla="*/ 1183481 h 1376362"/>
                <a:gd name="connsiteX40" fmla="*/ 2150269 w 2271712"/>
                <a:gd name="connsiteY40" fmla="*/ 1245394 h 1376362"/>
                <a:gd name="connsiteX41" fmla="*/ 2100262 w 2271712"/>
                <a:gd name="connsiteY41" fmla="*/ 1288256 h 1376362"/>
                <a:gd name="connsiteX42" fmla="*/ 2040731 w 2271712"/>
                <a:gd name="connsiteY42" fmla="*/ 1326356 h 1376362"/>
                <a:gd name="connsiteX43" fmla="*/ 1978819 w 2271712"/>
                <a:gd name="connsiteY43" fmla="*/ 1359694 h 1376362"/>
                <a:gd name="connsiteX44" fmla="*/ 1940719 w 2271712"/>
                <a:gd name="connsiteY44" fmla="*/ 1371600 h 1376362"/>
                <a:gd name="connsiteX45" fmla="*/ 1907381 w 2271712"/>
                <a:gd name="connsiteY45" fmla="*/ 1376362 h 1376362"/>
                <a:gd name="connsiteX46" fmla="*/ 1869281 w 2271712"/>
                <a:gd name="connsiteY46" fmla="*/ 1366837 h 1376362"/>
                <a:gd name="connsiteX47" fmla="*/ 1850231 w 2271712"/>
                <a:gd name="connsiteY47" fmla="*/ 1352550 h 1376362"/>
                <a:gd name="connsiteX48" fmla="*/ 1833562 w 2271712"/>
                <a:gd name="connsiteY48" fmla="*/ 1331119 h 1376362"/>
                <a:gd name="connsiteX49" fmla="*/ 1819275 w 2271712"/>
                <a:gd name="connsiteY49" fmla="*/ 1304925 h 1376362"/>
                <a:gd name="connsiteX50" fmla="*/ 1800225 w 2271712"/>
                <a:gd name="connsiteY50" fmla="*/ 1288256 h 1376362"/>
                <a:gd name="connsiteX51" fmla="*/ 1745456 w 2271712"/>
                <a:gd name="connsiteY51" fmla="*/ 1250156 h 1376362"/>
                <a:gd name="connsiteX52" fmla="*/ 1676400 w 2271712"/>
                <a:gd name="connsiteY52" fmla="*/ 1214437 h 1376362"/>
                <a:gd name="connsiteX53" fmla="*/ 1464469 w 2271712"/>
                <a:gd name="connsiteY53" fmla="*/ 1109662 h 1376362"/>
                <a:gd name="connsiteX54" fmla="*/ 1290637 w 2271712"/>
                <a:gd name="connsiteY54" fmla="*/ 1016794 h 1376362"/>
                <a:gd name="connsiteX55" fmla="*/ 1138237 w 2271712"/>
                <a:gd name="connsiteY55" fmla="*/ 928687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71712" h="1376362">
                  <a:moveTo>
                    <a:pt x="1138237" y="928687"/>
                  </a:moveTo>
                  <a:lnTo>
                    <a:pt x="940594" y="809625"/>
                  </a:lnTo>
                  <a:lnTo>
                    <a:pt x="823912" y="723900"/>
                  </a:lnTo>
                  <a:lnTo>
                    <a:pt x="700087" y="642937"/>
                  </a:lnTo>
                  <a:lnTo>
                    <a:pt x="566737" y="547687"/>
                  </a:lnTo>
                  <a:lnTo>
                    <a:pt x="438150" y="445294"/>
                  </a:lnTo>
                  <a:lnTo>
                    <a:pt x="295275" y="323850"/>
                  </a:lnTo>
                  <a:lnTo>
                    <a:pt x="157162" y="197644"/>
                  </a:lnTo>
                  <a:lnTo>
                    <a:pt x="45244" y="92869"/>
                  </a:lnTo>
                  <a:lnTo>
                    <a:pt x="19050" y="69056"/>
                  </a:lnTo>
                  <a:lnTo>
                    <a:pt x="7144" y="52387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9525" y="0"/>
                  </a:lnTo>
                  <a:lnTo>
                    <a:pt x="35719" y="0"/>
                  </a:lnTo>
                  <a:lnTo>
                    <a:pt x="66675" y="11906"/>
                  </a:lnTo>
                  <a:lnTo>
                    <a:pt x="202406" y="119062"/>
                  </a:lnTo>
                  <a:lnTo>
                    <a:pt x="314325" y="197644"/>
                  </a:lnTo>
                  <a:lnTo>
                    <a:pt x="495300" y="319087"/>
                  </a:lnTo>
                  <a:lnTo>
                    <a:pt x="709612" y="450056"/>
                  </a:lnTo>
                  <a:lnTo>
                    <a:pt x="931069" y="578644"/>
                  </a:lnTo>
                  <a:lnTo>
                    <a:pt x="1128712" y="683419"/>
                  </a:lnTo>
                  <a:lnTo>
                    <a:pt x="1393031" y="809625"/>
                  </a:lnTo>
                  <a:lnTo>
                    <a:pt x="1657350" y="926306"/>
                  </a:lnTo>
                  <a:lnTo>
                    <a:pt x="1876425" y="1019175"/>
                  </a:lnTo>
                  <a:lnTo>
                    <a:pt x="1964531" y="1054894"/>
                  </a:lnTo>
                  <a:lnTo>
                    <a:pt x="2002631" y="1064419"/>
                  </a:lnTo>
                  <a:lnTo>
                    <a:pt x="2043112" y="1064419"/>
                  </a:lnTo>
                  <a:lnTo>
                    <a:pt x="2085975" y="1057275"/>
                  </a:lnTo>
                  <a:lnTo>
                    <a:pt x="2128837" y="1047750"/>
                  </a:lnTo>
                  <a:lnTo>
                    <a:pt x="2174081" y="1021556"/>
                  </a:lnTo>
                  <a:lnTo>
                    <a:pt x="2214562" y="988219"/>
                  </a:lnTo>
                  <a:lnTo>
                    <a:pt x="2231231" y="973931"/>
                  </a:lnTo>
                  <a:lnTo>
                    <a:pt x="2247900" y="969169"/>
                  </a:lnTo>
                  <a:lnTo>
                    <a:pt x="2264569" y="973931"/>
                  </a:lnTo>
                  <a:lnTo>
                    <a:pt x="2271712" y="992981"/>
                  </a:lnTo>
                  <a:lnTo>
                    <a:pt x="2271712" y="1019175"/>
                  </a:lnTo>
                  <a:lnTo>
                    <a:pt x="2264569" y="1054894"/>
                  </a:lnTo>
                  <a:lnTo>
                    <a:pt x="2228850" y="1135856"/>
                  </a:lnTo>
                  <a:lnTo>
                    <a:pt x="2200275" y="1183481"/>
                  </a:lnTo>
                  <a:lnTo>
                    <a:pt x="2150269" y="1245394"/>
                  </a:lnTo>
                  <a:lnTo>
                    <a:pt x="2100262" y="1288256"/>
                  </a:lnTo>
                  <a:lnTo>
                    <a:pt x="2040731" y="1326356"/>
                  </a:lnTo>
                  <a:lnTo>
                    <a:pt x="1978819" y="1359694"/>
                  </a:lnTo>
                  <a:lnTo>
                    <a:pt x="1940719" y="1371600"/>
                  </a:lnTo>
                  <a:lnTo>
                    <a:pt x="1907381" y="1376362"/>
                  </a:lnTo>
                  <a:lnTo>
                    <a:pt x="1869281" y="1366837"/>
                  </a:lnTo>
                  <a:lnTo>
                    <a:pt x="1850231" y="1352550"/>
                  </a:lnTo>
                  <a:lnTo>
                    <a:pt x="1833562" y="1331119"/>
                  </a:lnTo>
                  <a:lnTo>
                    <a:pt x="1819275" y="1304925"/>
                  </a:lnTo>
                  <a:lnTo>
                    <a:pt x="1800225" y="1288256"/>
                  </a:lnTo>
                  <a:lnTo>
                    <a:pt x="1745456" y="1250156"/>
                  </a:lnTo>
                  <a:lnTo>
                    <a:pt x="1676400" y="1214437"/>
                  </a:lnTo>
                  <a:lnTo>
                    <a:pt x="1464469" y="1109662"/>
                  </a:lnTo>
                  <a:lnTo>
                    <a:pt x="1290637" y="1016794"/>
                  </a:lnTo>
                  <a:lnTo>
                    <a:pt x="1138237" y="928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9A51CC97-B957-4EEA-973A-76E67DD48267}"/>
                </a:ext>
              </a:extLst>
            </p:cNvPr>
            <p:cNvSpPr/>
            <p:nvPr/>
          </p:nvSpPr>
          <p:spPr>
            <a:xfrm rot="16200000">
              <a:off x="3080545" y="4058445"/>
              <a:ext cx="2911475" cy="334963"/>
            </a:xfrm>
            <a:custGeom>
              <a:avLst/>
              <a:gdLst>
                <a:gd name="connsiteX0" fmla="*/ 1621971 w 2911929"/>
                <a:gd name="connsiteY0" fmla="*/ 288472 h 334736"/>
                <a:gd name="connsiteX1" fmla="*/ 938893 w 2911929"/>
                <a:gd name="connsiteY1" fmla="*/ 274865 h 334736"/>
                <a:gd name="connsiteX2" fmla="*/ 462643 w 2911929"/>
                <a:gd name="connsiteY2" fmla="*/ 269422 h 334736"/>
                <a:gd name="connsiteX3" fmla="*/ 119743 w 2911929"/>
                <a:gd name="connsiteY3" fmla="*/ 272143 h 334736"/>
                <a:gd name="connsiteX4" fmla="*/ 97971 w 2911929"/>
                <a:gd name="connsiteY4" fmla="*/ 269422 h 334736"/>
                <a:gd name="connsiteX5" fmla="*/ 62593 w 2911929"/>
                <a:gd name="connsiteY5" fmla="*/ 250372 h 334736"/>
                <a:gd name="connsiteX6" fmla="*/ 32657 w 2911929"/>
                <a:gd name="connsiteY6" fmla="*/ 228600 h 334736"/>
                <a:gd name="connsiteX7" fmla="*/ 13607 w 2911929"/>
                <a:gd name="connsiteY7" fmla="*/ 212272 h 334736"/>
                <a:gd name="connsiteX8" fmla="*/ 2721 w 2911929"/>
                <a:gd name="connsiteY8" fmla="*/ 190500 h 334736"/>
                <a:gd name="connsiteX9" fmla="*/ 0 w 2911929"/>
                <a:gd name="connsiteY9" fmla="*/ 168729 h 334736"/>
                <a:gd name="connsiteX10" fmla="*/ 10886 w 2911929"/>
                <a:gd name="connsiteY10" fmla="*/ 152400 h 334736"/>
                <a:gd name="connsiteX11" fmla="*/ 19050 w 2911929"/>
                <a:gd name="connsiteY11" fmla="*/ 138793 h 334736"/>
                <a:gd name="connsiteX12" fmla="*/ 48986 w 2911929"/>
                <a:gd name="connsiteY12" fmla="*/ 114300 h 334736"/>
                <a:gd name="connsiteX13" fmla="*/ 144236 w 2911929"/>
                <a:gd name="connsiteY13" fmla="*/ 76200 h 334736"/>
                <a:gd name="connsiteX14" fmla="*/ 272143 w 2911929"/>
                <a:gd name="connsiteY14" fmla="*/ 35379 h 334736"/>
                <a:gd name="connsiteX15" fmla="*/ 342900 w 2911929"/>
                <a:gd name="connsiteY15" fmla="*/ 10886 h 334736"/>
                <a:gd name="connsiteX16" fmla="*/ 405493 w 2911929"/>
                <a:gd name="connsiteY16" fmla="*/ 0 h 334736"/>
                <a:gd name="connsiteX17" fmla="*/ 465364 w 2911929"/>
                <a:gd name="connsiteY17" fmla="*/ 0 h 334736"/>
                <a:gd name="connsiteX18" fmla="*/ 519793 w 2911929"/>
                <a:gd name="connsiteY18" fmla="*/ 16329 h 334736"/>
                <a:gd name="connsiteX19" fmla="*/ 549729 w 2911929"/>
                <a:gd name="connsiteY19" fmla="*/ 24493 h 334736"/>
                <a:gd name="connsiteX20" fmla="*/ 1055914 w 2911929"/>
                <a:gd name="connsiteY20" fmla="*/ 57150 h 334736"/>
                <a:gd name="connsiteX21" fmla="*/ 1684564 w 2911929"/>
                <a:gd name="connsiteY21" fmla="*/ 95250 h 334736"/>
                <a:gd name="connsiteX22" fmla="*/ 2171700 w 2911929"/>
                <a:gd name="connsiteY22" fmla="*/ 122465 h 334736"/>
                <a:gd name="connsiteX23" fmla="*/ 2405743 w 2911929"/>
                <a:gd name="connsiteY23" fmla="*/ 136072 h 334736"/>
                <a:gd name="connsiteX24" fmla="*/ 2481943 w 2911929"/>
                <a:gd name="connsiteY24" fmla="*/ 133350 h 334736"/>
                <a:gd name="connsiteX25" fmla="*/ 2566307 w 2911929"/>
                <a:gd name="connsiteY25" fmla="*/ 125186 h 334736"/>
                <a:gd name="connsiteX26" fmla="*/ 2647950 w 2911929"/>
                <a:gd name="connsiteY26" fmla="*/ 111579 h 334736"/>
                <a:gd name="connsiteX27" fmla="*/ 2691493 w 2911929"/>
                <a:gd name="connsiteY27" fmla="*/ 89807 h 334736"/>
                <a:gd name="connsiteX28" fmla="*/ 2762250 w 2911929"/>
                <a:gd name="connsiteY28" fmla="*/ 32657 h 334736"/>
                <a:gd name="connsiteX29" fmla="*/ 2911929 w 2911929"/>
                <a:gd name="connsiteY29" fmla="*/ 133350 h 334736"/>
                <a:gd name="connsiteX30" fmla="*/ 2843893 w 2911929"/>
                <a:gd name="connsiteY30" fmla="*/ 209550 h 334736"/>
                <a:gd name="connsiteX31" fmla="*/ 2759529 w 2911929"/>
                <a:gd name="connsiteY31" fmla="*/ 272143 h 334736"/>
                <a:gd name="connsiteX32" fmla="*/ 2707821 w 2911929"/>
                <a:gd name="connsiteY32" fmla="*/ 302079 h 334736"/>
                <a:gd name="connsiteX33" fmla="*/ 2637064 w 2911929"/>
                <a:gd name="connsiteY33" fmla="*/ 326572 h 334736"/>
                <a:gd name="connsiteX34" fmla="*/ 2588079 w 2911929"/>
                <a:gd name="connsiteY34" fmla="*/ 334736 h 334736"/>
                <a:gd name="connsiteX35" fmla="*/ 2471057 w 2911929"/>
                <a:gd name="connsiteY35" fmla="*/ 334736 h 334736"/>
                <a:gd name="connsiteX36" fmla="*/ 2152650 w 2911929"/>
                <a:gd name="connsiteY36" fmla="*/ 312965 h 334736"/>
                <a:gd name="connsiteX37" fmla="*/ 1621971 w 2911929"/>
                <a:gd name="connsiteY37" fmla="*/ 288472 h 3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911929" h="334736">
                  <a:moveTo>
                    <a:pt x="1621971" y="288472"/>
                  </a:moveTo>
                  <a:lnTo>
                    <a:pt x="938893" y="274865"/>
                  </a:lnTo>
                  <a:lnTo>
                    <a:pt x="462643" y="269422"/>
                  </a:lnTo>
                  <a:lnTo>
                    <a:pt x="119743" y="272143"/>
                  </a:lnTo>
                  <a:lnTo>
                    <a:pt x="97971" y="269422"/>
                  </a:lnTo>
                  <a:lnTo>
                    <a:pt x="62593" y="250372"/>
                  </a:lnTo>
                  <a:lnTo>
                    <a:pt x="32657" y="228600"/>
                  </a:lnTo>
                  <a:lnTo>
                    <a:pt x="13607" y="212272"/>
                  </a:lnTo>
                  <a:lnTo>
                    <a:pt x="2721" y="190500"/>
                  </a:lnTo>
                  <a:lnTo>
                    <a:pt x="0" y="168729"/>
                  </a:lnTo>
                  <a:lnTo>
                    <a:pt x="10886" y="152400"/>
                  </a:lnTo>
                  <a:lnTo>
                    <a:pt x="19050" y="138793"/>
                  </a:lnTo>
                  <a:lnTo>
                    <a:pt x="48986" y="114300"/>
                  </a:lnTo>
                  <a:lnTo>
                    <a:pt x="144236" y="76200"/>
                  </a:lnTo>
                  <a:lnTo>
                    <a:pt x="272143" y="35379"/>
                  </a:lnTo>
                  <a:lnTo>
                    <a:pt x="342900" y="10886"/>
                  </a:lnTo>
                  <a:lnTo>
                    <a:pt x="405493" y="0"/>
                  </a:lnTo>
                  <a:lnTo>
                    <a:pt x="465364" y="0"/>
                  </a:lnTo>
                  <a:lnTo>
                    <a:pt x="519793" y="16329"/>
                  </a:lnTo>
                  <a:lnTo>
                    <a:pt x="549729" y="24493"/>
                  </a:lnTo>
                  <a:lnTo>
                    <a:pt x="1055914" y="57150"/>
                  </a:lnTo>
                  <a:lnTo>
                    <a:pt x="1684564" y="95250"/>
                  </a:lnTo>
                  <a:lnTo>
                    <a:pt x="2171700" y="122465"/>
                  </a:lnTo>
                  <a:lnTo>
                    <a:pt x="2405743" y="136072"/>
                  </a:lnTo>
                  <a:lnTo>
                    <a:pt x="2481943" y="133350"/>
                  </a:lnTo>
                  <a:lnTo>
                    <a:pt x="2566307" y="125186"/>
                  </a:lnTo>
                  <a:lnTo>
                    <a:pt x="2647950" y="111579"/>
                  </a:lnTo>
                  <a:lnTo>
                    <a:pt x="2691493" y="89807"/>
                  </a:lnTo>
                  <a:lnTo>
                    <a:pt x="2762250" y="32657"/>
                  </a:lnTo>
                  <a:lnTo>
                    <a:pt x="2911929" y="133350"/>
                  </a:lnTo>
                  <a:lnTo>
                    <a:pt x="2843893" y="209550"/>
                  </a:lnTo>
                  <a:lnTo>
                    <a:pt x="2759529" y="272143"/>
                  </a:lnTo>
                  <a:lnTo>
                    <a:pt x="2707821" y="302079"/>
                  </a:lnTo>
                  <a:lnTo>
                    <a:pt x="2637064" y="326572"/>
                  </a:lnTo>
                  <a:lnTo>
                    <a:pt x="2588079" y="334736"/>
                  </a:lnTo>
                  <a:lnTo>
                    <a:pt x="2471057" y="334736"/>
                  </a:lnTo>
                  <a:lnTo>
                    <a:pt x="2152650" y="312965"/>
                  </a:lnTo>
                  <a:lnTo>
                    <a:pt x="1621971" y="2884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4CE254C4-B912-429A-A63A-FC0864150ADF}"/>
                </a:ext>
              </a:extLst>
            </p:cNvPr>
            <p:cNvSpPr/>
            <p:nvPr/>
          </p:nvSpPr>
          <p:spPr>
            <a:xfrm rot="16200000">
              <a:off x="3538539" y="3532189"/>
              <a:ext cx="3368675" cy="441325"/>
            </a:xfrm>
            <a:custGeom>
              <a:avLst/>
              <a:gdLst>
                <a:gd name="connsiteX0" fmla="*/ 1835150 w 3368675"/>
                <a:gd name="connsiteY0" fmla="*/ 371475 h 441325"/>
                <a:gd name="connsiteX1" fmla="*/ 1127125 w 3368675"/>
                <a:gd name="connsiteY1" fmla="*/ 371475 h 441325"/>
                <a:gd name="connsiteX2" fmla="*/ 695325 w 3368675"/>
                <a:gd name="connsiteY2" fmla="*/ 365125 h 441325"/>
                <a:gd name="connsiteX3" fmla="*/ 301625 w 3368675"/>
                <a:gd name="connsiteY3" fmla="*/ 355600 h 441325"/>
                <a:gd name="connsiteX4" fmla="*/ 133350 w 3368675"/>
                <a:gd name="connsiteY4" fmla="*/ 352425 h 441325"/>
                <a:gd name="connsiteX5" fmla="*/ 92075 w 3368675"/>
                <a:gd name="connsiteY5" fmla="*/ 346075 h 441325"/>
                <a:gd name="connsiteX6" fmla="*/ 66675 w 3368675"/>
                <a:gd name="connsiteY6" fmla="*/ 336550 h 441325"/>
                <a:gd name="connsiteX7" fmla="*/ 44450 w 3368675"/>
                <a:gd name="connsiteY7" fmla="*/ 330200 h 441325"/>
                <a:gd name="connsiteX8" fmla="*/ 19050 w 3368675"/>
                <a:gd name="connsiteY8" fmla="*/ 314325 h 441325"/>
                <a:gd name="connsiteX9" fmla="*/ 0 w 3368675"/>
                <a:gd name="connsiteY9" fmla="*/ 292100 h 441325"/>
                <a:gd name="connsiteX10" fmla="*/ 0 w 3368675"/>
                <a:gd name="connsiteY10" fmla="*/ 263525 h 441325"/>
                <a:gd name="connsiteX11" fmla="*/ 15875 w 3368675"/>
                <a:gd name="connsiteY11" fmla="*/ 238125 h 441325"/>
                <a:gd name="connsiteX12" fmla="*/ 41275 w 3368675"/>
                <a:gd name="connsiteY12" fmla="*/ 212725 h 441325"/>
                <a:gd name="connsiteX13" fmla="*/ 92075 w 3368675"/>
                <a:gd name="connsiteY13" fmla="*/ 180975 h 441325"/>
                <a:gd name="connsiteX14" fmla="*/ 158750 w 3368675"/>
                <a:gd name="connsiteY14" fmla="*/ 152400 h 441325"/>
                <a:gd name="connsiteX15" fmla="*/ 257175 w 3368675"/>
                <a:gd name="connsiteY15" fmla="*/ 120650 h 441325"/>
                <a:gd name="connsiteX16" fmla="*/ 377825 w 3368675"/>
                <a:gd name="connsiteY16" fmla="*/ 95250 h 441325"/>
                <a:gd name="connsiteX17" fmla="*/ 488950 w 3368675"/>
                <a:gd name="connsiteY17" fmla="*/ 82550 h 441325"/>
                <a:gd name="connsiteX18" fmla="*/ 669925 w 3368675"/>
                <a:gd name="connsiteY18" fmla="*/ 104775 h 441325"/>
                <a:gd name="connsiteX19" fmla="*/ 908050 w 3368675"/>
                <a:gd name="connsiteY19" fmla="*/ 127000 h 441325"/>
                <a:gd name="connsiteX20" fmla="*/ 1390650 w 3368675"/>
                <a:gd name="connsiteY20" fmla="*/ 149225 h 441325"/>
                <a:gd name="connsiteX21" fmla="*/ 1981200 w 3368675"/>
                <a:gd name="connsiteY21" fmla="*/ 149225 h 441325"/>
                <a:gd name="connsiteX22" fmla="*/ 2546350 w 3368675"/>
                <a:gd name="connsiteY22" fmla="*/ 146050 h 441325"/>
                <a:gd name="connsiteX23" fmla="*/ 2959100 w 3368675"/>
                <a:gd name="connsiteY23" fmla="*/ 133350 h 441325"/>
                <a:gd name="connsiteX24" fmla="*/ 3063875 w 3368675"/>
                <a:gd name="connsiteY24" fmla="*/ 123825 h 441325"/>
                <a:gd name="connsiteX25" fmla="*/ 3146425 w 3368675"/>
                <a:gd name="connsiteY25" fmla="*/ 107950 h 441325"/>
                <a:gd name="connsiteX26" fmla="*/ 3232150 w 3368675"/>
                <a:gd name="connsiteY26" fmla="*/ 66675 h 441325"/>
                <a:gd name="connsiteX27" fmla="*/ 3295650 w 3368675"/>
                <a:gd name="connsiteY27" fmla="*/ 22225 h 441325"/>
                <a:gd name="connsiteX28" fmla="*/ 3321050 w 3368675"/>
                <a:gd name="connsiteY28" fmla="*/ 6350 h 441325"/>
                <a:gd name="connsiteX29" fmla="*/ 3349625 w 3368675"/>
                <a:gd name="connsiteY29" fmla="*/ 0 h 441325"/>
                <a:gd name="connsiteX30" fmla="*/ 3362325 w 3368675"/>
                <a:gd name="connsiteY30" fmla="*/ 3175 h 441325"/>
                <a:gd name="connsiteX31" fmla="*/ 3368675 w 3368675"/>
                <a:gd name="connsiteY31" fmla="*/ 15875 h 441325"/>
                <a:gd name="connsiteX32" fmla="*/ 3346450 w 3368675"/>
                <a:gd name="connsiteY32" fmla="*/ 69850 h 441325"/>
                <a:gd name="connsiteX33" fmla="*/ 3302000 w 3368675"/>
                <a:gd name="connsiteY33" fmla="*/ 174625 h 441325"/>
                <a:gd name="connsiteX34" fmla="*/ 3225800 w 3368675"/>
                <a:gd name="connsiteY34" fmla="*/ 314325 h 441325"/>
                <a:gd name="connsiteX35" fmla="*/ 3159125 w 3368675"/>
                <a:gd name="connsiteY35" fmla="*/ 396875 h 441325"/>
                <a:gd name="connsiteX36" fmla="*/ 3130550 w 3368675"/>
                <a:gd name="connsiteY36" fmla="*/ 419100 h 441325"/>
                <a:gd name="connsiteX37" fmla="*/ 3095625 w 3368675"/>
                <a:gd name="connsiteY37" fmla="*/ 434975 h 441325"/>
                <a:gd name="connsiteX38" fmla="*/ 3067050 w 3368675"/>
                <a:gd name="connsiteY38" fmla="*/ 441325 h 441325"/>
                <a:gd name="connsiteX39" fmla="*/ 3028950 w 3368675"/>
                <a:gd name="connsiteY39" fmla="*/ 431800 h 441325"/>
                <a:gd name="connsiteX40" fmla="*/ 2994025 w 3368675"/>
                <a:gd name="connsiteY40" fmla="*/ 409575 h 441325"/>
                <a:gd name="connsiteX41" fmla="*/ 2927350 w 3368675"/>
                <a:gd name="connsiteY41" fmla="*/ 381000 h 441325"/>
                <a:gd name="connsiteX42" fmla="*/ 2886075 w 3368675"/>
                <a:gd name="connsiteY42" fmla="*/ 371475 h 441325"/>
                <a:gd name="connsiteX43" fmla="*/ 2406650 w 3368675"/>
                <a:gd name="connsiteY43" fmla="*/ 371475 h 441325"/>
                <a:gd name="connsiteX44" fmla="*/ 1835150 w 3368675"/>
                <a:gd name="connsiteY44" fmla="*/ 371475 h 4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68675" h="441325">
                  <a:moveTo>
                    <a:pt x="1835150" y="371475"/>
                  </a:moveTo>
                  <a:lnTo>
                    <a:pt x="1127125" y="371475"/>
                  </a:lnTo>
                  <a:lnTo>
                    <a:pt x="695325" y="365125"/>
                  </a:lnTo>
                  <a:lnTo>
                    <a:pt x="301625" y="355600"/>
                  </a:lnTo>
                  <a:lnTo>
                    <a:pt x="133350" y="352425"/>
                  </a:lnTo>
                  <a:lnTo>
                    <a:pt x="92075" y="346075"/>
                  </a:lnTo>
                  <a:lnTo>
                    <a:pt x="66675" y="336550"/>
                  </a:lnTo>
                  <a:lnTo>
                    <a:pt x="44450" y="330200"/>
                  </a:lnTo>
                  <a:lnTo>
                    <a:pt x="19050" y="314325"/>
                  </a:lnTo>
                  <a:lnTo>
                    <a:pt x="0" y="292100"/>
                  </a:lnTo>
                  <a:lnTo>
                    <a:pt x="0" y="263525"/>
                  </a:lnTo>
                  <a:lnTo>
                    <a:pt x="15875" y="238125"/>
                  </a:lnTo>
                  <a:lnTo>
                    <a:pt x="41275" y="212725"/>
                  </a:lnTo>
                  <a:lnTo>
                    <a:pt x="92075" y="180975"/>
                  </a:lnTo>
                  <a:lnTo>
                    <a:pt x="158750" y="152400"/>
                  </a:lnTo>
                  <a:lnTo>
                    <a:pt x="257175" y="120650"/>
                  </a:lnTo>
                  <a:lnTo>
                    <a:pt x="377825" y="95250"/>
                  </a:lnTo>
                  <a:lnTo>
                    <a:pt x="488950" y="82550"/>
                  </a:lnTo>
                  <a:lnTo>
                    <a:pt x="669925" y="104775"/>
                  </a:lnTo>
                  <a:lnTo>
                    <a:pt x="908050" y="127000"/>
                  </a:lnTo>
                  <a:lnTo>
                    <a:pt x="1390650" y="149225"/>
                  </a:lnTo>
                  <a:lnTo>
                    <a:pt x="1981200" y="149225"/>
                  </a:lnTo>
                  <a:lnTo>
                    <a:pt x="2546350" y="146050"/>
                  </a:lnTo>
                  <a:lnTo>
                    <a:pt x="2959100" y="133350"/>
                  </a:lnTo>
                  <a:lnTo>
                    <a:pt x="3063875" y="123825"/>
                  </a:lnTo>
                  <a:lnTo>
                    <a:pt x="3146425" y="107950"/>
                  </a:lnTo>
                  <a:lnTo>
                    <a:pt x="3232150" y="66675"/>
                  </a:lnTo>
                  <a:lnTo>
                    <a:pt x="3295650" y="22225"/>
                  </a:lnTo>
                  <a:lnTo>
                    <a:pt x="3321050" y="6350"/>
                  </a:lnTo>
                  <a:lnTo>
                    <a:pt x="3349625" y="0"/>
                  </a:lnTo>
                  <a:lnTo>
                    <a:pt x="3362325" y="3175"/>
                  </a:lnTo>
                  <a:lnTo>
                    <a:pt x="3368675" y="15875"/>
                  </a:lnTo>
                  <a:lnTo>
                    <a:pt x="3346450" y="69850"/>
                  </a:lnTo>
                  <a:lnTo>
                    <a:pt x="3302000" y="174625"/>
                  </a:lnTo>
                  <a:lnTo>
                    <a:pt x="3225800" y="314325"/>
                  </a:lnTo>
                  <a:lnTo>
                    <a:pt x="3159125" y="396875"/>
                  </a:lnTo>
                  <a:lnTo>
                    <a:pt x="3130550" y="419100"/>
                  </a:lnTo>
                  <a:lnTo>
                    <a:pt x="3095625" y="434975"/>
                  </a:lnTo>
                  <a:lnTo>
                    <a:pt x="3067050" y="441325"/>
                  </a:lnTo>
                  <a:lnTo>
                    <a:pt x="3028950" y="431800"/>
                  </a:lnTo>
                  <a:lnTo>
                    <a:pt x="2994025" y="409575"/>
                  </a:lnTo>
                  <a:lnTo>
                    <a:pt x="2927350" y="381000"/>
                  </a:lnTo>
                  <a:lnTo>
                    <a:pt x="2886075" y="371475"/>
                  </a:lnTo>
                  <a:lnTo>
                    <a:pt x="2406650" y="371475"/>
                  </a:lnTo>
                  <a:lnTo>
                    <a:pt x="1835150" y="371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1">
              <a:extLst>
                <a:ext uri="{FF2B5EF4-FFF2-40B4-BE49-F238E27FC236}">
                  <a16:creationId xmlns:a16="http://schemas.microsoft.com/office/drawing/2014/main" id="{6085B5B8-C4C2-480A-A686-4AE9463AB57D}"/>
                </a:ext>
              </a:extLst>
            </p:cNvPr>
            <p:cNvSpPr/>
            <p:nvPr/>
          </p:nvSpPr>
          <p:spPr>
            <a:xfrm>
              <a:off x="5421314" y="1417639"/>
              <a:ext cx="1146175" cy="1697037"/>
            </a:xfrm>
            <a:custGeom>
              <a:avLst/>
              <a:gdLst>
                <a:gd name="connsiteX0" fmla="*/ 959644 w 1145382"/>
                <a:gd name="connsiteY0" fmla="*/ 576262 h 1697831"/>
                <a:gd name="connsiteX1" fmla="*/ 826294 w 1145382"/>
                <a:gd name="connsiteY1" fmla="*/ 785812 h 1697831"/>
                <a:gd name="connsiteX2" fmla="*/ 788194 w 1145382"/>
                <a:gd name="connsiteY2" fmla="*/ 857250 h 1697831"/>
                <a:gd name="connsiteX3" fmla="*/ 683419 w 1145382"/>
                <a:gd name="connsiteY3" fmla="*/ 1002506 h 1697831"/>
                <a:gd name="connsiteX4" fmla="*/ 569119 w 1145382"/>
                <a:gd name="connsiteY4" fmla="*/ 1150144 h 1697831"/>
                <a:gd name="connsiteX5" fmla="*/ 481013 w 1145382"/>
                <a:gd name="connsiteY5" fmla="*/ 1257300 h 1697831"/>
                <a:gd name="connsiteX6" fmla="*/ 369094 w 1145382"/>
                <a:gd name="connsiteY6" fmla="*/ 1378744 h 1697831"/>
                <a:gd name="connsiteX7" fmla="*/ 278607 w 1145382"/>
                <a:gd name="connsiteY7" fmla="*/ 1476375 h 1697831"/>
                <a:gd name="connsiteX8" fmla="*/ 128588 w 1145382"/>
                <a:gd name="connsiteY8" fmla="*/ 1621631 h 1697831"/>
                <a:gd name="connsiteX9" fmla="*/ 54769 w 1145382"/>
                <a:gd name="connsiteY9" fmla="*/ 1688306 h 1697831"/>
                <a:gd name="connsiteX10" fmla="*/ 33338 w 1145382"/>
                <a:gd name="connsiteY10" fmla="*/ 1697831 h 1697831"/>
                <a:gd name="connsiteX11" fmla="*/ 11907 w 1145382"/>
                <a:gd name="connsiteY11" fmla="*/ 1693069 h 1697831"/>
                <a:gd name="connsiteX12" fmla="*/ 2382 w 1145382"/>
                <a:gd name="connsiteY12" fmla="*/ 1685925 h 1697831"/>
                <a:gd name="connsiteX13" fmla="*/ 0 w 1145382"/>
                <a:gd name="connsiteY13" fmla="*/ 1666875 h 1697831"/>
                <a:gd name="connsiteX14" fmla="*/ 11907 w 1145382"/>
                <a:gd name="connsiteY14" fmla="*/ 1643062 h 1697831"/>
                <a:gd name="connsiteX15" fmla="*/ 66675 w 1145382"/>
                <a:gd name="connsiteY15" fmla="*/ 1569244 h 1697831"/>
                <a:gd name="connsiteX16" fmla="*/ 140494 w 1145382"/>
                <a:gd name="connsiteY16" fmla="*/ 1476375 h 1697831"/>
                <a:gd name="connsiteX17" fmla="*/ 223838 w 1145382"/>
                <a:gd name="connsiteY17" fmla="*/ 1366837 h 1697831"/>
                <a:gd name="connsiteX18" fmla="*/ 295275 w 1145382"/>
                <a:gd name="connsiteY18" fmla="*/ 1264444 h 1697831"/>
                <a:gd name="connsiteX19" fmla="*/ 361950 w 1145382"/>
                <a:gd name="connsiteY19" fmla="*/ 1169194 h 1697831"/>
                <a:gd name="connsiteX20" fmla="*/ 421482 w 1145382"/>
                <a:gd name="connsiteY20" fmla="*/ 1073944 h 1697831"/>
                <a:gd name="connsiteX21" fmla="*/ 466725 w 1145382"/>
                <a:gd name="connsiteY21" fmla="*/ 997744 h 1697831"/>
                <a:gd name="connsiteX22" fmla="*/ 511969 w 1145382"/>
                <a:gd name="connsiteY22" fmla="*/ 919162 h 1697831"/>
                <a:gd name="connsiteX23" fmla="*/ 583407 w 1145382"/>
                <a:gd name="connsiteY23" fmla="*/ 795337 h 1697831"/>
                <a:gd name="connsiteX24" fmla="*/ 642938 w 1145382"/>
                <a:gd name="connsiteY24" fmla="*/ 673894 h 1697831"/>
                <a:gd name="connsiteX25" fmla="*/ 697707 w 1145382"/>
                <a:gd name="connsiteY25" fmla="*/ 561975 h 1697831"/>
                <a:gd name="connsiteX26" fmla="*/ 728663 w 1145382"/>
                <a:gd name="connsiteY26" fmla="*/ 495300 h 1697831"/>
                <a:gd name="connsiteX27" fmla="*/ 752475 w 1145382"/>
                <a:gd name="connsiteY27" fmla="*/ 440531 h 1697831"/>
                <a:gd name="connsiteX28" fmla="*/ 773907 w 1145382"/>
                <a:gd name="connsiteY28" fmla="*/ 388144 h 1697831"/>
                <a:gd name="connsiteX29" fmla="*/ 795338 w 1145382"/>
                <a:gd name="connsiteY29" fmla="*/ 330994 h 1697831"/>
                <a:gd name="connsiteX30" fmla="*/ 814388 w 1145382"/>
                <a:gd name="connsiteY30" fmla="*/ 278606 h 1697831"/>
                <a:gd name="connsiteX31" fmla="*/ 821532 w 1145382"/>
                <a:gd name="connsiteY31" fmla="*/ 247650 h 1697831"/>
                <a:gd name="connsiteX32" fmla="*/ 821532 w 1145382"/>
                <a:gd name="connsiteY32" fmla="*/ 209550 h 1697831"/>
                <a:gd name="connsiteX33" fmla="*/ 816769 w 1145382"/>
                <a:gd name="connsiteY33" fmla="*/ 183356 h 1697831"/>
                <a:gd name="connsiteX34" fmla="*/ 807244 w 1145382"/>
                <a:gd name="connsiteY34" fmla="*/ 150019 h 1697831"/>
                <a:gd name="connsiteX35" fmla="*/ 795338 w 1145382"/>
                <a:gd name="connsiteY35" fmla="*/ 130969 h 1697831"/>
                <a:gd name="connsiteX36" fmla="*/ 773907 w 1145382"/>
                <a:gd name="connsiteY36" fmla="*/ 111919 h 1697831"/>
                <a:gd name="connsiteX37" fmla="*/ 731044 w 1145382"/>
                <a:gd name="connsiteY37" fmla="*/ 83344 h 1697831"/>
                <a:gd name="connsiteX38" fmla="*/ 702469 w 1145382"/>
                <a:gd name="connsiteY38" fmla="*/ 64294 h 1697831"/>
                <a:gd name="connsiteX39" fmla="*/ 690563 w 1145382"/>
                <a:gd name="connsiteY39" fmla="*/ 47625 h 1697831"/>
                <a:gd name="connsiteX40" fmla="*/ 690563 w 1145382"/>
                <a:gd name="connsiteY40" fmla="*/ 26194 h 1697831"/>
                <a:gd name="connsiteX41" fmla="*/ 697707 w 1145382"/>
                <a:gd name="connsiteY41" fmla="*/ 14287 h 1697831"/>
                <a:gd name="connsiteX42" fmla="*/ 714375 w 1145382"/>
                <a:gd name="connsiteY42" fmla="*/ 9525 h 1697831"/>
                <a:gd name="connsiteX43" fmla="*/ 769144 w 1145382"/>
                <a:gd name="connsiteY43" fmla="*/ 0 h 1697831"/>
                <a:gd name="connsiteX44" fmla="*/ 828675 w 1145382"/>
                <a:gd name="connsiteY44" fmla="*/ 0 h 1697831"/>
                <a:gd name="connsiteX45" fmla="*/ 871538 w 1145382"/>
                <a:gd name="connsiteY45" fmla="*/ 7144 h 1697831"/>
                <a:gd name="connsiteX46" fmla="*/ 907257 w 1145382"/>
                <a:gd name="connsiteY46" fmla="*/ 19050 h 1697831"/>
                <a:gd name="connsiteX47" fmla="*/ 933450 w 1145382"/>
                <a:gd name="connsiteY47" fmla="*/ 28575 h 1697831"/>
                <a:gd name="connsiteX48" fmla="*/ 969169 w 1145382"/>
                <a:gd name="connsiteY48" fmla="*/ 50006 h 1697831"/>
                <a:gd name="connsiteX49" fmla="*/ 1004888 w 1145382"/>
                <a:gd name="connsiteY49" fmla="*/ 78581 h 1697831"/>
                <a:gd name="connsiteX50" fmla="*/ 1052513 w 1145382"/>
                <a:gd name="connsiteY50" fmla="*/ 116681 h 1697831"/>
                <a:gd name="connsiteX51" fmla="*/ 1097757 w 1145382"/>
                <a:gd name="connsiteY51" fmla="*/ 161925 h 1697831"/>
                <a:gd name="connsiteX52" fmla="*/ 1126332 w 1145382"/>
                <a:gd name="connsiteY52" fmla="*/ 197644 h 1697831"/>
                <a:gd name="connsiteX53" fmla="*/ 1140619 w 1145382"/>
                <a:gd name="connsiteY53" fmla="*/ 223837 h 1697831"/>
                <a:gd name="connsiteX54" fmla="*/ 1145382 w 1145382"/>
                <a:gd name="connsiteY54" fmla="*/ 250031 h 1697831"/>
                <a:gd name="connsiteX55" fmla="*/ 1143000 w 1145382"/>
                <a:gd name="connsiteY55" fmla="*/ 271462 h 1697831"/>
                <a:gd name="connsiteX56" fmla="*/ 1133475 w 1145382"/>
                <a:gd name="connsiteY56" fmla="*/ 290512 h 1697831"/>
                <a:gd name="connsiteX57" fmla="*/ 1107282 w 1145382"/>
                <a:gd name="connsiteY57" fmla="*/ 309562 h 1697831"/>
                <a:gd name="connsiteX58" fmla="*/ 1078707 w 1145382"/>
                <a:gd name="connsiteY58" fmla="*/ 326231 h 1697831"/>
                <a:gd name="connsiteX59" fmla="*/ 1059657 w 1145382"/>
                <a:gd name="connsiteY59" fmla="*/ 371475 h 1697831"/>
                <a:gd name="connsiteX60" fmla="*/ 1009650 w 1145382"/>
                <a:gd name="connsiteY60" fmla="*/ 473869 h 1697831"/>
                <a:gd name="connsiteX61" fmla="*/ 959644 w 1145382"/>
                <a:gd name="connsiteY61" fmla="*/ 576262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145382" h="1697831">
                  <a:moveTo>
                    <a:pt x="959644" y="576262"/>
                  </a:moveTo>
                  <a:lnTo>
                    <a:pt x="826294" y="785812"/>
                  </a:lnTo>
                  <a:lnTo>
                    <a:pt x="788194" y="857250"/>
                  </a:lnTo>
                  <a:lnTo>
                    <a:pt x="683419" y="1002506"/>
                  </a:lnTo>
                  <a:lnTo>
                    <a:pt x="569119" y="1150144"/>
                  </a:lnTo>
                  <a:lnTo>
                    <a:pt x="481013" y="1257300"/>
                  </a:lnTo>
                  <a:lnTo>
                    <a:pt x="369094" y="1378744"/>
                  </a:lnTo>
                  <a:lnTo>
                    <a:pt x="278607" y="1476375"/>
                  </a:lnTo>
                  <a:lnTo>
                    <a:pt x="128588" y="1621631"/>
                  </a:lnTo>
                  <a:lnTo>
                    <a:pt x="54769" y="1688306"/>
                  </a:lnTo>
                  <a:lnTo>
                    <a:pt x="33338" y="1697831"/>
                  </a:lnTo>
                  <a:lnTo>
                    <a:pt x="11907" y="1693069"/>
                  </a:lnTo>
                  <a:lnTo>
                    <a:pt x="2382" y="1685925"/>
                  </a:lnTo>
                  <a:lnTo>
                    <a:pt x="0" y="1666875"/>
                  </a:lnTo>
                  <a:lnTo>
                    <a:pt x="11907" y="1643062"/>
                  </a:lnTo>
                  <a:lnTo>
                    <a:pt x="66675" y="1569244"/>
                  </a:lnTo>
                  <a:lnTo>
                    <a:pt x="140494" y="1476375"/>
                  </a:lnTo>
                  <a:lnTo>
                    <a:pt x="223838" y="1366837"/>
                  </a:lnTo>
                  <a:lnTo>
                    <a:pt x="295275" y="1264444"/>
                  </a:lnTo>
                  <a:lnTo>
                    <a:pt x="361950" y="1169194"/>
                  </a:lnTo>
                  <a:lnTo>
                    <a:pt x="421482" y="1073944"/>
                  </a:lnTo>
                  <a:lnTo>
                    <a:pt x="466725" y="997744"/>
                  </a:lnTo>
                  <a:lnTo>
                    <a:pt x="511969" y="919162"/>
                  </a:lnTo>
                  <a:lnTo>
                    <a:pt x="583407" y="795337"/>
                  </a:lnTo>
                  <a:lnTo>
                    <a:pt x="642938" y="673894"/>
                  </a:lnTo>
                  <a:lnTo>
                    <a:pt x="697707" y="561975"/>
                  </a:lnTo>
                  <a:lnTo>
                    <a:pt x="728663" y="495300"/>
                  </a:lnTo>
                  <a:lnTo>
                    <a:pt x="752475" y="440531"/>
                  </a:lnTo>
                  <a:lnTo>
                    <a:pt x="773907" y="388144"/>
                  </a:lnTo>
                  <a:lnTo>
                    <a:pt x="795338" y="330994"/>
                  </a:lnTo>
                  <a:lnTo>
                    <a:pt x="814388" y="278606"/>
                  </a:lnTo>
                  <a:lnTo>
                    <a:pt x="821532" y="247650"/>
                  </a:lnTo>
                  <a:lnTo>
                    <a:pt x="821532" y="209550"/>
                  </a:lnTo>
                  <a:lnTo>
                    <a:pt x="816769" y="183356"/>
                  </a:lnTo>
                  <a:lnTo>
                    <a:pt x="807244" y="150019"/>
                  </a:lnTo>
                  <a:lnTo>
                    <a:pt x="795338" y="130969"/>
                  </a:lnTo>
                  <a:lnTo>
                    <a:pt x="773907" y="111919"/>
                  </a:lnTo>
                  <a:lnTo>
                    <a:pt x="731044" y="83344"/>
                  </a:lnTo>
                  <a:lnTo>
                    <a:pt x="702469" y="64294"/>
                  </a:lnTo>
                  <a:lnTo>
                    <a:pt x="690563" y="47625"/>
                  </a:lnTo>
                  <a:lnTo>
                    <a:pt x="690563" y="26194"/>
                  </a:lnTo>
                  <a:lnTo>
                    <a:pt x="697707" y="14287"/>
                  </a:lnTo>
                  <a:lnTo>
                    <a:pt x="714375" y="9525"/>
                  </a:lnTo>
                  <a:lnTo>
                    <a:pt x="769144" y="0"/>
                  </a:lnTo>
                  <a:lnTo>
                    <a:pt x="828675" y="0"/>
                  </a:lnTo>
                  <a:lnTo>
                    <a:pt x="871538" y="7144"/>
                  </a:lnTo>
                  <a:lnTo>
                    <a:pt x="907257" y="19050"/>
                  </a:lnTo>
                  <a:lnTo>
                    <a:pt x="933450" y="28575"/>
                  </a:lnTo>
                  <a:lnTo>
                    <a:pt x="969169" y="50006"/>
                  </a:lnTo>
                  <a:lnTo>
                    <a:pt x="1004888" y="78581"/>
                  </a:lnTo>
                  <a:lnTo>
                    <a:pt x="1052513" y="116681"/>
                  </a:lnTo>
                  <a:lnTo>
                    <a:pt x="1097757" y="161925"/>
                  </a:lnTo>
                  <a:lnTo>
                    <a:pt x="1126332" y="197644"/>
                  </a:lnTo>
                  <a:lnTo>
                    <a:pt x="1140619" y="223837"/>
                  </a:lnTo>
                  <a:lnTo>
                    <a:pt x="1145382" y="250031"/>
                  </a:lnTo>
                  <a:lnTo>
                    <a:pt x="1143000" y="271462"/>
                  </a:lnTo>
                  <a:lnTo>
                    <a:pt x="1133475" y="290512"/>
                  </a:lnTo>
                  <a:lnTo>
                    <a:pt x="1107282" y="309562"/>
                  </a:lnTo>
                  <a:lnTo>
                    <a:pt x="1078707" y="326231"/>
                  </a:lnTo>
                  <a:lnTo>
                    <a:pt x="1059657" y="371475"/>
                  </a:lnTo>
                  <a:lnTo>
                    <a:pt x="1009650" y="473869"/>
                  </a:lnTo>
                  <a:lnTo>
                    <a:pt x="959644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1CA3968F-18B3-4B03-96C2-52E63344EE5C}"/>
                </a:ext>
              </a:extLst>
            </p:cNvPr>
            <p:cNvSpPr/>
            <p:nvPr/>
          </p:nvSpPr>
          <p:spPr>
            <a:xfrm>
              <a:off x="6142039" y="1843089"/>
              <a:ext cx="1781175" cy="473075"/>
            </a:xfrm>
            <a:custGeom>
              <a:avLst/>
              <a:gdLst>
                <a:gd name="connsiteX0" fmla="*/ 1262062 w 1781175"/>
                <a:gd name="connsiteY0" fmla="*/ 278606 h 473868"/>
                <a:gd name="connsiteX1" fmla="*/ 885825 w 1781175"/>
                <a:gd name="connsiteY1" fmla="*/ 340518 h 473868"/>
                <a:gd name="connsiteX2" fmla="*/ 773906 w 1781175"/>
                <a:gd name="connsiteY2" fmla="*/ 366712 h 473868"/>
                <a:gd name="connsiteX3" fmla="*/ 566737 w 1781175"/>
                <a:gd name="connsiteY3" fmla="*/ 407193 h 473868"/>
                <a:gd name="connsiteX4" fmla="*/ 357187 w 1781175"/>
                <a:gd name="connsiteY4" fmla="*/ 450056 h 473868"/>
                <a:gd name="connsiteX5" fmla="*/ 273844 w 1781175"/>
                <a:gd name="connsiteY5" fmla="*/ 466725 h 473868"/>
                <a:gd name="connsiteX6" fmla="*/ 230981 w 1781175"/>
                <a:gd name="connsiteY6" fmla="*/ 473868 h 473868"/>
                <a:gd name="connsiteX7" fmla="*/ 171450 w 1781175"/>
                <a:gd name="connsiteY7" fmla="*/ 473868 h 473868"/>
                <a:gd name="connsiteX8" fmla="*/ 97631 w 1781175"/>
                <a:gd name="connsiteY8" fmla="*/ 464343 h 473868"/>
                <a:gd name="connsiteX9" fmla="*/ 0 w 1781175"/>
                <a:gd name="connsiteY9" fmla="*/ 433387 h 473868"/>
                <a:gd name="connsiteX10" fmla="*/ 71437 w 1781175"/>
                <a:gd name="connsiteY10" fmla="*/ 302418 h 473868"/>
                <a:gd name="connsiteX11" fmla="*/ 152400 w 1781175"/>
                <a:gd name="connsiteY11" fmla="*/ 335756 h 473868"/>
                <a:gd name="connsiteX12" fmla="*/ 383381 w 1781175"/>
                <a:gd name="connsiteY12" fmla="*/ 288131 h 473868"/>
                <a:gd name="connsiteX13" fmla="*/ 740569 w 1781175"/>
                <a:gd name="connsiteY13" fmla="*/ 197643 h 473868"/>
                <a:gd name="connsiteX14" fmla="*/ 964406 w 1781175"/>
                <a:gd name="connsiteY14" fmla="*/ 138112 h 473868"/>
                <a:gd name="connsiteX15" fmla="*/ 1221581 w 1781175"/>
                <a:gd name="connsiteY15" fmla="*/ 59531 h 473868"/>
                <a:gd name="connsiteX16" fmla="*/ 1335881 w 1781175"/>
                <a:gd name="connsiteY16" fmla="*/ 19050 h 473868"/>
                <a:gd name="connsiteX17" fmla="*/ 1393031 w 1781175"/>
                <a:gd name="connsiteY17" fmla="*/ 0 h 473868"/>
                <a:gd name="connsiteX18" fmla="*/ 1428750 w 1781175"/>
                <a:gd name="connsiteY18" fmla="*/ 0 h 473868"/>
                <a:gd name="connsiteX19" fmla="*/ 1535906 w 1781175"/>
                <a:gd name="connsiteY19" fmla="*/ 14287 h 473868"/>
                <a:gd name="connsiteX20" fmla="*/ 1640681 w 1781175"/>
                <a:gd name="connsiteY20" fmla="*/ 38100 h 473868"/>
                <a:gd name="connsiteX21" fmla="*/ 1688306 w 1781175"/>
                <a:gd name="connsiteY21" fmla="*/ 52387 h 473868"/>
                <a:gd name="connsiteX22" fmla="*/ 1731169 w 1781175"/>
                <a:gd name="connsiteY22" fmla="*/ 73818 h 473868"/>
                <a:gd name="connsiteX23" fmla="*/ 1757362 w 1781175"/>
                <a:gd name="connsiteY23" fmla="*/ 95250 h 473868"/>
                <a:gd name="connsiteX24" fmla="*/ 1774031 w 1781175"/>
                <a:gd name="connsiteY24" fmla="*/ 116681 h 473868"/>
                <a:gd name="connsiteX25" fmla="*/ 1781175 w 1781175"/>
                <a:gd name="connsiteY25" fmla="*/ 138112 h 473868"/>
                <a:gd name="connsiteX26" fmla="*/ 1771650 w 1781175"/>
                <a:gd name="connsiteY26" fmla="*/ 159543 h 473868"/>
                <a:gd name="connsiteX27" fmla="*/ 1747837 w 1781175"/>
                <a:gd name="connsiteY27" fmla="*/ 183356 h 473868"/>
                <a:gd name="connsiteX28" fmla="*/ 1697831 w 1781175"/>
                <a:gd name="connsiteY28" fmla="*/ 207168 h 473868"/>
                <a:gd name="connsiteX29" fmla="*/ 1545431 w 1781175"/>
                <a:gd name="connsiteY29" fmla="*/ 240506 h 473868"/>
                <a:gd name="connsiteX30" fmla="*/ 1262062 w 1781175"/>
                <a:gd name="connsiteY30" fmla="*/ 27860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81175" h="473868">
                  <a:moveTo>
                    <a:pt x="1262062" y="278606"/>
                  </a:moveTo>
                  <a:lnTo>
                    <a:pt x="885825" y="340518"/>
                  </a:lnTo>
                  <a:lnTo>
                    <a:pt x="773906" y="366712"/>
                  </a:lnTo>
                  <a:lnTo>
                    <a:pt x="566737" y="407193"/>
                  </a:lnTo>
                  <a:lnTo>
                    <a:pt x="357187" y="450056"/>
                  </a:lnTo>
                  <a:lnTo>
                    <a:pt x="273844" y="466725"/>
                  </a:lnTo>
                  <a:lnTo>
                    <a:pt x="230981" y="473868"/>
                  </a:lnTo>
                  <a:lnTo>
                    <a:pt x="171450" y="473868"/>
                  </a:lnTo>
                  <a:lnTo>
                    <a:pt x="97631" y="464343"/>
                  </a:lnTo>
                  <a:lnTo>
                    <a:pt x="0" y="433387"/>
                  </a:lnTo>
                  <a:lnTo>
                    <a:pt x="71437" y="302418"/>
                  </a:lnTo>
                  <a:lnTo>
                    <a:pt x="152400" y="335756"/>
                  </a:lnTo>
                  <a:lnTo>
                    <a:pt x="383381" y="288131"/>
                  </a:lnTo>
                  <a:lnTo>
                    <a:pt x="740569" y="197643"/>
                  </a:lnTo>
                  <a:lnTo>
                    <a:pt x="964406" y="138112"/>
                  </a:lnTo>
                  <a:lnTo>
                    <a:pt x="1221581" y="59531"/>
                  </a:lnTo>
                  <a:lnTo>
                    <a:pt x="1335881" y="19050"/>
                  </a:lnTo>
                  <a:lnTo>
                    <a:pt x="1393031" y="0"/>
                  </a:lnTo>
                  <a:lnTo>
                    <a:pt x="1428750" y="0"/>
                  </a:lnTo>
                  <a:lnTo>
                    <a:pt x="1535906" y="14287"/>
                  </a:lnTo>
                  <a:lnTo>
                    <a:pt x="1640681" y="38100"/>
                  </a:lnTo>
                  <a:lnTo>
                    <a:pt x="1688306" y="52387"/>
                  </a:lnTo>
                  <a:lnTo>
                    <a:pt x="1731169" y="73818"/>
                  </a:lnTo>
                  <a:lnTo>
                    <a:pt x="1757362" y="95250"/>
                  </a:lnTo>
                  <a:lnTo>
                    <a:pt x="1774031" y="116681"/>
                  </a:lnTo>
                  <a:lnTo>
                    <a:pt x="1781175" y="138112"/>
                  </a:lnTo>
                  <a:lnTo>
                    <a:pt x="1771650" y="159543"/>
                  </a:lnTo>
                  <a:lnTo>
                    <a:pt x="1747837" y="183356"/>
                  </a:lnTo>
                  <a:lnTo>
                    <a:pt x="1697831" y="207168"/>
                  </a:lnTo>
                  <a:lnTo>
                    <a:pt x="1545431" y="240506"/>
                  </a:lnTo>
                  <a:lnTo>
                    <a:pt x="1262062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">
              <a:extLst>
                <a:ext uri="{FF2B5EF4-FFF2-40B4-BE49-F238E27FC236}">
                  <a16:creationId xmlns:a16="http://schemas.microsoft.com/office/drawing/2014/main" id="{3AC0E539-B7DD-4842-9E75-C15B51FF047F}"/>
                </a:ext>
              </a:extLst>
            </p:cNvPr>
            <p:cNvSpPr/>
            <p:nvPr/>
          </p:nvSpPr>
          <p:spPr>
            <a:xfrm>
              <a:off x="5324476" y="2143125"/>
              <a:ext cx="2066925" cy="1841500"/>
            </a:xfrm>
            <a:custGeom>
              <a:avLst/>
              <a:gdLst>
                <a:gd name="connsiteX0" fmla="*/ 1343025 w 2066925"/>
                <a:gd name="connsiteY0" fmla="*/ 1079500 h 1841500"/>
                <a:gd name="connsiteX1" fmla="*/ 1085850 w 2066925"/>
                <a:gd name="connsiteY1" fmla="*/ 1279525 h 1841500"/>
                <a:gd name="connsiteX2" fmla="*/ 949325 w 2066925"/>
                <a:gd name="connsiteY2" fmla="*/ 1374775 h 1841500"/>
                <a:gd name="connsiteX3" fmla="*/ 746125 w 2066925"/>
                <a:gd name="connsiteY3" fmla="*/ 1495425 h 1841500"/>
                <a:gd name="connsiteX4" fmla="*/ 498475 w 2066925"/>
                <a:gd name="connsiteY4" fmla="*/ 1628775 h 1841500"/>
                <a:gd name="connsiteX5" fmla="*/ 301625 w 2066925"/>
                <a:gd name="connsiteY5" fmla="*/ 1720850 h 1841500"/>
                <a:gd name="connsiteX6" fmla="*/ 117475 w 2066925"/>
                <a:gd name="connsiteY6" fmla="*/ 1797050 h 1841500"/>
                <a:gd name="connsiteX7" fmla="*/ 0 w 2066925"/>
                <a:gd name="connsiteY7" fmla="*/ 1841500 h 1841500"/>
                <a:gd name="connsiteX8" fmla="*/ 0 w 2066925"/>
                <a:gd name="connsiteY8" fmla="*/ 1768475 h 1841500"/>
                <a:gd name="connsiteX9" fmla="*/ 79375 w 2066925"/>
                <a:gd name="connsiteY9" fmla="*/ 1733550 h 1841500"/>
                <a:gd name="connsiteX10" fmla="*/ 161925 w 2066925"/>
                <a:gd name="connsiteY10" fmla="*/ 1685925 h 1841500"/>
                <a:gd name="connsiteX11" fmla="*/ 314325 w 2066925"/>
                <a:gd name="connsiteY11" fmla="*/ 1600200 h 1841500"/>
                <a:gd name="connsiteX12" fmla="*/ 466725 w 2066925"/>
                <a:gd name="connsiteY12" fmla="*/ 1504950 h 1841500"/>
                <a:gd name="connsiteX13" fmla="*/ 615950 w 2066925"/>
                <a:gd name="connsiteY13" fmla="*/ 1406525 h 1841500"/>
                <a:gd name="connsiteX14" fmla="*/ 742950 w 2066925"/>
                <a:gd name="connsiteY14" fmla="*/ 1320800 h 1841500"/>
                <a:gd name="connsiteX15" fmla="*/ 819150 w 2066925"/>
                <a:gd name="connsiteY15" fmla="*/ 1270000 h 1841500"/>
                <a:gd name="connsiteX16" fmla="*/ 904875 w 2066925"/>
                <a:gd name="connsiteY16" fmla="*/ 1203325 h 1841500"/>
                <a:gd name="connsiteX17" fmla="*/ 1035050 w 2066925"/>
                <a:gd name="connsiteY17" fmla="*/ 1085850 h 1841500"/>
                <a:gd name="connsiteX18" fmla="*/ 1165225 w 2066925"/>
                <a:gd name="connsiteY18" fmla="*/ 962025 h 1841500"/>
                <a:gd name="connsiteX19" fmla="*/ 1285875 w 2066925"/>
                <a:gd name="connsiteY19" fmla="*/ 831850 h 1841500"/>
                <a:gd name="connsiteX20" fmla="*/ 1384300 w 2066925"/>
                <a:gd name="connsiteY20" fmla="*/ 714375 h 1841500"/>
                <a:gd name="connsiteX21" fmla="*/ 1495425 w 2066925"/>
                <a:gd name="connsiteY21" fmla="*/ 558800 h 1841500"/>
                <a:gd name="connsiteX22" fmla="*/ 1609725 w 2066925"/>
                <a:gd name="connsiteY22" fmla="*/ 400050 h 1841500"/>
                <a:gd name="connsiteX23" fmla="*/ 1701800 w 2066925"/>
                <a:gd name="connsiteY23" fmla="*/ 269875 h 1841500"/>
                <a:gd name="connsiteX24" fmla="*/ 1724025 w 2066925"/>
                <a:gd name="connsiteY24" fmla="*/ 234950 h 1841500"/>
                <a:gd name="connsiteX25" fmla="*/ 1736725 w 2066925"/>
                <a:gd name="connsiteY25" fmla="*/ 215900 h 1841500"/>
                <a:gd name="connsiteX26" fmla="*/ 1736725 w 2066925"/>
                <a:gd name="connsiteY26" fmla="*/ 190500 h 1841500"/>
                <a:gd name="connsiteX27" fmla="*/ 1724025 w 2066925"/>
                <a:gd name="connsiteY27" fmla="*/ 161925 h 1841500"/>
                <a:gd name="connsiteX28" fmla="*/ 1701800 w 2066925"/>
                <a:gd name="connsiteY28" fmla="*/ 123825 h 1841500"/>
                <a:gd name="connsiteX29" fmla="*/ 1670050 w 2066925"/>
                <a:gd name="connsiteY29" fmla="*/ 92075 h 1841500"/>
                <a:gd name="connsiteX30" fmla="*/ 1593850 w 2066925"/>
                <a:gd name="connsiteY30" fmla="*/ 25400 h 1841500"/>
                <a:gd name="connsiteX31" fmla="*/ 1689100 w 2066925"/>
                <a:gd name="connsiteY31" fmla="*/ 0 h 1841500"/>
                <a:gd name="connsiteX32" fmla="*/ 1803400 w 2066925"/>
                <a:gd name="connsiteY32" fmla="*/ 76200 h 1841500"/>
                <a:gd name="connsiteX33" fmla="*/ 1898650 w 2066925"/>
                <a:gd name="connsiteY33" fmla="*/ 136525 h 1841500"/>
                <a:gd name="connsiteX34" fmla="*/ 1958975 w 2066925"/>
                <a:gd name="connsiteY34" fmla="*/ 184150 h 1841500"/>
                <a:gd name="connsiteX35" fmla="*/ 2047875 w 2066925"/>
                <a:gd name="connsiteY35" fmla="*/ 266700 h 1841500"/>
                <a:gd name="connsiteX36" fmla="*/ 2060575 w 2066925"/>
                <a:gd name="connsiteY36" fmla="*/ 282575 h 1841500"/>
                <a:gd name="connsiteX37" fmla="*/ 2066925 w 2066925"/>
                <a:gd name="connsiteY37" fmla="*/ 307975 h 1841500"/>
                <a:gd name="connsiteX38" fmla="*/ 2066925 w 2066925"/>
                <a:gd name="connsiteY38" fmla="*/ 330200 h 1841500"/>
                <a:gd name="connsiteX39" fmla="*/ 2054225 w 2066925"/>
                <a:gd name="connsiteY39" fmla="*/ 355600 h 1841500"/>
                <a:gd name="connsiteX40" fmla="*/ 2035175 w 2066925"/>
                <a:gd name="connsiteY40" fmla="*/ 368300 h 1841500"/>
                <a:gd name="connsiteX41" fmla="*/ 1997075 w 2066925"/>
                <a:gd name="connsiteY41" fmla="*/ 374650 h 1841500"/>
                <a:gd name="connsiteX42" fmla="*/ 1981200 w 2066925"/>
                <a:gd name="connsiteY42" fmla="*/ 384175 h 1841500"/>
                <a:gd name="connsiteX43" fmla="*/ 1876425 w 2066925"/>
                <a:gd name="connsiteY43" fmla="*/ 511175 h 1841500"/>
                <a:gd name="connsiteX44" fmla="*/ 1730375 w 2066925"/>
                <a:gd name="connsiteY44" fmla="*/ 679450 h 1841500"/>
                <a:gd name="connsiteX45" fmla="*/ 1552575 w 2066925"/>
                <a:gd name="connsiteY45" fmla="*/ 879475 h 1841500"/>
                <a:gd name="connsiteX46" fmla="*/ 1457325 w 2066925"/>
                <a:gd name="connsiteY46" fmla="*/ 971550 h 1841500"/>
                <a:gd name="connsiteX47" fmla="*/ 1343025 w 2066925"/>
                <a:gd name="connsiteY47" fmla="*/ 1079500 h 184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66925" h="1841500">
                  <a:moveTo>
                    <a:pt x="1343025" y="1079500"/>
                  </a:moveTo>
                  <a:lnTo>
                    <a:pt x="1085850" y="1279525"/>
                  </a:lnTo>
                  <a:lnTo>
                    <a:pt x="949325" y="1374775"/>
                  </a:lnTo>
                  <a:lnTo>
                    <a:pt x="746125" y="1495425"/>
                  </a:lnTo>
                  <a:lnTo>
                    <a:pt x="498475" y="1628775"/>
                  </a:lnTo>
                  <a:lnTo>
                    <a:pt x="301625" y="1720850"/>
                  </a:lnTo>
                  <a:lnTo>
                    <a:pt x="117475" y="1797050"/>
                  </a:lnTo>
                  <a:lnTo>
                    <a:pt x="0" y="1841500"/>
                  </a:lnTo>
                  <a:lnTo>
                    <a:pt x="0" y="1768475"/>
                  </a:lnTo>
                  <a:lnTo>
                    <a:pt x="79375" y="1733550"/>
                  </a:lnTo>
                  <a:lnTo>
                    <a:pt x="161925" y="1685925"/>
                  </a:lnTo>
                  <a:lnTo>
                    <a:pt x="314325" y="1600200"/>
                  </a:lnTo>
                  <a:lnTo>
                    <a:pt x="466725" y="1504950"/>
                  </a:lnTo>
                  <a:lnTo>
                    <a:pt x="615950" y="1406525"/>
                  </a:lnTo>
                  <a:lnTo>
                    <a:pt x="742950" y="1320800"/>
                  </a:lnTo>
                  <a:lnTo>
                    <a:pt x="819150" y="1270000"/>
                  </a:lnTo>
                  <a:lnTo>
                    <a:pt x="904875" y="1203325"/>
                  </a:lnTo>
                  <a:lnTo>
                    <a:pt x="1035050" y="1085850"/>
                  </a:lnTo>
                  <a:lnTo>
                    <a:pt x="1165225" y="962025"/>
                  </a:lnTo>
                  <a:lnTo>
                    <a:pt x="1285875" y="831850"/>
                  </a:lnTo>
                  <a:lnTo>
                    <a:pt x="1384300" y="714375"/>
                  </a:lnTo>
                  <a:lnTo>
                    <a:pt x="1495425" y="558800"/>
                  </a:lnTo>
                  <a:lnTo>
                    <a:pt x="1609725" y="400050"/>
                  </a:lnTo>
                  <a:lnTo>
                    <a:pt x="1701800" y="269875"/>
                  </a:lnTo>
                  <a:lnTo>
                    <a:pt x="1724025" y="234950"/>
                  </a:lnTo>
                  <a:lnTo>
                    <a:pt x="1736725" y="215900"/>
                  </a:lnTo>
                  <a:lnTo>
                    <a:pt x="1736725" y="190500"/>
                  </a:lnTo>
                  <a:lnTo>
                    <a:pt x="1724025" y="161925"/>
                  </a:lnTo>
                  <a:lnTo>
                    <a:pt x="1701800" y="123825"/>
                  </a:lnTo>
                  <a:lnTo>
                    <a:pt x="1670050" y="92075"/>
                  </a:lnTo>
                  <a:lnTo>
                    <a:pt x="1593850" y="25400"/>
                  </a:lnTo>
                  <a:lnTo>
                    <a:pt x="1689100" y="0"/>
                  </a:lnTo>
                  <a:lnTo>
                    <a:pt x="1803400" y="76200"/>
                  </a:lnTo>
                  <a:lnTo>
                    <a:pt x="1898650" y="136525"/>
                  </a:lnTo>
                  <a:lnTo>
                    <a:pt x="1958975" y="184150"/>
                  </a:lnTo>
                  <a:lnTo>
                    <a:pt x="2047875" y="266700"/>
                  </a:lnTo>
                  <a:lnTo>
                    <a:pt x="2060575" y="282575"/>
                  </a:lnTo>
                  <a:lnTo>
                    <a:pt x="2066925" y="307975"/>
                  </a:lnTo>
                  <a:lnTo>
                    <a:pt x="2066925" y="330200"/>
                  </a:lnTo>
                  <a:lnTo>
                    <a:pt x="2054225" y="355600"/>
                  </a:lnTo>
                  <a:lnTo>
                    <a:pt x="2035175" y="368300"/>
                  </a:lnTo>
                  <a:lnTo>
                    <a:pt x="1997075" y="374650"/>
                  </a:lnTo>
                  <a:lnTo>
                    <a:pt x="1981200" y="384175"/>
                  </a:lnTo>
                  <a:lnTo>
                    <a:pt x="1876425" y="511175"/>
                  </a:lnTo>
                  <a:lnTo>
                    <a:pt x="1730375" y="679450"/>
                  </a:lnTo>
                  <a:lnTo>
                    <a:pt x="1552575" y="879475"/>
                  </a:lnTo>
                  <a:lnTo>
                    <a:pt x="1457325" y="971550"/>
                  </a:lnTo>
                  <a:lnTo>
                    <a:pt x="1343025" y="1079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1027F51F-E87A-430E-B9F5-A39D78FB6C3C}"/>
                </a:ext>
              </a:extLst>
            </p:cNvPr>
            <p:cNvSpPr/>
            <p:nvPr/>
          </p:nvSpPr>
          <p:spPr>
            <a:xfrm>
              <a:off x="6059489" y="2592389"/>
              <a:ext cx="2435225" cy="1222375"/>
            </a:xfrm>
            <a:custGeom>
              <a:avLst/>
              <a:gdLst>
                <a:gd name="connsiteX0" fmla="*/ 1133475 w 2433638"/>
                <a:gd name="connsiteY0" fmla="*/ 611982 h 1221582"/>
                <a:gd name="connsiteX1" fmla="*/ 1028700 w 2433638"/>
                <a:gd name="connsiteY1" fmla="*/ 547688 h 1221582"/>
                <a:gd name="connsiteX2" fmla="*/ 888207 w 2433638"/>
                <a:gd name="connsiteY2" fmla="*/ 452438 h 1221582"/>
                <a:gd name="connsiteX3" fmla="*/ 814388 w 2433638"/>
                <a:gd name="connsiteY3" fmla="*/ 397669 h 1221582"/>
                <a:gd name="connsiteX4" fmla="*/ 581025 w 2433638"/>
                <a:gd name="connsiteY4" fmla="*/ 247650 h 1221582"/>
                <a:gd name="connsiteX5" fmla="*/ 435769 w 2433638"/>
                <a:gd name="connsiteY5" fmla="*/ 147638 h 1221582"/>
                <a:gd name="connsiteX6" fmla="*/ 373857 w 2433638"/>
                <a:gd name="connsiteY6" fmla="*/ 111919 h 1221582"/>
                <a:gd name="connsiteX7" fmla="*/ 304800 w 2433638"/>
                <a:gd name="connsiteY7" fmla="*/ 76200 h 1221582"/>
                <a:gd name="connsiteX8" fmla="*/ 240507 w 2433638"/>
                <a:gd name="connsiteY8" fmla="*/ 47625 h 1221582"/>
                <a:gd name="connsiteX9" fmla="*/ 211932 w 2433638"/>
                <a:gd name="connsiteY9" fmla="*/ 35719 h 1221582"/>
                <a:gd name="connsiteX10" fmla="*/ 185738 w 2433638"/>
                <a:gd name="connsiteY10" fmla="*/ 19050 h 1221582"/>
                <a:gd name="connsiteX11" fmla="*/ 161925 w 2433638"/>
                <a:gd name="connsiteY11" fmla="*/ 7144 h 1221582"/>
                <a:gd name="connsiteX12" fmla="*/ 140494 w 2433638"/>
                <a:gd name="connsiteY12" fmla="*/ 2382 h 1221582"/>
                <a:gd name="connsiteX13" fmla="*/ 104775 w 2433638"/>
                <a:gd name="connsiteY13" fmla="*/ 0 h 1221582"/>
                <a:gd name="connsiteX14" fmla="*/ 66675 w 2433638"/>
                <a:gd name="connsiteY14" fmla="*/ 9525 h 1221582"/>
                <a:gd name="connsiteX15" fmla="*/ 33338 w 2433638"/>
                <a:gd name="connsiteY15" fmla="*/ 28575 h 1221582"/>
                <a:gd name="connsiteX16" fmla="*/ 11907 w 2433638"/>
                <a:gd name="connsiteY16" fmla="*/ 45244 h 1221582"/>
                <a:gd name="connsiteX17" fmla="*/ 2382 w 2433638"/>
                <a:gd name="connsiteY17" fmla="*/ 59532 h 1221582"/>
                <a:gd name="connsiteX18" fmla="*/ 0 w 2433638"/>
                <a:gd name="connsiteY18" fmla="*/ 76200 h 1221582"/>
                <a:gd name="connsiteX19" fmla="*/ 7144 w 2433638"/>
                <a:gd name="connsiteY19" fmla="*/ 92869 h 1221582"/>
                <a:gd name="connsiteX20" fmla="*/ 30957 w 2433638"/>
                <a:gd name="connsiteY20" fmla="*/ 100013 h 1221582"/>
                <a:gd name="connsiteX21" fmla="*/ 83344 w 2433638"/>
                <a:gd name="connsiteY21" fmla="*/ 100013 h 1221582"/>
                <a:gd name="connsiteX22" fmla="*/ 138113 w 2433638"/>
                <a:gd name="connsiteY22" fmla="*/ 111919 h 1221582"/>
                <a:gd name="connsiteX23" fmla="*/ 176213 w 2433638"/>
                <a:gd name="connsiteY23" fmla="*/ 121444 h 1221582"/>
                <a:gd name="connsiteX24" fmla="*/ 252413 w 2433638"/>
                <a:gd name="connsiteY24" fmla="*/ 157163 h 1221582"/>
                <a:gd name="connsiteX25" fmla="*/ 359569 w 2433638"/>
                <a:gd name="connsiteY25" fmla="*/ 242888 h 1221582"/>
                <a:gd name="connsiteX26" fmla="*/ 561975 w 2433638"/>
                <a:gd name="connsiteY26" fmla="*/ 404813 h 1221582"/>
                <a:gd name="connsiteX27" fmla="*/ 764382 w 2433638"/>
                <a:gd name="connsiteY27" fmla="*/ 557213 h 1221582"/>
                <a:gd name="connsiteX28" fmla="*/ 931069 w 2433638"/>
                <a:gd name="connsiteY28" fmla="*/ 695325 h 1221582"/>
                <a:gd name="connsiteX29" fmla="*/ 1088232 w 2433638"/>
                <a:gd name="connsiteY29" fmla="*/ 823913 h 1221582"/>
                <a:gd name="connsiteX30" fmla="*/ 1231107 w 2433638"/>
                <a:gd name="connsiteY30" fmla="*/ 945357 h 1221582"/>
                <a:gd name="connsiteX31" fmla="*/ 1326357 w 2433638"/>
                <a:gd name="connsiteY31" fmla="*/ 1023938 h 1221582"/>
                <a:gd name="connsiteX32" fmla="*/ 1423988 w 2433638"/>
                <a:gd name="connsiteY32" fmla="*/ 1104900 h 1221582"/>
                <a:gd name="connsiteX33" fmla="*/ 1462088 w 2433638"/>
                <a:gd name="connsiteY33" fmla="*/ 1133475 h 1221582"/>
                <a:gd name="connsiteX34" fmla="*/ 1497807 w 2433638"/>
                <a:gd name="connsiteY34" fmla="*/ 1164432 h 1221582"/>
                <a:gd name="connsiteX35" fmla="*/ 1521619 w 2433638"/>
                <a:gd name="connsiteY35" fmla="*/ 1185863 h 1221582"/>
                <a:gd name="connsiteX36" fmla="*/ 1559719 w 2433638"/>
                <a:gd name="connsiteY36" fmla="*/ 1204913 h 1221582"/>
                <a:gd name="connsiteX37" fmla="*/ 1595438 w 2433638"/>
                <a:gd name="connsiteY37" fmla="*/ 1216819 h 1221582"/>
                <a:gd name="connsiteX38" fmla="*/ 1638300 w 2433638"/>
                <a:gd name="connsiteY38" fmla="*/ 1221582 h 1221582"/>
                <a:gd name="connsiteX39" fmla="*/ 1797844 w 2433638"/>
                <a:gd name="connsiteY39" fmla="*/ 1202532 h 1221582"/>
                <a:gd name="connsiteX40" fmla="*/ 2128838 w 2433638"/>
                <a:gd name="connsiteY40" fmla="*/ 1159669 h 1221582"/>
                <a:gd name="connsiteX41" fmla="*/ 2362200 w 2433638"/>
                <a:gd name="connsiteY41" fmla="*/ 1131094 h 1221582"/>
                <a:gd name="connsiteX42" fmla="*/ 2405063 w 2433638"/>
                <a:gd name="connsiteY42" fmla="*/ 1121569 h 1221582"/>
                <a:gd name="connsiteX43" fmla="*/ 2426494 w 2433638"/>
                <a:gd name="connsiteY43" fmla="*/ 1109663 h 1221582"/>
                <a:gd name="connsiteX44" fmla="*/ 2433638 w 2433638"/>
                <a:gd name="connsiteY44" fmla="*/ 1095375 h 1221582"/>
                <a:gd name="connsiteX45" fmla="*/ 2428875 w 2433638"/>
                <a:gd name="connsiteY45" fmla="*/ 1078707 h 1221582"/>
                <a:gd name="connsiteX46" fmla="*/ 2405063 w 2433638"/>
                <a:gd name="connsiteY46" fmla="*/ 1066800 h 1221582"/>
                <a:gd name="connsiteX47" fmla="*/ 2355057 w 2433638"/>
                <a:gd name="connsiteY47" fmla="*/ 1057275 h 1221582"/>
                <a:gd name="connsiteX48" fmla="*/ 2238375 w 2433638"/>
                <a:gd name="connsiteY48" fmla="*/ 1040607 h 1221582"/>
                <a:gd name="connsiteX49" fmla="*/ 2114550 w 2433638"/>
                <a:gd name="connsiteY49" fmla="*/ 1014413 h 1221582"/>
                <a:gd name="connsiteX50" fmla="*/ 1964532 w 2433638"/>
                <a:gd name="connsiteY50" fmla="*/ 978694 h 1221582"/>
                <a:gd name="connsiteX51" fmla="*/ 1816894 w 2433638"/>
                <a:gd name="connsiteY51" fmla="*/ 931069 h 1221582"/>
                <a:gd name="connsiteX52" fmla="*/ 1671638 w 2433638"/>
                <a:gd name="connsiteY52" fmla="*/ 878682 h 1221582"/>
                <a:gd name="connsiteX53" fmla="*/ 1512094 w 2433638"/>
                <a:gd name="connsiteY53" fmla="*/ 809625 h 1221582"/>
                <a:gd name="connsiteX54" fmla="*/ 1373982 w 2433638"/>
                <a:gd name="connsiteY54" fmla="*/ 742950 h 1221582"/>
                <a:gd name="connsiteX55" fmla="*/ 1204913 w 2433638"/>
                <a:gd name="connsiteY55" fmla="*/ 652463 h 1221582"/>
                <a:gd name="connsiteX56" fmla="*/ 1133475 w 2433638"/>
                <a:gd name="connsiteY56" fmla="*/ 611982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33638" h="1221582">
                  <a:moveTo>
                    <a:pt x="1133475" y="611982"/>
                  </a:moveTo>
                  <a:lnTo>
                    <a:pt x="1028700" y="547688"/>
                  </a:lnTo>
                  <a:lnTo>
                    <a:pt x="888207" y="452438"/>
                  </a:lnTo>
                  <a:lnTo>
                    <a:pt x="814388" y="397669"/>
                  </a:lnTo>
                  <a:lnTo>
                    <a:pt x="581025" y="247650"/>
                  </a:lnTo>
                  <a:lnTo>
                    <a:pt x="435769" y="147638"/>
                  </a:lnTo>
                  <a:lnTo>
                    <a:pt x="373857" y="111919"/>
                  </a:lnTo>
                  <a:lnTo>
                    <a:pt x="304800" y="76200"/>
                  </a:lnTo>
                  <a:lnTo>
                    <a:pt x="240507" y="47625"/>
                  </a:lnTo>
                  <a:lnTo>
                    <a:pt x="211932" y="35719"/>
                  </a:lnTo>
                  <a:lnTo>
                    <a:pt x="185738" y="19050"/>
                  </a:lnTo>
                  <a:lnTo>
                    <a:pt x="161925" y="7144"/>
                  </a:lnTo>
                  <a:lnTo>
                    <a:pt x="140494" y="2382"/>
                  </a:lnTo>
                  <a:lnTo>
                    <a:pt x="104775" y="0"/>
                  </a:lnTo>
                  <a:lnTo>
                    <a:pt x="66675" y="9525"/>
                  </a:lnTo>
                  <a:lnTo>
                    <a:pt x="33338" y="28575"/>
                  </a:lnTo>
                  <a:lnTo>
                    <a:pt x="11907" y="45244"/>
                  </a:lnTo>
                  <a:lnTo>
                    <a:pt x="2382" y="59532"/>
                  </a:lnTo>
                  <a:lnTo>
                    <a:pt x="0" y="76200"/>
                  </a:lnTo>
                  <a:lnTo>
                    <a:pt x="7144" y="92869"/>
                  </a:lnTo>
                  <a:lnTo>
                    <a:pt x="30957" y="100013"/>
                  </a:lnTo>
                  <a:lnTo>
                    <a:pt x="83344" y="100013"/>
                  </a:lnTo>
                  <a:lnTo>
                    <a:pt x="138113" y="111919"/>
                  </a:lnTo>
                  <a:lnTo>
                    <a:pt x="176213" y="121444"/>
                  </a:lnTo>
                  <a:lnTo>
                    <a:pt x="252413" y="157163"/>
                  </a:lnTo>
                  <a:lnTo>
                    <a:pt x="359569" y="242888"/>
                  </a:lnTo>
                  <a:lnTo>
                    <a:pt x="561975" y="404813"/>
                  </a:lnTo>
                  <a:lnTo>
                    <a:pt x="764382" y="557213"/>
                  </a:lnTo>
                  <a:lnTo>
                    <a:pt x="931069" y="695325"/>
                  </a:lnTo>
                  <a:lnTo>
                    <a:pt x="1088232" y="823913"/>
                  </a:lnTo>
                  <a:lnTo>
                    <a:pt x="1231107" y="945357"/>
                  </a:lnTo>
                  <a:lnTo>
                    <a:pt x="1326357" y="1023938"/>
                  </a:lnTo>
                  <a:lnTo>
                    <a:pt x="1423988" y="1104900"/>
                  </a:lnTo>
                  <a:lnTo>
                    <a:pt x="1462088" y="1133475"/>
                  </a:lnTo>
                  <a:lnTo>
                    <a:pt x="1497807" y="1164432"/>
                  </a:lnTo>
                  <a:lnTo>
                    <a:pt x="1521619" y="1185863"/>
                  </a:lnTo>
                  <a:lnTo>
                    <a:pt x="1559719" y="1204913"/>
                  </a:lnTo>
                  <a:lnTo>
                    <a:pt x="1595438" y="1216819"/>
                  </a:lnTo>
                  <a:lnTo>
                    <a:pt x="1638300" y="1221582"/>
                  </a:lnTo>
                  <a:lnTo>
                    <a:pt x="1797844" y="1202532"/>
                  </a:lnTo>
                  <a:lnTo>
                    <a:pt x="2128838" y="1159669"/>
                  </a:lnTo>
                  <a:lnTo>
                    <a:pt x="2362200" y="1131094"/>
                  </a:lnTo>
                  <a:lnTo>
                    <a:pt x="2405063" y="1121569"/>
                  </a:lnTo>
                  <a:lnTo>
                    <a:pt x="2426494" y="1109663"/>
                  </a:lnTo>
                  <a:lnTo>
                    <a:pt x="2433638" y="1095375"/>
                  </a:lnTo>
                  <a:lnTo>
                    <a:pt x="2428875" y="1078707"/>
                  </a:lnTo>
                  <a:lnTo>
                    <a:pt x="2405063" y="1066800"/>
                  </a:lnTo>
                  <a:lnTo>
                    <a:pt x="2355057" y="1057275"/>
                  </a:lnTo>
                  <a:lnTo>
                    <a:pt x="2238375" y="1040607"/>
                  </a:lnTo>
                  <a:lnTo>
                    <a:pt x="2114550" y="1014413"/>
                  </a:lnTo>
                  <a:lnTo>
                    <a:pt x="1964532" y="978694"/>
                  </a:lnTo>
                  <a:lnTo>
                    <a:pt x="1816894" y="931069"/>
                  </a:lnTo>
                  <a:lnTo>
                    <a:pt x="1671638" y="878682"/>
                  </a:lnTo>
                  <a:lnTo>
                    <a:pt x="1512094" y="809625"/>
                  </a:lnTo>
                  <a:lnTo>
                    <a:pt x="1373982" y="742950"/>
                  </a:lnTo>
                  <a:lnTo>
                    <a:pt x="1204913" y="652463"/>
                  </a:lnTo>
                  <a:lnTo>
                    <a:pt x="1133475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097505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F065E660-7724-455D-8B47-85212A6A27F0}"/>
              </a:ext>
            </a:extLst>
          </p:cNvPr>
          <p:cNvSpPr/>
          <p:nvPr/>
        </p:nvSpPr>
        <p:spPr>
          <a:xfrm>
            <a:off x="3492500" y="1751013"/>
            <a:ext cx="1504950" cy="1739900"/>
          </a:xfrm>
          <a:custGeom>
            <a:avLst/>
            <a:gdLst>
              <a:gd name="connsiteX0" fmla="*/ 1097756 w 1504950"/>
              <a:gd name="connsiteY0" fmla="*/ 792956 h 1740694"/>
              <a:gd name="connsiteX1" fmla="*/ 1233488 w 1504950"/>
              <a:gd name="connsiteY1" fmla="*/ 614362 h 1740694"/>
              <a:gd name="connsiteX2" fmla="*/ 1331119 w 1504950"/>
              <a:gd name="connsiteY2" fmla="*/ 476250 h 1740694"/>
              <a:gd name="connsiteX3" fmla="*/ 1400175 w 1504950"/>
              <a:gd name="connsiteY3" fmla="*/ 440531 h 1740694"/>
              <a:gd name="connsiteX4" fmla="*/ 1447800 w 1504950"/>
              <a:gd name="connsiteY4" fmla="*/ 409575 h 1740694"/>
              <a:gd name="connsiteX5" fmla="*/ 1481138 w 1504950"/>
              <a:gd name="connsiteY5" fmla="*/ 381000 h 1740694"/>
              <a:gd name="connsiteX6" fmla="*/ 1497806 w 1504950"/>
              <a:gd name="connsiteY6" fmla="*/ 357187 h 1740694"/>
              <a:gd name="connsiteX7" fmla="*/ 1504950 w 1504950"/>
              <a:gd name="connsiteY7" fmla="*/ 330994 h 1740694"/>
              <a:gd name="connsiteX8" fmla="*/ 1504950 w 1504950"/>
              <a:gd name="connsiteY8" fmla="*/ 311944 h 1740694"/>
              <a:gd name="connsiteX9" fmla="*/ 1495425 w 1504950"/>
              <a:gd name="connsiteY9" fmla="*/ 288131 h 1740694"/>
              <a:gd name="connsiteX10" fmla="*/ 1459706 w 1504950"/>
              <a:gd name="connsiteY10" fmla="*/ 254794 h 1740694"/>
              <a:gd name="connsiteX11" fmla="*/ 1393031 w 1504950"/>
              <a:gd name="connsiteY11" fmla="*/ 207169 h 1740694"/>
              <a:gd name="connsiteX12" fmla="*/ 1302544 w 1504950"/>
              <a:gd name="connsiteY12" fmla="*/ 142875 h 1740694"/>
              <a:gd name="connsiteX13" fmla="*/ 1202531 w 1504950"/>
              <a:gd name="connsiteY13" fmla="*/ 80962 h 1740694"/>
              <a:gd name="connsiteX14" fmla="*/ 1133475 w 1504950"/>
              <a:gd name="connsiteY14" fmla="*/ 40481 h 1740694"/>
              <a:gd name="connsiteX15" fmla="*/ 1083469 w 1504950"/>
              <a:gd name="connsiteY15" fmla="*/ 16669 h 1740694"/>
              <a:gd name="connsiteX16" fmla="*/ 1040606 w 1504950"/>
              <a:gd name="connsiteY16" fmla="*/ 7144 h 1740694"/>
              <a:gd name="connsiteX17" fmla="*/ 990600 w 1504950"/>
              <a:gd name="connsiteY17" fmla="*/ 0 h 1740694"/>
              <a:gd name="connsiteX18" fmla="*/ 969169 w 1504950"/>
              <a:gd name="connsiteY18" fmla="*/ 0 h 1740694"/>
              <a:gd name="connsiteX19" fmla="*/ 947738 w 1504950"/>
              <a:gd name="connsiteY19" fmla="*/ 4762 h 1740694"/>
              <a:gd name="connsiteX20" fmla="*/ 942975 w 1504950"/>
              <a:gd name="connsiteY20" fmla="*/ 14287 h 1740694"/>
              <a:gd name="connsiteX21" fmla="*/ 950119 w 1504950"/>
              <a:gd name="connsiteY21" fmla="*/ 35719 h 1740694"/>
              <a:gd name="connsiteX22" fmla="*/ 969169 w 1504950"/>
              <a:gd name="connsiteY22" fmla="*/ 59531 h 1740694"/>
              <a:gd name="connsiteX23" fmla="*/ 1012031 w 1504950"/>
              <a:gd name="connsiteY23" fmla="*/ 92869 h 1740694"/>
              <a:gd name="connsiteX24" fmla="*/ 1040606 w 1504950"/>
              <a:gd name="connsiteY24" fmla="*/ 116681 h 1740694"/>
              <a:gd name="connsiteX25" fmla="*/ 1062038 w 1504950"/>
              <a:gd name="connsiteY25" fmla="*/ 135731 h 1740694"/>
              <a:gd name="connsiteX26" fmla="*/ 1085850 w 1504950"/>
              <a:gd name="connsiteY26" fmla="*/ 161925 h 1740694"/>
              <a:gd name="connsiteX27" fmla="*/ 1095375 w 1504950"/>
              <a:gd name="connsiteY27" fmla="*/ 176212 h 1740694"/>
              <a:gd name="connsiteX28" fmla="*/ 1107281 w 1504950"/>
              <a:gd name="connsiteY28" fmla="*/ 197644 h 1740694"/>
              <a:gd name="connsiteX29" fmla="*/ 1116806 w 1504950"/>
              <a:gd name="connsiteY29" fmla="*/ 226219 h 1740694"/>
              <a:gd name="connsiteX30" fmla="*/ 1121569 w 1504950"/>
              <a:gd name="connsiteY30" fmla="*/ 259556 h 1740694"/>
              <a:gd name="connsiteX31" fmla="*/ 1123950 w 1504950"/>
              <a:gd name="connsiteY31" fmla="*/ 290512 h 1740694"/>
              <a:gd name="connsiteX32" fmla="*/ 1119188 w 1504950"/>
              <a:gd name="connsiteY32" fmla="*/ 328612 h 1740694"/>
              <a:gd name="connsiteX33" fmla="*/ 1071563 w 1504950"/>
              <a:gd name="connsiteY33" fmla="*/ 414337 h 1740694"/>
              <a:gd name="connsiteX34" fmla="*/ 973931 w 1504950"/>
              <a:gd name="connsiteY34" fmla="*/ 573881 h 1740694"/>
              <a:gd name="connsiteX35" fmla="*/ 869156 w 1504950"/>
              <a:gd name="connsiteY35" fmla="*/ 740569 h 1740694"/>
              <a:gd name="connsiteX36" fmla="*/ 802481 w 1504950"/>
              <a:gd name="connsiteY36" fmla="*/ 838200 h 1740694"/>
              <a:gd name="connsiteX37" fmla="*/ 697706 w 1504950"/>
              <a:gd name="connsiteY37" fmla="*/ 988219 h 1740694"/>
              <a:gd name="connsiteX38" fmla="*/ 592931 w 1504950"/>
              <a:gd name="connsiteY38" fmla="*/ 1123950 h 1740694"/>
              <a:gd name="connsiteX39" fmla="*/ 469106 w 1504950"/>
              <a:gd name="connsiteY39" fmla="*/ 1273969 h 1740694"/>
              <a:gd name="connsiteX40" fmla="*/ 352425 w 1504950"/>
              <a:gd name="connsiteY40" fmla="*/ 1404937 h 1740694"/>
              <a:gd name="connsiteX41" fmla="*/ 261938 w 1504950"/>
              <a:gd name="connsiteY41" fmla="*/ 1495425 h 1740694"/>
              <a:gd name="connsiteX42" fmla="*/ 173831 w 1504950"/>
              <a:gd name="connsiteY42" fmla="*/ 1576387 h 1740694"/>
              <a:gd name="connsiteX43" fmla="*/ 100013 w 1504950"/>
              <a:gd name="connsiteY43" fmla="*/ 1638300 h 1740694"/>
              <a:gd name="connsiteX44" fmla="*/ 38100 w 1504950"/>
              <a:gd name="connsiteY44" fmla="*/ 1683544 h 1740694"/>
              <a:gd name="connsiteX45" fmla="*/ 11906 w 1504950"/>
              <a:gd name="connsiteY45" fmla="*/ 1702594 h 1740694"/>
              <a:gd name="connsiteX46" fmla="*/ 2381 w 1504950"/>
              <a:gd name="connsiteY46" fmla="*/ 1716881 h 1740694"/>
              <a:gd name="connsiteX47" fmla="*/ 0 w 1504950"/>
              <a:gd name="connsiteY47" fmla="*/ 1728787 h 1740694"/>
              <a:gd name="connsiteX48" fmla="*/ 0 w 1504950"/>
              <a:gd name="connsiteY48" fmla="*/ 1728787 h 1740694"/>
              <a:gd name="connsiteX49" fmla="*/ 7144 w 1504950"/>
              <a:gd name="connsiteY49" fmla="*/ 1740694 h 1740694"/>
              <a:gd name="connsiteX50" fmla="*/ 28575 w 1504950"/>
              <a:gd name="connsiteY50" fmla="*/ 1740694 h 1740694"/>
              <a:gd name="connsiteX51" fmla="*/ 80963 w 1504950"/>
              <a:gd name="connsiteY51" fmla="*/ 1728787 h 1740694"/>
              <a:gd name="connsiteX52" fmla="*/ 169069 w 1504950"/>
              <a:gd name="connsiteY52" fmla="*/ 1671637 h 1740694"/>
              <a:gd name="connsiteX53" fmla="*/ 309563 w 1504950"/>
              <a:gd name="connsiteY53" fmla="*/ 1574006 h 1740694"/>
              <a:gd name="connsiteX54" fmla="*/ 454819 w 1504950"/>
              <a:gd name="connsiteY54" fmla="*/ 1454944 h 1740694"/>
              <a:gd name="connsiteX55" fmla="*/ 581025 w 1504950"/>
              <a:gd name="connsiteY55" fmla="*/ 1345406 h 1740694"/>
              <a:gd name="connsiteX56" fmla="*/ 700088 w 1504950"/>
              <a:gd name="connsiteY56" fmla="*/ 1233487 h 1740694"/>
              <a:gd name="connsiteX57" fmla="*/ 842963 w 1504950"/>
              <a:gd name="connsiteY57" fmla="*/ 1090612 h 1740694"/>
              <a:gd name="connsiteX58" fmla="*/ 969169 w 1504950"/>
              <a:gd name="connsiteY58" fmla="*/ 947737 h 1740694"/>
              <a:gd name="connsiteX59" fmla="*/ 1097756 w 1504950"/>
              <a:gd name="connsiteY59" fmla="*/ 792956 h 17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04950" h="1740694">
                <a:moveTo>
                  <a:pt x="1097756" y="792956"/>
                </a:moveTo>
                <a:lnTo>
                  <a:pt x="1233488" y="614362"/>
                </a:lnTo>
                <a:lnTo>
                  <a:pt x="1331119" y="476250"/>
                </a:lnTo>
                <a:lnTo>
                  <a:pt x="1400175" y="440531"/>
                </a:lnTo>
                <a:lnTo>
                  <a:pt x="1447800" y="409575"/>
                </a:lnTo>
                <a:lnTo>
                  <a:pt x="1481138" y="381000"/>
                </a:lnTo>
                <a:lnTo>
                  <a:pt x="1497806" y="357187"/>
                </a:lnTo>
                <a:lnTo>
                  <a:pt x="1504950" y="330994"/>
                </a:lnTo>
                <a:lnTo>
                  <a:pt x="1504950" y="311944"/>
                </a:lnTo>
                <a:lnTo>
                  <a:pt x="1495425" y="288131"/>
                </a:lnTo>
                <a:lnTo>
                  <a:pt x="1459706" y="254794"/>
                </a:lnTo>
                <a:lnTo>
                  <a:pt x="1393031" y="207169"/>
                </a:lnTo>
                <a:lnTo>
                  <a:pt x="1302544" y="142875"/>
                </a:lnTo>
                <a:lnTo>
                  <a:pt x="1202531" y="80962"/>
                </a:lnTo>
                <a:lnTo>
                  <a:pt x="1133475" y="40481"/>
                </a:lnTo>
                <a:lnTo>
                  <a:pt x="1083469" y="16669"/>
                </a:lnTo>
                <a:lnTo>
                  <a:pt x="1040606" y="7144"/>
                </a:lnTo>
                <a:lnTo>
                  <a:pt x="990600" y="0"/>
                </a:lnTo>
                <a:lnTo>
                  <a:pt x="969169" y="0"/>
                </a:lnTo>
                <a:lnTo>
                  <a:pt x="947738" y="4762"/>
                </a:lnTo>
                <a:lnTo>
                  <a:pt x="942975" y="14287"/>
                </a:lnTo>
                <a:lnTo>
                  <a:pt x="950119" y="35719"/>
                </a:lnTo>
                <a:lnTo>
                  <a:pt x="969169" y="59531"/>
                </a:lnTo>
                <a:lnTo>
                  <a:pt x="1012031" y="92869"/>
                </a:lnTo>
                <a:lnTo>
                  <a:pt x="1040606" y="116681"/>
                </a:lnTo>
                <a:lnTo>
                  <a:pt x="1062038" y="135731"/>
                </a:lnTo>
                <a:lnTo>
                  <a:pt x="1085850" y="161925"/>
                </a:lnTo>
                <a:lnTo>
                  <a:pt x="1095375" y="176212"/>
                </a:lnTo>
                <a:lnTo>
                  <a:pt x="1107281" y="197644"/>
                </a:lnTo>
                <a:lnTo>
                  <a:pt x="1116806" y="226219"/>
                </a:lnTo>
                <a:lnTo>
                  <a:pt x="1121569" y="259556"/>
                </a:lnTo>
                <a:lnTo>
                  <a:pt x="1123950" y="290512"/>
                </a:lnTo>
                <a:lnTo>
                  <a:pt x="1119188" y="328612"/>
                </a:lnTo>
                <a:lnTo>
                  <a:pt x="1071563" y="414337"/>
                </a:lnTo>
                <a:lnTo>
                  <a:pt x="973931" y="573881"/>
                </a:lnTo>
                <a:lnTo>
                  <a:pt x="869156" y="740569"/>
                </a:lnTo>
                <a:lnTo>
                  <a:pt x="802481" y="838200"/>
                </a:lnTo>
                <a:lnTo>
                  <a:pt x="697706" y="988219"/>
                </a:lnTo>
                <a:lnTo>
                  <a:pt x="592931" y="1123950"/>
                </a:lnTo>
                <a:lnTo>
                  <a:pt x="469106" y="1273969"/>
                </a:lnTo>
                <a:lnTo>
                  <a:pt x="352425" y="1404937"/>
                </a:lnTo>
                <a:lnTo>
                  <a:pt x="261938" y="1495425"/>
                </a:lnTo>
                <a:lnTo>
                  <a:pt x="173831" y="1576387"/>
                </a:lnTo>
                <a:lnTo>
                  <a:pt x="100013" y="1638300"/>
                </a:lnTo>
                <a:lnTo>
                  <a:pt x="38100" y="1683544"/>
                </a:lnTo>
                <a:lnTo>
                  <a:pt x="11906" y="1702594"/>
                </a:lnTo>
                <a:lnTo>
                  <a:pt x="2381" y="1716881"/>
                </a:lnTo>
                <a:lnTo>
                  <a:pt x="0" y="1728787"/>
                </a:lnTo>
                <a:lnTo>
                  <a:pt x="0" y="1728787"/>
                </a:lnTo>
                <a:lnTo>
                  <a:pt x="7144" y="1740694"/>
                </a:lnTo>
                <a:lnTo>
                  <a:pt x="28575" y="1740694"/>
                </a:lnTo>
                <a:lnTo>
                  <a:pt x="80963" y="1728787"/>
                </a:lnTo>
                <a:lnTo>
                  <a:pt x="169069" y="1671637"/>
                </a:lnTo>
                <a:lnTo>
                  <a:pt x="309563" y="1574006"/>
                </a:lnTo>
                <a:lnTo>
                  <a:pt x="454819" y="1454944"/>
                </a:lnTo>
                <a:lnTo>
                  <a:pt x="581025" y="1345406"/>
                </a:lnTo>
                <a:lnTo>
                  <a:pt x="700088" y="1233487"/>
                </a:lnTo>
                <a:lnTo>
                  <a:pt x="842963" y="1090612"/>
                </a:lnTo>
                <a:lnTo>
                  <a:pt x="969169" y="947737"/>
                </a:lnTo>
                <a:lnTo>
                  <a:pt x="1097756" y="7929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B1213CA0-85E2-4235-8686-D10AF5D88F33}"/>
              </a:ext>
            </a:extLst>
          </p:cNvPr>
          <p:cNvSpPr/>
          <p:nvPr/>
        </p:nvSpPr>
        <p:spPr>
          <a:xfrm>
            <a:off x="5797550" y="1662113"/>
            <a:ext cx="2439988" cy="539750"/>
          </a:xfrm>
          <a:custGeom>
            <a:avLst/>
            <a:gdLst>
              <a:gd name="connsiteX0" fmla="*/ 1052513 w 2440781"/>
              <a:gd name="connsiteY0" fmla="*/ 197643 h 540543"/>
              <a:gd name="connsiteX1" fmla="*/ 802481 w 2440781"/>
              <a:gd name="connsiteY1" fmla="*/ 238125 h 540543"/>
              <a:gd name="connsiteX2" fmla="*/ 571500 w 2440781"/>
              <a:gd name="connsiteY2" fmla="*/ 278606 h 540543"/>
              <a:gd name="connsiteX3" fmla="*/ 481013 w 2440781"/>
              <a:gd name="connsiteY3" fmla="*/ 295275 h 540543"/>
              <a:gd name="connsiteX4" fmla="*/ 440531 w 2440781"/>
              <a:gd name="connsiteY4" fmla="*/ 295275 h 540543"/>
              <a:gd name="connsiteX5" fmla="*/ 335756 w 2440781"/>
              <a:gd name="connsiteY5" fmla="*/ 297656 h 540543"/>
              <a:gd name="connsiteX6" fmla="*/ 238125 w 2440781"/>
              <a:gd name="connsiteY6" fmla="*/ 288131 h 540543"/>
              <a:gd name="connsiteX7" fmla="*/ 171450 w 2440781"/>
              <a:gd name="connsiteY7" fmla="*/ 271462 h 540543"/>
              <a:gd name="connsiteX8" fmla="*/ 121444 w 2440781"/>
              <a:gd name="connsiteY8" fmla="*/ 252412 h 540543"/>
              <a:gd name="connsiteX9" fmla="*/ 76200 w 2440781"/>
              <a:gd name="connsiteY9" fmla="*/ 219075 h 540543"/>
              <a:gd name="connsiteX10" fmla="*/ 54769 w 2440781"/>
              <a:gd name="connsiteY10" fmla="*/ 200025 h 540543"/>
              <a:gd name="connsiteX11" fmla="*/ 23813 w 2440781"/>
              <a:gd name="connsiteY11" fmla="*/ 188118 h 540543"/>
              <a:gd name="connsiteX12" fmla="*/ 7144 w 2440781"/>
              <a:gd name="connsiteY12" fmla="*/ 190500 h 540543"/>
              <a:gd name="connsiteX13" fmla="*/ 0 w 2440781"/>
              <a:gd name="connsiteY13" fmla="*/ 202406 h 540543"/>
              <a:gd name="connsiteX14" fmla="*/ 2381 w 2440781"/>
              <a:gd name="connsiteY14" fmla="*/ 223837 h 540543"/>
              <a:gd name="connsiteX15" fmla="*/ 19050 w 2440781"/>
              <a:gd name="connsiteY15" fmla="*/ 257175 h 540543"/>
              <a:gd name="connsiteX16" fmla="*/ 50006 w 2440781"/>
              <a:gd name="connsiteY16" fmla="*/ 295275 h 540543"/>
              <a:gd name="connsiteX17" fmla="*/ 97631 w 2440781"/>
              <a:gd name="connsiteY17" fmla="*/ 347662 h 540543"/>
              <a:gd name="connsiteX18" fmla="*/ 140494 w 2440781"/>
              <a:gd name="connsiteY18" fmla="*/ 388143 h 540543"/>
              <a:gd name="connsiteX19" fmla="*/ 188119 w 2440781"/>
              <a:gd name="connsiteY19" fmla="*/ 428625 h 540543"/>
              <a:gd name="connsiteX20" fmla="*/ 238125 w 2440781"/>
              <a:gd name="connsiteY20" fmla="*/ 466725 h 540543"/>
              <a:gd name="connsiteX21" fmla="*/ 280988 w 2440781"/>
              <a:gd name="connsiteY21" fmla="*/ 497681 h 540543"/>
              <a:gd name="connsiteX22" fmla="*/ 335756 w 2440781"/>
              <a:gd name="connsiteY22" fmla="*/ 531018 h 540543"/>
              <a:gd name="connsiteX23" fmla="*/ 359569 w 2440781"/>
              <a:gd name="connsiteY23" fmla="*/ 540543 h 540543"/>
              <a:gd name="connsiteX24" fmla="*/ 457200 w 2440781"/>
              <a:gd name="connsiteY24" fmla="*/ 516731 h 540543"/>
              <a:gd name="connsiteX25" fmla="*/ 576263 w 2440781"/>
              <a:gd name="connsiteY25" fmla="*/ 488156 h 540543"/>
              <a:gd name="connsiteX26" fmla="*/ 697706 w 2440781"/>
              <a:gd name="connsiteY26" fmla="*/ 457200 h 540543"/>
              <a:gd name="connsiteX27" fmla="*/ 823913 w 2440781"/>
              <a:gd name="connsiteY27" fmla="*/ 433387 h 540543"/>
              <a:gd name="connsiteX28" fmla="*/ 978694 w 2440781"/>
              <a:gd name="connsiteY28" fmla="*/ 409575 h 540543"/>
              <a:gd name="connsiteX29" fmla="*/ 1231106 w 2440781"/>
              <a:gd name="connsiteY29" fmla="*/ 359568 h 540543"/>
              <a:gd name="connsiteX30" fmla="*/ 1504950 w 2440781"/>
              <a:gd name="connsiteY30" fmla="*/ 323850 h 540543"/>
              <a:gd name="connsiteX31" fmla="*/ 1747838 w 2440781"/>
              <a:gd name="connsiteY31" fmla="*/ 297656 h 540543"/>
              <a:gd name="connsiteX32" fmla="*/ 1890713 w 2440781"/>
              <a:gd name="connsiteY32" fmla="*/ 285750 h 540543"/>
              <a:gd name="connsiteX33" fmla="*/ 2083594 w 2440781"/>
              <a:gd name="connsiteY33" fmla="*/ 273843 h 540543"/>
              <a:gd name="connsiteX34" fmla="*/ 2190750 w 2440781"/>
              <a:gd name="connsiteY34" fmla="*/ 271462 h 540543"/>
              <a:gd name="connsiteX35" fmla="*/ 2252663 w 2440781"/>
              <a:gd name="connsiteY35" fmla="*/ 273843 h 540543"/>
              <a:gd name="connsiteX36" fmla="*/ 2309813 w 2440781"/>
              <a:gd name="connsiteY36" fmla="*/ 273843 h 540543"/>
              <a:gd name="connsiteX37" fmla="*/ 2374106 w 2440781"/>
              <a:gd name="connsiteY37" fmla="*/ 266700 h 540543"/>
              <a:gd name="connsiteX38" fmla="*/ 2416969 w 2440781"/>
              <a:gd name="connsiteY38" fmla="*/ 254793 h 540543"/>
              <a:gd name="connsiteX39" fmla="*/ 2431256 w 2440781"/>
              <a:gd name="connsiteY39" fmla="*/ 245268 h 540543"/>
              <a:gd name="connsiteX40" fmla="*/ 2440781 w 2440781"/>
              <a:gd name="connsiteY40" fmla="*/ 228600 h 540543"/>
              <a:gd name="connsiteX41" fmla="*/ 2440781 w 2440781"/>
              <a:gd name="connsiteY41" fmla="*/ 221456 h 540543"/>
              <a:gd name="connsiteX42" fmla="*/ 2433638 w 2440781"/>
              <a:gd name="connsiteY42" fmla="*/ 200025 h 540543"/>
              <a:gd name="connsiteX43" fmla="*/ 2400300 w 2440781"/>
              <a:gd name="connsiteY43" fmla="*/ 169068 h 540543"/>
              <a:gd name="connsiteX44" fmla="*/ 2359819 w 2440781"/>
              <a:gd name="connsiteY44" fmla="*/ 138112 h 540543"/>
              <a:gd name="connsiteX45" fmla="*/ 2295525 w 2440781"/>
              <a:gd name="connsiteY45" fmla="*/ 97631 h 540543"/>
              <a:gd name="connsiteX46" fmla="*/ 2209800 w 2440781"/>
              <a:gd name="connsiteY46" fmla="*/ 50006 h 540543"/>
              <a:gd name="connsiteX47" fmla="*/ 2083594 w 2440781"/>
              <a:gd name="connsiteY47" fmla="*/ 7143 h 540543"/>
              <a:gd name="connsiteX48" fmla="*/ 2055019 w 2440781"/>
              <a:gd name="connsiteY48" fmla="*/ 0 h 540543"/>
              <a:gd name="connsiteX49" fmla="*/ 2009775 w 2440781"/>
              <a:gd name="connsiteY49" fmla="*/ 19050 h 540543"/>
              <a:gd name="connsiteX50" fmla="*/ 1893094 w 2440781"/>
              <a:gd name="connsiteY50" fmla="*/ 66675 h 540543"/>
              <a:gd name="connsiteX51" fmla="*/ 1747838 w 2440781"/>
              <a:gd name="connsiteY51" fmla="*/ 104775 h 540543"/>
              <a:gd name="connsiteX52" fmla="*/ 1676400 w 2440781"/>
              <a:gd name="connsiteY52" fmla="*/ 116681 h 540543"/>
              <a:gd name="connsiteX53" fmla="*/ 1445419 w 2440781"/>
              <a:gd name="connsiteY53" fmla="*/ 142875 h 540543"/>
              <a:gd name="connsiteX54" fmla="*/ 1052513 w 2440781"/>
              <a:gd name="connsiteY54" fmla="*/ 197643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40781" h="540543">
                <a:moveTo>
                  <a:pt x="1052513" y="197643"/>
                </a:moveTo>
                <a:lnTo>
                  <a:pt x="802481" y="238125"/>
                </a:lnTo>
                <a:lnTo>
                  <a:pt x="571500" y="278606"/>
                </a:lnTo>
                <a:lnTo>
                  <a:pt x="481013" y="295275"/>
                </a:lnTo>
                <a:lnTo>
                  <a:pt x="440531" y="295275"/>
                </a:lnTo>
                <a:lnTo>
                  <a:pt x="335756" y="297656"/>
                </a:lnTo>
                <a:lnTo>
                  <a:pt x="238125" y="288131"/>
                </a:lnTo>
                <a:lnTo>
                  <a:pt x="171450" y="271462"/>
                </a:lnTo>
                <a:lnTo>
                  <a:pt x="121444" y="252412"/>
                </a:lnTo>
                <a:lnTo>
                  <a:pt x="76200" y="219075"/>
                </a:lnTo>
                <a:lnTo>
                  <a:pt x="54769" y="200025"/>
                </a:lnTo>
                <a:lnTo>
                  <a:pt x="23813" y="188118"/>
                </a:lnTo>
                <a:lnTo>
                  <a:pt x="7144" y="190500"/>
                </a:lnTo>
                <a:lnTo>
                  <a:pt x="0" y="202406"/>
                </a:lnTo>
                <a:lnTo>
                  <a:pt x="2381" y="223837"/>
                </a:lnTo>
                <a:lnTo>
                  <a:pt x="19050" y="257175"/>
                </a:lnTo>
                <a:lnTo>
                  <a:pt x="50006" y="295275"/>
                </a:lnTo>
                <a:lnTo>
                  <a:pt x="97631" y="347662"/>
                </a:lnTo>
                <a:lnTo>
                  <a:pt x="140494" y="388143"/>
                </a:lnTo>
                <a:lnTo>
                  <a:pt x="188119" y="428625"/>
                </a:lnTo>
                <a:lnTo>
                  <a:pt x="238125" y="466725"/>
                </a:lnTo>
                <a:lnTo>
                  <a:pt x="280988" y="497681"/>
                </a:lnTo>
                <a:lnTo>
                  <a:pt x="335756" y="531018"/>
                </a:lnTo>
                <a:lnTo>
                  <a:pt x="359569" y="540543"/>
                </a:lnTo>
                <a:lnTo>
                  <a:pt x="457200" y="516731"/>
                </a:lnTo>
                <a:lnTo>
                  <a:pt x="576263" y="488156"/>
                </a:lnTo>
                <a:lnTo>
                  <a:pt x="697706" y="457200"/>
                </a:lnTo>
                <a:lnTo>
                  <a:pt x="823913" y="433387"/>
                </a:lnTo>
                <a:lnTo>
                  <a:pt x="978694" y="409575"/>
                </a:lnTo>
                <a:lnTo>
                  <a:pt x="1231106" y="359568"/>
                </a:lnTo>
                <a:lnTo>
                  <a:pt x="1504950" y="323850"/>
                </a:lnTo>
                <a:lnTo>
                  <a:pt x="1747838" y="297656"/>
                </a:lnTo>
                <a:lnTo>
                  <a:pt x="1890713" y="285750"/>
                </a:lnTo>
                <a:lnTo>
                  <a:pt x="2083594" y="273843"/>
                </a:lnTo>
                <a:lnTo>
                  <a:pt x="2190750" y="271462"/>
                </a:lnTo>
                <a:lnTo>
                  <a:pt x="2252663" y="273843"/>
                </a:lnTo>
                <a:lnTo>
                  <a:pt x="2309813" y="273843"/>
                </a:lnTo>
                <a:lnTo>
                  <a:pt x="2374106" y="266700"/>
                </a:lnTo>
                <a:lnTo>
                  <a:pt x="2416969" y="254793"/>
                </a:lnTo>
                <a:lnTo>
                  <a:pt x="2431256" y="245268"/>
                </a:lnTo>
                <a:lnTo>
                  <a:pt x="2440781" y="228600"/>
                </a:lnTo>
                <a:lnTo>
                  <a:pt x="2440781" y="221456"/>
                </a:lnTo>
                <a:lnTo>
                  <a:pt x="2433638" y="200025"/>
                </a:lnTo>
                <a:lnTo>
                  <a:pt x="2400300" y="169068"/>
                </a:lnTo>
                <a:lnTo>
                  <a:pt x="2359819" y="138112"/>
                </a:lnTo>
                <a:lnTo>
                  <a:pt x="2295525" y="97631"/>
                </a:lnTo>
                <a:lnTo>
                  <a:pt x="2209800" y="50006"/>
                </a:lnTo>
                <a:lnTo>
                  <a:pt x="2083594" y="7143"/>
                </a:lnTo>
                <a:lnTo>
                  <a:pt x="2055019" y="0"/>
                </a:lnTo>
                <a:lnTo>
                  <a:pt x="2009775" y="19050"/>
                </a:lnTo>
                <a:lnTo>
                  <a:pt x="1893094" y="66675"/>
                </a:lnTo>
                <a:lnTo>
                  <a:pt x="1747838" y="104775"/>
                </a:lnTo>
                <a:lnTo>
                  <a:pt x="1676400" y="116681"/>
                </a:lnTo>
                <a:lnTo>
                  <a:pt x="1445419" y="142875"/>
                </a:lnTo>
                <a:lnTo>
                  <a:pt x="1052513" y="1976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C2D49B72-C36C-4542-922C-6A40FCC6A8E6}"/>
              </a:ext>
            </a:extLst>
          </p:cNvPr>
          <p:cNvSpPr/>
          <p:nvPr/>
        </p:nvSpPr>
        <p:spPr>
          <a:xfrm>
            <a:off x="7164388" y="5000625"/>
            <a:ext cx="1073150" cy="909638"/>
          </a:xfrm>
          <a:custGeom>
            <a:avLst/>
            <a:gdLst>
              <a:gd name="connsiteX0" fmla="*/ 431007 w 1071563"/>
              <a:gd name="connsiteY0" fmla="*/ 383381 h 909638"/>
              <a:gd name="connsiteX1" fmla="*/ 385763 w 1071563"/>
              <a:gd name="connsiteY1" fmla="*/ 338138 h 909638"/>
              <a:gd name="connsiteX2" fmla="*/ 314325 w 1071563"/>
              <a:gd name="connsiteY2" fmla="*/ 271463 h 909638"/>
              <a:gd name="connsiteX3" fmla="*/ 254794 w 1071563"/>
              <a:gd name="connsiteY3" fmla="*/ 221456 h 909638"/>
              <a:gd name="connsiteX4" fmla="*/ 195263 w 1071563"/>
              <a:gd name="connsiteY4" fmla="*/ 173831 h 909638"/>
              <a:gd name="connsiteX5" fmla="*/ 130969 w 1071563"/>
              <a:gd name="connsiteY5" fmla="*/ 126206 h 909638"/>
              <a:gd name="connsiteX6" fmla="*/ 57150 w 1071563"/>
              <a:gd name="connsiteY6" fmla="*/ 78581 h 909638"/>
              <a:gd name="connsiteX7" fmla="*/ 19050 w 1071563"/>
              <a:gd name="connsiteY7" fmla="*/ 45244 h 909638"/>
              <a:gd name="connsiteX8" fmla="*/ 0 w 1071563"/>
              <a:gd name="connsiteY8" fmla="*/ 23813 h 909638"/>
              <a:gd name="connsiteX9" fmla="*/ 0 w 1071563"/>
              <a:gd name="connsiteY9" fmla="*/ 11906 h 909638"/>
              <a:gd name="connsiteX10" fmla="*/ 7144 w 1071563"/>
              <a:gd name="connsiteY10" fmla="*/ 0 h 909638"/>
              <a:gd name="connsiteX11" fmla="*/ 40482 w 1071563"/>
              <a:gd name="connsiteY11" fmla="*/ 2381 h 909638"/>
              <a:gd name="connsiteX12" fmla="*/ 121444 w 1071563"/>
              <a:gd name="connsiteY12" fmla="*/ 23813 h 909638"/>
              <a:gd name="connsiteX13" fmla="*/ 264319 w 1071563"/>
              <a:gd name="connsiteY13" fmla="*/ 71438 h 909638"/>
              <a:gd name="connsiteX14" fmla="*/ 388144 w 1071563"/>
              <a:gd name="connsiteY14" fmla="*/ 123825 h 909638"/>
              <a:gd name="connsiteX15" fmla="*/ 488157 w 1071563"/>
              <a:gd name="connsiteY15" fmla="*/ 173831 h 909638"/>
              <a:gd name="connsiteX16" fmla="*/ 602457 w 1071563"/>
              <a:gd name="connsiteY16" fmla="*/ 235744 h 909638"/>
              <a:gd name="connsiteX17" fmla="*/ 707232 w 1071563"/>
              <a:gd name="connsiteY17" fmla="*/ 300038 h 909638"/>
              <a:gd name="connsiteX18" fmla="*/ 802482 w 1071563"/>
              <a:gd name="connsiteY18" fmla="*/ 366713 h 909638"/>
              <a:gd name="connsiteX19" fmla="*/ 842963 w 1071563"/>
              <a:gd name="connsiteY19" fmla="*/ 397669 h 909638"/>
              <a:gd name="connsiteX20" fmla="*/ 888207 w 1071563"/>
              <a:gd name="connsiteY20" fmla="*/ 435769 h 909638"/>
              <a:gd name="connsiteX21" fmla="*/ 933450 w 1071563"/>
              <a:gd name="connsiteY21" fmla="*/ 481013 h 909638"/>
              <a:gd name="connsiteX22" fmla="*/ 969169 w 1071563"/>
              <a:gd name="connsiteY22" fmla="*/ 521494 h 909638"/>
              <a:gd name="connsiteX23" fmla="*/ 1009650 w 1071563"/>
              <a:gd name="connsiteY23" fmla="*/ 583406 h 909638"/>
              <a:gd name="connsiteX24" fmla="*/ 1031082 w 1071563"/>
              <a:gd name="connsiteY24" fmla="*/ 631031 h 909638"/>
              <a:gd name="connsiteX25" fmla="*/ 1052513 w 1071563"/>
              <a:gd name="connsiteY25" fmla="*/ 690563 h 909638"/>
              <a:gd name="connsiteX26" fmla="*/ 1064419 w 1071563"/>
              <a:gd name="connsiteY26" fmla="*/ 750094 h 909638"/>
              <a:gd name="connsiteX27" fmla="*/ 1071563 w 1071563"/>
              <a:gd name="connsiteY27" fmla="*/ 795338 h 909638"/>
              <a:gd name="connsiteX28" fmla="*/ 1064419 w 1071563"/>
              <a:gd name="connsiteY28" fmla="*/ 831056 h 909638"/>
              <a:gd name="connsiteX29" fmla="*/ 1038225 w 1071563"/>
              <a:gd name="connsiteY29" fmla="*/ 869156 h 909638"/>
              <a:gd name="connsiteX30" fmla="*/ 1007269 w 1071563"/>
              <a:gd name="connsiteY30" fmla="*/ 902494 h 909638"/>
              <a:gd name="connsiteX31" fmla="*/ 990600 w 1071563"/>
              <a:gd name="connsiteY31" fmla="*/ 909638 h 909638"/>
              <a:gd name="connsiteX32" fmla="*/ 957263 w 1071563"/>
              <a:gd name="connsiteY32" fmla="*/ 909638 h 909638"/>
              <a:gd name="connsiteX33" fmla="*/ 909638 w 1071563"/>
              <a:gd name="connsiteY33" fmla="*/ 900113 h 909638"/>
              <a:gd name="connsiteX34" fmla="*/ 869157 w 1071563"/>
              <a:gd name="connsiteY34" fmla="*/ 883444 h 909638"/>
              <a:gd name="connsiteX35" fmla="*/ 833438 w 1071563"/>
              <a:gd name="connsiteY35" fmla="*/ 862013 h 909638"/>
              <a:gd name="connsiteX36" fmla="*/ 792957 w 1071563"/>
              <a:gd name="connsiteY36" fmla="*/ 826294 h 909638"/>
              <a:gd name="connsiteX37" fmla="*/ 742950 w 1071563"/>
              <a:gd name="connsiteY37" fmla="*/ 759619 h 909638"/>
              <a:gd name="connsiteX38" fmla="*/ 671513 w 1071563"/>
              <a:gd name="connsiteY38" fmla="*/ 664369 h 909638"/>
              <a:gd name="connsiteX39" fmla="*/ 566738 w 1071563"/>
              <a:gd name="connsiteY39" fmla="*/ 528638 h 909638"/>
              <a:gd name="connsiteX40" fmla="*/ 431007 w 1071563"/>
              <a:gd name="connsiteY40" fmla="*/ 383381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71563" h="909638">
                <a:moveTo>
                  <a:pt x="431007" y="383381"/>
                </a:moveTo>
                <a:lnTo>
                  <a:pt x="385763" y="338138"/>
                </a:lnTo>
                <a:lnTo>
                  <a:pt x="314325" y="271463"/>
                </a:lnTo>
                <a:lnTo>
                  <a:pt x="254794" y="221456"/>
                </a:lnTo>
                <a:lnTo>
                  <a:pt x="195263" y="173831"/>
                </a:lnTo>
                <a:lnTo>
                  <a:pt x="130969" y="126206"/>
                </a:lnTo>
                <a:lnTo>
                  <a:pt x="57150" y="78581"/>
                </a:lnTo>
                <a:lnTo>
                  <a:pt x="19050" y="45244"/>
                </a:lnTo>
                <a:lnTo>
                  <a:pt x="0" y="23813"/>
                </a:lnTo>
                <a:lnTo>
                  <a:pt x="0" y="11906"/>
                </a:lnTo>
                <a:lnTo>
                  <a:pt x="7144" y="0"/>
                </a:lnTo>
                <a:lnTo>
                  <a:pt x="40482" y="2381"/>
                </a:lnTo>
                <a:lnTo>
                  <a:pt x="121444" y="23813"/>
                </a:lnTo>
                <a:lnTo>
                  <a:pt x="264319" y="71438"/>
                </a:lnTo>
                <a:lnTo>
                  <a:pt x="388144" y="123825"/>
                </a:lnTo>
                <a:lnTo>
                  <a:pt x="488157" y="173831"/>
                </a:lnTo>
                <a:lnTo>
                  <a:pt x="602457" y="235744"/>
                </a:lnTo>
                <a:lnTo>
                  <a:pt x="707232" y="300038"/>
                </a:lnTo>
                <a:lnTo>
                  <a:pt x="802482" y="366713"/>
                </a:lnTo>
                <a:lnTo>
                  <a:pt x="842963" y="397669"/>
                </a:lnTo>
                <a:lnTo>
                  <a:pt x="888207" y="435769"/>
                </a:lnTo>
                <a:lnTo>
                  <a:pt x="933450" y="481013"/>
                </a:lnTo>
                <a:lnTo>
                  <a:pt x="969169" y="521494"/>
                </a:lnTo>
                <a:lnTo>
                  <a:pt x="1009650" y="583406"/>
                </a:lnTo>
                <a:lnTo>
                  <a:pt x="1031082" y="631031"/>
                </a:lnTo>
                <a:lnTo>
                  <a:pt x="1052513" y="690563"/>
                </a:lnTo>
                <a:lnTo>
                  <a:pt x="1064419" y="750094"/>
                </a:lnTo>
                <a:lnTo>
                  <a:pt x="1071563" y="795338"/>
                </a:lnTo>
                <a:lnTo>
                  <a:pt x="1064419" y="831056"/>
                </a:lnTo>
                <a:lnTo>
                  <a:pt x="1038225" y="869156"/>
                </a:lnTo>
                <a:lnTo>
                  <a:pt x="1007269" y="902494"/>
                </a:lnTo>
                <a:lnTo>
                  <a:pt x="990600" y="909638"/>
                </a:lnTo>
                <a:lnTo>
                  <a:pt x="957263" y="909638"/>
                </a:lnTo>
                <a:lnTo>
                  <a:pt x="909638" y="900113"/>
                </a:lnTo>
                <a:lnTo>
                  <a:pt x="869157" y="883444"/>
                </a:lnTo>
                <a:lnTo>
                  <a:pt x="833438" y="862013"/>
                </a:lnTo>
                <a:lnTo>
                  <a:pt x="792957" y="826294"/>
                </a:lnTo>
                <a:lnTo>
                  <a:pt x="742950" y="759619"/>
                </a:lnTo>
                <a:lnTo>
                  <a:pt x="671513" y="664369"/>
                </a:lnTo>
                <a:lnTo>
                  <a:pt x="566738" y="528638"/>
                </a:lnTo>
                <a:lnTo>
                  <a:pt x="431007" y="3833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02E2BECF-A129-4D3C-A478-68F47055E051}"/>
              </a:ext>
            </a:extLst>
          </p:cNvPr>
          <p:cNvSpPr/>
          <p:nvPr/>
        </p:nvSpPr>
        <p:spPr>
          <a:xfrm>
            <a:off x="4770438" y="2173288"/>
            <a:ext cx="977900" cy="635000"/>
          </a:xfrm>
          <a:custGeom>
            <a:avLst/>
            <a:gdLst>
              <a:gd name="connsiteX0" fmla="*/ 442913 w 976313"/>
              <a:gd name="connsiteY0" fmla="*/ 150019 h 633413"/>
              <a:gd name="connsiteX1" fmla="*/ 292894 w 976313"/>
              <a:gd name="connsiteY1" fmla="*/ 92869 h 633413"/>
              <a:gd name="connsiteX2" fmla="*/ 169069 w 976313"/>
              <a:gd name="connsiteY2" fmla="*/ 50007 h 633413"/>
              <a:gd name="connsiteX3" fmla="*/ 26194 w 976313"/>
              <a:gd name="connsiteY3" fmla="*/ 0 h 633413"/>
              <a:gd name="connsiteX4" fmla="*/ 0 w 976313"/>
              <a:gd name="connsiteY4" fmla="*/ 50007 h 633413"/>
              <a:gd name="connsiteX5" fmla="*/ 123825 w 976313"/>
              <a:gd name="connsiteY5" fmla="*/ 133350 h 633413"/>
              <a:gd name="connsiteX6" fmla="*/ 288132 w 976313"/>
              <a:gd name="connsiteY6" fmla="*/ 252413 h 633413"/>
              <a:gd name="connsiteX7" fmla="*/ 442913 w 976313"/>
              <a:gd name="connsiteY7" fmla="*/ 369094 h 633413"/>
              <a:gd name="connsiteX8" fmla="*/ 557213 w 976313"/>
              <a:gd name="connsiteY8" fmla="*/ 454819 h 633413"/>
              <a:gd name="connsiteX9" fmla="*/ 633413 w 976313"/>
              <a:gd name="connsiteY9" fmla="*/ 507207 h 633413"/>
              <a:gd name="connsiteX10" fmla="*/ 690563 w 976313"/>
              <a:gd name="connsiteY10" fmla="*/ 550069 h 633413"/>
              <a:gd name="connsiteX11" fmla="*/ 745332 w 976313"/>
              <a:gd name="connsiteY11" fmla="*/ 583407 h 633413"/>
              <a:gd name="connsiteX12" fmla="*/ 790575 w 976313"/>
              <a:gd name="connsiteY12" fmla="*/ 607219 h 633413"/>
              <a:gd name="connsiteX13" fmla="*/ 833438 w 976313"/>
              <a:gd name="connsiteY13" fmla="*/ 623888 h 633413"/>
              <a:gd name="connsiteX14" fmla="*/ 864394 w 976313"/>
              <a:gd name="connsiteY14" fmla="*/ 631032 h 633413"/>
              <a:gd name="connsiteX15" fmla="*/ 885825 w 976313"/>
              <a:gd name="connsiteY15" fmla="*/ 633413 h 633413"/>
              <a:gd name="connsiteX16" fmla="*/ 912019 w 976313"/>
              <a:gd name="connsiteY16" fmla="*/ 633413 h 633413"/>
              <a:gd name="connsiteX17" fmla="*/ 931069 w 976313"/>
              <a:gd name="connsiteY17" fmla="*/ 626269 h 633413"/>
              <a:gd name="connsiteX18" fmla="*/ 945357 w 976313"/>
              <a:gd name="connsiteY18" fmla="*/ 619125 h 633413"/>
              <a:gd name="connsiteX19" fmla="*/ 964407 w 976313"/>
              <a:gd name="connsiteY19" fmla="*/ 602457 h 633413"/>
              <a:gd name="connsiteX20" fmla="*/ 971550 w 976313"/>
              <a:gd name="connsiteY20" fmla="*/ 583407 h 633413"/>
              <a:gd name="connsiteX21" fmla="*/ 976313 w 976313"/>
              <a:gd name="connsiteY21" fmla="*/ 561975 h 633413"/>
              <a:gd name="connsiteX22" fmla="*/ 976313 w 976313"/>
              <a:gd name="connsiteY22" fmla="*/ 533400 h 633413"/>
              <a:gd name="connsiteX23" fmla="*/ 966788 w 976313"/>
              <a:gd name="connsiteY23" fmla="*/ 490538 h 633413"/>
              <a:gd name="connsiteX24" fmla="*/ 942975 w 976313"/>
              <a:gd name="connsiteY24" fmla="*/ 440532 h 633413"/>
              <a:gd name="connsiteX25" fmla="*/ 914400 w 976313"/>
              <a:gd name="connsiteY25" fmla="*/ 407194 h 633413"/>
              <a:gd name="connsiteX26" fmla="*/ 859632 w 976313"/>
              <a:gd name="connsiteY26" fmla="*/ 357188 h 633413"/>
              <a:gd name="connsiteX27" fmla="*/ 785813 w 976313"/>
              <a:gd name="connsiteY27" fmla="*/ 314325 h 633413"/>
              <a:gd name="connsiteX28" fmla="*/ 683419 w 976313"/>
              <a:gd name="connsiteY28" fmla="*/ 259557 h 633413"/>
              <a:gd name="connsiteX29" fmla="*/ 554832 w 976313"/>
              <a:gd name="connsiteY29" fmla="*/ 197644 h 633413"/>
              <a:gd name="connsiteX30" fmla="*/ 442913 w 976313"/>
              <a:gd name="connsiteY30" fmla="*/ 15001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76313" h="633413">
                <a:moveTo>
                  <a:pt x="442913" y="150019"/>
                </a:moveTo>
                <a:lnTo>
                  <a:pt x="292894" y="92869"/>
                </a:lnTo>
                <a:lnTo>
                  <a:pt x="169069" y="50007"/>
                </a:lnTo>
                <a:lnTo>
                  <a:pt x="26194" y="0"/>
                </a:lnTo>
                <a:lnTo>
                  <a:pt x="0" y="50007"/>
                </a:lnTo>
                <a:lnTo>
                  <a:pt x="123825" y="133350"/>
                </a:lnTo>
                <a:lnTo>
                  <a:pt x="288132" y="252413"/>
                </a:lnTo>
                <a:lnTo>
                  <a:pt x="442913" y="369094"/>
                </a:lnTo>
                <a:lnTo>
                  <a:pt x="557213" y="454819"/>
                </a:lnTo>
                <a:lnTo>
                  <a:pt x="633413" y="507207"/>
                </a:lnTo>
                <a:lnTo>
                  <a:pt x="690563" y="550069"/>
                </a:lnTo>
                <a:lnTo>
                  <a:pt x="745332" y="583407"/>
                </a:lnTo>
                <a:lnTo>
                  <a:pt x="790575" y="607219"/>
                </a:lnTo>
                <a:lnTo>
                  <a:pt x="833438" y="623888"/>
                </a:lnTo>
                <a:lnTo>
                  <a:pt x="864394" y="631032"/>
                </a:lnTo>
                <a:lnTo>
                  <a:pt x="885825" y="633413"/>
                </a:lnTo>
                <a:lnTo>
                  <a:pt x="912019" y="633413"/>
                </a:lnTo>
                <a:lnTo>
                  <a:pt x="931069" y="626269"/>
                </a:lnTo>
                <a:lnTo>
                  <a:pt x="945357" y="619125"/>
                </a:lnTo>
                <a:lnTo>
                  <a:pt x="964407" y="602457"/>
                </a:lnTo>
                <a:lnTo>
                  <a:pt x="971550" y="583407"/>
                </a:lnTo>
                <a:lnTo>
                  <a:pt x="976313" y="561975"/>
                </a:lnTo>
                <a:lnTo>
                  <a:pt x="976313" y="533400"/>
                </a:lnTo>
                <a:lnTo>
                  <a:pt x="966788" y="490538"/>
                </a:lnTo>
                <a:lnTo>
                  <a:pt x="942975" y="440532"/>
                </a:lnTo>
                <a:lnTo>
                  <a:pt x="914400" y="407194"/>
                </a:lnTo>
                <a:lnTo>
                  <a:pt x="859632" y="357188"/>
                </a:lnTo>
                <a:lnTo>
                  <a:pt x="785813" y="314325"/>
                </a:lnTo>
                <a:lnTo>
                  <a:pt x="683419" y="259557"/>
                </a:lnTo>
                <a:lnTo>
                  <a:pt x="554832" y="197644"/>
                </a:lnTo>
                <a:lnTo>
                  <a:pt x="442913" y="1500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D1257F5-8961-4871-AA27-63CC8D511C28}"/>
              </a:ext>
            </a:extLst>
          </p:cNvPr>
          <p:cNvSpPr/>
          <p:nvPr/>
        </p:nvSpPr>
        <p:spPr>
          <a:xfrm>
            <a:off x="4313238" y="2979739"/>
            <a:ext cx="855662" cy="346075"/>
          </a:xfrm>
          <a:custGeom>
            <a:avLst/>
            <a:gdLst>
              <a:gd name="connsiteX0" fmla="*/ 447675 w 854869"/>
              <a:gd name="connsiteY0" fmla="*/ 116681 h 347662"/>
              <a:gd name="connsiteX1" fmla="*/ 366713 w 854869"/>
              <a:gd name="connsiteY1" fmla="*/ 111919 h 347662"/>
              <a:gd name="connsiteX2" fmla="*/ 323850 w 854869"/>
              <a:gd name="connsiteY2" fmla="*/ 107156 h 347662"/>
              <a:gd name="connsiteX3" fmla="*/ 264319 w 854869"/>
              <a:gd name="connsiteY3" fmla="*/ 97631 h 347662"/>
              <a:gd name="connsiteX4" fmla="*/ 195263 w 854869"/>
              <a:gd name="connsiteY4" fmla="*/ 76200 h 347662"/>
              <a:gd name="connsiteX5" fmla="*/ 128588 w 854869"/>
              <a:gd name="connsiteY5" fmla="*/ 47625 h 347662"/>
              <a:gd name="connsiteX6" fmla="*/ 71438 w 854869"/>
              <a:gd name="connsiteY6" fmla="*/ 16669 h 347662"/>
              <a:gd name="connsiteX7" fmla="*/ 35719 w 854869"/>
              <a:gd name="connsiteY7" fmla="*/ 0 h 347662"/>
              <a:gd name="connsiteX8" fmla="*/ 21432 w 854869"/>
              <a:gd name="connsiteY8" fmla="*/ 0 h 347662"/>
              <a:gd name="connsiteX9" fmla="*/ 7144 w 854869"/>
              <a:gd name="connsiteY9" fmla="*/ 2381 h 347662"/>
              <a:gd name="connsiteX10" fmla="*/ 0 w 854869"/>
              <a:gd name="connsiteY10" fmla="*/ 11906 h 347662"/>
              <a:gd name="connsiteX11" fmla="*/ 0 w 854869"/>
              <a:gd name="connsiteY11" fmla="*/ 38100 h 347662"/>
              <a:gd name="connsiteX12" fmla="*/ 19050 w 854869"/>
              <a:gd name="connsiteY12" fmla="*/ 83344 h 347662"/>
              <a:gd name="connsiteX13" fmla="*/ 50007 w 854869"/>
              <a:gd name="connsiteY13" fmla="*/ 126206 h 347662"/>
              <a:gd name="connsiteX14" fmla="*/ 92869 w 854869"/>
              <a:gd name="connsiteY14" fmla="*/ 171450 h 347662"/>
              <a:gd name="connsiteX15" fmla="*/ 140494 w 854869"/>
              <a:gd name="connsiteY15" fmla="*/ 209550 h 347662"/>
              <a:gd name="connsiteX16" fmla="*/ 188119 w 854869"/>
              <a:gd name="connsiteY16" fmla="*/ 240506 h 347662"/>
              <a:gd name="connsiteX17" fmla="*/ 235744 w 854869"/>
              <a:gd name="connsiteY17" fmla="*/ 266700 h 347662"/>
              <a:gd name="connsiteX18" fmla="*/ 311944 w 854869"/>
              <a:gd name="connsiteY18" fmla="*/ 297656 h 347662"/>
              <a:gd name="connsiteX19" fmla="*/ 369094 w 854869"/>
              <a:gd name="connsiteY19" fmla="*/ 314325 h 347662"/>
              <a:gd name="connsiteX20" fmla="*/ 457200 w 854869"/>
              <a:gd name="connsiteY20" fmla="*/ 333375 h 347662"/>
              <a:gd name="connsiteX21" fmla="*/ 550069 w 854869"/>
              <a:gd name="connsiteY21" fmla="*/ 342900 h 347662"/>
              <a:gd name="connsiteX22" fmla="*/ 604838 w 854869"/>
              <a:gd name="connsiteY22" fmla="*/ 347662 h 347662"/>
              <a:gd name="connsiteX23" fmla="*/ 669132 w 854869"/>
              <a:gd name="connsiteY23" fmla="*/ 345281 h 347662"/>
              <a:gd name="connsiteX24" fmla="*/ 733425 w 854869"/>
              <a:gd name="connsiteY24" fmla="*/ 335756 h 347662"/>
              <a:gd name="connsiteX25" fmla="*/ 790575 w 854869"/>
              <a:gd name="connsiteY25" fmla="*/ 321469 h 347662"/>
              <a:gd name="connsiteX26" fmla="*/ 826294 w 854869"/>
              <a:gd name="connsiteY26" fmla="*/ 302419 h 347662"/>
              <a:gd name="connsiteX27" fmla="*/ 840582 w 854869"/>
              <a:gd name="connsiteY27" fmla="*/ 283369 h 347662"/>
              <a:gd name="connsiteX28" fmla="*/ 852488 w 854869"/>
              <a:gd name="connsiteY28" fmla="*/ 264319 h 347662"/>
              <a:gd name="connsiteX29" fmla="*/ 854869 w 854869"/>
              <a:gd name="connsiteY29" fmla="*/ 245269 h 347662"/>
              <a:gd name="connsiteX30" fmla="*/ 850107 w 854869"/>
              <a:gd name="connsiteY30" fmla="*/ 228600 h 347662"/>
              <a:gd name="connsiteX31" fmla="*/ 835819 w 854869"/>
              <a:gd name="connsiteY31" fmla="*/ 204787 h 347662"/>
              <a:gd name="connsiteX32" fmla="*/ 807244 w 854869"/>
              <a:gd name="connsiteY32" fmla="*/ 183356 h 347662"/>
              <a:gd name="connsiteX33" fmla="*/ 762000 w 854869"/>
              <a:gd name="connsiteY33" fmla="*/ 159544 h 347662"/>
              <a:gd name="connsiteX34" fmla="*/ 719138 w 854869"/>
              <a:gd name="connsiteY34" fmla="*/ 145256 h 347662"/>
              <a:gd name="connsiteX35" fmla="*/ 671513 w 854869"/>
              <a:gd name="connsiteY35" fmla="*/ 135731 h 347662"/>
              <a:gd name="connsiteX36" fmla="*/ 595313 w 854869"/>
              <a:gd name="connsiteY36" fmla="*/ 121444 h 347662"/>
              <a:gd name="connsiteX37" fmla="*/ 514350 w 854869"/>
              <a:gd name="connsiteY37" fmla="*/ 119062 h 347662"/>
              <a:gd name="connsiteX38" fmla="*/ 447675 w 854869"/>
              <a:gd name="connsiteY38" fmla="*/ 116681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54869" h="347662">
                <a:moveTo>
                  <a:pt x="447675" y="116681"/>
                </a:moveTo>
                <a:lnTo>
                  <a:pt x="366713" y="111919"/>
                </a:lnTo>
                <a:lnTo>
                  <a:pt x="323850" y="107156"/>
                </a:lnTo>
                <a:lnTo>
                  <a:pt x="264319" y="97631"/>
                </a:lnTo>
                <a:lnTo>
                  <a:pt x="195263" y="76200"/>
                </a:lnTo>
                <a:lnTo>
                  <a:pt x="128588" y="47625"/>
                </a:lnTo>
                <a:lnTo>
                  <a:pt x="71438" y="16669"/>
                </a:lnTo>
                <a:lnTo>
                  <a:pt x="35719" y="0"/>
                </a:lnTo>
                <a:lnTo>
                  <a:pt x="21432" y="0"/>
                </a:lnTo>
                <a:lnTo>
                  <a:pt x="7144" y="2381"/>
                </a:lnTo>
                <a:lnTo>
                  <a:pt x="0" y="11906"/>
                </a:lnTo>
                <a:lnTo>
                  <a:pt x="0" y="38100"/>
                </a:lnTo>
                <a:lnTo>
                  <a:pt x="19050" y="83344"/>
                </a:lnTo>
                <a:lnTo>
                  <a:pt x="50007" y="126206"/>
                </a:lnTo>
                <a:lnTo>
                  <a:pt x="92869" y="171450"/>
                </a:lnTo>
                <a:lnTo>
                  <a:pt x="140494" y="209550"/>
                </a:lnTo>
                <a:lnTo>
                  <a:pt x="188119" y="240506"/>
                </a:lnTo>
                <a:lnTo>
                  <a:pt x="235744" y="266700"/>
                </a:lnTo>
                <a:lnTo>
                  <a:pt x="311944" y="297656"/>
                </a:lnTo>
                <a:lnTo>
                  <a:pt x="369094" y="314325"/>
                </a:lnTo>
                <a:lnTo>
                  <a:pt x="457200" y="333375"/>
                </a:lnTo>
                <a:lnTo>
                  <a:pt x="550069" y="342900"/>
                </a:lnTo>
                <a:lnTo>
                  <a:pt x="604838" y="347662"/>
                </a:lnTo>
                <a:lnTo>
                  <a:pt x="669132" y="345281"/>
                </a:lnTo>
                <a:lnTo>
                  <a:pt x="733425" y="335756"/>
                </a:lnTo>
                <a:lnTo>
                  <a:pt x="790575" y="321469"/>
                </a:lnTo>
                <a:lnTo>
                  <a:pt x="826294" y="302419"/>
                </a:lnTo>
                <a:lnTo>
                  <a:pt x="840582" y="283369"/>
                </a:lnTo>
                <a:lnTo>
                  <a:pt x="852488" y="264319"/>
                </a:lnTo>
                <a:lnTo>
                  <a:pt x="854869" y="245269"/>
                </a:lnTo>
                <a:lnTo>
                  <a:pt x="850107" y="228600"/>
                </a:lnTo>
                <a:lnTo>
                  <a:pt x="835819" y="204787"/>
                </a:lnTo>
                <a:lnTo>
                  <a:pt x="807244" y="183356"/>
                </a:lnTo>
                <a:lnTo>
                  <a:pt x="762000" y="159544"/>
                </a:lnTo>
                <a:lnTo>
                  <a:pt x="719138" y="145256"/>
                </a:lnTo>
                <a:lnTo>
                  <a:pt x="671513" y="135731"/>
                </a:lnTo>
                <a:lnTo>
                  <a:pt x="595313" y="121444"/>
                </a:lnTo>
                <a:lnTo>
                  <a:pt x="514350" y="119062"/>
                </a:lnTo>
                <a:lnTo>
                  <a:pt x="447675" y="1166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C8B9DCA-8FF9-42F9-9A1B-395C24A220F6}"/>
              </a:ext>
            </a:extLst>
          </p:cNvPr>
          <p:cNvSpPr/>
          <p:nvPr/>
        </p:nvSpPr>
        <p:spPr>
          <a:xfrm>
            <a:off x="3665538" y="3633789"/>
            <a:ext cx="1911350" cy="561975"/>
          </a:xfrm>
          <a:custGeom>
            <a:avLst/>
            <a:gdLst>
              <a:gd name="connsiteX0" fmla="*/ 776288 w 1909763"/>
              <a:gd name="connsiteY0" fmla="*/ 228600 h 561975"/>
              <a:gd name="connsiteX1" fmla="*/ 597694 w 1909763"/>
              <a:gd name="connsiteY1" fmla="*/ 271462 h 561975"/>
              <a:gd name="connsiteX2" fmla="*/ 423863 w 1909763"/>
              <a:gd name="connsiteY2" fmla="*/ 309562 h 561975"/>
              <a:gd name="connsiteX3" fmla="*/ 321469 w 1909763"/>
              <a:gd name="connsiteY3" fmla="*/ 330993 h 561975"/>
              <a:gd name="connsiteX4" fmla="*/ 283369 w 1909763"/>
              <a:gd name="connsiteY4" fmla="*/ 326231 h 561975"/>
              <a:gd name="connsiteX5" fmla="*/ 230982 w 1909763"/>
              <a:gd name="connsiteY5" fmla="*/ 314325 h 561975"/>
              <a:gd name="connsiteX6" fmla="*/ 173832 w 1909763"/>
              <a:gd name="connsiteY6" fmla="*/ 292893 h 561975"/>
              <a:gd name="connsiteX7" fmla="*/ 119063 w 1909763"/>
              <a:gd name="connsiteY7" fmla="*/ 269081 h 561975"/>
              <a:gd name="connsiteX8" fmla="*/ 69057 w 1909763"/>
              <a:gd name="connsiteY8" fmla="*/ 240506 h 561975"/>
              <a:gd name="connsiteX9" fmla="*/ 30957 w 1909763"/>
              <a:gd name="connsiteY9" fmla="*/ 219075 h 561975"/>
              <a:gd name="connsiteX10" fmla="*/ 7144 w 1909763"/>
              <a:gd name="connsiteY10" fmla="*/ 219075 h 561975"/>
              <a:gd name="connsiteX11" fmla="*/ 0 w 1909763"/>
              <a:gd name="connsiteY11" fmla="*/ 233362 h 561975"/>
              <a:gd name="connsiteX12" fmla="*/ 4763 w 1909763"/>
              <a:gd name="connsiteY12" fmla="*/ 259556 h 561975"/>
              <a:gd name="connsiteX13" fmla="*/ 28575 w 1909763"/>
              <a:gd name="connsiteY13" fmla="*/ 311943 h 561975"/>
              <a:gd name="connsiteX14" fmla="*/ 66675 w 1909763"/>
              <a:gd name="connsiteY14" fmla="*/ 369093 h 561975"/>
              <a:gd name="connsiteX15" fmla="*/ 119063 w 1909763"/>
              <a:gd name="connsiteY15" fmla="*/ 435768 h 561975"/>
              <a:gd name="connsiteX16" fmla="*/ 159544 w 1909763"/>
              <a:gd name="connsiteY16" fmla="*/ 478631 h 561975"/>
              <a:gd name="connsiteX17" fmla="*/ 197644 w 1909763"/>
              <a:gd name="connsiteY17" fmla="*/ 509587 h 561975"/>
              <a:gd name="connsiteX18" fmla="*/ 233363 w 1909763"/>
              <a:gd name="connsiteY18" fmla="*/ 533400 h 561975"/>
              <a:gd name="connsiteX19" fmla="*/ 269082 w 1909763"/>
              <a:gd name="connsiteY19" fmla="*/ 547687 h 561975"/>
              <a:gd name="connsiteX20" fmla="*/ 300038 w 1909763"/>
              <a:gd name="connsiteY20" fmla="*/ 554831 h 561975"/>
              <a:gd name="connsiteX21" fmla="*/ 340519 w 1909763"/>
              <a:gd name="connsiteY21" fmla="*/ 561975 h 561975"/>
              <a:gd name="connsiteX22" fmla="*/ 402432 w 1909763"/>
              <a:gd name="connsiteY22" fmla="*/ 547687 h 561975"/>
              <a:gd name="connsiteX23" fmla="*/ 576263 w 1909763"/>
              <a:gd name="connsiteY23" fmla="*/ 485775 h 561975"/>
              <a:gd name="connsiteX24" fmla="*/ 804863 w 1909763"/>
              <a:gd name="connsiteY24" fmla="*/ 414337 h 561975"/>
              <a:gd name="connsiteX25" fmla="*/ 1092994 w 1909763"/>
              <a:gd name="connsiteY25" fmla="*/ 330993 h 561975"/>
              <a:gd name="connsiteX26" fmla="*/ 1314450 w 1909763"/>
              <a:gd name="connsiteY26" fmla="*/ 271462 h 561975"/>
              <a:gd name="connsiteX27" fmla="*/ 1438275 w 1909763"/>
              <a:gd name="connsiteY27" fmla="*/ 240506 h 561975"/>
              <a:gd name="connsiteX28" fmla="*/ 1488282 w 1909763"/>
              <a:gd name="connsiteY28" fmla="*/ 238125 h 561975"/>
              <a:gd name="connsiteX29" fmla="*/ 1847850 w 1909763"/>
              <a:gd name="connsiteY29" fmla="*/ 321468 h 561975"/>
              <a:gd name="connsiteX30" fmla="*/ 1885950 w 1909763"/>
              <a:gd name="connsiteY30" fmla="*/ 295275 h 561975"/>
              <a:gd name="connsiteX31" fmla="*/ 1905000 w 1909763"/>
              <a:gd name="connsiteY31" fmla="*/ 273843 h 561975"/>
              <a:gd name="connsiteX32" fmla="*/ 1909763 w 1909763"/>
              <a:gd name="connsiteY32" fmla="*/ 257175 h 561975"/>
              <a:gd name="connsiteX33" fmla="*/ 1909763 w 1909763"/>
              <a:gd name="connsiteY33" fmla="*/ 240506 h 561975"/>
              <a:gd name="connsiteX34" fmla="*/ 1895475 w 1909763"/>
              <a:gd name="connsiteY34" fmla="*/ 214312 h 561975"/>
              <a:gd name="connsiteX35" fmla="*/ 1862138 w 1909763"/>
              <a:gd name="connsiteY35" fmla="*/ 176212 h 561975"/>
              <a:gd name="connsiteX36" fmla="*/ 1776413 w 1909763"/>
              <a:gd name="connsiteY36" fmla="*/ 111918 h 561975"/>
              <a:gd name="connsiteX37" fmla="*/ 1662113 w 1909763"/>
              <a:gd name="connsiteY37" fmla="*/ 33337 h 561975"/>
              <a:gd name="connsiteX38" fmla="*/ 1616869 w 1909763"/>
              <a:gd name="connsiteY38" fmla="*/ 7143 h 561975"/>
              <a:gd name="connsiteX39" fmla="*/ 1593057 w 1909763"/>
              <a:gd name="connsiteY39" fmla="*/ 0 h 561975"/>
              <a:gd name="connsiteX40" fmla="*/ 1545432 w 1909763"/>
              <a:gd name="connsiteY40" fmla="*/ 4762 h 561975"/>
              <a:gd name="connsiteX41" fmla="*/ 1478757 w 1909763"/>
              <a:gd name="connsiteY41" fmla="*/ 23812 h 561975"/>
              <a:gd name="connsiteX42" fmla="*/ 1390650 w 1909763"/>
              <a:gd name="connsiteY42" fmla="*/ 64293 h 561975"/>
              <a:gd name="connsiteX43" fmla="*/ 1283494 w 1909763"/>
              <a:gd name="connsiteY43" fmla="*/ 92868 h 561975"/>
              <a:gd name="connsiteX44" fmla="*/ 990600 w 1909763"/>
              <a:gd name="connsiteY44" fmla="*/ 171450 h 561975"/>
              <a:gd name="connsiteX45" fmla="*/ 776288 w 1909763"/>
              <a:gd name="connsiteY45" fmla="*/ 228600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09763" h="561975">
                <a:moveTo>
                  <a:pt x="776288" y="228600"/>
                </a:moveTo>
                <a:lnTo>
                  <a:pt x="597694" y="271462"/>
                </a:lnTo>
                <a:lnTo>
                  <a:pt x="423863" y="309562"/>
                </a:lnTo>
                <a:lnTo>
                  <a:pt x="321469" y="330993"/>
                </a:lnTo>
                <a:lnTo>
                  <a:pt x="283369" y="326231"/>
                </a:lnTo>
                <a:lnTo>
                  <a:pt x="230982" y="314325"/>
                </a:lnTo>
                <a:lnTo>
                  <a:pt x="173832" y="292893"/>
                </a:lnTo>
                <a:lnTo>
                  <a:pt x="119063" y="269081"/>
                </a:lnTo>
                <a:lnTo>
                  <a:pt x="69057" y="240506"/>
                </a:lnTo>
                <a:lnTo>
                  <a:pt x="30957" y="219075"/>
                </a:lnTo>
                <a:lnTo>
                  <a:pt x="7144" y="219075"/>
                </a:lnTo>
                <a:lnTo>
                  <a:pt x="0" y="233362"/>
                </a:lnTo>
                <a:lnTo>
                  <a:pt x="4763" y="259556"/>
                </a:lnTo>
                <a:lnTo>
                  <a:pt x="28575" y="311943"/>
                </a:lnTo>
                <a:lnTo>
                  <a:pt x="66675" y="369093"/>
                </a:lnTo>
                <a:lnTo>
                  <a:pt x="119063" y="435768"/>
                </a:lnTo>
                <a:lnTo>
                  <a:pt x="159544" y="478631"/>
                </a:lnTo>
                <a:lnTo>
                  <a:pt x="197644" y="509587"/>
                </a:lnTo>
                <a:lnTo>
                  <a:pt x="233363" y="533400"/>
                </a:lnTo>
                <a:lnTo>
                  <a:pt x="269082" y="547687"/>
                </a:lnTo>
                <a:lnTo>
                  <a:pt x="300038" y="554831"/>
                </a:lnTo>
                <a:lnTo>
                  <a:pt x="340519" y="561975"/>
                </a:lnTo>
                <a:lnTo>
                  <a:pt x="402432" y="547687"/>
                </a:lnTo>
                <a:lnTo>
                  <a:pt x="576263" y="485775"/>
                </a:lnTo>
                <a:lnTo>
                  <a:pt x="804863" y="414337"/>
                </a:lnTo>
                <a:lnTo>
                  <a:pt x="1092994" y="330993"/>
                </a:lnTo>
                <a:lnTo>
                  <a:pt x="1314450" y="271462"/>
                </a:lnTo>
                <a:lnTo>
                  <a:pt x="1438275" y="240506"/>
                </a:lnTo>
                <a:lnTo>
                  <a:pt x="1488282" y="238125"/>
                </a:lnTo>
                <a:lnTo>
                  <a:pt x="1847850" y="321468"/>
                </a:lnTo>
                <a:lnTo>
                  <a:pt x="1885950" y="295275"/>
                </a:lnTo>
                <a:lnTo>
                  <a:pt x="1905000" y="273843"/>
                </a:lnTo>
                <a:lnTo>
                  <a:pt x="1909763" y="257175"/>
                </a:lnTo>
                <a:lnTo>
                  <a:pt x="1909763" y="240506"/>
                </a:lnTo>
                <a:lnTo>
                  <a:pt x="1895475" y="214312"/>
                </a:lnTo>
                <a:lnTo>
                  <a:pt x="1862138" y="176212"/>
                </a:lnTo>
                <a:lnTo>
                  <a:pt x="1776413" y="111918"/>
                </a:lnTo>
                <a:lnTo>
                  <a:pt x="1662113" y="33337"/>
                </a:lnTo>
                <a:lnTo>
                  <a:pt x="1616869" y="7143"/>
                </a:lnTo>
                <a:lnTo>
                  <a:pt x="1593057" y="0"/>
                </a:lnTo>
                <a:lnTo>
                  <a:pt x="1545432" y="4762"/>
                </a:lnTo>
                <a:lnTo>
                  <a:pt x="1478757" y="23812"/>
                </a:lnTo>
                <a:lnTo>
                  <a:pt x="1390650" y="64293"/>
                </a:lnTo>
                <a:lnTo>
                  <a:pt x="1283494" y="92868"/>
                </a:lnTo>
                <a:lnTo>
                  <a:pt x="990600" y="171450"/>
                </a:lnTo>
                <a:lnTo>
                  <a:pt x="776288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BBA03920-B8B2-46F6-AB12-328FAFBA0FFC}"/>
              </a:ext>
            </a:extLst>
          </p:cNvPr>
          <p:cNvSpPr/>
          <p:nvPr/>
        </p:nvSpPr>
        <p:spPr>
          <a:xfrm>
            <a:off x="4597400" y="3838575"/>
            <a:ext cx="960438" cy="1123950"/>
          </a:xfrm>
          <a:custGeom>
            <a:avLst/>
            <a:gdLst>
              <a:gd name="connsiteX0" fmla="*/ 383381 w 959644"/>
              <a:gd name="connsiteY0" fmla="*/ 464344 h 1123950"/>
              <a:gd name="connsiteX1" fmla="*/ 466725 w 959644"/>
              <a:gd name="connsiteY1" fmla="*/ 309563 h 1123950"/>
              <a:gd name="connsiteX2" fmla="*/ 535781 w 959644"/>
              <a:gd name="connsiteY2" fmla="*/ 173831 h 1123950"/>
              <a:gd name="connsiteX3" fmla="*/ 581025 w 959644"/>
              <a:gd name="connsiteY3" fmla="*/ 80963 h 1123950"/>
              <a:gd name="connsiteX4" fmla="*/ 583406 w 959644"/>
              <a:gd name="connsiteY4" fmla="*/ 64294 h 1123950"/>
              <a:gd name="connsiteX5" fmla="*/ 581025 w 959644"/>
              <a:gd name="connsiteY5" fmla="*/ 50006 h 1123950"/>
              <a:gd name="connsiteX6" fmla="*/ 557213 w 959644"/>
              <a:gd name="connsiteY6" fmla="*/ 0 h 1123950"/>
              <a:gd name="connsiteX7" fmla="*/ 959644 w 959644"/>
              <a:gd name="connsiteY7" fmla="*/ 80963 h 1123950"/>
              <a:gd name="connsiteX8" fmla="*/ 916781 w 959644"/>
              <a:gd name="connsiteY8" fmla="*/ 116681 h 1123950"/>
              <a:gd name="connsiteX9" fmla="*/ 878681 w 959644"/>
              <a:gd name="connsiteY9" fmla="*/ 145256 h 1123950"/>
              <a:gd name="connsiteX10" fmla="*/ 831056 w 959644"/>
              <a:gd name="connsiteY10" fmla="*/ 185738 h 1123950"/>
              <a:gd name="connsiteX11" fmla="*/ 754856 w 959644"/>
              <a:gd name="connsiteY11" fmla="*/ 290513 h 1123950"/>
              <a:gd name="connsiteX12" fmla="*/ 576263 w 959644"/>
              <a:gd name="connsiteY12" fmla="*/ 521494 h 1123950"/>
              <a:gd name="connsiteX13" fmla="*/ 409575 w 959644"/>
              <a:gd name="connsiteY13" fmla="*/ 726281 h 1123950"/>
              <a:gd name="connsiteX14" fmla="*/ 209550 w 959644"/>
              <a:gd name="connsiteY14" fmla="*/ 973931 h 1123950"/>
              <a:gd name="connsiteX15" fmla="*/ 73819 w 959644"/>
              <a:gd name="connsiteY15" fmla="*/ 1123950 h 1123950"/>
              <a:gd name="connsiteX16" fmla="*/ 0 w 959644"/>
              <a:gd name="connsiteY16" fmla="*/ 1057275 h 1123950"/>
              <a:gd name="connsiteX17" fmla="*/ 107156 w 959644"/>
              <a:gd name="connsiteY17" fmla="*/ 904875 h 1123950"/>
              <a:gd name="connsiteX18" fmla="*/ 230981 w 959644"/>
              <a:gd name="connsiteY18" fmla="*/ 721519 h 1123950"/>
              <a:gd name="connsiteX19" fmla="*/ 326231 w 959644"/>
              <a:gd name="connsiteY19" fmla="*/ 561975 h 1123950"/>
              <a:gd name="connsiteX20" fmla="*/ 383381 w 959644"/>
              <a:gd name="connsiteY20" fmla="*/ 464344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59644" h="1123950">
                <a:moveTo>
                  <a:pt x="383381" y="464344"/>
                </a:moveTo>
                <a:lnTo>
                  <a:pt x="466725" y="309563"/>
                </a:lnTo>
                <a:lnTo>
                  <a:pt x="535781" y="173831"/>
                </a:lnTo>
                <a:lnTo>
                  <a:pt x="581025" y="80963"/>
                </a:lnTo>
                <a:lnTo>
                  <a:pt x="583406" y="64294"/>
                </a:lnTo>
                <a:lnTo>
                  <a:pt x="581025" y="50006"/>
                </a:lnTo>
                <a:lnTo>
                  <a:pt x="557213" y="0"/>
                </a:lnTo>
                <a:lnTo>
                  <a:pt x="959644" y="80963"/>
                </a:lnTo>
                <a:lnTo>
                  <a:pt x="916781" y="116681"/>
                </a:lnTo>
                <a:lnTo>
                  <a:pt x="878681" y="145256"/>
                </a:lnTo>
                <a:lnTo>
                  <a:pt x="831056" y="185738"/>
                </a:lnTo>
                <a:lnTo>
                  <a:pt x="754856" y="290513"/>
                </a:lnTo>
                <a:lnTo>
                  <a:pt x="576263" y="521494"/>
                </a:lnTo>
                <a:lnTo>
                  <a:pt x="409575" y="726281"/>
                </a:lnTo>
                <a:lnTo>
                  <a:pt x="209550" y="973931"/>
                </a:lnTo>
                <a:lnTo>
                  <a:pt x="73819" y="1123950"/>
                </a:lnTo>
                <a:lnTo>
                  <a:pt x="0" y="1057275"/>
                </a:lnTo>
                <a:lnTo>
                  <a:pt x="107156" y="904875"/>
                </a:lnTo>
                <a:lnTo>
                  <a:pt x="230981" y="721519"/>
                </a:lnTo>
                <a:lnTo>
                  <a:pt x="326231" y="561975"/>
                </a:lnTo>
                <a:lnTo>
                  <a:pt x="383381" y="4643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24B6CB72-3672-44BA-AAB8-E1B385CFD79A}"/>
              </a:ext>
            </a:extLst>
          </p:cNvPr>
          <p:cNvSpPr/>
          <p:nvPr/>
        </p:nvSpPr>
        <p:spPr>
          <a:xfrm>
            <a:off x="4073525" y="4583113"/>
            <a:ext cx="998538" cy="950912"/>
          </a:xfrm>
          <a:custGeom>
            <a:avLst/>
            <a:gdLst>
              <a:gd name="connsiteX0" fmla="*/ 378619 w 997744"/>
              <a:gd name="connsiteY0" fmla="*/ 335757 h 950119"/>
              <a:gd name="connsiteX1" fmla="*/ 309563 w 997744"/>
              <a:gd name="connsiteY1" fmla="*/ 273844 h 950119"/>
              <a:gd name="connsiteX2" fmla="*/ 228600 w 997744"/>
              <a:gd name="connsiteY2" fmla="*/ 204788 h 950119"/>
              <a:gd name="connsiteX3" fmla="*/ 140494 w 997744"/>
              <a:gd name="connsiteY3" fmla="*/ 138113 h 950119"/>
              <a:gd name="connsiteX4" fmla="*/ 76200 w 997744"/>
              <a:gd name="connsiteY4" fmla="*/ 90488 h 950119"/>
              <a:gd name="connsiteX5" fmla="*/ 26194 w 997744"/>
              <a:gd name="connsiteY5" fmla="*/ 57150 h 950119"/>
              <a:gd name="connsiteX6" fmla="*/ 4763 w 997744"/>
              <a:gd name="connsiteY6" fmla="*/ 33338 h 950119"/>
              <a:gd name="connsiteX7" fmla="*/ 0 w 997744"/>
              <a:gd name="connsiteY7" fmla="*/ 16669 h 950119"/>
              <a:gd name="connsiteX8" fmla="*/ 0 w 997744"/>
              <a:gd name="connsiteY8" fmla="*/ 7144 h 950119"/>
              <a:gd name="connsiteX9" fmla="*/ 14288 w 997744"/>
              <a:gd name="connsiteY9" fmla="*/ 0 h 950119"/>
              <a:gd name="connsiteX10" fmla="*/ 45244 w 997744"/>
              <a:gd name="connsiteY10" fmla="*/ 2382 h 950119"/>
              <a:gd name="connsiteX11" fmla="*/ 133350 w 997744"/>
              <a:gd name="connsiteY11" fmla="*/ 16669 h 950119"/>
              <a:gd name="connsiteX12" fmla="*/ 230981 w 997744"/>
              <a:gd name="connsiteY12" fmla="*/ 47625 h 950119"/>
              <a:gd name="connsiteX13" fmla="*/ 314325 w 997744"/>
              <a:gd name="connsiteY13" fmla="*/ 80963 h 950119"/>
              <a:gd name="connsiteX14" fmla="*/ 381000 w 997744"/>
              <a:gd name="connsiteY14" fmla="*/ 114300 h 950119"/>
              <a:gd name="connsiteX15" fmla="*/ 452438 w 997744"/>
              <a:gd name="connsiteY15" fmla="*/ 152400 h 950119"/>
              <a:gd name="connsiteX16" fmla="*/ 547688 w 997744"/>
              <a:gd name="connsiteY16" fmla="*/ 207169 h 950119"/>
              <a:gd name="connsiteX17" fmla="*/ 597694 w 997744"/>
              <a:gd name="connsiteY17" fmla="*/ 238125 h 950119"/>
              <a:gd name="connsiteX18" fmla="*/ 685800 w 997744"/>
              <a:gd name="connsiteY18" fmla="*/ 269082 h 950119"/>
              <a:gd name="connsiteX19" fmla="*/ 738188 w 997744"/>
              <a:gd name="connsiteY19" fmla="*/ 328613 h 950119"/>
              <a:gd name="connsiteX20" fmla="*/ 795338 w 997744"/>
              <a:gd name="connsiteY20" fmla="*/ 395288 h 950119"/>
              <a:gd name="connsiteX21" fmla="*/ 852488 w 997744"/>
              <a:gd name="connsiteY21" fmla="*/ 469107 h 950119"/>
              <a:gd name="connsiteX22" fmla="*/ 902494 w 997744"/>
              <a:gd name="connsiteY22" fmla="*/ 538163 h 950119"/>
              <a:gd name="connsiteX23" fmla="*/ 928688 w 997744"/>
              <a:gd name="connsiteY23" fmla="*/ 578644 h 950119"/>
              <a:gd name="connsiteX24" fmla="*/ 959644 w 997744"/>
              <a:gd name="connsiteY24" fmla="*/ 633413 h 950119"/>
              <a:gd name="connsiteX25" fmla="*/ 969169 w 997744"/>
              <a:gd name="connsiteY25" fmla="*/ 657225 h 950119"/>
              <a:gd name="connsiteX26" fmla="*/ 983456 w 997744"/>
              <a:gd name="connsiteY26" fmla="*/ 695325 h 950119"/>
              <a:gd name="connsiteX27" fmla="*/ 997744 w 997744"/>
              <a:gd name="connsiteY27" fmla="*/ 754857 h 950119"/>
              <a:gd name="connsiteX28" fmla="*/ 997744 w 997744"/>
              <a:gd name="connsiteY28" fmla="*/ 788194 h 950119"/>
              <a:gd name="connsiteX29" fmla="*/ 995363 w 997744"/>
              <a:gd name="connsiteY29" fmla="*/ 835819 h 950119"/>
              <a:gd name="connsiteX30" fmla="*/ 978694 w 997744"/>
              <a:gd name="connsiteY30" fmla="*/ 888207 h 950119"/>
              <a:gd name="connsiteX31" fmla="*/ 957263 w 997744"/>
              <a:gd name="connsiteY31" fmla="*/ 923925 h 950119"/>
              <a:gd name="connsiteX32" fmla="*/ 938213 w 997744"/>
              <a:gd name="connsiteY32" fmla="*/ 942975 h 950119"/>
              <a:gd name="connsiteX33" fmla="*/ 912019 w 997744"/>
              <a:gd name="connsiteY33" fmla="*/ 950119 h 950119"/>
              <a:gd name="connsiteX34" fmla="*/ 885825 w 997744"/>
              <a:gd name="connsiteY34" fmla="*/ 945357 h 950119"/>
              <a:gd name="connsiteX35" fmla="*/ 854869 w 997744"/>
              <a:gd name="connsiteY35" fmla="*/ 923925 h 950119"/>
              <a:gd name="connsiteX36" fmla="*/ 816769 w 997744"/>
              <a:gd name="connsiteY36" fmla="*/ 878682 h 950119"/>
              <a:gd name="connsiteX37" fmla="*/ 747713 w 997744"/>
              <a:gd name="connsiteY37" fmla="*/ 776288 h 950119"/>
              <a:gd name="connsiteX38" fmla="*/ 681038 w 997744"/>
              <a:gd name="connsiteY38" fmla="*/ 683419 h 950119"/>
              <a:gd name="connsiteX39" fmla="*/ 631031 w 997744"/>
              <a:gd name="connsiteY39" fmla="*/ 619125 h 950119"/>
              <a:gd name="connsiteX40" fmla="*/ 578644 w 997744"/>
              <a:gd name="connsiteY40" fmla="*/ 552450 h 950119"/>
              <a:gd name="connsiteX41" fmla="*/ 514350 w 997744"/>
              <a:gd name="connsiteY41" fmla="*/ 478632 h 950119"/>
              <a:gd name="connsiteX42" fmla="*/ 442913 w 997744"/>
              <a:gd name="connsiteY42" fmla="*/ 402432 h 950119"/>
              <a:gd name="connsiteX43" fmla="*/ 378619 w 997744"/>
              <a:gd name="connsiteY43" fmla="*/ 335757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97744" h="950119">
                <a:moveTo>
                  <a:pt x="378619" y="335757"/>
                </a:moveTo>
                <a:lnTo>
                  <a:pt x="309563" y="273844"/>
                </a:lnTo>
                <a:lnTo>
                  <a:pt x="228600" y="204788"/>
                </a:lnTo>
                <a:lnTo>
                  <a:pt x="140494" y="138113"/>
                </a:lnTo>
                <a:lnTo>
                  <a:pt x="76200" y="90488"/>
                </a:lnTo>
                <a:lnTo>
                  <a:pt x="26194" y="57150"/>
                </a:lnTo>
                <a:lnTo>
                  <a:pt x="4763" y="33338"/>
                </a:lnTo>
                <a:lnTo>
                  <a:pt x="0" y="16669"/>
                </a:lnTo>
                <a:lnTo>
                  <a:pt x="0" y="7144"/>
                </a:lnTo>
                <a:lnTo>
                  <a:pt x="14288" y="0"/>
                </a:lnTo>
                <a:lnTo>
                  <a:pt x="45244" y="2382"/>
                </a:lnTo>
                <a:lnTo>
                  <a:pt x="133350" y="16669"/>
                </a:lnTo>
                <a:lnTo>
                  <a:pt x="230981" y="47625"/>
                </a:lnTo>
                <a:lnTo>
                  <a:pt x="314325" y="80963"/>
                </a:lnTo>
                <a:lnTo>
                  <a:pt x="381000" y="114300"/>
                </a:lnTo>
                <a:lnTo>
                  <a:pt x="452438" y="152400"/>
                </a:lnTo>
                <a:lnTo>
                  <a:pt x="547688" y="207169"/>
                </a:lnTo>
                <a:lnTo>
                  <a:pt x="597694" y="238125"/>
                </a:lnTo>
                <a:lnTo>
                  <a:pt x="685800" y="269082"/>
                </a:lnTo>
                <a:lnTo>
                  <a:pt x="738188" y="328613"/>
                </a:lnTo>
                <a:lnTo>
                  <a:pt x="795338" y="395288"/>
                </a:lnTo>
                <a:lnTo>
                  <a:pt x="852488" y="469107"/>
                </a:lnTo>
                <a:lnTo>
                  <a:pt x="902494" y="538163"/>
                </a:lnTo>
                <a:lnTo>
                  <a:pt x="928688" y="578644"/>
                </a:lnTo>
                <a:lnTo>
                  <a:pt x="959644" y="633413"/>
                </a:lnTo>
                <a:lnTo>
                  <a:pt x="969169" y="657225"/>
                </a:lnTo>
                <a:lnTo>
                  <a:pt x="983456" y="695325"/>
                </a:lnTo>
                <a:lnTo>
                  <a:pt x="997744" y="754857"/>
                </a:lnTo>
                <a:lnTo>
                  <a:pt x="997744" y="788194"/>
                </a:lnTo>
                <a:lnTo>
                  <a:pt x="995363" y="835819"/>
                </a:lnTo>
                <a:lnTo>
                  <a:pt x="978694" y="888207"/>
                </a:lnTo>
                <a:lnTo>
                  <a:pt x="957263" y="923925"/>
                </a:lnTo>
                <a:lnTo>
                  <a:pt x="938213" y="942975"/>
                </a:lnTo>
                <a:lnTo>
                  <a:pt x="912019" y="950119"/>
                </a:lnTo>
                <a:lnTo>
                  <a:pt x="885825" y="945357"/>
                </a:lnTo>
                <a:lnTo>
                  <a:pt x="854869" y="923925"/>
                </a:lnTo>
                <a:lnTo>
                  <a:pt x="816769" y="878682"/>
                </a:lnTo>
                <a:lnTo>
                  <a:pt x="747713" y="776288"/>
                </a:lnTo>
                <a:lnTo>
                  <a:pt x="681038" y="683419"/>
                </a:lnTo>
                <a:lnTo>
                  <a:pt x="631031" y="619125"/>
                </a:lnTo>
                <a:lnTo>
                  <a:pt x="578644" y="552450"/>
                </a:lnTo>
                <a:lnTo>
                  <a:pt x="514350" y="478632"/>
                </a:lnTo>
                <a:lnTo>
                  <a:pt x="442913" y="402432"/>
                </a:lnTo>
                <a:lnTo>
                  <a:pt x="378619" y="3357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A91D261B-819B-4A42-B226-E7F4B9812A7E}"/>
              </a:ext>
            </a:extLst>
          </p:cNvPr>
          <p:cNvSpPr/>
          <p:nvPr/>
        </p:nvSpPr>
        <p:spPr>
          <a:xfrm>
            <a:off x="6646863" y="1989138"/>
            <a:ext cx="558800" cy="844550"/>
          </a:xfrm>
          <a:custGeom>
            <a:avLst/>
            <a:gdLst>
              <a:gd name="connsiteX0" fmla="*/ 90488 w 557213"/>
              <a:gd name="connsiteY0" fmla="*/ 509587 h 845344"/>
              <a:gd name="connsiteX1" fmla="*/ 114300 w 557213"/>
              <a:gd name="connsiteY1" fmla="*/ 438150 h 845344"/>
              <a:gd name="connsiteX2" fmla="*/ 133350 w 557213"/>
              <a:gd name="connsiteY2" fmla="*/ 378619 h 845344"/>
              <a:gd name="connsiteX3" fmla="*/ 152400 w 557213"/>
              <a:gd name="connsiteY3" fmla="*/ 326231 h 845344"/>
              <a:gd name="connsiteX4" fmla="*/ 166688 w 557213"/>
              <a:gd name="connsiteY4" fmla="*/ 290512 h 845344"/>
              <a:gd name="connsiteX5" fmla="*/ 183357 w 557213"/>
              <a:gd name="connsiteY5" fmla="*/ 238125 h 845344"/>
              <a:gd name="connsiteX6" fmla="*/ 188119 w 557213"/>
              <a:gd name="connsiteY6" fmla="*/ 211931 h 845344"/>
              <a:gd name="connsiteX7" fmla="*/ 190500 w 557213"/>
              <a:gd name="connsiteY7" fmla="*/ 188119 h 845344"/>
              <a:gd name="connsiteX8" fmla="*/ 188119 w 557213"/>
              <a:gd name="connsiteY8" fmla="*/ 164306 h 845344"/>
              <a:gd name="connsiteX9" fmla="*/ 178594 w 557213"/>
              <a:gd name="connsiteY9" fmla="*/ 130969 h 845344"/>
              <a:gd name="connsiteX10" fmla="*/ 161925 w 557213"/>
              <a:gd name="connsiteY10" fmla="*/ 97631 h 845344"/>
              <a:gd name="connsiteX11" fmla="*/ 107157 w 557213"/>
              <a:gd name="connsiteY11" fmla="*/ 19050 h 845344"/>
              <a:gd name="connsiteX12" fmla="*/ 340519 w 557213"/>
              <a:gd name="connsiteY12" fmla="*/ 0 h 845344"/>
              <a:gd name="connsiteX13" fmla="*/ 438150 w 557213"/>
              <a:gd name="connsiteY13" fmla="*/ 52387 h 845344"/>
              <a:gd name="connsiteX14" fmla="*/ 473869 w 557213"/>
              <a:gd name="connsiteY14" fmla="*/ 73819 h 845344"/>
              <a:gd name="connsiteX15" fmla="*/ 504825 w 557213"/>
              <a:gd name="connsiteY15" fmla="*/ 97631 h 845344"/>
              <a:gd name="connsiteX16" fmla="*/ 531019 w 557213"/>
              <a:gd name="connsiteY16" fmla="*/ 119062 h 845344"/>
              <a:gd name="connsiteX17" fmla="*/ 547688 w 557213"/>
              <a:gd name="connsiteY17" fmla="*/ 133350 h 845344"/>
              <a:gd name="connsiteX18" fmla="*/ 557213 w 557213"/>
              <a:gd name="connsiteY18" fmla="*/ 152400 h 845344"/>
              <a:gd name="connsiteX19" fmla="*/ 550069 w 557213"/>
              <a:gd name="connsiteY19" fmla="*/ 178594 h 845344"/>
              <a:gd name="connsiteX20" fmla="*/ 533400 w 557213"/>
              <a:gd name="connsiteY20" fmla="*/ 204787 h 845344"/>
              <a:gd name="connsiteX21" fmla="*/ 500063 w 557213"/>
              <a:gd name="connsiteY21" fmla="*/ 233362 h 845344"/>
              <a:gd name="connsiteX22" fmla="*/ 457200 w 557213"/>
              <a:gd name="connsiteY22" fmla="*/ 259556 h 845344"/>
              <a:gd name="connsiteX23" fmla="*/ 421482 w 557213"/>
              <a:gd name="connsiteY23" fmla="*/ 302419 h 845344"/>
              <a:gd name="connsiteX24" fmla="*/ 347663 w 557213"/>
              <a:gd name="connsiteY24" fmla="*/ 411956 h 845344"/>
              <a:gd name="connsiteX25" fmla="*/ 242888 w 557213"/>
              <a:gd name="connsiteY25" fmla="*/ 578644 h 845344"/>
              <a:gd name="connsiteX26" fmla="*/ 104775 w 557213"/>
              <a:gd name="connsiteY26" fmla="*/ 835819 h 845344"/>
              <a:gd name="connsiteX27" fmla="*/ 0 w 557213"/>
              <a:gd name="connsiteY27" fmla="*/ 845344 h 845344"/>
              <a:gd name="connsiteX28" fmla="*/ 23813 w 557213"/>
              <a:gd name="connsiteY28" fmla="*/ 740569 h 845344"/>
              <a:gd name="connsiteX29" fmla="*/ 90488 w 557213"/>
              <a:gd name="connsiteY29" fmla="*/ 509587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7213" h="845344">
                <a:moveTo>
                  <a:pt x="90488" y="509587"/>
                </a:moveTo>
                <a:lnTo>
                  <a:pt x="114300" y="438150"/>
                </a:lnTo>
                <a:lnTo>
                  <a:pt x="133350" y="378619"/>
                </a:lnTo>
                <a:lnTo>
                  <a:pt x="152400" y="326231"/>
                </a:lnTo>
                <a:lnTo>
                  <a:pt x="166688" y="290512"/>
                </a:lnTo>
                <a:lnTo>
                  <a:pt x="183357" y="238125"/>
                </a:lnTo>
                <a:lnTo>
                  <a:pt x="188119" y="211931"/>
                </a:lnTo>
                <a:lnTo>
                  <a:pt x="190500" y="188119"/>
                </a:lnTo>
                <a:lnTo>
                  <a:pt x="188119" y="164306"/>
                </a:lnTo>
                <a:lnTo>
                  <a:pt x="178594" y="130969"/>
                </a:lnTo>
                <a:lnTo>
                  <a:pt x="161925" y="97631"/>
                </a:lnTo>
                <a:lnTo>
                  <a:pt x="107157" y="19050"/>
                </a:lnTo>
                <a:lnTo>
                  <a:pt x="340519" y="0"/>
                </a:lnTo>
                <a:lnTo>
                  <a:pt x="438150" y="52387"/>
                </a:lnTo>
                <a:lnTo>
                  <a:pt x="473869" y="73819"/>
                </a:lnTo>
                <a:lnTo>
                  <a:pt x="504825" y="97631"/>
                </a:lnTo>
                <a:lnTo>
                  <a:pt x="531019" y="119062"/>
                </a:lnTo>
                <a:lnTo>
                  <a:pt x="547688" y="133350"/>
                </a:lnTo>
                <a:lnTo>
                  <a:pt x="557213" y="152400"/>
                </a:lnTo>
                <a:lnTo>
                  <a:pt x="550069" y="178594"/>
                </a:lnTo>
                <a:lnTo>
                  <a:pt x="533400" y="204787"/>
                </a:lnTo>
                <a:lnTo>
                  <a:pt x="500063" y="233362"/>
                </a:lnTo>
                <a:lnTo>
                  <a:pt x="457200" y="259556"/>
                </a:lnTo>
                <a:lnTo>
                  <a:pt x="421482" y="302419"/>
                </a:lnTo>
                <a:lnTo>
                  <a:pt x="347663" y="411956"/>
                </a:lnTo>
                <a:lnTo>
                  <a:pt x="242888" y="578644"/>
                </a:lnTo>
                <a:lnTo>
                  <a:pt x="104775" y="835819"/>
                </a:lnTo>
                <a:lnTo>
                  <a:pt x="0" y="845344"/>
                </a:lnTo>
                <a:lnTo>
                  <a:pt x="23813" y="740569"/>
                </a:lnTo>
                <a:lnTo>
                  <a:pt x="90488" y="509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DB13946-1A19-4A94-892E-7A06E542A869}"/>
              </a:ext>
            </a:extLst>
          </p:cNvPr>
          <p:cNvSpPr/>
          <p:nvPr/>
        </p:nvSpPr>
        <p:spPr>
          <a:xfrm>
            <a:off x="6026151" y="2724150"/>
            <a:ext cx="346075" cy="2357438"/>
          </a:xfrm>
          <a:custGeom>
            <a:avLst/>
            <a:gdLst>
              <a:gd name="connsiteX0" fmla="*/ 343667 w 346735"/>
              <a:gd name="connsiteY0" fmla="*/ 478679 h 2356575"/>
              <a:gd name="connsiteX1" fmla="*/ 343667 w 346735"/>
              <a:gd name="connsiteY1" fmla="*/ 739498 h 2356575"/>
              <a:gd name="connsiteX2" fmla="*/ 343667 w 346735"/>
              <a:gd name="connsiteY2" fmla="*/ 1031002 h 2356575"/>
              <a:gd name="connsiteX3" fmla="*/ 346735 w 346735"/>
              <a:gd name="connsiteY3" fmla="*/ 1432969 h 2356575"/>
              <a:gd name="connsiteX4" fmla="*/ 343667 w 346735"/>
              <a:gd name="connsiteY4" fmla="*/ 1656967 h 2356575"/>
              <a:gd name="connsiteX5" fmla="*/ 328325 w 346735"/>
              <a:gd name="connsiteY5" fmla="*/ 1954607 h 2356575"/>
              <a:gd name="connsiteX6" fmla="*/ 322188 w 346735"/>
              <a:gd name="connsiteY6" fmla="*/ 2126441 h 2356575"/>
              <a:gd name="connsiteX7" fmla="*/ 322188 w 346735"/>
              <a:gd name="connsiteY7" fmla="*/ 2270658 h 2356575"/>
              <a:gd name="connsiteX8" fmla="*/ 297640 w 346735"/>
              <a:gd name="connsiteY8" fmla="*/ 2328959 h 2356575"/>
              <a:gd name="connsiteX9" fmla="*/ 276161 w 346735"/>
              <a:gd name="connsiteY9" fmla="*/ 2350438 h 2356575"/>
              <a:gd name="connsiteX10" fmla="*/ 251613 w 346735"/>
              <a:gd name="connsiteY10" fmla="*/ 2356575 h 2356575"/>
              <a:gd name="connsiteX11" fmla="*/ 227066 w 346735"/>
              <a:gd name="connsiteY11" fmla="*/ 2347369 h 2356575"/>
              <a:gd name="connsiteX12" fmla="*/ 202518 w 346735"/>
              <a:gd name="connsiteY12" fmla="*/ 2325890 h 2356575"/>
              <a:gd name="connsiteX13" fmla="*/ 181039 w 346735"/>
              <a:gd name="connsiteY13" fmla="*/ 2292137 h 2356575"/>
              <a:gd name="connsiteX14" fmla="*/ 159560 w 346735"/>
              <a:gd name="connsiteY14" fmla="*/ 2258384 h 2356575"/>
              <a:gd name="connsiteX15" fmla="*/ 135012 w 346735"/>
              <a:gd name="connsiteY15" fmla="*/ 2227700 h 2356575"/>
              <a:gd name="connsiteX16" fmla="*/ 113533 w 346735"/>
              <a:gd name="connsiteY16" fmla="*/ 2181673 h 2356575"/>
              <a:gd name="connsiteX17" fmla="*/ 98190 w 346735"/>
              <a:gd name="connsiteY17" fmla="*/ 2108030 h 2356575"/>
              <a:gd name="connsiteX18" fmla="*/ 92054 w 346735"/>
              <a:gd name="connsiteY18" fmla="*/ 2006771 h 2356575"/>
              <a:gd name="connsiteX19" fmla="*/ 95122 w 346735"/>
              <a:gd name="connsiteY19" fmla="*/ 1939265 h 2356575"/>
              <a:gd name="connsiteX20" fmla="*/ 107396 w 346735"/>
              <a:gd name="connsiteY20" fmla="*/ 1825732 h 2356575"/>
              <a:gd name="connsiteX21" fmla="*/ 119670 w 346735"/>
              <a:gd name="connsiteY21" fmla="*/ 1690720 h 2356575"/>
              <a:gd name="connsiteX22" fmla="*/ 122738 w 346735"/>
              <a:gd name="connsiteY22" fmla="*/ 1534228 h 2356575"/>
              <a:gd name="connsiteX23" fmla="*/ 122738 w 346735"/>
              <a:gd name="connsiteY23" fmla="*/ 1052481 h 2356575"/>
              <a:gd name="connsiteX24" fmla="*/ 122738 w 346735"/>
              <a:gd name="connsiteY24" fmla="*/ 377420 h 2356575"/>
              <a:gd name="connsiteX25" fmla="*/ 125807 w 346735"/>
              <a:gd name="connsiteY25" fmla="*/ 340599 h 2356575"/>
              <a:gd name="connsiteX26" fmla="*/ 122738 w 346735"/>
              <a:gd name="connsiteY26" fmla="*/ 294572 h 2356575"/>
              <a:gd name="connsiteX27" fmla="*/ 98190 w 346735"/>
              <a:gd name="connsiteY27" fmla="*/ 214792 h 2356575"/>
              <a:gd name="connsiteX28" fmla="*/ 52164 w 346735"/>
              <a:gd name="connsiteY28" fmla="*/ 113533 h 2356575"/>
              <a:gd name="connsiteX29" fmla="*/ 30684 w 346735"/>
              <a:gd name="connsiteY29" fmla="*/ 76712 h 2356575"/>
              <a:gd name="connsiteX30" fmla="*/ 3068 w 346735"/>
              <a:gd name="connsiteY30" fmla="*/ 36822 h 2356575"/>
              <a:gd name="connsiteX31" fmla="*/ 0 w 346735"/>
              <a:gd name="connsiteY31" fmla="*/ 18411 h 2356575"/>
              <a:gd name="connsiteX32" fmla="*/ 3068 w 346735"/>
              <a:gd name="connsiteY32" fmla="*/ 3069 h 2356575"/>
              <a:gd name="connsiteX33" fmla="*/ 24547 w 346735"/>
              <a:gd name="connsiteY33" fmla="*/ 0 h 2356575"/>
              <a:gd name="connsiteX34" fmla="*/ 85917 w 346735"/>
              <a:gd name="connsiteY34" fmla="*/ 15343 h 2356575"/>
              <a:gd name="connsiteX35" fmla="*/ 230134 w 346735"/>
              <a:gd name="connsiteY35" fmla="*/ 55232 h 2356575"/>
              <a:gd name="connsiteX36" fmla="*/ 316051 w 346735"/>
              <a:gd name="connsiteY36" fmla="*/ 79780 h 2356575"/>
              <a:gd name="connsiteX37" fmla="*/ 343667 w 346735"/>
              <a:gd name="connsiteY37" fmla="*/ 236271 h 2356575"/>
              <a:gd name="connsiteX38" fmla="*/ 343667 w 346735"/>
              <a:gd name="connsiteY38" fmla="*/ 478679 h 235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46735" h="2356575">
                <a:moveTo>
                  <a:pt x="343667" y="478679"/>
                </a:moveTo>
                <a:lnTo>
                  <a:pt x="343667" y="739498"/>
                </a:lnTo>
                <a:lnTo>
                  <a:pt x="343667" y="1031002"/>
                </a:lnTo>
                <a:cubicBezTo>
                  <a:pt x="344690" y="1164991"/>
                  <a:pt x="345712" y="1298980"/>
                  <a:pt x="346735" y="1432969"/>
                </a:cubicBezTo>
                <a:cubicBezTo>
                  <a:pt x="345712" y="1507635"/>
                  <a:pt x="344690" y="1582301"/>
                  <a:pt x="343667" y="1656967"/>
                </a:cubicBezTo>
                <a:lnTo>
                  <a:pt x="328325" y="1954607"/>
                </a:lnTo>
                <a:lnTo>
                  <a:pt x="322188" y="2126441"/>
                </a:lnTo>
                <a:lnTo>
                  <a:pt x="322188" y="2270658"/>
                </a:lnTo>
                <a:lnTo>
                  <a:pt x="297640" y="2328959"/>
                </a:lnTo>
                <a:lnTo>
                  <a:pt x="276161" y="2350438"/>
                </a:lnTo>
                <a:lnTo>
                  <a:pt x="251613" y="2356575"/>
                </a:lnTo>
                <a:lnTo>
                  <a:pt x="227066" y="2347369"/>
                </a:lnTo>
                <a:lnTo>
                  <a:pt x="202518" y="2325890"/>
                </a:lnTo>
                <a:lnTo>
                  <a:pt x="181039" y="2292137"/>
                </a:lnTo>
                <a:lnTo>
                  <a:pt x="159560" y="2258384"/>
                </a:lnTo>
                <a:lnTo>
                  <a:pt x="135012" y="2227700"/>
                </a:lnTo>
                <a:lnTo>
                  <a:pt x="113533" y="2181673"/>
                </a:lnTo>
                <a:lnTo>
                  <a:pt x="98190" y="2108030"/>
                </a:lnTo>
                <a:lnTo>
                  <a:pt x="92054" y="2006771"/>
                </a:lnTo>
                <a:lnTo>
                  <a:pt x="95122" y="1939265"/>
                </a:lnTo>
                <a:lnTo>
                  <a:pt x="107396" y="1825732"/>
                </a:lnTo>
                <a:lnTo>
                  <a:pt x="119670" y="1690720"/>
                </a:lnTo>
                <a:cubicBezTo>
                  <a:pt x="120693" y="1638556"/>
                  <a:pt x="121715" y="1586392"/>
                  <a:pt x="122738" y="1534228"/>
                </a:cubicBezTo>
                <a:lnTo>
                  <a:pt x="122738" y="1052481"/>
                </a:lnTo>
                <a:lnTo>
                  <a:pt x="122738" y="377420"/>
                </a:lnTo>
                <a:lnTo>
                  <a:pt x="125807" y="340599"/>
                </a:lnTo>
                <a:lnTo>
                  <a:pt x="122738" y="294572"/>
                </a:lnTo>
                <a:lnTo>
                  <a:pt x="98190" y="214792"/>
                </a:lnTo>
                <a:lnTo>
                  <a:pt x="52164" y="113533"/>
                </a:lnTo>
                <a:lnTo>
                  <a:pt x="30684" y="76712"/>
                </a:lnTo>
                <a:lnTo>
                  <a:pt x="3068" y="36822"/>
                </a:lnTo>
                <a:lnTo>
                  <a:pt x="0" y="18411"/>
                </a:lnTo>
                <a:lnTo>
                  <a:pt x="3068" y="3069"/>
                </a:lnTo>
                <a:lnTo>
                  <a:pt x="24547" y="0"/>
                </a:lnTo>
                <a:lnTo>
                  <a:pt x="85917" y="15343"/>
                </a:lnTo>
                <a:lnTo>
                  <a:pt x="230134" y="55232"/>
                </a:lnTo>
                <a:lnTo>
                  <a:pt x="316051" y="79780"/>
                </a:lnTo>
                <a:lnTo>
                  <a:pt x="343667" y="236271"/>
                </a:lnTo>
                <a:lnTo>
                  <a:pt x="343667" y="47867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0A04B88F-0F93-47BE-A58C-E709900D68FC}"/>
              </a:ext>
            </a:extLst>
          </p:cNvPr>
          <p:cNvSpPr/>
          <p:nvPr/>
        </p:nvSpPr>
        <p:spPr>
          <a:xfrm>
            <a:off x="6289675" y="2582864"/>
            <a:ext cx="1809750" cy="2397125"/>
          </a:xfrm>
          <a:custGeom>
            <a:avLst/>
            <a:gdLst>
              <a:gd name="connsiteX0" fmla="*/ 589144 w 1810389"/>
              <a:gd name="connsiteY0" fmla="*/ 309914 h 2396465"/>
              <a:gd name="connsiteX1" fmla="*/ 401968 w 1810389"/>
              <a:gd name="connsiteY1" fmla="*/ 343667 h 2396465"/>
              <a:gd name="connsiteX2" fmla="*/ 217860 w 1810389"/>
              <a:gd name="connsiteY2" fmla="*/ 374352 h 2396465"/>
              <a:gd name="connsiteX3" fmla="*/ 42958 w 1810389"/>
              <a:gd name="connsiteY3" fmla="*/ 408105 h 2396465"/>
              <a:gd name="connsiteX4" fmla="*/ 0 w 1810389"/>
              <a:gd name="connsiteY4" fmla="*/ 208655 h 2396465"/>
              <a:gd name="connsiteX5" fmla="*/ 52164 w 1810389"/>
              <a:gd name="connsiteY5" fmla="*/ 220929 h 2396465"/>
              <a:gd name="connsiteX6" fmla="*/ 92054 w 1810389"/>
              <a:gd name="connsiteY6" fmla="*/ 223998 h 2396465"/>
              <a:gd name="connsiteX7" fmla="*/ 184107 w 1810389"/>
              <a:gd name="connsiteY7" fmla="*/ 214792 h 2396465"/>
              <a:gd name="connsiteX8" fmla="*/ 294572 w 1810389"/>
              <a:gd name="connsiteY8" fmla="*/ 196381 h 2396465"/>
              <a:gd name="connsiteX9" fmla="*/ 383557 w 1810389"/>
              <a:gd name="connsiteY9" fmla="*/ 177971 h 2396465"/>
              <a:gd name="connsiteX10" fmla="*/ 503227 w 1810389"/>
              <a:gd name="connsiteY10" fmla="*/ 156492 h 2396465"/>
              <a:gd name="connsiteX11" fmla="*/ 776320 w 1810389"/>
              <a:gd name="connsiteY11" fmla="*/ 116602 h 2396465"/>
              <a:gd name="connsiteX12" fmla="*/ 981906 w 1810389"/>
              <a:gd name="connsiteY12" fmla="*/ 88986 h 2396465"/>
              <a:gd name="connsiteX13" fmla="*/ 1178287 w 1810389"/>
              <a:gd name="connsiteY13" fmla="*/ 58301 h 2396465"/>
              <a:gd name="connsiteX14" fmla="*/ 1279546 w 1810389"/>
              <a:gd name="connsiteY14" fmla="*/ 42959 h 2396465"/>
              <a:gd name="connsiteX15" fmla="*/ 1390011 w 1810389"/>
              <a:gd name="connsiteY15" fmla="*/ 15343 h 2396465"/>
              <a:gd name="connsiteX16" fmla="*/ 1460585 w 1810389"/>
              <a:gd name="connsiteY16" fmla="*/ 0 h 2396465"/>
              <a:gd name="connsiteX17" fmla="*/ 1509681 w 1810389"/>
              <a:gd name="connsiteY17" fmla="*/ 3069 h 2396465"/>
              <a:gd name="connsiteX18" fmla="*/ 1564913 w 1810389"/>
              <a:gd name="connsiteY18" fmla="*/ 21479 h 2396465"/>
              <a:gd name="connsiteX19" fmla="*/ 1623213 w 1810389"/>
              <a:gd name="connsiteY19" fmla="*/ 55232 h 2396465"/>
              <a:gd name="connsiteX20" fmla="*/ 1675377 w 1810389"/>
              <a:gd name="connsiteY20" fmla="*/ 98191 h 2396465"/>
              <a:gd name="connsiteX21" fmla="*/ 1715267 w 1810389"/>
              <a:gd name="connsiteY21" fmla="*/ 135012 h 2396465"/>
              <a:gd name="connsiteX22" fmla="*/ 1745952 w 1810389"/>
              <a:gd name="connsiteY22" fmla="*/ 153423 h 2396465"/>
              <a:gd name="connsiteX23" fmla="*/ 1767431 w 1810389"/>
              <a:gd name="connsiteY23" fmla="*/ 168765 h 2396465"/>
              <a:gd name="connsiteX24" fmla="*/ 1785842 w 1810389"/>
              <a:gd name="connsiteY24" fmla="*/ 187176 h 2396465"/>
              <a:gd name="connsiteX25" fmla="*/ 1795047 w 1810389"/>
              <a:gd name="connsiteY25" fmla="*/ 202518 h 2396465"/>
              <a:gd name="connsiteX26" fmla="*/ 1807321 w 1810389"/>
              <a:gd name="connsiteY26" fmla="*/ 227066 h 2396465"/>
              <a:gd name="connsiteX27" fmla="*/ 1810389 w 1810389"/>
              <a:gd name="connsiteY27" fmla="*/ 242408 h 2396465"/>
              <a:gd name="connsiteX28" fmla="*/ 1810389 w 1810389"/>
              <a:gd name="connsiteY28" fmla="*/ 270024 h 2396465"/>
              <a:gd name="connsiteX29" fmla="*/ 1798115 w 1810389"/>
              <a:gd name="connsiteY29" fmla="*/ 303777 h 2396465"/>
              <a:gd name="connsiteX30" fmla="*/ 1770499 w 1810389"/>
              <a:gd name="connsiteY30" fmla="*/ 340599 h 2396465"/>
              <a:gd name="connsiteX31" fmla="*/ 1749020 w 1810389"/>
              <a:gd name="connsiteY31" fmla="*/ 371283 h 2396465"/>
              <a:gd name="connsiteX32" fmla="*/ 1730609 w 1810389"/>
              <a:gd name="connsiteY32" fmla="*/ 411173 h 2396465"/>
              <a:gd name="connsiteX33" fmla="*/ 1712199 w 1810389"/>
              <a:gd name="connsiteY33" fmla="*/ 472543 h 2396465"/>
              <a:gd name="connsiteX34" fmla="*/ 1696856 w 1810389"/>
              <a:gd name="connsiteY34" fmla="*/ 684266 h 2396465"/>
              <a:gd name="connsiteX35" fmla="*/ 1675377 w 1810389"/>
              <a:gd name="connsiteY35" fmla="*/ 1080097 h 2396465"/>
              <a:gd name="connsiteX36" fmla="*/ 1666172 w 1810389"/>
              <a:gd name="connsiteY36" fmla="*/ 1386943 h 2396465"/>
              <a:gd name="connsiteX37" fmla="*/ 1660035 w 1810389"/>
              <a:gd name="connsiteY37" fmla="*/ 1693788 h 2396465"/>
              <a:gd name="connsiteX38" fmla="*/ 1663103 w 1810389"/>
              <a:gd name="connsiteY38" fmla="*/ 1973018 h 2396465"/>
              <a:gd name="connsiteX39" fmla="*/ 1666172 w 1810389"/>
              <a:gd name="connsiteY39" fmla="*/ 2074277 h 2396465"/>
              <a:gd name="connsiteX40" fmla="*/ 1666172 w 1810389"/>
              <a:gd name="connsiteY40" fmla="*/ 2114167 h 2396465"/>
              <a:gd name="connsiteX41" fmla="*/ 1660035 w 1810389"/>
              <a:gd name="connsiteY41" fmla="*/ 2184741 h 2396465"/>
              <a:gd name="connsiteX42" fmla="*/ 1644693 w 1810389"/>
              <a:gd name="connsiteY42" fmla="*/ 2252247 h 2396465"/>
              <a:gd name="connsiteX43" fmla="*/ 1623213 w 1810389"/>
              <a:gd name="connsiteY43" fmla="*/ 2319753 h 2396465"/>
              <a:gd name="connsiteX44" fmla="*/ 1595597 w 1810389"/>
              <a:gd name="connsiteY44" fmla="*/ 2368849 h 2396465"/>
              <a:gd name="connsiteX45" fmla="*/ 1571050 w 1810389"/>
              <a:gd name="connsiteY45" fmla="*/ 2390328 h 2396465"/>
              <a:gd name="connsiteX46" fmla="*/ 1543434 w 1810389"/>
              <a:gd name="connsiteY46" fmla="*/ 2396465 h 2396465"/>
              <a:gd name="connsiteX47" fmla="*/ 1512749 w 1810389"/>
              <a:gd name="connsiteY47" fmla="*/ 2390328 h 2396465"/>
              <a:gd name="connsiteX48" fmla="*/ 1472859 w 1810389"/>
              <a:gd name="connsiteY48" fmla="*/ 2362712 h 2396465"/>
              <a:gd name="connsiteX49" fmla="*/ 1423764 w 1810389"/>
              <a:gd name="connsiteY49" fmla="*/ 2313616 h 2396465"/>
              <a:gd name="connsiteX50" fmla="*/ 1386942 w 1810389"/>
              <a:gd name="connsiteY50" fmla="*/ 2267590 h 2396465"/>
              <a:gd name="connsiteX51" fmla="*/ 1399216 w 1810389"/>
              <a:gd name="connsiteY51" fmla="*/ 2034387 h 2396465"/>
              <a:gd name="connsiteX52" fmla="*/ 1414558 w 1810389"/>
              <a:gd name="connsiteY52" fmla="*/ 1687651 h 2396465"/>
              <a:gd name="connsiteX53" fmla="*/ 1423764 w 1810389"/>
              <a:gd name="connsiteY53" fmla="*/ 1488202 h 2396465"/>
              <a:gd name="connsiteX54" fmla="*/ 1420695 w 1810389"/>
              <a:gd name="connsiteY54" fmla="*/ 1172151 h 2396465"/>
              <a:gd name="connsiteX55" fmla="*/ 1420695 w 1810389"/>
              <a:gd name="connsiteY55" fmla="*/ 865305 h 2396465"/>
              <a:gd name="connsiteX56" fmla="*/ 1420695 w 1810389"/>
              <a:gd name="connsiteY56" fmla="*/ 668924 h 2396465"/>
              <a:gd name="connsiteX57" fmla="*/ 1436038 w 1810389"/>
              <a:gd name="connsiteY57" fmla="*/ 451063 h 2396465"/>
              <a:gd name="connsiteX58" fmla="*/ 1442175 w 1810389"/>
              <a:gd name="connsiteY58" fmla="*/ 297641 h 2396465"/>
              <a:gd name="connsiteX59" fmla="*/ 1439106 w 1810389"/>
              <a:gd name="connsiteY59" fmla="*/ 273093 h 2396465"/>
              <a:gd name="connsiteX60" fmla="*/ 1426832 w 1810389"/>
              <a:gd name="connsiteY60" fmla="*/ 236271 h 2396465"/>
              <a:gd name="connsiteX61" fmla="*/ 1408422 w 1810389"/>
              <a:gd name="connsiteY61" fmla="*/ 211724 h 2396465"/>
              <a:gd name="connsiteX62" fmla="*/ 1368532 w 1810389"/>
              <a:gd name="connsiteY62" fmla="*/ 193313 h 2396465"/>
              <a:gd name="connsiteX63" fmla="*/ 1282615 w 1810389"/>
              <a:gd name="connsiteY63" fmla="*/ 202518 h 2396465"/>
              <a:gd name="connsiteX64" fmla="*/ 1009522 w 1810389"/>
              <a:gd name="connsiteY64" fmla="*/ 239340 h 2396465"/>
              <a:gd name="connsiteX65" fmla="*/ 589144 w 1810389"/>
              <a:gd name="connsiteY65" fmla="*/ 309914 h 2396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810389" h="2396465">
                <a:moveTo>
                  <a:pt x="589144" y="309914"/>
                </a:moveTo>
                <a:lnTo>
                  <a:pt x="401968" y="343667"/>
                </a:lnTo>
                <a:lnTo>
                  <a:pt x="217860" y="374352"/>
                </a:lnTo>
                <a:lnTo>
                  <a:pt x="42958" y="408105"/>
                </a:lnTo>
                <a:lnTo>
                  <a:pt x="0" y="208655"/>
                </a:lnTo>
                <a:lnTo>
                  <a:pt x="52164" y="220929"/>
                </a:lnTo>
                <a:lnTo>
                  <a:pt x="92054" y="223998"/>
                </a:lnTo>
                <a:lnTo>
                  <a:pt x="184107" y="214792"/>
                </a:lnTo>
                <a:lnTo>
                  <a:pt x="294572" y="196381"/>
                </a:lnTo>
                <a:lnTo>
                  <a:pt x="383557" y="177971"/>
                </a:lnTo>
                <a:lnTo>
                  <a:pt x="503227" y="156492"/>
                </a:lnTo>
                <a:lnTo>
                  <a:pt x="776320" y="116602"/>
                </a:lnTo>
                <a:lnTo>
                  <a:pt x="981906" y="88986"/>
                </a:lnTo>
                <a:lnTo>
                  <a:pt x="1178287" y="58301"/>
                </a:lnTo>
                <a:lnTo>
                  <a:pt x="1279546" y="42959"/>
                </a:lnTo>
                <a:lnTo>
                  <a:pt x="1390011" y="15343"/>
                </a:lnTo>
                <a:lnTo>
                  <a:pt x="1460585" y="0"/>
                </a:lnTo>
                <a:lnTo>
                  <a:pt x="1509681" y="3069"/>
                </a:lnTo>
                <a:lnTo>
                  <a:pt x="1564913" y="21479"/>
                </a:lnTo>
                <a:lnTo>
                  <a:pt x="1623213" y="55232"/>
                </a:lnTo>
                <a:lnTo>
                  <a:pt x="1675377" y="98191"/>
                </a:lnTo>
                <a:lnTo>
                  <a:pt x="1715267" y="135012"/>
                </a:lnTo>
                <a:lnTo>
                  <a:pt x="1745952" y="153423"/>
                </a:lnTo>
                <a:lnTo>
                  <a:pt x="1767431" y="168765"/>
                </a:lnTo>
                <a:lnTo>
                  <a:pt x="1785842" y="187176"/>
                </a:lnTo>
                <a:lnTo>
                  <a:pt x="1795047" y="202518"/>
                </a:lnTo>
                <a:lnTo>
                  <a:pt x="1807321" y="227066"/>
                </a:lnTo>
                <a:lnTo>
                  <a:pt x="1810389" y="242408"/>
                </a:lnTo>
                <a:lnTo>
                  <a:pt x="1810389" y="270024"/>
                </a:lnTo>
                <a:lnTo>
                  <a:pt x="1798115" y="303777"/>
                </a:lnTo>
                <a:lnTo>
                  <a:pt x="1770499" y="340599"/>
                </a:lnTo>
                <a:lnTo>
                  <a:pt x="1749020" y="371283"/>
                </a:lnTo>
                <a:lnTo>
                  <a:pt x="1730609" y="411173"/>
                </a:lnTo>
                <a:lnTo>
                  <a:pt x="1712199" y="472543"/>
                </a:lnTo>
                <a:lnTo>
                  <a:pt x="1696856" y="684266"/>
                </a:lnTo>
                <a:lnTo>
                  <a:pt x="1675377" y="1080097"/>
                </a:lnTo>
                <a:lnTo>
                  <a:pt x="1666172" y="1386943"/>
                </a:lnTo>
                <a:lnTo>
                  <a:pt x="1660035" y="1693788"/>
                </a:lnTo>
                <a:cubicBezTo>
                  <a:pt x="1661058" y="1786865"/>
                  <a:pt x="1662080" y="1879941"/>
                  <a:pt x="1663103" y="1973018"/>
                </a:cubicBezTo>
                <a:lnTo>
                  <a:pt x="1666172" y="2074277"/>
                </a:lnTo>
                <a:lnTo>
                  <a:pt x="1666172" y="2114167"/>
                </a:lnTo>
                <a:lnTo>
                  <a:pt x="1660035" y="2184741"/>
                </a:lnTo>
                <a:lnTo>
                  <a:pt x="1644693" y="2252247"/>
                </a:lnTo>
                <a:lnTo>
                  <a:pt x="1623213" y="2319753"/>
                </a:lnTo>
                <a:lnTo>
                  <a:pt x="1595597" y="2368849"/>
                </a:lnTo>
                <a:lnTo>
                  <a:pt x="1571050" y="2390328"/>
                </a:lnTo>
                <a:lnTo>
                  <a:pt x="1543434" y="2396465"/>
                </a:lnTo>
                <a:lnTo>
                  <a:pt x="1512749" y="2390328"/>
                </a:lnTo>
                <a:lnTo>
                  <a:pt x="1472859" y="2362712"/>
                </a:lnTo>
                <a:lnTo>
                  <a:pt x="1423764" y="2313616"/>
                </a:lnTo>
                <a:lnTo>
                  <a:pt x="1386942" y="2267590"/>
                </a:lnTo>
                <a:lnTo>
                  <a:pt x="1399216" y="2034387"/>
                </a:lnTo>
                <a:lnTo>
                  <a:pt x="1414558" y="1687651"/>
                </a:lnTo>
                <a:lnTo>
                  <a:pt x="1423764" y="1488202"/>
                </a:lnTo>
                <a:lnTo>
                  <a:pt x="1420695" y="1172151"/>
                </a:lnTo>
                <a:lnTo>
                  <a:pt x="1420695" y="865305"/>
                </a:lnTo>
                <a:lnTo>
                  <a:pt x="1420695" y="668924"/>
                </a:lnTo>
                <a:lnTo>
                  <a:pt x="1436038" y="451063"/>
                </a:lnTo>
                <a:lnTo>
                  <a:pt x="1442175" y="297641"/>
                </a:lnTo>
                <a:lnTo>
                  <a:pt x="1439106" y="273093"/>
                </a:lnTo>
                <a:lnTo>
                  <a:pt x="1426832" y="236271"/>
                </a:lnTo>
                <a:lnTo>
                  <a:pt x="1408422" y="211724"/>
                </a:lnTo>
                <a:lnTo>
                  <a:pt x="1368532" y="193313"/>
                </a:lnTo>
                <a:lnTo>
                  <a:pt x="1282615" y="202518"/>
                </a:lnTo>
                <a:lnTo>
                  <a:pt x="1009522" y="239340"/>
                </a:lnTo>
                <a:lnTo>
                  <a:pt x="589144" y="30991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890F46F7-2C0C-4CFD-BE7C-5C396B6C574D}"/>
              </a:ext>
            </a:extLst>
          </p:cNvPr>
          <p:cNvSpPr/>
          <p:nvPr/>
        </p:nvSpPr>
        <p:spPr>
          <a:xfrm>
            <a:off x="6323013" y="3267075"/>
            <a:ext cx="1447800" cy="344488"/>
          </a:xfrm>
          <a:custGeom>
            <a:avLst/>
            <a:gdLst>
              <a:gd name="connsiteX0" fmla="*/ 766763 w 1447800"/>
              <a:gd name="connsiteY0" fmla="*/ 78581 h 345281"/>
              <a:gd name="connsiteX1" fmla="*/ 1195388 w 1447800"/>
              <a:gd name="connsiteY1" fmla="*/ 28575 h 345281"/>
              <a:gd name="connsiteX2" fmla="*/ 1447800 w 1447800"/>
              <a:gd name="connsiteY2" fmla="*/ 0 h 345281"/>
              <a:gd name="connsiteX3" fmla="*/ 1438275 w 1447800"/>
              <a:gd name="connsiteY3" fmla="*/ 200025 h 345281"/>
              <a:gd name="connsiteX4" fmla="*/ 1207294 w 1447800"/>
              <a:gd name="connsiteY4" fmla="*/ 226219 h 345281"/>
              <a:gd name="connsiteX5" fmla="*/ 916782 w 1447800"/>
              <a:gd name="connsiteY5" fmla="*/ 254794 h 345281"/>
              <a:gd name="connsiteX6" fmla="*/ 645319 w 1447800"/>
              <a:gd name="connsiteY6" fmla="*/ 280988 h 345281"/>
              <a:gd name="connsiteX7" fmla="*/ 388144 w 1447800"/>
              <a:gd name="connsiteY7" fmla="*/ 307181 h 345281"/>
              <a:gd name="connsiteX8" fmla="*/ 0 w 1447800"/>
              <a:gd name="connsiteY8" fmla="*/ 345281 h 345281"/>
              <a:gd name="connsiteX9" fmla="*/ 4763 w 1447800"/>
              <a:gd name="connsiteY9" fmla="*/ 164306 h 345281"/>
              <a:gd name="connsiteX10" fmla="*/ 192882 w 1447800"/>
              <a:gd name="connsiteY10" fmla="*/ 147638 h 345281"/>
              <a:gd name="connsiteX11" fmla="*/ 488157 w 1447800"/>
              <a:gd name="connsiteY11" fmla="*/ 111919 h 345281"/>
              <a:gd name="connsiteX12" fmla="*/ 766763 w 1447800"/>
              <a:gd name="connsiteY12" fmla="*/ 78581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47800" h="345281">
                <a:moveTo>
                  <a:pt x="766763" y="78581"/>
                </a:moveTo>
                <a:lnTo>
                  <a:pt x="1195388" y="28575"/>
                </a:lnTo>
                <a:lnTo>
                  <a:pt x="1447800" y="0"/>
                </a:lnTo>
                <a:lnTo>
                  <a:pt x="1438275" y="200025"/>
                </a:lnTo>
                <a:lnTo>
                  <a:pt x="1207294" y="226219"/>
                </a:lnTo>
                <a:lnTo>
                  <a:pt x="916782" y="254794"/>
                </a:lnTo>
                <a:lnTo>
                  <a:pt x="645319" y="280988"/>
                </a:lnTo>
                <a:lnTo>
                  <a:pt x="388144" y="307181"/>
                </a:lnTo>
                <a:lnTo>
                  <a:pt x="0" y="345281"/>
                </a:lnTo>
                <a:lnTo>
                  <a:pt x="4763" y="164306"/>
                </a:lnTo>
                <a:lnTo>
                  <a:pt x="192882" y="147638"/>
                </a:lnTo>
                <a:lnTo>
                  <a:pt x="488157" y="111919"/>
                </a:lnTo>
                <a:lnTo>
                  <a:pt x="766763" y="785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1B854DB0-3018-4B79-97B7-7F79842BEFA9}"/>
              </a:ext>
            </a:extLst>
          </p:cNvPr>
          <p:cNvSpPr/>
          <p:nvPr/>
        </p:nvSpPr>
        <p:spPr>
          <a:xfrm>
            <a:off x="6323013" y="3913188"/>
            <a:ext cx="1441450" cy="392112"/>
          </a:xfrm>
          <a:custGeom>
            <a:avLst/>
            <a:gdLst>
              <a:gd name="connsiteX0" fmla="*/ 719138 w 1440657"/>
              <a:gd name="connsiteY0" fmla="*/ 116681 h 392906"/>
              <a:gd name="connsiteX1" fmla="*/ 1028700 w 1440657"/>
              <a:gd name="connsiteY1" fmla="*/ 66675 h 392906"/>
              <a:gd name="connsiteX2" fmla="*/ 1228725 w 1440657"/>
              <a:gd name="connsiteY2" fmla="*/ 33337 h 392906"/>
              <a:gd name="connsiteX3" fmla="*/ 1440657 w 1440657"/>
              <a:gd name="connsiteY3" fmla="*/ 0 h 392906"/>
              <a:gd name="connsiteX4" fmla="*/ 1433513 w 1440657"/>
              <a:gd name="connsiteY4" fmla="*/ 176212 h 392906"/>
              <a:gd name="connsiteX5" fmla="*/ 1226344 w 1440657"/>
              <a:gd name="connsiteY5" fmla="*/ 214312 h 392906"/>
              <a:gd name="connsiteX6" fmla="*/ 1069182 w 1440657"/>
              <a:gd name="connsiteY6" fmla="*/ 242887 h 392906"/>
              <a:gd name="connsiteX7" fmla="*/ 907257 w 1440657"/>
              <a:gd name="connsiteY7" fmla="*/ 266700 h 392906"/>
              <a:gd name="connsiteX8" fmla="*/ 716757 w 1440657"/>
              <a:gd name="connsiteY8" fmla="*/ 295275 h 392906"/>
              <a:gd name="connsiteX9" fmla="*/ 509588 w 1440657"/>
              <a:gd name="connsiteY9" fmla="*/ 326231 h 392906"/>
              <a:gd name="connsiteX10" fmla="*/ 319088 w 1440657"/>
              <a:gd name="connsiteY10" fmla="*/ 352425 h 392906"/>
              <a:gd name="connsiteX11" fmla="*/ 173832 w 1440657"/>
              <a:gd name="connsiteY11" fmla="*/ 371475 h 392906"/>
              <a:gd name="connsiteX12" fmla="*/ 4763 w 1440657"/>
              <a:gd name="connsiteY12" fmla="*/ 392906 h 392906"/>
              <a:gd name="connsiteX13" fmla="*/ 0 w 1440657"/>
              <a:gd name="connsiteY13" fmla="*/ 214312 h 392906"/>
              <a:gd name="connsiteX14" fmla="*/ 252413 w 1440657"/>
              <a:gd name="connsiteY14" fmla="*/ 180975 h 392906"/>
              <a:gd name="connsiteX15" fmla="*/ 592932 w 1440657"/>
              <a:gd name="connsiteY15" fmla="*/ 133350 h 392906"/>
              <a:gd name="connsiteX16" fmla="*/ 719138 w 1440657"/>
              <a:gd name="connsiteY16" fmla="*/ 116681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40657" h="392906">
                <a:moveTo>
                  <a:pt x="719138" y="116681"/>
                </a:moveTo>
                <a:lnTo>
                  <a:pt x="1028700" y="66675"/>
                </a:lnTo>
                <a:lnTo>
                  <a:pt x="1228725" y="33337"/>
                </a:lnTo>
                <a:lnTo>
                  <a:pt x="1440657" y="0"/>
                </a:lnTo>
                <a:lnTo>
                  <a:pt x="1433513" y="176212"/>
                </a:lnTo>
                <a:lnTo>
                  <a:pt x="1226344" y="214312"/>
                </a:lnTo>
                <a:lnTo>
                  <a:pt x="1069182" y="242887"/>
                </a:lnTo>
                <a:lnTo>
                  <a:pt x="907257" y="266700"/>
                </a:lnTo>
                <a:lnTo>
                  <a:pt x="716757" y="295275"/>
                </a:lnTo>
                <a:lnTo>
                  <a:pt x="509588" y="326231"/>
                </a:lnTo>
                <a:lnTo>
                  <a:pt x="319088" y="352425"/>
                </a:lnTo>
                <a:lnTo>
                  <a:pt x="173832" y="371475"/>
                </a:lnTo>
                <a:lnTo>
                  <a:pt x="4763" y="392906"/>
                </a:lnTo>
                <a:lnTo>
                  <a:pt x="0" y="214312"/>
                </a:lnTo>
                <a:lnTo>
                  <a:pt x="252413" y="180975"/>
                </a:lnTo>
                <a:lnTo>
                  <a:pt x="592932" y="133350"/>
                </a:lnTo>
                <a:lnTo>
                  <a:pt x="719138" y="1166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1A6B0716-00F9-4A8B-A90D-F122B5526CDB}"/>
              </a:ext>
            </a:extLst>
          </p:cNvPr>
          <p:cNvSpPr/>
          <p:nvPr/>
        </p:nvSpPr>
        <p:spPr>
          <a:xfrm>
            <a:off x="6292851" y="4649788"/>
            <a:ext cx="1452563" cy="342900"/>
          </a:xfrm>
          <a:custGeom>
            <a:avLst/>
            <a:gdLst>
              <a:gd name="connsiteX0" fmla="*/ 831056 w 1452563"/>
              <a:gd name="connsiteY0" fmla="*/ 69057 h 342900"/>
              <a:gd name="connsiteX1" fmla="*/ 1083469 w 1452563"/>
              <a:gd name="connsiteY1" fmla="*/ 40482 h 342900"/>
              <a:gd name="connsiteX2" fmla="*/ 1452563 w 1452563"/>
              <a:gd name="connsiteY2" fmla="*/ 0 h 342900"/>
              <a:gd name="connsiteX3" fmla="*/ 1447800 w 1452563"/>
              <a:gd name="connsiteY3" fmla="*/ 180975 h 342900"/>
              <a:gd name="connsiteX4" fmla="*/ 1264444 w 1452563"/>
              <a:gd name="connsiteY4" fmla="*/ 192882 h 342900"/>
              <a:gd name="connsiteX5" fmla="*/ 1004888 w 1452563"/>
              <a:gd name="connsiteY5" fmla="*/ 216694 h 342900"/>
              <a:gd name="connsiteX6" fmla="*/ 721519 w 1452563"/>
              <a:gd name="connsiteY6" fmla="*/ 247650 h 342900"/>
              <a:gd name="connsiteX7" fmla="*/ 461963 w 1452563"/>
              <a:gd name="connsiteY7" fmla="*/ 278607 h 342900"/>
              <a:gd name="connsiteX8" fmla="*/ 214313 w 1452563"/>
              <a:gd name="connsiteY8" fmla="*/ 314325 h 342900"/>
              <a:gd name="connsiteX9" fmla="*/ 145256 w 1452563"/>
              <a:gd name="connsiteY9" fmla="*/ 338138 h 342900"/>
              <a:gd name="connsiteX10" fmla="*/ 88106 w 1452563"/>
              <a:gd name="connsiteY10" fmla="*/ 340519 h 342900"/>
              <a:gd name="connsiteX11" fmla="*/ 0 w 1452563"/>
              <a:gd name="connsiteY11" fmla="*/ 342900 h 342900"/>
              <a:gd name="connsiteX12" fmla="*/ 16669 w 1452563"/>
              <a:gd name="connsiteY12" fmla="*/ 166688 h 342900"/>
              <a:gd name="connsiteX13" fmla="*/ 292894 w 1452563"/>
              <a:gd name="connsiteY13" fmla="*/ 133350 h 342900"/>
              <a:gd name="connsiteX14" fmla="*/ 590550 w 1452563"/>
              <a:gd name="connsiteY14" fmla="*/ 97632 h 342900"/>
              <a:gd name="connsiteX15" fmla="*/ 831056 w 1452563"/>
              <a:gd name="connsiteY15" fmla="*/ 69057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52563" h="342900">
                <a:moveTo>
                  <a:pt x="831056" y="69057"/>
                </a:moveTo>
                <a:lnTo>
                  <a:pt x="1083469" y="40482"/>
                </a:lnTo>
                <a:lnTo>
                  <a:pt x="1452563" y="0"/>
                </a:lnTo>
                <a:lnTo>
                  <a:pt x="1447800" y="180975"/>
                </a:lnTo>
                <a:lnTo>
                  <a:pt x="1264444" y="192882"/>
                </a:lnTo>
                <a:lnTo>
                  <a:pt x="1004888" y="216694"/>
                </a:lnTo>
                <a:lnTo>
                  <a:pt x="721519" y="247650"/>
                </a:lnTo>
                <a:lnTo>
                  <a:pt x="461963" y="278607"/>
                </a:lnTo>
                <a:lnTo>
                  <a:pt x="214313" y="314325"/>
                </a:lnTo>
                <a:lnTo>
                  <a:pt x="145256" y="338138"/>
                </a:lnTo>
                <a:lnTo>
                  <a:pt x="88106" y="340519"/>
                </a:lnTo>
                <a:lnTo>
                  <a:pt x="0" y="342900"/>
                </a:lnTo>
                <a:lnTo>
                  <a:pt x="16669" y="166688"/>
                </a:lnTo>
                <a:lnTo>
                  <a:pt x="292894" y="133350"/>
                </a:lnTo>
                <a:lnTo>
                  <a:pt x="590550" y="97632"/>
                </a:lnTo>
                <a:lnTo>
                  <a:pt x="831056" y="69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417E646B-2402-4425-878F-13BDA3066D74}"/>
              </a:ext>
            </a:extLst>
          </p:cNvPr>
          <p:cNvSpPr/>
          <p:nvPr/>
        </p:nvSpPr>
        <p:spPr>
          <a:xfrm>
            <a:off x="5410200" y="4945063"/>
            <a:ext cx="1481138" cy="984250"/>
          </a:xfrm>
          <a:custGeom>
            <a:avLst/>
            <a:gdLst>
              <a:gd name="connsiteX0" fmla="*/ 785813 w 1481138"/>
              <a:gd name="connsiteY0" fmla="*/ 483394 h 983457"/>
              <a:gd name="connsiteX1" fmla="*/ 866775 w 1481138"/>
              <a:gd name="connsiteY1" fmla="*/ 411957 h 983457"/>
              <a:gd name="connsiteX2" fmla="*/ 942975 w 1481138"/>
              <a:gd name="connsiteY2" fmla="*/ 340519 h 983457"/>
              <a:gd name="connsiteX3" fmla="*/ 1012031 w 1481138"/>
              <a:gd name="connsiteY3" fmla="*/ 271463 h 983457"/>
              <a:gd name="connsiteX4" fmla="*/ 1021556 w 1481138"/>
              <a:gd name="connsiteY4" fmla="*/ 247650 h 983457"/>
              <a:gd name="connsiteX5" fmla="*/ 1028700 w 1481138"/>
              <a:gd name="connsiteY5" fmla="*/ 183357 h 983457"/>
              <a:gd name="connsiteX6" fmla="*/ 1028700 w 1481138"/>
              <a:gd name="connsiteY6" fmla="*/ 140494 h 983457"/>
              <a:gd name="connsiteX7" fmla="*/ 1023938 w 1481138"/>
              <a:gd name="connsiteY7" fmla="*/ 109538 h 983457"/>
              <a:gd name="connsiteX8" fmla="*/ 1009650 w 1481138"/>
              <a:gd name="connsiteY8" fmla="*/ 73819 h 983457"/>
              <a:gd name="connsiteX9" fmla="*/ 973931 w 1481138"/>
              <a:gd name="connsiteY9" fmla="*/ 14288 h 983457"/>
              <a:gd name="connsiteX10" fmla="*/ 1042988 w 1481138"/>
              <a:gd name="connsiteY10" fmla="*/ 0 h 983457"/>
              <a:gd name="connsiteX11" fmla="*/ 1083469 w 1481138"/>
              <a:gd name="connsiteY11" fmla="*/ 52388 h 983457"/>
              <a:gd name="connsiteX12" fmla="*/ 1109663 w 1481138"/>
              <a:gd name="connsiteY12" fmla="*/ 80963 h 983457"/>
              <a:gd name="connsiteX13" fmla="*/ 1157288 w 1481138"/>
              <a:gd name="connsiteY13" fmla="*/ 119063 h 983457"/>
              <a:gd name="connsiteX14" fmla="*/ 1209675 w 1481138"/>
              <a:gd name="connsiteY14" fmla="*/ 150019 h 983457"/>
              <a:gd name="connsiteX15" fmla="*/ 1264444 w 1481138"/>
              <a:gd name="connsiteY15" fmla="*/ 183357 h 983457"/>
              <a:gd name="connsiteX16" fmla="*/ 1331119 w 1481138"/>
              <a:gd name="connsiteY16" fmla="*/ 216694 h 983457"/>
              <a:gd name="connsiteX17" fmla="*/ 1393031 w 1481138"/>
              <a:gd name="connsiteY17" fmla="*/ 254794 h 983457"/>
              <a:gd name="connsiteX18" fmla="*/ 1435894 w 1481138"/>
              <a:gd name="connsiteY18" fmla="*/ 285750 h 983457"/>
              <a:gd name="connsiteX19" fmla="*/ 1459706 w 1481138"/>
              <a:gd name="connsiteY19" fmla="*/ 307182 h 983457"/>
              <a:gd name="connsiteX20" fmla="*/ 1476375 w 1481138"/>
              <a:gd name="connsiteY20" fmla="*/ 328613 h 983457"/>
              <a:gd name="connsiteX21" fmla="*/ 1481138 w 1481138"/>
              <a:gd name="connsiteY21" fmla="*/ 345282 h 983457"/>
              <a:gd name="connsiteX22" fmla="*/ 1466850 w 1481138"/>
              <a:gd name="connsiteY22" fmla="*/ 361950 h 983457"/>
              <a:gd name="connsiteX23" fmla="*/ 1443038 w 1481138"/>
              <a:gd name="connsiteY23" fmla="*/ 373857 h 983457"/>
              <a:gd name="connsiteX24" fmla="*/ 1390650 w 1481138"/>
              <a:gd name="connsiteY24" fmla="*/ 383382 h 983457"/>
              <a:gd name="connsiteX25" fmla="*/ 1354931 w 1481138"/>
              <a:gd name="connsiteY25" fmla="*/ 390525 h 983457"/>
              <a:gd name="connsiteX26" fmla="*/ 1297781 w 1481138"/>
              <a:gd name="connsiteY26" fmla="*/ 407194 h 983457"/>
              <a:gd name="connsiteX27" fmla="*/ 1240631 w 1481138"/>
              <a:gd name="connsiteY27" fmla="*/ 428625 h 983457"/>
              <a:gd name="connsiteX28" fmla="*/ 1171575 w 1481138"/>
              <a:gd name="connsiteY28" fmla="*/ 476250 h 983457"/>
              <a:gd name="connsiteX29" fmla="*/ 1064419 w 1481138"/>
              <a:gd name="connsiteY29" fmla="*/ 542925 h 983457"/>
              <a:gd name="connsiteX30" fmla="*/ 962025 w 1481138"/>
              <a:gd name="connsiteY30" fmla="*/ 602457 h 983457"/>
              <a:gd name="connsiteX31" fmla="*/ 869156 w 1481138"/>
              <a:gd name="connsiteY31" fmla="*/ 657225 h 983457"/>
              <a:gd name="connsiteX32" fmla="*/ 711994 w 1481138"/>
              <a:gd name="connsiteY32" fmla="*/ 740569 h 983457"/>
              <a:gd name="connsiteX33" fmla="*/ 635794 w 1481138"/>
              <a:gd name="connsiteY33" fmla="*/ 778669 h 983457"/>
              <a:gd name="connsiteX34" fmla="*/ 523875 w 1481138"/>
              <a:gd name="connsiteY34" fmla="*/ 833438 h 983457"/>
              <a:gd name="connsiteX35" fmla="*/ 423863 w 1481138"/>
              <a:gd name="connsiteY35" fmla="*/ 873919 h 983457"/>
              <a:gd name="connsiteX36" fmla="*/ 307181 w 1481138"/>
              <a:gd name="connsiteY36" fmla="*/ 919163 h 983457"/>
              <a:gd name="connsiteX37" fmla="*/ 173831 w 1481138"/>
              <a:gd name="connsiteY37" fmla="*/ 962025 h 983457"/>
              <a:gd name="connsiteX38" fmla="*/ 92869 w 1481138"/>
              <a:gd name="connsiteY38" fmla="*/ 981075 h 983457"/>
              <a:gd name="connsiteX39" fmla="*/ 38100 w 1481138"/>
              <a:gd name="connsiteY39" fmla="*/ 983457 h 983457"/>
              <a:gd name="connsiteX40" fmla="*/ 2381 w 1481138"/>
              <a:gd name="connsiteY40" fmla="*/ 971550 h 983457"/>
              <a:gd name="connsiteX41" fmla="*/ 0 w 1481138"/>
              <a:gd name="connsiteY41" fmla="*/ 959644 h 983457"/>
              <a:gd name="connsiteX42" fmla="*/ 16669 w 1481138"/>
              <a:gd name="connsiteY42" fmla="*/ 940594 h 983457"/>
              <a:gd name="connsiteX43" fmla="*/ 64294 w 1481138"/>
              <a:gd name="connsiteY43" fmla="*/ 912019 h 983457"/>
              <a:gd name="connsiteX44" fmla="*/ 157163 w 1481138"/>
              <a:gd name="connsiteY44" fmla="*/ 873919 h 983457"/>
              <a:gd name="connsiteX45" fmla="*/ 273844 w 1481138"/>
              <a:gd name="connsiteY45" fmla="*/ 819150 h 983457"/>
              <a:gd name="connsiteX46" fmla="*/ 416719 w 1481138"/>
              <a:gd name="connsiteY46" fmla="*/ 745332 h 983457"/>
              <a:gd name="connsiteX47" fmla="*/ 573881 w 1481138"/>
              <a:gd name="connsiteY47" fmla="*/ 645319 h 983457"/>
              <a:gd name="connsiteX48" fmla="*/ 704850 w 1481138"/>
              <a:gd name="connsiteY48" fmla="*/ 550069 h 983457"/>
              <a:gd name="connsiteX49" fmla="*/ 785813 w 1481138"/>
              <a:gd name="connsiteY49" fmla="*/ 483394 h 98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81138" h="983457">
                <a:moveTo>
                  <a:pt x="785813" y="483394"/>
                </a:moveTo>
                <a:lnTo>
                  <a:pt x="866775" y="411957"/>
                </a:lnTo>
                <a:lnTo>
                  <a:pt x="942975" y="340519"/>
                </a:lnTo>
                <a:lnTo>
                  <a:pt x="1012031" y="271463"/>
                </a:lnTo>
                <a:lnTo>
                  <a:pt x="1021556" y="247650"/>
                </a:lnTo>
                <a:lnTo>
                  <a:pt x="1028700" y="183357"/>
                </a:lnTo>
                <a:lnTo>
                  <a:pt x="1028700" y="140494"/>
                </a:lnTo>
                <a:lnTo>
                  <a:pt x="1023938" y="109538"/>
                </a:lnTo>
                <a:lnTo>
                  <a:pt x="1009650" y="73819"/>
                </a:lnTo>
                <a:lnTo>
                  <a:pt x="973931" y="14288"/>
                </a:lnTo>
                <a:lnTo>
                  <a:pt x="1042988" y="0"/>
                </a:lnTo>
                <a:lnTo>
                  <a:pt x="1083469" y="52388"/>
                </a:lnTo>
                <a:lnTo>
                  <a:pt x="1109663" y="80963"/>
                </a:lnTo>
                <a:lnTo>
                  <a:pt x="1157288" y="119063"/>
                </a:lnTo>
                <a:lnTo>
                  <a:pt x="1209675" y="150019"/>
                </a:lnTo>
                <a:lnTo>
                  <a:pt x="1264444" y="183357"/>
                </a:lnTo>
                <a:lnTo>
                  <a:pt x="1331119" y="216694"/>
                </a:lnTo>
                <a:lnTo>
                  <a:pt x="1393031" y="254794"/>
                </a:lnTo>
                <a:lnTo>
                  <a:pt x="1435894" y="285750"/>
                </a:lnTo>
                <a:lnTo>
                  <a:pt x="1459706" y="307182"/>
                </a:lnTo>
                <a:lnTo>
                  <a:pt x="1476375" y="328613"/>
                </a:lnTo>
                <a:lnTo>
                  <a:pt x="1481138" y="345282"/>
                </a:lnTo>
                <a:lnTo>
                  <a:pt x="1466850" y="361950"/>
                </a:lnTo>
                <a:lnTo>
                  <a:pt x="1443038" y="373857"/>
                </a:lnTo>
                <a:lnTo>
                  <a:pt x="1390650" y="383382"/>
                </a:lnTo>
                <a:lnTo>
                  <a:pt x="1354931" y="390525"/>
                </a:lnTo>
                <a:lnTo>
                  <a:pt x="1297781" y="407194"/>
                </a:lnTo>
                <a:lnTo>
                  <a:pt x="1240631" y="428625"/>
                </a:lnTo>
                <a:lnTo>
                  <a:pt x="1171575" y="476250"/>
                </a:lnTo>
                <a:lnTo>
                  <a:pt x="1064419" y="542925"/>
                </a:lnTo>
                <a:lnTo>
                  <a:pt x="962025" y="602457"/>
                </a:lnTo>
                <a:lnTo>
                  <a:pt x="869156" y="657225"/>
                </a:lnTo>
                <a:lnTo>
                  <a:pt x="711994" y="740569"/>
                </a:lnTo>
                <a:lnTo>
                  <a:pt x="635794" y="778669"/>
                </a:lnTo>
                <a:lnTo>
                  <a:pt x="523875" y="833438"/>
                </a:lnTo>
                <a:lnTo>
                  <a:pt x="423863" y="873919"/>
                </a:lnTo>
                <a:lnTo>
                  <a:pt x="307181" y="919163"/>
                </a:lnTo>
                <a:lnTo>
                  <a:pt x="173831" y="962025"/>
                </a:lnTo>
                <a:lnTo>
                  <a:pt x="92869" y="981075"/>
                </a:lnTo>
                <a:lnTo>
                  <a:pt x="38100" y="983457"/>
                </a:lnTo>
                <a:lnTo>
                  <a:pt x="2381" y="971550"/>
                </a:lnTo>
                <a:lnTo>
                  <a:pt x="0" y="959644"/>
                </a:lnTo>
                <a:lnTo>
                  <a:pt x="16669" y="940594"/>
                </a:lnTo>
                <a:lnTo>
                  <a:pt x="64294" y="912019"/>
                </a:lnTo>
                <a:lnTo>
                  <a:pt x="157163" y="873919"/>
                </a:lnTo>
                <a:cubicBezTo>
                  <a:pt x="196076" y="855704"/>
                  <a:pt x="235416" y="838368"/>
                  <a:pt x="273844" y="819150"/>
                </a:cubicBezTo>
                <a:lnTo>
                  <a:pt x="416719" y="745332"/>
                </a:lnTo>
                <a:lnTo>
                  <a:pt x="573881" y="645319"/>
                </a:lnTo>
                <a:lnTo>
                  <a:pt x="704850" y="550069"/>
                </a:lnTo>
                <a:lnTo>
                  <a:pt x="785813" y="4833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2936C478-A944-45BD-A937-65E7E6486CB3}"/>
              </a:ext>
            </a:extLst>
          </p:cNvPr>
          <p:cNvGrpSpPr/>
          <p:nvPr/>
        </p:nvGrpSpPr>
        <p:grpSpPr>
          <a:xfrm>
            <a:off x="3492500" y="1662113"/>
            <a:ext cx="4745038" cy="4267200"/>
            <a:chOff x="3492500" y="1662113"/>
            <a:chExt cx="4745038" cy="4267200"/>
          </a:xfrm>
        </p:grpSpPr>
        <p:sp>
          <p:nvSpPr>
            <p:cNvPr id="18" name="フリーフォーム 60">
              <a:extLst>
                <a:ext uri="{FF2B5EF4-FFF2-40B4-BE49-F238E27FC236}">
                  <a16:creationId xmlns:a16="http://schemas.microsoft.com/office/drawing/2014/main" id="{F2F69BE9-4C56-4CE9-ADA2-040578AE8ED1}"/>
                </a:ext>
              </a:extLst>
            </p:cNvPr>
            <p:cNvSpPr/>
            <p:nvPr/>
          </p:nvSpPr>
          <p:spPr>
            <a:xfrm>
              <a:off x="3492500" y="1751013"/>
              <a:ext cx="1504950" cy="1739900"/>
            </a:xfrm>
            <a:custGeom>
              <a:avLst/>
              <a:gdLst>
                <a:gd name="connsiteX0" fmla="*/ 1097756 w 1504950"/>
                <a:gd name="connsiteY0" fmla="*/ 792956 h 1740694"/>
                <a:gd name="connsiteX1" fmla="*/ 1233488 w 1504950"/>
                <a:gd name="connsiteY1" fmla="*/ 614362 h 1740694"/>
                <a:gd name="connsiteX2" fmla="*/ 1331119 w 1504950"/>
                <a:gd name="connsiteY2" fmla="*/ 476250 h 1740694"/>
                <a:gd name="connsiteX3" fmla="*/ 1400175 w 1504950"/>
                <a:gd name="connsiteY3" fmla="*/ 440531 h 1740694"/>
                <a:gd name="connsiteX4" fmla="*/ 1447800 w 1504950"/>
                <a:gd name="connsiteY4" fmla="*/ 409575 h 1740694"/>
                <a:gd name="connsiteX5" fmla="*/ 1481138 w 1504950"/>
                <a:gd name="connsiteY5" fmla="*/ 381000 h 1740694"/>
                <a:gd name="connsiteX6" fmla="*/ 1497806 w 1504950"/>
                <a:gd name="connsiteY6" fmla="*/ 357187 h 1740694"/>
                <a:gd name="connsiteX7" fmla="*/ 1504950 w 1504950"/>
                <a:gd name="connsiteY7" fmla="*/ 330994 h 1740694"/>
                <a:gd name="connsiteX8" fmla="*/ 1504950 w 1504950"/>
                <a:gd name="connsiteY8" fmla="*/ 311944 h 1740694"/>
                <a:gd name="connsiteX9" fmla="*/ 1495425 w 1504950"/>
                <a:gd name="connsiteY9" fmla="*/ 288131 h 1740694"/>
                <a:gd name="connsiteX10" fmla="*/ 1459706 w 1504950"/>
                <a:gd name="connsiteY10" fmla="*/ 254794 h 1740694"/>
                <a:gd name="connsiteX11" fmla="*/ 1393031 w 1504950"/>
                <a:gd name="connsiteY11" fmla="*/ 207169 h 1740694"/>
                <a:gd name="connsiteX12" fmla="*/ 1302544 w 1504950"/>
                <a:gd name="connsiteY12" fmla="*/ 142875 h 1740694"/>
                <a:gd name="connsiteX13" fmla="*/ 1202531 w 1504950"/>
                <a:gd name="connsiteY13" fmla="*/ 80962 h 1740694"/>
                <a:gd name="connsiteX14" fmla="*/ 1133475 w 1504950"/>
                <a:gd name="connsiteY14" fmla="*/ 40481 h 1740694"/>
                <a:gd name="connsiteX15" fmla="*/ 1083469 w 1504950"/>
                <a:gd name="connsiteY15" fmla="*/ 16669 h 1740694"/>
                <a:gd name="connsiteX16" fmla="*/ 1040606 w 1504950"/>
                <a:gd name="connsiteY16" fmla="*/ 7144 h 1740694"/>
                <a:gd name="connsiteX17" fmla="*/ 990600 w 1504950"/>
                <a:gd name="connsiteY17" fmla="*/ 0 h 1740694"/>
                <a:gd name="connsiteX18" fmla="*/ 969169 w 1504950"/>
                <a:gd name="connsiteY18" fmla="*/ 0 h 1740694"/>
                <a:gd name="connsiteX19" fmla="*/ 947738 w 1504950"/>
                <a:gd name="connsiteY19" fmla="*/ 4762 h 1740694"/>
                <a:gd name="connsiteX20" fmla="*/ 942975 w 1504950"/>
                <a:gd name="connsiteY20" fmla="*/ 14287 h 1740694"/>
                <a:gd name="connsiteX21" fmla="*/ 950119 w 1504950"/>
                <a:gd name="connsiteY21" fmla="*/ 35719 h 1740694"/>
                <a:gd name="connsiteX22" fmla="*/ 969169 w 1504950"/>
                <a:gd name="connsiteY22" fmla="*/ 59531 h 1740694"/>
                <a:gd name="connsiteX23" fmla="*/ 1012031 w 1504950"/>
                <a:gd name="connsiteY23" fmla="*/ 92869 h 1740694"/>
                <a:gd name="connsiteX24" fmla="*/ 1040606 w 1504950"/>
                <a:gd name="connsiteY24" fmla="*/ 116681 h 1740694"/>
                <a:gd name="connsiteX25" fmla="*/ 1062038 w 1504950"/>
                <a:gd name="connsiteY25" fmla="*/ 135731 h 1740694"/>
                <a:gd name="connsiteX26" fmla="*/ 1085850 w 1504950"/>
                <a:gd name="connsiteY26" fmla="*/ 161925 h 1740694"/>
                <a:gd name="connsiteX27" fmla="*/ 1095375 w 1504950"/>
                <a:gd name="connsiteY27" fmla="*/ 176212 h 1740694"/>
                <a:gd name="connsiteX28" fmla="*/ 1107281 w 1504950"/>
                <a:gd name="connsiteY28" fmla="*/ 197644 h 1740694"/>
                <a:gd name="connsiteX29" fmla="*/ 1116806 w 1504950"/>
                <a:gd name="connsiteY29" fmla="*/ 226219 h 1740694"/>
                <a:gd name="connsiteX30" fmla="*/ 1121569 w 1504950"/>
                <a:gd name="connsiteY30" fmla="*/ 259556 h 1740694"/>
                <a:gd name="connsiteX31" fmla="*/ 1123950 w 1504950"/>
                <a:gd name="connsiteY31" fmla="*/ 290512 h 1740694"/>
                <a:gd name="connsiteX32" fmla="*/ 1119188 w 1504950"/>
                <a:gd name="connsiteY32" fmla="*/ 328612 h 1740694"/>
                <a:gd name="connsiteX33" fmla="*/ 1071563 w 1504950"/>
                <a:gd name="connsiteY33" fmla="*/ 414337 h 1740694"/>
                <a:gd name="connsiteX34" fmla="*/ 973931 w 1504950"/>
                <a:gd name="connsiteY34" fmla="*/ 573881 h 1740694"/>
                <a:gd name="connsiteX35" fmla="*/ 869156 w 1504950"/>
                <a:gd name="connsiteY35" fmla="*/ 740569 h 1740694"/>
                <a:gd name="connsiteX36" fmla="*/ 802481 w 1504950"/>
                <a:gd name="connsiteY36" fmla="*/ 838200 h 1740694"/>
                <a:gd name="connsiteX37" fmla="*/ 697706 w 1504950"/>
                <a:gd name="connsiteY37" fmla="*/ 988219 h 1740694"/>
                <a:gd name="connsiteX38" fmla="*/ 592931 w 1504950"/>
                <a:gd name="connsiteY38" fmla="*/ 1123950 h 1740694"/>
                <a:gd name="connsiteX39" fmla="*/ 469106 w 1504950"/>
                <a:gd name="connsiteY39" fmla="*/ 1273969 h 1740694"/>
                <a:gd name="connsiteX40" fmla="*/ 352425 w 1504950"/>
                <a:gd name="connsiteY40" fmla="*/ 1404937 h 1740694"/>
                <a:gd name="connsiteX41" fmla="*/ 261938 w 1504950"/>
                <a:gd name="connsiteY41" fmla="*/ 1495425 h 1740694"/>
                <a:gd name="connsiteX42" fmla="*/ 173831 w 1504950"/>
                <a:gd name="connsiteY42" fmla="*/ 1576387 h 1740694"/>
                <a:gd name="connsiteX43" fmla="*/ 100013 w 1504950"/>
                <a:gd name="connsiteY43" fmla="*/ 1638300 h 1740694"/>
                <a:gd name="connsiteX44" fmla="*/ 38100 w 1504950"/>
                <a:gd name="connsiteY44" fmla="*/ 1683544 h 1740694"/>
                <a:gd name="connsiteX45" fmla="*/ 11906 w 1504950"/>
                <a:gd name="connsiteY45" fmla="*/ 1702594 h 1740694"/>
                <a:gd name="connsiteX46" fmla="*/ 2381 w 1504950"/>
                <a:gd name="connsiteY46" fmla="*/ 1716881 h 1740694"/>
                <a:gd name="connsiteX47" fmla="*/ 0 w 1504950"/>
                <a:gd name="connsiteY47" fmla="*/ 1728787 h 1740694"/>
                <a:gd name="connsiteX48" fmla="*/ 0 w 1504950"/>
                <a:gd name="connsiteY48" fmla="*/ 1728787 h 1740694"/>
                <a:gd name="connsiteX49" fmla="*/ 7144 w 1504950"/>
                <a:gd name="connsiteY49" fmla="*/ 1740694 h 1740694"/>
                <a:gd name="connsiteX50" fmla="*/ 28575 w 1504950"/>
                <a:gd name="connsiteY50" fmla="*/ 1740694 h 1740694"/>
                <a:gd name="connsiteX51" fmla="*/ 80963 w 1504950"/>
                <a:gd name="connsiteY51" fmla="*/ 1728787 h 1740694"/>
                <a:gd name="connsiteX52" fmla="*/ 169069 w 1504950"/>
                <a:gd name="connsiteY52" fmla="*/ 1671637 h 1740694"/>
                <a:gd name="connsiteX53" fmla="*/ 309563 w 1504950"/>
                <a:gd name="connsiteY53" fmla="*/ 1574006 h 1740694"/>
                <a:gd name="connsiteX54" fmla="*/ 454819 w 1504950"/>
                <a:gd name="connsiteY54" fmla="*/ 1454944 h 1740694"/>
                <a:gd name="connsiteX55" fmla="*/ 581025 w 1504950"/>
                <a:gd name="connsiteY55" fmla="*/ 1345406 h 1740694"/>
                <a:gd name="connsiteX56" fmla="*/ 700088 w 1504950"/>
                <a:gd name="connsiteY56" fmla="*/ 1233487 h 1740694"/>
                <a:gd name="connsiteX57" fmla="*/ 842963 w 1504950"/>
                <a:gd name="connsiteY57" fmla="*/ 1090612 h 1740694"/>
                <a:gd name="connsiteX58" fmla="*/ 969169 w 1504950"/>
                <a:gd name="connsiteY58" fmla="*/ 947737 h 1740694"/>
                <a:gd name="connsiteX59" fmla="*/ 1097756 w 1504950"/>
                <a:gd name="connsiteY59" fmla="*/ 792956 h 17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04950" h="1740694">
                  <a:moveTo>
                    <a:pt x="1097756" y="792956"/>
                  </a:moveTo>
                  <a:lnTo>
                    <a:pt x="1233488" y="614362"/>
                  </a:lnTo>
                  <a:lnTo>
                    <a:pt x="1331119" y="476250"/>
                  </a:lnTo>
                  <a:lnTo>
                    <a:pt x="1400175" y="440531"/>
                  </a:lnTo>
                  <a:lnTo>
                    <a:pt x="1447800" y="409575"/>
                  </a:lnTo>
                  <a:lnTo>
                    <a:pt x="1481138" y="381000"/>
                  </a:lnTo>
                  <a:lnTo>
                    <a:pt x="1497806" y="357187"/>
                  </a:lnTo>
                  <a:lnTo>
                    <a:pt x="1504950" y="330994"/>
                  </a:lnTo>
                  <a:lnTo>
                    <a:pt x="1504950" y="311944"/>
                  </a:lnTo>
                  <a:lnTo>
                    <a:pt x="1495425" y="288131"/>
                  </a:lnTo>
                  <a:lnTo>
                    <a:pt x="1459706" y="254794"/>
                  </a:lnTo>
                  <a:lnTo>
                    <a:pt x="1393031" y="207169"/>
                  </a:lnTo>
                  <a:lnTo>
                    <a:pt x="1302544" y="142875"/>
                  </a:lnTo>
                  <a:lnTo>
                    <a:pt x="1202531" y="80962"/>
                  </a:lnTo>
                  <a:lnTo>
                    <a:pt x="1133475" y="40481"/>
                  </a:lnTo>
                  <a:lnTo>
                    <a:pt x="1083469" y="16669"/>
                  </a:lnTo>
                  <a:lnTo>
                    <a:pt x="1040606" y="7144"/>
                  </a:lnTo>
                  <a:lnTo>
                    <a:pt x="990600" y="0"/>
                  </a:lnTo>
                  <a:lnTo>
                    <a:pt x="969169" y="0"/>
                  </a:lnTo>
                  <a:lnTo>
                    <a:pt x="947738" y="4762"/>
                  </a:lnTo>
                  <a:lnTo>
                    <a:pt x="942975" y="14287"/>
                  </a:lnTo>
                  <a:lnTo>
                    <a:pt x="950119" y="35719"/>
                  </a:lnTo>
                  <a:lnTo>
                    <a:pt x="969169" y="59531"/>
                  </a:lnTo>
                  <a:lnTo>
                    <a:pt x="1012031" y="92869"/>
                  </a:lnTo>
                  <a:lnTo>
                    <a:pt x="1040606" y="116681"/>
                  </a:lnTo>
                  <a:lnTo>
                    <a:pt x="1062038" y="135731"/>
                  </a:lnTo>
                  <a:lnTo>
                    <a:pt x="1085850" y="161925"/>
                  </a:lnTo>
                  <a:lnTo>
                    <a:pt x="1095375" y="176212"/>
                  </a:lnTo>
                  <a:lnTo>
                    <a:pt x="1107281" y="197644"/>
                  </a:lnTo>
                  <a:lnTo>
                    <a:pt x="1116806" y="226219"/>
                  </a:lnTo>
                  <a:lnTo>
                    <a:pt x="1121569" y="259556"/>
                  </a:lnTo>
                  <a:lnTo>
                    <a:pt x="1123950" y="290512"/>
                  </a:lnTo>
                  <a:lnTo>
                    <a:pt x="1119188" y="328612"/>
                  </a:lnTo>
                  <a:lnTo>
                    <a:pt x="1071563" y="414337"/>
                  </a:lnTo>
                  <a:lnTo>
                    <a:pt x="973931" y="573881"/>
                  </a:lnTo>
                  <a:lnTo>
                    <a:pt x="869156" y="740569"/>
                  </a:lnTo>
                  <a:lnTo>
                    <a:pt x="802481" y="838200"/>
                  </a:lnTo>
                  <a:lnTo>
                    <a:pt x="697706" y="988219"/>
                  </a:lnTo>
                  <a:lnTo>
                    <a:pt x="592931" y="1123950"/>
                  </a:lnTo>
                  <a:lnTo>
                    <a:pt x="469106" y="1273969"/>
                  </a:lnTo>
                  <a:lnTo>
                    <a:pt x="352425" y="1404937"/>
                  </a:lnTo>
                  <a:lnTo>
                    <a:pt x="261938" y="1495425"/>
                  </a:lnTo>
                  <a:lnTo>
                    <a:pt x="173831" y="1576387"/>
                  </a:lnTo>
                  <a:lnTo>
                    <a:pt x="100013" y="1638300"/>
                  </a:lnTo>
                  <a:lnTo>
                    <a:pt x="38100" y="1683544"/>
                  </a:lnTo>
                  <a:lnTo>
                    <a:pt x="11906" y="1702594"/>
                  </a:lnTo>
                  <a:lnTo>
                    <a:pt x="2381" y="1716881"/>
                  </a:lnTo>
                  <a:lnTo>
                    <a:pt x="0" y="1728787"/>
                  </a:lnTo>
                  <a:lnTo>
                    <a:pt x="0" y="1728787"/>
                  </a:lnTo>
                  <a:lnTo>
                    <a:pt x="7144" y="1740694"/>
                  </a:lnTo>
                  <a:lnTo>
                    <a:pt x="28575" y="1740694"/>
                  </a:lnTo>
                  <a:lnTo>
                    <a:pt x="80963" y="1728787"/>
                  </a:lnTo>
                  <a:lnTo>
                    <a:pt x="169069" y="1671637"/>
                  </a:lnTo>
                  <a:lnTo>
                    <a:pt x="309563" y="1574006"/>
                  </a:lnTo>
                  <a:lnTo>
                    <a:pt x="454819" y="1454944"/>
                  </a:lnTo>
                  <a:lnTo>
                    <a:pt x="581025" y="1345406"/>
                  </a:lnTo>
                  <a:lnTo>
                    <a:pt x="700088" y="1233487"/>
                  </a:lnTo>
                  <a:lnTo>
                    <a:pt x="842963" y="1090612"/>
                  </a:lnTo>
                  <a:lnTo>
                    <a:pt x="969169" y="947737"/>
                  </a:lnTo>
                  <a:lnTo>
                    <a:pt x="1097756" y="7929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7">
              <a:extLst>
                <a:ext uri="{FF2B5EF4-FFF2-40B4-BE49-F238E27FC236}">
                  <a16:creationId xmlns:a16="http://schemas.microsoft.com/office/drawing/2014/main" id="{78A0CE00-B662-4DE7-94EB-6EB39234080F}"/>
                </a:ext>
              </a:extLst>
            </p:cNvPr>
            <p:cNvSpPr/>
            <p:nvPr/>
          </p:nvSpPr>
          <p:spPr>
            <a:xfrm>
              <a:off x="5797550" y="1662113"/>
              <a:ext cx="2439988" cy="539750"/>
            </a:xfrm>
            <a:custGeom>
              <a:avLst/>
              <a:gdLst>
                <a:gd name="connsiteX0" fmla="*/ 1052513 w 2440781"/>
                <a:gd name="connsiteY0" fmla="*/ 197643 h 540543"/>
                <a:gd name="connsiteX1" fmla="*/ 802481 w 2440781"/>
                <a:gd name="connsiteY1" fmla="*/ 238125 h 540543"/>
                <a:gd name="connsiteX2" fmla="*/ 571500 w 2440781"/>
                <a:gd name="connsiteY2" fmla="*/ 278606 h 540543"/>
                <a:gd name="connsiteX3" fmla="*/ 481013 w 2440781"/>
                <a:gd name="connsiteY3" fmla="*/ 295275 h 540543"/>
                <a:gd name="connsiteX4" fmla="*/ 440531 w 2440781"/>
                <a:gd name="connsiteY4" fmla="*/ 295275 h 540543"/>
                <a:gd name="connsiteX5" fmla="*/ 335756 w 2440781"/>
                <a:gd name="connsiteY5" fmla="*/ 297656 h 540543"/>
                <a:gd name="connsiteX6" fmla="*/ 238125 w 2440781"/>
                <a:gd name="connsiteY6" fmla="*/ 288131 h 540543"/>
                <a:gd name="connsiteX7" fmla="*/ 171450 w 2440781"/>
                <a:gd name="connsiteY7" fmla="*/ 271462 h 540543"/>
                <a:gd name="connsiteX8" fmla="*/ 121444 w 2440781"/>
                <a:gd name="connsiteY8" fmla="*/ 252412 h 540543"/>
                <a:gd name="connsiteX9" fmla="*/ 76200 w 2440781"/>
                <a:gd name="connsiteY9" fmla="*/ 219075 h 540543"/>
                <a:gd name="connsiteX10" fmla="*/ 54769 w 2440781"/>
                <a:gd name="connsiteY10" fmla="*/ 200025 h 540543"/>
                <a:gd name="connsiteX11" fmla="*/ 23813 w 2440781"/>
                <a:gd name="connsiteY11" fmla="*/ 188118 h 540543"/>
                <a:gd name="connsiteX12" fmla="*/ 7144 w 2440781"/>
                <a:gd name="connsiteY12" fmla="*/ 190500 h 540543"/>
                <a:gd name="connsiteX13" fmla="*/ 0 w 2440781"/>
                <a:gd name="connsiteY13" fmla="*/ 202406 h 540543"/>
                <a:gd name="connsiteX14" fmla="*/ 2381 w 2440781"/>
                <a:gd name="connsiteY14" fmla="*/ 223837 h 540543"/>
                <a:gd name="connsiteX15" fmla="*/ 19050 w 2440781"/>
                <a:gd name="connsiteY15" fmla="*/ 257175 h 540543"/>
                <a:gd name="connsiteX16" fmla="*/ 50006 w 2440781"/>
                <a:gd name="connsiteY16" fmla="*/ 295275 h 540543"/>
                <a:gd name="connsiteX17" fmla="*/ 97631 w 2440781"/>
                <a:gd name="connsiteY17" fmla="*/ 347662 h 540543"/>
                <a:gd name="connsiteX18" fmla="*/ 140494 w 2440781"/>
                <a:gd name="connsiteY18" fmla="*/ 388143 h 540543"/>
                <a:gd name="connsiteX19" fmla="*/ 188119 w 2440781"/>
                <a:gd name="connsiteY19" fmla="*/ 428625 h 540543"/>
                <a:gd name="connsiteX20" fmla="*/ 238125 w 2440781"/>
                <a:gd name="connsiteY20" fmla="*/ 466725 h 540543"/>
                <a:gd name="connsiteX21" fmla="*/ 280988 w 2440781"/>
                <a:gd name="connsiteY21" fmla="*/ 497681 h 540543"/>
                <a:gd name="connsiteX22" fmla="*/ 335756 w 2440781"/>
                <a:gd name="connsiteY22" fmla="*/ 531018 h 540543"/>
                <a:gd name="connsiteX23" fmla="*/ 359569 w 2440781"/>
                <a:gd name="connsiteY23" fmla="*/ 540543 h 540543"/>
                <a:gd name="connsiteX24" fmla="*/ 457200 w 2440781"/>
                <a:gd name="connsiteY24" fmla="*/ 516731 h 540543"/>
                <a:gd name="connsiteX25" fmla="*/ 576263 w 2440781"/>
                <a:gd name="connsiteY25" fmla="*/ 488156 h 540543"/>
                <a:gd name="connsiteX26" fmla="*/ 697706 w 2440781"/>
                <a:gd name="connsiteY26" fmla="*/ 457200 h 540543"/>
                <a:gd name="connsiteX27" fmla="*/ 823913 w 2440781"/>
                <a:gd name="connsiteY27" fmla="*/ 433387 h 540543"/>
                <a:gd name="connsiteX28" fmla="*/ 978694 w 2440781"/>
                <a:gd name="connsiteY28" fmla="*/ 409575 h 540543"/>
                <a:gd name="connsiteX29" fmla="*/ 1231106 w 2440781"/>
                <a:gd name="connsiteY29" fmla="*/ 359568 h 540543"/>
                <a:gd name="connsiteX30" fmla="*/ 1504950 w 2440781"/>
                <a:gd name="connsiteY30" fmla="*/ 323850 h 540543"/>
                <a:gd name="connsiteX31" fmla="*/ 1747838 w 2440781"/>
                <a:gd name="connsiteY31" fmla="*/ 297656 h 540543"/>
                <a:gd name="connsiteX32" fmla="*/ 1890713 w 2440781"/>
                <a:gd name="connsiteY32" fmla="*/ 285750 h 540543"/>
                <a:gd name="connsiteX33" fmla="*/ 2083594 w 2440781"/>
                <a:gd name="connsiteY33" fmla="*/ 273843 h 540543"/>
                <a:gd name="connsiteX34" fmla="*/ 2190750 w 2440781"/>
                <a:gd name="connsiteY34" fmla="*/ 271462 h 540543"/>
                <a:gd name="connsiteX35" fmla="*/ 2252663 w 2440781"/>
                <a:gd name="connsiteY35" fmla="*/ 273843 h 540543"/>
                <a:gd name="connsiteX36" fmla="*/ 2309813 w 2440781"/>
                <a:gd name="connsiteY36" fmla="*/ 273843 h 540543"/>
                <a:gd name="connsiteX37" fmla="*/ 2374106 w 2440781"/>
                <a:gd name="connsiteY37" fmla="*/ 266700 h 540543"/>
                <a:gd name="connsiteX38" fmla="*/ 2416969 w 2440781"/>
                <a:gd name="connsiteY38" fmla="*/ 254793 h 540543"/>
                <a:gd name="connsiteX39" fmla="*/ 2431256 w 2440781"/>
                <a:gd name="connsiteY39" fmla="*/ 245268 h 540543"/>
                <a:gd name="connsiteX40" fmla="*/ 2440781 w 2440781"/>
                <a:gd name="connsiteY40" fmla="*/ 228600 h 540543"/>
                <a:gd name="connsiteX41" fmla="*/ 2440781 w 2440781"/>
                <a:gd name="connsiteY41" fmla="*/ 221456 h 540543"/>
                <a:gd name="connsiteX42" fmla="*/ 2433638 w 2440781"/>
                <a:gd name="connsiteY42" fmla="*/ 200025 h 540543"/>
                <a:gd name="connsiteX43" fmla="*/ 2400300 w 2440781"/>
                <a:gd name="connsiteY43" fmla="*/ 169068 h 540543"/>
                <a:gd name="connsiteX44" fmla="*/ 2359819 w 2440781"/>
                <a:gd name="connsiteY44" fmla="*/ 138112 h 540543"/>
                <a:gd name="connsiteX45" fmla="*/ 2295525 w 2440781"/>
                <a:gd name="connsiteY45" fmla="*/ 97631 h 540543"/>
                <a:gd name="connsiteX46" fmla="*/ 2209800 w 2440781"/>
                <a:gd name="connsiteY46" fmla="*/ 50006 h 540543"/>
                <a:gd name="connsiteX47" fmla="*/ 2083594 w 2440781"/>
                <a:gd name="connsiteY47" fmla="*/ 7143 h 540543"/>
                <a:gd name="connsiteX48" fmla="*/ 2055019 w 2440781"/>
                <a:gd name="connsiteY48" fmla="*/ 0 h 540543"/>
                <a:gd name="connsiteX49" fmla="*/ 2009775 w 2440781"/>
                <a:gd name="connsiteY49" fmla="*/ 19050 h 540543"/>
                <a:gd name="connsiteX50" fmla="*/ 1893094 w 2440781"/>
                <a:gd name="connsiteY50" fmla="*/ 66675 h 540543"/>
                <a:gd name="connsiteX51" fmla="*/ 1747838 w 2440781"/>
                <a:gd name="connsiteY51" fmla="*/ 104775 h 540543"/>
                <a:gd name="connsiteX52" fmla="*/ 1676400 w 2440781"/>
                <a:gd name="connsiteY52" fmla="*/ 116681 h 540543"/>
                <a:gd name="connsiteX53" fmla="*/ 1445419 w 2440781"/>
                <a:gd name="connsiteY53" fmla="*/ 142875 h 540543"/>
                <a:gd name="connsiteX54" fmla="*/ 1052513 w 2440781"/>
                <a:gd name="connsiteY54" fmla="*/ 197643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40781" h="540543">
                  <a:moveTo>
                    <a:pt x="1052513" y="197643"/>
                  </a:moveTo>
                  <a:lnTo>
                    <a:pt x="802481" y="238125"/>
                  </a:lnTo>
                  <a:lnTo>
                    <a:pt x="571500" y="278606"/>
                  </a:lnTo>
                  <a:lnTo>
                    <a:pt x="481013" y="295275"/>
                  </a:lnTo>
                  <a:lnTo>
                    <a:pt x="440531" y="295275"/>
                  </a:lnTo>
                  <a:lnTo>
                    <a:pt x="335756" y="297656"/>
                  </a:lnTo>
                  <a:lnTo>
                    <a:pt x="238125" y="288131"/>
                  </a:lnTo>
                  <a:lnTo>
                    <a:pt x="171450" y="271462"/>
                  </a:lnTo>
                  <a:lnTo>
                    <a:pt x="121444" y="252412"/>
                  </a:lnTo>
                  <a:lnTo>
                    <a:pt x="76200" y="219075"/>
                  </a:lnTo>
                  <a:lnTo>
                    <a:pt x="54769" y="200025"/>
                  </a:lnTo>
                  <a:lnTo>
                    <a:pt x="23813" y="188118"/>
                  </a:lnTo>
                  <a:lnTo>
                    <a:pt x="7144" y="190500"/>
                  </a:lnTo>
                  <a:lnTo>
                    <a:pt x="0" y="202406"/>
                  </a:lnTo>
                  <a:lnTo>
                    <a:pt x="2381" y="223837"/>
                  </a:lnTo>
                  <a:lnTo>
                    <a:pt x="19050" y="257175"/>
                  </a:lnTo>
                  <a:lnTo>
                    <a:pt x="50006" y="295275"/>
                  </a:lnTo>
                  <a:lnTo>
                    <a:pt x="97631" y="347662"/>
                  </a:lnTo>
                  <a:lnTo>
                    <a:pt x="140494" y="388143"/>
                  </a:lnTo>
                  <a:lnTo>
                    <a:pt x="188119" y="428625"/>
                  </a:lnTo>
                  <a:lnTo>
                    <a:pt x="238125" y="466725"/>
                  </a:lnTo>
                  <a:lnTo>
                    <a:pt x="280988" y="497681"/>
                  </a:lnTo>
                  <a:lnTo>
                    <a:pt x="335756" y="531018"/>
                  </a:lnTo>
                  <a:lnTo>
                    <a:pt x="359569" y="540543"/>
                  </a:lnTo>
                  <a:lnTo>
                    <a:pt x="457200" y="516731"/>
                  </a:lnTo>
                  <a:lnTo>
                    <a:pt x="576263" y="488156"/>
                  </a:lnTo>
                  <a:lnTo>
                    <a:pt x="697706" y="457200"/>
                  </a:lnTo>
                  <a:lnTo>
                    <a:pt x="823913" y="433387"/>
                  </a:lnTo>
                  <a:lnTo>
                    <a:pt x="978694" y="409575"/>
                  </a:lnTo>
                  <a:lnTo>
                    <a:pt x="1231106" y="359568"/>
                  </a:lnTo>
                  <a:lnTo>
                    <a:pt x="1504950" y="323850"/>
                  </a:lnTo>
                  <a:lnTo>
                    <a:pt x="1747838" y="297656"/>
                  </a:lnTo>
                  <a:lnTo>
                    <a:pt x="1890713" y="285750"/>
                  </a:lnTo>
                  <a:lnTo>
                    <a:pt x="2083594" y="273843"/>
                  </a:lnTo>
                  <a:lnTo>
                    <a:pt x="2190750" y="271462"/>
                  </a:lnTo>
                  <a:lnTo>
                    <a:pt x="2252663" y="273843"/>
                  </a:lnTo>
                  <a:lnTo>
                    <a:pt x="2309813" y="273843"/>
                  </a:lnTo>
                  <a:lnTo>
                    <a:pt x="2374106" y="266700"/>
                  </a:lnTo>
                  <a:lnTo>
                    <a:pt x="2416969" y="254793"/>
                  </a:lnTo>
                  <a:lnTo>
                    <a:pt x="2431256" y="245268"/>
                  </a:lnTo>
                  <a:lnTo>
                    <a:pt x="2440781" y="228600"/>
                  </a:lnTo>
                  <a:lnTo>
                    <a:pt x="2440781" y="221456"/>
                  </a:lnTo>
                  <a:lnTo>
                    <a:pt x="2433638" y="200025"/>
                  </a:lnTo>
                  <a:lnTo>
                    <a:pt x="2400300" y="169068"/>
                  </a:lnTo>
                  <a:lnTo>
                    <a:pt x="2359819" y="138112"/>
                  </a:lnTo>
                  <a:lnTo>
                    <a:pt x="2295525" y="97631"/>
                  </a:lnTo>
                  <a:lnTo>
                    <a:pt x="2209800" y="50006"/>
                  </a:lnTo>
                  <a:lnTo>
                    <a:pt x="2083594" y="7143"/>
                  </a:lnTo>
                  <a:lnTo>
                    <a:pt x="2055019" y="0"/>
                  </a:lnTo>
                  <a:lnTo>
                    <a:pt x="2009775" y="19050"/>
                  </a:lnTo>
                  <a:lnTo>
                    <a:pt x="1893094" y="66675"/>
                  </a:lnTo>
                  <a:lnTo>
                    <a:pt x="1747838" y="104775"/>
                  </a:lnTo>
                  <a:lnTo>
                    <a:pt x="1676400" y="116681"/>
                  </a:lnTo>
                  <a:lnTo>
                    <a:pt x="1445419" y="142875"/>
                  </a:lnTo>
                  <a:lnTo>
                    <a:pt x="1052513" y="1976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893CCFE0-65AA-4803-9E3A-9447D1FA41D7}"/>
                </a:ext>
              </a:extLst>
            </p:cNvPr>
            <p:cNvSpPr/>
            <p:nvPr/>
          </p:nvSpPr>
          <p:spPr>
            <a:xfrm>
              <a:off x="7164388" y="5000625"/>
              <a:ext cx="1073150" cy="909638"/>
            </a:xfrm>
            <a:custGeom>
              <a:avLst/>
              <a:gdLst>
                <a:gd name="connsiteX0" fmla="*/ 431007 w 1071563"/>
                <a:gd name="connsiteY0" fmla="*/ 383381 h 909638"/>
                <a:gd name="connsiteX1" fmla="*/ 385763 w 1071563"/>
                <a:gd name="connsiteY1" fmla="*/ 338138 h 909638"/>
                <a:gd name="connsiteX2" fmla="*/ 314325 w 1071563"/>
                <a:gd name="connsiteY2" fmla="*/ 271463 h 909638"/>
                <a:gd name="connsiteX3" fmla="*/ 254794 w 1071563"/>
                <a:gd name="connsiteY3" fmla="*/ 221456 h 909638"/>
                <a:gd name="connsiteX4" fmla="*/ 195263 w 1071563"/>
                <a:gd name="connsiteY4" fmla="*/ 173831 h 909638"/>
                <a:gd name="connsiteX5" fmla="*/ 130969 w 1071563"/>
                <a:gd name="connsiteY5" fmla="*/ 126206 h 909638"/>
                <a:gd name="connsiteX6" fmla="*/ 57150 w 1071563"/>
                <a:gd name="connsiteY6" fmla="*/ 78581 h 909638"/>
                <a:gd name="connsiteX7" fmla="*/ 19050 w 1071563"/>
                <a:gd name="connsiteY7" fmla="*/ 45244 h 909638"/>
                <a:gd name="connsiteX8" fmla="*/ 0 w 1071563"/>
                <a:gd name="connsiteY8" fmla="*/ 23813 h 909638"/>
                <a:gd name="connsiteX9" fmla="*/ 0 w 1071563"/>
                <a:gd name="connsiteY9" fmla="*/ 11906 h 909638"/>
                <a:gd name="connsiteX10" fmla="*/ 7144 w 1071563"/>
                <a:gd name="connsiteY10" fmla="*/ 0 h 909638"/>
                <a:gd name="connsiteX11" fmla="*/ 40482 w 1071563"/>
                <a:gd name="connsiteY11" fmla="*/ 2381 h 909638"/>
                <a:gd name="connsiteX12" fmla="*/ 121444 w 1071563"/>
                <a:gd name="connsiteY12" fmla="*/ 23813 h 909638"/>
                <a:gd name="connsiteX13" fmla="*/ 264319 w 1071563"/>
                <a:gd name="connsiteY13" fmla="*/ 71438 h 909638"/>
                <a:gd name="connsiteX14" fmla="*/ 388144 w 1071563"/>
                <a:gd name="connsiteY14" fmla="*/ 123825 h 909638"/>
                <a:gd name="connsiteX15" fmla="*/ 488157 w 1071563"/>
                <a:gd name="connsiteY15" fmla="*/ 173831 h 909638"/>
                <a:gd name="connsiteX16" fmla="*/ 602457 w 1071563"/>
                <a:gd name="connsiteY16" fmla="*/ 235744 h 909638"/>
                <a:gd name="connsiteX17" fmla="*/ 707232 w 1071563"/>
                <a:gd name="connsiteY17" fmla="*/ 300038 h 909638"/>
                <a:gd name="connsiteX18" fmla="*/ 802482 w 1071563"/>
                <a:gd name="connsiteY18" fmla="*/ 366713 h 909638"/>
                <a:gd name="connsiteX19" fmla="*/ 842963 w 1071563"/>
                <a:gd name="connsiteY19" fmla="*/ 397669 h 909638"/>
                <a:gd name="connsiteX20" fmla="*/ 888207 w 1071563"/>
                <a:gd name="connsiteY20" fmla="*/ 435769 h 909638"/>
                <a:gd name="connsiteX21" fmla="*/ 933450 w 1071563"/>
                <a:gd name="connsiteY21" fmla="*/ 481013 h 909638"/>
                <a:gd name="connsiteX22" fmla="*/ 969169 w 1071563"/>
                <a:gd name="connsiteY22" fmla="*/ 521494 h 909638"/>
                <a:gd name="connsiteX23" fmla="*/ 1009650 w 1071563"/>
                <a:gd name="connsiteY23" fmla="*/ 583406 h 909638"/>
                <a:gd name="connsiteX24" fmla="*/ 1031082 w 1071563"/>
                <a:gd name="connsiteY24" fmla="*/ 631031 h 909638"/>
                <a:gd name="connsiteX25" fmla="*/ 1052513 w 1071563"/>
                <a:gd name="connsiteY25" fmla="*/ 690563 h 909638"/>
                <a:gd name="connsiteX26" fmla="*/ 1064419 w 1071563"/>
                <a:gd name="connsiteY26" fmla="*/ 750094 h 909638"/>
                <a:gd name="connsiteX27" fmla="*/ 1071563 w 1071563"/>
                <a:gd name="connsiteY27" fmla="*/ 795338 h 909638"/>
                <a:gd name="connsiteX28" fmla="*/ 1064419 w 1071563"/>
                <a:gd name="connsiteY28" fmla="*/ 831056 h 909638"/>
                <a:gd name="connsiteX29" fmla="*/ 1038225 w 1071563"/>
                <a:gd name="connsiteY29" fmla="*/ 869156 h 909638"/>
                <a:gd name="connsiteX30" fmla="*/ 1007269 w 1071563"/>
                <a:gd name="connsiteY30" fmla="*/ 902494 h 909638"/>
                <a:gd name="connsiteX31" fmla="*/ 990600 w 1071563"/>
                <a:gd name="connsiteY31" fmla="*/ 909638 h 909638"/>
                <a:gd name="connsiteX32" fmla="*/ 957263 w 1071563"/>
                <a:gd name="connsiteY32" fmla="*/ 909638 h 909638"/>
                <a:gd name="connsiteX33" fmla="*/ 909638 w 1071563"/>
                <a:gd name="connsiteY33" fmla="*/ 900113 h 909638"/>
                <a:gd name="connsiteX34" fmla="*/ 869157 w 1071563"/>
                <a:gd name="connsiteY34" fmla="*/ 883444 h 909638"/>
                <a:gd name="connsiteX35" fmla="*/ 833438 w 1071563"/>
                <a:gd name="connsiteY35" fmla="*/ 862013 h 909638"/>
                <a:gd name="connsiteX36" fmla="*/ 792957 w 1071563"/>
                <a:gd name="connsiteY36" fmla="*/ 826294 h 909638"/>
                <a:gd name="connsiteX37" fmla="*/ 742950 w 1071563"/>
                <a:gd name="connsiteY37" fmla="*/ 759619 h 909638"/>
                <a:gd name="connsiteX38" fmla="*/ 671513 w 1071563"/>
                <a:gd name="connsiteY38" fmla="*/ 664369 h 909638"/>
                <a:gd name="connsiteX39" fmla="*/ 566738 w 1071563"/>
                <a:gd name="connsiteY39" fmla="*/ 528638 h 909638"/>
                <a:gd name="connsiteX40" fmla="*/ 431007 w 1071563"/>
                <a:gd name="connsiteY40" fmla="*/ 383381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71563" h="909638">
                  <a:moveTo>
                    <a:pt x="431007" y="383381"/>
                  </a:moveTo>
                  <a:lnTo>
                    <a:pt x="385763" y="338138"/>
                  </a:lnTo>
                  <a:lnTo>
                    <a:pt x="314325" y="271463"/>
                  </a:lnTo>
                  <a:lnTo>
                    <a:pt x="254794" y="221456"/>
                  </a:lnTo>
                  <a:lnTo>
                    <a:pt x="195263" y="173831"/>
                  </a:lnTo>
                  <a:lnTo>
                    <a:pt x="130969" y="126206"/>
                  </a:lnTo>
                  <a:lnTo>
                    <a:pt x="57150" y="78581"/>
                  </a:lnTo>
                  <a:lnTo>
                    <a:pt x="19050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40482" y="2381"/>
                  </a:lnTo>
                  <a:lnTo>
                    <a:pt x="121444" y="23813"/>
                  </a:lnTo>
                  <a:lnTo>
                    <a:pt x="264319" y="71438"/>
                  </a:lnTo>
                  <a:lnTo>
                    <a:pt x="388144" y="123825"/>
                  </a:lnTo>
                  <a:lnTo>
                    <a:pt x="488157" y="173831"/>
                  </a:lnTo>
                  <a:lnTo>
                    <a:pt x="602457" y="235744"/>
                  </a:lnTo>
                  <a:lnTo>
                    <a:pt x="707232" y="300038"/>
                  </a:lnTo>
                  <a:lnTo>
                    <a:pt x="802482" y="366713"/>
                  </a:lnTo>
                  <a:lnTo>
                    <a:pt x="842963" y="397669"/>
                  </a:lnTo>
                  <a:lnTo>
                    <a:pt x="888207" y="435769"/>
                  </a:lnTo>
                  <a:lnTo>
                    <a:pt x="933450" y="481013"/>
                  </a:lnTo>
                  <a:lnTo>
                    <a:pt x="969169" y="521494"/>
                  </a:lnTo>
                  <a:lnTo>
                    <a:pt x="1009650" y="583406"/>
                  </a:lnTo>
                  <a:lnTo>
                    <a:pt x="1031082" y="631031"/>
                  </a:lnTo>
                  <a:lnTo>
                    <a:pt x="1052513" y="690563"/>
                  </a:lnTo>
                  <a:lnTo>
                    <a:pt x="1064419" y="750094"/>
                  </a:lnTo>
                  <a:lnTo>
                    <a:pt x="1071563" y="795338"/>
                  </a:lnTo>
                  <a:lnTo>
                    <a:pt x="1064419" y="831056"/>
                  </a:lnTo>
                  <a:lnTo>
                    <a:pt x="1038225" y="869156"/>
                  </a:lnTo>
                  <a:lnTo>
                    <a:pt x="1007269" y="902494"/>
                  </a:lnTo>
                  <a:lnTo>
                    <a:pt x="990600" y="909638"/>
                  </a:lnTo>
                  <a:lnTo>
                    <a:pt x="957263" y="909638"/>
                  </a:lnTo>
                  <a:lnTo>
                    <a:pt x="909638" y="900113"/>
                  </a:lnTo>
                  <a:lnTo>
                    <a:pt x="869157" y="883444"/>
                  </a:lnTo>
                  <a:lnTo>
                    <a:pt x="833438" y="862013"/>
                  </a:lnTo>
                  <a:lnTo>
                    <a:pt x="792957" y="826294"/>
                  </a:lnTo>
                  <a:lnTo>
                    <a:pt x="742950" y="759619"/>
                  </a:lnTo>
                  <a:lnTo>
                    <a:pt x="671513" y="664369"/>
                  </a:lnTo>
                  <a:lnTo>
                    <a:pt x="566738" y="528638"/>
                  </a:lnTo>
                  <a:lnTo>
                    <a:pt x="431007" y="3833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61">
              <a:extLst>
                <a:ext uri="{FF2B5EF4-FFF2-40B4-BE49-F238E27FC236}">
                  <a16:creationId xmlns:a16="http://schemas.microsoft.com/office/drawing/2014/main" id="{38218836-24FC-4618-9775-5A44B7C489F7}"/>
                </a:ext>
              </a:extLst>
            </p:cNvPr>
            <p:cNvSpPr/>
            <p:nvPr/>
          </p:nvSpPr>
          <p:spPr>
            <a:xfrm>
              <a:off x="4770438" y="2173288"/>
              <a:ext cx="977900" cy="635000"/>
            </a:xfrm>
            <a:custGeom>
              <a:avLst/>
              <a:gdLst>
                <a:gd name="connsiteX0" fmla="*/ 442913 w 976313"/>
                <a:gd name="connsiteY0" fmla="*/ 150019 h 633413"/>
                <a:gd name="connsiteX1" fmla="*/ 292894 w 976313"/>
                <a:gd name="connsiteY1" fmla="*/ 92869 h 633413"/>
                <a:gd name="connsiteX2" fmla="*/ 169069 w 976313"/>
                <a:gd name="connsiteY2" fmla="*/ 50007 h 633413"/>
                <a:gd name="connsiteX3" fmla="*/ 26194 w 976313"/>
                <a:gd name="connsiteY3" fmla="*/ 0 h 633413"/>
                <a:gd name="connsiteX4" fmla="*/ 0 w 976313"/>
                <a:gd name="connsiteY4" fmla="*/ 50007 h 633413"/>
                <a:gd name="connsiteX5" fmla="*/ 123825 w 976313"/>
                <a:gd name="connsiteY5" fmla="*/ 133350 h 633413"/>
                <a:gd name="connsiteX6" fmla="*/ 288132 w 976313"/>
                <a:gd name="connsiteY6" fmla="*/ 252413 h 633413"/>
                <a:gd name="connsiteX7" fmla="*/ 442913 w 976313"/>
                <a:gd name="connsiteY7" fmla="*/ 369094 h 633413"/>
                <a:gd name="connsiteX8" fmla="*/ 557213 w 976313"/>
                <a:gd name="connsiteY8" fmla="*/ 454819 h 633413"/>
                <a:gd name="connsiteX9" fmla="*/ 633413 w 976313"/>
                <a:gd name="connsiteY9" fmla="*/ 507207 h 633413"/>
                <a:gd name="connsiteX10" fmla="*/ 690563 w 976313"/>
                <a:gd name="connsiteY10" fmla="*/ 550069 h 633413"/>
                <a:gd name="connsiteX11" fmla="*/ 745332 w 976313"/>
                <a:gd name="connsiteY11" fmla="*/ 583407 h 633413"/>
                <a:gd name="connsiteX12" fmla="*/ 790575 w 976313"/>
                <a:gd name="connsiteY12" fmla="*/ 607219 h 633413"/>
                <a:gd name="connsiteX13" fmla="*/ 833438 w 976313"/>
                <a:gd name="connsiteY13" fmla="*/ 623888 h 633413"/>
                <a:gd name="connsiteX14" fmla="*/ 864394 w 976313"/>
                <a:gd name="connsiteY14" fmla="*/ 631032 h 633413"/>
                <a:gd name="connsiteX15" fmla="*/ 885825 w 976313"/>
                <a:gd name="connsiteY15" fmla="*/ 633413 h 633413"/>
                <a:gd name="connsiteX16" fmla="*/ 912019 w 976313"/>
                <a:gd name="connsiteY16" fmla="*/ 633413 h 633413"/>
                <a:gd name="connsiteX17" fmla="*/ 931069 w 976313"/>
                <a:gd name="connsiteY17" fmla="*/ 626269 h 633413"/>
                <a:gd name="connsiteX18" fmla="*/ 945357 w 976313"/>
                <a:gd name="connsiteY18" fmla="*/ 619125 h 633413"/>
                <a:gd name="connsiteX19" fmla="*/ 964407 w 976313"/>
                <a:gd name="connsiteY19" fmla="*/ 602457 h 633413"/>
                <a:gd name="connsiteX20" fmla="*/ 971550 w 976313"/>
                <a:gd name="connsiteY20" fmla="*/ 583407 h 633413"/>
                <a:gd name="connsiteX21" fmla="*/ 976313 w 976313"/>
                <a:gd name="connsiteY21" fmla="*/ 561975 h 633413"/>
                <a:gd name="connsiteX22" fmla="*/ 976313 w 976313"/>
                <a:gd name="connsiteY22" fmla="*/ 533400 h 633413"/>
                <a:gd name="connsiteX23" fmla="*/ 966788 w 976313"/>
                <a:gd name="connsiteY23" fmla="*/ 490538 h 633413"/>
                <a:gd name="connsiteX24" fmla="*/ 942975 w 976313"/>
                <a:gd name="connsiteY24" fmla="*/ 440532 h 633413"/>
                <a:gd name="connsiteX25" fmla="*/ 914400 w 976313"/>
                <a:gd name="connsiteY25" fmla="*/ 407194 h 633413"/>
                <a:gd name="connsiteX26" fmla="*/ 859632 w 976313"/>
                <a:gd name="connsiteY26" fmla="*/ 357188 h 633413"/>
                <a:gd name="connsiteX27" fmla="*/ 785813 w 976313"/>
                <a:gd name="connsiteY27" fmla="*/ 314325 h 633413"/>
                <a:gd name="connsiteX28" fmla="*/ 683419 w 976313"/>
                <a:gd name="connsiteY28" fmla="*/ 259557 h 633413"/>
                <a:gd name="connsiteX29" fmla="*/ 554832 w 976313"/>
                <a:gd name="connsiteY29" fmla="*/ 197644 h 633413"/>
                <a:gd name="connsiteX30" fmla="*/ 442913 w 976313"/>
                <a:gd name="connsiteY30" fmla="*/ 1500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13" h="633413">
                  <a:moveTo>
                    <a:pt x="442913" y="150019"/>
                  </a:moveTo>
                  <a:lnTo>
                    <a:pt x="292894" y="92869"/>
                  </a:lnTo>
                  <a:lnTo>
                    <a:pt x="169069" y="50007"/>
                  </a:lnTo>
                  <a:lnTo>
                    <a:pt x="26194" y="0"/>
                  </a:lnTo>
                  <a:lnTo>
                    <a:pt x="0" y="50007"/>
                  </a:lnTo>
                  <a:lnTo>
                    <a:pt x="123825" y="133350"/>
                  </a:lnTo>
                  <a:lnTo>
                    <a:pt x="288132" y="252413"/>
                  </a:lnTo>
                  <a:lnTo>
                    <a:pt x="442913" y="369094"/>
                  </a:lnTo>
                  <a:lnTo>
                    <a:pt x="557213" y="454819"/>
                  </a:lnTo>
                  <a:lnTo>
                    <a:pt x="633413" y="507207"/>
                  </a:lnTo>
                  <a:lnTo>
                    <a:pt x="690563" y="550069"/>
                  </a:lnTo>
                  <a:lnTo>
                    <a:pt x="745332" y="583407"/>
                  </a:lnTo>
                  <a:lnTo>
                    <a:pt x="790575" y="607219"/>
                  </a:lnTo>
                  <a:lnTo>
                    <a:pt x="833438" y="623888"/>
                  </a:lnTo>
                  <a:lnTo>
                    <a:pt x="864394" y="631032"/>
                  </a:lnTo>
                  <a:lnTo>
                    <a:pt x="885825" y="633413"/>
                  </a:lnTo>
                  <a:lnTo>
                    <a:pt x="912019" y="633413"/>
                  </a:lnTo>
                  <a:lnTo>
                    <a:pt x="931069" y="626269"/>
                  </a:lnTo>
                  <a:lnTo>
                    <a:pt x="945357" y="619125"/>
                  </a:lnTo>
                  <a:lnTo>
                    <a:pt x="964407" y="602457"/>
                  </a:lnTo>
                  <a:lnTo>
                    <a:pt x="971550" y="583407"/>
                  </a:lnTo>
                  <a:lnTo>
                    <a:pt x="976313" y="561975"/>
                  </a:lnTo>
                  <a:lnTo>
                    <a:pt x="976313" y="533400"/>
                  </a:lnTo>
                  <a:lnTo>
                    <a:pt x="966788" y="490538"/>
                  </a:lnTo>
                  <a:lnTo>
                    <a:pt x="942975" y="440532"/>
                  </a:lnTo>
                  <a:lnTo>
                    <a:pt x="914400" y="407194"/>
                  </a:lnTo>
                  <a:lnTo>
                    <a:pt x="859632" y="357188"/>
                  </a:lnTo>
                  <a:lnTo>
                    <a:pt x="785813" y="314325"/>
                  </a:lnTo>
                  <a:lnTo>
                    <a:pt x="683419" y="259557"/>
                  </a:lnTo>
                  <a:lnTo>
                    <a:pt x="554832" y="197644"/>
                  </a:lnTo>
                  <a:lnTo>
                    <a:pt x="442913" y="1500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62">
              <a:extLst>
                <a:ext uri="{FF2B5EF4-FFF2-40B4-BE49-F238E27FC236}">
                  <a16:creationId xmlns:a16="http://schemas.microsoft.com/office/drawing/2014/main" id="{7616CED7-58D6-4039-9578-199E1A53F046}"/>
                </a:ext>
              </a:extLst>
            </p:cNvPr>
            <p:cNvSpPr/>
            <p:nvPr/>
          </p:nvSpPr>
          <p:spPr>
            <a:xfrm>
              <a:off x="4313238" y="2979739"/>
              <a:ext cx="855662" cy="346075"/>
            </a:xfrm>
            <a:custGeom>
              <a:avLst/>
              <a:gdLst>
                <a:gd name="connsiteX0" fmla="*/ 447675 w 854869"/>
                <a:gd name="connsiteY0" fmla="*/ 116681 h 347662"/>
                <a:gd name="connsiteX1" fmla="*/ 366713 w 854869"/>
                <a:gd name="connsiteY1" fmla="*/ 111919 h 347662"/>
                <a:gd name="connsiteX2" fmla="*/ 323850 w 854869"/>
                <a:gd name="connsiteY2" fmla="*/ 107156 h 347662"/>
                <a:gd name="connsiteX3" fmla="*/ 264319 w 854869"/>
                <a:gd name="connsiteY3" fmla="*/ 97631 h 347662"/>
                <a:gd name="connsiteX4" fmla="*/ 195263 w 854869"/>
                <a:gd name="connsiteY4" fmla="*/ 76200 h 347662"/>
                <a:gd name="connsiteX5" fmla="*/ 128588 w 854869"/>
                <a:gd name="connsiteY5" fmla="*/ 47625 h 347662"/>
                <a:gd name="connsiteX6" fmla="*/ 71438 w 854869"/>
                <a:gd name="connsiteY6" fmla="*/ 16669 h 347662"/>
                <a:gd name="connsiteX7" fmla="*/ 35719 w 854869"/>
                <a:gd name="connsiteY7" fmla="*/ 0 h 347662"/>
                <a:gd name="connsiteX8" fmla="*/ 21432 w 854869"/>
                <a:gd name="connsiteY8" fmla="*/ 0 h 347662"/>
                <a:gd name="connsiteX9" fmla="*/ 7144 w 854869"/>
                <a:gd name="connsiteY9" fmla="*/ 2381 h 347662"/>
                <a:gd name="connsiteX10" fmla="*/ 0 w 854869"/>
                <a:gd name="connsiteY10" fmla="*/ 11906 h 347662"/>
                <a:gd name="connsiteX11" fmla="*/ 0 w 854869"/>
                <a:gd name="connsiteY11" fmla="*/ 38100 h 347662"/>
                <a:gd name="connsiteX12" fmla="*/ 19050 w 854869"/>
                <a:gd name="connsiteY12" fmla="*/ 83344 h 347662"/>
                <a:gd name="connsiteX13" fmla="*/ 50007 w 854869"/>
                <a:gd name="connsiteY13" fmla="*/ 126206 h 347662"/>
                <a:gd name="connsiteX14" fmla="*/ 92869 w 854869"/>
                <a:gd name="connsiteY14" fmla="*/ 171450 h 347662"/>
                <a:gd name="connsiteX15" fmla="*/ 140494 w 854869"/>
                <a:gd name="connsiteY15" fmla="*/ 209550 h 347662"/>
                <a:gd name="connsiteX16" fmla="*/ 188119 w 854869"/>
                <a:gd name="connsiteY16" fmla="*/ 240506 h 347662"/>
                <a:gd name="connsiteX17" fmla="*/ 235744 w 854869"/>
                <a:gd name="connsiteY17" fmla="*/ 266700 h 347662"/>
                <a:gd name="connsiteX18" fmla="*/ 311944 w 854869"/>
                <a:gd name="connsiteY18" fmla="*/ 297656 h 347662"/>
                <a:gd name="connsiteX19" fmla="*/ 369094 w 854869"/>
                <a:gd name="connsiteY19" fmla="*/ 314325 h 347662"/>
                <a:gd name="connsiteX20" fmla="*/ 457200 w 854869"/>
                <a:gd name="connsiteY20" fmla="*/ 333375 h 347662"/>
                <a:gd name="connsiteX21" fmla="*/ 550069 w 854869"/>
                <a:gd name="connsiteY21" fmla="*/ 342900 h 347662"/>
                <a:gd name="connsiteX22" fmla="*/ 604838 w 854869"/>
                <a:gd name="connsiteY22" fmla="*/ 347662 h 347662"/>
                <a:gd name="connsiteX23" fmla="*/ 669132 w 854869"/>
                <a:gd name="connsiteY23" fmla="*/ 345281 h 347662"/>
                <a:gd name="connsiteX24" fmla="*/ 733425 w 854869"/>
                <a:gd name="connsiteY24" fmla="*/ 335756 h 347662"/>
                <a:gd name="connsiteX25" fmla="*/ 790575 w 854869"/>
                <a:gd name="connsiteY25" fmla="*/ 321469 h 347662"/>
                <a:gd name="connsiteX26" fmla="*/ 826294 w 854869"/>
                <a:gd name="connsiteY26" fmla="*/ 302419 h 347662"/>
                <a:gd name="connsiteX27" fmla="*/ 840582 w 854869"/>
                <a:gd name="connsiteY27" fmla="*/ 283369 h 347662"/>
                <a:gd name="connsiteX28" fmla="*/ 852488 w 854869"/>
                <a:gd name="connsiteY28" fmla="*/ 264319 h 347662"/>
                <a:gd name="connsiteX29" fmla="*/ 854869 w 854869"/>
                <a:gd name="connsiteY29" fmla="*/ 245269 h 347662"/>
                <a:gd name="connsiteX30" fmla="*/ 850107 w 854869"/>
                <a:gd name="connsiteY30" fmla="*/ 228600 h 347662"/>
                <a:gd name="connsiteX31" fmla="*/ 835819 w 854869"/>
                <a:gd name="connsiteY31" fmla="*/ 204787 h 347662"/>
                <a:gd name="connsiteX32" fmla="*/ 807244 w 854869"/>
                <a:gd name="connsiteY32" fmla="*/ 183356 h 347662"/>
                <a:gd name="connsiteX33" fmla="*/ 762000 w 854869"/>
                <a:gd name="connsiteY33" fmla="*/ 159544 h 347662"/>
                <a:gd name="connsiteX34" fmla="*/ 719138 w 854869"/>
                <a:gd name="connsiteY34" fmla="*/ 145256 h 347662"/>
                <a:gd name="connsiteX35" fmla="*/ 671513 w 854869"/>
                <a:gd name="connsiteY35" fmla="*/ 135731 h 347662"/>
                <a:gd name="connsiteX36" fmla="*/ 595313 w 854869"/>
                <a:gd name="connsiteY36" fmla="*/ 121444 h 347662"/>
                <a:gd name="connsiteX37" fmla="*/ 514350 w 854869"/>
                <a:gd name="connsiteY37" fmla="*/ 119062 h 347662"/>
                <a:gd name="connsiteX38" fmla="*/ 447675 w 854869"/>
                <a:gd name="connsiteY38" fmla="*/ 116681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347662">
                  <a:moveTo>
                    <a:pt x="447675" y="116681"/>
                  </a:moveTo>
                  <a:lnTo>
                    <a:pt x="366713" y="111919"/>
                  </a:lnTo>
                  <a:lnTo>
                    <a:pt x="323850" y="107156"/>
                  </a:lnTo>
                  <a:lnTo>
                    <a:pt x="264319" y="97631"/>
                  </a:lnTo>
                  <a:lnTo>
                    <a:pt x="195263" y="76200"/>
                  </a:lnTo>
                  <a:lnTo>
                    <a:pt x="128588" y="47625"/>
                  </a:lnTo>
                  <a:lnTo>
                    <a:pt x="71438" y="16669"/>
                  </a:lnTo>
                  <a:lnTo>
                    <a:pt x="35719" y="0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0" y="38100"/>
                  </a:lnTo>
                  <a:lnTo>
                    <a:pt x="19050" y="83344"/>
                  </a:lnTo>
                  <a:lnTo>
                    <a:pt x="50007" y="126206"/>
                  </a:lnTo>
                  <a:lnTo>
                    <a:pt x="92869" y="171450"/>
                  </a:lnTo>
                  <a:lnTo>
                    <a:pt x="140494" y="209550"/>
                  </a:lnTo>
                  <a:lnTo>
                    <a:pt x="188119" y="240506"/>
                  </a:lnTo>
                  <a:lnTo>
                    <a:pt x="235744" y="266700"/>
                  </a:lnTo>
                  <a:lnTo>
                    <a:pt x="311944" y="297656"/>
                  </a:lnTo>
                  <a:lnTo>
                    <a:pt x="369094" y="314325"/>
                  </a:lnTo>
                  <a:lnTo>
                    <a:pt x="457200" y="333375"/>
                  </a:lnTo>
                  <a:lnTo>
                    <a:pt x="550069" y="342900"/>
                  </a:lnTo>
                  <a:lnTo>
                    <a:pt x="604838" y="347662"/>
                  </a:lnTo>
                  <a:lnTo>
                    <a:pt x="669132" y="345281"/>
                  </a:lnTo>
                  <a:lnTo>
                    <a:pt x="733425" y="335756"/>
                  </a:lnTo>
                  <a:lnTo>
                    <a:pt x="790575" y="321469"/>
                  </a:lnTo>
                  <a:lnTo>
                    <a:pt x="826294" y="302419"/>
                  </a:lnTo>
                  <a:lnTo>
                    <a:pt x="840582" y="283369"/>
                  </a:lnTo>
                  <a:lnTo>
                    <a:pt x="852488" y="264319"/>
                  </a:lnTo>
                  <a:lnTo>
                    <a:pt x="854869" y="245269"/>
                  </a:lnTo>
                  <a:lnTo>
                    <a:pt x="850107" y="228600"/>
                  </a:lnTo>
                  <a:lnTo>
                    <a:pt x="835819" y="204787"/>
                  </a:lnTo>
                  <a:lnTo>
                    <a:pt x="807244" y="183356"/>
                  </a:lnTo>
                  <a:lnTo>
                    <a:pt x="762000" y="159544"/>
                  </a:lnTo>
                  <a:lnTo>
                    <a:pt x="719138" y="145256"/>
                  </a:lnTo>
                  <a:lnTo>
                    <a:pt x="671513" y="135731"/>
                  </a:lnTo>
                  <a:lnTo>
                    <a:pt x="595313" y="121444"/>
                  </a:lnTo>
                  <a:lnTo>
                    <a:pt x="514350" y="119062"/>
                  </a:lnTo>
                  <a:lnTo>
                    <a:pt x="447675" y="1166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3">
              <a:extLst>
                <a:ext uri="{FF2B5EF4-FFF2-40B4-BE49-F238E27FC236}">
                  <a16:creationId xmlns:a16="http://schemas.microsoft.com/office/drawing/2014/main" id="{5DEE09C6-7871-4CC9-8A7F-9B48DCB3CF79}"/>
                </a:ext>
              </a:extLst>
            </p:cNvPr>
            <p:cNvSpPr/>
            <p:nvPr/>
          </p:nvSpPr>
          <p:spPr>
            <a:xfrm>
              <a:off x="3665538" y="3633789"/>
              <a:ext cx="1911350" cy="561975"/>
            </a:xfrm>
            <a:custGeom>
              <a:avLst/>
              <a:gdLst>
                <a:gd name="connsiteX0" fmla="*/ 776288 w 1909763"/>
                <a:gd name="connsiteY0" fmla="*/ 228600 h 561975"/>
                <a:gd name="connsiteX1" fmla="*/ 597694 w 1909763"/>
                <a:gd name="connsiteY1" fmla="*/ 271462 h 561975"/>
                <a:gd name="connsiteX2" fmla="*/ 423863 w 1909763"/>
                <a:gd name="connsiteY2" fmla="*/ 309562 h 561975"/>
                <a:gd name="connsiteX3" fmla="*/ 321469 w 1909763"/>
                <a:gd name="connsiteY3" fmla="*/ 330993 h 561975"/>
                <a:gd name="connsiteX4" fmla="*/ 283369 w 1909763"/>
                <a:gd name="connsiteY4" fmla="*/ 326231 h 561975"/>
                <a:gd name="connsiteX5" fmla="*/ 230982 w 1909763"/>
                <a:gd name="connsiteY5" fmla="*/ 314325 h 561975"/>
                <a:gd name="connsiteX6" fmla="*/ 173832 w 1909763"/>
                <a:gd name="connsiteY6" fmla="*/ 292893 h 561975"/>
                <a:gd name="connsiteX7" fmla="*/ 119063 w 1909763"/>
                <a:gd name="connsiteY7" fmla="*/ 269081 h 561975"/>
                <a:gd name="connsiteX8" fmla="*/ 69057 w 1909763"/>
                <a:gd name="connsiteY8" fmla="*/ 240506 h 561975"/>
                <a:gd name="connsiteX9" fmla="*/ 30957 w 1909763"/>
                <a:gd name="connsiteY9" fmla="*/ 219075 h 561975"/>
                <a:gd name="connsiteX10" fmla="*/ 7144 w 1909763"/>
                <a:gd name="connsiteY10" fmla="*/ 219075 h 561975"/>
                <a:gd name="connsiteX11" fmla="*/ 0 w 1909763"/>
                <a:gd name="connsiteY11" fmla="*/ 233362 h 561975"/>
                <a:gd name="connsiteX12" fmla="*/ 4763 w 1909763"/>
                <a:gd name="connsiteY12" fmla="*/ 259556 h 561975"/>
                <a:gd name="connsiteX13" fmla="*/ 28575 w 1909763"/>
                <a:gd name="connsiteY13" fmla="*/ 311943 h 561975"/>
                <a:gd name="connsiteX14" fmla="*/ 66675 w 1909763"/>
                <a:gd name="connsiteY14" fmla="*/ 369093 h 561975"/>
                <a:gd name="connsiteX15" fmla="*/ 119063 w 1909763"/>
                <a:gd name="connsiteY15" fmla="*/ 435768 h 561975"/>
                <a:gd name="connsiteX16" fmla="*/ 159544 w 1909763"/>
                <a:gd name="connsiteY16" fmla="*/ 478631 h 561975"/>
                <a:gd name="connsiteX17" fmla="*/ 197644 w 1909763"/>
                <a:gd name="connsiteY17" fmla="*/ 509587 h 561975"/>
                <a:gd name="connsiteX18" fmla="*/ 233363 w 1909763"/>
                <a:gd name="connsiteY18" fmla="*/ 533400 h 561975"/>
                <a:gd name="connsiteX19" fmla="*/ 269082 w 1909763"/>
                <a:gd name="connsiteY19" fmla="*/ 547687 h 561975"/>
                <a:gd name="connsiteX20" fmla="*/ 300038 w 1909763"/>
                <a:gd name="connsiteY20" fmla="*/ 554831 h 561975"/>
                <a:gd name="connsiteX21" fmla="*/ 340519 w 1909763"/>
                <a:gd name="connsiteY21" fmla="*/ 561975 h 561975"/>
                <a:gd name="connsiteX22" fmla="*/ 402432 w 1909763"/>
                <a:gd name="connsiteY22" fmla="*/ 547687 h 561975"/>
                <a:gd name="connsiteX23" fmla="*/ 576263 w 1909763"/>
                <a:gd name="connsiteY23" fmla="*/ 485775 h 561975"/>
                <a:gd name="connsiteX24" fmla="*/ 804863 w 1909763"/>
                <a:gd name="connsiteY24" fmla="*/ 414337 h 561975"/>
                <a:gd name="connsiteX25" fmla="*/ 1092994 w 1909763"/>
                <a:gd name="connsiteY25" fmla="*/ 330993 h 561975"/>
                <a:gd name="connsiteX26" fmla="*/ 1314450 w 1909763"/>
                <a:gd name="connsiteY26" fmla="*/ 271462 h 561975"/>
                <a:gd name="connsiteX27" fmla="*/ 1438275 w 1909763"/>
                <a:gd name="connsiteY27" fmla="*/ 240506 h 561975"/>
                <a:gd name="connsiteX28" fmla="*/ 1488282 w 1909763"/>
                <a:gd name="connsiteY28" fmla="*/ 238125 h 561975"/>
                <a:gd name="connsiteX29" fmla="*/ 1847850 w 1909763"/>
                <a:gd name="connsiteY29" fmla="*/ 321468 h 561975"/>
                <a:gd name="connsiteX30" fmla="*/ 1885950 w 1909763"/>
                <a:gd name="connsiteY30" fmla="*/ 295275 h 561975"/>
                <a:gd name="connsiteX31" fmla="*/ 1905000 w 1909763"/>
                <a:gd name="connsiteY31" fmla="*/ 273843 h 561975"/>
                <a:gd name="connsiteX32" fmla="*/ 1909763 w 1909763"/>
                <a:gd name="connsiteY32" fmla="*/ 257175 h 561975"/>
                <a:gd name="connsiteX33" fmla="*/ 1909763 w 1909763"/>
                <a:gd name="connsiteY33" fmla="*/ 240506 h 561975"/>
                <a:gd name="connsiteX34" fmla="*/ 1895475 w 1909763"/>
                <a:gd name="connsiteY34" fmla="*/ 214312 h 561975"/>
                <a:gd name="connsiteX35" fmla="*/ 1862138 w 1909763"/>
                <a:gd name="connsiteY35" fmla="*/ 176212 h 561975"/>
                <a:gd name="connsiteX36" fmla="*/ 1776413 w 1909763"/>
                <a:gd name="connsiteY36" fmla="*/ 111918 h 561975"/>
                <a:gd name="connsiteX37" fmla="*/ 1662113 w 1909763"/>
                <a:gd name="connsiteY37" fmla="*/ 33337 h 561975"/>
                <a:gd name="connsiteX38" fmla="*/ 1616869 w 1909763"/>
                <a:gd name="connsiteY38" fmla="*/ 7143 h 561975"/>
                <a:gd name="connsiteX39" fmla="*/ 1593057 w 1909763"/>
                <a:gd name="connsiteY39" fmla="*/ 0 h 561975"/>
                <a:gd name="connsiteX40" fmla="*/ 1545432 w 1909763"/>
                <a:gd name="connsiteY40" fmla="*/ 4762 h 561975"/>
                <a:gd name="connsiteX41" fmla="*/ 1478757 w 1909763"/>
                <a:gd name="connsiteY41" fmla="*/ 23812 h 561975"/>
                <a:gd name="connsiteX42" fmla="*/ 1390650 w 1909763"/>
                <a:gd name="connsiteY42" fmla="*/ 64293 h 561975"/>
                <a:gd name="connsiteX43" fmla="*/ 1283494 w 1909763"/>
                <a:gd name="connsiteY43" fmla="*/ 92868 h 561975"/>
                <a:gd name="connsiteX44" fmla="*/ 990600 w 1909763"/>
                <a:gd name="connsiteY44" fmla="*/ 171450 h 561975"/>
                <a:gd name="connsiteX45" fmla="*/ 776288 w 1909763"/>
                <a:gd name="connsiteY45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763" h="561975">
                  <a:moveTo>
                    <a:pt x="776288" y="228600"/>
                  </a:moveTo>
                  <a:lnTo>
                    <a:pt x="597694" y="271462"/>
                  </a:lnTo>
                  <a:lnTo>
                    <a:pt x="423863" y="309562"/>
                  </a:lnTo>
                  <a:lnTo>
                    <a:pt x="321469" y="330993"/>
                  </a:lnTo>
                  <a:lnTo>
                    <a:pt x="283369" y="326231"/>
                  </a:lnTo>
                  <a:lnTo>
                    <a:pt x="230982" y="314325"/>
                  </a:lnTo>
                  <a:lnTo>
                    <a:pt x="173832" y="292893"/>
                  </a:lnTo>
                  <a:lnTo>
                    <a:pt x="119063" y="269081"/>
                  </a:lnTo>
                  <a:lnTo>
                    <a:pt x="69057" y="240506"/>
                  </a:lnTo>
                  <a:lnTo>
                    <a:pt x="30957" y="219075"/>
                  </a:lnTo>
                  <a:lnTo>
                    <a:pt x="7144" y="219075"/>
                  </a:lnTo>
                  <a:lnTo>
                    <a:pt x="0" y="233362"/>
                  </a:lnTo>
                  <a:lnTo>
                    <a:pt x="4763" y="259556"/>
                  </a:lnTo>
                  <a:lnTo>
                    <a:pt x="28575" y="311943"/>
                  </a:lnTo>
                  <a:lnTo>
                    <a:pt x="66675" y="369093"/>
                  </a:lnTo>
                  <a:lnTo>
                    <a:pt x="119063" y="435768"/>
                  </a:lnTo>
                  <a:lnTo>
                    <a:pt x="159544" y="478631"/>
                  </a:lnTo>
                  <a:lnTo>
                    <a:pt x="197644" y="509587"/>
                  </a:lnTo>
                  <a:lnTo>
                    <a:pt x="233363" y="533400"/>
                  </a:lnTo>
                  <a:lnTo>
                    <a:pt x="269082" y="547687"/>
                  </a:lnTo>
                  <a:lnTo>
                    <a:pt x="300038" y="554831"/>
                  </a:lnTo>
                  <a:lnTo>
                    <a:pt x="340519" y="561975"/>
                  </a:lnTo>
                  <a:lnTo>
                    <a:pt x="402432" y="547687"/>
                  </a:lnTo>
                  <a:lnTo>
                    <a:pt x="576263" y="485775"/>
                  </a:lnTo>
                  <a:lnTo>
                    <a:pt x="804863" y="414337"/>
                  </a:lnTo>
                  <a:lnTo>
                    <a:pt x="1092994" y="330993"/>
                  </a:lnTo>
                  <a:lnTo>
                    <a:pt x="1314450" y="271462"/>
                  </a:lnTo>
                  <a:lnTo>
                    <a:pt x="1438275" y="240506"/>
                  </a:lnTo>
                  <a:lnTo>
                    <a:pt x="1488282" y="238125"/>
                  </a:lnTo>
                  <a:lnTo>
                    <a:pt x="1847850" y="321468"/>
                  </a:lnTo>
                  <a:lnTo>
                    <a:pt x="1885950" y="295275"/>
                  </a:lnTo>
                  <a:lnTo>
                    <a:pt x="1905000" y="273843"/>
                  </a:lnTo>
                  <a:lnTo>
                    <a:pt x="1909763" y="257175"/>
                  </a:lnTo>
                  <a:lnTo>
                    <a:pt x="1909763" y="240506"/>
                  </a:lnTo>
                  <a:lnTo>
                    <a:pt x="1895475" y="214312"/>
                  </a:lnTo>
                  <a:lnTo>
                    <a:pt x="1862138" y="176212"/>
                  </a:lnTo>
                  <a:lnTo>
                    <a:pt x="1776413" y="111918"/>
                  </a:lnTo>
                  <a:lnTo>
                    <a:pt x="1662113" y="33337"/>
                  </a:lnTo>
                  <a:lnTo>
                    <a:pt x="1616869" y="7143"/>
                  </a:lnTo>
                  <a:lnTo>
                    <a:pt x="1593057" y="0"/>
                  </a:lnTo>
                  <a:lnTo>
                    <a:pt x="1545432" y="4762"/>
                  </a:lnTo>
                  <a:lnTo>
                    <a:pt x="1478757" y="23812"/>
                  </a:lnTo>
                  <a:lnTo>
                    <a:pt x="1390650" y="64293"/>
                  </a:lnTo>
                  <a:lnTo>
                    <a:pt x="1283494" y="92868"/>
                  </a:lnTo>
                  <a:lnTo>
                    <a:pt x="990600" y="171450"/>
                  </a:lnTo>
                  <a:lnTo>
                    <a:pt x="776288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04011CFE-FD1B-4FF9-90D8-1B90952250C7}"/>
                </a:ext>
              </a:extLst>
            </p:cNvPr>
            <p:cNvSpPr/>
            <p:nvPr/>
          </p:nvSpPr>
          <p:spPr>
            <a:xfrm>
              <a:off x="4597400" y="3838575"/>
              <a:ext cx="960438" cy="1123950"/>
            </a:xfrm>
            <a:custGeom>
              <a:avLst/>
              <a:gdLst>
                <a:gd name="connsiteX0" fmla="*/ 383381 w 959644"/>
                <a:gd name="connsiteY0" fmla="*/ 464344 h 1123950"/>
                <a:gd name="connsiteX1" fmla="*/ 466725 w 959644"/>
                <a:gd name="connsiteY1" fmla="*/ 309563 h 1123950"/>
                <a:gd name="connsiteX2" fmla="*/ 535781 w 959644"/>
                <a:gd name="connsiteY2" fmla="*/ 173831 h 1123950"/>
                <a:gd name="connsiteX3" fmla="*/ 581025 w 959644"/>
                <a:gd name="connsiteY3" fmla="*/ 80963 h 1123950"/>
                <a:gd name="connsiteX4" fmla="*/ 583406 w 959644"/>
                <a:gd name="connsiteY4" fmla="*/ 64294 h 1123950"/>
                <a:gd name="connsiteX5" fmla="*/ 581025 w 959644"/>
                <a:gd name="connsiteY5" fmla="*/ 50006 h 1123950"/>
                <a:gd name="connsiteX6" fmla="*/ 557213 w 959644"/>
                <a:gd name="connsiteY6" fmla="*/ 0 h 1123950"/>
                <a:gd name="connsiteX7" fmla="*/ 959644 w 959644"/>
                <a:gd name="connsiteY7" fmla="*/ 80963 h 1123950"/>
                <a:gd name="connsiteX8" fmla="*/ 916781 w 959644"/>
                <a:gd name="connsiteY8" fmla="*/ 116681 h 1123950"/>
                <a:gd name="connsiteX9" fmla="*/ 878681 w 959644"/>
                <a:gd name="connsiteY9" fmla="*/ 145256 h 1123950"/>
                <a:gd name="connsiteX10" fmla="*/ 831056 w 959644"/>
                <a:gd name="connsiteY10" fmla="*/ 185738 h 1123950"/>
                <a:gd name="connsiteX11" fmla="*/ 754856 w 959644"/>
                <a:gd name="connsiteY11" fmla="*/ 290513 h 1123950"/>
                <a:gd name="connsiteX12" fmla="*/ 576263 w 959644"/>
                <a:gd name="connsiteY12" fmla="*/ 521494 h 1123950"/>
                <a:gd name="connsiteX13" fmla="*/ 409575 w 959644"/>
                <a:gd name="connsiteY13" fmla="*/ 726281 h 1123950"/>
                <a:gd name="connsiteX14" fmla="*/ 209550 w 959644"/>
                <a:gd name="connsiteY14" fmla="*/ 973931 h 1123950"/>
                <a:gd name="connsiteX15" fmla="*/ 73819 w 959644"/>
                <a:gd name="connsiteY15" fmla="*/ 1123950 h 1123950"/>
                <a:gd name="connsiteX16" fmla="*/ 0 w 959644"/>
                <a:gd name="connsiteY16" fmla="*/ 1057275 h 1123950"/>
                <a:gd name="connsiteX17" fmla="*/ 107156 w 959644"/>
                <a:gd name="connsiteY17" fmla="*/ 904875 h 1123950"/>
                <a:gd name="connsiteX18" fmla="*/ 230981 w 959644"/>
                <a:gd name="connsiteY18" fmla="*/ 721519 h 1123950"/>
                <a:gd name="connsiteX19" fmla="*/ 326231 w 959644"/>
                <a:gd name="connsiteY19" fmla="*/ 561975 h 1123950"/>
                <a:gd name="connsiteX20" fmla="*/ 383381 w 959644"/>
                <a:gd name="connsiteY20" fmla="*/ 464344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644" h="1123950">
                  <a:moveTo>
                    <a:pt x="383381" y="464344"/>
                  </a:moveTo>
                  <a:lnTo>
                    <a:pt x="466725" y="309563"/>
                  </a:lnTo>
                  <a:lnTo>
                    <a:pt x="535781" y="173831"/>
                  </a:lnTo>
                  <a:lnTo>
                    <a:pt x="581025" y="80963"/>
                  </a:lnTo>
                  <a:lnTo>
                    <a:pt x="583406" y="64294"/>
                  </a:lnTo>
                  <a:lnTo>
                    <a:pt x="581025" y="50006"/>
                  </a:lnTo>
                  <a:lnTo>
                    <a:pt x="557213" y="0"/>
                  </a:lnTo>
                  <a:lnTo>
                    <a:pt x="959644" y="80963"/>
                  </a:lnTo>
                  <a:lnTo>
                    <a:pt x="916781" y="116681"/>
                  </a:lnTo>
                  <a:lnTo>
                    <a:pt x="878681" y="145256"/>
                  </a:lnTo>
                  <a:lnTo>
                    <a:pt x="831056" y="185738"/>
                  </a:lnTo>
                  <a:lnTo>
                    <a:pt x="754856" y="290513"/>
                  </a:lnTo>
                  <a:lnTo>
                    <a:pt x="576263" y="521494"/>
                  </a:lnTo>
                  <a:lnTo>
                    <a:pt x="409575" y="726281"/>
                  </a:lnTo>
                  <a:lnTo>
                    <a:pt x="209550" y="973931"/>
                  </a:lnTo>
                  <a:lnTo>
                    <a:pt x="73819" y="1123950"/>
                  </a:lnTo>
                  <a:lnTo>
                    <a:pt x="0" y="1057275"/>
                  </a:lnTo>
                  <a:lnTo>
                    <a:pt x="107156" y="904875"/>
                  </a:lnTo>
                  <a:lnTo>
                    <a:pt x="230981" y="721519"/>
                  </a:lnTo>
                  <a:lnTo>
                    <a:pt x="326231" y="561975"/>
                  </a:lnTo>
                  <a:lnTo>
                    <a:pt x="383381" y="4643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8CB8BAF7-807C-4076-B481-BBDD0780CDD0}"/>
                </a:ext>
              </a:extLst>
            </p:cNvPr>
            <p:cNvSpPr/>
            <p:nvPr/>
          </p:nvSpPr>
          <p:spPr>
            <a:xfrm>
              <a:off x="4073525" y="4583113"/>
              <a:ext cx="998538" cy="950912"/>
            </a:xfrm>
            <a:custGeom>
              <a:avLst/>
              <a:gdLst>
                <a:gd name="connsiteX0" fmla="*/ 378619 w 997744"/>
                <a:gd name="connsiteY0" fmla="*/ 335757 h 950119"/>
                <a:gd name="connsiteX1" fmla="*/ 309563 w 997744"/>
                <a:gd name="connsiteY1" fmla="*/ 273844 h 950119"/>
                <a:gd name="connsiteX2" fmla="*/ 228600 w 997744"/>
                <a:gd name="connsiteY2" fmla="*/ 204788 h 950119"/>
                <a:gd name="connsiteX3" fmla="*/ 140494 w 997744"/>
                <a:gd name="connsiteY3" fmla="*/ 138113 h 950119"/>
                <a:gd name="connsiteX4" fmla="*/ 76200 w 997744"/>
                <a:gd name="connsiteY4" fmla="*/ 90488 h 950119"/>
                <a:gd name="connsiteX5" fmla="*/ 26194 w 997744"/>
                <a:gd name="connsiteY5" fmla="*/ 57150 h 950119"/>
                <a:gd name="connsiteX6" fmla="*/ 4763 w 997744"/>
                <a:gd name="connsiteY6" fmla="*/ 33338 h 950119"/>
                <a:gd name="connsiteX7" fmla="*/ 0 w 997744"/>
                <a:gd name="connsiteY7" fmla="*/ 16669 h 950119"/>
                <a:gd name="connsiteX8" fmla="*/ 0 w 997744"/>
                <a:gd name="connsiteY8" fmla="*/ 7144 h 950119"/>
                <a:gd name="connsiteX9" fmla="*/ 14288 w 997744"/>
                <a:gd name="connsiteY9" fmla="*/ 0 h 950119"/>
                <a:gd name="connsiteX10" fmla="*/ 45244 w 997744"/>
                <a:gd name="connsiteY10" fmla="*/ 2382 h 950119"/>
                <a:gd name="connsiteX11" fmla="*/ 133350 w 997744"/>
                <a:gd name="connsiteY11" fmla="*/ 16669 h 950119"/>
                <a:gd name="connsiteX12" fmla="*/ 230981 w 997744"/>
                <a:gd name="connsiteY12" fmla="*/ 47625 h 950119"/>
                <a:gd name="connsiteX13" fmla="*/ 314325 w 997744"/>
                <a:gd name="connsiteY13" fmla="*/ 80963 h 950119"/>
                <a:gd name="connsiteX14" fmla="*/ 381000 w 997744"/>
                <a:gd name="connsiteY14" fmla="*/ 114300 h 950119"/>
                <a:gd name="connsiteX15" fmla="*/ 452438 w 997744"/>
                <a:gd name="connsiteY15" fmla="*/ 152400 h 950119"/>
                <a:gd name="connsiteX16" fmla="*/ 547688 w 997744"/>
                <a:gd name="connsiteY16" fmla="*/ 207169 h 950119"/>
                <a:gd name="connsiteX17" fmla="*/ 597694 w 997744"/>
                <a:gd name="connsiteY17" fmla="*/ 238125 h 950119"/>
                <a:gd name="connsiteX18" fmla="*/ 685800 w 997744"/>
                <a:gd name="connsiteY18" fmla="*/ 269082 h 950119"/>
                <a:gd name="connsiteX19" fmla="*/ 738188 w 997744"/>
                <a:gd name="connsiteY19" fmla="*/ 328613 h 950119"/>
                <a:gd name="connsiteX20" fmla="*/ 795338 w 997744"/>
                <a:gd name="connsiteY20" fmla="*/ 395288 h 950119"/>
                <a:gd name="connsiteX21" fmla="*/ 852488 w 997744"/>
                <a:gd name="connsiteY21" fmla="*/ 469107 h 950119"/>
                <a:gd name="connsiteX22" fmla="*/ 902494 w 997744"/>
                <a:gd name="connsiteY22" fmla="*/ 538163 h 950119"/>
                <a:gd name="connsiteX23" fmla="*/ 928688 w 997744"/>
                <a:gd name="connsiteY23" fmla="*/ 578644 h 950119"/>
                <a:gd name="connsiteX24" fmla="*/ 959644 w 997744"/>
                <a:gd name="connsiteY24" fmla="*/ 633413 h 950119"/>
                <a:gd name="connsiteX25" fmla="*/ 969169 w 997744"/>
                <a:gd name="connsiteY25" fmla="*/ 657225 h 950119"/>
                <a:gd name="connsiteX26" fmla="*/ 983456 w 997744"/>
                <a:gd name="connsiteY26" fmla="*/ 695325 h 950119"/>
                <a:gd name="connsiteX27" fmla="*/ 997744 w 997744"/>
                <a:gd name="connsiteY27" fmla="*/ 754857 h 950119"/>
                <a:gd name="connsiteX28" fmla="*/ 997744 w 997744"/>
                <a:gd name="connsiteY28" fmla="*/ 788194 h 950119"/>
                <a:gd name="connsiteX29" fmla="*/ 995363 w 997744"/>
                <a:gd name="connsiteY29" fmla="*/ 835819 h 950119"/>
                <a:gd name="connsiteX30" fmla="*/ 978694 w 997744"/>
                <a:gd name="connsiteY30" fmla="*/ 888207 h 950119"/>
                <a:gd name="connsiteX31" fmla="*/ 957263 w 997744"/>
                <a:gd name="connsiteY31" fmla="*/ 923925 h 950119"/>
                <a:gd name="connsiteX32" fmla="*/ 938213 w 997744"/>
                <a:gd name="connsiteY32" fmla="*/ 942975 h 950119"/>
                <a:gd name="connsiteX33" fmla="*/ 912019 w 997744"/>
                <a:gd name="connsiteY33" fmla="*/ 950119 h 950119"/>
                <a:gd name="connsiteX34" fmla="*/ 885825 w 997744"/>
                <a:gd name="connsiteY34" fmla="*/ 945357 h 950119"/>
                <a:gd name="connsiteX35" fmla="*/ 854869 w 997744"/>
                <a:gd name="connsiteY35" fmla="*/ 923925 h 950119"/>
                <a:gd name="connsiteX36" fmla="*/ 816769 w 997744"/>
                <a:gd name="connsiteY36" fmla="*/ 878682 h 950119"/>
                <a:gd name="connsiteX37" fmla="*/ 747713 w 997744"/>
                <a:gd name="connsiteY37" fmla="*/ 776288 h 950119"/>
                <a:gd name="connsiteX38" fmla="*/ 681038 w 997744"/>
                <a:gd name="connsiteY38" fmla="*/ 683419 h 950119"/>
                <a:gd name="connsiteX39" fmla="*/ 631031 w 997744"/>
                <a:gd name="connsiteY39" fmla="*/ 619125 h 950119"/>
                <a:gd name="connsiteX40" fmla="*/ 578644 w 997744"/>
                <a:gd name="connsiteY40" fmla="*/ 552450 h 950119"/>
                <a:gd name="connsiteX41" fmla="*/ 514350 w 997744"/>
                <a:gd name="connsiteY41" fmla="*/ 478632 h 950119"/>
                <a:gd name="connsiteX42" fmla="*/ 442913 w 997744"/>
                <a:gd name="connsiteY42" fmla="*/ 402432 h 950119"/>
                <a:gd name="connsiteX43" fmla="*/ 378619 w 997744"/>
                <a:gd name="connsiteY43" fmla="*/ 335757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97744" h="950119">
                  <a:moveTo>
                    <a:pt x="378619" y="335757"/>
                  </a:moveTo>
                  <a:lnTo>
                    <a:pt x="309563" y="273844"/>
                  </a:lnTo>
                  <a:lnTo>
                    <a:pt x="228600" y="204788"/>
                  </a:lnTo>
                  <a:lnTo>
                    <a:pt x="140494" y="138113"/>
                  </a:lnTo>
                  <a:lnTo>
                    <a:pt x="76200" y="90488"/>
                  </a:lnTo>
                  <a:lnTo>
                    <a:pt x="26194" y="57150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33350" y="16669"/>
                  </a:lnTo>
                  <a:lnTo>
                    <a:pt x="230981" y="47625"/>
                  </a:lnTo>
                  <a:lnTo>
                    <a:pt x="314325" y="80963"/>
                  </a:lnTo>
                  <a:lnTo>
                    <a:pt x="381000" y="114300"/>
                  </a:lnTo>
                  <a:lnTo>
                    <a:pt x="452438" y="152400"/>
                  </a:lnTo>
                  <a:lnTo>
                    <a:pt x="547688" y="207169"/>
                  </a:lnTo>
                  <a:lnTo>
                    <a:pt x="597694" y="238125"/>
                  </a:lnTo>
                  <a:lnTo>
                    <a:pt x="685800" y="269082"/>
                  </a:lnTo>
                  <a:lnTo>
                    <a:pt x="738188" y="328613"/>
                  </a:lnTo>
                  <a:lnTo>
                    <a:pt x="795338" y="395288"/>
                  </a:lnTo>
                  <a:lnTo>
                    <a:pt x="852488" y="469107"/>
                  </a:lnTo>
                  <a:lnTo>
                    <a:pt x="902494" y="538163"/>
                  </a:lnTo>
                  <a:lnTo>
                    <a:pt x="928688" y="578644"/>
                  </a:lnTo>
                  <a:lnTo>
                    <a:pt x="959644" y="633413"/>
                  </a:lnTo>
                  <a:lnTo>
                    <a:pt x="969169" y="657225"/>
                  </a:lnTo>
                  <a:lnTo>
                    <a:pt x="983456" y="695325"/>
                  </a:lnTo>
                  <a:lnTo>
                    <a:pt x="997744" y="754857"/>
                  </a:lnTo>
                  <a:lnTo>
                    <a:pt x="997744" y="788194"/>
                  </a:lnTo>
                  <a:lnTo>
                    <a:pt x="995363" y="835819"/>
                  </a:lnTo>
                  <a:lnTo>
                    <a:pt x="978694" y="888207"/>
                  </a:lnTo>
                  <a:lnTo>
                    <a:pt x="957263" y="923925"/>
                  </a:lnTo>
                  <a:lnTo>
                    <a:pt x="938213" y="942975"/>
                  </a:lnTo>
                  <a:lnTo>
                    <a:pt x="912019" y="950119"/>
                  </a:lnTo>
                  <a:lnTo>
                    <a:pt x="885825" y="945357"/>
                  </a:lnTo>
                  <a:lnTo>
                    <a:pt x="854869" y="923925"/>
                  </a:lnTo>
                  <a:lnTo>
                    <a:pt x="816769" y="878682"/>
                  </a:lnTo>
                  <a:lnTo>
                    <a:pt x="747713" y="776288"/>
                  </a:lnTo>
                  <a:lnTo>
                    <a:pt x="681038" y="683419"/>
                  </a:lnTo>
                  <a:lnTo>
                    <a:pt x="631031" y="619125"/>
                  </a:lnTo>
                  <a:lnTo>
                    <a:pt x="578644" y="552450"/>
                  </a:lnTo>
                  <a:lnTo>
                    <a:pt x="514350" y="478632"/>
                  </a:lnTo>
                  <a:lnTo>
                    <a:pt x="442913" y="402432"/>
                  </a:lnTo>
                  <a:lnTo>
                    <a:pt x="378619" y="3357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8">
              <a:extLst>
                <a:ext uri="{FF2B5EF4-FFF2-40B4-BE49-F238E27FC236}">
                  <a16:creationId xmlns:a16="http://schemas.microsoft.com/office/drawing/2014/main" id="{A57EBD39-E7D6-4344-AF75-18D5CE837C17}"/>
                </a:ext>
              </a:extLst>
            </p:cNvPr>
            <p:cNvSpPr/>
            <p:nvPr/>
          </p:nvSpPr>
          <p:spPr>
            <a:xfrm>
              <a:off x="6646863" y="1989138"/>
              <a:ext cx="558800" cy="844550"/>
            </a:xfrm>
            <a:custGeom>
              <a:avLst/>
              <a:gdLst>
                <a:gd name="connsiteX0" fmla="*/ 90488 w 557213"/>
                <a:gd name="connsiteY0" fmla="*/ 509587 h 845344"/>
                <a:gd name="connsiteX1" fmla="*/ 114300 w 557213"/>
                <a:gd name="connsiteY1" fmla="*/ 438150 h 845344"/>
                <a:gd name="connsiteX2" fmla="*/ 133350 w 557213"/>
                <a:gd name="connsiteY2" fmla="*/ 378619 h 845344"/>
                <a:gd name="connsiteX3" fmla="*/ 152400 w 557213"/>
                <a:gd name="connsiteY3" fmla="*/ 326231 h 845344"/>
                <a:gd name="connsiteX4" fmla="*/ 166688 w 557213"/>
                <a:gd name="connsiteY4" fmla="*/ 290512 h 845344"/>
                <a:gd name="connsiteX5" fmla="*/ 183357 w 557213"/>
                <a:gd name="connsiteY5" fmla="*/ 238125 h 845344"/>
                <a:gd name="connsiteX6" fmla="*/ 188119 w 557213"/>
                <a:gd name="connsiteY6" fmla="*/ 211931 h 845344"/>
                <a:gd name="connsiteX7" fmla="*/ 190500 w 557213"/>
                <a:gd name="connsiteY7" fmla="*/ 188119 h 845344"/>
                <a:gd name="connsiteX8" fmla="*/ 188119 w 557213"/>
                <a:gd name="connsiteY8" fmla="*/ 164306 h 845344"/>
                <a:gd name="connsiteX9" fmla="*/ 178594 w 557213"/>
                <a:gd name="connsiteY9" fmla="*/ 130969 h 845344"/>
                <a:gd name="connsiteX10" fmla="*/ 161925 w 557213"/>
                <a:gd name="connsiteY10" fmla="*/ 97631 h 845344"/>
                <a:gd name="connsiteX11" fmla="*/ 107157 w 557213"/>
                <a:gd name="connsiteY11" fmla="*/ 19050 h 845344"/>
                <a:gd name="connsiteX12" fmla="*/ 340519 w 557213"/>
                <a:gd name="connsiteY12" fmla="*/ 0 h 845344"/>
                <a:gd name="connsiteX13" fmla="*/ 438150 w 557213"/>
                <a:gd name="connsiteY13" fmla="*/ 52387 h 845344"/>
                <a:gd name="connsiteX14" fmla="*/ 473869 w 557213"/>
                <a:gd name="connsiteY14" fmla="*/ 73819 h 845344"/>
                <a:gd name="connsiteX15" fmla="*/ 504825 w 557213"/>
                <a:gd name="connsiteY15" fmla="*/ 97631 h 845344"/>
                <a:gd name="connsiteX16" fmla="*/ 531019 w 557213"/>
                <a:gd name="connsiteY16" fmla="*/ 119062 h 845344"/>
                <a:gd name="connsiteX17" fmla="*/ 547688 w 557213"/>
                <a:gd name="connsiteY17" fmla="*/ 133350 h 845344"/>
                <a:gd name="connsiteX18" fmla="*/ 557213 w 557213"/>
                <a:gd name="connsiteY18" fmla="*/ 152400 h 845344"/>
                <a:gd name="connsiteX19" fmla="*/ 550069 w 557213"/>
                <a:gd name="connsiteY19" fmla="*/ 178594 h 845344"/>
                <a:gd name="connsiteX20" fmla="*/ 533400 w 557213"/>
                <a:gd name="connsiteY20" fmla="*/ 204787 h 845344"/>
                <a:gd name="connsiteX21" fmla="*/ 500063 w 557213"/>
                <a:gd name="connsiteY21" fmla="*/ 233362 h 845344"/>
                <a:gd name="connsiteX22" fmla="*/ 457200 w 557213"/>
                <a:gd name="connsiteY22" fmla="*/ 259556 h 845344"/>
                <a:gd name="connsiteX23" fmla="*/ 421482 w 557213"/>
                <a:gd name="connsiteY23" fmla="*/ 302419 h 845344"/>
                <a:gd name="connsiteX24" fmla="*/ 347663 w 557213"/>
                <a:gd name="connsiteY24" fmla="*/ 411956 h 845344"/>
                <a:gd name="connsiteX25" fmla="*/ 242888 w 557213"/>
                <a:gd name="connsiteY25" fmla="*/ 578644 h 845344"/>
                <a:gd name="connsiteX26" fmla="*/ 104775 w 557213"/>
                <a:gd name="connsiteY26" fmla="*/ 835819 h 845344"/>
                <a:gd name="connsiteX27" fmla="*/ 0 w 557213"/>
                <a:gd name="connsiteY27" fmla="*/ 845344 h 845344"/>
                <a:gd name="connsiteX28" fmla="*/ 23813 w 557213"/>
                <a:gd name="connsiteY28" fmla="*/ 740569 h 845344"/>
                <a:gd name="connsiteX29" fmla="*/ 90488 w 557213"/>
                <a:gd name="connsiteY29" fmla="*/ 50958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845344">
                  <a:moveTo>
                    <a:pt x="90488" y="509587"/>
                  </a:moveTo>
                  <a:lnTo>
                    <a:pt x="114300" y="438150"/>
                  </a:lnTo>
                  <a:lnTo>
                    <a:pt x="133350" y="378619"/>
                  </a:lnTo>
                  <a:lnTo>
                    <a:pt x="152400" y="326231"/>
                  </a:lnTo>
                  <a:lnTo>
                    <a:pt x="166688" y="290512"/>
                  </a:lnTo>
                  <a:lnTo>
                    <a:pt x="183357" y="238125"/>
                  </a:lnTo>
                  <a:lnTo>
                    <a:pt x="188119" y="211931"/>
                  </a:lnTo>
                  <a:lnTo>
                    <a:pt x="190500" y="188119"/>
                  </a:lnTo>
                  <a:lnTo>
                    <a:pt x="188119" y="164306"/>
                  </a:lnTo>
                  <a:lnTo>
                    <a:pt x="178594" y="130969"/>
                  </a:lnTo>
                  <a:lnTo>
                    <a:pt x="161925" y="97631"/>
                  </a:lnTo>
                  <a:lnTo>
                    <a:pt x="107157" y="19050"/>
                  </a:lnTo>
                  <a:lnTo>
                    <a:pt x="340519" y="0"/>
                  </a:lnTo>
                  <a:lnTo>
                    <a:pt x="438150" y="52387"/>
                  </a:lnTo>
                  <a:lnTo>
                    <a:pt x="473869" y="73819"/>
                  </a:lnTo>
                  <a:lnTo>
                    <a:pt x="504825" y="97631"/>
                  </a:lnTo>
                  <a:lnTo>
                    <a:pt x="531019" y="119062"/>
                  </a:lnTo>
                  <a:lnTo>
                    <a:pt x="547688" y="133350"/>
                  </a:lnTo>
                  <a:lnTo>
                    <a:pt x="557213" y="152400"/>
                  </a:lnTo>
                  <a:lnTo>
                    <a:pt x="550069" y="178594"/>
                  </a:lnTo>
                  <a:lnTo>
                    <a:pt x="533400" y="204787"/>
                  </a:lnTo>
                  <a:lnTo>
                    <a:pt x="500063" y="233362"/>
                  </a:lnTo>
                  <a:lnTo>
                    <a:pt x="457200" y="259556"/>
                  </a:lnTo>
                  <a:lnTo>
                    <a:pt x="421482" y="302419"/>
                  </a:lnTo>
                  <a:lnTo>
                    <a:pt x="347663" y="411956"/>
                  </a:lnTo>
                  <a:lnTo>
                    <a:pt x="242888" y="578644"/>
                  </a:lnTo>
                  <a:lnTo>
                    <a:pt x="104775" y="835819"/>
                  </a:lnTo>
                  <a:lnTo>
                    <a:pt x="0" y="845344"/>
                  </a:lnTo>
                  <a:lnTo>
                    <a:pt x="23813" y="740569"/>
                  </a:lnTo>
                  <a:lnTo>
                    <a:pt x="90488" y="509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9">
              <a:extLst>
                <a:ext uri="{FF2B5EF4-FFF2-40B4-BE49-F238E27FC236}">
                  <a16:creationId xmlns:a16="http://schemas.microsoft.com/office/drawing/2014/main" id="{E741FA52-4319-4FBE-AFD7-3FED978E6A46}"/>
                </a:ext>
              </a:extLst>
            </p:cNvPr>
            <p:cNvSpPr/>
            <p:nvPr/>
          </p:nvSpPr>
          <p:spPr>
            <a:xfrm>
              <a:off x="6026151" y="2724150"/>
              <a:ext cx="346075" cy="2357438"/>
            </a:xfrm>
            <a:custGeom>
              <a:avLst/>
              <a:gdLst>
                <a:gd name="connsiteX0" fmla="*/ 343667 w 346735"/>
                <a:gd name="connsiteY0" fmla="*/ 478679 h 2356575"/>
                <a:gd name="connsiteX1" fmla="*/ 343667 w 346735"/>
                <a:gd name="connsiteY1" fmla="*/ 739498 h 2356575"/>
                <a:gd name="connsiteX2" fmla="*/ 343667 w 346735"/>
                <a:gd name="connsiteY2" fmla="*/ 1031002 h 2356575"/>
                <a:gd name="connsiteX3" fmla="*/ 346735 w 346735"/>
                <a:gd name="connsiteY3" fmla="*/ 1432969 h 2356575"/>
                <a:gd name="connsiteX4" fmla="*/ 343667 w 346735"/>
                <a:gd name="connsiteY4" fmla="*/ 1656967 h 2356575"/>
                <a:gd name="connsiteX5" fmla="*/ 328325 w 346735"/>
                <a:gd name="connsiteY5" fmla="*/ 1954607 h 2356575"/>
                <a:gd name="connsiteX6" fmla="*/ 322188 w 346735"/>
                <a:gd name="connsiteY6" fmla="*/ 2126441 h 2356575"/>
                <a:gd name="connsiteX7" fmla="*/ 322188 w 346735"/>
                <a:gd name="connsiteY7" fmla="*/ 2270658 h 2356575"/>
                <a:gd name="connsiteX8" fmla="*/ 297640 w 346735"/>
                <a:gd name="connsiteY8" fmla="*/ 2328959 h 2356575"/>
                <a:gd name="connsiteX9" fmla="*/ 276161 w 346735"/>
                <a:gd name="connsiteY9" fmla="*/ 2350438 h 2356575"/>
                <a:gd name="connsiteX10" fmla="*/ 251613 w 346735"/>
                <a:gd name="connsiteY10" fmla="*/ 2356575 h 2356575"/>
                <a:gd name="connsiteX11" fmla="*/ 227066 w 346735"/>
                <a:gd name="connsiteY11" fmla="*/ 2347369 h 2356575"/>
                <a:gd name="connsiteX12" fmla="*/ 202518 w 346735"/>
                <a:gd name="connsiteY12" fmla="*/ 2325890 h 2356575"/>
                <a:gd name="connsiteX13" fmla="*/ 181039 w 346735"/>
                <a:gd name="connsiteY13" fmla="*/ 2292137 h 2356575"/>
                <a:gd name="connsiteX14" fmla="*/ 159560 w 346735"/>
                <a:gd name="connsiteY14" fmla="*/ 2258384 h 2356575"/>
                <a:gd name="connsiteX15" fmla="*/ 135012 w 346735"/>
                <a:gd name="connsiteY15" fmla="*/ 2227700 h 2356575"/>
                <a:gd name="connsiteX16" fmla="*/ 113533 w 346735"/>
                <a:gd name="connsiteY16" fmla="*/ 2181673 h 2356575"/>
                <a:gd name="connsiteX17" fmla="*/ 98190 w 346735"/>
                <a:gd name="connsiteY17" fmla="*/ 2108030 h 2356575"/>
                <a:gd name="connsiteX18" fmla="*/ 92054 w 346735"/>
                <a:gd name="connsiteY18" fmla="*/ 2006771 h 2356575"/>
                <a:gd name="connsiteX19" fmla="*/ 95122 w 346735"/>
                <a:gd name="connsiteY19" fmla="*/ 1939265 h 2356575"/>
                <a:gd name="connsiteX20" fmla="*/ 107396 w 346735"/>
                <a:gd name="connsiteY20" fmla="*/ 1825732 h 2356575"/>
                <a:gd name="connsiteX21" fmla="*/ 119670 w 346735"/>
                <a:gd name="connsiteY21" fmla="*/ 1690720 h 2356575"/>
                <a:gd name="connsiteX22" fmla="*/ 122738 w 346735"/>
                <a:gd name="connsiteY22" fmla="*/ 1534228 h 2356575"/>
                <a:gd name="connsiteX23" fmla="*/ 122738 w 346735"/>
                <a:gd name="connsiteY23" fmla="*/ 1052481 h 2356575"/>
                <a:gd name="connsiteX24" fmla="*/ 122738 w 346735"/>
                <a:gd name="connsiteY24" fmla="*/ 377420 h 2356575"/>
                <a:gd name="connsiteX25" fmla="*/ 125807 w 346735"/>
                <a:gd name="connsiteY25" fmla="*/ 340599 h 2356575"/>
                <a:gd name="connsiteX26" fmla="*/ 122738 w 346735"/>
                <a:gd name="connsiteY26" fmla="*/ 294572 h 2356575"/>
                <a:gd name="connsiteX27" fmla="*/ 98190 w 346735"/>
                <a:gd name="connsiteY27" fmla="*/ 214792 h 2356575"/>
                <a:gd name="connsiteX28" fmla="*/ 52164 w 346735"/>
                <a:gd name="connsiteY28" fmla="*/ 113533 h 2356575"/>
                <a:gd name="connsiteX29" fmla="*/ 30684 w 346735"/>
                <a:gd name="connsiteY29" fmla="*/ 76712 h 2356575"/>
                <a:gd name="connsiteX30" fmla="*/ 3068 w 346735"/>
                <a:gd name="connsiteY30" fmla="*/ 36822 h 2356575"/>
                <a:gd name="connsiteX31" fmla="*/ 0 w 346735"/>
                <a:gd name="connsiteY31" fmla="*/ 18411 h 2356575"/>
                <a:gd name="connsiteX32" fmla="*/ 3068 w 346735"/>
                <a:gd name="connsiteY32" fmla="*/ 3069 h 2356575"/>
                <a:gd name="connsiteX33" fmla="*/ 24547 w 346735"/>
                <a:gd name="connsiteY33" fmla="*/ 0 h 2356575"/>
                <a:gd name="connsiteX34" fmla="*/ 85917 w 346735"/>
                <a:gd name="connsiteY34" fmla="*/ 15343 h 2356575"/>
                <a:gd name="connsiteX35" fmla="*/ 230134 w 346735"/>
                <a:gd name="connsiteY35" fmla="*/ 55232 h 2356575"/>
                <a:gd name="connsiteX36" fmla="*/ 316051 w 346735"/>
                <a:gd name="connsiteY36" fmla="*/ 79780 h 2356575"/>
                <a:gd name="connsiteX37" fmla="*/ 343667 w 346735"/>
                <a:gd name="connsiteY37" fmla="*/ 236271 h 2356575"/>
                <a:gd name="connsiteX38" fmla="*/ 343667 w 346735"/>
                <a:gd name="connsiteY38" fmla="*/ 478679 h 235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6735" h="2356575">
                  <a:moveTo>
                    <a:pt x="343667" y="478679"/>
                  </a:moveTo>
                  <a:lnTo>
                    <a:pt x="343667" y="739498"/>
                  </a:lnTo>
                  <a:lnTo>
                    <a:pt x="343667" y="1031002"/>
                  </a:lnTo>
                  <a:cubicBezTo>
                    <a:pt x="344690" y="1164991"/>
                    <a:pt x="345712" y="1298980"/>
                    <a:pt x="346735" y="1432969"/>
                  </a:cubicBezTo>
                  <a:cubicBezTo>
                    <a:pt x="345712" y="1507635"/>
                    <a:pt x="344690" y="1582301"/>
                    <a:pt x="343667" y="1656967"/>
                  </a:cubicBezTo>
                  <a:lnTo>
                    <a:pt x="328325" y="1954607"/>
                  </a:lnTo>
                  <a:lnTo>
                    <a:pt x="322188" y="2126441"/>
                  </a:lnTo>
                  <a:lnTo>
                    <a:pt x="322188" y="2270658"/>
                  </a:lnTo>
                  <a:lnTo>
                    <a:pt x="297640" y="2328959"/>
                  </a:lnTo>
                  <a:lnTo>
                    <a:pt x="276161" y="2350438"/>
                  </a:lnTo>
                  <a:lnTo>
                    <a:pt x="251613" y="2356575"/>
                  </a:lnTo>
                  <a:lnTo>
                    <a:pt x="227066" y="2347369"/>
                  </a:lnTo>
                  <a:lnTo>
                    <a:pt x="202518" y="2325890"/>
                  </a:lnTo>
                  <a:lnTo>
                    <a:pt x="181039" y="2292137"/>
                  </a:lnTo>
                  <a:lnTo>
                    <a:pt x="159560" y="2258384"/>
                  </a:lnTo>
                  <a:lnTo>
                    <a:pt x="135012" y="2227700"/>
                  </a:lnTo>
                  <a:lnTo>
                    <a:pt x="113533" y="2181673"/>
                  </a:lnTo>
                  <a:lnTo>
                    <a:pt x="98190" y="2108030"/>
                  </a:lnTo>
                  <a:lnTo>
                    <a:pt x="92054" y="2006771"/>
                  </a:lnTo>
                  <a:lnTo>
                    <a:pt x="95122" y="1939265"/>
                  </a:lnTo>
                  <a:lnTo>
                    <a:pt x="107396" y="1825732"/>
                  </a:lnTo>
                  <a:lnTo>
                    <a:pt x="119670" y="1690720"/>
                  </a:lnTo>
                  <a:cubicBezTo>
                    <a:pt x="120693" y="1638556"/>
                    <a:pt x="121715" y="1586392"/>
                    <a:pt x="122738" y="1534228"/>
                  </a:cubicBezTo>
                  <a:lnTo>
                    <a:pt x="122738" y="1052481"/>
                  </a:lnTo>
                  <a:lnTo>
                    <a:pt x="122738" y="377420"/>
                  </a:lnTo>
                  <a:lnTo>
                    <a:pt x="125807" y="340599"/>
                  </a:lnTo>
                  <a:lnTo>
                    <a:pt x="122738" y="294572"/>
                  </a:lnTo>
                  <a:lnTo>
                    <a:pt x="98190" y="214792"/>
                  </a:lnTo>
                  <a:lnTo>
                    <a:pt x="52164" y="113533"/>
                  </a:lnTo>
                  <a:lnTo>
                    <a:pt x="30684" y="76712"/>
                  </a:lnTo>
                  <a:lnTo>
                    <a:pt x="3068" y="36822"/>
                  </a:lnTo>
                  <a:lnTo>
                    <a:pt x="0" y="18411"/>
                  </a:lnTo>
                  <a:lnTo>
                    <a:pt x="3068" y="3069"/>
                  </a:lnTo>
                  <a:lnTo>
                    <a:pt x="24547" y="0"/>
                  </a:lnTo>
                  <a:lnTo>
                    <a:pt x="85917" y="15343"/>
                  </a:lnTo>
                  <a:lnTo>
                    <a:pt x="230134" y="55232"/>
                  </a:lnTo>
                  <a:lnTo>
                    <a:pt x="316051" y="79780"/>
                  </a:lnTo>
                  <a:lnTo>
                    <a:pt x="343667" y="236271"/>
                  </a:lnTo>
                  <a:lnTo>
                    <a:pt x="343667" y="47867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0">
              <a:extLst>
                <a:ext uri="{FF2B5EF4-FFF2-40B4-BE49-F238E27FC236}">
                  <a16:creationId xmlns:a16="http://schemas.microsoft.com/office/drawing/2014/main" id="{E55E11CC-5355-4F49-9FDD-C53F967787E5}"/>
                </a:ext>
              </a:extLst>
            </p:cNvPr>
            <p:cNvSpPr/>
            <p:nvPr/>
          </p:nvSpPr>
          <p:spPr>
            <a:xfrm>
              <a:off x="6289675" y="2582864"/>
              <a:ext cx="1809750" cy="2397125"/>
            </a:xfrm>
            <a:custGeom>
              <a:avLst/>
              <a:gdLst>
                <a:gd name="connsiteX0" fmla="*/ 589144 w 1810389"/>
                <a:gd name="connsiteY0" fmla="*/ 309914 h 2396465"/>
                <a:gd name="connsiteX1" fmla="*/ 401968 w 1810389"/>
                <a:gd name="connsiteY1" fmla="*/ 343667 h 2396465"/>
                <a:gd name="connsiteX2" fmla="*/ 217860 w 1810389"/>
                <a:gd name="connsiteY2" fmla="*/ 374352 h 2396465"/>
                <a:gd name="connsiteX3" fmla="*/ 42958 w 1810389"/>
                <a:gd name="connsiteY3" fmla="*/ 408105 h 2396465"/>
                <a:gd name="connsiteX4" fmla="*/ 0 w 1810389"/>
                <a:gd name="connsiteY4" fmla="*/ 208655 h 2396465"/>
                <a:gd name="connsiteX5" fmla="*/ 52164 w 1810389"/>
                <a:gd name="connsiteY5" fmla="*/ 220929 h 2396465"/>
                <a:gd name="connsiteX6" fmla="*/ 92054 w 1810389"/>
                <a:gd name="connsiteY6" fmla="*/ 223998 h 2396465"/>
                <a:gd name="connsiteX7" fmla="*/ 184107 w 1810389"/>
                <a:gd name="connsiteY7" fmla="*/ 214792 h 2396465"/>
                <a:gd name="connsiteX8" fmla="*/ 294572 w 1810389"/>
                <a:gd name="connsiteY8" fmla="*/ 196381 h 2396465"/>
                <a:gd name="connsiteX9" fmla="*/ 383557 w 1810389"/>
                <a:gd name="connsiteY9" fmla="*/ 177971 h 2396465"/>
                <a:gd name="connsiteX10" fmla="*/ 503227 w 1810389"/>
                <a:gd name="connsiteY10" fmla="*/ 156492 h 2396465"/>
                <a:gd name="connsiteX11" fmla="*/ 776320 w 1810389"/>
                <a:gd name="connsiteY11" fmla="*/ 116602 h 2396465"/>
                <a:gd name="connsiteX12" fmla="*/ 981906 w 1810389"/>
                <a:gd name="connsiteY12" fmla="*/ 88986 h 2396465"/>
                <a:gd name="connsiteX13" fmla="*/ 1178287 w 1810389"/>
                <a:gd name="connsiteY13" fmla="*/ 58301 h 2396465"/>
                <a:gd name="connsiteX14" fmla="*/ 1279546 w 1810389"/>
                <a:gd name="connsiteY14" fmla="*/ 42959 h 2396465"/>
                <a:gd name="connsiteX15" fmla="*/ 1390011 w 1810389"/>
                <a:gd name="connsiteY15" fmla="*/ 15343 h 2396465"/>
                <a:gd name="connsiteX16" fmla="*/ 1460585 w 1810389"/>
                <a:gd name="connsiteY16" fmla="*/ 0 h 2396465"/>
                <a:gd name="connsiteX17" fmla="*/ 1509681 w 1810389"/>
                <a:gd name="connsiteY17" fmla="*/ 3069 h 2396465"/>
                <a:gd name="connsiteX18" fmla="*/ 1564913 w 1810389"/>
                <a:gd name="connsiteY18" fmla="*/ 21479 h 2396465"/>
                <a:gd name="connsiteX19" fmla="*/ 1623213 w 1810389"/>
                <a:gd name="connsiteY19" fmla="*/ 55232 h 2396465"/>
                <a:gd name="connsiteX20" fmla="*/ 1675377 w 1810389"/>
                <a:gd name="connsiteY20" fmla="*/ 98191 h 2396465"/>
                <a:gd name="connsiteX21" fmla="*/ 1715267 w 1810389"/>
                <a:gd name="connsiteY21" fmla="*/ 135012 h 2396465"/>
                <a:gd name="connsiteX22" fmla="*/ 1745952 w 1810389"/>
                <a:gd name="connsiteY22" fmla="*/ 153423 h 2396465"/>
                <a:gd name="connsiteX23" fmla="*/ 1767431 w 1810389"/>
                <a:gd name="connsiteY23" fmla="*/ 168765 h 2396465"/>
                <a:gd name="connsiteX24" fmla="*/ 1785842 w 1810389"/>
                <a:gd name="connsiteY24" fmla="*/ 187176 h 2396465"/>
                <a:gd name="connsiteX25" fmla="*/ 1795047 w 1810389"/>
                <a:gd name="connsiteY25" fmla="*/ 202518 h 2396465"/>
                <a:gd name="connsiteX26" fmla="*/ 1807321 w 1810389"/>
                <a:gd name="connsiteY26" fmla="*/ 227066 h 2396465"/>
                <a:gd name="connsiteX27" fmla="*/ 1810389 w 1810389"/>
                <a:gd name="connsiteY27" fmla="*/ 242408 h 2396465"/>
                <a:gd name="connsiteX28" fmla="*/ 1810389 w 1810389"/>
                <a:gd name="connsiteY28" fmla="*/ 270024 h 2396465"/>
                <a:gd name="connsiteX29" fmla="*/ 1798115 w 1810389"/>
                <a:gd name="connsiteY29" fmla="*/ 303777 h 2396465"/>
                <a:gd name="connsiteX30" fmla="*/ 1770499 w 1810389"/>
                <a:gd name="connsiteY30" fmla="*/ 340599 h 2396465"/>
                <a:gd name="connsiteX31" fmla="*/ 1749020 w 1810389"/>
                <a:gd name="connsiteY31" fmla="*/ 371283 h 2396465"/>
                <a:gd name="connsiteX32" fmla="*/ 1730609 w 1810389"/>
                <a:gd name="connsiteY32" fmla="*/ 411173 h 2396465"/>
                <a:gd name="connsiteX33" fmla="*/ 1712199 w 1810389"/>
                <a:gd name="connsiteY33" fmla="*/ 472543 h 2396465"/>
                <a:gd name="connsiteX34" fmla="*/ 1696856 w 1810389"/>
                <a:gd name="connsiteY34" fmla="*/ 684266 h 2396465"/>
                <a:gd name="connsiteX35" fmla="*/ 1675377 w 1810389"/>
                <a:gd name="connsiteY35" fmla="*/ 1080097 h 2396465"/>
                <a:gd name="connsiteX36" fmla="*/ 1666172 w 1810389"/>
                <a:gd name="connsiteY36" fmla="*/ 1386943 h 2396465"/>
                <a:gd name="connsiteX37" fmla="*/ 1660035 w 1810389"/>
                <a:gd name="connsiteY37" fmla="*/ 1693788 h 2396465"/>
                <a:gd name="connsiteX38" fmla="*/ 1663103 w 1810389"/>
                <a:gd name="connsiteY38" fmla="*/ 1973018 h 2396465"/>
                <a:gd name="connsiteX39" fmla="*/ 1666172 w 1810389"/>
                <a:gd name="connsiteY39" fmla="*/ 2074277 h 2396465"/>
                <a:gd name="connsiteX40" fmla="*/ 1666172 w 1810389"/>
                <a:gd name="connsiteY40" fmla="*/ 2114167 h 2396465"/>
                <a:gd name="connsiteX41" fmla="*/ 1660035 w 1810389"/>
                <a:gd name="connsiteY41" fmla="*/ 2184741 h 2396465"/>
                <a:gd name="connsiteX42" fmla="*/ 1644693 w 1810389"/>
                <a:gd name="connsiteY42" fmla="*/ 2252247 h 2396465"/>
                <a:gd name="connsiteX43" fmla="*/ 1623213 w 1810389"/>
                <a:gd name="connsiteY43" fmla="*/ 2319753 h 2396465"/>
                <a:gd name="connsiteX44" fmla="*/ 1595597 w 1810389"/>
                <a:gd name="connsiteY44" fmla="*/ 2368849 h 2396465"/>
                <a:gd name="connsiteX45" fmla="*/ 1571050 w 1810389"/>
                <a:gd name="connsiteY45" fmla="*/ 2390328 h 2396465"/>
                <a:gd name="connsiteX46" fmla="*/ 1543434 w 1810389"/>
                <a:gd name="connsiteY46" fmla="*/ 2396465 h 2396465"/>
                <a:gd name="connsiteX47" fmla="*/ 1512749 w 1810389"/>
                <a:gd name="connsiteY47" fmla="*/ 2390328 h 2396465"/>
                <a:gd name="connsiteX48" fmla="*/ 1472859 w 1810389"/>
                <a:gd name="connsiteY48" fmla="*/ 2362712 h 2396465"/>
                <a:gd name="connsiteX49" fmla="*/ 1423764 w 1810389"/>
                <a:gd name="connsiteY49" fmla="*/ 2313616 h 2396465"/>
                <a:gd name="connsiteX50" fmla="*/ 1386942 w 1810389"/>
                <a:gd name="connsiteY50" fmla="*/ 2267590 h 2396465"/>
                <a:gd name="connsiteX51" fmla="*/ 1399216 w 1810389"/>
                <a:gd name="connsiteY51" fmla="*/ 2034387 h 2396465"/>
                <a:gd name="connsiteX52" fmla="*/ 1414558 w 1810389"/>
                <a:gd name="connsiteY52" fmla="*/ 1687651 h 2396465"/>
                <a:gd name="connsiteX53" fmla="*/ 1423764 w 1810389"/>
                <a:gd name="connsiteY53" fmla="*/ 1488202 h 2396465"/>
                <a:gd name="connsiteX54" fmla="*/ 1420695 w 1810389"/>
                <a:gd name="connsiteY54" fmla="*/ 1172151 h 2396465"/>
                <a:gd name="connsiteX55" fmla="*/ 1420695 w 1810389"/>
                <a:gd name="connsiteY55" fmla="*/ 865305 h 2396465"/>
                <a:gd name="connsiteX56" fmla="*/ 1420695 w 1810389"/>
                <a:gd name="connsiteY56" fmla="*/ 668924 h 2396465"/>
                <a:gd name="connsiteX57" fmla="*/ 1436038 w 1810389"/>
                <a:gd name="connsiteY57" fmla="*/ 451063 h 2396465"/>
                <a:gd name="connsiteX58" fmla="*/ 1442175 w 1810389"/>
                <a:gd name="connsiteY58" fmla="*/ 297641 h 2396465"/>
                <a:gd name="connsiteX59" fmla="*/ 1439106 w 1810389"/>
                <a:gd name="connsiteY59" fmla="*/ 273093 h 2396465"/>
                <a:gd name="connsiteX60" fmla="*/ 1426832 w 1810389"/>
                <a:gd name="connsiteY60" fmla="*/ 236271 h 2396465"/>
                <a:gd name="connsiteX61" fmla="*/ 1408422 w 1810389"/>
                <a:gd name="connsiteY61" fmla="*/ 211724 h 2396465"/>
                <a:gd name="connsiteX62" fmla="*/ 1368532 w 1810389"/>
                <a:gd name="connsiteY62" fmla="*/ 193313 h 2396465"/>
                <a:gd name="connsiteX63" fmla="*/ 1282615 w 1810389"/>
                <a:gd name="connsiteY63" fmla="*/ 202518 h 2396465"/>
                <a:gd name="connsiteX64" fmla="*/ 1009522 w 1810389"/>
                <a:gd name="connsiteY64" fmla="*/ 239340 h 2396465"/>
                <a:gd name="connsiteX65" fmla="*/ 589144 w 1810389"/>
                <a:gd name="connsiteY65" fmla="*/ 309914 h 23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0389" h="2396465">
                  <a:moveTo>
                    <a:pt x="589144" y="309914"/>
                  </a:moveTo>
                  <a:lnTo>
                    <a:pt x="401968" y="343667"/>
                  </a:lnTo>
                  <a:lnTo>
                    <a:pt x="217860" y="374352"/>
                  </a:lnTo>
                  <a:lnTo>
                    <a:pt x="42958" y="408105"/>
                  </a:lnTo>
                  <a:lnTo>
                    <a:pt x="0" y="208655"/>
                  </a:lnTo>
                  <a:lnTo>
                    <a:pt x="52164" y="220929"/>
                  </a:lnTo>
                  <a:lnTo>
                    <a:pt x="92054" y="223998"/>
                  </a:lnTo>
                  <a:lnTo>
                    <a:pt x="184107" y="214792"/>
                  </a:lnTo>
                  <a:lnTo>
                    <a:pt x="294572" y="196381"/>
                  </a:lnTo>
                  <a:lnTo>
                    <a:pt x="383557" y="177971"/>
                  </a:lnTo>
                  <a:lnTo>
                    <a:pt x="503227" y="156492"/>
                  </a:lnTo>
                  <a:lnTo>
                    <a:pt x="776320" y="116602"/>
                  </a:lnTo>
                  <a:lnTo>
                    <a:pt x="981906" y="88986"/>
                  </a:lnTo>
                  <a:lnTo>
                    <a:pt x="1178287" y="58301"/>
                  </a:lnTo>
                  <a:lnTo>
                    <a:pt x="1279546" y="42959"/>
                  </a:lnTo>
                  <a:lnTo>
                    <a:pt x="1390011" y="15343"/>
                  </a:lnTo>
                  <a:lnTo>
                    <a:pt x="1460585" y="0"/>
                  </a:lnTo>
                  <a:lnTo>
                    <a:pt x="1509681" y="3069"/>
                  </a:lnTo>
                  <a:lnTo>
                    <a:pt x="1564913" y="21479"/>
                  </a:lnTo>
                  <a:lnTo>
                    <a:pt x="1623213" y="55232"/>
                  </a:lnTo>
                  <a:lnTo>
                    <a:pt x="1675377" y="98191"/>
                  </a:lnTo>
                  <a:lnTo>
                    <a:pt x="1715267" y="135012"/>
                  </a:lnTo>
                  <a:lnTo>
                    <a:pt x="1745952" y="153423"/>
                  </a:lnTo>
                  <a:lnTo>
                    <a:pt x="1767431" y="168765"/>
                  </a:lnTo>
                  <a:lnTo>
                    <a:pt x="1785842" y="187176"/>
                  </a:lnTo>
                  <a:lnTo>
                    <a:pt x="1795047" y="202518"/>
                  </a:lnTo>
                  <a:lnTo>
                    <a:pt x="1807321" y="227066"/>
                  </a:lnTo>
                  <a:lnTo>
                    <a:pt x="1810389" y="242408"/>
                  </a:lnTo>
                  <a:lnTo>
                    <a:pt x="1810389" y="270024"/>
                  </a:lnTo>
                  <a:lnTo>
                    <a:pt x="1798115" y="303777"/>
                  </a:lnTo>
                  <a:lnTo>
                    <a:pt x="1770499" y="340599"/>
                  </a:lnTo>
                  <a:lnTo>
                    <a:pt x="1749020" y="371283"/>
                  </a:lnTo>
                  <a:lnTo>
                    <a:pt x="1730609" y="411173"/>
                  </a:lnTo>
                  <a:lnTo>
                    <a:pt x="1712199" y="472543"/>
                  </a:lnTo>
                  <a:lnTo>
                    <a:pt x="1696856" y="684266"/>
                  </a:lnTo>
                  <a:lnTo>
                    <a:pt x="1675377" y="1080097"/>
                  </a:lnTo>
                  <a:lnTo>
                    <a:pt x="1666172" y="1386943"/>
                  </a:lnTo>
                  <a:lnTo>
                    <a:pt x="1660035" y="1693788"/>
                  </a:lnTo>
                  <a:cubicBezTo>
                    <a:pt x="1661058" y="1786865"/>
                    <a:pt x="1662080" y="1879941"/>
                    <a:pt x="1663103" y="1973018"/>
                  </a:cubicBezTo>
                  <a:lnTo>
                    <a:pt x="1666172" y="2074277"/>
                  </a:lnTo>
                  <a:lnTo>
                    <a:pt x="1666172" y="2114167"/>
                  </a:lnTo>
                  <a:lnTo>
                    <a:pt x="1660035" y="2184741"/>
                  </a:lnTo>
                  <a:lnTo>
                    <a:pt x="1644693" y="2252247"/>
                  </a:lnTo>
                  <a:lnTo>
                    <a:pt x="1623213" y="2319753"/>
                  </a:lnTo>
                  <a:lnTo>
                    <a:pt x="1595597" y="2368849"/>
                  </a:lnTo>
                  <a:lnTo>
                    <a:pt x="1571050" y="2390328"/>
                  </a:lnTo>
                  <a:lnTo>
                    <a:pt x="1543434" y="2396465"/>
                  </a:lnTo>
                  <a:lnTo>
                    <a:pt x="1512749" y="2390328"/>
                  </a:lnTo>
                  <a:lnTo>
                    <a:pt x="1472859" y="2362712"/>
                  </a:lnTo>
                  <a:lnTo>
                    <a:pt x="1423764" y="2313616"/>
                  </a:lnTo>
                  <a:lnTo>
                    <a:pt x="1386942" y="2267590"/>
                  </a:lnTo>
                  <a:lnTo>
                    <a:pt x="1399216" y="2034387"/>
                  </a:lnTo>
                  <a:lnTo>
                    <a:pt x="1414558" y="1687651"/>
                  </a:lnTo>
                  <a:lnTo>
                    <a:pt x="1423764" y="1488202"/>
                  </a:lnTo>
                  <a:lnTo>
                    <a:pt x="1420695" y="1172151"/>
                  </a:lnTo>
                  <a:lnTo>
                    <a:pt x="1420695" y="865305"/>
                  </a:lnTo>
                  <a:lnTo>
                    <a:pt x="1420695" y="668924"/>
                  </a:lnTo>
                  <a:lnTo>
                    <a:pt x="1436038" y="451063"/>
                  </a:lnTo>
                  <a:lnTo>
                    <a:pt x="1442175" y="297641"/>
                  </a:lnTo>
                  <a:lnTo>
                    <a:pt x="1439106" y="273093"/>
                  </a:lnTo>
                  <a:lnTo>
                    <a:pt x="1426832" y="236271"/>
                  </a:lnTo>
                  <a:lnTo>
                    <a:pt x="1408422" y="211724"/>
                  </a:lnTo>
                  <a:lnTo>
                    <a:pt x="1368532" y="193313"/>
                  </a:lnTo>
                  <a:lnTo>
                    <a:pt x="1282615" y="202518"/>
                  </a:lnTo>
                  <a:lnTo>
                    <a:pt x="1009522" y="239340"/>
                  </a:lnTo>
                  <a:lnTo>
                    <a:pt x="589144" y="30991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1">
              <a:extLst>
                <a:ext uri="{FF2B5EF4-FFF2-40B4-BE49-F238E27FC236}">
                  <a16:creationId xmlns:a16="http://schemas.microsoft.com/office/drawing/2014/main" id="{E4AD8A6E-A05C-4479-B367-8EE97F186884}"/>
                </a:ext>
              </a:extLst>
            </p:cNvPr>
            <p:cNvSpPr/>
            <p:nvPr/>
          </p:nvSpPr>
          <p:spPr>
            <a:xfrm>
              <a:off x="6323013" y="3267075"/>
              <a:ext cx="1447800" cy="344488"/>
            </a:xfrm>
            <a:custGeom>
              <a:avLst/>
              <a:gdLst>
                <a:gd name="connsiteX0" fmla="*/ 766763 w 1447800"/>
                <a:gd name="connsiteY0" fmla="*/ 78581 h 345281"/>
                <a:gd name="connsiteX1" fmla="*/ 1195388 w 1447800"/>
                <a:gd name="connsiteY1" fmla="*/ 28575 h 345281"/>
                <a:gd name="connsiteX2" fmla="*/ 1447800 w 1447800"/>
                <a:gd name="connsiteY2" fmla="*/ 0 h 345281"/>
                <a:gd name="connsiteX3" fmla="*/ 1438275 w 1447800"/>
                <a:gd name="connsiteY3" fmla="*/ 200025 h 345281"/>
                <a:gd name="connsiteX4" fmla="*/ 1207294 w 1447800"/>
                <a:gd name="connsiteY4" fmla="*/ 226219 h 345281"/>
                <a:gd name="connsiteX5" fmla="*/ 916782 w 1447800"/>
                <a:gd name="connsiteY5" fmla="*/ 254794 h 345281"/>
                <a:gd name="connsiteX6" fmla="*/ 645319 w 1447800"/>
                <a:gd name="connsiteY6" fmla="*/ 280988 h 345281"/>
                <a:gd name="connsiteX7" fmla="*/ 388144 w 1447800"/>
                <a:gd name="connsiteY7" fmla="*/ 307181 h 345281"/>
                <a:gd name="connsiteX8" fmla="*/ 0 w 1447800"/>
                <a:gd name="connsiteY8" fmla="*/ 345281 h 345281"/>
                <a:gd name="connsiteX9" fmla="*/ 4763 w 1447800"/>
                <a:gd name="connsiteY9" fmla="*/ 164306 h 345281"/>
                <a:gd name="connsiteX10" fmla="*/ 192882 w 1447800"/>
                <a:gd name="connsiteY10" fmla="*/ 147638 h 345281"/>
                <a:gd name="connsiteX11" fmla="*/ 488157 w 1447800"/>
                <a:gd name="connsiteY11" fmla="*/ 111919 h 345281"/>
                <a:gd name="connsiteX12" fmla="*/ 766763 w 1447800"/>
                <a:gd name="connsiteY12" fmla="*/ 785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7800" h="345281">
                  <a:moveTo>
                    <a:pt x="766763" y="78581"/>
                  </a:moveTo>
                  <a:lnTo>
                    <a:pt x="1195388" y="28575"/>
                  </a:lnTo>
                  <a:lnTo>
                    <a:pt x="1447800" y="0"/>
                  </a:lnTo>
                  <a:lnTo>
                    <a:pt x="1438275" y="200025"/>
                  </a:lnTo>
                  <a:lnTo>
                    <a:pt x="1207294" y="226219"/>
                  </a:lnTo>
                  <a:lnTo>
                    <a:pt x="916782" y="254794"/>
                  </a:lnTo>
                  <a:lnTo>
                    <a:pt x="645319" y="280988"/>
                  </a:lnTo>
                  <a:lnTo>
                    <a:pt x="388144" y="307181"/>
                  </a:lnTo>
                  <a:lnTo>
                    <a:pt x="0" y="345281"/>
                  </a:lnTo>
                  <a:lnTo>
                    <a:pt x="4763" y="164306"/>
                  </a:lnTo>
                  <a:lnTo>
                    <a:pt x="192882" y="147638"/>
                  </a:lnTo>
                  <a:lnTo>
                    <a:pt x="488157" y="111919"/>
                  </a:lnTo>
                  <a:lnTo>
                    <a:pt x="766763" y="785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C6906A6C-3890-41C5-9600-6A1AE3E8EC90}"/>
                </a:ext>
              </a:extLst>
            </p:cNvPr>
            <p:cNvSpPr/>
            <p:nvPr/>
          </p:nvSpPr>
          <p:spPr>
            <a:xfrm>
              <a:off x="6323013" y="3913188"/>
              <a:ext cx="1441450" cy="392112"/>
            </a:xfrm>
            <a:custGeom>
              <a:avLst/>
              <a:gdLst>
                <a:gd name="connsiteX0" fmla="*/ 719138 w 1440657"/>
                <a:gd name="connsiteY0" fmla="*/ 116681 h 392906"/>
                <a:gd name="connsiteX1" fmla="*/ 1028700 w 1440657"/>
                <a:gd name="connsiteY1" fmla="*/ 66675 h 392906"/>
                <a:gd name="connsiteX2" fmla="*/ 1228725 w 1440657"/>
                <a:gd name="connsiteY2" fmla="*/ 33337 h 392906"/>
                <a:gd name="connsiteX3" fmla="*/ 1440657 w 1440657"/>
                <a:gd name="connsiteY3" fmla="*/ 0 h 392906"/>
                <a:gd name="connsiteX4" fmla="*/ 1433513 w 1440657"/>
                <a:gd name="connsiteY4" fmla="*/ 176212 h 392906"/>
                <a:gd name="connsiteX5" fmla="*/ 1226344 w 1440657"/>
                <a:gd name="connsiteY5" fmla="*/ 214312 h 392906"/>
                <a:gd name="connsiteX6" fmla="*/ 1069182 w 1440657"/>
                <a:gd name="connsiteY6" fmla="*/ 242887 h 392906"/>
                <a:gd name="connsiteX7" fmla="*/ 907257 w 1440657"/>
                <a:gd name="connsiteY7" fmla="*/ 266700 h 392906"/>
                <a:gd name="connsiteX8" fmla="*/ 716757 w 1440657"/>
                <a:gd name="connsiteY8" fmla="*/ 295275 h 392906"/>
                <a:gd name="connsiteX9" fmla="*/ 509588 w 1440657"/>
                <a:gd name="connsiteY9" fmla="*/ 326231 h 392906"/>
                <a:gd name="connsiteX10" fmla="*/ 319088 w 1440657"/>
                <a:gd name="connsiteY10" fmla="*/ 352425 h 392906"/>
                <a:gd name="connsiteX11" fmla="*/ 173832 w 1440657"/>
                <a:gd name="connsiteY11" fmla="*/ 371475 h 392906"/>
                <a:gd name="connsiteX12" fmla="*/ 4763 w 1440657"/>
                <a:gd name="connsiteY12" fmla="*/ 392906 h 392906"/>
                <a:gd name="connsiteX13" fmla="*/ 0 w 1440657"/>
                <a:gd name="connsiteY13" fmla="*/ 214312 h 392906"/>
                <a:gd name="connsiteX14" fmla="*/ 252413 w 1440657"/>
                <a:gd name="connsiteY14" fmla="*/ 180975 h 392906"/>
                <a:gd name="connsiteX15" fmla="*/ 592932 w 1440657"/>
                <a:gd name="connsiteY15" fmla="*/ 133350 h 392906"/>
                <a:gd name="connsiteX16" fmla="*/ 719138 w 1440657"/>
                <a:gd name="connsiteY16" fmla="*/ 116681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0657" h="392906">
                  <a:moveTo>
                    <a:pt x="719138" y="116681"/>
                  </a:moveTo>
                  <a:lnTo>
                    <a:pt x="1028700" y="66675"/>
                  </a:lnTo>
                  <a:lnTo>
                    <a:pt x="1228725" y="33337"/>
                  </a:lnTo>
                  <a:lnTo>
                    <a:pt x="1440657" y="0"/>
                  </a:lnTo>
                  <a:lnTo>
                    <a:pt x="1433513" y="176212"/>
                  </a:lnTo>
                  <a:lnTo>
                    <a:pt x="1226344" y="214312"/>
                  </a:lnTo>
                  <a:lnTo>
                    <a:pt x="1069182" y="242887"/>
                  </a:lnTo>
                  <a:lnTo>
                    <a:pt x="907257" y="266700"/>
                  </a:lnTo>
                  <a:lnTo>
                    <a:pt x="716757" y="295275"/>
                  </a:lnTo>
                  <a:lnTo>
                    <a:pt x="509588" y="326231"/>
                  </a:lnTo>
                  <a:lnTo>
                    <a:pt x="319088" y="352425"/>
                  </a:lnTo>
                  <a:lnTo>
                    <a:pt x="173832" y="371475"/>
                  </a:lnTo>
                  <a:lnTo>
                    <a:pt x="4763" y="392906"/>
                  </a:lnTo>
                  <a:lnTo>
                    <a:pt x="0" y="214312"/>
                  </a:lnTo>
                  <a:lnTo>
                    <a:pt x="252413" y="180975"/>
                  </a:lnTo>
                  <a:lnTo>
                    <a:pt x="592932" y="133350"/>
                  </a:lnTo>
                  <a:lnTo>
                    <a:pt x="719138" y="1166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A6281258-165E-4A01-B594-1A1977379A4C}"/>
                </a:ext>
              </a:extLst>
            </p:cNvPr>
            <p:cNvSpPr/>
            <p:nvPr/>
          </p:nvSpPr>
          <p:spPr>
            <a:xfrm>
              <a:off x="6292851" y="4649788"/>
              <a:ext cx="1452563" cy="342900"/>
            </a:xfrm>
            <a:custGeom>
              <a:avLst/>
              <a:gdLst>
                <a:gd name="connsiteX0" fmla="*/ 831056 w 1452563"/>
                <a:gd name="connsiteY0" fmla="*/ 69057 h 342900"/>
                <a:gd name="connsiteX1" fmla="*/ 1083469 w 1452563"/>
                <a:gd name="connsiteY1" fmla="*/ 40482 h 342900"/>
                <a:gd name="connsiteX2" fmla="*/ 1452563 w 1452563"/>
                <a:gd name="connsiteY2" fmla="*/ 0 h 342900"/>
                <a:gd name="connsiteX3" fmla="*/ 1447800 w 1452563"/>
                <a:gd name="connsiteY3" fmla="*/ 180975 h 342900"/>
                <a:gd name="connsiteX4" fmla="*/ 1264444 w 1452563"/>
                <a:gd name="connsiteY4" fmla="*/ 192882 h 342900"/>
                <a:gd name="connsiteX5" fmla="*/ 1004888 w 1452563"/>
                <a:gd name="connsiteY5" fmla="*/ 216694 h 342900"/>
                <a:gd name="connsiteX6" fmla="*/ 721519 w 1452563"/>
                <a:gd name="connsiteY6" fmla="*/ 247650 h 342900"/>
                <a:gd name="connsiteX7" fmla="*/ 461963 w 1452563"/>
                <a:gd name="connsiteY7" fmla="*/ 278607 h 342900"/>
                <a:gd name="connsiteX8" fmla="*/ 214313 w 1452563"/>
                <a:gd name="connsiteY8" fmla="*/ 314325 h 342900"/>
                <a:gd name="connsiteX9" fmla="*/ 145256 w 1452563"/>
                <a:gd name="connsiteY9" fmla="*/ 338138 h 342900"/>
                <a:gd name="connsiteX10" fmla="*/ 88106 w 1452563"/>
                <a:gd name="connsiteY10" fmla="*/ 340519 h 342900"/>
                <a:gd name="connsiteX11" fmla="*/ 0 w 1452563"/>
                <a:gd name="connsiteY11" fmla="*/ 342900 h 342900"/>
                <a:gd name="connsiteX12" fmla="*/ 16669 w 1452563"/>
                <a:gd name="connsiteY12" fmla="*/ 166688 h 342900"/>
                <a:gd name="connsiteX13" fmla="*/ 292894 w 1452563"/>
                <a:gd name="connsiteY13" fmla="*/ 133350 h 342900"/>
                <a:gd name="connsiteX14" fmla="*/ 590550 w 1452563"/>
                <a:gd name="connsiteY14" fmla="*/ 97632 h 342900"/>
                <a:gd name="connsiteX15" fmla="*/ 831056 w 1452563"/>
                <a:gd name="connsiteY15" fmla="*/ 690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563" h="342900">
                  <a:moveTo>
                    <a:pt x="831056" y="69057"/>
                  </a:moveTo>
                  <a:lnTo>
                    <a:pt x="1083469" y="40482"/>
                  </a:lnTo>
                  <a:lnTo>
                    <a:pt x="1452563" y="0"/>
                  </a:lnTo>
                  <a:lnTo>
                    <a:pt x="1447800" y="180975"/>
                  </a:lnTo>
                  <a:lnTo>
                    <a:pt x="1264444" y="192882"/>
                  </a:lnTo>
                  <a:lnTo>
                    <a:pt x="1004888" y="216694"/>
                  </a:lnTo>
                  <a:lnTo>
                    <a:pt x="721519" y="247650"/>
                  </a:lnTo>
                  <a:lnTo>
                    <a:pt x="461963" y="278607"/>
                  </a:lnTo>
                  <a:lnTo>
                    <a:pt x="214313" y="314325"/>
                  </a:lnTo>
                  <a:lnTo>
                    <a:pt x="145256" y="338138"/>
                  </a:lnTo>
                  <a:lnTo>
                    <a:pt x="88106" y="340519"/>
                  </a:lnTo>
                  <a:lnTo>
                    <a:pt x="0" y="342900"/>
                  </a:lnTo>
                  <a:lnTo>
                    <a:pt x="16669" y="166688"/>
                  </a:lnTo>
                  <a:lnTo>
                    <a:pt x="292894" y="133350"/>
                  </a:lnTo>
                  <a:lnTo>
                    <a:pt x="590550" y="97632"/>
                  </a:lnTo>
                  <a:lnTo>
                    <a:pt x="831056" y="69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5">
              <a:extLst>
                <a:ext uri="{FF2B5EF4-FFF2-40B4-BE49-F238E27FC236}">
                  <a16:creationId xmlns:a16="http://schemas.microsoft.com/office/drawing/2014/main" id="{CC452F8E-87BD-438D-810E-4787F968F3BF}"/>
                </a:ext>
              </a:extLst>
            </p:cNvPr>
            <p:cNvSpPr/>
            <p:nvPr/>
          </p:nvSpPr>
          <p:spPr>
            <a:xfrm>
              <a:off x="5410200" y="4945063"/>
              <a:ext cx="1481138" cy="984250"/>
            </a:xfrm>
            <a:custGeom>
              <a:avLst/>
              <a:gdLst>
                <a:gd name="connsiteX0" fmla="*/ 785813 w 1481138"/>
                <a:gd name="connsiteY0" fmla="*/ 483394 h 983457"/>
                <a:gd name="connsiteX1" fmla="*/ 866775 w 1481138"/>
                <a:gd name="connsiteY1" fmla="*/ 411957 h 983457"/>
                <a:gd name="connsiteX2" fmla="*/ 942975 w 1481138"/>
                <a:gd name="connsiteY2" fmla="*/ 340519 h 983457"/>
                <a:gd name="connsiteX3" fmla="*/ 1012031 w 1481138"/>
                <a:gd name="connsiteY3" fmla="*/ 271463 h 983457"/>
                <a:gd name="connsiteX4" fmla="*/ 1021556 w 1481138"/>
                <a:gd name="connsiteY4" fmla="*/ 247650 h 983457"/>
                <a:gd name="connsiteX5" fmla="*/ 1028700 w 1481138"/>
                <a:gd name="connsiteY5" fmla="*/ 183357 h 983457"/>
                <a:gd name="connsiteX6" fmla="*/ 1028700 w 1481138"/>
                <a:gd name="connsiteY6" fmla="*/ 140494 h 983457"/>
                <a:gd name="connsiteX7" fmla="*/ 1023938 w 1481138"/>
                <a:gd name="connsiteY7" fmla="*/ 109538 h 983457"/>
                <a:gd name="connsiteX8" fmla="*/ 1009650 w 1481138"/>
                <a:gd name="connsiteY8" fmla="*/ 73819 h 983457"/>
                <a:gd name="connsiteX9" fmla="*/ 973931 w 1481138"/>
                <a:gd name="connsiteY9" fmla="*/ 14288 h 983457"/>
                <a:gd name="connsiteX10" fmla="*/ 1042988 w 1481138"/>
                <a:gd name="connsiteY10" fmla="*/ 0 h 983457"/>
                <a:gd name="connsiteX11" fmla="*/ 1083469 w 1481138"/>
                <a:gd name="connsiteY11" fmla="*/ 52388 h 983457"/>
                <a:gd name="connsiteX12" fmla="*/ 1109663 w 1481138"/>
                <a:gd name="connsiteY12" fmla="*/ 80963 h 983457"/>
                <a:gd name="connsiteX13" fmla="*/ 1157288 w 1481138"/>
                <a:gd name="connsiteY13" fmla="*/ 119063 h 983457"/>
                <a:gd name="connsiteX14" fmla="*/ 1209675 w 1481138"/>
                <a:gd name="connsiteY14" fmla="*/ 150019 h 983457"/>
                <a:gd name="connsiteX15" fmla="*/ 1264444 w 1481138"/>
                <a:gd name="connsiteY15" fmla="*/ 183357 h 983457"/>
                <a:gd name="connsiteX16" fmla="*/ 1331119 w 1481138"/>
                <a:gd name="connsiteY16" fmla="*/ 216694 h 983457"/>
                <a:gd name="connsiteX17" fmla="*/ 1393031 w 1481138"/>
                <a:gd name="connsiteY17" fmla="*/ 254794 h 983457"/>
                <a:gd name="connsiteX18" fmla="*/ 1435894 w 1481138"/>
                <a:gd name="connsiteY18" fmla="*/ 285750 h 983457"/>
                <a:gd name="connsiteX19" fmla="*/ 1459706 w 1481138"/>
                <a:gd name="connsiteY19" fmla="*/ 307182 h 983457"/>
                <a:gd name="connsiteX20" fmla="*/ 1476375 w 1481138"/>
                <a:gd name="connsiteY20" fmla="*/ 328613 h 983457"/>
                <a:gd name="connsiteX21" fmla="*/ 1481138 w 1481138"/>
                <a:gd name="connsiteY21" fmla="*/ 345282 h 983457"/>
                <a:gd name="connsiteX22" fmla="*/ 1466850 w 1481138"/>
                <a:gd name="connsiteY22" fmla="*/ 361950 h 983457"/>
                <a:gd name="connsiteX23" fmla="*/ 1443038 w 1481138"/>
                <a:gd name="connsiteY23" fmla="*/ 373857 h 983457"/>
                <a:gd name="connsiteX24" fmla="*/ 1390650 w 1481138"/>
                <a:gd name="connsiteY24" fmla="*/ 383382 h 983457"/>
                <a:gd name="connsiteX25" fmla="*/ 1354931 w 1481138"/>
                <a:gd name="connsiteY25" fmla="*/ 390525 h 983457"/>
                <a:gd name="connsiteX26" fmla="*/ 1297781 w 1481138"/>
                <a:gd name="connsiteY26" fmla="*/ 407194 h 983457"/>
                <a:gd name="connsiteX27" fmla="*/ 1240631 w 1481138"/>
                <a:gd name="connsiteY27" fmla="*/ 428625 h 983457"/>
                <a:gd name="connsiteX28" fmla="*/ 1171575 w 1481138"/>
                <a:gd name="connsiteY28" fmla="*/ 476250 h 983457"/>
                <a:gd name="connsiteX29" fmla="*/ 1064419 w 1481138"/>
                <a:gd name="connsiteY29" fmla="*/ 542925 h 983457"/>
                <a:gd name="connsiteX30" fmla="*/ 962025 w 1481138"/>
                <a:gd name="connsiteY30" fmla="*/ 602457 h 983457"/>
                <a:gd name="connsiteX31" fmla="*/ 869156 w 1481138"/>
                <a:gd name="connsiteY31" fmla="*/ 657225 h 983457"/>
                <a:gd name="connsiteX32" fmla="*/ 711994 w 1481138"/>
                <a:gd name="connsiteY32" fmla="*/ 740569 h 983457"/>
                <a:gd name="connsiteX33" fmla="*/ 635794 w 1481138"/>
                <a:gd name="connsiteY33" fmla="*/ 778669 h 983457"/>
                <a:gd name="connsiteX34" fmla="*/ 523875 w 1481138"/>
                <a:gd name="connsiteY34" fmla="*/ 833438 h 983457"/>
                <a:gd name="connsiteX35" fmla="*/ 423863 w 1481138"/>
                <a:gd name="connsiteY35" fmla="*/ 873919 h 983457"/>
                <a:gd name="connsiteX36" fmla="*/ 307181 w 1481138"/>
                <a:gd name="connsiteY36" fmla="*/ 919163 h 983457"/>
                <a:gd name="connsiteX37" fmla="*/ 173831 w 1481138"/>
                <a:gd name="connsiteY37" fmla="*/ 962025 h 983457"/>
                <a:gd name="connsiteX38" fmla="*/ 92869 w 1481138"/>
                <a:gd name="connsiteY38" fmla="*/ 981075 h 983457"/>
                <a:gd name="connsiteX39" fmla="*/ 38100 w 1481138"/>
                <a:gd name="connsiteY39" fmla="*/ 983457 h 983457"/>
                <a:gd name="connsiteX40" fmla="*/ 2381 w 1481138"/>
                <a:gd name="connsiteY40" fmla="*/ 971550 h 983457"/>
                <a:gd name="connsiteX41" fmla="*/ 0 w 1481138"/>
                <a:gd name="connsiteY41" fmla="*/ 959644 h 983457"/>
                <a:gd name="connsiteX42" fmla="*/ 16669 w 1481138"/>
                <a:gd name="connsiteY42" fmla="*/ 940594 h 983457"/>
                <a:gd name="connsiteX43" fmla="*/ 64294 w 1481138"/>
                <a:gd name="connsiteY43" fmla="*/ 912019 h 983457"/>
                <a:gd name="connsiteX44" fmla="*/ 157163 w 1481138"/>
                <a:gd name="connsiteY44" fmla="*/ 873919 h 983457"/>
                <a:gd name="connsiteX45" fmla="*/ 273844 w 1481138"/>
                <a:gd name="connsiteY45" fmla="*/ 819150 h 983457"/>
                <a:gd name="connsiteX46" fmla="*/ 416719 w 1481138"/>
                <a:gd name="connsiteY46" fmla="*/ 745332 h 983457"/>
                <a:gd name="connsiteX47" fmla="*/ 573881 w 1481138"/>
                <a:gd name="connsiteY47" fmla="*/ 645319 h 983457"/>
                <a:gd name="connsiteX48" fmla="*/ 704850 w 1481138"/>
                <a:gd name="connsiteY48" fmla="*/ 550069 h 983457"/>
                <a:gd name="connsiteX49" fmla="*/ 785813 w 1481138"/>
                <a:gd name="connsiteY49" fmla="*/ 483394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81138" h="983457">
                  <a:moveTo>
                    <a:pt x="785813" y="483394"/>
                  </a:moveTo>
                  <a:lnTo>
                    <a:pt x="866775" y="411957"/>
                  </a:lnTo>
                  <a:lnTo>
                    <a:pt x="942975" y="340519"/>
                  </a:lnTo>
                  <a:lnTo>
                    <a:pt x="1012031" y="271463"/>
                  </a:lnTo>
                  <a:lnTo>
                    <a:pt x="1021556" y="247650"/>
                  </a:lnTo>
                  <a:lnTo>
                    <a:pt x="1028700" y="183357"/>
                  </a:lnTo>
                  <a:lnTo>
                    <a:pt x="1028700" y="140494"/>
                  </a:lnTo>
                  <a:lnTo>
                    <a:pt x="1023938" y="109538"/>
                  </a:lnTo>
                  <a:lnTo>
                    <a:pt x="1009650" y="73819"/>
                  </a:lnTo>
                  <a:lnTo>
                    <a:pt x="973931" y="14288"/>
                  </a:lnTo>
                  <a:lnTo>
                    <a:pt x="1042988" y="0"/>
                  </a:lnTo>
                  <a:lnTo>
                    <a:pt x="1083469" y="52388"/>
                  </a:lnTo>
                  <a:lnTo>
                    <a:pt x="1109663" y="80963"/>
                  </a:lnTo>
                  <a:lnTo>
                    <a:pt x="1157288" y="119063"/>
                  </a:lnTo>
                  <a:lnTo>
                    <a:pt x="1209675" y="150019"/>
                  </a:lnTo>
                  <a:lnTo>
                    <a:pt x="1264444" y="183357"/>
                  </a:lnTo>
                  <a:lnTo>
                    <a:pt x="1331119" y="216694"/>
                  </a:lnTo>
                  <a:lnTo>
                    <a:pt x="1393031" y="254794"/>
                  </a:lnTo>
                  <a:lnTo>
                    <a:pt x="1435894" y="285750"/>
                  </a:lnTo>
                  <a:lnTo>
                    <a:pt x="1459706" y="307182"/>
                  </a:lnTo>
                  <a:lnTo>
                    <a:pt x="1476375" y="328613"/>
                  </a:lnTo>
                  <a:lnTo>
                    <a:pt x="1481138" y="345282"/>
                  </a:lnTo>
                  <a:lnTo>
                    <a:pt x="1466850" y="361950"/>
                  </a:lnTo>
                  <a:lnTo>
                    <a:pt x="1443038" y="373857"/>
                  </a:lnTo>
                  <a:lnTo>
                    <a:pt x="1390650" y="383382"/>
                  </a:lnTo>
                  <a:lnTo>
                    <a:pt x="1354931" y="390525"/>
                  </a:lnTo>
                  <a:lnTo>
                    <a:pt x="1297781" y="407194"/>
                  </a:lnTo>
                  <a:lnTo>
                    <a:pt x="1240631" y="428625"/>
                  </a:lnTo>
                  <a:lnTo>
                    <a:pt x="1171575" y="476250"/>
                  </a:lnTo>
                  <a:lnTo>
                    <a:pt x="1064419" y="542925"/>
                  </a:lnTo>
                  <a:lnTo>
                    <a:pt x="962025" y="602457"/>
                  </a:lnTo>
                  <a:lnTo>
                    <a:pt x="869156" y="657225"/>
                  </a:lnTo>
                  <a:lnTo>
                    <a:pt x="711994" y="740569"/>
                  </a:lnTo>
                  <a:lnTo>
                    <a:pt x="635794" y="778669"/>
                  </a:lnTo>
                  <a:lnTo>
                    <a:pt x="523875" y="833438"/>
                  </a:lnTo>
                  <a:lnTo>
                    <a:pt x="423863" y="873919"/>
                  </a:lnTo>
                  <a:lnTo>
                    <a:pt x="307181" y="919163"/>
                  </a:lnTo>
                  <a:lnTo>
                    <a:pt x="173831" y="962025"/>
                  </a:lnTo>
                  <a:lnTo>
                    <a:pt x="92869" y="981075"/>
                  </a:lnTo>
                  <a:lnTo>
                    <a:pt x="38100" y="983457"/>
                  </a:lnTo>
                  <a:lnTo>
                    <a:pt x="2381" y="971550"/>
                  </a:lnTo>
                  <a:lnTo>
                    <a:pt x="0" y="959644"/>
                  </a:lnTo>
                  <a:lnTo>
                    <a:pt x="16669" y="940594"/>
                  </a:lnTo>
                  <a:lnTo>
                    <a:pt x="64294" y="912019"/>
                  </a:lnTo>
                  <a:lnTo>
                    <a:pt x="157163" y="873919"/>
                  </a:lnTo>
                  <a:cubicBezTo>
                    <a:pt x="196076" y="855704"/>
                    <a:pt x="235416" y="838368"/>
                    <a:pt x="273844" y="819150"/>
                  </a:cubicBezTo>
                  <a:lnTo>
                    <a:pt x="416719" y="745332"/>
                  </a:lnTo>
                  <a:lnTo>
                    <a:pt x="573881" y="645319"/>
                  </a:lnTo>
                  <a:lnTo>
                    <a:pt x="704850" y="550069"/>
                  </a:lnTo>
                  <a:lnTo>
                    <a:pt x="785813" y="4833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5DFD6D0B-D7B0-4161-A24F-0DF2F4DFFE38}"/>
              </a:ext>
            </a:extLst>
          </p:cNvPr>
          <p:cNvGrpSpPr/>
          <p:nvPr/>
        </p:nvGrpSpPr>
        <p:grpSpPr>
          <a:xfrm>
            <a:off x="3492500" y="1662113"/>
            <a:ext cx="4745038" cy="4267200"/>
            <a:chOff x="3492500" y="1662113"/>
            <a:chExt cx="4745038" cy="4267200"/>
          </a:xfrm>
          <a:solidFill>
            <a:schemeClr val="tx1"/>
          </a:solidFill>
        </p:grpSpPr>
        <p:sp>
          <p:nvSpPr>
            <p:cNvPr id="34" name="フリーフォーム 60">
              <a:extLst>
                <a:ext uri="{FF2B5EF4-FFF2-40B4-BE49-F238E27FC236}">
                  <a16:creationId xmlns:a16="http://schemas.microsoft.com/office/drawing/2014/main" id="{D9451EA1-9585-4BC2-A149-3AD2BF6E74AA}"/>
                </a:ext>
              </a:extLst>
            </p:cNvPr>
            <p:cNvSpPr/>
            <p:nvPr/>
          </p:nvSpPr>
          <p:spPr>
            <a:xfrm>
              <a:off x="3492500" y="1751013"/>
              <a:ext cx="1504950" cy="1739900"/>
            </a:xfrm>
            <a:custGeom>
              <a:avLst/>
              <a:gdLst>
                <a:gd name="connsiteX0" fmla="*/ 1097756 w 1504950"/>
                <a:gd name="connsiteY0" fmla="*/ 792956 h 1740694"/>
                <a:gd name="connsiteX1" fmla="*/ 1233488 w 1504950"/>
                <a:gd name="connsiteY1" fmla="*/ 614362 h 1740694"/>
                <a:gd name="connsiteX2" fmla="*/ 1331119 w 1504950"/>
                <a:gd name="connsiteY2" fmla="*/ 476250 h 1740694"/>
                <a:gd name="connsiteX3" fmla="*/ 1400175 w 1504950"/>
                <a:gd name="connsiteY3" fmla="*/ 440531 h 1740694"/>
                <a:gd name="connsiteX4" fmla="*/ 1447800 w 1504950"/>
                <a:gd name="connsiteY4" fmla="*/ 409575 h 1740694"/>
                <a:gd name="connsiteX5" fmla="*/ 1481138 w 1504950"/>
                <a:gd name="connsiteY5" fmla="*/ 381000 h 1740694"/>
                <a:gd name="connsiteX6" fmla="*/ 1497806 w 1504950"/>
                <a:gd name="connsiteY6" fmla="*/ 357187 h 1740694"/>
                <a:gd name="connsiteX7" fmla="*/ 1504950 w 1504950"/>
                <a:gd name="connsiteY7" fmla="*/ 330994 h 1740694"/>
                <a:gd name="connsiteX8" fmla="*/ 1504950 w 1504950"/>
                <a:gd name="connsiteY8" fmla="*/ 311944 h 1740694"/>
                <a:gd name="connsiteX9" fmla="*/ 1495425 w 1504950"/>
                <a:gd name="connsiteY9" fmla="*/ 288131 h 1740694"/>
                <a:gd name="connsiteX10" fmla="*/ 1459706 w 1504950"/>
                <a:gd name="connsiteY10" fmla="*/ 254794 h 1740694"/>
                <a:gd name="connsiteX11" fmla="*/ 1393031 w 1504950"/>
                <a:gd name="connsiteY11" fmla="*/ 207169 h 1740694"/>
                <a:gd name="connsiteX12" fmla="*/ 1302544 w 1504950"/>
                <a:gd name="connsiteY12" fmla="*/ 142875 h 1740694"/>
                <a:gd name="connsiteX13" fmla="*/ 1202531 w 1504950"/>
                <a:gd name="connsiteY13" fmla="*/ 80962 h 1740694"/>
                <a:gd name="connsiteX14" fmla="*/ 1133475 w 1504950"/>
                <a:gd name="connsiteY14" fmla="*/ 40481 h 1740694"/>
                <a:gd name="connsiteX15" fmla="*/ 1083469 w 1504950"/>
                <a:gd name="connsiteY15" fmla="*/ 16669 h 1740694"/>
                <a:gd name="connsiteX16" fmla="*/ 1040606 w 1504950"/>
                <a:gd name="connsiteY16" fmla="*/ 7144 h 1740694"/>
                <a:gd name="connsiteX17" fmla="*/ 990600 w 1504950"/>
                <a:gd name="connsiteY17" fmla="*/ 0 h 1740694"/>
                <a:gd name="connsiteX18" fmla="*/ 969169 w 1504950"/>
                <a:gd name="connsiteY18" fmla="*/ 0 h 1740694"/>
                <a:gd name="connsiteX19" fmla="*/ 947738 w 1504950"/>
                <a:gd name="connsiteY19" fmla="*/ 4762 h 1740694"/>
                <a:gd name="connsiteX20" fmla="*/ 942975 w 1504950"/>
                <a:gd name="connsiteY20" fmla="*/ 14287 h 1740694"/>
                <a:gd name="connsiteX21" fmla="*/ 950119 w 1504950"/>
                <a:gd name="connsiteY21" fmla="*/ 35719 h 1740694"/>
                <a:gd name="connsiteX22" fmla="*/ 969169 w 1504950"/>
                <a:gd name="connsiteY22" fmla="*/ 59531 h 1740694"/>
                <a:gd name="connsiteX23" fmla="*/ 1012031 w 1504950"/>
                <a:gd name="connsiteY23" fmla="*/ 92869 h 1740694"/>
                <a:gd name="connsiteX24" fmla="*/ 1040606 w 1504950"/>
                <a:gd name="connsiteY24" fmla="*/ 116681 h 1740694"/>
                <a:gd name="connsiteX25" fmla="*/ 1062038 w 1504950"/>
                <a:gd name="connsiteY25" fmla="*/ 135731 h 1740694"/>
                <a:gd name="connsiteX26" fmla="*/ 1085850 w 1504950"/>
                <a:gd name="connsiteY26" fmla="*/ 161925 h 1740694"/>
                <a:gd name="connsiteX27" fmla="*/ 1095375 w 1504950"/>
                <a:gd name="connsiteY27" fmla="*/ 176212 h 1740694"/>
                <a:gd name="connsiteX28" fmla="*/ 1107281 w 1504950"/>
                <a:gd name="connsiteY28" fmla="*/ 197644 h 1740694"/>
                <a:gd name="connsiteX29" fmla="*/ 1116806 w 1504950"/>
                <a:gd name="connsiteY29" fmla="*/ 226219 h 1740694"/>
                <a:gd name="connsiteX30" fmla="*/ 1121569 w 1504950"/>
                <a:gd name="connsiteY30" fmla="*/ 259556 h 1740694"/>
                <a:gd name="connsiteX31" fmla="*/ 1123950 w 1504950"/>
                <a:gd name="connsiteY31" fmla="*/ 290512 h 1740694"/>
                <a:gd name="connsiteX32" fmla="*/ 1119188 w 1504950"/>
                <a:gd name="connsiteY32" fmla="*/ 328612 h 1740694"/>
                <a:gd name="connsiteX33" fmla="*/ 1071563 w 1504950"/>
                <a:gd name="connsiteY33" fmla="*/ 414337 h 1740694"/>
                <a:gd name="connsiteX34" fmla="*/ 973931 w 1504950"/>
                <a:gd name="connsiteY34" fmla="*/ 573881 h 1740694"/>
                <a:gd name="connsiteX35" fmla="*/ 869156 w 1504950"/>
                <a:gd name="connsiteY35" fmla="*/ 740569 h 1740694"/>
                <a:gd name="connsiteX36" fmla="*/ 802481 w 1504950"/>
                <a:gd name="connsiteY36" fmla="*/ 838200 h 1740694"/>
                <a:gd name="connsiteX37" fmla="*/ 697706 w 1504950"/>
                <a:gd name="connsiteY37" fmla="*/ 988219 h 1740694"/>
                <a:gd name="connsiteX38" fmla="*/ 592931 w 1504950"/>
                <a:gd name="connsiteY38" fmla="*/ 1123950 h 1740694"/>
                <a:gd name="connsiteX39" fmla="*/ 469106 w 1504950"/>
                <a:gd name="connsiteY39" fmla="*/ 1273969 h 1740694"/>
                <a:gd name="connsiteX40" fmla="*/ 352425 w 1504950"/>
                <a:gd name="connsiteY40" fmla="*/ 1404937 h 1740694"/>
                <a:gd name="connsiteX41" fmla="*/ 261938 w 1504950"/>
                <a:gd name="connsiteY41" fmla="*/ 1495425 h 1740694"/>
                <a:gd name="connsiteX42" fmla="*/ 173831 w 1504950"/>
                <a:gd name="connsiteY42" fmla="*/ 1576387 h 1740694"/>
                <a:gd name="connsiteX43" fmla="*/ 100013 w 1504950"/>
                <a:gd name="connsiteY43" fmla="*/ 1638300 h 1740694"/>
                <a:gd name="connsiteX44" fmla="*/ 38100 w 1504950"/>
                <a:gd name="connsiteY44" fmla="*/ 1683544 h 1740694"/>
                <a:gd name="connsiteX45" fmla="*/ 11906 w 1504950"/>
                <a:gd name="connsiteY45" fmla="*/ 1702594 h 1740694"/>
                <a:gd name="connsiteX46" fmla="*/ 2381 w 1504950"/>
                <a:gd name="connsiteY46" fmla="*/ 1716881 h 1740694"/>
                <a:gd name="connsiteX47" fmla="*/ 0 w 1504950"/>
                <a:gd name="connsiteY47" fmla="*/ 1728787 h 1740694"/>
                <a:gd name="connsiteX48" fmla="*/ 0 w 1504950"/>
                <a:gd name="connsiteY48" fmla="*/ 1728787 h 1740694"/>
                <a:gd name="connsiteX49" fmla="*/ 7144 w 1504950"/>
                <a:gd name="connsiteY49" fmla="*/ 1740694 h 1740694"/>
                <a:gd name="connsiteX50" fmla="*/ 28575 w 1504950"/>
                <a:gd name="connsiteY50" fmla="*/ 1740694 h 1740694"/>
                <a:gd name="connsiteX51" fmla="*/ 80963 w 1504950"/>
                <a:gd name="connsiteY51" fmla="*/ 1728787 h 1740694"/>
                <a:gd name="connsiteX52" fmla="*/ 169069 w 1504950"/>
                <a:gd name="connsiteY52" fmla="*/ 1671637 h 1740694"/>
                <a:gd name="connsiteX53" fmla="*/ 309563 w 1504950"/>
                <a:gd name="connsiteY53" fmla="*/ 1574006 h 1740694"/>
                <a:gd name="connsiteX54" fmla="*/ 454819 w 1504950"/>
                <a:gd name="connsiteY54" fmla="*/ 1454944 h 1740694"/>
                <a:gd name="connsiteX55" fmla="*/ 581025 w 1504950"/>
                <a:gd name="connsiteY55" fmla="*/ 1345406 h 1740694"/>
                <a:gd name="connsiteX56" fmla="*/ 700088 w 1504950"/>
                <a:gd name="connsiteY56" fmla="*/ 1233487 h 1740694"/>
                <a:gd name="connsiteX57" fmla="*/ 842963 w 1504950"/>
                <a:gd name="connsiteY57" fmla="*/ 1090612 h 1740694"/>
                <a:gd name="connsiteX58" fmla="*/ 969169 w 1504950"/>
                <a:gd name="connsiteY58" fmla="*/ 947737 h 1740694"/>
                <a:gd name="connsiteX59" fmla="*/ 1097756 w 1504950"/>
                <a:gd name="connsiteY59" fmla="*/ 792956 h 17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04950" h="1740694">
                  <a:moveTo>
                    <a:pt x="1097756" y="792956"/>
                  </a:moveTo>
                  <a:lnTo>
                    <a:pt x="1233488" y="614362"/>
                  </a:lnTo>
                  <a:lnTo>
                    <a:pt x="1331119" y="476250"/>
                  </a:lnTo>
                  <a:lnTo>
                    <a:pt x="1400175" y="440531"/>
                  </a:lnTo>
                  <a:lnTo>
                    <a:pt x="1447800" y="409575"/>
                  </a:lnTo>
                  <a:lnTo>
                    <a:pt x="1481138" y="381000"/>
                  </a:lnTo>
                  <a:lnTo>
                    <a:pt x="1497806" y="357187"/>
                  </a:lnTo>
                  <a:lnTo>
                    <a:pt x="1504950" y="330994"/>
                  </a:lnTo>
                  <a:lnTo>
                    <a:pt x="1504950" y="311944"/>
                  </a:lnTo>
                  <a:lnTo>
                    <a:pt x="1495425" y="288131"/>
                  </a:lnTo>
                  <a:lnTo>
                    <a:pt x="1459706" y="254794"/>
                  </a:lnTo>
                  <a:lnTo>
                    <a:pt x="1393031" y="207169"/>
                  </a:lnTo>
                  <a:lnTo>
                    <a:pt x="1302544" y="142875"/>
                  </a:lnTo>
                  <a:lnTo>
                    <a:pt x="1202531" y="80962"/>
                  </a:lnTo>
                  <a:lnTo>
                    <a:pt x="1133475" y="40481"/>
                  </a:lnTo>
                  <a:lnTo>
                    <a:pt x="1083469" y="16669"/>
                  </a:lnTo>
                  <a:lnTo>
                    <a:pt x="1040606" y="7144"/>
                  </a:lnTo>
                  <a:lnTo>
                    <a:pt x="990600" y="0"/>
                  </a:lnTo>
                  <a:lnTo>
                    <a:pt x="969169" y="0"/>
                  </a:lnTo>
                  <a:lnTo>
                    <a:pt x="947738" y="4762"/>
                  </a:lnTo>
                  <a:lnTo>
                    <a:pt x="942975" y="14287"/>
                  </a:lnTo>
                  <a:lnTo>
                    <a:pt x="950119" y="35719"/>
                  </a:lnTo>
                  <a:lnTo>
                    <a:pt x="969169" y="59531"/>
                  </a:lnTo>
                  <a:lnTo>
                    <a:pt x="1012031" y="92869"/>
                  </a:lnTo>
                  <a:lnTo>
                    <a:pt x="1040606" y="116681"/>
                  </a:lnTo>
                  <a:lnTo>
                    <a:pt x="1062038" y="135731"/>
                  </a:lnTo>
                  <a:lnTo>
                    <a:pt x="1085850" y="161925"/>
                  </a:lnTo>
                  <a:lnTo>
                    <a:pt x="1095375" y="176212"/>
                  </a:lnTo>
                  <a:lnTo>
                    <a:pt x="1107281" y="197644"/>
                  </a:lnTo>
                  <a:lnTo>
                    <a:pt x="1116806" y="226219"/>
                  </a:lnTo>
                  <a:lnTo>
                    <a:pt x="1121569" y="259556"/>
                  </a:lnTo>
                  <a:lnTo>
                    <a:pt x="1123950" y="290512"/>
                  </a:lnTo>
                  <a:lnTo>
                    <a:pt x="1119188" y="328612"/>
                  </a:lnTo>
                  <a:lnTo>
                    <a:pt x="1071563" y="414337"/>
                  </a:lnTo>
                  <a:lnTo>
                    <a:pt x="973931" y="573881"/>
                  </a:lnTo>
                  <a:lnTo>
                    <a:pt x="869156" y="740569"/>
                  </a:lnTo>
                  <a:lnTo>
                    <a:pt x="802481" y="838200"/>
                  </a:lnTo>
                  <a:lnTo>
                    <a:pt x="697706" y="988219"/>
                  </a:lnTo>
                  <a:lnTo>
                    <a:pt x="592931" y="1123950"/>
                  </a:lnTo>
                  <a:lnTo>
                    <a:pt x="469106" y="1273969"/>
                  </a:lnTo>
                  <a:lnTo>
                    <a:pt x="352425" y="1404937"/>
                  </a:lnTo>
                  <a:lnTo>
                    <a:pt x="261938" y="1495425"/>
                  </a:lnTo>
                  <a:lnTo>
                    <a:pt x="173831" y="1576387"/>
                  </a:lnTo>
                  <a:lnTo>
                    <a:pt x="100013" y="1638300"/>
                  </a:lnTo>
                  <a:lnTo>
                    <a:pt x="38100" y="1683544"/>
                  </a:lnTo>
                  <a:lnTo>
                    <a:pt x="11906" y="1702594"/>
                  </a:lnTo>
                  <a:lnTo>
                    <a:pt x="2381" y="1716881"/>
                  </a:lnTo>
                  <a:lnTo>
                    <a:pt x="0" y="1728787"/>
                  </a:lnTo>
                  <a:lnTo>
                    <a:pt x="0" y="1728787"/>
                  </a:lnTo>
                  <a:lnTo>
                    <a:pt x="7144" y="1740694"/>
                  </a:lnTo>
                  <a:lnTo>
                    <a:pt x="28575" y="1740694"/>
                  </a:lnTo>
                  <a:lnTo>
                    <a:pt x="80963" y="1728787"/>
                  </a:lnTo>
                  <a:lnTo>
                    <a:pt x="169069" y="1671637"/>
                  </a:lnTo>
                  <a:lnTo>
                    <a:pt x="309563" y="1574006"/>
                  </a:lnTo>
                  <a:lnTo>
                    <a:pt x="454819" y="1454944"/>
                  </a:lnTo>
                  <a:lnTo>
                    <a:pt x="581025" y="1345406"/>
                  </a:lnTo>
                  <a:lnTo>
                    <a:pt x="700088" y="1233487"/>
                  </a:lnTo>
                  <a:lnTo>
                    <a:pt x="842963" y="1090612"/>
                  </a:lnTo>
                  <a:lnTo>
                    <a:pt x="969169" y="947737"/>
                  </a:lnTo>
                  <a:lnTo>
                    <a:pt x="1097756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7">
              <a:extLst>
                <a:ext uri="{FF2B5EF4-FFF2-40B4-BE49-F238E27FC236}">
                  <a16:creationId xmlns:a16="http://schemas.microsoft.com/office/drawing/2014/main" id="{879D5D2C-34B7-4BAA-96EF-63063D93B776}"/>
                </a:ext>
              </a:extLst>
            </p:cNvPr>
            <p:cNvSpPr/>
            <p:nvPr/>
          </p:nvSpPr>
          <p:spPr>
            <a:xfrm>
              <a:off x="5797550" y="1662113"/>
              <a:ext cx="2439988" cy="539750"/>
            </a:xfrm>
            <a:custGeom>
              <a:avLst/>
              <a:gdLst>
                <a:gd name="connsiteX0" fmla="*/ 1052513 w 2440781"/>
                <a:gd name="connsiteY0" fmla="*/ 197643 h 540543"/>
                <a:gd name="connsiteX1" fmla="*/ 802481 w 2440781"/>
                <a:gd name="connsiteY1" fmla="*/ 238125 h 540543"/>
                <a:gd name="connsiteX2" fmla="*/ 571500 w 2440781"/>
                <a:gd name="connsiteY2" fmla="*/ 278606 h 540543"/>
                <a:gd name="connsiteX3" fmla="*/ 481013 w 2440781"/>
                <a:gd name="connsiteY3" fmla="*/ 295275 h 540543"/>
                <a:gd name="connsiteX4" fmla="*/ 440531 w 2440781"/>
                <a:gd name="connsiteY4" fmla="*/ 295275 h 540543"/>
                <a:gd name="connsiteX5" fmla="*/ 335756 w 2440781"/>
                <a:gd name="connsiteY5" fmla="*/ 297656 h 540543"/>
                <a:gd name="connsiteX6" fmla="*/ 238125 w 2440781"/>
                <a:gd name="connsiteY6" fmla="*/ 288131 h 540543"/>
                <a:gd name="connsiteX7" fmla="*/ 171450 w 2440781"/>
                <a:gd name="connsiteY7" fmla="*/ 271462 h 540543"/>
                <a:gd name="connsiteX8" fmla="*/ 121444 w 2440781"/>
                <a:gd name="connsiteY8" fmla="*/ 252412 h 540543"/>
                <a:gd name="connsiteX9" fmla="*/ 76200 w 2440781"/>
                <a:gd name="connsiteY9" fmla="*/ 219075 h 540543"/>
                <a:gd name="connsiteX10" fmla="*/ 54769 w 2440781"/>
                <a:gd name="connsiteY10" fmla="*/ 200025 h 540543"/>
                <a:gd name="connsiteX11" fmla="*/ 23813 w 2440781"/>
                <a:gd name="connsiteY11" fmla="*/ 188118 h 540543"/>
                <a:gd name="connsiteX12" fmla="*/ 7144 w 2440781"/>
                <a:gd name="connsiteY12" fmla="*/ 190500 h 540543"/>
                <a:gd name="connsiteX13" fmla="*/ 0 w 2440781"/>
                <a:gd name="connsiteY13" fmla="*/ 202406 h 540543"/>
                <a:gd name="connsiteX14" fmla="*/ 2381 w 2440781"/>
                <a:gd name="connsiteY14" fmla="*/ 223837 h 540543"/>
                <a:gd name="connsiteX15" fmla="*/ 19050 w 2440781"/>
                <a:gd name="connsiteY15" fmla="*/ 257175 h 540543"/>
                <a:gd name="connsiteX16" fmla="*/ 50006 w 2440781"/>
                <a:gd name="connsiteY16" fmla="*/ 295275 h 540543"/>
                <a:gd name="connsiteX17" fmla="*/ 97631 w 2440781"/>
                <a:gd name="connsiteY17" fmla="*/ 347662 h 540543"/>
                <a:gd name="connsiteX18" fmla="*/ 140494 w 2440781"/>
                <a:gd name="connsiteY18" fmla="*/ 388143 h 540543"/>
                <a:gd name="connsiteX19" fmla="*/ 188119 w 2440781"/>
                <a:gd name="connsiteY19" fmla="*/ 428625 h 540543"/>
                <a:gd name="connsiteX20" fmla="*/ 238125 w 2440781"/>
                <a:gd name="connsiteY20" fmla="*/ 466725 h 540543"/>
                <a:gd name="connsiteX21" fmla="*/ 280988 w 2440781"/>
                <a:gd name="connsiteY21" fmla="*/ 497681 h 540543"/>
                <a:gd name="connsiteX22" fmla="*/ 335756 w 2440781"/>
                <a:gd name="connsiteY22" fmla="*/ 531018 h 540543"/>
                <a:gd name="connsiteX23" fmla="*/ 359569 w 2440781"/>
                <a:gd name="connsiteY23" fmla="*/ 540543 h 540543"/>
                <a:gd name="connsiteX24" fmla="*/ 457200 w 2440781"/>
                <a:gd name="connsiteY24" fmla="*/ 516731 h 540543"/>
                <a:gd name="connsiteX25" fmla="*/ 576263 w 2440781"/>
                <a:gd name="connsiteY25" fmla="*/ 488156 h 540543"/>
                <a:gd name="connsiteX26" fmla="*/ 697706 w 2440781"/>
                <a:gd name="connsiteY26" fmla="*/ 457200 h 540543"/>
                <a:gd name="connsiteX27" fmla="*/ 823913 w 2440781"/>
                <a:gd name="connsiteY27" fmla="*/ 433387 h 540543"/>
                <a:gd name="connsiteX28" fmla="*/ 978694 w 2440781"/>
                <a:gd name="connsiteY28" fmla="*/ 409575 h 540543"/>
                <a:gd name="connsiteX29" fmla="*/ 1231106 w 2440781"/>
                <a:gd name="connsiteY29" fmla="*/ 359568 h 540543"/>
                <a:gd name="connsiteX30" fmla="*/ 1504950 w 2440781"/>
                <a:gd name="connsiteY30" fmla="*/ 323850 h 540543"/>
                <a:gd name="connsiteX31" fmla="*/ 1747838 w 2440781"/>
                <a:gd name="connsiteY31" fmla="*/ 297656 h 540543"/>
                <a:gd name="connsiteX32" fmla="*/ 1890713 w 2440781"/>
                <a:gd name="connsiteY32" fmla="*/ 285750 h 540543"/>
                <a:gd name="connsiteX33" fmla="*/ 2083594 w 2440781"/>
                <a:gd name="connsiteY33" fmla="*/ 273843 h 540543"/>
                <a:gd name="connsiteX34" fmla="*/ 2190750 w 2440781"/>
                <a:gd name="connsiteY34" fmla="*/ 271462 h 540543"/>
                <a:gd name="connsiteX35" fmla="*/ 2252663 w 2440781"/>
                <a:gd name="connsiteY35" fmla="*/ 273843 h 540543"/>
                <a:gd name="connsiteX36" fmla="*/ 2309813 w 2440781"/>
                <a:gd name="connsiteY36" fmla="*/ 273843 h 540543"/>
                <a:gd name="connsiteX37" fmla="*/ 2374106 w 2440781"/>
                <a:gd name="connsiteY37" fmla="*/ 266700 h 540543"/>
                <a:gd name="connsiteX38" fmla="*/ 2416969 w 2440781"/>
                <a:gd name="connsiteY38" fmla="*/ 254793 h 540543"/>
                <a:gd name="connsiteX39" fmla="*/ 2431256 w 2440781"/>
                <a:gd name="connsiteY39" fmla="*/ 245268 h 540543"/>
                <a:gd name="connsiteX40" fmla="*/ 2440781 w 2440781"/>
                <a:gd name="connsiteY40" fmla="*/ 228600 h 540543"/>
                <a:gd name="connsiteX41" fmla="*/ 2440781 w 2440781"/>
                <a:gd name="connsiteY41" fmla="*/ 221456 h 540543"/>
                <a:gd name="connsiteX42" fmla="*/ 2433638 w 2440781"/>
                <a:gd name="connsiteY42" fmla="*/ 200025 h 540543"/>
                <a:gd name="connsiteX43" fmla="*/ 2400300 w 2440781"/>
                <a:gd name="connsiteY43" fmla="*/ 169068 h 540543"/>
                <a:gd name="connsiteX44" fmla="*/ 2359819 w 2440781"/>
                <a:gd name="connsiteY44" fmla="*/ 138112 h 540543"/>
                <a:gd name="connsiteX45" fmla="*/ 2295525 w 2440781"/>
                <a:gd name="connsiteY45" fmla="*/ 97631 h 540543"/>
                <a:gd name="connsiteX46" fmla="*/ 2209800 w 2440781"/>
                <a:gd name="connsiteY46" fmla="*/ 50006 h 540543"/>
                <a:gd name="connsiteX47" fmla="*/ 2083594 w 2440781"/>
                <a:gd name="connsiteY47" fmla="*/ 7143 h 540543"/>
                <a:gd name="connsiteX48" fmla="*/ 2055019 w 2440781"/>
                <a:gd name="connsiteY48" fmla="*/ 0 h 540543"/>
                <a:gd name="connsiteX49" fmla="*/ 2009775 w 2440781"/>
                <a:gd name="connsiteY49" fmla="*/ 19050 h 540543"/>
                <a:gd name="connsiteX50" fmla="*/ 1893094 w 2440781"/>
                <a:gd name="connsiteY50" fmla="*/ 66675 h 540543"/>
                <a:gd name="connsiteX51" fmla="*/ 1747838 w 2440781"/>
                <a:gd name="connsiteY51" fmla="*/ 104775 h 540543"/>
                <a:gd name="connsiteX52" fmla="*/ 1676400 w 2440781"/>
                <a:gd name="connsiteY52" fmla="*/ 116681 h 540543"/>
                <a:gd name="connsiteX53" fmla="*/ 1445419 w 2440781"/>
                <a:gd name="connsiteY53" fmla="*/ 142875 h 540543"/>
                <a:gd name="connsiteX54" fmla="*/ 1052513 w 2440781"/>
                <a:gd name="connsiteY54" fmla="*/ 197643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40781" h="540543">
                  <a:moveTo>
                    <a:pt x="1052513" y="197643"/>
                  </a:moveTo>
                  <a:lnTo>
                    <a:pt x="802481" y="238125"/>
                  </a:lnTo>
                  <a:lnTo>
                    <a:pt x="571500" y="278606"/>
                  </a:lnTo>
                  <a:lnTo>
                    <a:pt x="481013" y="295275"/>
                  </a:lnTo>
                  <a:lnTo>
                    <a:pt x="440531" y="295275"/>
                  </a:lnTo>
                  <a:lnTo>
                    <a:pt x="335756" y="297656"/>
                  </a:lnTo>
                  <a:lnTo>
                    <a:pt x="238125" y="288131"/>
                  </a:lnTo>
                  <a:lnTo>
                    <a:pt x="171450" y="271462"/>
                  </a:lnTo>
                  <a:lnTo>
                    <a:pt x="121444" y="252412"/>
                  </a:lnTo>
                  <a:lnTo>
                    <a:pt x="76200" y="219075"/>
                  </a:lnTo>
                  <a:lnTo>
                    <a:pt x="54769" y="200025"/>
                  </a:lnTo>
                  <a:lnTo>
                    <a:pt x="23813" y="188118"/>
                  </a:lnTo>
                  <a:lnTo>
                    <a:pt x="7144" y="190500"/>
                  </a:lnTo>
                  <a:lnTo>
                    <a:pt x="0" y="202406"/>
                  </a:lnTo>
                  <a:lnTo>
                    <a:pt x="2381" y="223837"/>
                  </a:lnTo>
                  <a:lnTo>
                    <a:pt x="19050" y="257175"/>
                  </a:lnTo>
                  <a:lnTo>
                    <a:pt x="50006" y="295275"/>
                  </a:lnTo>
                  <a:lnTo>
                    <a:pt x="97631" y="347662"/>
                  </a:lnTo>
                  <a:lnTo>
                    <a:pt x="140494" y="388143"/>
                  </a:lnTo>
                  <a:lnTo>
                    <a:pt x="188119" y="428625"/>
                  </a:lnTo>
                  <a:lnTo>
                    <a:pt x="238125" y="466725"/>
                  </a:lnTo>
                  <a:lnTo>
                    <a:pt x="280988" y="497681"/>
                  </a:lnTo>
                  <a:lnTo>
                    <a:pt x="335756" y="531018"/>
                  </a:lnTo>
                  <a:lnTo>
                    <a:pt x="359569" y="540543"/>
                  </a:lnTo>
                  <a:lnTo>
                    <a:pt x="457200" y="516731"/>
                  </a:lnTo>
                  <a:lnTo>
                    <a:pt x="576263" y="488156"/>
                  </a:lnTo>
                  <a:lnTo>
                    <a:pt x="697706" y="457200"/>
                  </a:lnTo>
                  <a:lnTo>
                    <a:pt x="823913" y="433387"/>
                  </a:lnTo>
                  <a:lnTo>
                    <a:pt x="978694" y="409575"/>
                  </a:lnTo>
                  <a:lnTo>
                    <a:pt x="1231106" y="359568"/>
                  </a:lnTo>
                  <a:lnTo>
                    <a:pt x="1504950" y="323850"/>
                  </a:lnTo>
                  <a:lnTo>
                    <a:pt x="1747838" y="297656"/>
                  </a:lnTo>
                  <a:lnTo>
                    <a:pt x="1890713" y="285750"/>
                  </a:lnTo>
                  <a:lnTo>
                    <a:pt x="2083594" y="273843"/>
                  </a:lnTo>
                  <a:lnTo>
                    <a:pt x="2190750" y="271462"/>
                  </a:lnTo>
                  <a:lnTo>
                    <a:pt x="2252663" y="273843"/>
                  </a:lnTo>
                  <a:lnTo>
                    <a:pt x="2309813" y="273843"/>
                  </a:lnTo>
                  <a:lnTo>
                    <a:pt x="2374106" y="266700"/>
                  </a:lnTo>
                  <a:lnTo>
                    <a:pt x="2416969" y="254793"/>
                  </a:lnTo>
                  <a:lnTo>
                    <a:pt x="2431256" y="245268"/>
                  </a:lnTo>
                  <a:lnTo>
                    <a:pt x="2440781" y="228600"/>
                  </a:lnTo>
                  <a:lnTo>
                    <a:pt x="2440781" y="221456"/>
                  </a:lnTo>
                  <a:lnTo>
                    <a:pt x="2433638" y="200025"/>
                  </a:lnTo>
                  <a:lnTo>
                    <a:pt x="2400300" y="169068"/>
                  </a:lnTo>
                  <a:lnTo>
                    <a:pt x="2359819" y="138112"/>
                  </a:lnTo>
                  <a:lnTo>
                    <a:pt x="2295525" y="97631"/>
                  </a:lnTo>
                  <a:lnTo>
                    <a:pt x="2209800" y="50006"/>
                  </a:lnTo>
                  <a:lnTo>
                    <a:pt x="2083594" y="7143"/>
                  </a:lnTo>
                  <a:lnTo>
                    <a:pt x="2055019" y="0"/>
                  </a:lnTo>
                  <a:lnTo>
                    <a:pt x="2009775" y="19050"/>
                  </a:lnTo>
                  <a:lnTo>
                    <a:pt x="1893094" y="66675"/>
                  </a:lnTo>
                  <a:lnTo>
                    <a:pt x="1747838" y="104775"/>
                  </a:lnTo>
                  <a:lnTo>
                    <a:pt x="1676400" y="116681"/>
                  </a:lnTo>
                  <a:lnTo>
                    <a:pt x="1445419" y="142875"/>
                  </a:lnTo>
                  <a:lnTo>
                    <a:pt x="1052513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74">
              <a:extLst>
                <a:ext uri="{FF2B5EF4-FFF2-40B4-BE49-F238E27FC236}">
                  <a16:creationId xmlns:a16="http://schemas.microsoft.com/office/drawing/2014/main" id="{CDEDEA7E-3835-4086-9487-374693C9638E}"/>
                </a:ext>
              </a:extLst>
            </p:cNvPr>
            <p:cNvSpPr/>
            <p:nvPr/>
          </p:nvSpPr>
          <p:spPr>
            <a:xfrm>
              <a:off x="7164388" y="5000625"/>
              <a:ext cx="1073150" cy="909638"/>
            </a:xfrm>
            <a:custGeom>
              <a:avLst/>
              <a:gdLst>
                <a:gd name="connsiteX0" fmla="*/ 431007 w 1071563"/>
                <a:gd name="connsiteY0" fmla="*/ 383381 h 909638"/>
                <a:gd name="connsiteX1" fmla="*/ 385763 w 1071563"/>
                <a:gd name="connsiteY1" fmla="*/ 338138 h 909638"/>
                <a:gd name="connsiteX2" fmla="*/ 314325 w 1071563"/>
                <a:gd name="connsiteY2" fmla="*/ 271463 h 909638"/>
                <a:gd name="connsiteX3" fmla="*/ 254794 w 1071563"/>
                <a:gd name="connsiteY3" fmla="*/ 221456 h 909638"/>
                <a:gd name="connsiteX4" fmla="*/ 195263 w 1071563"/>
                <a:gd name="connsiteY4" fmla="*/ 173831 h 909638"/>
                <a:gd name="connsiteX5" fmla="*/ 130969 w 1071563"/>
                <a:gd name="connsiteY5" fmla="*/ 126206 h 909638"/>
                <a:gd name="connsiteX6" fmla="*/ 57150 w 1071563"/>
                <a:gd name="connsiteY6" fmla="*/ 78581 h 909638"/>
                <a:gd name="connsiteX7" fmla="*/ 19050 w 1071563"/>
                <a:gd name="connsiteY7" fmla="*/ 45244 h 909638"/>
                <a:gd name="connsiteX8" fmla="*/ 0 w 1071563"/>
                <a:gd name="connsiteY8" fmla="*/ 23813 h 909638"/>
                <a:gd name="connsiteX9" fmla="*/ 0 w 1071563"/>
                <a:gd name="connsiteY9" fmla="*/ 11906 h 909638"/>
                <a:gd name="connsiteX10" fmla="*/ 7144 w 1071563"/>
                <a:gd name="connsiteY10" fmla="*/ 0 h 909638"/>
                <a:gd name="connsiteX11" fmla="*/ 40482 w 1071563"/>
                <a:gd name="connsiteY11" fmla="*/ 2381 h 909638"/>
                <a:gd name="connsiteX12" fmla="*/ 121444 w 1071563"/>
                <a:gd name="connsiteY12" fmla="*/ 23813 h 909638"/>
                <a:gd name="connsiteX13" fmla="*/ 264319 w 1071563"/>
                <a:gd name="connsiteY13" fmla="*/ 71438 h 909638"/>
                <a:gd name="connsiteX14" fmla="*/ 388144 w 1071563"/>
                <a:gd name="connsiteY14" fmla="*/ 123825 h 909638"/>
                <a:gd name="connsiteX15" fmla="*/ 488157 w 1071563"/>
                <a:gd name="connsiteY15" fmla="*/ 173831 h 909638"/>
                <a:gd name="connsiteX16" fmla="*/ 602457 w 1071563"/>
                <a:gd name="connsiteY16" fmla="*/ 235744 h 909638"/>
                <a:gd name="connsiteX17" fmla="*/ 707232 w 1071563"/>
                <a:gd name="connsiteY17" fmla="*/ 300038 h 909638"/>
                <a:gd name="connsiteX18" fmla="*/ 802482 w 1071563"/>
                <a:gd name="connsiteY18" fmla="*/ 366713 h 909638"/>
                <a:gd name="connsiteX19" fmla="*/ 842963 w 1071563"/>
                <a:gd name="connsiteY19" fmla="*/ 397669 h 909638"/>
                <a:gd name="connsiteX20" fmla="*/ 888207 w 1071563"/>
                <a:gd name="connsiteY20" fmla="*/ 435769 h 909638"/>
                <a:gd name="connsiteX21" fmla="*/ 933450 w 1071563"/>
                <a:gd name="connsiteY21" fmla="*/ 481013 h 909638"/>
                <a:gd name="connsiteX22" fmla="*/ 969169 w 1071563"/>
                <a:gd name="connsiteY22" fmla="*/ 521494 h 909638"/>
                <a:gd name="connsiteX23" fmla="*/ 1009650 w 1071563"/>
                <a:gd name="connsiteY23" fmla="*/ 583406 h 909638"/>
                <a:gd name="connsiteX24" fmla="*/ 1031082 w 1071563"/>
                <a:gd name="connsiteY24" fmla="*/ 631031 h 909638"/>
                <a:gd name="connsiteX25" fmla="*/ 1052513 w 1071563"/>
                <a:gd name="connsiteY25" fmla="*/ 690563 h 909638"/>
                <a:gd name="connsiteX26" fmla="*/ 1064419 w 1071563"/>
                <a:gd name="connsiteY26" fmla="*/ 750094 h 909638"/>
                <a:gd name="connsiteX27" fmla="*/ 1071563 w 1071563"/>
                <a:gd name="connsiteY27" fmla="*/ 795338 h 909638"/>
                <a:gd name="connsiteX28" fmla="*/ 1064419 w 1071563"/>
                <a:gd name="connsiteY28" fmla="*/ 831056 h 909638"/>
                <a:gd name="connsiteX29" fmla="*/ 1038225 w 1071563"/>
                <a:gd name="connsiteY29" fmla="*/ 869156 h 909638"/>
                <a:gd name="connsiteX30" fmla="*/ 1007269 w 1071563"/>
                <a:gd name="connsiteY30" fmla="*/ 902494 h 909638"/>
                <a:gd name="connsiteX31" fmla="*/ 990600 w 1071563"/>
                <a:gd name="connsiteY31" fmla="*/ 909638 h 909638"/>
                <a:gd name="connsiteX32" fmla="*/ 957263 w 1071563"/>
                <a:gd name="connsiteY32" fmla="*/ 909638 h 909638"/>
                <a:gd name="connsiteX33" fmla="*/ 909638 w 1071563"/>
                <a:gd name="connsiteY33" fmla="*/ 900113 h 909638"/>
                <a:gd name="connsiteX34" fmla="*/ 869157 w 1071563"/>
                <a:gd name="connsiteY34" fmla="*/ 883444 h 909638"/>
                <a:gd name="connsiteX35" fmla="*/ 833438 w 1071563"/>
                <a:gd name="connsiteY35" fmla="*/ 862013 h 909638"/>
                <a:gd name="connsiteX36" fmla="*/ 792957 w 1071563"/>
                <a:gd name="connsiteY36" fmla="*/ 826294 h 909638"/>
                <a:gd name="connsiteX37" fmla="*/ 742950 w 1071563"/>
                <a:gd name="connsiteY37" fmla="*/ 759619 h 909638"/>
                <a:gd name="connsiteX38" fmla="*/ 671513 w 1071563"/>
                <a:gd name="connsiteY38" fmla="*/ 664369 h 909638"/>
                <a:gd name="connsiteX39" fmla="*/ 566738 w 1071563"/>
                <a:gd name="connsiteY39" fmla="*/ 528638 h 909638"/>
                <a:gd name="connsiteX40" fmla="*/ 431007 w 1071563"/>
                <a:gd name="connsiteY40" fmla="*/ 383381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71563" h="909638">
                  <a:moveTo>
                    <a:pt x="431007" y="383381"/>
                  </a:moveTo>
                  <a:lnTo>
                    <a:pt x="385763" y="338138"/>
                  </a:lnTo>
                  <a:lnTo>
                    <a:pt x="314325" y="271463"/>
                  </a:lnTo>
                  <a:lnTo>
                    <a:pt x="254794" y="221456"/>
                  </a:lnTo>
                  <a:lnTo>
                    <a:pt x="195263" y="173831"/>
                  </a:lnTo>
                  <a:lnTo>
                    <a:pt x="130969" y="126206"/>
                  </a:lnTo>
                  <a:lnTo>
                    <a:pt x="57150" y="78581"/>
                  </a:lnTo>
                  <a:lnTo>
                    <a:pt x="19050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40482" y="2381"/>
                  </a:lnTo>
                  <a:lnTo>
                    <a:pt x="121444" y="23813"/>
                  </a:lnTo>
                  <a:lnTo>
                    <a:pt x="264319" y="71438"/>
                  </a:lnTo>
                  <a:lnTo>
                    <a:pt x="388144" y="123825"/>
                  </a:lnTo>
                  <a:lnTo>
                    <a:pt x="488157" y="173831"/>
                  </a:lnTo>
                  <a:lnTo>
                    <a:pt x="602457" y="235744"/>
                  </a:lnTo>
                  <a:lnTo>
                    <a:pt x="707232" y="300038"/>
                  </a:lnTo>
                  <a:lnTo>
                    <a:pt x="802482" y="366713"/>
                  </a:lnTo>
                  <a:lnTo>
                    <a:pt x="842963" y="397669"/>
                  </a:lnTo>
                  <a:lnTo>
                    <a:pt x="888207" y="435769"/>
                  </a:lnTo>
                  <a:lnTo>
                    <a:pt x="933450" y="481013"/>
                  </a:lnTo>
                  <a:lnTo>
                    <a:pt x="969169" y="521494"/>
                  </a:lnTo>
                  <a:lnTo>
                    <a:pt x="1009650" y="583406"/>
                  </a:lnTo>
                  <a:lnTo>
                    <a:pt x="1031082" y="631031"/>
                  </a:lnTo>
                  <a:lnTo>
                    <a:pt x="1052513" y="690563"/>
                  </a:lnTo>
                  <a:lnTo>
                    <a:pt x="1064419" y="750094"/>
                  </a:lnTo>
                  <a:lnTo>
                    <a:pt x="1071563" y="795338"/>
                  </a:lnTo>
                  <a:lnTo>
                    <a:pt x="1064419" y="831056"/>
                  </a:lnTo>
                  <a:lnTo>
                    <a:pt x="1038225" y="869156"/>
                  </a:lnTo>
                  <a:lnTo>
                    <a:pt x="1007269" y="902494"/>
                  </a:lnTo>
                  <a:lnTo>
                    <a:pt x="990600" y="909638"/>
                  </a:lnTo>
                  <a:lnTo>
                    <a:pt x="957263" y="909638"/>
                  </a:lnTo>
                  <a:lnTo>
                    <a:pt x="909638" y="900113"/>
                  </a:lnTo>
                  <a:lnTo>
                    <a:pt x="869157" y="883444"/>
                  </a:lnTo>
                  <a:lnTo>
                    <a:pt x="833438" y="862013"/>
                  </a:lnTo>
                  <a:lnTo>
                    <a:pt x="792957" y="826294"/>
                  </a:lnTo>
                  <a:lnTo>
                    <a:pt x="742950" y="759619"/>
                  </a:lnTo>
                  <a:lnTo>
                    <a:pt x="671513" y="664369"/>
                  </a:lnTo>
                  <a:lnTo>
                    <a:pt x="566738" y="528638"/>
                  </a:lnTo>
                  <a:lnTo>
                    <a:pt x="43100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1">
              <a:extLst>
                <a:ext uri="{FF2B5EF4-FFF2-40B4-BE49-F238E27FC236}">
                  <a16:creationId xmlns:a16="http://schemas.microsoft.com/office/drawing/2014/main" id="{9A8E0797-F40B-4B22-A289-9E8317DBD5A9}"/>
                </a:ext>
              </a:extLst>
            </p:cNvPr>
            <p:cNvSpPr/>
            <p:nvPr/>
          </p:nvSpPr>
          <p:spPr>
            <a:xfrm>
              <a:off x="4770438" y="2173288"/>
              <a:ext cx="977900" cy="635000"/>
            </a:xfrm>
            <a:custGeom>
              <a:avLst/>
              <a:gdLst>
                <a:gd name="connsiteX0" fmla="*/ 442913 w 976313"/>
                <a:gd name="connsiteY0" fmla="*/ 150019 h 633413"/>
                <a:gd name="connsiteX1" fmla="*/ 292894 w 976313"/>
                <a:gd name="connsiteY1" fmla="*/ 92869 h 633413"/>
                <a:gd name="connsiteX2" fmla="*/ 169069 w 976313"/>
                <a:gd name="connsiteY2" fmla="*/ 50007 h 633413"/>
                <a:gd name="connsiteX3" fmla="*/ 26194 w 976313"/>
                <a:gd name="connsiteY3" fmla="*/ 0 h 633413"/>
                <a:gd name="connsiteX4" fmla="*/ 0 w 976313"/>
                <a:gd name="connsiteY4" fmla="*/ 50007 h 633413"/>
                <a:gd name="connsiteX5" fmla="*/ 123825 w 976313"/>
                <a:gd name="connsiteY5" fmla="*/ 133350 h 633413"/>
                <a:gd name="connsiteX6" fmla="*/ 288132 w 976313"/>
                <a:gd name="connsiteY6" fmla="*/ 252413 h 633413"/>
                <a:gd name="connsiteX7" fmla="*/ 442913 w 976313"/>
                <a:gd name="connsiteY7" fmla="*/ 369094 h 633413"/>
                <a:gd name="connsiteX8" fmla="*/ 557213 w 976313"/>
                <a:gd name="connsiteY8" fmla="*/ 454819 h 633413"/>
                <a:gd name="connsiteX9" fmla="*/ 633413 w 976313"/>
                <a:gd name="connsiteY9" fmla="*/ 507207 h 633413"/>
                <a:gd name="connsiteX10" fmla="*/ 690563 w 976313"/>
                <a:gd name="connsiteY10" fmla="*/ 550069 h 633413"/>
                <a:gd name="connsiteX11" fmla="*/ 745332 w 976313"/>
                <a:gd name="connsiteY11" fmla="*/ 583407 h 633413"/>
                <a:gd name="connsiteX12" fmla="*/ 790575 w 976313"/>
                <a:gd name="connsiteY12" fmla="*/ 607219 h 633413"/>
                <a:gd name="connsiteX13" fmla="*/ 833438 w 976313"/>
                <a:gd name="connsiteY13" fmla="*/ 623888 h 633413"/>
                <a:gd name="connsiteX14" fmla="*/ 864394 w 976313"/>
                <a:gd name="connsiteY14" fmla="*/ 631032 h 633413"/>
                <a:gd name="connsiteX15" fmla="*/ 885825 w 976313"/>
                <a:gd name="connsiteY15" fmla="*/ 633413 h 633413"/>
                <a:gd name="connsiteX16" fmla="*/ 912019 w 976313"/>
                <a:gd name="connsiteY16" fmla="*/ 633413 h 633413"/>
                <a:gd name="connsiteX17" fmla="*/ 931069 w 976313"/>
                <a:gd name="connsiteY17" fmla="*/ 626269 h 633413"/>
                <a:gd name="connsiteX18" fmla="*/ 945357 w 976313"/>
                <a:gd name="connsiteY18" fmla="*/ 619125 h 633413"/>
                <a:gd name="connsiteX19" fmla="*/ 964407 w 976313"/>
                <a:gd name="connsiteY19" fmla="*/ 602457 h 633413"/>
                <a:gd name="connsiteX20" fmla="*/ 971550 w 976313"/>
                <a:gd name="connsiteY20" fmla="*/ 583407 h 633413"/>
                <a:gd name="connsiteX21" fmla="*/ 976313 w 976313"/>
                <a:gd name="connsiteY21" fmla="*/ 561975 h 633413"/>
                <a:gd name="connsiteX22" fmla="*/ 976313 w 976313"/>
                <a:gd name="connsiteY22" fmla="*/ 533400 h 633413"/>
                <a:gd name="connsiteX23" fmla="*/ 966788 w 976313"/>
                <a:gd name="connsiteY23" fmla="*/ 490538 h 633413"/>
                <a:gd name="connsiteX24" fmla="*/ 942975 w 976313"/>
                <a:gd name="connsiteY24" fmla="*/ 440532 h 633413"/>
                <a:gd name="connsiteX25" fmla="*/ 914400 w 976313"/>
                <a:gd name="connsiteY25" fmla="*/ 407194 h 633413"/>
                <a:gd name="connsiteX26" fmla="*/ 859632 w 976313"/>
                <a:gd name="connsiteY26" fmla="*/ 357188 h 633413"/>
                <a:gd name="connsiteX27" fmla="*/ 785813 w 976313"/>
                <a:gd name="connsiteY27" fmla="*/ 314325 h 633413"/>
                <a:gd name="connsiteX28" fmla="*/ 683419 w 976313"/>
                <a:gd name="connsiteY28" fmla="*/ 259557 h 633413"/>
                <a:gd name="connsiteX29" fmla="*/ 554832 w 976313"/>
                <a:gd name="connsiteY29" fmla="*/ 197644 h 633413"/>
                <a:gd name="connsiteX30" fmla="*/ 442913 w 976313"/>
                <a:gd name="connsiteY30" fmla="*/ 1500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13" h="633413">
                  <a:moveTo>
                    <a:pt x="442913" y="150019"/>
                  </a:moveTo>
                  <a:lnTo>
                    <a:pt x="292894" y="92869"/>
                  </a:lnTo>
                  <a:lnTo>
                    <a:pt x="169069" y="50007"/>
                  </a:lnTo>
                  <a:lnTo>
                    <a:pt x="26194" y="0"/>
                  </a:lnTo>
                  <a:lnTo>
                    <a:pt x="0" y="50007"/>
                  </a:lnTo>
                  <a:lnTo>
                    <a:pt x="123825" y="133350"/>
                  </a:lnTo>
                  <a:lnTo>
                    <a:pt x="288132" y="252413"/>
                  </a:lnTo>
                  <a:lnTo>
                    <a:pt x="442913" y="369094"/>
                  </a:lnTo>
                  <a:lnTo>
                    <a:pt x="557213" y="454819"/>
                  </a:lnTo>
                  <a:lnTo>
                    <a:pt x="633413" y="507207"/>
                  </a:lnTo>
                  <a:lnTo>
                    <a:pt x="690563" y="550069"/>
                  </a:lnTo>
                  <a:lnTo>
                    <a:pt x="745332" y="583407"/>
                  </a:lnTo>
                  <a:lnTo>
                    <a:pt x="790575" y="607219"/>
                  </a:lnTo>
                  <a:lnTo>
                    <a:pt x="833438" y="623888"/>
                  </a:lnTo>
                  <a:lnTo>
                    <a:pt x="864394" y="631032"/>
                  </a:lnTo>
                  <a:lnTo>
                    <a:pt x="885825" y="633413"/>
                  </a:lnTo>
                  <a:lnTo>
                    <a:pt x="912019" y="633413"/>
                  </a:lnTo>
                  <a:lnTo>
                    <a:pt x="931069" y="626269"/>
                  </a:lnTo>
                  <a:lnTo>
                    <a:pt x="945357" y="619125"/>
                  </a:lnTo>
                  <a:lnTo>
                    <a:pt x="964407" y="602457"/>
                  </a:lnTo>
                  <a:lnTo>
                    <a:pt x="971550" y="583407"/>
                  </a:lnTo>
                  <a:lnTo>
                    <a:pt x="976313" y="561975"/>
                  </a:lnTo>
                  <a:lnTo>
                    <a:pt x="976313" y="533400"/>
                  </a:lnTo>
                  <a:lnTo>
                    <a:pt x="966788" y="490538"/>
                  </a:lnTo>
                  <a:lnTo>
                    <a:pt x="942975" y="440532"/>
                  </a:lnTo>
                  <a:lnTo>
                    <a:pt x="914400" y="407194"/>
                  </a:lnTo>
                  <a:lnTo>
                    <a:pt x="859632" y="357188"/>
                  </a:lnTo>
                  <a:lnTo>
                    <a:pt x="785813" y="314325"/>
                  </a:lnTo>
                  <a:lnTo>
                    <a:pt x="683419" y="259557"/>
                  </a:lnTo>
                  <a:lnTo>
                    <a:pt x="554832" y="197644"/>
                  </a:lnTo>
                  <a:lnTo>
                    <a:pt x="442913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2">
              <a:extLst>
                <a:ext uri="{FF2B5EF4-FFF2-40B4-BE49-F238E27FC236}">
                  <a16:creationId xmlns:a16="http://schemas.microsoft.com/office/drawing/2014/main" id="{95E0CA8C-8B39-40BD-BA93-39578852B413}"/>
                </a:ext>
              </a:extLst>
            </p:cNvPr>
            <p:cNvSpPr/>
            <p:nvPr/>
          </p:nvSpPr>
          <p:spPr>
            <a:xfrm>
              <a:off x="4313238" y="2979739"/>
              <a:ext cx="855662" cy="346075"/>
            </a:xfrm>
            <a:custGeom>
              <a:avLst/>
              <a:gdLst>
                <a:gd name="connsiteX0" fmla="*/ 447675 w 854869"/>
                <a:gd name="connsiteY0" fmla="*/ 116681 h 347662"/>
                <a:gd name="connsiteX1" fmla="*/ 366713 w 854869"/>
                <a:gd name="connsiteY1" fmla="*/ 111919 h 347662"/>
                <a:gd name="connsiteX2" fmla="*/ 323850 w 854869"/>
                <a:gd name="connsiteY2" fmla="*/ 107156 h 347662"/>
                <a:gd name="connsiteX3" fmla="*/ 264319 w 854869"/>
                <a:gd name="connsiteY3" fmla="*/ 97631 h 347662"/>
                <a:gd name="connsiteX4" fmla="*/ 195263 w 854869"/>
                <a:gd name="connsiteY4" fmla="*/ 76200 h 347662"/>
                <a:gd name="connsiteX5" fmla="*/ 128588 w 854869"/>
                <a:gd name="connsiteY5" fmla="*/ 47625 h 347662"/>
                <a:gd name="connsiteX6" fmla="*/ 71438 w 854869"/>
                <a:gd name="connsiteY6" fmla="*/ 16669 h 347662"/>
                <a:gd name="connsiteX7" fmla="*/ 35719 w 854869"/>
                <a:gd name="connsiteY7" fmla="*/ 0 h 347662"/>
                <a:gd name="connsiteX8" fmla="*/ 21432 w 854869"/>
                <a:gd name="connsiteY8" fmla="*/ 0 h 347662"/>
                <a:gd name="connsiteX9" fmla="*/ 7144 w 854869"/>
                <a:gd name="connsiteY9" fmla="*/ 2381 h 347662"/>
                <a:gd name="connsiteX10" fmla="*/ 0 w 854869"/>
                <a:gd name="connsiteY10" fmla="*/ 11906 h 347662"/>
                <a:gd name="connsiteX11" fmla="*/ 0 w 854869"/>
                <a:gd name="connsiteY11" fmla="*/ 38100 h 347662"/>
                <a:gd name="connsiteX12" fmla="*/ 19050 w 854869"/>
                <a:gd name="connsiteY12" fmla="*/ 83344 h 347662"/>
                <a:gd name="connsiteX13" fmla="*/ 50007 w 854869"/>
                <a:gd name="connsiteY13" fmla="*/ 126206 h 347662"/>
                <a:gd name="connsiteX14" fmla="*/ 92869 w 854869"/>
                <a:gd name="connsiteY14" fmla="*/ 171450 h 347662"/>
                <a:gd name="connsiteX15" fmla="*/ 140494 w 854869"/>
                <a:gd name="connsiteY15" fmla="*/ 209550 h 347662"/>
                <a:gd name="connsiteX16" fmla="*/ 188119 w 854869"/>
                <a:gd name="connsiteY16" fmla="*/ 240506 h 347662"/>
                <a:gd name="connsiteX17" fmla="*/ 235744 w 854869"/>
                <a:gd name="connsiteY17" fmla="*/ 266700 h 347662"/>
                <a:gd name="connsiteX18" fmla="*/ 311944 w 854869"/>
                <a:gd name="connsiteY18" fmla="*/ 297656 h 347662"/>
                <a:gd name="connsiteX19" fmla="*/ 369094 w 854869"/>
                <a:gd name="connsiteY19" fmla="*/ 314325 h 347662"/>
                <a:gd name="connsiteX20" fmla="*/ 457200 w 854869"/>
                <a:gd name="connsiteY20" fmla="*/ 333375 h 347662"/>
                <a:gd name="connsiteX21" fmla="*/ 550069 w 854869"/>
                <a:gd name="connsiteY21" fmla="*/ 342900 h 347662"/>
                <a:gd name="connsiteX22" fmla="*/ 604838 w 854869"/>
                <a:gd name="connsiteY22" fmla="*/ 347662 h 347662"/>
                <a:gd name="connsiteX23" fmla="*/ 669132 w 854869"/>
                <a:gd name="connsiteY23" fmla="*/ 345281 h 347662"/>
                <a:gd name="connsiteX24" fmla="*/ 733425 w 854869"/>
                <a:gd name="connsiteY24" fmla="*/ 335756 h 347662"/>
                <a:gd name="connsiteX25" fmla="*/ 790575 w 854869"/>
                <a:gd name="connsiteY25" fmla="*/ 321469 h 347662"/>
                <a:gd name="connsiteX26" fmla="*/ 826294 w 854869"/>
                <a:gd name="connsiteY26" fmla="*/ 302419 h 347662"/>
                <a:gd name="connsiteX27" fmla="*/ 840582 w 854869"/>
                <a:gd name="connsiteY27" fmla="*/ 283369 h 347662"/>
                <a:gd name="connsiteX28" fmla="*/ 852488 w 854869"/>
                <a:gd name="connsiteY28" fmla="*/ 264319 h 347662"/>
                <a:gd name="connsiteX29" fmla="*/ 854869 w 854869"/>
                <a:gd name="connsiteY29" fmla="*/ 245269 h 347662"/>
                <a:gd name="connsiteX30" fmla="*/ 850107 w 854869"/>
                <a:gd name="connsiteY30" fmla="*/ 228600 h 347662"/>
                <a:gd name="connsiteX31" fmla="*/ 835819 w 854869"/>
                <a:gd name="connsiteY31" fmla="*/ 204787 h 347662"/>
                <a:gd name="connsiteX32" fmla="*/ 807244 w 854869"/>
                <a:gd name="connsiteY32" fmla="*/ 183356 h 347662"/>
                <a:gd name="connsiteX33" fmla="*/ 762000 w 854869"/>
                <a:gd name="connsiteY33" fmla="*/ 159544 h 347662"/>
                <a:gd name="connsiteX34" fmla="*/ 719138 w 854869"/>
                <a:gd name="connsiteY34" fmla="*/ 145256 h 347662"/>
                <a:gd name="connsiteX35" fmla="*/ 671513 w 854869"/>
                <a:gd name="connsiteY35" fmla="*/ 135731 h 347662"/>
                <a:gd name="connsiteX36" fmla="*/ 595313 w 854869"/>
                <a:gd name="connsiteY36" fmla="*/ 121444 h 347662"/>
                <a:gd name="connsiteX37" fmla="*/ 514350 w 854869"/>
                <a:gd name="connsiteY37" fmla="*/ 119062 h 347662"/>
                <a:gd name="connsiteX38" fmla="*/ 447675 w 854869"/>
                <a:gd name="connsiteY38" fmla="*/ 116681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347662">
                  <a:moveTo>
                    <a:pt x="447675" y="116681"/>
                  </a:moveTo>
                  <a:lnTo>
                    <a:pt x="366713" y="111919"/>
                  </a:lnTo>
                  <a:lnTo>
                    <a:pt x="323850" y="107156"/>
                  </a:lnTo>
                  <a:lnTo>
                    <a:pt x="264319" y="97631"/>
                  </a:lnTo>
                  <a:lnTo>
                    <a:pt x="195263" y="76200"/>
                  </a:lnTo>
                  <a:lnTo>
                    <a:pt x="128588" y="47625"/>
                  </a:lnTo>
                  <a:lnTo>
                    <a:pt x="71438" y="16669"/>
                  </a:lnTo>
                  <a:lnTo>
                    <a:pt x="35719" y="0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0" y="38100"/>
                  </a:lnTo>
                  <a:lnTo>
                    <a:pt x="19050" y="83344"/>
                  </a:lnTo>
                  <a:lnTo>
                    <a:pt x="50007" y="126206"/>
                  </a:lnTo>
                  <a:lnTo>
                    <a:pt x="92869" y="171450"/>
                  </a:lnTo>
                  <a:lnTo>
                    <a:pt x="140494" y="209550"/>
                  </a:lnTo>
                  <a:lnTo>
                    <a:pt x="188119" y="240506"/>
                  </a:lnTo>
                  <a:lnTo>
                    <a:pt x="235744" y="266700"/>
                  </a:lnTo>
                  <a:lnTo>
                    <a:pt x="311944" y="297656"/>
                  </a:lnTo>
                  <a:lnTo>
                    <a:pt x="369094" y="314325"/>
                  </a:lnTo>
                  <a:lnTo>
                    <a:pt x="457200" y="333375"/>
                  </a:lnTo>
                  <a:lnTo>
                    <a:pt x="550069" y="342900"/>
                  </a:lnTo>
                  <a:lnTo>
                    <a:pt x="604838" y="347662"/>
                  </a:lnTo>
                  <a:lnTo>
                    <a:pt x="669132" y="345281"/>
                  </a:lnTo>
                  <a:lnTo>
                    <a:pt x="733425" y="335756"/>
                  </a:lnTo>
                  <a:lnTo>
                    <a:pt x="790575" y="321469"/>
                  </a:lnTo>
                  <a:lnTo>
                    <a:pt x="826294" y="302419"/>
                  </a:lnTo>
                  <a:lnTo>
                    <a:pt x="840582" y="283369"/>
                  </a:lnTo>
                  <a:lnTo>
                    <a:pt x="852488" y="264319"/>
                  </a:lnTo>
                  <a:lnTo>
                    <a:pt x="854869" y="245269"/>
                  </a:lnTo>
                  <a:lnTo>
                    <a:pt x="850107" y="228600"/>
                  </a:lnTo>
                  <a:lnTo>
                    <a:pt x="835819" y="204787"/>
                  </a:lnTo>
                  <a:lnTo>
                    <a:pt x="807244" y="183356"/>
                  </a:lnTo>
                  <a:lnTo>
                    <a:pt x="762000" y="159544"/>
                  </a:lnTo>
                  <a:lnTo>
                    <a:pt x="719138" y="145256"/>
                  </a:lnTo>
                  <a:lnTo>
                    <a:pt x="671513" y="135731"/>
                  </a:lnTo>
                  <a:lnTo>
                    <a:pt x="595313" y="121444"/>
                  </a:lnTo>
                  <a:lnTo>
                    <a:pt x="514350" y="119062"/>
                  </a:lnTo>
                  <a:lnTo>
                    <a:pt x="44767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3">
              <a:extLst>
                <a:ext uri="{FF2B5EF4-FFF2-40B4-BE49-F238E27FC236}">
                  <a16:creationId xmlns:a16="http://schemas.microsoft.com/office/drawing/2014/main" id="{FE9D9624-91DE-429A-916F-DB7EE3B263B5}"/>
                </a:ext>
              </a:extLst>
            </p:cNvPr>
            <p:cNvSpPr/>
            <p:nvPr/>
          </p:nvSpPr>
          <p:spPr>
            <a:xfrm>
              <a:off x="3665538" y="3633789"/>
              <a:ext cx="1911350" cy="561975"/>
            </a:xfrm>
            <a:custGeom>
              <a:avLst/>
              <a:gdLst>
                <a:gd name="connsiteX0" fmla="*/ 776288 w 1909763"/>
                <a:gd name="connsiteY0" fmla="*/ 228600 h 561975"/>
                <a:gd name="connsiteX1" fmla="*/ 597694 w 1909763"/>
                <a:gd name="connsiteY1" fmla="*/ 271462 h 561975"/>
                <a:gd name="connsiteX2" fmla="*/ 423863 w 1909763"/>
                <a:gd name="connsiteY2" fmla="*/ 309562 h 561975"/>
                <a:gd name="connsiteX3" fmla="*/ 321469 w 1909763"/>
                <a:gd name="connsiteY3" fmla="*/ 330993 h 561975"/>
                <a:gd name="connsiteX4" fmla="*/ 283369 w 1909763"/>
                <a:gd name="connsiteY4" fmla="*/ 326231 h 561975"/>
                <a:gd name="connsiteX5" fmla="*/ 230982 w 1909763"/>
                <a:gd name="connsiteY5" fmla="*/ 314325 h 561975"/>
                <a:gd name="connsiteX6" fmla="*/ 173832 w 1909763"/>
                <a:gd name="connsiteY6" fmla="*/ 292893 h 561975"/>
                <a:gd name="connsiteX7" fmla="*/ 119063 w 1909763"/>
                <a:gd name="connsiteY7" fmla="*/ 269081 h 561975"/>
                <a:gd name="connsiteX8" fmla="*/ 69057 w 1909763"/>
                <a:gd name="connsiteY8" fmla="*/ 240506 h 561975"/>
                <a:gd name="connsiteX9" fmla="*/ 30957 w 1909763"/>
                <a:gd name="connsiteY9" fmla="*/ 219075 h 561975"/>
                <a:gd name="connsiteX10" fmla="*/ 7144 w 1909763"/>
                <a:gd name="connsiteY10" fmla="*/ 219075 h 561975"/>
                <a:gd name="connsiteX11" fmla="*/ 0 w 1909763"/>
                <a:gd name="connsiteY11" fmla="*/ 233362 h 561975"/>
                <a:gd name="connsiteX12" fmla="*/ 4763 w 1909763"/>
                <a:gd name="connsiteY12" fmla="*/ 259556 h 561975"/>
                <a:gd name="connsiteX13" fmla="*/ 28575 w 1909763"/>
                <a:gd name="connsiteY13" fmla="*/ 311943 h 561975"/>
                <a:gd name="connsiteX14" fmla="*/ 66675 w 1909763"/>
                <a:gd name="connsiteY14" fmla="*/ 369093 h 561975"/>
                <a:gd name="connsiteX15" fmla="*/ 119063 w 1909763"/>
                <a:gd name="connsiteY15" fmla="*/ 435768 h 561975"/>
                <a:gd name="connsiteX16" fmla="*/ 159544 w 1909763"/>
                <a:gd name="connsiteY16" fmla="*/ 478631 h 561975"/>
                <a:gd name="connsiteX17" fmla="*/ 197644 w 1909763"/>
                <a:gd name="connsiteY17" fmla="*/ 509587 h 561975"/>
                <a:gd name="connsiteX18" fmla="*/ 233363 w 1909763"/>
                <a:gd name="connsiteY18" fmla="*/ 533400 h 561975"/>
                <a:gd name="connsiteX19" fmla="*/ 269082 w 1909763"/>
                <a:gd name="connsiteY19" fmla="*/ 547687 h 561975"/>
                <a:gd name="connsiteX20" fmla="*/ 300038 w 1909763"/>
                <a:gd name="connsiteY20" fmla="*/ 554831 h 561975"/>
                <a:gd name="connsiteX21" fmla="*/ 340519 w 1909763"/>
                <a:gd name="connsiteY21" fmla="*/ 561975 h 561975"/>
                <a:gd name="connsiteX22" fmla="*/ 402432 w 1909763"/>
                <a:gd name="connsiteY22" fmla="*/ 547687 h 561975"/>
                <a:gd name="connsiteX23" fmla="*/ 576263 w 1909763"/>
                <a:gd name="connsiteY23" fmla="*/ 485775 h 561975"/>
                <a:gd name="connsiteX24" fmla="*/ 804863 w 1909763"/>
                <a:gd name="connsiteY24" fmla="*/ 414337 h 561975"/>
                <a:gd name="connsiteX25" fmla="*/ 1092994 w 1909763"/>
                <a:gd name="connsiteY25" fmla="*/ 330993 h 561975"/>
                <a:gd name="connsiteX26" fmla="*/ 1314450 w 1909763"/>
                <a:gd name="connsiteY26" fmla="*/ 271462 h 561975"/>
                <a:gd name="connsiteX27" fmla="*/ 1438275 w 1909763"/>
                <a:gd name="connsiteY27" fmla="*/ 240506 h 561975"/>
                <a:gd name="connsiteX28" fmla="*/ 1488282 w 1909763"/>
                <a:gd name="connsiteY28" fmla="*/ 238125 h 561975"/>
                <a:gd name="connsiteX29" fmla="*/ 1847850 w 1909763"/>
                <a:gd name="connsiteY29" fmla="*/ 321468 h 561975"/>
                <a:gd name="connsiteX30" fmla="*/ 1885950 w 1909763"/>
                <a:gd name="connsiteY30" fmla="*/ 295275 h 561975"/>
                <a:gd name="connsiteX31" fmla="*/ 1905000 w 1909763"/>
                <a:gd name="connsiteY31" fmla="*/ 273843 h 561975"/>
                <a:gd name="connsiteX32" fmla="*/ 1909763 w 1909763"/>
                <a:gd name="connsiteY32" fmla="*/ 257175 h 561975"/>
                <a:gd name="connsiteX33" fmla="*/ 1909763 w 1909763"/>
                <a:gd name="connsiteY33" fmla="*/ 240506 h 561975"/>
                <a:gd name="connsiteX34" fmla="*/ 1895475 w 1909763"/>
                <a:gd name="connsiteY34" fmla="*/ 214312 h 561975"/>
                <a:gd name="connsiteX35" fmla="*/ 1862138 w 1909763"/>
                <a:gd name="connsiteY35" fmla="*/ 176212 h 561975"/>
                <a:gd name="connsiteX36" fmla="*/ 1776413 w 1909763"/>
                <a:gd name="connsiteY36" fmla="*/ 111918 h 561975"/>
                <a:gd name="connsiteX37" fmla="*/ 1662113 w 1909763"/>
                <a:gd name="connsiteY37" fmla="*/ 33337 h 561975"/>
                <a:gd name="connsiteX38" fmla="*/ 1616869 w 1909763"/>
                <a:gd name="connsiteY38" fmla="*/ 7143 h 561975"/>
                <a:gd name="connsiteX39" fmla="*/ 1593057 w 1909763"/>
                <a:gd name="connsiteY39" fmla="*/ 0 h 561975"/>
                <a:gd name="connsiteX40" fmla="*/ 1545432 w 1909763"/>
                <a:gd name="connsiteY40" fmla="*/ 4762 h 561975"/>
                <a:gd name="connsiteX41" fmla="*/ 1478757 w 1909763"/>
                <a:gd name="connsiteY41" fmla="*/ 23812 h 561975"/>
                <a:gd name="connsiteX42" fmla="*/ 1390650 w 1909763"/>
                <a:gd name="connsiteY42" fmla="*/ 64293 h 561975"/>
                <a:gd name="connsiteX43" fmla="*/ 1283494 w 1909763"/>
                <a:gd name="connsiteY43" fmla="*/ 92868 h 561975"/>
                <a:gd name="connsiteX44" fmla="*/ 990600 w 1909763"/>
                <a:gd name="connsiteY44" fmla="*/ 171450 h 561975"/>
                <a:gd name="connsiteX45" fmla="*/ 776288 w 1909763"/>
                <a:gd name="connsiteY45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763" h="561975">
                  <a:moveTo>
                    <a:pt x="776288" y="228600"/>
                  </a:moveTo>
                  <a:lnTo>
                    <a:pt x="597694" y="271462"/>
                  </a:lnTo>
                  <a:lnTo>
                    <a:pt x="423863" y="309562"/>
                  </a:lnTo>
                  <a:lnTo>
                    <a:pt x="321469" y="330993"/>
                  </a:lnTo>
                  <a:lnTo>
                    <a:pt x="283369" y="326231"/>
                  </a:lnTo>
                  <a:lnTo>
                    <a:pt x="230982" y="314325"/>
                  </a:lnTo>
                  <a:lnTo>
                    <a:pt x="173832" y="292893"/>
                  </a:lnTo>
                  <a:lnTo>
                    <a:pt x="119063" y="269081"/>
                  </a:lnTo>
                  <a:lnTo>
                    <a:pt x="69057" y="240506"/>
                  </a:lnTo>
                  <a:lnTo>
                    <a:pt x="30957" y="219075"/>
                  </a:lnTo>
                  <a:lnTo>
                    <a:pt x="7144" y="219075"/>
                  </a:lnTo>
                  <a:lnTo>
                    <a:pt x="0" y="233362"/>
                  </a:lnTo>
                  <a:lnTo>
                    <a:pt x="4763" y="259556"/>
                  </a:lnTo>
                  <a:lnTo>
                    <a:pt x="28575" y="311943"/>
                  </a:lnTo>
                  <a:lnTo>
                    <a:pt x="66675" y="369093"/>
                  </a:lnTo>
                  <a:lnTo>
                    <a:pt x="119063" y="435768"/>
                  </a:lnTo>
                  <a:lnTo>
                    <a:pt x="159544" y="478631"/>
                  </a:lnTo>
                  <a:lnTo>
                    <a:pt x="197644" y="509587"/>
                  </a:lnTo>
                  <a:lnTo>
                    <a:pt x="233363" y="533400"/>
                  </a:lnTo>
                  <a:lnTo>
                    <a:pt x="269082" y="547687"/>
                  </a:lnTo>
                  <a:lnTo>
                    <a:pt x="300038" y="554831"/>
                  </a:lnTo>
                  <a:lnTo>
                    <a:pt x="340519" y="561975"/>
                  </a:lnTo>
                  <a:lnTo>
                    <a:pt x="402432" y="547687"/>
                  </a:lnTo>
                  <a:lnTo>
                    <a:pt x="576263" y="485775"/>
                  </a:lnTo>
                  <a:lnTo>
                    <a:pt x="804863" y="414337"/>
                  </a:lnTo>
                  <a:lnTo>
                    <a:pt x="1092994" y="330993"/>
                  </a:lnTo>
                  <a:lnTo>
                    <a:pt x="1314450" y="271462"/>
                  </a:lnTo>
                  <a:lnTo>
                    <a:pt x="1438275" y="240506"/>
                  </a:lnTo>
                  <a:lnTo>
                    <a:pt x="1488282" y="238125"/>
                  </a:lnTo>
                  <a:lnTo>
                    <a:pt x="1847850" y="321468"/>
                  </a:lnTo>
                  <a:lnTo>
                    <a:pt x="1885950" y="295275"/>
                  </a:lnTo>
                  <a:lnTo>
                    <a:pt x="1905000" y="273843"/>
                  </a:lnTo>
                  <a:lnTo>
                    <a:pt x="1909763" y="257175"/>
                  </a:lnTo>
                  <a:lnTo>
                    <a:pt x="1909763" y="240506"/>
                  </a:lnTo>
                  <a:lnTo>
                    <a:pt x="1895475" y="214312"/>
                  </a:lnTo>
                  <a:lnTo>
                    <a:pt x="1862138" y="176212"/>
                  </a:lnTo>
                  <a:lnTo>
                    <a:pt x="1776413" y="111918"/>
                  </a:lnTo>
                  <a:lnTo>
                    <a:pt x="1662113" y="33337"/>
                  </a:lnTo>
                  <a:lnTo>
                    <a:pt x="1616869" y="7143"/>
                  </a:lnTo>
                  <a:lnTo>
                    <a:pt x="1593057" y="0"/>
                  </a:lnTo>
                  <a:lnTo>
                    <a:pt x="1545432" y="4762"/>
                  </a:lnTo>
                  <a:lnTo>
                    <a:pt x="1478757" y="23812"/>
                  </a:lnTo>
                  <a:lnTo>
                    <a:pt x="1390650" y="64293"/>
                  </a:lnTo>
                  <a:lnTo>
                    <a:pt x="1283494" y="92868"/>
                  </a:lnTo>
                  <a:lnTo>
                    <a:pt x="990600" y="171450"/>
                  </a:lnTo>
                  <a:lnTo>
                    <a:pt x="7762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4">
              <a:extLst>
                <a:ext uri="{FF2B5EF4-FFF2-40B4-BE49-F238E27FC236}">
                  <a16:creationId xmlns:a16="http://schemas.microsoft.com/office/drawing/2014/main" id="{8F8B7ADE-8DBC-406E-84A7-58855CF1BBC7}"/>
                </a:ext>
              </a:extLst>
            </p:cNvPr>
            <p:cNvSpPr/>
            <p:nvPr/>
          </p:nvSpPr>
          <p:spPr>
            <a:xfrm>
              <a:off x="4597400" y="3838575"/>
              <a:ext cx="960438" cy="1123950"/>
            </a:xfrm>
            <a:custGeom>
              <a:avLst/>
              <a:gdLst>
                <a:gd name="connsiteX0" fmla="*/ 383381 w 959644"/>
                <a:gd name="connsiteY0" fmla="*/ 464344 h 1123950"/>
                <a:gd name="connsiteX1" fmla="*/ 466725 w 959644"/>
                <a:gd name="connsiteY1" fmla="*/ 309563 h 1123950"/>
                <a:gd name="connsiteX2" fmla="*/ 535781 w 959644"/>
                <a:gd name="connsiteY2" fmla="*/ 173831 h 1123950"/>
                <a:gd name="connsiteX3" fmla="*/ 581025 w 959644"/>
                <a:gd name="connsiteY3" fmla="*/ 80963 h 1123950"/>
                <a:gd name="connsiteX4" fmla="*/ 583406 w 959644"/>
                <a:gd name="connsiteY4" fmla="*/ 64294 h 1123950"/>
                <a:gd name="connsiteX5" fmla="*/ 581025 w 959644"/>
                <a:gd name="connsiteY5" fmla="*/ 50006 h 1123950"/>
                <a:gd name="connsiteX6" fmla="*/ 557213 w 959644"/>
                <a:gd name="connsiteY6" fmla="*/ 0 h 1123950"/>
                <a:gd name="connsiteX7" fmla="*/ 959644 w 959644"/>
                <a:gd name="connsiteY7" fmla="*/ 80963 h 1123950"/>
                <a:gd name="connsiteX8" fmla="*/ 916781 w 959644"/>
                <a:gd name="connsiteY8" fmla="*/ 116681 h 1123950"/>
                <a:gd name="connsiteX9" fmla="*/ 878681 w 959644"/>
                <a:gd name="connsiteY9" fmla="*/ 145256 h 1123950"/>
                <a:gd name="connsiteX10" fmla="*/ 831056 w 959644"/>
                <a:gd name="connsiteY10" fmla="*/ 185738 h 1123950"/>
                <a:gd name="connsiteX11" fmla="*/ 754856 w 959644"/>
                <a:gd name="connsiteY11" fmla="*/ 290513 h 1123950"/>
                <a:gd name="connsiteX12" fmla="*/ 576263 w 959644"/>
                <a:gd name="connsiteY12" fmla="*/ 521494 h 1123950"/>
                <a:gd name="connsiteX13" fmla="*/ 409575 w 959644"/>
                <a:gd name="connsiteY13" fmla="*/ 726281 h 1123950"/>
                <a:gd name="connsiteX14" fmla="*/ 209550 w 959644"/>
                <a:gd name="connsiteY14" fmla="*/ 973931 h 1123950"/>
                <a:gd name="connsiteX15" fmla="*/ 73819 w 959644"/>
                <a:gd name="connsiteY15" fmla="*/ 1123950 h 1123950"/>
                <a:gd name="connsiteX16" fmla="*/ 0 w 959644"/>
                <a:gd name="connsiteY16" fmla="*/ 1057275 h 1123950"/>
                <a:gd name="connsiteX17" fmla="*/ 107156 w 959644"/>
                <a:gd name="connsiteY17" fmla="*/ 904875 h 1123950"/>
                <a:gd name="connsiteX18" fmla="*/ 230981 w 959644"/>
                <a:gd name="connsiteY18" fmla="*/ 721519 h 1123950"/>
                <a:gd name="connsiteX19" fmla="*/ 326231 w 959644"/>
                <a:gd name="connsiteY19" fmla="*/ 561975 h 1123950"/>
                <a:gd name="connsiteX20" fmla="*/ 383381 w 959644"/>
                <a:gd name="connsiteY20" fmla="*/ 464344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644" h="1123950">
                  <a:moveTo>
                    <a:pt x="383381" y="464344"/>
                  </a:moveTo>
                  <a:lnTo>
                    <a:pt x="466725" y="309563"/>
                  </a:lnTo>
                  <a:lnTo>
                    <a:pt x="535781" y="173831"/>
                  </a:lnTo>
                  <a:lnTo>
                    <a:pt x="581025" y="80963"/>
                  </a:lnTo>
                  <a:lnTo>
                    <a:pt x="583406" y="64294"/>
                  </a:lnTo>
                  <a:lnTo>
                    <a:pt x="581025" y="50006"/>
                  </a:lnTo>
                  <a:lnTo>
                    <a:pt x="557213" y="0"/>
                  </a:lnTo>
                  <a:lnTo>
                    <a:pt x="959644" y="80963"/>
                  </a:lnTo>
                  <a:lnTo>
                    <a:pt x="916781" y="116681"/>
                  </a:lnTo>
                  <a:lnTo>
                    <a:pt x="878681" y="145256"/>
                  </a:lnTo>
                  <a:lnTo>
                    <a:pt x="831056" y="185738"/>
                  </a:lnTo>
                  <a:lnTo>
                    <a:pt x="754856" y="290513"/>
                  </a:lnTo>
                  <a:lnTo>
                    <a:pt x="576263" y="521494"/>
                  </a:lnTo>
                  <a:lnTo>
                    <a:pt x="409575" y="726281"/>
                  </a:lnTo>
                  <a:lnTo>
                    <a:pt x="209550" y="973931"/>
                  </a:lnTo>
                  <a:lnTo>
                    <a:pt x="73819" y="1123950"/>
                  </a:lnTo>
                  <a:lnTo>
                    <a:pt x="0" y="1057275"/>
                  </a:lnTo>
                  <a:lnTo>
                    <a:pt x="107156" y="904875"/>
                  </a:lnTo>
                  <a:lnTo>
                    <a:pt x="230981" y="721519"/>
                  </a:lnTo>
                  <a:lnTo>
                    <a:pt x="326231" y="561975"/>
                  </a:lnTo>
                  <a:lnTo>
                    <a:pt x="383381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5">
              <a:extLst>
                <a:ext uri="{FF2B5EF4-FFF2-40B4-BE49-F238E27FC236}">
                  <a16:creationId xmlns:a16="http://schemas.microsoft.com/office/drawing/2014/main" id="{4EC0B115-2596-4633-A917-559B96646D4D}"/>
                </a:ext>
              </a:extLst>
            </p:cNvPr>
            <p:cNvSpPr/>
            <p:nvPr/>
          </p:nvSpPr>
          <p:spPr>
            <a:xfrm>
              <a:off x="4073525" y="4583113"/>
              <a:ext cx="998538" cy="950912"/>
            </a:xfrm>
            <a:custGeom>
              <a:avLst/>
              <a:gdLst>
                <a:gd name="connsiteX0" fmla="*/ 378619 w 997744"/>
                <a:gd name="connsiteY0" fmla="*/ 335757 h 950119"/>
                <a:gd name="connsiteX1" fmla="*/ 309563 w 997744"/>
                <a:gd name="connsiteY1" fmla="*/ 273844 h 950119"/>
                <a:gd name="connsiteX2" fmla="*/ 228600 w 997744"/>
                <a:gd name="connsiteY2" fmla="*/ 204788 h 950119"/>
                <a:gd name="connsiteX3" fmla="*/ 140494 w 997744"/>
                <a:gd name="connsiteY3" fmla="*/ 138113 h 950119"/>
                <a:gd name="connsiteX4" fmla="*/ 76200 w 997744"/>
                <a:gd name="connsiteY4" fmla="*/ 90488 h 950119"/>
                <a:gd name="connsiteX5" fmla="*/ 26194 w 997744"/>
                <a:gd name="connsiteY5" fmla="*/ 57150 h 950119"/>
                <a:gd name="connsiteX6" fmla="*/ 4763 w 997744"/>
                <a:gd name="connsiteY6" fmla="*/ 33338 h 950119"/>
                <a:gd name="connsiteX7" fmla="*/ 0 w 997744"/>
                <a:gd name="connsiteY7" fmla="*/ 16669 h 950119"/>
                <a:gd name="connsiteX8" fmla="*/ 0 w 997744"/>
                <a:gd name="connsiteY8" fmla="*/ 7144 h 950119"/>
                <a:gd name="connsiteX9" fmla="*/ 14288 w 997744"/>
                <a:gd name="connsiteY9" fmla="*/ 0 h 950119"/>
                <a:gd name="connsiteX10" fmla="*/ 45244 w 997744"/>
                <a:gd name="connsiteY10" fmla="*/ 2382 h 950119"/>
                <a:gd name="connsiteX11" fmla="*/ 133350 w 997744"/>
                <a:gd name="connsiteY11" fmla="*/ 16669 h 950119"/>
                <a:gd name="connsiteX12" fmla="*/ 230981 w 997744"/>
                <a:gd name="connsiteY12" fmla="*/ 47625 h 950119"/>
                <a:gd name="connsiteX13" fmla="*/ 314325 w 997744"/>
                <a:gd name="connsiteY13" fmla="*/ 80963 h 950119"/>
                <a:gd name="connsiteX14" fmla="*/ 381000 w 997744"/>
                <a:gd name="connsiteY14" fmla="*/ 114300 h 950119"/>
                <a:gd name="connsiteX15" fmla="*/ 452438 w 997744"/>
                <a:gd name="connsiteY15" fmla="*/ 152400 h 950119"/>
                <a:gd name="connsiteX16" fmla="*/ 547688 w 997744"/>
                <a:gd name="connsiteY16" fmla="*/ 207169 h 950119"/>
                <a:gd name="connsiteX17" fmla="*/ 597694 w 997744"/>
                <a:gd name="connsiteY17" fmla="*/ 238125 h 950119"/>
                <a:gd name="connsiteX18" fmla="*/ 685800 w 997744"/>
                <a:gd name="connsiteY18" fmla="*/ 269082 h 950119"/>
                <a:gd name="connsiteX19" fmla="*/ 738188 w 997744"/>
                <a:gd name="connsiteY19" fmla="*/ 328613 h 950119"/>
                <a:gd name="connsiteX20" fmla="*/ 795338 w 997744"/>
                <a:gd name="connsiteY20" fmla="*/ 395288 h 950119"/>
                <a:gd name="connsiteX21" fmla="*/ 852488 w 997744"/>
                <a:gd name="connsiteY21" fmla="*/ 469107 h 950119"/>
                <a:gd name="connsiteX22" fmla="*/ 902494 w 997744"/>
                <a:gd name="connsiteY22" fmla="*/ 538163 h 950119"/>
                <a:gd name="connsiteX23" fmla="*/ 928688 w 997744"/>
                <a:gd name="connsiteY23" fmla="*/ 578644 h 950119"/>
                <a:gd name="connsiteX24" fmla="*/ 959644 w 997744"/>
                <a:gd name="connsiteY24" fmla="*/ 633413 h 950119"/>
                <a:gd name="connsiteX25" fmla="*/ 969169 w 997744"/>
                <a:gd name="connsiteY25" fmla="*/ 657225 h 950119"/>
                <a:gd name="connsiteX26" fmla="*/ 983456 w 997744"/>
                <a:gd name="connsiteY26" fmla="*/ 695325 h 950119"/>
                <a:gd name="connsiteX27" fmla="*/ 997744 w 997744"/>
                <a:gd name="connsiteY27" fmla="*/ 754857 h 950119"/>
                <a:gd name="connsiteX28" fmla="*/ 997744 w 997744"/>
                <a:gd name="connsiteY28" fmla="*/ 788194 h 950119"/>
                <a:gd name="connsiteX29" fmla="*/ 995363 w 997744"/>
                <a:gd name="connsiteY29" fmla="*/ 835819 h 950119"/>
                <a:gd name="connsiteX30" fmla="*/ 978694 w 997744"/>
                <a:gd name="connsiteY30" fmla="*/ 888207 h 950119"/>
                <a:gd name="connsiteX31" fmla="*/ 957263 w 997744"/>
                <a:gd name="connsiteY31" fmla="*/ 923925 h 950119"/>
                <a:gd name="connsiteX32" fmla="*/ 938213 w 997744"/>
                <a:gd name="connsiteY32" fmla="*/ 942975 h 950119"/>
                <a:gd name="connsiteX33" fmla="*/ 912019 w 997744"/>
                <a:gd name="connsiteY33" fmla="*/ 950119 h 950119"/>
                <a:gd name="connsiteX34" fmla="*/ 885825 w 997744"/>
                <a:gd name="connsiteY34" fmla="*/ 945357 h 950119"/>
                <a:gd name="connsiteX35" fmla="*/ 854869 w 997744"/>
                <a:gd name="connsiteY35" fmla="*/ 923925 h 950119"/>
                <a:gd name="connsiteX36" fmla="*/ 816769 w 997744"/>
                <a:gd name="connsiteY36" fmla="*/ 878682 h 950119"/>
                <a:gd name="connsiteX37" fmla="*/ 747713 w 997744"/>
                <a:gd name="connsiteY37" fmla="*/ 776288 h 950119"/>
                <a:gd name="connsiteX38" fmla="*/ 681038 w 997744"/>
                <a:gd name="connsiteY38" fmla="*/ 683419 h 950119"/>
                <a:gd name="connsiteX39" fmla="*/ 631031 w 997744"/>
                <a:gd name="connsiteY39" fmla="*/ 619125 h 950119"/>
                <a:gd name="connsiteX40" fmla="*/ 578644 w 997744"/>
                <a:gd name="connsiteY40" fmla="*/ 552450 h 950119"/>
                <a:gd name="connsiteX41" fmla="*/ 514350 w 997744"/>
                <a:gd name="connsiteY41" fmla="*/ 478632 h 950119"/>
                <a:gd name="connsiteX42" fmla="*/ 442913 w 997744"/>
                <a:gd name="connsiteY42" fmla="*/ 402432 h 950119"/>
                <a:gd name="connsiteX43" fmla="*/ 378619 w 997744"/>
                <a:gd name="connsiteY43" fmla="*/ 335757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97744" h="950119">
                  <a:moveTo>
                    <a:pt x="378619" y="335757"/>
                  </a:moveTo>
                  <a:lnTo>
                    <a:pt x="309563" y="273844"/>
                  </a:lnTo>
                  <a:lnTo>
                    <a:pt x="228600" y="204788"/>
                  </a:lnTo>
                  <a:lnTo>
                    <a:pt x="140494" y="138113"/>
                  </a:lnTo>
                  <a:lnTo>
                    <a:pt x="76200" y="90488"/>
                  </a:lnTo>
                  <a:lnTo>
                    <a:pt x="26194" y="57150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33350" y="16669"/>
                  </a:lnTo>
                  <a:lnTo>
                    <a:pt x="230981" y="47625"/>
                  </a:lnTo>
                  <a:lnTo>
                    <a:pt x="314325" y="80963"/>
                  </a:lnTo>
                  <a:lnTo>
                    <a:pt x="381000" y="114300"/>
                  </a:lnTo>
                  <a:lnTo>
                    <a:pt x="452438" y="152400"/>
                  </a:lnTo>
                  <a:lnTo>
                    <a:pt x="547688" y="207169"/>
                  </a:lnTo>
                  <a:lnTo>
                    <a:pt x="597694" y="238125"/>
                  </a:lnTo>
                  <a:lnTo>
                    <a:pt x="685800" y="269082"/>
                  </a:lnTo>
                  <a:lnTo>
                    <a:pt x="738188" y="328613"/>
                  </a:lnTo>
                  <a:lnTo>
                    <a:pt x="795338" y="395288"/>
                  </a:lnTo>
                  <a:lnTo>
                    <a:pt x="852488" y="469107"/>
                  </a:lnTo>
                  <a:lnTo>
                    <a:pt x="902494" y="538163"/>
                  </a:lnTo>
                  <a:lnTo>
                    <a:pt x="928688" y="578644"/>
                  </a:lnTo>
                  <a:lnTo>
                    <a:pt x="959644" y="633413"/>
                  </a:lnTo>
                  <a:lnTo>
                    <a:pt x="969169" y="657225"/>
                  </a:lnTo>
                  <a:lnTo>
                    <a:pt x="983456" y="695325"/>
                  </a:lnTo>
                  <a:lnTo>
                    <a:pt x="997744" y="754857"/>
                  </a:lnTo>
                  <a:lnTo>
                    <a:pt x="997744" y="788194"/>
                  </a:lnTo>
                  <a:lnTo>
                    <a:pt x="995363" y="835819"/>
                  </a:lnTo>
                  <a:lnTo>
                    <a:pt x="978694" y="888207"/>
                  </a:lnTo>
                  <a:lnTo>
                    <a:pt x="957263" y="923925"/>
                  </a:lnTo>
                  <a:lnTo>
                    <a:pt x="938213" y="942975"/>
                  </a:lnTo>
                  <a:lnTo>
                    <a:pt x="912019" y="950119"/>
                  </a:lnTo>
                  <a:lnTo>
                    <a:pt x="885825" y="945357"/>
                  </a:lnTo>
                  <a:lnTo>
                    <a:pt x="854869" y="923925"/>
                  </a:lnTo>
                  <a:lnTo>
                    <a:pt x="816769" y="878682"/>
                  </a:lnTo>
                  <a:lnTo>
                    <a:pt x="747713" y="776288"/>
                  </a:lnTo>
                  <a:lnTo>
                    <a:pt x="681038" y="683419"/>
                  </a:lnTo>
                  <a:lnTo>
                    <a:pt x="631031" y="619125"/>
                  </a:lnTo>
                  <a:lnTo>
                    <a:pt x="578644" y="552450"/>
                  </a:lnTo>
                  <a:lnTo>
                    <a:pt x="514350" y="478632"/>
                  </a:lnTo>
                  <a:lnTo>
                    <a:pt x="442913" y="402432"/>
                  </a:lnTo>
                  <a:lnTo>
                    <a:pt x="378619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8">
              <a:extLst>
                <a:ext uri="{FF2B5EF4-FFF2-40B4-BE49-F238E27FC236}">
                  <a16:creationId xmlns:a16="http://schemas.microsoft.com/office/drawing/2014/main" id="{D8125504-BE87-4E3C-A643-B431784E6F4C}"/>
                </a:ext>
              </a:extLst>
            </p:cNvPr>
            <p:cNvSpPr/>
            <p:nvPr/>
          </p:nvSpPr>
          <p:spPr>
            <a:xfrm>
              <a:off x="6646863" y="1989138"/>
              <a:ext cx="558800" cy="844550"/>
            </a:xfrm>
            <a:custGeom>
              <a:avLst/>
              <a:gdLst>
                <a:gd name="connsiteX0" fmla="*/ 90488 w 557213"/>
                <a:gd name="connsiteY0" fmla="*/ 509587 h 845344"/>
                <a:gd name="connsiteX1" fmla="*/ 114300 w 557213"/>
                <a:gd name="connsiteY1" fmla="*/ 438150 h 845344"/>
                <a:gd name="connsiteX2" fmla="*/ 133350 w 557213"/>
                <a:gd name="connsiteY2" fmla="*/ 378619 h 845344"/>
                <a:gd name="connsiteX3" fmla="*/ 152400 w 557213"/>
                <a:gd name="connsiteY3" fmla="*/ 326231 h 845344"/>
                <a:gd name="connsiteX4" fmla="*/ 166688 w 557213"/>
                <a:gd name="connsiteY4" fmla="*/ 290512 h 845344"/>
                <a:gd name="connsiteX5" fmla="*/ 183357 w 557213"/>
                <a:gd name="connsiteY5" fmla="*/ 238125 h 845344"/>
                <a:gd name="connsiteX6" fmla="*/ 188119 w 557213"/>
                <a:gd name="connsiteY6" fmla="*/ 211931 h 845344"/>
                <a:gd name="connsiteX7" fmla="*/ 190500 w 557213"/>
                <a:gd name="connsiteY7" fmla="*/ 188119 h 845344"/>
                <a:gd name="connsiteX8" fmla="*/ 188119 w 557213"/>
                <a:gd name="connsiteY8" fmla="*/ 164306 h 845344"/>
                <a:gd name="connsiteX9" fmla="*/ 178594 w 557213"/>
                <a:gd name="connsiteY9" fmla="*/ 130969 h 845344"/>
                <a:gd name="connsiteX10" fmla="*/ 161925 w 557213"/>
                <a:gd name="connsiteY10" fmla="*/ 97631 h 845344"/>
                <a:gd name="connsiteX11" fmla="*/ 107157 w 557213"/>
                <a:gd name="connsiteY11" fmla="*/ 19050 h 845344"/>
                <a:gd name="connsiteX12" fmla="*/ 340519 w 557213"/>
                <a:gd name="connsiteY12" fmla="*/ 0 h 845344"/>
                <a:gd name="connsiteX13" fmla="*/ 438150 w 557213"/>
                <a:gd name="connsiteY13" fmla="*/ 52387 h 845344"/>
                <a:gd name="connsiteX14" fmla="*/ 473869 w 557213"/>
                <a:gd name="connsiteY14" fmla="*/ 73819 h 845344"/>
                <a:gd name="connsiteX15" fmla="*/ 504825 w 557213"/>
                <a:gd name="connsiteY15" fmla="*/ 97631 h 845344"/>
                <a:gd name="connsiteX16" fmla="*/ 531019 w 557213"/>
                <a:gd name="connsiteY16" fmla="*/ 119062 h 845344"/>
                <a:gd name="connsiteX17" fmla="*/ 547688 w 557213"/>
                <a:gd name="connsiteY17" fmla="*/ 133350 h 845344"/>
                <a:gd name="connsiteX18" fmla="*/ 557213 w 557213"/>
                <a:gd name="connsiteY18" fmla="*/ 152400 h 845344"/>
                <a:gd name="connsiteX19" fmla="*/ 550069 w 557213"/>
                <a:gd name="connsiteY19" fmla="*/ 178594 h 845344"/>
                <a:gd name="connsiteX20" fmla="*/ 533400 w 557213"/>
                <a:gd name="connsiteY20" fmla="*/ 204787 h 845344"/>
                <a:gd name="connsiteX21" fmla="*/ 500063 w 557213"/>
                <a:gd name="connsiteY21" fmla="*/ 233362 h 845344"/>
                <a:gd name="connsiteX22" fmla="*/ 457200 w 557213"/>
                <a:gd name="connsiteY22" fmla="*/ 259556 h 845344"/>
                <a:gd name="connsiteX23" fmla="*/ 421482 w 557213"/>
                <a:gd name="connsiteY23" fmla="*/ 302419 h 845344"/>
                <a:gd name="connsiteX24" fmla="*/ 347663 w 557213"/>
                <a:gd name="connsiteY24" fmla="*/ 411956 h 845344"/>
                <a:gd name="connsiteX25" fmla="*/ 242888 w 557213"/>
                <a:gd name="connsiteY25" fmla="*/ 578644 h 845344"/>
                <a:gd name="connsiteX26" fmla="*/ 104775 w 557213"/>
                <a:gd name="connsiteY26" fmla="*/ 835819 h 845344"/>
                <a:gd name="connsiteX27" fmla="*/ 0 w 557213"/>
                <a:gd name="connsiteY27" fmla="*/ 845344 h 845344"/>
                <a:gd name="connsiteX28" fmla="*/ 23813 w 557213"/>
                <a:gd name="connsiteY28" fmla="*/ 740569 h 845344"/>
                <a:gd name="connsiteX29" fmla="*/ 90488 w 557213"/>
                <a:gd name="connsiteY29" fmla="*/ 50958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845344">
                  <a:moveTo>
                    <a:pt x="90488" y="509587"/>
                  </a:moveTo>
                  <a:lnTo>
                    <a:pt x="114300" y="438150"/>
                  </a:lnTo>
                  <a:lnTo>
                    <a:pt x="133350" y="378619"/>
                  </a:lnTo>
                  <a:lnTo>
                    <a:pt x="152400" y="326231"/>
                  </a:lnTo>
                  <a:lnTo>
                    <a:pt x="166688" y="290512"/>
                  </a:lnTo>
                  <a:lnTo>
                    <a:pt x="183357" y="238125"/>
                  </a:lnTo>
                  <a:lnTo>
                    <a:pt x="188119" y="211931"/>
                  </a:lnTo>
                  <a:lnTo>
                    <a:pt x="190500" y="188119"/>
                  </a:lnTo>
                  <a:lnTo>
                    <a:pt x="188119" y="164306"/>
                  </a:lnTo>
                  <a:lnTo>
                    <a:pt x="178594" y="130969"/>
                  </a:lnTo>
                  <a:lnTo>
                    <a:pt x="161925" y="97631"/>
                  </a:lnTo>
                  <a:lnTo>
                    <a:pt x="107157" y="19050"/>
                  </a:lnTo>
                  <a:lnTo>
                    <a:pt x="340519" y="0"/>
                  </a:lnTo>
                  <a:lnTo>
                    <a:pt x="438150" y="52387"/>
                  </a:lnTo>
                  <a:lnTo>
                    <a:pt x="473869" y="73819"/>
                  </a:lnTo>
                  <a:lnTo>
                    <a:pt x="504825" y="97631"/>
                  </a:lnTo>
                  <a:lnTo>
                    <a:pt x="531019" y="119062"/>
                  </a:lnTo>
                  <a:lnTo>
                    <a:pt x="547688" y="133350"/>
                  </a:lnTo>
                  <a:lnTo>
                    <a:pt x="557213" y="152400"/>
                  </a:lnTo>
                  <a:lnTo>
                    <a:pt x="550069" y="178594"/>
                  </a:lnTo>
                  <a:lnTo>
                    <a:pt x="533400" y="204787"/>
                  </a:lnTo>
                  <a:lnTo>
                    <a:pt x="500063" y="233362"/>
                  </a:lnTo>
                  <a:lnTo>
                    <a:pt x="457200" y="259556"/>
                  </a:lnTo>
                  <a:lnTo>
                    <a:pt x="421482" y="302419"/>
                  </a:lnTo>
                  <a:lnTo>
                    <a:pt x="347663" y="411956"/>
                  </a:lnTo>
                  <a:lnTo>
                    <a:pt x="242888" y="578644"/>
                  </a:lnTo>
                  <a:lnTo>
                    <a:pt x="104775" y="835819"/>
                  </a:lnTo>
                  <a:lnTo>
                    <a:pt x="0" y="845344"/>
                  </a:lnTo>
                  <a:lnTo>
                    <a:pt x="23813" y="740569"/>
                  </a:lnTo>
                  <a:lnTo>
                    <a:pt x="90488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9">
              <a:extLst>
                <a:ext uri="{FF2B5EF4-FFF2-40B4-BE49-F238E27FC236}">
                  <a16:creationId xmlns:a16="http://schemas.microsoft.com/office/drawing/2014/main" id="{0E6684EB-1138-47E2-AEAB-4B8CCCDD5202}"/>
                </a:ext>
              </a:extLst>
            </p:cNvPr>
            <p:cNvSpPr/>
            <p:nvPr/>
          </p:nvSpPr>
          <p:spPr>
            <a:xfrm>
              <a:off x="6026151" y="2724150"/>
              <a:ext cx="346075" cy="2357438"/>
            </a:xfrm>
            <a:custGeom>
              <a:avLst/>
              <a:gdLst>
                <a:gd name="connsiteX0" fmla="*/ 343667 w 346735"/>
                <a:gd name="connsiteY0" fmla="*/ 478679 h 2356575"/>
                <a:gd name="connsiteX1" fmla="*/ 343667 w 346735"/>
                <a:gd name="connsiteY1" fmla="*/ 739498 h 2356575"/>
                <a:gd name="connsiteX2" fmla="*/ 343667 w 346735"/>
                <a:gd name="connsiteY2" fmla="*/ 1031002 h 2356575"/>
                <a:gd name="connsiteX3" fmla="*/ 346735 w 346735"/>
                <a:gd name="connsiteY3" fmla="*/ 1432969 h 2356575"/>
                <a:gd name="connsiteX4" fmla="*/ 343667 w 346735"/>
                <a:gd name="connsiteY4" fmla="*/ 1656967 h 2356575"/>
                <a:gd name="connsiteX5" fmla="*/ 328325 w 346735"/>
                <a:gd name="connsiteY5" fmla="*/ 1954607 h 2356575"/>
                <a:gd name="connsiteX6" fmla="*/ 322188 w 346735"/>
                <a:gd name="connsiteY6" fmla="*/ 2126441 h 2356575"/>
                <a:gd name="connsiteX7" fmla="*/ 322188 w 346735"/>
                <a:gd name="connsiteY7" fmla="*/ 2270658 h 2356575"/>
                <a:gd name="connsiteX8" fmla="*/ 297640 w 346735"/>
                <a:gd name="connsiteY8" fmla="*/ 2328959 h 2356575"/>
                <a:gd name="connsiteX9" fmla="*/ 276161 w 346735"/>
                <a:gd name="connsiteY9" fmla="*/ 2350438 h 2356575"/>
                <a:gd name="connsiteX10" fmla="*/ 251613 w 346735"/>
                <a:gd name="connsiteY10" fmla="*/ 2356575 h 2356575"/>
                <a:gd name="connsiteX11" fmla="*/ 227066 w 346735"/>
                <a:gd name="connsiteY11" fmla="*/ 2347369 h 2356575"/>
                <a:gd name="connsiteX12" fmla="*/ 202518 w 346735"/>
                <a:gd name="connsiteY12" fmla="*/ 2325890 h 2356575"/>
                <a:gd name="connsiteX13" fmla="*/ 181039 w 346735"/>
                <a:gd name="connsiteY13" fmla="*/ 2292137 h 2356575"/>
                <a:gd name="connsiteX14" fmla="*/ 159560 w 346735"/>
                <a:gd name="connsiteY14" fmla="*/ 2258384 h 2356575"/>
                <a:gd name="connsiteX15" fmla="*/ 135012 w 346735"/>
                <a:gd name="connsiteY15" fmla="*/ 2227700 h 2356575"/>
                <a:gd name="connsiteX16" fmla="*/ 113533 w 346735"/>
                <a:gd name="connsiteY16" fmla="*/ 2181673 h 2356575"/>
                <a:gd name="connsiteX17" fmla="*/ 98190 w 346735"/>
                <a:gd name="connsiteY17" fmla="*/ 2108030 h 2356575"/>
                <a:gd name="connsiteX18" fmla="*/ 92054 w 346735"/>
                <a:gd name="connsiteY18" fmla="*/ 2006771 h 2356575"/>
                <a:gd name="connsiteX19" fmla="*/ 95122 w 346735"/>
                <a:gd name="connsiteY19" fmla="*/ 1939265 h 2356575"/>
                <a:gd name="connsiteX20" fmla="*/ 107396 w 346735"/>
                <a:gd name="connsiteY20" fmla="*/ 1825732 h 2356575"/>
                <a:gd name="connsiteX21" fmla="*/ 119670 w 346735"/>
                <a:gd name="connsiteY21" fmla="*/ 1690720 h 2356575"/>
                <a:gd name="connsiteX22" fmla="*/ 122738 w 346735"/>
                <a:gd name="connsiteY22" fmla="*/ 1534228 h 2356575"/>
                <a:gd name="connsiteX23" fmla="*/ 122738 w 346735"/>
                <a:gd name="connsiteY23" fmla="*/ 1052481 h 2356575"/>
                <a:gd name="connsiteX24" fmla="*/ 122738 w 346735"/>
                <a:gd name="connsiteY24" fmla="*/ 377420 h 2356575"/>
                <a:gd name="connsiteX25" fmla="*/ 125807 w 346735"/>
                <a:gd name="connsiteY25" fmla="*/ 340599 h 2356575"/>
                <a:gd name="connsiteX26" fmla="*/ 122738 w 346735"/>
                <a:gd name="connsiteY26" fmla="*/ 294572 h 2356575"/>
                <a:gd name="connsiteX27" fmla="*/ 98190 w 346735"/>
                <a:gd name="connsiteY27" fmla="*/ 214792 h 2356575"/>
                <a:gd name="connsiteX28" fmla="*/ 52164 w 346735"/>
                <a:gd name="connsiteY28" fmla="*/ 113533 h 2356575"/>
                <a:gd name="connsiteX29" fmla="*/ 30684 w 346735"/>
                <a:gd name="connsiteY29" fmla="*/ 76712 h 2356575"/>
                <a:gd name="connsiteX30" fmla="*/ 3068 w 346735"/>
                <a:gd name="connsiteY30" fmla="*/ 36822 h 2356575"/>
                <a:gd name="connsiteX31" fmla="*/ 0 w 346735"/>
                <a:gd name="connsiteY31" fmla="*/ 18411 h 2356575"/>
                <a:gd name="connsiteX32" fmla="*/ 3068 w 346735"/>
                <a:gd name="connsiteY32" fmla="*/ 3069 h 2356575"/>
                <a:gd name="connsiteX33" fmla="*/ 24547 w 346735"/>
                <a:gd name="connsiteY33" fmla="*/ 0 h 2356575"/>
                <a:gd name="connsiteX34" fmla="*/ 85917 w 346735"/>
                <a:gd name="connsiteY34" fmla="*/ 15343 h 2356575"/>
                <a:gd name="connsiteX35" fmla="*/ 230134 w 346735"/>
                <a:gd name="connsiteY35" fmla="*/ 55232 h 2356575"/>
                <a:gd name="connsiteX36" fmla="*/ 316051 w 346735"/>
                <a:gd name="connsiteY36" fmla="*/ 79780 h 2356575"/>
                <a:gd name="connsiteX37" fmla="*/ 343667 w 346735"/>
                <a:gd name="connsiteY37" fmla="*/ 236271 h 2356575"/>
                <a:gd name="connsiteX38" fmla="*/ 343667 w 346735"/>
                <a:gd name="connsiteY38" fmla="*/ 478679 h 235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6735" h="2356575">
                  <a:moveTo>
                    <a:pt x="343667" y="478679"/>
                  </a:moveTo>
                  <a:lnTo>
                    <a:pt x="343667" y="739498"/>
                  </a:lnTo>
                  <a:lnTo>
                    <a:pt x="343667" y="1031002"/>
                  </a:lnTo>
                  <a:cubicBezTo>
                    <a:pt x="344690" y="1164991"/>
                    <a:pt x="345712" y="1298980"/>
                    <a:pt x="346735" y="1432969"/>
                  </a:cubicBezTo>
                  <a:cubicBezTo>
                    <a:pt x="345712" y="1507635"/>
                    <a:pt x="344690" y="1582301"/>
                    <a:pt x="343667" y="1656967"/>
                  </a:cubicBezTo>
                  <a:lnTo>
                    <a:pt x="328325" y="1954607"/>
                  </a:lnTo>
                  <a:lnTo>
                    <a:pt x="322188" y="2126441"/>
                  </a:lnTo>
                  <a:lnTo>
                    <a:pt x="322188" y="2270658"/>
                  </a:lnTo>
                  <a:lnTo>
                    <a:pt x="297640" y="2328959"/>
                  </a:lnTo>
                  <a:lnTo>
                    <a:pt x="276161" y="2350438"/>
                  </a:lnTo>
                  <a:lnTo>
                    <a:pt x="251613" y="2356575"/>
                  </a:lnTo>
                  <a:lnTo>
                    <a:pt x="227066" y="2347369"/>
                  </a:lnTo>
                  <a:lnTo>
                    <a:pt x="202518" y="2325890"/>
                  </a:lnTo>
                  <a:lnTo>
                    <a:pt x="181039" y="2292137"/>
                  </a:lnTo>
                  <a:lnTo>
                    <a:pt x="159560" y="2258384"/>
                  </a:lnTo>
                  <a:lnTo>
                    <a:pt x="135012" y="2227700"/>
                  </a:lnTo>
                  <a:lnTo>
                    <a:pt x="113533" y="2181673"/>
                  </a:lnTo>
                  <a:lnTo>
                    <a:pt x="98190" y="2108030"/>
                  </a:lnTo>
                  <a:lnTo>
                    <a:pt x="92054" y="2006771"/>
                  </a:lnTo>
                  <a:lnTo>
                    <a:pt x="95122" y="1939265"/>
                  </a:lnTo>
                  <a:lnTo>
                    <a:pt x="107396" y="1825732"/>
                  </a:lnTo>
                  <a:lnTo>
                    <a:pt x="119670" y="1690720"/>
                  </a:lnTo>
                  <a:cubicBezTo>
                    <a:pt x="120693" y="1638556"/>
                    <a:pt x="121715" y="1586392"/>
                    <a:pt x="122738" y="1534228"/>
                  </a:cubicBezTo>
                  <a:lnTo>
                    <a:pt x="122738" y="1052481"/>
                  </a:lnTo>
                  <a:lnTo>
                    <a:pt x="122738" y="377420"/>
                  </a:lnTo>
                  <a:lnTo>
                    <a:pt x="125807" y="340599"/>
                  </a:lnTo>
                  <a:lnTo>
                    <a:pt x="122738" y="294572"/>
                  </a:lnTo>
                  <a:lnTo>
                    <a:pt x="98190" y="214792"/>
                  </a:lnTo>
                  <a:lnTo>
                    <a:pt x="52164" y="113533"/>
                  </a:lnTo>
                  <a:lnTo>
                    <a:pt x="30684" y="76712"/>
                  </a:lnTo>
                  <a:lnTo>
                    <a:pt x="3068" y="36822"/>
                  </a:lnTo>
                  <a:lnTo>
                    <a:pt x="0" y="18411"/>
                  </a:lnTo>
                  <a:lnTo>
                    <a:pt x="3068" y="3069"/>
                  </a:lnTo>
                  <a:lnTo>
                    <a:pt x="24547" y="0"/>
                  </a:lnTo>
                  <a:lnTo>
                    <a:pt x="85917" y="15343"/>
                  </a:lnTo>
                  <a:lnTo>
                    <a:pt x="230134" y="55232"/>
                  </a:lnTo>
                  <a:lnTo>
                    <a:pt x="316051" y="79780"/>
                  </a:lnTo>
                  <a:lnTo>
                    <a:pt x="343667" y="236271"/>
                  </a:lnTo>
                  <a:lnTo>
                    <a:pt x="343667" y="4786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70">
              <a:extLst>
                <a:ext uri="{FF2B5EF4-FFF2-40B4-BE49-F238E27FC236}">
                  <a16:creationId xmlns:a16="http://schemas.microsoft.com/office/drawing/2014/main" id="{B77B29B3-443D-4705-82D2-6D7B323C3B6E}"/>
                </a:ext>
              </a:extLst>
            </p:cNvPr>
            <p:cNvSpPr/>
            <p:nvPr/>
          </p:nvSpPr>
          <p:spPr>
            <a:xfrm>
              <a:off x="6289675" y="2582864"/>
              <a:ext cx="1809750" cy="2397125"/>
            </a:xfrm>
            <a:custGeom>
              <a:avLst/>
              <a:gdLst>
                <a:gd name="connsiteX0" fmla="*/ 589144 w 1810389"/>
                <a:gd name="connsiteY0" fmla="*/ 309914 h 2396465"/>
                <a:gd name="connsiteX1" fmla="*/ 401968 w 1810389"/>
                <a:gd name="connsiteY1" fmla="*/ 343667 h 2396465"/>
                <a:gd name="connsiteX2" fmla="*/ 217860 w 1810389"/>
                <a:gd name="connsiteY2" fmla="*/ 374352 h 2396465"/>
                <a:gd name="connsiteX3" fmla="*/ 42958 w 1810389"/>
                <a:gd name="connsiteY3" fmla="*/ 408105 h 2396465"/>
                <a:gd name="connsiteX4" fmla="*/ 0 w 1810389"/>
                <a:gd name="connsiteY4" fmla="*/ 208655 h 2396465"/>
                <a:gd name="connsiteX5" fmla="*/ 52164 w 1810389"/>
                <a:gd name="connsiteY5" fmla="*/ 220929 h 2396465"/>
                <a:gd name="connsiteX6" fmla="*/ 92054 w 1810389"/>
                <a:gd name="connsiteY6" fmla="*/ 223998 h 2396465"/>
                <a:gd name="connsiteX7" fmla="*/ 184107 w 1810389"/>
                <a:gd name="connsiteY7" fmla="*/ 214792 h 2396465"/>
                <a:gd name="connsiteX8" fmla="*/ 294572 w 1810389"/>
                <a:gd name="connsiteY8" fmla="*/ 196381 h 2396465"/>
                <a:gd name="connsiteX9" fmla="*/ 383557 w 1810389"/>
                <a:gd name="connsiteY9" fmla="*/ 177971 h 2396465"/>
                <a:gd name="connsiteX10" fmla="*/ 503227 w 1810389"/>
                <a:gd name="connsiteY10" fmla="*/ 156492 h 2396465"/>
                <a:gd name="connsiteX11" fmla="*/ 776320 w 1810389"/>
                <a:gd name="connsiteY11" fmla="*/ 116602 h 2396465"/>
                <a:gd name="connsiteX12" fmla="*/ 981906 w 1810389"/>
                <a:gd name="connsiteY12" fmla="*/ 88986 h 2396465"/>
                <a:gd name="connsiteX13" fmla="*/ 1178287 w 1810389"/>
                <a:gd name="connsiteY13" fmla="*/ 58301 h 2396465"/>
                <a:gd name="connsiteX14" fmla="*/ 1279546 w 1810389"/>
                <a:gd name="connsiteY14" fmla="*/ 42959 h 2396465"/>
                <a:gd name="connsiteX15" fmla="*/ 1390011 w 1810389"/>
                <a:gd name="connsiteY15" fmla="*/ 15343 h 2396465"/>
                <a:gd name="connsiteX16" fmla="*/ 1460585 w 1810389"/>
                <a:gd name="connsiteY16" fmla="*/ 0 h 2396465"/>
                <a:gd name="connsiteX17" fmla="*/ 1509681 w 1810389"/>
                <a:gd name="connsiteY17" fmla="*/ 3069 h 2396465"/>
                <a:gd name="connsiteX18" fmla="*/ 1564913 w 1810389"/>
                <a:gd name="connsiteY18" fmla="*/ 21479 h 2396465"/>
                <a:gd name="connsiteX19" fmla="*/ 1623213 w 1810389"/>
                <a:gd name="connsiteY19" fmla="*/ 55232 h 2396465"/>
                <a:gd name="connsiteX20" fmla="*/ 1675377 w 1810389"/>
                <a:gd name="connsiteY20" fmla="*/ 98191 h 2396465"/>
                <a:gd name="connsiteX21" fmla="*/ 1715267 w 1810389"/>
                <a:gd name="connsiteY21" fmla="*/ 135012 h 2396465"/>
                <a:gd name="connsiteX22" fmla="*/ 1745952 w 1810389"/>
                <a:gd name="connsiteY22" fmla="*/ 153423 h 2396465"/>
                <a:gd name="connsiteX23" fmla="*/ 1767431 w 1810389"/>
                <a:gd name="connsiteY23" fmla="*/ 168765 h 2396465"/>
                <a:gd name="connsiteX24" fmla="*/ 1785842 w 1810389"/>
                <a:gd name="connsiteY24" fmla="*/ 187176 h 2396465"/>
                <a:gd name="connsiteX25" fmla="*/ 1795047 w 1810389"/>
                <a:gd name="connsiteY25" fmla="*/ 202518 h 2396465"/>
                <a:gd name="connsiteX26" fmla="*/ 1807321 w 1810389"/>
                <a:gd name="connsiteY26" fmla="*/ 227066 h 2396465"/>
                <a:gd name="connsiteX27" fmla="*/ 1810389 w 1810389"/>
                <a:gd name="connsiteY27" fmla="*/ 242408 h 2396465"/>
                <a:gd name="connsiteX28" fmla="*/ 1810389 w 1810389"/>
                <a:gd name="connsiteY28" fmla="*/ 270024 h 2396465"/>
                <a:gd name="connsiteX29" fmla="*/ 1798115 w 1810389"/>
                <a:gd name="connsiteY29" fmla="*/ 303777 h 2396465"/>
                <a:gd name="connsiteX30" fmla="*/ 1770499 w 1810389"/>
                <a:gd name="connsiteY30" fmla="*/ 340599 h 2396465"/>
                <a:gd name="connsiteX31" fmla="*/ 1749020 w 1810389"/>
                <a:gd name="connsiteY31" fmla="*/ 371283 h 2396465"/>
                <a:gd name="connsiteX32" fmla="*/ 1730609 w 1810389"/>
                <a:gd name="connsiteY32" fmla="*/ 411173 h 2396465"/>
                <a:gd name="connsiteX33" fmla="*/ 1712199 w 1810389"/>
                <a:gd name="connsiteY33" fmla="*/ 472543 h 2396465"/>
                <a:gd name="connsiteX34" fmla="*/ 1696856 w 1810389"/>
                <a:gd name="connsiteY34" fmla="*/ 684266 h 2396465"/>
                <a:gd name="connsiteX35" fmla="*/ 1675377 w 1810389"/>
                <a:gd name="connsiteY35" fmla="*/ 1080097 h 2396465"/>
                <a:gd name="connsiteX36" fmla="*/ 1666172 w 1810389"/>
                <a:gd name="connsiteY36" fmla="*/ 1386943 h 2396465"/>
                <a:gd name="connsiteX37" fmla="*/ 1660035 w 1810389"/>
                <a:gd name="connsiteY37" fmla="*/ 1693788 h 2396465"/>
                <a:gd name="connsiteX38" fmla="*/ 1663103 w 1810389"/>
                <a:gd name="connsiteY38" fmla="*/ 1973018 h 2396465"/>
                <a:gd name="connsiteX39" fmla="*/ 1666172 w 1810389"/>
                <a:gd name="connsiteY39" fmla="*/ 2074277 h 2396465"/>
                <a:gd name="connsiteX40" fmla="*/ 1666172 w 1810389"/>
                <a:gd name="connsiteY40" fmla="*/ 2114167 h 2396465"/>
                <a:gd name="connsiteX41" fmla="*/ 1660035 w 1810389"/>
                <a:gd name="connsiteY41" fmla="*/ 2184741 h 2396465"/>
                <a:gd name="connsiteX42" fmla="*/ 1644693 w 1810389"/>
                <a:gd name="connsiteY42" fmla="*/ 2252247 h 2396465"/>
                <a:gd name="connsiteX43" fmla="*/ 1623213 w 1810389"/>
                <a:gd name="connsiteY43" fmla="*/ 2319753 h 2396465"/>
                <a:gd name="connsiteX44" fmla="*/ 1595597 w 1810389"/>
                <a:gd name="connsiteY44" fmla="*/ 2368849 h 2396465"/>
                <a:gd name="connsiteX45" fmla="*/ 1571050 w 1810389"/>
                <a:gd name="connsiteY45" fmla="*/ 2390328 h 2396465"/>
                <a:gd name="connsiteX46" fmla="*/ 1543434 w 1810389"/>
                <a:gd name="connsiteY46" fmla="*/ 2396465 h 2396465"/>
                <a:gd name="connsiteX47" fmla="*/ 1512749 w 1810389"/>
                <a:gd name="connsiteY47" fmla="*/ 2390328 h 2396465"/>
                <a:gd name="connsiteX48" fmla="*/ 1472859 w 1810389"/>
                <a:gd name="connsiteY48" fmla="*/ 2362712 h 2396465"/>
                <a:gd name="connsiteX49" fmla="*/ 1423764 w 1810389"/>
                <a:gd name="connsiteY49" fmla="*/ 2313616 h 2396465"/>
                <a:gd name="connsiteX50" fmla="*/ 1386942 w 1810389"/>
                <a:gd name="connsiteY50" fmla="*/ 2267590 h 2396465"/>
                <a:gd name="connsiteX51" fmla="*/ 1399216 w 1810389"/>
                <a:gd name="connsiteY51" fmla="*/ 2034387 h 2396465"/>
                <a:gd name="connsiteX52" fmla="*/ 1414558 w 1810389"/>
                <a:gd name="connsiteY52" fmla="*/ 1687651 h 2396465"/>
                <a:gd name="connsiteX53" fmla="*/ 1423764 w 1810389"/>
                <a:gd name="connsiteY53" fmla="*/ 1488202 h 2396465"/>
                <a:gd name="connsiteX54" fmla="*/ 1420695 w 1810389"/>
                <a:gd name="connsiteY54" fmla="*/ 1172151 h 2396465"/>
                <a:gd name="connsiteX55" fmla="*/ 1420695 w 1810389"/>
                <a:gd name="connsiteY55" fmla="*/ 865305 h 2396465"/>
                <a:gd name="connsiteX56" fmla="*/ 1420695 w 1810389"/>
                <a:gd name="connsiteY56" fmla="*/ 668924 h 2396465"/>
                <a:gd name="connsiteX57" fmla="*/ 1436038 w 1810389"/>
                <a:gd name="connsiteY57" fmla="*/ 451063 h 2396465"/>
                <a:gd name="connsiteX58" fmla="*/ 1442175 w 1810389"/>
                <a:gd name="connsiteY58" fmla="*/ 297641 h 2396465"/>
                <a:gd name="connsiteX59" fmla="*/ 1439106 w 1810389"/>
                <a:gd name="connsiteY59" fmla="*/ 273093 h 2396465"/>
                <a:gd name="connsiteX60" fmla="*/ 1426832 w 1810389"/>
                <a:gd name="connsiteY60" fmla="*/ 236271 h 2396465"/>
                <a:gd name="connsiteX61" fmla="*/ 1408422 w 1810389"/>
                <a:gd name="connsiteY61" fmla="*/ 211724 h 2396465"/>
                <a:gd name="connsiteX62" fmla="*/ 1368532 w 1810389"/>
                <a:gd name="connsiteY62" fmla="*/ 193313 h 2396465"/>
                <a:gd name="connsiteX63" fmla="*/ 1282615 w 1810389"/>
                <a:gd name="connsiteY63" fmla="*/ 202518 h 2396465"/>
                <a:gd name="connsiteX64" fmla="*/ 1009522 w 1810389"/>
                <a:gd name="connsiteY64" fmla="*/ 239340 h 2396465"/>
                <a:gd name="connsiteX65" fmla="*/ 589144 w 1810389"/>
                <a:gd name="connsiteY65" fmla="*/ 309914 h 23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0389" h="2396465">
                  <a:moveTo>
                    <a:pt x="589144" y="309914"/>
                  </a:moveTo>
                  <a:lnTo>
                    <a:pt x="401968" y="343667"/>
                  </a:lnTo>
                  <a:lnTo>
                    <a:pt x="217860" y="374352"/>
                  </a:lnTo>
                  <a:lnTo>
                    <a:pt x="42958" y="408105"/>
                  </a:lnTo>
                  <a:lnTo>
                    <a:pt x="0" y="208655"/>
                  </a:lnTo>
                  <a:lnTo>
                    <a:pt x="52164" y="220929"/>
                  </a:lnTo>
                  <a:lnTo>
                    <a:pt x="92054" y="223998"/>
                  </a:lnTo>
                  <a:lnTo>
                    <a:pt x="184107" y="214792"/>
                  </a:lnTo>
                  <a:lnTo>
                    <a:pt x="294572" y="196381"/>
                  </a:lnTo>
                  <a:lnTo>
                    <a:pt x="383557" y="177971"/>
                  </a:lnTo>
                  <a:lnTo>
                    <a:pt x="503227" y="156492"/>
                  </a:lnTo>
                  <a:lnTo>
                    <a:pt x="776320" y="116602"/>
                  </a:lnTo>
                  <a:lnTo>
                    <a:pt x="981906" y="88986"/>
                  </a:lnTo>
                  <a:lnTo>
                    <a:pt x="1178287" y="58301"/>
                  </a:lnTo>
                  <a:lnTo>
                    <a:pt x="1279546" y="42959"/>
                  </a:lnTo>
                  <a:lnTo>
                    <a:pt x="1390011" y="15343"/>
                  </a:lnTo>
                  <a:lnTo>
                    <a:pt x="1460585" y="0"/>
                  </a:lnTo>
                  <a:lnTo>
                    <a:pt x="1509681" y="3069"/>
                  </a:lnTo>
                  <a:lnTo>
                    <a:pt x="1564913" y="21479"/>
                  </a:lnTo>
                  <a:lnTo>
                    <a:pt x="1623213" y="55232"/>
                  </a:lnTo>
                  <a:lnTo>
                    <a:pt x="1675377" y="98191"/>
                  </a:lnTo>
                  <a:lnTo>
                    <a:pt x="1715267" y="135012"/>
                  </a:lnTo>
                  <a:lnTo>
                    <a:pt x="1745952" y="153423"/>
                  </a:lnTo>
                  <a:lnTo>
                    <a:pt x="1767431" y="168765"/>
                  </a:lnTo>
                  <a:lnTo>
                    <a:pt x="1785842" y="187176"/>
                  </a:lnTo>
                  <a:lnTo>
                    <a:pt x="1795047" y="202518"/>
                  </a:lnTo>
                  <a:lnTo>
                    <a:pt x="1807321" y="227066"/>
                  </a:lnTo>
                  <a:lnTo>
                    <a:pt x="1810389" y="242408"/>
                  </a:lnTo>
                  <a:lnTo>
                    <a:pt x="1810389" y="270024"/>
                  </a:lnTo>
                  <a:lnTo>
                    <a:pt x="1798115" y="303777"/>
                  </a:lnTo>
                  <a:lnTo>
                    <a:pt x="1770499" y="340599"/>
                  </a:lnTo>
                  <a:lnTo>
                    <a:pt x="1749020" y="371283"/>
                  </a:lnTo>
                  <a:lnTo>
                    <a:pt x="1730609" y="411173"/>
                  </a:lnTo>
                  <a:lnTo>
                    <a:pt x="1712199" y="472543"/>
                  </a:lnTo>
                  <a:lnTo>
                    <a:pt x="1696856" y="684266"/>
                  </a:lnTo>
                  <a:lnTo>
                    <a:pt x="1675377" y="1080097"/>
                  </a:lnTo>
                  <a:lnTo>
                    <a:pt x="1666172" y="1386943"/>
                  </a:lnTo>
                  <a:lnTo>
                    <a:pt x="1660035" y="1693788"/>
                  </a:lnTo>
                  <a:cubicBezTo>
                    <a:pt x="1661058" y="1786865"/>
                    <a:pt x="1662080" y="1879941"/>
                    <a:pt x="1663103" y="1973018"/>
                  </a:cubicBezTo>
                  <a:lnTo>
                    <a:pt x="1666172" y="2074277"/>
                  </a:lnTo>
                  <a:lnTo>
                    <a:pt x="1666172" y="2114167"/>
                  </a:lnTo>
                  <a:lnTo>
                    <a:pt x="1660035" y="2184741"/>
                  </a:lnTo>
                  <a:lnTo>
                    <a:pt x="1644693" y="2252247"/>
                  </a:lnTo>
                  <a:lnTo>
                    <a:pt x="1623213" y="2319753"/>
                  </a:lnTo>
                  <a:lnTo>
                    <a:pt x="1595597" y="2368849"/>
                  </a:lnTo>
                  <a:lnTo>
                    <a:pt x="1571050" y="2390328"/>
                  </a:lnTo>
                  <a:lnTo>
                    <a:pt x="1543434" y="2396465"/>
                  </a:lnTo>
                  <a:lnTo>
                    <a:pt x="1512749" y="2390328"/>
                  </a:lnTo>
                  <a:lnTo>
                    <a:pt x="1472859" y="2362712"/>
                  </a:lnTo>
                  <a:lnTo>
                    <a:pt x="1423764" y="2313616"/>
                  </a:lnTo>
                  <a:lnTo>
                    <a:pt x="1386942" y="2267590"/>
                  </a:lnTo>
                  <a:lnTo>
                    <a:pt x="1399216" y="2034387"/>
                  </a:lnTo>
                  <a:lnTo>
                    <a:pt x="1414558" y="1687651"/>
                  </a:lnTo>
                  <a:lnTo>
                    <a:pt x="1423764" y="1488202"/>
                  </a:lnTo>
                  <a:lnTo>
                    <a:pt x="1420695" y="1172151"/>
                  </a:lnTo>
                  <a:lnTo>
                    <a:pt x="1420695" y="865305"/>
                  </a:lnTo>
                  <a:lnTo>
                    <a:pt x="1420695" y="668924"/>
                  </a:lnTo>
                  <a:lnTo>
                    <a:pt x="1436038" y="451063"/>
                  </a:lnTo>
                  <a:lnTo>
                    <a:pt x="1442175" y="297641"/>
                  </a:lnTo>
                  <a:lnTo>
                    <a:pt x="1439106" y="273093"/>
                  </a:lnTo>
                  <a:lnTo>
                    <a:pt x="1426832" y="236271"/>
                  </a:lnTo>
                  <a:lnTo>
                    <a:pt x="1408422" y="211724"/>
                  </a:lnTo>
                  <a:lnTo>
                    <a:pt x="1368532" y="193313"/>
                  </a:lnTo>
                  <a:lnTo>
                    <a:pt x="1282615" y="202518"/>
                  </a:lnTo>
                  <a:lnTo>
                    <a:pt x="1009522" y="239340"/>
                  </a:lnTo>
                  <a:lnTo>
                    <a:pt x="589144" y="309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1">
              <a:extLst>
                <a:ext uri="{FF2B5EF4-FFF2-40B4-BE49-F238E27FC236}">
                  <a16:creationId xmlns:a16="http://schemas.microsoft.com/office/drawing/2014/main" id="{55BD9640-BE0B-4D55-B94C-35A740F826EC}"/>
                </a:ext>
              </a:extLst>
            </p:cNvPr>
            <p:cNvSpPr/>
            <p:nvPr/>
          </p:nvSpPr>
          <p:spPr>
            <a:xfrm>
              <a:off x="6323013" y="3267075"/>
              <a:ext cx="1447800" cy="344488"/>
            </a:xfrm>
            <a:custGeom>
              <a:avLst/>
              <a:gdLst>
                <a:gd name="connsiteX0" fmla="*/ 766763 w 1447800"/>
                <a:gd name="connsiteY0" fmla="*/ 78581 h 345281"/>
                <a:gd name="connsiteX1" fmla="*/ 1195388 w 1447800"/>
                <a:gd name="connsiteY1" fmla="*/ 28575 h 345281"/>
                <a:gd name="connsiteX2" fmla="*/ 1447800 w 1447800"/>
                <a:gd name="connsiteY2" fmla="*/ 0 h 345281"/>
                <a:gd name="connsiteX3" fmla="*/ 1438275 w 1447800"/>
                <a:gd name="connsiteY3" fmla="*/ 200025 h 345281"/>
                <a:gd name="connsiteX4" fmla="*/ 1207294 w 1447800"/>
                <a:gd name="connsiteY4" fmla="*/ 226219 h 345281"/>
                <a:gd name="connsiteX5" fmla="*/ 916782 w 1447800"/>
                <a:gd name="connsiteY5" fmla="*/ 254794 h 345281"/>
                <a:gd name="connsiteX6" fmla="*/ 645319 w 1447800"/>
                <a:gd name="connsiteY6" fmla="*/ 280988 h 345281"/>
                <a:gd name="connsiteX7" fmla="*/ 388144 w 1447800"/>
                <a:gd name="connsiteY7" fmla="*/ 307181 h 345281"/>
                <a:gd name="connsiteX8" fmla="*/ 0 w 1447800"/>
                <a:gd name="connsiteY8" fmla="*/ 345281 h 345281"/>
                <a:gd name="connsiteX9" fmla="*/ 4763 w 1447800"/>
                <a:gd name="connsiteY9" fmla="*/ 164306 h 345281"/>
                <a:gd name="connsiteX10" fmla="*/ 192882 w 1447800"/>
                <a:gd name="connsiteY10" fmla="*/ 147638 h 345281"/>
                <a:gd name="connsiteX11" fmla="*/ 488157 w 1447800"/>
                <a:gd name="connsiteY11" fmla="*/ 111919 h 345281"/>
                <a:gd name="connsiteX12" fmla="*/ 766763 w 1447800"/>
                <a:gd name="connsiteY12" fmla="*/ 785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7800" h="345281">
                  <a:moveTo>
                    <a:pt x="766763" y="78581"/>
                  </a:moveTo>
                  <a:lnTo>
                    <a:pt x="1195388" y="28575"/>
                  </a:lnTo>
                  <a:lnTo>
                    <a:pt x="1447800" y="0"/>
                  </a:lnTo>
                  <a:lnTo>
                    <a:pt x="1438275" y="200025"/>
                  </a:lnTo>
                  <a:lnTo>
                    <a:pt x="1207294" y="226219"/>
                  </a:lnTo>
                  <a:lnTo>
                    <a:pt x="916782" y="254794"/>
                  </a:lnTo>
                  <a:lnTo>
                    <a:pt x="645319" y="280988"/>
                  </a:lnTo>
                  <a:lnTo>
                    <a:pt x="388144" y="307181"/>
                  </a:lnTo>
                  <a:lnTo>
                    <a:pt x="0" y="345281"/>
                  </a:lnTo>
                  <a:lnTo>
                    <a:pt x="4763" y="164306"/>
                  </a:lnTo>
                  <a:lnTo>
                    <a:pt x="192882" y="147638"/>
                  </a:lnTo>
                  <a:lnTo>
                    <a:pt x="488157" y="111919"/>
                  </a:lnTo>
                  <a:lnTo>
                    <a:pt x="766763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2">
              <a:extLst>
                <a:ext uri="{FF2B5EF4-FFF2-40B4-BE49-F238E27FC236}">
                  <a16:creationId xmlns:a16="http://schemas.microsoft.com/office/drawing/2014/main" id="{8C0D6FA0-F31C-466B-8BE9-B72BF3A2929A}"/>
                </a:ext>
              </a:extLst>
            </p:cNvPr>
            <p:cNvSpPr/>
            <p:nvPr/>
          </p:nvSpPr>
          <p:spPr>
            <a:xfrm>
              <a:off x="6323013" y="3913188"/>
              <a:ext cx="1441450" cy="392112"/>
            </a:xfrm>
            <a:custGeom>
              <a:avLst/>
              <a:gdLst>
                <a:gd name="connsiteX0" fmla="*/ 719138 w 1440657"/>
                <a:gd name="connsiteY0" fmla="*/ 116681 h 392906"/>
                <a:gd name="connsiteX1" fmla="*/ 1028700 w 1440657"/>
                <a:gd name="connsiteY1" fmla="*/ 66675 h 392906"/>
                <a:gd name="connsiteX2" fmla="*/ 1228725 w 1440657"/>
                <a:gd name="connsiteY2" fmla="*/ 33337 h 392906"/>
                <a:gd name="connsiteX3" fmla="*/ 1440657 w 1440657"/>
                <a:gd name="connsiteY3" fmla="*/ 0 h 392906"/>
                <a:gd name="connsiteX4" fmla="*/ 1433513 w 1440657"/>
                <a:gd name="connsiteY4" fmla="*/ 176212 h 392906"/>
                <a:gd name="connsiteX5" fmla="*/ 1226344 w 1440657"/>
                <a:gd name="connsiteY5" fmla="*/ 214312 h 392906"/>
                <a:gd name="connsiteX6" fmla="*/ 1069182 w 1440657"/>
                <a:gd name="connsiteY6" fmla="*/ 242887 h 392906"/>
                <a:gd name="connsiteX7" fmla="*/ 907257 w 1440657"/>
                <a:gd name="connsiteY7" fmla="*/ 266700 h 392906"/>
                <a:gd name="connsiteX8" fmla="*/ 716757 w 1440657"/>
                <a:gd name="connsiteY8" fmla="*/ 295275 h 392906"/>
                <a:gd name="connsiteX9" fmla="*/ 509588 w 1440657"/>
                <a:gd name="connsiteY9" fmla="*/ 326231 h 392906"/>
                <a:gd name="connsiteX10" fmla="*/ 319088 w 1440657"/>
                <a:gd name="connsiteY10" fmla="*/ 352425 h 392906"/>
                <a:gd name="connsiteX11" fmla="*/ 173832 w 1440657"/>
                <a:gd name="connsiteY11" fmla="*/ 371475 h 392906"/>
                <a:gd name="connsiteX12" fmla="*/ 4763 w 1440657"/>
                <a:gd name="connsiteY12" fmla="*/ 392906 h 392906"/>
                <a:gd name="connsiteX13" fmla="*/ 0 w 1440657"/>
                <a:gd name="connsiteY13" fmla="*/ 214312 h 392906"/>
                <a:gd name="connsiteX14" fmla="*/ 252413 w 1440657"/>
                <a:gd name="connsiteY14" fmla="*/ 180975 h 392906"/>
                <a:gd name="connsiteX15" fmla="*/ 592932 w 1440657"/>
                <a:gd name="connsiteY15" fmla="*/ 133350 h 392906"/>
                <a:gd name="connsiteX16" fmla="*/ 719138 w 1440657"/>
                <a:gd name="connsiteY16" fmla="*/ 116681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0657" h="392906">
                  <a:moveTo>
                    <a:pt x="719138" y="116681"/>
                  </a:moveTo>
                  <a:lnTo>
                    <a:pt x="1028700" y="66675"/>
                  </a:lnTo>
                  <a:lnTo>
                    <a:pt x="1228725" y="33337"/>
                  </a:lnTo>
                  <a:lnTo>
                    <a:pt x="1440657" y="0"/>
                  </a:lnTo>
                  <a:lnTo>
                    <a:pt x="1433513" y="176212"/>
                  </a:lnTo>
                  <a:lnTo>
                    <a:pt x="1226344" y="214312"/>
                  </a:lnTo>
                  <a:lnTo>
                    <a:pt x="1069182" y="242887"/>
                  </a:lnTo>
                  <a:lnTo>
                    <a:pt x="907257" y="266700"/>
                  </a:lnTo>
                  <a:lnTo>
                    <a:pt x="716757" y="295275"/>
                  </a:lnTo>
                  <a:lnTo>
                    <a:pt x="509588" y="326231"/>
                  </a:lnTo>
                  <a:lnTo>
                    <a:pt x="319088" y="352425"/>
                  </a:lnTo>
                  <a:lnTo>
                    <a:pt x="173832" y="371475"/>
                  </a:lnTo>
                  <a:lnTo>
                    <a:pt x="4763" y="392906"/>
                  </a:lnTo>
                  <a:lnTo>
                    <a:pt x="0" y="214312"/>
                  </a:lnTo>
                  <a:lnTo>
                    <a:pt x="252413" y="180975"/>
                  </a:lnTo>
                  <a:lnTo>
                    <a:pt x="592932" y="133350"/>
                  </a:lnTo>
                  <a:lnTo>
                    <a:pt x="719138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73">
              <a:extLst>
                <a:ext uri="{FF2B5EF4-FFF2-40B4-BE49-F238E27FC236}">
                  <a16:creationId xmlns:a16="http://schemas.microsoft.com/office/drawing/2014/main" id="{CE5FA883-C7F2-4CEF-8A21-697DA2F32230}"/>
                </a:ext>
              </a:extLst>
            </p:cNvPr>
            <p:cNvSpPr/>
            <p:nvPr/>
          </p:nvSpPr>
          <p:spPr>
            <a:xfrm>
              <a:off x="6292851" y="4649788"/>
              <a:ext cx="1452563" cy="342900"/>
            </a:xfrm>
            <a:custGeom>
              <a:avLst/>
              <a:gdLst>
                <a:gd name="connsiteX0" fmla="*/ 831056 w 1452563"/>
                <a:gd name="connsiteY0" fmla="*/ 69057 h 342900"/>
                <a:gd name="connsiteX1" fmla="*/ 1083469 w 1452563"/>
                <a:gd name="connsiteY1" fmla="*/ 40482 h 342900"/>
                <a:gd name="connsiteX2" fmla="*/ 1452563 w 1452563"/>
                <a:gd name="connsiteY2" fmla="*/ 0 h 342900"/>
                <a:gd name="connsiteX3" fmla="*/ 1447800 w 1452563"/>
                <a:gd name="connsiteY3" fmla="*/ 180975 h 342900"/>
                <a:gd name="connsiteX4" fmla="*/ 1264444 w 1452563"/>
                <a:gd name="connsiteY4" fmla="*/ 192882 h 342900"/>
                <a:gd name="connsiteX5" fmla="*/ 1004888 w 1452563"/>
                <a:gd name="connsiteY5" fmla="*/ 216694 h 342900"/>
                <a:gd name="connsiteX6" fmla="*/ 721519 w 1452563"/>
                <a:gd name="connsiteY6" fmla="*/ 247650 h 342900"/>
                <a:gd name="connsiteX7" fmla="*/ 461963 w 1452563"/>
                <a:gd name="connsiteY7" fmla="*/ 278607 h 342900"/>
                <a:gd name="connsiteX8" fmla="*/ 214313 w 1452563"/>
                <a:gd name="connsiteY8" fmla="*/ 314325 h 342900"/>
                <a:gd name="connsiteX9" fmla="*/ 145256 w 1452563"/>
                <a:gd name="connsiteY9" fmla="*/ 338138 h 342900"/>
                <a:gd name="connsiteX10" fmla="*/ 88106 w 1452563"/>
                <a:gd name="connsiteY10" fmla="*/ 340519 h 342900"/>
                <a:gd name="connsiteX11" fmla="*/ 0 w 1452563"/>
                <a:gd name="connsiteY11" fmla="*/ 342900 h 342900"/>
                <a:gd name="connsiteX12" fmla="*/ 16669 w 1452563"/>
                <a:gd name="connsiteY12" fmla="*/ 166688 h 342900"/>
                <a:gd name="connsiteX13" fmla="*/ 292894 w 1452563"/>
                <a:gd name="connsiteY13" fmla="*/ 133350 h 342900"/>
                <a:gd name="connsiteX14" fmla="*/ 590550 w 1452563"/>
                <a:gd name="connsiteY14" fmla="*/ 97632 h 342900"/>
                <a:gd name="connsiteX15" fmla="*/ 831056 w 1452563"/>
                <a:gd name="connsiteY15" fmla="*/ 690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563" h="342900">
                  <a:moveTo>
                    <a:pt x="831056" y="69057"/>
                  </a:moveTo>
                  <a:lnTo>
                    <a:pt x="1083469" y="40482"/>
                  </a:lnTo>
                  <a:lnTo>
                    <a:pt x="1452563" y="0"/>
                  </a:lnTo>
                  <a:lnTo>
                    <a:pt x="1447800" y="180975"/>
                  </a:lnTo>
                  <a:lnTo>
                    <a:pt x="1264444" y="192882"/>
                  </a:lnTo>
                  <a:lnTo>
                    <a:pt x="1004888" y="216694"/>
                  </a:lnTo>
                  <a:lnTo>
                    <a:pt x="721519" y="247650"/>
                  </a:lnTo>
                  <a:lnTo>
                    <a:pt x="461963" y="278607"/>
                  </a:lnTo>
                  <a:lnTo>
                    <a:pt x="214313" y="314325"/>
                  </a:lnTo>
                  <a:lnTo>
                    <a:pt x="145256" y="338138"/>
                  </a:lnTo>
                  <a:lnTo>
                    <a:pt x="88106" y="340519"/>
                  </a:lnTo>
                  <a:lnTo>
                    <a:pt x="0" y="342900"/>
                  </a:lnTo>
                  <a:lnTo>
                    <a:pt x="16669" y="166688"/>
                  </a:lnTo>
                  <a:lnTo>
                    <a:pt x="292894" y="133350"/>
                  </a:lnTo>
                  <a:lnTo>
                    <a:pt x="590550" y="97632"/>
                  </a:lnTo>
                  <a:lnTo>
                    <a:pt x="831056" y="69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5">
              <a:extLst>
                <a:ext uri="{FF2B5EF4-FFF2-40B4-BE49-F238E27FC236}">
                  <a16:creationId xmlns:a16="http://schemas.microsoft.com/office/drawing/2014/main" id="{C0E72C20-FB1D-481A-B2FE-7527D113F402}"/>
                </a:ext>
              </a:extLst>
            </p:cNvPr>
            <p:cNvSpPr/>
            <p:nvPr/>
          </p:nvSpPr>
          <p:spPr>
            <a:xfrm>
              <a:off x="5410200" y="4945063"/>
              <a:ext cx="1481138" cy="984250"/>
            </a:xfrm>
            <a:custGeom>
              <a:avLst/>
              <a:gdLst>
                <a:gd name="connsiteX0" fmla="*/ 785813 w 1481138"/>
                <a:gd name="connsiteY0" fmla="*/ 483394 h 983457"/>
                <a:gd name="connsiteX1" fmla="*/ 866775 w 1481138"/>
                <a:gd name="connsiteY1" fmla="*/ 411957 h 983457"/>
                <a:gd name="connsiteX2" fmla="*/ 942975 w 1481138"/>
                <a:gd name="connsiteY2" fmla="*/ 340519 h 983457"/>
                <a:gd name="connsiteX3" fmla="*/ 1012031 w 1481138"/>
                <a:gd name="connsiteY3" fmla="*/ 271463 h 983457"/>
                <a:gd name="connsiteX4" fmla="*/ 1021556 w 1481138"/>
                <a:gd name="connsiteY4" fmla="*/ 247650 h 983457"/>
                <a:gd name="connsiteX5" fmla="*/ 1028700 w 1481138"/>
                <a:gd name="connsiteY5" fmla="*/ 183357 h 983457"/>
                <a:gd name="connsiteX6" fmla="*/ 1028700 w 1481138"/>
                <a:gd name="connsiteY6" fmla="*/ 140494 h 983457"/>
                <a:gd name="connsiteX7" fmla="*/ 1023938 w 1481138"/>
                <a:gd name="connsiteY7" fmla="*/ 109538 h 983457"/>
                <a:gd name="connsiteX8" fmla="*/ 1009650 w 1481138"/>
                <a:gd name="connsiteY8" fmla="*/ 73819 h 983457"/>
                <a:gd name="connsiteX9" fmla="*/ 973931 w 1481138"/>
                <a:gd name="connsiteY9" fmla="*/ 14288 h 983457"/>
                <a:gd name="connsiteX10" fmla="*/ 1042988 w 1481138"/>
                <a:gd name="connsiteY10" fmla="*/ 0 h 983457"/>
                <a:gd name="connsiteX11" fmla="*/ 1083469 w 1481138"/>
                <a:gd name="connsiteY11" fmla="*/ 52388 h 983457"/>
                <a:gd name="connsiteX12" fmla="*/ 1109663 w 1481138"/>
                <a:gd name="connsiteY12" fmla="*/ 80963 h 983457"/>
                <a:gd name="connsiteX13" fmla="*/ 1157288 w 1481138"/>
                <a:gd name="connsiteY13" fmla="*/ 119063 h 983457"/>
                <a:gd name="connsiteX14" fmla="*/ 1209675 w 1481138"/>
                <a:gd name="connsiteY14" fmla="*/ 150019 h 983457"/>
                <a:gd name="connsiteX15" fmla="*/ 1264444 w 1481138"/>
                <a:gd name="connsiteY15" fmla="*/ 183357 h 983457"/>
                <a:gd name="connsiteX16" fmla="*/ 1331119 w 1481138"/>
                <a:gd name="connsiteY16" fmla="*/ 216694 h 983457"/>
                <a:gd name="connsiteX17" fmla="*/ 1393031 w 1481138"/>
                <a:gd name="connsiteY17" fmla="*/ 254794 h 983457"/>
                <a:gd name="connsiteX18" fmla="*/ 1435894 w 1481138"/>
                <a:gd name="connsiteY18" fmla="*/ 285750 h 983457"/>
                <a:gd name="connsiteX19" fmla="*/ 1459706 w 1481138"/>
                <a:gd name="connsiteY19" fmla="*/ 307182 h 983457"/>
                <a:gd name="connsiteX20" fmla="*/ 1476375 w 1481138"/>
                <a:gd name="connsiteY20" fmla="*/ 328613 h 983457"/>
                <a:gd name="connsiteX21" fmla="*/ 1481138 w 1481138"/>
                <a:gd name="connsiteY21" fmla="*/ 345282 h 983457"/>
                <a:gd name="connsiteX22" fmla="*/ 1466850 w 1481138"/>
                <a:gd name="connsiteY22" fmla="*/ 361950 h 983457"/>
                <a:gd name="connsiteX23" fmla="*/ 1443038 w 1481138"/>
                <a:gd name="connsiteY23" fmla="*/ 373857 h 983457"/>
                <a:gd name="connsiteX24" fmla="*/ 1390650 w 1481138"/>
                <a:gd name="connsiteY24" fmla="*/ 383382 h 983457"/>
                <a:gd name="connsiteX25" fmla="*/ 1354931 w 1481138"/>
                <a:gd name="connsiteY25" fmla="*/ 390525 h 983457"/>
                <a:gd name="connsiteX26" fmla="*/ 1297781 w 1481138"/>
                <a:gd name="connsiteY26" fmla="*/ 407194 h 983457"/>
                <a:gd name="connsiteX27" fmla="*/ 1240631 w 1481138"/>
                <a:gd name="connsiteY27" fmla="*/ 428625 h 983457"/>
                <a:gd name="connsiteX28" fmla="*/ 1171575 w 1481138"/>
                <a:gd name="connsiteY28" fmla="*/ 476250 h 983457"/>
                <a:gd name="connsiteX29" fmla="*/ 1064419 w 1481138"/>
                <a:gd name="connsiteY29" fmla="*/ 542925 h 983457"/>
                <a:gd name="connsiteX30" fmla="*/ 962025 w 1481138"/>
                <a:gd name="connsiteY30" fmla="*/ 602457 h 983457"/>
                <a:gd name="connsiteX31" fmla="*/ 869156 w 1481138"/>
                <a:gd name="connsiteY31" fmla="*/ 657225 h 983457"/>
                <a:gd name="connsiteX32" fmla="*/ 711994 w 1481138"/>
                <a:gd name="connsiteY32" fmla="*/ 740569 h 983457"/>
                <a:gd name="connsiteX33" fmla="*/ 635794 w 1481138"/>
                <a:gd name="connsiteY33" fmla="*/ 778669 h 983457"/>
                <a:gd name="connsiteX34" fmla="*/ 523875 w 1481138"/>
                <a:gd name="connsiteY34" fmla="*/ 833438 h 983457"/>
                <a:gd name="connsiteX35" fmla="*/ 423863 w 1481138"/>
                <a:gd name="connsiteY35" fmla="*/ 873919 h 983457"/>
                <a:gd name="connsiteX36" fmla="*/ 307181 w 1481138"/>
                <a:gd name="connsiteY36" fmla="*/ 919163 h 983457"/>
                <a:gd name="connsiteX37" fmla="*/ 173831 w 1481138"/>
                <a:gd name="connsiteY37" fmla="*/ 962025 h 983457"/>
                <a:gd name="connsiteX38" fmla="*/ 92869 w 1481138"/>
                <a:gd name="connsiteY38" fmla="*/ 981075 h 983457"/>
                <a:gd name="connsiteX39" fmla="*/ 38100 w 1481138"/>
                <a:gd name="connsiteY39" fmla="*/ 983457 h 983457"/>
                <a:gd name="connsiteX40" fmla="*/ 2381 w 1481138"/>
                <a:gd name="connsiteY40" fmla="*/ 971550 h 983457"/>
                <a:gd name="connsiteX41" fmla="*/ 0 w 1481138"/>
                <a:gd name="connsiteY41" fmla="*/ 959644 h 983457"/>
                <a:gd name="connsiteX42" fmla="*/ 16669 w 1481138"/>
                <a:gd name="connsiteY42" fmla="*/ 940594 h 983457"/>
                <a:gd name="connsiteX43" fmla="*/ 64294 w 1481138"/>
                <a:gd name="connsiteY43" fmla="*/ 912019 h 983457"/>
                <a:gd name="connsiteX44" fmla="*/ 157163 w 1481138"/>
                <a:gd name="connsiteY44" fmla="*/ 873919 h 983457"/>
                <a:gd name="connsiteX45" fmla="*/ 273844 w 1481138"/>
                <a:gd name="connsiteY45" fmla="*/ 819150 h 983457"/>
                <a:gd name="connsiteX46" fmla="*/ 416719 w 1481138"/>
                <a:gd name="connsiteY46" fmla="*/ 745332 h 983457"/>
                <a:gd name="connsiteX47" fmla="*/ 573881 w 1481138"/>
                <a:gd name="connsiteY47" fmla="*/ 645319 h 983457"/>
                <a:gd name="connsiteX48" fmla="*/ 704850 w 1481138"/>
                <a:gd name="connsiteY48" fmla="*/ 550069 h 983457"/>
                <a:gd name="connsiteX49" fmla="*/ 785813 w 1481138"/>
                <a:gd name="connsiteY49" fmla="*/ 483394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81138" h="983457">
                  <a:moveTo>
                    <a:pt x="785813" y="483394"/>
                  </a:moveTo>
                  <a:lnTo>
                    <a:pt x="866775" y="411957"/>
                  </a:lnTo>
                  <a:lnTo>
                    <a:pt x="942975" y="340519"/>
                  </a:lnTo>
                  <a:lnTo>
                    <a:pt x="1012031" y="271463"/>
                  </a:lnTo>
                  <a:lnTo>
                    <a:pt x="1021556" y="247650"/>
                  </a:lnTo>
                  <a:lnTo>
                    <a:pt x="1028700" y="183357"/>
                  </a:lnTo>
                  <a:lnTo>
                    <a:pt x="1028700" y="140494"/>
                  </a:lnTo>
                  <a:lnTo>
                    <a:pt x="1023938" y="109538"/>
                  </a:lnTo>
                  <a:lnTo>
                    <a:pt x="1009650" y="73819"/>
                  </a:lnTo>
                  <a:lnTo>
                    <a:pt x="973931" y="14288"/>
                  </a:lnTo>
                  <a:lnTo>
                    <a:pt x="1042988" y="0"/>
                  </a:lnTo>
                  <a:lnTo>
                    <a:pt x="1083469" y="52388"/>
                  </a:lnTo>
                  <a:lnTo>
                    <a:pt x="1109663" y="80963"/>
                  </a:lnTo>
                  <a:lnTo>
                    <a:pt x="1157288" y="119063"/>
                  </a:lnTo>
                  <a:lnTo>
                    <a:pt x="1209675" y="150019"/>
                  </a:lnTo>
                  <a:lnTo>
                    <a:pt x="1264444" y="183357"/>
                  </a:lnTo>
                  <a:lnTo>
                    <a:pt x="1331119" y="216694"/>
                  </a:lnTo>
                  <a:lnTo>
                    <a:pt x="1393031" y="254794"/>
                  </a:lnTo>
                  <a:lnTo>
                    <a:pt x="1435894" y="285750"/>
                  </a:lnTo>
                  <a:lnTo>
                    <a:pt x="1459706" y="307182"/>
                  </a:lnTo>
                  <a:lnTo>
                    <a:pt x="1476375" y="328613"/>
                  </a:lnTo>
                  <a:lnTo>
                    <a:pt x="1481138" y="345282"/>
                  </a:lnTo>
                  <a:lnTo>
                    <a:pt x="1466850" y="361950"/>
                  </a:lnTo>
                  <a:lnTo>
                    <a:pt x="1443038" y="373857"/>
                  </a:lnTo>
                  <a:lnTo>
                    <a:pt x="1390650" y="383382"/>
                  </a:lnTo>
                  <a:lnTo>
                    <a:pt x="1354931" y="390525"/>
                  </a:lnTo>
                  <a:lnTo>
                    <a:pt x="1297781" y="407194"/>
                  </a:lnTo>
                  <a:lnTo>
                    <a:pt x="1240631" y="428625"/>
                  </a:lnTo>
                  <a:lnTo>
                    <a:pt x="1171575" y="476250"/>
                  </a:lnTo>
                  <a:lnTo>
                    <a:pt x="1064419" y="542925"/>
                  </a:lnTo>
                  <a:lnTo>
                    <a:pt x="962025" y="602457"/>
                  </a:lnTo>
                  <a:lnTo>
                    <a:pt x="869156" y="657225"/>
                  </a:lnTo>
                  <a:lnTo>
                    <a:pt x="711994" y="740569"/>
                  </a:lnTo>
                  <a:lnTo>
                    <a:pt x="635794" y="778669"/>
                  </a:lnTo>
                  <a:lnTo>
                    <a:pt x="523875" y="833438"/>
                  </a:lnTo>
                  <a:lnTo>
                    <a:pt x="423863" y="873919"/>
                  </a:lnTo>
                  <a:lnTo>
                    <a:pt x="307181" y="919163"/>
                  </a:lnTo>
                  <a:lnTo>
                    <a:pt x="173831" y="962025"/>
                  </a:lnTo>
                  <a:lnTo>
                    <a:pt x="92869" y="981075"/>
                  </a:lnTo>
                  <a:lnTo>
                    <a:pt x="38100" y="983457"/>
                  </a:lnTo>
                  <a:lnTo>
                    <a:pt x="2381" y="971550"/>
                  </a:lnTo>
                  <a:lnTo>
                    <a:pt x="0" y="959644"/>
                  </a:lnTo>
                  <a:lnTo>
                    <a:pt x="16669" y="940594"/>
                  </a:lnTo>
                  <a:lnTo>
                    <a:pt x="64294" y="912019"/>
                  </a:lnTo>
                  <a:lnTo>
                    <a:pt x="157163" y="873919"/>
                  </a:lnTo>
                  <a:cubicBezTo>
                    <a:pt x="196076" y="855704"/>
                    <a:pt x="235416" y="838368"/>
                    <a:pt x="273844" y="819150"/>
                  </a:cubicBezTo>
                  <a:lnTo>
                    <a:pt x="416719" y="745332"/>
                  </a:lnTo>
                  <a:lnTo>
                    <a:pt x="573881" y="645319"/>
                  </a:lnTo>
                  <a:lnTo>
                    <a:pt x="704850" y="550069"/>
                  </a:lnTo>
                  <a:lnTo>
                    <a:pt x="785813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3804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8" grpId="0" animBg="1"/>
      <p:bldP spid="75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6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1E22C0F-C550-483E-B8B1-C57E8DFFCBDC}"/>
              </a:ext>
            </a:extLst>
          </p:cNvPr>
          <p:cNvSpPr/>
          <p:nvPr/>
        </p:nvSpPr>
        <p:spPr>
          <a:xfrm>
            <a:off x="5495929" y="1752601"/>
            <a:ext cx="2493963" cy="538163"/>
          </a:xfrm>
          <a:custGeom>
            <a:avLst/>
            <a:gdLst>
              <a:gd name="connsiteX0" fmla="*/ 1597819 w 2493169"/>
              <a:gd name="connsiteY0" fmla="*/ 373856 h 538163"/>
              <a:gd name="connsiteX1" fmla="*/ 923925 w 2493169"/>
              <a:gd name="connsiteY1" fmla="*/ 464344 h 538163"/>
              <a:gd name="connsiteX2" fmla="*/ 642938 w 2493169"/>
              <a:gd name="connsiteY2" fmla="*/ 497681 h 538163"/>
              <a:gd name="connsiteX3" fmla="*/ 514350 w 2493169"/>
              <a:gd name="connsiteY3" fmla="*/ 516731 h 538163"/>
              <a:gd name="connsiteX4" fmla="*/ 371475 w 2493169"/>
              <a:gd name="connsiteY4" fmla="*/ 538163 h 538163"/>
              <a:gd name="connsiteX5" fmla="*/ 350044 w 2493169"/>
              <a:gd name="connsiteY5" fmla="*/ 535781 h 538163"/>
              <a:gd name="connsiteX6" fmla="*/ 309563 w 2493169"/>
              <a:gd name="connsiteY6" fmla="*/ 514350 h 538163"/>
              <a:gd name="connsiteX7" fmla="*/ 238125 w 2493169"/>
              <a:gd name="connsiteY7" fmla="*/ 471488 h 538163"/>
              <a:gd name="connsiteX8" fmla="*/ 150019 w 2493169"/>
              <a:gd name="connsiteY8" fmla="*/ 404813 h 538163"/>
              <a:gd name="connsiteX9" fmla="*/ 69056 w 2493169"/>
              <a:gd name="connsiteY9" fmla="*/ 330994 h 538163"/>
              <a:gd name="connsiteX10" fmla="*/ 19050 w 2493169"/>
              <a:gd name="connsiteY10" fmla="*/ 283369 h 538163"/>
              <a:gd name="connsiteX11" fmla="*/ 4763 w 2493169"/>
              <a:gd name="connsiteY11" fmla="*/ 261938 h 538163"/>
              <a:gd name="connsiteX12" fmla="*/ 0 w 2493169"/>
              <a:gd name="connsiteY12" fmla="*/ 247650 h 538163"/>
              <a:gd name="connsiteX13" fmla="*/ 0 w 2493169"/>
              <a:gd name="connsiteY13" fmla="*/ 233363 h 538163"/>
              <a:gd name="connsiteX14" fmla="*/ 0 w 2493169"/>
              <a:gd name="connsiteY14" fmla="*/ 221456 h 538163"/>
              <a:gd name="connsiteX15" fmla="*/ 7144 w 2493169"/>
              <a:gd name="connsiteY15" fmla="*/ 211931 h 538163"/>
              <a:gd name="connsiteX16" fmla="*/ 19050 w 2493169"/>
              <a:gd name="connsiteY16" fmla="*/ 207169 h 538163"/>
              <a:gd name="connsiteX17" fmla="*/ 50006 w 2493169"/>
              <a:gd name="connsiteY17" fmla="*/ 221456 h 538163"/>
              <a:gd name="connsiteX18" fmla="*/ 123825 w 2493169"/>
              <a:gd name="connsiteY18" fmla="*/ 242888 h 538163"/>
              <a:gd name="connsiteX19" fmla="*/ 266700 w 2493169"/>
              <a:gd name="connsiteY19" fmla="*/ 278606 h 538163"/>
              <a:gd name="connsiteX20" fmla="*/ 361950 w 2493169"/>
              <a:gd name="connsiteY20" fmla="*/ 292894 h 538163"/>
              <a:gd name="connsiteX21" fmla="*/ 428625 w 2493169"/>
              <a:gd name="connsiteY21" fmla="*/ 297656 h 538163"/>
              <a:gd name="connsiteX22" fmla="*/ 490538 w 2493169"/>
              <a:gd name="connsiteY22" fmla="*/ 295275 h 538163"/>
              <a:gd name="connsiteX23" fmla="*/ 869156 w 2493169"/>
              <a:gd name="connsiteY23" fmla="*/ 247650 h 538163"/>
              <a:gd name="connsiteX24" fmla="*/ 1321594 w 2493169"/>
              <a:gd name="connsiteY24" fmla="*/ 180975 h 538163"/>
              <a:gd name="connsiteX25" fmla="*/ 1840706 w 2493169"/>
              <a:gd name="connsiteY25" fmla="*/ 92869 h 538163"/>
              <a:gd name="connsiteX26" fmla="*/ 2000250 w 2493169"/>
              <a:gd name="connsiteY26" fmla="*/ 0 h 538163"/>
              <a:gd name="connsiteX27" fmla="*/ 2081213 w 2493169"/>
              <a:gd name="connsiteY27" fmla="*/ 4763 h 538163"/>
              <a:gd name="connsiteX28" fmla="*/ 2145506 w 2493169"/>
              <a:gd name="connsiteY28" fmla="*/ 11906 h 538163"/>
              <a:gd name="connsiteX29" fmla="*/ 2221706 w 2493169"/>
              <a:gd name="connsiteY29" fmla="*/ 28575 h 538163"/>
              <a:gd name="connsiteX30" fmla="*/ 2302669 w 2493169"/>
              <a:gd name="connsiteY30" fmla="*/ 52388 h 538163"/>
              <a:gd name="connsiteX31" fmla="*/ 2378869 w 2493169"/>
              <a:gd name="connsiteY31" fmla="*/ 85725 h 538163"/>
              <a:gd name="connsiteX32" fmla="*/ 2438400 w 2493169"/>
              <a:gd name="connsiteY32" fmla="*/ 114300 h 538163"/>
              <a:gd name="connsiteX33" fmla="*/ 2462213 w 2493169"/>
              <a:gd name="connsiteY33" fmla="*/ 130969 h 538163"/>
              <a:gd name="connsiteX34" fmla="*/ 2474119 w 2493169"/>
              <a:gd name="connsiteY34" fmla="*/ 142875 h 538163"/>
              <a:gd name="connsiteX35" fmla="*/ 2481263 w 2493169"/>
              <a:gd name="connsiteY35" fmla="*/ 152400 h 538163"/>
              <a:gd name="connsiteX36" fmla="*/ 2490788 w 2493169"/>
              <a:gd name="connsiteY36" fmla="*/ 173831 h 538163"/>
              <a:gd name="connsiteX37" fmla="*/ 2493169 w 2493169"/>
              <a:gd name="connsiteY37" fmla="*/ 200025 h 538163"/>
              <a:gd name="connsiteX38" fmla="*/ 2481263 w 2493169"/>
              <a:gd name="connsiteY38" fmla="*/ 226219 h 538163"/>
              <a:gd name="connsiteX39" fmla="*/ 2455069 w 2493169"/>
              <a:gd name="connsiteY39" fmla="*/ 250031 h 538163"/>
              <a:gd name="connsiteX40" fmla="*/ 2386013 w 2493169"/>
              <a:gd name="connsiteY40" fmla="*/ 273844 h 538163"/>
              <a:gd name="connsiteX41" fmla="*/ 2090738 w 2493169"/>
              <a:gd name="connsiteY41" fmla="*/ 304800 h 538163"/>
              <a:gd name="connsiteX42" fmla="*/ 1597819 w 2493169"/>
              <a:gd name="connsiteY42" fmla="*/ 373856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93169" h="538163">
                <a:moveTo>
                  <a:pt x="1597819" y="373856"/>
                </a:moveTo>
                <a:lnTo>
                  <a:pt x="923925" y="464344"/>
                </a:lnTo>
                <a:lnTo>
                  <a:pt x="642938" y="497681"/>
                </a:lnTo>
                <a:lnTo>
                  <a:pt x="514350" y="516731"/>
                </a:lnTo>
                <a:lnTo>
                  <a:pt x="371475" y="538163"/>
                </a:lnTo>
                <a:lnTo>
                  <a:pt x="350044" y="535781"/>
                </a:lnTo>
                <a:lnTo>
                  <a:pt x="309563" y="514350"/>
                </a:lnTo>
                <a:lnTo>
                  <a:pt x="238125" y="471488"/>
                </a:lnTo>
                <a:lnTo>
                  <a:pt x="150019" y="404813"/>
                </a:lnTo>
                <a:lnTo>
                  <a:pt x="69056" y="330994"/>
                </a:lnTo>
                <a:lnTo>
                  <a:pt x="19050" y="283369"/>
                </a:lnTo>
                <a:lnTo>
                  <a:pt x="4763" y="261938"/>
                </a:lnTo>
                <a:lnTo>
                  <a:pt x="0" y="247650"/>
                </a:lnTo>
                <a:lnTo>
                  <a:pt x="0" y="233363"/>
                </a:lnTo>
                <a:lnTo>
                  <a:pt x="0" y="221456"/>
                </a:lnTo>
                <a:lnTo>
                  <a:pt x="7144" y="211931"/>
                </a:lnTo>
                <a:lnTo>
                  <a:pt x="19050" y="207169"/>
                </a:lnTo>
                <a:lnTo>
                  <a:pt x="50006" y="221456"/>
                </a:lnTo>
                <a:lnTo>
                  <a:pt x="123825" y="242888"/>
                </a:lnTo>
                <a:lnTo>
                  <a:pt x="266700" y="278606"/>
                </a:lnTo>
                <a:lnTo>
                  <a:pt x="361950" y="292894"/>
                </a:lnTo>
                <a:lnTo>
                  <a:pt x="428625" y="297656"/>
                </a:lnTo>
                <a:lnTo>
                  <a:pt x="490538" y="295275"/>
                </a:lnTo>
                <a:lnTo>
                  <a:pt x="869156" y="247650"/>
                </a:lnTo>
                <a:lnTo>
                  <a:pt x="1321594" y="180975"/>
                </a:lnTo>
                <a:lnTo>
                  <a:pt x="1840706" y="92869"/>
                </a:lnTo>
                <a:lnTo>
                  <a:pt x="2000250" y="0"/>
                </a:lnTo>
                <a:lnTo>
                  <a:pt x="2081213" y="4763"/>
                </a:lnTo>
                <a:lnTo>
                  <a:pt x="2145506" y="11906"/>
                </a:lnTo>
                <a:lnTo>
                  <a:pt x="2221706" y="28575"/>
                </a:lnTo>
                <a:lnTo>
                  <a:pt x="2302669" y="52388"/>
                </a:lnTo>
                <a:lnTo>
                  <a:pt x="2378869" y="85725"/>
                </a:lnTo>
                <a:lnTo>
                  <a:pt x="2438400" y="114300"/>
                </a:lnTo>
                <a:lnTo>
                  <a:pt x="2462213" y="130969"/>
                </a:lnTo>
                <a:lnTo>
                  <a:pt x="2474119" y="142875"/>
                </a:lnTo>
                <a:lnTo>
                  <a:pt x="2481263" y="152400"/>
                </a:lnTo>
                <a:lnTo>
                  <a:pt x="2490788" y="173831"/>
                </a:lnTo>
                <a:lnTo>
                  <a:pt x="2493169" y="200025"/>
                </a:lnTo>
                <a:lnTo>
                  <a:pt x="2481263" y="226219"/>
                </a:lnTo>
                <a:lnTo>
                  <a:pt x="2455069" y="250031"/>
                </a:lnTo>
                <a:lnTo>
                  <a:pt x="2386013" y="273844"/>
                </a:lnTo>
                <a:lnTo>
                  <a:pt x="2090738" y="304800"/>
                </a:lnTo>
                <a:lnTo>
                  <a:pt x="1597819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229ADB9-EFE8-4A5D-8CA0-6BDE22C8FD46}"/>
              </a:ext>
            </a:extLst>
          </p:cNvPr>
          <p:cNvSpPr/>
          <p:nvPr/>
        </p:nvSpPr>
        <p:spPr>
          <a:xfrm rot="16200000">
            <a:off x="3117059" y="2147094"/>
            <a:ext cx="2624138" cy="1587500"/>
          </a:xfrm>
          <a:custGeom>
            <a:avLst/>
            <a:gdLst>
              <a:gd name="connsiteX0" fmla="*/ 1621631 w 2624138"/>
              <a:gd name="connsiteY0" fmla="*/ 1202531 h 1588294"/>
              <a:gd name="connsiteX1" fmla="*/ 1288256 w 2624138"/>
              <a:gd name="connsiteY1" fmla="*/ 1014412 h 1588294"/>
              <a:gd name="connsiteX2" fmla="*/ 1133475 w 2624138"/>
              <a:gd name="connsiteY2" fmla="*/ 926306 h 1588294"/>
              <a:gd name="connsiteX3" fmla="*/ 907256 w 2624138"/>
              <a:gd name="connsiteY3" fmla="*/ 785812 h 1588294"/>
              <a:gd name="connsiteX4" fmla="*/ 731044 w 2624138"/>
              <a:gd name="connsiteY4" fmla="*/ 664369 h 1588294"/>
              <a:gd name="connsiteX5" fmla="*/ 554831 w 2624138"/>
              <a:gd name="connsiteY5" fmla="*/ 538162 h 1588294"/>
              <a:gd name="connsiteX6" fmla="*/ 390525 w 2624138"/>
              <a:gd name="connsiteY6" fmla="*/ 411956 h 1588294"/>
              <a:gd name="connsiteX7" fmla="*/ 240506 w 2624138"/>
              <a:gd name="connsiteY7" fmla="*/ 280987 h 1588294"/>
              <a:gd name="connsiteX8" fmla="*/ 92869 w 2624138"/>
              <a:gd name="connsiteY8" fmla="*/ 147637 h 1588294"/>
              <a:gd name="connsiteX9" fmla="*/ 16669 w 2624138"/>
              <a:gd name="connsiteY9" fmla="*/ 71437 h 1588294"/>
              <a:gd name="connsiteX10" fmla="*/ 7144 w 2624138"/>
              <a:gd name="connsiteY10" fmla="*/ 52387 h 1588294"/>
              <a:gd name="connsiteX11" fmla="*/ 0 w 2624138"/>
              <a:gd name="connsiteY11" fmla="*/ 35719 h 1588294"/>
              <a:gd name="connsiteX12" fmla="*/ 0 w 2624138"/>
              <a:gd name="connsiteY12" fmla="*/ 21431 h 1588294"/>
              <a:gd name="connsiteX13" fmla="*/ 4763 w 2624138"/>
              <a:gd name="connsiteY13" fmla="*/ 7144 h 1588294"/>
              <a:gd name="connsiteX14" fmla="*/ 19050 w 2624138"/>
              <a:gd name="connsiteY14" fmla="*/ 0 h 1588294"/>
              <a:gd name="connsiteX15" fmla="*/ 45244 w 2624138"/>
              <a:gd name="connsiteY15" fmla="*/ 4762 h 1588294"/>
              <a:gd name="connsiteX16" fmla="*/ 104775 w 2624138"/>
              <a:gd name="connsiteY16" fmla="*/ 45244 h 1588294"/>
              <a:gd name="connsiteX17" fmla="*/ 219075 w 2624138"/>
              <a:gd name="connsiteY17" fmla="*/ 123825 h 1588294"/>
              <a:gd name="connsiteX18" fmla="*/ 373856 w 2624138"/>
              <a:gd name="connsiteY18" fmla="*/ 221456 h 1588294"/>
              <a:gd name="connsiteX19" fmla="*/ 559594 w 2624138"/>
              <a:gd name="connsiteY19" fmla="*/ 338137 h 1588294"/>
              <a:gd name="connsiteX20" fmla="*/ 788194 w 2624138"/>
              <a:gd name="connsiteY20" fmla="*/ 473869 h 1588294"/>
              <a:gd name="connsiteX21" fmla="*/ 1083469 w 2624138"/>
              <a:gd name="connsiteY21" fmla="*/ 635794 h 1588294"/>
              <a:gd name="connsiteX22" fmla="*/ 1338263 w 2624138"/>
              <a:gd name="connsiteY22" fmla="*/ 769144 h 1588294"/>
              <a:gd name="connsiteX23" fmla="*/ 1493044 w 2624138"/>
              <a:gd name="connsiteY23" fmla="*/ 845344 h 1588294"/>
              <a:gd name="connsiteX24" fmla="*/ 1707356 w 2624138"/>
              <a:gd name="connsiteY24" fmla="*/ 940594 h 1588294"/>
              <a:gd name="connsiteX25" fmla="*/ 1978819 w 2624138"/>
              <a:gd name="connsiteY25" fmla="*/ 1054894 h 1588294"/>
              <a:gd name="connsiteX26" fmla="*/ 2181225 w 2624138"/>
              <a:gd name="connsiteY26" fmla="*/ 1133475 h 1588294"/>
              <a:gd name="connsiteX27" fmla="*/ 2290763 w 2624138"/>
              <a:gd name="connsiteY27" fmla="*/ 1166812 h 1588294"/>
              <a:gd name="connsiteX28" fmla="*/ 2336006 w 2624138"/>
              <a:gd name="connsiteY28" fmla="*/ 1176337 h 1588294"/>
              <a:gd name="connsiteX29" fmla="*/ 2381250 w 2624138"/>
              <a:gd name="connsiteY29" fmla="*/ 1181100 h 1588294"/>
              <a:gd name="connsiteX30" fmla="*/ 2412206 w 2624138"/>
              <a:gd name="connsiteY30" fmla="*/ 1181100 h 1588294"/>
              <a:gd name="connsiteX31" fmla="*/ 2445544 w 2624138"/>
              <a:gd name="connsiteY31" fmla="*/ 1173956 h 1588294"/>
              <a:gd name="connsiteX32" fmla="*/ 2486025 w 2624138"/>
              <a:gd name="connsiteY32" fmla="*/ 1154906 h 1588294"/>
              <a:gd name="connsiteX33" fmla="*/ 2531269 w 2624138"/>
              <a:gd name="connsiteY33" fmla="*/ 1121569 h 1588294"/>
              <a:gd name="connsiteX34" fmla="*/ 2564606 w 2624138"/>
              <a:gd name="connsiteY34" fmla="*/ 1092994 h 1588294"/>
              <a:gd name="connsiteX35" fmla="*/ 2588419 w 2624138"/>
              <a:gd name="connsiteY35" fmla="*/ 1081087 h 1588294"/>
              <a:gd name="connsiteX36" fmla="*/ 2609850 w 2624138"/>
              <a:gd name="connsiteY36" fmla="*/ 1078706 h 1588294"/>
              <a:gd name="connsiteX37" fmla="*/ 2621756 w 2624138"/>
              <a:gd name="connsiteY37" fmla="*/ 1083469 h 1588294"/>
              <a:gd name="connsiteX38" fmla="*/ 2624138 w 2624138"/>
              <a:gd name="connsiteY38" fmla="*/ 1095375 h 1588294"/>
              <a:gd name="connsiteX39" fmla="*/ 2602706 w 2624138"/>
              <a:gd name="connsiteY39" fmla="*/ 1150144 h 1588294"/>
              <a:gd name="connsiteX40" fmla="*/ 2555081 w 2624138"/>
              <a:gd name="connsiteY40" fmla="*/ 1264444 h 1588294"/>
              <a:gd name="connsiteX41" fmla="*/ 2502694 w 2624138"/>
              <a:gd name="connsiteY41" fmla="*/ 1373981 h 1588294"/>
              <a:gd name="connsiteX42" fmla="*/ 2431256 w 2624138"/>
              <a:gd name="connsiteY42" fmla="*/ 1488281 h 1588294"/>
              <a:gd name="connsiteX43" fmla="*/ 2378869 w 2624138"/>
              <a:gd name="connsiteY43" fmla="*/ 1547812 h 1588294"/>
              <a:gd name="connsiteX44" fmla="*/ 2328863 w 2624138"/>
              <a:gd name="connsiteY44" fmla="*/ 1578769 h 1588294"/>
              <a:gd name="connsiteX45" fmla="*/ 2295525 w 2624138"/>
              <a:gd name="connsiteY45" fmla="*/ 1588294 h 1588294"/>
              <a:gd name="connsiteX46" fmla="*/ 2264569 w 2624138"/>
              <a:gd name="connsiteY46" fmla="*/ 1588294 h 1588294"/>
              <a:gd name="connsiteX47" fmla="*/ 2245519 w 2624138"/>
              <a:gd name="connsiteY47" fmla="*/ 1581150 h 1588294"/>
              <a:gd name="connsiteX48" fmla="*/ 2212181 w 2624138"/>
              <a:gd name="connsiteY48" fmla="*/ 1557337 h 1588294"/>
              <a:gd name="connsiteX49" fmla="*/ 2176463 w 2624138"/>
              <a:gd name="connsiteY49" fmla="*/ 1516856 h 1588294"/>
              <a:gd name="connsiteX50" fmla="*/ 2121694 w 2624138"/>
              <a:gd name="connsiteY50" fmla="*/ 1450181 h 1588294"/>
              <a:gd name="connsiteX51" fmla="*/ 1621631 w 2624138"/>
              <a:gd name="connsiteY51" fmla="*/ 1202531 h 158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24138" h="1588294">
                <a:moveTo>
                  <a:pt x="1621631" y="1202531"/>
                </a:moveTo>
                <a:lnTo>
                  <a:pt x="1288256" y="1014412"/>
                </a:lnTo>
                <a:lnTo>
                  <a:pt x="1133475" y="926306"/>
                </a:lnTo>
                <a:lnTo>
                  <a:pt x="907256" y="785812"/>
                </a:lnTo>
                <a:lnTo>
                  <a:pt x="731044" y="664369"/>
                </a:lnTo>
                <a:lnTo>
                  <a:pt x="554831" y="538162"/>
                </a:lnTo>
                <a:lnTo>
                  <a:pt x="390525" y="411956"/>
                </a:lnTo>
                <a:lnTo>
                  <a:pt x="240506" y="280987"/>
                </a:lnTo>
                <a:lnTo>
                  <a:pt x="92869" y="147637"/>
                </a:lnTo>
                <a:lnTo>
                  <a:pt x="16669" y="71437"/>
                </a:lnTo>
                <a:lnTo>
                  <a:pt x="7144" y="52387"/>
                </a:lnTo>
                <a:lnTo>
                  <a:pt x="0" y="35719"/>
                </a:lnTo>
                <a:lnTo>
                  <a:pt x="0" y="21431"/>
                </a:lnTo>
                <a:lnTo>
                  <a:pt x="4763" y="7144"/>
                </a:lnTo>
                <a:lnTo>
                  <a:pt x="19050" y="0"/>
                </a:lnTo>
                <a:lnTo>
                  <a:pt x="45244" y="4762"/>
                </a:lnTo>
                <a:lnTo>
                  <a:pt x="104775" y="45244"/>
                </a:lnTo>
                <a:lnTo>
                  <a:pt x="219075" y="123825"/>
                </a:lnTo>
                <a:lnTo>
                  <a:pt x="373856" y="221456"/>
                </a:lnTo>
                <a:lnTo>
                  <a:pt x="559594" y="338137"/>
                </a:lnTo>
                <a:lnTo>
                  <a:pt x="788194" y="473869"/>
                </a:lnTo>
                <a:lnTo>
                  <a:pt x="1083469" y="635794"/>
                </a:lnTo>
                <a:lnTo>
                  <a:pt x="1338263" y="769144"/>
                </a:lnTo>
                <a:lnTo>
                  <a:pt x="1493044" y="845344"/>
                </a:lnTo>
                <a:lnTo>
                  <a:pt x="1707356" y="940594"/>
                </a:lnTo>
                <a:lnTo>
                  <a:pt x="1978819" y="1054894"/>
                </a:lnTo>
                <a:lnTo>
                  <a:pt x="2181225" y="1133475"/>
                </a:lnTo>
                <a:lnTo>
                  <a:pt x="2290763" y="1166812"/>
                </a:lnTo>
                <a:lnTo>
                  <a:pt x="2336006" y="1176337"/>
                </a:lnTo>
                <a:lnTo>
                  <a:pt x="2381250" y="1181100"/>
                </a:lnTo>
                <a:lnTo>
                  <a:pt x="2412206" y="1181100"/>
                </a:lnTo>
                <a:lnTo>
                  <a:pt x="2445544" y="1173956"/>
                </a:lnTo>
                <a:lnTo>
                  <a:pt x="2486025" y="1154906"/>
                </a:lnTo>
                <a:lnTo>
                  <a:pt x="2531269" y="1121569"/>
                </a:lnTo>
                <a:lnTo>
                  <a:pt x="2564606" y="1092994"/>
                </a:lnTo>
                <a:lnTo>
                  <a:pt x="2588419" y="1081087"/>
                </a:lnTo>
                <a:lnTo>
                  <a:pt x="2609850" y="1078706"/>
                </a:lnTo>
                <a:lnTo>
                  <a:pt x="2621756" y="1083469"/>
                </a:lnTo>
                <a:lnTo>
                  <a:pt x="2624138" y="1095375"/>
                </a:lnTo>
                <a:lnTo>
                  <a:pt x="2602706" y="1150144"/>
                </a:lnTo>
                <a:lnTo>
                  <a:pt x="2555081" y="1264444"/>
                </a:lnTo>
                <a:lnTo>
                  <a:pt x="2502694" y="1373981"/>
                </a:lnTo>
                <a:lnTo>
                  <a:pt x="2431256" y="1488281"/>
                </a:lnTo>
                <a:lnTo>
                  <a:pt x="2378869" y="1547812"/>
                </a:lnTo>
                <a:lnTo>
                  <a:pt x="2328863" y="1578769"/>
                </a:lnTo>
                <a:lnTo>
                  <a:pt x="2295525" y="1588294"/>
                </a:lnTo>
                <a:lnTo>
                  <a:pt x="2264569" y="1588294"/>
                </a:lnTo>
                <a:lnTo>
                  <a:pt x="2245519" y="1581150"/>
                </a:lnTo>
                <a:lnTo>
                  <a:pt x="2212181" y="1557337"/>
                </a:lnTo>
                <a:lnTo>
                  <a:pt x="2176463" y="1516856"/>
                </a:lnTo>
                <a:lnTo>
                  <a:pt x="2121694" y="1450181"/>
                </a:lnTo>
                <a:lnTo>
                  <a:pt x="1621631" y="12025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401DE78-F502-4512-BA20-F9CC522F13CF}"/>
              </a:ext>
            </a:extLst>
          </p:cNvPr>
          <p:cNvSpPr/>
          <p:nvPr/>
        </p:nvSpPr>
        <p:spPr>
          <a:xfrm rot="16200000">
            <a:off x="3086104" y="4262439"/>
            <a:ext cx="3082925" cy="384175"/>
          </a:xfrm>
          <a:custGeom>
            <a:avLst/>
            <a:gdLst>
              <a:gd name="connsiteX0" fmla="*/ 1363672 w 3084118"/>
              <a:gd name="connsiteY0" fmla="*/ 343561 h 383203"/>
              <a:gd name="connsiteX1" fmla="*/ 570839 w 3084118"/>
              <a:gd name="connsiteY1" fmla="*/ 325062 h 383203"/>
              <a:gd name="connsiteX2" fmla="*/ 221993 w 3084118"/>
              <a:gd name="connsiteY2" fmla="*/ 314491 h 383203"/>
              <a:gd name="connsiteX3" fmla="*/ 171780 w 3084118"/>
              <a:gd name="connsiteY3" fmla="*/ 306562 h 383203"/>
              <a:gd name="connsiteX4" fmla="*/ 100425 w 3084118"/>
              <a:gd name="connsiteY4" fmla="*/ 288063 h 383203"/>
              <a:gd name="connsiteX5" fmla="*/ 47570 w 3084118"/>
              <a:gd name="connsiteY5" fmla="*/ 266921 h 383203"/>
              <a:gd name="connsiteX6" fmla="*/ 13214 w 3084118"/>
              <a:gd name="connsiteY6" fmla="*/ 245779 h 383203"/>
              <a:gd name="connsiteX7" fmla="*/ 0 w 3084118"/>
              <a:gd name="connsiteY7" fmla="*/ 227279 h 383203"/>
              <a:gd name="connsiteX8" fmla="*/ 0 w 3084118"/>
              <a:gd name="connsiteY8" fmla="*/ 198209 h 383203"/>
              <a:gd name="connsiteX9" fmla="*/ 5285 w 3084118"/>
              <a:gd name="connsiteY9" fmla="*/ 163853 h 383203"/>
              <a:gd name="connsiteX10" fmla="*/ 23785 w 3084118"/>
              <a:gd name="connsiteY10" fmla="*/ 134782 h 383203"/>
              <a:gd name="connsiteX11" fmla="*/ 52855 w 3084118"/>
              <a:gd name="connsiteY11" fmla="*/ 110997 h 383203"/>
              <a:gd name="connsiteX12" fmla="*/ 84569 w 3084118"/>
              <a:gd name="connsiteY12" fmla="*/ 92498 h 383203"/>
              <a:gd name="connsiteX13" fmla="*/ 171780 w 3084118"/>
              <a:gd name="connsiteY13" fmla="*/ 55499 h 383203"/>
              <a:gd name="connsiteX14" fmla="*/ 256349 w 3084118"/>
              <a:gd name="connsiteY14" fmla="*/ 29071 h 383203"/>
              <a:gd name="connsiteX15" fmla="*/ 322418 w 3084118"/>
              <a:gd name="connsiteY15" fmla="*/ 21143 h 383203"/>
              <a:gd name="connsiteX16" fmla="*/ 443986 w 3084118"/>
              <a:gd name="connsiteY16" fmla="*/ 0 h 383203"/>
              <a:gd name="connsiteX17" fmla="*/ 475699 w 3084118"/>
              <a:gd name="connsiteY17" fmla="*/ 5286 h 383203"/>
              <a:gd name="connsiteX18" fmla="*/ 565554 w 3084118"/>
              <a:gd name="connsiteY18" fmla="*/ 31714 h 383203"/>
              <a:gd name="connsiteX19" fmla="*/ 695050 w 3084118"/>
              <a:gd name="connsiteY19" fmla="*/ 58142 h 383203"/>
              <a:gd name="connsiteX20" fmla="*/ 779618 w 3084118"/>
              <a:gd name="connsiteY20" fmla="*/ 73998 h 383203"/>
              <a:gd name="connsiteX21" fmla="*/ 874758 w 3084118"/>
              <a:gd name="connsiteY21" fmla="*/ 87212 h 383203"/>
              <a:gd name="connsiteX22" fmla="*/ 1358386 w 3084118"/>
              <a:gd name="connsiteY22" fmla="*/ 108354 h 383203"/>
              <a:gd name="connsiteX23" fmla="*/ 1979438 w 3084118"/>
              <a:gd name="connsiteY23" fmla="*/ 132139 h 383203"/>
              <a:gd name="connsiteX24" fmla="*/ 2674488 w 3084118"/>
              <a:gd name="connsiteY24" fmla="*/ 158567 h 383203"/>
              <a:gd name="connsiteX25" fmla="*/ 2930837 w 3084118"/>
              <a:gd name="connsiteY25" fmla="*/ 87212 h 383203"/>
              <a:gd name="connsiteX26" fmla="*/ 3084118 w 3084118"/>
              <a:gd name="connsiteY26" fmla="*/ 177066 h 383203"/>
              <a:gd name="connsiteX27" fmla="*/ 3036548 w 3084118"/>
              <a:gd name="connsiteY27" fmla="*/ 248421 h 383203"/>
              <a:gd name="connsiteX28" fmla="*/ 2981050 w 3084118"/>
              <a:gd name="connsiteY28" fmla="*/ 298634 h 383203"/>
              <a:gd name="connsiteX29" fmla="*/ 2912338 w 3084118"/>
              <a:gd name="connsiteY29" fmla="*/ 343561 h 383203"/>
              <a:gd name="connsiteX30" fmla="*/ 2856839 w 3084118"/>
              <a:gd name="connsiteY30" fmla="*/ 369989 h 383203"/>
              <a:gd name="connsiteX31" fmla="*/ 2790770 w 3084118"/>
              <a:gd name="connsiteY31" fmla="*/ 383203 h 383203"/>
              <a:gd name="connsiteX32" fmla="*/ 2587276 w 3084118"/>
              <a:gd name="connsiteY32" fmla="*/ 375274 h 383203"/>
              <a:gd name="connsiteX33" fmla="*/ 2119505 w 3084118"/>
              <a:gd name="connsiteY33" fmla="*/ 362061 h 383203"/>
              <a:gd name="connsiteX34" fmla="*/ 1363672 w 3084118"/>
              <a:gd name="connsiteY34" fmla="*/ 343561 h 383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084118" h="383203">
                <a:moveTo>
                  <a:pt x="1363672" y="343561"/>
                </a:moveTo>
                <a:lnTo>
                  <a:pt x="570839" y="325062"/>
                </a:lnTo>
                <a:lnTo>
                  <a:pt x="221993" y="314491"/>
                </a:lnTo>
                <a:lnTo>
                  <a:pt x="171780" y="306562"/>
                </a:lnTo>
                <a:lnTo>
                  <a:pt x="100425" y="288063"/>
                </a:lnTo>
                <a:lnTo>
                  <a:pt x="47570" y="266921"/>
                </a:lnTo>
                <a:lnTo>
                  <a:pt x="13214" y="245779"/>
                </a:lnTo>
                <a:lnTo>
                  <a:pt x="0" y="227279"/>
                </a:lnTo>
                <a:lnTo>
                  <a:pt x="0" y="198209"/>
                </a:lnTo>
                <a:lnTo>
                  <a:pt x="5285" y="163853"/>
                </a:lnTo>
                <a:lnTo>
                  <a:pt x="23785" y="134782"/>
                </a:lnTo>
                <a:lnTo>
                  <a:pt x="52855" y="110997"/>
                </a:lnTo>
                <a:lnTo>
                  <a:pt x="84569" y="92498"/>
                </a:lnTo>
                <a:lnTo>
                  <a:pt x="171780" y="55499"/>
                </a:lnTo>
                <a:lnTo>
                  <a:pt x="256349" y="29071"/>
                </a:lnTo>
                <a:lnTo>
                  <a:pt x="322418" y="21143"/>
                </a:lnTo>
                <a:lnTo>
                  <a:pt x="443986" y="0"/>
                </a:lnTo>
                <a:lnTo>
                  <a:pt x="475699" y="5286"/>
                </a:lnTo>
                <a:lnTo>
                  <a:pt x="565554" y="31714"/>
                </a:lnTo>
                <a:lnTo>
                  <a:pt x="695050" y="58142"/>
                </a:lnTo>
                <a:lnTo>
                  <a:pt x="779618" y="73998"/>
                </a:lnTo>
                <a:lnTo>
                  <a:pt x="874758" y="87212"/>
                </a:lnTo>
                <a:lnTo>
                  <a:pt x="1358386" y="108354"/>
                </a:lnTo>
                <a:lnTo>
                  <a:pt x="1979438" y="132139"/>
                </a:lnTo>
                <a:lnTo>
                  <a:pt x="2674488" y="158567"/>
                </a:lnTo>
                <a:lnTo>
                  <a:pt x="2930837" y="87212"/>
                </a:lnTo>
                <a:lnTo>
                  <a:pt x="3084118" y="177066"/>
                </a:lnTo>
                <a:lnTo>
                  <a:pt x="3036548" y="248421"/>
                </a:lnTo>
                <a:lnTo>
                  <a:pt x="2981050" y="298634"/>
                </a:lnTo>
                <a:lnTo>
                  <a:pt x="2912338" y="343561"/>
                </a:lnTo>
                <a:lnTo>
                  <a:pt x="2856839" y="369989"/>
                </a:lnTo>
                <a:lnTo>
                  <a:pt x="2790770" y="383203"/>
                </a:lnTo>
                <a:lnTo>
                  <a:pt x="2587276" y="375274"/>
                </a:lnTo>
                <a:lnTo>
                  <a:pt x="2119505" y="362061"/>
                </a:lnTo>
                <a:lnTo>
                  <a:pt x="1363672" y="34356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CA98FD2-FC1D-4F31-AF6F-60822378487F}"/>
              </a:ext>
            </a:extLst>
          </p:cNvPr>
          <p:cNvSpPr/>
          <p:nvPr/>
        </p:nvSpPr>
        <p:spPr>
          <a:xfrm rot="16200000">
            <a:off x="4501360" y="2680494"/>
            <a:ext cx="2425700" cy="1471613"/>
          </a:xfrm>
          <a:custGeom>
            <a:avLst/>
            <a:gdLst>
              <a:gd name="connsiteX0" fmla="*/ 1407318 w 2426493"/>
              <a:gd name="connsiteY0" fmla="*/ 1188244 h 1471612"/>
              <a:gd name="connsiteX1" fmla="*/ 1207293 w 2426493"/>
              <a:gd name="connsiteY1" fmla="*/ 1081087 h 1471612"/>
              <a:gd name="connsiteX2" fmla="*/ 1116806 w 2426493"/>
              <a:gd name="connsiteY2" fmla="*/ 1052512 h 1471612"/>
              <a:gd name="connsiteX3" fmla="*/ 831056 w 2426493"/>
              <a:gd name="connsiteY3" fmla="*/ 847725 h 1471612"/>
              <a:gd name="connsiteX4" fmla="*/ 628650 w 2426493"/>
              <a:gd name="connsiteY4" fmla="*/ 692944 h 1471612"/>
              <a:gd name="connsiteX5" fmla="*/ 476250 w 2426493"/>
              <a:gd name="connsiteY5" fmla="*/ 561975 h 1471612"/>
              <a:gd name="connsiteX6" fmla="*/ 359568 w 2426493"/>
              <a:gd name="connsiteY6" fmla="*/ 454819 h 1471612"/>
              <a:gd name="connsiteX7" fmla="*/ 214312 w 2426493"/>
              <a:gd name="connsiteY7" fmla="*/ 300037 h 1471612"/>
              <a:gd name="connsiteX8" fmla="*/ 97631 w 2426493"/>
              <a:gd name="connsiteY8" fmla="*/ 166687 h 1471612"/>
              <a:gd name="connsiteX9" fmla="*/ 21431 w 2426493"/>
              <a:gd name="connsiteY9" fmla="*/ 73819 h 1471612"/>
              <a:gd name="connsiteX10" fmla="*/ 4762 w 2426493"/>
              <a:gd name="connsiteY10" fmla="*/ 50006 h 1471612"/>
              <a:gd name="connsiteX11" fmla="*/ 0 w 2426493"/>
              <a:gd name="connsiteY11" fmla="*/ 33337 h 1471612"/>
              <a:gd name="connsiteX12" fmla="*/ 2381 w 2426493"/>
              <a:gd name="connsiteY12" fmla="*/ 14287 h 1471612"/>
              <a:gd name="connsiteX13" fmla="*/ 9525 w 2426493"/>
              <a:gd name="connsiteY13" fmla="*/ 2381 h 1471612"/>
              <a:gd name="connsiteX14" fmla="*/ 26193 w 2426493"/>
              <a:gd name="connsiteY14" fmla="*/ 0 h 1471612"/>
              <a:gd name="connsiteX15" fmla="*/ 47625 w 2426493"/>
              <a:gd name="connsiteY15" fmla="*/ 4762 h 1471612"/>
              <a:gd name="connsiteX16" fmla="*/ 104775 w 2426493"/>
              <a:gd name="connsiteY16" fmla="*/ 57150 h 1471612"/>
              <a:gd name="connsiteX17" fmla="*/ 228600 w 2426493"/>
              <a:gd name="connsiteY17" fmla="*/ 161925 h 1471612"/>
              <a:gd name="connsiteX18" fmla="*/ 371475 w 2426493"/>
              <a:gd name="connsiteY18" fmla="*/ 273844 h 1471612"/>
              <a:gd name="connsiteX19" fmla="*/ 531018 w 2426493"/>
              <a:gd name="connsiteY19" fmla="*/ 395287 h 1471612"/>
              <a:gd name="connsiteX20" fmla="*/ 716756 w 2426493"/>
              <a:gd name="connsiteY20" fmla="*/ 526256 h 1471612"/>
              <a:gd name="connsiteX21" fmla="*/ 807243 w 2426493"/>
              <a:gd name="connsiteY21" fmla="*/ 583406 h 1471612"/>
              <a:gd name="connsiteX22" fmla="*/ 921543 w 2426493"/>
              <a:gd name="connsiteY22" fmla="*/ 654844 h 1471612"/>
              <a:gd name="connsiteX23" fmla="*/ 1012031 w 2426493"/>
              <a:gd name="connsiteY23" fmla="*/ 707231 h 1471612"/>
              <a:gd name="connsiteX24" fmla="*/ 1152525 w 2426493"/>
              <a:gd name="connsiteY24" fmla="*/ 788194 h 1471612"/>
              <a:gd name="connsiteX25" fmla="*/ 1340643 w 2426493"/>
              <a:gd name="connsiteY25" fmla="*/ 881062 h 1471612"/>
              <a:gd name="connsiteX26" fmla="*/ 1588293 w 2426493"/>
              <a:gd name="connsiteY26" fmla="*/ 983456 h 1471612"/>
              <a:gd name="connsiteX27" fmla="*/ 1766887 w 2426493"/>
              <a:gd name="connsiteY27" fmla="*/ 1050131 h 1471612"/>
              <a:gd name="connsiteX28" fmla="*/ 1902618 w 2426493"/>
              <a:gd name="connsiteY28" fmla="*/ 1092994 h 1471612"/>
              <a:gd name="connsiteX29" fmla="*/ 1985962 w 2426493"/>
              <a:gd name="connsiteY29" fmla="*/ 1112044 h 1471612"/>
              <a:gd name="connsiteX30" fmla="*/ 2050256 w 2426493"/>
              <a:gd name="connsiteY30" fmla="*/ 1126331 h 1471612"/>
              <a:gd name="connsiteX31" fmla="*/ 2128837 w 2426493"/>
              <a:gd name="connsiteY31" fmla="*/ 1135856 h 1471612"/>
              <a:gd name="connsiteX32" fmla="*/ 2181225 w 2426493"/>
              <a:gd name="connsiteY32" fmla="*/ 1135856 h 1471612"/>
              <a:gd name="connsiteX33" fmla="*/ 2226468 w 2426493"/>
              <a:gd name="connsiteY33" fmla="*/ 1133475 h 1471612"/>
              <a:gd name="connsiteX34" fmla="*/ 2262187 w 2426493"/>
              <a:gd name="connsiteY34" fmla="*/ 1119187 h 1471612"/>
              <a:gd name="connsiteX35" fmla="*/ 2321718 w 2426493"/>
              <a:gd name="connsiteY35" fmla="*/ 1083469 h 1471612"/>
              <a:gd name="connsiteX36" fmla="*/ 2395537 w 2426493"/>
              <a:gd name="connsiteY36" fmla="*/ 1007269 h 1471612"/>
              <a:gd name="connsiteX37" fmla="*/ 2426493 w 2426493"/>
              <a:gd name="connsiteY37" fmla="*/ 1152525 h 1471612"/>
              <a:gd name="connsiteX38" fmla="*/ 2333625 w 2426493"/>
              <a:gd name="connsiteY38" fmla="*/ 1269206 h 1471612"/>
              <a:gd name="connsiteX39" fmla="*/ 2224087 w 2426493"/>
              <a:gd name="connsiteY39" fmla="*/ 1419225 h 1471612"/>
              <a:gd name="connsiteX40" fmla="*/ 2176462 w 2426493"/>
              <a:gd name="connsiteY40" fmla="*/ 1471612 h 1471612"/>
              <a:gd name="connsiteX41" fmla="*/ 2131218 w 2426493"/>
              <a:gd name="connsiteY41" fmla="*/ 1462087 h 1471612"/>
              <a:gd name="connsiteX42" fmla="*/ 1974056 w 2426493"/>
              <a:gd name="connsiteY42" fmla="*/ 1419225 h 1471612"/>
              <a:gd name="connsiteX43" fmla="*/ 1785937 w 2426493"/>
              <a:gd name="connsiteY43" fmla="*/ 1357312 h 1471612"/>
              <a:gd name="connsiteX44" fmla="*/ 1688306 w 2426493"/>
              <a:gd name="connsiteY44" fmla="*/ 1326356 h 1471612"/>
              <a:gd name="connsiteX45" fmla="*/ 1597818 w 2426493"/>
              <a:gd name="connsiteY45" fmla="*/ 1285875 h 1471612"/>
              <a:gd name="connsiteX46" fmla="*/ 1407318 w 2426493"/>
              <a:gd name="connsiteY46" fmla="*/ 1188244 h 147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26493" h="1471612">
                <a:moveTo>
                  <a:pt x="1407318" y="1188244"/>
                </a:moveTo>
                <a:lnTo>
                  <a:pt x="1207293" y="1081087"/>
                </a:lnTo>
                <a:lnTo>
                  <a:pt x="1116806" y="1052512"/>
                </a:lnTo>
                <a:lnTo>
                  <a:pt x="831056" y="847725"/>
                </a:lnTo>
                <a:lnTo>
                  <a:pt x="628650" y="692944"/>
                </a:lnTo>
                <a:lnTo>
                  <a:pt x="476250" y="561975"/>
                </a:lnTo>
                <a:lnTo>
                  <a:pt x="359568" y="454819"/>
                </a:lnTo>
                <a:lnTo>
                  <a:pt x="214312" y="300037"/>
                </a:lnTo>
                <a:lnTo>
                  <a:pt x="97631" y="166687"/>
                </a:lnTo>
                <a:lnTo>
                  <a:pt x="21431" y="73819"/>
                </a:lnTo>
                <a:lnTo>
                  <a:pt x="4762" y="50006"/>
                </a:lnTo>
                <a:lnTo>
                  <a:pt x="0" y="33337"/>
                </a:lnTo>
                <a:lnTo>
                  <a:pt x="2381" y="14287"/>
                </a:lnTo>
                <a:lnTo>
                  <a:pt x="9525" y="2381"/>
                </a:lnTo>
                <a:lnTo>
                  <a:pt x="26193" y="0"/>
                </a:lnTo>
                <a:lnTo>
                  <a:pt x="47625" y="4762"/>
                </a:lnTo>
                <a:lnTo>
                  <a:pt x="104775" y="57150"/>
                </a:lnTo>
                <a:lnTo>
                  <a:pt x="228600" y="161925"/>
                </a:lnTo>
                <a:lnTo>
                  <a:pt x="371475" y="273844"/>
                </a:lnTo>
                <a:lnTo>
                  <a:pt x="531018" y="395287"/>
                </a:lnTo>
                <a:lnTo>
                  <a:pt x="716756" y="526256"/>
                </a:lnTo>
                <a:lnTo>
                  <a:pt x="807243" y="583406"/>
                </a:lnTo>
                <a:lnTo>
                  <a:pt x="921543" y="654844"/>
                </a:lnTo>
                <a:lnTo>
                  <a:pt x="1012031" y="707231"/>
                </a:lnTo>
                <a:lnTo>
                  <a:pt x="1152525" y="788194"/>
                </a:lnTo>
                <a:lnTo>
                  <a:pt x="1340643" y="881062"/>
                </a:lnTo>
                <a:lnTo>
                  <a:pt x="1588293" y="983456"/>
                </a:lnTo>
                <a:lnTo>
                  <a:pt x="1766887" y="1050131"/>
                </a:lnTo>
                <a:lnTo>
                  <a:pt x="1902618" y="1092994"/>
                </a:lnTo>
                <a:lnTo>
                  <a:pt x="1985962" y="1112044"/>
                </a:lnTo>
                <a:lnTo>
                  <a:pt x="2050256" y="1126331"/>
                </a:lnTo>
                <a:lnTo>
                  <a:pt x="2128837" y="1135856"/>
                </a:lnTo>
                <a:lnTo>
                  <a:pt x="2181225" y="1135856"/>
                </a:lnTo>
                <a:lnTo>
                  <a:pt x="2226468" y="1133475"/>
                </a:lnTo>
                <a:lnTo>
                  <a:pt x="2262187" y="1119187"/>
                </a:lnTo>
                <a:lnTo>
                  <a:pt x="2321718" y="1083469"/>
                </a:lnTo>
                <a:lnTo>
                  <a:pt x="2395537" y="1007269"/>
                </a:lnTo>
                <a:lnTo>
                  <a:pt x="2426493" y="1152525"/>
                </a:lnTo>
                <a:lnTo>
                  <a:pt x="2333625" y="1269206"/>
                </a:lnTo>
                <a:lnTo>
                  <a:pt x="2224087" y="1419225"/>
                </a:lnTo>
                <a:lnTo>
                  <a:pt x="2176462" y="1471612"/>
                </a:lnTo>
                <a:lnTo>
                  <a:pt x="2131218" y="1462087"/>
                </a:lnTo>
                <a:lnTo>
                  <a:pt x="1974056" y="1419225"/>
                </a:lnTo>
                <a:lnTo>
                  <a:pt x="1785937" y="1357312"/>
                </a:lnTo>
                <a:lnTo>
                  <a:pt x="1688306" y="1326356"/>
                </a:lnTo>
                <a:lnTo>
                  <a:pt x="1597818" y="1285875"/>
                </a:lnTo>
                <a:lnTo>
                  <a:pt x="1407318" y="1188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8E538F3-1240-49F9-B736-5106912A3FD1}"/>
              </a:ext>
            </a:extLst>
          </p:cNvPr>
          <p:cNvSpPr/>
          <p:nvPr/>
        </p:nvSpPr>
        <p:spPr>
          <a:xfrm>
            <a:off x="6199188" y="2805113"/>
            <a:ext cx="1454150" cy="406400"/>
          </a:xfrm>
          <a:custGeom>
            <a:avLst/>
            <a:gdLst>
              <a:gd name="connsiteX0" fmla="*/ 833437 w 1454944"/>
              <a:gd name="connsiteY0" fmla="*/ 240506 h 407193"/>
              <a:gd name="connsiteX1" fmla="*/ 321469 w 1454944"/>
              <a:gd name="connsiteY1" fmla="*/ 335756 h 407193"/>
              <a:gd name="connsiteX2" fmla="*/ 309562 w 1454944"/>
              <a:gd name="connsiteY2" fmla="*/ 333375 h 407193"/>
              <a:gd name="connsiteX3" fmla="*/ 261937 w 1454944"/>
              <a:gd name="connsiteY3" fmla="*/ 304800 h 407193"/>
              <a:gd name="connsiteX4" fmla="*/ 207169 w 1454944"/>
              <a:gd name="connsiteY4" fmla="*/ 278606 h 407193"/>
              <a:gd name="connsiteX5" fmla="*/ 128587 w 1454944"/>
              <a:gd name="connsiteY5" fmla="*/ 247650 h 407193"/>
              <a:gd name="connsiteX6" fmla="*/ 0 w 1454944"/>
              <a:gd name="connsiteY6" fmla="*/ 202406 h 407193"/>
              <a:gd name="connsiteX7" fmla="*/ 35719 w 1454944"/>
              <a:gd name="connsiteY7" fmla="*/ 85725 h 407193"/>
              <a:gd name="connsiteX8" fmla="*/ 154781 w 1454944"/>
              <a:gd name="connsiteY8" fmla="*/ 121443 h 407193"/>
              <a:gd name="connsiteX9" fmla="*/ 197644 w 1454944"/>
              <a:gd name="connsiteY9" fmla="*/ 128587 h 407193"/>
              <a:gd name="connsiteX10" fmla="*/ 242887 w 1454944"/>
              <a:gd name="connsiteY10" fmla="*/ 133350 h 407193"/>
              <a:gd name="connsiteX11" fmla="*/ 297656 w 1454944"/>
              <a:gd name="connsiteY11" fmla="*/ 133350 h 407193"/>
              <a:gd name="connsiteX12" fmla="*/ 450056 w 1454944"/>
              <a:gd name="connsiteY12" fmla="*/ 107156 h 407193"/>
              <a:gd name="connsiteX13" fmla="*/ 769144 w 1454944"/>
              <a:gd name="connsiteY13" fmla="*/ 52387 h 407193"/>
              <a:gd name="connsiteX14" fmla="*/ 1071562 w 1454944"/>
              <a:gd name="connsiteY14" fmla="*/ 0 h 407193"/>
              <a:gd name="connsiteX15" fmla="*/ 1095375 w 1454944"/>
              <a:gd name="connsiteY15" fmla="*/ 2381 h 407193"/>
              <a:gd name="connsiteX16" fmla="*/ 1171575 w 1454944"/>
              <a:gd name="connsiteY16" fmla="*/ 30956 h 407193"/>
              <a:gd name="connsiteX17" fmla="*/ 1238250 w 1454944"/>
              <a:gd name="connsiteY17" fmla="*/ 59531 h 407193"/>
              <a:gd name="connsiteX18" fmla="*/ 1281112 w 1454944"/>
              <a:gd name="connsiteY18" fmla="*/ 83343 h 407193"/>
              <a:gd name="connsiteX19" fmla="*/ 1343025 w 1454944"/>
              <a:gd name="connsiteY19" fmla="*/ 128587 h 407193"/>
              <a:gd name="connsiteX20" fmla="*/ 1407319 w 1454944"/>
              <a:gd name="connsiteY20" fmla="*/ 188118 h 407193"/>
              <a:gd name="connsiteX21" fmla="*/ 1435894 w 1454944"/>
              <a:gd name="connsiteY21" fmla="*/ 223837 h 407193"/>
              <a:gd name="connsiteX22" fmla="*/ 1450181 w 1454944"/>
              <a:gd name="connsiteY22" fmla="*/ 252412 h 407193"/>
              <a:gd name="connsiteX23" fmla="*/ 1454944 w 1454944"/>
              <a:gd name="connsiteY23" fmla="*/ 269081 h 407193"/>
              <a:gd name="connsiteX24" fmla="*/ 1450181 w 1454944"/>
              <a:gd name="connsiteY24" fmla="*/ 292893 h 407193"/>
              <a:gd name="connsiteX25" fmla="*/ 1423987 w 1454944"/>
              <a:gd name="connsiteY25" fmla="*/ 316706 h 407193"/>
              <a:gd name="connsiteX26" fmla="*/ 1378744 w 1454944"/>
              <a:gd name="connsiteY26" fmla="*/ 361950 h 407193"/>
              <a:gd name="connsiteX27" fmla="*/ 1316831 w 1454944"/>
              <a:gd name="connsiteY27" fmla="*/ 407193 h 407193"/>
              <a:gd name="connsiteX28" fmla="*/ 1026319 w 1454944"/>
              <a:gd name="connsiteY28" fmla="*/ 228600 h 407193"/>
              <a:gd name="connsiteX29" fmla="*/ 1007269 w 1454944"/>
              <a:gd name="connsiteY29" fmla="*/ 219075 h 407193"/>
              <a:gd name="connsiteX30" fmla="*/ 833437 w 1454944"/>
              <a:gd name="connsiteY30" fmla="*/ 240506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54944" h="407193">
                <a:moveTo>
                  <a:pt x="833437" y="240506"/>
                </a:moveTo>
                <a:lnTo>
                  <a:pt x="321469" y="335756"/>
                </a:lnTo>
                <a:lnTo>
                  <a:pt x="309562" y="333375"/>
                </a:lnTo>
                <a:lnTo>
                  <a:pt x="261937" y="304800"/>
                </a:lnTo>
                <a:lnTo>
                  <a:pt x="207169" y="278606"/>
                </a:lnTo>
                <a:lnTo>
                  <a:pt x="128587" y="247650"/>
                </a:lnTo>
                <a:lnTo>
                  <a:pt x="0" y="202406"/>
                </a:lnTo>
                <a:lnTo>
                  <a:pt x="35719" y="85725"/>
                </a:lnTo>
                <a:lnTo>
                  <a:pt x="154781" y="121443"/>
                </a:lnTo>
                <a:lnTo>
                  <a:pt x="197644" y="128587"/>
                </a:lnTo>
                <a:lnTo>
                  <a:pt x="242887" y="133350"/>
                </a:lnTo>
                <a:lnTo>
                  <a:pt x="297656" y="133350"/>
                </a:lnTo>
                <a:lnTo>
                  <a:pt x="450056" y="107156"/>
                </a:lnTo>
                <a:lnTo>
                  <a:pt x="769144" y="52387"/>
                </a:lnTo>
                <a:lnTo>
                  <a:pt x="1071562" y="0"/>
                </a:lnTo>
                <a:lnTo>
                  <a:pt x="1095375" y="2381"/>
                </a:lnTo>
                <a:lnTo>
                  <a:pt x="1171575" y="30956"/>
                </a:lnTo>
                <a:lnTo>
                  <a:pt x="1238250" y="59531"/>
                </a:lnTo>
                <a:lnTo>
                  <a:pt x="1281112" y="83343"/>
                </a:lnTo>
                <a:lnTo>
                  <a:pt x="1343025" y="128587"/>
                </a:lnTo>
                <a:lnTo>
                  <a:pt x="1407319" y="188118"/>
                </a:lnTo>
                <a:lnTo>
                  <a:pt x="1435894" y="223837"/>
                </a:lnTo>
                <a:lnTo>
                  <a:pt x="1450181" y="252412"/>
                </a:lnTo>
                <a:lnTo>
                  <a:pt x="1454944" y="269081"/>
                </a:lnTo>
                <a:lnTo>
                  <a:pt x="1450181" y="292893"/>
                </a:lnTo>
                <a:lnTo>
                  <a:pt x="1423987" y="316706"/>
                </a:lnTo>
                <a:lnTo>
                  <a:pt x="1378744" y="361950"/>
                </a:lnTo>
                <a:lnTo>
                  <a:pt x="1316831" y="407193"/>
                </a:lnTo>
                <a:lnTo>
                  <a:pt x="1026319" y="228600"/>
                </a:lnTo>
                <a:lnTo>
                  <a:pt x="1007269" y="219075"/>
                </a:lnTo>
                <a:lnTo>
                  <a:pt x="833437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D6EF540-9E70-4EAA-9AF5-28C54A58F0BC}"/>
              </a:ext>
            </a:extLst>
          </p:cNvPr>
          <p:cNvSpPr/>
          <p:nvPr/>
        </p:nvSpPr>
        <p:spPr>
          <a:xfrm rot="16200000">
            <a:off x="5022853" y="3178176"/>
            <a:ext cx="2743200" cy="2320925"/>
          </a:xfrm>
          <a:custGeom>
            <a:avLst/>
            <a:gdLst>
              <a:gd name="connsiteX0" fmla="*/ 1651000 w 2743200"/>
              <a:gd name="connsiteY0" fmla="*/ 1895475 h 2320925"/>
              <a:gd name="connsiteX1" fmla="*/ 1362075 w 2743200"/>
              <a:gd name="connsiteY1" fmla="*/ 1720850 h 2320925"/>
              <a:gd name="connsiteX2" fmla="*/ 1231900 w 2743200"/>
              <a:gd name="connsiteY2" fmla="*/ 1616075 h 2320925"/>
              <a:gd name="connsiteX3" fmla="*/ 942975 w 2743200"/>
              <a:gd name="connsiteY3" fmla="*/ 1384300 h 2320925"/>
              <a:gd name="connsiteX4" fmla="*/ 771525 w 2743200"/>
              <a:gd name="connsiteY4" fmla="*/ 1225550 h 2320925"/>
              <a:gd name="connsiteX5" fmla="*/ 625475 w 2743200"/>
              <a:gd name="connsiteY5" fmla="*/ 1076325 h 2320925"/>
              <a:gd name="connsiteX6" fmla="*/ 479425 w 2743200"/>
              <a:gd name="connsiteY6" fmla="*/ 892175 h 2320925"/>
              <a:gd name="connsiteX7" fmla="*/ 336550 w 2743200"/>
              <a:gd name="connsiteY7" fmla="*/ 682625 h 2320925"/>
              <a:gd name="connsiteX8" fmla="*/ 244475 w 2743200"/>
              <a:gd name="connsiteY8" fmla="*/ 527050 h 2320925"/>
              <a:gd name="connsiteX9" fmla="*/ 142875 w 2743200"/>
              <a:gd name="connsiteY9" fmla="*/ 342900 h 2320925"/>
              <a:gd name="connsiteX10" fmla="*/ 76200 w 2743200"/>
              <a:gd name="connsiteY10" fmla="*/ 209550 h 2320925"/>
              <a:gd name="connsiteX11" fmla="*/ 6350 w 2743200"/>
              <a:gd name="connsiteY11" fmla="*/ 63500 h 2320925"/>
              <a:gd name="connsiteX12" fmla="*/ 0 w 2743200"/>
              <a:gd name="connsiteY12" fmla="*/ 38100 h 2320925"/>
              <a:gd name="connsiteX13" fmla="*/ 0 w 2743200"/>
              <a:gd name="connsiteY13" fmla="*/ 19050 h 2320925"/>
              <a:gd name="connsiteX14" fmla="*/ 9525 w 2743200"/>
              <a:gd name="connsiteY14" fmla="*/ 6350 h 2320925"/>
              <a:gd name="connsiteX15" fmla="*/ 22225 w 2743200"/>
              <a:gd name="connsiteY15" fmla="*/ 0 h 2320925"/>
              <a:gd name="connsiteX16" fmla="*/ 38100 w 2743200"/>
              <a:gd name="connsiteY16" fmla="*/ 0 h 2320925"/>
              <a:gd name="connsiteX17" fmla="*/ 50800 w 2743200"/>
              <a:gd name="connsiteY17" fmla="*/ 6350 h 2320925"/>
              <a:gd name="connsiteX18" fmla="*/ 92075 w 2743200"/>
              <a:gd name="connsiteY18" fmla="*/ 60325 h 2320925"/>
              <a:gd name="connsiteX19" fmla="*/ 215900 w 2743200"/>
              <a:gd name="connsiteY19" fmla="*/ 250825 h 2320925"/>
              <a:gd name="connsiteX20" fmla="*/ 349250 w 2743200"/>
              <a:gd name="connsiteY20" fmla="*/ 438150 h 2320925"/>
              <a:gd name="connsiteX21" fmla="*/ 485775 w 2743200"/>
              <a:gd name="connsiteY21" fmla="*/ 609600 h 2320925"/>
              <a:gd name="connsiteX22" fmla="*/ 644525 w 2743200"/>
              <a:gd name="connsiteY22" fmla="*/ 781050 h 2320925"/>
              <a:gd name="connsiteX23" fmla="*/ 822325 w 2743200"/>
              <a:gd name="connsiteY23" fmla="*/ 962025 h 2320925"/>
              <a:gd name="connsiteX24" fmla="*/ 965200 w 2743200"/>
              <a:gd name="connsiteY24" fmla="*/ 1085850 h 2320925"/>
              <a:gd name="connsiteX25" fmla="*/ 1117600 w 2743200"/>
              <a:gd name="connsiteY25" fmla="*/ 1206500 h 2320925"/>
              <a:gd name="connsiteX26" fmla="*/ 1314450 w 2743200"/>
              <a:gd name="connsiteY26" fmla="*/ 1352550 h 2320925"/>
              <a:gd name="connsiteX27" fmla="*/ 1460500 w 2743200"/>
              <a:gd name="connsiteY27" fmla="*/ 1454150 h 2320925"/>
              <a:gd name="connsiteX28" fmla="*/ 1590675 w 2743200"/>
              <a:gd name="connsiteY28" fmla="*/ 1530350 h 2320925"/>
              <a:gd name="connsiteX29" fmla="*/ 1654175 w 2743200"/>
              <a:gd name="connsiteY29" fmla="*/ 1571625 h 2320925"/>
              <a:gd name="connsiteX30" fmla="*/ 1825625 w 2743200"/>
              <a:gd name="connsiteY30" fmla="*/ 1663700 h 2320925"/>
              <a:gd name="connsiteX31" fmla="*/ 1990725 w 2743200"/>
              <a:gd name="connsiteY31" fmla="*/ 1743075 h 2320925"/>
              <a:gd name="connsiteX32" fmla="*/ 2314575 w 2743200"/>
              <a:gd name="connsiteY32" fmla="*/ 1882775 h 2320925"/>
              <a:gd name="connsiteX33" fmla="*/ 2501900 w 2743200"/>
              <a:gd name="connsiteY33" fmla="*/ 1955800 h 2320925"/>
              <a:gd name="connsiteX34" fmla="*/ 2603500 w 2743200"/>
              <a:gd name="connsiteY34" fmla="*/ 1990725 h 2320925"/>
              <a:gd name="connsiteX35" fmla="*/ 2638425 w 2743200"/>
              <a:gd name="connsiteY35" fmla="*/ 1997075 h 2320925"/>
              <a:gd name="connsiteX36" fmla="*/ 2663825 w 2743200"/>
              <a:gd name="connsiteY36" fmla="*/ 1997075 h 2320925"/>
              <a:gd name="connsiteX37" fmla="*/ 2743200 w 2743200"/>
              <a:gd name="connsiteY37" fmla="*/ 1946275 h 2320925"/>
              <a:gd name="connsiteX38" fmla="*/ 2559050 w 2743200"/>
              <a:gd name="connsiteY38" fmla="*/ 2320925 h 2320925"/>
              <a:gd name="connsiteX39" fmla="*/ 2495550 w 2743200"/>
              <a:gd name="connsiteY39" fmla="*/ 2282825 h 2320925"/>
              <a:gd name="connsiteX40" fmla="*/ 2216150 w 2743200"/>
              <a:gd name="connsiteY40" fmla="*/ 2171700 h 2320925"/>
              <a:gd name="connsiteX41" fmla="*/ 2038350 w 2743200"/>
              <a:gd name="connsiteY41" fmla="*/ 2095500 h 2320925"/>
              <a:gd name="connsiteX42" fmla="*/ 1651000 w 2743200"/>
              <a:gd name="connsiteY42" fmla="*/ 1895475 h 2320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43200" h="2320925">
                <a:moveTo>
                  <a:pt x="1651000" y="1895475"/>
                </a:moveTo>
                <a:lnTo>
                  <a:pt x="1362075" y="1720850"/>
                </a:lnTo>
                <a:lnTo>
                  <a:pt x="1231900" y="1616075"/>
                </a:lnTo>
                <a:lnTo>
                  <a:pt x="942975" y="1384300"/>
                </a:lnTo>
                <a:lnTo>
                  <a:pt x="771525" y="1225550"/>
                </a:lnTo>
                <a:lnTo>
                  <a:pt x="625475" y="1076325"/>
                </a:lnTo>
                <a:lnTo>
                  <a:pt x="479425" y="892175"/>
                </a:lnTo>
                <a:lnTo>
                  <a:pt x="336550" y="682625"/>
                </a:lnTo>
                <a:lnTo>
                  <a:pt x="244475" y="527050"/>
                </a:lnTo>
                <a:lnTo>
                  <a:pt x="142875" y="342900"/>
                </a:lnTo>
                <a:lnTo>
                  <a:pt x="76200" y="209550"/>
                </a:lnTo>
                <a:lnTo>
                  <a:pt x="6350" y="63500"/>
                </a:lnTo>
                <a:lnTo>
                  <a:pt x="0" y="38100"/>
                </a:lnTo>
                <a:lnTo>
                  <a:pt x="0" y="19050"/>
                </a:lnTo>
                <a:lnTo>
                  <a:pt x="9525" y="6350"/>
                </a:lnTo>
                <a:lnTo>
                  <a:pt x="22225" y="0"/>
                </a:lnTo>
                <a:lnTo>
                  <a:pt x="38100" y="0"/>
                </a:lnTo>
                <a:lnTo>
                  <a:pt x="50800" y="6350"/>
                </a:lnTo>
                <a:lnTo>
                  <a:pt x="92075" y="60325"/>
                </a:lnTo>
                <a:lnTo>
                  <a:pt x="215900" y="250825"/>
                </a:lnTo>
                <a:lnTo>
                  <a:pt x="349250" y="438150"/>
                </a:lnTo>
                <a:lnTo>
                  <a:pt x="485775" y="609600"/>
                </a:lnTo>
                <a:lnTo>
                  <a:pt x="644525" y="781050"/>
                </a:lnTo>
                <a:lnTo>
                  <a:pt x="822325" y="962025"/>
                </a:lnTo>
                <a:lnTo>
                  <a:pt x="965200" y="1085850"/>
                </a:lnTo>
                <a:lnTo>
                  <a:pt x="1117600" y="1206500"/>
                </a:lnTo>
                <a:lnTo>
                  <a:pt x="1314450" y="1352550"/>
                </a:lnTo>
                <a:lnTo>
                  <a:pt x="1460500" y="1454150"/>
                </a:lnTo>
                <a:lnTo>
                  <a:pt x="1590675" y="1530350"/>
                </a:lnTo>
                <a:lnTo>
                  <a:pt x="1654175" y="1571625"/>
                </a:lnTo>
                <a:lnTo>
                  <a:pt x="1825625" y="1663700"/>
                </a:lnTo>
                <a:lnTo>
                  <a:pt x="1990725" y="1743075"/>
                </a:lnTo>
                <a:lnTo>
                  <a:pt x="2314575" y="1882775"/>
                </a:lnTo>
                <a:lnTo>
                  <a:pt x="2501900" y="1955800"/>
                </a:lnTo>
                <a:lnTo>
                  <a:pt x="2603500" y="1990725"/>
                </a:lnTo>
                <a:lnTo>
                  <a:pt x="2638425" y="1997075"/>
                </a:lnTo>
                <a:lnTo>
                  <a:pt x="2663825" y="1997075"/>
                </a:lnTo>
                <a:lnTo>
                  <a:pt x="2743200" y="1946275"/>
                </a:lnTo>
                <a:lnTo>
                  <a:pt x="2559050" y="2320925"/>
                </a:lnTo>
                <a:lnTo>
                  <a:pt x="2495550" y="2282825"/>
                </a:lnTo>
                <a:lnTo>
                  <a:pt x="2216150" y="2171700"/>
                </a:lnTo>
                <a:lnTo>
                  <a:pt x="2038350" y="2095500"/>
                </a:lnTo>
                <a:lnTo>
                  <a:pt x="1651000" y="1895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958956F-9FD7-445F-8772-92A9BDA4170B}"/>
              </a:ext>
            </a:extLst>
          </p:cNvPr>
          <p:cNvSpPr/>
          <p:nvPr/>
        </p:nvSpPr>
        <p:spPr>
          <a:xfrm>
            <a:off x="5969000" y="3336926"/>
            <a:ext cx="2495550" cy="2301875"/>
          </a:xfrm>
          <a:custGeom>
            <a:avLst/>
            <a:gdLst>
              <a:gd name="connsiteX0" fmla="*/ 1155700 w 2495550"/>
              <a:gd name="connsiteY0" fmla="*/ 1476375 h 2301875"/>
              <a:gd name="connsiteX1" fmla="*/ 860425 w 2495550"/>
              <a:gd name="connsiteY1" fmla="*/ 1127125 h 2301875"/>
              <a:gd name="connsiteX2" fmla="*/ 714375 w 2495550"/>
              <a:gd name="connsiteY2" fmla="*/ 958850 h 2301875"/>
              <a:gd name="connsiteX3" fmla="*/ 533400 w 2495550"/>
              <a:gd name="connsiteY3" fmla="*/ 746125 h 2301875"/>
              <a:gd name="connsiteX4" fmla="*/ 358775 w 2495550"/>
              <a:gd name="connsiteY4" fmla="*/ 539750 h 2301875"/>
              <a:gd name="connsiteX5" fmla="*/ 142875 w 2495550"/>
              <a:gd name="connsiteY5" fmla="*/ 292100 h 2301875"/>
              <a:gd name="connsiteX6" fmla="*/ 0 w 2495550"/>
              <a:gd name="connsiteY6" fmla="*/ 117475 h 2301875"/>
              <a:gd name="connsiteX7" fmla="*/ 25400 w 2495550"/>
              <a:gd name="connsiteY7" fmla="*/ 0 h 2301875"/>
              <a:gd name="connsiteX8" fmla="*/ 165100 w 2495550"/>
              <a:gd name="connsiteY8" fmla="*/ 133350 h 2301875"/>
              <a:gd name="connsiteX9" fmla="*/ 317500 w 2495550"/>
              <a:gd name="connsiteY9" fmla="*/ 282575 h 2301875"/>
              <a:gd name="connsiteX10" fmla="*/ 469900 w 2495550"/>
              <a:gd name="connsiteY10" fmla="*/ 431800 h 2301875"/>
              <a:gd name="connsiteX11" fmla="*/ 631825 w 2495550"/>
              <a:gd name="connsiteY11" fmla="*/ 587375 h 2301875"/>
              <a:gd name="connsiteX12" fmla="*/ 828675 w 2495550"/>
              <a:gd name="connsiteY12" fmla="*/ 774700 h 2301875"/>
              <a:gd name="connsiteX13" fmla="*/ 993775 w 2495550"/>
              <a:gd name="connsiteY13" fmla="*/ 942975 h 2301875"/>
              <a:gd name="connsiteX14" fmla="*/ 1209675 w 2495550"/>
              <a:gd name="connsiteY14" fmla="*/ 1155700 h 2301875"/>
              <a:gd name="connsiteX15" fmla="*/ 1473200 w 2495550"/>
              <a:gd name="connsiteY15" fmla="*/ 1412875 h 2301875"/>
              <a:gd name="connsiteX16" fmla="*/ 1676400 w 2495550"/>
              <a:gd name="connsiteY16" fmla="*/ 1593850 h 2301875"/>
              <a:gd name="connsiteX17" fmla="*/ 1905000 w 2495550"/>
              <a:gd name="connsiteY17" fmla="*/ 1784350 h 2301875"/>
              <a:gd name="connsiteX18" fmla="*/ 2117725 w 2495550"/>
              <a:gd name="connsiteY18" fmla="*/ 1952625 h 2301875"/>
              <a:gd name="connsiteX19" fmla="*/ 2346325 w 2495550"/>
              <a:gd name="connsiteY19" fmla="*/ 2114550 h 2301875"/>
              <a:gd name="connsiteX20" fmla="*/ 2460625 w 2495550"/>
              <a:gd name="connsiteY20" fmla="*/ 2190750 h 2301875"/>
              <a:gd name="connsiteX21" fmla="*/ 2486025 w 2495550"/>
              <a:gd name="connsiteY21" fmla="*/ 2212975 h 2301875"/>
              <a:gd name="connsiteX22" fmla="*/ 2495550 w 2495550"/>
              <a:gd name="connsiteY22" fmla="*/ 2235200 h 2301875"/>
              <a:gd name="connsiteX23" fmla="*/ 2489200 w 2495550"/>
              <a:gd name="connsiteY23" fmla="*/ 2263775 h 2301875"/>
              <a:gd name="connsiteX24" fmla="*/ 2470150 w 2495550"/>
              <a:gd name="connsiteY24" fmla="*/ 2276475 h 2301875"/>
              <a:gd name="connsiteX25" fmla="*/ 2359025 w 2495550"/>
              <a:gd name="connsiteY25" fmla="*/ 2282825 h 2301875"/>
              <a:gd name="connsiteX26" fmla="*/ 2057400 w 2495550"/>
              <a:gd name="connsiteY26" fmla="*/ 2292350 h 2301875"/>
              <a:gd name="connsiteX27" fmla="*/ 1822450 w 2495550"/>
              <a:gd name="connsiteY27" fmla="*/ 2301875 h 2301875"/>
              <a:gd name="connsiteX28" fmla="*/ 1797050 w 2495550"/>
              <a:gd name="connsiteY28" fmla="*/ 2295525 h 2301875"/>
              <a:gd name="connsiteX29" fmla="*/ 1743075 w 2495550"/>
              <a:gd name="connsiteY29" fmla="*/ 2244725 h 2301875"/>
              <a:gd name="connsiteX30" fmla="*/ 1568450 w 2495550"/>
              <a:gd name="connsiteY30" fmla="*/ 2016125 h 2301875"/>
              <a:gd name="connsiteX31" fmla="*/ 1301750 w 2495550"/>
              <a:gd name="connsiteY31" fmla="*/ 1651000 h 2301875"/>
              <a:gd name="connsiteX32" fmla="*/ 1155700 w 2495550"/>
              <a:gd name="connsiteY32" fmla="*/ 1476375 h 2301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95550" h="2301875">
                <a:moveTo>
                  <a:pt x="1155700" y="1476375"/>
                </a:moveTo>
                <a:lnTo>
                  <a:pt x="860425" y="1127125"/>
                </a:lnTo>
                <a:lnTo>
                  <a:pt x="714375" y="958850"/>
                </a:lnTo>
                <a:lnTo>
                  <a:pt x="533400" y="746125"/>
                </a:lnTo>
                <a:lnTo>
                  <a:pt x="358775" y="539750"/>
                </a:lnTo>
                <a:lnTo>
                  <a:pt x="142875" y="292100"/>
                </a:lnTo>
                <a:lnTo>
                  <a:pt x="0" y="117475"/>
                </a:lnTo>
                <a:lnTo>
                  <a:pt x="25400" y="0"/>
                </a:lnTo>
                <a:lnTo>
                  <a:pt x="165100" y="133350"/>
                </a:lnTo>
                <a:lnTo>
                  <a:pt x="317500" y="282575"/>
                </a:lnTo>
                <a:lnTo>
                  <a:pt x="469900" y="431800"/>
                </a:lnTo>
                <a:lnTo>
                  <a:pt x="631825" y="587375"/>
                </a:lnTo>
                <a:lnTo>
                  <a:pt x="828675" y="774700"/>
                </a:lnTo>
                <a:lnTo>
                  <a:pt x="993775" y="942975"/>
                </a:lnTo>
                <a:lnTo>
                  <a:pt x="1209675" y="1155700"/>
                </a:lnTo>
                <a:lnTo>
                  <a:pt x="1473200" y="1412875"/>
                </a:lnTo>
                <a:lnTo>
                  <a:pt x="1676400" y="1593850"/>
                </a:lnTo>
                <a:lnTo>
                  <a:pt x="1905000" y="1784350"/>
                </a:lnTo>
                <a:lnTo>
                  <a:pt x="2117725" y="1952625"/>
                </a:lnTo>
                <a:lnTo>
                  <a:pt x="2346325" y="2114550"/>
                </a:lnTo>
                <a:lnTo>
                  <a:pt x="2460625" y="2190750"/>
                </a:lnTo>
                <a:lnTo>
                  <a:pt x="2486025" y="2212975"/>
                </a:lnTo>
                <a:lnTo>
                  <a:pt x="2495550" y="2235200"/>
                </a:lnTo>
                <a:lnTo>
                  <a:pt x="2489200" y="2263775"/>
                </a:lnTo>
                <a:lnTo>
                  <a:pt x="2470150" y="2276475"/>
                </a:lnTo>
                <a:lnTo>
                  <a:pt x="2359025" y="2282825"/>
                </a:lnTo>
                <a:lnTo>
                  <a:pt x="2057400" y="2292350"/>
                </a:lnTo>
                <a:lnTo>
                  <a:pt x="1822450" y="2301875"/>
                </a:lnTo>
                <a:lnTo>
                  <a:pt x="1797050" y="2295525"/>
                </a:lnTo>
                <a:lnTo>
                  <a:pt x="1743075" y="2244725"/>
                </a:lnTo>
                <a:lnTo>
                  <a:pt x="1568450" y="2016125"/>
                </a:lnTo>
                <a:lnTo>
                  <a:pt x="1301750" y="1651000"/>
                </a:lnTo>
                <a:lnTo>
                  <a:pt x="1155700" y="1476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D1E84831-CE47-4D31-B733-3B3BEE3BA334}"/>
              </a:ext>
            </a:extLst>
          </p:cNvPr>
          <p:cNvGrpSpPr/>
          <p:nvPr/>
        </p:nvGrpSpPr>
        <p:grpSpPr>
          <a:xfrm>
            <a:off x="3635378" y="1628775"/>
            <a:ext cx="4829172" cy="4367214"/>
            <a:chOff x="3635378" y="1628775"/>
            <a:chExt cx="4829172" cy="436721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ADD1AA04-BF9A-4088-BD30-37D7FACCF812}"/>
                </a:ext>
              </a:extLst>
            </p:cNvPr>
            <p:cNvSpPr/>
            <p:nvPr/>
          </p:nvSpPr>
          <p:spPr>
            <a:xfrm>
              <a:off x="5495929" y="1752601"/>
              <a:ext cx="2493963" cy="538163"/>
            </a:xfrm>
            <a:custGeom>
              <a:avLst/>
              <a:gdLst>
                <a:gd name="connsiteX0" fmla="*/ 1597819 w 2493169"/>
                <a:gd name="connsiteY0" fmla="*/ 373856 h 538163"/>
                <a:gd name="connsiteX1" fmla="*/ 923925 w 2493169"/>
                <a:gd name="connsiteY1" fmla="*/ 464344 h 538163"/>
                <a:gd name="connsiteX2" fmla="*/ 642938 w 2493169"/>
                <a:gd name="connsiteY2" fmla="*/ 497681 h 538163"/>
                <a:gd name="connsiteX3" fmla="*/ 514350 w 2493169"/>
                <a:gd name="connsiteY3" fmla="*/ 516731 h 538163"/>
                <a:gd name="connsiteX4" fmla="*/ 371475 w 2493169"/>
                <a:gd name="connsiteY4" fmla="*/ 538163 h 538163"/>
                <a:gd name="connsiteX5" fmla="*/ 350044 w 2493169"/>
                <a:gd name="connsiteY5" fmla="*/ 535781 h 538163"/>
                <a:gd name="connsiteX6" fmla="*/ 309563 w 2493169"/>
                <a:gd name="connsiteY6" fmla="*/ 514350 h 538163"/>
                <a:gd name="connsiteX7" fmla="*/ 238125 w 2493169"/>
                <a:gd name="connsiteY7" fmla="*/ 471488 h 538163"/>
                <a:gd name="connsiteX8" fmla="*/ 150019 w 2493169"/>
                <a:gd name="connsiteY8" fmla="*/ 404813 h 538163"/>
                <a:gd name="connsiteX9" fmla="*/ 69056 w 2493169"/>
                <a:gd name="connsiteY9" fmla="*/ 330994 h 538163"/>
                <a:gd name="connsiteX10" fmla="*/ 19050 w 2493169"/>
                <a:gd name="connsiteY10" fmla="*/ 283369 h 538163"/>
                <a:gd name="connsiteX11" fmla="*/ 4763 w 2493169"/>
                <a:gd name="connsiteY11" fmla="*/ 261938 h 538163"/>
                <a:gd name="connsiteX12" fmla="*/ 0 w 2493169"/>
                <a:gd name="connsiteY12" fmla="*/ 247650 h 538163"/>
                <a:gd name="connsiteX13" fmla="*/ 0 w 2493169"/>
                <a:gd name="connsiteY13" fmla="*/ 233363 h 538163"/>
                <a:gd name="connsiteX14" fmla="*/ 0 w 2493169"/>
                <a:gd name="connsiteY14" fmla="*/ 221456 h 538163"/>
                <a:gd name="connsiteX15" fmla="*/ 7144 w 2493169"/>
                <a:gd name="connsiteY15" fmla="*/ 211931 h 538163"/>
                <a:gd name="connsiteX16" fmla="*/ 19050 w 2493169"/>
                <a:gd name="connsiteY16" fmla="*/ 207169 h 538163"/>
                <a:gd name="connsiteX17" fmla="*/ 50006 w 2493169"/>
                <a:gd name="connsiteY17" fmla="*/ 221456 h 538163"/>
                <a:gd name="connsiteX18" fmla="*/ 123825 w 2493169"/>
                <a:gd name="connsiteY18" fmla="*/ 242888 h 538163"/>
                <a:gd name="connsiteX19" fmla="*/ 266700 w 2493169"/>
                <a:gd name="connsiteY19" fmla="*/ 278606 h 538163"/>
                <a:gd name="connsiteX20" fmla="*/ 361950 w 2493169"/>
                <a:gd name="connsiteY20" fmla="*/ 292894 h 538163"/>
                <a:gd name="connsiteX21" fmla="*/ 428625 w 2493169"/>
                <a:gd name="connsiteY21" fmla="*/ 297656 h 538163"/>
                <a:gd name="connsiteX22" fmla="*/ 490538 w 2493169"/>
                <a:gd name="connsiteY22" fmla="*/ 295275 h 538163"/>
                <a:gd name="connsiteX23" fmla="*/ 869156 w 2493169"/>
                <a:gd name="connsiteY23" fmla="*/ 247650 h 538163"/>
                <a:gd name="connsiteX24" fmla="*/ 1321594 w 2493169"/>
                <a:gd name="connsiteY24" fmla="*/ 180975 h 538163"/>
                <a:gd name="connsiteX25" fmla="*/ 1840706 w 2493169"/>
                <a:gd name="connsiteY25" fmla="*/ 92869 h 538163"/>
                <a:gd name="connsiteX26" fmla="*/ 2000250 w 2493169"/>
                <a:gd name="connsiteY26" fmla="*/ 0 h 538163"/>
                <a:gd name="connsiteX27" fmla="*/ 2081213 w 2493169"/>
                <a:gd name="connsiteY27" fmla="*/ 4763 h 538163"/>
                <a:gd name="connsiteX28" fmla="*/ 2145506 w 2493169"/>
                <a:gd name="connsiteY28" fmla="*/ 11906 h 538163"/>
                <a:gd name="connsiteX29" fmla="*/ 2221706 w 2493169"/>
                <a:gd name="connsiteY29" fmla="*/ 28575 h 538163"/>
                <a:gd name="connsiteX30" fmla="*/ 2302669 w 2493169"/>
                <a:gd name="connsiteY30" fmla="*/ 52388 h 538163"/>
                <a:gd name="connsiteX31" fmla="*/ 2378869 w 2493169"/>
                <a:gd name="connsiteY31" fmla="*/ 85725 h 538163"/>
                <a:gd name="connsiteX32" fmla="*/ 2438400 w 2493169"/>
                <a:gd name="connsiteY32" fmla="*/ 114300 h 538163"/>
                <a:gd name="connsiteX33" fmla="*/ 2462213 w 2493169"/>
                <a:gd name="connsiteY33" fmla="*/ 130969 h 538163"/>
                <a:gd name="connsiteX34" fmla="*/ 2474119 w 2493169"/>
                <a:gd name="connsiteY34" fmla="*/ 142875 h 538163"/>
                <a:gd name="connsiteX35" fmla="*/ 2481263 w 2493169"/>
                <a:gd name="connsiteY35" fmla="*/ 152400 h 538163"/>
                <a:gd name="connsiteX36" fmla="*/ 2490788 w 2493169"/>
                <a:gd name="connsiteY36" fmla="*/ 173831 h 538163"/>
                <a:gd name="connsiteX37" fmla="*/ 2493169 w 2493169"/>
                <a:gd name="connsiteY37" fmla="*/ 200025 h 538163"/>
                <a:gd name="connsiteX38" fmla="*/ 2481263 w 2493169"/>
                <a:gd name="connsiteY38" fmla="*/ 226219 h 538163"/>
                <a:gd name="connsiteX39" fmla="*/ 2455069 w 2493169"/>
                <a:gd name="connsiteY39" fmla="*/ 250031 h 538163"/>
                <a:gd name="connsiteX40" fmla="*/ 2386013 w 2493169"/>
                <a:gd name="connsiteY40" fmla="*/ 273844 h 538163"/>
                <a:gd name="connsiteX41" fmla="*/ 2090738 w 2493169"/>
                <a:gd name="connsiteY41" fmla="*/ 304800 h 538163"/>
                <a:gd name="connsiteX42" fmla="*/ 1597819 w 2493169"/>
                <a:gd name="connsiteY42" fmla="*/ 3738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93169" h="538163">
                  <a:moveTo>
                    <a:pt x="1597819" y="373856"/>
                  </a:moveTo>
                  <a:lnTo>
                    <a:pt x="923925" y="464344"/>
                  </a:lnTo>
                  <a:lnTo>
                    <a:pt x="642938" y="497681"/>
                  </a:lnTo>
                  <a:lnTo>
                    <a:pt x="514350" y="516731"/>
                  </a:lnTo>
                  <a:lnTo>
                    <a:pt x="371475" y="538163"/>
                  </a:lnTo>
                  <a:lnTo>
                    <a:pt x="350044" y="535781"/>
                  </a:lnTo>
                  <a:lnTo>
                    <a:pt x="309563" y="514350"/>
                  </a:lnTo>
                  <a:lnTo>
                    <a:pt x="238125" y="471488"/>
                  </a:lnTo>
                  <a:lnTo>
                    <a:pt x="150019" y="404813"/>
                  </a:lnTo>
                  <a:lnTo>
                    <a:pt x="69056" y="330994"/>
                  </a:lnTo>
                  <a:lnTo>
                    <a:pt x="19050" y="283369"/>
                  </a:lnTo>
                  <a:lnTo>
                    <a:pt x="4763" y="261938"/>
                  </a:lnTo>
                  <a:lnTo>
                    <a:pt x="0" y="247650"/>
                  </a:lnTo>
                  <a:lnTo>
                    <a:pt x="0" y="233363"/>
                  </a:lnTo>
                  <a:lnTo>
                    <a:pt x="0" y="221456"/>
                  </a:lnTo>
                  <a:lnTo>
                    <a:pt x="7144" y="211931"/>
                  </a:lnTo>
                  <a:lnTo>
                    <a:pt x="19050" y="207169"/>
                  </a:lnTo>
                  <a:lnTo>
                    <a:pt x="50006" y="221456"/>
                  </a:lnTo>
                  <a:lnTo>
                    <a:pt x="123825" y="242888"/>
                  </a:lnTo>
                  <a:lnTo>
                    <a:pt x="266700" y="278606"/>
                  </a:lnTo>
                  <a:lnTo>
                    <a:pt x="361950" y="292894"/>
                  </a:lnTo>
                  <a:lnTo>
                    <a:pt x="428625" y="297656"/>
                  </a:lnTo>
                  <a:lnTo>
                    <a:pt x="490538" y="295275"/>
                  </a:lnTo>
                  <a:lnTo>
                    <a:pt x="869156" y="247650"/>
                  </a:lnTo>
                  <a:lnTo>
                    <a:pt x="1321594" y="180975"/>
                  </a:lnTo>
                  <a:lnTo>
                    <a:pt x="1840706" y="92869"/>
                  </a:lnTo>
                  <a:lnTo>
                    <a:pt x="2000250" y="0"/>
                  </a:lnTo>
                  <a:lnTo>
                    <a:pt x="2081213" y="4763"/>
                  </a:lnTo>
                  <a:lnTo>
                    <a:pt x="2145506" y="11906"/>
                  </a:lnTo>
                  <a:lnTo>
                    <a:pt x="2221706" y="28575"/>
                  </a:lnTo>
                  <a:lnTo>
                    <a:pt x="2302669" y="52388"/>
                  </a:lnTo>
                  <a:lnTo>
                    <a:pt x="2378869" y="85725"/>
                  </a:lnTo>
                  <a:lnTo>
                    <a:pt x="2438400" y="114300"/>
                  </a:lnTo>
                  <a:lnTo>
                    <a:pt x="2462213" y="130969"/>
                  </a:lnTo>
                  <a:lnTo>
                    <a:pt x="2474119" y="142875"/>
                  </a:lnTo>
                  <a:lnTo>
                    <a:pt x="2481263" y="152400"/>
                  </a:lnTo>
                  <a:lnTo>
                    <a:pt x="2490788" y="173831"/>
                  </a:lnTo>
                  <a:lnTo>
                    <a:pt x="2493169" y="200025"/>
                  </a:lnTo>
                  <a:lnTo>
                    <a:pt x="2481263" y="226219"/>
                  </a:lnTo>
                  <a:lnTo>
                    <a:pt x="2455069" y="250031"/>
                  </a:lnTo>
                  <a:lnTo>
                    <a:pt x="2386013" y="273844"/>
                  </a:lnTo>
                  <a:lnTo>
                    <a:pt x="2090738" y="304800"/>
                  </a:lnTo>
                  <a:lnTo>
                    <a:pt x="1597819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FF33C544-A61D-4E47-9C99-83AA053F80C4}"/>
                </a:ext>
              </a:extLst>
            </p:cNvPr>
            <p:cNvSpPr/>
            <p:nvPr/>
          </p:nvSpPr>
          <p:spPr>
            <a:xfrm rot="16200000">
              <a:off x="3117059" y="2147094"/>
              <a:ext cx="2624138" cy="1587500"/>
            </a:xfrm>
            <a:custGeom>
              <a:avLst/>
              <a:gdLst>
                <a:gd name="connsiteX0" fmla="*/ 1621631 w 2624138"/>
                <a:gd name="connsiteY0" fmla="*/ 1202531 h 1588294"/>
                <a:gd name="connsiteX1" fmla="*/ 1288256 w 2624138"/>
                <a:gd name="connsiteY1" fmla="*/ 1014412 h 1588294"/>
                <a:gd name="connsiteX2" fmla="*/ 1133475 w 2624138"/>
                <a:gd name="connsiteY2" fmla="*/ 926306 h 1588294"/>
                <a:gd name="connsiteX3" fmla="*/ 907256 w 2624138"/>
                <a:gd name="connsiteY3" fmla="*/ 785812 h 1588294"/>
                <a:gd name="connsiteX4" fmla="*/ 731044 w 2624138"/>
                <a:gd name="connsiteY4" fmla="*/ 664369 h 1588294"/>
                <a:gd name="connsiteX5" fmla="*/ 554831 w 2624138"/>
                <a:gd name="connsiteY5" fmla="*/ 538162 h 1588294"/>
                <a:gd name="connsiteX6" fmla="*/ 390525 w 2624138"/>
                <a:gd name="connsiteY6" fmla="*/ 411956 h 1588294"/>
                <a:gd name="connsiteX7" fmla="*/ 240506 w 2624138"/>
                <a:gd name="connsiteY7" fmla="*/ 280987 h 1588294"/>
                <a:gd name="connsiteX8" fmla="*/ 92869 w 2624138"/>
                <a:gd name="connsiteY8" fmla="*/ 147637 h 1588294"/>
                <a:gd name="connsiteX9" fmla="*/ 16669 w 2624138"/>
                <a:gd name="connsiteY9" fmla="*/ 71437 h 1588294"/>
                <a:gd name="connsiteX10" fmla="*/ 7144 w 2624138"/>
                <a:gd name="connsiteY10" fmla="*/ 52387 h 1588294"/>
                <a:gd name="connsiteX11" fmla="*/ 0 w 2624138"/>
                <a:gd name="connsiteY11" fmla="*/ 35719 h 1588294"/>
                <a:gd name="connsiteX12" fmla="*/ 0 w 2624138"/>
                <a:gd name="connsiteY12" fmla="*/ 21431 h 1588294"/>
                <a:gd name="connsiteX13" fmla="*/ 4763 w 2624138"/>
                <a:gd name="connsiteY13" fmla="*/ 7144 h 1588294"/>
                <a:gd name="connsiteX14" fmla="*/ 19050 w 2624138"/>
                <a:gd name="connsiteY14" fmla="*/ 0 h 1588294"/>
                <a:gd name="connsiteX15" fmla="*/ 45244 w 2624138"/>
                <a:gd name="connsiteY15" fmla="*/ 4762 h 1588294"/>
                <a:gd name="connsiteX16" fmla="*/ 104775 w 2624138"/>
                <a:gd name="connsiteY16" fmla="*/ 45244 h 1588294"/>
                <a:gd name="connsiteX17" fmla="*/ 219075 w 2624138"/>
                <a:gd name="connsiteY17" fmla="*/ 123825 h 1588294"/>
                <a:gd name="connsiteX18" fmla="*/ 373856 w 2624138"/>
                <a:gd name="connsiteY18" fmla="*/ 221456 h 1588294"/>
                <a:gd name="connsiteX19" fmla="*/ 559594 w 2624138"/>
                <a:gd name="connsiteY19" fmla="*/ 338137 h 1588294"/>
                <a:gd name="connsiteX20" fmla="*/ 788194 w 2624138"/>
                <a:gd name="connsiteY20" fmla="*/ 473869 h 1588294"/>
                <a:gd name="connsiteX21" fmla="*/ 1083469 w 2624138"/>
                <a:gd name="connsiteY21" fmla="*/ 635794 h 1588294"/>
                <a:gd name="connsiteX22" fmla="*/ 1338263 w 2624138"/>
                <a:gd name="connsiteY22" fmla="*/ 769144 h 1588294"/>
                <a:gd name="connsiteX23" fmla="*/ 1493044 w 2624138"/>
                <a:gd name="connsiteY23" fmla="*/ 845344 h 1588294"/>
                <a:gd name="connsiteX24" fmla="*/ 1707356 w 2624138"/>
                <a:gd name="connsiteY24" fmla="*/ 940594 h 1588294"/>
                <a:gd name="connsiteX25" fmla="*/ 1978819 w 2624138"/>
                <a:gd name="connsiteY25" fmla="*/ 1054894 h 1588294"/>
                <a:gd name="connsiteX26" fmla="*/ 2181225 w 2624138"/>
                <a:gd name="connsiteY26" fmla="*/ 1133475 h 1588294"/>
                <a:gd name="connsiteX27" fmla="*/ 2290763 w 2624138"/>
                <a:gd name="connsiteY27" fmla="*/ 1166812 h 1588294"/>
                <a:gd name="connsiteX28" fmla="*/ 2336006 w 2624138"/>
                <a:gd name="connsiteY28" fmla="*/ 1176337 h 1588294"/>
                <a:gd name="connsiteX29" fmla="*/ 2381250 w 2624138"/>
                <a:gd name="connsiteY29" fmla="*/ 1181100 h 1588294"/>
                <a:gd name="connsiteX30" fmla="*/ 2412206 w 2624138"/>
                <a:gd name="connsiteY30" fmla="*/ 1181100 h 1588294"/>
                <a:gd name="connsiteX31" fmla="*/ 2445544 w 2624138"/>
                <a:gd name="connsiteY31" fmla="*/ 1173956 h 1588294"/>
                <a:gd name="connsiteX32" fmla="*/ 2486025 w 2624138"/>
                <a:gd name="connsiteY32" fmla="*/ 1154906 h 1588294"/>
                <a:gd name="connsiteX33" fmla="*/ 2531269 w 2624138"/>
                <a:gd name="connsiteY33" fmla="*/ 1121569 h 1588294"/>
                <a:gd name="connsiteX34" fmla="*/ 2564606 w 2624138"/>
                <a:gd name="connsiteY34" fmla="*/ 1092994 h 1588294"/>
                <a:gd name="connsiteX35" fmla="*/ 2588419 w 2624138"/>
                <a:gd name="connsiteY35" fmla="*/ 1081087 h 1588294"/>
                <a:gd name="connsiteX36" fmla="*/ 2609850 w 2624138"/>
                <a:gd name="connsiteY36" fmla="*/ 1078706 h 1588294"/>
                <a:gd name="connsiteX37" fmla="*/ 2621756 w 2624138"/>
                <a:gd name="connsiteY37" fmla="*/ 1083469 h 1588294"/>
                <a:gd name="connsiteX38" fmla="*/ 2624138 w 2624138"/>
                <a:gd name="connsiteY38" fmla="*/ 1095375 h 1588294"/>
                <a:gd name="connsiteX39" fmla="*/ 2602706 w 2624138"/>
                <a:gd name="connsiteY39" fmla="*/ 1150144 h 1588294"/>
                <a:gd name="connsiteX40" fmla="*/ 2555081 w 2624138"/>
                <a:gd name="connsiteY40" fmla="*/ 1264444 h 1588294"/>
                <a:gd name="connsiteX41" fmla="*/ 2502694 w 2624138"/>
                <a:gd name="connsiteY41" fmla="*/ 1373981 h 1588294"/>
                <a:gd name="connsiteX42" fmla="*/ 2431256 w 2624138"/>
                <a:gd name="connsiteY42" fmla="*/ 1488281 h 1588294"/>
                <a:gd name="connsiteX43" fmla="*/ 2378869 w 2624138"/>
                <a:gd name="connsiteY43" fmla="*/ 1547812 h 1588294"/>
                <a:gd name="connsiteX44" fmla="*/ 2328863 w 2624138"/>
                <a:gd name="connsiteY44" fmla="*/ 1578769 h 1588294"/>
                <a:gd name="connsiteX45" fmla="*/ 2295525 w 2624138"/>
                <a:gd name="connsiteY45" fmla="*/ 1588294 h 1588294"/>
                <a:gd name="connsiteX46" fmla="*/ 2264569 w 2624138"/>
                <a:gd name="connsiteY46" fmla="*/ 1588294 h 1588294"/>
                <a:gd name="connsiteX47" fmla="*/ 2245519 w 2624138"/>
                <a:gd name="connsiteY47" fmla="*/ 1581150 h 1588294"/>
                <a:gd name="connsiteX48" fmla="*/ 2212181 w 2624138"/>
                <a:gd name="connsiteY48" fmla="*/ 1557337 h 1588294"/>
                <a:gd name="connsiteX49" fmla="*/ 2176463 w 2624138"/>
                <a:gd name="connsiteY49" fmla="*/ 1516856 h 1588294"/>
                <a:gd name="connsiteX50" fmla="*/ 2121694 w 2624138"/>
                <a:gd name="connsiteY50" fmla="*/ 1450181 h 1588294"/>
                <a:gd name="connsiteX51" fmla="*/ 1621631 w 2624138"/>
                <a:gd name="connsiteY51" fmla="*/ 1202531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24138" h="1588294">
                  <a:moveTo>
                    <a:pt x="1621631" y="1202531"/>
                  </a:moveTo>
                  <a:lnTo>
                    <a:pt x="1288256" y="1014412"/>
                  </a:lnTo>
                  <a:lnTo>
                    <a:pt x="1133475" y="926306"/>
                  </a:lnTo>
                  <a:lnTo>
                    <a:pt x="907256" y="785812"/>
                  </a:lnTo>
                  <a:lnTo>
                    <a:pt x="731044" y="664369"/>
                  </a:lnTo>
                  <a:lnTo>
                    <a:pt x="554831" y="538162"/>
                  </a:lnTo>
                  <a:lnTo>
                    <a:pt x="390525" y="411956"/>
                  </a:lnTo>
                  <a:lnTo>
                    <a:pt x="240506" y="280987"/>
                  </a:lnTo>
                  <a:lnTo>
                    <a:pt x="92869" y="147637"/>
                  </a:lnTo>
                  <a:lnTo>
                    <a:pt x="16669" y="71437"/>
                  </a:lnTo>
                  <a:lnTo>
                    <a:pt x="7144" y="5238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5244" y="4762"/>
                  </a:lnTo>
                  <a:lnTo>
                    <a:pt x="104775" y="45244"/>
                  </a:lnTo>
                  <a:lnTo>
                    <a:pt x="219075" y="123825"/>
                  </a:lnTo>
                  <a:lnTo>
                    <a:pt x="373856" y="221456"/>
                  </a:lnTo>
                  <a:lnTo>
                    <a:pt x="559594" y="338137"/>
                  </a:lnTo>
                  <a:lnTo>
                    <a:pt x="788194" y="473869"/>
                  </a:lnTo>
                  <a:lnTo>
                    <a:pt x="1083469" y="635794"/>
                  </a:lnTo>
                  <a:lnTo>
                    <a:pt x="1338263" y="769144"/>
                  </a:lnTo>
                  <a:lnTo>
                    <a:pt x="1493044" y="845344"/>
                  </a:lnTo>
                  <a:lnTo>
                    <a:pt x="1707356" y="940594"/>
                  </a:lnTo>
                  <a:lnTo>
                    <a:pt x="1978819" y="1054894"/>
                  </a:lnTo>
                  <a:lnTo>
                    <a:pt x="2181225" y="1133475"/>
                  </a:lnTo>
                  <a:lnTo>
                    <a:pt x="2290763" y="1166812"/>
                  </a:lnTo>
                  <a:lnTo>
                    <a:pt x="2336006" y="1176337"/>
                  </a:lnTo>
                  <a:lnTo>
                    <a:pt x="2381250" y="1181100"/>
                  </a:lnTo>
                  <a:lnTo>
                    <a:pt x="2412206" y="1181100"/>
                  </a:lnTo>
                  <a:lnTo>
                    <a:pt x="2445544" y="1173956"/>
                  </a:lnTo>
                  <a:lnTo>
                    <a:pt x="2486025" y="1154906"/>
                  </a:lnTo>
                  <a:lnTo>
                    <a:pt x="2531269" y="1121569"/>
                  </a:lnTo>
                  <a:lnTo>
                    <a:pt x="2564606" y="1092994"/>
                  </a:lnTo>
                  <a:lnTo>
                    <a:pt x="2588419" y="1081087"/>
                  </a:lnTo>
                  <a:lnTo>
                    <a:pt x="2609850" y="1078706"/>
                  </a:lnTo>
                  <a:lnTo>
                    <a:pt x="2621756" y="1083469"/>
                  </a:lnTo>
                  <a:lnTo>
                    <a:pt x="2624138" y="1095375"/>
                  </a:lnTo>
                  <a:lnTo>
                    <a:pt x="2602706" y="1150144"/>
                  </a:lnTo>
                  <a:lnTo>
                    <a:pt x="2555081" y="1264444"/>
                  </a:lnTo>
                  <a:lnTo>
                    <a:pt x="2502694" y="1373981"/>
                  </a:lnTo>
                  <a:lnTo>
                    <a:pt x="2431256" y="1488281"/>
                  </a:lnTo>
                  <a:lnTo>
                    <a:pt x="2378869" y="1547812"/>
                  </a:lnTo>
                  <a:lnTo>
                    <a:pt x="2328863" y="1578769"/>
                  </a:lnTo>
                  <a:lnTo>
                    <a:pt x="2295525" y="1588294"/>
                  </a:lnTo>
                  <a:lnTo>
                    <a:pt x="2264569" y="1588294"/>
                  </a:lnTo>
                  <a:lnTo>
                    <a:pt x="2245519" y="1581150"/>
                  </a:lnTo>
                  <a:lnTo>
                    <a:pt x="2212181" y="1557337"/>
                  </a:lnTo>
                  <a:lnTo>
                    <a:pt x="2176463" y="1516856"/>
                  </a:lnTo>
                  <a:lnTo>
                    <a:pt x="2121694" y="1450181"/>
                  </a:lnTo>
                  <a:lnTo>
                    <a:pt x="1621631" y="12025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08964C16-F5E9-4D6B-B2B7-AED01CC208F6}"/>
                </a:ext>
              </a:extLst>
            </p:cNvPr>
            <p:cNvSpPr/>
            <p:nvPr/>
          </p:nvSpPr>
          <p:spPr>
            <a:xfrm rot="16200000">
              <a:off x="3086104" y="4262439"/>
              <a:ext cx="3082925" cy="384175"/>
            </a:xfrm>
            <a:custGeom>
              <a:avLst/>
              <a:gdLst>
                <a:gd name="connsiteX0" fmla="*/ 1363672 w 3084118"/>
                <a:gd name="connsiteY0" fmla="*/ 343561 h 383203"/>
                <a:gd name="connsiteX1" fmla="*/ 570839 w 3084118"/>
                <a:gd name="connsiteY1" fmla="*/ 325062 h 383203"/>
                <a:gd name="connsiteX2" fmla="*/ 221993 w 3084118"/>
                <a:gd name="connsiteY2" fmla="*/ 314491 h 383203"/>
                <a:gd name="connsiteX3" fmla="*/ 171780 w 3084118"/>
                <a:gd name="connsiteY3" fmla="*/ 306562 h 383203"/>
                <a:gd name="connsiteX4" fmla="*/ 100425 w 3084118"/>
                <a:gd name="connsiteY4" fmla="*/ 288063 h 383203"/>
                <a:gd name="connsiteX5" fmla="*/ 47570 w 3084118"/>
                <a:gd name="connsiteY5" fmla="*/ 266921 h 383203"/>
                <a:gd name="connsiteX6" fmla="*/ 13214 w 3084118"/>
                <a:gd name="connsiteY6" fmla="*/ 245779 h 383203"/>
                <a:gd name="connsiteX7" fmla="*/ 0 w 3084118"/>
                <a:gd name="connsiteY7" fmla="*/ 227279 h 383203"/>
                <a:gd name="connsiteX8" fmla="*/ 0 w 3084118"/>
                <a:gd name="connsiteY8" fmla="*/ 198209 h 383203"/>
                <a:gd name="connsiteX9" fmla="*/ 5285 w 3084118"/>
                <a:gd name="connsiteY9" fmla="*/ 163853 h 383203"/>
                <a:gd name="connsiteX10" fmla="*/ 23785 w 3084118"/>
                <a:gd name="connsiteY10" fmla="*/ 134782 h 383203"/>
                <a:gd name="connsiteX11" fmla="*/ 52855 w 3084118"/>
                <a:gd name="connsiteY11" fmla="*/ 110997 h 383203"/>
                <a:gd name="connsiteX12" fmla="*/ 84569 w 3084118"/>
                <a:gd name="connsiteY12" fmla="*/ 92498 h 383203"/>
                <a:gd name="connsiteX13" fmla="*/ 171780 w 3084118"/>
                <a:gd name="connsiteY13" fmla="*/ 55499 h 383203"/>
                <a:gd name="connsiteX14" fmla="*/ 256349 w 3084118"/>
                <a:gd name="connsiteY14" fmla="*/ 29071 h 383203"/>
                <a:gd name="connsiteX15" fmla="*/ 322418 w 3084118"/>
                <a:gd name="connsiteY15" fmla="*/ 21143 h 383203"/>
                <a:gd name="connsiteX16" fmla="*/ 443986 w 3084118"/>
                <a:gd name="connsiteY16" fmla="*/ 0 h 383203"/>
                <a:gd name="connsiteX17" fmla="*/ 475699 w 3084118"/>
                <a:gd name="connsiteY17" fmla="*/ 5286 h 383203"/>
                <a:gd name="connsiteX18" fmla="*/ 565554 w 3084118"/>
                <a:gd name="connsiteY18" fmla="*/ 31714 h 383203"/>
                <a:gd name="connsiteX19" fmla="*/ 695050 w 3084118"/>
                <a:gd name="connsiteY19" fmla="*/ 58142 h 383203"/>
                <a:gd name="connsiteX20" fmla="*/ 779618 w 3084118"/>
                <a:gd name="connsiteY20" fmla="*/ 73998 h 383203"/>
                <a:gd name="connsiteX21" fmla="*/ 874758 w 3084118"/>
                <a:gd name="connsiteY21" fmla="*/ 87212 h 383203"/>
                <a:gd name="connsiteX22" fmla="*/ 1358386 w 3084118"/>
                <a:gd name="connsiteY22" fmla="*/ 108354 h 383203"/>
                <a:gd name="connsiteX23" fmla="*/ 1979438 w 3084118"/>
                <a:gd name="connsiteY23" fmla="*/ 132139 h 383203"/>
                <a:gd name="connsiteX24" fmla="*/ 2674488 w 3084118"/>
                <a:gd name="connsiteY24" fmla="*/ 158567 h 383203"/>
                <a:gd name="connsiteX25" fmla="*/ 2930837 w 3084118"/>
                <a:gd name="connsiteY25" fmla="*/ 87212 h 383203"/>
                <a:gd name="connsiteX26" fmla="*/ 3084118 w 3084118"/>
                <a:gd name="connsiteY26" fmla="*/ 177066 h 383203"/>
                <a:gd name="connsiteX27" fmla="*/ 3036548 w 3084118"/>
                <a:gd name="connsiteY27" fmla="*/ 248421 h 383203"/>
                <a:gd name="connsiteX28" fmla="*/ 2981050 w 3084118"/>
                <a:gd name="connsiteY28" fmla="*/ 298634 h 383203"/>
                <a:gd name="connsiteX29" fmla="*/ 2912338 w 3084118"/>
                <a:gd name="connsiteY29" fmla="*/ 343561 h 383203"/>
                <a:gd name="connsiteX30" fmla="*/ 2856839 w 3084118"/>
                <a:gd name="connsiteY30" fmla="*/ 369989 h 383203"/>
                <a:gd name="connsiteX31" fmla="*/ 2790770 w 3084118"/>
                <a:gd name="connsiteY31" fmla="*/ 383203 h 383203"/>
                <a:gd name="connsiteX32" fmla="*/ 2587276 w 3084118"/>
                <a:gd name="connsiteY32" fmla="*/ 375274 h 383203"/>
                <a:gd name="connsiteX33" fmla="*/ 2119505 w 3084118"/>
                <a:gd name="connsiteY33" fmla="*/ 362061 h 383203"/>
                <a:gd name="connsiteX34" fmla="*/ 1363672 w 3084118"/>
                <a:gd name="connsiteY34" fmla="*/ 343561 h 38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84118" h="383203">
                  <a:moveTo>
                    <a:pt x="1363672" y="343561"/>
                  </a:moveTo>
                  <a:lnTo>
                    <a:pt x="570839" y="325062"/>
                  </a:lnTo>
                  <a:lnTo>
                    <a:pt x="221993" y="314491"/>
                  </a:lnTo>
                  <a:lnTo>
                    <a:pt x="171780" y="306562"/>
                  </a:lnTo>
                  <a:lnTo>
                    <a:pt x="100425" y="288063"/>
                  </a:lnTo>
                  <a:lnTo>
                    <a:pt x="47570" y="266921"/>
                  </a:lnTo>
                  <a:lnTo>
                    <a:pt x="13214" y="245779"/>
                  </a:lnTo>
                  <a:lnTo>
                    <a:pt x="0" y="227279"/>
                  </a:lnTo>
                  <a:lnTo>
                    <a:pt x="0" y="198209"/>
                  </a:lnTo>
                  <a:lnTo>
                    <a:pt x="5285" y="163853"/>
                  </a:lnTo>
                  <a:lnTo>
                    <a:pt x="23785" y="134782"/>
                  </a:lnTo>
                  <a:lnTo>
                    <a:pt x="52855" y="110997"/>
                  </a:lnTo>
                  <a:lnTo>
                    <a:pt x="84569" y="92498"/>
                  </a:lnTo>
                  <a:lnTo>
                    <a:pt x="171780" y="55499"/>
                  </a:lnTo>
                  <a:lnTo>
                    <a:pt x="256349" y="29071"/>
                  </a:lnTo>
                  <a:lnTo>
                    <a:pt x="322418" y="21143"/>
                  </a:lnTo>
                  <a:lnTo>
                    <a:pt x="443986" y="0"/>
                  </a:lnTo>
                  <a:lnTo>
                    <a:pt x="475699" y="5286"/>
                  </a:lnTo>
                  <a:lnTo>
                    <a:pt x="565554" y="31714"/>
                  </a:lnTo>
                  <a:lnTo>
                    <a:pt x="695050" y="58142"/>
                  </a:lnTo>
                  <a:lnTo>
                    <a:pt x="779618" y="73998"/>
                  </a:lnTo>
                  <a:lnTo>
                    <a:pt x="874758" y="87212"/>
                  </a:lnTo>
                  <a:lnTo>
                    <a:pt x="1358386" y="108354"/>
                  </a:lnTo>
                  <a:lnTo>
                    <a:pt x="1979438" y="132139"/>
                  </a:lnTo>
                  <a:lnTo>
                    <a:pt x="2674488" y="158567"/>
                  </a:lnTo>
                  <a:lnTo>
                    <a:pt x="2930837" y="87212"/>
                  </a:lnTo>
                  <a:lnTo>
                    <a:pt x="3084118" y="177066"/>
                  </a:lnTo>
                  <a:lnTo>
                    <a:pt x="3036548" y="248421"/>
                  </a:lnTo>
                  <a:lnTo>
                    <a:pt x="2981050" y="298634"/>
                  </a:lnTo>
                  <a:lnTo>
                    <a:pt x="2912338" y="343561"/>
                  </a:lnTo>
                  <a:lnTo>
                    <a:pt x="2856839" y="369989"/>
                  </a:lnTo>
                  <a:lnTo>
                    <a:pt x="2790770" y="383203"/>
                  </a:lnTo>
                  <a:lnTo>
                    <a:pt x="2587276" y="375274"/>
                  </a:lnTo>
                  <a:lnTo>
                    <a:pt x="2119505" y="362061"/>
                  </a:lnTo>
                  <a:lnTo>
                    <a:pt x="1363672" y="34356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CBFE7F90-8EFB-4D5F-AD61-8A8861BFAB52}"/>
                </a:ext>
              </a:extLst>
            </p:cNvPr>
            <p:cNvSpPr/>
            <p:nvPr/>
          </p:nvSpPr>
          <p:spPr>
            <a:xfrm rot="16200000">
              <a:off x="4501360" y="2680494"/>
              <a:ext cx="2425700" cy="1471613"/>
            </a:xfrm>
            <a:custGeom>
              <a:avLst/>
              <a:gdLst>
                <a:gd name="connsiteX0" fmla="*/ 1407318 w 2426493"/>
                <a:gd name="connsiteY0" fmla="*/ 1188244 h 1471612"/>
                <a:gd name="connsiteX1" fmla="*/ 1207293 w 2426493"/>
                <a:gd name="connsiteY1" fmla="*/ 1081087 h 1471612"/>
                <a:gd name="connsiteX2" fmla="*/ 1116806 w 2426493"/>
                <a:gd name="connsiteY2" fmla="*/ 1052512 h 1471612"/>
                <a:gd name="connsiteX3" fmla="*/ 831056 w 2426493"/>
                <a:gd name="connsiteY3" fmla="*/ 847725 h 1471612"/>
                <a:gd name="connsiteX4" fmla="*/ 628650 w 2426493"/>
                <a:gd name="connsiteY4" fmla="*/ 692944 h 1471612"/>
                <a:gd name="connsiteX5" fmla="*/ 476250 w 2426493"/>
                <a:gd name="connsiteY5" fmla="*/ 561975 h 1471612"/>
                <a:gd name="connsiteX6" fmla="*/ 359568 w 2426493"/>
                <a:gd name="connsiteY6" fmla="*/ 454819 h 1471612"/>
                <a:gd name="connsiteX7" fmla="*/ 214312 w 2426493"/>
                <a:gd name="connsiteY7" fmla="*/ 300037 h 1471612"/>
                <a:gd name="connsiteX8" fmla="*/ 97631 w 2426493"/>
                <a:gd name="connsiteY8" fmla="*/ 166687 h 1471612"/>
                <a:gd name="connsiteX9" fmla="*/ 21431 w 2426493"/>
                <a:gd name="connsiteY9" fmla="*/ 73819 h 1471612"/>
                <a:gd name="connsiteX10" fmla="*/ 4762 w 2426493"/>
                <a:gd name="connsiteY10" fmla="*/ 50006 h 1471612"/>
                <a:gd name="connsiteX11" fmla="*/ 0 w 2426493"/>
                <a:gd name="connsiteY11" fmla="*/ 33337 h 1471612"/>
                <a:gd name="connsiteX12" fmla="*/ 2381 w 2426493"/>
                <a:gd name="connsiteY12" fmla="*/ 14287 h 1471612"/>
                <a:gd name="connsiteX13" fmla="*/ 9525 w 2426493"/>
                <a:gd name="connsiteY13" fmla="*/ 2381 h 1471612"/>
                <a:gd name="connsiteX14" fmla="*/ 26193 w 2426493"/>
                <a:gd name="connsiteY14" fmla="*/ 0 h 1471612"/>
                <a:gd name="connsiteX15" fmla="*/ 47625 w 2426493"/>
                <a:gd name="connsiteY15" fmla="*/ 4762 h 1471612"/>
                <a:gd name="connsiteX16" fmla="*/ 104775 w 2426493"/>
                <a:gd name="connsiteY16" fmla="*/ 57150 h 1471612"/>
                <a:gd name="connsiteX17" fmla="*/ 228600 w 2426493"/>
                <a:gd name="connsiteY17" fmla="*/ 161925 h 1471612"/>
                <a:gd name="connsiteX18" fmla="*/ 371475 w 2426493"/>
                <a:gd name="connsiteY18" fmla="*/ 273844 h 1471612"/>
                <a:gd name="connsiteX19" fmla="*/ 531018 w 2426493"/>
                <a:gd name="connsiteY19" fmla="*/ 395287 h 1471612"/>
                <a:gd name="connsiteX20" fmla="*/ 716756 w 2426493"/>
                <a:gd name="connsiteY20" fmla="*/ 526256 h 1471612"/>
                <a:gd name="connsiteX21" fmla="*/ 807243 w 2426493"/>
                <a:gd name="connsiteY21" fmla="*/ 583406 h 1471612"/>
                <a:gd name="connsiteX22" fmla="*/ 921543 w 2426493"/>
                <a:gd name="connsiteY22" fmla="*/ 654844 h 1471612"/>
                <a:gd name="connsiteX23" fmla="*/ 1012031 w 2426493"/>
                <a:gd name="connsiteY23" fmla="*/ 707231 h 1471612"/>
                <a:gd name="connsiteX24" fmla="*/ 1152525 w 2426493"/>
                <a:gd name="connsiteY24" fmla="*/ 788194 h 1471612"/>
                <a:gd name="connsiteX25" fmla="*/ 1340643 w 2426493"/>
                <a:gd name="connsiteY25" fmla="*/ 881062 h 1471612"/>
                <a:gd name="connsiteX26" fmla="*/ 1588293 w 2426493"/>
                <a:gd name="connsiteY26" fmla="*/ 983456 h 1471612"/>
                <a:gd name="connsiteX27" fmla="*/ 1766887 w 2426493"/>
                <a:gd name="connsiteY27" fmla="*/ 1050131 h 1471612"/>
                <a:gd name="connsiteX28" fmla="*/ 1902618 w 2426493"/>
                <a:gd name="connsiteY28" fmla="*/ 1092994 h 1471612"/>
                <a:gd name="connsiteX29" fmla="*/ 1985962 w 2426493"/>
                <a:gd name="connsiteY29" fmla="*/ 1112044 h 1471612"/>
                <a:gd name="connsiteX30" fmla="*/ 2050256 w 2426493"/>
                <a:gd name="connsiteY30" fmla="*/ 1126331 h 1471612"/>
                <a:gd name="connsiteX31" fmla="*/ 2128837 w 2426493"/>
                <a:gd name="connsiteY31" fmla="*/ 1135856 h 1471612"/>
                <a:gd name="connsiteX32" fmla="*/ 2181225 w 2426493"/>
                <a:gd name="connsiteY32" fmla="*/ 1135856 h 1471612"/>
                <a:gd name="connsiteX33" fmla="*/ 2226468 w 2426493"/>
                <a:gd name="connsiteY33" fmla="*/ 1133475 h 1471612"/>
                <a:gd name="connsiteX34" fmla="*/ 2262187 w 2426493"/>
                <a:gd name="connsiteY34" fmla="*/ 1119187 h 1471612"/>
                <a:gd name="connsiteX35" fmla="*/ 2321718 w 2426493"/>
                <a:gd name="connsiteY35" fmla="*/ 1083469 h 1471612"/>
                <a:gd name="connsiteX36" fmla="*/ 2395537 w 2426493"/>
                <a:gd name="connsiteY36" fmla="*/ 1007269 h 1471612"/>
                <a:gd name="connsiteX37" fmla="*/ 2426493 w 2426493"/>
                <a:gd name="connsiteY37" fmla="*/ 1152525 h 1471612"/>
                <a:gd name="connsiteX38" fmla="*/ 2333625 w 2426493"/>
                <a:gd name="connsiteY38" fmla="*/ 1269206 h 1471612"/>
                <a:gd name="connsiteX39" fmla="*/ 2224087 w 2426493"/>
                <a:gd name="connsiteY39" fmla="*/ 1419225 h 1471612"/>
                <a:gd name="connsiteX40" fmla="*/ 2176462 w 2426493"/>
                <a:gd name="connsiteY40" fmla="*/ 1471612 h 1471612"/>
                <a:gd name="connsiteX41" fmla="*/ 2131218 w 2426493"/>
                <a:gd name="connsiteY41" fmla="*/ 1462087 h 1471612"/>
                <a:gd name="connsiteX42" fmla="*/ 1974056 w 2426493"/>
                <a:gd name="connsiteY42" fmla="*/ 1419225 h 1471612"/>
                <a:gd name="connsiteX43" fmla="*/ 1785937 w 2426493"/>
                <a:gd name="connsiteY43" fmla="*/ 1357312 h 1471612"/>
                <a:gd name="connsiteX44" fmla="*/ 1688306 w 2426493"/>
                <a:gd name="connsiteY44" fmla="*/ 1326356 h 1471612"/>
                <a:gd name="connsiteX45" fmla="*/ 1597818 w 2426493"/>
                <a:gd name="connsiteY45" fmla="*/ 1285875 h 1471612"/>
                <a:gd name="connsiteX46" fmla="*/ 1407318 w 2426493"/>
                <a:gd name="connsiteY46" fmla="*/ 1188244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3" h="1471612">
                  <a:moveTo>
                    <a:pt x="1407318" y="1188244"/>
                  </a:moveTo>
                  <a:lnTo>
                    <a:pt x="1207293" y="1081087"/>
                  </a:lnTo>
                  <a:lnTo>
                    <a:pt x="1116806" y="1052512"/>
                  </a:lnTo>
                  <a:lnTo>
                    <a:pt x="831056" y="847725"/>
                  </a:lnTo>
                  <a:lnTo>
                    <a:pt x="628650" y="692944"/>
                  </a:lnTo>
                  <a:lnTo>
                    <a:pt x="476250" y="561975"/>
                  </a:lnTo>
                  <a:lnTo>
                    <a:pt x="359568" y="454819"/>
                  </a:lnTo>
                  <a:lnTo>
                    <a:pt x="214312" y="300037"/>
                  </a:lnTo>
                  <a:lnTo>
                    <a:pt x="97631" y="166687"/>
                  </a:lnTo>
                  <a:lnTo>
                    <a:pt x="21431" y="73819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4287"/>
                  </a:lnTo>
                  <a:lnTo>
                    <a:pt x="9525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4775" y="57150"/>
                  </a:lnTo>
                  <a:lnTo>
                    <a:pt x="228600" y="161925"/>
                  </a:lnTo>
                  <a:lnTo>
                    <a:pt x="371475" y="273844"/>
                  </a:lnTo>
                  <a:lnTo>
                    <a:pt x="531018" y="395287"/>
                  </a:lnTo>
                  <a:lnTo>
                    <a:pt x="716756" y="526256"/>
                  </a:lnTo>
                  <a:lnTo>
                    <a:pt x="807243" y="583406"/>
                  </a:lnTo>
                  <a:lnTo>
                    <a:pt x="921543" y="654844"/>
                  </a:lnTo>
                  <a:lnTo>
                    <a:pt x="1012031" y="707231"/>
                  </a:lnTo>
                  <a:lnTo>
                    <a:pt x="1152525" y="788194"/>
                  </a:lnTo>
                  <a:lnTo>
                    <a:pt x="1340643" y="881062"/>
                  </a:lnTo>
                  <a:lnTo>
                    <a:pt x="1588293" y="983456"/>
                  </a:lnTo>
                  <a:lnTo>
                    <a:pt x="1766887" y="1050131"/>
                  </a:lnTo>
                  <a:lnTo>
                    <a:pt x="1902618" y="1092994"/>
                  </a:lnTo>
                  <a:lnTo>
                    <a:pt x="1985962" y="1112044"/>
                  </a:lnTo>
                  <a:lnTo>
                    <a:pt x="2050256" y="1126331"/>
                  </a:lnTo>
                  <a:lnTo>
                    <a:pt x="2128837" y="1135856"/>
                  </a:lnTo>
                  <a:lnTo>
                    <a:pt x="2181225" y="1135856"/>
                  </a:lnTo>
                  <a:lnTo>
                    <a:pt x="2226468" y="1133475"/>
                  </a:lnTo>
                  <a:lnTo>
                    <a:pt x="2262187" y="1119187"/>
                  </a:lnTo>
                  <a:lnTo>
                    <a:pt x="2321718" y="1083469"/>
                  </a:lnTo>
                  <a:lnTo>
                    <a:pt x="2395537" y="1007269"/>
                  </a:lnTo>
                  <a:lnTo>
                    <a:pt x="2426493" y="1152525"/>
                  </a:lnTo>
                  <a:lnTo>
                    <a:pt x="2333625" y="1269206"/>
                  </a:lnTo>
                  <a:lnTo>
                    <a:pt x="2224087" y="1419225"/>
                  </a:lnTo>
                  <a:lnTo>
                    <a:pt x="2176462" y="1471612"/>
                  </a:lnTo>
                  <a:lnTo>
                    <a:pt x="2131218" y="1462087"/>
                  </a:lnTo>
                  <a:lnTo>
                    <a:pt x="1974056" y="1419225"/>
                  </a:lnTo>
                  <a:lnTo>
                    <a:pt x="1785937" y="1357312"/>
                  </a:lnTo>
                  <a:lnTo>
                    <a:pt x="1688306" y="1326356"/>
                  </a:lnTo>
                  <a:lnTo>
                    <a:pt x="1597818" y="1285875"/>
                  </a:lnTo>
                  <a:lnTo>
                    <a:pt x="1407318" y="1188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FC29A9B3-D70B-4734-982F-C937FA4C7F53}"/>
                </a:ext>
              </a:extLst>
            </p:cNvPr>
            <p:cNvSpPr/>
            <p:nvPr/>
          </p:nvSpPr>
          <p:spPr>
            <a:xfrm>
              <a:off x="6199188" y="2805113"/>
              <a:ext cx="1454150" cy="406400"/>
            </a:xfrm>
            <a:custGeom>
              <a:avLst/>
              <a:gdLst>
                <a:gd name="connsiteX0" fmla="*/ 833437 w 1454944"/>
                <a:gd name="connsiteY0" fmla="*/ 240506 h 407193"/>
                <a:gd name="connsiteX1" fmla="*/ 321469 w 1454944"/>
                <a:gd name="connsiteY1" fmla="*/ 335756 h 407193"/>
                <a:gd name="connsiteX2" fmla="*/ 309562 w 1454944"/>
                <a:gd name="connsiteY2" fmla="*/ 333375 h 407193"/>
                <a:gd name="connsiteX3" fmla="*/ 261937 w 1454944"/>
                <a:gd name="connsiteY3" fmla="*/ 304800 h 407193"/>
                <a:gd name="connsiteX4" fmla="*/ 207169 w 1454944"/>
                <a:gd name="connsiteY4" fmla="*/ 278606 h 407193"/>
                <a:gd name="connsiteX5" fmla="*/ 128587 w 1454944"/>
                <a:gd name="connsiteY5" fmla="*/ 247650 h 407193"/>
                <a:gd name="connsiteX6" fmla="*/ 0 w 1454944"/>
                <a:gd name="connsiteY6" fmla="*/ 202406 h 407193"/>
                <a:gd name="connsiteX7" fmla="*/ 35719 w 1454944"/>
                <a:gd name="connsiteY7" fmla="*/ 85725 h 407193"/>
                <a:gd name="connsiteX8" fmla="*/ 154781 w 1454944"/>
                <a:gd name="connsiteY8" fmla="*/ 121443 h 407193"/>
                <a:gd name="connsiteX9" fmla="*/ 197644 w 1454944"/>
                <a:gd name="connsiteY9" fmla="*/ 128587 h 407193"/>
                <a:gd name="connsiteX10" fmla="*/ 242887 w 1454944"/>
                <a:gd name="connsiteY10" fmla="*/ 133350 h 407193"/>
                <a:gd name="connsiteX11" fmla="*/ 297656 w 1454944"/>
                <a:gd name="connsiteY11" fmla="*/ 133350 h 407193"/>
                <a:gd name="connsiteX12" fmla="*/ 450056 w 1454944"/>
                <a:gd name="connsiteY12" fmla="*/ 107156 h 407193"/>
                <a:gd name="connsiteX13" fmla="*/ 769144 w 1454944"/>
                <a:gd name="connsiteY13" fmla="*/ 52387 h 407193"/>
                <a:gd name="connsiteX14" fmla="*/ 1071562 w 1454944"/>
                <a:gd name="connsiteY14" fmla="*/ 0 h 407193"/>
                <a:gd name="connsiteX15" fmla="*/ 1095375 w 1454944"/>
                <a:gd name="connsiteY15" fmla="*/ 2381 h 407193"/>
                <a:gd name="connsiteX16" fmla="*/ 1171575 w 1454944"/>
                <a:gd name="connsiteY16" fmla="*/ 30956 h 407193"/>
                <a:gd name="connsiteX17" fmla="*/ 1238250 w 1454944"/>
                <a:gd name="connsiteY17" fmla="*/ 59531 h 407193"/>
                <a:gd name="connsiteX18" fmla="*/ 1281112 w 1454944"/>
                <a:gd name="connsiteY18" fmla="*/ 83343 h 407193"/>
                <a:gd name="connsiteX19" fmla="*/ 1343025 w 1454944"/>
                <a:gd name="connsiteY19" fmla="*/ 128587 h 407193"/>
                <a:gd name="connsiteX20" fmla="*/ 1407319 w 1454944"/>
                <a:gd name="connsiteY20" fmla="*/ 188118 h 407193"/>
                <a:gd name="connsiteX21" fmla="*/ 1435894 w 1454944"/>
                <a:gd name="connsiteY21" fmla="*/ 223837 h 407193"/>
                <a:gd name="connsiteX22" fmla="*/ 1450181 w 1454944"/>
                <a:gd name="connsiteY22" fmla="*/ 252412 h 407193"/>
                <a:gd name="connsiteX23" fmla="*/ 1454944 w 1454944"/>
                <a:gd name="connsiteY23" fmla="*/ 269081 h 407193"/>
                <a:gd name="connsiteX24" fmla="*/ 1450181 w 1454944"/>
                <a:gd name="connsiteY24" fmla="*/ 292893 h 407193"/>
                <a:gd name="connsiteX25" fmla="*/ 1423987 w 1454944"/>
                <a:gd name="connsiteY25" fmla="*/ 316706 h 407193"/>
                <a:gd name="connsiteX26" fmla="*/ 1378744 w 1454944"/>
                <a:gd name="connsiteY26" fmla="*/ 361950 h 407193"/>
                <a:gd name="connsiteX27" fmla="*/ 1316831 w 1454944"/>
                <a:gd name="connsiteY27" fmla="*/ 407193 h 407193"/>
                <a:gd name="connsiteX28" fmla="*/ 1026319 w 1454944"/>
                <a:gd name="connsiteY28" fmla="*/ 228600 h 407193"/>
                <a:gd name="connsiteX29" fmla="*/ 1007269 w 1454944"/>
                <a:gd name="connsiteY29" fmla="*/ 219075 h 407193"/>
                <a:gd name="connsiteX30" fmla="*/ 833437 w 1454944"/>
                <a:gd name="connsiteY30" fmla="*/ 240506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4944" h="407193">
                  <a:moveTo>
                    <a:pt x="833437" y="240506"/>
                  </a:moveTo>
                  <a:lnTo>
                    <a:pt x="321469" y="335756"/>
                  </a:lnTo>
                  <a:lnTo>
                    <a:pt x="309562" y="333375"/>
                  </a:lnTo>
                  <a:lnTo>
                    <a:pt x="261937" y="304800"/>
                  </a:lnTo>
                  <a:lnTo>
                    <a:pt x="207169" y="278606"/>
                  </a:lnTo>
                  <a:lnTo>
                    <a:pt x="128587" y="247650"/>
                  </a:lnTo>
                  <a:lnTo>
                    <a:pt x="0" y="202406"/>
                  </a:lnTo>
                  <a:lnTo>
                    <a:pt x="35719" y="85725"/>
                  </a:lnTo>
                  <a:lnTo>
                    <a:pt x="154781" y="121443"/>
                  </a:lnTo>
                  <a:lnTo>
                    <a:pt x="197644" y="128587"/>
                  </a:lnTo>
                  <a:lnTo>
                    <a:pt x="242887" y="133350"/>
                  </a:lnTo>
                  <a:lnTo>
                    <a:pt x="297656" y="133350"/>
                  </a:lnTo>
                  <a:lnTo>
                    <a:pt x="450056" y="107156"/>
                  </a:lnTo>
                  <a:lnTo>
                    <a:pt x="769144" y="52387"/>
                  </a:lnTo>
                  <a:lnTo>
                    <a:pt x="1071562" y="0"/>
                  </a:lnTo>
                  <a:lnTo>
                    <a:pt x="1095375" y="2381"/>
                  </a:lnTo>
                  <a:lnTo>
                    <a:pt x="1171575" y="30956"/>
                  </a:lnTo>
                  <a:lnTo>
                    <a:pt x="1238250" y="59531"/>
                  </a:lnTo>
                  <a:lnTo>
                    <a:pt x="1281112" y="83343"/>
                  </a:lnTo>
                  <a:lnTo>
                    <a:pt x="1343025" y="128587"/>
                  </a:lnTo>
                  <a:lnTo>
                    <a:pt x="1407319" y="188118"/>
                  </a:lnTo>
                  <a:lnTo>
                    <a:pt x="1435894" y="223837"/>
                  </a:lnTo>
                  <a:lnTo>
                    <a:pt x="1450181" y="252412"/>
                  </a:lnTo>
                  <a:lnTo>
                    <a:pt x="1454944" y="269081"/>
                  </a:lnTo>
                  <a:lnTo>
                    <a:pt x="1450181" y="292893"/>
                  </a:lnTo>
                  <a:lnTo>
                    <a:pt x="1423987" y="316706"/>
                  </a:lnTo>
                  <a:lnTo>
                    <a:pt x="1378744" y="361950"/>
                  </a:lnTo>
                  <a:lnTo>
                    <a:pt x="1316831" y="407193"/>
                  </a:lnTo>
                  <a:lnTo>
                    <a:pt x="1026319" y="228600"/>
                  </a:lnTo>
                  <a:lnTo>
                    <a:pt x="1007269" y="219075"/>
                  </a:lnTo>
                  <a:lnTo>
                    <a:pt x="833437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EA3E2647-8191-4E6E-9840-1733779435E5}"/>
                </a:ext>
              </a:extLst>
            </p:cNvPr>
            <p:cNvSpPr/>
            <p:nvPr/>
          </p:nvSpPr>
          <p:spPr>
            <a:xfrm rot="16200000">
              <a:off x="5022853" y="3178176"/>
              <a:ext cx="2743200" cy="2320925"/>
            </a:xfrm>
            <a:custGeom>
              <a:avLst/>
              <a:gdLst>
                <a:gd name="connsiteX0" fmla="*/ 1651000 w 2743200"/>
                <a:gd name="connsiteY0" fmla="*/ 1895475 h 2320925"/>
                <a:gd name="connsiteX1" fmla="*/ 1362075 w 2743200"/>
                <a:gd name="connsiteY1" fmla="*/ 1720850 h 2320925"/>
                <a:gd name="connsiteX2" fmla="*/ 1231900 w 2743200"/>
                <a:gd name="connsiteY2" fmla="*/ 1616075 h 2320925"/>
                <a:gd name="connsiteX3" fmla="*/ 942975 w 2743200"/>
                <a:gd name="connsiteY3" fmla="*/ 1384300 h 2320925"/>
                <a:gd name="connsiteX4" fmla="*/ 771525 w 2743200"/>
                <a:gd name="connsiteY4" fmla="*/ 1225550 h 2320925"/>
                <a:gd name="connsiteX5" fmla="*/ 625475 w 2743200"/>
                <a:gd name="connsiteY5" fmla="*/ 1076325 h 2320925"/>
                <a:gd name="connsiteX6" fmla="*/ 479425 w 2743200"/>
                <a:gd name="connsiteY6" fmla="*/ 892175 h 2320925"/>
                <a:gd name="connsiteX7" fmla="*/ 336550 w 2743200"/>
                <a:gd name="connsiteY7" fmla="*/ 682625 h 2320925"/>
                <a:gd name="connsiteX8" fmla="*/ 244475 w 2743200"/>
                <a:gd name="connsiteY8" fmla="*/ 527050 h 2320925"/>
                <a:gd name="connsiteX9" fmla="*/ 142875 w 2743200"/>
                <a:gd name="connsiteY9" fmla="*/ 342900 h 2320925"/>
                <a:gd name="connsiteX10" fmla="*/ 76200 w 2743200"/>
                <a:gd name="connsiteY10" fmla="*/ 209550 h 2320925"/>
                <a:gd name="connsiteX11" fmla="*/ 6350 w 2743200"/>
                <a:gd name="connsiteY11" fmla="*/ 63500 h 2320925"/>
                <a:gd name="connsiteX12" fmla="*/ 0 w 2743200"/>
                <a:gd name="connsiteY12" fmla="*/ 38100 h 2320925"/>
                <a:gd name="connsiteX13" fmla="*/ 0 w 2743200"/>
                <a:gd name="connsiteY13" fmla="*/ 19050 h 2320925"/>
                <a:gd name="connsiteX14" fmla="*/ 9525 w 2743200"/>
                <a:gd name="connsiteY14" fmla="*/ 6350 h 2320925"/>
                <a:gd name="connsiteX15" fmla="*/ 22225 w 2743200"/>
                <a:gd name="connsiteY15" fmla="*/ 0 h 2320925"/>
                <a:gd name="connsiteX16" fmla="*/ 38100 w 2743200"/>
                <a:gd name="connsiteY16" fmla="*/ 0 h 2320925"/>
                <a:gd name="connsiteX17" fmla="*/ 50800 w 2743200"/>
                <a:gd name="connsiteY17" fmla="*/ 6350 h 2320925"/>
                <a:gd name="connsiteX18" fmla="*/ 92075 w 2743200"/>
                <a:gd name="connsiteY18" fmla="*/ 60325 h 2320925"/>
                <a:gd name="connsiteX19" fmla="*/ 215900 w 2743200"/>
                <a:gd name="connsiteY19" fmla="*/ 250825 h 2320925"/>
                <a:gd name="connsiteX20" fmla="*/ 349250 w 2743200"/>
                <a:gd name="connsiteY20" fmla="*/ 438150 h 2320925"/>
                <a:gd name="connsiteX21" fmla="*/ 485775 w 2743200"/>
                <a:gd name="connsiteY21" fmla="*/ 609600 h 2320925"/>
                <a:gd name="connsiteX22" fmla="*/ 644525 w 2743200"/>
                <a:gd name="connsiteY22" fmla="*/ 781050 h 2320925"/>
                <a:gd name="connsiteX23" fmla="*/ 822325 w 2743200"/>
                <a:gd name="connsiteY23" fmla="*/ 962025 h 2320925"/>
                <a:gd name="connsiteX24" fmla="*/ 965200 w 2743200"/>
                <a:gd name="connsiteY24" fmla="*/ 1085850 h 2320925"/>
                <a:gd name="connsiteX25" fmla="*/ 1117600 w 2743200"/>
                <a:gd name="connsiteY25" fmla="*/ 1206500 h 2320925"/>
                <a:gd name="connsiteX26" fmla="*/ 1314450 w 2743200"/>
                <a:gd name="connsiteY26" fmla="*/ 1352550 h 2320925"/>
                <a:gd name="connsiteX27" fmla="*/ 1460500 w 2743200"/>
                <a:gd name="connsiteY27" fmla="*/ 1454150 h 2320925"/>
                <a:gd name="connsiteX28" fmla="*/ 1590675 w 2743200"/>
                <a:gd name="connsiteY28" fmla="*/ 1530350 h 2320925"/>
                <a:gd name="connsiteX29" fmla="*/ 1654175 w 2743200"/>
                <a:gd name="connsiteY29" fmla="*/ 1571625 h 2320925"/>
                <a:gd name="connsiteX30" fmla="*/ 1825625 w 2743200"/>
                <a:gd name="connsiteY30" fmla="*/ 1663700 h 2320925"/>
                <a:gd name="connsiteX31" fmla="*/ 1990725 w 2743200"/>
                <a:gd name="connsiteY31" fmla="*/ 1743075 h 2320925"/>
                <a:gd name="connsiteX32" fmla="*/ 2314575 w 2743200"/>
                <a:gd name="connsiteY32" fmla="*/ 1882775 h 2320925"/>
                <a:gd name="connsiteX33" fmla="*/ 2501900 w 2743200"/>
                <a:gd name="connsiteY33" fmla="*/ 1955800 h 2320925"/>
                <a:gd name="connsiteX34" fmla="*/ 2603500 w 2743200"/>
                <a:gd name="connsiteY34" fmla="*/ 1990725 h 2320925"/>
                <a:gd name="connsiteX35" fmla="*/ 2638425 w 2743200"/>
                <a:gd name="connsiteY35" fmla="*/ 1997075 h 2320925"/>
                <a:gd name="connsiteX36" fmla="*/ 2663825 w 2743200"/>
                <a:gd name="connsiteY36" fmla="*/ 1997075 h 2320925"/>
                <a:gd name="connsiteX37" fmla="*/ 2743200 w 2743200"/>
                <a:gd name="connsiteY37" fmla="*/ 1946275 h 2320925"/>
                <a:gd name="connsiteX38" fmla="*/ 2559050 w 2743200"/>
                <a:gd name="connsiteY38" fmla="*/ 2320925 h 2320925"/>
                <a:gd name="connsiteX39" fmla="*/ 2495550 w 2743200"/>
                <a:gd name="connsiteY39" fmla="*/ 2282825 h 2320925"/>
                <a:gd name="connsiteX40" fmla="*/ 2216150 w 2743200"/>
                <a:gd name="connsiteY40" fmla="*/ 2171700 h 2320925"/>
                <a:gd name="connsiteX41" fmla="*/ 2038350 w 2743200"/>
                <a:gd name="connsiteY41" fmla="*/ 2095500 h 2320925"/>
                <a:gd name="connsiteX42" fmla="*/ 1651000 w 2743200"/>
                <a:gd name="connsiteY42" fmla="*/ 1895475 h 232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43200" h="2320925">
                  <a:moveTo>
                    <a:pt x="1651000" y="1895475"/>
                  </a:moveTo>
                  <a:lnTo>
                    <a:pt x="1362075" y="1720850"/>
                  </a:lnTo>
                  <a:lnTo>
                    <a:pt x="1231900" y="1616075"/>
                  </a:lnTo>
                  <a:lnTo>
                    <a:pt x="942975" y="1384300"/>
                  </a:lnTo>
                  <a:lnTo>
                    <a:pt x="771525" y="1225550"/>
                  </a:lnTo>
                  <a:lnTo>
                    <a:pt x="625475" y="1076325"/>
                  </a:lnTo>
                  <a:lnTo>
                    <a:pt x="479425" y="892175"/>
                  </a:lnTo>
                  <a:lnTo>
                    <a:pt x="336550" y="682625"/>
                  </a:lnTo>
                  <a:lnTo>
                    <a:pt x="244475" y="527050"/>
                  </a:lnTo>
                  <a:lnTo>
                    <a:pt x="142875" y="342900"/>
                  </a:lnTo>
                  <a:lnTo>
                    <a:pt x="76200" y="2095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6350"/>
                  </a:lnTo>
                  <a:lnTo>
                    <a:pt x="22225" y="0"/>
                  </a:lnTo>
                  <a:lnTo>
                    <a:pt x="38100" y="0"/>
                  </a:lnTo>
                  <a:lnTo>
                    <a:pt x="50800" y="6350"/>
                  </a:lnTo>
                  <a:lnTo>
                    <a:pt x="92075" y="60325"/>
                  </a:lnTo>
                  <a:lnTo>
                    <a:pt x="215900" y="250825"/>
                  </a:lnTo>
                  <a:lnTo>
                    <a:pt x="349250" y="438150"/>
                  </a:lnTo>
                  <a:lnTo>
                    <a:pt x="485775" y="609600"/>
                  </a:lnTo>
                  <a:lnTo>
                    <a:pt x="644525" y="781050"/>
                  </a:lnTo>
                  <a:lnTo>
                    <a:pt x="822325" y="962025"/>
                  </a:lnTo>
                  <a:lnTo>
                    <a:pt x="965200" y="1085850"/>
                  </a:lnTo>
                  <a:lnTo>
                    <a:pt x="1117600" y="1206500"/>
                  </a:lnTo>
                  <a:lnTo>
                    <a:pt x="1314450" y="1352550"/>
                  </a:lnTo>
                  <a:lnTo>
                    <a:pt x="1460500" y="1454150"/>
                  </a:lnTo>
                  <a:lnTo>
                    <a:pt x="1590675" y="1530350"/>
                  </a:lnTo>
                  <a:lnTo>
                    <a:pt x="1654175" y="1571625"/>
                  </a:lnTo>
                  <a:lnTo>
                    <a:pt x="1825625" y="1663700"/>
                  </a:lnTo>
                  <a:lnTo>
                    <a:pt x="1990725" y="1743075"/>
                  </a:lnTo>
                  <a:lnTo>
                    <a:pt x="2314575" y="1882775"/>
                  </a:lnTo>
                  <a:lnTo>
                    <a:pt x="2501900" y="1955800"/>
                  </a:lnTo>
                  <a:lnTo>
                    <a:pt x="2603500" y="1990725"/>
                  </a:lnTo>
                  <a:lnTo>
                    <a:pt x="2638425" y="1997075"/>
                  </a:lnTo>
                  <a:lnTo>
                    <a:pt x="2663825" y="1997075"/>
                  </a:lnTo>
                  <a:lnTo>
                    <a:pt x="2743200" y="1946275"/>
                  </a:lnTo>
                  <a:lnTo>
                    <a:pt x="2559050" y="2320925"/>
                  </a:lnTo>
                  <a:lnTo>
                    <a:pt x="2495550" y="2282825"/>
                  </a:lnTo>
                  <a:lnTo>
                    <a:pt x="2216150" y="2171700"/>
                  </a:lnTo>
                  <a:lnTo>
                    <a:pt x="2038350" y="2095500"/>
                  </a:lnTo>
                  <a:lnTo>
                    <a:pt x="1651000" y="1895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51A0028-9ADA-43E6-B419-123E79804E67}"/>
                </a:ext>
              </a:extLst>
            </p:cNvPr>
            <p:cNvSpPr/>
            <p:nvPr/>
          </p:nvSpPr>
          <p:spPr>
            <a:xfrm>
              <a:off x="5969000" y="3336926"/>
              <a:ext cx="2495550" cy="2301875"/>
            </a:xfrm>
            <a:custGeom>
              <a:avLst/>
              <a:gdLst>
                <a:gd name="connsiteX0" fmla="*/ 1155700 w 2495550"/>
                <a:gd name="connsiteY0" fmla="*/ 1476375 h 2301875"/>
                <a:gd name="connsiteX1" fmla="*/ 860425 w 2495550"/>
                <a:gd name="connsiteY1" fmla="*/ 1127125 h 2301875"/>
                <a:gd name="connsiteX2" fmla="*/ 714375 w 2495550"/>
                <a:gd name="connsiteY2" fmla="*/ 958850 h 2301875"/>
                <a:gd name="connsiteX3" fmla="*/ 533400 w 2495550"/>
                <a:gd name="connsiteY3" fmla="*/ 746125 h 2301875"/>
                <a:gd name="connsiteX4" fmla="*/ 358775 w 2495550"/>
                <a:gd name="connsiteY4" fmla="*/ 539750 h 2301875"/>
                <a:gd name="connsiteX5" fmla="*/ 142875 w 2495550"/>
                <a:gd name="connsiteY5" fmla="*/ 292100 h 2301875"/>
                <a:gd name="connsiteX6" fmla="*/ 0 w 2495550"/>
                <a:gd name="connsiteY6" fmla="*/ 117475 h 2301875"/>
                <a:gd name="connsiteX7" fmla="*/ 25400 w 2495550"/>
                <a:gd name="connsiteY7" fmla="*/ 0 h 2301875"/>
                <a:gd name="connsiteX8" fmla="*/ 165100 w 2495550"/>
                <a:gd name="connsiteY8" fmla="*/ 133350 h 2301875"/>
                <a:gd name="connsiteX9" fmla="*/ 317500 w 2495550"/>
                <a:gd name="connsiteY9" fmla="*/ 282575 h 2301875"/>
                <a:gd name="connsiteX10" fmla="*/ 469900 w 2495550"/>
                <a:gd name="connsiteY10" fmla="*/ 431800 h 2301875"/>
                <a:gd name="connsiteX11" fmla="*/ 631825 w 2495550"/>
                <a:gd name="connsiteY11" fmla="*/ 587375 h 2301875"/>
                <a:gd name="connsiteX12" fmla="*/ 828675 w 2495550"/>
                <a:gd name="connsiteY12" fmla="*/ 774700 h 2301875"/>
                <a:gd name="connsiteX13" fmla="*/ 993775 w 2495550"/>
                <a:gd name="connsiteY13" fmla="*/ 942975 h 2301875"/>
                <a:gd name="connsiteX14" fmla="*/ 1209675 w 2495550"/>
                <a:gd name="connsiteY14" fmla="*/ 1155700 h 2301875"/>
                <a:gd name="connsiteX15" fmla="*/ 1473200 w 2495550"/>
                <a:gd name="connsiteY15" fmla="*/ 1412875 h 2301875"/>
                <a:gd name="connsiteX16" fmla="*/ 1676400 w 2495550"/>
                <a:gd name="connsiteY16" fmla="*/ 1593850 h 2301875"/>
                <a:gd name="connsiteX17" fmla="*/ 1905000 w 2495550"/>
                <a:gd name="connsiteY17" fmla="*/ 1784350 h 2301875"/>
                <a:gd name="connsiteX18" fmla="*/ 2117725 w 2495550"/>
                <a:gd name="connsiteY18" fmla="*/ 1952625 h 2301875"/>
                <a:gd name="connsiteX19" fmla="*/ 2346325 w 2495550"/>
                <a:gd name="connsiteY19" fmla="*/ 2114550 h 2301875"/>
                <a:gd name="connsiteX20" fmla="*/ 2460625 w 2495550"/>
                <a:gd name="connsiteY20" fmla="*/ 2190750 h 2301875"/>
                <a:gd name="connsiteX21" fmla="*/ 2486025 w 2495550"/>
                <a:gd name="connsiteY21" fmla="*/ 2212975 h 2301875"/>
                <a:gd name="connsiteX22" fmla="*/ 2495550 w 2495550"/>
                <a:gd name="connsiteY22" fmla="*/ 2235200 h 2301875"/>
                <a:gd name="connsiteX23" fmla="*/ 2489200 w 2495550"/>
                <a:gd name="connsiteY23" fmla="*/ 2263775 h 2301875"/>
                <a:gd name="connsiteX24" fmla="*/ 2470150 w 2495550"/>
                <a:gd name="connsiteY24" fmla="*/ 2276475 h 2301875"/>
                <a:gd name="connsiteX25" fmla="*/ 2359025 w 2495550"/>
                <a:gd name="connsiteY25" fmla="*/ 2282825 h 2301875"/>
                <a:gd name="connsiteX26" fmla="*/ 2057400 w 2495550"/>
                <a:gd name="connsiteY26" fmla="*/ 2292350 h 2301875"/>
                <a:gd name="connsiteX27" fmla="*/ 1822450 w 2495550"/>
                <a:gd name="connsiteY27" fmla="*/ 2301875 h 2301875"/>
                <a:gd name="connsiteX28" fmla="*/ 1797050 w 2495550"/>
                <a:gd name="connsiteY28" fmla="*/ 2295525 h 2301875"/>
                <a:gd name="connsiteX29" fmla="*/ 1743075 w 2495550"/>
                <a:gd name="connsiteY29" fmla="*/ 2244725 h 2301875"/>
                <a:gd name="connsiteX30" fmla="*/ 1568450 w 2495550"/>
                <a:gd name="connsiteY30" fmla="*/ 2016125 h 2301875"/>
                <a:gd name="connsiteX31" fmla="*/ 1301750 w 2495550"/>
                <a:gd name="connsiteY31" fmla="*/ 1651000 h 2301875"/>
                <a:gd name="connsiteX32" fmla="*/ 1155700 w 2495550"/>
                <a:gd name="connsiteY32" fmla="*/ 1476375 h 23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95550" h="2301875">
                  <a:moveTo>
                    <a:pt x="1155700" y="1476375"/>
                  </a:moveTo>
                  <a:lnTo>
                    <a:pt x="860425" y="1127125"/>
                  </a:lnTo>
                  <a:lnTo>
                    <a:pt x="714375" y="958850"/>
                  </a:lnTo>
                  <a:lnTo>
                    <a:pt x="533400" y="746125"/>
                  </a:lnTo>
                  <a:lnTo>
                    <a:pt x="358775" y="539750"/>
                  </a:lnTo>
                  <a:lnTo>
                    <a:pt x="142875" y="292100"/>
                  </a:lnTo>
                  <a:lnTo>
                    <a:pt x="0" y="117475"/>
                  </a:lnTo>
                  <a:lnTo>
                    <a:pt x="25400" y="0"/>
                  </a:lnTo>
                  <a:lnTo>
                    <a:pt x="165100" y="133350"/>
                  </a:lnTo>
                  <a:lnTo>
                    <a:pt x="317500" y="282575"/>
                  </a:lnTo>
                  <a:lnTo>
                    <a:pt x="469900" y="431800"/>
                  </a:lnTo>
                  <a:lnTo>
                    <a:pt x="631825" y="587375"/>
                  </a:lnTo>
                  <a:lnTo>
                    <a:pt x="828675" y="774700"/>
                  </a:lnTo>
                  <a:lnTo>
                    <a:pt x="993775" y="942975"/>
                  </a:lnTo>
                  <a:lnTo>
                    <a:pt x="1209675" y="1155700"/>
                  </a:lnTo>
                  <a:lnTo>
                    <a:pt x="1473200" y="1412875"/>
                  </a:lnTo>
                  <a:lnTo>
                    <a:pt x="1676400" y="1593850"/>
                  </a:lnTo>
                  <a:lnTo>
                    <a:pt x="1905000" y="1784350"/>
                  </a:lnTo>
                  <a:lnTo>
                    <a:pt x="2117725" y="1952625"/>
                  </a:lnTo>
                  <a:lnTo>
                    <a:pt x="2346325" y="2114550"/>
                  </a:lnTo>
                  <a:lnTo>
                    <a:pt x="2460625" y="2190750"/>
                  </a:lnTo>
                  <a:lnTo>
                    <a:pt x="2486025" y="2212975"/>
                  </a:lnTo>
                  <a:lnTo>
                    <a:pt x="2495550" y="2235200"/>
                  </a:lnTo>
                  <a:lnTo>
                    <a:pt x="2489200" y="2263775"/>
                  </a:lnTo>
                  <a:lnTo>
                    <a:pt x="2470150" y="2276475"/>
                  </a:lnTo>
                  <a:lnTo>
                    <a:pt x="2359025" y="2282825"/>
                  </a:lnTo>
                  <a:lnTo>
                    <a:pt x="2057400" y="2292350"/>
                  </a:lnTo>
                  <a:lnTo>
                    <a:pt x="1822450" y="2301875"/>
                  </a:lnTo>
                  <a:lnTo>
                    <a:pt x="1797050" y="2295525"/>
                  </a:lnTo>
                  <a:lnTo>
                    <a:pt x="1743075" y="2244725"/>
                  </a:lnTo>
                  <a:lnTo>
                    <a:pt x="1568450" y="2016125"/>
                  </a:lnTo>
                  <a:lnTo>
                    <a:pt x="1301750" y="1651000"/>
                  </a:lnTo>
                  <a:lnTo>
                    <a:pt x="1155700" y="1476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08E92452-7AD5-45DB-941C-F577E3BC7C22}"/>
              </a:ext>
            </a:extLst>
          </p:cNvPr>
          <p:cNvGrpSpPr/>
          <p:nvPr/>
        </p:nvGrpSpPr>
        <p:grpSpPr>
          <a:xfrm>
            <a:off x="3635378" y="1628775"/>
            <a:ext cx="4829172" cy="4367214"/>
            <a:chOff x="3635378" y="1628775"/>
            <a:chExt cx="4829172" cy="4367214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95BF2553-2974-4C04-9F1F-F4761147A379}"/>
                </a:ext>
              </a:extLst>
            </p:cNvPr>
            <p:cNvSpPr/>
            <p:nvPr/>
          </p:nvSpPr>
          <p:spPr>
            <a:xfrm>
              <a:off x="5495929" y="1752601"/>
              <a:ext cx="2493963" cy="538163"/>
            </a:xfrm>
            <a:custGeom>
              <a:avLst/>
              <a:gdLst>
                <a:gd name="connsiteX0" fmla="*/ 1597819 w 2493169"/>
                <a:gd name="connsiteY0" fmla="*/ 373856 h 538163"/>
                <a:gd name="connsiteX1" fmla="*/ 923925 w 2493169"/>
                <a:gd name="connsiteY1" fmla="*/ 464344 h 538163"/>
                <a:gd name="connsiteX2" fmla="*/ 642938 w 2493169"/>
                <a:gd name="connsiteY2" fmla="*/ 497681 h 538163"/>
                <a:gd name="connsiteX3" fmla="*/ 514350 w 2493169"/>
                <a:gd name="connsiteY3" fmla="*/ 516731 h 538163"/>
                <a:gd name="connsiteX4" fmla="*/ 371475 w 2493169"/>
                <a:gd name="connsiteY4" fmla="*/ 538163 h 538163"/>
                <a:gd name="connsiteX5" fmla="*/ 350044 w 2493169"/>
                <a:gd name="connsiteY5" fmla="*/ 535781 h 538163"/>
                <a:gd name="connsiteX6" fmla="*/ 309563 w 2493169"/>
                <a:gd name="connsiteY6" fmla="*/ 514350 h 538163"/>
                <a:gd name="connsiteX7" fmla="*/ 238125 w 2493169"/>
                <a:gd name="connsiteY7" fmla="*/ 471488 h 538163"/>
                <a:gd name="connsiteX8" fmla="*/ 150019 w 2493169"/>
                <a:gd name="connsiteY8" fmla="*/ 404813 h 538163"/>
                <a:gd name="connsiteX9" fmla="*/ 69056 w 2493169"/>
                <a:gd name="connsiteY9" fmla="*/ 330994 h 538163"/>
                <a:gd name="connsiteX10" fmla="*/ 19050 w 2493169"/>
                <a:gd name="connsiteY10" fmla="*/ 283369 h 538163"/>
                <a:gd name="connsiteX11" fmla="*/ 4763 w 2493169"/>
                <a:gd name="connsiteY11" fmla="*/ 261938 h 538163"/>
                <a:gd name="connsiteX12" fmla="*/ 0 w 2493169"/>
                <a:gd name="connsiteY12" fmla="*/ 247650 h 538163"/>
                <a:gd name="connsiteX13" fmla="*/ 0 w 2493169"/>
                <a:gd name="connsiteY13" fmla="*/ 233363 h 538163"/>
                <a:gd name="connsiteX14" fmla="*/ 0 w 2493169"/>
                <a:gd name="connsiteY14" fmla="*/ 221456 h 538163"/>
                <a:gd name="connsiteX15" fmla="*/ 7144 w 2493169"/>
                <a:gd name="connsiteY15" fmla="*/ 211931 h 538163"/>
                <a:gd name="connsiteX16" fmla="*/ 19050 w 2493169"/>
                <a:gd name="connsiteY16" fmla="*/ 207169 h 538163"/>
                <a:gd name="connsiteX17" fmla="*/ 50006 w 2493169"/>
                <a:gd name="connsiteY17" fmla="*/ 221456 h 538163"/>
                <a:gd name="connsiteX18" fmla="*/ 123825 w 2493169"/>
                <a:gd name="connsiteY18" fmla="*/ 242888 h 538163"/>
                <a:gd name="connsiteX19" fmla="*/ 266700 w 2493169"/>
                <a:gd name="connsiteY19" fmla="*/ 278606 h 538163"/>
                <a:gd name="connsiteX20" fmla="*/ 361950 w 2493169"/>
                <a:gd name="connsiteY20" fmla="*/ 292894 h 538163"/>
                <a:gd name="connsiteX21" fmla="*/ 428625 w 2493169"/>
                <a:gd name="connsiteY21" fmla="*/ 297656 h 538163"/>
                <a:gd name="connsiteX22" fmla="*/ 490538 w 2493169"/>
                <a:gd name="connsiteY22" fmla="*/ 295275 h 538163"/>
                <a:gd name="connsiteX23" fmla="*/ 869156 w 2493169"/>
                <a:gd name="connsiteY23" fmla="*/ 247650 h 538163"/>
                <a:gd name="connsiteX24" fmla="*/ 1321594 w 2493169"/>
                <a:gd name="connsiteY24" fmla="*/ 180975 h 538163"/>
                <a:gd name="connsiteX25" fmla="*/ 1840706 w 2493169"/>
                <a:gd name="connsiteY25" fmla="*/ 92869 h 538163"/>
                <a:gd name="connsiteX26" fmla="*/ 2000250 w 2493169"/>
                <a:gd name="connsiteY26" fmla="*/ 0 h 538163"/>
                <a:gd name="connsiteX27" fmla="*/ 2081213 w 2493169"/>
                <a:gd name="connsiteY27" fmla="*/ 4763 h 538163"/>
                <a:gd name="connsiteX28" fmla="*/ 2145506 w 2493169"/>
                <a:gd name="connsiteY28" fmla="*/ 11906 h 538163"/>
                <a:gd name="connsiteX29" fmla="*/ 2221706 w 2493169"/>
                <a:gd name="connsiteY29" fmla="*/ 28575 h 538163"/>
                <a:gd name="connsiteX30" fmla="*/ 2302669 w 2493169"/>
                <a:gd name="connsiteY30" fmla="*/ 52388 h 538163"/>
                <a:gd name="connsiteX31" fmla="*/ 2378869 w 2493169"/>
                <a:gd name="connsiteY31" fmla="*/ 85725 h 538163"/>
                <a:gd name="connsiteX32" fmla="*/ 2438400 w 2493169"/>
                <a:gd name="connsiteY32" fmla="*/ 114300 h 538163"/>
                <a:gd name="connsiteX33" fmla="*/ 2462213 w 2493169"/>
                <a:gd name="connsiteY33" fmla="*/ 130969 h 538163"/>
                <a:gd name="connsiteX34" fmla="*/ 2474119 w 2493169"/>
                <a:gd name="connsiteY34" fmla="*/ 142875 h 538163"/>
                <a:gd name="connsiteX35" fmla="*/ 2481263 w 2493169"/>
                <a:gd name="connsiteY35" fmla="*/ 152400 h 538163"/>
                <a:gd name="connsiteX36" fmla="*/ 2490788 w 2493169"/>
                <a:gd name="connsiteY36" fmla="*/ 173831 h 538163"/>
                <a:gd name="connsiteX37" fmla="*/ 2493169 w 2493169"/>
                <a:gd name="connsiteY37" fmla="*/ 200025 h 538163"/>
                <a:gd name="connsiteX38" fmla="*/ 2481263 w 2493169"/>
                <a:gd name="connsiteY38" fmla="*/ 226219 h 538163"/>
                <a:gd name="connsiteX39" fmla="*/ 2455069 w 2493169"/>
                <a:gd name="connsiteY39" fmla="*/ 250031 h 538163"/>
                <a:gd name="connsiteX40" fmla="*/ 2386013 w 2493169"/>
                <a:gd name="connsiteY40" fmla="*/ 273844 h 538163"/>
                <a:gd name="connsiteX41" fmla="*/ 2090738 w 2493169"/>
                <a:gd name="connsiteY41" fmla="*/ 304800 h 538163"/>
                <a:gd name="connsiteX42" fmla="*/ 1597819 w 2493169"/>
                <a:gd name="connsiteY42" fmla="*/ 3738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93169" h="538163">
                  <a:moveTo>
                    <a:pt x="1597819" y="373856"/>
                  </a:moveTo>
                  <a:lnTo>
                    <a:pt x="923925" y="464344"/>
                  </a:lnTo>
                  <a:lnTo>
                    <a:pt x="642938" y="497681"/>
                  </a:lnTo>
                  <a:lnTo>
                    <a:pt x="514350" y="516731"/>
                  </a:lnTo>
                  <a:lnTo>
                    <a:pt x="371475" y="538163"/>
                  </a:lnTo>
                  <a:lnTo>
                    <a:pt x="350044" y="535781"/>
                  </a:lnTo>
                  <a:lnTo>
                    <a:pt x="309563" y="514350"/>
                  </a:lnTo>
                  <a:lnTo>
                    <a:pt x="238125" y="471488"/>
                  </a:lnTo>
                  <a:lnTo>
                    <a:pt x="150019" y="404813"/>
                  </a:lnTo>
                  <a:lnTo>
                    <a:pt x="69056" y="330994"/>
                  </a:lnTo>
                  <a:lnTo>
                    <a:pt x="19050" y="283369"/>
                  </a:lnTo>
                  <a:lnTo>
                    <a:pt x="4763" y="261938"/>
                  </a:lnTo>
                  <a:lnTo>
                    <a:pt x="0" y="247650"/>
                  </a:lnTo>
                  <a:lnTo>
                    <a:pt x="0" y="233363"/>
                  </a:lnTo>
                  <a:lnTo>
                    <a:pt x="0" y="221456"/>
                  </a:lnTo>
                  <a:lnTo>
                    <a:pt x="7144" y="211931"/>
                  </a:lnTo>
                  <a:lnTo>
                    <a:pt x="19050" y="207169"/>
                  </a:lnTo>
                  <a:lnTo>
                    <a:pt x="50006" y="221456"/>
                  </a:lnTo>
                  <a:lnTo>
                    <a:pt x="123825" y="242888"/>
                  </a:lnTo>
                  <a:lnTo>
                    <a:pt x="266700" y="278606"/>
                  </a:lnTo>
                  <a:lnTo>
                    <a:pt x="361950" y="292894"/>
                  </a:lnTo>
                  <a:lnTo>
                    <a:pt x="428625" y="297656"/>
                  </a:lnTo>
                  <a:lnTo>
                    <a:pt x="490538" y="295275"/>
                  </a:lnTo>
                  <a:lnTo>
                    <a:pt x="869156" y="247650"/>
                  </a:lnTo>
                  <a:lnTo>
                    <a:pt x="1321594" y="180975"/>
                  </a:lnTo>
                  <a:lnTo>
                    <a:pt x="1840706" y="92869"/>
                  </a:lnTo>
                  <a:lnTo>
                    <a:pt x="2000250" y="0"/>
                  </a:lnTo>
                  <a:lnTo>
                    <a:pt x="2081213" y="4763"/>
                  </a:lnTo>
                  <a:lnTo>
                    <a:pt x="2145506" y="11906"/>
                  </a:lnTo>
                  <a:lnTo>
                    <a:pt x="2221706" y="28575"/>
                  </a:lnTo>
                  <a:lnTo>
                    <a:pt x="2302669" y="52388"/>
                  </a:lnTo>
                  <a:lnTo>
                    <a:pt x="2378869" y="85725"/>
                  </a:lnTo>
                  <a:lnTo>
                    <a:pt x="2438400" y="114300"/>
                  </a:lnTo>
                  <a:lnTo>
                    <a:pt x="2462213" y="130969"/>
                  </a:lnTo>
                  <a:lnTo>
                    <a:pt x="2474119" y="142875"/>
                  </a:lnTo>
                  <a:lnTo>
                    <a:pt x="2481263" y="152400"/>
                  </a:lnTo>
                  <a:lnTo>
                    <a:pt x="2490788" y="173831"/>
                  </a:lnTo>
                  <a:lnTo>
                    <a:pt x="2493169" y="200025"/>
                  </a:lnTo>
                  <a:lnTo>
                    <a:pt x="2481263" y="226219"/>
                  </a:lnTo>
                  <a:lnTo>
                    <a:pt x="2455069" y="250031"/>
                  </a:lnTo>
                  <a:lnTo>
                    <a:pt x="2386013" y="273844"/>
                  </a:lnTo>
                  <a:lnTo>
                    <a:pt x="2090738" y="304800"/>
                  </a:lnTo>
                  <a:lnTo>
                    <a:pt x="1597819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991D32F1-8B50-4BA5-9652-A2EFDDD827D4}"/>
                </a:ext>
              </a:extLst>
            </p:cNvPr>
            <p:cNvSpPr/>
            <p:nvPr/>
          </p:nvSpPr>
          <p:spPr>
            <a:xfrm rot="16200000">
              <a:off x="3117059" y="2147094"/>
              <a:ext cx="2624138" cy="1587500"/>
            </a:xfrm>
            <a:custGeom>
              <a:avLst/>
              <a:gdLst>
                <a:gd name="connsiteX0" fmla="*/ 1621631 w 2624138"/>
                <a:gd name="connsiteY0" fmla="*/ 1202531 h 1588294"/>
                <a:gd name="connsiteX1" fmla="*/ 1288256 w 2624138"/>
                <a:gd name="connsiteY1" fmla="*/ 1014412 h 1588294"/>
                <a:gd name="connsiteX2" fmla="*/ 1133475 w 2624138"/>
                <a:gd name="connsiteY2" fmla="*/ 926306 h 1588294"/>
                <a:gd name="connsiteX3" fmla="*/ 907256 w 2624138"/>
                <a:gd name="connsiteY3" fmla="*/ 785812 h 1588294"/>
                <a:gd name="connsiteX4" fmla="*/ 731044 w 2624138"/>
                <a:gd name="connsiteY4" fmla="*/ 664369 h 1588294"/>
                <a:gd name="connsiteX5" fmla="*/ 554831 w 2624138"/>
                <a:gd name="connsiteY5" fmla="*/ 538162 h 1588294"/>
                <a:gd name="connsiteX6" fmla="*/ 390525 w 2624138"/>
                <a:gd name="connsiteY6" fmla="*/ 411956 h 1588294"/>
                <a:gd name="connsiteX7" fmla="*/ 240506 w 2624138"/>
                <a:gd name="connsiteY7" fmla="*/ 280987 h 1588294"/>
                <a:gd name="connsiteX8" fmla="*/ 92869 w 2624138"/>
                <a:gd name="connsiteY8" fmla="*/ 147637 h 1588294"/>
                <a:gd name="connsiteX9" fmla="*/ 16669 w 2624138"/>
                <a:gd name="connsiteY9" fmla="*/ 71437 h 1588294"/>
                <a:gd name="connsiteX10" fmla="*/ 7144 w 2624138"/>
                <a:gd name="connsiteY10" fmla="*/ 52387 h 1588294"/>
                <a:gd name="connsiteX11" fmla="*/ 0 w 2624138"/>
                <a:gd name="connsiteY11" fmla="*/ 35719 h 1588294"/>
                <a:gd name="connsiteX12" fmla="*/ 0 w 2624138"/>
                <a:gd name="connsiteY12" fmla="*/ 21431 h 1588294"/>
                <a:gd name="connsiteX13" fmla="*/ 4763 w 2624138"/>
                <a:gd name="connsiteY13" fmla="*/ 7144 h 1588294"/>
                <a:gd name="connsiteX14" fmla="*/ 19050 w 2624138"/>
                <a:gd name="connsiteY14" fmla="*/ 0 h 1588294"/>
                <a:gd name="connsiteX15" fmla="*/ 45244 w 2624138"/>
                <a:gd name="connsiteY15" fmla="*/ 4762 h 1588294"/>
                <a:gd name="connsiteX16" fmla="*/ 104775 w 2624138"/>
                <a:gd name="connsiteY16" fmla="*/ 45244 h 1588294"/>
                <a:gd name="connsiteX17" fmla="*/ 219075 w 2624138"/>
                <a:gd name="connsiteY17" fmla="*/ 123825 h 1588294"/>
                <a:gd name="connsiteX18" fmla="*/ 373856 w 2624138"/>
                <a:gd name="connsiteY18" fmla="*/ 221456 h 1588294"/>
                <a:gd name="connsiteX19" fmla="*/ 559594 w 2624138"/>
                <a:gd name="connsiteY19" fmla="*/ 338137 h 1588294"/>
                <a:gd name="connsiteX20" fmla="*/ 788194 w 2624138"/>
                <a:gd name="connsiteY20" fmla="*/ 473869 h 1588294"/>
                <a:gd name="connsiteX21" fmla="*/ 1083469 w 2624138"/>
                <a:gd name="connsiteY21" fmla="*/ 635794 h 1588294"/>
                <a:gd name="connsiteX22" fmla="*/ 1338263 w 2624138"/>
                <a:gd name="connsiteY22" fmla="*/ 769144 h 1588294"/>
                <a:gd name="connsiteX23" fmla="*/ 1493044 w 2624138"/>
                <a:gd name="connsiteY23" fmla="*/ 845344 h 1588294"/>
                <a:gd name="connsiteX24" fmla="*/ 1707356 w 2624138"/>
                <a:gd name="connsiteY24" fmla="*/ 940594 h 1588294"/>
                <a:gd name="connsiteX25" fmla="*/ 1978819 w 2624138"/>
                <a:gd name="connsiteY25" fmla="*/ 1054894 h 1588294"/>
                <a:gd name="connsiteX26" fmla="*/ 2181225 w 2624138"/>
                <a:gd name="connsiteY26" fmla="*/ 1133475 h 1588294"/>
                <a:gd name="connsiteX27" fmla="*/ 2290763 w 2624138"/>
                <a:gd name="connsiteY27" fmla="*/ 1166812 h 1588294"/>
                <a:gd name="connsiteX28" fmla="*/ 2336006 w 2624138"/>
                <a:gd name="connsiteY28" fmla="*/ 1176337 h 1588294"/>
                <a:gd name="connsiteX29" fmla="*/ 2381250 w 2624138"/>
                <a:gd name="connsiteY29" fmla="*/ 1181100 h 1588294"/>
                <a:gd name="connsiteX30" fmla="*/ 2412206 w 2624138"/>
                <a:gd name="connsiteY30" fmla="*/ 1181100 h 1588294"/>
                <a:gd name="connsiteX31" fmla="*/ 2445544 w 2624138"/>
                <a:gd name="connsiteY31" fmla="*/ 1173956 h 1588294"/>
                <a:gd name="connsiteX32" fmla="*/ 2486025 w 2624138"/>
                <a:gd name="connsiteY32" fmla="*/ 1154906 h 1588294"/>
                <a:gd name="connsiteX33" fmla="*/ 2531269 w 2624138"/>
                <a:gd name="connsiteY33" fmla="*/ 1121569 h 1588294"/>
                <a:gd name="connsiteX34" fmla="*/ 2564606 w 2624138"/>
                <a:gd name="connsiteY34" fmla="*/ 1092994 h 1588294"/>
                <a:gd name="connsiteX35" fmla="*/ 2588419 w 2624138"/>
                <a:gd name="connsiteY35" fmla="*/ 1081087 h 1588294"/>
                <a:gd name="connsiteX36" fmla="*/ 2609850 w 2624138"/>
                <a:gd name="connsiteY36" fmla="*/ 1078706 h 1588294"/>
                <a:gd name="connsiteX37" fmla="*/ 2621756 w 2624138"/>
                <a:gd name="connsiteY37" fmla="*/ 1083469 h 1588294"/>
                <a:gd name="connsiteX38" fmla="*/ 2624138 w 2624138"/>
                <a:gd name="connsiteY38" fmla="*/ 1095375 h 1588294"/>
                <a:gd name="connsiteX39" fmla="*/ 2602706 w 2624138"/>
                <a:gd name="connsiteY39" fmla="*/ 1150144 h 1588294"/>
                <a:gd name="connsiteX40" fmla="*/ 2555081 w 2624138"/>
                <a:gd name="connsiteY40" fmla="*/ 1264444 h 1588294"/>
                <a:gd name="connsiteX41" fmla="*/ 2502694 w 2624138"/>
                <a:gd name="connsiteY41" fmla="*/ 1373981 h 1588294"/>
                <a:gd name="connsiteX42" fmla="*/ 2431256 w 2624138"/>
                <a:gd name="connsiteY42" fmla="*/ 1488281 h 1588294"/>
                <a:gd name="connsiteX43" fmla="*/ 2378869 w 2624138"/>
                <a:gd name="connsiteY43" fmla="*/ 1547812 h 1588294"/>
                <a:gd name="connsiteX44" fmla="*/ 2328863 w 2624138"/>
                <a:gd name="connsiteY44" fmla="*/ 1578769 h 1588294"/>
                <a:gd name="connsiteX45" fmla="*/ 2295525 w 2624138"/>
                <a:gd name="connsiteY45" fmla="*/ 1588294 h 1588294"/>
                <a:gd name="connsiteX46" fmla="*/ 2264569 w 2624138"/>
                <a:gd name="connsiteY46" fmla="*/ 1588294 h 1588294"/>
                <a:gd name="connsiteX47" fmla="*/ 2245519 w 2624138"/>
                <a:gd name="connsiteY47" fmla="*/ 1581150 h 1588294"/>
                <a:gd name="connsiteX48" fmla="*/ 2212181 w 2624138"/>
                <a:gd name="connsiteY48" fmla="*/ 1557337 h 1588294"/>
                <a:gd name="connsiteX49" fmla="*/ 2176463 w 2624138"/>
                <a:gd name="connsiteY49" fmla="*/ 1516856 h 1588294"/>
                <a:gd name="connsiteX50" fmla="*/ 2121694 w 2624138"/>
                <a:gd name="connsiteY50" fmla="*/ 1450181 h 1588294"/>
                <a:gd name="connsiteX51" fmla="*/ 1621631 w 2624138"/>
                <a:gd name="connsiteY51" fmla="*/ 1202531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24138" h="1588294">
                  <a:moveTo>
                    <a:pt x="1621631" y="1202531"/>
                  </a:moveTo>
                  <a:lnTo>
                    <a:pt x="1288256" y="1014412"/>
                  </a:lnTo>
                  <a:lnTo>
                    <a:pt x="1133475" y="926306"/>
                  </a:lnTo>
                  <a:lnTo>
                    <a:pt x="907256" y="785812"/>
                  </a:lnTo>
                  <a:lnTo>
                    <a:pt x="731044" y="664369"/>
                  </a:lnTo>
                  <a:lnTo>
                    <a:pt x="554831" y="538162"/>
                  </a:lnTo>
                  <a:lnTo>
                    <a:pt x="390525" y="411956"/>
                  </a:lnTo>
                  <a:lnTo>
                    <a:pt x="240506" y="280987"/>
                  </a:lnTo>
                  <a:lnTo>
                    <a:pt x="92869" y="147637"/>
                  </a:lnTo>
                  <a:lnTo>
                    <a:pt x="16669" y="71437"/>
                  </a:lnTo>
                  <a:lnTo>
                    <a:pt x="7144" y="5238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5244" y="4762"/>
                  </a:lnTo>
                  <a:lnTo>
                    <a:pt x="104775" y="45244"/>
                  </a:lnTo>
                  <a:lnTo>
                    <a:pt x="219075" y="123825"/>
                  </a:lnTo>
                  <a:lnTo>
                    <a:pt x="373856" y="221456"/>
                  </a:lnTo>
                  <a:lnTo>
                    <a:pt x="559594" y="338137"/>
                  </a:lnTo>
                  <a:lnTo>
                    <a:pt x="788194" y="473869"/>
                  </a:lnTo>
                  <a:lnTo>
                    <a:pt x="1083469" y="635794"/>
                  </a:lnTo>
                  <a:lnTo>
                    <a:pt x="1338263" y="769144"/>
                  </a:lnTo>
                  <a:lnTo>
                    <a:pt x="1493044" y="845344"/>
                  </a:lnTo>
                  <a:lnTo>
                    <a:pt x="1707356" y="940594"/>
                  </a:lnTo>
                  <a:lnTo>
                    <a:pt x="1978819" y="1054894"/>
                  </a:lnTo>
                  <a:lnTo>
                    <a:pt x="2181225" y="1133475"/>
                  </a:lnTo>
                  <a:lnTo>
                    <a:pt x="2290763" y="1166812"/>
                  </a:lnTo>
                  <a:lnTo>
                    <a:pt x="2336006" y="1176337"/>
                  </a:lnTo>
                  <a:lnTo>
                    <a:pt x="2381250" y="1181100"/>
                  </a:lnTo>
                  <a:lnTo>
                    <a:pt x="2412206" y="1181100"/>
                  </a:lnTo>
                  <a:lnTo>
                    <a:pt x="2445544" y="1173956"/>
                  </a:lnTo>
                  <a:lnTo>
                    <a:pt x="2486025" y="1154906"/>
                  </a:lnTo>
                  <a:lnTo>
                    <a:pt x="2531269" y="1121569"/>
                  </a:lnTo>
                  <a:lnTo>
                    <a:pt x="2564606" y="1092994"/>
                  </a:lnTo>
                  <a:lnTo>
                    <a:pt x="2588419" y="1081087"/>
                  </a:lnTo>
                  <a:lnTo>
                    <a:pt x="2609850" y="1078706"/>
                  </a:lnTo>
                  <a:lnTo>
                    <a:pt x="2621756" y="1083469"/>
                  </a:lnTo>
                  <a:lnTo>
                    <a:pt x="2624138" y="1095375"/>
                  </a:lnTo>
                  <a:lnTo>
                    <a:pt x="2602706" y="1150144"/>
                  </a:lnTo>
                  <a:lnTo>
                    <a:pt x="2555081" y="1264444"/>
                  </a:lnTo>
                  <a:lnTo>
                    <a:pt x="2502694" y="1373981"/>
                  </a:lnTo>
                  <a:lnTo>
                    <a:pt x="2431256" y="1488281"/>
                  </a:lnTo>
                  <a:lnTo>
                    <a:pt x="2378869" y="1547812"/>
                  </a:lnTo>
                  <a:lnTo>
                    <a:pt x="2328863" y="1578769"/>
                  </a:lnTo>
                  <a:lnTo>
                    <a:pt x="2295525" y="1588294"/>
                  </a:lnTo>
                  <a:lnTo>
                    <a:pt x="2264569" y="1588294"/>
                  </a:lnTo>
                  <a:lnTo>
                    <a:pt x="2245519" y="1581150"/>
                  </a:lnTo>
                  <a:lnTo>
                    <a:pt x="2212181" y="1557337"/>
                  </a:lnTo>
                  <a:lnTo>
                    <a:pt x="2176463" y="1516856"/>
                  </a:lnTo>
                  <a:lnTo>
                    <a:pt x="2121694" y="1450181"/>
                  </a:lnTo>
                  <a:lnTo>
                    <a:pt x="1621631" y="1202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E6237F5B-96EC-4C4F-8459-44D73F4D3159}"/>
                </a:ext>
              </a:extLst>
            </p:cNvPr>
            <p:cNvSpPr/>
            <p:nvPr/>
          </p:nvSpPr>
          <p:spPr>
            <a:xfrm rot="16200000">
              <a:off x="3086104" y="4262439"/>
              <a:ext cx="3082925" cy="384175"/>
            </a:xfrm>
            <a:custGeom>
              <a:avLst/>
              <a:gdLst>
                <a:gd name="connsiteX0" fmla="*/ 1363672 w 3084118"/>
                <a:gd name="connsiteY0" fmla="*/ 343561 h 383203"/>
                <a:gd name="connsiteX1" fmla="*/ 570839 w 3084118"/>
                <a:gd name="connsiteY1" fmla="*/ 325062 h 383203"/>
                <a:gd name="connsiteX2" fmla="*/ 221993 w 3084118"/>
                <a:gd name="connsiteY2" fmla="*/ 314491 h 383203"/>
                <a:gd name="connsiteX3" fmla="*/ 171780 w 3084118"/>
                <a:gd name="connsiteY3" fmla="*/ 306562 h 383203"/>
                <a:gd name="connsiteX4" fmla="*/ 100425 w 3084118"/>
                <a:gd name="connsiteY4" fmla="*/ 288063 h 383203"/>
                <a:gd name="connsiteX5" fmla="*/ 47570 w 3084118"/>
                <a:gd name="connsiteY5" fmla="*/ 266921 h 383203"/>
                <a:gd name="connsiteX6" fmla="*/ 13214 w 3084118"/>
                <a:gd name="connsiteY6" fmla="*/ 245779 h 383203"/>
                <a:gd name="connsiteX7" fmla="*/ 0 w 3084118"/>
                <a:gd name="connsiteY7" fmla="*/ 227279 h 383203"/>
                <a:gd name="connsiteX8" fmla="*/ 0 w 3084118"/>
                <a:gd name="connsiteY8" fmla="*/ 198209 h 383203"/>
                <a:gd name="connsiteX9" fmla="*/ 5285 w 3084118"/>
                <a:gd name="connsiteY9" fmla="*/ 163853 h 383203"/>
                <a:gd name="connsiteX10" fmla="*/ 23785 w 3084118"/>
                <a:gd name="connsiteY10" fmla="*/ 134782 h 383203"/>
                <a:gd name="connsiteX11" fmla="*/ 52855 w 3084118"/>
                <a:gd name="connsiteY11" fmla="*/ 110997 h 383203"/>
                <a:gd name="connsiteX12" fmla="*/ 84569 w 3084118"/>
                <a:gd name="connsiteY12" fmla="*/ 92498 h 383203"/>
                <a:gd name="connsiteX13" fmla="*/ 171780 w 3084118"/>
                <a:gd name="connsiteY13" fmla="*/ 55499 h 383203"/>
                <a:gd name="connsiteX14" fmla="*/ 256349 w 3084118"/>
                <a:gd name="connsiteY14" fmla="*/ 29071 h 383203"/>
                <a:gd name="connsiteX15" fmla="*/ 322418 w 3084118"/>
                <a:gd name="connsiteY15" fmla="*/ 21143 h 383203"/>
                <a:gd name="connsiteX16" fmla="*/ 443986 w 3084118"/>
                <a:gd name="connsiteY16" fmla="*/ 0 h 383203"/>
                <a:gd name="connsiteX17" fmla="*/ 475699 w 3084118"/>
                <a:gd name="connsiteY17" fmla="*/ 5286 h 383203"/>
                <a:gd name="connsiteX18" fmla="*/ 565554 w 3084118"/>
                <a:gd name="connsiteY18" fmla="*/ 31714 h 383203"/>
                <a:gd name="connsiteX19" fmla="*/ 695050 w 3084118"/>
                <a:gd name="connsiteY19" fmla="*/ 58142 h 383203"/>
                <a:gd name="connsiteX20" fmla="*/ 779618 w 3084118"/>
                <a:gd name="connsiteY20" fmla="*/ 73998 h 383203"/>
                <a:gd name="connsiteX21" fmla="*/ 874758 w 3084118"/>
                <a:gd name="connsiteY21" fmla="*/ 87212 h 383203"/>
                <a:gd name="connsiteX22" fmla="*/ 1358386 w 3084118"/>
                <a:gd name="connsiteY22" fmla="*/ 108354 h 383203"/>
                <a:gd name="connsiteX23" fmla="*/ 1979438 w 3084118"/>
                <a:gd name="connsiteY23" fmla="*/ 132139 h 383203"/>
                <a:gd name="connsiteX24" fmla="*/ 2674488 w 3084118"/>
                <a:gd name="connsiteY24" fmla="*/ 158567 h 383203"/>
                <a:gd name="connsiteX25" fmla="*/ 2930837 w 3084118"/>
                <a:gd name="connsiteY25" fmla="*/ 87212 h 383203"/>
                <a:gd name="connsiteX26" fmla="*/ 3084118 w 3084118"/>
                <a:gd name="connsiteY26" fmla="*/ 177066 h 383203"/>
                <a:gd name="connsiteX27" fmla="*/ 3036548 w 3084118"/>
                <a:gd name="connsiteY27" fmla="*/ 248421 h 383203"/>
                <a:gd name="connsiteX28" fmla="*/ 2981050 w 3084118"/>
                <a:gd name="connsiteY28" fmla="*/ 298634 h 383203"/>
                <a:gd name="connsiteX29" fmla="*/ 2912338 w 3084118"/>
                <a:gd name="connsiteY29" fmla="*/ 343561 h 383203"/>
                <a:gd name="connsiteX30" fmla="*/ 2856839 w 3084118"/>
                <a:gd name="connsiteY30" fmla="*/ 369989 h 383203"/>
                <a:gd name="connsiteX31" fmla="*/ 2790770 w 3084118"/>
                <a:gd name="connsiteY31" fmla="*/ 383203 h 383203"/>
                <a:gd name="connsiteX32" fmla="*/ 2587276 w 3084118"/>
                <a:gd name="connsiteY32" fmla="*/ 375274 h 383203"/>
                <a:gd name="connsiteX33" fmla="*/ 2119505 w 3084118"/>
                <a:gd name="connsiteY33" fmla="*/ 362061 h 383203"/>
                <a:gd name="connsiteX34" fmla="*/ 1363672 w 3084118"/>
                <a:gd name="connsiteY34" fmla="*/ 343561 h 38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84118" h="383203">
                  <a:moveTo>
                    <a:pt x="1363672" y="343561"/>
                  </a:moveTo>
                  <a:lnTo>
                    <a:pt x="570839" y="325062"/>
                  </a:lnTo>
                  <a:lnTo>
                    <a:pt x="221993" y="314491"/>
                  </a:lnTo>
                  <a:lnTo>
                    <a:pt x="171780" y="306562"/>
                  </a:lnTo>
                  <a:lnTo>
                    <a:pt x="100425" y="288063"/>
                  </a:lnTo>
                  <a:lnTo>
                    <a:pt x="47570" y="266921"/>
                  </a:lnTo>
                  <a:lnTo>
                    <a:pt x="13214" y="245779"/>
                  </a:lnTo>
                  <a:lnTo>
                    <a:pt x="0" y="227279"/>
                  </a:lnTo>
                  <a:lnTo>
                    <a:pt x="0" y="198209"/>
                  </a:lnTo>
                  <a:lnTo>
                    <a:pt x="5285" y="163853"/>
                  </a:lnTo>
                  <a:lnTo>
                    <a:pt x="23785" y="134782"/>
                  </a:lnTo>
                  <a:lnTo>
                    <a:pt x="52855" y="110997"/>
                  </a:lnTo>
                  <a:lnTo>
                    <a:pt x="84569" y="92498"/>
                  </a:lnTo>
                  <a:lnTo>
                    <a:pt x="171780" y="55499"/>
                  </a:lnTo>
                  <a:lnTo>
                    <a:pt x="256349" y="29071"/>
                  </a:lnTo>
                  <a:lnTo>
                    <a:pt x="322418" y="21143"/>
                  </a:lnTo>
                  <a:lnTo>
                    <a:pt x="443986" y="0"/>
                  </a:lnTo>
                  <a:lnTo>
                    <a:pt x="475699" y="5286"/>
                  </a:lnTo>
                  <a:lnTo>
                    <a:pt x="565554" y="31714"/>
                  </a:lnTo>
                  <a:lnTo>
                    <a:pt x="695050" y="58142"/>
                  </a:lnTo>
                  <a:lnTo>
                    <a:pt x="779618" y="73998"/>
                  </a:lnTo>
                  <a:lnTo>
                    <a:pt x="874758" y="87212"/>
                  </a:lnTo>
                  <a:lnTo>
                    <a:pt x="1358386" y="108354"/>
                  </a:lnTo>
                  <a:lnTo>
                    <a:pt x="1979438" y="132139"/>
                  </a:lnTo>
                  <a:lnTo>
                    <a:pt x="2674488" y="158567"/>
                  </a:lnTo>
                  <a:lnTo>
                    <a:pt x="2930837" y="87212"/>
                  </a:lnTo>
                  <a:lnTo>
                    <a:pt x="3084118" y="177066"/>
                  </a:lnTo>
                  <a:lnTo>
                    <a:pt x="3036548" y="248421"/>
                  </a:lnTo>
                  <a:lnTo>
                    <a:pt x="2981050" y="298634"/>
                  </a:lnTo>
                  <a:lnTo>
                    <a:pt x="2912338" y="343561"/>
                  </a:lnTo>
                  <a:lnTo>
                    <a:pt x="2856839" y="369989"/>
                  </a:lnTo>
                  <a:lnTo>
                    <a:pt x="2790770" y="383203"/>
                  </a:lnTo>
                  <a:lnTo>
                    <a:pt x="2587276" y="375274"/>
                  </a:lnTo>
                  <a:lnTo>
                    <a:pt x="2119505" y="362061"/>
                  </a:lnTo>
                  <a:lnTo>
                    <a:pt x="1363672" y="3435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221C40E3-483D-4A4C-9B0B-C092164E26B5}"/>
                </a:ext>
              </a:extLst>
            </p:cNvPr>
            <p:cNvSpPr/>
            <p:nvPr/>
          </p:nvSpPr>
          <p:spPr>
            <a:xfrm rot="16200000">
              <a:off x="4501360" y="2680494"/>
              <a:ext cx="2425700" cy="1471613"/>
            </a:xfrm>
            <a:custGeom>
              <a:avLst/>
              <a:gdLst>
                <a:gd name="connsiteX0" fmla="*/ 1407318 w 2426493"/>
                <a:gd name="connsiteY0" fmla="*/ 1188244 h 1471612"/>
                <a:gd name="connsiteX1" fmla="*/ 1207293 w 2426493"/>
                <a:gd name="connsiteY1" fmla="*/ 1081087 h 1471612"/>
                <a:gd name="connsiteX2" fmla="*/ 1116806 w 2426493"/>
                <a:gd name="connsiteY2" fmla="*/ 1052512 h 1471612"/>
                <a:gd name="connsiteX3" fmla="*/ 831056 w 2426493"/>
                <a:gd name="connsiteY3" fmla="*/ 847725 h 1471612"/>
                <a:gd name="connsiteX4" fmla="*/ 628650 w 2426493"/>
                <a:gd name="connsiteY4" fmla="*/ 692944 h 1471612"/>
                <a:gd name="connsiteX5" fmla="*/ 476250 w 2426493"/>
                <a:gd name="connsiteY5" fmla="*/ 561975 h 1471612"/>
                <a:gd name="connsiteX6" fmla="*/ 359568 w 2426493"/>
                <a:gd name="connsiteY6" fmla="*/ 454819 h 1471612"/>
                <a:gd name="connsiteX7" fmla="*/ 214312 w 2426493"/>
                <a:gd name="connsiteY7" fmla="*/ 300037 h 1471612"/>
                <a:gd name="connsiteX8" fmla="*/ 97631 w 2426493"/>
                <a:gd name="connsiteY8" fmla="*/ 166687 h 1471612"/>
                <a:gd name="connsiteX9" fmla="*/ 21431 w 2426493"/>
                <a:gd name="connsiteY9" fmla="*/ 73819 h 1471612"/>
                <a:gd name="connsiteX10" fmla="*/ 4762 w 2426493"/>
                <a:gd name="connsiteY10" fmla="*/ 50006 h 1471612"/>
                <a:gd name="connsiteX11" fmla="*/ 0 w 2426493"/>
                <a:gd name="connsiteY11" fmla="*/ 33337 h 1471612"/>
                <a:gd name="connsiteX12" fmla="*/ 2381 w 2426493"/>
                <a:gd name="connsiteY12" fmla="*/ 14287 h 1471612"/>
                <a:gd name="connsiteX13" fmla="*/ 9525 w 2426493"/>
                <a:gd name="connsiteY13" fmla="*/ 2381 h 1471612"/>
                <a:gd name="connsiteX14" fmla="*/ 26193 w 2426493"/>
                <a:gd name="connsiteY14" fmla="*/ 0 h 1471612"/>
                <a:gd name="connsiteX15" fmla="*/ 47625 w 2426493"/>
                <a:gd name="connsiteY15" fmla="*/ 4762 h 1471612"/>
                <a:gd name="connsiteX16" fmla="*/ 104775 w 2426493"/>
                <a:gd name="connsiteY16" fmla="*/ 57150 h 1471612"/>
                <a:gd name="connsiteX17" fmla="*/ 228600 w 2426493"/>
                <a:gd name="connsiteY17" fmla="*/ 161925 h 1471612"/>
                <a:gd name="connsiteX18" fmla="*/ 371475 w 2426493"/>
                <a:gd name="connsiteY18" fmla="*/ 273844 h 1471612"/>
                <a:gd name="connsiteX19" fmla="*/ 531018 w 2426493"/>
                <a:gd name="connsiteY19" fmla="*/ 395287 h 1471612"/>
                <a:gd name="connsiteX20" fmla="*/ 716756 w 2426493"/>
                <a:gd name="connsiteY20" fmla="*/ 526256 h 1471612"/>
                <a:gd name="connsiteX21" fmla="*/ 807243 w 2426493"/>
                <a:gd name="connsiteY21" fmla="*/ 583406 h 1471612"/>
                <a:gd name="connsiteX22" fmla="*/ 921543 w 2426493"/>
                <a:gd name="connsiteY22" fmla="*/ 654844 h 1471612"/>
                <a:gd name="connsiteX23" fmla="*/ 1012031 w 2426493"/>
                <a:gd name="connsiteY23" fmla="*/ 707231 h 1471612"/>
                <a:gd name="connsiteX24" fmla="*/ 1152525 w 2426493"/>
                <a:gd name="connsiteY24" fmla="*/ 788194 h 1471612"/>
                <a:gd name="connsiteX25" fmla="*/ 1340643 w 2426493"/>
                <a:gd name="connsiteY25" fmla="*/ 881062 h 1471612"/>
                <a:gd name="connsiteX26" fmla="*/ 1588293 w 2426493"/>
                <a:gd name="connsiteY26" fmla="*/ 983456 h 1471612"/>
                <a:gd name="connsiteX27" fmla="*/ 1766887 w 2426493"/>
                <a:gd name="connsiteY27" fmla="*/ 1050131 h 1471612"/>
                <a:gd name="connsiteX28" fmla="*/ 1902618 w 2426493"/>
                <a:gd name="connsiteY28" fmla="*/ 1092994 h 1471612"/>
                <a:gd name="connsiteX29" fmla="*/ 1985962 w 2426493"/>
                <a:gd name="connsiteY29" fmla="*/ 1112044 h 1471612"/>
                <a:gd name="connsiteX30" fmla="*/ 2050256 w 2426493"/>
                <a:gd name="connsiteY30" fmla="*/ 1126331 h 1471612"/>
                <a:gd name="connsiteX31" fmla="*/ 2128837 w 2426493"/>
                <a:gd name="connsiteY31" fmla="*/ 1135856 h 1471612"/>
                <a:gd name="connsiteX32" fmla="*/ 2181225 w 2426493"/>
                <a:gd name="connsiteY32" fmla="*/ 1135856 h 1471612"/>
                <a:gd name="connsiteX33" fmla="*/ 2226468 w 2426493"/>
                <a:gd name="connsiteY33" fmla="*/ 1133475 h 1471612"/>
                <a:gd name="connsiteX34" fmla="*/ 2262187 w 2426493"/>
                <a:gd name="connsiteY34" fmla="*/ 1119187 h 1471612"/>
                <a:gd name="connsiteX35" fmla="*/ 2321718 w 2426493"/>
                <a:gd name="connsiteY35" fmla="*/ 1083469 h 1471612"/>
                <a:gd name="connsiteX36" fmla="*/ 2395537 w 2426493"/>
                <a:gd name="connsiteY36" fmla="*/ 1007269 h 1471612"/>
                <a:gd name="connsiteX37" fmla="*/ 2426493 w 2426493"/>
                <a:gd name="connsiteY37" fmla="*/ 1152525 h 1471612"/>
                <a:gd name="connsiteX38" fmla="*/ 2333625 w 2426493"/>
                <a:gd name="connsiteY38" fmla="*/ 1269206 h 1471612"/>
                <a:gd name="connsiteX39" fmla="*/ 2224087 w 2426493"/>
                <a:gd name="connsiteY39" fmla="*/ 1419225 h 1471612"/>
                <a:gd name="connsiteX40" fmla="*/ 2176462 w 2426493"/>
                <a:gd name="connsiteY40" fmla="*/ 1471612 h 1471612"/>
                <a:gd name="connsiteX41" fmla="*/ 2131218 w 2426493"/>
                <a:gd name="connsiteY41" fmla="*/ 1462087 h 1471612"/>
                <a:gd name="connsiteX42" fmla="*/ 1974056 w 2426493"/>
                <a:gd name="connsiteY42" fmla="*/ 1419225 h 1471612"/>
                <a:gd name="connsiteX43" fmla="*/ 1785937 w 2426493"/>
                <a:gd name="connsiteY43" fmla="*/ 1357312 h 1471612"/>
                <a:gd name="connsiteX44" fmla="*/ 1688306 w 2426493"/>
                <a:gd name="connsiteY44" fmla="*/ 1326356 h 1471612"/>
                <a:gd name="connsiteX45" fmla="*/ 1597818 w 2426493"/>
                <a:gd name="connsiteY45" fmla="*/ 1285875 h 1471612"/>
                <a:gd name="connsiteX46" fmla="*/ 1407318 w 2426493"/>
                <a:gd name="connsiteY46" fmla="*/ 1188244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3" h="1471612">
                  <a:moveTo>
                    <a:pt x="1407318" y="1188244"/>
                  </a:moveTo>
                  <a:lnTo>
                    <a:pt x="1207293" y="1081087"/>
                  </a:lnTo>
                  <a:lnTo>
                    <a:pt x="1116806" y="1052512"/>
                  </a:lnTo>
                  <a:lnTo>
                    <a:pt x="831056" y="847725"/>
                  </a:lnTo>
                  <a:lnTo>
                    <a:pt x="628650" y="692944"/>
                  </a:lnTo>
                  <a:lnTo>
                    <a:pt x="476250" y="561975"/>
                  </a:lnTo>
                  <a:lnTo>
                    <a:pt x="359568" y="454819"/>
                  </a:lnTo>
                  <a:lnTo>
                    <a:pt x="214312" y="300037"/>
                  </a:lnTo>
                  <a:lnTo>
                    <a:pt x="97631" y="166687"/>
                  </a:lnTo>
                  <a:lnTo>
                    <a:pt x="21431" y="73819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4287"/>
                  </a:lnTo>
                  <a:lnTo>
                    <a:pt x="9525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4775" y="57150"/>
                  </a:lnTo>
                  <a:lnTo>
                    <a:pt x="228600" y="161925"/>
                  </a:lnTo>
                  <a:lnTo>
                    <a:pt x="371475" y="273844"/>
                  </a:lnTo>
                  <a:lnTo>
                    <a:pt x="531018" y="395287"/>
                  </a:lnTo>
                  <a:lnTo>
                    <a:pt x="716756" y="526256"/>
                  </a:lnTo>
                  <a:lnTo>
                    <a:pt x="807243" y="583406"/>
                  </a:lnTo>
                  <a:lnTo>
                    <a:pt x="921543" y="654844"/>
                  </a:lnTo>
                  <a:lnTo>
                    <a:pt x="1012031" y="707231"/>
                  </a:lnTo>
                  <a:lnTo>
                    <a:pt x="1152525" y="788194"/>
                  </a:lnTo>
                  <a:lnTo>
                    <a:pt x="1340643" y="881062"/>
                  </a:lnTo>
                  <a:lnTo>
                    <a:pt x="1588293" y="983456"/>
                  </a:lnTo>
                  <a:lnTo>
                    <a:pt x="1766887" y="1050131"/>
                  </a:lnTo>
                  <a:lnTo>
                    <a:pt x="1902618" y="1092994"/>
                  </a:lnTo>
                  <a:lnTo>
                    <a:pt x="1985962" y="1112044"/>
                  </a:lnTo>
                  <a:lnTo>
                    <a:pt x="2050256" y="1126331"/>
                  </a:lnTo>
                  <a:lnTo>
                    <a:pt x="2128837" y="1135856"/>
                  </a:lnTo>
                  <a:lnTo>
                    <a:pt x="2181225" y="1135856"/>
                  </a:lnTo>
                  <a:lnTo>
                    <a:pt x="2226468" y="1133475"/>
                  </a:lnTo>
                  <a:lnTo>
                    <a:pt x="2262187" y="1119187"/>
                  </a:lnTo>
                  <a:lnTo>
                    <a:pt x="2321718" y="1083469"/>
                  </a:lnTo>
                  <a:lnTo>
                    <a:pt x="2395537" y="1007269"/>
                  </a:lnTo>
                  <a:lnTo>
                    <a:pt x="2426493" y="1152525"/>
                  </a:lnTo>
                  <a:lnTo>
                    <a:pt x="2333625" y="1269206"/>
                  </a:lnTo>
                  <a:lnTo>
                    <a:pt x="2224087" y="1419225"/>
                  </a:lnTo>
                  <a:lnTo>
                    <a:pt x="2176462" y="1471612"/>
                  </a:lnTo>
                  <a:lnTo>
                    <a:pt x="2131218" y="1462087"/>
                  </a:lnTo>
                  <a:lnTo>
                    <a:pt x="1974056" y="1419225"/>
                  </a:lnTo>
                  <a:lnTo>
                    <a:pt x="1785937" y="1357312"/>
                  </a:lnTo>
                  <a:lnTo>
                    <a:pt x="1688306" y="1326356"/>
                  </a:lnTo>
                  <a:lnTo>
                    <a:pt x="1597818" y="1285875"/>
                  </a:lnTo>
                  <a:lnTo>
                    <a:pt x="1407318" y="1188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E6131342-A93A-4AE4-A029-4F9AC96FB777}"/>
                </a:ext>
              </a:extLst>
            </p:cNvPr>
            <p:cNvSpPr/>
            <p:nvPr/>
          </p:nvSpPr>
          <p:spPr>
            <a:xfrm>
              <a:off x="6199188" y="2805113"/>
              <a:ext cx="1454150" cy="406400"/>
            </a:xfrm>
            <a:custGeom>
              <a:avLst/>
              <a:gdLst>
                <a:gd name="connsiteX0" fmla="*/ 833437 w 1454944"/>
                <a:gd name="connsiteY0" fmla="*/ 240506 h 407193"/>
                <a:gd name="connsiteX1" fmla="*/ 321469 w 1454944"/>
                <a:gd name="connsiteY1" fmla="*/ 335756 h 407193"/>
                <a:gd name="connsiteX2" fmla="*/ 309562 w 1454944"/>
                <a:gd name="connsiteY2" fmla="*/ 333375 h 407193"/>
                <a:gd name="connsiteX3" fmla="*/ 261937 w 1454944"/>
                <a:gd name="connsiteY3" fmla="*/ 304800 h 407193"/>
                <a:gd name="connsiteX4" fmla="*/ 207169 w 1454944"/>
                <a:gd name="connsiteY4" fmla="*/ 278606 h 407193"/>
                <a:gd name="connsiteX5" fmla="*/ 128587 w 1454944"/>
                <a:gd name="connsiteY5" fmla="*/ 247650 h 407193"/>
                <a:gd name="connsiteX6" fmla="*/ 0 w 1454944"/>
                <a:gd name="connsiteY6" fmla="*/ 202406 h 407193"/>
                <a:gd name="connsiteX7" fmla="*/ 35719 w 1454944"/>
                <a:gd name="connsiteY7" fmla="*/ 85725 h 407193"/>
                <a:gd name="connsiteX8" fmla="*/ 154781 w 1454944"/>
                <a:gd name="connsiteY8" fmla="*/ 121443 h 407193"/>
                <a:gd name="connsiteX9" fmla="*/ 197644 w 1454944"/>
                <a:gd name="connsiteY9" fmla="*/ 128587 h 407193"/>
                <a:gd name="connsiteX10" fmla="*/ 242887 w 1454944"/>
                <a:gd name="connsiteY10" fmla="*/ 133350 h 407193"/>
                <a:gd name="connsiteX11" fmla="*/ 297656 w 1454944"/>
                <a:gd name="connsiteY11" fmla="*/ 133350 h 407193"/>
                <a:gd name="connsiteX12" fmla="*/ 450056 w 1454944"/>
                <a:gd name="connsiteY12" fmla="*/ 107156 h 407193"/>
                <a:gd name="connsiteX13" fmla="*/ 769144 w 1454944"/>
                <a:gd name="connsiteY13" fmla="*/ 52387 h 407193"/>
                <a:gd name="connsiteX14" fmla="*/ 1071562 w 1454944"/>
                <a:gd name="connsiteY14" fmla="*/ 0 h 407193"/>
                <a:gd name="connsiteX15" fmla="*/ 1095375 w 1454944"/>
                <a:gd name="connsiteY15" fmla="*/ 2381 h 407193"/>
                <a:gd name="connsiteX16" fmla="*/ 1171575 w 1454944"/>
                <a:gd name="connsiteY16" fmla="*/ 30956 h 407193"/>
                <a:gd name="connsiteX17" fmla="*/ 1238250 w 1454944"/>
                <a:gd name="connsiteY17" fmla="*/ 59531 h 407193"/>
                <a:gd name="connsiteX18" fmla="*/ 1281112 w 1454944"/>
                <a:gd name="connsiteY18" fmla="*/ 83343 h 407193"/>
                <a:gd name="connsiteX19" fmla="*/ 1343025 w 1454944"/>
                <a:gd name="connsiteY19" fmla="*/ 128587 h 407193"/>
                <a:gd name="connsiteX20" fmla="*/ 1407319 w 1454944"/>
                <a:gd name="connsiteY20" fmla="*/ 188118 h 407193"/>
                <a:gd name="connsiteX21" fmla="*/ 1435894 w 1454944"/>
                <a:gd name="connsiteY21" fmla="*/ 223837 h 407193"/>
                <a:gd name="connsiteX22" fmla="*/ 1450181 w 1454944"/>
                <a:gd name="connsiteY22" fmla="*/ 252412 h 407193"/>
                <a:gd name="connsiteX23" fmla="*/ 1454944 w 1454944"/>
                <a:gd name="connsiteY23" fmla="*/ 269081 h 407193"/>
                <a:gd name="connsiteX24" fmla="*/ 1450181 w 1454944"/>
                <a:gd name="connsiteY24" fmla="*/ 292893 h 407193"/>
                <a:gd name="connsiteX25" fmla="*/ 1423987 w 1454944"/>
                <a:gd name="connsiteY25" fmla="*/ 316706 h 407193"/>
                <a:gd name="connsiteX26" fmla="*/ 1378744 w 1454944"/>
                <a:gd name="connsiteY26" fmla="*/ 361950 h 407193"/>
                <a:gd name="connsiteX27" fmla="*/ 1316831 w 1454944"/>
                <a:gd name="connsiteY27" fmla="*/ 407193 h 407193"/>
                <a:gd name="connsiteX28" fmla="*/ 1026319 w 1454944"/>
                <a:gd name="connsiteY28" fmla="*/ 228600 h 407193"/>
                <a:gd name="connsiteX29" fmla="*/ 1007269 w 1454944"/>
                <a:gd name="connsiteY29" fmla="*/ 219075 h 407193"/>
                <a:gd name="connsiteX30" fmla="*/ 833437 w 1454944"/>
                <a:gd name="connsiteY30" fmla="*/ 240506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4944" h="407193">
                  <a:moveTo>
                    <a:pt x="833437" y="240506"/>
                  </a:moveTo>
                  <a:lnTo>
                    <a:pt x="321469" y="335756"/>
                  </a:lnTo>
                  <a:lnTo>
                    <a:pt x="309562" y="333375"/>
                  </a:lnTo>
                  <a:lnTo>
                    <a:pt x="261937" y="304800"/>
                  </a:lnTo>
                  <a:lnTo>
                    <a:pt x="207169" y="278606"/>
                  </a:lnTo>
                  <a:lnTo>
                    <a:pt x="128587" y="247650"/>
                  </a:lnTo>
                  <a:lnTo>
                    <a:pt x="0" y="202406"/>
                  </a:lnTo>
                  <a:lnTo>
                    <a:pt x="35719" y="85725"/>
                  </a:lnTo>
                  <a:lnTo>
                    <a:pt x="154781" y="121443"/>
                  </a:lnTo>
                  <a:lnTo>
                    <a:pt x="197644" y="128587"/>
                  </a:lnTo>
                  <a:lnTo>
                    <a:pt x="242887" y="133350"/>
                  </a:lnTo>
                  <a:lnTo>
                    <a:pt x="297656" y="133350"/>
                  </a:lnTo>
                  <a:lnTo>
                    <a:pt x="450056" y="107156"/>
                  </a:lnTo>
                  <a:lnTo>
                    <a:pt x="769144" y="52387"/>
                  </a:lnTo>
                  <a:lnTo>
                    <a:pt x="1071562" y="0"/>
                  </a:lnTo>
                  <a:lnTo>
                    <a:pt x="1095375" y="2381"/>
                  </a:lnTo>
                  <a:lnTo>
                    <a:pt x="1171575" y="30956"/>
                  </a:lnTo>
                  <a:lnTo>
                    <a:pt x="1238250" y="59531"/>
                  </a:lnTo>
                  <a:lnTo>
                    <a:pt x="1281112" y="83343"/>
                  </a:lnTo>
                  <a:lnTo>
                    <a:pt x="1343025" y="128587"/>
                  </a:lnTo>
                  <a:lnTo>
                    <a:pt x="1407319" y="188118"/>
                  </a:lnTo>
                  <a:lnTo>
                    <a:pt x="1435894" y="223837"/>
                  </a:lnTo>
                  <a:lnTo>
                    <a:pt x="1450181" y="252412"/>
                  </a:lnTo>
                  <a:lnTo>
                    <a:pt x="1454944" y="269081"/>
                  </a:lnTo>
                  <a:lnTo>
                    <a:pt x="1450181" y="292893"/>
                  </a:lnTo>
                  <a:lnTo>
                    <a:pt x="1423987" y="316706"/>
                  </a:lnTo>
                  <a:lnTo>
                    <a:pt x="1378744" y="361950"/>
                  </a:lnTo>
                  <a:lnTo>
                    <a:pt x="1316831" y="407193"/>
                  </a:lnTo>
                  <a:lnTo>
                    <a:pt x="1026319" y="228600"/>
                  </a:lnTo>
                  <a:lnTo>
                    <a:pt x="1007269" y="219075"/>
                  </a:lnTo>
                  <a:lnTo>
                    <a:pt x="833437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D8802B31-F4A6-4285-B1BB-5C5B0B2F24BA}"/>
                </a:ext>
              </a:extLst>
            </p:cNvPr>
            <p:cNvSpPr/>
            <p:nvPr/>
          </p:nvSpPr>
          <p:spPr>
            <a:xfrm rot="16200000">
              <a:off x="5022853" y="3178176"/>
              <a:ext cx="2743200" cy="2320925"/>
            </a:xfrm>
            <a:custGeom>
              <a:avLst/>
              <a:gdLst>
                <a:gd name="connsiteX0" fmla="*/ 1651000 w 2743200"/>
                <a:gd name="connsiteY0" fmla="*/ 1895475 h 2320925"/>
                <a:gd name="connsiteX1" fmla="*/ 1362075 w 2743200"/>
                <a:gd name="connsiteY1" fmla="*/ 1720850 h 2320925"/>
                <a:gd name="connsiteX2" fmla="*/ 1231900 w 2743200"/>
                <a:gd name="connsiteY2" fmla="*/ 1616075 h 2320925"/>
                <a:gd name="connsiteX3" fmla="*/ 942975 w 2743200"/>
                <a:gd name="connsiteY3" fmla="*/ 1384300 h 2320925"/>
                <a:gd name="connsiteX4" fmla="*/ 771525 w 2743200"/>
                <a:gd name="connsiteY4" fmla="*/ 1225550 h 2320925"/>
                <a:gd name="connsiteX5" fmla="*/ 625475 w 2743200"/>
                <a:gd name="connsiteY5" fmla="*/ 1076325 h 2320925"/>
                <a:gd name="connsiteX6" fmla="*/ 479425 w 2743200"/>
                <a:gd name="connsiteY6" fmla="*/ 892175 h 2320925"/>
                <a:gd name="connsiteX7" fmla="*/ 336550 w 2743200"/>
                <a:gd name="connsiteY7" fmla="*/ 682625 h 2320925"/>
                <a:gd name="connsiteX8" fmla="*/ 244475 w 2743200"/>
                <a:gd name="connsiteY8" fmla="*/ 527050 h 2320925"/>
                <a:gd name="connsiteX9" fmla="*/ 142875 w 2743200"/>
                <a:gd name="connsiteY9" fmla="*/ 342900 h 2320925"/>
                <a:gd name="connsiteX10" fmla="*/ 76200 w 2743200"/>
                <a:gd name="connsiteY10" fmla="*/ 209550 h 2320925"/>
                <a:gd name="connsiteX11" fmla="*/ 6350 w 2743200"/>
                <a:gd name="connsiteY11" fmla="*/ 63500 h 2320925"/>
                <a:gd name="connsiteX12" fmla="*/ 0 w 2743200"/>
                <a:gd name="connsiteY12" fmla="*/ 38100 h 2320925"/>
                <a:gd name="connsiteX13" fmla="*/ 0 w 2743200"/>
                <a:gd name="connsiteY13" fmla="*/ 19050 h 2320925"/>
                <a:gd name="connsiteX14" fmla="*/ 9525 w 2743200"/>
                <a:gd name="connsiteY14" fmla="*/ 6350 h 2320925"/>
                <a:gd name="connsiteX15" fmla="*/ 22225 w 2743200"/>
                <a:gd name="connsiteY15" fmla="*/ 0 h 2320925"/>
                <a:gd name="connsiteX16" fmla="*/ 38100 w 2743200"/>
                <a:gd name="connsiteY16" fmla="*/ 0 h 2320925"/>
                <a:gd name="connsiteX17" fmla="*/ 50800 w 2743200"/>
                <a:gd name="connsiteY17" fmla="*/ 6350 h 2320925"/>
                <a:gd name="connsiteX18" fmla="*/ 92075 w 2743200"/>
                <a:gd name="connsiteY18" fmla="*/ 60325 h 2320925"/>
                <a:gd name="connsiteX19" fmla="*/ 215900 w 2743200"/>
                <a:gd name="connsiteY19" fmla="*/ 250825 h 2320925"/>
                <a:gd name="connsiteX20" fmla="*/ 349250 w 2743200"/>
                <a:gd name="connsiteY20" fmla="*/ 438150 h 2320925"/>
                <a:gd name="connsiteX21" fmla="*/ 485775 w 2743200"/>
                <a:gd name="connsiteY21" fmla="*/ 609600 h 2320925"/>
                <a:gd name="connsiteX22" fmla="*/ 644525 w 2743200"/>
                <a:gd name="connsiteY22" fmla="*/ 781050 h 2320925"/>
                <a:gd name="connsiteX23" fmla="*/ 822325 w 2743200"/>
                <a:gd name="connsiteY23" fmla="*/ 962025 h 2320925"/>
                <a:gd name="connsiteX24" fmla="*/ 965200 w 2743200"/>
                <a:gd name="connsiteY24" fmla="*/ 1085850 h 2320925"/>
                <a:gd name="connsiteX25" fmla="*/ 1117600 w 2743200"/>
                <a:gd name="connsiteY25" fmla="*/ 1206500 h 2320925"/>
                <a:gd name="connsiteX26" fmla="*/ 1314450 w 2743200"/>
                <a:gd name="connsiteY26" fmla="*/ 1352550 h 2320925"/>
                <a:gd name="connsiteX27" fmla="*/ 1460500 w 2743200"/>
                <a:gd name="connsiteY27" fmla="*/ 1454150 h 2320925"/>
                <a:gd name="connsiteX28" fmla="*/ 1590675 w 2743200"/>
                <a:gd name="connsiteY28" fmla="*/ 1530350 h 2320925"/>
                <a:gd name="connsiteX29" fmla="*/ 1654175 w 2743200"/>
                <a:gd name="connsiteY29" fmla="*/ 1571625 h 2320925"/>
                <a:gd name="connsiteX30" fmla="*/ 1825625 w 2743200"/>
                <a:gd name="connsiteY30" fmla="*/ 1663700 h 2320925"/>
                <a:gd name="connsiteX31" fmla="*/ 1990725 w 2743200"/>
                <a:gd name="connsiteY31" fmla="*/ 1743075 h 2320925"/>
                <a:gd name="connsiteX32" fmla="*/ 2314575 w 2743200"/>
                <a:gd name="connsiteY32" fmla="*/ 1882775 h 2320925"/>
                <a:gd name="connsiteX33" fmla="*/ 2501900 w 2743200"/>
                <a:gd name="connsiteY33" fmla="*/ 1955800 h 2320925"/>
                <a:gd name="connsiteX34" fmla="*/ 2603500 w 2743200"/>
                <a:gd name="connsiteY34" fmla="*/ 1990725 h 2320925"/>
                <a:gd name="connsiteX35" fmla="*/ 2638425 w 2743200"/>
                <a:gd name="connsiteY35" fmla="*/ 1997075 h 2320925"/>
                <a:gd name="connsiteX36" fmla="*/ 2663825 w 2743200"/>
                <a:gd name="connsiteY36" fmla="*/ 1997075 h 2320925"/>
                <a:gd name="connsiteX37" fmla="*/ 2743200 w 2743200"/>
                <a:gd name="connsiteY37" fmla="*/ 1946275 h 2320925"/>
                <a:gd name="connsiteX38" fmla="*/ 2559050 w 2743200"/>
                <a:gd name="connsiteY38" fmla="*/ 2320925 h 2320925"/>
                <a:gd name="connsiteX39" fmla="*/ 2495550 w 2743200"/>
                <a:gd name="connsiteY39" fmla="*/ 2282825 h 2320925"/>
                <a:gd name="connsiteX40" fmla="*/ 2216150 w 2743200"/>
                <a:gd name="connsiteY40" fmla="*/ 2171700 h 2320925"/>
                <a:gd name="connsiteX41" fmla="*/ 2038350 w 2743200"/>
                <a:gd name="connsiteY41" fmla="*/ 2095500 h 2320925"/>
                <a:gd name="connsiteX42" fmla="*/ 1651000 w 2743200"/>
                <a:gd name="connsiteY42" fmla="*/ 1895475 h 232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43200" h="2320925">
                  <a:moveTo>
                    <a:pt x="1651000" y="1895475"/>
                  </a:moveTo>
                  <a:lnTo>
                    <a:pt x="1362075" y="1720850"/>
                  </a:lnTo>
                  <a:lnTo>
                    <a:pt x="1231900" y="1616075"/>
                  </a:lnTo>
                  <a:lnTo>
                    <a:pt x="942975" y="1384300"/>
                  </a:lnTo>
                  <a:lnTo>
                    <a:pt x="771525" y="1225550"/>
                  </a:lnTo>
                  <a:lnTo>
                    <a:pt x="625475" y="1076325"/>
                  </a:lnTo>
                  <a:lnTo>
                    <a:pt x="479425" y="892175"/>
                  </a:lnTo>
                  <a:lnTo>
                    <a:pt x="336550" y="682625"/>
                  </a:lnTo>
                  <a:lnTo>
                    <a:pt x="244475" y="527050"/>
                  </a:lnTo>
                  <a:lnTo>
                    <a:pt x="142875" y="342900"/>
                  </a:lnTo>
                  <a:lnTo>
                    <a:pt x="76200" y="2095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6350"/>
                  </a:lnTo>
                  <a:lnTo>
                    <a:pt x="22225" y="0"/>
                  </a:lnTo>
                  <a:lnTo>
                    <a:pt x="38100" y="0"/>
                  </a:lnTo>
                  <a:lnTo>
                    <a:pt x="50800" y="6350"/>
                  </a:lnTo>
                  <a:lnTo>
                    <a:pt x="92075" y="60325"/>
                  </a:lnTo>
                  <a:lnTo>
                    <a:pt x="215900" y="250825"/>
                  </a:lnTo>
                  <a:lnTo>
                    <a:pt x="349250" y="438150"/>
                  </a:lnTo>
                  <a:lnTo>
                    <a:pt x="485775" y="609600"/>
                  </a:lnTo>
                  <a:lnTo>
                    <a:pt x="644525" y="781050"/>
                  </a:lnTo>
                  <a:lnTo>
                    <a:pt x="822325" y="962025"/>
                  </a:lnTo>
                  <a:lnTo>
                    <a:pt x="965200" y="1085850"/>
                  </a:lnTo>
                  <a:lnTo>
                    <a:pt x="1117600" y="1206500"/>
                  </a:lnTo>
                  <a:lnTo>
                    <a:pt x="1314450" y="1352550"/>
                  </a:lnTo>
                  <a:lnTo>
                    <a:pt x="1460500" y="1454150"/>
                  </a:lnTo>
                  <a:lnTo>
                    <a:pt x="1590675" y="1530350"/>
                  </a:lnTo>
                  <a:lnTo>
                    <a:pt x="1654175" y="1571625"/>
                  </a:lnTo>
                  <a:lnTo>
                    <a:pt x="1825625" y="1663700"/>
                  </a:lnTo>
                  <a:lnTo>
                    <a:pt x="1990725" y="1743075"/>
                  </a:lnTo>
                  <a:lnTo>
                    <a:pt x="2314575" y="1882775"/>
                  </a:lnTo>
                  <a:lnTo>
                    <a:pt x="2501900" y="1955800"/>
                  </a:lnTo>
                  <a:lnTo>
                    <a:pt x="2603500" y="1990725"/>
                  </a:lnTo>
                  <a:lnTo>
                    <a:pt x="2638425" y="1997075"/>
                  </a:lnTo>
                  <a:lnTo>
                    <a:pt x="2663825" y="1997075"/>
                  </a:lnTo>
                  <a:lnTo>
                    <a:pt x="2743200" y="1946275"/>
                  </a:lnTo>
                  <a:lnTo>
                    <a:pt x="2559050" y="2320925"/>
                  </a:lnTo>
                  <a:lnTo>
                    <a:pt x="2495550" y="2282825"/>
                  </a:lnTo>
                  <a:lnTo>
                    <a:pt x="2216150" y="2171700"/>
                  </a:lnTo>
                  <a:lnTo>
                    <a:pt x="2038350" y="2095500"/>
                  </a:lnTo>
                  <a:lnTo>
                    <a:pt x="1651000" y="1895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957B9EE5-4D1D-4D7D-9D84-7F49B094A27D}"/>
                </a:ext>
              </a:extLst>
            </p:cNvPr>
            <p:cNvSpPr/>
            <p:nvPr/>
          </p:nvSpPr>
          <p:spPr>
            <a:xfrm>
              <a:off x="5969000" y="3336926"/>
              <a:ext cx="2495550" cy="2301875"/>
            </a:xfrm>
            <a:custGeom>
              <a:avLst/>
              <a:gdLst>
                <a:gd name="connsiteX0" fmla="*/ 1155700 w 2495550"/>
                <a:gd name="connsiteY0" fmla="*/ 1476375 h 2301875"/>
                <a:gd name="connsiteX1" fmla="*/ 860425 w 2495550"/>
                <a:gd name="connsiteY1" fmla="*/ 1127125 h 2301875"/>
                <a:gd name="connsiteX2" fmla="*/ 714375 w 2495550"/>
                <a:gd name="connsiteY2" fmla="*/ 958850 h 2301875"/>
                <a:gd name="connsiteX3" fmla="*/ 533400 w 2495550"/>
                <a:gd name="connsiteY3" fmla="*/ 746125 h 2301875"/>
                <a:gd name="connsiteX4" fmla="*/ 358775 w 2495550"/>
                <a:gd name="connsiteY4" fmla="*/ 539750 h 2301875"/>
                <a:gd name="connsiteX5" fmla="*/ 142875 w 2495550"/>
                <a:gd name="connsiteY5" fmla="*/ 292100 h 2301875"/>
                <a:gd name="connsiteX6" fmla="*/ 0 w 2495550"/>
                <a:gd name="connsiteY6" fmla="*/ 117475 h 2301875"/>
                <a:gd name="connsiteX7" fmla="*/ 25400 w 2495550"/>
                <a:gd name="connsiteY7" fmla="*/ 0 h 2301875"/>
                <a:gd name="connsiteX8" fmla="*/ 165100 w 2495550"/>
                <a:gd name="connsiteY8" fmla="*/ 133350 h 2301875"/>
                <a:gd name="connsiteX9" fmla="*/ 317500 w 2495550"/>
                <a:gd name="connsiteY9" fmla="*/ 282575 h 2301875"/>
                <a:gd name="connsiteX10" fmla="*/ 469900 w 2495550"/>
                <a:gd name="connsiteY10" fmla="*/ 431800 h 2301875"/>
                <a:gd name="connsiteX11" fmla="*/ 631825 w 2495550"/>
                <a:gd name="connsiteY11" fmla="*/ 587375 h 2301875"/>
                <a:gd name="connsiteX12" fmla="*/ 828675 w 2495550"/>
                <a:gd name="connsiteY12" fmla="*/ 774700 h 2301875"/>
                <a:gd name="connsiteX13" fmla="*/ 993775 w 2495550"/>
                <a:gd name="connsiteY13" fmla="*/ 942975 h 2301875"/>
                <a:gd name="connsiteX14" fmla="*/ 1209675 w 2495550"/>
                <a:gd name="connsiteY14" fmla="*/ 1155700 h 2301875"/>
                <a:gd name="connsiteX15" fmla="*/ 1473200 w 2495550"/>
                <a:gd name="connsiteY15" fmla="*/ 1412875 h 2301875"/>
                <a:gd name="connsiteX16" fmla="*/ 1676400 w 2495550"/>
                <a:gd name="connsiteY16" fmla="*/ 1593850 h 2301875"/>
                <a:gd name="connsiteX17" fmla="*/ 1905000 w 2495550"/>
                <a:gd name="connsiteY17" fmla="*/ 1784350 h 2301875"/>
                <a:gd name="connsiteX18" fmla="*/ 2117725 w 2495550"/>
                <a:gd name="connsiteY18" fmla="*/ 1952625 h 2301875"/>
                <a:gd name="connsiteX19" fmla="*/ 2346325 w 2495550"/>
                <a:gd name="connsiteY19" fmla="*/ 2114550 h 2301875"/>
                <a:gd name="connsiteX20" fmla="*/ 2460625 w 2495550"/>
                <a:gd name="connsiteY20" fmla="*/ 2190750 h 2301875"/>
                <a:gd name="connsiteX21" fmla="*/ 2486025 w 2495550"/>
                <a:gd name="connsiteY21" fmla="*/ 2212975 h 2301875"/>
                <a:gd name="connsiteX22" fmla="*/ 2495550 w 2495550"/>
                <a:gd name="connsiteY22" fmla="*/ 2235200 h 2301875"/>
                <a:gd name="connsiteX23" fmla="*/ 2489200 w 2495550"/>
                <a:gd name="connsiteY23" fmla="*/ 2263775 h 2301875"/>
                <a:gd name="connsiteX24" fmla="*/ 2470150 w 2495550"/>
                <a:gd name="connsiteY24" fmla="*/ 2276475 h 2301875"/>
                <a:gd name="connsiteX25" fmla="*/ 2359025 w 2495550"/>
                <a:gd name="connsiteY25" fmla="*/ 2282825 h 2301875"/>
                <a:gd name="connsiteX26" fmla="*/ 2057400 w 2495550"/>
                <a:gd name="connsiteY26" fmla="*/ 2292350 h 2301875"/>
                <a:gd name="connsiteX27" fmla="*/ 1822450 w 2495550"/>
                <a:gd name="connsiteY27" fmla="*/ 2301875 h 2301875"/>
                <a:gd name="connsiteX28" fmla="*/ 1797050 w 2495550"/>
                <a:gd name="connsiteY28" fmla="*/ 2295525 h 2301875"/>
                <a:gd name="connsiteX29" fmla="*/ 1743075 w 2495550"/>
                <a:gd name="connsiteY29" fmla="*/ 2244725 h 2301875"/>
                <a:gd name="connsiteX30" fmla="*/ 1568450 w 2495550"/>
                <a:gd name="connsiteY30" fmla="*/ 2016125 h 2301875"/>
                <a:gd name="connsiteX31" fmla="*/ 1301750 w 2495550"/>
                <a:gd name="connsiteY31" fmla="*/ 1651000 h 2301875"/>
                <a:gd name="connsiteX32" fmla="*/ 1155700 w 2495550"/>
                <a:gd name="connsiteY32" fmla="*/ 1476375 h 23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95550" h="2301875">
                  <a:moveTo>
                    <a:pt x="1155700" y="1476375"/>
                  </a:moveTo>
                  <a:lnTo>
                    <a:pt x="860425" y="1127125"/>
                  </a:lnTo>
                  <a:lnTo>
                    <a:pt x="714375" y="958850"/>
                  </a:lnTo>
                  <a:lnTo>
                    <a:pt x="533400" y="746125"/>
                  </a:lnTo>
                  <a:lnTo>
                    <a:pt x="358775" y="539750"/>
                  </a:lnTo>
                  <a:lnTo>
                    <a:pt x="142875" y="292100"/>
                  </a:lnTo>
                  <a:lnTo>
                    <a:pt x="0" y="117475"/>
                  </a:lnTo>
                  <a:lnTo>
                    <a:pt x="25400" y="0"/>
                  </a:lnTo>
                  <a:lnTo>
                    <a:pt x="165100" y="133350"/>
                  </a:lnTo>
                  <a:lnTo>
                    <a:pt x="317500" y="282575"/>
                  </a:lnTo>
                  <a:lnTo>
                    <a:pt x="469900" y="431800"/>
                  </a:lnTo>
                  <a:lnTo>
                    <a:pt x="631825" y="587375"/>
                  </a:lnTo>
                  <a:lnTo>
                    <a:pt x="828675" y="774700"/>
                  </a:lnTo>
                  <a:lnTo>
                    <a:pt x="993775" y="942975"/>
                  </a:lnTo>
                  <a:lnTo>
                    <a:pt x="1209675" y="1155700"/>
                  </a:lnTo>
                  <a:lnTo>
                    <a:pt x="1473200" y="1412875"/>
                  </a:lnTo>
                  <a:lnTo>
                    <a:pt x="1676400" y="1593850"/>
                  </a:lnTo>
                  <a:lnTo>
                    <a:pt x="1905000" y="1784350"/>
                  </a:lnTo>
                  <a:lnTo>
                    <a:pt x="2117725" y="1952625"/>
                  </a:lnTo>
                  <a:lnTo>
                    <a:pt x="2346325" y="2114550"/>
                  </a:lnTo>
                  <a:lnTo>
                    <a:pt x="2460625" y="2190750"/>
                  </a:lnTo>
                  <a:lnTo>
                    <a:pt x="2486025" y="2212975"/>
                  </a:lnTo>
                  <a:lnTo>
                    <a:pt x="2495550" y="2235200"/>
                  </a:lnTo>
                  <a:lnTo>
                    <a:pt x="2489200" y="2263775"/>
                  </a:lnTo>
                  <a:lnTo>
                    <a:pt x="2470150" y="2276475"/>
                  </a:lnTo>
                  <a:lnTo>
                    <a:pt x="2359025" y="2282825"/>
                  </a:lnTo>
                  <a:lnTo>
                    <a:pt x="2057400" y="2292350"/>
                  </a:lnTo>
                  <a:lnTo>
                    <a:pt x="1822450" y="2301875"/>
                  </a:lnTo>
                  <a:lnTo>
                    <a:pt x="1797050" y="2295525"/>
                  </a:lnTo>
                  <a:lnTo>
                    <a:pt x="1743075" y="2244725"/>
                  </a:lnTo>
                  <a:lnTo>
                    <a:pt x="1568450" y="2016125"/>
                  </a:lnTo>
                  <a:lnTo>
                    <a:pt x="1301750" y="1651000"/>
                  </a:lnTo>
                  <a:lnTo>
                    <a:pt x="1155700" y="147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17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11F1CD5-F134-406E-B950-75F454232265}"/>
              </a:ext>
            </a:extLst>
          </p:cNvPr>
          <p:cNvGrpSpPr/>
          <p:nvPr/>
        </p:nvGrpSpPr>
        <p:grpSpPr>
          <a:xfrm>
            <a:off x="3635378" y="1628775"/>
            <a:ext cx="4829172" cy="4367214"/>
            <a:chOff x="3635378" y="1628775"/>
            <a:chExt cx="4829172" cy="436721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16ACC0E-7F4E-4173-9855-2F26FC8DE9AE}"/>
                </a:ext>
              </a:extLst>
            </p:cNvPr>
            <p:cNvSpPr/>
            <p:nvPr/>
          </p:nvSpPr>
          <p:spPr>
            <a:xfrm>
              <a:off x="5495929" y="1752601"/>
              <a:ext cx="2493963" cy="538163"/>
            </a:xfrm>
            <a:custGeom>
              <a:avLst/>
              <a:gdLst>
                <a:gd name="connsiteX0" fmla="*/ 1597819 w 2493169"/>
                <a:gd name="connsiteY0" fmla="*/ 373856 h 538163"/>
                <a:gd name="connsiteX1" fmla="*/ 923925 w 2493169"/>
                <a:gd name="connsiteY1" fmla="*/ 464344 h 538163"/>
                <a:gd name="connsiteX2" fmla="*/ 642938 w 2493169"/>
                <a:gd name="connsiteY2" fmla="*/ 497681 h 538163"/>
                <a:gd name="connsiteX3" fmla="*/ 514350 w 2493169"/>
                <a:gd name="connsiteY3" fmla="*/ 516731 h 538163"/>
                <a:gd name="connsiteX4" fmla="*/ 371475 w 2493169"/>
                <a:gd name="connsiteY4" fmla="*/ 538163 h 538163"/>
                <a:gd name="connsiteX5" fmla="*/ 350044 w 2493169"/>
                <a:gd name="connsiteY5" fmla="*/ 535781 h 538163"/>
                <a:gd name="connsiteX6" fmla="*/ 309563 w 2493169"/>
                <a:gd name="connsiteY6" fmla="*/ 514350 h 538163"/>
                <a:gd name="connsiteX7" fmla="*/ 238125 w 2493169"/>
                <a:gd name="connsiteY7" fmla="*/ 471488 h 538163"/>
                <a:gd name="connsiteX8" fmla="*/ 150019 w 2493169"/>
                <a:gd name="connsiteY8" fmla="*/ 404813 h 538163"/>
                <a:gd name="connsiteX9" fmla="*/ 69056 w 2493169"/>
                <a:gd name="connsiteY9" fmla="*/ 330994 h 538163"/>
                <a:gd name="connsiteX10" fmla="*/ 19050 w 2493169"/>
                <a:gd name="connsiteY10" fmla="*/ 283369 h 538163"/>
                <a:gd name="connsiteX11" fmla="*/ 4763 w 2493169"/>
                <a:gd name="connsiteY11" fmla="*/ 261938 h 538163"/>
                <a:gd name="connsiteX12" fmla="*/ 0 w 2493169"/>
                <a:gd name="connsiteY12" fmla="*/ 247650 h 538163"/>
                <a:gd name="connsiteX13" fmla="*/ 0 w 2493169"/>
                <a:gd name="connsiteY13" fmla="*/ 233363 h 538163"/>
                <a:gd name="connsiteX14" fmla="*/ 0 w 2493169"/>
                <a:gd name="connsiteY14" fmla="*/ 221456 h 538163"/>
                <a:gd name="connsiteX15" fmla="*/ 7144 w 2493169"/>
                <a:gd name="connsiteY15" fmla="*/ 211931 h 538163"/>
                <a:gd name="connsiteX16" fmla="*/ 19050 w 2493169"/>
                <a:gd name="connsiteY16" fmla="*/ 207169 h 538163"/>
                <a:gd name="connsiteX17" fmla="*/ 50006 w 2493169"/>
                <a:gd name="connsiteY17" fmla="*/ 221456 h 538163"/>
                <a:gd name="connsiteX18" fmla="*/ 123825 w 2493169"/>
                <a:gd name="connsiteY18" fmla="*/ 242888 h 538163"/>
                <a:gd name="connsiteX19" fmla="*/ 266700 w 2493169"/>
                <a:gd name="connsiteY19" fmla="*/ 278606 h 538163"/>
                <a:gd name="connsiteX20" fmla="*/ 361950 w 2493169"/>
                <a:gd name="connsiteY20" fmla="*/ 292894 h 538163"/>
                <a:gd name="connsiteX21" fmla="*/ 428625 w 2493169"/>
                <a:gd name="connsiteY21" fmla="*/ 297656 h 538163"/>
                <a:gd name="connsiteX22" fmla="*/ 490538 w 2493169"/>
                <a:gd name="connsiteY22" fmla="*/ 295275 h 538163"/>
                <a:gd name="connsiteX23" fmla="*/ 869156 w 2493169"/>
                <a:gd name="connsiteY23" fmla="*/ 247650 h 538163"/>
                <a:gd name="connsiteX24" fmla="*/ 1321594 w 2493169"/>
                <a:gd name="connsiteY24" fmla="*/ 180975 h 538163"/>
                <a:gd name="connsiteX25" fmla="*/ 1840706 w 2493169"/>
                <a:gd name="connsiteY25" fmla="*/ 92869 h 538163"/>
                <a:gd name="connsiteX26" fmla="*/ 2000250 w 2493169"/>
                <a:gd name="connsiteY26" fmla="*/ 0 h 538163"/>
                <a:gd name="connsiteX27" fmla="*/ 2081213 w 2493169"/>
                <a:gd name="connsiteY27" fmla="*/ 4763 h 538163"/>
                <a:gd name="connsiteX28" fmla="*/ 2145506 w 2493169"/>
                <a:gd name="connsiteY28" fmla="*/ 11906 h 538163"/>
                <a:gd name="connsiteX29" fmla="*/ 2221706 w 2493169"/>
                <a:gd name="connsiteY29" fmla="*/ 28575 h 538163"/>
                <a:gd name="connsiteX30" fmla="*/ 2302669 w 2493169"/>
                <a:gd name="connsiteY30" fmla="*/ 52388 h 538163"/>
                <a:gd name="connsiteX31" fmla="*/ 2378869 w 2493169"/>
                <a:gd name="connsiteY31" fmla="*/ 85725 h 538163"/>
                <a:gd name="connsiteX32" fmla="*/ 2438400 w 2493169"/>
                <a:gd name="connsiteY32" fmla="*/ 114300 h 538163"/>
                <a:gd name="connsiteX33" fmla="*/ 2462213 w 2493169"/>
                <a:gd name="connsiteY33" fmla="*/ 130969 h 538163"/>
                <a:gd name="connsiteX34" fmla="*/ 2474119 w 2493169"/>
                <a:gd name="connsiteY34" fmla="*/ 142875 h 538163"/>
                <a:gd name="connsiteX35" fmla="*/ 2481263 w 2493169"/>
                <a:gd name="connsiteY35" fmla="*/ 152400 h 538163"/>
                <a:gd name="connsiteX36" fmla="*/ 2490788 w 2493169"/>
                <a:gd name="connsiteY36" fmla="*/ 173831 h 538163"/>
                <a:gd name="connsiteX37" fmla="*/ 2493169 w 2493169"/>
                <a:gd name="connsiteY37" fmla="*/ 200025 h 538163"/>
                <a:gd name="connsiteX38" fmla="*/ 2481263 w 2493169"/>
                <a:gd name="connsiteY38" fmla="*/ 226219 h 538163"/>
                <a:gd name="connsiteX39" fmla="*/ 2455069 w 2493169"/>
                <a:gd name="connsiteY39" fmla="*/ 250031 h 538163"/>
                <a:gd name="connsiteX40" fmla="*/ 2386013 w 2493169"/>
                <a:gd name="connsiteY40" fmla="*/ 273844 h 538163"/>
                <a:gd name="connsiteX41" fmla="*/ 2090738 w 2493169"/>
                <a:gd name="connsiteY41" fmla="*/ 304800 h 538163"/>
                <a:gd name="connsiteX42" fmla="*/ 1597819 w 2493169"/>
                <a:gd name="connsiteY42" fmla="*/ 373856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93169" h="538163">
                  <a:moveTo>
                    <a:pt x="1597819" y="373856"/>
                  </a:moveTo>
                  <a:lnTo>
                    <a:pt x="923925" y="464344"/>
                  </a:lnTo>
                  <a:lnTo>
                    <a:pt x="642938" y="497681"/>
                  </a:lnTo>
                  <a:lnTo>
                    <a:pt x="514350" y="516731"/>
                  </a:lnTo>
                  <a:lnTo>
                    <a:pt x="371475" y="538163"/>
                  </a:lnTo>
                  <a:lnTo>
                    <a:pt x="350044" y="535781"/>
                  </a:lnTo>
                  <a:lnTo>
                    <a:pt x="309563" y="514350"/>
                  </a:lnTo>
                  <a:lnTo>
                    <a:pt x="238125" y="471488"/>
                  </a:lnTo>
                  <a:lnTo>
                    <a:pt x="150019" y="404813"/>
                  </a:lnTo>
                  <a:lnTo>
                    <a:pt x="69056" y="330994"/>
                  </a:lnTo>
                  <a:lnTo>
                    <a:pt x="19050" y="283369"/>
                  </a:lnTo>
                  <a:lnTo>
                    <a:pt x="4763" y="261938"/>
                  </a:lnTo>
                  <a:lnTo>
                    <a:pt x="0" y="247650"/>
                  </a:lnTo>
                  <a:lnTo>
                    <a:pt x="0" y="233363"/>
                  </a:lnTo>
                  <a:lnTo>
                    <a:pt x="0" y="221456"/>
                  </a:lnTo>
                  <a:lnTo>
                    <a:pt x="7144" y="211931"/>
                  </a:lnTo>
                  <a:lnTo>
                    <a:pt x="19050" y="207169"/>
                  </a:lnTo>
                  <a:lnTo>
                    <a:pt x="50006" y="221456"/>
                  </a:lnTo>
                  <a:lnTo>
                    <a:pt x="123825" y="242888"/>
                  </a:lnTo>
                  <a:lnTo>
                    <a:pt x="266700" y="278606"/>
                  </a:lnTo>
                  <a:lnTo>
                    <a:pt x="361950" y="292894"/>
                  </a:lnTo>
                  <a:lnTo>
                    <a:pt x="428625" y="297656"/>
                  </a:lnTo>
                  <a:lnTo>
                    <a:pt x="490538" y="295275"/>
                  </a:lnTo>
                  <a:lnTo>
                    <a:pt x="869156" y="247650"/>
                  </a:lnTo>
                  <a:lnTo>
                    <a:pt x="1321594" y="180975"/>
                  </a:lnTo>
                  <a:lnTo>
                    <a:pt x="1840706" y="92869"/>
                  </a:lnTo>
                  <a:lnTo>
                    <a:pt x="2000250" y="0"/>
                  </a:lnTo>
                  <a:lnTo>
                    <a:pt x="2081213" y="4763"/>
                  </a:lnTo>
                  <a:lnTo>
                    <a:pt x="2145506" y="11906"/>
                  </a:lnTo>
                  <a:lnTo>
                    <a:pt x="2221706" y="28575"/>
                  </a:lnTo>
                  <a:lnTo>
                    <a:pt x="2302669" y="52388"/>
                  </a:lnTo>
                  <a:lnTo>
                    <a:pt x="2378869" y="85725"/>
                  </a:lnTo>
                  <a:lnTo>
                    <a:pt x="2438400" y="114300"/>
                  </a:lnTo>
                  <a:lnTo>
                    <a:pt x="2462213" y="130969"/>
                  </a:lnTo>
                  <a:lnTo>
                    <a:pt x="2474119" y="142875"/>
                  </a:lnTo>
                  <a:lnTo>
                    <a:pt x="2481263" y="152400"/>
                  </a:lnTo>
                  <a:lnTo>
                    <a:pt x="2490788" y="173831"/>
                  </a:lnTo>
                  <a:lnTo>
                    <a:pt x="2493169" y="200025"/>
                  </a:lnTo>
                  <a:lnTo>
                    <a:pt x="2481263" y="226219"/>
                  </a:lnTo>
                  <a:lnTo>
                    <a:pt x="2455069" y="250031"/>
                  </a:lnTo>
                  <a:lnTo>
                    <a:pt x="2386013" y="273844"/>
                  </a:lnTo>
                  <a:lnTo>
                    <a:pt x="2090738" y="304800"/>
                  </a:lnTo>
                  <a:lnTo>
                    <a:pt x="1597819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C2656B0B-7A8D-49C6-A3F3-C380FB7CC563}"/>
                </a:ext>
              </a:extLst>
            </p:cNvPr>
            <p:cNvSpPr/>
            <p:nvPr/>
          </p:nvSpPr>
          <p:spPr>
            <a:xfrm rot="16200000">
              <a:off x="3117059" y="2147094"/>
              <a:ext cx="2624138" cy="1587500"/>
            </a:xfrm>
            <a:custGeom>
              <a:avLst/>
              <a:gdLst>
                <a:gd name="connsiteX0" fmla="*/ 1621631 w 2624138"/>
                <a:gd name="connsiteY0" fmla="*/ 1202531 h 1588294"/>
                <a:gd name="connsiteX1" fmla="*/ 1288256 w 2624138"/>
                <a:gd name="connsiteY1" fmla="*/ 1014412 h 1588294"/>
                <a:gd name="connsiteX2" fmla="*/ 1133475 w 2624138"/>
                <a:gd name="connsiteY2" fmla="*/ 926306 h 1588294"/>
                <a:gd name="connsiteX3" fmla="*/ 907256 w 2624138"/>
                <a:gd name="connsiteY3" fmla="*/ 785812 h 1588294"/>
                <a:gd name="connsiteX4" fmla="*/ 731044 w 2624138"/>
                <a:gd name="connsiteY4" fmla="*/ 664369 h 1588294"/>
                <a:gd name="connsiteX5" fmla="*/ 554831 w 2624138"/>
                <a:gd name="connsiteY5" fmla="*/ 538162 h 1588294"/>
                <a:gd name="connsiteX6" fmla="*/ 390525 w 2624138"/>
                <a:gd name="connsiteY6" fmla="*/ 411956 h 1588294"/>
                <a:gd name="connsiteX7" fmla="*/ 240506 w 2624138"/>
                <a:gd name="connsiteY7" fmla="*/ 280987 h 1588294"/>
                <a:gd name="connsiteX8" fmla="*/ 92869 w 2624138"/>
                <a:gd name="connsiteY8" fmla="*/ 147637 h 1588294"/>
                <a:gd name="connsiteX9" fmla="*/ 16669 w 2624138"/>
                <a:gd name="connsiteY9" fmla="*/ 71437 h 1588294"/>
                <a:gd name="connsiteX10" fmla="*/ 7144 w 2624138"/>
                <a:gd name="connsiteY10" fmla="*/ 52387 h 1588294"/>
                <a:gd name="connsiteX11" fmla="*/ 0 w 2624138"/>
                <a:gd name="connsiteY11" fmla="*/ 35719 h 1588294"/>
                <a:gd name="connsiteX12" fmla="*/ 0 w 2624138"/>
                <a:gd name="connsiteY12" fmla="*/ 21431 h 1588294"/>
                <a:gd name="connsiteX13" fmla="*/ 4763 w 2624138"/>
                <a:gd name="connsiteY13" fmla="*/ 7144 h 1588294"/>
                <a:gd name="connsiteX14" fmla="*/ 19050 w 2624138"/>
                <a:gd name="connsiteY14" fmla="*/ 0 h 1588294"/>
                <a:gd name="connsiteX15" fmla="*/ 45244 w 2624138"/>
                <a:gd name="connsiteY15" fmla="*/ 4762 h 1588294"/>
                <a:gd name="connsiteX16" fmla="*/ 104775 w 2624138"/>
                <a:gd name="connsiteY16" fmla="*/ 45244 h 1588294"/>
                <a:gd name="connsiteX17" fmla="*/ 219075 w 2624138"/>
                <a:gd name="connsiteY17" fmla="*/ 123825 h 1588294"/>
                <a:gd name="connsiteX18" fmla="*/ 373856 w 2624138"/>
                <a:gd name="connsiteY18" fmla="*/ 221456 h 1588294"/>
                <a:gd name="connsiteX19" fmla="*/ 559594 w 2624138"/>
                <a:gd name="connsiteY19" fmla="*/ 338137 h 1588294"/>
                <a:gd name="connsiteX20" fmla="*/ 788194 w 2624138"/>
                <a:gd name="connsiteY20" fmla="*/ 473869 h 1588294"/>
                <a:gd name="connsiteX21" fmla="*/ 1083469 w 2624138"/>
                <a:gd name="connsiteY21" fmla="*/ 635794 h 1588294"/>
                <a:gd name="connsiteX22" fmla="*/ 1338263 w 2624138"/>
                <a:gd name="connsiteY22" fmla="*/ 769144 h 1588294"/>
                <a:gd name="connsiteX23" fmla="*/ 1493044 w 2624138"/>
                <a:gd name="connsiteY23" fmla="*/ 845344 h 1588294"/>
                <a:gd name="connsiteX24" fmla="*/ 1707356 w 2624138"/>
                <a:gd name="connsiteY24" fmla="*/ 940594 h 1588294"/>
                <a:gd name="connsiteX25" fmla="*/ 1978819 w 2624138"/>
                <a:gd name="connsiteY25" fmla="*/ 1054894 h 1588294"/>
                <a:gd name="connsiteX26" fmla="*/ 2181225 w 2624138"/>
                <a:gd name="connsiteY26" fmla="*/ 1133475 h 1588294"/>
                <a:gd name="connsiteX27" fmla="*/ 2290763 w 2624138"/>
                <a:gd name="connsiteY27" fmla="*/ 1166812 h 1588294"/>
                <a:gd name="connsiteX28" fmla="*/ 2336006 w 2624138"/>
                <a:gd name="connsiteY28" fmla="*/ 1176337 h 1588294"/>
                <a:gd name="connsiteX29" fmla="*/ 2381250 w 2624138"/>
                <a:gd name="connsiteY29" fmla="*/ 1181100 h 1588294"/>
                <a:gd name="connsiteX30" fmla="*/ 2412206 w 2624138"/>
                <a:gd name="connsiteY30" fmla="*/ 1181100 h 1588294"/>
                <a:gd name="connsiteX31" fmla="*/ 2445544 w 2624138"/>
                <a:gd name="connsiteY31" fmla="*/ 1173956 h 1588294"/>
                <a:gd name="connsiteX32" fmla="*/ 2486025 w 2624138"/>
                <a:gd name="connsiteY32" fmla="*/ 1154906 h 1588294"/>
                <a:gd name="connsiteX33" fmla="*/ 2531269 w 2624138"/>
                <a:gd name="connsiteY33" fmla="*/ 1121569 h 1588294"/>
                <a:gd name="connsiteX34" fmla="*/ 2564606 w 2624138"/>
                <a:gd name="connsiteY34" fmla="*/ 1092994 h 1588294"/>
                <a:gd name="connsiteX35" fmla="*/ 2588419 w 2624138"/>
                <a:gd name="connsiteY35" fmla="*/ 1081087 h 1588294"/>
                <a:gd name="connsiteX36" fmla="*/ 2609850 w 2624138"/>
                <a:gd name="connsiteY36" fmla="*/ 1078706 h 1588294"/>
                <a:gd name="connsiteX37" fmla="*/ 2621756 w 2624138"/>
                <a:gd name="connsiteY37" fmla="*/ 1083469 h 1588294"/>
                <a:gd name="connsiteX38" fmla="*/ 2624138 w 2624138"/>
                <a:gd name="connsiteY38" fmla="*/ 1095375 h 1588294"/>
                <a:gd name="connsiteX39" fmla="*/ 2602706 w 2624138"/>
                <a:gd name="connsiteY39" fmla="*/ 1150144 h 1588294"/>
                <a:gd name="connsiteX40" fmla="*/ 2555081 w 2624138"/>
                <a:gd name="connsiteY40" fmla="*/ 1264444 h 1588294"/>
                <a:gd name="connsiteX41" fmla="*/ 2502694 w 2624138"/>
                <a:gd name="connsiteY41" fmla="*/ 1373981 h 1588294"/>
                <a:gd name="connsiteX42" fmla="*/ 2431256 w 2624138"/>
                <a:gd name="connsiteY42" fmla="*/ 1488281 h 1588294"/>
                <a:gd name="connsiteX43" fmla="*/ 2378869 w 2624138"/>
                <a:gd name="connsiteY43" fmla="*/ 1547812 h 1588294"/>
                <a:gd name="connsiteX44" fmla="*/ 2328863 w 2624138"/>
                <a:gd name="connsiteY44" fmla="*/ 1578769 h 1588294"/>
                <a:gd name="connsiteX45" fmla="*/ 2295525 w 2624138"/>
                <a:gd name="connsiteY45" fmla="*/ 1588294 h 1588294"/>
                <a:gd name="connsiteX46" fmla="*/ 2264569 w 2624138"/>
                <a:gd name="connsiteY46" fmla="*/ 1588294 h 1588294"/>
                <a:gd name="connsiteX47" fmla="*/ 2245519 w 2624138"/>
                <a:gd name="connsiteY47" fmla="*/ 1581150 h 1588294"/>
                <a:gd name="connsiteX48" fmla="*/ 2212181 w 2624138"/>
                <a:gd name="connsiteY48" fmla="*/ 1557337 h 1588294"/>
                <a:gd name="connsiteX49" fmla="*/ 2176463 w 2624138"/>
                <a:gd name="connsiteY49" fmla="*/ 1516856 h 1588294"/>
                <a:gd name="connsiteX50" fmla="*/ 2121694 w 2624138"/>
                <a:gd name="connsiteY50" fmla="*/ 1450181 h 1588294"/>
                <a:gd name="connsiteX51" fmla="*/ 1621631 w 2624138"/>
                <a:gd name="connsiteY51" fmla="*/ 1202531 h 158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24138" h="1588294">
                  <a:moveTo>
                    <a:pt x="1621631" y="1202531"/>
                  </a:moveTo>
                  <a:lnTo>
                    <a:pt x="1288256" y="1014412"/>
                  </a:lnTo>
                  <a:lnTo>
                    <a:pt x="1133475" y="926306"/>
                  </a:lnTo>
                  <a:lnTo>
                    <a:pt x="907256" y="785812"/>
                  </a:lnTo>
                  <a:lnTo>
                    <a:pt x="731044" y="664369"/>
                  </a:lnTo>
                  <a:lnTo>
                    <a:pt x="554831" y="538162"/>
                  </a:lnTo>
                  <a:lnTo>
                    <a:pt x="390525" y="411956"/>
                  </a:lnTo>
                  <a:lnTo>
                    <a:pt x="240506" y="280987"/>
                  </a:lnTo>
                  <a:lnTo>
                    <a:pt x="92869" y="147637"/>
                  </a:lnTo>
                  <a:lnTo>
                    <a:pt x="16669" y="71437"/>
                  </a:lnTo>
                  <a:lnTo>
                    <a:pt x="7144" y="52387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45244" y="4762"/>
                  </a:lnTo>
                  <a:lnTo>
                    <a:pt x="104775" y="45244"/>
                  </a:lnTo>
                  <a:lnTo>
                    <a:pt x="219075" y="123825"/>
                  </a:lnTo>
                  <a:lnTo>
                    <a:pt x="373856" y="221456"/>
                  </a:lnTo>
                  <a:lnTo>
                    <a:pt x="559594" y="338137"/>
                  </a:lnTo>
                  <a:lnTo>
                    <a:pt x="788194" y="473869"/>
                  </a:lnTo>
                  <a:lnTo>
                    <a:pt x="1083469" y="635794"/>
                  </a:lnTo>
                  <a:lnTo>
                    <a:pt x="1338263" y="769144"/>
                  </a:lnTo>
                  <a:lnTo>
                    <a:pt x="1493044" y="845344"/>
                  </a:lnTo>
                  <a:lnTo>
                    <a:pt x="1707356" y="940594"/>
                  </a:lnTo>
                  <a:lnTo>
                    <a:pt x="1978819" y="1054894"/>
                  </a:lnTo>
                  <a:lnTo>
                    <a:pt x="2181225" y="1133475"/>
                  </a:lnTo>
                  <a:lnTo>
                    <a:pt x="2290763" y="1166812"/>
                  </a:lnTo>
                  <a:lnTo>
                    <a:pt x="2336006" y="1176337"/>
                  </a:lnTo>
                  <a:lnTo>
                    <a:pt x="2381250" y="1181100"/>
                  </a:lnTo>
                  <a:lnTo>
                    <a:pt x="2412206" y="1181100"/>
                  </a:lnTo>
                  <a:lnTo>
                    <a:pt x="2445544" y="1173956"/>
                  </a:lnTo>
                  <a:lnTo>
                    <a:pt x="2486025" y="1154906"/>
                  </a:lnTo>
                  <a:lnTo>
                    <a:pt x="2531269" y="1121569"/>
                  </a:lnTo>
                  <a:lnTo>
                    <a:pt x="2564606" y="1092994"/>
                  </a:lnTo>
                  <a:lnTo>
                    <a:pt x="2588419" y="1081087"/>
                  </a:lnTo>
                  <a:lnTo>
                    <a:pt x="2609850" y="1078706"/>
                  </a:lnTo>
                  <a:lnTo>
                    <a:pt x="2621756" y="1083469"/>
                  </a:lnTo>
                  <a:lnTo>
                    <a:pt x="2624138" y="1095375"/>
                  </a:lnTo>
                  <a:lnTo>
                    <a:pt x="2602706" y="1150144"/>
                  </a:lnTo>
                  <a:lnTo>
                    <a:pt x="2555081" y="1264444"/>
                  </a:lnTo>
                  <a:lnTo>
                    <a:pt x="2502694" y="1373981"/>
                  </a:lnTo>
                  <a:lnTo>
                    <a:pt x="2431256" y="1488281"/>
                  </a:lnTo>
                  <a:lnTo>
                    <a:pt x="2378869" y="1547812"/>
                  </a:lnTo>
                  <a:lnTo>
                    <a:pt x="2328863" y="1578769"/>
                  </a:lnTo>
                  <a:lnTo>
                    <a:pt x="2295525" y="1588294"/>
                  </a:lnTo>
                  <a:lnTo>
                    <a:pt x="2264569" y="1588294"/>
                  </a:lnTo>
                  <a:lnTo>
                    <a:pt x="2245519" y="1581150"/>
                  </a:lnTo>
                  <a:lnTo>
                    <a:pt x="2212181" y="1557337"/>
                  </a:lnTo>
                  <a:lnTo>
                    <a:pt x="2176463" y="1516856"/>
                  </a:lnTo>
                  <a:lnTo>
                    <a:pt x="2121694" y="1450181"/>
                  </a:lnTo>
                  <a:lnTo>
                    <a:pt x="1621631" y="1202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3EFC8282-17FA-40ED-91AA-C32523DC5A99}"/>
                </a:ext>
              </a:extLst>
            </p:cNvPr>
            <p:cNvSpPr/>
            <p:nvPr/>
          </p:nvSpPr>
          <p:spPr>
            <a:xfrm rot="16200000">
              <a:off x="3086104" y="4262439"/>
              <a:ext cx="3082925" cy="384175"/>
            </a:xfrm>
            <a:custGeom>
              <a:avLst/>
              <a:gdLst>
                <a:gd name="connsiteX0" fmla="*/ 1363672 w 3084118"/>
                <a:gd name="connsiteY0" fmla="*/ 343561 h 383203"/>
                <a:gd name="connsiteX1" fmla="*/ 570839 w 3084118"/>
                <a:gd name="connsiteY1" fmla="*/ 325062 h 383203"/>
                <a:gd name="connsiteX2" fmla="*/ 221993 w 3084118"/>
                <a:gd name="connsiteY2" fmla="*/ 314491 h 383203"/>
                <a:gd name="connsiteX3" fmla="*/ 171780 w 3084118"/>
                <a:gd name="connsiteY3" fmla="*/ 306562 h 383203"/>
                <a:gd name="connsiteX4" fmla="*/ 100425 w 3084118"/>
                <a:gd name="connsiteY4" fmla="*/ 288063 h 383203"/>
                <a:gd name="connsiteX5" fmla="*/ 47570 w 3084118"/>
                <a:gd name="connsiteY5" fmla="*/ 266921 h 383203"/>
                <a:gd name="connsiteX6" fmla="*/ 13214 w 3084118"/>
                <a:gd name="connsiteY6" fmla="*/ 245779 h 383203"/>
                <a:gd name="connsiteX7" fmla="*/ 0 w 3084118"/>
                <a:gd name="connsiteY7" fmla="*/ 227279 h 383203"/>
                <a:gd name="connsiteX8" fmla="*/ 0 w 3084118"/>
                <a:gd name="connsiteY8" fmla="*/ 198209 h 383203"/>
                <a:gd name="connsiteX9" fmla="*/ 5285 w 3084118"/>
                <a:gd name="connsiteY9" fmla="*/ 163853 h 383203"/>
                <a:gd name="connsiteX10" fmla="*/ 23785 w 3084118"/>
                <a:gd name="connsiteY10" fmla="*/ 134782 h 383203"/>
                <a:gd name="connsiteX11" fmla="*/ 52855 w 3084118"/>
                <a:gd name="connsiteY11" fmla="*/ 110997 h 383203"/>
                <a:gd name="connsiteX12" fmla="*/ 84569 w 3084118"/>
                <a:gd name="connsiteY12" fmla="*/ 92498 h 383203"/>
                <a:gd name="connsiteX13" fmla="*/ 171780 w 3084118"/>
                <a:gd name="connsiteY13" fmla="*/ 55499 h 383203"/>
                <a:gd name="connsiteX14" fmla="*/ 256349 w 3084118"/>
                <a:gd name="connsiteY14" fmla="*/ 29071 h 383203"/>
                <a:gd name="connsiteX15" fmla="*/ 322418 w 3084118"/>
                <a:gd name="connsiteY15" fmla="*/ 21143 h 383203"/>
                <a:gd name="connsiteX16" fmla="*/ 443986 w 3084118"/>
                <a:gd name="connsiteY16" fmla="*/ 0 h 383203"/>
                <a:gd name="connsiteX17" fmla="*/ 475699 w 3084118"/>
                <a:gd name="connsiteY17" fmla="*/ 5286 h 383203"/>
                <a:gd name="connsiteX18" fmla="*/ 565554 w 3084118"/>
                <a:gd name="connsiteY18" fmla="*/ 31714 h 383203"/>
                <a:gd name="connsiteX19" fmla="*/ 695050 w 3084118"/>
                <a:gd name="connsiteY19" fmla="*/ 58142 h 383203"/>
                <a:gd name="connsiteX20" fmla="*/ 779618 w 3084118"/>
                <a:gd name="connsiteY20" fmla="*/ 73998 h 383203"/>
                <a:gd name="connsiteX21" fmla="*/ 874758 w 3084118"/>
                <a:gd name="connsiteY21" fmla="*/ 87212 h 383203"/>
                <a:gd name="connsiteX22" fmla="*/ 1358386 w 3084118"/>
                <a:gd name="connsiteY22" fmla="*/ 108354 h 383203"/>
                <a:gd name="connsiteX23" fmla="*/ 1979438 w 3084118"/>
                <a:gd name="connsiteY23" fmla="*/ 132139 h 383203"/>
                <a:gd name="connsiteX24" fmla="*/ 2674488 w 3084118"/>
                <a:gd name="connsiteY24" fmla="*/ 158567 h 383203"/>
                <a:gd name="connsiteX25" fmla="*/ 2930837 w 3084118"/>
                <a:gd name="connsiteY25" fmla="*/ 87212 h 383203"/>
                <a:gd name="connsiteX26" fmla="*/ 3084118 w 3084118"/>
                <a:gd name="connsiteY26" fmla="*/ 177066 h 383203"/>
                <a:gd name="connsiteX27" fmla="*/ 3036548 w 3084118"/>
                <a:gd name="connsiteY27" fmla="*/ 248421 h 383203"/>
                <a:gd name="connsiteX28" fmla="*/ 2981050 w 3084118"/>
                <a:gd name="connsiteY28" fmla="*/ 298634 h 383203"/>
                <a:gd name="connsiteX29" fmla="*/ 2912338 w 3084118"/>
                <a:gd name="connsiteY29" fmla="*/ 343561 h 383203"/>
                <a:gd name="connsiteX30" fmla="*/ 2856839 w 3084118"/>
                <a:gd name="connsiteY30" fmla="*/ 369989 h 383203"/>
                <a:gd name="connsiteX31" fmla="*/ 2790770 w 3084118"/>
                <a:gd name="connsiteY31" fmla="*/ 383203 h 383203"/>
                <a:gd name="connsiteX32" fmla="*/ 2587276 w 3084118"/>
                <a:gd name="connsiteY32" fmla="*/ 375274 h 383203"/>
                <a:gd name="connsiteX33" fmla="*/ 2119505 w 3084118"/>
                <a:gd name="connsiteY33" fmla="*/ 362061 h 383203"/>
                <a:gd name="connsiteX34" fmla="*/ 1363672 w 3084118"/>
                <a:gd name="connsiteY34" fmla="*/ 343561 h 38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84118" h="383203">
                  <a:moveTo>
                    <a:pt x="1363672" y="343561"/>
                  </a:moveTo>
                  <a:lnTo>
                    <a:pt x="570839" y="325062"/>
                  </a:lnTo>
                  <a:lnTo>
                    <a:pt x="221993" y="314491"/>
                  </a:lnTo>
                  <a:lnTo>
                    <a:pt x="171780" y="306562"/>
                  </a:lnTo>
                  <a:lnTo>
                    <a:pt x="100425" y="288063"/>
                  </a:lnTo>
                  <a:lnTo>
                    <a:pt x="47570" y="266921"/>
                  </a:lnTo>
                  <a:lnTo>
                    <a:pt x="13214" y="245779"/>
                  </a:lnTo>
                  <a:lnTo>
                    <a:pt x="0" y="227279"/>
                  </a:lnTo>
                  <a:lnTo>
                    <a:pt x="0" y="198209"/>
                  </a:lnTo>
                  <a:lnTo>
                    <a:pt x="5285" y="163853"/>
                  </a:lnTo>
                  <a:lnTo>
                    <a:pt x="23785" y="134782"/>
                  </a:lnTo>
                  <a:lnTo>
                    <a:pt x="52855" y="110997"/>
                  </a:lnTo>
                  <a:lnTo>
                    <a:pt x="84569" y="92498"/>
                  </a:lnTo>
                  <a:lnTo>
                    <a:pt x="171780" y="55499"/>
                  </a:lnTo>
                  <a:lnTo>
                    <a:pt x="256349" y="29071"/>
                  </a:lnTo>
                  <a:lnTo>
                    <a:pt x="322418" y="21143"/>
                  </a:lnTo>
                  <a:lnTo>
                    <a:pt x="443986" y="0"/>
                  </a:lnTo>
                  <a:lnTo>
                    <a:pt x="475699" y="5286"/>
                  </a:lnTo>
                  <a:lnTo>
                    <a:pt x="565554" y="31714"/>
                  </a:lnTo>
                  <a:lnTo>
                    <a:pt x="695050" y="58142"/>
                  </a:lnTo>
                  <a:lnTo>
                    <a:pt x="779618" y="73998"/>
                  </a:lnTo>
                  <a:lnTo>
                    <a:pt x="874758" y="87212"/>
                  </a:lnTo>
                  <a:lnTo>
                    <a:pt x="1358386" y="108354"/>
                  </a:lnTo>
                  <a:lnTo>
                    <a:pt x="1979438" y="132139"/>
                  </a:lnTo>
                  <a:lnTo>
                    <a:pt x="2674488" y="158567"/>
                  </a:lnTo>
                  <a:lnTo>
                    <a:pt x="2930837" y="87212"/>
                  </a:lnTo>
                  <a:lnTo>
                    <a:pt x="3084118" y="177066"/>
                  </a:lnTo>
                  <a:lnTo>
                    <a:pt x="3036548" y="248421"/>
                  </a:lnTo>
                  <a:lnTo>
                    <a:pt x="2981050" y="298634"/>
                  </a:lnTo>
                  <a:lnTo>
                    <a:pt x="2912338" y="343561"/>
                  </a:lnTo>
                  <a:lnTo>
                    <a:pt x="2856839" y="369989"/>
                  </a:lnTo>
                  <a:lnTo>
                    <a:pt x="2790770" y="383203"/>
                  </a:lnTo>
                  <a:lnTo>
                    <a:pt x="2587276" y="375274"/>
                  </a:lnTo>
                  <a:lnTo>
                    <a:pt x="2119505" y="362061"/>
                  </a:lnTo>
                  <a:lnTo>
                    <a:pt x="1363672" y="3435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F60C9552-BAE7-4A4E-8E81-737F57EE355A}"/>
                </a:ext>
              </a:extLst>
            </p:cNvPr>
            <p:cNvSpPr/>
            <p:nvPr/>
          </p:nvSpPr>
          <p:spPr>
            <a:xfrm rot="16200000">
              <a:off x="4501360" y="2680494"/>
              <a:ext cx="2425700" cy="1471613"/>
            </a:xfrm>
            <a:custGeom>
              <a:avLst/>
              <a:gdLst>
                <a:gd name="connsiteX0" fmla="*/ 1407318 w 2426493"/>
                <a:gd name="connsiteY0" fmla="*/ 1188244 h 1471612"/>
                <a:gd name="connsiteX1" fmla="*/ 1207293 w 2426493"/>
                <a:gd name="connsiteY1" fmla="*/ 1081087 h 1471612"/>
                <a:gd name="connsiteX2" fmla="*/ 1116806 w 2426493"/>
                <a:gd name="connsiteY2" fmla="*/ 1052512 h 1471612"/>
                <a:gd name="connsiteX3" fmla="*/ 831056 w 2426493"/>
                <a:gd name="connsiteY3" fmla="*/ 847725 h 1471612"/>
                <a:gd name="connsiteX4" fmla="*/ 628650 w 2426493"/>
                <a:gd name="connsiteY4" fmla="*/ 692944 h 1471612"/>
                <a:gd name="connsiteX5" fmla="*/ 476250 w 2426493"/>
                <a:gd name="connsiteY5" fmla="*/ 561975 h 1471612"/>
                <a:gd name="connsiteX6" fmla="*/ 359568 w 2426493"/>
                <a:gd name="connsiteY6" fmla="*/ 454819 h 1471612"/>
                <a:gd name="connsiteX7" fmla="*/ 214312 w 2426493"/>
                <a:gd name="connsiteY7" fmla="*/ 300037 h 1471612"/>
                <a:gd name="connsiteX8" fmla="*/ 97631 w 2426493"/>
                <a:gd name="connsiteY8" fmla="*/ 166687 h 1471612"/>
                <a:gd name="connsiteX9" fmla="*/ 21431 w 2426493"/>
                <a:gd name="connsiteY9" fmla="*/ 73819 h 1471612"/>
                <a:gd name="connsiteX10" fmla="*/ 4762 w 2426493"/>
                <a:gd name="connsiteY10" fmla="*/ 50006 h 1471612"/>
                <a:gd name="connsiteX11" fmla="*/ 0 w 2426493"/>
                <a:gd name="connsiteY11" fmla="*/ 33337 h 1471612"/>
                <a:gd name="connsiteX12" fmla="*/ 2381 w 2426493"/>
                <a:gd name="connsiteY12" fmla="*/ 14287 h 1471612"/>
                <a:gd name="connsiteX13" fmla="*/ 9525 w 2426493"/>
                <a:gd name="connsiteY13" fmla="*/ 2381 h 1471612"/>
                <a:gd name="connsiteX14" fmla="*/ 26193 w 2426493"/>
                <a:gd name="connsiteY14" fmla="*/ 0 h 1471612"/>
                <a:gd name="connsiteX15" fmla="*/ 47625 w 2426493"/>
                <a:gd name="connsiteY15" fmla="*/ 4762 h 1471612"/>
                <a:gd name="connsiteX16" fmla="*/ 104775 w 2426493"/>
                <a:gd name="connsiteY16" fmla="*/ 57150 h 1471612"/>
                <a:gd name="connsiteX17" fmla="*/ 228600 w 2426493"/>
                <a:gd name="connsiteY17" fmla="*/ 161925 h 1471612"/>
                <a:gd name="connsiteX18" fmla="*/ 371475 w 2426493"/>
                <a:gd name="connsiteY18" fmla="*/ 273844 h 1471612"/>
                <a:gd name="connsiteX19" fmla="*/ 531018 w 2426493"/>
                <a:gd name="connsiteY19" fmla="*/ 395287 h 1471612"/>
                <a:gd name="connsiteX20" fmla="*/ 716756 w 2426493"/>
                <a:gd name="connsiteY20" fmla="*/ 526256 h 1471612"/>
                <a:gd name="connsiteX21" fmla="*/ 807243 w 2426493"/>
                <a:gd name="connsiteY21" fmla="*/ 583406 h 1471612"/>
                <a:gd name="connsiteX22" fmla="*/ 921543 w 2426493"/>
                <a:gd name="connsiteY22" fmla="*/ 654844 h 1471612"/>
                <a:gd name="connsiteX23" fmla="*/ 1012031 w 2426493"/>
                <a:gd name="connsiteY23" fmla="*/ 707231 h 1471612"/>
                <a:gd name="connsiteX24" fmla="*/ 1152525 w 2426493"/>
                <a:gd name="connsiteY24" fmla="*/ 788194 h 1471612"/>
                <a:gd name="connsiteX25" fmla="*/ 1340643 w 2426493"/>
                <a:gd name="connsiteY25" fmla="*/ 881062 h 1471612"/>
                <a:gd name="connsiteX26" fmla="*/ 1588293 w 2426493"/>
                <a:gd name="connsiteY26" fmla="*/ 983456 h 1471612"/>
                <a:gd name="connsiteX27" fmla="*/ 1766887 w 2426493"/>
                <a:gd name="connsiteY27" fmla="*/ 1050131 h 1471612"/>
                <a:gd name="connsiteX28" fmla="*/ 1902618 w 2426493"/>
                <a:gd name="connsiteY28" fmla="*/ 1092994 h 1471612"/>
                <a:gd name="connsiteX29" fmla="*/ 1985962 w 2426493"/>
                <a:gd name="connsiteY29" fmla="*/ 1112044 h 1471612"/>
                <a:gd name="connsiteX30" fmla="*/ 2050256 w 2426493"/>
                <a:gd name="connsiteY30" fmla="*/ 1126331 h 1471612"/>
                <a:gd name="connsiteX31" fmla="*/ 2128837 w 2426493"/>
                <a:gd name="connsiteY31" fmla="*/ 1135856 h 1471612"/>
                <a:gd name="connsiteX32" fmla="*/ 2181225 w 2426493"/>
                <a:gd name="connsiteY32" fmla="*/ 1135856 h 1471612"/>
                <a:gd name="connsiteX33" fmla="*/ 2226468 w 2426493"/>
                <a:gd name="connsiteY33" fmla="*/ 1133475 h 1471612"/>
                <a:gd name="connsiteX34" fmla="*/ 2262187 w 2426493"/>
                <a:gd name="connsiteY34" fmla="*/ 1119187 h 1471612"/>
                <a:gd name="connsiteX35" fmla="*/ 2321718 w 2426493"/>
                <a:gd name="connsiteY35" fmla="*/ 1083469 h 1471612"/>
                <a:gd name="connsiteX36" fmla="*/ 2395537 w 2426493"/>
                <a:gd name="connsiteY36" fmla="*/ 1007269 h 1471612"/>
                <a:gd name="connsiteX37" fmla="*/ 2426493 w 2426493"/>
                <a:gd name="connsiteY37" fmla="*/ 1152525 h 1471612"/>
                <a:gd name="connsiteX38" fmla="*/ 2333625 w 2426493"/>
                <a:gd name="connsiteY38" fmla="*/ 1269206 h 1471612"/>
                <a:gd name="connsiteX39" fmla="*/ 2224087 w 2426493"/>
                <a:gd name="connsiteY39" fmla="*/ 1419225 h 1471612"/>
                <a:gd name="connsiteX40" fmla="*/ 2176462 w 2426493"/>
                <a:gd name="connsiteY40" fmla="*/ 1471612 h 1471612"/>
                <a:gd name="connsiteX41" fmla="*/ 2131218 w 2426493"/>
                <a:gd name="connsiteY41" fmla="*/ 1462087 h 1471612"/>
                <a:gd name="connsiteX42" fmla="*/ 1974056 w 2426493"/>
                <a:gd name="connsiteY42" fmla="*/ 1419225 h 1471612"/>
                <a:gd name="connsiteX43" fmla="*/ 1785937 w 2426493"/>
                <a:gd name="connsiteY43" fmla="*/ 1357312 h 1471612"/>
                <a:gd name="connsiteX44" fmla="*/ 1688306 w 2426493"/>
                <a:gd name="connsiteY44" fmla="*/ 1326356 h 1471612"/>
                <a:gd name="connsiteX45" fmla="*/ 1597818 w 2426493"/>
                <a:gd name="connsiteY45" fmla="*/ 1285875 h 1471612"/>
                <a:gd name="connsiteX46" fmla="*/ 1407318 w 2426493"/>
                <a:gd name="connsiteY46" fmla="*/ 1188244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3" h="1471612">
                  <a:moveTo>
                    <a:pt x="1407318" y="1188244"/>
                  </a:moveTo>
                  <a:lnTo>
                    <a:pt x="1207293" y="1081087"/>
                  </a:lnTo>
                  <a:lnTo>
                    <a:pt x="1116806" y="1052512"/>
                  </a:lnTo>
                  <a:lnTo>
                    <a:pt x="831056" y="847725"/>
                  </a:lnTo>
                  <a:lnTo>
                    <a:pt x="628650" y="692944"/>
                  </a:lnTo>
                  <a:lnTo>
                    <a:pt x="476250" y="561975"/>
                  </a:lnTo>
                  <a:lnTo>
                    <a:pt x="359568" y="454819"/>
                  </a:lnTo>
                  <a:lnTo>
                    <a:pt x="214312" y="300037"/>
                  </a:lnTo>
                  <a:lnTo>
                    <a:pt x="97631" y="166687"/>
                  </a:lnTo>
                  <a:lnTo>
                    <a:pt x="21431" y="73819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4287"/>
                  </a:lnTo>
                  <a:lnTo>
                    <a:pt x="9525" y="2381"/>
                  </a:lnTo>
                  <a:lnTo>
                    <a:pt x="26193" y="0"/>
                  </a:lnTo>
                  <a:lnTo>
                    <a:pt x="47625" y="4762"/>
                  </a:lnTo>
                  <a:lnTo>
                    <a:pt x="104775" y="57150"/>
                  </a:lnTo>
                  <a:lnTo>
                    <a:pt x="228600" y="161925"/>
                  </a:lnTo>
                  <a:lnTo>
                    <a:pt x="371475" y="273844"/>
                  </a:lnTo>
                  <a:lnTo>
                    <a:pt x="531018" y="395287"/>
                  </a:lnTo>
                  <a:lnTo>
                    <a:pt x="716756" y="526256"/>
                  </a:lnTo>
                  <a:lnTo>
                    <a:pt x="807243" y="583406"/>
                  </a:lnTo>
                  <a:lnTo>
                    <a:pt x="921543" y="654844"/>
                  </a:lnTo>
                  <a:lnTo>
                    <a:pt x="1012031" y="707231"/>
                  </a:lnTo>
                  <a:lnTo>
                    <a:pt x="1152525" y="788194"/>
                  </a:lnTo>
                  <a:lnTo>
                    <a:pt x="1340643" y="881062"/>
                  </a:lnTo>
                  <a:lnTo>
                    <a:pt x="1588293" y="983456"/>
                  </a:lnTo>
                  <a:lnTo>
                    <a:pt x="1766887" y="1050131"/>
                  </a:lnTo>
                  <a:lnTo>
                    <a:pt x="1902618" y="1092994"/>
                  </a:lnTo>
                  <a:lnTo>
                    <a:pt x="1985962" y="1112044"/>
                  </a:lnTo>
                  <a:lnTo>
                    <a:pt x="2050256" y="1126331"/>
                  </a:lnTo>
                  <a:lnTo>
                    <a:pt x="2128837" y="1135856"/>
                  </a:lnTo>
                  <a:lnTo>
                    <a:pt x="2181225" y="1135856"/>
                  </a:lnTo>
                  <a:lnTo>
                    <a:pt x="2226468" y="1133475"/>
                  </a:lnTo>
                  <a:lnTo>
                    <a:pt x="2262187" y="1119187"/>
                  </a:lnTo>
                  <a:lnTo>
                    <a:pt x="2321718" y="1083469"/>
                  </a:lnTo>
                  <a:lnTo>
                    <a:pt x="2395537" y="1007269"/>
                  </a:lnTo>
                  <a:lnTo>
                    <a:pt x="2426493" y="1152525"/>
                  </a:lnTo>
                  <a:lnTo>
                    <a:pt x="2333625" y="1269206"/>
                  </a:lnTo>
                  <a:lnTo>
                    <a:pt x="2224087" y="1419225"/>
                  </a:lnTo>
                  <a:lnTo>
                    <a:pt x="2176462" y="1471612"/>
                  </a:lnTo>
                  <a:lnTo>
                    <a:pt x="2131218" y="1462087"/>
                  </a:lnTo>
                  <a:lnTo>
                    <a:pt x="1974056" y="1419225"/>
                  </a:lnTo>
                  <a:lnTo>
                    <a:pt x="1785937" y="1357312"/>
                  </a:lnTo>
                  <a:lnTo>
                    <a:pt x="1688306" y="1326356"/>
                  </a:lnTo>
                  <a:lnTo>
                    <a:pt x="1597818" y="1285875"/>
                  </a:lnTo>
                  <a:lnTo>
                    <a:pt x="1407318" y="1188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7FCB7F96-B96C-476E-8D03-F43C1625329F}"/>
                </a:ext>
              </a:extLst>
            </p:cNvPr>
            <p:cNvSpPr/>
            <p:nvPr/>
          </p:nvSpPr>
          <p:spPr>
            <a:xfrm>
              <a:off x="6199188" y="2805113"/>
              <a:ext cx="1454150" cy="406400"/>
            </a:xfrm>
            <a:custGeom>
              <a:avLst/>
              <a:gdLst>
                <a:gd name="connsiteX0" fmla="*/ 833437 w 1454944"/>
                <a:gd name="connsiteY0" fmla="*/ 240506 h 407193"/>
                <a:gd name="connsiteX1" fmla="*/ 321469 w 1454944"/>
                <a:gd name="connsiteY1" fmla="*/ 335756 h 407193"/>
                <a:gd name="connsiteX2" fmla="*/ 309562 w 1454944"/>
                <a:gd name="connsiteY2" fmla="*/ 333375 h 407193"/>
                <a:gd name="connsiteX3" fmla="*/ 261937 w 1454944"/>
                <a:gd name="connsiteY3" fmla="*/ 304800 h 407193"/>
                <a:gd name="connsiteX4" fmla="*/ 207169 w 1454944"/>
                <a:gd name="connsiteY4" fmla="*/ 278606 h 407193"/>
                <a:gd name="connsiteX5" fmla="*/ 128587 w 1454944"/>
                <a:gd name="connsiteY5" fmla="*/ 247650 h 407193"/>
                <a:gd name="connsiteX6" fmla="*/ 0 w 1454944"/>
                <a:gd name="connsiteY6" fmla="*/ 202406 h 407193"/>
                <a:gd name="connsiteX7" fmla="*/ 35719 w 1454944"/>
                <a:gd name="connsiteY7" fmla="*/ 85725 h 407193"/>
                <a:gd name="connsiteX8" fmla="*/ 154781 w 1454944"/>
                <a:gd name="connsiteY8" fmla="*/ 121443 h 407193"/>
                <a:gd name="connsiteX9" fmla="*/ 197644 w 1454944"/>
                <a:gd name="connsiteY9" fmla="*/ 128587 h 407193"/>
                <a:gd name="connsiteX10" fmla="*/ 242887 w 1454944"/>
                <a:gd name="connsiteY10" fmla="*/ 133350 h 407193"/>
                <a:gd name="connsiteX11" fmla="*/ 297656 w 1454944"/>
                <a:gd name="connsiteY11" fmla="*/ 133350 h 407193"/>
                <a:gd name="connsiteX12" fmla="*/ 450056 w 1454944"/>
                <a:gd name="connsiteY12" fmla="*/ 107156 h 407193"/>
                <a:gd name="connsiteX13" fmla="*/ 769144 w 1454944"/>
                <a:gd name="connsiteY13" fmla="*/ 52387 h 407193"/>
                <a:gd name="connsiteX14" fmla="*/ 1071562 w 1454944"/>
                <a:gd name="connsiteY14" fmla="*/ 0 h 407193"/>
                <a:gd name="connsiteX15" fmla="*/ 1095375 w 1454944"/>
                <a:gd name="connsiteY15" fmla="*/ 2381 h 407193"/>
                <a:gd name="connsiteX16" fmla="*/ 1171575 w 1454944"/>
                <a:gd name="connsiteY16" fmla="*/ 30956 h 407193"/>
                <a:gd name="connsiteX17" fmla="*/ 1238250 w 1454944"/>
                <a:gd name="connsiteY17" fmla="*/ 59531 h 407193"/>
                <a:gd name="connsiteX18" fmla="*/ 1281112 w 1454944"/>
                <a:gd name="connsiteY18" fmla="*/ 83343 h 407193"/>
                <a:gd name="connsiteX19" fmla="*/ 1343025 w 1454944"/>
                <a:gd name="connsiteY19" fmla="*/ 128587 h 407193"/>
                <a:gd name="connsiteX20" fmla="*/ 1407319 w 1454944"/>
                <a:gd name="connsiteY20" fmla="*/ 188118 h 407193"/>
                <a:gd name="connsiteX21" fmla="*/ 1435894 w 1454944"/>
                <a:gd name="connsiteY21" fmla="*/ 223837 h 407193"/>
                <a:gd name="connsiteX22" fmla="*/ 1450181 w 1454944"/>
                <a:gd name="connsiteY22" fmla="*/ 252412 h 407193"/>
                <a:gd name="connsiteX23" fmla="*/ 1454944 w 1454944"/>
                <a:gd name="connsiteY23" fmla="*/ 269081 h 407193"/>
                <a:gd name="connsiteX24" fmla="*/ 1450181 w 1454944"/>
                <a:gd name="connsiteY24" fmla="*/ 292893 h 407193"/>
                <a:gd name="connsiteX25" fmla="*/ 1423987 w 1454944"/>
                <a:gd name="connsiteY25" fmla="*/ 316706 h 407193"/>
                <a:gd name="connsiteX26" fmla="*/ 1378744 w 1454944"/>
                <a:gd name="connsiteY26" fmla="*/ 361950 h 407193"/>
                <a:gd name="connsiteX27" fmla="*/ 1316831 w 1454944"/>
                <a:gd name="connsiteY27" fmla="*/ 407193 h 407193"/>
                <a:gd name="connsiteX28" fmla="*/ 1026319 w 1454944"/>
                <a:gd name="connsiteY28" fmla="*/ 228600 h 407193"/>
                <a:gd name="connsiteX29" fmla="*/ 1007269 w 1454944"/>
                <a:gd name="connsiteY29" fmla="*/ 219075 h 407193"/>
                <a:gd name="connsiteX30" fmla="*/ 833437 w 1454944"/>
                <a:gd name="connsiteY30" fmla="*/ 240506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4944" h="407193">
                  <a:moveTo>
                    <a:pt x="833437" y="240506"/>
                  </a:moveTo>
                  <a:lnTo>
                    <a:pt x="321469" y="335756"/>
                  </a:lnTo>
                  <a:lnTo>
                    <a:pt x="309562" y="333375"/>
                  </a:lnTo>
                  <a:lnTo>
                    <a:pt x="261937" y="304800"/>
                  </a:lnTo>
                  <a:lnTo>
                    <a:pt x="207169" y="278606"/>
                  </a:lnTo>
                  <a:lnTo>
                    <a:pt x="128587" y="247650"/>
                  </a:lnTo>
                  <a:lnTo>
                    <a:pt x="0" y="202406"/>
                  </a:lnTo>
                  <a:lnTo>
                    <a:pt x="35719" y="85725"/>
                  </a:lnTo>
                  <a:lnTo>
                    <a:pt x="154781" y="121443"/>
                  </a:lnTo>
                  <a:lnTo>
                    <a:pt x="197644" y="128587"/>
                  </a:lnTo>
                  <a:lnTo>
                    <a:pt x="242887" y="133350"/>
                  </a:lnTo>
                  <a:lnTo>
                    <a:pt x="297656" y="133350"/>
                  </a:lnTo>
                  <a:lnTo>
                    <a:pt x="450056" y="107156"/>
                  </a:lnTo>
                  <a:lnTo>
                    <a:pt x="769144" y="52387"/>
                  </a:lnTo>
                  <a:lnTo>
                    <a:pt x="1071562" y="0"/>
                  </a:lnTo>
                  <a:lnTo>
                    <a:pt x="1095375" y="2381"/>
                  </a:lnTo>
                  <a:lnTo>
                    <a:pt x="1171575" y="30956"/>
                  </a:lnTo>
                  <a:lnTo>
                    <a:pt x="1238250" y="59531"/>
                  </a:lnTo>
                  <a:lnTo>
                    <a:pt x="1281112" y="83343"/>
                  </a:lnTo>
                  <a:lnTo>
                    <a:pt x="1343025" y="128587"/>
                  </a:lnTo>
                  <a:lnTo>
                    <a:pt x="1407319" y="188118"/>
                  </a:lnTo>
                  <a:lnTo>
                    <a:pt x="1435894" y="223837"/>
                  </a:lnTo>
                  <a:lnTo>
                    <a:pt x="1450181" y="252412"/>
                  </a:lnTo>
                  <a:lnTo>
                    <a:pt x="1454944" y="269081"/>
                  </a:lnTo>
                  <a:lnTo>
                    <a:pt x="1450181" y="292893"/>
                  </a:lnTo>
                  <a:lnTo>
                    <a:pt x="1423987" y="316706"/>
                  </a:lnTo>
                  <a:lnTo>
                    <a:pt x="1378744" y="361950"/>
                  </a:lnTo>
                  <a:lnTo>
                    <a:pt x="1316831" y="407193"/>
                  </a:lnTo>
                  <a:lnTo>
                    <a:pt x="1026319" y="228600"/>
                  </a:lnTo>
                  <a:lnTo>
                    <a:pt x="1007269" y="219075"/>
                  </a:lnTo>
                  <a:lnTo>
                    <a:pt x="833437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9D74FD77-6131-4E0F-A597-4C1B32333C24}"/>
                </a:ext>
              </a:extLst>
            </p:cNvPr>
            <p:cNvSpPr/>
            <p:nvPr/>
          </p:nvSpPr>
          <p:spPr>
            <a:xfrm rot="16200000">
              <a:off x="5022853" y="3178176"/>
              <a:ext cx="2743200" cy="2320925"/>
            </a:xfrm>
            <a:custGeom>
              <a:avLst/>
              <a:gdLst>
                <a:gd name="connsiteX0" fmla="*/ 1651000 w 2743200"/>
                <a:gd name="connsiteY0" fmla="*/ 1895475 h 2320925"/>
                <a:gd name="connsiteX1" fmla="*/ 1362075 w 2743200"/>
                <a:gd name="connsiteY1" fmla="*/ 1720850 h 2320925"/>
                <a:gd name="connsiteX2" fmla="*/ 1231900 w 2743200"/>
                <a:gd name="connsiteY2" fmla="*/ 1616075 h 2320925"/>
                <a:gd name="connsiteX3" fmla="*/ 942975 w 2743200"/>
                <a:gd name="connsiteY3" fmla="*/ 1384300 h 2320925"/>
                <a:gd name="connsiteX4" fmla="*/ 771525 w 2743200"/>
                <a:gd name="connsiteY4" fmla="*/ 1225550 h 2320925"/>
                <a:gd name="connsiteX5" fmla="*/ 625475 w 2743200"/>
                <a:gd name="connsiteY5" fmla="*/ 1076325 h 2320925"/>
                <a:gd name="connsiteX6" fmla="*/ 479425 w 2743200"/>
                <a:gd name="connsiteY6" fmla="*/ 892175 h 2320925"/>
                <a:gd name="connsiteX7" fmla="*/ 336550 w 2743200"/>
                <a:gd name="connsiteY7" fmla="*/ 682625 h 2320925"/>
                <a:gd name="connsiteX8" fmla="*/ 244475 w 2743200"/>
                <a:gd name="connsiteY8" fmla="*/ 527050 h 2320925"/>
                <a:gd name="connsiteX9" fmla="*/ 142875 w 2743200"/>
                <a:gd name="connsiteY9" fmla="*/ 342900 h 2320925"/>
                <a:gd name="connsiteX10" fmla="*/ 76200 w 2743200"/>
                <a:gd name="connsiteY10" fmla="*/ 209550 h 2320925"/>
                <a:gd name="connsiteX11" fmla="*/ 6350 w 2743200"/>
                <a:gd name="connsiteY11" fmla="*/ 63500 h 2320925"/>
                <a:gd name="connsiteX12" fmla="*/ 0 w 2743200"/>
                <a:gd name="connsiteY12" fmla="*/ 38100 h 2320925"/>
                <a:gd name="connsiteX13" fmla="*/ 0 w 2743200"/>
                <a:gd name="connsiteY13" fmla="*/ 19050 h 2320925"/>
                <a:gd name="connsiteX14" fmla="*/ 9525 w 2743200"/>
                <a:gd name="connsiteY14" fmla="*/ 6350 h 2320925"/>
                <a:gd name="connsiteX15" fmla="*/ 22225 w 2743200"/>
                <a:gd name="connsiteY15" fmla="*/ 0 h 2320925"/>
                <a:gd name="connsiteX16" fmla="*/ 38100 w 2743200"/>
                <a:gd name="connsiteY16" fmla="*/ 0 h 2320925"/>
                <a:gd name="connsiteX17" fmla="*/ 50800 w 2743200"/>
                <a:gd name="connsiteY17" fmla="*/ 6350 h 2320925"/>
                <a:gd name="connsiteX18" fmla="*/ 92075 w 2743200"/>
                <a:gd name="connsiteY18" fmla="*/ 60325 h 2320925"/>
                <a:gd name="connsiteX19" fmla="*/ 215900 w 2743200"/>
                <a:gd name="connsiteY19" fmla="*/ 250825 h 2320925"/>
                <a:gd name="connsiteX20" fmla="*/ 349250 w 2743200"/>
                <a:gd name="connsiteY20" fmla="*/ 438150 h 2320925"/>
                <a:gd name="connsiteX21" fmla="*/ 485775 w 2743200"/>
                <a:gd name="connsiteY21" fmla="*/ 609600 h 2320925"/>
                <a:gd name="connsiteX22" fmla="*/ 644525 w 2743200"/>
                <a:gd name="connsiteY22" fmla="*/ 781050 h 2320925"/>
                <a:gd name="connsiteX23" fmla="*/ 822325 w 2743200"/>
                <a:gd name="connsiteY23" fmla="*/ 962025 h 2320925"/>
                <a:gd name="connsiteX24" fmla="*/ 965200 w 2743200"/>
                <a:gd name="connsiteY24" fmla="*/ 1085850 h 2320925"/>
                <a:gd name="connsiteX25" fmla="*/ 1117600 w 2743200"/>
                <a:gd name="connsiteY25" fmla="*/ 1206500 h 2320925"/>
                <a:gd name="connsiteX26" fmla="*/ 1314450 w 2743200"/>
                <a:gd name="connsiteY26" fmla="*/ 1352550 h 2320925"/>
                <a:gd name="connsiteX27" fmla="*/ 1460500 w 2743200"/>
                <a:gd name="connsiteY27" fmla="*/ 1454150 h 2320925"/>
                <a:gd name="connsiteX28" fmla="*/ 1590675 w 2743200"/>
                <a:gd name="connsiteY28" fmla="*/ 1530350 h 2320925"/>
                <a:gd name="connsiteX29" fmla="*/ 1654175 w 2743200"/>
                <a:gd name="connsiteY29" fmla="*/ 1571625 h 2320925"/>
                <a:gd name="connsiteX30" fmla="*/ 1825625 w 2743200"/>
                <a:gd name="connsiteY30" fmla="*/ 1663700 h 2320925"/>
                <a:gd name="connsiteX31" fmla="*/ 1990725 w 2743200"/>
                <a:gd name="connsiteY31" fmla="*/ 1743075 h 2320925"/>
                <a:gd name="connsiteX32" fmla="*/ 2314575 w 2743200"/>
                <a:gd name="connsiteY32" fmla="*/ 1882775 h 2320925"/>
                <a:gd name="connsiteX33" fmla="*/ 2501900 w 2743200"/>
                <a:gd name="connsiteY33" fmla="*/ 1955800 h 2320925"/>
                <a:gd name="connsiteX34" fmla="*/ 2603500 w 2743200"/>
                <a:gd name="connsiteY34" fmla="*/ 1990725 h 2320925"/>
                <a:gd name="connsiteX35" fmla="*/ 2638425 w 2743200"/>
                <a:gd name="connsiteY35" fmla="*/ 1997075 h 2320925"/>
                <a:gd name="connsiteX36" fmla="*/ 2663825 w 2743200"/>
                <a:gd name="connsiteY36" fmla="*/ 1997075 h 2320925"/>
                <a:gd name="connsiteX37" fmla="*/ 2743200 w 2743200"/>
                <a:gd name="connsiteY37" fmla="*/ 1946275 h 2320925"/>
                <a:gd name="connsiteX38" fmla="*/ 2559050 w 2743200"/>
                <a:gd name="connsiteY38" fmla="*/ 2320925 h 2320925"/>
                <a:gd name="connsiteX39" fmla="*/ 2495550 w 2743200"/>
                <a:gd name="connsiteY39" fmla="*/ 2282825 h 2320925"/>
                <a:gd name="connsiteX40" fmla="*/ 2216150 w 2743200"/>
                <a:gd name="connsiteY40" fmla="*/ 2171700 h 2320925"/>
                <a:gd name="connsiteX41" fmla="*/ 2038350 w 2743200"/>
                <a:gd name="connsiteY41" fmla="*/ 2095500 h 2320925"/>
                <a:gd name="connsiteX42" fmla="*/ 1651000 w 2743200"/>
                <a:gd name="connsiteY42" fmla="*/ 1895475 h 232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43200" h="2320925">
                  <a:moveTo>
                    <a:pt x="1651000" y="1895475"/>
                  </a:moveTo>
                  <a:lnTo>
                    <a:pt x="1362075" y="1720850"/>
                  </a:lnTo>
                  <a:lnTo>
                    <a:pt x="1231900" y="1616075"/>
                  </a:lnTo>
                  <a:lnTo>
                    <a:pt x="942975" y="1384300"/>
                  </a:lnTo>
                  <a:lnTo>
                    <a:pt x="771525" y="1225550"/>
                  </a:lnTo>
                  <a:lnTo>
                    <a:pt x="625475" y="1076325"/>
                  </a:lnTo>
                  <a:lnTo>
                    <a:pt x="479425" y="892175"/>
                  </a:lnTo>
                  <a:lnTo>
                    <a:pt x="336550" y="682625"/>
                  </a:lnTo>
                  <a:lnTo>
                    <a:pt x="244475" y="527050"/>
                  </a:lnTo>
                  <a:lnTo>
                    <a:pt x="142875" y="342900"/>
                  </a:lnTo>
                  <a:lnTo>
                    <a:pt x="76200" y="2095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6350"/>
                  </a:lnTo>
                  <a:lnTo>
                    <a:pt x="22225" y="0"/>
                  </a:lnTo>
                  <a:lnTo>
                    <a:pt x="38100" y="0"/>
                  </a:lnTo>
                  <a:lnTo>
                    <a:pt x="50800" y="6350"/>
                  </a:lnTo>
                  <a:lnTo>
                    <a:pt x="92075" y="60325"/>
                  </a:lnTo>
                  <a:lnTo>
                    <a:pt x="215900" y="250825"/>
                  </a:lnTo>
                  <a:lnTo>
                    <a:pt x="349250" y="438150"/>
                  </a:lnTo>
                  <a:lnTo>
                    <a:pt x="485775" y="609600"/>
                  </a:lnTo>
                  <a:lnTo>
                    <a:pt x="644525" y="781050"/>
                  </a:lnTo>
                  <a:lnTo>
                    <a:pt x="822325" y="962025"/>
                  </a:lnTo>
                  <a:lnTo>
                    <a:pt x="965200" y="1085850"/>
                  </a:lnTo>
                  <a:lnTo>
                    <a:pt x="1117600" y="1206500"/>
                  </a:lnTo>
                  <a:lnTo>
                    <a:pt x="1314450" y="1352550"/>
                  </a:lnTo>
                  <a:lnTo>
                    <a:pt x="1460500" y="1454150"/>
                  </a:lnTo>
                  <a:lnTo>
                    <a:pt x="1590675" y="1530350"/>
                  </a:lnTo>
                  <a:lnTo>
                    <a:pt x="1654175" y="1571625"/>
                  </a:lnTo>
                  <a:lnTo>
                    <a:pt x="1825625" y="1663700"/>
                  </a:lnTo>
                  <a:lnTo>
                    <a:pt x="1990725" y="1743075"/>
                  </a:lnTo>
                  <a:lnTo>
                    <a:pt x="2314575" y="1882775"/>
                  </a:lnTo>
                  <a:lnTo>
                    <a:pt x="2501900" y="1955800"/>
                  </a:lnTo>
                  <a:lnTo>
                    <a:pt x="2603500" y="1990725"/>
                  </a:lnTo>
                  <a:lnTo>
                    <a:pt x="2638425" y="1997075"/>
                  </a:lnTo>
                  <a:lnTo>
                    <a:pt x="2663825" y="1997075"/>
                  </a:lnTo>
                  <a:lnTo>
                    <a:pt x="2743200" y="1946275"/>
                  </a:lnTo>
                  <a:lnTo>
                    <a:pt x="2559050" y="2320925"/>
                  </a:lnTo>
                  <a:lnTo>
                    <a:pt x="2495550" y="2282825"/>
                  </a:lnTo>
                  <a:lnTo>
                    <a:pt x="2216150" y="2171700"/>
                  </a:lnTo>
                  <a:lnTo>
                    <a:pt x="2038350" y="2095500"/>
                  </a:lnTo>
                  <a:lnTo>
                    <a:pt x="1651000" y="18954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08CD508-BA3E-4E40-92F2-8FC66C6C71C7}"/>
                </a:ext>
              </a:extLst>
            </p:cNvPr>
            <p:cNvSpPr/>
            <p:nvPr/>
          </p:nvSpPr>
          <p:spPr>
            <a:xfrm>
              <a:off x="5969000" y="3336926"/>
              <a:ext cx="2495550" cy="2301875"/>
            </a:xfrm>
            <a:custGeom>
              <a:avLst/>
              <a:gdLst>
                <a:gd name="connsiteX0" fmla="*/ 1155700 w 2495550"/>
                <a:gd name="connsiteY0" fmla="*/ 1476375 h 2301875"/>
                <a:gd name="connsiteX1" fmla="*/ 860425 w 2495550"/>
                <a:gd name="connsiteY1" fmla="*/ 1127125 h 2301875"/>
                <a:gd name="connsiteX2" fmla="*/ 714375 w 2495550"/>
                <a:gd name="connsiteY2" fmla="*/ 958850 h 2301875"/>
                <a:gd name="connsiteX3" fmla="*/ 533400 w 2495550"/>
                <a:gd name="connsiteY3" fmla="*/ 746125 h 2301875"/>
                <a:gd name="connsiteX4" fmla="*/ 358775 w 2495550"/>
                <a:gd name="connsiteY4" fmla="*/ 539750 h 2301875"/>
                <a:gd name="connsiteX5" fmla="*/ 142875 w 2495550"/>
                <a:gd name="connsiteY5" fmla="*/ 292100 h 2301875"/>
                <a:gd name="connsiteX6" fmla="*/ 0 w 2495550"/>
                <a:gd name="connsiteY6" fmla="*/ 117475 h 2301875"/>
                <a:gd name="connsiteX7" fmla="*/ 25400 w 2495550"/>
                <a:gd name="connsiteY7" fmla="*/ 0 h 2301875"/>
                <a:gd name="connsiteX8" fmla="*/ 165100 w 2495550"/>
                <a:gd name="connsiteY8" fmla="*/ 133350 h 2301875"/>
                <a:gd name="connsiteX9" fmla="*/ 317500 w 2495550"/>
                <a:gd name="connsiteY9" fmla="*/ 282575 h 2301875"/>
                <a:gd name="connsiteX10" fmla="*/ 469900 w 2495550"/>
                <a:gd name="connsiteY10" fmla="*/ 431800 h 2301875"/>
                <a:gd name="connsiteX11" fmla="*/ 631825 w 2495550"/>
                <a:gd name="connsiteY11" fmla="*/ 587375 h 2301875"/>
                <a:gd name="connsiteX12" fmla="*/ 828675 w 2495550"/>
                <a:gd name="connsiteY12" fmla="*/ 774700 h 2301875"/>
                <a:gd name="connsiteX13" fmla="*/ 993775 w 2495550"/>
                <a:gd name="connsiteY13" fmla="*/ 942975 h 2301875"/>
                <a:gd name="connsiteX14" fmla="*/ 1209675 w 2495550"/>
                <a:gd name="connsiteY14" fmla="*/ 1155700 h 2301875"/>
                <a:gd name="connsiteX15" fmla="*/ 1473200 w 2495550"/>
                <a:gd name="connsiteY15" fmla="*/ 1412875 h 2301875"/>
                <a:gd name="connsiteX16" fmla="*/ 1676400 w 2495550"/>
                <a:gd name="connsiteY16" fmla="*/ 1593850 h 2301875"/>
                <a:gd name="connsiteX17" fmla="*/ 1905000 w 2495550"/>
                <a:gd name="connsiteY17" fmla="*/ 1784350 h 2301875"/>
                <a:gd name="connsiteX18" fmla="*/ 2117725 w 2495550"/>
                <a:gd name="connsiteY18" fmla="*/ 1952625 h 2301875"/>
                <a:gd name="connsiteX19" fmla="*/ 2346325 w 2495550"/>
                <a:gd name="connsiteY19" fmla="*/ 2114550 h 2301875"/>
                <a:gd name="connsiteX20" fmla="*/ 2460625 w 2495550"/>
                <a:gd name="connsiteY20" fmla="*/ 2190750 h 2301875"/>
                <a:gd name="connsiteX21" fmla="*/ 2486025 w 2495550"/>
                <a:gd name="connsiteY21" fmla="*/ 2212975 h 2301875"/>
                <a:gd name="connsiteX22" fmla="*/ 2495550 w 2495550"/>
                <a:gd name="connsiteY22" fmla="*/ 2235200 h 2301875"/>
                <a:gd name="connsiteX23" fmla="*/ 2489200 w 2495550"/>
                <a:gd name="connsiteY23" fmla="*/ 2263775 h 2301875"/>
                <a:gd name="connsiteX24" fmla="*/ 2470150 w 2495550"/>
                <a:gd name="connsiteY24" fmla="*/ 2276475 h 2301875"/>
                <a:gd name="connsiteX25" fmla="*/ 2359025 w 2495550"/>
                <a:gd name="connsiteY25" fmla="*/ 2282825 h 2301875"/>
                <a:gd name="connsiteX26" fmla="*/ 2057400 w 2495550"/>
                <a:gd name="connsiteY26" fmla="*/ 2292350 h 2301875"/>
                <a:gd name="connsiteX27" fmla="*/ 1822450 w 2495550"/>
                <a:gd name="connsiteY27" fmla="*/ 2301875 h 2301875"/>
                <a:gd name="connsiteX28" fmla="*/ 1797050 w 2495550"/>
                <a:gd name="connsiteY28" fmla="*/ 2295525 h 2301875"/>
                <a:gd name="connsiteX29" fmla="*/ 1743075 w 2495550"/>
                <a:gd name="connsiteY29" fmla="*/ 2244725 h 2301875"/>
                <a:gd name="connsiteX30" fmla="*/ 1568450 w 2495550"/>
                <a:gd name="connsiteY30" fmla="*/ 2016125 h 2301875"/>
                <a:gd name="connsiteX31" fmla="*/ 1301750 w 2495550"/>
                <a:gd name="connsiteY31" fmla="*/ 1651000 h 2301875"/>
                <a:gd name="connsiteX32" fmla="*/ 1155700 w 2495550"/>
                <a:gd name="connsiteY32" fmla="*/ 1476375 h 230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95550" h="2301875">
                  <a:moveTo>
                    <a:pt x="1155700" y="1476375"/>
                  </a:moveTo>
                  <a:lnTo>
                    <a:pt x="860425" y="1127125"/>
                  </a:lnTo>
                  <a:lnTo>
                    <a:pt x="714375" y="958850"/>
                  </a:lnTo>
                  <a:lnTo>
                    <a:pt x="533400" y="746125"/>
                  </a:lnTo>
                  <a:lnTo>
                    <a:pt x="358775" y="539750"/>
                  </a:lnTo>
                  <a:lnTo>
                    <a:pt x="142875" y="292100"/>
                  </a:lnTo>
                  <a:lnTo>
                    <a:pt x="0" y="117475"/>
                  </a:lnTo>
                  <a:lnTo>
                    <a:pt x="25400" y="0"/>
                  </a:lnTo>
                  <a:lnTo>
                    <a:pt x="165100" y="133350"/>
                  </a:lnTo>
                  <a:lnTo>
                    <a:pt x="317500" y="282575"/>
                  </a:lnTo>
                  <a:lnTo>
                    <a:pt x="469900" y="431800"/>
                  </a:lnTo>
                  <a:lnTo>
                    <a:pt x="631825" y="587375"/>
                  </a:lnTo>
                  <a:lnTo>
                    <a:pt x="828675" y="774700"/>
                  </a:lnTo>
                  <a:lnTo>
                    <a:pt x="993775" y="942975"/>
                  </a:lnTo>
                  <a:lnTo>
                    <a:pt x="1209675" y="1155700"/>
                  </a:lnTo>
                  <a:lnTo>
                    <a:pt x="1473200" y="1412875"/>
                  </a:lnTo>
                  <a:lnTo>
                    <a:pt x="1676400" y="1593850"/>
                  </a:lnTo>
                  <a:lnTo>
                    <a:pt x="1905000" y="1784350"/>
                  </a:lnTo>
                  <a:lnTo>
                    <a:pt x="2117725" y="1952625"/>
                  </a:lnTo>
                  <a:lnTo>
                    <a:pt x="2346325" y="2114550"/>
                  </a:lnTo>
                  <a:lnTo>
                    <a:pt x="2460625" y="2190750"/>
                  </a:lnTo>
                  <a:lnTo>
                    <a:pt x="2486025" y="2212975"/>
                  </a:lnTo>
                  <a:lnTo>
                    <a:pt x="2495550" y="2235200"/>
                  </a:lnTo>
                  <a:lnTo>
                    <a:pt x="2489200" y="2263775"/>
                  </a:lnTo>
                  <a:lnTo>
                    <a:pt x="2470150" y="2276475"/>
                  </a:lnTo>
                  <a:lnTo>
                    <a:pt x="2359025" y="2282825"/>
                  </a:lnTo>
                  <a:lnTo>
                    <a:pt x="2057400" y="2292350"/>
                  </a:lnTo>
                  <a:lnTo>
                    <a:pt x="1822450" y="2301875"/>
                  </a:lnTo>
                  <a:lnTo>
                    <a:pt x="1797050" y="2295525"/>
                  </a:lnTo>
                  <a:lnTo>
                    <a:pt x="1743075" y="2244725"/>
                  </a:lnTo>
                  <a:lnTo>
                    <a:pt x="1568450" y="2016125"/>
                  </a:lnTo>
                  <a:lnTo>
                    <a:pt x="1301750" y="1651000"/>
                  </a:lnTo>
                  <a:lnTo>
                    <a:pt x="1155700" y="147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077197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2EDCFF8-4824-4185-BA3B-1C6030086714}"/>
              </a:ext>
            </a:extLst>
          </p:cNvPr>
          <p:cNvSpPr/>
          <p:nvPr/>
        </p:nvSpPr>
        <p:spPr>
          <a:xfrm>
            <a:off x="3995741" y="2176463"/>
            <a:ext cx="1881187" cy="481012"/>
          </a:xfrm>
          <a:custGeom>
            <a:avLst/>
            <a:gdLst>
              <a:gd name="connsiteX0" fmla="*/ 1416843 w 1881187"/>
              <a:gd name="connsiteY0" fmla="*/ 242887 h 481012"/>
              <a:gd name="connsiteX1" fmla="*/ 1116806 w 1881187"/>
              <a:gd name="connsiteY1" fmla="*/ 276225 h 481012"/>
              <a:gd name="connsiteX2" fmla="*/ 983456 w 1881187"/>
              <a:gd name="connsiteY2" fmla="*/ 307181 h 481012"/>
              <a:gd name="connsiteX3" fmla="*/ 700087 w 1881187"/>
              <a:gd name="connsiteY3" fmla="*/ 371475 h 481012"/>
              <a:gd name="connsiteX4" fmla="*/ 450056 w 1881187"/>
              <a:gd name="connsiteY4" fmla="*/ 440531 h 481012"/>
              <a:gd name="connsiteX5" fmla="*/ 352425 w 1881187"/>
              <a:gd name="connsiteY5" fmla="*/ 473868 h 481012"/>
              <a:gd name="connsiteX6" fmla="*/ 328612 w 1881187"/>
              <a:gd name="connsiteY6" fmla="*/ 478631 h 481012"/>
              <a:gd name="connsiteX7" fmla="*/ 295275 w 1881187"/>
              <a:gd name="connsiteY7" fmla="*/ 481012 h 481012"/>
              <a:gd name="connsiteX8" fmla="*/ 271462 w 1881187"/>
              <a:gd name="connsiteY8" fmla="*/ 476250 h 481012"/>
              <a:gd name="connsiteX9" fmla="*/ 235743 w 1881187"/>
              <a:gd name="connsiteY9" fmla="*/ 461962 h 481012"/>
              <a:gd name="connsiteX10" fmla="*/ 195262 w 1881187"/>
              <a:gd name="connsiteY10" fmla="*/ 435768 h 481012"/>
              <a:gd name="connsiteX11" fmla="*/ 142875 w 1881187"/>
              <a:gd name="connsiteY11" fmla="*/ 388143 h 481012"/>
              <a:gd name="connsiteX12" fmla="*/ 88106 w 1881187"/>
              <a:gd name="connsiteY12" fmla="*/ 321468 h 481012"/>
              <a:gd name="connsiteX13" fmla="*/ 42862 w 1881187"/>
              <a:gd name="connsiteY13" fmla="*/ 257175 h 481012"/>
              <a:gd name="connsiteX14" fmla="*/ 14287 w 1881187"/>
              <a:gd name="connsiteY14" fmla="*/ 209550 h 481012"/>
              <a:gd name="connsiteX15" fmla="*/ 2381 w 1881187"/>
              <a:gd name="connsiteY15" fmla="*/ 180975 h 481012"/>
              <a:gd name="connsiteX16" fmla="*/ 0 w 1881187"/>
              <a:gd name="connsiteY16" fmla="*/ 161925 h 481012"/>
              <a:gd name="connsiteX17" fmla="*/ 0 w 1881187"/>
              <a:gd name="connsiteY17" fmla="*/ 150018 h 481012"/>
              <a:gd name="connsiteX18" fmla="*/ 4762 w 1881187"/>
              <a:gd name="connsiteY18" fmla="*/ 142875 h 481012"/>
              <a:gd name="connsiteX19" fmla="*/ 21431 w 1881187"/>
              <a:gd name="connsiteY19" fmla="*/ 140493 h 481012"/>
              <a:gd name="connsiteX20" fmla="*/ 38100 w 1881187"/>
              <a:gd name="connsiteY20" fmla="*/ 145256 h 481012"/>
              <a:gd name="connsiteX21" fmla="*/ 66675 w 1881187"/>
              <a:gd name="connsiteY21" fmla="*/ 164306 h 481012"/>
              <a:gd name="connsiteX22" fmla="*/ 116681 w 1881187"/>
              <a:gd name="connsiteY22" fmla="*/ 200025 h 481012"/>
              <a:gd name="connsiteX23" fmla="*/ 166687 w 1881187"/>
              <a:gd name="connsiteY23" fmla="*/ 230981 h 481012"/>
              <a:gd name="connsiteX24" fmla="*/ 211931 w 1881187"/>
              <a:gd name="connsiteY24" fmla="*/ 254793 h 481012"/>
              <a:gd name="connsiteX25" fmla="*/ 261937 w 1881187"/>
              <a:gd name="connsiteY25" fmla="*/ 273843 h 481012"/>
              <a:gd name="connsiteX26" fmla="*/ 288131 w 1881187"/>
              <a:gd name="connsiteY26" fmla="*/ 278606 h 481012"/>
              <a:gd name="connsiteX27" fmla="*/ 333375 w 1881187"/>
              <a:gd name="connsiteY27" fmla="*/ 271462 h 481012"/>
              <a:gd name="connsiteX28" fmla="*/ 588168 w 1881187"/>
              <a:gd name="connsiteY28" fmla="*/ 221456 h 481012"/>
              <a:gd name="connsiteX29" fmla="*/ 985837 w 1881187"/>
              <a:gd name="connsiteY29" fmla="*/ 133350 h 481012"/>
              <a:gd name="connsiteX30" fmla="*/ 1126331 w 1881187"/>
              <a:gd name="connsiteY30" fmla="*/ 97631 h 481012"/>
              <a:gd name="connsiteX31" fmla="*/ 1231106 w 1881187"/>
              <a:gd name="connsiteY31" fmla="*/ 83343 h 481012"/>
              <a:gd name="connsiteX32" fmla="*/ 1402556 w 1881187"/>
              <a:gd name="connsiteY32" fmla="*/ 64293 h 481012"/>
              <a:gd name="connsiteX33" fmla="*/ 1476375 w 1881187"/>
              <a:gd name="connsiteY33" fmla="*/ 52387 h 481012"/>
              <a:gd name="connsiteX34" fmla="*/ 1528762 w 1881187"/>
              <a:gd name="connsiteY34" fmla="*/ 40481 h 481012"/>
              <a:gd name="connsiteX35" fmla="*/ 1576387 w 1881187"/>
              <a:gd name="connsiteY35" fmla="*/ 23812 h 481012"/>
              <a:gd name="connsiteX36" fmla="*/ 1626393 w 1881187"/>
              <a:gd name="connsiteY36" fmla="*/ 0 h 481012"/>
              <a:gd name="connsiteX37" fmla="*/ 1652587 w 1881187"/>
              <a:gd name="connsiteY37" fmla="*/ 0 h 481012"/>
              <a:gd name="connsiteX38" fmla="*/ 1702593 w 1881187"/>
              <a:gd name="connsiteY38" fmla="*/ 4762 h 481012"/>
              <a:gd name="connsiteX39" fmla="*/ 1740693 w 1881187"/>
              <a:gd name="connsiteY39" fmla="*/ 16668 h 481012"/>
              <a:gd name="connsiteX40" fmla="*/ 1781175 w 1881187"/>
              <a:gd name="connsiteY40" fmla="*/ 33337 h 481012"/>
              <a:gd name="connsiteX41" fmla="*/ 1812131 w 1881187"/>
              <a:gd name="connsiteY41" fmla="*/ 47625 h 481012"/>
              <a:gd name="connsiteX42" fmla="*/ 1835943 w 1881187"/>
              <a:gd name="connsiteY42" fmla="*/ 61912 h 481012"/>
              <a:gd name="connsiteX43" fmla="*/ 1854993 w 1881187"/>
              <a:gd name="connsiteY43" fmla="*/ 78581 h 481012"/>
              <a:gd name="connsiteX44" fmla="*/ 1869281 w 1881187"/>
              <a:gd name="connsiteY44" fmla="*/ 95250 h 481012"/>
              <a:gd name="connsiteX45" fmla="*/ 1881187 w 1881187"/>
              <a:gd name="connsiteY45" fmla="*/ 111918 h 481012"/>
              <a:gd name="connsiteX46" fmla="*/ 1878806 w 1881187"/>
              <a:gd name="connsiteY46" fmla="*/ 128587 h 481012"/>
              <a:gd name="connsiteX47" fmla="*/ 1874043 w 1881187"/>
              <a:gd name="connsiteY47" fmla="*/ 150018 h 481012"/>
              <a:gd name="connsiteX48" fmla="*/ 1857375 w 1881187"/>
              <a:gd name="connsiteY48" fmla="*/ 171450 h 481012"/>
              <a:gd name="connsiteX49" fmla="*/ 1840706 w 1881187"/>
              <a:gd name="connsiteY49" fmla="*/ 185737 h 481012"/>
              <a:gd name="connsiteX50" fmla="*/ 1812131 w 1881187"/>
              <a:gd name="connsiteY50" fmla="*/ 202406 h 481012"/>
              <a:gd name="connsiteX51" fmla="*/ 1752600 w 1881187"/>
              <a:gd name="connsiteY51" fmla="*/ 216693 h 481012"/>
              <a:gd name="connsiteX52" fmla="*/ 1416843 w 1881187"/>
              <a:gd name="connsiteY52" fmla="*/ 242887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881187" h="481012">
                <a:moveTo>
                  <a:pt x="1416843" y="242887"/>
                </a:moveTo>
                <a:lnTo>
                  <a:pt x="1116806" y="276225"/>
                </a:lnTo>
                <a:lnTo>
                  <a:pt x="983456" y="307181"/>
                </a:lnTo>
                <a:lnTo>
                  <a:pt x="700087" y="371475"/>
                </a:lnTo>
                <a:lnTo>
                  <a:pt x="450056" y="440531"/>
                </a:lnTo>
                <a:lnTo>
                  <a:pt x="352425" y="473868"/>
                </a:lnTo>
                <a:lnTo>
                  <a:pt x="328612" y="478631"/>
                </a:lnTo>
                <a:lnTo>
                  <a:pt x="295275" y="481012"/>
                </a:lnTo>
                <a:lnTo>
                  <a:pt x="271462" y="476250"/>
                </a:lnTo>
                <a:lnTo>
                  <a:pt x="235743" y="461962"/>
                </a:lnTo>
                <a:lnTo>
                  <a:pt x="195262" y="435768"/>
                </a:lnTo>
                <a:lnTo>
                  <a:pt x="142875" y="388143"/>
                </a:lnTo>
                <a:lnTo>
                  <a:pt x="88106" y="321468"/>
                </a:lnTo>
                <a:lnTo>
                  <a:pt x="42862" y="257175"/>
                </a:lnTo>
                <a:lnTo>
                  <a:pt x="14287" y="209550"/>
                </a:lnTo>
                <a:lnTo>
                  <a:pt x="2381" y="180975"/>
                </a:lnTo>
                <a:lnTo>
                  <a:pt x="0" y="161925"/>
                </a:lnTo>
                <a:lnTo>
                  <a:pt x="0" y="150018"/>
                </a:lnTo>
                <a:lnTo>
                  <a:pt x="4762" y="142875"/>
                </a:lnTo>
                <a:lnTo>
                  <a:pt x="21431" y="140493"/>
                </a:lnTo>
                <a:lnTo>
                  <a:pt x="38100" y="145256"/>
                </a:lnTo>
                <a:lnTo>
                  <a:pt x="66675" y="164306"/>
                </a:lnTo>
                <a:lnTo>
                  <a:pt x="116681" y="200025"/>
                </a:lnTo>
                <a:lnTo>
                  <a:pt x="166687" y="230981"/>
                </a:lnTo>
                <a:lnTo>
                  <a:pt x="211931" y="254793"/>
                </a:lnTo>
                <a:lnTo>
                  <a:pt x="261937" y="273843"/>
                </a:lnTo>
                <a:lnTo>
                  <a:pt x="288131" y="278606"/>
                </a:lnTo>
                <a:lnTo>
                  <a:pt x="333375" y="271462"/>
                </a:lnTo>
                <a:lnTo>
                  <a:pt x="588168" y="221456"/>
                </a:lnTo>
                <a:lnTo>
                  <a:pt x="985837" y="133350"/>
                </a:lnTo>
                <a:lnTo>
                  <a:pt x="1126331" y="97631"/>
                </a:lnTo>
                <a:lnTo>
                  <a:pt x="1231106" y="83343"/>
                </a:lnTo>
                <a:lnTo>
                  <a:pt x="1402556" y="64293"/>
                </a:lnTo>
                <a:lnTo>
                  <a:pt x="1476375" y="52387"/>
                </a:lnTo>
                <a:lnTo>
                  <a:pt x="1528762" y="40481"/>
                </a:lnTo>
                <a:lnTo>
                  <a:pt x="1576387" y="23812"/>
                </a:lnTo>
                <a:lnTo>
                  <a:pt x="1626393" y="0"/>
                </a:lnTo>
                <a:lnTo>
                  <a:pt x="1652587" y="0"/>
                </a:lnTo>
                <a:lnTo>
                  <a:pt x="1702593" y="4762"/>
                </a:lnTo>
                <a:lnTo>
                  <a:pt x="1740693" y="16668"/>
                </a:lnTo>
                <a:lnTo>
                  <a:pt x="1781175" y="33337"/>
                </a:lnTo>
                <a:lnTo>
                  <a:pt x="1812131" y="47625"/>
                </a:lnTo>
                <a:lnTo>
                  <a:pt x="1835943" y="61912"/>
                </a:lnTo>
                <a:lnTo>
                  <a:pt x="1854993" y="78581"/>
                </a:lnTo>
                <a:lnTo>
                  <a:pt x="1869281" y="95250"/>
                </a:lnTo>
                <a:lnTo>
                  <a:pt x="1881187" y="111918"/>
                </a:lnTo>
                <a:lnTo>
                  <a:pt x="1878806" y="128587"/>
                </a:lnTo>
                <a:lnTo>
                  <a:pt x="1874043" y="150018"/>
                </a:lnTo>
                <a:lnTo>
                  <a:pt x="1857375" y="171450"/>
                </a:lnTo>
                <a:lnTo>
                  <a:pt x="1840706" y="185737"/>
                </a:lnTo>
                <a:lnTo>
                  <a:pt x="1812131" y="202406"/>
                </a:lnTo>
                <a:lnTo>
                  <a:pt x="1752600" y="216693"/>
                </a:lnTo>
                <a:lnTo>
                  <a:pt x="1416843" y="2428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1632CE4-9EAE-4E12-A34A-FDAD9F7DCF5B}"/>
              </a:ext>
            </a:extLst>
          </p:cNvPr>
          <p:cNvSpPr/>
          <p:nvPr/>
        </p:nvSpPr>
        <p:spPr>
          <a:xfrm>
            <a:off x="4089402" y="2847976"/>
            <a:ext cx="1677988" cy="449263"/>
          </a:xfrm>
          <a:custGeom>
            <a:avLst/>
            <a:gdLst>
              <a:gd name="connsiteX0" fmla="*/ 1271588 w 1678782"/>
              <a:gd name="connsiteY0" fmla="*/ 261938 h 450056"/>
              <a:gd name="connsiteX1" fmla="*/ 1012032 w 1678782"/>
              <a:gd name="connsiteY1" fmla="*/ 297656 h 450056"/>
              <a:gd name="connsiteX2" fmla="*/ 885825 w 1678782"/>
              <a:gd name="connsiteY2" fmla="*/ 328613 h 450056"/>
              <a:gd name="connsiteX3" fmla="*/ 688182 w 1678782"/>
              <a:gd name="connsiteY3" fmla="*/ 373856 h 450056"/>
              <a:gd name="connsiteX4" fmla="*/ 478632 w 1678782"/>
              <a:gd name="connsiteY4" fmla="*/ 416719 h 450056"/>
              <a:gd name="connsiteX5" fmla="*/ 378619 w 1678782"/>
              <a:gd name="connsiteY5" fmla="*/ 435769 h 450056"/>
              <a:gd name="connsiteX6" fmla="*/ 288132 w 1678782"/>
              <a:gd name="connsiteY6" fmla="*/ 450056 h 450056"/>
              <a:gd name="connsiteX7" fmla="*/ 257175 w 1678782"/>
              <a:gd name="connsiteY7" fmla="*/ 450056 h 450056"/>
              <a:gd name="connsiteX8" fmla="*/ 238125 w 1678782"/>
              <a:gd name="connsiteY8" fmla="*/ 445294 h 450056"/>
              <a:gd name="connsiteX9" fmla="*/ 204788 w 1678782"/>
              <a:gd name="connsiteY9" fmla="*/ 431006 h 450056"/>
              <a:gd name="connsiteX10" fmla="*/ 166688 w 1678782"/>
              <a:gd name="connsiteY10" fmla="*/ 407194 h 450056"/>
              <a:gd name="connsiteX11" fmla="*/ 90488 w 1678782"/>
              <a:gd name="connsiteY11" fmla="*/ 340519 h 450056"/>
              <a:gd name="connsiteX12" fmla="*/ 52388 w 1678782"/>
              <a:gd name="connsiteY12" fmla="*/ 300038 h 450056"/>
              <a:gd name="connsiteX13" fmla="*/ 26194 w 1678782"/>
              <a:gd name="connsiteY13" fmla="*/ 269081 h 450056"/>
              <a:gd name="connsiteX14" fmla="*/ 11907 w 1678782"/>
              <a:gd name="connsiteY14" fmla="*/ 252413 h 450056"/>
              <a:gd name="connsiteX15" fmla="*/ 2382 w 1678782"/>
              <a:gd name="connsiteY15" fmla="*/ 230981 h 450056"/>
              <a:gd name="connsiteX16" fmla="*/ 0 w 1678782"/>
              <a:gd name="connsiteY16" fmla="*/ 211931 h 450056"/>
              <a:gd name="connsiteX17" fmla="*/ 0 w 1678782"/>
              <a:gd name="connsiteY17" fmla="*/ 197644 h 450056"/>
              <a:gd name="connsiteX18" fmla="*/ 4763 w 1678782"/>
              <a:gd name="connsiteY18" fmla="*/ 188119 h 450056"/>
              <a:gd name="connsiteX19" fmla="*/ 14288 w 1678782"/>
              <a:gd name="connsiteY19" fmla="*/ 183356 h 450056"/>
              <a:gd name="connsiteX20" fmla="*/ 33338 w 1678782"/>
              <a:gd name="connsiteY20" fmla="*/ 188119 h 450056"/>
              <a:gd name="connsiteX21" fmla="*/ 52388 w 1678782"/>
              <a:gd name="connsiteY21" fmla="*/ 202406 h 450056"/>
              <a:gd name="connsiteX22" fmla="*/ 64294 w 1678782"/>
              <a:gd name="connsiteY22" fmla="*/ 214313 h 450056"/>
              <a:gd name="connsiteX23" fmla="*/ 83344 w 1678782"/>
              <a:gd name="connsiteY23" fmla="*/ 226219 h 450056"/>
              <a:gd name="connsiteX24" fmla="*/ 116682 w 1678782"/>
              <a:gd name="connsiteY24" fmla="*/ 235744 h 450056"/>
              <a:gd name="connsiteX25" fmla="*/ 159544 w 1678782"/>
              <a:gd name="connsiteY25" fmla="*/ 242888 h 450056"/>
              <a:gd name="connsiteX26" fmla="*/ 202407 w 1678782"/>
              <a:gd name="connsiteY26" fmla="*/ 245269 h 450056"/>
              <a:gd name="connsiteX27" fmla="*/ 259557 w 1678782"/>
              <a:gd name="connsiteY27" fmla="*/ 247650 h 450056"/>
              <a:gd name="connsiteX28" fmla="*/ 323850 w 1678782"/>
              <a:gd name="connsiteY28" fmla="*/ 245269 h 450056"/>
              <a:gd name="connsiteX29" fmla="*/ 400050 w 1678782"/>
              <a:gd name="connsiteY29" fmla="*/ 238125 h 450056"/>
              <a:gd name="connsiteX30" fmla="*/ 611982 w 1678782"/>
              <a:gd name="connsiteY30" fmla="*/ 207169 h 450056"/>
              <a:gd name="connsiteX31" fmla="*/ 888207 w 1678782"/>
              <a:gd name="connsiteY31" fmla="*/ 152400 h 450056"/>
              <a:gd name="connsiteX32" fmla="*/ 1007269 w 1678782"/>
              <a:gd name="connsiteY32" fmla="*/ 121444 h 450056"/>
              <a:gd name="connsiteX33" fmla="*/ 1119188 w 1678782"/>
              <a:gd name="connsiteY33" fmla="*/ 102394 h 450056"/>
              <a:gd name="connsiteX34" fmla="*/ 1202532 w 1678782"/>
              <a:gd name="connsiteY34" fmla="*/ 85725 h 450056"/>
              <a:gd name="connsiteX35" fmla="*/ 1283494 w 1678782"/>
              <a:gd name="connsiteY35" fmla="*/ 61913 h 450056"/>
              <a:gd name="connsiteX36" fmla="*/ 1321594 w 1678782"/>
              <a:gd name="connsiteY36" fmla="*/ 42863 h 450056"/>
              <a:gd name="connsiteX37" fmla="*/ 1345407 w 1678782"/>
              <a:gd name="connsiteY37" fmla="*/ 26194 h 450056"/>
              <a:gd name="connsiteX38" fmla="*/ 1369219 w 1678782"/>
              <a:gd name="connsiteY38" fmla="*/ 0 h 450056"/>
              <a:gd name="connsiteX39" fmla="*/ 1397794 w 1678782"/>
              <a:gd name="connsiteY39" fmla="*/ 0 h 450056"/>
              <a:gd name="connsiteX40" fmla="*/ 1440657 w 1678782"/>
              <a:gd name="connsiteY40" fmla="*/ 7144 h 450056"/>
              <a:gd name="connsiteX41" fmla="*/ 1488282 w 1678782"/>
              <a:gd name="connsiteY41" fmla="*/ 19050 h 450056"/>
              <a:gd name="connsiteX42" fmla="*/ 1538288 w 1678782"/>
              <a:gd name="connsiteY42" fmla="*/ 35719 h 450056"/>
              <a:gd name="connsiteX43" fmla="*/ 1590675 w 1678782"/>
              <a:gd name="connsiteY43" fmla="*/ 54769 h 450056"/>
              <a:gd name="connsiteX44" fmla="*/ 1624013 w 1678782"/>
              <a:gd name="connsiteY44" fmla="*/ 69056 h 450056"/>
              <a:gd name="connsiteX45" fmla="*/ 1643063 w 1678782"/>
              <a:gd name="connsiteY45" fmla="*/ 80963 h 450056"/>
              <a:gd name="connsiteX46" fmla="*/ 1662113 w 1678782"/>
              <a:gd name="connsiteY46" fmla="*/ 100013 h 450056"/>
              <a:gd name="connsiteX47" fmla="*/ 1671638 w 1678782"/>
              <a:gd name="connsiteY47" fmla="*/ 116681 h 450056"/>
              <a:gd name="connsiteX48" fmla="*/ 1678782 w 1678782"/>
              <a:gd name="connsiteY48" fmla="*/ 133350 h 450056"/>
              <a:gd name="connsiteX49" fmla="*/ 1676400 w 1678782"/>
              <a:gd name="connsiteY49" fmla="*/ 147638 h 450056"/>
              <a:gd name="connsiteX50" fmla="*/ 1662113 w 1678782"/>
              <a:gd name="connsiteY50" fmla="*/ 166688 h 450056"/>
              <a:gd name="connsiteX51" fmla="*/ 1635919 w 1678782"/>
              <a:gd name="connsiteY51" fmla="*/ 180975 h 450056"/>
              <a:gd name="connsiteX52" fmla="*/ 1590675 w 1678782"/>
              <a:gd name="connsiteY52" fmla="*/ 200025 h 450056"/>
              <a:gd name="connsiteX53" fmla="*/ 1473994 w 1678782"/>
              <a:gd name="connsiteY53" fmla="*/ 226219 h 450056"/>
              <a:gd name="connsiteX54" fmla="*/ 1271588 w 1678782"/>
              <a:gd name="connsiteY54" fmla="*/ 261938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678782" h="450056">
                <a:moveTo>
                  <a:pt x="1271588" y="261938"/>
                </a:moveTo>
                <a:lnTo>
                  <a:pt x="1012032" y="297656"/>
                </a:lnTo>
                <a:lnTo>
                  <a:pt x="885825" y="328613"/>
                </a:lnTo>
                <a:lnTo>
                  <a:pt x="688182" y="373856"/>
                </a:lnTo>
                <a:lnTo>
                  <a:pt x="478632" y="416719"/>
                </a:lnTo>
                <a:lnTo>
                  <a:pt x="378619" y="435769"/>
                </a:lnTo>
                <a:lnTo>
                  <a:pt x="288132" y="450056"/>
                </a:lnTo>
                <a:lnTo>
                  <a:pt x="257175" y="450056"/>
                </a:lnTo>
                <a:lnTo>
                  <a:pt x="238125" y="445294"/>
                </a:lnTo>
                <a:lnTo>
                  <a:pt x="204788" y="431006"/>
                </a:lnTo>
                <a:lnTo>
                  <a:pt x="166688" y="407194"/>
                </a:lnTo>
                <a:lnTo>
                  <a:pt x="90488" y="340519"/>
                </a:lnTo>
                <a:lnTo>
                  <a:pt x="52388" y="300038"/>
                </a:lnTo>
                <a:lnTo>
                  <a:pt x="26194" y="269081"/>
                </a:lnTo>
                <a:lnTo>
                  <a:pt x="11907" y="252413"/>
                </a:lnTo>
                <a:lnTo>
                  <a:pt x="2382" y="230981"/>
                </a:lnTo>
                <a:lnTo>
                  <a:pt x="0" y="211931"/>
                </a:lnTo>
                <a:lnTo>
                  <a:pt x="0" y="197644"/>
                </a:lnTo>
                <a:lnTo>
                  <a:pt x="4763" y="188119"/>
                </a:lnTo>
                <a:lnTo>
                  <a:pt x="14288" y="183356"/>
                </a:lnTo>
                <a:lnTo>
                  <a:pt x="33338" y="188119"/>
                </a:lnTo>
                <a:lnTo>
                  <a:pt x="52388" y="202406"/>
                </a:lnTo>
                <a:lnTo>
                  <a:pt x="64294" y="214313"/>
                </a:lnTo>
                <a:lnTo>
                  <a:pt x="83344" y="226219"/>
                </a:lnTo>
                <a:lnTo>
                  <a:pt x="116682" y="235744"/>
                </a:lnTo>
                <a:lnTo>
                  <a:pt x="159544" y="242888"/>
                </a:lnTo>
                <a:lnTo>
                  <a:pt x="202407" y="245269"/>
                </a:lnTo>
                <a:lnTo>
                  <a:pt x="259557" y="247650"/>
                </a:lnTo>
                <a:lnTo>
                  <a:pt x="323850" y="245269"/>
                </a:lnTo>
                <a:lnTo>
                  <a:pt x="400050" y="238125"/>
                </a:lnTo>
                <a:lnTo>
                  <a:pt x="611982" y="207169"/>
                </a:lnTo>
                <a:lnTo>
                  <a:pt x="888207" y="152400"/>
                </a:lnTo>
                <a:lnTo>
                  <a:pt x="1007269" y="121444"/>
                </a:lnTo>
                <a:lnTo>
                  <a:pt x="1119188" y="102394"/>
                </a:lnTo>
                <a:lnTo>
                  <a:pt x="1202532" y="85725"/>
                </a:lnTo>
                <a:lnTo>
                  <a:pt x="1283494" y="61913"/>
                </a:lnTo>
                <a:lnTo>
                  <a:pt x="1321594" y="42863"/>
                </a:lnTo>
                <a:lnTo>
                  <a:pt x="1345407" y="26194"/>
                </a:lnTo>
                <a:lnTo>
                  <a:pt x="1369219" y="0"/>
                </a:lnTo>
                <a:lnTo>
                  <a:pt x="1397794" y="0"/>
                </a:lnTo>
                <a:lnTo>
                  <a:pt x="1440657" y="7144"/>
                </a:lnTo>
                <a:lnTo>
                  <a:pt x="1488282" y="19050"/>
                </a:lnTo>
                <a:lnTo>
                  <a:pt x="1538288" y="35719"/>
                </a:lnTo>
                <a:lnTo>
                  <a:pt x="1590675" y="54769"/>
                </a:lnTo>
                <a:lnTo>
                  <a:pt x="1624013" y="69056"/>
                </a:lnTo>
                <a:lnTo>
                  <a:pt x="1643063" y="80963"/>
                </a:lnTo>
                <a:lnTo>
                  <a:pt x="1662113" y="100013"/>
                </a:lnTo>
                <a:lnTo>
                  <a:pt x="1671638" y="116681"/>
                </a:lnTo>
                <a:lnTo>
                  <a:pt x="1678782" y="133350"/>
                </a:lnTo>
                <a:lnTo>
                  <a:pt x="1676400" y="147638"/>
                </a:lnTo>
                <a:lnTo>
                  <a:pt x="1662113" y="166688"/>
                </a:lnTo>
                <a:lnTo>
                  <a:pt x="1635919" y="180975"/>
                </a:lnTo>
                <a:lnTo>
                  <a:pt x="1590675" y="200025"/>
                </a:lnTo>
                <a:lnTo>
                  <a:pt x="1473994" y="226219"/>
                </a:lnTo>
                <a:lnTo>
                  <a:pt x="1271588" y="2619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4ADEBF-CE29-4219-82A5-5A75E4BCCA7C}"/>
              </a:ext>
            </a:extLst>
          </p:cNvPr>
          <p:cNvSpPr/>
          <p:nvPr/>
        </p:nvSpPr>
        <p:spPr>
          <a:xfrm>
            <a:off x="3771902" y="3429001"/>
            <a:ext cx="2203450" cy="563563"/>
          </a:xfrm>
          <a:custGeom>
            <a:avLst/>
            <a:gdLst>
              <a:gd name="connsiteX0" fmla="*/ 1635919 w 2202656"/>
              <a:gd name="connsiteY0" fmla="*/ 273844 h 564356"/>
              <a:gd name="connsiteX1" fmla="*/ 1321594 w 2202656"/>
              <a:gd name="connsiteY1" fmla="*/ 319088 h 564356"/>
              <a:gd name="connsiteX2" fmla="*/ 1143000 w 2202656"/>
              <a:gd name="connsiteY2" fmla="*/ 352425 h 564356"/>
              <a:gd name="connsiteX3" fmla="*/ 795338 w 2202656"/>
              <a:gd name="connsiteY3" fmla="*/ 435769 h 564356"/>
              <a:gd name="connsiteX4" fmla="*/ 592931 w 2202656"/>
              <a:gd name="connsiteY4" fmla="*/ 495300 h 564356"/>
              <a:gd name="connsiteX5" fmla="*/ 404813 w 2202656"/>
              <a:gd name="connsiteY5" fmla="*/ 545306 h 564356"/>
              <a:gd name="connsiteX6" fmla="*/ 347663 w 2202656"/>
              <a:gd name="connsiteY6" fmla="*/ 561975 h 564356"/>
              <a:gd name="connsiteX7" fmla="*/ 321469 w 2202656"/>
              <a:gd name="connsiteY7" fmla="*/ 564356 h 564356"/>
              <a:gd name="connsiteX8" fmla="*/ 288131 w 2202656"/>
              <a:gd name="connsiteY8" fmla="*/ 557213 h 564356"/>
              <a:gd name="connsiteX9" fmla="*/ 242888 w 2202656"/>
              <a:gd name="connsiteY9" fmla="*/ 540544 h 564356"/>
              <a:gd name="connsiteX10" fmla="*/ 180975 w 2202656"/>
              <a:gd name="connsiteY10" fmla="*/ 509588 h 564356"/>
              <a:gd name="connsiteX11" fmla="*/ 126206 w 2202656"/>
              <a:gd name="connsiteY11" fmla="*/ 473869 h 564356"/>
              <a:gd name="connsiteX12" fmla="*/ 59531 w 2202656"/>
              <a:gd name="connsiteY12" fmla="*/ 421481 h 564356"/>
              <a:gd name="connsiteX13" fmla="*/ 26194 w 2202656"/>
              <a:gd name="connsiteY13" fmla="*/ 390525 h 564356"/>
              <a:gd name="connsiteX14" fmla="*/ 11906 w 2202656"/>
              <a:gd name="connsiteY14" fmla="*/ 376238 h 564356"/>
              <a:gd name="connsiteX15" fmla="*/ 2381 w 2202656"/>
              <a:gd name="connsiteY15" fmla="*/ 357188 h 564356"/>
              <a:gd name="connsiteX16" fmla="*/ 0 w 2202656"/>
              <a:gd name="connsiteY16" fmla="*/ 338138 h 564356"/>
              <a:gd name="connsiteX17" fmla="*/ 7144 w 2202656"/>
              <a:gd name="connsiteY17" fmla="*/ 326231 h 564356"/>
              <a:gd name="connsiteX18" fmla="*/ 23813 w 2202656"/>
              <a:gd name="connsiteY18" fmla="*/ 321469 h 564356"/>
              <a:gd name="connsiteX19" fmla="*/ 47625 w 2202656"/>
              <a:gd name="connsiteY19" fmla="*/ 326231 h 564356"/>
              <a:gd name="connsiteX20" fmla="*/ 80963 w 2202656"/>
              <a:gd name="connsiteY20" fmla="*/ 342900 h 564356"/>
              <a:gd name="connsiteX21" fmla="*/ 138113 w 2202656"/>
              <a:gd name="connsiteY21" fmla="*/ 354806 h 564356"/>
              <a:gd name="connsiteX22" fmla="*/ 216694 w 2202656"/>
              <a:gd name="connsiteY22" fmla="*/ 361950 h 564356"/>
              <a:gd name="connsiteX23" fmla="*/ 292894 w 2202656"/>
              <a:gd name="connsiteY23" fmla="*/ 357188 h 564356"/>
              <a:gd name="connsiteX24" fmla="*/ 514350 w 2202656"/>
              <a:gd name="connsiteY24" fmla="*/ 314325 h 564356"/>
              <a:gd name="connsiteX25" fmla="*/ 919163 w 2202656"/>
              <a:gd name="connsiteY25" fmla="*/ 228600 h 564356"/>
              <a:gd name="connsiteX26" fmla="*/ 1185863 w 2202656"/>
              <a:gd name="connsiteY26" fmla="*/ 173831 h 564356"/>
              <a:gd name="connsiteX27" fmla="*/ 1326356 w 2202656"/>
              <a:gd name="connsiteY27" fmla="*/ 138113 h 564356"/>
              <a:gd name="connsiteX28" fmla="*/ 1583531 w 2202656"/>
              <a:gd name="connsiteY28" fmla="*/ 100013 h 564356"/>
              <a:gd name="connsiteX29" fmla="*/ 1754981 w 2202656"/>
              <a:gd name="connsiteY29" fmla="*/ 66675 h 564356"/>
              <a:gd name="connsiteX30" fmla="*/ 1800225 w 2202656"/>
              <a:gd name="connsiteY30" fmla="*/ 52388 h 564356"/>
              <a:gd name="connsiteX31" fmla="*/ 1914525 w 2202656"/>
              <a:gd name="connsiteY31" fmla="*/ 0 h 564356"/>
              <a:gd name="connsiteX32" fmla="*/ 1945481 w 2202656"/>
              <a:gd name="connsiteY32" fmla="*/ 2381 h 564356"/>
              <a:gd name="connsiteX33" fmla="*/ 2021681 w 2202656"/>
              <a:gd name="connsiteY33" fmla="*/ 19050 h 564356"/>
              <a:gd name="connsiteX34" fmla="*/ 2088356 w 2202656"/>
              <a:gd name="connsiteY34" fmla="*/ 38100 h 564356"/>
              <a:gd name="connsiteX35" fmla="*/ 2126456 w 2202656"/>
              <a:gd name="connsiteY35" fmla="*/ 50006 h 564356"/>
              <a:gd name="connsiteX36" fmla="*/ 2155031 w 2202656"/>
              <a:gd name="connsiteY36" fmla="*/ 64294 h 564356"/>
              <a:gd name="connsiteX37" fmla="*/ 2176463 w 2202656"/>
              <a:gd name="connsiteY37" fmla="*/ 78581 h 564356"/>
              <a:gd name="connsiteX38" fmla="*/ 2190750 w 2202656"/>
              <a:gd name="connsiteY38" fmla="*/ 100013 h 564356"/>
              <a:gd name="connsiteX39" fmla="*/ 2200275 w 2202656"/>
              <a:gd name="connsiteY39" fmla="*/ 123825 h 564356"/>
              <a:gd name="connsiteX40" fmla="*/ 2202656 w 2202656"/>
              <a:gd name="connsiteY40" fmla="*/ 145256 h 564356"/>
              <a:gd name="connsiteX41" fmla="*/ 2188369 w 2202656"/>
              <a:gd name="connsiteY41" fmla="*/ 166688 h 564356"/>
              <a:gd name="connsiteX42" fmla="*/ 2164556 w 2202656"/>
              <a:gd name="connsiteY42" fmla="*/ 190500 h 564356"/>
              <a:gd name="connsiteX43" fmla="*/ 2124075 w 2202656"/>
              <a:gd name="connsiteY43" fmla="*/ 214313 h 564356"/>
              <a:gd name="connsiteX44" fmla="*/ 2083594 w 2202656"/>
              <a:gd name="connsiteY44" fmla="*/ 226219 h 564356"/>
              <a:gd name="connsiteX45" fmla="*/ 1635919 w 2202656"/>
              <a:gd name="connsiteY45" fmla="*/ 273844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202656" h="564356">
                <a:moveTo>
                  <a:pt x="1635919" y="273844"/>
                </a:moveTo>
                <a:lnTo>
                  <a:pt x="1321594" y="319088"/>
                </a:lnTo>
                <a:lnTo>
                  <a:pt x="1143000" y="352425"/>
                </a:lnTo>
                <a:lnTo>
                  <a:pt x="795338" y="435769"/>
                </a:lnTo>
                <a:lnTo>
                  <a:pt x="592931" y="495300"/>
                </a:lnTo>
                <a:lnTo>
                  <a:pt x="404813" y="545306"/>
                </a:lnTo>
                <a:lnTo>
                  <a:pt x="347663" y="561975"/>
                </a:lnTo>
                <a:lnTo>
                  <a:pt x="321469" y="564356"/>
                </a:lnTo>
                <a:lnTo>
                  <a:pt x="288131" y="557213"/>
                </a:lnTo>
                <a:lnTo>
                  <a:pt x="242888" y="540544"/>
                </a:lnTo>
                <a:lnTo>
                  <a:pt x="180975" y="509588"/>
                </a:lnTo>
                <a:lnTo>
                  <a:pt x="126206" y="473869"/>
                </a:lnTo>
                <a:lnTo>
                  <a:pt x="59531" y="421481"/>
                </a:lnTo>
                <a:lnTo>
                  <a:pt x="26194" y="390525"/>
                </a:lnTo>
                <a:lnTo>
                  <a:pt x="11906" y="376238"/>
                </a:lnTo>
                <a:lnTo>
                  <a:pt x="2381" y="357188"/>
                </a:lnTo>
                <a:lnTo>
                  <a:pt x="0" y="338138"/>
                </a:lnTo>
                <a:lnTo>
                  <a:pt x="7144" y="326231"/>
                </a:lnTo>
                <a:lnTo>
                  <a:pt x="23813" y="321469"/>
                </a:lnTo>
                <a:lnTo>
                  <a:pt x="47625" y="326231"/>
                </a:lnTo>
                <a:lnTo>
                  <a:pt x="80963" y="342900"/>
                </a:lnTo>
                <a:lnTo>
                  <a:pt x="138113" y="354806"/>
                </a:lnTo>
                <a:lnTo>
                  <a:pt x="216694" y="361950"/>
                </a:lnTo>
                <a:lnTo>
                  <a:pt x="292894" y="357188"/>
                </a:lnTo>
                <a:lnTo>
                  <a:pt x="514350" y="314325"/>
                </a:lnTo>
                <a:lnTo>
                  <a:pt x="919163" y="228600"/>
                </a:lnTo>
                <a:lnTo>
                  <a:pt x="1185863" y="173831"/>
                </a:lnTo>
                <a:lnTo>
                  <a:pt x="1326356" y="138113"/>
                </a:lnTo>
                <a:lnTo>
                  <a:pt x="1583531" y="100013"/>
                </a:lnTo>
                <a:lnTo>
                  <a:pt x="1754981" y="66675"/>
                </a:lnTo>
                <a:lnTo>
                  <a:pt x="1800225" y="52388"/>
                </a:lnTo>
                <a:lnTo>
                  <a:pt x="1914525" y="0"/>
                </a:lnTo>
                <a:lnTo>
                  <a:pt x="1945481" y="2381"/>
                </a:lnTo>
                <a:lnTo>
                  <a:pt x="2021681" y="19050"/>
                </a:lnTo>
                <a:lnTo>
                  <a:pt x="2088356" y="38100"/>
                </a:lnTo>
                <a:lnTo>
                  <a:pt x="2126456" y="50006"/>
                </a:lnTo>
                <a:lnTo>
                  <a:pt x="2155031" y="64294"/>
                </a:lnTo>
                <a:lnTo>
                  <a:pt x="2176463" y="78581"/>
                </a:lnTo>
                <a:lnTo>
                  <a:pt x="2190750" y="100013"/>
                </a:lnTo>
                <a:lnTo>
                  <a:pt x="2200275" y="123825"/>
                </a:lnTo>
                <a:lnTo>
                  <a:pt x="2202656" y="145256"/>
                </a:lnTo>
                <a:lnTo>
                  <a:pt x="2188369" y="166688"/>
                </a:lnTo>
                <a:lnTo>
                  <a:pt x="2164556" y="190500"/>
                </a:lnTo>
                <a:lnTo>
                  <a:pt x="2124075" y="214313"/>
                </a:lnTo>
                <a:lnTo>
                  <a:pt x="2083594" y="226219"/>
                </a:lnTo>
                <a:lnTo>
                  <a:pt x="1635919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B68C074-3722-4D10-9837-8D3E338B037C}"/>
              </a:ext>
            </a:extLst>
          </p:cNvPr>
          <p:cNvSpPr/>
          <p:nvPr/>
        </p:nvSpPr>
        <p:spPr>
          <a:xfrm rot="16200000">
            <a:off x="2811466" y="3479801"/>
            <a:ext cx="4403725" cy="504825"/>
          </a:xfrm>
          <a:custGeom>
            <a:avLst/>
            <a:gdLst>
              <a:gd name="connsiteX0" fmla="*/ 2545690 w 4403750"/>
              <a:gd name="connsiteY0" fmla="*/ 365760 h 504749"/>
              <a:gd name="connsiteX1" fmla="*/ 2340864 w 4403750"/>
              <a:gd name="connsiteY1" fmla="*/ 369418 h 504749"/>
              <a:gd name="connsiteX2" fmla="*/ 2198218 w 4403750"/>
              <a:gd name="connsiteY2" fmla="*/ 365760 h 504749"/>
              <a:gd name="connsiteX3" fmla="*/ 1708099 w 4403750"/>
              <a:gd name="connsiteY3" fmla="*/ 365760 h 504749"/>
              <a:gd name="connsiteX4" fmla="*/ 1265530 w 4403750"/>
              <a:gd name="connsiteY4" fmla="*/ 358445 h 504749"/>
              <a:gd name="connsiteX5" fmla="*/ 713232 w 4403750"/>
              <a:gd name="connsiteY5" fmla="*/ 351130 h 504749"/>
              <a:gd name="connsiteX6" fmla="*/ 245059 w 4403750"/>
              <a:gd name="connsiteY6" fmla="*/ 347472 h 504749"/>
              <a:gd name="connsiteX7" fmla="*/ 186538 w 4403750"/>
              <a:gd name="connsiteY7" fmla="*/ 347472 h 504749"/>
              <a:gd name="connsiteX8" fmla="*/ 138989 w 4403750"/>
              <a:gd name="connsiteY8" fmla="*/ 336499 h 504749"/>
              <a:gd name="connsiteX9" fmla="*/ 91440 w 4403750"/>
              <a:gd name="connsiteY9" fmla="*/ 321869 h 504749"/>
              <a:gd name="connsiteX10" fmla="*/ 47549 w 4403750"/>
              <a:gd name="connsiteY10" fmla="*/ 299923 h 504749"/>
              <a:gd name="connsiteX11" fmla="*/ 21946 w 4403750"/>
              <a:gd name="connsiteY11" fmla="*/ 281635 h 504749"/>
              <a:gd name="connsiteX12" fmla="*/ 3658 w 4403750"/>
              <a:gd name="connsiteY12" fmla="*/ 259690 h 504749"/>
              <a:gd name="connsiteX13" fmla="*/ 0 w 4403750"/>
              <a:gd name="connsiteY13" fmla="*/ 226771 h 504749"/>
              <a:gd name="connsiteX14" fmla="*/ 10973 w 4403750"/>
              <a:gd name="connsiteY14" fmla="*/ 201168 h 504749"/>
              <a:gd name="connsiteX15" fmla="*/ 54864 w 4403750"/>
              <a:gd name="connsiteY15" fmla="*/ 168250 h 504749"/>
              <a:gd name="connsiteX16" fmla="*/ 120701 w 4403750"/>
              <a:gd name="connsiteY16" fmla="*/ 135331 h 504749"/>
              <a:gd name="connsiteX17" fmla="*/ 182880 w 4403750"/>
              <a:gd name="connsiteY17" fmla="*/ 113386 h 504749"/>
              <a:gd name="connsiteX18" fmla="*/ 241402 w 4403750"/>
              <a:gd name="connsiteY18" fmla="*/ 95098 h 504749"/>
              <a:gd name="connsiteX19" fmla="*/ 332842 w 4403750"/>
              <a:gd name="connsiteY19" fmla="*/ 80467 h 504749"/>
              <a:gd name="connsiteX20" fmla="*/ 402336 w 4403750"/>
              <a:gd name="connsiteY20" fmla="*/ 76810 h 504749"/>
              <a:gd name="connsiteX21" fmla="*/ 486461 w 4403750"/>
              <a:gd name="connsiteY21" fmla="*/ 91440 h 504749"/>
              <a:gd name="connsiteX22" fmla="*/ 636422 w 4403750"/>
              <a:gd name="connsiteY22" fmla="*/ 109728 h 504749"/>
              <a:gd name="connsiteX23" fmla="*/ 852221 w 4403750"/>
              <a:gd name="connsiteY23" fmla="*/ 131674 h 504749"/>
              <a:gd name="connsiteX24" fmla="*/ 1243584 w 4403750"/>
              <a:gd name="connsiteY24" fmla="*/ 153619 h 504749"/>
              <a:gd name="connsiteX25" fmla="*/ 1799539 w 4403750"/>
              <a:gd name="connsiteY25" fmla="*/ 168250 h 504749"/>
              <a:gd name="connsiteX26" fmla="*/ 2311603 w 4403750"/>
              <a:gd name="connsiteY26" fmla="*/ 168250 h 504749"/>
              <a:gd name="connsiteX27" fmla="*/ 2417674 w 4403750"/>
              <a:gd name="connsiteY27" fmla="*/ 179223 h 504749"/>
              <a:gd name="connsiteX28" fmla="*/ 2527402 w 4403750"/>
              <a:gd name="connsiteY28" fmla="*/ 186538 h 504749"/>
              <a:gd name="connsiteX29" fmla="*/ 2772461 w 4403750"/>
              <a:gd name="connsiteY29" fmla="*/ 186538 h 504749"/>
              <a:gd name="connsiteX30" fmla="*/ 2907792 w 4403750"/>
              <a:gd name="connsiteY30" fmla="*/ 190195 h 504749"/>
              <a:gd name="connsiteX31" fmla="*/ 3449117 w 4403750"/>
              <a:gd name="connsiteY31" fmla="*/ 190195 h 504749"/>
              <a:gd name="connsiteX32" fmla="*/ 3602736 w 4403750"/>
              <a:gd name="connsiteY32" fmla="*/ 190195 h 504749"/>
              <a:gd name="connsiteX33" fmla="*/ 4045306 w 4403750"/>
              <a:gd name="connsiteY33" fmla="*/ 190195 h 504749"/>
              <a:gd name="connsiteX34" fmla="*/ 4125773 w 4403750"/>
              <a:gd name="connsiteY34" fmla="*/ 182880 h 504749"/>
              <a:gd name="connsiteX35" fmla="*/ 4173322 w 4403750"/>
              <a:gd name="connsiteY35" fmla="*/ 164592 h 504749"/>
              <a:gd name="connsiteX36" fmla="*/ 4246474 w 4403750"/>
              <a:gd name="connsiteY36" fmla="*/ 102413 h 504749"/>
              <a:gd name="connsiteX37" fmla="*/ 4290365 w 4403750"/>
              <a:gd name="connsiteY37" fmla="*/ 62179 h 504749"/>
              <a:gd name="connsiteX38" fmla="*/ 4315968 w 4403750"/>
              <a:gd name="connsiteY38" fmla="*/ 32919 h 504749"/>
              <a:gd name="connsiteX39" fmla="*/ 4345229 w 4403750"/>
              <a:gd name="connsiteY39" fmla="*/ 10973 h 504749"/>
              <a:gd name="connsiteX40" fmla="*/ 4367174 w 4403750"/>
              <a:gd name="connsiteY40" fmla="*/ 0 h 504749"/>
              <a:gd name="connsiteX41" fmla="*/ 4389120 w 4403750"/>
              <a:gd name="connsiteY41" fmla="*/ 0 h 504749"/>
              <a:gd name="connsiteX42" fmla="*/ 4396435 w 4403750"/>
              <a:gd name="connsiteY42" fmla="*/ 10973 h 504749"/>
              <a:gd name="connsiteX43" fmla="*/ 4403750 w 4403750"/>
              <a:gd name="connsiteY43" fmla="*/ 36576 h 504749"/>
              <a:gd name="connsiteX44" fmla="*/ 4403750 w 4403750"/>
              <a:gd name="connsiteY44" fmla="*/ 73152 h 504749"/>
              <a:gd name="connsiteX45" fmla="*/ 4381805 w 4403750"/>
              <a:gd name="connsiteY45" fmla="*/ 146304 h 504749"/>
              <a:gd name="connsiteX46" fmla="*/ 4348886 w 4403750"/>
              <a:gd name="connsiteY46" fmla="*/ 223114 h 504749"/>
              <a:gd name="connsiteX47" fmla="*/ 4315968 w 4403750"/>
              <a:gd name="connsiteY47" fmla="*/ 303581 h 504749"/>
              <a:gd name="connsiteX48" fmla="*/ 4275734 w 4403750"/>
              <a:gd name="connsiteY48" fmla="*/ 369418 h 504749"/>
              <a:gd name="connsiteX49" fmla="*/ 4228186 w 4403750"/>
              <a:gd name="connsiteY49" fmla="*/ 431597 h 504749"/>
              <a:gd name="connsiteX50" fmla="*/ 4187952 w 4403750"/>
              <a:gd name="connsiteY50" fmla="*/ 475488 h 504749"/>
              <a:gd name="connsiteX51" fmla="*/ 4147718 w 4403750"/>
              <a:gd name="connsiteY51" fmla="*/ 497434 h 504749"/>
              <a:gd name="connsiteX52" fmla="*/ 4129430 w 4403750"/>
              <a:gd name="connsiteY52" fmla="*/ 504749 h 504749"/>
              <a:gd name="connsiteX53" fmla="*/ 4092854 w 4403750"/>
              <a:gd name="connsiteY53" fmla="*/ 504749 h 504749"/>
              <a:gd name="connsiteX54" fmla="*/ 4056278 w 4403750"/>
              <a:gd name="connsiteY54" fmla="*/ 490119 h 504749"/>
              <a:gd name="connsiteX55" fmla="*/ 4027018 w 4403750"/>
              <a:gd name="connsiteY55" fmla="*/ 460858 h 504749"/>
              <a:gd name="connsiteX56" fmla="*/ 3979469 w 4403750"/>
              <a:gd name="connsiteY56" fmla="*/ 435255 h 504749"/>
              <a:gd name="connsiteX57" fmla="*/ 3920947 w 4403750"/>
              <a:gd name="connsiteY57" fmla="*/ 420624 h 504749"/>
              <a:gd name="connsiteX58" fmla="*/ 3869741 w 4403750"/>
              <a:gd name="connsiteY58" fmla="*/ 416967 h 504749"/>
              <a:gd name="connsiteX59" fmla="*/ 3646627 w 4403750"/>
              <a:gd name="connsiteY59" fmla="*/ 395021 h 504749"/>
              <a:gd name="connsiteX60" fmla="*/ 3485693 w 4403750"/>
              <a:gd name="connsiteY60" fmla="*/ 384048 h 504749"/>
              <a:gd name="connsiteX61" fmla="*/ 2951683 w 4403750"/>
              <a:gd name="connsiteY61" fmla="*/ 365760 h 504749"/>
              <a:gd name="connsiteX62" fmla="*/ 2545690 w 4403750"/>
              <a:gd name="connsiteY62" fmla="*/ 365760 h 50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403750" h="504749">
                <a:moveTo>
                  <a:pt x="2545690" y="365760"/>
                </a:moveTo>
                <a:lnTo>
                  <a:pt x="2340864" y="369418"/>
                </a:lnTo>
                <a:lnTo>
                  <a:pt x="2198218" y="365760"/>
                </a:lnTo>
                <a:lnTo>
                  <a:pt x="1708099" y="365760"/>
                </a:lnTo>
                <a:lnTo>
                  <a:pt x="1265530" y="358445"/>
                </a:lnTo>
                <a:lnTo>
                  <a:pt x="713232" y="351130"/>
                </a:lnTo>
                <a:lnTo>
                  <a:pt x="245059" y="347472"/>
                </a:lnTo>
                <a:lnTo>
                  <a:pt x="186538" y="347472"/>
                </a:lnTo>
                <a:lnTo>
                  <a:pt x="138989" y="336499"/>
                </a:lnTo>
                <a:lnTo>
                  <a:pt x="91440" y="321869"/>
                </a:lnTo>
                <a:lnTo>
                  <a:pt x="47549" y="299923"/>
                </a:lnTo>
                <a:lnTo>
                  <a:pt x="21946" y="281635"/>
                </a:lnTo>
                <a:lnTo>
                  <a:pt x="3658" y="259690"/>
                </a:lnTo>
                <a:lnTo>
                  <a:pt x="0" y="226771"/>
                </a:lnTo>
                <a:lnTo>
                  <a:pt x="10973" y="201168"/>
                </a:lnTo>
                <a:lnTo>
                  <a:pt x="54864" y="168250"/>
                </a:lnTo>
                <a:lnTo>
                  <a:pt x="120701" y="135331"/>
                </a:lnTo>
                <a:lnTo>
                  <a:pt x="182880" y="113386"/>
                </a:lnTo>
                <a:lnTo>
                  <a:pt x="241402" y="95098"/>
                </a:lnTo>
                <a:lnTo>
                  <a:pt x="332842" y="80467"/>
                </a:lnTo>
                <a:lnTo>
                  <a:pt x="402336" y="76810"/>
                </a:lnTo>
                <a:lnTo>
                  <a:pt x="486461" y="91440"/>
                </a:lnTo>
                <a:lnTo>
                  <a:pt x="636422" y="109728"/>
                </a:lnTo>
                <a:lnTo>
                  <a:pt x="852221" y="131674"/>
                </a:lnTo>
                <a:lnTo>
                  <a:pt x="1243584" y="153619"/>
                </a:lnTo>
                <a:lnTo>
                  <a:pt x="1799539" y="168250"/>
                </a:lnTo>
                <a:lnTo>
                  <a:pt x="2311603" y="168250"/>
                </a:lnTo>
                <a:lnTo>
                  <a:pt x="2417674" y="179223"/>
                </a:lnTo>
                <a:lnTo>
                  <a:pt x="2527402" y="186538"/>
                </a:lnTo>
                <a:lnTo>
                  <a:pt x="2772461" y="186538"/>
                </a:lnTo>
                <a:lnTo>
                  <a:pt x="2907792" y="190195"/>
                </a:lnTo>
                <a:lnTo>
                  <a:pt x="3449117" y="190195"/>
                </a:lnTo>
                <a:lnTo>
                  <a:pt x="3602736" y="190195"/>
                </a:lnTo>
                <a:lnTo>
                  <a:pt x="4045306" y="190195"/>
                </a:lnTo>
                <a:lnTo>
                  <a:pt x="4125773" y="182880"/>
                </a:lnTo>
                <a:lnTo>
                  <a:pt x="4173322" y="164592"/>
                </a:lnTo>
                <a:lnTo>
                  <a:pt x="4246474" y="102413"/>
                </a:lnTo>
                <a:lnTo>
                  <a:pt x="4290365" y="62179"/>
                </a:lnTo>
                <a:lnTo>
                  <a:pt x="4315968" y="32919"/>
                </a:lnTo>
                <a:lnTo>
                  <a:pt x="4345229" y="10973"/>
                </a:lnTo>
                <a:lnTo>
                  <a:pt x="4367174" y="0"/>
                </a:lnTo>
                <a:lnTo>
                  <a:pt x="4389120" y="0"/>
                </a:lnTo>
                <a:lnTo>
                  <a:pt x="4396435" y="10973"/>
                </a:lnTo>
                <a:lnTo>
                  <a:pt x="4403750" y="36576"/>
                </a:lnTo>
                <a:lnTo>
                  <a:pt x="4403750" y="73152"/>
                </a:lnTo>
                <a:lnTo>
                  <a:pt x="4381805" y="146304"/>
                </a:lnTo>
                <a:lnTo>
                  <a:pt x="4348886" y="223114"/>
                </a:lnTo>
                <a:lnTo>
                  <a:pt x="4315968" y="303581"/>
                </a:lnTo>
                <a:lnTo>
                  <a:pt x="4275734" y="369418"/>
                </a:lnTo>
                <a:lnTo>
                  <a:pt x="4228186" y="431597"/>
                </a:lnTo>
                <a:lnTo>
                  <a:pt x="4187952" y="475488"/>
                </a:lnTo>
                <a:lnTo>
                  <a:pt x="4147718" y="497434"/>
                </a:lnTo>
                <a:lnTo>
                  <a:pt x="4129430" y="504749"/>
                </a:lnTo>
                <a:lnTo>
                  <a:pt x="4092854" y="504749"/>
                </a:lnTo>
                <a:lnTo>
                  <a:pt x="4056278" y="490119"/>
                </a:lnTo>
                <a:lnTo>
                  <a:pt x="4027018" y="460858"/>
                </a:lnTo>
                <a:lnTo>
                  <a:pt x="3979469" y="435255"/>
                </a:lnTo>
                <a:lnTo>
                  <a:pt x="3920947" y="420624"/>
                </a:lnTo>
                <a:lnTo>
                  <a:pt x="3869741" y="416967"/>
                </a:lnTo>
                <a:lnTo>
                  <a:pt x="3646627" y="395021"/>
                </a:lnTo>
                <a:lnTo>
                  <a:pt x="3485693" y="384048"/>
                </a:lnTo>
                <a:lnTo>
                  <a:pt x="2951683" y="365760"/>
                </a:lnTo>
                <a:lnTo>
                  <a:pt x="2545690" y="36576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820CDB5-3133-431D-BC82-E151044CB219}"/>
              </a:ext>
            </a:extLst>
          </p:cNvPr>
          <p:cNvSpPr/>
          <p:nvPr/>
        </p:nvSpPr>
        <p:spPr>
          <a:xfrm>
            <a:off x="3795716" y="3705225"/>
            <a:ext cx="1195387" cy="1684338"/>
          </a:xfrm>
          <a:custGeom>
            <a:avLst/>
            <a:gdLst>
              <a:gd name="connsiteX0" fmla="*/ 909637 w 1195387"/>
              <a:gd name="connsiteY0" fmla="*/ 795338 h 1683544"/>
              <a:gd name="connsiteX1" fmla="*/ 728662 w 1195387"/>
              <a:gd name="connsiteY1" fmla="*/ 1023938 h 1683544"/>
              <a:gd name="connsiteX2" fmla="*/ 561975 w 1195387"/>
              <a:gd name="connsiteY2" fmla="*/ 1216819 h 1683544"/>
              <a:gd name="connsiteX3" fmla="*/ 404812 w 1195387"/>
              <a:gd name="connsiteY3" fmla="*/ 1376363 h 1683544"/>
              <a:gd name="connsiteX4" fmla="*/ 214312 w 1195387"/>
              <a:gd name="connsiteY4" fmla="*/ 1554956 h 1683544"/>
              <a:gd name="connsiteX5" fmla="*/ 88106 w 1195387"/>
              <a:gd name="connsiteY5" fmla="*/ 1662113 h 1683544"/>
              <a:gd name="connsiteX6" fmla="*/ 64293 w 1195387"/>
              <a:gd name="connsiteY6" fmla="*/ 1676400 h 1683544"/>
              <a:gd name="connsiteX7" fmla="*/ 33337 w 1195387"/>
              <a:gd name="connsiteY7" fmla="*/ 1683544 h 1683544"/>
              <a:gd name="connsiteX8" fmla="*/ 7143 w 1195387"/>
              <a:gd name="connsiteY8" fmla="*/ 1681163 h 1683544"/>
              <a:gd name="connsiteX9" fmla="*/ 0 w 1195387"/>
              <a:gd name="connsiteY9" fmla="*/ 1674019 h 1683544"/>
              <a:gd name="connsiteX10" fmla="*/ 0 w 1195387"/>
              <a:gd name="connsiteY10" fmla="*/ 1659731 h 1683544"/>
              <a:gd name="connsiteX11" fmla="*/ 23812 w 1195387"/>
              <a:gd name="connsiteY11" fmla="*/ 1633538 h 1683544"/>
              <a:gd name="connsiteX12" fmla="*/ 97631 w 1195387"/>
              <a:gd name="connsiteY12" fmla="*/ 1540669 h 1683544"/>
              <a:gd name="connsiteX13" fmla="*/ 169068 w 1195387"/>
              <a:gd name="connsiteY13" fmla="*/ 1454944 h 1683544"/>
              <a:gd name="connsiteX14" fmla="*/ 261937 w 1195387"/>
              <a:gd name="connsiteY14" fmla="*/ 1335881 h 1683544"/>
              <a:gd name="connsiteX15" fmla="*/ 345281 w 1195387"/>
              <a:gd name="connsiteY15" fmla="*/ 1223963 h 1683544"/>
              <a:gd name="connsiteX16" fmla="*/ 476250 w 1195387"/>
              <a:gd name="connsiteY16" fmla="*/ 1045369 h 1683544"/>
              <a:gd name="connsiteX17" fmla="*/ 581025 w 1195387"/>
              <a:gd name="connsiteY17" fmla="*/ 895350 h 1683544"/>
              <a:gd name="connsiteX18" fmla="*/ 695325 w 1195387"/>
              <a:gd name="connsiteY18" fmla="*/ 731044 h 1683544"/>
              <a:gd name="connsiteX19" fmla="*/ 838200 w 1195387"/>
              <a:gd name="connsiteY19" fmla="*/ 509588 h 1683544"/>
              <a:gd name="connsiteX20" fmla="*/ 957262 w 1195387"/>
              <a:gd name="connsiteY20" fmla="*/ 307181 h 1683544"/>
              <a:gd name="connsiteX21" fmla="*/ 1064418 w 1195387"/>
              <a:gd name="connsiteY21" fmla="*/ 121444 h 1683544"/>
              <a:gd name="connsiteX22" fmla="*/ 1112043 w 1195387"/>
              <a:gd name="connsiteY22" fmla="*/ 33338 h 1683544"/>
              <a:gd name="connsiteX23" fmla="*/ 1195387 w 1195387"/>
              <a:gd name="connsiteY23" fmla="*/ 0 h 1683544"/>
              <a:gd name="connsiteX24" fmla="*/ 1176337 w 1195387"/>
              <a:gd name="connsiteY24" fmla="*/ 416719 h 1683544"/>
              <a:gd name="connsiteX25" fmla="*/ 1116806 w 1195387"/>
              <a:gd name="connsiteY25" fmla="*/ 490538 h 1683544"/>
              <a:gd name="connsiteX26" fmla="*/ 1057275 w 1195387"/>
              <a:gd name="connsiteY26" fmla="*/ 576263 h 1683544"/>
              <a:gd name="connsiteX27" fmla="*/ 990600 w 1195387"/>
              <a:gd name="connsiteY27" fmla="*/ 683419 h 1683544"/>
              <a:gd name="connsiteX28" fmla="*/ 909637 w 1195387"/>
              <a:gd name="connsiteY28" fmla="*/ 795338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95387" h="1683544">
                <a:moveTo>
                  <a:pt x="909637" y="795338"/>
                </a:moveTo>
                <a:lnTo>
                  <a:pt x="728662" y="1023938"/>
                </a:lnTo>
                <a:lnTo>
                  <a:pt x="561975" y="1216819"/>
                </a:lnTo>
                <a:lnTo>
                  <a:pt x="404812" y="1376363"/>
                </a:lnTo>
                <a:lnTo>
                  <a:pt x="214312" y="1554956"/>
                </a:lnTo>
                <a:lnTo>
                  <a:pt x="88106" y="1662113"/>
                </a:lnTo>
                <a:lnTo>
                  <a:pt x="64293" y="1676400"/>
                </a:lnTo>
                <a:lnTo>
                  <a:pt x="33337" y="1683544"/>
                </a:lnTo>
                <a:lnTo>
                  <a:pt x="7143" y="1681163"/>
                </a:lnTo>
                <a:lnTo>
                  <a:pt x="0" y="1674019"/>
                </a:lnTo>
                <a:lnTo>
                  <a:pt x="0" y="1659731"/>
                </a:lnTo>
                <a:lnTo>
                  <a:pt x="23812" y="1633538"/>
                </a:lnTo>
                <a:lnTo>
                  <a:pt x="97631" y="1540669"/>
                </a:lnTo>
                <a:lnTo>
                  <a:pt x="169068" y="1454944"/>
                </a:lnTo>
                <a:lnTo>
                  <a:pt x="261937" y="1335881"/>
                </a:lnTo>
                <a:lnTo>
                  <a:pt x="345281" y="1223963"/>
                </a:lnTo>
                <a:lnTo>
                  <a:pt x="476250" y="1045369"/>
                </a:lnTo>
                <a:lnTo>
                  <a:pt x="581025" y="895350"/>
                </a:lnTo>
                <a:lnTo>
                  <a:pt x="695325" y="731044"/>
                </a:lnTo>
                <a:lnTo>
                  <a:pt x="838200" y="509588"/>
                </a:lnTo>
                <a:lnTo>
                  <a:pt x="957262" y="307181"/>
                </a:lnTo>
                <a:lnTo>
                  <a:pt x="1064418" y="121444"/>
                </a:lnTo>
                <a:lnTo>
                  <a:pt x="1112043" y="33338"/>
                </a:lnTo>
                <a:lnTo>
                  <a:pt x="1195387" y="0"/>
                </a:lnTo>
                <a:lnTo>
                  <a:pt x="1176337" y="416719"/>
                </a:lnTo>
                <a:lnTo>
                  <a:pt x="1116806" y="490538"/>
                </a:lnTo>
                <a:lnTo>
                  <a:pt x="1057275" y="576263"/>
                </a:lnTo>
                <a:lnTo>
                  <a:pt x="990600" y="683419"/>
                </a:lnTo>
                <a:lnTo>
                  <a:pt x="909637" y="795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03F0CBD-8E34-4D15-AB6B-1D13C7E0F662}"/>
              </a:ext>
            </a:extLst>
          </p:cNvPr>
          <p:cNvSpPr/>
          <p:nvPr/>
        </p:nvSpPr>
        <p:spPr>
          <a:xfrm>
            <a:off x="5048253" y="3913189"/>
            <a:ext cx="841375" cy="873125"/>
          </a:xfrm>
          <a:custGeom>
            <a:avLst/>
            <a:gdLst>
              <a:gd name="connsiteX0" fmla="*/ 483394 w 840581"/>
              <a:gd name="connsiteY0" fmla="*/ 573881 h 873919"/>
              <a:gd name="connsiteX1" fmla="*/ 302419 w 840581"/>
              <a:gd name="connsiteY1" fmla="*/ 357187 h 873919"/>
              <a:gd name="connsiteX2" fmla="*/ 171450 w 840581"/>
              <a:gd name="connsiteY2" fmla="*/ 211931 h 873919"/>
              <a:gd name="connsiteX3" fmla="*/ 90488 w 840581"/>
              <a:gd name="connsiteY3" fmla="*/ 130969 h 873919"/>
              <a:gd name="connsiteX4" fmla="*/ 7144 w 840581"/>
              <a:gd name="connsiteY4" fmla="*/ 100012 h 873919"/>
              <a:gd name="connsiteX5" fmla="*/ 0 w 840581"/>
              <a:gd name="connsiteY5" fmla="*/ 0 h 873919"/>
              <a:gd name="connsiteX6" fmla="*/ 88106 w 840581"/>
              <a:gd name="connsiteY6" fmla="*/ 35719 h 873919"/>
              <a:gd name="connsiteX7" fmla="*/ 257175 w 840581"/>
              <a:gd name="connsiteY7" fmla="*/ 114300 h 873919"/>
              <a:gd name="connsiteX8" fmla="*/ 400050 w 840581"/>
              <a:gd name="connsiteY8" fmla="*/ 183356 h 873919"/>
              <a:gd name="connsiteX9" fmla="*/ 521494 w 840581"/>
              <a:gd name="connsiteY9" fmla="*/ 240506 h 873919"/>
              <a:gd name="connsiteX10" fmla="*/ 583406 w 840581"/>
              <a:gd name="connsiteY10" fmla="*/ 266700 h 873919"/>
              <a:gd name="connsiteX11" fmla="*/ 640556 w 840581"/>
              <a:gd name="connsiteY11" fmla="*/ 292894 h 873919"/>
              <a:gd name="connsiteX12" fmla="*/ 685800 w 840581"/>
              <a:gd name="connsiteY12" fmla="*/ 323850 h 873919"/>
              <a:gd name="connsiteX13" fmla="*/ 711994 w 840581"/>
              <a:gd name="connsiteY13" fmla="*/ 342900 h 873919"/>
              <a:gd name="connsiteX14" fmla="*/ 735806 w 840581"/>
              <a:gd name="connsiteY14" fmla="*/ 366712 h 873919"/>
              <a:gd name="connsiteX15" fmla="*/ 754856 w 840581"/>
              <a:gd name="connsiteY15" fmla="*/ 390525 h 873919"/>
              <a:gd name="connsiteX16" fmla="*/ 773906 w 840581"/>
              <a:gd name="connsiteY16" fmla="*/ 421481 h 873919"/>
              <a:gd name="connsiteX17" fmla="*/ 800100 w 840581"/>
              <a:gd name="connsiteY17" fmla="*/ 490537 h 873919"/>
              <a:gd name="connsiteX18" fmla="*/ 821531 w 840581"/>
              <a:gd name="connsiteY18" fmla="*/ 573881 h 873919"/>
              <a:gd name="connsiteX19" fmla="*/ 833438 w 840581"/>
              <a:gd name="connsiteY19" fmla="*/ 626269 h 873919"/>
              <a:gd name="connsiteX20" fmla="*/ 840581 w 840581"/>
              <a:gd name="connsiteY20" fmla="*/ 681037 h 873919"/>
              <a:gd name="connsiteX21" fmla="*/ 838200 w 840581"/>
              <a:gd name="connsiteY21" fmla="*/ 750094 h 873919"/>
              <a:gd name="connsiteX22" fmla="*/ 831056 w 840581"/>
              <a:gd name="connsiteY22" fmla="*/ 819150 h 873919"/>
              <a:gd name="connsiteX23" fmla="*/ 819150 w 840581"/>
              <a:gd name="connsiteY23" fmla="*/ 857250 h 873919"/>
              <a:gd name="connsiteX24" fmla="*/ 804863 w 840581"/>
              <a:gd name="connsiteY24" fmla="*/ 871537 h 873919"/>
              <a:gd name="connsiteX25" fmla="*/ 783431 w 840581"/>
              <a:gd name="connsiteY25" fmla="*/ 873919 h 873919"/>
              <a:gd name="connsiteX26" fmla="*/ 752475 w 840581"/>
              <a:gd name="connsiteY26" fmla="*/ 866775 h 873919"/>
              <a:gd name="connsiteX27" fmla="*/ 726281 w 840581"/>
              <a:gd name="connsiteY27" fmla="*/ 852487 h 873919"/>
              <a:gd name="connsiteX28" fmla="*/ 678656 w 840581"/>
              <a:gd name="connsiteY28" fmla="*/ 816769 h 873919"/>
              <a:gd name="connsiteX29" fmla="*/ 602456 w 840581"/>
              <a:gd name="connsiteY29" fmla="*/ 723900 h 873919"/>
              <a:gd name="connsiteX30" fmla="*/ 483394 w 840581"/>
              <a:gd name="connsiteY30" fmla="*/ 573881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40581" h="873919">
                <a:moveTo>
                  <a:pt x="483394" y="573881"/>
                </a:moveTo>
                <a:lnTo>
                  <a:pt x="302419" y="357187"/>
                </a:lnTo>
                <a:lnTo>
                  <a:pt x="171450" y="211931"/>
                </a:lnTo>
                <a:lnTo>
                  <a:pt x="90488" y="130969"/>
                </a:lnTo>
                <a:lnTo>
                  <a:pt x="7144" y="100012"/>
                </a:lnTo>
                <a:lnTo>
                  <a:pt x="0" y="0"/>
                </a:lnTo>
                <a:lnTo>
                  <a:pt x="88106" y="35719"/>
                </a:lnTo>
                <a:lnTo>
                  <a:pt x="257175" y="114300"/>
                </a:lnTo>
                <a:lnTo>
                  <a:pt x="400050" y="183356"/>
                </a:lnTo>
                <a:lnTo>
                  <a:pt x="521494" y="240506"/>
                </a:lnTo>
                <a:lnTo>
                  <a:pt x="583406" y="266700"/>
                </a:lnTo>
                <a:lnTo>
                  <a:pt x="640556" y="292894"/>
                </a:lnTo>
                <a:lnTo>
                  <a:pt x="685800" y="323850"/>
                </a:lnTo>
                <a:lnTo>
                  <a:pt x="711994" y="342900"/>
                </a:lnTo>
                <a:lnTo>
                  <a:pt x="735806" y="366712"/>
                </a:lnTo>
                <a:lnTo>
                  <a:pt x="754856" y="390525"/>
                </a:lnTo>
                <a:lnTo>
                  <a:pt x="773906" y="421481"/>
                </a:lnTo>
                <a:lnTo>
                  <a:pt x="800100" y="490537"/>
                </a:lnTo>
                <a:lnTo>
                  <a:pt x="821531" y="573881"/>
                </a:lnTo>
                <a:lnTo>
                  <a:pt x="833438" y="626269"/>
                </a:lnTo>
                <a:lnTo>
                  <a:pt x="840581" y="681037"/>
                </a:lnTo>
                <a:cubicBezTo>
                  <a:pt x="839787" y="704056"/>
                  <a:pt x="838994" y="727075"/>
                  <a:pt x="838200" y="750094"/>
                </a:cubicBezTo>
                <a:lnTo>
                  <a:pt x="831056" y="819150"/>
                </a:lnTo>
                <a:lnTo>
                  <a:pt x="819150" y="857250"/>
                </a:lnTo>
                <a:lnTo>
                  <a:pt x="804863" y="871537"/>
                </a:lnTo>
                <a:lnTo>
                  <a:pt x="783431" y="873919"/>
                </a:lnTo>
                <a:lnTo>
                  <a:pt x="752475" y="866775"/>
                </a:lnTo>
                <a:lnTo>
                  <a:pt x="726281" y="852487"/>
                </a:lnTo>
                <a:lnTo>
                  <a:pt x="678656" y="816769"/>
                </a:lnTo>
                <a:lnTo>
                  <a:pt x="602456" y="723900"/>
                </a:lnTo>
                <a:lnTo>
                  <a:pt x="483394" y="5738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A53992A-D387-4442-BC82-5BAB6F8DB16E}"/>
              </a:ext>
            </a:extLst>
          </p:cNvPr>
          <p:cNvSpPr/>
          <p:nvPr/>
        </p:nvSpPr>
        <p:spPr>
          <a:xfrm>
            <a:off x="5953127" y="2690813"/>
            <a:ext cx="2260600" cy="501650"/>
          </a:xfrm>
          <a:custGeom>
            <a:avLst/>
            <a:gdLst>
              <a:gd name="connsiteX0" fmla="*/ 1307306 w 2259806"/>
              <a:gd name="connsiteY0" fmla="*/ 304800 h 502443"/>
              <a:gd name="connsiteX1" fmla="*/ 773906 w 2259806"/>
              <a:gd name="connsiteY1" fmla="*/ 388143 h 502443"/>
              <a:gd name="connsiteX2" fmla="*/ 602456 w 2259806"/>
              <a:gd name="connsiteY2" fmla="*/ 421481 h 502443"/>
              <a:gd name="connsiteX3" fmla="*/ 511969 w 2259806"/>
              <a:gd name="connsiteY3" fmla="*/ 447675 h 502443"/>
              <a:gd name="connsiteX4" fmla="*/ 390525 w 2259806"/>
              <a:gd name="connsiteY4" fmla="*/ 478631 h 502443"/>
              <a:gd name="connsiteX5" fmla="*/ 319088 w 2259806"/>
              <a:gd name="connsiteY5" fmla="*/ 492918 h 502443"/>
              <a:gd name="connsiteX6" fmla="*/ 295275 w 2259806"/>
              <a:gd name="connsiteY6" fmla="*/ 500062 h 502443"/>
              <a:gd name="connsiteX7" fmla="*/ 271463 w 2259806"/>
              <a:gd name="connsiteY7" fmla="*/ 502443 h 502443"/>
              <a:gd name="connsiteX8" fmla="*/ 242888 w 2259806"/>
              <a:gd name="connsiteY8" fmla="*/ 495300 h 502443"/>
              <a:gd name="connsiteX9" fmla="*/ 195263 w 2259806"/>
              <a:gd name="connsiteY9" fmla="*/ 466725 h 502443"/>
              <a:gd name="connsiteX10" fmla="*/ 145256 w 2259806"/>
              <a:gd name="connsiteY10" fmla="*/ 431006 h 502443"/>
              <a:gd name="connsiteX11" fmla="*/ 100013 w 2259806"/>
              <a:gd name="connsiteY11" fmla="*/ 388143 h 502443"/>
              <a:gd name="connsiteX12" fmla="*/ 52388 w 2259806"/>
              <a:gd name="connsiteY12" fmla="*/ 335756 h 502443"/>
              <a:gd name="connsiteX13" fmla="*/ 26194 w 2259806"/>
              <a:gd name="connsiteY13" fmla="*/ 300037 h 502443"/>
              <a:gd name="connsiteX14" fmla="*/ 9525 w 2259806"/>
              <a:gd name="connsiteY14" fmla="*/ 271462 h 502443"/>
              <a:gd name="connsiteX15" fmla="*/ 0 w 2259806"/>
              <a:gd name="connsiteY15" fmla="*/ 247650 h 502443"/>
              <a:gd name="connsiteX16" fmla="*/ 0 w 2259806"/>
              <a:gd name="connsiteY16" fmla="*/ 230981 h 502443"/>
              <a:gd name="connsiteX17" fmla="*/ 14288 w 2259806"/>
              <a:gd name="connsiteY17" fmla="*/ 221456 h 502443"/>
              <a:gd name="connsiteX18" fmla="*/ 38100 w 2259806"/>
              <a:gd name="connsiteY18" fmla="*/ 223837 h 502443"/>
              <a:gd name="connsiteX19" fmla="*/ 76200 w 2259806"/>
              <a:gd name="connsiteY19" fmla="*/ 238125 h 502443"/>
              <a:gd name="connsiteX20" fmla="*/ 104775 w 2259806"/>
              <a:gd name="connsiteY20" fmla="*/ 257175 h 502443"/>
              <a:gd name="connsiteX21" fmla="*/ 128588 w 2259806"/>
              <a:gd name="connsiteY21" fmla="*/ 273843 h 502443"/>
              <a:gd name="connsiteX22" fmla="*/ 152400 w 2259806"/>
              <a:gd name="connsiteY22" fmla="*/ 283368 h 502443"/>
              <a:gd name="connsiteX23" fmla="*/ 183356 w 2259806"/>
              <a:gd name="connsiteY23" fmla="*/ 290512 h 502443"/>
              <a:gd name="connsiteX24" fmla="*/ 226219 w 2259806"/>
              <a:gd name="connsiteY24" fmla="*/ 297656 h 502443"/>
              <a:gd name="connsiteX25" fmla="*/ 271463 w 2259806"/>
              <a:gd name="connsiteY25" fmla="*/ 297656 h 502443"/>
              <a:gd name="connsiteX26" fmla="*/ 364331 w 2259806"/>
              <a:gd name="connsiteY26" fmla="*/ 288131 h 502443"/>
              <a:gd name="connsiteX27" fmla="*/ 607219 w 2259806"/>
              <a:gd name="connsiteY27" fmla="*/ 242887 h 502443"/>
              <a:gd name="connsiteX28" fmla="*/ 769144 w 2259806"/>
              <a:gd name="connsiteY28" fmla="*/ 209550 h 502443"/>
              <a:gd name="connsiteX29" fmla="*/ 1050131 w 2259806"/>
              <a:gd name="connsiteY29" fmla="*/ 176212 h 502443"/>
              <a:gd name="connsiteX30" fmla="*/ 1271588 w 2259806"/>
              <a:gd name="connsiteY30" fmla="*/ 142875 h 502443"/>
              <a:gd name="connsiteX31" fmla="*/ 1574006 w 2259806"/>
              <a:gd name="connsiteY31" fmla="*/ 85725 h 502443"/>
              <a:gd name="connsiteX32" fmla="*/ 1740694 w 2259806"/>
              <a:gd name="connsiteY32" fmla="*/ 54768 h 502443"/>
              <a:gd name="connsiteX33" fmla="*/ 1938338 w 2259806"/>
              <a:gd name="connsiteY33" fmla="*/ 2381 h 502443"/>
              <a:gd name="connsiteX34" fmla="*/ 1966913 w 2259806"/>
              <a:gd name="connsiteY34" fmla="*/ 0 h 502443"/>
              <a:gd name="connsiteX35" fmla="*/ 2014538 w 2259806"/>
              <a:gd name="connsiteY35" fmla="*/ 7143 h 502443"/>
              <a:gd name="connsiteX36" fmla="*/ 2076450 w 2259806"/>
              <a:gd name="connsiteY36" fmla="*/ 26193 h 502443"/>
              <a:gd name="connsiteX37" fmla="*/ 2133600 w 2259806"/>
              <a:gd name="connsiteY37" fmla="*/ 50006 h 502443"/>
              <a:gd name="connsiteX38" fmla="*/ 2181225 w 2259806"/>
              <a:gd name="connsiteY38" fmla="*/ 71437 h 502443"/>
              <a:gd name="connsiteX39" fmla="*/ 2209800 w 2259806"/>
              <a:gd name="connsiteY39" fmla="*/ 90487 h 502443"/>
              <a:gd name="connsiteX40" fmla="*/ 2231231 w 2259806"/>
              <a:gd name="connsiteY40" fmla="*/ 109537 h 502443"/>
              <a:gd name="connsiteX41" fmla="*/ 2245519 w 2259806"/>
              <a:gd name="connsiteY41" fmla="*/ 126206 h 502443"/>
              <a:gd name="connsiteX42" fmla="*/ 2255044 w 2259806"/>
              <a:gd name="connsiteY42" fmla="*/ 140493 h 502443"/>
              <a:gd name="connsiteX43" fmla="*/ 2259806 w 2259806"/>
              <a:gd name="connsiteY43" fmla="*/ 157162 h 502443"/>
              <a:gd name="connsiteX44" fmla="*/ 2255044 w 2259806"/>
              <a:gd name="connsiteY44" fmla="*/ 178593 h 502443"/>
              <a:gd name="connsiteX45" fmla="*/ 2238375 w 2259806"/>
              <a:gd name="connsiteY45" fmla="*/ 195262 h 502443"/>
              <a:gd name="connsiteX46" fmla="*/ 2207419 w 2259806"/>
              <a:gd name="connsiteY46" fmla="*/ 214312 h 502443"/>
              <a:gd name="connsiteX47" fmla="*/ 2164556 w 2259806"/>
              <a:gd name="connsiteY47" fmla="*/ 226218 h 502443"/>
              <a:gd name="connsiteX48" fmla="*/ 1997869 w 2259806"/>
              <a:gd name="connsiteY48" fmla="*/ 226218 h 502443"/>
              <a:gd name="connsiteX49" fmla="*/ 1835944 w 2259806"/>
              <a:gd name="connsiteY49" fmla="*/ 238125 h 502443"/>
              <a:gd name="connsiteX50" fmla="*/ 1721644 w 2259806"/>
              <a:gd name="connsiteY50" fmla="*/ 252412 h 502443"/>
              <a:gd name="connsiteX51" fmla="*/ 1574006 w 2259806"/>
              <a:gd name="connsiteY51" fmla="*/ 264318 h 502443"/>
              <a:gd name="connsiteX52" fmla="*/ 1307306 w 2259806"/>
              <a:gd name="connsiteY52" fmla="*/ 304800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59806" h="502443">
                <a:moveTo>
                  <a:pt x="1307306" y="304800"/>
                </a:moveTo>
                <a:lnTo>
                  <a:pt x="773906" y="388143"/>
                </a:lnTo>
                <a:lnTo>
                  <a:pt x="602456" y="421481"/>
                </a:lnTo>
                <a:lnTo>
                  <a:pt x="511969" y="447675"/>
                </a:lnTo>
                <a:lnTo>
                  <a:pt x="390525" y="478631"/>
                </a:lnTo>
                <a:lnTo>
                  <a:pt x="319088" y="492918"/>
                </a:lnTo>
                <a:lnTo>
                  <a:pt x="295275" y="500062"/>
                </a:lnTo>
                <a:lnTo>
                  <a:pt x="271463" y="502443"/>
                </a:lnTo>
                <a:lnTo>
                  <a:pt x="242888" y="495300"/>
                </a:lnTo>
                <a:lnTo>
                  <a:pt x="195263" y="466725"/>
                </a:lnTo>
                <a:lnTo>
                  <a:pt x="145256" y="431006"/>
                </a:lnTo>
                <a:lnTo>
                  <a:pt x="100013" y="388143"/>
                </a:lnTo>
                <a:lnTo>
                  <a:pt x="52388" y="335756"/>
                </a:lnTo>
                <a:lnTo>
                  <a:pt x="26194" y="300037"/>
                </a:lnTo>
                <a:lnTo>
                  <a:pt x="9525" y="271462"/>
                </a:lnTo>
                <a:lnTo>
                  <a:pt x="0" y="247650"/>
                </a:lnTo>
                <a:lnTo>
                  <a:pt x="0" y="230981"/>
                </a:lnTo>
                <a:lnTo>
                  <a:pt x="14288" y="221456"/>
                </a:lnTo>
                <a:lnTo>
                  <a:pt x="38100" y="223837"/>
                </a:lnTo>
                <a:lnTo>
                  <a:pt x="76200" y="238125"/>
                </a:lnTo>
                <a:lnTo>
                  <a:pt x="104775" y="257175"/>
                </a:lnTo>
                <a:lnTo>
                  <a:pt x="128588" y="273843"/>
                </a:lnTo>
                <a:lnTo>
                  <a:pt x="152400" y="283368"/>
                </a:lnTo>
                <a:lnTo>
                  <a:pt x="183356" y="290512"/>
                </a:lnTo>
                <a:lnTo>
                  <a:pt x="226219" y="297656"/>
                </a:lnTo>
                <a:lnTo>
                  <a:pt x="271463" y="297656"/>
                </a:lnTo>
                <a:lnTo>
                  <a:pt x="364331" y="288131"/>
                </a:lnTo>
                <a:lnTo>
                  <a:pt x="607219" y="242887"/>
                </a:lnTo>
                <a:lnTo>
                  <a:pt x="769144" y="209550"/>
                </a:lnTo>
                <a:lnTo>
                  <a:pt x="1050131" y="176212"/>
                </a:lnTo>
                <a:lnTo>
                  <a:pt x="1271588" y="142875"/>
                </a:lnTo>
                <a:lnTo>
                  <a:pt x="1574006" y="85725"/>
                </a:lnTo>
                <a:lnTo>
                  <a:pt x="1740694" y="54768"/>
                </a:lnTo>
                <a:lnTo>
                  <a:pt x="1938338" y="2381"/>
                </a:lnTo>
                <a:lnTo>
                  <a:pt x="1966913" y="0"/>
                </a:lnTo>
                <a:lnTo>
                  <a:pt x="2014538" y="7143"/>
                </a:lnTo>
                <a:lnTo>
                  <a:pt x="2076450" y="26193"/>
                </a:lnTo>
                <a:lnTo>
                  <a:pt x="2133600" y="50006"/>
                </a:lnTo>
                <a:lnTo>
                  <a:pt x="2181225" y="71437"/>
                </a:lnTo>
                <a:lnTo>
                  <a:pt x="2209800" y="90487"/>
                </a:lnTo>
                <a:lnTo>
                  <a:pt x="2231231" y="109537"/>
                </a:lnTo>
                <a:lnTo>
                  <a:pt x="2245519" y="126206"/>
                </a:lnTo>
                <a:lnTo>
                  <a:pt x="2255044" y="140493"/>
                </a:lnTo>
                <a:lnTo>
                  <a:pt x="2259806" y="157162"/>
                </a:lnTo>
                <a:lnTo>
                  <a:pt x="2255044" y="178593"/>
                </a:lnTo>
                <a:lnTo>
                  <a:pt x="2238375" y="195262"/>
                </a:lnTo>
                <a:lnTo>
                  <a:pt x="2207419" y="214312"/>
                </a:lnTo>
                <a:lnTo>
                  <a:pt x="2164556" y="226218"/>
                </a:lnTo>
                <a:lnTo>
                  <a:pt x="1997869" y="226218"/>
                </a:lnTo>
                <a:lnTo>
                  <a:pt x="1835944" y="238125"/>
                </a:lnTo>
                <a:lnTo>
                  <a:pt x="1721644" y="252412"/>
                </a:lnTo>
                <a:lnTo>
                  <a:pt x="1574006" y="264318"/>
                </a:lnTo>
                <a:lnTo>
                  <a:pt x="1307306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0FB8145-9CAB-4018-83BF-7F0CA0892841}"/>
              </a:ext>
            </a:extLst>
          </p:cNvPr>
          <p:cNvSpPr/>
          <p:nvPr/>
        </p:nvSpPr>
        <p:spPr>
          <a:xfrm>
            <a:off x="5822952" y="3609975"/>
            <a:ext cx="2597150" cy="514350"/>
          </a:xfrm>
          <a:custGeom>
            <a:avLst/>
            <a:gdLst>
              <a:gd name="connsiteX0" fmla="*/ 1385888 w 2597944"/>
              <a:gd name="connsiteY0" fmla="*/ 321469 h 514350"/>
              <a:gd name="connsiteX1" fmla="*/ 1059657 w 2597944"/>
              <a:gd name="connsiteY1" fmla="*/ 371475 h 514350"/>
              <a:gd name="connsiteX2" fmla="*/ 873919 w 2597944"/>
              <a:gd name="connsiteY2" fmla="*/ 409575 h 514350"/>
              <a:gd name="connsiteX3" fmla="*/ 721519 w 2597944"/>
              <a:gd name="connsiteY3" fmla="*/ 440531 h 514350"/>
              <a:gd name="connsiteX4" fmla="*/ 526257 w 2597944"/>
              <a:gd name="connsiteY4" fmla="*/ 471488 h 514350"/>
              <a:gd name="connsiteX5" fmla="*/ 440532 w 2597944"/>
              <a:gd name="connsiteY5" fmla="*/ 490538 h 514350"/>
              <a:gd name="connsiteX6" fmla="*/ 414338 w 2597944"/>
              <a:gd name="connsiteY6" fmla="*/ 502444 h 514350"/>
              <a:gd name="connsiteX7" fmla="*/ 383382 w 2597944"/>
              <a:gd name="connsiteY7" fmla="*/ 509588 h 514350"/>
              <a:gd name="connsiteX8" fmla="*/ 333375 w 2597944"/>
              <a:gd name="connsiteY8" fmla="*/ 514350 h 514350"/>
              <a:gd name="connsiteX9" fmla="*/ 240507 w 2597944"/>
              <a:gd name="connsiteY9" fmla="*/ 511969 h 514350"/>
              <a:gd name="connsiteX10" fmla="*/ 207169 w 2597944"/>
              <a:gd name="connsiteY10" fmla="*/ 504825 h 514350"/>
              <a:gd name="connsiteX11" fmla="*/ 178594 w 2597944"/>
              <a:gd name="connsiteY11" fmla="*/ 488156 h 514350"/>
              <a:gd name="connsiteX12" fmla="*/ 152400 w 2597944"/>
              <a:gd name="connsiteY12" fmla="*/ 469106 h 514350"/>
              <a:gd name="connsiteX13" fmla="*/ 114300 w 2597944"/>
              <a:gd name="connsiteY13" fmla="*/ 435769 h 514350"/>
              <a:gd name="connsiteX14" fmla="*/ 57150 w 2597944"/>
              <a:gd name="connsiteY14" fmla="*/ 366713 h 514350"/>
              <a:gd name="connsiteX15" fmla="*/ 28575 w 2597944"/>
              <a:gd name="connsiteY15" fmla="*/ 323850 h 514350"/>
              <a:gd name="connsiteX16" fmla="*/ 9525 w 2597944"/>
              <a:gd name="connsiteY16" fmla="*/ 292894 h 514350"/>
              <a:gd name="connsiteX17" fmla="*/ 0 w 2597944"/>
              <a:gd name="connsiteY17" fmla="*/ 273844 h 514350"/>
              <a:gd name="connsiteX18" fmla="*/ 0 w 2597944"/>
              <a:gd name="connsiteY18" fmla="*/ 257175 h 514350"/>
              <a:gd name="connsiteX19" fmla="*/ 9525 w 2597944"/>
              <a:gd name="connsiteY19" fmla="*/ 247650 h 514350"/>
              <a:gd name="connsiteX20" fmla="*/ 35719 w 2597944"/>
              <a:gd name="connsiteY20" fmla="*/ 238125 h 514350"/>
              <a:gd name="connsiteX21" fmla="*/ 57150 w 2597944"/>
              <a:gd name="connsiteY21" fmla="*/ 245269 h 514350"/>
              <a:gd name="connsiteX22" fmla="*/ 92869 w 2597944"/>
              <a:gd name="connsiteY22" fmla="*/ 261938 h 514350"/>
              <a:gd name="connsiteX23" fmla="*/ 166688 w 2597944"/>
              <a:gd name="connsiteY23" fmla="*/ 280988 h 514350"/>
              <a:gd name="connsiteX24" fmla="*/ 233363 w 2597944"/>
              <a:gd name="connsiteY24" fmla="*/ 288131 h 514350"/>
              <a:gd name="connsiteX25" fmla="*/ 295275 w 2597944"/>
              <a:gd name="connsiteY25" fmla="*/ 290513 h 514350"/>
              <a:gd name="connsiteX26" fmla="*/ 364332 w 2597944"/>
              <a:gd name="connsiteY26" fmla="*/ 288131 h 514350"/>
              <a:gd name="connsiteX27" fmla="*/ 471488 w 2597944"/>
              <a:gd name="connsiteY27" fmla="*/ 278606 h 514350"/>
              <a:gd name="connsiteX28" fmla="*/ 723900 w 2597944"/>
              <a:gd name="connsiteY28" fmla="*/ 238125 h 514350"/>
              <a:gd name="connsiteX29" fmla="*/ 888207 w 2597944"/>
              <a:gd name="connsiteY29" fmla="*/ 226219 h 514350"/>
              <a:gd name="connsiteX30" fmla="*/ 1090613 w 2597944"/>
              <a:gd name="connsiteY30" fmla="*/ 195263 h 514350"/>
              <a:gd name="connsiteX31" fmla="*/ 1281113 w 2597944"/>
              <a:gd name="connsiteY31" fmla="*/ 166688 h 514350"/>
              <a:gd name="connsiteX32" fmla="*/ 1512094 w 2597944"/>
              <a:gd name="connsiteY32" fmla="*/ 133350 h 514350"/>
              <a:gd name="connsiteX33" fmla="*/ 1700213 w 2597944"/>
              <a:gd name="connsiteY33" fmla="*/ 107156 h 514350"/>
              <a:gd name="connsiteX34" fmla="*/ 1854994 w 2597944"/>
              <a:gd name="connsiteY34" fmla="*/ 95250 h 514350"/>
              <a:gd name="connsiteX35" fmla="*/ 2002632 w 2597944"/>
              <a:gd name="connsiteY35" fmla="*/ 69056 h 514350"/>
              <a:gd name="connsiteX36" fmla="*/ 2114550 w 2597944"/>
              <a:gd name="connsiteY36" fmla="*/ 42863 h 514350"/>
              <a:gd name="connsiteX37" fmla="*/ 2247900 w 2597944"/>
              <a:gd name="connsiteY37" fmla="*/ 9525 h 514350"/>
              <a:gd name="connsiteX38" fmla="*/ 2276475 w 2597944"/>
              <a:gd name="connsiteY38" fmla="*/ 0 h 514350"/>
              <a:gd name="connsiteX39" fmla="*/ 2307432 w 2597944"/>
              <a:gd name="connsiteY39" fmla="*/ 0 h 514350"/>
              <a:gd name="connsiteX40" fmla="*/ 2362200 w 2597944"/>
              <a:gd name="connsiteY40" fmla="*/ 11906 h 514350"/>
              <a:gd name="connsiteX41" fmla="*/ 2431257 w 2597944"/>
              <a:gd name="connsiteY41" fmla="*/ 30956 h 514350"/>
              <a:gd name="connsiteX42" fmla="*/ 2486025 w 2597944"/>
              <a:gd name="connsiteY42" fmla="*/ 50006 h 514350"/>
              <a:gd name="connsiteX43" fmla="*/ 2514600 w 2597944"/>
              <a:gd name="connsiteY43" fmla="*/ 59531 h 514350"/>
              <a:gd name="connsiteX44" fmla="*/ 2536032 w 2597944"/>
              <a:gd name="connsiteY44" fmla="*/ 71438 h 514350"/>
              <a:gd name="connsiteX45" fmla="*/ 2555082 w 2597944"/>
              <a:gd name="connsiteY45" fmla="*/ 88106 h 514350"/>
              <a:gd name="connsiteX46" fmla="*/ 2576513 w 2597944"/>
              <a:gd name="connsiteY46" fmla="*/ 114300 h 514350"/>
              <a:gd name="connsiteX47" fmla="*/ 2590800 w 2597944"/>
              <a:gd name="connsiteY47" fmla="*/ 135731 h 514350"/>
              <a:gd name="connsiteX48" fmla="*/ 2597944 w 2597944"/>
              <a:gd name="connsiteY48" fmla="*/ 157163 h 514350"/>
              <a:gd name="connsiteX49" fmla="*/ 2595563 w 2597944"/>
              <a:gd name="connsiteY49" fmla="*/ 171450 h 514350"/>
              <a:gd name="connsiteX50" fmla="*/ 2588419 w 2597944"/>
              <a:gd name="connsiteY50" fmla="*/ 195263 h 514350"/>
              <a:gd name="connsiteX51" fmla="*/ 2559844 w 2597944"/>
              <a:gd name="connsiteY51" fmla="*/ 221456 h 514350"/>
              <a:gd name="connsiteX52" fmla="*/ 2526507 w 2597944"/>
              <a:gd name="connsiteY52" fmla="*/ 240506 h 514350"/>
              <a:gd name="connsiteX53" fmla="*/ 2486025 w 2597944"/>
              <a:gd name="connsiteY53" fmla="*/ 242888 h 514350"/>
              <a:gd name="connsiteX54" fmla="*/ 2264569 w 2597944"/>
              <a:gd name="connsiteY54" fmla="*/ 247650 h 514350"/>
              <a:gd name="connsiteX55" fmla="*/ 1871663 w 2597944"/>
              <a:gd name="connsiteY55" fmla="*/ 269081 h 514350"/>
              <a:gd name="connsiteX56" fmla="*/ 1700213 w 2597944"/>
              <a:gd name="connsiteY56" fmla="*/ 290513 h 514350"/>
              <a:gd name="connsiteX57" fmla="*/ 1385888 w 2597944"/>
              <a:gd name="connsiteY57" fmla="*/ 321469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597944" h="514350">
                <a:moveTo>
                  <a:pt x="1385888" y="321469"/>
                </a:moveTo>
                <a:lnTo>
                  <a:pt x="1059657" y="371475"/>
                </a:lnTo>
                <a:lnTo>
                  <a:pt x="873919" y="409575"/>
                </a:lnTo>
                <a:lnTo>
                  <a:pt x="721519" y="440531"/>
                </a:lnTo>
                <a:lnTo>
                  <a:pt x="526257" y="471488"/>
                </a:lnTo>
                <a:lnTo>
                  <a:pt x="440532" y="490538"/>
                </a:lnTo>
                <a:lnTo>
                  <a:pt x="414338" y="502444"/>
                </a:lnTo>
                <a:lnTo>
                  <a:pt x="383382" y="509588"/>
                </a:lnTo>
                <a:lnTo>
                  <a:pt x="333375" y="514350"/>
                </a:lnTo>
                <a:lnTo>
                  <a:pt x="240507" y="511969"/>
                </a:lnTo>
                <a:lnTo>
                  <a:pt x="207169" y="504825"/>
                </a:lnTo>
                <a:lnTo>
                  <a:pt x="178594" y="488156"/>
                </a:lnTo>
                <a:lnTo>
                  <a:pt x="152400" y="469106"/>
                </a:lnTo>
                <a:lnTo>
                  <a:pt x="114300" y="435769"/>
                </a:lnTo>
                <a:lnTo>
                  <a:pt x="57150" y="366713"/>
                </a:lnTo>
                <a:lnTo>
                  <a:pt x="28575" y="323850"/>
                </a:lnTo>
                <a:lnTo>
                  <a:pt x="9525" y="292894"/>
                </a:lnTo>
                <a:lnTo>
                  <a:pt x="0" y="273844"/>
                </a:lnTo>
                <a:lnTo>
                  <a:pt x="0" y="257175"/>
                </a:lnTo>
                <a:lnTo>
                  <a:pt x="9525" y="247650"/>
                </a:lnTo>
                <a:lnTo>
                  <a:pt x="35719" y="238125"/>
                </a:lnTo>
                <a:lnTo>
                  <a:pt x="57150" y="245269"/>
                </a:lnTo>
                <a:lnTo>
                  <a:pt x="92869" y="261938"/>
                </a:lnTo>
                <a:lnTo>
                  <a:pt x="166688" y="280988"/>
                </a:lnTo>
                <a:lnTo>
                  <a:pt x="233363" y="288131"/>
                </a:lnTo>
                <a:lnTo>
                  <a:pt x="295275" y="290513"/>
                </a:lnTo>
                <a:lnTo>
                  <a:pt x="364332" y="288131"/>
                </a:lnTo>
                <a:lnTo>
                  <a:pt x="471488" y="278606"/>
                </a:lnTo>
                <a:lnTo>
                  <a:pt x="723900" y="238125"/>
                </a:lnTo>
                <a:lnTo>
                  <a:pt x="888207" y="226219"/>
                </a:lnTo>
                <a:lnTo>
                  <a:pt x="1090613" y="195263"/>
                </a:lnTo>
                <a:lnTo>
                  <a:pt x="1281113" y="166688"/>
                </a:lnTo>
                <a:lnTo>
                  <a:pt x="1512094" y="133350"/>
                </a:lnTo>
                <a:lnTo>
                  <a:pt x="1700213" y="107156"/>
                </a:lnTo>
                <a:lnTo>
                  <a:pt x="1854994" y="95250"/>
                </a:lnTo>
                <a:lnTo>
                  <a:pt x="2002632" y="69056"/>
                </a:lnTo>
                <a:lnTo>
                  <a:pt x="2114550" y="42863"/>
                </a:lnTo>
                <a:lnTo>
                  <a:pt x="2247900" y="9525"/>
                </a:lnTo>
                <a:lnTo>
                  <a:pt x="2276475" y="0"/>
                </a:lnTo>
                <a:lnTo>
                  <a:pt x="2307432" y="0"/>
                </a:lnTo>
                <a:lnTo>
                  <a:pt x="2362200" y="11906"/>
                </a:lnTo>
                <a:lnTo>
                  <a:pt x="2431257" y="30956"/>
                </a:lnTo>
                <a:lnTo>
                  <a:pt x="2486025" y="50006"/>
                </a:lnTo>
                <a:lnTo>
                  <a:pt x="2514600" y="59531"/>
                </a:lnTo>
                <a:lnTo>
                  <a:pt x="2536032" y="71438"/>
                </a:lnTo>
                <a:lnTo>
                  <a:pt x="2555082" y="88106"/>
                </a:lnTo>
                <a:lnTo>
                  <a:pt x="2576513" y="114300"/>
                </a:lnTo>
                <a:lnTo>
                  <a:pt x="2590800" y="135731"/>
                </a:lnTo>
                <a:lnTo>
                  <a:pt x="2597944" y="157163"/>
                </a:lnTo>
                <a:lnTo>
                  <a:pt x="2595563" y="171450"/>
                </a:lnTo>
                <a:lnTo>
                  <a:pt x="2588419" y="195263"/>
                </a:lnTo>
                <a:lnTo>
                  <a:pt x="2559844" y="221456"/>
                </a:lnTo>
                <a:lnTo>
                  <a:pt x="2526507" y="240506"/>
                </a:lnTo>
                <a:lnTo>
                  <a:pt x="2486025" y="242888"/>
                </a:lnTo>
                <a:lnTo>
                  <a:pt x="2264569" y="247650"/>
                </a:lnTo>
                <a:lnTo>
                  <a:pt x="1871663" y="269081"/>
                </a:lnTo>
                <a:lnTo>
                  <a:pt x="1700213" y="290513"/>
                </a:lnTo>
                <a:lnTo>
                  <a:pt x="1385888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A5A46A8-F02D-4744-BEC9-0FE62A9692BA}"/>
              </a:ext>
            </a:extLst>
          </p:cNvPr>
          <p:cNvSpPr/>
          <p:nvPr/>
        </p:nvSpPr>
        <p:spPr>
          <a:xfrm rot="16200000">
            <a:off x="4311653" y="3305176"/>
            <a:ext cx="3933825" cy="1079500"/>
          </a:xfrm>
          <a:custGeom>
            <a:avLst/>
            <a:gdLst>
              <a:gd name="connsiteX0" fmla="*/ 2403475 w 3933825"/>
              <a:gd name="connsiteY0" fmla="*/ 1012825 h 1079500"/>
              <a:gd name="connsiteX1" fmla="*/ 1962150 w 3933825"/>
              <a:gd name="connsiteY1" fmla="*/ 1000125 h 1079500"/>
              <a:gd name="connsiteX2" fmla="*/ 1812925 w 3933825"/>
              <a:gd name="connsiteY2" fmla="*/ 996950 h 1079500"/>
              <a:gd name="connsiteX3" fmla="*/ 1663700 w 3933825"/>
              <a:gd name="connsiteY3" fmla="*/ 990600 h 1079500"/>
              <a:gd name="connsiteX4" fmla="*/ 1562100 w 3933825"/>
              <a:gd name="connsiteY4" fmla="*/ 977900 h 1079500"/>
              <a:gd name="connsiteX5" fmla="*/ 1425575 w 3933825"/>
              <a:gd name="connsiteY5" fmla="*/ 955675 h 1079500"/>
              <a:gd name="connsiteX6" fmla="*/ 1285875 w 3933825"/>
              <a:gd name="connsiteY6" fmla="*/ 923925 h 1079500"/>
              <a:gd name="connsiteX7" fmla="*/ 1136650 w 3933825"/>
              <a:gd name="connsiteY7" fmla="*/ 882650 h 1079500"/>
              <a:gd name="connsiteX8" fmla="*/ 1035050 w 3933825"/>
              <a:gd name="connsiteY8" fmla="*/ 844550 h 1079500"/>
              <a:gd name="connsiteX9" fmla="*/ 885825 w 3933825"/>
              <a:gd name="connsiteY9" fmla="*/ 781050 h 1079500"/>
              <a:gd name="connsiteX10" fmla="*/ 768350 w 3933825"/>
              <a:gd name="connsiteY10" fmla="*/ 720725 h 1079500"/>
              <a:gd name="connsiteX11" fmla="*/ 622300 w 3933825"/>
              <a:gd name="connsiteY11" fmla="*/ 635000 h 1079500"/>
              <a:gd name="connsiteX12" fmla="*/ 498475 w 3933825"/>
              <a:gd name="connsiteY12" fmla="*/ 546100 h 1079500"/>
              <a:gd name="connsiteX13" fmla="*/ 371475 w 3933825"/>
              <a:gd name="connsiteY13" fmla="*/ 444500 h 1079500"/>
              <a:gd name="connsiteX14" fmla="*/ 266700 w 3933825"/>
              <a:gd name="connsiteY14" fmla="*/ 349250 h 1079500"/>
              <a:gd name="connsiteX15" fmla="*/ 149225 w 3933825"/>
              <a:gd name="connsiteY15" fmla="*/ 228600 h 1079500"/>
              <a:gd name="connsiteX16" fmla="*/ 41275 w 3933825"/>
              <a:gd name="connsiteY16" fmla="*/ 101600 h 1079500"/>
              <a:gd name="connsiteX17" fmla="*/ 19050 w 3933825"/>
              <a:gd name="connsiteY17" fmla="*/ 73025 h 1079500"/>
              <a:gd name="connsiteX18" fmla="*/ 3175 w 3933825"/>
              <a:gd name="connsiteY18" fmla="*/ 47625 h 1079500"/>
              <a:gd name="connsiteX19" fmla="*/ 0 w 3933825"/>
              <a:gd name="connsiteY19" fmla="*/ 28575 h 1079500"/>
              <a:gd name="connsiteX20" fmla="*/ 3175 w 3933825"/>
              <a:gd name="connsiteY20" fmla="*/ 12700 h 1079500"/>
              <a:gd name="connsiteX21" fmla="*/ 15875 w 3933825"/>
              <a:gd name="connsiteY21" fmla="*/ 3175 h 1079500"/>
              <a:gd name="connsiteX22" fmla="*/ 34925 w 3933825"/>
              <a:gd name="connsiteY22" fmla="*/ 0 h 1079500"/>
              <a:gd name="connsiteX23" fmla="*/ 66675 w 3933825"/>
              <a:gd name="connsiteY23" fmla="*/ 19050 h 1079500"/>
              <a:gd name="connsiteX24" fmla="*/ 152400 w 3933825"/>
              <a:gd name="connsiteY24" fmla="*/ 104775 h 1079500"/>
              <a:gd name="connsiteX25" fmla="*/ 231775 w 3933825"/>
              <a:gd name="connsiteY25" fmla="*/ 177800 h 1079500"/>
              <a:gd name="connsiteX26" fmla="*/ 311150 w 3933825"/>
              <a:gd name="connsiteY26" fmla="*/ 241300 h 1079500"/>
              <a:gd name="connsiteX27" fmla="*/ 396875 w 3933825"/>
              <a:gd name="connsiteY27" fmla="*/ 307975 h 1079500"/>
              <a:gd name="connsiteX28" fmla="*/ 482600 w 3933825"/>
              <a:gd name="connsiteY28" fmla="*/ 365125 h 1079500"/>
              <a:gd name="connsiteX29" fmla="*/ 581025 w 3933825"/>
              <a:gd name="connsiteY29" fmla="*/ 425450 h 1079500"/>
              <a:gd name="connsiteX30" fmla="*/ 685800 w 3933825"/>
              <a:gd name="connsiteY30" fmla="*/ 485775 h 1079500"/>
              <a:gd name="connsiteX31" fmla="*/ 806450 w 3933825"/>
              <a:gd name="connsiteY31" fmla="*/ 546100 h 1079500"/>
              <a:gd name="connsiteX32" fmla="*/ 942975 w 3933825"/>
              <a:gd name="connsiteY32" fmla="*/ 603250 h 1079500"/>
              <a:gd name="connsiteX33" fmla="*/ 1069975 w 3933825"/>
              <a:gd name="connsiteY33" fmla="*/ 647700 h 1079500"/>
              <a:gd name="connsiteX34" fmla="*/ 1196975 w 3933825"/>
              <a:gd name="connsiteY34" fmla="*/ 685800 h 1079500"/>
              <a:gd name="connsiteX35" fmla="*/ 1355725 w 3933825"/>
              <a:gd name="connsiteY35" fmla="*/ 720725 h 1079500"/>
              <a:gd name="connsiteX36" fmla="*/ 1539875 w 3933825"/>
              <a:gd name="connsiteY36" fmla="*/ 752475 h 1079500"/>
              <a:gd name="connsiteX37" fmla="*/ 1765300 w 3933825"/>
              <a:gd name="connsiteY37" fmla="*/ 774700 h 1079500"/>
              <a:gd name="connsiteX38" fmla="*/ 1952625 w 3933825"/>
              <a:gd name="connsiteY38" fmla="*/ 777875 h 1079500"/>
              <a:gd name="connsiteX39" fmla="*/ 2193925 w 3933825"/>
              <a:gd name="connsiteY39" fmla="*/ 787400 h 1079500"/>
              <a:gd name="connsiteX40" fmla="*/ 2384425 w 3933825"/>
              <a:gd name="connsiteY40" fmla="*/ 793750 h 1079500"/>
              <a:gd name="connsiteX41" fmla="*/ 2705100 w 3933825"/>
              <a:gd name="connsiteY41" fmla="*/ 796925 h 1079500"/>
              <a:gd name="connsiteX42" fmla="*/ 2860675 w 3933825"/>
              <a:gd name="connsiteY42" fmla="*/ 796925 h 1079500"/>
              <a:gd name="connsiteX43" fmla="*/ 3200400 w 3933825"/>
              <a:gd name="connsiteY43" fmla="*/ 793750 h 1079500"/>
              <a:gd name="connsiteX44" fmla="*/ 3527425 w 3933825"/>
              <a:gd name="connsiteY44" fmla="*/ 781050 h 1079500"/>
              <a:gd name="connsiteX45" fmla="*/ 3613150 w 3933825"/>
              <a:gd name="connsiteY45" fmla="*/ 768350 h 1079500"/>
              <a:gd name="connsiteX46" fmla="*/ 3663950 w 3933825"/>
              <a:gd name="connsiteY46" fmla="*/ 755650 h 1079500"/>
              <a:gd name="connsiteX47" fmla="*/ 3708400 w 3933825"/>
              <a:gd name="connsiteY47" fmla="*/ 733425 h 1079500"/>
              <a:gd name="connsiteX48" fmla="*/ 3749675 w 3933825"/>
              <a:gd name="connsiteY48" fmla="*/ 701675 h 1079500"/>
              <a:gd name="connsiteX49" fmla="*/ 3784600 w 3933825"/>
              <a:gd name="connsiteY49" fmla="*/ 663575 h 1079500"/>
              <a:gd name="connsiteX50" fmla="*/ 3829050 w 3933825"/>
              <a:gd name="connsiteY50" fmla="*/ 600075 h 1079500"/>
              <a:gd name="connsiteX51" fmla="*/ 3854450 w 3933825"/>
              <a:gd name="connsiteY51" fmla="*/ 571500 h 1079500"/>
              <a:gd name="connsiteX52" fmla="*/ 3870325 w 3933825"/>
              <a:gd name="connsiteY52" fmla="*/ 555625 h 1079500"/>
              <a:gd name="connsiteX53" fmla="*/ 3892550 w 3933825"/>
              <a:gd name="connsiteY53" fmla="*/ 552450 h 1079500"/>
              <a:gd name="connsiteX54" fmla="*/ 3911600 w 3933825"/>
              <a:gd name="connsiteY54" fmla="*/ 565150 h 1079500"/>
              <a:gd name="connsiteX55" fmla="*/ 3924300 w 3933825"/>
              <a:gd name="connsiteY55" fmla="*/ 600075 h 1079500"/>
              <a:gd name="connsiteX56" fmla="*/ 3933825 w 3933825"/>
              <a:gd name="connsiteY56" fmla="*/ 666750 h 1079500"/>
              <a:gd name="connsiteX57" fmla="*/ 3921125 w 3933825"/>
              <a:gd name="connsiteY57" fmla="*/ 739775 h 1079500"/>
              <a:gd name="connsiteX58" fmla="*/ 3898900 w 3933825"/>
              <a:gd name="connsiteY58" fmla="*/ 828675 h 1079500"/>
              <a:gd name="connsiteX59" fmla="*/ 3876675 w 3933825"/>
              <a:gd name="connsiteY59" fmla="*/ 889000 h 1079500"/>
              <a:gd name="connsiteX60" fmla="*/ 3835400 w 3933825"/>
              <a:gd name="connsiteY60" fmla="*/ 946150 h 1079500"/>
              <a:gd name="connsiteX61" fmla="*/ 3794125 w 3933825"/>
              <a:gd name="connsiteY61" fmla="*/ 996950 h 1079500"/>
              <a:gd name="connsiteX62" fmla="*/ 3746500 w 3933825"/>
              <a:gd name="connsiteY62" fmla="*/ 1044575 h 1079500"/>
              <a:gd name="connsiteX63" fmla="*/ 3692525 w 3933825"/>
              <a:gd name="connsiteY63" fmla="*/ 1073150 h 1079500"/>
              <a:gd name="connsiteX64" fmla="*/ 3654425 w 3933825"/>
              <a:gd name="connsiteY64" fmla="*/ 1079500 h 1079500"/>
              <a:gd name="connsiteX65" fmla="*/ 3609975 w 3933825"/>
              <a:gd name="connsiteY65" fmla="*/ 1079500 h 1079500"/>
              <a:gd name="connsiteX66" fmla="*/ 3562350 w 3933825"/>
              <a:gd name="connsiteY66" fmla="*/ 1057275 h 1079500"/>
              <a:gd name="connsiteX67" fmla="*/ 3505200 w 3933825"/>
              <a:gd name="connsiteY67" fmla="*/ 1041400 h 1079500"/>
              <a:gd name="connsiteX68" fmla="*/ 3378200 w 3933825"/>
              <a:gd name="connsiteY68" fmla="*/ 1031875 h 1079500"/>
              <a:gd name="connsiteX69" fmla="*/ 3140075 w 3933825"/>
              <a:gd name="connsiteY69" fmla="*/ 1019175 h 1079500"/>
              <a:gd name="connsiteX70" fmla="*/ 2676525 w 3933825"/>
              <a:gd name="connsiteY70" fmla="*/ 1022350 h 1079500"/>
              <a:gd name="connsiteX71" fmla="*/ 2403475 w 3933825"/>
              <a:gd name="connsiteY71" fmla="*/ 1012825 h 107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933825" h="1079500">
                <a:moveTo>
                  <a:pt x="2403475" y="1012825"/>
                </a:moveTo>
                <a:lnTo>
                  <a:pt x="1962150" y="1000125"/>
                </a:lnTo>
                <a:lnTo>
                  <a:pt x="1812925" y="996950"/>
                </a:lnTo>
                <a:lnTo>
                  <a:pt x="1663700" y="990600"/>
                </a:lnTo>
                <a:lnTo>
                  <a:pt x="1562100" y="977900"/>
                </a:lnTo>
                <a:lnTo>
                  <a:pt x="1425575" y="955675"/>
                </a:lnTo>
                <a:lnTo>
                  <a:pt x="1285875" y="923925"/>
                </a:lnTo>
                <a:lnTo>
                  <a:pt x="1136650" y="882650"/>
                </a:lnTo>
                <a:lnTo>
                  <a:pt x="1035050" y="844550"/>
                </a:lnTo>
                <a:lnTo>
                  <a:pt x="885825" y="781050"/>
                </a:lnTo>
                <a:lnTo>
                  <a:pt x="768350" y="720725"/>
                </a:lnTo>
                <a:lnTo>
                  <a:pt x="622300" y="635000"/>
                </a:lnTo>
                <a:lnTo>
                  <a:pt x="498475" y="546100"/>
                </a:lnTo>
                <a:lnTo>
                  <a:pt x="371475" y="444500"/>
                </a:lnTo>
                <a:lnTo>
                  <a:pt x="266700" y="349250"/>
                </a:lnTo>
                <a:lnTo>
                  <a:pt x="149225" y="228600"/>
                </a:lnTo>
                <a:lnTo>
                  <a:pt x="41275" y="101600"/>
                </a:lnTo>
                <a:lnTo>
                  <a:pt x="19050" y="73025"/>
                </a:lnTo>
                <a:lnTo>
                  <a:pt x="3175" y="47625"/>
                </a:lnTo>
                <a:lnTo>
                  <a:pt x="0" y="28575"/>
                </a:lnTo>
                <a:lnTo>
                  <a:pt x="3175" y="12700"/>
                </a:lnTo>
                <a:lnTo>
                  <a:pt x="15875" y="3175"/>
                </a:lnTo>
                <a:lnTo>
                  <a:pt x="34925" y="0"/>
                </a:lnTo>
                <a:lnTo>
                  <a:pt x="66675" y="19050"/>
                </a:lnTo>
                <a:lnTo>
                  <a:pt x="152400" y="104775"/>
                </a:lnTo>
                <a:lnTo>
                  <a:pt x="231775" y="177800"/>
                </a:lnTo>
                <a:lnTo>
                  <a:pt x="311150" y="241300"/>
                </a:lnTo>
                <a:lnTo>
                  <a:pt x="396875" y="307975"/>
                </a:lnTo>
                <a:lnTo>
                  <a:pt x="482600" y="365125"/>
                </a:lnTo>
                <a:lnTo>
                  <a:pt x="581025" y="425450"/>
                </a:lnTo>
                <a:lnTo>
                  <a:pt x="685800" y="485775"/>
                </a:lnTo>
                <a:lnTo>
                  <a:pt x="806450" y="546100"/>
                </a:lnTo>
                <a:lnTo>
                  <a:pt x="942975" y="603250"/>
                </a:lnTo>
                <a:lnTo>
                  <a:pt x="1069975" y="647700"/>
                </a:lnTo>
                <a:lnTo>
                  <a:pt x="1196975" y="685800"/>
                </a:lnTo>
                <a:lnTo>
                  <a:pt x="1355725" y="720725"/>
                </a:lnTo>
                <a:lnTo>
                  <a:pt x="1539875" y="752475"/>
                </a:lnTo>
                <a:lnTo>
                  <a:pt x="1765300" y="774700"/>
                </a:lnTo>
                <a:lnTo>
                  <a:pt x="1952625" y="777875"/>
                </a:lnTo>
                <a:lnTo>
                  <a:pt x="2193925" y="787400"/>
                </a:lnTo>
                <a:lnTo>
                  <a:pt x="2384425" y="793750"/>
                </a:lnTo>
                <a:lnTo>
                  <a:pt x="2705100" y="796925"/>
                </a:lnTo>
                <a:lnTo>
                  <a:pt x="2860675" y="796925"/>
                </a:lnTo>
                <a:lnTo>
                  <a:pt x="3200400" y="793750"/>
                </a:lnTo>
                <a:lnTo>
                  <a:pt x="3527425" y="781050"/>
                </a:lnTo>
                <a:lnTo>
                  <a:pt x="3613150" y="768350"/>
                </a:lnTo>
                <a:lnTo>
                  <a:pt x="3663950" y="755650"/>
                </a:lnTo>
                <a:lnTo>
                  <a:pt x="3708400" y="733425"/>
                </a:lnTo>
                <a:lnTo>
                  <a:pt x="3749675" y="701675"/>
                </a:lnTo>
                <a:lnTo>
                  <a:pt x="3784600" y="663575"/>
                </a:lnTo>
                <a:lnTo>
                  <a:pt x="3829050" y="600075"/>
                </a:lnTo>
                <a:lnTo>
                  <a:pt x="3854450" y="571500"/>
                </a:lnTo>
                <a:lnTo>
                  <a:pt x="3870325" y="555625"/>
                </a:lnTo>
                <a:lnTo>
                  <a:pt x="3892550" y="552450"/>
                </a:lnTo>
                <a:lnTo>
                  <a:pt x="3911600" y="565150"/>
                </a:lnTo>
                <a:lnTo>
                  <a:pt x="3924300" y="600075"/>
                </a:lnTo>
                <a:lnTo>
                  <a:pt x="3933825" y="666750"/>
                </a:lnTo>
                <a:lnTo>
                  <a:pt x="3921125" y="739775"/>
                </a:lnTo>
                <a:lnTo>
                  <a:pt x="3898900" y="828675"/>
                </a:lnTo>
                <a:lnTo>
                  <a:pt x="3876675" y="889000"/>
                </a:lnTo>
                <a:lnTo>
                  <a:pt x="3835400" y="946150"/>
                </a:lnTo>
                <a:lnTo>
                  <a:pt x="3794125" y="996950"/>
                </a:lnTo>
                <a:lnTo>
                  <a:pt x="3746500" y="1044575"/>
                </a:lnTo>
                <a:lnTo>
                  <a:pt x="3692525" y="1073150"/>
                </a:lnTo>
                <a:lnTo>
                  <a:pt x="3654425" y="1079500"/>
                </a:lnTo>
                <a:lnTo>
                  <a:pt x="3609975" y="1079500"/>
                </a:lnTo>
                <a:lnTo>
                  <a:pt x="3562350" y="1057275"/>
                </a:lnTo>
                <a:lnTo>
                  <a:pt x="3505200" y="1041400"/>
                </a:lnTo>
                <a:lnTo>
                  <a:pt x="3378200" y="1031875"/>
                </a:lnTo>
                <a:lnTo>
                  <a:pt x="3140075" y="1019175"/>
                </a:lnTo>
                <a:lnTo>
                  <a:pt x="2676525" y="1022350"/>
                </a:lnTo>
                <a:lnTo>
                  <a:pt x="2403475" y="10128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306EEB5-BFB8-47B2-B233-B3BC5144D8E0}"/>
              </a:ext>
            </a:extLst>
          </p:cNvPr>
          <p:cNvSpPr/>
          <p:nvPr/>
        </p:nvSpPr>
        <p:spPr>
          <a:xfrm rot="16200000">
            <a:off x="5305427" y="3484563"/>
            <a:ext cx="4495800" cy="581025"/>
          </a:xfrm>
          <a:custGeom>
            <a:avLst/>
            <a:gdLst>
              <a:gd name="connsiteX0" fmla="*/ 1762963 w 4495190"/>
              <a:gd name="connsiteY0" fmla="*/ 453542 h 581558"/>
              <a:gd name="connsiteX1" fmla="*/ 815644 w 4495190"/>
              <a:gd name="connsiteY1" fmla="*/ 449884 h 581558"/>
              <a:gd name="connsiteX2" fmla="*/ 153619 w 4495190"/>
              <a:gd name="connsiteY2" fmla="*/ 435254 h 581558"/>
              <a:gd name="connsiteX3" fmla="*/ 65836 w 4495190"/>
              <a:gd name="connsiteY3" fmla="*/ 431596 h 581558"/>
              <a:gd name="connsiteX4" fmla="*/ 43891 w 4495190"/>
              <a:gd name="connsiteY4" fmla="*/ 427939 h 581558"/>
              <a:gd name="connsiteX5" fmla="*/ 18288 w 4495190"/>
              <a:gd name="connsiteY5" fmla="*/ 416966 h 581558"/>
              <a:gd name="connsiteX6" fmla="*/ 0 w 4495190"/>
              <a:gd name="connsiteY6" fmla="*/ 387705 h 581558"/>
              <a:gd name="connsiteX7" fmla="*/ 0 w 4495190"/>
              <a:gd name="connsiteY7" fmla="*/ 354787 h 581558"/>
              <a:gd name="connsiteX8" fmla="*/ 14630 w 4495190"/>
              <a:gd name="connsiteY8" fmla="*/ 310896 h 581558"/>
              <a:gd name="connsiteX9" fmla="*/ 47548 w 4495190"/>
              <a:gd name="connsiteY9" fmla="*/ 281635 h 581558"/>
              <a:gd name="connsiteX10" fmla="*/ 117043 w 4495190"/>
              <a:gd name="connsiteY10" fmla="*/ 259689 h 581558"/>
              <a:gd name="connsiteX11" fmla="*/ 190195 w 4495190"/>
              <a:gd name="connsiteY11" fmla="*/ 241401 h 581558"/>
              <a:gd name="connsiteX12" fmla="*/ 314553 w 4495190"/>
              <a:gd name="connsiteY12" fmla="*/ 219456 h 581558"/>
              <a:gd name="connsiteX13" fmla="*/ 431596 w 4495190"/>
              <a:gd name="connsiteY13" fmla="*/ 208483 h 581558"/>
              <a:gd name="connsiteX14" fmla="*/ 534009 w 4495190"/>
              <a:gd name="connsiteY14" fmla="*/ 212140 h 581558"/>
              <a:gd name="connsiteX15" fmla="*/ 683971 w 4495190"/>
              <a:gd name="connsiteY15" fmla="*/ 223113 h 581558"/>
              <a:gd name="connsiteX16" fmla="*/ 1225296 w 4495190"/>
              <a:gd name="connsiteY16" fmla="*/ 230428 h 581558"/>
              <a:gd name="connsiteX17" fmla="*/ 1784908 w 4495190"/>
              <a:gd name="connsiteY17" fmla="*/ 234086 h 581558"/>
              <a:gd name="connsiteX18" fmla="*/ 2454249 w 4495190"/>
              <a:gd name="connsiteY18" fmla="*/ 234086 h 581558"/>
              <a:gd name="connsiteX19" fmla="*/ 3061411 w 4495190"/>
              <a:gd name="connsiteY19" fmla="*/ 234086 h 581558"/>
              <a:gd name="connsiteX20" fmla="*/ 3236976 w 4495190"/>
              <a:gd name="connsiteY20" fmla="*/ 234086 h 581558"/>
              <a:gd name="connsiteX21" fmla="*/ 3749040 w 4495190"/>
              <a:gd name="connsiteY21" fmla="*/ 234086 h 581558"/>
              <a:gd name="connsiteX22" fmla="*/ 3957523 w 4495190"/>
              <a:gd name="connsiteY22" fmla="*/ 226771 h 581558"/>
              <a:gd name="connsiteX23" fmla="*/ 4085539 w 4495190"/>
              <a:gd name="connsiteY23" fmla="*/ 219456 h 581558"/>
              <a:gd name="connsiteX24" fmla="*/ 4169664 w 4495190"/>
              <a:gd name="connsiteY24" fmla="*/ 204825 h 581558"/>
              <a:gd name="connsiteX25" fmla="*/ 4253788 w 4495190"/>
              <a:gd name="connsiteY25" fmla="*/ 179222 h 581558"/>
              <a:gd name="connsiteX26" fmla="*/ 4330598 w 4495190"/>
              <a:gd name="connsiteY26" fmla="*/ 135331 h 581558"/>
              <a:gd name="connsiteX27" fmla="*/ 4378147 w 4495190"/>
              <a:gd name="connsiteY27" fmla="*/ 87782 h 581558"/>
              <a:gd name="connsiteX28" fmla="*/ 4411065 w 4495190"/>
              <a:gd name="connsiteY28" fmla="*/ 40233 h 581558"/>
              <a:gd name="connsiteX29" fmla="*/ 4440326 w 4495190"/>
              <a:gd name="connsiteY29" fmla="*/ 14630 h 581558"/>
              <a:gd name="connsiteX30" fmla="*/ 4465929 w 4495190"/>
              <a:gd name="connsiteY30" fmla="*/ 0 h 581558"/>
              <a:gd name="connsiteX31" fmla="*/ 4484217 w 4495190"/>
              <a:gd name="connsiteY31" fmla="*/ 7315 h 581558"/>
              <a:gd name="connsiteX32" fmla="*/ 4491532 w 4495190"/>
              <a:gd name="connsiteY32" fmla="*/ 25603 h 581558"/>
              <a:gd name="connsiteX33" fmla="*/ 4495190 w 4495190"/>
              <a:gd name="connsiteY33" fmla="*/ 76809 h 581558"/>
              <a:gd name="connsiteX34" fmla="*/ 4480560 w 4495190"/>
              <a:gd name="connsiteY34" fmla="*/ 160934 h 581558"/>
              <a:gd name="connsiteX35" fmla="*/ 4462272 w 4495190"/>
              <a:gd name="connsiteY35" fmla="*/ 230428 h 581558"/>
              <a:gd name="connsiteX36" fmla="*/ 4436668 w 4495190"/>
              <a:gd name="connsiteY36" fmla="*/ 303580 h 581558"/>
              <a:gd name="connsiteX37" fmla="*/ 4389120 w 4495190"/>
              <a:gd name="connsiteY37" fmla="*/ 405993 h 581558"/>
              <a:gd name="connsiteX38" fmla="*/ 4326940 w 4495190"/>
              <a:gd name="connsiteY38" fmla="*/ 501091 h 581558"/>
              <a:gd name="connsiteX39" fmla="*/ 4286707 w 4495190"/>
              <a:gd name="connsiteY39" fmla="*/ 548640 h 581558"/>
              <a:gd name="connsiteX40" fmla="*/ 4253788 w 4495190"/>
              <a:gd name="connsiteY40" fmla="*/ 577900 h 581558"/>
              <a:gd name="connsiteX41" fmla="*/ 4224528 w 4495190"/>
              <a:gd name="connsiteY41" fmla="*/ 581558 h 581558"/>
              <a:gd name="connsiteX42" fmla="*/ 4195267 w 4495190"/>
              <a:gd name="connsiteY42" fmla="*/ 566928 h 581558"/>
              <a:gd name="connsiteX43" fmla="*/ 4173321 w 4495190"/>
              <a:gd name="connsiteY43" fmla="*/ 544982 h 581558"/>
              <a:gd name="connsiteX44" fmla="*/ 4158691 w 4495190"/>
              <a:gd name="connsiteY44" fmla="*/ 519379 h 581558"/>
              <a:gd name="connsiteX45" fmla="*/ 4129430 w 4495190"/>
              <a:gd name="connsiteY45" fmla="*/ 501091 h 581558"/>
              <a:gd name="connsiteX46" fmla="*/ 4096512 w 4495190"/>
              <a:gd name="connsiteY46" fmla="*/ 486460 h 581558"/>
              <a:gd name="connsiteX47" fmla="*/ 3968496 w 4495190"/>
              <a:gd name="connsiteY47" fmla="*/ 464515 h 581558"/>
              <a:gd name="connsiteX48" fmla="*/ 3449116 w 4495190"/>
              <a:gd name="connsiteY48" fmla="*/ 457200 h 581558"/>
              <a:gd name="connsiteX49" fmla="*/ 3255264 w 4495190"/>
              <a:gd name="connsiteY49" fmla="*/ 460857 h 581558"/>
              <a:gd name="connsiteX50" fmla="*/ 3083356 w 4495190"/>
              <a:gd name="connsiteY50" fmla="*/ 457200 h 581558"/>
              <a:gd name="connsiteX51" fmla="*/ 2834640 w 4495190"/>
              <a:gd name="connsiteY51" fmla="*/ 442569 h 581558"/>
              <a:gd name="connsiteX52" fmla="*/ 2596896 w 4495190"/>
              <a:gd name="connsiteY52" fmla="*/ 449884 h 581558"/>
              <a:gd name="connsiteX53" fmla="*/ 2311603 w 4495190"/>
              <a:gd name="connsiteY53" fmla="*/ 460857 h 581558"/>
              <a:gd name="connsiteX54" fmla="*/ 2150668 w 4495190"/>
              <a:gd name="connsiteY54" fmla="*/ 457200 h 581558"/>
              <a:gd name="connsiteX55" fmla="*/ 1762963 w 4495190"/>
              <a:gd name="connsiteY55" fmla="*/ 453542 h 581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95190" h="581558">
                <a:moveTo>
                  <a:pt x="1762963" y="453542"/>
                </a:moveTo>
                <a:lnTo>
                  <a:pt x="815644" y="449884"/>
                </a:lnTo>
                <a:lnTo>
                  <a:pt x="153619" y="435254"/>
                </a:lnTo>
                <a:lnTo>
                  <a:pt x="65836" y="431596"/>
                </a:lnTo>
                <a:lnTo>
                  <a:pt x="43891" y="427939"/>
                </a:lnTo>
                <a:lnTo>
                  <a:pt x="18288" y="416966"/>
                </a:lnTo>
                <a:lnTo>
                  <a:pt x="0" y="387705"/>
                </a:lnTo>
                <a:lnTo>
                  <a:pt x="0" y="354787"/>
                </a:lnTo>
                <a:lnTo>
                  <a:pt x="14630" y="310896"/>
                </a:lnTo>
                <a:lnTo>
                  <a:pt x="47548" y="281635"/>
                </a:lnTo>
                <a:lnTo>
                  <a:pt x="117043" y="259689"/>
                </a:lnTo>
                <a:lnTo>
                  <a:pt x="190195" y="241401"/>
                </a:lnTo>
                <a:lnTo>
                  <a:pt x="314553" y="219456"/>
                </a:lnTo>
                <a:lnTo>
                  <a:pt x="431596" y="208483"/>
                </a:lnTo>
                <a:lnTo>
                  <a:pt x="534009" y="212140"/>
                </a:lnTo>
                <a:lnTo>
                  <a:pt x="683971" y="223113"/>
                </a:lnTo>
                <a:lnTo>
                  <a:pt x="1225296" y="230428"/>
                </a:lnTo>
                <a:lnTo>
                  <a:pt x="1784908" y="234086"/>
                </a:lnTo>
                <a:lnTo>
                  <a:pt x="2454249" y="234086"/>
                </a:lnTo>
                <a:lnTo>
                  <a:pt x="3061411" y="234086"/>
                </a:lnTo>
                <a:lnTo>
                  <a:pt x="3236976" y="234086"/>
                </a:lnTo>
                <a:lnTo>
                  <a:pt x="3749040" y="234086"/>
                </a:lnTo>
                <a:lnTo>
                  <a:pt x="3957523" y="226771"/>
                </a:lnTo>
                <a:lnTo>
                  <a:pt x="4085539" y="219456"/>
                </a:lnTo>
                <a:lnTo>
                  <a:pt x="4169664" y="204825"/>
                </a:lnTo>
                <a:lnTo>
                  <a:pt x="4253788" y="179222"/>
                </a:lnTo>
                <a:lnTo>
                  <a:pt x="4330598" y="135331"/>
                </a:lnTo>
                <a:lnTo>
                  <a:pt x="4378147" y="87782"/>
                </a:lnTo>
                <a:lnTo>
                  <a:pt x="4411065" y="40233"/>
                </a:lnTo>
                <a:lnTo>
                  <a:pt x="4440326" y="14630"/>
                </a:lnTo>
                <a:lnTo>
                  <a:pt x="4465929" y="0"/>
                </a:lnTo>
                <a:lnTo>
                  <a:pt x="4484217" y="7315"/>
                </a:lnTo>
                <a:lnTo>
                  <a:pt x="4491532" y="25603"/>
                </a:lnTo>
                <a:lnTo>
                  <a:pt x="4495190" y="76809"/>
                </a:lnTo>
                <a:lnTo>
                  <a:pt x="4480560" y="160934"/>
                </a:lnTo>
                <a:lnTo>
                  <a:pt x="4462272" y="230428"/>
                </a:lnTo>
                <a:lnTo>
                  <a:pt x="4436668" y="303580"/>
                </a:lnTo>
                <a:lnTo>
                  <a:pt x="4389120" y="405993"/>
                </a:lnTo>
                <a:lnTo>
                  <a:pt x="4326940" y="501091"/>
                </a:lnTo>
                <a:lnTo>
                  <a:pt x="4286707" y="548640"/>
                </a:lnTo>
                <a:lnTo>
                  <a:pt x="4253788" y="577900"/>
                </a:lnTo>
                <a:lnTo>
                  <a:pt x="4224528" y="581558"/>
                </a:lnTo>
                <a:lnTo>
                  <a:pt x="4195267" y="566928"/>
                </a:lnTo>
                <a:lnTo>
                  <a:pt x="4173321" y="544982"/>
                </a:lnTo>
                <a:lnTo>
                  <a:pt x="4158691" y="519379"/>
                </a:lnTo>
                <a:lnTo>
                  <a:pt x="4129430" y="501091"/>
                </a:lnTo>
                <a:lnTo>
                  <a:pt x="4096512" y="486460"/>
                </a:lnTo>
                <a:lnTo>
                  <a:pt x="3968496" y="464515"/>
                </a:lnTo>
                <a:lnTo>
                  <a:pt x="3449116" y="457200"/>
                </a:lnTo>
                <a:lnTo>
                  <a:pt x="3255264" y="460857"/>
                </a:lnTo>
                <a:lnTo>
                  <a:pt x="3083356" y="457200"/>
                </a:lnTo>
                <a:lnTo>
                  <a:pt x="2834640" y="442569"/>
                </a:lnTo>
                <a:lnTo>
                  <a:pt x="2596896" y="449884"/>
                </a:lnTo>
                <a:lnTo>
                  <a:pt x="2311603" y="460857"/>
                </a:lnTo>
                <a:lnTo>
                  <a:pt x="2150668" y="457200"/>
                </a:lnTo>
                <a:lnTo>
                  <a:pt x="1762963" y="45354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4117C506-BB8A-43A8-AC8C-4C007B0DE066}"/>
              </a:ext>
            </a:extLst>
          </p:cNvPr>
          <p:cNvGrpSpPr/>
          <p:nvPr/>
        </p:nvGrpSpPr>
        <p:grpSpPr>
          <a:xfrm>
            <a:off x="3771902" y="1527176"/>
            <a:ext cx="4648200" cy="4495800"/>
            <a:chOff x="3771902" y="1527176"/>
            <a:chExt cx="4648200" cy="4495800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55F2B731-8E1E-4467-9563-0D8692D19BF7}"/>
                </a:ext>
              </a:extLst>
            </p:cNvPr>
            <p:cNvSpPr/>
            <p:nvPr/>
          </p:nvSpPr>
          <p:spPr>
            <a:xfrm>
              <a:off x="3995741" y="2176463"/>
              <a:ext cx="1881187" cy="481012"/>
            </a:xfrm>
            <a:custGeom>
              <a:avLst/>
              <a:gdLst>
                <a:gd name="connsiteX0" fmla="*/ 1416843 w 1881187"/>
                <a:gd name="connsiteY0" fmla="*/ 242887 h 481012"/>
                <a:gd name="connsiteX1" fmla="*/ 1116806 w 1881187"/>
                <a:gd name="connsiteY1" fmla="*/ 276225 h 481012"/>
                <a:gd name="connsiteX2" fmla="*/ 983456 w 1881187"/>
                <a:gd name="connsiteY2" fmla="*/ 307181 h 481012"/>
                <a:gd name="connsiteX3" fmla="*/ 700087 w 1881187"/>
                <a:gd name="connsiteY3" fmla="*/ 371475 h 481012"/>
                <a:gd name="connsiteX4" fmla="*/ 450056 w 1881187"/>
                <a:gd name="connsiteY4" fmla="*/ 440531 h 481012"/>
                <a:gd name="connsiteX5" fmla="*/ 352425 w 1881187"/>
                <a:gd name="connsiteY5" fmla="*/ 473868 h 481012"/>
                <a:gd name="connsiteX6" fmla="*/ 328612 w 1881187"/>
                <a:gd name="connsiteY6" fmla="*/ 478631 h 481012"/>
                <a:gd name="connsiteX7" fmla="*/ 295275 w 1881187"/>
                <a:gd name="connsiteY7" fmla="*/ 481012 h 481012"/>
                <a:gd name="connsiteX8" fmla="*/ 271462 w 1881187"/>
                <a:gd name="connsiteY8" fmla="*/ 476250 h 481012"/>
                <a:gd name="connsiteX9" fmla="*/ 235743 w 1881187"/>
                <a:gd name="connsiteY9" fmla="*/ 461962 h 481012"/>
                <a:gd name="connsiteX10" fmla="*/ 195262 w 1881187"/>
                <a:gd name="connsiteY10" fmla="*/ 435768 h 481012"/>
                <a:gd name="connsiteX11" fmla="*/ 142875 w 1881187"/>
                <a:gd name="connsiteY11" fmla="*/ 388143 h 481012"/>
                <a:gd name="connsiteX12" fmla="*/ 88106 w 1881187"/>
                <a:gd name="connsiteY12" fmla="*/ 321468 h 481012"/>
                <a:gd name="connsiteX13" fmla="*/ 42862 w 1881187"/>
                <a:gd name="connsiteY13" fmla="*/ 257175 h 481012"/>
                <a:gd name="connsiteX14" fmla="*/ 14287 w 1881187"/>
                <a:gd name="connsiteY14" fmla="*/ 209550 h 481012"/>
                <a:gd name="connsiteX15" fmla="*/ 2381 w 1881187"/>
                <a:gd name="connsiteY15" fmla="*/ 180975 h 481012"/>
                <a:gd name="connsiteX16" fmla="*/ 0 w 1881187"/>
                <a:gd name="connsiteY16" fmla="*/ 161925 h 481012"/>
                <a:gd name="connsiteX17" fmla="*/ 0 w 1881187"/>
                <a:gd name="connsiteY17" fmla="*/ 150018 h 481012"/>
                <a:gd name="connsiteX18" fmla="*/ 4762 w 1881187"/>
                <a:gd name="connsiteY18" fmla="*/ 142875 h 481012"/>
                <a:gd name="connsiteX19" fmla="*/ 21431 w 1881187"/>
                <a:gd name="connsiteY19" fmla="*/ 140493 h 481012"/>
                <a:gd name="connsiteX20" fmla="*/ 38100 w 1881187"/>
                <a:gd name="connsiteY20" fmla="*/ 145256 h 481012"/>
                <a:gd name="connsiteX21" fmla="*/ 66675 w 1881187"/>
                <a:gd name="connsiteY21" fmla="*/ 164306 h 481012"/>
                <a:gd name="connsiteX22" fmla="*/ 116681 w 1881187"/>
                <a:gd name="connsiteY22" fmla="*/ 200025 h 481012"/>
                <a:gd name="connsiteX23" fmla="*/ 166687 w 1881187"/>
                <a:gd name="connsiteY23" fmla="*/ 230981 h 481012"/>
                <a:gd name="connsiteX24" fmla="*/ 211931 w 1881187"/>
                <a:gd name="connsiteY24" fmla="*/ 254793 h 481012"/>
                <a:gd name="connsiteX25" fmla="*/ 261937 w 1881187"/>
                <a:gd name="connsiteY25" fmla="*/ 273843 h 481012"/>
                <a:gd name="connsiteX26" fmla="*/ 288131 w 1881187"/>
                <a:gd name="connsiteY26" fmla="*/ 278606 h 481012"/>
                <a:gd name="connsiteX27" fmla="*/ 333375 w 1881187"/>
                <a:gd name="connsiteY27" fmla="*/ 271462 h 481012"/>
                <a:gd name="connsiteX28" fmla="*/ 588168 w 1881187"/>
                <a:gd name="connsiteY28" fmla="*/ 221456 h 481012"/>
                <a:gd name="connsiteX29" fmla="*/ 985837 w 1881187"/>
                <a:gd name="connsiteY29" fmla="*/ 133350 h 481012"/>
                <a:gd name="connsiteX30" fmla="*/ 1126331 w 1881187"/>
                <a:gd name="connsiteY30" fmla="*/ 97631 h 481012"/>
                <a:gd name="connsiteX31" fmla="*/ 1231106 w 1881187"/>
                <a:gd name="connsiteY31" fmla="*/ 83343 h 481012"/>
                <a:gd name="connsiteX32" fmla="*/ 1402556 w 1881187"/>
                <a:gd name="connsiteY32" fmla="*/ 64293 h 481012"/>
                <a:gd name="connsiteX33" fmla="*/ 1476375 w 1881187"/>
                <a:gd name="connsiteY33" fmla="*/ 52387 h 481012"/>
                <a:gd name="connsiteX34" fmla="*/ 1528762 w 1881187"/>
                <a:gd name="connsiteY34" fmla="*/ 40481 h 481012"/>
                <a:gd name="connsiteX35" fmla="*/ 1576387 w 1881187"/>
                <a:gd name="connsiteY35" fmla="*/ 23812 h 481012"/>
                <a:gd name="connsiteX36" fmla="*/ 1626393 w 1881187"/>
                <a:gd name="connsiteY36" fmla="*/ 0 h 481012"/>
                <a:gd name="connsiteX37" fmla="*/ 1652587 w 1881187"/>
                <a:gd name="connsiteY37" fmla="*/ 0 h 481012"/>
                <a:gd name="connsiteX38" fmla="*/ 1702593 w 1881187"/>
                <a:gd name="connsiteY38" fmla="*/ 4762 h 481012"/>
                <a:gd name="connsiteX39" fmla="*/ 1740693 w 1881187"/>
                <a:gd name="connsiteY39" fmla="*/ 16668 h 481012"/>
                <a:gd name="connsiteX40" fmla="*/ 1781175 w 1881187"/>
                <a:gd name="connsiteY40" fmla="*/ 33337 h 481012"/>
                <a:gd name="connsiteX41" fmla="*/ 1812131 w 1881187"/>
                <a:gd name="connsiteY41" fmla="*/ 47625 h 481012"/>
                <a:gd name="connsiteX42" fmla="*/ 1835943 w 1881187"/>
                <a:gd name="connsiteY42" fmla="*/ 61912 h 481012"/>
                <a:gd name="connsiteX43" fmla="*/ 1854993 w 1881187"/>
                <a:gd name="connsiteY43" fmla="*/ 78581 h 481012"/>
                <a:gd name="connsiteX44" fmla="*/ 1869281 w 1881187"/>
                <a:gd name="connsiteY44" fmla="*/ 95250 h 481012"/>
                <a:gd name="connsiteX45" fmla="*/ 1881187 w 1881187"/>
                <a:gd name="connsiteY45" fmla="*/ 111918 h 481012"/>
                <a:gd name="connsiteX46" fmla="*/ 1878806 w 1881187"/>
                <a:gd name="connsiteY46" fmla="*/ 128587 h 481012"/>
                <a:gd name="connsiteX47" fmla="*/ 1874043 w 1881187"/>
                <a:gd name="connsiteY47" fmla="*/ 150018 h 481012"/>
                <a:gd name="connsiteX48" fmla="*/ 1857375 w 1881187"/>
                <a:gd name="connsiteY48" fmla="*/ 171450 h 481012"/>
                <a:gd name="connsiteX49" fmla="*/ 1840706 w 1881187"/>
                <a:gd name="connsiteY49" fmla="*/ 185737 h 481012"/>
                <a:gd name="connsiteX50" fmla="*/ 1812131 w 1881187"/>
                <a:gd name="connsiteY50" fmla="*/ 202406 h 481012"/>
                <a:gd name="connsiteX51" fmla="*/ 1752600 w 1881187"/>
                <a:gd name="connsiteY51" fmla="*/ 216693 h 481012"/>
                <a:gd name="connsiteX52" fmla="*/ 1416843 w 1881187"/>
                <a:gd name="connsiteY52" fmla="*/ 242887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81187" h="481012">
                  <a:moveTo>
                    <a:pt x="1416843" y="242887"/>
                  </a:moveTo>
                  <a:lnTo>
                    <a:pt x="1116806" y="276225"/>
                  </a:lnTo>
                  <a:lnTo>
                    <a:pt x="983456" y="307181"/>
                  </a:lnTo>
                  <a:lnTo>
                    <a:pt x="700087" y="371475"/>
                  </a:lnTo>
                  <a:lnTo>
                    <a:pt x="450056" y="440531"/>
                  </a:lnTo>
                  <a:lnTo>
                    <a:pt x="352425" y="473868"/>
                  </a:lnTo>
                  <a:lnTo>
                    <a:pt x="328612" y="478631"/>
                  </a:lnTo>
                  <a:lnTo>
                    <a:pt x="295275" y="481012"/>
                  </a:lnTo>
                  <a:lnTo>
                    <a:pt x="271462" y="476250"/>
                  </a:lnTo>
                  <a:lnTo>
                    <a:pt x="235743" y="461962"/>
                  </a:lnTo>
                  <a:lnTo>
                    <a:pt x="195262" y="435768"/>
                  </a:lnTo>
                  <a:lnTo>
                    <a:pt x="142875" y="388143"/>
                  </a:lnTo>
                  <a:lnTo>
                    <a:pt x="88106" y="321468"/>
                  </a:lnTo>
                  <a:lnTo>
                    <a:pt x="42862" y="257175"/>
                  </a:lnTo>
                  <a:lnTo>
                    <a:pt x="14287" y="209550"/>
                  </a:lnTo>
                  <a:lnTo>
                    <a:pt x="2381" y="180975"/>
                  </a:lnTo>
                  <a:lnTo>
                    <a:pt x="0" y="161925"/>
                  </a:lnTo>
                  <a:lnTo>
                    <a:pt x="0" y="150018"/>
                  </a:lnTo>
                  <a:lnTo>
                    <a:pt x="4762" y="142875"/>
                  </a:lnTo>
                  <a:lnTo>
                    <a:pt x="21431" y="140493"/>
                  </a:lnTo>
                  <a:lnTo>
                    <a:pt x="38100" y="145256"/>
                  </a:lnTo>
                  <a:lnTo>
                    <a:pt x="66675" y="164306"/>
                  </a:lnTo>
                  <a:lnTo>
                    <a:pt x="116681" y="200025"/>
                  </a:lnTo>
                  <a:lnTo>
                    <a:pt x="166687" y="230981"/>
                  </a:lnTo>
                  <a:lnTo>
                    <a:pt x="211931" y="254793"/>
                  </a:lnTo>
                  <a:lnTo>
                    <a:pt x="261937" y="273843"/>
                  </a:lnTo>
                  <a:lnTo>
                    <a:pt x="288131" y="278606"/>
                  </a:lnTo>
                  <a:lnTo>
                    <a:pt x="333375" y="271462"/>
                  </a:lnTo>
                  <a:lnTo>
                    <a:pt x="588168" y="221456"/>
                  </a:lnTo>
                  <a:lnTo>
                    <a:pt x="985837" y="133350"/>
                  </a:lnTo>
                  <a:lnTo>
                    <a:pt x="1126331" y="97631"/>
                  </a:lnTo>
                  <a:lnTo>
                    <a:pt x="1231106" y="83343"/>
                  </a:lnTo>
                  <a:lnTo>
                    <a:pt x="1402556" y="64293"/>
                  </a:lnTo>
                  <a:lnTo>
                    <a:pt x="1476375" y="52387"/>
                  </a:lnTo>
                  <a:lnTo>
                    <a:pt x="1528762" y="40481"/>
                  </a:lnTo>
                  <a:lnTo>
                    <a:pt x="1576387" y="23812"/>
                  </a:lnTo>
                  <a:lnTo>
                    <a:pt x="1626393" y="0"/>
                  </a:lnTo>
                  <a:lnTo>
                    <a:pt x="1652587" y="0"/>
                  </a:lnTo>
                  <a:lnTo>
                    <a:pt x="1702593" y="4762"/>
                  </a:lnTo>
                  <a:lnTo>
                    <a:pt x="1740693" y="16668"/>
                  </a:lnTo>
                  <a:lnTo>
                    <a:pt x="1781175" y="33337"/>
                  </a:lnTo>
                  <a:lnTo>
                    <a:pt x="1812131" y="47625"/>
                  </a:lnTo>
                  <a:lnTo>
                    <a:pt x="1835943" y="61912"/>
                  </a:lnTo>
                  <a:lnTo>
                    <a:pt x="1854993" y="78581"/>
                  </a:lnTo>
                  <a:lnTo>
                    <a:pt x="1869281" y="95250"/>
                  </a:lnTo>
                  <a:lnTo>
                    <a:pt x="1881187" y="111918"/>
                  </a:lnTo>
                  <a:lnTo>
                    <a:pt x="1878806" y="128587"/>
                  </a:lnTo>
                  <a:lnTo>
                    <a:pt x="1874043" y="150018"/>
                  </a:lnTo>
                  <a:lnTo>
                    <a:pt x="1857375" y="171450"/>
                  </a:lnTo>
                  <a:lnTo>
                    <a:pt x="1840706" y="185737"/>
                  </a:lnTo>
                  <a:lnTo>
                    <a:pt x="1812131" y="202406"/>
                  </a:lnTo>
                  <a:lnTo>
                    <a:pt x="1752600" y="216693"/>
                  </a:lnTo>
                  <a:lnTo>
                    <a:pt x="1416843" y="2428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3884565E-E5CB-4303-A86C-C6A55E125DB9}"/>
                </a:ext>
              </a:extLst>
            </p:cNvPr>
            <p:cNvSpPr/>
            <p:nvPr/>
          </p:nvSpPr>
          <p:spPr>
            <a:xfrm>
              <a:off x="4089402" y="2847976"/>
              <a:ext cx="1677988" cy="449263"/>
            </a:xfrm>
            <a:custGeom>
              <a:avLst/>
              <a:gdLst>
                <a:gd name="connsiteX0" fmla="*/ 1271588 w 1678782"/>
                <a:gd name="connsiteY0" fmla="*/ 261938 h 450056"/>
                <a:gd name="connsiteX1" fmla="*/ 1012032 w 1678782"/>
                <a:gd name="connsiteY1" fmla="*/ 297656 h 450056"/>
                <a:gd name="connsiteX2" fmla="*/ 885825 w 1678782"/>
                <a:gd name="connsiteY2" fmla="*/ 328613 h 450056"/>
                <a:gd name="connsiteX3" fmla="*/ 688182 w 1678782"/>
                <a:gd name="connsiteY3" fmla="*/ 373856 h 450056"/>
                <a:gd name="connsiteX4" fmla="*/ 478632 w 1678782"/>
                <a:gd name="connsiteY4" fmla="*/ 416719 h 450056"/>
                <a:gd name="connsiteX5" fmla="*/ 378619 w 1678782"/>
                <a:gd name="connsiteY5" fmla="*/ 435769 h 450056"/>
                <a:gd name="connsiteX6" fmla="*/ 288132 w 1678782"/>
                <a:gd name="connsiteY6" fmla="*/ 450056 h 450056"/>
                <a:gd name="connsiteX7" fmla="*/ 257175 w 1678782"/>
                <a:gd name="connsiteY7" fmla="*/ 450056 h 450056"/>
                <a:gd name="connsiteX8" fmla="*/ 238125 w 1678782"/>
                <a:gd name="connsiteY8" fmla="*/ 445294 h 450056"/>
                <a:gd name="connsiteX9" fmla="*/ 204788 w 1678782"/>
                <a:gd name="connsiteY9" fmla="*/ 431006 h 450056"/>
                <a:gd name="connsiteX10" fmla="*/ 166688 w 1678782"/>
                <a:gd name="connsiteY10" fmla="*/ 407194 h 450056"/>
                <a:gd name="connsiteX11" fmla="*/ 90488 w 1678782"/>
                <a:gd name="connsiteY11" fmla="*/ 340519 h 450056"/>
                <a:gd name="connsiteX12" fmla="*/ 52388 w 1678782"/>
                <a:gd name="connsiteY12" fmla="*/ 300038 h 450056"/>
                <a:gd name="connsiteX13" fmla="*/ 26194 w 1678782"/>
                <a:gd name="connsiteY13" fmla="*/ 269081 h 450056"/>
                <a:gd name="connsiteX14" fmla="*/ 11907 w 1678782"/>
                <a:gd name="connsiteY14" fmla="*/ 252413 h 450056"/>
                <a:gd name="connsiteX15" fmla="*/ 2382 w 1678782"/>
                <a:gd name="connsiteY15" fmla="*/ 230981 h 450056"/>
                <a:gd name="connsiteX16" fmla="*/ 0 w 1678782"/>
                <a:gd name="connsiteY16" fmla="*/ 211931 h 450056"/>
                <a:gd name="connsiteX17" fmla="*/ 0 w 1678782"/>
                <a:gd name="connsiteY17" fmla="*/ 197644 h 450056"/>
                <a:gd name="connsiteX18" fmla="*/ 4763 w 1678782"/>
                <a:gd name="connsiteY18" fmla="*/ 188119 h 450056"/>
                <a:gd name="connsiteX19" fmla="*/ 14288 w 1678782"/>
                <a:gd name="connsiteY19" fmla="*/ 183356 h 450056"/>
                <a:gd name="connsiteX20" fmla="*/ 33338 w 1678782"/>
                <a:gd name="connsiteY20" fmla="*/ 188119 h 450056"/>
                <a:gd name="connsiteX21" fmla="*/ 52388 w 1678782"/>
                <a:gd name="connsiteY21" fmla="*/ 202406 h 450056"/>
                <a:gd name="connsiteX22" fmla="*/ 64294 w 1678782"/>
                <a:gd name="connsiteY22" fmla="*/ 214313 h 450056"/>
                <a:gd name="connsiteX23" fmla="*/ 83344 w 1678782"/>
                <a:gd name="connsiteY23" fmla="*/ 226219 h 450056"/>
                <a:gd name="connsiteX24" fmla="*/ 116682 w 1678782"/>
                <a:gd name="connsiteY24" fmla="*/ 235744 h 450056"/>
                <a:gd name="connsiteX25" fmla="*/ 159544 w 1678782"/>
                <a:gd name="connsiteY25" fmla="*/ 242888 h 450056"/>
                <a:gd name="connsiteX26" fmla="*/ 202407 w 1678782"/>
                <a:gd name="connsiteY26" fmla="*/ 245269 h 450056"/>
                <a:gd name="connsiteX27" fmla="*/ 259557 w 1678782"/>
                <a:gd name="connsiteY27" fmla="*/ 247650 h 450056"/>
                <a:gd name="connsiteX28" fmla="*/ 323850 w 1678782"/>
                <a:gd name="connsiteY28" fmla="*/ 245269 h 450056"/>
                <a:gd name="connsiteX29" fmla="*/ 400050 w 1678782"/>
                <a:gd name="connsiteY29" fmla="*/ 238125 h 450056"/>
                <a:gd name="connsiteX30" fmla="*/ 611982 w 1678782"/>
                <a:gd name="connsiteY30" fmla="*/ 207169 h 450056"/>
                <a:gd name="connsiteX31" fmla="*/ 888207 w 1678782"/>
                <a:gd name="connsiteY31" fmla="*/ 152400 h 450056"/>
                <a:gd name="connsiteX32" fmla="*/ 1007269 w 1678782"/>
                <a:gd name="connsiteY32" fmla="*/ 121444 h 450056"/>
                <a:gd name="connsiteX33" fmla="*/ 1119188 w 1678782"/>
                <a:gd name="connsiteY33" fmla="*/ 102394 h 450056"/>
                <a:gd name="connsiteX34" fmla="*/ 1202532 w 1678782"/>
                <a:gd name="connsiteY34" fmla="*/ 85725 h 450056"/>
                <a:gd name="connsiteX35" fmla="*/ 1283494 w 1678782"/>
                <a:gd name="connsiteY35" fmla="*/ 61913 h 450056"/>
                <a:gd name="connsiteX36" fmla="*/ 1321594 w 1678782"/>
                <a:gd name="connsiteY36" fmla="*/ 42863 h 450056"/>
                <a:gd name="connsiteX37" fmla="*/ 1345407 w 1678782"/>
                <a:gd name="connsiteY37" fmla="*/ 26194 h 450056"/>
                <a:gd name="connsiteX38" fmla="*/ 1369219 w 1678782"/>
                <a:gd name="connsiteY38" fmla="*/ 0 h 450056"/>
                <a:gd name="connsiteX39" fmla="*/ 1397794 w 1678782"/>
                <a:gd name="connsiteY39" fmla="*/ 0 h 450056"/>
                <a:gd name="connsiteX40" fmla="*/ 1440657 w 1678782"/>
                <a:gd name="connsiteY40" fmla="*/ 7144 h 450056"/>
                <a:gd name="connsiteX41" fmla="*/ 1488282 w 1678782"/>
                <a:gd name="connsiteY41" fmla="*/ 19050 h 450056"/>
                <a:gd name="connsiteX42" fmla="*/ 1538288 w 1678782"/>
                <a:gd name="connsiteY42" fmla="*/ 35719 h 450056"/>
                <a:gd name="connsiteX43" fmla="*/ 1590675 w 1678782"/>
                <a:gd name="connsiteY43" fmla="*/ 54769 h 450056"/>
                <a:gd name="connsiteX44" fmla="*/ 1624013 w 1678782"/>
                <a:gd name="connsiteY44" fmla="*/ 69056 h 450056"/>
                <a:gd name="connsiteX45" fmla="*/ 1643063 w 1678782"/>
                <a:gd name="connsiteY45" fmla="*/ 80963 h 450056"/>
                <a:gd name="connsiteX46" fmla="*/ 1662113 w 1678782"/>
                <a:gd name="connsiteY46" fmla="*/ 100013 h 450056"/>
                <a:gd name="connsiteX47" fmla="*/ 1671638 w 1678782"/>
                <a:gd name="connsiteY47" fmla="*/ 116681 h 450056"/>
                <a:gd name="connsiteX48" fmla="*/ 1678782 w 1678782"/>
                <a:gd name="connsiteY48" fmla="*/ 133350 h 450056"/>
                <a:gd name="connsiteX49" fmla="*/ 1676400 w 1678782"/>
                <a:gd name="connsiteY49" fmla="*/ 147638 h 450056"/>
                <a:gd name="connsiteX50" fmla="*/ 1662113 w 1678782"/>
                <a:gd name="connsiteY50" fmla="*/ 166688 h 450056"/>
                <a:gd name="connsiteX51" fmla="*/ 1635919 w 1678782"/>
                <a:gd name="connsiteY51" fmla="*/ 180975 h 450056"/>
                <a:gd name="connsiteX52" fmla="*/ 1590675 w 1678782"/>
                <a:gd name="connsiteY52" fmla="*/ 200025 h 450056"/>
                <a:gd name="connsiteX53" fmla="*/ 1473994 w 1678782"/>
                <a:gd name="connsiteY53" fmla="*/ 226219 h 450056"/>
                <a:gd name="connsiteX54" fmla="*/ 1271588 w 1678782"/>
                <a:gd name="connsiteY54" fmla="*/ 261938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78782" h="450056">
                  <a:moveTo>
                    <a:pt x="1271588" y="261938"/>
                  </a:moveTo>
                  <a:lnTo>
                    <a:pt x="1012032" y="297656"/>
                  </a:lnTo>
                  <a:lnTo>
                    <a:pt x="885825" y="328613"/>
                  </a:lnTo>
                  <a:lnTo>
                    <a:pt x="688182" y="373856"/>
                  </a:lnTo>
                  <a:lnTo>
                    <a:pt x="478632" y="416719"/>
                  </a:lnTo>
                  <a:lnTo>
                    <a:pt x="378619" y="435769"/>
                  </a:lnTo>
                  <a:lnTo>
                    <a:pt x="288132" y="450056"/>
                  </a:lnTo>
                  <a:lnTo>
                    <a:pt x="257175" y="450056"/>
                  </a:lnTo>
                  <a:lnTo>
                    <a:pt x="238125" y="445294"/>
                  </a:lnTo>
                  <a:lnTo>
                    <a:pt x="204788" y="431006"/>
                  </a:lnTo>
                  <a:lnTo>
                    <a:pt x="166688" y="407194"/>
                  </a:lnTo>
                  <a:lnTo>
                    <a:pt x="90488" y="340519"/>
                  </a:lnTo>
                  <a:lnTo>
                    <a:pt x="52388" y="300038"/>
                  </a:lnTo>
                  <a:lnTo>
                    <a:pt x="26194" y="269081"/>
                  </a:lnTo>
                  <a:lnTo>
                    <a:pt x="11907" y="252413"/>
                  </a:lnTo>
                  <a:lnTo>
                    <a:pt x="2382" y="230981"/>
                  </a:lnTo>
                  <a:lnTo>
                    <a:pt x="0" y="211931"/>
                  </a:lnTo>
                  <a:lnTo>
                    <a:pt x="0" y="197644"/>
                  </a:lnTo>
                  <a:lnTo>
                    <a:pt x="4763" y="188119"/>
                  </a:lnTo>
                  <a:lnTo>
                    <a:pt x="14288" y="183356"/>
                  </a:lnTo>
                  <a:lnTo>
                    <a:pt x="33338" y="188119"/>
                  </a:lnTo>
                  <a:lnTo>
                    <a:pt x="52388" y="202406"/>
                  </a:lnTo>
                  <a:lnTo>
                    <a:pt x="64294" y="214313"/>
                  </a:lnTo>
                  <a:lnTo>
                    <a:pt x="83344" y="226219"/>
                  </a:lnTo>
                  <a:lnTo>
                    <a:pt x="116682" y="235744"/>
                  </a:lnTo>
                  <a:lnTo>
                    <a:pt x="159544" y="242888"/>
                  </a:lnTo>
                  <a:lnTo>
                    <a:pt x="202407" y="245269"/>
                  </a:lnTo>
                  <a:lnTo>
                    <a:pt x="259557" y="247650"/>
                  </a:lnTo>
                  <a:lnTo>
                    <a:pt x="323850" y="245269"/>
                  </a:lnTo>
                  <a:lnTo>
                    <a:pt x="400050" y="238125"/>
                  </a:lnTo>
                  <a:lnTo>
                    <a:pt x="611982" y="207169"/>
                  </a:lnTo>
                  <a:lnTo>
                    <a:pt x="888207" y="152400"/>
                  </a:lnTo>
                  <a:lnTo>
                    <a:pt x="1007269" y="121444"/>
                  </a:lnTo>
                  <a:lnTo>
                    <a:pt x="1119188" y="102394"/>
                  </a:lnTo>
                  <a:lnTo>
                    <a:pt x="1202532" y="85725"/>
                  </a:lnTo>
                  <a:lnTo>
                    <a:pt x="1283494" y="61913"/>
                  </a:lnTo>
                  <a:lnTo>
                    <a:pt x="1321594" y="42863"/>
                  </a:lnTo>
                  <a:lnTo>
                    <a:pt x="1345407" y="26194"/>
                  </a:lnTo>
                  <a:lnTo>
                    <a:pt x="1369219" y="0"/>
                  </a:lnTo>
                  <a:lnTo>
                    <a:pt x="1397794" y="0"/>
                  </a:lnTo>
                  <a:lnTo>
                    <a:pt x="1440657" y="7144"/>
                  </a:lnTo>
                  <a:lnTo>
                    <a:pt x="1488282" y="19050"/>
                  </a:lnTo>
                  <a:lnTo>
                    <a:pt x="1538288" y="35719"/>
                  </a:lnTo>
                  <a:lnTo>
                    <a:pt x="1590675" y="54769"/>
                  </a:lnTo>
                  <a:lnTo>
                    <a:pt x="1624013" y="69056"/>
                  </a:lnTo>
                  <a:lnTo>
                    <a:pt x="1643063" y="80963"/>
                  </a:lnTo>
                  <a:lnTo>
                    <a:pt x="1662113" y="100013"/>
                  </a:lnTo>
                  <a:lnTo>
                    <a:pt x="1671638" y="116681"/>
                  </a:lnTo>
                  <a:lnTo>
                    <a:pt x="1678782" y="133350"/>
                  </a:lnTo>
                  <a:lnTo>
                    <a:pt x="1676400" y="147638"/>
                  </a:lnTo>
                  <a:lnTo>
                    <a:pt x="1662113" y="166688"/>
                  </a:lnTo>
                  <a:lnTo>
                    <a:pt x="1635919" y="180975"/>
                  </a:lnTo>
                  <a:lnTo>
                    <a:pt x="1590675" y="200025"/>
                  </a:lnTo>
                  <a:lnTo>
                    <a:pt x="1473994" y="226219"/>
                  </a:lnTo>
                  <a:lnTo>
                    <a:pt x="1271588" y="2619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ACEAA4B8-9FD5-4E17-8D8D-B898083680AC}"/>
                </a:ext>
              </a:extLst>
            </p:cNvPr>
            <p:cNvSpPr/>
            <p:nvPr/>
          </p:nvSpPr>
          <p:spPr>
            <a:xfrm>
              <a:off x="3771902" y="3429001"/>
              <a:ext cx="2203450" cy="563563"/>
            </a:xfrm>
            <a:custGeom>
              <a:avLst/>
              <a:gdLst>
                <a:gd name="connsiteX0" fmla="*/ 1635919 w 2202656"/>
                <a:gd name="connsiteY0" fmla="*/ 273844 h 564356"/>
                <a:gd name="connsiteX1" fmla="*/ 1321594 w 2202656"/>
                <a:gd name="connsiteY1" fmla="*/ 319088 h 564356"/>
                <a:gd name="connsiteX2" fmla="*/ 1143000 w 2202656"/>
                <a:gd name="connsiteY2" fmla="*/ 352425 h 564356"/>
                <a:gd name="connsiteX3" fmla="*/ 795338 w 2202656"/>
                <a:gd name="connsiteY3" fmla="*/ 435769 h 564356"/>
                <a:gd name="connsiteX4" fmla="*/ 592931 w 2202656"/>
                <a:gd name="connsiteY4" fmla="*/ 495300 h 564356"/>
                <a:gd name="connsiteX5" fmla="*/ 404813 w 2202656"/>
                <a:gd name="connsiteY5" fmla="*/ 545306 h 564356"/>
                <a:gd name="connsiteX6" fmla="*/ 347663 w 2202656"/>
                <a:gd name="connsiteY6" fmla="*/ 561975 h 564356"/>
                <a:gd name="connsiteX7" fmla="*/ 321469 w 2202656"/>
                <a:gd name="connsiteY7" fmla="*/ 564356 h 564356"/>
                <a:gd name="connsiteX8" fmla="*/ 288131 w 2202656"/>
                <a:gd name="connsiteY8" fmla="*/ 557213 h 564356"/>
                <a:gd name="connsiteX9" fmla="*/ 242888 w 2202656"/>
                <a:gd name="connsiteY9" fmla="*/ 540544 h 564356"/>
                <a:gd name="connsiteX10" fmla="*/ 180975 w 2202656"/>
                <a:gd name="connsiteY10" fmla="*/ 509588 h 564356"/>
                <a:gd name="connsiteX11" fmla="*/ 126206 w 2202656"/>
                <a:gd name="connsiteY11" fmla="*/ 473869 h 564356"/>
                <a:gd name="connsiteX12" fmla="*/ 59531 w 2202656"/>
                <a:gd name="connsiteY12" fmla="*/ 421481 h 564356"/>
                <a:gd name="connsiteX13" fmla="*/ 26194 w 2202656"/>
                <a:gd name="connsiteY13" fmla="*/ 390525 h 564356"/>
                <a:gd name="connsiteX14" fmla="*/ 11906 w 2202656"/>
                <a:gd name="connsiteY14" fmla="*/ 376238 h 564356"/>
                <a:gd name="connsiteX15" fmla="*/ 2381 w 2202656"/>
                <a:gd name="connsiteY15" fmla="*/ 357188 h 564356"/>
                <a:gd name="connsiteX16" fmla="*/ 0 w 2202656"/>
                <a:gd name="connsiteY16" fmla="*/ 338138 h 564356"/>
                <a:gd name="connsiteX17" fmla="*/ 7144 w 2202656"/>
                <a:gd name="connsiteY17" fmla="*/ 326231 h 564356"/>
                <a:gd name="connsiteX18" fmla="*/ 23813 w 2202656"/>
                <a:gd name="connsiteY18" fmla="*/ 321469 h 564356"/>
                <a:gd name="connsiteX19" fmla="*/ 47625 w 2202656"/>
                <a:gd name="connsiteY19" fmla="*/ 326231 h 564356"/>
                <a:gd name="connsiteX20" fmla="*/ 80963 w 2202656"/>
                <a:gd name="connsiteY20" fmla="*/ 342900 h 564356"/>
                <a:gd name="connsiteX21" fmla="*/ 138113 w 2202656"/>
                <a:gd name="connsiteY21" fmla="*/ 354806 h 564356"/>
                <a:gd name="connsiteX22" fmla="*/ 216694 w 2202656"/>
                <a:gd name="connsiteY22" fmla="*/ 361950 h 564356"/>
                <a:gd name="connsiteX23" fmla="*/ 292894 w 2202656"/>
                <a:gd name="connsiteY23" fmla="*/ 357188 h 564356"/>
                <a:gd name="connsiteX24" fmla="*/ 514350 w 2202656"/>
                <a:gd name="connsiteY24" fmla="*/ 314325 h 564356"/>
                <a:gd name="connsiteX25" fmla="*/ 919163 w 2202656"/>
                <a:gd name="connsiteY25" fmla="*/ 228600 h 564356"/>
                <a:gd name="connsiteX26" fmla="*/ 1185863 w 2202656"/>
                <a:gd name="connsiteY26" fmla="*/ 173831 h 564356"/>
                <a:gd name="connsiteX27" fmla="*/ 1326356 w 2202656"/>
                <a:gd name="connsiteY27" fmla="*/ 138113 h 564356"/>
                <a:gd name="connsiteX28" fmla="*/ 1583531 w 2202656"/>
                <a:gd name="connsiteY28" fmla="*/ 100013 h 564356"/>
                <a:gd name="connsiteX29" fmla="*/ 1754981 w 2202656"/>
                <a:gd name="connsiteY29" fmla="*/ 66675 h 564356"/>
                <a:gd name="connsiteX30" fmla="*/ 1800225 w 2202656"/>
                <a:gd name="connsiteY30" fmla="*/ 52388 h 564356"/>
                <a:gd name="connsiteX31" fmla="*/ 1914525 w 2202656"/>
                <a:gd name="connsiteY31" fmla="*/ 0 h 564356"/>
                <a:gd name="connsiteX32" fmla="*/ 1945481 w 2202656"/>
                <a:gd name="connsiteY32" fmla="*/ 2381 h 564356"/>
                <a:gd name="connsiteX33" fmla="*/ 2021681 w 2202656"/>
                <a:gd name="connsiteY33" fmla="*/ 19050 h 564356"/>
                <a:gd name="connsiteX34" fmla="*/ 2088356 w 2202656"/>
                <a:gd name="connsiteY34" fmla="*/ 38100 h 564356"/>
                <a:gd name="connsiteX35" fmla="*/ 2126456 w 2202656"/>
                <a:gd name="connsiteY35" fmla="*/ 50006 h 564356"/>
                <a:gd name="connsiteX36" fmla="*/ 2155031 w 2202656"/>
                <a:gd name="connsiteY36" fmla="*/ 64294 h 564356"/>
                <a:gd name="connsiteX37" fmla="*/ 2176463 w 2202656"/>
                <a:gd name="connsiteY37" fmla="*/ 78581 h 564356"/>
                <a:gd name="connsiteX38" fmla="*/ 2190750 w 2202656"/>
                <a:gd name="connsiteY38" fmla="*/ 100013 h 564356"/>
                <a:gd name="connsiteX39" fmla="*/ 2200275 w 2202656"/>
                <a:gd name="connsiteY39" fmla="*/ 123825 h 564356"/>
                <a:gd name="connsiteX40" fmla="*/ 2202656 w 2202656"/>
                <a:gd name="connsiteY40" fmla="*/ 145256 h 564356"/>
                <a:gd name="connsiteX41" fmla="*/ 2188369 w 2202656"/>
                <a:gd name="connsiteY41" fmla="*/ 166688 h 564356"/>
                <a:gd name="connsiteX42" fmla="*/ 2164556 w 2202656"/>
                <a:gd name="connsiteY42" fmla="*/ 190500 h 564356"/>
                <a:gd name="connsiteX43" fmla="*/ 2124075 w 2202656"/>
                <a:gd name="connsiteY43" fmla="*/ 214313 h 564356"/>
                <a:gd name="connsiteX44" fmla="*/ 2083594 w 2202656"/>
                <a:gd name="connsiteY44" fmla="*/ 226219 h 564356"/>
                <a:gd name="connsiteX45" fmla="*/ 1635919 w 2202656"/>
                <a:gd name="connsiteY45" fmla="*/ 273844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02656" h="564356">
                  <a:moveTo>
                    <a:pt x="1635919" y="273844"/>
                  </a:moveTo>
                  <a:lnTo>
                    <a:pt x="1321594" y="319088"/>
                  </a:lnTo>
                  <a:lnTo>
                    <a:pt x="1143000" y="352425"/>
                  </a:lnTo>
                  <a:lnTo>
                    <a:pt x="795338" y="435769"/>
                  </a:lnTo>
                  <a:lnTo>
                    <a:pt x="592931" y="495300"/>
                  </a:lnTo>
                  <a:lnTo>
                    <a:pt x="404813" y="545306"/>
                  </a:lnTo>
                  <a:lnTo>
                    <a:pt x="347663" y="561975"/>
                  </a:lnTo>
                  <a:lnTo>
                    <a:pt x="321469" y="564356"/>
                  </a:lnTo>
                  <a:lnTo>
                    <a:pt x="288131" y="557213"/>
                  </a:lnTo>
                  <a:lnTo>
                    <a:pt x="242888" y="540544"/>
                  </a:lnTo>
                  <a:lnTo>
                    <a:pt x="180975" y="509588"/>
                  </a:lnTo>
                  <a:lnTo>
                    <a:pt x="126206" y="473869"/>
                  </a:lnTo>
                  <a:lnTo>
                    <a:pt x="59531" y="421481"/>
                  </a:lnTo>
                  <a:lnTo>
                    <a:pt x="26194" y="390525"/>
                  </a:lnTo>
                  <a:lnTo>
                    <a:pt x="11906" y="376238"/>
                  </a:lnTo>
                  <a:lnTo>
                    <a:pt x="2381" y="357188"/>
                  </a:lnTo>
                  <a:lnTo>
                    <a:pt x="0" y="338138"/>
                  </a:lnTo>
                  <a:lnTo>
                    <a:pt x="7144" y="326231"/>
                  </a:lnTo>
                  <a:lnTo>
                    <a:pt x="23813" y="321469"/>
                  </a:lnTo>
                  <a:lnTo>
                    <a:pt x="47625" y="326231"/>
                  </a:lnTo>
                  <a:lnTo>
                    <a:pt x="80963" y="342900"/>
                  </a:lnTo>
                  <a:lnTo>
                    <a:pt x="138113" y="354806"/>
                  </a:lnTo>
                  <a:lnTo>
                    <a:pt x="216694" y="361950"/>
                  </a:lnTo>
                  <a:lnTo>
                    <a:pt x="292894" y="357188"/>
                  </a:lnTo>
                  <a:lnTo>
                    <a:pt x="514350" y="314325"/>
                  </a:lnTo>
                  <a:lnTo>
                    <a:pt x="919163" y="228600"/>
                  </a:lnTo>
                  <a:lnTo>
                    <a:pt x="1185863" y="173831"/>
                  </a:lnTo>
                  <a:lnTo>
                    <a:pt x="1326356" y="138113"/>
                  </a:lnTo>
                  <a:lnTo>
                    <a:pt x="1583531" y="100013"/>
                  </a:lnTo>
                  <a:lnTo>
                    <a:pt x="1754981" y="66675"/>
                  </a:lnTo>
                  <a:lnTo>
                    <a:pt x="1800225" y="52388"/>
                  </a:lnTo>
                  <a:lnTo>
                    <a:pt x="1914525" y="0"/>
                  </a:lnTo>
                  <a:lnTo>
                    <a:pt x="1945481" y="2381"/>
                  </a:lnTo>
                  <a:lnTo>
                    <a:pt x="2021681" y="19050"/>
                  </a:lnTo>
                  <a:lnTo>
                    <a:pt x="2088356" y="38100"/>
                  </a:lnTo>
                  <a:lnTo>
                    <a:pt x="2126456" y="50006"/>
                  </a:lnTo>
                  <a:lnTo>
                    <a:pt x="2155031" y="64294"/>
                  </a:lnTo>
                  <a:lnTo>
                    <a:pt x="2176463" y="78581"/>
                  </a:lnTo>
                  <a:lnTo>
                    <a:pt x="2190750" y="100013"/>
                  </a:lnTo>
                  <a:lnTo>
                    <a:pt x="2200275" y="123825"/>
                  </a:lnTo>
                  <a:lnTo>
                    <a:pt x="2202656" y="145256"/>
                  </a:lnTo>
                  <a:lnTo>
                    <a:pt x="2188369" y="166688"/>
                  </a:lnTo>
                  <a:lnTo>
                    <a:pt x="2164556" y="190500"/>
                  </a:lnTo>
                  <a:lnTo>
                    <a:pt x="2124075" y="214313"/>
                  </a:lnTo>
                  <a:lnTo>
                    <a:pt x="2083594" y="226219"/>
                  </a:lnTo>
                  <a:lnTo>
                    <a:pt x="1635919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779F1636-4D07-4717-9C85-8688E34653CE}"/>
                </a:ext>
              </a:extLst>
            </p:cNvPr>
            <p:cNvSpPr/>
            <p:nvPr/>
          </p:nvSpPr>
          <p:spPr>
            <a:xfrm rot="16200000">
              <a:off x="2811466" y="3479801"/>
              <a:ext cx="4403725" cy="504825"/>
            </a:xfrm>
            <a:custGeom>
              <a:avLst/>
              <a:gdLst>
                <a:gd name="connsiteX0" fmla="*/ 2545690 w 4403750"/>
                <a:gd name="connsiteY0" fmla="*/ 365760 h 504749"/>
                <a:gd name="connsiteX1" fmla="*/ 2340864 w 4403750"/>
                <a:gd name="connsiteY1" fmla="*/ 369418 h 504749"/>
                <a:gd name="connsiteX2" fmla="*/ 2198218 w 4403750"/>
                <a:gd name="connsiteY2" fmla="*/ 365760 h 504749"/>
                <a:gd name="connsiteX3" fmla="*/ 1708099 w 4403750"/>
                <a:gd name="connsiteY3" fmla="*/ 365760 h 504749"/>
                <a:gd name="connsiteX4" fmla="*/ 1265530 w 4403750"/>
                <a:gd name="connsiteY4" fmla="*/ 358445 h 504749"/>
                <a:gd name="connsiteX5" fmla="*/ 713232 w 4403750"/>
                <a:gd name="connsiteY5" fmla="*/ 351130 h 504749"/>
                <a:gd name="connsiteX6" fmla="*/ 245059 w 4403750"/>
                <a:gd name="connsiteY6" fmla="*/ 347472 h 504749"/>
                <a:gd name="connsiteX7" fmla="*/ 186538 w 4403750"/>
                <a:gd name="connsiteY7" fmla="*/ 347472 h 504749"/>
                <a:gd name="connsiteX8" fmla="*/ 138989 w 4403750"/>
                <a:gd name="connsiteY8" fmla="*/ 336499 h 504749"/>
                <a:gd name="connsiteX9" fmla="*/ 91440 w 4403750"/>
                <a:gd name="connsiteY9" fmla="*/ 321869 h 504749"/>
                <a:gd name="connsiteX10" fmla="*/ 47549 w 4403750"/>
                <a:gd name="connsiteY10" fmla="*/ 299923 h 504749"/>
                <a:gd name="connsiteX11" fmla="*/ 21946 w 4403750"/>
                <a:gd name="connsiteY11" fmla="*/ 281635 h 504749"/>
                <a:gd name="connsiteX12" fmla="*/ 3658 w 4403750"/>
                <a:gd name="connsiteY12" fmla="*/ 259690 h 504749"/>
                <a:gd name="connsiteX13" fmla="*/ 0 w 4403750"/>
                <a:gd name="connsiteY13" fmla="*/ 226771 h 504749"/>
                <a:gd name="connsiteX14" fmla="*/ 10973 w 4403750"/>
                <a:gd name="connsiteY14" fmla="*/ 201168 h 504749"/>
                <a:gd name="connsiteX15" fmla="*/ 54864 w 4403750"/>
                <a:gd name="connsiteY15" fmla="*/ 168250 h 504749"/>
                <a:gd name="connsiteX16" fmla="*/ 120701 w 4403750"/>
                <a:gd name="connsiteY16" fmla="*/ 135331 h 504749"/>
                <a:gd name="connsiteX17" fmla="*/ 182880 w 4403750"/>
                <a:gd name="connsiteY17" fmla="*/ 113386 h 504749"/>
                <a:gd name="connsiteX18" fmla="*/ 241402 w 4403750"/>
                <a:gd name="connsiteY18" fmla="*/ 95098 h 504749"/>
                <a:gd name="connsiteX19" fmla="*/ 332842 w 4403750"/>
                <a:gd name="connsiteY19" fmla="*/ 80467 h 504749"/>
                <a:gd name="connsiteX20" fmla="*/ 402336 w 4403750"/>
                <a:gd name="connsiteY20" fmla="*/ 76810 h 504749"/>
                <a:gd name="connsiteX21" fmla="*/ 486461 w 4403750"/>
                <a:gd name="connsiteY21" fmla="*/ 91440 h 504749"/>
                <a:gd name="connsiteX22" fmla="*/ 636422 w 4403750"/>
                <a:gd name="connsiteY22" fmla="*/ 109728 h 504749"/>
                <a:gd name="connsiteX23" fmla="*/ 852221 w 4403750"/>
                <a:gd name="connsiteY23" fmla="*/ 131674 h 504749"/>
                <a:gd name="connsiteX24" fmla="*/ 1243584 w 4403750"/>
                <a:gd name="connsiteY24" fmla="*/ 153619 h 504749"/>
                <a:gd name="connsiteX25" fmla="*/ 1799539 w 4403750"/>
                <a:gd name="connsiteY25" fmla="*/ 168250 h 504749"/>
                <a:gd name="connsiteX26" fmla="*/ 2311603 w 4403750"/>
                <a:gd name="connsiteY26" fmla="*/ 168250 h 504749"/>
                <a:gd name="connsiteX27" fmla="*/ 2417674 w 4403750"/>
                <a:gd name="connsiteY27" fmla="*/ 179223 h 504749"/>
                <a:gd name="connsiteX28" fmla="*/ 2527402 w 4403750"/>
                <a:gd name="connsiteY28" fmla="*/ 186538 h 504749"/>
                <a:gd name="connsiteX29" fmla="*/ 2772461 w 4403750"/>
                <a:gd name="connsiteY29" fmla="*/ 186538 h 504749"/>
                <a:gd name="connsiteX30" fmla="*/ 2907792 w 4403750"/>
                <a:gd name="connsiteY30" fmla="*/ 190195 h 504749"/>
                <a:gd name="connsiteX31" fmla="*/ 3449117 w 4403750"/>
                <a:gd name="connsiteY31" fmla="*/ 190195 h 504749"/>
                <a:gd name="connsiteX32" fmla="*/ 3602736 w 4403750"/>
                <a:gd name="connsiteY32" fmla="*/ 190195 h 504749"/>
                <a:gd name="connsiteX33" fmla="*/ 4045306 w 4403750"/>
                <a:gd name="connsiteY33" fmla="*/ 190195 h 504749"/>
                <a:gd name="connsiteX34" fmla="*/ 4125773 w 4403750"/>
                <a:gd name="connsiteY34" fmla="*/ 182880 h 504749"/>
                <a:gd name="connsiteX35" fmla="*/ 4173322 w 4403750"/>
                <a:gd name="connsiteY35" fmla="*/ 164592 h 504749"/>
                <a:gd name="connsiteX36" fmla="*/ 4246474 w 4403750"/>
                <a:gd name="connsiteY36" fmla="*/ 102413 h 504749"/>
                <a:gd name="connsiteX37" fmla="*/ 4290365 w 4403750"/>
                <a:gd name="connsiteY37" fmla="*/ 62179 h 504749"/>
                <a:gd name="connsiteX38" fmla="*/ 4315968 w 4403750"/>
                <a:gd name="connsiteY38" fmla="*/ 32919 h 504749"/>
                <a:gd name="connsiteX39" fmla="*/ 4345229 w 4403750"/>
                <a:gd name="connsiteY39" fmla="*/ 10973 h 504749"/>
                <a:gd name="connsiteX40" fmla="*/ 4367174 w 4403750"/>
                <a:gd name="connsiteY40" fmla="*/ 0 h 504749"/>
                <a:gd name="connsiteX41" fmla="*/ 4389120 w 4403750"/>
                <a:gd name="connsiteY41" fmla="*/ 0 h 504749"/>
                <a:gd name="connsiteX42" fmla="*/ 4396435 w 4403750"/>
                <a:gd name="connsiteY42" fmla="*/ 10973 h 504749"/>
                <a:gd name="connsiteX43" fmla="*/ 4403750 w 4403750"/>
                <a:gd name="connsiteY43" fmla="*/ 36576 h 504749"/>
                <a:gd name="connsiteX44" fmla="*/ 4403750 w 4403750"/>
                <a:gd name="connsiteY44" fmla="*/ 73152 h 504749"/>
                <a:gd name="connsiteX45" fmla="*/ 4381805 w 4403750"/>
                <a:gd name="connsiteY45" fmla="*/ 146304 h 504749"/>
                <a:gd name="connsiteX46" fmla="*/ 4348886 w 4403750"/>
                <a:gd name="connsiteY46" fmla="*/ 223114 h 504749"/>
                <a:gd name="connsiteX47" fmla="*/ 4315968 w 4403750"/>
                <a:gd name="connsiteY47" fmla="*/ 303581 h 504749"/>
                <a:gd name="connsiteX48" fmla="*/ 4275734 w 4403750"/>
                <a:gd name="connsiteY48" fmla="*/ 369418 h 504749"/>
                <a:gd name="connsiteX49" fmla="*/ 4228186 w 4403750"/>
                <a:gd name="connsiteY49" fmla="*/ 431597 h 504749"/>
                <a:gd name="connsiteX50" fmla="*/ 4187952 w 4403750"/>
                <a:gd name="connsiteY50" fmla="*/ 475488 h 504749"/>
                <a:gd name="connsiteX51" fmla="*/ 4147718 w 4403750"/>
                <a:gd name="connsiteY51" fmla="*/ 497434 h 504749"/>
                <a:gd name="connsiteX52" fmla="*/ 4129430 w 4403750"/>
                <a:gd name="connsiteY52" fmla="*/ 504749 h 504749"/>
                <a:gd name="connsiteX53" fmla="*/ 4092854 w 4403750"/>
                <a:gd name="connsiteY53" fmla="*/ 504749 h 504749"/>
                <a:gd name="connsiteX54" fmla="*/ 4056278 w 4403750"/>
                <a:gd name="connsiteY54" fmla="*/ 490119 h 504749"/>
                <a:gd name="connsiteX55" fmla="*/ 4027018 w 4403750"/>
                <a:gd name="connsiteY55" fmla="*/ 460858 h 504749"/>
                <a:gd name="connsiteX56" fmla="*/ 3979469 w 4403750"/>
                <a:gd name="connsiteY56" fmla="*/ 435255 h 504749"/>
                <a:gd name="connsiteX57" fmla="*/ 3920947 w 4403750"/>
                <a:gd name="connsiteY57" fmla="*/ 420624 h 504749"/>
                <a:gd name="connsiteX58" fmla="*/ 3869741 w 4403750"/>
                <a:gd name="connsiteY58" fmla="*/ 416967 h 504749"/>
                <a:gd name="connsiteX59" fmla="*/ 3646627 w 4403750"/>
                <a:gd name="connsiteY59" fmla="*/ 395021 h 504749"/>
                <a:gd name="connsiteX60" fmla="*/ 3485693 w 4403750"/>
                <a:gd name="connsiteY60" fmla="*/ 384048 h 504749"/>
                <a:gd name="connsiteX61" fmla="*/ 2951683 w 4403750"/>
                <a:gd name="connsiteY61" fmla="*/ 365760 h 504749"/>
                <a:gd name="connsiteX62" fmla="*/ 2545690 w 4403750"/>
                <a:gd name="connsiteY62" fmla="*/ 365760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403750" h="504749">
                  <a:moveTo>
                    <a:pt x="2545690" y="365760"/>
                  </a:moveTo>
                  <a:lnTo>
                    <a:pt x="2340864" y="369418"/>
                  </a:lnTo>
                  <a:lnTo>
                    <a:pt x="2198218" y="365760"/>
                  </a:lnTo>
                  <a:lnTo>
                    <a:pt x="1708099" y="365760"/>
                  </a:lnTo>
                  <a:lnTo>
                    <a:pt x="1265530" y="358445"/>
                  </a:lnTo>
                  <a:lnTo>
                    <a:pt x="713232" y="351130"/>
                  </a:lnTo>
                  <a:lnTo>
                    <a:pt x="245059" y="347472"/>
                  </a:lnTo>
                  <a:lnTo>
                    <a:pt x="186538" y="347472"/>
                  </a:lnTo>
                  <a:lnTo>
                    <a:pt x="138989" y="336499"/>
                  </a:lnTo>
                  <a:lnTo>
                    <a:pt x="91440" y="321869"/>
                  </a:lnTo>
                  <a:lnTo>
                    <a:pt x="47549" y="299923"/>
                  </a:lnTo>
                  <a:lnTo>
                    <a:pt x="21946" y="281635"/>
                  </a:lnTo>
                  <a:lnTo>
                    <a:pt x="3658" y="259690"/>
                  </a:lnTo>
                  <a:lnTo>
                    <a:pt x="0" y="226771"/>
                  </a:lnTo>
                  <a:lnTo>
                    <a:pt x="10973" y="201168"/>
                  </a:lnTo>
                  <a:lnTo>
                    <a:pt x="54864" y="168250"/>
                  </a:lnTo>
                  <a:lnTo>
                    <a:pt x="120701" y="135331"/>
                  </a:lnTo>
                  <a:lnTo>
                    <a:pt x="182880" y="113386"/>
                  </a:lnTo>
                  <a:lnTo>
                    <a:pt x="241402" y="95098"/>
                  </a:lnTo>
                  <a:lnTo>
                    <a:pt x="332842" y="80467"/>
                  </a:lnTo>
                  <a:lnTo>
                    <a:pt x="402336" y="76810"/>
                  </a:lnTo>
                  <a:lnTo>
                    <a:pt x="486461" y="91440"/>
                  </a:lnTo>
                  <a:lnTo>
                    <a:pt x="636422" y="109728"/>
                  </a:lnTo>
                  <a:lnTo>
                    <a:pt x="852221" y="131674"/>
                  </a:lnTo>
                  <a:lnTo>
                    <a:pt x="1243584" y="153619"/>
                  </a:lnTo>
                  <a:lnTo>
                    <a:pt x="1799539" y="168250"/>
                  </a:lnTo>
                  <a:lnTo>
                    <a:pt x="2311603" y="168250"/>
                  </a:lnTo>
                  <a:lnTo>
                    <a:pt x="2417674" y="179223"/>
                  </a:lnTo>
                  <a:lnTo>
                    <a:pt x="2527402" y="186538"/>
                  </a:lnTo>
                  <a:lnTo>
                    <a:pt x="2772461" y="186538"/>
                  </a:lnTo>
                  <a:lnTo>
                    <a:pt x="2907792" y="190195"/>
                  </a:lnTo>
                  <a:lnTo>
                    <a:pt x="3449117" y="190195"/>
                  </a:lnTo>
                  <a:lnTo>
                    <a:pt x="3602736" y="190195"/>
                  </a:lnTo>
                  <a:lnTo>
                    <a:pt x="4045306" y="190195"/>
                  </a:lnTo>
                  <a:lnTo>
                    <a:pt x="4125773" y="182880"/>
                  </a:lnTo>
                  <a:lnTo>
                    <a:pt x="4173322" y="164592"/>
                  </a:lnTo>
                  <a:lnTo>
                    <a:pt x="4246474" y="102413"/>
                  </a:lnTo>
                  <a:lnTo>
                    <a:pt x="4290365" y="62179"/>
                  </a:lnTo>
                  <a:lnTo>
                    <a:pt x="4315968" y="32919"/>
                  </a:lnTo>
                  <a:lnTo>
                    <a:pt x="4345229" y="10973"/>
                  </a:lnTo>
                  <a:lnTo>
                    <a:pt x="4367174" y="0"/>
                  </a:lnTo>
                  <a:lnTo>
                    <a:pt x="4389120" y="0"/>
                  </a:lnTo>
                  <a:lnTo>
                    <a:pt x="4396435" y="10973"/>
                  </a:lnTo>
                  <a:lnTo>
                    <a:pt x="4403750" y="36576"/>
                  </a:lnTo>
                  <a:lnTo>
                    <a:pt x="4403750" y="73152"/>
                  </a:lnTo>
                  <a:lnTo>
                    <a:pt x="4381805" y="146304"/>
                  </a:lnTo>
                  <a:lnTo>
                    <a:pt x="4348886" y="223114"/>
                  </a:lnTo>
                  <a:lnTo>
                    <a:pt x="4315968" y="303581"/>
                  </a:lnTo>
                  <a:lnTo>
                    <a:pt x="4275734" y="369418"/>
                  </a:lnTo>
                  <a:lnTo>
                    <a:pt x="4228186" y="431597"/>
                  </a:lnTo>
                  <a:lnTo>
                    <a:pt x="4187952" y="475488"/>
                  </a:lnTo>
                  <a:lnTo>
                    <a:pt x="4147718" y="497434"/>
                  </a:lnTo>
                  <a:lnTo>
                    <a:pt x="4129430" y="504749"/>
                  </a:lnTo>
                  <a:lnTo>
                    <a:pt x="4092854" y="504749"/>
                  </a:lnTo>
                  <a:lnTo>
                    <a:pt x="4056278" y="490119"/>
                  </a:lnTo>
                  <a:lnTo>
                    <a:pt x="4027018" y="460858"/>
                  </a:lnTo>
                  <a:lnTo>
                    <a:pt x="3979469" y="435255"/>
                  </a:lnTo>
                  <a:lnTo>
                    <a:pt x="3920947" y="420624"/>
                  </a:lnTo>
                  <a:lnTo>
                    <a:pt x="3869741" y="416967"/>
                  </a:lnTo>
                  <a:lnTo>
                    <a:pt x="3646627" y="395021"/>
                  </a:lnTo>
                  <a:lnTo>
                    <a:pt x="3485693" y="384048"/>
                  </a:lnTo>
                  <a:lnTo>
                    <a:pt x="2951683" y="365760"/>
                  </a:lnTo>
                  <a:lnTo>
                    <a:pt x="2545690" y="36576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A968E50D-AD0A-4EEA-A8C9-BBDCD25B537C}"/>
                </a:ext>
              </a:extLst>
            </p:cNvPr>
            <p:cNvSpPr/>
            <p:nvPr/>
          </p:nvSpPr>
          <p:spPr>
            <a:xfrm>
              <a:off x="3795716" y="3705225"/>
              <a:ext cx="1195387" cy="1684338"/>
            </a:xfrm>
            <a:custGeom>
              <a:avLst/>
              <a:gdLst>
                <a:gd name="connsiteX0" fmla="*/ 909637 w 1195387"/>
                <a:gd name="connsiteY0" fmla="*/ 795338 h 1683544"/>
                <a:gd name="connsiteX1" fmla="*/ 728662 w 1195387"/>
                <a:gd name="connsiteY1" fmla="*/ 1023938 h 1683544"/>
                <a:gd name="connsiteX2" fmla="*/ 561975 w 1195387"/>
                <a:gd name="connsiteY2" fmla="*/ 1216819 h 1683544"/>
                <a:gd name="connsiteX3" fmla="*/ 404812 w 1195387"/>
                <a:gd name="connsiteY3" fmla="*/ 1376363 h 1683544"/>
                <a:gd name="connsiteX4" fmla="*/ 214312 w 1195387"/>
                <a:gd name="connsiteY4" fmla="*/ 1554956 h 1683544"/>
                <a:gd name="connsiteX5" fmla="*/ 88106 w 1195387"/>
                <a:gd name="connsiteY5" fmla="*/ 1662113 h 1683544"/>
                <a:gd name="connsiteX6" fmla="*/ 64293 w 1195387"/>
                <a:gd name="connsiteY6" fmla="*/ 1676400 h 1683544"/>
                <a:gd name="connsiteX7" fmla="*/ 33337 w 1195387"/>
                <a:gd name="connsiteY7" fmla="*/ 1683544 h 1683544"/>
                <a:gd name="connsiteX8" fmla="*/ 7143 w 1195387"/>
                <a:gd name="connsiteY8" fmla="*/ 1681163 h 1683544"/>
                <a:gd name="connsiteX9" fmla="*/ 0 w 1195387"/>
                <a:gd name="connsiteY9" fmla="*/ 1674019 h 1683544"/>
                <a:gd name="connsiteX10" fmla="*/ 0 w 1195387"/>
                <a:gd name="connsiteY10" fmla="*/ 1659731 h 1683544"/>
                <a:gd name="connsiteX11" fmla="*/ 23812 w 1195387"/>
                <a:gd name="connsiteY11" fmla="*/ 1633538 h 1683544"/>
                <a:gd name="connsiteX12" fmla="*/ 97631 w 1195387"/>
                <a:gd name="connsiteY12" fmla="*/ 1540669 h 1683544"/>
                <a:gd name="connsiteX13" fmla="*/ 169068 w 1195387"/>
                <a:gd name="connsiteY13" fmla="*/ 1454944 h 1683544"/>
                <a:gd name="connsiteX14" fmla="*/ 261937 w 1195387"/>
                <a:gd name="connsiteY14" fmla="*/ 1335881 h 1683544"/>
                <a:gd name="connsiteX15" fmla="*/ 345281 w 1195387"/>
                <a:gd name="connsiteY15" fmla="*/ 1223963 h 1683544"/>
                <a:gd name="connsiteX16" fmla="*/ 476250 w 1195387"/>
                <a:gd name="connsiteY16" fmla="*/ 1045369 h 1683544"/>
                <a:gd name="connsiteX17" fmla="*/ 581025 w 1195387"/>
                <a:gd name="connsiteY17" fmla="*/ 895350 h 1683544"/>
                <a:gd name="connsiteX18" fmla="*/ 695325 w 1195387"/>
                <a:gd name="connsiteY18" fmla="*/ 731044 h 1683544"/>
                <a:gd name="connsiteX19" fmla="*/ 838200 w 1195387"/>
                <a:gd name="connsiteY19" fmla="*/ 509588 h 1683544"/>
                <a:gd name="connsiteX20" fmla="*/ 957262 w 1195387"/>
                <a:gd name="connsiteY20" fmla="*/ 307181 h 1683544"/>
                <a:gd name="connsiteX21" fmla="*/ 1064418 w 1195387"/>
                <a:gd name="connsiteY21" fmla="*/ 121444 h 1683544"/>
                <a:gd name="connsiteX22" fmla="*/ 1112043 w 1195387"/>
                <a:gd name="connsiteY22" fmla="*/ 33338 h 1683544"/>
                <a:gd name="connsiteX23" fmla="*/ 1195387 w 1195387"/>
                <a:gd name="connsiteY23" fmla="*/ 0 h 1683544"/>
                <a:gd name="connsiteX24" fmla="*/ 1176337 w 1195387"/>
                <a:gd name="connsiteY24" fmla="*/ 416719 h 1683544"/>
                <a:gd name="connsiteX25" fmla="*/ 1116806 w 1195387"/>
                <a:gd name="connsiteY25" fmla="*/ 490538 h 1683544"/>
                <a:gd name="connsiteX26" fmla="*/ 1057275 w 1195387"/>
                <a:gd name="connsiteY26" fmla="*/ 576263 h 1683544"/>
                <a:gd name="connsiteX27" fmla="*/ 990600 w 1195387"/>
                <a:gd name="connsiteY27" fmla="*/ 683419 h 1683544"/>
                <a:gd name="connsiteX28" fmla="*/ 909637 w 1195387"/>
                <a:gd name="connsiteY28" fmla="*/ 7953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95387" h="1683544">
                  <a:moveTo>
                    <a:pt x="909637" y="795338"/>
                  </a:moveTo>
                  <a:lnTo>
                    <a:pt x="728662" y="1023938"/>
                  </a:lnTo>
                  <a:lnTo>
                    <a:pt x="561975" y="1216819"/>
                  </a:lnTo>
                  <a:lnTo>
                    <a:pt x="404812" y="1376363"/>
                  </a:lnTo>
                  <a:lnTo>
                    <a:pt x="214312" y="1554956"/>
                  </a:lnTo>
                  <a:lnTo>
                    <a:pt x="88106" y="1662113"/>
                  </a:lnTo>
                  <a:lnTo>
                    <a:pt x="64293" y="1676400"/>
                  </a:lnTo>
                  <a:lnTo>
                    <a:pt x="33337" y="1683544"/>
                  </a:lnTo>
                  <a:lnTo>
                    <a:pt x="7143" y="1681163"/>
                  </a:lnTo>
                  <a:lnTo>
                    <a:pt x="0" y="1674019"/>
                  </a:lnTo>
                  <a:lnTo>
                    <a:pt x="0" y="1659731"/>
                  </a:lnTo>
                  <a:lnTo>
                    <a:pt x="23812" y="1633538"/>
                  </a:lnTo>
                  <a:lnTo>
                    <a:pt x="97631" y="1540669"/>
                  </a:lnTo>
                  <a:lnTo>
                    <a:pt x="169068" y="1454944"/>
                  </a:lnTo>
                  <a:lnTo>
                    <a:pt x="261937" y="1335881"/>
                  </a:lnTo>
                  <a:lnTo>
                    <a:pt x="345281" y="1223963"/>
                  </a:lnTo>
                  <a:lnTo>
                    <a:pt x="476250" y="1045369"/>
                  </a:lnTo>
                  <a:lnTo>
                    <a:pt x="581025" y="895350"/>
                  </a:lnTo>
                  <a:lnTo>
                    <a:pt x="695325" y="731044"/>
                  </a:lnTo>
                  <a:lnTo>
                    <a:pt x="838200" y="509588"/>
                  </a:lnTo>
                  <a:lnTo>
                    <a:pt x="957262" y="307181"/>
                  </a:lnTo>
                  <a:lnTo>
                    <a:pt x="1064418" y="121444"/>
                  </a:lnTo>
                  <a:lnTo>
                    <a:pt x="1112043" y="33338"/>
                  </a:lnTo>
                  <a:lnTo>
                    <a:pt x="1195387" y="0"/>
                  </a:lnTo>
                  <a:lnTo>
                    <a:pt x="1176337" y="416719"/>
                  </a:lnTo>
                  <a:lnTo>
                    <a:pt x="1116806" y="490538"/>
                  </a:lnTo>
                  <a:lnTo>
                    <a:pt x="1057275" y="576263"/>
                  </a:lnTo>
                  <a:lnTo>
                    <a:pt x="990600" y="683419"/>
                  </a:lnTo>
                  <a:lnTo>
                    <a:pt x="909637" y="795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C78328AC-6A5F-462E-8BCC-5DE2784FB8DD}"/>
                </a:ext>
              </a:extLst>
            </p:cNvPr>
            <p:cNvSpPr/>
            <p:nvPr/>
          </p:nvSpPr>
          <p:spPr>
            <a:xfrm>
              <a:off x="5048253" y="3913189"/>
              <a:ext cx="841375" cy="873125"/>
            </a:xfrm>
            <a:custGeom>
              <a:avLst/>
              <a:gdLst>
                <a:gd name="connsiteX0" fmla="*/ 483394 w 840581"/>
                <a:gd name="connsiteY0" fmla="*/ 573881 h 873919"/>
                <a:gd name="connsiteX1" fmla="*/ 302419 w 840581"/>
                <a:gd name="connsiteY1" fmla="*/ 357187 h 873919"/>
                <a:gd name="connsiteX2" fmla="*/ 171450 w 840581"/>
                <a:gd name="connsiteY2" fmla="*/ 211931 h 873919"/>
                <a:gd name="connsiteX3" fmla="*/ 90488 w 840581"/>
                <a:gd name="connsiteY3" fmla="*/ 130969 h 873919"/>
                <a:gd name="connsiteX4" fmla="*/ 7144 w 840581"/>
                <a:gd name="connsiteY4" fmla="*/ 100012 h 873919"/>
                <a:gd name="connsiteX5" fmla="*/ 0 w 840581"/>
                <a:gd name="connsiteY5" fmla="*/ 0 h 873919"/>
                <a:gd name="connsiteX6" fmla="*/ 88106 w 840581"/>
                <a:gd name="connsiteY6" fmla="*/ 35719 h 873919"/>
                <a:gd name="connsiteX7" fmla="*/ 257175 w 840581"/>
                <a:gd name="connsiteY7" fmla="*/ 114300 h 873919"/>
                <a:gd name="connsiteX8" fmla="*/ 400050 w 840581"/>
                <a:gd name="connsiteY8" fmla="*/ 183356 h 873919"/>
                <a:gd name="connsiteX9" fmla="*/ 521494 w 840581"/>
                <a:gd name="connsiteY9" fmla="*/ 240506 h 873919"/>
                <a:gd name="connsiteX10" fmla="*/ 583406 w 840581"/>
                <a:gd name="connsiteY10" fmla="*/ 266700 h 873919"/>
                <a:gd name="connsiteX11" fmla="*/ 640556 w 840581"/>
                <a:gd name="connsiteY11" fmla="*/ 292894 h 873919"/>
                <a:gd name="connsiteX12" fmla="*/ 685800 w 840581"/>
                <a:gd name="connsiteY12" fmla="*/ 323850 h 873919"/>
                <a:gd name="connsiteX13" fmla="*/ 711994 w 840581"/>
                <a:gd name="connsiteY13" fmla="*/ 342900 h 873919"/>
                <a:gd name="connsiteX14" fmla="*/ 735806 w 840581"/>
                <a:gd name="connsiteY14" fmla="*/ 366712 h 873919"/>
                <a:gd name="connsiteX15" fmla="*/ 754856 w 840581"/>
                <a:gd name="connsiteY15" fmla="*/ 390525 h 873919"/>
                <a:gd name="connsiteX16" fmla="*/ 773906 w 840581"/>
                <a:gd name="connsiteY16" fmla="*/ 421481 h 873919"/>
                <a:gd name="connsiteX17" fmla="*/ 800100 w 840581"/>
                <a:gd name="connsiteY17" fmla="*/ 490537 h 873919"/>
                <a:gd name="connsiteX18" fmla="*/ 821531 w 840581"/>
                <a:gd name="connsiteY18" fmla="*/ 573881 h 873919"/>
                <a:gd name="connsiteX19" fmla="*/ 833438 w 840581"/>
                <a:gd name="connsiteY19" fmla="*/ 626269 h 873919"/>
                <a:gd name="connsiteX20" fmla="*/ 840581 w 840581"/>
                <a:gd name="connsiteY20" fmla="*/ 681037 h 873919"/>
                <a:gd name="connsiteX21" fmla="*/ 838200 w 840581"/>
                <a:gd name="connsiteY21" fmla="*/ 750094 h 873919"/>
                <a:gd name="connsiteX22" fmla="*/ 831056 w 840581"/>
                <a:gd name="connsiteY22" fmla="*/ 819150 h 873919"/>
                <a:gd name="connsiteX23" fmla="*/ 819150 w 840581"/>
                <a:gd name="connsiteY23" fmla="*/ 857250 h 873919"/>
                <a:gd name="connsiteX24" fmla="*/ 804863 w 840581"/>
                <a:gd name="connsiteY24" fmla="*/ 871537 h 873919"/>
                <a:gd name="connsiteX25" fmla="*/ 783431 w 840581"/>
                <a:gd name="connsiteY25" fmla="*/ 873919 h 873919"/>
                <a:gd name="connsiteX26" fmla="*/ 752475 w 840581"/>
                <a:gd name="connsiteY26" fmla="*/ 866775 h 873919"/>
                <a:gd name="connsiteX27" fmla="*/ 726281 w 840581"/>
                <a:gd name="connsiteY27" fmla="*/ 852487 h 873919"/>
                <a:gd name="connsiteX28" fmla="*/ 678656 w 840581"/>
                <a:gd name="connsiteY28" fmla="*/ 816769 h 873919"/>
                <a:gd name="connsiteX29" fmla="*/ 602456 w 840581"/>
                <a:gd name="connsiteY29" fmla="*/ 723900 h 873919"/>
                <a:gd name="connsiteX30" fmla="*/ 483394 w 840581"/>
                <a:gd name="connsiteY30" fmla="*/ 573881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40581" h="873919">
                  <a:moveTo>
                    <a:pt x="483394" y="573881"/>
                  </a:moveTo>
                  <a:lnTo>
                    <a:pt x="302419" y="357187"/>
                  </a:lnTo>
                  <a:lnTo>
                    <a:pt x="171450" y="211931"/>
                  </a:lnTo>
                  <a:lnTo>
                    <a:pt x="90488" y="130969"/>
                  </a:lnTo>
                  <a:lnTo>
                    <a:pt x="7144" y="100012"/>
                  </a:lnTo>
                  <a:lnTo>
                    <a:pt x="0" y="0"/>
                  </a:lnTo>
                  <a:lnTo>
                    <a:pt x="88106" y="35719"/>
                  </a:lnTo>
                  <a:lnTo>
                    <a:pt x="257175" y="114300"/>
                  </a:lnTo>
                  <a:lnTo>
                    <a:pt x="400050" y="183356"/>
                  </a:lnTo>
                  <a:lnTo>
                    <a:pt x="521494" y="240506"/>
                  </a:lnTo>
                  <a:lnTo>
                    <a:pt x="583406" y="266700"/>
                  </a:lnTo>
                  <a:lnTo>
                    <a:pt x="640556" y="292894"/>
                  </a:lnTo>
                  <a:lnTo>
                    <a:pt x="685800" y="323850"/>
                  </a:lnTo>
                  <a:lnTo>
                    <a:pt x="711994" y="342900"/>
                  </a:lnTo>
                  <a:lnTo>
                    <a:pt x="735806" y="366712"/>
                  </a:lnTo>
                  <a:lnTo>
                    <a:pt x="754856" y="390525"/>
                  </a:lnTo>
                  <a:lnTo>
                    <a:pt x="773906" y="421481"/>
                  </a:lnTo>
                  <a:lnTo>
                    <a:pt x="800100" y="490537"/>
                  </a:lnTo>
                  <a:lnTo>
                    <a:pt x="821531" y="573881"/>
                  </a:lnTo>
                  <a:lnTo>
                    <a:pt x="833438" y="626269"/>
                  </a:lnTo>
                  <a:lnTo>
                    <a:pt x="840581" y="681037"/>
                  </a:lnTo>
                  <a:cubicBezTo>
                    <a:pt x="839787" y="704056"/>
                    <a:pt x="838994" y="727075"/>
                    <a:pt x="838200" y="750094"/>
                  </a:cubicBezTo>
                  <a:lnTo>
                    <a:pt x="831056" y="819150"/>
                  </a:lnTo>
                  <a:lnTo>
                    <a:pt x="819150" y="857250"/>
                  </a:lnTo>
                  <a:lnTo>
                    <a:pt x="804863" y="871537"/>
                  </a:lnTo>
                  <a:lnTo>
                    <a:pt x="783431" y="873919"/>
                  </a:lnTo>
                  <a:lnTo>
                    <a:pt x="752475" y="866775"/>
                  </a:lnTo>
                  <a:lnTo>
                    <a:pt x="726281" y="852487"/>
                  </a:lnTo>
                  <a:lnTo>
                    <a:pt x="678656" y="816769"/>
                  </a:lnTo>
                  <a:lnTo>
                    <a:pt x="602456" y="723900"/>
                  </a:lnTo>
                  <a:lnTo>
                    <a:pt x="483394" y="5738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87032DEC-AD49-4E29-B364-909BABF09380}"/>
                </a:ext>
              </a:extLst>
            </p:cNvPr>
            <p:cNvSpPr/>
            <p:nvPr/>
          </p:nvSpPr>
          <p:spPr>
            <a:xfrm>
              <a:off x="5953127" y="2690813"/>
              <a:ext cx="2260600" cy="501650"/>
            </a:xfrm>
            <a:custGeom>
              <a:avLst/>
              <a:gdLst>
                <a:gd name="connsiteX0" fmla="*/ 1307306 w 2259806"/>
                <a:gd name="connsiteY0" fmla="*/ 304800 h 502443"/>
                <a:gd name="connsiteX1" fmla="*/ 773906 w 2259806"/>
                <a:gd name="connsiteY1" fmla="*/ 388143 h 502443"/>
                <a:gd name="connsiteX2" fmla="*/ 602456 w 2259806"/>
                <a:gd name="connsiteY2" fmla="*/ 421481 h 502443"/>
                <a:gd name="connsiteX3" fmla="*/ 511969 w 2259806"/>
                <a:gd name="connsiteY3" fmla="*/ 447675 h 502443"/>
                <a:gd name="connsiteX4" fmla="*/ 390525 w 2259806"/>
                <a:gd name="connsiteY4" fmla="*/ 478631 h 502443"/>
                <a:gd name="connsiteX5" fmla="*/ 319088 w 2259806"/>
                <a:gd name="connsiteY5" fmla="*/ 492918 h 502443"/>
                <a:gd name="connsiteX6" fmla="*/ 295275 w 2259806"/>
                <a:gd name="connsiteY6" fmla="*/ 500062 h 502443"/>
                <a:gd name="connsiteX7" fmla="*/ 271463 w 2259806"/>
                <a:gd name="connsiteY7" fmla="*/ 502443 h 502443"/>
                <a:gd name="connsiteX8" fmla="*/ 242888 w 2259806"/>
                <a:gd name="connsiteY8" fmla="*/ 495300 h 502443"/>
                <a:gd name="connsiteX9" fmla="*/ 195263 w 2259806"/>
                <a:gd name="connsiteY9" fmla="*/ 466725 h 502443"/>
                <a:gd name="connsiteX10" fmla="*/ 145256 w 2259806"/>
                <a:gd name="connsiteY10" fmla="*/ 431006 h 502443"/>
                <a:gd name="connsiteX11" fmla="*/ 100013 w 2259806"/>
                <a:gd name="connsiteY11" fmla="*/ 388143 h 502443"/>
                <a:gd name="connsiteX12" fmla="*/ 52388 w 2259806"/>
                <a:gd name="connsiteY12" fmla="*/ 335756 h 502443"/>
                <a:gd name="connsiteX13" fmla="*/ 26194 w 2259806"/>
                <a:gd name="connsiteY13" fmla="*/ 300037 h 502443"/>
                <a:gd name="connsiteX14" fmla="*/ 9525 w 2259806"/>
                <a:gd name="connsiteY14" fmla="*/ 271462 h 502443"/>
                <a:gd name="connsiteX15" fmla="*/ 0 w 2259806"/>
                <a:gd name="connsiteY15" fmla="*/ 247650 h 502443"/>
                <a:gd name="connsiteX16" fmla="*/ 0 w 2259806"/>
                <a:gd name="connsiteY16" fmla="*/ 230981 h 502443"/>
                <a:gd name="connsiteX17" fmla="*/ 14288 w 2259806"/>
                <a:gd name="connsiteY17" fmla="*/ 221456 h 502443"/>
                <a:gd name="connsiteX18" fmla="*/ 38100 w 2259806"/>
                <a:gd name="connsiteY18" fmla="*/ 223837 h 502443"/>
                <a:gd name="connsiteX19" fmla="*/ 76200 w 2259806"/>
                <a:gd name="connsiteY19" fmla="*/ 238125 h 502443"/>
                <a:gd name="connsiteX20" fmla="*/ 104775 w 2259806"/>
                <a:gd name="connsiteY20" fmla="*/ 257175 h 502443"/>
                <a:gd name="connsiteX21" fmla="*/ 128588 w 2259806"/>
                <a:gd name="connsiteY21" fmla="*/ 273843 h 502443"/>
                <a:gd name="connsiteX22" fmla="*/ 152400 w 2259806"/>
                <a:gd name="connsiteY22" fmla="*/ 283368 h 502443"/>
                <a:gd name="connsiteX23" fmla="*/ 183356 w 2259806"/>
                <a:gd name="connsiteY23" fmla="*/ 290512 h 502443"/>
                <a:gd name="connsiteX24" fmla="*/ 226219 w 2259806"/>
                <a:gd name="connsiteY24" fmla="*/ 297656 h 502443"/>
                <a:gd name="connsiteX25" fmla="*/ 271463 w 2259806"/>
                <a:gd name="connsiteY25" fmla="*/ 297656 h 502443"/>
                <a:gd name="connsiteX26" fmla="*/ 364331 w 2259806"/>
                <a:gd name="connsiteY26" fmla="*/ 288131 h 502443"/>
                <a:gd name="connsiteX27" fmla="*/ 607219 w 2259806"/>
                <a:gd name="connsiteY27" fmla="*/ 242887 h 502443"/>
                <a:gd name="connsiteX28" fmla="*/ 769144 w 2259806"/>
                <a:gd name="connsiteY28" fmla="*/ 209550 h 502443"/>
                <a:gd name="connsiteX29" fmla="*/ 1050131 w 2259806"/>
                <a:gd name="connsiteY29" fmla="*/ 176212 h 502443"/>
                <a:gd name="connsiteX30" fmla="*/ 1271588 w 2259806"/>
                <a:gd name="connsiteY30" fmla="*/ 142875 h 502443"/>
                <a:gd name="connsiteX31" fmla="*/ 1574006 w 2259806"/>
                <a:gd name="connsiteY31" fmla="*/ 85725 h 502443"/>
                <a:gd name="connsiteX32" fmla="*/ 1740694 w 2259806"/>
                <a:gd name="connsiteY32" fmla="*/ 54768 h 502443"/>
                <a:gd name="connsiteX33" fmla="*/ 1938338 w 2259806"/>
                <a:gd name="connsiteY33" fmla="*/ 2381 h 502443"/>
                <a:gd name="connsiteX34" fmla="*/ 1966913 w 2259806"/>
                <a:gd name="connsiteY34" fmla="*/ 0 h 502443"/>
                <a:gd name="connsiteX35" fmla="*/ 2014538 w 2259806"/>
                <a:gd name="connsiteY35" fmla="*/ 7143 h 502443"/>
                <a:gd name="connsiteX36" fmla="*/ 2076450 w 2259806"/>
                <a:gd name="connsiteY36" fmla="*/ 26193 h 502443"/>
                <a:gd name="connsiteX37" fmla="*/ 2133600 w 2259806"/>
                <a:gd name="connsiteY37" fmla="*/ 50006 h 502443"/>
                <a:gd name="connsiteX38" fmla="*/ 2181225 w 2259806"/>
                <a:gd name="connsiteY38" fmla="*/ 71437 h 502443"/>
                <a:gd name="connsiteX39" fmla="*/ 2209800 w 2259806"/>
                <a:gd name="connsiteY39" fmla="*/ 90487 h 502443"/>
                <a:gd name="connsiteX40" fmla="*/ 2231231 w 2259806"/>
                <a:gd name="connsiteY40" fmla="*/ 109537 h 502443"/>
                <a:gd name="connsiteX41" fmla="*/ 2245519 w 2259806"/>
                <a:gd name="connsiteY41" fmla="*/ 126206 h 502443"/>
                <a:gd name="connsiteX42" fmla="*/ 2255044 w 2259806"/>
                <a:gd name="connsiteY42" fmla="*/ 140493 h 502443"/>
                <a:gd name="connsiteX43" fmla="*/ 2259806 w 2259806"/>
                <a:gd name="connsiteY43" fmla="*/ 157162 h 502443"/>
                <a:gd name="connsiteX44" fmla="*/ 2255044 w 2259806"/>
                <a:gd name="connsiteY44" fmla="*/ 178593 h 502443"/>
                <a:gd name="connsiteX45" fmla="*/ 2238375 w 2259806"/>
                <a:gd name="connsiteY45" fmla="*/ 195262 h 502443"/>
                <a:gd name="connsiteX46" fmla="*/ 2207419 w 2259806"/>
                <a:gd name="connsiteY46" fmla="*/ 214312 h 502443"/>
                <a:gd name="connsiteX47" fmla="*/ 2164556 w 2259806"/>
                <a:gd name="connsiteY47" fmla="*/ 226218 h 502443"/>
                <a:gd name="connsiteX48" fmla="*/ 1997869 w 2259806"/>
                <a:gd name="connsiteY48" fmla="*/ 226218 h 502443"/>
                <a:gd name="connsiteX49" fmla="*/ 1835944 w 2259806"/>
                <a:gd name="connsiteY49" fmla="*/ 238125 h 502443"/>
                <a:gd name="connsiteX50" fmla="*/ 1721644 w 2259806"/>
                <a:gd name="connsiteY50" fmla="*/ 252412 h 502443"/>
                <a:gd name="connsiteX51" fmla="*/ 1574006 w 2259806"/>
                <a:gd name="connsiteY51" fmla="*/ 264318 h 502443"/>
                <a:gd name="connsiteX52" fmla="*/ 1307306 w 2259806"/>
                <a:gd name="connsiteY52" fmla="*/ 304800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9806" h="502443">
                  <a:moveTo>
                    <a:pt x="1307306" y="304800"/>
                  </a:moveTo>
                  <a:lnTo>
                    <a:pt x="773906" y="388143"/>
                  </a:lnTo>
                  <a:lnTo>
                    <a:pt x="602456" y="421481"/>
                  </a:lnTo>
                  <a:lnTo>
                    <a:pt x="511969" y="447675"/>
                  </a:lnTo>
                  <a:lnTo>
                    <a:pt x="390525" y="478631"/>
                  </a:lnTo>
                  <a:lnTo>
                    <a:pt x="319088" y="492918"/>
                  </a:lnTo>
                  <a:lnTo>
                    <a:pt x="295275" y="500062"/>
                  </a:lnTo>
                  <a:lnTo>
                    <a:pt x="271463" y="502443"/>
                  </a:lnTo>
                  <a:lnTo>
                    <a:pt x="242888" y="495300"/>
                  </a:lnTo>
                  <a:lnTo>
                    <a:pt x="195263" y="466725"/>
                  </a:lnTo>
                  <a:lnTo>
                    <a:pt x="145256" y="431006"/>
                  </a:lnTo>
                  <a:lnTo>
                    <a:pt x="100013" y="388143"/>
                  </a:lnTo>
                  <a:lnTo>
                    <a:pt x="52388" y="335756"/>
                  </a:lnTo>
                  <a:lnTo>
                    <a:pt x="26194" y="300037"/>
                  </a:lnTo>
                  <a:lnTo>
                    <a:pt x="9525" y="271462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14288" y="221456"/>
                  </a:lnTo>
                  <a:lnTo>
                    <a:pt x="38100" y="223837"/>
                  </a:lnTo>
                  <a:lnTo>
                    <a:pt x="76200" y="238125"/>
                  </a:lnTo>
                  <a:lnTo>
                    <a:pt x="104775" y="257175"/>
                  </a:lnTo>
                  <a:lnTo>
                    <a:pt x="128588" y="273843"/>
                  </a:lnTo>
                  <a:lnTo>
                    <a:pt x="152400" y="283368"/>
                  </a:lnTo>
                  <a:lnTo>
                    <a:pt x="183356" y="290512"/>
                  </a:lnTo>
                  <a:lnTo>
                    <a:pt x="226219" y="297656"/>
                  </a:lnTo>
                  <a:lnTo>
                    <a:pt x="271463" y="297656"/>
                  </a:lnTo>
                  <a:lnTo>
                    <a:pt x="364331" y="288131"/>
                  </a:lnTo>
                  <a:lnTo>
                    <a:pt x="607219" y="242887"/>
                  </a:lnTo>
                  <a:lnTo>
                    <a:pt x="769144" y="209550"/>
                  </a:lnTo>
                  <a:lnTo>
                    <a:pt x="1050131" y="176212"/>
                  </a:lnTo>
                  <a:lnTo>
                    <a:pt x="1271588" y="142875"/>
                  </a:lnTo>
                  <a:lnTo>
                    <a:pt x="1574006" y="85725"/>
                  </a:lnTo>
                  <a:lnTo>
                    <a:pt x="1740694" y="54768"/>
                  </a:lnTo>
                  <a:lnTo>
                    <a:pt x="1938338" y="2381"/>
                  </a:lnTo>
                  <a:lnTo>
                    <a:pt x="1966913" y="0"/>
                  </a:lnTo>
                  <a:lnTo>
                    <a:pt x="2014538" y="7143"/>
                  </a:lnTo>
                  <a:lnTo>
                    <a:pt x="2076450" y="26193"/>
                  </a:lnTo>
                  <a:lnTo>
                    <a:pt x="2133600" y="50006"/>
                  </a:lnTo>
                  <a:lnTo>
                    <a:pt x="2181225" y="71437"/>
                  </a:lnTo>
                  <a:lnTo>
                    <a:pt x="2209800" y="90487"/>
                  </a:lnTo>
                  <a:lnTo>
                    <a:pt x="2231231" y="109537"/>
                  </a:lnTo>
                  <a:lnTo>
                    <a:pt x="2245519" y="126206"/>
                  </a:lnTo>
                  <a:lnTo>
                    <a:pt x="2255044" y="140493"/>
                  </a:lnTo>
                  <a:lnTo>
                    <a:pt x="2259806" y="157162"/>
                  </a:lnTo>
                  <a:lnTo>
                    <a:pt x="2255044" y="178593"/>
                  </a:lnTo>
                  <a:lnTo>
                    <a:pt x="2238375" y="195262"/>
                  </a:lnTo>
                  <a:lnTo>
                    <a:pt x="2207419" y="214312"/>
                  </a:lnTo>
                  <a:lnTo>
                    <a:pt x="2164556" y="226218"/>
                  </a:lnTo>
                  <a:lnTo>
                    <a:pt x="1997869" y="226218"/>
                  </a:lnTo>
                  <a:lnTo>
                    <a:pt x="1835944" y="238125"/>
                  </a:lnTo>
                  <a:lnTo>
                    <a:pt x="1721644" y="252412"/>
                  </a:lnTo>
                  <a:lnTo>
                    <a:pt x="1574006" y="264318"/>
                  </a:lnTo>
                  <a:lnTo>
                    <a:pt x="1307306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A34EEE1C-87B5-45D3-99B7-BB34CC3223AC}"/>
                </a:ext>
              </a:extLst>
            </p:cNvPr>
            <p:cNvSpPr/>
            <p:nvPr/>
          </p:nvSpPr>
          <p:spPr>
            <a:xfrm>
              <a:off x="5822952" y="3609975"/>
              <a:ext cx="2597150" cy="514350"/>
            </a:xfrm>
            <a:custGeom>
              <a:avLst/>
              <a:gdLst>
                <a:gd name="connsiteX0" fmla="*/ 1385888 w 2597944"/>
                <a:gd name="connsiteY0" fmla="*/ 321469 h 514350"/>
                <a:gd name="connsiteX1" fmla="*/ 1059657 w 2597944"/>
                <a:gd name="connsiteY1" fmla="*/ 371475 h 514350"/>
                <a:gd name="connsiteX2" fmla="*/ 873919 w 2597944"/>
                <a:gd name="connsiteY2" fmla="*/ 409575 h 514350"/>
                <a:gd name="connsiteX3" fmla="*/ 721519 w 2597944"/>
                <a:gd name="connsiteY3" fmla="*/ 440531 h 514350"/>
                <a:gd name="connsiteX4" fmla="*/ 526257 w 2597944"/>
                <a:gd name="connsiteY4" fmla="*/ 471488 h 514350"/>
                <a:gd name="connsiteX5" fmla="*/ 440532 w 2597944"/>
                <a:gd name="connsiteY5" fmla="*/ 490538 h 514350"/>
                <a:gd name="connsiteX6" fmla="*/ 414338 w 2597944"/>
                <a:gd name="connsiteY6" fmla="*/ 502444 h 514350"/>
                <a:gd name="connsiteX7" fmla="*/ 383382 w 2597944"/>
                <a:gd name="connsiteY7" fmla="*/ 509588 h 514350"/>
                <a:gd name="connsiteX8" fmla="*/ 333375 w 2597944"/>
                <a:gd name="connsiteY8" fmla="*/ 514350 h 514350"/>
                <a:gd name="connsiteX9" fmla="*/ 240507 w 2597944"/>
                <a:gd name="connsiteY9" fmla="*/ 511969 h 514350"/>
                <a:gd name="connsiteX10" fmla="*/ 207169 w 2597944"/>
                <a:gd name="connsiteY10" fmla="*/ 504825 h 514350"/>
                <a:gd name="connsiteX11" fmla="*/ 178594 w 2597944"/>
                <a:gd name="connsiteY11" fmla="*/ 488156 h 514350"/>
                <a:gd name="connsiteX12" fmla="*/ 152400 w 2597944"/>
                <a:gd name="connsiteY12" fmla="*/ 469106 h 514350"/>
                <a:gd name="connsiteX13" fmla="*/ 114300 w 2597944"/>
                <a:gd name="connsiteY13" fmla="*/ 435769 h 514350"/>
                <a:gd name="connsiteX14" fmla="*/ 57150 w 2597944"/>
                <a:gd name="connsiteY14" fmla="*/ 366713 h 514350"/>
                <a:gd name="connsiteX15" fmla="*/ 28575 w 2597944"/>
                <a:gd name="connsiteY15" fmla="*/ 323850 h 514350"/>
                <a:gd name="connsiteX16" fmla="*/ 9525 w 2597944"/>
                <a:gd name="connsiteY16" fmla="*/ 292894 h 514350"/>
                <a:gd name="connsiteX17" fmla="*/ 0 w 2597944"/>
                <a:gd name="connsiteY17" fmla="*/ 273844 h 514350"/>
                <a:gd name="connsiteX18" fmla="*/ 0 w 2597944"/>
                <a:gd name="connsiteY18" fmla="*/ 257175 h 514350"/>
                <a:gd name="connsiteX19" fmla="*/ 9525 w 2597944"/>
                <a:gd name="connsiteY19" fmla="*/ 247650 h 514350"/>
                <a:gd name="connsiteX20" fmla="*/ 35719 w 2597944"/>
                <a:gd name="connsiteY20" fmla="*/ 238125 h 514350"/>
                <a:gd name="connsiteX21" fmla="*/ 57150 w 2597944"/>
                <a:gd name="connsiteY21" fmla="*/ 245269 h 514350"/>
                <a:gd name="connsiteX22" fmla="*/ 92869 w 2597944"/>
                <a:gd name="connsiteY22" fmla="*/ 261938 h 514350"/>
                <a:gd name="connsiteX23" fmla="*/ 166688 w 2597944"/>
                <a:gd name="connsiteY23" fmla="*/ 280988 h 514350"/>
                <a:gd name="connsiteX24" fmla="*/ 233363 w 2597944"/>
                <a:gd name="connsiteY24" fmla="*/ 288131 h 514350"/>
                <a:gd name="connsiteX25" fmla="*/ 295275 w 2597944"/>
                <a:gd name="connsiteY25" fmla="*/ 290513 h 514350"/>
                <a:gd name="connsiteX26" fmla="*/ 364332 w 2597944"/>
                <a:gd name="connsiteY26" fmla="*/ 288131 h 514350"/>
                <a:gd name="connsiteX27" fmla="*/ 471488 w 2597944"/>
                <a:gd name="connsiteY27" fmla="*/ 278606 h 514350"/>
                <a:gd name="connsiteX28" fmla="*/ 723900 w 2597944"/>
                <a:gd name="connsiteY28" fmla="*/ 238125 h 514350"/>
                <a:gd name="connsiteX29" fmla="*/ 888207 w 2597944"/>
                <a:gd name="connsiteY29" fmla="*/ 226219 h 514350"/>
                <a:gd name="connsiteX30" fmla="*/ 1090613 w 2597944"/>
                <a:gd name="connsiteY30" fmla="*/ 195263 h 514350"/>
                <a:gd name="connsiteX31" fmla="*/ 1281113 w 2597944"/>
                <a:gd name="connsiteY31" fmla="*/ 166688 h 514350"/>
                <a:gd name="connsiteX32" fmla="*/ 1512094 w 2597944"/>
                <a:gd name="connsiteY32" fmla="*/ 133350 h 514350"/>
                <a:gd name="connsiteX33" fmla="*/ 1700213 w 2597944"/>
                <a:gd name="connsiteY33" fmla="*/ 107156 h 514350"/>
                <a:gd name="connsiteX34" fmla="*/ 1854994 w 2597944"/>
                <a:gd name="connsiteY34" fmla="*/ 95250 h 514350"/>
                <a:gd name="connsiteX35" fmla="*/ 2002632 w 2597944"/>
                <a:gd name="connsiteY35" fmla="*/ 69056 h 514350"/>
                <a:gd name="connsiteX36" fmla="*/ 2114550 w 2597944"/>
                <a:gd name="connsiteY36" fmla="*/ 42863 h 514350"/>
                <a:gd name="connsiteX37" fmla="*/ 2247900 w 2597944"/>
                <a:gd name="connsiteY37" fmla="*/ 9525 h 514350"/>
                <a:gd name="connsiteX38" fmla="*/ 2276475 w 2597944"/>
                <a:gd name="connsiteY38" fmla="*/ 0 h 514350"/>
                <a:gd name="connsiteX39" fmla="*/ 2307432 w 2597944"/>
                <a:gd name="connsiteY39" fmla="*/ 0 h 514350"/>
                <a:gd name="connsiteX40" fmla="*/ 2362200 w 2597944"/>
                <a:gd name="connsiteY40" fmla="*/ 11906 h 514350"/>
                <a:gd name="connsiteX41" fmla="*/ 2431257 w 2597944"/>
                <a:gd name="connsiteY41" fmla="*/ 30956 h 514350"/>
                <a:gd name="connsiteX42" fmla="*/ 2486025 w 2597944"/>
                <a:gd name="connsiteY42" fmla="*/ 50006 h 514350"/>
                <a:gd name="connsiteX43" fmla="*/ 2514600 w 2597944"/>
                <a:gd name="connsiteY43" fmla="*/ 59531 h 514350"/>
                <a:gd name="connsiteX44" fmla="*/ 2536032 w 2597944"/>
                <a:gd name="connsiteY44" fmla="*/ 71438 h 514350"/>
                <a:gd name="connsiteX45" fmla="*/ 2555082 w 2597944"/>
                <a:gd name="connsiteY45" fmla="*/ 88106 h 514350"/>
                <a:gd name="connsiteX46" fmla="*/ 2576513 w 2597944"/>
                <a:gd name="connsiteY46" fmla="*/ 114300 h 514350"/>
                <a:gd name="connsiteX47" fmla="*/ 2590800 w 2597944"/>
                <a:gd name="connsiteY47" fmla="*/ 135731 h 514350"/>
                <a:gd name="connsiteX48" fmla="*/ 2597944 w 2597944"/>
                <a:gd name="connsiteY48" fmla="*/ 157163 h 514350"/>
                <a:gd name="connsiteX49" fmla="*/ 2595563 w 2597944"/>
                <a:gd name="connsiteY49" fmla="*/ 171450 h 514350"/>
                <a:gd name="connsiteX50" fmla="*/ 2588419 w 2597944"/>
                <a:gd name="connsiteY50" fmla="*/ 195263 h 514350"/>
                <a:gd name="connsiteX51" fmla="*/ 2559844 w 2597944"/>
                <a:gd name="connsiteY51" fmla="*/ 221456 h 514350"/>
                <a:gd name="connsiteX52" fmla="*/ 2526507 w 2597944"/>
                <a:gd name="connsiteY52" fmla="*/ 240506 h 514350"/>
                <a:gd name="connsiteX53" fmla="*/ 2486025 w 2597944"/>
                <a:gd name="connsiteY53" fmla="*/ 242888 h 514350"/>
                <a:gd name="connsiteX54" fmla="*/ 2264569 w 2597944"/>
                <a:gd name="connsiteY54" fmla="*/ 247650 h 514350"/>
                <a:gd name="connsiteX55" fmla="*/ 1871663 w 2597944"/>
                <a:gd name="connsiteY55" fmla="*/ 269081 h 514350"/>
                <a:gd name="connsiteX56" fmla="*/ 1700213 w 2597944"/>
                <a:gd name="connsiteY56" fmla="*/ 290513 h 514350"/>
                <a:gd name="connsiteX57" fmla="*/ 1385888 w 2597944"/>
                <a:gd name="connsiteY57" fmla="*/ 3214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97944" h="514350">
                  <a:moveTo>
                    <a:pt x="1385888" y="321469"/>
                  </a:moveTo>
                  <a:lnTo>
                    <a:pt x="1059657" y="371475"/>
                  </a:lnTo>
                  <a:lnTo>
                    <a:pt x="873919" y="409575"/>
                  </a:lnTo>
                  <a:lnTo>
                    <a:pt x="721519" y="440531"/>
                  </a:lnTo>
                  <a:lnTo>
                    <a:pt x="526257" y="471488"/>
                  </a:lnTo>
                  <a:lnTo>
                    <a:pt x="440532" y="490538"/>
                  </a:lnTo>
                  <a:lnTo>
                    <a:pt x="414338" y="502444"/>
                  </a:lnTo>
                  <a:lnTo>
                    <a:pt x="383382" y="509588"/>
                  </a:lnTo>
                  <a:lnTo>
                    <a:pt x="333375" y="514350"/>
                  </a:lnTo>
                  <a:lnTo>
                    <a:pt x="240507" y="511969"/>
                  </a:lnTo>
                  <a:lnTo>
                    <a:pt x="207169" y="504825"/>
                  </a:lnTo>
                  <a:lnTo>
                    <a:pt x="178594" y="488156"/>
                  </a:lnTo>
                  <a:lnTo>
                    <a:pt x="152400" y="469106"/>
                  </a:lnTo>
                  <a:lnTo>
                    <a:pt x="114300" y="435769"/>
                  </a:lnTo>
                  <a:lnTo>
                    <a:pt x="57150" y="366713"/>
                  </a:lnTo>
                  <a:lnTo>
                    <a:pt x="28575" y="323850"/>
                  </a:lnTo>
                  <a:lnTo>
                    <a:pt x="9525" y="292894"/>
                  </a:lnTo>
                  <a:lnTo>
                    <a:pt x="0" y="273844"/>
                  </a:lnTo>
                  <a:lnTo>
                    <a:pt x="0" y="257175"/>
                  </a:lnTo>
                  <a:lnTo>
                    <a:pt x="9525" y="247650"/>
                  </a:lnTo>
                  <a:lnTo>
                    <a:pt x="35719" y="238125"/>
                  </a:lnTo>
                  <a:lnTo>
                    <a:pt x="57150" y="245269"/>
                  </a:lnTo>
                  <a:lnTo>
                    <a:pt x="92869" y="261938"/>
                  </a:lnTo>
                  <a:lnTo>
                    <a:pt x="166688" y="280988"/>
                  </a:lnTo>
                  <a:lnTo>
                    <a:pt x="233363" y="288131"/>
                  </a:lnTo>
                  <a:lnTo>
                    <a:pt x="295275" y="290513"/>
                  </a:lnTo>
                  <a:lnTo>
                    <a:pt x="364332" y="288131"/>
                  </a:lnTo>
                  <a:lnTo>
                    <a:pt x="471488" y="278606"/>
                  </a:lnTo>
                  <a:lnTo>
                    <a:pt x="723900" y="238125"/>
                  </a:lnTo>
                  <a:lnTo>
                    <a:pt x="888207" y="226219"/>
                  </a:lnTo>
                  <a:lnTo>
                    <a:pt x="1090613" y="195263"/>
                  </a:lnTo>
                  <a:lnTo>
                    <a:pt x="1281113" y="166688"/>
                  </a:lnTo>
                  <a:lnTo>
                    <a:pt x="1512094" y="133350"/>
                  </a:lnTo>
                  <a:lnTo>
                    <a:pt x="1700213" y="107156"/>
                  </a:lnTo>
                  <a:lnTo>
                    <a:pt x="1854994" y="95250"/>
                  </a:lnTo>
                  <a:lnTo>
                    <a:pt x="2002632" y="69056"/>
                  </a:lnTo>
                  <a:lnTo>
                    <a:pt x="2114550" y="42863"/>
                  </a:lnTo>
                  <a:lnTo>
                    <a:pt x="2247900" y="9525"/>
                  </a:lnTo>
                  <a:lnTo>
                    <a:pt x="2276475" y="0"/>
                  </a:lnTo>
                  <a:lnTo>
                    <a:pt x="2307432" y="0"/>
                  </a:lnTo>
                  <a:lnTo>
                    <a:pt x="2362200" y="11906"/>
                  </a:lnTo>
                  <a:lnTo>
                    <a:pt x="2431257" y="30956"/>
                  </a:lnTo>
                  <a:lnTo>
                    <a:pt x="2486025" y="50006"/>
                  </a:lnTo>
                  <a:lnTo>
                    <a:pt x="2514600" y="59531"/>
                  </a:lnTo>
                  <a:lnTo>
                    <a:pt x="2536032" y="71438"/>
                  </a:lnTo>
                  <a:lnTo>
                    <a:pt x="2555082" y="88106"/>
                  </a:lnTo>
                  <a:lnTo>
                    <a:pt x="2576513" y="114300"/>
                  </a:lnTo>
                  <a:lnTo>
                    <a:pt x="2590800" y="135731"/>
                  </a:lnTo>
                  <a:lnTo>
                    <a:pt x="2597944" y="157163"/>
                  </a:lnTo>
                  <a:lnTo>
                    <a:pt x="2595563" y="171450"/>
                  </a:lnTo>
                  <a:lnTo>
                    <a:pt x="2588419" y="195263"/>
                  </a:lnTo>
                  <a:lnTo>
                    <a:pt x="2559844" y="221456"/>
                  </a:lnTo>
                  <a:lnTo>
                    <a:pt x="2526507" y="240506"/>
                  </a:lnTo>
                  <a:lnTo>
                    <a:pt x="2486025" y="242888"/>
                  </a:lnTo>
                  <a:lnTo>
                    <a:pt x="2264569" y="247650"/>
                  </a:lnTo>
                  <a:lnTo>
                    <a:pt x="1871663" y="269081"/>
                  </a:lnTo>
                  <a:lnTo>
                    <a:pt x="1700213" y="290513"/>
                  </a:lnTo>
                  <a:lnTo>
                    <a:pt x="1385888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BEC80267-8B8F-4B92-AE6F-5F8F46D434B1}"/>
                </a:ext>
              </a:extLst>
            </p:cNvPr>
            <p:cNvSpPr/>
            <p:nvPr/>
          </p:nvSpPr>
          <p:spPr>
            <a:xfrm rot="16200000">
              <a:off x="4311653" y="3305176"/>
              <a:ext cx="3933825" cy="1079500"/>
            </a:xfrm>
            <a:custGeom>
              <a:avLst/>
              <a:gdLst>
                <a:gd name="connsiteX0" fmla="*/ 2403475 w 3933825"/>
                <a:gd name="connsiteY0" fmla="*/ 1012825 h 1079500"/>
                <a:gd name="connsiteX1" fmla="*/ 1962150 w 3933825"/>
                <a:gd name="connsiteY1" fmla="*/ 1000125 h 1079500"/>
                <a:gd name="connsiteX2" fmla="*/ 1812925 w 3933825"/>
                <a:gd name="connsiteY2" fmla="*/ 996950 h 1079500"/>
                <a:gd name="connsiteX3" fmla="*/ 1663700 w 3933825"/>
                <a:gd name="connsiteY3" fmla="*/ 990600 h 1079500"/>
                <a:gd name="connsiteX4" fmla="*/ 1562100 w 3933825"/>
                <a:gd name="connsiteY4" fmla="*/ 977900 h 1079500"/>
                <a:gd name="connsiteX5" fmla="*/ 1425575 w 3933825"/>
                <a:gd name="connsiteY5" fmla="*/ 955675 h 1079500"/>
                <a:gd name="connsiteX6" fmla="*/ 1285875 w 3933825"/>
                <a:gd name="connsiteY6" fmla="*/ 923925 h 1079500"/>
                <a:gd name="connsiteX7" fmla="*/ 1136650 w 3933825"/>
                <a:gd name="connsiteY7" fmla="*/ 882650 h 1079500"/>
                <a:gd name="connsiteX8" fmla="*/ 1035050 w 3933825"/>
                <a:gd name="connsiteY8" fmla="*/ 844550 h 1079500"/>
                <a:gd name="connsiteX9" fmla="*/ 885825 w 3933825"/>
                <a:gd name="connsiteY9" fmla="*/ 781050 h 1079500"/>
                <a:gd name="connsiteX10" fmla="*/ 768350 w 3933825"/>
                <a:gd name="connsiteY10" fmla="*/ 720725 h 1079500"/>
                <a:gd name="connsiteX11" fmla="*/ 622300 w 3933825"/>
                <a:gd name="connsiteY11" fmla="*/ 635000 h 1079500"/>
                <a:gd name="connsiteX12" fmla="*/ 498475 w 3933825"/>
                <a:gd name="connsiteY12" fmla="*/ 546100 h 1079500"/>
                <a:gd name="connsiteX13" fmla="*/ 371475 w 3933825"/>
                <a:gd name="connsiteY13" fmla="*/ 444500 h 1079500"/>
                <a:gd name="connsiteX14" fmla="*/ 266700 w 3933825"/>
                <a:gd name="connsiteY14" fmla="*/ 349250 h 1079500"/>
                <a:gd name="connsiteX15" fmla="*/ 149225 w 3933825"/>
                <a:gd name="connsiteY15" fmla="*/ 228600 h 1079500"/>
                <a:gd name="connsiteX16" fmla="*/ 41275 w 3933825"/>
                <a:gd name="connsiteY16" fmla="*/ 101600 h 1079500"/>
                <a:gd name="connsiteX17" fmla="*/ 19050 w 3933825"/>
                <a:gd name="connsiteY17" fmla="*/ 73025 h 1079500"/>
                <a:gd name="connsiteX18" fmla="*/ 3175 w 3933825"/>
                <a:gd name="connsiteY18" fmla="*/ 47625 h 1079500"/>
                <a:gd name="connsiteX19" fmla="*/ 0 w 3933825"/>
                <a:gd name="connsiteY19" fmla="*/ 28575 h 1079500"/>
                <a:gd name="connsiteX20" fmla="*/ 3175 w 3933825"/>
                <a:gd name="connsiteY20" fmla="*/ 12700 h 1079500"/>
                <a:gd name="connsiteX21" fmla="*/ 15875 w 3933825"/>
                <a:gd name="connsiteY21" fmla="*/ 3175 h 1079500"/>
                <a:gd name="connsiteX22" fmla="*/ 34925 w 3933825"/>
                <a:gd name="connsiteY22" fmla="*/ 0 h 1079500"/>
                <a:gd name="connsiteX23" fmla="*/ 66675 w 3933825"/>
                <a:gd name="connsiteY23" fmla="*/ 19050 h 1079500"/>
                <a:gd name="connsiteX24" fmla="*/ 152400 w 3933825"/>
                <a:gd name="connsiteY24" fmla="*/ 104775 h 1079500"/>
                <a:gd name="connsiteX25" fmla="*/ 231775 w 3933825"/>
                <a:gd name="connsiteY25" fmla="*/ 177800 h 1079500"/>
                <a:gd name="connsiteX26" fmla="*/ 311150 w 3933825"/>
                <a:gd name="connsiteY26" fmla="*/ 241300 h 1079500"/>
                <a:gd name="connsiteX27" fmla="*/ 396875 w 3933825"/>
                <a:gd name="connsiteY27" fmla="*/ 307975 h 1079500"/>
                <a:gd name="connsiteX28" fmla="*/ 482600 w 3933825"/>
                <a:gd name="connsiteY28" fmla="*/ 365125 h 1079500"/>
                <a:gd name="connsiteX29" fmla="*/ 581025 w 3933825"/>
                <a:gd name="connsiteY29" fmla="*/ 425450 h 1079500"/>
                <a:gd name="connsiteX30" fmla="*/ 685800 w 3933825"/>
                <a:gd name="connsiteY30" fmla="*/ 485775 h 1079500"/>
                <a:gd name="connsiteX31" fmla="*/ 806450 w 3933825"/>
                <a:gd name="connsiteY31" fmla="*/ 546100 h 1079500"/>
                <a:gd name="connsiteX32" fmla="*/ 942975 w 3933825"/>
                <a:gd name="connsiteY32" fmla="*/ 603250 h 1079500"/>
                <a:gd name="connsiteX33" fmla="*/ 1069975 w 3933825"/>
                <a:gd name="connsiteY33" fmla="*/ 647700 h 1079500"/>
                <a:gd name="connsiteX34" fmla="*/ 1196975 w 3933825"/>
                <a:gd name="connsiteY34" fmla="*/ 685800 h 1079500"/>
                <a:gd name="connsiteX35" fmla="*/ 1355725 w 3933825"/>
                <a:gd name="connsiteY35" fmla="*/ 720725 h 1079500"/>
                <a:gd name="connsiteX36" fmla="*/ 1539875 w 3933825"/>
                <a:gd name="connsiteY36" fmla="*/ 752475 h 1079500"/>
                <a:gd name="connsiteX37" fmla="*/ 1765300 w 3933825"/>
                <a:gd name="connsiteY37" fmla="*/ 774700 h 1079500"/>
                <a:gd name="connsiteX38" fmla="*/ 1952625 w 3933825"/>
                <a:gd name="connsiteY38" fmla="*/ 777875 h 1079500"/>
                <a:gd name="connsiteX39" fmla="*/ 2193925 w 3933825"/>
                <a:gd name="connsiteY39" fmla="*/ 787400 h 1079500"/>
                <a:gd name="connsiteX40" fmla="*/ 2384425 w 3933825"/>
                <a:gd name="connsiteY40" fmla="*/ 793750 h 1079500"/>
                <a:gd name="connsiteX41" fmla="*/ 2705100 w 3933825"/>
                <a:gd name="connsiteY41" fmla="*/ 796925 h 1079500"/>
                <a:gd name="connsiteX42" fmla="*/ 2860675 w 3933825"/>
                <a:gd name="connsiteY42" fmla="*/ 796925 h 1079500"/>
                <a:gd name="connsiteX43" fmla="*/ 3200400 w 3933825"/>
                <a:gd name="connsiteY43" fmla="*/ 793750 h 1079500"/>
                <a:gd name="connsiteX44" fmla="*/ 3527425 w 3933825"/>
                <a:gd name="connsiteY44" fmla="*/ 781050 h 1079500"/>
                <a:gd name="connsiteX45" fmla="*/ 3613150 w 3933825"/>
                <a:gd name="connsiteY45" fmla="*/ 768350 h 1079500"/>
                <a:gd name="connsiteX46" fmla="*/ 3663950 w 3933825"/>
                <a:gd name="connsiteY46" fmla="*/ 755650 h 1079500"/>
                <a:gd name="connsiteX47" fmla="*/ 3708400 w 3933825"/>
                <a:gd name="connsiteY47" fmla="*/ 733425 h 1079500"/>
                <a:gd name="connsiteX48" fmla="*/ 3749675 w 3933825"/>
                <a:gd name="connsiteY48" fmla="*/ 701675 h 1079500"/>
                <a:gd name="connsiteX49" fmla="*/ 3784600 w 3933825"/>
                <a:gd name="connsiteY49" fmla="*/ 663575 h 1079500"/>
                <a:gd name="connsiteX50" fmla="*/ 3829050 w 3933825"/>
                <a:gd name="connsiteY50" fmla="*/ 600075 h 1079500"/>
                <a:gd name="connsiteX51" fmla="*/ 3854450 w 3933825"/>
                <a:gd name="connsiteY51" fmla="*/ 571500 h 1079500"/>
                <a:gd name="connsiteX52" fmla="*/ 3870325 w 3933825"/>
                <a:gd name="connsiteY52" fmla="*/ 555625 h 1079500"/>
                <a:gd name="connsiteX53" fmla="*/ 3892550 w 3933825"/>
                <a:gd name="connsiteY53" fmla="*/ 552450 h 1079500"/>
                <a:gd name="connsiteX54" fmla="*/ 3911600 w 3933825"/>
                <a:gd name="connsiteY54" fmla="*/ 565150 h 1079500"/>
                <a:gd name="connsiteX55" fmla="*/ 3924300 w 3933825"/>
                <a:gd name="connsiteY55" fmla="*/ 600075 h 1079500"/>
                <a:gd name="connsiteX56" fmla="*/ 3933825 w 3933825"/>
                <a:gd name="connsiteY56" fmla="*/ 666750 h 1079500"/>
                <a:gd name="connsiteX57" fmla="*/ 3921125 w 3933825"/>
                <a:gd name="connsiteY57" fmla="*/ 739775 h 1079500"/>
                <a:gd name="connsiteX58" fmla="*/ 3898900 w 3933825"/>
                <a:gd name="connsiteY58" fmla="*/ 828675 h 1079500"/>
                <a:gd name="connsiteX59" fmla="*/ 3876675 w 3933825"/>
                <a:gd name="connsiteY59" fmla="*/ 889000 h 1079500"/>
                <a:gd name="connsiteX60" fmla="*/ 3835400 w 3933825"/>
                <a:gd name="connsiteY60" fmla="*/ 946150 h 1079500"/>
                <a:gd name="connsiteX61" fmla="*/ 3794125 w 3933825"/>
                <a:gd name="connsiteY61" fmla="*/ 996950 h 1079500"/>
                <a:gd name="connsiteX62" fmla="*/ 3746500 w 3933825"/>
                <a:gd name="connsiteY62" fmla="*/ 1044575 h 1079500"/>
                <a:gd name="connsiteX63" fmla="*/ 3692525 w 3933825"/>
                <a:gd name="connsiteY63" fmla="*/ 1073150 h 1079500"/>
                <a:gd name="connsiteX64" fmla="*/ 3654425 w 3933825"/>
                <a:gd name="connsiteY64" fmla="*/ 1079500 h 1079500"/>
                <a:gd name="connsiteX65" fmla="*/ 3609975 w 3933825"/>
                <a:gd name="connsiteY65" fmla="*/ 1079500 h 1079500"/>
                <a:gd name="connsiteX66" fmla="*/ 3562350 w 3933825"/>
                <a:gd name="connsiteY66" fmla="*/ 1057275 h 1079500"/>
                <a:gd name="connsiteX67" fmla="*/ 3505200 w 3933825"/>
                <a:gd name="connsiteY67" fmla="*/ 1041400 h 1079500"/>
                <a:gd name="connsiteX68" fmla="*/ 3378200 w 3933825"/>
                <a:gd name="connsiteY68" fmla="*/ 1031875 h 1079500"/>
                <a:gd name="connsiteX69" fmla="*/ 3140075 w 3933825"/>
                <a:gd name="connsiteY69" fmla="*/ 1019175 h 1079500"/>
                <a:gd name="connsiteX70" fmla="*/ 2676525 w 3933825"/>
                <a:gd name="connsiteY70" fmla="*/ 1022350 h 1079500"/>
                <a:gd name="connsiteX71" fmla="*/ 2403475 w 3933825"/>
                <a:gd name="connsiteY71" fmla="*/ 1012825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933825" h="1079500">
                  <a:moveTo>
                    <a:pt x="2403475" y="1012825"/>
                  </a:moveTo>
                  <a:lnTo>
                    <a:pt x="1962150" y="1000125"/>
                  </a:lnTo>
                  <a:lnTo>
                    <a:pt x="1812925" y="996950"/>
                  </a:lnTo>
                  <a:lnTo>
                    <a:pt x="1663700" y="990600"/>
                  </a:lnTo>
                  <a:lnTo>
                    <a:pt x="1562100" y="977900"/>
                  </a:lnTo>
                  <a:lnTo>
                    <a:pt x="1425575" y="955675"/>
                  </a:lnTo>
                  <a:lnTo>
                    <a:pt x="1285875" y="923925"/>
                  </a:lnTo>
                  <a:lnTo>
                    <a:pt x="1136650" y="882650"/>
                  </a:lnTo>
                  <a:lnTo>
                    <a:pt x="1035050" y="844550"/>
                  </a:lnTo>
                  <a:lnTo>
                    <a:pt x="885825" y="781050"/>
                  </a:lnTo>
                  <a:lnTo>
                    <a:pt x="768350" y="720725"/>
                  </a:lnTo>
                  <a:lnTo>
                    <a:pt x="622300" y="635000"/>
                  </a:lnTo>
                  <a:lnTo>
                    <a:pt x="498475" y="546100"/>
                  </a:lnTo>
                  <a:lnTo>
                    <a:pt x="371475" y="444500"/>
                  </a:lnTo>
                  <a:lnTo>
                    <a:pt x="266700" y="349250"/>
                  </a:lnTo>
                  <a:lnTo>
                    <a:pt x="149225" y="228600"/>
                  </a:lnTo>
                  <a:lnTo>
                    <a:pt x="41275" y="1016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15875" y="3175"/>
                  </a:lnTo>
                  <a:lnTo>
                    <a:pt x="34925" y="0"/>
                  </a:lnTo>
                  <a:lnTo>
                    <a:pt x="66675" y="19050"/>
                  </a:lnTo>
                  <a:lnTo>
                    <a:pt x="152400" y="104775"/>
                  </a:lnTo>
                  <a:lnTo>
                    <a:pt x="231775" y="177800"/>
                  </a:lnTo>
                  <a:lnTo>
                    <a:pt x="311150" y="241300"/>
                  </a:lnTo>
                  <a:lnTo>
                    <a:pt x="396875" y="307975"/>
                  </a:lnTo>
                  <a:lnTo>
                    <a:pt x="482600" y="365125"/>
                  </a:lnTo>
                  <a:lnTo>
                    <a:pt x="581025" y="425450"/>
                  </a:lnTo>
                  <a:lnTo>
                    <a:pt x="685800" y="485775"/>
                  </a:lnTo>
                  <a:lnTo>
                    <a:pt x="806450" y="546100"/>
                  </a:lnTo>
                  <a:lnTo>
                    <a:pt x="942975" y="603250"/>
                  </a:lnTo>
                  <a:lnTo>
                    <a:pt x="1069975" y="647700"/>
                  </a:lnTo>
                  <a:lnTo>
                    <a:pt x="1196975" y="685800"/>
                  </a:lnTo>
                  <a:lnTo>
                    <a:pt x="1355725" y="720725"/>
                  </a:lnTo>
                  <a:lnTo>
                    <a:pt x="1539875" y="752475"/>
                  </a:lnTo>
                  <a:lnTo>
                    <a:pt x="1765300" y="774700"/>
                  </a:lnTo>
                  <a:lnTo>
                    <a:pt x="1952625" y="777875"/>
                  </a:lnTo>
                  <a:lnTo>
                    <a:pt x="2193925" y="787400"/>
                  </a:lnTo>
                  <a:lnTo>
                    <a:pt x="2384425" y="793750"/>
                  </a:lnTo>
                  <a:lnTo>
                    <a:pt x="2705100" y="796925"/>
                  </a:lnTo>
                  <a:lnTo>
                    <a:pt x="2860675" y="796925"/>
                  </a:lnTo>
                  <a:lnTo>
                    <a:pt x="3200400" y="793750"/>
                  </a:lnTo>
                  <a:lnTo>
                    <a:pt x="3527425" y="781050"/>
                  </a:lnTo>
                  <a:lnTo>
                    <a:pt x="3613150" y="768350"/>
                  </a:lnTo>
                  <a:lnTo>
                    <a:pt x="3663950" y="755650"/>
                  </a:lnTo>
                  <a:lnTo>
                    <a:pt x="3708400" y="733425"/>
                  </a:lnTo>
                  <a:lnTo>
                    <a:pt x="3749675" y="701675"/>
                  </a:lnTo>
                  <a:lnTo>
                    <a:pt x="3784600" y="663575"/>
                  </a:lnTo>
                  <a:lnTo>
                    <a:pt x="3829050" y="600075"/>
                  </a:lnTo>
                  <a:lnTo>
                    <a:pt x="3854450" y="571500"/>
                  </a:lnTo>
                  <a:lnTo>
                    <a:pt x="3870325" y="555625"/>
                  </a:lnTo>
                  <a:lnTo>
                    <a:pt x="3892550" y="552450"/>
                  </a:lnTo>
                  <a:lnTo>
                    <a:pt x="3911600" y="565150"/>
                  </a:lnTo>
                  <a:lnTo>
                    <a:pt x="3924300" y="600075"/>
                  </a:lnTo>
                  <a:lnTo>
                    <a:pt x="3933825" y="666750"/>
                  </a:lnTo>
                  <a:lnTo>
                    <a:pt x="3921125" y="739775"/>
                  </a:lnTo>
                  <a:lnTo>
                    <a:pt x="3898900" y="828675"/>
                  </a:lnTo>
                  <a:lnTo>
                    <a:pt x="3876675" y="889000"/>
                  </a:lnTo>
                  <a:lnTo>
                    <a:pt x="3835400" y="946150"/>
                  </a:lnTo>
                  <a:lnTo>
                    <a:pt x="3794125" y="996950"/>
                  </a:lnTo>
                  <a:lnTo>
                    <a:pt x="3746500" y="1044575"/>
                  </a:lnTo>
                  <a:lnTo>
                    <a:pt x="3692525" y="1073150"/>
                  </a:lnTo>
                  <a:lnTo>
                    <a:pt x="3654425" y="1079500"/>
                  </a:lnTo>
                  <a:lnTo>
                    <a:pt x="3609975" y="1079500"/>
                  </a:lnTo>
                  <a:lnTo>
                    <a:pt x="3562350" y="1057275"/>
                  </a:lnTo>
                  <a:lnTo>
                    <a:pt x="3505200" y="1041400"/>
                  </a:lnTo>
                  <a:lnTo>
                    <a:pt x="3378200" y="1031875"/>
                  </a:lnTo>
                  <a:lnTo>
                    <a:pt x="3140075" y="1019175"/>
                  </a:lnTo>
                  <a:lnTo>
                    <a:pt x="2676525" y="1022350"/>
                  </a:lnTo>
                  <a:lnTo>
                    <a:pt x="2403475" y="10128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FC3C94A5-9758-4609-9B34-56162A82453B}"/>
                </a:ext>
              </a:extLst>
            </p:cNvPr>
            <p:cNvSpPr/>
            <p:nvPr/>
          </p:nvSpPr>
          <p:spPr>
            <a:xfrm rot="16200000">
              <a:off x="5305427" y="3484563"/>
              <a:ext cx="4495800" cy="581025"/>
            </a:xfrm>
            <a:custGeom>
              <a:avLst/>
              <a:gdLst>
                <a:gd name="connsiteX0" fmla="*/ 1762963 w 4495190"/>
                <a:gd name="connsiteY0" fmla="*/ 453542 h 581558"/>
                <a:gd name="connsiteX1" fmla="*/ 815644 w 4495190"/>
                <a:gd name="connsiteY1" fmla="*/ 449884 h 581558"/>
                <a:gd name="connsiteX2" fmla="*/ 153619 w 4495190"/>
                <a:gd name="connsiteY2" fmla="*/ 435254 h 581558"/>
                <a:gd name="connsiteX3" fmla="*/ 65836 w 4495190"/>
                <a:gd name="connsiteY3" fmla="*/ 431596 h 581558"/>
                <a:gd name="connsiteX4" fmla="*/ 43891 w 4495190"/>
                <a:gd name="connsiteY4" fmla="*/ 427939 h 581558"/>
                <a:gd name="connsiteX5" fmla="*/ 18288 w 4495190"/>
                <a:gd name="connsiteY5" fmla="*/ 416966 h 581558"/>
                <a:gd name="connsiteX6" fmla="*/ 0 w 4495190"/>
                <a:gd name="connsiteY6" fmla="*/ 387705 h 581558"/>
                <a:gd name="connsiteX7" fmla="*/ 0 w 4495190"/>
                <a:gd name="connsiteY7" fmla="*/ 354787 h 581558"/>
                <a:gd name="connsiteX8" fmla="*/ 14630 w 4495190"/>
                <a:gd name="connsiteY8" fmla="*/ 310896 h 581558"/>
                <a:gd name="connsiteX9" fmla="*/ 47548 w 4495190"/>
                <a:gd name="connsiteY9" fmla="*/ 281635 h 581558"/>
                <a:gd name="connsiteX10" fmla="*/ 117043 w 4495190"/>
                <a:gd name="connsiteY10" fmla="*/ 259689 h 581558"/>
                <a:gd name="connsiteX11" fmla="*/ 190195 w 4495190"/>
                <a:gd name="connsiteY11" fmla="*/ 241401 h 581558"/>
                <a:gd name="connsiteX12" fmla="*/ 314553 w 4495190"/>
                <a:gd name="connsiteY12" fmla="*/ 219456 h 581558"/>
                <a:gd name="connsiteX13" fmla="*/ 431596 w 4495190"/>
                <a:gd name="connsiteY13" fmla="*/ 208483 h 581558"/>
                <a:gd name="connsiteX14" fmla="*/ 534009 w 4495190"/>
                <a:gd name="connsiteY14" fmla="*/ 212140 h 581558"/>
                <a:gd name="connsiteX15" fmla="*/ 683971 w 4495190"/>
                <a:gd name="connsiteY15" fmla="*/ 223113 h 581558"/>
                <a:gd name="connsiteX16" fmla="*/ 1225296 w 4495190"/>
                <a:gd name="connsiteY16" fmla="*/ 230428 h 581558"/>
                <a:gd name="connsiteX17" fmla="*/ 1784908 w 4495190"/>
                <a:gd name="connsiteY17" fmla="*/ 234086 h 581558"/>
                <a:gd name="connsiteX18" fmla="*/ 2454249 w 4495190"/>
                <a:gd name="connsiteY18" fmla="*/ 234086 h 581558"/>
                <a:gd name="connsiteX19" fmla="*/ 3061411 w 4495190"/>
                <a:gd name="connsiteY19" fmla="*/ 234086 h 581558"/>
                <a:gd name="connsiteX20" fmla="*/ 3236976 w 4495190"/>
                <a:gd name="connsiteY20" fmla="*/ 234086 h 581558"/>
                <a:gd name="connsiteX21" fmla="*/ 3749040 w 4495190"/>
                <a:gd name="connsiteY21" fmla="*/ 234086 h 581558"/>
                <a:gd name="connsiteX22" fmla="*/ 3957523 w 4495190"/>
                <a:gd name="connsiteY22" fmla="*/ 226771 h 581558"/>
                <a:gd name="connsiteX23" fmla="*/ 4085539 w 4495190"/>
                <a:gd name="connsiteY23" fmla="*/ 219456 h 581558"/>
                <a:gd name="connsiteX24" fmla="*/ 4169664 w 4495190"/>
                <a:gd name="connsiteY24" fmla="*/ 204825 h 581558"/>
                <a:gd name="connsiteX25" fmla="*/ 4253788 w 4495190"/>
                <a:gd name="connsiteY25" fmla="*/ 179222 h 581558"/>
                <a:gd name="connsiteX26" fmla="*/ 4330598 w 4495190"/>
                <a:gd name="connsiteY26" fmla="*/ 135331 h 581558"/>
                <a:gd name="connsiteX27" fmla="*/ 4378147 w 4495190"/>
                <a:gd name="connsiteY27" fmla="*/ 87782 h 581558"/>
                <a:gd name="connsiteX28" fmla="*/ 4411065 w 4495190"/>
                <a:gd name="connsiteY28" fmla="*/ 40233 h 581558"/>
                <a:gd name="connsiteX29" fmla="*/ 4440326 w 4495190"/>
                <a:gd name="connsiteY29" fmla="*/ 14630 h 581558"/>
                <a:gd name="connsiteX30" fmla="*/ 4465929 w 4495190"/>
                <a:gd name="connsiteY30" fmla="*/ 0 h 581558"/>
                <a:gd name="connsiteX31" fmla="*/ 4484217 w 4495190"/>
                <a:gd name="connsiteY31" fmla="*/ 7315 h 581558"/>
                <a:gd name="connsiteX32" fmla="*/ 4491532 w 4495190"/>
                <a:gd name="connsiteY32" fmla="*/ 25603 h 581558"/>
                <a:gd name="connsiteX33" fmla="*/ 4495190 w 4495190"/>
                <a:gd name="connsiteY33" fmla="*/ 76809 h 581558"/>
                <a:gd name="connsiteX34" fmla="*/ 4480560 w 4495190"/>
                <a:gd name="connsiteY34" fmla="*/ 160934 h 581558"/>
                <a:gd name="connsiteX35" fmla="*/ 4462272 w 4495190"/>
                <a:gd name="connsiteY35" fmla="*/ 230428 h 581558"/>
                <a:gd name="connsiteX36" fmla="*/ 4436668 w 4495190"/>
                <a:gd name="connsiteY36" fmla="*/ 303580 h 581558"/>
                <a:gd name="connsiteX37" fmla="*/ 4389120 w 4495190"/>
                <a:gd name="connsiteY37" fmla="*/ 405993 h 581558"/>
                <a:gd name="connsiteX38" fmla="*/ 4326940 w 4495190"/>
                <a:gd name="connsiteY38" fmla="*/ 501091 h 581558"/>
                <a:gd name="connsiteX39" fmla="*/ 4286707 w 4495190"/>
                <a:gd name="connsiteY39" fmla="*/ 548640 h 581558"/>
                <a:gd name="connsiteX40" fmla="*/ 4253788 w 4495190"/>
                <a:gd name="connsiteY40" fmla="*/ 577900 h 581558"/>
                <a:gd name="connsiteX41" fmla="*/ 4224528 w 4495190"/>
                <a:gd name="connsiteY41" fmla="*/ 581558 h 581558"/>
                <a:gd name="connsiteX42" fmla="*/ 4195267 w 4495190"/>
                <a:gd name="connsiteY42" fmla="*/ 566928 h 581558"/>
                <a:gd name="connsiteX43" fmla="*/ 4173321 w 4495190"/>
                <a:gd name="connsiteY43" fmla="*/ 544982 h 581558"/>
                <a:gd name="connsiteX44" fmla="*/ 4158691 w 4495190"/>
                <a:gd name="connsiteY44" fmla="*/ 519379 h 581558"/>
                <a:gd name="connsiteX45" fmla="*/ 4129430 w 4495190"/>
                <a:gd name="connsiteY45" fmla="*/ 501091 h 581558"/>
                <a:gd name="connsiteX46" fmla="*/ 4096512 w 4495190"/>
                <a:gd name="connsiteY46" fmla="*/ 486460 h 581558"/>
                <a:gd name="connsiteX47" fmla="*/ 3968496 w 4495190"/>
                <a:gd name="connsiteY47" fmla="*/ 464515 h 581558"/>
                <a:gd name="connsiteX48" fmla="*/ 3449116 w 4495190"/>
                <a:gd name="connsiteY48" fmla="*/ 457200 h 581558"/>
                <a:gd name="connsiteX49" fmla="*/ 3255264 w 4495190"/>
                <a:gd name="connsiteY49" fmla="*/ 460857 h 581558"/>
                <a:gd name="connsiteX50" fmla="*/ 3083356 w 4495190"/>
                <a:gd name="connsiteY50" fmla="*/ 457200 h 581558"/>
                <a:gd name="connsiteX51" fmla="*/ 2834640 w 4495190"/>
                <a:gd name="connsiteY51" fmla="*/ 442569 h 581558"/>
                <a:gd name="connsiteX52" fmla="*/ 2596896 w 4495190"/>
                <a:gd name="connsiteY52" fmla="*/ 449884 h 581558"/>
                <a:gd name="connsiteX53" fmla="*/ 2311603 w 4495190"/>
                <a:gd name="connsiteY53" fmla="*/ 460857 h 581558"/>
                <a:gd name="connsiteX54" fmla="*/ 2150668 w 4495190"/>
                <a:gd name="connsiteY54" fmla="*/ 457200 h 581558"/>
                <a:gd name="connsiteX55" fmla="*/ 1762963 w 4495190"/>
                <a:gd name="connsiteY55" fmla="*/ 453542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95190" h="581558">
                  <a:moveTo>
                    <a:pt x="1762963" y="453542"/>
                  </a:moveTo>
                  <a:lnTo>
                    <a:pt x="815644" y="449884"/>
                  </a:lnTo>
                  <a:lnTo>
                    <a:pt x="153619" y="435254"/>
                  </a:lnTo>
                  <a:lnTo>
                    <a:pt x="65836" y="431596"/>
                  </a:lnTo>
                  <a:lnTo>
                    <a:pt x="43891" y="427939"/>
                  </a:lnTo>
                  <a:lnTo>
                    <a:pt x="18288" y="416966"/>
                  </a:lnTo>
                  <a:lnTo>
                    <a:pt x="0" y="387705"/>
                  </a:lnTo>
                  <a:lnTo>
                    <a:pt x="0" y="354787"/>
                  </a:lnTo>
                  <a:lnTo>
                    <a:pt x="14630" y="310896"/>
                  </a:lnTo>
                  <a:lnTo>
                    <a:pt x="47548" y="281635"/>
                  </a:lnTo>
                  <a:lnTo>
                    <a:pt x="117043" y="259689"/>
                  </a:lnTo>
                  <a:lnTo>
                    <a:pt x="190195" y="241401"/>
                  </a:lnTo>
                  <a:lnTo>
                    <a:pt x="314553" y="219456"/>
                  </a:lnTo>
                  <a:lnTo>
                    <a:pt x="431596" y="208483"/>
                  </a:lnTo>
                  <a:lnTo>
                    <a:pt x="534009" y="212140"/>
                  </a:lnTo>
                  <a:lnTo>
                    <a:pt x="683971" y="223113"/>
                  </a:lnTo>
                  <a:lnTo>
                    <a:pt x="1225296" y="230428"/>
                  </a:lnTo>
                  <a:lnTo>
                    <a:pt x="1784908" y="234086"/>
                  </a:lnTo>
                  <a:lnTo>
                    <a:pt x="2454249" y="234086"/>
                  </a:lnTo>
                  <a:lnTo>
                    <a:pt x="3061411" y="234086"/>
                  </a:lnTo>
                  <a:lnTo>
                    <a:pt x="3236976" y="234086"/>
                  </a:lnTo>
                  <a:lnTo>
                    <a:pt x="3749040" y="234086"/>
                  </a:lnTo>
                  <a:lnTo>
                    <a:pt x="3957523" y="226771"/>
                  </a:lnTo>
                  <a:lnTo>
                    <a:pt x="4085539" y="219456"/>
                  </a:lnTo>
                  <a:lnTo>
                    <a:pt x="4169664" y="204825"/>
                  </a:lnTo>
                  <a:lnTo>
                    <a:pt x="4253788" y="179222"/>
                  </a:lnTo>
                  <a:lnTo>
                    <a:pt x="4330598" y="135331"/>
                  </a:lnTo>
                  <a:lnTo>
                    <a:pt x="4378147" y="87782"/>
                  </a:lnTo>
                  <a:lnTo>
                    <a:pt x="4411065" y="40233"/>
                  </a:lnTo>
                  <a:lnTo>
                    <a:pt x="4440326" y="14630"/>
                  </a:lnTo>
                  <a:lnTo>
                    <a:pt x="4465929" y="0"/>
                  </a:lnTo>
                  <a:lnTo>
                    <a:pt x="4484217" y="7315"/>
                  </a:lnTo>
                  <a:lnTo>
                    <a:pt x="4491532" y="25603"/>
                  </a:lnTo>
                  <a:lnTo>
                    <a:pt x="4495190" y="76809"/>
                  </a:lnTo>
                  <a:lnTo>
                    <a:pt x="4480560" y="160934"/>
                  </a:lnTo>
                  <a:lnTo>
                    <a:pt x="4462272" y="230428"/>
                  </a:lnTo>
                  <a:lnTo>
                    <a:pt x="4436668" y="303580"/>
                  </a:lnTo>
                  <a:lnTo>
                    <a:pt x="4389120" y="405993"/>
                  </a:lnTo>
                  <a:lnTo>
                    <a:pt x="4326940" y="501091"/>
                  </a:lnTo>
                  <a:lnTo>
                    <a:pt x="4286707" y="548640"/>
                  </a:lnTo>
                  <a:lnTo>
                    <a:pt x="4253788" y="577900"/>
                  </a:lnTo>
                  <a:lnTo>
                    <a:pt x="4224528" y="581558"/>
                  </a:lnTo>
                  <a:lnTo>
                    <a:pt x="4195267" y="566928"/>
                  </a:lnTo>
                  <a:lnTo>
                    <a:pt x="4173321" y="544982"/>
                  </a:lnTo>
                  <a:lnTo>
                    <a:pt x="4158691" y="519379"/>
                  </a:lnTo>
                  <a:lnTo>
                    <a:pt x="4129430" y="501091"/>
                  </a:lnTo>
                  <a:lnTo>
                    <a:pt x="4096512" y="486460"/>
                  </a:lnTo>
                  <a:lnTo>
                    <a:pt x="3968496" y="464515"/>
                  </a:lnTo>
                  <a:lnTo>
                    <a:pt x="3449116" y="457200"/>
                  </a:lnTo>
                  <a:lnTo>
                    <a:pt x="3255264" y="460857"/>
                  </a:lnTo>
                  <a:lnTo>
                    <a:pt x="3083356" y="457200"/>
                  </a:lnTo>
                  <a:lnTo>
                    <a:pt x="2834640" y="442569"/>
                  </a:lnTo>
                  <a:lnTo>
                    <a:pt x="2596896" y="449884"/>
                  </a:lnTo>
                  <a:lnTo>
                    <a:pt x="2311603" y="460857"/>
                  </a:lnTo>
                  <a:lnTo>
                    <a:pt x="2150668" y="457200"/>
                  </a:lnTo>
                  <a:lnTo>
                    <a:pt x="1762963" y="45354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5895A11F-E51B-482D-BC82-3688657AC977}"/>
              </a:ext>
            </a:extLst>
          </p:cNvPr>
          <p:cNvGrpSpPr/>
          <p:nvPr/>
        </p:nvGrpSpPr>
        <p:grpSpPr>
          <a:xfrm>
            <a:off x="3771900" y="1527176"/>
            <a:ext cx="4648200" cy="4495800"/>
            <a:chOff x="3771902" y="1527176"/>
            <a:chExt cx="4648200" cy="4495800"/>
          </a:xfrm>
          <a:solidFill>
            <a:schemeClr val="tx1"/>
          </a:solidFill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0505BC83-0946-4349-9D77-4DB84A80C73F}"/>
                </a:ext>
              </a:extLst>
            </p:cNvPr>
            <p:cNvSpPr/>
            <p:nvPr/>
          </p:nvSpPr>
          <p:spPr>
            <a:xfrm>
              <a:off x="3995741" y="2176463"/>
              <a:ext cx="1881187" cy="481012"/>
            </a:xfrm>
            <a:custGeom>
              <a:avLst/>
              <a:gdLst>
                <a:gd name="connsiteX0" fmla="*/ 1416843 w 1881187"/>
                <a:gd name="connsiteY0" fmla="*/ 242887 h 481012"/>
                <a:gd name="connsiteX1" fmla="*/ 1116806 w 1881187"/>
                <a:gd name="connsiteY1" fmla="*/ 276225 h 481012"/>
                <a:gd name="connsiteX2" fmla="*/ 983456 w 1881187"/>
                <a:gd name="connsiteY2" fmla="*/ 307181 h 481012"/>
                <a:gd name="connsiteX3" fmla="*/ 700087 w 1881187"/>
                <a:gd name="connsiteY3" fmla="*/ 371475 h 481012"/>
                <a:gd name="connsiteX4" fmla="*/ 450056 w 1881187"/>
                <a:gd name="connsiteY4" fmla="*/ 440531 h 481012"/>
                <a:gd name="connsiteX5" fmla="*/ 352425 w 1881187"/>
                <a:gd name="connsiteY5" fmla="*/ 473868 h 481012"/>
                <a:gd name="connsiteX6" fmla="*/ 328612 w 1881187"/>
                <a:gd name="connsiteY6" fmla="*/ 478631 h 481012"/>
                <a:gd name="connsiteX7" fmla="*/ 295275 w 1881187"/>
                <a:gd name="connsiteY7" fmla="*/ 481012 h 481012"/>
                <a:gd name="connsiteX8" fmla="*/ 271462 w 1881187"/>
                <a:gd name="connsiteY8" fmla="*/ 476250 h 481012"/>
                <a:gd name="connsiteX9" fmla="*/ 235743 w 1881187"/>
                <a:gd name="connsiteY9" fmla="*/ 461962 h 481012"/>
                <a:gd name="connsiteX10" fmla="*/ 195262 w 1881187"/>
                <a:gd name="connsiteY10" fmla="*/ 435768 h 481012"/>
                <a:gd name="connsiteX11" fmla="*/ 142875 w 1881187"/>
                <a:gd name="connsiteY11" fmla="*/ 388143 h 481012"/>
                <a:gd name="connsiteX12" fmla="*/ 88106 w 1881187"/>
                <a:gd name="connsiteY12" fmla="*/ 321468 h 481012"/>
                <a:gd name="connsiteX13" fmla="*/ 42862 w 1881187"/>
                <a:gd name="connsiteY13" fmla="*/ 257175 h 481012"/>
                <a:gd name="connsiteX14" fmla="*/ 14287 w 1881187"/>
                <a:gd name="connsiteY14" fmla="*/ 209550 h 481012"/>
                <a:gd name="connsiteX15" fmla="*/ 2381 w 1881187"/>
                <a:gd name="connsiteY15" fmla="*/ 180975 h 481012"/>
                <a:gd name="connsiteX16" fmla="*/ 0 w 1881187"/>
                <a:gd name="connsiteY16" fmla="*/ 161925 h 481012"/>
                <a:gd name="connsiteX17" fmla="*/ 0 w 1881187"/>
                <a:gd name="connsiteY17" fmla="*/ 150018 h 481012"/>
                <a:gd name="connsiteX18" fmla="*/ 4762 w 1881187"/>
                <a:gd name="connsiteY18" fmla="*/ 142875 h 481012"/>
                <a:gd name="connsiteX19" fmla="*/ 21431 w 1881187"/>
                <a:gd name="connsiteY19" fmla="*/ 140493 h 481012"/>
                <a:gd name="connsiteX20" fmla="*/ 38100 w 1881187"/>
                <a:gd name="connsiteY20" fmla="*/ 145256 h 481012"/>
                <a:gd name="connsiteX21" fmla="*/ 66675 w 1881187"/>
                <a:gd name="connsiteY21" fmla="*/ 164306 h 481012"/>
                <a:gd name="connsiteX22" fmla="*/ 116681 w 1881187"/>
                <a:gd name="connsiteY22" fmla="*/ 200025 h 481012"/>
                <a:gd name="connsiteX23" fmla="*/ 166687 w 1881187"/>
                <a:gd name="connsiteY23" fmla="*/ 230981 h 481012"/>
                <a:gd name="connsiteX24" fmla="*/ 211931 w 1881187"/>
                <a:gd name="connsiteY24" fmla="*/ 254793 h 481012"/>
                <a:gd name="connsiteX25" fmla="*/ 261937 w 1881187"/>
                <a:gd name="connsiteY25" fmla="*/ 273843 h 481012"/>
                <a:gd name="connsiteX26" fmla="*/ 288131 w 1881187"/>
                <a:gd name="connsiteY26" fmla="*/ 278606 h 481012"/>
                <a:gd name="connsiteX27" fmla="*/ 333375 w 1881187"/>
                <a:gd name="connsiteY27" fmla="*/ 271462 h 481012"/>
                <a:gd name="connsiteX28" fmla="*/ 588168 w 1881187"/>
                <a:gd name="connsiteY28" fmla="*/ 221456 h 481012"/>
                <a:gd name="connsiteX29" fmla="*/ 985837 w 1881187"/>
                <a:gd name="connsiteY29" fmla="*/ 133350 h 481012"/>
                <a:gd name="connsiteX30" fmla="*/ 1126331 w 1881187"/>
                <a:gd name="connsiteY30" fmla="*/ 97631 h 481012"/>
                <a:gd name="connsiteX31" fmla="*/ 1231106 w 1881187"/>
                <a:gd name="connsiteY31" fmla="*/ 83343 h 481012"/>
                <a:gd name="connsiteX32" fmla="*/ 1402556 w 1881187"/>
                <a:gd name="connsiteY32" fmla="*/ 64293 h 481012"/>
                <a:gd name="connsiteX33" fmla="*/ 1476375 w 1881187"/>
                <a:gd name="connsiteY33" fmla="*/ 52387 h 481012"/>
                <a:gd name="connsiteX34" fmla="*/ 1528762 w 1881187"/>
                <a:gd name="connsiteY34" fmla="*/ 40481 h 481012"/>
                <a:gd name="connsiteX35" fmla="*/ 1576387 w 1881187"/>
                <a:gd name="connsiteY35" fmla="*/ 23812 h 481012"/>
                <a:gd name="connsiteX36" fmla="*/ 1626393 w 1881187"/>
                <a:gd name="connsiteY36" fmla="*/ 0 h 481012"/>
                <a:gd name="connsiteX37" fmla="*/ 1652587 w 1881187"/>
                <a:gd name="connsiteY37" fmla="*/ 0 h 481012"/>
                <a:gd name="connsiteX38" fmla="*/ 1702593 w 1881187"/>
                <a:gd name="connsiteY38" fmla="*/ 4762 h 481012"/>
                <a:gd name="connsiteX39" fmla="*/ 1740693 w 1881187"/>
                <a:gd name="connsiteY39" fmla="*/ 16668 h 481012"/>
                <a:gd name="connsiteX40" fmla="*/ 1781175 w 1881187"/>
                <a:gd name="connsiteY40" fmla="*/ 33337 h 481012"/>
                <a:gd name="connsiteX41" fmla="*/ 1812131 w 1881187"/>
                <a:gd name="connsiteY41" fmla="*/ 47625 h 481012"/>
                <a:gd name="connsiteX42" fmla="*/ 1835943 w 1881187"/>
                <a:gd name="connsiteY42" fmla="*/ 61912 h 481012"/>
                <a:gd name="connsiteX43" fmla="*/ 1854993 w 1881187"/>
                <a:gd name="connsiteY43" fmla="*/ 78581 h 481012"/>
                <a:gd name="connsiteX44" fmla="*/ 1869281 w 1881187"/>
                <a:gd name="connsiteY44" fmla="*/ 95250 h 481012"/>
                <a:gd name="connsiteX45" fmla="*/ 1881187 w 1881187"/>
                <a:gd name="connsiteY45" fmla="*/ 111918 h 481012"/>
                <a:gd name="connsiteX46" fmla="*/ 1878806 w 1881187"/>
                <a:gd name="connsiteY46" fmla="*/ 128587 h 481012"/>
                <a:gd name="connsiteX47" fmla="*/ 1874043 w 1881187"/>
                <a:gd name="connsiteY47" fmla="*/ 150018 h 481012"/>
                <a:gd name="connsiteX48" fmla="*/ 1857375 w 1881187"/>
                <a:gd name="connsiteY48" fmla="*/ 171450 h 481012"/>
                <a:gd name="connsiteX49" fmla="*/ 1840706 w 1881187"/>
                <a:gd name="connsiteY49" fmla="*/ 185737 h 481012"/>
                <a:gd name="connsiteX50" fmla="*/ 1812131 w 1881187"/>
                <a:gd name="connsiteY50" fmla="*/ 202406 h 481012"/>
                <a:gd name="connsiteX51" fmla="*/ 1752600 w 1881187"/>
                <a:gd name="connsiteY51" fmla="*/ 216693 h 481012"/>
                <a:gd name="connsiteX52" fmla="*/ 1416843 w 1881187"/>
                <a:gd name="connsiteY52" fmla="*/ 242887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81187" h="481012">
                  <a:moveTo>
                    <a:pt x="1416843" y="242887"/>
                  </a:moveTo>
                  <a:lnTo>
                    <a:pt x="1116806" y="276225"/>
                  </a:lnTo>
                  <a:lnTo>
                    <a:pt x="983456" y="307181"/>
                  </a:lnTo>
                  <a:lnTo>
                    <a:pt x="700087" y="371475"/>
                  </a:lnTo>
                  <a:lnTo>
                    <a:pt x="450056" y="440531"/>
                  </a:lnTo>
                  <a:lnTo>
                    <a:pt x="352425" y="473868"/>
                  </a:lnTo>
                  <a:lnTo>
                    <a:pt x="328612" y="478631"/>
                  </a:lnTo>
                  <a:lnTo>
                    <a:pt x="295275" y="481012"/>
                  </a:lnTo>
                  <a:lnTo>
                    <a:pt x="271462" y="476250"/>
                  </a:lnTo>
                  <a:lnTo>
                    <a:pt x="235743" y="461962"/>
                  </a:lnTo>
                  <a:lnTo>
                    <a:pt x="195262" y="435768"/>
                  </a:lnTo>
                  <a:lnTo>
                    <a:pt x="142875" y="388143"/>
                  </a:lnTo>
                  <a:lnTo>
                    <a:pt x="88106" y="321468"/>
                  </a:lnTo>
                  <a:lnTo>
                    <a:pt x="42862" y="257175"/>
                  </a:lnTo>
                  <a:lnTo>
                    <a:pt x="14287" y="209550"/>
                  </a:lnTo>
                  <a:lnTo>
                    <a:pt x="2381" y="180975"/>
                  </a:lnTo>
                  <a:lnTo>
                    <a:pt x="0" y="161925"/>
                  </a:lnTo>
                  <a:lnTo>
                    <a:pt x="0" y="150018"/>
                  </a:lnTo>
                  <a:lnTo>
                    <a:pt x="4762" y="142875"/>
                  </a:lnTo>
                  <a:lnTo>
                    <a:pt x="21431" y="140493"/>
                  </a:lnTo>
                  <a:lnTo>
                    <a:pt x="38100" y="145256"/>
                  </a:lnTo>
                  <a:lnTo>
                    <a:pt x="66675" y="164306"/>
                  </a:lnTo>
                  <a:lnTo>
                    <a:pt x="116681" y="200025"/>
                  </a:lnTo>
                  <a:lnTo>
                    <a:pt x="166687" y="230981"/>
                  </a:lnTo>
                  <a:lnTo>
                    <a:pt x="211931" y="254793"/>
                  </a:lnTo>
                  <a:lnTo>
                    <a:pt x="261937" y="273843"/>
                  </a:lnTo>
                  <a:lnTo>
                    <a:pt x="288131" y="278606"/>
                  </a:lnTo>
                  <a:lnTo>
                    <a:pt x="333375" y="271462"/>
                  </a:lnTo>
                  <a:lnTo>
                    <a:pt x="588168" y="221456"/>
                  </a:lnTo>
                  <a:lnTo>
                    <a:pt x="985837" y="133350"/>
                  </a:lnTo>
                  <a:lnTo>
                    <a:pt x="1126331" y="97631"/>
                  </a:lnTo>
                  <a:lnTo>
                    <a:pt x="1231106" y="83343"/>
                  </a:lnTo>
                  <a:lnTo>
                    <a:pt x="1402556" y="64293"/>
                  </a:lnTo>
                  <a:lnTo>
                    <a:pt x="1476375" y="52387"/>
                  </a:lnTo>
                  <a:lnTo>
                    <a:pt x="1528762" y="40481"/>
                  </a:lnTo>
                  <a:lnTo>
                    <a:pt x="1576387" y="23812"/>
                  </a:lnTo>
                  <a:lnTo>
                    <a:pt x="1626393" y="0"/>
                  </a:lnTo>
                  <a:lnTo>
                    <a:pt x="1652587" y="0"/>
                  </a:lnTo>
                  <a:lnTo>
                    <a:pt x="1702593" y="4762"/>
                  </a:lnTo>
                  <a:lnTo>
                    <a:pt x="1740693" y="16668"/>
                  </a:lnTo>
                  <a:lnTo>
                    <a:pt x="1781175" y="33337"/>
                  </a:lnTo>
                  <a:lnTo>
                    <a:pt x="1812131" y="47625"/>
                  </a:lnTo>
                  <a:lnTo>
                    <a:pt x="1835943" y="61912"/>
                  </a:lnTo>
                  <a:lnTo>
                    <a:pt x="1854993" y="78581"/>
                  </a:lnTo>
                  <a:lnTo>
                    <a:pt x="1869281" y="95250"/>
                  </a:lnTo>
                  <a:lnTo>
                    <a:pt x="1881187" y="111918"/>
                  </a:lnTo>
                  <a:lnTo>
                    <a:pt x="1878806" y="128587"/>
                  </a:lnTo>
                  <a:lnTo>
                    <a:pt x="1874043" y="150018"/>
                  </a:lnTo>
                  <a:lnTo>
                    <a:pt x="1857375" y="171450"/>
                  </a:lnTo>
                  <a:lnTo>
                    <a:pt x="1840706" y="185737"/>
                  </a:lnTo>
                  <a:lnTo>
                    <a:pt x="1812131" y="202406"/>
                  </a:lnTo>
                  <a:lnTo>
                    <a:pt x="1752600" y="216693"/>
                  </a:lnTo>
                  <a:lnTo>
                    <a:pt x="141684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1B5DB71C-C8FB-4718-AD92-7F1A5CA8FC90}"/>
                </a:ext>
              </a:extLst>
            </p:cNvPr>
            <p:cNvSpPr/>
            <p:nvPr/>
          </p:nvSpPr>
          <p:spPr>
            <a:xfrm>
              <a:off x="4089402" y="2847976"/>
              <a:ext cx="1677988" cy="449263"/>
            </a:xfrm>
            <a:custGeom>
              <a:avLst/>
              <a:gdLst>
                <a:gd name="connsiteX0" fmla="*/ 1271588 w 1678782"/>
                <a:gd name="connsiteY0" fmla="*/ 261938 h 450056"/>
                <a:gd name="connsiteX1" fmla="*/ 1012032 w 1678782"/>
                <a:gd name="connsiteY1" fmla="*/ 297656 h 450056"/>
                <a:gd name="connsiteX2" fmla="*/ 885825 w 1678782"/>
                <a:gd name="connsiteY2" fmla="*/ 328613 h 450056"/>
                <a:gd name="connsiteX3" fmla="*/ 688182 w 1678782"/>
                <a:gd name="connsiteY3" fmla="*/ 373856 h 450056"/>
                <a:gd name="connsiteX4" fmla="*/ 478632 w 1678782"/>
                <a:gd name="connsiteY4" fmla="*/ 416719 h 450056"/>
                <a:gd name="connsiteX5" fmla="*/ 378619 w 1678782"/>
                <a:gd name="connsiteY5" fmla="*/ 435769 h 450056"/>
                <a:gd name="connsiteX6" fmla="*/ 288132 w 1678782"/>
                <a:gd name="connsiteY6" fmla="*/ 450056 h 450056"/>
                <a:gd name="connsiteX7" fmla="*/ 257175 w 1678782"/>
                <a:gd name="connsiteY7" fmla="*/ 450056 h 450056"/>
                <a:gd name="connsiteX8" fmla="*/ 238125 w 1678782"/>
                <a:gd name="connsiteY8" fmla="*/ 445294 h 450056"/>
                <a:gd name="connsiteX9" fmla="*/ 204788 w 1678782"/>
                <a:gd name="connsiteY9" fmla="*/ 431006 h 450056"/>
                <a:gd name="connsiteX10" fmla="*/ 166688 w 1678782"/>
                <a:gd name="connsiteY10" fmla="*/ 407194 h 450056"/>
                <a:gd name="connsiteX11" fmla="*/ 90488 w 1678782"/>
                <a:gd name="connsiteY11" fmla="*/ 340519 h 450056"/>
                <a:gd name="connsiteX12" fmla="*/ 52388 w 1678782"/>
                <a:gd name="connsiteY12" fmla="*/ 300038 h 450056"/>
                <a:gd name="connsiteX13" fmla="*/ 26194 w 1678782"/>
                <a:gd name="connsiteY13" fmla="*/ 269081 h 450056"/>
                <a:gd name="connsiteX14" fmla="*/ 11907 w 1678782"/>
                <a:gd name="connsiteY14" fmla="*/ 252413 h 450056"/>
                <a:gd name="connsiteX15" fmla="*/ 2382 w 1678782"/>
                <a:gd name="connsiteY15" fmla="*/ 230981 h 450056"/>
                <a:gd name="connsiteX16" fmla="*/ 0 w 1678782"/>
                <a:gd name="connsiteY16" fmla="*/ 211931 h 450056"/>
                <a:gd name="connsiteX17" fmla="*/ 0 w 1678782"/>
                <a:gd name="connsiteY17" fmla="*/ 197644 h 450056"/>
                <a:gd name="connsiteX18" fmla="*/ 4763 w 1678782"/>
                <a:gd name="connsiteY18" fmla="*/ 188119 h 450056"/>
                <a:gd name="connsiteX19" fmla="*/ 14288 w 1678782"/>
                <a:gd name="connsiteY19" fmla="*/ 183356 h 450056"/>
                <a:gd name="connsiteX20" fmla="*/ 33338 w 1678782"/>
                <a:gd name="connsiteY20" fmla="*/ 188119 h 450056"/>
                <a:gd name="connsiteX21" fmla="*/ 52388 w 1678782"/>
                <a:gd name="connsiteY21" fmla="*/ 202406 h 450056"/>
                <a:gd name="connsiteX22" fmla="*/ 64294 w 1678782"/>
                <a:gd name="connsiteY22" fmla="*/ 214313 h 450056"/>
                <a:gd name="connsiteX23" fmla="*/ 83344 w 1678782"/>
                <a:gd name="connsiteY23" fmla="*/ 226219 h 450056"/>
                <a:gd name="connsiteX24" fmla="*/ 116682 w 1678782"/>
                <a:gd name="connsiteY24" fmla="*/ 235744 h 450056"/>
                <a:gd name="connsiteX25" fmla="*/ 159544 w 1678782"/>
                <a:gd name="connsiteY25" fmla="*/ 242888 h 450056"/>
                <a:gd name="connsiteX26" fmla="*/ 202407 w 1678782"/>
                <a:gd name="connsiteY26" fmla="*/ 245269 h 450056"/>
                <a:gd name="connsiteX27" fmla="*/ 259557 w 1678782"/>
                <a:gd name="connsiteY27" fmla="*/ 247650 h 450056"/>
                <a:gd name="connsiteX28" fmla="*/ 323850 w 1678782"/>
                <a:gd name="connsiteY28" fmla="*/ 245269 h 450056"/>
                <a:gd name="connsiteX29" fmla="*/ 400050 w 1678782"/>
                <a:gd name="connsiteY29" fmla="*/ 238125 h 450056"/>
                <a:gd name="connsiteX30" fmla="*/ 611982 w 1678782"/>
                <a:gd name="connsiteY30" fmla="*/ 207169 h 450056"/>
                <a:gd name="connsiteX31" fmla="*/ 888207 w 1678782"/>
                <a:gd name="connsiteY31" fmla="*/ 152400 h 450056"/>
                <a:gd name="connsiteX32" fmla="*/ 1007269 w 1678782"/>
                <a:gd name="connsiteY32" fmla="*/ 121444 h 450056"/>
                <a:gd name="connsiteX33" fmla="*/ 1119188 w 1678782"/>
                <a:gd name="connsiteY33" fmla="*/ 102394 h 450056"/>
                <a:gd name="connsiteX34" fmla="*/ 1202532 w 1678782"/>
                <a:gd name="connsiteY34" fmla="*/ 85725 h 450056"/>
                <a:gd name="connsiteX35" fmla="*/ 1283494 w 1678782"/>
                <a:gd name="connsiteY35" fmla="*/ 61913 h 450056"/>
                <a:gd name="connsiteX36" fmla="*/ 1321594 w 1678782"/>
                <a:gd name="connsiteY36" fmla="*/ 42863 h 450056"/>
                <a:gd name="connsiteX37" fmla="*/ 1345407 w 1678782"/>
                <a:gd name="connsiteY37" fmla="*/ 26194 h 450056"/>
                <a:gd name="connsiteX38" fmla="*/ 1369219 w 1678782"/>
                <a:gd name="connsiteY38" fmla="*/ 0 h 450056"/>
                <a:gd name="connsiteX39" fmla="*/ 1397794 w 1678782"/>
                <a:gd name="connsiteY39" fmla="*/ 0 h 450056"/>
                <a:gd name="connsiteX40" fmla="*/ 1440657 w 1678782"/>
                <a:gd name="connsiteY40" fmla="*/ 7144 h 450056"/>
                <a:gd name="connsiteX41" fmla="*/ 1488282 w 1678782"/>
                <a:gd name="connsiteY41" fmla="*/ 19050 h 450056"/>
                <a:gd name="connsiteX42" fmla="*/ 1538288 w 1678782"/>
                <a:gd name="connsiteY42" fmla="*/ 35719 h 450056"/>
                <a:gd name="connsiteX43" fmla="*/ 1590675 w 1678782"/>
                <a:gd name="connsiteY43" fmla="*/ 54769 h 450056"/>
                <a:gd name="connsiteX44" fmla="*/ 1624013 w 1678782"/>
                <a:gd name="connsiteY44" fmla="*/ 69056 h 450056"/>
                <a:gd name="connsiteX45" fmla="*/ 1643063 w 1678782"/>
                <a:gd name="connsiteY45" fmla="*/ 80963 h 450056"/>
                <a:gd name="connsiteX46" fmla="*/ 1662113 w 1678782"/>
                <a:gd name="connsiteY46" fmla="*/ 100013 h 450056"/>
                <a:gd name="connsiteX47" fmla="*/ 1671638 w 1678782"/>
                <a:gd name="connsiteY47" fmla="*/ 116681 h 450056"/>
                <a:gd name="connsiteX48" fmla="*/ 1678782 w 1678782"/>
                <a:gd name="connsiteY48" fmla="*/ 133350 h 450056"/>
                <a:gd name="connsiteX49" fmla="*/ 1676400 w 1678782"/>
                <a:gd name="connsiteY49" fmla="*/ 147638 h 450056"/>
                <a:gd name="connsiteX50" fmla="*/ 1662113 w 1678782"/>
                <a:gd name="connsiteY50" fmla="*/ 166688 h 450056"/>
                <a:gd name="connsiteX51" fmla="*/ 1635919 w 1678782"/>
                <a:gd name="connsiteY51" fmla="*/ 180975 h 450056"/>
                <a:gd name="connsiteX52" fmla="*/ 1590675 w 1678782"/>
                <a:gd name="connsiteY52" fmla="*/ 200025 h 450056"/>
                <a:gd name="connsiteX53" fmla="*/ 1473994 w 1678782"/>
                <a:gd name="connsiteY53" fmla="*/ 226219 h 450056"/>
                <a:gd name="connsiteX54" fmla="*/ 1271588 w 1678782"/>
                <a:gd name="connsiteY54" fmla="*/ 261938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78782" h="450056">
                  <a:moveTo>
                    <a:pt x="1271588" y="261938"/>
                  </a:moveTo>
                  <a:lnTo>
                    <a:pt x="1012032" y="297656"/>
                  </a:lnTo>
                  <a:lnTo>
                    <a:pt x="885825" y="328613"/>
                  </a:lnTo>
                  <a:lnTo>
                    <a:pt x="688182" y="373856"/>
                  </a:lnTo>
                  <a:lnTo>
                    <a:pt x="478632" y="416719"/>
                  </a:lnTo>
                  <a:lnTo>
                    <a:pt x="378619" y="435769"/>
                  </a:lnTo>
                  <a:lnTo>
                    <a:pt x="288132" y="450056"/>
                  </a:lnTo>
                  <a:lnTo>
                    <a:pt x="257175" y="450056"/>
                  </a:lnTo>
                  <a:lnTo>
                    <a:pt x="238125" y="445294"/>
                  </a:lnTo>
                  <a:lnTo>
                    <a:pt x="204788" y="431006"/>
                  </a:lnTo>
                  <a:lnTo>
                    <a:pt x="166688" y="407194"/>
                  </a:lnTo>
                  <a:lnTo>
                    <a:pt x="90488" y="340519"/>
                  </a:lnTo>
                  <a:lnTo>
                    <a:pt x="52388" y="300038"/>
                  </a:lnTo>
                  <a:lnTo>
                    <a:pt x="26194" y="269081"/>
                  </a:lnTo>
                  <a:lnTo>
                    <a:pt x="11907" y="252413"/>
                  </a:lnTo>
                  <a:lnTo>
                    <a:pt x="2382" y="230981"/>
                  </a:lnTo>
                  <a:lnTo>
                    <a:pt x="0" y="211931"/>
                  </a:lnTo>
                  <a:lnTo>
                    <a:pt x="0" y="197644"/>
                  </a:lnTo>
                  <a:lnTo>
                    <a:pt x="4763" y="188119"/>
                  </a:lnTo>
                  <a:lnTo>
                    <a:pt x="14288" y="183356"/>
                  </a:lnTo>
                  <a:lnTo>
                    <a:pt x="33338" y="188119"/>
                  </a:lnTo>
                  <a:lnTo>
                    <a:pt x="52388" y="202406"/>
                  </a:lnTo>
                  <a:lnTo>
                    <a:pt x="64294" y="214313"/>
                  </a:lnTo>
                  <a:lnTo>
                    <a:pt x="83344" y="226219"/>
                  </a:lnTo>
                  <a:lnTo>
                    <a:pt x="116682" y="235744"/>
                  </a:lnTo>
                  <a:lnTo>
                    <a:pt x="159544" y="242888"/>
                  </a:lnTo>
                  <a:lnTo>
                    <a:pt x="202407" y="245269"/>
                  </a:lnTo>
                  <a:lnTo>
                    <a:pt x="259557" y="247650"/>
                  </a:lnTo>
                  <a:lnTo>
                    <a:pt x="323850" y="245269"/>
                  </a:lnTo>
                  <a:lnTo>
                    <a:pt x="400050" y="238125"/>
                  </a:lnTo>
                  <a:lnTo>
                    <a:pt x="611982" y="207169"/>
                  </a:lnTo>
                  <a:lnTo>
                    <a:pt x="888207" y="152400"/>
                  </a:lnTo>
                  <a:lnTo>
                    <a:pt x="1007269" y="121444"/>
                  </a:lnTo>
                  <a:lnTo>
                    <a:pt x="1119188" y="102394"/>
                  </a:lnTo>
                  <a:lnTo>
                    <a:pt x="1202532" y="85725"/>
                  </a:lnTo>
                  <a:lnTo>
                    <a:pt x="1283494" y="61913"/>
                  </a:lnTo>
                  <a:lnTo>
                    <a:pt x="1321594" y="42863"/>
                  </a:lnTo>
                  <a:lnTo>
                    <a:pt x="1345407" y="26194"/>
                  </a:lnTo>
                  <a:lnTo>
                    <a:pt x="1369219" y="0"/>
                  </a:lnTo>
                  <a:lnTo>
                    <a:pt x="1397794" y="0"/>
                  </a:lnTo>
                  <a:lnTo>
                    <a:pt x="1440657" y="7144"/>
                  </a:lnTo>
                  <a:lnTo>
                    <a:pt x="1488282" y="19050"/>
                  </a:lnTo>
                  <a:lnTo>
                    <a:pt x="1538288" y="35719"/>
                  </a:lnTo>
                  <a:lnTo>
                    <a:pt x="1590675" y="54769"/>
                  </a:lnTo>
                  <a:lnTo>
                    <a:pt x="1624013" y="69056"/>
                  </a:lnTo>
                  <a:lnTo>
                    <a:pt x="1643063" y="80963"/>
                  </a:lnTo>
                  <a:lnTo>
                    <a:pt x="1662113" y="100013"/>
                  </a:lnTo>
                  <a:lnTo>
                    <a:pt x="1671638" y="116681"/>
                  </a:lnTo>
                  <a:lnTo>
                    <a:pt x="1678782" y="133350"/>
                  </a:lnTo>
                  <a:lnTo>
                    <a:pt x="1676400" y="147638"/>
                  </a:lnTo>
                  <a:lnTo>
                    <a:pt x="1662113" y="166688"/>
                  </a:lnTo>
                  <a:lnTo>
                    <a:pt x="1635919" y="180975"/>
                  </a:lnTo>
                  <a:lnTo>
                    <a:pt x="1590675" y="200025"/>
                  </a:lnTo>
                  <a:lnTo>
                    <a:pt x="1473994" y="226219"/>
                  </a:lnTo>
                  <a:lnTo>
                    <a:pt x="1271588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D0755856-9A68-481B-BADE-1C389BFCEB2A}"/>
                </a:ext>
              </a:extLst>
            </p:cNvPr>
            <p:cNvSpPr/>
            <p:nvPr/>
          </p:nvSpPr>
          <p:spPr>
            <a:xfrm>
              <a:off x="3771902" y="3429001"/>
              <a:ext cx="2203450" cy="563563"/>
            </a:xfrm>
            <a:custGeom>
              <a:avLst/>
              <a:gdLst>
                <a:gd name="connsiteX0" fmla="*/ 1635919 w 2202656"/>
                <a:gd name="connsiteY0" fmla="*/ 273844 h 564356"/>
                <a:gd name="connsiteX1" fmla="*/ 1321594 w 2202656"/>
                <a:gd name="connsiteY1" fmla="*/ 319088 h 564356"/>
                <a:gd name="connsiteX2" fmla="*/ 1143000 w 2202656"/>
                <a:gd name="connsiteY2" fmla="*/ 352425 h 564356"/>
                <a:gd name="connsiteX3" fmla="*/ 795338 w 2202656"/>
                <a:gd name="connsiteY3" fmla="*/ 435769 h 564356"/>
                <a:gd name="connsiteX4" fmla="*/ 592931 w 2202656"/>
                <a:gd name="connsiteY4" fmla="*/ 495300 h 564356"/>
                <a:gd name="connsiteX5" fmla="*/ 404813 w 2202656"/>
                <a:gd name="connsiteY5" fmla="*/ 545306 h 564356"/>
                <a:gd name="connsiteX6" fmla="*/ 347663 w 2202656"/>
                <a:gd name="connsiteY6" fmla="*/ 561975 h 564356"/>
                <a:gd name="connsiteX7" fmla="*/ 321469 w 2202656"/>
                <a:gd name="connsiteY7" fmla="*/ 564356 h 564356"/>
                <a:gd name="connsiteX8" fmla="*/ 288131 w 2202656"/>
                <a:gd name="connsiteY8" fmla="*/ 557213 h 564356"/>
                <a:gd name="connsiteX9" fmla="*/ 242888 w 2202656"/>
                <a:gd name="connsiteY9" fmla="*/ 540544 h 564356"/>
                <a:gd name="connsiteX10" fmla="*/ 180975 w 2202656"/>
                <a:gd name="connsiteY10" fmla="*/ 509588 h 564356"/>
                <a:gd name="connsiteX11" fmla="*/ 126206 w 2202656"/>
                <a:gd name="connsiteY11" fmla="*/ 473869 h 564356"/>
                <a:gd name="connsiteX12" fmla="*/ 59531 w 2202656"/>
                <a:gd name="connsiteY12" fmla="*/ 421481 h 564356"/>
                <a:gd name="connsiteX13" fmla="*/ 26194 w 2202656"/>
                <a:gd name="connsiteY13" fmla="*/ 390525 h 564356"/>
                <a:gd name="connsiteX14" fmla="*/ 11906 w 2202656"/>
                <a:gd name="connsiteY14" fmla="*/ 376238 h 564356"/>
                <a:gd name="connsiteX15" fmla="*/ 2381 w 2202656"/>
                <a:gd name="connsiteY15" fmla="*/ 357188 h 564356"/>
                <a:gd name="connsiteX16" fmla="*/ 0 w 2202656"/>
                <a:gd name="connsiteY16" fmla="*/ 338138 h 564356"/>
                <a:gd name="connsiteX17" fmla="*/ 7144 w 2202656"/>
                <a:gd name="connsiteY17" fmla="*/ 326231 h 564356"/>
                <a:gd name="connsiteX18" fmla="*/ 23813 w 2202656"/>
                <a:gd name="connsiteY18" fmla="*/ 321469 h 564356"/>
                <a:gd name="connsiteX19" fmla="*/ 47625 w 2202656"/>
                <a:gd name="connsiteY19" fmla="*/ 326231 h 564356"/>
                <a:gd name="connsiteX20" fmla="*/ 80963 w 2202656"/>
                <a:gd name="connsiteY20" fmla="*/ 342900 h 564356"/>
                <a:gd name="connsiteX21" fmla="*/ 138113 w 2202656"/>
                <a:gd name="connsiteY21" fmla="*/ 354806 h 564356"/>
                <a:gd name="connsiteX22" fmla="*/ 216694 w 2202656"/>
                <a:gd name="connsiteY22" fmla="*/ 361950 h 564356"/>
                <a:gd name="connsiteX23" fmla="*/ 292894 w 2202656"/>
                <a:gd name="connsiteY23" fmla="*/ 357188 h 564356"/>
                <a:gd name="connsiteX24" fmla="*/ 514350 w 2202656"/>
                <a:gd name="connsiteY24" fmla="*/ 314325 h 564356"/>
                <a:gd name="connsiteX25" fmla="*/ 919163 w 2202656"/>
                <a:gd name="connsiteY25" fmla="*/ 228600 h 564356"/>
                <a:gd name="connsiteX26" fmla="*/ 1185863 w 2202656"/>
                <a:gd name="connsiteY26" fmla="*/ 173831 h 564356"/>
                <a:gd name="connsiteX27" fmla="*/ 1326356 w 2202656"/>
                <a:gd name="connsiteY27" fmla="*/ 138113 h 564356"/>
                <a:gd name="connsiteX28" fmla="*/ 1583531 w 2202656"/>
                <a:gd name="connsiteY28" fmla="*/ 100013 h 564356"/>
                <a:gd name="connsiteX29" fmla="*/ 1754981 w 2202656"/>
                <a:gd name="connsiteY29" fmla="*/ 66675 h 564356"/>
                <a:gd name="connsiteX30" fmla="*/ 1800225 w 2202656"/>
                <a:gd name="connsiteY30" fmla="*/ 52388 h 564356"/>
                <a:gd name="connsiteX31" fmla="*/ 1914525 w 2202656"/>
                <a:gd name="connsiteY31" fmla="*/ 0 h 564356"/>
                <a:gd name="connsiteX32" fmla="*/ 1945481 w 2202656"/>
                <a:gd name="connsiteY32" fmla="*/ 2381 h 564356"/>
                <a:gd name="connsiteX33" fmla="*/ 2021681 w 2202656"/>
                <a:gd name="connsiteY33" fmla="*/ 19050 h 564356"/>
                <a:gd name="connsiteX34" fmla="*/ 2088356 w 2202656"/>
                <a:gd name="connsiteY34" fmla="*/ 38100 h 564356"/>
                <a:gd name="connsiteX35" fmla="*/ 2126456 w 2202656"/>
                <a:gd name="connsiteY35" fmla="*/ 50006 h 564356"/>
                <a:gd name="connsiteX36" fmla="*/ 2155031 w 2202656"/>
                <a:gd name="connsiteY36" fmla="*/ 64294 h 564356"/>
                <a:gd name="connsiteX37" fmla="*/ 2176463 w 2202656"/>
                <a:gd name="connsiteY37" fmla="*/ 78581 h 564356"/>
                <a:gd name="connsiteX38" fmla="*/ 2190750 w 2202656"/>
                <a:gd name="connsiteY38" fmla="*/ 100013 h 564356"/>
                <a:gd name="connsiteX39" fmla="*/ 2200275 w 2202656"/>
                <a:gd name="connsiteY39" fmla="*/ 123825 h 564356"/>
                <a:gd name="connsiteX40" fmla="*/ 2202656 w 2202656"/>
                <a:gd name="connsiteY40" fmla="*/ 145256 h 564356"/>
                <a:gd name="connsiteX41" fmla="*/ 2188369 w 2202656"/>
                <a:gd name="connsiteY41" fmla="*/ 166688 h 564356"/>
                <a:gd name="connsiteX42" fmla="*/ 2164556 w 2202656"/>
                <a:gd name="connsiteY42" fmla="*/ 190500 h 564356"/>
                <a:gd name="connsiteX43" fmla="*/ 2124075 w 2202656"/>
                <a:gd name="connsiteY43" fmla="*/ 214313 h 564356"/>
                <a:gd name="connsiteX44" fmla="*/ 2083594 w 2202656"/>
                <a:gd name="connsiteY44" fmla="*/ 226219 h 564356"/>
                <a:gd name="connsiteX45" fmla="*/ 1635919 w 2202656"/>
                <a:gd name="connsiteY45" fmla="*/ 273844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02656" h="564356">
                  <a:moveTo>
                    <a:pt x="1635919" y="273844"/>
                  </a:moveTo>
                  <a:lnTo>
                    <a:pt x="1321594" y="319088"/>
                  </a:lnTo>
                  <a:lnTo>
                    <a:pt x="1143000" y="352425"/>
                  </a:lnTo>
                  <a:lnTo>
                    <a:pt x="795338" y="435769"/>
                  </a:lnTo>
                  <a:lnTo>
                    <a:pt x="592931" y="495300"/>
                  </a:lnTo>
                  <a:lnTo>
                    <a:pt x="404813" y="545306"/>
                  </a:lnTo>
                  <a:lnTo>
                    <a:pt x="347663" y="561975"/>
                  </a:lnTo>
                  <a:lnTo>
                    <a:pt x="321469" y="564356"/>
                  </a:lnTo>
                  <a:lnTo>
                    <a:pt x="288131" y="557213"/>
                  </a:lnTo>
                  <a:lnTo>
                    <a:pt x="242888" y="540544"/>
                  </a:lnTo>
                  <a:lnTo>
                    <a:pt x="180975" y="509588"/>
                  </a:lnTo>
                  <a:lnTo>
                    <a:pt x="126206" y="473869"/>
                  </a:lnTo>
                  <a:lnTo>
                    <a:pt x="59531" y="421481"/>
                  </a:lnTo>
                  <a:lnTo>
                    <a:pt x="26194" y="390525"/>
                  </a:lnTo>
                  <a:lnTo>
                    <a:pt x="11906" y="376238"/>
                  </a:lnTo>
                  <a:lnTo>
                    <a:pt x="2381" y="357188"/>
                  </a:lnTo>
                  <a:lnTo>
                    <a:pt x="0" y="338138"/>
                  </a:lnTo>
                  <a:lnTo>
                    <a:pt x="7144" y="326231"/>
                  </a:lnTo>
                  <a:lnTo>
                    <a:pt x="23813" y="321469"/>
                  </a:lnTo>
                  <a:lnTo>
                    <a:pt x="47625" y="326231"/>
                  </a:lnTo>
                  <a:lnTo>
                    <a:pt x="80963" y="342900"/>
                  </a:lnTo>
                  <a:lnTo>
                    <a:pt x="138113" y="354806"/>
                  </a:lnTo>
                  <a:lnTo>
                    <a:pt x="216694" y="361950"/>
                  </a:lnTo>
                  <a:lnTo>
                    <a:pt x="292894" y="357188"/>
                  </a:lnTo>
                  <a:lnTo>
                    <a:pt x="514350" y="314325"/>
                  </a:lnTo>
                  <a:lnTo>
                    <a:pt x="919163" y="228600"/>
                  </a:lnTo>
                  <a:lnTo>
                    <a:pt x="1185863" y="173831"/>
                  </a:lnTo>
                  <a:lnTo>
                    <a:pt x="1326356" y="138113"/>
                  </a:lnTo>
                  <a:lnTo>
                    <a:pt x="1583531" y="100013"/>
                  </a:lnTo>
                  <a:lnTo>
                    <a:pt x="1754981" y="66675"/>
                  </a:lnTo>
                  <a:lnTo>
                    <a:pt x="1800225" y="52388"/>
                  </a:lnTo>
                  <a:lnTo>
                    <a:pt x="1914525" y="0"/>
                  </a:lnTo>
                  <a:lnTo>
                    <a:pt x="1945481" y="2381"/>
                  </a:lnTo>
                  <a:lnTo>
                    <a:pt x="2021681" y="19050"/>
                  </a:lnTo>
                  <a:lnTo>
                    <a:pt x="2088356" y="38100"/>
                  </a:lnTo>
                  <a:lnTo>
                    <a:pt x="2126456" y="50006"/>
                  </a:lnTo>
                  <a:lnTo>
                    <a:pt x="2155031" y="64294"/>
                  </a:lnTo>
                  <a:lnTo>
                    <a:pt x="2176463" y="78581"/>
                  </a:lnTo>
                  <a:lnTo>
                    <a:pt x="2190750" y="100013"/>
                  </a:lnTo>
                  <a:lnTo>
                    <a:pt x="2200275" y="123825"/>
                  </a:lnTo>
                  <a:lnTo>
                    <a:pt x="2202656" y="145256"/>
                  </a:lnTo>
                  <a:lnTo>
                    <a:pt x="2188369" y="166688"/>
                  </a:lnTo>
                  <a:lnTo>
                    <a:pt x="2164556" y="190500"/>
                  </a:lnTo>
                  <a:lnTo>
                    <a:pt x="2124075" y="214313"/>
                  </a:lnTo>
                  <a:lnTo>
                    <a:pt x="2083594" y="226219"/>
                  </a:lnTo>
                  <a:lnTo>
                    <a:pt x="16359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7029C7B3-E9DA-4E54-8124-28866075D738}"/>
                </a:ext>
              </a:extLst>
            </p:cNvPr>
            <p:cNvSpPr/>
            <p:nvPr/>
          </p:nvSpPr>
          <p:spPr>
            <a:xfrm rot="16200000">
              <a:off x="2811466" y="3479801"/>
              <a:ext cx="4403725" cy="504825"/>
            </a:xfrm>
            <a:custGeom>
              <a:avLst/>
              <a:gdLst>
                <a:gd name="connsiteX0" fmla="*/ 2545690 w 4403750"/>
                <a:gd name="connsiteY0" fmla="*/ 365760 h 504749"/>
                <a:gd name="connsiteX1" fmla="*/ 2340864 w 4403750"/>
                <a:gd name="connsiteY1" fmla="*/ 369418 h 504749"/>
                <a:gd name="connsiteX2" fmla="*/ 2198218 w 4403750"/>
                <a:gd name="connsiteY2" fmla="*/ 365760 h 504749"/>
                <a:gd name="connsiteX3" fmla="*/ 1708099 w 4403750"/>
                <a:gd name="connsiteY3" fmla="*/ 365760 h 504749"/>
                <a:gd name="connsiteX4" fmla="*/ 1265530 w 4403750"/>
                <a:gd name="connsiteY4" fmla="*/ 358445 h 504749"/>
                <a:gd name="connsiteX5" fmla="*/ 713232 w 4403750"/>
                <a:gd name="connsiteY5" fmla="*/ 351130 h 504749"/>
                <a:gd name="connsiteX6" fmla="*/ 245059 w 4403750"/>
                <a:gd name="connsiteY6" fmla="*/ 347472 h 504749"/>
                <a:gd name="connsiteX7" fmla="*/ 186538 w 4403750"/>
                <a:gd name="connsiteY7" fmla="*/ 347472 h 504749"/>
                <a:gd name="connsiteX8" fmla="*/ 138989 w 4403750"/>
                <a:gd name="connsiteY8" fmla="*/ 336499 h 504749"/>
                <a:gd name="connsiteX9" fmla="*/ 91440 w 4403750"/>
                <a:gd name="connsiteY9" fmla="*/ 321869 h 504749"/>
                <a:gd name="connsiteX10" fmla="*/ 47549 w 4403750"/>
                <a:gd name="connsiteY10" fmla="*/ 299923 h 504749"/>
                <a:gd name="connsiteX11" fmla="*/ 21946 w 4403750"/>
                <a:gd name="connsiteY11" fmla="*/ 281635 h 504749"/>
                <a:gd name="connsiteX12" fmla="*/ 3658 w 4403750"/>
                <a:gd name="connsiteY12" fmla="*/ 259690 h 504749"/>
                <a:gd name="connsiteX13" fmla="*/ 0 w 4403750"/>
                <a:gd name="connsiteY13" fmla="*/ 226771 h 504749"/>
                <a:gd name="connsiteX14" fmla="*/ 10973 w 4403750"/>
                <a:gd name="connsiteY14" fmla="*/ 201168 h 504749"/>
                <a:gd name="connsiteX15" fmla="*/ 54864 w 4403750"/>
                <a:gd name="connsiteY15" fmla="*/ 168250 h 504749"/>
                <a:gd name="connsiteX16" fmla="*/ 120701 w 4403750"/>
                <a:gd name="connsiteY16" fmla="*/ 135331 h 504749"/>
                <a:gd name="connsiteX17" fmla="*/ 182880 w 4403750"/>
                <a:gd name="connsiteY17" fmla="*/ 113386 h 504749"/>
                <a:gd name="connsiteX18" fmla="*/ 241402 w 4403750"/>
                <a:gd name="connsiteY18" fmla="*/ 95098 h 504749"/>
                <a:gd name="connsiteX19" fmla="*/ 332842 w 4403750"/>
                <a:gd name="connsiteY19" fmla="*/ 80467 h 504749"/>
                <a:gd name="connsiteX20" fmla="*/ 402336 w 4403750"/>
                <a:gd name="connsiteY20" fmla="*/ 76810 h 504749"/>
                <a:gd name="connsiteX21" fmla="*/ 486461 w 4403750"/>
                <a:gd name="connsiteY21" fmla="*/ 91440 h 504749"/>
                <a:gd name="connsiteX22" fmla="*/ 636422 w 4403750"/>
                <a:gd name="connsiteY22" fmla="*/ 109728 h 504749"/>
                <a:gd name="connsiteX23" fmla="*/ 852221 w 4403750"/>
                <a:gd name="connsiteY23" fmla="*/ 131674 h 504749"/>
                <a:gd name="connsiteX24" fmla="*/ 1243584 w 4403750"/>
                <a:gd name="connsiteY24" fmla="*/ 153619 h 504749"/>
                <a:gd name="connsiteX25" fmla="*/ 1799539 w 4403750"/>
                <a:gd name="connsiteY25" fmla="*/ 168250 h 504749"/>
                <a:gd name="connsiteX26" fmla="*/ 2311603 w 4403750"/>
                <a:gd name="connsiteY26" fmla="*/ 168250 h 504749"/>
                <a:gd name="connsiteX27" fmla="*/ 2417674 w 4403750"/>
                <a:gd name="connsiteY27" fmla="*/ 179223 h 504749"/>
                <a:gd name="connsiteX28" fmla="*/ 2527402 w 4403750"/>
                <a:gd name="connsiteY28" fmla="*/ 186538 h 504749"/>
                <a:gd name="connsiteX29" fmla="*/ 2772461 w 4403750"/>
                <a:gd name="connsiteY29" fmla="*/ 186538 h 504749"/>
                <a:gd name="connsiteX30" fmla="*/ 2907792 w 4403750"/>
                <a:gd name="connsiteY30" fmla="*/ 190195 h 504749"/>
                <a:gd name="connsiteX31" fmla="*/ 3449117 w 4403750"/>
                <a:gd name="connsiteY31" fmla="*/ 190195 h 504749"/>
                <a:gd name="connsiteX32" fmla="*/ 3602736 w 4403750"/>
                <a:gd name="connsiteY32" fmla="*/ 190195 h 504749"/>
                <a:gd name="connsiteX33" fmla="*/ 4045306 w 4403750"/>
                <a:gd name="connsiteY33" fmla="*/ 190195 h 504749"/>
                <a:gd name="connsiteX34" fmla="*/ 4125773 w 4403750"/>
                <a:gd name="connsiteY34" fmla="*/ 182880 h 504749"/>
                <a:gd name="connsiteX35" fmla="*/ 4173322 w 4403750"/>
                <a:gd name="connsiteY35" fmla="*/ 164592 h 504749"/>
                <a:gd name="connsiteX36" fmla="*/ 4246474 w 4403750"/>
                <a:gd name="connsiteY36" fmla="*/ 102413 h 504749"/>
                <a:gd name="connsiteX37" fmla="*/ 4290365 w 4403750"/>
                <a:gd name="connsiteY37" fmla="*/ 62179 h 504749"/>
                <a:gd name="connsiteX38" fmla="*/ 4315968 w 4403750"/>
                <a:gd name="connsiteY38" fmla="*/ 32919 h 504749"/>
                <a:gd name="connsiteX39" fmla="*/ 4345229 w 4403750"/>
                <a:gd name="connsiteY39" fmla="*/ 10973 h 504749"/>
                <a:gd name="connsiteX40" fmla="*/ 4367174 w 4403750"/>
                <a:gd name="connsiteY40" fmla="*/ 0 h 504749"/>
                <a:gd name="connsiteX41" fmla="*/ 4389120 w 4403750"/>
                <a:gd name="connsiteY41" fmla="*/ 0 h 504749"/>
                <a:gd name="connsiteX42" fmla="*/ 4396435 w 4403750"/>
                <a:gd name="connsiteY42" fmla="*/ 10973 h 504749"/>
                <a:gd name="connsiteX43" fmla="*/ 4403750 w 4403750"/>
                <a:gd name="connsiteY43" fmla="*/ 36576 h 504749"/>
                <a:gd name="connsiteX44" fmla="*/ 4403750 w 4403750"/>
                <a:gd name="connsiteY44" fmla="*/ 73152 h 504749"/>
                <a:gd name="connsiteX45" fmla="*/ 4381805 w 4403750"/>
                <a:gd name="connsiteY45" fmla="*/ 146304 h 504749"/>
                <a:gd name="connsiteX46" fmla="*/ 4348886 w 4403750"/>
                <a:gd name="connsiteY46" fmla="*/ 223114 h 504749"/>
                <a:gd name="connsiteX47" fmla="*/ 4315968 w 4403750"/>
                <a:gd name="connsiteY47" fmla="*/ 303581 h 504749"/>
                <a:gd name="connsiteX48" fmla="*/ 4275734 w 4403750"/>
                <a:gd name="connsiteY48" fmla="*/ 369418 h 504749"/>
                <a:gd name="connsiteX49" fmla="*/ 4228186 w 4403750"/>
                <a:gd name="connsiteY49" fmla="*/ 431597 h 504749"/>
                <a:gd name="connsiteX50" fmla="*/ 4187952 w 4403750"/>
                <a:gd name="connsiteY50" fmla="*/ 475488 h 504749"/>
                <a:gd name="connsiteX51" fmla="*/ 4147718 w 4403750"/>
                <a:gd name="connsiteY51" fmla="*/ 497434 h 504749"/>
                <a:gd name="connsiteX52" fmla="*/ 4129430 w 4403750"/>
                <a:gd name="connsiteY52" fmla="*/ 504749 h 504749"/>
                <a:gd name="connsiteX53" fmla="*/ 4092854 w 4403750"/>
                <a:gd name="connsiteY53" fmla="*/ 504749 h 504749"/>
                <a:gd name="connsiteX54" fmla="*/ 4056278 w 4403750"/>
                <a:gd name="connsiteY54" fmla="*/ 490119 h 504749"/>
                <a:gd name="connsiteX55" fmla="*/ 4027018 w 4403750"/>
                <a:gd name="connsiteY55" fmla="*/ 460858 h 504749"/>
                <a:gd name="connsiteX56" fmla="*/ 3979469 w 4403750"/>
                <a:gd name="connsiteY56" fmla="*/ 435255 h 504749"/>
                <a:gd name="connsiteX57" fmla="*/ 3920947 w 4403750"/>
                <a:gd name="connsiteY57" fmla="*/ 420624 h 504749"/>
                <a:gd name="connsiteX58" fmla="*/ 3869741 w 4403750"/>
                <a:gd name="connsiteY58" fmla="*/ 416967 h 504749"/>
                <a:gd name="connsiteX59" fmla="*/ 3646627 w 4403750"/>
                <a:gd name="connsiteY59" fmla="*/ 395021 h 504749"/>
                <a:gd name="connsiteX60" fmla="*/ 3485693 w 4403750"/>
                <a:gd name="connsiteY60" fmla="*/ 384048 h 504749"/>
                <a:gd name="connsiteX61" fmla="*/ 2951683 w 4403750"/>
                <a:gd name="connsiteY61" fmla="*/ 365760 h 504749"/>
                <a:gd name="connsiteX62" fmla="*/ 2545690 w 4403750"/>
                <a:gd name="connsiteY62" fmla="*/ 365760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403750" h="504749">
                  <a:moveTo>
                    <a:pt x="2545690" y="365760"/>
                  </a:moveTo>
                  <a:lnTo>
                    <a:pt x="2340864" y="369418"/>
                  </a:lnTo>
                  <a:lnTo>
                    <a:pt x="2198218" y="365760"/>
                  </a:lnTo>
                  <a:lnTo>
                    <a:pt x="1708099" y="365760"/>
                  </a:lnTo>
                  <a:lnTo>
                    <a:pt x="1265530" y="358445"/>
                  </a:lnTo>
                  <a:lnTo>
                    <a:pt x="713232" y="351130"/>
                  </a:lnTo>
                  <a:lnTo>
                    <a:pt x="245059" y="347472"/>
                  </a:lnTo>
                  <a:lnTo>
                    <a:pt x="186538" y="347472"/>
                  </a:lnTo>
                  <a:lnTo>
                    <a:pt x="138989" y="336499"/>
                  </a:lnTo>
                  <a:lnTo>
                    <a:pt x="91440" y="321869"/>
                  </a:lnTo>
                  <a:lnTo>
                    <a:pt x="47549" y="299923"/>
                  </a:lnTo>
                  <a:lnTo>
                    <a:pt x="21946" y="281635"/>
                  </a:lnTo>
                  <a:lnTo>
                    <a:pt x="3658" y="259690"/>
                  </a:lnTo>
                  <a:lnTo>
                    <a:pt x="0" y="226771"/>
                  </a:lnTo>
                  <a:lnTo>
                    <a:pt x="10973" y="201168"/>
                  </a:lnTo>
                  <a:lnTo>
                    <a:pt x="54864" y="168250"/>
                  </a:lnTo>
                  <a:lnTo>
                    <a:pt x="120701" y="135331"/>
                  </a:lnTo>
                  <a:lnTo>
                    <a:pt x="182880" y="113386"/>
                  </a:lnTo>
                  <a:lnTo>
                    <a:pt x="241402" y="95098"/>
                  </a:lnTo>
                  <a:lnTo>
                    <a:pt x="332842" y="80467"/>
                  </a:lnTo>
                  <a:lnTo>
                    <a:pt x="402336" y="76810"/>
                  </a:lnTo>
                  <a:lnTo>
                    <a:pt x="486461" y="91440"/>
                  </a:lnTo>
                  <a:lnTo>
                    <a:pt x="636422" y="109728"/>
                  </a:lnTo>
                  <a:lnTo>
                    <a:pt x="852221" y="131674"/>
                  </a:lnTo>
                  <a:lnTo>
                    <a:pt x="1243584" y="153619"/>
                  </a:lnTo>
                  <a:lnTo>
                    <a:pt x="1799539" y="168250"/>
                  </a:lnTo>
                  <a:lnTo>
                    <a:pt x="2311603" y="168250"/>
                  </a:lnTo>
                  <a:lnTo>
                    <a:pt x="2417674" y="179223"/>
                  </a:lnTo>
                  <a:lnTo>
                    <a:pt x="2527402" y="186538"/>
                  </a:lnTo>
                  <a:lnTo>
                    <a:pt x="2772461" y="186538"/>
                  </a:lnTo>
                  <a:lnTo>
                    <a:pt x="2907792" y="190195"/>
                  </a:lnTo>
                  <a:lnTo>
                    <a:pt x="3449117" y="190195"/>
                  </a:lnTo>
                  <a:lnTo>
                    <a:pt x="3602736" y="190195"/>
                  </a:lnTo>
                  <a:lnTo>
                    <a:pt x="4045306" y="190195"/>
                  </a:lnTo>
                  <a:lnTo>
                    <a:pt x="4125773" y="182880"/>
                  </a:lnTo>
                  <a:lnTo>
                    <a:pt x="4173322" y="164592"/>
                  </a:lnTo>
                  <a:lnTo>
                    <a:pt x="4246474" y="102413"/>
                  </a:lnTo>
                  <a:lnTo>
                    <a:pt x="4290365" y="62179"/>
                  </a:lnTo>
                  <a:lnTo>
                    <a:pt x="4315968" y="32919"/>
                  </a:lnTo>
                  <a:lnTo>
                    <a:pt x="4345229" y="10973"/>
                  </a:lnTo>
                  <a:lnTo>
                    <a:pt x="4367174" y="0"/>
                  </a:lnTo>
                  <a:lnTo>
                    <a:pt x="4389120" y="0"/>
                  </a:lnTo>
                  <a:lnTo>
                    <a:pt x="4396435" y="10973"/>
                  </a:lnTo>
                  <a:lnTo>
                    <a:pt x="4403750" y="36576"/>
                  </a:lnTo>
                  <a:lnTo>
                    <a:pt x="4403750" y="73152"/>
                  </a:lnTo>
                  <a:lnTo>
                    <a:pt x="4381805" y="146304"/>
                  </a:lnTo>
                  <a:lnTo>
                    <a:pt x="4348886" y="223114"/>
                  </a:lnTo>
                  <a:lnTo>
                    <a:pt x="4315968" y="303581"/>
                  </a:lnTo>
                  <a:lnTo>
                    <a:pt x="4275734" y="369418"/>
                  </a:lnTo>
                  <a:lnTo>
                    <a:pt x="4228186" y="431597"/>
                  </a:lnTo>
                  <a:lnTo>
                    <a:pt x="4187952" y="475488"/>
                  </a:lnTo>
                  <a:lnTo>
                    <a:pt x="4147718" y="497434"/>
                  </a:lnTo>
                  <a:lnTo>
                    <a:pt x="4129430" y="504749"/>
                  </a:lnTo>
                  <a:lnTo>
                    <a:pt x="4092854" y="504749"/>
                  </a:lnTo>
                  <a:lnTo>
                    <a:pt x="4056278" y="490119"/>
                  </a:lnTo>
                  <a:lnTo>
                    <a:pt x="4027018" y="460858"/>
                  </a:lnTo>
                  <a:lnTo>
                    <a:pt x="3979469" y="435255"/>
                  </a:lnTo>
                  <a:lnTo>
                    <a:pt x="3920947" y="420624"/>
                  </a:lnTo>
                  <a:lnTo>
                    <a:pt x="3869741" y="416967"/>
                  </a:lnTo>
                  <a:lnTo>
                    <a:pt x="3646627" y="395021"/>
                  </a:lnTo>
                  <a:lnTo>
                    <a:pt x="3485693" y="384048"/>
                  </a:lnTo>
                  <a:lnTo>
                    <a:pt x="2951683" y="365760"/>
                  </a:lnTo>
                  <a:lnTo>
                    <a:pt x="2545690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A0867316-4F88-4DB3-90C5-14E8D5D102D6}"/>
                </a:ext>
              </a:extLst>
            </p:cNvPr>
            <p:cNvSpPr/>
            <p:nvPr/>
          </p:nvSpPr>
          <p:spPr>
            <a:xfrm>
              <a:off x="3795716" y="3705225"/>
              <a:ext cx="1195387" cy="1684338"/>
            </a:xfrm>
            <a:custGeom>
              <a:avLst/>
              <a:gdLst>
                <a:gd name="connsiteX0" fmla="*/ 909637 w 1195387"/>
                <a:gd name="connsiteY0" fmla="*/ 795338 h 1683544"/>
                <a:gd name="connsiteX1" fmla="*/ 728662 w 1195387"/>
                <a:gd name="connsiteY1" fmla="*/ 1023938 h 1683544"/>
                <a:gd name="connsiteX2" fmla="*/ 561975 w 1195387"/>
                <a:gd name="connsiteY2" fmla="*/ 1216819 h 1683544"/>
                <a:gd name="connsiteX3" fmla="*/ 404812 w 1195387"/>
                <a:gd name="connsiteY3" fmla="*/ 1376363 h 1683544"/>
                <a:gd name="connsiteX4" fmla="*/ 214312 w 1195387"/>
                <a:gd name="connsiteY4" fmla="*/ 1554956 h 1683544"/>
                <a:gd name="connsiteX5" fmla="*/ 88106 w 1195387"/>
                <a:gd name="connsiteY5" fmla="*/ 1662113 h 1683544"/>
                <a:gd name="connsiteX6" fmla="*/ 64293 w 1195387"/>
                <a:gd name="connsiteY6" fmla="*/ 1676400 h 1683544"/>
                <a:gd name="connsiteX7" fmla="*/ 33337 w 1195387"/>
                <a:gd name="connsiteY7" fmla="*/ 1683544 h 1683544"/>
                <a:gd name="connsiteX8" fmla="*/ 7143 w 1195387"/>
                <a:gd name="connsiteY8" fmla="*/ 1681163 h 1683544"/>
                <a:gd name="connsiteX9" fmla="*/ 0 w 1195387"/>
                <a:gd name="connsiteY9" fmla="*/ 1674019 h 1683544"/>
                <a:gd name="connsiteX10" fmla="*/ 0 w 1195387"/>
                <a:gd name="connsiteY10" fmla="*/ 1659731 h 1683544"/>
                <a:gd name="connsiteX11" fmla="*/ 23812 w 1195387"/>
                <a:gd name="connsiteY11" fmla="*/ 1633538 h 1683544"/>
                <a:gd name="connsiteX12" fmla="*/ 97631 w 1195387"/>
                <a:gd name="connsiteY12" fmla="*/ 1540669 h 1683544"/>
                <a:gd name="connsiteX13" fmla="*/ 169068 w 1195387"/>
                <a:gd name="connsiteY13" fmla="*/ 1454944 h 1683544"/>
                <a:gd name="connsiteX14" fmla="*/ 261937 w 1195387"/>
                <a:gd name="connsiteY14" fmla="*/ 1335881 h 1683544"/>
                <a:gd name="connsiteX15" fmla="*/ 345281 w 1195387"/>
                <a:gd name="connsiteY15" fmla="*/ 1223963 h 1683544"/>
                <a:gd name="connsiteX16" fmla="*/ 476250 w 1195387"/>
                <a:gd name="connsiteY16" fmla="*/ 1045369 h 1683544"/>
                <a:gd name="connsiteX17" fmla="*/ 581025 w 1195387"/>
                <a:gd name="connsiteY17" fmla="*/ 895350 h 1683544"/>
                <a:gd name="connsiteX18" fmla="*/ 695325 w 1195387"/>
                <a:gd name="connsiteY18" fmla="*/ 731044 h 1683544"/>
                <a:gd name="connsiteX19" fmla="*/ 838200 w 1195387"/>
                <a:gd name="connsiteY19" fmla="*/ 509588 h 1683544"/>
                <a:gd name="connsiteX20" fmla="*/ 957262 w 1195387"/>
                <a:gd name="connsiteY20" fmla="*/ 307181 h 1683544"/>
                <a:gd name="connsiteX21" fmla="*/ 1064418 w 1195387"/>
                <a:gd name="connsiteY21" fmla="*/ 121444 h 1683544"/>
                <a:gd name="connsiteX22" fmla="*/ 1112043 w 1195387"/>
                <a:gd name="connsiteY22" fmla="*/ 33338 h 1683544"/>
                <a:gd name="connsiteX23" fmla="*/ 1195387 w 1195387"/>
                <a:gd name="connsiteY23" fmla="*/ 0 h 1683544"/>
                <a:gd name="connsiteX24" fmla="*/ 1176337 w 1195387"/>
                <a:gd name="connsiteY24" fmla="*/ 416719 h 1683544"/>
                <a:gd name="connsiteX25" fmla="*/ 1116806 w 1195387"/>
                <a:gd name="connsiteY25" fmla="*/ 490538 h 1683544"/>
                <a:gd name="connsiteX26" fmla="*/ 1057275 w 1195387"/>
                <a:gd name="connsiteY26" fmla="*/ 576263 h 1683544"/>
                <a:gd name="connsiteX27" fmla="*/ 990600 w 1195387"/>
                <a:gd name="connsiteY27" fmla="*/ 683419 h 1683544"/>
                <a:gd name="connsiteX28" fmla="*/ 909637 w 1195387"/>
                <a:gd name="connsiteY28" fmla="*/ 7953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95387" h="1683544">
                  <a:moveTo>
                    <a:pt x="909637" y="795338"/>
                  </a:moveTo>
                  <a:lnTo>
                    <a:pt x="728662" y="1023938"/>
                  </a:lnTo>
                  <a:lnTo>
                    <a:pt x="561975" y="1216819"/>
                  </a:lnTo>
                  <a:lnTo>
                    <a:pt x="404812" y="1376363"/>
                  </a:lnTo>
                  <a:lnTo>
                    <a:pt x="214312" y="1554956"/>
                  </a:lnTo>
                  <a:lnTo>
                    <a:pt x="88106" y="1662113"/>
                  </a:lnTo>
                  <a:lnTo>
                    <a:pt x="64293" y="1676400"/>
                  </a:lnTo>
                  <a:lnTo>
                    <a:pt x="33337" y="1683544"/>
                  </a:lnTo>
                  <a:lnTo>
                    <a:pt x="7143" y="1681163"/>
                  </a:lnTo>
                  <a:lnTo>
                    <a:pt x="0" y="1674019"/>
                  </a:lnTo>
                  <a:lnTo>
                    <a:pt x="0" y="1659731"/>
                  </a:lnTo>
                  <a:lnTo>
                    <a:pt x="23812" y="1633538"/>
                  </a:lnTo>
                  <a:lnTo>
                    <a:pt x="97631" y="1540669"/>
                  </a:lnTo>
                  <a:lnTo>
                    <a:pt x="169068" y="1454944"/>
                  </a:lnTo>
                  <a:lnTo>
                    <a:pt x="261937" y="1335881"/>
                  </a:lnTo>
                  <a:lnTo>
                    <a:pt x="345281" y="1223963"/>
                  </a:lnTo>
                  <a:lnTo>
                    <a:pt x="476250" y="1045369"/>
                  </a:lnTo>
                  <a:lnTo>
                    <a:pt x="581025" y="895350"/>
                  </a:lnTo>
                  <a:lnTo>
                    <a:pt x="695325" y="731044"/>
                  </a:lnTo>
                  <a:lnTo>
                    <a:pt x="838200" y="509588"/>
                  </a:lnTo>
                  <a:lnTo>
                    <a:pt x="957262" y="307181"/>
                  </a:lnTo>
                  <a:lnTo>
                    <a:pt x="1064418" y="121444"/>
                  </a:lnTo>
                  <a:lnTo>
                    <a:pt x="1112043" y="33338"/>
                  </a:lnTo>
                  <a:lnTo>
                    <a:pt x="1195387" y="0"/>
                  </a:lnTo>
                  <a:lnTo>
                    <a:pt x="1176337" y="416719"/>
                  </a:lnTo>
                  <a:lnTo>
                    <a:pt x="1116806" y="490538"/>
                  </a:lnTo>
                  <a:lnTo>
                    <a:pt x="1057275" y="576263"/>
                  </a:lnTo>
                  <a:lnTo>
                    <a:pt x="990600" y="683419"/>
                  </a:lnTo>
                  <a:lnTo>
                    <a:pt x="909637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FE4AEF63-49C4-48B9-8022-5FA2DFAABB5F}"/>
                </a:ext>
              </a:extLst>
            </p:cNvPr>
            <p:cNvSpPr/>
            <p:nvPr/>
          </p:nvSpPr>
          <p:spPr>
            <a:xfrm>
              <a:off x="5048253" y="3913189"/>
              <a:ext cx="841375" cy="873125"/>
            </a:xfrm>
            <a:custGeom>
              <a:avLst/>
              <a:gdLst>
                <a:gd name="connsiteX0" fmla="*/ 483394 w 840581"/>
                <a:gd name="connsiteY0" fmla="*/ 573881 h 873919"/>
                <a:gd name="connsiteX1" fmla="*/ 302419 w 840581"/>
                <a:gd name="connsiteY1" fmla="*/ 357187 h 873919"/>
                <a:gd name="connsiteX2" fmla="*/ 171450 w 840581"/>
                <a:gd name="connsiteY2" fmla="*/ 211931 h 873919"/>
                <a:gd name="connsiteX3" fmla="*/ 90488 w 840581"/>
                <a:gd name="connsiteY3" fmla="*/ 130969 h 873919"/>
                <a:gd name="connsiteX4" fmla="*/ 7144 w 840581"/>
                <a:gd name="connsiteY4" fmla="*/ 100012 h 873919"/>
                <a:gd name="connsiteX5" fmla="*/ 0 w 840581"/>
                <a:gd name="connsiteY5" fmla="*/ 0 h 873919"/>
                <a:gd name="connsiteX6" fmla="*/ 88106 w 840581"/>
                <a:gd name="connsiteY6" fmla="*/ 35719 h 873919"/>
                <a:gd name="connsiteX7" fmla="*/ 257175 w 840581"/>
                <a:gd name="connsiteY7" fmla="*/ 114300 h 873919"/>
                <a:gd name="connsiteX8" fmla="*/ 400050 w 840581"/>
                <a:gd name="connsiteY8" fmla="*/ 183356 h 873919"/>
                <a:gd name="connsiteX9" fmla="*/ 521494 w 840581"/>
                <a:gd name="connsiteY9" fmla="*/ 240506 h 873919"/>
                <a:gd name="connsiteX10" fmla="*/ 583406 w 840581"/>
                <a:gd name="connsiteY10" fmla="*/ 266700 h 873919"/>
                <a:gd name="connsiteX11" fmla="*/ 640556 w 840581"/>
                <a:gd name="connsiteY11" fmla="*/ 292894 h 873919"/>
                <a:gd name="connsiteX12" fmla="*/ 685800 w 840581"/>
                <a:gd name="connsiteY12" fmla="*/ 323850 h 873919"/>
                <a:gd name="connsiteX13" fmla="*/ 711994 w 840581"/>
                <a:gd name="connsiteY13" fmla="*/ 342900 h 873919"/>
                <a:gd name="connsiteX14" fmla="*/ 735806 w 840581"/>
                <a:gd name="connsiteY14" fmla="*/ 366712 h 873919"/>
                <a:gd name="connsiteX15" fmla="*/ 754856 w 840581"/>
                <a:gd name="connsiteY15" fmla="*/ 390525 h 873919"/>
                <a:gd name="connsiteX16" fmla="*/ 773906 w 840581"/>
                <a:gd name="connsiteY16" fmla="*/ 421481 h 873919"/>
                <a:gd name="connsiteX17" fmla="*/ 800100 w 840581"/>
                <a:gd name="connsiteY17" fmla="*/ 490537 h 873919"/>
                <a:gd name="connsiteX18" fmla="*/ 821531 w 840581"/>
                <a:gd name="connsiteY18" fmla="*/ 573881 h 873919"/>
                <a:gd name="connsiteX19" fmla="*/ 833438 w 840581"/>
                <a:gd name="connsiteY19" fmla="*/ 626269 h 873919"/>
                <a:gd name="connsiteX20" fmla="*/ 840581 w 840581"/>
                <a:gd name="connsiteY20" fmla="*/ 681037 h 873919"/>
                <a:gd name="connsiteX21" fmla="*/ 838200 w 840581"/>
                <a:gd name="connsiteY21" fmla="*/ 750094 h 873919"/>
                <a:gd name="connsiteX22" fmla="*/ 831056 w 840581"/>
                <a:gd name="connsiteY22" fmla="*/ 819150 h 873919"/>
                <a:gd name="connsiteX23" fmla="*/ 819150 w 840581"/>
                <a:gd name="connsiteY23" fmla="*/ 857250 h 873919"/>
                <a:gd name="connsiteX24" fmla="*/ 804863 w 840581"/>
                <a:gd name="connsiteY24" fmla="*/ 871537 h 873919"/>
                <a:gd name="connsiteX25" fmla="*/ 783431 w 840581"/>
                <a:gd name="connsiteY25" fmla="*/ 873919 h 873919"/>
                <a:gd name="connsiteX26" fmla="*/ 752475 w 840581"/>
                <a:gd name="connsiteY26" fmla="*/ 866775 h 873919"/>
                <a:gd name="connsiteX27" fmla="*/ 726281 w 840581"/>
                <a:gd name="connsiteY27" fmla="*/ 852487 h 873919"/>
                <a:gd name="connsiteX28" fmla="*/ 678656 w 840581"/>
                <a:gd name="connsiteY28" fmla="*/ 816769 h 873919"/>
                <a:gd name="connsiteX29" fmla="*/ 602456 w 840581"/>
                <a:gd name="connsiteY29" fmla="*/ 723900 h 873919"/>
                <a:gd name="connsiteX30" fmla="*/ 483394 w 840581"/>
                <a:gd name="connsiteY30" fmla="*/ 573881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40581" h="873919">
                  <a:moveTo>
                    <a:pt x="483394" y="573881"/>
                  </a:moveTo>
                  <a:lnTo>
                    <a:pt x="302419" y="357187"/>
                  </a:lnTo>
                  <a:lnTo>
                    <a:pt x="171450" y="211931"/>
                  </a:lnTo>
                  <a:lnTo>
                    <a:pt x="90488" y="130969"/>
                  </a:lnTo>
                  <a:lnTo>
                    <a:pt x="7144" y="100012"/>
                  </a:lnTo>
                  <a:lnTo>
                    <a:pt x="0" y="0"/>
                  </a:lnTo>
                  <a:lnTo>
                    <a:pt x="88106" y="35719"/>
                  </a:lnTo>
                  <a:lnTo>
                    <a:pt x="257175" y="114300"/>
                  </a:lnTo>
                  <a:lnTo>
                    <a:pt x="400050" y="183356"/>
                  </a:lnTo>
                  <a:lnTo>
                    <a:pt x="521494" y="240506"/>
                  </a:lnTo>
                  <a:lnTo>
                    <a:pt x="583406" y="266700"/>
                  </a:lnTo>
                  <a:lnTo>
                    <a:pt x="640556" y="292894"/>
                  </a:lnTo>
                  <a:lnTo>
                    <a:pt x="685800" y="323850"/>
                  </a:lnTo>
                  <a:lnTo>
                    <a:pt x="711994" y="342900"/>
                  </a:lnTo>
                  <a:lnTo>
                    <a:pt x="735806" y="366712"/>
                  </a:lnTo>
                  <a:lnTo>
                    <a:pt x="754856" y="390525"/>
                  </a:lnTo>
                  <a:lnTo>
                    <a:pt x="773906" y="421481"/>
                  </a:lnTo>
                  <a:lnTo>
                    <a:pt x="800100" y="490537"/>
                  </a:lnTo>
                  <a:lnTo>
                    <a:pt x="821531" y="573881"/>
                  </a:lnTo>
                  <a:lnTo>
                    <a:pt x="833438" y="626269"/>
                  </a:lnTo>
                  <a:lnTo>
                    <a:pt x="840581" y="681037"/>
                  </a:lnTo>
                  <a:cubicBezTo>
                    <a:pt x="839787" y="704056"/>
                    <a:pt x="838994" y="727075"/>
                    <a:pt x="838200" y="750094"/>
                  </a:cubicBezTo>
                  <a:lnTo>
                    <a:pt x="831056" y="819150"/>
                  </a:lnTo>
                  <a:lnTo>
                    <a:pt x="819150" y="857250"/>
                  </a:lnTo>
                  <a:lnTo>
                    <a:pt x="804863" y="871537"/>
                  </a:lnTo>
                  <a:lnTo>
                    <a:pt x="783431" y="873919"/>
                  </a:lnTo>
                  <a:lnTo>
                    <a:pt x="752475" y="866775"/>
                  </a:lnTo>
                  <a:lnTo>
                    <a:pt x="726281" y="852487"/>
                  </a:lnTo>
                  <a:lnTo>
                    <a:pt x="678656" y="816769"/>
                  </a:lnTo>
                  <a:lnTo>
                    <a:pt x="602456" y="723900"/>
                  </a:lnTo>
                  <a:lnTo>
                    <a:pt x="483394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">
              <a:extLst>
                <a:ext uri="{FF2B5EF4-FFF2-40B4-BE49-F238E27FC236}">
                  <a16:creationId xmlns:a16="http://schemas.microsoft.com/office/drawing/2014/main" id="{39A3002F-D786-4135-893E-2CE88B34D9D0}"/>
                </a:ext>
              </a:extLst>
            </p:cNvPr>
            <p:cNvSpPr/>
            <p:nvPr/>
          </p:nvSpPr>
          <p:spPr>
            <a:xfrm>
              <a:off x="5953127" y="2690813"/>
              <a:ext cx="2260600" cy="501650"/>
            </a:xfrm>
            <a:custGeom>
              <a:avLst/>
              <a:gdLst>
                <a:gd name="connsiteX0" fmla="*/ 1307306 w 2259806"/>
                <a:gd name="connsiteY0" fmla="*/ 304800 h 502443"/>
                <a:gd name="connsiteX1" fmla="*/ 773906 w 2259806"/>
                <a:gd name="connsiteY1" fmla="*/ 388143 h 502443"/>
                <a:gd name="connsiteX2" fmla="*/ 602456 w 2259806"/>
                <a:gd name="connsiteY2" fmla="*/ 421481 h 502443"/>
                <a:gd name="connsiteX3" fmla="*/ 511969 w 2259806"/>
                <a:gd name="connsiteY3" fmla="*/ 447675 h 502443"/>
                <a:gd name="connsiteX4" fmla="*/ 390525 w 2259806"/>
                <a:gd name="connsiteY4" fmla="*/ 478631 h 502443"/>
                <a:gd name="connsiteX5" fmla="*/ 319088 w 2259806"/>
                <a:gd name="connsiteY5" fmla="*/ 492918 h 502443"/>
                <a:gd name="connsiteX6" fmla="*/ 295275 w 2259806"/>
                <a:gd name="connsiteY6" fmla="*/ 500062 h 502443"/>
                <a:gd name="connsiteX7" fmla="*/ 271463 w 2259806"/>
                <a:gd name="connsiteY7" fmla="*/ 502443 h 502443"/>
                <a:gd name="connsiteX8" fmla="*/ 242888 w 2259806"/>
                <a:gd name="connsiteY8" fmla="*/ 495300 h 502443"/>
                <a:gd name="connsiteX9" fmla="*/ 195263 w 2259806"/>
                <a:gd name="connsiteY9" fmla="*/ 466725 h 502443"/>
                <a:gd name="connsiteX10" fmla="*/ 145256 w 2259806"/>
                <a:gd name="connsiteY10" fmla="*/ 431006 h 502443"/>
                <a:gd name="connsiteX11" fmla="*/ 100013 w 2259806"/>
                <a:gd name="connsiteY11" fmla="*/ 388143 h 502443"/>
                <a:gd name="connsiteX12" fmla="*/ 52388 w 2259806"/>
                <a:gd name="connsiteY12" fmla="*/ 335756 h 502443"/>
                <a:gd name="connsiteX13" fmla="*/ 26194 w 2259806"/>
                <a:gd name="connsiteY13" fmla="*/ 300037 h 502443"/>
                <a:gd name="connsiteX14" fmla="*/ 9525 w 2259806"/>
                <a:gd name="connsiteY14" fmla="*/ 271462 h 502443"/>
                <a:gd name="connsiteX15" fmla="*/ 0 w 2259806"/>
                <a:gd name="connsiteY15" fmla="*/ 247650 h 502443"/>
                <a:gd name="connsiteX16" fmla="*/ 0 w 2259806"/>
                <a:gd name="connsiteY16" fmla="*/ 230981 h 502443"/>
                <a:gd name="connsiteX17" fmla="*/ 14288 w 2259806"/>
                <a:gd name="connsiteY17" fmla="*/ 221456 h 502443"/>
                <a:gd name="connsiteX18" fmla="*/ 38100 w 2259806"/>
                <a:gd name="connsiteY18" fmla="*/ 223837 h 502443"/>
                <a:gd name="connsiteX19" fmla="*/ 76200 w 2259806"/>
                <a:gd name="connsiteY19" fmla="*/ 238125 h 502443"/>
                <a:gd name="connsiteX20" fmla="*/ 104775 w 2259806"/>
                <a:gd name="connsiteY20" fmla="*/ 257175 h 502443"/>
                <a:gd name="connsiteX21" fmla="*/ 128588 w 2259806"/>
                <a:gd name="connsiteY21" fmla="*/ 273843 h 502443"/>
                <a:gd name="connsiteX22" fmla="*/ 152400 w 2259806"/>
                <a:gd name="connsiteY22" fmla="*/ 283368 h 502443"/>
                <a:gd name="connsiteX23" fmla="*/ 183356 w 2259806"/>
                <a:gd name="connsiteY23" fmla="*/ 290512 h 502443"/>
                <a:gd name="connsiteX24" fmla="*/ 226219 w 2259806"/>
                <a:gd name="connsiteY24" fmla="*/ 297656 h 502443"/>
                <a:gd name="connsiteX25" fmla="*/ 271463 w 2259806"/>
                <a:gd name="connsiteY25" fmla="*/ 297656 h 502443"/>
                <a:gd name="connsiteX26" fmla="*/ 364331 w 2259806"/>
                <a:gd name="connsiteY26" fmla="*/ 288131 h 502443"/>
                <a:gd name="connsiteX27" fmla="*/ 607219 w 2259806"/>
                <a:gd name="connsiteY27" fmla="*/ 242887 h 502443"/>
                <a:gd name="connsiteX28" fmla="*/ 769144 w 2259806"/>
                <a:gd name="connsiteY28" fmla="*/ 209550 h 502443"/>
                <a:gd name="connsiteX29" fmla="*/ 1050131 w 2259806"/>
                <a:gd name="connsiteY29" fmla="*/ 176212 h 502443"/>
                <a:gd name="connsiteX30" fmla="*/ 1271588 w 2259806"/>
                <a:gd name="connsiteY30" fmla="*/ 142875 h 502443"/>
                <a:gd name="connsiteX31" fmla="*/ 1574006 w 2259806"/>
                <a:gd name="connsiteY31" fmla="*/ 85725 h 502443"/>
                <a:gd name="connsiteX32" fmla="*/ 1740694 w 2259806"/>
                <a:gd name="connsiteY32" fmla="*/ 54768 h 502443"/>
                <a:gd name="connsiteX33" fmla="*/ 1938338 w 2259806"/>
                <a:gd name="connsiteY33" fmla="*/ 2381 h 502443"/>
                <a:gd name="connsiteX34" fmla="*/ 1966913 w 2259806"/>
                <a:gd name="connsiteY34" fmla="*/ 0 h 502443"/>
                <a:gd name="connsiteX35" fmla="*/ 2014538 w 2259806"/>
                <a:gd name="connsiteY35" fmla="*/ 7143 h 502443"/>
                <a:gd name="connsiteX36" fmla="*/ 2076450 w 2259806"/>
                <a:gd name="connsiteY36" fmla="*/ 26193 h 502443"/>
                <a:gd name="connsiteX37" fmla="*/ 2133600 w 2259806"/>
                <a:gd name="connsiteY37" fmla="*/ 50006 h 502443"/>
                <a:gd name="connsiteX38" fmla="*/ 2181225 w 2259806"/>
                <a:gd name="connsiteY38" fmla="*/ 71437 h 502443"/>
                <a:gd name="connsiteX39" fmla="*/ 2209800 w 2259806"/>
                <a:gd name="connsiteY39" fmla="*/ 90487 h 502443"/>
                <a:gd name="connsiteX40" fmla="*/ 2231231 w 2259806"/>
                <a:gd name="connsiteY40" fmla="*/ 109537 h 502443"/>
                <a:gd name="connsiteX41" fmla="*/ 2245519 w 2259806"/>
                <a:gd name="connsiteY41" fmla="*/ 126206 h 502443"/>
                <a:gd name="connsiteX42" fmla="*/ 2255044 w 2259806"/>
                <a:gd name="connsiteY42" fmla="*/ 140493 h 502443"/>
                <a:gd name="connsiteX43" fmla="*/ 2259806 w 2259806"/>
                <a:gd name="connsiteY43" fmla="*/ 157162 h 502443"/>
                <a:gd name="connsiteX44" fmla="*/ 2255044 w 2259806"/>
                <a:gd name="connsiteY44" fmla="*/ 178593 h 502443"/>
                <a:gd name="connsiteX45" fmla="*/ 2238375 w 2259806"/>
                <a:gd name="connsiteY45" fmla="*/ 195262 h 502443"/>
                <a:gd name="connsiteX46" fmla="*/ 2207419 w 2259806"/>
                <a:gd name="connsiteY46" fmla="*/ 214312 h 502443"/>
                <a:gd name="connsiteX47" fmla="*/ 2164556 w 2259806"/>
                <a:gd name="connsiteY47" fmla="*/ 226218 h 502443"/>
                <a:gd name="connsiteX48" fmla="*/ 1997869 w 2259806"/>
                <a:gd name="connsiteY48" fmla="*/ 226218 h 502443"/>
                <a:gd name="connsiteX49" fmla="*/ 1835944 w 2259806"/>
                <a:gd name="connsiteY49" fmla="*/ 238125 h 502443"/>
                <a:gd name="connsiteX50" fmla="*/ 1721644 w 2259806"/>
                <a:gd name="connsiteY50" fmla="*/ 252412 h 502443"/>
                <a:gd name="connsiteX51" fmla="*/ 1574006 w 2259806"/>
                <a:gd name="connsiteY51" fmla="*/ 264318 h 502443"/>
                <a:gd name="connsiteX52" fmla="*/ 1307306 w 2259806"/>
                <a:gd name="connsiteY52" fmla="*/ 304800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9806" h="502443">
                  <a:moveTo>
                    <a:pt x="1307306" y="304800"/>
                  </a:moveTo>
                  <a:lnTo>
                    <a:pt x="773906" y="388143"/>
                  </a:lnTo>
                  <a:lnTo>
                    <a:pt x="602456" y="421481"/>
                  </a:lnTo>
                  <a:lnTo>
                    <a:pt x="511969" y="447675"/>
                  </a:lnTo>
                  <a:lnTo>
                    <a:pt x="390525" y="478631"/>
                  </a:lnTo>
                  <a:lnTo>
                    <a:pt x="319088" y="492918"/>
                  </a:lnTo>
                  <a:lnTo>
                    <a:pt x="295275" y="500062"/>
                  </a:lnTo>
                  <a:lnTo>
                    <a:pt x="271463" y="502443"/>
                  </a:lnTo>
                  <a:lnTo>
                    <a:pt x="242888" y="495300"/>
                  </a:lnTo>
                  <a:lnTo>
                    <a:pt x="195263" y="466725"/>
                  </a:lnTo>
                  <a:lnTo>
                    <a:pt x="145256" y="431006"/>
                  </a:lnTo>
                  <a:lnTo>
                    <a:pt x="100013" y="388143"/>
                  </a:lnTo>
                  <a:lnTo>
                    <a:pt x="52388" y="335756"/>
                  </a:lnTo>
                  <a:lnTo>
                    <a:pt x="26194" y="300037"/>
                  </a:lnTo>
                  <a:lnTo>
                    <a:pt x="9525" y="271462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14288" y="221456"/>
                  </a:lnTo>
                  <a:lnTo>
                    <a:pt x="38100" y="223837"/>
                  </a:lnTo>
                  <a:lnTo>
                    <a:pt x="76200" y="238125"/>
                  </a:lnTo>
                  <a:lnTo>
                    <a:pt x="104775" y="257175"/>
                  </a:lnTo>
                  <a:lnTo>
                    <a:pt x="128588" y="273843"/>
                  </a:lnTo>
                  <a:lnTo>
                    <a:pt x="152400" y="283368"/>
                  </a:lnTo>
                  <a:lnTo>
                    <a:pt x="183356" y="290512"/>
                  </a:lnTo>
                  <a:lnTo>
                    <a:pt x="226219" y="297656"/>
                  </a:lnTo>
                  <a:lnTo>
                    <a:pt x="271463" y="297656"/>
                  </a:lnTo>
                  <a:lnTo>
                    <a:pt x="364331" y="288131"/>
                  </a:lnTo>
                  <a:lnTo>
                    <a:pt x="607219" y="242887"/>
                  </a:lnTo>
                  <a:lnTo>
                    <a:pt x="769144" y="209550"/>
                  </a:lnTo>
                  <a:lnTo>
                    <a:pt x="1050131" y="176212"/>
                  </a:lnTo>
                  <a:lnTo>
                    <a:pt x="1271588" y="142875"/>
                  </a:lnTo>
                  <a:lnTo>
                    <a:pt x="1574006" y="85725"/>
                  </a:lnTo>
                  <a:lnTo>
                    <a:pt x="1740694" y="54768"/>
                  </a:lnTo>
                  <a:lnTo>
                    <a:pt x="1938338" y="2381"/>
                  </a:lnTo>
                  <a:lnTo>
                    <a:pt x="1966913" y="0"/>
                  </a:lnTo>
                  <a:lnTo>
                    <a:pt x="2014538" y="7143"/>
                  </a:lnTo>
                  <a:lnTo>
                    <a:pt x="2076450" y="26193"/>
                  </a:lnTo>
                  <a:lnTo>
                    <a:pt x="2133600" y="50006"/>
                  </a:lnTo>
                  <a:lnTo>
                    <a:pt x="2181225" y="71437"/>
                  </a:lnTo>
                  <a:lnTo>
                    <a:pt x="2209800" y="90487"/>
                  </a:lnTo>
                  <a:lnTo>
                    <a:pt x="2231231" y="109537"/>
                  </a:lnTo>
                  <a:lnTo>
                    <a:pt x="2245519" y="126206"/>
                  </a:lnTo>
                  <a:lnTo>
                    <a:pt x="2255044" y="140493"/>
                  </a:lnTo>
                  <a:lnTo>
                    <a:pt x="2259806" y="157162"/>
                  </a:lnTo>
                  <a:lnTo>
                    <a:pt x="2255044" y="178593"/>
                  </a:lnTo>
                  <a:lnTo>
                    <a:pt x="2238375" y="195262"/>
                  </a:lnTo>
                  <a:lnTo>
                    <a:pt x="2207419" y="214312"/>
                  </a:lnTo>
                  <a:lnTo>
                    <a:pt x="2164556" y="226218"/>
                  </a:lnTo>
                  <a:lnTo>
                    <a:pt x="1997869" y="226218"/>
                  </a:lnTo>
                  <a:lnTo>
                    <a:pt x="1835944" y="238125"/>
                  </a:lnTo>
                  <a:lnTo>
                    <a:pt x="1721644" y="252412"/>
                  </a:lnTo>
                  <a:lnTo>
                    <a:pt x="1574006" y="264318"/>
                  </a:lnTo>
                  <a:lnTo>
                    <a:pt x="1307306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086FA2C8-55C7-4BEF-8180-6EE6A4072520}"/>
                </a:ext>
              </a:extLst>
            </p:cNvPr>
            <p:cNvSpPr/>
            <p:nvPr/>
          </p:nvSpPr>
          <p:spPr>
            <a:xfrm>
              <a:off x="5822952" y="3609975"/>
              <a:ext cx="2597150" cy="514350"/>
            </a:xfrm>
            <a:custGeom>
              <a:avLst/>
              <a:gdLst>
                <a:gd name="connsiteX0" fmla="*/ 1385888 w 2597944"/>
                <a:gd name="connsiteY0" fmla="*/ 321469 h 514350"/>
                <a:gd name="connsiteX1" fmla="*/ 1059657 w 2597944"/>
                <a:gd name="connsiteY1" fmla="*/ 371475 h 514350"/>
                <a:gd name="connsiteX2" fmla="*/ 873919 w 2597944"/>
                <a:gd name="connsiteY2" fmla="*/ 409575 h 514350"/>
                <a:gd name="connsiteX3" fmla="*/ 721519 w 2597944"/>
                <a:gd name="connsiteY3" fmla="*/ 440531 h 514350"/>
                <a:gd name="connsiteX4" fmla="*/ 526257 w 2597944"/>
                <a:gd name="connsiteY4" fmla="*/ 471488 h 514350"/>
                <a:gd name="connsiteX5" fmla="*/ 440532 w 2597944"/>
                <a:gd name="connsiteY5" fmla="*/ 490538 h 514350"/>
                <a:gd name="connsiteX6" fmla="*/ 414338 w 2597944"/>
                <a:gd name="connsiteY6" fmla="*/ 502444 h 514350"/>
                <a:gd name="connsiteX7" fmla="*/ 383382 w 2597944"/>
                <a:gd name="connsiteY7" fmla="*/ 509588 h 514350"/>
                <a:gd name="connsiteX8" fmla="*/ 333375 w 2597944"/>
                <a:gd name="connsiteY8" fmla="*/ 514350 h 514350"/>
                <a:gd name="connsiteX9" fmla="*/ 240507 w 2597944"/>
                <a:gd name="connsiteY9" fmla="*/ 511969 h 514350"/>
                <a:gd name="connsiteX10" fmla="*/ 207169 w 2597944"/>
                <a:gd name="connsiteY10" fmla="*/ 504825 h 514350"/>
                <a:gd name="connsiteX11" fmla="*/ 178594 w 2597944"/>
                <a:gd name="connsiteY11" fmla="*/ 488156 h 514350"/>
                <a:gd name="connsiteX12" fmla="*/ 152400 w 2597944"/>
                <a:gd name="connsiteY12" fmla="*/ 469106 h 514350"/>
                <a:gd name="connsiteX13" fmla="*/ 114300 w 2597944"/>
                <a:gd name="connsiteY13" fmla="*/ 435769 h 514350"/>
                <a:gd name="connsiteX14" fmla="*/ 57150 w 2597944"/>
                <a:gd name="connsiteY14" fmla="*/ 366713 h 514350"/>
                <a:gd name="connsiteX15" fmla="*/ 28575 w 2597944"/>
                <a:gd name="connsiteY15" fmla="*/ 323850 h 514350"/>
                <a:gd name="connsiteX16" fmla="*/ 9525 w 2597944"/>
                <a:gd name="connsiteY16" fmla="*/ 292894 h 514350"/>
                <a:gd name="connsiteX17" fmla="*/ 0 w 2597944"/>
                <a:gd name="connsiteY17" fmla="*/ 273844 h 514350"/>
                <a:gd name="connsiteX18" fmla="*/ 0 w 2597944"/>
                <a:gd name="connsiteY18" fmla="*/ 257175 h 514350"/>
                <a:gd name="connsiteX19" fmla="*/ 9525 w 2597944"/>
                <a:gd name="connsiteY19" fmla="*/ 247650 h 514350"/>
                <a:gd name="connsiteX20" fmla="*/ 35719 w 2597944"/>
                <a:gd name="connsiteY20" fmla="*/ 238125 h 514350"/>
                <a:gd name="connsiteX21" fmla="*/ 57150 w 2597944"/>
                <a:gd name="connsiteY21" fmla="*/ 245269 h 514350"/>
                <a:gd name="connsiteX22" fmla="*/ 92869 w 2597944"/>
                <a:gd name="connsiteY22" fmla="*/ 261938 h 514350"/>
                <a:gd name="connsiteX23" fmla="*/ 166688 w 2597944"/>
                <a:gd name="connsiteY23" fmla="*/ 280988 h 514350"/>
                <a:gd name="connsiteX24" fmla="*/ 233363 w 2597944"/>
                <a:gd name="connsiteY24" fmla="*/ 288131 h 514350"/>
                <a:gd name="connsiteX25" fmla="*/ 295275 w 2597944"/>
                <a:gd name="connsiteY25" fmla="*/ 290513 h 514350"/>
                <a:gd name="connsiteX26" fmla="*/ 364332 w 2597944"/>
                <a:gd name="connsiteY26" fmla="*/ 288131 h 514350"/>
                <a:gd name="connsiteX27" fmla="*/ 471488 w 2597944"/>
                <a:gd name="connsiteY27" fmla="*/ 278606 h 514350"/>
                <a:gd name="connsiteX28" fmla="*/ 723900 w 2597944"/>
                <a:gd name="connsiteY28" fmla="*/ 238125 h 514350"/>
                <a:gd name="connsiteX29" fmla="*/ 888207 w 2597944"/>
                <a:gd name="connsiteY29" fmla="*/ 226219 h 514350"/>
                <a:gd name="connsiteX30" fmla="*/ 1090613 w 2597944"/>
                <a:gd name="connsiteY30" fmla="*/ 195263 h 514350"/>
                <a:gd name="connsiteX31" fmla="*/ 1281113 w 2597944"/>
                <a:gd name="connsiteY31" fmla="*/ 166688 h 514350"/>
                <a:gd name="connsiteX32" fmla="*/ 1512094 w 2597944"/>
                <a:gd name="connsiteY32" fmla="*/ 133350 h 514350"/>
                <a:gd name="connsiteX33" fmla="*/ 1700213 w 2597944"/>
                <a:gd name="connsiteY33" fmla="*/ 107156 h 514350"/>
                <a:gd name="connsiteX34" fmla="*/ 1854994 w 2597944"/>
                <a:gd name="connsiteY34" fmla="*/ 95250 h 514350"/>
                <a:gd name="connsiteX35" fmla="*/ 2002632 w 2597944"/>
                <a:gd name="connsiteY35" fmla="*/ 69056 h 514350"/>
                <a:gd name="connsiteX36" fmla="*/ 2114550 w 2597944"/>
                <a:gd name="connsiteY36" fmla="*/ 42863 h 514350"/>
                <a:gd name="connsiteX37" fmla="*/ 2247900 w 2597944"/>
                <a:gd name="connsiteY37" fmla="*/ 9525 h 514350"/>
                <a:gd name="connsiteX38" fmla="*/ 2276475 w 2597944"/>
                <a:gd name="connsiteY38" fmla="*/ 0 h 514350"/>
                <a:gd name="connsiteX39" fmla="*/ 2307432 w 2597944"/>
                <a:gd name="connsiteY39" fmla="*/ 0 h 514350"/>
                <a:gd name="connsiteX40" fmla="*/ 2362200 w 2597944"/>
                <a:gd name="connsiteY40" fmla="*/ 11906 h 514350"/>
                <a:gd name="connsiteX41" fmla="*/ 2431257 w 2597944"/>
                <a:gd name="connsiteY41" fmla="*/ 30956 h 514350"/>
                <a:gd name="connsiteX42" fmla="*/ 2486025 w 2597944"/>
                <a:gd name="connsiteY42" fmla="*/ 50006 h 514350"/>
                <a:gd name="connsiteX43" fmla="*/ 2514600 w 2597944"/>
                <a:gd name="connsiteY43" fmla="*/ 59531 h 514350"/>
                <a:gd name="connsiteX44" fmla="*/ 2536032 w 2597944"/>
                <a:gd name="connsiteY44" fmla="*/ 71438 h 514350"/>
                <a:gd name="connsiteX45" fmla="*/ 2555082 w 2597944"/>
                <a:gd name="connsiteY45" fmla="*/ 88106 h 514350"/>
                <a:gd name="connsiteX46" fmla="*/ 2576513 w 2597944"/>
                <a:gd name="connsiteY46" fmla="*/ 114300 h 514350"/>
                <a:gd name="connsiteX47" fmla="*/ 2590800 w 2597944"/>
                <a:gd name="connsiteY47" fmla="*/ 135731 h 514350"/>
                <a:gd name="connsiteX48" fmla="*/ 2597944 w 2597944"/>
                <a:gd name="connsiteY48" fmla="*/ 157163 h 514350"/>
                <a:gd name="connsiteX49" fmla="*/ 2595563 w 2597944"/>
                <a:gd name="connsiteY49" fmla="*/ 171450 h 514350"/>
                <a:gd name="connsiteX50" fmla="*/ 2588419 w 2597944"/>
                <a:gd name="connsiteY50" fmla="*/ 195263 h 514350"/>
                <a:gd name="connsiteX51" fmla="*/ 2559844 w 2597944"/>
                <a:gd name="connsiteY51" fmla="*/ 221456 h 514350"/>
                <a:gd name="connsiteX52" fmla="*/ 2526507 w 2597944"/>
                <a:gd name="connsiteY52" fmla="*/ 240506 h 514350"/>
                <a:gd name="connsiteX53" fmla="*/ 2486025 w 2597944"/>
                <a:gd name="connsiteY53" fmla="*/ 242888 h 514350"/>
                <a:gd name="connsiteX54" fmla="*/ 2264569 w 2597944"/>
                <a:gd name="connsiteY54" fmla="*/ 247650 h 514350"/>
                <a:gd name="connsiteX55" fmla="*/ 1871663 w 2597944"/>
                <a:gd name="connsiteY55" fmla="*/ 269081 h 514350"/>
                <a:gd name="connsiteX56" fmla="*/ 1700213 w 2597944"/>
                <a:gd name="connsiteY56" fmla="*/ 290513 h 514350"/>
                <a:gd name="connsiteX57" fmla="*/ 1385888 w 2597944"/>
                <a:gd name="connsiteY57" fmla="*/ 3214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97944" h="514350">
                  <a:moveTo>
                    <a:pt x="1385888" y="321469"/>
                  </a:moveTo>
                  <a:lnTo>
                    <a:pt x="1059657" y="371475"/>
                  </a:lnTo>
                  <a:lnTo>
                    <a:pt x="873919" y="409575"/>
                  </a:lnTo>
                  <a:lnTo>
                    <a:pt x="721519" y="440531"/>
                  </a:lnTo>
                  <a:lnTo>
                    <a:pt x="526257" y="471488"/>
                  </a:lnTo>
                  <a:lnTo>
                    <a:pt x="440532" y="490538"/>
                  </a:lnTo>
                  <a:lnTo>
                    <a:pt x="414338" y="502444"/>
                  </a:lnTo>
                  <a:lnTo>
                    <a:pt x="383382" y="509588"/>
                  </a:lnTo>
                  <a:lnTo>
                    <a:pt x="333375" y="514350"/>
                  </a:lnTo>
                  <a:lnTo>
                    <a:pt x="240507" y="511969"/>
                  </a:lnTo>
                  <a:lnTo>
                    <a:pt x="207169" y="504825"/>
                  </a:lnTo>
                  <a:lnTo>
                    <a:pt x="178594" y="488156"/>
                  </a:lnTo>
                  <a:lnTo>
                    <a:pt x="152400" y="469106"/>
                  </a:lnTo>
                  <a:lnTo>
                    <a:pt x="114300" y="435769"/>
                  </a:lnTo>
                  <a:lnTo>
                    <a:pt x="57150" y="366713"/>
                  </a:lnTo>
                  <a:lnTo>
                    <a:pt x="28575" y="323850"/>
                  </a:lnTo>
                  <a:lnTo>
                    <a:pt x="9525" y="292894"/>
                  </a:lnTo>
                  <a:lnTo>
                    <a:pt x="0" y="273844"/>
                  </a:lnTo>
                  <a:lnTo>
                    <a:pt x="0" y="257175"/>
                  </a:lnTo>
                  <a:lnTo>
                    <a:pt x="9525" y="247650"/>
                  </a:lnTo>
                  <a:lnTo>
                    <a:pt x="35719" y="238125"/>
                  </a:lnTo>
                  <a:lnTo>
                    <a:pt x="57150" y="245269"/>
                  </a:lnTo>
                  <a:lnTo>
                    <a:pt x="92869" y="261938"/>
                  </a:lnTo>
                  <a:lnTo>
                    <a:pt x="166688" y="280988"/>
                  </a:lnTo>
                  <a:lnTo>
                    <a:pt x="233363" y="288131"/>
                  </a:lnTo>
                  <a:lnTo>
                    <a:pt x="295275" y="290513"/>
                  </a:lnTo>
                  <a:lnTo>
                    <a:pt x="364332" y="288131"/>
                  </a:lnTo>
                  <a:lnTo>
                    <a:pt x="471488" y="278606"/>
                  </a:lnTo>
                  <a:lnTo>
                    <a:pt x="723900" y="238125"/>
                  </a:lnTo>
                  <a:lnTo>
                    <a:pt x="888207" y="226219"/>
                  </a:lnTo>
                  <a:lnTo>
                    <a:pt x="1090613" y="195263"/>
                  </a:lnTo>
                  <a:lnTo>
                    <a:pt x="1281113" y="166688"/>
                  </a:lnTo>
                  <a:lnTo>
                    <a:pt x="1512094" y="133350"/>
                  </a:lnTo>
                  <a:lnTo>
                    <a:pt x="1700213" y="107156"/>
                  </a:lnTo>
                  <a:lnTo>
                    <a:pt x="1854994" y="95250"/>
                  </a:lnTo>
                  <a:lnTo>
                    <a:pt x="2002632" y="69056"/>
                  </a:lnTo>
                  <a:lnTo>
                    <a:pt x="2114550" y="42863"/>
                  </a:lnTo>
                  <a:lnTo>
                    <a:pt x="2247900" y="9525"/>
                  </a:lnTo>
                  <a:lnTo>
                    <a:pt x="2276475" y="0"/>
                  </a:lnTo>
                  <a:lnTo>
                    <a:pt x="2307432" y="0"/>
                  </a:lnTo>
                  <a:lnTo>
                    <a:pt x="2362200" y="11906"/>
                  </a:lnTo>
                  <a:lnTo>
                    <a:pt x="2431257" y="30956"/>
                  </a:lnTo>
                  <a:lnTo>
                    <a:pt x="2486025" y="50006"/>
                  </a:lnTo>
                  <a:lnTo>
                    <a:pt x="2514600" y="59531"/>
                  </a:lnTo>
                  <a:lnTo>
                    <a:pt x="2536032" y="71438"/>
                  </a:lnTo>
                  <a:lnTo>
                    <a:pt x="2555082" y="88106"/>
                  </a:lnTo>
                  <a:lnTo>
                    <a:pt x="2576513" y="114300"/>
                  </a:lnTo>
                  <a:lnTo>
                    <a:pt x="2590800" y="135731"/>
                  </a:lnTo>
                  <a:lnTo>
                    <a:pt x="2597944" y="157163"/>
                  </a:lnTo>
                  <a:lnTo>
                    <a:pt x="2595563" y="171450"/>
                  </a:lnTo>
                  <a:lnTo>
                    <a:pt x="2588419" y="195263"/>
                  </a:lnTo>
                  <a:lnTo>
                    <a:pt x="2559844" y="221456"/>
                  </a:lnTo>
                  <a:lnTo>
                    <a:pt x="2526507" y="240506"/>
                  </a:lnTo>
                  <a:lnTo>
                    <a:pt x="2486025" y="242888"/>
                  </a:lnTo>
                  <a:lnTo>
                    <a:pt x="2264569" y="247650"/>
                  </a:lnTo>
                  <a:lnTo>
                    <a:pt x="1871663" y="269081"/>
                  </a:lnTo>
                  <a:lnTo>
                    <a:pt x="1700213" y="290513"/>
                  </a:lnTo>
                  <a:lnTo>
                    <a:pt x="138588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D8D692AB-3F23-46D3-ABAC-7F07F36D5116}"/>
                </a:ext>
              </a:extLst>
            </p:cNvPr>
            <p:cNvSpPr/>
            <p:nvPr/>
          </p:nvSpPr>
          <p:spPr>
            <a:xfrm rot="16200000">
              <a:off x="4311653" y="3305176"/>
              <a:ext cx="3933825" cy="1079500"/>
            </a:xfrm>
            <a:custGeom>
              <a:avLst/>
              <a:gdLst>
                <a:gd name="connsiteX0" fmla="*/ 2403475 w 3933825"/>
                <a:gd name="connsiteY0" fmla="*/ 1012825 h 1079500"/>
                <a:gd name="connsiteX1" fmla="*/ 1962150 w 3933825"/>
                <a:gd name="connsiteY1" fmla="*/ 1000125 h 1079500"/>
                <a:gd name="connsiteX2" fmla="*/ 1812925 w 3933825"/>
                <a:gd name="connsiteY2" fmla="*/ 996950 h 1079500"/>
                <a:gd name="connsiteX3" fmla="*/ 1663700 w 3933825"/>
                <a:gd name="connsiteY3" fmla="*/ 990600 h 1079500"/>
                <a:gd name="connsiteX4" fmla="*/ 1562100 w 3933825"/>
                <a:gd name="connsiteY4" fmla="*/ 977900 h 1079500"/>
                <a:gd name="connsiteX5" fmla="*/ 1425575 w 3933825"/>
                <a:gd name="connsiteY5" fmla="*/ 955675 h 1079500"/>
                <a:gd name="connsiteX6" fmla="*/ 1285875 w 3933825"/>
                <a:gd name="connsiteY6" fmla="*/ 923925 h 1079500"/>
                <a:gd name="connsiteX7" fmla="*/ 1136650 w 3933825"/>
                <a:gd name="connsiteY7" fmla="*/ 882650 h 1079500"/>
                <a:gd name="connsiteX8" fmla="*/ 1035050 w 3933825"/>
                <a:gd name="connsiteY8" fmla="*/ 844550 h 1079500"/>
                <a:gd name="connsiteX9" fmla="*/ 885825 w 3933825"/>
                <a:gd name="connsiteY9" fmla="*/ 781050 h 1079500"/>
                <a:gd name="connsiteX10" fmla="*/ 768350 w 3933825"/>
                <a:gd name="connsiteY10" fmla="*/ 720725 h 1079500"/>
                <a:gd name="connsiteX11" fmla="*/ 622300 w 3933825"/>
                <a:gd name="connsiteY11" fmla="*/ 635000 h 1079500"/>
                <a:gd name="connsiteX12" fmla="*/ 498475 w 3933825"/>
                <a:gd name="connsiteY12" fmla="*/ 546100 h 1079500"/>
                <a:gd name="connsiteX13" fmla="*/ 371475 w 3933825"/>
                <a:gd name="connsiteY13" fmla="*/ 444500 h 1079500"/>
                <a:gd name="connsiteX14" fmla="*/ 266700 w 3933825"/>
                <a:gd name="connsiteY14" fmla="*/ 349250 h 1079500"/>
                <a:gd name="connsiteX15" fmla="*/ 149225 w 3933825"/>
                <a:gd name="connsiteY15" fmla="*/ 228600 h 1079500"/>
                <a:gd name="connsiteX16" fmla="*/ 41275 w 3933825"/>
                <a:gd name="connsiteY16" fmla="*/ 101600 h 1079500"/>
                <a:gd name="connsiteX17" fmla="*/ 19050 w 3933825"/>
                <a:gd name="connsiteY17" fmla="*/ 73025 h 1079500"/>
                <a:gd name="connsiteX18" fmla="*/ 3175 w 3933825"/>
                <a:gd name="connsiteY18" fmla="*/ 47625 h 1079500"/>
                <a:gd name="connsiteX19" fmla="*/ 0 w 3933825"/>
                <a:gd name="connsiteY19" fmla="*/ 28575 h 1079500"/>
                <a:gd name="connsiteX20" fmla="*/ 3175 w 3933825"/>
                <a:gd name="connsiteY20" fmla="*/ 12700 h 1079500"/>
                <a:gd name="connsiteX21" fmla="*/ 15875 w 3933825"/>
                <a:gd name="connsiteY21" fmla="*/ 3175 h 1079500"/>
                <a:gd name="connsiteX22" fmla="*/ 34925 w 3933825"/>
                <a:gd name="connsiteY22" fmla="*/ 0 h 1079500"/>
                <a:gd name="connsiteX23" fmla="*/ 66675 w 3933825"/>
                <a:gd name="connsiteY23" fmla="*/ 19050 h 1079500"/>
                <a:gd name="connsiteX24" fmla="*/ 152400 w 3933825"/>
                <a:gd name="connsiteY24" fmla="*/ 104775 h 1079500"/>
                <a:gd name="connsiteX25" fmla="*/ 231775 w 3933825"/>
                <a:gd name="connsiteY25" fmla="*/ 177800 h 1079500"/>
                <a:gd name="connsiteX26" fmla="*/ 311150 w 3933825"/>
                <a:gd name="connsiteY26" fmla="*/ 241300 h 1079500"/>
                <a:gd name="connsiteX27" fmla="*/ 396875 w 3933825"/>
                <a:gd name="connsiteY27" fmla="*/ 307975 h 1079500"/>
                <a:gd name="connsiteX28" fmla="*/ 482600 w 3933825"/>
                <a:gd name="connsiteY28" fmla="*/ 365125 h 1079500"/>
                <a:gd name="connsiteX29" fmla="*/ 581025 w 3933825"/>
                <a:gd name="connsiteY29" fmla="*/ 425450 h 1079500"/>
                <a:gd name="connsiteX30" fmla="*/ 685800 w 3933825"/>
                <a:gd name="connsiteY30" fmla="*/ 485775 h 1079500"/>
                <a:gd name="connsiteX31" fmla="*/ 806450 w 3933825"/>
                <a:gd name="connsiteY31" fmla="*/ 546100 h 1079500"/>
                <a:gd name="connsiteX32" fmla="*/ 942975 w 3933825"/>
                <a:gd name="connsiteY32" fmla="*/ 603250 h 1079500"/>
                <a:gd name="connsiteX33" fmla="*/ 1069975 w 3933825"/>
                <a:gd name="connsiteY33" fmla="*/ 647700 h 1079500"/>
                <a:gd name="connsiteX34" fmla="*/ 1196975 w 3933825"/>
                <a:gd name="connsiteY34" fmla="*/ 685800 h 1079500"/>
                <a:gd name="connsiteX35" fmla="*/ 1355725 w 3933825"/>
                <a:gd name="connsiteY35" fmla="*/ 720725 h 1079500"/>
                <a:gd name="connsiteX36" fmla="*/ 1539875 w 3933825"/>
                <a:gd name="connsiteY36" fmla="*/ 752475 h 1079500"/>
                <a:gd name="connsiteX37" fmla="*/ 1765300 w 3933825"/>
                <a:gd name="connsiteY37" fmla="*/ 774700 h 1079500"/>
                <a:gd name="connsiteX38" fmla="*/ 1952625 w 3933825"/>
                <a:gd name="connsiteY38" fmla="*/ 777875 h 1079500"/>
                <a:gd name="connsiteX39" fmla="*/ 2193925 w 3933825"/>
                <a:gd name="connsiteY39" fmla="*/ 787400 h 1079500"/>
                <a:gd name="connsiteX40" fmla="*/ 2384425 w 3933825"/>
                <a:gd name="connsiteY40" fmla="*/ 793750 h 1079500"/>
                <a:gd name="connsiteX41" fmla="*/ 2705100 w 3933825"/>
                <a:gd name="connsiteY41" fmla="*/ 796925 h 1079500"/>
                <a:gd name="connsiteX42" fmla="*/ 2860675 w 3933825"/>
                <a:gd name="connsiteY42" fmla="*/ 796925 h 1079500"/>
                <a:gd name="connsiteX43" fmla="*/ 3200400 w 3933825"/>
                <a:gd name="connsiteY43" fmla="*/ 793750 h 1079500"/>
                <a:gd name="connsiteX44" fmla="*/ 3527425 w 3933825"/>
                <a:gd name="connsiteY44" fmla="*/ 781050 h 1079500"/>
                <a:gd name="connsiteX45" fmla="*/ 3613150 w 3933825"/>
                <a:gd name="connsiteY45" fmla="*/ 768350 h 1079500"/>
                <a:gd name="connsiteX46" fmla="*/ 3663950 w 3933825"/>
                <a:gd name="connsiteY46" fmla="*/ 755650 h 1079500"/>
                <a:gd name="connsiteX47" fmla="*/ 3708400 w 3933825"/>
                <a:gd name="connsiteY47" fmla="*/ 733425 h 1079500"/>
                <a:gd name="connsiteX48" fmla="*/ 3749675 w 3933825"/>
                <a:gd name="connsiteY48" fmla="*/ 701675 h 1079500"/>
                <a:gd name="connsiteX49" fmla="*/ 3784600 w 3933825"/>
                <a:gd name="connsiteY49" fmla="*/ 663575 h 1079500"/>
                <a:gd name="connsiteX50" fmla="*/ 3829050 w 3933825"/>
                <a:gd name="connsiteY50" fmla="*/ 600075 h 1079500"/>
                <a:gd name="connsiteX51" fmla="*/ 3854450 w 3933825"/>
                <a:gd name="connsiteY51" fmla="*/ 571500 h 1079500"/>
                <a:gd name="connsiteX52" fmla="*/ 3870325 w 3933825"/>
                <a:gd name="connsiteY52" fmla="*/ 555625 h 1079500"/>
                <a:gd name="connsiteX53" fmla="*/ 3892550 w 3933825"/>
                <a:gd name="connsiteY53" fmla="*/ 552450 h 1079500"/>
                <a:gd name="connsiteX54" fmla="*/ 3911600 w 3933825"/>
                <a:gd name="connsiteY54" fmla="*/ 565150 h 1079500"/>
                <a:gd name="connsiteX55" fmla="*/ 3924300 w 3933825"/>
                <a:gd name="connsiteY55" fmla="*/ 600075 h 1079500"/>
                <a:gd name="connsiteX56" fmla="*/ 3933825 w 3933825"/>
                <a:gd name="connsiteY56" fmla="*/ 666750 h 1079500"/>
                <a:gd name="connsiteX57" fmla="*/ 3921125 w 3933825"/>
                <a:gd name="connsiteY57" fmla="*/ 739775 h 1079500"/>
                <a:gd name="connsiteX58" fmla="*/ 3898900 w 3933825"/>
                <a:gd name="connsiteY58" fmla="*/ 828675 h 1079500"/>
                <a:gd name="connsiteX59" fmla="*/ 3876675 w 3933825"/>
                <a:gd name="connsiteY59" fmla="*/ 889000 h 1079500"/>
                <a:gd name="connsiteX60" fmla="*/ 3835400 w 3933825"/>
                <a:gd name="connsiteY60" fmla="*/ 946150 h 1079500"/>
                <a:gd name="connsiteX61" fmla="*/ 3794125 w 3933825"/>
                <a:gd name="connsiteY61" fmla="*/ 996950 h 1079500"/>
                <a:gd name="connsiteX62" fmla="*/ 3746500 w 3933825"/>
                <a:gd name="connsiteY62" fmla="*/ 1044575 h 1079500"/>
                <a:gd name="connsiteX63" fmla="*/ 3692525 w 3933825"/>
                <a:gd name="connsiteY63" fmla="*/ 1073150 h 1079500"/>
                <a:gd name="connsiteX64" fmla="*/ 3654425 w 3933825"/>
                <a:gd name="connsiteY64" fmla="*/ 1079500 h 1079500"/>
                <a:gd name="connsiteX65" fmla="*/ 3609975 w 3933825"/>
                <a:gd name="connsiteY65" fmla="*/ 1079500 h 1079500"/>
                <a:gd name="connsiteX66" fmla="*/ 3562350 w 3933825"/>
                <a:gd name="connsiteY66" fmla="*/ 1057275 h 1079500"/>
                <a:gd name="connsiteX67" fmla="*/ 3505200 w 3933825"/>
                <a:gd name="connsiteY67" fmla="*/ 1041400 h 1079500"/>
                <a:gd name="connsiteX68" fmla="*/ 3378200 w 3933825"/>
                <a:gd name="connsiteY68" fmla="*/ 1031875 h 1079500"/>
                <a:gd name="connsiteX69" fmla="*/ 3140075 w 3933825"/>
                <a:gd name="connsiteY69" fmla="*/ 1019175 h 1079500"/>
                <a:gd name="connsiteX70" fmla="*/ 2676525 w 3933825"/>
                <a:gd name="connsiteY70" fmla="*/ 1022350 h 1079500"/>
                <a:gd name="connsiteX71" fmla="*/ 2403475 w 3933825"/>
                <a:gd name="connsiteY71" fmla="*/ 1012825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933825" h="1079500">
                  <a:moveTo>
                    <a:pt x="2403475" y="1012825"/>
                  </a:moveTo>
                  <a:lnTo>
                    <a:pt x="1962150" y="1000125"/>
                  </a:lnTo>
                  <a:lnTo>
                    <a:pt x="1812925" y="996950"/>
                  </a:lnTo>
                  <a:lnTo>
                    <a:pt x="1663700" y="990600"/>
                  </a:lnTo>
                  <a:lnTo>
                    <a:pt x="1562100" y="977900"/>
                  </a:lnTo>
                  <a:lnTo>
                    <a:pt x="1425575" y="955675"/>
                  </a:lnTo>
                  <a:lnTo>
                    <a:pt x="1285875" y="923925"/>
                  </a:lnTo>
                  <a:lnTo>
                    <a:pt x="1136650" y="882650"/>
                  </a:lnTo>
                  <a:lnTo>
                    <a:pt x="1035050" y="844550"/>
                  </a:lnTo>
                  <a:lnTo>
                    <a:pt x="885825" y="781050"/>
                  </a:lnTo>
                  <a:lnTo>
                    <a:pt x="768350" y="720725"/>
                  </a:lnTo>
                  <a:lnTo>
                    <a:pt x="622300" y="635000"/>
                  </a:lnTo>
                  <a:lnTo>
                    <a:pt x="498475" y="546100"/>
                  </a:lnTo>
                  <a:lnTo>
                    <a:pt x="371475" y="444500"/>
                  </a:lnTo>
                  <a:lnTo>
                    <a:pt x="266700" y="349250"/>
                  </a:lnTo>
                  <a:lnTo>
                    <a:pt x="149225" y="228600"/>
                  </a:lnTo>
                  <a:lnTo>
                    <a:pt x="41275" y="1016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15875" y="3175"/>
                  </a:lnTo>
                  <a:lnTo>
                    <a:pt x="34925" y="0"/>
                  </a:lnTo>
                  <a:lnTo>
                    <a:pt x="66675" y="19050"/>
                  </a:lnTo>
                  <a:lnTo>
                    <a:pt x="152400" y="104775"/>
                  </a:lnTo>
                  <a:lnTo>
                    <a:pt x="231775" y="177800"/>
                  </a:lnTo>
                  <a:lnTo>
                    <a:pt x="311150" y="241300"/>
                  </a:lnTo>
                  <a:lnTo>
                    <a:pt x="396875" y="307975"/>
                  </a:lnTo>
                  <a:lnTo>
                    <a:pt x="482600" y="365125"/>
                  </a:lnTo>
                  <a:lnTo>
                    <a:pt x="581025" y="425450"/>
                  </a:lnTo>
                  <a:lnTo>
                    <a:pt x="685800" y="485775"/>
                  </a:lnTo>
                  <a:lnTo>
                    <a:pt x="806450" y="546100"/>
                  </a:lnTo>
                  <a:lnTo>
                    <a:pt x="942975" y="603250"/>
                  </a:lnTo>
                  <a:lnTo>
                    <a:pt x="1069975" y="647700"/>
                  </a:lnTo>
                  <a:lnTo>
                    <a:pt x="1196975" y="685800"/>
                  </a:lnTo>
                  <a:lnTo>
                    <a:pt x="1355725" y="720725"/>
                  </a:lnTo>
                  <a:lnTo>
                    <a:pt x="1539875" y="752475"/>
                  </a:lnTo>
                  <a:lnTo>
                    <a:pt x="1765300" y="774700"/>
                  </a:lnTo>
                  <a:lnTo>
                    <a:pt x="1952625" y="777875"/>
                  </a:lnTo>
                  <a:lnTo>
                    <a:pt x="2193925" y="787400"/>
                  </a:lnTo>
                  <a:lnTo>
                    <a:pt x="2384425" y="793750"/>
                  </a:lnTo>
                  <a:lnTo>
                    <a:pt x="2705100" y="796925"/>
                  </a:lnTo>
                  <a:lnTo>
                    <a:pt x="2860675" y="796925"/>
                  </a:lnTo>
                  <a:lnTo>
                    <a:pt x="3200400" y="793750"/>
                  </a:lnTo>
                  <a:lnTo>
                    <a:pt x="3527425" y="781050"/>
                  </a:lnTo>
                  <a:lnTo>
                    <a:pt x="3613150" y="768350"/>
                  </a:lnTo>
                  <a:lnTo>
                    <a:pt x="3663950" y="755650"/>
                  </a:lnTo>
                  <a:lnTo>
                    <a:pt x="3708400" y="733425"/>
                  </a:lnTo>
                  <a:lnTo>
                    <a:pt x="3749675" y="701675"/>
                  </a:lnTo>
                  <a:lnTo>
                    <a:pt x="3784600" y="663575"/>
                  </a:lnTo>
                  <a:lnTo>
                    <a:pt x="3829050" y="600075"/>
                  </a:lnTo>
                  <a:lnTo>
                    <a:pt x="3854450" y="571500"/>
                  </a:lnTo>
                  <a:lnTo>
                    <a:pt x="3870325" y="555625"/>
                  </a:lnTo>
                  <a:lnTo>
                    <a:pt x="3892550" y="552450"/>
                  </a:lnTo>
                  <a:lnTo>
                    <a:pt x="3911600" y="565150"/>
                  </a:lnTo>
                  <a:lnTo>
                    <a:pt x="3924300" y="600075"/>
                  </a:lnTo>
                  <a:lnTo>
                    <a:pt x="3933825" y="666750"/>
                  </a:lnTo>
                  <a:lnTo>
                    <a:pt x="3921125" y="739775"/>
                  </a:lnTo>
                  <a:lnTo>
                    <a:pt x="3898900" y="828675"/>
                  </a:lnTo>
                  <a:lnTo>
                    <a:pt x="3876675" y="889000"/>
                  </a:lnTo>
                  <a:lnTo>
                    <a:pt x="3835400" y="946150"/>
                  </a:lnTo>
                  <a:lnTo>
                    <a:pt x="3794125" y="996950"/>
                  </a:lnTo>
                  <a:lnTo>
                    <a:pt x="3746500" y="1044575"/>
                  </a:lnTo>
                  <a:lnTo>
                    <a:pt x="3692525" y="1073150"/>
                  </a:lnTo>
                  <a:lnTo>
                    <a:pt x="3654425" y="1079500"/>
                  </a:lnTo>
                  <a:lnTo>
                    <a:pt x="3609975" y="1079500"/>
                  </a:lnTo>
                  <a:lnTo>
                    <a:pt x="3562350" y="1057275"/>
                  </a:lnTo>
                  <a:lnTo>
                    <a:pt x="3505200" y="1041400"/>
                  </a:lnTo>
                  <a:lnTo>
                    <a:pt x="3378200" y="1031875"/>
                  </a:lnTo>
                  <a:lnTo>
                    <a:pt x="3140075" y="1019175"/>
                  </a:lnTo>
                  <a:lnTo>
                    <a:pt x="2676525" y="1022350"/>
                  </a:lnTo>
                  <a:lnTo>
                    <a:pt x="2403475" y="1012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9670C611-EA7A-499C-8A77-87DBAAE2B59C}"/>
                </a:ext>
              </a:extLst>
            </p:cNvPr>
            <p:cNvSpPr/>
            <p:nvPr/>
          </p:nvSpPr>
          <p:spPr>
            <a:xfrm rot="16200000">
              <a:off x="5305427" y="3484563"/>
              <a:ext cx="4495800" cy="581025"/>
            </a:xfrm>
            <a:custGeom>
              <a:avLst/>
              <a:gdLst>
                <a:gd name="connsiteX0" fmla="*/ 1762963 w 4495190"/>
                <a:gd name="connsiteY0" fmla="*/ 453542 h 581558"/>
                <a:gd name="connsiteX1" fmla="*/ 815644 w 4495190"/>
                <a:gd name="connsiteY1" fmla="*/ 449884 h 581558"/>
                <a:gd name="connsiteX2" fmla="*/ 153619 w 4495190"/>
                <a:gd name="connsiteY2" fmla="*/ 435254 h 581558"/>
                <a:gd name="connsiteX3" fmla="*/ 65836 w 4495190"/>
                <a:gd name="connsiteY3" fmla="*/ 431596 h 581558"/>
                <a:gd name="connsiteX4" fmla="*/ 43891 w 4495190"/>
                <a:gd name="connsiteY4" fmla="*/ 427939 h 581558"/>
                <a:gd name="connsiteX5" fmla="*/ 18288 w 4495190"/>
                <a:gd name="connsiteY5" fmla="*/ 416966 h 581558"/>
                <a:gd name="connsiteX6" fmla="*/ 0 w 4495190"/>
                <a:gd name="connsiteY6" fmla="*/ 387705 h 581558"/>
                <a:gd name="connsiteX7" fmla="*/ 0 w 4495190"/>
                <a:gd name="connsiteY7" fmla="*/ 354787 h 581558"/>
                <a:gd name="connsiteX8" fmla="*/ 14630 w 4495190"/>
                <a:gd name="connsiteY8" fmla="*/ 310896 h 581558"/>
                <a:gd name="connsiteX9" fmla="*/ 47548 w 4495190"/>
                <a:gd name="connsiteY9" fmla="*/ 281635 h 581558"/>
                <a:gd name="connsiteX10" fmla="*/ 117043 w 4495190"/>
                <a:gd name="connsiteY10" fmla="*/ 259689 h 581558"/>
                <a:gd name="connsiteX11" fmla="*/ 190195 w 4495190"/>
                <a:gd name="connsiteY11" fmla="*/ 241401 h 581558"/>
                <a:gd name="connsiteX12" fmla="*/ 314553 w 4495190"/>
                <a:gd name="connsiteY12" fmla="*/ 219456 h 581558"/>
                <a:gd name="connsiteX13" fmla="*/ 431596 w 4495190"/>
                <a:gd name="connsiteY13" fmla="*/ 208483 h 581558"/>
                <a:gd name="connsiteX14" fmla="*/ 534009 w 4495190"/>
                <a:gd name="connsiteY14" fmla="*/ 212140 h 581558"/>
                <a:gd name="connsiteX15" fmla="*/ 683971 w 4495190"/>
                <a:gd name="connsiteY15" fmla="*/ 223113 h 581558"/>
                <a:gd name="connsiteX16" fmla="*/ 1225296 w 4495190"/>
                <a:gd name="connsiteY16" fmla="*/ 230428 h 581558"/>
                <a:gd name="connsiteX17" fmla="*/ 1784908 w 4495190"/>
                <a:gd name="connsiteY17" fmla="*/ 234086 h 581558"/>
                <a:gd name="connsiteX18" fmla="*/ 2454249 w 4495190"/>
                <a:gd name="connsiteY18" fmla="*/ 234086 h 581558"/>
                <a:gd name="connsiteX19" fmla="*/ 3061411 w 4495190"/>
                <a:gd name="connsiteY19" fmla="*/ 234086 h 581558"/>
                <a:gd name="connsiteX20" fmla="*/ 3236976 w 4495190"/>
                <a:gd name="connsiteY20" fmla="*/ 234086 h 581558"/>
                <a:gd name="connsiteX21" fmla="*/ 3749040 w 4495190"/>
                <a:gd name="connsiteY21" fmla="*/ 234086 h 581558"/>
                <a:gd name="connsiteX22" fmla="*/ 3957523 w 4495190"/>
                <a:gd name="connsiteY22" fmla="*/ 226771 h 581558"/>
                <a:gd name="connsiteX23" fmla="*/ 4085539 w 4495190"/>
                <a:gd name="connsiteY23" fmla="*/ 219456 h 581558"/>
                <a:gd name="connsiteX24" fmla="*/ 4169664 w 4495190"/>
                <a:gd name="connsiteY24" fmla="*/ 204825 h 581558"/>
                <a:gd name="connsiteX25" fmla="*/ 4253788 w 4495190"/>
                <a:gd name="connsiteY25" fmla="*/ 179222 h 581558"/>
                <a:gd name="connsiteX26" fmla="*/ 4330598 w 4495190"/>
                <a:gd name="connsiteY26" fmla="*/ 135331 h 581558"/>
                <a:gd name="connsiteX27" fmla="*/ 4378147 w 4495190"/>
                <a:gd name="connsiteY27" fmla="*/ 87782 h 581558"/>
                <a:gd name="connsiteX28" fmla="*/ 4411065 w 4495190"/>
                <a:gd name="connsiteY28" fmla="*/ 40233 h 581558"/>
                <a:gd name="connsiteX29" fmla="*/ 4440326 w 4495190"/>
                <a:gd name="connsiteY29" fmla="*/ 14630 h 581558"/>
                <a:gd name="connsiteX30" fmla="*/ 4465929 w 4495190"/>
                <a:gd name="connsiteY30" fmla="*/ 0 h 581558"/>
                <a:gd name="connsiteX31" fmla="*/ 4484217 w 4495190"/>
                <a:gd name="connsiteY31" fmla="*/ 7315 h 581558"/>
                <a:gd name="connsiteX32" fmla="*/ 4491532 w 4495190"/>
                <a:gd name="connsiteY32" fmla="*/ 25603 h 581558"/>
                <a:gd name="connsiteX33" fmla="*/ 4495190 w 4495190"/>
                <a:gd name="connsiteY33" fmla="*/ 76809 h 581558"/>
                <a:gd name="connsiteX34" fmla="*/ 4480560 w 4495190"/>
                <a:gd name="connsiteY34" fmla="*/ 160934 h 581558"/>
                <a:gd name="connsiteX35" fmla="*/ 4462272 w 4495190"/>
                <a:gd name="connsiteY35" fmla="*/ 230428 h 581558"/>
                <a:gd name="connsiteX36" fmla="*/ 4436668 w 4495190"/>
                <a:gd name="connsiteY36" fmla="*/ 303580 h 581558"/>
                <a:gd name="connsiteX37" fmla="*/ 4389120 w 4495190"/>
                <a:gd name="connsiteY37" fmla="*/ 405993 h 581558"/>
                <a:gd name="connsiteX38" fmla="*/ 4326940 w 4495190"/>
                <a:gd name="connsiteY38" fmla="*/ 501091 h 581558"/>
                <a:gd name="connsiteX39" fmla="*/ 4286707 w 4495190"/>
                <a:gd name="connsiteY39" fmla="*/ 548640 h 581558"/>
                <a:gd name="connsiteX40" fmla="*/ 4253788 w 4495190"/>
                <a:gd name="connsiteY40" fmla="*/ 577900 h 581558"/>
                <a:gd name="connsiteX41" fmla="*/ 4224528 w 4495190"/>
                <a:gd name="connsiteY41" fmla="*/ 581558 h 581558"/>
                <a:gd name="connsiteX42" fmla="*/ 4195267 w 4495190"/>
                <a:gd name="connsiteY42" fmla="*/ 566928 h 581558"/>
                <a:gd name="connsiteX43" fmla="*/ 4173321 w 4495190"/>
                <a:gd name="connsiteY43" fmla="*/ 544982 h 581558"/>
                <a:gd name="connsiteX44" fmla="*/ 4158691 w 4495190"/>
                <a:gd name="connsiteY44" fmla="*/ 519379 h 581558"/>
                <a:gd name="connsiteX45" fmla="*/ 4129430 w 4495190"/>
                <a:gd name="connsiteY45" fmla="*/ 501091 h 581558"/>
                <a:gd name="connsiteX46" fmla="*/ 4096512 w 4495190"/>
                <a:gd name="connsiteY46" fmla="*/ 486460 h 581558"/>
                <a:gd name="connsiteX47" fmla="*/ 3968496 w 4495190"/>
                <a:gd name="connsiteY47" fmla="*/ 464515 h 581558"/>
                <a:gd name="connsiteX48" fmla="*/ 3449116 w 4495190"/>
                <a:gd name="connsiteY48" fmla="*/ 457200 h 581558"/>
                <a:gd name="connsiteX49" fmla="*/ 3255264 w 4495190"/>
                <a:gd name="connsiteY49" fmla="*/ 460857 h 581558"/>
                <a:gd name="connsiteX50" fmla="*/ 3083356 w 4495190"/>
                <a:gd name="connsiteY50" fmla="*/ 457200 h 581558"/>
                <a:gd name="connsiteX51" fmla="*/ 2834640 w 4495190"/>
                <a:gd name="connsiteY51" fmla="*/ 442569 h 581558"/>
                <a:gd name="connsiteX52" fmla="*/ 2596896 w 4495190"/>
                <a:gd name="connsiteY52" fmla="*/ 449884 h 581558"/>
                <a:gd name="connsiteX53" fmla="*/ 2311603 w 4495190"/>
                <a:gd name="connsiteY53" fmla="*/ 460857 h 581558"/>
                <a:gd name="connsiteX54" fmla="*/ 2150668 w 4495190"/>
                <a:gd name="connsiteY54" fmla="*/ 457200 h 581558"/>
                <a:gd name="connsiteX55" fmla="*/ 1762963 w 4495190"/>
                <a:gd name="connsiteY55" fmla="*/ 453542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95190" h="581558">
                  <a:moveTo>
                    <a:pt x="1762963" y="453542"/>
                  </a:moveTo>
                  <a:lnTo>
                    <a:pt x="815644" y="449884"/>
                  </a:lnTo>
                  <a:lnTo>
                    <a:pt x="153619" y="435254"/>
                  </a:lnTo>
                  <a:lnTo>
                    <a:pt x="65836" y="431596"/>
                  </a:lnTo>
                  <a:lnTo>
                    <a:pt x="43891" y="427939"/>
                  </a:lnTo>
                  <a:lnTo>
                    <a:pt x="18288" y="416966"/>
                  </a:lnTo>
                  <a:lnTo>
                    <a:pt x="0" y="387705"/>
                  </a:lnTo>
                  <a:lnTo>
                    <a:pt x="0" y="354787"/>
                  </a:lnTo>
                  <a:lnTo>
                    <a:pt x="14630" y="310896"/>
                  </a:lnTo>
                  <a:lnTo>
                    <a:pt x="47548" y="281635"/>
                  </a:lnTo>
                  <a:lnTo>
                    <a:pt x="117043" y="259689"/>
                  </a:lnTo>
                  <a:lnTo>
                    <a:pt x="190195" y="241401"/>
                  </a:lnTo>
                  <a:lnTo>
                    <a:pt x="314553" y="219456"/>
                  </a:lnTo>
                  <a:lnTo>
                    <a:pt x="431596" y="208483"/>
                  </a:lnTo>
                  <a:lnTo>
                    <a:pt x="534009" y="212140"/>
                  </a:lnTo>
                  <a:lnTo>
                    <a:pt x="683971" y="223113"/>
                  </a:lnTo>
                  <a:lnTo>
                    <a:pt x="1225296" y="230428"/>
                  </a:lnTo>
                  <a:lnTo>
                    <a:pt x="1784908" y="234086"/>
                  </a:lnTo>
                  <a:lnTo>
                    <a:pt x="2454249" y="234086"/>
                  </a:lnTo>
                  <a:lnTo>
                    <a:pt x="3061411" y="234086"/>
                  </a:lnTo>
                  <a:lnTo>
                    <a:pt x="3236976" y="234086"/>
                  </a:lnTo>
                  <a:lnTo>
                    <a:pt x="3749040" y="234086"/>
                  </a:lnTo>
                  <a:lnTo>
                    <a:pt x="3957523" y="226771"/>
                  </a:lnTo>
                  <a:lnTo>
                    <a:pt x="4085539" y="219456"/>
                  </a:lnTo>
                  <a:lnTo>
                    <a:pt x="4169664" y="204825"/>
                  </a:lnTo>
                  <a:lnTo>
                    <a:pt x="4253788" y="179222"/>
                  </a:lnTo>
                  <a:lnTo>
                    <a:pt x="4330598" y="135331"/>
                  </a:lnTo>
                  <a:lnTo>
                    <a:pt x="4378147" y="87782"/>
                  </a:lnTo>
                  <a:lnTo>
                    <a:pt x="4411065" y="40233"/>
                  </a:lnTo>
                  <a:lnTo>
                    <a:pt x="4440326" y="14630"/>
                  </a:lnTo>
                  <a:lnTo>
                    <a:pt x="4465929" y="0"/>
                  </a:lnTo>
                  <a:lnTo>
                    <a:pt x="4484217" y="7315"/>
                  </a:lnTo>
                  <a:lnTo>
                    <a:pt x="4491532" y="25603"/>
                  </a:lnTo>
                  <a:lnTo>
                    <a:pt x="4495190" y="76809"/>
                  </a:lnTo>
                  <a:lnTo>
                    <a:pt x="4480560" y="160934"/>
                  </a:lnTo>
                  <a:lnTo>
                    <a:pt x="4462272" y="230428"/>
                  </a:lnTo>
                  <a:lnTo>
                    <a:pt x="4436668" y="303580"/>
                  </a:lnTo>
                  <a:lnTo>
                    <a:pt x="4389120" y="405993"/>
                  </a:lnTo>
                  <a:lnTo>
                    <a:pt x="4326940" y="501091"/>
                  </a:lnTo>
                  <a:lnTo>
                    <a:pt x="4286707" y="548640"/>
                  </a:lnTo>
                  <a:lnTo>
                    <a:pt x="4253788" y="577900"/>
                  </a:lnTo>
                  <a:lnTo>
                    <a:pt x="4224528" y="581558"/>
                  </a:lnTo>
                  <a:lnTo>
                    <a:pt x="4195267" y="566928"/>
                  </a:lnTo>
                  <a:lnTo>
                    <a:pt x="4173321" y="544982"/>
                  </a:lnTo>
                  <a:lnTo>
                    <a:pt x="4158691" y="519379"/>
                  </a:lnTo>
                  <a:lnTo>
                    <a:pt x="4129430" y="501091"/>
                  </a:lnTo>
                  <a:lnTo>
                    <a:pt x="4096512" y="486460"/>
                  </a:lnTo>
                  <a:lnTo>
                    <a:pt x="3968496" y="464515"/>
                  </a:lnTo>
                  <a:lnTo>
                    <a:pt x="3449116" y="457200"/>
                  </a:lnTo>
                  <a:lnTo>
                    <a:pt x="3255264" y="460857"/>
                  </a:lnTo>
                  <a:lnTo>
                    <a:pt x="3083356" y="457200"/>
                  </a:lnTo>
                  <a:lnTo>
                    <a:pt x="2834640" y="442569"/>
                  </a:lnTo>
                  <a:lnTo>
                    <a:pt x="2596896" y="449884"/>
                  </a:lnTo>
                  <a:lnTo>
                    <a:pt x="2311603" y="460857"/>
                  </a:lnTo>
                  <a:lnTo>
                    <a:pt x="2150668" y="457200"/>
                  </a:lnTo>
                  <a:lnTo>
                    <a:pt x="1762963" y="4535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5980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64A46DD-6686-4856-868E-B857D9FE0713}"/>
              </a:ext>
            </a:extLst>
          </p:cNvPr>
          <p:cNvGrpSpPr/>
          <p:nvPr/>
        </p:nvGrpSpPr>
        <p:grpSpPr>
          <a:xfrm>
            <a:off x="3771902" y="1527176"/>
            <a:ext cx="4648200" cy="4495800"/>
            <a:chOff x="3771902" y="1527176"/>
            <a:chExt cx="4648200" cy="44958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3401DE0-3921-440F-945A-279118AC5E49}"/>
                </a:ext>
              </a:extLst>
            </p:cNvPr>
            <p:cNvSpPr/>
            <p:nvPr/>
          </p:nvSpPr>
          <p:spPr>
            <a:xfrm>
              <a:off x="3995741" y="2176463"/>
              <a:ext cx="1881187" cy="481012"/>
            </a:xfrm>
            <a:custGeom>
              <a:avLst/>
              <a:gdLst>
                <a:gd name="connsiteX0" fmla="*/ 1416843 w 1881187"/>
                <a:gd name="connsiteY0" fmla="*/ 242887 h 481012"/>
                <a:gd name="connsiteX1" fmla="*/ 1116806 w 1881187"/>
                <a:gd name="connsiteY1" fmla="*/ 276225 h 481012"/>
                <a:gd name="connsiteX2" fmla="*/ 983456 w 1881187"/>
                <a:gd name="connsiteY2" fmla="*/ 307181 h 481012"/>
                <a:gd name="connsiteX3" fmla="*/ 700087 w 1881187"/>
                <a:gd name="connsiteY3" fmla="*/ 371475 h 481012"/>
                <a:gd name="connsiteX4" fmla="*/ 450056 w 1881187"/>
                <a:gd name="connsiteY4" fmla="*/ 440531 h 481012"/>
                <a:gd name="connsiteX5" fmla="*/ 352425 w 1881187"/>
                <a:gd name="connsiteY5" fmla="*/ 473868 h 481012"/>
                <a:gd name="connsiteX6" fmla="*/ 328612 w 1881187"/>
                <a:gd name="connsiteY6" fmla="*/ 478631 h 481012"/>
                <a:gd name="connsiteX7" fmla="*/ 295275 w 1881187"/>
                <a:gd name="connsiteY7" fmla="*/ 481012 h 481012"/>
                <a:gd name="connsiteX8" fmla="*/ 271462 w 1881187"/>
                <a:gd name="connsiteY8" fmla="*/ 476250 h 481012"/>
                <a:gd name="connsiteX9" fmla="*/ 235743 w 1881187"/>
                <a:gd name="connsiteY9" fmla="*/ 461962 h 481012"/>
                <a:gd name="connsiteX10" fmla="*/ 195262 w 1881187"/>
                <a:gd name="connsiteY10" fmla="*/ 435768 h 481012"/>
                <a:gd name="connsiteX11" fmla="*/ 142875 w 1881187"/>
                <a:gd name="connsiteY11" fmla="*/ 388143 h 481012"/>
                <a:gd name="connsiteX12" fmla="*/ 88106 w 1881187"/>
                <a:gd name="connsiteY12" fmla="*/ 321468 h 481012"/>
                <a:gd name="connsiteX13" fmla="*/ 42862 w 1881187"/>
                <a:gd name="connsiteY13" fmla="*/ 257175 h 481012"/>
                <a:gd name="connsiteX14" fmla="*/ 14287 w 1881187"/>
                <a:gd name="connsiteY14" fmla="*/ 209550 h 481012"/>
                <a:gd name="connsiteX15" fmla="*/ 2381 w 1881187"/>
                <a:gd name="connsiteY15" fmla="*/ 180975 h 481012"/>
                <a:gd name="connsiteX16" fmla="*/ 0 w 1881187"/>
                <a:gd name="connsiteY16" fmla="*/ 161925 h 481012"/>
                <a:gd name="connsiteX17" fmla="*/ 0 w 1881187"/>
                <a:gd name="connsiteY17" fmla="*/ 150018 h 481012"/>
                <a:gd name="connsiteX18" fmla="*/ 4762 w 1881187"/>
                <a:gd name="connsiteY18" fmla="*/ 142875 h 481012"/>
                <a:gd name="connsiteX19" fmla="*/ 21431 w 1881187"/>
                <a:gd name="connsiteY19" fmla="*/ 140493 h 481012"/>
                <a:gd name="connsiteX20" fmla="*/ 38100 w 1881187"/>
                <a:gd name="connsiteY20" fmla="*/ 145256 h 481012"/>
                <a:gd name="connsiteX21" fmla="*/ 66675 w 1881187"/>
                <a:gd name="connsiteY21" fmla="*/ 164306 h 481012"/>
                <a:gd name="connsiteX22" fmla="*/ 116681 w 1881187"/>
                <a:gd name="connsiteY22" fmla="*/ 200025 h 481012"/>
                <a:gd name="connsiteX23" fmla="*/ 166687 w 1881187"/>
                <a:gd name="connsiteY23" fmla="*/ 230981 h 481012"/>
                <a:gd name="connsiteX24" fmla="*/ 211931 w 1881187"/>
                <a:gd name="connsiteY24" fmla="*/ 254793 h 481012"/>
                <a:gd name="connsiteX25" fmla="*/ 261937 w 1881187"/>
                <a:gd name="connsiteY25" fmla="*/ 273843 h 481012"/>
                <a:gd name="connsiteX26" fmla="*/ 288131 w 1881187"/>
                <a:gd name="connsiteY26" fmla="*/ 278606 h 481012"/>
                <a:gd name="connsiteX27" fmla="*/ 333375 w 1881187"/>
                <a:gd name="connsiteY27" fmla="*/ 271462 h 481012"/>
                <a:gd name="connsiteX28" fmla="*/ 588168 w 1881187"/>
                <a:gd name="connsiteY28" fmla="*/ 221456 h 481012"/>
                <a:gd name="connsiteX29" fmla="*/ 985837 w 1881187"/>
                <a:gd name="connsiteY29" fmla="*/ 133350 h 481012"/>
                <a:gd name="connsiteX30" fmla="*/ 1126331 w 1881187"/>
                <a:gd name="connsiteY30" fmla="*/ 97631 h 481012"/>
                <a:gd name="connsiteX31" fmla="*/ 1231106 w 1881187"/>
                <a:gd name="connsiteY31" fmla="*/ 83343 h 481012"/>
                <a:gd name="connsiteX32" fmla="*/ 1402556 w 1881187"/>
                <a:gd name="connsiteY32" fmla="*/ 64293 h 481012"/>
                <a:gd name="connsiteX33" fmla="*/ 1476375 w 1881187"/>
                <a:gd name="connsiteY33" fmla="*/ 52387 h 481012"/>
                <a:gd name="connsiteX34" fmla="*/ 1528762 w 1881187"/>
                <a:gd name="connsiteY34" fmla="*/ 40481 h 481012"/>
                <a:gd name="connsiteX35" fmla="*/ 1576387 w 1881187"/>
                <a:gd name="connsiteY35" fmla="*/ 23812 h 481012"/>
                <a:gd name="connsiteX36" fmla="*/ 1626393 w 1881187"/>
                <a:gd name="connsiteY36" fmla="*/ 0 h 481012"/>
                <a:gd name="connsiteX37" fmla="*/ 1652587 w 1881187"/>
                <a:gd name="connsiteY37" fmla="*/ 0 h 481012"/>
                <a:gd name="connsiteX38" fmla="*/ 1702593 w 1881187"/>
                <a:gd name="connsiteY38" fmla="*/ 4762 h 481012"/>
                <a:gd name="connsiteX39" fmla="*/ 1740693 w 1881187"/>
                <a:gd name="connsiteY39" fmla="*/ 16668 h 481012"/>
                <a:gd name="connsiteX40" fmla="*/ 1781175 w 1881187"/>
                <a:gd name="connsiteY40" fmla="*/ 33337 h 481012"/>
                <a:gd name="connsiteX41" fmla="*/ 1812131 w 1881187"/>
                <a:gd name="connsiteY41" fmla="*/ 47625 h 481012"/>
                <a:gd name="connsiteX42" fmla="*/ 1835943 w 1881187"/>
                <a:gd name="connsiteY42" fmla="*/ 61912 h 481012"/>
                <a:gd name="connsiteX43" fmla="*/ 1854993 w 1881187"/>
                <a:gd name="connsiteY43" fmla="*/ 78581 h 481012"/>
                <a:gd name="connsiteX44" fmla="*/ 1869281 w 1881187"/>
                <a:gd name="connsiteY44" fmla="*/ 95250 h 481012"/>
                <a:gd name="connsiteX45" fmla="*/ 1881187 w 1881187"/>
                <a:gd name="connsiteY45" fmla="*/ 111918 h 481012"/>
                <a:gd name="connsiteX46" fmla="*/ 1878806 w 1881187"/>
                <a:gd name="connsiteY46" fmla="*/ 128587 h 481012"/>
                <a:gd name="connsiteX47" fmla="*/ 1874043 w 1881187"/>
                <a:gd name="connsiteY47" fmla="*/ 150018 h 481012"/>
                <a:gd name="connsiteX48" fmla="*/ 1857375 w 1881187"/>
                <a:gd name="connsiteY48" fmla="*/ 171450 h 481012"/>
                <a:gd name="connsiteX49" fmla="*/ 1840706 w 1881187"/>
                <a:gd name="connsiteY49" fmla="*/ 185737 h 481012"/>
                <a:gd name="connsiteX50" fmla="*/ 1812131 w 1881187"/>
                <a:gd name="connsiteY50" fmla="*/ 202406 h 481012"/>
                <a:gd name="connsiteX51" fmla="*/ 1752600 w 1881187"/>
                <a:gd name="connsiteY51" fmla="*/ 216693 h 481012"/>
                <a:gd name="connsiteX52" fmla="*/ 1416843 w 1881187"/>
                <a:gd name="connsiteY52" fmla="*/ 242887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81187" h="481012">
                  <a:moveTo>
                    <a:pt x="1416843" y="242887"/>
                  </a:moveTo>
                  <a:lnTo>
                    <a:pt x="1116806" y="276225"/>
                  </a:lnTo>
                  <a:lnTo>
                    <a:pt x="983456" y="307181"/>
                  </a:lnTo>
                  <a:lnTo>
                    <a:pt x="700087" y="371475"/>
                  </a:lnTo>
                  <a:lnTo>
                    <a:pt x="450056" y="440531"/>
                  </a:lnTo>
                  <a:lnTo>
                    <a:pt x="352425" y="473868"/>
                  </a:lnTo>
                  <a:lnTo>
                    <a:pt x="328612" y="478631"/>
                  </a:lnTo>
                  <a:lnTo>
                    <a:pt x="295275" y="481012"/>
                  </a:lnTo>
                  <a:lnTo>
                    <a:pt x="271462" y="476250"/>
                  </a:lnTo>
                  <a:lnTo>
                    <a:pt x="235743" y="461962"/>
                  </a:lnTo>
                  <a:lnTo>
                    <a:pt x="195262" y="435768"/>
                  </a:lnTo>
                  <a:lnTo>
                    <a:pt x="142875" y="388143"/>
                  </a:lnTo>
                  <a:lnTo>
                    <a:pt x="88106" y="321468"/>
                  </a:lnTo>
                  <a:lnTo>
                    <a:pt x="42862" y="257175"/>
                  </a:lnTo>
                  <a:lnTo>
                    <a:pt x="14287" y="209550"/>
                  </a:lnTo>
                  <a:lnTo>
                    <a:pt x="2381" y="180975"/>
                  </a:lnTo>
                  <a:lnTo>
                    <a:pt x="0" y="161925"/>
                  </a:lnTo>
                  <a:lnTo>
                    <a:pt x="0" y="150018"/>
                  </a:lnTo>
                  <a:lnTo>
                    <a:pt x="4762" y="142875"/>
                  </a:lnTo>
                  <a:lnTo>
                    <a:pt x="21431" y="140493"/>
                  </a:lnTo>
                  <a:lnTo>
                    <a:pt x="38100" y="145256"/>
                  </a:lnTo>
                  <a:lnTo>
                    <a:pt x="66675" y="164306"/>
                  </a:lnTo>
                  <a:lnTo>
                    <a:pt x="116681" y="200025"/>
                  </a:lnTo>
                  <a:lnTo>
                    <a:pt x="166687" y="230981"/>
                  </a:lnTo>
                  <a:lnTo>
                    <a:pt x="211931" y="254793"/>
                  </a:lnTo>
                  <a:lnTo>
                    <a:pt x="261937" y="273843"/>
                  </a:lnTo>
                  <a:lnTo>
                    <a:pt x="288131" y="278606"/>
                  </a:lnTo>
                  <a:lnTo>
                    <a:pt x="333375" y="271462"/>
                  </a:lnTo>
                  <a:lnTo>
                    <a:pt x="588168" y="221456"/>
                  </a:lnTo>
                  <a:lnTo>
                    <a:pt x="985837" y="133350"/>
                  </a:lnTo>
                  <a:lnTo>
                    <a:pt x="1126331" y="97631"/>
                  </a:lnTo>
                  <a:lnTo>
                    <a:pt x="1231106" y="83343"/>
                  </a:lnTo>
                  <a:lnTo>
                    <a:pt x="1402556" y="64293"/>
                  </a:lnTo>
                  <a:lnTo>
                    <a:pt x="1476375" y="52387"/>
                  </a:lnTo>
                  <a:lnTo>
                    <a:pt x="1528762" y="40481"/>
                  </a:lnTo>
                  <a:lnTo>
                    <a:pt x="1576387" y="23812"/>
                  </a:lnTo>
                  <a:lnTo>
                    <a:pt x="1626393" y="0"/>
                  </a:lnTo>
                  <a:lnTo>
                    <a:pt x="1652587" y="0"/>
                  </a:lnTo>
                  <a:lnTo>
                    <a:pt x="1702593" y="4762"/>
                  </a:lnTo>
                  <a:lnTo>
                    <a:pt x="1740693" y="16668"/>
                  </a:lnTo>
                  <a:lnTo>
                    <a:pt x="1781175" y="33337"/>
                  </a:lnTo>
                  <a:lnTo>
                    <a:pt x="1812131" y="47625"/>
                  </a:lnTo>
                  <a:lnTo>
                    <a:pt x="1835943" y="61912"/>
                  </a:lnTo>
                  <a:lnTo>
                    <a:pt x="1854993" y="78581"/>
                  </a:lnTo>
                  <a:lnTo>
                    <a:pt x="1869281" y="95250"/>
                  </a:lnTo>
                  <a:lnTo>
                    <a:pt x="1881187" y="111918"/>
                  </a:lnTo>
                  <a:lnTo>
                    <a:pt x="1878806" y="128587"/>
                  </a:lnTo>
                  <a:lnTo>
                    <a:pt x="1874043" y="150018"/>
                  </a:lnTo>
                  <a:lnTo>
                    <a:pt x="1857375" y="171450"/>
                  </a:lnTo>
                  <a:lnTo>
                    <a:pt x="1840706" y="185737"/>
                  </a:lnTo>
                  <a:lnTo>
                    <a:pt x="1812131" y="202406"/>
                  </a:lnTo>
                  <a:lnTo>
                    <a:pt x="1752600" y="216693"/>
                  </a:lnTo>
                  <a:lnTo>
                    <a:pt x="1416843" y="24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493110F0-FBFB-4DEE-8E53-1355323F0DE1}"/>
                </a:ext>
              </a:extLst>
            </p:cNvPr>
            <p:cNvSpPr/>
            <p:nvPr/>
          </p:nvSpPr>
          <p:spPr>
            <a:xfrm>
              <a:off x="4089402" y="2847976"/>
              <a:ext cx="1677988" cy="449263"/>
            </a:xfrm>
            <a:custGeom>
              <a:avLst/>
              <a:gdLst>
                <a:gd name="connsiteX0" fmla="*/ 1271588 w 1678782"/>
                <a:gd name="connsiteY0" fmla="*/ 261938 h 450056"/>
                <a:gd name="connsiteX1" fmla="*/ 1012032 w 1678782"/>
                <a:gd name="connsiteY1" fmla="*/ 297656 h 450056"/>
                <a:gd name="connsiteX2" fmla="*/ 885825 w 1678782"/>
                <a:gd name="connsiteY2" fmla="*/ 328613 h 450056"/>
                <a:gd name="connsiteX3" fmla="*/ 688182 w 1678782"/>
                <a:gd name="connsiteY3" fmla="*/ 373856 h 450056"/>
                <a:gd name="connsiteX4" fmla="*/ 478632 w 1678782"/>
                <a:gd name="connsiteY4" fmla="*/ 416719 h 450056"/>
                <a:gd name="connsiteX5" fmla="*/ 378619 w 1678782"/>
                <a:gd name="connsiteY5" fmla="*/ 435769 h 450056"/>
                <a:gd name="connsiteX6" fmla="*/ 288132 w 1678782"/>
                <a:gd name="connsiteY6" fmla="*/ 450056 h 450056"/>
                <a:gd name="connsiteX7" fmla="*/ 257175 w 1678782"/>
                <a:gd name="connsiteY7" fmla="*/ 450056 h 450056"/>
                <a:gd name="connsiteX8" fmla="*/ 238125 w 1678782"/>
                <a:gd name="connsiteY8" fmla="*/ 445294 h 450056"/>
                <a:gd name="connsiteX9" fmla="*/ 204788 w 1678782"/>
                <a:gd name="connsiteY9" fmla="*/ 431006 h 450056"/>
                <a:gd name="connsiteX10" fmla="*/ 166688 w 1678782"/>
                <a:gd name="connsiteY10" fmla="*/ 407194 h 450056"/>
                <a:gd name="connsiteX11" fmla="*/ 90488 w 1678782"/>
                <a:gd name="connsiteY11" fmla="*/ 340519 h 450056"/>
                <a:gd name="connsiteX12" fmla="*/ 52388 w 1678782"/>
                <a:gd name="connsiteY12" fmla="*/ 300038 h 450056"/>
                <a:gd name="connsiteX13" fmla="*/ 26194 w 1678782"/>
                <a:gd name="connsiteY13" fmla="*/ 269081 h 450056"/>
                <a:gd name="connsiteX14" fmla="*/ 11907 w 1678782"/>
                <a:gd name="connsiteY14" fmla="*/ 252413 h 450056"/>
                <a:gd name="connsiteX15" fmla="*/ 2382 w 1678782"/>
                <a:gd name="connsiteY15" fmla="*/ 230981 h 450056"/>
                <a:gd name="connsiteX16" fmla="*/ 0 w 1678782"/>
                <a:gd name="connsiteY16" fmla="*/ 211931 h 450056"/>
                <a:gd name="connsiteX17" fmla="*/ 0 w 1678782"/>
                <a:gd name="connsiteY17" fmla="*/ 197644 h 450056"/>
                <a:gd name="connsiteX18" fmla="*/ 4763 w 1678782"/>
                <a:gd name="connsiteY18" fmla="*/ 188119 h 450056"/>
                <a:gd name="connsiteX19" fmla="*/ 14288 w 1678782"/>
                <a:gd name="connsiteY19" fmla="*/ 183356 h 450056"/>
                <a:gd name="connsiteX20" fmla="*/ 33338 w 1678782"/>
                <a:gd name="connsiteY20" fmla="*/ 188119 h 450056"/>
                <a:gd name="connsiteX21" fmla="*/ 52388 w 1678782"/>
                <a:gd name="connsiteY21" fmla="*/ 202406 h 450056"/>
                <a:gd name="connsiteX22" fmla="*/ 64294 w 1678782"/>
                <a:gd name="connsiteY22" fmla="*/ 214313 h 450056"/>
                <a:gd name="connsiteX23" fmla="*/ 83344 w 1678782"/>
                <a:gd name="connsiteY23" fmla="*/ 226219 h 450056"/>
                <a:gd name="connsiteX24" fmla="*/ 116682 w 1678782"/>
                <a:gd name="connsiteY24" fmla="*/ 235744 h 450056"/>
                <a:gd name="connsiteX25" fmla="*/ 159544 w 1678782"/>
                <a:gd name="connsiteY25" fmla="*/ 242888 h 450056"/>
                <a:gd name="connsiteX26" fmla="*/ 202407 w 1678782"/>
                <a:gd name="connsiteY26" fmla="*/ 245269 h 450056"/>
                <a:gd name="connsiteX27" fmla="*/ 259557 w 1678782"/>
                <a:gd name="connsiteY27" fmla="*/ 247650 h 450056"/>
                <a:gd name="connsiteX28" fmla="*/ 323850 w 1678782"/>
                <a:gd name="connsiteY28" fmla="*/ 245269 h 450056"/>
                <a:gd name="connsiteX29" fmla="*/ 400050 w 1678782"/>
                <a:gd name="connsiteY29" fmla="*/ 238125 h 450056"/>
                <a:gd name="connsiteX30" fmla="*/ 611982 w 1678782"/>
                <a:gd name="connsiteY30" fmla="*/ 207169 h 450056"/>
                <a:gd name="connsiteX31" fmla="*/ 888207 w 1678782"/>
                <a:gd name="connsiteY31" fmla="*/ 152400 h 450056"/>
                <a:gd name="connsiteX32" fmla="*/ 1007269 w 1678782"/>
                <a:gd name="connsiteY32" fmla="*/ 121444 h 450056"/>
                <a:gd name="connsiteX33" fmla="*/ 1119188 w 1678782"/>
                <a:gd name="connsiteY33" fmla="*/ 102394 h 450056"/>
                <a:gd name="connsiteX34" fmla="*/ 1202532 w 1678782"/>
                <a:gd name="connsiteY34" fmla="*/ 85725 h 450056"/>
                <a:gd name="connsiteX35" fmla="*/ 1283494 w 1678782"/>
                <a:gd name="connsiteY35" fmla="*/ 61913 h 450056"/>
                <a:gd name="connsiteX36" fmla="*/ 1321594 w 1678782"/>
                <a:gd name="connsiteY36" fmla="*/ 42863 h 450056"/>
                <a:gd name="connsiteX37" fmla="*/ 1345407 w 1678782"/>
                <a:gd name="connsiteY37" fmla="*/ 26194 h 450056"/>
                <a:gd name="connsiteX38" fmla="*/ 1369219 w 1678782"/>
                <a:gd name="connsiteY38" fmla="*/ 0 h 450056"/>
                <a:gd name="connsiteX39" fmla="*/ 1397794 w 1678782"/>
                <a:gd name="connsiteY39" fmla="*/ 0 h 450056"/>
                <a:gd name="connsiteX40" fmla="*/ 1440657 w 1678782"/>
                <a:gd name="connsiteY40" fmla="*/ 7144 h 450056"/>
                <a:gd name="connsiteX41" fmla="*/ 1488282 w 1678782"/>
                <a:gd name="connsiteY41" fmla="*/ 19050 h 450056"/>
                <a:gd name="connsiteX42" fmla="*/ 1538288 w 1678782"/>
                <a:gd name="connsiteY42" fmla="*/ 35719 h 450056"/>
                <a:gd name="connsiteX43" fmla="*/ 1590675 w 1678782"/>
                <a:gd name="connsiteY43" fmla="*/ 54769 h 450056"/>
                <a:gd name="connsiteX44" fmla="*/ 1624013 w 1678782"/>
                <a:gd name="connsiteY44" fmla="*/ 69056 h 450056"/>
                <a:gd name="connsiteX45" fmla="*/ 1643063 w 1678782"/>
                <a:gd name="connsiteY45" fmla="*/ 80963 h 450056"/>
                <a:gd name="connsiteX46" fmla="*/ 1662113 w 1678782"/>
                <a:gd name="connsiteY46" fmla="*/ 100013 h 450056"/>
                <a:gd name="connsiteX47" fmla="*/ 1671638 w 1678782"/>
                <a:gd name="connsiteY47" fmla="*/ 116681 h 450056"/>
                <a:gd name="connsiteX48" fmla="*/ 1678782 w 1678782"/>
                <a:gd name="connsiteY48" fmla="*/ 133350 h 450056"/>
                <a:gd name="connsiteX49" fmla="*/ 1676400 w 1678782"/>
                <a:gd name="connsiteY49" fmla="*/ 147638 h 450056"/>
                <a:gd name="connsiteX50" fmla="*/ 1662113 w 1678782"/>
                <a:gd name="connsiteY50" fmla="*/ 166688 h 450056"/>
                <a:gd name="connsiteX51" fmla="*/ 1635919 w 1678782"/>
                <a:gd name="connsiteY51" fmla="*/ 180975 h 450056"/>
                <a:gd name="connsiteX52" fmla="*/ 1590675 w 1678782"/>
                <a:gd name="connsiteY52" fmla="*/ 200025 h 450056"/>
                <a:gd name="connsiteX53" fmla="*/ 1473994 w 1678782"/>
                <a:gd name="connsiteY53" fmla="*/ 226219 h 450056"/>
                <a:gd name="connsiteX54" fmla="*/ 1271588 w 1678782"/>
                <a:gd name="connsiteY54" fmla="*/ 261938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78782" h="450056">
                  <a:moveTo>
                    <a:pt x="1271588" y="261938"/>
                  </a:moveTo>
                  <a:lnTo>
                    <a:pt x="1012032" y="297656"/>
                  </a:lnTo>
                  <a:lnTo>
                    <a:pt x="885825" y="328613"/>
                  </a:lnTo>
                  <a:lnTo>
                    <a:pt x="688182" y="373856"/>
                  </a:lnTo>
                  <a:lnTo>
                    <a:pt x="478632" y="416719"/>
                  </a:lnTo>
                  <a:lnTo>
                    <a:pt x="378619" y="435769"/>
                  </a:lnTo>
                  <a:lnTo>
                    <a:pt x="288132" y="450056"/>
                  </a:lnTo>
                  <a:lnTo>
                    <a:pt x="257175" y="450056"/>
                  </a:lnTo>
                  <a:lnTo>
                    <a:pt x="238125" y="445294"/>
                  </a:lnTo>
                  <a:lnTo>
                    <a:pt x="204788" y="431006"/>
                  </a:lnTo>
                  <a:lnTo>
                    <a:pt x="166688" y="407194"/>
                  </a:lnTo>
                  <a:lnTo>
                    <a:pt x="90488" y="340519"/>
                  </a:lnTo>
                  <a:lnTo>
                    <a:pt x="52388" y="300038"/>
                  </a:lnTo>
                  <a:lnTo>
                    <a:pt x="26194" y="269081"/>
                  </a:lnTo>
                  <a:lnTo>
                    <a:pt x="11907" y="252413"/>
                  </a:lnTo>
                  <a:lnTo>
                    <a:pt x="2382" y="230981"/>
                  </a:lnTo>
                  <a:lnTo>
                    <a:pt x="0" y="211931"/>
                  </a:lnTo>
                  <a:lnTo>
                    <a:pt x="0" y="197644"/>
                  </a:lnTo>
                  <a:lnTo>
                    <a:pt x="4763" y="188119"/>
                  </a:lnTo>
                  <a:lnTo>
                    <a:pt x="14288" y="183356"/>
                  </a:lnTo>
                  <a:lnTo>
                    <a:pt x="33338" y="188119"/>
                  </a:lnTo>
                  <a:lnTo>
                    <a:pt x="52388" y="202406"/>
                  </a:lnTo>
                  <a:lnTo>
                    <a:pt x="64294" y="214313"/>
                  </a:lnTo>
                  <a:lnTo>
                    <a:pt x="83344" y="226219"/>
                  </a:lnTo>
                  <a:lnTo>
                    <a:pt x="116682" y="235744"/>
                  </a:lnTo>
                  <a:lnTo>
                    <a:pt x="159544" y="242888"/>
                  </a:lnTo>
                  <a:lnTo>
                    <a:pt x="202407" y="245269"/>
                  </a:lnTo>
                  <a:lnTo>
                    <a:pt x="259557" y="247650"/>
                  </a:lnTo>
                  <a:lnTo>
                    <a:pt x="323850" y="245269"/>
                  </a:lnTo>
                  <a:lnTo>
                    <a:pt x="400050" y="238125"/>
                  </a:lnTo>
                  <a:lnTo>
                    <a:pt x="611982" y="207169"/>
                  </a:lnTo>
                  <a:lnTo>
                    <a:pt x="888207" y="152400"/>
                  </a:lnTo>
                  <a:lnTo>
                    <a:pt x="1007269" y="121444"/>
                  </a:lnTo>
                  <a:lnTo>
                    <a:pt x="1119188" y="102394"/>
                  </a:lnTo>
                  <a:lnTo>
                    <a:pt x="1202532" y="85725"/>
                  </a:lnTo>
                  <a:lnTo>
                    <a:pt x="1283494" y="61913"/>
                  </a:lnTo>
                  <a:lnTo>
                    <a:pt x="1321594" y="42863"/>
                  </a:lnTo>
                  <a:lnTo>
                    <a:pt x="1345407" y="26194"/>
                  </a:lnTo>
                  <a:lnTo>
                    <a:pt x="1369219" y="0"/>
                  </a:lnTo>
                  <a:lnTo>
                    <a:pt x="1397794" y="0"/>
                  </a:lnTo>
                  <a:lnTo>
                    <a:pt x="1440657" y="7144"/>
                  </a:lnTo>
                  <a:lnTo>
                    <a:pt x="1488282" y="19050"/>
                  </a:lnTo>
                  <a:lnTo>
                    <a:pt x="1538288" y="35719"/>
                  </a:lnTo>
                  <a:lnTo>
                    <a:pt x="1590675" y="54769"/>
                  </a:lnTo>
                  <a:lnTo>
                    <a:pt x="1624013" y="69056"/>
                  </a:lnTo>
                  <a:lnTo>
                    <a:pt x="1643063" y="80963"/>
                  </a:lnTo>
                  <a:lnTo>
                    <a:pt x="1662113" y="100013"/>
                  </a:lnTo>
                  <a:lnTo>
                    <a:pt x="1671638" y="116681"/>
                  </a:lnTo>
                  <a:lnTo>
                    <a:pt x="1678782" y="133350"/>
                  </a:lnTo>
                  <a:lnTo>
                    <a:pt x="1676400" y="147638"/>
                  </a:lnTo>
                  <a:lnTo>
                    <a:pt x="1662113" y="166688"/>
                  </a:lnTo>
                  <a:lnTo>
                    <a:pt x="1635919" y="180975"/>
                  </a:lnTo>
                  <a:lnTo>
                    <a:pt x="1590675" y="200025"/>
                  </a:lnTo>
                  <a:lnTo>
                    <a:pt x="1473994" y="226219"/>
                  </a:lnTo>
                  <a:lnTo>
                    <a:pt x="1271588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4352BD1-9E9D-4DC6-A728-99E2CD576B5F}"/>
                </a:ext>
              </a:extLst>
            </p:cNvPr>
            <p:cNvSpPr/>
            <p:nvPr/>
          </p:nvSpPr>
          <p:spPr>
            <a:xfrm>
              <a:off x="3771902" y="3429001"/>
              <a:ext cx="2203450" cy="563563"/>
            </a:xfrm>
            <a:custGeom>
              <a:avLst/>
              <a:gdLst>
                <a:gd name="connsiteX0" fmla="*/ 1635919 w 2202656"/>
                <a:gd name="connsiteY0" fmla="*/ 273844 h 564356"/>
                <a:gd name="connsiteX1" fmla="*/ 1321594 w 2202656"/>
                <a:gd name="connsiteY1" fmla="*/ 319088 h 564356"/>
                <a:gd name="connsiteX2" fmla="*/ 1143000 w 2202656"/>
                <a:gd name="connsiteY2" fmla="*/ 352425 h 564356"/>
                <a:gd name="connsiteX3" fmla="*/ 795338 w 2202656"/>
                <a:gd name="connsiteY3" fmla="*/ 435769 h 564356"/>
                <a:gd name="connsiteX4" fmla="*/ 592931 w 2202656"/>
                <a:gd name="connsiteY4" fmla="*/ 495300 h 564356"/>
                <a:gd name="connsiteX5" fmla="*/ 404813 w 2202656"/>
                <a:gd name="connsiteY5" fmla="*/ 545306 h 564356"/>
                <a:gd name="connsiteX6" fmla="*/ 347663 w 2202656"/>
                <a:gd name="connsiteY6" fmla="*/ 561975 h 564356"/>
                <a:gd name="connsiteX7" fmla="*/ 321469 w 2202656"/>
                <a:gd name="connsiteY7" fmla="*/ 564356 h 564356"/>
                <a:gd name="connsiteX8" fmla="*/ 288131 w 2202656"/>
                <a:gd name="connsiteY8" fmla="*/ 557213 h 564356"/>
                <a:gd name="connsiteX9" fmla="*/ 242888 w 2202656"/>
                <a:gd name="connsiteY9" fmla="*/ 540544 h 564356"/>
                <a:gd name="connsiteX10" fmla="*/ 180975 w 2202656"/>
                <a:gd name="connsiteY10" fmla="*/ 509588 h 564356"/>
                <a:gd name="connsiteX11" fmla="*/ 126206 w 2202656"/>
                <a:gd name="connsiteY11" fmla="*/ 473869 h 564356"/>
                <a:gd name="connsiteX12" fmla="*/ 59531 w 2202656"/>
                <a:gd name="connsiteY12" fmla="*/ 421481 h 564356"/>
                <a:gd name="connsiteX13" fmla="*/ 26194 w 2202656"/>
                <a:gd name="connsiteY13" fmla="*/ 390525 h 564356"/>
                <a:gd name="connsiteX14" fmla="*/ 11906 w 2202656"/>
                <a:gd name="connsiteY14" fmla="*/ 376238 h 564356"/>
                <a:gd name="connsiteX15" fmla="*/ 2381 w 2202656"/>
                <a:gd name="connsiteY15" fmla="*/ 357188 h 564356"/>
                <a:gd name="connsiteX16" fmla="*/ 0 w 2202656"/>
                <a:gd name="connsiteY16" fmla="*/ 338138 h 564356"/>
                <a:gd name="connsiteX17" fmla="*/ 7144 w 2202656"/>
                <a:gd name="connsiteY17" fmla="*/ 326231 h 564356"/>
                <a:gd name="connsiteX18" fmla="*/ 23813 w 2202656"/>
                <a:gd name="connsiteY18" fmla="*/ 321469 h 564356"/>
                <a:gd name="connsiteX19" fmla="*/ 47625 w 2202656"/>
                <a:gd name="connsiteY19" fmla="*/ 326231 h 564356"/>
                <a:gd name="connsiteX20" fmla="*/ 80963 w 2202656"/>
                <a:gd name="connsiteY20" fmla="*/ 342900 h 564356"/>
                <a:gd name="connsiteX21" fmla="*/ 138113 w 2202656"/>
                <a:gd name="connsiteY21" fmla="*/ 354806 h 564356"/>
                <a:gd name="connsiteX22" fmla="*/ 216694 w 2202656"/>
                <a:gd name="connsiteY22" fmla="*/ 361950 h 564356"/>
                <a:gd name="connsiteX23" fmla="*/ 292894 w 2202656"/>
                <a:gd name="connsiteY23" fmla="*/ 357188 h 564356"/>
                <a:gd name="connsiteX24" fmla="*/ 514350 w 2202656"/>
                <a:gd name="connsiteY24" fmla="*/ 314325 h 564356"/>
                <a:gd name="connsiteX25" fmla="*/ 919163 w 2202656"/>
                <a:gd name="connsiteY25" fmla="*/ 228600 h 564356"/>
                <a:gd name="connsiteX26" fmla="*/ 1185863 w 2202656"/>
                <a:gd name="connsiteY26" fmla="*/ 173831 h 564356"/>
                <a:gd name="connsiteX27" fmla="*/ 1326356 w 2202656"/>
                <a:gd name="connsiteY27" fmla="*/ 138113 h 564356"/>
                <a:gd name="connsiteX28" fmla="*/ 1583531 w 2202656"/>
                <a:gd name="connsiteY28" fmla="*/ 100013 h 564356"/>
                <a:gd name="connsiteX29" fmla="*/ 1754981 w 2202656"/>
                <a:gd name="connsiteY29" fmla="*/ 66675 h 564356"/>
                <a:gd name="connsiteX30" fmla="*/ 1800225 w 2202656"/>
                <a:gd name="connsiteY30" fmla="*/ 52388 h 564356"/>
                <a:gd name="connsiteX31" fmla="*/ 1914525 w 2202656"/>
                <a:gd name="connsiteY31" fmla="*/ 0 h 564356"/>
                <a:gd name="connsiteX32" fmla="*/ 1945481 w 2202656"/>
                <a:gd name="connsiteY32" fmla="*/ 2381 h 564356"/>
                <a:gd name="connsiteX33" fmla="*/ 2021681 w 2202656"/>
                <a:gd name="connsiteY33" fmla="*/ 19050 h 564356"/>
                <a:gd name="connsiteX34" fmla="*/ 2088356 w 2202656"/>
                <a:gd name="connsiteY34" fmla="*/ 38100 h 564356"/>
                <a:gd name="connsiteX35" fmla="*/ 2126456 w 2202656"/>
                <a:gd name="connsiteY35" fmla="*/ 50006 h 564356"/>
                <a:gd name="connsiteX36" fmla="*/ 2155031 w 2202656"/>
                <a:gd name="connsiteY36" fmla="*/ 64294 h 564356"/>
                <a:gd name="connsiteX37" fmla="*/ 2176463 w 2202656"/>
                <a:gd name="connsiteY37" fmla="*/ 78581 h 564356"/>
                <a:gd name="connsiteX38" fmla="*/ 2190750 w 2202656"/>
                <a:gd name="connsiteY38" fmla="*/ 100013 h 564356"/>
                <a:gd name="connsiteX39" fmla="*/ 2200275 w 2202656"/>
                <a:gd name="connsiteY39" fmla="*/ 123825 h 564356"/>
                <a:gd name="connsiteX40" fmla="*/ 2202656 w 2202656"/>
                <a:gd name="connsiteY40" fmla="*/ 145256 h 564356"/>
                <a:gd name="connsiteX41" fmla="*/ 2188369 w 2202656"/>
                <a:gd name="connsiteY41" fmla="*/ 166688 h 564356"/>
                <a:gd name="connsiteX42" fmla="*/ 2164556 w 2202656"/>
                <a:gd name="connsiteY42" fmla="*/ 190500 h 564356"/>
                <a:gd name="connsiteX43" fmla="*/ 2124075 w 2202656"/>
                <a:gd name="connsiteY43" fmla="*/ 214313 h 564356"/>
                <a:gd name="connsiteX44" fmla="*/ 2083594 w 2202656"/>
                <a:gd name="connsiteY44" fmla="*/ 226219 h 564356"/>
                <a:gd name="connsiteX45" fmla="*/ 1635919 w 2202656"/>
                <a:gd name="connsiteY45" fmla="*/ 273844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202656" h="564356">
                  <a:moveTo>
                    <a:pt x="1635919" y="273844"/>
                  </a:moveTo>
                  <a:lnTo>
                    <a:pt x="1321594" y="319088"/>
                  </a:lnTo>
                  <a:lnTo>
                    <a:pt x="1143000" y="352425"/>
                  </a:lnTo>
                  <a:lnTo>
                    <a:pt x="795338" y="435769"/>
                  </a:lnTo>
                  <a:lnTo>
                    <a:pt x="592931" y="495300"/>
                  </a:lnTo>
                  <a:lnTo>
                    <a:pt x="404813" y="545306"/>
                  </a:lnTo>
                  <a:lnTo>
                    <a:pt x="347663" y="561975"/>
                  </a:lnTo>
                  <a:lnTo>
                    <a:pt x="321469" y="564356"/>
                  </a:lnTo>
                  <a:lnTo>
                    <a:pt x="288131" y="557213"/>
                  </a:lnTo>
                  <a:lnTo>
                    <a:pt x="242888" y="540544"/>
                  </a:lnTo>
                  <a:lnTo>
                    <a:pt x="180975" y="509588"/>
                  </a:lnTo>
                  <a:lnTo>
                    <a:pt x="126206" y="473869"/>
                  </a:lnTo>
                  <a:lnTo>
                    <a:pt x="59531" y="421481"/>
                  </a:lnTo>
                  <a:lnTo>
                    <a:pt x="26194" y="390525"/>
                  </a:lnTo>
                  <a:lnTo>
                    <a:pt x="11906" y="376238"/>
                  </a:lnTo>
                  <a:lnTo>
                    <a:pt x="2381" y="357188"/>
                  </a:lnTo>
                  <a:lnTo>
                    <a:pt x="0" y="338138"/>
                  </a:lnTo>
                  <a:lnTo>
                    <a:pt x="7144" y="326231"/>
                  </a:lnTo>
                  <a:lnTo>
                    <a:pt x="23813" y="321469"/>
                  </a:lnTo>
                  <a:lnTo>
                    <a:pt x="47625" y="326231"/>
                  </a:lnTo>
                  <a:lnTo>
                    <a:pt x="80963" y="342900"/>
                  </a:lnTo>
                  <a:lnTo>
                    <a:pt x="138113" y="354806"/>
                  </a:lnTo>
                  <a:lnTo>
                    <a:pt x="216694" y="361950"/>
                  </a:lnTo>
                  <a:lnTo>
                    <a:pt x="292894" y="357188"/>
                  </a:lnTo>
                  <a:lnTo>
                    <a:pt x="514350" y="314325"/>
                  </a:lnTo>
                  <a:lnTo>
                    <a:pt x="919163" y="228600"/>
                  </a:lnTo>
                  <a:lnTo>
                    <a:pt x="1185863" y="173831"/>
                  </a:lnTo>
                  <a:lnTo>
                    <a:pt x="1326356" y="138113"/>
                  </a:lnTo>
                  <a:lnTo>
                    <a:pt x="1583531" y="100013"/>
                  </a:lnTo>
                  <a:lnTo>
                    <a:pt x="1754981" y="66675"/>
                  </a:lnTo>
                  <a:lnTo>
                    <a:pt x="1800225" y="52388"/>
                  </a:lnTo>
                  <a:lnTo>
                    <a:pt x="1914525" y="0"/>
                  </a:lnTo>
                  <a:lnTo>
                    <a:pt x="1945481" y="2381"/>
                  </a:lnTo>
                  <a:lnTo>
                    <a:pt x="2021681" y="19050"/>
                  </a:lnTo>
                  <a:lnTo>
                    <a:pt x="2088356" y="38100"/>
                  </a:lnTo>
                  <a:lnTo>
                    <a:pt x="2126456" y="50006"/>
                  </a:lnTo>
                  <a:lnTo>
                    <a:pt x="2155031" y="64294"/>
                  </a:lnTo>
                  <a:lnTo>
                    <a:pt x="2176463" y="78581"/>
                  </a:lnTo>
                  <a:lnTo>
                    <a:pt x="2190750" y="100013"/>
                  </a:lnTo>
                  <a:lnTo>
                    <a:pt x="2200275" y="123825"/>
                  </a:lnTo>
                  <a:lnTo>
                    <a:pt x="2202656" y="145256"/>
                  </a:lnTo>
                  <a:lnTo>
                    <a:pt x="2188369" y="166688"/>
                  </a:lnTo>
                  <a:lnTo>
                    <a:pt x="2164556" y="190500"/>
                  </a:lnTo>
                  <a:lnTo>
                    <a:pt x="2124075" y="214313"/>
                  </a:lnTo>
                  <a:lnTo>
                    <a:pt x="2083594" y="226219"/>
                  </a:lnTo>
                  <a:lnTo>
                    <a:pt x="16359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0F89D613-3607-426C-8BA9-115325AD0ECF}"/>
                </a:ext>
              </a:extLst>
            </p:cNvPr>
            <p:cNvSpPr/>
            <p:nvPr/>
          </p:nvSpPr>
          <p:spPr>
            <a:xfrm rot="16200000">
              <a:off x="2811466" y="3479801"/>
              <a:ext cx="4403725" cy="504825"/>
            </a:xfrm>
            <a:custGeom>
              <a:avLst/>
              <a:gdLst>
                <a:gd name="connsiteX0" fmla="*/ 2545690 w 4403750"/>
                <a:gd name="connsiteY0" fmla="*/ 365760 h 504749"/>
                <a:gd name="connsiteX1" fmla="*/ 2340864 w 4403750"/>
                <a:gd name="connsiteY1" fmla="*/ 369418 h 504749"/>
                <a:gd name="connsiteX2" fmla="*/ 2198218 w 4403750"/>
                <a:gd name="connsiteY2" fmla="*/ 365760 h 504749"/>
                <a:gd name="connsiteX3" fmla="*/ 1708099 w 4403750"/>
                <a:gd name="connsiteY3" fmla="*/ 365760 h 504749"/>
                <a:gd name="connsiteX4" fmla="*/ 1265530 w 4403750"/>
                <a:gd name="connsiteY4" fmla="*/ 358445 h 504749"/>
                <a:gd name="connsiteX5" fmla="*/ 713232 w 4403750"/>
                <a:gd name="connsiteY5" fmla="*/ 351130 h 504749"/>
                <a:gd name="connsiteX6" fmla="*/ 245059 w 4403750"/>
                <a:gd name="connsiteY6" fmla="*/ 347472 h 504749"/>
                <a:gd name="connsiteX7" fmla="*/ 186538 w 4403750"/>
                <a:gd name="connsiteY7" fmla="*/ 347472 h 504749"/>
                <a:gd name="connsiteX8" fmla="*/ 138989 w 4403750"/>
                <a:gd name="connsiteY8" fmla="*/ 336499 h 504749"/>
                <a:gd name="connsiteX9" fmla="*/ 91440 w 4403750"/>
                <a:gd name="connsiteY9" fmla="*/ 321869 h 504749"/>
                <a:gd name="connsiteX10" fmla="*/ 47549 w 4403750"/>
                <a:gd name="connsiteY10" fmla="*/ 299923 h 504749"/>
                <a:gd name="connsiteX11" fmla="*/ 21946 w 4403750"/>
                <a:gd name="connsiteY11" fmla="*/ 281635 h 504749"/>
                <a:gd name="connsiteX12" fmla="*/ 3658 w 4403750"/>
                <a:gd name="connsiteY12" fmla="*/ 259690 h 504749"/>
                <a:gd name="connsiteX13" fmla="*/ 0 w 4403750"/>
                <a:gd name="connsiteY13" fmla="*/ 226771 h 504749"/>
                <a:gd name="connsiteX14" fmla="*/ 10973 w 4403750"/>
                <a:gd name="connsiteY14" fmla="*/ 201168 h 504749"/>
                <a:gd name="connsiteX15" fmla="*/ 54864 w 4403750"/>
                <a:gd name="connsiteY15" fmla="*/ 168250 h 504749"/>
                <a:gd name="connsiteX16" fmla="*/ 120701 w 4403750"/>
                <a:gd name="connsiteY16" fmla="*/ 135331 h 504749"/>
                <a:gd name="connsiteX17" fmla="*/ 182880 w 4403750"/>
                <a:gd name="connsiteY17" fmla="*/ 113386 h 504749"/>
                <a:gd name="connsiteX18" fmla="*/ 241402 w 4403750"/>
                <a:gd name="connsiteY18" fmla="*/ 95098 h 504749"/>
                <a:gd name="connsiteX19" fmla="*/ 332842 w 4403750"/>
                <a:gd name="connsiteY19" fmla="*/ 80467 h 504749"/>
                <a:gd name="connsiteX20" fmla="*/ 402336 w 4403750"/>
                <a:gd name="connsiteY20" fmla="*/ 76810 h 504749"/>
                <a:gd name="connsiteX21" fmla="*/ 486461 w 4403750"/>
                <a:gd name="connsiteY21" fmla="*/ 91440 h 504749"/>
                <a:gd name="connsiteX22" fmla="*/ 636422 w 4403750"/>
                <a:gd name="connsiteY22" fmla="*/ 109728 h 504749"/>
                <a:gd name="connsiteX23" fmla="*/ 852221 w 4403750"/>
                <a:gd name="connsiteY23" fmla="*/ 131674 h 504749"/>
                <a:gd name="connsiteX24" fmla="*/ 1243584 w 4403750"/>
                <a:gd name="connsiteY24" fmla="*/ 153619 h 504749"/>
                <a:gd name="connsiteX25" fmla="*/ 1799539 w 4403750"/>
                <a:gd name="connsiteY25" fmla="*/ 168250 h 504749"/>
                <a:gd name="connsiteX26" fmla="*/ 2311603 w 4403750"/>
                <a:gd name="connsiteY26" fmla="*/ 168250 h 504749"/>
                <a:gd name="connsiteX27" fmla="*/ 2417674 w 4403750"/>
                <a:gd name="connsiteY27" fmla="*/ 179223 h 504749"/>
                <a:gd name="connsiteX28" fmla="*/ 2527402 w 4403750"/>
                <a:gd name="connsiteY28" fmla="*/ 186538 h 504749"/>
                <a:gd name="connsiteX29" fmla="*/ 2772461 w 4403750"/>
                <a:gd name="connsiteY29" fmla="*/ 186538 h 504749"/>
                <a:gd name="connsiteX30" fmla="*/ 2907792 w 4403750"/>
                <a:gd name="connsiteY30" fmla="*/ 190195 h 504749"/>
                <a:gd name="connsiteX31" fmla="*/ 3449117 w 4403750"/>
                <a:gd name="connsiteY31" fmla="*/ 190195 h 504749"/>
                <a:gd name="connsiteX32" fmla="*/ 3602736 w 4403750"/>
                <a:gd name="connsiteY32" fmla="*/ 190195 h 504749"/>
                <a:gd name="connsiteX33" fmla="*/ 4045306 w 4403750"/>
                <a:gd name="connsiteY33" fmla="*/ 190195 h 504749"/>
                <a:gd name="connsiteX34" fmla="*/ 4125773 w 4403750"/>
                <a:gd name="connsiteY34" fmla="*/ 182880 h 504749"/>
                <a:gd name="connsiteX35" fmla="*/ 4173322 w 4403750"/>
                <a:gd name="connsiteY35" fmla="*/ 164592 h 504749"/>
                <a:gd name="connsiteX36" fmla="*/ 4246474 w 4403750"/>
                <a:gd name="connsiteY36" fmla="*/ 102413 h 504749"/>
                <a:gd name="connsiteX37" fmla="*/ 4290365 w 4403750"/>
                <a:gd name="connsiteY37" fmla="*/ 62179 h 504749"/>
                <a:gd name="connsiteX38" fmla="*/ 4315968 w 4403750"/>
                <a:gd name="connsiteY38" fmla="*/ 32919 h 504749"/>
                <a:gd name="connsiteX39" fmla="*/ 4345229 w 4403750"/>
                <a:gd name="connsiteY39" fmla="*/ 10973 h 504749"/>
                <a:gd name="connsiteX40" fmla="*/ 4367174 w 4403750"/>
                <a:gd name="connsiteY40" fmla="*/ 0 h 504749"/>
                <a:gd name="connsiteX41" fmla="*/ 4389120 w 4403750"/>
                <a:gd name="connsiteY41" fmla="*/ 0 h 504749"/>
                <a:gd name="connsiteX42" fmla="*/ 4396435 w 4403750"/>
                <a:gd name="connsiteY42" fmla="*/ 10973 h 504749"/>
                <a:gd name="connsiteX43" fmla="*/ 4403750 w 4403750"/>
                <a:gd name="connsiteY43" fmla="*/ 36576 h 504749"/>
                <a:gd name="connsiteX44" fmla="*/ 4403750 w 4403750"/>
                <a:gd name="connsiteY44" fmla="*/ 73152 h 504749"/>
                <a:gd name="connsiteX45" fmla="*/ 4381805 w 4403750"/>
                <a:gd name="connsiteY45" fmla="*/ 146304 h 504749"/>
                <a:gd name="connsiteX46" fmla="*/ 4348886 w 4403750"/>
                <a:gd name="connsiteY46" fmla="*/ 223114 h 504749"/>
                <a:gd name="connsiteX47" fmla="*/ 4315968 w 4403750"/>
                <a:gd name="connsiteY47" fmla="*/ 303581 h 504749"/>
                <a:gd name="connsiteX48" fmla="*/ 4275734 w 4403750"/>
                <a:gd name="connsiteY48" fmla="*/ 369418 h 504749"/>
                <a:gd name="connsiteX49" fmla="*/ 4228186 w 4403750"/>
                <a:gd name="connsiteY49" fmla="*/ 431597 h 504749"/>
                <a:gd name="connsiteX50" fmla="*/ 4187952 w 4403750"/>
                <a:gd name="connsiteY50" fmla="*/ 475488 h 504749"/>
                <a:gd name="connsiteX51" fmla="*/ 4147718 w 4403750"/>
                <a:gd name="connsiteY51" fmla="*/ 497434 h 504749"/>
                <a:gd name="connsiteX52" fmla="*/ 4129430 w 4403750"/>
                <a:gd name="connsiteY52" fmla="*/ 504749 h 504749"/>
                <a:gd name="connsiteX53" fmla="*/ 4092854 w 4403750"/>
                <a:gd name="connsiteY53" fmla="*/ 504749 h 504749"/>
                <a:gd name="connsiteX54" fmla="*/ 4056278 w 4403750"/>
                <a:gd name="connsiteY54" fmla="*/ 490119 h 504749"/>
                <a:gd name="connsiteX55" fmla="*/ 4027018 w 4403750"/>
                <a:gd name="connsiteY55" fmla="*/ 460858 h 504749"/>
                <a:gd name="connsiteX56" fmla="*/ 3979469 w 4403750"/>
                <a:gd name="connsiteY56" fmla="*/ 435255 h 504749"/>
                <a:gd name="connsiteX57" fmla="*/ 3920947 w 4403750"/>
                <a:gd name="connsiteY57" fmla="*/ 420624 h 504749"/>
                <a:gd name="connsiteX58" fmla="*/ 3869741 w 4403750"/>
                <a:gd name="connsiteY58" fmla="*/ 416967 h 504749"/>
                <a:gd name="connsiteX59" fmla="*/ 3646627 w 4403750"/>
                <a:gd name="connsiteY59" fmla="*/ 395021 h 504749"/>
                <a:gd name="connsiteX60" fmla="*/ 3485693 w 4403750"/>
                <a:gd name="connsiteY60" fmla="*/ 384048 h 504749"/>
                <a:gd name="connsiteX61" fmla="*/ 2951683 w 4403750"/>
                <a:gd name="connsiteY61" fmla="*/ 365760 h 504749"/>
                <a:gd name="connsiteX62" fmla="*/ 2545690 w 4403750"/>
                <a:gd name="connsiteY62" fmla="*/ 365760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403750" h="504749">
                  <a:moveTo>
                    <a:pt x="2545690" y="365760"/>
                  </a:moveTo>
                  <a:lnTo>
                    <a:pt x="2340864" y="369418"/>
                  </a:lnTo>
                  <a:lnTo>
                    <a:pt x="2198218" y="365760"/>
                  </a:lnTo>
                  <a:lnTo>
                    <a:pt x="1708099" y="365760"/>
                  </a:lnTo>
                  <a:lnTo>
                    <a:pt x="1265530" y="358445"/>
                  </a:lnTo>
                  <a:lnTo>
                    <a:pt x="713232" y="351130"/>
                  </a:lnTo>
                  <a:lnTo>
                    <a:pt x="245059" y="347472"/>
                  </a:lnTo>
                  <a:lnTo>
                    <a:pt x="186538" y="347472"/>
                  </a:lnTo>
                  <a:lnTo>
                    <a:pt x="138989" y="336499"/>
                  </a:lnTo>
                  <a:lnTo>
                    <a:pt x="91440" y="321869"/>
                  </a:lnTo>
                  <a:lnTo>
                    <a:pt x="47549" y="299923"/>
                  </a:lnTo>
                  <a:lnTo>
                    <a:pt x="21946" y="281635"/>
                  </a:lnTo>
                  <a:lnTo>
                    <a:pt x="3658" y="259690"/>
                  </a:lnTo>
                  <a:lnTo>
                    <a:pt x="0" y="226771"/>
                  </a:lnTo>
                  <a:lnTo>
                    <a:pt x="10973" y="201168"/>
                  </a:lnTo>
                  <a:lnTo>
                    <a:pt x="54864" y="168250"/>
                  </a:lnTo>
                  <a:lnTo>
                    <a:pt x="120701" y="135331"/>
                  </a:lnTo>
                  <a:lnTo>
                    <a:pt x="182880" y="113386"/>
                  </a:lnTo>
                  <a:lnTo>
                    <a:pt x="241402" y="95098"/>
                  </a:lnTo>
                  <a:lnTo>
                    <a:pt x="332842" y="80467"/>
                  </a:lnTo>
                  <a:lnTo>
                    <a:pt x="402336" y="76810"/>
                  </a:lnTo>
                  <a:lnTo>
                    <a:pt x="486461" y="91440"/>
                  </a:lnTo>
                  <a:lnTo>
                    <a:pt x="636422" y="109728"/>
                  </a:lnTo>
                  <a:lnTo>
                    <a:pt x="852221" y="131674"/>
                  </a:lnTo>
                  <a:lnTo>
                    <a:pt x="1243584" y="153619"/>
                  </a:lnTo>
                  <a:lnTo>
                    <a:pt x="1799539" y="168250"/>
                  </a:lnTo>
                  <a:lnTo>
                    <a:pt x="2311603" y="168250"/>
                  </a:lnTo>
                  <a:lnTo>
                    <a:pt x="2417674" y="179223"/>
                  </a:lnTo>
                  <a:lnTo>
                    <a:pt x="2527402" y="186538"/>
                  </a:lnTo>
                  <a:lnTo>
                    <a:pt x="2772461" y="186538"/>
                  </a:lnTo>
                  <a:lnTo>
                    <a:pt x="2907792" y="190195"/>
                  </a:lnTo>
                  <a:lnTo>
                    <a:pt x="3449117" y="190195"/>
                  </a:lnTo>
                  <a:lnTo>
                    <a:pt x="3602736" y="190195"/>
                  </a:lnTo>
                  <a:lnTo>
                    <a:pt x="4045306" y="190195"/>
                  </a:lnTo>
                  <a:lnTo>
                    <a:pt x="4125773" y="182880"/>
                  </a:lnTo>
                  <a:lnTo>
                    <a:pt x="4173322" y="164592"/>
                  </a:lnTo>
                  <a:lnTo>
                    <a:pt x="4246474" y="102413"/>
                  </a:lnTo>
                  <a:lnTo>
                    <a:pt x="4290365" y="62179"/>
                  </a:lnTo>
                  <a:lnTo>
                    <a:pt x="4315968" y="32919"/>
                  </a:lnTo>
                  <a:lnTo>
                    <a:pt x="4345229" y="10973"/>
                  </a:lnTo>
                  <a:lnTo>
                    <a:pt x="4367174" y="0"/>
                  </a:lnTo>
                  <a:lnTo>
                    <a:pt x="4389120" y="0"/>
                  </a:lnTo>
                  <a:lnTo>
                    <a:pt x="4396435" y="10973"/>
                  </a:lnTo>
                  <a:lnTo>
                    <a:pt x="4403750" y="36576"/>
                  </a:lnTo>
                  <a:lnTo>
                    <a:pt x="4403750" y="73152"/>
                  </a:lnTo>
                  <a:lnTo>
                    <a:pt x="4381805" y="146304"/>
                  </a:lnTo>
                  <a:lnTo>
                    <a:pt x="4348886" y="223114"/>
                  </a:lnTo>
                  <a:lnTo>
                    <a:pt x="4315968" y="303581"/>
                  </a:lnTo>
                  <a:lnTo>
                    <a:pt x="4275734" y="369418"/>
                  </a:lnTo>
                  <a:lnTo>
                    <a:pt x="4228186" y="431597"/>
                  </a:lnTo>
                  <a:lnTo>
                    <a:pt x="4187952" y="475488"/>
                  </a:lnTo>
                  <a:lnTo>
                    <a:pt x="4147718" y="497434"/>
                  </a:lnTo>
                  <a:lnTo>
                    <a:pt x="4129430" y="504749"/>
                  </a:lnTo>
                  <a:lnTo>
                    <a:pt x="4092854" y="504749"/>
                  </a:lnTo>
                  <a:lnTo>
                    <a:pt x="4056278" y="490119"/>
                  </a:lnTo>
                  <a:lnTo>
                    <a:pt x="4027018" y="460858"/>
                  </a:lnTo>
                  <a:lnTo>
                    <a:pt x="3979469" y="435255"/>
                  </a:lnTo>
                  <a:lnTo>
                    <a:pt x="3920947" y="420624"/>
                  </a:lnTo>
                  <a:lnTo>
                    <a:pt x="3869741" y="416967"/>
                  </a:lnTo>
                  <a:lnTo>
                    <a:pt x="3646627" y="395021"/>
                  </a:lnTo>
                  <a:lnTo>
                    <a:pt x="3485693" y="384048"/>
                  </a:lnTo>
                  <a:lnTo>
                    <a:pt x="2951683" y="365760"/>
                  </a:lnTo>
                  <a:lnTo>
                    <a:pt x="2545690" y="3657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D4DEB8D5-E201-44B8-993B-84BDAF1D9542}"/>
                </a:ext>
              </a:extLst>
            </p:cNvPr>
            <p:cNvSpPr/>
            <p:nvPr/>
          </p:nvSpPr>
          <p:spPr>
            <a:xfrm>
              <a:off x="3795716" y="3705225"/>
              <a:ext cx="1195387" cy="1684338"/>
            </a:xfrm>
            <a:custGeom>
              <a:avLst/>
              <a:gdLst>
                <a:gd name="connsiteX0" fmla="*/ 909637 w 1195387"/>
                <a:gd name="connsiteY0" fmla="*/ 795338 h 1683544"/>
                <a:gd name="connsiteX1" fmla="*/ 728662 w 1195387"/>
                <a:gd name="connsiteY1" fmla="*/ 1023938 h 1683544"/>
                <a:gd name="connsiteX2" fmla="*/ 561975 w 1195387"/>
                <a:gd name="connsiteY2" fmla="*/ 1216819 h 1683544"/>
                <a:gd name="connsiteX3" fmla="*/ 404812 w 1195387"/>
                <a:gd name="connsiteY3" fmla="*/ 1376363 h 1683544"/>
                <a:gd name="connsiteX4" fmla="*/ 214312 w 1195387"/>
                <a:gd name="connsiteY4" fmla="*/ 1554956 h 1683544"/>
                <a:gd name="connsiteX5" fmla="*/ 88106 w 1195387"/>
                <a:gd name="connsiteY5" fmla="*/ 1662113 h 1683544"/>
                <a:gd name="connsiteX6" fmla="*/ 64293 w 1195387"/>
                <a:gd name="connsiteY6" fmla="*/ 1676400 h 1683544"/>
                <a:gd name="connsiteX7" fmla="*/ 33337 w 1195387"/>
                <a:gd name="connsiteY7" fmla="*/ 1683544 h 1683544"/>
                <a:gd name="connsiteX8" fmla="*/ 7143 w 1195387"/>
                <a:gd name="connsiteY8" fmla="*/ 1681163 h 1683544"/>
                <a:gd name="connsiteX9" fmla="*/ 0 w 1195387"/>
                <a:gd name="connsiteY9" fmla="*/ 1674019 h 1683544"/>
                <a:gd name="connsiteX10" fmla="*/ 0 w 1195387"/>
                <a:gd name="connsiteY10" fmla="*/ 1659731 h 1683544"/>
                <a:gd name="connsiteX11" fmla="*/ 23812 w 1195387"/>
                <a:gd name="connsiteY11" fmla="*/ 1633538 h 1683544"/>
                <a:gd name="connsiteX12" fmla="*/ 97631 w 1195387"/>
                <a:gd name="connsiteY12" fmla="*/ 1540669 h 1683544"/>
                <a:gd name="connsiteX13" fmla="*/ 169068 w 1195387"/>
                <a:gd name="connsiteY13" fmla="*/ 1454944 h 1683544"/>
                <a:gd name="connsiteX14" fmla="*/ 261937 w 1195387"/>
                <a:gd name="connsiteY14" fmla="*/ 1335881 h 1683544"/>
                <a:gd name="connsiteX15" fmla="*/ 345281 w 1195387"/>
                <a:gd name="connsiteY15" fmla="*/ 1223963 h 1683544"/>
                <a:gd name="connsiteX16" fmla="*/ 476250 w 1195387"/>
                <a:gd name="connsiteY16" fmla="*/ 1045369 h 1683544"/>
                <a:gd name="connsiteX17" fmla="*/ 581025 w 1195387"/>
                <a:gd name="connsiteY17" fmla="*/ 895350 h 1683544"/>
                <a:gd name="connsiteX18" fmla="*/ 695325 w 1195387"/>
                <a:gd name="connsiteY18" fmla="*/ 731044 h 1683544"/>
                <a:gd name="connsiteX19" fmla="*/ 838200 w 1195387"/>
                <a:gd name="connsiteY19" fmla="*/ 509588 h 1683544"/>
                <a:gd name="connsiteX20" fmla="*/ 957262 w 1195387"/>
                <a:gd name="connsiteY20" fmla="*/ 307181 h 1683544"/>
                <a:gd name="connsiteX21" fmla="*/ 1064418 w 1195387"/>
                <a:gd name="connsiteY21" fmla="*/ 121444 h 1683544"/>
                <a:gd name="connsiteX22" fmla="*/ 1112043 w 1195387"/>
                <a:gd name="connsiteY22" fmla="*/ 33338 h 1683544"/>
                <a:gd name="connsiteX23" fmla="*/ 1195387 w 1195387"/>
                <a:gd name="connsiteY23" fmla="*/ 0 h 1683544"/>
                <a:gd name="connsiteX24" fmla="*/ 1176337 w 1195387"/>
                <a:gd name="connsiteY24" fmla="*/ 416719 h 1683544"/>
                <a:gd name="connsiteX25" fmla="*/ 1116806 w 1195387"/>
                <a:gd name="connsiteY25" fmla="*/ 490538 h 1683544"/>
                <a:gd name="connsiteX26" fmla="*/ 1057275 w 1195387"/>
                <a:gd name="connsiteY26" fmla="*/ 576263 h 1683544"/>
                <a:gd name="connsiteX27" fmla="*/ 990600 w 1195387"/>
                <a:gd name="connsiteY27" fmla="*/ 683419 h 1683544"/>
                <a:gd name="connsiteX28" fmla="*/ 909637 w 1195387"/>
                <a:gd name="connsiteY28" fmla="*/ 795338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95387" h="1683544">
                  <a:moveTo>
                    <a:pt x="909637" y="795338"/>
                  </a:moveTo>
                  <a:lnTo>
                    <a:pt x="728662" y="1023938"/>
                  </a:lnTo>
                  <a:lnTo>
                    <a:pt x="561975" y="1216819"/>
                  </a:lnTo>
                  <a:lnTo>
                    <a:pt x="404812" y="1376363"/>
                  </a:lnTo>
                  <a:lnTo>
                    <a:pt x="214312" y="1554956"/>
                  </a:lnTo>
                  <a:lnTo>
                    <a:pt x="88106" y="1662113"/>
                  </a:lnTo>
                  <a:lnTo>
                    <a:pt x="64293" y="1676400"/>
                  </a:lnTo>
                  <a:lnTo>
                    <a:pt x="33337" y="1683544"/>
                  </a:lnTo>
                  <a:lnTo>
                    <a:pt x="7143" y="1681163"/>
                  </a:lnTo>
                  <a:lnTo>
                    <a:pt x="0" y="1674019"/>
                  </a:lnTo>
                  <a:lnTo>
                    <a:pt x="0" y="1659731"/>
                  </a:lnTo>
                  <a:lnTo>
                    <a:pt x="23812" y="1633538"/>
                  </a:lnTo>
                  <a:lnTo>
                    <a:pt x="97631" y="1540669"/>
                  </a:lnTo>
                  <a:lnTo>
                    <a:pt x="169068" y="1454944"/>
                  </a:lnTo>
                  <a:lnTo>
                    <a:pt x="261937" y="1335881"/>
                  </a:lnTo>
                  <a:lnTo>
                    <a:pt x="345281" y="1223963"/>
                  </a:lnTo>
                  <a:lnTo>
                    <a:pt x="476250" y="1045369"/>
                  </a:lnTo>
                  <a:lnTo>
                    <a:pt x="581025" y="895350"/>
                  </a:lnTo>
                  <a:lnTo>
                    <a:pt x="695325" y="731044"/>
                  </a:lnTo>
                  <a:lnTo>
                    <a:pt x="838200" y="509588"/>
                  </a:lnTo>
                  <a:lnTo>
                    <a:pt x="957262" y="307181"/>
                  </a:lnTo>
                  <a:lnTo>
                    <a:pt x="1064418" y="121444"/>
                  </a:lnTo>
                  <a:lnTo>
                    <a:pt x="1112043" y="33338"/>
                  </a:lnTo>
                  <a:lnTo>
                    <a:pt x="1195387" y="0"/>
                  </a:lnTo>
                  <a:lnTo>
                    <a:pt x="1176337" y="416719"/>
                  </a:lnTo>
                  <a:lnTo>
                    <a:pt x="1116806" y="490538"/>
                  </a:lnTo>
                  <a:lnTo>
                    <a:pt x="1057275" y="576263"/>
                  </a:lnTo>
                  <a:lnTo>
                    <a:pt x="990600" y="683419"/>
                  </a:lnTo>
                  <a:lnTo>
                    <a:pt x="909637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9BD7D7C8-A002-42C7-AE8D-99B51EEEE3CB}"/>
                </a:ext>
              </a:extLst>
            </p:cNvPr>
            <p:cNvSpPr/>
            <p:nvPr/>
          </p:nvSpPr>
          <p:spPr>
            <a:xfrm>
              <a:off x="5048253" y="3913189"/>
              <a:ext cx="841375" cy="873125"/>
            </a:xfrm>
            <a:custGeom>
              <a:avLst/>
              <a:gdLst>
                <a:gd name="connsiteX0" fmla="*/ 483394 w 840581"/>
                <a:gd name="connsiteY0" fmla="*/ 573881 h 873919"/>
                <a:gd name="connsiteX1" fmla="*/ 302419 w 840581"/>
                <a:gd name="connsiteY1" fmla="*/ 357187 h 873919"/>
                <a:gd name="connsiteX2" fmla="*/ 171450 w 840581"/>
                <a:gd name="connsiteY2" fmla="*/ 211931 h 873919"/>
                <a:gd name="connsiteX3" fmla="*/ 90488 w 840581"/>
                <a:gd name="connsiteY3" fmla="*/ 130969 h 873919"/>
                <a:gd name="connsiteX4" fmla="*/ 7144 w 840581"/>
                <a:gd name="connsiteY4" fmla="*/ 100012 h 873919"/>
                <a:gd name="connsiteX5" fmla="*/ 0 w 840581"/>
                <a:gd name="connsiteY5" fmla="*/ 0 h 873919"/>
                <a:gd name="connsiteX6" fmla="*/ 88106 w 840581"/>
                <a:gd name="connsiteY6" fmla="*/ 35719 h 873919"/>
                <a:gd name="connsiteX7" fmla="*/ 257175 w 840581"/>
                <a:gd name="connsiteY7" fmla="*/ 114300 h 873919"/>
                <a:gd name="connsiteX8" fmla="*/ 400050 w 840581"/>
                <a:gd name="connsiteY8" fmla="*/ 183356 h 873919"/>
                <a:gd name="connsiteX9" fmla="*/ 521494 w 840581"/>
                <a:gd name="connsiteY9" fmla="*/ 240506 h 873919"/>
                <a:gd name="connsiteX10" fmla="*/ 583406 w 840581"/>
                <a:gd name="connsiteY10" fmla="*/ 266700 h 873919"/>
                <a:gd name="connsiteX11" fmla="*/ 640556 w 840581"/>
                <a:gd name="connsiteY11" fmla="*/ 292894 h 873919"/>
                <a:gd name="connsiteX12" fmla="*/ 685800 w 840581"/>
                <a:gd name="connsiteY12" fmla="*/ 323850 h 873919"/>
                <a:gd name="connsiteX13" fmla="*/ 711994 w 840581"/>
                <a:gd name="connsiteY13" fmla="*/ 342900 h 873919"/>
                <a:gd name="connsiteX14" fmla="*/ 735806 w 840581"/>
                <a:gd name="connsiteY14" fmla="*/ 366712 h 873919"/>
                <a:gd name="connsiteX15" fmla="*/ 754856 w 840581"/>
                <a:gd name="connsiteY15" fmla="*/ 390525 h 873919"/>
                <a:gd name="connsiteX16" fmla="*/ 773906 w 840581"/>
                <a:gd name="connsiteY16" fmla="*/ 421481 h 873919"/>
                <a:gd name="connsiteX17" fmla="*/ 800100 w 840581"/>
                <a:gd name="connsiteY17" fmla="*/ 490537 h 873919"/>
                <a:gd name="connsiteX18" fmla="*/ 821531 w 840581"/>
                <a:gd name="connsiteY18" fmla="*/ 573881 h 873919"/>
                <a:gd name="connsiteX19" fmla="*/ 833438 w 840581"/>
                <a:gd name="connsiteY19" fmla="*/ 626269 h 873919"/>
                <a:gd name="connsiteX20" fmla="*/ 840581 w 840581"/>
                <a:gd name="connsiteY20" fmla="*/ 681037 h 873919"/>
                <a:gd name="connsiteX21" fmla="*/ 838200 w 840581"/>
                <a:gd name="connsiteY21" fmla="*/ 750094 h 873919"/>
                <a:gd name="connsiteX22" fmla="*/ 831056 w 840581"/>
                <a:gd name="connsiteY22" fmla="*/ 819150 h 873919"/>
                <a:gd name="connsiteX23" fmla="*/ 819150 w 840581"/>
                <a:gd name="connsiteY23" fmla="*/ 857250 h 873919"/>
                <a:gd name="connsiteX24" fmla="*/ 804863 w 840581"/>
                <a:gd name="connsiteY24" fmla="*/ 871537 h 873919"/>
                <a:gd name="connsiteX25" fmla="*/ 783431 w 840581"/>
                <a:gd name="connsiteY25" fmla="*/ 873919 h 873919"/>
                <a:gd name="connsiteX26" fmla="*/ 752475 w 840581"/>
                <a:gd name="connsiteY26" fmla="*/ 866775 h 873919"/>
                <a:gd name="connsiteX27" fmla="*/ 726281 w 840581"/>
                <a:gd name="connsiteY27" fmla="*/ 852487 h 873919"/>
                <a:gd name="connsiteX28" fmla="*/ 678656 w 840581"/>
                <a:gd name="connsiteY28" fmla="*/ 816769 h 873919"/>
                <a:gd name="connsiteX29" fmla="*/ 602456 w 840581"/>
                <a:gd name="connsiteY29" fmla="*/ 723900 h 873919"/>
                <a:gd name="connsiteX30" fmla="*/ 483394 w 840581"/>
                <a:gd name="connsiteY30" fmla="*/ 573881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40581" h="873919">
                  <a:moveTo>
                    <a:pt x="483394" y="573881"/>
                  </a:moveTo>
                  <a:lnTo>
                    <a:pt x="302419" y="357187"/>
                  </a:lnTo>
                  <a:lnTo>
                    <a:pt x="171450" y="211931"/>
                  </a:lnTo>
                  <a:lnTo>
                    <a:pt x="90488" y="130969"/>
                  </a:lnTo>
                  <a:lnTo>
                    <a:pt x="7144" y="100012"/>
                  </a:lnTo>
                  <a:lnTo>
                    <a:pt x="0" y="0"/>
                  </a:lnTo>
                  <a:lnTo>
                    <a:pt x="88106" y="35719"/>
                  </a:lnTo>
                  <a:lnTo>
                    <a:pt x="257175" y="114300"/>
                  </a:lnTo>
                  <a:lnTo>
                    <a:pt x="400050" y="183356"/>
                  </a:lnTo>
                  <a:lnTo>
                    <a:pt x="521494" y="240506"/>
                  </a:lnTo>
                  <a:lnTo>
                    <a:pt x="583406" y="266700"/>
                  </a:lnTo>
                  <a:lnTo>
                    <a:pt x="640556" y="292894"/>
                  </a:lnTo>
                  <a:lnTo>
                    <a:pt x="685800" y="323850"/>
                  </a:lnTo>
                  <a:lnTo>
                    <a:pt x="711994" y="342900"/>
                  </a:lnTo>
                  <a:lnTo>
                    <a:pt x="735806" y="366712"/>
                  </a:lnTo>
                  <a:lnTo>
                    <a:pt x="754856" y="390525"/>
                  </a:lnTo>
                  <a:lnTo>
                    <a:pt x="773906" y="421481"/>
                  </a:lnTo>
                  <a:lnTo>
                    <a:pt x="800100" y="490537"/>
                  </a:lnTo>
                  <a:lnTo>
                    <a:pt x="821531" y="573881"/>
                  </a:lnTo>
                  <a:lnTo>
                    <a:pt x="833438" y="626269"/>
                  </a:lnTo>
                  <a:lnTo>
                    <a:pt x="840581" y="681037"/>
                  </a:lnTo>
                  <a:cubicBezTo>
                    <a:pt x="839787" y="704056"/>
                    <a:pt x="838994" y="727075"/>
                    <a:pt x="838200" y="750094"/>
                  </a:cubicBezTo>
                  <a:lnTo>
                    <a:pt x="831056" y="819150"/>
                  </a:lnTo>
                  <a:lnTo>
                    <a:pt x="819150" y="857250"/>
                  </a:lnTo>
                  <a:lnTo>
                    <a:pt x="804863" y="871537"/>
                  </a:lnTo>
                  <a:lnTo>
                    <a:pt x="783431" y="873919"/>
                  </a:lnTo>
                  <a:lnTo>
                    <a:pt x="752475" y="866775"/>
                  </a:lnTo>
                  <a:lnTo>
                    <a:pt x="726281" y="852487"/>
                  </a:lnTo>
                  <a:lnTo>
                    <a:pt x="678656" y="816769"/>
                  </a:lnTo>
                  <a:lnTo>
                    <a:pt x="602456" y="723900"/>
                  </a:lnTo>
                  <a:lnTo>
                    <a:pt x="483394" y="573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8E45DDDA-CAD6-485E-A2C5-433A752DCD4D}"/>
                </a:ext>
              </a:extLst>
            </p:cNvPr>
            <p:cNvSpPr/>
            <p:nvPr/>
          </p:nvSpPr>
          <p:spPr>
            <a:xfrm>
              <a:off x="5953127" y="2690813"/>
              <a:ext cx="2260600" cy="501650"/>
            </a:xfrm>
            <a:custGeom>
              <a:avLst/>
              <a:gdLst>
                <a:gd name="connsiteX0" fmla="*/ 1307306 w 2259806"/>
                <a:gd name="connsiteY0" fmla="*/ 304800 h 502443"/>
                <a:gd name="connsiteX1" fmla="*/ 773906 w 2259806"/>
                <a:gd name="connsiteY1" fmla="*/ 388143 h 502443"/>
                <a:gd name="connsiteX2" fmla="*/ 602456 w 2259806"/>
                <a:gd name="connsiteY2" fmla="*/ 421481 h 502443"/>
                <a:gd name="connsiteX3" fmla="*/ 511969 w 2259806"/>
                <a:gd name="connsiteY3" fmla="*/ 447675 h 502443"/>
                <a:gd name="connsiteX4" fmla="*/ 390525 w 2259806"/>
                <a:gd name="connsiteY4" fmla="*/ 478631 h 502443"/>
                <a:gd name="connsiteX5" fmla="*/ 319088 w 2259806"/>
                <a:gd name="connsiteY5" fmla="*/ 492918 h 502443"/>
                <a:gd name="connsiteX6" fmla="*/ 295275 w 2259806"/>
                <a:gd name="connsiteY6" fmla="*/ 500062 h 502443"/>
                <a:gd name="connsiteX7" fmla="*/ 271463 w 2259806"/>
                <a:gd name="connsiteY7" fmla="*/ 502443 h 502443"/>
                <a:gd name="connsiteX8" fmla="*/ 242888 w 2259806"/>
                <a:gd name="connsiteY8" fmla="*/ 495300 h 502443"/>
                <a:gd name="connsiteX9" fmla="*/ 195263 w 2259806"/>
                <a:gd name="connsiteY9" fmla="*/ 466725 h 502443"/>
                <a:gd name="connsiteX10" fmla="*/ 145256 w 2259806"/>
                <a:gd name="connsiteY10" fmla="*/ 431006 h 502443"/>
                <a:gd name="connsiteX11" fmla="*/ 100013 w 2259806"/>
                <a:gd name="connsiteY11" fmla="*/ 388143 h 502443"/>
                <a:gd name="connsiteX12" fmla="*/ 52388 w 2259806"/>
                <a:gd name="connsiteY12" fmla="*/ 335756 h 502443"/>
                <a:gd name="connsiteX13" fmla="*/ 26194 w 2259806"/>
                <a:gd name="connsiteY13" fmla="*/ 300037 h 502443"/>
                <a:gd name="connsiteX14" fmla="*/ 9525 w 2259806"/>
                <a:gd name="connsiteY14" fmla="*/ 271462 h 502443"/>
                <a:gd name="connsiteX15" fmla="*/ 0 w 2259806"/>
                <a:gd name="connsiteY15" fmla="*/ 247650 h 502443"/>
                <a:gd name="connsiteX16" fmla="*/ 0 w 2259806"/>
                <a:gd name="connsiteY16" fmla="*/ 230981 h 502443"/>
                <a:gd name="connsiteX17" fmla="*/ 14288 w 2259806"/>
                <a:gd name="connsiteY17" fmla="*/ 221456 h 502443"/>
                <a:gd name="connsiteX18" fmla="*/ 38100 w 2259806"/>
                <a:gd name="connsiteY18" fmla="*/ 223837 h 502443"/>
                <a:gd name="connsiteX19" fmla="*/ 76200 w 2259806"/>
                <a:gd name="connsiteY19" fmla="*/ 238125 h 502443"/>
                <a:gd name="connsiteX20" fmla="*/ 104775 w 2259806"/>
                <a:gd name="connsiteY20" fmla="*/ 257175 h 502443"/>
                <a:gd name="connsiteX21" fmla="*/ 128588 w 2259806"/>
                <a:gd name="connsiteY21" fmla="*/ 273843 h 502443"/>
                <a:gd name="connsiteX22" fmla="*/ 152400 w 2259806"/>
                <a:gd name="connsiteY22" fmla="*/ 283368 h 502443"/>
                <a:gd name="connsiteX23" fmla="*/ 183356 w 2259806"/>
                <a:gd name="connsiteY23" fmla="*/ 290512 h 502443"/>
                <a:gd name="connsiteX24" fmla="*/ 226219 w 2259806"/>
                <a:gd name="connsiteY24" fmla="*/ 297656 h 502443"/>
                <a:gd name="connsiteX25" fmla="*/ 271463 w 2259806"/>
                <a:gd name="connsiteY25" fmla="*/ 297656 h 502443"/>
                <a:gd name="connsiteX26" fmla="*/ 364331 w 2259806"/>
                <a:gd name="connsiteY26" fmla="*/ 288131 h 502443"/>
                <a:gd name="connsiteX27" fmla="*/ 607219 w 2259806"/>
                <a:gd name="connsiteY27" fmla="*/ 242887 h 502443"/>
                <a:gd name="connsiteX28" fmla="*/ 769144 w 2259806"/>
                <a:gd name="connsiteY28" fmla="*/ 209550 h 502443"/>
                <a:gd name="connsiteX29" fmla="*/ 1050131 w 2259806"/>
                <a:gd name="connsiteY29" fmla="*/ 176212 h 502443"/>
                <a:gd name="connsiteX30" fmla="*/ 1271588 w 2259806"/>
                <a:gd name="connsiteY30" fmla="*/ 142875 h 502443"/>
                <a:gd name="connsiteX31" fmla="*/ 1574006 w 2259806"/>
                <a:gd name="connsiteY31" fmla="*/ 85725 h 502443"/>
                <a:gd name="connsiteX32" fmla="*/ 1740694 w 2259806"/>
                <a:gd name="connsiteY32" fmla="*/ 54768 h 502443"/>
                <a:gd name="connsiteX33" fmla="*/ 1938338 w 2259806"/>
                <a:gd name="connsiteY33" fmla="*/ 2381 h 502443"/>
                <a:gd name="connsiteX34" fmla="*/ 1966913 w 2259806"/>
                <a:gd name="connsiteY34" fmla="*/ 0 h 502443"/>
                <a:gd name="connsiteX35" fmla="*/ 2014538 w 2259806"/>
                <a:gd name="connsiteY35" fmla="*/ 7143 h 502443"/>
                <a:gd name="connsiteX36" fmla="*/ 2076450 w 2259806"/>
                <a:gd name="connsiteY36" fmla="*/ 26193 h 502443"/>
                <a:gd name="connsiteX37" fmla="*/ 2133600 w 2259806"/>
                <a:gd name="connsiteY37" fmla="*/ 50006 h 502443"/>
                <a:gd name="connsiteX38" fmla="*/ 2181225 w 2259806"/>
                <a:gd name="connsiteY38" fmla="*/ 71437 h 502443"/>
                <a:gd name="connsiteX39" fmla="*/ 2209800 w 2259806"/>
                <a:gd name="connsiteY39" fmla="*/ 90487 h 502443"/>
                <a:gd name="connsiteX40" fmla="*/ 2231231 w 2259806"/>
                <a:gd name="connsiteY40" fmla="*/ 109537 h 502443"/>
                <a:gd name="connsiteX41" fmla="*/ 2245519 w 2259806"/>
                <a:gd name="connsiteY41" fmla="*/ 126206 h 502443"/>
                <a:gd name="connsiteX42" fmla="*/ 2255044 w 2259806"/>
                <a:gd name="connsiteY42" fmla="*/ 140493 h 502443"/>
                <a:gd name="connsiteX43" fmla="*/ 2259806 w 2259806"/>
                <a:gd name="connsiteY43" fmla="*/ 157162 h 502443"/>
                <a:gd name="connsiteX44" fmla="*/ 2255044 w 2259806"/>
                <a:gd name="connsiteY44" fmla="*/ 178593 h 502443"/>
                <a:gd name="connsiteX45" fmla="*/ 2238375 w 2259806"/>
                <a:gd name="connsiteY45" fmla="*/ 195262 h 502443"/>
                <a:gd name="connsiteX46" fmla="*/ 2207419 w 2259806"/>
                <a:gd name="connsiteY46" fmla="*/ 214312 h 502443"/>
                <a:gd name="connsiteX47" fmla="*/ 2164556 w 2259806"/>
                <a:gd name="connsiteY47" fmla="*/ 226218 h 502443"/>
                <a:gd name="connsiteX48" fmla="*/ 1997869 w 2259806"/>
                <a:gd name="connsiteY48" fmla="*/ 226218 h 502443"/>
                <a:gd name="connsiteX49" fmla="*/ 1835944 w 2259806"/>
                <a:gd name="connsiteY49" fmla="*/ 238125 h 502443"/>
                <a:gd name="connsiteX50" fmla="*/ 1721644 w 2259806"/>
                <a:gd name="connsiteY50" fmla="*/ 252412 h 502443"/>
                <a:gd name="connsiteX51" fmla="*/ 1574006 w 2259806"/>
                <a:gd name="connsiteY51" fmla="*/ 264318 h 502443"/>
                <a:gd name="connsiteX52" fmla="*/ 1307306 w 2259806"/>
                <a:gd name="connsiteY52" fmla="*/ 304800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59806" h="502443">
                  <a:moveTo>
                    <a:pt x="1307306" y="304800"/>
                  </a:moveTo>
                  <a:lnTo>
                    <a:pt x="773906" y="388143"/>
                  </a:lnTo>
                  <a:lnTo>
                    <a:pt x="602456" y="421481"/>
                  </a:lnTo>
                  <a:lnTo>
                    <a:pt x="511969" y="447675"/>
                  </a:lnTo>
                  <a:lnTo>
                    <a:pt x="390525" y="478631"/>
                  </a:lnTo>
                  <a:lnTo>
                    <a:pt x="319088" y="492918"/>
                  </a:lnTo>
                  <a:lnTo>
                    <a:pt x="295275" y="500062"/>
                  </a:lnTo>
                  <a:lnTo>
                    <a:pt x="271463" y="502443"/>
                  </a:lnTo>
                  <a:lnTo>
                    <a:pt x="242888" y="495300"/>
                  </a:lnTo>
                  <a:lnTo>
                    <a:pt x="195263" y="466725"/>
                  </a:lnTo>
                  <a:lnTo>
                    <a:pt x="145256" y="431006"/>
                  </a:lnTo>
                  <a:lnTo>
                    <a:pt x="100013" y="388143"/>
                  </a:lnTo>
                  <a:lnTo>
                    <a:pt x="52388" y="335756"/>
                  </a:lnTo>
                  <a:lnTo>
                    <a:pt x="26194" y="300037"/>
                  </a:lnTo>
                  <a:lnTo>
                    <a:pt x="9525" y="271462"/>
                  </a:lnTo>
                  <a:lnTo>
                    <a:pt x="0" y="247650"/>
                  </a:lnTo>
                  <a:lnTo>
                    <a:pt x="0" y="230981"/>
                  </a:lnTo>
                  <a:lnTo>
                    <a:pt x="14288" y="221456"/>
                  </a:lnTo>
                  <a:lnTo>
                    <a:pt x="38100" y="223837"/>
                  </a:lnTo>
                  <a:lnTo>
                    <a:pt x="76200" y="238125"/>
                  </a:lnTo>
                  <a:lnTo>
                    <a:pt x="104775" y="257175"/>
                  </a:lnTo>
                  <a:lnTo>
                    <a:pt x="128588" y="273843"/>
                  </a:lnTo>
                  <a:lnTo>
                    <a:pt x="152400" y="283368"/>
                  </a:lnTo>
                  <a:lnTo>
                    <a:pt x="183356" y="290512"/>
                  </a:lnTo>
                  <a:lnTo>
                    <a:pt x="226219" y="297656"/>
                  </a:lnTo>
                  <a:lnTo>
                    <a:pt x="271463" y="297656"/>
                  </a:lnTo>
                  <a:lnTo>
                    <a:pt x="364331" y="288131"/>
                  </a:lnTo>
                  <a:lnTo>
                    <a:pt x="607219" y="242887"/>
                  </a:lnTo>
                  <a:lnTo>
                    <a:pt x="769144" y="209550"/>
                  </a:lnTo>
                  <a:lnTo>
                    <a:pt x="1050131" y="176212"/>
                  </a:lnTo>
                  <a:lnTo>
                    <a:pt x="1271588" y="142875"/>
                  </a:lnTo>
                  <a:lnTo>
                    <a:pt x="1574006" y="85725"/>
                  </a:lnTo>
                  <a:lnTo>
                    <a:pt x="1740694" y="54768"/>
                  </a:lnTo>
                  <a:lnTo>
                    <a:pt x="1938338" y="2381"/>
                  </a:lnTo>
                  <a:lnTo>
                    <a:pt x="1966913" y="0"/>
                  </a:lnTo>
                  <a:lnTo>
                    <a:pt x="2014538" y="7143"/>
                  </a:lnTo>
                  <a:lnTo>
                    <a:pt x="2076450" y="26193"/>
                  </a:lnTo>
                  <a:lnTo>
                    <a:pt x="2133600" y="50006"/>
                  </a:lnTo>
                  <a:lnTo>
                    <a:pt x="2181225" y="71437"/>
                  </a:lnTo>
                  <a:lnTo>
                    <a:pt x="2209800" y="90487"/>
                  </a:lnTo>
                  <a:lnTo>
                    <a:pt x="2231231" y="109537"/>
                  </a:lnTo>
                  <a:lnTo>
                    <a:pt x="2245519" y="126206"/>
                  </a:lnTo>
                  <a:lnTo>
                    <a:pt x="2255044" y="140493"/>
                  </a:lnTo>
                  <a:lnTo>
                    <a:pt x="2259806" y="157162"/>
                  </a:lnTo>
                  <a:lnTo>
                    <a:pt x="2255044" y="178593"/>
                  </a:lnTo>
                  <a:lnTo>
                    <a:pt x="2238375" y="195262"/>
                  </a:lnTo>
                  <a:lnTo>
                    <a:pt x="2207419" y="214312"/>
                  </a:lnTo>
                  <a:lnTo>
                    <a:pt x="2164556" y="226218"/>
                  </a:lnTo>
                  <a:lnTo>
                    <a:pt x="1997869" y="226218"/>
                  </a:lnTo>
                  <a:lnTo>
                    <a:pt x="1835944" y="238125"/>
                  </a:lnTo>
                  <a:lnTo>
                    <a:pt x="1721644" y="252412"/>
                  </a:lnTo>
                  <a:lnTo>
                    <a:pt x="1574006" y="264318"/>
                  </a:lnTo>
                  <a:lnTo>
                    <a:pt x="1307306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D7F2DE46-477E-4857-8C8E-56181E4522E0}"/>
                </a:ext>
              </a:extLst>
            </p:cNvPr>
            <p:cNvSpPr/>
            <p:nvPr/>
          </p:nvSpPr>
          <p:spPr>
            <a:xfrm>
              <a:off x="5822952" y="3609975"/>
              <a:ext cx="2597150" cy="514350"/>
            </a:xfrm>
            <a:custGeom>
              <a:avLst/>
              <a:gdLst>
                <a:gd name="connsiteX0" fmla="*/ 1385888 w 2597944"/>
                <a:gd name="connsiteY0" fmla="*/ 321469 h 514350"/>
                <a:gd name="connsiteX1" fmla="*/ 1059657 w 2597944"/>
                <a:gd name="connsiteY1" fmla="*/ 371475 h 514350"/>
                <a:gd name="connsiteX2" fmla="*/ 873919 w 2597944"/>
                <a:gd name="connsiteY2" fmla="*/ 409575 h 514350"/>
                <a:gd name="connsiteX3" fmla="*/ 721519 w 2597944"/>
                <a:gd name="connsiteY3" fmla="*/ 440531 h 514350"/>
                <a:gd name="connsiteX4" fmla="*/ 526257 w 2597944"/>
                <a:gd name="connsiteY4" fmla="*/ 471488 h 514350"/>
                <a:gd name="connsiteX5" fmla="*/ 440532 w 2597944"/>
                <a:gd name="connsiteY5" fmla="*/ 490538 h 514350"/>
                <a:gd name="connsiteX6" fmla="*/ 414338 w 2597944"/>
                <a:gd name="connsiteY6" fmla="*/ 502444 h 514350"/>
                <a:gd name="connsiteX7" fmla="*/ 383382 w 2597944"/>
                <a:gd name="connsiteY7" fmla="*/ 509588 h 514350"/>
                <a:gd name="connsiteX8" fmla="*/ 333375 w 2597944"/>
                <a:gd name="connsiteY8" fmla="*/ 514350 h 514350"/>
                <a:gd name="connsiteX9" fmla="*/ 240507 w 2597944"/>
                <a:gd name="connsiteY9" fmla="*/ 511969 h 514350"/>
                <a:gd name="connsiteX10" fmla="*/ 207169 w 2597944"/>
                <a:gd name="connsiteY10" fmla="*/ 504825 h 514350"/>
                <a:gd name="connsiteX11" fmla="*/ 178594 w 2597944"/>
                <a:gd name="connsiteY11" fmla="*/ 488156 h 514350"/>
                <a:gd name="connsiteX12" fmla="*/ 152400 w 2597944"/>
                <a:gd name="connsiteY12" fmla="*/ 469106 h 514350"/>
                <a:gd name="connsiteX13" fmla="*/ 114300 w 2597944"/>
                <a:gd name="connsiteY13" fmla="*/ 435769 h 514350"/>
                <a:gd name="connsiteX14" fmla="*/ 57150 w 2597944"/>
                <a:gd name="connsiteY14" fmla="*/ 366713 h 514350"/>
                <a:gd name="connsiteX15" fmla="*/ 28575 w 2597944"/>
                <a:gd name="connsiteY15" fmla="*/ 323850 h 514350"/>
                <a:gd name="connsiteX16" fmla="*/ 9525 w 2597944"/>
                <a:gd name="connsiteY16" fmla="*/ 292894 h 514350"/>
                <a:gd name="connsiteX17" fmla="*/ 0 w 2597944"/>
                <a:gd name="connsiteY17" fmla="*/ 273844 h 514350"/>
                <a:gd name="connsiteX18" fmla="*/ 0 w 2597944"/>
                <a:gd name="connsiteY18" fmla="*/ 257175 h 514350"/>
                <a:gd name="connsiteX19" fmla="*/ 9525 w 2597944"/>
                <a:gd name="connsiteY19" fmla="*/ 247650 h 514350"/>
                <a:gd name="connsiteX20" fmla="*/ 35719 w 2597944"/>
                <a:gd name="connsiteY20" fmla="*/ 238125 h 514350"/>
                <a:gd name="connsiteX21" fmla="*/ 57150 w 2597944"/>
                <a:gd name="connsiteY21" fmla="*/ 245269 h 514350"/>
                <a:gd name="connsiteX22" fmla="*/ 92869 w 2597944"/>
                <a:gd name="connsiteY22" fmla="*/ 261938 h 514350"/>
                <a:gd name="connsiteX23" fmla="*/ 166688 w 2597944"/>
                <a:gd name="connsiteY23" fmla="*/ 280988 h 514350"/>
                <a:gd name="connsiteX24" fmla="*/ 233363 w 2597944"/>
                <a:gd name="connsiteY24" fmla="*/ 288131 h 514350"/>
                <a:gd name="connsiteX25" fmla="*/ 295275 w 2597944"/>
                <a:gd name="connsiteY25" fmla="*/ 290513 h 514350"/>
                <a:gd name="connsiteX26" fmla="*/ 364332 w 2597944"/>
                <a:gd name="connsiteY26" fmla="*/ 288131 h 514350"/>
                <a:gd name="connsiteX27" fmla="*/ 471488 w 2597944"/>
                <a:gd name="connsiteY27" fmla="*/ 278606 h 514350"/>
                <a:gd name="connsiteX28" fmla="*/ 723900 w 2597944"/>
                <a:gd name="connsiteY28" fmla="*/ 238125 h 514350"/>
                <a:gd name="connsiteX29" fmla="*/ 888207 w 2597944"/>
                <a:gd name="connsiteY29" fmla="*/ 226219 h 514350"/>
                <a:gd name="connsiteX30" fmla="*/ 1090613 w 2597944"/>
                <a:gd name="connsiteY30" fmla="*/ 195263 h 514350"/>
                <a:gd name="connsiteX31" fmla="*/ 1281113 w 2597944"/>
                <a:gd name="connsiteY31" fmla="*/ 166688 h 514350"/>
                <a:gd name="connsiteX32" fmla="*/ 1512094 w 2597944"/>
                <a:gd name="connsiteY32" fmla="*/ 133350 h 514350"/>
                <a:gd name="connsiteX33" fmla="*/ 1700213 w 2597944"/>
                <a:gd name="connsiteY33" fmla="*/ 107156 h 514350"/>
                <a:gd name="connsiteX34" fmla="*/ 1854994 w 2597944"/>
                <a:gd name="connsiteY34" fmla="*/ 95250 h 514350"/>
                <a:gd name="connsiteX35" fmla="*/ 2002632 w 2597944"/>
                <a:gd name="connsiteY35" fmla="*/ 69056 h 514350"/>
                <a:gd name="connsiteX36" fmla="*/ 2114550 w 2597944"/>
                <a:gd name="connsiteY36" fmla="*/ 42863 h 514350"/>
                <a:gd name="connsiteX37" fmla="*/ 2247900 w 2597944"/>
                <a:gd name="connsiteY37" fmla="*/ 9525 h 514350"/>
                <a:gd name="connsiteX38" fmla="*/ 2276475 w 2597944"/>
                <a:gd name="connsiteY38" fmla="*/ 0 h 514350"/>
                <a:gd name="connsiteX39" fmla="*/ 2307432 w 2597944"/>
                <a:gd name="connsiteY39" fmla="*/ 0 h 514350"/>
                <a:gd name="connsiteX40" fmla="*/ 2362200 w 2597944"/>
                <a:gd name="connsiteY40" fmla="*/ 11906 h 514350"/>
                <a:gd name="connsiteX41" fmla="*/ 2431257 w 2597944"/>
                <a:gd name="connsiteY41" fmla="*/ 30956 h 514350"/>
                <a:gd name="connsiteX42" fmla="*/ 2486025 w 2597944"/>
                <a:gd name="connsiteY42" fmla="*/ 50006 h 514350"/>
                <a:gd name="connsiteX43" fmla="*/ 2514600 w 2597944"/>
                <a:gd name="connsiteY43" fmla="*/ 59531 h 514350"/>
                <a:gd name="connsiteX44" fmla="*/ 2536032 w 2597944"/>
                <a:gd name="connsiteY44" fmla="*/ 71438 h 514350"/>
                <a:gd name="connsiteX45" fmla="*/ 2555082 w 2597944"/>
                <a:gd name="connsiteY45" fmla="*/ 88106 h 514350"/>
                <a:gd name="connsiteX46" fmla="*/ 2576513 w 2597944"/>
                <a:gd name="connsiteY46" fmla="*/ 114300 h 514350"/>
                <a:gd name="connsiteX47" fmla="*/ 2590800 w 2597944"/>
                <a:gd name="connsiteY47" fmla="*/ 135731 h 514350"/>
                <a:gd name="connsiteX48" fmla="*/ 2597944 w 2597944"/>
                <a:gd name="connsiteY48" fmla="*/ 157163 h 514350"/>
                <a:gd name="connsiteX49" fmla="*/ 2595563 w 2597944"/>
                <a:gd name="connsiteY49" fmla="*/ 171450 h 514350"/>
                <a:gd name="connsiteX50" fmla="*/ 2588419 w 2597944"/>
                <a:gd name="connsiteY50" fmla="*/ 195263 h 514350"/>
                <a:gd name="connsiteX51" fmla="*/ 2559844 w 2597944"/>
                <a:gd name="connsiteY51" fmla="*/ 221456 h 514350"/>
                <a:gd name="connsiteX52" fmla="*/ 2526507 w 2597944"/>
                <a:gd name="connsiteY52" fmla="*/ 240506 h 514350"/>
                <a:gd name="connsiteX53" fmla="*/ 2486025 w 2597944"/>
                <a:gd name="connsiteY53" fmla="*/ 242888 h 514350"/>
                <a:gd name="connsiteX54" fmla="*/ 2264569 w 2597944"/>
                <a:gd name="connsiteY54" fmla="*/ 247650 h 514350"/>
                <a:gd name="connsiteX55" fmla="*/ 1871663 w 2597944"/>
                <a:gd name="connsiteY55" fmla="*/ 269081 h 514350"/>
                <a:gd name="connsiteX56" fmla="*/ 1700213 w 2597944"/>
                <a:gd name="connsiteY56" fmla="*/ 290513 h 514350"/>
                <a:gd name="connsiteX57" fmla="*/ 1385888 w 2597944"/>
                <a:gd name="connsiteY57" fmla="*/ 3214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97944" h="514350">
                  <a:moveTo>
                    <a:pt x="1385888" y="321469"/>
                  </a:moveTo>
                  <a:lnTo>
                    <a:pt x="1059657" y="371475"/>
                  </a:lnTo>
                  <a:lnTo>
                    <a:pt x="873919" y="409575"/>
                  </a:lnTo>
                  <a:lnTo>
                    <a:pt x="721519" y="440531"/>
                  </a:lnTo>
                  <a:lnTo>
                    <a:pt x="526257" y="471488"/>
                  </a:lnTo>
                  <a:lnTo>
                    <a:pt x="440532" y="490538"/>
                  </a:lnTo>
                  <a:lnTo>
                    <a:pt x="414338" y="502444"/>
                  </a:lnTo>
                  <a:lnTo>
                    <a:pt x="383382" y="509588"/>
                  </a:lnTo>
                  <a:lnTo>
                    <a:pt x="333375" y="514350"/>
                  </a:lnTo>
                  <a:lnTo>
                    <a:pt x="240507" y="511969"/>
                  </a:lnTo>
                  <a:lnTo>
                    <a:pt x="207169" y="504825"/>
                  </a:lnTo>
                  <a:lnTo>
                    <a:pt x="178594" y="488156"/>
                  </a:lnTo>
                  <a:lnTo>
                    <a:pt x="152400" y="469106"/>
                  </a:lnTo>
                  <a:lnTo>
                    <a:pt x="114300" y="435769"/>
                  </a:lnTo>
                  <a:lnTo>
                    <a:pt x="57150" y="366713"/>
                  </a:lnTo>
                  <a:lnTo>
                    <a:pt x="28575" y="323850"/>
                  </a:lnTo>
                  <a:lnTo>
                    <a:pt x="9525" y="292894"/>
                  </a:lnTo>
                  <a:lnTo>
                    <a:pt x="0" y="273844"/>
                  </a:lnTo>
                  <a:lnTo>
                    <a:pt x="0" y="257175"/>
                  </a:lnTo>
                  <a:lnTo>
                    <a:pt x="9525" y="247650"/>
                  </a:lnTo>
                  <a:lnTo>
                    <a:pt x="35719" y="238125"/>
                  </a:lnTo>
                  <a:lnTo>
                    <a:pt x="57150" y="245269"/>
                  </a:lnTo>
                  <a:lnTo>
                    <a:pt x="92869" y="261938"/>
                  </a:lnTo>
                  <a:lnTo>
                    <a:pt x="166688" y="280988"/>
                  </a:lnTo>
                  <a:lnTo>
                    <a:pt x="233363" y="288131"/>
                  </a:lnTo>
                  <a:lnTo>
                    <a:pt x="295275" y="290513"/>
                  </a:lnTo>
                  <a:lnTo>
                    <a:pt x="364332" y="288131"/>
                  </a:lnTo>
                  <a:lnTo>
                    <a:pt x="471488" y="278606"/>
                  </a:lnTo>
                  <a:lnTo>
                    <a:pt x="723900" y="238125"/>
                  </a:lnTo>
                  <a:lnTo>
                    <a:pt x="888207" y="226219"/>
                  </a:lnTo>
                  <a:lnTo>
                    <a:pt x="1090613" y="195263"/>
                  </a:lnTo>
                  <a:lnTo>
                    <a:pt x="1281113" y="166688"/>
                  </a:lnTo>
                  <a:lnTo>
                    <a:pt x="1512094" y="133350"/>
                  </a:lnTo>
                  <a:lnTo>
                    <a:pt x="1700213" y="107156"/>
                  </a:lnTo>
                  <a:lnTo>
                    <a:pt x="1854994" y="95250"/>
                  </a:lnTo>
                  <a:lnTo>
                    <a:pt x="2002632" y="69056"/>
                  </a:lnTo>
                  <a:lnTo>
                    <a:pt x="2114550" y="42863"/>
                  </a:lnTo>
                  <a:lnTo>
                    <a:pt x="2247900" y="9525"/>
                  </a:lnTo>
                  <a:lnTo>
                    <a:pt x="2276475" y="0"/>
                  </a:lnTo>
                  <a:lnTo>
                    <a:pt x="2307432" y="0"/>
                  </a:lnTo>
                  <a:lnTo>
                    <a:pt x="2362200" y="11906"/>
                  </a:lnTo>
                  <a:lnTo>
                    <a:pt x="2431257" y="30956"/>
                  </a:lnTo>
                  <a:lnTo>
                    <a:pt x="2486025" y="50006"/>
                  </a:lnTo>
                  <a:lnTo>
                    <a:pt x="2514600" y="59531"/>
                  </a:lnTo>
                  <a:lnTo>
                    <a:pt x="2536032" y="71438"/>
                  </a:lnTo>
                  <a:lnTo>
                    <a:pt x="2555082" y="88106"/>
                  </a:lnTo>
                  <a:lnTo>
                    <a:pt x="2576513" y="114300"/>
                  </a:lnTo>
                  <a:lnTo>
                    <a:pt x="2590800" y="135731"/>
                  </a:lnTo>
                  <a:lnTo>
                    <a:pt x="2597944" y="157163"/>
                  </a:lnTo>
                  <a:lnTo>
                    <a:pt x="2595563" y="171450"/>
                  </a:lnTo>
                  <a:lnTo>
                    <a:pt x="2588419" y="195263"/>
                  </a:lnTo>
                  <a:lnTo>
                    <a:pt x="2559844" y="221456"/>
                  </a:lnTo>
                  <a:lnTo>
                    <a:pt x="2526507" y="240506"/>
                  </a:lnTo>
                  <a:lnTo>
                    <a:pt x="2486025" y="242888"/>
                  </a:lnTo>
                  <a:lnTo>
                    <a:pt x="2264569" y="247650"/>
                  </a:lnTo>
                  <a:lnTo>
                    <a:pt x="1871663" y="269081"/>
                  </a:lnTo>
                  <a:lnTo>
                    <a:pt x="1700213" y="290513"/>
                  </a:lnTo>
                  <a:lnTo>
                    <a:pt x="138588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1">
              <a:extLst>
                <a:ext uri="{FF2B5EF4-FFF2-40B4-BE49-F238E27FC236}">
                  <a16:creationId xmlns:a16="http://schemas.microsoft.com/office/drawing/2014/main" id="{DA4413F7-3B5C-45DF-81A2-7DBD7C33ACFE}"/>
                </a:ext>
              </a:extLst>
            </p:cNvPr>
            <p:cNvSpPr/>
            <p:nvPr/>
          </p:nvSpPr>
          <p:spPr>
            <a:xfrm rot="16200000">
              <a:off x="4311653" y="3305176"/>
              <a:ext cx="3933825" cy="1079500"/>
            </a:xfrm>
            <a:custGeom>
              <a:avLst/>
              <a:gdLst>
                <a:gd name="connsiteX0" fmla="*/ 2403475 w 3933825"/>
                <a:gd name="connsiteY0" fmla="*/ 1012825 h 1079500"/>
                <a:gd name="connsiteX1" fmla="*/ 1962150 w 3933825"/>
                <a:gd name="connsiteY1" fmla="*/ 1000125 h 1079500"/>
                <a:gd name="connsiteX2" fmla="*/ 1812925 w 3933825"/>
                <a:gd name="connsiteY2" fmla="*/ 996950 h 1079500"/>
                <a:gd name="connsiteX3" fmla="*/ 1663700 w 3933825"/>
                <a:gd name="connsiteY3" fmla="*/ 990600 h 1079500"/>
                <a:gd name="connsiteX4" fmla="*/ 1562100 w 3933825"/>
                <a:gd name="connsiteY4" fmla="*/ 977900 h 1079500"/>
                <a:gd name="connsiteX5" fmla="*/ 1425575 w 3933825"/>
                <a:gd name="connsiteY5" fmla="*/ 955675 h 1079500"/>
                <a:gd name="connsiteX6" fmla="*/ 1285875 w 3933825"/>
                <a:gd name="connsiteY6" fmla="*/ 923925 h 1079500"/>
                <a:gd name="connsiteX7" fmla="*/ 1136650 w 3933825"/>
                <a:gd name="connsiteY7" fmla="*/ 882650 h 1079500"/>
                <a:gd name="connsiteX8" fmla="*/ 1035050 w 3933825"/>
                <a:gd name="connsiteY8" fmla="*/ 844550 h 1079500"/>
                <a:gd name="connsiteX9" fmla="*/ 885825 w 3933825"/>
                <a:gd name="connsiteY9" fmla="*/ 781050 h 1079500"/>
                <a:gd name="connsiteX10" fmla="*/ 768350 w 3933825"/>
                <a:gd name="connsiteY10" fmla="*/ 720725 h 1079500"/>
                <a:gd name="connsiteX11" fmla="*/ 622300 w 3933825"/>
                <a:gd name="connsiteY11" fmla="*/ 635000 h 1079500"/>
                <a:gd name="connsiteX12" fmla="*/ 498475 w 3933825"/>
                <a:gd name="connsiteY12" fmla="*/ 546100 h 1079500"/>
                <a:gd name="connsiteX13" fmla="*/ 371475 w 3933825"/>
                <a:gd name="connsiteY13" fmla="*/ 444500 h 1079500"/>
                <a:gd name="connsiteX14" fmla="*/ 266700 w 3933825"/>
                <a:gd name="connsiteY14" fmla="*/ 349250 h 1079500"/>
                <a:gd name="connsiteX15" fmla="*/ 149225 w 3933825"/>
                <a:gd name="connsiteY15" fmla="*/ 228600 h 1079500"/>
                <a:gd name="connsiteX16" fmla="*/ 41275 w 3933825"/>
                <a:gd name="connsiteY16" fmla="*/ 101600 h 1079500"/>
                <a:gd name="connsiteX17" fmla="*/ 19050 w 3933825"/>
                <a:gd name="connsiteY17" fmla="*/ 73025 h 1079500"/>
                <a:gd name="connsiteX18" fmla="*/ 3175 w 3933825"/>
                <a:gd name="connsiteY18" fmla="*/ 47625 h 1079500"/>
                <a:gd name="connsiteX19" fmla="*/ 0 w 3933825"/>
                <a:gd name="connsiteY19" fmla="*/ 28575 h 1079500"/>
                <a:gd name="connsiteX20" fmla="*/ 3175 w 3933825"/>
                <a:gd name="connsiteY20" fmla="*/ 12700 h 1079500"/>
                <a:gd name="connsiteX21" fmla="*/ 15875 w 3933825"/>
                <a:gd name="connsiteY21" fmla="*/ 3175 h 1079500"/>
                <a:gd name="connsiteX22" fmla="*/ 34925 w 3933825"/>
                <a:gd name="connsiteY22" fmla="*/ 0 h 1079500"/>
                <a:gd name="connsiteX23" fmla="*/ 66675 w 3933825"/>
                <a:gd name="connsiteY23" fmla="*/ 19050 h 1079500"/>
                <a:gd name="connsiteX24" fmla="*/ 152400 w 3933825"/>
                <a:gd name="connsiteY24" fmla="*/ 104775 h 1079500"/>
                <a:gd name="connsiteX25" fmla="*/ 231775 w 3933825"/>
                <a:gd name="connsiteY25" fmla="*/ 177800 h 1079500"/>
                <a:gd name="connsiteX26" fmla="*/ 311150 w 3933825"/>
                <a:gd name="connsiteY26" fmla="*/ 241300 h 1079500"/>
                <a:gd name="connsiteX27" fmla="*/ 396875 w 3933825"/>
                <a:gd name="connsiteY27" fmla="*/ 307975 h 1079500"/>
                <a:gd name="connsiteX28" fmla="*/ 482600 w 3933825"/>
                <a:gd name="connsiteY28" fmla="*/ 365125 h 1079500"/>
                <a:gd name="connsiteX29" fmla="*/ 581025 w 3933825"/>
                <a:gd name="connsiteY29" fmla="*/ 425450 h 1079500"/>
                <a:gd name="connsiteX30" fmla="*/ 685800 w 3933825"/>
                <a:gd name="connsiteY30" fmla="*/ 485775 h 1079500"/>
                <a:gd name="connsiteX31" fmla="*/ 806450 w 3933825"/>
                <a:gd name="connsiteY31" fmla="*/ 546100 h 1079500"/>
                <a:gd name="connsiteX32" fmla="*/ 942975 w 3933825"/>
                <a:gd name="connsiteY32" fmla="*/ 603250 h 1079500"/>
                <a:gd name="connsiteX33" fmla="*/ 1069975 w 3933825"/>
                <a:gd name="connsiteY33" fmla="*/ 647700 h 1079500"/>
                <a:gd name="connsiteX34" fmla="*/ 1196975 w 3933825"/>
                <a:gd name="connsiteY34" fmla="*/ 685800 h 1079500"/>
                <a:gd name="connsiteX35" fmla="*/ 1355725 w 3933825"/>
                <a:gd name="connsiteY35" fmla="*/ 720725 h 1079500"/>
                <a:gd name="connsiteX36" fmla="*/ 1539875 w 3933825"/>
                <a:gd name="connsiteY36" fmla="*/ 752475 h 1079500"/>
                <a:gd name="connsiteX37" fmla="*/ 1765300 w 3933825"/>
                <a:gd name="connsiteY37" fmla="*/ 774700 h 1079500"/>
                <a:gd name="connsiteX38" fmla="*/ 1952625 w 3933825"/>
                <a:gd name="connsiteY38" fmla="*/ 777875 h 1079500"/>
                <a:gd name="connsiteX39" fmla="*/ 2193925 w 3933825"/>
                <a:gd name="connsiteY39" fmla="*/ 787400 h 1079500"/>
                <a:gd name="connsiteX40" fmla="*/ 2384425 w 3933825"/>
                <a:gd name="connsiteY40" fmla="*/ 793750 h 1079500"/>
                <a:gd name="connsiteX41" fmla="*/ 2705100 w 3933825"/>
                <a:gd name="connsiteY41" fmla="*/ 796925 h 1079500"/>
                <a:gd name="connsiteX42" fmla="*/ 2860675 w 3933825"/>
                <a:gd name="connsiteY42" fmla="*/ 796925 h 1079500"/>
                <a:gd name="connsiteX43" fmla="*/ 3200400 w 3933825"/>
                <a:gd name="connsiteY43" fmla="*/ 793750 h 1079500"/>
                <a:gd name="connsiteX44" fmla="*/ 3527425 w 3933825"/>
                <a:gd name="connsiteY44" fmla="*/ 781050 h 1079500"/>
                <a:gd name="connsiteX45" fmla="*/ 3613150 w 3933825"/>
                <a:gd name="connsiteY45" fmla="*/ 768350 h 1079500"/>
                <a:gd name="connsiteX46" fmla="*/ 3663950 w 3933825"/>
                <a:gd name="connsiteY46" fmla="*/ 755650 h 1079500"/>
                <a:gd name="connsiteX47" fmla="*/ 3708400 w 3933825"/>
                <a:gd name="connsiteY47" fmla="*/ 733425 h 1079500"/>
                <a:gd name="connsiteX48" fmla="*/ 3749675 w 3933825"/>
                <a:gd name="connsiteY48" fmla="*/ 701675 h 1079500"/>
                <a:gd name="connsiteX49" fmla="*/ 3784600 w 3933825"/>
                <a:gd name="connsiteY49" fmla="*/ 663575 h 1079500"/>
                <a:gd name="connsiteX50" fmla="*/ 3829050 w 3933825"/>
                <a:gd name="connsiteY50" fmla="*/ 600075 h 1079500"/>
                <a:gd name="connsiteX51" fmla="*/ 3854450 w 3933825"/>
                <a:gd name="connsiteY51" fmla="*/ 571500 h 1079500"/>
                <a:gd name="connsiteX52" fmla="*/ 3870325 w 3933825"/>
                <a:gd name="connsiteY52" fmla="*/ 555625 h 1079500"/>
                <a:gd name="connsiteX53" fmla="*/ 3892550 w 3933825"/>
                <a:gd name="connsiteY53" fmla="*/ 552450 h 1079500"/>
                <a:gd name="connsiteX54" fmla="*/ 3911600 w 3933825"/>
                <a:gd name="connsiteY54" fmla="*/ 565150 h 1079500"/>
                <a:gd name="connsiteX55" fmla="*/ 3924300 w 3933825"/>
                <a:gd name="connsiteY55" fmla="*/ 600075 h 1079500"/>
                <a:gd name="connsiteX56" fmla="*/ 3933825 w 3933825"/>
                <a:gd name="connsiteY56" fmla="*/ 666750 h 1079500"/>
                <a:gd name="connsiteX57" fmla="*/ 3921125 w 3933825"/>
                <a:gd name="connsiteY57" fmla="*/ 739775 h 1079500"/>
                <a:gd name="connsiteX58" fmla="*/ 3898900 w 3933825"/>
                <a:gd name="connsiteY58" fmla="*/ 828675 h 1079500"/>
                <a:gd name="connsiteX59" fmla="*/ 3876675 w 3933825"/>
                <a:gd name="connsiteY59" fmla="*/ 889000 h 1079500"/>
                <a:gd name="connsiteX60" fmla="*/ 3835400 w 3933825"/>
                <a:gd name="connsiteY60" fmla="*/ 946150 h 1079500"/>
                <a:gd name="connsiteX61" fmla="*/ 3794125 w 3933825"/>
                <a:gd name="connsiteY61" fmla="*/ 996950 h 1079500"/>
                <a:gd name="connsiteX62" fmla="*/ 3746500 w 3933825"/>
                <a:gd name="connsiteY62" fmla="*/ 1044575 h 1079500"/>
                <a:gd name="connsiteX63" fmla="*/ 3692525 w 3933825"/>
                <a:gd name="connsiteY63" fmla="*/ 1073150 h 1079500"/>
                <a:gd name="connsiteX64" fmla="*/ 3654425 w 3933825"/>
                <a:gd name="connsiteY64" fmla="*/ 1079500 h 1079500"/>
                <a:gd name="connsiteX65" fmla="*/ 3609975 w 3933825"/>
                <a:gd name="connsiteY65" fmla="*/ 1079500 h 1079500"/>
                <a:gd name="connsiteX66" fmla="*/ 3562350 w 3933825"/>
                <a:gd name="connsiteY66" fmla="*/ 1057275 h 1079500"/>
                <a:gd name="connsiteX67" fmla="*/ 3505200 w 3933825"/>
                <a:gd name="connsiteY67" fmla="*/ 1041400 h 1079500"/>
                <a:gd name="connsiteX68" fmla="*/ 3378200 w 3933825"/>
                <a:gd name="connsiteY68" fmla="*/ 1031875 h 1079500"/>
                <a:gd name="connsiteX69" fmla="*/ 3140075 w 3933825"/>
                <a:gd name="connsiteY69" fmla="*/ 1019175 h 1079500"/>
                <a:gd name="connsiteX70" fmla="*/ 2676525 w 3933825"/>
                <a:gd name="connsiteY70" fmla="*/ 1022350 h 1079500"/>
                <a:gd name="connsiteX71" fmla="*/ 2403475 w 3933825"/>
                <a:gd name="connsiteY71" fmla="*/ 1012825 h 1079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933825" h="1079500">
                  <a:moveTo>
                    <a:pt x="2403475" y="1012825"/>
                  </a:moveTo>
                  <a:lnTo>
                    <a:pt x="1962150" y="1000125"/>
                  </a:lnTo>
                  <a:lnTo>
                    <a:pt x="1812925" y="996950"/>
                  </a:lnTo>
                  <a:lnTo>
                    <a:pt x="1663700" y="990600"/>
                  </a:lnTo>
                  <a:lnTo>
                    <a:pt x="1562100" y="977900"/>
                  </a:lnTo>
                  <a:lnTo>
                    <a:pt x="1425575" y="955675"/>
                  </a:lnTo>
                  <a:lnTo>
                    <a:pt x="1285875" y="923925"/>
                  </a:lnTo>
                  <a:lnTo>
                    <a:pt x="1136650" y="882650"/>
                  </a:lnTo>
                  <a:lnTo>
                    <a:pt x="1035050" y="844550"/>
                  </a:lnTo>
                  <a:lnTo>
                    <a:pt x="885825" y="781050"/>
                  </a:lnTo>
                  <a:lnTo>
                    <a:pt x="768350" y="720725"/>
                  </a:lnTo>
                  <a:lnTo>
                    <a:pt x="622300" y="635000"/>
                  </a:lnTo>
                  <a:lnTo>
                    <a:pt x="498475" y="546100"/>
                  </a:lnTo>
                  <a:lnTo>
                    <a:pt x="371475" y="444500"/>
                  </a:lnTo>
                  <a:lnTo>
                    <a:pt x="266700" y="349250"/>
                  </a:lnTo>
                  <a:lnTo>
                    <a:pt x="149225" y="228600"/>
                  </a:lnTo>
                  <a:lnTo>
                    <a:pt x="41275" y="1016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15875" y="3175"/>
                  </a:lnTo>
                  <a:lnTo>
                    <a:pt x="34925" y="0"/>
                  </a:lnTo>
                  <a:lnTo>
                    <a:pt x="66675" y="19050"/>
                  </a:lnTo>
                  <a:lnTo>
                    <a:pt x="152400" y="104775"/>
                  </a:lnTo>
                  <a:lnTo>
                    <a:pt x="231775" y="177800"/>
                  </a:lnTo>
                  <a:lnTo>
                    <a:pt x="311150" y="241300"/>
                  </a:lnTo>
                  <a:lnTo>
                    <a:pt x="396875" y="307975"/>
                  </a:lnTo>
                  <a:lnTo>
                    <a:pt x="482600" y="365125"/>
                  </a:lnTo>
                  <a:lnTo>
                    <a:pt x="581025" y="425450"/>
                  </a:lnTo>
                  <a:lnTo>
                    <a:pt x="685800" y="485775"/>
                  </a:lnTo>
                  <a:lnTo>
                    <a:pt x="806450" y="546100"/>
                  </a:lnTo>
                  <a:lnTo>
                    <a:pt x="942975" y="603250"/>
                  </a:lnTo>
                  <a:lnTo>
                    <a:pt x="1069975" y="647700"/>
                  </a:lnTo>
                  <a:lnTo>
                    <a:pt x="1196975" y="685800"/>
                  </a:lnTo>
                  <a:lnTo>
                    <a:pt x="1355725" y="720725"/>
                  </a:lnTo>
                  <a:lnTo>
                    <a:pt x="1539875" y="752475"/>
                  </a:lnTo>
                  <a:lnTo>
                    <a:pt x="1765300" y="774700"/>
                  </a:lnTo>
                  <a:lnTo>
                    <a:pt x="1952625" y="777875"/>
                  </a:lnTo>
                  <a:lnTo>
                    <a:pt x="2193925" y="787400"/>
                  </a:lnTo>
                  <a:lnTo>
                    <a:pt x="2384425" y="793750"/>
                  </a:lnTo>
                  <a:lnTo>
                    <a:pt x="2705100" y="796925"/>
                  </a:lnTo>
                  <a:lnTo>
                    <a:pt x="2860675" y="796925"/>
                  </a:lnTo>
                  <a:lnTo>
                    <a:pt x="3200400" y="793750"/>
                  </a:lnTo>
                  <a:lnTo>
                    <a:pt x="3527425" y="781050"/>
                  </a:lnTo>
                  <a:lnTo>
                    <a:pt x="3613150" y="768350"/>
                  </a:lnTo>
                  <a:lnTo>
                    <a:pt x="3663950" y="755650"/>
                  </a:lnTo>
                  <a:lnTo>
                    <a:pt x="3708400" y="733425"/>
                  </a:lnTo>
                  <a:lnTo>
                    <a:pt x="3749675" y="701675"/>
                  </a:lnTo>
                  <a:lnTo>
                    <a:pt x="3784600" y="663575"/>
                  </a:lnTo>
                  <a:lnTo>
                    <a:pt x="3829050" y="600075"/>
                  </a:lnTo>
                  <a:lnTo>
                    <a:pt x="3854450" y="571500"/>
                  </a:lnTo>
                  <a:lnTo>
                    <a:pt x="3870325" y="555625"/>
                  </a:lnTo>
                  <a:lnTo>
                    <a:pt x="3892550" y="552450"/>
                  </a:lnTo>
                  <a:lnTo>
                    <a:pt x="3911600" y="565150"/>
                  </a:lnTo>
                  <a:lnTo>
                    <a:pt x="3924300" y="600075"/>
                  </a:lnTo>
                  <a:lnTo>
                    <a:pt x="3933825" y="666750"/>
                  </a:lnTo>
                  <a:lnTo>
                    <a:pt x="3921125" y="739775"/>
                  </a:lnTo>
                  <a:lnTo>
                    <a:pt x="3898900" y="828675"/>
                  </a:lnTo>
                  <a:lnTo>
                    <a:pt x="3876675" y="889000"/>
                  </a:lnTo>
                  <a:lnTo>
                    <a:pt x="3835400" y="946150"/>
                  </a:lnTo>
                  <a:lnTo>
                    <a:pt x="3794125" y="996950"/>
                  </a:lnTo>
                  <a:lnTo>
                    <a:pt x="3746500" y="1044575"/>
                  </a:lnTo>
                  <a:lnTo>
                    <a:pt x="3692525" y="1073150"/>
                  </a:lnTo>
                  <a:lnTo>
                    <a:pt x="3654425" y="1079500"/>
                  </a:lnTo>
                  <a:lnTo>
                    <a:pt x="3609975" y="1079500"/>
                  </a:lnTo>
                  <a:lnTo>
                    <a:pt x="3562350" y="1057275"/>
                  </a:lnTo>
                  <a:lnTo>
                    <a:pt x="3505200" y="1041400"/>
                  </a:lnTo>
                  <a:lnTo>
                    <a:pt x="3378200" y="1031875"/>
                  </a:lnTo>
                  <a:lnTo>
                    <a:pt x="3140075" y="1019175"/>
                  </a:lnTo>
                  <a:lnTo>
                    <a:pt x="2676525" y="1022350"/>
                  </a:lnTo>
                  <a:lnTo>
                    <a:pt x="2403475" y="1012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9DB1C152-AE65-4AC7-BBB5-2FE41DD62A64}"/>
                </a:ext>
              </a:extLst>
            </p:cNvPr>
            <p:cNvSpPr/>
            <p:nvPr/>
          </p:nvSpPr>
          <p:spPr>
            <a:xfrm rot="16200000">
              <a:off x="5305427" y="3484563"/>
              <a:ext cx="4495800" cy="581025"/>
            </a:xfrm>
            <a:custGeom>
              <a:avLst/>
              <a:gdLst>
                <a:gd name="connsiteX0" fmla="*/ 1762963 w 4495190"/>
                <a:gd name="connsiteY0" fmla="*/ 453542 h 581558"/>
                <a:gd name="connsiteX1" fmla="*/ 815644 w 4495190"/>
                <a:gd name="connsiteY1" fmla="*/ 449884 h 581558"/>
                <a:gd name="connsiteX2" fmla="*/ 153619 w 4495190"/>
                <a:gd name="connsiteY2" fmla="*/ 435254 h 581558"/>
                <a:gd name="connsiteX3" fmla="*/ 65836 w 4495190"/>
                <a:gd name="connsiteY3" fmla="*/ 431596 h 581558"/>
                <a:gd name="connsiteX4" fmla="*/ 43891 w 4495190"/>
                <a:gd name="connsiteY4" fmla="*/ 427939 h 581558"/>
                <a:gd name="connsiteX5" fmla="*/ 18288 w 4495190"/>
                <a:gd name="connsiteY5" fmla="*/ 416966 h 581558"/>
                <a:gd name="connsiteX6" fmla="*/ 0 w 4495190"/>
                <a:gd name="connsiteY6" fmla="*/ 387705 h 581558"/>
                <a:gd name="connsiteX7" fmla="*/ 0 w 4495190"/>
                <a:gd name="connsiteY7" fmla="*/ 354787 h 581558"/>
                <a:gd name="connsiteX8" fmla="*/ 14630 w 4495190"/>
                <a:gd name="connsiteY8" fmla="*/ 310896 h 581558"/>
                <a:gd name="connsiteX9" fmla="*/ 47548 w 4495190"/>
                <a:gd name="connsiteY9" fmla="*/ 281635 h 581558"/>
                <a:gd name="connsiteX10" fmla="*/ 117043 w 4495190"/>
                <a:gd name="connsiteY10" fmla="*/ 259689 h 581558"/>
                <a:gd name="connsiteX11" fmla="*/ 190195 w 4495190"/>
                <a:gd name="connsiteY11" fmla="*/ 241401 h 581558"/>
                <a:gd name="connsiteX12" fmla="*/ 314553 w 4495190"/>
                <a:gd name="connsiteY12" fmla="*/ 219456 h 581558"/>
                <a:gd name="connsiteX13" fmla="*/ 431596 w 4495190"/>
                <a:gd name="connsiteY13" fmla="*/ 208483 h 581558"/>
                <a:gd name="connsiteX14" fmla="*/ 534009 w 4495190"/>
                <a:gd name="connsiteY14" fmla="*/ 212140 h 581558"/>
                <a:gd name="connsiteX15" fmla="*/ 683971 w 4495190"/>
                <a:gd name="connsiteY15" fmla="*/ 223113 h 581558"/>
                <a:gd name="connsiteX16" fmla="*/ 1225296 w 4495190"/>
                <a:gd name="connsiteY16" fmla="*/ 230428 h 581558"/>
                <a:gd name="connsiteX17" fmla="*/ 1784908 w 4495190"/>
                <a:gd name="connsiteY17" fmla="*/ 234086 h 581558"/>
                <a:gd name="connsiteX18" fmla="*/ 2454249 w 4495190"/>
                <a:gd name="connsiteY18" fmla="*/ 234086 h 581558"/>
                <a:gd name="connsiteX19" fmla="*/ 3061411 w 4495190"/>
                <a:gd name="connsiteY19" fmla="*/ 234086 h 581558"/>
                <a:gd name="connsiteX20" fmla="*/ 3236976 w 4495190"/>
                <a:gd name="connsiteY20" fmla="*/ 234086 h 581558"/>
                <a:gd name="connsiteX21" fmla="*/ 3749040 w 4495190"/>
                <a:gd name="connsiteY21" fmla="*/ 234086 h 581558"/>
                <a:gd name="connsiteX22" fmla="*/ 3957523 w 4495190"/>
                <a:gd name="connsiteY22" fmla="*/ 226771 h 581558"/>
                <a:gd name="connsiteX23" fmla="*/ 4085539 w 4495190"/>
                <a:gd name="connsiteY23" fmla="*/ 219456 h 581558"/>
                <a:gd name="connsiteX24" fmla="*/ 4169664 w 4495190"/>
                <a:gd name="connsiteY24" fmla="*/ 204825 h 581558"/>
                <a:gd name="connsiteX25" fmla="*/ 4253788 w 4495190"/>
                <a:gd name="connsiteY25" fmla="*/ 179222 h 581558"/>
                <a:gd name="connsiteX26" fmla="*/ 4330598 w 4495190"/>
                <a:gd name="connsiteY26" fmla="*/ 135331 h 581558"/>
                <a:gd name="connsiteX27" fmla="*/ 4378147 w 4495190"/>
                <a:gd name="connsiteY27" fmla="*/ 87782 h 581558"/>
                <a:gd name="connsiteX28" fmla="*/ 4411065 w 4495190"/>
                <a:gd name="connsiteY28" fmla="*/ 40233 h 581558"/>
                <a:gd name="connsiteX29" fmla="*/ 4440326 w 4495190"/>
                <a:gd name="connsiteY29" fmla="*/ 14630 h 581558"/>
                <a:gd name="connsiteX30" fmla="*/ 4465929 w 4495190"/>
                <a:gd name="connsiteY30" fmla="*/ 0 h 581558"/>
                <a:gd name="connsiteX31" fmla="*/ 4484217 w 4495190"/>
                <a:gd name="connsiteY31" fmla="*/ 7315 h 581558"/>
                <a:gd name="connsiteX32" fmla="*/ 4491532 w 4495190"/>
                <a:gd name="connsiteY32" fmla="*/ 25603 h 581558"/>
                <a:gd name="connsiteX33" fmla="*/ 4495190 w 4495190"/>
                <a:gd name="connsiteY33" fmla="*/ 76809 h 581558"/>
                <a:gd name="connsiteX34" fmla="*/ 4480560 w 4495190"/>
                <a:gd name="connsiteY34" fmla="*/ 160934 h 581558"/>
                <a:gd name="connsiteX35" fmla="*/ 4462272 w 4495190"/>
                <a:gd name="connsiteY35" fmla="*/ 230428 h 581558"/>
                <a:gd name="connsiteX36" fmla="*/ 4436668 w 4495190"/>
                <a:gd name="connsiteY36" fmla="*/ 303580 h 581558"/>
                <a:gd name="connsiteX37" fmla="*/ 4389120 w 4495190"/>
                <a:gd name="connsiteY37" fmla="*/ 405993 h 581558"/>
                <a:gd name="connsiteX38" fmla="*/ 4326940 w 4495190"/>
                <a:gd name="connsiteY38" fmla="*/ 501091 h 581558"/>
                <a:gd name="connsiteX39" fmla="*/ 4286707 w 4495190"/>
                <a:gd name="connsiteY39" fmla="*/ 548640 h 581558"/>
                <a:gd name="connsiteX40" fmla="*/ 4253788 w 4495190"/>
                <a:gd name="connsiteY40" fmla="*/ 577900 h 581558"/>
                <a:gd name="connsiteX41" fmla="*/ 4224528 w 4495190"/>
                <a:gd name="connsiteY41" fmla="*/ 581558 h 581558"/>
                <a:gd name="connsiteX42" fmla="*/ 4195267 w 4495190"/>
                <a:gd name="connsiteY42" fmla="*/ 566928 h 581558"/>
                <a:gd name="connsiteX43" fmla="*/ 4173321 w 4495190"/>
                <a:gd name="connsiteY43" fmla="*/ 544982 h 581558"/>
                <a:gd name="connsiteX44" fmla="*/ 4158691 w 4495190"/>
                <a:gd name="connsiteY44" fmla="*/ 519379 h 581558"/>
                <a:gd name="connsiteX45" fmla="*/ 4129430 w 4495190"/>
                <a:gd name="connsiteY45" fmla="*/ 501091 h 581558"/>
                <a:gd name="connsiteX46" fmla="*/ 4096512 w 4495190"/>
                <a:gd name="connsiteY46" fmla="*/ 486460 h 581558"/>
                <a:gd name="connsiteX47" fmla="*/ 3968496 w 4495190"/>
                <a:gd name="connsiteY47" fmla="*/ 464515 h 581558"/>
                <a:gd name="connsiteX48" fmla="*/ 3449116 w 4495190"/>
                <a:gd name="connsiteY48" fmla="*/ 457200 h 581558"/>
                <a:gd name="connsiteX49" fmla="*/ 3255264 w 4495190"/>
                <a:gd name="connsiteY49" fmla="*/ 460857 h 581558"/>
                <a:gd name="connsiteX50" fmla="*/ 3083356 w 4495190"/>
                <a:gd name="connsiteY50" fmla="*/ 457200 h 581558"/>
                <a:gd name="connsiteX51" fmla="*/ 2834640 w 4495190"/>
                <a:gd name="connsiteY51" fmla="*/ 442569 h 581558"/>
                <a:gd name="connsiteX52" fmla="*/ 2596896 w 4495190"/>
                <a:gd name="connsiteY52" fmla="*/ 449884 h 581558"/>
                <a:gd name="connsiteX53" fmla="*/ 2311603 w 4495190"/>
                <a:gd name="connsiteY53" fmla="*/ 460857 h 581558"/>
                <a:gd name="connsiteX54" fmla="*/ 2150668 w 4495190"/>
                <a:gd name="connsiteY54" fmla="*/ 457200 h 581558"/>
                <a:gd name="connsiteX55" fmla="*/ 1762963 w 4495190"/>
                <a:gd name="connsiteY55" fmla="*/ 453542 h 581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95190" h="581558">
                  <a:moveTo>
                    <a:pt x="1762963" y="453542"/>
                  </a:moveTo>
                  <a:lnTo>
                    <a:pt x="815644" y="449884"/>
                  </a:lnTo>
                  <a:lnTo>
                    <a:pt x="153619" y="435254"/>
                  </a:lnTo>
                  <a:lnTo>
                    <a:pt x="65836" y="431596"/>
                  </a:lnTo>
                  <a:lnTo>
                    <a:pt x="43891" y="427939"/>
                  </a:lnTo>
                  <a:lnTo>
                    <a:pt x="18288" y="416966"/>
                  </a:lnTo>
                  <a:lnTo>
                    <a:pt x="0" y="387705"/>
                  </a:lnTo>
                  <a:lnTo>
                    <a:pt x="0" y="354787"/>
                  </a:lnTo>
                  <a:lnTo>
                    <a:pt x="14630" y="310896"/>
                  </a:lnTo>
                  <a:lnTo>
                    <a:pt x="47548" y="281635"/>
                  </a:lnTo>
                  <a:lnTo>
                    <a:pt x="117043" y="259689"/>
                  </a:lnTo>
                  <a:lnTo>
                    <a:pt x="190195" y="241401"/>
                  </a:lnTo>
                  <a:lnTo>
                    <a:pt x="314553" y="219456"/>
                  </a:lnTo>
                  <a:lnTo>
                    <a:pt x="431596" y="208483"/>
                  </a:lnTo>
                  <a:lnTo>
                    <a:pt x="534009" y="212140"/>
                  </a:lnTo>
                  <a:lnTo>
                    <a:pt x="683971" y="223113"/>
                  </a:lnTo>
                  <a:lnTo>
                    <a:pt x="1225296" y="230428"/>
                  </a:lnTo>
                  <a:lnTo>
                    <a:pt x="1784908" y="234086"/>
                  </a:lnTo>
                  <a:lnTo>
                    <a:pt x="2454249" y="234086"/>
                  </a:lnTo>
                  <a:lnTo>
                    <a:pt x="3061411" y="234086"/>
                  </a:lnTo>
                  <a:lnTo>
                    <a:pt x="3236976" y="234086"/>
                  </a:lnTo>
                  <a:lnTo>
                    <a:pt x="3749040" y="234086"/>
                  </a:lnTo>
                  <a:lnTo>
                    <a:pt x="3957523" y="226771"/>
                  </a:lnTo>
                  <a:lnTo>
                    <a:pt x="4085539" y="219456"/>
                  </a:lnTo>
                  <a:lnTo>
                    <a:pt x="4169664" y="204825"/>
                  </a:lnTo>
                  <a:lnTo>
                    <a:pt x="4253788" y="179222"/>
                  </a:lnTo>
                  <a:lnTo>
                    <a:pt x="4330598" y="135331"/>
                  </a:lnTo>
                  <a:lnTo>
                    <a:pt x="4378147" y="87782"/>
                  </a:lnTo>
                  <a:lnTo>
                    <a:pt x="4411065" y="40233"/>
                  </a:lnTo>
                  <a:lnTo>
                    <a:pt x="4440326" y="14630"/>
                  </a:lnTo>
                  <a:lnTo>
                    <a:pt x="4465929" y="0"/>
                  </a:lnTo>
                  <a:lnTo>
                    <a:pt x="4484217" y="7315"/>
                  </a:lnTo>
                  <a:lnTo>
                    <a:pt x="4491532" y="25603"/>
                  </a:lnTo>
                  <a:lnTo>
                    <a:pt x="4495190" y="76809"/>
                  </a:lnTo>
                  <a:lnTo>
                    <a:pt x="4480560" y="160934"/>
                  </a:lnTo>
                  <a:lnTo>
                    <a:pt x="4462272" y="230428"/>
                  </a:lnTo>
                  <a:lnTo>
                    <a:pt x="4436668" y="303580"/>
                  </a:lnTo>
                  <a:lnTo>
                    <a:pt x="4389120" y="405993"/>
                  </a:lnTo>
                  <a:lnTo>
                    <a:pt x="4326940" y="501091"/>
                  </a:lnTo>
                  <a:lnTo>
                    <a:pt x="4286707" y="548640"/>
                  </a:lnTo>
                  <a:lnTo>
                    <a:pt x="4253788" y="577900"/>
                  </a:lnTo>
                  <a:lnTo>
                    <a:pt x="4224528" y="581558"/>
                  </a:lnTo>
                  <a:lnTo>
                    <a:pt x="4195267" y="566928"/>
                  </a:lnTo>
                  <a:lnTo>
                    <a:pt x="4173321" y="544982"/>
                  </a:lnTo>
                  <a:lnTo>
                    <a:pt x="4158691" y="519379"/>
                  </a:lnTo>
                  <a:lnTo>
                    <a:pt x="4129430" y="501091"/>
                  </a:lnTo>
                  <a:lnTo>
                    <a:pt x="4096512" y="486460"/>
                  </a:lnTo>
                  <a:lnTo>
                    <a:pt x="3968496" y="464515"/>
                  </a:lnTo>
                  <a:lnTo>
                    <a:pt x="3449116" y="457200"/>
                  </a:lnTo>
                  <a:lnTo>
                    <a:pt x="3255264" y="460857"/>
                  </a:lnTo>
                  <a:lnTo>
                    <a:pt x="3083356" y="457200"/>
                  </a:lnTo>
                  <a:lnTo>
                    <a:pt x="2834640" y="442569"/>
                  </a:lnTo>
                  <a:lnTo>
                    <a:pt x="2596896" y="449884"/>
                  </a:lnTo>
                  <a:lnTo>
                    <a:pt x="2311603" y="460857"/>
                  </a:lnTo>
                  <a:lnTo>
                    <a:pt x="2150668" y="457200"/>
                  </a:lnTo>
                  <a:lnTo>
                    <a:pt x="1762963" y="4535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4571990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CB89570-7DDF-43FE-8542-BB69D39D9ED0}"/>
              </a:ext>
            </a:extLst>
          </p:cNvPr>
          <p:cNvSpPr/>
          <p:nvPr/>
        </p:nvSpPr>
        <p:spPr>
          <a:xfrm>
            <a:off x="4141789" y="1517650"/>
            <a:ext cx="896937" cy="1338262"/>
          </a:xfrm>
          <a:custGeom>
            <a:avLst/>
            <a:gdLst>
              <a:gd name="connsiteX0" fmla="*/ 578644 w 897731"/>
              <a:gd name="connsiteY0" fmla="*/ 690562 h 1338262"/>
              <a:gd name="connsiteX1" fmla="*/ 466725 w 897731"/>
              <a:gd name="connsiteY1" fmla="*/ 845343 h 1338262"/>
              <a:gd name="connsiteX2" fmla="*/ 376237 w 897731"/>
              <a:gd name="connsiteY2" fmla="*/ 966787 h 1338262"/>
              <a:gd name="connsiteX3" fmla="*/ 273844 w 897731"/>
              <a:gd name="connsiteY3" fmla="*/ 1109662 h 1338262"/>
              <a:gd name="connsiteX4" fmla="*/ 157162 w 897731"/>
              <a:gd name="connsiteY4" fmla="*/ 1269206 h 1338262"/>
              <a:gd name="connsiteX5" fmla="*/ 107156 w 897731"/>
              <a:gd name="connsiteY5" fmla="*/ 1338262 h 1338262"/>
              <a:gd name="connsiteX6" fmla="*/ 0 w 897731"/>
              <a:gd name="connsiteY6" fmla="*/ 1273968 h 1338262"/>
              <a:gd name="connsiteX7" fmla="*/ 71437 w 897731"/>
              <a:gd name="connsiteY7" fmla="*/ 1138237 h 1338262"/>
              <a:gd name="connsiteX8" fmla="*/ 152400 w 897731"/>
              <a:gd name="connsiteY8" fmla="*/ 1007268 h 1338262"/>
              <a:gd name="connsiteX9" fmla="*/ 252412 w 897731"/>
              <a:gd name="connsiteY9" fmla="*/ 845343 h 1338262"/>
              <a:gd name="connsiteX10" fmla="*/ 364331 w 897731"/>
              <a:gd name="connsiteY10" fmla="*/ 657225 h 1338262"/>
              <a:gd name="connsiteX11" fmla="*/ 485775 w 897731"/>
              <a:gd name="connsiteY11" fmla="*/ 433387 h 1338262"/>
              <a:gd name="connsiteX12" fmla="*/ 516731 w 897731"/>
              <a:gd name="connsiteY12" fmla="*/ 369093 h 1338262"/>
              <a:gd name="connsiteX13" fmla="*/ 538162 w 897731"/>
              <a:gd name="connsiteY13" fmla="*/ 323850 h 1338262"/>
              <a:gd name="connsiteX14" fmla="*/ 557212 w 897731"/>
              <a:gd name="connsiteY14" fmla="*/ 273843 h 1338262"/>
              <a:gd name="connsiteX15" fmla="*/ 564356 w 897731"/>
              <a:gd name="connsiteY15" fmla="*/ 247650 h 1338262"/>
              <a:gd name="connsiteX16" fmla="*/ 564356 w 897731"/>
              <a:gd name="connsiteY16" fmla="*/ 211931 h 1338262"/>
              <a:gd name="connsiteX17" fmla="*/ 557212 w 897731"/>
              <a:gd name="connsiteY17" fmla="*/ 171450 h 1338262"/>
              <a:gd name="connsiteX18" fmla="*/ 540544 w 897731"/>
              <a:gd name="connsiteY18" fmla="*/ 135731 h 1338262"/>
              <a:gd name="connsiteX19" fmla="*/ 519112 w 897731"/>
              <a:gd name="connsiteY19" fmla="*/ 102393 h 1338262"/>
              <a:gd name="connsiteX20" fmla="*/ 497681 w 897731"/>
              <a:gd name="connsiteY20" fmla="*/ 78581 h 1338262"/>
              <a:gd name="connsiteX21" fmla="*/ 476250 w 897731"/>
              <a:gd name="connsiteY21" fmla="*/ 64293 h 1338262"/>
              <a:gd name="connsiteX22" fmla="*/ 464344 w 897731"/>
              <a:gd name="connsiteY22" fmla="*/ 47625 h 1338262"/>
              <a:gd name="connsiteX23" fmla="*/ 459581 w 897731"/>
              <a:gd name="connsiteY23" fmla="*/ 23812 h 1338262"/>
              <a:gd name="connsiteX24" fmla="*/ 464344 w 897731"/>
              <a:gd name="connsiteY24" fmla="*/ 7143 h 1338262"/>
              <a:gd name="connsiteX25" fmla="*/ 476250 w 897731"/>
              <a:gd name="connsiteY25" fmla="*/ 0 h 1338262"/>
              <a:gd name="connsiteX26" fmla="*/ 492919 w 897731"/>
              <a:gd name="connsiteY26" fmla="*/ 2381 h 1338262"/>
              <a:gd name="connsiteX27" fmla="*/ 531019 w 897731"/>
              <a:gd name="connsiteY27" fmla="*/ 19050 h 1338262"/>
              <a:gd name="connsiteX28" fmla="*/ 581025 w 897731"/>
              <a:gd name="connsiteY28" fmla="*/ 30956 h 1338262"/>
              <a:gd name="connsiteX29" fmla="*/ 647700 w 897731"/>
              <a:gd name="connsiteY29" fmla="*/ 54768 h 1338262"/>
              <a:gd name="connsiteX30" fmla="*/ 700087 w 897731"/>
              <a:gd name="connsiteY30" fmla="*/ 80962 h 1338262"/>
              <a:gd name="connsiteX31" fmla="*/ 738187 w 897731"/>
              <a:gd name="connsiteY31" fmla="*/ 102393 h 1338262"/>
              <a:gd name="connsiteX32" fmla="*/ 773906 w 897731"/>
              <a:gd name="connsiteY32" fmla="*/ 128587 h 1338262"/>
              <a:gd name="connsiteX33" fmla="*/ 804862 w 897731"/>
              <a:gd name="connsiteY33" fmla="*/ 157162 h 1338262"/>
              <a:gd name="connsiteX34" fmla="*/ 838200 w 897731"/>
              <a:gd name="connsiteY34" fmla="*/ 190500 h 1338262"/>
              <a:gd name="connsiteX35" fmla="*/ 862012 w 897731"/>
              <a:gd name="connsiteY35" fmla="*/ 216693 h 1338262"/>
              <a:gd name="connsiteX36" fmla="*/ 873919 w 897731"/>
              <a:gd name="connsiteY36" fmla="*/ 235743 h 1338262"/>
              <a:gd name="connsiteX37" fmla="*/ 883444 w 897731"/>
              <a:gd name="connsiteY37" fmla="*/ 257175 h 1338262"/>
              <a:gd name="connsiteX38" fmla="*/ 892969 w 897731"/>
              <a:gd name="connsiteY38" fmla="*/ 285750 h 1338262"/>
              <a:gd name="connsiteX39" fmla="*/ 897731 w 897731"/>
              <a:gd name="connsiteY39" fmla="*/ 319087 h 1338262"/>
              <a:gd name="connsiteX40" fmla="*/ 895350 w 897731"/>
              <a:gd name="connsiteY40" fmla="*/ 338137 h 1338262"/>
              <a:gd name="connsiteX41" fmla="*/ 883444 w 897731"/>
              <a:gd name="connsiteY41" fmla="*/ 359568 h 1338262"/>
              <a:gd name="connsiteX42" fmla="*/ 866775 w 897731"/>
              <a:gd name="connsiteY42" fmla="*/ 376237 h 1338262"/>
              <a:gd name="connsiteX43" fmla="*/ 828675 w 897731"/>
              <a:gd name="connsiteY43" fmla="*/ 390525 h 1338262"/>
              <a:gd name="connsiteX44" fmla="*/ 809625 w 897731"/>
              <a:gd name="connsiteY44" fmla="*/ 395287 h 1338262"/>
              <a:gd name="connsiteX45" fmla="*/ 731044 w 897731"/>
              <a:gd name="connsiteY45" fmla="*/ 485775 h 1338262"/>
              <a:gd name="connsiteX46" fmla="*/ 638175 w 897731"/>
              <a:gd name="connsiteY46" fmla="*/ 614362 h 1338262"/>
              <a:gd name="connsiteX47" fmla="*/ 578644 w 897731"/>
              <a:gd name="connsiteY47" fmla="*/ 690562 h 133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97731" h="1338262">
                <a:moveTo>
                  <a:pt x="578644" y="690562"/>
                </a:moveTo>
                <a:lnTo>
                  <a:pt x="466725" y="845343"/>
                </a:lnTo>
                <a:lnTo>
                  <a:pt x="376237" y="966787"/>
                </a:lnTo>
                <a:lnTo>
                  <a:pt x="273844" y="1109662"/>
                </a:lnTo>
                <a:lnTo>
                  <a:pt x="157162" y="1269206"/>
                </a:lnTo>
                <a:lnTo>
                  <a:pt x="107156" y="1338262"/>
                </a:lnTo>
                <a:lnTo>
                  <a:pt x="0" y="1273968"/>
                </a:lnTo>
                <a:lnTo>
                  <a:pt x="71437" y="1138237"/>
                </a:lnTo>
                <a:lnTo>
                  <a:pt x="152400" y="1007268"/>
                </a:lnTo>
                <a:lnTo>
                  <a:pt x="252412" y="845343"/>
                </a:lnTo>
                <a:lnTo>
                  <a:pt x="364331" y="657225"/>
                </a:lnTo>
                <a:lnTo>
                  <a:pt x="485775" y="433387"/>
                </a:lnTo>
                <a:lnTo>
                  <a:pt x="516731" y="369093"/>
                </a:lnTo>
                <a:lnTo>
                  <a:pt x="538162" y="323850"/>
                </a:lnTo>
                <a:lnTo>
                  <a:pt x="557212" y="273843"/>
                </a:lnTo>
                <a:lnTo>
                  <a:pt x="564356" y="247650"/>
                </a:lnTo>
                <a:lnTo>
                  <a:pt x="564356" y="211931"/>
                </a:lnTo>
                <a:lnTo>
                  <a:pt x="557212" y="171450"/>
                </a:lnTo>
                <a:lnTo>
                  <a:pt x="540544" y="135731"/>
                </a:lnTo>
                <a:lnTo>
                  <a:pt x="519112" y="102393"/>
                </a:lnTo>
                <a:lnTo>
                  <a:pt x="497681" y="78581"/>
                </a:lnTo>
                <a:lnTo>
                  <a:pt x="476250" y="64293"/>
                </a:lnTo>
                <a:lnTo>
                  <a:pt x="464344" y="47625"/>
                </a:lnTo>
                <a:lnTo>
                  <a:pt x="459581" y="23812"/>
                </a:lnTo>
                <a:lnTo>
                  <a:pt x="464344" y="7143"/>
                </a:lnTo>
                <a:lnTo>
                  <a:pt x="476250" y="0"/>
                </a:lnTo>
                <a:lnTo>
                  <a:pt x="492919" y="2381"/>
                </a:lnTo>
                <a:lnTo>
                  <a:pt x="531019" y="19050"/>
                </a:lnTo>
                <a:lnTo>
                  <a:pt x="581025" y="30956"/>
                </a:lnTo>
                <a:lnTo>
                  <a:pt x="647700" y="54768"/>
                </a:lnTo>
                <a:lnTo>
                  <a:pt x="700087" y="80962"/>
                </a:lnTo>
                <a:lnTo>
                  <a:pt x="738187" y="102393"/>
                </a:lnTo>
                <a:lnTo>
                  <a:pt x="773906" y="128587"/>
                </a:lnTo>
                <a:lnTo>
                  <a:pt x="804862" y="157162"/>
                </a:lnTo>
                <a:lnTo>
                  <a:pt x="838200" y="190500"/>
                </a:lnTo>
                <a:lnTo>
                  <a:pt x="862012" y="216693"/>
                </a:lnTo>
                <a:lnTo>
                  <a:pt x="873919" y="235743"/>
                </a:lnTo>
                <a:lnTo>
                  <a:pt x="883444" y="257175"/>
                </a:lnTo>
                <a:lnTo>
                  <a:pt x="892969" y="285750"/>
                </a:lnTo>
                <a:lnTo>
                  <a:pt x="897731" y="319087"/>
                </a:lnTo>
                <a:lnTo>
                  <a:pt x="895350" y="338137"/>
                </a:lnTo>
                <a:lnTo>
                  <a:pt x="883444" y="359568"/>
                </a:lnTo>
                <a:lnTo>
                  <a:pt x="866775" y="376237"/>
                </a:lnTo>
                <a:lnTo>
                  <a:pt x="828675" y="390525"/>
                </a:lnTo>
                <a:lnTo>
                  <a:pt x="809625" y="395287"/>
                </a:lnTo>
                <a:lnTo>
                  <a:pt x="731044" y="485775"/>
                </a:lnTo>
                <a:lnTo>
                  <a:pt x="638175" y="614362"/>
                </a:lnTo>
                <a:lnTo>
                  <a:pt x="578644" y="6905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94826158-8F51-4B46-B6F3-FC3157B318D9}"/>
              </a:ext>
            </a:extLst>
          </p:cNvPr>
          <p:cNvSpPr/>
          <p:nvPr/>
        </p:nvSpPr>
        <p:spPr>
          <a:xfrm>
            <a:off x="3643313" y="4306888"/>
            <a:ext cx="976312" cy="1255712"/>
          </a:xfrm>
          <a:custGeom>
            <a:avLst/>
            <a:gdLst>
              <a:gd name="connsiteX0" fmla="*/ 419100 w 976312"/>
              <a:gd name="connsiteY0" fmla="*/ 635794 h 1254919"/>
              <a:gd name="connsiteX1" fmla="*/ 454818 w 976312"/>
              <a:gd name="connsiteY1" fmla="*/ 573882 h 1254919"/>
              <a:gd name="connsiteX2" fmla="*/ 485775 w 976312"/>
              <a:gd name="connsiteY2" fmla="*/ 519113 h 1254919"/>
              <a:gd name="connsiteX3" fmla="*/ 514350 w 976312"/>
              <a:gd name="connsiteY3" fmla="*/ 476250 h 1254919"/>
              <a:gd name="connsiteX4" fmla="*/ 547687 w 976312"/>
              <a:gd name="connsiteY4" fmla="*/ 416719 h 1254919"/>
              <a:gd name="connsiteX5" fmla="*/ 573881 w 976312"/>
              <a:gd name="connsiteY5" fmla="*/ 364332 h 1254919"/>
              <a:gd name="connsiteX6" fmla="*/ 585787 w 976312"/>
              <a:gd name="connsiteY6" fmla="*/ 328613 h 1254919"/>
              <a:gd name="connsiteX7" fmla="*/ 602456 w 976312"/>
              <a:gd name="connsiteY7" fmla="*/ 280988 h 1254919"/>
              <a:gd name="connsiteX8" fmla="*/ 614362 w 976312"/>
              <a:gd name="connsiteY8" fmla="*/ 226219 h 1254919"/>
              <a:gd name="connsiteX9" fmla="*/ 614362 w 976312"/>
              <a:gd name="connsiteY9" fmla="*/ 192882 h 1254919"/>
              <a:gd name="connsiteX10" fmla="*/ 602456 w 976312"/>
              <a:gd name="connsiteY10" fmla="*/ 157163 h 1254919"/>
              <a:gd name="connsiteX11" fmla="*/ 573881 w 976312"/>
              <a:gd name="connsiteY11" fmla="*/ 102394 h 1254919"/>
              <a:gd name="connsiteX12" fmla="*/ 552450 w 976312"/>
              <a:gd name="connsiteY12" fmla="*/ 69057 h 1254919"/>
              <a:gd name="connsiteX13" fmla="*/ 540543 w 976312"/>
              <a:gd name="connsiteY13" fmla="*/ 47625 h 1254919"/>
              <a:gd name="connsiteX14" fmla="*/ 535781 w 976312"/>
              <a:gd name="connsiteY14" fmla="*/ 33338 h 1254919"/>
              <a:gd name="connsiteX15" fmla="*/ 533400 w 976312"/>
              <a:gd name="connsiteY15" fmla="*/ 14288 h 1254919"/>
              <a:gd name="connsiteX16" fmla="*/ 538162 w 976312"/>
              <a:gd name="connsiteY16" fmla="*/ 0 h 1254919"/>
              <a:gd name="connsiteX17" fmla="*/ 550068 w 976312"/>
              <a:gd name="connsiteY17" fmla="*/ 0 h 1254919"/>
              <a:gd name="connsiteX18" fmla="*/ 573881 w 976312"/>
              <a:gd name="connsiteY18" fmla="*/ 4763 h 1254919"/>
              <a:gd name="connsiteX19" fmla="*/ 623887 w 976312"/>
              <a:gd name="connsiteY19" fmla="*/ 26194 h 1254919"/>
              <a:gd name="connsiteX20" fmla="*/ 690562 w 976312"/>
              <a:gd name="connsiteY20" fmla="*/ 64294 h 1254919"/>
              <a:gd name="connsiteX21" fmla="*/ 742950 w 976312"/>
              <a:gd name="connsiteY21" fmla="*/ 100013 h 1254919"/>
              <a:gd name="connsiteX22" fmla="*/ 804862 w 976312"/>
              <a:gd name="connsiteY22" fmla="*/ 152400 h 1254919"/>
              <a:gd name="connsiteX23" fmla="*/ 873918 w 976312"/>
              <a:gd name="connsiteY23" fmla="*/ 216694 h 1254919"/>
              <a:gd name="connsiteX24" fmla="*/ 931068 w 976312"/>
              <a:gd name="connsiteY24" fmla="*/ 278607 h 1254919"/>
              <a:gd name="connsiteX25" fmla="*/ 952500 w 976312"/>
              <a:gd name="connsiteY25" fmla="*/ 304800 h 1254919"/>
              <a:gd name="connsiteX26" fmla="*/ 969168 w 976312"/>
              <a:gd name="connsiteY26" fmla="*/ 338138 h 1254919"/>
              <a:gd name="connsiteX27" fmla="*/ 976312 w 976312"/>
              <a:gd name="connsiteY27" fmla="*/ 361950 h 1254919"/>
              <a:gd name="connsiteX28" fmla="*/ 976312 w 976312"/>
              <a:gd name="connsiteY28" fmla="*/ 385763 h 1254919"/>
              <a:gd name="connsiteX29" fmla="*/ 969168 w 976312"/>
              <a:gd name="connsiteY29" fmla="*/ 409575 h 1254919"/>
              <a:gd name="connsiteX30" fmla="*/ 945356 w 976312"/>
              <a:gd name="connsiteY30" fmla="*/ 426244 h 1254919"/>
              <a:gd name="connsiteX31" fmla="*/ 902493 w 976312"/>
              <a:gd name="connsiteY31" fmla="*/ 440532 h 1254919"/>
              <a:gd name="connsiteX32" fmla="*/ 859631 w 976312"/>
              <a:gd name="connsiteY32" fmla="*/ 459582 h 1254919"/>
              <a:gd name="connsiteX33" fmla="*/ 821531 w 976312"/>
              <a:gd name="connsiteY33" fmla="*/ 485775 h 1254919"/>
              <a:gd name="connsiteX34" fmla="*/ 781050 w 976312"/>
              <a:gd name="connsiteY34" fmla="*/ 519113 h 1254919"/>
              <a:gd name="connsiteX35" fmla="*/ 754856 w 976312"/>
              <a:gd name="connsiteY35" fmla="*/ 545307 h 1254919"/>
              <a:gd name="connsiteX36" fmla="*/ 709612 w 976312"/>
              <a:gd name="connsiteY36" fmla="*/ 607219 h 1254919"/>
              <a:gd name="connsiteX37" fmla="*/ 650081 w 976312"/>
              <a:gd name="connsiteY37" fmla="*/ 678657 h 1254919"/>
              <a:gd name="connsiteX38" fmla="*/ 569118 w 976312"/>
              <a:gd name="connsiteY38" fmla="*/ 771525 h 1254919"/>
              <a:gd name="connsiteX39" fmla="*/ 481012 w 976312"/>
              <a:gd name="connsiteY39" fmla="*/ 862013 h 1254919"/>
              <a:gd name="connsiteX40" fmla="*/ 392906 w 976312"/>
              <a:gd name="connsiteY40" fmla="*/ 952500 h 1254919"/>
              <a:gd name="connsiteX41" fmla="*/ 252412 w 976312"/>
              <a:gd name="connsiteY41" fmla="*/ 1081088 h 1254919"/>
              <a:gd name="connsiteX42" fmla="*/ 114300 w 976312"/>
              <a:gd name="connsiteY42" fmla="*/ 1197769 h 1254919"/>
              <a:gd name="connsiteX43" fmla="*/ 50006 w 976312"/>
              <a:gd name="connsiteY43" fmla="*/ 1247775 h 1254919"/>
              <a:gd name="connsiteX44" fmla="*/ 28575 w 976312"/>
              <a:gd name="connsiteY44" fmla="*/ 1254919 h 1254919"/>
              <a:gd name="connsiteX45" fmla="*/ 14287 w 976312"/>
              <a:gd name="connsiteY45" fmla="*/ 1254919 h 1254919"/>
              <a:gd name="connsiteX46" fmla="*/ 4762 w 976312"/>
              <a:gd name="connsiteY46" fmla="*/ 1250157 h 1254919"/>
              <a:gd name="connsiteX47" fmla="*/ 0 w 976312"/>
              <a:gd name="connsiteY47" fmla="*/ 1235869 h 1254919"/>
              <a:gd name="connsiteX48" fmla="*/ 4762 w 976312"/>
              <a:gd name="connsiteY48" fmla="*/ 1209675 h 1254919"/>
              <a:gd name="connsiteX49" fmla="*/ 38100 w 976312"/>
              <a:gd name="connsiteY49" fmla="*/ 1162050 h 1254919"/>
              <a:gd name="connsiteX50" fmla="*/ 97631 w 976312"/>
              <a:gd name="connsiteY50" fmla="*/ 1095375 h 1254919"/>
              <a:gd name="connsiteX51" fmla="*/ 147637 w 976312"/>
              <a:gd name="connsiteY51" fmla="*/ 1031082 h 1254919"/>
              <a:gd name="connsiteX52" fmla="*/ 235743 w 976312"/>
              <a:gd name="connsiteY52" fmla="*/ 909638 h 1254919"/>
              <a:gd name="connsiteX53" fmla="*/ 314325 w 976312"/>
              <a:gd name="connsiteY53" fmla="*/ 797719 h 1254919"/>
              <a:gd name="connsiteX54" fmla="*/ 419100 w 976312"/>
              <a:gd name="connsiteY54" fmla="*/ 635794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976312" h="1254919">
                <a:moveTo>
                  <a:pt x="419100" y="635794"/>
                </a:moveTo>
                <a:lnTo>
                  <a:pt x="454818" y="573882"/>
                </a:lnTo>
                <a:lnTo>
                  <a:pt x="485775" y="519113"/>
                </a:lnTo>
                <a:lnTo>
                  <a:pt x="514350" y="476250"/>
                </a:lnTo>
                <a:lnTo>
                  <a:pt x="547687" y="416719"/>
                </a:lnTo>
                <a:lnTo>
                  <a:pt x="573881" y="364332"/>
                </a:lnTo>
                <a:lnTo>
                  <a:pt x="585787" y="328613"/>
                </a:lnTo>
                <a:lnTo>
                  <a:pt x="602456" y="280988"/>
                </a:lnTo>
                <a:lnTo>
                  <a:pt x="614362" y="226219"/>
                </a:lnTo>
                <a:lnTo>
                  <a:pt x="614362" y="192882"/>
                </a:lnTo>
                <a:lnTo>
                  <a:pt x="602456" y="157163"/>
                </a:lnTo>
                <a:lnTo>
                  <a:pt x="573881" y="102394"/>
                </a:lnTo>
                <a:lnTo>
                  <a:pt x="552450" y="69057"/>
                </a:lnTo>
                <a:lnTo>
                  <a:pt x="540543" y="47625"/>
                </a:lnTo>
                <a:lnTo>
                  <a:pt x="535781" y="33338"/>
                </a:lnTo>
                <a:lnTo>
                  <a:pt x="533400" y="14288"/>
                </a:lnTo>
                <a:lnTo>
                  <a:pt x="538162" y="0"/>
                </a:lnTo>
                <a:lnTo>
                  <a:pt x="550068" y="0"/>
                </a:lnTo>
                <a:lnTo>
                  <a:pt x="573881" y="4763"/>
                </a:lnTo>
                <a:lnTo>
                  <a:pt x="623887" y="26194"/>
                </a:lnTo>
                <a:lnTo>
                  <a:pt x="690562" y="64294"/>
                </a:lnTo>
                <a:lnTo>
                  <a:pt x="742950" y="100013"/>
                </a:lnTo>
                <a:lnTo>
                  <a:pt x="804862" y="152400"/>
                </a:lnTo>
                <a:lnTo>
                  <a:pt x="873918" y="216694"/>
                </a:lnTo>
                <a:lnTo>
                  <a:pt x="931068" y="278607"/>
                </a:lnTo>
                <a:lnTo>
                  <a:pt x="952500" y="304800"/>
                </a:lnTo>
                <a:lnTo>
                  <a:pt x="969168" y="338138"/>
                </a:lnTo>
                <a:lnTo>
                  <a:pt x="976312" y="361950"/>
                </a:lnTo>
                <a:lnTo>
                  <a:pt x="976312" y="385763"/>
                </a:lnTo>
                <a:lnTo>
                  <a:pt x="969168" y="409575"/>
                </a:lnTo>
                <a:lnTo>
                  <a:pt x="945356" y="426244"/>
                </a:lnTo>
                <a:lnTo>
                  <a:pt x="902493" y="440532"/>
                </a:lnTo>
                <a:lnTo>
                  <a:pt x="859631" y="459582"/>
                </a:lnTo>
                <a:lnTo>
                  <a:pt x="821531" y="485775"/>
                </a:lnTo>
                <a:lnTo>
                  <a:pt x="781050" y="519113"/>
                </a:lnTo>
                <a:lnTo>
                  <a:pt x="754856" y="545307"/>
                </a:lnTo>
                <a:lnTo>
                  <a:pt x="709612" y="607219"/>
                </a:lnTo>
                <a:lnTo>
                  <a:pt x="650081" y="678657"/>
                </a:lnTo>
                <a:lnTo>
                  <a:pt x="569118" y="771525"/>
                </a:lnTo>
                <a:lnTo>
                  <a:pt x="481012" y="862013"/>
                </a:lnTo>
                <a:lnTo>
                  <a:pt x="392906" y="952500"/>
                </a:lnTo>
                <a:lnTo>
                  <a:pt x="252412" y="1081088"/>
                </a:lnTo>
                <a:lnTo>
                  <a:pt x="114300" y="1197769"/>
                </a:lnTo>
                <a:lnTo>
                  <a:pt x="50006" y="1247775"/>
                </a:lnTo>
                <a:lnTo>
                  <a:pt x="28575" y="1254919"/>
                </a:lnTo>
                <a:lnTo>
                  <a:pt x="14287" y="1254919"/>
                </a:lnTo>
                <a:lnTo>
                  <a:pt x="4762" y="1250157"/>
                </a:lnTo>
                <a:lnTo>
                  <a:pt x="0" y="1235869"/>
                </a:lnTo>
                <a:lnTo>
                  <a:pt x="4762" y="1209675"/>
                </a:lnTo>
                <a:lnTo>
                  <a:pt x="38100" y="1162050"/>
                </a:lnTo>
                <a:lnTo>
                  <a:pt x="97631" y="1095375"/>
                </a:lnTo>
                <a:lnTo>
                  <a:pt x="147637" y="1031082"/>
                </a:lnTo>
                <a:lnTo>
                  <a:pt x="235743" y="909638"/>
                </a:lnTo>
                <a:lnTo>
                  <a:pt x="314325" y="797719"/>
                </a:lnTo>
                <a:lnTo>
                  <a:pt x="419100" y="6357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EFD43FE-742A-4B08-BF83-134B4569A82A}"/>
              </a:ext>
            </a:extLst>
          </p:cNvPr>
          <p:cNvSpPr/>
          <p:nvPr/>
        </p:nvSpPr>
        <p:spPr>
          <a:xfrm>
            <a:off x="5278439" y="4090988"/>
            <a:ext cx="407987" cy="995362"/>
          </a:xfrm>
          <a:custGeom>
            <a:avLst/>
            <a:gdLst>
              <a:gd name="connsiteX0" fmla="*/ 95250 w 407194"/>
              <a:gd name="connsiteY0" fmla="*/ 359568 h 995362"/>
              <a:gd name="connsiteX1" fmla="*/ 57150 w 407194"/>
              <a:gd name="connsiteY1" fmla="*/ 219075 h 995362"/>
              <a:gd name="connsiteX2" fmla="*/ 11907 w 407194"/>
              <a:gd name="connsiteY2" fmla="*/ 71437 h 995362"/>
              <a:gd name="connsiteX3" fmla="*/ 0 w 407194"/>
              <a:gd name="connsiteY3" fmla="*/ 33337 h 995362"/>
              <a:gd name="connsiteX4" fmla="*/ 0 w 407194"/>
              <a:gd name="connsiteY4" fmla="*/ 14287 h 995362"/>
              <a:gd name="connsiteX5" fmla="*/ 7144 w 407194"/>
              <a:gd name="connsiteY5" fmla="*/ 0 h 995362"/>
              <a:gd name="connsiteX6" fmla="*/ 28575 w 407194"/>
              <a:gd name="connsiteY6" fmla="*/ 7143 h 995362"/>
              <a:gd name="connsiteX7" fmla="*/ 114300 w 407194"/>
              <a:gd name="connsiteY7" fmla="*/ 85725 h 995362"/>
              <a:gd name="connsiteX8" fmla="*/ 171450 w 407194"/>
              <a:gd name="connsiteY8" fmla="*/ 142875 h 995362"/>
              <a:gd name="connsiteX9" fmla="*/ 221457 w 407194"/>
              <a:gd name="connsiteY9" fmla="*/ 195262 h 995362"/>
              <a:gd name="connsiteX10" fmla="*/ 280988 w 407194"/>
              <a:gd name="connsiteY10" fmla="*/ 261937 h 995362"/>
              <a:gd name="connsiteX11" fmla="*/ 321469 w 407194"/>
              <a:gd name="connsiteY11" fmla="*/ 314325 h 995362"/>
              <a:gd name="connsiteX12" fmla="*/ 340519 w 407194"/>
              <a:gd name="connsiteY12" fmla="*/ 345281 h 995362"/>
              <a:gd name="connsiteX13" fmla="*/ 352425 w 407194"/>
              <a:gd name="connsiteY13" fmla="*/ 381000 h 995362"/>
              <a:gd name="connsiteX14" fmla="*/ 369094 w 407194"/>
              <a:gd name="connsiteY14" fmla="*/ 447675 h 995362"/>
              <a:gd name="connsiteX15" fmla="*/ 383382 w 407194"/>
              <a:gd name="connsiteY15" fmla="*/ 521493 h 995362"/>
              <a:gd name="connsiteX16" fmla="*/ 392907 w 407194"/>
              <a:gd name="connsiteY16" fmla="*/ 578643 h 995362"/>
              <a:gd name="connsiteX17" fmla="*/ 400050 w 407194"/>
              <a:gd name="connsiteY17" fmla="*/ 638175 h 995362"/>
              <a:gd name="connsiteX18" fmla="*/ 407194 w 407194"/>
              <a:gd name="connsiteY18" fmla="*/ 721518 h 995362"/>
              <a:gd name="connsiteX19" fmla="*/ 407194 w 407194"/>
              <a:gd name="connsiteY19" fmla="*/ 790575 h 995362"/>
              <a:gd name="connsiteX20" fmla="*/ 407194 w 407194"/>
              <a:gd name="connsiteY20" fmla="*/ 842962 h 995362"/>
              <a:gd name="connsiteX21" fmla="*/ 402432 w 407194"/>
              <a:gd name="connsiteY21" fmla="*/ 888206 h 995362"/>
              <a:gd name="connsiteX22" fmla="*/ 388144 w 407194"/>
              <a:gd name="connsiteY22" fmla="*/ 933450 h 995362"/>
              <a:gd name="connsiteX23" fmla="*/ 369094 w 407194"/>
              <a:gd name="connsiteY23" fmla="*/ 973931 h 995362"/>
              <a:gd name="connsiteX24" fmla="*/ 345282 w 407194"/>
              <a:gd name="connsiteY24" fmla="*/ 992981 h 995362"/>
              <a:gd name="connsiteX25" fmla="*/ 326232 w 407194"/>
              <a:gd name="connsiteY25" fmla="*/ 995362 h 995362"/>
              <a:gd name="connsiteX26" fmla="*/ 292894 w 407194"/>
              <a:gd name="connsiteY26" fmla="*/ 981075 h 995362"/>
              <a:gd name="connsiteX27" fmla="*/ 269082 w 407194"/>
              <a:gd name="connsiteY27" fmla="*/ 964406 h 995362"/>
              <a:gd name="connsiteX28" fmla="*/ 247650 w 407194"/>
              <a:gd name="connsiteY28" fmla="*/ 942975 h 995362"/>
              <a:gd name="connsiteX29" fmla="*/ 230982 w 407194"/>
              <a:gd name="connsiteY29" fmla="*/ 916781 h 995362"/>
              <a:gd name="connsiteX30" fmla="*/ 214313 w 407194"/>
              <a:gd name="connsiteY30" fmla="*/ 876300 h 995362"/>
              <a:gd name="connsiteX31" fmla="*/ 204788 w 407194"/>
              <a:gd name="connsiteY31" fmla="*/ 842962 h 995362"/>
              <a:gd name="connsiteX32" fmla="*/ 183357 w 407194"/>
              <a:gd name="connsiteY32" fmla="*/ 731043 h 995362"/>
              <a:gd name="connsiteX33" fmla="*/ 142875 w 407194"/>
              <a:gd name="connsiteY33" fmla="*/ 552450 h 995362"/>
              <a:gd name="connsiteX34" fmla="*/ 95250 w 407194"/>
              <a:gd name="connsiteY34" fmla="*/ 359568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07194" h="995362">
                <a:moveTo>
                  <a:pt x="95250" y="359568"/>
                </a:moveTo>
                <a:lnTo>
                  <a:pt x="57150" y="219075"/>
                </a:lnTo>
                <a:lnTo>
                  <a:pt x="11907" y="71437"/>
                </a:lnTo>
                <a:lnTo>
                  <a:pt x="0" y="33337"/>
                </a:lnTo>
                <a:lnTo>
                  <a:pt x="0" y="14287"/>
                </a:lnTo>
                <a:lnTo>
                  <a:pt x="7144" y="0"/>
                </a:lnTo>
                <a:lnTo>
                  <a:pt x="28575" y="7143"/>
                </a:lnTo>
                <a:lnTo>
                  <a:pt x="114300" y="85725"/>
                </a:lnTo>
                <a:lnTo>
                  <a:pt x="171450" y="142875"/>
                </a:lnTo>
                <a:lnTo>
                  <a:pt x="221457" y="195262"/>
                </a:lnTo>
                <a:lnTo>
                  <a:pt x="280988" y="261937"/>
                </a:lnTo>
                <a:lnTo>
                  <a:pt x="321469" y="314325"/>
                </a:lnTo>
                <a:lnTo>
                  <a:pt x="340519" y="345281"/>
                </a:lnTo>
                <a:lnTo>
                  <a:pt x="352425" y="381000"/>
                </a:lnTo>
                <a:lnTo>
                  <a:pt x="369094" y="447675"/>
                </a:lnTo>
                <a:lnTo>
                  <a:pt x="383382" y="521493"/>
                </a:lnTo>
                <a:lnTo>
                  <a:pt x="392907" y="578643"/>
                </a:lnTo>
                <a:lnTo>
                  <a:pt x="400050" y="638175"/>
                </a:lnTo>
                <a:lnTo>
                  <a:pt x="407194" y="721518"/>
                </a:lnTo>
                <a:lnTo>
                  <a:pt x="407194" y="790575"/>
                </a:lnTo>
                <a:lnTo>
                  <a:pt x="407194" y="842962"/>
                </a:lnTo>
                <a:lnTo>
                  <a:pt x="402432" y="888206"/>
                </a:lnTo>
                <a:lnTo>
                  <a:pt x="388144" y="933450"/>
                </a:lnTo>
                <a:lnTo>
                  <a:pt x="369094" y="973931"/>
                </a:lnTo>
                <a:lnTo>
                  <a:pt x="345282" y="992981"/>
                </a:lnTo>
                <a:lnTo>
                  <a:pt x="326232" y="995362"/>
                </a:lnTo>
                <a:lnTo>
                  <a:pt x="292894" y="981075"/>
                </a:lnTo>
                <a:lnTo>
                  <a:pt x="269082" y="964406"/>
                </a:lnTo>
                <a:lnTo>
                  <a:pt x="247650" y="942975"/>
                </a:lnTo>
                <a:lnTo>
                  <a:pt x="230982" y="916781"/>
                </a:lnTo>
                <a:lnTo>
                  <a:pt x="214313" y="876300"/>
                </a:lnTo>
                <a:lnTo>
                  <a:pt x="204788" y="842962"/>
                </a:lnTo>
                <a:lnTo>
                  <a:pt x="183357" y="731043"/>
                </a:lnTo>
                <a:lnTo>
                  <a:pt x="142875" y="552450"/>
                </a:lnTo>
                <a:lnTo>
                  <a:pt x="95250" y="3595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F96B91EF-5F38-4342-BF31-A0594623F29D}"/>
              </a:ext>
            </a:extLst>
          </p:cNvPr>
          <p:cNvSpPr/>
          <p:nvPr/>
        </p:nvSpPr>
        <p:spPr>
          <a:xfrm>
            <a:off x="6457951" y="1417638"/>
            <a:ext cx="722313" cy="850900"/>
          </a:xfrm>
          <a:custGeom>
            <a:avLst/>
            <a:gdLst>
              <a:gd name="connsiteX0" fmla="*/ 214313 w 721519"/>
              <a:gd name="connsiteY0" fmla="*/ 490537 h 852487"/>
              <a:gd name="connsiteX1" fmla="*/ 266700 w 721519"/>
              <a:gd name="connsiteY1" fmla="*/ 397669 h 852487"/>
              <a:gd name="connsiteX2" fmla="*/ 309563 w 721519"/>
              <a:gd name="connsiteY2" fmla="*/ 321469 h 852487"/>
              <a:gd name="connsiteX3" fmla="*/ 338138 w 721519"/>
              <a:gd name="connsiteY3" fmla="*/ 259556 h 852487"/>
              <a:gd name="connsiteX4" fmla="*/ 352425 w 721519"/>
              <a:gd name="connsiteY4" fmla="*/ 226219 h 852487"/>
              <a:gd name="connsiteX5" fmla="*/ 357188 w 721519"/>
              <a:gd name="connsiteY5" fmla="*/ 197644 h 852487"/>
              <a:gd name="connsiteX6" fmla="*/ 354806 w 721519"/>
              <a:gd name="connsiteY6" fmla="*/ 164306 h 852487"/>
              <a:gd name="connsiteX7" fmla="*/ 342900 w 721519"/>
              <a:gd name="connsiteY7" fmla="*/ 140494 h 852487"/>
              <a:gd name="connsiteX8" fmla="*/ 328613 w 721519"/>
              <a:gd name="connsiteY8" fmla="*/ 123825 h 852487"/>
              <a:gd name="connsiteX9" fmla="*/ 309563 w 721519"/>
              <a:gd name="connsiteY9" fmla="*/ 104775 h 852487"/>
              <a:gd name="connsiteX10" fmla="*/ 276225 w 721519"/>
              <a:gd name="connsiteY10" fmla="*/ 83344 h 852487"/>
              <a:gd name="connsiteX11" fmla="*/ 242888 w 721519"/>
              <a:gd name="connsiteY11" fmla="*/ 64294 h 852487"/>
              <a:gd name="connsiteX12" fmla="*/ 226219 w 721519"/>
              <a:gd name="connsiteY12" fmla="*/ 50006 h 852487"/>
              <a:gd name="connsiteX13" fmla="*/ 211931 w 721519"/>
              <a:gd name="connsiteY13" fmla="*/ 33337 h 852487"/>
              <a:gd name="connsiteX14" fmla="*/ 209550 w 721519"/>
              <a:gd name="connsiteY14" fmla="*/ 19050 h 852487"/>
              <a:gd name="connsiteX15" fmla="*/ 214313 w 721519"/>
              <a:gd name="connsiteY15" fmla="*/ 7144 h 852487"/>
              <a:gd name="connsiteX16" fmla="*/ 242888 w 721519"/>
              <a:gd name="connsiteY16" fmla="*/ 0 h 852487"/>
              <a:gd name="connsiteX17" fmla="*/ 319088 w 721519"/>
              <a:gd name="connsiteY17" fmla="*/ 0 h 852487"/>
              <a:gd name="connsiteX18" fmla="*/ 390525 w 721519"/>
              <a:gd name="connsiteY18" fmla="*/ 9525 h 852487"/>
              <a:gd name="connsiteX19" fmla="*/ 471488 w 721519"/>
              <a:gd name="connsiteY19" fmla="*/ 28575 h 852487"/>
              <a:gd name="connsiteX20" fmla="*/ 519113 w 721519"/>
              <a:gd name="connsiteY20" fmla="*/ 47625 h 852487"/>
              <a:gd name="connsiteX21" fmla="*/ 552450 w 721519"/>
              <a:gd name="connsiteY21" fmla="*/ 64294 h 852487"/>
              <a:gd name="connsiteX22" fmla="*/ 592931 w 721519"/>
              <a:gd name="connsiteY22" fmla="*/ 92869 h 852487"/>
              <a:gd name="connsiteX23" fmla="*/ 621506 w 721519"/>
              <a:gd name="connsiteY23" fmla="*/ 121444 h 852487"/>
              <a:gd name="connsiteX24" fmla="*/ 633413 w 721519"/>
              <a:gd name="connsiteY24" fmla="*/ 135731 h 852487"/>
              <a:gd name="connsiteX25" fmla="*/ 657225 w 721519"/>
              <a:gd name="connsiteY25" fmla="*/ 150019 h 852487"/>
              <a:gd name="connsiteX26" fmla="*/ 673894 w 721519"/>
              <a:gd name="connsiteY26" fmla="*/ 161925 h 852487"/>
              <a:gd name="connsiteX27" fmla="*/ 700088 w 721519"/>
              <a:gd name="connsiteY27" fmla="*/ 183356 h 852487"/>
              <a:gd name="connsiteX28" fmla="*/ 714375 w 721519"/>
              <a:gd name="connsiteY28" fmla="*/ 200025 h 852487"/>
              <a:gd name="connsiteX29" fmla="*/ 719138 w 721519"/>
              <a:gd name="connsiteY29" fmla="*/ 209550 h 852487"/>
              <a:gd name="connsiteX30" fmla="*/ 721519 w 721519"/>
              <a:gd name="connsiteY30" fmla="*/ 221456 h 852487"/>
              <a:gd name="connsiteX31" fmla="*/ 719138 w 721519"/>
              <a:gd name="connsiteY31" fmla="*/ 238125 h 852487"/>
              <a:gd name="connsiteX32" fmla="*/ 707231 w 721519"/>
              <a:gd name="connsiteY32" fmla="*/ 259556 h 852487"/>
              <a:gd name="connsiteX33" fmla="*/ 681038 w 721519"/>
              <a:gd name="connsiteY33" fmla="*/ 278606 h 852487"/>
              <a:gd name="connsiteX34" fmla="*/ 657225 w 721519"/>
              <a:gd name="connsiteY34" fmla="*/ 292894 h 852487"/>
              <a:gd name="connsiteX35" fmla="*/ 573881 w 721519"/>
              <a:gd name="connsiteY35" fmla="*/ 383381 h 852487"/>
              <a:gd name="connsiteX36" fmla="*/ 473869 w 721519"/>
              <a:gd name="connsiteY36" fmla="*/ 488156 h 852487"/>
              <a:gd name="connsiteX37" fmla="*/ 376238 w 721519"/>
              <a:gd name="connsiteY37" fmla="*/ 588169 h 852487"/>
              <a:gd name="connsiteX38" fmla="*/ 223838 w 721519"/>
              <a:gd name="connsiteY38" fmla="*/ 726281 h 852487"/>
              <a:gd name="connsiteX39" fmla="*/ 83344 w 721519"/>
              <a:gd name="connsiteY39" fmla="*/ 850106 h 852487"/>
              <a:gd name="connsiteX40" fmla="*/ 0 w 721519"/>
              <a:gd name="connsiteY40" fmla="*/ 852487 h 852487"/>
              <a:gd name="connsiteX41" fmla="*/ 111919 w 721519"/>
              <a:gd name="connsiteY41" fmla="*/ 669131 h 852487"/>
              <a:gd name="connsiteX42" fmla="*/ 214313 w 721519"/>
              <a:gd name="connsiteY42" fmla="*/ 490537 h 852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21519" h="852487">
                <a:moveTo>
                  <a:pt x="214313" y="490537"/>
                </a:moveTo>
                <a:lnTo>
                  <a:pt x="266700" y="397669"/>
                </a:lnTo>
                <a:lnTo>
                  <a:pt x="309563" y="321469"/>
                </a:lnTo>
                <a:lnTo>
                  <a:pt x="338138" y="259556"/>
                </a:lnTo>
                <a:lnTo>
                  <a:pt x="352425" y="226219"/>
                </a:lnTo>
                <a:lnTo>
                  <a:pt x="357188" y="197644"/>
                </a:lnTo>
                <a:lnTo>
                  <a:pt x="354806" y="164306"/>
                </a:lnTo>
                <a:lnTo>
                  <a:pt x="342900" y="140494"/>
                </a:lnTo>
                <a:lnTo>
                  <a:pt x="328613" y="123825"/>
                </a:lnTo>
                <a:lnTo>
                  <a:pt x="309563" y="104775"/>
                </a:lnTo>
                <a:lnTo>
                  <a:pt x="276225" y="83344"/>
                </a:lnTo>
                <a:lnTo>
                  <a:pt x="242888" y="64294"/>
                </a:lnTo>
                <a:lnTo>
                  <a:pt x="226219" y="50006"/>
                </a:lnTo>
                <a:lnTo>
                  <a:pt x="211931" y="33337"/>
                </a:lnTo>
                <a:lnTo>
                  <a:pt x="209550" y="19050"/>
                </a:lnTo>
                <a:lnTo>
                  <a:pt x="214313" y="7144"/>
                </a:lnTo>
                <a:lnTo>
                  <a:pt x="242888" y="0"/>
                </a:lnTo>
                <a:lnTo>
                  <a:pt x="319088" y="0"/>
                </a:lnTo>
                <a:lnTo>
                  <a:pt x="390525" y="9525"/>
                </a:lnTo>
                <a:lnTo>
                  <a:pt x="471488" y="28575"/>
                </a:lnTo>
                <a:lnTo>
                  <a:pt x="519113" y="47625"/>
                </a:lnTo>
                <a:lnTo>
                  <a:pt x="552450" y="64294"/>
                </a:lnTo>
                <a:lnTo>
                  <a:pt x="592931" y="92869"/>
                </a:lnTo>
                <a:lnTo>
                  <a:pt x="621506" y="121444"/>
                </a:lnTo>
                <a:lnTo>
                  <a:pt x="633413" y="135731"/>
                </a:lnTo>
                <a:lnTo>
                  <a:pt x="657225" y="150019"/>
                </a:lnTo>
                <a:lnTo>
                  <a:pt x="673894" y="161925"/>
                </a:lnTo>
                <a:lnTo>
                  <a:pt x="700088" y="183356"/>
                </a:lnTo>
                <a:lnTo>
                  <a:pt x="714375" y="200025"/>
                </a:lnTo>
                <a:lnTo>
                  <a:pt x="719138" y="209550"/>
                </a:lnTo>
                <a:lnTo>
                  <a:pt x="721519" y="221456"/>
                </a:lnTo>
                <a:lnTo>
                  <a:pt x="719138" y="238125"/>
                </a:lnTo>
                <a:lnTo>
                  <a:pt x="707231" y="259556"/>
                </a:lnTo>
                <a:lnTo>
                  <a:pt x="681038" y="278606"/>
                </a:lnTo>
                <a:lnTo>
                  <a:pt x="657225" y="292894"/>
                </a:lnTo>
                <a:lnTo>
                  <a:pt x="573881" y="383381"/>
                </a:lnTo>
                <a:lnTo>
                  <a:pt x="473869" y="488156"/>
                </a:lnTo>
                <a:lnTo>
                  <a:pt x="376238" y="588169"/>
                </a:lnTo>
                <a:lnTo>
                  <a:pt x="223838" y="726281"/>
                </a:lnTo>
                <a:lnTo>
                  <a:pt x="83344" y="850106"/>
                </a:lnTo>
                <a:lnTo>
                  <a:pt x="0" y="852487"/>
                </a:lnTo>
                <a:lnTo>
                  <a:pt x="111919" y="669131"/>
                </a:lnTo>
                <a:lnTo>
                  <a:pt x="214313" y="4905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5A4D0487-A03B-42AD-AE0D-1D75FC68A57F}"/>
              </a:ext>
            </a:extLst>
          </p:cNvPr>
          <p:cNvSpPr/>
          <p:nvPr/>
        </p:nvSpPr>
        <p:spPr>
          <a:xfrm>
            <a:off x="5811839" y="4030663"/>
            <a:ext cx="409575" cy="1524000"/>
          </a:xfrm>
          <a:custGeom>
            <a:avLst/>
            <a:gdLst>
              <a:gd name="connsiteX0" fmla="*/ 402432 w 409575"/>
              <a:gd name="connsiteY0" fmla="*/ 473869 h 1524000"/>
              <a:gd name="connsiteX1" fmla="*/ 409575 w 409575"/>
              <a:gd name="connsiteY1" fmla="*/ 242888 h 1524000"/>
              <a:gd name="connsiteX2" fmla="*/ 338138 w 409575"/>
              <a:gd name="connsiteY2" fmla="*/ 107157 h 1524000"/>
              <a:gd name="connsiteX3" fmla="*/ 311944 w 409575"/>
              <a:gd name="connsiteY3" fmla="*/ 83344 h 1524000"/>
              <a:gd name="connsiteX4" fmla="*/ 266700 w 409575"/>
              <a:gd name="connsiteY4" fmla="*/ 52388 h 1524000"/>
              <a:gd name="connsiteX5" fmla="*/ 238125 w 409575"/>
              <a:gd name="connsiteY5" fmla="*/ 38100 h 1524000"/>
              <a:gd name="connsiteX6" fmla="*/ 197644 w 409575"/>
              <a:gd name="connsiteY6" fmla="*/ 21432 h 1524000"/>
              <a:gd name="connsiteX7" fmla="*/ 157163 w 409575"/>
              <a:gd name="connsiteY7" fmla="*/ 9525 h 1524000"/>
              <a:gd name="connsiteX8" fmla="*/ 111919 w 409575"/>
              <a:gd name="connsiteY8" fmla="*/ 2382 h 1524000"/>
              <a:gd name="connsiteX9" fmla="*/ 57150 w 409575"/>
              <a:gd name="connsiteY9" fmla="*/ 0 h 1524000"/>
              <a:gd name="connsiteX10" fmla="*/ 26194 w 409575"/>
              <a:gd name="connsiteY10" fmla="*/ 4763 h 1524000"/>
              <a:gd name="connsiteX11" fmla="*/ 7144 w 409575"/>
              <a:gd name="connsiteY11" fmla="*/ 14288 h 1524000"/>
              <a:gd name="connsiteX12" fmla="*/ 0 w 409575"/>
              <a:gd name="connsiteY12" fmla="*/ 28575 h 1524000"/>
              <a:gd name="connsiteX13" fmla="*/ 2382 w 409575"/>
              <a:gd name="connsiteY13" fmla="*/ 54769 h 1524000"/>
              <a:gd name="connsiteX14" fmla="*/ 14288 w 409575"/>
              <a:gd name="connsiteY14" fmla="*/ 71438 h 1524000"/>
              <a:gd name="connsiteX15" fmla="*/ 40482 w 409575"/>
              <a:gd name="connsiteY15" fmla="*/ 85725 h 1524000"/>
              <a:gd name="connsiteX16" fmla="*/ 71438 w 409575"/>
              <a:gd name="connsiteY16" fmla="*/ 109538 h 1524000"/>
              <a:gd name="connsiteX17" fmla="*/ 92869 w 409575"/>
              <a:gd name="connsiteY17" fmla="*/ 128588 h 1524000"/>
              <a:gd name="connsiteX18" fmla="*/ 116682 w 409575"/>
              <a:gd name="connsiteY18" fmla="*/ 150019 h 1524000"/>
              <a:gd name="connsiteX19" fmla="*/ 133350 w 409575"/>
              <a:gd name="connsiteY19" fmla="*/ 171450 h 1524000"/>
              <a:gd name="connsiteX20" fmla="*/ 152400 w 409575"/>
              <a:gd name="connsiteY20" fmla="*/ 204788 h 1524000"/>
              <a:gd name="connsiteX21" fmla="*/ 159544 w 409575"/>
              <a:gd name="connsiteY21" fmla="*/ 240507 h 1524000"/>
              <a:gd name="connsiteX22" fmla="*/ 161925 w 409575"/>
              <a:gd name="connsiteY22" fmla="*/ 292894 h 1524000"/>
              <a:gd name="connsiteX23" fmla="*/ 161925 w 409575"/>
              <a:gd name="connsiteY23" fmla="*/ 466725 h 1524000"/>
              <a:gd name="connsiteX24" fmla="*/ 157163 w 409575"/>
              <a:gd name="connsiteY24" fmla="*/ 721519 h 1524000"/>
              <a:gd name="connsiteX25" fmla="*/ 152400 w 409575"/>
              <a:gd name="connsiteY25" fmla="*/ 864394 h 1524000"/>
              <a:gd name="connsiteX26" fmla="*/ 145257 w 409575"/>
              <a:gd name="connsiteY26" fmla="*/ 1000125 h 1524000"/>
              <a:gd name="connsiteX27" fmla="*/ 135732 w 409575"/>
              <a:gd name="connsiteY27" fmla="*/ 1081088 h 1524000"/>
              <a:gd name="connsiteX28" fmla="*/ 128588 w 409575"/>
              <a:gd name="connsiteY28" fmla="*/ 1133475 h 1524000"/>
              <a:gd name="connsiteX29" fmla="*/ 121444 w 409575"/>
              <a:gd name="connsiteY29" fmla="*/ 1164432 h 1524000"/>
              <a:gd name="connsiteX30" fmla="*/ 119063 w 409575"/>
              <a:gd name="connsiteY30" fmla="*/ 1195388 h 1524000"/>
              <a:gd name="connsiteX31" fmla="*/ 126207 w 409575"/>
              <a:gd name="connsiteY31" fmla="*/ 1257300 h 1524000"/>
              <a:gd name="connsiteX32" fmla="*/ 135732 w 409575"/>
              <a:gd name="connsiteY32" fmla="*/ 1304925 h 1524000"/>
              <a:gd name="connsiteX33" fmla="*/ 152400 w 409575"/>
              <a:gd name="connsiteY33" fmla="*/ 1347788 h 1524000"/>
              <a:gd name="connsiteX34" fmla="*/ 169069 w 409575"/>
              <a:gd name="connsiteY34" fmla="*/ 1383507 h 1524000"/>
              <a:gd name="connsiteX35" fmla="*/ 188119 w 409575"/>
              <a:gd name="connsiteY35" fmla="*/ 1414463 h 1524000"/>
              <a:gd name="connsiteX36" fmla="*/ 216694 w 409575"/>
              <a:gd name="connsiteY36" fmla="*/ 1450182 h 1524000"/>
              <a:gd name="connsiteX37" fmla="*/ 247650 w 409575"/>
              <a:gd name="connsiteY37" fmla="*/ 1485900 h 1524000"/>
              <a:gd name="connsiteX38" fmla="*/ 278607 w 409575"/>
              <a:gd name="connsiteY38" fmla="*/ 1509713 h 1524000"/>
              <a:gd name="connsiteX39" fmla="*/ 297657 w 409575"/>
              <a:gd name="connsiteY39" fmla="*/ 1519238 h 1524000"/>
              <a:gd name="connsiteX40" fmla="*/ 326232 w 409575"/>
              <a:gd name="connsiteY40" fmla="*/ 1524000 h 1524000"/>
              <a:gd name="connsiteX41" fmla="*/ 345282 w 409575"/>
              <a:gd name="connsiteY41" fmla="*/ 1514475 h 1524000"/>
              <a:gd name="connsiteX42" fmla="*/ 361950 w 409575"/>
              <a:gd name="connsiteY42" fmla="*/ 1495425 h 1524000"/>
              <a:gd name="connsiteX43" fmla="*/ 373857 w 409575"/>
              <a:gd name="connsiteY43" fmla="*/ 1464469 h 1524000"/>
              <a:gd name="connsiteX44" fmla="*/ 381000 w 409575"/>
              <a:gd name="connsiteY44" fmla="*/ 1428750 h 1524000"/>
              <a:gd name="connsiteX45" fmla="*/ 385763 w 409575"/>
              <a:gd name="connsiteY45" fmla="*/ 1397794 h 1524000"/>
              <a:gd name="connsiteX46" fmla="*/ 388144 w 409575"/>
              <a:gd name="connsiteY46" fmla="*/ 1340644 h 1524000"/>
              <a:gd name="connsiteX47" fmla="*/ 388144 w 409575"/>
              <a:gd name="connsiteY47" fmla="*/ 1183482 h 1524000"/>
              <a:gd name="connsiteX48" fmla="*/ 392907 w 409575"/>
              <a:gd name="connsiteY48" fmla="*/ 926307 h 1524000"/>
              <a:gd name="connsiteX49" fmla="*/ 402432 w 409575"/>
              <a:gd name="connsiteY49" fmla="*/ 473869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09575" h="1524000">
                <a:moveTo>
                  <a:pt x="402432" y="473869"/>
                </a:moveTo>
                <a:lnTo>
                  <a:pt x="409575" y="242888"/>
                </a:lnTo>
                <a:lnTo>
                  <a:pt x="338138" y="107157"/>
                </a:lnTo>
                <a:lnTo>
                  <a:pt x="311944" y="83344"/>
                </a:lnTo>
                <a:lnTo>
                  <a:pt x="266700" y="52388"/>
                </a:lnTo>
                <a:lnTo>
                  <a:pt x="238125" y="38100"/>
                </a:lnTo>
                <a:lnTo>
                  <a:pt x="197644" y="21432"/>
                </a:lnTo>
                <a:lnTo>
                  <a:pt x="157163" y="9525"/>
                </a:lnTo>
                <a:lnTo>
                  <a:pt x="111919" y="2382"/>
                </a:lnTo>
                <a:lnTo>
                  <a:pt x="57150" y="0"/>
                </a:lnTo>
                <a:lnTo>
                  <a:pt x="26194" y="4763"/>
                </a:lnTo>
                <a:lnTo>
                  <a:pt x="7144" y="14288"/>
                </a:lnTo>
                <a:lnTo>
                  <a:pt x="0" y="28575"/>
                </a:lnTo>
                <a:lnTo>
                  <a:pt x="2382" y="54769"/>
                </a:lnTo>
                <a:lnTo>
                  <a:pt x="14288" y="71438"/>
                </a:lnTo>
                <a:lnTo>
                  <a:pt x="40482" y="85725"/>
                </a:lnTo>
                <a:lnTo>
                  <a:pt x="71438" y="109538"/>
                </a:lnTo>
                <a:lnTo>
                  <a:pt x="92869" y="128588"/>
                </a:lnTo>
                <a:lnTo>
                  <a:pt x="116682" y="150019"/>
                </a:lnTo>
                <a:lnTo>
                  <a:pt x="133350" y="171450"/>
                </a:lnTo>
                <a:lnTo>
                  <a:pt x="152400" y="204788"/>
                </a:lnTo>
                <a:lnTo>
                  <a:pt x="159544" y="240507"/>
                </a:lnTo>
                <a:lnTo>
                  <a:pt x="161925" y="292894"/>
                </a:lnTo>
                <a:lnTo>
                  <a:pt x="161925" y="466725"/>
                </a:lnTo>
                <a:cubicBezTo>
                  <a:pt x="160338" y="551656"/>
                  <a:pt x="158750" y="636588"/>
                  <a:pt x="157163" y="721519"/>
                </a:cubicBezTo>
                <a:lnTo>
                  <a:pt x="152400" y="864394"/>
                </a:lnTo>
                <a:lnTo>
                  <a:pt x="145257" y="1000125"/>
                </a:lnTo>
                <a:lnTo>
                  <a:pt x="135732" y="1081088"/>
                </a:lnTo>
                <a:lnTo>
                  <a:pt x="128588" y="1133475"/>
                </a:lnTo>
                <a:lnTo>
                  <a:pt x="121444" y="1164432"/>
                </a:lnTo>
                <a:lnTo>
                  <a:pt x="119063" y="1195388"/>
                </a:lnTo>
                <a:lnTo>
                  <a:pt x="126207" y="1257300"/>
                </a:lnTo>
                <a:lnTo>
                  <a:pt x="135732" y="1304925"/>
                </a:lnTo>
                <a:lnTo>
                  <a:pt x="152400" y="1347788"/>
                </a:lnTo>
                <a:lnTo>
                  <a:pt x="169069" y="1383507"/>
                </a:lnTo>
                <a:lnTo>
                  <a:pt x="188119" y="1414463"/>
                </a:lnTo>
                <a:lnTo>
                  <a:pt x="216694" y="1450182"/>
                </a:lnTo>
                <a:lnTo>
                  <a:pt x="247650" y="1485900"/>
                </a:lnTo>
                <a:lnTo>
                  <a:pt x="278607" y="1509713"/>
                </a:lnTo>
                <a:lnTo>
                  <a:pt x="297657" y="1519238"/>
                </a:lnTo>
                <a:lnTo>
                  <a:pt x="326232" y="1524000"/>
                </a:lnTo>
                <a:lnTo>
                  <a:pt x="345282" y="1514475"/>
                </a:lnTo>
                <a:lnTo>
                  <a:pt x="361950" y="1495425"/>
                </a:lnTo>
                <a:lnTo>
                  <a:pt x="373857" y="1464469"/>
                </a:lnTo>
                <a:lnTo>
                  <a:pt x="381000" y="1428750"/>
                </a:lnTo>
                <a:lnTo>
                  <a:pt x="385763" y="1397794"/>
                </a:lnTo>
                <a:cubicBezTo>
                  <a:pt x="386557" y="1378744"/>
                  <a:pt x="387350" y="1359694"/>
                  <a:pt x="388144" y="1340644"/>
                </a:cubicBezTo>
                <a:lnTo>
                  <a:pt x="388144" y="1183482"/>
                </a:lnTo>
                <a:cubicBezTo>
                  <a:pt x="389732" y="1097757"/>
                  <a:pt x="391319" y="1012032"/>
                  <a:pt x="392907" y="926307"/>
                </a:cubicBezTo>
                <a:lnTo>
                  <a:pt x="402432" y="4738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2571F12-C486-4BC5-8D64-1CC3A1770EA4}"/>
              </a:ext>
            </a:extLst>
          </p:cNvPr>
          <p:cNvSpPr/>
          <p:nvPr/>
        </p:nvSpPr>
        <p:spPr>
          <a:xfrm>
            <a:off x="4075113" y="2686051"/>
            <a:ext cx="677862" cy="561975"/>
          </a:xfrm>
          <a:custGeom>
            <a:avLst/>
            <a:gdLst>
              <a:gd name="connsiteX0" fmla="*/ 402431 w 678656"/>
              <a:gd name="connsiteY0" fmla="*/ 233363 h 561975"/>
              <a:gd name="connsiteX1" fmla="*/ 307181 w 678656"/>
              <a:gd name="connsiteY1" fmla="*/ 159544 h 561975"/>
              <a:gd name="connsiteX2" fmla="*/ 209550 w 678656"/>
              <a:gd name="connsiteY2" fmla="*/ 83344 h 561975"/>
              <a:gd name="connsiteX3" fmla="*/ 128587 w 678656"/>
              <a:gd name="connsiteY3" fmla="*/ 0 h 561975"/>
              <a:gd name="connsiteX4" fmla="*/ 78581 w 678656"/>
              <a:gd name="connsiteY4" fmla="*/ 21432 h 561975"/>
              <a:gd name="connsiteX5" fmla="*/ 38100 w 678656"/>
              <a:gd name="connsiteY5" fmla="*/ 50007 h 561975"/>
              <a:gd name="connsiteX6" fmla="*/ 21431 w 678656"/>
              <a:gd name="connsiteY6" fmla="*/ 69057 h 561975"/>
              <a:gd name="connsiteX7" fmla="*/ 7144 w 678656"/>
              <a:gd name="connsiteY7" fmla="*/ 95250 h 561975"/>
              <a:gd name="connsiteX8" fmla="*/ 0 w 678656"/>
              <a:gd name="connsiteY8" fmla="*/ 121444 h 561975"/>
              <a:gd name="connsiteX9" fmla="*/ 0 w 678656"/>
              <a:gd name="connsiteY9" fmla="*/ 152400 h 561975"/>
              <a:gd name="connsiteX10" fmla="*/ 7144 w 678656"/>
              <a:gd name="connsiteY10" fmla="*/ 183357 h 561975"/>
              <a:gd name="connsiteX11" fmla="*/ 52387 w 678656"/>
              <a:gd name="connsiteY11" fmla="*/ 216694 h 561975"/>
              <a:gd name="connsiteX12" fmla="*/ 166687 w 678656"/>
              <a:gd name="connsiteY12" fmla="*/ 290513 h 561975"/>
              <a:gd name="connsiteX13" fmla="*/ 311944 w 678656"/>
              <a:gd name="connsiteY13" fmla="*/ 383382 h 561975"/>
              <a:gd name="connsiteX14" fmla="*/ 419100 w 678656"/>
              <a:gd name="connsiteY14" fmla="*/ 450057 h 561975"/>
              <a:gd name="connsiteX15" fmla="*/ 535781 w 678656"/>
              <a:gd name="connsiteY15" fmla="*/ 521494 h 561975"/>
              <a:gd name="connsiteX16" fmla="*/ 604837 w 678656"/>
              <a:gd name="connsiteY16" fmla="*/ 561975 h 561975"/>
              <a:gd name="connsiteX17" fmla="*/ 678656 w 678656"/>
              <a:gd name="connsiteY17" fmla="*/ 445294 h 561975"/>
              <a:gd name="connsiteX18" fmla="*/ 533400 w 678656"/>
              <a:gd name="connsiteY18" fmla="*/ 335757 h 561975"/>
              <a:gd name="connsiteX19" fmla="*/ 402431 w 678656"/>
              <a:gd name="connsiteY19" fmla="*/ 233363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78656" h="561975">
                <a:moveTo>
                  <a:pt x="402431" y="233363"/>
                </a:moveTo>
                <a:lnTo>
                  <a:pt x="307181" y="159544"/>
                </a:lnTo>
                <a:lnTo>
                  <a:pt x="209550" y="83344"/>
                </a:lnTo>
                <a:lnTo>
                  <a:pt x="128587" y="0"/>
                </a:lnTo>
                <a:lnTo>
                  <a:pt x="78581" y="21432"/>
                </a:lnTo>
                <a:lnTo>
                  <a:pt x="38100" y="50007"/>
                </a:lnTo>
                <a:lnTo>
                  <a:pt x="21431" y="69057"/>
                </a:lnTo>
                <a:lnTo>
                  <a:pt x="7144" y="95250"/>
                </a:lnTo>
                <a:lnTo>
                  <a:pt x="0" y="121444"/>
                </a:lnTo>
                <a:lnTo>
                  <a:pt x="0" y="152400"/>
                </a:lnTo>
                <a:lnTo>
                  <a:pt x="7144" y="183357"/>
                </a:lnTo>
                <a:lnTo>
                  <a:pt x="52387" y="216694"/>
                </a:lnTo>
                <a:lnTo>
                  <a:pt x="166687" y="290513"/>
                </a:lnTo>
                <a:lnTo>
                  <a:pt x="311944" y="383382"/>
                </a:lnTo>
                <a:lnTo>
                  <a:pt x="419100" y="450057"/>
                </a:lnTo>
                <a:lnTo>
                  <a:pt x="535781" y="521494"/>
                </a:lnTo>
                <a:lnTo>
                  <a:pt x="604837" y="561975"/>
                </a:lnTo>
                <a:lnTo>
                  <a:pt x="678656" y="445294"/>
                </a:lnTo>
                <a:lnTo>
                  <a:pt x="533400" y="335757"/>
                </a:lnTo>
                <a:lnTo>
                  <a:pt x="402431" y="2333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BDB38E4-F141-47FB-9D22-B1379239CCF5}"/>
              </a:ext>
            </a:extLst>
          </p:cNvPr>
          <p:cNvSpPr/>
          <p:nvPr/>
        </p:nvSpPr>
        <p:spPr>
          <a:xfrm>
            <a:off x="4014789" y="2051051"/>
            <a:ext cx="1601787" cy="1965325"/>
          </a:xfrm>
          <a:custGeom>
            <a:avLst/>
            <a:gdLst>
              <a:gd name="connsiteX0" fmla="*/ 933450 w 1602922"/>
              <a:gd name="connsiteY0" fmla="*/ 742950 h 1964871"/>
              <a:gd name="connsiteX1" fmla="*/ 1034143 w 1602922"/>
              <a:gd name="connsiteY1" fmla="*/ 606878 h 1964871"/>
              <a:gd name="connsiteX2" fmla="*/ 1107622 w 1602922"/>
              <a:gd name="connsiteY2" fmla="*/ 500743 h 1964871"/>
              <a:gd name="connsiteX3" fmla="*/ 1189264 w 1602922"/>
              <a:gd name="connsiteY3" fmla="*/ 375557 h 1964871"/>
              <a:gd name="connsiteX4" fmla="*/ 1270907 w 1602922"/>
              <a:gd name="connsiteY4" fmla="*/ 239486 h 1964871"/>
              <a:gd name="connsiteX5" fmla="*/ 1279072 w 1602922"/>
              <a:gd name="connsiteY5" fmla="*/ 214993 h 1964871"/>
              <a:gd name="connsiteX6" fmla="*/ 1287236 w 1602922"/>
              <a:gd name="connsiteY6" fmla="*/ 187778 h 1964871"/>
              <a:gd name="connsiteX7" fmla="*/ 1284514 w 1602922"/>
              <a:gd name="connsiteY7" fmla="*/ 166007 h 1964871"/>
              <a:gd name="connsiteX8" fmla="*/ 1279072 w 1602922"/>
              <a:gd name="connsiteY8" fmla="*/ 141514 h 1964871"/>
              <a:gd name="connsiteX9" fmla="*/ 1262743 w 1602922"/>
              <a:gd name="connsiteY9" fmla="*/ 108857 h 1964871"/>
              <a:gd name="connsiteX10" fmla="*/ 1240972 w 1602922"/>
              <a:gd name="connsiteY10" fmla="*/ 78921 h 1964871"/>
              <a:gd name="connsiteX11" fmla="*/ 1224643 w 1602922"/>
              <a:gd name="connsiteY11" fmla="*/ 62593 h 1964871"/>
              <a:gd name="connsiteX12" fmla="*/ 1216479 w 1602922"/>
              <a:gd name="connsiteY12" fmla="*/ 38100 h 1964871"/>
              <a:gd name="connsiteX13" fmla="*/ 1213757 w 1602922"/>
              <a:gd name="connsiteY13" fmla="*/ 19050 h 1964871"/>
              <a:gd name="connsiteX14" fmla="*/ 1221922 w 1602922"/>
              <a:gd name="connsiteY14" fmla="*/ 5443 h 1964871"/>
              <a:gd name="connsiteX15" fmla="*/ 1249136 w 1602922"/>
              <a:gd name="connsiteY15" fmla="*/ 0 h 1964871"/>
              <a:gd name="connsiteX16" fmla="*/ 1284514 w 1602922"/>
              <a:gd name="connsiteY16" fmla="*/ 13607 h 1964871"/>
              <a:gd name="connsiteX17" fmla="*/ 1322614 w 1602922"/>
              <a:gd name="connsiteY17" fmla="*/ 21771 h 1964871"/>
              <a:gd name="connsiteX18" fmla="*/ 1382486 w 1602922"/>
              <a:gd name="connsiteY18" fmla="*/ 40821 h 1964871"/>
              <a:gd name="connsiteX19" fmla="*/ 1423307 w 1602922"/>
              <a:gd name="connsiteY19" fmla="*/ 62593 h 1964871"/>
              <a:gd name="connsiteX20" fmla="*/ 1455964 w 1602922"/>
              <a:gd name="connsiteY20" fmla="*/ 84364 h 1964871"/>
              <a:gd name="connsiteX21" fmla="*/ 1488622 w 1602922"/>
              <a:gd name="connsiteY21" fmla="*/ 114300 h 1964871"/>
              <a:gd name="connsiteX22" fmla="*/ 1513114 w 1602922"/>
              <a:gd name="connsiteY22" fmla="*/ 138793 h 1964871"/>
              <a:gd name="connsiteX23" fmla="*/ 1543050 w 1602922"/>
              <a:gd name="connsiteY23" fmla="*/ 171450 h 1964871"/>
              <a:gd name="connsiteX24" fmla="*/ 1564822 w 1602922"/>
              <a:gd name="connsiteY24" fmla="*/ 206828 h 1964871"/>
              <a:gd name="connsiteX25" fmla="*/ 1583872 w 1602922"/>
              <a:gd name="connsiteY25" fmla="*/ 242207 h 1964871"/>
              <a:gd name="connsiteX26" fmla="*/ 1594757 w 1602922"/>
              <a:gd name="connsiteY26" fmla="*/ 277586 h 1964871"/>
              <a:gd name="connsiteX27" fmla="*/ 1602922 w 1602922"/>
              <a:gd name="connsiteY27" fmla="*/ 310243 h 1964871"/>
              <a:gd name="connsiteX28" fmla="*/ 1602922 w 1602922"/>
              <a:gd name="connsiteY28" fmla="*/ 342900 h 1964871"/>
              <a:gd name="connsiteX29" fmla="*/ 1594757 w 1602922"/>
              <a:gd name="connsiteY29" fmla="*/ 364671 h 1964871"/>
              <a:gd name="connsiteX30" fmla="*/ 1578429 w 1602922"/>
              <a:gd name="connsiteY30" fmla="*/ 383721 h 1964871"/>
              <a:gd name="connsiteX31" fmla="*/ 1553936 w 1602922"/>
              <a:gd name="connsiteY31" fmla="*/ 394607 h 1964871"/>
              <a:gd name="connsiteX32" fmla="*/ 1526722 w 1602922"/>
              <a:gd name="connsiteY32" fmla="*/ 397328 h 1964871"/>
              <a:gd name="connsiteX33" fmla="*/ 1510393 w 1602922"/>
              <a:gd name="connsiteY33" fmla="*/ 402771 h 1964871"/>
              <a:gd name="connsiteX34" fmla="*/ 1450522 w 1602922"/>
              <a:gd name="connsiteY34" fmla="*/ 468086 h 1964871"/>
              <a:gd name="connsiteX35" fmla="*/ 1300843 w 1602922"/>
              <a:gd name="connsiteY35" fmla="*/ 636814 h 1964871"/>
              <a:gd name="connsiteX36" fmla="*/ 1123950 w 1602922"/>
              <a:gd name="connsiteY36" fmla="*/ 830036 h 1964871"/>
              <a:gd name="connsiteX37" fmla="*/ 941614 w 1602922"/>
              <a:gd name="connsiteY37" fmla="*/ 1034143 h 1964871"/>
              <a:gd name="connsiteX38" fmla="*/ 759279 w 1602922"/>
              <a:gd name="connsiteY38" fmla="*/ 1238250 h 1964871"/>
              <a:gd name="connsiteX39" fmla="*/ 547007 w 1602922"/>
              <a:gd name="connsiteY39" fmla="*/ 1477736 h 1964871"/>
              <a:gd name="connsiteX40" fmla="*/ 293914 w 1602922"/>
              <a:gd name="connsiteY40" fmla="*/ 1763486 h 1964871"/>
              <a:gd name="connsiteX41" fmla="*/ 114300 w 1602922"/>
              <a:gd name="connsiteY41" fmla="*/ 1964871 h 1964871"/>
              <a:gd name="connsiteX42" fmla="*/ 8164 w 1602922"/>
              <a:gd name="connsiteY42" fmla="*/ 1934936 h 1964871"/>
              <a:gd name="connsiteX43" fmla="*/ 0 w 1602922"/>
              <a:gd name="connsiteY43" fmla="*/ 1913164 h 1964871"/>
              <a:gd name="connsiteX44" fmla="*/ 0 w 1602922"/>
              <a:gd name="connsiteY44" fmla="*/ 1894114 h 1964871"/>
              <a:gd name="connsiteX45" fmla="*/ 46264 w 1602922"/>
              <a:gd name="connsiteY45" fmla="*/ 1839686 h 1964871"/>
              <a:gd name="connsiteX46" fmla="*/ 157843 w 1602922"/>
              <a:gd name="connsiteY46" fmla="*/ 1709057 h 1964871"/>
              <a:gd name="connsiteX47" fmla="*/ 296636 w 1602922"/>
              <a:gd name="connsiteY47" fmla="*/ 1540328 h 1964871"/>
              <a:gd name="connsiteX48" fmla="*/ 413657 w 1602922"/>
              <a:gd name="connsiteY48" fmla="*/ 1393371 h 1964871"/>
              <a:gd name="connsiteX49" fmla="*/ 525236 w 1602922"/>
              <a:gd name="connsiteY49" fmla="*/ 1257300 h 1964871"/>
              <a:gd name="connsiteX50" fmla="*/ 615043 w 1602922"/>
              <a:gd name="connsiteY50" fmla="*/ 1140278 h 1964871"/>
              <a:gd name="connsiteX51" fmla="*/ 781050 w 1602922"/>
              <a:gd name="connsiteY51" fmla="*/ 936171 h 1964871"/>
              <a:gd name="connsiteX52" fmla="*/ 933450 w 1602922"/>
              <a:gd name="connsiteY52" fmla="*/ 742950 h 196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602922" h="1964871">
                <a:moveTo>
                  <a:pt x="933450" y="742950"/>
                </a:moveTo>
                <a:lnTo>
                  <a:pt x="1034143" y="606878"/>
                </a:lnTo>
                <a:lnTo>
                  <a:pt x="1107622" y="500743"/>
                </a:lnTo>
                <a:lnTo>
                  <a:pt x="1189264" y="375557"/>
                </a:lnTo>
                <a:lnTo>
                  <a:pt x="1270907" y="239486"/>
                </a:lnTo>
                <a:lnTo>
                  <a:pt x="1279072" y="214993"/>
                </a:lnTo>
                <a:lnTo>
                  <a:pt x="1287236" y="187778"/>
                </a:lnTo>
                <a:lnTo>
                  <a:pt x="1284514" y="166007"/>
                </a:lnTo>
                <a:lnTo>
                  <a:pt x="1279072" y="141514"/>
                </a:lnTo>
                <a:lnTo>
                  <a:pt x="1262743" y="108857"/>
                </a:lnTo>
                <a:lnTo>
                  <a:pt x="1240972" y="78921"/>
                </a:lnTo>
                <a:lnTo>
                  <a:pt x="1224643" y="62593"/>
                </a:lnTo>
                <a:lnTo>
                  <a:pt x="1216479" y="38100"/>
                </a:lnTo>
                <a:lnTo>
                  <a:pt x="1213757" y="19050"/>
                </a:lnTo>
                <a:lnTo>
                  <a:pt x="1221922" y="5443"/>
                </a:lnTo>
                <a:lnTo>
                  <a:pt x="1249136" y="0"/>
                </a:lnTo>
                <a:lnTo>
                  <a:pt x="1284514" y="13607"/>
                </a:lnTo>
                <a:lnTo>
                  <a:pt x="1322614" y="21771"/>
                </a:lnTo>
                <a:lnTo>
                  <a:pt x="1382486" y="40821"/>
                </a:lnTo>
                <a:lnTo>
                  <a:pt x="1423307" y="62593"/>
                </a:lnTo>
                <a:lnTo>
                  <a:pt x="1455964" y="84364"/>
                </a:lnTo>
                <a:lnTo>
                  <a:pt x="1488622" y="114300"/>
                </a:lnTo>
                <a:lnTo>
                  <a:pt x="1513114" y="138793"/>
                </a:lnTo>
                <a:lnTo>
                  <a:pt x="1543050" y="171450"/>
                </a:lnTo>
                <a:lnTo>
                  <a:pt x="1564822" y="206828"/>
                </a:lnTo>
                <a:lnTo>
                  <a:pt x="1583872" y="242207"/>
                </a:lnTo>
                <a:lnTo>
                  <a:pt x="1594757" y="277586"/>
                </a:lnTo>
                <a:lnTo>
                  <a:pt x="1602922" y="310243"/>
                </a:lnTo>
                <a:lnTo>
                  <a:pt x="1602922" y="342900"/>
                </a:lnTo>
                <a:lnTo>
                  <a:pt x="1594757" y="364671"/>
                </a:lnTo>
                <a:lnTo>
                  <a:pt x="1578429" y="383721"/>
                </a:lnTo>
                <a:lnTo>
                  <a:pt x="1553936" y="394607"/>
                </a:lnTo>
                <a:lnTo>
                  <a:pt x="1526722" y="397328"/>
                </a:lnTo>
                <a:lnTo>
                  <a:pt x="1510393" y="402771"/>
                </a:lnTo>
                <a:lnTo>
                  <a:pt x="1450522" y="468086"/>
                </a:lnTo>
                <a:lnTo>
                  <a:pt x="1300843" y="636814"/>
                </a:lnTo>
                <a:lnTo>
                  <a:pt x="1123950" y="830036"/>
                </a:lnTo>
                <a:lnTo>
                  <a:pt x="941614" y="1034143"/>
                </a:lnTo>
                <a:lnTo>
                  <a:pt x="759279" y="1238250"/>
                </a:lnTo>
                <a:lnTo>
                  <a:pt x="547007" y="1477736"/>
                </a:lnTo>
                <a:lnTo>
                  <a:pt x="293914" y="1763486"/>
                </a:lnTo>
                <a:lnTo>
                  <a:pt x="114300" y="1964871"/>
                </a:lnTo>
                <a:lnTo>
                  <a:pt x="8164" y="1934936"/>
                </a:lnTo>
                <a:lnTo>
                  <a:pt x="0" y="1913164"/>
                </a:lnTo>
                <a:lnTo>
                  <a:pt x="0" y="1894114"/>
                </a:lnTo>
                <a:lnTo>
                  <a:pt x="46264" y="1839686"/>
                </a:lnTo>
                <a:lnTo>
                  <a:pt x="157843" y="1709057"/>
                </a:lnTo>
                <a:lnTo>
                  <a:pt x="296636" y="1540328"/>
                </a:lnTo>
                <a:lnTo>
                  <a:pt x="413657" y="1393371"/>
                </a:lnTo>
                <a:lnTo>
                  <a:pt x="525236" y="1257300"/>
                </a:lnTo>
                <a:lnTo>
                  <a:pt x="615043" y="1140278"/>
                </a:lnTo>
                <a:lnTo>
                  <a:pt x="781050" y="936171"/>
                </a:lnTo>
                <a:lnTo>
                  <a:pt x="933450" y="7429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3D4A900F-50DA-4C15-8CD8-8E5BB7A3AB2F}"/>
              </a:ext>
            </a:extLst>
          </p:cNvPr>
          <p:cNvSpPr/>
          <p:nvPr/>
        </p:nvSpPr>
        <p:spPr>
          <a:xfrm>
            <a:off x="4017964" y="3622676"/>
            <a:ext cx="1552575" cy="587375"/>
          </a:xfrm>
          <a:custGeom>
            <a:avLst/>
            <a:gdLst>
              <a:gd name="connsiteX0" fmla="*/ 683419 w 1552575"/>
              <a:gd name="connsiteY0" fmla="*/ 192881 h 588168"/>
              <a:gd name="connsiteX1" fmla="*/ 466725 w 1552575"/>
              <a:gd name="connsiteY1" fmla="*/ 240506 h 588168"/>
              <a:gd name="connsiteX2" fmla="*/ 292894 w 1552575"/>
              <a:gd name="connsiteY2" fmla="*/ 278606 h 588168"/>
              <a:gd name="connsiteX3" fmla="*/ 178594 w 1552575"/>
              <a:gd name="connsiteY3" fmla="*/ 297656 h 588168"/>
              <a:gd name="connsiteX4" fmla="*/ 0 w 1552575"/>
              <a:gd name="connsiteY4" fmla="*/ 323850 h 588168"/>
              <a:gd name="connsiteX5" fmla="*/ 2381 w 1552575"/>
              <a:gd name="connsiteY5" fmla="*/ 352425 h 588168"/>
              <a:gd name="connsiteX6" fmla="*/ 14287 w 1552575"/>
              <a:gd name="connsiteY6" fmla="*/ 388143 h 588168"/>
              <a:gd name="connsiteX7" fmla="*/ 28575 w 1552575"/>
              <a:gd name="connsiteY7" fmla="*/ 416718 h 588168"/>
              <a:gd name="connsiteX8" fmla="*/ 50006 w 1552575"/>
              <a:gd name="connsiteY8" fmla="*/ 450056 h 588168"/>
              <a:gd name="connsiteX9" fmla="*/ 71437 w 1552575"/>
              <a:gd name="connsiteY9" fmla="*/ 478631 h 588168"/>
              <a:gd name="connsiteX10" fmla="*/ 100012 w 1552575"/>
              <a:gd name="connsiteY10" fmla="*/ 507206 h 588168"/>
              <a:gd name="connsiteX11" fmla="*/ 140494 w 1552575"/>
              <a:gd name="connsiteY11" fmla="*/ 542925 h 588168"/>
              <a:gd name="connsiteX12" fmla="*/ 176212 w 1552575"/>
              <a:gd name="connsiteY12" fmla="*/ 569118 h 588168"/>
              <a:gd name="connsiteX13" fmla="*/ 192881 w 1552575"/>
              <a:gd name="connsiteY13" fmla="*/ 581025 h 588168"/>
              <a:gd name="connsiteX14" fmla="*/ 219075 w 1552575"/>
              <a:gd name="connsiteY14" fmla="*/ 585787 h 588168"/>
              <a:gd name="connsiteX15" fmla="*/ 245269 w 1552575"/>
              <a:gd name="connsiteY15" fmla="*/ 588168 h 588168"/>
              <a:gd name="connsiteX16" fmla="*/ 276225 w 1552575"/>
              <a:gd name="connsiteY16" fmla="*/ 583406 h 588168"/>
              <a:gd name="connsiteX17" fmla="*/ 297656 w 1552575"/>
              <a:gd name="connsiteY17" fmla="*/ 571500 h 588168"/>
              <a:gd name="connsiteX18" fmla="*/ 319087 w 1552575"/>
              <a:gd name="connsiteY18" fmla="*/ 552450 h 588168"/>
              <a:gd name="connsiteX19" fmla="*/ 342900 w 1552575"/>
              <a:gd name="connsiteY19" fmla="*/ 519112 h 588168"/>
              <a:gd name="connsiteX20" fmla="*/ 352425 w 1552575"/>
              <a:gd name="connsiteY20" fmla="*/ 502443 h 588168"/>
              <a:gd name="connsiteX21" fmla="*/ 459581 w 1552575"/>
              <a:gd name="connsiteY21" fmla="*/ 466725 h 588168"/>
              <a:gd name="connsiteX22" fmla="*/ 592931 w 1552575"/>
              <a:gd name="connsiteY22" fmla="*/ 423862 h 588168"/>
              <a:gd name="connsiteX23" fmla="*/ 683419 w 1552575"/>
              <a:gd name="connsiteY23" fmla="*/ 400050 h 588168"/>
              <a:gd name="connsiteX24" fmla="*/ 916781 w 1552575"/>
              <a:gd name="connsiteY24" fmla="*/ 319087 h 588168"/>
              <a:gd name="connsiteX25" fmla="*/ 1090612 w 1552575"/>
              <a:gd name="connsiteY25" fmla="*/ 252412 h 588168"/>
              <a:gd name="connsiteX26" fmla="*/ 1254919 w 1552575"/>
              <a:gd name="connsiteY26" fmla="*/ 195262 h 588168"/>
              <a:gd name="connsiteX27" fmla="*/ 1395412 w 1552575"/>
              <a:gd name="connsiteY27" fmla="*/ 145256 h 588168"/>
              <a:gd name="connsiteX28" fmla="*/ 1552575 w 1552575"/>
              <a:gd name="connsiteY28" fmla="*/ 95250 h 588168"/>
              <a:gd name="connsiteX29" fmla="*/ 1504950 w 1552575"/>
              <a:gd name="connsiteY29" fmla="*/ 0 h 588168"/>
              <a:gd name="connsiteX30" fmla="*/ 1300162 w 1552575"/>
              <a:gd name="connsiteY30" fmla="*/ 50006 h 588168"/>
              <a:gd name="connsiteX31" fmla="*/ 1090612 w 1552575"/>
              <a:gd name="connsiteY31" fmla="*/ 100012 h 588168"/>
              <a:gd name="connsiteX32" fmla="*/ 854869 w 1552575"/>
              <a:gd name="connsiteY32" fmla="*/ 152400 h 588168"/>
              <a:gd name="connsiteX33" fmla="*/ 683419 w 1552575"/>
              <a:gd name="connsiteY33" fmla="*/ 192881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552575" h="588168">
                <a:moveTo>
                  <a:pt x="683419" y="192881"/>
                </a:moveTo>
                <a:lnTo>
                  <a:pt x="466725" y="240506"/>
                </a:lnTo>
                <a:lnTo>
                  <a:pt x="292894" y="278606"/>
                </a:lnTo>
                <a:lnTo>
                  <a:pt x="178594" y="297656"/>
                </a:lnTo>
                <a:lnTo>
                  <a:pt x="0" y="323850"/>
                </a:lnTo>
                <a:lnTo>
                  <a:pt x="2381" y="352425"/>
                </a:lnTo>
                <a:lnTo>
                  <a:pt x="14287" y="388143"/>
                </a:lnTo>
                <a:lnTo>
                  <a:pt x="28575" y="416718"/>
                </a:lnTo>
                <a:lnTo>
                  <a:pt x="50006" y="450056"/>
                </a:lnTo>
                <a:lnTo>
                  <a:pt x="71437" y="478631"/>
                </a:lnTo>
                <a:lnTo>
                  <a:pt x="100012" y="507206"/>
                </a:lnTo>
                <a:lnTo>
                  <a:pt x="140494" y="542925"/>
                </a:lnTo>
                <a:lnTo>
                  <a:pt x="176212" y="569118"/>
                </a:lnTo>
                <a:lnTo>
                  <a:pt x="192881" y="581025"/>
                </a:lnTo>
                <a:lnTo>
                  <a:pt x="219075" y="585787"/>
                </a:lnTo>
                <a:lnTo>
                  <a:pt x="245269" y="588168"/>
                </a:lnTo>
                <a:lnTo>
                  <a:pt x="276225" y="583406"/>
                </a:lnTo>
                <a:lnTo>
                  <a:pt x="297656" y="571500"/>
                </a:lnTo>
                <a:lnTo>
                  <a:pt x="319087" y="552450"/>
                </a:lnTo>
                <a:lnTo>
                  <a:pt x="342900" y="519112"/>
                </a:lnTo>
                <a:lnTo>
                  <a:pt x="352425" y="502443"/>
                </a:lnTo>
                <a:lnTo>
                  <a:pt x="459581" y="466725"/>
                </a:lnTo>
                <a:lnTo>
                  <a:pt x="592931" y="423862"/>
                </a:lnTo>
                <a:lnTo>
                  <a:pt x="683419" y="400050"/>
                </a:lnTo>
                <a:lnTo>
                  <a:pt x="916781" y="319087"/>
                </a:lnTo>
                <a:lnTo>
                  <a:pt x="1090612" y="252412"/>
                </a:lnTo>
                <a:lnTo>
                  <a:pt x="1254919" y="195262"/>
                </a:lnTo>
                <a:lnTo>
                  <a:pt x="1395412" y="145256"/>
                </a:lnTo>
                <a:lnTo>
                  <a:pt x="1552575" y="95250"/>
                </a:lnTo>
                <a:lnTo>
                  <a:pt x="1504950" y="0"/>
                </a:lnTo>
                <a:lnTo>
                  <a:pt x="1300162" y="50006"/>
                </a:lnTo>
                <a:lnTo>
                  <a:pt x="1090612" y="100012"/>
                </a:lnTo>
                <a:lnTo>
                  <a:pt x="854869" y="152400"/>
                </a:lnTo>
                <a:lnTo>
                  <a:pt x="683419" y="1928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9957106C-0AC0-4AAC-9BC0-36E211684681}"/>
              </a:ext>
            </a:extLst>
          </p:cNvPr>
          <p:cNvSpPr/>
          <p:nvPr/>
        </p:nvSpPr>
        <p:spPr>
          <a:xfrm>
            <a:off x="5183188" y="3235326"/>
            <a:ext cx="565150" cy="801687"/>
          </a:xfrm>
          <a:custGeom>
            <a:avLst/>
            <a:gdLst>
              <a:gd name="connsiteX0" fmla="*/ 121444 w 564357"/>
              <a:gd name="connsiteY0" fmla="*/ 276225 h 802481"/>
              <a:gd name="connsiteX1" fmla="*/ 78582 w 564357"/>
              <a:gd name="connsiteY1" fmla="*/ 204787 h 802481"/>
              <a:gd name="connsiteX2" fmla="*/ 42863 w 564357"/>
              <a:gd name="connsiteY2" fmla="*/ 133350 h 802481"/>
              <a:gd name="connsiteX3" fmla="*/ 14288 w 564357"/>
              <a:gd name="connsiteY3" fmla="*/ 71437 h 802481"/>
              <a:gd name="connsiteX4" fmla="*/ 2382 w 564357"/>
              <a:gd name="connsiteY4" fmla="*/ 35719 h 802481"/>
              <a:gd name="connsiteX5" fmla="*/ 0 w 564357"/>
              <a:gd name="connsiteY5" fmla="*/ 14287 h 802481"/>
              <a:gd name="connsiteX6" fmla="*/ 4763 w 564357"/>
              <a:gd name="connsiteY6" fmla="*/ 2381 h 802481"/>
              <a:gd name="connsiteX7" fmla="*/ 14288 w 564357"/>
              <a:gd name="connsiteY7" fmla="*/ 0 h 802481"/>
              <a:gd name="connsiteX8" fmla="*/ 33338 w 564357"/>
              <a:gd name="connsiteY8" fmla="*/ 4762 h 802481"/>
              <a:gd name="connsiteX9" fmla="*/ 54769 w 564357"/>
              <a:gd name="connsiteY9" fmla="*/ 16669 h 802481"/>
              <a:gd name="connsiteX10" fmla="*/ 85725 w 564357"/>
              <a:gd name="connsiteY10" fmla="*/ 40481 h 802481"/>
              <a:gd name="connsiteX11" fmla="*/ 140494 w 564357"/>
              <a:gd name="connsiteY11" fmla="*/ 80962 h 802481"/>
              <a:gd name="connsiteX12" fmla="*/ 230982 w 564357"/>
              <a:gd name="connsiteY12" fmla="*/ 152400 h 802481"/>
              <a:gd name="connsiteX13" fmla="*/ 333375 w 564357"/>
              <a:gd name="connsiteY13" fmla="*/ 230981 h 802481"/>
              <a:gd name="connsiteX14" fmla="*/ 392907 w 564357"/>
              <a:gd name="connsiteY14" fmla="*/ 273844 h 802481"/>
              <a:gd name="connsiteX15" fmla="*/ 428625 w 564357"/>
              <a:gd name="connsiteY15" fmla="*/ 297656 h 802481"/>
              <a:gd name="connsiteX16" fmla="*/ 435769 w 564357"/>
              <a:gd name="connsiteY16" fmla="*/ 304800 h 802481"/>
              <a:gd name="connsiteX17" fmla="*/ 461963 w 564357"/>
              <a:gd name="connsiteY17" fmla="*/ 347662 h 802481"/>
              <a:gd name="connsiteX18" fmla="*/ 495300 w 564357"/>
              <a:gd name="connsiteY18" fmla="*/ 419100 h 802481"/>
              <a:gd name="connsiteX19" fmla="*/ 523875 w 564357"/>
              <a:gd name="connsiteY19" fmla="*/ 483394 h 802481"/>
              <a:gd name="connsiteX20" fmla="*/ 545307 w 564357"/>
              <a:gd name="connsiteY20" fmla="*/ 542925 h 802481"/>
              <a:gd name="connsiteX21" fmla="*/ 554832 w 564357"/>
              <a:gd name="connsiteY21" fmla="*/ 588169 h 802481"/>
              <a:gd name="connsiteX22" fmla="*/ 561975 w 564357"/>
              <a:gd name="connsiteY22" fmla="*/ 631031 h 802481"/>
              <a:gd name="connsiteX23" fmla="*/ 564357 w 564357"/>
              <a:gd name="connsiteY23" fmla="*/ 673894 h 802481"/>
              <a:gd name="connsiteX24" fmla="*/ 559594 w 564357"/>
              <a:gd name="connsiteY24" fmla="*/ 711994 h 802481"/>
              <a:gd name="connsiteX25" fmla="*/ 542925 w 564357"/>
              <a:gd name="connsiteY25" fmla="*/ 757237 h 802481"/>
              <a:gd name="connsiteX26" fmla="*/ 521494 w 564357"/>
              <a:gd name="connsiteY26" fmla="*/ 783431 h 802481"/>
              <a:gd name="connsiteX27" fmla="*/ 497682 w 564357"/>
              <a:gd name="connsiteY27" fmla="*/ 797719 h 802481"/>
              <a:gd name="connsiteX28" fmla="*/ 476250 w 564357"/>
              <a:gd name="connsiteY28" fmla="*/ 802481 h 802481"/>
              <a:gd name="connsiteX29" fmla="*/ 445294 w 564357"/>
              <a:gd name="connsiteY29" fmla="*/ 797719 h 802481"/>
              <a:gd name="connsiteX30" fmla="*/ 416719 w 564357"/>
              <a:gd name="connsiteY30" fmla="*/ 781050 h 802481"/>
              <a:gd name="connsiteX31" fmla="*/ 385763 w 564357"/>
              <a:gd name="connsiteY31" fmla="*/ 752475 h 802481"/>
              <a:gd name="connsiteX32" fmla="*/ 369094 w 564357"/>
              <a:gd name="connsiteY32" fmla="*/ 728662 h 802481"/>
              <a:gd name="connsiteX33" fmla="*/ 335757 w 564357"/>
              <a:gd name="connsiteY33" fmla="*/ 669131 h 802481"/>
              <a:gd name="connsiteX34" fmla="*/ 304800 w 564357"/>
              <a:gd name="connsiteY34" fmla="*/ 619125 h 802481"/>
              <a:gd name="connsiteX35" fmla="*/ 269082 w 564357"/>
              <a:gd name="connsiteY35" fmla="*/ 566737 h 802481"/>
              <a:gd name="connsiteX36" fmla="*/ 242888 w 564357"/>
              <a:gd name="connsiteY36" fmla="*/ 533400 h 802481"/>
              <a:gd name="connsiteX37" fmla="*/ 233363 w 564357"/>
              <a:gd name="connsiteY37" fmla="*/ 516731 h 802481"/>
              <a:gd name="connsiteX38" fmla="*/ 216694 w 564357"/>
              <a:gd name="connsiteY38" fmla="*/ 423862 h 802481"/>
              <a:gd name="connsiteX39" fmla="*/ 183357 w 564357"/>
              <a:gd name="connsiteY39" fmla="*/ 376237 h 802481"/>
              <a:gd name="connsiteX40" fmla="*/ 121444 w 564357"/>
              <a:gd name="connsiteY40" fmla="*/ 276225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4357" h="802481">
                <a:moveTo>
                  <a:pt x="121444" y="276225"/>
                </a:moveTo>
                <a:lnTo>
                  <a:pt x="78582" y="204787"/>
                </a:lnTo>
                <a:lnTo>
                  <a:pt x="42863" y="133350"/>
                </a:lnTo>
                <a:lnTo>
                  <a:pt x="14288" y="71437"/>
                </a:lnTo>
                <a:lnTo>
                  <a:pt x="2382" y="35719"/>
                </a:lnTo>
                <a:lnTo>
                  <a:pt x="0" y="14287"/>
                </a:lnTo>
                <a:lnTo>
                  <a:pt x="4763" y="2381"/>
                </a:lnTo>
                <a:lnTo>
                  <a:pt x="14288" y="0"/>
                </a:lnTo>
                <a:lnTo>
                  <a:pt x="33338" y="4762"/>
                </a:lnTo>
                <a:lnTo>
                  <a:pt x="54769" y="16669"/>
                </a:lnTo>
                <a:lnTo>
                  <a:pt x="85725" y="40481"/>
                </a:lnTo>
                <a:lnTo>
                  <a:pt x="140494" y="80962"/>
                </a:lnTo>
                <a:lnTo>
                  <a:pt x="230982" y="152400"/>
                </a:lnTo>
                <a:lnTo>
                  <a:pt x="333375" y="230981"/>
                </a:lnTo>
                <a:lnTo>
                  <a:pt x="392907" y="273844"/>
                </a:lnTo>
                <a:lnTo>
                  <a:pt x="428625" y="297656"/>
                </a:lnTo>
                <a:lnTo>
                  <a:pt x="435769" y="304800"/>
                </a:lnTo>
                <a:lnTo>
                  <a:pt x="461963" y="347662"/>
                </a:lnTo>
                <a:lnTo>
                  <a:pt x="495300" y="419100"/>
                </a:lnTo>
                <a:lnTo>
                  <a:pt x="523875" y="483394"/>
                </a:lnTo>
                <a:lnTo>
                  <a:pt x="545307" y="542925"/>
                </a:lnTo>
                <a:lnTo>
                  <a:pt x="554832" y="588169"/>
                </a:lnTo>
                <a:lnTo>
                  <a:pt x="561975" y="631031"/>
                </a:lnTo>
                <a:lnTo>
                  <a:pt x="564357" y="673894"/>
                </a:lnTo>
                <a:lnTo>
                  <a:pt x="559594" y="711994"/>
                </a:lnTo>
                <a:lnTo>
                  <a:pt x="542925" y="757237"/>
                </a:lnTo>
                <a:lnTo>
                  <a:pt x="521494" y="783431"/>
                </a:lnTo>
                <a:lnTo>
                  <a:pt x="497682" y="797719"/>
                </a:lnTo>
                <a:lnTo>
                  <a:pt x="476250" y="802481"/>
                </a:lnTo>
                <a:lnTo>
                  <a:pt x="445294" y="797719"/>
                </a:lnTo>
                <a:lnTo>
                  <a:pt x="416719" y="781050"/>
                </a:lnTo>
                <a:lnTo>
                  <a:pt x="385763" y="752475"/>
                </a:lnTo>
                <a:lnTo>
                  <a:pt x="369094" y="728662"/>
                </a:lnTo>
                <a:lnTo>
                  <a:pt x="335757" y="669131"/>
                </a:lnTo>
                <a:lnTo>
                  <a:pt x="304800" y="619125"/>
                </a:lnTo>
                <a:lnTo>
                  <a:pt x="269082" y="566737"/>
                </a:lnTo>
                <a:lnTo>
                  <a:pt x="242888" y="533400"/>
                </a:lnTo>
                <a:lnTo>
                  <a:pt x="233363" y="516731"/>
                </a:lnTo>
                <a:lnTo>
                  <a:pt x="216694" y="423862"/>
                </a:lnTo>
                <a:lnTo>
                  <a:pt x="183357" y="376237"/>
                </a:lnTo>
                <a:lnTo>
                  <a:pt x="121444" y="276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F3FE2D67-F2A8-45CE-BFCE-33AD4DD9DF6D}"/>
              </a:ext>
            </a:extLst>
          </p:cNvPr>
          <p:cNvSpPr/>
          <p:nvPr/>
        </p:nvSpPr>
        <p:spPr>
          <a:xfrm>
            <a:off x="4691064" y="3897313"/>
            <a:ext cx="327025" cy="2106613"/>
          </a:xfrm>
          <a:custGeom>
            <a:avLst/>
            <a:gdLst>
              <a:gd name="connsiteX0" fmla="*/ 310243 w 326571"/>
              <a:gd name="connsiteY0" fmla="*/ 642258 h 2106386"/>
              <a:gd name="connsiteX1" fmla="*/ 326571 w 326571"/>
              <a:gd name="connsiteY1" fmla="*/ 190500 h 2106386"/>
              <a:gd name="connsiteX2" fmla="*/ 296636 w 326571"/>
              <a:gd name="connsiteY2" fmla="*/ 138793 h 2106386"/>
              <a:gd name="connsiteX3" fmla="*/ 239486 w 326571"/>
              <a:gd name="connsiteY3" fmla="*/ 48986 h 2106386"/>
              <a:gd name="connsiteX4" fmla="*/ 209550 w 326571"/>
              <a:gd name="connsiteY4" fmla="*/ 0 h 2106386"/>
              <a:gd name="connsiteX5" fmla="*/ 27214 w 326571"/>
              <a:gd name="connsiteY5" fmla="*/ 73479 h 2106386"/>
              <a:gd name="connsiteX6" fmla="*/ 68036 w 326571"/>
              <a:gd name="connsiteY6" fmla="*/ 122465 h 2106386"/>
              <a:gd name="connsiteX7" fmla="*/ 89807 w 326571"/>
              <a:gd name="connsiteY7" fmla="*/ 166008 h 2106386"/>
              <a:gd name="connsiteX8" fmla="*/ 106136 w 326571"/>
              <a:gd name="connsiteY8" fmla="*/ 209550 h 2106386"/>
              <a:gd name="connsiteX9" fmla="*/ 117021 w 326571"/>
              <a:gd name="connsiteY9" fmla="*/ 253093 h 2106386"/>
              <a:gd name="connsiteX10" fmla="*/ 122464 w 326571"/>
              <a:gd name="connsiteY10" fmla="*/ 302079 h 2106386"/>
              <a:gd name="connsiteX11" fmla="*/ 119743 w 326571"/>
              <a:gd name="connsiteY11" fmla="*/ 481693 h 2106386"/>
              <a:gd name="connsiteX12" fmla="*/ 111578 w 326571"/>
              <a:gd name="connsiteY12" fmla="*/ 851808 h 2106386"/>
              <a:gd name="connsiteX13" fmla="*/ 89807 w 326571"/>
              <a:gd name="connsiteY13" fmla="*/ 1262743 h 2106386"/>
              <a:gd name="connsiteX14" fmla="*/ 76200 w 326571"/>
              <a:gd name="connsiteY14" fmla="*/ 1415143 h 2106386"/>
              <a:gd name="connsiteX15" fmla="*/ 59871 w 326571"/>
              <a:gd name="connsiteY15" fmla="*/ 1543050 h 2106386"/>
              <a:gd name="connsiteX16" fmla="*/ 40821 w 326571"/>
              <a:gd name="connsiteY16" fmla="*/ 1635579 h 2106386"/>
              <a:gd name="connsiteX17" fmla="*/ 24493 w 326571"/>
              <a:gd name="connsiteY17" fmla="*/ 1687286 h 2106386"/>
              <a:gd name="connsiteX18" fmla="*/ 13607 w 326571"/>
              <a:gd name="connsiteY18" fmla="*/ 1703615 h 2106386"/>
              <a:gd name="connsiteX19" fmla="*/ 0 w 326571"/>
              <a:gd name="connsiteY19" fmla="*/ 1738993 h 2106386"/>
              <a:gd name="connsiteX20" fmla="*/ 0 w 326571"/>
              <a:gd name="connsiteY20" fmla="*/ 1782536 h 2106386"/>
              <a:gd name="connsiteX21" fmla="*/ 13607 w 326571"/>
              <a:gd name="connsiteY21" fmla="*/ 1836965 h 2106386"/>
              <a:gd name="connsiteX22" fmla="*/ 43543 w 326571"/>
              <a:gd name="connsiteY22" fmla="*/ 1907722 h 2106386"/>
              <a:gd name="connsiteX23" fmla="*/ 78921 w 326571"/>
              <a:gd name="connsiteY23" fmla="*/ 1978479 h 2106386"/>
              <a:gd name="connsiteX24" fmla="*/ 114300 w 326571"/>
              <a:gd name="connsiteY24" fmla="*/ 2043793 h 2106386"/>
              <a:gd name="connsiteX25" fmla="*/ 136071 w 326571"/>
              <a:gd name="connsiteY25" fmla="*/ 2076450 h 2106386"/>
              <a:gd name="connsiteX26" fmla="*/ 152400 w 326571"/>
              <a:gd name="connsiteY26" fmla="*/ 2092779 h 2106386"/>
              <a:gd name="connsiteX27" fmla="*/ 171450 w 326571"/>
              <a:gd name="connsiteY27" fmla="*/ 2103665 h 2106386"/>
              <a:gd name="connsiteX28" fmla="*/ 182336 w 326571"/>
              <a:gd name="connsiteY28" fmla="*/ 2106386 h 2106386"/>
              <a:gd name="connsiteX29" fmla="*/ 195943 w 326571"/>
              <a:gd name="connsiteY29" fmla="*/ 2106386 h 2106386"/>
              <a:gd name="connsiteX30" fmla="*/ 217714 w 326571"/>
              <a:gd name="connsiteY30" fmla="*/ 2092779 h 2106386"/>
              <a:gd name="connsiteX31" fmla="*/ 244928 w 326571"/>
              <a:gd name="connsiteY31" fmla="*/ 2062843 h 2106386"/>
              <a:gd name="connsiteX32" fmla="*/ 258536 w 326571"/>
              <a:gd name="connsiteY32" fmla="*/ 2038350 h 2106386"/>
              <a:gd name="connsiteX33" fmla="*/ 263978 w 326571"/>
              <a:gd name="connsiteY33" fmla="*/ 1989365 h 2106386"/>
              <a:gd name="connsiteX34" fmla="*/ 274864 w 326571"/>
              <a:gd name="connsiteY34" fmla="*/ 1866900 h 2106386"/>
              <a:gd name="connsiteX35" fmla="*/ 280307 w 326571"/>
              <a:gd name="connsiteY35" fmla="*/ 1749879 h 2106386"/>
              <a:gd name="connsiteX36" fmla="*/ 283028 w 326571"/>
              <a:gd name="connsiteY36" fmla="*/ 1621972 h 2106386"/>
              <a:gd name="connsiteX37" fmla="*/ 288471 w 326571"/>
              <a:gd name="connsiteY37" fmla="*/ 1404258 h 2106386"/>
              <a:gd name="connsiteX38" fmla="*/ 299357 w 326571"/>
              <a:gd name="connsiteY38" fmla="*/ 1085850 h 2106386"/>
              <a:gd name="connsiteX39" fmla="*/ 310243 w 326571"/>
              <a:gd name="connsiteY39" fmla="*/ 642258 h 2106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6571" h="2106386">
                <a:moveTo>
                  <a:pt x="310243" y="642258"/>
                </a:moveTo>
                <a:lnTo>
                  <a:pt x="326571" y="190500"/>
                </a:lnTo>
                <a:lnTo>
                  <a:pt x="296636" y="138793"/>
                </a:lnTo>
                <a:lnTo>
                  <a:pt x="239486" y="48986"/>
                </a:lnTo>
                <a:lnTo>
                  <a:pt x="209550" y="0"/>
                </a:lnTo>
                <a:lnTo>
                  <a:pt x="27214" y="73479"/>
                </a:lnTo>
                <a:lnTo>
                  <a:pt x="68036" y="122465"/>
                </a:lnTo>
                <a:lnTo>
                  <a:pt x="89807" y="166008"/>
                </a:lnTo>
                <a:lnTo>
                  <a:pt x="106136" y="209550"/>
                </a:lnTo>
                <a:lnTo>
                  <a:pt x="117021" y="253093"/>
                </a:lnTo>
                <a:lnTo>
                  <a:pt x="122464" y="302079"/>
                </a:lnTo>
                <a:lnTo>
                  <a:pt x="119743" y="481693"/>
                </a:lnTo>
                <a:lnTo>
                  <a:pt x="111578" y="851808"/>
                </a:lnTo>
                <a:lnTo>
                  <a:pt x="89807" y="1262743"/>
                </a:lnTo>
                <a:lnTo>
                  <a:pt x="76200" y="1415143"/>
                </a:lnTo>
                <a:lnTo>
                  <a:pt x="59871" y="1543050"/>
                </a:lnTo>
                <a:lnTo>
                  <a:pt x="40821" y="1635579"/>
                </a:lnTo>
                <a:lnTo>
                  <a:pt x="24493" y="1687286"/>
                </a:lnTo>
                <a:lnTo>
                  <a:pt x="13607" y="1703615"/>
                </a:lnTo>
                <a:lnTo>
                  <a:pt x="0" y="1738993"/>
                </a:lnTo>
                <a:lnTo>
                  <a:pt x="0" y="1782536"/>
                </a:lnTo>
                <a:lnTo>
                  <a:pt x="13607" y="1836965"/>
                </a:lnTo>
                <a:lnTo>
                  <a:pt x="43543" y="1907722"/>
                </a:lnTo>
                <a:lnTo>
                  <a:pt x="78921" y="1978479"/>
                </a:lnTo>
                <a:lnTo>
                  <a:pt x="114300" y="2043793"/>
                </a:lnTo>
                <a:lnTo>
                  <a:pt x="136071" y="2076450"/>
                </a:lnTo>
                <a:lnTo>
                  <a:pt x="152400" y="2092779"/>
                </a:lnTo>
                <a:lnTo>
                  <a:pt x="171450" y="2103665"/>
                </a:lnTo>
                <a:lnTo>
                  <a:pt x="182336" y="2106386"/>
                </a:lnTo>
                <a:lnTo>
                  <a:pt x="195943" y="2106386"/>
                </a:lnTo>
                <a:lnTo>
                  <a:pt x="217714" y="2092779"/>
                </a:lnTo>
                <a:lnTo>
                  <a:pt x="244928" y="2062843"/>
                </a:lnTo>
                <a:lnTo>
                  <a:pt x="258536" y="2038350"/>
                </a:lnTo>
                <a:lnTo>
                  <a:pt x="263978" y="1989365"/>
                </a:lnTo>
                <a:lnTo>
                  <a:pt x="274864" y="1866900"/>
                </a:lnTo>
                <a:lnTo>
                  <a:pt x="280307" y="1749879"/>
                </a:lnTo>
                <a:lnTo>
                  <a:pt x="283028" y="1621972"/>
                </a:lnTo>
                <a:lnTo>
                  <a:pt x="288471" y="1404258"/>
                </a:lnTo>
                <a:lnTo>
                  <a:pt x="299357" y="1085850"/>
                </a:lnTo>
                <a:lnTo>
                  <a:pt x="310243" y="64225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5AD556B4-EA66-4EC8-9E88-E09034A24E03}"/>
              </a:ext>
            </a:extLst>
          </p:cNvPr>
          <p:cNvSpPr/>
          <p:nvPr/>
        </p:nvSpPr>
        <p:spPr>
          <a:xfrm>
            <a:off x="5818189" y="2112964"/>
            <a:ext cx="496887" cy="1450975"/>
          </a:xfrm>
          <a:custGeom>
            <a:avLst/>
            <a:gdLst>
              <a:gd name="connsiteX0" fmla="*/ 204787 w 497681"/>
              <a:gd name="connsiteY0" fmla="*/ 757237 h 1452562"/>
              <a:gd name="connsiteX1" fmla="*/ 188119 w 497681"/>
              <a:gd name="connsiteY1" fmla="*/ 619125 h 1452562"/>
              <a:gd name="connsiteX2" fmla="*/ 173831 w 497681"/>
              <a:gd name="connsiteY2" fmla="*/ 485775 h 1452562"/>
              <a:gd name="connsiteX3" fmla="*/ 161925 w 497681"/>
              <a:gd name="connsiteY3" fmla="*/ 366712 h 1452562"/>
              <a:gd name="connsiteX4" fmla="*/ 154781 w 497681"/>
              <a:gd name="connsiteY4" fmla="*/ 316706 h 1452562"/>
              <a:gd name="connsiteX5" fmla="*/ 142875 w 497681"/>
              <a:gd name="connsiteY5" fmla="*/ 264319 h 1452562"/>
              <a:gd name="connsiteX6" fmla="*/ 130969 w 497681"/>
              <a:gd name="connsiteY6" fmla="*/ 228600 h 1452562"/>
              <a:gd name="connsiteX7" fmla="*/ 109537 w 497681"/>
              <a:gd name="connsiteY7" fmla="*/ 178594 h 1452562"/>
              <a:gd name="connsiteX8" fmla="*/ 83344 w 497681"/>
              <a:gd name="connsiteY8" fmla="*/ 138112 h 1452562"/>
              <a:gd name="connsiteX9" fmla="*/ 50006 w 497681"/>
              <a:gd name="connsiteY9" fmla="*/ 95250 h 1452562"/>
              <a:gd name="connsiteX10" fmla="*/ 19050 w 497681"/>
              <a:gd name="connsiteY10" fmla="*/ 66675 h 1452562"/>
              <a:gd name="connsiteX11" fmla="*/ 2381 w 497681"/>
              <a:gd name="connsiteY11" fmla="*/ 45244 h 1452562"/>
              <a:gd name="connsiteX12" fmla="*/ 0 w 497681"/>
              <a:gd name="connsiteY12" fmla="*/ 26194 h 1452562"/>
              <a:gd name="connsiteX13" fmla="*/ 4762 w 497681"/>
              <a:gd name="connsiteY13" fmla="*/ 11906 h 1452562"/>
              <a:gd name="connsiteX14" fmla="*/ 23812 w 497681"/>
              <a:gd name="connsiteY14" fmla="*/ 4762 h 1452562"/>
              <a:gd name="connsiteX15" fmla="*/ 50006 w 497681"/>
              <a:gd name="connsiteY15" fmla="*/ 0 h 1452562"/>
              <a:gd name="connsiteX16" fmla="*/ 111919 w 497681"/>
              <a:gd name="connsiteY16" fmla="*/ 2381 h 1452562"/>
              <a:gd name="connsiteX17" fmla="*/ 154781 w 497681"/>
              <a:gd name="connsiteY17" fmla="*/ 11906 h 1452562"/>
              <a:gd name="connsiteX18" fmla="*/ 202406 w 497681"/>
              <a:gd name="connsiteY18" fmla="*/ 33337 h 1452562"/>
              <a:gd name="connsiteX19" fmla="*/ 250031 w 497681"/>
              <a:gd name="connsiteY19" fmla="*/ 59531 h 1452562"/>
              <a:gd name="connsiteX20" fmla="*/ 288131 w 497681"/>
              <a:gd name="connsiteY20" fmla="*/ 83344 h 1452562"/>
              <a:gd name="connsiteX21" fmla="*/ 328612 w 497681"/>
              <a:gd name="connsiteY21" fmla="*/ 114300 h 1452562"/>
              <a:gd name="connsiteX22" fmla="*/ 381000 w 497681"/>
              <a:gd name="connsiteY22" fmla="*/ 207169 h 1452562"/>
              <a:gd name="connsiteX23" fmla="*/ 400050 w 497681"/>
              <a:gd name="connsiteY23" fmla="*/ 400050 h 1452562"/>
              <a:gd name="connsiteX24" fmla="*/ 428625 w 497681"/>
              <a:gd name="connsiteY24" fmla="*/ 659606 h 1452562"/>
              <a:gd name="connsiteX25" fmla="*/ 423862 w 497681"/>
              <a:gd name="connsiteY25" fmla="*/ 759619 h 1452562"/>
              <a:gd name="connsiteX26" fmla="*/ 442912 w 497681"/>
              <a:gd name="connsiteY26" fmla="*/ 912019 h 1452562"/>
              <a:gd name="connsiteX27" fmla="*/ 469106 w 497681"/>
              <a:gd name="connsiteY27" fmla="*/ 1088231 h 1452562"/>
              <a:gd name="connsiteX28" fmla="*/ 497681 w 497681"/>
              <a:gd name="connsiteY28" fmla="*/ 1278731 h 1452562"/>
              <a:gd name="connsiteX29" fmla="*/ 490537 w 497681"/>
              <a:gd name="connsiteY29" fmla="*/ 1409700 h 1452562"/>
              <a:gd name="connsiteX30" fmla="*/ 464344 w 497681"/>
              <a:gd name="connsiteY30" fmla="*/ 1433512 h 1452562"/>
              <a:gd name="connsiteX31" fmla="*/ 438150 w 497681"/>
              <a:gd name="connsiteY31" fmla="*/ 1450181 h 1452562"/>
              <a:gd name="connsiteX32" fmla="*/ 423862 w 497681"/>
              <a:gd name="connsiteY32" fmla="*/ 1452562 h 1452562"/>
              <a:gd name="connsiteX33" fmla="*/ 402431 w 497681"/>
              <a:gd name="connsiteY33" fmla="*/ 1452562 h 1452562"/>
              <a:gd name="connsiteX34" fmla="*/ 371475 w 497681"/>
              <a:gd name="connsiteY34" fmla="*/ 1443037 h 1452562"/>
              <a:gd name="connsiteX35" fmla="*/ 347662 w 497681"/>
              <a:gd name="connsiteY35" fmla="*/ 1423987 h 1452562"/>
              <a:gd name="connsiteX36" fmla="*/ 326231 w 497681"/>
              <a:gd name="connsiteY36" fmla="*/ 1390650 h 1452562"/>
              <a:gd name="connsiteX37" fmla="*/ 304800 w 497681"/>
              <a:gd name="connsiteY37" fmla="*/ 1343025 h 1452562"/>
              <a:gd name="connsiteX38" fmla="*/ 292894 w 497681"/>
              <a:gd name="connsiteY38" fmla="*/ 1304925 h 1452562"/>
              <a:gd name="connsiteX39" fmla="*/ 273844 w 497681"/>
              <a:gd name="connsiteY39" fmla="*/ 1200150 h 1452562"/>
              <a:gd name="connsiteX40" fmla="*/ 252412 w 497681"/>
              <a:gd name="connsiteY40" fmla="*/ 1062037 h 1452562"/>
              <a:gd name="connsiteX41" fmla="*/ 221456 w 497681"/>
              <a:gd name="connsiteY41" fmla="*/ 873919 h 1452562"/>
              <a:gd name="connsiteX42" fmla="*/ 204787 w 497681"/>
              <a:gd name="connsiteY42" fmla="*/ 757237 h 1452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97681" h="1452562">
                <a:moveTo>
                  <a:pt x="204787" y="757237"/>
                </a:moveTo>
                <a:lnTo>
                  <a:pt x="188119" y="619125"/>
                </a:lnTo>
                <a:lnTo>
                  <a:pt x="173831" y="485775"/>
                </a:lnTo>
                <a:lnTo>
                  <a:pt x="161925" y="366712"/>
                </a:lnTo>
                <a:lnTo>
                  <a:pt x="154781" y="316706"/>
                </a:lnTo>
                <a:lnTo>
                  <a:pt x="142875" y="264319"/>
                </a:lnTo>
                <a:lnTo>
                  <a:pt x="130969" y="228600"/>
                </a:lnTo>
                <a:lnTo>
                  <a:pt x="109537" y="178594"/>
                </a:lnTo>
                <a:lnTo>
                  <a:pt x="83344" y="138112"/>
                </a:lnTo>
                <a:lnTo>
                  <a:pt x="50006" y="95250"/>
                </a:lnTo>
                <a:lnTo>
                  <a:pt x="19050" y="66675"/>
                </a:lnTo>
                <a:lnTo>
                  <a:pt x="2381" y="45244"/>
                </a:lnTo>
                <a:lnTo>
                  <a:pt x="0" y="26194"/>
                </a:lnTo>
                <a:lnTo>
                  <a:pt x="4762" y="11906"/>
                </a:lnTo>
                <a:lnTo>
                  <a:pt x="23812" y="4762"/>
                </a:lnTo>
                <a:lnTo>
                  <a:pt x="50006" y="0"/>
                </a:lnTo>
                <a:lnTo>
                  <a:pt x="111919" y="2381"/>
                </a:lnTo>
                <a:lnTo>
                  <a:pt x="154781" y="11906"/>
                </a:lnTo>
                <a:lnTo>
                  <a:pt x="202406" y="33337"/>
                </a:lnTo>
                <a:lnTo>
                  <a:pt x="250031" y="59531"/>
                </a:lnTo>
                <a:lnTo>
                  <a:pt x="288131" y="83344"/>
                </a:lnTo>
                <a:lnTo>
                  <a:pt x="328612" y="114300"/>
                </a:lnTo>
                <a:lnTo>
                  <a:pt x="381000" y="207169"/>
                </a:lnTo>
                <a:lnTo>
                  <a:pt x="400050" y="400050"/>
                </a:lnTo>
                <a:lnTo>
                  <a:pt x="428625" y="659606"/>
                </a:lnTo>
                <a:lnTo>
                  <a:pt x="423862" y="759619"/>
                </a:lnTo>
                <a:lnTo>
                  <a:pt x="442912" y="912019"/>
                </a:lnTo>
                <a:lnTo>
                  <a:pt x="469106" y="1088231"/>
                </a:lnTo>
                <a:lnTo>
                  <a:pt x="497681" y="1278731"/>
                </a:lnTo>
                <a:lnTo>
                  <a:pt x="490537" y="1409700"/>
                </a:lnTo>
                <a:lnTo>
                  <a:pt x="464344" y="1433512"/>
                </a:lnTo>
                <a:lnTo>
                  <a:pt x="438150" y="1450181"/>
                </a:lnTo>
                <a:lnTo>
                  <a:pt x="423862" y="1452562"/>
                </a:lnTo>
                <a:lnTo>
                  <a:pt x="402431" y="1452562"/>
                </a:lnTo>
                <a:lnTo>
                  <a:pt x="371475" y="1443037"/>
                </a:lnTo>
                <a:lnTo>
                  <a:pt x="347662" y="1423987"/>
                </a:lnTo>
                <a:lnTo>
                  <a:pt x="326231" y="1390650"/>
                </a:lnTo>
                <a:lnTo>
                  <a:pt x="304800" y="1343025"/>
                </a:lnTo>
                <a:lnTo>
                  <a:pt x="292894" y="1304925"/>
                </a:lnTo>
                <a:lnTo>
                  <a:pt x="273844" y="1200150"/>
                </a:lnTo>
                <a:lnTo>
                  <a:pt x="252412" y="1062037"/>
                </a:lnTo>
                <a:lnTo>
                  <a:pt x="221456" y="873919"/>
                </a:lnTo>
                <a:lnTo>
                  <a:pt x="204787" y="757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6391A43F-6682-414C-9293-07EACF03456F}"/>
              </a:ext>
            </a:extLst>
          </p:cNvPr>
          <p:cNvSpPr/>
          <p:nvPr/>
        </p:nvSpPr>
        <p:spPr>
          <a:xfrm>
            <a:off x="6069013" y="2001838"/>
            <a:ext cx="2057400" cy="1485900"/>
          </a:xfrm>
          <a:custGeom>
            <a:avLst/>
            <a:gdLst>
              <a:gd name="connsiteX0" fmla="*/ 792957 w 2057400"/>
              <a:gd name="connsiteY0" fmla="*/ 138113 h 1485900"/>
              <a:gd name="connsiteX1" fmla="*/ 621507 w 2057400"/>
              <a:gd name="connsiteY1" fmla="*/ 152400 h 1485900"/>
              <a:gd name="connsiteX2" fmla="*/ 559594 w 2057400"/>
              <a:gd name="connsiteY2" fmla="*/ 159544 h 1485900"/>
              <a:gd name="connsiteX3" fmla="*/ 464344 w 2057400"/>
              <a:gd name="connsiteY3" fmla="*/ 176213 h 1485900"/>
              <a:gd name="connsiteX4" fmla="*/ 295275 w 2057400"/>
              <a:gd name="connsiteY4" fmla="*/ 190500 h 1485900"/>
              <a:gd name="connsiteX5" fmla="*/ 152400 w 2057400"/>
              <a:gd name="connsiteY5" fmla="*/ 197644 h 1485900"/>
              <a:gd name="connsiteX6" fmla="*/ 0 w 2057400"/>
              <a:gd name="connsiteY6" fmla="*/ 202407 h 1485900"/>
              <a:gd name="connsiteX7" fmla="*/ 61913 w 2057400"/>
              <a:gd name="connsiteY7" fmla="*/ 338138 h 1485900"/>
              <a:gd name="connsiteX8" fmla="*/ 290513 w 2057400"/>
              <a:gd name="connsiteY8" fmla="*/ 319088 h 1485900"/>
              <a:gd name="connsiteX9" fmla="*/ 569119 w 2057400"/>
              <a:gd name="connsiteY9" fmla="*/ 297657 h 1485900"/>
              <a:gd name="connsiteX10" fmla="*/ 888207 w 2057400"/>
              <a:gd name="connsiteY10" fmla="*/ 264319 h 1485900"/>
              <a:gd name="connsiteX11" fmla="*/ 1238250 w 2057400"/>
              <a:gd name="connsiteY11" fmla="*/ 228600 h 1485900"/>
              <a:gd name="connsiteX12" fmla="*/ 1445419 w 2057400"/>
              <a:gd name="connsiteY12" fmla="*/ 207169 h 1485900"/>
              <a:gd name="connsiteX13" fmla="*/ 1528763 w 2057400"/>
              <a:gd name="connsiteY13" fmla="*/ 200025 h 1485900"/>
              <a:gd name="connsiteX14" fmla="*/ 1562100 w 2057400"/>
              <a:gd name="connsiteY14" fmla="*/ 200025 h 1485900"/>
              <a:gd name="connsiteX15" fmla="*/ 1607344 w 2057400"/>
              <a:gd name="connsiteY15" fmla="*/ 204788 h 1485900"/>
              <a:gd name="connsiteX16" fmla="*/ 1633538 w 2057400"/>
              <a:gd name="connsiteY16" fmla="*/ 214313 h 1485900"/>
              <a:gd name="connsiteX17" fmla="*/ 1654969 w 2057400"/>
              <a:gd name="connsiteY17" fmla="*/ 226219 h 1485900"/>
              <a:gd name="connsiteX18" fmla="*/ 1669257 w 2057400"/>
              <a:gd name="connsiteY18" fmla="*/ 235744 h 1485900"/>
              <a:gd name="connsiteX19" fmla="*/ 1681163 w 2057400"/>
              <a:gd name="connsiteY19" fmla="*/ 250032 h 1485900"/>
              <a:gd name="connsiteX20" fmla="*/ 1690688 w 2057400"/>
              <a:gd name="connsiteY20" fmla="*/ 269082 h 1485900"/>
              <a:gd name="connsiteX21" fmla="*/ 1693069 w 2057400"/>
              <a:gd name="connsiteY21" fmla="*/ 292894 h 1485900"/>
              <a:gd name="connsiteX22" fmla="*/ 1693069 w 2057400"/>
              <a:gd name="connsiteY22" fmla="*/ 345282 h 1485900"/>
              <a:gd name="connsiteX23" fmla="*/ 1688307 w 2057400"/>
              <a:gd name="connsiteY23" fmla="*/ 435769 h 1485900"/>
              <a:gd name="connsiteX24" fmla="*/ 1683544 w 2057400"/>
              <a:gd name="connsiteY24" fmla="*/ 500063 h 1485900"/>
              <a:gd name="connsiteX25" fmla="*/ 1671638 w 2057400"/>
              <a:gd name="connsiteY25" fmla="*/ 616744 h 1485900"/>
              <a:gd name="connsiteX26" fmla="*/ 1652588 w 2057400"/>
              <a:gd name="connsiteY26" fmla="*/ 733425 h 1485900"/>
              <a:gd name="connsiteX27" fmla="*/ 1640682 w 2057400"/>
              <a:gd name="connsiteY27" fmla="*/ 854869 h 1485900"/>
              <a:gd name="connsiteX28" fmla="*/ 1624013 w 2057400"/>
              <a:gd name="connsiteY28" fmla="*/ 981075 h 1485900"/>
              <a:gd name="connsiteX29" fmla="*/ 1607344 w 2057400"/>
              <a:gd name="connsiteY29" fmla="*/ 1095375 h 1485900"/>
              <a:gd name="connsiteX30" fmla="*/ 1578769 w 2057400"/>
              <a:gd name="connsiteY30" fmla="*/ 1281113 h 1485900"/>
              <a:gd name="connsiteX31" fmla="*/ 1564482 w 2057400"/>
              <a:gd name="connsiteY31" fmla="*/ 1400175 h 1485900"/>
              <a:gd name="connsiteX32" fmla="*/ 1564482 w 2057400"/>
              <a:gd name="connsiteY32" fmla="*/ 1416844 h 1485900"/>
              <a:gd name="connsiteX33" fmla="*/ 1593057 w 2057400"/>
              <a:gd name="connsiteY33" fmla="*/ 1450182 h 1485900"/>
              <a:gd name="connsiteX34" fmla="*/ 1609725 w 2057400"/>
              <a:gd name="connsiteY34" fmla="*/ 1469232 h 1485900"/>
              <a:gd name="connsiteX35" fmla="*/ 1631157 w 2057400"/>
              <a:gd name="connsiteY35" fmla="*/ 1481138 h 1485900"/>
              <a:gd name="connsiteX36" fmla="*/ 1652588 w 2057400"/>
              <a:gd name="connsiteY36" fmla="*/ 1485900 h 1485900"/>
              <a:gd name="connsiteX37" fmla="*/ 1690688 w 2057400"/>
              <a:gd name="connsiteY37" fmla="*/ 1473994 h 1485900"/>
              <a:gd name="connsiteX38" fmla="*/ 1716882 w 2057400"/>
              <a:gd name="connsiteY38" fmla="*/ 1454944 h 1485900"/>
              <a:gd name="connsiteX39" fmla="*/ 1754982 w 2057400"/>
              <a:gd name="connsiteY39" fmla="*/ 1416844 h 1485900"/>
              <a:gd name="connsiteX40" fmla="*/ 1764507 w 2057400"/>
              <a:gd name="connsiteY40" fmla="*/ 1388269 h 1485900"/>
              <a:gd name="connsiteX41" fmla="*/ 1797844 w 2057400"/>
              <a:gd name="connsiteY41" fmla="*/ 1243013 h 1485900"/>
              <a:gd name="connsiteX42" fmla="*/ 1847850 w 2057400"/>
              <a:gd name="connsiteY42" fmla="*/ 1033463 h 1485900"/>
              <a:gd name="connsiteX43" fmla="*/ 1916907 w 2057400"/>
              <a:gd name="connsiteY43" fmla="*/ 735807 h 1485900"/>
              <a:gd name="connsiteX44" fmla="*/ 1974057 w 2057400"/>
              <a:gd name="connsiteY44" fmla="*/ 511969 h 1485900"/>
              <a:gd name="connsiteX45" fmla="*/ 1997869 w 2057400"/>
              <a:gd name="connsiteY45" fmla="*/ 411957 h 1485900"/>
              <a:gd name="connsiteX46" fmla="*/ 2019300 w 2057400"/>
              <a:gd name="connsiteY46" fmla="*/ 328613 h 1485900"/>
              <a:gd name="connsiteX47" fmla="*/ 2031207 w 2057400"/>
              <a:gd name="connsiteY47" fmla="*/ 304800 h 1485900"/>
              <a:gd name="connsiteX48" fmla="*/ 2047875 w 2057400"/>
              <a:gd name="connsiteY48" fmla="*/ 276225 h 1485900"/>
              <a:gd name="connsiteX49" fmla="*/ 2057400 w 2057400"/>
              <a:gd name="connsiteY49" fmla="*/ 245269 h 1485900"/>
              <a:gd name="connsiteX50" fmla="*/ 2057400 w 2057400"/>
              <a:gd name="connsiteY50" fmla="*/ 223838 h 1485900"/>
              <a:gd name="connsiteX51" fmla="*/ 2047875 w 2057400"/>
              <a:gd name="connsiteY51" fmla="*/ 200025 h 1485900"/>
              <a:gd name="connsiteX52" fmla="*/ 2028825 w 2057400"/>
              <a:gd name="connsiteY52" fmla="*/ 171450 h 1485900"/>
              <a:gd name="connsiteX53" fmla="*/ 2007394 w 2057400"/>
              <a:gd name="connsiteY53" fmla="*/ 157163 h 1485900"/>
              <a:gd name="connsiteX54" fmla="*/ 1907382 w 2057400"/>
              <a:gd name="connsiteY54" fmla="*/ 107157 h 1485900"/>
              <a:gd name="connsiteX55" fmla="*/ 1759744 w 2057400"/>
              <a:gd name="connsiteY55" fmla="*/ 38100 h 1485900"/>
              <a:gd name="connsiteX56" fmla="*/ 1674019 w 2057400"/>
              <a:gd name="connsiteY56" fmla="*/ 0 h 1485900"/>
              <a:gd name="connsiteX57" fmla="*/ 1650207 w 2057400"/>
              <a:gd name="connsiteY57" fmla="*/ 2382 h 1485900"/>
              <a:gd name="connsiteX58" fmla="*/ 1578769 w 2057400"/>
              <a:gd name="connsiteY58" fmla="*/ 26194 h 1485900"/>
              <a:gd name="connsiteX59" fmla="*/ 1495425 w 2057400"/>
              <a:gd name="connsiteY59" fmla="*/ 54769 h 1485900"/>
              <a:gd name="connsiteX60" fmla="*/ 1457325 w 2057400"/>
              <a:gd name="connsiteY60" fmla="*/ 69057 h 1485900"/>
              <a:gd name="connsiteX61" fmla="*/ 1347788 w 2057400"/>
              <a:gd name="connsiteY61" fmla="*/ 83344 h 1485900"/>
              <a:gd name="connsiteX62" fmla="*/ 900113 w 2057400"/>
              <a:gd name="connsiteY62" fmla="*/ 128588 h 1485900"/>
              <a:gd name="connsiteX63" fmla="*/ 792957 w 2057400"/>
              <a:gd name="connsiteY63" fmla="*/ 138113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057400" h="1485900">
                <a:moveTo>
                  <a:pt x="792957" y="138113"/>
                </a:moveTo>
                <a:lnTo>
                  <a:pt x="621507" y="152400"/>
                </a:lnTo>
                <a:lnTo>
                  <a:pt x="559594" y="159544"/>
                </a:lnTo>
                <a:lnTo>
                  <a:pt x="464344" y="176213"/>
                </a:lnTo>
                <a:lnTo>
                  <a:pt x="295275" y="190500"/>
                </a:lnTo>
                <a:lnTo>
                  <a:pt x="152400" y="197644"/>
                </a:lnTo>
                <a:lnTo>
                  <a:pt x="0" y="202407"/>
                </a:lnTo>
                <a:lnTo>
                  <a:pt x="61913" y="338138"/>
                </a:lnTo>
                <a:lnTo>
                  <a:pt x="290513" y="319088"/>
                </a:lnTo>
                <a:lnTo>
                  <a:pt x="569119" y="297657"/>
                </a:lnTo>
                <a:lnTo>
                  <a:pt x="888207" y="264319"/>
                </a:lnTo>
                <a:lnTo>
                  <a:pt x="1238250" y="228600"/>
                </a:lnTo>
                <a:lnTo>
                  <a:pt x="1445419" y="207169"/>
                </a:lnTo>
                <a:lnTo>
                  <a:pt x="1528763" y="200025"/>
                </a:lnTo>
                <a:lnTo>
                  <a:pt x="1562100" y="200025"/>
                </a:lnTo>
                <a:lnTo>
                  <a:pt x="1607344" y="204788"/>
                </a:lnTo>
                <a:lnTo>
                  <a:pt x="1633538" y="214313"/>
                </a:lnTo>
                <a:lnTo>
                  <a:pt x="1654969" y="226219"/>
                </a:lnTo>
                <a:lnTo>
                  <a:pt x="1669257" y="235744"/>
                </a:lnTo>
                <a:lnTo>
                  <a:pt x="1681163" y="250032"/>
                </a:lnTo>
                <a:lnTo>
                  <a:pt x="1690688" y="269082"/>
                </a:lnTo>
                <a:lnTo>
                  <a:pt x="1693069" y="292894"/>
                </a:lnTo>
                <a:lnTo>
                  <a:pt x="1693069" y="345282"/>
                </a:lnTo>
                <a:lnTo>
                  <a:pt x="1688307" y="435769"/>
                </a:lnTo>
                <a:lnTo>
                  <a:pt x="1683544" y="500063"/>
                </a:lnTo>
                <a:lnTo>
                  <a:pt x="1671638" y="616744"/>
                </a:lnTo>
                <a:lnTo>
                  <a:pt x="1652588" y="733425"/>
                </a:lnTo>
                <a:lnTo>
                  <a:pt x="1640682" y="854869"/>
                </a:lnTo>
                <a:lnTo>
                  <a:pt x="1624013" y="981075"/>
                </a:lnTo>
                <a:lnTo>
                  <a:pt x="1607344" y="1095375"/>
                </a:lnTo>
                <a:lnTo>
                  <a:pt x="1578769" y="1281113"/>
                </a:lnTo>
                <a:lnTo>
                  <a:pt x="1564482" y="1400175"/>
                </a:lnTo>
                <a:lnTo>
                  <a:pt x="1564482" y="1416844"/>
                </a:lnTo>
                <a:lnTo>
                  <a:pt x="1593057" y="1450182"/>
                </a:lnTo>
                <a:lnTo>
                  <a:pt x="1609725" y="1469232"/>
                </a:lnTo>
                <a:lnTo>
                  <a:pt x="1631157" y="1481138"/>
                </a:lnTo>
                <a:lnTo>
                  <a:pt x="1652588" y="1485900"/>
                </a:lnTo>
                <a:lnTo>
                  <a:pt x="1690688" y="1473994"/>
                </a:lnTo>
                <a:lnTo>
                  <a:pt x="1716882" y="1454944"/>
                </a:lnTo>
                <a:lnTo>
                  <a:pt x="1754982" y="1416844"/>
                </a:lnTo>
                <a:lnTo>
                  <a:pt x="1764507" y="1388269"/>
                </a:lnTo>
                <a:lnTo>
                  <a:pt x="1797844" y="1243013"/>
                </a:lnTo>
                <a:lnTo>
                  <a:pt x="1847850" y="1033463"/>
                </a:lnTo>
                <a:lnTo>
                  <a:pt x="1916907" y="735807"/>
                </a:lnTo>
                <a:lnTo>
                  <a:pt x="1974057" y="511969"/>
                </a:lnTo>
                <a:lnTo>
                  <a:pt x="1997869" y="411957"/>
                </a:lnTo>
                <a:lnTo>
                  <a:pt x="2019300" y="328613"/>
                </a:lnTo>
                <a:lnTo>
                  <a:pt x="2031207" y="304800"/>
                </a:lnTo>
                <a:lnTo>
                  <a:pt x="2047875" y="276225"/>
                </a:lnTo>
                <a:lnTo>
                  <a:pt x="2057400" y="245269"/>
                </a:lnTo>
                <a:lnTo>
                  <a:pt x="2057400" y="223838"/>
                </a:lnTo>
                <a:lnTo>
                  <a:pt x="2047875" y="200025"/>
                </a:lnTo>
                <a:lnTo>
                  <a:pt x="2028825" y="171450"/>
                </a:lnTo>
                <a:lnTo>
                  <a:pt x="2007394" y="157163"/>
                </a:lnTo>
                <a:lnTo>
                  <a:pt x="1907382" y="107157"/>
                </a:lnTo>
                <a:lnTo>
                  <a:pt x="1759744" y="38100"/>
                </a:lnTo>
                <a:lnTo>
                  <a:pt x="1674019" y="0"/>
                </a:lnTo>
                <a:lnTo>
                  <a:pt x="1650207" y="2382"/>
                </a:lnTo>
                <a:lnTo>
                  <a:pt x="1578769" y="26194"/>
                </a:lnTo>
                <a:lnTo>
                  <a:pt x="1495425" y="54769"/>
                </a:lnTo>
                <a:lnTo>
                  <a:pt x="1457325" y="69057"/>
                </a:lnTo>
                <a:lnTo>
                  <a:pt x="1347788" y="83344"/>
                </a:lnTo>
                <a:lnTo>
                  <a:pt x="900113" y="128588"/>
                </a:lnTo>
                <a:lnTo>
                  <a:pt x="792957" y="1381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BA6D40B3-68F4-45D3-BD1F-3D71123682AB}"/>
              </a:ext>
            </a:extLst>
          </p:cNvPr>
          <p:cNvSpPr/>
          <p:nvPr/>
        </p:nvSpPr>
        <p:spPr>
          <a:xfrm>
            <a:off x="6173788" y="2579688"/>
            <a:ext cx="1619250" cy="317500"/>
          </a:xfrm>
          <a:custGeom>
            <a:avLst/>
            <a:gdLst>
              <a:gd name="connsiteX0" fmla="*/ 681038 w 1619250"/>
              <a:gd name="connsiteY0" fmla="*/ 119062 h 319087"/>
              <a:gd name="connsiteX1" fmla="*/ 507207 w 1619250"/>
              <a:gd name="connsiteY1" fmla="*/ 133350 h 319087"/>
              <a:gd name="connsiteX2" fmla="*/ 345282 w 1619250"/>
              <a:gd name="connsiteY2" fmla="*/ 147637 h 319087"/>
              <a:gd name="connsiteX3" fmla="*/ 204788 w 1619250"/>
              <a:gd name="connsiteY3" fmla="*/ 154781 h 319087"/>
              <a:gd name="connsiteX4" fmla="*/ 0 w 1619250"/>
              <a:gd name="connsiteY4" fmla="*/ 161925 h 319087"/>
              <a:gd name="connsiteX5" fmla="*/ 21432 w 1619250"/>
              <a:gd name="connsiteY5" fmla="*/ 319087 h 319087"/>
              <a:gd name="connsiteX6" fmla="*/ 269082 w 1619250"/>
              <a:gd name="connsiteY6" fmla="*/ 302419 h 319087"/>
              <a:gd name="connsiteX7" fmla="*/ 554832 w 1619250"/>
              <a:gd name="connsiteY7" fmla="*/ 278606 h 319087"/>
              <a:gd name="connsiteX8" fmla="*/ 862013 w 1619250"/>
              <a:gd name="connsiteY8" fmla="*/ 247650 h 319087"/>
              <a:gd name="connsiteX9" fmla="*/ 1116807 w 1619250"/>
              <a:gd name="connsiteY9" fmla="*/ 221456 h 319087"/>
              <a:gd name="connsiteX10" fmla="*/ 1383507 w 1619250"/>
              <a:gd name="connsiteY10" fmla="*/ 195262 h 319087"/>
              <a:gd name="connsiteX11" fmla="*/ 1616869 w 1619250"/>
              <a:gd name="connsiteY11" fmla="*/ 173831 h 319087"/>
              <a:gd name="connsiteX12" fmla="*/ 1619250 w 1619250"/>
              <a:gd name="connsiteY12" fmla="*/ 38100 h 319087"/>
              <a:gd name="connsiteX13" fmla="*/ 1526382 w 1619250"/>
              <a:gd name="connsiteY13" fmla="*/ 11906 h 319087"/>
              <a:gd name="connsiteX14" fmla="*/ 1490663 w 1619250"/>
              <a:gd name="connsiteY14" fmla="*/ 4762 h 319087"/>
              <a:gd name="connsiteX15" fmla="*/ 1440657 w 1619250"/>
              <a:gd name="connsiteY15" fmla="*/ 0 h 319087"/>
              <a:gd name="connsiteX16" fmla="*/ 1416844 w 1619250"/>
              <a:gd name="connsiteY16" fmla="*/ 4762 h 319087"/>
              <a:gd name="connsiteX17" fmla="*/ 1293019 w 1619250"/>
              <a:gd name="connsiteY17" fmla="*/ 28575 h 319087"/>
              <a:gd name="connsiteX18" fmla="*/ 1119188 w 1619250"/>
              <a:gd name="connsiteY18" fmla="*/ 57150 h 319087"/>
              <a:gd name="connsiteX19" fmla="*/ 985838 w 1619250"/>
              <a:gd name="connsiteY19" fmla="*/ 76200 h 319087"/>
              <a:gd name="connsiteX20" fmla="*/ 859632 w 1619250"/>
              <a:gd name="connsiteY20" fmla="*/ 95250 h 319087"/>
              <a:gd name="connsiteX21" fmla="*/ 681038 w 1619250"/>
              <a:gd name="connsiteY21" fmla="*/ 119062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9250" h="319087">
                <a:moveTo>
                  <a:pt x="681038" y="119062"/>
                </a:moveTo>
                <a:lnTo>
                  <a:pt x="507207" y="133350"/>
                </a:lnTo>
                <a:lnTo>
                  <a:pt x="345282" y="147637"/>
                </a:lnTo>
                <a:lnTo>
                  <a:pt x="204788" y="154781"/>
                </a:lnTo>
                <a:lnTo>
                  <a:pt x="0" y="161925"/>
                </a:lnTo>
                <a:lnTo>
                  <a:pt x="21432" y="319087"/>
                </a:lnTo>
                <a:lnTo>
                  <a:pt x="269082" y="302419"/>
                </a:lnTo>
                <a:lnTo>
                  <a:pt x="554832" y="278606"/>
                </a:lnTo>
                <a:lnTo>
                  <a:pt x="862013" y="247650"/>
                </a:lnTo>
                <a:lnTo>
                  <a:pt x="1116807" y="221456"/>
                </a:lnTo>
                <a:lnTo>
                  <a:pt x="1383507" y="195262"/>
                </a:lnTo>
                <a:lnTo>
                  <a:pt x="1616869" y="173831"/>
                </a:lnTo>
                <a:cubicBezTo>
                  <a:pt x="1617663" y="128587"/>
                  <a:pt x="1618456" y="83344"/>
                  <a:pt x="1619250" y="38100"/>
                </a:cubicBezTo>
                <a:lnTo>
                  <a:pt x="1526382" y="11906"/>
                </a:lnTo>
                <a:lnTo>
                  <a:pt x="1490663" y="4762"/>
                </a:lnTo>
                <a:lnTo>
                  <a:pt x="1440657" y="0"/>
                </a:lnTo>
                <a:lnTo>
                  <a:pt x="1416844" y="4762"/>
                </a:lnTo>
                <a:lnTo>
                  <a:pt x="1293019" y="28575"/>
                </a:lnTo>
                <a:lnTo>
                  <a:pt x="1119188" y="57150"/>
                </a:lnTo>
                <a:lnTo>
                  <a:pt x="985838" y="76200"/>
                </a:lnTo>
                <a:lnTo>
                  <a:pt x="859632" y="95250"/>
                </a:lnTo>
                <a:lnTo>
                  <a:pt x="681038" y="1190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02FF53B-600F-4DA5-AECE-23D71AC696A0}"/>
              </a:ext>
            </a:extLst>
          </p:cNvPr>
          <p:cNvSpPr/>
          <p:nvPr/>
        </p:nvSpPr>
        <p:spPr>
          <a:xfrm>
            <a:off x="6267450" y="3209926"/>
            <a:ext cx="1449388" cy="341313"/>
          </a:xfrm>
          <a:custGeom>
            <a:avLst/>
            <a:gdLst>
              <a:gd name="connsiteX0" fmla="*/ 535781 w 1450181"/>
              <a:gd name="connsiteY0" fmla="*/ 128588 h 340519"/>
              <a:gd name="connsiteX1" fmla="*/ 733425 w 1450181"/>
              <a:gd name="connsiteY1" fmla="*/ 111919 h 340519"/>
              <a:gd name="connsiteX2" fmla="*/ 862013 w 1450181"/>
              <a:gd name="connsiteY2" fmla="*/ 97631 h 340519"/>
              <a:gd name="connsiteX3" fmla="*/ 935831 w 1450181"/>
              <a:gd name="connsiteY3" fmla="*/ 88106 h 340519"/>
              <a:gd name="connsiteX4" fmla="*/ 1004888 w 1450181"/>
              <a:gd name="connsiteY4" fmla="*/ 76200 h 340519"/>
              <a:gd name="connsiteX5" fmla="*/ 1076325 w 1450181"/>
              <a:gd name="connsiteY5" fmla="*/ 59531 h 340519"/>
              <a:gd name="connsiteX6" fmla="*/ 1135856 w 1450181"/>
              <a:gd name="connsiteY6" fmla="*/ 38100 h 340519"/>
              <a:gd name="connsiteX7" fmla="*/ 1190625 w 1450181"/>
              <a:gd name="connsiteY7" fmla="*/ 16669 h 340519"/>
              <a:gd name="connsiteX8" fmla="*/ 1221581 w 1450181"/>
              <a:gd name="connsiteY8" fmla="*/ 0 h 340519"/>
              <a:gd name="connsiteX9" fmla="*/ 1233488 w 1450181"/>
              <a:gd name="connsiteY9" fmla="*/ 0 h 340519"/>
              <a:gd name="connsiteX10" fmla="*/ 1266825 w 1450181"/>
              <a:gd name="connsiteY10" fmla="*/ 4763 h 340519"/>
              <a:gd name="connsiteX11" fmla="*/ 1450181 w 1450181"/>
              <a:gd name="connsiteY11" fmla="*/ 61913 h 340519"/>
              <a:gd name="connsiteX12" fmla="*/ 1440656 w 1450181"/>
              <a:gd name="connsiteY12" fmla="*/ 190500 h 340519"/>
              <a:gd name="connsiteX13" fmla="*/ 1221581 w 1450181"/>
              <a:gd name="connsiteY13" fmla="*/ 216694 h 340519"/>
              <a:gd name="connsiteX14" fmla="*/ 1104900 w 1450181"/>
              <a:gd name="connsiteY14" fmla="*/ 230981 h 340519"/>
              <a:gd name="connsiteX15" fmla="*/ 973931 w 1450181"/>
              <a:gd name="connsiteY15" fmla="*/ 242888 h 340519"/>
              <a:gd name="connsiteX16" fmla="*/ 854869 w 1450181"/>
              <a:gd name="connsiteY16" fmla="*/ 254794 h 340519"/>
              <a:gd name="connsiteX17" fmla="*/ 683419 w 1450181"/>
              <a:gd name="connsiteY17" fmla="*/ 266700 h 340519"/>
              <a:gd name="connsiteX18" fmla="*/ 466725 w 1450181"/>
              <a:gd name="connsiteY18" fmla="*/ 285750 h 340519"/>
              <a:gd name="connsiteX19" fmla="*/ 383381 w 1450181"/>
              <a:gd name="connsiteY19" fmla="*/ 288131 h 340519"/>
              <a:gd name="connsiteX20" fmla="*/ 304800 w 1450181"/>
              <a:gd name="connsiteY20" fmla="*/ 288131 h 340519"/>
              <a:gd name="connsiteX21" fmla="*/ 230981 w 1450181"/>
              <a:gd name="connsiteY21" fmla="*/ 292894 h 340519"/>
              <a:gd name="connsiteX22" fmla="*/ 157163 w 1450181"/>
              <a:gd name="connsiteY22" fmla="*/ 297656 h 340519"/>
              <a:gd name="connsiteX23" fmla="*/ 66675 w 1450181"/>
              <a:gd name="connsiteY23" fmla="*/ 304800 h 340519"/>
              <a:gd name="connsiteX24" fmla="*/ 35719 w 1450181"/>
              <a:gd name="connsiteY24" fmla="*/ 311944 h 340519"/>
              <a:gd name="connsiteX25" fmla="*/ 2381 w 1450181"/>
              <a:gd name="connsiteY25" fmla="*/ 340519 h 340519"/>
              <a:gd name="connsiteX26" fmla="*/ 0 w 1450181"/>
              <a:gd name="connsiteY26" fmla="*/ 152400 h 340519"/>
              <a:gd name="connsiteX27" fmla="*/ 119063 w 1450181"/>
              <a:gd name="connsiteY27" fmla="*/ 154781 h 340519"/>
              <a:gd name="connsiteX28" fmla="*/ 252413 w 1450181"/>
              <a:gd name="connsiteY28" fmla="*/ 147638 h 340519"/>
              <a:gd name="connsiteX29" fmla="*/ 373856 w 1450181"/>
              <a:gd name="connsiteY29" fmla="*/ 142875 h 340519"/>
              <a:gd name="connsiteX30" fmla="*/ 535781 w 1450181"/>
              <a:gd name="connsiteY30" fmla="*/ 128588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50181" h="340519">
                <a:moveTo>
                  <a:pt x="535781" y="128588"/>
                </a:moveTo>
                <a:lnTo>
                  <a:pt x="733425" y="111919"/>
                </a:lnTo>
                <a:lnTo>
                  <a:pt x="862013" y="97631"/>
                </a:lnTo>
                <a:lnTo>
                  <a:pt x="935831" y="88106"/>
                </a:lnTo>
                <a:lnTo>
                  <a:pt x="1004888" y="76200"/>
                </a:lnTo>
                <a:lnTo>
                  <a:pt x="1076325" y="59531"/>
                </a:lnTo>
                <a:lnTo>
                  <a:pt x="1135856" y="38100"/>
                </a:lnTo>
                <a:lnTo>
                  <a:pt x="1190625" y="16669"/>
                </a:lnTo>
                <a:lnTo>
                  <a:pt x="1221581" y="0"/>
                </a:lnTo>
                <a:lnTo>
                  <a:pt x="1233488" y="0"/>
                </a:lnTo>
                <a:lnTo>
                  <a:pt x="1266825" y="4763"/>
                </a:lnTo>
                <a:lnTo>
                  <a:pt x="1450181" y="61913"/>
                </a:lnTo>
                <a:lnTo>
                  <a:pt x="1440656" y="190500"/>
                </a:lnTo>
                <a:lnTo>
                  <a:pt x="1221581" y="216694"/>
                </a:lnTo>
                <a:lnTo>
                  <a:pt x="1104900" y="230981"/>
                </a:lnTo>
                <a:lnTo>
                  <a:pt x="973931" y="242888"/>
                </a:lnTo>
                <a:lnTo>
                  <a:pt x="854869" y="254794"/>
                </a:lnTo>
                <a:lnTo>
                  <a:pt x="683419" y="266700"/>
                </a:lnTo>
                <a:lnTo>
                  <a:pt x="466725" y="285750"/>
                </a:lnTo>
                <a:lnTo>
                  <a:pt x="383381" y="288131"/>
                </a:lnTo>
                <a:lnTo>
                  <a:pt x="304800" y="288131"/>
                </a:lnTo>
                <a:lnTo>
                  <a:pt x="230981" y="292894"/>
                </a:lnTo>
                <a:lnTo>
                  <a:pt x="157163" y="297656"/>
                </a:lnTo>
                <a:lnTo>
                  <a:pt x="66675" y="304800"/>
                </a:lnTo>
                <a:lnTo>
                  <a:pt x="35719" y="311944"/>
                </a:lnTo>
                <a:lnTo>
                  <a:pt x="2381" y="340519"/>
                </a:lnTo>
                <a:cubicBezTo>
                  <a:pt x="1587" y="277813"/>
                  <a:pt x="794" y="215106"/>
                  <a:pt x="0" y="152400"/>
                </a:cubicBezTo>
                <a:lnTo>
                  <a:pt x="119063" y="154781"/>
                </a:lnTo>
                <a:lnTo>
                  <a:pt x="252413" y="147638"/>
                </a:lnTo>
                <a:lnTo>
                  <a:pt x="373856" y="142875"/>
                </a:lnTo>
                <a:lnTo>
                  <a:pt x="535781" y="1285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4F82535-13DC-4402-ACCF-F8CC4F3FDB0B}"/>
              </a:ext>
            </a:extLst>
          </p:cNvPr>
          <p:cNvSpPr/>
          <p:nvPr/>
        </p:nvSpPr>
        <p:spPr>
          <a:xfrm>
            <a:off x="6116638" y="3897313"/>
            <a:ext cx="2178050" cy="1778000"/>
          </a:xfrm>
          <a:custGeom>
            <a:avLst/>
            <a:gdLst>
              <a:gd name="connsiteX0" fmla="*/ 447675 w 2176463"/>
              <a:gd name="connsiteY0" fmla="*/ 373857 h 1776413"/>
              <a:gd name="connsiteX1" fmla="*/ 307182 w 2176463"/>
              <a:gd name="connsiteY1" fmla="*/ 385763 h 1776413"/>
              <a:gd name="connsiteX2" fmla="*/ 202407 w 2176463"/>
              <a:gd name="connsiteY2" fmla="*/ 395288 h 1776413"/>
              <a:gd name="connsiteX3" fmla="*/ 50007 w 2176463"/>
              <a:gd name="connsiteY3" fmla="*/ 404813 h 1776413"/>
              <a:gd name="connsiteX4" fmla="*/ 0 w 2176463"/>
              <a:gd name="connsiteY4" fmla="*/ 250032 h 1776413"/>
              <a:gd name="connsiteX5" fmla="*/ 171450 w 2176463"/>
              <a:gd name="connsiteY5" fmla="*/ 240507 h 1776413"/>
              <a:gd name="connsiteX6" fmla="*/ 335757 w 2176463"/>
              <a:gd name="connsiteY6" fmla="*/ 228600 h 1776413"/>
              <a:gd name="connsiteX7" fmla="*/ 497682 w 2176463"/>
              <a:gd name="connsiteY7" fmla="*/ 211932 h 1776413"/>
              <a:gd name="connsiteX8" fmla="*/ 661988 w 2176463"/>
              <a:gd name="connsiteY8" fmla="*/ 192882 h 1776413"/>
              <a:gd name="connsiteX9" fmla="*/ 783432 w 2176463"/>
              <a:gd name="connsiteY9" fmla="*/ 176213 h 1776413"/>
              <a:gd name="connsiteX10" fmla="*/ 1028700 w 2176463"/>
              <a:gd name="connsiteY10" fmla="*/ 154782 h 1776413"/>
              <a:gd name="connsiteX11" fmla="*/ 1171575 w 2176463"/>
              <a:gd name="connsiteY11" fmla="*/ 140494 h 1776413"/>
              <a:gd name="connsiteX12" fmla="*/ 1331119 w 2176463"/>
              <a:gd name="connsiteY12" fmla="*/ 116682 h 1776413"/>
              <a:gd name="connsiteX13" fmla="*/ 1471613 w 2176463"/>
              <a:gd name="connsiteY13" fmla="*/ 92869 h 1776413"/>
              <a:gd name="connsiteX14" fmla="*/ 1624013 w 2176463"/>
              <a:gd name="connsiteY14" fmla="*/ 61913 h 1776413"/>
              <a:gd name="connsiteX15" fmla="*/ 1762125 w 2176463"/>
              <a:gd name="connsiteY15" fmla="*/ 33338 h 1776413"/>
              <a:gd name="connsiteX16" fmla="*/ 1852613 w 2176463"/>
              <a:gd name="connsiteY16" fmla="*/ 4763 h 1776413"/>
              <a:gd name="connsiteX17" fmla="*/ 1871663 w 2176463"/>
              <a:gd name="connsiteY17" fmla="*/ 0 h 1776413"/>
              <a:gd name="connsiteX18" fmla="*/ 1909763 w 2176463"/>
              <a:gd name="connsiteY18" fmla="*/ 14288 h 1776413"/>
              <a:gd name="connsiteX19" fmla="*/ 1995488 w 2176463"/>
              <a:gd name="connsiteY19" fmla="*/ 50007 h 1776413"/>
              <a:gd name="connsiteX20" fmla="*/ 2062163 w 2176463"/>
              <a:gd name="connsiteY20" fmla="*/ 83344 h 1776413"/>
              <a:gd name="connsiteX21" fmla="*/ 2116932 w 2176463"/>
              <a:gd name="connsiteY21" fmla="*/ 111919 h 1776413"/>
              <a:gd name="connsiteX22" fmla="*/ 2140744 w 2176463"/>
              <a:gd name="connsiteY22" fmla="*/ 128588 h 1776413"/>
              <a:gd name="connsiteX23" fmla="*/ 2157413 w 2176463"/>
              <a:gd name="connsiteY23" fmla="*/ 142875 h 1776413"/>
              <a:gd name="connsiteX24" fmla="*/ 2169319 w 2176463"/>
              <a:gd name="connsiteY24" fmla="*/ 159544 h 1776413"/>
              <a:gd name="connsiteX25" fmla="*/ 2176463 w 2176463"/>
              <a:gd name="connsiteY25" fmla="*/ 178594 h 1776413"/>
              <a:gd name="connsiteX26" fmla="*/ 2176463 w 2176463"/>
              <a:gd name="connsiteY26" fmla="*/ 202407 h 1776413"/>
              <a:gd name="connsiteX27" fmla="*/ 2164557 w 2176463"/>
              <a:gd name="connsiteY27" fmla="*/ 228600 h 1776413"/>
              <a:gd name="connsiteX28" fmla="*/ 2143125 w 2176463"/>
              <a:gd name="connsiteY28" fmla="*/ 257175 h 1776413"/>
              <a:gd name="connsiteX29" fmla="*/ 2133600 w 2176463"/>
              <a:gd name="connsiteY29" fmla="*/ 278607 h 1776413"/>
              <a:gd name="connsiteX30" fmla="*/ 2105025 w 2176463"/>
              <a:gd name="connsiteY30" fmla="*/ 511969 h 1776413"/>
              <a:gd name="connsiteX31" fmla="*/ 2062163 w 2176463"/>
              <a:gd name="connsiteY31" fmla="*/ 873919 h 1776413"/>
              <a:gd name="connsiteX32" fmla="*/ 2031207 w 2176463"/>
              <a:gd name="connsiteY32" fmla="*/ 1150144 h 1776413"/>
              <a:gd name="connsiteX33" fmla="*/ 2016919 w 2176463"/>
              <a:gd name="connsiteY33" fmla="*/ 1252538 h 1776413"/>
              <a:gd name="connsiteX34" fmla="*/ 2007394 w 2176463"/>
              <a:gd name="connsiteY34" fmla="*/ 1352550 h 1776413"/>
              <a:gd name="connsiteX35" fmla="*/ 2002632 w 2176463"/>
              <a:gd name="connsiteY35" fmla="*/ 1400175 h 1776413"/>
              <a:gd name="connsiteX36" fmla="*/ 1988344 w 2176463"/>
              <a:gd name="connsiteY36" fmla="*/ 1450182 h 1776413"/>
              <a:gd name="connsiteX37" fmla="*/ 1966913 w 2176463"/>
              <a:gd name="connsiteY37" fmla="*/ 1509713 h 1776413"/>
              <a:gd name="connsiteX38" fmla="*/ 1935957 w 2176463"/>
              <a:gd name="connsiteY38" fmla="*/ 1571625 h 1776413"/>
              <a:gd name="connsiteX39" fmla="*/ 1907382 w 2176463"/>
              <a:gd name="connsiteY39" fmla="*/ 1621632 h 1776413"/>
              <a:gd name="connsiteX40" fmla="*/ 1881188 w 2176463"/>
              <a:gd name="connsiteY40" fmla="*/ 1657350 h 1776413"/>
              <a:gd name="connsiteX41" fmla="*/ 1847850 w 2176463"/>
              <a:gd name="connsiteY41" fmla="*/ 1695450 h 1776413"/>
              <a:gd name="connsiteX42" fmla="*/ 1797844 w 2176463"/>
              <a:gd name="connsiteY42" fmla="*/ 1740694 h 1776413"/>
              <a:gd name="connsiteX43" fmla="*/ 1759744 w 2176463"/>
              <a:gd name="connsiteY43" fmla="*/ 1769269 h 1776413"/>
              <a:gd name="connsiteX44" fmla="*/ 1740694 w 2176463"/>
              <a:gd name="connsiteY44" fmla="*/ 1776413 h 1776413"/>
              <a:gd name="connsiteX45" fmla="*/ 1724025 w 2176463"/>
              <a:gd name="connsiteY45" fmla="*/ 1776413 h 1776413"/>
              <a:gd name="connsiteX46" fmla="*/ 1709738 w 2176463"/>
              <a:gd name="connsiteY46" fmla="*/ 1764507 h 1776413"/>
              <a:gd name="connsiteX47" fmla="*/ 1695450 w 2176463"/>
              <a:gd name="connsiteY47" fmla="*/ 1740694 h 1776413"/>
              <a:gd name="connsiteX48" fmla="*/ 1690688 w 2176463"/>
              <a:gd name="connsiteY48" fmla="*/ 1702594 h 1776413"/>
              <a:gd name="connsiteX49" fmla="*/ 1690688 w 2176463"/>
              <a:gd name="connsiteY49" fmla="*/ 1681163 h 1776413"/>
              <a:gd name="connsiteX50" fmla="*/ 1743075 w 2176463"/>
              <a:gd name="connsiteY50" fmla="*/ 1276350 h 1776413"/>
              <a:gd name="connsiteX51" fmla="*/ 1754982 w 2176463"/>
              <a:gd name="connsiteY51" fmla="*/ 1235869 h 1776413"/>
              <a:gd name="connsiteX52" fmla="*/ 1764507 w 2176463"/>
              <a:gd name="connsiteY52" fmla="*/ 1171575 h 1776413"/>
              <a:gd name="connsiteX53" fmla="*/ 1793082 w 2176463"/>
              <a:gd name="connsiteY53" fmla="*/ 945357 h 1776413"/>
              <a:gd name="connsiteX54" fmla="*/ 1816894 w 2176463"/>
              <a:gd name="connsiteY54" fmla="*/ 738188 h 1776413"/>
              <a:gd name="connsiteX55" fmla="*/ 1835944 w 2176463"/>
              <a:gd name="connsiteY55" fmla="*/ 497682 h 1776413"/>
              <a:gd name="connsiteX56" fmla="*/ 1843088 w 2176463"/>
              <a:gd name="connsiteY56" fmla="*/ 385763 h 1776413"/>
              <a:gd name="connsiteX57" fmla="*/ 1845469 w 2176463"/>
              <a:gd name="connsiteY57" fmla="*/ 340519 h 1776413"/>
              <a:gd name="connsiteX58" fmla="*/ 1843088 w 2176463"/>
              <a:gd name="connsiteY58" fmla="*/ 309563 h 1776413"/>
              <a:gd name="connsiteX59" fmla="*/ 1838325 w 2176463"/>
              <a:gd name="connsiteY59" fmla="*/ 278607 h 1776413"/>
              <a:gd name="connsiteX60" fmla="*/ 1826419 w 2176463"/>
              <a:gd name="connsiteY60" fmla="*/ 250032 h 1776413"/>
              <a:gd name="connsiteX61" fmla="*/ 1804988 w 2176463"/>
              <a:gd name="connsiteY61" fmla="*/ 230982 h 1776413"/>
              <a:gd name="connsiteX62" fmla="*/ 1778794 w 2176463"/>
              <a:gd name="connsiteY62" fmla="*/ 223838 h 1776413"/>
              <a:gd name="connsiteX63" fmla="*/ 1750219 w 2176463"/>
              <a:gd name="connsiteY63" fmla="*/ 223838 h 1776413"/>
              <a:gd name="connsiteX64" fmla="*/ 1614488 w 2176463"/>
              <a:gd name="connsiteY64" fmla="*/ 242888 h 1776413"/>
              <a:gd name="connsiteX65" fmla="*/ 1290638 w 2176463"/>
              <a:gd name="connsiteY65" fmla="*/ 283369 h 1776413"/>
              <a:gd name="connsiteX66" fmla="*/ 995363 w 2176463"/>
              <a:gd name="connsiteY66" fmla="*/ 314325 h 1776413"/>
              <a:gd name="connsiteX67" fmla="*/ 747713 w 2176463"/>
              <a:gd name="connsiteY67" fmla="*/ 335757 h 1776413"/>
              <a:gd name="connsiteX68" fmla="*/ 602457 w 2176463"/>
              <a:gd name="connsiteY68" fmla="*/ 354807 h 1776413"/>
              <a:gd name="connsiteX69" fmla="*/ 447675 w 2176463"/>
              <a:gd name="connsiteY69" fmla="*/ 373857 h 17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176463" h="1776413">
                <a:moveTo>
                  <a:pt x="447675" y="373857"/>
                </a:moveTo>
                <a:lnTo>
                  <a:pt x="307182" y="385763"/>
                </a:lnTo>
                <a:lnTo>
                  <a:pt x="202407" y="395288"/>
                </a:lnTo>
                <a:lnTo>
                  <a:pt x="50007" y="404813"/>
                </a:lnTo>
                <a:lnTo>
                  <a:pt x="0" y="250032"/>
                </a:lnTo>
                <a:lnTo>
                  <a:pt x="171450" y="240507"/>
                </a:lnTo>
                <a:lnTo>
                  <a:pt x="335757" y="228600"/>
                </a:lnTo>
                <a:lnTo>
                  <a:pt x="497682" y="211932"/>
                </a:lnTo>
                <a:lnTo>
                  <a:pt x="661988" y="192882"/>
                </a:lnTo>
                <a:lnTo>
                  <a:pt x="783432" y="176213"/>
                </a:lnTo>
                <a:lnTo>
                  <a:pt x="1028700" y="154782"/>
                </a:lnTo>
                <a:lnTo>
                  <a:pt x="1171575" y="140494"/>
                </a:lnTo>
                <a:lnTo>
                  <a:pt x="1331119" y="116682"/>
                </a:lnTo>
                <a:lnTo>
                  <a:pt x="1471613" y="92869"/>
                </a:lnTo>
                <a:lnTo>
                  <a:pt x="1624013" y="61913"/>
                </a:lnTo>
                <a:lnTo>
                  <a:pt x="1762125" y="33338"/>
                </a:lnTo>
                <a:lnTo>
                  <a:pt x="1852613" y="4763"/>
                </a:lnTo>
                <a:lnTo>
                  <a:pt x="1871663" y="0"/>
                </a:lnTo>
                <a:lnTo>
                  <a:pt x="1909763" y="14288"/>
                </a:lnTo>
                <a:lnTo>
                  <a:pt x="1995488" y="50007"/>
                </a:lnTo>
                <a:lnTo>
                  <a:pt x="2062163" y="83344"/>
                </a:lnTo>
                <a:lnTo>
                  <a:pt x="2116932" y="111919"/>
                </a:lnTo>
                <a:lnTo>
                  <a:pt x="2140744" y="128588"/>
                </a:lnTo>
                <a:lnTo>
                  <a:pt x="2157413" y="142875"/>
                </a:lnTo>
                <a:lnTo>
                  <a:pt x="2169319" y="159544"/>
                </a:lnTo>
                <a:lnTo>
                  <a:pt x="2176463" y="178594"/>
                </a:lnTo>
                <a:lnTo>
                  <a:pt x="2176463" y="202407"/>
                </a:lnTo>
                <a:lnTo>
                  <a:pt x="2164557" y="228600"/>
                </a:lnTo>
                <a:lnTo>
                  <a:pt x="2143125" y="257175"/>
                </a:lnTo>
                <a:lnTo>
                  <a:pt x="2133600" y="278607"/>
                </a:lnTo>
                <a:lnTo>
                  <a:pt x="2105025" y="511969"/>
                </a:lnTo>
                <a:lnTo>
                  <a:pt x="2062163" y="873919"/>
                </a:lnTo>
                <a:lnTo>
                  <a:pt x="2031207" y="1150144"/>
                </a:lnTo>
                <a:lnTo>
                  <a:pt x="2016919" y="1252538"/>
                </a:lnTo>
                <a:lnTo>
                  <a:pt x="2007394" y="1352550"/>
                </a:lnTo>
                <a:lnTo>
                  <a:pt x="2002632" y="1400175"/>
                </a:lnTo>
                <a:lnTo>
                  <a:pt x="1988344" y="1450182"/>
                </a:lnTo>
                <a:lnTo>
                  <a:pt x="1966913" y="1509713"/>
                </a:lnTo>
                <a:lnTo>
                  <a:pt x="1935957" y="1571625"/>
                </a:lnTo>
                <a:lnTo>
                  <a:pt x="1907382" y="1621632"/>
                </a:lnTo>
                <a:lnTo>
                  <a:pt x="1881188" y="1657350"/>
                </a:lnTo>
                <a:lnTo>
                  <a:pt x="1847850" y="1695450"/>
                </a:lnTo>
                <a:lnTo>
                  <a:pt x="1797844" y="1740694"/>
                </a:lnTo>
                <a:lnTo>
                  <a:pt x="1759744" y="1769269"/>
                </a:lnTo>
                <a:lnTo>
                  <a:pt x="1740694" y="1776413"/>
                </a:lnTo>
                <a:lnTo>
                  <a:pt x="1724025" y="1776413"/>
                </a:lnTo>
                <a:lnTo>
                  <a:pt x="1709738" y="1764507"/>
                </a:lnTo>
                <a:lnTo>
                  <a:pt x="1695450" y="1740694"/>
                </a:lnTo>
                <a:lnTo>
                  <a:pt x="1690688" y="1702594"/>
                </a:lnTo>
                <a:lnTo>
                  <a:pt x="1690688" y="1681163"/>
                </a:lnTo>
                <a:lnTo>
                  <a:pt x="1743075" y="1276350"/>
                </a:lnTo>
                <a:lnTo>
                  <a:pt x="1754982" y="1235869"/>
                </a:lnTo>
                <a:lnTo>
                  <a:pt x="1764507" y="1171575"/>
                </a:lnTo>
                <a:lnTo>
                  <a:pt x="1793082" y="945357"/>
                </a:lnTo>
                <a:lnTo>
                  <a:pt x="1816894" y="738188"/>
                </a:lnTo>
                <a:lnTo>
                  <a:pt x="1835944" y="497682"/>
                </a:lnTo>
                <a:lnTo>
                  <a:pt x="1843088" y="385763"/>
                </a:lnTo>
                <a:lnTo>
                  <a:pt x="1845469" y="340519"/>
                </a:lnTo>
                <a:lnTo>
                  <a:pt x="1843088" y="309563"/>
                </a:lnTo>
                <a:lnTo>
                  <a:pt x="1838325" y="278607"/>
                </a:lnTo>
                <a:lnTo>
                  <a:pt x="1826419" y="250032"/>
                </a:lnTo>
                <a:lnTo>
                  <a:pt x="1804988" y="230982"/>
                </a:lnTo>
                <a:lnTo>
                  <a:pt x="1778794" y="223838"/>
                </a:lnTo>
                <a:lnTo>
                  <a:pt x="1750219" y="223838"/>
                </a:lnTo>
                <a:lnTo>
                  <a:pt x="1614488" y="242888"/>
                </a:lnTo>
                <a:lnTo>
                  <a:pt x="1290638" y="283369"/>
                </a:lnTo>
                <a:lnTo>
                  <a:pt x="995363" y="314325"/>
                </a:lnTo>
                <a:lnTo>
                  <a:pt x="747713" y="335757"/>
                </a:lnTo>
                <a:lnTo>
                  <a:pt x="602457" y="354807"/>
                </a:lnTo>
                <a:lnTo>
                  <a:pt x="447675" y="37385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DD382E97-EC40-4289-B70D-57D942FD5BE9}"/>
              </a:ext>
            </a:extLst>
          </p:cNvPr>
          <p:cNvSpPr/>
          <p:nvPr/>
        </p:nvSpPr>
        <p:spPr>
          <a:xfrm>
            <a:off x="7345363" y="5086351"/>
            <a:ext cx="531812" cy="582613"/>
          </a:xfrm>
          <a:custGeom>
            <a:avLst/>
            <a:gdLst>
              <a:gd name="connsiteX0" fmla="*/ 211932 w 531019"/>
              <a:gd name="connsiteY0" fmla="*/ 71438 h 583406"/>
              <a:gd name="connsiteX1" fmla="*/ 347663 w 531019"/>
              <a:gd name="connsiteY1" fmla="*/ 116681 h 583406"/>
              <a:gd name="connsiteX2" fmla="*/ 402432 w 531019"/>
              <a:gd name="connsiteY2" fmla="*/ 130969 h 583406"/>
              <a:gd name="connsiteX3" fmla="*/ 438150 w 531019"/>
              <a:gd name="connsiteY3" fmla="*/ 138113 h 583406"/>
              <a:gd name="connsiteX4" fmla="*/ 464344 w 531019"/>
              <a:gd name="connsiteY4" fmla="*/ 138113 h 583406"/>
              <a:gd name="connsiteX5" fmla="*/ 488157 w 531019"/>
              <a:gd name="connsiteY5" fmla="*/ 126206 h 583406"/>
              <a:gd name="connsiteX6" fmla="*/ 507207 w 531019"/>
              <a:gd name="connsiteY6" fmla="*/ 102394 h 583406"/>
              <a:gd name="connsiteX7" fmla="*/ 521494 w 531019"/>
              <a:gd name="connsiteY7" fmla="*/ 73819 h 583406"/>
              <a:gd name="connsiteX8" fmla="*/ 531019 w 531019"/>
              <a:gd name="connsiteY8" fmla="*/ 23813 h 583406"/>
              <a:gd name="connsiteX9" fmla="*/ 516732 w 531019"/>
              <a:gd name="connsiteY9" fmla="*/ 583406 h 583406"/>
              <a:gd name="connsiteX10" fmla="*/ 495300 w 531019"/>
              <a:gd name="connsiteY10" fmla="*/ 583406 h 583406"/>
              <a:gd name="connsiteX11" fmla="*/ 481013 w 531019"/>
              <a:gd name="connsiteY11" fmla="*/ 569119 h 583406"/>
              <a:gd name="connsiteX12" fmla="*/ 466725 w 531019"/>
              <a:gd name="connsiteY12" fmla="*/ 547688 h 583406"/>
              <a:gd name="connsiteX13" fmla="*/ 461963 w 531019"/>
              <a:gd name="connsiteY13" fmla="*/ 488156 h 583406"/>
              <a:gd name="connsiteX14" fmla="*/ 447675 w 531019"/>
              <a:gd name="connsiteY14" fmla="*/ 452438 h 583406"/>
              <a:gd name="connsiteX15" fmla="*/ 411957 w 531019"/>
              <a:gd name="connsiteY15" fmla="*/ 397669 h 583406"/>
              <a:gd name="connsiteX16" fmla="*/ 369094 w 531019"/>
              <a:gd name="connsiteY16" fmla="*/ 338138 h 583406"/>
              <a:gd name="connsiteX17" fmla="*/ 333375 w 531019"/>
              <a:gd name="connsiteY17" fmla="*/ 300038 h 583406"/>
              <a:gd name="connsiteX18" fmla="*/ 297657 w 531019"/>
              <a:gd name="connsiteY18" fmla="*/ 264319 h 583406"/>
              <a:gd name="connsiteX19" fmla="*/ 238125 w 531019"/>
              <a:gd name="connsiteY19" fmla="*/ 214313 h 583406"/>
              <a:gd name="connsiteX20" fmla="*/ 159544 w 531019"/>
              <a:gd name="connsiteY20" fmla="*/ 161925 h 583406"/>
              <a:gd name="connsiteX21" fmla="*/ 69057 w 531019"/>
              <a:gd name="connsiteY21" fmla="*/ 97631 h 583406"/>
              <a:gd name="connsiteX22" fmla="*/ 19050 w 531019"/>
              <a:gd name="connsiteY22" fmla="*/ 64294 h 583406"/>
              <a:gd name="connsiteX23" fmla="*/ 4763 w 531019"/>
              <a:gd name="connsiteY23" fmla="*/ 45244 h 583406"/>
              <a:gd name="connsiteX24" fmla="*/ 0 w 531019"/>
              <a:gd name="connsiteY24" fmla="*/ 19050 h 583406"/>
              <a:gd name="connsiteX25" fmla="*/ 4763 w 531019"/>
              <a:gd name="connsiteY25" fmla="*/ 7144 h 583406"/>
              <a:gd name="connsiteX26" fmla="*/ 21432 w 531019"/>
              <a:gd name="connsiteY26" fmla="*/ 0 h 583406"/>
              <a:gd name="connsiteX27" fmla="*/ 80963 w 531019"/>
              <a:gd name="connsiteY27" fmla="*/ 23813 h 583406"/>
              <a:gd name="connsiteX28" fmla="*/ 211932 w 531019"/>
              <a:gd name="connsiteY28" fmla="*/ 71438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31019" h="583406">
                <a:moveTo>
                  <a:pt x="211932" y="71438"/>
                </a:moveTo>
                <a:lnTo>
                  <a:pt x="347663" y="116681"/>
                </a:lnTo>
                <a:lnTo>
                  <a:pt x="402432" y="130969"/>
                </a:lnTo>
                <a:lnTo>
                  <a:pt x="438150" y="138113"/>
                </a:lnTo>
                <a:lnTo>
                  <a:pt x="464344" y="138113"/>
                </a:lnTo>
                <a:lnTo>
                  <a:pt x="488157" y="126206"/>
                </a:lnTo>
                <a:lnTo>
                  <a:pt x="507207" y="102394"/>
                </a:lnTo>
                <a:lnTo>
                  <a:pt x="521494" y="73819"/>
                </a:lnTo>
                <a:lnTo>
                  <a:pt x="531019" y="23813"/>
                </a:lnTo>
                <a:lnTo>
                  <a:pt x="516732" y="583406"/>
                </a:lnTo>
                <a:lnTo>
                  <a:pt x="495300" y="583406"/>
                </a:lnTo>
                <a:lnTo>
                  <a:pt x="481013" y="569119"/>
                </a:lnTo>
                <a:lnTo>
                  <a:pt x="466725" y="547688"/>
                </a:lnTo>
                <a:lnTo>
                  <a:pt x="461963" y="488156"/>
                </a:lnTo>
                <a:lnTo>
                  <a:pt x="447675" y="452438"/>
                </a:lnTo>
                <a:lnTo>
                  <a:pt x="411957" y="397669"/>
                </a:lnTo>
                <a:lnTo>
                  <a:pt x="369094" y="338138"/>
                </a:lnTo>
                <a:lnTo>
                  <a:pt x="333375" y="300038"/>
                </a:lnTo>
                <a:lnTo>
                  <a:pt x="297657" y="264319"/>
                </a:lnTo>
                <a:lnTo>
                  <a:pt x="238125" y="214313"/>
                </a:lnTo>
                <a:lnTo>
                  <a:pt x="159544" y="161925"/>
                </a:lnTo>
                <a:lnTo>
                  <a:pt x="69057" y="97631"/>
                </a:lnTo>
                <a:lnTo>
                  <a:pt x="19050" y="64294"/>
                </a:lnTo>
                <a:lnTo>
                  <a:pt x="4763" y="45244"/>
                </a:lnTo>
                <a:lnTo>
                  <a:pt x="0" y="19050"/>
                </a:lnTo>
                <a:lnTo>
                  <a:pt x="4763" y="7144"/>
                </a:lnTo>
                <a:lnTo>
                  <a:pt x="21432" y="0"/>
                </a:lnTo>
                <a:lnTo>
                  <a:pt x="80963" y="23813"/>
                </a:lnTo>
                <a:lnTo>
                  <a:pt x="211932" y="714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2ED3230-5A49-4B7C-A46A-ED39E04DE8E1}"/>
              </a:ext>
            </a:extLst>
          </p:cNvPr>
          <p:cNvSpPr/>
          <p:nvPr/>
        </p:nvSpPr>
        <p:spPr>
          <a:xfrm>
            <a:off x="6704013" y="3441700"/>
            <a:ext cx="444500" cy="2743200"/>
          </a:xfrm>
          <a:custGeom>
            <a:avLst/>
            <a:gdLst>
              <a:gd name="connsiteX0" fmla="*/ 165933 w 444843"/>
              <a:gd name="connsiteY0" fmla="*/ 1175658 h 2743200"/>
              <a:gd name="connsiteX1" fmla="*/ 165933 w 444843"/>
              <a:gd name="connsiteY1" fmla="*/ 935583 h 2743200"/>
              <a:gd name="connsiteX2" fmla="*/ 165933 w 444843"/>
              <a:gd name="connsiteY2" fmla="*/ 780241 h 2743200"/>
              <a:gd name="connsiteX3" fmla="*/ 165933 w 444843"/>
              <a:gd name="connsiteY3" fmla="*/ 360112 h 2743200"/>
              <a:gd name="connsiteX4" fmla="*/ 165933 w 444843"/>
              <a:gd name="connsiteY4" fmla="*/ 321276 h 2743200"/>
              <a:gd name="connsiteX5" fmla="*/ 162403 w 444843"/>
              <a:gd name="connsiteY5" fmla="*/ 282441 h 2743200"/>
              <a:gd name="connsiteX6" fmla="*/ 155342 w 444843"/>
              <a:gd name="connsiteY6" fmla="*/ 243605 h 2743200"/>
              <a:gd name="connsiteX7" fmla="*/ 141220 w 444843"/>
              <a:gd name="connsiteY7" fmla="*/ 197708 h 2743200"/>
              <a:gd name="connsiteX8" fmla="*/ 116506 w 444843"/>
              <a:gd name="connsiteY8" fmla="*/ 148281 h 2743200"/>
              <a:gd name="connsiteX9" fmla="*/ 84732 w 444843"/>
              <a:gd name="connsiteY9" fmla="*/ 102385 h 2743200"/>
              <a:gd name="connsiteX10" fmla="*/ 52957 w 444843"/>
              <a:gd name="connsiteY10" fmla="*/ 70610 h 2743200"/>
              <a:gd name="connsiteX11" fmla="*/ 0 w 444843"/>
              <a:gd name="connsiteY11" fmla="*/ 14122 h 2743200"/>
              <a:gd name="connsiteX12" fmla="*/ 247135 w 444843"/>
              <a:gd name="connsiteY12" fmla="*/ 0 h 2743200"/>
              <a:gd name="connsiteX13" fmla="*/ 314214 w 444843"/>
              <a:gd name="connsiteY13" fmla="*/ 67080 h 2743200"/>
              <a:gd name="connsiteX14" fmla="*/ 367172 w 444843"/>
              <a:gd name="connsiteY14" fmla="*/ 109446 h 2743200"/>
              <a:gd name="connsiteX15" fmla="*/ 413068 w 444843"/>
              <a:gd name="connsiteY15" fmla="*/ 144751 h 2743200"/>
              <a:gd name="connsiteX16" fmla="*/ 427190 w 444843"/>
              <a:gd name="connsiteY16" fmla="*/ 155342 h 2743200"/>
              <a:gd name="connsiteX17" fmla="*/ 434251 w 444843"/>
              <a:gd name="connsiteY17" fmla="*/ 169464 h 2743200"/>
              <a:gd name="connsiteX18" fmla="*/ 441312 w 444843"/>
              <a:gd name="connsiteY18" fmla="*/ 187117 h 2743200"/>
              <a:gd name="connsiteX19" fmla="*/ 444843 w 444843"/>
              <a:gd name="connsiteY19" fmla="*/ 236544 h 2743200"/>
              <a:gd name="connsiteX20" fmla="*/ 441312 w 444843"/>
              <a:gd name="connsiteY20" fmla="*/ 307154 h 2743200"/>
              <a:gd name="connsiteX21" fmla="*/ 434251 w 444843"/>
              <a:gd name="connsiteY21" fmla="*/ 353051 h 2743200"/>
              <a:gd name="connsiteX22" fmla="*/ 434251 w 444843"/>
              <a:gd name="connsiteY22" fmla="*/ 466027 h 2743200"/>
              <a:gd name="connsiteX23" fmla="*/ 437782 w 444843"/>
              <a:gd name="connsiteY23" fmla="*/ 635491 h 2743200"/>
              <a:gd name="connsiteX24" fmla="*/ 430721 w 444843"/>
              <a:gd name="connsiteY24" fmla="*/ 946175 h 2743200"/>
              <a:gd name="connsiteX25" fmla="*/ 420129 w 444843"/>
              <a:gd name="connsiteY25" fmla="*/ 1295695 h 2743200"/>
              <a:gd name="connsiteX26" fmla="*/ 406007 w 444843"/>
              <a:gd name="connsiteY26" fmla="*/ 1758190 h 2743200"/>
              <a:gd name="connsiteX27" fmla="*/ 402477 w 444843"/>
              <a:gd name="connsiteY27" fmla="*/ 1941776 h 2743200"/>
              <a:gd name="connsiteX28" fmla="*/ 395416 w 444843"/>
              <a:gd name="connsiteY28" fmla="*/ 2132424 h 2743200"/>
              <a:gd name="connsiteX29" fmla="*/ 391885 w 444843"/>
              <a:gd name="connsiteY29" fmla="*/ 2273644 h 2743200"/>
              <a:gd name="connsiteX30" fmla="*/ 391885 w 444843"/>
              <a:gd name="connsiteY30" fmla="*/ 2351315 h 2743200"/>
              <a:gd name="connsiteX31" fmla="*/ 374233 w 444843"/>
              <a:gd name="connsiteY31" fmla="*/ 2467821 h 2743200"/>
              <a:gd name="connsiteX32" fmla="*/ 349519 w 444843"/>
              <a:gd name="connsiteY32" fmla="*/ 2605511 h 2743200"/>
              <a:gd name="connsiteX33" fmla="*/ 324806 w 444843"/>
              <a:gd name="connsiteY33" fmla="*/ 2690243 h 2743200"/>
              <a:gd name="connsiteX34" fmla="*/ 300092 w 444843"/>
              <a:gd name="connsiteY34" fmla="*/ 2732609 h 2743200"/>
              <a:gd name="connsiteX35" fmla="*/ 282440 w 444843"/>
              <a:gd name="connsiteY35" fmla="*/ 2743200 h 2743200"/>
              <a:gd name="connsiteX36" fmla="*/ 257726 w 444843"/>
              <a:gd name="connsiteY36" fmla="*/ 2732609 h 2743200"/>
              <a:gd name="connsiteX37" fmla="*/ 236543 w 444843"/>
              <a:gd name="connsiteY37" fmla="*/ 2704365 h 2743200"/>
              <a:gd name="connsiteX38" fmla="*/ 204769 w 444843"/>
              <a:gd name="connsiteY38" fmla="*/ 2644346 h 2743200"/>
              <a:gd name="connsiteX39" fmla="*/ 190647 w 444843"/>
              <a:gd name="connsiteY39" fmla="*/ 2598450 h 2743200"/>
              <a:gd name="connsiteX40" fmla="*/ 190647 w 444843"/>
              <a:gd name="connsiteY40" fmla="*/ 2545492 h 2743200"/>
              <a:gd name="connsiteX41" fmla="*/ 183586 w 444843"/>
              <a:gd name="connsiteY41" fmla="*/ 2453699 h 2743200"/>
              <a:gd name="connsiteX42" fmla="*/ 172994 w 444843"/>
              <a:gd name="connsiteY42" fmla="*/ 2372498 h 2743200"/>
              <a:gd name="connsiteX43" fmla="*/ 169464 w 444843"/>
              <a:gd name="connsiteY43" fmla="*/ 2316010 h 2743200"/>
              <a:gd name="connsiteX44" fmla="*/ 165933 w 444843"/>
              <a:gd name="connsiteY44" fmla="*/ 2206564 h 2743200"/>
              <a:gd name="connsiteX45" fmla="*/ 165933 w 444843"/>
              <a:gd name="connsiteY45" fmla="*/ 1853514 h 2743200"/>
              <a:gd name="connsiteX46" fmla="*/ 165933 w 444843"/>
              <a:gd name="connsiteY46" fmla="*/ 1175658 h 274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44843" h="2743200">
                <a:moveTo>
                  <a:pt x="165933" y="1175658"/>
                </a:moveTo>
                <a:lnTo>
                  <a:pt x="165933" y="935583"/>
                </a:lnTo>
                <a:lnTo>
                  <a:pt x="165933" y="780241"/>
                </a:lnTo>
                <a:lnTo>
                  <a:pt x="165933" y="360112"/>
                </a:lnTo>
                <a:lnTo>
                  <a:pt x="165933" y="321276"/>
                </a:lnTo>
                <a:lnTo>
                  <a:pt x="162403" y="282441"/>
                </a:lnTo>
                <a:lnTo>
                  <a:pt x="155342" y="243605"/>
                </a:lnTo>
                <a:lnTo>
                  <a:pt x="141220" y="197708"/>
                </a:lnTo>
                <a:lnTo>
                  <a:pt x="116506" y="148281"/>
                </a:lnTo>
                <a:lnTo>
                  <a:pt x="84732" y="102385"/>
                </a:lnTo>
                <a:lnTo>
                  <a:pt x="52957" y="70610"/>
                </a:lnTo>
                <a:lnTo>
                  <a:pt x="0" y="14122"/>
                </a:lnTo>
                <a:lnTo>
                  <a:pt x="247135" y="0"/>
                </a:lnTo>
                <a:lnTo>
                  <a:pt x="314214" y="67080"/>
                </a:lnTo>
                <a:lnTo>
                  <a:pt x="367172" y="109446"/>
                </a:lnTo>
                <a:lnTo>
                  <a:pt x="413068" y="144751"/>
                </a:lnTo>
                <a:lnTo>
                  <a:pt x="427190" y="155342"/>
                </a:lnTo>
                <a:lnTo>
                  <a:pt x="434251" y="169464"/>
                </a:lnTo>
                <a:lnTo>
                  <a:pt x="441312" y="187117"/>
                </a:lnTo>
                <a:lnTo>
                  <a:pt x="444843" y="236544"/>
                </a:lnTo>
                <a:lnTo>
                  <a:pt x="441312" y="307154"/>
                </a:lnTo>
                <a:lnTo>
                  <a:pt x="434251" y="353051"/>
                </a:lnTo>
                <a:lnTo>
                  <a:pt x="434251" y="466027"/>
                </a:lnTo>
                <a:lnTo>
                  <a:pt x="437782" y="635491"/>
                </a:lnTo>
                <a:lnTo>
                  <a:pt x="430721" y="946175"/>
                </a:lnTo>
                <a:lnTo>
                  <a:pt x="420129" y="1295695"/>
                </a:lnTo>
                <a:lnTo>
                  <a:pt x="406007" y="1758190"/>
                </a:lnTo>
                <a:cubicBezTo>
                  <a:pt x="404830" y="1819385"/>
                  <a:pt x="403654" y="1880581"/>
                  <a:pt x="402477" y="1941776"/>
                </a:cubicBezTo>
                <a:lnTo>
                  <a:pt x="395416" y="2132424"/>
                </a:lnTo>
                <a:lnTo>
                  <a:pt x="391885" y="2273644"/>
                </a:lnTo>
                <a:lnTo>
                  <a:pt x="391885" y="2351315"/>
                </a:lnTo>
                <a:lnTo>
                  <a:pt x="374233" y="2467821"/>
                </a:lnTo>
                <a:lnTo>
                  <a:pt x="349519" y="2605511"/>
                </a:lnTo>
                <a:lnTo>
                  <a:pt x="324806" y="2690243"/>
                </a:lnTo>
                <a:lnTo>
                  <a:pt x="300092" y="2732609"/>
                </a:lnTo>
                <a:lnTo>
                  <a:pt x="282440" y="2743200"/>
                </a:lnTo>
                <a:lnTo>
                  <a:pt x="257726" y="2732609"/>
                </a:lnTo>
                <a:lnTo>
                  <a:pt x="236543" y="2704365"/>
                </a:lnTo>
                <a:lnTo>
                  <a:pt x="204769" y="2644346"/>
                </a:lnTo>
                <a:lnTo>
                  <a:pt x="190647" y="2598450"/>
                </a:lnTo>
                <a:lnTo>
                  <a:pt x="190647" y="2545492"/>
                </a:lnTo>
                <a:lnTo>
                  <a:pt x="183586" y="2453699"/>
                </a:lnTo>
                <a:lnTo>
                  <a:pt x="172994" y="2372498"/>
                </a:lnTo>
                <a:lnTo>
                  <a:pt x="169464" y="2316010"/>
                </a:lnTo>
                <a:lnTo>
                  <a:pt x="165933" y="2206564"/>
                </a:lnTo>
                <a:lnTo>
                  <a:pt x="165933" y="1853514"/>
                </a:lnTo>
                <a:lnTo>
                  <a:pt x="165933" y="117565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F9C18BD2-AD09-4123-A424-6E6BB26D4775}"/>
              </a:ext>
            </a:extLst>
          </p:cNvPr>
          <p:cNvGrpSpPr/>
          <p:nvPr/>
        </p:nvGrpSpPr>
        <p:grpSpPr>
          <a:xfrm>
            <a:off x="3643313" y="1417638"/>
            <a:ext cx="4651375" cy="4767262"/>
            <a:chOff x="3643313" y="1417638"/>
            <a:chExt cx="4651375" cy="4767262"/>
          </a:xfrm>
        </p:grpSpPr>
        <p:sp>
          <p:nvSpPr>
            <p:cNvPr id="20" name="フリーフォーム 28">
              <a:extLst>
                <a:ext uri="{FF2B5EF4-FFF2-40B4-BE49-F238E27FC236}">
                  <a16:creationId xmlns:a16="http://schemas.microsoft.com/office/drawing/2014/main" id="{5134E550-A4F6-49F5-A82F-C7AE5F9733C7}"/>
                </a:ext>
              </a:extLst>
            </p:cNvPr>
            <p:cNvSpPr/>
            <p:nvPr/>
          </p:nvSpPr>
          <p:spPr>
            <a:xfrm>
              <a:off x="4141789" y="1517650"/>
              <a:ext cx="896937" cy="1338262"/>
            </a:xfrm>
            <a:custGeom>
              <a:avLst/>
              <a:gdLst>
                <a:gd name="connsiteX0" fmla="*/ 578644 w 897731"/>
                <a:gd name="connsiteY0" fmla="*/ 690562 h 1338262"/>
                <a:gd name="connsiteX1" fmla="*/ 466725 w 897731"/>
                <a:gd name="connsiteY1" fmla="*/ 845343 h 1338262"/>
                <a:gd name="connsiteX2" fmla="*/ 376237 w 897731"/>
                <a:gd name="connsiteY2" fmla="*/ 966787 h 1338262"/>
                <a:gd name="connsiteX3" fmla="*/ 273844 w 897731"/>
                <a:gd name="connsiteY3" fmla="*/ 1109662 h 1338262"/>
                <a:gd name="connsiteX4" fmla="*/ 157162 w 897731"/>
                <a:gd name="connsiteY4" fmla="*/ 1269206 h 1338262"/>
                <a:gd name="connsiteX5" fmla="*/ 107156 w 897731"/>
                <a:gd name="connsiteY5" fmla="*/ 1338262 h 1338262"/>
                <a:gd name="connsiteX6" fmla="*/ 0 w 897731"/>
                <a:gd name="connsiteY6" fmla="*/ 1273968 h 1338262"/>
                <a:gd name="connsiteX7" fmla="*/ 71437 w 897731"/>
                <a:gd name="connsiteY7" fmla="*/ 1138237 h 1338262"/>
                <a:gd name="connsiteX8" fmla="*/ 152400 w 897731"/>
                <a:gd name="connsiteY8" fmla="*/ 1007268 h 1338262"/>
                <a:gd name="connsiteX9" fmla="*/ 252412 w 897731"/>
                <a:gd name="connsiteY9" fmla="*/ 845343 h 1338262"/>
                <a:gd name="connsiteX10" fmla="*/ 364331 w 897731"/>
                <a:gd name="connsiteY10" fmla="*/ 657225 h 1338262"/>
                <a:gd name="connsiteX11" fmla="*/ 485775 w 897731"/>
                <a:gd name="connsiteY11" fmla="*/ 433387 h 1338262"/>
                <a:gd name="connsiteX12" fmla="*/ 516731 w 897731"/>
                <a:gd name="connsiteY12" fmla="*/ 369093 h 1338262"/>
                <a:gd name="connsiteX13" fmla="*/ 538162 w 897731"/>
                <a:gd name="connsiteY13" fmla="*/ 323850 h 1338262"/>
                <a:gd name="connsiteX14" fmla="*/ 557212 w 897731"/>
                <a:gd name="connsiteY14" fmla="*/ 273843 h 1338262"/>
                <a:gd name="connsiteX15" fmla="*/ 564356 w 897731"/>
                <a:gd name="connsiteY15" fmla="*/ 247650 h 1338262"/>
                <a:gd name="connsiteX16" fmla="*/ 564356 w 897731"/>
                <a:gd name="connsiteY16" fmla="*/ 211931 h 1338262"/>
                <a:gd name="connsiteX17" fmla="*/ 557212 w 897731"/>
                <a:gd name="connsiteY17" fmla="*/ 171450 h 1338262"/>
                <a:gd name="connsiteX18" fmla="*/ 540544 w 897731"/>
                <a:gd name="connsiteY18" fmla="*/ 135731 h 1338262"/>
                <a:gd name="connsiteX19" fmla="*/ 519112 w 897731"/>
                <a:gd name="connsiteY19" fmla="*/ 102393 h 1338262"/>
                <a:gd name="connsiteX20" fmla="*/ 497681 w 897731"/>
                <a:gd name="connsiteY20" fmla="*/ 78581 h 1338262"/>
                <a:gd name="connsiteX21" fmla="*/ 476250 w 897731"/>
                <a:gd name="connsiteY21" fmla="*/ 64293 h 1338262"/>
                <a:gd name="connsiteX22" fmla="*/ 464344 w 897731"/>
                <a:gd name="connsiteY22" fmla="*/ 47625 h 1338262"/>
                <a:gd name="connsiteX23" fmla="*/ 459581 w 897731"/>
                <a:gd name="connsiteY23" fmla="*/ 23812 h 1338262"/>
                <a:gd name="connsiteX24" fmla="*/ 464344 w 897731"/>
                <a:gd name="connsiteY24" fmla="*/ 7143 h 1338262"/>
                <a:gd name="connsiteX25" fmla="*/ 476250 w 897731"/>
                <a:gd name="connsiteY25" fmla="*/ 0 h 1338262"/>
                <a:gd name="connsiteX26" fmla="*/ 492919 w 897731"/>
                <a:gd name="connsiteY26" fmla="*/ 2381 h 1338262"/>
                <a:gd name="connsiteX27" fmla="*/ 531019 w 897731"/>
                <a:gd name="connsiteY27" fmla="*/ 19050 h 1338262"/>
                <a:gd name="connsiteX28" fmla="*/ 581025 w 897731"/>
                <a:gd name="connsiteY28" fmla="*/ 30956 h 1338262"/>
                <a:gd name="connsiteX29" fmla="*/ 647700 w 897731"/>
                <a:gd name="connsiteY29" fmla="*/ 54768 h 1338262"/>
                <a:gd name="connsiteX30" fmla="*/ 700087 w 897731"/>
                <a:gd name="connsiteY30" fmla="*/ 80962 h 1338262"/>
                <a:gd name="connsiteX31" fmla="*/ 738187 w 897731"/>
                <a:gd name="connsiteY31" fmla="*/ 102393 h 1338262"/>
                <a:gd name="connsiteX32" fmla="*/ 773906 w 897731"/>
                <a:gd name="connsiteY32" fmla="*/ 128587 h 1338262"/>
                <a:gd name="connsiteX33" fmla="*/ 804862 w 897731"/>
                <a:gd name="connsiteY33" fmla="*/ 157162 h 1338262"/>
                <a:gd name="connsiteX34" fmla="*/ 838200 w 897731"/>
                <a:gd name="connsiteY34" fmla="*/ 190500 h 1338262"/>
                <a:gd name="connsiteX35" fmla="*/ 862012 w 897731"/>
                <a:gd name="connsiteY35" fmla="*/ 216693 h 1338262"/>
                <a:gd name="connsiteX36" fmla="*/ 873919 w 897731"/>
                <a:gd name="connsiteY36" fmla="*/ 235743 h 1338262"/>
                <a:gd name="connsiteX37" fmla="*/ 883444 w 897731"/>
                <a:gd name="connsiteY37" fmla="*/ 257175 h 1338262"/>
                <a:gd name="connsiteX38" fmla="*/ 892969 w 897731"/>
                <a:gd name="connsiteY38" fmla="*/ 285750 h 1338262"/>
                <a:gd name="connsiteX39" fmla="*/ 897731 w 897731"/>
                <a:gd name="connsiteY39" fmla="*/ 319087 h 1338262"/>
                <a:gd name="connsiteX40" fmla="*/ 895350 w 897731"/>
                <a:gd name="connsiteY40" fmla="*/ 338137 h 1338262"/>
                <a:gd name="connsiteX41" fmla="*/ 883444 w 897731"/>
                <a:gd name="connsiteY41" fmla="*/ 359568 h 1338262"/>
                <a:gd name="connsiteX42" fmla="*/ 866775 w 897731"/>
                <a:gd name="connsiteY42" fmla="*/ 376237 h 1338262"/>
                <a:gd name="connsiteX43" fmla="*/ 828675 w 897731"/>
                <a:gd name="connsiteY43" fmla="*/ 390525 h 1338262"/>
                <a:gd name="connsiteX44" fmla="*/ 809625 w 897731"/>
                <a:gd name="connsiteY44" fmla="*/ 395287 h 1338262"/>
                <a:gd name="connsiteX45" fmla="*/ 731044 w 897731"/>
                <a:gd name="connsiteY45" fmla="*/ 485775 h 1338262"/>
                <a:gd name="connsiteX46" fmla="*/ 638175 w 897731"/>
                <a:gd name="connsiteY46" fmla="*/ 614362 h 1338262"/>
                <a:gd name="connsiteX47" fmla="*/ 578644 w 897731"/>
                <a:gd name="connsiteY47" fmla="*/ 690562 h 13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7731" h="1338262">
                  <a:moveTo>
                    <a:pt x="578644" y="690562"/>
                  </a:moveTo>
                  <a:lnTo>
                    <a:pt x="466725" y="845343"/>
                  </a:lnTo>
                  <a:lnTo>
                    <a:pt x="376237" y="966787"/>
                  </a:lnTo>
                  <a:lnTo>
                    <a:pt x="273844" y="1109662"/>
                  </a:lnTo>
                  <a:lnTo>
                    <a:pt x="157162" y="1269206"/>
                  </a:lnTo>
                  <a:lnTo>
                    <a:pt x="107156" y="1338262"/>
                  </a:lnTo>
                  <a:lnTo>
                    <a:pt x="0" y="1273968"/>
                  </a:lnTo>
                  <a:lnTo>
                    <a:pt x="71437" y="1138237"/>
                  </a:lnTo>
                  <a:lnTo>
                    <a:pt x="152400" y="1007268"/>
                  </a:lnTo>
                  <a:lnTo>
                    <a:pt x="252412" y="845343"/>
                  </a:lnTo>
                  <a:lnTo>
                    <a:pt x="364331" y="657225"/>
                  </a:lnTo>
                  <a:lnTo>
                    <a:pt x="485775" y="433387"/>
                  </a:lnTo>
                  <a:lnTo>
                    <a:pt x="516731" y="369093"/>
                  </a:lnTo>
                  <a:lnTo>
                    <a:pt x="538162" y="323850"/>
                  </a:lnTo>
                  <a:lnTo>
                    <a:pt x="557212" y="273843"/>
                  </a:lnTo>
                  <a:lnTo>
                    <a:pt x="564356" y="247650"/>
                  </a:lnTo>
                  <a:lnTo>
                    <a:pt x="564356" y="211931"/>
                  </a:lnTo>
                  <a:lnTo>
                    <a:pt x="557212" y="171450"/>
                  </a:lnTo>
                  <a:lnTo>
                    <a:pt x="540544" y="135731"/>
                  </a:lnTo>
                  <a:lnTo>
                    <a:pt x="519112" y="102393"/>
                  </a:lnTo>
                  <a:lnTo>
                    <a:pt x="497681" y="78581"/>
                  </a:lnTo>
                  <a:lnTo>
                    <a:pt x="476250" y="64293"/>
                  </a:lnTo>
                  <a:lnTo>
                    <a:pt x="464344" y="47625"/>
                  </a:lnTo>
                  <a:lnTo>
                    <a:pt x="459581" y="23812"/>
                  </a:lnTo>
                  <a:lnTo>
                    <a:pt x="464344" y="7143"/>
                  </a:lnTo>
                  <a:lnTo>
                    <a:pt x="476250" y="0"/>
                  </a:lnTo>
                  <a:lnTo>
                    <a:pt x="492919" y="2381"/>
                  </a:lnTo>
                  <a:lnTo>
                    <a:pt x="531019" y="19050"/>
                  </a:lnTo>
                  <a:lnTo>
                    <a:pt x="581025" y="30956"/>
                  </a:lnTo>
                  <a:lnTo>
                    <a:pt x="647700" y="54768"/>
                  </a:lnTo>
                  <a:lnTo>
                    <a:pt x="700087" y="80962"/>
                  </a:lnTo>
                  <a:lnTo>
                    <a:pt x="738187" y="102393"/>
                  </a:lnTo>
                  <a:lnTo>
                    <a:pt x="773906" y="128587"/>
                  </a:lnTo>
                  <a:lnTo>
                    <a:pt x="804862" y="157162"/>
                  </a:lnTo>
                  <a:lnTo>
                    <a:pt x="838200" y="190500"/>
                  </a:lnTo>
                  <a:lnTo>
                    <a:pt x="862012" y="216693"/>
                  </a:lnTo>
                  <a:lnTo>
                    <a:pt x="873919" y="235743"/>
                  </a:lnTo>
                  <a:lnTo>
                    <a:pt x="883444" y="257175"/>
                  </a:lnTo>
                  <a:lnTo>
                    <a:pt x="892969" y="285750"/>
                  </a:lnTo>
                  <a:lnTo>
                    <a:pt x="897731" y="319087"/>
                  </a:lnTo>
                  <a:lnTo>
                    <a:pt x="895350" y="338137"/>
                  </a:lnTo>
                  <a:lnTo>
                    <a:pt x="883444" y="359568"/>
                  </a:lnTo>
                  <a:lnTo>
                    <a:pt x="866775" y="376237"/>
                  </a:lnTo>
                  <a:lnTo>
                    <a:pt x="828675" y="390525"/>
                  </a:lnTo>
                  <a:lnTo>
                    <a:pt x="809625" y="395287"/>
                  </a:lnTo>
                  <a:lnTo>
                    <a:pt x="731044" y="485775"/>
                  </a:lnTo>
                  <a:lnTo>
                    <a:pt x="638175" y="614362"/>
                  </a:lnTo>
                  <a:lnTo>
                    <a:pt x="578644" y="6905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902518BC-1DAB-4F31-B194-D2704ADC69BD}"/>
                </a:ext>
              </a:extLst>
            </p:cNvPr>
            <p:cNvSpPr/>
            <p:nvPr/>
          </p:nvSpPr>
          <p:spPr>
            <a:xfrm>
              <a:off x="3643313" y="4306888"/>
              <a:ext cx="976312" cy="1255712"/>
            </a:xfrm>
            <a:custGeom>
              <a:avLst/>
              <a:gdLst>
                <a:gd name="connsiteX0" fmla="*/ 419100 w 976312"/>
                <a:gd name="connsiteY0" fmla="*/ 635794 h 1254919"/>
                <a:gd name="connsiteX1" fmla="*/ 454818 w 976312"/>
                <a:gd name="connsiteY1" fmla="*/ 573882 h 1254919"/>
                <a:gd name="connsiteX2" fmla="*/ 485775 w 976312"/>
                <a:gd name="connsiteY2" fmla="*/ 519113 h 1254919"/>
                <a:gd name="connsiteX3" fmla="*/ 514350 w 976312"/>
                <a:gd name="connsiteY3" fmla="*/ 476250 h 1254919"/>
                <a:gd name="connsiteX4" fmla="*/ 547687 w 976312"/>
                <a:gd name="connsiteY4" fmla="*/ 416719 h 1254919"/>
                <a:gd name="connsiteX5" fmla="*/ 573881 w 976312"/>
                <a:gd name="connsiteY5" fmla="*/ 364332 h 1254919"/>
                <a:gd name="connsiteX6" fmla="*/ 585787 w 976312"/>
                <a:gd name="connsiteY6" fmla="*/ 328613 h 1254919"/>
                <a:gd name="connsiteX7" fmla="*/ 602456 w 976312"/>
                <a:gd name="connsiteY7" fmla="*/ 280988 h 1254919"/>
                <a:gd name="connsiteX8" fmla="*/ 614362 w 976312"/>
                <a:gd name="connsiteY8" fmla="*/ 226219 h 1254919"/>
                <a:gd name="connsiteX9" fmla="*/ 614362 w 976312"/>
                <a:gd name="connsiteY9" fmla="*/ 192882 h 1254919"/>
                <a:gd name="connsiteX10" fmla="*/ 602456 w 976312"/>
                <a:gd name="connsiteY10" fmla="*/ 157163 h 1254919"/>
                <a:gd name="connsiteX11" fmla="*/ 573881 w 976312"/>
                <a:gd name="connsiteY11" fmla="*/ 102394 h 1254919"/>
                <a:gd name="connsiteX12" fmla="*/ 552450 w 976312"/>
                <a:gd name="connsiteY12" fmla="*/ 69057 h 1254919"/>
                <a:gd name="connsiteX13" fmla="*/ 540543 w 976312"/>
                <a:gd name="connsiteY13" fmla="*/ 47625 h 1254919"/>
                <a:gd name="connsiteX14" fmla="*/ 535781 w 976312"/>
                <a:gd name="connsiteY14" fmla="*/ 33338 h 1254919"/>
                <a:gd name="connsiteX15" fmla="*/ 533400 w 976312"/>
                <a:gd name="connsiteY15" fmla="*/ 14288 h 1254919"/>
                <a:gd name="connsiteX16" fmla="*/ 538162 w 976312"/>
                <a:gd name="connsiteY16" fmla="*/ 0 h 1254919"/>
                <a:gd name="connsiteX17" fmla="*/ 550068 w 976312"/>
                <a:gd name="connsiteY17" fmla="*/ 0 h 1254919"/>
                <a:gd name="connsiteX18" fmla="*/ 573881 w 976312"/>
                <a:gd name="connsiteY18" fmla="*/ 4763 h 1254919"/>
                <a:gd name="connsiteX19" fmla="*/ 623887 w 976312"/>
                <a:gd name="connsiteY19" fmla="*/ 26194 h 1254919"/>
                <a:gd name="connsiteX20" fmla="*/ 690562 w 976312"/>
                <a:gd name="connsiteY20" fmla="*/ 64294 h 1254919"/>
                <a:gd name="connsiteX21" fmla="*/ 742950 w 976312"/>
                <a:gd name="connsiteY21" fmla="*/ 100013 h 1254919"/>
                <a:gd name="connsiteX22" fmla="*/ 804862 w 976312"/>
                <a:gd name="connsiteY22" fmla="*/ 152400 h 1254919"/>
                <a:gd name="connsiteX23" fmla="*/ 873918 w 976312"/>
                <a:gd name="connsiteY23" fmla="*/ 216694 h 1254919"/>
                <a:gd name="connsiteX24" fmla="*/ 931068 w 976312"/>
                <a:gd name="connsiteY24" fmla="*/ 278607 h 1254919"/>
                <a:gd name="connsiteX25" fmla="*/ 952500 w 976312"/>
                <a:gd name="connsiteY25" fmla="*/ 304800 h 1254919"/>
                <a:gd name="connsiteX26" fmla="*/ 969168 w 976312"/>
                <a:gd name="connsiteY26" fmla="*/ 338138 h 1254919"/>
                <a:gd name="connsiteX27" fmla="*/ 976312 w 976312"/>
                <a:gd name="connsiteY27" fmla="*/ 361950 h 1254919"/>
                <a:gd name="connsiteX28" fmla="*/ 976312 w 976312"/>
                <a:gd name="connsiteY28" fmla="*/ 385763 h 1254919"/>
                <a:gd name="connsiteX29" fmla="*/ 969168 w 976312"/>
                <a:gd name="connsiteY29" fmla="*/ 409575 h 1254919"/>
                <a:gd name="connsiteX30" fmla="*/ 945356 w 976312"/>
                <a:gd name="connsiteY30" fmla="*/ 426244 h 1254919"/>
                <a:gd name="connsiteX31" fmla="*/ 902493 w 976312"/>
                <a:gd name="connsiteY31" fmla="*/ 440532 h 1254919"/>
                <a:gd name="connsiteX32" fmla="*/ 859631 w 976312"/>
                <a:gd name="connsiteY32" fmla="*/ 459582 h 1254919"/>
                <a:gd name="connsiteX33" fmla="*/ 821531 w 976312"/>
                <a:gd name="connsiteY33" fmla="*/ 485775 h 1254919"/>
                <a:gd name="connsiteX34" fmla="*/ 781050 w 976312"/>
                <a:gd name="connsiteY34" fmla="*/ 519113 h 1254919"/>
                <a:gd name="connsiteX35" fmla="*/ 754856 w 976312"/>
                <a:gd name="connsiteY35" fmla="*/ 545307 h 1254919"/>
                <a:gd name="connsiteX36" fmla="*/ 709612 w 976312"/>
                <a:gd name="connsiteY36" fmla="*/ 607219 h 1254919"/>
                <a:gd name="connsiteX37" fmla="*/ 650081 w 976312"/>
                <a:gd name="connsiteY37" fmla="*/ 678657 h 1254919"/>
                <a:gd name="connsiteX38" fmla="*/ 569118 w 976312"/>
                <a:gd name="connsiteY38" fmla="*/ 771525 h 1254919"/>
                <a:gd name="connsiteX39" fmla="*/ 481012 w 976312"/>
                <a:gd name="connsiteY39" fmla="*/ 862013 h 1254919"/>
                <a:gd name="connsiteX40" fmla="*/ 392906 w 976312"/>
                <a:gd name="connsiteY40" fmla="*/ 952500 h 1254919"/>
                <a:gd name="connsiteX41" fmla="*/ 252412 w 976312"/>
                <a:gd name="connsiteY41" fmla="*/ 1081088 h 1254919"/>
                <a:gd name="connsiteX42" fmla="*/ 114300 w 976312"/>
                <a:gd name="connsiteY42" fmla="*/ 1197769 h 1254919"/>
                <a:gd name="connsiteX43" fmla="*/ 50006 w 976312"/>
                <a:gd name="connsiteY43" fmla="*/ 1247775 h 1254919"/>
                <a:gd name="connsiteX44" fmla="*/ 28575 w 976312"/>
                <a:gd name="connsiteY44" fmla="*/ 1254919 h 1254919"/>
                <a:gd name="connsiteX45" fmla="*/ 14287 w 976312"/>
                <a:gd name="connsiteY45" fmla="*/ 1254919 h 1254919"/>
                <a:gd name="connsiteX46" fmla="*/ 4762 w 976312"/>
                <a:gd name="connsiteY46" fmla="*/ 1250157 h 1254919"/>
                <a:gd name="connsiteX47" fmla="*/ 0 w 976312"/>
                <a:gd name="connsiteY47" fmla="*/ 1235869 h 1254919"/>
                <a:gd name="connsiteX48" fmla="*/ 4762 w 976312"/>
                <a:gd name="connsiteY48" fmla="*/ 1209675 h 1254919"/>
                <a:gd name="connsiteX49" fmla="*/ 38100 w 976312"/>
                <a:gd name="connsiteY49" fmla="*/ 1162050 h 1254919"/>
                <a:gd name="connsiteX50" fmla="*/ 97631 w 976312"/>
                <a:gd name="connsiteY50" fmla="*/ 1095375 h 1254919"/>
                <a:gd name="connsiteX51" fmla="*/ 147637 w 976312"/>
                <a:gd name="connsiteY51" fmla="*/ 1031082 h 1254919"/>
                <a:gd name="connsiteX52" fmla="*/ 235743 w 976312"/>
                <a:gd name="connsiteY52" fmla="*/ 909638 h 1254919"/>
                <a:gd name="connsiteX53" fmla="*/ 314325 w 976312"/>
                <a:gd name="connsiteY53" fmla="*/ 797719 h 1254919"/>
                <a:gd name="connsiteX54" fmla="*/ 419100 w 976312"/>
                <a:gd name="connsiteY54" fmla="*/ 6357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76312" h="1254919">
                  <a:moveTo>
                    <a:pt x="419100" y="635794"/>
                  </a:moveTo>
                  <a:lnTo>
                    <a:pt x="454818" y="573882"/>
                  </a:lnTo>
                  <a:lnTo>
                    <a:pt x="485775" y="519113"/>
                  </a:lnTo>
                  <a:lnTo>
                    <a:pt x="514350" y="476250"/>
                  </a:lnTo>
                  <a:lnTo>
                    <a:pt x="547687" y="416719"/>
                  </a:lnTo>
                  <a:lnTo>
                    <a:pt x="573881" y="364332"/>
                  </a:lnTo>
                  <a:lnTo>
                    <a:pt x="585787" y="328613"/>
                  </a:lnTo>
                  <a:lnTo>
                    <a:pt x="602456" y="280988"/>
                  </a:lnTo>
                  <a:lnTo>
                    <a:pt x="614362" y="226219"/>
                  </a:lnTo>
                  <a:lnTo>
                    <a:pt x="614362" y="192882"/>
                  </a:lnTo>
                  <a:lnTo>
                    <a:pt x="602456" y="157163"/>
                  </a:lnTo>
                  <a:lnTo>
                    <a:pt x="573881" y="102394"/>
                  </a:lnTo>
                  <a:lnTo>
                    <a:pt x="552450" y="69057"/>
                  </a:lnTo>
                  <a:lnTo>
                    <a:pt x="540543" y="47625"/>
                  </a:lnTo>
                  <a:lnTo>
                    <a:pt x="535781" y="33338"/>
                  </a:lnTo>
                  <a:lnTo>
                    <a:pt x="533400" y="14288"/>
                  </a:lnTo>
                  <a:lnTo>
                    <a:pt x="538162" y="0"/>
                  </a:lnTo>
                  <a:lnTo>
                    <a:pt x="550068" y="0"/>
                  </a:lnTo>
                  <a:lnTo>
                    <a:pt x="573881" y="4763"/>
                  </a:lnTo>
                  <a:lnTo>
                    <a:pt x="623887" y="26194"/>
                  </a:lnTo>
                  <a:lnTo>
                    <a:pt x="690562" y="64294"/>
                  </a:lnTo>
                  <a:lnTo>
                    <a:pt x="742950" y="100013"/>
                  </a:lnTo>
                  <a:lnTo>
                    <a:pt x="804862" y="152400"/>
                  </a:lnTo>
                  <a:lnTo>
                    <a:pt x="873918" y="216694"/>
                  </a:lnTo>
                  <a:lnTo>
                    <a:pt x="931068" y="278607"/>
                  </a:lnTo>
                  <a:lnTo>
                    <a:pt x="952500" y="304800"/>
                  </a:lnTo>
                  <a:lnTo>
                    <a:pt x="969168" y="338138"/>
                  </a:lnTo>
                  <a:lnTo>
                    <a:pt x="976312" y="361950"/>
                  </a:lnTo>
                  <a:lnTo>
                    <a:pt x="976312" y="385763"/>
                  </a:lnTo>
                  <a:lnTo>
                    <a:pt x="969168" y="409575"/>
                  </a:lnTo>
                  <a:lnTo>
                    <a:pt x="945356" y="426244"/>
                  </a:lnTo>
                  <a:lnTo>
                    <a:pt x="902493" y="440532"/>
                  </a:lnTo>
                  <a:lnTo>
                    <a:pt x="859631" y="459582"/>
                  </a:lnTo>
                  <a:lnTo>
                    <a:pt x="821531" y="485775"/>
                  </a:lnTo>
                  <a:lnTo>
                    <a:pt x="781050" y="519113"/>
                  </a:lnTo>
                  <a:lnTo>
                    <a:pt x="754856" y="545307"/>
                  </a:lnTo>
                  <a:lnTo>
                    <a:pt x="709612" y="607219"/>
                  </a:lnTo>
                  <a:lnTo>
                    <a:pt x="650081" y="678657"/>
                  </a:lnTo>
                  <a:lnTo>
                    <a:pt x="569118" y="771525"/>
                  </a:lnTo>
                  <a:lnTo>
                    <a:pt x="481012" y="862013"/>
                  </a:lnTo>
                  <a:lnTo>
                    <a:pt x="392906" y="952500"/>
                  </a:lnTo>
                  <a:lnTo>
                    <a:pt x="252412" y="1081088"/>
                  </a:lnTo>
                  <a:lnTo>
                    <a:pt x="114300" y="1197769"/>
                  </a:lnTo>
                  <a:lnTo>
                    <a:pt x="50006" y="1247775"/>
                  </a:lnTo>
                  <a:lnTo>
                    <a:pt x="28575" y="1254919"/>
                  </a:lnTo>
                  <a:lnTo>
                    <a:pt x="14287" y="1254919"/>
                  </a:lnTo>
                  <a:lnTo>
                    <a:pt x="4762" y="1250157"/>
                  </a:lnTo>
                  <a:lnTo>
                    <a:pt x="0" y="1235869"/>
                  </a:lnTo>
                  <a:lnTo>
                    <a:pt x="4762" y="1209675"/>
                  </a:lnTo>
                  <a:lnTo>
                    <a:pt x="38100" y="1162050"/>
                  </a:lnTo>
                  <a:lnTo>
                    <a:pt x="97631" y="1095375"/>
                  </a:lnTo>
                  <a:lnTo>
                    <a:pt x="147637" y="1031082"/>
                  </a:lnTo>
                  <a:lnTo>
                    <a:pt x="235743" y="909638"/>
                  </a:lnTo>
                  <a:lnTo>
                    <a:pt x="314325" y="797719"/>
                  </a:lnTo>
                  <a:lnTo>
                    <a:pt x="419100" y="6357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5">
              <a:extLst>
                <a:ext uri="{FF2B5EF4-FFF2-40B4-BE49-F238E27FC236}">
                  <a16:creationId xmlns:a16="http://schemas.microsoft.com/office/drawing/2014/main" id="{30615D46-7223-409A-B2B7-0B8B317D4373}"/>
                </a:ext>
              </a:extLst>
            </p:cNvPr>
            <p:cNvSpPr/>
            <p:nvPr/>
          </p:nvSpPr>
          <p:spPr>
            <a:xfrm>
              <a:off x="5278439" y="4090988"/>
              <a:ext cx="407987" cy="995362"/>
            </a:xfrm>
            <a:custGeom>
              <a:avLst/>
              <a:gdLst>
                <a:gd name="connsiteX0" fmla="*/ 95250 w 407194"/>
                <a:gd name="connsiteY0" fmla="*/ 359568 h 995362"/>
                <a:gd name="connsiteX1" fmla="*/ 57150 w 407194"/>
                <a:gd name="connsiteY1" fmla="*/ 219075 h 995362"/>
                <a:gd name="connsiteX2" fmla="*/ 11907 w 407194"/>
                <a:gd name="connsiteY2" fmla="*/ 71437 h 995362"/>
                <a:gd name="connsiteX3" fmla="*/ 0 w 407194"/>
                <a:gd name="connsiteY3" fmla="*/ 33337 h 995362"/>
                <a:gd name="connsiteX4" fmla="*/ 0 w 407194"/>
                <a:gd name="connsiteY4" fmla="*/ 14287 h 995362"/>
                <a:gd name="connsiteX5" fmla="*/ 7144 w 407194"/>
                <a:gd name="connsiteY5" fmla="*/ 0 h 995362"/>
                <a:gd name="connsiteX6" fmla="*/ 28575 w 407194"/>
                <a:gd name="connsiteY6" fmla="*/ 7143 h 995362"/>
                <a:gd name="connsiteX7" fmla="*/ 114300 w 407194"/>
                <a:gd name="connsiteY7" fmla="*/ 85725 h 995362"/>
                <a:gd name="connsiteX8" fmla="*/ 171450 w 407194"/>
                <a:gd name="connsiteY8" fmla="*/ 142875 h 995362"/>
                <a:gd name="connsiteX9" fmla="*/ 221457 w 407194"/>
                <a:gd name="connsiteY9" fmla="*/ 195262 h 995362"/>
                <a:gd name="connsiteX10" fmla="*/ 280988 w 407194"/>
                <a:gd name="connsiteY10" fmla="*/ 261937 h 995362"/>
                <a:gd name="connsiteX11" fmla="*/ 321469 w 407194"/>
                <a:gd name="connsiteY11" fmla="*/ 314325 h 995362"/>
                <a:gd name="connsiteX12" fmla="*/ 340519 w 407194"/>
                <a:gd name="connsiteY12" fmla="*/ 345281 h 995362"/>
                <a:gd name="connsiteX13" fmla="*/ 352425 w 407194"/>
                <a:gd name="connsiteY13" fmla="*/ 381000 h 995362"/>
                <a:gd name="connsiteX14" fmla="*/ 369094 w 407194"/>
                <a:gd name="connsiteY14" fmla="*/ 447675 h 995362"/>
                <a:gd name="connsiteX15" fmla="*/ 383382 w 407194"/>
                <a:gd name="connsiteY15" fmla="*/ 521493 h 995362"/>
                <a:gd name="connsiteX16" fmla="*/ 392907 w 407194"/>
                <a:gd name="connsiteY16" fmla="*/ 578643 h 995362"/>
                <a:gd name="connsiteX17" fmla="*/ 400050 w 407194"/>
                <a:gd name="connsiteY17" fmla="*/ 638175 h 995362"/>
                <a:gd name="connsiteX18" fmla="*/ 407194 w 407194"/>
                <a:gd name="connsiteY18" fmla="*/ 721518 h 995362"/>
                <a:gd name="connsiteX19" fmla="*/ 407194 w 407194"/>
                <a:gd name="connsiteY19" fmla="*/ 790575 h 995362"/>
                <a:gd name="connsiteX20" fmla="*/ 407194 w 407194"/>
                <a:gd name="connsiteY20" fmla="*/ 842962 h 995362"/>
                <a:gd name="connsiteX21" fmla="*/ 402432 w 407194"/>
                <a:gd name="connsiteY21" fmla="*/ 888206 h 995362"/>
                <a:gd name="connsiteX22" fmla="*/ 388144 w 407194"/>
                <a:gd name="connsiteY22" fmla="*/ 933450 h 995362"/>
                <a:gd name="connsiteX23" fmla="*/ 369094 w 407194"/>
                <a:gd name="connsiteY23" fmla="*/ 973931 h 995362"/>
                <a:gd name="connsiteX24" fmla="*/ 345282 w 407194"/>
                <a:gd name="connsiteY24" fmla="*/ 992981 h 995362"/>
                <a:gd name="connsiteX25" fmla="*/ 326232 w 407194"/>
                <a:gd name="connsiteY25" fmla="*/ 995362 h 995362"/>
                <a:gd name="connsiteX26" fmla="*/ 292894 w 407194"/>
                <a:gd name="connsiteY26" fmla="*/ 981075 h 995362"/>
                <a:gd name="connsiteX27" fmla="*/ 269082 w 407194"/>
                <a:gd name="connsiteY27" fmla="*/ 964406 h 995362"/>
                <a:gd name="connsiteX28" fmla="*/ 247650 w 407194"/>
                <a:gd name="connsiteY28" fmla="*/ 942975 h 995362"/>
                <a:gd name="connsiteX29" fmla="*/ 230982 w 407194"/>
                <a:gd name="connsiteY29" fmla="*/ 916781 h 995362"/>
                <a:gd name="connsiteX30" fmla="*/ 214313 w 407194"/>
                <a:gd name="connsiteY30" fmla="*/ 876300 h 995362"/>
                <a:gd name="connsiteX31" fmla="*/ 204788 w 407194"/>
                <a:gd name="connsiteY31" fmla="*/ 842962 h 995362"/>
                <a:gd name="connsiteX32" fmla="*/ 183357 w 407194"/>
                <a:gd name="connsiteY32" fmla="*/ 731043 h 995362"/>
                <a:gd name="connsiteX33" fmla="*/ 142875 w 407194"/>
                <a:gd name="connsiteY33" fmla="*/ 552450 h 995362"/>
                <a:gd name="connsiteX34" fmla="*/ 95250 w 407194"/>
                <a:gd name="connsiteY34" fmla="*/ 359568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7194" h="995362">
                  <a:moveTo>
                    <a:pt x="95250" y="359568"/>
                  </a:moveTo>
                  <a:lnTo>
                    <a:pt x="57150" y="219075"/>
                  </a:lnTo>
                  <a:lnTo>
                    <a:pt x="11907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0"/>
                  </a:lnTo>
                  <a:lnTo>
                    <a:pt x="28575" y="7143"/>
                  </a:lnTo>
                  <a:lnTo>
                    <a:pt x="114300" y="85725"/>
                  </a:lnTo>
                  <a:lnTo>
                    <a:pt x="171450" y="142875"/>
                  </a:lnTo>
                  <a:lnTo>
                    <a:pt x="221457" y="195262"/>
                  </a:lnTo>
                  <a:lnTo>
                    <a:pt x="280988" y="261937"/>
                  </a:lnTo>
                  <a:lnTo>
                    <a:pt x="321469" y="314325"/>
                  </a:lnTo>
                  <a:lnTo>
                    <a:pt x="340519" y="345281"/>
                  </a:lnTo>
                  <a:lnTo>
                    <a:pt x="352425" y="381000"/>
                  </a:lnTo>
                  <a:lnTo>
                    <a:pt x="369094" y="447675"/>
                  </a:lnTo>
                  <a:lnTo>
                    <a:pt x="383382" y="521493"/>
                  </a:lnTo>
                  <a:lnTo>
                    <a:pt x="392907" y="578643"/>
                  </a:lnTo>
                  <a:lnTo>
                    <a:pt x="400050" y="638175"/>
                  </a:lnTo>
                  <a:lnTo>
                    <a:pt x="407194" y="721518"/>
                  </a:lnTo>
                  <a:lnTo>
                    <a:pt x="407194" y="790575"/>
                  </a:lnTo>
                  <a:lnTo>
                    <a:pt x="407194" y="842962"/>
                  </a:lnTo>
                  <a:lnTo>
                    <a:pt x="402432" y="888206"/>
                  </a:lnTo>
                  <a:lnTo>
                    <a:pt x="388144" y="933450"/>
                  </a:lnTo>
                  <a:lnTo>
                    <a:pt x="369094" y="973931"/>
                  </a:lnTo>
                  <a:lnTo>
                    <a:pt x="345282" y="992981"/>
                  </a:lnTo>
                  <a:lnTo>
                    <a:pt x="326232" y="995362"/>
                  </a:lnTo>
                  <a:lnTo>
                    <a:pt x="292894" y="981075"/>
                  </a:lnTo>
                  <a:lnTo>
                    <a:pt x="269082" y="964406"/>
                  </a:lnTo>
                  <a:lnTo>
                    <a:pt x="247650" y="942975"/>
                  </a:lnTo>
                  <a:lnTo>
                    <a:pt x="230982" y="916781"/>
                  </a:lnTo>
                  <a:lnTo>
                    <a:pt x="214313" y="876300"/>
                  </a:lnTo>
                  <a:lnTo>
                    <a:pt x="204788" y="842962"/>
                  </a:lnTo>
                  <a:lnTo>
                    <a:pt x="183357" y="731043"/>
                  </a:lnTo>
                  <a:lnTo>
                    <a:pt x="142875" y="552450"/>
                  </a:lnTo>
                  <a:lnTo>
                    <a:pt x="95250" y="3595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10B9110C-EBAF-46ED-912D-768A814CC405}"/>
                </a:ext>
              </a:extLst>
            </p:cNvPr>
            <p:cNvSpPr/>
            <p:nvPr/>
          </p:nvSpPr>
          <p:spPr>
            <a:xfrm>
              <a:off x="6457951" y="1417638"/>
              <a:ext cx="722313" cy="850900"/>
            </a:xfrm>
            <a:custGeom>
              <a:avLst/>
              <a:gdLst>
                <a:gd name="connsiteX0" fmla="*/ 214313 w 721519"/>
                <a:gd name="connsiteY0" fmla="*/ 490537 h 852487"/>
                <a:gd name="connsiteX1" fmla="*/ 266700 w 721519"/>
                <a:gd name="connsiteY1" fmla="*/ 397669 h 852487"/>
                <a:gd name="connsiteX2" fmla="*/ 309563 w 721519"/>
                <a:gd name="connsiteY2" fmla="*/ 321469 h 852487"/>
                <a:gd name="connsiteX3" fmla="*/ 338138 w 721519"/>
                <a:gd name="connsiteY3" fmla="*/ 259556 h 852487"/>
                <a:gd name="connsiteX4" fmla="*/ 352425 w 721519"/>
                <a:gd name="connsiteY4" fmla="*/ 226219 h 852487"/>
                <a:gd name="connsiteX5" fmla="*/ 357188 w 721519"/>
                <a:gd name="connsiteY5" fmla="*/ 197644 h 852487"/>
                <a:gd name="connsiteX6" fmla="*/ 354806 w 721519"/>
                <a:gd name="connsiteY6" fmla="*/ 164306 h 852487"/>
                <a:gd name="connsiteX7" fmla="*/ 342900 w 721519"/>
                <a:gd name="connsiteY7" fmla="*/ 140494 h 852487"/>
                <a:gd name="connsiteX8" fmla="*/ 328613 w 721519"/>
                <a:gd name="connsiteY8" fmla="*/ 123825 h 852487"/>
                <a:gd name="connsiteX9" fmla="*/ 309563 w 721519"/>
                <a:gd name="connsiteY9" fmla="*/ 104775 h 852487"/>
                <a:gd name="connsiteX10" fmla="*/ 276225 w 721519"/>
                <a:gd name="connsiteY10" fmla="*/ 83344 h 852487"/>
                <a:gd name="connsiteX11" fmla="*/ 242888 w 721519"/>
                <a:gd name="connsiteY11" fmla="*/ 64294 h 852487"/>
                <a:gd name="connsiteX12" fmla="*/ 226219 w 721519"/>
                <a:gd name="connsiteY12" fmla="*/ 50006 h 852487"/>
                <a:gd name="connsiteX13" fmla="*/ 211931 w 721519"/>
                <a:gd name="connsiteY13" fmla="*/ 33337 h 852487"/>
                <a:gd name="connsiteX14" fmla="*/ 209550 w 721519"/>
                <a:gd name="connsiteY14" fmla="*/ 19050 h 852487"/>
                <a:gd name="connsiteX15" fmla="*/ 214313 w 721519"/>
                <a:gd name="connsiteY15" fmla="*/ 7144 h 852487"/>
                <a:gd name="connsiteX16" fmla="*/ 242888 w 721519"/>
                <a:gd name="connsiteY16" fmla="*/ 0 h 852487"/>
                <a:gd name="connsiteX17" fmla="*/ 319088 w 721519"/>
                <a:gd name="connsiteY17" fmla="*/ 0 h 852487"/>
                <a:gd name="connsiteX18" fmla="*/ 390525 w 721519"/>
                <a:gd name="connsiteY18" fmla="*/ 9525 h 852487"/>
                <a:gd name="connsiteX19" fmla="*/ 471488 w 721519"/>
                <a:gd name="connsiteY19" fmla="*/ 28575 h 852487"/>
                <a:gd name="connsiteX20" fmla="*/ 519113 w 721519"/>
                <a:gd name="connsiteY20" fmla="*/ 47625 h 852487"/>
                <a:gd name="connsiteX21" fmla="*/ 552450 w 721519"/>
                <a:gd name="connsiteY21" fmla="*/ 64294 h 852487"/>
                <a:gd name="connsiteX22" fmla="*/ 592931 w 721519"/>
                <a:gd name="connsiteY22" fmla="*/ 92869 h 852487"/>
                <a:gd name="connsiteX23" fmla="*/ 621506 w 721519"/>
                <a:gd name="connsiteY23" fmla="*/ 121444 h 852487"/>
                <a:gd name="connsiteX24" fmla="*/ 633413 w 721519"/>
                <a:gd name="connsiteY24" fmla="*/ 135731 h 852487"/>
                <a:gd name="connsiteX25" fmla="*/ 657225 w 721519"/>
                <a:gd name="connsiteY25" fmla="*/ 150019 h 852487"/>
                <a:gd name="connsiteX26" fmla="*/ 673894 w 721519"/>
                <a:gd name="connsiteY26" fmla="*/ 161925 h 852487"/>
                <a:gd name="connsiteX27" fmla="*/ 700088 w 721519"/>
                <a:gd name="connsiteY27" fmla="*/ 183356 h 852487"/>
                <a:gd name="connsiteX28" fmla="*/ 714375 w 721519"/>
                <a:gd name="connsiteY28" fmla="*/ 200025 h 852487"/>
                <a:gd name="connsiteX29" fmla="*/ 719138 w 721519"/>
                <a:gd name="connsiteY29" fmla="*/ 209550 h 852487"/>
                <a:gd name="connsiteX30" fmla="*/ 721519 w 721519"/>
                <a:gd name="connsiteY30" fmla="*/ 221456 h 852487"/>
                <a:gd name="connsiteX31" fmla="*/ 719138 w 721519"/>
                <a:gd name="connsiteY31" fmla="*/ 238125 h 852487"/>
                <a:gd name="connsiteX32" fmla="*/ 707231 w 721519"/>
                <a:gd name="connsiteY32" fmla="*/ 259556 h 852487"/>
                <a:gd name="connsiteX33" fmla="*/ 681038 w 721519"/>
                <a:gd name="connsiteY33" fmla="*/ 278606 h 852487"/>
                <a:gd name="connsiteX34" fmla="*/ 657225 w 721519"/>
                <a:gd name="connsiteY34" fmla="*/ 292894 h 852487"/>
                <a:gd name="connsiteX35" fmla="*/ 573881 w 721519"/>
                <a:gd name="connsiteY35" fmla="*/ 383381 h 852487"/>
                <a:gd name="connsiteX36" fmla="*/ 473869 w 721519"/>
                <a:gd name="connsiteY36" fmla="*/ 488156 h 852487"/>
                <a:gd name="connsiteX37" fmla="*/ 376238 w 721519"/>
                <a:gd name="connsiteY37" fmla="*/ 588169 h 852487"/>
                <a:gd name="connsiteX38" fmla="*/ 223838 w 721519"/>
                <a:gd name="connsiteY38" fmla="*/ 726281 h 852487"/>
                <a:gd name="connsiteX39" fmla="*/ 83344 w 721519"/>
                <a:gd name="connsiteY39" fmla="*/ 850106 h 852487"/>
                <a:gd name="connsiteX40" fmla="*/ 0 w 721519"/>
                <a:gd name="connsiteY40" fmla="*/ 852487 h 852487"/>
                <a:gd name="connsiteX41" fmla="*/ 111919 w 721519"/>
                <a:gd name="connsiteY41" fmla="*/ 669131 h 852487"/>
                <a:gd name="connsiteX42" fmla="*/ 214313 w 721519"/>
                <a:gd name="connsiteY42" fmla="*/ 490537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1519" h="852487">
                  <a:moveTo>
                    <a:pt x="214313" y="490537"/>
                  </a:moveTo>
                  <a:lnTo>
                    <a:pt x="266700" y="397669"/>
                  </a:lnTo>
                  <a:lnTo>
                    <a:pt x="309563" y="321469"/>
                  </a:lnTo>
                  <a:lnTo>
                    <a:pt x="338138" y="259556"/>
                  </a:lnTo>
                  <a:lnTo>
                    <a:pt x="352425" y="226219"/>
                  </a:lnTo>
                  <a:lnTo>
                    <a:pt x="357188" y="197644"/>
                  </a:lnTo>
                  <a:lnTo>
                    <a:pt x="354806" y="164306"/>
                  </a:lnTo>
                  <a:lnTo>
                    <a:pt x="342900" y="140494"/>
                  </a:lnTo>
                  <a:lnTo>
                    <a:pt x="328613" y="123825"/>
                  </a:lnTo>
                  <a:lnTo>
                    <a:pt x="309563" y="104775"/>
                  </a:lnTo>
                  <a:lnTo>
                    <a:pt x="276225" y="83344"/>
                  </a:lnTo>
                  <a:lnTo>
                    <a:pt x="242888" y="64294"/>
                  </a:lnTo>
                  <a:lnTo>
                    <a:pt x="226219" y="50006"/>
                  </a:lnTo>
                  <a:lnTo>
                    <a:pt x="211931" y="33337"/>
                  </a:lnTo>
                  <a:lnTo>
                    <a:pt x="209550" y="19050"/>
                  </a:lnTo>
                  <a:lnTo>
                    <a:pt x="214313" y="7144"/>
                  </a:lnTo>
                  <a:lnTo>
                    <a:pt x="242888" y="0"/>
                  </a:lnTo>
                  <a:lnTo>
                    <a:pt x="319088" y="0"/>
                  </a:lnTo>
                  <a:lnTo>
                    <a:pt x="390525" y="9525"/>
                  </a:lnTo>
                  <a:lnTo>
                    <a:pt x="471488" y="28575"/>
                  </a:lnTo>
                  <a:lnTo>
                    <a:pt x="519113" y="47625"/>
                  </a:lnTo>
                  <a:lnTo>
                    <a:pt x="552450" y="64294"/>
                  </a:lnTo>
                  <a:lnTo>
                    <a:pt x="592931" y="92869"/>
                  </a:lnTo>
                  <a:lnTo>
                    <a:pt x="621506" y="121444"/>
                  </a:lnTo>
                  <a:lnTo>
                    <a:pt x="633413" y="135731"/>
                  </a:lnTo>
                  <a:lnTo>
                    <a:pt x="657225" y="150019"/>
                  </a:lnTo>
                  <a:lnTo>
                    <a:pt x="673894" y="161925"/>
                  </a:lnTo>
                  <a:lnTo>
                    <a:pt x="700088" y="183356"/>
                  </a:lnTo>
                  <a:lnTo>
                    <a:pt x="714375" y="200025"/>
                  </a:lnTo>
                  <a:lnTo>
                    <a:pt x="719138" y="209550"/>
                  </a:lnTo>
                  <a:lnTo>
                    <a:pt x="721519" y="221456"/>
                  </a:lnTo>
                  <a:lnTo>
                    <a:pt x="719138" y="238125"/>
                  </a:lnTo>
                  <a:lnTo>
                    <a:pt x="707231" y="259556"/>
                  </a:lnTo>
                  <a:lnTo>
                    <a:pt x="681038" y="278606"/>
                  </a:lnTo>
                  <a:lnTo>
                    <a:pt x="657225" y="292894"/>
                  </a:lnTo>
                  <a:lnTo>
                    <a:pt x="573881" y="383381"/>
                  </a:lnTo>
                  <a:lnTo>
                    <a:pt x="473869" y="488156"/>
                  </a:lnTo>
                  <a:lnTo>
                    <a:pt x="376238" y="588169"/>
                  </a:lnTo>
                  <a:lnTo>
                    <a:pt x="223838" y="726281"/>
                  </a:lnTo>
                  <a:lnTo>
                    <a:pt x="83344" y="850106"/>
                  </a:lnTo>
                  <a:lnTo>
                    <a:pt x="0" y="852487"/>
                  </a:lnTo>
                  <a:lnTo>
                    <a:pt x="111919" y="669131"/>
                  </a:lnTo>
                  <a:lnTo>
                    <a:pt x="214313" y="4905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1">
              <a:extLst>
                <a:ext uri="{FF2B5EF4-FFF2-40B4-BE49-F238E27FC236}">
                  <a16:creationId xmlns:a16="http://schemas.microsoft.com/office/drawing/2014/main" id="{39722AA9-5C44-448E-9B4A-FD4B23DFEC2F}"/>
                </a:ext>
              </a:extLst>
            </p:cNvPr>
            <p:cNvSpPr/>
            <p:nvPr/>
          </p:nvSpPr>
          <p:spPr>
            <a:xfrm>
              <a:off x="5811839" y="4030663"/>
              <a:ext cx="409575" cy="1524000"/>
            </a:xfrm>
            <a:custGeom>
              <a:avLst/>
              <a:gdLst>
                <a:gd name="connsiteX0" fmla="*/ 402432 w 409575"/>
                <a:gd name="connsiteY0" fmla="*/ 473869 h 1524000"/>
                <a:gd name="connsiteX1" fmla="*/ 409575 w 409575"/>
                <a:gd name="connsiteY1" fmla="*/ 242888 h 1524000"/>
                <a:gd name="connsiteX2" fmla="*/ 338138 w 409575"/>
                <a:gd name="connsiteY2" fmla="*/ 107157 h 1524000"/>
                <a:gd name="connsiteX3" fmla="*/ 311944 w 409575"/>
                <a:gd name="connsiteY3" fmla="*/ 83344 h 1524000"/>
                <a:gd name="connsiteX4" fmla="*/ 266700 w 409575"/>
                <a:gd name="connsiteY4" fmla="*/ 52388 h 1524000"/>
                <a:gd name="connsiteX5" fmla="*/ 238125 w 409575"/>
                <a:gd name="connsiteY5" fmla="*/ 38100 h 1524000"/>
                <a:gd name="connsiteX6" fmla="*/ 197644 w 409575"/>
                <a:gd name="connsiteY6" fmla="*/ 21432 h 1524000"/>
                <a:gd name="connsiteX7" fmla="*/ 157163 w 409575"/>
                <a:gd name="connsiteY7" fmla="*/ 9525 h 1524000"/>
                <a:gd name="connsiteX8" fmla="*/ 111919 w 409575"/>
                <a:gd name="connsiteY8" fmla="*/ 2382 h 1524000"/>
                <a:gd name="connsiteX9" fmla="*/ 57150 w 409575"/>
                <a:gd name="connsiteY9" fmla="*/ 0 h 1524000"/>
                <a:gd name="connsiteX10" fmla="*/ 26194 w 409575"/>
                <a:gd name="connsiteY10" fmla="*/ 4763 h 1524000"/>
                <a:gd name="connsiteX11" fmla="*/ 7144 w 409575"/>
                <a:gd name="connsiteY11" fmla="*/ 14288 h 1524000"/>
                <a:gd name="connsiteX12" fmla="*/ 0 w 409575"/>
                <a:gd name="connsiteY12" fmla="*/ 28575 h 1524000"/>
                <a:gd name="connsiteX13" fmla="*/ 2382 w 409575"/>
                <a:gd name="connsiteY13" fmla="*/ 54769 h 1524000"/>
                <a:gd name="connsiteX14" fmla="*/ 14288 w 409575"/>
                <a:gd name="connsiteY14" fmla="*/ 71438 h 1524000"/>
                <a:gd name="connsiteX15" fmla="*/ 40482 w 409575"/>
                <a:gd name="connsiteY15" fmla="*/ 85725 h 1524000"/>
                <a:gd name="connsiteX16" fmla="*/ 71438 w 409575"/>
                <a:gd name="connsiteY16" fmla="*/ 109538 h 1524000"/>
                <a:gd name="connsiteX17" fmla="*/ 92869 w 409575"/>
                <a:gd name="connsiteY17" fmla="*/ 128588 h 1524000"/>
                <a:gd name="connsiteX18" fmla="*/ 116682 w 409575"/>
                <a:gd name="connsiteY18" fmla="*/ 150019 h 1524000"/>
                <a:gd name="connsiteX19" fmla="*/ 133350 w 409575"/>
                <a:gd name="connsiteY19" fmla="*/ 171450 h 1524000"/>
                <a:gd name="connsiteX20" fmla="*/ 152400 w 409575"/>
                <a:gd name="connsiteY20" fmla="*/ 204788 h 1524000"/>
                <a:gd name="connsiteX21" fmla="*/ 159544 w 409575"/>
                <a:gd name="connsiteY21" fmla="*/ 240507 h 1524000"/>
                <a:gd name="connsiteX22" fmla="*/ 161925 w 409575"/>
                <a:gd name="connsiteY22" fmla="*/ 292894 h 1524000"/>
                <a:gd name="connsiteX23" fmla="*/ 161925 w 409575"/>
                <a:gd name="connsiteY23" fmla="*/ 466725 h 1524000"/>
                <a:gd name="connsiteX24" fmla="*/ 157163 w 409575"/>
                <a:gd name="connsiteY24" fmla="*/ 721519 h 1524000"/>
                <a:gd name="connsiteX25" fmla="*/ 152400 w 409575"/>
                <a:gd name="connsiteY25" fmla="*/ 864394 h 1524000"/>
                <a:gd name="connsiteX26" fmla="*/ 145257 w 409575"/>
                <a:gd name="connsiteY26" fmla="*/ 1000125 h 1524000"/>
                <a:gd name="connsiteX27" fmla="*/ 135732 w 409575"/>
                <a:gd name="connsiteY27" fmla="*/ 1081088 h 1524000"/>
                <a:gd name="connsiteX28" fmla="*/ 128588 w 409575"/>
                <a:gd name="connsiteY28" fmla="*/ 1133475 h 1524000"/>
                <a:gd name="connsiteX29" fmla="*/ 121444 w 409575"/>
                <a:gd name="connsiteY29" fmla="*/ 1164432 h 1524000"/>
                <a:gd name="connsiteX30" fmla="*/ 119063 w 409575"/>
                <a:gd name="connsiteY30" fmla="*/ 1195388 h 1524000"/>
                <a:gd name="connsiteX31" fmla="*/ 126207 w 409575"/>
                <a:gd name="connsiteY31" fmla="*/ 1257300 h 1524000"/>
                <a:gd name="connsiteX32" fmla="*/ 135732 w 409575"/>
                <a:gd name="connsiteY32" fmla="*/ 1304925 h 1524000"/>
                <a:gd name="connsiteX33" fmla="*/ 152400 w 409575"/>
                <a:gd name="connsiteY33" fmla="*/ 1347788 h 1524000"/>
                <a:gd name="connsiteX34" fmla="*/ 169069 w 409575"/>
                <a:gd name="connsiteY34" fmla="*/ 1383507 h 1524000"/>
                <a:gd name="connsiteX35" fmla="*/ 188119 w 409575"/>
                <a:gd name="connsiteY35" fmla="*/ 1414463 h 1524000"/>
                <a:gd name="connsiteX36" fmla="*/ 216694 w 409575"/>
                <a:gd name="connsiteY36" fmla="*/ 1450182 h 1524000"/>
                <a:gd name="connsiteX37" fmla="*/ 247650 w 409575"/>
                <a:gd name="connsiteY37" fmla="*/ 1485900 h 1524000"/>
                <a:gd name="connsiteX38" fmla="*/ 278607 w 409575"/>
                <a:gd name="connsiteY38" fmla="*/ 1509713 h 1524000"/>
                <a:gd name="connsiteX39" fmla="*/ 297657 w 409575"/>
                <a:gd name="connsiteY39" fmla="*/ 1519238 h 1524000"/>
                <a:gd name="connsiteX40" fmla="*/ 326232 w 409575"/>
                <a:gd name="connsiteY40" fmla="*/ 1524000 h 1524000"/>
                <a:gd name="connsiteX41" fmla="*/ 345282 w 409575"/>
                <a:gd name="connsiteY41" fmla="*/ 1514475 h 1524000"/>
                <a:gd name="connsiteX42" fmla="*/ 361950 w 409575"/>
                <a:gd name="connsiteY42" fmla="*/ 1495425 h 1524000"/>
                <a:gd name="connsiteX43" fmla="*/ 373857 w 409575"/>
                <a:gd name="connsiteY43" fmla="*/ 1464469 h 1524000"/>
                <a:gd name="connsiteX44" fmla="*/ 381000 w 409575"/>
                <a:gd name="connsiteY44" fmla="*/ 1428750 h 1524000"/>
                <a:gd name="connsiteX45" fmla="*/ 385763 w 409575"/>
                <a:gd name="connsiteY45" fmla="*/ 1397794 h 1524000"/>
                <a:gd name="connsiteX46" fmla="*/ 388144 w 409575"/>
                <a:gd name="connsiteY46" fmla="*/ 1340644 h 1524000"/>
                <a:gd name="connsiteX47" fmla="*/ 388144 w 409575"/>
                <a:gd name="connsiteY47" fmla="*/ 1183482 h 1524000"/>
                <a:gd name="connsiteX48" fmla="*/ 392907 w 409575"/>
                <a:gd name="connsiteY48" fmla="*/ 926307 h 1524000"/>
                <a:gd name="connsiteX49" fmla="*/ 402432 w 409575"/>
                <a:gd name="connsiteY49" fmla="*/ 473869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9575" h="1524000">
                  <a:moveTo>
                    <a:pt x="402432" y="473869"/>
                  </a:moveTo>
                  <a:lnTo>
                    <a:pt x="409575" y="242888"/>
                  </a:lnTo>
                  <a:lnTo>
                    <a:pt x="338138" y="107157"/>
                  </a:lnTo>
                  <a:lnTo>
                    <a:pt x="311944" y="83344"/>
                  </a:lnTo>
                  <a:lnTo>
                    <a:pt x="266700" y="52388"/>
                  </a:lnTo>
                  <a:lnTo>
                    <a:pt x="238125" y="38100"/>
                  </a:lnTo>
                  <a:lnTo>
                    <a:pt x="197644" y="21432"/>
                  </a:lnTo>
                  <a:lnTo>
                    <a:pt x="157163" y="9525"/>
                  </a:lnTo>
                  <a:lnTo>
                    <a:pt x="111919" y="2382"/>
                  </a:lnTo>
                  <a:lnTo>
                    <a:pt x="57150" y="0"/>
                  </a:lnTo>
                  <a:lnTo>
                    <a:pt x="26194" y="4763"/>
                  </a:lnTo>
                  <a:lnTo>
                    <a:pt x="7144" y="14288"/>
                  </a:lnTo>
                  <a:lnTo>
                    <a:pt x="0" y="28575"/>
                  </a:lnTo>
                  <a:lnTo>
                    <a:pt x="2382" y="54769"/>
                  </a:lnTo>
                  <a:lnTo>
                    <a:pt x="14288" y="71438"/>
                  </a:lnTo>
                  <a:lnTo>
                    <a:pt x="40482" y="85725"/>
                  </a:lnTo>
                  <a:lnTo>
                    <a:pt x="71438" y="109538"/>
                  </a:lnTo>
                  <a:lnTo>
                    <a:pt x="92869" y="128588"/>
                  </a:lnTo>
                  <a:lnTo>
                    <a:pt x="116682" y="150019"/>
                  </a:lnTo>
                  <a:lnTo>
                    <a:pt x="133350" y="171450"/>
                  </a:lnTo>
                  <a:lnTo>
                    <a:pt x="152400" y="204788"/>
                  </a:lnTo>
                  <a:lnTo>
                    <a:pt x="159544" y="240507"/>
                  </a:lnTo>
                  <a:lnTo>
                    <a:pt x="161925" y="292894"/>
                  </a:lnTo>
                  <a:lnTo>
                    <a:pt x="161925" y="466725"/>
                  </a:lnTo>
                  <a:cubicBezTo>
                    <a:pt x="160338" y="551656"/>
                    <a:pt x="158750" y="636588"/>
                    <a:pt x="157163" y="721519"/>
                  </a:cubicBezTo>
                  <a:lnTo>
                    <a:pt x="152400" y="864394"/>
                  </a:lnTo>
                  <a:lnTo>
                    <a:pt x="145257" y="1000125"/>
                  </a:lnTo>
                  <a:lnTo>
                    <a:pt x="135732" y="1081088"/>
                  </a:lnTo>
                  <a:lnTo>
                    <a:pt x="128588" y="1133475"/>
                  </a:lnTo>
                  <a:lnTo>
                    <a:pt x="121444" y="1164432"/>
                  </a:lnTo>
                  <a:lnTo>
                    <a:pt x="119063" y="1195388"/>
                  </a:lnTo>
                  <a:lnTo>
                    <a:pt x="126207" y="1257300"/>
                  </a:lnTo>
                  <a:lnTo>
                    <a:pt x="135732" y="1304925"/>
                  </a:lnTo>
                  <a:lnTo>
                    <a:pt x="152400" y="1347788"/>
                  </a:lnTo>
                  <a:lnTo>
                    <a:pt x="169069" y="1383507"/>
                  </a:lnTo>
                  <a:lnTo>
                    <a:pt x="188119" y="1414463"/>
                  </a:lnTo>
                  <a:lnTo>
                    <a:pt x="216694" y="1450182"/>
                  </a:lnTo>
                  <a:lnTo>
                    <a:pt x="247650" y="1485900"/>
                  </a:lnTo>
                  <a:lnTo>
                    <a:pt x="278607" y="1509713"/>
                  </a:lnTo>
                  <a:lnTo>
                    <a:pt x="297657" y="1519238"/>
                  </a:lnTo>
                  <a:lnTo>
                    <a:pt x="326232" y="1524000"/>
                  </a:lnTo>
                  <a:lnTo>
                    <a:pt x="345282" y="1514475"/>
                  </a:lnTo>
                  <a:lnTo>
                    <a:pt x="361950" y="1495425"/>
                  </a:lnTo>
                  <a:lnTo>
                    <a:pt x="373857" y="1464469"/>
                  </a:lnTo>
                  <a:lnTo>
                    <a:pt x="381000" y="1428750"/>
                  </a:lnTo>
                  <a:lnTo>
                    <a:pt x="385763" y="1397794"/>
                  </a:lnTo>
                  <a:cubicBezTo>
                    <a:pt x="386557" y="1378744"/>
                    <a:pt x="387350" y="1359694"/>
                    <a:pt x="388144" y="1340644"/>
                  </a:cubicBezTo>
                  <a:lnTo>
                    <a:pt x="388144" y="1183482"/>
                  </a:lnTo>
                  <a:cubicBezTo>
                    <a:pt x="389732" y="1097757"/>
                    <a:pt x="391319" y="1012032"/>
                    <a:pt x="392907" y="926307"/>
                  </a:cubicBezTo>
                  <a:lnTo>
                    <a:pt x="402432" y="4738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9">
              <a:extLst>
                <a:ext uri="{FF2B5EF4-FFF2-40B4-BE49-F238E27FC236}">
                  <a16:creationId xmlns:a16="http://schemas.microsoft.com/office/drawing/2014/main" id="{04D07E4C-AA9D-49DF-A549-4EB9ED07D487}"/>
                </a:ext>
              </a:extLst>
            </p:cNvPr>
            <p:cNvSpPr/>
            <p:nvPr/>
          </p:nvSpPr>
          <p:spPr>
            <a:xfrm>
              <a:off x="4075113" y="2686051"/>
              <a:ext cx="677862" cy="561975"/>
            </a:xfrm>
            <a:custGeom>
              <a:avLst/>
              <a:gdLst>
                <a:gd name="connsiteX0" fmla="*/ 402431 w 678656"/>
                <a:gd name="connsiteY0" fmla="*/ 233363 h 561975"/>
                <a:gd name="connsiteX1" fmla="*/ 307181 w 678656"/>
                <a:gd name="connsiteY1" fmla="*/ 159544 h 561975"/>
                <a:gd name="connsiteX2" fmla="*/ 209550 w 678656"/>
                <a:gd name="connsiteY2" fmla="*/ 83344 h 561975"/>
                <a:gd name="connsiteX3" fmla="*/ 128587 w 678656"/>
                <a:gd name="connsiteY3" fmla="*/ 0 h 561975"/>
                <a:gd name="connsiteX4" fmla="*/ 78581 w 678656"/>
                <a:gd name="connsiteY4" fmla="*/ 21432 h 561975"/>
                <a:gd name="connsiteX5" fmla="*/ 38100 w 678656"/>
                <a:gd name="connsiteY5" fmla="*/ 50007 h 561975"/>
                <a:gd name="connsiteX6" fmla="*/ 21431 w 678656"/>
                <a:gd name="connsiteY6" fmla="*/ 69057 h 561975"/>
                <a:gd name="connsiteX7" fmla="*/ 7144 w 678656"/>
                <a:gd name="connsiteY7" fmla="*/ 95250 h 561975"/>
                <a:gd name="connsiteX8" fmla="*/ 0 w 678656"/>
                <a:gd name="connsiteY8" fmla="*/ 121444 h 561975"/>
                <a:gd name="connsiteX9" fmla="*/ 0 w 678656"/>
                <a:gd name="connsiteY9" fmla="*/ 152400 h 561975"/>
                <a:gd name="connsiteX10" fmla="*/ 7144 w 678656"/>
                <a:gd name="connsiteY10" fmla="*/ 183357 h 561975"/>
                <a:gd name="connsiteX11" fmla="*/ 52387 w 678656"/>
                <a:gd name="connsiteY11" fmla="*/ 216694 h 561975"/>
                <a:gd name="connsiteX12" fmla="*/ 166687 w 678656"/>
                <a:gd name="connsiteY12" fmla="*/ 290513 h 561975"/>
                <a:gd name="connsiteX13" fmla="*/ 311944 w 678656"/>
                <a:gd name="connsiteY13" fmla="*/ 383382 h 561975"/>
                <a:gd name="connsiteX14" fmla="*/ 419100 w 678656"/>
                <a:gd name="connsiteY14" fmla="*/ 450057 h 561975"/>
                <a:gd name="connsiteX15" fmla="*/ 535781 w 678656"/>
                <a:gd name="connsiteY15" fmla="*/ 521494 h 561975"/>
                <a:gd name="connsiteX16" fmla="*/ 604837 w 678656"/>
                <a:gd name="connsiteY16" fmla="*/ 561975 h 561975"/>
                <a:gd name="connsiteX17" fmla="*/ 678656 w 678656"/>
                <a:gd name="connsiteY17" fmla="*/ 445294 h 561975"/>
                <a:gd name="connsiteX18" fmla="*/ 533400 w 678656"/>
                <a:gd name="connsiteY18" fmla="*/ 335757 h 561975"/>
                <a:gd name="connsiteX19" fmla="*/ 402431 w 678656"/>
                <a:gd name="connsiteY19" fmla="*/ 23336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8656" h="561975">
                  <a:moveTo>
                    <a:pt x="402431" y="233363"/>
                  </a:moveTo>
                  <a:lnTo>
                    <a:pt x="307181" y="159544"/>
                  </a:lnTo>
                  <a:lnTo>
                    <a:pt x="209550" y="83344"/>
                  </a:lnTo>
                  <a:lnTo>
                    <a:pt x="128587" y="0"/>
                  </a:lnTo>
                  <a:lnTo>
                    <a:pt x="78581" y="21432"/>
                  </a:lnTo>
                  <a:lnTo>
                    <a:pt x="38100" y="50007"/>
                  </a:lnTo>
                  <a:lnTo>
                    <a:pt x="21431" y="69057"/>
                  </a:lnTo>
                  <a:lnTo>
                    <a:pt x="7144" y="95250"/>
                  </a:lnTo>
                  <a:lnTo>
                    <a:pt x="0" y="121444"/>
                  </a:lnTo>
                  <a:lnTo>
                    <a:pt x="0" y="152400"/>
                  </a:lnTo>
                  <a:lnTo>
                    <a:pt x="7144" y="183357"/>
                  </a:lnTo>
                  <a:lnTo>
                    <a:pt x="52387" y="216694"/>
                  </a:lnTo>
                  <a:lnTo>
                    <a:pt x="166687" y="290513"/>
                  </a:lnTo>
                  <a:lnTo>
                    <a:pt x="311944" y="383382"/>
                  </a:lnTo>
                  <a:lnTo>
                    <a:pt x="419100" y="450057"/>
                  </a:lnTo>
                  <a:lnTo>
                    <a:pt x="535781" y="521494"/>
                  </a:lnTo>
                  <a:lnTo>
                    <a:pt x="604837" y="561975"/>
                  </a:lnTo>
                  <a:lnTo>
                    <a:pt x="678656" y="445294"/>
                  </a:lnTo>
                  <a:lnTo>
                    <a:pt x="533400" y="335757"/>
                  </a:lnTo>
                  <a:lnTo>
                    <a:pt x="402431" y="2333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0">
              <a:extLst>
                <a:ext uri="{FF2B5EF4-FFF2-40B4-BE49-F238E27FC236}">
                  <a16:creationId xmlns:a16="http://schemas.microsoft.com/office/drawing/2014/main" id="{2FC80DD1-7BB2-4974-A45D-608E27D5BF24}"/>
                </a:ext>
              </a:extLst>
            </p:cNvPr>
            <p:cNvSpPr/>
            <p:nvPr/>
          </p:nvSpPr>
          <p:spPr>
            <a:xfrm>
              <a:off x="4014789" y="2051051"/>
              <a:ext cx="1601787" cy="1965325"/>
            </a:xfrm>
            <a:custGeom>
              <a:avLst/>
              <a:gdLst>
                <a:gd name="connsiteX0" fmla="*/ 933450 w 1602922"/>
                <a:gd name="connsiteY0" fmla="*/ 742950 h 1964871"/>
                <a:gd name="connsiteX1" fmla="*/ 1034143 w 1602922"/>
                <a:gd name="connsiteY1" fmla="*/ 606878 h 1964871"/>
                <a:gd name="connsiteX2" fmla="*/ 1107622 w 1602922"/>
                <a:gd name="connsiteY2" fmla="*/ 500743 h 1964871"/>
                <a:gd name="connsiteX3" fmla="*/ 1189264 w 1602922"/>
                <a:gd name="connsiteY3" fmla="*/ 375557 h 1964871"/>
                <a:gd name="connsiteX4" fmla="*/ 1270907 w 1602922"/>
                <a:gd name="connsiteY4" fmla="*/ 239486 h 1964871"/>
                <a:gd name="connsiteX5" fmla="*/ 1279072 w 1602922"/>
                <a:gd name="connsiteY5" fmla="*/ 214993 h 1964871"/>
                <a:gd name="connsiteX6" fmla="*/ 1287236 w 1602922"/>
                <a:gd name="connsiteY6" fmla="*/ 187778 h 1964871"/>
                <a:gd name="connsiteX7" fmla="*/ 1284514 w 1602922"/>
                <a:gd name="connsiteY7" fmla="*/ 166007 h 1964871"/>
                <a:gd name="connsiteX8" fmla="*/ 1279072 w 1602922"/>
                <a:gd name="connsiteY8" fmla="*/ 141514 h 1964871"/>
                <a:gd name="connsiteX9" fmla="*/ 1262743 w 1602922"/>
                <a:gd name="connsiteY9" fmla="*/ 108857 h 1964871"/>
                <a:gd name="connsiteX10" fmla="*/ 1240972 w 1602922"/>
                <a:gd name="connsiteY10" fmla="*/ 78921 h 1964871"/>
                <a:gd name="connsiteX11" fmla="*/ 1224643 w 1602922"/>
                <a:gd name="connsiteY11" fmla="*/ 62593 h 1964871"/>
                <a:gd name="connsiteX12" fmla="*/ 1216479 w 1602922"/>
                <a:gd name="connsiteY12" fmla="*/ 38100 h 1964871"/>
                <a:gd name="connsiteX13" fmla="*/ 1213757 w 1602922"/>
                <a:gd name="connsiteY13" fmla="*/ 19050 h 1964871"/>
                <a:gd name="connsiteX14" fmla="*/ 1221922 w 1602922"/>
                <a:gd name="connsiteY14" fmla="*/ 5443 h 1964871"/>
                <a:gd name="connsiteX15" fmla="*/ 1249136 w 1602922"/>
                <a:gd name="connsiteY15" fmla="*/ 0 h 1964871"/>
                <a:gd name="connsiteX16" fmla="*/ 1284514 w 1602922"/>
                <a:gd name="connsiteY16" fmla="*/ 13607 h 1964871"/>
                <a:gd name="connsiteX17" fmla="*/ 1322614 w 1602922"/>
                <a:gd name="connsiteY17" fmla="*/ 21771 h 1964871"/>
                <a:gd name="connsiteX18" fmla="*/ 1382486 w 1602922"/>
                <a:gd name="connsiteY18" fmla="*/ 40821 h 1964871"/>
                <a:gd name="connsiteX19" fmla="*/ 1423307 w 1602922"/>
                <a:gd name="connsiteY19" fmla="*/ 62593 h 1964871"/>
                <a:gd name="connsiteX20" fmla="*/ 1455964 w 1602922"/>
                <a:gd name="connsiteY20" fmla="*/ 84364 h 1964871"/>
                <a:gd name="connsiteX21" fmla="*/ 1488622 w 1602922"/>
                <a:gd name="connsiteY21" fmla="*/ 114300 h 1964871"/>
                <a:gd name="connsiteX22" fmla="*/ 1513114 w 1602922"/>
                <a:gd name="connsiteY22" fmla="*/ 138793 h 1964871"/>
                <a:gd name="connsiteX23" fmla="*/ 1543050 w 1602922"/>
                <a:gd name="connsiteY23" fmla="*/ 171450 h 1964871"/>
                <a:gd name="connsiteX24" fmla="*/ 1564822 w 1602922"/>
                <a:gd name="connsiteY24" fmla="*/ 206828 h 1964871"/>
                <a:gd name="connsiteX25" fmla="*/ 1583872 w 1602922"/>
                <a:gd name="connsiteY25" fmla="*/ 242207 h 1964871"/>
                <a:gd name="connsiteX26" fmla="*/ 1594757 w 1602922"/>
                <a:gd name="connsiteY26" fmla="*/ 277586 h 1964871"/>
                <a:gd name="connsiteX27" fmla="*/ 1602922 w 1602922"/>
                <a:gd name="connsiteY27" fmla="*/ 310243 h 1964871"/>
                <a:gd name="connsiteX28" fmla="*/ 1602922 w 1602922"/>
                <a:gd name="connsiteY28" fmla="*/ 342900 h 1964871"/>
                <a:gd name="connsiteX29" fmla="*/ 1594757 w 1602922"/>
                <a:gd name="connsiteY29" fmla="*/ 364671 h 1964871"/>
                <a:gd name="connsiteX30" fmla="*/ 1578429 w 1602922"/>
                <a:gd name="connsiteY30" fmla="*/ 383721 h 1964871"/>
                <a:gd name="connsiteX31" fmla="*/ 1553936 w 1602922"/>
                <a:gd name="connsiteY31" fmla="*/ 394607 h 1964871"/>
                <a:gd name="connsiteX32" fmla="*/ 1526722 w 1602922"/>
                <a:gd name="connsiteY32" fmla="*/ 397328 h 1964871"/>
                <a:gd name="connsiteX33" fmla="*/ 1510393 w 1602922"/>
                <a:gd name="connsiteY33" fmla="*/ 402771 h 1964871"/>
                <a:gd name="connsiteX34" fmla="*/ 1450522 w 1602922"/>
                <a:gd name="connsiteY34" fmla="*/ 468086 h 1964871"/>
                <a:gd name="connsiteX35" fmla="*/ 1300843 w 1602922"/>
                <a:gd name="connsiteY35" fmla="*/ 636814 h 1964871"/>
                <a:gd name="connsiteX36" fmla="*/ 1123950 w 1602922"/>
                <a:gd name="connsiteY36" fmla="*/ 830036 h 1964871"/>
                <a:gd name="connsiteX37" fmla="*/ 941614 w 1602922"/>
                <a:gd name="connsiteY37" fmla="*/ 1034143 h 1964871"/>
                <a:gd name="connsiteX38" fmla="*/ 759279 w 1602922"/>
                <a:gd name="connsiteY38" fmla="*/ 1238250 h 1964871"/>
                <a:gd name="connsiteX39" fmla="*/ 547007 w 1602922"/>
                <a:gd name="connsiteY39" fmla="*/ 1477736 h 1964871"/>
                <a:gd name="connsiteX40" fmla="*/ 293914 w 1602922"/>
                <a:gd name="connsiteY40" fmla="*/ 1763486 h 1964871"/>
                <a:gd name="connsiteX41" fmla="*/ 114300 w 1602922"/>
                <a:gd name="connsiteY41" fmla="*/ 1964871 h 1964871"/>
                <a:gd name="connsiteX42" fmla="*/ 8164 w 1602922"/>
                <a:gd name="connsiteY42" fmla="*/ 1934936 h 1964871"/>
                <a:gd name="connsiteX43" fmla="*/ 0 w 1602922"/>
                <a:gd name="connsiteY43" fmla="*/ 1913164 h 1964871"/>
                <a:gd name="connsiteX44" fmla="*/ 0 w 1602922"/>
                <a:gd name="connsiteY44" fmla="*/ 1894114 h 1964871"/>
                <a:gd name="connsiteX45" fmla="*/ 46264 w 1602922"/>
                <a:gd name="connsiteY45" fmla="*/ 1839686 h 1964871"/>
                <a:gd name="connsiteX46" fmla="*/ 157843 w 1602922"/>
                <a:gd name="connsiteY46" fmla="*/ 1709057 h 1964871"/>
                <a:gd name="connsiteX47" fmla="*/ 296636 w 1602922"/>
                <a:gd name="connsiteY47" fmla="*/ 1540328 h 1964871"/>
                <a:gd name="connsiteX48" fmla="*/ 413657 w 1602922"/>
                <a:gd name="connsiteY48" fmla="*/ 1393371 h 1964871"/>
                <a:gd name="connsiteX49" fmla="*/ 525236 w 1602922"/>
                <a:gd name="connsiteY49" fmla="*/ 1257300 h 1964871"/>
                <a:gd name="connsiteX50" fmla="*/ 615043 w 1602922"/>
                <a:gd name="connsiteY50" fmla="*/ 1140278 h 1964871"/>
                <a:gd name="connsiteX51" fmla="*/ 781050 w 1602922"/>
                <a:gd name="connsiteY51" fmla="*/ 936171 h 1964871"/>
                <a:gd name="connsiteX52" fmla="*/ 933450 w 1602922"/>
                <a:gd name="connsiteY52" fmla="*/ 742950 h 196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02922" h="1964871">
                  <a:moveTo>
                    <a:pt x="933450" y="742950"/>
                  </a:moveTo>
                  <a:lnTo>
                    <a:pt x="1034143" y="606878"/>
                  </a:lnTo>
                  <a:lnTo>
                    <a:pt x="1107622" y="500743"/>
                  </a:lnTo>
                  <a:lnTo>
                    <a:pt x="1189264" y="375557"/>
                  </a:lnTo>
                  <a:lnTo>
                    <a:pt x="1270907" y="239486"/>
                  </a:lnTo>
                  <a:lnTo>
                    <a:pt x="1279072" y="214993"/>
                  </a:lnTo>
                  <a:lnTo>
                    <a:pt x="1287236" y="187778"/>
                  </a:lnTo>
                  <a:lnTo>
                    <a:pt x="1284514" y="166007"/>
                  </a:lnTo>
                  <a:lnTo>
                    <a:pt x="1279072" y="141514"/>
                  </a:lnTo>
                  <a:lnTo>
                    <a:pt x="1262743" y="108857"/>
                  </a:lnTo>
                  <a:lnTo>
                    <a:pt x="1240972" y="78921"/>
                  </a:lnTo>
                  <a:lnTo>
                    <a:pt x="1224643" y="62593"/>
                  </a:lnTo>
                  <a:lnTo>
                    <a:pt x="1216479" y="38100"/>
                  </a:lnTo>
                  <a:lnTo>
                    <a:pt x="1213757" y="19050"/>
                  </a:lnTo>
                  <a:lnTo>
                    <a:pt x="1221922" y="5443"/>
                  </a:lnTo>
                  <a:lnTo>
                    <a:pt x="1249136" y="0"/>
                  </a:lnTo>
                  <a:lnTo>
                    <a:pt x="1284514" y="13607"/>
                  </a:lnTo>
                  <a:lnTo>
                    <a:pt x="1322614" y="21771"/>
                  </a:lnTo>
                  <a:lnTo>
                    <a:pt x="1382486" y="40821"/>
                  </a:lnTo>
                  <a:lnTo>
                    <a:pt x="1423307" y="62593"/>
                  </a:lnTo>
                  <a:lnTo>
                    <a:pt x="1455964" y="84364"/>
                  </a:lnTo>
                  <a:lnTo>
                    <a:pt x="1488622" y="114300"/>
                  </a:lnTo>
                  <a:lnTo>
                    <a:pt x="1513114" y="138793"/>
                  </a:lnTo>
                  <a:lnTo>
                    <a:pt x="1543050" y="171450"/>
                  </a:lnTo>
                  <a:lnTo>
                    <a:pt x="1564822" y="206828"/>
                  </a:lnTo>
                  <a:lnTo>
                    <a:pt x="1583872" y="242207"/>
                  </a:lnTo>
                  <a:lnTo>
                    <a:pt x="1594757" y="277586"/>
                  </a:lnTo>
                  <a:lnTo>
                    <a:pt x="1602922" y="310243"/>
                  </a:lnTo>
                  <a:lnTo>
                    <a:pt x="1602922" y="342900"/>
                  </a:lnTo>
                  <a:lnTo>
                    <a:pt x="1594757" y="364671"/>
                  </a:lnTo>
                  <a:lnTo>
                    <a:pt x="1578429" y="383721"/>
                  </a:lnTo>
                  <a:lnTo>
                    <a:pt x="1553936" y="394607"/>
                  </a:lnTo>
                  <a:lnTo>
                    <a:pt x="1526722" y="397328"/>
                  </a:lnTo>
                  <a:lnTo>
                    <a:pt x="1510393" y="402771"/>
                  </a:lnTo>
                  <a:lnTo>
                    <a:pt x="1450522" y="468086"/>
                  </a:lnTo>
                  <a:lnTo>
                    <a:pt x="1300843" y="636814"/>
                  </a:lnTo>
                  <a:lnTo>
                    <a:pt x="1123950" y="830036"/>
                  </a:lnTo>
                  <a:lnTo>
                    <a:pt x="941614" y="1034143"/>
                  </a:lnTo>
                  <a:lnTo>
                    <a:pt x="759279" y="1238250"/>
                  </a:lnTo>
                  <a:lnTo>
                    <a:pt x="547007" y="1477736"/>
                  </a:lnTo>
                  <a:lnTo>
                    <a:pt x="293914" y="1763486"/>
                  </a:lnTo>
                  <a:lnTo>
                    <a:pt x="114300" y="1964871"/>
                  </a:lnTo>
                  <a:lnTo>
                    <a:pt x="8164" y="1934936"/>
                  </a:lnTo>
                  <a:lnTo>
                    <a:pt x="0" y="1913164"/>
                  </a:lnTo>
                  <a:lnTo>
                    <a:pt x="0" y="1894114"/>
                  </a:lnTo>
                  <a:lnTo>
                    <a:pt x="46264" y="1839686"/>
                  </a:lnTo>
                  <a:lnTo>
                    <a:pt x="157843" y="1709057"/>
                  </a:lnTo>
                  <a:lnTo>
                    <a:pt x="296636" y="1540328"/>
                  </a:lnTo>
                  <a:lnTo>
                    <a:pt x="413657" y="1393371"/>
                  </a:lnTo>
                  <a:lnTo>
                    <a:pt x="525236" y="1257300"/>
                  </a:lnTo>
                  <a:lnTo>
                    <a:pt x="615043" y="1140278"/>
                  </a:lnTo>
                  <a:lnTo>
                    <a:pt x="781050" y="936171"/>
                  </a:lnTo>
                  <a:lnTo>
                    <a:pt x="933450" y="7429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1">
              <a:extLst>
                <a:ext uri="{FF2B5EF4-FFF2-40B4-BE49-F238E27FC236}">
                  <a16:creationId xmlns:a16="http://schemas.microsoft.com/office/drawing/2014/main" id="{AA07203D-E4BF-491E-9152-197F70ABE2F6}"/>
                </a:ext>
              </a:extLst>
            </p:cNvPr>
            <p:cNvSpPr/>
            <p:nvPr/>
          </p:nvSpPr>
          <p:spPr>
            <a:xfrm>
              <a:off x="4017964" y="3622676"/>
              <a:ext cx="1552575" cy="587375"/>
            </a:xfrm>
            <a:custGeom>
              <a:avLst/>
              <a:gdLst>
                <a:gd name="connsiteX0" fmla="*/ 683419 w 1552575"/>
                <a:gd name="connsiteY0" fmla="*/ 192881 h 588168"/>
                <a:gd name="connsiteX1" fmla="*/ 466725 w 1552575"/>
                <a:gd name="connsiteY1" fmla="*/ 240506 h 588168"/>
                <a:gd name="connsiteX2" fmla="*/ 292894 w 1552575"/>
                <a:gd name="connsiteY2" fmla="*/ 278606 h 588168"/>
                <a:gd name="connsiteX3" fmla="*/ 178594 w 1552575"/>
                <a:gd name="connsiteY3" fmla="*/ 297656 h 588168"/>
                <a:gd name="connsiteX4" fmla="*/ 0 w 1552575"/>
                <a:gd name="connsiteY4" fmla="*/ 323850 h 588168"/>
                <a:gd name="connsiteX5" fmla="*/ 2381 w 1552575"/>
                <a:gd name="connsiteY5" fmla="*/ 352425 h 588168"/>
                <a:gd name="connsiteX6" fmla="*/ 14287 w 1552575"/>
                <a:gd name="connsiteY6" fmla="*/ 388143 h 588168"/>
                <a:gd name="connsiteX7" fmla="*/ 28575 w 1552575"/>
                <a:gd name="connsiteY7" fmla="*/ 416718 h 588168"/>
                <a:gd name="connsiteX8" fmla="*/ 50006 w 1552575"/>
                <a:gd name="connsiteY8" fmla="*/ 450056 h 588168"/>
                <a:gd name="connsiteX9" fmla="*/ 71437 w 1552575"/>
                <a:gd name="connsiteY9" fmla="*/ 478631 h 588168"/>
                <a:gd name="connsiteX10" fmla="*/ 100012 w 1552575"/>
                <a:gd name="connsiteY10" fmla="*/ 507206 h 588168"/>
                <a:gd name="connsiteX11" fmla="*/ 140494 w 1552575"/>
                <a:gd name="connsiteY11" fmla="*/ 542925 h 588168"/>
                <a:gd name="connsiteX12" fmla="*/ 176212 w 1552575"/>
                <a:gd name="connsiteY12" fmla="*/ 569118 h 588168"/>
                <a:gd name="connsiteX13" fmla="*/ 192881 w 1552575"/>
                <a:gd name="connsiteY13" fmla="*/ 581025 h 588168"/>
                <a:gd name="connsiteX14" fmla="*/ 219075 w 1552575"/>
                <a:gd name="connsiteY14" fmla="*/ 585787 h 588168"/>
                <a:gd name="connsiteX15" fmla="*/ 245269 w 1552575"/>
                <a:gd name="connsiteY15" fmla="*/ 588168 h 588168"/>
                <a:gd name="connsiteX16" fmla="*/ 276225 w 1552575"/>
                <a:gd name="connsiteY16" fmla="*/ 583406 h 588168"/>
                <a:gd name="connsiteX17" fmla="*/ 297656 w 1552575"/>
                <a:gd name="connsiteY17" fmla="*/ 571500 h 588168"/>
                <a:gd name="connsiteX18" fmla="*/ 319087 w 1552575"/>
                <a:gd name="connsiteY18" fmla="*/ 552450 h 588168"/>
                <a:gd name="connsiteX19" fmla="*/ 342900 w 1552575"/>
                <a:gd name="connsiteY19" fmla="*/ 519112 h 588168"/>
                <a:gd name="connsiteX20" fmla="*/ 352425 w 1552575"/>
                <a:gd name="connsiteY20" fmla="*/ 502443 h 588168"/>
                <a:gd name="connsiteX21" fmla="*/ 459581 w 1552575"/>
                <a:gd name="connsiteY21" fmla="*/ 466725 h 588168"/>
                <a:gd name="connsiteX22" fmla="*/ 592931 w 1552575"/>
                <a:gd name="connsiteY22" fmla="*/ 423862 h 588168"/>
                <a:gd name="connsiteX23" fmla="*/ 683419 w 1552575"/>
                <a:gd name="connsiteY23" fmla="*/ 400050 h 588168"/>
                <a:gd name="connsiteX24" fmla="*/ 916781 w 1552575"/>
                <a:gd name="connsiteY24" fmla="*/ 319087 h 588168"/>
                <a:gd name="connsiteX25" fmla="*/ 1090612 w 1552575"/>
                <a:gd name="connsiteY25" fmla="*/ 252412 h 588168"/>
                <a:gd name="connsiteX26" fmla="*/ 1254919 w 1552575"/>
                <a:gd name="connsiteY26" fmla="*/ 195262 h 588168"/>
                <a:gd name="connsiteX27" fmla="*/ 1395412 w 1552575"/>
                <a:gd name="connsiteY27" fmla="*/ 145256 h 588168"/>
                <a:gd name="connsiteX28" fmla="*/ 1552575 w 1552575"/>
                <a:gd name="connsiteY28" fmla="*/ 95250 h 588168"/>
                <a:gd name="connsiteX29" fmla="*/ 1504950 w 1552575"/>
                <a:gd name="connsiteY29" fmla="*/ 0 h 588168"/>
                <a:gd name="connsiteX30" fmla="*/ 1300162 w 1552575"/>
                <a:gd name="connsiteY30" fmla="*/ 50006 h 588168"/>
                <a:gd name="connsiteX31" fmla="*/ 1090612 w 1552575"/>
                <a:gd name="connsiteY31" fmla="*/ 100012 h 588168"/>
                <a:gd name="connsiteX32" fmla="*/ 854869 w 1552575"/>
                <a:gd name="connsiteY32" fmla="*/ 152400 h 588168"/>
                <a:gd name="connsiteX33" fmla="*/ 683419 w 1552575"/>
                <a:gd name="connsiteY33" fmla="*/ 1928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52575" h="588168">
                  <a:moveTo>
                    <a:pt x="683419" y="192881"/>
                  </a:moveTo>
                  <a:lnTo>
                    <a:pt x="466725" y="240506"/>
                  </a:lnTo>
                  <a:lnTo>
                    <a:pt x="292894" y="278606"/>
                  </a:lnTo>
                  <a:lnTo>
                    <a:pt x="178594" y="297656"/>
                  </a:lnTo>
                  <a:lnTo>
                    <a:pt x="0" y="323850"/>
                  </a:lnTo>
                  <a:lnTo>
                    <a:pt x="2381" y="352425"/>
                  </a:lnTo>
                  <a:lnTo>
                    <a:pt x="14287" y="388143"/>
                  </a:lnTo>
                  <a:lnTo>
                    <a:pt x="28575" y="416718"/>
                  </a:lnTo>
                  <a:lnTo>
                    <a:pt x="50006" y="450056"/>
                  </a:lnTo>
                  <a:lnTo>
                    <a:pt x="71437" y="478631"/>
                  </a:lnTo>
                  <a:lnTo>
                    <a:pt x="100012" y="507206"/>
                  </a:lnTo>
                  <a:lnTo>
                    <a:pt x="140494" y="542925"/>
                  </a:lnTo>
                  <a:lnTo>
                    <a:pt x="176212" y="569118"/>
                  </a:lnTo>
                  <a:lnTo>
                    <a:pt x="192881" y="581025"/>
                  </a:lnTo>
                  <a:lnTo>
                    <a:pt x="219075" y="585787"/>
                  </a:lnTo>
                  <a:lnTo>
                    <a:pt x="245269" y="588168"/>
                  </a:lnTo>
                  <a:lnTo>
                    <a:pt x="276225" y="583406"/>
                  </a:lnTo>
                  <a:lnTo>
                    <a:pt x="297656" y="571500"/>
                  </a:lnTo>
                  <a:lnTo>
                    <a:pt x="319087" y="552450"/>
                  </a:lnTo>
                  <a:lnTo>
                    <a:pt x="342900" y="519112"/>
                  </a:lnTo>
                  <a:lnTo>
                    <a:pt x="352425" y="502443"/>
                  </a:lnTo>
                  <a:lnTo>
                    <a:pt x="459581" y="466725"/>
                  </a:lnTo>
                  <a:lnTo>
                    <a:pt x="592931" y="423862"/>
                  </a:lnTo>
                  <a:lnTo>
                    <a:pt x="683419" y="400050"/>
                  </a:lnTo>
                  <a:lnTo>
                    <a:pt x="916781" y="319087"/>
                  </a:lnTo>
                  <a:lnTo>
                    <a:pt x="1090612" y="252412"/>
                  </a:lnTo>
                  <a:lnTo>
                    <a:pt x="1254919" y="195262"/>
                  </a:lnTo>
                  <a:lnTo>
                    <a:pt x="1395412" y="145256"/>
                  </a:lnTo>
                  <a:lnTo>
                    <a:pt x="1552575" y="95250"/>
                  </a:lnTo>
                  <a:lnTo>
                    <a:pt x="1504950" y="0"/>
                  </a:lnTo>
                  <a:lnTo>
                    <a:pt x="1300162" y="50006"/>
                  </a:lnTo>
                  <a:lnTo>
                    <a:pt x="1090612" y="100012"/>
                  </a:lnTo>
                  <a:lnTo>
                    <a:pt x="854869" y="152400"/>
                  </a:lnTo>
                  <a:lnTo>
                    <a:pt x="683419" y="1928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2">
              <a:extLst>
                <a:ext uri="{FF2B5EF4-FFF2-40B4-BE49-F238E27FC236}">
                  <a16:creationId xmlns:a16="http://schemas.microsoft.com/office/drawing/2014/main" id="{4868E231-BA24-48E5-A222-7A23751F7047}"/>
                </a:ext>
              </a:extLst>
            </p:cNvPr>
            <p:cNvSpPr/>
            <p:nvPr/>
          </p:nvSpPr>
          <p:spPr>
            <a:xfrm>
              <a:off x="5183188" y="3235326"/>
              <a:ext cx="565150" cy="801687"/>
            </a:xfrm>
            <a:custGeom>
              <a:avLst/>
              <a:gdLst>
                <a:gd name="connsiteX0" fmla="*/ 121444 w 564357"/>
                <a:gd name="connsiteY0" fmla="*/ 276225 h 802481"/>
                <a:gd name="connsiteX1" fmla="*/ 78582 w 564357"/>
                <a:gd name="connsiteY1" fmla="*/ 204787 h 802481"/>
                <a:gd name="connsiteX2" fmla="*/ 42863 w 564357"/>
                <a:gd name="connsiteY2" fmla="*/ 133350 h 802481"/>
                <a:gd name="connsiteX3" fmla="*/ 14288 w 564357"/>
                <a:gd name="connsiteY3" fmla="*/ 71437 h 802481"/>
                <a:gd name="connsiteX4" fmla="*/ 2382 w 564357"/>
                <a:gd name="connsiteY4" fmla="*/ 35719 h 802481"/>
                <a:gd name="connsiteX5" fmla="*/ 0 w 564357"/>
                <a:gd name="connsiteY5" fmla="*/ 14287 h 802481"/>
                <a:gd name="connsiteX6" fmla="*/ 4763 w 564357"/>
                <a:gd name="connsiteY6" fmla="*/ 2381 h 802481"/>
                <a:gd name="connsiteX7" fmla="*/ 14288 w 564357"/>
                <a:gd name="connsiteY7" fmla="*/ 0 h 802481"/>
                <a:gd name="connsiteX8" fmla="*/ 33338 w 564357"/>
                <a:gd name="connsiteY8" fmla="*/ 4762 h 802481"/>
                <a:gd name="connsiteX9" fmla="*/ 54769 w 564357"/>
                <a:gd name="connsiteY9" fmla="*/ 16669 h 802481"/>
                <a:gd name="connsiteX10" fmla="*/ 85725 w 564357"/>
                <a:gd name="connsiteY10" fmla="*/ 40481 h 802481"/>
                <a:gd name="connsiteX11" fmla="*/ 140494 w 564357"/>
                <a:gd name="connsiteY11" fmla="*/ 80962 h 802481"/>
                <a:gd name="connsiteX12" fmla="*/ 230982 w 564357"/>
                <a:gd name="connsiteY12" fmla="*/ 152400 h 802481"/>
                <a:gd name="connsiteX13" fmla="*/ 333375 w 564357"/>
                <a:gd name="connsiteY13" fmla="*/ 230981 h 802481"/>
                <a:gd name="connsiteX14" fmla="*/ 392907 w 564357"/>
                <a:gd name="connsiteY14" fmla="*/ 273844 h 802481"/>
                <a:gd name="connsiteX15" fmla="*/ 428625 w 564357"/>
                <a:gd name="connsiteY15" fmla="*/ 297656 h 802481"/>
                <a:gd name="connsiteX16" fmla="*/ 435769 w 564357"/>
                <a:gd name="connsiteY16" fmla="*/ 304800 h 802481"/>
                <a:gd name="connsiteX17" fmla="*/ 461963 w 564357"/>
                <a:gd name="connsiteY17" fmla="*/ 347662 h 802481"/>
                <a:gd name="connsiteX18" fmla="*/ 495300 w 564357"/>
                <a:gd name="connsiteY18" fmla="*/ 419100 h 802481"/>
                <a:gd name="connsiteX19" fmla="*/ 523875 w 564357"/>
                <a:gd name="connsiteY19" fmla="*/ 483394 h 802481"/>
                <a:gd name="connsiteX20" fmla="*/ 545307 w 564357"/>
                <a:gd name="connsiteY20" fmla="*/ 542925 h 802481"/>
                <a:gd name="connsiteX21" fmla="*/ 554832 w 564357"/>
                <a:gd name="connsiteY21" fmla="*/ 588169 h 802481"/>
                <a:gd name="connsiteX22" fmla="*/ 561975 w 564357"/>
                <a:gd name="connsiteY22" fmla="*/ 631031 h 802481"/>
                <a:gd name="connsiteX23" fmla="*/ 564357 w 564357"/>
                <a:gd name="connsiteY23" fmla="*/ 673894 h 802481"/>
                <a:gd name="connsiteX24" fmla="*/ 559594 w 564357"/>
                <a:gd name="connsiteY24" fmla="*/ 711994 h 802481"/>
                <a:gd name="connsiteX25" fmla="*/ 542925 w 564357"/>
                <a:gd name="connsiteY25" fmla="*/ 757237 h 802481"/>
                <a:gd name="connsiteX26" fmla="*/ 521494 w 564357"/>
                <a:gd name="connsiteY26" fmla="*/ 783431 h 802481"/>
                <a:gd name="connsiteX27" fmla="*/ 497682 w 564357"/>
                <a:gd name="connsiteY27" fmla="*/ 797719 h 802481"/>
                <a:gd name="connsiteX28" fmla="*/ 476250 w 564357"/>
                <a:gd name="connsiteY28" fmla="*/ 802481 h 802481"/>
                <a:gd name="connsiteX29" fmla="*/ 445294 w 564357"/>
                <a:gd name="connsiteY29" fmla="*/ 797719 h 802481"/>
                <a:gd name="connsiteX30" fmla="*/ 416719 w 564357"/>
                <a:gd name="connsiteY30" fmla="*/ 781050 h 802481"/>
                <a:gd name="connsiteX31" fmla="*/ 385763 w 564357"/>
                <a:gd name="connsiteY31" fmla="*/ 752475 h 802481"/>
                <a:gd name="connsiteX32" fmla="*/ 369094 w 564357"/>
                <a:gd name="connsiteY32" fmla="*/ 728662 h 802481"/>
                <a:gd name="connsiteX33" fmla="*/ 335757 w 564357"/>
                <a:gd name="connsiteY33" fmla="*/ 669131 h 802481"/>
                <a:gd name="connsiteX34" fmla="*/ 304800 w 564357"/>
                <a:gd name="connsiteY34" fmla="*/ 619125 h 802481"/>
                <a:gd name="connsiteX35" fmla="*/ 269082 w 564357"/>
                <a:gd name="connsiteY35" fmla="*/ 566737 h 802481"/>
                <a:gd name="connsiteX36" fmla="*/ 242888 w 564357"/>
                <a:gd name="connsiteY36" fmla="*/ 533400 h 802481"/>
                <a:gd name="connsiteX37" fmla="*/ 233363 w 564357"/>
                <a:gd name="connsiteY37" fmla="*/ 516731 h 802481"/>
                <a:gd name="connsiteX38" fmla="*/ 216694 w 564357"/>
                <a:gd name="connsiteY38" fmla="*/ 423862 h 802481"/>
                <a:gd name="connsiteX39" fmla="*/ 183357 w 564357"/>
                <a:gd name="connsiteY39" fmla="*/ 376237 h 802481"/>
                <a:gd name="connsiteX40" fmla="*/ 121444 w 564357"/>
                <a:gd name="connsiteY40" fmla="*/ 2762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4357" h="802481">
                  <a:moveTo>
                    <a:pt x="121444" y="276225"/>
                  </a:moveTo>
                  <a:lnTo>
                    <a:pt x="78582" y="204787"/>
                  </a:lnTo>
                  <a:lnTo>
                    <a:pt x="42863" y="133350"/>
                  </a:lnTo>
                  <a:lnTo>
                    <a:pt x="14288" y="71437"/>
                  </a:lnTo>
                  <a:lnTo>
                    <a:pt x="2382" y="35719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54769" y="16669"/>
                  </a:lnTo>
                  <a:lnTo>
                    <a:pt x="85725" y="40481"/>
                  </a:lnTo>
                  <a:lnTo>
                    <a:pt x="140494" y="80962"/>
                  </a:lnTo>
                  <a:lnTo>
                    <a:pt x="230982" y="152400"/>
                  </a:lnTo>
                  <a:lnTo>
                    <a:pt x="333375" y="230981"/>
                  </a:lnTo>
                  <a:lnTo>
                    <a:pt x="392907" y="273844"/>
                  </a:lnTo>
                  <a:lnTo>
                    <a:pt x="428625" y="297656"/>
                  </a:lnTo>
                  <a:lnTo>
                    <a:pt x="435769" y="304800"/>
                  </a:lnTo>
                  <a:lnTo>
                    <a:pt x="461963" y="347662"/>
                  </a:lnTo>
                  <a:lnTo>
                    <a:pt x="495300" y="419100"/>
                  </a:lnTo>
                  <a:lnTo>
                    <a:pt x="523875" y="483394"/>
                  </a:lnTo>
                  <a:lnTo>
                    <a:pt x="545307" y="542925"/>
                  </a:lnTo>
                  <a:lnTo>
                    <a:pt x="554832" y="588169"/>
                  </a:lnTo>
                  <a:lnTo>
                    <a:pt x="561975" y="631031"/>
                  </a:lnTo>
                  <a:lnTo>
                    <a:pt x="564357" y="673894"/>
                  </a:lnTo>
                  <a:lnTo>
                    <a:pt x="559594" y="711994"/>
                  </a:lnTo>
                  <a:lnTo>
                    <a:pt x="542925" y="757237"/>
                  </a:lnTo>
                  <a:lnTo>
                    <a:pt x="521494" y="783431"/>
                  </a:lnTo>
                  <a:lnTo>
                    <a:pt x="497682" y="797719"/>
                  </a:lnTo>
                  <a:lnTo>
                    <a:pt x="476250" y="802481"/>
                  </a:lnTo>
                  <a:lnTo>
                    <a:pt x="445294" y="797719"/>
                  </a:lnTo>
                  <a:lnTo>
                    <a:pt x="416719" y="781050"/>
                  </a:lnTo>
                  <a:lnTo>
                    <a:pt x="385763" y="752475"/>
                  </a:lnTo>
                  <a:lnTo>
                    <a:pt x="369094" y="728662"/>
                  </a:lnTo>
                  <a:lnTo>
                    <a:pt x="335757" y="669131"/>
                  </a:lnTo>
                  <a:lnTo>
                    <a:pt x="304800" y="619125"/>
                  </a:lnTo>
                  <a:lnTo>
                    <a:pt x="269082" y="566737"/>
                  </a:lnTo>
                  <a:lnTo>
                    <a:pt x="242888" y="533400"/>
                  </a:lnTo>
                  <a:lnTo>
                    <a:pt x="233363" y="516731"/>
                  </a:lnTo>
                  <a:lnTo>
                    <a:pt x="216694" y="423862"/>
                  </a:lnTo>
                  <a:lnTo>
                    <a:pt x="183357" y="376237"/>
                  </a:lnTo>
                  <a:lnTo>
                    <a:pt x="121444" y="276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3">
              <a:extLst>
                <a:ext uri="{FF2B5EF4-FFF2-40B4-BE49-F238E27FC236}">
                  <a16:creationId xmlns:a16="http://schemas.microsoft.com/office/drawing/2014/main" id="{6C87B867-F562-4786-A0A2-96792EC5910C}"/>
                </a:ext>
              </a:extLst>
            </p:cNvPr>
            <p:cNvSpPr/>
            <p:nvPr/>
          </p:nvSpPr>
          <p:spPr>
            <a:xfrm>
              <a:off x="4691064" y="3897313"/>
              <a:ext cx="327025" cy="2106613"/>
            </a:xfrm>
            <a:custGeom>
              <a:avLst/>
              <a:gdLst>
                <a:gd name="connsiteX0" fmla="*/ 310243 w 326571"/>
                <a:gd name="connsiteY0" fmla="*/ 642258 h 2106386"/>
                <a:gd name="connsiteX1" fmla="*/ 326571 w 326571"/>
                <a:gd name="connsiteY1" fmla="*/ 190500 h 2106386"/>
                <a:gd name="connsiteX2" fmla="*/ 296636 w 326571"/>
                <a:gd name="connsiteY2" fmla="*/ 138793 h 2106386"/>
                <a:gd name="connsiteX3" fmla="*/ 239486 w 326571"/>
                <a:gd name="connsiteY3" fmla="*/ 48986 h 2106386"/>
                <a:gd name="connsiteX4" fmla="*/ 209550 w 326571"/>
                <a:gd name="connsiteY4" fmla="*/ 0 h 2106386"/>
                <a:gd name="connsiteX5" fmla="*/ 27214 w 326571"/>
                <a:gd name="connsiteY5" fmla="*/ 73479 h 2106386"/>
                <a:gd name="connsiteX6" fmla="*/ 68036 w 326571"/>
                <a:gd name="connsiteY6" fmla="*/ 122465 h 2106386"/>
                <a:gd name="connsiteX7" fmla="*/ 89807 w 326571"/>
                <a:gd name="connsiteY7" fmla="*/ 166008 h 2106386"/>
                <a:gd name="connsiteX8" fmla="*/ 106136 w 326571"/>
                <a:gd name="connsiteY8" fmla="*/ 209550 h 2106386"/>
                <a:gd name="connsiteX9" fmla="*/ 117021 w 326571"/>
                <a:gd name="connsiteY9" fmla="*/ 253093 h 2106386"/>
                <a:gd name="connsiteX10" fmla="*/ 122464 w 326571"/>
                <a:gd name="connsiteY10" fmla="*/ 302079 h 2106386"/>
                <a:gd name="connsiteX11" fmla="*/ 119743 w 326571"/>
                <a:gd name="connsiteY11" fmla="*/ 481693 h 2106386"/>
                <a:gd name="connsiteX12" fmla="*/ 111578 w 326571"/>
                <a:gd name="connsiteY12" fmla="*/ 851808 h 2106386"/>
                <a:gd name="connsiteX13" fmla="*/ 89807 w 326571"/>
                <a:gd name="connsiteY13" fmla="*/ 1262743 h 2106386"/>
                <a:gd name="connsiteX14" fmla="*/ 76200 w 326571"/>
                <a:gd name="connsiteY14" fmla="*/ 1415143 h 2106386"/>
                <a:gd name="connsiteX15" fmla="*/ 59871 w 326571"/>
                <a:gd name="connsiteY15" fmla="*/ 1543050 h 2106386"/>
                <a:gd name="connsiteX16" fmla="*/ 40821 w 326571"/>
                <a:gd name="connsiteY16" fmla="*/ 1635579 h 2106386"/>
                <a:gd name="connsiteX17" fmla="*/ 24493 w 326571"/>
                <a:gd name="connsiteY17" fmla="*/ 1687286 h 2106386"/>
                <a:gd name="connsiteX18" fmla="*/ 13607 w 326571"/>
                <a:gd name="connsiteY18" fmla="*/ 1703615 h 2106386"/>
                <a:gd name="connsiteX19" fmla="*/ 0 w 326571"/>
                <a:gd name="connsiteY19" fmla="*/ 1738993 h 2106386"/>
                <a:gd name="connsiteX20" fmla="*/ 0 w 326571"/>
                <a:gd name="connsiteY20" fmla="*/ 1782536 h 2106386"/>
                <a:gd name="connsiteX21" fmla="*/ 13607 w 326571"/>
                <a:gd name="connsiteY21" fmla="*/ 1836965 h 2106386"/>
                <a:gd name="connsiteX22" fmla="*/ 43543 w 326571"/>
                <a:gd name="connsiteY22" fmla="*/ 1907722 h 2106386"/>
                <a:gd name="connsiteX23" fmla="*/ 78921 w 326571"/>
                <a:gd name="connsiteY23" fmla="*/ 1978479 h 2106386"/>
                <a:gd name="connsiteX24" fmla="*/ 114300 w 326571"/>
                <a:gd name="connsiteY24" fmla="*/ 2043793 h 2106386"/>
                <a:gd name="connsiteX25" fmla="*/ 136071 w 326571"/>
                <a:gd name="connsiteY25" fmla="*/ 2076450 h 2106386"/>
                <a:gd name="connsiteX26" fmla="*/ 152400 w 326571"/>
                <a:gd name="connsiteY26" fmla="*/ 2092779 h 2106386"/>
                <a:gd name="connsiteX27" fmla="*/ 171450 w 326571"/>
                <a:gd name="connsiteY27" fmla="*/ 2103665 h 2106386"/>
                <a:gd name="connsiteX28" fmla="*/ 182336 w 326571"/>
                <a:gd name="connsiteY28" fmla="*/ 2106386 h 2106386"/>
                <a:gd name="connsiteX29" fmla="*/ 195943 w 326571"/>
                <a:gd name="connsiteY29" fmla="*/ 2106386 h 2106386"/>
                <a:gd name="connsiteX30" fmla="*/ 217714 w 326571"/>
                <a:gd name="connsiteY30" fmla="*/ 2092779 h 2106386"/>
                <a:gd name="connsiteX31" fmla="*/ 244928 w 326571"/>
                <a:gd name="connsiteY31" fmla="*/ 2062843 h 2106386"/>
                <a:gd name="connsiteX32" fmla="*/ 258536 w 326571"/>
                <a:gd name="connsiteY32" fmla="*/ 2038350 h 2106386"/>
                <a:gd name="connsiteX33" fmla="*/ 263978 w 326571"/>
                <a:gd name="connsiteY33" fmla="*/ 1989365 h 2106386"/>
                <a:gd name="connsiteX34" fmla="*/ 274864 w 326571"/>
                <a:gd name="connsiteY34" fmla="*/ 1866900 h 2106386"/>
                <a:gd name="connsiteX35" fmla="*/ 280307 w 326571"/>
                <a:gd name="connsiteY35" fmla="*/ 1749879 h 2106386"/>
                <a:gd name="connsiteX36" fmla="*/ 283028 w 326571"/>
                <a:gd name="connsiteY36" fmla="*/ 1621972 h 2106386"/>
                <a:gd name="connsiteX37" fmla="*/ 288471 w 326571"/>
                <a:gd name="connsiteY37" fmla="*/ 1404258 h 2106386"/>
                <a:gd name="connsiteX38" fmla="*/ 299357 w 326571"/>
                <a:gd name="connsiteY38" fmla="*/ 1085850 h 2106386"/>
                <a:gd name="connsiteX39" fmla="*/ 310243 w 326571"/>
                <a:gd name="connsiteY39" fmla="*/ 642258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6571" h="2106386">
                  <a:moveTo>
                    <a:pt x="310243" y="642258"/>
                  </a:moveTo>
                  <a:lnTo>
                    <a:pt x="326571" y="190500"/>
                  </a:lnTo>
                  <a:lnTo>
                    <a:pt x="296636" y="138793"/>
                  </a:lnTo>
                  <a:lnTo>
                    <a:pt x="239486" y="48986"/>
                  </a:lnTo>
                  <a:lnTo>
                    <a:pt x="209550" y="0"/>
                  </a:lnTo>
                  <a:lnTo>
                    <a:pt x="27214" y="73479"/>
                  </a:lnTo>
                  <a:lnTo>
                    <a:pt x="68036" y="122465"/>
                  </a:lnTo>
                  <a:lnTo>
                    <a:pt x="89807" y="166008"/>
                  </a:lnTo>
                  <a:lnTo>
                    <a:pt x="106136" y="209550"/>
                  </a:lnTo>
                  <a:lnTo>
                    <a:pt x="117021" y="253093"/>
                  </a:lnTo>
                  <a:lnTo>
                    <a:pt x="122464" y="302079"/>
                  </a:lnTo>
                  <a:lnTo>
                    <a:pt x="119743" y="481693"/>
                  </a:lnTo>
                  <a:lnTo>
                    <a:pt x="111578" y="851808"/>
                  </a:lnTo>
                  <a:lnTo>
                    <a:pt x="89807" y="1262743"/>
                  </a:lnTo>
                  <a:lnTo>
                    <a:pt x="76200" y="1415143"/>
                  </a:lnTo>
                  <a:lnTo>
                    <a:pt x="59871" y="1543050"/>
                  </a:lnTo>
                  <a:lnTo>
                    <a:pt x="40821" y="1635579"/>
                  </a:lnTo>
                  <a:lnTo>
                    <a:pt x="24493" y="1687286"/>
                  </a:lnTo>
                  <a:lnTo>
                    <a:pt x="13607" y="1703615"/>
                  </a:lnTo>
                  <a:lnTo>
                    <a:pt x="0" y="1738993"/>
                  </a:lnTo>
                  <a:lnTo>
                    <a:pt x="0" y="1782536"/>
                  </a:lnTo>
                  <a:lnTo>
                    <a:pt x="13607" y="1836965"/>
                  </a:lnTo>
                  <a:lnTo>
                    <a:pt x="43543" y="1907722"/>
                  </a:lnTo>
                  <a:lnTo>
                    <a:pt x="78921" y="1978479"/>
                  </a:lnTo>
                  <a:lnTo>
                    <a:pt x="114300" y="2043793"/>
                  </a:lnTo>
                  <a:lnTo>
                    <a:pt x="136071" y="2076450"/>
                  </a:lnTo>
                  <a:lnTo>
                    <a:pt x="152400" y="2092779"/>
                  </a:lnTo>
                  <a:lnTo>
                    <a:pt x="171450" y="2103665"/>
                  </a:lnTo>
                  <a:lnTo>
                    <a:pt x="182336" y="2106386"/>
                  </a:lnTo>
                  <a:lnTo>
                    <a:pt x="195943" y="2106386"/>
                  </a:lnTo>
                  <a:lnTo>
                    <a:pt x="217714" y="2092779"/>
                  </a:lnTo>
                  <a:lnTo>
                    <a:pt x="244928" y="2062843"/>
                  </a:lnTo>
                  <a:lnTo>
                    <a:pt x="258536" y="2038350"/>
                  </a:lnTo>
                  <a:lnTo>
                    <a:pt x="263978" y="1989365"/>
                  </a:lnTo>
                  <a:lnTo>
                    <a:pt x="274864" y="1866900"/>
                  </a:lnTo>
                  <a:lnTo>
                    <a:pt x="280307" y="1749879"/>
                  </a:lnTo>
                  <a:lnTo>
                    <a:pt x="283028" y="1621972"/>
                  </a:lnTo>
                  <a:lnTo>
                    <a:pt x="288471" y="1404258"/>
                  </a:lnTo>
                  <a:lnTo>
                    <a:pt x="299357" y="1085850"/>
                  </a:lnTo>
                  <a:lnTo>
                    <a:pt x="310243" y="64225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0D760D0B-F742-4BF2-90DE-7A31B77ADFA0}"/>
                </a:ext>
              </a:extLst>
            </p:cNvPr>
            <p:cNvSpPr/>
            <p:nvPr/>
          </p:nvSpPr>
          <p:spPr>
            <a:xfrm>
              <a:off x="5818189" y="2112964"/>
              <a:ext cx="496887" cy="1450975"/>
            </a:xfrm>
            <a:custGeom>
              <a:avLst/>
              <a:gdLst>
                <a:gd name="connsiteX0" fmla="*/ 204787 w 497681"/>
                <a:gd name="connsiteY0" fmla="*/ 757237 h 1452562"/>
                <a:gd name="connsiteX1" fmla="*/ 188119 w 497681"/>
                <a:gd name="connsiteY1" fmla="*/ 619125 h 1452562"/>
                <a:gd name="connsiteX2" fmla="*/ 173831 w 497681"/>
                <a:gd name="connsiteY2" fmla="*/ 485775 h 1452562"/>
                <a:gd name="connsiteX3" fmla="*/ 161925 w 497681"/>
                <a:gd name="connsiteY3" fmla="*/ 366712 h 1452562"/>
                <a:gd name="connsiteX4" fmla="*/ 154781 w 497681"/>
                <a:gd name="connsiteY4" fmla="*/ 316706 h 1452562"/>
                <a:gd name="connsiteX5" fmla="*/ 142875 w 497681"/>
                <a:gd name="connsiteY5" fmla="*/ 264319 h 1452562"/>
                <a:gd name="connsiteX6" fmla="*/ 130969 w 497681"/>
                <a:gd name="connsiteY6" fmla="*/ 228600 h 1452562"/>
                <a:gd name="connsiteX7" fmla="*/ 109537 w 497681"/>
                <a:gd name="connsiteY7" fmla="*/ 178594 h 1452562"/>
                <a:gd name="connsiteX8" fmla="*/ 83344 w 497681"/>
                <a:gd name="connsiteY8" fmla="*/ 138112 h 1452562"/>
                <a:gd name="connsiteX9" fmla="*/ 50006 w 497681"/>
                <a:gd name="connsiteY9" fmla="*/ 95250 h 1452562"/>
                <a:gd name="connsiteX10" fmla="*/ 19050 w 497681"/>
                <a:gd name="connsiteY10" fmla="*/ 66675 h 1452562"/>
                <a:gd name="connsiteX11" fmla="*/ 2381 w 497681"/>
                <a:gd name="connsiteY11" fmla="*/ 45244 h 1452562"/>
                <a:gd name="connsiteX12" fmla="*/ 0 w 497681"/>
                <a:gd name="connsiteY12" fmla="*/ 26194 h 1452562"/>
                <a:gd name="connsiteX13" fmla="*/ 4762 w 497681"/>
                <a:gd name="connsiteY13" fmla="*/ 11906 h 1452562"/>
                <a:gd name="connsiteX14" fmla="*/ 23812 w 497681"/>
                <a:gd name="connsiteY14" fmla="*/ 4762 h 1452562"/>
                <a:gd name="connsiteX15" fmla="*/ 50006 w 497681"/>
                <a:gd name="connsiteY15" fmla="*/ 0 h 1452562"/>
                <a:gd name="connsiteX16" fmla="*/ 111919 w 497681"/>
                <a:gd name="connsiteY16" fmla="*/ 2381 h 1452562"/>
                <a:gd name="connsiteX17" fmla="*/ 154781 w 497681"/>
                <a:gd name="connsiteY17" fmla="*/ 11906 h 1452562"/>
                <a:gd name="connsiteX18" fmla="*/ 202406 w 497681"/>
                <a:gd name="connsiteY18" fmla="*/ 33337 h 1452562"/>
                <a:gd name="connsiteX19" fmla="*/ 250031 w 497681"/>
                <a:gd name="connsiteY19" fmla="*/ 59531 h 1452562"/>
                <a:gd name="connsiteX20" fmla="*/ 288131 w 497681"/>
                <a:gd name="connsiteY20" fmla="*/ 83344 h 1452562"/>
                <a:gd name="connsiteX21" fmla="*/ 328612 w 497681"/>
                <a:gd name="connsiteY21" fmla="*/ 114300 h 1452562"/>
                <a:gd name="connsiteX22" fmla="*/ 381000 w 497681"/>
                <a:gd name="connsiteY22" fmla="*/ 207169 h 1452562"/>
                <a:gd name="connsiteX23" fmla="*/ 400050 w 497681"/>
                <a:gd name="connsiteY23" fmla="*/ 400050 h 1452562"/>
                <a:gd name="connsiteX24" fmla="*/ 428625 w 497681"/>
                <a:gd name="connsiteY24" fmla="*/ 659606 h 1452562"/>
                <a:gd name="connsiteX25" fmla="*/ 423862 w 497681"/>
                <a:gd name="connsiteY25" fmla="*/ 759619 h 1452562"/>
                <a:gd name="connsiteX26" fmla="*/ 442912 w 497681"/>
                <a:gd name="connsiteY26" fmla="*/ 912019 h 1452562"/>
                <a:gd name="connsiteX27" fmla="*/ 469106 w 497681"/>
                <a:gd name="connsiteY27" fmla="*/ 1088231 h 1452562"/>
                <a:gd name="connsiteX28" fmla="*/ 497681 w 497681"/>
                <a:gd name="connsiteY28" fmla="*/ 1278731 h 1452562"/>
                <a:gd name="connsiteX29" fmla="*/ 490537 w 497681"/>
                <a:gd name="connsiteY29" fmla="*/ 1409700 h 1452562"/>
                <a:gd name="connsiteX30" fmla="*/ 464344 w 497681"/>
                <a:gd name="connsiteY30" fmla="*/ 1433512 h 1452562"/>
                <a:gd name="connsiteX31" fmla="*/ 438150 w 497681"/>
                <a:gd name="connsiteY31" fmla="*/ 1450181 h 1452562"/>
                <a:gd name="connsiteX32" fmla="*/ 423862 w 497681"/>
                <a:gd name="connsiteY32" fmla="*/ 1452562 h 1452562"/>
                <a:gd name="connsiteX33" fmla="*/ 402431 w 497681"/>
                <a:gd name="connsiteY33" fmla="*/ 1452562 h 1452562"/>
                <a:gd name="connsiteX34" fmla="*/ 371475 w 497681"/>
                <a:gd name="connsiteY34" fmla="*/ 1443037 h 1452562"/>
                <a:gd name="connsiteX35" fmla="*/ 347662 w 497681"/>
                <a:gd name="connsiteY35" fmla="*/ 1423987 h 1452562"/>
                <a:gd name="connsiteX36" fmla="*/ 326231 w 497681"/>
                <a:gd name="connsiteY36" fmla="*/ 1390650 h 1452562"/>
                <a:gd name="connsiteX37" fmla="*/ 304800 w 497681"/>
                <a:gd name="connsiteY37" fmla="*/ 1343025 h 1452562"/>
                <a:gd name="connsiteX38" fmla="*/ 292894 w 497681"/>
                <a:gd name="connsiteY38" fmla="*/ 1304925 h 1452562"/>
                <a:gd name="connsiteX39" fmla="*/ 273844 w 497681"/>
                <a:gd name="connsiteY39" fmla="*/ 1200150 h 1452562"/>
                <a:gd name="connsiteX40" fmla="*/ 252412 w 497681"/>
                <a:gd name="connsiteY40" fmla="*/ 1062037 h 1452562"/>
                <a:gd name="connsiteX41" fmla="*/ 221456 w 497681"/>
                <a:gd name="connsiteY41" fmla="*/ 873919 h 1452562"/>
                <a:gd name="connsiteX42" fmla="*/ 204787 w 497681"/>
                <a:gd name="connsiteY42" fmla="*/ 757237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7681" h="1452562">
                  <a:moveTo>
                    <a:pt x="204787" y="757237"/>
                  </a:moveTo>
                  <a:lnTo>
                    <a:pt x="188119" y="619125"/>
                  </a:lnTo>
                  <a:lnTo>
                    <a:pt x="173831" y="485775"/>
                  </a:lnTo>
                  <a:lnTo>
                    <a:pt x="161925" y="366712"/>
                  </a:lnTo>
                  <a:lnTo>
                    <a:pt x="154781" y="316706"/>
                  </a:lnTo>
                  <a:lnTo>
                    <a:pt x="142875" y="264319"/>
                  </a:lnTo>
                  <a:lnTo>
                    <a:pt x="130969" y="228600"/>
                  </a:lnTo>
                  <a:lnTo>
                    <a:pt x="109537" y="178594"/>
                  </a:lnTo>
                  <a:lnTo>
                    <a:pt x="83344" y="138112"/>
                  </a:lnTo>
                  <a:lnTo>
                    <a:pt x="50006" y="95250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3812" y="4762"/>
                  </a:lnTo>
                  <a:lnTo>
                    <a:pt x="50006" y="0"/>
                  </a:lnTo>
                  <a:lnTo>
                    <a:pt x="111919" y="2381"/>
                  </a:lnTo>
                  <a:lnTo>
                    <a:pt x="154781" y="11906"/>
                  </a:lnTo>
                  <a:lnTo>
                    <a:pt x="202406" y="33337"/>
                  </a:lnTo>
                  <a:lnTo>
                    <a:pt x="250031" y="59531"/>
                  </a:lnTo>
                  <a:lnTo>
                    <a:pt x="288131" y="83344"/>
                  </a:lnTo>
                  <a:lnTo>
                    <a:pt x="328612" y="114300"/>
                  </a:lnTo>
                  <a:lnTo>
                    <a:pt x="381000" y="207169"/>
                  </a:lnTo>
                  <a:lnTo>
                    <a:pt x="400050" y="400050"/>
                  </a:lnTo>
                  <a:lnTo>
                    <a:pt x="428625" y="659606"/>
                  </a:lnTo>
                  <a:lnTo>
                    <a:pt x="423862" y="759619"/>
                  </a:lnTo>
                  <a:lnTo>
                    <a:pt x="442912" y="912019"/>
                  </a:lnTo>
                  <a:lnTo>
                    <a:pt x="469106" y="1088231"/>
                  </a:lnTo>
                  <a:lnTo>
                    <a:pt x="497681" y="1278731"/>
                  </a:lnTo>
                  <a:lnTo>
                    <a:pt x="490537" y="1409700"/>
                  </a:lnTo>
                  <a:lnTo>
                    <a:pt x="464344" y="1433512"/>
                  </a:lnTo>
                  <a:lnTo>
                    <a:pt x="438150" y="1450181"/>
                  </a:lnTo>
                  <a:lnTo>
                    <a:pt x="423862" y="1452562"/>
                  </a:lnTo>
                  <a:lnTo>
                    <a:pt x="402431" y="1452562"/>
                  </a:lnTo>
                  <a:lnTo>
                    <a:pt x="371475" y="1443037"/>
                  </a:lnTo>
                  <a:lnTo>
                    <a:pt x="347662" y="1423987"/>
                  </a:lnTo>
                  <a:lnTo>
                    <a:pt x="326231" y="1390650"/>
                  </a:lnTo>
                  <a:lnTo>
                    <a:pt x="304800" y="1343025"/>
                  </a:lnTo>
                  <a:lnTo>
                    <a:pt x="292894" y="1304925"/>
                  </a:lnTo>
                  <a:lnTo>
                    <a:pt x="273844" y="1200150"/>
                  </a:lnTo>
                  <a:lnTo>
                    <a:pt x="252412" y="1062037"/>
                  </a:lnTo>
                  <a:lnTo>
                    <a:pt x="221456" y="873919"/>
                  </a:lnTo>
                  <a:lnTo>
                    <a:pt x="204787" y="757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8">
              <a:extLst>
                <a:ext uri="{FF2B5EF4-FFF2-40B4-BE49-F238E27FC236}">
                  <a16:creationId xmlns:a16="http://schemas.microsoft.com/office/drawing/2014/main" id="{66E586F1-08F4-4037-89B7-599F17D987D6}"/>
                </a:ext>
              </a:extLst>
            </p:cNvPr>
            <p:cNvSpPr/>
            <p:nvPr/>
          </p:nvSpPr>
          <p:spPr>
            <a:xfrm>
              <a:off x="6069013" y="2001838"/>
              <a:ext cx="2057400" cy="1485900"/>
            </a:xfrm>
            <a:custGeom>
              <a:avLst/>
              <a:gdLst>
                <a:gd name="connsiteX0" fmla="*/ 792957 w 2057400"/>
                <a:gd name="connsiteY0" fmla="*/ 138113 h 1485900"/>
                <a:gd name="connsiteX1" fmla="*/ 621507 w 2057400"/>
                <a:gd name="connsiteY1" fmla="*/ 152400 h 1485900"/>
                <a:gd name="connsiteX2" fmla="*/ 559594 w 2057400"/>
                <a:gd name="connsiteY2" fmla="*/ 159544 h 1485900"/>
                <a:gd name="connsiteX3" fmla="*/ 464344 w 2057400"/>
                <a:gd name="connsiteY3" fmla="*/ 176213 h 1485900"/>
                <a:gd name="connsiteX4" fmla="*/ 295275 w 2057400"/>
                <a:gd name="connsiteY4" fmla="*/ 190500 h 1485900"/>
                <a:gd name="connsiteX5" fmla="*/ 152400 w 2057400"/>
                <a:gd name="connsiteY5" fmla="*/ 197644 h 1485900"/>
                <a:gd name="connsiteX6" fmla="*/ 0 w 2057400"/>
                <a:gd name="connsiteY6" fmla="*/ 202407 h 1485900"/>
                <a:gd name="connsiteX7" fmla="*/ 61913 w 2057400"/>
                <a:gd name="connsiteY7" fmla="*/ 338138 h 1485900"/>
                <a:gd name="connsiteX8" fmla="*/ 290513 w 2057400"/>
                <a:gd name="connsiteY8" fmla="*/ 319088 h 1485900"/>
                <a:gd name="connsiteX9" fmla="*/ 569119 w 2057400"/>
                <a:gd name="connsiteY9" fmla="*/ 297657 h 1485900"/>
                <a:gd name="connsiteX10" fmla="*/ 888207 w 2057400"/>
                <a:gd name="connsiteY10" fmla="*/ 264319 h 1485900"/>
                <a:gd name="connsiteX11" fmla="*/ 1238250 w 2057400"/>
                <a:gd name="connsiteY11" fmla="*/ 228600 h 1485900"/>
                <a:gd name="connsiteX12" fmla="*/ 1445419 w 2057400"/>
                <a:gd name="connsiteY12" fmla="*/ 207169 h 1485900"/>
                <a:gd name="connsiteX13" fmla="*/ 1528763 w 2057400"/>
                <a:gd name="connsiteY13" fmla="*/ 200025 h 1485900"/>
                <a:gd name="connsiteX14" fmla="*/ 1562100 w 2057400"/>
                <a:gd name="connsiteY14" fmla="*/ 200025 h 1485900"/>
                <a:gd name="connsiteX15" fmla="*/ 1607344 w 2057400"/>
                <a:gd name="connsiteY15" fmla="*/ 204788 h 1485900"/>
                <a:gd name="connsiteX16" fmla="*/ 1633538 w 2057400"/>
                <a:gd name="connsiteY16" fmla="*/ 214313 h 1485900"/>
                <a:gd name="connsiteX17" fmla="*/ 1654969 w 2057400"/>
                <a:gd name="connsiteY17" fmla="*/ 226219 h 1485900"/>
                <a:gd name="connsiteX18" fmla="*/ 1669257 w 2057400"/>
                <a:gd name="connsiteY18" fmla="*/ 235744 h 1485900"/>
                <a:gd name="connsiteX19" fmla="*/ 1681163 w 2057400"/>
                <a:gd name="connsiteY19" fmla="*/ 250032 h 1485900"/>
                <a:gd name="connsiteX20" fmla="*/ 1690688 w 2057400"/>
                <a:gd name="connsiteY20" fmla="*/ 269082 h 1485900"/>
                <a:gd name="connsiteX21" fmla="*/ 1693069 w 2057400"/>
                <a:gd name="connsiteY21" fmla="*/ 292894 h 1485900"/>
                <a:gd name="connsiteX22" fmla="*/ 1693069 w 2057400"/>
                <a:gd name="connsiteY22" fmla="*/ 345282 h 1485900"/>
                <a:gd name="connsiteX23" fmla="*/ 1688307 w 2057400"/>
                <a:gd name="connsiteY23" fmla="*/ 435769 h 1485900"/>
                <a:gd name="connsiteX24" fmla="*/ 1683544 w 2057400"/>
                <a:gd name="connsiteY24" fmla="*/ 500063 h 1485900"/>
                <a:gd name="connsiteX25" fmla="*/ 1671638 w 2057400"/>
                <a:gd name="connsiteY25" fmla="*/ 616744 h 1485900"/>
                <a:gd name="connsiteX26" fmla="*/ 1652588 w 2057400"/>
                <a:gd name="connsiteY26" fmla="*/ 733425 h 1485900"/>
                <a:gd name="connsiteX27" fmla="*/ 1640682 w 2057400"/>
                <a:gd name="connsiteY27" fmla="*/ 854869 h 1485900"/>
                <a:gd name="connsiteX28" fmla="*/ 1624013 w 2057400"/>
                <a:gd name="connsiteY28" fmla="*/ 981075 h 1485900"/>
                <a:gd name="connsiteX29" fmla="*/ 1607344 w 2057400"/>
                <a:gd name="connsiteY29" fmla="*/ 1095375 h 1485900"/>
                <a:gd name="connsiteX30" fmla="*/ 1578769 w 2057400"/>
                <a:gd name="connsiteY30" fmla="*/ 1281113 h 1485900"/>
                <a:gd name="connsiteX31" fmla="*/ 1564482 w 2057400"/>
                <a:gd name="connsiteY31" fmla="*/ 1400175 h 1485900"/>
                <a:gd name="connsiteX32" fmla="*/ 1564482 w 2057400"/>
                <a:gd name="connsiteY32" fmla="*/ 1416844 h 1485900"/>
                <a:gd name="connsiteX33" fmla="*/ 1593057 w 2057400"/>
                <a:gd name="connsiteY33" fmla="*/ 1450182 h 1485900"/>
                <a:gd name="connsiteX34" fmla="*/ 1609725 w 2057400"/>
                <a:gd name="connsiteY34" fmla="*/ 1469232 h 1485900"/>
                <a:gd name="connsiteX35" fmla="*/ 1631157 w 2057400"/>
                <a:gd name="connsiteY35" fmla="*/ 1481138 h 1485900"/>
                <a:gd name="connsiteX36" fmla="*/ 1652588 w 2057400"/>
                <a:gd name="connsiteY36" fmla="*/ 1485900 h 1485900"/>
                <a:gd name="connsiteX37" fmla="*/ 1690688 w 2057400"/>
                <a:gd name="connsiteY37" fmla="*/ 1473994 h 1485900"/>
                <a:gd name="connsiteX38" fmla="*/ 1716882 w 2057400"/>
                <a:gd name="connsiteY38" fmla="*/ 1454944 h 1485900"/>
                <a:gd name="connsiteX39" fmla="*/ 1754982 w 2057400"/>
                <a:gd name="connsiteY39" fmla="*/ 1416844 h 1485900"/>
                <a:gd name="connsiteX40" fmla="*/ 1764507 w 2057400"/>
                <a:gd name="connsiteY40" fmla="*/ 1388269 h 1485900"/>
                <a:gd name="connsiteX41" fmla="*/ 1797844 w 2057400"/>
                <a:gd name="connsiteY41" fmla="*/ 1243013 h 1485900"/>
                <a:gd name="connsiteX42" fmla="*/ 1847850 w 2057400"/>
                <a:gd name="connsiteY42" fmla="*/ 1033463 h 1485900"/>
                <a:gd name="connsiteX43" fmla="*/ 1916907 w 2057400"/>
                <a:gd name="connsiteY43" fmla="*/ 735807 h 1485900"/>
                <a:gd name="connsiteX44" fmla="*/ 1974057 w 2057400"/>
                <a:gd name="connsiteY44" fmla="*/ 511969 h 1485900"/>
                <a:gd name="connsiteX45" fmla="*/ 1997869 w 2057400"/>
                <a:gd name="connsiteY45" fmla="*/ 411957 h 1485900"/>
                <a:gd name="connsiteX46" fmla="*/ 2019300 w 2057400"/>
                <a:gd name="connsiteY46" fmla="*/ 328613 h 1485900"/>
                <a:gd name="connsiteX47" fmla="*/ 2031207 w 2057400"/>
                <a:gd name="connsiteY47" fmla="*/ 304800 h 1485900"/>
                <a:gd name="connsiteX48" fmla="*/ 2047875 w 2057400"/>
                <a:gd name="connsiteY48" fmla="*/ 276225 h 1485900"/>
                <a:gd name="connsiteX49" fmla="*/ 2057400 w 2057400"/>
                <a:gd name="connsiteY49" fmla="*/ 245269 h 1485900"/>
                <a:gd name="connsiteX50" fmla="*/ 2057400 w 2057400"/>
                <a:gd name="connsiteY50" fmla="*/ 223838 h 1485900"/>
                <a:gd name="connsiteX51" fmla="*/ 2047875 w 2057400"/>
                <a:gd name="connsiteY51" fmla="*/ 200025 h 1485900"/>
                <a:gd name="connsiteX52" fmla="*/ 2028825 w 2057400"/>
                <a:gd name="connsiteY52" fmla="*/ 171450 h 1485900"/>
                <a:gd name="connsiteX53" fmla="*/ 2007394 w 2057400"/>
                <a:gd name="connsiteY53" fmla="*/ 157163 h 1485900"/>
                <a:gd name="connsiteX54" fmla="*/ 1907382 w 2057400"/>
                <a:gd name="connsiteY54" fmla="*/ 107157 h 1485900"/>
                <a:gd name="connsiteX55" fmla="*/ 1759744 w 2057400"/>
                <a:gd name="connsiteY55" fmla="*/ 38100 h 1485900"/>
                <a:gd name="connsiteX56" fmla="*/ 1674019 w 2057400"/>
                <a:gd name="connsiteY56" fmla="*/ 0 h 1485900"/>
                <a:gd name="connsiteX57" fmla="*/ 1650207 w 2057400"/>
                <a:gd name="connsiteY57" fmla="*/ 2382 h 1485900"/>
                <a:gd name="connsiteX58" fmla="*/ 1578769 w 2057400"/>
                <a:gd name="connsiteY58" fmla="*/ 26194 h 1485900"/>
                <a:gd name="connsiteX59" fmla="*/ 1495425 w 2057400"/>
                <a:gd name="connsiteY59" fmla="*/ 54769 h 1485900"/>
                <a:gd name="connsiteX60" fmla="*/ 1457325 w 2057400"/>
                <a:gd name="connsiteY60" fmla="*/ 69057 h 1485900"/>
                <a:gd name="connsiteX61" fmla="*/ 1347788 w 2057400"/>
                <a:gd name="connsiteY61" fmla="*/ 83344 h 1485900"/>
                <a:gd name="connsiteX62" fmla="*/ 900113 w 2057400"/>
                <a:gd name="connsiteY62" fmla="*/ 128588 h 1485900"/>
                <a:gd name="connsiteX63" fmla="*/ 792957 w 2057400"/>
                <a:gd name="connsiteY63" fmla="*/ 138113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57400" h="1485900">
                  <a:moveTo>
                    <a:pt x="792957" y="138113"/>
                  </a:moveTo>
                  <a:lnTo>
                    <a:pt x="621507" y="152400"/>
                  </a:lnTo>
                  <a:lnTo>
                    <a:pt x="559594" y="159544"/>
                  </a:lnTo>
                  <a:lnTo>
                    <a:pt x="464344" y="176213"/>
                  </a:lnTo>
                  <a:lnTo>
                    <a:pt x="295275" y="190500"/>
                  </a:lnTo>
                  <a:lnTo>
                    <a:pt x="152400" y="197644"/>
                  </a:lnTo>
                  <a:lnTo>
                    <a:pt x="0" y="202407"/>
                  </a:lnTo>
                  <a:lnTo>
                    <a:pt x="61913" y="338138"/>
                  </a:lnTo>
                  <a:lnTo>
                    <a:pt x="290513" y="319088"/>
                  </a:lnTo>
                  <a:lnTo>
                    <a:pt x="569119" y="297657"/>
                  </a:lnTo>
                  <a:lnTo>
                    <a:pt x="888207" y="264319"/>
                  </a:lnTo>
                  <a:lnTo>
                    <a:pt x="1238250" y="228600"/>
                  </a:lnTo>
                  <a:lnTo>
                    <a:pt x="1445419" y="207169"/>
                  </a:lnTo>
                  <a:lnTo>
                    <a:pt x="1528763" y="200025"/>
                  </a:lnTo>
                  <a:lnTo>
                    <a:pt x="1562100" y="200025"/>
                  </a:lnTo>
                  <a:lnTo>
                    <a:pt x="1607344" y="204788"/>
                  </a:lnTo>
                  <a:lnTo>
                    <a:pt x="1633538" y="214313"/>
                  </a:lnTo>
                  <a:lnTo>
                    <a:pt x="1654969" y="226219"/>
                  </a:lnTo>
                  <a:lnTo>
                    <a:pt x="1669257" y="235744"/>
                  </a:lnTo>
                  <a:lnTo>
                    <a:pt x="1681163" y="250032"/>
                  </a:lnTo>
                  <a:lnTo>
                    <a:pt x="1690688" y="269082"/>
                  </a:lnTo>
                  <a:lnTo>
                    <a:pt x="1693069" y="292894"/>
                  </a:lnTo>
                  <a:lnTo>
                    <a:pt x="1693069" y="345282"/>
                  </a:lnTo>
                  <a:lnTo>
                    <a:pt x="1688307" y="435769"/>
                  </a:lnTo>
                  <a:lnTo>
                    <a:pt x="1683544" y="500063"/>
                  </a:lnTo>
                  <a:lnTo>
                    <a:pt x="1671638" y="616744"/>
                  </a:lnTo>
                  <a:lnTo>
                    <a:pt x="1652588" y="733425"/>
                  </a:lnTo>
                  <a:lnTo>
                    <a:pt x="1640682" y="854869"/>
                  </a:lnTo>
                  <a:lnTo>
                    <a:pt x="1624013" y="981075"/>
                  </a:lnTo>
                  <a:lnTo>
                    <a:pt x="1607344" y="1095375"/>
                  </a:lnTo>
                  <a:lnTo>
                    <a:pt x="1578769" y="1281113"/>
                  </a:lnTo>
                  <a:lnTo>
                    <a:pt x="1564482" y="1400175"/>
                  </a:lnTo>
                  <a:lnTo>
                    <a:pt x="1564482" y="1416844"/>
                  </a:lnTo>
                  <a:lnTo>
                    <a:pt x="1593057" y="1450182"/>
                  </a:lnTo>
                  <a:lnTo>
                    <a:pt x="1609725" y="1469232"/>
                  </a:lnTo>
                  <a:lnTo>
                    <a:pt x="1631157" y="1481138"/>
                  </a:lnTo>
                  <a:lnTo>
                    <a:pt x="1652588" y="1485900"/>
                  </a:lnTo>
                  <a:lnTo>
                    <a:pt x="1690688" y="1473994"/>
                  </a:lnTo>
                  <a:lnTo>
                    <a:pt x="1716882" y="1454944"/>
                  </a:lnTo>
                  <a:lnTo>
                    <a:pt x="1754982" y="1416844"/>
                  </a:lnTo>
                  <a:lnTo>
                    <a:pt x="1764507" y="1388269"/>
                  </a:lnTo>
                  <a:lnTo>
                    <a:pt x="1797844" y="1243013"/>
                  </a:lnTo>
                  <a:lnTo>
                    <a:pt x="1847850" y="1033463"/>
                  </a:lnTo>
                  <a:lnTo>
                    <a:pt x="1916907" y="735807"/>
                  </a:lnTo>
                  <a:lnTo>
                    <a:pt x="1974057" y="511969"/>
                  </a:lnTo>
                  <a:lnTo>
                    <a:pt x="1997869" y="411957"/>
                  </a:lnTo>
                  <a:lnTo>
                    <a:pt x="2019300" y="328613"/>
                  </a:lnTo>
                  <a:lnTo>
                    <a:pt x="2031207" y="304800"/>
                  </a:lnTo>
                  <a:lnTo>
                    <a:pt x="2047875" y="276225"/>
                  </a:lnTo>
                  <a:lnTo>
                    <a:pt x="2057400" y="245269"/>
                  </a:lnTo>
                  <a:lnTo>
                    <a:pt x="2057400" y="223838"/>
                  </a:lnTo>
                  <a:lnTo>
                    <a:pt x="2047875" y="200025"/>
                  </a:lnTo>
                  <a:lnTo>
                    <a:pt x="2028825" y="171450"/>
                  </a:lnTo>
                  <a:lnTo>
                    <a:pt x="2007394" y="157163"/>
                  </a:lnTo>
                  <a:lnTo>
                    <a:pt x="1907382" y="107157"/>
                  </a:lnTo>
                  <a:lnTo>
                    <a:pt x="1759744" y="38100"/>
                  </a:lnTo>
                  <a:lnTo>
                    <a:pt x="1674019" y="0"/>
                  </a:lnTo>
                  <a:lnTo>
                    <a:pt x="1650207" y="2382"/>
                  </a:lnTo>
                  <a:lnTo>
                    <a:pt x="1578769" y="26194"/>
                  </a:lnTo>
                  <a:lnTo>
                    <a:pt x="1495425" y="54769"/>
                  </a:lnTo>
                  <a:lnTo>
                    <a:pt x="1457325" y="69057"/>
                  </a:lnTo>
                  <a:lnTo>
                    <a:pt x="1347788" y="83344"/>
                  </a:lnTo>
                  <a:lnTo>
                    <a:pt x="900113" y="128588"/>
                  </a:lnTo>
                  <a:lnTo>
                    <a:pt x="792957" y="1381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9">
              <a:extLst>
                <a:ext uri="{FF2B5EF4-FFF2-40B4-BE49-F238E27FC236}">
                  <a16:creationId xmlns:a16="http://schemas.microsoft.com/office/drawing/2014/main" id="{49FC3E7A-EBE3-4F92-A293-C14C84ECC410}"/>
                </a:ext>
              </a:extLst>
            </p:cNvPr>
            <p:cNvSpPr/>
            <p:nvPr/>
          </p:nvSpPr>
          <p:spPr>
            <a:xfrm>
              <a:off x="6173788" y="2579688"/>
              <a:ext cx="1619250" cy="317500"/>
            </a:xfrm>
            <a:custGeom>
              <a:avLst/>
              <a:gdLst>
                <a:gd name="connsiteX0" fmla="*/ 681038 w 1619250"/>
                <a:gd name="connsiteY0" fmla="*/ 119062 h 319087"/>
                <a:gd name="connsiteX1" fmla="*/ 507207 w 1619250"/>
                <a:gd name="connsiteY1" fmla="*/ 133350 h 319087"/>
                <a:gd name="connsiteX2" fmla="*/ 345282 w 1619250"/>
                <a:gd name="connsiteY2" fmla="*/ 147637 h 319087"/>
                <a:gd name="connsiteX3" fmla="*/ 204788 w 1619250"/>
                <a:gd name="connsiteY3" fmla="*/ 154781 h 319087"/>
                <a:gd name="connsiteX4" fmla="*/ 0 w 1619250"/>
                <a:gd name="connsiteY4" fmla="*/ 161925 h 319087"/>
                <a:gd name="connsiteX5" fmla="*/ 21432 w 1619250"/>
                <a:gd name="connsiteY5" fmla="*/ 319087 h 319087"/>
                <a:gd name="connsiteX6" fmla="*/ 269082 w 1619250"/>
                <a:gd name="connsiteY6" fmla="*/ 302419 h 319087"/>
                <a:gd name="connsiteX7" fmla="*/ 554832 w 1619250"/>
                <a:gd name="connsiteY7" fmla="*/ 278606 h 319087"/>
                <a:gd name="connsiteX8" fmla="*/ 862013 w 1619250"/>
                <a:gd name="connsiteY8" fmla="*/ 247650 h 319087"/>
                <a:gd name="connsiteX9" fmla="*/ 1116807 w 1619250"/>
                <a:gd name="connsiteY9" fmla="*/ 221456 h 319087"/>
                <a:gd name="connsiteX10" fmla="*/ 1383507 w 1619250"/>
                <a:gd name="connsiteY10" fmla="*/ 195262 h 319087"/>
                <a:gd name="connsiteX11" fmla="*/ 1616869 w 1619250"/>
                <a:gd name="connsiteY11" fmla="*/ 173831 h 319087"/>
                <a:gd name="connsiteX12" fmla="*/ 1619250 w 1619250"/>
                <a:gd name="connsiteY12" fmla="*/ 38100 h 319087"/>
                <a:gd name="connsiteX13" fmla="*/ 1526382 w 1619250"/>
                <a:gd name="connsiteY13" fmla="*/ 11906 h 319087"/>
                <a:gd name="connsiteX14" fmla="*/ 1490663 w 1619250"/>
                <a:gd name="connsiteY14" fmla="*/ 4762 h 319087"/>
                <a:gd name="connsiteX15" fmla="*/ 1440657 w 1619250"/>
                <a:gd name="connsiteY15" fmla="*/ 0 h 319087"/>
                <a:gd name="connsiteX16" fmla="*/ 1416844 w 1619250"/>
                <a:gd name="connsiteY16" fmla="*/ 4762 h 319087"/>
                <a:gd name="connsiteX17" fmla="*/ 1293019 w 1619250"/>
                <a:gd name="connsiteY17" fmla="*/ 28575 h 319087"/>
                <a:gd name="connsiteX18" fmla="*/ 1119188 w 1619250"/>
                <a:gd name="connsiteY18" fmla="*/ 57150 h 319087"/>
                <a:gd name="connsiteX19" fmla="*/ 985838 w 1619250"/>
                <a:gd name="connsiteY19" fmla="*/ 76200 h 319087"/>
                <a:gd name="connsiteX20" fmla="*/ 859632 w 1619250"/>
                <a:gd name="connsiteY20" fmla="*/ 95250 h 319087"/>
                <a:gd name="connsiteX21" fmla="*/ 681038 w 1619250"/>
                <a:gd name="connsiteY21" fmla="*/ 1190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19087">
                  <a:moveTo>
                    <a:pt x="681038" y="119062"/>
                  </a:moveTo>
                  <a:lnTo>
                    <a:pt x="507207" y="133350"/>
                  </a:lnTo>
                  <a:lnTo>
                    <a:pt x="345282" y="147637"/>
                  </a:lnTo>
                  <a:lnTo>
                    <a:pt x="204788" y="154781"/>
                  </a:lnTo>
                  <a:lnTo>
                    <a:pt x="0" y="161925"/>
                  </a:lnTo>
                  <a:lnTo>
                    <a:pt x="21432" y="319087"/>
                  </a:lnTo>
                  <a:lnTo>
                    <a:pt x="269082" y="302419"/>
                  </a:lnTo>
                  <a:lnTo>
                    <a:pt x="554832" y="278606"/>
                  </a:lnTo>
                  <a:lnTo>
                    <a:pt x="862013" y="247650"/>
                  </a:lnTo>
                  <a:lnTo>
                    <a:pt x="1116807" y="221456"/>
                  </a:lnTo>
                  <a:lnTo>
                    <a:pt x="1383507" y="195262"/>
                  </a:lnTo>
                  <a:lnTo>
                    <a:pt x="1616869" y="173831"/>
                  </a:lnTo>
                  <a:cubicBezTo>
                    <a:pt x="1617663" y="128587"/>
                    <a:pt x="1618456" y="83344"/>
                    <a:pt x="1619250" y="38100"/>
                  </a:cubicBezTo>
                  <a:lnTo>
                    <a:pt x="1526382" y="11906"/>
                  </a:lnTo>
                  <a:lnTo>
                    <a:pt x="1490663" y="4762"/>
                  </a:lnTo>
                  <a:lnTo>
                    <a:pt x="1440657" y="0"/>
                  </a:lnTo>
                  <a:lnTo>
                    <a:pt x="1416844" y="4762"/>
                  </a:lnTo>
                  <a:lnTo>
                    <a:pt x="1293019" y="28575"/>
                  </a:lnTo>
                  <a:lnTo>
                    <a:pt x="1119188" y="57150"/>
                  </a:lnTo>
                  <a:lnTo>
                    <a:pt x="985838" y="76200"/>
                  </a:lnTo>
                  <a:lnTo>
                    <a:pt x="859632" y="95250"/>
                  </a:lnTo>
                  <a:lnTo>
                    <a:pt x="681038" y="1190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40">
              <a:extLst>
                <a:ext uri="{FF2B5EF4-FFF2-40B4-BE49-F238E27FC236}">
                  <a16:creationId xmlns:a16="http://schemas.microsoft.com/office/drawing/2014/main" id="{3ACE3856-00DE-447D-BF6B-D4CEC0CD5FA8}"/>
                </a:ext>
              </a:extLst>
            </p:cNvPr>
            <p:cNvSpPr/>
            <p:nvPr/>
          </p:nvSpPr>
          <p:spPr>
            <a:xfrm>
              <a:off x="6267450" y="3209926"/>
              <a:ext cx="1449388" cy="341313"/>
            </a:xfrm>
            <a:custGeom>
              <a:avLst/>
              <a:gdLst>
                <a:gd name="connsiteX0" fmla="*/ 535781 w 1450181"/>
                <a:gd name="connsiteY0" fmla="*/ 128588 h 340519"/>
                <a:gd name="connsiteX1" fmla="*/ 733425 w 1450181"/>
                <a:gd name="connsiteY1" fmla="*/ 111919 h 340519"/>
                <a:gd name="connsiteX2" fmla="*/ 862013 w 1450181"/>
                <a:gd name="connsiteY2" fmla="*/ 97631 h 340519"/>
                <a:gd name="connsiteX3" fmla="*/ 935831 w 1450181"/>
                <a:gd name="connsiteY3" fmla="*/ 88106 h 340519"/>
                <a:gd name="connsiteX4" fmla="*/ 1004888 w 1450181"/>
                <a:gd name="connsiteY4" fmla="*/ 76200 h 340519"/>
                <a:gd name="connsiteX5" fmla="*/ 1076325 w 1450181"/>
                <a:gd name="connsiteY5" fmla="*/ 59531 h 340519"/>
                <a:gd name="connsiteX6" fmla="*/ 1135856 w 1450181"/>
                <a:gd name="connsiteY6" fmla="*/ 38100 h 340519"/>
                <a:gd name="connsiteX7" fmla="*/ 1190625 w 1450181"/>
                <a:gd name="connsiteY7" fmla="*/ 16669 h 340519"/>
                <a:gd name="connsiteX8" fmla="*/ 1221581 w 1450181"/>
                <a:gd name="connsiteY8" fmla="*/ 0 h 340519"/>
                <a:gd name="connsiteX9" fmla="*/ 1233488 w 1450181"/>
                <a:gd name="connsiteY9" fmla="*/ 0 h 340519"/>
                <a:gd name="connsiteX10" fmla="*/ 1266825 w 1450181"/>
                <a:gd name="connsiteY10" fmla="*/ 4763 h 340519"/>
                <a:gd name="connsiteX11" fmla="*/ 1450181 w 1450181"/>
                <a:gd name="connsiteY11" fmla="*/ 61913 h 340519"/>
                <a:gd name="connsiteX12" fmla="*/ 1440656 w 1450181"/>
                <a:gd name="connsiteY12" fmla="*/ 190500 h 340519"/>
                <a:gd name="connsiteX13" fmla="*/ 1221581 w 1450181"/>
                <a:gd name="connsiteY13" fmla="*/ 216694 h 340519"/>
                <a:gd name="connsiteX14" fmla="*/ 1104900 w 1450181"/>
                <a:gd name="connsiteY14" fmla="*/ 230981 h 340519"/>
                <a:gd name="connsiteX15" fmla="*/ 973931 w 1450181"/>
                <a:gd name="connsiteY15" fmla="*/ 242888 h 340519"/>
                <a:gd name="connsiteX16" fmla="*/ 854869 w 1450181"/>
                <a:gd name="connsiteY16" fmla="*/ 254794 h 340519"/>
                <a:gd name="connsiteX17" fmla="*/ 683419 w 1450181"/>
                <a:gd name="connsiteY17" fmla="*/ 266700 h 340519"/>
                <a:gd name="connsiteX18" fmla="*/ 466725 w 1450181"/>
                <a:gd name="connsiteY18" fmla="*/ 285750 h 340519"/>
                <a:gd name="connsiteX19" fmla="*/ 383381 w 1450181"/>
                <a:gd name="connsiteY19" fmla="*/ 288131 h 340519"/>
                <a:gd name="connsiteX20" fmla="*/ 304800 w 1450181"/>
                <a:gd name="connsiteY20" fmla="*/ 288131 h 340519"/>
                <a:gd name="connsiteX21" fmla="*/ 230981 w 1450181"/>
                <a:gd name="connsiteY21" fmla="*/ 292894 h 340519"/>
                <a:gd name="connsiteX22" fmla="*/ 157163 w 1450181"/>
                <a:gd name="connsiteY22" fmla="*/ 297656 h 340519"/>
                <a:gd name="connsiteX23" fmla="*/ 66675 w 1450181"/>
                <a:gd name="connsiteY23" fmla="*/ 304800 h 340519"/>
                <a:gd name="connsiteX24" fmla="*/ 35719 w 1450181"/>
                <a:gd name="connsiteY24" fmla="*/ 311944 h 340519"/>
                <a:gd name="connsiteX25" fmla="*/ 2381 w 1450181"/>
                <a:gd name="connsiteY25" fmla="*/ 340519 h 340519"/>
                <a:gd name="connsiteX26" fmla="*/ 0 w 1450181"/>
                <a:gd name="connsiteY26" fmla="*/ 152400 h 340519"/>
                <a:gd name="connsiteX27" fmla="*/ 119063 w 1450181"/>
                <a:gd name="connsiteY27" fmla="*/ 154781 h 340519"/>
                <a:gd name="connsiteX28" fmla="*/ 252413 w 1450181"/>
                <a:gd name="connsiteY28" fmla="*/ 147638 h 340519"/>
                <a:gd name="connsiteX29" fmla="*/ 373856 w 1450181"/>
                <a:gd name="connsiteY29" fmla="*/ 142875 h 340519"/>
                <a:gd name="connsiteX30" fmla="*/ 535781 w 1450181"/>
                <a:gd name="connsiteY30" fmla="*/ 12858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0181" h="340519">
                  <a:moveTo>
                    <a:pt x="535781" y="128588"/>
                  </a:moveTo>
                  <a:lnTo>
                    <a:pt x="733425" y="111919"/>
                  </a:lnTo>
                  <a:lnTo>
                    <a:pt x="862013" y="97631"/>
                  </a:lnTo>
                  <a:lnTo>
                    <a:pt x="935831" y="88106"/>
                  </a:lnTo>
                  <a:lnTo>
                    <a:pt x="1004888" y="76200"/>
                  </a:lnTo>
                  <a:lnTo>
                    <a:pt x="1076325" y="59531"/>
                  </a:lnTo>
                  <a:lnTo>
                    <a:pt x="1135856" y="38100"/>
                  </a:lnTo>
                  <a:lnTo>
                    <a:pt x="1190625" y="16669"/>
                  </a:lnTo>
                  <a:lnTo>
                    <a:pt x="1221581" y="0"/>
                  </a:lnTo>
                  <a:lnTo>
                    <a:pt x="1233488" y="0"/>
                  </a:lnTo>
                  <a:lnTo>
                    <a:pt x="1266825" y="4763"/>
                  </a:lnTo>
                  <a:lnTo>
                    <a:pt x="1450181" y="61913"/>
                  </a:lnTo>
                  <a:lnTo>
                    <a:pt x="1440656" y="190500"/>
                  </a:lnTo>
                  <a:lnTo>
                    <a:pt x="1221581" y="216694"/>
                  </a:lnTo>
                  <a:lnTo>
                    <a:pt x="1104900" y="230981"/>
                  </a:lnTo>
                  <a:lnTo>
                    <a:pt x="973931" y="242888"/>
                  </a:lnTo>
                  <a:lnTo>
                    <a:pt x="854869" y="254794"/>
                  </a:lnTo>
                  <a:lnTo>
                    <a:pt x="683419" y="266700"/>
                  </a:lnTo>
                  <a:lnTo>
                    <a:pt x="466725" y="285750"/>
                  </a:lnTo>
                  <a:lnTo>
                    <a:pt x="383381" y="288131"/>
                  </a:lnTo>
                  <a:lnTo>
                    <a:pt x="304800" y="288131"/>
                  </a:lnTo>
                  <a:lnTo>
                    <a:pt x="230981" y="292894"/>
                  </a:lnTo>
                  <a:lnTo>
                    <a:pt x="157163" y="297656"/>
                  </a:lnTo>
                  <a:lnTo>
                    <a:pt x="66675" y="304800"/>
                  </a:lnTo>
                  <a:lnTo>
                    <a:pt x="35719" y="311944"/>
                  </a:lnTo>
                  <a:lnTo>
                    <a:pt x="2381" y="340519"/>
                  </a:lnTo>
                  <a:cubicBezTo>
                    <a:pt x="1587" y="277813"/>
                    <a:pt x="794" y="215106"/>
                    <a:pt x="0" y="152400"/>
                  </a:cubicBezTo>
                  <a:lnTo>
                    <a:pt x="119063" y="154781"/>
                  </a:lnTo>
                  <a:lnTo>
                    <a:pt x="252413" y="147638"/>
                  </a:lnTo>
                  <a:lnTo>
                    <a:pt x="373856" y="142875"/>
                  </a:lnTo>
                  <a:lnTo>
                    <a:pt x="535781" y="1285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2">
              <a:extLst>
                <a:ext uri="{FF2B5EF4-FFF2-40B4-BE49-F238E27FC236}">
                  <a16:creationId xmlns:a16="http://schemas.microsoft.com/office/drawing/2014/main" id="{80042EB6-55BA-45F0-BE8D-C4DE31744BD0}"/>
                </a:ext>
              </a:extLst>
            </p:cNvPr>
            <p:cNvSpPr/>
            <p:nvPr/>
          </p:nvSpPr>
          <p:spPr>
            <a:xfrm>
              <a:off x="6116638" y="3897313"/>
              <a:ext cx="2178050" cy="1778000"/>
            </a:xfrm>
            <a:custGeom>
              <a:avLst/>
              <a:gdLst>
                <a:gd name="connsiteX0" fmla="*/ 447675 w 2176463"/>
                <a:gd name="connsiteY0" fmla="*/ 373857 h 1776413"/>
                <a:gd name="connsiteX1" fmla="*/ 307182 w 2176463"/>
                <a:gd name="connsiteY1" fmla="*/ 385763 h 1776413"/>
                <a:gd name="connsiteX2" fmla="*/ 202407 w 2176463"/>
                <a:gd name="connsiteY2" fmla="*/ 395288 h 1776413"/>
                <a:gd name="connsiteX3" fmla="*/ 50007 w 2176463"/>
                <a:gd name="connsiteY3" fmla="*/ 404813 h 1776413"/>
                <a:gd name="connsiteX4" fmla="*/ 0 w 2176463"/>
                <a:gd name="connsiteY4" fmla="*/ 250032 h 1776413"/>
                <a:gd name="connsiteX5" fmla="*/ 171450 w 2176463"/>
                <a:gd name="connsiteY5" fmla="*/ 240507 h 1776413"/>
                <a:gd name="connsiteX6" fmla="*/ 335757 w 2176463"/>
                <a:gd name="connsiteY6" fmla="*/ 228600 h 1776413"/>
                <a:gd name="connsiteX7" fmla="*/ 497682 w 2176463"/>
                <a:gd name="connsiteY7" fmla="*/ 211932 h 1776413"/>
                <a:gd name="connsiteX8" fmla="*/ 661988 w 2176463"/>
                <a:gd name="connsiteY8" fmla="*/ 192882 h 1776413"/>
                <a:gd name="connsiteX9" fmla="*/ 783432 w 2176463"/>
                <a:gd name="connsiteY9" fmla="*/ 176213 h 1776413"/>
                <a:gd name="connsiteX10" fmla="*/ 1028700 w 2176463"/>
                <a:gd name="connsiteY10" fmla="*/ 154782 h 1776413"/>
                <a:gd name="connsiteX11" fmla="*/ 1171575 w 2176463"/>
                <a:gd name="connsiteY11" fmla="*/ 140494 h 1776413"/>
                <a:gd name="connsiteX12" fmla="*/ 1331119 w 2176463"/>
                <a:gd name="connsiteY12" fmla="*/ 116682 h 1776413"/>
                <a:gd name="connsiteX13" fmla="*/ 1471613 w 2176463"/>
                <a:gd name="connsiteY13" fmla="*/ 92869 h 1776413"/>
                <a:gd name="connsiteX14" fmla="*/ 1624013 w 2176463"/>
                <a:gd name="connsiteY14" fmla="*/ 61913 h 1776413"/>
                <a:gd name="connsiteX15" fmla="*/ 1762125 w 2176463"/>
                <a:gd name="connsiteY15" fmla="*/ 33338 h 1776413"/>
                <a:gd name="connsiteX16" fmla="*/ 1852613 w 2176463"/>
                <a:gd name="connsiteY16" fmla="*/ 4763 h 1776413"/>
                <a:gd name="connsiteX17" fmla="*/ 1871663 w 2176463"/>
                <a:gd name="connsiteY17" fmla="*/ 0 h 1776413"/>
                <a:gd name="connsiteX18" fmla="*/ 1909763 w 2176463"/>
                <a:gd name="connsiteY18" fmla="*/ 14288 h 1776413"/>
                <a:gd name="connsiteX19" fmla="*/ 1995488 w 2176463"/>
                <a:gd name="connsiteY19" fmla="*/ 50007 h 1776413"/>
                <a:gd name="connsiteX20" fmla="*/ 2062163 w 2176463"/>
                <a:gd name="connsiteY20" fmla="*/ 83344 h 1776413"/>
                <a:gd name="connsiteX21" fmla="*/ 2116932 w 2176463"/>
                <a:gd name="connsiteY21" fmla="*/ 111919 h 1776413"/>
                <a:gd name="connsiteX22" fmla="*/ 2140744 w 2176463"/>
                <a:gd name="connsiteY22" fmla="*/ 128588 h 1776413"/>
                <a:gd name="connsiteX23" fmla="*/ 2157413 w 2176463"/>
                <a:gd name="connsiteY23" fmla="*/ 142875 h 1776413"/>
                <a:gd name="connsiteX24" fmla="*/ 2169319 w 2176463"/>
                <a:gd name="connsiteY24" fmla="*/ 159544 h 1776413"/>
                <a:gd name="connsiteX25" fmla="*/ 2176463 w 2176463"/>
                <a:gd name="connsiteY25" fmla="*/ 178594 h 1776413"/>
                <a:gd name="connsiteX26" fmla="*/ 2176463 w 2176463"/>
                <a:gd name="connsiteY26" fmla="*/ 202407 h 1776413"/>
                <a:gd name="connsiteX27" fmla="*/ 2164557 w 2176463"/>
                <a:gd name="connsiteY27" fmla="*/ 228600 h 1776413"/>
                <a:gd name="connsiteX28" fmla="*/ 2143125 w 2176463"/>
                <a:gd name="connsiteY28" fmla="*/ 257175 h 1776413"/>
                <a:gd name="connsiteX29" fmla="*/ 2133600 w 2176463"/>
                <a:gd name="connsiteY29" fmla="*/ 278607 h 1776413"/>
                <a:gd name="connsiteX30" fmla="*/ 2105025 w 2176463"/>
                <a:gd name="connsiteY30" fmla="*/ 511969 h 1776413"/>
                <a:gd name="connsiteX31" fmla="*/ 2062163 w 2176463"/>
                <a:gd name="connsiteY31" fmla="*/ 873919 h 1776413"/>
                <a:gd name="connsiteX32" fmla="*/ 2031207 w 2176463"/>
                <a:gd name="connsiteY32" fmla="*/ 1150144 h 1776413"/>
                <a:gd name="connsiteX33" fmla="*/ 2016919 w 2176463"/>
                <a:gd name="connsiteY33" fmla="*/ 1252538 h 1776413"/>
                <a:gd name="connsiteX34" fmla="*/ 2007394 w 2176463"/>
                <a:gd name="connsiteY34" fmla="*/ 1352550 h 1776413"/>
                <a:gd name="connsiteX35" fmla="*/ 2002632 w 2176463"/>
                <a:gd name="connsiteY35" fmla="*/ 1400175 h 1776413"/>
                <a:gd name="connsiteX36" fmla="*/ 1988344 w 2176463"/>
                <a:gd name="connsiteY36" fmla="*/ 1450182 h 1776413"/>
                <a:gd name="connsiteX37" fmla="*/ 1966913 w 2176463"/>
                <a:gd name="connsiteY37" fmla="*/ 1509713 h 1776413"/>
                <a:gd name="connsiteX38" fmla="*/ 1935957 w 2176463"/>
                <a:gd name="connsiteY38" fmla="*/ 1571625 h 1776413"/>
                <a:gd name="connsiteX39" fmla="*/ 1907382 w 2176463"/>
                <a:gd name="connsiteY39" fmla="*/ 1621632 h 1776413"/>
                <a:gd name="connsiteX40" fmla="*/ 1881188 w 2176463"/>
                <a:gd name="connsiteY40" fmla="*/ 1657350 h 1776413"/>
                <a:gd name="connsiteX41" fmla="*/ 1847850 w 2176463"/>
                <a:gd name="connsiteY41" fmla="*/ 1695450 h 1776413"/>
                <a:gd name="connsiteX42" fmla="*/ 1797844 w 2176463"/>
                <a:gd name="connsiteY42" fmla="*/ 1740694 h 1776413"/>
                <a:gd name="connsiteX43" fmla="*/ 1759744 w 2176463"/>
                <a:gd name="connsiteY43" fmla="*/ 1769269 h 1776413"/>
                <a:gd name="connsiteX44" fmla="*/ 1740694 w 2176463"/>
                <a:gd name="connsiteY44" fmla="*/ 1776413 h 1776413"/>
                <a:gd name="connsiteX45" fmla="*/ 1724025 w 2176463"/>
                <a:gd name="connsiteY45" fmla="*/ 1776413 h 1776413"/>
                <a:gd name="connsiteX46" fmla="*/ 1709738 w 2176463"/>
                <a:gd name="connsiteY46" fmla="*/ 1764507 h 1776413"/>
                <a:gd name="connsiteX47" fmla="*/ 1695450 w 2176463"/>
                <a:gd name="connsiteY47" fmla="*/ 1740694 h 1776413"/>
                <a:gd name="connsiteX48" fmla="*/ 1690688 w 2176463"/>
                <a:gd name="connsiteY48" fmla="*/ 1702594 h 1776413"/>
                <a:gd name="connsiteX49" fmla="*/ 1690688 w 2176463"/>
                <a:gd name="connsiteY49" fmla="*/ 1681163 h 1776413"/>
                <a:gd name="connsiteX50" fmla="*/ 1743075 w 2176463"/>
                <a:gd name="connsiteY50" fmla="*/ 1276350 h 1776413"/>
                <a:gd name="connsiteX51" fmla="*/ 1754982 w 2176463"/>
                <a:gd name="connsiteY51" fmla="*/ 1235869 h 1776413"/>
                <a:gd name="connsiteX52" fmla="*/ 1764507 w 2176463"/>
                <a:gd name="connsiteY52" fmla="*/ 1171575 h 1776413"/>
                <a:gd name="connsiteX53" fmla="*/ 1793082 w 2176463"/>
                <a:gd name="connsiteY53" fmla="*/ 945357 h 1776413"/>
                <a:gd name="connsiteX54" fmla="*/ 1816894 w 2176463"/>
                <a:gd name="connsiteY54" fmla="*/ 738188 h 1776413"/>
                <a:gd name="connsiteX55" fmla="*/ 1835944 w 2176463"/>
                <a:gd name="connsiteY55" fmla="*/ 497682 h 1776413"/>
                <a:gd name="connsiteX56" fmla="*/ 1843088 w 2176463"/>
                <a:gd name="connsiteY56" fmla="*/ 385763 h 1776413"/>
                <a:gd name="connsiteX57" fmla="*/ 1845469 w 2176463"/>
                <a:gd name="connsiteY57" fmla="*/ 340519 h 1776413"/>
                <a:gd name="connsiteX58" fmla="*/ 1843088 w 2176463"/>
                <a:gd name="connsiteY58" fmla="*/ 309563 h 1776413"/>
                <a:gd name="connsiteX59" fmla="*/ 1838325 w 2176463"/>
                <a:gd name="connsiteY59" fmla="*/ 278607 h 1776413"/>
                <a:gd name="connsiteX60" fmla="*/ 1826419 w 2176463"/>
                <a:gd name="connsiteY60" fmla="*/ 250032 h 1776413"/>
                <a:gd name="connsiteX61" fmla="*/ 1804988 w 2176463"/>
                <a:gd name="connsiteY61" fmla="*/ 230982 h 1776413"/>
                <a:gd name="connsiteX62" fmla="*/ 1778794 w 2176463"/>
                <a:gd name="connsiteY62" fmla="*/ 223838 h 1776413"/>
                <a:gd name="connsiteX63" fmla="*/ 1750219 w 2176463"/>
                <a:gd name="connsiteY63" fmla="*/ 223838 h 1776413"/>
                <a:gd name="connsiteX64" fmla="*/ 1614488 w 2176463"/>
                <a:gd name="connsiteY64" fmla="*/ 242888 h 1776413"/>
                <a:gd name="connsiteX65" fmla="*/ 1290638 w 2176463"/>
                <a:gd name="connsiteY65" fmla="*/ 283369 h 1776413"/>
                <a:gd name="connsiteX66" fmla="*/ 995363 w 2176463"/>
                <a:gd name="connsiteY66" fmla="*/ 314325 h 1776413"/>
                <a:gd name="connsiteX67" fmla="*/ 747713 w 2176463"/>
                <a:gd name="connsiteY67" fmla="*/ 335757 h 1776413"/>
                <a:gd name="connsiteX68" fmla="*/ 602457 w 2176463"/>
                <a:gd name="connsiteY68" fmla="*/ 354807 h 1776413"/>
                <a:gd name="connsiteX69" fmla="*/ 447675 w 2176463"/>
                <a:gd name="connsiteY69" fmla="*/ 373857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76463" h="1776413">
                  <a:moveTo>
                    <a:pt x="447675" y="373857"/>
                  </a:moveTo>
                  <a:lnTo>
                    <a:pt x="307182" y="385763"/>
                  </a:lnTo>
                  <a:lnTo>
                    <a:pt x="202407" y="395288"/>
                  </a:lnTo>
                  <a:lnTo>
                    <a:pt x="50007" y="404813"/>
                  </a:lnTo>
                  <a:lnTo>
                    <a:pt x="0" y="250032"/>
                  </a:lnTo>
                  <a:lnTo>
                    <a:pt x="171450" y="240507"/>
                  </a:lnTo>
                  <a:lnTo>
                    <a:pt x="335757" y="228600"/>
                  </a:lnTo>
                  <a:lnTo>
                    <a:pt x="497682" y="211932"/>
                  </a:lnTo>
                  <a:lnTo>
                    <a:pt x="661988" y="192882"/>
                  </a:lnTo>
                  <a:lnTo>
                    <a:pt x="783432" y="176213"/>
                  </a:lnTo>
                  <a:lnTo>
                    <a:pt x="1028700" y="154782"/>
                  </a:lnTo>
                  <a:lnTo>
                    <a:pt x="1171575" y="140494"/>
                  </a:lnTo>
                  <a:lnTo>
                    <a:pt x="1331119" y="116682"/>
                  </a:lnTo>
                  <a:lnTo>
                    <a:pt x="1471613" y="92869"/>
                  </a:lnTo>
                  <a:lnTo>
                    <a:pt x="1624013" y="61913"/>
                  </a:lnTo>
                  <a:lnTo>
                    <a:pt x="1762125" y="33338"/>
                  </a:lnTo>
                  <a:lnTo>
                    <a:pt x="1852613" y="4763"/>
                  </a:lnTo>
                  <a:lnTo>
                    <a:pt x="1871663" y="0"/>
                  </a:lnTo>
                  <a:lnTo>
                    <a:pt x="1909763" y="14288"/>
                  </a:lnTo>
                  <a:lnTo>
                    <a:pt x="1995488" y="50007"/>
                  </a:lnTo>
                  <a:lnTo>
                    <a:pt x="2062163" y="83344"/>
                  </a:lnTo>
                  <a:lnTo>
                    <a:pt x="2116932" y="111919"/>
                  </a:lnTo>
                  <a:lnTo>
                    <a:pt x="2140744" y="128588"/>
                  </a:lnTo>
                  <a:lnTo>
                    <a:pt x="2157413" y="142875"/>
                  </a:lnTo>
                  <a:lnTo>
                    <a:pt x="2169319" y="159544"/>
                  </a:lnTo>
                  <a:lnTo>
                    <a:pt x="2176463" y="178594"/>
                  </a:lnTo>
                  <a:lnTo>
                    <a:pt x="2176463" y="202407"/>
                  </a:lnTo>
                  <a:lnTo>
                    <a:pt x="2164557" y="228600"/>
                  </a:lnTo>
                  <a:lnTo>
                    <a:pt x="2143125" y="257175"/>
                  </a:lnTo>
                  <a:lnTo>
                    <a:pt x="2133600" y="278607"/>
                  </a:lnTo>
                  <a:lnTo>
                    <a:pt x="2105025" y="511969"/>
                  </a:lnTo>
                  <a:lnTo>
                    <a:pt x="2062163" y="873919"/>
                  </a:lnTo>
                  <a:lnTo>
                    <a:pt x="2031207" y="1150144"/>
                  </a:lnTo>
                  <a:lnTo>
                    <a:pt x="2016919" y="1252538"/>
                  </a:lnTo>
                  <a:lnTo>
                    <a:pt x="2007394" y="1352550"/>
                  </a:lnTo>
                  <a:lnTo>
                    <a:pt x="2002632" y="1400175"/>
                  </a:lnTo>
                  <a:lnTo>
                    <a:pt x="1988344" y="1450182"/>
                  </a:lnTo>
                  <a:lnTo>
                    <a:pt x="1966913" y="1509713"/>
                  </a:lnTo>
                  <a:lnTo>
                    <a:pt x="1935957" y="1571625"/>
                  </a:lnTo>
                  <a:lnTo>
                    <a:pt x="1907382" y="1621632"/>
                  </a:lnTo>
                  <a:lnTo>
                    <a:pt x="1881188" y="1657350"/>
                  </a:lnTo>
                  <a:lnTo>
                    <a:pt x="1847850" y="1695450"/>
                  </a:lnTo>
                  <a:lnTo>
                    <a:pt x="1797844" y="1740694"/>
                  </a:lnTo>
                  <a:lnTo>
                    <a:pt x="1759744" y="1769269"/>
                  </a:lnTo>
                  <a:lnTo>
                    <a:pt x="1740694" y="1776413"/>
                  </a:lnTo>
                  <a:lnTo>
                    <a:pt x="1724025" y="1776413"/>
                  </a:lnTo>
                  <a:lnTo>
                    <a:pt x="1709738" y="1764507"/>
                  </a:lnTo>
                  <a:lnTo>
                    <a:pt x="1695450" y="1740694"/>
                  </a:lnTo>
                  <a:lnTo>
                    <a:pt x="1690688" y="1702594"/>
                  </a:lnTo>
                  <a:lnTo>
                    <a:pt x="1690688" y="1681163"/>
                  </a:lnTo>
                  <a:lnTo>
                    <a:pt x="1743075" y="1276350"/>
                  </a:lnTo>
                  <a:lnTo>
                    <a:pt x="1754982" y="1235869"/>
                  </a:lnTo>
                  <a:lnTo>
                    <a:pt x="1764507" y="1171575"/>
                  </a:lnTo>
                  <a:lnTo>
                    <a:pt x="1793082" y="945357"/>
                  </a:lnTo>
                  <a:lnTo>
                    <a:pt x="1816894" y="738188"/>
                  </a:lnTo>
                  <a:lnTo>
                    <a:pt x="1835944" y="497682"/>
                  </a:lnTo>
                  <a:lnTo>
                    <a:pt x="1843088" y="385763"/>
                  </a:lnTo>
                  <a:lnTo>
                    <a:pt x="1845469" y="340519"/>
                  </a:lnTo>
                  <a:lnTo>
                    <a:pt x="1843088" y="309563"/>
                  </a:lnTo>
                  <a:lnTo>
                    <a:pt x="1838325" y="278607"/>
                  </a:lnTo>
                  <a:lnTo>
                    <a:pt x="1826419" y="250032"/>
                  </a:lnTo>
                  <a:lnTo>
                    <a:pt x="1804988" y="230982"/>
                  </a:lnTo>
                  <a:lnTo>
                    <a:pt x="1778794" y="223838"/>
                  </a:lnTo>
                  <a:lnTo>
                    <a:pt x="1750219" y="223838"/>
                  </a:lnTo>
                  <a:lnTo>
                    <a:pt x="1614488" y="242888"/>
                  </a:lnTo>
                  <a:lnTo>
                    <a:pt x="1290638" y="283369"/>
                  </a:lnTo>
                  <a:lnTo>
                    <a:pt x="995363" y="314325"/>
                  </a:lnTo>
                  <a:lnTo>
                    <a:pt x="747713" y="335757"/>
                  </a:lnTo>
                  <a:lnTo>
                    <a:pt x="602457" y="354807"/>
                  </a:lnTo>
                  <a:lnTo>
                    <a:pt x="447675" y="37385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3">
              <a:extLst>
                <a:ext uri="{FF2B5EF4-FFF2-40B4-BE49-F238E27FC236}">
                  <a16:creationId xmlns:a16="http://schemas.microsoft.com/office/drawing/2014/main" id="{6B4C24BA-43F6-4803-B30A-D8100AD33355}"/>
                </a:ext>
              </a:extLst>
            </p:cNvPr>
            <p:cNvSpPr/>
            <p:nvPr/>
          </p:nvSpPr>
          <p:spPr>
            <a:xfrm>
              <a:off x="7345363" y="5086351"/>
              <a:ext cx="531812" cy="582613"/>
            </a:xfrm>
            <a:custGeom>
              <a:avLst/>
              <a:gdLst>
                <a:gd name="connsiteX0" fmla="*/ 211932 w 531019"/>
                <a:gd name="connsiteY0" fmla="*/ 71438 h 583406"/>
                <a:gd name="connsiteX1" fmla="*/ 347663 w 531019"/>
                <a:gd name="connsiteY1" fmla="*/ 116681 h 583406"/>
                <a:gd name="connsiteX2" fmla="*/ 402432 w 531019"/>
                <a:gd name="connsiteY2" fmla="*/ 130969 h 583406"/>
                <a:gd name="connsiteX3" fmla="*/ 438150 w 531019"/>
                <a:gd name="connsiteY3" fmla="*/ 138113 h 583406"/>
                <a:gd name="connsiteX4" fmla="*/ 464344 w 531019"/>
                <a:gd name="connsiteY4" fmla="*/ 138113 h 583406"/>
                <a:gd name="connsiteX5" fmla="*/ 488157 w 531019"/>
                <a:gd name="connsiteY5" fmla="*/ 126206 h 583406"/>
                <a:gd name="connsiteX6" fmla="*/ 507207 w 531019"/>
                <a:gd name="connsiteY6" fmla="*/ 102394 h 583406"/>
                <a:gd name="connsiteX7" fmla="*/ 521494 w 531019"/>
                <a:gd name="connsiteY7" fmla="*/ 73819 h 583406"/>
                <a:gd name="connsiteX8" fmla="*/ 531019 w 531019"/>
                <a:gd name="connsiteY8" fmla="*/ 23813 h 583406"/>
                <a:gd name="connsiteX9" fmla="*/ 516732 w 531019"/>
                <a:gd name="connsiteY9" fmla="*/ 583406 h 583406"/>
                <a:gd name="connsiteX10" fmla="*/ 495300 w 531019"/>
                <a:gd name="connsiteY10" fmla="*/ 583406 h 583406"/>
                <a:gd name="connsiteX11" fmla="*/ 481013 w 531019"/>
                <a:gd name="connsiteY11" fmla="*/ 569119 h 583406"/>
                <a:gd name="connsiteX12" fmla="*/ 466725 w 531019"/>
                <a:gd name="connsiteY12" fmla="*/ 547688 h 583406"/>
                <a:gd name="connsiteX13" fmla="*/ 461963 w 531019"/>
                <a:gd name="connsiteY13" fmla="*/ 488156 h 583406"/>
                <a:gd name="connsiteX14" fmla="*/ 447675 w 531019"/>
                <a:gd name="connsiteY14" fmla="*/ 452438 h 583406"/>
                <a:gd name="connsiteX15" fmla="*/ 411957 w 531019"/>
                <a:gd name="connsiteY15" fmla="*/ 397669 h 583406"/>
                <a:gd name="connsiteX16" fmla="*/ 369094 w 531019"/>
                <a:gd name="connsiteY16" fmla="*/ 338138 h 583406"/>
                <a:gd name="connsiteX17" fmla="*/ 333375 w 531019"/>
                <a:gd name="connsiteY17" fmla="*/ 300038 h 583406"/>
                <a:gd name="connsiteX18" fmla="*/ 297657 w 531019"/>
                <a:gd name="connsiteY18" fmla="*/ 264319 h 583406"/>
                <a:gd name="connsiteX19" fmla="*/ 238125 w 531019"/>
                <a:gd name="connsiteY19" fmla="*/ 214313 h 583406"/>
                <a:gd name="connsiteX20" fmla="*/ 159544 w 531019"/>
                <a:gd name="connsiteY20" fmla="*/ 161925 h 583406"/>
                <a:gd name="connsiteX21" fmla="*/ 69057 w 531019"/>
                <a:gd name="connsiteY21" fmla="*/ 97631 h 583406"/>
                <a:gd name="connsiteX22" fmla="*/ 19050 w 531019"/>
                <a:gd name="connsiteY22" fmla="*/ 64294 h 583406"/>
                <a:gd name="connsiteX23" fmla="*/ 4763 w 531019"/>
                <a:gd name="connsiteY23" fmla="*/ 45244 h 583406"/>
                <a:gd name="connsiteX24" fmla="*/ 0 w 531019"/>
                <a:gd name="connsiteY24" fmla="*/ 19050 h 583406"/>
                <a:gd name="connsiteX25" fmla="*/ 4763 w 531019"/>
                <a:gd name="connsiteY25" fmla="*/ 7144 h 583406"/>
                <a:gd name="connsiteX26" fmla="*/ 21432 w 531019"/>
                <a:gd name="connsiteY26" fmla="*/ 0 h 583406"/>
                <a:gd name="connsiteX27" fmla="*/ 80963 w 531019"/>
                <a:gd name="connsiteY27" fmla="*/ 23813 h 583406"/>
                <a:gd name="connsiteX28" fmla="*/ 211932 w 531019"/>
                <a:gd name="connsiteY28" fmla="*/ 71438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1019" h="583406">
                  <a:moveTo>
                    <a:pt x="211932" y="71438"/>
                  </a:moveTo>
                  <a:lnTo>
                    <a:pt x="347663" y="116681"/>
                  </a:lnTo>
                  <a:lnTo>
                    <a:pt x="402432" y="130969"/>
                  </a:lnTo>
                  <a:lnTo>
                    <a:pt x="438150" y="138113"/>
                  </a:lnTo>
                  <a:lnTo>
                    <a:pt x="464344" y="138113"/>
                  </a:lnTo>
                  <a:lnTo>
                    <a:pt x="488157" y="126206"/>
                  </a:lnTo>
                  <a:lnTo>
                    <a:pt x="507207" y="102394"/>
                  </a:lnTo>
                  <a:lnTo>
                    <a:pt x="521494" y="73819"/>
                  </a:lnTo>
                  <a:lnTo>
                    <a:pt x="531019" y="23813"/>
                  </a:lnTo>
                  <a:lnTo>
                    <a:pt x="516732" y="583406"/>
                  </a:lnTo>
                  <a:lnTo>
                    <a:pt x="495300" y="583406"/>
                  </a:lnTo>
                  <a:lnTo>
                    <a:pt x="481013" y="569119"/>
                  </a:lnTo>
                  <a:lnTo>
                    <a:pt x="466725" y="547688"/>
                  </a:lnTo>
                  <a:lnTo>
                    <a:pt x="461963" y="488156"/>
                  </a:lnTo>
                  <a:lnTo>
                    <a:pt x="447675" y="452438"/>
                  </a:lnTo>
                  <a:lnTo>
                    <a:pt x="411957" y="397669"/>
                  </a:lnTo>
                  <a:lnTo>
                    <a:pt x="369094" y="338138"/>
                  </a:lnTo>
                  <a:lnTo>
                    <a:pt x="333375" y="300038"/>
                  </a:lnTo>
                  <a:lnTo>
                    <a:pt x="297657" y="264319"/>
                  </a:lnTo>
                  <a:lnTo>
                    <a:pt x="238125" y="214313"/>
                  </a:lnTo>
                  <a:lnTo>
                    <a:pt x="159544" y="161925"/>
                  </a:lnTo>
                  <a:lnTo>
                    <a:pt x="69057" y="97631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80963" y="23813"/>
                  </a:lnTo>
                  <a:lnTo>
                    <a:pt x="211932" y="7143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4">
              <a:extLst>
                <a:ext uri="{FF2B5EF4-FFF2-40B4-BE49-F238E27FC236}">
                  <a16:creationId xmlns:a16="http://schemas.microsoft.com/office/drawing/2014/main" id="{49980244-A500-4AF5-BEBB-53393927691E}"/>
                </a:ext>
              </a:extLst>
            </p:cNvPr>
            <p:cNvSpPr/>
            <p:nvPr/>
          </p:nvSpPr>
          <p:spPr>
            <a:xfrm>
              <a:off x="6704013" y="3441700"/>
              <a:ext cx="444500" cy="2743200"/>
            </a:xfrm>
            <a:custGeom>
              <a:avLst/>
              <a:gdLst>
                <a:gd name="connsiteX0" fmla="*/ 165933 w 444843"/>
                <a:gd name="connsiteY0" fmla="*/ 1175658 h 2743200"/>
                <a:gd name="connsiteX1" fmla="*/ 165933 w 444843"/>
                <a:gd name="connsiteY1" fmla="*/ 935583 h 2743200"/>
                <a:gd name="connsiteX2" fmla="*/ 165933 w 444843"/>
                <a:gd name="connsiteY2" fmla="*/ 780241 h 2743200"/>
                <a:gd name="connsiteX3" fmla="*/ 165933 w 444843"/>
                <a:gd name="connsiteY3" fmla="*/ 360112 h 2743200"/>
                <a:gd name="connsiteX4" fmla="*/ 165933 w 444843"/>
                <a:gd name="connsiteY4" fmla="*/ 321276 h 2743200"/>
                <a:gd name="connsiteX5" fmla="*/ 162403 w 444843"/>
                <a:gd name="connsiteY5" fmla="*/ 282441 h 2743200"/>
                <a:gd name="connsiteX6" fmla="*/ 155342 w 444843"/>
                <a:gd name="connsiteY6" fmla="*/ 243605 h 2743200"/>
                <a:gd name="connsiteX7" fmla="*/ 141220 w 444843"/>
                <a:gd name="connsiteY7" fmla="*/ 197708 h 2743200"/>
                <a:gd name="connsiteX8" fmla="*/ 116506 w 444843"/>
                <a:gd name="connsiteY8" fmla="*/ 148281 h 2743200"/>
                <a:gd name="connsiteX9" fmla="*/ 84732 w 444843"/>
                <a:gd name="connsiteY9" fmla="*/ 102385 h 2743200"/>
                <a:gd name="connsiteX10" fmla="*/ 52957 w 444843"/>
                <a:gd name="connsiteY10" fmla="*/ 70610 h 2743200"/>
                <a:gd name="connsiteX11" fmla="*/ 0 w 444843"/>
                <a:gd name="connsiteY11" fmla="*/ 14122 h 2743200"/>
                <a:gd name="connsiteX12" fmla="*/ 247135 w 444843"/>
                <a:gd name="connsiteY12" fmla="*/ 0 h 2743200"/>
                <a:gd name="connsiteX13" fmla="*/ 314214 w 444843"/>
                <a:gd name="connsiteY13" fmla="*/ 67080 h 2743200"/>
                <a:gd name="connsiteX14" fmla="*/ 367172 w 444843"/>
                <a:gd name="connsiteY14" fmla="*/ 109446 h 2743200"/>
                <a:gd name="connsiteX15" fmla="*/ 413068 w 444843"/>
                <a:gd name="connsiteY15" fmla="*/ 144751 h 2743200"/>
                <a:gd name="connsiteX16" fmla="*/ 427190 w 444843"/>
                <a:gd name="connsiteY16" fmla="*/ 155342 h 2743200"/>
                <a:gd name="connsiteX17" fmla="*/ 434251 w 444843"/>
                <a:gd name="connsiteY17" fmla="*/ 169464 h 2743200"/>
                <a:gd name="connsiteX18" fmla="*/ 441312 w 444843"/>
                <a:gd name="connsiteY18" fmla="*/ 187117 h 2743200"/>
                <a:gd name="connsiteX19" fmla="*/ 444843 w 444843"/>
                <a:gd name="connsiteY19" fmla="*/ 236544 h 2743200"/>
                <a:gd name="connsiteX20" fmla="*/ 441312 w 444843"/>
                <a:gd name="connsiteY20" fmla="*/ 307154 h 2743200"/>
                <a:gd name="connsiteX21" fmla="*/ 434251 w 444843"/>
                <a:gd name="connsiteY21" fmla="*/ 353051 h 2743200"/>
                <a:gd name="connsiteX22" fmla="*/ 434251 w 444843"/>
                <a:gd name="connsiteY22" fmla="*/ 466027 h 2743200"/>
                <a:gd name="connsiteX23" fmla="*/ 437782 w 444843"/>
                <a:gd name="connsiteY23" fmla="*/ 635491 h 2743200"/>
                <a:gd name="connsiteX24" fmla="*/ 430721 w 444843"/>
                <a:gd name="connsiteY24" fmla="*/ 946175 h 2743200"/>
                <a:gd name="connsiteX25" fmla="*/ 420129 w 444843"/>
                <a:gd name="connsiteY25" fmla="*/ 1295695 h 2743200"/>
                <a:gd name="connsiteX26" fmla="*/ 406007 w 444843"/>
                <a:gd name="connsiteY26" fmla="*/ 1758190 h 2743200"/>
                <a:gd name="connsiteX27" fmla="*/ 402477 w 444843"/>
                <a:gd name="connsiteY27" fmla="*/ 1941776 h 2743200"/>
                <a:gd name="connsiteX28" fmla="*/ 395416 w 444843"/>
                <a:gd name="connsiteY28" fmla="*/ 2132424 h 2743200"/>
                <a:gd name="connsiteX29" fmla="*/ 391885 w 444843"/>
                <a:gd name="connsiteY29" fmla="*/ 2273644 h 2743200"/>
                <a:gd name="connsiteX30" fmla="*/ 391885 w 444843"/>
                <a:gd name="connsiteY30" fmla="*/ 2351315 h 2743200"/>
                <a:gd name="connsiteX31" fmla="*/ 374233 w 444843"/>
                <a:gd name="connsiteY31" fmla="*/ 2467821 h 2743200"/>
                <a:gd name="connsiteX32" fmla="*/ 349519 w 444843"/>
                <a:gd name="connsiteY32" fmla="*/ 2605511 h 2743200"/>
                <a:gd name="connsiteX33" fmla="*/ 324806 w 444843"/>
                <a:gd name="connsiteY33" fmla="*/ 2690243 h 2743200"/>
                <a:gd name="connsiteX34" fmla="*/ 300092 w 444843"/>
                <a:gd name="connsiteY34" fmla="*/ 2732609 h 2743200"/>
                <a:gd name="connsiteX35" fmla="*/ 282440 w 444843"/>
                <a:gd name="connsiteY35" fmla="*/ 2743200 h 2743200"/>
                <a:gd name="connsiteX36" fmla="*/ 257726 w 444843"/>
                <a:gd name="connsiteY36" fmla="*/ 2732609 h 2743200"/>
                <a:gd name="connsiteX37" fmla="*/ 236543 w 444843"/>
                <a:gd name="connsiteY37" fmla="*/ 2704365 h 2743200"/>
                <a:gd name="connsiteX38" fmla="*/ 204769 w 444843"/>
                <a:gd name="connsiteY38" fmla="*/ 2644346 h 2743200"/>
                <a:gd name="connsiteX39" fmla="*/ 190647 w 444843"/>
                <a:gd name="connsiteY39" fmla="*/ 2598450 h 2743200"/>
                <a:gd name="connsiteX40" fmla="*/ 190647 w 444843"/>
                <a:gd name="connsiteY40" fmla="*/ 2545492 h 2743200"/>
                <a:gd name="connsiteX41" fmla="*/ 183586 w 444843"/>
                <a:gd name="connsiteY41" fmla="*/ 2453699 h 2743200"/>
                <a:gd name="connsiteX42" fmla="*/ 172994 w 444843"/>
                <a:gd name="connsiteY42" fmla="*/ 2372498 h 2743200"/>
                <a:gd name="connsiteX43" fmla="*/ 169464 w 444843"/>
                <a:gd name="connsiteY43" fmla="*/ 2316010 h 2743200"/>
                <a:gd name="connsiteX44" fmla="*/ 165933 w 444843"/>
                <a:gd name="connsiteY44" fmla="*/ 2206564 h 2743200"/>
                <a:gd name="connsiteX45" fmla="*/ 165933 w 444843"/>
                <a:gd name="connsiteY45" fmla="*/ 1853514 h 2743200"/>
                <a:gd name="connsiteX46" fmla="*/ 165933 w 444843"/>
                <a:gd name="connsiteY46" fmla="*/ 1175658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44843" h="2743200">
                  <a:moveTo>
                    <a:pt x="165933" y="1175658"/>
                  </a:moveTo>
                  <a:lnTo>
                    <a:pt x="165933" y="935583"/>
                  </a:lnTo>
                  <a:lnTo>
                    <a:pt x="165933" y="780241"/>
                  </a:lnTo>
                  <a:lnTo>
                    <a:pt x="165933" y="360112"/>
                  </a:lnTo>
                  <a:lnTo>
                    <a:pt x="165933" y="321276"/>
                  </a:lnTo>
                  <a:lnTo>
                    <a:pt x="162403" y="282441"/>
                  </a:lnTo>
                  <a:lnTo>
                    <a:pt x="155342" y="243605"/>
                  </a:lnTo>
                  <a:lnTo>
                    <a:pt x="141220" y="197708"/>
                  </a:lnTo>
                  <a:lnTo>
                    <a:pt x="116506" y="148281"/>
                  </a:lnTo>
                  <a:lnTo>
                    <a:pt x="84732" y="102385"/>
                  </a:lnTo>
                  <a:lnTo>
                    <a:pt x="52957" y="70610"/>
                  </a:lnTo>
                  <a:lnTo>
                    <a:pt x="0" y="14122"/>
                  </a:lnTo>
                  <a:lnTo>
                    <a:pt x="247135" y="0"/>
                  </a:lnTo>
                  <a:lnTo>
                    <a:pt x="314214" y="67080"/>
                  </a:lnTo>
                  <a:lnTo>
                    <a:pt x="367172" y="109446"/>
                  </a:lnTo>
                  <a:lnTo>
                    <a:pt x="413068" y="144751"/>
                  </a:lnTo>
                  <a:lnTo>
                    <a:pt x="427190" y="155342"/>
                  </a:lnTo>
                  <a:lnTo>
                    <a:pt x="434251" y="169464"/>
                  </a:lnTo>
                  <a:lnTo>
                    <a:pt x="441312" y="187117"/>
                  </a:lnTo>
                  <a:lnTo>
                    <a:pt x="444843" y="236544"/>
                  </a:lnTo>
                  <a:lnTo>
                    <a:pt x="441312" y="307154"/>
                  </a:lnTo>
                  <a:lnTo>
                    <a:pt x="434251" y="353051"/>
                  </a:lnTo>
                  <a:lnTo>
                    <a:pt x="434251" y="466027"/>
                  </a:lnTo>
                  <a:lnTo>
                    <a:pt x="437782" y="635491"/>
                  </a:lnTo>
                  <a:lnTo>
                    <a:pt x="430721" y="946175"/>
                  </a:lnTo>
                  <a:lnTo>
                    <a:pt x="420129" y="1295695"/>
                  </a:lnTo>
                  <a:lnTo>
                    <a:pt x="406007" y="1758190"/>
                  </a:lnTo>
                  <a:cubicBezTo>
                    <a:pt x="404830" y="1819385"/>
                    <a:pt x="403654" y="1880581"/>
                    <a:pt x="402477" y="1941776"/>
                  </a:cubicBezTo>
                  <a:lnTo>
                    <a:pt x="395416" y="2132424"/>
                  </a:lnTo>
                  <a:lnTo>
                    <a:pt x="391885" y="2273644"/>
                  </a:lnTo>
                  <a:lnTo>
                    <a:pt x="391885" y="2351315"/>
                  </a:lnTo>
                  <a:lnTo>
                    <a:pt x="374233" y="2467821"/>
                  </a:lnTo>
                  <a:lnTo>
                    <a:pt x="349519" y="2605511"/>
                  </a:lnTo>
                  <a:lnTo>
                    <a:pt x="324806" y="2690243"/>
                  </a:lnTo>
                  <a:lnTo>
                    <a:pt x="300092" y="2732609"/>
                  </a:lnTo>
                  <a:lnTo>
                    <a:pt x="282440" y="2743200"/>
                  </a:lnTo>
                  <a:lnTo>
                    <a:pt x="257726" y="2732609"/>
                  </a:lnTo>
                  <a:lnTo>
                    <a:pt x="236543" y="2704365"/>
                  </a:lnTo>
                  <a:lnTo>
                    <a:pt x="204769" y="2644346"/>
                  </a:lnTo>
                  <a:lnTo>
                    <a:pt x="190647" y="2598450"/>
                  </a:lnTo>
                  <a:lnTo>
                    <a:pt x="190647" y="2545492"/>
                  </a:lnTo>
                  <a:lnTo>
                    <a:pt x="183586" y="2453699"/>
                  </a:lnTo>
                  <a:lnTo>
                    <a:pt x="172994" y="2372498"/>
                  </a:lnTo>
                  <a:lnTo>
                    <a:pt x="169464" y="2316010"/>
                  </a:lnTo>
                  <a:lnTo>
                    <a:pt x="165933" y="2206564"/>
                  </a:lnTo>
                  <a:lnTo>
                    <a:pt x="165933" y="1853514"/>
                  </a:lnTo>
                  <a:lnTo>
                    <a:pt x="165933" y="117565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FC446999-558C-4321-8C2D-690EC13C420E}"/>
              </a:ext>
            </a:extLst>
          </p:cNvPr>
          <p:cNvGrpSpPr/>
          <p:nvPr/>
        </p:nvGrpSpPr>
        <p:grpSpPr>
          <a:xfrm>
            <a:off x="3652021" y="1417638"/>
            <a:ext cx="4651375" cy="4767262"/>
            <a:chOff x="3643313" y="1417638"/>
            <a:chExt cx="4651375" cy="4767262"/>
          </a:xfrm>
          <a:solidFill>
            <a:schemeClr val="tx1"/>
          </a:solidFill>
        </p:grpSpPr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93CBE08A-2C36-4C92-BCA8-22CA79AE3D6E}"/>
                </a:ext>
              </a:extLst>
            </p:cNvPr>
            <p:cNvSpPr/>
            <p:nvPr/>
          </p:nvSpPr>
          <p:spPr>
            <a:xfrm>
              <a:off x="4141789" y="1517650"/>
              <a:ext cx="896937" cy="1338262"/>
            </a:xfrm>
            <a:custGeom>
              <a:avLst/>
              <a:gdLst>
                <a:gd name="connsiteX0" fmla="*/ 578644 w 897731"/>
                <a:gd name="connsiteY0" fmla="*/ 690562 h 1338262"/>
                <a:gd name="connsiteX1" fmla="*/ 466725 w 897731"/>
                <a:gd name="connsiteY1" fmla="*/ 845343 h 1338262"/>
                <a:gd name="connsiteX2" fmla="*/ 376237 w 897731"/>
                <a:gd name="connsiteY2" fmla="*/ 966787 h 1338262"/>
                <a:gd name="connsiteX3" fmla="*/ 273844 w 897731"/>
                <a:gd name="connsiteY3" fmla="*/ 1109662 h 1338262"/>
                <a:gd name="connsiteX4" fmla="*/ 157162 w 897731"/>
                <a:gd name="connsiteY4" fmla="*/ 1269206 h 1338262"/>
                <a:gd name="connsiteX5" fmla="*/ 107156 w 897731"/>
                <a:gd name="connsiteY5" fmla="*/ 1338262 h 1338262"/>
                <a:gd name="connsiteX6" fmla="*/ 0 w 897731"/>
                <a:gd name="connsiteY6" fmla="*/ 1273968 h 1338262"/>
                <a:gd name="connsiteX7" fmla="*/ 71437 w 897731"/>
                <a:gd name="connsiteY7" fmla="*/ 1138237 h 1338262"/>
                <a:gd name="connsiteX8" fmla="*/ 152400 w 897731"/>
                <a:gd name="connsiteY8" fmla="*/ 1007268 h 1338262"/>
                <a:gd name="connsiteX9" fmla="*/ 252412 w 897731"/>
                <a:gd name="connsiteY9" fmla="*/ 845343 h 1338262"/>
                <a:gd name="connsiteX10" fmla="*/ 364331 w 897731"/>
                <a:gd name="connsiteY10" fmla="*/ 657225 h 1338262"/>
                <a:gd name="connsiteX11" fmla="*/ 485775 w 897731"/>
                <a:gd name="connsiteY11" fmla="*/ 433387 h 1338262"/>
                <a:gd name="connsiteX12" fmla="*/ 516731 w 897731"/>
                <a:gd name="connsiteY12" fmla="*/ 369093 h 1338262"/>
                <a:gd name="connsiteX13" fmla="*/ 538162 w 897731"/>
                <a:gd name="connsiteY13" fmla="*/ 323850 h 1338262"/>
                <a:gd name="connsiteX14" fmla="*/ 557212 w 897731"/>
                <a:gd name="connsiteY14" fmla="*/ 273843 h 1338262"/>
                <a:gd name="connsiteX15" fmla="*/ 564356 w 897731"/>
                <a:gd name="connsiteY15" fmla="*/ 247650 h 1338262"/>
                <a:gd name="connsiteX16" fmla="*/ 564356 w 897731"/>
                <a:gd name="connsiteY16" fmla="*/ 211931 h 1338262"/>
                <a:gd name="connsiteX17" fmla="*/ 557212 w 897731"/>
                <a:gd name="connsiteY17" fmla="*/ 171450 h 1338262"/>
                <a:gd name="connsiteX18" fmla="*/ 540544 w 897731"/>
                <a:gd name="connsiteY18" fmla="*/ 135731 h 1338262"/>
                <a:gd name="connsiteX19" fmla="*/ 519112 w 897731"/>
                <a:gd name="connsiteY19" fmla="*/ 102393 h 1338262"/>
                <a:gd name="connsiteX20" fmla="*/ 497681 w 897731"/>
                <a:gd name="connsiteY20" fmla="*/ 78581 h 1338262"/>
                <a:gd name="connsiteX21" fmla="*/ 476250 w 897731"/>
                <a:gd name="connsiteY21" fmla="*/ 64293 h 1338262"/>
                <a:gd name="connsiteX22" fmla="*/ 464344 w 897731"/>
                <a:gd name="connsiteY22" fmla="*/ 47625 h 1338262"/>
                <a:gd name="connsiteX23" fmla="*/ 459581 w 897731"/>
                <a:gd name="connsiteY23" fmla="*/ 23812 h 1338262"/>
                <a:gd name="connsiteX24" fmla="*/ 464344 w 897731"/>
                <a:gd name="connsiteY24" fmla="*/ 7143 h 1338262"/>
                <a:gd name="connsiteX25" fmla="*/ 476250 w 897731"/>
                <a:gd name="connsiteY25" fmla="*/ 0 h 1338262"/>
                <a:gd name="connsiteX26" fmla="*/ 492919 w 897731"/>
                <a:gd name="connsiteY26" fmla="*/ 2381 h 1338262"/>
                <a:gd name="connsiteX27" fmla="*/ 531019 w 897731"/>
                <a:gd name="connsiteY27" fmla="*/ 19050 h 1338262"/>
                <a:gd name="connsiteX28" fmla="*/ 581025 w 897731"/>
                <a:gd name="connsiteY28" fmla="*/ 30956 h 1338262"/>
                <a:gd name="connsiteX29" fmla="*/ 647700 w 897731"/>
                <a:gd name="connsiteY29" fmla="*/ 54768 h 1338262"/>
                <a:gd name="connsiteX30" fmla="*/ 700087 w 897731"/>
                <a:gd name="connsiteY30" fmla="*/ 80962 h 1338262"/>
                <a:gd name="connsiteX31" fmla="*/ 738187 w 897731"/>
                <a:gd name="connsiteY31" fmla="*/ 102393 h 1338262"/>
                <a:gd name="connsiteX32" fmla="*/ 773906 w 897731"/>
                <a:gd name="connsiteY32" fmla="*/ 128587 h 1338262"/>
                <a:gd name="connsiteX33" fmla="*/ 804862 w 897731"/>
                <a:gd name="connsiteY33" fmla="*/ 157162 h 1338262"/>
                <a:gd name="connsiteX34" fmla="*/ 838200 w 897731"/>
                <a:gd name="connsiteY34" fmla="*/ 190500 h 1338262"/>
                <a:gd name="connsiteX35" fmla="*/ 862012 w 897731"/>
                <a:gd name="connsiteY35" fmla="*/ 216693 h 1338262"/>
                <a:gd name="connsiteX36" fmla="*/ 873919 w 897731"/>
                <a:gd name="connsiteY36" fmla="*/ 235743 h 1338262"/>
                <a:gd name="connsiteX37" fmla="*/ 883444 w 897731"/>
                <a:gd name="connsiteY37" fmla="*/ 257175 h 1338262"/>
                <a:gd name="connsiteX38" fmla="*/ 892969 w 897731"/>
                <a:gd name="connsiteY38" fmla="*/ 285750 h 1338262"/>
                <a:gd name="connsiteX39" fmla="*/ 897731 w 897731"/>
                <a:gd name="connsiteY39" fmla="*/ 319087 h 1338262"/>
                <a:gd name="connsiteX40" fmla="*/ 895350 w 897731"/>
                <a:gd name="connsiteY40" fmla="*/ 338137 h 1338262"/>
                <a:gd name="connsiteX41" fmla="*/ 883444 w 897731"/>
                <a:gd name="connsiteY41" fmla="*/ 359568 h 1338262"/>
                <a:gd name="connsiteX42" fmla="*/ 866775 w 897731"/>
                <a:gd name="connsiteY42" fmla="*/ 376237 h 1338262"/>
                <a:gd name="connsiteX43" fmla="*/ 828675 w 897731"/>
                <a:gd name="connsiteY43" fmla="*/ 390525 h 1338262"/>
                <a:gd name="connsiteX44" fmla="*/ 809625 w 897731"/>
                <a:gd name="connsiteY44" fmla="*/ 395287 h 1338262"/>
                <a:gd name="connsiteX45" fmla="*/ 731044 w 897731"/>
                <a:gd name="connsiteY45" fmla="*/ 485775 h 1338262"/>
                <a:gd name="connsiteX46" fmla="*/ 638175 w 897731"/>
                <a:gd name="connsiteY46" fmla="*/ 614362 h 1338262"/>
                <a:gd name="connsiteX47" fmla="*/ 578644 w 897731"/>
                <a:gd name="connsiteY47" fmla="*/ 690562 h 13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7731" h="1338262">
                  <a:moveTo>
                    <a:pt x="578644" y="690562"/>
                  </a:moveTo>
                  <a:lnTo>
                    <a:pt x="466725" y="845343"/>
                  </a:lnTo>
                  <a:lnTo>
                    <a:pt x="376237" y="966787"/>
                  </a:lnTo>
                  <a:lnTo>
                    <a:pt x="273844" y="1109662"/>
                  </a:lnTo>
                  <a:lnTo>
                    <a:pt x="157162" y="1269206"/>
                  </a:lnTo>
                  <a:lnTo>
                    <a:pt x="107156" y="1338262"/>
                  </a:lnTo>
                  <a:lnTo>
                    <a:pt x="0" y="1273968"/>
                  </a:lnTo>
                  <a:lnTo>
                    <a:pt x="71437" y="1138237"/>
                  </a:lnTo>
                  <a:lnTo>
                    <a:pt x="152400" y="1007268"/>
                  </a:lnTo>
                  <a:lnTo>
                    <a:pt x="252412" y="845343"/>
                  </a:lnTo>
                  <a:lnTo>
                    <a:pt x="364331" y="657225"/>
                  </a:lnTo>
                  <a:lnTo>
                    <a:pt x="485775" y="433387"/>
                  </a:lnTo>
                  <a:lnTo>
                    <a:pt x="516731" y="369093"/>
                  </a:lnTo>
                  <a:lnTo>
                    <a:pt x="538162" y="323850"/>
                  </a:lnTo>
                  <a:lnTo>
                    <a:pt x="557212" y="273843"/>
                  </a:lnTo>
                  <a:lnTo>
                    <a:pt x="564356" y="247650"/>
                  </a:lnTo>
                  <a:lnTo>
                    <a:pt x="564356" y="211931"/>
                  </a:lnTo>
                  <a:lnTo>
                    <a:pt x="557212" y="171450"/>
                  </a:lnTo>
                  <a:lnTo>
                    <a:pt x="540544" y="135731"/>
                  </a:lnTo>
                  <a:lnTo>
                    <a:pt x="519112" y="102393"/>
                  </a:lnTo>
                  <a:lnTo>
                    <a:pt x="497681" y="78581"/>
                  </a:lnTo>
                  <a:lnTo>
                    <a:pt x="476250" y="64293"/>
                  </a:lnTo>
                  <a:lnTo>
                    <a:pt x="464344" y="47625"/>
                  </a:lnTo>
                  <a:lnTo>
                    <a:pt x="459581" y="23812"/>
                  </a:lnTo>
                  <a:lnTo>
                    <a:pt x="464344" y="7143"/>
                  </a:lnTo>
                  <a:lnTo>
                    <a:pt x="476250" y="0"/>
                  </a:lnTo>
                  <a:lnTo>
                    <a:pt x="492919" y="2381"/>
                  </a:lnTo>
                  <a:lnTo>
                    <a:pt x="531019" y="19050"/>
                  </a:lnTo>
                  <a:lnTo>
                    <a:pt x="581025" y="30956"/>
                  </a:lnTo>
                  <a:lnTo>
                    <a:pt x="647700" y="54768"/>
                  </a:lnTo>
                  <a:lnTo>
                    <a:pt x="700087" y="80962"/>
                  </a:lnTo>
                  <a:lnTo>
                    <a:pt x="738187" y="102393"/>
                  </a:lnTo>
                  <a:lnTo>
                    <a:pt x="773906" y="128587"/>
                  </a:lnTo>
                  <a:lnTo>
                    <a:pt x="804862" y="157162"/>
                  </a:lnTo>
                  <a:lnTo>
                    <a:pt x="838200" y="190500"/>
                  </a:lnTo>
                  <a:lnTo>
                    <a:pt x="862012" y="216693"/>
                  </a:lnTo>
                  <a:lnTo>
                    <a:pt x="873919" y="235743"/>
                  </a:lnTo>
                  <a:lnTo>
                    <a:pt x="883444" y="257175"/>
                  </a:lnTo>
                  <a:lnTo>
                    <a:pt x="892969" y="285750"/>
                  </a:lnTo>
                  <a:lnTo>
                    <a:pt x="897731" y="319087"/>
                  </a:lnTo>
                  <a:lnTo>
                    <a:pt x="895350" y="338137"/>
                  </a:lnTo>
                  <a:lnTo>
                    <a:pt x="883444" y="359568"/>
                  </a:lnTo>
                  <a:lnTo>
                    <a:pt x="866775" y="376237"/>
                  </a:lnTo>
                  <a:lnTo>
                    <a:pt x="828675" y="390525"/>
                  </a:lnTo>
                  <a:lnTo>
                    <a:pt x="809625" y="395287"/>
                  </a:lnTo>
                  <a:lnTo>
                    <a:pt x="731044" y="485775"/>
                  </a:lnTo>
                  <a:lnTo>
                    <a:pt x="638175" y="614362"/>
                  </a:lnTo>
                  <a:lnTo>
                    <a:pt x="578644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4">
              <a:extLst>
                <a:ext uri="{FF2B5EF4-FFF2-40B4-BE49-F238E27FC236}">
                  <a16:creationId xmlns:a16="http://schemas.microsoft.com/office/drawing/2014/main" id="{D1EEBE4B-4DB4-4FCB-BAE7-93F7B0FE9039}"/>
                </a:ext>
              </a:extLst>
            </p:cNvPr>
            <p:cNvSpPr/>
            <p:nvPr/>
          </p:nvSpPr>
          <p:spPr>
            <a:xfrm>
              <a:off x="3643313" y="4306888"/>
              <a:ext cx="976312" cy="1255712"/>
            </a:xfrm>
            <a:custGeom>
              <a:avLst/>
              <a:gdLst>
                <a:gd name="connsiteX0" fmla="*/ 419100 w 976312"/>
                <a:gd name="connsiteY0" fmla="*/ 635794 h 1254919"/>
                <a:gd name="connsiteX1" fmla="*/ 454818 w 976312"/>
                <a:gd name="connsiteY1" fmla="*/ 573882 h 1254919"/>
                <a:gd name="connsiteX2" fmla="*/ 485775 w 976312"/>
                <a:gd name="connsiteY2" fmla="*/ 519113 h 1254919"/>
                <a:gd name="connsiteX3" fmla="*/ 514350 w 976312"/>
                <a:gd name="connsiteY3" fmla="*/ 476250 h 1254919"/>
                <a:gd name="connsiteX4" fmla="*/ 547687 w 976312"/>
                <a:gd name="connsiteY4" fmla="*/ 416719 h 1254919"/>
                <a:gd name="connsiteX5" fmla="*/ 573881 w 976312"/>
                <a:gd name="connsiteY5" fmla="*/ 364332 h 1254919"/>
                <a:gd name="connsiteX6" fmla="*/ 585787 w 976312"/>
                <a:gd name="connsiteY6" fmla="*/ 328613 h 1254919"/>
                <a:gd name="connsiteX7" fmla="*/ 602456 w 976312"/>
                <a:gd name="connsiteY7" fmla="*/ 280988 h 1254919"/>
                <a:gd name="connsiteX8" fmla="*/ 614362 w 976312"/>
                <a:gd name="connsiteY8" fmla="*/ 226219 h 1254919"/>
                <a:gd name="connsiteX9" fmla="*/ 614362 w 976312"/>
                <a:gd name="connsiteY9" fmla="*/ 192882 h 1254919"/>
                <a:gd name="connsiteX10" fmla="*/ 602456 w 976312"/>
                <a:gd name="connsiteY10" fmla="*/ 157163 h 1254919"/>
                <a:gd name="connsiteX11" fmla="*/ 573881 w 976312"/>
                <a:gd name="connsiteY11" fmla="*/ 102394 h 1254919"/>
                <a:gd name="connsiteX12" fmla="*/ 552450 w 976312"/>
                <a:gd name="connsiteY12" fmla="*/ 69057 h 1254919"/>
                <a:gd name="connsiteX13" fmla="*/ 540543 w 976312"/>
                <a:gd name="connsiteY13" fmla="*/ 47625 h 1254919"/>
                <a:gd name="connsiteX14" fmla="*/ 535781 w 976312"/>
                <a:gd name="connsiteY14" fmla="*/ 33338 h 1254919"/>
                <a:gd name="connsiteX15" fmla="*/ 533400 w 976312"/>
                <a:gd name="connsiteY15" fmla="*/ 14288 h 1254919"/>
                <a:gd name="connsiteX16" fmla="*/ 538162 w 976312"/>
                <a:gd name="connsiteY16" fmla="*/ 0 h 1254919"/>
                <a:gd name="connsiteX17" fmla="*/ 550068 w 976312"/>
                <a:gd name="connsiteY17" fmla="*/ 0 h 1254919"/>
                <a:gd name="connsiteX18" fmla="*/ 573881 w 976312"/>
                <a:gd name="connsiteY18" fmla="*/ 4763 h 1254919"/>
                <a:gd name="connsiteX19" fmla="*/ 623887 w 976312"/>
                <a:gd name="connsiteY19" fmla="*/ 26194 h 1254919"/>
                <a:gd name="connsiteX20" fmla="*/ 690562 w 976312"/>
                <a:gd name="connsiteY20" fmla="*/ 64294 h 1254919"/>
                <a:gd name="connsiteX21" fmla="*/ 742950 w 976312"/>
                <a:gd name="connsiteY21" fmla="*/ 100013 h 1254919"/>
                <a:gd name="connsiteX22" fmla="*/ 804862 w 976312"/>
                <a:gd name="connsiteY22" fmla="*/ 152400 h 1254919"/>
                <a:gd name="connsiteX23" fmla="*/ 873918 w 976312"/>
                <a:gd name="connsiteY23" fmla="*/ 216694 h 1254919"/>
                <a:gd name="connsiteX24" fmla="*/ 931068 w 976312"/>
                <a:gd name="connsiteY24" fmla="*/ 278607 h 1254919"/>
                <a:gd name="connsiteX25" fmla="*/ 952500 w 976312"/>
                <a:gd name="connsiteY25" fmla="*/ 304800 h 1254919"/>
                <a:gd name="connsiteX26" fmla="*/ 969168 w 976312"/>
                <a:gd name="connsiteY26" fmla="*/ 338138 h 1254919"/>
                <a:gd name="connsiteX27" fmla="*/ 976312 w 976312"/>
                <a:gd name="connsiteY27" fmla="*/ 361950 h 1254919"/>
                <a:gd name="connsiteX28" fmla="*/ 976312 w 976312"/>
                <a:gd name="connsiteY28" fmla="*/ 385763 h 1254919"/>
                <a:gd name="connsiteX29" fmla="*/ 969168 w 976312"/>
                <a:gd name="connsiteY29" fmla="*/ 409575 h 1254919"/>
                <a:gd name="connsiteX30" fmla="*/ 945356 w 976312"/>
                <a:gd name="connsiteY30" fmla="*/ 426244 h 1254919"/>
                <a:gd name="connsiteX31" fmla="*/ 902493 w 976312"/>
                <a:gd name="connsiteY31" fmla="*/ 440532 h 1254919"/>
                <a:gd name="connsiteX32" fmla="*/ 859631 w 976312"/>
                <a:gd name="connsiteY32" fmla="*/ 459582 h 1254919"/>
                <a:gd name="connsiteX33" fmla="*/ 821531 w 976312"/>
                <a:gd name="connsiteY33" fmla="*/ 485775 h 1254919"/>
                <a:gd name="connsiteX34" fmla="*/ 781050 w 976312"/>
                <a:gd name="connsiteY34" fmla="*/ 519113 h 1254919"/>
                <a:gd name="connsiteX35" fmla="*/ 754856 w 976312"/>
                <a:gd name="connsiteY35" fmla="*/ 545307 h 1254919"/>
                <a:gd name="connsiteX36" fmla="*/ 709612 w 976312"/>
                <a:gd name="connsiteY36" fmla="*/ 607219 h 1254919"/>
                <a:gd name="connsiteX37" fmla="*/ 650081 w 976312"/>
                <a:gd name="connsiteY37" fmla="*/ 678657 h 1254919"/>
                <a:gd name="connsiteX38" fmla="*/ 569118 w 976312"/>
                <a:gd name="connsiteY38" fmla="*/ 771525 h 1254919"/>
                <a:gd name="connsiteX39" fmla="*/ 481012 w 976312"/>
                <a:gd name="connsiteY39" fmla="*/ 862013 h 1254919"/>
                <a:gd name="connsiteX40" fmla="*/ 392906 w 976312"/>
                <a:gd name="connsiteY40" fmla="*/ 952500 h 1254919"/>
                <a:gd name="connsiteX41" fmla="*/ 252412 w 976312"/>
                <a:gd name="connsiteY41" fmla="*/ 1081088 h 1254919"/>
                <a:gd name="connsiteX42" fmla="*/ 114300 w 976312"/>
                <a:gd name="connsiteY42" fmla="*/ 1197769 h 1254919"/>
                <a:gd name="connsiteX43" fmla="*/ 50006 w 976312"/>
                <a:gd name="connsiteY43" fmla="*/ 1247775 h 1254919"/>
                <a:gd name="connsiteX44" fmla="*/ 28575 w 976312"/>
                <a:gd name="connsiteY44" fmla="*/ 1254919 h 1254919"/>
                <a:gd name="connsiteX45" fmla="*/ 14287 w 976312"/>
                <a:gd name="connsiteY45" fmla="*/ 1254919 h 1254919"/>
                <a:gd name="connsiteX46" fmla="*/ 4762 w 976312"/>
                <a:gd name="connsiteY46" fmla="*/ 1250157 h 1254919"/>
                <a:gd name="connsiteX47" fmla="*/ 0 w 976312"/>
                <a:gd name="connsiteY47" fmla="*/ 1235869 h 1254919"/>
                <a:gd name="connsiteX48" fmla="*/ 4762 w 976312"/>
                <a:gd name="connsiteY48" fmla="*/ 1209675 h 1254919"/>
                <a:gd name="connsiteX49" fmla="*/ 38100 w 976312"/>
                <a:gd name="connsiteY49" fmla="*/ 1162050 h 1254919"/>
                <a:gd name="connsiteX50" fmla="*/ 97631 w 976312"/>
                <a:gd name="connsiteY50" fmla="*/ 1095375 h 1254919"/>
                <a:gd name="connsiteX51" fmla="*/ 147637 w 976312"/>
                <a:gd name="connsiteY51" fmla="*/ 1031082 h 1254919"/>
                <a:gd name="connsiteX52" fmla="*/ 235743 w 976312"/>
                <a:gd name="connsiteY52" fmla="*/ 909638 h 1254919"/>
                <a:gd name="connsiteX53" fmla="*/ 314325 w 976312"/>
                <a:gd name="connsiteY53" fmla="*/ 797719 h 1254919"/>
                <a:gd name="connsiteX54" fmla="*/ 419100 w 976312"/>
                <a:gd name="connsiteY54" fmla="*/ 6357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76312" h="1254919">
                  <a:moveTo>
                    <a:pt x="419100" y="635794"/>
                  </a:moveTo>
                  <a:lnTo>
                    <a:pt x="454818" y="573882"/>
                  </a:lnTo>
                  <a:lnTo>
                    <a:pt x="485775" y="519113"/>
                  </a:lnTo>
                  <a:lnTo>
                    <a:pt x="514350" y="476250"/>
                  </a:lnTo>
                  <a:lnTo>
                    <a:pt x="547687" y="416719"/>
                  </a:lnTo>
                  <a:lnTo>
                    <a:pt x="573881" y="364332"/>
                  </a:lnTo>
                  <a:lnTo>
                    <a:pt x="585787" y="328613"/>
                  </a:lnTo>
                  <a:lnTo>
                    <a:pt x="602456" y="280988"/>
                  </a:lnTo>
                  <a:lnTo>
                    <a:pt x="614362" y="226219"/>
                  </a:lnTo>
                  <a:lnTo>
                    <a:pt x="614362" y="192882"/>
                  </a:lnTo>
                  <a:lnTo>
                    <a:pt x="602456" y="157163"/>
                  </a:lnTo>
                  <a:lnTo>
                    <a:pt x="573881" y="102394"/>
                  </a:lnTo>
                  <a:lnTo>
                    <a:pt x="552450" y="69057"/>
                  </a:lnTo>
                  <a:lnTo>
                    <a:pt x="540543" y="47625"/>
                  </a:lnTo>
                  <a:lnTo>
                    <a:pt x="535781" y="33338"/>
                  </a:lnTo>
                  <a:lnTo>
                    <a:pt x="533400" y="14288"/>
                  </a:lnTo>
                  <a:lnTo>
                    <a:pt x="538162" y="0"/>
                  </a:lnTo>
                  <a:lnTo>
                    <a:pt x="550068" y="0"/>
                  </a:lnTo>
                  <a:lnTo>
                    <a:pt x="573881" y="4763"/>
                  </a:lnTo>
                  <a:lnTo>
                    <a:pt x="623887" y="26194"/>
                  </a:lnTo>
                  <a:lnTo>
                    <a:pt x="690562" y="64294"/>
                  </a:lnTo>
                  <a:lnTo>
                    <a:pt x="742950" y="100013"/>
                  </a:lnTo>
                  <a:lnTo>
                    <a:pt x="804862" y="152400"/>
                  </a:lnTo>
                  <a:lnTo>
                    <a:pt x="873918" y="216694"/>
                  </a:lnTo>
                  <a:lnTo>
                    <a:pt x="931068" y="278607"/>
                  </a:lnTo>
                  <a:lnTo>
                    <a:pt x="952500" y="304800"/>
                  </a:lnTo>
                  <a:lnTo>
                    <a:pt x="969168" y="338138"/>
                  </a:lnTo>
                  <a:lnTo>
                    <a:pt x="976312" y="361950"/>
                  </a:lnTo>
                  <a:lnTo>
                    <a:pt x="976312" y="385763"/>
                  </a:lnTo>
                  <a:lnTo>
                    <a:pt x="969168" y="409575"/>
                  </a:lnTo>
                  <a:lnTo>
                    <a:pt x="945356" y="426244"/>
                  </a:lnTo>
                  <a:lnTo>
                    <a:pt x="902493" y="440532"/>
                  </a:lnTo>
                  <a:lnTo>
                    <a:pt x="859631" y="459582"/>
                  </a:lnTo>
                  <a:lnTo>
                    <a:pt x="821531" y="485775"/>
                  </a:lnTo>
                  <a:lnTo>
                    <a:pt x="781050" y="519113"/>
                  </a:lnTo>
                  <a:lnTo>
                    <a:pt x="754856" y="545307"/>
                  </a:lnTo>
                  <a:lnTo>
                    <a:pt x="709612" y="607219"/>
                  </a:lnTo>
                  <a:lnTo>
                    <a:pt x="650081" y="678657"/>
                  </a:lnTo>
                  <a:lnTo>
                    <a:pt x="569118" y="771525"/>
                  </a:lnTo>
                  <a:lnTo>
                    <a:pt x="481012" y="862013"/>
                  </a:lnTo>
                  <a:lnTo>
                    <a:pt x="392906" y="952500"/>
                  </a:lnTo>
                  <a:lnTo>
                    <a:pt x="252412" y="1081088"/>
                  </a:lnTo>
                  <a:lnTo>
                    <a:pt x="114300" y="1197769"/>
                  </a:lnTo>
                  <a:lnTo>
                    <a:pt x="50006" y="1247775"/>
                  </a:lnTo>
                  <a:lnTo>
                    <a:pt x="28575" y="1254919"/>
                  </a:lnTo>
                  <a:lnTo>
                    <a:pt x="14287" y="1254919"/>
                  </a:lnTo>
                  <a:lnTo>
                    <a:pt x="4762" y="1250157"/>
                  </a:lnTo>
                  <a:lnTo>
                    <a:pt x="0" y="1235869"/>
                  </a:lnTo>
                  <a:lnTo>
                    <a:pt x="4762" y="1209675"/>
                  </a:lnTo>
                  <a:lnTo>
                    <a:pt x="38100" y="1162050"/>
                  </a:lnTo>
                  <a:lnTo>
                    <a:pt x="97631" y="1095375"/>
                  </a:lnTo>
                  <a:lnTo>
                    <a:pt x="147637" y="1031082"/>
                  </a:lnTo>
                  <a:lnTo>
                    <a:pt x="235743" y="909638"/>
                  </a:lnTo>
                  <a:lnTo>
                    <a:pt x="314325" y="797719"/>
                  </a:lnTo>
                  <a:lnTo>
                    <a:pt x="419100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5">
              <a:extLst>
                <a:ext uri="{FF2B5EF4-FFF2-40B4-BE49-F238E27FC236}">
                  <a16:creationId xmlns:a16="http://schemas.microsoft.com/office/drawing/2014/main" id="{533465E0-3162-4AD1-93B2-28B6B96E9EAB}"/>
                </a:ext>
              </a:extLst>
            </p:cNvPr>
            <p:cNvSpPr/>
            <p:nvPr/>
          </p:nvSpPr>
          <p:spPr>
            <a:xfrm>
              <a:off x="5278439" y="4090988"/>
              <a:ext cx="407987" cy="995362"/>
            </a:xfrm>
            <a:custGeom>
              <a:avLst/>
              <a:gdLst>
                <a:gd name="connsiteX0" fmla="*/ 95250 w 407194"/>
                <a:gd name="connsiteY0" fmla="*/ 359568 h 995362"/>
                <a:gd name="connsiteX1" fmla="*/ 57150 w 407194"/>
                <a:gd name="connsiteY1" fmla="*/ 219075 h 995362"/>
                <a:gd name="connsiteX2" fmla="*/ 11907 w 407194"/>
                <a:gd name="connsiteY2" fmla="*/ 71437 h 995362"/>
                <a:gd name="connsiteX3" fmla="*/ 0 w 407194"/>
                <a:gd name="connsiteY3" fmla="*/ 33337 h 995362"/>
                <a:gd name="connsiteX4" fmla="*/ 0 w 407194"/>
                <a:gd name="connsiteY4" fmla="*/ 14287 h 995362"/>
                <a:gd name="connsiteX5" fmla="*/ 7144 w 407194"/>
                <a:gd name="connsiteY5" fmla="*/ 0 h 995362"/>
                <a:gd name="connsiteX6" fmla="*/ 28575 w 407194"/>
                <a:gd name="connsiteY6" fmla="*/ 7143 h 995362"/>
                <a:gd name="connsiteX7" fmla="*/ 114300 w 407194"/>
                <a:gd name="connsiteY7" fmla="*/ 85725 h 995362"/>
                <a:gd name="connsiteX8" fmla="*/ 171450 w 407194"/>
                <a:gd name="connsiteY8" fmla="*/ 142875 h 995362"/>
                <a:gd name="connsiteX9" fmla="*/ 221457 w 407194"/>
                <a:gd name="connsiteY9" fmla="*/ 195262 h 995362"/>
                <a:gd name="connsiteX10" fmla="*/ 280988 w 407194"/>
                <a:gd name="connsiteY10" fmla="*/ 261937 h 995362"/>
                <a:gd name="connsiteX11" fmla="*/ 321469 w 407194"/>
                <a:gd name="connsiteY11" fmla="*/ 314325 h 995362"/>
                <a:gd name="connsiteX12" fmla="*/ 340519 w 407194"/>
                <a:gd name="connsiteY12" fmla="*/ 345281 h 995362"/>
                <a:gd name="connsiteX13" fmla="*/ 352425 w 407194"/>
                <a:gd name="connsiteY13" fmla="*/ 381000 h 995362"/>
                <a:gd name="connsiteX14" fmla="*/ 369094 w 407194"/>
                <a:gd name="connsiteY14" fmla="*/ 447675 h 995362"/>
                <a:gd name="connsiteX15" fmla="*/ 383382 w 407194"/>
                <a:gd name="connsiteY15" fmla="*/ 521493 h 995362"/>
                <a:gd name="connsiteX16" fmla="*/ 392907 w 407194"/>
                <a:gd name="connsiteY16" fmla="*/ 578643 h 995362"/>
                <a:gd name="connsiteX17" fmla="*/ 400050 w 407194"/>
                <a:gd name="connsiteY17" fmla="*/ 638175 h 995362"/>
                <a:gd name="connsiteX18" fmla="*/ 407194 w 407194"/>
                <a:gd name="connsiteY18" fmla="*/ 721518 h 995362"/>
                <a:gd name="connsiteX19" fmla="*/ 407194 w 407194"/>
                <a:gd name="connsiteY19" fmla="*/ 790575 h 995362"/>
                <a:gd name="connsiteX20" fmla="*/ 407194 w 407194"/>
                <a:gd name="connsiteY20" fmla="*/ 842962 h 995362"/>
                <a:gd name="connsiteX21" fmla="*/ 402432 w 407194"/>
                <a:gd name="connsiteY21" fmla="*/ 888206 h 995362"/>
                <a:gd name="connsiteX22" fmla="*/ 388144 w 407194"/>
                <a:gd name="connsiteY22" fmla="*/ 933450 h 995362"/>
                <a:gd name="connsiteX23" fmla="*/ 369094 w 407194"/>
                <a:gd name="connsiteY23" fmla="*/ 973931 h 995362"/>
                <a:gd name="connsiteX24" fmla="*/ 345282 w 407194"/>
                <a:gd name="connsiteY24" fmla="*/ 992981 h 995362"/>
                <a:gd name="connsiteX25" fmla="*/ 326232 w 407194"/>
                <a:gd name="connsiteY25" fmla="*/ 995362 h 995362"/>
                <a:gd name="connsiteX26" fmla="*/ 292894 w 407194"/>
                <a:gd name="connsiteY26" fmla="*/ 981075 h 995362"/>
                <a:gd name="connsiteX27" fmla="*/ 269082 w 407194"/>
                <a:gd name="connsiteY27" fmla="*/ 964406 h 995362"/>
                <a:gd name="connsiteX28" fmla="*/ 247650 w 407194"/>
                <a:gd name="connsiteY28" fmla="*/ 942975 h 995362"/>
                <a:gd name="connsiteX29" fmla="*/ 230982 w 407194"/>
                <a:gd name="connsiteY29" fmla="*/ 916781 h 995362"/>
                <a:gd name="connsiteX30" fmla="*/ 214313 w 407194"/>
                <a:gd name="connsiteY30" fmla="*/ 876300 h 995362"/>
                <a:gd name="connsiteX31" fmla="*/ 204788 w 407194"/>
                <a:gd name="connsiteY31" fmla="*/ 842962 h 995362"/>
                <a:gd name="connsiteX32" fmla="*/ 183357 w 407194"/>
                <a:gd name="connsiteY32" fmla="*/ 731043 h 995362"/>
                <a:gd name="connsiteX33" fmla="*/ 142875 w 407194"/>
                <a:gd name="connsiteY33" fmla="*/ 552450 h 995362"/>
                <a:gd name="connsiteX34" fmla="*/ 95250 w 407194"/>
                <a:gd name="connsiteY34" fmla="*/ 359568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7194" h="995362">
                  <a:moveTo>
                    <a:pt x="95250" y="359568"/>
                  </a:moveTo>
                  <a:lnTo>
                    <a:pt x="57150" y="219075"/>
                  </a:lnTo>
                  <a:lnTo>
                    <a:pt x="11907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0"/>
                  </a:lnTo>
                  <a:lnTo>
                    <a:pt x="28575" y="7143"/>
                  </a:lnTo>
                  <a:lnTo>
                    <a:pt x="114300" y="85725"/>
                  </a:lnTo>
                  <a:lnTo>
                    <a:pt x="171450" y="142875"/>
                  </a:lnTo>
                  <a:lnTo>
                    <a:pt x="221457" y="195262"/>
                  </a:lnTo>
                  <a:lnTo>
                    <a:pt x="280988" y="261937"/>
                  </a:lnTo>
                  <a:lnTo>
                    <a:pt x="321469" y="314325"/>
                  </a:lnTo>
                  <a:lnTo>
                    <a:pt x="340519" y="345281"/>
                  </a:lnTo>
                  <a:lnTo>
                    <a:pt x="352425" y="381000"/>
                  </a:lnTo>
                  <a:lnTo>
                    <a:pt x="369094" y="447675"/>
                  </a:lnTo>
                  <a:lnTo>
                    <a:pt x="383382" y="521493"/>
                  </a:lnTo>
                  <a:lnTo>
                    <a:pt x="392907" y="578643"/>
                  </a:lnTo>
                  <a:lnTo>
                    <a:pt x="400050" y="638175"/>
                  </a:lnTo>
                  <a:lnTo>
                    <a:pt x="407194" y="721518"/>
                  </a:lnTo>
                  <a:lnTo>
                    <a:pt x="407194" y="790575"/>
                  </a:lnTo>
                  <a:lnTo>
                    <a:pt x="407194" y="842962"/>
                  </a:lnTo>
                  <a:lnTo>
                    <a:pt x="402432" y="888206"/>
                  </a:lnTo>
                  <a:lnTo>
                    <a:pt x="388144" y="933450"/>
                  </a:lnTo>
                  <a:lnTo>
                    <a:pt x="369094" y="973931"/>
                  </a:lnTo>
                  <a:lnTo>
                    <a:pt x="345282" y="992981"/>
                  </a:lnTo>
                  <a:lnTo>
                    <a:pt x="326232" y="995362"/>
                  </a:lnTo>
                  <a:lnTo>
                    <a:pt x="292894" y="981075"/>
                  </a:lnTo>
                  <a:lnTo>
                    <a:pt x="269082" y="964406"/>
                  </a:lnTo>
                  <a:lnTo>
                    <a:pt x="247650" y="942975"/>
                  </a:lnTo>
                  <a:lnTo>
                    <a:pt x="230982" y="916781"/>
                  </a:lnTo>
                  <a:lnTo>
                    <a:pt x="214313" y="876300"/>
                  </a:lnTo>
                  <a:lnTo>
                    <a:pt x="204788" y="842962"/>
                  </a:lnTo>
                  <a:lnTo>
                    <a:pt x="183357" y="731043"/>
                  </a:lnTo>
                  <a:lnTo>
                    <a:pt x="142875" y="552450"/>
                  </a:lnTo>
                  <a:lnTo>
                    <a:pt x="95250" y="3595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7">
              <a:extLst>
                <a:ext uri="{FF2B5EF4-FFF2-40B4-BE49-F238E27FC236}">
                  <a16:creationId xmlns:a16="http://schemas.microsoft.com/office/drawing/2014/main" id="{EFBC7193-DFE7-4DCC-8EC9-FD78A936BE5C}"/>
                </a:ext>
              </a:extLst>
            </p:cNvPr>
            <p:cNvSpPr/>
            <p:nvPr/>
          </p:nvSpPr>
          <p:spPr>
            <a:xfrm>
              <a:off x="6457951" y="1417638"/>
              <a:ext cx="722313" cy="850900"/>
            </a:xfrm>
            <a:custGeom>
              <a:avLst/>
              <a:gdLst>
                <a:gd name="connsiteX0" fmla="*/ 214313 w 721519"/>
                <a:gd name="connsiteY0" fmla="*/ 490537 h 852487"/>
                <a:gd name="connsiteX1" fmla="*/ 266700 w 721519"/>
                <a:gd name="connsiteY1" fmla="*/ 397669 h 852487"/>
                <a:gd name="connsiteX2" fmla="*/ 309563 w 721519"/>
                <a:gd name="connsiteY2" fmla="*/ 321469 h 852487"/>
                <a:gd name="connsiteX3" fmla="*/ 338138 w 721519"/>
                <a:gd name="connsiteY3" fmla="*/ 259556 h 852487"/>
                <a:gd name="connsiteX4" fmla="*/ 352425 w 721519"/>
                <a:gd name="connsiteY4" fmla="*/ 226219 h 852487"/>
                <a:gd name="connsiteX5" fmla="*/ 357188 w 721519"/>
                <a:gd name="connsiteY5" fmla="*/ 197644 h 852487"/>
                <a:gd name="connsiteX6" fmla="*/ 354806 w 721519"/>
                <a:gd name="connsiteY6" fmla="*/ 164306 h 852487"/>
                <a:gd name="connsiteX7" fmla="*/ 342900 w 721519"/>
                <a:gd name="connsiteY7" fmla="*/ 140494 h 852487"/>
                <a:gd name="connsiteX8" fmla="*/ 328613 w 721519"/>
                <a:gd name="connsiteY8" fmla="*/ 123825 h 852487"/>
                <a:gd name="connsiteX9" fmla="*/ 309563 w 721519"/>
                <a:gd name="connsiteY9" fmla="*/ 104775 h 852487"/>
                <a:gd name="connsiteX10" fmla="*/ 276225 w 721519"/>
                <a:gd name="connsiteY10" fmla="*/ 83344 h 852487"/>
                <a:gd name="connsiteX11" fmla="*/ 242888 w 721519"/>
                <a:gd name="connsiteY11" fmla="*/ 64294 h 852487"/>
                <a:gd name="connsiteX12" fmla="*/ 226219 w 721519"/>
                <a:gd name="connsiteY12" fmla="*/ 50006 h 852487"/>
                <a:gd name="connsiteX13" fmla="*/ 211931 w 721519"/>
                <a:gd name="connsiteY13" fmla="*/ 33337 h 852487"/>
                <a:gd name="connsiteX14" fmla="*/ 209550 w 721519"/>
                <a:gd name="connsiteY14" fmla="*/ 19050 h 852487"/>
                <a:gd name="connsiteX15" fmla="*/ 214313 w 721519"/>
                <a:gd name="connsiteY15" fmla="*/ 7144 h 852487"/>
                <a:gd name="connsiteX16" fmla="*/ 242888 w 721519"/>
                <a:gd name="connsiteY16" fmla="*/ 0 h 852487"/>
                <a:gd name="connsiteX17" fmla="*/ 319088 w 721519"/>
                <a:gd name="connsiteY17" fmla="*/ 0 h 852487"/>
                <a:gd name="connsiteX18" fmla="*/ 390525 w 721519"/>
                <a:gd name="connsiteY18" fmla="*/ 9525 h 852487"/>
                <a:gd name="connsiteX19" fmla="*/ 471488 w 721519"/>
                <a:gd name="connsiteY19" fmla="*/ 28575 h 852487"/>
                <a:gd name="connsiteX20" fmla="*/ 519113 w 721519"/>
                <a:gd name="connsiteY20" fmla="*/ 47625 h 852487"/>
                <a:gd name="connsiteX21" fmla="*/ 552450 w 721519"/>
                <a:gd name="connsiteY21" fmla="*/ 64294 h 852487"/>
                <a:gd name="connsiteX22" fmla="*/ 592931 w 721519"/>
                <a:gd name="connsiteY22" fmla="*/ 92869 h 852487"/>
                <a:gd name="connsiteX23" fmla="*/ 621506 w 721519"/>
                <a:gd name="connsiteY23" fmla="*/ 121444 h 852487"/>
                <a:gd name="connsiteX24" fmla="*/ 633413 w 721519"/>
                <a:gd name="connsiteY24" fmla="*/ 135731 h 852487"/>
                <a:gd name="connsiteX25" fmla="*/ 657225 w 721519"/>
                <a:gd name="connsiteY25" fmla="*/ 150019 h 852487"/>
                <a:gd name="connsiteX26" fmla="*/ 673894 w 721519"/>
                <a:gd name="connsiteY26" fmla="*/ 161925 h 852487"/>
                <a:gd name="connsiteX27" fmla="*/ 700088 w 721519"/>
                <a:gd name="connsiteY27" fmla="*/ 183356 h 852487"/>
                <a:gd name="connsiteX28" fmla="*/ 714375 w 721519"/>
                <a:gd name="connsiteY28" fmla="*/ 200025 h 852487"/>
                <a:gd name="connsiteX29" fmla="*/ 719138 w 721519"/>
                <a:gd name="connsiteY29" fmla="*/ 209550 h 852487"/>
                <a:gd name="connsiteX30" fmla="*/ 721519 w 721519"/>
                <a:gd name="connsiteY30" fmla="*/ 221456 h 852487"/>
                <a:gd name="connsiteX31" fmla="*/ 719138 w 721519"/>
                <a:gd name="connsiteY31" fmla="*/ 238125 h 852487"/>
                <a:gd name="connsiteX32" fmla="*/ 707231 w 721519"/>
                <a:gd name="connsiteY32" fmla="*/ 259556 h 852487"/>
                <a:gd name="connsiteX33" fmla="*/ 681038 w 721519"/>
                <a:gd name="connsiteY33" fmla="*/ 278606 h 852487"/>
                <a:gd name="connsiteX34" fmla="*/ 657225 w 721519"/>
                <a:gd name="connsiteY34" fmla="*/ 292894 h 852487"/>
                <a:gd name="connsiteX35" fmla="*/ 573881 w 721519"/>
                <a:gd name="connsiteY35" fmla="*/ 383381 h 852487"/>
                <a:gd name="connsiteX36" fmla="*/ 473869 w 721519"/>
                <a:gd name="connsiteY36" fmla="*/ 488156 h 852487"/>
                <a:gd name="connsiteX37" fmla="*/ 376238 w 721519"/>
                <a:gd name="connsiteY37" fmla="*/ 588169 h 852487"/>
                <a:gd name="connsiteX38" fmla="*/ 223838 w 721519"/>
                <a:gd name="connsiteY38" fmla="*/ 726281 h 852487"/>
                <a:gd name="connsiteX39" fmla="*/ 83344 w 721519"/>
                <a:gd name="connsiteY39" fmla="*/ 850106 h 852487"/>
                <a:gd name="connsiteX40" fmla="*/ 0 w 721519"/>
                <a:gd name="connsiteY40" fmla="*/ 852487 h 852487"/>
                <a:gd name="connsiteX41" fmla="*/ 111919 w 721519"/>
                <a:gd name="connsiteY41" fmla="*/ 669131 h 852487"/>
                <a:gd name="connsiteX42" fmla="*/ 214313 w 721519"/>
                <a:gd name="connsiteY42" fmla="*/ 490537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1519" h="852487">
                  <a:moveTo>
                    <a:pt x="214313" y="490537"/>
                  </a:moveTo>
                  <a:lnTo>
                    <a:pt x="266700" y="397669"/>
                  </a:lnTo>
                  <a:lnTo>
                    <a:pt x="309563" y="321469"/>
                  </a:lnTo>
                  <a:lnTo>
                    <a:pt x="338138" y="259556"/>
                  </a:lnTo>
                  <a:lnTo>
                    <a:pt x="352425" y="226219"/>
                  </a:lnTo>
                  <a:lnTo>
                    <a:pt x="357188" y="197644"/>
                  </a:lnTo>
                  <a:lnTo>
                    <a:pt x="354806" y="164306"/>
                  </a:lnTo>
                  <a:lnTo>
                    <a:pt x="342900" y="140494"/>
                  </a:lnTo>
                  <a:lnTo>
                    <a:pt x="328613" y="123825"/>
                  </a:lnTo>
                  <a:lnTo>
                    <a:pt x="309563" y="104775"/>
                  </a:lnTo>
                  <a:lnTo>
                    <a:pt x="276225" y="83344"/>
                  </a:lnTo>
                  <a:lnTo>
                    <a:pt x="242888" y="64294"/>
                  </a:lnTo>
                  <a:lnTo>
                    <a:pt x="226219" y="50006"/>
                  </a:lnTo>
                  <a:lnTo>
                    <a:pt x="211931" y="33337"/>
                  </a:lnTo>
                  <a:lnTo>
                    <a:pt x="209550" y="19050"/>
                  </a:lnTo>
                  <a:lnTo>
                    <a:pt x="214313" y="7144"/>
                  </a:lnTo>
                  <a:lnTo>
                    <a:pt x="242888" y="0"/>
                  </a:lnTo>
                  <a:lnTo>
                    <a:pt x="319088" y="0"/>
                  </a:lnTo>
                  <a:lnTo>
                    <a:pt x="390525" y="9525"/>
                  </a:lnTo>
                  <a:lnTo>
                    <a:pt x="471488" y="28575"/>
                  </a:lnTo>
                  <a:lnTo>
                    <a:pt x="519113" y="47625"/>
                  </a:lnTo>
                  <a:lnTo>
                    <a:pt x="552450" y="64294"/>
                  </a:lnTo>
                  <a:lnTo>
                    <a:pt x="592931" y="92869"/>
                  </a:lnTo>
                  <a:lnTo>
                    <a:pt x="621506" y="121444"/>
                  </a:lnTo>
                  <a:lnTo>
                    <a:pt x="633413" y="135731"/>
                  </a:lnTo>
                  <a:lnTo>
                    <a:pt x="657225" y="150019"/>
                  </a:lnTo>
                  <a:lnTo>
                    <a:pt x="673894" y="161925"/>
                  </a:lnTo>
                  <a:lnTo>
                    <a:pt x="700088" y="183356"/>
                  </a:lnTo>
                  <a:lnTo>
                    <a:pt x="714375" y="200025"/>
                  </a:lnTo>
                  <a:lnTo>
                    <a:pt x="719138" y="209550"/>
                  </a:lnTo>
                  <a:lnTo>
                    <a:pt x="721519" y="221456"/>
                  </a:lnTo>
                  <a:lnTo>
                    <a:pt x="719138" y="238125"/>
                  </a:lnTo>
                  <a:lnTo>
                    <a:pt x="707231" y="259556"/>
                  </a:lnTo>
                  <a:lnTo>
                    <a:pt x="681038" y="278606"/>
                  </a:lnTo>
                  <a:lnTo>
                    <a:pt x="657225" y="292894"/>
                  </a:lnTo>
                  <a:lnTo>
                    <a:pt x="573881" y="383381"/>
                  </a:lnTo>
                  <a:lnTo>
                    <a:pt x="473869" y="488156"/>
                  </a:lnTo>
                  <a:lnTo>
                    <a:pt x="376238" y="588169"/>
                  </a:lnTo>
                  <a:lnTo>
                    <a:pt x="223838" y="726281"/>
                  </a:lnTo>
                  <a:lnTo>
                    <a:pt x="83344" y="850106"/>
                  </a:lnTo>
                  <a:lnTo>
                    <a:pt x="0" y="852487"/>
                  </a:lnTo>
                  <a:lnTo>
                    <a:pt x="111919" y="669131"/>
                  </a:lnTo>
                  <a:lnTo>
                    <a:pt x="214313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41">
              <a:extLst>
                <a:ext uri="{FF2B5EF4-FFF2-40B4-BE49-F238E27FC236}">
                  <a16:creationId xmlns:a16="http://schemas.microsoft.com/office/drawing/2014/main" id="{DBE8907E-FDAC-41E7-A08B-53B1DD61D300}"/>
                </a:ext>
              </a:extLst>
            </p:cNvPr>
            <p:cNvSpPr/>
            <p:nvPr/>
          </p:nvSpPr>
          <p:spPr>
            <a:xfrm>
              <a:off x="5811839" y="4030663"/>
              <a:ext cx="409575" cy="1524000"/>
            </a:xfrm>
            <a:custGeom>
              <a:avLst/>
              <a:gdLst>
                <a:gd name="connsiteX0" fmla="*/ 402432 w 409575"/>
                <a:gd name="connsiteY0" fmla="*/ 473869 h 1524000"/>
                <a:gd name="connsiteX1" fmla="*/ 409575 w 409575"/>
                <a:gd name="connsiteY1" fmla="*/ 242888 h 1524000"/>
                <a:gd name="connsiteX2" fmla="*/ 338138 w 409575"/>
                <a:gd name="connsiteY2" fmla="*/ 107157 h 1524000"/>
                <a:gd name="connsiteX3" fmla="*/ 311944 w 409575"/>
                <a:gd name="connsiteY3" fmla="*/ 83344 h 1524000"/>
                <a:gd name="connsiteX4" fmla="*/ 266700 w 409575"/>
                <a:gd name="connsiteY4" fmla="*/ 52388 h 1524000"/>
                <a:gd name="connsiteX5" fmla="*/ 238125 w 409575"/>
                <a:gd name="connsiteY5" fmla="*/ 38100 h 1524000"/>
                <a:gd name="connsiteX6" fmla="*/ 197644 w 409575"/>
                <a:gd name="connsiteY6" fmla="*/ 21432 h 1524000"/>
                <a:gd name="connsiteX7" fmla="*/ 157163 w 409575"/>
                <a:gd name="connsiteY7" fmla="*/ 9525 h 1524000"/>
                <a:gd name="connsiteX8" fmla="*/ 111919 w 409575"/>
                <a:gd name="connsiteY8" fmla="*/ 2382 h 1524000"/>
                <a:gd name="connsiteX9" fmla="*/ 57150 w 409575"/>
                <a:gd name="connsiteY9" fmla="*/ 0 h 1524000"/>
                <a:gd name="connsiteX10" fmla="*/ 26194 w 409575"/>
                <a:gd name="connsiteY10" fmla="*/ 4763 h 1524000"/>
                <a:gd name="connsiteX11" fmla="*/ 7144 w 409575"/>
                <a:gd name="connsiteY11" fmla="*/ 14288 h 1524000"/>
                <a:gd name="connsiteX12" fmla="*/ 0 w 409575"/>
                <a:gd name="connsiteY12" fmla="*/ 28575 h 1524000"/>
                <a:gd name="connsiteX13" fmla="*/ 2382 w 409575"/>
                <a:gd name="connsiteY13" fmla="*/ 54769 h 1524000"/>
                <a:gd name="connsiteX14" fmla="*/ 14288 w 409575"/>
                <a:gd name="connsiteY14" fmla="*/ 71438 h 1524000"/>
                <a:gd name="connsiteX15" fmla="*/ 40482 w 409575"/>
                <a:gd name="connsiteY15" fmla="*/ 85725 h 1524000"/>
                <a:gd name="connsiteX16" fmla="*/ 71438 w 409575"/>
                <a:gd name="connsiteY16" fmla="*/ 109538 h 1524000"/>
                <a:gd name="connsiteX17" fmla="*/ 92869 w 409575"/>
                <a:gd name="connsiteY17" fmla="*/ 128588 h 1524000"/>
                <a:gd name="connsiteX18" fmla="*/ 116682 w 409575"/>
                <a:gd name="connsiteY18" fmla="*/ 150019 h 1524000"/>
                <a:gd name="connsiteX19" fmla="*/ 133350 w 409575"/>
                <a:gd name="connsiteY19" fmla="*/ 171450 h 1524000"/>
                <a:gd name="connsiteX20" fmla="*/ 152400 w 409575"/>
                <a:gd name="connsiteY20" fmla="*/ 204788 h 1524000"/>
                <a:gd name="connsiteX21" fmla="*/ 159544 w 409575"/>
                <a:gd name="connsiteY21" fmla="*/ 240507 h 1524000"/>
                <a:gd name="connsiteX22" fmla="*/ 161925 w 409575"/>
                <a:gd name="connsiteY22" fmla="*/ 292894 h 1524000"/>
                <a:gd name="connsiteX23" fmla="*/ 161925 w 409575"/>
                <a:gd name="connsiteY23" fmla="*/ 466725 h 1524000"/>
                <a:gd name="connsiteX24" fmla="*/ 157163 w 409575"/>
                <a:gd name="connsiteY24" fmla="*/ 721519 h 1524000"/>
                <a:gd name="connsiteX25" fmla="*/ 152400 w 409575"/>
                <a:gd name="connsiteY25" fmla="*/ 864394 h 1524000"/>
                <a:gd name="connsiteX26" fmla="*/ 145257 w 409575"/>
                <a:gd name="connsiteY26" fmla="*/ 1000125 h 1524000"/>
                <a:gd name="connsiteX27" fmla="*/ 135732 w 409575"/>
                <a:gd name="connsiteY27" fmla="*/ 1081088 h 1524000"/>
                <a:gd name="connsiteX28" fmla="*/ 128588 w 409575"/>
                <a:gd name="connsiteY28" fmla="*/ 1133475 h 1524000"/>
                <a:gd name="connsiteX29" fmla="*/ 121444 w 409575"/>
                <a:gd name="connsiteY29" fmla="*/ 1164432 h 1524000"/>
                <a:gd name="connsiteX30" fmla="*/ 119063 w 409575"/>
                <a:gd name="connsiteY30" fmla="*/ 1195388 h 1524000"/>
                <a:gd name="connsiteX31" fmla="*/ 126207 w 409575"/>
                <a:gd name="connsiteY31" fmla="*/ 1257300 h 1524000"/>
                <a:gd name="connsiteX32" fmla="*/ 135732 w 409575"/>
                <a:gd name="connsiteY32" fmla="*/ 1304925 h 1524000"/>
                <a:gd name="connsiteX33" fmla="*/ 152400 w 409575"/>
                <a:gd name="connsiteY33" fmla="*/ 1347788 h 1524000"/>
                <a:gd name="connsiteX34" fmla="*/ 169069 w 409575"/>
                <a:gd name="connsiteY34" fmla="*/ 1383507 h 1524000"/>
                <a:gd name="connsiteX35" fmla="*/ 188119 w 409575"/>
                <a:gd name="connsiteY35" fmla="*/ 1414463 h 1524000"/>
                <a:gd name="connsiteX36" fmla="*/ 216694 w 409575"/>
                <a:gd name="connsiteY36" fmla="*/ 1450182 h 1524000"/>
                <a:gd name="connsiteX37" fmla="*/ 247650 w 409575"/>
                <a:gd name="connsiteY37" fmla="*/ 1485900 h 1524000"/>
                <a:gd name="connsiteX38" fmla="*/ 278607 w 409575"/>
                <a:gd name="connsiteY38" fmla="*/ 1509713 h 1524000"/>
                <a:gd name="connsiteX39" fmla="*/ 297657 w 409575"/>
                <a:gd name="connsiteY39" fmla="*/ 1519238 h 1524000"/>
                <a:gd name="connsiteX40" fmla="*/ 326232 w 409575"/>
                <a:gd name="connsiteY40" fmla="*/ 1524000 h 1524000"/>
                <a:gd name="connsiteX41" fmla="*/ 345282 w 409575"/>
                <a:gd name="connsiteY41" fmla="*/ 1514475 h 1524000"/>
                <a:gd name="connsiteX42" fmla="*/ 361950 w 409575"/>
                <a:gd name="connsiteY42" fmla="*/ 1495425 h 1524000"/>
                <a:gd name="connsiteX43" fmla="*/ 373857 w 409575"/>
                <a:gd name="connsiteY43" fmla="*/ 1464469 h 1524000"/>
                <a:gd name="connsiteX44" fmla="*/ 381000 w 409575"/>
                <a:gd name="connsiteY44" fmla="*/ 1428750 h 1524000"/>
                <a:gd name="connsiteX45" fmla="*/ 385763 w 409575"/>
                <a:gd name="connsiteY45" fmla="*/ 1397794 h 1524000"/>
                <a:gd name="connsiteX46" fmla="*/ 388144 w 409575"/>
                <a:gd name="connsiteY46" fmla="*/ 1340644 h 1524000"/>
                <a:gd name="connsiteX47" fmla="*/ 388144 w 409575"/>
                <a:gd name="connsiteY47" fmla="*/ 1183482 h 1524000"/>
                <a:gd name="connsiteX48" fmla="*/ 392907 w 409575"/>
                <a:gd name="connsiteY48" fmla="*/ 926307 h 1524000"/>
                <a:gd name="connsiteX49" fmla="*/ 402432 w 409575"/>
                <a:gd name="connsiteY49" fmla="*/ 473869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9575" h="1524000">
                  <a:moveTo>
                    <a:pt x="402432" y="473869"/>
                  </a:moveTo>
                  <a:lnTo>
                    <a:pt x="409575" y="242888"/>
                  </a:lnTo>
                  <a:lnTo>
                    <a:pt x="338138" y="107157"/>
                  </a:lnTo>
                  <a:lnTo>
                    <a:pt x="311944" y="83344"/>
                  </a:lnTo>
                  <a:lnTo>
                    <a:pt x="266700" y="52388"/>
                  </a:lnTo>
                  <a:lnTo>
                    <a:pt x="238125" y="38100"/>
                  </a:lnTo>
                  <a:lnTo>
                    <a:pt x="197644" y="21432"/>
                  </a:lnTo>
                  <a:lnTo>
                    <a:pt x="157163" y="9525"/>
                  </a:lnTo>
                  <a:lnTo>
                    <a:pt x="111919" y="2382"/>
                  </a:lnTo>
                  <a:lnTo>
                    <a:pt x="57150" y="0"/>
                  </a:lnTo>
                  <a:lnTo>
                    <a:pt x="26194" y="4763"/>
                  </a:lnTo>
                  <a:lnTo>
                    <a:pt x="7144" y="14288"/>
                  </a:lnTo>
                  <a:lnTo>
                    <a:pt x="0" y="28575"/>
                  </a:lnTo>
                  <a:lnTo>
                    <a:pt x="2382" y="54769"/>
                  </a:lnTo>
                  <a:lnTo>
                    <a:pt x="14288" y="71438"/>
                  </a:lnTo>
                  <a:lnTo>
                    <a:pt x="40482" y="85725"/>
                  </a:lnTo>
                  <a:lnTo>
                    <a:pt x="71438" y="109538"/>
                  </a:lnTo>
                  <a:lnTo>
                    <a:pt x="92869" y="128588"/>
                  </a:lnTo>
                  <a:lnTo>
                    <a:pt x="116682" y="150019"/>
                  </a:lnTo>
                  <a:lnTo>
                    <a:pt x="133350" y="171450"/>
                  </a:lnTo>
                  <a:lnTo>
                    <a:pt x="152400" y="204788"/>
                  </a:lnTo>
                  <a:lnTo>
                    <a:pt x="159544" y="240507"/>
                  </a:lnTo>
                  <a:lnTo>
                    <a:pt x="161925" y="292894"/>
                  </a:lnTo>
                  <a:lnTo>
                    <a:pt x="161925" y="466725"/>
                  </a:lnTo>
                  <a:cubicBezTo>
                    <a:pt x="160338" y="551656"/>
                    <a:pt x="158750" y="636588"/>
                    <a:pt x="157163" y="721519"/>
                  </a:cubicBezTo>
                  <a:lnTo>
                    <a:pt x="152400" y="864394"/>
                  </a:lnTo>
                  <a:lnTo>
                    <a:pt x="145257" y="1000125"/>
                  </a:lnTo>
                  <a:lnTo>
                    <a:pt x="135732" y="1081088"/>
                  </a:lnTo>
                  <a:lnTo>
                    <a:pt x="128588" y="1133475"/>
                  </a:lnTo>
                  <a:lnTo>
                    <a:pt x="121444" y="1164432"/>
                  </a:lnTo>
                  <a:lnTo>
                    <a:pt x="119063" y="1195388"/>
                  </a:lnTo>
                  <a:lnTo>
                    <a:pt x="126207" y="1257300"/>
                  </a:lnTo>
                  <a:lnTo>
                    <a:pt x="135732" y="1304925"/>
                  </a:lnTo>
                  <a:lnTo>
                    <a:pt x="152400" y="1347788"/>
                  </a:lnTo>
                  <a:lnTo>
                    <a:pt x="169069" y="1383507"/>
                  </a:lnTo>
                  <a:lnTo>
                    <a:pt x="188119" y="1414463"/>
                  </a:lnTo>
                  <a:lnTo>
                    <a:pt x="216694" y="1450182"/>
                  </a:lnTo>
                  <a:lnTo>
                    <a:pt x="247650" y="1485900"/>
                  </a:lnTo>
                  <a:lnTo>
                    <a:pt x="278607" y="1509713"/>
                  </a:lnTo>
                  <a:lnTo>
                    <a:pt x="297657" y="1519238"/>
                  </a:lnTo>
                  <a:lnTo>
                    <a:pt x="326232" y="1524000"/>
                  </a:lnTo>
                  <a:lnTo>
                    <a:pt x="345282" y="1514475"/>
                  </a:lnTo>
                  <a:lnTo>
                    <a:pt x="361950" y="1495425"/>
                  </a:lnTo>
                  <a:lnTo>
                    <a:pt x="373857" y="1464469"/>
                  </a:lnTo>
                  <a:lnTo>
                    <a:pt x="381000" y="1428750"/>
                  </a:lnTo>
                  <a:lnTo>
                    <a:pt x="385763" y="1397794"/>
                  </a:lnTo>
                  <a:cubicBezTo>
                    <a:pt x="386557" y="1378744"/>
                    <a:pt x="387350" y="1359694"/>
                    <a:pt x="388144" y="1340644"/>
                  </a:cubicBezTo>
                  <a:lnTo>
                    <a:pt x="388144" y="1183482"/>
                  </a:lnTo>
                  <a:cubicBezTo>
                    <a:pt x="389732" y="1097757"/>
                    <a:pt x="391319" y="1012032"/>
                    <a:pt x="392907" y="926307"/>
                  </a:cubicBezTo>
                  <a:lnTo>
                    <a:pt x="40243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9">
              <a:extLst>
                <a:ext uri="{FF2B5EF4-FFF2-40B4-BE49-F238E27FC236}">
                  <a16:creationId xmlns:a16="http://schemas.microsoft.com/office/drawing/2014/main" id="{2AA98DD7-EB64-4743-82E2-8E208BCFA41E}"/>
                </a:ext>
              </a:extLst>
            </p:cNvPr>
            <p:cNvSpPr/>
            <p:nvPr/>
          </p:nvSpPr>
          <p:spPr>
            <a:xfrm>
              <a:off x="4075113" y="2686051"/>
              <a:ext cx="677862" cy="561975"/>
            </a:xfrm>
            <a:custGeom>
              <a:avLst/>
              <a:gdLst>
                <a:gd name="connsiteX0" fmla="*/ 402431 w 678656"/>
                <a:gd name="connsiteY0" fmla="*/ 233363 h 561975"/>
                <a:gd name="connsiteX1" fmla="*/ 307181 w 678656"/>
                <a:gd name="connsiteY1" fmla="*/ 159544 h 561975"/>
                <a:gd name="connsiteX2" fmla="*/ 209550 w 678656"/>
                <a:gd name="connsiteY2" fmla="*/ 83344 h 561975"/>
                <a:gd name="connsiteX3" fmla="*/ 128587 w 678656"/>
                <a:gd name="connsiteY3" fmla="*/ 0 h 561975"/>
                <a:gd name="connsiteX4" fmla="*/ 78581 w 678656"/>
                <a:gd name="connsiteY4" fmla="*/ 21432 h 561975"/>
                <a:gd name="connsiteX5" fmla="*/ 38100 w 678656"/>
                <a:gd name="connsiteY5" fmla="*/ 50007 h 561975"/>
                <a:gd name="connsiteX6" fmla="*/ 21431 w 678656"/>
                <a:gd name="connsiteY6" fmla="*/ 69057 h 561975"/>
                <a:gd name="connsiteX7" fmla="*/ 7144 w 678656"/>
                <a:gd name="connsiteY7" fmla="*/ 95250 h 561975"/>
                <a:gd name="connsiteX8" fmla="*/ 0 w 678656"/>
                <a:gd name="connsiteY8" fmla="*/ 121444 h 561975"/>
                <a:gd name="connsiteX9" fmla="*/ 0 w 678656"/>
                <a:gd name="connsiteY9" fmla="*/ 152400 h 561975"/>
                <a:gd name="connsiteX10" fmla="*/ 7144 w 678656"/>
                <a:gd name="connsiteY10" fmla="*/ 183357 h 561975"/>
                <a:gd name="connsiteX11" fmla="*/ 52387 w 678656"/>
                <a:gd name="connsiteY11" fmla="*/ 216694 h 561975"/>
                <a:gd name="connsiteX12" fmla="*/ 166687 w 678656"/>
                <a:gd name="connsiteY12" fmla="*/ 290513 h 561975"/>
                <a:gd name="connsiteX13" fmla="*/ 311944 w 678656"/>
                <a:gd name="connsiteY13" fmla="*/ 383382 h 561975"/>
                <a:gd name="connsiteX14" fmla="*/ 419100 w 678656"/>
                <a:gd name="connsiteY14" fmla="*/ 450057 h 561975"/>
                <a:gd name="connsiteX15" fmla="*/ 535781 w 678656"/>
                <a:gd name="connsiteY15" fmla="*/ 521494 h 561975"/>
                <a:gd name="connsiteX16" fmla="*/ 604837 w 678656"/>
                <a:gd name="connsiteY16" fmla="*/ 561975 h 561975"/>
                <a:gd name="connsiteX17" fmla="*/ 678656 w 678656"/>
                <a:gd name="connsiteY17" fmla="*/ 445294 h 561975"/>
                <a:gd name="connsiteX18" fmla="*/ 533400 w 678656"/>
                <a:gd name="connsiteY18" fmla="*/ 335757 h 561975"/>
                <a:gd name="connsiteX19" fmla="*/ 402431 w 678656"/>
                <a:gd name="connsiteY19" fmla="*/ 23336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8656" h="561975">
                  <a:moveTo>
                    <a:pt x="402431" y="233363"/>
                  </a:moveTo>
                  <a:lnTo>
                    <a:pt x="307181" y="159544"/>
                  </a:lnTo>
                  <a:lnTo>
                    <a:pt x="209550" y="83344"/>
                  </a:lnTo>
                  <a:lnTo>
                    <a:pt x="128587" y="0"/>
                  </a:lnTo>
                  <a:lnTo>
                    <a:pt x="78581" y="21432"/>
                  </a:lnTo>
                  <a:lnTo>
                    <a:pt x="38100" y="50007"/>
                  </a:lnTo>
                  <a:lnTo>
                    <a:pt x="21431" y="69057"/>
                  </a:lnTo>
                  <a:lnTo>
                    <a:pt x="7144" y="95250"/>
                  </a:lnTo>
                  <a:lnTo>
                    <a:pt x="0" y="121444"/>
                  </a:lnTo>
                  <a:lnTo>
                    <a:pt x="0" y="152400"/>
                  </a:lnTo>
                  <a:lnTo>
                    <a:pt x="7144" y="183357"/>
                  </a:lnTo>
                  <a:lnTo>
                    <a:pt x="52387" y="216694"/>
                  </a:lnTo>
                  <a:lnTo>
                    <a:pt x="166687" y="290513"/>
                  </a:lnTo>
                  <a:lnTo>
                    <a:pt x="311944" y="383382"/>
                  </a:lnTo>
                  <a:lnTo>
                    <a:pt x="419100" y="450057"/>
                  </a:lnTo>
                  <a:lnTo>
                    <a:pt x="535781" y="521494"/>
                  </a:lnTo>
                  <a:lnTo>
                    <a:pt x="604837" y="561975"/>
                  </a:lnTo>
                  <a:lnTo>
                    <a:pt x="678656" y="445294"/>
                  </a:lnTo>
                  <a:lnTo>
                    <a:pt x="533400" y="335757"/>
                  </a:lnTo>
                  <a:lnTo>
                    <a:pt x="40243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0">
              <a:extLst>
                <a:ext uri="{FF2B5EF4-FFF2-40B4-BE49-F238E27FC236}">
                  <a16:creationId xmlns:a16="http://schemas.microsoft.com/office/drawing/2014/main" id="{FE1E5828-45DB-4DE3-9A74-8E6FA9D83199}"/>
                </a:ext>
              </a:extLst>
            </p:cNvPr>
            <p:cNvSpPr/>
            <p:nvPr/>
          </p:nvSpPr>
          <p:spPr>
            <a:xfrm>
              <a:off x="4014789" y="2051051"/>
              <a:ext cx="1601787" cy="1965325"/>
            </a:xfrm>
            <a:custGeom>
              <a:avLst/>
              <a:gdLst>
                <a:gd name="connsiteX0" fmla="*/ 933450 w 1602922"/>
                <a:gd name="connsiteY0" fmla="*/ 742950 h 1964871"/>
                <a:gd name="connsiteX1" fmla="*/ 1034143 w 1602922"/>
                <a:gd name="connsiteY1" fmla="*/ 606878 h 1964871"/>
                <a:gd name="connsiteX2" fmla="*/ 1107622 w 1602922"/>
                <a:gd name="connsiteY2" fmla="*/ 500743 h 1964871"/>
                <a:gd name="connsiteX3" fmla="*/ 1189264 w 1602922"/>
                <a:gd name="connsiteY3" fmla="*/ 375557 h 1964871"/>
                <a:gd name="connsiteX4" fmla="*/ 1270907 w 1602922"/>
                <a:gd name="connsiteY4" fmla="*/ 239486 h 1964871"/>
                <a:gd name="connsiteX5" fmla="*/ 1279072 w 1602922"/>
                <a:gd name="connsiteY5" fmla="*/ 214993 h 1964871"/>
                <a:gd name="connsiteX6" fmla="*/ 1287236 w 1602922"/>
                <a:gd name="connsiteY6" fmla="*/ 187778 h 1964871"/>
                <a:gd name="connsiteX7" fmla="*/ 1284514 w 1602922"/>
                <a:gd name="connsiteY7" fmla="*/ 166007 h 1964871"/>
                <a:gd name="connsiteX8" fmla="*/ 1279072 w 1602922"/>
                <a:gd name="connsiteY8" fmla="*/ 141514 h 1964871"/>
                <a:gd name="connsiteX9" fmla="*/ 1262743 w 1602922"/>
                <a:gd name="connsiteY9" fmla="*/ 108857 h 1964871"/>
                <a:gd name="connsiteX10" fmla="*/ 1240972 w 1602922"/>
                <a:gd name="connsiteY10" fmla="*/ 78921 h 1964871"/>
                <a:gd name="connsiteX11" fmla="*/ 1224643 w 1602922"/>
                <a:gd name="connsiteY11" fmla="*/ 62593 h 1964871"/>
                <a:gd name="connsiteX12" fmla="*/ 1216479 w 1602922"/>
                <a:gd name="connsiteY12" fmla="*/ 38100 h 1964871"/>
                <a:gd name="connsiteX13" fmla="*/ 1213757 w 1602922"/>
                <a:gd name="connsiteY13" fmla="*/ 19050 h 1964871"/>
                <a:gd name="connsiteX14" fmla="*/ 1221922 w 1602922"/>
                <a:gd name="connsiteY14" fmla="*/ 5443 h 1964871"/>
                <a:gd name="connsiteX15" fmla="*/ 1249136 w 1602922"/>
                <a:gd name="connsiteY15" fmla="*/ 0 h 1964871"/>
                <a:gd name="connsiteX16" fmla="*/ 1284514 w 1602922"/>
                <a:gd name="connsiteY16" fmla="*/ 13607 h 1964871"/>
                <a:gd name="connsiteX17" fmla="*/ 1322614 w 1602922"/>
                <a:gd name="connsiteY17" fmla="*/ 21771 h 1964871"/>
                <a:gd name="connsiteX18" fmla="*/ 1382486 w 1602922"/>
                <a:gd name="connsiteY18" fmla="*/ 40821 h 1964871"/>
                <a:gd name="connsiteX19" fmla="*/ 1423307 w 1602922"/>
                <a:gd name="connsiteY19" fmla="*/ 62593 h 1964871"/>
                <a:gd name="connsiteX20" fmla="*/ 1455964 w 1602922"/>
                <a:gd name="connsiteY20" fmla="*/ 84364 h 1964871"/>
                <a:gd name="connsiteX21" fmla="*/ 1488622 w 1602922"/>
                <a:gd name="connsiteY21" fmla="*/ 114300 h 1964871"/>
                <a:gd name="connsiteX22" fmla="*/ 1513114 w 1602922"/>
                <a:gd name="connsiteY22" fmla="*/ 138793 h 1964871"/>
                <a:gd name="connsiteX23" fmla="*/ 1543050 w 1602922"/>
                <a:gd name="connsiteY23" fmla="*/ 171450 h 1964871"/>
                <a:gd name="connsiteX24" fmla="*/ 1564822 w 1602922"/>
                <a:gd name="connsiteY24" fmla="*/ 206828 h 1964871"/>
                <a:gd name="connsiteX25" fmla="*/ 1583872 w 1602922"/>
                <a:gd name="connsiteY25" fmla="*/ 242207 h 1964871"/>
                <a:gd name="connsiteX26" fmla="*/ 1594757 w 1602922"/>
                <a:gd name="connsiteY26" fmla="*/ 277586 h 1964871"/>
                <a:gd name="connsiteX27" fmla="*/ 1602922 w 1602922"/>
                <a:gd name="connsiteY27" fmla="*/ 310243 h 1964871"/>
                <a:gd name="connsiteX28" fmla="*/ 1602922 w 1602922"/>
                <a:gd name="connsiteY28" fmla="*/ 342900 h 1964871"/>
                <a:gd name="connsiteX29" fmla="*/ 1594757 w 1602922"/>
                <a:gd name="connsiteY29" fmla="*/ 364671 h 1964871"/>
                <a:gd name="connsiteX30" fmla="*/ 1578429 w 1602922"/>
                <a:gd name="connsiteY30" fmla="*/ 383721 h 1964871"/>
                <a:gd name="connsiteX31" fmla="*/ 1553936 w 1602922"/>
                <a:gd name="connsiteY31" fmla="*/ 394607 h 1964871"/>
                <a:gd name="connsiteX32" fmla="*/ 1526722 w 1602922"/>
                <a:gd name="connsiteY32" fmla="*/ 397328 h 1964871"/>
                <a:gd name="connsiteX33" fmla="*/ 1510393 w 1602922"/>
                <a:gd name="connsiteY33" fmla="*/ 402771 h 1964871"/>
                <a:gd name="connsiteX34" fmla="*/ 1450522 w 1602922"/>
                <a:gd name="connsiteY34" fmla="*/ 468086 h 1964871"/>
                <a:gd name="connsiteX35" fmla="*/ 1300843 w 1602922"/>
                <a:gd name="connsiteY35" fmla="*/ 636814 h 1964871"/>
                <a:gd name="connsiteX36" fmla="*/ 1123950 w 1602922"/>
                <a:gd name="connsiteY36" fmla="*/ 830036 h 1964871"/>
                <a:gd name="connsiteX37" fmla="*/ 941614 w 1602922"/>
                <a:gd name="connsiteY37" fmla="*/ 1034143 h 1964871"/>
                <a:gd name="connsiteX38" fmla="*/ 759279 w 1602922"/>
                <a:gd name="connsiteY38" fmla="*/ 1238250 h 1964871"/>
                <a:gd name="connsiteX39" fmla="*/ 547007 w 1602922"/>
                <a:gd name="connsiteY39" fmla="*/ 1477736 h 1964871"/>
                <a:gd name="connsiteX40" fmla="*/ 293914 w 1602922"/>
                <a:gd name="connsiteY40" fmla="*/ 1763486 h 1964871"/>
                <a:gd name="connsiteX41" fmla="*/ 114300 w 1602922"/>
                <a:gd name="connsiteY41" fmla="*/ 1964871 h 1964871"/>
                <a:gd name="connsiteX42" fmla="*/ 8164 w 1602922"/>
                <a:gd name="connsiteY42" fmla="*/ 1934936 h 1964871"/>
                <a:gd name="connsiteX43" fmla="*/ 0 w 1602922"/>
                <a:gd name="connsiteY43" fmla="*/ 1913164 h 1964871"/>
                <a:gd name="connsiteX44" fmla="*/ 0 w 1602922"/>
                <a:gd name="connsiteY44" fmla="*/ 1894114 h 1964871"/>
                <a:gd name="connsiteX45" fmla="*/ 46264 w 1602922"/>
                <a:gd name="connsiteY45" fmla="*/ 1839686 h 1964871"/>
                <a:gd name="connsiteX46" fmla="*/ 157843 w 1602922"/>
                <a:gd name="connsiteY46" fmla="*/ 1709057 h 1964871"/>
                <a:gd name="connsiteX47" fmla="*/ 296636 w 1602922"/>
                <a:gd name="connsiteY47" fmla="*/ 1540328 h 1964871"/>
                <a:gd name="connsiteX48" fmla="*/ 413657 w 1602922"/>
                <a:gd name="connsiteY48" fmla="*/ 1393371 h 1964871"/>
                <a:gd name="connsiteX49" fmla="*/ 525236 w 1602922"/>
                <a:gd name="connsiteY49" fmla="*/ 1257300 h 1964871"/>
                <a:gd name="connsiteX50" fmla="*/ 615043 w 1602922"/>
                <a:gd name="connsiteY50" fmla="*/ 1140278 h 1964871"/>
                <a:gd name="connsiteX51" fmla="*/ 781050 w 1602922"/>
                <a:gd name="connsiteY51" fmla="*/ 936171 h 1964871"/>
                <a:gd name="connsiteX52" fmla="*/ 933450 w 1602922"/>
                <a:gd name="connsiteY52" fmla="*/ 742950 h 196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02922" h="1964871">
                  <a:moveTo>
                    <a:pt x="933450" y="742950"/>
                  </a:moveTo>
                  <a:lnTo>
                    <a:pt x="1034143" y="606878"/>
                  </a:lnTo>
                  <a:lnTo>
                    <a:pt x="1107622" y="500743"/>
                  </a:lnTo>
                  <a:lnTo>
                    <a:pt x="1189264" y="375557"/>
                  </a:lnTo>
                  <a:lnTo>
                    <a:pt x="1270907" y="239486"/>
                  </a:lnTo>
                  <a:lnTo>
                    <a:pt x="1279072" y="214993"/>
                  </a:lnTo>
                  <a:lnTo>
                    <a:pt x="1287236" y="187778"/>
                  </a:lnTo>
                  <a:lnTo>
                    <a:pt x="1284514" y="166007"/>
                  </a:lnTo>
                  <a:lnTo>
                    <a:pt x="1279072" y="141514"/>
                  </a:lnTo>
                  <a:lnTo>
                    <a:pt x="1262743" y="108857"/>
                  </a:lnTo>
                  <a:lnTo>
                    <a:pt x="1240972" y="78921"/>
                  </a:lnTo>
                  <a:lnTo>
                    <a:pt x="1224643" y="62593"/>
                  </a:lnTo>
                  <a:lnTo>
                    <a:pt x="1216479" y="38100"/>
                  </a:lnTo>
                  <a:lnTo>
                    <a:pt x="1213757" y="19050"/>
                  </a:lnTo>
                  <a:lnTo>
                    <a:pt x="1221922" y="5443"/>
                  </a:lnTo>
                  <a:lnTo>
                    <a:pt x="1249136" y="0"/>
                  </a:lnTo>
                  <a:lnTo>
                    <a:pt x="1284514" y="13607"/>
                  </a:lnTo>
                  <a:lnTo>
                    <a:pt x="1322614" y="21771"/>
                  </a:lnTo>
                  <a:lnTo>
                    <a:pt x="1382486" y="40821"/>
                  </a:lnTo>
                  <a:lnTo>
                    <a:pt x="1423307" y="62593"/>
                  </a:lnTo>
                  <a:lnTo>
                    <a:pt x="1455964" y="84364"/>
                  </a:lnTo>
                  <a:lnTo>
                    <a:pt x="1488622" y="114300"/>
                  </a:lnTo>
                  <a:lnTo>
                    <a:pt x="1513114" y="138793"/>
                  </a:lnTo>
                  <a:lnTo>
                    <a:pt x="1543050" y="171450"/>
                  </a:lnTo>
                  <a:lnTo>
                    <a:pt x="1564822" y="206828"/>
                  </a:lnTo>
                  <a:lnTo>
                    <a:pt x="1583872" y="242207"/>
                  </a:lnTo>
                  <a:lnTo>
                    <a:pt x="1594757" y="277586"/>
                  </a:lnTo>
                  <a:lnTo>
                    <a:pt x="1602922" y="310243"/>
                  </a:lnTo>
                  <a:lnTo>
                    <a:pt x="1602922" y="342900"/>
                  </a:lnTo>
                  <a:lnTo>
                    <a:pt x="1594757" y="364671"/>
                  </a:lnTo>
                  <a:lnTo>
                    <a:pt x="1578429" y="383721"/>
                  </a:lnTo>
                  <a:lnTo>
                    <a:pt x="1553936" y="394607"/>
                  </a:lnTo>
                  <a:lnTo>
                    <a:pt x="1526722" y="397328"/>
                  </a:lnTo>
                  <a:lnTo>
                    <a:pt x="1510393" y="402771"/>
                  </a:lnTo>
                  <a:lnTo>
                    <a:pt x="1450522" y="468086"/>
                  </a:lnTo>
                  <a:lnTo>
                    <a:pt x="1300843" y="636814"/>
                  </a:lnTo>
                  <a:lnTo>
                    <a:pt x="1123950" y="830036"/>
                  </a:lnTo>
                  <a:lnTo>
                    <a:pt x="941614" y="1034143"/>
                  </a:lnTo>
                  <a:lnTo>
                    <a:pt x="759279" y="1238250"/>
                  </a:lnTo>
                  <a:lnTo>
                    <a:pt x="547007" y="1477736"/>
                  </a:lnTo>
                  <a:lnTo>
                    <a:pt x="293914" y="1763486"/>
                  </a:lnTo>
                  <a:lnTo>
                    <a:pt x="114300" y="1964871"/>
                  </a:lnTo>
                  <a:lnTo>
                    <a:pt x="8164" y="1934936"/>
                  </a:lnTo>
                  <a:lnTo>
                    <a:pt x="0" y="1913164"/>
                  </a:lnTo>
                  <a:lnTo>
                    <a:pt x="0" y="1894114"/>
                  </a:lnTo>
                  <a:lnTo>
                    <a:pt x="46264" y="1839686"/>
                  </a:lnTo>
                  <a:lnTo>
                    <a:pt x="157843" y="1709057"/>
                  </a:lnTo>
                  <a:lnTo>
                    <a:pt x="296636" y="1540328"/>
                  </a:lnTo>
                  <a:lnTo>
                    <a:pt x="413657" y="1393371"/>
                  </a:lnTo>
                  <a:lnTo>
                    <a:pt x="525236" y="1257300"/>
                  </a:lnTo>
                  <a:lnTo>
                    <a:pt x="615043" y="1140278"/>
                  </a:lnTo>
                  <a:lnTo>
                    <a:pt x="781050" y="936171"/>
                  </a:lnTo>
                  <a:lnTo>
                    <a:pt x="933450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1">
              <a:extLst>
                <a:ext uri="{FF2B5EF4-FFF2-40B4-BE49-F238E27FC236}">
                  <a16:creationId xmlns:a16="http://schemas.microsoft.com/office/drawing/2014/main" id="{AF089D92-835E-45B4-A348-97F7875F7042}"/>
                </a:ext>
              </a:extLst>
            </p:cNvPr>
            <p:cNvSpPr/>
            <p:nvPr/>
          </p:nvSpPr>
          <p:spPr>
            <a:xfrm>
              <a:off x="4017964" y="3622676"/>
              <a:ext cx="1552575" cy="587375"/>
            </a:xfrm>
            <a:custGeom>
              <a:avLst/>
              <a:gdLst>
                <a:gd name="connsiteX0" fmla="*/ 683419 w 1552575"/>
                <a:gd name="connsiteY0" fmla="*/ 192881 h 588168"/>
                <a:gd name="connsiteX1" fmla="*/ 466725 w 1552575"/>
                <a:gd name="connsiteY1" fmla="*/ 240506 h 588168"/>
                <a:gd name="connsiteX2" fmla="*/ 292894 w 1552575"/>
                <a:gd name="connsiteY2" fmla="*/ 278606 h 588168"/>
                <a:gd name="connsiteX3" fmla="*/ 178594 w 1552575"/>
                <a:gd name="connsiteY3" fmla="*/ 297656 h 588168"/>
                <a:gd name="connsiteX4" fmla="*/ 0 w 1552575"/>
                <a:gd name="connsiteY4" fmla="*/ 323850 h 588168"/>
                <a:gd name="connsiteX5" fmla="*/ 2381 w 1552575"/>
                <a:gd name="connsiteY5" fmla="*/ 352425 h 588168"/>
                <a:gd name="connsiteX6" fmla="*/ 14287 w 1552575"/>
                <a:gd name="connsiteY6" fmla="*/ 388143 h 588168"/>
                <a:gd name="connsiteX7" fmla="*/ 28575 w 1552575"/>
                <a:gd name="connsiteY7" fmla="*/ 416718 h 588168"/>
                <a:gd name="connsiteX8" fmla="*/ 50006 w 1552575"/>
                <a:gd name="connsiteY8" fmla="*/ 450056 h 588168"/>
                <a:gd name="connsiteX9" fmla="*/ 71437 w 1552575"/>
                <a:gd name="connsiteY9" fmla="*/ 478631 h 588168"/>
                <a:gd name="connsiteX10" fmla="*/ 100012 w 1552575"/>
                <a:gd name="connsiteY10" fmla="*/ 507206 h 588168"/>
                <a:gd name="connsiteX11" fmla="*/ 140494 w 1552575"/>
                <a:gd name="connsiteY11" fmla="*/ 542925 h 588168"/>
                <a:gd name="connsiteX12" fmla="*/ 176212 w 1552575"/>
                <a:gd name="connsiteY12" fmla="*/ 569118 h 588168"/>
                <a:gd name="connsiteX13" fmla="*/ 192881 w 1552575"/>
                <a:gd name="connsiteY13" fmla="*/ 581025 h 588168"/>
                <a:gd name="connsiteX14" fmla="*/ 219075 w 1552575"/>
                <a:gd name="connsiteY14" fmla="*/ 585787 h 588168"/>
                <a:gd name="connsiteX15" fmla="*/ 245269 w 1552575"/>
                <a:gd name="connsiteY15" fmla="*/ 588168 h 588168"/>
                <a:gd name="connsiteX16" fmla="*/ 276225 w 1552575"/>
                <a:gd name="connsiteY16" fmla="*/ 583406 h 588168"/>
                <a:gd name="connsiteX17" fmla="*/ 297656 w 1552575"/>
                <a:gd name="connsiteY17" fmla="*/ 571500 h 588168"/>
                <a:gd name="connsiteX18" fmla="*/ 319087 w 1552575"/>
                <a:gd name="connsiteY18" fmla="*/ 552450 h 588168"/>
                <a:gd name="connsiteX19" fmla="*/ 342900 w 1552575"/>
                <a:gd name="connsiteY19" fmla="*/ 519112 h 588168"/>
                <a:gd name="connsiteX20" fmla="*/ 352425 w 1552575"/>
                <a:gd name="connsiteY20" fmla="*/ 502443 h 588168"/>
                <a:gd name="connsiteX21" fmla="*/ 459581 w 1552575"/>
                <a:gd name="connsiteY21" fmla="*/ 466725 h 588168"/>
                <a:gd name="connsiteX22" fmla="*/ 592931 w 1552575"/>
                <a:gd name="connsiteY22" fmla="*/ 423862 h 588168"/>
                <a:gd name="connsiteX23" fmla="*/ 683419 w 1552575"/>
                <a:gd name="connsiteY23" fmla="*/ 400050 h 588168"/>
                <a:gd name="connsiteX24" fmla="*/ 916781 w 1552575"/>
                <a:gd name="connsiteY24" fmla="*/ 319087 h 588168"/>
                <a:gd name="connsiteX25" fmla="*/ 1090612 w 1552575"/>
                <a:gd name="connsiteY25" fmla="*/ 252412 h 588168"/>
                <a:gd name="connsiteX26" fmla="*/ 1254919 w 1552575"/>
                <a:gd name="connsiteY26" fmla="*/ 195262 h 588168"/>
                <a:gd name="connsiteX27" fmla="*/ 1395412 w 1552575"/>
                <a:gd name="connsiteY27" fmla="*/ 145256 h 588168"/>
                <a:gd name="connsiteX28" fmla="*/ 1552575 w 1552575"/>
                <a:gd name="connsiteY28" fmla="*/ 95250 h 588168"/>
                <a:gd name="connsiteX29" fmla="*/ 1504950 w 1552575"/>
                <a:gd name="connsiteY29" fmla="*/ 0 h 588168"/>
                <a:gd name="connsiteX30" fmla="*/ 1300162 w 1552575"/>
                <a:gd name="connsiteY30" fmla="*/ 50006 h 588168"/>
                <a:gd name="connsiteX31" fmla="*/ 1090612 w 1552575"/>
                <a:gd name="connsiteY31" fmla="*/ 100012 h 588168"/>
                <a:gd name="connsiteX32" fmla="*/ 854869 w 1552575"/>
                <a:gd name="connsiteY32" fmla="*/ 152400 h 588168"/>
                <a:gd name="connsiteX33" fmla="*/ 683419 w 1552575"/>
                <a:gd name="connsiteY33" fmla="*/ 1928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52575" h="588168">
                  <a:moveTo>
                    <a:pt x="683419" y="192881"/>
                  </a:moveTo>
                  <a:lnTo>
                    <a:pt x="466725" y="240506"/>
                  </a:lnTo>
                  <a:lnTo>
                    <a:pt x="292894" y="278606"/>
                  </a:lnTo>
                  <a:lnTo>
                    <a:pt x="178594" y="297656"/>
                  </a:lnTo>
                  <a:lnTo>
                    <a:pt x="0" y="323850"/>
                  </a:lnTo>
                  <a:lnTo>
                    <a:pt x="2381" y="352425"/>
                  </a:lnTo>
                  <a:lnTo>
                    <a:pt x="14287" y="388143"/>
                  </a:lnTo>
                  <a:lnTo>
                    <a:pt x="28575" y="416718"/>
                  </a:lnTo>
                  <a:lnTo>
                    <a:pt x="50006" y="450056"/>
                  </a:lnTo>
                  <a:lnTo>
                    <a:pt x="71437" y="478631"/>
                  </a:lnTo>
                  <a:lnTo>
                    <a:pt x="100012" y="507206"/>
                  </a:lnTo>
                  <a:lnTo>
                    <a:pt x="140494" y="542925"/>
                  </a:lnTo>
                  <a:lnTo>
                    <a:pt x="176212" y="569118"/>
                  </a:lnTo>
                  <a:lnTo>
                    <a:pt x="192881" y="581025"/>
                  </a:lnTo>
                  <a:lnTo>
                    <a:pt x="219075" y="585787"/>
                  </a:lnTo>
                  <a:lnTo>
                    <a:pt x="245269" y="588168"/>
                  </a:lnTo>
                  <a:lnTo>
                    <a:pt x="276225" y="583406"/>
                  </a:lnTo>
                  <a:lnTo>
                    <a:pt x="297656" y="571500"/>
                  </a:lnTo>
                  <a:lnTo>
                    <a:pt x="319087" y="552450"/>
                  </a:lnTo>
                  <a:lnTo>
                    <a:pt x="342900" y="519112"/>
                  </a:lnTo>
                  <a:lnTo>
                    <a:pt x="352425" y="502443"/>
                  </a:lnTo>
                  <a:lnTo>
                    <a:pt x="459581" y="466725"/>
                  </a:lnTo>
                  <a:lnTo>
                    <a:pt x="592931" y="423862"/>
                  </a:lnTo>
                  <a:lnTo>
                    <a:pt x="683419" y="400050"/>
                  </a:lnTo>
                  <a:lnTo>
                    <a:pt x="916781" y="319087"/>
                  </a:lnTo>
                  <a:lnTo>
                    <a:pt x="1090612" y="252412"/>
                  </a:lnTo>
                  <a:lnTo>
                    <a:pt x="1254919" y="195262"/>
                  </a:lnTo>
                  <a:lnTo>
                    <a:pt x="1395412" y="145256"/>
                  </a:lnTo>
                  <a:lnTo>
                    <a:pt x="1552575" y="95250"/>
                  </a:lnTo>
                  <a:lnTo>
                    <a:pt x="1504950" y="0"/>
                  </a:lnTo>
                  <a:lnTo>
                    <a:pt x="1300162" y="50006"/>
                  </a:lnTo>
                  <a:lnTo>
                    <a:pt x="1090612" y="100012"/>
                  </a:lnTo>
                  <a:lnTo>
                    <a:pt x="854869" y="152400"/>
                  </a:lnTo>
                  <a:lnTo>
                    <a:pt x="683419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2">
              <a:extLst>
                <a:ext uri="{FF2B5EF4-FFF2-40B4-BE49-F238E27FC236}">
                  <a16:creationId xmlns:a16="http://schemas.microsoft.com/office/drawing/2014/main" id="{67F92C30-529E-44BD-9658-A3C1710D0259}"/>
                </a:ext>
              </a:extLst>
            </p:cNvPr>
            <p:cNvSpPr/>
            <p:nvPr/>
          </p:nvSpPr>
          <p:spPr>
            <a:xfrm>
              <a:off x="5183188" y="3235326"/>
              <a:ext cx="565150" cy="801687"/>
            </a:xfrm>
            <a:custGeom>
              <a:avLst/>
              <a:gdLst>
                <a:gd name="connsiteX0" fmla="*/ 121444 w 564357"/>
                <a:gd name="connsiteY0" fmla="*/ 276225 h 802481"/>
                <a:gd name="connsiteX1" fmla="*/ 78582 w 564357"/>
                <a:gd name="connsiteY1" fmla="*/ 204787 h 802481"/>
                <a:gd name="connsiteX2" fmla="*/ 42863 w 564357"/>
                <a:gd name="connsiteY2" fmla="*/ 133350 h 802481"/>
                <a:gd name="connsiteX3" fmla="*/ 14288 w 564357"/>
                <a:gd name="connsiteY3" fmla="*/ 71437 h 802481"/>
                <a:gd name="connsiteX4" fmla="*/ 2382 w 564357"/>
                <a:gd name="connsiteY4" fmla="*/ 35719 h 802481"/>
                <a:gd name="connsiteX5" fmla="*/ 0 w 564357"/>
                <a:gd name="connsiteY5" fmla="*/ 14287 h 802481"/>
                <a:gd name="connsiteX6" fmla="*/ 4763 w 564357"/>
                <a:gd name="connsiteY6" fmla="*/ 2381 h 802481"/>
                <a:gd name="connsiteX7" fmla="*/ 14288 w 564357"/>
                <a:gd name="connsiteY7" fmla="*/ 0 h 802481"/>
                <a:gd name="connsiteX8" fmla="*/ 33338 w 564357"/>
                <a:gd name="connsiteY8" fmla="*/ 4762 h 802481"/>
                <a:gd name="connsiteX9" fmla="*/ 54769 w 564357"/>
                <a:gd name="connsiteY9" fmla="*/ 16669 h 802481"/>
                <a:gd name="connsiteX10" fmla="*/ 85725 w 564357"/>
                <a:gd name="connsiteY10" fmla="*/ 40481 h 802481"/>
                <a:gd name="connsiteX11" fmla="*/ 140494 w 564357"/>
                <a:gd name="connsiteY11" fmla="*/ 80962 h 802481"/>
                <a:gd name="connsiteX12" fmla="*/ 230982 w 564357"/>
                <a:gd name="connsiteY12" fmla="*/ 152400 h 802481"/>
                <a:gd name="connsiteX13" fmla="*/ 333375 w 564357"/>
                <a:gd name="connsiteY13" fmla="*/ 230981 h 802481"/>
                <a:gd name="connsiteX14" fmla="*/ 392907 w 564357"/>
                <a:gd name="connsiteY14" fmla="*/ 273844 h 802481"/>
                <a:gd name="connsiteX15" fmla="*/ 428625 w 564357"/>
                <a:gd name="connsiteY15" fmla="*/ 297656 h 802481"/>
                <a:gd name="connsiteX16" fmla="*/ 435769 w 564357"/>
                <a:gd name="connsiteY16" fmla="*/ 304800 h 802481"/>
                <a:gd name="connsiteX17" fmla="*/ 461963 w 564357"/>
                <a:gd name="connsiteY17" fmla="*/ 347662 h 802481"/>
                <a:gd name="connsiteX18" fmla="*/ 495300 w 564357"/>
                <a:gd name="connsiteY18" fmla="*/ 419100 h 802481"/>
                <a:gd name="connsiteX19" fmla="*/ 523875 w 564357"/>
                <a:gd name="connsiteY19" fmla="*/ 483394 h 802481"/>
                <a:gd name="connsiteX20" fmla="*/ 545307 w 564357"/>
                <a:gd name="connsiteY20" fmla="*/ 542925 h 802481"/>
                <a:gd name="connsiteX21" fmla="*/ 554832 w 564357"/>
                <a:gd name="connsiteY21" fmla="*/ 588169 h 802481"/>
                <a:gd name="connsiteX22" fmla="*/ 561975 w 564357"/>
                <a:gd name="connsiteY22" fmla="*/ 631031 h 802481"/>
                <a:gd name="connsiteX23" fmla="*/ 564357 w 564357"/>
                <a:gd name="connsiteY23" fmla="*/ 673894 h 802481"/>
                <a:gd name="connsiteX24" fmla="*/ 559594 w 564357"/>
                <a:gd name="connsiteY24" fmla="*/ 711994 h 802481"/>
                <a:gd name="connsiteX25" fmla="*/ 542925 w 564357"/>
                <a:gd name="connsiteY25" fmla="*/ 757237 h 802481"/>
                <a:gd name="connsiteX26" fmla="*/ 521494 w 564357"/>
                <a:gd name="connsiteY26" fmla="*/ 783431 h 802481"/>
                <a:gd name="connsiteX27" fmla="*/ 497682 w 564357"/>
                <a:gd name="connsiteY27" fmla="*/ 797719 h 802481"/>
                <a:gd name="connsiteX28" fmla="*/ 476250 w 564357"/>
                <a:gd name="connsiteY28" fmla="*/ 802481 h 802481"/>
                <a:gd name="connsiteX29" fmla="*/ 445294 w 564357"/>
                <a:gd name="connsiteY29" fmla="*/ 797719 h 802481"/>
                <a:gd name="connsiteX30" fmla="*/ 416719 w 564357"/>
                <a:gd name="connsiteY30" fmla="*/ 781050 h 802481"/>
                <a:gd name="connsiteX31" fmla="*/ 385763 w 564357"/>
                <a:gd name="connsiteY31" fmla="*/ 752475 h 802481"/>
                <a:gd name="connsiteX32" fmla="*/ 369094 w 564357"/>
                <a:gd name="connsiteY32" fmla="*/ 728662 h 802481"/>
                <a:gd name="connsiteX33" fmla="*/ 335757 w 564357"/>
                <a:gd name="connsiteY33" fmla="*/ 669131 h 802481"/>
                <a:gd name="connsiteX34" fmla="*/ 304800 w 564357"/>
                <a:gd name="connsiteY34" fmla="*/ 619125 h 802481"/>
                <a:gd name="connsiteX35" fmla="*/ 269082 w 564357"/>
                <a:gd name="connsiteY35" fmla="*/ 566737 h 802481"/>
                <a:gd name="connsiteX36" fmla="*/ 242888 w 564357"/>
                <a:gd name="connsiteY36" fmla="*/ 533400 h 802481"/>
                <a:gd name="connsiteX37" fmla="*/ 233363 w 564357"/>
                <a:gd name="connsiteY37" fmla="*/ 516731 h 802481"/>
                <a:gd name="connsiteX38" fmla="*/ 216694 w 564357"/>
                <a:gd name="connsiteY38" fmla="*/ 423862 h 802481"/>
                <a:gd name="connsiteX39" fmla="*/ 183357 w 564357"/>
                <a:gd name="connsiteY39" fmla="*/ 376237 h 802481"/>
                <a:gd name="connsiteX40" fmla="*/ 121444 w 564357"/>
                <a:gd name="connsiteY40" fmla="*/ 2762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4357" h="802481">
                  <a:moveTo>
                    <a:pt x="121444" y="276225"/>
                  </a:moveTo>
                  <a:lnTo>
                    <a:pt x="78582" y="204787"/>
                  </a:lnTo>
                  <a:lnTo>
                    <a:pt x="42863" y="133350"/>
                  </a:lnTo>
                  <a:lnTo>
                    <a:pt x="14288" y="71437"/>
                  </a:lnTo>
                  <a:lnTo>
                    <a:pt x="2382" y="35719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54769" y="16669"/>
                  </a:lnTo>
                  <a:lnTo>
                    <a:pt x="85725" y="40481"/>
                  </a:lnTo>
                  <a:lnTo>
                    <a:pt x="140494" y="80962"/>
                  </a:lnTo>
                  <a:lnTo>
                    <a:pt x="230982" y="152400"/>
                  </a:lnTo>
                  <a:lnTo>
                    <a:pt x="333375" y="230981"/>
                  </a:lnTo>
                  <a:lnTo>
                    <a:pt x="392907" y="273844"/>
                  </a:lnTo>
                  <a:lnTo>
                    <a:pt x="428625" y="297656"/>
                  </a:lnTo>
                  <a:lnTo>
                    <a:pt x="435769" y="304800"/>
                  </a:lnTo>
                  <a:lnTo>
                    <a:pt x="461963" y="347662"/>
                  </a:lnTo>
                  <a:lnTo>
                    <a:pt x="495300" y="419100"/>
                  </a:lnTo>
                  <a:lnTo>
                    <a:pt x="523875" y="483394"/>
                  </a:lnTo>
                  <a:lnTo>
                    <a:pt x="545307" y="542925"/>
                  </a:lnTo>
                  <a:lnTo>
                    <a:pt x="554832" y="588169"/>
                  </a:lnTo>
                  <a:lnTo>
                    <a:pt x="561975" y="631031"/>
                  </a:lnTo>
                  <a:lnTo>
                    <a:pt x="564357" y="673894"/>
                  </a:lnTo>
                  <a:lnTo>
                    <a:pt x="559594" y="711994"/>
                  </a:lnTo>
                  <a:lnTo>
                    <a:pt x="542925" y="757237"/>
                  </a:lnTo>
                  <a:lnTo>
                    <a:pt x="521494" y="783431"/>
                  </a:lnTo>
                  <a:lnTo>
                    <a:pt x="497682" y="797719"/>
                  </a:lnTo>
                  <a:lnTo>
                    <a:pt x="476250" y="802481"/>
                  </a:lnTo>
                  <a:lnTo>
                    <a:pt x="445294" y="797719"/>
                  </a:lnTo>
                  <a:lnTo>
                    <a:pt x="416719" y="781050"/>
                  </a:lnTo>
                  <a:lnTo>
                    <a:pt x="385763" y="752475"/>
                  </a:lnTo>
                  <a:lnTo>
                    <a:pt x="369094" y="728662"/>
                  </a:lnTo>
                  <a:lnTo>
                    <a:pt x="335757" y="669131"/>
                  </a:lnTo>
                  <a:lnTo>
                    <a:pt x="304800" y="619125"/>
                  </a:lnTo>
                  <a:lnTo>
                    <a:pt x="269082" y="566737"/>
                  </a:lnTo>
                  <a:lnTo>
                    <a:pt x="242888" y="533400"/>
                  </a:lnTo>
                  <a:lnTo>
                    <a:pt x="233363" y="516731"/>
                  </a:lnTo>
                  <a:lnTo>
                    <a:pt x="216694" y="423862"/>
                  </a:lnTo>
                  <a:lnTo>
                    <a:pt x="183357" y="376237"/>
                  </a:lnTo>
                  <a:lnTo>
                    <a:pt x="1214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3">
              <a:extLst>
                <a:ext uri="{FF2B5EF4-FFF2-40B4-BE49-F238E27FC236}">
                  <a16:creationId xmlns:a16="http://schemas.microsoft.com/office/drawing/2014/main" id="{4A90082C-2EB7-4458-A4B7-D2354137D6AE}"/>
                </a:ext>
              </a:extLst>
            </p:cNvPr>
            <p:cNvSpPr/>
            <p:nvPr/>
          </p:nvSpPr>
          <p:spPr>
            <a:xfrm>
              <a:off x="4691064" y="3897313"/>
              <a:ext cx="327025" cy="2106613"/>
            </a:xfrm>
            <a:custGeom>
              <a:avLst/>
              <a:gdLst>
                <a:gd name="connsiteX0" fmla="*/ 310243 w 326571"/>
                <a:gd name="connsiteY0" fmla="*/ 642258 h 2106386"/>
                <a:gd name="connsiteX1" fmla="*/ 326571 w 326571"/>
                <a:gd name="connsiteY1" fmla="*/ 190500 h 2106386"/>
                <a:gd name="connsiteX2" fmla="*/ 296636 w 326571"/>
                <a:gd name="connsiteY2" fmla="*/ 138793 h 2106386"/>
                <a:gd name="connsiteX3" fmla="*/ 239486 w 326571"/>
                <a:gd name="connsiteY3" fmla="*/ 48986 h 2106386"/>
                <a:gd name="connsiteX4" fmla="*/ 209550 w 326571"/>
                <a:gd name="connsiteY4" fmla="*/ 0 h 2106386"/>
                <a:gd name="connsiteX5" fmla="*/ 27214 w 326571"/>
                <a:gd name="connsiteY5" fmla="*/ 73479 h 2106386"/>
                <a:gd name="connsiteX6" fmla="*/ 68036 w 326571"/>
                <a:gd name="connsiteY6" fmla="*/ 122465 h 2106386"/>
                <a:gd name="connsiteX7" fmla="*/ 89807 w 326571"/>
                <a:gd name="connsiteY7" fmla="*/ 166008 h 2106386"/>
                <a:gd name="connsiteX8" fmla="*/ 106136 w 326571"/>
                <a:gd name="connsiteY8" fmla="*/ 209550 h 2106386"/>
                <a:gd name="connsiteX9" fmla="*/ 117021 w 326571"/>
                <a:gd name="connsiteY9" fmla="*/ 253093 h 2106386"/>
                <a:gd name="connsiteX10" fmla="*/ 122464 w 326571"/>
                <a:gd name="connsiteY10" fmla="*/ 302079 h 2106386"/>
                <a:gd name="connsiteX11" fmla="*/ 119743 w 326571"/>
                <a:gd name="connsiteY11" fmla="*/ 481693 h 2106386"/>
                <a:gd name="connsiteX12" fmla="*/ 111578 w 326571"/>
                <a:gd name="connsiteY12" fmla="*/ 851808 h 2106386"/>
                <a:gd name="connsiteX13" fmla="*/ 89807 w 326571"/>
                <a:gd name="connsiteY13" fmla="*/ 1262743 h 2106386"/>
                <a:gd name="connsiteX14" fmla="*/ 76200 w 326571"/>
                <a:gd name="connsiteY14" fmla="*/ 1415143 h 2106386"/>
                <a:gd name="connsiteX15" fmla="*/ 59871 w 326571"/>
                <a:gd name="connsiteY15" fmla="*/ 1543050 h 2106386"/>
                <a:gd name="connsiteX16" fmla="*/ 40821 w 326571"/>
                <a:gd name="connsiteY16" fmla="*/ 1635579 h 2106386"/>
                <a:gd name="connsiteX17" fmla="*/ 24493 w 326571"/>
                <a:gd name="connsiteY17" fmla="*/ 1687286 h 2106386"/>
                <a:gd name="connsiteX18" fmla="*/ 13607 w 326571"/>
                <a:gd name="connsiteY18" fmla="*/ 1703615 h 2106386"/>
                <a:gd name="connsiteX19" fmla="*/ 0 w 326571"/>
                <a:gd name="connsiteY19" fmla="*/ 1738993 h 2106386"/>
                <a:gd name="connsiteX20" fmla="*/ 0 w 326571"/>
                <a:gd name="connsiteY20" fmla="*/ 1782536 h 2106386"/>
                <a:gd name="connsiteX21" fmla="*/ 13607 w 326571"/>
                <a:gd name="connsiteY21" fmla="*/ 1836965 h 2106386"/>
                <a:gd name="connsiteX22" fmla="*/ 43543 w 326571"/>
                <a:gd name="connsiteY22" fmla="*/ 1907722 h 2106386"/>
                <a:gd name="connsiteX23" fmla="*/ 78921 w 326571"/>
                <a:gd name="connsiteY23" fmla="*/ 1978479 h 2106386"/>
                <a:gd name="connsiteX24" fmla="*/ 114300 w 326571"/>
                <a:gd name="connsiteY24" fmla="*/ 2043793 h 2106386"/>
                <a:gd name="connsiteX25" fmla="*/ 136071 w 326571"/>
                <a:gd name="connsiteY25" fmla="*/ 2076450 h 2106386"/>
                <a:gd name="connsiteX26" fmla="*/ 152400 w 326571"/>
                <a:gd name="connsiteY26" fmla="*/ 2092779 h 2106386"/>
                <a:gd name="connsiteX27" fmla="*/ 171450 w 326571"/>
                <a:gd name="connsiteY27" fmla="*/ 2103665 h 2106386"/>
                <a:gd name="connsiteX28" fmla="*/ 182336 w 326571"/>
                <a:gd name="connsiteY28" fmla="*/ 2106386 h 2106386"/>
                <a:gd name="connsiteX29" fmla="*/ 195943 w 326571"/>
                <a:gd name="connsiteY29" fmla="*/ 2106386 h 2106386"/>
                <a:gd name="connsiteX30" fmla="*/ 217714 w 326571"/>
                <a:gd name="connsiteY30" fmla="*/ 2092779 h 2106386"/>
                <a:gd name="connsiteX31" fmla="*/ 244928 w 326571"/>
                <a:gd name="connsiteY31" fmla="*/ 2062843 h 2106386"/>
                <a:gd name="connsiteX32" fmla="*/ 258536 w 326571"/>
                <a:gd name="connsiteY32" fmla="*/ 2038350 h 2106386"/>
                <a:gd name="connsiteX33" fmla="*/ 263978 w 326571"/>
                <a:gd name="connsiteY33" fmla="*/ 1989365 h 2106386"/>
                <a:gd name="connsiteX34" fmla="*/ 274864 w 326571"/>
                <a:gd name="connsiteY34" fmla="*/ 1866900 h 2106386"/>
                <a:gd name="connsiteX35" fmla="*/ 280307 w 326571"/>
                <a:gd name="connsiteY35" fmla="*/ 1749879 h 2106386"/>
                <a:gd name="connsiteX36" fmla="*/ 283028 w 326571"/>
                <a:gd name="connsiteY36" fmla="*/ 1621972 h 2106386"/>
                <a:gd name="connsiteX37" fmla="*/ 288471 w 326571"/>
                <a:gd name="connsiteY37" fmla="*/ 1404258 h 2106386"/>
                <a:gd name="connsiteX38" fmla="*/ 299357 w 326571"/>
                <a:gd name="connsiteY38" fmla="*/ 1085850 h 2106386"/>
                <a:gd name="connsiteX39" fmla="*/ 310243 w 326571"/>
                <a:gd name="connsiteY39" fmla="*/ 642258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6571" h="2106386">
                  <a:moveTo>
                    <a:pt x="310243" y="642258"/>
                  </a:moveTo>
                  <a:lnTo>
                    <a:pt x="326571" y="190500"/>
                  </a:lnTo>
                  <a:lnTo>
                    <a:pt x="296636" y="138793"/>
                  </a:lnTo>
                  <a:lnTo>
                    <a:pt x="239486" y="48986"/>
                  </a:lnTo>
                  <a:lnTo>
                    <a:pt x="209550" y="0"/>
                  </a:lnTo>
                  <a:lnTo>
                    <a:pt x="27214" y="73479"/>
                  </a:lnTo>
                  <a:lnTo>
                    <a:pt x="68036" y="122465"/>
                  </a:lnTo>
                  <a:lnTo>
                    <a:pt x="89807" y="166008"/>
                  </a:lnTo>
                  <a:lnTo>
                    <a:pt x="106136" y="209550"/>
                  </a:lnTo>
                  <a:lnTo>
                    <a:pt x="117021" y="253093"/>
                  </a:lnTo>
                  <a:lnTo>
                    <a:pt x="122464" y="302079"/>
                  </a:lnTo>
                  <a:lnTo>
                    <a:pt x="119743" y="481693"/>
                  </a:lnTo>
                  <a:lnTo>
                    <a:pt x="111578" y="851808"/>
                  </a:lnTo>
                  <a:lnTo>
                    <a:pt x="89807" y="1262743"/>
                  </a:lnTo>
                  <a:lnTo>
                    <a:pt x="76200" y="1415143"/>
                  </a:lnTo>
                  <a:lnTo>
                    <a:pt x="59871" y="1543050"/>
                  </a:lnTo>
                  <a:lnTo>
                    <a:pt x="40821" y="1635579"/>
                  </a:lnTo>
                  <a:lnTo>
                    <a:pt x="24493" y="1687286"/>
                  </a:lnTo>
                  <a:lnTo>
                    <a:pt x="13607" y="1703615"/>
                  </a:lnTo>
                  <a:lnTo>
                    <a:pt x="0" y="1738993"/>
                  </a:lnTo>
                  <a:lnTo>
                    <a:pt x="0" y="1782536"/>
                  </a:lnTo>
                  <a:lnTo>
                    <a:pt x="13607" y="1836965"/>
                  </a:lnTo>
                  <a:lnTo>
                    <a:pt x="43543" y="1907722"/>
                  </a:lnTo>
                  <a:lnTo>
                    <a:pt x="78921" y="1978479"/>
                  </a:lnTo>
                  <a:lnTo>
                    <a:pt x="114300" y="2043793"/>
                  </a:lnTo>
                  <a:lnTo>
                    <a:pt x="136071" y="2076450"/>
                  </a:lnTo>
                  <a:lnTo>
                    <a:pt x="152400" y="2092779"/>
                  </a:lnTo>
                  <a:lnTo>
                    <a:pt x="171450" y="2103665"/>
                  </a:lnTo>
                  <a:lnTo>
                    <a:pt x="182336" y="2106386"/>
                  </a:lnTo>
                  <a:lnTo>
                    <a:pt x="195943" y="2106386"/>
                  </a:lnTo>
                  <a:lnTo>
                    <a:pt x="217714" y="2092779"/>
                  </a:lnTo>
                  <a:lnTo>
                    <a:pt x="244928" y="2062843"/>
                  </a:lnTo>
                  <a:lnTo>
                    <a:pt x="258536" y="2038350"/>
                  </a:lnTo>
                  <a:lnTo>
                    <a:pt x="263978" y="1989365"/>
                  </a:lnTo>
                  <a:lnTo>
                    <a:pt x="274864" y="1866900"/>
                  </a:lnTo>
                  <a:lnTo>
                    <a:pt x="280307" y="1749879"/>
                  </a:lnTo>
                  <a:lnTo>
                    <a:pt x="283028" y="1621972"/>
                  </a:lnTo>
                  <a:lnTo>
                    <a:pt x="288471" y="1404258"/>
                  </a:lnTo>
                  <a:lnTo>
                    <a:pt x="299357" y="1085850"/>
                  </a:lnTo>
                  <a:lnTo>
                    <a:pt x="310243" y="642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6">
              <a:extLst>
                <a:ext uri="{FF2B5EF4-FFF2-40B4-BE49-F238E27FC236}">
                  <a16:creationId xmlns:a16="http://schemas.microsoft.com/office/drawing/2014/main" id="{71573207-AA53-43DF-AE9F-0818F7616E86}"/>
                </a:ext>
              </a:extLst>
            </p:cNvPr>
            <p:cNvSpPr/>
            <p:nvPr/>
          </p:nvSpPr>
          <p:spPr>
            <a:xfrm>
              <a:off x="5818189" y="2112964"/>
              <a:ext cx="496887" cy="1450975"/>
            </a:xfrm>
            <a:custGeom>
              <a:avLst/>
              <a:gdLst>
                <a:gd name="connsiteX0" fmla="*/ 204787 w 497681"/>
                <a:gd name="connsiteY0" fmla="*/ 757237 h 1452562"/>
                <a:gd name="connsiteX1" fmla="*/ 188119 w 497681"/>
                <a:gd name="connsiteY1" fmla="*/ 619125 h 1452562"/>
                <a:gd name="connsiteX2" fmla="*/ 173831 w 497681"/>
                <a:gd name="connsiteY2" fmla="*/ 485775 h 1452562"/>
                <a:gd name="connsiteX3" fmla="*/ 161925 w 497681"/>
                <a:gd name="connsiteY3" fmla="*/ 366712 h 1452562"/>
                <a:gd name="connsiteX4" fmla="*/ 154781 w 497681"/>
                <a:gd name="connsiteY4" fmla="*/ 316706 h 1452562"/>
                <a:gd name="connsiteX5" fmla="*/ 142875 w 497681"/>
                <a:gd name="connsiteY5" fmla="*/ 264319 h 1452562"/>
                <a:gd name="connsiteX6" fmla="*/ 130969 w 497681"/>
                <a:gd name="connsiteY6" fmla="*/ 228600 h 1452562"/>
                <a:gd name="connsiteX7" fmla="*/ 109537 w 497681"/>
                <a:gd name="connsiteY7" fmla="*/ 178594 h 1452562"/>
                <a:gd name="connsiteX8" fmla="*/ 83344 w 497681"/>
                <a:gd name="connsiteY8" fmla="*/ 138112 h 1452562"/>
                <a:gd name="connsiteX9" fmla="*/ 50006 w 497681"/>
                <a:gd name="connsiteY9" fmla="*/ 95250 h 1452562"/>
                <a:gd name="connsiteX10" fmla="*/ 19050 w 497681"/>
                <a:gd name="connsiteY10" fmla="*/ 66675 h 1452562"/>
                <a:gd name="connsiteX11" fmla="*/ 2381 w 497681"/>
                <a:gd name="connsiteY11" fmla="*/ 45244 h 1452562"/>
                <a:gd name="connsiteX12" fmla="*/ 0 w 497681"/>
                <a:gd name="connsiteY12" fmla="*/ 26194 h 1452562"/>
                <a:gd name="connsiteX13" fmla="*/ 4762 w 497681"/>
                <a:gd name="connsiteY13" fmla="*/ 11906 h 1452562"/>
                <a:gd name="connsiteX14" fmla="*/ 23812 w 497681"/>
                <a:gd name="connsiteY14" fmla="*/ 4762 h 1452562"/>
                <a:gd name="connsiteX15" fmla="*/ 50006 w 497681"/>
                <a:gd name="connsiteY15" fmla="*/ 0 h 1452562"/>
                <a:gd name="connsiteX16" fmla="*/ 111919 w 497681"/>
                <a:gd name="connsiteY16" fmla="*/ 2381 h 1452562"/>
                <a:gd name="connsiteX17" fmla="*/ 154781 w 497681"/>
                <a:gd name="connsiteY17" fmla="*/ 11906 h 1452562"/>
                <a:gd name="connsiteX18" fmla="*/ 202406 w 497681"/>
                <a:gd name="connsiteY18" fmla="*/ 33337 h 1452562"/>
                <a:gd name="connsiteX19" fmla="*/ 250031 w 497681"/>
                <a:gd name="connsiteY19" fmla="*/ 59531 h 1452562"/>
                <a:gd name="connsiteX20" fmla="*/ 288131 w 497681"/>
                <a:gd name="connsiteY20" fmla="*/ 83344 h 1452562"/>
                <a:gd name="connsiteX21" fmla="*/ 328612 w 497681"/>
                <a:gd name="connsiteY21" fmla="*/ 114300 h 1452562"/>
                <a:gd name="connsiteX22" fmla="*/ 381000 w 497681"/>
                <a:gd name="connsiteY22" fmla="*/ 207169 h 1452562"/>
                <a:gd name="connsiteX23" fmla="*/ 400050 w 497681"/>
                <a:gd name="connsiteY23" fmla="*/ 400050 h 1452562"/>
                <a:gd name="connsiteX24" fmla="*/ 428625 w 497681"/>
                <a:gd name="connsiteY24" fmla="*/ 659606 h 1452562"/>
                <a:gd name="connsiteX25" fmla="*/ 423862 w 497681"/>
                <a:gd name="connsiteY25" fmla="*/ 759619 h 1452562"/>
                <a:gd name="connsiteX26" fmla="*/ 442912 w 497681"/>
                <a:gd name="connsiteY26" fmla="*/ 912019 h 1452562"/>
                <a:gd name="connsiteX27" fmla="*/ 469106 w 497681"/>
                <a:gd name="connsiteY27" fmla="*/ 1088231 h 1452562"/>
                <a:gd name="connsiteX28" fmla="*/ 497681 w 497681"/>
                <a:gd name="connsiteY28" fmla="*/ 1278731 h 1452562"/>
                <a:gd name="connsiteX29" fmla="*/ 490537 w 497681"/>
                <a:gd name="connsiteY29" fmla="*/ 1409700 h 1452562"/>
                <a:gd name="connsiteX30" fmla="*/ 464344 w 497681"/>
                <a:gd name="connsiteY30" fmla="*/ 1433512 h 1452562"/>
                <a:gd name="connsiteX31" fmla="*/ 438150 w 497681"/>
                <a:gd name="connsiteY31" fmla="*/ 1450181 h 1452562"/>
                <a:gd name="connsiteX32" fmla="*/ 423862 w 497681"/>
                <a:gd name="connsiteY32" fmla="*/ 1452562 h 1452562"/>
                <a:gd name="connsiteX33" fmla="*/ 402431 w 497681"/>
                <a:gd name="connsiteY33" fmla="*/ 1452562 h 1452562"/>
                <a:gd name="connsiteX34" fmla="*/ 371475 w 497681"/>
                <a:gd name="connsiteY34" fmla="*/ 1443037 h 1452562"/>
                <a:gd name="connsiteX35" fmla="*/ 347662 w 497681"/>
                <a:gd name="connsiteY35" fmla="*/ 1423987 h 1452562"/>
                <a:gd name="connsiteX36" fmla="*/ 326231 w 497681"/>
                <a:gd name="connsiteY36" fmla="*/ 1390650 h 1452562"/>
                <a:gd name="connsiteX37" fmla="*/ 304800 w 497681"/>
                <a:gd name="connsiteY37" fmla="*/ 1343025 h 1452562"/>
                <a:gd name="connsiteX38" fmla="*/ 292894 w 497681"/>
                <a:gd name="connsiteY38" fmla="*/ 1304925 h 1452562"/>
                <a:gd name="connsiteX39" fmla="*/ 273844 w 497681"/>
                <a:gd name="connsiteY39" fmla="*/ 1200150 h 1452562"/>
                <a:gd name="connsiteX40" fmla="*/ 252412 w 497681"/>
                <a:gd name="connsiteY40" fmla="*/ 1062037 h 1452562"/>
                <a:gd name="connsiteX41" fmla="*/ 221456 w 497681"/>
                <a:gd name="connsiteY41" fmla="*/ 873919 h 1452562"/>
                <a:gd name="connsiteX42" fmla="*/ 204787 w 497681"/>
                <a:gd name="connsiteY42" fmla="*/ 757237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7681" h="1452562">
                  <a:moveTo>
                    <a:pt x="204787" y="757237"/>
                  </a:moveTo>
                  <a:lnTo>
                    <a:pt x="188119" y="619125"/>
                  </a:lnTo>
                  <a:lnTo>
                    <a:pt x="173831" y="485775"/>
                  </a:lnTo>
                  <a:lnTo>
                    <a:pt x="161925" y="366712"/>
                  </a:lnTo>
                  <a:lnTo>
                    <a:pt x="154781" y="316706"/>
                  </a:lnTo>
                  <a:lnTo>
                    <a:pt x="142875" y="264319"/>
                  </a:lnTo>
                  <a:lnTo>
                    <a:pt x="130969" y="228600"/>
                  </a:lnTo>
                  <a:lnTo>
                    <a:pt x="109537" y="178594"/>
                  </a:lnTo>
                  <a:lnTo>
                    <a:pt x="83344" y="138112"/>
                  </a:lnTo>
                  <a:lnTo>
                    <a:pt x="50006" y="95250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3812" y="4762"/>
                  </a:lnTo>
                  <a:lnTo>
                    <a:pt x="50006" y="0"/>
                  </a:lnTo>
                  <a:lnTo>
                    <a:pt x="111919" y="2381"/>
                  </a:lnTo>
                  <a:lnTo>
                    <a:pt x="154781" y="11906"/>
                  </a:lnTo>
                  <a:lnTo>
                    <a:pt x="202406" y="33337"/>
                  </a:lnTo>
                  <a:lnTo>
                    <a:pt x="250031" y="59531"/>
                  </a:lnTo>
                  <a:lnTo>
                    <a:pt x="288131" y="83344"/>
                  </a:lnTo>
                  <a:lnTo>
                    <a:pt x="328612" y="114300"/>
                  </a:lnTo>
                  <a:lnTo>
                    <a:pt x="381000" y="207169"/>
                  </a:lnTo>
                  <a:lnTo>
                    <a:pt x="400050" y="400050"/>
                  </a:lnTo>
                  <a:lnTo>
                    <a:pt x="428625" y="659606"/>
                  </a:lnTo>
                  <a:lnTo>
                    <a:pt x="423862" y="759619"/>
                  </a:lnTo>
                  <a:lnTo>
                    <a:pt x="442912" y="912019"/>
                  </a:lnTo>
                  <a:lnTo>
                    <a:pt x="469106" y="1088231"/>
                  </a:lnTo>
                  <a:lnTo>
                    <a:pt x="497681" y="1278731"/>
                  </a:lnTo>
                  <a:lnTo>
                    <a:pt x="490537" y="1409700"/>
                  </a:lnTo>
                  <a:lnTo>
                    <a:pt x="464344" y="1433512"/>
                  </a:lnTo>
                  <a:lnTo>
                    <a:pt x="438150" y="1450181"/>
                  </a:lnTo>
                  <a:lnTo>
                    <a:pt x="423862" y="1452562"/>
                  </a:lnTo>
                  <a:lnTo>
                    <a:pt x="402431" y="1452562"/>
                  </a:lnTo>
                  <a:lnTo>
                    <a:pt x="371475" y="1443037"/>
                  </a:lnTo>
                  <a:lnTo>
                    <a:pt x="347662" y="1423987"/>
                  </a:lnTo>
                  <a:lnTo>
                    <a:pt x="326231" y="1390650"/>
                  </a:lnTo>
                  <a:lnTo>
                    <a:pt x="304800" y="1343025"/>
                  </a:lnTo>
                  <a:lnTo>
                    <a:pt x="292894" y="1304925"/>
                  </a:lnTo>
                  <a:lnTo>
                    <a:pt x="273844" y="1200150"/>
                  </a:lnTo>
                  <a:lnTo>
                    <a:pt x="252412" y="1062037"/>
                  </a:lnTo>
                  <a:lnTo>
                    <a:pt x="221456" y="873919"/>
                  </a:lnTo>
                  <a:lnTo>
                    <a:pt x="204787" y="757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8">
              <a:extLst>
                <a:ext uri="{FF2B5EF4-FFF2-40B4-BE49-F238E27FC236}">
                  <a16:creationId xmlns:a16="http://schemas.microsoft.com/office/drawing/2014/main" id="{559E61EC-8B6D-4084-B5EC-1E4707857BD2}"/>
                </a:ext>
              </a:extLst>
            </p:cNvPr>
            <p:cNvSpPr/>
            <p:nvPr/>
          </p:nvSpPr>
          <p:spPr>
            <a:xfrm>
              <a:off x="6069013" y="2001838"/>
              <a:ext cx="2057400" cy="1485900"/>
            </a:xfrm>
            <a:custGeom>
              <a:avLst/>
              <a:gdLst>
                <a:gd name="connsiteX0" fmla="*/ 792957 w 2057400"/>
                <a:gd name="connsiteY0" fmla="*/ 138113 h 1485900"/>
                <a:gd name="connsiteX1" fmla="*/ 621507 w 2057400"/>
                <a:gd name="connsiteY1" fmla="*/ 152400 h 1485900"/>
                <a:gd name="connsiteX2" fmla="*/ 559594 w 2057400"/>
                <a:gd name="connsiteY2" fmla="*/ 159544 h 1485900"/>
                <a:gd name="connsiteX3" fmla="*/ 464344 w 2057400"/>
                <a:gd name="connsiteY3" fmla="*/ 176213 h 1485900"/>
                <a:gd name="connsiteX4" fmla="*/ 295275 w 2057400"/>
                <a:gd name="connsiteY4" fmla="*/ 190500 h 1485900"/>
                <a:gd name="connsiteX5" fmla="*/ 152400 w 2057400"/>
                <a:gd name="connsiteY5" fmla="*/ 197644 h 1485900"/>
                <a:gd name="connsiteX6" fmla="*/ 0 w 2057400"/>
                <a:gd name="connsiteY6" fmla="*/ 202407 h 1485900"/>
                <a:gd name="connsiteX7" fmla="*/ 61913 w 2057400"/>
                <a:gd name="connsiteY7" fmla="*/ 338138 h 1485900"/>
                <a:gd name="connsiteX8" fmla="*/ 290513 w 2057400"/>
                <a:gd name="connsiteY8" fmla="*/ 319088 h 1485900"/>
                <a:gd name="connsiteX9" fmla="*/ 569119 w 2057400"/>
                <a:gd name="connsiteY9" fmla="*/ 297657 h 1485900"/>
                <a:gd name="connsiteX10" fmla="*/ 888207 w 2057400"/>
                <a:gd name="connsiteY10" fmla="*/ 264319 h 1485900"/>
                <a:gd name="connsiteX11" fmla="*/ 1238250 w 2057400"/>
                <a:gd name="connsiteY11" fmla="*/ 228600 h 1485900"/>
                <a:gd name="connsiteX12" fmla="*/ 1445419 w 2057400"/>
                <a:gd name="connsiteY12" fmla="*/ 207169 h 1485900"/>
                <a:gd name="connsiteX13" fmla="*/ 1528763 w 2057400"/>
                <a:gd name="connsiteY13" fmla="*/ 200025 h 1485900"/>
                <a:gd name="connsiteX14" fmla="*/ 1562100 w 2057400"/>
                <a:gd name="connsiteY14" fmla="*/ 200025 h 1485900"/>
                <a:gd name="connsiteX15" fmla="*/ 1607344 w 2057400"/>
                <a:gd name="connsiteY15" fmla="*/ 204788 h 1485900"/>
                <a:gd name="connsiteX16" fmla="*/ 1633538 w 2057400"/>
                <a:gd name="connsiteY16" fmla="*/ 214313 h 1485900"/>
                <a:gd name="connsiteX17" fmla="*/ 1654969 w 2057400"/>
                <a:gd name="connsiteY17" fmla="*/ 226219 h 1485900"/>
                <a:gd name="connsiteX18" fmla="*/ 1669257 w 2057400"/>
                <a:gd name="connsiteY18" fmla="*/ 235744 h 1485900"/>
                <a:gd name="connsiteX19" fmla="*/ 1681163 w 2057400"/>
                <a:gd name="connsiteY19" fmla="*/ 250032 h 1485900"/>
                <a:gd name="connsiteX20" fmla="*/ 1690688 w 2057400"/>
                <a:gd name="connsiteY20" fmla="*/ 269082 h 1485900"/>
                <a:gd name="connsiteX21" fmla="*/ 1693069 w 2057400"/>
                <a:gd name="connsiteY21" fmla="*/ 292894 h 1485900"/>
                <a:gd name="connsiteX22" fmla="*/ 1693069 w 2057400"/>
                <a:gd name="connsiteY22" fmla="*/ 345282 h 1485900"/>
                <a:gd name="connsiteX23" fmla="*/ 1688307 w 2057400"/>
                <a:gd name="connsiteY23" fmla="*/ 435769 h 1485900"/>
                <a:gd name="connsiteX24" fmla="*/ 1683544 w 2057400"/>
                <a:gd name="connsiteY24" fmla="*/ 500063 h 1485900"/>
                <a:gd name="connsiteX25" fmla="*/ 1671638 w 2057400"/>
                <a:gd name="connsiteY25" fmla="*/ 616744 h 1485900"/>
                <a:gd name="connsiteX26" fmla="*/ 1652588 w 2057400"/>
                <a:gd name="connsiteY26" fmla="*/ 733425 h 1485900"/>
                <a:gd name="connsiteX27" fmla="*/ 1640682 w 2057400"/>
                <a:gd name="connsiteY27" fmla="*/ 854869 h 1485900"/>
                <a:gd name="connsiteX28" fmla="*/ 1624013 w 2057400"/>
                <a:gd name="connsiteY28" fmla="*/ 981075 h 1485900"/>
                <a:gd name="connsiteX29" fmla="*/ 1607344 w 2057400"/>
                <a:gd name="connsiteY29" fmla="*/ 1095375 h 1485900"/>
                <a:gd name="connsiteX30" fmla="*/ 1578769 w 2057400"/>
                <a:gd name="connsiteY30" fmla="*/ 1281113 h 1485900"/>
                <a:gd name="connsiteX31" fmla="*/ 1564482 w 2057400"/>
                <a:gd name="connsiteY31" fmla="*/ 1400175 h 1485900"/>
                <a:gd name="connsiteX32" fmla="*/ 1564482 w 2057400"/>
                <a:gd name="connsiteY32" fmla="*/ 1416844 h 1485900"/>
                <a:gd name="connsiteX33" fmla="*/ 1593057 w 2057400"/>
                <a:gd name="connsiteY33" fmla="*/ 1450182 h 1485900"/>
                <a:gd name="connsiteX34" fmla="*/ 1609725 w 2057400"/>
                <a:gd name="connsiteY34" fmla="*/ 1469232 h 1485900"/>
                <a:gd name="connsiteX35" fmla="*/ 1631157 w 2057400"/>
                <a:gd name="connsiteY35" fmla="*/ 1481138 h 1485900"/>
                <a:gd name="connsiteX36" fmla="*/ 1652588 w 2057400"/>
                <a:gd name="connsiteY36" fmla="*/ 1485900 h 1485900"/>
                <a:gd name="connsiteX37" fmla="*/ 1690688 w 2057400"/>
                <a:gd name="connsiteY37" fmla="*/ 1473994 h 1485900"/>
                <a:gd name="connsiteX38" fmla="*/ 1716882 w 2057400"/>
                <a:gd name="connsiteY38" fmla="*/ 1454944 h 1485900"/>
                <a:gd name="connsiteX39" fmla="*/ 1754982 w 2057400"/>
                <a:gd name="connsiteY39" fmla="*/ 1416844 h 1485900"/>
                <a:gd name="connsiteX40" fmla="*/ 1764507 w 2057400"/>
                <a:gd name="connsiteY40" fmla="*/ 1388269 h 1485900"/>
                <a:gd name="connsiteX41" fmla="*/ 1797844 w 2057400"/>
                <a:gd name="connsiteY41" fmla="*/ 1243013 h 1485900"/>
                <a:gd name="connsiteX42" fmla="*/ 1847850 w 2057400"/>
                <a:gd name="connsiteY42" fmla="*/ 1033463 h 1485900"/>
                <a:gd name="connsiteX43" fmla="*/ 1916907 w 2057400"/>
                <a:gd name="connsiteY43" fmla="*/ 735807 h 1485900"/>
                <a:gd name="connsiteX44" fmla="*/ 1974057 w 2057400"/>
                <a:gd name="connsiteY44" fmla="*/ 511969 h 1485900"/>
                <a:gd name="connsiteX45" fmla="*/ 1997869 w 2057400"/>
                <a:gd name="connsiteY45" fmla="*/ 411957 h 1485900"/>
                <a:gd name="connsiteX46" fmla="*/ 2019300 w 2057400"/>
                <a:gd name="connsiteY46" fmla="*/ 328613 h 1485900"/>
                <a:gd name="connsiteX47" fmla="*/ 2031207 w 2057400"/>
                <a:gd name="connsiteY47" fmla="*/ 304800 h 1485900"/>
                <a:gd name="connsiteX48" fmla="*/ 2047875 w 2057400"/>
                <a:gd name="connsiteY48" fmla="*/ 276225 h 1485900"/>
                <a:gd name="connsiteX49" fmla="*/ 2057400 w 2057400"/>
                <a:gd name="connsiteY49" fmla="*/ 245269 h 1485900"/>
                <a:gd name="connsiteX50" fmla="*/ 2057400 w 2057400"/>
                <a:gd name="connsiteY50" fmla="*/ 223838 h 1485900"/>
                <a:gd name="connsiteX51" fmla="*/ 2047875 w 2057400"/>
                <a:gd name="connsiteY51" fmla="*/ 200025 h 1485900"/>
                <a:gd name="connsiteX52" fmla="*/ 2028825 w 2057400"/>
                <a:gd name="connsiteY52" fmla="*/ 171450 h 1485900"/>
                <a:gd name="connsiteX53" fmla="*/ 2007394 w 2057400"/>
                <a:gd name="connsiteY53" fmla="*/ 157163 h 1485900"/>
                <a:gd name="connsiteX54" fmla="*/ 1907382 w 2057400"/>
                <a:gd name="connsiteY54" fmla="*/ 107157 h 1485900"/>
                <a:gd name="connsiteX55" fmla="*/ 1759744 w 2057400"/>
                <a:gd name="connsiteY55" fmla="*/ 38100 h 1485900"/>
                <a:gd name="connsiteX56" fmla="*/ 1674019 w 2057400"/>
                <a:gd name="connsiteY56" fmla="*/ 0 h 1485900"/>
                <a:gd name="connsiteX57" fmla="*/ 1650207 w 2057400"/>
                <a:gd name="connsiteY57" fmla="*/ 2382 h 1485900"/>
                <a:gd name="connsiteX58" fmla="*/ 1578769 w 2057400"/>
                <a:gd name="connsiteY58" fmla="*/ 26194 h 1485900"/>
                <a:gd name="connsiteX59" fmla="*/ 1495425 w 2057400"/>
                <a:gd name="connsiteY59" fmla="*/ 54769 h 1485900"/>
                <a:gd name="connsiteX60" fmla="*/ 1457325 w 2057400"/>
                <a:gd name="connsiteY60" fmla="*/ 69057 h 1485900"/>
                <a:gd name="connsiteX61" fmla="*/ 1347788 w 2057400"/>
                <a:gd name="connsiteY61" fmla="*/ 83344 h 1485900"/>
                <a:gd name="connsiteX62" fmla="*/ 900113 w 2057400"/>
                <a:gd name="connsiteY62" fmla="*/ 128588 h 1485900"/>
                <a:gd name="connsiteX63" fmla="*/ 792957 w 2057400"/>
                <a:gd name="connsiteY63" fmla="*/ 138113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57400" h="1485900">
                  <a:moveTo>
                    <a:pt x="792957" y="138113"/>
                  </a:moveTo>
                  <a:lnTo>
                    <a:pt x="621507" y="152400"/>
                  </a:lnTo>
                  <a:lnTo>
                    <a:pt x="559594" y="159544"/>
                  </a:lnTo>
                  <a:lnTo>
                    <a:pt x="464344" y="176213"/>
                  </a:lnTo>
                  <a:lnTo>
                    <a:pt x="295275" y="190500"/>
                  </a:lnTo>
                  <a:lnTo>
                    <a:pt x="152400" y="197644"/>
                  </a:lnTo>
                  <a:lnTo>
                    <a:pt x="0" y="202407"/>
                  </a:lnTo>
                  <a:lnTo>
                    <a:pt x="61913" y="338138"/>
                  </a:lnTo>
                  <a:lnTo>
                    <a:pt x="290513" y="319088"/>
                  </a:lnTo>
                  <a:lnTo>
                    <a:pt x="569119" y="297657"/>
                  </a:lnTo>
                  <a:lnTo>
                    <a:pt x="888207" y="264319"/>
                  </a:lnTo>
                  <a:lnTo>
                    <a:pt x="1238250" y="228600"/>
                  </a:lnTo>
                  <a:lnTo>
                    <a:pt x="1445419" y="207169"/>
                  </a:lnTo>
                  <a:lnTo>
                    <a:pt x="1528763" y="200025"/>
                  </a:lnTo>
                  <a:lnTo>
                    <a:pt x="1562100" y="200025"/>
                  </a:lnTo>
                  <a:lnTo>
                    <a:pt x="1607344" y="204788"/>
                  </a:lnTo>
                  <a:lnTo>
                    <a:pt x="1633538" y="214313"/>
                  </a:lnTo>
                  <a:lnTo>
                    <a:pt x="1654969" y="226219"/>
                  </a:lnTo>
                  <a:lnTo>
                    <a:pt x="1669257" y="235744"/>
                  </a:lnTo>
                  <a:lnTo>
                    <a:pt x="1681163" y="250032"/>
                  </a:lnTo>
                  <a:lnTo>
                    <a:pt x="1690688" y="269082"/>
                  </a:lnTo>
                  <a:lnTo>
                    <a:pt x="1693069" y="292894"/>
                  </a:lnTo>
                  <a:lnTo>
                    <a:pt x="1693069" y="345282"/>
                  </a:lnTo>
                  <a:lnTo>
                    <a:pt x="1688307" y="435769"/>
                  </a:lnTo>
                  <a:lnTo>
                    <a:pt x="1683544" y="500063"/>
                  </a:lnTo>
                  <a:lnTo>
                    <a:pt x="1671638" y="616744"/>
                  </a:lnTo>
                  <a:lnTo>
                    <a:pt x="1652588" y="733425"/>
                  </a:lnTo>
                  <a:lnTo>
                    <a:pt x="1640682" y="854869"/>
                  </a:lnTo>
                  <a:lnTo>
                    <a:pt x="1624013" y="981075"/>
                  </a:lnTo>
                  <a:lnTo>
                    <a:pt x="1607344" y="1095375"/>
                  </a:lnTo>
                  <a:lnTo>
                    <a:pt x="1578769" y="1281113"/>
                  </a:lnTo>
                  <a:lnTo>
                    <a:pt x="1564482" y="1400175"/>
                  </a:lnTo>
                  <a:lnTo>
                    <a:pt x="1564482" y="1416844"/>
                  </a:lnTo>
                  <a:lnTo>
                    <a:pt x="1593057" y="1450182"/>
                  </a:lnTo>
                  <a:lnTo>
                    <a:pt x="1609725" y="1469232"/>
                  </a:lnTo>
                  <a:lnTo>
                    <a:pt x="1631157" y="1481138"/>
                  </a:lnTo>
                  <a:lnTo>
                    <a:pt x="1652588" y="1485900"/>
                  </a:lnTo>
                  <a:lnTo>
                    <a:pt x="1690688" y="1473994"/>
                  </a:lnTo>
                  <a:lnTo>
                    <a:pt x="1716882" y="1454944"/>
                  </a:lnTo>
                  <a:lnTo>
                    <a:pt x="1754982" y="1416844"/>
                  </a:lnTo>
                  <a:lnTo>
                    <a:pt x="1764507" y="1388269"/>
                  </a:lnTo>
                  <a:lnTo>
                    <a:pt x="1797844" y="1243013"/>
                  </a:lnTo>
                  <a:lnTo>
                    <a:pt x="1847850" y="1033463"/>
                  </a:lnTo>
                  <a:lnTo>
                    <a:pt x="1916907" y="735807"/>
                  </a:lnTo>
                  <a:lnTo>
                    <a:pt x="1974057" y="511969"/>
                  </a:lnTo>
                  <a:lnTo>
                    <a:pt x="1997869" y="411957"/>
                  </a:lnTo>
                  <a:lnTo>
                    <a:pt x="2019300" y="328613"/>
                  </a:lnTo>
                  <a:lnTo>
                    <a:pt x="2031207" y="304800"/>
                  </a:lnTo>
                  <a:lnTo>
                    <a:pt x="2047875" y="276225"/>
                  </a:lnTo>
                  <a:lnTo>
                    <a:pt x="2057400" y="245269"/>
                  </a:lnTo>
                  <a:lnTo>
                    <a:pt x="2057400" y="223838"/>
                  </a:lnTo>
                  <a:lnTo>
                    <a:pt x="2047875" y="200025"/>
                  </a:lnTo>
                  <a:lnTo>
                    <a:pt x="2028825" y="171450"/>
                  </a:lnTo>
                  <a:lnTo>
                    <a:pt x="2007394" y="157163"/>
                  </a:lnTo>
                  <a:lnTo>
                    <a:pt x="1907382" y="107157"/>
                  </a:lnTo>
                  <a:lnTo>
                    <a:pt x="1759744" y="38100"/>
                  </a:lnTo>
                  <a:lnTo>
                    <a:pt x="1674019" y="0"/>
                  </a:lnTo>
                  <a:lnTo>
                    <a:pt x="1650207" y="2382"/>
                  </a:lnTo>
                  <a:lnTo>
                    <a:pt x="1578769" y="26194"/>
                  </a:lnTo>
                  <a:lnTo>
                    <a:pt x="1495425" y="54769"/>
                  </a:lnTo>
                  <a:lnTo>
                    <a:pt x="1457325" y="69057"/>
                  </a:lnTo>
                  <a:lnTo>
                    <a:pt x="1347788" y="83344"/>
                  </a:lnTo>
                  <a:lnTo>
                    <a:pt x="900113" y="128588"/>
                  </a:lnTo>
                  <a:lnTo>
                    <a:pt x="792957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9">
              <a:extLst>
                <a:ext uri="{FF2B5EF4-FFF2-40B4-BE49-F238E27FC236}">
                  <a16:creationId xmlns:a16="http://schemas.microsoft.com/office/drawing/2014/main" id="{8B29B473-2DC9-4A93-8EC7-4FDAB46F0FF7}"/>
                </a:ext>
              </a:extLst>
            </p:cNvPr>
            <p:cNvSpPr/>
            <p:nvPr/>
          </p:nvSpPr>
          <p:spPr>
            <a:xfrm>
              <a:off x="6173788" y="2579688"/>
              <a:ext cx="1619250" cy="317500"/>
            </a:xfrm>
            <a:custGeom>
              <a:avLst/>
              <a:gdLst>
                <a:gd name="connsiteX0" fmla="*/ 681038 w 1619250"/>
                <a:gd name="connsiteY0" fmla="*/ 119062 h 319087"/>
                <a:gd name="connsiteX1" fmla="*/ 507207 w 1619250"/>
                <a:gd name="connsiteY1" fmla="*/ 133350 h 319087"/>
                <a:gd name="connsiteX2" fmla="*/ 345282 w 1619250"/>
                <a:gd name="connsiteY2" fmla="*/ 147637 h 319087"/>
                <a:gd name="connsiteX3" fmla="*/ 204788 w 1619250"/>
                <a:gd name="connsiteY3" fmla="*/ 154781 h 319087"/>
                <a:gd name="connsiteX4" fmla="*/ 0 w 1619250"/>
                <a:gd name="connsiteY4" fmla="*/ 161925 h 319087"/>
                <a:gd name="connsiteX5" fmla="*/ 21432 w 1619250"/>
                <a:gd name="connsiteY5" fmla="*/ 319087 h 319087"/>
                <a:gd name="connsiteX6" fmla="*/ 269082 w 1619250"/>
                <a:gd name="connsiteY6" fmla="*/ 302419 h 319087"/>
                <a:gd name="connsiteX7" fmla="*/ 554832 w 1619250"/>
                <a:gd name="connsiteY7" fmla="*/ 278606 h 319087"/>
                <a:gd name="connsiteX8" fmla="*/ 862013 w 1619250"/>
                <a:gd name="connsiteY8" fmla="*/ 247650 h 319087"/>
                <a:gd name="connsiteX9" fmla="*/ 1116807 w 1619250"/>
                <a:gd name="connsiteY9" fmla="*/ 221456 h 319087"/>
                <a:gd name="connsiteX10" fmla="*/ 1383507 w 1619250"/>
                <a:gd name="connsiteY10" fmla="*/ 195262 h 319087"/>
                <a:gd name="connsiteX11" fmla="*/ 1616869 w 1619250"/>
                <a:gd name="connsiteY11" fmla="*/ 173831 h 319087"/>
                <a:gd name="connsiteX12" fmla="*/ 1619250 w 1619250"/>
                <a:gd name="connsiteY12" fmla="*/ 38100 h 319087"/>
                <a:gd name="connsiteX13" fmla="*/ 1526382 w 1619250"/>
                <a:gd name="connsiteY13" fmla="*/ 11906 h 319087"/>
                <a:gd name="connsiteX14" fmla="*/ 1490663 w 1619250"/>
                <a:gd name="connsiteY14" fmla="*/ 4762 h 319087"/>
                <a:gd name="connsiteX15" fmla="*/ 1440657 w 1619250"/>
                <a:gd name="connsiteY15" fmla="*/ 0 h 319087"/>
                <a:gd name="connsiteX16" fmla="*/ 1416844 w 1619250"/>
                <a:gd name="connsiteY16" fmla="*/ 4762 h 319087"/>
                <a:gd name="connsiteX17" fmla="*/ 1293019 w 1619250"/>
                <a:gd name="connsiteY17" fmla="*/ 28575 h 319087"/>
                <a:gd name="connsiteX18" fmla="*/ 1119188 w 1619250"/>
                <a:gd name="connsiteY18" fmla="*/ 57150 h 319087"/>
                <a:gd name="connsiteX19" fmla="*/ 985838 w 1619250"/>
                <a:gd name="connsiteY19" fmla="*/ 76200 h 319087"/>
                <a:gd name="connsiteX20" fmla="*/ 859632 w 1619250"/>
                <a:gd name="connsiteY20" fmla="*/ 95250 h 319087"/>
                <a:gd name="connsiteX21" fmla="*/ 681038 w 1619250"/>
                <a:gd name="connsiteY21" fmla="*/ 1190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19087">
                  <a:moveTo>
                    <a:pt x="681038" y="119062"/>
                  </a:moveTo>
                  <a:lnTo>
                    <a:pt x="507207" y="133350"/>
                  </a:lnTo>
                  <a:lnTo>
                    <a:pt x="345282" y="147637"/>
                  </a:lnTo>
                  <a:lnTo>
                    <a:pt x="204788" y="154781"/>
                  </a:lnTo>
                  <a:lnTo>
                    <a:pt x="0" y="161925"/>
                  </a:lnTo>
                  <a:lnTo>
                    <a:pt x="21432" y="319087"/>
                  </a:lnTo>
                  <a:lnTo>
                    <a:pt x="269082" y="302419"/>
                  </a:lnTo>
                  <a:lnTo>
                    <a:pt x="554832" y="278606"/>
                  </a:lnTo>
                  <a:lnTo>
                    <a:pt x="862013" y="247650"/>
                  </a:lnTo>
                  <a:lnTo>
                    <a:pt x="1116807" y="221456"/>
                  </a:lnTo>
                  <a:lnTo>
                    <a:pt x="1383507" y="195262"/>
                  </a:lnTo>
                  <a:lnTo>
                    <a:pt x="1616869" y="173831"/>
                  </a:lnTo>
                  <a:cubicBezTo>
                    <a:pt x="1617663" y="128587"/>
                    <a:pt x="1618456" y="83344"/>
                    <a:pt x="1619250" y="38100"/>
                  </a:cubicBezTo>
                  <a:lnTo>
                    <a:pt x="1526382" y="11906"/>
                  </a:lnTo>
                  <a:lnTo>
                    <a:pt x="1490663" y="4762"/>
                  </a:lnTo>
                  <a:lnTo>
                    <a:pt x="1440657" y="0"/>
                  </a:lnTo>
                  <a:lnTo>
                    <a:pt x="1416844" y="4762"/>
                  </a:lnTo>
                  <a:lnTo>
                    <a:pt x="1293019" y="28575"/>
                  </a:lnTo>
                  <a:lnTo>
                    <a:pt x="1119188" y="57150"/>
                  </a:lnTo>
                  <a:lnTo>
                    <a:pt x="985838" y="76200"/>
                  </a:lnTo>
                  <a:lnTo>
                    <a:pt x="859632" y="95250"/>
                  </a:lnTo>
                  <a:lnTo>
                    <a:pt x="681038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0">
              <a:extLst>
                <a:ext uri="{FF2B5EF4-FFF2-40B4-BE49-F238E27FC236}">
                  <a16:creationId xmlns:a16="http://schemas.microsoft.com/office/drawing/2014/main" id="{BD675176-8F4B-4298-B9AE-DE98AECBDEDC}"/>
                </a:ext>
              </a:extLst>
            </p:cNvPr>
            <p:cNvSpPr/>
            <p:nvPr/>
          </p:nvSpPr>
          <p:spPr>
            <a:xfrm>
              <a:off x="6267450" y="3209926"/>
              <a:ext cx="1449388" cy="341313"/>
            </a:xfrm>
            <a:custGeom>
              <a:avLst/>
              <a:gdLst>
                <a:gd name="connsiteX0" fmla="*/ 535781 w 1450181"/>
                <a:gd name="connsiteY0" fmla="*/ 128588 h 340519"/>
                <a:gd name="connsiteX1" fmla="*/ 733425 w 1450181"/>
                <a:gd name="connsiteY1" fmla="*/ 111919 h 340519"/>
                <a:gd name="connsiteX2" fmla="*/ 862013 w 1450181"/>
                <a:gd name="connsiteY2" fmla="*/ 97631 h 340519"/>
                <a:gd name="connsiteX3" fmla="*/ 935831 w 1450181"/>
                <a:gd name="connsiteY3" fmla="*/ 88106 h 340519"/>
                <a:gd name="connsiteX4" fmla="*/ 1004888 w 1450181"/>
                <a:gd name="connsiteY4" fmla="*/ 76200 h 340519"/>
                <a:gd name="connsiteX5" fmla="*/ 1076325 w 1450181"/>
                <a:gd name="connsiteY5" fmla="*/ 59531 h 340519"/>
                <a:gd name="connsiteX6" fmla="*/ 1135856 w 1450181"/>
                <a:gd name="connsiteY6" fmla="*/ 38100 h 340519"/>
                <a:gd name="connsiteX7" fmla="*/ 1190625 w 1450181"/>
                <a:gd name="connsiteY7" fmla="*/ 16669 h 340519"/>
                <a:gd name="connsiteX8" fmla="*/ 1221581 w 1450181"/>
                <a:gd name="connsiteY8" fmla="*/ 0 h 340519"/>
                <a:gd name="connsiteX9" fmla="*/ 1233488 w 1450181"/>
                <a:gd name="connsiteY9" fmla="*/ 0 h 340519"/>
                <a:gd name="connsiteX10" fmla="*/ 1266825 w 1450181"/>
                <a:gd name="connsiteY10" fmla="*/ 4763 h 340519"/>
                <a:gd name="connsiteX11" fmla="*/ 1450181 w 1450181"/>
                <a:gd name="connsiteY11" fmla="*/ 61913 h 340519"/>
                <a:gd name="connsiteX12" fmla="*/ 1440656 w 1450181"/>
                <a:gd name="connsiteY12" fmla="*/ 190500 h 340519"/>
                <a:gd name="connsiteX13" fmla="*/ 1221581 w 1450181"/>
                <a:gd name="connsiteY13" fmla="*/ 216694 h 340519"/>
                <a:gd name="connsiteX14" fmla="*/ 1104900 w 1450181"/>
                <a:gd name="connsiteY14" fmla="*/ 230981 h 340519"/>
                <a:gd name="connsiteX15" fmla="*/ 973931 w 1450181"/>
                <a:gd name="connsiteY15" fmla="*/ 242888 h 340519"/>
                <a:gd name="connsiteX16" fmla="*/ 854869 w 1450181"/>
                <a:gd name="connsiteY16" fmla="*/ 254794 h 340519"/>
                <a:gd name="connsiteX17" fmla="*/ 683419 w 1450181"/>
                <a:gd name="connsiteY17" fmla="*/ 266700 h 340519"/>
                <a:gd name="connsiteX18" fmla="*/ 466725 w 1450181"/>
                <a:gd name="connsiteY18" fmla="*/ 285750 h 340519"/>
                <a:gd name="connsiteX19" fmla="*/ 383381 w 1450181"/>
                <a:gd name="connsiteY19" fmla="*/ 288131 h 340519"/>
                <a:gd name="connsiteX20" fmla="*/ 304800 w 1450181"/>
                <a:gd name="connsiteY20" fmla="*/ 288131 h 340519"/>
                <a:gd name="connsiteX21" fmla="*/ 230981 w 1450181"/>
                <a:gd name="connsiteY21" fmla="*/ 292894 h 340519"/>
                <a:gd name="connsiteX22" fmla="*/ 157163 w 1450181"/>
                <a:gd name="connsiteY22" fmla="*/ 297656 h 340519"/>
                <a:gd name="connsiteX23" fmla="*/ 66675 w 1450181"/>
                <a:gd name="connsiteY23" fmla="*/ 304800 h 340519"/>
                <a:gd name="connsiteX24" fmla="*/ 35719 w 1450181"/>
                <a:gd name="connsiteY24" fmla="*/ 311944 h 340519"/>
                <a:gd name="connsiteX25" fmla="*/ 2381 w 1450181"/>
                <a:gd name="connsiteY25" fmla="*/ 340519 h 340519"/>
                <a:gd name="connsiteX26" fmla="*/ 0 w 1450181"/>
                <a:gd name="connsiteY26" fmla="*/ 152400 h 340519"/>
                <a:gd name="connsiteX27" fmla="*/ 119063 w 1450181"/>
                <a:gd name="connsiteY27" fmla="*/ 154781 h 340519"/>
                <a:gd name="connsiteX28" fmla="*/ 252413 w 1450181"/>
                <a:gd name="connsiteY28" fmla="*/ 147638 h 340519"/>
                <a:gd name="connsiteX29" fmla="*/ 373856 w 1450181"/>
                <a:gd name="connsiteY29" fmla="*/ 142875 h 340519"/>
                <a:gd name="connsiteX30" fmla="*/ 535781 w 1450181"/>
                <a:gd name="connsiteY30" fmla="*/ 12858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0181" h="340519">
                  <a:moveTo>
                    <a:pt x="535781" y="128588"/>
                  </a:moveTo>
                  <a:lnTo>
                    <a:pt x="733425" y="111919"/>
                  </a:lnTo>
                  <a:lnTo>
                    <a:pt x="862013" y="97631"/>
                  </a:lnTo>
                  <a:lnTo>
                    <a:pt x="935831" y="88106"/>
                  </a:lnTo>
                  <a:lnTo>
                    <a:pt x="1004888" y="76200"/>
                  </a:lnTo>
                  <a:lnTo>
                    <a:pt x="1076325" y="59531"/>
                  </a:lnTo>
                  <a:lnTo>
                    <a:pt x="1135856" y="38100"/>
                  </a:lnTo>
                  <a:lnTo>
                    <a:pt x="1190625" y="16669"/>
                  </a:lnTo>
                  <a:lnTo>
                    <a:pt x="1221581" y="0"/>
                  </a:lnTo>
                  <a:lnTo>
                    <a:pt x="1233488" y="0"/>
                  </a:lnTo>
                  <a:lnTo>
                    <a:pt x="1266825" y="4763"/>
                  </a:lnTo>
                  <a:lnTo>
                    <a:pt x="1450181" y="61913"/>
                  </a:lnTo>
                  <a:lnTo>
                    <a:pt x="1440656" y="190500"/>
                  </a:lnTo>
                  <a:lnTo>
                    <a:pt x="1221581" y="216694"/>
                  </a:lnTo>
                  <a:lnTo>
                    <a:pt x="1104900" y="230981"/>
                  </a:lnTo>
                  <a:lnTo>
                    <a:pt x="973931" y="242888"/>
                  </a:lnTo>
                  <a:lnTo>
                    <a:pt x="854869" y="254794"/>
                  </a:lnTo>
                  <a:lnTo>
                    <a:pt x="683419" y="266700"/>
                  </a:lnTo>
                  <a:lnTo>
                    <a:pt x="466725" y="285750"/>
                  </a:lnTo>
                  <a:lnTo>
                    <a:pt x="383381" y="288131"/>
                  </a:lnTo>
                  <a:lnTo>
                    <a:pt x="304800" y="288131"/>
                  </a:lnTo>
                  <a:lnTo>
                    <a:pt x="230981" y="292894"/>
                  </a:lnTo>
                  <a:lnTo>
                    <a:pt x="157163" y="297656"/>
                  </a:lnTo>
                  <a:lnTo>
                    <a:pt x="66675" y="304800"/>
                  </a:lnTo>
                  <a:lnTo>
                    <a:pt x="35719" y="311944"/>
                  </a:lnTo>
                  <a:lnTo>
                    <a:pt x="2381" y="340519"/>
                  </a:lnTo>
                  <a:cubicBezTo>
                    <a:pt x="1587" y="277813"/>
                    <a:pt x="794" y="215106"/>
                    <a:pt x="0" y="152400"/>
                  </a:cubicBezTo>
                  <a:lnTo>
                    <a:pt x="119063" y="154781"/>
                  </a:lnTo>
                  <a:lnTo>
                    <a:pt x="252413" y="147638"/>
                  </a:lnTo>
                  <a:lnTo>
                    <a:pt x="373856" y="142875"/>
                  </a:lnTo>
                  <a:lnTo>
                    <a:pt x="53578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42">
              <a:extLst>
                <a:ext uri="{FF2B5EF4-FFF2-40B4-BE49-F238E27FC236}">
                  <a16:creationId xmlns:a16="http://schemas.microsoft.com/office/drawing/2014/main" id="{522CE3CF-055F-421A-AD59-3489DA8D843D}"/>
                </a:ext>
              </a:extLst>
            </p:cNvPr>
            <p:cNvSpPr/>
            <p:nvPr/>
          </p:nvSpPr>
          <p:spPr>
            <a:xfrm>
              <a:off x="6116638" y="3897313"/>
              <a:ext cx="2178050" cy="1778000"/>
            </a:xfrm>
            <a:custGeom>
              <a:avLst/>
              <a:gdLst>
                <a:gd name="connsiteX0" fmla="*/ 447675 w 2176463"/>
                <a:gd name="connsiteY0" fmla="*/ 373857 h 1776413"/>
                <a:gd name="connsiteX1" fmla="*/ 307182 w 2176463"/>
                <a:gd name="connsiteY1" fmla="*/ 385763 h 1776413"/>
                <a:gd name="connsiteX2" fmla="*/ 202407 w 2176463"/>
                <a:gd name="connsiteY2" fmla="*/ 395288 h 1776413"/>
                <a:gd name="connsiteX3" fmla="*/ 50007 w 2176463"/>
                <a:gd name="connsiteY3" fmla="*/ 404813 h 1776413"/>
                <a:gd name="connsiteX4" fmla="*/ 0 w 2176463"/>
                <a:gd name="connsiteY4" fmla="*/ 250032 h 1776413"/>
                <a:gd name="connsiteX5" fmla="*/ 171450 w 2176463"/>
                <a:gd name="connsiteY5" fmla="*/ 240507 h 1776413"/>
                <a:gd name="connsiteX6" fmla="*/ 335757 w 2176463"/>
                <a:gd name="connsiteY6" fmla="*/ 228600 h 1776413"/>
                <a:gd name="connsiteX7" fmla="*/ 497682 w 2176463"/>
                <a:gd name="connsiteY7" fmla="*/ 211932 h 1776413"/>
                <a:gd name="connsiteX8" fmla="*/ 661988 w 2176463"/>
                <a:gd name="connsiteY8" fmla="*/ 192882 h 1776413"/>
                <a:gd name="connsiteX9" fmla="*/ 783432 w 2176463"/>
                <a:gd name="connsiteY9" fmla="*/ 176213 h 1776413"/>
                <a:gd name="connsiteX10" fmla="*/ 1028700 w 2176463"/>
                <a:gd name="connsiteY10" fmla="*/ 154782 h 1776413"/>
                <a:gd name="connsiteX11" fmla="*/ 1171575 w 2176463"/>
                <a:gd name="connsiteY11" fmla="*/ 140494 h 1776413"/>
                <a:gd name="connsiteX12" fmla="*/ 1331119 w 2176463"/>
                <a:gd name="connsiteY12" fmla="*/ 116682 h 1776413"/>
                <a:gd name="connsiteX13" fmla="*/ 1471613 w 2176463"/>
                <a:gd name="connsiteY13" fmla="*/ 92869 h 1776413"/>
                <a:gd name="connsiteX14" fmla="*/ 1624013 w 2176463"/>
                <a:gd name="connsiteY14" fmla="*/ 61913 h 1776413"/>
                <a:gd name="connsiteX15" fmla="*/ 1762125 w 2176463"/>
                <a:gd name="connsiteY15" fmla="*/ 33338 h 1776413"/>
                <a:gd name="connsiteX16" fmla="*/ 1852613 w 2176463"/>
                <a:gd name="connsiteY16" fmla="*/ 4763 h 1776413"/>
                <a:gd name="connsiteX17" fmla="*/ 1871663 w 2176463"/>
                <a:gd name="connsiteY17" fmla="*/ 0 h 1776413"/>
                <a:gd name="connsiteX18" fmla="*/ 1909763 w 2176463"/>
                <a:gd name="connsiteY18" fmla="*/ 14288 h 1776413"/>
                <a:gd name="connsiteX19" fmla="*/ 1995488 w 2176463"/>
                <a:gd name="connsiteY19" fmla="*/ 50007 h 1776413"/>
                <a:gd name="connsiteX20" fmla="*/ 2062163 w 2176463"/>
                <a:gd name="connsiteY20" fmla="*/ 83344 h 1776413"/>
                <a:gd name="connsiteX21" fmla="*/ 2116932 w 2176463"/>
                <a:gd name="connsiteY21" fmla="*/ 111919 h 1776413"/>
                <a:gd name="connsiteX22" fmla="*/ 2140744 w 2176463"/>
                <a:gd name="connsiteY22" fmla="*/ 128588 h 1776413"/>
                <a:gd name="connsiteX23" fmla="*/ 2157413 w 2176463"/>
                <a:gd name="connsiteY23" fmla="*/ 142875 h 1776413"/>
                <a:gd name="connsiteX24" fmla="*/ 2169319 w 2176463"/>
                <a:gd name="connsiteY24" fmla="*/ 159544 h 1776413"/>
                <a:gd name="connsiteX25" fmla="*/ 2176463 w 2176463"/>
                <a:gd name="connsiteY25" fmla="*/ 178594 h 1776413"/>
                <a:gd name="connsiteX26" fmla="*/ 2176463 w 2176463"/>
                <a:gd name="connsiteY26" fmla="*/ 202407 h 1776413"/>
                <a:gd name="connsiteX27" fmla="*/ 2164557 w 2176463"/>
                <a:gd name="connsiteY27" fmla="*/ 228600 h 1776413"/>
                <a:gd name="connsiteX28" fmla="*/ 2143125 w 2176463"/>
                <a:gd name="connsiteY28" fmla="*/ 257175 h 1776413"/>
                <a:gd name="connsiteX29" fmla="*/ 2133600 w 2176463"/>
                <a:gd name="connsiteY29" fmla="*/ 278607 h 1776413"/>
                <a:gd name="connsiteX30" fmla="*/ 2105025 w 2176463"/>
                <a:gd name="connsiteY30" fmla="*/ 511969 h 1776413"/>
                <a:gd name="connsiteX31" fmla="*/ 2062163 w 2176463"/>
                <a:gd name="connsiteY31" fmla="*/ 873919 h 1776413"/>
                <a:gd name="connsiteX32" fmla="*/ 2031207 w 2176463"/>
                <a:gd name="connsiteY32" fmla="*/ 1150144 h 1776413"/>
                <a:gd name="connsiteX33" fmla="*/ 2016919 w 2176463"/>
                <a:gd name="connsiteY33" fmla="*/ 1252538 h 1776413"/>
                <a:gd name="connsiteX34" fmla="*/ 2007394 w 2176463"/>
                <a:gd name="connsiteY34" fmla="*/ 1352550 h 1776413"/>
                <a:gd name="connsiteX35" fmla="*/ 2002632 w 2176463"/>
                <a:gd name="connsiteY35" fmla="*/ 1400175 h 1776413"/>
                <a:gd name="connsiteX36" fmla="*/ 1988344 w 2176463"/>
                <a:gd name="connsiteY36" fmla="*/ 1450182 h 1776413"/>
                <a:gd name="connsiteX37" fmla="*/ 1966913 w 2176463"/>
                <a:gd name="connsiteY37" fmla="*/ 1509713 h 1776413"/>
                <a:gd name="connsiteX38" fmla="*/ 1935957 w 2176463"/>
                <a:gd name="connsiteY38" fmla="*/ 1571625 h 1776413"/>
                <a:gd name="connsiteX39" fmla="*/ 1907382 w 2176463"/>
                <a:gd name="connsiteY39" fmla="*/ 1621632 h 1776413"/>
                <a:gd name="connsiteX40" fmla="*/ 1881188 w 2176463"/>
                <a:gd name="connsiteY40" fmla="*/ 1657350 h 1776413"/>
                <a:gd name="connsiteX41" fmla="*/ 1847850 w 2176463"/>
                <a:gd name="connsiteY41" fmla="*/ 1695450 h 1776413"/>
                <a:gd name="connsiteX42" fmla="*/ 1797844 w 2176463"/>
                <a:gd name="connsiteY42" fmla="*/ 1740694 h 1776413"/>
                <a:gd name="connsiteX43" fmla="*/ 1759744 w 2176463"/>
                <a:gd name="connsiteY43" fmla="*/ 1769269 h 1776413"/>
                <a:gd name="connsiteX44" fmla="*/ 1740694 w 2176463"/>
                <a:gd name="connsiteY44" fmla="*/ 1776413 h 1776413"/>
                <a:gd name="connsiteX45" fmla="*/ 1724025 w 2176463"/>
                <a:gd name="connsiteY45" fmla="*/ 1776413 h 1776413"/>
                <a:gd name="connsiteX46" fmla="*/ 1709738 w 2176463"/>
                <a:gd name="connsiteY46" fmla="*/ 1764507 h 1776413"/>
                <a:gd name="connsiteX47" fmla="*/ 1695450 w 2176463"/>
                <a:gd name="connsiteY47" fmla="*/ 1740694 h 1776413"/>
                <a:gd name="connsiteX48" fmla="*/ 1690688 w 2176463"/>
                <a:gd name="connsiteY48" fmla="*/ 1702594 h 1776413"/>
                <a:gd name="connsiteX49" fmla="*/ 1690688 w 2176463"/>
                <a:gd name="connsiteY49" fmla="*/ 1681163 h 1776413"/>
                <a:gd name="connsiteX50" fmla="*/ 1743075 w 2176463"/>
                <a:gd name="connsiteY50" fmla="*/ 1276350 h 1776413"/>
                <a:gd name="connsiteX51" fmla="*/ 1754982 w 2176463"/>
                <a:gd name="connsiteY51" fmla="*/ 1235869 h 1776413"/>
                <a:gd name="connsiteX52" fmla="*/ 1764507 w 2176463"/>
                <a:gd name="connsiteY52" fmla="*/ 1171575 h 1776413"/>
                <a:gd name="connsiteX53" fmla="*/ 1793082 w 2176463"/>
                <a:gd name="connsiteY53" fmla="*/ 945357 h 1776413"/>
                <a:gd name="connsiteX54" fmla="*/ 1816894 w 2176463"/>
                <a:gd name="connsiteY54" fmla="*/ 738188 h 1776413"/>
                <a:gd name="connsiteX55" fmla="*/ 1835944 w 2176463"/>
                <a:gd name="connsiteY55" fmla="*/ 497682 h 1776413"/>
                <a:gd name="connsiteX56" fmla="*/ 1843088 w 2176463"/>
                <a:gd name="connsiteY56" fmla="*/ 385763 h 1776413"/>
                <a:gd name="connsiteX57" fmla="*/ 1845469 w 2176463"/>
                <a:gd name="connsiteY57" fmla="*/ 340519 h 1776413"/>
                <a:gd name="connsiteX58" fmla="*/ 1843088 w 2176463"/>
                <a:gd name="connsiteY58" fmla="*/ 309563 h 1776413"/>
                <a:gd name="connsiteX59" fmla="*/ 1838325 w 2176463"/>
                <a:gd name="connsiteY59" fmla="*/ 278607 h 1776413"/>
                <a:gd name="connsiteX60" fmla="*/ 1826419 w 2176463"/>
                <a:gd name="connsiteY60" fmla="*/ 250032 h 1776413"/>
                <a:gd name="connsiteX61" fmla="*/ 1804988 w 2176463"/>
                <a:gd name="connsiteY61" fmla="*/ 230982 h 1776413"/>
                <a:gd name="connsiteX62" fmla="*/ 1778794 w 2176463"/>
                <a:gd name="connsiteY62" fmla="*/ 223838 h 1776413"/>
                <a:gd name="connsiteX63" fmla="*/ 1750219 w 2176463"/>
                <a:gd name="connsiteY63" fmla="*/ 223838 h 1776413"/>
                <a:gd name="connsiteX64" fmla="*/ 1614488 w 2176463"/>
                <a:gd name="connsiteY64" fmla="*/ 242888 h 1776413"/>
                <a:gd name="connsiteX65" fmla="*/ 1290638 w 2176463"/>
                <a:gd name="connsiteY65" fmla="*/ 283369 h 1776413"/>
                <a:gd name="connsiteX66" fmla="*/ 995363 w 2176463"/>
                <a:gd name="connsiteY66" fmla="*/ 314325 h 1776413"/>
                <a:gd name="connsiteX67" fmla="*/ 747713 w 2176463"/>
                <a:gd name="connsiteY67" fmla="*/ 335757 h 1776413"/>
                <a:gd name="connsiteX68" fmla="*/ 602457 w 2176463"/>
                <a:gd name="connsiteY68" fmla="*/ 354807 h 1776413"/>
                <a:gd name="connsiteX69" fmla="*/ 447675 w 2176463"/>
                <a:gd name="connsiteY69" fmla="*/ 373857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76463" h="1776413">
                  <a:moveTo>
                    <a:pt x="447675" y="373857"/>
                  </a:moveTo>
                  <a:lnTo>
                    <a:pt x="307182" y="385763"/>
                  </a:lnTo>
                  <a:lnTo>
                    <a:pt x="202407" y="395288"/>
                  </a:lnTo>
                  <a:lnTo>
                    <a:pt x="50007" y="404813"/>
                  </a:lnTo>
                  <a:lnTo>
                    <a:pt x="0" y="250032"/>
                  </a:lnTo>
                  <a:lnTo>
                    <a:pt x="171450" y="240507"/>
                  </a:lnTo>
                  <a:lnTo>
                    <a:pt x="335757" y="228600"/>
                  </a:lnTo>
                  <a:lnTo>
                    <a:pt x="497682" y="211932"/>
                  </a:lnTo>
                  <a:lnTo>
                    <a:pt x="661988" y="192882"/>
                  </a:lnTo>
                  <a:lnTo>
                    <a:pt x="783432" y="176213"/>
                  </a:lnTo>
                  <a:lnTo>
                    <a:pt x="1028700" y="154782"/>
                  </a:lnTo>
                  <a:lnTo>
                    <a:pt x="1171575" y="140494"/>
                  </a:lnTo>
                  <a:lnTo>
                    <a:pt x="1331119" y="116682"/>
                  </a:lnTo>
                  <a:lnTo>
                    <a:pt x="1471613" y="92869"/>
                  </a:lnTo>
                  <a:lnTo>
                    <a:pt x="1624013" y="61913"/>
                  </a:lnTo>
                  <a:lnTo>
                    <a:pt x="1762125" y="33338"/>
                  </a:lnTo>
                  <a:lnTo>
                    <a:pt x="1852613" y="4763"/>
                  </a:lnTo>
                  <a:lnTo>
                    <a:pt x="1871663" y="0"/>
                  </a:lnTo>
                  <a:lnTo>
                    <a:pt x="1909763" y="14288"/>
                  </a:lnTo>
                  <a:lnTo>
                    <a:pt x="1995488" y="50007"/>
                  </a:lnTo>
                  <a:lnTo>
                    <a:pt x="2062163" y="83344"/>
                  </a:lnTo>
                  <a:lnTo>
                    <a:pt x="2116932" y="111919"/>
                  </a:lnTo>
                  <a:lnTo>
                    <a:pt x="2140744" y="128588"/>
                  </a:lnTo>
                  <a:lnTo>
                    <a:pt x="2157413" y="142875"/>
                  </a:lnTo>
                  <a:lnTo>
                    <a:pt x="2169319" y="159544"/>
                  </a:lnTo>
                  <a:lnTo>
                    <a:pt x="2176463" y="178594"/>
                  </a:lnTo>
                  <a:lnTo>
                    <a:pt x="2176463" y="202407"/>
                  </a:lnTo>
                  <a:lnTo>
                    <a:pt x="2164557" y="228600"/>
                  </a:lnTo>
                  <a:lnTo>
                    <a:pt x="2143125" y="257175"/>
                  </a:lnTo>
                  <a:lnTo>
                    <a:pt x="2133600" y="278607"/>
                  </a:lnTo>
                  <a:lnTo>
                    <a:pt x="2105025" y="511969"/>
                  </a:lnTo>
                  <a:lnTo>
                    <a:pt x="2062163" y="873919"/>
                  </a:lnTo>
                  <a:lnTo>
                    <a:pt x="2031207" y="1150144"/>
                  </a:lnTo>
                  <a:lnTo>
                    <a:pt x="2016919" y="1252538"/>
                  </a:lnTo>
                  <a:lnTo>
                    <a:pt x="2007394" y="1352550"/>
                  </a:lnTo>
                  <a:lnTo>
                    <a:pt x="2002632" y="1400175"/>
                  </a:lnTo>
                  <a:lnTo>
                    <a:pt x="1988344" y="1450182"/>
                  </a:lnTo>
                  <a:lnTo>
                    <a:pt x="1966913" y="1509713"/>
                  </a:lnTo>
                  <a:lnTo>
                    <a:pt x="1935957" y="1571625"/>
                  </a:lnTo>
                  <a:lnTo>
                    <a:pt x="1907382" y="1621632"/>
                  </a:lnTo>
                  <a:lnTo>
                    <a:pt x="1881188" y="1657350"/>
                  </a:lnTo>
                  <a:lnTo>
                    <a:pt x="1847850" y="1695450"/>
                  </a:lnTo>
                  <a:lnTo>
                    <a:pt x="1797844" y="1740694"/>
                  </a:lnTo>
                  <a:lnTo>
                    <a:pt x="1759744" y="1769269"/>
                  </a:lnTo>
                  <a:lnTo>
                    <a:pt x="1740694" y="1776413"/>
                  </a:lnTo>
                  <a:lnTo>
                    <a:pt x="1724025" y="1776413"/>
                  </a:lnTo>
                  <a:lnTo>
                    <a:pt x="1709738" y="1764507"/>
                  </a:lnTo>
                  <a:lnTo>
                    <a:pt x="1695450" y="1740694"/>
                  </a:lnTo>
                  <a:lnTo>
                    <a:pt x="1690688" y="1702594"/>
                  </a:lnTo>
                  <a:lnTo>
                    <a:pt x="1690688" y="1681163"/>
                  </a:lnTo>
                  <a:lnTo>
                    <a:pt x="1743075" y="1276350"/>
                  </a:lnTo>
                  <a:lnTo>
                    <a:pt x="1754982" y="1235869"/>
                  </a:lnTo>
                  <a:lnTo>
                    <a:pt x="1764507" y="1171575"/>
                  </a:lnTo>
                  <a:lnTo>
                    <a:pt x="1793082" y="945357"/>
                  </a:lnTo>
                  <a:lnTo>
                    <a:pt x="1816894" y="738188"/>
                  </a:lnTo>
                  <a:lnTo>
                    <a:pt x="1835944" y="497682"/>
                  </a:lnTo>
                  <a:lnTo>
                    <a:pt x="1843088" y="385763"/>
                  </a:lnTo>
                  <a:lnTo>
                    <a:pt x="1845469" y="340519"/>
                  </a:lnTo>
                  <a:lnTo>
                    <a:pt x="1843088" y="309563"/>
                  </a:lnTo>
                  <a:lnTo>
                    <a:pt x="1838325" y="278607"/>
                  </a:lnTo>
                  <a:lnTo>
                    <a:pt x="1826419" y="250032"/>
                  </a:lnTo>
                  <a:lnTo>
                    <a:pt x="1804988" y="230982"/>
                  </a:lnTo>
                  <a:lnTo>
                    <a:pt x="1778794" y="223838"/>
                  </a:lnTo>
                  <a:lnTo>
                    <a:pt x="1750219" y="223838"/>
                  </a:lnTo>
                  <a:lnTo>
                    <a:pt x="1614488" y="242888"/>
                  </a:lnTo>
                  <a:lnTo>
                    <a:pt x="1290638" y="283369"/>
                  </a:lnTo>
                  <a:lnTo>
                    <a:pt x="995363" y="314325"/>
                  </a:lnTo>
                  <a:lnTo>
                    <a:pt x="747713" y="335757"/>
                  </a:lnTo>
                  <a:lnTo>
                    <a:pt x="602457" y="354807"/>
                  </a:lnTo>
                  <a:lnTo>
                    <a:pt x="447675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43">
              <a:extLst>
                <a:ext uri="{FF2B5EF4-FFF2-40B4-BE49-F238E27FC236}">
                  <a16:creationId xmlns:a16="http://schemas.microsoft.com/office/drawing/2014/main" id="{170A051F-1494-43D6-A0BC-A315F6AD5DA1}"/>
                </a:ext>
              </a:extLst>
            </p:cNvPr>
            <p:cNvSpPr/>
            <p:nvPr/>
          </p:nvSpPr>
          <p:spPr>
            <a:xfrm>
              <a:off x="7345363" y="5086351"/>
              <a:ext cx="531812" cy="582613"/>
            </a:xfrm>
            <a:custGeom>
              <a:avLst/>
              <a:gdLst>
                <a:gd name="connsiteX0" fmla="*/ 211932 w 531019"/>
                <a:gd name="connsiteY0" fmla="*/ 71438 h 583406"/>
                <a:gd name="connsiteX1" fmla="*/ 347663 w 531019"/>
                <a:gd name="connsiteY1" fmla="*/ 116681 h 583406"/>
                <a:gd name="connsiteX2" fmla="*/ 402432 w 531019"/>
                <a:gd name="connsiteY2" fmla="*/ 130969 h 583406"/>
                <a:gd name="connsiteX3" fmla="*/ 438150 w 531019"/>
                <a:gd name="connsiteY3" fmla="*/ 138113 h 583406"/>
                <a:gd name="connsiteX4" fmla="*/ 464344 w 531019"/>
                <a:gd name="connsiteY4" fmla="*/ 138113 h 583406"/>
                <a:gd name="connsiteX5" fmla="*/ 488157 w 531019"/>
                <a:gd name="connsiteY5" fmla="*/ 126206 h 583406"/>
                <a:gd name="connsiteX6" fmla="*/ 507207 w 531019"/>
                <a:gd name="connsiteY6" fmla="*/ 102394 h 583406"/>
                <a:gd name="connsiteX7" fmla="*/ 521494 w 531019"/>
                <a:gd name="connsiteY7" fmla="*/ 73819 h 583406"/>
                <a:gd name="connsiteX8" fmla="*/ 531019 w 531019"/>
                <a:gd name="connsiteY8" fmla="*/ 23813 h 583406"/>
                <a:gd name="connsiteX9" fmla="*/ 516732 w 531019"/>
                <a:gd name="connsiteY9" fmla="*/ 583406 h 583406"/>
                <a:gd name="connsiteX10" fmla="*/ 495300 w 531019"/>
                <a:gd name="connsiteY10" fmla="*/ 583406 h 583406"/>
                <a:gd name="connsiteX11" fmla="*/ 481013 w 531019"/>
                <a:gd name="connsiteY11" fmla="*/ 569119 h 583406"/>
                <a:gd name="connsiteX12" fmla="*/ 466725 w 531019"/>
                <a:gd name="connsiteY12" fmla="*/ 547688 h 583406"/>
                <a:gd name="connsiteX13" fmla="*/ 461963 w 531019"/>
                <a:gd name="connsiteY13" fmla="*/ 488156 h 583406"/>
                <a:gd name="connsiteX14" fmla="*/ 447675 w 531019"/>
                <a:gd name="connsiteY14" fmla="*/ 452438 h 583406"/>
                <a:gd name="connsiteX15" fmla="*/ 411957 w 531019"/>
                <a:gd name="connsiteY15" fmla="*/ 397669 h 583406"/>
                <a:gd name="connsiteX16" fmla="*/ 369094 w 531019"/>
                <a:gd name="connsiteY16" fmla="*/ 338138 h 583406"/>
                <a:gd name="connsiteX17" fmla="*/ 333375 w 531019"/>
                <a:gd name="connsiteY17" fmla="*/ 300038 h 583406"/>
                <a:gd name="connsiteX18" fmla="*/ 297657 w 531019"/>
                <a:gd name="connsiteY18" fmla="*/ 264319 h 583406"/>
                <a:gd name="connsiteX19" fmla="*/ 238125 w 531019"/>
                <a:gd name="connsiteY19" fmla="*/ 214313 h 583406"/>
                <a:gd name="connsiteX20" fmla="*/ 159544 w 531019"/>
                <a:gd name="connsiteY20" fmla="*/ 161925 h 583406"/>
                <a:gd name="connsiteX21" fmla="*/ 69057 w 531019"/>
                <a:gd name="connsiteY21" fmla="*/ 97631 h 583406"/>
                <a:gd name="connsiteX22" fmla="*/ 19050 w 531019"/>
                <a:gd name="connsiteY22" fmla="*/ 64294 h 583406"/>
                <a:gd name="connsiteX23" fmla="*/ 4763 w 531019"/>
                <a:gd name="connsiteY23" fmla="*/ 45244 h 583406"/>
                <a:gd name="connsiteX24" fmla="*/ 0 w 531019"/>
                <a:gd name="connsiteY24" fmla="*/ 19050 h 583406"/>
                <a:gd name="connsiteX25" fmla="*/ 4763 w 531019"/>
                <a:gd name="connsiteY25" fmla="*/ 7144 h 583406"/>
                <a:gd name="connsiteX26" fmla="*/ 21432 w 531019"/>
                <a:gd name="connsiteY26" fmla="*/ 0 h 583406"/>
                <a:gd name="connsiteX27" fmla="*/ 80963 w 531019"/>
                <a:gd name="connsiteY27" fmla="*/ 23813 h 583406"/>
                <a:gd name="connsiteX28" fmla="*/ 211932 w 531019"/>
                <a:gd name="connsiteY28" fmla="*/ 71438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1019" h="583406">
                  <a:moveTo>
                    <a:pt x="211932" y="71438"/>
                  </a:moveTo>
                  <a:lnTo>
                    <a:pt x="347663" y="116681"/>
                  </a:lnTo>
                  <a:lnTo>
                    <a:pt x="402432" y="130969"/>
                  </a:lnTo>
                  <a:lnTo>
                    <a:pt x="438150" y="138113"/>
                  </a:lnTo>
                  <a:lnTo>
                    <a:pt x="464344" y="138113"/>
                  </a:lnTo>
                  <a:lnTo>
                    <a:pt x="488157" y="126206"/>
                  </a:lnTo>
                  <a:lnTo>
                    <a:pt x="507207" y="102394"/>
                  </a:lnTo>
                  <a:lnTo>
                    <a:pt x="521494" y="73819"/>
                  </a:lnTo>
                  <a:lnTo>
                    <a:pt x="531019" y="23813"/>
                  </a:lnTo>
                  <a:lnTo>
                    <a:pt x="516732" y="583406"/>
                  </a:lnTo>
                  <a:lnTo>
                    <a:pt x="495300" y="583406"/>
                  </a:lnTo>
                  <a:lnTo>
                    <a:pt x="481013" y="569119"/>
                  </a:lnTo>
                  <a:lnTo>
                    <a:pt x="466725" y="547688"/>
                  </a:lnTo>
                  <a:lnTo>
                    <a:pt x="461963" y="488156"/>
                  </a:lnTo>
                  <a:lnTo>
                    <a:pt x="447675" y="452438"/>
                  </a:lnTo>
                  <a:lnTo>
                    <a:pt x="411957" y="397669"/>
                  </a:lnTo>
                  <a:lnTo>
                    <a:pt x="369094" y="338138"/>
                  </a:lnTo>
                  <a:lnTo>
                    <a:pt x="333375" y="300038"/>
                  </a:lnTo>
                  <a:lnTo>
                    <a:pt x="297657" y="264319"/>
                  </a:lnTo>
                  <a:lnTo>
                    <a:pt x="238125" y="214313"/>
                  </a:lnTo>
                  <a:lnTo>
                    <a:pt x="159544" y="161925"/>
                  </a:lnTo>
                  <a:lnTo>
                    <a:pt x="69057" y="97631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80963" y="23813"/>
                  </a:lnTo>
                  <a:lnTo>
                    <a:pt x="211932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44">
              <a:extLst>
                <a:ext uri="{FF2B5EF4-FFF2-40B4-BE49-F238E27FC236}">
                  <a16:creationId xmlns:a16="http://schemas.microsoft.com/office/drawing/2014/main" id="{15B370DE-AEFC-4F3C-8C60-B0CD8CFB20A2}"/>
                </a:ext>
              </a:extLst>
            </p:cNvPr>
            <p:cNvSpPr/>
            <p:nvPr/>
          </p:nvSpPr>
          <p:spPr>
            <a:xfrm>
              <a:off x="6704013" y="3441700"/>
              <a:ext cx="444500" cy="2743200"/>
            </a:xfrm>
            <a:custGeom>
              <a:avLst/>
              <a:gdLst>
                <a:gd name="connsiteX0" fmla="*/ 165933 w 444843"/>
                <a:gd name="connsiteY0" fmla="*/ 1175658 h 2743200"/>
                <a:gd name="connsiteX1" fmla="*/ 165933 w 444843"/>
                <a:gd name="connsiteY1" fmla="*/ 935583 h 2743200"/>
                <a:gd name="connsiteX2" fmla="*/ 165933 w 444843"/>
                <a:gd name="connsiteY2" fmla="*/ 780241 h 2743200"/>
                <a:gd name="connsiteX3" fmla="*/ 165933 w 444843"/>
                <a:gd name="connsiteY3" fmla="*/ 360112 h 2743200"/>
                <a:gd name="connsiteX4" fmla="*/ 165933 w 444843"/>
                <a:gd name="connsiteY4" fmla="*/ 321276 h 2743200"/>
                <a:gd name="connsiteX5" fmla="*/ 162403 w 444843"/>
                <a:gd name="connsiteY5" fmla="*/ 282441 h 2743200"/>
                <a:gd name="connsiteX6" fmla="*/ 155342 w 444843"/>
                <a:gd name="connsiteY6" fmla="*/ 243605 h 2743200"/>
                <a:gd name="connsiteX7" fmla="*/ 141220 w 444843"/>
                <a:gd name="connsiteY7" fmla="*/ 197708 h 2743200"/>
                <a:gd name="connsiteX8" fmla="*/ 116506 w 444843"/>
                <a:gd name="connsiteY8" fmla="*/ 148281 h 2743200"/>
                <a:gd name="connsiteX9" fmla="*/ 84732 w 444843"/>
                <a:gd name="connsiteY9" fmla="*/ 102385 h 2743200"/>
                <a:gd name="connsiteX10" fmla="*/ 52957 w 444843"/>
                <a:gd name="connsiteY10" fmla="*/ 70610 h 2743200"/>
                <a:gd name="connsiteX11" fmla="*/ 0 w 444843"/>
                <a:gd name="connsiteY11" fmla="*/ 14122 h 2743200"/>
                <a:gd name="connsiteX12" fmla="*/ 247135 w 444843"/>
                <a:gd name="connsiteY12" fmla="*/ 0 h 2743200"/>
                <a:gd name="connsiteX13" fmla="*/ 314214 w 444843"/>
                <a:gd name="connsiteY13" fmla="*/ 67080 h 2743200"/>
                <a:gd name="connsiteX14" fmla="*/ 367172 w 444843"/>
                <a:gd name="connsiteY14" fmla="*/ 109446 h 2743200"/>
                <a:gd name="connsiteX15" fmla="*/ 413068 w 444843"/>
                <a:gd name="connsiteY15" fmla="*/ 144751 h 2743200"/>
                <a:gd name="connsiteX16" fmla="*/ 427190 w 444843"/>
                <a:gd name="connsiteY16" fmla="*/ 155342 h 2743200"/>
                <a:gd name="connsiteX17" fmla="*/ 434251 w 444843"/>
                <a:gd name="connsiteY17" fmla="*/ 169464 h 2743200"/>
                <a:gd name="connsiteX18" fmla="*/ 441312 w 444843"/>
                <a:gd name="connsiteY18" fmla="*/ 187117 h 2743200"/>
                <a:gd name="connsiteX19" fmla="*/ 444843 w 444843"/>
                <a:gd name="connsiteY19" fmla="*/ 236544 h 2743200"/>
                <a:gd name="connsiteX20" fmla="*/ 441312 w 444843"/>
                <a:gd name="connsiteY20" fmla="*/ 307154 h 2743200"/>
                <a:gd name="connsiteX21" fmla="*/ 434251 w 444843"/>
                <a:gd name="connsiteY21" fmla="*/ 353051 h 2743200"/>
                <a:gd name="connsiteX22" fmla="*/ 434251 w 444843"/>
                <a:gd name="connsiteY22" fmla="*/ 466027 h 2743200"/>
                <a:gd name="connsiteX23" fmla="*/ 437782 w 444843"/>
                <a:gd name="connsiteY23" fmla="*/ 635491 h 2743200"/>
                <a:gd name="connsiteX24" fmla="*/ 430721 w 444843"/>
                <a:gd name="connsiteY24" fmla="*/ 946175 h 2743200"/>
                <a:gd name="connsiteX25" fmla="*/ 420129 w 444843"/>
                <a:gd name="connsiteY25" fmla="*/ 1295695 h 2743200"/>
                <a:gd name="connsiteX26" fmla="*/ 406007 w 444843"/>
                <a:gd name="connsiteY26" fmla="*/ 1758190 h 2743200"/>
                <a:gd name="connsiteX27" fmla="*/ 402477 w 444843"/>
                <a:gd name="connsiteY27" fmla="*/ 1941776 h 2743200"/>
                <a:gd name="connsiteX28" fmla="*/ 395416 w 444843"/>
                <a:gd name="connsiteY28" fmla="*/ 2132424 h 2743200"/>
                <a:gd name="connsiteX29" fmla="*/ 391885 w 444843"/>
                <a:gd name="connsiteY29" fmla="*/ 2273644 h 2743200"/>
                <a:gd name="connsiteX30" fmla="*/ 391885 w 444843"/>
                <a:gd name="connsiteY30" fmla="*/ 2351315 h 2743200"/>
                <a:gd name="connsiteX31" fmla="*/ 374233 w 444843"/>
                <a:gd name="connsiteY31" fmla="*/ 2467821 h 2743200"/>
                <a:gd name="connsiteX32" fmla="*/ 349519 w 444843"/>
                <a:gd name="connsiteY32" fmla="*/ 2605511 h 2743200"/>
                <a:gd name="connsiteX33" fmla="*/ 324806 w 444843"/>
                <a:gd name="connsiteY33" fmla="*/ 2690243 h 2743200"/>
                <a:gd name="connsiteX34" fmla="*/ 300092 w 444843"/>
                <a:gd name="connsiteY34" fmla="*/ 2732609 h 2743200"/>
                <a:gd name="connsiteX35" fmla="*/ 282440 w 444843"/>
                <a:gd name="connsiteY35" fmla="*/ 2743200 h 2743200"/>
                <a:gd name="connsiteX36" fmla="*/ 257726 w 444843"/>
                <a:gd name="connsiteY36" fmla="*/ 2732609 h 2743200"/>
                <a:gd name="connsiteX37" fmla="*/ 236543 w 444843"/>
                <a:gd name="connsiteY37" fmla="*/ 2704365 h 2743200"/>
                <a:gd name="connsiteX38" fmla="*/ 204769 w 444843"/>
                <a:gd name="connsiteY38" fmla="*/ 2644346 h 2743200"/>
                <a:gd name="connsiteX39" fmla="*/ 190647 w 444843"/>
                <a:gd name="connsiteY39" fmla="*/ 2598450 h 2743200"/>
                <a:gd name="connsiteX40" fmla="*/ 190647 w 444843"/>
                <a:gd name="connsiteY40" fmla="*/ 2545492 h 2743200"/>
                <a:gd name="connsiteX41" fmla="*/ 183586 w 444843"/>
                <a:gd name="connsiteY41" fmla="*/ 2453699 h 2743200"/>
                <a:gd name="connsiteX42" fmla="*/ 172994 w 444843"/>
                <a:gd name="connsiteY42" fmla="*/ 2372498 h 2743200"/>
                <a:gd name="connsiteX43" fmla="*/ 169464 w 444843"/>
                <a:gd name="connsiteY43" fmla="*/ 2316010 h 2743200"/>
                <a:gd name="connsiteX44" fmla="*/ 165933 w 444843"/>
                <a:gd name="connsiteY44" fmla="*/ 2206564 h 2743200"/>
                <a:gd name="connsiteX45" fmla="*/ 165933 w 444843"/>
                <a:gd name="connsiteY45" fmla="*/ 1853514 h 2743200"/>
                <a:gd name="connsiteX46" fmla="*/ 165933 w 444843"/>
                <a:gd name="connsiteY46" fmla="*/ 1175658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44843" h="2743200">
                  <a:moveTo>
                    <a:pt x="165933" y="1175658"/>
                  </a:moveTo>
                  <a:lnTo>
                    <a:pt x="165933" y="935583"/>
                  </a:lnTo>
                  <a:lnTo>
                    <a:pt x="165933" y="780241"/>
                  </a:lnTo>
                  <a:lnTo>
                    <a:pt x="165933" y="360112"/>
                  </a:lnTo>
                  <a:lnTo>
                    <a:pt x="165933" y="321276"/>
                  </a:lnTo>
                  <a:lnTo>
                    <a:pt x="162403" y="282441"/>
                  </a:lnTo>
                  <a:lnTo>
                    <a:pt x="155342" y="243605"/>
                  </a:lnTo>
                  <a:lnTo>
                    <a:pt x="141220" y="197708"/>
                  </a:lnTo>
                  <a:lnTo>
                    <a:pt x="116506" y="148281"/>
                  </a:lnTo>
                  <a:lnTo>
                    <a:pt x="84732" y="102385"/>
                  </a:lnTo>
                  <a:lnTo>
                    <a:pt x="52957" y="70610"/>
                  </a:lnTo>
                  <a:lnTo>
                    <a:pt x="0" y="14122"/>
                  </a:lnTo>
                  <a:lnTo>
                    <a:pt x="247135" y="0"/>
                  </a:lnTo>
                  <a:lnTo>
                    <a:pt x="314214" y="67080"/>
                  </a:lnTo>
                  <a:lnTo>
                    <a:pt x="367172" y="109446"/>
                  </a:lnTo>
                  <a:lnTo>
                    <a:pt x="413068" y="144751"/>
                  </a:lnTo>
                  <a:lnTo>
                    <a:pt x="427190" y="155342"/>
                  </a:lnTo>
                  <a:lnTo>
                    <a:pt x="434251" y="169464"/>
                  </a:lnTo>
                  <a:lnTo>
                    <a:pt x="441312" y="187117"/>
                  </a:lnTo>
                  <a:lnTo>
                    <a:pt x="444843" y="236544"/>
                  </a:lnTo>
                  <a:lnTo>
                    <a:pt x="441312" y="307154"/>
                  </a:lnTo>
                  <a:lnTo>
                    <a:pt x="434251" y="353051"/>
                  </a:lnTo>
                  <a:lnTo>
                    <a:pt x="434251" y="466027"/>
                  </a:lnTo>
                  <a:lnTo>
                    <a:pt x="437782" y="635491"/>
                  </a:lnTo>
                  <a:lnTo>
                    <a:pt x="430721" y="946175"/>
                  </a:lnTo>
                  <a:lnTo>
                    <a:pt x="420129" y="1295695"/>
                  </a:lnTo>
                  <a:lnTo>
                    <a:pt x="406007" y="1758190"/>
                  </a:lnTo>
                  <a:cubicBezTo>
                    <a:pt x="404830" y="1819385"/>
                    <a:pt x="403654" y="1880581"/>
                    <a:pt x="402477" y="1941776"/>
                  </a:cubicBezTo>
                  <a:lnTo>
                    <a:pt x="395416" y="2132424"/>
                  </a:lnTo>
                  <a:lnTo>
                    <a:pt x="391885" y="2273644"/>
                  </a:lnTo>
                  <a:lnTo>
                    <a:pt x="391885" y="2351315"/>
                  </a:lnTo>
                  <a:lnTo>
                    <a:pt x="374233" y="2467821"/>
                  </a:lnTo>
                  <a:lnTo>
                    <a:pt x="349519" y="2605511"/>
                  </a:lnTo>
                  <a:lnTo>
                    <a:pt x="324806" y="2690243"/>
                  </a:lnTo>
                  <a:lnTo>
                    <a:pt x="300092" y="2732609"/>
                  </a:lnTo>
                  <a:lnTo>
                    <a:pt x="282440" y="2743200"/>
                  </a:lnTo>
                  <a:lnTo>
                    <a:pt x="257726" y="2732609"/>
                  </a:lnTo>
                  <a:lnTo>
                    <a:pt x="236543" y="2704365"/>
                  </a:lnTo>
                  <a:lnTo>
                    <a:pt x="204769" y="2644346"/>
                  </a:lnTo>
                  <a:lnTo>
                    <a:pt x="190647" y="2598450"/>
                  </a:lnTo>
                  <a:lnTo>
                    <a:pt x="190647" y="2545492"/>
                  </a:lnTo>
                  <a:lnTo>
                    <a:pt x="183586" y="2453699"/>
                  </a:lnTo>
                  <a:lnTo>
                    <a:pt x="172994" y="2372498"/>
                  </a:lnTo>
                  <a:lnTo>
                    <a:pt x="169464" y="2316010"/>
                  </a:lnTo>
                  <a:lnTo>
                    <a:pt x="165933" y="2206564"/>
                  </a:lnTo>
                  <a:lnTo>
                    <a:pt x="165933" y="1853514"/>
                  </a:lnTo>
                  <a:lnTo>
                    <a:pt x="165933" y="11756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60999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"/>
                            </p:stCondLst>
                            <p:childTnLst>
                              <p:par>
                                <p:cTn id="87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5" grpId="0" animBg="1"/>
      <p:bldP spid="36" grpId="0" animBg="1"/>
      <p:bldP spid="38" grpId="0" animBg="1"/>
      <p:bldP spid="42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7" grpId="0" animBg="1"/>
      <p:bldP spid="39" grpId="0" animBg="1"/>
      <p:bldP spid="40" grpId="0" animBg="1"/>
      <p:bldP spid="41" grpId="0" animBg="1"/>
      <p:bldP spid="43" grpId="0" animBg="1"/>
      <p:bldP spid="44" grpId="0" animBg="1"/>
      <p:bldP spid="45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E1C2005E-6562-4580-B800-4BC5610641D2}"/>
              </a:ext>
            </a:extLst>
          </p:cNvPr>
          <p:cNvGrpSpPr/>
          <p:nvPr/>
        </p:nvGrpSpPr>
        <p:grpSpPr>
          <a:xfrm>
            <a:off x="3643313" y="1417638"/>
            <a:ext cx="4651375" cy="4767262"/>
            <a:chOff x="3643313" y="1417638"/>
            <a:chExt cx="4651375" cy="4767262"/>
          </a:xfrm>
          <a:solidFill>
            <a:schemeClr val="tx1"/>
          </a:solidFill>
        </p:grpSpPr>
        <p:sp>
          <p:nvSpPr>
            <p:cNvPr id="3" name="フリーフォーム 28">
              <a:extLst>
                <a:ext uri="{FF2B5EF4-FFF2-40B4-BE49-F238E27FC236}">
                  <a16:creationId xmlns:a16="http://schemas.microsoft.com/office/drawing/2014/main" id="{D4FB0E39-B348-4E8F-A042-B21EBCF3A98C}"/>
                </a:ext>
              </a:extLst>
            </p:cNvPr>
            <p:cNvSpPr/>
            <p:nvPr/>
          </p:nvSpPr>
          <p:spPr>
            <a:xfrm>
              <a:off x="4141789" y="1517650"/>
              <a:ext cx="896937" cy="1338262"/>
            </a:xfrm>
            <a:custGeom>
              <a:avLst/>
              <a:gdLst>
                <a:gd name="connsiteX0" fmla="*/ 578644 w 897731"/>
                <a:gd name="connsiteY0" fmla="*/ 690562 h 1338262"/>
                <a:gd name="connsiteX1" fmla="*/ 466725 w 897731"/>
                <a:gd name="connsiteY1" fmla="*/ 845343 h 1338262"/>
                <a:gd name="connsiteX2" fmla="*/ 376237 w 897731"/>
                <a:gd name="connsiteY2" fmla="*/ 966787 h 1338262"/>
                <a:gd name="connsiteX3" fmla="*/ 273844 w 897731"/>
                <a:gd name="connsiteY3" fmla="*/ 1109662 h 1338262"/>
                <a:gd name="connsiteX4" fmla="*/ 157162 w 897731"/>
                <a:gd name="connsiteY4" fmla="*/ 1269206 h 1338262"/>
                <a:gd name="connsiteX5" fmla="*/ 107156 w 897731"/>
                <a:gd name="connsiteY5" fmla="*/ 1338262 h 1338262"/>
                <a:gd name="connsiteX6" fmla="*/ 0 w 897731"/>
                <a:gd name="connsiteY6" fmla="*/ 1273968 h 1338262"/>
                <a:gd name="connsiteX7" fmla="*/ 71437 w 897731"/>
                <a:gd name="connsiteY7" fmla="*/ 1138237 h 1338262"/>
                <a:gd name="connsiteX8" fmla="*/ 152400 w 897731"/>
                <a:gd name="connsiteY8" fmla="*/ 1007268 h 1338262"/>
                <a:gd name="connsiteX9" fmla="*/ 252412 w 897731"/>
                <a:gd name="connsiteY9" fmla="*/ 845343 h 1338262"/>
                <a:gd name="connsiteX10" fmla="*/ 364331 w 897731"/>
                <a:gd name="connsiteY10" fmla="*/ 657225 h 1338262"/>
                <a:gd name="connsiteX11" fmla="*/ 485775 w 897731"/>
                <a:gd name="connsiteY11" fmla="*/ 433387 h 1338262"/>
                <a:gd name="connsiteX12" fmla="*/ 516731 w 897731"/>
                <a:gd name="connsiteY12" fmla="*/ 369093 h 1338262"/>
                <a:gd name="connsiteX13" fmla="*/ 538162 w 897731"/>
                <a:gd name="connsiteY13" fmla="*/ 323850 h 1338262"/>
                <a:gd name="connsiteX14" fmla="*/ 557212 w 897731"/>
                <a:gd name="connsiteY14" fmla="*/ 273843 h 1338262"/>
                <a:gd name="connsiteX15" fmla="*/ 564356 w 897731"/>
                <a:gd name="connsiteY15" fmla="*/ 247650 h 1338262"/>
                <a:gd name="connsiteX16" fmla="*/ 564356 w 897731"/>
                <a:gd name="connsiteY16" fmla="*/ 211931 h 1338262"/>
                <a:gd name="connsiteX17" fmla="*/ 557212 w 897731"/>
                <a:gd name="connsiteY17" fmla="*/ 171450 h 1338262"/>
                <a:gd name="connsiteX18" fmla="*/ 540544 w 897731"/>
                <a:gd name="connsiteY18" fmla="*/ 135731 h 1338262"/>
                <a:gd name="connsiteX19" fmla="*/ 519112 w 897731"/>
                <a:gd name="connsiteY19" fmla="*/ 102393 h 1338262"/>
                <a:gd name="connsiteX20" fmla="*/ 497681 w 897731"/>
                <a:gd name="connsiteY20" fmla="*/ 78581 h 1338262"/>
                <a:gd name="connsiteX21" fmla="*/ 476250 w 897731"/>
                <a:gd name="connsiteY21" fmla="*/ 64293 h 1338262"/>
                <a:gd name="connsiteX22" fmla="*/ 464344 w 897731"/>
                <a:gd name="connsiteY22" fmla="*/ 47625 h 1338262"/>
                <a:gd name="connsiteX23" fmla="*/ 459581 w 897731"/>
                <a:gd name="connsiteY23" fmla="*/ 23812 h 1338262"/>
                <a:gd name="connsiteX24" fmla="*/ 464344 w 897731"/>
                <a:gd name="connsiteY24" fmla="*/ 7143 h 1338262"/>
                <a:gd name="connsiteX25" fmla="*/ 476250 w 897731"/>
                <a:gd name="connsiteY25" fmla="*/ 0 h 1338262"/>
                <a:gd name="connsiteX26" fmla="*/ 492919 w 897731"/>
                <a:gd name="connsiteY26" fmla="*/ 2381 h 1338262"/>
                <a:gd name="connsiteX27" fmla="*/ 531019 w 897731"/>
                <a:gd name="connsiteY27" fmla="*/ 19050 h 1338262"/>
                <a:gd name="connsiteX28" fmla="*/ 581025 w 897731"/>
                <a:gd name="connsiteY28" fmla="*/ 30956 h 1338262"/>
                <a:gd name="connsiteX29" fmla="*/ 647700 w 897731"/>
                <a:gd name="connsiteY29" fmla="*/ 54768 h 1338262"/>
                <a:gd name="connsiteX30" fmla="*/ 700087 w 897731"/>
                <a:gd name="connsiteY30" fmla="*/ 80962 h 1338262"/>
                <a:gd name="connsiteX31" fmla="*/ 738187 w 897731"/>
                <a:gd name="connsiteY31" fmla="*/ 102393 h 1338262"/>
                <a:gd name="connsiteX32" fmla="*/ 773906 w 897731"/>
                <a:gd name="connsiteY32" fmla="*/ 128587 h 1338262"/>
                <a:gd name="connsiteX33" fmla="*/ 804862 w 897731"/>
                <a:gd name="connsiteY33" fmla="*/ 157162 h 1338262"/>
                <a:gd name="connsiteX34" fmla="*/ 838200 w 897731"/>
                <a:gd name="connsiteY34" fmla="*/ 190500 h 1338262"/>
                <a:gd name="connsiteX35" fmla="*/ 862012 w 897731"/>
                <a:gd name="connsiteY35" fmla="*/ 216693 h 1338262"/>
                <a:gd name="connsiteX36" fmla="*/ 873919 w 897731"/>
                <a:gd name="connsiteY36" fmla="*/ 235743 h 1338262"/>
                <a:gd name="connsiteX37" fmla="*/ 883444 w 897731"/>
                <a:gd name="connsiteY37" fmla="*/ 257175 h 1338262"/>
                <a:gd name="connsiteX38" fmla="*/ 892969 w 897731"/>
                <a:gd name="connsiteY38" fmla="*/ 285750 h 1338262"/>
                <a:gd name="connsiteX39" fmla="*/ 897731 w 897731"/>
                <a:gd name="connsiteY39" fmla="*/ 319087 h 1338262"/>
                <a:gd name="connsiteX40" fmla="*/ 895350 w 897731"/>
                <a:gd name="connsiteY40" fmla="*/ 338137 h 1338262"/>
                <a:gd name="connsiteX41" fmla="*/ 883444 w 897731"/>
                <a:gd name="connsiteY41" fmla="*/ 359568 h 1338262"/>
                <a:gd name="connsiteX42" fmla="*/ 866775 w 897731"/>
                <a:gd name="connsiteY42" fmla="*/ 376237 h 1338262"/>
                <a:gd name="connsiteX43" fmla="*/ 828675 w 897731"/>
                <a:gd name="connsiteY43" fmla="*/ 390525 h 1338262"/>
                <a:gd name="connsiteX44" fmla="*/ 809625 w 897731"/>
                <a:gd name="connsiteY44" fmla="*/ 395287 h 1338262"/>
                <a:gd name="connsiteX45" fmla="*/ 731044 w 897731"/>
                <a:gd name="connsiteY45" fmla="*/ 485775 h 1338262"/>
                <a:gd name="connsiteX46" fmla="*/ 638175 w 897731"/>
                <a:gd name="connsiteY46" fmla="*/ 614362 h 1338262"/>
                <a:gd name="connsiteX47" fmla="*/ 578644 w 897731"/>
                <a:gd name="connsiteY47" fmla="*/ 690562 h 133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97731" h="1338262">
                  <a:moveTo>
                    <a:pt x="578644" y="690562"/>
                  </a:moveTo>
                  <a:lnTo>
                    <a:pt x="466725" y="845343"/>
                  </a:lnTo>
                  <a:lnTo>
                    <a:pt x="376237" y="966787"/>
                  </a:lnTo>
                  <a:lnTo>
                    <a:pt x="273844" y="1109662"/>
                  </a:lnTo>
                  <a:lnTo>
                    <a:pt x="157162" y="1269206"/>
                  </a:lnTo>
                  <a:lnTo>
                    <a:pt x="107156" y="1338262"/>
                  </a:lnTo>
                  <a:lnTo>
                    <a:pt x="0" y="1273968"/>
                  </a:lnTo>
                  <a:lnTo>
                    <a:pt x="71437" y="1138237"/>
                  </a:lnTo>
                  <a:lnTo>
                    <a:pt x="152400" y="1007268"/>
                  </a:lnTo>
                  <a:lnTo>
                    <a:pt x="252412" y="845343"/>
                  </a:lnTo>
                  <a:lnTo>
                    <a:pt x="364331" y="657225"/>
                  </a:lnTo>
                  <a:lnTo>
                    <a:pt x="485775" y="433387"/>
                  </a:lnTo>
                  <a:lnTo>
                    <a:pt x="516731" y="369093"/>
                  </a:lnTo>
                  <a:lnTo>
                    <a:pt x="538162" y="323850"/>
                  </a:lnTo>
                  <a:lnTo>
                    <a:pt x="557212" y="273843"/>
                  </a:lnTo>
                  <a:lnTo>
                    <a:pt x="564356" y="247650"/>
                  </a:lnTo>
                  <a:lnTo>
                    <a:pt x="564356" y="211931"/>
                  </a:lnTo>
                  <a:lnTo>
                    <a:pt x="557212" y="171450"/>
                  </a:lnTo>
                  <a:lnTo>
                    <a:pt x="540544" y="135731"/>
                  </a:lnTo>
                  <a:lnTo>
                    <a:pt x="519112" y="102393"/>
                  </a:lnTo>
                  <a:lnTo>
                    <a:pt x="497681" y="78581"/>
                  </a:lnTo>
                  <a:lnTo>
                    <a:pt x="476250" y="64293"/>
                  </a:lnTo>
                  <a:lnTo>
                    <a:pt x="464344" y="47625"/>
                  </a:lnTo>
                  <a:lnTo>
                    <a:pt x="459581" y="23812"/>
                  </a:lnTo>
                  <a:lnTo>
                    <a:pt x="464344" y="7143"/>
                  </a:lnTo>
                  <a:lnTo>
                    <a:pt x="476250" y="0"/>
                  </a:lnTo>
                  <a:lnTo>
                    <a:pt x="492919" y="2381"/>
                  </a:lnTo>
                  <a:lnTo>
                    <a:pt x="531019" y="19050"/>
                  </a:lnTo>
                  <a:lnTo>
                    <a:pt x="581025" y="30956"/>
                  </a:lnTo>
                  <a:lnTo>
                    <a:pt x="647700" y="54768"/>
                  </a:lnTo>
                  <a:lnTo>
                    <a:pt x="700087" y="80962"/>
                  </a:lnTo>
                  <a:lnTo>
                    <a:pt x="738187" y="102393"/>
                  </a:lnTo>
                  <a:lnTo>
                    <a:pt x="773906" y="128587"/>
                  </a:lnTo>
                  <a:lnTo>
                    <a:pt x="804862" y="157162"/>
                  </a:lnTo>
                  <a:lnTo>
                    <a:pt x="838200" y="190500"/>
                  </a:lnTo>
                  <a:lnTo>
                    <a:pt x="862012" y="216693"/>
                  </a:lnTo>
                  <a:lnTo>
                    <a:pt x="873919" y="235743"/>
                  </a:lnTo>
                  <a:lnTo>
                    <a:pt x="883444" y="257175"/>
                  </a:lnTo>
                  <a:lnTo>
                    <a:pt x="892969" y="285750"/>
                  </a:lnTo>
                  <a:lnTo>
                    <a:pt x="897731" y="319087"/>
                  </a:lnTo>
                  <a:lnTo>
                    <a:pt x="895350" y="338137"/>
                  </a:lnTo>
                  <a:lnTo>
                    <a:pt x="883444" y="359568"/>
                  </a:lnTo>
                  <a:lnTo>
                    <a:pt x="866775" y="376237"/>
                  </a:lnTo>
                  <a:lnTo>
                    <a:pt x="828675" y="390525"/>
                  </a:lnTo>
                  <a:lnTo>
                    <a:pt x="809625" y="395287"/>
                  </a:lnTo>
                  <a:lnTo>
                    <a:pt x="731044" y="485775"/>
                  </a:lnTo>
                  <a:lnTo>
                    <a:pt x="638175" y="614362"/>
                  </a:lnTo>
                  <a:lnTo>
                    <a:pt x="578644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4">
              <a:extLst>
                <a:ext uri="{FF2B5EF4-FFF2-40B4-BE49-F238E27FC236}">
                  <a16:creationId xmlns:a16="http://schemas.microsoft.com/office/drawing/2014/main" id="{1C492303-323D-4CD4-93AF-717DD7D61A01}"/>
                </a:ext>
              </a:extLst>
            </p:cNvPr>
            <p:cNvSpPr/>
            <p:nvPr/>
          </p:nvSpPr>
          <p:spPr>
            <a:xfrm>
              <a:off x="3643313" y="4306888"/>
              <a:ext cx="976312" cy="1255712"/>
            </a:xfrm>
            <a:custGeom>
              <a:avLst/>
              <a:gdLst>
                <a:gd name="connsiteX0" fmla="*/ 419100 w 976312"/>
                <a:gd name="connsiteY0" fmla="*/ 635794 h 1254919"/>
                <a:gd name="connsiteX1" fmla="*/ 454818 w 976312"/>
                <a:gd name="connsiteY1" fmla="*/ 573882 h 1254919"/>
                <a:gd name="connsiteX2" fmla="*/ 485775 w 976312"/>
                <a:gd name="connsiteY2" fmla="*/ 519113 h 1254919"/>
                <a:gd name="connsiteX3" fmla="*/ 514350 w 976312"/>
                <a:gd name="connsiteY3" fmla="*/ 476250 h 1254919"/>
                <a:gd name="connsiteX4" fmla="*/ 547687 w 976312"/>
                <a:gd name="connsiteY4" fmla="*/ 416719 h 1254919"/>
                <a:gd name="connsiteX5" fmla="*/ 573881 w 976312"/>
                <a:gd name="connsiteY5" fmla="*/ 364332 h 1254919"/>
                <a:gd name="connsiteX6" fmla="*/ 585787 w 976312"/>
                <a:gd name="connsiteY6" fmla="*/ 328613 h 1254919"/>
                <a:gd name="connsiteX7" fmla="*/ 602456 w 976312"/>
                <a:gd name="connsiteY7" fmla="*/ 280988 h 1254919"/>
                <a:gd name="connsiteX8" fmla="*/ 614362 w 976312"/>
                <a:gd name="connsiteY8" fmla="*/ 226219 h 1254919"/>
                <a:gd name="connsiteX9" fmla="*/ 614362 w 976312"/>
                <a:gd name="connsiteY9" fmla="*/ 192882 h 1254919"/>
                <a:gd name="connsiteX10" fmla="*/ 602456 w 976312"/>
                <a:gd name="connsiteY10" fmla="*/ 157163 h 1254919"/>
                <a:gd name="connsiteX11" fmla="*/ 573881 w 976312"/>
                <a:gd name="connsiteY11" fmla="*/ 102394 h 1254919"/>
                <a:gd name="connsiteX12" fmla="*/ 552450 w 976312"/>
                <a:gd name="connsiteY12" fmla="*/ 69057 h 1254919"/>
                <a:gd name="connsiteX13" fmla="*/ 540543 w 976312"/>
                <a:gd name="connsiteY13" fmla="*/ 47625 h 1254919"/>
                <a:gd name="connsiteX14" fmla="*/ 535781 w 976312"/>
                <a:gd name="connsiteY14" fmla="*/ 33338 h 1254919"/>
                <a:gd name="connsiteX15" fmla="*/ 533400 w 976312"/>
                <a:gd name="connsiteY15" fmla="*/ 14288 h 1254919"/>
                <a:gd name="connsiteX16" fmla="*/ 538162 w 976312"/>
                <a:gd name="connsiteY16" fmla="*/ 0 h 1254919"/>
                <a:gd name="connsiteX17" fmla="*/ 550068 w 976312"/>
                <a:gd name="connsiteY17" fmla="*/ 0 h 1254919"/>
                <a:gd name="connsiteX18" fmla="*/ 573881 w 976312"/>
                <a:gd name="connsiteY18" fmla="*/ 4763 h 1254919"/>
                <a:gd name="connsiteX19" fmla="*/ 623887 w 976312"/>
                <a:gd name="connsiteY19" fmla="*/ 26194 h 1254919"/>
                <a:gd name="connsiteX20" fmla="*/ 690562 w 976312"/>
                <a:gd name="connsiteY20" fmla="*/ 64294 h 1254919"/>
                <a:gd name="connsiteX21" fmla="*/ 742950 w 976312"/>
                <a:gd name="connsiteY21" fmla="*/ 100013 h 1254919"/>
                <a:gd name="connsiteX22" fmla="*/ 804862 w 976312"/>
                <a:gd name="connsiteY22" fmla="*/ 152400 h 1254919"/>
                <a:gd name="connsiteX23" fmla="*/ 873918 w 976312"/>
                <a:gd name="connsiteY23" fmla="*/ 216694 h 1254919"/>
                <a:gd name="connsiteX24" fmla="*/ 931068 w 976312"/>
                <a:gd name="connsiteY24" fmla="*/ 278607 h 1254919"/>
                <a:gd name="connsiteX25" fmla="*/ 952500 w 976312"/>
                <a:gd name="connsiteY25" fmla="*/ 304800 h 1254919"/>
                <a:gd name="connsiteX26" fmla="*/ 969168 w 976312"/>
                <a:gd name="connsiteY26" fmla="*/ 338138 h 1254919"/>
                <a:gd name="connsiteX27" fmla="*/ 976312 w 976312"/>
                <a:gd name="connsiteY27" fmla="*/ 361950 h 1254919"/>
                <a:gd name="connsiteX28" fmla="*/ 976312 w 976312"/>
                <a:gd name="connsiteY28" fmla="*/ 385763 h 1254919"/>
                <a:gd name="connsiteX29" fmla="*/ 969168 w 976312"/>
                <a:gd name="connsiteY29" fmla="*/ 409575 h 1254919"/>
                <a:gd name="connsiteX30" fmla="*/ 945356 w 976312"/>
                <a:gd name="connsiteY30" fmla="*/ 426244 h 1254919"/>
                <a:gd name="connsiteX31" fmla="*/ 902493 w 976312"/>
                <a:gd name="connsiteY31" fmla="*/ 440532 h 1254919"/>
                <a:gd name="connsiteX32" fmla="*/ 859631 w 976312"/>
                <a:gd name="connsiteY32" fmla="*/ 459582 h 1254919"/>
                <a:gd name="connsiteX33" fmla="*/ 821531 w 976312"/>
                <a:gd name="connsiteY33" fmla="*/ 485775 h 1254919"/>
                <a:gd name="connsiteX34" fmla="*/ 781050 w 976312"/>
                <a:gd name="connsiteY34" fmla="*/ 519113 h 1254919"/>
                <a:gd name="connsiteX35" fmla="*/ 754856 w 976312"/>
                <a:gd name="connsiteY35" fmla="*/ 545307 h 1254919"/>
                <a:gd name="connsiteX36" fmla="*/ 709612 w 976312"/>
                <a:gd name="connsiteY36" fmla="*/ 607219 h 1254919"/>
                <a:gd name="connsiteX37" fmla="*/ 650081 w 976312"/>
                <a:gd name="connsiteY37" fmla="*/ 678657 h 1254919"/>
                <a:gd name="connsiteX38" fmla="*/ 569118 w 976312"/>
                <a:gd name="connsiteY38" fmla="*/ 771525 h 1254919"/>
                <a:gd name="connsiteX39" fmla="*/ 481012 w 976312"/>
                <a:gd name="connsiteY39" fmla="*/ 862013 h 1254919"/>
                <a:gd name="connsiteX40" fmla="*/ 392906 w 976312"/>
                <a:gd name="connsiteY40" fmla="*/ 952500 h 1254919"/>
                <a:gd name="connsiteX41" fmla="*/ 252412 w 976312"/>
                <a:gd name="connsiteY41" fmla="*/ 1081088 h 1254919"/>
                <a:gd name="connsiteX42" fmla="*/ 114300 w 976312"/>
                <a:gd name="connsiteY42" fmla="*/ 1197769 h 1254919"/>
                <a:gd name="connsiteX43" fmla="*/ 50006 w 976312"/>
                <a:gd name="connsiteY43" fmla="*/ 1247775 h 1254919"/>
                <a:gd name="connsiteX44" fmla="*/ 28575 w 976312"/>
                <a:gd name="connsiteY44" fmla="*/ 1254919 h 1254919"/>
                <a:gd name="connsiteX45" fmla="*/ 14287 w 976312"/>
                <a:gd name="connsiteY45" fmla="*/ 1254919 h 1254919"/>
                <a:gd name="connsiteX46" fmla="*/ 4762 w 976312"/>
                <a:gd name="connsiteY46" fmla="*/ 1250157 h 1254919"/>
                <a:gd name="connsiteX47" fmla="*/ 0 w 976312"/>
                <a:gd name="connsiteY47" fmla="*/ 1235869 h 1254919"/>
                <a:gd name="connsiteX48" fmla="*/ 4762 w 976312"/>
                <a:gd name="connsiteY48" fmla="*/ 1209675 h 1254919"/>
                <a:gd name="connsiteX49" fmla="*/ 38100 w 976312"/>
                <a:gd name="connsiteY49" fmla="*/ 1162050 h 1254919"/>
                <a:gd name="connsiteX50" fmla="*/ 97631 w 976312"/>
                <a:gd name="connsiteY50" fmla="*/ 1095375 h 1254919"/>
                <a:gd name="connsiteX51" fmla="*/ 147637 w 976312"/>
                <a:gd name="connsiteY51" fmla="*/ 1031082 h 1254919"/>
                <a:gd name="connsiteX52" fmla="*/ 235743 w 976312"/>
                <a:gd name="connsiteY52" fmla="*/ 909638 h 1254919"/>
                <a:gd name="connsiteX53" fmla="*/ 314325 w 976312"/>
                <a:gd name="connsiteY53" fmla="*/ 797719 h 1254919"/>
                <a:gd name="connsiteX54" fmla="*/ 419100 w 976312"/>
                <a:gd name="connsiteY54" fmla="*/ 635794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76312" h="1254919">
                  <a:moveTo>
                    <a:pt x="419100" y="635794"/>
                  </a:moveTo>
                  <a:lnTo>
                    <a:pt x="454818" y="573882"/>
                  </a:lnTo>
                  <a:lnTo>
                    <a:pt x="485775" y="519113"/>
                  </a:lnTo>
                  <a:lnTo>
                    <a:pt x="514350" y="476250"/>
                  </a:lnTo>
                  <a:lnTo>
                    <a:pt x="547687" y="416719"/>
                  </a:lnTo>
                  <a:lnTo>
                    <a:pt x="573881" y="364332"/>
                  </a:lnTo>
                  <a:lnTo>
                    <a:pt x="585787" y="328613"/>
                  </a:lnTo>
                  <a:lnTo>
                    <a:pt x="602456" y="280988"/>
                  </a:lnTo>
                  <a:lnTo>
                    <a:pt x="614362" y="226219"/>
                  </a:lnTo>
                  <a:lnTo>
                    <a:pt x="614362" y="192882"/>
                  </a:lnTo>
                  <a:lnTo>
                    <a:pt x="602456" y="157163"/>
                  </a:lnTo>
                  <a:lnTo>
                    <a:pt x="573881" y="102394"/>
                  </a:lnTo>
                  <a:lnTo>
                    <a:pt x="552450" y="69057"/>
                  </a:lnTo>
                  <a:lnTo>
                    <a:pt x="540543" y="47625"/>
                  </a:lnTo>
                  <a:lnTo>
                    <a:pt x="535781" y="33338"/>
                  </a:lnTo>
                  <a:lnTo>
                    <a:pt x="533400" y="14288"/>
                  </a:lnTo>
                  <a:lnTo>
                    <a:pt x="538162" y="0"/>
                  </a:lnTo>
                  <a:lnTo>
                    <a:pt x="550068" y="0"/>
                  </a:lnTo>
                  <a:lnTo>
                    <a:pt x="573881" y="4763"/>
                  </a:lnTo>
                  <a:lnTo>
                    <a:pt x="623887" y="26194"/>
                  </a:lnTo>
                  <a:lnTo>
                    <a:pt x="690562" y="64294"/>
                  </a:lnTo>
                  <a:lnTo>
                    <a:pt x="742950" y="100013"/>
                  </a:lnTo>
                  <a:lnTo>
                    <a:pt x="804862" y="152400"/>
                  </a:lnTo>
                  <a:lnTo>
                    <a:pt x="873918" y="216694"/>
                  </a:lnTo>
                  <a:lnTo>
                    <a:pt x="931068" y="278607"/>
                  </a:lnTo>
                  <a:lnTo>
                    <a:pt x="952500" y="304800"/>
                  </a:lnTo>
                  <a:lnTo>
                    <a:pt x="969168" y="338138"/>
                  </a:lnTo>
                  <a:lnTo>
                    <a:pt x="976312" y="361950"/>
                  </a:lnTo>
                  <a:lnTo>
                    <a:pt x="976312" y="385763"/>
                  </a:lnTo>
                  <a:lnTo>
                    <a:pt x="969168" y="409575"/>
                  </a:lnTo>
                  <a:lnTo>
                    <a:pt x="945356" y="426244"/>
                  </a:lnTo>
                  <a:lnTo>
                    <a:pt x="902493" y="440532"/>
                  </a:lnTo>
                  <a:lnTo>
                    <a:pt x="859631" y="459582"/>
                  </a:lnTo>
                  <a:lnTo>
                    <a:pt x="821531" y="485775"/>
                  </a:lnTo>
                  <a:lnTo>
                    <a:pt x="781050" y="519113"/>
                  </a:lnTo>
                  <a:lnTo>
                    <a:pt x="754856" y="545307"/>
                  </a:lnTo>
                  <a:lnTo>
                    <a:pt x="709612" y="607219"/>
                  </a:lnTo>
                  <a:lnTo>
                    <a:pt x="650081" y="678657"/>
                  </a:lnTo>
                  <a:lnTo>
                    <a:pt x="569118" y="771525"/>
                  </a:lnTo>
                  <a:lnTo>
                    <a:pt x="481012" y="862013"/>
                  </a:lnTo>
                  <a:lnTo>
                    <a:pt x="392906" y="952500"/>
                  </a:lnTo>
                  <a:lnTo>
                    <a:pt x="252412" y="1081088"/>
                  </a:lnTo>
                  <a:lnTo>
                    <a:pt x="114300" y="1197769"/>
                  </a:lnTo>
                  <a:lnTo>
                    <a:pt x="50006" y="1247775"/>
                  </a:lnTo>
                  <a:lnTo>
                    <a:pt x="28575" y="1254919"/>
                  </a:lnTo>
                  <a:lnTo>
                    <a:pt x="14287" y="1254919"/>
                  </a:lnTo>
                  <a:lnTo>
                    <a:pt x="4762" y="1250157"/>
                  </a:lnTo>
                  <a:lnTo>
                    <a:pt x="0" y="1235869"/>
                  </a:lnTo>
                  <a:lnTo>
                    <a:pt x="4762" y="1209675"/>
                  </a:lnTo>
                  <a:lnTo>
                    <a:pt x="38100" y="1162050"/>
                  </a:lnTo>
                  <a:lnTo>
                    <a:pt x="97631" y="1095375"/>
                  </a:lnTo>
                  <a:lnTo>
                    <a:pt x="147637" y="1031082"/>
                  </a:lnTo>
                  <a:lnTo>
                    <a:pt x="235743" y="909638"/>
                  </a:lnTo>
                  <a:lnTo>
                    <a:pt x="314325" y="797719"/>
                  </a:lnTo>
                  <a:lnTo>
                    <a:pt x="419100" y="635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5">
              <a:extLst>
                <a:ext uri="{FF2B5EF4-FFF2-40B4-BE49-F238E27FC236}">
                  <a16:creationId xmlns:a16="http://schemas.microsoft.com/office/drawing/2014/main" id="{6207B924-199E-4259-BE56-4D93DB3BEFD6}"/>
                </a:ext>
              </a:extLst>
            </p:cNvPr>
            <p:cNvSpPr/>
            <p:nvPr/>
          </p:nvSpPr>
          <p:spPr>
            <a:xfrm>
              <a:off x="5278439" y="4090988"/>
              <a:ext cx="407987" cy="995362"/>
            </a:xfrm>
            <a:custGeom>
              <a:avLst/>
              <a:gdLst>
                <a:gd name="connsiteX0" fmla="*/ 95250 w 407194"/>
                <a:gd name="connsiteY0" fmla="*/ 359568 h 995362"/>
                <a:gd name="connsiteX1" fmla="*/ 57150 w 407194"/>
                <a:gd name="connsiteY1" fmla="*/ 219075 h 995362"/>
                <a:gd name="connsiteX2" fmla="*/ 11907 w 407194"/>
                <a:gd name="connsiteY2" fmla="*/ 71437 h 995362"/>
                <a:gd name="connsiteX3" fmla="*/ 0 w 407194"/>
                <a:gd name="connsiteY3" fmla="*/ 33337 h 995362"/>
                <a:gd name="connsiteX4" fmla="*/ 0 w 407194"/>
                <a:gd name="connsiteY4" fmla="*/ 14287 h 995362"/>
                <a:gd name="connsiteX5" fmla="*/ 7144 w 407194"/>
                <a:gd name="connsiteY5" fmla="*/ 0 h 995362"/>
                <a:gd name="connsiteX6" fmla="*/ 28575 w 407194"/>
                <a:gd name="connsiteY6" fmla="*/ 7143 h 995362"/>
                <a:gd name="connsiteX7" fmla="*/ 114300 w 407194"/>
                <a:gd name="connsiteY7" fmla="*/ 85725 h 995362"/>
                <a:gd name="connsiteX8" fmla="*/ 171450 w 407194"/>
                <a:gd name="connsiteY8" fmla="*/ 142875 h 995362"/>
                <a:gd name="connsiteX9" fmla="*/ 221457 w 407194"/>
                <a:gd name="connsiteY9" fmla="*/ 195262 h 995362"/>
                <a:gd name="connsiteX10" fmla="*/ 280988 w 407194"/>
                <a:gd name="connsiteY10" fmla="*/ 261937 h 995362"/>
                <a:gd name="connsiteX11" fmla="*/ 321469 w 407194"/>
                <a:gd name="connsiteY11" fmla="*/ 314325 h 995362"/>
                <a:gd name="connsiteX12" fmla="*/ 340519 w 407194"/>
                <a:gd name="connsiteY12" fmla="*/ 345281 h 995362"/>
                <a:gd name="connsiteX13" fmla="*/ 352425 w 407194"/>
                <a:gd name="connsiteY13" fmla="*/ 381000 h 995362"/>
                <a:gd name="connsiteX14" fmla="*/ 369094 w 407194"/>
                <a:gd name="connsiteY14" fmla="*/ 447675 h 995362"/>
                <a:gd name="connsiteX15" fmla="*/ 383382 w 407194"/>
                <a:gd name="connsiteY15" fmla="*/ 521493 h 995362"/>
                <a:gd name="connsiteX16" fmla="*/ 392907 w 407194"/>
                <a:gd name="connsiteY16" fmla="*/ 578643 h 995362"/>
                <a:gd name="connsiteX17" fmla="*/ 400050 w 407194"/>
                <a:gd name="connsiteY17" fmla="*/ 638175 h 995362"/>
                <a:gd name="connsiteX18" fmla="*/ 407194 w 407194"/>
                <a:gd name="connsiteY18" fmla="*/ 721518 h 995362"/>
                <a:gd name="connsiteX19" fmla="*/ 407194 w 407194"/>
                <a:gd name="connsiteY19" fmla="*/ 790575 h 995362"/>
                <a:gd name="connsiteX20" fmla="*/ 407194 w 407194"/>
                <a:gd name="connsiteY20" fmla="*/ 842962 h 995362"/>
                <a:gd name="connsiteX21" fmla="*/ 402432 w 407194"/>
                <a:gd name="connsiteY21" fmla="*/ 888206 h 995362"/>
                <a:gd name="connsiteX22" fmla="*/ 388144 w 407194"/>
                <a:gd name="connsiteY22" fmla="*/ 933450 h 995362"/>
                <a:gd name="connsiteX23" fmla="*/ 369094 w 407194"/>
                <a:gd name="connsiteY23" fmla="*/ 973931 h 995362"/>
                <a:gd name="connsiteX24" fmla="*/ 345282 w 407194"/>
                <a:gd name="connsiteY24" fmla="*/ 992981 h 995362"/>
                <a:gd name="connsiteX25" fmla="*/ 326232 w 407194"/>
                <a:gd name="connsiteY25" fmla="*/ 995362 h 995362"/>
                <a:gd name="connsiteX26" fmla="*/ 292894 w 407194"/>
                <a:gd name="connsiteY26" fmla="*/ 981075 h 995362"/>
                <a:gd name="connsiteX27" fmla="*/ 269082 w 407194"/>
                <a:gd name="connsiteY27" fmla="*/ 964406 h 995362"/>
                <a:gd name="connsiteX28" fmla="*/ 247650 w 407194"/>
                <a:gd name="connsiteY28" fmla="*/ 942975 h 995362"/>
                <a:gd name="connsiteX29" fmla="*/ 230982 w 407194"/>
                <a:gd name="connsiteY29" fmla="*/ 916781 h 995362"/>
                <a:gd name="connsiteX30" fmla="*/ 214313 w 407194"/>
                <a:gd name="connsiteY30" fmla="*/ 876300 h 995362"/>
                <a:gd name="connsiteX31" fmla="*/ 204788 w 407194"/>
                <a:gd name="connsiteY31" fmla="*/ 842962 h 995362"/>
                <a:gd name="connsiteX32" fmla="*/ 183357 w 407194"/>
                <a:gd name="connsiteY32" fmla="*/ 731043 h 995362"/>
                <a:gd name="connsiteX33" fmla="*/ 142875 w 407194"/>
                <a:gd name="connsiteY33" fmla="*/ 552450 h 995362"/>
                <a:gd name="connsiteX34" fmla="*/ 95250 w 407194"/>
                <a:gd name="connsiteY34" fmla="*/ 359568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7194" h="995362">
                  <a:moveTo>
                    <a:pt x="95250" y="359568"/>
                  </a:moveTo>
                  <a:lnTo>
                    <a:pt x="57150" y="219075"/>
                  </a:lnTo>
                  <a:lnTo>
                    <a:pt x="11907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7144" y="0"/>
                  </a:lnTo>
                  <a:lnTo>
                    <a:pt x="28575" y="7143"/>
                  </a:lnTo>
                  <a:lnTo>
                    <a:pt x="114300" y="85725"/>
                  </a:lnTo>
                  <a:lnTo>
                    <a:pt x="171450" y="142875"/>
                  </a:lnTo>
                  <a:lnTo>
                    <a:pt x="221457" y="195262"/>
                  </a:lnTo>
                  <a:lnTo>
                    <a:pt x="280988" y="261937"/>
                  </a:lnTo>
                  <a:lnTo>
                    <a:pt x="321469" y="314325"/>
                  </a:lnTo>
                  <a:lnTo>
                    <a:pt x="340519" y="345281"/>
                  </a:lnTo>
                  <a:lnTo>
                    <a:pt x="352425" y="381000"/>
                  </a:lnTo>
                  <a:lnTo>
                    <a:pt x="369094" y="447675"/>
                  </a:lnTo>
                  <a:lnTo>
                    <a:pt x="383382" y="521493"/>
                  </a:lnTo>
                  <a:lnTo>
                    <a:pt x="392907" y="578643"/>
                  </a:lnTo>
                  <a:lnTo>
                    <a:pt x="400050" y="638175"/>
                  </a:lnTo>
                  <a:lnTo>
                    <a:pt x="407194" y="721518"/>
                  </a:lnTo>
                  <a:lnTo>
                    <a:pt x="407194" y="790575"/>
                  </a:lnTo>
                  <a:lnTo>
                    <a:pt x="407194" y="842962"/>
                  </a:lnTo>
                  <a:lnTo>
                    <a:pt x="402432" y="888206"/>
                  </a:lnTo>
                  <a:lnTo>
                    <a:pt x="388144" y="933450"/>
                  </a:lnTo>
                  <a:lnTo>
                    <a:pt x="369094" y="973931"/>
                  </a:lnTo>
                  <a:lnTo>
                    <a:pt x="345282" y="992981"/>
                  </a:lnTo>
                  <a:lnTo>
                    <a:pt x="326232" y="995362"/>
                  </a:lnTo>
                  <a:lnTo>
                    <a:pt x="292894" y="981075"/>
                  </a:lnTo>
                  <a:lnTo>
                    <a:pt x="269082" y="964406"/>
                  </a:lnTo>
                  <a:lnTo>
                    <a:pt x="247650" y="942975"/>
                  </a:lnTo>
                  <a:lnTo>
                    <a:pt x="230982" y="916781"/>
                  </a:lnTo>
                  <a:lnTo>
                    <a:pt x="214313" y="876300"/>
                  </a:lnTo>
                  <a:lnTo>
                    <a:pt x="204788" y="842962"/>
                  </a:lnTo>
                  <a:lnTo>
                    <a:pt x="183357" y="731043"/>
                  </a:lnTo>
                  <a:lnTo>
                    <a:pt x="142875" y="552450"/>
                  </a:lnTo>
                  <a:lnTo>
                    <a:pt x="95250" y="3595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7">
              <a:extLst>
                <a:ext uri="{FF2B5EF4-FFF2-40B4-BE49-F238E27FC236}">
                  <a16:creationId xmlns:a16="http://schemas.microsoft.com/office/drawing/2014/main" id="{EBBAF2F0-A9FB-4CE3-B85B-34CC8016A215}"/>
                </a:ext>
              </a:extLst>
            </p:cNvPr>
            <p:cNvSpPr/>
            <p:nvPr/>
          </p:nvSpPr>
          <p:spPr>
            <a:xfrm>
              <a:off x="6457951" y="1417638"/>
              <a:ext cx="722313" cy="850900"/>
            </a:xfrm>
            <a:custGeom>
              <a:avLst/>
              <a:gdLst>
                <a:gd name="connsiteX0" fmla="*/ 214313 w 721519"/>
                <a:gd name="connsiteY0" fmla="*/ 490537 h 852487"/>
                <a:gd name="connsiteX1" fmla="*/ 266700 w 721519"/>
                <a:gd name="connsiteY1" fmla="*/ 397669 h 852487"/>
                <a:gd name="connsiteX2" fmla="*/ 309563 w 721519"/>
                <a:gd name="connsiteY2" fmla="*/ 321469 h 852487"/>
                <a:gd name="connsiteX3" fmla="*/ 338138 w 721519"/>
                <a:gd name="connsiteY3" fmla="*/ 259556 h 852487"/>
                <a:gd name="connsiteX4" fmla="*/ 352425 w 721519"/>
                <a:gd name="connsiteY4" fmla="*/ 226219 h 852487"/>
                <a:gd name="connsiteX5" fmla="*/ 357188 w 721519"/>
                <a:gd name="connsiteY5" fmla="*/ 197644 h 852487"/>
                <a:gd name="connsiteX6" fmla="*/ 354806 w 721519"/>
                <a:gd name="connsiteY6" fmla="*/ 164306 h 852487"/>
                <a:gd name="connsiteX7" fmla="*/ 342900 w 721519"/>
                <a:gd name="connsiteY7" fmla="*/ 140494 h 852487"/>
                <a:gd name="connsiteX8" fmla="*/ 328613 w 721519"/>
                <a:gd name="connsiteY8" fmla="*/ 123825 h 852487"/>
                <a:gd name="connsiteX9" fmla="*/ 309563 w 721519"/>
                <a:gd name="connsiteY9" fmla="*/ 104775 h 852487"/>
                <a:gd name="connsiteX10" fmla="*/ 276225 w 721519"/>
                <a:gd name="connsiteY10" fmla="*/ 83344 h 852487"/>
                <a:gd name="connsiteX11" fmla="*/ 242888 w 721519"/>
                <a:gd name="connsiteY11" fmla="*/ 64294 h 852487"/>
                <a:gd name="connsiteX12" fmla="*/ 226219 w 721519"/>
                <a:gd name="connsiteY12" fmla="*/ 50006 h 852487"/>
                <a:gd name="connsiteX13" fmla="*/ 211931 w 721519"/>
                <a:gd name="connsiteY13" fmla="*/ 33337 h 852487"/>
                <a:gd name="connsiteX14" fmla="*/ 209550 w 721519"/>
                <a:gd name="connsiteY14" fmla="*/ 19050 h 852487"/>
                <a:gd name="connsiteX15" fmla="*/ 214313 w 721519"/>
                <a:gd name="connsiteY15" fmla="*/ 7144 h 852487"/>
                <a:gd name="connsiteX16" fmla="*/ 242888 w 721519"/>
                <a:gd name="connsiteY16" fmla="*/ 0 h 852487"/>
                <a:gd name="connsiteX17" fmla="*/ 319088 w 721519"/>
                <a:gd name="connsiteY17" fmla="*/ 0 h 852487"/>
                <a:gd name="connsiteX18" fmla="*/ 390525 w 721519"/>
                <a:gd name="connsiteY18" fmla="*/ 9525 h 852487"/>
                <a:gd name="connsiteX19" fmla="*/ 471488 w 721519"/>
                <a:gd name="connsiteY19" fmla="*/ 28575 h 852487"/>
                <a:gd name="connsiteX20" fmla="*/ 519113 w 721519"/>
                <a:gd name="connsiteY20" fmla="*/ 47625 h 852487"/>
                <a:gd name="connsiteX21" fmla="*/ 552450 w 721519"/>
                <a:gd name="connsiteY21" fmla="*/ 64294 h 852487"/>
                <a:gd name="connsiteX22" fmla="*/ 592931 w 721519"/>
                <a:gd name="connsiteY22" fmla="*/ 92869 h 852487"/>
                <a:gd name="connsiteX23" fmla="*/ 621506 w 721519"/>
                <a:gd name="connsiteY23" fmla="*/ 121444 h 852487"/>
                <a:gd name="connsiteX24" fmla="*/ 633413 w 721519"/>
                <a:gd name="connsiteY24" fmla="*/ 135731 h 852487"/>
                <a:gd name="connsiteX25" fmla="*/ 657225 w 721519"/>
                <a:gd name="connsiteY25" fmla="*/ 150019 h 852487"/>
                <a:gd name="connsiteX26" fmla="*/ 673894 w 721519"/>
                <a:gd name="connsiteY26" fmla="*/ 161925 h 852487"/>
                <a:gd name="connsiteX27" fmla="*/ 700088 w 721519"/>
                <a:gd name="connsiteY27" fmla="*/ 183356 h 852487"/>
                <a:gd name="connsiteX28" fmla="*/ 714375 w 721519"/>
                <a:gd name="connsiteY28" fmla="*/ 200025 h 852487"/>
                <a:gd name="connsiteX29" fmla="*/ 719138 w 721519"/>
                <a:gd name="connsiteY29" fmla="*/ 209550 h 852487"/>
                <a:gd name="connsiteX30" fmla="*/ 721519 w 721519"/>
                <a:gd name="connsiteY30" fmla="*/ 221456 h 852487"/>
                <a:gd name="connsiteX31" fmla="*/ 719138 w 721519"/>
                <a:gd name="connsiteY31" fmla="*/ 238125 h 852487"/>
                <a:gd name="connsiteX32" fmla="*/ 707231 w 721519"/>
                <a:gd name="connsiteY32" fmla="*/ 259556 h 852487"/>
                <a:gd name="connsiteX33" fmla="*/ 681038 w 721519"/>
                <a:gd name="connsiteY33" fmla="*/ 278606 h 852487"/>
                <a:gd name="connsiteX34" fmla="*/ 657225 w 721519"/>
                <a:gd name="connsiteY34" fmla="*/ 292894 h 852487"/>
                <a:gd name="connsiteX35" fmla="*/ 573881 w 721519"/>
                <a:gd name="connsiteY35" fmla="*/ 383381 h 852487"/>
                <a:gd name="connsiteX36" fmla="*/ 473869 w 721519"/>
                <a:gd name="connsiteY36" fmla="*/ 488156 h 852487"/>
                <a:gd name="connsiteX37" fmla="*/ 376238 w 721519"/>
                <a:gd name="connsiteY37" fmla="*/ 588169 h 852487"/>
                <a:gd name="connsiteX38" fmla="*/ 223838 w 721519"/>
                <a:gd name="connsiteY38" fmla="*/ 726281 h 852487"/>
                <a:gd name="connsiteX39" fmla="*/ 83344 w 721519"/>
                <a:gd name="connsiteY39" fmla="*/ 850106 h 852487"/>
                <a:gd name="connsiteX40" fmla="*/ 0 w 721519"/>
                <a:gd name="connsiteY40" fmla="*/ 852487 h 852487"/>
                <a:gd name="connsiteX41" fmla="*/ 111919 w 721519"/>
                <a:gd name="connsiteY41" fmla="*/ 669131 h 852487"/>
                <a:gd name="connsiteX42" fmla="*/ 214313 w 721519"/>
                <a:gd name="connsiteY42" fmla="*/ 490537 h 852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21519" h="852487">
                  <a:moveTo>
                    <a:pt x="214313" y="490537"/>
                  </a:moveTo>
                  <a:lnTo>
                    <a:pt x="266700" y="397669"/>
                  </a:lnTo>
                  <a:lnTo>
                    <a:pt x="309563" y="321469"/>
                  </a:lnTo>
                  <a:lnTo>
                    <a:pt x="338138" y="259556"/>
                  </a:lnTo>
                  <a:lnTo>
                    <a:pt x="352425" y="226219"/>
                  </a:lnTo>
                  <a:lnTo>
                    <a:pt x="357188" y="197644"/>
                  </a:lnTo>
                  <a:lnTo>
                    <a:pt x="354806" y="164306"/>
                  </a:lnTo>
                  <a:lnTo>
                    <a:pt x="342900" y="140494"/>
                  </a:lnTo>
                  <a:lnTo>
                    <a:pt x="328613" y="123825"/>
                  </a:lnTo>
                  <a:lnTo>
                    <a:pt x="309563" y="104775"/>
                  </a:lnTo>
                  <a:lnTo>
                    <a:pt x="276225" y="83344"/>
                  </a:lnTo>
                  <a:lnTo>
                    <a:pt x="242888" y="64294"/>
                  </a:lnTo>
                  <a:lnTo>
                    <a:pt x="226219" y="50006"/>
                  </a:lnTo>
                  <a:lnTo>
                    <a:pt x="211931" y="33337"/>
                  </a:lnTo>
                  <a:lnTo>
                    <a:pt x="209550" y="19050"/>
                  </a:lnTo>
                  <a:lnTo>
                    <a:pt x="214313" y="7144"/>
                  </a:lnTo>
                  <a:lnTo>
                    <a:pt x="242888" y="0"/>
                  </a:lnTo>
                  <a:lnTo>
                    <a:pt x="319088" y="0"/>
                  </a:lnTo>
                  <a:lnTo>
                    <a:pt x="390525" y="9525"/>
                  </a:lnTo>
                  <a:lnTo>
                    <a:pt x="471488" y="28575"/>
                  </a:lnTo>
                  <a:lnTo>
                    <a:pt x="519113" y="47625"/>
                  </a:lnTo>
                  <a:lnTo>
                    <a:pt x="552450" y="64294"/>
                  </a:lnTo>
                  <a:lnTo>
                    <a:pt x="592931" y="92869"/>
                  </a:lnTo>
                  <a:lnTo>
                    <a:pt x="621506" y="121444"/>
                  </a:lnTo>
                  <a:lnTo>
                    <a:pt x="633413" y="135731"/>
                  </a:lnTo>
                  <a:lnTo>
                    <a:pt x="657225" y="150019"/>
                  </a:lnTo>
                  <a:lnTo>
                    <a:pt x="673894" y="161925"/>
                  </a:lnTo>
                  <a:lnTo>
                    <a:pt x="700088" y="183356"/>
                  </a:lnTo>
                  <a:lnTo>
                    <a:pt x="714375" y="200025"/>
                  </a:lnTo>
                  <a:lnTo>
                    <a:pt x="719138" y="209550"/>
                  </a:lnTo>
                  <a:lnTo>
                    <a:pt x="721519" y="221456"/>
                  </a:lnTo>
                  <a:lnTo>
                    <a:pt x="719138" y="238125"/>
                  </a:lnTo>
                  <a:lnTo>
                    <a:pt x="707231" y="259556"/>
                  </a:lnTo>
                  <a:lnTo>
                    <a:pt x="681038" y="278606"/>
                  </a:lnTo>
                  <a:lnTo>
                    <a:pt x="657225" y="292894"/>
                  </a:lnTo>
                  <a:lnTo>
                    <a:pt x="573881" y="383381"/>
                  </a:lnTo>
                  <a:lnTo>
                    <a:pt x="473869" y="488156"/>
                  </a:lnTo>
                  <a:lnTo>
                    <a:pt x="376238" y="588169"/>
                  </a:lnTo>
                  <a:lnTo>
                    <a:pt x="223838" y="726281"/>
                  </a:lnTo>
                  <a:lnTo>
                    <a:pt x="83344" y="850106"/>
                  </a:lnTo>
                  <a:lnTo>
                    <a:pt x="0" y="852487"/>
                  </a:lnTo>
                  <a:lnTo>
                    <a:pt x="111919" y="669131"/>
                  </a:lnTo>
                  <a:lnTo>
                    <a:pt x="214313" y="4905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1">
              <a:extLst>
                <a:ext uri="{FF2B5EF4-FFF2-40B4-BE49-F238E27FC236}">
                  <a16:creationId xmlns:a16="http://schemas.microsoft.com/office/drawing/2014/main" id="{15D94629-384B-4358-9DB3-2433D4EA860C}"/>
                </a:ext>
              </a:extLst>
            </p:cNvPr>
            <p:cNvSpPr/>
            <p:nvPr/>
          </p:nvSpPr>
          <p:spPr>
            <a:xfrm>
              <a:off x="5811839" y="4030663"/>
              <a:ext cx="409575" cy="1524000"/>
            </a:xfrm>
            <a:custGeom>
              <a:avLst/>
              <a:gdLst>
                <a:gd name="connsiteX0" fmla="*/ 402432 w 409575"/>
                <a:gd name="connsiteY0" fmla="*/ 473869 h 1524000"/>
                <a:gd name="connsiteX1" fmla="*/ 409575 w 409575"/>
                <a:gd name="connsiteY1" fmla="*/ 242888 h 1524000"/>
                <a:gd name="connsiteX2" fmla="*/ 338138 w 409575"/>
                <a:gd name="connsiteY2" fmla="*/ 107157 h 1524000"/>
                <a:gd name="connsiteX3" fmla="*/ 311944 w 409575"/>
                <a:gd name="connsiteY3" fmla="*/ 83344 h 1524000"/>
                <a:gd name="connsiteX4" fmla="*/ 266700 w 409575"/>
                <a:gd name="connsiteY4" fmla="*/ 52388 h 1524000"/>
                <a:gd name="connsiteX5" fmla="*/ 238125 w 409575"/>
                <a:gd name="connsiteY5" fmla="*/ 38100 h 1524000"/>
                <a:gd name="connsiteX6" fmla="*/ 197644 w 409575"/>
                <a:gd name="connsiteY6" fmla="*/ 21432 h 1524000"/>
                <a:gd name="connsiteX7" fmla="*/ 157163 w 409575"/>
                <a:gd name="connsiteY7" fmla="*/ 9525 h 1524000"/>
                <a:gd name="connsiteX8" fmla="*/ 111919 w 409575"/>
                <a:gd name="connsiteY8" fmla="*/ 2382 h 1524000"/>
                <a:gd name="connsiteX9" fmla="*/ 57150 w 409575"/>
                <a:gd name="connsiteY9" fmla="*/ 0 h 1524000"/>
                <a:gd name="connsiteX10" fmla="*/ 26194 w 409575"/>
                <a:gd name="connsiteY10" fmla="*/ 4763 h 1524000"/>
                <a:gd name="connsiteX11" fmla="*/ 7144 w 409575"/>
                <a:gd name="connsiteY11" fmla="*/ 14288 h 1524000"/>
                <a:gd name="connsiteX12" fmla="*/ 0 w 409575"/>
                <a:gd name="connsiteY12" fmla="*/ 28575 h 1524000"/>
                <a:gd name="connsiteX13" fmla="*/ 2382 w 409575"/>
                <a:gd name="connsiteY13" fmla="*/ 54769 h 1524000"/>
                <a:gd name="connsiteX14" fmla="*/ 14288 w 409575"/>
                <a:gd name="connsiteY14" fmla="*/ 71438 h 1524000"/>
                <a:gd name="connsiteX15" fmla="*/ 40482 w 409575"/>
                <a:gd name="connsiteY15" fmla="*/ 85725 h 1524000"/>
                <a:gd name="connsiteX16" fmla="*/ 71438 w 409575"/>
                <a:gd name="connsiteY16" fmla="*/ 109538 h 1524000"/>
                <a:gd name="connsiteX17" fmla="*/ 92869 w 409575"/>
                <a:gd name="connsiteY17" fmla="*/ 128588 h 1524000"/>
                <a:gd name="connsiteX18" fmla="*/ 116682 w 409575"/>
                <a:gd name="connsiteY18" fmla="*/ 150019 h 1524000"/>
                <a:gd name="connsiteX19" fmla="*/ 133350 w 409575"/>
                <a:gd name="connsiteY19" fmla="*/ 171450 h 1524000"/>
                <a:gd name="connsiteX20" fmla="*/ 152400 w 409575"/>
                <a:gd name="connsiteY20" fmla="*/ 204788 h 1524000"/>
                <a:gd name="connsiteX21" fmla="*/ 159544 w 409575"/>
                <a:gd name="connsiteY21" fmla="*/ 240507 h 1524000"/>
                <a:gd name="connsiteX22" fmla="*/ 161925 w 409575"/>
                <a:gd name="connsiteY22" fmla="*/ 292894 h 1524000"/>
                <a:gd name="connsiteX23" fmla="*/ 161925 w 409575"/>
                <a:gd name="connsiteY23" fmla="*/ 466725 h 1524000"/>
                <a:gd name="connsiteX24" fmla="*/ 157163 w 409575"/>
                <a:gd name="connsiteY24" fmla="*/ 721519 h 1524000"/>
                <a:gd name="connsiteX25" fmla="*/ 152400 w 409575"/>
                <a:gd name="connsiteY25" fmla="*/ 864394 h 1524000"/>
                <a:gd name="connsiteX26" fmla="*/ 145257 w 409575"/>
                <a:gd name="connsiteY26" fmla="*/ 1000125 h 1524000"/>
                <a:gd name="connsiteX27" fmla="*/ 135732 w 409575"/>
                <a:gd name="connsiteY27" fmla="*/ 1081088 h 1524000"/>
                <a:gd name="connsiteX28" fmla="*/ 128588 w 409575"/>
                <a:gd name="connsiteY28" fmla="*/ 1133475 h 1524000"/>
                <a:gd name="connsiteX29" fmla="*/ 121444 w 409575"/>
                <a:gd name="connsiteY29" fmla="*/ 1164432 h 1524000"/>
                <a:gd name="connsiteX30" fmla="*/ 119063 w 409575"/>
                <a:gd name="connsiteY30" fmla="*/ 1195388 h 1524000"/>
                <a:gd name="connsiteX31" fmla="*/ 126207 w 409575"/>
                <a:gd name="connsiteY31" fmla="*/ 1257300 h 1524000"/>
                <a:gd name="connsiteX32" fmla="*/ 135732 w 409575"/>
                <a:gd name="connsiteY32" fmla="*/ 1304925 h 1524000"/>
                <a:gd name="connsiteX33" fmla="*/ 152400 w 409575"/>
                <a:gd name="connsiteY33" fmla="*/ 1347788 h 1524000"/>
                <a:gd name="connsiteX34" fmla="*/ 169069 w 409575"/>
                <a:gd name="connsiteY34" fmla="*/ 1383507 h 1524000"/>
                <a:gd name="connsiteX35" fmla="*/ 188119 w 409575"/>
                <a:gd name="connsiteY35" fmla="*/ 1414463 h 1524000"/>
                <a:gd name="connsiteX36" fmla="*/ 216694 w 409575"/>
                <a:gd name="connsiteY36" fmla="*/ 1450182 h 1524000"/>
                <a:gd name="connsiteX37" fmla="*/ 247650 w 409575"/>
                <a:gd name="connsiteY37" fmla="*/ 1485900 h 1524000"/>
                <a:gd name="connsiteX38" fmla="*/ 278607 w 409575"/>
                <a:gd name="connsiteY38" fmla="*/ 1509713 h 1524000"/>
                <a:gd name="connsiteX39" fmla="*/ 297657 w 409575"/>
                <a:gd name="connsiteY39" fmla="*/ 1519238 h 1524000"/>
                <a:gd name="connsiteX40" fmla="*/ 326232 w 409575"/>
                <a:gd name="connsiteY40" fmla="*/ 1524000 h 1524000"/>
                <a:gd name="connsiteX41" fmla="*/ 345282 w 409575"/>
                <a:gd name="connsiteY41" fmla="*/ 1514475 h 1524000"/>
                <a:gd name="connsiteX42" fmla="*/ 361950 w 409575"/>
                <a:gd name="connsiteY42" fmla="*/ 1495425 h 1524000"/>
                <a:gd name="connsiteX43" fmla="*/ 373857 w 409575"/>
                <a:gd name="connsiteY43" fmla="*/ 1464469 h 1524000"/>
                <a:gd name="connsiteX44" fmla="*/ 381000 w 409575"/>
                <a:gd name="connsiteY44" fmla="*/ 1428750 h 1524000"/>
                <a:gd name="connsiteX45" fmla="*/ 385763 w 409575"/>
                <a:gd name="connsiteY45" fmla="*/ 1397794 h 1524000"/>
                <a:gd name="connsiteX46" fmla="*/ 388144 w 409575"/>
                <a:gd name="connsiteY46" fmla="*/ 1340644 h 1524000"/>
                <a:gd name="connsiteX47" fmla="*/ 388144 w 409575"/>
                <a:gd name="connsiteY47" fmla="*/ 1183482 h 1524000"/>
                <a:gd name="connsiteX48" fmla="*/ 392907 w 409575"/>
                <a:gd name="connsiteY48" fmla="*/ 926307 h 1524000"/>
                <a:gd name="connsiteX49" fmla="*/ 402432 w 409575"/>
                <a:gd name="connsiteY49" fmla="*/ 473869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9575" h="1524000">
                  <a:moveTo>
                    <a:pt x="402432" y="473869"/>
                  </a:moveTo>
                  <a:lnTo>
                    <a:pt x="409575" y="242888"/>
                  </a:lnTo>
                  <a:lnTo>
                    <a:pt x="338138" y="107157"/>
                  </a:lnTo>
                  <a:lnTo>
                    <a:pt x="311944" y="83344"/>
                  </a:lnTo>
                  <a:lnTo>
                    <a:pt x="266700" y="52388"/>
                  </a:lnTo>
                  <a:lnTo>
                    <a:pt x="238125" y="38100"/>
                  </a:lnTo>
                  <a:lnTo>
                    <a:pt x="197644" y="21432"/>
                  </a:lnTo>
                  <a:lnTo>
                    <a:pt x="157163" y="9525"/>
                  </a:lnTo>
                  <a:lnTo>
                    <a:pt x="111919" y="2382"/>
                  </a:lnTo>
                  <a:lnTo>
                    <a:pt x="57150" y="0"/>
                  </a:lnTo>
                  <a:lnTo>
                    <a:pt x="26194" y="4763"/>
                  </a:lnTo>
                  <a:lnTo>
                    <a:pt x="7144" y="14288"/>
                  </a:lnTo>
                  <a:lnTo>
                    <a:pt x="0" y="28575"/>
                  </a:lnTo>
                  <a:lnTo>
                    <a:pt x="2382" y="54769"/>
                  </a:lnTo>
                  <a:lnTo>
                    <a:pt x="14288" y="71438"/>
                  </a:lnTo>
                  <a:lnTo>
                    <a:pt x="40482" y="85725"/>
                  </a:lnTo>
                  <a:lnTo>
                    <a:pt x="71438" y="109538"/>
                  </a:lnTo>
                  <a:lnTo>
                    <a:pt x="92869" y="128588"/>
                  </a:lnTo>
                  <a:lnTo>
                    <a:pt x="116682" y="150019"/>
                  </a:lnTo>
                  <a:lnTo>
                    <a:pt x="133350" y="171450"/>
                  </a:lnTo>
                  <a:lnTo>
                    <a:pt x="152400" y="204788"/>
                  </a:lnTo>
                  <a:lnTo>
                    <a:pt x="159544" y="240507"/>
                  </a:lnTo>
                  <a:lnTo>
                    <a:pt x="161925" y="292894"/>
                  </a:lnTo>
                  <a:lnTo>
                    <a:pt x="161925" y="466725"/>
                  </a:lnTo>
                  <a:cubicBezTo>
                    <a:pt x="160338" y="551656"/>
                    <a:pt x="158750" y="636588"/>
                    <a:pt x="157163" y="721519"/>
                  </a:cubicBezTo>
                  <a:lnTo>
                    <a:pt x="152400" y="864394"/>
                  </a:lnTo>
                  <a:lnTo>
                    <a:pt x="145257" y="1000125"/>
                  </a:lnTo>
                  <a:lnTo>
                    <a:pt x="135732" y="1081088"/>
                  </a:lnTo>
                  <a:lnTo>
                    <a:pt x="128588" y="1133475"/>
                  </a:lnTo>
                  <a:lnTo>
                    <a:pt x="121444" y="1164432"/>
                  </a:lnTo>
                  <a:lnTo>
                    <a:pt x="119063" y="1195388"/>
                  </a:lnTo>
                  <a:lnTo>
                    <a:pt x="126207" y="1257300"/>
                  </a:lnTo>
                  <a:lnTo>
                    <a:pt x="135732" y="1304925"/>
                  </a:lnTo>
                  <a:lnTo>
                    <a:pt x="152400" y="1347788"/>
                  </a:lnTo>
                  <a:lnTo>
                    <a:pt x="169069" y="1383507"/>
                  </a:lnTo>
                  <a:lnTo>
                    <a:pt x="188119" y="1414463"/>
                  </a:lnTo>
                  <a:lnTo>
                    <a:pt x="216694" y="1450182"/>
                  </a:lnTo>
                  <a:lnTo>
                    <a:pt x="247650" y="1485900"/>
                  </a:lnTo>
                  <a:lnTo>
                    <a:pt x="278607" y="1509713"/>
                  </a:lnTo>
                  <a:lnTo>
                    <a:pt x="297657" y="1519238"/>
                  </a:lnTo>
                  <a:lnTo>
                    <a:pt x="326232" y="1524000"/>
                  </a:lnTo>
                  <a:lnTo>
                    <a:pt x="345282" y="1514475"/>
                  </a:lnTo>
                  <a:lnTo>
                    <a:pt x="361950" y="1495425"/>
                  </a:lnTo>
                  <a:lnTo>
                    <a:pt x="373857" y="1464469"/>
                  </a:lnTo>
                  <a:lnTo>
                    <a:pt x="381000" y="1428750"/>
                  </a:lnTo>
                  <a:lnTo>
                    <a:pt x="385763" y="1397794"/>
                  </a:lnTo>
                  <a:cubicBezTo>
                    <a:pt x="386557" y="1378744"/>
                    <a:pt x="387350" y="1359694"/>
                    <a:pt x="388144" y="1340644"/>
                  </a:cubicBezTo>
                  <a:lnTo>
                    <a:pt x="388144" y="1183482"/>
                  </a:lnTo>
                  <a:cubicBezTo>
                    <a:pt x="389732" y="1097757"/>
                    <a:pt x="391319" y="1012032"/>
                    <a:pt x="392907" y="926307"/>
                  </a:cubicBezTo>
                  <a:lnTo>
                    <a:pt x="40243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9">
              <a:extLst>
                <a:ext uri="{FF2B5EF4-FFF2-40B4-BE49-F238E27FC236}">
                  <a16:creationId xmlns:a16="http://schemas.microsoft.com/office/drawing/2014/main" id="{D3571641-04BB-4A64-8C91-ECBC961A97E8}"/>
                </a:ext>
              </a:extLst>
            </p:cNvPr>
            <p:cNvSpPr/>
            <p:nvPr/>
          </p:nvSpPr>
          <p:spPr>
            <a:xfrm>
              <a:off x="4075113" y="2686051"/>
              <a:ext cx="677862" cy="561975"/>
            </a:xfrm>
            <a:custGeom>
              <a:avLst/>
              <a:gdLst>
                <a:gd name="connsiteX0" fmla="*/ 402431 w 678656"/>
                <a:gd name="connsiteY0" fmla="*/ 233363 h 561975"/>
                <a:gd name="connsiteX1" fmla="*/ 307181 w 678656"/>
                <a:gd name="connsiteY1" fmla="*/ 159544 h 561975"/>
                <a:gd name="connsiteX2" fmla="*/ 209550 w 678656"/>
                <a:gd name="connsiteY2" fmla="*/ 83344 h 561975"/>
                <a:gd name="connsiteX3" fmla="*/ 128587 w 678656"/>
                <a:gd name="connsiteY3" fmla="*/ 0 h 561975"/>
                <a:gd name="connsiteX4" fmla="*/ 78581 w 678656"/>
                <a:gd name="connsiteY4" fmla="*/ 21432 h 561975"/>
                <a:gd name="connsiteX5" fmla="*/ 38100 w 678656"/>
                <a:gd name="connsiteY5" fmla="*/ 50007 h 561975"/>
                <a:gd name="connsiteX6" fmla="*/ 21431 w 678656"/>
                <a:gd name="connsiteY6" fmla="*/ 69057 h 561975"/>
                <a:gd name="connsiteX7" fmla="*/ 7144 w 678656"/>
                <a:gd name="connsiteY7" fmla="*/ 95250 h 561975"/>
                <a:gd name="connsiteX8" fmla="*/ 0 w 678656"/>
                <a:gd name="connsiteY8" fmla="*/ 121444 h 561975"/>
                <a:gd name="connsiteX9" fmla="*/ 0 w 678656"/>
                <a:gd name="connsiteY9" fmla="*/ 152400 h 561975"/>
                <a:gd name="connsiteX10" fmla="*/ 7144 w 678656"/>
                <a:gd name="connsiteY10" fmla="*/ 183357 h 561975"/>
                <a:gd name="connsiteX11" fmla="*/ 52387 w 678656"/>
                <a:gd name="connsiteY11" fmla="*/ 216694 h 561975"/>
                <a:gd name="connsiteX12" fmla="*/ 166687 w 678656"/>
                <a:gd name="connsiteY12" fmla="*/ 290513 h 561975"/>
                <a:gd name="connsiteX13" fmla="*/ 311944 w 678656"/>
                <a:gd name="connsiteY13" fmla="*/ 383382 h 561975"/>
                <a:gd name="connsiteX14" fmla="*/ 419100 w 678656"/>
                <a:gd name="connsiteY14" fmla="*/ 450057 h 561975"/>
                <a:gd name="connsiteX15" fmla="*/ 535781 w 678656"/>
                <a:gd name="connsiteY15" fmla="*/ 521494 h 561975"/>
                <a:gd name="connsiteX16" fmla="*/ 604837 w 678656"/>
                <a:gd name="connsiteY16" fmla="*/ 561975 h 561975"/>
                <a:gd name="connsiteX17" fmla="*/ 678656 w 678656"/>
                <a:gd name="connsiteY17" fmla="*/ 445294 h 561975"/>
                <a:gd name="connsiteX18" fmla="*/ 533400 w 678656"/>
                <a:gd name="connsiteY18" fmla="*/ 335757 h 561975"/>
                <a:gd name="connsiteX19" fmla="*/ 402431 w 678656"/>
                <a:gd name="connsiteY19" fmla="*/ 233363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8656" h="561975">
                  <a:moveTo>
                    <a:pt x="402431" y="233363"/>
                  </a:moveTo>
                  <a:lnTo>
                    <a:pt x="307181" y="159544"/>
                  </a:lnTo>
                  <a:lnTo>
                    <a:pt x="209550" y="83344"/>
                  </a:lnTo>
                  <a:lnTo>
                    <a:pt x="128587" y="0"/>
                  </a:lnTo>
                  <a:lnTo>
                    <a:pt x="78581" y="21432"/>
                  </a:lnTo>
                  <a:lnTo>
                    <a:pt x="38100" y="50007"/>
                  </a:lnTo>
                  <a:lnTo>
                    <a:pt x="21431" y="69057"/>
                  </a:lnTo>
                  <a:lnTo>
                    <a:pt x="7144" y="95250"/>
                  </a:lnTo>
                  <a:lnTo>
                    <a:pt x="0" y="121444"/>
                  </a:lnTo>
                  <a:lnTo>
                    <a:pt x="0" y="152400"/>
                  </a:lnTo>
                  <a:lnTo>
                    <a:pt x="7144" y="183357"/>
                  </a:lnTo>
                  <a:lnTo>
                    <a:pt x="52387" y="216694"/>
                  </a:lnTo>
                  <a:lnTo>
                    <a:pt x="166687" y="290513"/>
                  </a:lnTo>
                  <a:lnTo>
                    <a:pt x="311944" y="383382"/>
                  </a:lnTo>
                  <a:lnTo>
                    <a:pt x="419100" y="450057"/>
                  </a:lnTo>
                  <a:lnTo>
                    <a:pt x="535781" y="521494"/>
                  </a:lnTo>
                  <a:lnTo>
                    <a:pt x="604837" y="561975"/>
                  </a:lnTo>
                  <a:lnTo>
                    <a:pt x="678656" y="445294"/>
                  </a:lnTo>
                  <a:lnTo>
                    <a:pt x="533400" y="335757"/>
                  </a:lnTo>
                  <a:lnTo>
                    <a:pt x="402431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843C22AF-F76D-4B86-9449-2A8BF95F43DD}"/>
                </a:ext>
              </a:extLst>
            </p:cNvPr>
            <p:cNvSpPr/>
            <p:nvPr/>
          </p:nvSpPr>
          <p:spPr>
            <a:xfrm>
              <a:off x="4014789" y="2051051"/>
              <a:ext cx="1601787" cy="1965325"/>
            </a:xfrm>
            <a:custGeom>
              <a:avLst/>
              <a:gdLst>
                <a:gd name="connsiteX0" fmla="*/ 933450 w 1602922"/>
                <a:gd name="connsiteY0" fmla="*/ 742950 h 1964871"/>
                <a:gd name="connsiteX1" fmla="*/ 1034143 w 1602922"/>
                <a:gd name="connsiteY1" fmla="*/ 606878 h 1964871"/>
                <a:gd name="connsiteX2" fmla="*/ 1107622 w 1602922"/>
                <a:gd name="connsiteY2" fmla="*/ 500743 h 1964871"/>
                <a:gd name="connsiteX3" fmla="*/ 1189264 w 1602922"/>
                <a:gd name="connsiteY3" fmla="*/ 375557 h 1964871"/>
                <a:gd name="connsiteX4" fmla="*/ 1270907 w 1602922"/>
                <a:gd name="connsiteY4" fmla="*/ 239486 h 1964871"/>
                <a:gd name="connsiteX5" fmla="*/ 1279072 w 1602922"/>
                <a:gd name="connsiteY5" fmla="*/ 214993 h 1964871"/>
                <a:gd name="connsiteX6" fmla="*/ 1287236 w 1602922"/>
                <a:gd name="connsiteY6" fmla="*/ 187778 h 1964871"/>
                <a:gd name="connsiteX7" fmla="*/ 1284514 w 1602922"/>
                <a:gd name="connsiteY7" fmla="*/ 166007 h 1964871"/>
                <a:gd name="connsiteX8" fmla="*/ 1279072 w 1602922"/>
                <a:gd name="connsiteY8" fmla="*/ 141514 h 1964871"/>
                <a:gd name="connsiteX9" fmla="*/ 1262743 w 1602922"/>
                <a:gd name="connsiteY9" fmla="*/ 108857 h 1964871"/>
                <a:gd name="connsiteX10" fmla="*/ 1240972 w 1602922"/>
                <a:gd name="connsiteY10" fmla="*/ 78921 h 1964871"/>
                <a:gd name="connsiteX11" fmla="*/ 1224643 w 1602922"/>
                <a:gd name="connsiteY11" fmla="*/ 62593 h 1964871"/>
                <a:gd name="connsiteX12" fmla="*/ 1216479 w 1602922"/>
                <a:gd name="connsiteY12" fmla="*/ 38100 h 1964871"/>
                <a:gd name="connsiteX13" fmla="*/ 1213757 w 1602922"/>
                <a:gd name="connsiteY13" fmla="*/ 19050 h 1964871"/>
                <a:gd name="connsiteX14" fmla="*/ 1221922 w 1602922"/>
                <a:gd name="connsiteY14" fmla="*/ 5443 h 1964871"/>
                <a:gd name="connsiteX15" fmla="*/ 1249136 w 1602922"/>
                <a:gd name="connsiteY15" fmla="*/ 0 h 1964871"/>
                <a:gd name="connsiteX16" fmla="*/ 1284514 w 1602922"/>
                <a:gd name="connsiteY16" fmla="*/ 13607 h 1964871"/>
                <a:gd name="connsiteX17" fmla="*/ 1322614 w 1602922"/>
                <a:gd name="connsiteY17" fmla="*/ 21771 h 1964871"/>
                <a:gd name="connsiteX18" fmla="*/ 1382486 w 1602922"/>
                <a:gd name="connsiteY18" fmla="*/ 40821 h 1964871"/>
                <a:gd name="connsiteX19" fmla="*/ 1423307 w 1602922"/>
                <a:gd name="connsiteY19" fmla="*/ 62593 h 1964871"/>
                <a:gd name="connsiteX20" fmla="*/ 1455964 w 1602922"/>
                <a:gd name="connsiteY20" fmla="*/ 84364 h 1964871"/>
                <a:gd name="connsiteX21" fmla="*/ 1488622 w 1602922"/>
                <a:gd name="connsiteY21" fmla="*/ 114300 h 1964871"/>
                <a:gd name="connsiteX22" fmla="*/ 1513114 w 1602922"/>
                <a:gd name="connsiteY22" fmla="*/ 138793 h 1964871"/>
                <a:gd name="connsiteX23" fmla="*/ 1543050 w 1602922"/>
                <a:gd name="connsiteY23" fmla="*/ 171450 h 1964871"/>
                <a:gd name="connsiteX24" fmla="*/ 1564822 w 1602922"/>
                <a:gd name="connsiteY24" fmla="*/ 206828 h 1964871"/>
                <a:gd name="connsiteX25" fmla="*/ 1583872 w 1602922"/>
                <a:gd name="connsiteY25" fmla="*/ 242207 h 1964871"/>
                <a:gd name="connsiteX26" fmla="*/ 1594757 w 1602922"/>
                <a:gd name="connsiteY26" fmla="*/ 277586 h 1964871"/>
                <a:gd name="connsiteX27" fmla="*/ 1602922 w 1602922"/>
                <a:gd name="connsiteY27" fmla="*/ 310243 h 1964871"/>
                <a:gd name="connsiteX28" fmla="*/ 1602922 w 1602922"/>
                <a:gd name="connsiteY28" fmla="*/ 342900 h 1964871"/>
                <a:gd name="connsiteX29" fmla="*/ 1594757 w 1602922"/>
                <a:gd name="connsiteY29" fmla="*/ 364671 h 1964871"/>
                <a:gd name="connsiteX30" fmla="*/ 1578429 w 1602922"/>
                <a:gd name="connsiteY30" fmla="*/ 383721 h 1964871"/>
                <a:gd name="connsiteX31" fmla="*/ 1553936 w 1602922"/>
                <a:gd name="connsiteY31" fmla="*/ 394607 h 1964871"/>
                <a:gd name="connsiteX32" fmla="*/ 1526722 w 1602922"/>
                <a:gd name="connsiteY32" fmla="*/ 397328 h 1964871"/>
                <a:gd name="connsiteX33" fmla="*/ 1510393 w 1602922"/>
                <a:gd name="connsiteY33" fmla="*/ 402771 h 1964871"/>
                <a:gd name="connsiteX34" fmla="*/ 1450522 w 1602922"/>
                <a:gd name="connsiteY34" fmla="*/ 468086 h 1964871"/>
                <a:gd name="connsiteX35" fmla="*/ 1300843 w 1602922"/>
                <a:gd name="connsiteY35" fmla="*/ 636814 h 1964871"/>
                <a:gd name="connsiteX36" fmla="*/ 1123950 w 1602922"/>
                <a:gd name="connsiteY36" fmla="*/ 830036 h 1964871"/>
                <a:gd name="connsiteX37" fmla="*/ 941614 w 1602922"/>
                <a:gd name="connsiteY37" fmla="*/ 1034143 h 1964871"/>
                <a:gd name="connsiteX38" fmla="*/ 759279 w 1602922"/>
                <a:gd name="connsiteY38" fmla="*/ 1238250 h 1964871"/>
                <a:gd name="connsiteX39" fmla="*/ 547007 w 1602922"/>
                <a:gd name="connsiteY39" fmla="*/ 1477736 h 1964871"/>
                <a:gd name="connsiteX40" fmla="*/ 293914 w 1602922"/>
                <a:gd name="connsiteY40" fmla="*/ 1763486 h 1964871"/>
                <a:gd name="connsiteX41" fmla="*/ 114300 w 1602922"/>
                <a:gd name="connsiteY41" fmla="*/ 1964871 h 1964871"/>
                <a:gd name="connsiteX42" fmla="*/ 8164 w 1602922"/>
                <a:gd name="connsiteY42" fmla="*/ 1934936 h 1964871"/>
                <a:gd name="connsiteX43" fmla="*/ 0 w 1602922"/>
                <a:gd name="connsiteY43" fmla="*/ 1913164 h 1964871"/>
                <a:gd name="connsiteX44" fmla="*/ 0 w 1602922"/>
                <a:gd name="connsiteY44" fmla="*/ 1894114 h 1964871"/>
                <a:gd name="connsiteX45" fmla="*/ 46264 w 1602922"/>
                <a:gd name="connsiteY45" fmla="*/ 1839686 h 1964871"/>
                <a:gd name="connsiteX46" fmla="*/ 157843 w 1602922"/>
                <a:gd name="connsiteY46" fmla="*/ 1709057 h 1964871"/>
                <a:gd name="connsiteX47" fmla="*/ 296636 w 1602922"/>
                <a:gd name="connsiteY47" fmla="*/ 1540328 h 1964871"/>
                <a:gd name="connsiteX48" fmla="*/ 413657 w 1602922"/>
                <a:gd name="connsiteY48" fmla="*/ 1393371 h 1964871"/>
                <a:gd name="connsiteX49" fmla="*/ 525236 w 1602922"/>
                <a:gd name="connsiteY49" fmla="*/ 1257300 h 1964871"/>
                <a:gd name="connsiteX50" fmla="*/ 615043 w 1602922"/>
                <a:gd name="connsiteY50" fmla="*/ 1140278 h 1964871"/>
                <a:gd name="connsiteX51" fmla="*/ 781050 w 1602922"/>
                <a:gd name="connsiteY51" fmla="*/ 936171 h 1964871"/>
                <a:gd name="connsiteX52" fmla="*/ 933450 w 1602922"/>
                <a:gd name="connsiteY52" fmla="*/ 742950 h 196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02922" h="1964871">
                  <a:moveTo>
                    <a:pt x="933450" y="742950"/>
                  </a:moveTo>
                  <a:lnTo>
                    <a:pt x="1034143" y="606878"/>
                  </a:lnTo>
                  <a:lnTo>
                    <a:pt x="1107622" y="500743"/>
                  </a:lnTo>
                  <a:lnTo>
                    <a:pt x="1189264" y="375557"/>
                  </a:lnTo>
                  <a:lnTo>
                    <a:pt x="1270907" y="239486"/>
                  </a:lnTo>
                  <a:lnTo>
                    <a:pt x="1279072" y="214993"/>
                  </a:lnTo>
                  <a:lnTo>
                    <a:pt x="1287236" y="187778"/>
                  </a:lnTo>
                  <a:lnTo>
                    <a:pt x="1284514" y="166007"/>
                  </a:lnTo>
                  <a:lnTo>
                    <a:pt x="1279072" y="141514"/>
                  </a:lnTo>
                  <a:lnTo>
                    <a:pt x="1262743" y="108857"/>
                  </a:lnTo>
                  <a:lnTo>
                    <a:pt x="1240972" y="78921"/>
                  </a:lnTo>
                  <a:lnTo>
                    <a:pt x="1224643" y="62593"/>
                  </a:lnTo>
                  <a:lnTo>
                    <a:pt x="1216479" y="38100"/>
                  </a:lnTo>
                  <a:lnTo>
                    <a:pt x="1213757" y="19050"/>
                  </a:lnTo>
                  <a:lnTo>
                    <a:pt x="1221922" y="5443"/>
                  </a:lnTo>
                  <a:lnTo>
                    <a:pt x="1249136" y="0"/>
                  </a:lnTo>
                  <a:lnTo>
                    <a:pt x="1284514" y="13607"/>
                  </a:lnTo>
                  <a:lnTo>
                    <a:pt x="1322614" y="21771"/>
                  </a:lnTo>
                  <a:lnTo>
                    <a:pt x="1382486" y="40821"/>
                  </a:lnTo>
                  <a:lnTo>
                    <a:pt x="1423307" y="62593"/>
                  </a:lnTo>
                  <a:lnTo>
                    <a:pt x="1455964" y="84364"/>
                  </a:lnTo>
                  <a:lnTo>
                    <a:pt x="1488622" y="114300"/>
                  </a:lnTo>
                  <a:lnTo>
                    <a:pt x="1513114" y="138793"/>
                  </a:lnTo>
                  <a:lnTo>
                    <a:pt x="1543050" y="171450"/>
                  </a:lnTo>
                  <a:lnTo>
                    <a:pt x="1564822" y="206828"/>
                  </a:lnTo>
                  <a:lnTo>
                    <a:pt x="1583872" y="242207"/>
                  </a:lnTo>
                  <a:lnTo>
                    <a:pt x="1594757" y="277586"/>
                  </a:lnTo>
                  <a:lnTo>
                    <a:pt x="1602922" y="310243"/>
                  </a:lnTo>
                  <a:lnTo>
                    <a:pt x="1602922" y="342900"/>
                  </a:lnTo>
                  <a:lnTo>
                    <a:pt x="1594757" y="364671"/>
                  </a:lnTo>
                  <a:lnTo>
                    <a:pt x="1578429" y="383721"/>
                  </a:lnTo>
                  <a:lnTo>
                    <a:pt x="1553936" y="394607"/>
                  </a:lnTo>
                  <a:lnTo>
                    <a:pt x="1526722" y="397328"/>
                  </a:lnTo>
                  <a:lnTo>
                    <a:pt x="1510393" y="402771"/>
                  </a:lnTo>
                  <a:lnTo>
                    <a:pt x="1450522" y="468086"/>
                  </a:lnTo>
                  <a:lnTo>
                    <a:pt x="1300843" y="636814"/>
                  </a:lnTo>
                  <a:lnTo>
                    <a:pt x="1123950" y="830036"/>
                  </a:lnTo>
                  <a:lnTo>
                    <a:pt x="941614" y="1034143"/>
                  </a:lnTo>
                  <a:lnTo>
                    <a:pt x="759279" y="1238250"/>
                  </a:lnTo>
                  <a:lnTo>
                    <a:pt x="547007" y="1477736"/>
                  </a:lnTo>
                  <a:lnTo>
                    <a:pt x="293914" y="1763486"/>
                  </a:lnTo>
                  <a:lnTo>
                    <a:pt x="114300" y="1964871"/>
                  </a:lnTo>
                  <a:lnTo>
                    <a:pt x="8164" y="1934936"/>
                  </a:lnTo>
                  <a:lnTo>
                    <a:pt x="0" y="1913164"/>
                  </a:lnTo>
                  <a:lnTo>
                    <a:pt x="0" y="1894114"/>
                  </a:lnTo>
                  <a:lnTo>
                    <a:pt x="46264" y="1839686"/>
                  </a:lnTo>
                  <a:lnTo>
                    <a:pt x="157843" y="1709057"/>
                  </a:lnTo>
                  <a:lnTo>
                    <a:pt x="296636" y="1540328"/>
                  </a:lnTo>
                  <a:lnTo>
                    <a:pt x="413657" y="1393371"/>
                  </a:lnTo>
                  <a:lnTo>
                    <a:pt x="525236" y="1257300"/>
                  </a:lnTo>
                  <a:lnTo>
                    <a:pt x="615043" y="1140278"/>
                  </a:lnTo>
                  <a:lnTo>
                    <a:pt x="781050" y="936171"/>
                  </a:lnTo>
                  <a:lnTo>
                    <a:pt x="933450" y="742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1">
              <a:extLst>
                <a:ext uri="{FF2B5EF4-FFF2-40B4-BE49-F238E27FC236}">
                  <a16:creationId xmlns:a16="http://schemas.microsoft.com/office/drawing/2014/main" id="{E216BE30-DFF9-48D5-85BA-147C87D1859F}"/>
                </a:ext>
              </a:extLst>
            </p:cNvPr>
            <p:cNvSpPr/>
            <p:nvPr/>
          </p:nvSpPr>
          <p:spPr>
            <a:xfrm>
              <a:off x="4017964" y="3622676"/>
              <a:ext cx="1552575" cy="587375"/>
            </a:xfrm>
            <a:custGeom>
              <a:avLst/>
              <a:gdLst>
                <a:gd name="connsiteX0" fmla="*/ 683419 w 1552575"/>
                <a:gd name="connsiteY0" fmla="*/ 192881 h 588168"/>
                <a:gd name="connsiteX1" fmla="*/ 466725 w 1552575"/>
                <a:gd name="connsiteY1" fmla="*/ 240506 h 588168"/>
                <a:gd name="connsiteX2" fmla="*/ 292894 w 1552575"/>
                <a:gd name="connsiteY2" fmla="*/ 278606 h 588168"/>
                <a:gd name="connsiteX3" fmla="*/ 178594 w 1552575"/>
                <a:gd name="connsiteY3" fmla="*/ 297656 h 588168"/>
                <a:gd name="connsiteX4" fmla="*/ 0 w 1552575"/>
                <a:gd name="connsiteY4" fmla="*/ 323850 h 588168"/>
                <a:gd name="connsiteX5" fmla="*/ 2381 w 1552575"/>
                <a:gd name="connsiteY5" fmla="*/ 352425 h 588168"/>
                <a:gd name="connsiteX6" fmla="*/ 14287 w 1552575"/>
                <a:gd name="connsiteY6" fmla="*/ 388143 h 588168"/>
                <a:gd name="connsiteX7" fmla="*/ 28575 w 1552575"/>
                <a:gd name="connsiteY7" fmla="*/ 416718 h 588168"/>
                <a:gd name="connsiteX8" fmla="*/ 50006 w 1552575"/>
                <a:gd name="connsiteY8" fmla="*/ 450056 h 588168"/>
                <a:gd name="connsiteX9" fmla="*/ 71437 w 1552575"/>
                <a:gd name="connsiteY9" fmla="*/ 478631 h 588168"/>
                <a:gd name="connsiteX10" fmla="*/ 100012 w 1552575"/>
                <a:gd name="connsiteY10" fmla="*/ 507206 h 588168"/>
                <a:gd name="connsiteX11" fmla="*/ 140494 w 1552575"/>
                <a:gd name="connsiteY11" fmla="*/ 542925 h 588168"/>
                <a:gd name="connsiteX12" fmla="*/ 176212 w 1552575"/>
                <a:gd name="connsiteY12" fmla="*/ 569118 h 588168"/>
                <a:gd name="connsiteX13" fmla="*/ 192881 w 1552575"/>
                <a:gd name="connsiteY13" fmla="*/ 581025 h 588168"/>
                <a:gd name="connsiteX14" fmla="*/ 219075 w 1552575"/>
                <a:gd name="connsiteY14" fmla="*/ 585787 h 588168"/>
                <a:gd name="connsiteX15" fmla="*/ 245269 w 1552575"/>
                <a:gd name="connsiteY15" fmla="*/ 588168 h 588168"/>
                <a:gd name="connsiteX16" fmla="*/ 276225 w 1552575"/>
                <a:gd name="connsiteY16" fmla="*/ 583406 h 588168"/>
                <a:gd name="connsiteX17" fmla="*/ 297656 w 1552575"/>
                <a:gd name="connsiteY17" fmla="*/ 571500 h 588168"/>
                <a:gd name="connsiteX18" fmla="*/ 319087 w 1552575"/>
                <a:gd name="connsiteY18" fmla="*/ 552450 h 588168"/>
                <a:gd name="connsiteX19" fmla="*/ 342900 w 1552575"/>
                <a:gd name="connsiteY19" fmla="*/ 519112 h 588168"/>
                <a:gd name="connsiteX20" fmla="*/ 352425 w 1552575"/>
                <a:gd name="connsiteY20" fmla="*/ 502443 h 588168"/>
                <a:gd name="connsiteX21" fmla="*/ 459581 w 1552575"/>
                <a:gd name="connsiteY21" fmla="*/ 466725 h 588168"/>
                <a:gd name="connsiteX22" fmla="*/ 592931 w 1552575"/>
                <a:gd name="connsiteY22" fmla="*/ 423862 h 588168"/>
                <a:gd name="connsiteX23" fmla="*/ 683419 w 1552575"/>
                <a:gd name="connsiteY23" fmla="*/ 400050 h 588168"/>
                <a:gd name="connsiteX24" fmla="*/ 916781 w 1552575"/>
                <a:gd name="connsiteY24" fmla="*/ 319087 h 588168"/>
                <a:gd name="connsiteX25" fmla="*/ 1090612 w 1552575"/>
                <a:gd name="connsiteY25" fmla="*/ 252412 h 588168"/>
                <a:gd name="connsiteX26" fmla="*/ 1254919 w 1552575"/>
                <a:gd name="connsiteY26" fmla="*/ 195262 h 588168"/>
                <a:gd name="connsiteX27" fmla="*/ 1395412 w 1552575"/>
                <a:gd name="connsiteY27" fmla="*/ 145256 h 588168"/>
                <a:gd name="connsiteX28" fmla="*/ 1552575 w 1552575"/>
                <a:gd name="connsiteY28" fmla="*/ 95250 h 588168"/>
                <a:gd name="connsiteX29" fmla="*/ 1504950 w 1552575"/>
                <a:gd name="connsiteY29" fmla="*/ 0 h 588168"/>
                <a:gd name="connsiteX30" fmla="*/ 1300162 w 1552575"/>
                <a:gd name="connsiteY30" fmla="*/ 50006 h 588168"/>
                <a:gd name="connsiteX31" fmla="*/ 1090612 w 1552575"/>
                <a:gd name="connsiteY31" fmla="*/ 100012 h 588168"/>
                <a:gd name="connsiteX32" fmla="*/ 854869 w 1552575"/>
                <a:gd name="connsiteY32" fmla="*/ 152400 h 588168"/>
                <a:gd name="connsiteX33" fmla="*/ 683419 w 1552575"/>
                <a:gd name="connsiteY33" fmla="*/ 1928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52575" h="588168">
                  <a:moveTo>
                    <a:pt x="683419" y="192881"/>
                  </a:moveTo>
                  <a:lnTo>
                    <a:pt x="466725" y="240506"/>
                  </a:lnTo>
                  <a:lnTo>
                    <a:pt x="292894" y="278606"/>
                  </a:lnTo>
                  <a:lnTo>
                    <a:pt x="178594" y="297656"/>
                  </a:lnTo>
                  <a:lnTo>
                    <a:pt x="0" y="323850"/>
                  </a:lnTo>
                  <a:lnTo>
                    <a:pt x="2381" y="352425"/>
                  </a:lnTo>
                  <a:lnTo>
                    <a:pt x="14287" y="388143"/>
                  </a:lnTo>
                  <a:lnTo>
                    <a:pt x="28575" y="416718"/>
                  </a:lnTo>
                  <a:lnTo>
                    <a:pt x="50006" y="450056"/>
                  </a:lnTo>
                  <a:lnTo>
                    <a:pt x="71437" y="478631"/>
                  </a:lnTo>
                  <a:lnTo>
                    <a:pt x="100012" y="507206"/>
                  </a:lnTo>
                  <a:lnTo>
                    <a:pt x="140494" y="542925"/>
                  </a:lnTo>
                  <a:lnTo>
                    <a:pt x="176212" y="569118"/>
                  </a:lnTo>
                  <a:lnTo>
                    <a:pt x="192881" y="581025"/>
                  </a:lnTo>
                  <a:lnTo>
                    <a:pt x="219075" y="585787"/>
                  </a:lnTo>
                  <a:lnTo>
                    <a:pt x="245269" y="588168"/>
                  </a:lnTo>
                  <a:lnTo>
                    <a:pt x="276225" y="583406"/>
                  </a:lnTo>
                  <a:lnTo>
                    <a:pt x="297656" y="571500"/>
                  </a:lnTo>
                  <a:lnTo>
                    <a:pt x="319087" y="552450"/>
                  </a:lnTo>
                  <a:lnTo>
                    <a:pt x="342900" y="519112"/>
                  </a:lnTo>
                  <a:lnTo>
                    <a:pt x="352425" y="502443"/>
                  </a:lnTo>
                  <a:lnTo>
                    <a:pt x="459581" y="466725"/>
                  </a:lnTo>
                  <a:lnTo>
                    <a:pt x="592931" y="423862"/>
                  </a:lnTo>
                  <a:lnTo>
                    <a:pt x="683419" y="400050"/>
                  </a:lnTo>
                  <a:lnTo>
                    <a:pt x="916781" y="319087"/>
                  </a:lnTo>
                  <a:lnTo>
                    <a:pt x="1090612" y="252412"/>
                  </a:lnTo>
                  <a:lnTo>
                    <a:pt x="1254919" y="195262"/>
                  </a:lnTo>
                  <a:lnTo>
                    <a:pt x="1395412" y="145256"/>
                  </a:lnTo>
                  <a:lnTo>
                    <a:pt x="1552575" y="95250"/>
                  </a:lnTo>
                  <a:lnTo>
                    <a:pt x="1504950" y="0"/>
                  </a:lnTo>
                  <a:lnTo>
                    <a:pt x="1300162" y="50006"/>
                  </a:lnTo>
                  <a:lnTo>
                    <a:pt x="1090612" y="100012"/>
                  </a:lnTo>
                  <a:lnTo>
                    <a:pt x="854869" y="152400"/>
                  </a:lnTo>
                  <a:lnTo>
                    <a:pt x="683419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2">
              <a:extLst>
                <a:ext uri="{FF2B5EF4-FFF2-40B4-BE49-F238E27FC236}">
                  <a16:creationId xmlns:a16="http://schemas.microsoft.com/office/drawing/2014/main" id="{2D1A5CFD-1246-4298-81A1-39951658BE3C}"/>
                </a:ext>
              </a:extLst>
            </p:cNvPr>
            <p:cNvSpPr/>
            <p:nvPr/>
          </p:nvSpPr>
          <p:spPr>
            <a:xfrm>
              <a:off x="5183188" y="3235326"/>
              <a:ext cx="565150" cy="801687"/>
            </a:xfrm>
            <a:custGeom>
              <a:avLst/>
              <a:gdLst>
                <a:gd name="connsiteX0" fmla="*/ 121444 w 564357"/>
                <a:gd name="connsiteY0" fmla="*/ 276225 h 802481"/>
                <a:gd name="connsiteX1" fmla="*/ 78582 w 564357"/>
                <a:gd name="connsiteY1" fmla="*/ 204787 h 802481"/>
                <a:gd name="connsiteX2" fmla="*/ 42863 w 564357"/>
                <a:gd name="connsiteY2" fmla="*/ 133350 h 802481"/>
                <a:gd name="connsiteX3" fmla="*/ 14288 w 564357"/>
                <a:gd name="connsiteY3" fmla="*/ 71437 h 802481"/>
                <a:gd name="connsiteX4" fmla="*/ 2382 w 564357"/>
                <a:gd name="connsiteY4" fmla="*/ 35719 h 802481"/>
                <a:gd name="connsiteX5" fmla="*/ 0 w 564357"/>
                <a:gd name="connsiteY5" fmla="*/ 14287 h 802481"/>
                <a:gd name="connsiteX6" fmla="*/ 4763 w 564357"/>
                <a:gd name="connsiteY6" fmla="*/ 2381 h 802481"/>
                <a:gd name="connsiteX7" fmla="*/ 14288 w 564357"/>
                <a:gd name="connsiteY7" fmla="*/ 0 h 802481"/>
                <a:gd name="connsiteX8" fmla="*/ 33338 w 564357"/>
                <a:gd name="connsiteY8" fmla="*/ 4762 h 802481"/>
                <a:gd name="connsiteX9" fmla="*/ 54769 w 564357"/>
                <a:gd name="connsiteY9" fmla="*/ 16669 h 802481"/>
                <a:gd name="connsiteX10" fmla="*/ 85725 w 564357"/>
                <a:gd name="connsiteY10" fmla="*/ 40481 h 802481"/>
                <a:gd name="connsiteX11" fmla="*/ 140494 w 564357"/>
                <a:gd name="connsiteY11" fmla="*/ 80962 h 802481"/>
                <a:gd name="connsiteX12" fmla="*/ 230982 w 564357"/>
                <a:gd name="connsiteY12" fmla="*/ 152400 h 802481"/>
                <a:gd name="connsiteX13" fmla="*/ 333375 w 564357"/>
                <a:gd name="connsiteY13" fmla="*/ 230981 h 802481"/>
                <a:gd name="connsiteX14" fmla="*/ 392907 w 564357"/>
                <a:gd name="connsiteY14" fmla="*/ 273844 h 802481"/>
                <a:gd name="connsiteX15" fmla="*/ 428625 w 564357"/>
                <a:gd name="connsiteY15" fmla="*/ 297656 h 802481"/>
                <a:gd name="connsiteX16" fmla="*/ 435769 w 564357"/>
                <a:gd name="connsiteY16" fmla="*/ 304800 h 802481"/>
                <a:gd name="connsiteX17" fmla="*/ 461963 w 564357"/>
                <a:gd name="connsiteY17" fmla="*/ 347662 h 802481"/>
                <a:gd name="connsiteX18" fmla="*/ 495300 w 564357"/>
                <a:gd name="connsiteY18" fmla="*/ 419100 h 802481"/>
                <a:gd name="connsiteX19" fmla="*/ 523875 w 564357"/>
                <a:gd name="connsiteY19" fmla="*/ 483394 h 802481"/>
                <a:gd name="connsiteX20" fmla="*/ 545307 w 564357"/>
                <a:gd name="connsiteY20" fmla="*/ 542925 h 802481"/>
                <a:gd name="connsiteX21" fmla="*/ 554832 w 564357"/>
                <a:gd name="connsiteY21" fmla="*/ 588169 h 802481"/>
                <a:gd name="connsiteX22" fmla="*/ 561975 w 564357"/>
                <a:gd name="connsiteY22" fmla="*/ 631031 h 802481"/>
                <a:gd name="connsiteX23" fmla="*/ 564357 w 564357"/>
                <a:gd name="connsiteY23" fmla="*/ 673894 h 802481"/>
                <a:gd name="connsiteX24" fmla="*/ 559594 w 564357"/>
                <a:gd name="connsiteY24" fmla="*/ 711994 h 802481"/>
                <a:gd name="connsiteX25" fmla="*/ 542925 w 564357"/>
                <a:gd name="connsiteY25" fmla="*/ 757237 h 802481"/>
                <a:gd name="connsiteX26" fmla="*/ 521494 w 564357"/>
                <a:gd name="connsiteY26" fmla="*/ 783431 h 802481"/>
                <a:gd name="connsiteX27" fmla="*/ 497682 w 564357"/>
                <a:gd name="connsiteY27" fmla="*/ 797719 h 802481"/>
                <a:gd name="connsiteX28" fmla="*/ 476250 w 564357"/>
                <a:gd name="connsiteY28" fmla="*/ 802481 h 802481"/>
                <a:gd name="connsiteX29" fmla="*/ 445294 w 564357"/>
                <a:gd name="connsiteY29" fmla="*/ 797719 h 802481"/>
                <a:gd name="connsiteX30" fmla="*/ 416719 w 564357"/>
                <a:gd name="connsiteY30" fmla="*/ 781050 h 802481"/>
                <a:gd name="connsiteX31" fmla="*/ 385763 w 564357"/>
                <a:gd name="connsiteY31" fmla="*/ 752475 h 802481"/>
                <a:gd name="connsiteX32" fmla="*/ 369094 w 564357"/>
                <a:gd name="connsiteY32" fmla="*/ 728662 h 802481"/>
                <a:gd name="connsiteX33" fmla="*/ 335757 w 564357"/>
                <a:gd name="connsiteY33" fmla="*/ 669131 h 802481"/>
                <a:gd name="connsiteX34" fmla="*/ 304800 w 564357"/>
                <a:gd name="connsiteY34" fmla="*/ 619125 h 802481"/>
                <a:gd name="connsiteX35" fmla="*/ 269082 w 564357"/>
                <a:gd name="connsiteY35" fmla="*/ 566737 h 802481"/>
                <a:gd name="connsiteX36" fmla="*/ 242888 w 564357"/>
                <a:gd name="connsiteY36" fmla="*/ 533400 h 802481"/>
                <a:gd name="connsiteX37" fmla="*/ 233363 w 564357"/>
                <a:gd name="connsiteY37" fmla="*/ 516731 h 802481"/>
                <a:gd name="connsiteX38" fmla="*/ 216694 w 564357"/>
                <a:gd name="connsiteY38" fmla="*/ 423862 h 802481"/>
                <a:gd name="connsiteX39" fmla="*/ 183357 w 564357"/>
                <a:gd name="connsiteY39" fmla="*/ 376237 h 802481"/>
                <a:gd name="connsiteX40" fmla="*/ 121444 w 564357"/>
                <a:gd name="connsiteY40" fmla="*/ 276225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4357" h="802481">
                  <a:moveTo>
                    <a:pt x="121444" y="276225"/>
                  </a:moveTo>
                  <a:lnTo>
                    <a:pt x="78582" y="204787"/>
                  </a:lnTo>
                  <a:lnTo>
                    <a:pt x="42863" y="133350"/>
                  </a:lnTo>
                  <a:lnTo>
                    <a:pt x="14288" y="71437"/>
                  </a:lnTo>
                  <a:lnTo>
                    <a:pt x="2382" y="35719"/>
                  </a:lnTo>
                  <a:lnTo>
                    <a:pt x="0" y="14287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33338" y="4762"/>
                  </a:lnTo>
                  <a:lnTo>
                    <a:pt x="54769" y="16669"/>
                  </a:lnTo>
                  <a:lnTo>
                    <a:pt x="85725" y="40481"/>
                  </a:lnTo>
                  <a:lnTo>
                    <a:pt x="140494" y="80962"/>
                  </a:lnTo>
                  <a:lnTo>
                    <a:pt x="230982" y="152400"/>
                  </a:lnTo>
                  <a:lnTo>
                    <a:pt x="333375" y="230981"/>
                  </a:lnTo>
                  <a:lnTo>
                    <a:pt x="392907" y="273844"/>
                  </a:lnTo>
                  <a:lnTo>
                    <a:pt x="428625" y="297656"/>
                  </a:lnTo>
                  <a:lnTo>
                    <a:pt x="435769" y="304800"/>
                  </a:lnTo>
                  <a:lnTo>
                    <a:pt x="461963" y="347662"/>
                  </a:lnTo>
                  <a:lnTo>
                    <a:pt x="495300" y="419100"/>
                  </a:lnTo>
                  <a:lnTo>
                    <a:pt x="523875" y="483394"/>
                  </a:lnTo>
                  <a:lnTo>
                    <a:pt x="545307" y="542925"/>
                  </a:lnTo>
                  <a:lnTo>
                    <a:pt x="554832" y="588169"/>
                  </a:lnTo>
                  <a:lnTo>
                    <a:pt x="561975" y="631031"/>
                  </a:lnTo>
                  <a:lnTo>
                    <a:pt x="564357" y="673894"/>
                  </a:lnTo>
                  <a:lnTo>
                    <a:pt x="559594" y="711994"/>
                  </a:lnTo>
                  <a:lnTo>
                    <a:pt x="542925" y="757237"/>
                  </a:lnTo>
                  <a:lnTo>
                    <a:pt x="521494" y="783431"/>
                  </a:lnTo>
                  <a:lnTo>
                    <a:pt x="497682" y="797719"/>
                  </a:lnTo>
                  <a:lnTo>
                    <a:pt x="476250" y="802481"/>
                  </a:lnTo>
                  <a:lnTo>
                    <a:pt x="445294" y="797719"/>
                  </a:lnTo>
                  <a:lnTo>
                    <a:pt x="416719" y="781050"/>
                  </a:lnTo>
                  <a:lnTo>
                    <a:pt x="385763" y="752475"/>
                  </a:lnTo>
                  <a:lnTo>
                    <a:pt x="369094" y="728662"/>
                  </a:lnTo>
                  <a:lnTo>
                    <a:pt x="335757" y="669131"/>
                  </a:lnTo>
                  <a:lnTo>
                    <a:pt x="304800" y="619125"/>
                  </a:lnTo>
                  <a:lnTo>
                    <a:pt x="269082" y="566737"/>
                  </a:lnTo>
                  <a:lnTo>
                    <a:pt x="242888" y="533400"/>
                  </a:lnTo>
                  <a:lnTo>
                    <a:pt x="233363" y="516731"/>
                  </a:lnTo>
                  <a:lnTo>
                    <a:pt x="216694" y="423862"/>
                  </a:lnTo>
                  <a:lnTo>
                    <a:pt x="183357" y="376237"/>
                  </a:lnTo>
                  <a:lnTo>
                    <a:pt x="1214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3">
              <a:extLst>
                <a:ext uri="{FF2B5EF4-FFF2-40B4-BE49-F238E27FC236}">
                  <a16:creationId xmlns:a16="http://schemas.microsoft.com/office/drawing/2014/main" id="{F7ED1DB3-4831-4443-A535-37939172414B}"/>
                </a:ext>
              </a:extLst>
            </p:cNvPr>
            <p:cNvSpPr/>
            <p:nvPr/>
          </p:nvSpPr>
          <p:spPr>
            <a:xfrm>
              <a:off x="4691064" y="3897313"/>
              <a:ext cx="327025" cy="2106613"/>
            </a:xfrm>
            <a:custGeom>
              <a:avLst/>
              <a:gdLst>
                <a:gd name="connsiteX0" fmla="*/ 310243 w 326571"/>
                <a:gd name="connsiteY0" fmla="*/ 642258 h 2106386"/>
                <a:gd name="connsiteX1" fmla="*/ 326571 w 326571"/>
                <a:gd name="connsiteY1" fmla="*/ 190500 h 2106386"/>
                <a:gd name="connsiteX2" fmla="*/ 296636 w 326571"/>
                <a:gd name="connsiteY2" fmla="*/ 138793 h 2106386"/>
                <a:gd name="connsiteX3" fmla="*/ 239486 w 326571"/>
                <a:gd name="connsiteY3" fmla="*/ 48986 h 2106386"/>
                <a:gd name="connsiteX4" fmla="*/ 209550 w 326571"/>
                <a:gd name="connsiteY4" fmla="*/ 0 h 2106386"/>
                <a:gd name="connsiteX5" fmla="*/ 27214 w 326571"/>
                <a:gd name="connsiteY5" fmla="*/ 73479 h 2106386"/>
                <a:gd name="connsiteX6" fmla="*/ 68036 w 326571"/>
                <a:gd name="connsiteY6" fmla="*/ 122465 h 2106386"/>
                <a:gd name="connsiteX7" fmla="*/ 89807 w 326571"/>
                <a:gd name="connsiteY7" fmla="*/ 166008 h 2106386"/>
                <a:gd name="connsiteX8" fmla="*/ 106136 w 326571"/>
                <a:gd name="connsiteY8" fmla="*/ 209550 h 2106386"/>
                <a:gd name="connsiteX9" fmla="*/ 117021 w 326571"/>
                <a:gd name="connsiteY9" fmla="*/ 253093 h 2106386"/>
                <a:gd name="connsiteX10" fmla="*/ 122464 w 326571"/>
                <a:gd name="connsiteY10" fmla="*/ 302079 h 2106386"/>
                <a:gd name="connsiteX11" fmla="*/ 119743 w 326571"/>
                <a:gd name="connsiteY11" fmla="*/ 481693 h 2106386"/>
                <a:gd name="connsiteX12" fmla="*/ 111578 w 326571"/>
                <a:gd name="connsiteY12" fmla="*/ 851808 h 2106386"/>
                <a:gd name="connsiteX13" fmla="*/ 89807 w 326571"/>
                <a:gd name="connsiteY13" fmla="*/ 1262743 h 2106386"/>
                <a:gd name="connsiteX14" fmla="*/ 76200 w 326571"/>
                <a:gd name="connsiteY14" fmla="*/ 1415143 h 2106386"/>
                <a:gd name="connsiteX15" fmla="*/ 59871 w 326571"/>
                <a:gd name="connsiteY15" fmla="*/ 1543050 h 2106386"/>
                <a:gd name="connsiteX16" fmla="*/ 40821 w 326571"/>
                <a:gd name="connsiteY16" fmla="*/ 1635579 h 2106386"/>
                <a:gd name="connsiteX17" fmla="*/ 24493 w 326571"/>
                <a:gd name="connsiteY17" fmla="*/ 1687286 h 2106386"/>
                <a:gd name="connsiteX18" fmla="*/ 13607 w 326571"/>
                <a:gd name="connsiteY18" fmla="*/ 1703615 h 2106386"/>
                <a:gd name="connsiteX19" fmla="*/ 0 w 326571"/>
                <a:gd name="connsiteY19" fmla="*/ 1738993 h 2106386"/>
                <a:gd name="connsiteX20" fmla="*/ 0 w 326571"/>
                <a:gd name="connsiteY20" fmla="*/ 1782536 h 2106386"/>
                <a:gd name="connsiteX21" fmla="*/ 13607 w 326571"/>
                <a:gd name="connsiteY21" fmla="*/ 1836965 h 2106386"/>
                <a:gd name="connsiteX22" fmla="*/ 43543 w 326571"/>
                <a:gd name="connsiteY22" fmla="*/ 1907722 h 2106386"/>
                <a:gd name="connsiteX23" fmla="*/ 78921 w 326571"/>
                <a:gd name="connsiteY23" fmla="*/ 1978479 h 2106386"/>
                <a:gd name="connsiteX24" fmla="*/ 114300 w 326571"/>
                <a:gd name="connsiteY24" fmla="*/ 2043793 h 2106386"/>
                <a:gd name="connsiteX25" fmla="*/ 136071 w 326571"/>
                <a:gd name="connsiteY25" fmla="*/ 2076450 h 2106386"/>
                <a:gd name="connsiteX26" fmla="*/ 152400 w 326571"/>
                <a:gd name="connsiteY26" fmla="*/ 2092779 h 2106386"/>
                <a:gd name="connsiteX27" fmla="*/ 171450 w 326571"/>
                <a:gd name="connsiteY27" fmla="*/ 2103665 h 2106386"/>
                <a:gd name="connsiteX28" fmla="*/ 182336 w 326571"/>
                <a:gd name="connsiteY28" fmla="*/ 2106386 h 2106386"/>
                <a:gd name="connsiteX29" fmla="*/ 195943 w 326571"/>
                <a:gd name="connsiteY29" fmla="*/ 2106386 h 2106386"/>
                <a:gd name="connsiteX30" fmla="*/ 217714 w 326571"/>
                <a:gd name="connsiteY30" fmla="*/ 2092779 h 2106386"/>
                <a:gd name="connsiteX31" fmla="*/ 244928 w 326571"/>
                <a:gd name="connsiteY31" fmla="*/ 2062843 h 2106386"/>
                <a:gd name="connsiteX32" fmla="*/ 258536 w 326571"/>
                <a:gd name="connsiteY32" fmla="*/ 2038350 h 2106386"/>
                <a:gd name="connsiteX33" fmla="*/ 263978 w 326571"/>
                <a:gd name="connsiteY33" fmla="*/ 1989365 h 2106386"/>
                <a:gd name="connsiteX34" fmla="*/ 274864 w 326571"/>
                <a:gd name="connsiteY34" fmla="*/ 1866900 h 2106386"/>
                <a:gd name="connsiteX35" fmla="*/ 280307 w 326571"/>
                <a:gd name="connsiteY35" fmla="*/ 1749879 h 2106386"/>
                <a:gd name="connsiteX36" fmla="*/ 283028 w 326571"/>
                <a:gd name="connsiteY36" fmla="*/ 1621972 h 2106386"/>
                <a:gd name="connsiteX37" fmla="*/ 288471 w 326571"/>
                <a:gd name="connsiteY37" fmla="*/ 1404258 h 2106386"/>
                <a:gd name="connsiteX38" fmla="*/ 299357 w 326571"/>
                <a:gd name="connsiteY38" fmla="*/ 1085850 h 2106386"/>
                <a:gd name="connsiteX39" fmla="*/ 310243 w 326571"/>
                <a:gd name="connsiteY39" fmla="*/ 642258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6571" h="2106386">
                  <a:moveTo>
                    <a:pt x="310243" y="642258"/>
                  </a:moveTo>
                  <a:lnTo>
                    <a:pt x="326571" y="190500"/>
                  </a:lnTo>
                  <a:lnTo>
                    <a:pt x="296636" y="138793"/>
                  </a:lnTo>
                  <a:lnTo>
                    <a:pt x="239486" y="48986"/>
                  </a:lnTo>
                  <a:lnTo>
                    <a:pt x="209550" y="0"/>
                  </a:lnTo>
                  <a:lnTo>
                    <a:pt x="27214" y="73479"/>
                  </a:lnTo>
                  <a:lnTo>
                    <a:pt x="68036" y="122465"/>
                  </a:lnTo>
                  <a:lnTo>
                    <a:pt x="89807" y="166008"/>
                  </a:lnTo>
                  <a:lnTo>
                    <a:pt x="106136" y="209550"/>
                  </a:lnTo>
                  <a:lnTo>
                    <a:pt x="117021" y="253093"/>
                  </a:lnTo>
                  <a:lnTo>
                    <a:pt x="122464" y="302079"/>
                  </a:lnTo>
                  <a:lnTo>
                    <a:pt x="119743" y="481693"/>
                  </a:lnTo>
                  <a:lnTo>
                    <a:pt x="111578" y="851808"/>
                  </a:lnTo>
                  <a:lnTo>
                    <a:pt x="89807" y="1262743"/>
                  </a:lnTo>
                  <a:lnTo>
                    <a:pt x="76200" y="1415143"/>
                  </a:lnTo>
                  <a:lnTo>
                    <a:pt x="59871" y="1543050"/>
                  </a:lnTo>
                  <a:lnTo>
                    <a:pt x="40821" y="1635579"/>
                  </a:lnTo>
                  <a:lnTo>
                    <a:pt x="24493" y="1687286"/>
                  </a:lnTo>
                  <a:lnTo>
                    <a:pt x="13607" y="1703615"/>
                  </a:lnTo>
                  <a:lnTo>
                    <a:pt x="0" y="1738993"/>
                  </a:lnTo>
                  <a:lnTo>
                    <a:pt x="0" y="1782536"/>
                  </a:lnTo>
                  <a:lnTo>
                    <a:pt x="13607" y="1836965"/>
                  </a:lnTo>
                  <a:lnTo>
                    <a:pt x="43543" y="1907722"/>
                  </a:lnTo>
                  <a:lnTo>
                    <a:pt x="78921" y="1978479"/>
                  </a:lnTo>
                  <a:lnTo>
                    <a:pt x="114300" y="2043793"/>
                  </a:lnTo>
                  <a:lnTo>
                    <a:pt x="136071" y="2076450"/>
                  </a:lnTo>
                  <a:lnTo>
                    <a:pt x="152400" y="2092779"/>
                  </a:lnTo>
                  <a:lnTo>
                    <a:pt x="171450" y="2103665"/>
                  </a:lnTo>
                  <a:lnTo>
                    <a:pt x="182336" y="2106386"/>
                  </a:lnTo>
                  <a:lnTo>
                    <a:pt x="195943" y="2106386"/>
                  </a:lnTo>
                  <a:lnTo>
                    <a:pt x="217714" y="2092779"/>
                  </a:lnTo>
                  <a:lnTo>
                    <a:pt x="244928" y="2062843"/>
                  </a:lnTo>
                  <a:lnTo>
                    <a:pt x="258536" y="2038350"/>
                  </a:lnTo>
                  <a:lnTo>
                    <a:pt x="263978" y="1989365"/>
                  </a:lnTo>
                  <a:lnTo>
                    <a:pt x="274864" y="1866900"/>
                  </a:lnTo>
                  <a:lnTo>
                    <a:pt x="280307" y="1749879"/>
                  </a:lnTo>
                  <a:lnTo>
                    <a:pt x="283028" y="1621972"/>
                  </a:lnTo>
                  <a:lnTo>
                    <a:pt x="288471" y="1404258"/>
                  </a:lnTo>
                  <a:lnTo>
                    <a:pt x="299357" y="1085850"/>
                  </a:lnTo>
                  <a:lnTo>
                    <a:pt x="310243" y="6422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6">
              <a:extLst>
                <a:ext uri="{FF2B5EF4-FFF2-40B4-BE49-F238E27FC236}">
                  <a16:creationId xmlns:a16="http://schemas.microsoft.com/office/drawing/2014/main" id="{E01B2A91-4319-4737-84CC-57078228DDFF}"/>
                </a:ext>
              </a:extLst>
            </p:cNvPr>
            <p:cNvSpPr/>
            <p:nvPr/>
          </p:nvSpPr>
          <p:spPr>
            <a:xfrm>
              <a:off x="5818189" y="2112964"/>
              <a:ext cx="496887" cy="1450975"/>
            </a:xfrm>
            <a:custGeom>
              <a:avLst/>
              <a:gdLst>
                <a:gd name="connsiteX0" fmla="*/ 204787 w 497681"/>
                <a:gd name="connsiteY0" fmla="*/ 757237 h 1452562"/>
                <a:gd name="connsiteX1" fmla="*/ 188119 w 497681"/>
                <a:gd name="connsiteY1" fmla="*/ 619125 h 1452562"/>
                <a:gd name="connsiteX2" fmla="*/ 173831 w 497681"/>
                <a:gd name="connsiteY2" fmla="*/ 485775 h 1452562"/>
                <a:gd name="connsiteX3" fmla="*/ 161925 w 497681"/>
                <a:gd name="connsiteY3" fmla="*/ 366712 h 1452562"/>
                <a:gd name="connsiteX4" fmla="*/ 154781 w 497681"/>
                <a:gd name="connsiteY4" fmla="*/ 316706 h 1452562"/>
                <a:gd name="connsiteX5" fmla="*/ 142875 w 497681"/>
                <a:gd name="connsiteY5" fmla="*/ 264319 h 1452562"/>
                <a:gd name="connsiteX6" fmla="*/ 130969 w 497681"/>
                <a:gd name="connsiteY6" fmla="*/ 228600 h 1452562"/>
                <a:gd name="connsiteX7" fmla="*/ 109537 w 497681"/>
                <a:gd name="connsiteY7" fmla="*/ 178594 h 1452562"/>
                <a:gd name="connsiteX8" fmla="*/ 83344 w 497681"/>
                <a:gd name="connsiteY8" fmla="*/ 138112 h 1452562"/>
                <a:gd name="connsiteX9" fmla="*/ 50006 w 497681"/>
                <a:gd name="connsiteY9" fmla="*/ 95250 h 1452562"/>
                <a:gd name="connsiteX10" fmla="*/ 19050 w 497681"/>
                <a:gd name="connsiteY10" fmla="*/ 66675 h 1452562"/>
                <a:gd name="connsiteX11" fmla="*/ 2381 w 497681"/>
                <a:gd name="connsiteY11" fmla="*/ 45244 h 1452562"/>
                <a:gd name="connsiteX12" fmla="*/ 0 w 497681"/>
                <a:gd name="connsiteY12" fmla="*/ 26194 h 1452562"/>
                <a:gd name="connsiteX13" fmla="*/ 4762 w 497681"/>
                <a:gd name="connsiteY13" fmla="*/ 11906 h 1452562"/>
                <a:gd name="connsiteX14" fmla="*/ 23812 w 497681"/>
                <a:gd name="connsiteY14" fmla="*/ 4762 h 1452562"/>
                <a:gd name="connsiteX15" fmla="*/ 50006 w 497681"/>
                <a:gd name="connsiteY15" fmla="*/ 0 h 1452562"/>
                <a:gd name="connsiteX16" fmla="*/ 111919 w 497681"/>
                <a:gd name="connsiteY16" fmla="*/ 2381 h 1452562"/>
                <a:gd name="connsiteX17" fmla="*/ 154781 w 497681"/>
                <a:gd name="connsiteY17" fmla="*/ 11906 h 1452562"/>
                <a:gd name="connsiteX18" fmla="*/ 202406 w 497681"/>
                <a:gd name="connsiteY18" fmla="*/ 33337 h 1452562"/>
                <a:gd name="connsiteX19" fmla="*/ 250031 w 497681"/>
                <a:gd name="connsiteY19" fmla="*/ 59531 h 1452562"/>
                <a:gd name="connsiteX20" fmla="*/ 288131 w 497681"/>
                <a:gd name="connsiteY20" fmla="*/ 83344 h 1452562"/>
                <a:gd name="connsiteX21" fmla="*/ 328612 w 497681"/>
                <a:gd name="connsiteY21" fmla="*/ 114300 h 1452562"/>
                <a:gd name="connsiteX22" fmla="*/ 381000 w 497681"/>
                <a:gd name="connsiteY22" fmla="*/ 207169 h 1452562"/>
                <a:gd name="connsiteX23" fmla="*/ 400050 w 497681"/>
                <a:gd name="connsiteY23" fmla="*/ 400050 h 1452562"/>
                <a:gd name="connsiteX24" fmla="*/ 428625 w 497681"/>
                <a:gd name="connsiteY24" fmla="*/ 659606 h 1452562"/>
                <a:gd name="connsiteX25" fmla="*/ 423862 w 497681"/>
                <a:gd name="connsiteY25" fmla="*/ 759619 h 1452562"/>
                <a:gd name="connsiteX26" fmla="*/ 442912 w 497681"/>
                <a:gd name="connsiteY26" fmla="*/ 912019 h 1452562"/>
                <a:gd name="connsiteX27" fmla="*/ 469106 w 497681"/>
                <a:gd name="connsiteY27" fmla="*/ 1088231 h 1452562"/>
                <a:gd name="connsiteX28" fmla="*/ 497681 w 497681"/>
                <a:gd name="connsiteY28" fmla="*/ 1278731 h 1452562"/>
                <a:gd name="connsiteX29" fmla="*/ 490537 w 497681"/>
                <a:gd name="connsiteY29" fmla="*/ 1409700 h 1452562"/>
                <a:gd name="connsiteX30" fmla="*/ 464344 w 497681"/>
                <a:gd name="connsiteY30" fmla="*/ 1433512 h 1452562"/>
                <a:gd name="connsiteX31" fmla="*/ 438150 w 497681"/>
                <a:gd name="connsiteY31" fmla="*/ 1450181 h 1452562"/>
                <a:gd name="connsiteX32" fmla="*/ 423862 w 497681"/>
                <a:gd name="connsiteY32" fmla="*/ 1452562 h 1452562"/>
                <a:gd name="connsiteX33" fmla="*/ 402431 w 497681"/>
                <a:gd name="connsiteY33" fmla="*/ 1452562 h 1452562"/>
                <a:gd name="connsiteX34" fmla="*/ 371475 w 497681"/>
                <a:gd name="connsiteY34" fmla="*/ 1443037 h 1452562"/>
                <a:gd name="connsiteX35" fmla="*/ 347662 w 497681"/>
                <a:gd name="connsiteY35" fmla="*/ 1423987 h 1452562"/>
                <a:gd name="connsiteX36" fmla="*/ 326231 w 497681"/>
                <a:gd name="connsiteY36" fmla="*/ 1390650 h 1452562"/>
                <a:gd name="connsiteX37" fmla="*/ 304800 w 497681"/>
                <a:gd name="connsiteY37" fmla="*/ 1343025 h 1452562"/>
                <a:gd name="connsiteX38" fmla="*/ 292894 w 497681"/>
                <a:gd name="connsiteY38" fmla="*/ 1304925 h 1452562"/>
                <a:gd name="connsiteX39" fmla="*/ 273844 w 497681"/>
                <a:gd name="connsiteY39" fmla="*/ 1200150 h 1452562"/>
                <a:gd name="connsiteX40" fmla="*/ 252412 w 497681"/>
                <a:gd name="connsiteY40" fmla="*/ 1062037 h 1452562"/>
                <a:gd name="connsiteX41" fmla="*/ 221456 w 497681"/>
                <a:gd name="connsiteY41" fmla="*/ 873919 h 1452562"/>
                <a:gd name="connsiteX42" fmla="*/ 204787 w 497681"/>
                <a:gd name="connsiteY42" fmla="*/ 757237 h 145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7681" h="1452562">
                  <a:moveTo>
                    <a:pt x="204787" y="757237"/>
                  </a:moveTo>
                  <a:lnTo>
                    <a:pt x="188119" y="619125"/>
                  </a:lnTo>
                  <a:lnTo>
                    <a:pt x="173831" y="485775"/>
                  </a:lnTo>
                  <a:lnTo>
                    <a:pt x="161925" y="366712"/>
                  </a:lnTo>
                  <a:lnTo>
                    <a:pt x="154781" y="316706"/>
                  </a:lnTo>
                  <a:lnTo>
                    <a:pt x="142875" y="264319"/>
                  </a:lnTo>
                  <a:lnTo>
                    <a:pt x="130969" y="228600"/>
                  </a:lnTo>
                  <a:lnTo>
                    <a:pt x="109537" y="178594"/>
                  </a:lnTo>
                  <a:lnTo>
                    <a:pt x="83344" y="138112"/>
                  </a:lnTo>
                  <a:lnTo>
                    <a:pt x="50006" y="95250"/>
                  </a:lnTo>
                  <a:lnTo>
                    <a:pt x="19050" y="66675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3812" y="4762"/>
                  </a:lnTo>
                  <a:lnTo>
                    <a:pt x="50006" y="0"/>
                  </a:lnTo>
                  <a:lnTo>
                    <a:pt x="111919" y="2381"/>
                  </a:lnTo>
                  <a:lnTo>
                    <a:pt x="154781" y="11906"/>
                  </a:lnTo>
                  <a:lnTo>
                    <a:pt x="202406" y="33337"/>
                  </a:lnTo>
                  <a:lnTo>
                    <a:pt x="250031" y="59531"/>
                  </a:lnTo>
                  <a:lnTo>
                    <a:pt x="288131" y="83344"/>
                  </a:lnTo>
                  <a:lnTo>
                    <a:pt x="328612" y="114300"/>
                  </a:lnTo>
                  <a:lnTo>
                    <a:pt x="381000" y="207169"/>
                  </a:lnTo>
                  <a:lnTo>
                    <a:pt x="400050" y="400050"/>
                  </a:lnTo>
                  <a:lnTo>
                    <a:pt x="428625" y="659606"/>
                  </a:lnTo>
                  <a:lnTo>
                    <a:pt x="423862" y="759619"/>
                  </a:lnTo>
                  <a:lnTo>
                    <a:pt x="442912" y="912019"/>
                  </a:lnTo>
                  <a:lnTo>
                    <a:pt x="469106" y="1088231"/>
                  </a:lnTo>
                  <a:lnTo>
                    <a:pt x="497681" y="1278731"/>
                  </a:lnTo>
                  <a:lnTo>
                    <a:pt x="490537" y="1409700"/>
                  </a:lnTo>
                  <a:lnTo>
                    <a:pt x="464344" y="1433512"/>
                  </a:lnTo>
                  <a:lnTo>
                    <a:pt x="438150" y="1450181"/>
                  </a:lnTo>
                  <a:lnTo>
                    <a:pt x="423862" y="1452562"/>
                  </a:lnTo>
                  <a:lnTo>
                    <a:pt x="402431" y="1452562"/>
                  </a:lnTo>
                  <a:lnTo>
                    <a:pt x="371475" y="1443037"/>
                  </a:lnTo>
                  <a:lnTo>
                    <a:pt x="347662" y="1423987"/>
                  </a:lnTo>
                  <a:lnTo>
                    <a:pt x="326231" y="1390650"/>
                  </a:lnTo>
                  <a:lnTo>
                    <a:pt x="304800" y="1343025"/>
                  </a:lnTo>
                  <a:lnTo>
                    <a:pt x="292894" y="1304925"/>
                  </a:lnTo>
                  <a:lnTo>
                    <a:pt x="273844" y="1200150"/>
                  </a:lnTo>
                  <a:lnTo>
                    <a:pt x="252412" y="1062037"/>
                  </a:lnTo>
                  <a:lnTo>
                    <a:pt x="221456" y="873919"/>
                  </a:lnTo>
                  <a:lnTo>
                    <a:pt x="204787" y="757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8">
              <a:extLst>
                <a:ext uri="{FF2B5EF4-FFF2-40B4-BE49-F238E27FC236}">
                  <a16:creationId xmlns:a16="http://schemas.microsoft.com/office/drawing/2014/main" id="{8C43E84F-1ED8-48FF-8681-4657A81DFCD1}"/>
                </a:ext>
              </a:extLst>
            </p:cNvPr>
            <p:cNvSpPr/>
            <p:nvPr/>
          </p:nvSpPr>
          <p:spPr>
            <a:xfrm>
              <a:off x="6069013" y="2001838"/>
              <a:ext cx="2057400" cy="1485900"/>
            </a:xfrm>
            <a:custGeom>
              <a:avLst/>
              <a:gdLst>
                <a:gd name="connsiteX0" fmla="*/ 792957 w 2057400"/>
                <a:gd name="connsiteY0" fmla="*/ 138113 h 1485900"/>
                <a:gd name="connsiteX1" fmla="*/ 621507 w 2057400"/>
                <a:gd name="connsiteY1" fmla="*/ 152400 h 1485900"/>
                <a:gd name="connsiteX2" fmla="*/ 559594 w 2057400"/>
                <a:gd name="connsiteY2" fmla="*/ 159544 h 1485900"/>
                <a:gd name="connsiteX3" fmla="*/ 464344 w 2057400"/>
                <a:gd name="connsiteY3" fmla="*/ 176213 h 1485900"/>
                <a:gd name="connsiteX4" fmla="*/ 295275 w 2057400"/>
                <a:gd name="connsiteY4" fmla="*/ 190500 h 1485900"/>
                <a:gd name="connsiteX5" fmla="*/ 152400 w 2057400"/>
                <a:gd name="connsiteY5" fmla="*/ 197644 h 1485900"/>
                <a:gd name="connsiteX6" fmla="*/ 0 w 2057400"/>
                <a:gd name="connsiteY6" fmla="*/ 202407 h 1485900"/>
                <a:gd name="connsiteX7" fmla="*/ 61913 w 2057400"/>
                <a:gd name="connsiteY7" fmla="*/ 338138 h 1485900"/>
                <a:gd name="connsiteX8" fmla="*/ 290513 w 2057400"/>
                <a:gd name="connsiteY8" fmla="*/ 319088 h 1485900"/>
                <a:gd name="connsiteX9" fmla="*/ 569119 w 2057400"/>
                <a:gd name="connsiteY9" fmla="*/ 297657 h 1485900"/>
                <a:gd name="connsiteX10" fmla="*/ 888207 w 2057400"/>
                <a:gd name="connsiteY10" fmla="*/ 264319 h 1485900"/>
                <a:gd name="connsiteX11" fmla="*/ 1238250 w 2057400"/>
                <a:gd name="connsiteY11" fmla="*/ 228600 h 1485900"/>
                <a:gd name="connsiteX12" fmla="*/ 1445419 w 2057400"/>
                <a:gd name="connsiteY12" fmla="*/ 207169 h 1485900"/>
                <a:gd name="connsiteX13" fmla="*/ 1528763 w 2057400"/>
                <a:gd name="connsiteY13" fmla="*/ 200025 h 1485900"/>
                <a:gd name="connsiteX14" fmla="*/ 1562100 w 2057400"/>
                <a:gd name="connsiteY14" fmla="*/ 200025 h 1485900"/>
                <a:gd name="connsiteX15" fmla="*/ 1607344 w 2057400"/>
                <a:gd name="connsiteY15" fmla="*/ 204788 h 1485900"/>
                <a:gd name="connsiteX16" fmla="*/ 1633538 w 2057400"/>
                <a:gd name="connsiteY16" fmla="*/ 214313 h 1485900"/>
                <a:gd name="connsiteX17" fmla="*/ 1654969 w 2057400"/>
                <a:gd name="connsiteY17" fmla="*/ 226219 h 1485900"/>
                <a:gd name="connsiteX18" fmla="*/ 1669257 w 2057400"/>
                <a:gd name="connsiteY18" fmla="*/ 235744 h 1485900"/>
                <a:gd name="connsiteX19" fmla="*/ 1681163 w 2057400"/>
                <a:gd name="connsiteY19" fmla="*/ 250032 h 1485900"/>
                <a:gd name="connsiteX20" fmla="*/ 1690688 w 2057400"/>
                <a:gd name="connsiteY20" fmla="*/ 269082 h 1485900"/>
                <a:gd name="connsiteX21" fmla="*/ 1693069 w 2057400"/>
                <a:gd name="connsiteY21" fmla="*/ 292894 h 1485900"/>
                <a:gd name="connsiteX22" fmla="*/ 1693069 w 2057400"/>
                <a:gd name="connsiteY22" fmla="*/ 345282 h 1485900"/>
                <a:gd name="connsiteX23" fmla="*/ 1688307 w 2057400"/>
                <a:gd name="connsiteY23" fmla="*/ 435769 h 1485900"/>
                <a:gd name="connsiteX24" fmla="*/ 1683544 w 2057400"/>
                <a:gd name="connsiteY24" fmla="*/ 500063 h 1485900"/>
                <a:gd name="connsiteX25" fmla="*/ 1671638 w 2057400"/>
                <a:gd name="connsiteY25" fmla="*/ 616744 h 1485900"/>
                <a:gd name="connsiteX26" fmla="*/ 1652588 w 2057400"/>
                <a:gd name="connsiteY26" fmla="*/ 733425 h 1485900"/>
                <a:gd name="connsiteX27" fmla="*/ 1640682 w 2057400"/>
                <a:gd name="connsiteY27" fmla="*/ 854869 h 1485900"/>
                <a:gd name="connsiteX28" fmla="*/ 1624013 w 2057400"/>
                <a:gd name="connsiteY28" fmla="*/ 981075 h 1485900"/>
                <a:gd name="connsiteX29" fmla="*/ 1607344 w 2057400"/>
                <a:gd name="connsiteY29" fmla="*/ 1095375 h 1485900"/>
                <a:gd name="connsiteX30" fmla="*/ 1578769 w 2057400"/>
                <a:gd name="connsiteY30" fmla="*/ 1281113 h 1485900"/>
                <a:gd name="connsiteX31" fmla="*/ 1564482 w 2057400"/>
                <a:gd name="connsiteY31" fmla="*/ 1400175 h 1485900"/>
                <a:gd name="connsiteX32" fmla="*/ 1564482 w 2057400"/>
                <a:gd name="connsiteY32" fmla="*/ 1416844 h 1485900"/>
                <a:gd name="connsiteX33" fmla="*/ 1593057 w 2057400"/>
                <a:gd name="connsiteY33" fmla="*/ 1450182 h 1485900"/>
                <a:gd name="connsiteX34" fmla="*/ 1609725 w 2057400"/>
                <a:gd name="connsiteY34" fmla="*/ 1469232 h 1485900"/>
                <a:gd name="connsiteX35" fmla="*/ 1631157 w 2057400"/>
                <a:gd name="connsiteY35" fmla="*/ 1481138 h 1485900"/>
                <a:gd name="connsiteX36" fmla="*/ 1652588 w 2057400"/>
                <a:gd name="connsiteY36" fmla="*/ 1485900 h 1485900"/>
                <a:gd name="connsiteX37" fmla="*/ 1690688 w 2057400"/>
                <a:gd name="connsiteY37" fmla="*/ 1473994 h 1485900"/>
                <a:gd name="connsiteX38" fmla="*/ 1716882 w 2057400"/>
                <a:gd name="connsiteY38" fmla="*/ 1454944 h 1485900"/>
                <a:gd name="connsiteX39" fmla="*/ 1754982 w 2057400"/>
                <a:gd name="connsiteY39" fmla="*/ 1416844 h 1485900"/>
                <a:gd name="connsiteX40" fmla="*/ 1764507 w 2057400"/>
                <a:gd name="connsiteY40" fmla="*/ 1388269 h 1485900"/>
                <a:gd name="connsiteX41" fmla="*/ 1797844 w 2057400"/>
                <a:gd name="connsiteY41" fmla="*/ 1243013 h 1485900"/>
                <a:gd name="connsiteX42" fmla="*/ 1847850 w 2057400"/>
                <a:gd name="connsiteY42" fmla="*/ 1033463 h 1485900"/>
                <a:gd name="connsiteX43" fmla="*/ 1916907 w 2057400"/>
                <a:gd name="connsiteY43" fmla="*/ 735807 h 1485900"/>
                <a:gd name="connsiteX44" fmla="*/ 1974057 w 2057400"/>
                <a:gd name="connsiteY44" fmla="*/ 511969 h 1485900"/>
                <a:gd name="connsiteX45" fmla="*/ 1997869 w 2057400"/>
                <a:gd name="connsiteY45" fmla="*/ 411957 h 1485900"/>
                <a:gd name="connsiteX46" fmla="*/ 2019300 w 2057400"/>
                <a:gd name="connsiteY46" fmla="*/ 328613 h 1485900"/>
                <a:gd name="connsiteX47" fmla="*/ 2031207 w 2057400"/>
                <a:gd name="connsiteY47" fmla="*/ 304800 h 1485900"/>
                <a:gd name="connsiteX48" fmla="*/ 2047875 w 2057400"/>
                <a:gd name="connsiteY48" fmla="*/ 276225 h 1485900"/>
                <a:gd name="connsiteX49" fmla="*/ 2057400 w 2057400"/>
                <a:gd name="connsiteY49" fmla="*/ 245269 h 1485900"/>
                <a:gd name="connsiteX50" fmla="*/ 2057400 w 2057400"/>
                <a:gd name="connsiteY50" fmla="*/ 223838 h 1485900"/>
                <a:gd name="connsiteX51" fmla="*/ 2047875 w 2057400"/>
                <a:gd name="connsiteY51" fmla="*/ 200025 h 1485900"/>
                <a:gd name="connsiteX52" fmla="*/ 2028825 w 2057400"/>
                <a:gd name="connsiteY52" fmla="*/ 171450 h 1485900"/>
                <a:gd name="connsiteX53" fmla="*/ 2007394 w 2057400"/>
                <a:gd name="connsiteY53" fmla="*/ 157163 h 1485900"/>
                <a:gd name="connsiteX54" fmla="*/ 1907382 w 2057400"/>
                <a:gd name="connsiteY54" fmla="*/ 107157 h 1485900"/>
                <a:gd name="connsiteX55" fmla="*/ 1759744 w 2057400"/>
                <a:gd name="connsiteY55" fmla="*/ 38100 h 1485900"/>
                <a:gd name="connsiteX56" fmla="*/ 1674019 w 2057400"/>
                <a:gd name="connsiteY56" fmla="*/ 0 h 1485900"/>
                <a:gd name="connsiteX57" fmla="*/ 1650207 w 2057400"/>
                <a:gd name="connsiteY57" fmla="*/ 2382 h 1485900"/>
                <a:gd name="connsiteX58" fmla="*/ 1578769 w 2057400"/>
                <a:gd name="connsiteY58" fmla="*/ 26194 h 1485900"/>
                <a:gd name="connsiteX59" fmla="*/ 1495425 w 2057400"/>
                <a:gd name="connsiteY59" fmla="*/ 54769 h 1485900"/>
                <a:gd name="connsiteX60" fmla="*/ 1457325 w 2057400"/>
                <a:gd name="connsiteY60" fmla="*/ 69057 h 1485900"/>
                <a:gd name="connsiteX61" fmla="*/ 1347788 w 2057400"/>
                <a:gd name="connsiteY61" fmla="*/ 83344 h 1485900"/>
                <a:gd name="connsiteX62" fmla="*/ 900113 w 2057400"/>
                <a:gd name="connsiteY62" fmla="*/ 128588 h 1485900"/>
                <a:gd name="connsiteX63" fmla="*/ 792957 w 2057400"/>
                <a:gd name="connsiteY63" fmla="*/ 138113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57400" h="1485900">
                  <a:moveTo>
                    <a:pt x="792957" y="138113"/>
                  </a:moveTo>
                  <a:lnTo>
                    <a:pt x="621507" y="152400"/>
                  </a:lnTo>
                  <a:lnTo>
                    <a:pt x="559594" y="159544"/>
                  </a:lnTo>
                  <a:lnTo>
                    <a:pt x="464344" y="176213"/>
                  </a:lnTo>
                  <a:lnTo>
                    <a:pt x="295275" y="190500"/>
                  </a:lnTo>
                  <a:lnTo>
                    <a:pt x="152400" y="197644"/>
                  </a:lnTo>
                  <a:lnTo>
                    <a:pt x="0" y="202407"/>
                  </a:lnTo>
                  <a:lnTo>
                    <a:pt x="61913" y="338138"/>
                  </a:lnTo>
                  <a:lnTo>
                    <a:pt x="290513" y="319088"/>
                  </a:lnTo>
                  <a:lnTo>
                    <a:pt x="569119" y="297657"/>
                  </a:lnTo>
                  <a:lnTo>
                    <a:pt x="888207" y="264319"/>
                  </a:lnTo>
                  <a:lnTo>
                    <a:pt x="1238250" y="228600"/>
                  </a:lnTo>
                  <a:lnTo>
                    <a:pt x="1445419" y="207169"/>
                  </a:lnTo>
                  <a:lnTo>
                    <a:pt x="1528763" y="200025"/>
                  </a:lnTo>
                  <a:lnTo>
                    <a:pt x="1562100" y="200025"/>
                  </a:lnTo>
                  <a:lnTo>
                    <a:pt x="1607344" y="204788"/>
                  </a:lnTo>
                  <a:lnTo>
                    <a:pt x="1633538" y="214313"/>
                  </a:lnTo>
                  <a:lnTo>
                    <a:pt x="1654969" y="226219"/>
                  </a:lnTo>
                  <a:lnTo>
                    <a:pt x="1669257" y="235744"/>
                  </a:lnTo>
                  <a:lnTo>
                    <a:pt x="1681163" y="250032"/>
                  </a:lnTo>
                  <a:lnTo>
                    <a:pt x="1690688" y="269082"/>
                  </a:lnTo>
                  <a:lnTo>
                    <a:pt x="1693069" y="292894"/>
                  </a:lnTo>
                  <a:lnTo>
                    <a:pt x="1693069" y="345282"/>
                  </a:lnTo>
                  <a:lnTo>
                    <a:pt x="1688307" y="435769"/>
                  </a:lnTo>
                  <a:lnTo>
                    <a:pt x="1683544" y="500063"/>
                  </a:lnTo>
                  <a:lnTo>
                    <a:pt x="1671638" y="616744"/>
                  </a:lnTo>
                  <a:lnTo>
                    <a:pt x="1652588" y="733425"/>
                  </a:lnTo>
                  <a:lnTo>
                    <a:pt x="1640682" y="854869"/>
                  </a:lnTo>
                  <a:lnTo>
                    <a:pt x="1624013" y="981075"/>
                  </a:lnTo>
                  <a:lnTo>
                    <a:pt x="1607344" y="1095375"/>
                  </a:lnTo>
                  <a:lnTo>
                    <a:pt x="1578769" y="1281113"/>
                  </a:lnTo>
                  <a:lnTo>
                    <a:pt x="1564482" y="1400175"/>
                  </a:lnTo>
                  <a:lnTo>
                    <a:pt x="1564482" y="1416844"/>
                  </a:lnTo>
                  <a:lnTo>
                    <a:pt x="1593057" y="1450182"/>
                  </a:lnTo>
                  <a:lnTo>
                    <a:pt x="1609725" y="1469232"/>
                  </a:lnTo>
                  <a:lnTo>
                    <a:pt x="1631157" y="1481138"/>
                  </a:lnTo>
                  <a:lnTo>
                    <a:pt x="1652588" y="1485900"/>
                  </a:lnTo>
                  <a:lnTo>
                    <a:pt x="1690688" y="1473994"/>
                  </a:lnTo>
                  <a:lnTo>
                    <a:pt x="1716882" y="1454944"/>
                  </a:lnTo>
                  <a:lnTo>
                    <a:pt x="1754982" y="1416844"/>
                  </a:lnTo>
                  <a:lnTo>
                    <a:pt x="1764507" y="1388269"/>
                  </a:lnTo>
                  <a:lnTo>
                    <a:pt x="1797844" y="1243013"/>
                  </a:lnTo>
                  <a:lnTo>
                    <a:pt x="1847850" y="1033463"/>
                  </a:lnTo>
                  <a:lnTo>
                    <a:pt x="1916907" y="735807"/>
                  </a:lnTo>
                  <a:lnTo>
                    <a:pt x="1974057" y="511969"/>
                  </a:lnTo>
                  <a:lnTo>
                    <a:pt x="1997869" y="411957"/>
                  </a:lnTo>
                  <a:lnTo>
                    <a:pt x="2019300" y="328613"/>
                  </a:lnTo>
                  <a:lnTo>
                    <a:pt x="2031207" y="304800"/>
                  </a:lnTo>
                  <a:lnTo>
                    <a:pt x="2047875" y="276225"/>
                  </a:lnTo>
                  <a:lnTo>
                    <a:pt x="2057400" y="245269"/>
                  </a:lnTo>
                  <a:lnTo>
                    <a:pt x="2057400" y="223838"/>
                  </a:lnTo>
                  <a:lnTo>
                    <a:pt x="2047875" y="200025"/>
                  </a:lnTo>
                  <a:lnTo>
                    <a:pt x="2028825" y="171450"/>
                  </a:lnTo>
                  <a:lnTo>
                    <a:pt x="2007394" y="157163"/>
                  </a:lnTo>
                  <a:lnTo>
                    <a:pt x="1907382" y="107157"/>
                  </a:lnTo>
                  <a:lnTo>
                    <a:pt x="1759744" y="38100"/>
                  </a:lnTo>
                  <a:lnTo>
                    <a:pt x="1674019" y="0"/>
                  </a:lnTo>
                  <a:lnTo>
                    <a:pt x="1650207" y="2382"/>
                  </a:lnTo>
                  <a:lnTo>
                    <a:pt x="1578769" y="26194"/>
                  </a:lnTo>
                  <a:lnTo>
                    <a:pt x="1495425" y="54769"/>
                  </a:lnTo>
                  <a:lnTo>
                    <a:pt x="1457325" y="69057"/>
                  </a:lnTo>
                  <a:lnTo>
                    <a:pt x="1347788" y="83344"/>
                  </a:lnTo>
                  <a:lnTo>
                    <a:pt x="900113" y="128588"/>
                  </a:lnTo>
                  <a:lnTo>
                    <a:pt x="792957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8B9C03EF-37C0-4032-A670-59FB5F2DFA86}"/>
                </a:ext>
              </a:extLst>
            </p:cNvPr>
            <p:cNvSpPr/>
            <p:nvPr/>
          </p:nvSpPr>
          <p:spPr>
            <a:xfrm>
              <a:off x="6173788" y="2579688"/>
              <a:ext cx="1619250" cy="317500"/>
            </a:xfrm>
            <a:custGeom>
              <a:avLst/>
              <a:gdLst>
                <a:gd name="connsiteX0" fmla="*/ 681038 w 1619250"/>
                <a:gd name="connsiteY0" fmla="*/ 119062 h 319087"/>
                <a:gd name="connsiteX1" fmla="*/ 507207 w 1619250"/>
                <a:gd name="connsiteY1" fmla="*/ 133350 h 319087"/>
                <a:gd name="connsiteX2" fmla="*/ 345282 w 1619250"/>
                <a:gd name="connsiteY2" fmla="*/ 147637 h 319087"/>
                <a:gd name="connsiteX3" fmla="*/ 204788 w 1619250"/>
                <a:gd name="connsiteY3" fmla="*/ 154781 h 319087"/>
                <a:gd name="connsiteX4" fmla="*/ 0 w 1619250"/>
                <a:gd name="connsiteY4" fmla="*/ 161925 h 319087"/>
                <a:gd name="connsiteX5" fmla="*/ 21432 w 1619250"/>
                <a:gd name="connsiteY5" fmla="*/ 319087 h 319087"/>
                <a:gd name="connsiteX6" fmla="*/ 269082 w 1619250"/>
                <a:gd name="connsiteY6" fmla="*/ 302419 h 319087"/>
                <a:gd name="connsiteX7" fmla="*/ 554832 w 1619250"/>
                <a:gd name="connsiteY7" fmla="*/ 278606 h 319087"/>
                <a:gd name="connsiteX8" fmla="*/ 862013 w 1619250"/>
                <a:gd name="connsiteY8" fmla="*/ 247650 h 319087"/>
                <a:gd name="connsiteX9" fmla="*/ 1116807 w 1619250"/>
                <a:gd name="connsiteY9" fmla="*/ 221456 h 319087"/>
                <a:gd name="connsiteX10" fmla="*/ 1383507 w 1619250"/>
                <a:gd name="connsiteY10" fmla="*/ 195262 h 319087"/>
                <a:gd name="connsiteX11" fmla="*/ 1616869 w 1619250"/>
                <a:gd name="connsiteY11" fmla="*/ 173831 h 319087"/>
                <a:gd name="connsiteX12" fmla="*/ 1619250 w 1619250"/>
                <a:gd name="connsiteY12" fmla="*/ 38100 h 319087"/>
                <a:gd name="connsiteX13" fmla="*/ 1526382 w 1619250"/>
                <a:gd name="connsiteY13" fmla="*/ 11906 h 319087"/>
                <a:gd name="connsiteX14" fmla="*/ 1490663 w 1619250"/>
                <a:gd name="connsiteY14" fmla="*/ 4762 h 319087"/>
                <a:gd name="connsiteX15" fmla="*/ 1440657 w 1619250"/>
                <a:gd name="connsiteY15" fmla="*/ 0 h 319087"/>
                <a:gd name="connsiteX16" fmla="*/ 1416844 w 1619250"/>
                <a:gd name="connsiteY16" fmla="*/ 4762 h 319087"/>
                <a:gd name="connsiteX17" fmla="*/ 1293019 w 1619250"/>
                <a:gd name="connsiteY17" fmla="*/ 28575 h 319087"/>
                <a:gd name="connsiteX18" fmla="*/ 1119188 w 1619250"/>
                <a:gd name="connsiteY18" fmla="*/ 57150 h 319087"/>
                <a:gd name="connsiteX19" fmla="*/ 985838 w 1619250"/>
                <a:gd name="connsiteY19" fmla="*/ 76200 h 319087"/>
                <a:gd name="connsiteX20" fmla="*/ 859632 w 1619250"/>
                <a:gd name="connsiteY20" fmla="*/ 95250 h 319087"/>
                <a:gd name="connsiteX21" fmla="*/ 681038 w 1619250"/>
                <a:gd name="connsiteY21" fmla="*/ 119062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319087">
                  <a:moveTo>
                    <a:pt x="681038" y="119062"/>
                  </a:moveTo>
                  <a:lnTo>
                    <a:pt x="507207" y="133350"/>
                  </a:lnTo>
                  <a:lnTo>
                    <a:pt x="345282" y="147637"/>
                  </a:lnTo>
                  <a:lnTo>
                    <a:pt x="204788" y="154781"/>
                  </a:lnTo>
                  <a:lnTo>
                    <a:pt x="0" y="161925"/>
                  </a:lnTo>
                  <a:lnTo>
                    <a:pt x="21432" y="319087"/>
                  </a:lnTo>
                  <a:lnTo>
                    <a:pt x="269082" y="302419"/>
                  </a:lnTo>
                  <a:lnTo>
                    <a:pt x="554832" y="278606"/>
                  </a:lnTo>
                  <a:lnTo>
                    <a:pt x="862013" y="247650"/>
                  </a:lnTo>
                  <a:lnTo>
                    <a:pt x="1116807" y="221456"/>
                  </a:lnTo>
                  <a:lnTo>
                    <a:pt x="1383507" y="195262"/>
                  </a:lnTo>
                  <a:lnTo>
                    <a:pt x="1616869" y="173831"/>
                  </a:lnTo>
                  <a:cubicBezTo>
                    <a:pt x="1617663" y="128587"/>
                    <a:pt x="1618456" y="83344"/>
                    <a:pt x="1619250" y="38100"/>
                  </a:cubicBezTo>
                  <a:lnTo>
                    <a:pt x="1526382" y="11906"/>
                  </a:lnTo>
                  <a:lnTo>
                    <a:pt x="1490663" y="4762"/>
                  </a:lnTo>
                  <a:lnTo>
                    <a:pt x="1440657" y="0"/>
                  </a:lnTo>
                  <a:lnTo>
                    <a:pt x="1416844" y="4762"/>
                  </a:lnTo>
                  <a:lnTo>
                    <a:pt x="1293019" y="28575"/>
                  </a:lnTo>
                  <a:lnTo>
                    <a:pt x="1119188" y="57150"/>
                  </a:lnTo>
                  <a:lnTo>
                    <a:pt x="985838" y="76200"/>
                  </a:lnTo>
                  <a:lnTo>
                    <a:pt x="859632" y="95250"/>
                  </a:lnTo>
                  <a:lnTo>
                    <a:pt x="681038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0">
              <a:extLst>
                <a:ext uri="{FF2B5EF4-FFF2-40B4-BE49-F238E27FC236}">
                  <a16:creationId xmlns:a16="http://schemas.microsoft.com/office/drawing/2014/main" id="{0C12CB37-8063-44B7-878C-8DB0B11F4601}"/>
                </a:ext>
              </a:extLst>
            </p:cNvPr>
            <p:cNvSpPr/>
            <p:nvPr/>
          </p:nvSpPr>
          <p:spPr>
            <a:xfrm>
              <a:off x="6267450" y="3209926"/>
              <a:ext cx="1449388" cy="341313"/>
            </a:xfrm>
            <a:custGeom>
              <a:avLst/>
              <a:gdLst>
                <a:gd name="connsiteX0" fmla="*/ 535781 w 1450181"/>
                <a:gd name="connsiteY0" fmla="*/ 128588 h 340519"/>
                <a:gd name="connsiteX1" fmla="*/ 733425 w 1450181"/>
                <a:gd name="connsiteY1" fmla="*/ 111919 h 340519"/>
                <a:gd name="connsiteX2" fmla="*/ 862013 w 1450181"/>
                <a:gd name="connsiteY2" fmla="*/ 97631 h 340519"/>
                <a:gd name="connsiteX3" fmla="*/ 935831 w 1450181"/>
                <a:gd name="connsiteY3" fmla="*/ 88106 h 340519"/>
                <a:gd name="connsiteX4" fmla="*/ 1004888 w 1450181"/>
                <a:gd name="connsiteY4" fmla="*/ 76200 h 340519"/>
                <a:gd name="connsiteX5" fmla="*/ 1076325 w 1450181"/>
                <a:gd name="connsiteY5" fmla="*/ 59531 h 340519"/>
                <a:gd name="connsiteX6" fmla="*/ 1135856 w 1450181"/>
                <a:gd name="connsiteY6" fmla="*/ 38100 h 340519"/>
                <a:gd name="connsiteX7" fmla="*/ 1190625 w 1450181"/>
                <a:gd name="connsiteY7" fmla="*/ 16669 h 340519"/>
                <a:gd name="connsiteX8" fmla="*/ 1221581 w 1450181"/>
                <a:gd name="connsiteY8" fmla="*/ 0 h 340519"/>
                <a:gd name="connsiteX9" fmla="*/ 1233488 w 1450181"/>
                <a:gd name="connsiteY9" fmla="*/ 0 h 340519"/>
                <a:gd name="connsiteX10" fmla="*/ 1266825 w 1450181"/>
                <a:gd name="connsiteY10" fmla="*/ 4763 h 340519"/>
                <a:gd name="connsiteX11" fmla="*/ 1450181 w 1450181"/>
                <a:gd name="connsiteY11" fmla="*/ 61913 h 340519"/>
                <a:gd name="connsiteX12" fmla="*/ 1440656 w 1450181"/>
                <a:gd name="connsiteY12" fmla="*/ 190500 h 340519"/>
                <a:gd name="connsiteX13" fmla="*/ 1221581 w 1450181"/>
                <a:gd name="connsiteY13" fmla="*/ 216694 h 340519"/>
                <a:gd name="connsiteX14" fmla="*/ 1104900 w 1450181"/>
                <a:gd name="connsiteY14" fmla="*/ 230981 h 340519"/>
                <a:gd name="connsiteX15" fmla="*/ 973931 w 1450181"/>
                <a:gd name="connsiteY15" fmla="*/ 242888 h 340519"/>
                <a:gd name="connsiteX16" fmla="*/ 854869 w 1450181"/>
                <a:gd name="connsiteY16" fmla="*/ 254794 h 340519"/>
                <a:gd name="connsiteX17" fmla="*/ 683419 w 1450181"/>
                <a:gd name="connsiteY17" fmla="*/ 266700 h 340519"/>
                <a:gd name="connsiteX18" fmla="*/ 466725 w 1450181"/>
                <a:gd name="connsiteY18" fmla="*/ 285750 h 340519"/>
                <a:gd name="connsiteX19" fmla="*/ 383381 w 1450181"/>
                <a:gd name="connsiteY19" fmla="*/ 288131 h 340519"/>
                <a:gd name="connsiteX20" fmla="*/ 304800 w 1450181"/>
                <a:gd name="connsiteY20" fmla="*/ 288131 h 340519"/>
                <a:gd name="connsiteX21" fmla="*/ 230981 w 1450181"/>
                <a:gd name="connsiteY21" fmla="*/ 292894 h 340519"/>
                <a:gd name="connsiteX22" fmla="*/ 157163 w 1450181"/>
                <a:gd name="connsiteY22" fmla="*/ 297656 h 340519"/>
                <a:gd name="connsiteX23" fmla="*/ 66675 w 1450181"/>
                <a:gd name="connsiteY23" fmla="*/ 304800 h 340519"/>
                <a:gd name="connsiteX24" fmla="*/ 35719 w 1450181"/>
                <a:gd name="connsiteY24" fmla="*/ 311944 h 340519"/>
                <a:gd name="connsiteX25" fmla="*/ 2381 w 1450181"/>
                <a:gd name="connsiteY25" fmla="*/ 340519 h 340519"/>
                <a:gd name="connsiteX26" fmla="*/ 0 w 1450181"/>
                <a:gd name="connsiteY26" fmla="*/ 152400 h 340519"/>
                <a:gd name="connsiteX27" fmla="*/ 119063 w 1450181"/>
                <a:gd name="connsiteY27" fmla="*/ 154781 h 340519"/>
                <a:gd name="connsiteX28" fmla="*/ 252413 w 1450181"/>
                <a:gd name="connsiteY28" fmla="*/ 147638 h 340519"/>
                <a:gd name="connsiteX29" fmla="*/ 373856 w 1450181"/>
                <a:gd name="connsiteY29" fmla="*/ 142875 h 340519"/>
                <a:gd name="connsiteX30" fmla="*/ 535781 w 1450181"/>
                <a:gd name="connsiteY30" fmla="*/ 12858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50181" h="340519">
                  <a:moveTo>
                    <a:pt x="535781" y="128588"/>
                  </a:moveTo>
                  <a:lnTo>
                    <a:pt x="733425" y="111919"/>
                  </a:lnTo>
                  <a:lnTo>
                    <a:pt x="862013" y="97631"/>
                  </a:lnTo>
                  <a:lnTo>
                    <a:pt x="935831" y="88106"/>
                  </a:lnTo>
                  <a:lnTo>
                    <a:pt x="1004888" y="76200"/>
                  </a:lnTo>
                  <a:lnTo>
                    <a:pt x="1076325" y="59531"/>
                  </a:lnTo>
                  <a:lnTo>
                    <a:pt x="1135856" y="38100"/>
                  </a:lnTo>
                  <a:lnTo>
                    <a:pt x="1190625" y="16669"/>
                  </a:lnTo>
                  <a:lnTo>
                    <a:pt x="1221581" y="0"/>
                  </a:lnTo>
                  <a:lnTo>
                    <a:pt x="1233488" y="0"/>
                  </a:lnTo>
                  <a:lnTo>
                    <a:pt x="1266825" y="4763"/>
                  </a:lnTo>
                  <a:lnTo>
                    <a:pt x="1450181" y="61913"/>
                  </a:lnTo>
                  <a:lnTo>
                    <a:pt x="1440656" y="190500"/>
                  </a:lnTo>
                  <a:lnTo>
                    <a:pt x="1221581" y="216694"/>
                  </a:lnTo>
                  <a:lnTo>
                    <a:pt x="1104900" y="230981"/>
                  </a:lnTo>
                  <a:lnTo>
                    <a:pt x="973931" y="242888"/>
                  </a:lnTo>
                  <a:lnTo>
                    <a:pt x="854869" y="254794"/>
                  </a:lnTo>
                  <a:lnTo>
                    <a:pt x="683419" y="266700"/>
                  </a:lnTo>
                  <a:lnTo>
                    <a:pt x="466725" y="285750"/>
                  </a:lnTo>
                  <a:lnTo>
                    <a:pt x="383381" y="288131"/>
                  </a:lnTo>
                  <a:lnTo>
                    <a:pt x="304800" y="288131"/>
                  </a:lnTo>
                  <a:lnTo>
                    <a:pt x="230981" y="292894"/>
                  </a:lnTo>
                  <a:lnTo>
                    <a:pt x="157163" y="297656"/>
                  </a:lnTo>
                  <a:lnTo>
                    <a:pt x="66675" y="304800"/>
                  </a:lnTo>
                  <a:lnTo>
                    <a:pt x="35719" y="311944"/>
                  </a:lnTo>
                  <a:lnTo>
                    <a:pt x="2381" y="340519"/>
                  </a:lnTo>
                  <a:cubicBezTo>
                    <a:pt x="1587" y="277813"/>
                    <a:pt x="794" y="215106"/>
                    <a:pt x="0" y="152400"/>
                  </a:cubicBezTo>
                  <a:lnTo>
                    <a:pt x="119063" y="154781"/>
                  </a:lnTo>
                  <a:lnTo>
                    <a:pt x="252413" y="147638"/>
                  </a:lnTo>
                  <a:lnTo>
                    <a:pt x="373856" y="142875"/>
                  </a:lnTo>
                  <a:lnTo>
                    <a:pt x="535781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2">
              <a:extLst>
                <a:ext uri="{FF2B5EF4-FFF2-40B4-BE49-F238E27FC236}">
                  <a16:creationId xmlns:a16="http://schemas.microsoft.com/office/drawing/2014/main" id="{AD9E7E62-F3C2-4529-A8E5-9B8D2E7D76E1}"/>
                </a:ext>
              </a:extLst>
            </p:cNvPr>
            <p:cNvSpPr/>
            <p:nvPr/>
          </p:nvSpPr>
          <p:spPr>
            <a:xfrm>
              <a:off x="6116638" y="3897313"/>
              <a:ext cx="2178050" cy="1778000"/>
            </a:xfrm>
            <a:custGeom>
              <a:avLst/>
              <a:gdLst>
                <a:gd name="connsiteX0" fmla="*/ 447675 w 2176463"/>
                <a:gd name="connsiteY0" fmla="*/ 373857 h 1776413"/>
                <a:gd name="connsiteX1" fmla="*/ 307182 w 2176463"/>
                <a:gd name="connsiteY1" fmla="*/ 385763 h 1776413"/>
                <a:gd name="connsiteX2" fmla="*/ 202407 w 2176463"/>
                <a:gd name="connsiteY2" fmla="*/ 395288 h 1776413"/>
                <a:gd name="connsiteX3" fmla="*/ 50007 w 2176463"/>
                <a:gd name="connsiteY3" fmla="*/ 404813 h 1776413"/>
                <a:gd name="connsiteX4" fmla="*/ 0 w 2176463"/>
                <a:gd name="connsiteY4" fmla="*/ 250032 h 1776413"/>
                <a:gd name="connsiteX5" fmla="*/ 171450 w 2176463"/>
                <a:gd name="connsiteY5" fmla="*/ 240507 h 1776413"/>
                <a:gd name="connsiteX6" fmla="*/ 335757 w 2176463"/>
                <a:gd name="connsiteY6" fmla="*/ 228600 h 1776413"/>
                <a:gd name="connsiteX7" fmla="*/ 497682 w 2176463"/>
                <a:gd name="connsiteY7" fmla="*/ 211932 h 1776413"/>
                <a:gd name="connsiteX8" fmla="*/ 661988 w 2176463"/>
                <a:gd name="connsiteY8" fmla="*/ 192882 h 1776413"/>
                <a:gd name="connsiteX9" fmla="*/ 783432 w 2176463"/>
                <a:gd name="connsiteY9" fmla="*/ 176213 h 1776413"/>
                <a:gd name="connsiteX10" fmla="*/ 1028700 w 2176463"/>
                <a:gd name="connsiteY10" fmla="*/ 154782 h 1776413"/>
                <a:gd name="connsiteX11" fmla="*/ 1171575 w 2176463"/>
                <a:gd name="connsiteY11" fmla="*/ 140494 h 1776413"/>
                <a:gd name="connsiteX12" fmla="*/ 1331119 w 2176463"/>
                <a:gd name="connsiteY12" fmla="*/ 116682 h 1776413"/>
                <a:gd name="connsiteX13" fmla="*/ 1471613 w 2176463"/>
                <a:gd name="connsiteY13" fmla="*/ 92869 h 1776413"/>
                <a:gd name="connsiteX14" fmla="*/ 1624013 w 2176463"/>
                <a:gd name="connsiteY14" fmla="*/ 61913 h 1776413"/>
                <a:gd name="connsiteX15" fmla="*/ 1762125 w 2176463"/>
                <a:gd name="connsiteY15" fmla="*/ 33338 h 1776413"/>
                <a:gd name="connsiteX16" fmla="*/ 1852613 w 2176463"/>
                <a:gd name="connsiteY16" fmla="*/ 4763 h 1776413"/>
                <a:gd name="connsiteX17" fmla="*/ 1871663 w 2176463"/>
                <a:gd name="connsiteY17" fmla="*/ 0 h 1776413"/>
                <a:gd name="connsiteX18" fmla="*/ 1909763 w 2176463"/>
                <a:gd name="connsiteY18" fmla="*/ 14288 h 1776413"/>
                <a:gd name="connsiteX19" fmla="*/ 1995488 w 2176463"/>
                <a:gd name="connsiteY19" fmla="*/ 50007 h 1776413"/>
                <a:gd name="connsiteX20" fmla="*/ 2062163 w 2176463"/>
                <a:gd name="connsiteY20" fmla="*/ 83344 h 1776413"/>
                <a:gd name="connsiteX21" fmla="*/ 2116932 w 2176463"/>
                <a:gd name="connsiteY21" fmla="*/ 111919 h 1776413"/>
                <a:gd name="connsiteX22" fmla="*/ 2140744 w 2176463"/>
                <a:gd name="connsiteY22" fmla="*/ 128588 h 1776413"/>
                <a:gd name="connsiteX23" fmla="*/ 2157413 w 2176463"/>
                <a:gd name="connsiteY23" fmla="*/ 142875 h 1776413"/>
                <a:gd name="connsiteX24" fmla="*/ 2169319 w 2176463"/>
                <a:gd name="connsiteY24" fmla="*/ 159544 h 1776413"/>
                <a:gd name="connsiteX25" fmla="*/ 2176463 w 2176463"/>
                <a:gd name="connsiteY25" fmla="*/ 178594 h 1776413"/>
                <a:gd name="connsiteX26" fmla="*/ 2176463 w 2176463"/>
                <a:gd name="connsiteY26" fmla="*/ 202407 h 1776413"/>
                <a:gd name="connsiteX27" fmla="*/ 2164557 w 2176463"/>
                <a:gd name="connsiteY27" fmla="*/ 228600 h 1776413"/>
                <a:gd name="connsiteX28" fmla="*/ 2143125 w 2176463"/>
                <a:gd name="connsiteY28" fmla="*/ 257175 h 1776413"/>
                <a:gd name="connsiteX29" fmla="*/ 2133600 w 2176463"/>
                <a:gd name="connsiteY29" fmla="*/ 278607 h 1776413"/>
                <a:gd name="connsiteX30" fmla="*/ 2105025 w 2176463"/>
                <a:gd name="connsiteY30" fmla="*/ 511969 h 1776413"/>
                <a:gd name="connsiteX31" fmla="*/ 2062163 w 2176463"/>
                <a:gd name="connsiteY31" fmla="*/ 873919 h 1776413"/>
                <a:gd name="connsiteX32" fmla="*/ 2031207 w 2176463"/>
                <a:gd name="connsiteY32" fmla="*/ 1150144 h 1776413"/>
                <a:gd name="connsiteX33" fmla="*/ 2016919 w 2176463"/>
                <a:gd name="connsiteY33" fmla="*/ 1252538 h 1776413"/>
                <a:gd name="connsiteX34" fmla="*/ 2007394 w 2176463"/>
                <a:gd name="connsiteY34" fmla="*/ 1352550 h 1776413"/>
                <a:gd name="connsiteX35" fmla="*/ 2002632 w 2176463"/>
                <a:gd name="connsiteY35" fmla="*/ 1400175 h 1776413"/>
                <a:gd name="connsiteX36" fmla="*/ 1988344 w 2176463"/>
                <a:gd name="connsiteY36" fmla="*/ 1450182 h 1776413"/>
                <a:gd name="connsiteX37" fmla="*/ 1966913 w 2176463"/>
                <a:gd name="connsiteY37" fmla="*/ 1509713 h 1776413"/>
                <a:gd name="connsiteX38" fmla="*/ 1935957 w 2176463"/>
                <a:gd name="connsiteY38" fmla="*/ 1571625 h 1776413"/>
                <a:gd name="connsiteX39" fmla="*/ 1907382 w 2176463"/>
                <a:gd name="connsiteY39" fmla="*/ 1621632 h 1776413"/>
                <a:gd name="connsiteX40" fmla="*/ 1881188 w 2176463"/>
                <a:gd name="connsiteY40" fmla="*/ 1657350 h 1776413"/>
                <a:gd name="connsiteX41" fmla="*/ 1847850 w 2176463"/>
                <a:gd name="connsiteY41" fmla="*/ 1695450 h 1776413"/>
                <a:gd name="connsiteX42" fmla="*/ 1797844 w 2176463"/>
                <a:gd name="connsiteY42" fmla="*/ 1740694 h 1776413"/>
                <a:gd name="connsiteX43" fmla="*/ 1759744 w 2176463"/>
                <a:gd name="connsiteY43" fmla="*/ 1769269 h 1776413"/>
                <a:gd name="connsiteX44" fmla="*/ 1740694 w 2176463"/>
                <a:gd name="connsiteY44" fmla="*/ 1776413 h 1776413"/>
                <a:gd name="connsiteX45" fmla="*/ 1724025 w 2176463"/>
                <a:gd name="connsiteY45" fmla="*/ 1776413 h 1776413"/>
                <a:gd name="connsiteX46" fmla="*/ 1709738 w 2176463"/>
                <a:gd name="connsiteY46" fmla="*/ 1764507 h 1776413"/>
                <a:gd name="connsiteX47" fmla="*/ 1695450 w 2176463"/>
                <a:gd name="connsiteY47" fmla="*/ 1740694 h 1776413"/>
                <a:gd name="connsiteX48" fmla="*/ 1690688 w 2176463"/>
                <a:gd name="connsiteY48" fmla="*/ 1702594 h 1776413"/>
                <a:gd name="connsiteX49" fmla="*/ 1690688 w 2176463"/>
                <a:gd name="connsiteY49" fmla="*/ 1681163 h 1776413"/>
                <a:gd name="connsiteX50" fmla="*/ 1743075 w 2176463"/>
                <a:gd name="connsiteY50" fmla="*/ 1276350 h 1776413"/>
                <a:gd name="connsiteX51" fmla="*/ 1754982 w 2176463"/>
                <a:gd name="connsiteY51" fmla="*/ 1235869 h 1776413"/>
                <a:gd name="connsiteX52" fmla="*/ 1764507 w 2176463"/>
                <a:gd name="connsiteY52" fmla="*/ 1171575 h 1776413"/>
                <a:gd name="connsiteX53" fmla="*/ 1793082 w 2176463"/>
                <a:gd name="connsiteY53" fmla="*/ 945357 h 1776413"/>
                <a:gd name="connsiteX54" fmla="*/ 1816894 w 2176463"/>
                <a:gd name="connsiteY54" fmla="*/ 738188 h 1776413"/>
                <a:gd name="connsiteX55" fmla="*/ 1835944 w 2176463"/>
                <a:gd name="connsiteY55" fmla="*/ 497682 h 1776413"/>
                <a:gd name="connsiteX56" fmla="*/ 1843088 w 2176463"/>
                <a:gd name="connsiteY56" fmla="*/ 385763 h 1776413"/>
                <a:gd name="connsiteX57" fmla="*/ 1845469 w 2176463"/>
                <a:gd name="connsiteY57" fmla="*/ 340519 h 1776413"/>
                <a:gd name="connsiteX58" fmla="*/ 1843088 w 2176463"/>
                <a:gd name="connsiteY58" fmla="*/ 309563 h 1776413"/>
                <a:gd name="connsiteX59" fmla="*/ 1838325 w 2176463"/>
                <a:gd name="connsiteY59" fmla="*/ 278607 h 1776413"/>
                <a:gd name="connsiteX60" fmla="*/ 1826419 w 2176463"/>
                <a:gd name="connsiteY60" fmla="*/ 250032 h 1776413"/>
                <a:gd name="connsiteX61" fmla="*/ 1804988 w 2176463"/>
                <a:gd name="connsiteY61" fmla="*/ 230982 h 1776413"/>
                <a:gd name="connsiteX62" fmla="*/ 1778794 w 2176463"/>
                <a:gd name="connsiteY62" fmla="*/ 223838 h 1776413"/>
                <a:gd name="connsiteX63" fmla="*/ 1750219 w 2176463"/>
                <a:gd name="connsiteY63" fmla="*/ 223838 h 1776413"/>
                <a:gd name="connsiteX64" fmla="*/ 1614488 w 2176463"/>
                <a:gd name="connsiteY64" fmla="*/ 242888 h 1776413"/>
                <a:gd name="connsiteX65" fmla="*/ 1290638 w 2176463"/>
                <a:gd name="connsiteY65" fmla="*/ 283369 h 1776413"/>
                <a:gd name="connsiteX66" fmla="*/ 995363 w 2176463"/>
                <a:gd name="connsiteY66" fmla="*/ 314325 h 1776413"/>
                <a:gd name="connsiteX67" fmla="*/ 747713 w 2176463"/>
                <a:gd name="connsiteY67" fmla="*/ 335757 h 1776413"/>
                <a:gd name="connsiteX68" fmla="*/ 602457 w 2176463"/>
                <a:gd name="connsiteY68" fmla="*/ 354807 h 1776413"/>
                <a:gd name="connsiteX69" fmla="*/ 447675 w 2176463"/>
                <a:gd name="connsiteY69" fmla="*/ 373857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76463" h="1776413">
                  <a:moveTo>
                    <a:pt x="447675" y="373857"/>
                  </a:moveTo>
                  <a:lnTo>
                    <a:pt x="307182" y="385763"/>
                  </a:lnTo>
                  <a:lnTo>
                    <a:pt x="202407" y="395288"/>
                  </a:lnTo>
                  <a:lnTo>
                    <a:pt x="50007" y="404813"/>
                  </a:lnTo>
                  <a:lnTo>
                    <a:pt x="0" y="250032"/>
                  </a:lnTo>
                  <a:lnTo>
                    <a:pt x="171450" y="240507"/>
                  </a:lnTo>
                  <a:lnTo>
                    <a:pt x="335757" y="228600"/>
                  </a:lnTo>
                  <a:lnTo>
                    <a:pt x="497682" y="211932"/>
                  </a:lnTo>
                  <a:lnTo>
                    <a:pt x="661988" y="192882"/>
                  </a:lnTo>
                  <a:lnTo>
                    <a:pt x="783432" y="176213"/>
                  </a:lnTo>
                  <a:lnTo>
                    <a:pt x="1028700" y="154782"/>
                  </a:lnTo>
                  <a:lnTo>
                    <a:pt x="1171575" y="140494"/>
                  </a:lnTo>
                  <a:lnTo>
                    <a:pt x="1331119" y="116682"/>
                  </a:lnTo>
                  <a:lnTo>
                    <a:pt x="1471613" y="92869"/>
                  </a:lnTo>
                  <a:lnTo>
                    <a:pt x="1624013" y="61913"/>
                  </a:lnTo>
                  <a:lnTo>
                    <a:pt x="1762125" y="33338"/>
                  </a:lnTo>
                  <a:lnTo>
                    <a:pt x="1852613" y="4763"/>
                  </a:lnTo>
                  <a:lnTo>
                    <a:pt x="1871663" y="0"/>
                  </a:lnTo>
                  <a:lnTo>
                    <a:pt x="1909763" y="14288"/>
                  </a:lnTo>
                  <a:lnTo>
                    <a:pt x="1995488" y="50007"/>
                  </a:lnTo>
                  <a:lnTo>
                    <a:pt x="2062163" y="83344"/>
                  </a:lnTo>
                  <a:lnTo>
                    <a:pt x="2116932" y="111919"/>
                  </a:lnTo>
                  <a:lnTo>
                    <a:pt x="2140744" y="128588"/>
                  </a:lnTo>
                  <a:lnTo>
                    <a:pt x="2157413" y="142875"/>
                  </a:lnTo>
                  <a:lnTo>
                    <a:pt x="2169319" y="159544"/>
                  </a:lnTo>
                  <a:lnTo>
                    <a:pt x="2176463" y="178594"/>
                  </a:lnTo>
                  <a:lnTo>
                    <a:pt x="2176463" y="202407"/>
                  </a:lnTo>
                  <a:lnTo>
                    <a:pt x="2164557" y="228600"/>
                  </a:lnTo>
                  <a:lnTo>
                    <a:pt x="2143125" y="257175"/>
                  </a:lnTo>
                  <a:lnTo>
                    <a:pt x="2133600" y="278607"/>
                  </a:lnTo>
                  <a:lnTo>
                    <a:pt x="2105025" y="511969"/>
                  </a:lnTo>
                  <a:lnTo>
                    <a:pt x="2062163" y="873919"/>
                  </a:lnTo>
                  <a:lnTo>
                    <a:pt x="2031207" y="1150144"/>
                  </a:lnTo>
                  <a:lnTo>
                    <a:pt x="2016919" y="1252538"/>
                  </a:lnTo>
                  <a:lnTo>
                    <a:pt x="2007394" y="1352550"/>
                  </a:lnTo>
                  <a:lnTo>
                    <a:pt x="2002632" y="1400175"/>
                  </a:lnTo>
                  <a:lnTo>
                    <a:pt x="1988344" y="1450182"/>
                  </a:lnTo>
                  <a:lnTo>
                    <a:pt x="1966913" y="1509713"/>
                  </a:lnTo>
                  <a:lnTo>
                    <a:pt x="1935957" y="1571625"/>
                  </a:lnTo>
                  <a:lnTo>
                    <a:pt x="1907382" y="1621632"/>
                  </a:lnTo>
                  <a:lnTo>
                    <a:pt x="1881188" y="1657350"/>
                  </a:lnTo>
                  <a:lnTo>
                    <a:pt x="1847850" y="1695450"/>
                  </a:lnTo>
                  <a:lnTo>
                    <a:pt x="1797844" y="1740694"/>
                  </a:lnTo>
                  <a:lnTo>
                    <a:pt x="1759744" y="1769269"/>
                  </a:lnTo>
                  <a:lnTo>
                    <a:pt x="1740694" y="1776413"/>
                  </a:lnTo>
                  <a:lnTo>
                    <a:pt x="1724025" y="1776413"/>
                  </a:lnTo>
                  <a:lnTo>
                    <a:pt x="1709738" y="1764507"/>
                  </a:lnTo>
                  <a:lnTo>
                    <a:pt x="1695450" y="1740694"/>
                  </a:lnTo>
                  <a:lnTo>
                    <a:pt x="1690688" y="1702594"/>
                  </a:lnTo>
                  <a:lnTo>
                    <a:pt x="1690688" y="1681163"/>
                  </a:lnTo>
                  <a:lnTo>
                    <a:pt x="1743075" y="1276350"/>
                  </a:lnTo>
                  <a:lnTo>
                    <a:pt x="1754982" y="1235869"/>
                  </a:lnTo>
                  <a:lnTo>
                    <a:pt x="1764507" y="1171575"/>
                  </a:lnTo>
                  <a:lnTo>
                    <a:pt x="1793082" y="945357"/>
                  </a:lnTo>
                  <a:lnTo>
                    <a:pt x="1816894" y="738188"/>
                  </a:lnTo>
                  <a:lnTo>
                    <a:pt x="1835944" y="497682"/>
                  </a:lnTo>
                  <a:lnTo>
                    <a:pt x="1843088" y="385763"/>
                  </a:lnTo>
                  <a:lnTo>
                    <a:pt x="1845469" y="340519"/>
                  </a:lnTo>
                  <a:lnTo>
                    <a:pt x="1843088" y="309563"/>
                  </a:lnTo>
                  <a:lnTo>
                    <a:pt x="1838325" y="278607"/>
                  </a:lnTo>
                  <a:lnTo>
                    <a:pt x="1826419" y="250032"/>
                  </a:lnTo>
                  <a:lnTo>
                    <a:pt x="1804988" y="230982"/>
                  </a:lnTo>
                  <a:lnTo>
                    <a:pt x="1778794" y="223838"/>
                  </a:lnTo>
                  <a:lnTo>
                    <a:pt x="1750219" y="223838"/>
                  </a:lnTo>
                  <a:lnTo>
                    <a:pt x="1614488" y="242888"/>
                  </a:lnTo>
                  <a:lnTo>
                    <a:pt x="1290638" y="283369"/>
                  </a:lnTo>
                  <a:lnTo>
                    <a:pt x="995363" y="314325"/>
                  </a:lnTo>
                  <a:lnTo>
                    <a:pt x="747713" y="335757"/>
                  </a:lnTo>
                  <a:lnTo>
                    <a:pt x="602457" y="354807"/>
                  </a:lnTo>
                  <a:lnTo>
                    <a:pt x="447675" y="373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3">
              <a:extLst>
                <a:ext uri="{FF2B5EF4-FFF2-40B4-BE49-F238E27FC236}">
                  <a16:creationId xmlns:a16="http://schemas.microsoft.com/office/drawing/2014/main" id="{DDB0E926-C804-458B-ADE8-F935A7D9054C}"/>
                </a:ext>
              </a:extLst>
            </p:cNvPr>
            <p:cNvSpPr/>
            <p:nvPr/>
          </p:nvSpPr>
          <p:spPr>
            <a:xfrm>
              <a:off x="7345363" y="5086351"/>
              <a:ext cx="531812" cy="582613"/>
            </a:xfrm>
            <a:custGeom>
              <a:avLst/>
              <a:gdLst>
                <a:gd name="connsiteX0" fmla="*/ 211932 w 531019"/>
                <a:gd name="connsiteY0" fmla="*/ 71438 h 583406"/>
                <a:gd name="connsiteX1" fmla="*/ 347663 w 531019"/>
                <a:gd name="connsiteY1" fmla="*/ 116681 h 583406"/>
                <a:gd name="connsiteX2" fmla="*/ 402432 w 531019"/>
                <a:gd name="connsiteY2" fmla="*/ 130969 h 583406"/>
                <a:gd name="connsiteX3" fmla="*/ 438150 w 531019"/>
                <a:gd name="connsiteY3" fmla="*/ 138113 h 583406"/>
                <a:gd name="connsiteX4" fmla="*/ 464344 w 531019"/>
                <a:gd name="connsiteY4" fmla="*/ 138113 h 583406"/>
                <a:gd name="connsiteX5" fmla="*/ 488157 w 531019"/>
                <a:gd name="connsiteY5" fmla="*/ 126206 h 583406"/>
                <a:gd name="connsiteX6" fmla="*/ 507207 w 531019"/>
                <a:gd name="connsiteY6" fmla="*/ 102394 h 583406"/>
                <a:gd name="connsiteX7" fmla="*/ 521494 w 531019"/>
                <a:gd name="connsiteY7" fmla="*/ 73819 h 583406"/>
                <a:gd name="connsiteX8" fmla="*/ 531019 w 531019"/>
                <a:gd name="connsiteY8" fmla="*/ 23813 h 583406"/>
                <a:gd name="connsiteX9" fmla="*/ 516732 w 531019"/>
                <a:gd name="connsiteY9" fmla="*/ 583406 h 583406"/>
                <a:gd name="connsiteX10" fmla="*/ 495300 w 531019"/>
                <a:gd name="connsiteY10" fmla="*/ 583406 h 583406"/>
                <a:gd name="connsiteX11" fmla="*/ 481013 w 531019"/>
                <a:gd name="connsiteY11" fmla="*/ 569119 h 583406"/>
                <a:gd name="connsiteX12" fmla="*/ 466725 w 531019"/>
                <a:gd name="connsiteY12" fmla="*/ 547688 h 583406"/>
                <a:gd name="connsiteX13" fmla="*/ 461963 w 531019"/>
                <a:gd name="connsiteY13" fmla="*/ 488156 h 583406"/>
                <a:gd name="connsiteX14" fmla="*/ 447675 w 531019"/>
                <a:gd name="connsiteY14" fmla="*/ 452438 h 583406"/>
                <a:gd name="connsiteX15" fmla="*/ 411957 w 531019"/>
                <a:gd name="connsiteY15" fmla="*/ 397669 h 583406"/>
                <a:gd name="connsiteX16" fmla="*/ 369094 w 531019"/>
                <a:gd name="connsiteY16" fmla="*/ 338138 h 583406"/>
                <a:gd name="connsiteX17" fmla="*/ 333375 w 531019"/>
                <a:gd name="connsiteY17" fmla="*/ 300038 h 583406"/>
                <a:gd name="connsiteX18" fmla="*/ 297657 w 531019"/>
                <a:gd name="connsiteY18" fmla="*/ 264319 h 583406"/>
                <a:gd name="connsiteX19" fmla="*/ 238125 w 531019"/>
                <a:gd name="connsiteY19" fmla="*/ 214313 h 583406"/>
                <a:gd name="connsiteX20" fmla="*/ 159544 w 531019"/>
                <a:gd name="connsiteY20" fmla="*/ 161925 h 583406"/>
                <a:gd name="connsiteX21" fmla="*/ 69057 w 531019"/>
                <a:gd name="connsiteY21" fmla="*/ 97631 h 583406"/>
                <a:gd name="connsiteX22" fmla="*/ 19050 w 531019"/>
                <a:gd name="connsiteY22" fmla="*/ 64294 h 583406"/>
                <a:gd name="connsiteX23" fmla="*/ 4763 w 531019"/>
                <a:gd name="connsiteY23" fmla="*/ 45244 h 583406"/>
                <a:gd name="connsiteX24" fmla="*/ 0 w 531019"/>
                <a:gd name="connsiteY24" fmla="*/ 19050 h 583406"/>
                <a:gd name="connsiteX25" fmla="*/ 4763 w 531019"/>
                <a:gd name="connsiteY25" fmla="*/ 7144 h 583406"/>
                <a:gd name="connsiteX26" fmla="*/ 21432 w 531019"/>
                <a:gd name="connsiteY26" fmla="*/ 0 h 583406"/>
                <a:gd name="connsiteX27" fmla="*/ 80963 w 531019"/>
                <a:gd name="connsiteY27" fmla="*/ 23813 h 583406"/>
                <a:gd name="connsiteX28" fmla="*/ 211932 w 531019"/>
                <a:gd name="connsiteY28" fmla="*/ 71438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31019" h="583406">
                  <a:moveTo>
                    <a:pt x="211932" y="71438"/>
                  </a:moveTo>
                  <a:lnTo>
                    <a:pt x="347663" y="116681"/>
                  </a:lnTo>
                  <a:lnTo>
                    <a:pt x="402432" y="130969"/>
                  </a:lnTo>
                  <a:lnTo>
                    <a:pt x="438150" y="138113"/>
                  </a:lnTo>
                  <a:lnTo>
                    <a:pt x="464344" y="138113"/>
                  </a:lnTo>
                  <a:lnTo>
                    <a:pt x="488157" y="126206"/>
                  </a:lnTo>
                  <a:lnTo>
                    <a:pt x="507207" y="102394"/>
                  </a:lnTo>
                  <a:lnTo>
                    <a:pt x="521494" y="73819"/>
                  </a:lnTo>
                  <a:lnTo>
                    <a:pt x="531019" y="23813"/>
                  </a:lnTo>
                  <a:lnTo>
                    <a:pt x="516732" y="583406"/>
                  </a:lnTo>
                  <a:lnTo>
                    <a:pt x="495300" y="583406"/>
                  </a:lnTo>
                  <a:lnTo>
                    <a:pt x="481013" y="569119"/>
                  </a:lnTo>
                  <a:lnTo>
                    <a:pt x="466725" y="547688"/>
                  </a:lnTo>
                  <a:lnTo>
                    <a:pt x="461963" y="488156"/>
                  </a:lnTo>
                  <a:lnTo>
                    <a:pt x="447675" y="452438"/>
                  </a:lnTo>
                  <a:lnTo>
                    <a:pt x="411957" y="397669"/>
                  </a:lnTo>
                  <a:lnTo>
                    <a:pt x="369094" y="338138"/>
                  </a:lnTo>
                  <a:lnTo>
                    <a:pt x="333375" y="300038"/>
                  </a:lnTo>
                  <a:lnTo>
                    <a:pt x="297657" y="264319"/>
                  </a:lnTo>
                  <a:lnTo>
                    <a:pt x="238125" y="214313"/>
                  </a:lnTo>
                  <a:lnTo>
                    <a:pt x="159544" y="161925"/>
                  </a:lnTo>
                  <a:lnTo>
                    <a:pt x="69057" y="97631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80963" y="23813"/>
                  </a:lnTo>
                  <a:lnTo>
                    <a:pt x="211932" y="714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5FB86AC6-D3E7-425B-ABEF-A1BA60F82353}"/>
                </a:ext>
              </a:extLst>
            </p:cNvPr>
            <p:cNvSpPr/>
            <p:nvPr/>
          </p:nvSpPr>
          <p:spPr>
            <a:xfrm>
              <a:off x="6704013" y="3441700"/>
              <a:ext cx="444500" cy="2743200"/>
            </a:xfrm>
            <a:custGeom>
              <a:avLst/>
              <a:gdLst>
                <a:gd name="connsiteX0" fmla="*/ 165933 w 444843"/>
                <a:gd name="connsiteY0" fmla="*/ 1175658 h 2743200"/>
                <a:gd name="connsiteX1" fmla="*/ 165933 w 444843"/>
                <a:gd name="connsiteY1" fmla="*/ 935583 h 2743200"/>
                <a:gd name="connsiteX2" fmla="*/ 165933 w 444843"/>
                <a:gd name="connsiteY2" fmla="*/ 780241 h 2743200"/>
                <a:gd name="connsiteX3" fmla="*/ 165933 w 444843"/>
                <a:gd name="connsiteY3" fmla="*/ 360112 h 2743200"/>
                <a:gd name="connsiteX4" fmla="*/ 165933 w 444843"/>
                <a:gd name="connsiteY4" fmla="*/ 321276 h 2743200"/>
                <a:gd name="connsiteX5" fmla="*/ 162403 w 444843"/>
                <a:gd name="connsiteY5" fmla="*/ 282441 h 2743200"/>
                <a:gd name="connsiteX6" fmla="*/ 155342 w 444843"/>
                <a:gd name="connsiteY6" fmla="*/ 243605 h 2743200"/>
                <a:gd name="connsiteX7" fmla="*/ 141220 w 444843"/>
                <a:gd name="connsiteY7" fmla="*/ 197708 h 2743200"/>
                <a:gd name="connsiteX8" fmla="*/ 116506 w 444843"/>
                <a:gd name="connsiteY8" fmla="*/ 148281 h 2743200"/>
                <a:gd name="connsiteX9" fmla="*/ 84732 w 444843"/>
                <a:gd name="connsiteY9" fmla="*/ 102385 h 2743200"/>
                <a:gd name="connsiteX10" fmla="*/ 52957 w 444843"/>
                <a:gd name="connsiteY10" fmla="*/ 70610 h 2743200"/>
                <a:gd name="connsiteX11" fmla="*/ 0 w 444843"/>
                <a:gd name="connsiteY11" fmla="*/ 14122 h 2743200"/>
                <a:gd name="connsiteX12" fmla="*/ 247135 w 444843"/>
                <a:gd name="connsiteY12" fmla="*/ 0 h 2743200"/>
                <a:gd name="connsiteX13" fmla="*/ 314214 w 444843"/>
                <a:gd name="connsiteY13" fmla="*/ 67080 h 2743200"/>
                <a:gd name="connsiteX14" fmla="*/ 367172 w 444843"/>
                <a:gd name="connsiteY14" fmla="*/ 109446 h 2743200"/>
                <a:gd name="connsiteX15" fmla="*/ 413068 w 444843"/>
                <a:gd name="connsiteY15" fmla="*/ 144751 h 2743200"/>
                <a:gd name="connsiteX16" fmla="*/ 427190 w 444843"/>
                <a:gd name="connsiteY16" fmla="*/ 155342 h 2743200"/>
                <a:gd name="connsiteX17" fmla="*/ 434251 w 444843"/>
                <a:gd name="connsiteY17" fmla="*/ 169464 h 2743200"/>
                <a:gd name="connsiteX18" fmla="*/ 441312 w 444843"/>
                <a:gd name="connsiteY18" fmla="*/ 187117 h 2743200"/>
                <a:gd name="connsiteX19" fmla="*/ 444843 w 444843"/>
                <a:gd name="connsiteY19" fmla="*/ 236544 h 2743200"/>
                <a:gd name="connsiteX20" fmla="*/ 441312 w 444843"/>
                <a:gd name="connsiteY20" fmla="*/ 307154 h 2743200"/>
                <a:gd name="connsiteX21" fmla="*/ 434251 w 444843"/>
                <a:gd name="connsiteY21" fmla="*/ 353051 h 2743200"/>
                <a:gd name="connsiteX22" fmla="*/ 434251 w 444843"/>
                <a:gd name="connsiteY22" fmla="*/ 466027 h 2743200"/>
                <a:gd name="connsiteX23" fmla="*/ 437782 w 444843"/>
                <a:gd name="connsiteY23" fmla="*/ 635491 h 2743200"/>
                <a:gd name="connsiteX24" fmla="*/ 430721 w 444843"/>
                <a:gd name="connsiteY24" fmla="*/ 946175 h 2743200"/>
                <a:gd name="connsiteX25" fmla="*/ 420129 w 444843"/>
                <a:gd name="connsiteY25" fmla="*/ 1295695 h 2743200"/>
                <a:gd name="connsiteX26" fmla="*/ 406007 w 444843"/>
                <a:gd name="connsiteY26" fmla="*/ 1758190 h 2743200"/>
                <a:gd name="connsiteX27" fmla="*/ 402477 w 444843"/>
                <a:gd name="connsiteY27" fmla="*/ 1941776 h 2743200"/>
                <a:gd name="connsiteX28" fmla="*/ 395416 w 444843"/>
                <a:gd name="connsiteY28" fmla="*/ 2132424 h 2743200"/>
                <a:gd name="connsiteX29" fmla="*/ 391885 w 444843"/>
                <a:gd name="connsiteY29" fmla="*/ 2273644 h 2743200"/>
                <a:gd name="connsiteX30" fmla="*/ 391885 w 444843"/>
                <a:gd name="connsiteY30" fmla="*/ 2351315 h 2743200"/>
                <a:gd name="connsiteX31" fmla="*/ 374233 w 444843"/>
                <a:gd name="connsiteY31" fmla="*/ 2467821 h 2743200"/>
                <a:gd name="connsiteX32" fmla="*/ 349519 w 444843"/>
                <a:gd name="connsiteY32" fmla="*/ 2605511 h 2743200"/>
                <a:gd name="connsiteX33" fmla="*/ 324806 w 444843"/>
                <a:gd name="connsiteY33" fmla="*/ 2690243 h 2743200"/>
                <a:gd name="connsiteX34" fmla="*/ 300092 w 444843"/>
                <a:gd name="connsiteY34" fmla="*/ 2732609 h 2743200"/>
                <a:gd name="connsiteX35" fmla="*/ 282440 w 444843"/>
                <a:gd name="connsiteY35" fmla="*/ 2743200 h 2743200"/>
                <a:gd name="connsiteX36" fmla="*/ 257726 w 444843"/>
                <a:gd name="connsiteY36" fmla="*/ 2732609 h 2743200"/>
                <a:gd name="connsiteX37" fmla="*/ 236543 w 444843"/>
                <a:gd name="connsiteY37" fmla="*/ 2704365 h 2743200"/>
                <a:gd name="connsiteX38" fmla="*/ 204769 w 444843"/>
                <a:gd name="connsiteY38" fmla="*/ 2644346 h 2743200"/>
                <a:gd name="connsiteX39" fmla="*/ 190647 w 444843"/>
                <a:gd name="connsiteY39" fmla="*/ 2598450 h 2743200"/>
                <a:gd name="connsiteX40" fmla="*/ 190647 w 444843"/>
                <a:gd name="connsiteY40" fmla="*/ 2545492 h 2743200"/>
                <a:gd name="connsiteX41" fmla="*/ 183586 w 444843"/>
                <a:gd name="connsiteY41" fmla="*/ 2453699 h 2743200"/>
                <a:gd name="connsiteX42" fmla="*/ 172994 w 444843"/>
                <a:gd name="connsiteY42" fmla="*/ 2372498 h 2743200"/>
                <a:gd name="connsiteX43" fmla="*/ 169464 w 444843"/>
                <a:gd name="connsiteY43" fmla="*/ 2316010 h 2743200"/>
                <a:gd name="connsiteX44" fmla="*/ 165933 w 444843"/>
                <a:gd name="connsiteY44" fmla="*/ 2206564 h 2743200"/>
                <a:gd name="connsiteX45" fmla="*/ 165933 w 444843"/>
                <a:gd name="connsiteY45" fmla="*/ 1853514 h 2743200"/>
                <a:gd name="connsiteX46" fmla="*/ 165933 w 444843"/>
                <a:gd name="connsiteY46" fmla="*/ 1175658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44843" h="2743200">
                  <a:moveTo>
                    <a:pt x="165933" y="1175658"/>
                  </a:moveTo>
                  <a:lnTo>
                    <a:pt x="165933" y="935583"/>
                  </a:lnTo>
                  <a:lnTo>
                    <a:pt x="165933" y="780241"/>
                  </a:lnTo>
                  <a:lnTo>
                    <a:pt x="165933" y="360112"/>
                  </a:lnTo>
                  <a:lnTo>
                    <a:pt x="165933" y="321276"/>
                  </a:lnTo>
                  <a:lnTo>
                    <a:pt x="162403" y="282441"/>
                  </a:lnTo>
                  <a:lnTo>
                    <a:pt x="155342" y="243605"/>
                  </a:lnTo>
                  <a:lnTo>
                    <a:pt x="141220" y="197708"/>
                  </a:lnTo>
                  <a:lnTo>
                    <a:pt x="116506" y="148281"/>
                  </a:lnTo>
                  <a:lnTo>
                    <a:pt x="84732" y="102385"/>
                  </a:lnTo>
                  <a:lnTo>
                    <a:pt x="52957" y="70610"/>
                  </a:lnTo>
                  <a:lnTo>
                    <a:pt x="0" y="14122"/>
                  </a:lnTo>
                  <a:lnTo>
                    <a:pt x="247135" y="0"/>
                  </a:lnTo>
                  <a:lnTo>
                    <a:pt x="314214" y="67080"/>
                  </a:lnTo>
                  <a:lnTo>
                    <a:pt x="367172" y="109446"/>
                  </a:lnTo>
                  <a:lnTo>
                    <a:pt x="413068" y="144751"/>
                  </a:lnTo>
                  <a:lnTo>
                    <a:pt x="427190" y="155342"/>
                  </a:lnTo>
                  <a:lnTo>
                    <a:pt x="434251" y="169464"/>
                  </a:lnTo>
                  <a:lnTo>
                    <a:pt x="441312" y="187117"/>
                  </a:lnTo>
                  <a:lnTo>
                    <a:pt x="444843" y="236544"/>
                  </a:lnTo>
                  <a:lnTo>
                    <a:pt x="441312" y="307154"/>
                  </a:lnTo>
                  <a:lnTo>
                    <a:pt x="434251" y="353051"/>
                  </a:lnTo>
                  <a:lnTo>
                    <a:pt x="434251" y="466027"/>
                  </a:lnTo>
                  <a:lnTo>
                    <a:pt x="437782" y="635491"/>
                  </a:lnTo>
                  <a:lnTo>
                    <a:pt x="430721" y="946175"/>
                  </a:lnTo>
                  <a:lnTo>
                    <a:pt x="420129" y="1295695"/>
                  </a:lnTo>
                  <a:lnTo>
                    <a:pt x="406007" y="1758190"/>
                  </a:lnTo>
                  <a:cubicBezTo>
                    <a:pt x="404830" y="1819385"/>
                    <a:pt x="403654" y="1880581"/>
                    <a:pt x="402477" y="1941776"/>
                  </a:cubicBezTo>
                  <a:lnTo>
                    <a:pt x="395416" y="2132424"/>
                  </a:lnTo>
                  <a:lnTo>
                    <a:pt x="391885" y="2273644"/>
                  </a:lnTo>
                  <a:lnTo>
                    <a:pt x="391885" y="2351315"/>
                  </a:lnTo>
                  <a:lnTo>
                    <a:pt x="374233" y="2467821"/>
                  </a:lnTo>
                  <a:lnTo>
                    <a:pt x="349519" y="2605511"/>
                  </a:lnTo>
                  <a:lnTo>
                    <a:pt x="324806" y="2690243"/>
                  </a:lnTo>
                  <a:lnTo>
                    <a:pt x="300092" y="2732609"/>
                  </a:lnTo>
                  <a:lnTo>
                    <a:pt x="282440" y="2743200"/>
                  </a:lnTo>
                  <a:lnTo>
                    <a:pt x="257726" y="2732609"/>
                  </a:lnTo>
                  <a:lnTo>
                    <a:pt x="236543" y="2704365"/>
                  </a:lnTo>
                  <a:lnTo>
                    <a:pt x="204769" y="2644346"/>
                  </a:lnTo>
                  <a:lnTo>
                    <a:pt x="190647" y="2598450"/>
                  </a:lnTo>
                  <a:lnTo>
                    <a:pt x="190647" y="2545492"/>
                  </a:lnTo>
                  <a:lnTo>
                    <a:pt x="183586" y="2453699"/>
                  </a:lnTo>
                  <a:lnTo>
                    <a:pt x="172994" y="2372498"/>
                  </a:lnTo>
                  <a:lnTo>
                    <a:pt x="169464" y="2316010"/>
                  </a:lnTo>
                  <a:lnTo>
                    <a:pt x="165933" y="2206564"/>
                  </a:lnTo>
                  <a:lnTo>
                    <a:pt x="165933" y="1853514"/>
                  </a:lnTo>
                  <a:lnTo>
                    <a:pt x="165933" y="11756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83494929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05B61431-F712-4FAA-988A-D7BE66DB3C07}"/>
              </a:ext>
            </a:extLst>
          </p:cNvPr>
          <p:cNvSpPr/>
          <p:nvPr/>
        </p:nvSpPr>
        <p:spPr>
          <a:xfrm>
            <a:off x="3981450" y="1325564"/>
            <a:ext cx="2266950" cy="3328987"/>
          </a:xfrm>
          <a:custGeom>
            <a:avLst/>
            <a:gdLst>
              <a:gd name="connsiteX0" fmla="*/ 1698791 w 2266499"/>
              <a:gd name="connsiteY0" fmla="*/ 1382434 h 3328242"/>
              <a:gd name="connsiteX1" fmla="*/ 1776796 w 2266499"/>
              <a:gd name="connsiteY1" fmla="*/ 1235090 h 3328242"/>
              <a:gd name="connsiteX2" fmla="*/ 1828800 w 2266499"/>
              <a:gd name="connsiteY2" fmla="*/ 1118081 h 3328242"/>
              <a:gd name="connsiteX3" fmla="*/ 1937142 w 2266499"/>
              <a:gd name="connsiteY3" fmla="*/ 845061 h 3328242"/>
              <a:gd name="connsiteX4" fmla="*/ 1993479 w 2266499"/>
              <a:gd name="connsiteY4" fmla="*/ 706385 h 3328242"/>
              <a:gd name="connsiteX5" fmla="*/ 2023815 w 2266499"/>
              <a:gd name="connsiteY5" fmla="*/ 632712 h 3328242"/>
              <a:gd name="connsiteX6" fmla="*/ 2058484 w 2266499"/>
              <a:gd name="connsiteY6" fmla="*/ 554707 h 3328242"/>
              <a:gd name="connsiteX7" fmla="*/ 2088819 w 2266499"/>
              <a:gd name="connsiteY7" fmla="*/ 494036 h 3328242"/>
              <a:gd name="connsiteX8" fmla="*/ 2110487 w 2266499"/>
              <a:gd name="connsiteY8" fmla="*/ 455033 h 3328242"/>
              <a:gd name="connsiteX9" fmla="*/ 2136489 w 2266499"/>
              <a:gd name="connsiteY9" fmla="*/ 424697 h 3328242"/>
              <a:gd name="connsiteX10" fmla="*/ 2162491 w 2266499"/>
              <a:gd name="connsiteY10" fmla="*/ 398695 h 3328242"/>
              <a:gd name="connsiteX11" fmla="*/ 2192827 w 2266499"/>
              <a:gd name="connsiteY11" fmla="*/ 377027 h 3328242"/>
              <a:gd name="connsiteX12" fmla="*/ 2227496 w 2266499"/>
              <a:gd name="connsiteY12" fmla="*/ 355359 h 3328242"/>
              <a:gd name="connsiteX13" fmla="*/ 2253498 w 2266499"/>
              <a:gd name="connsiteY13" fmla="*/ 329357 h 3328242"/>
              <a:gd name="connsiteX14" fmla="*/ 2266499 w 2266499"/>
              <a:gd name="connsiteY14" fmla="*/ 299021 h 3328242"/>
              <a:gd name="connsiteX15" fmla="*/ 2266499 w 2266499"/>
              <a:gd name="connsiteY15" fmla="*/ 281687 h 3328242"/>
              <a:gd name="connsiteX16" fmla="*/ 2257832 w 2266499"/>
              <a:gd name="connsiteY16" fmla="*/ 242684 h 3328242"/>
              <a:gd name="connsiteX17" fmla="*/ 2244831 w 2266499"/>
              <a:gd name="connsiteY17" fmla="*/ 216682 h 3328242"/>
              <a:gd name="connsiteX18" fmla="*/ 2227496 w 2266499"/>
              <a:gd name="connsiteY18" fmla="*/ 190680 h 3328242"/>
              <a:gd name="connsiteX19" fmla="*/ 2192827 w 2266499"/>
              <a:gd name="connsiteY19" fmla="*/ 160345 h 3328242"/>
              <a:gd name="connsiteX20" fmla="*/ 2114821 w 2266499"/>
              <a:gd name="connsiteY20" fmla="*/ 112675 h 3328242"/>
              <a:gd name="connsiteX21" fmla="*/ 2058484 w 2266499"/>
              <a:gd name="connsiteY21" fmla="*/ 86673 h 3328242"/>
              <a:gd name="connsiteX22" fmla="*/ 1989145 w 2266499"/>
              <a:gd name="connsiteY22" fmla="*/ 56337 h 3328242"/>
              <a:gd name="connsiteX23" fmla="*/ 1898139 w 2266499"/>
              <a:gd name="connsiteY23" fmla="*/ 26002 h 3328242"/>
              <a:gd name="connsiteX24" fmla="*/ 1833134 w 2266499"/>
              <a:gd name="connsiteY24" fmla="*/ 8667 h 3328242"/>
              <a:gd name="connsiteX25" fmla="*/ 1811466 w 2266499"/>
              <a:gd name="connsiteY25" fmla="*/ 4333 h 3328242"/>
              <a:gd name="connsiteX26" fmla="*/ 1746461 w 2266499"/>
              <a:gd name="connsiteY26" fmla="*/ 4333 h 3328242"/>
              <a:gd name="connsiteX27" fmla="*/ 1664122 w 2266499"/>
              <a:gd name="connsiteY27" fmla="*/ 0 h 3328242"/>
              <a:gd name="connsiteX28" fmla="*/ 1633786 w 2266499"/>
              <a:gd name="connsiteY28" fmla="*/ 4333 h 3328242"/>
              <a:gd name="connsiteX29" fmla="*/ 1625119 w 2266499"/>
              <a:gd name="connsiteY29" fmla="*/ 13001 h 3328242"/>
              <a:gd name="connsiteX30" fmla="*/ 1616451 w 2266499"/>
              <a:gd name="connsiteY30" fmla="*/ 21668 h 3328242"/>
              <a:gd name="connsiteX31" fmla="*/ 1616451 w 2266499"/>
              <a:gd name="connsiteY31" fmla="*/ 39003 h 3328242"/>
              <a:gd name="connsiteX32" fmla="*/ 1633786 w 2266499"/>
              <a:gd name="connsiteY32" fmla="*/ 65004 h 3328242"/>
              <a:gd name="connsiteX33" fmla="*/ 1659788 w 2266499"/>
              <a:gd name="connsiteY33" fmla="*/ 82339 h 3328242"/>
              <a:gd name="connsiteX34" fmla="*/ 1703124 w 2266499"/>
              <a:gd name="connsiteY34" fmla="*/ 99674 h 3328242"/>
              <a:gd name="connsiteX35" fmla="*/ 1746461 w 2266499"/>
              <a:gd name="connsiteY35" fmla="*/ 125676 h 3328242"/>
              <a:gd name="connsiteX36" fmla="*/ 1781130 w 2266499"/>
              <a:gd name="connsiteY36" fmla="*/ 160345 h 3328242"/>
              <a:gd name="connsiteX37" fmla="*/ 1807132 w 2266499"/>
              <a:gd name="connsiteY37" fmla="*/ 195014 h 3328242"/>
              <a:gd name="connsiteX38" fmla="*/ 1815799 w 2266499"/>
              <a:gd name="connsiteY38" fmla="*/ 229683 h 3328242"/>
              <a:gd name="connsiteX39" fmla="*/ 1815799 w 2266499"/>
              <a:gd name="connsiteY39" fmla="*/ 268686 h 3328242"/>
              <a:gd name="connsiteX40" fmla="*/ 1802798 w 2266499"/>
              <a:gd name="connsiteY40" fmla="*/ 342358 h 3328242"/>
              <a:gd name="connsiteX41" fmla="*/ 1776796 w 2266499"/>
              <a:gd name="connsiteY41" fmla="*/ 459367 h 3328242"/>
              <a:gd name="connsiteX42" fmla="*/ 1724793 w 2266499"/>
              <a:gd name="connsiteY42" fmla="*/ 619712 h 3328242"/>
              <a:gd name="connsiteX43" fmla="*/ 1633786 w 2266499"/>
              <a:gd name="connsiteY43" fmla="*/ 862396 h 3328242"/>
              <a:gd name="connsiteX44" fmla="*/ 1581782 w 2266499"/>
              <a:gd name="connsiteY44" fmla="*/ 1005406 h 3328242"/>
              <a:gd name="connsiteX45" fmla="*/ 1490776 w 2266499"/>
              <a:gd name="connsiteY45" fmla="*/ 1165751 h 3328242"/>
              <a:gd name="connsiteX46" fmla="*/ 1443105 w 2266499"/>
              <a:gd name="connsiteY46" fmla="*/ 1295761 h 3328242"/>
              <a:gd name="connsiteX47" fmla="*/ 1360766 w 2266499"/>
              <a:gd name="connsiteY47" fmla="*/ 1473440 h 3328242"/>
              <a:gd name="connsiteX48" fmla="*/ 1274093 w 2266499"/>
              <a:gd name="connsiteY48" fmla="*/ 1646786 h 3328242"/>
              <a:gd name="connsiteX49" fmla="*/ 1178753 w 2266499"/>
              <a:gd name="connsiteY49" fmla="*/ 1820132 h 3328242"/>
              <a:gd name="connsiteX50" fmla="*/ 1083413 w 2266499"/>
              <a:gd name="connsiteY50" fmla="*/ 1976144 h 3328242"/>
              <a:gd name="connsiteX51" fmla="*/ 970738 w 2266499"/>
              <a:gd name="connsiteY51" fmla="*/ 2145156 h 3328242"/>
              <a:gd name="connsiteX52" fmla="*/ 884065 w 2266499"/>
              <a:gd name="connsiteY52" fmla="*/ 2266498 h 3328242"/>
              <a:gd name="connsiteX53" fmla="*/ 771390 w 2266499"/>
              <a:gd name="connsiteY53" fmla="*/ 2418176 h 3328242"/>
              <a:gd name="connsiteX54" fmla="*/ 663049 w 2266499"/>
              <a:gd name="connsiteY54" fmla="*/ 2552519 h 3328242"/>
              <a:gd name="connsiteX55" fmla="*/ 554707 w 2266499"/>
              <a:gd name="connsiteY55" fmla="*/ 2686862 h 3328242"/>
              <a:gd name="connsiteX56" fmla="*/ 403030 w 2266499"/>
              <a:gd name="connsiteY56" fmla="*/ 2855875 h 3328242"/>
              <a:gd name="connsiteX57" fmla="*/ 251352 w 2266499"/>
              <a:gd name="connsiteY57" fmla="*/ 3020553 h 3328242"/>
              <a:gd name="connsiteX58" fmla="*/ 95341 w 2266499"/>
              <a:gd name="connsiteY58" fmla="*/ 3180898 h 3328242"/>
              <a:gd name="connsiteX59" fmla="*/ 17335 w 2266499"/>
              <a:gd name="connsiteY59" fmla="*/ 3258904 h 3328242"/>
              <a:gd name="connsiteX60" fmla="*/ 4334 w 2266499"/>
              <a:gd name="connsiteY60" fmla="*/ 3280572 h 3328242"/>
              <a:gd name="connsiteX61" fmla="*/ 0 w 2266499"/>
              <a:gd name="connsiteY61" fmla="*/ 3297907 h 3328242"/>
              <a:gd name="connsiteX62" fmla="*/ 4334 w 2266499"/>
              <a:gd name="connsiteY62" fmla="*/ 3323909 h 3328242"/>
              <a:gd name="connsiteX63" fmla="*/ 17335 w 2266499"/>
              <a:gd name="connsiteY63" fmla="*/ 3328242 h 3328242"/>
              <a:gd name="connsiteX64" fmla="*/ 65005 w 2266499"/>
              <a:gd name="connsiteY64" fmla="*/ 3302240 h 3328242"/>
              <a:gd name="connsiteX65" fmla="*/ 225350 w 2266499"/>
              <a:gd name="connsiteY65" fmla="*/ 3180898 h 3328242"/>
              <a:gd name="connsiteX66" fmla="*/ 355360 w 2266499"/>
              <a:gd name="connsiteY66" fmla="*/ 3076891 h 3328242"/>
              <a:gd name="connsiteX67" fmla="*/ 511371 w 2266499"/>
              <a:gd name="connsiteY67" fmla="*/ 2946881 h 3328242"/>
              <a:gd name="connsiteX68" fmla="*/ 671716 w 2266499"/>
              <a:gd name="connsiteY68" fmla="*/ 2799537 h 3328242"/>
              <a:gd name="connsiteX69" fmla="*/ 797392 w 2266499"/>
              <a:gd name="connsiteY69" fmla="*/ 2678195 h 3328242"/>
              <a:gd name="connsiteX70" fmla="*/ 914400 w 2266499"/>
              <a:gd name="connsiteY70" fmla="*/ 2552519 h 3328242"/>
              <a:gd name="connsiteX71" fmla="*/ 1027075 w 2266499"/>
              <a:gd name="connsiteY71" fmla="*/ 2418176 h 3328242"/>
              <a:gd name="connsiteX72" fmla="*/ 1087746 w 2266499"/>
              <a:gd name="connsiteY72" fmla="*/ 2340170 h 3328242"/>
              <a:gd name="connsiteX73" fmla="*/ 1148417 w 2266499"/>
              <a:gd name="connsiteY73" fmla="*/ 2279499 h 3328242"/>
              <a:gd name="connsiteX74" fmla="*/ 1256759 w 2266499"/>
              <a:gd name="connsiteY74" fmla="*/ 2119154 h 3328242"/>
              <a:gd name="connsiteX75" fmla="*/ 1352099 w 2266499"/>
              <a:gd name="connsiteY75" fmla="*/ 1971810 h 3328242"/>
              <a:gd name="connsiteX76" fmla="*/ 1464774 w 2266499"/>
              <a:gd name="connsiteY76" fmla="*/ 1798464 h 3328242"/>
              <a:gd name="connsiteX77" fmla="*/ 1586116 w 2266499"/>
              <a:gd name="connsiteY77" fmla="*/ 1590449 h 3328242"/>
              <a:gd name="connsiteX78" fmla="*/ 1698791 w 2266499"/>
              <a:gd name="connsiteY78" fmla="*/ 1382434 h 3328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266499" h="3328242">
                <a:moveTo>
                  <a:pt x="1698791" y="1382434"/>
                </a:moveTo>
                <a:lnTo>
                  <a:pt x="1776796" y="1235090"/>
                </a:lnTo>
                <a:lnTo>
                  <a:pt x="1828800" y="1118081"/>
                </a:lnTo>
                <a:lnTo>
                  <a:pt x="1937142" y="845061"/>
                </a:lnTo>
                <a:lnTo>
                  <a:pt x="1993479" y="706385"/>
                </a:lnTo>
                <a:lnTo>
                  <a:pt x="2023815" y="632712"/>
                </a:lnTo>
                <a:lnTo>
                  <a:pt x="2058484" y="554707"/>
                </a:lnTo>
                <a:lnTo>
                  <a:pt x="2088819" y="494036"/>
                </a:lnTo>
                <a:lnTo>
                  <a:pt x="2110487" y="455033"/>
                </a:lnTo>
                <a:lnTo>
                  <a:pt x="2136489" y="424697"/>
                </a:lnTo>
                <a:lnTo>
                  <a:pt x="2162491" y="398695"/>
                </a:lnTo>
                <a:lnTo>
                  <a:pt x="2192827" y="377027"/>
                </a:lnTo>
                <a:lnTo>
                  <a:pt x="2227496" y="355359"/>
                </a:lnTo>
                <a:lnTo>
                  <a:pt x="2253498" y="329357"/>
                </a:lnTo>
                <a:lnTo>
                  <a:pt x="2266499" y="299021"/>
                </a:lnTo>
                <a:lnTo>
                  <a:pt x="2266499" y="281687"/>
                </a:lnTo>
                <a:lnTo>
                  <a:pt x="2257832" y="242684"/>
                </a:lnTo>
                <a:lnTo>
                  <a:pt x="2244831" y="216682"/>
                </a:lnTo>
                <a:lnTo>
                  <a:pt x="2227496" y="190680"/>
                </a:lnTo>
                <a:lnTo>
                  <a:pt x="2192827" y="160345"/>
                </a:lnTo>
                <a:lnTo>
                  <a:pt x="2114821" y="112675"/>
                </a:lnTo>
                <a:lnTo>
                  <a:pt x="2058484" y="86673"/>
                </a:lnTo>
                <a:lnTo>
                  <a:pt x="1989145" y="56337"/>
                </a:lnTo>
                <a:lnTo>
                  <a:pt x="1898139" y="26002"/>
                </a:lnTo>
                <a:lnTo>
                  <a:pt x="1833134" y="8667"/>
                </a:lnTo>
                <a:lnTo>
                  <a:pt x="1811466" y="4333"/>
                </a:lnTo>
                <a:lnTo>
                  <a:pt x="1746461" y="4333"/>
                </a:lnTo>
                <a:lnTo>
                  <a:pt x="1664122" y="0"/>
                </a:lnTo>
                <a:lnTo>
                  <a:pt x="1633786" y="4333"/>
                </a:lnTo>
                <a:lnTo>
                  <a:pt x="1625119" y="13001"/>
                </a:lnTo>
                <a:lnTo>
                  <a:pt x="1616451" y="21668"/>
                </a:lnTo>
                <a:lnTo>
                  <a:pt x="1616451" y="39003"/>
                </a:lnTo>
                <a:lnTo>
                  <a:pt x="1633786" y="65004"/>
                </a:lnTo>
                <a:lnTo>
                  <a:pt x="1659788" y="82339"/>
                </a:lnTo>
                <a:lnTo>
                  <a:pt x="1703124" y="99674"/>
                </a:lnTo>
                <a:lnTo>
                  <a:pt x="1746461" y="125676"/>
                </a:lnTo>
                <a:lnTo>
                  <a:pt x="1781130" y="160345"/>
                </a:lnTo>
                <a:lnTo>
                  <a:pt x="1807132" y="195014"/>
                </a:lnTo>
                <a:lnTo>
                  <a:pt x="1815799" y="229683"/>
                </a:lnTo>
                <a:lnTo>
                  <a:pt x="1815799" y="268686"/>
                </a:lnTo>
                <a:lnTo>
                  <a:pt x="1802798" y="342358"/>
                </a:lnTo>
                <a:lnTo>
                  <a:pt x="1776796" y="459367"/>
                </a:lnTo>
                <a:lnTo>
                  <a:pt x="1724793" y="619712"/>
                </a:lnTo>
                <a:lnTo>
                  <a:pt x="1633786" y="862396"/>
                </a:lnTo>
                <a:lnTo>
                  <a:pt x="1581782" y="1005406"/>
                </a:lnTo>
                <a:lnTo>
                  <a:pt x="1490776" y="1165751"/>
                </a:lnTo>
                <a:lnTo>
                  <a:pt x="1443105" y="1295761"/>
                </a:lnTo>
                <a:lnTo>
                  <a:pt x="1360766" y="1473440"/>
                </a:lnTo>
                <a:lnTo>
                  <a:pt x="1274093" y="1646786"/>
                </a:lnTo>
                <a:lnTo>
                  <a:pt x="1178753" y="1820132"/>
                </a:lnTo>
                <a:lnTo>
                  <a:pt x="1083413" y="1976144"/>
                </a:lnTo>
                <a:lnTo>
                  <a:pt x="970738" y="2145156"/>
                </a:lnTo>
                <a:lnTo>
                  <a:pt x="884065" y="2266498"/>
                </a:lnTo>
                <a:lnTo>
                  <a:pt x="771390" y="2418176"/>
                </a:lnTo>
                <a:lnTo>
                  <a:pt x="663049" y="2552519"/>
                </a:lnTo>
                <a:lnTo>
                  <a:pt x="554707" y="2686862"/>
                </a:lnTo>
                <a:lnTo>
                  <a:pt x="403030" y="2855875"/>
                </a:lnTo>
                <a:lnTo>
                  <a:pt x="251352" y="3020553"/>
                </a:lnTo>
                <a:lnTo>
                  <a:pt x="95341" y="3180898"/>
                </a:lnTo>
                <a:lnTo>
                  <a:pt x="17335" y="3258904"/>
                </a:lnTo>
                <a:lnTo>
                  <a:pt x="4334" y="3280572"/>
                </a:lnTo>
                <a:lnTo>
                  <a:pt x="0" y="3297907"/>
                </a:lnTo>
                <a:lnTo>
                  <a:pt x="4334" y="3323909"/>
                </a:lnTo>
                <a:lnTo>
                  <a:pt x="17335" y="3328242"/>
                </a:lnTo>
                <a:lnTo>
                  <a:pt x="65005" y="3302240"/>
                </a:lnTo>
                <a:lnTo>
                  <a:pt x="225350" y="3180898"/>
                </a:lnTo>
                <a:lnTo>
                  <a:pt x="355360" y="3076891"/>
                </a:lnTo>
                <a:lnTo>
                  <a:pt x="511371" y="2946881"/>
                </a:lnTo>
                <a:lnTo>
                  <a:pt x="671716" y="2799537"/>
                </a:lnTo>
                <a:lnTo>
                  <a:pt x="797392" y="2678195"/>
                </a:lnTo>
                <a:lnTo>
                  <a:pt x="914400" y="2552519"/>
                </a:lnTo>
                <a:lnTo>
                  <a:pt x="1027075" y="2418176"/>
                </a:lnTo>
                <a:lnTo>
                  <a:pt x="1087746" y="2340170"/>
                </a:lnTo>
                <a:lnTo>
                  <a:pt x="1148417" y="2279499"/>
                </a:lnTo>
                <a:lnTo>
                  <a:pt x="1256759" y="2119154"/>
                </a:lnTo>
                <a:lnTo>
                  <a:pt x="1352099" y="1971810"/>
                </a:lnTo>
                <a:lnTo>
                  <a:pt x="1464774" y="1798464"/>
                </a:lnTo>
                <a:lnTo>
                  <a:pt x="1586116" y="1590449"/>
                </a:lnTo>
                <a:lnTo>
                  <a:pt x="1698791" y="138243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88CF77B7-2EEA-42AC-9F13-274FF6B4C215}"/>
              </a:ext>
            </a:extLst>
          </p:cNvPr>
          <p:cNvSpPr/>
          <p:nvPr/>
        </p:nvSpPr>
        <p:spPr>
          <a:xfrm>
            <a:off x="3779838" y="2022476"/>
            <a:ext cx="4470400" cy="771525"/>
          </a:xfrm>
          <a:custGeom>
            <a:avLst/>
            <a:gdLst>
              <a:gd name="connsiteX0" fmla="*/ 2348179 w 4469587"/>
              <a:gd name="connsiteY0" fmla="*/ 201168 h 771753"/>
              <a:gd name="connsiteX1" fmla="*/ 2198217 w 4469587"/>
              <a:gd name="connsiteY1" fmla="*/ 212141 h 771753"/>
              <a:gd name="connsiteX2" fmla="*/ 2081174 w 4469587"/>
              <a:gd name="connsiteY2" fmla="*/ 223113 h 771753"/>
              <a:gd name="connsiteX3" fmla="*/ 1733702 w 4469587"/>
              <a:gd name="connsiteY3" fmla="*/ 277977 h 771753"/>
              <a:gd name="connsiteX4" fmla="*/ 1514246 w 4469587"/>
              <a:gd name="connsiteY4" fmla="*/ 318211 h 771753"/>
              <a:gd name="connsiteX5" fmla="*/ 1302105 w 4469587"/>
              <a:gd name="connsiteY5" fmla="*/ 354787 h 771753"/>
              <a:gd name="connsiteX6" fmla="*/ 1089964 w 4469587"/>
              <a:gd name="connsiteY6" fmla="*/ 391363 h 771753"/>
              <a:gd name="connsiteX7" fmla="*/ 907084 w 4469587"/>
              <a:gd name="connsiteY7" fmla="*/ 424281 h 771753"/>
              <a:gd name="connsiteX8" fmla="*/ 735177 w 4469587"/>
              <a:gd name="connsiteY8" fmla="*/ 453542 h 771753"/>
              <a:gd name="connsiteX9" fmla="*/ 563270 w 4469587"/>
              <a:gd name="connsiteY9" fmla="*/ 482803 h 771753"/>
              <a:gd name="connsiteX10" fmla="*/ 490118 w 4469587"/>
              <a:gd name="connsiteY10" fmla="*/ 497433 h 771753"/>
              <a:gd name="connsiteX11" fmla="*/ 453542 w 4469587"/>
              <a:gd name="connsiteY11" fmla="*/ 501091 h 771753"/>
              <a:gd name="connsiteX12" fmla="*/ 405993 w 4469587"/>
              <a:gd name="connsiteY12" fmla="*/ 501091 h 771753"/>
              <a:gd name="connsiteX13" fmla="*/ 347472 w 4469587"/>
              <a:gd name="connsiteY13" fmla="*/ 493776 h 771753"/>
              <a:gd name="connsiteX14" fmla="*/ 288950 w 4469587"/>
              <a:gd name="connsiteY14" fmla="*/ 486461 h 771753"/>
              <a:gd name="connsiteX15" fmla="*/ 219456 w 4469587"/>
              <a:gd name="connsiteY15" fmla="*/ 471830 h 771753"/>
              <a:gd name="connsiteX16" fmla="*/ 149961 w 4469587"/>
              <a:gd name="connsiteY16" fmla="*/ 442569 h 771753"/>
              <a:gd name="connsiteX17" fmla="*/ 84124 w 4469587"/>
              <a:gd name="connsiteY17" fmla="*/ 402336 h 771753"/>
              <a:gd name="connsiteX18" fmla="*/ 58521 w 4469587"/>
              <a:gd name="connsiteY18" fmla="*/ 380390 h 771753"/>
              <a:gd name="connsiteX19" fmla="*/ 36576 w 4469587"/>
              <a:gd name="connsiteY19" fmla="*/ 373075 h 771753"/>
              <a:gd name="connsiteX20" fmla="*/ 21945 w 4469587"/>
              <a:gd name="connsiteY20" fmla="*/ 373075 h 771753"/>
              <a:gd name="connsiteX21" fmla="*/ 10972 w 4469587"/>
              <a:gd name="connsiteY21" fmla="*/ 380390 h 771753"/>
              <a:gd name="connsiteX22" fmla="*/ 0 w 4469587"/>
              <a:gd name="connsiteY22" fmla="*/ 402336 h 771753"/>
              <a:gd name="connsiteX23" fmla="*/ 10972 w 4469587"/>
              <a:gd name="connsiteY23" fmla="*/ 427939 h 771753"/>
              <a:gd name="connsiteX24" fmla="*/ 80467 w 4469587"/>
              <a:gd name="connsiteY24" fmla="*/ 504749 h 771753"/>
              <a:gd name="connsiteX25" fmla="*/ 175564 w 4469587"/>
              <a:gd name="connsiteY25" fmla="*/ 599846 h 771753"/>
              <a:gd name="connsiteX26" fmla="*/ 245059 w 4469587"/>
              <a:gd name="connsiteY26" fmla="*/ 658368 h 771753"/>
              <a:gd name="connsiteX27" fmla="*/ 343814 w 4469587"/>
              <a:gd name="connsiteY27" fmla="*/ 727862 h 771753"/>
              <a:gd name="connsiteX28" fmla="*/ 380390 w 4469587"/>
              <a:gd name="connsiteY28" fmla="*/ 753465 h 771753"/>
              <a:gd name="connsiteX29" fmla="*/ 405993 w 4469587"/>
              <a:gd name="connsiteY29" fmla="*/ 764438 h 771753"/>
              <a:gd name="connsiteX30" fmla="*/ 479145 w 4469587"/>
              <a:gd name="connsiteY30" fmla="*/ 771753 h 771753"/>
              <a:gd name="connsiteX31" fmla="*/ 555955 w 4469587"/>
              <a:gd name="connsiteY31" fmla="*/ 760781 h 771753"/>
              <a:gd name="connsiteX32" fmla="*/ 654710 w 4469587"/>
              <a:gd name="connsiteY32" fmla="*/ 735177 h 771753"/>
              <a:gd name="connsiteX33" fmla="*/ 764438 w 4469587"/>
              <a:gd name="connsiteY33" fmla="*/ 698601 h 771753"/>
              <a:gd name="connsiteX34" fmla="*/ 888796 w 4469587"/>
              <a:gd name="connsiteY34" fmla="*/ 658368 h 771753"/>
              <a:gd name="connsiteX35" fmla="*/ 1005840 w 4469587"/>
              <a:gd name="connsiteY35" fmla="*/ 621792 h 771753"/>
              <a:gd name="connsiteX36" fmla="*/ 1137513 w 4469587"/>
              <a:gd name="connsiteY36" fmla="*/ 588873 h 771753"/>
              <a:gd name="connsiteX37" fmla="*/ 1272844 w 4469587"/>
              <a:gd name="connsiteY37" fmla="*/ 559613 h 771753"/>
              <a:gd name="connsiteX38" fmla="*/ 1430121 w 4469587"/>
              <a:gd name="connsiteY38" fmla="*/ 530352 h 771753"/>
              <a:gd name="connsiteX39" fmla="*/ 1583740 w 4469587"/>
              <a:gd name="connsiteY39" fmla="*/ 504749 h 771753"/>
              <a:gd name="connsiteX40" fmla="*/ 1711756 w 4469587"/>
              <a:gd name="connsiteY40" fmla="*/ 486461 h 771753"/>
              <a:gd name="connsiteX41" fmla="*/ 2073859 w 4469587"/>
              <a:gd name="connsiteY41" fmla="*/ 438912 h 771753"/>
              <a:gd name="connsiteX42" fmla="*/ 2176272 w 4469587"/>
              <a:gd name="connsiteY42" fmla="*/ 424281 h 771753"/>
              <a:gd name="connsiteX43" fmla="*/ 2337206 w 4469587"/>
              <a:gd name="connsiteY43" fmla="*/ 402336 h 771753"/>
              <a:gd name="connsiteX44" fmla="*/ 2512771 w 4469587"/>
              <a:gd name="connsiteY44" fmla="*/ 380390 h 771753"/>
              <a:gd name="connsiteX45" fmla="*/ 2655417 w 4469587"/>
              <a:gd name="connsiteY45" fmla="*/ 365760 h 771753"/>
              <a:gd name="connsiteX46" fmla="*/ 2820009 w 4469587"/>
              <a:gd name="connsiteY46" fmla="*/ 347472 h 771753"/>
              <a:gd name="connsiteX47" fmla="*/ 2991916 w 4469587"/>
              <a:gd name="connsiteY47" fmla="*/ 332841 h 771753"/>
              <a:gd name="connsiteX48" fmla="*/ 3160166 w 4469587"/>
              <a:gd name="connsiteY48" fmla="*/ 321869 h 771753"/>
              <a:gd name="connsiteX49" fmla="*/ 3310128 w 4469587"/>
              <a:gd name="connsiteY49" fmla="*/ 318211 h 771753"/>
              <a:gd name="connsiteX50" fmla="*/ 3507638 w 4469587"/>
              <a:gd name="connsiteY50" fmla="*/ 310896 h 771753"/>
              <a:gd name="connsiteX51" fmla="*/ 3661257 w 4469587"/>
              <a:gd name="connsiteY51" fmla="*/ 307238 h 771753"/>
              <a:gd name="connsiteX52" fmla="*/ 3774643 w 4469587"/>
              <a:gd name="connsiteY52" fmla="*/ 307238 h 771753"/>
              <a:gd name="connsiteX53" fmla="*/ 3869740 w 4469587"/>
              <a:gd name="connsiteY53" fmla="*/ 307238 h 771753"/>
              <a:gd name="connsiteX54" fmla="*/ 3986784 w 4469587"/>
              <a:gd name="connsiteY54" fmla="*/ 310896 h 771753"/>
              <a:gd name="connsiteX55" fmla="*/ 4081881 w 4469587"/>
              <a:gd name="connsiteY55" fmla="*/ 318211 h 771753"/>
              <a:gd name="connsiteX56" fmla="*/ 4217212 w 4469587"/>
              <a:gd name="connsiteY56" fmla="*/ 336499 h 771753"/>
              <a:gd name="connsiteX57" fmla="*/ 4301337 w 4469587"/>
              <a:gd name="connsiteY57" fmla="*/ 351129 h 771753"/>
              <a:gd name="connsiteX58" fmla="*/ 4337913 w 4469587"/>
              <a:gd name="connsiteY58" fmla="*/ 358445 h 771753"/>
              <a:gd name="connsiteX59" fmla="*/ 4400092 w 4469587"/>
              <a:gd name="connsiteY59" fmla="*/ 347472 h 771753"/>
              <a:gd name="connsiteX60" fmla="*/ 4440326 w 4469587"/>
              <a:gd name="connsiteY60" fmla="*/ 332841 h 771753"/>
              <a:gd name="connsiteX61" fmla="*/ 4462272 w 4469587"/>
              <a:gd name="connsiteY61" fmla="*/ 307238 h 771753"/>
              <a:gd name="connsiteX62" fmla="*/ 4469587 w 4469587"/>
              <a:gd name="connsiteY62" fmla="*/ 285293 h 771753"/>
              <a:gd name="connsiteX63" fmla="*/ 4469587 w 4469587"/>
              <a:gd name="connsiteY63" fmla="*/ 263347 h 771753"/>
              <a:gd name="connsiteX64" fmla="*/ 4454956 w 4469587"/>
              <a:gd name="connsiteY64" fmla="*/ 215798 h 771753"/>
              <a:gd name="connsiteX65" fmla="*/ 4433011 w 4469587"/>
              <a:gd name="connsiteY65" fmla="*/ 179222 h 771753"/>
              <a:gd name="connsiteX66" fmla="*/ 4396435 w 4469587"/>
              <a:gd name="connsiteY66" fmla="*/ 164592 h 771753"/>
              <a:gd name="connsiteX67" fmla="*/ 4242816 w 4469587"/>
              <a:gd name="connsiteY67" fmla="*/ 109728 h 771753"/>
              <a:gd name="connsiteX68" fmla="*/ 4078224 w 4469587"/>
              <a:gd name="connsiteY68" fmla="*/ 47549 h 771753"/>
              <a:gd name="connsiteX69" fmla="*/ 3957523 w 4469587"/>
              <a:gd name="connsiteY69" fmla="*/ 3657 h 771753"/>
              <a:gd name="connsiteX70" fmla="*/ 3942892 w 4469587"/>
              <a:gd name="connsiteY70" fmla="*/ 0 h 771753"/>
              <a:gd name="connsiteX71" fmla="*/ 3902659 w 4469587"/>
              <a:gd name="connsiteY71" fmla="*/ 7315 h 771753"/>
              <a:gd name="connsiteX72" fmla="*/ 3825849 w 4469587"/>
              <a:gd name="connsiteY72" fmla="*/ 29261 h 771753"/>
              <a:gd name="connsiteX73" fmla="*/ 3741724 w 4469587"/>
              <a:gd name="connsiteY73" fmla="*/ 65837 h 771753"/>
              <a:gd name="connsiteX74" fmla="*/ 3657600 w 4469587"/>
              <a:gd name="connsiteY74" fmla="*/ 106070 h 771753"/>
              <a:gd name="connsiteX75" fmla="*/ 3628339 w 4469587"/>
              <a:gd name="connsiteY75" fmla="*/ 113385 h 771753"/>
              <a:gd name="connsiteX76" fmla="*/ 3493008 w 4469587"/>
              <a:gd name="connsiteY76" fmla="*/ 117043 h 771753"/>
              <a:gd name="connsiteX77" fmla="*/ 3141878 w 4469587"/>
              <a:gd name="connsiteY77" fmla="*/ 135331 h 771753"/>
              <a:gd name="connsiteX78" fmla="*/ 2918764 w 4469587"/>
              <a:gd name="connsiteY78" fmla="*/ 149961 h 771753"/>
              <a:gd name="connsiteX79" fmla="*/ 2691993 w 4469587"/>
              <a:gd name="connsiteY79" fmla="*/ 168249 h 771753"/>
              <a:gd name="connsiteX80" fmla="*/ 2406700 w 4469587"/>
              <a:gd name="connsiteY80" fmla="*/ 193853 h 771753"/>
              <a:gd name="connsiteX81" fmla="*/ 2348179 w 4469587"/>
              <a:gd name="connsiteY81" fmla="*/ 201168 h 77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469587" h="771753">
                <a:moveTo>
                  <a:pt x="2348179" y="201168"/>
                </a:moveTo>
                <a:lnTo>
                  <a:pt x="2198217" y="212141"/>
                </a:lnTo>
                <a:lnTo>
                  <a:pt x="2081174" y="223113"/>
                </a:lnTo>
                <a:lnTo>
                  <a:pt x="1733702" y="277977"/>
                </a:lnTo>
                <a:lnTo>
                  <a:pt x="1514246" y="318211"/>
                </a:lnTo>
                <a:lnTo>
                  <a:pt x="1302105" y="354787"/>
                </a:lnTo>
                <a:lnTo>
                  <a:pt x="1089964" y="391363"/>
                </a:lnTo>
                <a:lnTo>
                  <a:pt x="907084" y="424281"/>
                </a:lnTo>
                <a:lnTo>
                  <a:pt x="735177" y="453542"/>
                </a:lnTo>
                <a:lnTo>
                  <a:pt x="563270" y="482803"/>
                </a:lnTo>
                <a:lnTo>
                  <a:pt x="490118" y="497433"/>
                </a:lnTo>
                <a:lnTo>
                  <a:pt x="453542" y="501091"/>
                </a:lnTo>
                <a:lnTo>
                  <a:pt x="405993" y="501091"/>
                </a:lnTo>
                <a:lnTo>
                  <a:pt x="347472" y="493776"/>
                </a:lnTo>
                <a:lnTo>
                  <a:pt x="288950" y="486461"/>
                </a:lnTo>
                <a:lnTo>
                  <a:pt x="219456" y="471830"/>
                </a:lnTo>
                <a:lnTo>
                  <a:pt x="149961" y="442569"/>
                </a:lnTo>
                <a:lnTo>
                  <a:pt x="84124" y="402336"/>
                </a:lnTo>
                <a:lnTo>
                  <a:pt x="58521" y="380390"/>
                </a:lnTo>
                <a:lnTo>
                  <a:pt x="36576" y="373075"/>
                </a:lnTo>
                <a:lnTo>
                  <a:pt x="21945" y="373075"/>
                </a:lnTo>
                <a:lnTo>
                  <a:pt x="10972" y="380390"/>
                </a:lnTo>
                <a:lnTo>
                  <a:pt x="0" y="402336"/>
                </a:lnTo>
                <a:lnTo>
                  <a:pt x="10972" y="427939"/>
                </a:lnTo>
                <a:lnTo>
                  <a:pt x="80467" y="504749"/>
                </a:lnTo>
                <a:lnTo>
                  <a:pt x="175564" y="599846"/>
                </a:lnTo>
                <a:lnTo>
                  <a:pt x="245059" y="658368"/>
                </a:lnTo>
                <a:lnTo>
                  <a:pt x="343814" y="727862"/>
                </a:lnTo>
                <a:lnTo>
                  <a:pt x="380390" y="753465"/>
                </a:lnTo>
                <a:lnTo>
                  <a:pt x="405993" y="764438"/>
                </a:lnTo>
                <a:lnTo>
                  <a:pt x="479145" y="771753"/>
                </a:lnTo>
                <a:lnTo>
                  <a:pt x="555955" y="760781"/>
                </a:lnTo>
                <a:lnTo>
                  <a:pt x="654710" y="735177"/>
                </a:lnTo>
                <a:lnTo>
                  <a:pt x="764438" y="698601"/>
                </a:lnTo>
                <a:lnTo>
                  <a:pt x="888796" y="658368"/>
                </a:lnTo>
                <a:lnTo>
                  <a:pt x="1005840" y="621792"/>
                </a:lnTo>
                <a:lnTo>
                  <a:pt x="1137513" y="588873"/>
                </a:lnTo>
                <a:lnTo>
                  <a:pt x="1272844" y="559613"/>
                </a:lnTo>
                <a:lnTo>
                  <a:pt x="1430121" y="530352"/>
                </a:lnTo>
                <a:lnTo>
                  <a:pt x="1583740" y="504749"/>
                </a:lnTo>
                <a:lnTo>
                  <a:pt x="1711756" y="486461"/>
                </a:lnTo>
                <a:lnTo>
                  <a:pt x="2073859" y="438912"/>
                </a:lnTo>
                <a:lnTo>
                  <a:pt x="2176272" y="424281"/>
                </a:lnTo>
                <a:lnTo>
                  <a:pt x="2337206" y="402336"/>
                </a:lnTo>
                <a:lnTo>
                  <a:pt x="2512771" y="380390"/>
                </a:lnTo>
                <a:lnTo>
                  <a:pt x="2655417" y="365760"/>
                </a:lnTo>
                <a:lnTo>
                  <a:pt x="2820009" y="347472"/>
                </a:lnTo>
                <a:lnTo>
                  <a:pt x="2991916" y="332841"/>
                </a:lnTo>
                <a:lnTo>
                  <a:pt x="3160166" y="321869"/>
                </a:lnTo>
                <a:lnTo>
                  <a:pt x="3310128" y="318211"/>
                </a:lnTo>
                <a:lnTo>
                  <a:pt x="3507638" y="310896"/>
                </a:lnTo>
                <a:lnTo>
                  <a:pt x="3661257" y="307238"/>
                </a:lnTo>
                <a:lnTo>
                  <a:pt x="3774643" y="307238"/>
                </a:lnTo>
                <a:lnTo>
                  <a:pt x="3869740" y="307238"/>
                </a:lnTo>
                <a:lnTo>
                  <a:pt x="3986784" y="310896"/>
                </a:lnTo>
                <a:lnTo>
                  <a:pt x="4081881" y="318211"/>
                </a:lnTo>
                <a:lnTo>
                  <a:pt x="4217212" y="336499"/>
                </a:lnTo>
                <a:lnTo>
                  <a:pt x="4301337" y="351129"/>
                </a:lnTo>
                <a:lnTo>
                  <a:pt x="4337913" y="358445"/>
                </a:lnTo>
                <a:lnTo>
                  <a:pt x="4400092" y="347472"/>
                </a:lnTo>
                <a:lnTo>
                  <a:pt x="4440326" y="332841"/>
                </a:lnTo>
                <a:lnTo>
                  <a:pt x="4462272" y="307238"/>
                </a:lnTo>
                <a:lnTo>
                  <a:pt x="4469587" y="285293"/>
                </a:lnTo>
                <a:lnTo>
                  <a:pt x="4469587" y="263347"/>
                </a:lnTo>
                <a:lnTo>
                  <a:pt x="4454956" y="215798"/>
                </a:lnTo>
                <a:lnTo>
                  <a:pt x="4433011" y="179222"/>
                </a:lnTo>
                <a:lnTo>
                  <a:pt x="4396435" y="164592"/>
                </a:lnTo>
                <a:lnTo>
                  <a:pt x="4242816" y="109728"/>
                </a:lnTo>
                <a:lnTo>
                  <a:pt x="4078224" y="47549"/>
                </a:lnTo>
                <a:lnTo>
                  <a:pt x="3957523" y="3657"/>
                </a:lnTo>
                <a:lnTo>
                  <a:pt x="3942892" y="0"/>
                </a:lnTo>
                <a:lnTo>
                  <a:pt x="3902659" y="7315"/>
                </a:lnTo>
                <a:lnTo>
                  <a:pt x="3825849" y="29261"/>
                </a:lnTo>
                <a:lnTo>
                  <a:pt x="3741724" y="65837"/>
                </a:lnTo>
                <a:lnTo>
                  <a:pt x="3657600" y="106070"/>
                </a:lnTo>
                <a:lnTo>
                  <a:pt x="3628339" y="113385"/>
                </a:lnTo>
                <a:lnTo>
                  <a:pt x="3493008" y="117043"/>
                </a:lnTo>
                <a:lnTo>
                  <a:pt x="3141878" y="135331"/>
                </a:lnTo>
                <a:lnTo>
                  <a:pt x="2918764" y="149961"/>
                </a:lnTo>
                <a:lnTo>
                  <a:pt x="2691993" y="168249"/>
                </a:lnTo>
                <a:lnTo>
                  <a:pt x="2406700" y="193853"/>
                </a:lnTo>
                <a:lnTo>
                  <a:pt x="2348179" y="2011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666C307-FA46-4819-A47F-E661130CCA9C}"/>
              </a:ext>
            </a:extLst>
          </p:cNvPr>
          <p:cNvSpPr/>
          <p:nvPr/>
        </p:nvSpPr>
        <p:spPr>
          <a:xfrm>
            <a:off x="5038725" y="3586164"/>
            <a:ext cx="382588" cy="1863725"/>
          </a:xfrm>
          <a:custGeom>
            <a:avLst/>
            <a:gdLst>
              <a:gd name="connsiteX0" fmla="*/ 381000 w 383381"/>
              <a:gd name="connsiteY0" fmla="*/ 497681 h 1864518"/>
              <a:gd name="connsiteX1" fmla="*/ 383381 w 383381"/>
              <a:gd name="connsiteY1" fmla="*/ 285750 h 1864518"/>
              <a:gd name="connsiteX2" fmla="*/ 290513 w 383381"/>
              <a:gd name="connsiteY2" fmla="*/ 154781 h 1864518"/>
              <a:gd name="connsiteX3" fmla="*/ 242888 w 383381"/>
              <a:gd name="connsiteY3" fmla="*/ 111918 h 1864518"/>
              <a:gd name="connsiteX4" fmla="*/ 183356 w 383381"/>
              <a:gd name="connsiteY4" fmla="*/ 71437 h 1864518"/>
              <a:gd name="connsiteX5" fmla="*/ 130969 w 383381"/>
              <a:gd name="connsiteY5" fmla="*/ 40481 h 1864518"/>
              <a:gd name="connsiteX6" fmla="*/ 61913 w 383381"/>
              <a:gd name="connsiteY6" fmla="*/ 9525 h 1864518"/>
              <a:gd name="connsiteX7" fmla="*/ 38100 w 383381"/>
              <a:gd name="connsiteY7" fmla="*/ 0 h 1864518"/>
              <a:gd name="connsiteX8" fmla="*/ 0 w 383381"/>
              <a:gd name="connsiteY8" fmla="*/ 73818 h 1864518"/>
              <a:gd name="connsiteX9" fmla="*/ 40481 w 383381"/>
              <a:gd name="connsiteY9" fmla="*/ 107156 h 1864518"/>
              <a:gd name="connsiteX10" fmla="*/ 64294 w 383381"/>
              <a:gd name="connsiteY10" fmla="*/ 133350 h 1864518"/>
              <a:gd name="connsiteX11" fmla="*/ 88106 w 383381"/>
              <a:gd name="connsiteY11" fmla="*/ 171450 h 1864518"/>
              <a:gd name="connsiteX12" fmla="*/ 109538 w 383381"/>
              <a:gd name="connsiteY12" fmla="*/ 211931 h 1864518"/>
              <a:gd name="connsiteX13" fmla="*/ 123825 w 383381"/>
              <a:gd name="connsiteY13" fmla="*/ 254793 h 1864518"/>
              <a:gd name="connsiteX14" fmla="*/ 128588 w 383381"/>
              <a:gd name="connsiteY14" fmla="*/ 302418 h 1864518"/>
              <a:gd name="connsiteX15" fmla="*/ 133350 w 383381"/>
              <a:gd name="connsiteY15" fmla="*/ 390525 h 1864518"/>
              <a:gd name="connsiteX16" fmla="*/ 133350 w 383381"/>
              <a:gd name="connsiteY16" fmla="*/ 573881 h 1864518"/>
              <a:gd name="connsiteX17" fmla="*/ 135731 w 383381"/>
              <a:gd name="connsiteY17" fmla="*/ 904875 h 1864518"/>
              <a:gd name="connsiteX18" fmla="*/ 135731 w 383381"/>
              <a:gd name="connsiteY18" fmla="*/ 1140618 h 1864518"/>
              <a:gd name="connsiteX19" fmla="*/ 128588 w 383381"/>
              <a:gd name="connsiteY19" fmla="*/ 1195387 h 1864518"/>
              <a:gd name="connsiteX20" fmla="*/ 109538 w 383381"/>
              <a:gd name="connsiteY20" fmla="*/ 1278731 h 1864518"/>
              <a:gd name="connsiteX21" fmla="*/ 97631 w 383381"/>
              <a:gd name="connsiteY21" fmla="*/ 1345406 h 1864518"/>
              <a:gd name="connsiteX22" fmla="*/ 90488 w 383381"/>
              <a:gd name="connsiteY22" fmla="*/ 1414462 h 1864518"/>
              <a:gd name="connsiteX23" fmla="*/ 90488 w 383381"/>
              <a:gd name="connsiteY23" fmla="*/ 1481137 h 1864518"/>
              <a:gd name="connsiteX24" fmla="*/ 85725 w 383381"/>
              <a:gd name="connsiteY24" fmla="*/ 1531143 h 1864518"/>
              <a:gd name="connsiteX25" fmla="*/ 85725 w 383381"/>
              <a:gd name="connsiteY25" fmla="*/ 1569243 h 1864518"/>
              <a:gd name="connsiteX26" fmla="*/ 90488 w 383381"/>
              <a:gd name="connsiteY26" fmla="*/ 1621631 h 1864518"/>
              <a:gd name="connsiteX27" fmla="*/ 102394 w 383381"/>
              <a:gd name="connsiteY27" fmla="*/ 1681162 h 1864518"/>
              <a:gd name="connsiteX28" fmla="*/ 128588 w 383381"/>
              <a:gd name="connsiteY28" fmla="*/ 1752600 h 1864518"/>
              <a:gd name="connsiteX29" fmla="*/ 154781 w 383381"/>
              <a:gd name="connsiteY29" fmla="*/ 1802606 h 1864518"/>
              <a:gd name="connsiteX30" fmla="*/ 183356 w 383381"/>
              <a:gd name="connsiteY30" fmla="*/ 1833562 h 1864518"/>
              <a:gd name="connsiteX31" fmla="*/ 204788 w 383381"/>
              <a:gd name="connsiteY31" fmla="*/ 1852612 h 1864518"/>
              <a:gd name="connsiteX32" fmla="*/ 223838 w 383381"/>
              <a:gd name="connsiteY32" fmla="*/ 1859756 h 1864518"/>
              <a:gd name="connsiteX33" fmla="*/ 242888 w 383381"/>
              <a:gd name="connsiteY33" fmla="*/ 1864518 h 1864518"/>
              <a:gd name="connsiteX34" fmla="*/ 266700 w 383381"/>
              <a:gd name="connsiteY34" fmla="*/ 1862137 h 1864518"/>
              <a:gd name="connsiteX35" fmla="*/ 292894 w 383381"/>
              <a:gd name="connsiteY35" fmla="*/ 1850231 h 1864518"/>
              <a:gd name="connsiteX36" fmla="*/ 319088 w 383381"/>
              <a:gd name="connsiteY36" fmla="*/ 1831181 h 1864518"/>
              <a:gd name="connsiteX37" fmla="*/ 338138 w 383381"/>
              <a:gd name="connsiteY37" fmla="*/ 1802606 h 1864518"/>
              <a:gd name="connsiteX38" fmla="*/ 354806 w 383381"/>
              <a:gd name="connsiteY38" fmla="*/ 1769268 h 1864518"/>
              <a:gd name="connsiteX39" fmla="*/ 373856 w 383381"/>
              <a:gd name="connsiteY39" fmla="*/ 1716881 h 1864518"/>
              <a:gd name="connsiteX40" fmla="*/ 381000 w 383381"/>
              <a:gd name="connsiteY40" fmla="*/ 1671637 h 1864518"/>
              <a:gd name="connsiteX41" fmla="*/ 378619 w 383381"/>
              <a:gd name="connsiteY41" fmla="*/ 1564481 h 1864518"/>
              <a:gd name="connsiteX42" fmla="*/ 381000 w 383381"/>
              <a:gd name="connsiteY42" fmla="*/ 1285875 h 1864518"/>
              <a:gd name="connsiteX43" fmla="*/ 381000 w 383381"/>
              <a:gd name="connsiteY43" fmla="*/ 859631 h 1864518"/>
              <a:gd name="connsiteX44" fmla="*/ 381000 w 383381"/>
              <a:gd name="connsiteY44" fmla="*/ 497681 h 1864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83381" h="1864518">
                <a:moveTo>
                  <a:pt x="381000" y="497681"/>
                </a:moveTo>
                <a:cubicBezTo>
                  <a:pt x="381794" y="427037"/>
                  <a:pt x="382587" y="356394"/>
                  <a:pt x="383381" y="285750"/>
                </a:cubicBezTo>
                <a:lnTo>
                  <a:pt x="290513" y="154781"/>
                </a:lnTo>
                <a:lnTo>
                  <a:pt x="242888" y="111918"/>
                </a:lnTo>
                <a:lnTo>
                  <a:pt x="183356" y="71437"/>
                </a:lnTo>
                <a:lnTo>
                  <a:pt x="130969" y="40481"/>
                </a:lnTo>
                <a:lnTo>
                  <a:pt x="61913" y="9525"/>
                </a:lnTo>
                <a:lnTo>
                  <a:pt x="38100" y="0"/>
                </a:lnTo>
                <a:lnTo>
                  <a:pt x="0" y="73818"/>
                </a:lnTo>
                <a:lnTo>
                  <a:pt x="40481" y="107156"/>
                </a:lnTo>
                <a:lnTo>
                  <a:pt x="64294" y="133350"/>
                </a:lnTo>
                <a:lnTo>
                  <a:pt x="88106" y="171450"/>
                </a:lnTo>
                <a:lnTo>
                  <a:pt x="109538" y="211931"/>
                </a:lnTo>
                <a:lnTo>
                  <a:pt x="123825" y="254793"/>
                </a:lnTo>
                <a:lnTo>
                  <a:pt x="128588" y="302418"/>
                </a:lnTo>
                <a:lnTo>
                  <a:pt x="133350" y="390525"/>
                </a:lnTo>
                <a:lnTo>
                  <a:pt x="133350" y="573881"/>
                </a:lnTo>
                <a:cubicBezTo>
                  <a:pt x="134144" y="684212"/>
                  <a:pt x="134937" y="794544"/>
                  <a:pt x="135731" y="904875"/>
                </a:cubicBezTo>
                <a:lnTo>
                  <a:pt x="135731" y="1140618"/>
                </a:lnTo>
                <a:lnTo>
                  <a:pt x="128588" y="1195387"/>
                </a:lnTo>
                <a:lnTo>
                  <a:pt x="109538" y="1278731"/>
                </a:lnTo>
                <a:lnTo>
                  <a:pt x="97631" y="1345406"/>
                </a:lnTo>
                <a:lnTo>
                  <a:pt x="90488" y="1414462"/>
                </a:lnTo>
                <a:lnTo>
                  <a:pt x="90488" y="1481137"/>
                </a:lnTo>
                <a:lnTo>
                  <a:pt x="85725" y="1531143"/>
                </a:lnTo>
                <a:lnTo>
                  <a:pt x="85725" y="1569243"/>
                </a:lnTo>
                <a:lnTo>
                  <a:pt x="90488" y="1621631"/>
                </a:lnTo>
                <a:lnTo>
                  <a:pt x="102394" y="1681162"/>
                </a:lnTo>
                <a:lnTo>
                  <a:pt x="128588" y="1752600"/>
                </a:lnTo>
                <a:lnTo>
                  <a:pt x="154781" y="1802606"/>
                </a:lnTo>
                <a:lnTo>
                  <a:pt x="183356" y="1833562"/>
                </a:lnTo>
                <a:lnTo>
                  <a:pt x="204788" y="1852612"/>
                </a:lnTo>
                <a:lnTo>
                  <a:pt x="223838" y="1859756"/>
                </a:lnTo>
                <a:lnTo>
                  <a:pt x="242888" y="1864518"/>
                </a:lnTo>
                <a:lnTo>
                  <a:pt x="266700" y="1862137"/>
                </a:lnTo>
                <a:lnTo>
                  <a:pt x="292894" y="1850231"/>
                </a:lnTo>
                <a:lnTo>
                  <a:pt x="319088" y="1831181"/>
                </a:lnTo>
                <a:lnTo>
                  <a:pt x="338138" y="1802606"/>
                </a:lnTo>
                <a:lnTo>
                  <a:pt x="354806" y="1769268"/>
                </a:lnTo>
                <a:lnTo>
                  <a:pt x="373856" y="1716881"/>
                </a:lnTo>
                <a:lnTo>
                  <a:pt x="381000" y="1671637"/>
                </a:lnTo>
                <a:cubicBezTo>
                  <a:pt x="380206" y="1635918"/>
                  <a:pt x="379413" y="1600200"/>
                  <a:pt x="378619" y="1564481"/>
                </a:cubicBezTo>
                <a:cubicBezTo>
                  <a:pt x="379413" y="1471612"/>
                  <a:pt x="380206" y="1378744"/>
                  <a:pt x="381000" y="1285875"/>
                </a:cubicBezTo>
                <a:lnTo>
                  <a:pt x="381000" y="859631"/>
                </a:lnTo>
                <a:lnTo>
                  <a:pt x="381000" y="4976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0C76D81-C84B-43DB-87E3-127345EDA1BF}"/>
              </a:ext>
            </a:extLst>
          </p:cNvPr>
          <p:cNvSpPr/>
          <p:nvPr/>
        </p:nvSpPr>
        <p:spPr>
          <a:xfrm>
            <a:off x="5275263" y="3435351"/>
            <a:ext cx="2355850" cy="2093913"/>
          </a:xfrm>
          <a:custGeom>
            <a:avLst/>
            <a:gdLst>
              <a:gd name="connsiteX0" fmla="*/ 684398 w 2356123"/>
              <a:gd name="connsiteY0" fmla="*/ 201954 h 2092462"/>
              <a:gd name="connsiteX1" fmla="*/ 440371 w 2356123"/>
              <a:gd name="connsiteY1" fmla="*/ 241222 h 2092462"/>
              <a:gd name="connsiteX2" fmla="*/ 176710 w 2356123"/>
              <a:gd name="connsiteY2" fmla="*/ 283296 h 2092462"/>
              <a:gd name="connsiteX3" fmla="*/ 0 w 2356123"/>
              <a:gd name="connsiteY3" fmla="*/ 316955 h 2092462"/>
              <a:gd name="connsiteX4" fmla="*/ 78538 w 2356123"/>
              <a:gd name="connsiteY4" fmla="*/ 471225 h 2092462"/>
              <a:gd name="connsiteX5" fmla="*/ 274881 w 2356123"/>
              <a:gd name="connsiteY5" fmla="*/ 440371 h 2092462"/>
              <a:gd name="connsiteX6" fmla="*/ 488054 w 2356123"/>
              <a:gd name="connsiteY6" fmla="*/ 409517 h 2092462"/>
              <a:gd name="connsiteX7" fmla="*/ 768545 w 2356123"/>
              <a:gd name="connsiteY7" fmla="*/ 367443 h 2092462"/>
              <a:gd name="connsiteX8" fmla="*/ 936840 w 2356123"/>
              <a:gd name="connsiteY8" fmla="*/ 342199 h 2092462"/>
              <a:gd name="connsiteX9" fmla="*/ 1130378 w 2356123"/>
              <a:gd name="connsiteY9" fmla="*/ 308540 h 2092462"/>
              <a:gd name="connsiteX10" fmla="*/ 1200501 w 2356123"/>
              <a:gd name="connsiteY10" fmla="*/ 300125 h 2092462"/>
              <a:gd name="connsiteX11" fmla="*/ 1402454 w 2356123"/>
              <a:gd name="connsiteY11" fmla="*/ 288906 h 2092462"/>
              <a:gd name="connsiteX12" fmla="*/ 1638067 w 2356123"/>
              <a:gd name="connsiteY12" fmla="*/ 274881 h 2092462"/>
              <a:gd name="connsiteX13" fmla="*/ 1868069 w 2356123"/>
              <a:gd name="connsiteY13" fmla="*/ 263662 h 2092462"/>
              <a:gd name="connsiteX14" fmla="*/ 1940997 w 2356123"/>
              <a:gd name="connsiteY14" fmla="*/ 260857 h 2092462"/>
              <a:gd name="connsiteX15" fmla="*/ 1971851 w 2356123"/>
              <a:gd name="connsiteY15" fmla="*/ 263662 h 2092462"/>
              <a:gd name="connsiteX16" fmla="*/ 1997095 w 2356123"/>
              <a:gd name="connsiteY16" fmla="*/ 274881 h 2092462"/>
              <a:gd name="connsiteX17" fmla="*/ 2013924 w 2356123"/>
              <a:gd name="connsiteY17" fmla="*/ 286101 h 2092462"/>
              <a:gd name="connsiteX18" fmla="*/ 2027949 w 2356123"/>
              <a:gd name="connsiteY18" fmla="*/ 302930 h 2092462"/>
              <a:gd name="connsiteX19" fmla="*/ 2039169 w 2356123"/>
              <a:gd name="connsiteY19" fmla="*/ 328175 h 2092462"/>
              <a:gd name="connsiteX20" fmla="*/ 2041973 w 2356123"/>
              <a:gd name="connsiteY20" fmla="*/ 378663 h 2092462"/>
              <a:gd name="connsiteX21" fmla="*/ 2044778 w 2356123"/>
              <a:gd name="connsiteY21" fmla="*/ 690008 h 2092462"/>
              <a:gd name="connsiteX22" fmla="*/ 2041973 w 2356123"/>
              <a:gd name="connsiteY22" fmla="*/ 970498 h 2092462"/>
              <a:gd name="connsiteX23" fmla="*/ 2044778 w 2356123"/>
              <a:gd name="connsiteY23" fmla="*/ 1248184 h 2092462"/>
              <a:gd name="connsiteX24" fmla="*/ 2041973 w 2356123"/>
              <a:gd name="connsiteY24" fmla="*/ 1419284 h 2092462"/>
              <a:gd name="connsiteX25" fmla="*/ 2041973 w 2356123"/>
              <a:gd name="connsiteY25" fmla="*/ 1483797 h 2092462"/>
              <a:gd name="connsiteX26" fmla="*/ 2036364 w 2356123"/>
              <a:gd name="connsiteY26" fmla="*/ 1514651 h 2092462"/>
              <a:gd name="connsiteX27" fmla="*/ 2027949 w 2356123"/>
              <a:gd name="connsiteY27" fmla="*/ 1539895 h 2092462"/>
              <a:gd name="connsiteX28" fmla="*/ 2016729 w 2356123"/>
              <a:gd name="connsiteY28" fmla="*/ 1556724 h 2092462"/>
              <a:gd name="connsiteX29" fmla="*/ 1955021 w 2356123"/>
              <a:gd name="connsiteY29" fmla="*/ 2061608 h 2092462"/>
              <a:gd name="connsiteX30" fmla="*/ 1969046 w 2356123"/>
              <a:gd name="connsiteY30" fmla="*/ 2078437 h 2092462"/>
              <a:gd name="connsiteX31" fmla="*/ 1994290 w 2356123"/>
              <a:gd name="connsiteY31" fmla="*/ 2086852 h 2092462"/>
              <a:gd name="connsiteX32" fmla="*/ 2022339 w 2356123"/>
              <a:gd name="connsiteY32" fmla="*/ 2092462 h 2092462"/>
              <a:gd name="connsiteX33" fmla="*/ 2041973 w 2356123"/>
              <a:gd name="connsiteY33" fmla="*/ 2092462 h 2092462"/>
              <a:gd name="connsiteX34" fmla="*/ 2064413 w 2356123"/>
              <a:gd name="connsiteY34" fmla="*/ 2075632 h 2092462"/>
              <a:gd name="connsiteX35" fmla="*/ 2137340 w 2356123"/>
              <a:gd name="connsiteY35" fmla="*/ 1991485 h 2092462"/>
              <a:gd name="connsiteX36" fmla="*/ 2179414 w 2356123"/>
              <a:gd name="connsiteY36" fmla="*/ 1929777 h 2092462"/>
              <a:gd name="connsiteX37" fmla="*/ 2213073 w 2356123"/>
              <a:gd name="connsiteY37" fmla="*/ 1865264 h 2092462"/>
              <a:gd name="connsiteX38" fmla="*/ 2238317 w 2356123"/>
              <a:gd name="connsiteY38" fmla="*/ 1806361 h 2092462"/>
              <a:gd name="connsiteX39" fmla="*/ 2257951 w 2356123"/>
              <a:gd name="connsiteY39" fmla="*/ 1741848 h 2092462"/>
              <a:gd name="connsiteX40" fmla="*/ 2274781 w 2356123"/>
              <a:gd name="connsiteY40" fmla="*/ 1680140 h 2092462"/>
              <a:gd name="connsiteX41" fmla="*/ 2286000 w 2356123"/>
              <a:gd name="connsiteY41" fmla="*/ 1618432 h 2092462"/>
              <a:gd name="connsiteX42" fmla="*/ 2291610 w 2356123"/>
              <a:gd name="connsiteY42" fmla="*/ 1556724 h 2092462"/>
              <a:gd name="connsiteX43" fmla="*/ 2294415 w 2356123"/>
              <a:gd name="connsiteY43" fmla="*/ 1346356 h 2092462"/>
              <a:gd name="connsiteX44" fmla="*/ 2302830 w 2356123"/>
              <a:gd name="connsiteY44" fmla="*/ 1018182 h 2092462"/>
              <a:gd name="connsiteX45" fmla="*/ 2308440 w 2356123"/>
              <a:gd name="connsiteY45" fmla="*/ 670373 h 2092462"/>
              <a:gd name="connsiteX46" fmla="*/ 2311245 w 2356123"/>
              <a:gd name="connsiteY46" fmla="*/ 496469 h 2092462"/>
              <a:gd name="connsiteX47" fmla="*/ 2314050 w 2356123"/>
              <a:gd name="connsiteY47" fmla="*/ 451590 h 2092462"/>
              <a:gd name="connsiteX48" fmla="*/ 2319659 w 2356123"/>
              <a:gd name="connsiteY48" fmla="*/ 415127 h 2092462"/>
              <a:gd name="connsiteX49" fmla="*/ 2336489 w 2356123"/>
              <a:gd name="connsiteY49" fmla="*/ 364638 h 2092462"/>
              <a:gd name="connsiteX50" fmla="*/ 2350513 w 2356123"/>
              <a:gd name="connsiteY50" fmla="*/ 325370 h 2092462"/>
              <a:gd name="connsiteX51" fmla="*/ 2356123 w 2356123"/>
              <a:gd name="connsiteY51" fmla="*/ 283296 h 2092462"/>
              <a:gd name="connsiteX52" fmla="*/ 2353318 w 2356123"/>
              <a:gd name="connsiteY52" fmla="*/ 249637 h 2092462"/>
              <a:gd name="connsiteX53" fmla="*/ 2344904 w 2356123"/>
              <a:gd name="connsiteY53" fmla="*/ 221588 h 2092462"/>
              <a:gd name="connsiteX54" fmla="*/ 2330879 w 2356123"/>
              <a:gd name="connsiteY54" fmla="*/ 201954 h 2092462"/>
              <a:gd name="connsiteX55" fmla="*/ 2294415 w 2356123"/>
              <a:gd name="connsiteY55" fmla="*/ 171100 h 2092462"/>
              <a:gd name="connsiteX56" fmla="*/ 2199048 w 2356123"/>
              <a:gd name="connsiteY56" fmla="*/ 106587 h 2092462"/>
              <a:gd name="connsiteX57" fmla="*/ 2109291 w 2356123"/>
              <a:gd name="connsiteY57" fmla="*/ 50489 h 2092462"/>
              <a:gd name="connsiteX58" fmla="*/ 2039169 w 2356123"/>
              <a:gd name="connsiteY58" fmla="*/ 11220 h 2092462"/>
              <a:gd name="connsiteX59" fmla="*/ 2008315 w 2356123"/>
              <a:gd name="connsiteY59" fmla="*/ 0 h 2092462"/>
              <a:gd name="connsiteX60" fmla="*/ 1991485 w 2356123"/>
              <a:gd name="connsiteY60" fmla="*/ 0 h 2092462"/>
              <a:gd name="connsiteX61" fmla="*/ 1974656 w 2356123"/>
              <a:gd name="connsiteY61" fmla="*/ 0 h 2092462"/>
              <a:gd name="connsiteX62" fmla="*/ 1940997 w 2356123"/>
              <a:gd name="connsiteY62" fmla="*/ 14025 h 2092462"/>
              <a:gd name="connsiteX63" fmla="*/ 1901728 w 2356123"/>
              <a:gd name="connsiteY63" fmla="*/ 42074 h 2092462"/>
              <a:gd name="connsiteX64" fmla="*/ 1879289 w 2356123"/>
              <a:gd name="connsiteY64" fmla="*/ 58903 h 2092462"/>
              <a:gd name="connsiteX65" fmla="*/ 1761483 w 2356123"/>
              <a:gd name="connsiteY65" fmla="*/ 67318 h 2092462"/>
              <a:gd name="connsiteX66" fmla="*/ 1638067 w 2356123"/>
              <a:gd name="connsiteY66" fmla="*/ 81343 h 2092462"/>
              <a:gd name="connsiteX67" fmla="*/ 1542700 w 2356123"/>
              <a:gd name="connsiteY67" fmla="*/ 84148 h 2092462"/>
              <a:gd name="connsiteX68" fmla="*/ 1363186 w 2356123"/>
              <a:gd name="connsiteY68" fmla="*/ 95367 h 2092462"/>
              <a:gd name="connsiteX69" fmla="*/ 1164037 w 2356123"/>
              <a:gd name="connsiteY69" fmla="*/ 123416 h 2092462"/>
              <a:gd name="connsiteX70" fmla="*/ 852692 w 2356123"/>
              <a:gd name="connsiteY70" fmla="*/ 176709 h 2092462"/>
              <a:gd name="connsiteX71" fmla="*/ 684398 w 2356123"/>
              <a:gd name="connsiteY71" fmla="*/ 201954 h 209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356123" h="2092462">
                <a:moveTo>
                  <a:pt x="684398" y="201954"/>
                </a:moveTo>
                <a:lnTo>
                  <a:pt x="440371" y="241222"/>
                </a:lnTo>
                <a:lnTo>
                  <a:pt x="176710" y="283296"/>
                </a:lnTo>
                <a:lnTo>
                  <a:pt x="0" y="316955"/>
                </a:lnTo>
                <a:lnTo>
                  <a:pt x="78538" y="471225"/>
                </a:lnTo>
                <a:lnTo>
                  <a:pt x="274881" y="440371"/>
                </a:lnTo>
                <a:lnTo>
                  <a:pt x="488054" y="409517"/>
                </a:lnTo>
                <a:lnTo>
                  <a:pt x="768545" y="367443"/>
                </a:lnTo>
                <a:lnTo>
                  <a:pt x="936840" y="342199"/>
                </a:lnTo>
                <a:lnTo>
                  <a:pt x="1130378" y="308540"/>
                </a:lnTo>
                <a:lnTo>
                  <a:pt x="1200501" y="300125"/>
                </a:lnTo>
                <a:lnTo>
                  <a:pt x="1402454" y="288906"/>
                </a:lnTo>
                <a:lnTo>
                  <a:pt x="1638067" y="274881"/>
                </a:lnTo>
                <a:lnTo>
                  <a:pt x="1868069" y="263662"/>
                </a:lnTo>
                <a:lnTo>
                  <a:pt x="1940997" y="260857"/>
                </a:lnTo>
                <a:lnTo>
                  <a:pt x="1971851" y="263662"/>
                </a:lnTo>
                <a:lnTo>
                  <a:pt x="1997095" y="274881"/>
                </a:lnTo>
                <a:lnTo>
                  <a:pt x="2013924" y="286101"/>
                </a:lnTo>
                <a:lnTo>
                  <a:pt x="2027949" y="302930"/>
                </a:lnTo>
                <a:lnTo>
                  <a:pt x="2039169" y="328175"/>
                </a:lnTo>
                <a:lnTo>
                  <a:pt x="2041973" y="378663"/>
                </a:lnTo>
                <a:lnTo>
                  <a:pt x="2044778" y="690008"/>
                </a:lnTo>
                <a:lnTo>
                  <a:pt x="2041973" y="970498"/>
                </a:lnTo>
                <a:lnTo>
                  <a:pt x="2044778" y="1248184"/>
                </a:lnTo>
                <a:lnTo>
                  <a:pt x="2041973" y="1419284"/>
                </a:lnTo>
                <a:lnTo>
                  <a:pt x="2041973" y="1483797"/>
                </a:lnTo>
                <a:lnTo>
                  <a:pt x="2036364" y="1514651"/>
                </a:lnTo>
                <a:lnTo>
                  <a:pt x="2027949" y="1539895"/>
                </a:lnTo>
                <a:lnTo>
                  <a:pt x="2016729" y="1556724"/>
                </a:lnTo>
                <a:lnTo>
                  <a:pt x="1955021" y="2061608"/>
                </a:lnTo>
                <a:lnTo>
                  <a:pt x="1969046" y="2078437"/>
                </a:lnTo>
                <a:lnTo>
                  <a:pt x="1994290" y="2086852"/>
                </a:lnTo>
                <a:lnTo>
                  <a:pt x="2022339" y="2092462"/>
                </a:lnTo>
                <a:lnTo>
                  <a:pt x="2041973" y="2092462"/>
                </a:lnTo>
                <a:lnTo>
                  <a:pt x="2064413" y="2075632"/>
                </a:lnTo>
                <a:lnTo>
                  <a:pt x="2137340" y="1991485"/>
                </a:lnTo>
                <a:lnTo>
                  <a:pt x="2179414" y="1929777"/>
                </a:lnTo>
                <a:lnTo>
                  <a:pt x="2213073" y="1865264"/>
                </a:lnTo>
                <a:lnTo>
                  <a:pt x="2238317" y="1806361"/>
                </a:lnTo>
                <a:lnTo>
                  <a:pt x="2257951" y="1741848"/>
                </a:lnTo>
                <a:lnTo>
                  <a:pt x="2274781" y="1680140"/>
                </a:lnTo>
                <a:lnTo>
                  <a:pt x="2286000" y="1618432"/>
                </a:lnTo>
                <a:lnTo>
                  <a:pt x="2291610" y="1556724"/>
                </a:lnTo>
                <a:lnTo>
                  <a:pt x="2294415" y="1346356"/>
                </a:lnTo>
                <a:lnTo>
                  <a:pt x="2302830" y="1018182"/>
                </a:lnTo>
                <a:lnTo>
                  <a:pt x="2308440" y="670373"/>
                </a:lnTo>
                <a:lnTo>
                  <a:pt x="2311245" y="496469"/>
                </a:lnTo>
                <a:lnTo>
                  <a:pt x="2314050" y="451590"/>
                </a:lnTo>
                <a:lnTo>
                  <a:pt x="2319659" y="415127"/>
                </a:lnTo>
                <a:lnTo>
                  <a:pt x="2336489" y="364638"/>
                </a:lnTo>
                <a:lnTo>
                  <a:pt x="2350513" y="325370"/>
                </a:lnTo>
                <a:lnTo>
                  <a:pt x="2356123" y="283296"/>
                </a:lnTo>
                <a:lnTo>
                  <a:pt x="2353318" y="249637"/>
                </a:lnTo>
                <a:lnTo>
                  <a:pt x="2344904" y="221588"/>
                </a:lnTo>
                <a:lnTo>
                  <a:pt x="2330879" y="201954"/>
                </a:lnTo>
                <a:lnTo>
                  <a:pt x="2294415" y="171100"/>
                </a:lnTo>
                <a:lnTo>
                  <a:pt x="2199048" y="106587"/>
                </a:lnTo>
                <a:lnTo>
                  <a:pt x="2109291" y="50489"/>
                </a:lnTo>
                <a:lnTo>
                  <a:pt x="2039169" y="11220"/>
                </a:lnTo>
                <a:lnTo>
                  <a:pt x="2008315" y="0"/>
                </a:lnTo>
                <a:lnTo>
                  <a:pt x="1991485" y="0"/>
                </a:lnTo>
                <a:lnTo>
                  <a:pt x="1974656" y="0"/>
                </a:lnTo>
                <a:lnTo>
                  <a:pt x="1940997" y="14025"/>
                </a:lnTo>
                <a:lnTo>
                  <a:pt x="1901728" y="42074"/>
                </a:lnTo>
                <a:lnTo>
                  <a:pt x="1879289" y="58903"/>
                </a:lnTo>
                <a:lnTo>
                  <a:pt x="1761483" y="67318"/>
                </a:lnTo>
                <a:lnTo>
                  <a:pt x="1638067" y="81343"/>
                </a:lnTo>
                <a:lnTo>
                  <a:pt x="1542700" y="84148"/>
                </a:lnTo>
                <a:lnTo>
                  <a:pt x="1363186" y="95367"/>
                </a:lnTo>
                <a:lnTo>
                  <a:pt x="1164037" y="123416"/>
                </a:lnTo>
                <a:lnTo>
                  <a:pt x="852692" y="176709"/>
                </a:lnTo>
                <a:lnTo>
                  <a:pt x="684398" y="20195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302BD4B6-D3F2-455D-BA7A-CFC24A53A184}"/>
              </a:ext>
            </a:extLst>
          </p:cNvPr>
          <p:cNvSpPr/>
          <p:nvPr/>
        </p:nvSpPr>
        <p:spPr>
          <a:xfrm>
            <a:off x="6719889" y="4795838"/>
            <a:ext cx="600075" cy="728662"/>
          </a:xfrm>
          <a:custGeom>
            <a:avLst/>
            <a:gdLst>
              <a:gd name="connsiteX0" fmla="*/ 309562 w 600075"/>
              <a:gd name="connsiteY0" fmla="*/ 369093 h 728662"/>
              <a:gd name="connsiteX1" fmla="*/ 254793 w 600075"/>
              <a:gd name="connsiteY1" fmla="*/ 283368 h 728662"/>
              <a:gd name="connsiteX2" fmla="*/ 235743 w 600075"/>
              <a:gd name="connsiteY2" fmla="*/ 259556 h 728662"/>
              <a:gd name="connsiteX3" fmla="*/ 204787 w 600075"/>
              <a:gd name="connsiteY3" fmla="*/ 228600 h 728662"/>
              <a:gd name="connsiteX4" fmla="*/ 135731 w 600075"/>
              <a:gd name="connsiteY4" fmla="*/ 164306 h 728662"/>
              <a:gd name="connsiteX5" fmla="*/ 47625 w 600075"/>
              <a:gd name="connsiteY5" fmla="*/ 90487 h 728662"/>
              <a:gd name="connsiteX6" fmla="*/ 21431 w 600075"/>
              <a:gd name="connsiteY6" fmla="*/ 66675 h 728662"/>
              <a:gd name="connsiteX7" fmla="*/ 9525 w 600075"/>
              <a:gd name="connsiteY7" fmla="*/ 50006 h 728662"/>
              <a:gd name="connsiteX8" fmla="*/ 0 w 600075"/>
              <a:gd name="connsiteY8" fmla="*/ 23812 h 728662"/>
              <a:gd name="connsiteX9" fmla="*/ 2381 w 600075"/>
              <a:gd name="connsiteY9" fmla="*/ 7143 h 728662"/>
              <a:gd name="connsiteX10" fmla="*/ 11906 w 600075"/>
              <a:gd name="connsiteY10" fmla="*/ 0 h 728662"/>
              <a:gd name="connsiteX11" fmla="*/ 40481 w 600075"/>
              <a:gd name="connsiteY11" fmla="*/ 7143 h 728662"/>
              <a:gd name="connsiteX12" fmla="*/ 111918 w 600075"/>
              <a:gd name="connsiteY12" fmla="*/ 45243 h 728662"/>
              <a:gd name="connsiteX13" fmla="*/ 252412 w 600075"/>
              <a:gd name="connsiteY13" fmla="*/ 119062 h 728662"/>
              <a:gd name="connsiteX14" fmla="*/ 314325 w 600075"/>
              <a:gd name="connsiteY14" fmla="*/ 150018 h 728662"/>
              <a:gd name="connsiteX15" fmla="*/ 369093 w 600075"/>
              <a:gd name="connsiteY15" fmla="*/ 173831 h 728662"/>
              <a:gd name="connsiteX16" fmla="*/ 426243 w 600075"/>
              <a:gd name="connsiteY16" fmla="*/ 195262 h 728662"/>
              <a:gd name="connsiteX17" fmla="*/ 459581 w 600075"/>
              <a:gd name="connsiteY17" fmla="*/ 207168 h 728662"/>
              <a:gd name="connsiteX18" fmla="*/ 495300 w 600075"/>
              <a:gd name="connsiteY18" fmla="*/ 216693 h 728662"/>
              <a:gd name="connsiteX19" fmla="*/ 514350 w 600075"/>
              <a:gd name="connsiteY19" fmla="*/ 216693 h 728662"/>
              <a:gd name="connsiteX20" fmla="*/ 538162 w 600075"/>
              <a:gd name="connsiteY20" fmla="*/ 214312 h 728662"/>
              <a:gd name="connsiteX21" fmla="*/ 559593 w 600075"/>
              <a:gd name="connsiteY21" fmla="*/ 204787 h 728662"/>
              <a:gd name="connsiteX22" fmla="*/ 573881 w 600075"/>
              <a:gd name="connsiteY22" fmla="*/ 195262 h 728662"/>
              <a:gd name="connsiteX23" fmla="*/ 590550 w 600075"/>
              <a:gd name="connsiteY23" fmla="*/ 166687 h 728662"/>
              <a:gd name="connsiteX24" fmla="*/ 600075 w 600075"/>
              <a:gd name="connsiteY24" fmla="*/ 121443 h 728662"/>
              <a:gd name="connsiteX25" fmla="*/ 592931 w 600075"/>
              <a:gd name="connsiteY25" fmla="*/ 728662 h 728662"/>
              <a:gd name="connsiteX26" fmla="*/ 542925 w 600075"/>
              <a:gd name="connsiteY26" fmla="*/ 721518 h 728662"/>
              <a:gd name="connsiteX27" fmla="*/ 516731 w 600075"/>
              <a:gd name="connsiteY27" fmla="*/ 709612 h 728662"/>
              <a:gd name="connsiteX28" fmla="*/ 507206 w 600075"/>
              <a:gd name="connsiteY28" fmla="*/ 697706 h 728662"/>
              <a:gd name="connsiteX29" fmla="*/ 481012 w 600075"/>
              <a:gd name="connsiteY29" fmla="*/ 659606 h 728662"/>
              <a:gd name="connsiteX30" fmla="*/ 414337 w 600075"/>
              <a:gd name="connsiteY30" fmla="*/ 542925 h 728662"/>
              <a:gd name="connsiteX31" fmla="*/ 309562 w 600075"/>
              <a:gd name="connsiteY31" fmla="*/ 369093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0075" h="728662">
                <a:moveTo>
                  <a:pt x="309562" y="369093"/>
                </a:moveTo>
                <a:lnTo>
                  <a:pt x="254793" y="283368"/>
                </a:lnTo>
                <a:lnTo>
                  <a:pt x="235743" y="259556"/>
                </a:lnTo>
                <a:lnTo>
                  <a:pt x="204787" y="228600"/>
                </a:lnTo>
                <a:lnTo>
                  <a:pt x="135731" y="164306"/>
                </a:lnTo>
                <a:lnTo>
                  <a:pt x="47625" y="90487"/>
                </a:lnTo>
                <a:lnTo>
                  <a:pt x="21431" y="66675"/>
                </a:lnTo>
                <a:lnTo>
                  <a:pt x="9525" y="50006"/>
                </a:lnTo>
                <a:lnTo>
                  <a:pt x="0" y="23812"/>
                </a:lnTo>
                <a:lnTo>
                  <a:pt x="2381" y="7143"/>
                </a:lnTo>
                <a:lnTo>
                  <a:pt x="11906" y="0"/>
                </a:lnTo>
                <a:lnTo>
                  <a:pt x="40481" y="7143"/>
                </a:lnTo>
                <a:lnTo>
                  <a:pt x="111918" y="45243"/>
                </a:lnTo>
                <a:lnTo>
                  <a:pt x="252412" y="119062"/>
                </a:lnTo>
                <a:lnTo>
                  <a:pt x="314325" y="150018"/>
                </a:lnTo>
                <a:lnTo>
                  <a:pt x="369093" y="173831"/>
                </a:lnTo>
                <a:lnTo>
                  <a:pt x="426243" y="195262"/>
                </a:lnTo>
                <a:lnTo>
                  <a:pt x="459581" y="207168"/>
                </a:lnTo>
                <a:lnTo>
                  <a:pt x="495300" y="216693"/>
                </a:lnTo>
                <a:lnTo>
                  <a:pt x="514350" y="216693"/>
                </a:lnTo>
                <a:lnTo>
                  <a:pt x="538162" y="214312"/>
                </a:lnTo>
                <a:lnTo>
                  <a:pt x="559593" y="204787"/>
                </a:lnTo>
                <a:lnTo>
                  <a:pt x="573881" y="195262"/>
                </a:lnTo>
                <a:lnTo>
                  <a:pt x="590550" y="166687"/>
                </a:lnTo>
                <a:lnTo>
                  <a:pt x="600075" y="121443"/>
                </a:lnTo>
                <a:cubicBezTo>
                  <a:pt x="597694" y="323849"/>
                  <a:pt x="595312" y="526256"/>
                  <a:pt x="592931" y="728662"/>
                </a:cubicBezTo>
                <a:lnTo>
                  <a:pt x="542925" y="721518"/>
                </a:lnTo>
                <a:lnTo>
                  <a:pt x="516731" y="709612"/>
                </a:lnTo>
                <a:lnTo>
                  <a:pt x="507206" y="697706"/>
                </a:lnTo>
                <a:lnTo>
                  <a:pt x="481012" y="659606"/>
                </a:lnTo>
                <a:lnTo>
                  <a:pt x="414337" y="542925"/>
                </a:lnTo>
                <a:lnTo>
                  <a:pt x="309562" y="3690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DC84A33-5F3B-4579-B1A7-1923F75B1416}"/>
              </a:ext>
            </a:extLst>
          </p:cNvPr>
          <p:cNvSpPr/>
          <p:nvPr/>
        </p:nvSpPr>
        <p:spPr>
          <a:xfrm>
            <a:off x="5988051" y="2800350"/>
            <a:ext cx="504825" cy="3219450"/>
          </a:xfrm>
          <a:custGeom>
            <a:avLst/>
            <a:gdLst>
              <a:gd name="connsiteX0" fmla="*/ 186190 w 504782"/>
              <a:gd name="connsiteY0" fmla="*/ 1266092 h 3219019"/>
              <a:gd name="connsiteX1" fmla="*/ 190327 w 504782"/>
              <a:gd name="connsiteY1" fmla="*/ 955775 h 3219019"/>
              <a:gd name="connsiteX2" fmla="*/ 190327 w 504782"/>
              <a:gd name="connsiteY2" fmla="*/ 521332 h 3219019"/>
              <a:gd name="connsiteX3" fmla="*/ 190327 w 504782"/>
              <a:gd name="connsiteY3" fmla="*/ 372380 h 3219019"/>
              <a:gd name="connsiteX4" fmla="*/ 182052 w 504782"/>
              <a:gd name="connsiteY4" fmla="*/ 293766 h 3219019"/>
              <a:gd name="connsiteX5" fmla="*/ 169640 w 504782"/>
              <a:gd name="connsiteY5" fmla="*/ 215153 h 3219019"/>
              <a:gd name="connsiteX6" fmla="*/ 157227 w 504782"/>
              <a:gd name="connsiteY6" fmla="*/ 186190 h 3219019"/>
              <a:gd name="connsiteX7" fmla="*/ 119989 w 504782"/>
              <a:gd name="connsiteY7" fmla="*/ 148952 h 3219019"/>
              <a:gd name="connsiteX8" fmla="*/ 74476 w 504782"/>
              <a:gd name="connsiteY8" fmla="*/ 103439 h 3219019"/>
              <a:gd name="connsiteX9" fmla="*/ 33100 w 504782"/>
              <a:gd name="connsiteY9" fmla="*/ 66201 h 3219019"/>
              <a:gd name="connsiteX10" fmla="*/ 4137 w 504782"/>
              <a:gd name="connsiteY10" fmla="*/ 37238 h 3219019"/>
              <a:gd name="connsiteX11" fmla="*/ 0 w 504782"/>
              <a:gd name="connsiteY11" fmla="*/ 24825 h 3219019"/>
              <a:gd name="connsiteX12" fmla="*/ 0 w 504782"/>
              <a:gd name="connsiteY12" fmla="*/ 8275 h 3219019"/>
              <a:gd name="connsiteX13" fmla="*/ 12412 w 504782"/>
              <a:gd name="connsiteY13" fmla="*/ 0 h 3219019"/>
              <a:gd name="connsiteX14" fmla="*/ 62063 w 504782"/>
              <a:gd name="connsiteY14" fmla="*/ 4137 h 3219019"/>
              <a:gd name="connsiteX15" fmla="*/ 190327 w 504782"/>
              <a:gd name="connsiteY15" fmla="*/ 24825 h 3219019"/>
              <a:gd name="connsiteX16" fmla="*/ 318592 w 504782"/>
              <a:gd name="connsiteY16" fmla="*/ 62063 h 3219019"/>
              <a:gd name="connsiteX17" fmla="*/ 417893 w 504782"/>
              <a:gd name="connsiteY17" fmla="*/ 103439 h 3219019"/>
              <a:gd name="connsiteX18" fmla="*/ 450993 w 504782"/>
              <a:gd name="connsiteY18" fmla="*/ 124126 h 3219019"/>
              <a:gd name="connsiteX19" fmla="*/ 479956 w 504782"/>
              <a:gd name="connsiteY19" fmla="*/ 153089 h 3219019"/>
              <a:gd name="connsiteX20" fmla="*/ 500644 w 504782"/>
              <a:gd name="connsiteY20" fmla="*/ 182052 h 3219019"/>
              <a:gd name="connsiteX21" fmla="*/ 504782 w 504782"/>
              <a:gd name="connsiteY21" fmla="*/ 215153 h 3219019"/>
              <a:gd name="connsiteX22" fmla="*/ 500644 w 504782"/>
              <a:gd name="connsiteY22" fmla="*/ 239978 h 3219019"/>
              <a:gd name="connsiteX23" fmla="*/ 488231 w 504782"/>
              <a:gd name="connsiteY23" fmla="*/ 268941 h 3219019"/>
              <a:gd name="connsiteX24" fmla="*/ 471681 w 504782"/>
              <a:gd name="connsiteY24" fmla="*/ 314454 h 3219019"/>
              <a:gd name="connsiteX25" fmla="*/ 459269 w 504782"/>
              <a:gd name="connsiteY25" fmla="*/ 393068 h 3219019"/>
              <a:gd name="connsiteX26" fmla="*/ 455131 w 504782"/>
              <a:gd name="connsiteY26" fmla="*/ 479956 h 3219019"/>
              <a:gd name="connsiteX27" fmla="*/ 442718 w 504782"/>
              <a:gd name="connsiteY27" fmla="*/ 570983 h 3219019"/>
              <a:gd name="connsiteX28" fmla="*/ 434443 w 504782"/>
              <a:gd name="connsiteY28" fmla="*/ 777860 h 3219019"/>
              <a:gd name="connsiteX29" fmla="*/ 434443 w 504782"/>
              <a:gd name="connsiteY29" fmla="*/ 1249542 h 3219019"/>
              <a:gd name="connsiteX30" fmla="*/ 438581 w 504782"/>
              <a:gd name="connsiteY30" fmla="*/ 1750186 h 3219019"/>
              <a:gd name="connsiteX31" fmla="*/ 442718 w 504782"/>
              <a:gd name="connsiteY31" fmla="*/ 2163942 h 3219019"/>
              <a:gd name="connsiteX32" fmla="*/ 450993 w 504782"/>
              <a:gd name="connsiteY32" fmla="*/ 2581835 h 3219019"/>
              <a:gd name="connsiteX33" fmla="*/ 459269 w 504782"/>
              <a:gd name="connsiteY33" fmla="*/ 2958353 h 3219019"/>
              <a:gd name="connsiteX34" fmla="*/ 455131 w 504782"/>
              <a:gd name="connsiteY34" fmla="*/ 3041104 h 3219019"/>
              <a:gd name="connsiteX35" fmla="*/ 450993 w 504782"/>
              <a:gd name="connsiteY35" fmla="*/ 3103167 h 3219019"/>
              <a:gd name="connsiteX36" fmla="*/ 434443 w 504782"/>
              <a:gd name="connsiteY36" fmla="*/ 3148680 h 3219019"/>
              <a:gd name="connsiteX37" fmla="*/ 413755 w 504782"/>
              <a:gd name="connsiteY37" fmla="*/ 3177643 h 3219019"/>
              <a:gd name="connsiteX38" fmla="*/ 384792 w 504782"/>
              <a:gd name="connsiteY38" fmla="*/ 3202469 h 3219019"/>
              <a:gd name="connsiteX39" fmla="*/ 364105 w 504782"/>
              <a:gd name="connsiteY39" fmla="*/ 3210744 h 3219019"/>
              <a:gd name="connsiteX40" fmla="*/ 343417 w 504782"/>
              <a:gd name="connsiteY40" fmla="*/ 3219019 h 3219019"/>
              <a:gd name="connsiteX41" fmla="*/ 318592 w 504782"/>
              <a:gd name="connsiteY41" fmla="*/ 3210744 h 3219019"/>
              <a:gd name="connsiteX42" fmla="*/ 285491 w 504782"/>
              <a:gd name="connsiteY42" fmla="*/ 3181781 h 3219019"/>
              <a:gd name="connsiteX43" fmla="*/ 248253 w 504782"/>
              <a:gd name="connsiteY43" fmla="*/ 3115580 h 3219019"/>
              <a:gd name="connsiteX44" fmla="*/ 215153 w 504782"/>
              <a:gd name="connsiteY44" fmla="*/ 3036966 h 3219019"/>
              <a:gd name="connsiteX45" fmla="*/ 186190 w 504782"/>
              <a:gd name="connsiteY45" fmla="*/ 2925252 h 3219019"/>
              <a:gd name="connsiteX46" fmla="*/ 169640 w 504782"/>
              <a:gd name="connsiteY46" fmla="*/ 2796988 h 3219019"/>
              <a:gd name="connsiteX47" fmla="*/ 169640 w 504782"/>
              <a:gd name="connsiteY47" fmla="*/ 2743200 h 3219019"/>
              <a:gd name="connsiteX48" fmla="*/ 182052 w 504782"/>
              <a:gd name="connsiteY48" fmla="*/ 2660449 h 3219019"/>
              <a:gd name="connsiteX49" fmla="*/ 186190 w 504782"/>
              <a:gd name="connsiteY49" fmla="*/ 2585973 h 3219019"/>
              <a:gd name="connsiteX50" fmla="*/ 190327 w 504782"/>
              <a:gd name="connsiteY50" fmla="*/ 2395645 h 3219019"/>
              <a:gd name="connsiteX51" fmla="*/ 190327 w 504782"/>
              <a:gd name="connsiteY51" fmla="*/ 2130841 h 3219019"/>
              <a:gd name="connsiteX52" fmla="*/ 190327 w 504782"/>
              <a:gd name="connsiteY52" fmla="*/ 1675710 h 3219019"/>
              <a:gd name="connsiteX53" fmla="*/ 186190 w 504782"/>
              <a:gd name="connsiteY53" fmla="*/ 1266092 h 3219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04782" h="3219019">
                <a:moveTo>
                  <a:pt x="186190" y="1266092"/>
                </a:moveTo>
                <a:lnTo>
                  <a:pt x="190327" y="955775"/>
                </a:lnTo>
                <a:lnTo>
                  <a:pt x="190327" y="521332"/>
                </a:lnTo>
                <a:lnTo>
                  <a:pt x="190327" y="372380"/>
                </a:lnTo>
                <a:lnTo>
                  <a:pt x="182052" y="293766"/>
                </a:lnTo>
                <a:lnTo>
                  <a:pt x="169640" y="215153"/>
                </a:lnTo>
                <a:lnTo>
                  <a:pt x="157227" y="186190"/>
                </a:lnTo>
                <a:lnTo>
                  <a:pt x="119989" y="148952"/>
                </a:lnTo>
                <a:lnTo>
                  <a:pt x="74476" y="103439"/>
                </a:lnTo>
                <a:lnTo>
                  <a:pt x="33100" y="66201"/>
                </a:lnTo>
                <a:lnTo>
                  <a:pt x="4137" y="37238"/>
                </a:lnTo>
                <a:lnTo>
                  <a:pt x="0" y="24825"/>
                </a:lnTo>
                <a:lnTo>
                  <a:pt x="0" y="8275"/>
                </a:lnTo>
                <a:lnTo>
                  <a:pt x="12412" y="0"/>
                </a:lnTo>
                <a:lnTo>
                  <a:pt x="62063" y="4137"/>
                </a:lnTo>
                <a:lnTo>
                  <a:pt x="190327" y="24825"/>
                </a:lnTo>
                <a:lnTo>
                  <a:pt x="318592" y="62063"/>
                </a:lnTo>
                <a:lnTo>
                  <a:pt x="417893" y="103439"/>
                </a:lnTo>
                <a:lnTo>
                  <a:pt x="450993" y="124126"/>
                </a:lnTo>
                <a:lnTo>
                  <a:pt x="479956" y="153089"/>
                </a:lnTo>
                <a:lnTo>
                  <a:pt x="500644" y="182052"/>
                </a:lnTo>
                <a:lnTo>
                  <a:pt x="504782" y="215153"/>
                </a:lnTo>
                <a:lnTo>
                  <a:pt x="500644" y="239978"/>
                </a:lnTo>
                <a:lnTo>
                  <a:pt x="488231" y="268941"/>
                </a:lnTo>
                <a:lnTo>
                  <a:pt x="471681" y="314454"/>
                </a:lnTo>
                <a:lnTo>
                  <a:pt x="459269" y="393068"/>
                </a:lnTo>
                <a:lnTo>
                  <a:pt x="455131" y="479956"/>
                </a:lnTo>
                <a:lnTo>
                  <a:pt x="442718" y="570983"/>
                </a:lnTo>
                <a:lnTo>
                  <a:pt x="434443" y="777860"/>
                </a:lnTo>
                <a:lnTo>
                  <a:pt x="434443" y="1249542"/>
                </a:lnTo>
                <a:cubicBezTo>
                  <a:pt x="435822" y="1416423"/>
                  <a:pt x="437202" y="1583305"/>
                  <a:pt x="438581" y="1750186"/>
                </a:cubicBezTo>
                <a:lnTo>
                  <a:pt x="442718" y="2163942"/>
                </a:lnTo>
                <a:lnTo>
                  <a:pt x="450993" y="2581835"/>
                </a:lnTo>
                <a:lnTo>
                  <a:pt x="459269" y="2958353"/>
                </a:lnTo>
                <a:lnTo>
                  <a:pt x="455131" y="3041104"/>
                </a:lnTo>
                <a:lnTo>
                  <a:pt x="450993" y="3103167"/>
                </a:lnTo>
                <a:lnTo>
                  <a:pt x="434443" y="3148680"/>
                </a:lnTo>
                <a:lnTo>
                  <a:pt x="413755" y="3177643"/>
                </a:lnTo>
                <a:lnTo>
                  <a:pt x="384792" y="3202469"/>
                </a:lnTo>
                <a:lnTo>
                  <a:pt x="364105" y="3210744"/>
                </a:lnTo>
                <a:lnTo>
                  <a:pt x="343417" y="3219019"/>
                </a:lnTo>
                <a:lnTo>
                  <a:pt x="318592" y="3210744"/>
                </a:lnTo>
                <a:lnTo>
                  <a:pt x="285491" y="3181781"/>
                </a:lnTo>
                <a:lnTo>
                  <a:pt x="248253" y="3115580"/>
                </a:lnTo>
                <a:lnTo>
                  <a:pt x="215153" y="3036966"/>
                </a:lnTo>
                <a:lnTo>
                  <a:pt x="186190" y="2925252"/>
                </a:lnTo>
                <a:lnTo>
                  <a:pt x="169640" y="2796988"/>
                </a:lnTo>
                <a:lnTo>
                  <a:pt x="169640" y="2743200"/>
                </a:lnTo>
                <a:lnTo>
                  <a:pt x="182052" y="2660449"/>
                </a:lnTo>
                <a:lnTo>
                  <a:pt x="186190" y="2585973"/>
                </a:lnTo>
                <a:lnTo>
                  <a:pt x="190327" y="2395645"/>
                </a:lnTo>
                <a:lnTo>
                  <a:pt x="190327" y="2130841"/>
                </a:lnTo>
                <a:lnTo>
                  <a:pt x="190327" y="1675710"/>
                </a:lnTo>
                <a:lnTo>
                  <a:pt x="186190" y="126609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05861CFC-AD4C-4AA2-B82D-C6710084FA28}"/>
              </a:ext>
            </a:extLst>
          </p:cNvPr>
          <p:cNvGrpSpPr/>
          <p:nvPr/>
        </p:nvGrpSpPr>
        <p:grpSpPr>
          <a:xfrm>
            <a:off x="3779838" y="1325564"/>
            <a:ext cx="4470400" cy="4694236"/>
            <a:chOff x="3779838" y="1325564"/>
            <a:chExt cx="4470400" cy="4694236"/>
          </a:xfrm>
        </p:grpSpPr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AEE13EE4-E196-4793-B0A4-8D0B2BB2CA09}"/>
                </a:ext>
              </a:extLst>
            </p:cNvPr>
            <p:cNvSpPr/>
            <p:nvPr/>
          </p:nvSpPr>
          <p:spPr>
            <a:xfrm>
              <a:off x="3981450" y="1325564"/>
              <a:ext cx="2266950" cy="3328987"/>
            </a:xfrm>
            <a:custGeom>
              <a:avLst/>
              <a:gdLst>
                <a:gd name="connsiteX0" fmla="*/ 1698791 w 2266499"/>
                <a:gd name="connsiteY0" fmla="*/ 1382434 h 3328242"/>
                <a:gd name="connsiteX1" fmla="*/ 1776796 w 2266499"/>
                <a:gd name="connsiteY1" fmla="*/ 1235090 h 3328242"/>
                <a:gd name="connsiteX2" fmla="*/ 1828800 w 2266499"/>
                <a:gd name="connsiteY2" fmla="*/ 1118081 h 3328242"/>
                <a:gd name="connsiteX3" fmla="*/ 1937142 w 2266499"/>
                <a:gd name="connsiteY3" fmla="*/ 845061 h 3328242"/>
                <a:gd name="connsiteX4" fmla="*/ 1993479 w 2266499"/>
                <a:gd name="connsiteY4" fmla="*/ 706385 h 3328242"/>
                <a:gd name="connsiteX5" fmla="*/ 2023815 w 2266499"/>
                <a:gd name="connsiteY5" fmla="*/ 632712 h 3328242"/>
                <a:gd name="connsiteX6" fmla="*/ 2058484 w 2266499"/>
                <a:gd name="connsiteY6" fmla="*/ 554707 h 3328242"/>
                <a:gd name="connsiteX7" fmla="*/ 2088819 w 2266499"/>
                <a:gd name="connsiteY7" fmla="*/ 494036 h 3328242"/>
                <a:gd name="connsiteX8" fmla="*/ 2110487 w 2266499"/>
                <a:gd name="connsiteY8" fmla="*/ 455033 h 3328242"/>
                <a:gd name="connsiteX9" fmla="*/ 2136489 w 2266499"/>
                <a:gd name="connsiteY9" fmla="*/ 424697 h 3328242"/>
                <a:gd name="connsiteX10" fmla="*/ 2162491 w 2266499"/>
                <a:gd name="connsiteY10" fmla="*/ 398695 h 3328242"/>
                <a:gd name="connsiteX11" fmla="*/ 2192827 w 2266499"/>
                <a:gd name="connsiteY11" fmla="*/ 377027 h 3328242"/>
                <a:gd name="connsiteX12" fmla="*/ 2227496 w 2266499"/>
                <a:gd name="connsiteY12" fmla="*/ 355359 h 3328242"/>
                <a:gd name="connsiteX13" fmla="*/ 2253498 w 2266499"/>
                <a:gd name="connsiteY13" fmla="*/ 329357 h 3328242"/>
                <a:gd name="connsiteX14" fmla="*/ 2266499 w 2266499"/>
                <a:gd name="connsiteY14" fmla="*/ 299021 h 3328242"/>
                <a:gd name="connsiteX15" fmla="*/ 2266499 w 2266499"/>
                <a:gd name="connsiteY15" fmla="*/ 281687 h 3328242"/>
                <a:gd name="connsiteX16" fmla="*/ 2257832 w 2266499"/>
                <a:gd name="connsiteY16" fmla="*/ 242684 h 3328242"/>
                <a:gd name="connsiteX17" fmla="*/ 2244831 w 2266499"/>
                <a:gd name="connsiteY17" fmla="*/ 216682 h 3328242"/>
                <a:gd name="connsiteX18" fmla="*/ 2227496 w 2266499"/>
                <a:gd name="connsiteY18" fmla="*/ 190680 h 3328242"/>
                <a:gd name="connsiteX19" fmla="*/ 2192827 w 2266499"/>
                <a:gd name="connsiteY19" fmla="*/ 160345 h 3328242"/>
                <a:gd name="connsiteX20" fmla="*/ 2114821 w 2266499"/>
                <a:gd name="connsiteY20" fmla="*/ 112675 h 3328242"/>
                <a:gd name="connsiteX21" fmla="*/ 2058484 w 2266499"/>
                <a:gd name="connsiteY21" fmla="*/ 86673 h 3328242"/>
                <a:gd name="connsiteX22" fmla="*/ 1989145 w 2266499"/>
                <a:gd name="connsiteY22" fmla="*/ 56337 h 3328242"/>
                <a:gd name="connsiteX23" fmla="*/ 1898139 w 2266499"/>
                <a:gd name="connsiteY23" fmla="*/ 26002 h 3328242"/>
                <a:gd name="connsiteX24" fmla="*/ 1833134 w 2266499"/>
                <a:gd name="connsiteY24" fmla="*/ 8667 h 3328242"/>
                <a:gd name="connsiteX25" fmla="*/ 1811466 w 2266499"/>
                <a:gd name="connsiteY25" fmla="*/ 4333 h 3328242"/>
                <a:gd name="connsiteX26" fmla="*/ 1746461 w 2266499"/>
                <a:gd name="connsiteY26" fmla="*/ 4333 h 3328242"/>
                <a:gd name="connsiteX27" fmla="*/ 1664122 w 2266499"/>
                <a:gd name="connsiteY27" fmla="*/ 0 h 3328242"/>
                <a:gd name="connsiteX28" fmla="*/ 1633786 w 2266499"/>
                <a:gd name="connsiteY28" fmla="*/ 4333 h 3328242"/>
                <a:gd name="connsiteX29" fmla="*/ 1625119 w 2266499"/>
                <a:gd name="connsiteY29" fmla="*/ 13001 h 3328242"/>
                <a:gd name="connsiteX30" fmla="*/ 1616451 w 2266499"/>
                <a:gd name="connsiteY30" fmla="*/ 21668 h 3328242"/>
                <a:gd name="connsiteX31" fmla="*/ 1616451 w 2266499"/>
                <a:gd name="connsiteY31" fmla="*/ 39003 h 3328242"/>
                <a:gd name="connsiteX32" fmla="*/ 1633786 w 2266499"/>
                <a:gd name="connsiteY32" fmla="*/ 65004 h 3328242"/>
                <a:gd name="connsiteX33" fmla="*/ 1659788 w 2266499"/>
                <a:gd name="connsiteY33" fmla="*/ 82339 h 3328242"/>
                <a:gd name="connsiteX34" fmla="*/ 1703124 w 2266499"/>
                <a:gd name="connsiteY34" fmla="*/ 99674 h 3328242"/>
                <a:gd name="connsiteX35" fmla="*/ 1746461 w 2266499"/>
                <a:gd name="connsiteY35" fmla="*/ 125676 h 3328242"/>
                <a:gd name="connsiteX36" fmla="*/ 1781130 w 2266499"/>
                <a:gd name="connsiteY36" fmla="*/ 160345 h 3328242"/>
                <a:gd name="connsiteX37" fmla="*/ 1807132 w 2266499"/>
                <a:gd name="connsiteY37" fmla="*/ 195014 h 3328242"/>
                <a:gd name="connsiteX38" fmla="*/ 1815799 w 2266499"/>
                <a:gd name="connsiteY38" fmla="*/ 229683 h 3328242"/>
                <a:gd name="connsiteX39" fmla="*/ 1815799 w 2266499"/>
                <a:gd name="connsiteY39" fmla="*/ 268686 h 3328242"/>
                <a:gd name="connsiteX40" fmla="*/ 1802798 w 2266499"/>
                <a:gd name="connsiteY40" fmla="*/ 342358 h 3328242"/>
                <a:gd name="connsiteX41" fmla="*/ 1776796 w 2266499"/>
                <a:gd name="connsiteY41" fmla="*/ 459367 h 3328242"/>
                <a:gd name="connsiteX42" fmla="*/ 1724793 w 2266499"/>
                <a:gd name="connsiteY42" fmla="*/ 619712 h 3328242"/>
                <a:gd name="connsiteX43" fmla="*/ 1633786 w 2266499"/>
                <a:gd name="connsiteY43" fmla="*/ 862396 h 3328242"/>
                <a:gd name="connsiteX44" fmla="*/ 1581782 w 2266499"/>
                <a:gd name="connsiteY44" fmla="*/ 1005406 h 3328242"/>
                <a:gd name="connsiteX45" fmla="*/ 1490776 w 2266499"/>
                <a:gd name="connsiteY45" fmla="*/ 1165751 h 3328242"/>
                <a:gd name="connsiteX46" fmla="*/ 1443105 w 2266499"/>
                <a:gd name="connsiteY46" fmla="*/ 1295761 h 3328242"/>
                <a:gd name="connsiteX47" fmla="*/ 1360766 w 2266499"/>
                <a:gd name="connsiteY47" fmla="*/ 1473440 h 3328242"/>
                <a:gd name="connsiteX48" fmla="*/ 1274093 w 2266499"/>
                <a:gd name="connsiteY48" fmla="*/ 1646786 h 3328242"/>
                <a:gd name="connsiteX49" fmla="*/ 1178753 w 2266499"/>
                <a:gd name="connsiteY49" fmla="*/ 1820132 h 3328242"/>
                <a:gd name="connsiteX50" fmla="*/ 1083413 w 2266499"/>
                <a:gd name="connsiteY50" fmla="*/ 1976144 h 3328242"/>
                <a:gd name="connsiteX51" fmla="*/ 970738 w 2266499"/>
                <a:gd name="connsiteY51" fmla="*/ 2145156 h 3328242"/>
                <a:gd name="connsiteX52" fmla="*/ 884065 w 2266499"/>
                <a:gd name="connsiteY52" fmla="*/ 2266498 h 3328242"/>
                <a:gd name="connsiteX53" fmla="*/ 771390 w 2266499"/>
                <a:gd name="connsiteY53" fmla="*/ 2418176 h 3328242"/>
                <a:gd name="connsiteX54" fmla="*/ 663049 w 2266499"/>
                <a:gd name="connsiteY54" fmla="*/ 2552519 h 3328242"/>
                <a:gd name="connsiteX55" fmla="*/ 554707 w 2266499"/>
                <a:gd name="connsiteY55" fmla="*/ 2686862 h 3328242"/>
                <a:gd name="connsiteX56" fmla="*/ 403030 w 2266499"/>
                <a:gd name="connsiteY56" fmla="*/ 2855875 h 3328242"/>
                <a:gd name="connsiteX57" fmla="*/ 251352 w 2266499"/>
                <a:gd name="connsiteY57" fmla="*/ 3020553 h 3328242"/>
                <a:gd name="connsiteX58" fmla="*/ 95341 w 2266499"/>
                <a:gd name="connsiteY58" fmla="*/ 3180898 h 3328242"/>
                <a:gd name="connsiteX59" fmla="*/ 17335 w 2266499"/>
                <a:gd name="connsiteY59" fmla="*/ 3258904 h 3328242"/>
                <a:gd name="connsiteX60" fmla="*/ 4334 w 2266499"/>
                <a:gd name="connsiteY60" fmla="*/ 3280572 h 3328242"/>
                <a:gd name="connsiteX61" fmla="*/ 0 w 2266499"/>
                <a:gd name="connsiteY61" fmla="*/ 3297907 h 3328242"/>
                <a:gd name="connsiteX62" fmla="*/ 4334 w 2266499"/>
                <a:gd name="connsiteY62" fmla="*/ 3323909 h 3328242"/>
                <a:gd name="connsiteX63" fmla="*/ 17335 w 2266499"/>
                <a:gd name="connsiteY63" fmla="*/ 3328242 h 3328242"/>
                <a:gd name="connsiteX64" fmla="*/ 65005 w 2266499"/>
                <a:gd name="connsiteY64" fmla="*/ 3302240 h 3328242"/>
                <a:gd name="connsiteX65" fmla="*/ 225350 w 2266499"/>
                <a:gd name="connsiteY65" fmla="*/ 3180898 h 3328242"/>
                <a:gd name="connsiteX66" fmla="*/ 355360 w 2266499"/>
                <a:gd name="connsiteY66" fmla="*/ 3076891 h 3328242"/>
                <a:gd name="connsiteX67" fmla="*/ 511371 w 2266499"/>
                <a:gd name="connsiteY67" fmla="*/ 2946881 h 3328242"/>
                <a:gd name="connsiteX68" fmla="*/ 671716 w 2266499"/>
                <a:gd name="connsiteY68" fmla="*/ 2799537 h 3328242"/>
                <a:gd name="connsiteX69" fmla="*/ 797392 w 2266499"/>
                <a:gd name="connsiteY69" fmla="*/ 2678195 h 3328242"/>
                <a:gd name="connsiteX70" fmla="*/ 914400 w 2266499"/>
                <a:gd name="connsiteY70" fmla="*/ 2552519 h 3328242"/>
                <a:gd name="connsiteX71" fmla="*/ 1027075 w 2266499"/>
                <a:gd name="connsiteY71" fmla="*/ 2418176 h 3328242"/>
                <a:gd name="connsiteX72" fmla="*/ 1087746 w 2266499"/>
                <a:gd name="connsiteY72" fmla="*/ 2340170 h 3328242"/>
                <a:gd name="connsiteX73" fmla="*/ 1148417 w 2266499"/>
                <a:gd name="connsiteY73" fmla="*/ 2279499 h 3328242"/>
                <a:gd name="connsiteX74" fmla="*/ 1256759 w 2266499"/>
                <a:gd name="connsiteY74" fmla="*/ 2119154 h 3328242"/>
                <a:gd name="connsiteX75" fmla="*/ 1352099 w 2266499"/>
                <a:gd name="connsiteY75" fmla="*/ 1971810 h 3328242"/>
                <a:gd name="connsiteX76" fmla="*/ 1464774 w 2266499"/>
                <a:gd name="connsiteY76" fmla="*/ 1798464 h 3328242"/>
                <a:gd name="connsiteX77" fmla="*/ 1586116 w 2266499"/>
                <a:gd name="connsiteY77" fmla="*/ 1590449 h 3328242"/>
                <a:gd name="connsiteX78" fmla="*/ 1698791 w 2266499"/>
                <a:gd name="connsiteY78" fmla="*/ 1382434 h 332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266499" h="3328242">
                  <a:moveTo>
                    <a:pt x="1698791" y="1382434"/>
                  </a:moveTo>
                  <a:lnTo>
                    <a:pt x="1776796" y="1235090"/>
                  </a:lnTo>
                  <a:lnTo>
                    <a:pt x="1828800" y="1118081"/>
                  </a:lnTo>
                  <a:lnTo>
                    <a:pt x="1937142" y="845061"/>
                  </a:lnTo>
                  <a:lnTo>
                    <a:pt x="1993479" y="706385"/>
                  </a:lnTo>
                  <a:lnTo>
                    <a:pt x="2023815" y="632712"/>
                  </a:lnTo>
                  <a:lnTo>
                    <a:pt x="2058484" y="554707"/>
                  </a:lnTo>
                  <a:lnTo>
                    <a:pt x="2088819" y="494036"/>
                  </a:lnTo>
                  <a:lnTo>
                    <a:pt x="2110487" y="455033"/>
                  </a:lnTo>
                  <a:lnTo>
                    <a:pt x="2136489" y="424697"/>
                  </a:lnTo>
                  <a:lnTo>
                    <a:pt x="2162491" y="398695"/>
                  </a:lnTo>
                  <a:lnTo>
                    <a:pt x="2192827" y="377027"/>
                  </a:lnTo>
                  <a:lnTo>
                    <a:pt x="2227496" y="355359"/>
                  </a:lnTo>
                  <a:lnTo>
                    <a:pt x="2253498" y="329357"/>
                  </a:lnTo>
                  <a:lnTo>
                    <a:pt x="2266499" y="299021"/>
                  </a:lnTo>
                  <a:lnTo>
                    <a:pt x="2266499" y="281687"/>
                  </a:lnTo>
                  <a:lnTo>
                    <a:pt x="2257832" y="242684"/>
                  </a:lnTo>
                  <a:lnTo>
                    <a:pt x="2244831" y="216682"/>
                  </a:lnTo>
                  <a:lnTo>
                    <a:pt x="2227496" y="190680"/>
                  </a:lnTo>
                  <a:lnTo>
                    <a:pt x="2192827" y="160345"/>
                  </a:lnTo>
                  <a:lnTo>
                    <a:pt x="2114821" y="112675"/>
                  </a:lnTo>
                  <a:lnTo>
                    <a:pt x="2058484" y="86673"/>
                  </a:lnTo>
                  <a:lnTo>
                    <a:pt x="1989145" y="56337"/>
                  </a:lnTo>
                  <a:lnTo>
                    <a:pt x="1898139" y="26002"/>
                  </a:lnTo>
                  <a:lnTo>
                    <a:pt x="1833134" y="8667"/>
                  </a:lnTo>
                  <a:lnTo>
                    <a:pt x="1811466" y="4333"/>
                  </a:lnTo>
                  <a:lnTo>
                    <a:pt x="1746461" y="4333"/>
                  </a:lnTo>
                  <a:lnTo>
                    <a:pt x="1664122" y="0"/>
                  </a:lnTo>
                  <a:lnTo>
                    <a:pt x="1633786" y="4333"/>
                  </a:lnTo>
                  <a:lnTo>
                    <a:pt x="1625119" y="13001"/>
                  </a:lnTo>
                  <a:lnTo>
                    <a:pt x="1616451" y="21668"/>
                  </a:lnTo>
                  <a:lnTo>
                    <a:pt x="1616451" y="39003"/>
                  </a:lnTo>
                  <a:lnTo>
                    <a:pt x="1633786" y="65004"/>
                  </a:lnTo>
                  <a:lnTo>
                    <a:pt x="1659788" y="82339"/>
                  </a:lnTo>
                  <a:lnTo>
                    <a:pt x="1703124" y="99674"/>
                  </a:lnTo>
                  <a:lnTo>
                    <a:pt x="1746461" y="125676"/>
                  </a:lnTo>
                  <a:lnTo>
                    <a:pt x="1781130" y="160345"/>
                  </a:lnTo>
                  <a:lnTo>
                    <a:pt x="1807132" y="195014"/>
                  </a:lnTo>
                  <a:lnTo>
                    <a:pt x="1815799" y="229683"/>
                  </a:lnTo>
                  <a:lnTo>
                    <a:pt x="1815799" y="268686"/>
                  </a:lnTo>
                  <a:lnTo>
                    <a:pt x="1802798" y="342358"/>
                  </a:lnTo>
                  <a:lnTo>
                    <a:pt x="1776796" y="459367"/>
                  </a:lnTo>
                  <a:lnTo>
                    <a:pt x="1724793" y="619712"/>
                  </a:lnTo>
                  <a:lnTo>
                    <a:pt x="1633786" y="862396"/>
                  </a:lnTo>
                  <a:lnTo>
                    <a:pt x="1581782" y="1005406"/>
                  </a:lnTo>
                  <a:lnTo>
                    <a:pt x="1490776" y="1165751"/>
                  </a:lnTo>
                  <a:lnTo>
                    <a:pt x="1443105" y="1295761"/>
                  </a:lnTo>
                  <a:lnTo>
                    <a:pt x="1360766" y="1473440"/>
                  </a:lnTo>
                  <a:lnTo>
                    <a:pt x="1274093" y="1646786"/>
                  </a:lnTo>
                  <a:lnTo>
                    <a:pt x="1178753" y="1820132"/>
                  </a:lnTo>
                  <a:lnTo>
                    <a:pt x="1083413" y="1976144"/>
                  </a:lnTo>
                  <a:lnTo>
                    <a:pt x="970738" y="2145156"/>
                  </a:lnTo>
                  <a:lnTo>
                    <a:pt x="884065" y="2266498"/>
                  </a:lnTo>
                  <a:lnTo>
                    <a:pt x="771390" y="2418176"/>
                  </a:lnTo>
                  <a:lnTo>
                    <a:pt x="663049" y="2552519"/>
                  </a:lnTo>
                  <a:lnTo>
                    <a:pt x="554707" y="2686862"/>
                  </a:lnTo>
                  <a:lnTo>
                    <a:pt x="403030" y="2855875"/>
                  </a:lnTo>
                  <a:lnTo>
                    <a:pt x="251352" y="3020553"/>
                  </a:lnTo>
                  <a:lnTo>
                    <a:pt x="95341" y="3180898"/>
                  </a:lnTo>
                  <a:lnTo>
                    <a:pt x="17335" y="3258904"/>
                  </a:lnTo>
                  <a:lnTo>
                    <a:pt x="4334" y="3280572"/>
                  </a:lnTo>
                  <a:lnTo>
                    <a:pt x="0" y="3297907"/>
                  </a:lnTo>
                  <a:lnTo>
                    <a:pt x="4334" y="3323909"/>
                  </a:lnTo>
                  <a:lnTo>
                    <a:pt x="17335" y="3328242"/>
                  </a:lnTo>
                  <a:lnTo>
                    <a:pt x="65005" y="3302240"/>
                  </a:lnTo>
                  <a:lnTo>
                    <a:pt x="225350" y="3180898"/>
                  </a:lnTo>
                  <a:lnTo>
                    <a:pt x="355360" y="3076891"/>
                  </a:lnTo>
                  <a:lnTo>
                    <a:pt x="511371" y="2946881"/>
                  </a:lnTo>
                  <a:lnTo>
                    <a:pt x="671716" y="2799537"/>
                  </a:lnTo>
                  <a:lnTo>
                    <a:pt x="797392" y="2678195"/>
                  </a:lnTo>
                  <a:lnTo>
                    <a:pt x="914400" y="2552519"/>
                  </a:lnTo>
                  <a:lnTo>
                    <a:pt x="1027075" y="2418176"/>
                  </a:lnTo>
                  <a:lnTo>
                    <a:pt x="1087746" y="2340170"/>
                  </a:lnTo>
                  <a:lnTo>
                    <a:pt x="1148417" y="2279499"/>
                  </a:lnTo>
                  <a:lnTo>
                    <a:pt x="1256759" y="2119154"/>
                  </a:lnTo>
                  <a:lnTo>
                    <a:pt x="1352099" y="1971810"/>
                  </a:lnTo>
                  <a:lnTo>
                    <a:pt x="1464774" y="1798464"/>
                  </a:lnTo>
                  <a:lnTo>
                    <a:pt x="1586116" y="1590449"/>
                  </a:lnTo>
                  <a:lnTo>
                    <a:pt x="1698791" y="138243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7">
              <a:extLst>
                <a:ext uri="{FF2B5EF4-FFF2-40B4-BE49-F238E27FC236}">
                  <a16:creationId xmlns:a16="http://schemas.microsoft.com/office/drawing/2014/main" id="{A20D83B8-CFBD-46A4-87A6-A7047CDC0779}"/>
                </a:ext>
              </a:extLst>
            </p:cNvPr>
            <p:cNvSpPr/>
            <p:nvPr/>
          </p:nvSpPr>
          <p:spPr>
            <a:xfrm>
              <a:off x="3779838" y="2022476"/>
              <a:ext cx="4470400" cy="771525"/>
            </a:xfrm>
            <a:custGeom>
              <a:avLst/>
              <a:gdLst>
                <a:gd name="connsiteX0" fmla="*/ 2348179 w 4469587"/>
                <a:gd name="connsiteY0" fmla="*/ 201168 h 771753"/>
                <a:gd name="connsiteX1" fmla="*/ 2198217 w 4469587"/>
                <a:gd name="connsiteY1" fmla="*/ 212141 h 771753"/>
                <a:gd name="connsiteX2" fmla="*/ 2081174 w 4469587"/>
                <a:gd name="connsiteY2" fmla="*/ 223113 h 771753"/>
                <a:gd name="connsiteX3" fmla="*/ 1733702 w 4469587"/>
                <a:gd name="connsiteY3" fmla="*/ 277977 h 771753"/>
                <a:gd name="connsiteX4" fmla="*/ 1514246 w 4469587"/>
                <a:gd name="connsiteY4" fmla="*/ 318211 h 771753"/>
                <a:gd name="connsiteX5" fmla="*/ 1302105 w 4469587"/>
                <a:gd name="connsiteY5" fmla="*/ 354787 h 771753"/>
                <a:gd name="connsiteX6" fmla="*/ 1089964 w 4469587"/>
                <a:gd name="connsiteY6" fmla="*/ 391363 h 771753"/>
                <a:gd name="connsiteX7" fmla="*/ 907084 w 4469587"/>
                <a:gd name="connsiteY7" fmla="*/ 424281 h 771753"/>
                <a:gd name="connsiteX8" fmla="*/ 735177 w 4469587"/>
                <a:gd name="connsiteY8" fmla="*/ 453542 h 771753"/>
                <a:gd name="connsiteX9" fmla="*/ 563270 w 4469587"/>
                <a:gd name="connsiteY9" fmla="*/ 482803 h 771753"/>
                <a:gd name="connsiteX10" fmla="*/ 490118 w 4469587"/>
                <a:gd name="connsiteY10" fmla="*/ 497433 h 771753"/>
                <a:gd name="connsiteX11" fmla="*/ 453542 w 4469587"/>
                <a:gd name="connsiteY11" fmla="*/ 501091 h 771753"/>
                <a:gd name="connsiteX12" fmla="*/ 405993 w 4469587"/>
                <a:gd name="connsiteY12" fmla="*/ 501091 h 771753"/>
                <a:gd name="connsiteX13" fmla="*/ 347472 w 4469587"/>
                <a:gd name="connsiteY13" fmla="*/ 493776 h 771753"/>
                <a:gd name="connsiteX14" fmla="*/ 288950 w 4469587"/>
                <a:gd name="connsiteY14" fmla="*/ 486461 h 771753"/>
                <a:gd name="connsiteX15" fmla="*/ 219456 w 4469587"/>
                <a:gd name="connsiteY15" fmla="*/ 471830 h 771753"/>
                <a:gd name="connsiteX16" fmla="*/ 149961 w 4469587"/>
                <a:gd name="connsiteY16" fmla="*/ 442569 h 771753"/>
                <a:gd name="connsiteX17" fmla="*/ 84124 w 4469587"/>
                <a:gd name="connsiteY17" fmla="*/ 402336 h 771753"/>
                <a:gd name="connsiteX18" fmla="*/ 58521 w 4469587"/>
                <a:gd name="connsiteY18" fmla="*/ 380390 h 771753"/>
                <a:gd name="connsiteX19" fmla="*/ 36576 w 4469587"/>
                <a:gd name="connsiteY19" fmla="*/ 373075 h 771753"/>
                <a:gd name="connsiteX20" fmla="*/ 21945 w 4469587"/>
                <a:gd name="connsiteY20" fmla="*/ 373075 h 771753"/>
                <a:gd name="connsiteX21" fmla="*/ 10972 w 4469587"/>
                <a:gd name="connsiteY21" fmla="*/ 380390 h 771753"/>
                <a:gd name="connsiteX22" fmla="*/ 0 w 4469587"/>
                <a:gd name="connsiteY22" fmla="*/ 402336 h 771753"/>
                <a:gd name="connsiteX23" fmla="*/ 10972 w 4469587"/>
                <a:gd name="connsiteY23" fmla="*/ 427939 h 771753"/>
                <a:gd name="connsiteX24" fmla="*/ 80467 w 4469587"/>
                <a:gd name="connsiteY24" fmla="*/ 504749 h 771753"/>
                <a:gd name="connsiteX25" fmla="*/ 175564 w 4469587"/>
                <a:gd name="connsiteY25" fmla="*/ 599846 h 771753"/>
                <a:gd name="connsiteX26" fmla="*/ 245059 w 4469587"/>
                <a:gd name="connsiteY26" fmla="*/ 658368 h 771753"/>
                <a:gd name="connsiteX27" fmla="*/ 343814 w 4469587"/>
                <a:gd name="connsiteY27" fmla="*/ 727862 h 771753"/>
                <a:gd name="connsiteX28" fmla="*/ 380390 w 4469587"/>
                <a:gd name="connsiteY28" fmla="*/ 753465 h 771753"/>
                <a:gd name="connsiteX29" fmla="*/ 405993 w 4469587"/>
                <a:gd name="connsiteY29" fmla="*/ 764438 h 771753"/>
                <a:gd name="connsiteX30" fmla="*/ 479145 w 4469587"/>
                <a:gd name="connsiteY30" fmla="*/ 771753 h 771753"/>
                <a:gd name="connsiteX31" fmla="*/ 555955 w 4469587"/>
                <a:gd name="connsiteY31" fmla="*/ 760781 h 771753"/>
                <a:gd name="connsiteX32" fmla="*/ 654710 w 4469587"/>
                <a:gd name="connsiteY32" fmla="*/ 735177 h 771753"/>
                <a:gd name="connsiteX33" fmla="*/ 764438 w 4469587"/>
                <a:gd name="connsiteY33" fmla="*/ 698601 h 771753"/>
                <a:gd name="connsiteX34" fmla="*/ 888796 w 4469587"/>
                <a:gd name="connsiteY34" fmla="*/ 658368 h 771753"/>
                <a:gd name="connsiteX35" fmla="*/ 1005840 w 4469587"/>
                <a:gd name="connsiteY35" fmla="*/ 621792 h 771753"/>
                <a:gd name="connsiteX36" fmla="*/ 1137513 w 4469587"/>
                <a:gd name="connsiteY36" fmla="*/ 588873 h 771753"/>
                <a:gd name="connsiteX37" fmla="*/ 1272844 w 4469587"/>
                <a:gd name="connsiteY37" fmla="*/ 559613 h 771753"/>
                <a:gd name="connsiteX38" fmla="*/ 1430121 w 4469587"/>
                <a:gd name="connsiteY38" fmla="*/ 530352 h 771753"/>
                <a:gd name="connsiteX39" fmla="*/ 1583740 w 4469587"/>
                <a:gd name="connsiteY39" fmla="*/ 504749 h 771753"/>
                <a:gd name="connsiteX40" fmla="*/ 1711756 w 4469587"/>
                <a:gd name="connsiteY40" fmla="*/ 486461 h 771753"/>
                <a:gd name="connsiteX41" fmla="*/ 2073859 w 4469587"/>
                <a:gd name="connsiteY41" fmla="*/ 438912 h 771753"/>
                <a:gd name="connsiteX42" fmla="*/ 2176272 w 4469587"/>
                <a:gd name="connsiteY42" fmla="*/ 424281 h 771753"/>
                <a:gd name="connsiteX43" fmla="*/ 2337206 w 4469587"/>
                <a:gd name="connsiteY43" fmla="*/ 402336 h 771753"/>
                <a:gd name="connsiteX44" fmla="*/ 2512771 w 4469587"/>
                <a:gd name="connsiteY44" fmla="*/ 380390 h 771753"/>
                <a:gd name="connsiteX45" fmla="*/ 2655417 w 4469587"/>
                <a:gd name="connsiteY45" fmla="*/ 365760 h 771753"/>
                <a:gd name="connsiteX46" fmla="*/ 2820009 w 4469587"/>
                <a:gd name="connsiteY46" fmla="*/ 347472 h 771753"/>
                <a:gd name="connsiteX47" fmla="*/ 2991916 w 4469587"/>
                <a:gd name="connsiteY47" fmla="*/ 332841 h 771753"/>
                <a:gd name="connsiteX48" fmla="*/ 3160166 w 4469587"/>
                <a:gd name="connsiteY48" fmla="*/ 321869 h 771753"/>
                <a:gd name="connsiteX49" fmla="*/ 3310128 w 4469587"/>
                <a:gd name="connsiteY49" fmla="*/ 318211 h 771753"/>
                <a:gd name="connsiteX50" fmla="*/ 3507638 w 4469587"/>
                <a:gd name="connsiteY50" fmla="*/ 310896 h 771753"/>
                <a:gd name="connsiteX51" fmla="*/ 3661257 w 4469587"/>
                <a:gd name="connsiteY51" fmla="*/ 307238 h 771753"/>
                <a:gd name="connsiteX52" fmla="*/ 3774643 w 4469587"/>
                <a:gd name="connsiteY52" fmla="*/ 307238 h 771753"/>
                <a:gd name="connsiteX53" fmla="*/ 3869740 w 4469587"/>
                <a:gd name="connsiteY53" fmla="*/ 307238 h 771753"/>
                <a:gd name="connsiteX54" fmla="*/ 3986784 w 4469587"/>
                <a:gd name="connsiteY54" fmla="*/ 310896 h 771753"/>
                <a:gd name="connsiteX55" fmla="*/ 4081881 w 4469587"/>
                <a:gd name="connsiteY55" fmla="*/ 318211 h 771753"/>
                <a:gd name="connsiteX56" fmla="*/ 4217212 w 4469587"/>
                <a:gd name="connsiteY56" fmla="*/ 336499 h 771753"/>
                <a:gd name="connsiteX57" fmla="*/ 4301337 w 4469587"/>
                <a:gd name="connsiteY57" fmla="*/ 351129 h 771753"/>
                <a:gd name="connsiteX58" fmla="*/ 4337913 w 4469587"/>
                <a:gd name="connsiteY58" fmla="*/ 358445 h 771753"/>
                <a:gd name="connsiteX59" fmla="*/ 4400092 w 4469587"/>
                <a:gd name="connsiteY59" fmla="*/ 347472 h 771753"/>
                <a:gd name="connsiteX60" fmla="*/ 4440326 w 4469587"/>
                <a:gd name="connsiteY60" fmla="*/ 332841 h 771753"/>
                <a:gd name="connsiteX61" fmla="*/ 4462272 w 4469587"/>
                <a:gd name="connsiteY61" fmla="*/ 307238 h 771753"/>
                <a:gd name="connsiteX62" fmla="*/ 4469587 w 4469587"/>
                <a:gd name="connsiteY62" fmla="*/ 285293 h 771753"/>
                <a:gd name="connsiteX63" fmla="*/ 4469587 w 4469587"/>
                <a:gd name="connsiteY63" fmla="*/ 263347 h 771753"/>
                <a:gd name="connsiteX64" fmla="*/ 4454956 w 4469587"/>
                <a:gd name="connsiteY64" fmla="*/ 215798 h 771753"/>
                <a:gd name="connsiteX65" fmla="*/ 4433011 w 4469587"/>
                <a:gd name="connsiteY65" fmla="*/ 179222 h 771753"/>
                <a:gd name="connsiteX66" fmla="*/ 4396435 w 4469587"/>
                <a:gd name="connsiteY66" fmla="*/ 164592 h 771753"/>
                <a:gd name="connsiteX67" fmla="*/ 4242816 w 4469587"/>
                <a:gd name="connsiteY67" fmla="*/ 109728 h 771753"/>
                <a:gd name="connsiteX68" fmla="*/ 4078224 w 4469587"/>
                <a:gd name="connsiteY68" fmla="*/ 47549 h 771753"/>
                <a:gd name="connsiteX69" fmla="*/ 3957523 w 4469587"/>
                <a:gd name="connsiteY69" fmla="*/ 3657 h 771753"/>
                <a:gd name="connsiteX70" fmla="*/ 3942892 w 4469587"/>
                <a:gd name="connsiteY70" fmla="*/ 0 h 771753"/>
                <a:gd name="connsiteX71" fmla="*/ 3902659 w 4469587"/>
                <a:gd name="connsiteY71" fmla="*/ 7315 h 771753"/>
                <a:gd name="connsiteX72" fmla="*/ 3825849 w 4469587"/>
                <a:gd name="connsiteY72" fmla="*/ 29261 h 771753"/>
                <a:gd name="connsiteX73" fmla="*/ 3741724 w 4469587"/>
                <a:gd name="connsiteY73" fmla="*/ 65837 h 771753"/>
                <a:gd name="connsiteX74" fmla="*/ 3657600 w 4469587"/>
                <a:gd name="connsiteY74" fmla="*/ 106070 h 771753"/>
                <a:gd name="connsiteX75" fmla="*/ 3628339 w 4469587"/>
                <a:gd name="connsiteY75" fmla="*/ 113385 h 771753"/>
                <a:gd name="connsiteX76" fmla="*/ 3493008 w 4469587"/>
                <a:gd name="connsiteY76" fmla="*/ 117043 h 771753"/>
                <a:gd name="connsiteX77" fmla="*/ 3141878 w 4469587"/>
                <a:gd name="connsiteY77" fmla="*/ 135331 h 771753"/>
                <a:gd name="connsiteX78" fmla="*/ 2918764 w 4469587"/>
                <a:gd name="connsiteY78" fmla="*/ 149961 h 771753"/>
                <a:gd name="connsiteX79" fmla="*/ 2691993 w 4469587"/>
                <a:gd name="connsiteY79" fmla="*/ 168249 h 771753"/>
                <a:gd name="connsiteX80" fmla="*/ 2406700 w 4469587"/>
                <a:gd name="connsiteY80" fmla="*/ 193853 h 771753"/>
                <a:gd name="connsiteX81" fmla="*/ 2348179 w 4469587"/>
                <a:gd name="connsiteY81" fmla="*/ 201168 h 77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69587" h="771753">
                  <a:moveTo>
                    <a:pt x="2348179" y="201168"/>
                  </a:moveTo>
                  <a:lnTo>
                    <a:pt x="2198217" y="212141"/>
                  </a:lnTo>
                  <a:lnTo>
                    <a:pt x="2081174" y="223113"/>
                  </a:lnTo>
                  <a:lnTo>
                    <a:pt x="1733702" y="277977"/>
                  </a:lnTo>
                  <a:lnTo>
                    <a:pt x="1514246" y="318211"/>
                  </a:lnTo>
                  <a:lnTo>
                    <a:pt x="1302105" y="354787"/>
                  </a:lnTo>
                  <a:lnTo>
                    <a:pt x="1089964" y="391363"/>
                  </a:lnTo>
                  <a:lnTo>
                    <a:pt x="907084" y="424281"/>
                  </a:lnTo>
                  <a:lnTo>
                    <a:pt x="735177" y="453542"/>
                  </a:lnTo>
                  <a:lnTo>
                    <a:pt x="563270" y="482803"/>
                  </a:lnTo>
                  <a:lnTo>
                    <a:pt x="490118" y="497433"/>
                  </a:lnTo>
                  <a:lnTo>
                    <a:pt x="453542" y="501091"/>
                  </a:lnTo>
                  <a:lnTo>
                    <a:pt x="405993" y="501091"/>
                  </a:lnTo>
                  <a:lnTo>
                    <a:pt x="347472" y="493776"/>
                  </a:lnTo>
                  <a:lnTo>
                    <a:pt x="288950" y="486461"/>
                  </a:lnTo>
                  <a:lnTo>
                    <a:pt x="219456" y="471830"/>
                  </a:lnTo>
                  <a:lnTo>
                    <a:pt x="149961" y="442569"/>
                  </a:lnTo>
                  <a:lnTo>
                    <a:pt x="84124" y="402336"/>
                  </a:lnTo>
                  <a:lnTo>
                    <a:pt x="58521" y="380390"/>
                  </a:lnTo>
                  <a:lnTo>
                    <a:pt x="36576" y="373075"/>
                  </a:lnTo>
                  <a:lnTo>
                    <a:pt x="21945" y="373075"/>
                  </a:lnTo>
                  <a:lnTo>
                    <a:pt x="10972" y="380390"/>
                  </a:lnTo>
                  <a:lnTo>
                    <a:pt x="0" y="402336"/>
                  </a:lnTo>
                  <a:lnTo>
                    <a:pt x="10972" y="427939"/>
                  </a:lnTo>
                  <a:lnTo>
                    <a:pt x="80467" y="504749"/>
                  </a:lnTo>
                  <a:lnTo>
                    <a:pt x="175564" y="599846"/>
                  </a:lnTo>
                  <a:lnTo>
                    <a:pt x="245059" y="658368"/>
                  </a:lnTo>
                  <a:lnTo>
                    <a:pt x="343814" y="727862"/>
                  </a:lnTo>
                  <a:lnTo>
                    <a:pt x="380390" y="753465"/>
                  </a:lnTo>
                  <a:lnTo>
                    <a:pt x="405993" y="764438"/>
                  </a:lnTo>
                  <a:lnTo>
                    <a:pt x="479145" y="771753"/>
                  </a:lnTo>
                  <a:lnTo>
                    <a:pt x="555955" y="760781"/>
                  </a:lnTo>
                  <a:lnTo>
                    <a:pt x="654710" y="735177"/>
                  </a:lnTo>
                  <a:lnTo>
                    <a:pt x="764438" y="698601"/>
                  </a:lnTo>
                  <a:lnTo>
                    <a:pt x="888796" y="658368"/>
                  </a:lnTo>
                  <a:lnTo>
                    <a:pt x="1005840" y="621792"/>
                  </a:lnTo>
                  <a:lnTo>
                    <a:pt x="1137513" y="588873"/>
                  </a:lnTo>
                  <a:lnTo>
                    <a:pt x="1272844" y="559613"/>
                  </a:lnTo>
                  <a:lnTo>
                    <a:pt x="1430121" y="530352"/>
                  </a:lnTo>
                  <a:lnTo>
                    <a:pt x="1583740" y="504749"/>
                  </a:lnTo>
                  <a:lnTo>
                    <a:pt x="1711756" y="486461"/>
                  </a:lnTo>
                  <a:lnTo>
                    <a:pt x="2073859" y="438912"/>
                  </a:lnTo>
                  <a:lnTo>
                    <a:pt x="2176272" y="424281"/>
                  </a:lnTo>
                  <a:lnTo>
                    <a:pt x="2337206" y="402336"/>
                  </a:lnTo>
                  <a:lnTo>
                    <a:pt x="2512771" y="380390"/>
                  </a:lnTo>
                  <a:lnTo>
                    <a:pt x="2655417" y="365760"/>
                  </a:lnTo>
                  <a:lnTo>
                    <a:pt x="2820009" y="347472"/>
                  </a:lnTo>
                  <a:lnTo>
                    <a:pt x="2991916" y="332841"/>
                  </a:lnTo>
                  <a:lnTo>
                    <a:pt x="3160166" y="321869"/>
                  </a:lnTo>
                  <a:lnTo>
                    <a:pt x="3310128" y="318211"/>
                  </a:lnTo>
                  <a:lnTo>
                    <a:pt x="3507638" y="310896"/>
                  </a:lnTo>
                  <a:lnTo>
                    <a:pt x="3661257" y="307238"/>
                  </a:lnTo>
                  <a:lnTo>
                    <a:pt x="3774643" y="307238"/>
                  </a:lnTo>
                  <a:lnTo>
                    <a:pt x="3869740" y="307238"/>
                  </a:lnTo>
                  <a:lnTo>
                    <a:pt x="3986784" y="310896"/>
                  </a:lnTo>
                  <a:lnTo>
                    <a:pt x="4081881" y="318211"/>
                  </a:lnTo>
                  <a:lnTo>
                    <a:pt x="4217212" y="336499"/>
                  </a:lnTo>
                  <a:lnTo>
                    <a:pt x="4301337" y="351129"/>
                  </a:lnTo>
                  <a:lnTo>
                    <a:pt x="4337913" y="358445"/>
                  </a:lnTo>
                  <a:lnTo>
                    <a:pt x="4400092" y="347472"/>
                  </a:lnTo>
                  <a:lnTo>
                    <a:pt x="4440326" y="332841"/>
                  </a:lnTo>
                  <a:lnTo>
                    <a:pt x="4462272" y="307238"/>
                  </a:lnTo>
                  <a:lnTo>
                    <a:pt x="4469587" y="285293"/>
                  </a:lnTo>
                  <a:lnTo>
                    <a:pt x="4469587" y="263347"/>
                  </a:lnTo>
                  <a:lnTo>
                    <a:pt x="4454956" y="215798"/>
                  </a:lnTo>
                  <a:lnTo>
                    <a:pt x="4433011" y="179222"/>
                  </a:lnTo>
                  <a:lnTo>
                    <a:pt x="4396435" y="164592"/>
                  </a:lnTo>
                  <a:lnTo>
                    <a:pt x="4242816" y="109728"/>
                  </a:lnTo>
                  <a:lnTo>
                    <a:pt x="4078224" y="47549"/>
                  </a:lnTo>
                  <a:lnTo>
                    <a:pt x="3957523" y="3657"/>
                  </a:lnTo>
                  <a:lnTo>
                    <a:pt x="3942892" y="0"/>
                  </a:lnTo>
                  <a:lnTo>
                    <a:pt x="3902659" y="7315"/>
                  </a:lnTo>
                  <a:lnTo>
                    <a:pt x="3825849" y="29261"/>
                  </a:lnTo>
                  <a:lnTo>
                    <a:pt x="3741724" y="65837"/>
                  </a:lnTo>
                  <a:lnTo>
                    <a:pt x="3657600" y="106070"/>
                  </a:lnTo>
                  <a:lnTo>
                    <a:pt x="3628339" y="113385"/>
                  </a:lnTo>
                  <a:lnTo>
                    <a:pt x="3493008" y="117043"/>
                  </a:lnTo>
                  <a:lnTo>
                    <a:pt x="3141878" y="135331"/>
                  </a:lnTo>
                  <a:lnTo>
                    <a:pt x="2918764" y="149961"/>
                  </a:lnTo>
                  <a:lnTo>
                    <a:pt x="2691993" y="168249"/>
                  </a:lnTo>
                  <a:lnTo>
                    <a:pt x="2406700" y="193853"/>
                  </a:lnTo>
                  <a:lnTo>
                    <a:pt x="2348179" y="2011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9">
              <a:extLst>
                <a:ext uri="{FF2B5EF4-FFF2-40B4-BE49-F238E27FC236}">
                  <a16:creationId xmlns:a16="http://schemas.microsoft.com/office/drawing/2014/main" id="{FAE8B21B-6EA0-4535-A71C-6DA83123B8A4}"/>
                </a:ext>
              </a:extLst>
            </p:cNvPr>
            <p:cNvSpPr/>
            <p:nvPr/>
          </p:nvSpPr>
          <p:spPr>
            <a:xfrm>
              <a:off x="5038725" y="3586164"/>
              <a:ext cx="382588" cy="1863725"/>
            </a:xfrm>
            <a:custGeom>
              <a:avLst/>
              <a:gdLst>
                <a:gd name="connsiteX0" fmla="*/ 381000 w 383381"/>
                <a:gd name="connsiteY0" fmla="*/ 497681 h 1864518"/>
                <a:gd name="connsiteX1" fmla="*/ 383381 w 383381"/>
                <a:gd name="connsiteY1" fmla="*/ 285750 h 1864518"/>
                <a:gd name="connsiteX2" fmla="*/ 290513 w 383381"/>
                <a:gd name="connsiteY2" fmla="*/ 154781 h 1864518"/>
                <a:gd name="connsiteX3" fmla="*/ 242888 w 383381"/>
                <a:gd name="connsiteY3" fmla="*/ 111918 h 1864518"/>
                <a:gd name="connsiteX4" fmla="*/ 183356 w 383381"/>
                <a:gd name="connsiteY4" fmla="*/ 71437 h 1864518"/>
                <a:gd name="connsiteX5" fmla="*/ 130969 w 383381"/>
                <a:gd name="connsiteY5" fmla="*/ 40481 h 1864518"/>
                <a:gd name="connsiteX6" fmla="*/ 61913 w 383381"/>
                <a:gd name="connsiteY6" fmla="*/ 9525 h 1864518"/>
                <a:gd name="connsiteX7" fmla="*/ 38100 w 383381"/>
                <a:gd name="connsiteY7" fmla="*/ 0 h 1864518"/>
                <a:gd name="connsiteX8" fmla="*/ 0 w 383381"/>
                <a:gd name="connsiteY8" fmla="*/ 73818 h 1864518"/>
                <a:gd name="connsiteX9" fmla="*/ 40481 w 383381"/>
                <a:gd name="connsiteY9" fmla="*/ 107156 h 1864518"/>
                <a:gd name="connsiteX10" fmla="*/ 64294 w 383381"/>
                <a:gd name="connsiteY10" fmla="*/ 133350 h 1864518"/>
                <a:gd name="connsiteX11" fmla="*/ 88106 w 383381"/>
                <a:gd name="connsiteY11" fmla="*/ 171450 h 1864518"/>
                <a:gd name="connsiteX12" fmla="*/ 109538 w 383381"/>
                <a:gd name="connsiteY12" fmla="*/ 211931 h 1864518"/>
                <a:gd name="connsiteX13" fmla="*/ 123825 w 383381"/>
                <a:gd name="connsiteY13" fmla="*/ 254793 h 1864518"/>
                <a:gd name="connsiteX14" fmla="*/ 128588 w 383381"/>
                <a:gd name="connsiteY14" fmla="*/ 302418 h 1864518"/>
                <a:gd name="connsiteX15" fmla="*/ 133350 w 383381"/>
                <a:gd name="connsiteY15" fmla="*/ 390525 h 1864518"/>
                <a:gd name="connsiteX16" fmla="*/ 133350 w 383381"/>
                <a:gd name="connsiteY16" fmla="*/ 573881 h 1864518"/>
                <a:gd name="connsiteX17" fmla="*/ 135731 w 383381"/>
                <a:gd name="connsiteY17" fmla="*/ 904875 h 1864518"/>
                <a:gd name="connsiteX18" fmla="*/ 135731 w 383381"/>
                <a:gd name="connsiteY18" fmla="*/ 1140618 h 1864518"/>
                <a:gd name="connsiteX19" fmla="*/ 128588 w 383381"/>
                <a:gd name="connsiteY19" fmla="*/ 1195387 h 1864518"/>
                <a:gd name="connsiteX20" fmla="*/ 109538 w 383381"/>
                <a:gd name="connsiteY20" fmla="*/ 1278731 h 1864518"/>
                <a:gd name="connsiteX21" fmla="*/ 97631 w 383381"/>
                <a:gd name="connsiteY21" fmla="*/ 1345406 h 1864518"/>
                <a:gd name="connsiteX22" fmla="*/ 90488 w 383381"/>
                <a:gd name="connsiteY22" fmla="*/ 1414462 h 1864518"/>
                <a:gd name="connsiteX23" fmla="*/ 90488 w 383381"/>
                <a:gd name="connsiteY23" fmla="*/ 1481137 h 1864518"/>
                <a:gd name="connsiteX24" fmla="*/ 85725 w 383381"/>
                <a:gd name="connsiteY24" fmla="*/ 1531143 h 1864518"/>
                <a:gd name="connsiteX25" fmla="*/ 85725 w 383381"/>
                <a:gd name="connsiteY25" fmla="*/ 1569243 h 1864518"/>
                <a:gd name="connsiteX26" fmla="*/ 90488 w 383381"/>
                <a:gd name="connsiteY26" fmla="*/ 1621631 h 1864518"/>
                <a:gd name="connsiteX27" fmla="*/ 102394 w 383381"/>
                <a:gd name="connsiteY27" fmla="*/ 1681162 h 1864518"/>
                <a:gd name="connsiteX28" fmla="*/ 128588 w 383381"/>
                <a:gd name="connsiteY28" fmla="*/ 1752600 h 1864518"/>
                <a:gd name="connsiteX29" fmla="*/ 154781 w 383381"/>
                <a:gd name="connsiteY29" fmla="*/ 1802606 h 1864518"/>
                <a:gd name="connsiteX30" fmla="*/ 183356 w 383381"/>
                <a:gd name="connsiteY30" fmla="*/ 1833562 h 1864518"/>
                <a:gd name="connsiteX31" fmla="*/ 204788 w 383381"/>
                <a:gd name="connsiteY31" fmla="*/ 1852612 h 1864518"/>
                <a:gd name="connsiteX32" fmla="*/ 223838 w 383381"/>
                <a:gd name="connsiteY32" fmla="*/ 1859756 h 1864518"/>
                <a:gd name="connsiteX33" fmla="*/ 242888 w 383381"/>
                <a:gd name="connsiteY33" fmla="*/ 1864518 h 1864518"/>
                <a:gd name="connsiteX34" fmla="*/ 266700 w 383381"/>
                <a:gd name="connsiteY34" fmla="*/ 1862137 h 1864518"/>
                <a:gd name="connsiteX35" fmla="*/ 292894 w 383381"/>
                <a:gd name="connsiteY35" fmla="*/ 1850231 h 1864518"/>
                <a:gd name="connsiteX36" fmla="*/ 319088 w 383381"/>
                <a:gd name="connsiteY36" fmla="*/ 1831181 h 1864518"/>
                <a:gd name="connsiteX37" fmla="*/ 338138 w 383381"/>
                <a:gd name="connsiteY37" fmla="*/ 1802606 h 1864518"/>
                <a:gd name="connsiteX38" fmla="*/ 354806 w 383381"/>
                <a:gd name="connsiteY38" fmla="*/ 1769268 h 1864518"/>
                <a:gd name="connsiteX39" fmla="*/ 373856 w 383381"/>
                <a:gd name="connsiteY39" fmla="*/ 1716881 h 1864518"/>
                <a:gd name="connsiteX40" fmla="*/ 381000 w 383381"/>
                <a:gd name="connsiteY40" fmla="*/ 1671637 h 1864518"/>
                <a:gd name="connsiteX41" fmla="*/ 378619 w 383381"/>
                <a:gd name="connsiteY41" fmla="*/ 1564481 h 1864518"/>
                <a:gd name="connsiteX42" fmla="*/ 381000 w 383381"/>
                <a:gd name="connsiteY42" fmla="*/ 1285875 h 1864518"/>
                <a:gd name="connsiteX43" fmla="*/ 381000 w 383381"/>
                <a:gd name="connsiteY43" fmla="*/ 859631 h 1864518"/>
                <a:gd name="connsiteX44" fmla="*/ 381000 w 383381"/>
                <a:gd name="connsiteY44" fmla="*/ 497681 h 186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83381" h="1864518">
                  <a:moveTo>
                    <a:pt x="381000" y="497681"/>
                  </a:moveTo>
                  <a:cubicBezTo>
                    <a:pt x="381794" y="427037"/>
                    <a:pt x="382587" y="356394"/>
                    <a:pt x="383381" y="285750"/>
                  </a:cubicBezTo>
                  <a:lnTo>
                    <a:pt x="290513" y="154781"/>
                  </a:lnTo>
                  <a:lnTo>
                    <a:pt x="242888" y="111918"/>
                  </a:lnTo>
                  <a:lnTo>
                    <a:pt x="183356" y="71437"/>
                  </a:lnTo>
                  <a:lnTo>
                    <a:pt x="130969" y="40481"/>
                  </a:lnTo>
                  <a:lnTo>
                    <a:pt x="61913" y="9525"/>
                  </a:lnTo>
                  <a:lnTo>
                    <a:pt x="38100" y="0"/>
                  </a:lnTo>
                  <a:lnTo>
                    <a:pt x="0" y="73818"/>
                  </a:lnTo>
                  <a:lnTo>
                    <a:pt x="40481" y="107156"/>
                  </a:lnTo>
                  <a:lnTo>
                    <a:pt x="64294" y="133350"/>
                  </a:lnTo>
                  <a:lnTo>
                    <a:pt x="88106" y="171450"/>
                  </a:lnTo>
                  <a:lnTo>
                    <a:pt x="109538" y="211931"/>
                  </a:lnTo>
                  <a:lnTo>
                    <a:pt x="123825" y="254793"/>
                  </a:lnTo>
                  <a:lnTo>
                    <a:pt x="128588" y="302418"/>
                  </a:lnTo>
                  <a:lnTo>
                    <a:pt x="133350" y="390525"/>
                  </a:lnTo>
                  <a:lnTo>
                    <a:pt x="133350" y="573881"/>
                  </a:lnTo>
                  <a:cubicBezTo>
                    <a:pt x="134144" y="684212"/>
                    <a:pt x="134937" y="794544"/>
                    <a:pt x="135731" y="904875"/>
                  </a:cubicBezTo>
                  <a:lnTo>
                    <a:pt x="135731" y="1140618"/>
                  </a:lnTo>
                  <a:lnTo>
                    <a:pt x="128588" y="1195387"/>
                  </a:lnTo>
                  <a:lnTo>
                    <a:pt x="109538" y="1278731"/>
                  </a:lnTo>
                  <a:lnTo>
                    <a:pt x="97631" y="1345406"/>
                  </a:lnTo>
                  <a:lnTo>
                    <a:pt x="90488" y="1414462"/>
                  </a:lnTo>
                  <a:lnTo>
                    <a:pt x="90488" y="1481137"/>
                  </a:lnTo>
                  <a:lnTo>
                    <a:pt x="85725" y="1531143"/>
                  </a:lnTo>
                  <a:lnTo>
                    <a:pt x="85725" y="1569243"/>
                  </a:lnTo>
                  <a:lnTo>
                    <a:pt x="90488" y="1621631"/>
                  </a:lnTo>
                  <a:lnTo>
                    <a:pt x="102394" y="1681162"/>
                  </a:lnTo>
                  <a:lnTo>
                    <a:pt x="128588" y="1752600"/>
                  </a:lnTo>
                  <a:lnTo>
                    <a:pt x="154781" y="1802606"/>
                  </a:lnTo>
                  <a:lnTo>
                    <a:pt x="183356" y="1833562"/>
                  </a:lnTo>
                  <a:lnTo>
                    <a:pt x="204788" y="1852612"/>
                  </a:lnTo>
                  <a:lnTo>
                    <a:pt x="223838" y="1859756"/>
                  </a:lnTo>
                  <a:lnTo>
                    <a:pt x="242888" y="1864518"/>
                  </a:lnTo>
                  <a:lnTo>
                    <a:pt x="266700" y="1862137"/>
                  </a:lnTo>
                  <a:lnTo>
                    <a:pt x="292894" y="1850231"/>
                  </a:lnTo>
                  <a:lnTo>
                    <a:pt x="319088" y="1831181"/>
                  </a:lnTo>
                  <a:lnTo>
                    <a:pt x="338138" y="1802606"/>
                  </a:lnTo>
                  <a:lnTo>
                    <a:pt x="354806" y="1769268"/>
                  </a:lnTo>
                  <a:lnTo>
                    <a:pt x="373856" y="1716881"/>
                  </a:lnTo>
                  <a:lnTo>
                    <a:pt x="381000" y="1671637"/>
                  </a:lnTo>
                  <a:cubicBezTo>
                    <a:pt x="380206" y="1635918"/>
                    <a:pt x="379413" y="1600200"/>
                    <a:pt x="378619" y="1564481"/>
                  </a:cubicBezTo>
                  <a:cubicBezTo>
                    <a:pt x="379413" y="1471612"/>
                    <a:pt x="380206" y="1378744"/>
                    <a:pt x="381000" y="1285875"/>
                  </a:cubicBezTo>
                  <a:lnTo>
                    <a:pt x="381000" y="859631"/>
                  </a:lnTo>
                  <a:lnTo>
                    <a:pt x="381000" y="4976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0">
              <a:extLst>
                <a:ext uri="{FF2B5EF4-FFF2-40B4-BE49-F238E27FC236}">
                  <a16:creationId xmlns:a16="http://schemas.microsoft.com/office/drawing/2014/main" id="{C970C390-7DBA-4DDE-BBD2-89E14CB9C8E2}"/>
                </a:ext>
              </a:extLst>
            </p:cNvPr>
            <p:cNvSpPr/>
            <p:nvPr/>
          </p:nvSpPr>
          <p:spPr>
            <a:xfrm>
              <a:off x="5275263" y="3435351"/>
              <a:ext cx="2355850" cy="2093913"/>
            </a:xfrm>
            <a:custGeom>
              <a:avLst/>
              <a:gdLst>
                <a:gd name="connsiteX0" fmla="*/ 684398 w 2356123"/>
                <a:gd name="connsiteY0" fmla="*/ 201954 h 2092462"/>
                <a:gd name="connsiteX1" fmla="*/ 440371 w 2356123"/>
                <a:gd name="connsiteY1" fmla="*/ 241222 h 2092462"/>
                <a:gd name="connsiteX2" fmla="*/ 176710 w 2356123"/>
                <a:gd name="connsiteY2" fmla="*/ 283296 h 2092462"/>
                <a:gd name="connsiteX3" fmla="*/ 0 w 2356123"/>
                <a:gd name="connsiteY3" fmla="*/ 316955 h 2092462"/>
                <a:gd name="connsiteX4" fmla="*/ 78538 w 2356123"/>
                <a:gd name="connsiteY4" fmla="*/ 471225 h 2092462"/>
                <a:gd name="connsiteX5" fmla="*/ 274881 w 2356123"/>
                <a:gd name="connsiteY5" fmla="*/ 440371 h 2092462"/>
                <a:gd name="connsiteX6" fmla="*/ 488054 w 2356123"/>
                <a:gd name="connsiteY6" fmla="*/ 409517 h 2092462"/>
                <a:gd name="connsiteX7" fmla="*/ 768545 w 2356123"/>
                <a:gd name="connsiteY7" fmla="*/ 367443 h 2092462"/>
                <a:gd name="connsiteX8" fmla="*/ 936840 w 2356123"/>
                <a:gd name="connsiteY8" fmla="*/ 342199 h 2092462"/>
                <a:gd name="connsiteX9" fmla="*/ 1130378 w 2356123"/>
                <a:gd name="connsiteY9" fmla="*/ 308540 h 2092462"/>
                <a:gd name="connsiteX10" fmla="*/ 1200501 w 2356123"/>
                <a:gd name="connsiteY10" fmla="*/ 300125 h 2092462"/>
                <a:gd name="connsiteX11" fmla="*/ 1402454 w 2356123"/>
                <a:gd name="connsiteY11" fmla="*/ 288906 h 2092462"/>
                <a:gd name="connsiteX12" fmla="*/ 1638067 w 2356123"/>
                <a:gd name="connsiteY12" fmla="*/ 274881 h 2092462"/>
                <a:gd name="connsiteX13" fmla="*/ 1868069 w 2356123"/>
                <a:gd name="connsiteY13" fmla="*/ 263662 h 2092462"/>
                <a:gd name="connsiteX14" fmla="*/ 1940997 w 2356123"/>
                <a:gd name="connsiteY14" fmla="*/ 260857 h 2092462"/>
                <a:gd name="connsiteX15" fmla="*/ 1971851 w 2356123"/>
                <a:gd name="connsiteY15" fmla="*/ 263662 h 2092462"/>
                <a:gd name="connsiteX16" fmla="*/ 1997095 w 2356123"/>
                <a:gd name="connsiteY16" fmla="*/ 274881 h 2092462"/>
                <a:gd name="connsiteX17" fmla="*/ 2013924 w 2356123"/>
                <a:gd name="connsiteY17" fmla="*/ 286101 h 2092462"/>
                <a:gd name="connsiteX18" fmla="*/ 2027949 w 2356123"/>
                <a:gd name="connsiteY18" fmla="*/ 302930 h 2092462"/>
                <a:gd name="connsiteX19" fmla="*/ 2039169 w 2356123"/>
                <a:gd name="connsiteY19" fmla="*/ 328175 h 2092462"/>
                <a:gd name="connsiteX20" fmla="*/ 2041973 w 2356123"/>
                <a:gd name="connsiteY20" fmla="*/ 378663 h 2092462"/>
                <a:gd name="connsiteX21" fmla="*/ 2044778 w 2356123"/>
                <a:gd name="connsiteY21" fmla="*/ 690008 h 2092462"/>
                <a:gd name="connsiteX22" fmla="*/ 2041973 w 2356123"/>
                <a:gd name="connsiteY22" fmla="*/ 970498 h 2092462"/>
                <a:gd name="connsiteX23" fmla="*/ 2044778 w 2356123"/>
                <a:gd name="connsiteY23" fmla="*/ 1248184 h 2092462"/>
                <a:gd name="connsiteX24" fmla="*/ 2041973 w 2356123"/>
                <a:gd name="connsiteY24" fmla="*/ 1419284 h 2092462"/>
                <a:gd name="connsiteX25" fmla="*/ 2041973 w 2356123"/>
                <a:gd name="connsiteY25" fmla="*/ 1483797 h 2092462"/>
                <a:gd name="connsiteX26" fmla="*/ 2036364 w 2356123"/>
                <a:gd name="connsiteY26" fmla="*/ 1514651 h 2092462"/>
                <a:gd name="connsiteX27" fmla="*/ 2027949 w 2356123"/>
                <a:gd name="connsiteY27" fmla="*/ 1539895 h 2092462"/>
                <a:gd name="connsiteX28" fmla="*/ 2016729 w 2356123"/>
                <a:gd name="connsiteY28" fmla="*/ 1556724 h 2092462"/>
                <a:gd name="connsiteX29" fmla="*/ 1955021 w 2356123"/>
                <a:gd name="connsiteY29" fmla="*/ 2061608 h 2092462"/>
                <a:gd name="connsiteX30" fmla="*/ 1969046 w 2356123"/>
                <a:gd name="connsiteY30" fmla="*/ 2078437 h 2092462"/>
                <a:gd name="connsiteX31" fmla="*/ 1994290 w 2356123"/>
                <a:gd name="connsiteY31" fmla="*/ 2086852 h 2092462"/>
                <a:gd name="connsiteX32" fmla="*/ 2022339 w 2356123"/>
                <a:gd name="connsiteY32" fmla="*/ 2092462 h 2092462"/>
                <a:gd name="connsiteX33" fmla="*/ 2041973 w 2356123"/>
                <a:gd name="connsiteY33" fmla="*/ 2092462 h 2092462"/>
                <a:gd name="connsiteX34" fmla="*/ 2064413 w 2356123"/>
                <a:gd name="connsiteY34" fmla="*/ 2075632 h 2092462"/>
                <a:gd name="connsiteX35" fmla="*/ 2137340 w 2356123"/>
                <a:gd name="connsiteY35" fmla="*/ 1991485 h 2092462"/>
                <a:gd name="connsiteX36" fmla="*/ 2179414 w 2356123"/>
                <a:gd name="connsiteY36" fmla="*/ 1929777 h 2092462"/>
                <a:gd name="connsiteX37" fmla="*/ 2213073 w 2356123"/>
                <a:gd name="connsiteY37" fmla="*/ 1865264 h 2092462"/>
                <a:gd name="connsiteX38" fmla="*/ 2238317 w 2356123"/>
                <a:gd name="connsiteY38" fmla="*/ 1806361 h 2092462"/>
                <a:gd name="connsiteX39" fmla="*/ 2257951 w 2356123"/>
                <a:gd name="connsiteY39" fmla="*/ 1741848 h 2092462"/>
                <a:gd name="connsiteX40" fmla="*/ 2274781 w 2356123"/>
                <a:gd name="connsiteY40" fmla="*/ 1680140 h 2092462"/>
                <a:gd name="connsiteX41" fmla="*/ 2286000 w 2356123"/>
                <a:gd name="connsiteY41" fmla="*/ 1618432 h 2092462"/>
                <a:gd name="connsiteX42" fmla="*/ 2291610 w 2356123"/>
                <a:gd name="connsiteY42" fmla="*/ 1556724 h 2092462"/>
                <a:gd name="connsiteX43" fmla="*/ 2294415 w 2356123"/>
                <a:gd name="connsiteY43" fmla="*/ 1346356 h 2092462"/>
                <a:gd name="connsiteX44" fmla="*/ 2302830 w 2356123"/>
                <a:gd name="connsiteY44" fmla="*/ 1018182 h 2092462"/>
                <a:gd name="connsiteX45" fmla="*/ 2308440 w 2356123"/>
                <a:gd name="connsiteY45" fmla="*/ 670373 h 2092462"/>
                <a:gd name="connsiteX46" fmla="*/ 2311245 w 2356123"/>
                <a:gd name="connsiteY46" fmla="*/ 496469 h 2092462"/>
                <a:gd name="connsiteX47" fmla="*/ 2314050 w 2356123"/>
                <a:gd name="connsiteY47" fmla="*/ 451590 h 2092462"/>
                <a:gd name="connsiteX48" fmla="*/ 2319659 w 2356123"/>
                <a:gd name="connsiteY48" fmla="*/ 415127 h 2092462"/>
                <a:gd name="connsiteX49" fmla="*/ 2336489 w 2356123"/>
                <a:gd name="connsiteY49" fmla="*/ 364638 h 2092462"/>
                <a:gd name="connsiteX50" fmla="*/ 2350513 w 2356123"/>
                <a:gd name="connsiteY50" fmla="*/ 325370 h 2092462"/>
                <a:gd name="connsiteX51" fmla="*/ 2356123 w 2356123"/>
                <a:gd name="connsiteY51" fmla="*/ 283296 h 2092462"/>
                <a:gd name="connsiteX52" fmla="*/ 2353318 w 2356123"/>
                <a:gd name="connsiteY52" fmla="*/ 249637 h 2092462"/>
                <a:gd name="connsiteX53" fmla="*/ 2344904 w 2356123"/>
                <a:gd name="connsiteY53" fmla="*/ 221588 h 2092462"/>
                <a:gd name="connsiteX54" fmla="*/ 2330879 w 2356123"/>
                <a:gd name="connsiteY54" fmla="*/ 201954 h 2092462"/>
                <a:gd name="connsiteX55" fmla="*/ 2294415 w 2356123"/>
                <a:gd name="connsiteY55" fmla="*/ 171100 h 2092462"/>
                <a:gd name="connsiteX56" fmla="*/ 2199048 w 2356123"/>
                <a:gd name="connsiteY56" fmla="*/ 106587 h 2092462"/>
                <a:gd name="connsiteX57" fmla="*/ 2109291 w 2356123"/>
                <a:gd name="connsiteY57" fmla="*/ 50489 h 2092462"/>
                <a:gd name="connsiteX58" fmla="*/ 2039169 w 2356123"/>
                <a:gd name="connsiteY58" fmla="*/ 11220 h 2092462"/>
                <a:gd name="connsiteX59" fmla="*/ 2008315 w 2356123"/>
                <a:gd name="connsiteY59" fmla="*/ 0 h 2092462"/>
                <a:gd name="connsiteX60" fmla="*/ 1991485 w 2356123"/>
                <a:gd name="connsiteY60" fmla="*/ 0 h 2092462"/>
                <a:gd name="connsiteX61" fmla="*/ 1974656 w 2356123"/>
                <a:gd name="connsiteY61" fmla="*/ 0 h 2092462"/>
                <a:gd name="connsiteX62" fmla="*/ 1940997 w 2356123"/>
                <a:gd name="connsiteY62" fmla="*/ 14025 h 2092462"/>
                <a:gd name="connsiteX63" fmla="*/ 1901728 w 2356123"/>
                <a:gd name="connsiteY63" fmla="*/ 42074 h 2092462"/>
                <a:gd name="connsiteX64" fmla="*/ 1879289 w 2356123"/>
                <a:gd name="connsiteY64" fmla="*/ 58903 h 2092462"/>
                <a:gd name="connsiteX65" fmla="*/ 1761483 w 2356123"/>
                <a:gd name="connsiteY65" fmla="*/ 67318 h 2092462"/>
                <a:gd name="connsiteX66" fmla="*/ 1638067 w 2356123"/>
                <a:gd name="connsiteY66" fmla="*/ 81343 h 2092462"/>
                <a:gd name="connsiteX67" fmla="*/ 1542700 w 2356123"/>
                <a:gd name="connsiteY67" fmla="*/ 84148 h 2092462"/>
                <a:gd name="connsiteX68" fmla="*/ 1363186 w 2356123"/>
                <a:gd name="connsiteY68" fmla="*/ 95367 h 2092462"/>
                <a:gd name="connsiteX69" fmla="*/ 1164037 w 2356123"/>
                <a:gd name="connsiteY69" fmla="*/ 123416 h 2092462"/>
                <a:gd name="connsiteX70" fmla="*/ 852692 w 2356123"/>
                <a:gd name="connsiteY70" fmla="*/ 176709 h 2092462"/>
                <a:gd name="connsiteX71" fmla="*/ 684398 w 2356123"/>
                <a:gd name="connsiteY71" fmla="*/ 201954 h 209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56123" h="2092462">
                  <a:moveTo>
                    <a:pt x="684398" y="201954"/>
                  </a:moveTo>
                  <a:lnTo>
                    <a:pt x="440371" y="241222"/>
                  </a:lnTo>
                  <a:lnTo>
                    <a:pt x="176710" y="283296"/>
                  </a:lnTo>
                  <a:lnTo>
                    <a:pt x="0" y="316955"/>
                  </a:lnTo>
                  <a:lnTo>
                    <a:pt x="78538" y="471225"/>
                  </a:lnTo>
                  <a:lnTo>
                    <a:pt x="274881" y="440371"/>
                  </a:lnTo>
                  <a:lnTo>
                    <a:pt x="488054" y="409517"/>
                  </a:lnTo>
                  <a:lnTo>
                    <a:pt x="768545" y="367443"/>
                  </a:lnTo>
                  <a:lnTo>
                    <a:pt x="936840" y="342199"/>
                  </a:lnTo>
                  <a:lnTo>
                    <a:pt x="1130378" y="308540"/>
                  </a:lnTo>
                  <a:lnTo>
                    <a:pt x="1200501" y="300125"/>
                  </a:lnTo>
                  <a:lnTo>
                    <a:pt x="1402454" y="288906"/>
                  </a:lnTo>
                  <a:lnTo>
                    <a:pt x="1638067" y="274881"/>
                  </a:lnTo>
                  <a:lnTo>
                    <a:pt x="1868069" y="263662"/>
                  </a:lnTo>
                  <a:lnTo>
                    <a:pt x="1940997" y="260857"/>
                  </a:lnTo>
                  <a:lnTo>
                    <a:pt x="1971851" y="263662"/>
                  </a:lnTo>
                  <a:lnTo>
                    <a:pt x="1997095" y="274881"/>
                  </a:lnTo>
                  <a:lnTo>
                    <a:pt x="2013924" y="286101"/>
                  </a:lnTo>
                  <a:lnTo>
                    <a:pt x="2027949" y="302930"/>
                  </a:lnTo>
                  <a:lnTo>
                    <a:pt x="2039169" y="328175"/>
                  </a:lnTo>
                  <a:lnTo>
                    <a:pt x="2041973" y="378663"/>
                  </a:lnTo>
                  <a:lnTo>
                    <a:pt x="2044778" y="690008"/>
                  </a:lnTo>
                  <a:lnTo>
                    <a:pt x="2041973" y="970498"/>
                  </a:lnTo>
                  <a:lnTo>
                    <a:pt x="2044778" y="1248184"/>
                  </a:lnTo>
                  <a:lnTo>
                    <a:pt x="2041973" y="1419284"/>
                  </a:lnTo>
                  <a:lnTo>
                    <a:pt x="2041973" y="1483797"/>
                  </a:lnTo>
                  <a:lnTo>
                    <a:pt x="2036364" y="1514651"/>
                  </a:lnTo>
                  <a:lnTo>
                    <a:pt x="2027949" y="1539895"/>
                  </a:lnTo>
                  <a:lnTo>
                    <a:pt x="2016729" y="1556724"/>
                  </a:lnTo>
                  <a:lnTo>
                    <a:pt x="1955021" y="2061608"/>
                  </a:lnTo>
                  <a:lnTo>
                    <a:pt x="1969046" y="2078437"/>
                  </a:lnTo>
                  <a:lnTo>
                    <a:pt x="1994290" y="2086852"/>
                  </a:lnTo>
                  <a:lnTo>
                    <a:pt x="2022339" y="2092462"/>
                  </a:lnTo>
                  <a:lnTo>
                    <a:pt x="2041973" y="2092462"/>
                  </a:lnTo>
                  <a:lnTo>
                    <a:pt x="2064413" y="2075632"/>
                  </a:lnTo>
                  <a:lnTo>
                    <a:pt x="2137340" y="1991485"/>
                  </a:lnTo>
                  <a:lnTo>
                    <a:pt x="2179414" y="1929777"/>
                  </a:lnTo>
                  <a:lnTo>
                    <a:pt x="2213073" y="1865264"/>
                  </a:lnTo>
                  <a:lnTo>
                    <a:pt x="2238317" y="1806361"/>
                  </a:lnTo>
                  <a:lnTo>
                    <a:pt x="2257951" y="1741848"/>
                  </a:lnTo>
                  <a:lnTo>
                    <a:pt x="2274781" y="1680140"/>
                  </a:lnTo>
                  <a:lnTo>
                    <a:pt x="2286000" y="1618432"/>
                  </a:lnTo>
                  <a:lnTo>
                    <a:pt x="2291610" y="1556724"/>
                  </a:lnTo>
                  <a:lnTo>
                    <a:pt x="2294415" y="1346356"/>
                  </a:lnTo>
                  <a:lnTo>
                    <a:pt x="2302830" y="1018182"/>
                  </a:lnTo>
                  <a:lnTo>
                    <a:pt x="2308440" y="670373"/>
                  </a:lnTo>
                  <a:lnTo>
                    <a:pt x="2311245" y="496469"/>
                  </a:lnTo>
                  <a:lnTo>
                    <a:pt x="2314050" y="451590"/>
                  </a:lnTo>
                  <a:lnTo>
                    <a:pt x="2319659" y="415127"/>
                  </a:lnTo>
                  <a:lnTo>
                    <a:pt x="2336489" y="364638"/>
                  </a:lnTo>
                  <a:lnTo>
                    <a:pt x="2350513" y="325370"/>
                  </a:lnTo>
                  <a:lnTo>
                    <a:pt x="2356123" y="283296"/>
                  </a:lnTo>
                  <a:lnTo>
                    <a:pt x="2353318" y="249637"/>
                  </a:lnTo>
                  <a:lnTo>
                    <a:pt x="2344904" y="221588"/>
                  </a:lnTo>
                  <a:lnTo>
                    <a:pt x="2330879" y="201954"/>
                  </a:lnTo>
                  <a:lnTo>
                    <a:pt x="2294415" y="171100"/>
                  </a:lnTo>
                  <a:lnTo>
                    <a:pt x="2199048" y="106587"/>
                  </a:lnTo>
                  <a:lnTo>
                    <a:pt x="2109291" y="50489"/>
                  </a:lnTo>
                  <a:lnTo>
                    <a:pt x="2039169" y="11220"/>
                  </a:lnTo>
                  <a:lnTo>
                    <a:pt x="2008315" y="0"/>
                  </a:lnTo>
                  <a:lnTo>
                    <a:pt x="1991485" y="0"/>
                  </a:lnTo>
                  <a:lnTo>
                    <a:pt x="1974656" y="0"/>
                  </a:lnTo>
                  <a:lnTo>
                    <a:pt x="1940997" y="14025"/>
                  </a:lnTo>
                  <a:lnTo>
                    <a:pt x="1901728" y="42074"/>
                  </a:lnTo>
                  <a:lnTo>
                    <a:pt x="1879289" y="58903"/>
                  </a:lnTo>
                  <a:lnTo>
                    <a:pt x="1761483" y="67318"/>
                  </a:lnTo>
                  <a:lnTo>
                    <a:pt x="1638067" y="81343"/>
                  </a:lnTo>
                  <a:lnTo>
                    <a:pt x="1542700" y="84148"/>
                  </a:lnTo>
                  <a:lnTo>
                    <a:pt x="1363186" y="95367"/>
                  </a:lnTo>
                  <a:lnTo>
                    <a:pt x="1164037" y="123416"/>
                  </a:lnTo>
                  <a:lnTo>
                    <a:pt x="852692" y="176709"/>
                  </a:lnTo>
                  <a:lnTo>
                    <a:pt x="684398" y="20195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1">
              <a:extLst>
                <a:ext uri="{FF2B5EF4-FFF2-40B4-BE49-F238E27FC236}">
                  <a16:creationId xmlns:a16="http://schemas.microsoft.com/office/drawing/2014/main" id="{93106981-981F-43B8-B261-31D2877058F3}"/>
                </a:ext>
              </a:extLst>
            </p:cNvPr>
            <p:cNvSpPr/>
            <p:nvPr/>
          </p:nvSpPr>
          <p:spPr>
            <a:xfrm>
              <a:off x="6719889" y="4795838"/>
              <a:ext cx="600075" cy="728662"/>
            </a:xfrm>
            <a:custGeom>
              <a:avLst/>
              <a:gdLst>
                <a:gd name="connsiteX0" fmla="*/ 309562 w 600075"/>
                <a:gd name="connsiteY0" fmla="*/ 369093 h 728662"/>
                <a:gd name="connsiteX1" fmla="*/ 254793 w 600075"/>
                <a:gd name="connsiteY1" fmla="*/ 283368 h 728662"/>
                <a:gd name="connsiteX2" fmla="*/ 235743 w 600075"/>
                <a:gd name="connsiteY2" fmla="*/ 259556 h 728662"/>
                <a:gd name="connsiteX3" fmla="*/ 204787 w 600075"/>
                <a:gd name="connsiteY3" fmla="*/ 228600 h 728662"/>
                <a:gd name="connsiteX4" fmla="*/ 135731 w 600075"/>
                <a:gd name="connsiteY4" fmla="*/ 164306 h 728662"/>
                <a:gd name="connsiteX5" fmla="*/ 47625 w 600075"/>
                <a:gd name="connsiteY5" fmla="*/ 90487 h 728662"/>
                <a:gd name="connsiteX6" fmla="*/ 21431 w 600075"/>
                <a:gd name="connsiteY6" fmla="*/ 66675 h 728662"/>
                <a:gd name="connsiteX7" fmla="*/ 9525 w 600075"/>
                <a:gd name="connsiteY7" fmla="*/ 50006 h 728662"/>
                <a:gd name="connsiteX8" fmla="*/ 0 w 600075"/>
                <a:gd name="connsiteY8" fmla="*/ 23812 h 728662"/>
                <a:gd name="connsiteX9" fmla="*/ 2381 w 600075"/>
                <a:gd name="connsiteY9" fmla="*/ 7143 h 728662"/>
                <a:gd name="connsiteX10" fmla="*/ 11906 w 600075"/>
                <a:gd name="connsiteY10" fmla="*/ 0 h 728662"/>
                <a:gd name="connsiteX11" fmla="*/ 40481 w 600075"/>
                <a:gd name="connsiteY11" fmla="*/ 7143 h 728662"/>
                <a:gd name="connsiteX12" fmla="*/ 111918 w 600075"/>
                <a:gd name="connsiteY12" fmla="*/ 45243 h 728662"/>
                <a:gd name="connsiteX13" fmla="*/ 252412 w 600075"/>
                <a:gd name="connsiteY13" fmla="*/ 119062 h 728662"/>
                <a:gd name="connsiteX14" fmla="*/ 314325 w 600075"/>
                <a:gd name="connsiteY14" fmla="*/ 150018 h 728662"/>
                <a:gd name="connsiteX15" fmla="*/ 369093 w 600075"/>
                <a:gd name="connsiteY15" fmla="*/ 173831 h 728662"/>
                <a:gd name="connsiteX16" fmla="*/ 426243 w 600075"/>
                <a:gd name="connsiteY16" fmla="*/ 195262 h 728662"/>
                <a:gd name="connsiteX17" fmla="*/ 459581 w 600075"/>
                <a:gd name="connsiteY17" fmla="*/ 207168 h 728662"/>
                <a:gd name="connsiteX18" fmla="*/ 495300 w 600075"/>
                <a:gd name="connsiteY18" fmla="*/ 216693 h 728662"/>
                <a:gd name="connsiteX19" fmla="*/ 514350 w 600075"/>
                <a:gd name="connsiteY19" fmla="*/ 216693 h 728662"/>
                <a:gd name="connsiteX20" fmla="*/ 538162 w 600075"/>
                <a:gd name="connsiteY20" fmla="*/ 214312 h 728662"/>
                <a:gd name="connsiteX21" fmla="*/ 559593 w 600075"/>
                <a:gd name="connsiteY21" fmla="*/ 204787 h 728662"/>
                <a:gd name="connsiteX22" fmla="*/ 573881 w 600075"/>
                <a:gd name="connsiteY22" fmla="*/ 195262 h 728662"/>
                <a:gd name="connsiteX23" fmla="*/ 590550 w 600075"/>
                <a:gd name="connsiteY23" fmla="*/ 166687 h 728662"/>
                <a:gd name="connsiteX24" fmla="*/ 600075 w 600075"/>
                <a:gd name="connsiteY24" fmla="*/ 121443 h 728662"/>
                <a:gd name="connsiteX25" fmla="*/ 592931 w 600075"/>
                <a:gd name="connsiteY25" fmla="*/ 728662 h 728662"/>
                <a:gd name="connsiteX26" fmla="*/ 542925 w 600075"/>
                <a:gd name="connsiteY26" fmla="*/ 721518 h 728662"/>
                <a:gd name="connsiteX27" fmla="*/ 516731 w 600075"/>
                <a:gd name="connsiteY27" fmla="*/ 709612 h 728662"/>
                <a:gd name="connsiteX28" fmla="*/ 507206 w 600075"/>
                <a:gd name="connsiteY28" fmla="*/ 697706 h 728662"/>
                <a:gd name="connsiteX29" fmla="*/ 481012 w 600075"/>
                <a:gd name="connsiteY29" fmla="*/ 659606 h 728662"/>
                <a:gd name="connsiteX30" fmla="*/ 414337 w 600075"/>
                <a:gd name="connsiteY30" fmla="*/ 542925 h 728662"/>
                <a:gd name="connsiteX31" fmla="*/ 309562 w 600075"/>
                <a:gd name="connsiteY31" fmla="*/ 3690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0075" h="728662">
                  <a:moveTo>
                    <a:pt x="309562" y="369093"/>
                  </a:moveTo>
                  <a:lnTo>
                    <a:pt x="254793" y="283368"/>
                  </a:lnTo>
                  <a:lnTo>
                    <a:pt x="235743" y="259556"/>
                  </a:lnTo>
                  <a:lnTo>
                    <a:pt x="204787" y="228600"/>
                  </a:lnTo>
                  <a:lnTo>
                    <a:pt x="135731" y="164306"/>
                  </a:lnTo>
                  <a:lnTo>
                    <a:pt x="47625" y="90487"/>
                  </a:lnTo>
                  <a:lnTo>
                    <a:pt x="21431" y="66675"/>
                  </a:lnTo>
                  <a:lnTo>
                    <a:pt x="9525" y="50006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11906" y="0"/>
                  </a:lnTo>
                  <a:lnTo>
                    <a:pt x="40481" y="7143"/>
                  </a:lnTo>
                  <a:lnTo>
                    <a:pt x="111918" y="45243"/>
                  </a:lnTo>
                  <a:lnTo>
                    <a:pt x="252412" y="119062"/>
                  </a:lnTo>
                  <a:lnTo>
                    <a:pt x="314325" y="150018"/>
                  </a:lnTo>
                  <a:lnTo>
                    <a:pt x="369093" y="173831"/>
                  </a:lnTo>
                  <a:lnTo>
                    <a:pt x="426243" y="195262"/>
                  </a:lnTo>
                  <a:lnTo>
                    <a:pt x="459581" y="207168"/>
                  </a:lnTo>
                  <a:lnTo>
                    <a:pt x="495300" y="216693"/>
                  </a:lnTo>
                  <a:lnTo>
                    <a:pt x="514350" y="216693"/>
                  </a:lnTo>
                  <a:lnTo>
                    <a:pt x="538162" y="214312"/>
                  </a:lnTo>
                  <a:lnTo>
                    <a:pt x="559593" y="204787"/>
                  </a:lnTo>
                  <a:lnTo>
                    <a:pt x="573881" y="195262"/>
                  </a:lnTo>
                  <a:lnTo>
                    <a:pt x="590550" y="166687"/>
                  </a:lnTo>
                  <a:lnTo>
                    <a:pt x="600075" y="121443"/>
                  </a:lnTo>
                  <a:cubicBezTo>
                    <a:pt x="597694" y="323849"/>
                    <a:pt x="595312" y="526256"/>
                    <a:pt x="592931" y="728662"/>
                  </a:cubicBezTo>
                  <a:lnTo>
                    <a:pt x="542925" y="721518"/>
                  </a:lnTo>
                  <a:lnTo>
                    <a:pt x="516731" y="709612"/>
                  </a:lnTo>
                  <a:lnTo>
                    <a:pt x="507206" y="697706"/>
                  </a:lnTo>
                  <a:lnTo>
                    <a:pt x="481012" y="659606"/>
                  </a:lnTo>
                  <a:lnTo>
                    <a:pt x="414337" y="542925"/>
                  </a:lnTo>
                  <a:lnTo>
                    <a:pt x="309562" y="3690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2">
              <a:extLst>
                <a:ext uri="{FF2B5EF4-FFF2-40B4-BE49-F238E27FC236}">
                  <a16:creationId xmlns:a16="http://schemas.microsoft.com/office/drawing/2014/main" id="{3023323D-D206-4C4F-9284-A163A58B5081}"/>
                </a:ext>
              </a:extLst>
            </p:cNvPr>
            <p:cNvSpPr/>
            <p:nvPr/>
          </p:nvSpPr>
          <p:spPr>
            <a:xfrm>
              <a:off x="5988051" y="2800350"/>
              <a:ext cx="504825" cy="3219450"/>
            </a:xfrm>
            <a:custGeom>
              <a:avLst/>
              <a:gdLst>
                <a:gd name="connsiteX0" fmla="*/ 186190 w 504782"/>
                <a:gd name="connsiteY0" fmla="*/ 1266092 h 3219019"/>
                <a:gd name="connsiteX1" fmla="*/ 190327 w 504782"/>
                <a:gd name="connsiteY1" fmla="*/ 955775 h 3219019"/>
                <a:gd name="connsiteX2" fmla="*/ 190327 w 504782"/>
                <a:gd name="connsiteY2" fmla="*/ 521332 h 3219019"/>
                <a:gd name="connsiteX3" fmla="*/ 190327 w 504782"/>
                <a:gd name="connsiteY3" fmla="*/ 372380 h 3219019"/>
                <a:gd name="connsiteX4" fmla="*/ 182052 w 504782"/>
                <a:gd name="connsiteY4" fmla="*/ 293766 h 3219019"/>
                <a:gd name="connsiteX5" fmla="*/ 169640 w 504782"/>
                <a:gd name="connsiteY5" fmla="*/ 215153 h 3219019"/>
                <a:gd name="connsiteX6" fmla="*/ 157227 w 504782"/>
                <a:gd name="connsiteY6" fmla="*/ 186190 h 3219019"/>
                <a:gd name="connsiteX7" fmla="*/ 119989 w 504782"/>
                <a:gd name="connsiteY7" fmla="*/ 148952 h 3219019"/>
                <a:gd name="connsiteX8" fmla="*/ 74476 w 504782"/>
                <a:gd name="connsiteY8" fmla="*/ 103439 h 3219019"/>
                <a:gd name="connsiteX9" fmla="*/ 33100 w 504782"/>
                <a:gd name="connsiteY9" fmla="*/ 66201 h 3219019"/>
                <a:gd name="connsiteX10" fmla="*/ 4137 w 504782"/>
                <a:gd name="connsiteY10" fmla="*/ 37238 h 3219019"/>
                <a:gd name="connsiteX11" fmla="*/ 0 w 504782"/>
                <a:gd name="connsiteY11" fmla="*/ 24825 h 3219019"/>
                <a:gd name="connsiteX12" fmla="*/ 0 w 504782"/>
                <a:gd name="connsiteY12" fmla="*/ 8275 h 3219019"/>
                <a:gd name="connsiteX13" fmla="*/ 12412 w 504782"/>
                <a:gd name="connsiteY13" fmla="*/ 0 h 3219019"/>
                <a:gd name="connsiteX14" fmla="*/ 62063 w 504782"/>
                <a:gd name="connsiteY14" fmla="*/ 4137 h 3219019"/>
                <a:gd name="connsiteX15" fmla="*/ 190327 w 504782"/>
                <a:gd name="connsiteY15" fmla="*/ 24825 h 3219019"/>
                <a:gd name="connsiteX16" fmla="*/ 318592 w 504782"/>
                <a:gd name="connsiteY16" fmla="*/ 62063 h 3219019"/>
                <a:gd name="connsiteX17" fmla="*/ 417893 w 504782"/>
                <a:gd name="connsiteY17" fmla="*/ 103439 h 3219019"/>
                <a:gd name="connsiteX18" fmla="*/ 450993 w 504782"/>
                <a:gd name="connsiteY18" fmla="*/ 124126 h 3219019"/>
                <a:gd name="connsiteX19" fmla="*/ 479956 w 504782"/>
                <a:gd name="connsiteY19" fmla="*/ 153089 h 3219019"/>
                <a:gd name="connsiteX20" fmla="*/ 500644 w 504782"/>
                <a:gd name="connsiteY20" fmla="*/ 182052 h 3219019"/>
                <a:gd name="connsiteX21" fmla="*/ 504782 w 504782"/>
                <a:gd name="connsiteY21" fmla="*/ 215153 h 3219019"/>
                <a:gd name="connsiteX22" fmla="*/ 500644 w 504782"/>
                <a:gd name="connsiteY22" fmla="*/ 239978 h 3219019"/>
                <a:gd name="connsiteX23" fmla="*/ 488231 w 504782"/>
                <a:gd name="connsiteY23" fmla="*/ 268941 h 3219019"/>
                <a:gd name="connsiteX24" fmla="*/ 471681 w 504782"/>
                <a:gd name="connsiteY24" fmla="*/ 314454 h 3219019"/>
                <a:gd name="connsiteX25" fmla="*/ 459269 w 504782"/>
                <a:gd name="connsiteY25" fmla="*/ 393068 h 3219019"/>
                <a:gd name="connsiteX26" fmla="*/ 455131 w 504782"/>
                <a:gd name="connsiteY26" fmla="*/ 479956 h 3219019"/>
                <a:gd name="connsiteX27" fmla="*/ 442718 w 504782"/>
                <a:gd name="connsiteY27" fmla="*/ 570983 h 3219019"/>
                <a:gd name="connsiteX28" fmla="*/ 434443 w 504782"/>
                <a:gd name="connsiteY28" fmla="*/ 777860 h 3219019"/>
                <a:gd name="connsiteX29" fmla="*/ 434443 w 504782"/>
                <a:gd name="connsiteY29" fmla="*/ 1249542 h 3219019"/>
                <a:gd name="connsiteX30" fmla="*/ 438581 w 504782"/>
                <a:gd name="connsiteY30" fmla="*/ 1750186 h 3219019"/>
                <a:gd name="connsiteX31" fmla="*/ 442718 w 504782"/>
                <a:gd name="connsiteY31" fmla="*/ 2163942 h 3219019"/>
                <a:gd name="connsiteX32" fmla="*/ 450993 w 504782"/>
                <a:gd name="connsiteY32" fmla="*/ 2581835 h 3219019"/>
                <a:gd name="connsiteX33" fmla="*/ 459269 w 504782"/>
                <a:gd name="connsiteY33" fmla="*/ 2958353 h 3219019"/>
                <a:gd name="connsiteX34" fmla="*/ 455131 w 504782"/>
                <a:gd name="connsiteY34" fmla="*/ 3041104 h 3219019"/>
                <a:gd name="connsiteX35" fmla="*/ 450993 w 504782"/>
                <a:gd name="connsiteY35" fmla="*/ 3103167 h 3219019"/>
                <a:gd name="connsiteX36" fmla="*/ 434443 w 504782"/>
                <a:gd name="connsiteY36" fmla="*/ 3148680 h 3219019"/>
                <a:gd name="connsiteX37" fmla="*/ 413755 w 504782"/>
                <a:gd name="connsiteY37" fmla="*/ 3177643 h 3219019"/>
                <a:gd name="connsiteX38" fmla="*/ 384792 w 504782"/>
                <a:gd name="connsiteY38" fmla="*/ 3202469 h 3219019"/>
                <a:gd name="connsiteX39" fmla="*/ 364105 w 504782"/>
                <a:gd name="connsiteY39" fmla="*/ 3210744 h 3219019"/>
                <a:gd name="connsiteX40" fmla="*/ 343417 w 504782"/>
                <a:gd name="connsiteY40" fmla="*/ 3219019 h 3219019"/>
                <a:gd name="connsiteX41" fmla="*/ 318592 w 504782"/>
                <a:gd name="connsiteY41" fmla="*/ 3210744 h 3219019"/>
                <a:gd name="connsiteX42" fmla="*/ 285491 w 504782"/>
                <a:gd name="connsiteY42" fmla="*/ 3181781 h 3219019"/>
                <a:gd name="connsiteX43" fmla="*/ 248253 w 504782"/>
                <a:gd name="connsiteY43" fmla="*/ 3115580 h 3219019"/>
                <a:gd name="connsiteX44" fmla="*/ 215153 w 504782"/>
                <a:gd name="connsiteY44" fmla="*/ 3036966 h 3219019"/>
                <a:gd name="connsiteX45" fmla="*/ 186190 w 504782"/>
                <a:gd name="connsiteY45" fmla="*/ 2925252 h 3219019"/>
                <a:gd name="connsiteX46" fmla="*/ 169640 w 504782"/>
                <a:gd name="connsiteY46" fmla="*/ 2796988 h 3219019"/>
                <a:gd name="connsiteX47" fmla="*/ 169640 w 504782"/>
                <a:gd name="connsiteY47" fmla="*/ 2743200 h 3219019"/>
                <a:gd name="connsiteX48" fmla="*/ 182052 w 504782"/>
                <a:gd name="connsiteY48" fmla="*/ 2660449 h 3219019"/>
                <a:gd name="connsiteX49" fmla="*/ 186190 w 504782"/>
                <a:gd name="connsiteY49" fmla="*/ 2585973 h 3219019"/>
                <a:gd name="connsiteX50" fmla="*/ 190327 w 504782"/>
                <a:gd name="connsiteY50" fmla="*/ 2395645 h 3219019"/>
                <a:gd name="connsiteX51" fmla="*/ 190327 w 504782"/>
                <a:gd name="connsiteY51" fmla="*/ 2130841 h 3219019"/>
                <a:gd name="connsiteX52" fmla="*/ 190327 w 504782"/>
                <a:gd name="connsiteY52" fmla="*/ 1675710 h 3219019"/>
                <a:gd name="connsiteX53" fmla="*/ 186190 w 504782"/>
                <a:gd name="connsiteY53" fmla="*/ 1266092 h 321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04782" h="3219019">
                  <a:moveTo>
                    <a:pt x="186190" y="1266092"/>
                  </a:moveTo>
                  <a:lnTo>
                    <a:pt x="190327" y="955775"/>
                  </a:lnTo>
                  <a:lnTo>
                    <a:pt x="190327" y="521332"/>
                  </a:lnTo>
                  <a:lnTo>
                    <a:pt x="190327" y="372380"/>
                  </a:lnTo>
                  <a:lnTo>
                    <a:pt x="182052" y="293766"/>
                  </a:lnTo>
                  <a:lnTo>
                    <a:pt x="169640" y="215153"/>
                  </a:lnTo>
                  <a:lnTo>
                    <a:pt x="157227" y="186190"/>
                  </a:lnTo>
                  <a:lnTo>
                    <a:pt x="119989" y="148952"/>
                  </a:lnTo>
                  <a:lnTo>
                    <a:pt x="74476" y="103439"/>
                  </a:lnTo>
                  <a:lnTo>
                    <a:pt x="33100" y="66201"/>
                  </a:lnTo>
                  <a:lnTo>
                    <a:pt x="4137" y="37238"/>
                  </a:lnTo>
                  <a:lnTo>
                    <a:pt x="0" y="24825"/>
                  </a:lnTo>
                  <a:lnTo>
                    <a:pt x="0" y="8275"/>
                  </a:lnTo>
                  <a:lnTo>
                    <a:pt x="12412" y="0"/>
                  </a:lnTo>
                  <a:lnTo>
                    <a:pt x="62063" y="4137"/>
                  </a:lnTo>
                  <a:lnTo>
                    <a:pt x="190327" y="24825"/>
                  </a:lnTo>
                  <a:lnTo>
                    <a:pt x="318592" y="62063"/>
                  </a:lnTo>
                  <a:lnTo>
                    <a:pt x="417893" y="103439"/>
                  </a:lnTo>
                  <a:lnTo>
                    <a:pt x="450993" y="124126"/>
                  </a:lnTo>
                  <a:lnTo>
                    <a:pt x="479956" y="153089"/>
                  </a:lnTo>
                  <a:lnTo>
                    <a:pt x="500644" y="182052"/>
                  </a:lnTo>
                  <a:lnTo>
                    <a:pt x="504782" y="215153"/>
                  </a:lnTo>
                  <a:lnTo>
                    <a:pt x="500644" y="239978"/>
                  </a:lnTo>
                  <a:lnTo>
                    <a:pt x="488231" y="268941"/>
                  </a:lnTo>
                  <a:lnTo>
                    <a:pt x="471681" y="314454"/>
                  </a:lnTo>
                  <a:lnTo>
                    <a:pt x="459269" y="393068"/>
                  </a:lnTo>
                  <a:lnTo>
                    <a:pt x="455131" y="479956"/>
                  </a:lnTo>
                  <a:lnTo>
                    <a:pt x="442718" y="570983"/>
                  </a:lnTo>
                  <a:lnTo>
                    <a:pt x="434443" y="777860"/>
                  </a:lnTo>
                  <a:lnTo>
                    <a:pt x="434443" y="1249542"/>
                  </a:lnTo>
                  <a:cubicBezTo>
                    <a:pt x="435822" y="1416423"/>
                    <a:pt x="437202" y="1583305"/>
                    <a:pt x="438581" y="1750186"/>
                  </a:cubicBezTo>
                  <a:lnTo>
                    <a:pt x="442718" y="2163942"/>
                  </a:lnTo>
                  <a:lnTo>
                    <a:pt x="450993" y="2581835"/>
                  </a:lnTo>
                  <a:lnTo>
                    <a:pt x="459269" y="2958353"/>
                  </a:lnTo>
                  <a:lnTo>
                    <a:pt x="455131" y="3041104"/>
                  </a:lnTo>
                  <a:lnTo>
                    <a:pt x="450993" y="3103167"/>
                  </a:lnTo>
                  <a:lnTo>
                    <a:pt x="434443" y="3148680"/>
                  </a:lnTo>
                  <a:lnTo>
                    <a:pt x="413755" y="3177643"/>
                  </a:lnTo>
                  <a:lnTo>
                    <a:pt x="384792" y="3202469"/>
                  </a:lnTo>
                  <a:lnTo>
                    <a:pt x="364105" y="3210744"/>
                  </a:lnTo>
                  <a:lnTo>
                    <a:pt x="343417" y="3219019"/>
                  </a:lnTo>
                  <a:lnTo>
                    <a:pt x="318592" y="3210744"/>
                  </a:lnTo>
                  <a:lnTo>
                    <a:pt x="285491" y="3181781"/>
                  </a:lnTo>
                  <a:lnTo>
                    <a:pt x="248253" y="3115580"/>
                  </a:lnTo>
                  <a:lnTo>
                    <a:pt x="215153" y="3036966"/>
                  </a:lnTo>
                  <a:lnTo>
                    <a:pt x="186190" y="2925252"/>
                  </a:lnTo>
                  <a:lnTo>
                    <a:pt x="169640" y="2796988"/>
                  </a:lnTo>
                  <a:lnTo>
                    <a:pt x="169640" y="2743200"/>
                  </a:lnTo>
                  <a:lnTo>
                    <a:pt x="182052" y="2660449"/>
                  </a:lnTo>
                  <a:lnTo>
                    <a:pt x="186190" y="2585973"/>
                  </a:lnTo>
                  <a:lnTo>
                    <a:pt x="190327" y="2395645"/>
                  </a:lnTo>
                  <a:lnTo>
                    <a:pt x="190327" y="2130841"/>
                  </a:lnTo>
                  <a:lnTo>
                    <a:pt x="190327" y="1675710"/>
                  </a:lnTo>
                  <a:lnTo>
                    <a:pt x="186190" y="126609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DA60217-5F97-47E5-A555-F6BCDC3CACC3}"/>
              </a:ext>
            </a:extLst>
          </p:cNvPr>
          <p:cNvGrpSpPr/>
          <p:nvPr/>
        </p:nvGrpSpPr>
        <p:grpSpPr>
          <a:xfrm>
            <a:off x="3779838" y="1333500"/>
            <a:ext cx="4470400" cy="4694236"/>
            <a:chOff x="3779838" y="1325564"/>
            <a:chExt cx="4470400" cy="4694236"/>
          </a:xfrm>
          <a:solidFill>
            <a:schemeClr val="tx1"/>
          </a:solidFill>
        </p:grpSpPr>
        <p:sp>
          <p:nvSpPr>
            <p:cNvPr id="16" name="フリーフォーム 38">
              <a:extLst>
                <a:ext uri="{FF2B5EF4-FFF2-40B4-BE49-F238E27FC236}">
                  <a16:creationId xmlns:a16="http://schemas.microsoft.com/office/drawing/2014/main" id="{D20B3C29-817D-4D67-B18E-C812E4D97E51}"/>
                </a:ext>
              </a:extLst>
            </p:cNvPr>
            <p:cNvSpPr/>
            <p:nvPr/>
          </p:nvSpPr>
          <p:spPr>
            <a:xfrm>
              <a:off x="3981450" y="1325564"/>
              <a:ext cx="2266950" cy="3328987"/>
            </a:xfrm>
            <a:custGeom>
              <a:avLst/>
              <a:gdLst>
                <a:gd name="connsiteX0" fmla="*/ 1698791 w 2266499"/>
                <a:gd name="connsiteY0" fmla="*/ 1382434 h 3328242"/>
                <a:gd name="connsiteX1" fmla="*/ 1776796 w 2266499"/>
                <a:gd name="connsiteY1" fmla="*/ 1235090 h 3328242"/>
                <a:gd name="connsiteX2" fmla="*/ 1828800 w 2266499"/>
                <a:gd name="connsiteY2" fmla="*/ 1118081 h 3328242"/>
                <a:gd name="connsiteX3" fmla="*/ 1937142 w 2266499"/>
                <a:gd name="connsiteY3" fmla="*/ 845061 h 3328242"/>
                <a:gd name="connsiteX4" fmla="*/ 1993479 w 2266499"/>
                <a:gd name="connsiteY4" fmla="*/ 706385 h 3328242"/>
                <a:gd name="connsiteX5" fmla="*/ 2023815 w 2266499"/>
                <a:gd name="connsiteY5" fmla="*/ 632712 h 3328242"/>
                <a:gd name="connsiteX6" fmla="*/ 2058484 w 2266499"/>
                <a:gd name="connsiteY6" fmla="*/ 554707 h 3328242"/>
                <a:gd name="connsiteX7" fmla="*/ 2088819 w 2266499"/>
                <a:gd name="connsiteY7" fmla="*/ 494036 h 3328242"/>
                <a:gd name="connsiteX8" fmla="*/ 2110487 w 2266499"/>
                <a:gd name="connsiteY8" fmla="*/ 455033 h 3328242"/>
                <a:gd name="connsiteX9" fmla="*/ 2136489 w 2266499"/>
                <a:gd name="connsiteY9" fmla="*/ 424697 h 3328242"/>
                <a:gd name="connsiteX10" fmla="*/ 2162491 w 2266499"/>
                <a:gd name="connsiteY10" fmla="*/ 398695 h 3328242"/>
                <a:gd name="connsiteX11" fmla="*/ 2192827 w 2266499"/>
                <a:gd name="connsiteY11" fmla="*/ 377027 h 3328242"/>
                <a:gd name="connsiteX12" fmla="*/ 2227496 w 2266499"/>
                <a:gd name="connsiteY12" fmla="*/ 355359 h 3328242"/>
                <a:gd name="connsiteX13" fmla="*/ 2253498 w 2266499"/>
                <a:gd name="connsiteY13" fmla="*/ 329357 h 3328242"/>
                <a:gd name="connsiteX14" fmla="*/ 2266499 w 2266499"/>
                <a:gd name="connsiteY14" fmla="*/ 299021 h 3328242"/>
                <a:gd name="connsiteX15" fmla="*/ 2266499 w 2266499"/>
                <a:gd name="connsiteY15" fmla="*/ 281687 h 3328242"/>
                <a:gd name="connsiteX16" fmla="*/ 2257832 w 2266499"/>
                <a:gd name="connsiteY16" fmla="*/ 242684 h 3328242"/>
                <a:gd name="connsiteX17" fmla="*/ 2244831 w 2266499"/>
                <a:gd name="connsiteY17" fmla="*/ 216682 h 3328242"/>
                <a:gd name="connsiteX18" fmla="*/ 2227496 w 2266499"/>
                <a:gd name="connsiteY18" fmla="*/ 190680 h 3328242"/>
                <a:gd name="connsiteX19" fmla="*/ 2192827 w 2266499"/>
                <a:gd name="connsiteY19" fmla="*/ 160345 h 3328242"/>
                <a:gd name="connsiteX20" fmla="*/ 2114821 w 2266499"/>
                <a:gd name="connsiteY20" fmla="*/ 112675 h 3328242"/>
                <a:gd name="connsiteX21" fmla="*/ 2058484 w 2266499"/>
                <a:gd name="connsiteY21" fmla="*/ 86673 h 3328242"/>
                <a:gd name="connsiteX22" fmla="*/ 1989145 w 2266499"/>
                <a:gd name="connsiteY22" fmla="*/ 56337 h 3328242"/>
                <a:gd name="connsiteX23" fmla="*/ 1898139 w 2266499"/>
                <a:gd name="connsiteY23" fmla="*/ 26002 h 3328242"/>
                <a:gd name="connsiteX24" fmla="*/ 1833134 w 2266499"/>
                <a:gd name="connsiteY24" fmla="*/ 8667 h 3328242"/>
                <a:gd name="connsiteX25" fmla="*/ 1811466 w 2266499"/>
                <a:gd name="connsiteY25" fmla="*/ 4333 h 3328242"/>
                <a:gd name="connsiteX26" fmla="*/ 1746461 w 2266499"/>
                <a:gd name="connsiteY26" fmla="*/ 4333 h 3328242"/>
                <a:gd name="connsiteX27" fmla="*/ 1664122 w 2266499"/>
                <a:gd name="connsiteY27" fmla="*/ 0 h 3328242"/>
                <a:gd name="connsiteX28" fmla="*/ 1633786 w 2266499"/>
                <a:gd name="connsiteY28" fmla="*/ 4333 h 3328242"/>
                <a:gd name="connsiteX29" fmla="*/ 1625119 w 2266499"/>
                <a:gd name="connsiteY29" fmla="*/ 13001 h 3328242"/>
                <a:gd name="connsiteX30" fmla="*/ 1616451 w 2266499"/>
                <a:gd name="connsiteY30" fmla="*/ 21668 h 3328242"/>
                <a:gd name="connsiteX31" fmla="*/ 1616451 w 2266499"/>
                <a:gd name="connsiteY31" fmla="*/ 39003 h 3328242"/>
                <a:gd name="connsiteX32" fmla="*/ 1633786 w 2266499"/>
                <a:gd name="connsiteY32" fmla="*/ 65004 h 3328242"/>
                <a:gd name="connsiteX33" fmla="*/ 1659788 w 2266499"/>
                <a:gd name="connsiteY33" fmla="*/ 82339 h 3328242"/>
                <a:gd name="connsiteX34" fmla="*/ 1703124 w 2266499"/>
                <a:gd name="connsiteY34" fmla="*/ 99674 h 3328242"/>
                <a:gd name="connsiteX35" fmla="*/ 1746461 w 2266499"/>
                <a:gd name="connsiteY35" fmla="*/ 125676 h 3328242"/>
                <a:gd name="connsiteX36" fmla="*/ 1781130 w 2266499"/>
                <a:gd name="connsiteY36" fmla="*/ 160345 h 3328242"/>
                <a:gd name="connsiteX37" fmla="*/ 1807132 w 2266499"/>
                <a:gd name="connsiteY37" fmla="*/ 195014 h 3328242"/>
                <a:gd name="connsiteX38" fmla="*/ 1815799 w 2266499"/>
                <a:gd name="connsiteY38" fmla="*/ 229683 h 3328242"/>
                <a:gd name="connsiteX39" fmla="*/ 1815799 w 2266499"/>
                <a:gd name="connsiteY39" fmla="*/ 268686 h 3328242"/>
                <a:gd name="connsiteX40" fmla="*/ 1802798 w 2266499"/>
                <a:gd name="connsiteY40" fmla="*/ 342358 h 3328242"/>
                <a:gd name="connsiteX41" fmla="*/ 1776796 w 2266499"/>
                <a:gd name="connsiteY41" fmla="*/ 459367 h 3328242"/>
                <a:gd name="connsiteX42" fmla="*/ 1724793 w 2266499"/>
                <a:gd name="connsiteY42" fmla="*/ 619712 h 3328242"/>
                <a:gd name="connsiteX43" fmla="*/ 1633786 w 2266499"/>
                <a:gd name="connsiteY43" fmla="*/ 862396 h 3328242"/>
                <a:gd name="connsiteX44" fmla="*/ 1581782 w 2266499"/>
                <a:gd name="connsiteY44" fmla="*/ 1005406 h 3328242"/>
                <a:gd name="connsiteX45" fmla="*/ 1490776 w 2266499"/>
                <a:gd name="connsiteY45" fmla="*/ 1165751 h 3328242"/>
                <a:gd name="connsiteX46" fmla="*/ 1443105 w 2266499"/>
                <a:gd name="connsiteY46" fmla="*/ 1295761 h 3328242"/>
                <a:gd name="connsiteX47" fmla="*/ 1360766 w 2266499"/>
                <a:gd name="connsiteY47" fmla="*/ 1473440 h 3328242"/>
                <a:gd name="connsiteX48" fmla="*/ 1274093 w 2266499"/>
                <a:gd name="connsiteY48" fmla="*/ 1646786 h 3328242"/>
                <a:gd name="connsiteX49" fmla="*/ 1178753 w 2266499"/>
                <a:gd name="connsiteY49" fmla="*/ 1820132 h 3328242"/>
                <a:gd name="connsiteX50" fmla="*/ 1083413 w 2266499"/>
                <a:gd name="connsiteY50" fmla="*/ 1976144 h 3328242"/>
                <a:gd name="connsiteX51" fmla="*/ 970738 w 2266499"/>
                <a:gd name="connsiteY51" fmla="*/ 2145156 h 3328242"/>
                <a:gd name="connsiteX52" fmla="*/ 884065 w 2266499"/>
                <a:gd name="connsiteY52" fmla="*/ 2266498 h 3328242"/>
                <a:gd name="connsiteX53" fmla="*/ 771390 w 2266499"/>
                <a:gd name="connsiteY53" fmla="*/ 2418176 h 3328242"/>
                <a:gd name="connsiteX54" fmla="*/ 663049 w 2266499"/>
                <a:gd name="connsiteY54" fmla="*/ 2552519 h 3328242"/>
                <a:gd name="connsiteX55" fmla="*/ 554707 w 2266499"/>
                <a:gd name="connsiteY55" fmla="*/ 2686862 h 3328242"/>
                <a:gd name="connsiteX56" fmla="*/ 403030 w 2266499"/>
                <a:gd name="connsiteY56" fmla="*/ 2855875 h 3328242"/>
                <a:gd name="connsiteX57" fmla="*/ 251352 w 2266499"/>
                <a:gd name="connsiteY57" fmla="*/ 3020553 h 3328242"/>
                <a:gd name="connsiteX58" fmla="*/ 95341 w 2266499"/>
                <a:gd name="connsiteY58" fmla="*/ 3180898 h 3328242"/>
                <a:gd name="connsiteX59" fmla="*/ 17335 w 2266499"/>
                <a:gd name="connsiteY59" fmla="*/ 3258904 h 3328242"/>
                <a:gd name="connsiteX60" fmla="*/ 4334 w 2266499"/>
                <a:gd name="connsiteY60" fmla="*/ 3280572 h 3328242"/>
                <a:gd name="connsiteX61" fmla="*/ 0 w 2266499"/>
                <a:gd name="connsiteY61" fmla="*/ 3297907 h 3328242"/>
                <a:gd name="connsiteX62" fmla="*/ 4334 w 2266499"/>
                <a:gd name="connsiteY62" fmla="*/ 3323909 h 3328242"/>
                <a:gd name="connsiteX63" fmla="*/ 17335 w 2266499"/>
                <a:gd name="connsiteY63" fmla="*/ 3328242 h 3328242"/>
                <a:gd name="connsiteX64" fmla="*/ 65005 w 2266499"/>
                <a:gd name="connsiteY64" fmla="*/ 3302240 h 3328242"/>
                <a:gd name="connsiteX65" fmla="*/ 225350 w 2266499"/>
                <a:gd name="connsiteY65" fmla="*/ 3180898 h 3328242"/>
                <a:gd name="connsiteX66" fmla="*/ 355360 w 2266499"/>
                <a:gd name="connsiteY66" fmla="*/ 3076891 h 3328242"/>
                <a:gd name="connsiteX67" fmla="*/ 511371 w 2266499"/>
                <a:gd name="connsiteY67" fmla="*/ 2946881 h 3328242"/>
                <a:gd name="connsiteX68" fmla="*/ 671716 w 2266499"/>
                <a:gd name="connsiteY68" fmla="*/ 2799537 h 3328242"/>
                <a:gd name="connsiteX69" fmla="*/ 797392 w 2266499"/>
                <a:gd name="connsiteY69" fmla="*/ 2678195 h 3328242"/>
                <a:gd name="connsiteX70" fmla="*/ 914400 w 2266499"/>
                <a:gd name="connsiteY70" fmla="*/ 2552519 h 3328242"/>
                <a:gd name="connsiteX71" fmla="*/ 1027075 w 2266499"/>
                <a:gd name="connsiteY71" fmla="*/ 2418176 h 3328242"/>
                <a:gd name="connsiteX72" fmla="*/ 1087746 w 2266499"/>
                <a:gd name="connsiteY72" fmla="*/ 2340170 h 3328242"/>
                <a:gd name="connsiteX73" fmla="*/ 1148417 w 2266499"/>
                <a:gd name="connsiteY73" fmla="*/ 2279499 h 3328242"/>
                <a:gd name="connsiteX74" fmla="*/ 1256759 w 2266499"/>
                <a:gd name="connsiteY74" fmla="*/ 2119154 h 3328242"/>
                <a:gd name="connsiteX75" fmla="*/ 1352099 w 2266499"/>
                <a:gd name="connsiteY75" fmla="*/ 1971810 h 3328242"/>
                <a:gd name="connsiteX76" fmla="*/ 1464774 w 2266499"/>
                <a:gd name="connsiteY76" fmla="*/ 1798464 h 3328242"/>
                <a:gd name="connsiteX77" fmla="*/ 1586116 w 2266499"/>
                <a:gd name="connsiteY77" fmla="*/ 1590449 h 3328242"/>
                <a:gd name="connsiteX78" fmla="*/ 1698791 w 2266499"/>
                <a:gd name="connsiteY78" fmla="*/ 1382434 h 332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266499" h="3328242">
                  <a:moveTo>
                    <a:pt x="1698791" y="1382434"/>
                  </a:moveTo>
                  <a:lnTo>
                    <a:pt x="1776796" y="1235090"/>
                  </a:lnTo>
                  <a:lnTo>
                    <a:pt x="1828800" y="1118081"/>
                  </a:lnTo>
                  <a:lnTo>
                    <a:pt x="1937142" y="845061"/>
                  </a:lnTo>
                  <a:lnTo>
                    <a:pt x="1993479" y="706385"/>
                  </a:lnTo>
                  <a:lnTo>
                    <a:pt x="2023815" y="632712"/>
                  </a:lnTo>
                  <a:lnTo>
                    <a:pt x="2058484" y="554707"/>
                  </a:lnTo>
                  <a:lnTo>
                    <a:pt x="2088819" y="494036"/>
                  </a:lnTo>
                  <a:lnTo>
                    <a:pt x="2110487" y="455033"/>
                  </a:lnTo>
                  <a:lnTo>
                    <a:pt x="2136489" y="424697"/>
                  </a:lnTo>
                  <a:lnTo>
                    <a:pt x="2162491" y="398695"/>
                  </a:lnTo>
                  <a:lnTo>
                    <a:pt x="2192827" y="377027"/>
                  </a:lnTo>
                  <a:lnTo>
                    <a:pt x="2227496" y="355359"/>
                  </a:lnTo>
                  <a:lnTo>
                    <a:pt x="2253498" y="329357"/>
                  </a:lnTo>
                  <a:lnTo>
                    <a:pt x="2266499" y="299021"/>
                  </a:lnTo>
                  <a:lnTo>
                    <a:pt x="2266499" y="281687"/>
                  </a:lnTo>
                  <a:lnTo>
                    <a:pt x="2257832" y="242684"/>
                  </a:lnTo>
                  <a:lnTo>
                    <a:pt x="2244831" y="216682"/>
                  </a:lnTo>
                  <a:lnTo>
                    <a:pt x="2227496" y="190680"/>
                  </a:lnTo>
                  <a:lnTo>
                    <a:pt x="2192827" y="160345"/>
                  </a:lnTo>
                  <a:lnTo>
                    <a:pt x="2114821" y="112675"/>
                  </a:lnTo>
                  <a:lnTo>
                    <a:pt x="2058484" y="86673"/>
                  </a:lnTo>
                  <a:lnTo>
                    <a:pt x="1989145" y="56337"/>
                  </a:lnTo>
                  <a:lnTo>
                    <a:pt x="1898139" y="26002"/>
                  </a:lnTo>
                  <a:lnTo>
                    <a:pt x="1833134" y="8667"/>
                  </a:lnTo>
                  <a:lnTo>
                    <a:pt x="1811466" y="4333"/>
                  </a:lnTo>
                  <a:lnTo>
                    <a:pt x="1746461" y="4333"/>
                  </a:lnTo>
                  <a:lnTo>
                    <a:pt x="1664122" y="0"/>
                  </a:lnTo>
                  <a:lnTo>
                    <a:pt x="1633786" y="4333"/>
                  </a:lnTo>
                  <a:lnTo>
                    <a:pt x="1625119" y="13001"/>
                  </a:lnTo>
                  <a:lnTo>
                    <a:pt x="1616451" y="21668"/>
                  </a:lnTo>
                  <a:lnTo>
                    <a:pt x="1616451" y="39003"/>
                  </a:lnTo>
                  <a:lnTo>
                    <a:pt x="1633786" y="65004"/>
                  </a:lnTo>
                  <a:lnTo>
                    <a:pt x="1659788" y="82339"/>
                  </a:lnTo>
                  <a:lnTo>
                    <a:pt x="1703124" y="99674"/>
                  </a:lnTo>
                  <a:lnTo>
                    <a:pt x="1746461" y="125676"/>
                  </a:lnTo>
                  <a:lnTo>
                    <a:pt x="1781130" y="160345"/>
                  </a:lnTo>
                  <a:lnTo>
                    <a:pt x="1807132" y="195014"/>
                  </a:lnTo>
                  <a:lnTo>
                    <a:pt x="1815799" y="229683"/>
                  </a:lnTo>
                  <a:lnTo>
                    <a:pt x="1815799" y="268686"/>
                  </a:lnTo>
                  <a:lnTo>
                    <a:pt x="1802798" y="342358"/>
                  </a:lnTo>
                  <a:lnTo>
                    <a:pt x="1776796" y="459367"/>
                  </a:lnTo>
                  <a:lnTo>
                    <a:pt x="1724793" y="619712"/>
                  </a:lnTo>
                  <a:lnTo>
                    <a:pt x="1633786" y="862396"/>
                  </a:lnTo>
                  <a:lnTo>
                    <a:pt x="1581782" y="1005406"/>
                  </a:lnTo>
                  <a:lnTo>
                    <a:pt x="1490776" y="1165751"/>
                  </a:lnTo>
                  <a:lnTo>
                    <a:pt x="1443105" y="1295761"/>
                  </a:lnTo>
                  <a:lnTo>
                    <a:pt x="1360766" y="1473440"/>
                  </a:lnTo>
                  <a:lnTo>
                    <a:pt x="1274093" y="1646786"/>
                  </a:lnTo>
                  <a:lnTo>
                    <a:pt x="1178753" y="1820132"/>
                  </a:lnTo>
                  <a:lnTo>
                    <a:pt x="1083413" y="1976144"/>
                  </a:lnTo>
                  <a:lnTo>
                    <a:pt x="970738" y="2145156"/>
                  </a:lnTo>
                  <a:lnTo>
                    <a:pt x="884065" y="2266498"/>
                  </a:lnTo>
                  <a:lnTo>
                    <a:pt x="771390" y="2418176"/>
                  </a:lnTo>
                  <a:lnTo>
                    <a:pt x="663049" y="2552519"/>
                  </a:lnTo>
                  <a:lnTo>
                    <a:pt x="554707" y="2686862"/>
                  </a:lnTo>
                  <a:lnTo>
                    <a:pt x="403030" y="2855875"/>
                  </a:lnTo>
                  <a:lnTo>
                    <a:pt x="251352" y="3020553"/>
                  </a:lnTo>
                  <a:lnTo>
                    <a:pt x="95341" y="3180898"/>
                  </a:lnTo>
                  <a:lnTo>
                    <a:pt x="17335" y="3258904"/>
                  </a:lnTo>
                  <a:lnTo>
                    <a:pt x="4334" y="3280572"/>
                  </a:lnTo>
                  <a:lnTo>
                    <a:pt x="0" y="3297907"/>
                  </a:lnTo>
                  <a:lnTo>
                    <a:pt x="4334" y="3323909"/>
                  </a:lnTo>
                  <a:lnTo>
                    <a:pt x="17335" y="3328242"/>
                  </a:lnTo>
                  <a:lnTo>
                    <a:pt x="65005" y="3302240"/>
                  </a:lnTo>
                  <a:lnTo>
                    <a:pt x="225350" y="3180898"/>
                  </a:lnTo>
                  <a:lnTo>
                    <a:pt x="355360" y="3076891"/>
                  </a:lnTo>
                  <a:lnTo>
                    <a:pt x="511371" y="2946881"/>
                  </a:lnTo>
                  <a:lnTo>
                    <a:pt x="671716" y="2799537"/>
                  </a:lnTo>
                  <a:lnTo>
                    <a:pt x="797392" y="2678195"/>
                  </a:lnTo>
                  <a:lnTo>
                    <a:pt x="914400" y="2552519"/>
                  </a:lnTo>
                  <a:lnTo>
                    <a:pt x="1027075" y="2418176"/>
                  </a:lnTo>
                  <a:lnTo>
                    <a:pt x="1087746" y="2340170"/>
                  </a:lnTo>
                  <a:lnTo>
                    <a:pt x="1148417" y="2279499"/>
                  </a:lnTo>
                  <a:lnTo>
                    <a:pt x="1256759" y="2119154"/>
                  </a:lnTo>
                  <a:lnTo>
                    <a:pt x="1352099" y="1971810"/>
                  </a:lnTo>
                  <a:lnTo>
                    <a:pt x="1464774" y="1798464"/>
                  </a:lnTo>
                  <a:lnTo>
                    <a:pt x="1586116" y="1590449"/>
                  </a:lnTo>
                  <a:lnTo>
                    <a:pt x="1698791" y="13824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7">
              <a:extLst>
                <a:ext uri="{FF2B5EF4-FFF2-40B4-BE49-F238E27FC236}">
                  <a16:creationId xmlns:a16="http://schemas.microsoft.com/office/drawing/2014/main" id="{7DE2B423-E77B-421C-A561-BDA94761C35E}"/>
                </a:ext>
              </a:extLst>
            </p:cNvPr>
            <p:cNvSpPr/>
            <p:nvPr/>
          </p:nvSpPr>
          <p:spPr>
            <a:xfrm>
              <a:off x="3779838" y="2022476"/>
              <a:ext cx="4470400" cy="771525"/>
            </a:xfrm>
            <a:custGeom>
              <a:avLst/>
              <a:gdLst>
                <a:gd name="connsiteX0" fmla="*/ 2348179 w 4469587"/>
                <a:gd name="connsiteY0" fmla="*/ 201168 h 771753"/>
                <a:gd name="connsiteX1" fmla="*/ 2198217 w 4469587"/>
                <a:gd name="connsiteY1" fmla="*/ 212141 h 771753"/>
                <a:gd name="connsiteX2" fmla="*/ 2081174 w 4469587"/>
                <a:gd name="connsiteY2" fmla="*/ 223113 h 771753"/>
                <a:gd name="connsiteX3" fmla="*/ 1733702 w 4469587"/>
                <a:gd name="connsiteY3" fmla="*/ 277977 h 771753"/>
                <a:gd name="connsiteX4" fmla="*/ 1514246 w 4469587"/>
                <a:gd name="connsiteY4" fmla="*/ 318211 h 771753"/>
                <a:gd name="connsiteX5" fmla="*/ 1302105 w 4469587"/>
                <a:gd name="connsiteY5" fmla="*/ 354787 h 771753"/>
                <a:gd name="connsiteX6" fmla="*/ 1089964 w 4469587"/>
                <a:gd name="connsiteY6" fmla="*/ 391363 h 771753"/>
                <a:gd name="connsiteX7" fmla="*/ 907084 w 4469587"/>
                <a:gd name="connsiteY7" fmla="*/ 424281 h 771753"/>
                <a:gd name="connsiteX8" fmla="*/ 735177 w 4469587"/>
                <a:gd name="connsiteY8" fmla="*/ 453542 h 771753"/>
                <a:gd name="connsiteX9" fmla="*/ 563270 w 4469587"/>
                <a:gd name="connsiteY9" fmla="*/ 482803 h 771753"/>
                <a:gd name="connsiteX10" fmla="*/ 490118 w 4469587"/>
                <a:gd name="connsiteY10" fmla="*/ 497433 h 771753"/>
                <a:gd name="connsiteX11" fmla="*/ 453542 w 4469587"/>
                <a:gd name="connsiteY11" fmla="*/ 501091 h 771753"/>
                <a:gd name="connsiteX12" fmla="*/ 405993 w 4469587"/>
                <a:gd name="connsiteY12" fmla="*/ 501091 h 771753"/>
                <a:gd name="connsiteX13" fmla="*/ 347472 w 4469587"/>
                <a:gd name="connsiteY13" fmla="*/ 493776 h 771753"/>
                <a:gd name="connsiteX14" fmla="*/ 288950 w 4469587"/>
                <a:gd name="connsiteY14" fmla="*/ 486461 h 771753"/>
                <a:gd name="connsiteX15" fmla="*/ 219456 w 4469587"/>
                <a:gd name="connsiteY15" fmla="*/ 471830 h 771753"/>
                <a:gd name="connsiteX16" fmla="*/ 149961 w 4469587"/>
                <a:gd name="connsiteY16" fmla="*/ 442569 h 771753"/>
                <a:gd name="connsiteX17" fmla="*/ 84124 w 4469587"/>
                <a:gd name="connsiteY17" fmla="*/ 402336 h 771753"/>
                <a:gd name="connsiteX18" fmla="*/ 58521 w 4469587"/>
                <a:gd name="connsiteY18" fmla="*/ 380390 h 771753"/>
                <a:gd name="connsiteX19" fmla="*/ 36576 w 4469587"/>
                <a:gd name="connsiteY19" fmla="*/ 373075 h 771753"/>
                <a:gd name="connsiteX20" fmla="*/ 21945 w 4469587"/>
                <a:gd name="connsiteY20" fmla="*/ 373075 h 771753"/>
                <a:gd name="connsiteX21" fmla="*/ 10972 w 4469587"/>
                <a:gd name="connsiteY21" fmla="*/ 380390 h 771753"/>
                <a:gd name="connsiteX22" fmla="*/ 0 w 4469587"/>
                <a:gd name="connsiteY22" fmla="*/ 402336 h 771753"/>
                <a:gd name="connsiteX23" fmla="*/ 10972 w 4469587"/>
                <a:gd name="connsiteY23" fmla="*/ 427939 h 771753"/>
                <a:gd name="connsiteX24" fmla="*/ 80467 w 4469587"/>
                <a:gd name="connsiteY24" fmla="*/ 504749 h 771753"/>
                <a:gd name="connsiteX25" fmla="*/ 175564 w 4469587"/>
                <a:gd name="connsiteY25" fmla="*/ 599846 h 771753"/>
                <a:gd name="connsiteX26" fmla="*/ 245059 w 4469587"/>
                <a:gd name="connsiteY26" fmla="*/ 658368 h 771753"/>
                <a:gd name="connsiteX27" fmla="*/ 343814 w 4469587"/>
                <a:gd name="connsiteY27" fmla="*/ 727862 h 771753"/>
                <a:gd name="connsiteX28" fmla="*/ 380390 w 4469587"/>
                <a:gd name="connsiteY28" fmla="*/ 753465 h 771753"/>
                <a:gd name="connsiteX29" fmla="*/ 405993 w 4469587"/>
                <a:gd name="connsiteY29" fmla="*/ 764438 h 771753"/>
                <a:gd name="connsiteX30" fmla="*/ 479145 w 4469587"/>
                <a:gd name="connsiteY30" fmla="*/ 771753 h 771753"/>
                <a:gd name="connsiteX31" fmla="*/ 555955 w 4469587"/>
                <a:gd name="connsiteY31" fmla="*/ 760781 h 771753"/>
                <a:gd name="connsiteX32" fmla="*/ 654710 w 4469587"/>
                <a:gd name="connsiteY32" fmla="*/ 735177 h 771753"/>
                <a:gd name="connsiteX33" fmla="*/ 764438 w 4469587"/>
                <a:gd name="connsiteY33" fmla="*/ 698601 h 771753"/>
                <a:gd name="connsiteX34" fmla="*/ 888796 w 4469587"/>
                <a:gd name="connsiteY34" fmla="*/ 658368 h 771753"/>
                <a:gd name="connsiteX35" fmla="*/ 1005840 w 4469587"/>
                <a:gd name="connsiteY35" fmla="*/ 621792 h 771753"/>
                <a:gd name="connsiteX36" fmla="*/ 1137513 w 4469587"/>
                <a:gd name="connsiteY36" fmla="*/ 588873 h 771753"/>
                <a:gd name="connsiteX37" fmla="*/ 1272844 w 4469587"/>
                <a:gd name="connsiteY37" fmla="*/ 559613 h 771753"/>
                <a:gd name="connsiteX38" fmla="*/ 1430121 w 4469587"/>
                <a:gd name="connsiteY38" fmla="*/ 530352 h 771753"/>
                <a:gd name="connsiteX39" fmla="*/ 1583740 w 4469587"/>
                <a:gd name="connsiteY39" fmla="*/ 504749 h 771753"/>
                <a:gd name="connsiteX40" fmla="*/ 1711756 w 4469587"/>
                <a:gd name="connsiteY40" fmla="*/ 486461 h 771753"/>
                <a:gd name="connsiteX41" fmla="*/ 2073859 w 4469587"/>
                <a:gd name="connsiteY41" fmla="*/ 438912 h 771753"/>
                <a:gd name="connsiteX42" fmla="*/ 2176272 w 4469587"/>
                <a:gd name="connsiteY42" fmla="*/ 424281 h 771753"/>
                <a:gd name="connsiteX43" fmla="*/ 2337206 w 4469587"/>
                <a:gd name="connsiteY43" fmla="*/ 402336 h 771753"/>
                <a:gd name="connsiteX44" fmla="*/ 2512771 w 4469587"/>
                <a:gd name="connsiteY44" fmla="*/ 380390 h 771753"/>
                <a:gd name="connsiteX45" fmla="*/ 2655417 w 4469587"/>
                <a:gd name="connsiteY45" fmla="*/ 365760 h 771753"/>
                <a:gd name="connsiteX46" fmla="*/ 2820009 w 4469587"/>
                <a:gd name="connsiteY46" fmla="*/ 347472 h 771753"/>
                <a:gd name="connsiteX47" fmla="*/ 2991916 w 4469587"/>
                <a:gd name="connsiteY47" fmla="*/ 332841 h 771753"/>
                <a:gd name="connsiteX48" fmla="*/ 3160166 w 4469587"/>
                <a:gd name="connsiteY48" fmla="*/ 321869 h 771753"/>
                <a:gd name="connsiteX49" fmla="*/ 3310128 w 4469587"/>
                <a:gd name="connsiteY49" fmla="*/ 318211 h 771753"/>
                <a:gd name="connsiteX50" fmla="*/ 3507638 w 4469587"/>
                <a:gd name="connsiteY50" fmla="*/ 310896 h 771753"/>
                <a:gd name="connsiteX51" fmla="*/ 3661257 w 4469587"/>
                <a:gd name="connsiteY51" fmla="*/ 307238 h 771753"/>
                <a:gd name="connsiteX52" fmla="*/ 3774643 w 4469587"/>
                <a:gd name="connsiteY52" fmla="*/ 307238 h 771753"/>
                <a:gd name="connsiteX53" fmla="*/ 3869740 w 4469587"/>
                <a:gd name="connsiteY53" fmla="*/ 307238 h 771753"/>
                <a:gd name="connsiteX54" fmla="*/ 3986784 w 4469587"/>
                <a:gd name="connsiteY54" fmla="*/ 310896 h 771753"/>
                <a:gd name="connsiteX55" fmla="*/ 4081881 w 4469587"/>
                <a:gd name="connsiteY55" fmla="*/ 318211 h 771753"/>
                <a:gd name="connsiteX56" fmla="*/ 4217212 w 4469587"/>
                <a:gd name="connsiteY56" fmla="*/ 336499 h 771753"/>
                <a:gd name="connsiteX57" fmla="*/ 4301337 w 4469587"/>
                <a:gd name="connsiteY57" fmla="*/ 351129 h 771753"/>
                <a:gd name="connsiteX58" fmla="*/ 4337913 w 4469587"/>
                <a:gd name="connsiteY58" fmla="*/ 358445 h 771753"/>
                <a:gd name="connsiteX59" fmla="*/ 4400092 w 4469587"/>
                <a:gd name="connsiteY59" fmla="*/ 347472 h 771753"/>
                <a:gd name="connsiteX60" fmla="*/ 4440326 w 4469587"/>
                <a:gd name="connsiteY60" fmla="*/ 332841 h 771753"/>
                <a:gd name="connsiteX61" fmla="*/ 4462272 w 4469587"/>
                <a:gd name="connsiteY61" fmla="*/ 307238 h 771753"/>
                <a:gd name="connsiteX62" fmla="*/ 4469587 w 4469587"/>
                <a:gd name="connsiteY62" fmla="*/ 285293 h 771753"/>
                <a:gd name="connsiteX63" fmla="*/ 4469587 w 4469587"/>
                <a:gd name="connsiteY63" fmla="*/ 263347 h 771753"/>
                <a:gd name="connsiteX64" fmla="*/ 4454956 w 4469587"/>
                <a:gd name="connsiteY64" fmla="*/ 215798 h 771753"/>
                <a:gd name="connsiteX65" fmla="*/ 4433011 w 4469587"/>
                <a:gd name="connsiteY65" fmla="*/ 179222 h 771753"/>
                <a:gd name="connsiteX66" fmla="*/ 4396435 w 4469587"/>
                <a:gd name="connsiteY66" fmla="*/ 164592 h 771753"/>
                <a:gd name="connsiteX67" fmla="*/ 4242816 w 4469587"/>
                <a:gd name="connsiteY67" fmla="*/ 109728 h 771753"/>
                <a:gd name="connsiteX68" fmla="*/ 4078224 w 4469587"/>
                <a:gd name="connsiteY68" fmla="*/ 47549 h 771753"/>
                <a:gd name="connsiteX69" fmla="*/ 3957523 w 4469587"/>
                <a:gd name="connsiteY69" fmla="*/ 3657 h 771753"/>
                <a:gd name="connsiteX70" fmla="*/ 3942892 w 4469587"/>
                <a:gd name="connsiteY70" fmla="*/ 0 h 771753"/>
                <a:gd name="connsiteX71" fmla="*/ 3902659 w 4469587"/>
                <a:gd name="connsiteY71" fmla="*/ 7315 h 771753"/>
                <a:gd name="connsiteX72" fmla="*/ 3825849 w 4469587"/>
                <a:gd name="connsiteY72" fmla="*/ 29261 h 771753"/>
                <a:gd name="connsiteX73" fmla="*/ 3741724 w 4469587"/>
                <a:gd name="connsiteY73" fmla="*/ 65837 h 771753"/>
                <a:gd name="connsiteX74" fmla="*/ 3657600 w 4469587"/>
                <a:gd name="connsiteY74" fmla="*/ 106070 h 771753"/>
                <a:gd name="connsiteX75" fmla="*/ 3628339 w 4469587"/>
                <a:gd name="connsiteY75" fmla="*/ 113385 h 771753"/>
                <a:gd name="connsiteX76" fmla="*/ 3493008 w 4469587"/>
                <a:gd name="connsiteY76" fmla="*/ 117043 h 771753"/>
                <a:gd name="connsiteX77" fmla="*/ 3141878 w 4469587"/>
                <a:gd name="connsiteY77" fmla="*/ 135331 h 771753"/>
                <a:gd name="connsiteX78" fmla="*/ 2918764 w 4469587"/>
                <a:gd name="connsiteY78" fmla="*/ 149961 h 771753"/>
                <a:gd name="connsiteX79" fmla="*/ 2691993 w 4469587"/>
                <a:gd name="connsiteY79" fmla="*/ 168249 h 771753"/>
                <a:gd name="connsiteX80" fmla="*/ 2406700 w 4469587"/>
                <a:gd name="connsiteY80" fmla="*/ 193853 h 771753"/>
                <a:gd name="connsiteX81" fmla="*/ 2348179 w 4469587"/>
                <a:gd name="connsiteY81" fmla="*/ 201168 h 77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69587" h="771753">
                  <a:moveTo>
                    <a:pt x="2348179" y="201168"/>
                  </a:moveTo>
                  <a:lnTo>
                    <a:pt x="2198217" y="212141"/>
                  </a:lnTo>
                  <a:lnTo>
                    <a:pt x="2081174" y="223113"/>
                  </a:lnTo>
                  <a:lnTo>
                    <a:pt x="1733702" y="277977"/>
                  </a:lnTo>
                  <a:lnTo>
                    <a:pt x="1514246" y="318211"/>
                  </a:lnTo>
                  <a:lnTo>
                    <a:pt x="1302105" y="354787"/>
                  </a:lnTo>
                  <a:lnTo>
                    <a:pt x="1089964" y="391363"/>
                  </a:lnTo>
                  <a:lnTo>
                    <a:pt x="907084" y="424281"/>
                  </a:lnTo>
                  <a:lnTo>
                    <a:pt x="735177" y="453542"/>
                  </a:lnTo>
                  <a:lnTo>
                    <a:pt x="563270" y="482803"/>
                  </a:lnTo>
                  <a:lnTo>
                    <a:pt x="490118" y="497433"/>
                  </a:lnTo>
                  <a:lnTo>
                    <a:pt x="453542" y="501091"/>
                  </a:lnTo>
                  <a:lnTo>
                    <a:pt x="405993" y="501091"/>
                  </a:lnTo>
                  <a:lnTo>
                    <a:pt x="347472" y="493776"/>
                  </a:lnTo>
                  <a:lnTo>
                    <a:pt x="288950" y="486461"/>
                  </a:lnTo>
                  <a:lnTo>
                    <a:pt x="219456" y="471830"/>
                  </a:lnTo>
                  <a:lnTo>
                    <a:pt x="149961" y="442569"/>
                  </a:lnTo>
                  <a:lnTo>
                    <a:pt x="84124" y="402336"/>
                  </a:lnTo>
                  <a:lnTo>
                    <a:pt x="58521" y="380390"/>
                  </a:lnTo>
                  <a:lnTo>
                    <a:pt x="36576" y="373075"/>
                  </a:lnTo>
                  <a:lnTo>
                    <a:pt x="21945" y="373075"/>
                  </a:lnTo>
                  <a:lnTo>
                    <a:pt x="10972" y="380390"/>
                  </a:lnTo>
                  <a:lnTo>
                    <a:pt x="0" y="402336"/>
                  </a:lnTo>
                  <a:lnTo>
                    <a:pt x="10972" y="427939"/>
                  </a:lnTo>
                  <a:lnTo>
                    <a:pt x="80467" y="504749"/>
                  </a:lnTo>
                  <a:lnTo>
                    <a:pt x="175564" y="599846"/>
                  </a:lnTo>
                  <a:lnTo>
                    <a:pt x="245059" y="658368"/>
                  </a:lnTo>
                  <a:lnTo>
                    <a:pt x="343814" y="727862"/>
                  </a:lnTo>
                  <a:lnTo>
                    <a:pt x="380390" y="753465"/>
                  </a:lnTo>
                  <a:lnTo>
                    <a:pt x="405993" y="764438"/>
                  </a:lnTo>
                  <a:lnTo>
                    <a:pt x="479145" y="771753"/>
                  </a:lnTo>
                  <a:lnTo>
                    <a:pt x="555955" y="760781"/>
                  </a:lnTo>
                  <a:lnTo>
                    <a:pt x="654710" y="735177"/>
                  </a:lnTo>
                  <a:lnTo>
                    <a:pt x="764438" y="698601"/>
                  </a:lnTo>
                  <a:lnTo>
                    <a:pt x="888796" y="658368"/>
                  </a:lnTo>
                  <a:lnTo>
                    <a:pt x="1005840" y="621792"/>
                  </a:lnTo>
                  <a:lnTo>
                    <a:pt x="1137513" y="588873"/>
                  </a:lnTo>
                  <a:lnTo>
                    <a:pt x="1272844" y="559613"/>
                  </a:lnTo>
                  <a:lnTo>
                    <a:pt x="1430121" y="530352"/>
                  </a:lnTo>
                  <a:lnTo>
                    <a:pt x="1583740" y="504749"/>
                  </a:lnTo>
                  <a:lnTo>
                    <a:pt x="1711756" y="486461"/>
                  </a:lnTo>
                  <a:lnTo>
                    <a:pt x="2073859" y="438912"/>
                  </a:lnTo>
                  <a:lnTo>
                    <a:pt x="2176272" y="424281"/>
                  </a:lnTo>
                  <a:lnTo>
                    <a:pt x="2337206" y="402336"/>
                  </a:lnTo>
                  <a:lnTo>
                    <a:pt x="2512771" y="380390"/>
                  </a:lnTo>
                  <a:lnTo>
                    <a:pt x="2655417" y="365760"/>
                  </a:lnTo>
                  <a:lnTo>
                    <a:pt x="2820009" y="347472"/>
                  </a:lnTo>
                  <a:lnTo>
                    <a:pt x="2991916" y="332841"/>
                  </a:lnTo>
                  <a:lnTo>
                    <a:pt x="3160166" y="321869"/>
                  </a:lnTo>
                  <a:lnTo>
                    <a:pt x="3310128" y="318211"/>
                  </a:lnTo>
                  <a:lnTo>
                    <a:pt x="3507638" y="310896"/>
                  </a:lnTo>
                  <a:lnTo>
                    <a:pt x="3661257" y="307238"/>
                  </a:lnTo>
                  <a:lnTo>
                    <a:pt x="3774643" y="307238"/>
                  </a:lnTo>
                  <a:lnTo>
                    <a:pt x="3869740" y="307238"/>
                  </a:lnTo>
                  <a:lnTo>
                    <a:pt x="3986784" y="310896"/>
                  </a:lnTo>
                  <a:lnTo>
                    <a:pt x="4081881" y="318211"/>
                  </a:lnTo>
                  <a:lnTo>
                    <a:pt x="4217212" y="336499"/>
                  </a:lnTo>
                  <a:lnTo>
                    <a:pt x="4301337" y="351129"/>
                  </a:lnTo>
                  <a:lnTo>
                    <a:pt x="4337913" y="358445"/>
                  </a:lnTo>
                  <a:lnTo>
                    <a:pt x="4400092" y="347472"/>
                  </a:lnTo>
                  <a:lnTo>
                    <a:pt x="4440326" y="332841"/>
                  </a:lnTo>
                  <a:lnTo>
                    <a:pt x="4462272" y="307238"/>
                  </a:lnTo>
                  <a:lnTo>
                    <a:pt x="4469587" y="285293"/>
                  </a:lnTo>
                  <a:lnTo>
                    <a:pt x="4469587" y="263347"/>
                  </a:lnTo>
                  <a:lnTo>
                    <a:pt x="4454956" y="215798"/>
                  </a:lnTo>
                  <a:lnTo>
                    <a:pt x="4433011" y="179222"/>
                  </a:lnTo>
                  <a:lnTo>
                    <a:pt x="4396435" y="164592"/>
                  </a:lnTo>
                  <a:lnTo>
                    <a:pt x="4242816" y="109728"/>
                  </a:lnTo>
                  <a:lnTo>
                    <a:pt x="4078224" y="47549"/>
                  </a:lnTo>
                  <a:lnTo>
                    <a:pt x="3957523" y="3657"/>
                  </a:lnTo>
                  <a:lnTo>
                    <a:pt x="3942892" y="0"/>
                  </a:lnTo>
                  <a:lnTo>
                    <a:pt x="3902659" y="7315"/>
                  </a:lnTo>
                  <a:lnTo>
                    <a:pt x="3825849" y="29261"/>
                  </a:lnTo>
                  <a:lnTo>
                    <a:pt x="3741724" y="65837"/>
                  </a:lnTo>
                  <a:lnTo>
                    <a:pt x="3657600" y="106070"/>
                  </a:lnTo>
                  <a:lnTo>
                    <a:pt x="3628339" y="113385"/>
                  </a:lnTo>
                  <a:lnTo>
                    <a:pt x="3493008" y="117043"/>
                  </a:lnTo>
                  <a:lnTo>
                    <a:pt x="3141878" y="135331"/>
                  </a:lnTo>
                  <a:lnTo>
                    <a:pt x="2918764" y="149961"/>
                  </a:lnTo>
                  <a:lnTo>
                    <a:pt x="2691993" y="168249"/>
                  </a:lnTo>
                  <a:lnTo>
                    <a:pt x="2406700" y="193853"/>
                  </a:lnTo>
                  <a:lnTo>
                    <a:pt x="2348179" y="201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6A6B2126-3D29-4036-AAE8-C12676A53300}"/>
                </a:ext>
              </a:extLst>
            </p:cNvPr>
            <p:cNvSpPr/>
            <p:nvPr/>
          </p:nvSpPr>
          <p:spPr>
            <a:xfrm>
              <a:off x="5038725" y="3586164"/>
              <a:ext cx="382588" cy="1863725"/>
            </a:xfrm>
            <a:custGeom>
              <a:avLst/>
              <a:gdLst>
                <a:gd name="connsiteX0" fmla="*/ 381000 w 383381"/>
                <a:gd name="connsiteY0" fmla="*/ 497681 h 1864518"/>
                <a:gd name="connsiteX1" fmla="*/ 383381 w 383381"/>
                <a:gd name="connsiteY1" fmla="*/ 285750 h 1864518"/>
                <a:gd name="connsiteX2" fmla="*/ 290513 w 383381"/>
                <a:gd name="connsiteY2" fmla="*/ 154781 h 1864518"/>
                <a:gd name="connsiteX3" fmla="*/ 242888 w 383381"/>
                <a:gd name="connsiteY3" fmla="*/ 111918 h 1864518"/>
                <a:gd name="connsiteX4" fmla="*/ 183356 w 383381"/>
                <a:gd name="connsiteY4" fmla="*/ 71437 h 1864518"/>
                <a:gd name="connsiteX5" fmla="*/ 130969 w 383381"/>
                <a:gd name="connsiteY5" fmla="*/ 40481 h 1864518"/>
                <a:gd name="connsiteX6" fmla="*/ 61913 w 383381"/>
                <a:gd name="connsiteY6" fmla="*/ 9525 h 1864518"/>
                <a:gd name="connsiteX7" fmla="*/ 38100 w 383381"/>
                <a:gd name="connsiteY7" fmla="*/ 0 h 1864518"/>
                <a:gd name="connsiteX8" fmla="*/ 0 w 383381"/>
                <a:gd name="connsiteY8" fmla="*/ 73818 h 1864518"/>
                <a:gd name="connsiteX9" fmla="*/ 40481 w 383381"/>
                <a:gd name="connsiteY9" fmla="*/ 107156 h 1864518"/>
                <a:gd name="connsiteX10" fmla="*/ 64294 w 383381"/>
                <a:gd name="connsiteY10" fmla="*/ 133350 h 1864518"/>
                <a:gd name="connsiteX11" fmla="*/ 88106 w 383381"/>
                <a:gd name="connsiteY11" fmla="*/ 171450 h 1864518"/>
                <a:gd name="connsiteX12" fmla="*/ 109538 w 383381"/>
                <a:gd name="connsiteY12" fmla="*/ 211931 h 1864518"/>
                <a:gd name="connsiteX13" fmla="*/ 123825 w 383381"/>
                <a:gd name="connsiteY13" fmla="*/ 254793 h 1864518"/>
                <a:gd name="connsiteX14" fmla="*/ 128588 w 383381"/>
                <a:gd name="connsiteY14" fmla="*/ 302418 h 1864518"/>
                <a:gd name="connsiteX15" fmla="*/ 133350 w 383381"/>
                <a:gd name="connsiteY15" fmla="*/ 390525 h 1864518"/>
                <a:gd name="connsiteX16" fmla="*/ 133350 w 383381"/>
                <a:gd name="connsiteY16" fmla="*/ 573881 h 1864518"/>
                <a:gd name="connsiteX17" fmla="*/ 135731 w 383381"/>
                <a:gd name="connsiteY17" fmla="*/ 904875 h 1864518"/>
                <a:gd name="connsiteX18" fmla="*/ 135731 w 383381"/>
                <a:gd name="connsiteY18" fmla="*/ 1140618 h 1864518"/>
                <a:gd name="connsiteX19" fmla="*/ 128588 w 383381"/>
                <a:gd name="connsiteY19" fmla="*/ 1195387 h 1864518"/>
                <a:gd name="connsiteX20" fmla="*/ 109538 w 383381"/>
                <a:gd name="connsiteY20" fmla="*/ 1278731 h 1864518"/>
                <a:gd name="connsiteX21" fmla="*/ 97631 w 383381"/>
                <a:gd name="connsiteY21" fmla="*/ 1345406 h 1864518"/>
                <a:gd name="connsiteX22" fmla="*/ 90488 w 383381"/>
                <a:gd name="connsiteY22" fmla="*/ 1414462 h 1864518"/>
                <a:gd name="connsiteX23" fmla="*/ 90488 w 383381"/>
                <a:gd name="connsiteY23" fmla="*/ 1481137 h 1864518"/>
                <a:gd name="connsiteX24" fmla="*/ 85725 w 383381"/>
                <a:gd name="connsiteY24" fmla="*/ 1531143 h 1864518"/>
                <a:gd name="connsiteX25" fmla="*/ 85725 w 383381"/>
                <a:gd name="connsiteY25" fmla="*/ 1569243 h 1864518"/>
                <a:gd name="connsiteX26" fmla="*/ 90488 w 383381"/>
                <a:gd name="connsiteY26" fmla="*/ 1621631 h 1864518"/>
                <a:gd name="connsiteX27" fmla="*/ 102394 w 383381"/>
                <a:gd name="connsiteY27" fmla="*/ 1681162 h 1864518"/>
                <a:gd name="connsiteX28" fmla="*/ 128588 w 383381"/>
                <a:gd name="connsiteY28" fmla="*/ 1752600 h 1864518"/>
                <a:gd name="connsiteX29" fmla="*/ 154781 w 383381"/>
                <a:gd name="connsiteY29" fmla="*/ 1802606 h 1864518"/>
                <a:gd name="connsiteX30" fmla="*/ 183356 w 383381"/>
                <a:gd name="connsiteY30" fmla="*/ 1833562 h 1864518"/>
                <a:gd name="connsiteX31" fmla="*/ 204788 w 383381"/>
                <a:gd name="connsiteY31" fmla="*/ 1852612 h 1864518"/>
                <a:gd name="connsiteX32" fmla="*/ 223838 w 383381"/>
                <a:gd name="connsiteY32" fmla="*/ 1859756 h 1864518"/>
                <a:gd name="connsiteX33" fmla="*/ 242888 w 383381"/>
                <a:gd name="connsiteY33" fmla="*/ 1864518 h 1864518"/>
                <a:gd name="connsiteX34" fmla="*/ 266700 w 383381"/>
                <a:gd name="connsiteY34" fmla="*/ 1862137 h 1864518"/>
                <a:gd name="connsiteX35" fmla="*/ 292894 w 383381"/>
                <a:gd name="connsiteY35" fmla="*/ 1850231 h 1864518"/>
                <a:gd name="connsiteX36" fmla="*/ 319088 w 383381"/>
                <a:gd name="connsiteY36" fmla="*/ 1831181 h 1864518"/>
                <a:gd name="connsiteX37" fmla="*/ 338138 w 383381"/>
                <a:gd name="connsiteY37" fmla="*/ 1802606 h 1864518"/>
                <a:gd name="connsiteX38" fmla="*/ 354806 w 383381"/>
                <a:gd name="connsiteY38" fmla="*/ 1769268 h 1864518"/>
                <a:gd name="connsiteX39" fmla="*/ 373856 w 383381"/>
                <a:gd name="connsiteY39" fmla="*/ 1716881 h 1864518"/>
                <a:gd name="connsiteX40" fmla="*/ 381000 w 383381"/>
                <a:gd name="connsiteY40" fmla="*/ 1671637 h 1864518"/>
                <a:gd name="connsiteX41" fmla="*/ 378619 w 383381"/>
                <a:gd name="connsiteY41" fmla="*/ 1564481 h 1864518"/>
                <a:gd name="connsiteX42" fmla="*/ 381000 w 383381"/>
                <a:gd name="connsiteY42" fmla="*/ 1285875 h 1864518"/>
                <a:gd name="connsiteX43" fmla="*/ 381000 w 383381"/>
                <a:gd name="connsiteY43" fmla="*/ 859631 h 1864518"/>
                <a:gd name="connsiteX44" fmla="*/ 381000 w 383381"/>
                <a:gd name="connsiteY44" fmla="*/ 497681 h 186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83381" h="1864518">
                  <a:moveTo>
                    <a:pt x="381000" y="497681"/>
                  </a:moveTo>
                  <a:cubicBezTo>
                    <a:pt x="381794" y="427037"/>
                    <a:pt x="382587" y="356394"/>
                    <a:pt x="383381" y="285750"/>
                  </a:cubicBezTo>
                  <a:lnTo>
                    <a:pt x="290513" y="154781"/>
                  </a:lnTo>
                  <a:lnTo>
                    <a:pt x="242888" y="111918"/>
                  </a:lnTo>
                  <a:lnTo>
                    <a:pt x="183356" y="71437"/>
                  </a:lnTo>
                  <a:lnTo>
                    <a:pt x="130969" y="40481"/>
                  </a:lnTo>
                  <a:lnTo>
                    <a:pt x="61913" y="9525"/>
                  </a:lnTo>
                  <a:lnTo>
                    <a:pt x="38100" y="0"/>
                  </a:lnTo>
                  <a:lnTo>
                    <a:pt x="0" y="73818"/>
                  </a:lnTo>
                  <a:lnTo>
                    <a:pt x="40481" y="107156"/>
                  </a:lnTo>
                  <a:lnTo>
                    <a:pt x="64294" y="133350"/>
                  </a:lnTo>
                  <a:lnTo>
                    <a:pt x="88106" y="171450"/>
                  </a:lnTo>
                  <a:lnTo>
                    <a:pt x="109538" y="211931"/>
                  </a:lnTo>
                  <a:lnTo>
                    <a:pt x="123825" y="254793"/>
                  </a:lnTo>
                  <a:lnTo>
                    <a:pt x="128588" y="302418"/>
                  </a:lnTo>
                  <a:lnTo>
                    <a:pt x="133350" y="390525"/>
                  </a:lnTo>
                  <a:lnTo>
                    <a:pt x="133350" y="573881"/>
                  </a:lnTo>
                  <a:cubicBezTo>
                    <a:pt x="134144" y="684212"/>
                    <a:pt x="134937" y="794544"/>
                    <a:pt x="135731" y="904875"/>
                  </a:cubicBezTo>
                  <a:lnTo>
                    <a:pt x="135731" y="1140618"/>
                  </a:lnTo>
                  <a:lnTo>
                    <a:pt x="128588" y="1195387"/>
                  </a:lnTo>
                  <a:lnTo>
                    <a:pt x="109538" y="1278731"/>
                  </a:lnTo>
                  <a:lnTo>
                    <a:pt x="97631" y="1345406"/>
                  </a:lnTo>
                  <a:lnTo>
                    <a:pt x="90488" y="1414462"/>
                  </a:lnTo>
                  <a:lnTo>
                    <a:pt x="90488" y="1481137"/>
                  </a:lnTo>
                  <a:lnTo>
                    <a:pt x="85725" y="1531143"/>
                  </a:lnTo>
                  <a:lnTo>
                    <a:pt x="85725" y="1569243"/>
                  </a:lnTo>
                  <a:lnTo>
                    <a:pt x="90488" y="1621631"/>
                  </a:lnTo>
                  <a:lnTo>
                    <a:pt x="102394" y="1681162"/>
                  </a:lnTo>
                  <a:lnTo>
                    <a:pt x="128588" y="1752600"/>
                  </a:lnTo>
                  <a:lnTo>
                    <a:pt x="154781" y="1802606"/>
                  </a:lnTo>
                  <a:lnTo>
                    <a:pt x="183356" y="1833562"/>
                  </a:lnTo>
                  <a:lnTo>
                    <a:pt x="204788" y="1852612"/>
                  </a:lnTo>
                  <a:lnTo>
                    <a:pt x="223838" y="1859756"/>
                  </a:lnTo>
                  <a:lnTo>
                    <a:pt x="242888" y="1864518"/>
                  </a:lnTo>
                  <a:lnTo>
                    <a:pt x="266700" y="1862137"/>
                  </a:lnTo>
                  <a:lnTo>
                    <a:pt x="292894" y="1850231"/>
                  </a:lnTo>
                  <a:lnTo>
                    <a:pt x="319088" y="1831181"/>
                  </a:lnTo>
                  <a:lnTo>
                    <a:pt x="338138" y="1802606"/>
                  </a:lnTo>
                  <a:lnTo>
                    <a:pt x="354806" y="1769268"/>
                  </a:lnTo>
                  <a:lnTo>
                    <a:pt x="373856" y="1716881"/>
                  </a:lnTo>
                  <a:lnTo>
                    <a:pt x="381000" y="1671637"/>
                  </a:lnTo>
                  <a:cubicBezTo>
                    <a:pt x="380206" y="1635918"/>
                    <a:pt x="379413" y="1600200"/>
                    <a:pt x="378619" y="1564481"/>
                  </a:cubicBezTo>
                  <a:cubicBezTo>
                    <a:pt x="379413" y="1471612"/>
                    <a:pt x="380206" y="1378744"/>
                    <a:pt x="381000" y="1285875"/>
                  </a:cubicBezTo>
                  <a:lnTo>
                    <a:pt x="381000" y="859631"/>
                  </a:lnTo>
                  <a:lnTo>
                    <a:pt x="381000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0">
              <a:extLst>
                <a:ext uri="{FF2B5EF4-FFF2-40B4-BE49-F238E27FC236}">
                  <a16:creationId xmlns:a16="http://schemas.microsoft.com/office/drawing/2014/main" id="{E91C2FD4-87A8-466C-A030-22B0F72056E9}"/>
                </a:ext>
              </a:extLst>
            </p:cNvPr>
            <p:cNvSpPr/>
            <p:nvPr/>
          </p:nvSpPr>
          <p:spPr>
            <a:xfrm>
              <a:off x="5275263" y="3435351"/>
              <a:ext cx="2355850" cy="2093913"/>
            </a:xfrm>
            <a:custGeom>
              <a:avLst/>
              <a:gdLst>
                <a:gd name="connsiteX0" fmla="*/ 684398 w 2356123"/>
                <a:gd name="connsiteY0" fmla="*/ 201954 h 2092462"/>
                <a:gd name="connsiteX1" fmla="*/ 440371 w 2356123"/>
                <a:gd name="connsiteY1" fmla="*/ 241222 h 2092462"/>
                <a:gd name="connsiteX2" fmla="*/ 176710 w 2356123"/>
                <a:gd name="connsiteY2" fmla="*/ 283296 h 2092462"/>
                <a:gd name="connsiteX3" fmla="*/ 0 w 2356123"/>
                <a:gd name="connsiteY3" fmla="*/ 316955 h 2092462"/>
                <a:gd name="connsiteX4" fmla="*/ 78538 w 2356123"/>
                <a:gd name="connsiteY4" fmla="*/ 471225 h 2092462"/>
                <a:gd name="connsiteX5" fmla="*/ 274881 w 2356123"/>
                <a:gd name="connsiteY5" fmla="*/ 440371 h 2092462"/>
                <a:gd name="connsiteX6" fmla="*/ 488054 w 2356123"/>
                <a:gd name="connsiteY6" fmla="*/ 409517 h 2092462"/>
                <a:gd name="connsiteX7" fmla="*/ 768545 w 2356123"/>
                <a:gd name="connsiteY7" fmla="*/ 367443 h 2092462"/>
                <a:gd name="connsiteX8" fmla="*/ 936840 w 2356123"/>
                <a:gd name="connsiteY8" fmla="*/ 342199 h 2092462"/>
                <a:gd name="connsiteX9" fmla="*/ 1130378 w 2356123"/>
                <a:gd name="connsiteY9" fmla="*/ 308540 h 2092462"/>
                <a:gd name="connsiteX10" fmla="*/ 1200501 w 2356123"/>
                <a:gd name="connsiteY10" fmla="*/ 300125 h 2092462"/>
                <a:gd name="connsiteX11" fmla="*/ 1402454 w 2356123"/>
                <a:gd name="connsiteY11" fmla="*/ 288906 h 2092462"/>
                <a:gd name="connsiteX12" fmla="*/ 1638067 w 2356123"/>
                <a:gd name="connsiteY12" fmla="*/ 274881 h 2092462"/>
                <a:gd name="connsiteX13" fmla="*/ 1868069 w 2356123"/>
                <a:gd name="connsiteY13" fmla="*/ 263662 h 2092462"/>
                <a:gd name="connsiteX14" fmla="*/ 1940997 w 2356123"/>
                <a:gd name="connsiteY14" fmla="*/ 260857 h 2092462"/>
                <a:gd name="connsiteX15" fmla="*/ 1971851 w 2356123"/>
                <a:gd name="connsiteY15" fmla="*/ 263662 h 2092462"/>
                <a:gd name="connsiteX16" fmla="*/ 1997095 w 2356123"/>
                <a:gd name="connsiteY16" fmla="*/ 274881 h 2092462"/>
                <a:gd name="connsiteX17" fmla="*/ 2013924 w 2356123"/>
                <a:gd name="connsiteY17" fmla="*/ 286101 h 2092462"/>
                <a:gd name="connsiteX18" fmla="*/ 2027949 w 2356123"/>
                <a:gd name="connsiteY18" fmla="*/ 302930 h 2092462"/>
                <a:gd name="connsiteX19" fmla="*/ 2039169 w 2356123"/>
                <a:gd name="connsiteY19" fmla="*/ 328175 h 2092462"/>
                <a:gd name="connsiteX20" fmla="*/ 2041973 w 2356123"/>
                <a:gd name="connsiteY20" fmla="*/ 378663 h 2092462"/>
                <a:gd name="connsiteX21" fmla="*/ 2044778 w 2356123"/>
                <a:gd name="connsiteY21" fmla="*/ 690008 h 2092462"/>
                <a:gd name="connsiteX22" fmla="*/ 2041973 w 2356123"/>
                <a:gd name="connsiteY22" fmla="*/ 970498 h 2092462"/>
                <a:gd name="connsiteX23" fmla="*/ 2044778 w 2356123"/>
                <a:gd name="connsiteY23" fmla="*/ 1248184 h 2092462"/>
                <a:gd name="connsiteX24" fmla="*/ 2041973 w 2356123"/>
                <a:gd name="connsiteY24" fmla="*/ 1419284 h 2092462"/>
                <a:gd name="connsiteX25" fmla="*/ 2041973 w 2356123"/>
                <a:gd name="connsiteY25" fmla="*/ 1483797 h 2092462"/>
                <a:gd name="connsiteX26" fmla="*/ 2036364 w 2356123"/>
                <a:gd name="connsiteY26" fmla="*/ 1514651 h 2092462"/>
                <a:gd name="connsiteX27" fmla="*/ 2027949 w 2356123"/>
                <a:gd name="connsiteY27" fmla="*/ 1539895 h 2092462"/>
                <a:gd name="connsiteX28" fmla="*/ 2016729 w 2356123"/>
                <a:gd name="connsiteY28" fmla="*/ 1556724 h 2092462"/>
                <a:gd name="connsiteX29" fmla="*/ 1955021 w 2356123"/>
                <a:gd name="connsiteY29" fmla="*/ 2061608 h 2092462"/>
                <a:gd name="connsiteX30" fmla="*/ 1969046 w 2356123"/>
                <a:gd name="connsiteY30" fmla="*/ 2078437 h 2092462"/>
                <a:gd name="connsiteX31" fmla="*/ 1994290 w 2356123"/>
                <a:gd name="connsiteY31" fmla="*/ 2086852 h 2092462"/>
                <a:gd name="connsiteX32" fmla="*/ 2022339 w 2356123"/>
                <a:gd name="connsiteY32" fmla="*/ 2092462 h 2092462"/>
                <a:gd name="connsiteX33" fmla="*/ 2041973 w 2356123"/>
                <a:gd name="connsiteY33" fmla="*/ 2092462 h 2092462"/>
                <a:gd name="connsiteX34" fmla="*/ 2064413 w 2356123"/>
                <a:gd name="connsiteY34" fmla="*/ 2075632 h 2092462"/>
                <a:gd name="connsiteX35" fmla="*/ 2137340 w 2356123"/>
                <a:gd name="connsiteY35" fmla="*/ 1991485 h 2092462"/>
                <a:gd name="connsiteX36" fmla="*/ 2179414 w 2356123"/>
                <a:gd name="connsiteY36" fmla="*/ 1929777 h 2092462"/>
                <a:gd name="connsiteX37" fmla="*/ 2213073 w 2356123"/>
                <a:gd name="connsiteY37" fmla="*/ 1865264 h 2092462"/>
                <a:gd name="connsiteX38" fmla="*/ 2238317 w 2356123"/>
                <a:gd name="connsiteY38" fmla="*/ 1806361 h 2092462"/>
                <a:gd name="connsiteX39" fmla="*/ 2257951 w 2356123"/>
                <a:gd name="connsiteY39" fmla="*/ 1741848 h 2092462"/>
                <a:gd name="connsiteX40" fmla="*/ 2274781 w 2356123"/>
                <a:gd name="connsiteY40" fmla="*/ 1680140 h 2092462"/>
                <a:gd name="connsiteX41" fmla="*/ 2286000 w 2356123"/>
                <a:gd name="connsiteY41" fmla="*/ 1618432 h 2092462"/>
                <a:gd name="connsiteX42" fmla="*/ 2291610 w 2356123"/>
                <a:gd name="connsiteY42" fmla="*/ 1556724 h 2092462"/>
                <a:gd name="connsiteX43" fmla="*/ 2294415 w 2356123"/>
                <a:gd name="connsiteY43" fmla="*/ 1346356 h 2092462"/>
                <a:gd name="connsiteX44" fmla="*/ 2302830 w 2356123"/>
                <a:gd name="connsiteY44" fmla="*/ 1018182 h 2092462"/>
                <a:gd name="connsiteX45" fmla="*/ 2308440 w 2356123"/>
                <a:gd name="connsiteY45" fmla="*/ 670373 h 2092462"/>
                <a:gd name="connsiteX46" fmla="*/ 2311245 w 2356123"/>
                <a:gd name="connsiteY46" fmla="*/ 496469 h 2092462"/>
                <a:gd name="connsiteX47" fmla="*/ 2314050 w 2356123"/>
                <a:gd name="connsiteY47" fmla="*/ 451590 h 2092462"/>
                <a:gd name="connsiteX48" fmla="*/ 2319659 w 2356123"/>
                <a:gd name="connsiteY48" fmla="*/ 415127 h 2092462"/>
                <a:gd name="connsiteX49" fmla="*/ 2336489 w 2356123"/>
                <a:gd name="connsiteY49" fmla="*/ 364638 h 2092462"/>
                <a:gd name="connsiteX50" fmla="*/ 2350513 w 2356123"/>
                <a:gd name="connsiteY50" fmla="*/ 325370 h 2092462"/>
                <a:gd name="connsiteX51" fmla="*/ 2356123 w 2356123"/>
                <a:gd name="connsiteY51" fmla="*/ 283296 h 2092462"/>
                <a:gd name="connsiteX52" fmla="*/ 2353318 w 2356123"/>
                <a:gd name="connsiteY52" fmla="*/ 249637 h 2092462"/>
                <a:gd name="connsiteX53" fmla="*/ 2344904 w 2356123"/>
                <a:gd name="connsiteY53" fmla="*/ 221588 h 2092462"/>
                <a:gd name="connsiteX54" fmla="*/ 2330879 w 2356123"/>
                <a:gd name="connsiteY54" fmla="*/ 201954 h 2092462"/>
                <a:gd name="connsiteX55" fmla="*/ 2294415 w 2356123"/>
                <a:gd name="connsiteY55" fmla="*/ 171100 h 2092462"/>
                <a:gd name="connsiteX56" fmla="*/ 2199048 w 2356123"/>
                <a:gd name="connsiteY56" fmla="*/ 106587 h 2092462"/>
                <a:gd name="connsiteX57" fmla="*/ 2109291 w 2356123"/>
                <a:gd name="connsiteY57" fmla="*/ 50489 h 2092462"/>
                <a:gd name="connsiteX58" fmla="*/ 2039169 w 2356123"/>
                <a:gd name="connsiteY58" fmla="*/ 11220 h 2092462"/>
                <a:gd name="connsiteX59" fmla="*/ 2008315 w 2356123"/>
                <a:gd name="connsiteY59" fmla="*/ 0 h 2092462"/>
                <a:gd name="connsiteX60" fmla="*/ 1991485 w 2356123"/>
                <a:gd name="connsiteY60" fmla="*/ 0 h 2092462"/>
                <a:gd name="connsiteX61" fmla="*/ 1974656 w 2356123"/>
                <a:gd name="connsiteY61" fmla="*/ 0 h 2092462"/>
                <a:gd name="connsiteX62" fmla="*/ 1940997 w 2356123"/>
                <a:gd name="connsiteY62" fmla="*/ 14025 h 2092462"/>
                <a:gd name="connsiteX63" fmla="*/ 1901728 w 2356123"/>
                <a:gd name="connsiteY63" fmla="*/ 42074 h 2092462"/>
                <a:gd name="connsiteX64" fmla="*/ 1879289 w 2356123"/>
                <a:gd name="connsiteY64" fmla="*/ 58903 h 2092462"/>
                <a:gd name="connsiteX65" fmla="*/ 1761483 w 2356123"/>
                <a:gd name="connsiteY65" fmla="*/ 67318 h 2092462"/>
                <a:gd name="connsiteX66" fmla="*/ 1638067 w 2356123"/>
                <a:gd name="connsiteY66" fmla="*/ 81343 h 2092462"/>
                <a:gd name="connsiteX67" fmla="*/ 1542700 w 2356123"/>
                <a:gd name="connsiteY67" fmla="*/ 84148 h 2092462"/>
                <a:gd name="connsiteX68" fmla="*/ 1363186 w 2356123"/>
                <a:gd name="connsiteY68" fmla="*/ 95367 h 2092462"/>
                <a:gd name="connsiteX69" fmla="*/ 1164037 w 2356123"/>
                <a:gd name="connsiteY69" fmla="*/ 123416 h 2092462"/>
                <a:gd name="connsiteX70" fmla="*/ 852692 w 2356123"/>
                <a:gd name="connsiteY70" fmla="*/ 176709 h 2092462"/>
                <a:gd name="connsiteX71" fmla="*/ 684398 w 2356123"/>
                <a:gd name="connsiteY71" fmla="*/ 201954 h 209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56123" h="2092462">
                  <a:moveTo>
                    <a:pt x="684398" y="201954"/>
                  </a:moveTo>
                  <a:lnTo>
                    <a:pt x="440371" y="241222"/>
                  </a:lnTo>
                  <a:lnTo>
                    <a:pt x="176710" y="283296"/>
                  </a:lnTo>
                  <a:lnTo>
                    <a:pt x="0" y="316955"/>
                  </a:lnTo>
                  <a:lnTo>
                    <a:pt x="78538" y="471225"/>
                  </a:lnTo>
                  <a:lnTo>
                    <a:pt x="274881" y="440371"/>
                  </a:lnTo>
                  <a:lnTo>
                    <a:pt x="488054" y="409517"/>
                  </a:lnTo>
                  <a:lnTo>
                    <a:pt x="768545" y="367443"/>
                  </a:lnTo>
                  <a:lnTo>
                    <a:pt x="936840" y="342199"/>
                  </a:lnTo>
                  <a:lnTo>
                    <a:pt x="1130378" y="308540"/>
                  </a:lnTo>
                  <a:lnTo>
                    <a:pt x="1200501" y="300125"/>
                  </a:lnTo>
                  <a:lnTo>
                    <a:pt x="1402454" y="288906"/>
                  </a:lnTo>
                  <a:lnTo>
                    <a:pt x="1638067" y="274881"/>
                  </a:lnTo>
                  <a:lnTo>
                    <a:pt x="1868069" y="263662"/>
                  </a:lnTo>
                  <a:lnTo>
                    <a:pt x="1940997" y="260857"/>
                  </a:lnTo>
                  <a:lnTo>
                    <a:pt x="1971851" y="263662"/>
                  </a:lnTo>
                  <a:lnTo>
                    <a:pt x="1997095" y="274881"/>
                  </a:lnTo>
                  <a:lnTo>
                    <a:pt x="2013924" y="286101"/>
                  </a:lnTo>
                  <a:lnTo>
                    <a:pt x="2027949" y="302930"/>
                  </a:lnTo>
                  <a:lnTo>
                    <a:pt x="2039169" y="328175"/>
                  </a:lnTo>
                  <a:lnTo>
                    <a:pt x="2041973" y="378663"/>
                  </a:lnTo>
                  <a:lnTo>
                    <a:pt x="2044778" y="690008"/>
                  </a:lnTo>
                  <a:lnTo>
                    <a:pt x="2041973" y="970498"/>
                  </a:lnTo>
                  <a:lnTo>
                    <a:pt x="2044778" y="1248184"/>
                  </a:lnTo>
                  <a:lnTo>
                    <a:pt x="2041973" y="1419284"/>
                  </a:lnTo>
                  <a:lnTo>
                    <a:pt x="2041973" y="1483797"/>
                  </a:lnTo>
                  <a:lnTo>
                    <a:pt x="2036364" y="1514651"/>
                  </a:lnTo>
                  <a:lnTo>
                    <a:pt x="2027949" y="1539895"/>
                  </a:lnTo>
                  <a:lnTo>
                    <a:pt x="2016729" y="1556724"/>
                  </a:lnTo>
                  <a:lnTo>
                    <a:pt x="1955021" y="2061608"/>
                  </a:lnTo>
                  <a:lnTo>
                    <a:pt x="1969046" y="2078437"/>
                  </a:lnTo>
                  <a:lnTo>
                    <a:pt x="1994290" y="2086852"/>
                  </a:lnTo>
                  <a:lnTo>
                    <a:pt x="2022339" y="2092462"/>
                  </a:lnTo>
                  <a:lnTo>
                    <a:pt x="2041973" y="2092462"/>
                  </a:lnTo>
                  <a:lnTo>
                    <a:pt x="2064413" y="2075632"/>
                  </a:lnTo>
                  <a:lnTo>
                    <a:pt x="2137340" y="1991485"/>
                  </a:lnTo>
                  <a:lnTo>
                    <a:pt x="2179414" y="1929777"/>
                  </a:lnTo>
                  <a:lnTo>
                    <a:pt x="2213073" y="1865264"/>
                  </a:lnTo>
                  <a:lnTo>
                    <a:pt x="2238317" y="1806361"/>
                  </a:lnTo>
                  <a:lnTo>
                    <a:pt x="2257951" y="1741848"/>
                  </a:lnTo>
                  <a:lnTo>
                    <a:pt x="2274781" y="1680140"/>
                  </a:lnTo>
                  <a:lnTo>
                    <a:pt x="2286000" y="1618432"/>
                  </a:lnTo>
                  <a:lnTo>
                    <a:pt x="2291610" y="1556724"/>
                  </a:lnTo>
                  <a:lnTo>
                    <a:pt x="2294415" y="1346356"/>
                  </a:lnTo>
                  <a:lnTo>
                    <a:pt x="2302830" y="1018182"/>
                  </a:lnTo>
                  <a:lnTo>
                    <a:pt x="2308440" y="670373"/>
                  </a:lnTo>
                  <a:lnTo>
                    <a:pt x="2311245" y="496469"/>
                  </a:lnTo>
                  <a:lnTo>
                    <a:pt x="2314050" y="451590"/>
                  </a:lnTo>
                  <a:lnTo>
                    <a:pt x="2319659" y="415127"/>
                  </a:lnTo>
                  <a:lnTo>
                    <a:pt x="2336489" y="364638"/>
                  </a:lnTo>
                  <a:lnTo>
                    <a:pt x="2350513" y="325370"/>
                  </a:lnTo>
                  <a:lnTo>
                    <a:pt x="2356123" y="283296"/>
                  </a:lnTo>
                  <a:lnTo>
                    <a:pt x="2353318" y="249637"/>
                  </a:lnTo>
                  <a:lnTo>
                    <a:pt x="2344904" y="221588"/>
                  </a:lnTo>
                  <a:lnTo>
                    <a:pt x="2330879" y="201954"/>
                  </a:lnTo>
                  <a:lnTo>
                    <a:pt x="2294415" y="171100"/>
                  </a:lnTo>
                  <a:lnTo>
                    <a:pt x="2199048" y="106587"/>
                  </a:lnTo>
                  <a:lnTo>
                    <a:pt x="2109291" y="50489"/>
                  </a:lnTo>
                  <a:lnTo>
                    <a:pt x="2039169" y="11220"/>
                  </a:lnTo>
                  <a:lnTo>
                    <a:pt x="2008315" y="0"/>
                  </a:lnTo>
                  <a:lnTo>
                    <a:pt x="1991485" y="0"/>
                  </a:lnTo>
                  <a:lnTo>
                    <a:pt x="1974656" y="0"/>
                  </a:lnTo>
                  <a:lnTo>
                    <a:pt x="1940997" y="14025"/>
                  </a:lnTo>
                  <a:lnTo>
                    <a:pt x="1901728" y="42074"/>
                  </a:lnTo>
                  <a:lnTo>
                    <a:pt x="1879289" y="58903"/>
                  </a:lnTo>
                  <a:lnTo>
                    <a:pt x="1761483" y="67318"/>
                  </a:lnTo>
                  <a:lnTo>
                    <a:pt x="1638067" y="81343"/>
                  </a:lnTo>
                  <a:lnTo>
                    <a:pt x="1542700" y="84148"/>
                  </a:lnTo>
                  <a:lnTo>
                    <a:pt x="1363186" y="95367"/>
                  </a:lnTo>
                  <a:lnTo>
                    <a:pt x="1164037" y="123416"/>
                  </a:lnTo>
                  <a:lnTo>
                    <a:pt x="852692" y="176709"/>
                  </a:lnTo>
                  <a:lnTo>
                    <a:pt x="684398" y="201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1">
              <a:extLst>
                <a:ext uri="{FF2B5EF4-FFF2-40B4-BE49-F238E27FC236}">
                  <a16:creationId xmlns:a16="http://schemas.microsoft.com/office/drawing/2014/main" id="{F8C0ED6F-F61F-45A1-8720-0BB1AF833524}"/>
                </a:ext>
              </a:extLst>
            </p:cNvPr>
            <p:cNvSpPr/>
            <p:nvPr/>
          </p:nvSpPr>
          <p:spPr>
            <a:xfrm>
              <a:off x="6719889" y="4795838"/>
              <a:ext cx="600075" cy="728662"/>
            </a:xfrm>
            <a:custGeom>
              <a:avLst/>
              <a:gdLst>
                <a:gd name="connsiteX0" fmla="*/ 309562 w 600075"/>
                <a:gd name="connsiteY0" fmla="*/ 369093 h 728662"/>
                <a:gd name="connsiteX1" fmla="*/ 254793 w 600075"/>
                <a:gd name="connsiteY1" fmla="*/ 283368 h 728662"/>
                <a:gd name="connsiteX2" fmla="*/ 235743 w 600075"/>
                <a:gd name="connsiteY2" fmla="*/ 259556 h 728662"/>
                <a:gd name="connsiteX3" fmla="*/ 204787 w 600075"/>
                <a:gd name="connsiteY3" fmla="*/ 228600 h 728662"/>
                <a:gd name="connsiteX4" fmla="*/ 135731 w 600075"/>
                <a:gd name="connsiteY4" fmla="*/ 164306 h 728662"/>
                <a:gd name="connsiteX5" fmla="*/ 47625 w 600075"/>
                <a:gd name="connsiteY5" fmla="*/ 90487 h 728662"/>
                <a:gd name="connsiteX6" fmla="*/ 21431 w 600075"/>
                <a:gd name="connsiteY6" fmla="*/ 66675 h 728662"/>
                <a:gd name="connsiteX7" fmla="*/ 9525 w 600075"/>
                <a:gd name="connsiteY7" fmla="*/ 50006 h 728662"/>
                <a:gd name="connsiteX8" fmla="*/ 0 w 600075"/>
                <a:gd name="connsiteY8" fmla="*/ 23812 h 728662"/>
                <a:gd name="connsiteX9" fmla="*/ 2381 w 600075"/>
                <a:gd name="connsiteY9" fmla="*/ 7143 h 728662"/>
                <a:gd name="connsiteX10" fmla="*/ 11906 w 600075"/>
                <a:gd name="connsiteY10" fmla="*/ 0 h 728662"/>
                <a:gd name="connsiteX11" fmla="*/ 40481 w 600075"/>
                <a:gd name="connsiteY11" fmla="*/ 7143 h 728662"/>
                <a:gd name="connsiteX12" fmla="*/ 111918 w 600075"/>
                <a:gd name="connsiteY12" fmla="*/ 45243 h 728662"/>
                <a:gd name="connsiteX13" fmla="*/ 252412 w 600075"/>
                <a:gd name="connsiteY13" fmla="*/ 119062 h 728662"/>
                <a:gd name="connsiteX14" fmla="*/ 314325 w 600075"/>
                <a:gd name="connsiteY14" fmla="*/ 150018 h 728662"/>
                <a:gd name="connsiteX15" fmla="*/ 369093 w 600075"/>
                <a:gd name="connsiteY15" fmla="*/ 173831 h 728662"/>
                <a:gd name="connsiteX16" fmla="*/ 426243 w 600075"/>
                <a:gd name="connsiteY16" fmla="*/ 195262 h 728662"/>
                <a:gd name="connsiteX17" fmla="*/ 459581 w 600075"/>
                <a:gd name="connsiteY17" fmla="*/ 207168 h 728662"/>
                <a:gd name="connsiteX18" fmla="*/ 495300 w 600075"/>
                <a:gd name="connsiteY18" fmla="*/ 216693 h 728662"/>
                <a:gd name="connsiteX19" fmla="*/ 514350 w 600075"/>
                <a:gd name="connsiteY19" fmla="*/ 216693 h 728662"/>
                <a:gd name="connsiteX20" fmla="*/ 538162 w 600075"/>
                <a:gd name="connsiteY20" fmla="*/ 214312 h 728662"/>
                <a:gd name="connsiteX21" fmla="*/ 559593 w 600075"/>
                <a:gd name="connsiteY21" fmla="*/ 204787 h 728662"/>
                <a:gd name="connsiteX22" fmla="*/ 573881 w 600075"/>
                <a:gd name="connsiteY22" fmla="*/ 195262 h 728662"/>
                <a:gd name="connsiteX23" fmla="*/ 590550 w 600075"/>
                <a:gd name="connsiteY23" fmla="*/ 166687 h 728662"/>
                <a:gd name="connsiteX24" fmla="*/ 600075 w 600075"/>
                <a:gd name="connsiteY24" fmla="*/ 121443 h 728662"/>
                <a:gd name="connsiteX25" fmla="*/ 592931 w 600075"/>
                <a:gd name="connsiteY25" fmla="*/ 728662 h 728662"/>
                <a:gd name="connsiteX26" fmla="*/ 542925 w 600075"/>
                <a:gd name="connsiteY26" fmla="*/ 721518 h 728662"/>
                <a:gd name="connsiteX27" fmla="*/ 516731 w 600075"/>
                <a:gd name="connsiteY27" fmla="*/ 709612 h 728662"/>
                <a:gd name="connsiteX28" fmla="*/ 507206 w 600075"/>
                <a:gd name="connsiteY28" fmla="*/ 697706 h 728662"/>
                <a:gd name="connsiteX29" fmla="*/ 481012 w 600075"/>
                <a:gd name="connsiteY29" fmla="*/ 659606 h 728662"/>
                <a:gd name="connsiteX30" fmla="*/ 414337 w 600075"/>
                <a:gd name="connsiteY30" fmla="*/ 542925 h 728662"/>
                <a:gd name="connsiteX31" fmla="*/ 309562 w 600075"/>
                <a:gd name="connsiteY31" fmla="*/ 3690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0075" h="728662">
                  <a:moveTo>
                    <a:pt x="309562" y="369093"/>
                  </a:moveTo>
                  <a:lnTo>
                    <a:pt x="254793" y="283368"/>
                  </a:lnTo>
                  <a:lnTo>
                    <a:pt x="235743" y="259556"/>
                  </a:lnTo>
                  <a:lnTo>
                    <a:pt x="204787" y="228600"/>
                  </a:lnTo>
                  <a:lnTo>
                    <a:pt x="135731" y="164306"/>
                  </a:lnTo>
                  <a:lnTo>
                    <a:pt x="47625" y="90487"/>
                  </a:lnTo>
                  <a:lnTo>
                    <a:pt x="21431" y="66675"/>
                  </a:lnTo>
                  <a:lnTo>
                    <a:pt x="9525" y="50006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11906" y="0"/>
                  </a:lnTo>
                  <a:lnTo>
                    <a:pt x="40481" y="7143"/>
                  </a:lnTo>
                  <a:lnTo>
                    <a:pt x="111918" y="45243"/>
                  </a:lnTo>
                  <a:lnTo>
                    <a:pt x="252412" y="119062"/>
                  </a:lnTo>
                  <a:lnTo>
                    <a:pt x="314325" y="150018"/>
                  </a:lnTo>
                  <a:lnTo>
                    <a:pt x="369093" y="173831"/>
                  </a:lnTo>
                  <a:lnTo>
                    <a:pt x="426243" y="195262"/>
                  </a:lnTo>
                  <a:lnTo>
                    <a:pt x="459581" y="207168"/>
                  </a:lnTo>
                  <a:lnTo>
                    <a:pt x="495300" y="216693"/>
                  </a:lnTo>
                  <a:lnTo>
                    <a:pt x="514350" y="216693"/>
                  </a:lnTo>
                  <a:lnTo>
                    <a:pt x="538162" y="214312"/>
                  </a:lnTo>
                  <a:lnTo>
                    <a:pt x="559593" y="204787"/>
                  </a:lnTo>
                  <a:lnTo>
                    <a:pt x="573881" y="195262"/>
                  </a:lnTo>
                  <a:lnTo>
                    <a:pt x="590550" y="166687"/>
                  </a:lnTo>
                  <a:lnTo>
                    <a:pt x="600075" y="121443"/>
                  </a:lnTo>
                  <a:cubicBezTo>
                    <a:pt x="597694" y="323849"/>
                    <a:pt x="595312" y="526256"/>
                    <a:pt x="592931" y="728662"/>
                  </a:cubicBezTo>
                  <a:lnTo>
                    <a:pt x="542925" y="721518"/>
                  </a:lnTo>
                  <a:lnTo>
                    <a:pt x="516731" y="709612"/>
                  </a:lnTo>
                  <a:lnTo>
                    <a:pt x="507206" y="697706"/>
                  </a:lnTo>
                  <a:lnTo>
                    <a:pt x="481012" y="659606"/>
                  </a:lnTo>
                  <a:lnTo>
                    <a:pt x="414337" y="542925"/>
                  </a:lnTo>
                  <a:lnTo>
                    <a:pt x="309562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2">
              <a:extLst>
                <a:ext uri="{FF2B5EF4-FFF2-40B4-BE49-F238E27FC236}">
                  <a16:creationId xmlns:a16="http://schemas.microsoft.com/office/drawing/2014/main" id="{E90660E5-50AC-474E-A319-D05EF5685FA2}"/>
                </a:ext>
              </a:extLst>
            </p:cNvPr>
            <p:cNvSpPr/>
            <p:nvPr/>
          </p:nvSpPr>
          <p:spPr>
            <a:xfrm>
              <a:off x="5988051" y="2800350"/>
              <a:ext cx="504825" cy="3219450"/>
            </a:xfrm>
            <a:custGeom>
              <a:avLst/>
              <a:gdLst>
                <a:gd name="connsiteX0" fmla="*/ 186190 w 504782"/>
                <a:gd name="connsiteY0" fmla="*/ 1266092 h 3219019"/>
                <a:gd name="connsiteX1" fmla="*/ 190327 w 504782"/>
                <a:gd name="connsiteY1" fmla="*/ 955775 h 3219019"/>
                <a:gd name="connsiteX2" fmla="*/ 190327 w 504782"/>
                <a:gd name="connsiteY2" fmla="*/ 521332 h 3219019"/>
                <a:gd name="connsiteX3" fmla="*/ 190327 w 504782"/>
                <a:gd name="connsiteY3" fmla="*/ 372380 h 3219019"/>
                <a:gd name="connsiteX4" fmla="*/ 182052 w 504782"/>
                <a:gd name="connsiteY4" fmla="*/ 293766 h 3219019"/>
                <a:gd name="connsiteX5" fmla="*/ 169640 w 504782"/>
                <a:gd name="connsiteY5" fmla="*/ 215153 h 3219019"/>
                <a:gd name="connsiteX6" fmla="*/ 157227 w 504782"/>
                <a:gd name="connsiteY6" fmla="*/ 186190 h 3219019"/>
                <a:gd name="connsiteX7" fmla="*/ 119989 w 504782"/>
                <a:gd name="connsiteY7" fmla="*/ 148952 h 3219019"/>
                <a:gd name="connsiteX8" fmla="*/ 74476 w 504782"/>
                <a:gd name="connsiteY8" fmla="*/ 103439 h 3219019"/>
                <a:gd name="connsiteX9" fmla="*/ 33100 w 504782"/>
                <a:gd name="connsiteY9" fmla="*/ 66201 h 3219019"/>
                <a:gd name="connsiteX10" fmla="*/ 4137 w 504782"/>
                <a:gd name="connsiteY10" fmla="*/ 37238 h 3219019"/>
                <a:gd name="connsiteX11" fmla="*/ 0 w 504782"/>
                <a:gd name="connsiteY11" fmla="*/ 24825 h 3219019"/>
                <a:gd name="connsiteX12" fmla="*/ 0 w 504782"/>
                <a:gd name="connsiteY12" fmla="*/ 8275 h 3219019"/>
                <a:gd name="connsiteX13" fmla="*/ 12412 w 504782"/>
                <a:gd name="connsiteY13" fmla="*/ 0 h 3219019"/>
                <a:gd name="connsiteX14" fmla="*/ 62063 w 504782"/>
                <a:gd name="connsiteY14" fmla="*/ 4137 h 3219019"/>
                <a:gd name="connsiteX15" fmla="*/ 190327 w 504782"/>
                <a:gd name="connsiteY15" fmla="*/ 24825 h 3219019"/>
                <a:gd name="connsiteX16" fmla="*/ 318592 w 504782"/>
                <a:gd name="connsiteY16" fmla="*/ 62063 h 3219019"/>
                <a:gd name="connsiteX17" fmla="*/ 417893 w 504782"/>
                <a:gd name="connsiteY17" fmla="*/ 103439 h 3219019"/>
                <a:gd name="connsiteX18" fmla="*/ 450993 w 504782"/>
                <a:gd name="connsiteY18" fmla="*/ 124126 h 3219019"/>
                <a:gd name="connsiteX19" fmla="*/ 479956 w 504782"/>
                <a:gd name="connsiteY19" fmla="*/ 153089 h 3219019"/>
                <a:gd name="connsiteX20" fmla="*/ 500644 w 504782"/>
                <a:gd name="connsiteY20" fmla="*/ 182052 h 3219019"/>
                <a:gd name="connsiteX21" fmla="*/ 504782 w 504782"/>
                <a:gd name="connsiteY21" fmla="*/ 215153 h 3219019"/>
                <a:gd name="connsiteX22" fmla="*/ 500644 w 504782"/>
                <a:gd name="connsiteY22" fmla="*/ 239978 h 3219019"/>
                <a:gd name="connsiteX23" fmla="*/ 488231 w 504782"/>
                <a:gd name="connsiteY23" fmla="*/ 268941 h 3219019"/>
                <a:gd name="connsiteX24" fmla="*/ 471681 w 504782"/>
                <a:gd name="connsiteY24" fmla="*/ 314454 h 3219019"/>
                <a:gd name="connsiteX25" fmla="*/ 459269 w 504782"/>
                <a:gd name="connsiteY25" fmla="*/ 393068 h 3219019"/>
                <a:gd name="connsiteX26" fmla="*/ 455131 w 504782"/>
                <a:gd name="connsiteY26" fmla="*/ 479956 h 3219019"/>
                <a:gd name="connsiteX27" fmla="*/ 442718 w 504782"/>
                <a:gd name="connsiteY27" fmla="*/ 570983 h 3219019"/>
                <a:gd name="connsiteX28" fmla="*/ 434443 w 504782"/>
                <a:gd name="connsiteY28" fmla="*/ 777860 h 3219019"/>
                <a:gd name="connsiteX29" fmla="*/ 434443 w 504782"/>
                <a:gd name="connsiteY29" fmla="*/ 1249542 h 3219019"/>
                <a:gd name="connsiteX30" fmla="*/ 438581 w 504782"/>
                <a:gd name="connsiteY30" fmla="*/ 1750186 h 3219019"/>
                <a:gd name="connsiteX31" fmla="*/ 442718 w 504782"/>
                <a:gd name="connsiteY31" fmla="*/ 2163942 h 3219019"/>
                <a:gd name="connsiteX32" fmla="*/ 450993 w 504782"/>
                <a:gd name="connsiteY32" fmla="*/ 2581835 h 3219019"/>
                <a:gd name="connsiteX33" fmla="*/ 459269 w 504782"/>
                <a:gd name="connsiteY33" fmla="*/ 2958353 h 3219019"/>
                <a:gd name="connsiteX34" fmla="*/ 455131 w 504782"/>
                <a:gd name="connsiteY34" fmla="*/ 3041104 h 3219019"/>
                <a:gd name="connsiteX35" fmla="*/ 450993 w 504782"/>
                <a:gd name="connsiteY35" fmla="*/ 3103167 h 3219019"/>
                <a:gd name="connsiteX36" fmla="*/ 434443 w 504782"/>
                <a:gd name="connsiteY36" fmla="*/ 3148680 h 3219019"/>
                <a:gd name="connsiteX37" fmla="*/ 413755 w 504782"/>
                <a:gd name="connsiteY37" fmla="*/ 3177643 h 3219019"/>
                <a:gd name="connsiteX38" fmla="*/ 384792 w 504782"/>
                <a:gd name="connsiteY38" fmla="*/ 3202469 h 3219019"/>
                <a:gd name="connsiteX39" fmla="*/ 364105 w 504782"/>
                <a:gd name="connsiteY39" fmla="*/ 3210744 h 3219019"/>
                <a:gd name="connsiteX40" fmla="*/ 343417 w 504782"/>
                <a:gd name="connsiteY40" fmla="*/ 3219019 h 3219019"/>
                <a:gd name="connsiteX41" fmla="*/ 318592 w 504782"/>
                <a:gd name="connsiteY41" fmla="*/ 3210744 h 3219019"/>
                <a:gd name="connsiteX42" fmla="*/ 285491 w 504782"/>
                <a:gd name="connsiteY42" fmla="*/ 3181781 h 3219019"/>
                <a:gd name="connsiteX43" fmla="*/ 248253 w 504782"/>
                <a:gd name="connsiteY43" fmla="*/ 3115580 h 3219019"/>
                <a:gd name="connsiteX44" fmla="*/ 215153 w 504782"/>
                <a:gd name="connsiteY44" fmla="*/ 3036966 h 3219019"/>
                <a:gd name="connsiteX45" fmla="*/ 186190 w 504782"/>
                <a:gd name="connsiteY45" fmla="*/ 2925252 h 3219019"/>
                <a:gd name="connsiteX46" fmla="*/ 169640 w 504782"/>
                <a:gd name="connsiteY46" fmla="*/ 2796988 h 3219019"/>
                <a:gd name="connsiteX47" fmla="*/ 169640 w 504782"/>
                <a:gd name="connsiteY47" fmla="*/ 2743200 h 3219019"/>
                <a:gd name="connsiteX48" fmla="*/ 182052 w 504782"/>
                <a:gd name="connsiteY48" fmla="*/ 2660449 h 3219019"/>
                <a:gd name="connsiteX49" fmla="*/ 186190 w 504782"/>
                <a:gd name="connsiteY49" fmla="*/ 2585973 h 3219019"/>
                <a:gd name="connsiteX50" fmla="*/ 190327 w 504782"/>
                <a:gd name="connsiteY50" fmla="*/ 2395645 h 3219019"/>
                <a:gd name="connsiteX51" fmla="*/ 190327 w 504782"/>
                <a:gd name="connsiteY51" fmla="*/ 2130841 h 3219019"/>
                <a:gd name="connsiteX52" fmla="*/ 190327 w 504782"/>
                <a:gd name="connsiteY52" fmla="*/ 1675710 h 3219019"/>
                <a:gd name="connsiteX53" fmla="*/ 186190 w 504782"/>
                <a:gd name="connsiteY53" fmla="*/ 1266092 h 321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04782" h="3219019">
                  <a:moveTo>
                    <a:pt x="186190" y="1266092"/>
                  </a:moveTo>
                  <a:lnTo>
                    <a:pt x="190327" y="955775"/>
                  </a:lnTo>
                  <a:lnTo>
                    <a:pt x="190327" y="521332"/>
                  </a:lnTo>
                  <a:lnTo>
                    <a:pt x="190327" y="372380"/>
                  </a:lnTo>
                  <a:lnTo>
                    <a:pt x="182052" y="293766"/>
                  </a:lnTo>
                  <a:lnTo>
                    <a:pt x="169640" y="215153"/>
                  </a:lnTo>
                  <a:lnTo>
                    <a:pt x="157227" y="186190"/>
                  </a:lnTo>
                  <a:lnTo>
                    <a:pt x="119989" y="148952"/>
                  </a:lnTo>
                  <a:lnTo>
                    <a:pt x="74476" y="103439"/>
                  </a:lnTo>
                  <a:lnTo>
                    <a:pt x="33100" y="66201"/>
                  </a:lnTo>
                  <a:lnTo>
                    <a:pt x="4137" y="37238"/>
                  </a:lnTo>
                  <a:lnTo>
                    <a:pt x="0" y="24825"/>
                  </a:lnTo>
                  <a:lnTo>
                    <a:pt x="0" y="8275"/>
                  </a:lnTo>
                  <a:lnTo>
                    <a:pt x="12412" y="0"/>
                  </a:lnTo>
                  <a:lnTo>
                    <a:pt x="62063" y="4137"/>
                  </a:lnTo>
                  <a:lnTo>
                    <a:pt x="190327" y="24825"/>
                  </a:lnTo>
                  <a:lnTo>
                    <a:pt x="318592" y="62063"/>
                  </a:lnTo>
                  <a:lnTo>
                    <a:pt x="417893" y="103439"/>
                  </a:lnTo>
                  <a:lnTo>
                    <a:pt x="450993" y="124126"/>
                  </a:lnTo>
                  <a:lnTo>
                    <a:pt x="479956" y="153089"/>
                  </a:lnTo>
                  <a:lnTo>
                    <a:pt x="500644" y="182052"/>
                  </a:lnTo>
                  <a:lnTo>
                    <a:pt x="504782" y="215153"/>
                  </a:lnTo>
                  <a:lnTo>
                    <a:pt x="500644" y="239978"/>
                  </a:lnTo>
                  <a:lnTo>
                    <a:pt x="488231" y="268941"/>
                  </a:lnTo>
                  <a:lnTo>
                    <a:pt x="471681" y="314454"/>
                  </a:lnTo>
                  <a:lnTo>
                    <a:pt x="459269" y="393068"/>
                  </a:lnTo>
                  <a:lnTo>
                    <a:pt x="455131" y="479956"/>
                  </a:lnTo>
                  <a:lnTo>
                    <a:pt x="442718" y="570983"/>
                  </a:lnTo>
                  <a:lnTo>
                    <a:pt x="434443" y="777860"/>
                  </a:lnTo>
                  <a:lnTo>
                    <a:pt x="434443" y="1249542"/>
                  </a:lnTo>
                  <a:cubicBezTo>
                    <a:pt x="435822" y="1416423"/>
                    <a:pt x="437202" y="1583305"/>
                    <a:pt x="438581" y="1750186"/>
                  </a:cubicBezTo>
                  <a:lnTo>
                    <a:pt x="442718" y="2163942"/>
                  </a:lnTo>
                  <a:lnTo>
                    <a:pt x="450993" y="2581835"/>
                  </a:lnTo>
                  <a:lnTo>
                    <a:pt x="459269" y="2958353"/>
                  </a:lnTo>
                  <a:lnTo>
                    <a:pt x="455131" y="3041104"/>
                  </a:lnTo>
                  <a:lnTo>
                    <a:pt x="450993" y="3103167"/>
                  </a:lnTo>
                  <a:lnTo>
                    <a:pt x="434443" y="3148680"/>
                  </a:lnTo>
                  <a:lnTo>
                    <a:pt x="413755" y="3177643"/>
                  </a:lnTo>
                  <a:lnTo>
                    <a:pt x="384792" y="3202469"/>
                  </a:lnTo>
                  <a:lnTo>
                    <a:pt x="364105" y="3210744"/>
                  </a:lnTo>
                  <a:lnTo>
                    <a:pt x="343417" y="3219019"/>
                  </a:lnTo>
                  <a:lnTo>
                    <a:pt x="318592" y="3210744"/>
                  </a:lnTo>
                  <a:lnTo>
                    <a:pt x="285491" y="3181781"/>
                  </a:lnTo>
                  <a:lnTo>
                    <a:pt x="248253" y="3115580"/>
                  </a:lnTo>
                  <a:lnTo>
                    <a:pt x="215153" y="3036966"/>
                  </a:lnTo>
                  <a:lnTo>
                    <a:pt x="186190" y="2925252"/>
                  </a:lnTo>
                  <a:lnTo>
                    <a:pt x="169640" y="2796988"/>
                  </a:lnTo>
                  <a:lnTo>
                    <a:pt x="169640" y="2743200"/>
                  </a:lnTo>
                  <a:lnTo>
                    <a:pt x="182052" y="2660449"/>
                  </a:lnTo>
                  <a:lnTo>
                    <a:pt x="186190" y="2585973"/>
                  </a:lnTo>
                  <a:lnTo>
                    <a:pt x="190327" y="2395645"/>
                  </a:lnTo>
                  <a:lnTo>
                    <a:pt x="190327" y="2130841"/>
                  </a:lnTo>
                  <a:lnTo>
                    <a:pt x="190327" y="1675710"/>
                  </a:lnTo>
                  <a:lnTo>
                    <a:pt x="186190" y="1266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20171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38" grpId="0" animBg="1"/>
      <p:bldP spid="40" grpId="0" animBg="1"/>
      <p:bldP spid="41" grpId="0" animBg="1"/>
      <p:bldP spid="42" grpId="0" animBg="1"/>
      <p:bldP spid="43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27B6CABC-815A-4852-85E7-D12D68694212}"/>
              </a:ext>
            </a:extLst>
          </p:cNvPr>
          <p:cNvGrpSpPr/>
          <p:nvPr/>
        </p:nvGrpSpPr>
        <p:grpSpPr>
          <a:xfrm>
            <a:off x="3779838" y="1325564"/>
            <a:ext cx="4470400" cy="4694236"/>
            <a:chOff x="3779838" y="1325564"/>
            <a:chExt cx="4470400" cy="4694236"/>
          </a:xfrm>
          <a:solidFill>
            <a:schemeClr val="tx1"/>
          </a:solidFill>
        </p:grpSpPr>
        <p:sp>
          <p:nvSpPr>
            <p:cNvPr id="3" name="フリーフォーム 38">
              <a:extLst>
                <a:ext uri="{FF2B5EF4-FFF2-40B4-BE49-F238E27FC236}">
                  <a16:creationId xmlns:a16="http://schemas.microsoft.com/office/drawing/2014/main" id="{255134BB-339E-4860-AE9D-83F1F59A1DB6}"/>
                </a:ext>
              </a:extLst>
            </p:cNvPr>
            <p:cNvSpPr/>
            <p:nvPr/>
          </p:nvSpPr>
          <p:spPr>
            <a:xfrm>
              <a:off x="3981450" y="1325564"/>
              <a:ext cx="2266950" cy="3328987"/>
            </a:xfrm>
            <a:custGeom>
              <a:avLst/>
              <a:gdLst>
                <a:gd name="connsiteX0" fmla="*/ 1698791 w 2266499"/>
                <a:gd name="connsiteY0" fmla="*/ 1382434 h 3328242"/>
                <a:gd name="connsiteX1" fmla="*/ 1776796 w 2266499"/>
                <a:gd name="connsiteY1" fmla="*/ 1235090 h 3328242"/>
                <a:gd name="connsiteX2" fmla="*/ 1828800 w 2266499"/>
                <a:gd name="connsiteY2" fmla="*/ 1118081 h 3328242"/>
                <a:gd name="connsiteX3" fmla="*/ 1937142 w 2266499"/>
                <a:gd name="connsiteY3" fmla="*/ 845061 h 3328242"/>
                <a:gd name="connsiteX4" fmla="*/ 1993479 w 2266499"/>
                <a:gd name="connsiteY4" fmla="*/ 706385 h 3328242"/>
                <a:gd name="connsiteX5" fmla="*/ 2023815 w 2266499"/>
                <a:gd name="connsiteY5" fmla="*/ 632712 h 3328242"/>
                <a:gd name="connsiteX6" fmla="*/ 2058484 w 2266499"/>
                <a:gd name="connsiteY6" fmla="*/ 554707 h 3328242"/>
                <a:gd name="connsiteX7" fmla="*/ 2088819 w 2266499"/>
                <a:gd name="connsiteY7" fmla="*/ 494036 h 3328242"/>
                <a:gd name="connsiteX8" fmla="*/ 2110487 w 2266499"/>
                <a:gd name="connsiteY8" fmla="*/ 455033 h 3328242"/>
                <a:gd name="connsiteX9" fmla="*/ 2136489 w 2266499"/>
                <a:gd name="connsiteY9" fmla="*/ 424697 h 3328242"/>
                <a:gd name="connsiteX10" fmla="*/ 2162491 w 2266499"/>
                <a:gd name="connsiteY10" fmla="*/ 398695 h 3328242"/>
                <a:gd name="connsiteX11" fmla="*/ 2192827 w 2266499"/>
                <a:gd name="connsiteY11" fmla="*/ 377027 h 3328242"/>
                <a:gd name="connsiteX12" fmla="*/ 2227496 w 2266499"/>
                <a:gd name="connsiteY12" fmla="*/ 355359 h 3328242"/>
                <a:gd name="connsiteX13" fmla="*/ 2253498 w 2266499"/>
                <a:gd name="connsiteY13" fmla="*/ 329357 h 3328242"/>
                <a:gd name="connsiteX14" fmla="*/ 2266499 w 2266499"/>
                <a:gd name="connsiteY14" fmla="*/ 299021 h 3328242"/>
                <a:gd name="connsiteX15" fmla="*/ 2266499 w 2266499"/>
                <a:gd name="connsiteY15" fmla="*/ 281687 h 3328242"/>
                <a:gd name="connsiteX16" fmla="*/ 2257832 w 2266499"/>
                <a:gd name="connsiteY16" fmla="*/ 242684 h 3328242"/>
                <a:gd name="connsiteX17" fmla="*/ 2244831 w 2266499"/>
                <a:gd name="connsiteY17" fmla="*/ 216682 h 3328242"/>
                <a:gd name="connsiteX18" fmla="*/ 2227496 w 2266499"/>
                <a:gd name="connsiteY18" fmla="*/ 190680 h 3328242"/>
                <a:gd name="connsiteX19" fmla="*/ 2192827 w 2266499"/>
                <a:gd name="connsiteY19" fmla="*/ 160345 h 3328242"/>
                <a:gd name="connsiteX20" fmla="*/ 2114821 w 2266499"/>
                <a:gd name="connsiteY20" fmla="*/ 112675 h 3328242"/>
                <a:gd name="connsiteX21" fmla="*/ 2058484 w 2266499"/>
                <a:gd name="connsiteY21" fmla="*/ 86673 h 3328242"/>
                <a:gd name="connsiteX22" fmla="*/ 1989145 w 2266499"/>
                <a:gd name="connsiteY22" fmla="*/ 56337 h 3328242"/>
                <a:gd name="connsiteX23" fmla="*/ 1898139 w 2266499"/>
                <a:gd name="connsiteY23" fmla="*/ 26002 h 3328242"/>
                <a:gd name="connsiteX24" fmla="*/ 1833134 w 2266499"/>
                <a:gd name="connsiteY24" fmla="*/ 8667 h 3328242"/>
                <a:gd name="connsiteX25" fmla="*/ 1811466 w 2266499"/>
                <a:gd name="connsiteY25" fmla="*/ 4333 h 3328242"/>
                <a:gd name="connsiteX26" fmla="*/ 1746461 w 2266499"/>
                <a:gd name="connsiteY26" fmla="*/ 4333 h 3328242"/>
                <a:gd name="connsiteX27" fmla="*/ 1664122 w 2266499"/>
                <a:gd name="connsiteY27" fmla="*/ 0 h 3328242"/>
                <a:gd name="connsiteX28" fmla="*/ 1633786 w 2266499"/>
                <a:gd name="connsiteY28" fmla="*/ 4333 h 3328242"/>
                <a:gd name="connsiteX29" fmla="*/ 1625119 w 2266499"/>
                <a:gd name="connsiteY29" fmla="*/ 13001 h 3328242"/>
                <a:gd name="connsiteX30" fmla="*/ 1616451 w 2266499"/>
                <a:gd name="connsiteY30" fmla="*/ 21668 h 3328242"/>
                <a:gd name="connsiteX31" fmla="*/ 1616451 w 2266499"/>
                <a:gd name="connsiteY31" fmla="*/ 39003 h 3328242"/>
                <a:gd name="connsiteX32" fmla="*/ 1633786 w 2266499"/>
                <a:gd name="connsiteY32" fmla="*/ 65004 h 3328242"/>
                <a:gd name="connsiteX33" fmla="*/ 1659788 w 2266499"/>
                <a:gd name="connsiteY33" fmla="*/ 82339 h 3328242"/>
                <a:gd name="connsiteX34" fmla="*/ 1703124 w 2266499"/>
                <a:gd name="connsiteY34" fmla="*/ 99674 h 3328242"/>
                <a:gd name="connsiteX35" fmla="*/ 1746461 w 2266499"/>
                <a:gd name="connsiteY35" fmla="*/ 125676 h 3328242"/>
                <a:gd name="connsiteX36" fmla="*/ 1781130 w 2266499"/>
                <a:gd name="connsiteY36" fmla="*/ 160345 h 3328242"/>
                <a:gd name="connsiteX37" fmla="*/ 1807132 w 2266499"/>
                <a:gd name="connsiteY37" fmla="*/ 195014 h 3328242"/>
                <a:gd name="connsiteX38" fmla="*/ 1815799 w 2266499"/>
                <a:gd name="connsiteY38" fmla="*/ 229683 h 3328242"/>
                <a:gd name="connsiteX39" fmla="*/ 1815799 w 2266499"/>
                <a:gd name="connsiteY39" fmla="*/ 268686 h 3328242"/>
                <a:gd name="connsiteX40" fmla="*/ 1802798 w 2266499"/>
                <a:gd name="connsiteY40" fmla="*/ 342358 h 3328242"/>
                <a:gd name="connsiteX41" fmla="*/ 1776796 w 2266499"/>
                <a:gd name="connsiteY41" fmla="*/ 459367 h 3328242"/>
                <a:gd name="connsiteX42" fmla="*/ 1724793 w 2266499"/>
                <a:gd name="connsiteY42" fmla="*/ 619712 h 3328242"/>
                <a:gd name="connsiteX43" fmla="*/ 1633786 w 2266499"/>
                <a:gd name="connsiteY43" fmla="*/ 862396 h 3328242"/>
                <a:gd name="connsiteX44" fmla="*/ 1581782 w 2266499"/>
                <a:gd name="connsiteY44" fmla="*/ 1005406 h 3328242"/>
                <a:gd name="connsiteX45" fmla="*/ 1490776 w 2266499"/>
                <a:gd name="connsiteY45" fmla="*/ 1165751 h 3328242"/>
                <a:gd name="connsiteX46" fmla="*/ 1443105 w 2266499"/>
                <a:gd name="connsiteY46" fmla="*/ 1295761 h 3328242"/>
                <a:gd name="connsiteX47" fmla="*/ 1360766 w 2266499"/>
                <a:gd name="connsiteY47" fmla="*/ 1473440 h 3328242"/>
                <a:gd name="connsiteX48" fmla="*/ 1274093 w 2266499"/>
                <a:gd name="connsiteY48" fmla="*/ 1646786 h 3328242"/>
                <a:gd name="connsiteX49" fmla="*/ 1178753 w 2266499"/>
                <a:gd name="connsiteY49" fmla="*/ 1820132 h 3328242"/>
                <a:gd name="connsiteX50" fmla="*/ 1083413 w 2266499"/>
                <a:gd name="connsiteY50" fmla="*/ 1976144 h 3328242"/>
                <a:gd name="connsiteX51" fmla="*/ 970738 w 2266499"/>
                <a:gd name="connsiteY51" fmla="*/ 2145156 h 3328242"/>
                <a:gd name="connsiteX52" fmla="*/ 884065 w 2266499"/>
                <a:gd name="connsiteY52" fmla="*/ 2266498 h 3328242"/>
                <a:gd name="connsiteX53" fmla="*/ 771390 w 2266499"/>
                <a:gd name="connsiteY53" fmla="*/ 2418176 h 3328242"/>
                <a:gd name="connsiteX54" fmla="*/ 663049 w 2266499"/>
                <a:gd name="connsiteY54" fmla="*/ 2552519 h 3328242"/>
                <a:gd name="connsiteX55" fmla="*/ 554707 w 2266499"/>
                <a:gd name="connsiteY55" fmla="*/ 2686862 h 3328242"/>
                <a:gd name="connsiteX56" fmla="*/ 403030 w 2266499"/>
                <a:gd name="connsiteY56" fmla="*/ 2855875 h 3328242"/>
                <a:gd name="connsiteX57" fmla="*/ 251352 w 2266499"/>
                <a:gd name="connsiteY57" fmla="*/ 3020553 h 3328242"/>
                <a:gd name="connsiteX58" fmla="*/ 95341 w 2266499"/>
                <a:gd name="connsiteY58" fmla="*/ 3180898 h 3328242"/>
                <a:gd name="connsiteX59" fmla="*/ 17335 w 2266499"/>
                <a:gd name="connsiteY59" fmla="*/ 3258904 h 3328242"/>
                <a:gd name="connsiteX60" fmla="*/ 4334 w 2266499"/>
                <a:gd name="connsiteY60" fmla="*/ 3280572 h 3328242"/>
                <a:gd name="connsiteX61" fmla="*/ 0 w 2266499"/>
                <a:gd name="connsiteY61" fmla="*/ 3297907 h 3328242"/>
                <a:gd name="connsiteX62" fmla="*/ 4334 w 2266499"/>
                <a:gd name="connsiteY62" fmla="*/ 3323909 h 3328242"/>
                <a:gd name="connsiteX63" fmla="*/ 17335 w 2266499"/>
                <a:gd name="connsiteY63" fmla="*/ 3328242 h 3328242"/>
                <a:gd name="connsiteX64" fmla="*/ 65005 w 2266499"/>
                <a:gd name="connsiteY64" fmla="*/ 3302240 h 3328242"/>
                <a:gd name="connsiteX65" fmla="*/ 225350 w 2266499"/>
                <a:gd name="connsiteY65" fmla="*/ 3180898 h 3328242"/>
                <a:gd name="connsiteX66" fmla="*/ 355360 w 2266499"/>
                <a:gd name="connsiteY66" fmla="*/ 3076891 h 3328242"/>
                <a:gd name="connsiteX67" fmla="*/ 511371 w 2266499"/>
                <a:gd name="connsiteY67" fmla="*/ 2946881 h 3328242"/>
                <a:gd name="connsiteX68" fmla="*/ 671716 w 2266499"/>
                <a:gd name="connsiteY68" fmla="*/ 2799537 h 3328242"/>
                <a:gd name="connsiteX69" fmla="*/ 797392 w 2266499"/>
                <a:gd name="connsiteY69" fmla="*/ 2678195 h 3328242"/>
                <a:gd name="connsiteX70" fmla="*/ 914400 w 2266499"/>
                <a:gd name="connsiteY70" fmla="*/ 2552519 h 3328242"/>
                <a:gd name="connsiteX71" fmla="*/ 1027075 w 2266499"/>
                <a:gd name="connsiteY71" fmla="*/ 2418176 h 3328242"/>
                <a:gd name="connsiteX72" fmla="*/ 1087746 w 2266499"/>
                <a:gd name="connsiteY72" fmla="*/ 2340170 h 3328242"/>
                <a:gd name="connsiteX73" fmla="*/ 1148417 w 2266499"/>
                <a:gd name="connsiteY73" fmla="*/ 2279499 h 3328242"/>
                <a:gd name="connsiteX74" fmla="*/ 1256759 w 2266499"/>
                <a:gd name="connsiteY74" fmla="*/ 2119154 h 3328242"/>
                <a:gd name="connsiteX75" fmla="*/ 1352099 w 2266499"/>
                <a:gd name="connsiteY75" fmla="*/ 1971810 h 3328242"/>
                <a:gd name="connsiteX76" fmla="*/ 1464774 w 2266499"/>
                <a:gd name="connsiteY76" fmla="*/ 1798464 h 3328242"/>
                <a:gd name="connsiteX77" fmla="*/ 1586116 w 2266499"/>
                <a:gd name="connsiteY77" fmla="*/ 1590449 h 3328242"/>
                <a:gd name="connsiteX78" fmla="*/ 1698791 w 2266499"/>
                <a:gd name="connsiteY78" fmla="*/ 1382434 h 332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266499" h="3328242">
                  <a:moveTo>
                    <a:pt x="1698791" y="1382434"/>
                  </a:moveTo>
                  <a:lnTo>
                    <a:pt x="1776796" y="1235090"/>
                  </a:lnTo>
                  <a:lnTo>
                    <a:pt x="1828800" y="1118081"/>
                  </a:lnTo>
                  <a:lnTo>
                    <a:pt x="1937142" y="845061"/>
                  </a:lnTo>
                  <a:lnTo>
                    <a:pt x="1993479" y="706385"/>
                  </a:lnTo>
                  <a:lnTo>
                    <a:pt x="2023815" y="632712"/>
                  </a:lnTo>
                  <a:lnTo>
                    <a:pt x="2058484" y="554707"/>
                  </a:lnTo>
                  <a:lnTo>
                    <a:pt x="2088819" y="494036"/>
                  </a:lnTo>
                  <a:lnTo>
                    <a:pt x="2110487" y="455033"/>
                  </a:lnTo>
                  <a:lnTo>
                    <a:pt x="2136489" y="424697"/>
                  </a:lnTo>
                  <a:lnTo>
                    <a:pt x="2162491" y="398695"/>
                  </a:lnTo>
                  <a:lnTo>
                    <a:pt x="2192827" y="377027"/>
                  </a:lnTo>
                  <a:lnTo>
                    <a:pt x="2227496" y="355359"/>
                  </a:lnTo>
                  <a:lnTo>
                    <a:pt x="2253498" y="329357"/>
                  </a:lnTo>
                  <a:lnTo>
                    <a:pt x="2266499" y="299021"/>
                  </a:lnTo>
                  <a:lnTo>
                    <a:pt x="2266499" y="281687"/>
                  </a:lnTo>
                  <a:lnTo>
                    <a:pt x="2257832" y="242684"/>
                  </a:lnTo>
                  <a:lnTo>
                    <a:pt x="2244831" y="216682"/>
                  </a:lnTo>
                  <a:lnTo>
                    <a:pt x="2227496" y="190680"/>
                  </a:lnTo>
                  <a:lnTo>
                    <a:pt x="2192827" y="160345"/>
                  </a:lnTo>
                  <a:lnTo>
                    <a:pt x="2114821" y="112675"/>
                  </a:lnTo>
                  <a:lnTo>
                    <a:pt x="2058484" y="86673"/>
                  </a:lnTo>
                  <a:lnTo>
                    <a:pt x="1989145" y="56337"/>
                  </a:lnTo>
                  <a:lnTo>
                    <a:pt x="1898139" y="26002"/>
                  </a:lnTo>
                  <a:lnTo>
                    <a:pt x="1833134" y="8667"/>
                  </a:lnTo>
                  <a:lnTo>
                    <a:pt x="1811466" y="4333"/>
                  </a:lnTo>
                  <a:lnTo>
                    <a:pt x="1746461" y="4333"/>
                  </a:lnTo>
                  <a:lnTo>
                    <a:pt x="1664122" y="0"/>
                  </a:lnTo>
                  <a:lnTo>
                    <a:pt x="1633786" y="4333"/>
                  </a:lnTo>
                  <a:lnTo>
                    <a:pt x="1625119" y="13001"/>
                  </a:lnTo>
                  <a:lnTo>
                    <a:pt x="1616451" y="21668"/>
                  </a:lnTo>
                  <a:lnTo>
                    <a:pt x="1616451" y="39003"/>
                  </a:lnTo>
                  <a:lnTo>
                    <a:pt x="1633786" y="65004"/>
                  </a:lnTo>
                  <a:lnTo>
                    <a:pt x="1659788" y="82339"/>
                  </a:lnTo>
                  <a:lnTo>
                    <a:pt x="1703124" y="99674"/>
                  </a:lnTo>
                  <a:lnTo>
                    <a:pt x="1746461" y="125676"/>
                  </a:lnTo>
                  <a:lnTo>
                    <a:pt x="1781130" y="160345"/>
                  </a:lnTo>
                  <a:lnTo>
                    <a:pt x="1807132" y="195014"/>
                  </a:lnTo>
                  <a:lnTo>
                    <a:pt x="1815799" y="229683"/>
                  </a:lnTo>
                  <a:lnTo>
                    <a:pt x="1815799" y="268686"/>
                  </a:lnTo>
                  <a:lnTo>
                    <a:pt x="1802798" y="342358"/>
                  </a:lnTo>
                  <a:lnTo>
                    <a:pt x="1776796" y="459367"/>
                  </a:lnTo>
                  <a:lnTo>
                    <a:pt x="1724793" y="619712"/>
                  </a:lnTo>
                  <a:lnTo>
                    <a:pt x="1633786" y="862396"/>
                  </a:lnTo>
                  <a:lnTo>
                    <a:pt x="1581782" y="1005406"/>
                  </a:lnTo>
                  <a:lnTo>
                    <a:pt x="1490776" y="1165751"/>
                  </a:lnTo>
                  <a:lnTo>
                    <a:pt x="1443105" y="1295761"/>
                  </a:lnTo>
                  <a:lnTo>
                    <a:pt x="1360766" y="1473440"/>
                  </a:lnTo>
                  <a:lnTo>
                    <a:pt x="1274093" y="1646786"/>
                  </a:lnTo>
                  <a:lnTo>
                    <a:pt x="1178753" y="1820132"/>
                  </a:lnTo>
                  <a:lnTo>
                    <a:pt x="1083413" y="1976144"/>
                  </a:lnTo>
                  <a:lnTo>
                    <a:pt x="970738" y="2145156"/>
                  </a:lnTo>
                  <a:lnTo>
                    <a:pt x="884065" y="2266498"/>
                  </a:lnTo>
                  <a:lnTo>
                    <a:pt x="771390" y="2418176"/>
                  </a:lnTo>
                  <a:lnTo>
                    <a:pt x="663049" y="2552519"/>
                  </a:lnTo>
                  <a:lnTo>
                    <a:pt x="554707" y="2686862"/>
                  </a:lnTo>
                  <a:lnTo>
                    <a:pt x="403030" y="2855875"/>
                  </a:lnTo>
                  <a:lnTo>
                    <a:pt x="251352" y="3020553"/>
                  </a:lnTo>
                  <a:lnTo>
                    <a:pt x="95341" y="3180898"/>
                  </a:lnTo>
                  <a:lnTo>
                    <a:pt x="17335" y="3258904"/>
                  </a:lnTo>
                  <a:lnTo>
                    <a:pt x="4334" y="3280572"/>
                  </a:lnTo>
                  <a:lnTo>
                    <a:pt x="0" y="3297907"/>
                  </a:lnTo>
                  <a:lnTo>
                    <a:pt x="4334" y="3323909"/>
                  </a:lnTo>
                  <a:lnTo>
                    <a:pt x="17335" y="3328242"/>
                  </a:lnTo>
                  <a:lnTo>
                    <a:pt x="65005" y="3302240"/>
                  </a:lnTo>
                  <a:lnTo>
                    <a:pt x="225350" y="3180898"/>
                  </a:lnTo>
                  <a:lnTo>
                    <a:pt x="355360" y="3076891"/>
                  </a:lnTo>
                  <a:lnTo>
                    <a:pt x="511371" y="2946881"/>
                  </a:lnTo>
                  <a:lnTo>
                    <a:pt x="671716" y="2799537"/>
                  </a:lnTo>
                  <a:lnTo>
                    <a:pt x="797392" y="2678195"/>
                  </a:lnTo>
                  <a:lnTo>
                    <a:pt x="914400" y="2552519"/>
                  </a:lnTo>
                  <a:lnTo>
                    <a:pt x="1027075" y="2418176"/>
                  </a:lnTo>
                  <a:lnTo>
                    <a:pt x="1087746" y="2340170"/>
                  </a:lnTo>
                  <a:lnTo>
                    <a:pt x="1148417" y="2279499"/>
                  </a:lnTo>
                  <a:lnTo>
                    <a:pt x="1256759" y="2119154"/>
                  </a:lnTo>
                  <a:lnTo>
                    <a:pt x="1352099" y="1971810"/>
                  </a:lnTo>
                  <a:lnTo>
                    <a:pt x="1464774" y="1798464"/>
                  </a:lnTo>
                  <a:lnTo>
                    <a:pt x="1586116" y="1590449"/>
                  </a:lnTo>
                  <a:lnTo>
                    <a:pt x="1698791" y="13824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7">
              <a:extLst>
                <a:ext uri="{FF2B5EF4-FFF2-40B4-BE49-F238E27FC236}">
                  <a16:creationId xmlns:a16="http://schemas.microsoft.com/office/drawing/2014/main" id="{9F5A3F7E-854E-4D11-90F1-60AA730CB5A3}"/>
                </a:ext>
              </a:extLst>
            </p:cNvPr>
            <p:cNvSpPr/>
            <p:nvPr/>
          </p:nvSpPr>
          <p:spPr>
            <a:xfrm>
              <a:off x="3779838" y="2022476"/>
              <a:ext cx="4470400" cy="771525"/>
            </a:xfrm>
            <a:custGeom>
              <a:avLst/>
              <a:gdLst>
                <a:gd name="connsiteX0" fmla="*/ 2348179 w 4469587"/>
                <a:gd name="connsiteY0" fmla="*/ 201168 h 771753"/>
                <a:gd name="connsiteX1" fmla="*/ 2198217 w 4469587"/>
                <a:gd name="connsiteY1" fmla="*/ 212141 h 771753"/>
                <a:gd name="connsiteX2" fmla="*/ 2081174 w 4469587"/>
                <a:gd name="connsiteY2" fmla="*/ 223113 h 771753"/>
                <a:gd name="connsiteX3" fmla="*/ 1733702 w 4469587"/>
                <a:gd name="connsiteY3" fmla="*/ 277977 h 771753"/>
                <a:gd name="connsiteX4" fmla="*/ 1514246 w 4469587"/>
                <a:gd name="connsiteY4" fmla="*/ 318211 h 771753"/>
                <a:gd name="connsiteX5" fmla="*/ 1302105 w 4469587"/>
                <a:gd name="connsiteY5" fmla="*/ 354787 h 771753"/>
                <a:gd name="connsiteX6" fmla="*/ 1089964 w 4469587"/>
                <a:gd name="connsiteY6" fmla="*/ 391363 h 771753"/>
                <a:gd name="connsiteX7" fmla="*/ 907084 w 4469587"/>
                <a:gd name="connsiteY7" fmla="*/ 424281 h 771753"/>
                <a:gd name="connsiteX8" fmla="*/ 735177 w 4469587"/>
                <a:gd name="connsiteY8" fmla="*/ 453542 h 771753"/>
                <a:gd name="connsiteX9" fmla="*/ 563270 w 4469587"/>
                <a:gd name="connsiteY9" fmla="*/ 482803 h 771753"/>
                <a:gd name="connsiteX10" fmla="*/ 490118 w 4469587"/>
                <a:gd name="connsiteY10" fmla="*/ 497433 h 771753"/>
                <a:gd name="connsiteX11" fmla="*/ 453542 w 4469587"/>
                <a:gd name="connsiteY11" fmla="*/ 501091 h 771753"/>
                <a:gd name="connsiteX12" fmla="*/ 405993 w 4469587"/>
                <a:gd name="connsiteY12" fmla="*/ 501091 h 771753"/>
                <a:gd name="connsiteX13" fmla="*/ 347472 w 4469587"/>
                <a:gd name="connsiteY13" fmla="*/ 493776 h 771753"/>
                <a:gd name="connsiteX14" fmla="*/ 288950 w 4469587"/>
                <a:gd name="connsiteY14" fmla="*/ 486461 h 771753"/>
                <a:gd name="connsiteX15" fmla="*/ 219456 w 4469587"/>
                <a:gd name="connsiteY15" fmla="*/ 471830 h 771753"/>
                <a:gd name="connsiteX16" fmla="*/ 149961 w 4469587"/>
                <a:gd name="connsiteY16" fmla="*/ 442569 h 771753"/>
                <a:gd name="connsiteX17" fmla="*/ 84124 w 4469587"/>
                <a:gd name="connsiteY17" fmla="*/ 402336 h 771753"/>
                <a:gd name="connsiteX18" fmla="*/ 58521 w 4469587"/>
                <a:gd name="connsiteY18" fmla="*/ 380390 h 771753"/>
                <a:gd name="connsiteX19" fmla="*/ 36576 w 4469587"/>
                <a:gd name="connsiteY19" fmla="*/ 373075 h 771753"/>
                <a:gd name="connsiteX20" fmla="*/ 21945 w 4469587"/>
                <a:gd name="connsiteY20" fmla="*/ 373075 h 771753"/>
                <a:gd name="connsiteX21" fmla="*/ 10972 w 4469587"/>
                <a:gd name="connsiteY21" fmla="*/ 380390 h 771753"/>
                <a:gd name="connsiteX22" fmla="*/ 0 w 4469587"/>
                <a:gd name="connsiteY22" fmla="*/ 402336 h 771753"/>
                <a:gd name="connsiteX23" fmla="*/ 10972 w 4469587"/>
                <a:gd name="connsiteY23" fmla="*/ 427939 h 771753"/>
                <a:gd name="connsiteX24" fmla="*/ 80467 w 4469587"/>
                <a:gd name="connsiteY24" fmla="*/ 504749 h 771753"/>
                <a:gd name="connsiteX25" fmla="*/ 175564 w 4469587"/>
                <a:gd name="connsiteY25" fmla="*/ 599846 h 771753"/>
                <a:gd name="connsiteX26" fmla="*/ 245059 w 4469587"/>
                <a:gd name="connsiteY26" fmla="*/ 658368 h 771753"/>
                <a:gd name="connsiteX27" fmla="*/ 343814 w 4469587"/>
                <a:gd name="connsiteY27" fmla="*/ 727862 h 771753"/>
                <a:gd name="connsiteX28" fmla="*/ 380390 w 4469587"/>
                <a:gd name="connsiteY28" fmla="*/ 753465 h 771753"/>
                <a:gd name="connsiteX29" fmla="*/ 405993 w 4469587"/>
                <a:gd name="connsiteY29" fmla="*/ 764438 h 771753"/>
                <a:gd name="connsiteX30" fmla="*/ 479145 w 4469587"/>
                <a:gd name="connsiteY30" fmla="*/ 771753 h 771753"/>
                <a:gd name="connsiteX31" fmla="*/ 555955 w 4469587"/>
                <a:gd name="connsiteY31" fmla="*/ 760781 h 771753"/>
                <a:gd name="connsiteX32" fmla="*/ 654710 w 4469587"/>
                <a:gd name="connsiteY32" fmla="*/ 735177 h 771753"/>
                <a:gd name="connsiteX33" fmla="*/ 764438 w 4469587"/>
                <a:gd name="connsiteY33" fmla="*/ 698601 h 771753"/>
                <a:gd name="connsiteX34" fmla="*/ 888796 w 4469587"/>
                <a:gd name="connsiteY34" fmla="*/ 658368 h 771753"/>
                <a:gd name="connsiteX35" fmla="*/ 1005840 w 4469587"/>
                <a:gd name="connsiteY35" fmla="*/ 621792 h 771753"/>
                <a:gd name="connsiteX36" fmla="*/ 1137513 w 4469587"/>
                <a:gd name="connsiteY36" fmla="*/ 588873 h 771753"/>
                <a:gd name="connsiteX37" fmla="*/ 1272844 w 4469587"/>
                <a:gd name="connsiteY37" fmla="*/ 559613 h 771753"/>
                <a:gd name="connsiteX38" fmla="*/ 1430121 w 4469587"/>
                <a:gd name="connsiteY38" fmla="*/ 530352 h 771753"/>
                <a:gd name="connsiteX39" fmla="*/ 1583740 w 4469587"/>
                <a:gd name="connsiteY39" fmla="*/ 504749 h 771753"/>
                <a:gd name="connsiteX40" fmla="*/ 1711756 w 4469587"/>
                <a:gd name="connsiteY40" fmla="*/ 486461 h 771753"/>
                <a:gd name="connsiteX41" fmla="*/ 2073859 w 4469587"/>
                <a:gd name="connsiteY41" fmla="*/ 438912 h 771753"/>
                <a:gd name="connsiteX42" fmla="*/ 2176272 w 4469587"/>
                <a:gd name="connsiteY42" fmla="*/ 424281 h 771753"/>
                <a:gd name="connsiteX43" fmla="*/ 2337206 w 4469587"/>
                <a:gd name="connsiteY43" fmla="*/ 402336 h 771753"/>
                <a:gd name="connsiteX44" fmla="*/ 2512771 w 4469587"/>
                <a:gd name="connsiteY44" fmla="*/ 380390 h 771753"/>
                <a:gd name="connsiteX45" fmla="*/ 2655417 w 4469587"/>
                <a:gd name="connsiteY45" fmla="*/ 365760 h 771753"/>
                <a:gd name="connsiteX46" fmla="*/ 2820009 w 4469587"/>
                <a:gd name="connsiteY46" fmla="*/ 347472 h 771753"/>
                <a:gd name="connsiteX47" fmla="*/ 2991916 w 4469587"/>
                <a:gd name="connsiteY47" fmla="*/ 332841 h 771753"/>
                <a:gd name="connsiteX48" fmla="*/ 3160166 w 4469587"/>
                <a:gd name="connsiteY48" fmla="*/ 321869 h 771753"/>
                <a:gd name="connsiteX49" fmla="*/ 3310128 w 4469587"/>
                <a:gd name="connsiteY49" fmla="*/ 318211 h 771753"/>
                <a:gd name="connsiteX50" fmla="*/ 3507638 w 4469587"/>
                <a:gd name="connsiteY50" fmla="*/ 310896 h 771753"/>
                <a:gd name="connsiteX51" fmla="*/ 3661257 w 4469587"/>
                <a:gd name="connsiteY51" fmla="*/ 307238 h 771753"/>
                <a:gd name="connsiteX52" fmla="*/ 3774643 w 4469587"/>
                <a:gd name="connsiteY52" fmla="*/ 307238 h 771753"/>
                <a:gd name="connsiteX53" fmla="*/ 3869740 w 4469587"/>
                <a:gd name="connsiteY53" fmla="*/ 307238 h 771753"/>
                <a:gd name="connsiteX54" fmla="*/ 3986784 w 4469587"/>
                <a:gd name="connsiteY54" fmla="*/ 310896 h 771753"/>
                <a:gd name="connsiteX55" fmla="*/ 4081881 w 4469587"/>
                <a:gd name="connsiteY55" fmla="*/ 318211 h 771753"/>
                <a:gd name="connsiteX56" fmla="*/ 4217212 w 4469587"/>
                <a:gd name="connsiteY56" fmla="*/ 336499 h 771753"/>
                <a:gd name="connsiteX57" fmla="*/ 4301337 w 4469587"/>
                <a:gd name="connsiteY57" fmla="*/ 351129 h 771753"/>
                <a:gd name="connsiteX58" fmla="*/ 4337913 w 4469587"/>
                <a:gd name="connsiteY58" fmla="*/ 358445 h 771753"/>
                <a:gd name="connsiteX59" fmla="*/ 4400092 w 4469587"/>
                <a:gd name="connsiteY59" fmla="*/ 347472 h 771753"/>
                <a:gd name="connsiteX60" fmla="*/ 4440326 w 4469587"/>
                <a:gd name="connsiteY60" fmla="*/ 332841 h 771753"/>
                <a:gd name="connsiteX61" fmla="*/ 4462272 w 4469587"/>
                <a:gd name="connsiteY61" fmla="*/ 307238 h 771753"/>
                <a:gd name="connsiteX62" fmla="*/ 4469587 w 4469587"/>
                <a:gd name="connsiteY62" fmla="*/ 285293 h 771753"/>
                <a:gd name="connsiteX63" fmla="*/ 4469587 w 4469587"/>
                <a:gd name="connsiteY63" fmla="*/ 263347 h 771753"/>
                <a:gd name="connsiteX64" fmla="*/ 4454956 w 4469587"/>
                <a:gd name="connsiteY64" fmla="*/ 215798 h 771753"/>
                <a:gd name="connsiteX65" fmla="*/ 4433011 w 4469587"/>
                <a:gd name="connsiteY65" fmla="*/ 179222 h 771753"/>
                <a:gd name="connsiteX66" fmla="*/ 4396435 w 4469587"/>
                <a:gd name="connsiteY66" fmla="*/ 164592 h 771753"/>
                <a:gd name="connsiteX67" fmla="*/ 4242816 w 4469587"/>
                <a:gd name="connsiteY67" fmla="*/ 109728 h 771753"/>
                <a:gd name="connsiteX68" fmla="*/ 4078224 w 4469587"/>
                <a:gd name="connsiteY68" fmla="*/ 47549 h 771753"/>
                <a:gd name="connsiteX69" fmla="*/ 3957523 w 4469587"/>
                <a:gd name="connsiteY69" fmla="*/ 3657 h 771753"/>
                <a:gd name="connsiteX70" fmla="*/ 3942892 w 4469587"/>
                <a:gd name="connsiteY70" fmla="*/ 0 h 771753"/>
                <a:gd name="connsiteX71" fmla="*/ 3902659 w 4469587"/>
                <a:gd name="connsiteY71" fmla="*/ 7315 h 771753"/>
                <a:gd name="connsiteX72" fmla="*/ 3825849 w 4469587"/>
                <a:gd name="connsiteY72" fmla="*/ 29261 h 771753"/>
                <a:gd name="connsiteX73" fmla="*/ 3741724 w 4469587"/>
                <a:gd name="connsiteY73" fmla="*/ 65837 h 771753"/>
                <a:gd name="connsiteX74" fmla="*/ 3657600 w 4469587"/>
                <a:gd name="connsiteY74" fmla="*/ 106070 h 771753"/>
                <a:gd name="connsiteX75" fmla="*/ 3628339 w 4469587"/>
                <a:gd name="connsiteY75" fmla="*/ 113385 h 771753"/>
                <a:gd name="connsiteX76" fmla="*/ 3493008 w 4469587"/>
                <a:gd name="connsiteY76" fmla="*/ 117043 h 771753"/>
                <a:gd name="connsiteX77" fmla="*/ 3141878 w 4469587"/>
                <a:gd name="connsiteY77" fmla="*/ 135331 h 771753"/>
                <a:gd name="connsiteX78" fmla="*/ 2918764 w 4469587"/>
                <a:gd name="connsiteY78" fmla="*/ 149961 h 771753"/>
                <a:gd name="connsiteX79" fmla="*/ 2691993 w 4469587"/>
                <a:gd name="connsiteY79" fmla="*/ 168249 h 771753"/>
                <a:gd name="connsiteX80" fmla="*/ 2406700 w 4469587"/>
                <a:gd name="connsiteY80" fmla="*/ 193853 h 771753"/>
                <a:gd name="connsiteX81" fmla="*/ 2348179 w 4469587"/>
                <a:gd name="connsiteY81" fmla="*/ 201168 h 77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469587" h="771753">
                  <a:moveTo>
                    <a:pt x="2348179" y="201168"/>
                  </a:moveTo>
                  <a:lnTo>
                    <a:pt x="2198217" y="212141"/>
                  </a:lnTo>
                  <a:lnTo>
                    <a:pt x="2081174" y="223113"/>
                  </a:lnTo>
                  <a:lnTo>
                    <a:pt x="1733702" y="277977"/>
                  </a:lnTo>
                  <a:lnTo>
                    <a:pt x="1514246" y="318211"/>
                  </a:lnTo>
                  <a:lnTo>
                    <a:pt x="1302105" y="354787"/>
                  </a:lnTo>
                  <a:lnTo>
                    <a:pt x="1089964" y="391363"/>
                  </a:lnTo>
                  <a:lnTo>
                    <a:pt x="907084" y="424281"/>
                  </a:lnTo>
                  <a:lnTo>
                    <a:pt x="735177" y="453542"/>
                  </a:lnTo>
                  <a:lnTo>
                    <a:pt x="563270" y="482803"/>
                  </a:lnTo>
                  <a:lnTo>
                    <a:pt x="490118" y="497433"/>
                  </a:lnTo>
                  <a:lnTo>
                    <a:pt x="453542" y="501091"/>
                  </a:lnTo>
                  <a:lnTo>
                    <a:pt x="405993" y="501091"/>
                  </a:lnTo>
                  <a:lnTo>
                    <a:pt x="347472" y="493776"/>
                  </a:lnTo>
                  <a:lnTo>
                    <a:pt x="288950" y="486461"/>
                  </a:lnTo>
                  <a:lnTo>
                    <a:pt x="219456" y="471830"/>
                  </a:lnTo>
                  <a:lnTo>
                    <a:pt x="149961" y="442569"/>
                  </a:lnTo>
                  <a:lnTo>
                    <a:pt x="84124" y="402336"/>
                  </a:lnTo>
                  <a:lnTo>
                    <a:pt x="58521" y="380390"/>
                  </a:lnTo>
                  <a:lnTo>
                    <a:pt x="36576" y="373075"/>
                  </a:lnTo>
                  <a:lnTo>
                    <a:pt x="21945" y="373075"/>
                  </a:lnTo>
                  <a:lnTo>
                    <a:pt x="10972" y="380390"/>
                  </a:lnTo>
                  <a:lnTo>
                    <a:pt x="0" y="402336"/>
                  </a:lnTo>
                  <a:lnTo>
                    <a:pt x="10972" y="427939"/>
                  </a:lnTo>
                  <a:lnTo>
                    <a:pt x="80467" y="504749"/>
                  </a:lnTo>
                  <a:lnTo>
                    <a:pt x="175564" y="599846"/>
                  </a:lnTo>
                  <a:lnTo>
                    <a:pt x="245059" y="658368"/>
                  </a:lnTo>
                  <a:lnTo>
                    <a:pt x="343814" y="727862"/>
                  </a:lnTo>
                  <a:lnTo>
                    <a:pt x="380390" y="753465"/>
                  </a:lnTo>
                  <a:lnTo>
                    <a:pt x="405993" y="764438"/>
                  </a:lnTo>
                  <a:lnTo>
                    <a:pt x="479145" y="771753"/>
                  </a:lnTo>
                  <a:lnTo>
                    <a:pt x="555955" y="760781"/>
                  </a:lnTo>
                  <a:lnTo>
                    <a:pt x="654710" y="735177"/>
                  </a:lnTo>
                  <a:lnTo>
                    <a:pt x="764438" y="698601"/>
                  </a:lnTo>
                  <a:lnTo>
                    <a:pt x="888796" y="658368"/>
                  </a:lnTo>
                  <a:lnTo>
                    <a:pt x="1005840" y="621792"/>
                  </a:lnTo>
                  <a:lnTo>
                    <a:pt x="1137513" y="588873"/>
                  </a:lnTo>
                  <a:lnTo>
                    <a:pt x="1272844" y="559613"/>
                  </a:lnTo>
                  <a:lnTo>
                    <a:pt x="1430121" y="530352"/>
                  </a:lnTo>
                  <a:lnTo>
                    <a:pt x="1583740" y="504749"/>
                  </a:lnTo>
                  <a:lnTo>
                    <a:pt x="1711756" y="486461"/>
                  </a:lnTo>
                  <a:lnTo>
                    <a:pt x="2073859" y="438912"/>
                  </a:lnTo>
                  <a:lnTo>
                    <a:pt x="2176272" y="424281"/>
                  </a:lnTo>
                  <a:lnTo>
                    <a:pt x="2337206" y="402336"/>
                  </a:lnTo>
                  <a:lnTo>
                    <a:pt x="2512771" y="380390"/>
                  </a:lnTo>
                  <a:lnTo>
                    <a:pt x="2655417" y="365760"/>
                  </a:lnTo>
                  <a:lnTo>
                    <a:pt x="2820009" y="347472"/>
                  </a:lnTo>
                  <a:lnTo>
                    <a:pt x="2991916" y="332841"/>
                  </a:lnTo>
                  <a:lnTo>
                    <a:pt x="3160166" y="321869"/>
                  </a:lnTo>
                  <a:lnTo>
                    <a:pt x="3310128" y="318211"/>
                  </a:lnTo>
                  <a:lnTo>
                    <a:pt x="3507638" y="310896"/>
                  </a:lnTo>
                  <a:lnTo>
                    <a:pt x="3661257" y="307238"/>
                  </a:lnTo>
                  <a:lnTo>
                    <a:pt x="3774643" y="307238"/>
                  </a:lnTo>
                  <a:lnTo>
                    <a:pt x="3869740" y="307238"/>
                  </a:lnTo>
                  <a:lnTo>
                    <a:pt x="3986784" y="310896"/>
                  </a:lnTo>
                  <a:lnTo>
                    <a:pt x="4081881" y="318211"/>
                  </a:lnTo>
                  <a:lnTo>
                    <a:pt x="4217212" y="336499"/>
                  </a:lnTo>
                  <a:lnTo>
                    <a:pt x="4301337" y="351129"/>
                  </a:lnTo>
                  <a:lnTo>
                    <a:pt x="4337913" y="358445"/>
                  </a:lnTo>
                  <a:lnTo>
                    <a:pt x="4400092" y="347472"/>
                  </a:lnTo>
                  <a:lnTo>
                    <a:pt x="4440326" y="332841"/>
                  </a:lnTo>
                  <a:lnTo>
                    <a:pt x="4462272" y="307238"/>
                  </a:lnTo>
                  <a:lnTo>
                    <a:pt x="4469587" y="285293"/>
                  </a:lnTo>
                  <a:lnTo>
                    <a:pt x="4469587" y="263347"/>
                  </a:lnTo>
                  <a:lnTo>
                    <a:pt x="4454956" y="215798"/>
                  </a:lnTo>
                  <a:lnTo>
                    <a:pt x="4433011" y="179222"/>
                  </a:lnTo>
                  <a:lnTo>
                    <a:pt x="4396435" y="164592"/>
                  </a:lnTo>
                  <a:lnTo>
                    <a:pt x="4242816" y="109728"/>
                  </a:lnTo>
                  <a:lnTo>
                    <a:pt x="4078224" y="47549"/>
                  </a:lnTo>
                  <a:lnTo>
                    <a:pt x="3957523" y="3657"/>
                  </a:lnTo>
                  <a:lnTo>
                    <a:pt x="3942892" y="0"/>
                  </a:lnTo>
                  <a:lnTo>
                    <a:pt x="3902659" y="7315"/>
                  </a:lnTo>
                  <a:lnTo>
                    <a:pt x="3825849" y="29261"/>
                  </a:lnTo>
                  <a:lnTo>
                    <a:pt x="3741724" y="65837"/>
                  </a:lnTo>
                  <a:lnTo>
                    <a:pt x="3657600" y="106070"/>
                  </a:lnTo>
                  <a:lnTo>
                    <a:pt x="3628339" y="113385"/>
                  </a:lnTo>
                  <a:lnTo>
                    <a:pt x="3493008" y="117043"/>
                  </a:lnTo>
                  <a:lnTo>
                    <a:pt x="3141878" y="135331"/>
                  </a:lnTo>
                  <a:lnTo>
                    <a:pt x="2918764" y="149961"/>
                  </a:lnTo>
                  <a:lnTo>
                    <a:pt x="2691993" y="168249"/>
                  </a:lnTo>
                  <a:lnTo>
                    <a:pt x="2406700" y="193853"/>
                  </a:lnTo>
                  <a:lnTo>
                    <a:pt x="2348179" y="201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9">
              <a:extLst>
                <a:ext uri="{FF2B5EF4-FFF2-40B4-BE49-F238E27FC236}">
                  <a16:creationId xmlns:a16="http://schemas.microsoft.com/office/drawing/2014/main" id="{6D401B6B-D419-413B-B256-98A82AF6ABB9}"/>
                </a:ext>
              </a:extLst>
            </p:cNvPr>
            <p:cNvSpPr/>
            <p:nvPr/>
          </p:nvSpPr>
          <p:spPr>
            <a:xfrm>
              <a:off x="5038725" y="3586164"/>
              <a:ext cx="382588" cy="1863725"/>
            </a:xfrm>
            <a:custGeom>
              <a:avLst/>
              <a:gdLst>
                <a:gd name="connsiteX0" fmla="*/ 381000 w 383381"/>
                <a:gd name="connsiteY0" fmla="*/ 497681 h 1864518"/>
                <a:gd name="connsiteX1" fmla="*/ 383381 w 383381"/>
                <a:gd name="connsiteY1" fmla="*/ 285750 h 1864518"/>
                <a:gd name="connsiteX2" fmla="*/ 290513 w 383381"/>
                <a:gd name="connsiteY2" fmla="*/ 154781 h 1864518"/>
                <a:gd name="connsiteX3" fmla="*/ 242888 w 383381"/>
                <a:gd name="connsiteY3" fmla="*/ 111918 h 1864518"/>
                <a:gd name="connsiteX4" fmla="*/ 183356 w 383381"/>
                <a:gd name="connsiteY4" fmla="*/ 71437 h 1864518"/>
                <a:gd name="connsiteX5" fmla="*/ 130969 w 383381"/>
                <a:gd name="connsiteY5" fmla="*/ 40481 h 1864518"/>
                <a:gd name="connsiteX6" fmla="*/ 61913 w 383381"/>
                <a:gd name="connsiteY6" fmla="*/ 9525 h 1864518"/>
                <a:gd name="connsiteX7" fmla="*/ 38100 w 383381"/>
                <a:gd name="connsiteY7" fmla="*/ 0 h 1864518"/>
                <a:gd name="connsiteX8" fmla="*/ 0 w 383381"/>
                <a:gd name="connsiteY8" fmla="*/ 73818 h 1864518"/>
                <a:gd name="connsiteX9" fmla="*/ 40481 w 383381"/>
                <a:gd name="connsiteY9" fmla="*/ 107156 h 1864518"/>
                <a:gd name="connsiteX10" fmla="*/ 64294 w 383381"/>
                <a:gd name="connsiteY10" fmla="*/ 133350 h 1864518"/>
                <a:gd name="connsiteX11" fmla="*/ 88106 w 383381"/>
                <a:gd name="connsiteY11" fmla="*/ 171450 h 1864518"/>
                <a:gd name="connsiteX12" fmla="*/ 109538 w 383381"/>
                <a:gd name="connsiteY12" fmla="*/ 211931 h 1864518"/>
                <a:gd name="connsiteX13" fmla="*/ 123825 w 383381"/>
                <a:gd name="connsiteY13" fmla="*/ 254793 h 1864518"/>
                <a:gd name="connsiteX14" fmla="*/ 128588 w 383381"/>
                <a:gd name="connsiteY14" fmla="*/ 302418 h 1864518"/>
                <a:gd name="connsiteX15" fmla="*/ 133350 w 383381"/>
                <a:gd name="connsiteY15" fmla="*/ 390525 h 1864518"/>
                <a:gd name="connsiteX16" fmla="*/ 133350 w 383381"/>
                <a:gd name="connsiteY16" fmla="*/ 573881 h 1864518"/>
                <a:gd name="connsiteX17" fmla="*/ 135731 w 383381"/>
                <a:gd name="connsiteY17" fmla="*/ 904875 h 1864518"/>
                <a:gd name="connsiteX18" fmla="*/ 135731 w 383381"/>
                <a:gd name="connsiteY18" fmla="*/ 1140618 h 1864518"/>
                <a:gd name="connsiteX19" fmla="*/ 128588 w 383381"/>
                <a:gd name="connsiteY19" fmla="*/ 1195387 h 1864518"/>
                <a:gd name="connsiteX20" fmla="*/ 109538 w 383381"/>
                <a:gd name="connsiteY20" fmla="*/ 1278731 h 1864518"/>
                <a:gd name="connsiteX21" fmla="*/ 97631 w 383381"/>
                <a:gd name="connsiteY21" fmla="*/ 1345406 h 1864518"/>
                <a:gd name="connsiteX22" fmla="*/ 90488 w 383381"/>
                <a:gd name="connsiteY22" fmla="*/ 1414462 h 1864518"/>
                <a:gd name="connsiteX23" fmla="*/ 90488 w 383381"/>
                <a:gd name="connsiteY23" fmla="*/ 1481137 h 1864518"/>
                <a:gd name="connsiteX24" fmla="*/ 85725 w 383381"/>
                <a:gd name="connsiteY24" fmla="*/ 1531143 h 1864518"/>
                <a:gd name="connsiteX25" fmla="*/ 85725 w 383381"/>
                <a:gd name="connsiteY25" fmla="*/ 1569243 h 1864518"/>
                <a:gd name="connsiteX26" fmla="*/ 90488 w 383381"/>
                <a:gd name="connsiteY26" fmla="*/ 1621631 h 1864518"/>
                <a:gd name="connsiteX27" fmla="*/ 102394 w 383381"/>
                <a:gd name="connsiteY27" fmla="*/ 1681162 h 1864518"/>
                <a:gd name="connsiteX28" fmla="*/ 128588 w 383381"/>
                <a:gd name="connsiteY28" fmla="*/ 1752600 h 1864518"/>
                <a:gd name="connsiteX29" fmla="*/ 154781 w 383381"/>
                <a:gd name="connsiteY29" fmla="*/ 1802606 h 1864518"/>
                <a:gd name="connsiteX30" fmla="*/ 183356 w 383381"/>
                <a:gd name="connsiteY30" fmla="*/ 1833562 h 1864518"/>
                <a:gd name="connsiteX31" fmla="*/ 204788 w 383381"/>
                <a:gd name="connsiteY31" fmla="*/ 1852612 h 1864518"/>
                <a:gd name="connsiteX32" fmla="*/ 223838 w 383381"/>
                <a:gd name="connsiteY32" fmla="*/ 1859756 h 1864518"/>
                <a:gd name="connsiteX33" fmla="*/ 242888 w 383381"/>
                <a:gd name="connsiteY33" fmla="*/ 1864518 h 1864518"/>
                <a:gd name="connsiteX34" fmla="*/ 266700 w 383381"/>
                <a:gd name="connsiteY34" fmla="*/ 1862137 h 1864518"/>
                <a:gd name="connsiteX35" fmla="*/ 292894 w 383381"/>
                <a:gd name="connsiteY35" fmla="*/ 1850231 h 1864518"/>
                <a:gd name="connsiteX36" fmla="*/ 319088 w 383381"/>
                <a:gd name="connsiteY36" fmla="*/ 1831181 h 1864518"/>
                <a:gd name="connsiteX37" fmla="*/ 338138 w 383381"/>
                <a:gd name="connsiteY37" fmla="*/ 1802606 h 1864518"/>
                <a:gd name="connsiteX38" fmla="*/ 354806 w 383381"/>
                <a:gd name="connsiteY38" fmla="*/ 1769268 h 1864518"/>
                <a:gd name="connsiteX39" fmla="*/ 373856 w 383381"/>
                <a:gd name="connsiteY39" fmla="*/ 1716881 h 1864518"/>
                <a:gd name="connsiteX40" fmla="*/ 381000 w 383381"/>
                <a:gd name="connsiteY40" fmla="*/ 1671637 h 1864518"/>
                <a:gd name="connsiteX41" fmla="*/ 378619 w 383381"/>
                <a:gd name="connsiteY41" fmla="*/ 1564481 h 1864518"/>
                <a:gd name="connsiteX42" fmla="*/ 381000 w 383381"/>
                <a:gd name="connsiteY42" fmla="*/ 1285875 h 1864518"/>
                <a:gd name="connsiteX43" fmla="*/ 381000 w 383381"/>
                <a:gd name="connsiteY43" fmla="*/ 859631 h 1864518"/>
                <a:gd name="connsiteX44" fmla="*/ 381000 w 383381"/>
                <a:gd name="connsiteY44" fmla="*/ 497681 h 186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83381" h="1864518">
                  <a:moveTo>
                    <a:pt x="381000" y="497681"/>
                  </a:moveTo>
                  <a:cubicBezTo>
                    <a:pt x="381794" y="427037"/>
                    <a:pt x="382587" y="356394"/>
                    <a:pt x="383381" y="285750"/>
                  </a:cubicBezTo>
                  <a:lnTo>
                    <a:pt x="290513" y="154781"/>
                  </a:lnTo>
                  <a:lnTo>
                    <a:pt x="242888" y="111918"/>
                  </a:lnTo>
                  <a:lnTo>
                    <a:pt x="183356" y="71437"/>
                  </a:lnTo>
                  <a:lnTo>
                    <a:pt x="130969" y="40481"/>
                  </a:lnTo>
                  <a:lnTo>
                    <a:pt x="61913" y="9525"/>
                  </a:lnTo>
                  <a:lnTo>
                    <a:pt x="38100" y="0"/>
                  </a:lnTo>
                  <a:lnTo>
                    <a:pt x="0" y="73818"/>
                  </a:lnTo>
                  <a:lnTo>
                    <a:pt x="40481" y="107156"/>
                  </a:lnTo>
                  <a:lnTo>
                    <a:pt x="64294" y="133350"/>
                  </a:lnTo>
                  <a:lnTo>
                    <a:pt x="88106" y="171450"/>
                  </a:lnTo>
                  <a:lnTo>
                    <a:pt x="109538" y="211931"/>
                  </a:lnTo>
                  <a:lnTo>
                    <a:pt x="123825" y="254793"/>
                  </a:lnTo>
                  <a:lnTo>
                    <a:pt x="128588" y="302418"/>
                  </a:lnTo>
                  <a:lnTo>
                    <a:pt x="133350" y="390525"/>
                  </a:lnTo>
                  <a:lnTo>
                    <a:pt x="133350" y="573881"/>
                  </a:lnTo>
                  <a:cubicBezTo>
                    <a:pt x="134144" y="684212"/>
                    <a:pt x="134937" y="794544"/>
                    <a:pt x="135731" y="904875"/>
                  </a:cubicBezTo>
                  <a:lnTo>
                    <a:pt x="135731" y="1140618"/>
                  </a:lnTo>
                  <a:lnTo>
                    <a:pt x="128588" y="1195387"/>
                  </a:lnTo>
                  <a:lnTo>
                    <a:pt x="109538" y="1278731"/>
                  </a:lnTo>
                  <a:lnTo>
                    <a:pt x="97631" y="1345406"/>
                  </a:lnTo>
                  <a:lnTo>
                    <a:pt x="90488" y="1414462"/>
                  </a:lnTo>
                  <a:lnTo>
                    <a:pt x="90488" y="1481137"/>
                  </a:lnTo>
                  <a:lnTo>
                    <a:pt x="85725" y="1531143"/>
                  </a:lnTo>
                  <a:lnTo>
                    <a:pt x="85725" y="1569243"/>
                  </a:lnTo>
                  <a:lnTo>
                    <a:pt x="90488" y="1621631"/>
                  </a:lnTo>
                  <a:lnTo>
                    <a:pt x="102394" y="1681162"/>
                  </a:lnTo>
                  <a:lnTo>
                    <a:pt x="128588" y="1752600"/>
                  </a:lnTo>
                  <a:lnTo>
                    <a:pt x="154781" y="1802606"/>
                  </a:lnTo>
                  <a:lnTo>
                    <a:pt x="183356" y="1833562"/>
                  </a:lnTo>
                  <a:lnTo>
                    <a:pt x="204788" y="1852612"/>
                  </a:lnTo>
                  <a:lnTo>
                    <a:pt x="223838" y="1859756"/>
                  </a:lnTo>
                  <a:lnTo>
                    <a:pt x="242888" y="1864518"/>
                  </a:lnTo>
                  <a:lnTo>
                    <a:pt x="266700" y="1862137"/>
                  </a:lnTo>
                  <a:lnTo>
                    <a:pt x="292894" y="1850231"/>
                  </a:lnTo>
                  <a:lnTo>
                    <a:pt x="319088" y="1831181"/>
                  </a:lnTo>
                  <a:lnTo>
                    <a:pt x="338138" y="1802606"/>
                  </a:lnTo>
                  <a:lnTo>
                    <a:pt x="354806" y="1769268"/>
                  </a:lnTo>
                  <a:lnTo>
                    <a:pt x="373856" y="1716881"/>
                  </a:lnTo>
                  <a:lnTo>
                    <a:pt x="381000" y="1671637"/>
                  </a:lnTo>
                  <a:cubicBezTo>
                    <a:pt x="380206" y="1635918"/>
                    <a:pt x="379413" y="1600200"/>
                    <a:pt x="378619" y="1564481"/>
                  </a:cubicBezTo>
                  <a:cubicBezTo>
                    <a:pt x="379413" y="1471612"/>
                    <a:pt x="380206" y="1378744"/>
                    <a:pt x="381000" y="1285875"/>
                  </a:cubicBezTo>
                  <a:lnTo>
                    <a:pt x="381000" y="859631"/>
                  </a:lnTo>
                  <a:lnTo>
                    <a:pt x="381000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0">
              <a:extLst>
                <a:ext uri="{FF2B5EF4-FFF2-40B4-BE49-F238E27FC236}">
                  <a16:creationId xmlns:a16="http://schemas.microsoft.com/office/drawing/2014/main" id="{EAE3E478-DCE4-4E2B-9E1B-96C1819BBB74}"/>
                </a:ext>
              </a:extLst>
            </p:cNvPr>
            <p:cNvSpPr/>
            <p:nvPr/>
          </p:nvSpPr>
          <p:spPr>
            <a:xfrm>
              <a:off x="5275263" y="3435351"/>
              <a:ext cx="2355850" cy="2093913"/>
            </a:xfrm>
            <a:custGeom>
              <a:avLst/>
              <a:gdLst>
                <a:gd name="connsiteX0" fmla="*/ 684398 w 2356123"/>
                <a:gd name="connsiteY0" fmla="*/ 201954 h 2092462"/>
                <a:gd name="connsiteX1" fmla="*/ 440371 w 2356123"/>
                <a:gd name="connsiteY1" fmla="*/ 241222 h 2092462"/>
                <a:gd name="connsiteX2" fmla="*/ 176710 w 2356123"/>
                <a:gd name="connsiteY2" fmla="*/ 283296 h 2092462"/>
                <a:gd name="connsiteX3" fmla="*/ 0 w 2356123"/>
                <a:gd name="connsiteY3" fmla="*/ 316955 h 2092462"/>
                <a:gd name="connsiteX4" fmla="*/ 78538 w 2356123"/>
                <a:gd name="connsiteY4" fmla="*/ 471225 h 2092462"/>
                <a:gd name="connsiteX5" fmla="*/ 274881 w 2356123"/>
                <a:gd name="connsiteY5" fmla="*/ 440371 h 2092462"/>
                <a:gd name="connsiteX6" fmla="*/ 488054 w 2356123"/>
                <a:gd name="connsiteY6" fmla="*/ 409517 h 2092462"/>
                <a:gd name="connsiteX7" fmla="*/ 768545 w 2356123"/>
                <a:gd name="connsiteY7" fmla="*/ 367443 h 2092462"/>
                <a:gd name="connsiteX8" fmla="*/ 936840 w 2356123"/>
                <a:gd name="connsiteY8" fmla="*/ 342199 h 2092462"/>
                <a:gd name="connsiteX9" fmla="*/ 1130378 w 2356123"/>
                <a:gd name="connsiteY9" fmla="*/ 308540 h 2092462"/>
                <a:gd name="connsiteX10" fmla="*/ 1200501 w 2356123"/>
                <a:gd name="connsiteY10" fmla="*/ 300125 h 2092462"/>
                <a:gd name="connsiteX11" fmla="*/ 1402454 w 2356123"/>
                <a:gd name="connsiteY11" fmla="*/ 288906 h 2092462"/>
                <a:gd name="connsiteX12" fmla="*/ 1638067 w 2356123"/>
                <a:gd name="connsiteY12" fmla="*/ 274881 h 2092462"/>
                <a:gd name="connsiteX13" fmla="*/ 1868069 w 2356123"/>
                <a:gd name="connsiteY13" fmla="*/ 263662 h 2092462"/>
                <a:gd name="connsiteX14" fmla="*/ 1940997 w 2356123"/>
                <a:gd name="connsiteY14" fmla="*/ 260857 h 2092462"/>
                <a:gd name="connsiteX15" fmla="*/ 1971851 w 2356123"/>
                <a:gd name="connsiteY15" fmla="*/ 263662 h 2092462"/>
                <a:gd name="connsiteX16" fmla="*/ 1997095 w 2356123"/>
                <a:gd name="connsiteY16" fmla="*/ 274881 h 2092462"/>
                <a:gd name="connsiteX17" fmla="*/ 2013924 w 2356123"/>
                <a:gd name="connsiteY17" fmla="*/ 286101 h 2092462"/>
                <a:gd name="connsiteX18" fmla="*/ 2027949 w 2356123"/>
                <a:gd name="connsiteY18" fmla="*/ 302930 h 2092462"/>
                <a:gd name="connsiteX19" fmla="*/ 2039169 w 2356123"/>
                <a:gd name="connsiteY19" fmla="*/ 328175 h 2092462"/>
                <a:gd name="connsiteX20" fmla="*/ 2041973 w 2356123"/>
                <a:gd name="connsiteY20" fmla="*/ 378663 h 2092462"/>
                <a:gd name="connsiteX21" fmla="*/ 2044778 w 2356123"/>
                <a:gd name="connsiteY21" fmla="*/ 690008 h 2092462"/>
                <a:gd name="connsiteX22" fmla="*/ 2041973 w 2356123"/>
                <a:gd name="connsiteY22" fmla="*/ 970498 h 2092462"/>
                <a:gd name="connsiteX23" fmla="*/ 2044778 w 2356123"/>
                <a:gd name="connsiteY23" fmla="*/ 1248184 h 2092462"/>
                <a:gd name="connsiteX24" fmla="*/ 2041973 w 2356123"/>
                <a:gd name="connsiteY24" fmla="*/ 1419284 h 2092462"/>
                <a:gd name="connsiteX25" fmla="*/ 2041973 w 2356123"/>
                <a:gd name="connsiteY25" fmla="*/ 1483797 h 2092462"/>
                <a:gd name="connsiteX26" fmla="*/ 2036364 w 2356123"/>
                <a:gd name="connsiteY26" fmla="*/ 1514651 h 2092462"/>
                <a:gd name="connsiteX27" fmla="*/ 2027949 w 2356123"/>
                <a:gd name="connsiteY27" fmla="*/ 1539895 h 2092462"/>
                <a:gd name="connsiteX28" fmla="*/ 2016729 w 2356123"/>
                <a:gd name="connsiteY28" fmla="*/ 1556724 h 2092462"/>
                <a:gd name="connsiteX29" fmla="*/ 1955021 w 2356123"/>
                <a:gd name="connsiteY29" fmla="*/ 2061608 h 2092462"/>
                <a:gd name="connsiteX30" fmla="*/ 1969046 w 2356123"/>
                <a:gd name="connsiteY30" fmla="*/ 2078437 h 2092462"/>
                <a:gd name="connsiteX31" fmla="*/ 1994290 w 2356123"/>
                <a:gd name="connsiteY31" fmla="*/ 2086852 h 2092462"/>
                <a:gd name="connsiteX32" fmla="*/ 2022339 w 2356123"/>
                <a:gd name="connsiteY32" fmla="*/ 2092462 h 2092462"/>
                <a:gd name="connsiteX33" fmla="*/ 2041973 w 2356123"/>
                <a:gd name="connsiteY33" fmla="*/ 2092462 h 2092462"/>
                <a:gd name="connsiteX34" fmla="*/ 2064413 w 2356123"/>
                <a:gd name="connsiteY34" fmla="*/ 2075632 h 2092462"/>
                <a:gd name="connsiteX35" fmla="*/ 2137340 w 2356123"/>
                <a:gd name="connsiteY35" fmla="*/ 1991485 h 2092462"/>
                <a:gd name="connsiteX36" fmla="*/ 2179414 w 2356123"/>
                <a:gd name="connsiteY36" fmla="*/ 1929777 h 2092462"/>
                <a:gd name="connsiteX37" fmla="*/ 2213073 w 2356123"/>
                <a:gd name="connsiteY37" fmla="*/ 1865264 h 2092462"/>
                <a:gd name="connsiteX38" fmla="*/ 2238317 w 2356123"/>
                <a:gd name="connsiteY38" fmla="*/ 1806361 h 2092462"/>
                <a:gd name="connsiteX39" fmla="*/ 2257951 w 2356123"/>
                <a:gd name="connsiteY39" fmla="*/ 1741848 h 2092462"/>
                <a:gd name="connsiteX40" fmla="*/ 2274781 w 2356123"/>
                <a:gd name="connsiteY40" fmla="*/ 1680140 h 2092462"/>
                <a:gd name="connsiteX41" fmla="*/ 2286000 w 2356123"/>
                <a:gd name="connsiteY41" fmla="*/ 1618432 h 2092462"/>
                <a:gd name="connsiteX42" fmla="*/ 2291610 w 2356123"/>
                <a:gd name="connsiteY42" fmla="*/ 1556724 h 2092462"/>
                <a:gd name="connsiteX43" fmla="*/ 2294415 w 2356123"/>
                <a:gd name="connsiteY43" fmla="*/ 1346356 h 2092462"/>
                <a:gd name="connsiteX44" fmla="*/ 2302830 w 2356123"/>
                <a:gd name="connsiteY44" fmla="*/ 1018182 h 2092462"/>
                <a:gd name="connsiteX45" fmla="*/ 2308440 w 2356123"/>
                <a:gd name="connsiteY45" fmla="*/ 670373 h 2092462"/>
                <a:gd name="connsiteX46" fmla="*/ 2311245 w 2356123"/>
                <a:gd name="connsiteY46" fmla="*/ 496469 h 2092462"/>
                <a:gd name="connsiteX47" fmla="*/ 2314050 w 2356123"/>
                <a:gd name="connsiteY47" fmla="*/ 451590 h 2092462"/>
                <a:gd name="connsiteX48" fmla="*/ 2319659 w 2356123"/>
                <a:gd name="connsiteY48" fmla="*/ 415127 h 2092462"/>
                <a:gd name="connsiteX49" fmla="*/ 2336489 w 2356123"/>
                <a:gd name="connsiteY49" fmla="*/ 364638 h 2092462"/>
                <a:gd name="connsiteX50" fmla="*/ 2350513 w 2356123"/>
                <a:gd name="connsiteY50" fmla="*/ 325370 h 2092462"/>
                <a:gd name="connsiteX51" fmla="*/ 2356123 w 2356123"/>
                <a:gd name="connsiteY51" fmla="*/ 283296 h 2092462"/>
                <a:gd name="connsiteX52" fmla="*/ 2353318 w 2356123"/>
                <a:gd name="connsiteY52" fmla="*/ 249637 h 2092462"/>
                <a:gd name="connsiteX53" fmla="*/ 2344904 w 2356123"/>
                <a:gd name="connsiteY53" fmla="*/ 221588 h 2092462"/>
                <a:gd name="connsiteX54" fmla="*/ 2330879 w 2356123"/>
                <a:gd name="connsiteY54" fmla="*/ 201954 h 2092462"/>
                <a:gd name="connsiteX55" fmla="*/ 2294415 w 2356123"/>
                <a:gd name="connsiteY55" fmla="*/ 171100 h 2092462"/>
                <a:gd name="connsiteX56" fmla="*/ 2199048 w 2356123"/>
                <a:gd name="connsiteY56" fmla="*/ 106587 h 2092462"/>
                <a:gd name="connsiteX57" fmla="*/ 2109291 w 2356123"/>
                <a:gd name="connsiteY57" fmla="*/ 50489 h 2092462"/>
                <a:gd name="connsiteX58" fmla="*/ 2039169 w 2356123"/>
                <a:gd name="connsiteY58" fmla="*/ 11220 h 2092462"/>
                <a:gd name="connsiteX59" fmla="*/ 2008315 w 2356123"/>
                <a:gd name="connsiteY59" fmla="*/ 0 h 2092462"/>
                <a:gd name="connsiteX60" fmla="*/ 1991485 w 2356123"/>
                <a:gd name="connsiteY60" fmla="*/ 0 h 2092462"/>
                <a:gd name="connsiteX61" fmla="*/ 1974656 w 2356123"/>
                <a:gd name="connsiteY61" fmla="*/ 0 h 2092462"/>
                <a:gd name="connsiteX62" fmla="*/ 1940997 w 2356123"/>
                <a:gd name="connsiteY62" fmla="*/ 14025 h 2092462"/>
                <a:gd name="connsiteX63" fmla="*/ 1901728 w 2356123"/>
                <a:gd name="connsiteY63" fmla="*/ 42074 h 2092462"/>
                <a:gd name="connsiteX64" fmla="*/ 1879289 w 2356123"/>
                <a:gd name="connsiteY64" fmla="*/ 58903 h 2092462"/>
                <a:gd name="connsiteX65" fmla="*/ 1761483 w 2356123"/>
                <a:gd name="connsiteY65" fmla="*/ 67318 h 2092462"/>
                <a:gd name="connsiteX66" fmla="*/ 1638067 w 2356123"/>
                <a:gd name="connsiteY66" fmla="*/ 81343 h 2092462"/>
                <a:gd name="connsiteX67" fmla="*/ 1542700 w 2356123"/>
                <a:gd name="connsiteY67" fmla="*/ 84148 h 2092462"/>
                <a:gd name="connsiteX68" fmla="*/ 1363186 w 2356123"/>
                <a:gd name="connsiteY68" fmla="*/ 95367 h 2092462"/>
                <a:gd name="connsiteX69" fmla="*/ 1164037 w 2356123"/>
                <a:gd name="connsiteY69" fmla="*/ 123416 h 2092462"/>
                <a:gd name="connsiteX70" fmla="*/ 852692 w 2356123"/>
                <a:gd name="connsiteY70" fmla="*/ 176709 h 2092462"/>
                <a:gd name="connsiteX71" fmla="*/ 684398 w 2356123"/>
                <a:gd name="connsiteY71" fmla="*/ 201954 h 209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56123" h="2092462">
                  <a:moveTo>
                    <a:pt x="684398" y="201954"/>
                  </a:moveTo>
                  <a:lnTo>
                    <a:pt x="440371" y="241222"/>
                  </a:lnTo>
                  <a:lnTo>
                    <a:pt x="176710" y="283296"/>
                  </a:lnTo>
                  <a:lnTo>
                    <a:pt x="0" y="316955"/>
                  </a:lnTo>
                  <a:lnTo>
                    <a:pt x="78538" y="471225"/>
                  </a:lnTo>
                  <a:lnTo>
                    <a:pt x="274881" y="440371"/>
                  </a:lnTo>
                  <a:lnTo>
                    <a:pt x="488054" y="409517"/>
                  </a:lnTo>
                  <a:lnTo>
                    <a:pt x="768545" y="367443"/>
                  </a:lnTo>
                  <a:lnTo>
                    <a:pt x="936840" y="342199"/>
                  </a:lnTo>
                  <a:lnTo>
                    <a:pt x="1130378" y="308540"/>
                  </a:lnTo>
                  <a:lnTo>
                    <a:pt x="1200501" y="300125"/>
                  </a:lnTo>
                  <a:lnTo>
                    <a:pt x="1402454" y="288906"/>
                  </a:lnTo>
                  <a:lnTo>
                    <a:pt x="1638067" y="274881"/>
                  </a:lnTo>
                  <a:lnTo>
                    <a:pt x="1868069" y="263662"/>
                  </a:lnTo>
                  <a:lnTo>
                    <a:pt x="1940997" y="260857"/>
                  </a:lnTo>
                  <a:lnTo>
                    <a:pt x="1971851" y="263662"/>
                  </a:lnTo>
                  <a:lnTo>
                    <a:pt x="1997095" y="274881"/>
                  </a:lnTo>
                  <a:lnTo>
                    <a:pt x="2013924" y="286101"/>
                  </a:lnTo>
                  <a:lnTo>
                    <a:pt x="2027949" y="302930"/>
                  </a:lnTo>
                  <a:lnTo>
                    <a:pt x="2039169" y="328175"/>
                  </a:lnTo>
                  <a:lnTo>
                    <a:pt x="2041973" y="378663"/>
                  </a:lnTo>
                  <a:lnTo>
                    <a:pt x="2044778" y="690008"/>
                  </a:lnTo>
                  <a:lnTo>
                    <a:pt x="2041973" y="970498"/>
                  </a:lnTo>
                  <a:lnTo>
                    <a:pt x="2044778" y="1248184"/>
                  </a:lnTo>
                  <a:lnTo>
                    <a:pt x="2041973" y="1419284"/>
                  </a:lnTo>
                  <a:lnTo>
                    <a:pt x="2041973" y="1483797"/>
                  </a:lnTo>
                  <a:lnTo>
                    <a:pt x="2036364" y="1514651"/>
                  </a:lnTo>
                  <a:lnTo>
                    <a:pt x="2027949" y="1539895"/>
                  </a:lnTo>
                  <a:lnTo>
                    <a:pt x="2016729" y="1556724"/>
                  </a:lnTo>
                  <a:lnTo>
                    <a:pt x="1955021" y="2061608"/>
                  </a:lnTo>
                  <a:lnTo>
                    <a:pt x="1969046" y="2078437"/>
                  </a:lnTo>
                  <a:lnTo>
                    <a:pt x="1994290" y="2086852"/>
                  </a:lnTo>
                  <a:lnTo>
                    <a:pt x="2022339" y="2092462"/>
                  </a:lnTo>
                  <a:lnTo>
                    <a:pt x="2041973" y="2092462"/>
                  </a:lnTo>
                  <a:lnTo>
                    <a:pt x="2064413" y="2075632"/>
                  </a:lnTo>
                  <a:lnTo>
                    <a:pt x="2137340" y="1991485"/>
                  </a:lnTo>
                  <a:lnTo>
                    <a:pt x="2179414" y="1929777"/>
                  </a:lnTo>
                  <a:lnTo>
                    <a:pt x="2213073" y="1865264"/>
                  </a:lnTo>
                  <a:lnTo>
                    <a:pt x="2238317" y="1806361"/>
                  </a:lnTo>
                  <a:lnTo>
                    <a:pt x="2257951" y="1741848"/>
                  </a:lnTo>
                  <a:lnTo>
                    <a:pt x="2274781" y="1680140"/>
                  </a:lnTo>
                  <a:lnTo>
                    <a:pt x="2286000" y="1618432"/>
                  </a:lnTo>
                  <a:lnTo>
                    <a:pt x="2291610" y="1556724"/>
                  </a:lnTo>
                  <a:lnTo>
                    <a:pt x="2294415" y="1346356"/>
                  </a:lnTo>
                  <a:lnTo>
                    <a:pt x="2302830" y="1018182"/>
                  </a:lnTo>
                  <a:lnTo>
                    <a:pt x="2308440" y="670373"/>
                  </a:lnTo>
                  <a:lnTo>
                    <a:pt x="2311245" y="496469"/>
                  </a:lnTo>
                  <a:lnTo>
                    <a:pt x="2314050" y="451590"/>
                  </a:lnTo>
                  <a:lnTo>
                    <a:pt x="2319659" y="415127"/>
                  </a:lnTo>
                  <a:lnTo>
                    <a:pt x="2336489" y="364638"/>
                  </a:lnTo>
                  <a:lnTo>
                    <a:pt x="2350513" y="325370"/>
                  </a:lnTo>
                  <a:lnTo>
                    <a:pt x="2356123" y="283296"/>
                  </a:lnTo>
                  <a:lnTo>
                    <a:pt x="2353318" y="249637"/>
                  </a:lnTo>
                  <a:lnTo>
                    <a:pt x="2344904" y="221588"/>
                  </a:lnTo>
                  <a:lnTo>
                    <a:pt x="2330879" y="201954"/>
                  </a:lnTo>
                  <a:lnTo>
                    <a:pt x="2294415" y="171100"/>
                  </a:lnTo>
                  <a:lnTo>
                    <a:pt x="2199048" y="106587"/>
                  </a:lnTo>
                  <a:lnTo>
                    <a:pt x="2109291" y="50489"/>
                  </a:lnTo>
                  <a:lnTo>
                    <a:pt x="2039169" y="11220"/>
                  </a:lnTo>
                  <a:lnTo>
                    <a:pt x="2008315" y="0"/>
                  </a:lnTo>
                  <a:lnTo>
                    <a:pt x="1991485" y="0"/>
                  </a:lnTo>
                  <a:lnTo>
                    <a:pt x="1974656" y="0"/>
                  </a:lnTo>
                  <a:lnTo>
                    <a:pt x="1940997" y="14025"/>
                  </a:lnTo>
                  <a:lnTo>
                    <a:pt x="1901728" y="42074"/>
                  </a:lnTo>
                  <a:lnTo>
                    <a:pt x="1879289" y="58903"/>
                  </a:lnTo>
                  <a:lnTo>
                    <a:pt x="1761483" y="67318"/>
                  </a:lnTo>
                  <a:lnTo>
                    <a:pt x="1638067" y="81343"/>
                  </a:lnTo>
                  <a:lnTo>
                    <a:pt x="1542700" y="84148"/>
                  </a:lnTo>
                  <a:lnTo>
                    <a:pt x="1363186" y="95367"/>
                  </a:lnTo>
                  <a:lnTo>
                    <a:pt x="1164037" y="123416"/>
                  </a:lnTo>
                  <a:lnTo>
                    <a:pt x="852692" y="176709"/>
                  </a:lnTo>
                  <a:lnTo>
                    <a:pt x="684398" y="201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1">
              <a:extLst>
                <a:ext uri="{FF2B5EF4-FFF2-40B4-BE49-F238E27FC236}">
                  <a16:creationId xmlns:a16="http://schemas.microsoft.com/office/drawing/2014/main" id="{730E8D27-3FC1-4177-8D11-42CB3BF4EC09}"/>
                </a:ext>
              </a:extLst>
            </p:cNvPr>
            <p:cNvSpPr/>
            <p:nvPr/>
          </p:nvSpPr>
          <p:spPr>
            <a:xfrm>
              <a:off x="6719889" y="4795838"/>
              <a:ext cx="600075" cy="728662"/>
            </a:xfrm>
            <a:custGeom>
              <a:avLst/>
              <a:gdLst>
                <a:gd name="connsiteX0" fmla="*/ 309562 w 600075"/>
                <a:gd name="connsiteY0" fmla="*/ 369093 h 728662"/>
                <a:gd name="connsiteX1" fmla="*/ 254793 w 600075"/>
                <a:gd name="connsiteY1" fmla="*/ 283368 h 728662"/>
                <a:gd name="connsiteX2" fmla="*/ 235743 w 600075"/>
                <a:gd name="connsiteY2" fmla="*/ 259556 h 728662"/>
                <a:gd name="connsiteX3" fmla="*/ 204787 w 600075"/>
                <a:gd name="connsiteY3" fmla="*/ 228600 h 728662"/>
                <a:gd name="connsiteX4" fmla="*/ 135731 w 600075"/>
                <a:gd name="connsiteY4" fmla="*/ 164306 h 728662"/>
                <a:gd name="connsiteX5" fmla="*/ 47625 w 600075"/>
                <a:gd name="connsiteY5" fmla="*/ 90487 h 728662"/>
                <a:gd name="connsiteX6" fmla="*/ 21431 w 600075"/>
                <a:gd name="connsiteY6" fmla="*/ 66675 h 728662"/>
                <a:gd name="connsiteX7" fmla="*/ 9525 w 600075"/>
                <a:gd name="connsiteY7" fmla="*/ 50006 h 728662"/>
                <a:gd name="connsiteX8" fmla="*/ 0 w 600075"/>
                <a:gd name="connsiteY8" fmla="*/ 23812 h 728662"/>
                <a:gd name="connsiteX9" fmla="*/ 2381 w 600075"/>
                <a:gd name="connsiteY9" fmla="*/ 7143 h 728662"/>
                <a:gd name="connsiteX10" fmla="*/ 11906 w 600075"/>
                <a:gd name="connsiteY10" fmla="*/ 0 h 728662"/>
                <a:gd name="connsiteX11" fmla="*/ 40481 w 600075"/>
                <a:gd name="connsiteY11" fmla="*/ 7143 h 728662"/>
                <a:gd name="connsiteX12" fmla="*/ 111918 w 600075"/>
                <a:gd name="connsiteY12" fmla="*/ 45243 h 728662"/>
                <a:gd name="connsiteX13" fmla="*/ 252412 w 600075"/>
                <a:gd name="connsiteY13" fmla="*/ 119062 h 728662"/>
                <a:gd name="connsiteX14" fmla="*/ 314325 w 600075"/>
                <a:gd name="connsiteY14" fmla="*/ 150018 h 728662"/>
                <a:gd name="connsiteX15" fmla="*/ 369093 w 600075"/>
                <a:gd name="connsiteY15" fmla="*/ 173831 h 728662"/>
                <a:gd name="connsiteX16" fmla="*/ 426243 w 600075"/>
                <a:gd name="connsiteY16" fmla="*/ 195262 h 728662"/>
                <a:gd name="connsiteX17" fmla="*/ 459581 w 600075"/>
                <a:gd name="connsiteY17" fmla="*/ 207168 h 728662"/>
                <a:gd name="connsiteX18" fmla="*/ 495300 w 600075"/>
                <a:gd name="connsiteY18" fmla="*/ 216693 h 728662"/>
                <a:gd name="connsiteX19" fmla="*/ 514350 w 600075"/>
                <a:gd name="connsiteY19" fmla="*/ 216693 h 728662"/>
                <a:gd name="connsiteX20" fmla="*/ 538162 w 600075"/>
                <a:gd name="connsiteY20" fmla="*/ 214312 h 728662"/>
                <a:gd name="connsiteX21" fmla="*/ 559593 w 600075"/>
                <a:gd name="connsiteY21" fmla="*/ 204787 h 728662"/>
                <a:gd name="connsiteX22" fmla="*/ 573881 w 600075"/>
                <a:gd name="connsiteY22" fmla="*/ 195262 h 728662"/>
                <a:gd name="connsiteX23" fmla="*/ 590550 w 600075"/>
                <a:gd name="connsiteY23" fmla="*/ 166687 h 728662"/>
                <a:gd name="connsiteX24" fmla="*/ 600075 w 600075"/>
                <a:gd name="connsiteY24" fmla="*/ 121443 h 728662"/>
                <a:gd name="connsiteX25" fmla="*/ 592931 w 600075"/>
                <a:gd name="connsiteY25" fmla="*/ 728662 h 728662"/>
                <a:gd name="connsiteX26" fmla="*/ 542925 w 600075"/>
                <a:gd name="connsiteY26" fmla="*/ 721518 h 728662"/>
                <a:gd name="connsiteX27" fmla="*/ 516731 w 600075"/>
                <a:gd name="connsiteY27" fmla="*/ 709612 h 728662"/>
                <a:gd name="connsiteX28" fmla="*/ 507206 w 600075"/>
                <a:gd name="connsiteY28" fmla="*/ 697706 h 728662"/>
                <a:gd name="connsiteX29" fmla="*/ 481012 w 600075"/>
                <a:gd name="connsiteY29" fmla="*/ 659606 h 728662"/>
                <a:gd name="connsiteX30" fmla="*/ 414337 w 600075"/>
                <a:gd name="connsiteY30" fmla="*/ 542925 h 728662"/>
                <a:gd name="connsiteX31" fmla="*/ 309562 w 600075"/>
                <a:gd name="connsiteY31" fmla="*/ 3690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0075" h="728662">
                  <a:moveTo>
                    <a:pt x="309562" y="369093"/>
                  </a:moveTo>
                  <a:lnTo>
                    <a:pt x="254793" y="283368"/>
                  </a:lnTo>
                  <a:lnTo>
                    <a:pt x="235743" y="259556"/>
                  </a:lnTo>
                  <a:lnTo>
                    <a:pt x="204787" y="228600"/>
                  </a:lnTo>
                  <a:lnTo>
                    <a:pt x="135731" y="164306"/>
                  </a:lnTo>
                  <a:lnTo>
                    <a:pt x="47625" y="90487"/>
                  </a:lnTo>
                  <a:lnTo>
                    <a:pt x="21431" y="66675"/>
                  </a:lnTo>
                  <a:lnTo>
                    <a:pt x="9525" y="50006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11906" y="0"/>
                  </a:lnTo>
                  <a:lnTo>
                    <a:pt x="40481" y="7143"/>
                  </a:lnTo>
                  <a:lnTo>
                    <a:pt x="111918" y="45243"/>
                  </a:lnTo>
                  <a:lnTo>
                    <a:pt x="252412" y="119062"/>
                  </a:lnTo>
                  <a:lnTo>
                    <a:pt x="314325" y="150018"/>
                  </a:lnTo>
                  <a:lnTo>
                    <a:pt x="369093" y="173831"/>
                  </a:lnTo>
                  <a:lnTo>
                    <a:pt x="426243" y="195262"/>
                  </a:lnTo>
                  <a:lnTo>
                    <a:pt x="459581" y="207168"/>
                  </a:lnTo>
                  <a:lnTo>
                    <a:pt x="495300" y="216693"/>
                  </a:lnTo>
                  <a:lnTo>
                    <a:pt x="514350" y="216693"/>
                  </a:lnTo>
                  <a:lnTo>
                    <a:pt x="538162" y="214312"/>
                  </a:lnTo>
                  <a:lnTo>
                    <a:pt x="559593" y="204787"/>
                  </a:lnTo>
                  <a:lnTo>
                    <a:pt x="573881" y="195262"/>
                  </a:lnTo>
                  <a:lnTo>
                    <a:pt x="590550" y="166687"/>
                  </a:lnTo>
                  <a:lnTo>
                    <a:pt x="600075" y="121443"/>
                  </a:lnTo>
                  <a:cubicBezTo>
                    <a:pt x="597694" y="323849"/>
                    <a:pt x="595312" y="526256"/>
                    <a:pt x="592931" y="728662"/>
                  </a:cubicBezTo>
                  <a:lnTo>
                    <a:pt x="542925" y="721518"/>
                  </a:lnTo>
                  <a:lnTo>
                    <a:pt x="516731" y="709612"/>
                  </a:lnTo>
                  <a:lnTo>
                    <a:pt x="507206" y="697706"/>
                  </a:lnTo>
                  <a:lnTo>
                    <a:pt x="481012" y="659606"/>
                  </a:lnTo>
                  <a:lnTo>
                    <a:pt x="414337" y="542925"/>
                  </a:lnTo>
                  <a:lnTo>
                    <a:pt x="309562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2">
              <a:extLst>
                <a:ext uri="{FF2B5EF4-FFF2-40B4-BE49-F238E27FC236}">
                  <a16:creationId xmlns:a16="http://schemas.microsoft.com/office/drawing/2014/main" id="{44D3979A-553A-4C7D-857D-80C821390623}"/>
                </a:ext>
              </a:extLst>
            </p:cNvPr>
            <p:cNvSpPr/>
            <p:nvPr/>
          </p:nvSpPr>
          <p:spPr>
            <a:xfrm>
              <a:off x="5988051" y="2800350"/>
              <a:ext cx="504825" cy="3219450"/>
            </a:xfrm>
            <a:custGeom>
              <a:avLst/>
              <a:gdLst>
                <a:gd name="connsiteX0" fmla="*/ 186190 w 504782"/>
                <a:gd name="connsiteY0" fmla="*/ 1266092 h 3219019"/>
                <a:gd name="connsiteX1" fmla="*/ 190327 w 504782"/>
                <a:gd name="connsiteY1" fmla="*/ 955775 h 3219019"/>
                <a:gd name="connsiteX2" fmla="*/ 190327 w 504782"/>
                <a:gd name="connsiteY2" fmla="*/ 521332 h 3219019"/>
                <a:gd name="connsiteX3" fmla="*/ 190327 w 504782"/>
                <a:gd name="connsiteY3" fmla="*/ 372380 h 3219019"/>
                <a:gd name="connsiteX4" fmla="*/ 182052 w 504782"/>
                <a:gd name="connsiteY4" fmla="*/ 293766 h 3219019"/>
                <a:gd name="connsiteX5" fmla="*/ 169640 w 504782"/>
                <a:gd name="connsiteY5" fmla="*/ 215153 h 3219019"/>
                <a:gd name="connsiteX6" fmla="*/ 157227 w 504782"/>
                <a:gd name="connsiteY6" fmla="*/ 186190 h 3219019"/>
                <a:gd name="connsiteX7" fmla="*/ 119989 w 504782"/>
                <a:gd name="connsiteY7" fmla="*/ 148952 h 3219019"/>
                <a:gd name="connsiteX8" fmla="*/ 74476 w 504782"/>
                <a:gd name="connsiteY8" fmla="*/ 103439 h 3219019"/>
                <a:gd name="connsiteX9" fmla="*/ 33100 w 504782"/>
                <a:gd name="connsiteY9" fmla="*/ 66201 h 3219019"/>
                <a:gd name="connsiteX10" fmla="*/ 4137 w 504782"/>
                <a:gd name="connsiteY10" fmla="*/ 37238 h 3219019"/>
                <a:gd name="connsiteX11" fmla="*/ 0 w 504782"/>
                <a:gd name="connsiteY11" fmla="*/ 24825 h 3219019"/>
                <a:gd name="connsiteX12" fmla="*/ 0 w 504782"/>
                <a:gd name="connsiteY12" fmla="*/ 8275 h 3219019"/>
                <a:gd name="connsiteX13" fmla="*/ 12412 w 504782"/>
                <a:gd name="connsiteY13" fmla="*/ 0 h 3219019"/>
                <a:gd name="connsiteX14" fmla="*/ 62063 w 504782"/>
                <a:gd name="connsiteY14" fmla="*/ 4137 h 3219019"/>
                <a:gd name="connsiteX15" fmla="*/ 190327 w 504782"/>
                <a:gd name="connsiteY15" fmla="*/ 24825 h 3219019"/>
                <a:gd name="connsiteX16" fmla="*/ 318592 w 504782"/>
                <a:gd name="connsiteY16" fmla="*/ 62063 h 3219019"/>
                <a:gd name="connsiteX17" fmla="*/ 417893 w 504782"/>
                <a:gd name="connsiteY17" fmla="*/ 103439 h 3219019"/>
                <a:gd name="connsiteX18" fmla="*/ 450993 w 504782"/>
                <a:gd name="connsiteY18" fmla="*/ 124126 h 3219019"/>
                <a:gd name="connsiteX19" fmla="*/ 479956 w 504782"/>
                <a:gd name="connsiteY19" fmla="*/ 153089 h 3219019"/>
                <a:gd name="connsiteX20" fmla="*/ 500644 w 504782"/>
                <a:gd name="connsiteY20" fmla="*/ 182052 h 3219019"/>
                <a:gd name="connsiteX21" fmla="*/ 504782 w 504782"/>
                <a:gd name="connsiteY21" fmla="*/ 215153 h 3219019"/>
                <a:gd name="connsiteX22" fmla="*/ 500644 w 504782"/>
                <a:gd name="connsiteY22" fmla="*/ 239978 h 3219019"/>
                <a:gd name="connsiteX23" fmla="*/ 488231 w 504782"/>
                <a:gd name="connsiteY23" fmla="*/ 268941 h 3219019"/>
                <a:gd name="connsiteX24" fmla="*/ 471681 w 504782"/>
                <a:gd name="connsiteY24" fmla="*/ 314454 h 3219019"/>
                <a:gd name="connsiteX25" fmla="*/ 459269 w 504782"/>
                <a:gd name="connsiteY25" fmla="*/ 393068 h 3219019"/>
                <a:gd name="connsiteX26" fmla="*/ 455131 w 504782"/>
                <a:gd name="connsiteY26" fmla="*/ 479956 h 3219019"/>
                <a:gd name="connsiteX27" fmla="*/ 442718 w 504782"/>
                <a:gd name="connsiteY27" fmla="*/ 570983 h 3219019"/>
                <a:gd name="connsiteX28" fmla="*/ 434443 w 504782"/>
                <a:gd name="connsiteY28" fmla="*/ 777860 h 3219019"/>
                <a:gd name="connsiteX29" fmla="*/ 434443 w 504782"/>
                <a:gd name="connsiteY29" fmla="*/ 1249542 h 3219019"/>
                <a:gd name="connsiteX30" fmla="*/ 438581 w 504782"/>
                <a:gd name="connsiteY30" fmla="*/ 1750186 h 3219019"/>
                <a:gd name="connsiteX31" fmla="*/ 442718 w 504782"/>
                <a:gd name="connsiteY31" fmla="*/ 2163942 h 3219019"/>
                <a:gd name="connsiteX32" fmla="*/ 450993 w 504782"/>
                <a:gd name="connsiteY32" fmla="*/ 2581835 h 3219019"/>
                <a:gd name="connsiteX33" fmla="*/ 459269 w 504782"/>
                <a:gd name="connsiteY33" fmla="*/ 2958353 h 3219019"/>
                <a:gd name="connsiteX34" fmla="*/ 455131 w 504782"/>
                <a:gd name="connsiteY34" fmla="*/ 3041104 h 3219019"/>
                <a:gd name="connsiteX35" fmla="*/ 450993 w 504782"/>
                <a:gd name="connsiteY35" fmla="*/ 3103167 h 3219019"/>
                <a:gd name="connsiteX36" fmla="*/ 434443 w 504782"/>
                <a:gd name="connsiteY36" fmla="*/ 3148680 h 3219019"/>
                <a:gd name="connsiteX37" fmla="*/ 413755 w 504782"/>
                <a:gd name="connsiteY37" fmla="*/ 3177643 h 3219019"/>
                <a:gd name="connsiteX38" fmla="*/ 384792 w 504782"/>
                <a:gd name="connsiteY38" fmla="*/ 3202469 h 3219019"/>
                <a:gd name="connsiteX39" fmla="*/ 364105 w 504782"/>
                <a:gd name="connsiteY39" fmla="*/ 3210744 h 3219019"/>
                <a:gd name="connsiteX40" fmla="*/ 343417 w 504782"/>
                <a:gd name="connsiteY40" fmla="*/ 3219019 h 3219019"/>
                <a:gd name="connsiteX41" fmla="*/ 318592 w 504782"/>
                <a:gd name="connsiteY41" fmla="*/ 3210744 h 3219019"/>
                <a:gd name="connsiteX42" fmla="*/ 285491 w 504782"/>
                <a:gd name="connsiteY42" fmla="*/ 3181781 h 3219019"/>
                <a:gd name="connsiteX43" fmla="*/ 248253 w 504782"/>
                <a:gd name="connsiteY43" fmla="*/ 3115580 h 3219019"/>
                <a:gd name="connsiteX44" fmla="*/ 215153 w 504782"/>
                <a:gd name="connsiteY44" fmla="*/ 3036966 h 3219019"/>
                <a:gd name="connsiteX45" fmla="*/ 186190 w 504782"/>
                <a:gd name="connsiteY45" fmla="*/ 2925252 h 3219019"/>
                <a:gd name="connsiteX46" fmla="*/ 169640 w 504782"/>
                <a:gd name="connsiteY46" fmla="*/ 2796988 h 3219019"/>
                <a:gd name="connsiteX47" fmla="*/ 169640 w 504782"/>
                <a:gd name="connsiteY47" fmla="*/ 2743200 h 3219019"/>
                <a:gd name="connsiteX48" fmla="*/ 182052 w 504782"/>
                <a:gd name="connsiteY48" fmla="*/ 2660449 h 3219019"/>
                <a:gd name="connsiteX49" fmla="*/ 186190 w 504782"/>
                <a:gd name="connsiteY49" fmla="*/ 2585973 h 3219019"/>
                <a:gd name="connsiteX50" fmla="*/ 190327 w 504782"/>
                <a:gd name="connsiteY50" fmla="*/ 2395645 h 3219019"/>
                <a:gd name="connsiteX51" fmla="*/ 190327 w 504782"/>
                <a:gd name="connsiteY51" fmla="*/ 2130841 h 3219019"/>
                <a:gd name="connsiteX52" fmla="*/ 190327 w 504782"/>
                <a:gd name="connsiteY52" fmla="*/ 1675710 h 3219019"/>
                <a:gd name="connsiteX53" fmla="*/ 186190 w 504782"/>
                <a:gd name="connsiteY53" fmla="*/ 1266092 h 3219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04782" h="3219019">
                  <a:moveTo>
                    <a:pt x="186190" y="1266092"/>
                  </a:moveTo>
                  <a:lnTo>
                    <a:pt x="190327" y="955775"/>
                  </a:lnTo>
                  <a:lnTo>
                    <a:pt x="190327" y="521332"/>
                  </a:lnTo>
                  <a:lnTo>
                    <a:pt x="190327" y="372380"/>
                  </a:lnTo>
                  <a:lnTo>
                    <a:pt x="182052" y="293766"/>
                  </a:lnTo>
                  <a:lnTo>
                    <a:pt x="169640" y="215153"/>
                  </a:lnTo>
                  <a:lnTo>
                    <a:pt x="157227" y="186190"/>
                  </a:lnTo>
                  <a:lnTo>
                    <a:pt x="119989" y="148952"/>
                  </a:lnTo>
                  <a:lnTo>
                    <a:pt x="74476" y="103439"/>
                  </a:lnTo>
                  <a:lnTo>
                    <a:pt x="33100" y="66201"/>
                  </a:lnTo>
                  <a:lnTo>
                    <a:pt x="4137" y="37238"/>
                  </a:lnTo>
                  <a:lnTo>
                    <a:pt x="0" y="24825"/>
                  </a:lnTo>
                  <a:lnTo>
                    <a:pt x="0" y="8275"/>
                  </a:lnTo>
                  <a:lnTo>
                    <a:pt x="12412" y="0"/>
                  </a:lnTo>
                  <a:lnTo>
                    <a:pt x="62063" y="4137"/>
                  </a:lnTo>
                  <a:lnTo>
                    <a:pt x="190327" y="24825"/>
                  </a:lnTo>
                  <a:lnTo>
                    <a:pt x="318592" y="62063"/>
                  </a:lnTo>
                  <a:lnTo>
                    <a:pt x="417893" y="103439"/>
                  </a:lnTo>
                  <a:lnTo>
                    <a:pt x="450993" y="124126"/>
                  </a:lnTo>
                  <a:lnTo>
                    <a:pt x="479956" y="153089"/>
                  </a:lnTo>
                  <a:lnTo>
                    <a:pt x="500644" y="182052"/>
                  </a:lnTo>
                  <a:lnTo>
                    <a:pt x="504782" y="215153"/>
                  </a:lnTo>
                  <a:lnTo>
                    <a:pt x="500644" y="239978"/>
                  </a:lnTo>
                  <a:lnTo>
                    <a:pt x="488231" y="268941"/>
                  </a:lnTo>
                  <a:lnTo>
                    <a:pt x="471681" y="314454"/>
                  </a:lnTo>
                  <a:lnTo>
                    <a:pt x="459269" y="393068"/>
                  </a:lnTo>
                  <a:lnTo>
                    <a:pt x="455131" y="479956"/>
                  </a:lnTo>
                  <a:lnTo>
                    <a:pt x="442718" y="570983"/>
                  </a:lnTo>
                  <a:lnTo>
                    <a:pt x="434443" y="777860"/>
                  </a:lnTo>
                  <a:lnTo>
                    <a:pt x="434443" y="1249542"/>
                  </a:lnTo>
                  <a:cubicBezTo>
                    <a:pt x="435822" y="1416423"/>
                    <a:pt x="437202" y="1583305"/>
                    <a:pt x="438581" y="1750186"/>
                  </a:cubicBezTo>
                  <a:lnTo>
                    <a:pt x="442718" y="2163942"/>
                  </a:lnTo>
                  <a:lnTo>
                    <a:pt x="450993" y="2581835"/>
                  </a:lnTo>
                  <a:lnTo>
                    <a:pt x="459269" y="2958353"/>
                  </a:lnTo>
                  <a:lnTo>
                    <a:pt x="455131" y="3041104"/>
                  </a:lnTo>
                  <a:lnTo>
                    <a:pt x="450993" y="3103167"/>
                  </a:lnTo>
                  <a:lnTo>
                    <a:pt x="434443" y="3148680"/>
                  </a:lnTo>
                  <a:lnTo>
                    <a:pt x="413755" y="3177643"/>
                  </a:lnTo>
                  <a:lnTo>
                    <a:pt x="384792" y="3202469"/>
                  </a:lnTo>
                  <a:lnTo>
                    <a:pt x="364105" y="3210744"/>
                  </a:lnTo>
                  <a:lnTo>
                    <a:pt x="343417" y="3219019"/>
                  </a:lnTo>
                  <a:lnTo>
                    <a:pt x="318592" y="3210744"/>
                  </a:lnTo>
                  <a:lnTo>
                    <a:pt x="285491" y="3181781"/>
                  </a:lnTo>
                  <a:lnTo>
                    <a:pt x="248253" y="3115580"/>
                  </a:lnTo>
                  <a:lnTo>
                    <a:pt x="215153" y="3036966"/>
                  </a:lnTo>
                  <a:lnTo>
                    <a:pt x="186190" y="2925252"/>
                  </a:lnTo>
                  <a:lnTo>
                    <a:pt x="169640" y="2796988"/>
                  </a:lnTo>
                  <a:lnTo>
                    <a:pt x="169640" y="2743200"/>
                  </a:lnTo>
                  <a:lnTo>
                    <a:pt x="182052" y="2660449"/>
                  </a:lnTo>
                  <a:lnTo>
                    <a:pt x="186190" y="2585973"/>
                  </a:lnTo>
                  <a:lnTo>
                    <a:pt x="190327" y="2395645"/>
                  </a:lnTo>
                  <a:lnTo>
                    <a:pt x="190327" y="2130841"/>
                  </a:lnTo>
                  <a:lnTo>
                    <a:pt x="190327" y="1675710"/>
                  </a:lnTo>
                  <a:lnTo>
                    <a:pt x="186190" y="12660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0796102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FADD2F9-0335-47D6-B3BC-5F70553016F4}"/>
              </a:ext>
            </a:extLst>
          </p:cNvPr>
          <p:cNvSpPr/>
          <p:nvPr/>
        </p:nvSpPr>
        <p:spPr>
          <a:xfrm>
            <a:off x="3773488" y="2625730"/>
            <a:ext cx="1822450" cy="550863"/>
          </a:xfrm>
          <a:custGeom>
            <a:avLst/>
            <a:gdLst>
              <a:gd name="connsiteX0" fmla="*/ 692944 w 1821657"/>
              <a:gd name="connsiteY0" fmla="*/ 240506 h 550069"/>
              <a:gd name="connsiteX1" fmla="*/ 907257 w 1821657"/>
              <a:gd name="connsiteY1" fmla="*/ 190500 h 550069"/>
              <a:gd name="connsiteX2" fmla="*/ 988219 w 1821657"/>
              <a:gd name="connsiteY2" fmla="*/ 169069 h 550069"/>
              <a:gd name="connsiteX3" fmla="*/ 1178719 w 1821657"/>
              <a:gd name="connsiteY3" fmla="*/ 130969 h 550069"/>
              <a:gd name="connsiteX4" fmla="*/ 1285875 w 1821657"/>
              <a:gd name="connsiteY4" fmla="*/ 100012 h 550069"/>
              <a:gd name="connsiteX5" fmla="*/ 1357313 w 1821657"/>
              <a:gd name="connsiteY5" fmla="*/ 80962 h 550069"/>
              <a:gd name="connsiteX6" fmla="*/ 1400175 w 1821657"/>
              <a:gd name="connsiteY6" fmla="*/ 69056 h 550069"/>
              <a:gd name="connsiteX7" fmla="*/ 1443038 w 1821657"/>
              <a:gd name="connsiteY7" fmla="*/ 40481 h 550069"/>
              <a:gd name="connsiteX8" fmla="*/ 1485900 w 1821657"/>
              <a:gd name="connsiteY8" fmla="*/ 4762 h 550069"/>
              <a:gd name="connsiteX9" fmla="*/ 1509713 w 1821657"/>
              <a:gd name="connsiteY9" fmla="*/ 0 h 550069"/>
              <a:gd name="connsiteX10" fmla="*/ 1593057 w 1821657"/>
              <a:gd name="connsiteY10" fmla="*/ 7144 h 550069"/>
              <a:gd name="connsiteX11" fmla="*/ 1671638 w 1821657"/>
              <a:gd name="connsiteY11" fmla="*/ 21431 h 550069"/>
              <a:gd name="connsiteX12" fmla="*/ 1735932 w 1821657"/>
              <a:gd name="connsiteY12" fmla="*/ 45244 h 550069"/>
              <a:gd name="connsiteX13" fmla="*/ 1778794 w 1821657"/>
              <a:gd name="connsiteY13" fmla="*/ 66675 h 550069"/>
              <a:gd name="connsiteX14" fmla="*/ 1807369 w 1821657"/>
              <a:gd name="connsiteY14" fmla="*/ 85725 h 550069"/>
              <a:gd name="connsiteX15" fmla="*/ 1819275 w 1821657"/>
              <a:gd name="connsiteY15" fmla="*/ 100012 h 550069"/>
              <a:gd name="connsiteX16" fmla="*/ 1821657 w 1821657"/>
              <a:gd name="connsiteY16" fmla="*/ 116681 h 550069"/>
              <a:gd name="connsiteX17" fmla="*/ 1814513 w 1821657"/>
              <a:gd name="connsiteY17" fmla="*/ 140494 h 550069"/>
              <a:gd name="connsiteX18" fmla="*/ 1797844 w 1821657"/>
              <a:gd name="connsiteY18" fmla="*/ 161925 h 550069"/>
              <a:gd name="connsiteX19" fmla="*/ 1759744 w 1821657"/>
              <a:gd name="connsiteY19" fmla="*/ 188119 h 550069"/>
              <a:gd name="connsiteX20" fmla="*/ 1688307 w 1821657"/>
              <a:gd name="connsiteY20" fmla="*/ 216694 h 550069"/>
              <a:gd name="connsiteX21" fmla="*/ 1650207 w 1821657"/>
              <a:gd name="connsiteY21" fmla="*/ 226219 h 550069"/>
              <a:gd name="connsiteX22" fmla="*/ 1557338 w 1821657"/>
              <a:gd name="connsiteY22" fmla="*/ 242887 h 550069"/>
              <a:gd name="connsiteX23" fmla="*/ 1473994 w 1821657"/>
              <a:gd name="connsiteY23" fmla="*/ 261937 h 550069"/>
              <a:gd name="connsiteX24" fmla="*/ 1335882 w 1821657"/>
              <a:gd name="connsiteY24" fmla="*/ 292894 h 550069"/>
              <a:gd name="connsiteX25" fmla="*/ 1162050 w 1821657"/>
              <a:gd name="connsiteY25" fmla="*/ 338137 h 550069"/>
              <a:gd name="connsiteX26" fmla="*/ 957263 w 1821657"/>
              <a:gd name="connsiteY26" fmla="*/ 378619 h 550069"/>
              <a:gd name="connsiteX27" fmla="*/ 845344 w 1821657"/>
              <a:gd name="connsiteY27" fmla="*/ 404812 h 550069"/>
              <a:gd name="connsiteX28" fmla="*/ 678657 w 1821657"/>
              <a:gd name="connsiteY28" fmla="*/ 452437 h 550069"/>
              <a:gd name="connsiteX29" fmla="*/ 559594 w 1821657"/>
              <a:gd name="connsiteY29" fmla="*/ 495300 h 550069"/>
              <a:gd name="connsiteX30" fmla="*/ 490538 w 1821657"/>
              <a:gd name="connsiteY30" fmla="*/ 521494 h 550069"/>
              <a:gd name="connsiteX31" fmla="*/ 457200 w 1821657"/>
              <a:gd name="connsiteY31" fmla="*/ 535781 h 550069"/>
              <a:gd name="connsiteX32" fmla="*/ 435769 w 1821657"/>
              <a:gd name="connsiteY32" fmla="*/ 542925 h 550069"/>
              <a:gd name="connsiteX33" fmla="*/ 400050 w 1821657"/>
              <a:gd name="connsiteY33" fmla="*/ 550069 h 550069"/>
              <a:gd name="connsiteX34" fmla="*/ 373857 w 1821657"/>
              <a:gd name="connsiteY34" fmla="*/ 550069 h 550069"/>
              <a:gd name="connsiteX35" fmla="*/ 340519 w 1821657"/>
              <a:gd name="connsiteY35" fmla="*/ 542925 h 550069"/>
              <a:gd name="connsiteX36" fmla="*/ 302419 w 1821657"/>
              <a:gd name="connsiteY36" fmla="*/ 531019 h 550069"/>
              <a:gd name="connsiteX37" fmla="*/ 250032 w 1821657"/>
              <a:gd name="connsiteY37" fmla="*/ 502444 h 550069"/>
              <a:gd name="connsiteX38" fmla="*/ 180975 w 1821657"/>
              <a:gd name="connsiteY38" fmla="*/ 452437 h 550069"/>
              <a:gd name="connsiteX39" fmla="*/ 107157 w 1821657"/>
              <a:gd name="connsiteY39" fmla="*/ 390525 h 550069"/>
              <a:gd name="connsiteX40" fmla="*/ 42863 w 1821657"/>
              <a:gd name="connsiteY40" fmla="*/ 323850 h 550069"/>
              <a:gd name="connsiteX41" fmla="*/ 16669 w 1821657"/>
              <a:gd name="connsiteY41" fmla="*/ 295275 h 550069"/>
              <a:gd name="connsiteX42" fmla="*/ 4763 w 1821657"/>
              <a:gd name="connsiteY42" fmla="*/ 271462 h 550069"/>
              <a:gd name="connsiteX43" fmla="*/ 0 w 1821657"/>
              <a:gd name="connsiteY43" fmla="*/ 242887 h 550069"/>
              <a:gd name="connsiteX44" fmla="*/ 9525 w 1821657"/>
              <a:gd name="connsiteY44" fmla="*/ 233362 h 550069"/>
              <a:gd name="connsiteX45" fmla="*/ 26194 w 1821657"/>
              <a:gd name="connsiteY45" fmla="*/ 233362 h 550069"/>
              <a:gd name="connsiteX46" fmla="*/ 66675 w 1821657"/>
              <a:gd name="connsiteY46" fmla="*/ 250031 h 550069"/>
              <a:gd name="connsiteX47" fmla="*/ 123825 w 1821657"/>
              <a:gd name="connsiteY47" fmla="*/ 278606 h 550069"/>
              <a:gd name="connsiteX48" fmla="*/ 173832 w 1821657"/>
              <a:gd name="connsiteY48" fmla="*/ 295275 h 550069"/>
              <a:gd name="connsiteX49" fmla="*/ 242888 w 1821657"/>
              <a:gd name="connsiteY49" fmla="*/ 307181 h 550069"/>
              <a:gd name="connsiteX50" fmla="*/ 300038 w 1821657"/>
              <a:gd name="connsiteY50" fmla="*/ 311944 h 550069"/>
              <a:gd name="connsiteX51" fmla="*/ 342900 w 1821657"/>
              <a:gd name="connsiteY51" fmla="*/ 311944 h 550069"/>
              <a:gd name="connsiteX52" fmla="*/ 426244 w 1821657"/>
              <a:gd name="connsiteY52" fmla="*/ 300037 h 550069"/>
              <a:gd name="connsiteX53" fmla="*/ 692944 w 1821657"/>
              <a:gd name="connsiteY53" fmla="*/ 240506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21657" h="550069">
                <a:moveTo>
                  <a:pt x="692944" y="240506"/>
                </a:moveTo>
                <a:lnTo>
                  <a:pt x="907257" y="190500"/>
                </a:lnTo>
                <a:lnTo>
                  <a:pt x="988219" y="169069"/>
                </a:lnTo>
                <a:lnTo>
                  <a:pt x="1178719" y="130969"/>
                </a:lnTo>
                <a:lnTo>
                  <a:pt x="1285875" y="100012"/>
                </a:lnTo>
                <a:lnTo>
                  <a:pt x="1357313" y="80962"/>
                </a:lnTo>
                <a:lnTo>
                  <a:pt x="1400175" y="69056"/>
                </a:lnTo>
                <a:lnTo>
                  <a:pt x="1443038" y="40481"/>
                </a:lnTo>
                <a:lnTo>
                  <a:pt x="1485900" y="4762"/>
                </a:lnTo>
                <a:lnTo>
                  <a:pt x="1509713" y="0"/>
                </a:lnTo>
                <a:lnTo>
                  <a:pt x="1593057" y="7144"/>
                </a:lnTo>
                <a:lnTo>
                  <a:pt x="1671638" y="21431"/>
                </a:lnTo>
                <a:lnTo>
                  <a:pt x="1735932" y="45244"/>
                </a:lnTo>
                <a:lnTo>
                  <a:pt x="1778794" y="66675"/>
                </a:lnTo>
                <a:lnTo>
                  <a:pt x="1807369" y="85725"/>
                </a:lnTo>
                <a:lnTo>
                  <a:pt x="1819275" y="100012"/>
                </a:lnTo>
                <a:lnTo>
                  <a:pt x="1821657" y="116681"/>
                </a:lnTo>
                <a:lnTo>
                  <a:pt x="1814513" y="140494"/>
                </a:lnTo>
                <a:lnTo>
                  <a:pt x="1797844" y="161925"/>
                </a:lnTo>
                <a:lnTo>
                  <a:pt x="1759744" y="188119"/>
                </a:lnTo>
                <a:lnTo>
                  <a:pt x="1688307" y="216694"/>
                </a:lnTo>
                <a:lnTo>
                  <a:pt x="1650207" y="226219"/>
                </a:lnTo>
                <a:lnTo>
                  <a:pt x="1557338" y="242887"/>
                </a:lnTo>
                <a:lnTo>
                  <a:pt x="1473994" y="261937"/>
                </a:lnTo>
                <a:lnTo>
                  <a:pt x="1335882" y="292894"/>
                </a:lnTo>
                <a:lnTo>
                  <a:pt x="1162050" y="338137"/>
                </a:lnTo>
                <a:lnTo>
                  <a:pt x="957263" y="378619"/>
                </a:lnTo>
                <a:lnTo>
                  <a:pt x="845344" y="404812"/>
                </a:lnTo>
                <a:lnTo>
                  <a:pt x="678657" y="452437"/>
                </a:lnTo>
                <a:lnTo>
                  <a:pt x="559594" y="495300"/>
                </a:lnTo>
                <a:lnTo>
                  <a:pt x="490538" y="521494"/>
                </a:lnTo>
                <a:lnTo>
                  <a:pt x="457200" y="535781"/>
                </a:lnTo>
                <a:lnTo>
                  <a:pt x="435769" y="542925"/>
                </a:lnTo>
                <a:lnTo>
                  <a:pt x="400050" y="550069"/>
                </a:lnTo>
                <a:lnTo>
                  <a:pt x="373857" y="550069"/>
                </a:lnTo>
                <a:lnTo>
                  <a:pt x="340519" y="542925"/>
                </a:lnTo>
                <a:lnTo>
                  <a:pt x="302419" y="531019"/>
                </a:lnTo>
                <a:lnTo>
                  <a:pt x="250032" y="502444"/>
                </a:lnTo>
                <a:lnTo>
                  <a:pt x="180975" y="452437"/>
                </a:lnTo>
                <a:lnTo>
                  <a:pt x="107157" y="390525"/>
                </a:lnTo>
                <a:lnTo>
                  <a:pt x="42863" y="323850"/>
                </a:lnTo>
                <a:lnTo>
                  <a:pt x="16669" y="295275"/>
                </a:lnTo>
                <a:lnTo>
                  <a:pt x="4763" y="271462"/>
                </a:lnTo>
                <a:lnTo>
                  <a:pt x="0" y="242887"/>
                </a:lnTo>
                <a:lnTo>
                  <a:pt x="9525" y="233362"/>
                </a:lnTo>
                <a:lnTo>
                  <a:pt x="26194" y="233362"/>
                </a:lnTo>
                <a:lnTo>
                  <a:pt x="66675" y="250031"/>
                </a:lnTo>
                <a:lnTo>
                  <a:pt x="123825" y="278606"/>
                </a:lnTo>
                <a:lnTo>
                  <a:pt x="173832" y="295275"/>
                </a:lnTo>
                <a:lnTo>
                  <a:pt x="242888" y="307181"/>
                </a:lnTo>
                <a:lnTo>
                  <a:pt x="300038" y="311944"/>
                </a:lnTo>
                <a:lnTo>
                  <a:pt x="342900" y="311944"/>
                </a:lnTo>
                <a:lnTo>
                  <a:pt x="426244" y="300037"/>
                </a:lnTo>
                <a:lnTo>
                  <a:pt x="692944" y="2405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4CD2999-CCA2-4524-BB1B-F045DBF7C80E}"/>
              </a:ext>
            </a:extLst>
          </p:cNvPr>
          <p:cNvSpPr/>
          <p:nvPr/>
        </p:nvSpPr>
        <p:spPr>
          <a:xfrm rot="5400000">
            <a:off x="4973639" y="3895729"/>
            <a:ext cx="2155825" cy="390525"/>
          </a:xfrm>
          <a:custGeom>
            <a:avLst/>
            <a:gdLst>
              <a:gd name="connsiteX0" fmla="*/ 1095375 w 2155032"/>
              <a:gd name="connsiteY0" fmla="*/ 23812 h 390525"/>
              <a:gd name="connsiteX1" fmla="*/ 771525 w 2155032"/>
              <a:gd name="connsiteY1" fmla="*/ 23812 h 390525"/>
              <a:gd name="connsiteX2" fmla="*/ 519113 w 2155032"/>
              <a:gd name="connsiteY2" fmla="*/ 23812 h 390525"/>
              <a:gd name="connsiteX3" fmla="*/ 183357 w 2155032"/>
              <a:gd name="connsiteY3" fmla="*/ 21431 h 390525"/>
              <a:gd name="connsiteX4" fmla="*/ 78582 w 2155032"/>
              <a:gd name="connsiteY4" fmla="*/ 73819 h 390525"/>
              <a:gd name="connsiteX5" fmla="*/ 54769 w 2155032"/>
              <a:gd name="connsiteY5" fmla="*/ 133350 h 390525"/>
              <a:gd name="connsiteX6" fmla="*/ 28575 w 2155032"/>
              <a:gd name="connsiteY6" fmla="*/ 219075 h 390525"/>
              <a:gd name="connsiteX7" fmla="*/ 19050 w 2155032"/>
              <a:gd name="connsiteY7" fmla="*/ 259556 h 390525"/>
              <a:gd name="connsiteX8" fmla="*/ 14288 w 2155032"/>
              <a:gd name="connsiteY8" fmla="*/ 304800 h 390525"/>
              <a:gd name="connsiteX9" fmla="*/ 4763 w 2155032"/>
              <a:gd name="connsiteY9" fmla="*/ 335756 h 390525"/>
              <a:gd name="connsiteX10" fmla="*/ 0 w 2155032"/>
              <a:gd name="connsiteY10" fmla="*/ 361950 h 390525"/>
              <a:gd name="connsiteX11" fmla="*/ 2382 w 2155032"/>
              <a:gd name="connsiteY11" fmla="*/ 383381 h 390525"/>
              <a:gd name="connsiteX12" fmla="*/ 11907 w 2155032"/>
              <a:gd name="connsiteY12" fmla="*/ 390525 h 390525"/>
              <a:gd name="connsiteX13" fmla="*/ 26194 w 2155032"/>
              <a:gd name="connsiteY13" fmla="*/ 390525 h 390525"/>
              <a:gd name="connsiteX14" fmla="*/ 47625 w 2155032"/>
              <a:gd name="connsiteY14" fmla="*/ 385762 h 390525"/>
              <a:gd name="connsiteX15" fmla="*/ 71438 w 2155032"/>
              <a:gd name="connsiteY15" fmla="*/ 364331 h 390525"/>
              <a:gd name="connsiteX16" fmla="*/ 109538 w 2155032"/>
              <a:gd name="connsiteY16" fmla="*/ 330994 h 390525"/>
              <a:gd name="connsiteX17" fmla="*/ 161925 w 2155032"/>
              <a:gd name="connsiteY17" fmla="*/ 297656 h 390525"/>
              <a:gd name="connsiteX18" fmla="*/ 209550 w 2155032"/>
              <a:gd name="connsiteY18" fmla="*/ 273844 h 390525"/>
              <a:gd name="connsiteX19" fmla="*/ 254794 w 2155032"/>
              <a:gd name="connsiteY19" fmla="*/ 257175 h 390525"/>
              <a:gd name="connsiteX20" fmla="*/ 295275 w 2155032"/>
              <a:gd name="connsiteY20" fmla="*/ 247650 h 390525"/>
              <a:gd name="connsiteX21" fmla="*/ 392907 w 2155032"/>
              <a:gd name="connsiteY21" fmla="*/ 242887 h 390525"/>
              <a:gd name="connsiteX22" fmla="*/ 661988 w 2155032"/>
              <a:gd name="connsiteY22" fmla="*/ 245269 h 390525"/>
              <a:gd name="connsiteX23" fmla="*/ 1026319 w 2155032"/>
              <a:gd name="connsiteY23" fmla="*/ 245269 h 390525"/>
              <a:gd name="connsiteX24" fmla="*/ 1326357 w 2155032"/>
              <a:gd name="connsiteY24" fmla="*/ 245269 h 390525"/>
              <a:gd name="connsiteX25" fmla="*/ 1650207 w 2155032"/>
              <a:gd name="connsiteY25" fmla="*/ 245269 h 390525"/>
              <a:gd name="connsiteX26" fmla="*/ 1778794 w 2155032"/>
              <a:gd name="connsiteY26" fmla="*/ 247650 h 390525"/>
              <a:gd name="connsiteX27" fmla="*/ 1864519 w 2155032"/>
              <a:gd name="connsiteY27" fmla="*/ 257175 h 390525"/>
              <a:gd name="connsiteX28" fmla="*/ 1931194 w 2155032"/>
              <a:gd name="connsiteY28" fmla="*/ 266700 h 390525"/>
              <a:gd name="connsiteX29" fmla="*/ 2007394 w 2155032"/>
              <a:gd name="connsiteY29" fmla="*/ 257175 h 390525"/>
              <a:gd name="connsiteX30" fmla="*/ 2071688 w 2155032"/>
              <a:gd name="connsiteY30" fmla="*/ 238125 h 390525"/>
              <a:gd name="connsiteX31" fmla="*/ 2107407 w 2155032"/>
              <a:gd name="connsiteY31" fmla="*/ 219075 h 390525"/>
              <a:gd name="connsiteX32" fmla="*/ 2128838 w 2155032"/>
              <a:gd name="connsiteY32" fmla="*/ 202406 h 390525"/>
              <a:gd name="connsiteX33" fmla="*/ 2147888 w 2155032"/>
              <a:gd name="connsiteY33" fmla="*/ 173831 h 390525"/>
              <a:gd name="connsiteX34" fmla="*/ 2155032 w 2155032"/>
              <a:gd name="connsiteY34" fmla="*/ 147637 h 390525"/>
              <a:gd name="connsiteX35" fmla="*/ 2152650 w 2155032"/>
              <a:gd name="connsiteY35" fmla="*/ 121444 h 390525"/>
              <a:gd name="connsiteX36" fmla="*/ 2145507 w 2155032"/>
              <a:gd name="connsiteY36" fmla="*/ 95250 h 390525"/>
              <a:gd name="connsiteX37" fmla="*/ 2124075 w 2155032"/>
              <a:gd name="connsiteY37" fmla="*/ 69056 h 390525"/>
              <a:gd name="connsiteX38" fmla="*/ 2093119 w 2155032"/>
              <a:gd name="connsiteY38" fmla="*/ 42862 h 390525"/>
              <a:gd name="connsiteX39" fmla="*/ 2055019 w 2155032"/>
              <a:gd name="connsiteY39" fmla="*/ 16669 h 390525"/>
              <a:gd name="connsiteX40" fmla="*/ 1997869 w 2155032"/>
              <a:gd name="connsiteY40" fmla="*/ 0 h 390525"/>
              <a:gd name="connsiteX41" fmla="*/ 1854994 w 2155032"/>
              <a:gd name="connsiteY41" fmla="*/ 21431 h 390525"/>
              <a:gd name="connsiteX42" fmla="*/ 1671638 w 2155032"/>
              <a:gd name="connsiteY42" fmla="*/ 23812 h 390525"/>
              <a:gd name="connsiteX43" fmla="*/ 1381125 w 2155032"/>
              <a:gd name="connsiteY43" fmla="*/ 23812 h 390525"/>
              <a:gd name="connsiteX44" fmla="*/ 1095375 w 2155032"/>
              <a:gd name="connsiteY44" fmla="*/ 23812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155032" h="390525">
                <a:moveTo>
                  <a:pt x="1095375" y="23812"/>
                </a:moveTo>
                <a:lnTo>
                  <a:pt x="771525" y="23812"/>
                </a:lnTo>
                <a:lnTo>
                  <a:pt x="519113" y="23812"/>
                </a:lnTo>
                <a:lnTo>
                  <a:pt x="183357" y="21431"/>
                </a:lnTo>
                <a:lnTo>
                  <a:pt x="78582" y="73819"/>
                </a:lnTo>
                <a:lnTo>
                  <a:pt x="54769" y="133350"/>
                </a:lnTo>
                <a:lnTo>
                  <a:pt x="28575" y="219075"/>
                </a:lnTo>
                <a:lnTo>
                  <a:pt x="19050" y="259556"/>
                </a:lnTo>
                <a:lnTo>
                  <a:pt x="14288" y="304800"/>
                </a:lnTo>
                <a:lnTo>
                  <a:pt x="4763" y="335756"/>
                </a:lnTo>
                <a:lnTo>
                  <a:pt x="0" y="361950"/>
                </a:lnTo>
                <a:lnTo>
                  <a:pt x="2382" y="383381"/>
                </a:lnTo>
                <a:lnTo>
                  <a:pt x="11907" y="390525"/>
                </a:lnTo>
                <a:lnTo>
                  <a:pt x="26194" y="390525"/>
                </a:lnTo>
                <a:lnTo>
                  <a:pt x="47625" y="385762"/>
                </a:lnTo>
                <a:lnTo>
                  <a:pt x="71438" y="364331"/>
                </a:lnTo>
                <a:lnTo>
                  <a:pt x="109538" y="330994"/>
                </a:lnTo>
                <a:lnTo>
                  <a:pt x="161925" y="297656"/>
                </a:lnTo>
                <a:lnTo>
                  <a:pt x="209550" y="273844"/>
                </a:lnTo>
                <a:lnTo>
                  <a:pt x="254794" y="257175"/>
                </a:lnTo>
                <a:lnTo>
                  <a:pt x="295275" y="247650"/>
                </a:lnTo>
                <a:lnTo>
                  <a:pt x="392907" y="242887"/>
                </a:lnTo>
                <a:lnTo>
                  <a:pt x="661988" y="245269"/>
                </a:lnTo>
                <a:lnTo>
                  <a:pt x="1026319" y="245269"/>
                </a:lnTo>
                <a:lnTo>
                  <a:pt x="1326357" y="245269"/>
                </a:lnTo>
                <a:lnTo>
                  <a:pt x="1650207" y="245269"/>
                </a:lnTo>
                <a:lnTo>
                  <a:pt x="1778794" y="247650"/>
                </a:lnTo>
                <a:lnTo>
                  <a:pt x="1864519" y="257175"/>
                </a:lnTo>
                <a:lnTo>
                  <a:pt x="1931194" y="266700"/>
                </a:lnTo>
                <a:lnTo>
                  <a:pt x="2007394" y="257175"/>
                </a:lnTo>
                <a:lnTo>
                  <a:pt x="2071688" y="238125"/>
                </a:lnTo>
                <a:lnTo>
                  <a:pt x="2107407" y="219075"/>
                </a:lnTo>
                <a:lnTo>
                  <a:pt x="2128838" y="202406"/>
                </a:lnTo>
                <a:lnTo>
                  <a:pt x="2147888" y="173831"/>
                </a:lnTo>
                <a:lnTo>
                  <a:pt x="2155032" y="147637"/>
                </a:lnTo>
                <a:lnTo>
                  <a:pt x="2152650" y="121444"/>
                </a:lnTo>
                <a:lnTo>
                  <a:pt x="2145507" y="95250"/>
                </a:lnTo>
                <a:lnTo>
                  <a:pt x="2124075" y="69056"/>
                </a:lnTo>
                <a:lnTo>
                  <a:pt x="2093119" y="42862"/>
                </a:lnTo>
                <a:lnTo>
                  <a:pt x="2055019" y="16669"/>
                </a:lnTo>
                <a:lnTo>
                  <a:pt x="1997869" y="0"/>
                </a:lnTo>
                <a:lnTo>
                  <a:pt x="1854994" y="21431"/>
                </a:lnTo>
                <a:lnTo>
                  <a:pt x="1671638" y="23812"/>
                </a:lnTo>
                <a:lnTo>
                  <a:pt x="1381125" y="23812"/>
                </a:lnTo>
                <a:lnTo>
                  <a:pt x="1095375" y="238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77EE76B-1150-49E3-8296-911C6B256BC9}"/>
              </a:ext>
            </a:extLst>
          </p:cNvPr>
          <p:cNvSpPr/>
          <p:nvPr/>
        </p:nvSpPr>
        <p:spPr>
          <a:xfrm rot="5400000">
            <a:off x="7177882" y="5085558"/>
            <a:ext cx="885825" cy="1004888"/>
          </a:xfrm>
          <a:custGeom>
            <a:avLst/>
            <a:gdLst>
              <a:gd name="connsiteX0" fmla="*/ 497681 w 885825"/>
              <a:gd name="connsiteY0" fmla="*/ 495300 h 1004887"/>
              <a:gd name="connsiteX1" fmla="*/ 400050 w 885825"/>
              <a:gd name="connsiteY1" fmla="*/ 581025 h 1004887"/>
              <a:gd name="connsiteX2" fmla="*/ 314325 w 885825"/>
              <a:gd name="connsiteY2" fmla="*/ 661987 h 1004887"/>
              <a:gd name="connsiteX3" fmla="*/ 247650 w 885825"/>
              <a:gd name="connsiteY3" fmla="*/ 733425 h 1004887"/>
              <a:gd name="connsiteX4" fmla="*/ 171450 w 885825"/>
              <a:gd name="connsiteY4" fmla="*/ 821531 h 1004887"/>
              <a:gd name="connsiteX5" fmla="*/ 92869 w 885825"/>
              <a:gd name="connsiteY5" fmla="*/ 926306 h 1004887"/>
              <a:gd name="connsiteX6" fmla="*/ 54769 w 885825"/>
              <a:gd name="connsiteY6" fmla="*/ 983456 h 1004887"/>
              <a:gd name="connsiteX7" fmla="*/ 33338 w 885825"/>
              <a:gd name="connsiteY7" fmla="*/ 1000125 h 1004887"/>
              <a:gd name="connsiteX8" fmla="*/ 16669 w 885825"/>
              <a:gd name="connsiteY8" fmla="*/ 1004887 h 1004887"/>
              <a:gd name="connsiteX9" fmla="*/ 4763 w 885825"/>
              <a:gd name="connsiteY9" fmla="*/ 1000125 h 1004887"/>
              <a:gd name="connsiteX10" fmla="*/ 0 w 885825"/>
              <a:gd name="connsiteY10" fmla="*/ 981075 h 1004887"/>
              <a:gd name="connsiteX11" fmla="*/ 0 w 885825"/>
              <a:gd name="connsiteY11" fmla="*/ 950119 h 1004887"/>
              <a:gd name="connsiteX12" fmla="*/ 7144 w 885825"/>
              <a:gd name="connsiteY12" fmla="*/ 892969 h 1004887"/>
              <a:gd name="connsiteX13" fmla="*/ 38100 w 885825"/>
              <a:gd name="connsiteY13" fmla="*/ 776287 h 1004887"/>
              <a:gd name="connsiteX14" fmla="*/ 71438 w 885825"/>
              <a:gd name="connsiteY14" fmla="*/ 685800 h 1004887"/>
              <a:gd name="connsiteX15" fmla="*/ 102394 w 885825"/>
              <a:gd name="connsiteY15" fmla="*/ 607219 h 1004887"/>
              <a:gd name="connsiteX16" fmla="*/ 133350 w 885825"/>
              <a:gd name="connsiteY16" fmla="*/ 540544 h 1004887"/>
              <a:gd name="connsiteX17" fmla="*/ 178594 w 885825"/>
              <a:gd name="connsiteY17" fmla="*/ 452437 h 1004887"/>
              <a:gd name="connsiteX18" fmla="*/ 228600 w 885825"/>
              <a:gd name="connsiteY18" fmla="*/ 369094 h 1004887"/>
              <a:gd name="connsiteX19" fmla="*/ 278606 w 885825"/>
              <a:gd name="connsiteY19" fmla="*/ 295275 h 1004887"/>
              <a:gd name="connsiteX20" fmla="*/ 330994 w 885825"/>
              <a:gd name="connsiteY20" fmla="*/ 230981 h 1004887"/>
              <a:gd name="connsiteX21" fmla="*/ 376238 w 885825"/>
              <a:gd name="connsiteY21" fmla="*/ 183356 h 1004887"/>
              <a:gd name="connsiteX22" fmla="*/ 414338 w 885825"/>
              <a:gd name="connsiteY22" fmla="*/ 150019 h 1004887"/>
              <a:gd name="connsiteX23" fmla="*/ 445294 w 885825"/>
              <a:gd name="connsiteY23" fmla="*/ 123825 h 1004887"/>
              <a:gd name="connsiteX24" fmla="*/ 490538 w 885825"/>
              <a:gd name="connsiteY24" fmla="*/ 88106 h 1004887"/>
              <a:gd name="connsiteX25" fmla="*/ 552450 w 885825"/>
              <a:gd name="connsiteY25" fmla="*/ 54769 h 1004887"/>
              <a:gd name="connsiteX26" fmla="*/ 619125 w 885825"/>
              <a:gd name="connsiteY26" fmla="*/ 28575 h 1004887"/>
              <a:gd name="connsiteX27" fmla="*/ 692944 w 885825"/>
              <a:gd name="connsiteY27" fmla="*/ 7144 h 1004887"/>
              <a:gd name="connsiteX28" fmla="*/ 740569 w 885825"/>
              <a:gd name="connsiteY28" fmla="*/ 0 h 1004887"/>
              <a:gd name="connsiteX29" fmla="*/ 783431 w 885825"/>
              <a:gd name="connsiteY29" fmla="*/ 4762 h 1004887"/>
              <a:gd name="connsiteX30" fmla="*/ 816769 w 885825"/>
              <a:gd name="connsiteY30" fmla="*/ 16669 h 1004887"/>
              <a:gd name="connsiteX31" fmla="*/ 842963 w 885825"/>
              <a:gd name="connsiteY31" fmla="*/ 33337 h 1004887"/>
              <a:gd name="connsiteX32" fmla="*/ 864394 w 885825"/>
              <a:gd name="connsiteY32" fmla="*/ 52387 h 1004887"/>
              <a:gd name="connsiteX33" fmla="*/ 878681 w 885825"/>
              <a:gd name="connsiteY33" fmla="*/ 73819 h 1004887"/>
              <a:gd name="connsiteX34" fmla="*/ 885825 w 885825"/>
              <a:gd name="connsiteY34" fmla="*/ 102394 h 1004887"/>
              <a:gd name="connsiteX35" fmla="*/ 883444 w 885825"/>
              <a:gd name="connsiteY35" fmla="*/ 138112 h 1004887"/>
              <a:gd name="connsiteX36" fmla="*/ 871538 w 885825"/>
              <a:gd name="connsiteY36" fmla="*/ 173831 h 1004887"/>
              <a:gd name="connsiteX37" fmla="*/ 845344 w 885825"/>
              <a:gd name="connsiteY37" fmla="*/ 211931 h 1004887"/>
              <a:gd name="connsiteX38" fmla="*/ 788194 w 885825"/>
              <a:gd name="connsiteY38" fmla="*/ 261937 h 1004887"/>
              <a:gd name="connsiteX39" fmla="*/ 666750 w 885825"/>
              <a:gd name="connsiteY39" fmla="*/ 354806 h 1004887"/>
              <a:gd name="connsiteX40" fmla="*/ 497681 w 885825"/>
              <a:gd name="connsiteY40" fmla="*/ 495300 h 1004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85825" h="1004887">
                <a:moveTo>
                  <a:pt x="497681" y="495300"/>
                </a:moveTo>
                <a:lnTo>
                  <a:pt x="400050" y="581025"/>
                </a:lnTo>
                <a:lnTo>
                  <a:pt x="314325" y="661987"/>
                </a:lnTo>
                <a:lnTo>
                  <a:pt x="247650" y="733425"/>
                </a:lnTo>
                <a:lnTo>
                  <a:pt x="171450" y="821531"/>
                </a:lnTo>
                <a:lnTo>
                  <a:pt x="92869" y="926306"/>
                </a:lnTo>
                <a:lnTo>
                  <a:pt x="54769" y="983456"/>
                </a:lnTo>
                <a:lnTo>
                  <a:pt x="33338" y="1000125"/>
                </a:lnTo>
                <a:lnTo>
                  <a:pt x="16669" y="1004887"/>
                </a:lnTo>
                <a:lnTo>
                  <a:pt x="4763" y="1000125"/>
                </a:lnTo>
                <a:lnTo>
                  <a:pt x="0" y="981075"/>
                </a:lnTo>
                <a:lnTo>
                  <a:pt x="0" y="950119"/>
                </a:lnTo>
                <a:lnTo>
                  <a:pt x="7144" y="892969"/>
                </a:lnTo>
                <a:lnTo>
                  <a:pt x="38100" y="776287"/>
                </a:lnTo>
                <a:lnTo>
                  <a:pt x="71438" y="685800"/>
                </a:lnTo>
                <a:lnTo>
                  <a:pt x="102394" y="607219"/>
                </a:lnTo>
                <a:lnTo>
                  <a:pt x="133350" y="540544"/>
                </a:lnTo>
                <a:lnTo>
                  <a:pt x="178594" y="452437"/>
                </a:lnTo>
                <a:lnTo>
                  <a:pt x="228600" y="369094"/>
                </a:lnTo>
                <a:lnTo>
                  <a:pt x="278606" y="295275"/>
                </a:lnTo>
                <a:lnTo>
                  <a:pt x="330994" y="230981"/>
                </a:lnTo>
                <a:lnTo>
                  <a:pt x="376238" y="183356"/>
                </a:lnTo>
                <a:lnTo>
                  <a:pt x="414338" y="150019"/>
                </a:lnTo>
                <a:lnTo>
                  <a:pt x="445294" y="123825"/>
                </a:lnTo>
                <a:lnTo>
                  <a:pt x="490538" y="88106"/>
                </a:lnTo>
                <a:lnTo>
                  <a:pt x="552450" y="54769"/>
                </a:lnTo>
                <a:lnTo>
                  <a:pt x="619125" y="28575"/>
                </a:lnTo>
                <a:lnTo>
                  <a:pt x="692944" y="7144"/>
                </a:lnTo>
                <a:lnTo>
                  <a:pt x="740569" y="0"/>
                </a:lnTo>
                <a:lnTo>
                  <a:pt x="783431" y="4762"/>
                </a:lnTo>
                <a:lnTo>
                  <a:pt x="816769" y="16669"/>
                </a:lnTo>
                <a:lnTo>
                  <a:pt x="842963" y="33337"/>
                </a:lnTo>
                <a:lnTo>
                  <a:pt x="864394" y="52387"/>
                </a:lnTo>
                <a:lnTo>
                  <a:pt x="878681" y="73819"/>
                </a:lnTo>
                <a:lnTo>
                  <a:pt x="885825" y="102394"/>
                </a:lnTo>
                <a:lnTo>
                  <a:pt x="883444" y="138112"/>
                </a:lnTo>
                <a:lnTo>
                  <a:pt x="871538" y="173831"/>
                </a:lnTo>
                <a:lnTo>
                  <a:pt x="845344" y="211931"/>
                </a:lnTo>
                <a:lnTo>
                  <a:pt x="788194" y="261937"/>
                </a:lnTo>
                <a:lnTo>
                  <a:pt x="666750" y="354806"/>
                </a:lnTo>
                <a:lnTo>
                  <a:pt x="497681" y="495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86A53F56-0341-4FA6-A242-45BA8F4D0151}"/>
              </a:ext>
            </a:extLst>
          </p:cNvPr>
          <p:cNvSpPr/>
          <p:nvPr/>
        </p:nvSpPr>
        <p:spPr>
          <a:xfrm rot="5400000">
            <a:off x="2602707" y="3612361"/>
            <a:ext cx="4389437" cy="476250"/>
          </a:xfrm>
          <a:custGeom>
            <a:avLst/>
            <a:gdLst>
              <a:gd name="connsiteX0" fmla="*/ 1574604 w 4388414"/>
              <a:gd name="connsiteY0" fmla="*/ 91793 h 476618"/>
              <a:gd name="connsiteX1" fmla="*/ 1934715 w 4388414"/>
              <a:gd name="connsiteY1" fmla="*/ 102384 h 476618"/>
              <a:gd name="connsiteX2" fmla="*/ 2093587 w 4388414"/>
              <a:gd name="connsiteY2" fmla="*/ 105915 h 476618"/>
              <a:gd name="connsiteX3" fmla="*/ 2404272 w 4388414"/>
              <a:gd name="connsiteY3" fmla="*/ 105915 h 476618"/>
              <a:gd name="connsiteX4" fmla="*/ 2817340 w 4388414"/>
              <a:gd name="connsiteY4" fmla="*/ 105915 h 476618"/>
              <a:gd name="connsiteX5" fmla="*/ 3173921 w 4388414"/>
              <a:gd name="connsiteY5" fmla="*/ 105915 h 476618"/>
              <a:gd name="connsiteX6" fmla="*/ 3452831 w 4388414"/>
              <a:gd name="connsiteY6" fmla="*/ 102384 h 476618"/>
              <a:gd name="connsiteX7" fmla="*/ 3696435 w 4388414"/>
              <a:gd name="connsiteY7" fmla="*/ 91793 h 476618"/>
              <a:gd name="connsiteX8" fmla="*/ 3820003 w 4388414"/>
              <a:gd name="connsiteY8" fmla="*/ 81201 h 476618"/>
              <a:gd name="connsiteX9" fmla="*/ 3894143 w 4388414"/>
              <a:gd name="connsiteY9" fmla="*/ 91793 h 476618"/>
              <a:gd name="connsiteX10" fmla="*/ 4010650 w 4388414"/>
              <a:gd name="connsiteY10" fmla="*/ 116506 h 476618"/>
              <a:gd name="connsiteX11" fmla="*/ 4141279 w 4388414"/>
              <a:gd name="connsiteY11" fmla="*/ 158873 h 476618"/>
              <a:gd name="connsiteX12" fmla="*/ 4208358 w 4388414"/>
              <a:gd name="connsiteY12" fmla="*/ 187117 h 476618"/>
              <a:gd name="connsiteX13" fmla="*/ 4243663 w 4388414"/>
              <a:gd name="connsiteY13" fmla="*/ 204769 h 476618"/>
              <a:gd name="connsiteX14" fmla="*/ 4282499 w 4388414"/>
              <a:gd name="connsiteY14" fmla="*/ 229483 h 476618"/>
              <a:gd name="connsiteX15" fmla="*/ 4353109 w 4388414"/>
              <a:gd name="connsiteY15" fmla="*/ 275379 h 476618"/>
              <a:gd name="connsiteX16" fmla="*/ 4377822 w 4388414"/>
              <a:gd name="connsiteY16" fmla="*/ 300093 h 476618"/>
              <a:gd name="connsiteX17" fmla="*/ 4384883 w 4388414"/>
              <a:gd name="connsiteY17" fmla="*/ 314215 h 476618"/>
              <a:gd name="connsiteX18" fmla="*/ 4388414 w 4388414"/>
              <a:gd name="connsiteY18" fmla="*/ 328337 h 476618"/>
              <a:gd name="connsiteX19" fmla="*/ 4381353 w 4388414"/>
              <a:gd name="connsiteY19" fmla="*/ 353050 h 476618"/>
              <a:gd name="connsiteX20" fmla="*/ 4360170 w 4388414"/>
              <a:gd name="connsiteY20" fmla="*/ 374233 h 476618"/>
              <a:gd name="connsiteX21" fmla="*/ 3707027 w 4388414"/>
              <a:gd name="connsiteY21" fmla="*/ 353050 h 476618"/>
              <a:gd name="connsiteX22" fmla="*/ 3664661 w 4388414"/>
              <a:gd name="connsiteY22" fmla="*/ 338928 h 476618"/>
              <a:gd name="connsiteX23" fmla="*/ 3622295 w 4388414"/>
              <a:gd name="connsiteY23" fmla="*/ 331867 h 476618"/>
              <a:gd name="connsiteX24" fmla="*/ 3435178 w 4388414"/>
              <a:gd name="connsiteY24" fmla="*/ 328337 h 476618"/>
              <a:gd name="connsiteX25" fmla="*/ 2979743 w 4388414"/>
              <a:gd name="connsiteY25" fmla="*/ 328337 h 476618"/>
              <a:gd name="connsiteX26" fmla="*/ 2411333 w 4388414"/>
              <a:gd name="connsiteY26" fmla="*/ 331867 h 476618"/>
              <a:gd name="connsiteX27" fmla="*/ 2005325 w 4388414"/>
              <a:gd name="connsiteY27" fmla="*/ 324806 h 476618"/>
              <a:gd name="connsiteX28" fmla="*/ 1652275 w 4388414"/>
              <a:gd name="connsiteY28" fmla="*/ 314215 h 476618"/>
              <a:gd name="connsiteX29" fmla="*/ 1313346 w 4388414"/>
              <a:gd name="connsiteY29" fmla="*/ 307154 h 476618"/>
              <a:gd name="connsiteX30" fmla="*/ 893217 w 4388414"/>
              <a:gd name="connsiteY30" fmla="*/ 307154 h 476618"/>
              <a:gd name="connsiteX31" fmla="*/ 631960 w 4388414"/>
              <a:gd name="connsiteY31" fmla="*/ 307154 h 476618"/>
              <a:gd name="connsiteX32" fmla="*/ 423660 w 4388414"/>
              <a:gd name="connsiteY32" fmla="*/ 307154 h 476618"/>
              <a:gd name="connsiteX33" fmla="*/ 331867 w 4388414"/>
              <a:gd name="connsiteY33" fmla="*/ 310684 h 476618"/>
              <a:gd name="connsiteX34" fmla="*/ 289501 w 4388414"/>
              <a:gd name="connsiteY34" fmla="*/ 317745 h 476618"/>
              <a:gd name="connsiteX35" fmla="*/ 250665 w 4388414"/>
              <a:gd name="connsiteY35" fmla="*/ 328337 h 476618"/>
              <a:gd name="connsiteX36" fmla="*/ 208299 w 4388414"/>
              <a:gd name="connsiteY36" fmla="*/ 349520 h 476618"/>
              <a:gd name="connsiteX37" fmla="*/ 151811 w 4388414"/>
              <a:gd name="connsiteY37" fmla="*/ 384825 h 476618"/>
              <a:gd name="connsiteX38" fmla="*/ 127098 w 4388414"/>
              <a:gd name="connsiteY38" fmla="*/ 409538 h 476618"/>
              <a:gd name="connsiteX39" fmla="*/ 88262 w 4388414"/>
              <a:gd name="connsiteY39" fmla="*/ 448374 h 476618"/>
              <a:gd name="connsiteX40" fmla="*/ 60018 w 4388414"/>
              <a:gd name="connsiteY40" fmla="*/ 466026 h 476618"/>
              <a:gd name="connsiteX41" fmla="*/ 35305 w 4388414"/>
              <a:gd name="connsiteY41" fmla="*/ 476618 h 476618"/>
              <a:gd name="connsiteX42" fmla="*/ 24713 w 4388414"/>
              <a:gd name="connsiteY42" fmla="*/ 476618 h 476618"/>
              <a:gd name="connsiteX43" fmla="*/ 7061 w 4388414"/>
              <a:gd name="connsiteY43" fmla="*/ 469557 h 476618"/>
              <a:gd name="connsiteX44" fmla="*/ 3530 w 4388414"/>
              <a:gd name="connsiteY44" fmla="*/ 451904 h 476618"/>
              <a:gd name="connsiteX45" fmla="*/ 0 w 4388414"/>
              <a:gd name="connsiteY45" fmla="*/ 416599 h 476618"/>
              <a:gd name="connsiteX46" fmla="*/ 17652 w 4388414"/>
              <a:gd name="connsiteY46" fmla="*/ 349520 h 476618"/>
              <a:gd name="connsiteX47" fmla="*/ 56488 w 4388414"/>
              <a:gd name="connsiteY47" fmla="*/ 229483 h 476618"/>
              <a:gd name="connsiteX48" fmla="*/ 98854 w 4388414"/>
              <a:gd name="connsiteY48" fmla="*/ 141220 h 476618"/>
              <a:gd name="connsiteX49" fmla="*/ 127098 w 4388414"/>
              <a:gd name="connsiteY49" fmla="*/ 98854 h 476618"/>
              <a:gd name="connsiteX50" fmla="*/ 155342 w 4388414"/>
              <a:gd name="connsiteY50" fmla="*/ 63549 h 476618"/>
              <a:gd name="connsiteX51" fmla="*/ 183586 w 4388414"/>
              <a:gd name="connsiteY51" fmla="*/ 35305 h 476618"/>
              <a:gd name="connsiteX52" fmla="*/ 218891 w 4388414"/>
              <a:gd name="connsiteY52" fmla="*/ 14122 h 476618"/>
              <a:gd name="connsiteX53" fmla="*/ 268318 w 4388414"/>
              <a:gd name="connsiteY53" fmla="*/ 0 h 476618"/>
              <a:gd name="connsiteX54" fmla="*/ 296562 w 4388414"/>
              <a:gd name="connsiteY54" fmla="*/ 7061 h 476618"/>
              <a:gd name="connsiteX55" fmla="*/ 338928 w 4388414"/>
              <a:gd name="connsiteY55" fmla="*/ 24713 h 476618"/>
              <a:gd name="connsiteX56" fmla="*/ 413069 w 4388414"/>
              <a:gd name="connsiteY56" fmla="*/ 45896 h 476618"/>
              <a:gd name="connsiteX57" fmla="*/ 501331 w 4388414"/>
              <a:gd name="connsiteY57" fmla="*/ 60018 h 476618"/>
              <a:gd name="connsiteX58" fmla="*/ 706100 w 4388414"/>
              <a:gd name="connsiteY58" fmla="*/ 77671 h 476618"/>
              <a:gd name="connsiteX59" fmla="*/ 985010 w 4388414"/>
              <a:gd name="connsiteY59" fmla="*/ 84732 h 476618"/>
              <a:gd name="connsiteX60" fmla="*/ 1179187 w 4388414"/>
              <a:gd name="connsiteY60" fmla="*/ 84732 h 476618"/>
              <a:gd name="connsiteX61" fmla="*/ 1574604 w 4388414"/>
              <a:gd name="connsiteY61" fmla="*/ 91793 h 47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388414" h="476618">
                <a:moveTo>
                  <a:pt x="1574604" y="91793"/>
                </a:moveTo>
                <a:lnTo>
                  <a:pt x="1934715" y="102384"/>
                </a:lnTo>
                <a:lnTo>
                  <a:pt x="2093587" y="105915"/>
                </a:lnTo>
                <a:lnTo>
                  <a:pt x="2404272" y="105915"/>
                </a:lnTo>
                <a:lnTo>
                  <a:pt x="2817340" y="105915"/>
                </a:lnTo>
                <a:lnTo>
                  <a:pt x="3173921" y="105915"/>
                </a:lnTo>
                <a:lnTo>
                  <a:pt x="3452831" y="102384"/>
                </a:lnTo>
                <a:lnTo>
                  <a:pt x="3696435" y="91793"/>
                </a:lnTo>
                <a:lnTo>
                  <a:pt x="3820003" y="81201"/>
                </a:lnTo>
                <a:lnTo>
                  <a:pt x="3894143" y="91793"/>
                </a:lnTo>
                <a:lnTo>
                  <a:pt x="4010650" y="116506"/>
                </a:lnTo>
                <a:lnTo>
                  <a:pt x="4141279" y="158873"/>
                </a:lnTo>
                <a:lnTo>
                  <a:pt x="4208358" y="187117"/>
                </a:lnTo>
                <a:lnTo>
                  <a:pt x="4243663" y="204769"/>
                </a:lnTo>
                <a:lnTo>
                  <a:pt x="4282499" y="229483"/>
                </a:lnTo>
                <a:lnTo>
                  <a:pt x="4353109" y="275379"/>
                </a:lnTo>
                <a:lnTo>
                  <a:pt x="4377822" y="300093"/>
                </a:lnTo>
                <a:lnTo>
                  <a:pt x="4384883" y="314215"/>
                </a:lnTo>
                <a:lnTo>
                  <a:pt x="4388414" y="328337"/>
                </a:lnTo>
                <a:lnTo>
                  <a:pt x="4381353" y="353050"/>
                </a:lnTo>
                <a:lnTo>
                  <a:pt x="4360170" y="374233"/>
                </a:lnTo>
                <a:lnTo>
                  <a:pt x="3707027" y="353050"/>
                </a:lnTo>
                <a:lnTo>
                  <a:pt x="3664661" y="338928"/>
                </a:lnTo>
                <a:lnTo>
                  <a:pt x="3622295" y="331867"/>
                </a:lnTo>
                <a:lnTo>
                  <a:pt x="3435178" y="328337"/>
                </a:lnTo>
                <a:lnTo>
                  <a:pt x="2979743" y="328337"/>
                </a:lnTo>
                <a:lnTo>
                  <a:pt x="2411333" y="331867"/>
                </a:lnTo>
                <a:lnTo>
                  <a:pt x="2005325" y="324806"/>
                </a:lnTo>
                <a:lnTo>
                  <a:pt x="1652275" y="314215"/>
                </a:lnTo>
                <a:lnTo>
                  <a:pt x="1313346" y="307154"/>
                </a:lnTo>
                <a:lnTo>
                  <a:pt x="893217" y="307154"/>
                </a:lnTo>
                <a:lnTo>
                  <a:pt x="631960" y="307154"/>
                </a:lnTo>
                <a:lnTo>
                  <a:pt x="423660" y="307154"/>
                </a:lnTo>
                <a:lnTo>
                  <a:pt x="331867" y="310684"/>
                </a:lnTo>
                <a:lnTo>
                  <a:pt x="289501" y="317745"/>
                </a:lnTo>
                <a:lnTo>
                  <a:pt x="250665" y="328337"/>
                </a:lnTo>
                <a:lnTo>
                  <a:pt x="208299" y="349520"/>
                </a:lnTo>
                <a:lnTo>
                  <a:pt x="151811" y="384825"/>
                </a:lnTo>
                <a:lnTo>
                  <a:pt x="127098" y="409538"/>
                </a:lnTo>
                <a:lnTo>
                  <a:pt x="88262" y="448374"/>
                </a:lnTo>
                <a:lnTo>
                  <a:pt x="60018" y="466026"/>
                </a:lnTo>
                <a:lnTo>
                  <a:pt x="35305" y="476618"/>
                </a:lnTo>
                <a:lnTo>
                  <a:pt x="24713" y="476618"/>
                </a:lnTo>
                <a:lnTo>
                  <a:pt x="7061" y="469557"/>
                </a:lnTo>
                <a:lnTo>
                  <a:pt x="3530" y="451904"/>
                </a:lnTo>
                <a:lnTo>
                  <a:pt x="0" y="416599"/>
                </a:lnTo>
                <a:lnTo>
                  <a:pt x="17652" y="349520"/>
                </a:lnTo>
                <a:lnTo>
                  <a:pt x="56488" y="229483"/>
                </a:lnTo>
                <a:lnTo>
                  <a:pt x="98854" y="141220"/>
                </a:lnTo>
                <a:lnTo>
                  <a:pt x="127098" y="98854"/>
                </a:lnTo>
                <a:lnTo>
                  <a:pt x="155342" y="63549"/>
                </a:lnTo>
                <a:lnTo>
                  <a:pt x="183586" y="35305"/>
                </a:lnTo>
                <a:lnTo>
                  <a:pt x="218891" y="14122"/>
                </a:lnTo>
                <a:lnTo>
                  <a:pt x="268318" y="0"/>
                </a:lnTo>
                <a:lnTo>
                  <a:pt x="296562" y="7061"/>
                </a:lnTo>
                <a:lnTo>
                  <a:pt x="338928" y="24713"/>
                </a:lnTo>
                <a:lnTo>
                  <a:pt x="413069" y="45896"/>
                </a:lnTo>
                <a:lnTo>
                  <a:pt x="501331" y="60018"/>
                </a:lnTo>
                <a:lnTo>
                  <a:pt x="706100" y="77671"/>
                </a:lnTo>
                <a:lnTo>
                  <a:pt x="985010" y="84732"/>
                </a:lnTo>
                <a:lnTo>
                  <a:pt x="1179187" y="84732"/>
                </a:lnTo>
                <a:lnTo>
                  <a:pt x="1574604" y="917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3ADD3549-BEDE-4D54-A8B0-374FA50581D0}"/>
              </a:ext>
            </a:extLst>
          </p:cNvPr>
          <p:cNvSpPr/>
          <p:nvPr/>
        </p:nvSpPr>
        <p:spPr>
          <a:xfrm rot="5400000">
            <a:off x="4032250" y="5338766"/>
            <a:ext cx="793750" cy="609600"/>
          </a:xfrm>
          <a:custGeom>
            <a:avLst/>
            <a:gdLst>
              <a:gd name="connsiteX0" fmla="*/ 335756 w 792956"/>
              <a:gd name="connsiteY0" fmla="*/ 307181 h 609600"/>
              <a:gd name="connsiteX1" fmla="*/ 390525 w 792956"/>
              <a:gd name="connsiteY1" fmla="*/ 266700 h 609600"/>
              <a:gd name="connsiteX2" fmla="*/ 433387 w 792956"/>
              <a:gd name="connsiteY2" fmla="*/ 238125 h 609600"/>
              <a:gd name="connsiteX3" fmla="*/ 483394 w 792956"/>
              <a:gd name="connsiteY3" fmla="*/ 204787 h 609600"/>
              <a:gd name="connsiteX4" fmla="*/ 528637 w 792956"/>
              <a:gd name="connsiteY4" fmla="*/ 180975 h 609600"/>
              <a:gd name="connsiteX5" fmla="*/ 576262 w 792956"/>
              <a:gd name="connsiteY5" fmla="*/ 157162 h 609600"/>
              <a:gd name="connsiteX6" fmla="*/ 631031 w 792956"/>
              <a:gd name="connsiteY6" fmla="*/ 130968 h 609600"/>
              <a:gd name="connsiteX7" fmla="*/ 676275 w 792956"/>
              <a:gd name="connsiteY7" fmla="*/ 111918 h 609600"/>
              <a:gd name="connsiteX8" fmla="*/ 726281 w 792956"/>
              <a:gd name="connsiteY8" fmla="*/ 95250 h 609600"/>
              <a:gd name="connsiteX9" fmla="*/ 750094 w 792956"/>
              <a:gd name="connsiteY9" fmla="*/ 88106 h 609600"/>
              <a:gd name="connsiteX10" fmla="*/ 771525 w 792956"/>
              <a:gd name="connsiteY10" fmla="*/ 76200 h 609600"/>
              <a:gd name="connsiteX11" fmla="*/ 788194 w 792956"/>
              <a:gd name="connsiteY11" fmla="*/ 57150 h 609600"/>
              <a:gd name="connsiteX12" fmla="*/ 792956 w 792956"/>
              <a:gd name="connsiteY12" fmla="*/ 35718 h 609600"/>
              <a:gd name="connsiteX13" fmla="*/ 783431 w 792956"/>
              <a:gd name="connsiteY13" fmla="*/ 0 h 609600"/>
              <a:gd name="connsiteX14" fmla="*/ 16669 w 792956"/>
              <a:gd name="connsiteY14" fmla="*/ 26193 h 609600"/>
              <a:gd name="connsiteX15" fmla="*/ 69056 w 792956"/>
              <a:gd name="connsiteY15" fmla="*/ 33337 h 609600"/>
              <a:gd name="connsiteX16" fmla="*/ 107156 w 792956"/>
              <a:gd name="connsiteY16" fmla="*/ 50006 h 609600"/>
              <a:gd name="connsiteX17" fmla="*/ 138112 w 792956"/>
              <a:gd name="connsiteY17" fmla="*/ 66675 h 609600"/>
              <a:gd name="connsiteX18" fmla="*/ 154781 w 792956"/>
              <a:gd name="connsiteY18" fmla="*/ 85725 h 609600"/>
              <a:gd name="connsiteX19" fmla="*/ 169069 w 792956"/>
              <a:gd name="connsiteY19" fmla="*/ 111918 h 609600"/>
              <a:gd name="connsiteX20" fmla="*/ 176212 w 792956"/>
              <a:gd name="connsiteY20" fmla="*/ 142875 h 609600"/>
              <a:gd name="connsiteX21" fmla="*/ 178594 w 792956"/>
              <a:gd name="connsiteY21" fmla="*/ 173831 h 609600"/>
              <a:gd name="connsiteX22" fmla="*/ 164306 w 792956"/>
              <a:gd name="connsiteY22" fmla="*/ 221456 h 609600"/>
              <a:gd name="connsiteX23" fmla="*/ 69056 w 792956"/>
              <a:gd name="connsiteY23" fmla="*/ 416718 h 609600"/>
              <a:gd name="connsiteX24" fmla="*/ 14287 w 792956"/>
              <a:gd name="connsiteY24" fmla="*/ 540543 h 609600"/>
              <a:gd name="connsiteX25" fmla="*/ 0 w 792956"/>
              <a:gd name="connsiteY25" fmla="*/ 581025 h 609600"/>
              <a:gd name="connsiteX26" fmla="*/ 0 w 792956"/>
              <a:gd name="connsiteY26" fmla="*/ 595312 h 609600"/>
              <a:gd name="connsiteX27" fmla="*/ 2381 w 792956"/>
              <a:gd name="connsiteY27" fmla="*/ 604837 h 609600"/>
              <a:gd name="connsiteX28" fmla="*/ 9525 w 792956"/>
              <a:gd name="connsiteY28" fmla="*/ 609600 h 609600"/>
              <a:gd name="connsiteX29" fmla="*/ 26194 w 792956"/>
              <a:gd name="connsiteY29" fmla="*/ 604837 h 609600"/>
              <a:gd name="connsiteX30" fmla="*/ 47625 w 792956"/>
              <a:gd name="connsiteY30" fmla="*/ 595312 h 609600"/>
              <a:gd name="connsiteX31" fmla="*/ 78581 w 792956"/>
              <a:gd name="connsiteY31" fmla="*/ 561975 h 609600"/>
              <a:gd name="connsiteX32" fmla="*/ 140494 w 792956"/>
              <a:gd name="connsiteY32" fmla="*/ 492918 h 609600"/>
              <a:gd name="connsiteX33" fmla="*/ 200025 w 792956"/>
              <a:gd name="connsiteY33" fmla="*/ 428625 h 609600"/>
              <a:gd name="connsiteX34" fmla="*/ 266700 w 792956"/>
              <a:gd name="connsiteY34" fmla="*/ 366712 h 609600"/>
              <a:gd name="connsiteX35" fmla="*/ 335756 w 792956"/>
              <a:gd name="connsiteY35" fmla="*/ 30718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92956" h="609600">
                <a:moveTo>
                  <a:pt x="335756" y="307181"/>
                </a:moveTo>
                <a:lnTo>
                  <a:pt x="390525" y="266700"/>
                </a:lnTo>
                <a:lnTo>
                  <a:pt x="433387" y="238125"/>
                </a:lnTo>
                <a:lnTo>
                  <a:pt x="483394" y="204787"/>
                </a:lnTo>
                <a:lnTo>
                  <a:pt x="528637" y="180975"/>
                </a:lnTo>
                <a:lnTo>
                  <a:pt x="576262" y="157162"/>
                </a:lnTo>
                <a:lnTo>
                  <a:pt x="631031" y="130968"/>
                </a:lnTo>
                <a:lnTo>
                  <a:pt x="676275" y="111918"/>
                </a:lnTo>
                <a:lnTo>
                  <a:pt x="726281" y="95250"/>
                </a:lnTo>
                <a:lnTo>
                  <a:pt x="750094" y="88106"/>
                </a:lnTo>
                <a:lnTo>
                  <a:pt x="771525" y="76200"/>
                </a:lnTo>
                <a:lnTo>
                  <a:pt x="788194" y="57150"/>
                </a:lnTo>
                <a:lnTo>
                  <a:pt x="792956" y="35718"/>
                </a:lnTo>
                <a:lnTo>
                  <a:pt x="783431" y="0"/>
                </a:lnTo>
                <a:lnTo>
                  <a:pt x="16669" y="26193"/>
                </a:lnTo>
                <a:lnTo>
                  <a:pt x="69056" y="33337"/>
                </a:lnTo>
                <a:lnTo>
                  <a:pt x="107156" y="50006"/>
                </a:lnTo>
                <a:lnTo>
                  <a:pt x="138112" y="66675"/>
                </a:lnTo>
                <a:lnTo>
                  <a:pt x="154781" y="85725"/>
                </a:lnTo>
                <a:lnTo>
                  <a:pt x="169069" y="111918"/>
                </a:lnTo>
                <a:lnTo>
                  <a:pt x="176212" y="142875"/>
                </a:lnTo>
                <a:lnTo>
                  <a:pt x="178594" y="173831"/>
                </a:lnTo>
                <a:lnTo>
                  <a:pt x="164306" y="221456"/>
                </a:lnTo>
                <a:lnTo>
                  <a:pt x="69056" y="416718"/>
                </a:lnTo>
                <a:lnTo>
                  <a:pt x="14287" y="540543"/>
                </a:lnTo>
                <a:lnTo>
                  <a:pt x="0" y="581025"/>
                </a:lnTo>
                <a:lnTo>
                  <a:pt x="0" y="595312"/>
                </a:lnTo>
                <a:lnTo>
                  <a:pt x="2381" y="604837"/>
                </a:lnTo>
                <a:lnTo>
                  <a:pt x="9525" y="609600"/>
                </a:lnTo>
                <a:lnTo>
                  <a:pt x="26194" y="604837"/>
                </a:lnTo>
                <a:lnTo>
                  <a:pt x="47625" y="595312"/>
                </a:lnTo>
                <a:lnTo>
                  <a:pt x="78581" y="561975"/>
                </a:lnTo>
                <a:lnTo>
                  <a:pt x="140494" y="492918"/>
                </a:lnTo>
                <a:lnTo>
                  <a:pt x="200025" y="428625"/>
                </a:lnTo>
                <a:lnTo>
                  <a:pt x="266700" y="366712"/>
                </a:lnTo>
                <a:lnTo>
                  <a:pt x="335756" y="3071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A19AE02-741F-44F5-8C9B-1DB3AD984633}"/>
              </a:ext>
            </a:extLst>
          </p:cNvPr>
          <p:cNvSpPr/>
          <p:nvPr/>
        </p:nvSpPr>
        <p:spPr>
          <a:xfrm>
            <a:off x="3713164" y="3371853"/>
            <a:ext cx="1787525" cy="1282700"/>
          </a:xfrm>
          <a:custGeom>
            <a:avLst/>
            <a:gdLst>
              <a:gd name="connsiteX0" fmla="*/ 926306 w 1788319"/>
              <a:gd name="connsiteY0" fmla="*/ 561975 h 1283494"/>
              <a:gd name="connsiteX1" fmla="*/ 1019175 w 1788319"/>
              <a:gd name="connsiteY1" fmla="*/ 490538 h 1283494"/>
              <a:gd name="connsiteX2" fmla="*/ 1247775 w 1788319"/>
              <a:gd name="connsiteY2" fmla="*/ 347663 h 1283494"/>
              <a:gd name="connsiteX3" fmla="*/ 1395412 w 1788319"/>
              <a:gd name="connsiteY3" fmla="*/ 240506 h 1283494"/>
              <a:gd name="connsiteX4" fmla="*/ 1531144 w 1788319"/>
              <a:gd name="connsiteY4" fmla="*/ 140494 h 1283494"/>
              <a:gd name="connsiteX5" fmla="*/ 1614487 w 1788319"/>
              <a:gd name="connsiteY5" fmla="*/ 78581 h 1283494"/>
              <a:gd name="connsiteX6" fmla="*/ 1695450 w 1788319"/>
              <a:gd name="connsiteY6" fmla="*/ 19050 h 1283494"/>
              <a:gd name="connsiteX7" fmla="*/ 1721644 w 1788319"/>
              <a:gd name="connsiteY7" fmla="*/ 4763 h 1283494"/>
              <a:gd name="connsiteX8" fmla="*/ 1750219 w 1788319"/>
              <a:gd name="connsiteY8" fmla="*/ 0 h 1283494"/>
              <a:gd name="connsiteX9" fmla="*/ 1766887 w 1788319"/>
              <a:gd name="connsiteY9" fmla="*/ 0 h 1283494"/>
              <a:gd name="connsiteX10" fmla="*/ 1781175 w 1788319"/>
              <a:gd name="connsiteY10" fmla="*/ 2381 h 1283494"/>
              <a:gd name="connsiteX11" fmla="*/ 1788319 w 1788319"/>
              <a:gd name="connsiteY11" fmla="*/ 11906 h 1283494"/>
              <a:gd name="connsiteX12" fmla="*/ 1783556 w 1788319"/>
              <a:gd name="connsiteY12" fmla="*/ 33338 h 1283494"/>
              <a:gd name="connsiteX13" fmla="*/ 1771650 w 1788319"/>
              <a:gd name="connsiteY13" fmla="*/ 57150 h 1283494"/>
              <a:gd name="connsiteX14" fmla="*/ 1707356 w 1788319"/>
              <a:gd name="connsiteY14" fmla="*/ 121444 h 1283494"/>
              <a:gd name="connsiteX15" fmla="*/ 1562100 w 1788319"/>
              <a:gd name="connsiteY15" fmla="*/ 250031 h 1283494"/>
              <a:gd name="connsiteX16" fmla="*/ 1395412 w 1788319"/>
              <a:gd name="connsiteY16" fmla="*/ 404813 h 1283494"/>
              <a:gd name="connsiteX17" fmla="*/ 1240631 w 1788319"/>
              <a:gd name="connsiteY17" fmla="*/ 547688 h 1283494"/>
              <a:gd name="connsiteX18" fmla="*/ 1193006 w 1788319"/>
              <a:gd name="connsiteY18" fmla="*/ 590550 h 1283494"/>
              <a:gd name="connsiteX19" fmla="*/ 935831 w 1788319"/>
              <a:gd name="connsiteY19" fmla="*/ 790575 h 1283494"/>
              <a:gd name="connsiteX20" fmla="*/ 778669 w 1788319"/>
              <a:gd name="connsiteY20" fmla="*/ 914400 h 1283494"/>
              <a:gd name="connsiteX21" fmla="*/ 669131 w 1788319"/>
              <a:gd name="connsiteY21" fmla="*/ 1000125 h 1283494"/>
              <a:gd name="connsiteX22" fmla="*/ 614362 w 1788319"/>
              <a:gd name="connsiteY22" fmla="*/ 1045369 h 1283494"/>
              <a:gd name="connsiteX23" fmla="*/ 526256 w 1788319"/>
              <a:gd name="connsiteY23" fmla="*/ 1119188 h 1283494"/>
              <a:gd name="connsiteX24" fmla="*/ 452437 w 1788319"/>
              <a:gd name="connsiteY24" fmla="*/ 1181100 h 1283494"/>
              <a:gd name="connsiteX25" fmla="*/ 407194 w 1788319"/>
              <a:gd name="connsiteY25" fmla="*/ 1223963 h 1283494"/>
              <a:gd name="connsiteX26" fmla="*/ 369094 w 1788319"/>
              <a:gd name="connsiteY26" fmla="*/ 1254919 h 1283494"/>
              <a:gd name="connsiteX27" fmla="*/ 338137 w 1788319"/>
              <a:gd name="connsiteY27" fmla="*/ 1271588 h 1283494"/>
              <a:gd name="connsiteX28" fmla="*/ 307181 w 1788319"/>
              <a:gd name="connsiteY28" fmla="*/ 1281113 h 1283494"/>
              <a:gd name="connsiteX29" fmla="*/ 271462 w 1788319"/>
              <a:gd name="connsiteY29" fmla="*/ 1283494 h 1283494"/>
              <a:gd name="connsiteX30" fmla="*/ 238125 w 1788319"/>
              <a:gd name="connsiteY30" fmla="*/ 1276350 h 1283494"/>
              <a:gd name="connsiteX31" fmla="*/ 207169 w 1788319"/>
              <a:gd name="connsiteY31" fmla="*/ 1266825 h 1283494"/>
              <a:gd name="connsiteX32" fmla="*/ 164306 w 1788319"/>
              <a:gd name="connsiteY32" fmla="*/ 1243013 h 1283494"/>
              <a:gd name="connsiteX33" fmla="*/ 119062 w 1788319"/>
              <a:gd name="connsiteY33" fmla="*/ 1200150 h 1283494"/>
              <a:gd name="connsiteX34" fmla="*/ 69056 w 1788319"/>
              <a:gd name="connsiteY34" fmla="*/ 1126331 h 1283494"/>
              <a:gd name="connsiteX35" fmla="*/ 33337 w 1788319"/>
              <a:gd name="connsiteY35" fmla="*/ 1052513 h 1283494"/>
              <a:gd name="connsiteX36" fmla="*/ 9525 w 1788319"/>
              <a:gd name="connsiteY36" fmla="*/ 1000125 h 1283494"/>
              <a:gd name="connsiteX37" fmla="*/ 0 w 1788319"/>
              <a:gd name="connsiteY37" fmla="*/ 954881 h 1283494"/>
              <a:gd name="connsiteX38" fmla="*/ 0 w 1788319"/>
              <a:gd name="connsiteY38" fmla="*/ 914400 h 1283494"/>
              <a:gd name="connsiteX39" fmla="*/ 4762 w 1788319"/>
              <a:gd name="connsiteY39" fmla="*/ 895350 h 1283494"/>
              <a:gd name="connsiteX40" fmla="*/ 16669 w 1788319"/>
              <a:gd name="connsiteY40" fmla="*/ 892969 h 1283494"/>
              <a:gd name="connsiteX41" fmla="*/ 26194 w 1788319"/>
              <a:gd name="connsiteY41" fmla="*/ 895350 h 1283494"/>
              <a:gd name="connsiteX42" fmla="*/ 54769 w 1788319"/>
              <a:gd name="connsiteY42" fmla="*/ 907256 h 1283494"/>
              <a:gd name="connsiteX43" fmla="*/ 80962 w 1788319"/>
              <a:gd name="connsiteY43" fmla="*/ 933450 h 1283494"/>
              <a:gd name="connsiteX44" fmla="*/ 102394 w 1788319"/>
              <a:gd name="connsiteY44" fmla="*/ 952500 h 1283494"/>
              <a:gd name="connsiteX45" fmla="*/ 126206 w 1788319"/>
              <a:gd name="connsiteY45" fmla="*/ 962025 h 1283494"/>
              <a:gd name="connsiteX46" fmla="*/ 157162 w 1788319"/>
              <a:gd name="connsiteY46" fmla="*/ 971550 h 1283494"/>
              <a:gd name="connsiteX47" fmla="*/ 202406 w 1788319"/>
              <a:gd name="connsiteY47" fmla="*/ 973931 h 1283494"/>
              <a:gd name="connsiteX48" fmla="*/ 240506 w 1788319"/>
              <a:gd name="connsiteY48" fmla="*/ 966788 h 1283494"/>
              <a:gd name="connsiteX49" fmla="*/ 292894 w 1788319"/>
              <a:gd name="connsiteY49" fmla="*/ 945356 h 1283494"/>
              <a:gd name="connsiteX50" fmla="*/ 388144 w 1788319"/>
              <a:gd name="connsiteY50" fmla="*/ 902494 h 1283494"/>
              <a:gd name="connsiteX51" fmla="*/ 507206 w 1788319"/>
              <a:gd name="connsiteY51" fmla="*/ 833438 h 1283494"/>
              <a:gd name="connsiteX52" fmla="*/ 681037 w 1788319"/>
              <a:gd name="connsiteY52" fmla="*/ 721519 h 1283494"/>
              <a:gd name="connsiteX53" fmla="*/ 926306 w 1788319"/>
              <a:gd name="connsiteY53" fmla="*/ 561975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88319" h="1283494">
                <a:moveTo>
                  <a:pt x="926306" y="561975"/>
                </a:moveTo>
                <a:lnTo>
                  <a:pt x="1019175" y="490538"/>
                </a:lnTo>
                <a:lnTo>
                  <a:pt x="1247775" y="347663"/>
                </a:lnTo>
                <a:lnTo>
                  <a:pt x="1395412" y="240506"/>
                </a:lnTo>
                <a:lnTo>
                  <a:pt x="1531144" y="140494"/>
                </a:lnTo>
                <a:lnTo>
                  <a:pt x="1614487" y="78581"/>
                </a:lnTo>
                <a:lnTo>
                  <a:pt x="1695450" y="19050"/>
                </a:lnTo>
                <a:lnTo>
                  <a:pt x="1721644" y="4763"/>
                </a:lnTo>
                <a:lnTo>
                  <a:pt x="1750219" y="0"/>
                </a:lnTo>
                <a:lnTo>
                  <a:pt x="1766887" y="0"/>
                </a:lnTo>
                <a:lnTo>
                  <a:pt x="1781175" y="2381"/>
                </a:lnTo>
                <a:lnTo>
                  <a:pt x="1788319" y="11906"/>
                </a:lnTo>
                <a:lnTo>
                  <a:pt x="1783556" y="33338"/>
                </a:lnTo>
                <a:lnTo>
                  <a:pt x="1771650" y="57150"/>
                </a:lnTo>
                <a:lnTo>
                  <a:pt x="1707356" y="121444"/>
                </a:lnTo>
                <a:lnTo>
                  <a:pt x="1562100" y="250031"/>
                </a:lnTo>
                <a:lnTo>
                  <a:pt x="1395412" y="404813"/>
                </a:lnTo>
                <a:lnTo>
                  <a:pt x="1240631" y="547688"/>
                </a:lnTo>
                <a:lnTo>
                  <a:pt x="1193006" y="590550"/>
                </a:lnTo>
                <a:lnTo>
                  <a:pt x="935831" y="790575"/>
                </a:lnTo>
                <a:lnTo>
                  <a:pt x="778669" y="914400"/>
                </a:lnTo>
                <a:lnTo>
                  <a:pt x="669131" y="1000125"/>
                </a:lnTo>
                <a:lnTo>
                  <a:pt x="614362" y="1045369"/>
                </a:lnTo>
                <a:lnTo>
                  <a:pt x="526256" y="1119188"/>
                </a:lnTo>
                <a:lnTo>
                  <a:pt x="452437" y="1181100"/>
                </a:lnTo>
                <a:lnTo>
                  <a:pt x="407194" y="1223963"/>
                </a:lnTo>
                <a:lnTo>
                  <a:pt x="369094" y="1254919"/>
                </a:lnTo>
                <a:lnTo>
                  <a:pt x="338137" y="1271588"/>
                </a:lnTo>
                <a:lnTo>
                  <a:pt x="307181" y="1281113"/>
                </a:lnTo>
                <a:lnTo>
                  <a:pt x="271462" y="1283494"/>
                </a:lnTo>
                <a:lnTo>
                  <a:pt x="238125" y="1276350"/>
                </a:lnTo>
                <a:lnTo>
                  <a:pt x="207169" y="1266825"/>
                </a:lnTo>
                <a:lnTo>
                  <a:pt x="164306" y="1243013"/>
                </a:lnTo>
                <a:lnTo>
                  <a:pt x="119062" y="1200150"/>
                </a:lnTo>
                <a:lnTo>
                  <a:pt x="69056" y="1126331"/>
                </a:lnTo>
                <a:lnTo>
                  <a:pt x="33337" y="1052513"/>
                </a:lnTo>
                <a:lnTo>
                  <a:pt x="9525" y="1000125"/>
                </a:lnTo>
                <a:lnTo>
                  <a:pt x="0" y="954881"/>
                </a:lnTo>
                <a:lnTo>
                  <a:pt x="0" y="914400"/>
                </a:lnTo>
                <a:lnTo>
                  <a:pt x="4762" y="895350"/>
                </a:lnTo>
                <a:lnTo>
                  <a:pt x="16669" y="892969"/>
                </a:lnTo>
                <a:lnTo>
                  <a:pt x="26194" y="895350"/>
                </a:lnTo>
                <a:lnTo>
                  <a:pt x="54769" y="907256"/>
                </a:lnTo>
                <a:lnTo>
                  <a:pt x="80962" y="933450"/>
                </a:lnTo>
                <a:lnTo>
                  <a:pt x="102394" y="952500"/>
                </a:lnTo>
                <a:lnTo>
                  <a:pt x="126206" y="962025"/>
                </a:lnTo>
                <a:lnTo>
                  <a:pt x="157162" y="971550"/>
                </a:lnTo>
                <a:lnTo>
                  <a:pt x="202406" y="973931"/>
                </a:lnTo>
                <a:lnTo>
                  <a:pt x="240506" y="966788"/>
                </a:lnTo>
                <a:lnTo>
                  <a:pt x="292894" y="945356"/>
                </a:lnTo>
                <a:lnTo>
                  <a:pt x="388144" y="902494"/>
                </a:lnTo>
                <a:lnTo>
                  <a:pt x="507206" y="833438"/>
                </a:lnTo>
                <a:lnTo>
                  <a:pt x="681037" y="721519"/>
                </a:lnTo>
                <a:lnTo>
                  <a:pt x="926306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B694D14-81C1-4DD1-BB34-0ED19BE22ECF}"/>
              </a:ext>
            </a:extLst>
          </p:cNvPr>
          <p:cNvSpPr/>
          <p:nvPr/>
        </p:nvSpPr>
        <p:spPr>
          <a:xfrm>
            <a:off x="5707064" y="1819279"/>
            <a:ext cx="498475" cy="938213"/>
          </a:xfrm>
          <a:custGeom>
            <a:avLst/>
            <a:gdLst>
              <a:gd name="connsiteX0" fmla="*/ 397669 w 497682"/>
              <a:gd name="connsiteY0" fmla="*/ 345281 h 938213"/>
              <a:gd name="connsiteX1" fmla="*/ 373857 w 497682"/>
              <a:gd name="connsiteY1" fmla="*/ 221456 h 938213"/>
              <a:gd name="connsiteX2" fmla="*/ 311944 w 497682"/>
              <a:gd name="connsiteY2" fmla="*/ 90488 h 938213"/>
              <a:gd name="connsiteX3" fmla="*/ 242888 w 497682"/>
              <a:gd name="connsiteY3" fmla="*/ 57150 h 938213"/>
              <a:gd name="connsiteX4" fmla="*/ 195263 w 497682"/>
              <a:gd name="connsiteY4" fmla="*/ 35719 h 938213"/>
              <a:gd name="connsiteX5" fmla="*/ 152400 w 497682"/>
              <a:gd name="connsiteY5" fmla="*/ 19050 h 938213"/>
              <a:gd name="connsiteX6" fmla="*/ 100013 w 497682"/>
              <a:gd name="connsiteY6" fmla="*/ 2381 h 938213"/>
              <a:gd name="connsiteX7" fmla="*/ 57150 w 497682"/>
              <a:gd name="connsiteY7" fmla="*/ 0 h 938213"/>
              <a:gd name="connsiteX8" fmla="*/ 35719 w 497682"/>
              <a:gd name="connsiteY8" fmla="*/ 0 h 938213"/>
              <a:gd name="connsiteX9" fmla="*/ 14288 w 497682"/>
              <a:gd name="connsiteY9" fmla="*/ 4763 h 938213"/>
              <a:gd name="connsiteX10" fmla="*/ 2382 w 497682"/>
              <a:gd name="connsiteY10" fmla="*/ 9525 h 938213"/>
              <a:gd name="connsiteX11" fmla="*/ 0 w 497682"/>
              <a:gd name="connsiteY11" fmla="*/ 21431 h 938213"/>
              <a:gd name="connsiteX12" fmla="*/ 7144 w 497682"/>
              <a:gd name="connsiteY12" fmla="*/ 42863 h 938213"/>
              <a:gd name="connsiteX13" fmla="*/ 23813 w 497682"/>
              <a:gd name="connsiteY13" fmla="*/ 66675 h 938213"/>
              <a:gd name="connsiteX14" fmla="*/ 52388 w 497682"/>
              <a:gd name="connsiteY14" fmla="*/ 97631 h 938213"/>
              <a:gd name="connsiteX15" fmla="*/ 83344 w 497682"/>
              <a:gd name="connsiteY15" fmla="*/ 123825 h 938213"/>
              <a:gd name="connsiteX16" fmla="*/ 111919 w 497682"/>
              <a:gd name="connsiteY16" fmla="*/ 150019 h 938213"/>
              <a:gd name="connsiteX17" fmla="*/ 135732 w 497682"/>
              <a:gd name="connsiteY17" fmla="*/ 180975 h 938213"/>
              <a:gd name="connsiteX18" fmla="*/ 150019 w 497682"/>
              <a:gd name="connsiteY18" fmla="*/ 204788 h 938213"/>
              <a:gd name="connsiteX19" fmla="*/ 166688 w 497682"/>
              <a:gd name="connsiteY19" fmla="*/ 240506 h 938213"/>
              <a:gd name="connsiteX20" fmla="*/ 176213 w 497682"/>
              <a:gd name="connsiteY20" fmla="*/ 273844 h 938213"/>
              <a:gd name="connsiteX21" fmla="*/ 188119 w 497682"/>
              <a:gd name="connsiteY21" fmla="*/ 335756 h 938213"/>
              <a:gd name="connsiteX22" fmla="*/ 211932 w 497682"/>
              <a:gd name="connsiteY22" fmla="*/ 481013 h 938213"/>
              <a:gd name="connsiteX23" fmla="*/ 233363 w 497682"/>
              <a:gd name="connsiteY23" fmla="*/ 647700 h 938213"/>
              <a:gd name="connsiteX24" fmla="*/ 247650 w 497682"/>
              <a:gd name="connsiteY24" fmla="*/ 757238 h 938213"/>
              <a:gd name="connsiteX25" fmla="*/ 259557 w 497682"/>
              <a:gd name="connsiteY25" fmla="*/ 778669 h 938213"/>
              <a:gd name="connsiteX26" fmla="*/ 290513 w 497682"/>
              <a:gd name="connsiteY26" fmla="*/ 819150 h 938213"/>
              <a:gd name="connsiteX27" fmla="*/ 328613 w 497682"/>
              <a:gd name="connsiteY27" fmla="*/ 862013 h 938213"/>
              <a:gd name="connsiteX28" fmla="*/ 352425 w 497682"/>
              <a:gd name="connsiteY28" fmla="*/ 890588 h 938213"/>
              <a:gd name="connsiteX29" fmla="*/ 371475 w 497682"/>
              <a:gd name="connsiteY29" fmla="*/ 914400 h 938213"/>
              <a:gd name="connsiteX30" fmla="*/ 392907 w 497682"/>
              <a:gd name="connsiteY30" fmla="*/ 928688 h 938213"/>
              <a:gd name="connsiteX31" fmla="*/ 419100 w 497682"/>
              <a:gd name="connsiteY31" fmla="*/ 938213 h 938213"/>
              <a:gd name="connsiteX32" fmla="*/ 440532 w 497682"/>
              <a:gd name="connsiteY32" fmla="*/ 938213 h 938213"/>
              <a:gd name="connsiteX33" fmla="*/ 464344 w 497682"/>
              <a:gd name="connsiteY33" fmla="*/ 933450 h 938213"/>
              <a:gd name="connsiteX34" fmla="*/ 481013 w 497682"/>
              <a:gd name="connsiteY34" fmla="*/ 921544 h 938213"/>
              <a:gd name="connsiteX35" fmla="*/ 492919 w 497682"/>
              <a:gd name="connsiteY35" fmla="*/ 900113 h 938213"/>
              <a:gd name="connsiteX36" fmla="*/ 497682 w 497682"/>
              <a:gd name="connsiteY36" fmla="*/ 878681 h 938213"/>
              <a:gd name="connsiteX37" fmla="*/ 497682 w 497682"/>
              <a:gd name="connsiteY37" fmla="*/ 845344 h 938213"/>
              <a:gd name="connsiteX38" fmla="*/ 490538 w 497682"/>
              <a:gd name="connsiteY38" fmla="*/ 776288 h 938213"/>
              <a:gd name="connsiteX39" fmla="*/ 464344 w 497682"/>
              <a:gd name="connsiteY39" fmla="*/ 645319 h 938213"/>
              <a:gd name="connsiteX40" fmla="*/ 397669 w 497682"/>
              <a:gd name="connsiteY40" fmla="*/ 345281 h 93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7682" h="938213">
                <a:moveTo>
                  <a:pt x="397669" y="345281"/>
                </a:moveTo>
                <a:lnTo>
                  <a:pt x="373857" y="221456"/>
                </a:lnTo>
                <a:lnTo>
                  <a:pt x="311944" y="90488"/>
                </a:lnTo>
                <a:lnTo>
                  <a:pt x="242888" y="57150"/>
                </a:lnTo>
                <a:lnTo>
                  <a:pt x="195263" y="35719"/>
                </a:lnTo>
                <a:lnTo>
                  <a:pt x="152400" y="19050"/>
                </a:lnTo>
                <a:lnTo>
                  <a:pt x="100013" y="2381"/>
                </a:lnTo>
                <a:lnTo>
                  <a:pt x="57150" y="0"/>
                </a:lnTo>
                <a:lnTo>
                  <a:pt x="35719" y="0"/>
                </a:lnTo>
                <a:lnTo>
                  <a:pt x="14288" y="4763"/>
                </a:lnTo>
                <a:lnTo>
                  <a:pt x="2382" y="9525"/>
                </a:lnTo>
                <a:lnTo>
                  <a:pt x="0" y="21431"/>
                </a:lnTo>
                <a:lnTo>
                  <a:pt x="7144" y="42863"/>
                </a:lnTo>
                <a:lnTo>
                  <a:pt x="23813" y="66675"/>
                </a:lnTo>
                <a:lnTo>
                  <a:pt x="52388" y="97631"/>
                </a:lnTo>
                <a:lnTo>
                  <a:pt x="83344" y="123825"/>
                </a:lnTo>
                <a:lnTo>
                  <a:pt x="111919" y="150019"/>
                </a:lnTo>
                <a:lnTo>
                  <a:pt x="135732" y="180975"/>
                </a:lnTo>
                <a:lnTo>
                  <a:pt x="150019" y="204788"/>
                </a:lnTo>
                <a:lnTo>
                  <a:pt x="166688" y="240506"/>
                </a:lnTo>
                <a:lnTo>
                  <a:pt x="176213" y="273844"/>
                </a:lnTo>
                <a:lnTo>
                  <a:pt x="188119" y="335756"/>
                </a:lnTo>
                <a:lnTo>
                  <a:pt x="211932" y="481013"/>
                </a:lnTo>
                <a:lnTo>
                  <a:pt x="233363" y="647700"/>
                </a:lnTo>
                <a:lnTo>
                  <a:pt x="247650" y="757238"/>
                </a:lnTo>
                <a:lnTo>
                  <a:pt x="259557" y="778669"/>
                </a:lnTo>
                <a:lnTo>
                  <a:pt x="290513" y="819150"/>
                </a:lnTo>
                <a:lnTo>
                  <a:pt x="328613" y="862013"/>
                </a:lnTo>
                <a:lnTo>
                  <a:pt x="352425" y="890588"/>
                </a:lnTo>
                <a:lnTo>
                  <a:pt x="371475" y="914400"/>
                </a:lnTo>
                <a:lnTo>
                  <a:pt x="392907" y="928688"/>
                </a:lnTo>
                <a:lnTo>
                  <a:pt x="419100" y="938213"/>
                </a:lnTo>
                <a:lnTo>
                  <a:pt x="440532" y="938213"/>
                </a:lnTo>
                <a:lnTo>
                  <a:pt x="464344" y="933450"/>
                </a:lnTo>
                <a:lnTo>
                  <a:pt x="481013" y="921544"/>
                </a:lnTo>
                <a:lnTo>
                  <a:pt x="492919" y="900113"/>
                </a:lnTo>
                <a:lnTo>
                  <a:pt x="497682" y="878681"/>
                </a:lnTo>
                <a:lnTo>
                  <a:pt x="497682" y="845344"/>
                </a:lnTo>
                <a:lnTo>
                  <a:pt x="490538" y="776288"/>
                </a:lnTo>
                <a:lnTo>
                  <a:pt x="464344" y="645319"/>
                </a:lnTo>
                <a:lnTo>
                  <a:pt x="397669" y="3452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1E07B76-4959-467C-9D2C-4D28498A2C34}"/>
              </a:ext>
            </a:extLst>
          </p:cNvPr>
          <p:cNvSpPr/>
          <p:nvPr/>
        </p:nvSpPr>
        <p:spPr>
          <a:xfrm>
            <a:off x="5973763" y="1663703"/>
            <a:ext cx="2057400" cy="908050"/>
          </a:xfrm>
          <a:custGeom>
            <a:avLst/>
            <a:gdLst>
              <a:gd name="connsiteX0" fmla="*/ 773907 w 2057400"/>
              <a:gd name="connsiteY0" fmla="*/ 309562 h 907256"/>
              <a:gd name="connsiteX1" fmla="*/ 685800 w 2057400"/>
              <a:gd name="connsiteY1" fmla="*/ 323850 h 907256"/>
              <a:gd name="connsiteX2" fmla="*/ 450057 w 2057400"/>
              <a:gd name="connsiteY2" fmla="*/ 359569 h 907256"/>
              <a:gd name="connsiteX3" fmla="*/ 204788 w 2057400"/>
              <a:gd name="connsiteY3" fmla="*/ 392906 h 907256"/>
              <a:gd name="connsiteX4" fmla="*/ 69057 w 2057400"/>
              <a:gd name="connsiteY4" fmla="*/ 409575 h 907256"/>
              <a:gd name="connsiteX5" fmla="*/ 52388 w 2057400"/>
              <a:gd name="connsiteY5" fmla="*/ 409575 h 907256"/>
              <a:gd name="connsiteX6" fmla="*/ 0 w 2057400"/>
              <a:gd name="connsiteY6" fmla="*/ 226219 h 907256"/>
              <a:gd name="connsiteX7" fmla="*/ 42863 w 2057400"/>
              <a:gd name="connsiteY7" fmla="*/ 242887 h 907256"/>
              <a:gd name="connsiteX8" fmla="*/ 64294 w 2057400"/>
              <a:gd name="connsiteY8" fmla="*/ 247650 h 907256"/>
              <a:gd name="connsiteX9" fmla="*/ 119063 w 2057400"/>
              <a:gd name="connsiteY9" fmla="*/ 247650 h 907256"/>
              <a:gd name="connsiteX10" fmla="*/ 252413 w 2057400"/>
              <a:gd name="connsiteY10" fmla="*/ 235744 h 907256"/>
              <a:gd name="connsiteX11" fmla="*/ 478632 w 2057400"/>
              <a:gd name="connsiteY11" fmla="*/ 197644 h 907256"/>
              <a:gd name="connsiteX12" fmla="*/ 728663 w 2057400"/>
              <a:gd name="connsiteY12" fmla="*/ 159544 h 907256"/>
              <a:gd name="connsiteX13" fmla="*/ 966788 w 2057400"/>
              <a:gd name="connsiteY13" fmla="*/ 126206 h 907256"/>
              <a:gd name="connsiteX14" fmla="*/ 1178719 w 2057400"/>
              <a:gd name="connsiteY14" fmla="*/ 100012 h 907256"/>
              <a:gd name="connsiteX15" fmla="*/ 1469232 w 2057400"/>
              <a:gd name="connsiteY15" fmla="*/ 69056 h 907256"/>
              <a:gd name="connsiteX16" fmla="*/ 1495425 w 2057400"/>
              <a:gd name="connsiteY16" fmla="*/ 59531 h 907256"/>
              <a:gd name="connsiteX17" fmla="*/ 1545432 w 2057400"/>
              <a:gd name="connsiteY17" fmla="*/ 35719 h 907256"/>
              <a:gd name="connsiteX18" fmla="*/ 1597819 w 2057400"/>
              <a:gd name="connsiteY18" fmla="*/ 14287 h 907256"/>
              <a:gd name="connsiteX19" fmla="*/ 1650207 w 2057400"/>
              <a:gd name="connsiteY19" fmla="*/ 0 h 907256"/>
              <a:gd name="connsiteX20" fmla="*/ 1671638 w 2057400"/>
              <a:gd name="connsiteY20" fmla="*/ 4762 h 907256"/>
              <a:gd name="connsiteX21" fmla="*/ 1747838 w 2057400"/>
              <a:gd name="connsiteY21" fmla="*/ 28575 h 907256"/>
              <a:gd name="connsiteX22" fmla="*/ 1826419 w 2057400"/>
              <a:gd name="connsiteY22" fmla="*/ 61912 h 907256"/>
              <a:gd name="connsiteX23" fmla="*/ 1902619 w 2057400"/>
              <a:gd name="connsiteY23" fmla="*/ 100012 h 907256"/>
              <a:gd name="connsiteX24" fmla="*/ 1950244 w 2057400"/>
              <a:gd name="connsiteY24" fmla="*/ 123825 h 907256"/>
              <a:gd name="connsiteX25" fmla="*/ 1969294 w 2057400"/>
              <a:gd name="connsiteY25" fmla="*/ 135731 h 907256"/>
              <a:gd name="connsiteX26" fmla="*/ 1997869 w 2057400"/>
              <a:gd name="connsiteY26" fmla="*/ 159544 h 907256"/>
              <a:gd name="connsiteX27" fmla="*/ 2021682 w 2057400"/>
              <a:gd name="connsiteY27" fmla="*/ 183356 h 907256"/>
              <a:gd name="connsiteX28" fmla="*/ 2031207 w 2057400"/>
              <a:gd name="connsiteY28" fmla="*/ 195262 h 907256"/>
              <a:gd name="connsiteX29" fmla="*/ 2047875 w 2057400"/>
              <a:gd name="connsiteY29" fmla="*/ 221456 h 907256"/>
              <a:gd name="connsiteX30" fmla="*/ 2055019 w 2057400"/>
              <a:gd name="connsiteY30" fmla="*/ 238125 h 907256"/>
              <a:gd name="connsiteX31" fmla="*/ 2057400 w 2057400"/>
              <a:gd name="connsiteY31" fmla="*/ 257175 h 907256"/>
              <a:gd name="connsiteX32" fmla="*/ 2057400 w 2057400"/>
              <a:gd name="connsiteY32" fmla="*/ 276225 h 907256"/>
              <a:gd name="connsiteX33" fmla="*/ 2045494 w 2057400"/>
              <a:gd name="connsiteY33" fmla="*/ 297656 h 907256"/>
              <a:gd name="connsiteX34" fmla="*/ 2024063 w 2057400"/>
              <a:gd name="connsiteY34" fmla="*/ 321469 h 907256"/>
              <a:gd name="connsiteX35" fmla="*/ 1997869 w 2057400"/>
              <a:gd name="connsiteY35" fmla="*/ 354806 h 907256"/>
              <a:gd name="connsiteX36" fmla="*/ 1974057 w 2057400"/>
              <a:gd name="connsiteY36" fmla="*/ 404812 h 907256"/>
              <a:gd name="connsiteX37" fmla="*/ 1919288 w 2057400"/>
              <a:gd name="connsiteY37" fmla="*/ 569119 h 907256"/>
              <a:gd name="connsiteX38" fmla="*/ 1864519 w 2057400"/>
              <a:gd name="connsiteY38" fmla="*/ 733425 h 907256"/>
              <a:gd name="connsiteX39" fmla="*/ 1835944 w 2057400"/>
              <a:gd name="connsiteY39" fmla="*/ 821531 h 907256"/>
              <a:gd name="connsiteX40" fmla="*/ 1819275 w 2057400"/>
              <a:gd name="connsiteY40" fmla="*/ 854869 h 907256"/>
              <a:gd name="connsiteX41" fmla="*/ 1804988 w 2057400"/>
              <a:gd name="connsiteY41" fmla="*/ 873919 h 907256"/>
              <a:gd name="connsiteX42" fmla="*/ 1781175 w 2057400"/>
              <a:gd name="connsiteY42" fmla="*/ 892969 h 907256"/>
              <a:gd name="connsiteX43" fmla="*/ 1757363 w 2057400"/>
              <a:gd name="connsiteY43" fmla="*/ 904875 h 907256"/>
              <a:gd name="connsiteX44" fmla="*/ 1733550 w 2057400"/>
              <a:gd name="connsiteY44" fmla="*/ 907256 h 907256"/>
              <a:gd name="connsiteX45" fmla="*/ 1707357 w 2057400"/>
              <a:gd name="connsiteY45" fmla="*/ 907256 h 907256"/>
              <a:gd name="connsiteX46" fmla="*/ 1650207 w 2057400"/>
              <a:gd name="connsiteY46" fmla="*/ 735806 h 907256"/>
              <a:gd name="connsiteX47" fmla="*/ 1678782 w 2057400"/>
              <a:gd name="connsiteY47" fmla="*/ 602456 h 907256"/>
              <a:gd name="connsiteX48" fmla="*/ 1709738 w 2057400"/>
              <a:gd name="connsiteY48" fmla="*/ 428625 h 907256"/>
              <a:gd name="connsiteX49" fmla="*/ 1721644 w 2057400"/>
              <a:gd name="connsiteY49" fmla="*/ 342900 h 907256"/>
              <a:gd name="connsiteX50" fmla="*/ 1716882 w 2057400"/>
              <a:gd name="connsiteY50" fmla="*/ 314325 h 907256"/>
              <a:gd name="connsiteX51" fmla="*/ 1704975 w 2057400"/>
              <a:gd name="connsiteY51" fmla="*/ 276225 h 907256"/>
              <a:gd name="connsiteX52" fmla="*/ 1695450 w 2057400"/>
              <a:gd name="connsiteY52" fmla="*/ 259556 h 907256"/>
              <a:gd name="connsiteX53" fmla="*/ 1683544 w 2057400"/>
              <a:gd name="connsiteY53" fmla="*/ 242887 h 907256"/>
              <a:gd name="connsiteX54" fmla="*/ 1669257 w 2057400"/>
              <a:gd name="connsiteY54" fmla="*/ 233362 h 907256"/>
              <a:gd name="connsiteX55" fmla="*/ 1650207 w 2057400"/>
              <a:gd name="connsiteY55" fmla="*/ 226219 h 907256"/>
              <a:gd name="connsiteX56" fmla="*/ 1616869 w 2057400"/>
              <a:gd name="connsiteY56" fmla="*/ 223837 h 907256"/>
              <a:gd name="connsiteX57" fmla="*/ 1576388 w 2057400"/>
              <a:gd name="connsiteY57" fmla="*/ 226219 h 907256"/>
              <a:gd name="connsiteX58" fmla="*/ 1516857 w 2057400"/>
              <a:gd name="connsiteY58" fmla="*/ 228600 h 907256"/>
              <a:gd name="connsiteX59" fmla="*/ 1390650 w 2057400"/>
              <a:gd name="connsiteY59" fmla="*/ 238125 h 907256"/>
              <a:gd name="connsiteX60" fmla="*/ 1252538 w 2057400"/>
              <a:gd name="connsiteY60" fmla="*/ 252412 h 907256"/>
              <a:gd name="connsiteX61" fmla="*/ 1009650 w 2057400"/>
              <a:gd name="connsiteY61" fmla="*/ 278606 h 907256"/>
              <a:gd name="connsiteX62" fmla="*/ 773907 w 2057400"/>
              <a:gd name="connsiteY62" fmla="*/ 309562 h 90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057400" h="907256">
                <a:moveTo>
                  <a:pt x="773907" y="309562"/>
                </a:moveTo>
                <a:lnTo>
                  <a:pt x="685800" y="323850"/>
                </a:lnTo>
                <a:lnTo>
                  <a:pt x="450057" y="359569"/>
                </a:lnTo>
                <a:lnTo>
                  <a:pt x="204788" y="392906"/>
                </a:lnTo>
                <a:lnTo>
                  <a:pt x="69057" y="409575"/>
                </a:lnTo>
                <a:lnTo>
                  <a:pt x="52388" y="409575"/>
                </a:lnTo>
                <a:lnTo>
                  <a:pt x="0" y="226219"/>
                </a:lnTo>
                <a:lnTo>
                  <a:pt x="42863" y="242887"/>
                </a:lnTo>
                <a:lnTo>
                  <a:pt x="64294" y="247650"/>
                </a:lnTo>
                <a:lnTo>
                  <a:pt x="119063" y="247650"/>
                </a:lnTo>
                <a:lnTo>
                  <a:pt x="252413" y="235744"/>
                </a:lnTo>
                <a:lnTo>
                  <a:pt x="478632" y="197644"/>
                </a:lnTo>
                <a:lnTo>
                  <a:pt x="728663" y="159544"/>
                </a:lnTo>
                <a:lnTo>
                  <a:pt x="966788" y="126206"/>
                </a:lnTo>
                <a:lnTo>
                  <a:pt x="1178719" y="100012"/>
                </a:lnTo>
                <a:lnTo>
                  <a:pt x="1469232" y="69056"/>
                </a:lnTo>
                <a:lnTo>
                  <a:pt x="1495425" y="59531"/>
                </a:lnTo>
                <a:lnTo>
                  <a:pt x="1545432" y="35719"/>
                </a:lnTo>
                <a:lnTo>
                  <a:pt x="1597819" y="14287"/>
                </a:lnTo>
                <a:lnTo>
                  <a:pt x="1650207" y="0"/>
                </a:lnTo>
                <a:lnTo>
                  <a:pt x="1671638" y="4762"/>
                </a:lnTo>
                <a:lnTo>
                  <a:pt x="1747838" y="28575"/>
                </a:lnTo>
                <a:lnTo>
                  <a:pt x="1826419" y="61912"/>
                </a:lnTo>
                <a:lnTo>
                  <a:pt x="1902619" y="100012"/>
                </a:lnTo>
                <a:lnTo>
                  <a:pt x="1950244" y="123825"/>
                </a:lnTo>
                <a:lnTo>
                  <a:pt x="1969294" y="135731"/>
                </a:lnTo>
                <a:lnTo>
                  <a:pt x="1997869" y="159544"/>
                </a:lnTo>
                <a:lnTo>
                  <a:pt x="2021682" y="183356"/>
                </a:lnTo>
                <a:lnTo>
                  <a:pt x="2031207" y="195262"/>
                </a:lnTo>
                <a:lnTo>
                  <a:pt x="2047875" y="221456"/>
                </a:lnTo>
                <a:lnTo>
                  <a:pt x="2055019" y="238125"/>
                </a:lnTo>
                <a:lnTo>
                  <a:pt x="2057400" y="257175"/>
                </a:lnTo>
                <a:lnTo>
                  <a:pt x="2057400" y="276225"/>
                </a:lnTo>
                <a:lnTo>
                  <a:pt x="2045494" y="297656"/>
                </a:lnTo>
                <a:lnTo>
                  <a:pt x="2024063" y="321469"/>
                </a:lnTo>
                <a:lnTo>
                  <a:pt x="1997869" y="354806"/>
                </a:lnTo>
                <a:lnTo>
                  <a:pt x="1974057" y="404812"/>
                </a:lnTo>
                <a:lnTo>
                  <a:pt x="1919288" y="569119"/>
                </a:lnTo>
                <a:lnTo>
                  <a:pt x="1864519" y="733425"/>
                </a:lnTo>
                <a:lnTo>
                  <a:pt x="1835944" y="821531"/>
                </a:lnTo>
                <a:lnTo>
                  <a:pt x="1819275" y="854869"/>
                </a:lnTo>
                <a:lnTo>
                  <a:pt x="1804988" y="873919"/>
                </a:lnTo>
                <a:lnTo>
                  <a:pt x="1781175" y="892969"/>
                </a:lnTo>
                <a:lnTo>
                  <a:pt x="1757363" y="904875"/>
                </a:lnTo>
                <a:lnTo>
                  <a:pt x="1733550" y="907256"/>
                </a:lnTo>
                <a:lnTo>
                  <a:pt x="1707357" y="907256"/>
                </a:lnTo>
                <a:lnTo>
                  <a:pt x="1650207" y="735806"/>
                </a:lnTo>
                <a:lnTo>
                  <a:pt x="1678782" y="602456"/>
                </a:lnTo>
                <a:lnTo>
                  <a:pt x="1709738" y="428625"/>
                </a:lnTo>
                <a:lnTo>
                  <a:pt x="1721644" y="342900"/>
                </a:lnTo>
                <a:lnTo>
                  <a:pt x="1716882" y="314325"/>
                </a:lnTo>
                <a:lnTo>
                  <a:pt x="1704975" y="276225"/>
                </a:lnTo>
                <a:lnTo>
                  <a:pt x="1695450" y="259556"/>
                </a:lnTo>
                <a:lnTo>
                  <a:pt x="1683544" y="242887"/>
                </a:lnTo>
                <a:lnTo>
                  <a:pt x="1669257" y="233362"/>
                </a:lnTo>
                <a:lnTo>
                  <a:pt x="1650207" y="226219"/>
                </a:lnTo>
                <a:lnTo>
                  <a:pt x="1616869" y="223837"/>
                </a:lnTo>
                <a:lnTo>
                  <a:pt x="1576388" y="226219"/>
                </a:lnTo>
                <a:lnTo>
                  <a:pt x="1516857" y="228600"/>
                </a:lnTo>
                <a:lnTo>
                  <a:pt x="1390650" y="238125"/>
                </a:lnTo>
                <a:lnTo>
                  <a:pt x="1252538" y="252412"/>
                </a:lnTo>
                <a:lnTo>
                  <a:pt x="1009650" y="278606"/>
                </a:lnTo>
                <a:lnTo>
                  <a:pt x="773907" y="3095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32412BB-3CEA-4BB5-B84B-EA3CFE393D9D}"/>
              </a:ext>
            </a:extLst>
          </p:cNvPr>
          <p:cNvSpPr/>
          <p:nvPr/>
        </p:nvSpPr>
        <p:spPr>
          <a:xfrm>
            <a:off x="6100763" y="2338391"/>
            <a:ext cx="1663700" cy="292100"/>
          </a:xfrm>
          <a:custGeom>
            <a:avLst/>
            <a:gdLst>
              <a:gd name="connsiteX0" fmla="*/ 645318 w 1664493"/>
              <a:gd name="connsiteY0" fmla="*/ 76200 h 292893"/>
              <a:gd name="connsiteX1" fmla="*/ 350043 w 1664493"/>
              <a:gd name="connsiteY1" fmla="*/ 116681 h 292893"/>
              <a:gd name="connsiteX2" fmla="*/ 83343 w 1664493"/>
              <a:gd name="connsiteY2" fmla="*/ 154781 h 292893"/>
              <a:gd name="connsiteX3" fmla="*/ 0 w 1664493"/>
              <a:gd name="connsiteY3" fmla="*/ 171450 h 292893"/>
              <a:gd name="connsiteX4" fmla="*/ 33337 w 1664493"/>
              <a:gd name="connsiteY4" fmla="*/ 292893 h 292893"/>
              <a:gd name="connsiteX5" fmla="*/ 216693 w 1664493"/>
              <a:gd name="connsiteY5" fmla="*/ 276225 h 292893"/>
              <a:gd name="connsiteX6" fmla="*/ 438150 w 1664493"/>
              <a:gd name="connsiteY6" fmla="*/ 254793 h 292893"/>
              <a:gd name="connsiteX7" fmla="*/ 681037 w 1664493"/>
              <a:gd name="connsiteY7" fmla="*/ 230981 h 292893"/>
              <a:gd name="connsiteX8" fmla="*/ 940593 w 1664493"/>
              <a:gd name="connsiteY8" fmla="*/ 209550 h 292893"/>
              <a:gd name="connsiteX9" fmla="*/ 1197768 w 1664493"/>
              <a:gd name="connsiteY9" fmla="*/ 192881 h 292893"/>
              <a:gd name="connsiteX10" fmla="*/ 1259681 w 1664493"/>
              <a:gd name="connsiteY10" fmla="*/ 190500 h 292893"/>
              <a:gd name="connsiteX11" fmla="*/ 1326356 w 1664493"/>
              <a:gd name="connsiteY11" fmla="*/ 190500 h 292893"/>
              <a:gd name="connsiteX12" fmla="*/ 1373981 w 1664493"/>
              <a:gd name="connsiteY12" fmla="*/ 192881 h 292893"/>
              <a:gd name="connsiteX13" fmla="*/ 1428750 w 1664493"/>
              <a:gd name="connsiteY13" fmla="*/ 200025 h 292893"/>
              <a:gd name="connsiteX14" fmla="*/ 1507331 w 1664493"/>
              <a:gd name="connsiteY14" fmla="*/ 214312 h 292893"/>
              <a:gd name="connsiteX15" fmla="*/ 1564481 w 1664493"/>
              <a:gd name="connsiteY15" fmla="*/ 228600 h 292893"/>
              <a:gd name="connsiteX16" fmla="*/ 1583531 w 1664493"/>
              <a:gd name="connsiteY16" fmla="*/ 233362 h 292893"/>
              <a:gd name="connsiteX17" fmla="*/ 1621631 w 1664493"/>
              <a:gd name="connsiteY17" fmla="*/ 228600 h 292893"/>
              <a:gd name="connsiteX18" fmla="*/ 1664493 w 1664493"/>
              <a:gd name="connsiteY18" fmla="*/ 204787 h 292893"/>
              <a:gd name="connsiteX19" fmla="*/ 1578768 w 1664493"/>
              <a:gd name="connsiteY19" fmla="*/ 59531 h 292893"/>
              <a:gd name="connsiteX20" fmla="*/ 1497806 w 1664493"/>
              <a:gd name="connsiteY20" fmla="*/ 33337 h 292893"/>
              <a:gd name="connsiteX21" fmla="*/ 1407318 w 1664493"/>
              <a:gd name="connsiteY21" fmla="*/ 9525 h 292893"/>
              <a:gd name="connsiteX22" fmla="*/ 1340643 w 1664493"/>
              <a:gd name="connsiteY22" fmla="*/ 0 h 292893"/>
              <a:gd name="connsiteX23" fmla="*/ 1293018 w 1664493"/>
              <a:gd name="connsiteY23" fmla="*/ 0 h 292893"/>
              <a:gd name="connsiteX24" fmla="*/ 1276350 w 1664493"/>
              <a:gd name="connsiteY24" fmla="*/ 0 h 292893"/>
              <a:gd name="connsiteX25" fmla="*/ 1128712 w 1664493"/>
              <a:gd name="connsiteY25" fmla="*/ 16668 h 292893"/>
              <a:gd name="connsiteX26" fmla="*/ 769143 w 1664493"/>
              <a:gd name="connsiteY26" fmla="*/ 59531 h 292893"/>
              <a:gd name="connsiteX27" fmla="*/ 645318 w 1664493"/>
              <a:gd name="connsiteY27" fmla="*/ 76200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664493" h="292893">
                <a:moveTo>
                  <a:pt x="645318" y="76200"/>
                </a:moveTo>
                <a:lnTo>
                  <a:pt x="350043" y="116681"/>
                </a:lnTo>
                <a:lnTo>
                  <a:pt x="83343" y="154781"/>
                </a:lnTo>
                <a:lnTo>
                  <a:pt x="0" y="171450"/>
                </a:lnTo>
                <a:lnTo>
                  <a:pt x="33337" y="292893"/>
                </a:lnTo>
                <a:lnTo>
                  <a:pt x="216693" y="276225"/>
                </a:lnTo>
                <a:lnTo>
                  <a:pt x="438150" y="254793"/>
                </a:lnTo>
                <a:lnTo>
                  <a:pt x="681037" y="230981"/>
                </a:lnTo>
                <a:lnTo>
                  <a:pt x="940593" y="209550"/>
                </a:lnTo>
                <a:lnTo>
                  <a:pt x="1197768" y="192881"/>
                </a:lnTo>
                <a:lnTo>
                  <a:pt x="1259681" y="190500"/>
                </a:lnTo>
                <a:lnTo>
                  <a:pt x="1326356" y="190500"/>
                </a:lnTo>
                <a:lnTo>
                  <a:pt x="1373981" y="192881"/>
                </a:lnTo>
                <a:lnTo>
                  <a:pt x="1428750" y="200025"/>
                </a:lnTo>
                <a:lnTo>
                  <a:pt x="1507331" y="214312"/>
                </a:lnTo>
                <a:lnTo>
                  <a:pt x="1564481" y="228600"/>
                </a:lnTo>
                <a:lnTo>
                  <a:pt x="1583531" y="233362"/>
                </a:lnTo>
                <a:lnTo>
                  <a:pt x="1621631" y="228600"/>
                </a:lnTo>
                <a:lnTo>
                  <a:pt x="1664493" y="204787"/>
                </a:lnTo>
                <a:lnTo>
                  <a:pt x="1578768" y="59531"/>
                </a:lnTo>
                <a:lnTo>
                  <a:pt x="1497806" y="33337"/>
                </a:lnTo>
                <a:lnTo>
                  <a:pt x="1407318" y="9525"/>
                </a:lnTo>
                <a:lnTo>
                  <a:pt x="1340643" y="0"/>
                </a:lnTo>
                <a:lnTo>
                  <a:pt x="1293018" y="0"/>
                </a:lnTo>
                <a:lnTo>
                  <a:pt x="1276350" y="0"/>
                </a:lnTo>
                <a:lnTo>
                  <a:pt x="1128712" y="16668"/>
                </a:lnTo>
                <a:lnTo>
                  <a:pt x="769143" y="59531"/>
                </a:lnTo>
                <a:lnTo>
                  <a:pt x="645318" y="762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2EB22A0-923C-4124-B640-9C45C9DBC40C}"/>
              </a:ext>
            </a:extLst>
          </p:cNvPr>
          <p:cNvSpPr/>
          <p:nvPr/>
        </p:nvSpPr>
        <p:spPr>
          <a:xfrm rot="5400000">
            <a:off x="5946775" y="3038478"/>
            <a:ext cx="2203450" cy="1828800"/>
          </a:xfrm>
          <a:custGeom>
            <a:avLst/>
            <a:gdLst>
              <a:gd name="connsiteX0" fmla="*/ 319088 w 2202657"/>
              <a:gd name="connsiteY0" fmla="*/ 950118 h 1828800"/>
              <a:gd name="connsiteX1" fmla="*/ 338138 w 2202657"/>
              <a:gd name="connsiteY1" fmla="*/ 1092993 h 1828800"/>
              <a:gd name="connsiteX2" fmla="*/ 352425 w 2202657"/>
              <a:gd name="connsiteY2" fmla="*/ 1212056 h 1828800"/>
              <a:gd name="connsiteX3" fmla="*/ 369094 w 2202657"/>
              <a:gd name="connsiteY3" fmla="*/ 1333500 h 1828800"/>
              <a:gd name="connsiteX4" fmla="*/ 373857 w 2202657"/>
              <a:gd name="connsiteY4" fmla="*/ 1385887 h 1828800"/>
              <a:gd name="connsiteX5" fmla="*/ 381000 w 2202657"/>
              <a:gd name="connsiteY5" fmla="*/ 1454943 h 1828800"/>
              <a:gd name="connsiteX6" fmla="*/ 385763 w 2202657"/>
              <a:gd name="connsiteY6" fmla="*/ 1526381 h 1828800"/>
              <a:gd name="connsiteX7" fmla="*/ 388144 w 2202657"/>
              <a:gd name="connsiteY7" fmla="*/ 1595437 h 1828800"/>
              <a:gd name="connsiteX8" fmla="*/ 385763 w 2202657"/>
              <a:gd name="connsiteY8" fmla="*/ 1654968 h 1828800"/>
              <a:gd name="connsiteX9" fmla="*/ 378619 w 2202657"/>
              <a:gd name="connsiteY9" fmla="*/ 1731168 h 1828800"/>
              <a:gd name="connsiteX10" fmla="*/ 371475 w 2202657"/>
              <a:gd name="connsiteY10" fmla="*/ 1802606 h 1828800"/>
              <a:gd name="connsiteX11" fmla="*/ 226219 w 2202657"/>
              <a:gd name="connsiteY11" fmla="*/ 1828800 h 1828800"/>
              <a:gd name="connsiteX12" fmla="*/ 240507 w 2202657"/>
              <a:gd name="connsiteY12" fmla="*/ 1785937 h 1828800"/>
              <a:gd name="connsiteX13" fmla="*/ 242888 w 2202657"/>
              <a:gd name="connsiteY13" fmla="*/ 1754981 h 1828800"/>
              <a:gd name="connsiteX14" fmla="*/ 235744 w 2202657"/>
              <a:gd name="connsiteY14" fmla="*/ 1626393 h 1828800"/>
              <a:gd name="connsiteX15" fmla="*/ 226219 w 2202657"/>
              <a:gd name="connsiteY15" fmla="*/ 1490662 h 1828800"/>
              <a:gd name="connsiteX16" fmla="*/ 219075 w 2202657"/>
              <a:gd name="connsiteY16" fmla="*/ 1409700 h 1828800"/>
              <a:gd name="connsiteX17" fmla="*/ 204788 w 2202657"/>
              <a:gd name="connsiteY17" fmla="*/ 1290637 h 1828800"/>
              <a:gd name="connsiteX18" fmla="*/ 173832 w 2202657"/>
              <a:gd name="connsiteY18" fmla="*/ 1071562 h 1828800"/>
              <a:gd name="connsiteX19" fmla="*/ 142875 w 2202657"/>
              <a:gd name="connsiteY19" fmla="*/ 885825 h 1828800"/>
              <a:gd name="connsiteX20" fmla="*/ 107157 w 2202657"/>
              <a:gd name="connsiteY20" fmla="*/ 669131 h 1828800"/>
              <a:gd name="connsiteX21" fmla="*/ 66675 w 2202657"/>
              <a:gd name="connsiteY21" fmla="*/ 454818 h 1828800"/>
              <a:gd name="connsiteX22" fmla="*/ 42863 w 2202657"/>
              <a:gd name="connsiteY22" fmla="*/ 402431 h 1828800"/>
              <a:gd name="connsiteX23" fmla="*/ 7144 w 2202657"/>
              <a:gd name="connsiteY23" fmla="*/ 333375 h 1828800"/>
              <a:gd name="connsiteX24" fmla="*/ 0 w 2202657"/>
              <a:gd name="connsiteY24" fmla="*/ 314325 h 1828800"/>
              <a:gd name="connsiteX25" fmla="*/ 2382 w 2202657"/>
              <a:gd name="connsiteY25" fmla="*/ 295275 h 1828800"/>
              <a:gd name="connsiteX26" fmla="*/ 28575 w 2202657"/>
              <a:gd name="connsiteY26" fmla="*/ 242887 h 1828800"/>
              <a:gd name="connsiteX27" fmla="*/ 64294 w 2202657"/>
              <a:gd name="connsiteY27" fmla="*/ 190500 h 1828800"/>
              <a:gd name="connsiteX28" fmla="*/ 135732 w 2202657"/>
              <a:gd name="connsiteY28" fmla="*/ 104775 h 1828800"/>
              <a:gd name="connsiteX29" fmla="*/ 180975 w 2202657"/>
              <a:gd name="connsiteY29" fmla="*/ 59531 h 1828800"/>
              <a:gd name="connsiteX30" fmla="*/ 209550 w 2202657"/>
              <a:gd name="connsiteY30" fmla="*/ 26193 h 1828800"/>
              <a:gd name="connsiteX31" fmla="*/ 226219 w 2202657"/>
              <a:gd name="connsiteY31" fmla="*/ 9525 h 1828800"/>
              <a:gd name="connsiteX32" fmla="*/ 250032 w 2202657"/>
              <a:gd name="connsiteY32" fmla="*/ 2381 h 1828800"/>
              <a:gd name="connsiteX33" fmla="*/ 261938 w 2202657"/>
              <a:gd name="connsiteY33" fmla="*/ 0 h 1828800"/>
              <a:gd name="connsiteX34" fmla="*/ 280988 w 2202657"/>
              <a:gd name="connsiteY34" fmla="*/ 2381 h 1828800"/>
              <a:gd name="connsiteX35" fmla="*/ 309563 w 2202657"/>
              <a:gd name="connsiteY35" fmla="*/ 16668 h 1828800"/>
              <a:gd name="connsiteX36" fmla="*/ 340519 w 2202657"/>
              <a:gd name="connsiteY36" fmla="*/ 35718 h 1828800"/>
              <a:gd name="connsiteX37" fmla="*/ 366713 w 2202657"/>
              <a:gd name="connsiteY37" fmla="*/ 47625 h 1828800"/>
              <a:gd name="connsiteX38" fmla="*/ 395288 w 2202657"/>
              <a:gd name="connsiteY38" fmla="*/ 54768 h 1828800"/>
              <a:gd name="connsiteX39" fmla="*/ 445294 w 2202657"/>
              <a:gd name="connsiteY39" fmla="*/ 61912 h 1828800"/>
              <a:gd name="connsiteX40" fmla="*/ 552450 w 2202657"/>
              <a:gd name="connsiteY40" fmla="*/ 66675 h 1828800"/>
              <a:gd name="connsiteX41" fmla="*/ 778669 w 2202657"/>
              <a:gd name="connsiteY41" fmla="*/ 69056 h 1828800"/>
              <a:gd name="connsiteX42" fmla="*/ 1135857 w 2202657"/>
              <a:gd name="connsiteY42" fmla="*/ 73818 h 1828800"/>
              <a:gd name="connsiteX43" fmla="*/ 1428750 w 2202657"/>
              <a:gd name="connsiteY43" fmla="*/ 78581 h 1828800"/>
              <a:gd name="connsiteX44" fmla="*/ 1702594 w 2202657"/>
              <a:gd name="connsiteY44" fmla="*/ 80962 h 1828800"/>
              <a:gd name="connsiteX45" fmla="*/ 1931194 w 2202657"/>
              <a:gd name="connsiteY45" fmla="*/ 85725 h 1828800"/>
              <a:gd name="connsiteX46" fmla="*/ 2026444 w 2202657"/>
              <a:gd name="connsiteY46" fmla="*/ 85725 h 1828800"/>
              <a:gd name="connsiteX47" fmla="*/ 2102644 w 2202657"/>
              <a:gd name="connsiteY47" fmla="*/ 90487 h 1828800"/>
              <a:gd name="connsiteX48" fmla="*/ 2140744 w 2202657"/>
              <a:gd name="connsiteY48" fmla="*/ 97631 h 1828800"/>
              <a:gd name="connsiteX49" fmla="*/ 2164557 w 2202657"/>
              <a:gd name="connsiteY49" fmla="*/ 107156 h 1828800"/>
              <a:gd name="connsiteX50" fmla="*/ 2181225 w 2202657"/>
              <a:gd name="connsiteY50" fmla="*/ 119062 h 1828800"/>
              <a:gd name="connsiteX51" fmla="*/ 2193132 w 2202657"/>
              <a:gd name="connsiteY51" fmla="*/ 135731 h 1828800"/>
              <a:gd name="connsiteX52" fmla="*/ 2200275 w 2202657"/>
              <a:gd name="connsiteY52" fmla="*/ 157162 h 1828800"/>
              <a:gd name="connsiteX53" fmla="*/ 2202657 w 2202657"/>
              <a:gd name="connsiteY53" fmla="*/ 188118 h 1828800"/>
              <a:gd name="connsiteX54" fmla="*/ 2195513 w 2202657"/>
              <a:gd name="connsiteY54" fmla="*/ 230981 h 1828800"/>
              <a:gd name="connsiteX55" fmla="*/ 2181225 w 2202657"/>
              <a:gd name="connsiteY55" fmla="*/ 269081 h 1828800"/>
              <a:gd name="connsiteX56" fmla="*/ 1969294 w 2202657"/>
              <a:gd name="connsiteY56" fmla="*/ 311943 h 1828800"/>
              <a:gd name="connsiteX57" fmla="*/ 1804988 w 2202657"/>
              <a:gd name="connsiteY57" fmla="*/ 311943 h 1828800"/>
              <a:gd name="connsiteX58" fmla="*/ 1450182 w 2202657"/>
              <a:gd name="connsiteY58" fmla="*/ 309562 h 1828800"/>
              <a:gd name="connsiteX59" fmla="*/ 1212057 w 2202657"/>
              <a:gd name="connsiteY59" fmla="*/ 314325 h 1828800"/>
              <a:gd name="connsiteX60" fmla="*/ 942975 w 2202657"/>
              <a:gd name="connsiteY60" fmla="*/ 328612 h 1828800"/>
              <a:gd name="connsiteX61" fmla="*/ 790575 w 2202657"/>
              <a:gd name="connsiteY61" fmla="*/ 335756 h 1828800"/>
              <a:gd name="connsiteX62" fmla="*/ 585788 w 2202657"/>
              <a:gd name="connsiteY62" fmla="*/ 333375 h 1828800"/>
              <a:gd name="connsiteX63" fmla="*/ 335757 w 2202657"/>
              <a:gd name="connsiteY63" fmla="*/ 333375 h 1828800"/>
              <a:gd name="connsiteX64" fmla="*/ 311944 w 2202657"/>
              <a:gd name="connsiteY64" fmla="*/ 342900 h 1828800"/>
              <a:gd name="connsiteX65" fmla="*/ 280988 w 2202657"/>
              <a:gd name="connsiteY65" fmla="*/ 371475 h 1828800"/>
              <a:gd name="connsiteX66" fmla="*/ 264319 w 2202657"/>
              <a:gd name="connsiteY66" fmla="*/ 397668 h 1828800"/>
              <a:gd name="connsiteX67" fmla="*/ 261938 w 2202657"/>
              <a:gd name="connsiteY67" fmla="*/ 450056 h 1828800"/>
              <a:gd name="connsiteX68" fmla="*/ 271463 w 2202657"/>
              <a:gd name="connsiteY68" fmla="*/ 576262 h 1828800"/>
              <a:gd name="connsiteX69" fmla="*/ 283369 w 2202657"/>
              <a:gd name="connsiteY69" fmla="*/ 697706 h 1828800"/>
              <a:gd name="connsiteX70" fmla="*/ 319088 w 2202657"/>
              <a:gd name="connsiteY70" fmla="*/ 950118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202657" h="1828800">
                <a:moveTo>
                  <a:pt x="319088" y="950118"/>
                </a:moveTo>
                <a:lnTo>
                  <a:pt x="338138" y="1092993"/>
                </a:lnTo>
                <a:lnTo>
                  <a:pt x="352425" y="1212056"/>
                </a:lnTo>
                <a:lnTo>
                  <a:pt x="369094" y="1333500"/>
                </a:lnTo>
                <a:lnTo>
                  <a:pt x="373857" y="1385887"/>
                </a:lnTo>
                <a:lnTo>
                  <a:pt x="381000" y="1454943"/>
                </a:lnTo>
                <a:lnTo>
                  <a:pt x="385763" y="1526381"/>
                </a:lnTo>
                <a:cubicBezTo>
                  <a:pt x="386557" y="1549400"/>
                  <a:pt x="387350" y="1572418"/>
                  <a:pt x="388144" y="1595437"/>
                </a:cubicBezTo>
                <a:cubicBezTo>
                  <a:pt x="387350" y="1615281"/>
                  <a:pt x="386557" y="1635124"/>
                  <a:pt x="385763" y="1654968"/>
                </a:cubicBezTo>
                <a:lnTo>
                  <a:pt x="378619" y="1731168"/>
                </a:lnTo>
                <a:lnTo>
                  <a:pt x="371475" y="1802606"/>
                </a:lnTo>
                <a:lnTo>
                  <a:pt x="226219" y="1828800"/>
                </a:lnTo>
                <a:lnTo>
                  <a:pt x="240507" y="1785937"/>
                </a:lnTo>
                <a:lnTo>
                  <a:pt x="242888" y="1754981"/>
                </a:lnTo>
                <a:lnTo>
                  <a:pt x="235744" y="1626393"/>
                </a:lnTo>
                <a:lnTo>
                  <a:pt x="226219" y="1490662"/>
                </a:lnTo>
                <a:lnTo>
                  <a:pt x="219075" y="1409700"/>
                </a:lnTo>
                <a:lnTo>
                  <a:pt x="204788" y="1290637"/>
                </a:lnTo>
                <a:lnTo>
                  <a:pt x="173832" y="1071562"/>
                </a:lnTo>
                <a:lnTo>
                  <a:pt x="142875" y="885825"/>
                </a:lnTo>
                <a:lnTo>
                  <a:pt x="107157" y="669131"/>
                </a:lnTo>
                <a:lnTo>
                  <a:pt x="66675" y="454818"/>
                </a:lnTo>
                <a:lnTo>
                  <a:pt x="42863" y="402431"/>
                </a:lnTo>
                <a:lnTo>
                  <a:pt x="7144" y="333375"/>
                </a:lnTo>
                <a:lnTo>
                  <a:pt x="0" y="314325"/>
                </a:lnTo>
                <a:lnTo>
                  <a:pt x="2382" y="295275"/>
                </a:lnTo>
                <a:lnTo>
                  <a:pt x="28575" y="242887"/>
                </a:lnTo>
                <a:lnTo>
                  <a:pt x="64294" y="190500"/>
                </a:lnTo>
                <a:lnTo>
                  <a:pt x="135732" y="104775"/>
                </a:lnTo>
                <a:lnTo>
                  <a:pt x="180975" y="59531"/>
                </a:lnTo>
                <a:lnTo>
                  <a:pt x="209550" y="26193"/>
                </a:lnTo>
                <a:lnTo>
                  <a:pt x="226219" y="9525"/>
                </a:lnTo>
                <a:lnTo>
                  <a:pt x="250032" y="2381"/>
                </a:lnTo>
                <a:lnTo>
                  <a:pt x="261938" y="0"/>
                </a:lnTo>
                <a:lnTo>
                  <a:pt x="280988" y="2381"/>
                </a:lnTo>
                <a:lnTo>
                  <a:pt x="309563" y="16668"/>
                </a:lnTo>
                <a:lnTo>
                  <a:pt x="340519" y="35718"/>
                </a:lnTo>
                <a:lnTo>
                  <a:pt x="366713" y="47625"/>
                </a:lnTo>
                <a:lnTo>
                  <a:pt x="395288" y="54768"/>
                </a:lnTo>
                <a:lnTo>
                  <a:pt x="445294" y="61912"/>
                </a:lnTo>
                <a:lnTo>
                  <a:pt x="552450" y="66675"/>
                </a:lnTo>
                <a:lnTo>
                  <a:pt x="778669" y="69056"/>
                </a:lnTo>
                <a:lnTo>
                  <a:pt x="1135857" y="73818"/>
                </a:lnTo>
                <a:lnTo>
                  <a:pt x="1428750" y="78581"/>
                </a:lnTo>
                <a:lnTo>
                  <a:pt x="1702594" y="80962"/>
                </a:lnTo>
                <a:lnTo>
                  <a:pt x="1931194" y="85725"/>
                </a:lnTo>
                <a:lnTo>
                  <a:pt x="2026444" y="85725"/>
                </a:lnTo>
                <a:lnTo>
                  <a:pt x="2102644" y="90487"/>
                </a:lnTo>
                <a:lnTo>
                  <a:pt x="2140744" y="97631"/>
                </a:lnTo>
                <a:lnTo>
                  <a:pt x="2164557" y="107156"/>
                </a:lnTo>
                <a:lnTo>
                  <a:pt x="2181225" y="119062"/>
                </a:lnTo>
                <a:lnTo>
                  <a:pt x="2193132" y="135731"/>
                </a:lnTo>
                <a:lnTo>
                  <a:pt x="2200275" y="157162"/>
                </a:lnTo>
                <a:lnTo>
                  <a:pt x="2202657" y="188118"/>
                </a:lnTo>
                <a:lnTo>
                  <a:pt x="2195513" y="230981"/>
                </a:lnTo>
                <a:lnTo>
                  <a:pt x="2181225" y="269081"/>
                </a:lnTo>
                <a:lnTo>
                  <a:pt x="1969294" y="311943"/>
                </a:lnTo>
                <a:lnTo>
                  <a:pt x="1804988" y="311943"/>
                </a:lnTo>
                <a:lnTo>
                  <a:pt x="1450182" y="309562"/>
                </a:lnTo>
                <a:lnTo>
                  <a:pt x="1212057" y="314325"/>
                </a:lnTo>
                <a:lnTo>
                  <a:pt x="942975" y="328612"/>
                </a:lnTo>
                <a:lnTo>
                  <a:pt x="790575" y="335756"/>
                </a:lnTo>
                <a:lnTo>
                  <a:pt x="585788" y="333375"/>
                </a:lnTo>
                <a:lnTo>
                  <a:pt x="335757" y="333375"/>
                </a:lnTo>
                <a:lnTo>
                  <a:pt x="311944" y="342900"/>
                </a:lnTo>
                <a:lnTo>
                  <a:pt x="280988" y="371475"/>
                </a:lnTo>
                <a:lnTo>
                  <a:pt x="264319" y="397668"/>
                </a:lnTo>
                <a:lnTo>
                  <a:pt x="261938" y="450056"/>
                </a:lnTo>
                <a:lnTo>
                  <a:pt x="271463" y="576262"/>
                </a:lnTo>
                <a:lnTo>
                  <a:pt x="283369" y="697706"/>
                </a:lnTo>
                <a:lnTo>
                  <a:pt x="319088" y="9501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8CE3FC7-35EC-4D3D-AD77-4D71976B4F1E}"/>
              </a:ext>
            </a:extLst>
          </p:cNvPr>
          <p:cNvSpPr/>
          <p:nvPr/>
        </p:nvSpPr>
        <p:spPr>
          <a:xfrm rot="5400000">
            <a:off x="6761164" y="2906717"/>
            <a:ext cx="333375" cy="1533525"/>
          </a:xfrm>
          <a:custGeom>
            <a:avLst/>
            <a:gdLst>
              <a:gd name="connsiteX0" fmla="*/ 195263 w 333375"/>
              <a:gd name="connsiteY0" fmla="*/ 542925 h 1533525"/>
              <a:gd name="connsiteX1" fmla="*/ 190500 w 333375"/>
              <a:gd name="connsiteY1" fmla="*/ 442912 h 1533525"/>
              <a:gd name="connsiteX2" fmla="*/ 171450 w 333375"/>
              <a:gd name="connsiteY2" fmla="*/ 204787 h 1533525"/>
              <a:gd name="connsiteX3" fmla="*/ 166688 w 333375"/>
              <a:gd name="connsiteY3" fmla="*/ 0 h 1533525"/>
              <a:gd name="connsiteX4" fmla="*/ 21431 w 333375"/>
              <a:gd name="connsiteY4" fmla="*/ 4762 h 1533525"/>
              <a:gd name="connsiteX5" fmla="*/ 7144 w 333375"/>
              <a:gd name="connsiteY5" fmla="*/ 92869 h 1533525"/>
              <a:gd name="connsiteX6" fmla="*/ 0 w 333375"/>
              <a:gd name="connsiteY6" fmla="*/ 195262 h 1533525"/>
              <a:gd name="connsiteX7" fmla="*/ 4763 w 333375"/>
              <a:gd name="connsiteY7" fmla="*/ 319087 h 1533525"/>
              <a:gd name="connsiteX8" fmla="*/ 14288 w 333375"/>
              <a:gd name="connsiteY8" fmla="*/ 438150 h 1533525"/>
              <a:gd name="connsiteX9" fmla="*/ 47625 w 333375"/>
              <a:gd name="connsiteY9" fmla="*/ 702469 h 1533525"/>
              <a:gd name="connsiteX10" fmla="*/ 100013 w 333375"/>
              <a:gd name="connsiteY10" fmla="*/ 1040606 h 1533525"/>
              <a:gd name="connsiteX11" fmla="*/ 178594 w 333375"/>
              <a:gd name="connsiteY11" fmla="*/ 1533525 h 1533525"/>
              <a:gd name="connsiteX12" fmla="*/ 333375 w 333375"/>
              <a:gd name="connsiteY12" fmla="*/ 1533525 h 1533525"/>
              <a:gd name="connsiteX13" fmla="*/ 288131 w 333375"/>
              <a:gd name="connsiteY13" fmla="*/ 1269206 h 1533525"/>
              <a:gd name="connsiteX14" fmla="*/ 254794 w 333375"/>
              <a:gd name="connsiteY14" fmla="*/ 1054894 h 1533525"/>
              <a:gd name="connsiteX15" fmla="*/ 226219 w 333375"/>
              <a:gd name="connsiteY15" fmla="*/ 845344 h 1533525"/>
              <a:gd name="connsiteX16" fmla="*/ 195263 w 333375"/>
              <a:gd name="connsiteY16" fmla="*/ 542925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75" h="1533525">
                <a:moveTo>
                  <a:pt x="195263" y="542925"/>
                </a:moveTo>
                <a:lnTo>
                  <a:pt x="190500" y="442912"/>
                </a:lnTo>
                <a:lnTo>
                  <a:pt x="171450" y="204787"/>
                </a:lnTo>
                <a:lnTo>
                  <a:pt x="166688" y="0"/>
                </a:lnTo>
                <a:lnTo>
                  <a:pt x="21431" y="4762"/>
                </a:lnTo>
                <a:lnTo>
                  <a:pt x="7144" y="92869"/>
                </a:lnTo>
                <a:lnTo>
                  <a:pt x="0" y="195262"/>
                </a:lnTo>
                <a:lnTo>
                  <a:pt x="4763" y="319087"/>
                </a:lnTo>
                <a:lnTo>
                  <a:pt x="14288" y="438150"/>
                </a:lnTo>
                <a:lnTo>
                  <a:pt x="47625" y="702469"/>
                </a:lnTo>
                <a:lnTo>
                  <a:pt x="100013" y="1040606"/>
                </a:lnTo>
                <a:lnTo>
                  <a:pt x="178594" y="1533525"/>
                </a:lnTo>
                <a:lnTo>
                  <a:pt x="333375" y="1533525"/>
                </a:lnTo>
                <a:lnTo>
                  <a:pt x="288131" y="1269206"/>
                </a:lnTo>
                <a:lnTo>
                  <a:pt x="254794" y="1054894"/>
                </a:lnTo>
                <a:lnTo>
                  <a:pt x="226219" y="845344"/>
                </a:lnTo>
                <a:lnTo>
                  <a:pt x="195263" y="542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B73AC6E-C036-4989-BB0F-09920C049FA7}"/>
              </a:ext>
            </a:extLst>
          </p:cNvPr>
          <p:cNvSpPr/>
          <p:nvPr/>
        </p:nvSpPr>
        <p:spPr>
          <a:xfrm rot="5400000">
            <a:off x="6768307" y="3467897"/>
            <a:ext cx="323850" cy="1566863"/>
          </a:xfrm>
          <a:custGeom>
            <a:avLst/>
            <a:gdLst>
              <a:gd name="connsiteX0" fmla="*/ 71438 w 323850"/>
              <a:gd name="connsiteY0" fmla="*/ 778669 h 1566862"/>
              <a:gd name="connsiteX1" fmla="*/ 50007 w 323850"/>
              <a:gd name="connsiteY1" fmla="*/ 640556 h 1566862"/>
              <a:gd name="connsiteX2" fmla="*/ 14288 w 323850"/>
              <a:gd name="connsiteY2" fmla="*/ 450056 h 1566862"/>
              <a:gd name="connsiteX3" fmla="*/ 4763 w 323850"/>
              <a:gd name="connsiteY3" fmla="*/ 395287 h 1566862"/>
              <a:gd name="connsiteX4" fmla="*/ 0 w 323850"/>
              <a:gd name="connsiteY4" fmla="*/ 350044 h 1566862"/>
              <a:gd name="connsiteX5" fmla="*/ 0 w 323850"/>
              <a:gd name="connsiteY5" fmla="*/ 302419 h 1566862"/>
              <a:gd name="connsiteX6" fmla="*/ 0 w 323850"/>
              <a:gd name="connsiteY6" fmla="*/ 252412 h 1566862"/>
              <a:gd name="connsiteX7" fmla="*/ 4763 w 323850"/>
              <a:gd name="connsiteY7" fmla="*/ 192881 h 1566862"/>
              <a:gd name="connsiteX8" fmla="*/ 9525 w 323850"/>
              <a:gd name="connsiteY8" fmla="*/ 147637 h 1566862"/>
              <a:gd name="connsiteX9" fmla="*/ 21432 w 323850"/>
              <a:gd name="connsiteY9" fmla="*/ 83344 h 1566862"/>
              <a:gd name="connsiteX10" fmla="*/ 45244 w 323850"/>
              <a:gd name="connsiteY10" fmla="*/ 0 h 1566862"/>
              <a:gd name="connsiteX11" fmla="*/ 247650 w 323850"/>
              <a:gd name="connsiteY11" fmla="*/ 0 h 1566862"/>
              <a:gd name="connsiteX12" fmla="*/ 221457 w 323850"/>
              <a:gd name="connsiteY12" fmla="*/ 102394 h 1566862"/>
              <a:gd name="connsiteX13" fmla="*/ 204788 w 323850"/>
              <a:gd name="connsiteY13" fmla="*/ 169069 h 1566862"/>
              <a:gd name="connsiteX14" fmla="*/ 192882 w 323850"/>
              <a:gd name="connsiteY14" fmla="*/ 264319 h 1566862"/>
              <a:gd name="connsiteX15" fmla="*/ 185738 w 323850"/>
              <a:gd name="connsiteY15" fmla="*/ 364331 h 1566862"/>
              <a:gd name="connsiteX16" fmla="*/ 188119 w 323850"/>
              <a:gd name="connsiteY16" fmla="*/ 426244 h 1566862"/>
              <a:gd name="connsiteX17" fmla="*/ 216694 w 323850"/>
              <a:gd name="connsiteY17" fmla="*/ 590550 h 1566862"/>
              <a:gd name="connsiteX18" fmla="*/ 242888 w 323850"/>
              <a:gd name="connsiteY18" fmla="*/ 745331 h 1566862"/>
              <a:gd name="connsiteX19" fmla="*/ 271463 w 323850"/>
              <a:gd name="connsiteY19" fmla="*/ 926306 h 1566862"/>
              <a:gd name="connsiteX20" fmla="*/ 288132 w 323850"/>
              <a:gd name="connsiteY20" fmla="*/ 1062037 h 1566862"/>
              <a:gd name="connsiteX21" fmla="*/ 302419 w 323850"/>
              <a:gd name="connsiteY21" fmla="*/ 1176337 h 1566862"/>
              <a:gd name="connsiteX22" fmla="*/ 314325 w 323850"/>
              <a:gd name="connsiteY22" fmla="*/ 1283494 h 1566862"/>
              <a:gd name="connsiteX23" fmla="*/ 323850 w 323850"/>
              <a:gd name="connsiteY23" fmla="*/ 1447800 h 1566862"/>
              <a:gd name="connsiteX24" fmla="*/ 323850 w 323850"/>
              <a:gd name="connsiteY24" fmla="*/ 1566862 h 1566862"/>
              <a:gd name="connsiteX25" fmla="*/ 147638 w 323850"/>
              <a:gd name="connsiteY25" fmla="*/ 1564481 h 1566862"/>
              <a:gd name="connsiteX26" fmla="*/ 130969 w 323850"/>
              <a:gd name="connsiteY26" fmla="*/ 1281112 h 1566862"/>
              <a:gd name="connsiteX27" fmla="*/ 114300 w 323850"/>
              <a:gd name="connsiteY27" fmla="*/ 1109662 h 1566862"/>
              <a:gd name="connsiteX28" fmla="*/ 92869 w 323850"/>
              <a:gd name="connsiteY28" fmla="*/ 916781 h 1566862"/>
              <a:gd name="connsiteX29" fmla="*/ 71438 w 323850"/>
              <a:gd name="connsiteY29" fmla="*/ 778669 h 156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23850" h="1566862">
                <a:moveTo>
                  <a:pt x="71438" y="778669"/>
                </a:moveTo>
                <a:lnTo>
                  <a:pt x="50007" y="640556"/>
                </a:lnTo>
                <a:lnTo>
                  <a:pt x="14288" y="450056"/>
                </a:lnTo>
                <a:lnTo>
                  <a:pt x="4763" y="395287"/>
                </a:lnTo>
                <a:lnTo>
                  <a:pt x="0" y="350044"/>
                </a:lnTo>
                <a:lnTo>
                  <a:pt x="0" y="302419"/>
                </a:lnTo>
                <a:lnTo>
                  <a:pt x="0" y="252412"/>
                </a:lnTo>
                <a:lnTo>
                  <a:pt x="4763" y="192881"/>
                </a:lnTo>
                <a:lnTo>
                  <a:pt x="9525" y="147637"/>
                </a:lnTo>
                <a:lnTo>
                  <a:pt x="21432" y="83344"/>
                </a:lnTo>
                <a:lnTo>
                  <a:pt x="45244" y="0"/>
                </a:lnTo>
                <a:lnTo>
                  <a:pt x="247650" y="0"/>
                </a:lnTo>
                <a:lnTo>
                  <a:pt x="221457" y="102394"/>
                </a:lnTo>
                <a:lnTo>
                  <a:pt x="204788" y="169069"/>
                </a:lnTo>
                <a:lnTo>
                  <a:pt x="192882" y="264319"/>
                </a:lnTo>
                <a:lnTo>
                  <a:pt x="185738" y="364331"/>
                </a:lnTo>
                <a:cubicBezTo>
                  <a:pt x="186532" y="384969"/>
                  <a:pt x="187325" y="405606"/>
                  <a:pt x="188119" y="426244"/>
                </a:cubicBezTo>
                <a:lnTo>
                  <a:pt x="216694" y="590550"/>
                </a:lnTo>
                <a:lnTo>
                  <a:pt x="242888" y="745331"/>
                </a:lnTo>
                <a:lnTo>
                  <a:pt x="271463" y="926306"/>
                </a:lnTo>
                <a:lnTo>
                  <a:pt x="288132" y="1062037"/>
                </a:lnTo>
                <a:lnTo>
                  <a:pt x="302419" y="1176337"/>
                </a:lnTo>
                <a:lnTo>
                  <a:pt x="314325" y="1283494"/>
                </a:lnTo>
                <a:lnTo>
                  <a:pt x="323850" y="1447800"/>
                </a:lnTo>
                <a:lnTo>
                  <a:pt x="323850" y="1566862"/>
                </a:lnTo>
                <a:lnTo>
                  <a:pt x="147638" y="1564481"/>
                </a:lnTo>
                <a:lnTo>
                  <a:pt x="130969" y="1281112"/>
                </a:lnTo>
                <a:lnTo>
                  <a:pt x="114300" y="1109662"/>
                </a:lnTo>
                <a:lnTo>
                  <a:pt x="92869" y="916781"/>
                </a:lnTo>
                <a:lnTo>
                  <a:pt x="71438" y="7786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42F1F61-B92A-4046-9473-AB43687F418A}"/>
              </a:ext>
            </a:extLst>
          </p:cNvPr>
          <p:cNvSpPr/>
          <p:nvPr/>
        </p:nvSpPr>
        <p:spPr>
          <a:xfrm rot="5400000">
            <a:off x="6807995" y="4114009"/>
            <a:ext cx="300037" cy="1562100"/>
          </a:xfrm>
          <a:custGeom>
            <a:avLst/>
            <a:gdLst>
              <a:gd name="connsiteX0" fmla="*/ 73819 w 300038"/>
              <a:gd name="connsiteY0" fmla="*/ 795338 h 1562100"/>
              <a:gd name="connsiteX1" fmla="*/ 35719 w 300038"/>
              <a:gd name="connsiteY1" fmla="*/ 514350 h 1562100"/>
              <a:gd name="connsiteX2" fmla="*/ 4763 w 300038"/>
              <a:gd name="connsiteY2" fmla="*/ 330994 h 1562100"/>
              <a:gd name="connsiteX3" fmla="*/ 0 w 300038"/>
              <a:gd name="connsiteY3" fmla="*/ 295275 h 1562100"/>
              <a:gd name="connsiteX4" fmla="*/ 4763 w 300038"/>
              <a:gd name="connsiteY4" fmla="*/ 254794 h 1562100"/>
              <a:gd name="connsiteX5" fmla="*/ 14288 w 300038"/>
              <a:gd name="connsiteY5" fmla="*/ 211931 h 1562100"/>
              <a:gd name="connsiteX6" fmla="*/ 35719 w 300038"/>
              <a:gd name="connsiteY6" fmla="*/ 147638 h 1562100"/>
              <a:gd name="connsiteX7" fmla="*/ 76200 w 300038"/>
              <a:gd name="connsiteY7" fmla="*/ 50006 h 1562100"/>
              <a:gd name="connsiteX8" fmla="*/ 85725 w 300038"/>
              <a:gd name="connsiteY8" fmla="*/ 9525 h 1562100"/>
              <a:gd name="connsiteX9" fmla="*/ 300038 w 300038"/>
              <a:gd name="connsiteY9" fmla="*/ 0 h 1562100"/>
              <a:gd name="connsiteX10" fmla="*/ 288131 w 300038"/>
              <a:gd name="connsiteY10" fmla="*/ 47625 h 1562100"/>
              <a:gd name="connsiteX11" fmla="*/ 273844 w 300038"/>
              <a:gd name="connsiteY11" fmla="*/ 69056 h 1562100"/>
              <a:gd name="connsiteX12" fmla="*/ 257175 w 300038"/>
              <a:gd name="connsiteY12" fmla="*/ 97631 h 1562100"/>
              <a:gd name="connsiteX13" fmla="*/ 240506 w 300038"/>
              <a:gd name="connsiteY13" fmla="*/ 126206 h 1562100"/>
              <a:gd name="connsiteX14" fmla="*/ 223838 w 300038"/>
              <a:gd name="connsiteY14" fmla="*/ 164306 h 1562100"/>
              <a:gd name="connsiteX15" fmla="*/ 207169 w 300038"/>
              <a:gd name="connsiteY15" fmla="*/ 219075 h 1562100"/>
              <a:gd name="connsiteX16" fmla="*/ 197644 w 300038"/>
              <a:gd name="connsiteY16" fmla="*/ 271463 h 1562100"/>
              <a:gd name="connsiteX17" fmla="*/ 197644 w 300038"/>
              <a:gd name="connsiteY17" fmla="*/ 347663 h 1562100"/>
              <a:gd name="connsiteX18" fmla="*/ 211931 w 300038"/>
              <a:gd name="connsiteY18" fmla="*/ 471488 h 1562100"/>
              <a:gd name="connsiteX19" fmla="*/ 235744 w 300038"/>
              <a:gd name="connsiteY19" fmla="*/ 657225 h 1562100"/>
              <a:gd name="connsiteX20" fmla="*/ 250031 w 300038"/>
              <a:gd name="connsiteY20" fmla="*/ 790575 h 1562100"/>
              <a:gd name="connsiteX21" fmla="*/ 264319 w 300038"/>
              <a:gd name="connsiteY21" fmla="*/ 942975 h 1562100"/>
              <a:gd name="connsiteX22" fmla="*/ 280988 w 300038"/>
              <a:gd name="connsiteY22" fmla="*/ 1126331 h 1562100"/>
              <a:gd name="connsiteX23" fmla="*/ 288131 w 300038"/>
              <a:gd name="connsiteY23" fmla="*/ 1233488 h 1562100"/>
              <a:gd name="connsiteX24" fmla="*/ 295275 w 300038"/>
              <a:gd name="connsiteY24" fmla="*/ 1350169 h 1562100"/>
              <a:gd name="connsiteX25" fmla="*/ 295275 w 300038"/>
              <a:gd name="connsiteY25" fmla="*/ 1426369 h 1562100"/>
              <a:gd name="connsiteX26" fmla="*/ 288131 w 300038"/>
              <a:gd name="connsiteY26" fmla="*/ 1557338 h 1562100"/>
              <a:gd name="connsiteX27" fmla="*/ 135731 w 300038"/>
              <a:gd name="connsiteY27" fmla="*/ 1562100 h 1562100"/>
              <a:gd name="connsiteX28" fmla="*/ 138113 w 300038"/>
              <a:gd name="connsiteY28" fmla="*/ 1431131 h 1562100"/>
              <a:gd name="connsiteX29" fmla="*/ 130969 w 300038"/>
              <a:gd name="connsiteY29" fmla="*/ 1295400 h 1562100"/>
              <a:gd name="connsiteX30" fmla="*/ 119063 w 300038"/>
              <a:gd name="connsiteY30" fmla="*/ 1164431 h 1562100"/>
              <a:gd name="connsiteX31" fmla="*/ 97631 w 300038"/>
              <a:gd name="connsiteY31" fmla="*/ 976313 h 1562100"/>
              <a:gd name="connsiteX32" fmla="*/ 73819 w 300038"/>
              <a:gd name="connsiteY32" fmla="*/ 795338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00038" h="1562100">
                <a:moveTo>
                  <a:pt x="73819" y="795338"/>
                </a:moveTo>
                <a:lnTo>
                  <a:pt x="35719" y="514350"/>
                </a:lnTo>
                <a:lnTo>
                  <a:pt x="4763" y="330994"/>
                </a:lnTo>
                <a:lnTo>
                  <a:pt x="0" y="295275"/>
                </a:lnTo>
                <a:lnTo>
                  <a:pt x="4763" y="254794"/>
                </a:lnTo>
                <a:lnTo>
                  <a:pt x="14288" y="211931"/>
                </a:lnTo>
                <a:lnTo>
                  <a:pt x="35719" y="147638"/>
                </a:lnTo>
                <a:lnTo>
                  <a:pt x="76200" y="50006"/>
                </a:lnTo>
                <a:lnTo>
                  <a:pt x="85725" y="9525"/>
                </a:lnTo>
                <a:lnTo>
                  <a:pt x="300038" y="0"/>
                </a:lnTo>
                <a:lnTo>
                  <a:pt x="288131" y="47625"/>
                </a:lnTo>
                <a:lnTo>
                  <a:pt x="273844" y="69056"/>
                </a:lnTo>
                <a:lnTo>
                  <a:pt x="257175" y="97631"/>
                </a:lnTo>
                <a:lnTo>
                  <a:pt x="240506" y="126206"/>
                </a:lnTo>
                <a:lnTo>
                  <a:pt x="223838" y="164306"/>
                </a:lnTo>
                <a:lnTo>
                  <a:pt x="207169" y="219075"/>
                </a:lnTo>
                <a:lnTo>
                  <a:pt x="197644" y="271463"/>
                </a:lnTo>
                <a:lnTo>
                  <a:pt x="197644" y="347663"/>
                </a:lnTo>
                <a:lnTo>
                  <a:pt x="211931" y="471488"/>
                </a:lnTo>
                <a:lnTo>
                  <a:pt x="235744" y="657225"/>
                </a:lnTo>
                <a:lnTo>
                  <a:pt x="250031" y="790575"/>
                </a:lnTo>
                <a:lnTo>
                  <a:pt x="264319" y="942975"/>
                </a:lnTo>
                <a:lnTo>
                  <a:pt x="280988" y="1126331"/>
                </a:lnTo>
                <a:lnTo>
                  <a:pt x="288131" y="1233488"/>
                </a:lnTo>
                <a:lnTo>
                  <a:pt x="295275" y="1350169"/>
                </a:lnTo>
                <a:lnTo>
                  <a:pt x="295275" y="1426369"/>
                </a:lnTo>
                <a:lnTo>
                  <a:pt x="288131" y="1557338"/>
                </a:lnTo>
                <a:lnTo>
                  <a:pt x="135731" y="1562100"/>
                </a:lnTo>
                <a:lnTo>
                  <a:pt x="138113" y="1431131"/>
                </a:lnTo>
                <a:lnTo>
                  <a:pt x="130969" y="1295400"/>
                </a:lnTo>
                <a:lnTo>
                  <a:pt x="119063" y="1164431"/>
                </a:lnTo>
                <a:lnTo>
                  <a:pt x="97631" y="976313"/>
                </a:lnTo>
                <a:lnTo>
                  <a:pt x="73819" y="7953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13C263A-DE39-4721-AADA-F3C5AAC2B247}"/>
              </a:ext>
            </a:extLst>
          </p:cNvPr>
          <p:cNvSpPr/>
          <p:nvPr/>
        </p:nvSpPr>
        <p:spPr>
          <a:xfrm rot="5400000">
            <a:off x="5600700" y="4908551"/>
            <a:ext cx="857250" cy="1314450"/>
          </a:xfrm>
          <a:custGeom>
            <a:avLst/>
            <a:gdLst>
              <a:gd name="connsiteX0" fmla="*/ 585788 w 857250"/>
              <a:gd name="connsiteY0" fmla="*/ 514350 h 1314450"/>
              <a:gd name="connsiteX1" fmla="*/ 540544 w 857250"/>
              <a:gd name="connsiteY1" fmla="*/ 421481 h 1314450"/>
              <a:gd name="connsiteX2" fmla="*/ 497682 w 857250"/>
              <a:gd name="connsiteY2" fmla="*/ 345281 h 1314450"/>
              <a:gd name="connsiteX3" fmla="*/ 454819 w 857250"/>
              <a:gd name="connsiteY3" fmla="*/ 273843 h 1314450"/>
              <a:gd name="connsiteX4" fmla="*/ 435769 w 857250"/>
              <a:gd name="connsiteY4" fmla="*/ 240506 h 1314450"/>
              <a:gd name="connsiteX5" fmla="*/ 421482 w 857250"/>
              <a:gd name="connsiteY5" fmla="*/ 226218 h 1314450"/>
              <a:gd name="connsiteX6" fmla="*/ 402432 w 857250"/>
              <a:gd name="connsiteY6" fmla="*/ 200025 h 1314450"/>
              <a:gd name="connsiteX7" fmla="*/ 388144 w 857250"/>
              <a:gd name="connsiteY7" fmla="*/ 169068 h 1314450"/>
              <a:gd name="connsiteX8" fmla="*/ 371475 w 857250"/>
              <a:gd name="connsiteY8" fmla="*/ 126206 h 1314450"/>
              <a:gd name="connsiteX9" fmla="*/ 354807 w 857250"/>
              <a:gd name="connsiteY9" fmla="*/ 64293 h 1314450"/>
              <a:gd name="connsiteX10" fmla="*/ 338138 w 857250"/>
              <a:gd name="connsiteY10" fmla="*/ 23812 h 1314450"/>
              <a:gd name="connsiteX11" fmla="*/ 326232 w 857250"/>
              <a:gd name="connsiteY11" fmla="*/ 9525 h 1314450"/>
              <a:gd name="connsiteX12" fmla="*/ 311944 w 857250"/>
              <a:gd name="connsiteY12" fmla="*/ 2381 h 1314450"/>
              <a:gd name="connsiteX13" fmla="*/ 295275 w 857250"/>
              <a:gd name="connsiteY13" fmla="*/ 0 h 1314450"/>
              <a:gd name="connsiteX14" fmla="*/ 269082 w 857250"/>
              <a:gd name="connsiteY14" fmla="*/ 4762 h 1314450"/>
              <a:gd name="connsiteX15" fmla="*/ 238125 w 857250"/>
              <a:gd name="connsiteY15" fmla="*/ 26193 h 1314450"/>
              <a:gd name="connsiteX16" fmla="*/ 209550 w 857250"/>
              <a:gd name="connsiteY16" fmla="*/ 57150 h 1314450"/>
              <a:gd name="connsiteX17" fmla="*/ 171450 w 857250"/>
              <a:gd name="connsiteY17" fmla="*/ 102393 h 1314450"/>
              <a:gd name="connsiteX18" fmla="*/ 97632 w 857250"/>
              <a:gd name="connsiteY18" fmla="*/ 202406 h 1314450"/>
              <a:gd name="connsiteX19" fmla="*/ 59532 w 857250"/>
              <a:gd name="connsiteY19" fmla="*/ 259556 h 1314450"/>
              <a:gd name="connsiteX20" fmla="*/ 30957 w 857250"/>
              <a:gd name="connsiteY20" fmla="*/ 319087 h 1314450"/>
              <a:gd name="connsiteX21" fmla="*/ 11907 w 857250"/>
              <a:gd name="connsiteY21" fmla="*/ 366712 h 1314450"/>
              <a:gd name="connsiteX22" fmla="*/ 0 w 857250"/>
              <a:gd name="connsiteY22" fmla="*/ 404812 h 1314450"/>
              <a:gd name="connsiteX23" fmla="*/ 0 w 857250"/>
              <a:gd name="connsiteY23" fmla="*/ 426243 h 1314450"/>
              <a:gd name="connsiteX24" fmla="*/ 4763 w 857250"/>
              <a:gd name="connsiteY24" fmla="*/ 450056 h 1314450"/>
              <a:gd name="connsiteX25" fmla="*/ 21432 w 857250"/>
              <a:gd name="connsiteY25" fmla="*/ 457200 h 1314450"/>
              <a:gd name="connsiteX26" fmla="*/ 50007 w 857250"/>
              <a:gd name="connsiteY26" fmla="*/ 445293 h 1314450"/>
              <a:gd name="connsiteX27" fmla="*/ 90488 w 857250"/>
              <a:gd name="connsiteY27" fmla="*/ 426243 h 1314450"/>
              <a:gd name="connsiteX28" fmla="*/ 138113 w 857250"/>
              <a:gd name="connsiteY28" fmla="*/ 402431 h 1314450"/>
              <a:gd name="connsiteX29" fmla="*/ 166688 w 857250"/>
              <a:gd name="connsiteY29" fmla="*/ 395287 h 1314450"/>
              <a:gd name="connsiteX30" fmla="*/ 197644 w 857250"/>
              <a:gd name="connsiteY30" fmla="*/ 400050 h 1314450"/>
              <a:gd name="connsiteX31" fmla="*/ 230982 w 857250"/>
              <a:gd name="connsiteY31" fmla="*/ 409575 h 1314450"/>
              <a:gd name="connsiteX32" fmla="*/ 261938 w 857250"/>
              <a:gd name="connsiteY32" fmla="*/ 428625 h 1314450"/>
              <a:gd name="connsiteX33" fmla="*/ 307182 w 857250"/>
              <a:gd name="connsiteY33" fmla="*/ 464343 h 1314450"/>
              <a:gd name="connsiteX34" fmla="*/ 371475 w 857250"/>
              <a:gd name="connsiteY34" fmla="*/ 540543 h 1314450"/>
              <a:gd name="connsiteX35" fmla="*/ 450057 w 857250"/>
              <a:gd name="connsiteY35" fmla="*/ 650081 h 1314450"/>
              <a:gd name="connsiteX36" fmla="*/ 538163 w 857250"/>
              <a:gd name="connsiteY36" fmla="*/ 792956 h 1314450"/>
              <a:gd name="connsiteX37" fmla="*/ 638175 w 857250"/>
              <a:gd name="connsiteY37" fmla="*/ 971550 h 1314450"/>
              <a:gd name="connsiteX38" fmla="*/ 735807 w 857250"/>
              <a:gd name="connsiteY38" fmla="*/ 1164431 h 1314450"/>
              <a:gd name="connsiteX39" fmla="*/ 792957 w 857250"/>
              <a:gd name="connsiteY39" fmla="*/ 1283493 h 1314450"/>
              <a:gd name="connsiteX40" fmla="*/ 807244 w 857250"/>
              <a:gd name="connsiteY40" fmla="*/ 1302543 h 1314450"/>
              <a:gd name="connsiteX41" fmla="*/ 821532 w 857250"/>
              <a:gd name="connsiteY41" fmla="*/ 1309687 h 1314450"/>
              <a:gd name="connsiteX42" fmla="*/ 831057 w 857250"/>
              <a:gd name="connsiteY42" fmla="*/ 1314450 h 1314450"/>
              <a:gd name="connsiteX43" fmla="*/ 845344 w 857250"/>
              <a:gd name="connsiteY43" fmla="*/ 1314450 h 1314450"/>
              <a:gd name="connsiteX44" fmla="*/ 852488 w 857250"/>
              <a:gd name="connsiteY44" fmla="*/ 1304925 h 1314450"/>
              <a:gd name="connsiteX45" fmla="*/ 857250 w 857250"/>
              <a:gd name="connsiteY45" fmla="*/ 1288256 h 1314450"/>
              <a:gd name="connsiteX46" fmla="*/ 857250 w 857250"/>
              <a:gd name="connsiteY46" fmla="*/ 1257300 h 1314450"/>
              <a:gd name="connsiteX47" fmla="*/ 831057 w 857250"/>
              <a:gd name="connsiteY47" fmla="*/ 1157287 h 1314450"/>
              <a:gd name="connsiteX48" fmla="*/ 776288 w 857250"/>
              <a:gd name="connsiteY48" fmla="*/ 981075 h 1314450"/>
              <a:gd name="connsiteX49" fmla="*/ 704850 w 857250"/>
              <a:gd name="connsiteY49" fmla="*/ 776287 h 1314450"/>
              <a:gd name="connsiteX50" fmla="*/ 645319 w 857250"/>
              <a:gd name="connsiteY50" fmla="*/ 638175 h 1314450"/>
              <a:gd name="connsiteX51" fmla="*/ 585788 w 857250"/>
              <a:gd name="connsiteY51" fmla="*/ 514350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57250" h="1314450">
                <a:moveTo>
                  <a:pt x="585788" y="514350"/>
                </a:moveTo>
                <a:lnTo>
                  <a:pt x="540544" y="421481"/>
                </a:lnTo>
                <a:lnTo>
                  <a:pt x="497682" y="345281"/>
                </a:lnTo>
                <a:lnTo>
                  <a:pt x="454819" y="273843"/>
                </a:lnTo>
                <a:lnTo>
                  <a:pt x="435769" y="240506"/>
                </a:lnTo>
                <a:lnTo>
                  <a:pt x="421482" y="226218"/>
                </a:lnTo>
                <a:lnTo>
                  <a:pt x="402432" y="200025"/>
                </a:lnTo>
                <a:lnTo>
                  <a:pt x="388144" y="169068"/>
                </a:lnTo>
                <a:lnTo>
                  <a:pt x="371475" y="126206"/>
                </a:lnTo>
                <a:lnTo>
                  <a:pt x="354807" y="64293"/>
                </a:lnTo>
                <a:lnTo>
                  <a:pt x="338138" y="23812"/>
                </a:lnTo>
                <a:lnTo>
                  <a:pt x="326232" y="9525"/>
                </a:lnTo>
                <a:lnTo>
                  <a:pt x="311944" y="2381"/>
                </a:lnTo>
                <a:lnTo>
                  <a:pt x="295275" y="0"/>
                </a:lnTo>
                <a:lnTo>
                  <a:pt x="269082" y="4762"/>
                </a:lnTo>
                <a:lnTo>
                  <a:pt x="238125" y="26193"/>
                </a:lnTo>
                <a:lnTo>
                  <a:pt x="209550" y="57150"/>
                </a:lnTo>
                <a:lnTo>
                  <a:pt x="171450" y="102393"/>
                </a:lnTo>
                <a:lnTo>
                  <a:pt x="97632" y="202406"/>
                </a:lnTo>
                <a:lnTo>
                  <a:pt x="59532" y="259556"/>
                </a:lnTo>
                <a:lnTo>
                  <a:pt x="30957" y="319087"/>
                </a:lnTo>
                <a:lnTo>
                  <a:pt x="11907" y="366712"/>
                </a:lnTo>
                <a:lnTo>
                  <a:pt x="0" y="404812"/>
                </a:lnTo>
                <a:lnTo>
                  <a:pt x="0" y="426243"/>
                </a:lnTo>
                <a:lnTo>
                  <a:pt x="4763" y="450056"/>
                </a:lnTo>
                <a:lnTo>
                  <a:pt x="21432" y="457200"/>
                </a:lnTo>
                <a:lnTo>
                  <a:pt x="50007" y="445293"/>
                </a:lnTo>
                <a:lnTo>
                  <a:pt x="90488" y="426243"/>
                </a:lnTo>
                <a:lnTo>
                  <a:pt x="138113" y="402431"/>
                </a:lnTo>
                <a:lnTo>
                  <a:pt x="166688" y="395287"/>
                </a:lnTo>
                <a:lnTo>
                  <a:pt x="197644" y="400050"/>
                </a:lnTo>
                <a:lnTo>
                  <a:pt x="230982" y="409575"/>
                </a:lnTo>
                <a:lnTo>
                  <a:pt x="261938" y="428625"/>
                </a:lnTo>
                <a:lnTo>
                  <a:pt x="307182" y="464343"/>
                </a:lnTo>
                <a:lnTo>
                  <a:pt x="371475" y="540543"/>
                </a:lnTo>
                <a:lnTo>
                  <a:pt x="450057" y="650081"/>
                </a:lnTo>
                <a:lnTo>
                  <a:pt x="538163" y="792956"/>
                </a:lnTo>
                <a:lnTo>
                  <a:pt x="638175" y="971550"/>
                </a:lnTo>
                <a:lnTo>
                  <a:pt x="735807" y="1164431"/>
                </a:lnTo>
                <a:lnTo>
                  <a:pt x="792957" y="1283493"/>
                </a:lnTo>
                <a:lnTo>
                  <a:pt x="807244" y="1302543"/>
                </a:lnTo>
                <a:lnTo>
                  <a:pt x="821532" y="1309687"/>
                </a:lnTo>
                <a:lnTo>
                  <a:pt x="831057" y="1314450"/>
                </a:lnTo>
                <a:lnTo>
                  <a:pt x="845344" y="1314450"/>
                </a:lnTo>
                <a:lnTo>
                  <a:pt x="852488" y="1304925"/>
                </a:lnTo>
                <a:lnTo>
                  <a:pt x="857250" y="1288256"/>
                </a:lnTo>
                <a:lnTo>
                  <a:pt x="857250" y="1257300"/>
                </a:lnTo>
                <a:lnTo>
                  <a:pt x="831057" y="1157287"/>
                </a:lnTo>
                <a:lnTo>
                  <a:pt x="776288" y="981075"/>
                </a:lnTo>
                <a:lnTo>
                  <a:pt x="704850" y="776287"/>
                </a:lnTo>
                <a:lnTo>
                  <a:pt x="645319" y="638175"/>
                </a:lnTo>
                <a:lnTo>
                  <a:pt x="585788" y="514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539D588-361C-4C5D-B0CB-8CF04F218059}"/>
              </a:ext>
            </a:extLst>
          </p:cNvPr>
          <p:cNvGrpSpPr/>
          <p:nvPr/>
        </p:nvGrpSpPr>
        <p:grpSpPr>
          <a:xfrm>
            <a:off x="3713164" y="1655767"/>
            <a:ext cx="4410075" cy="4389437"/>
            <a:chOff x="3713164" y="1655767"/>
            <a:chExt cx="4410075" cy="4389437"/>
          </a:xfrm>
        </p:grpSpPr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3A4450B2-C29C-403C-A8BD-094977A790F9}"/>
                </a:ext>
              </a:extLst>
            </p:cNvPr>
            <p:cNvSpPr/>
            <p:nvPr/>
          </p:nvSpPr>
          <p:spPr>
            <a:xfrm>
              <a:off x="3773488" y="2625730"/>
              <a:ext cx="1822450" cy="550863"/>
            </a:xfrm>
            <a:custGeom>
              <a:avLst/>
              <a:gdLst>
                <a:gd name="connsiteX0" fmla="*/ 692944 w 1821657"/>
                <a:gd name="connsiteY0" fmla="*/ 240506 h 550069"/>
                <a:gd name="connsiteX1" fmla="*/ 907257 w 1821657"/>
                <a:gd name="connsiteY1" fmla="*/ 190500 h 550069"/>
                <a:gd name="connsiteX2" fmla="*/ 988219 w 1821657"/>
                <a:gd name="connsiteY2" fmla="*/ 169069 h 550069"/>
                <a:gd name="connsiteX3" fmla="*/ 1178719 w 1821657"/>
                <a:gd name="connsiteY3" fmla="*/ 130969 h 550069"/>
                <a:gd name="connsiteX4" fmla="*/ 1285875 w 1821657"/>
                <a:gd name="connsiteY4" fmla="*/ 100012 h 550069"/>
                <a:gd name="connsiteX5" fmla="*/ 1357313 w 1821657"/>
                <a:gd name="connsiteY5" fmla="*/ 80962 h 550069"/>
                <a:gd name="connsiteX6" fmla="*/ 1400175 w 1821657"/>
                <a:gd name="connsiteY6" fmla="*/ 69056 h 550069"/>
                <a:gd name="connsiteX7" fmla="*/ 1443038 w 1821657"/>
                <a:gd name="connsiteY7" fmla="*/ 40481 h 550069"/>
                <a:gd name="connsiteX8" fmla="*/ 1485900 w 1821657"/>
                <a:gd name="connsiteY8" fmla="*/ 4762 h 550069"/>
                <a:gd name="connsiteX9" fmla="*/ 1509713 w 1821657"/>
                <a:gd name="connsiteY9" fmla="*/ 0 h 550069"/>
                <a:gd name="connsiteX10" fmla="*/ 1593057 w 1821657"/>
                <a:gd name="connsiteY10" fmla="*/ 7144 h 550069"/>
                <a:gd name="connsiteX11" fmla="*/ 1671638 w 1821657"/>
                <a:gd name="connsiteY11" fmla="*/ 21431 h 550069"/>
                <a:gd name="connsiteX12" fmla="*/ 1735932 w 1821657"/>
                <a:gd name="connsiteY12" fmla="*/ 45244 h 550069"/>
                <a:gd name="connsiteX13" fmla="*/ 1778794 w 1821657"/>
                <a:gd name="connsiteY13" fmla="*/ 66675 h 550069"/>
                <a:gd name="connsiteX14" fmla="*/ 1807369 w 1821657"/>
                <a:gd name="connsiteY14" fmla="*/ 85725 h 550069"/>
                <a:gd name="connsiteX15" fmla="*/ 1819275 w 1821657"/>
                <a:gd name="connsiteY15" fmla="*/ 100012 h 550069"/>
                <a:gd name="connsiteX16" fmla="*/ 1821657 w 1821657"/>
                <a:gd name="connsiteY16" fmla="*/ 116681 h 550069"/>
                <a:gd name="connsiteX17" fmla="*/ 1814513 w 1821657"/>
                <a:gd name="connsiteY17" fmla="*/ 140494 h 550069"/>
                <a:gd name="connsiteX18" fmla="*/ 1797844 w 1821657"/>
                <a:gd name="connsiteY18" fmla="*/ 161925 h 550069"/>
                <a:gd name="connsiteX19" fmla="*/ 1759744 w 1821657"/>
                <a:gd name="connsiteY19" fmla="*/ 188119 h 550069"/>
                <a:gd name="connsiteX20" fmla="*/ 1688307 w 1821657"/>
                <a:gd name="connsiteY20" fmla="*/ 216694 h 550069"/>
                <a:gd name="connsiteX21" fmla="*/ 1650207 w 1821657"/>
                <a:gd name="connsiteY21" fmla="*/ 226219 h 550069"/>
                <a:gd name="connsiteX22" fmla="*/ 1557338 w 1821657"/>
                <a:gd name="connsiteY22" fmla="*/ 242887 h 550069"/>
                <a:gd name="connsiteX23" fmla="*/ 1473994 w 1821657"/>
                <a:gd name="connsiteY23" fmla="*/ 261937 h 550069"/>
                <a:gd name="connsiteX24" fmla="*/ 1335882 w 1821657"/>
                <a:gd name="connsiteY24" fmla="*/ 292894 h 550069"/>
                <a:gd name="connsiteX25" fmla="*/ 1162050 w 1821657"/>
                <a:gd name="connsiteY25" fmla="*/ 338137 h 550069"/>
                <a:gd name="connsiteX26" fmla="*/ 957263 w 1821657"/>
                <a:gd name="connsiteY26" fmla="*/ 378619 h 550069"/>
                <a:gd name="connsiteX27" fmla="*/ 845344 w 1821657"/>
                <a:gd name="connsiteY27" fmla="*/ 404812 h 550069"/>
                <a:gd name="connsiteX28" fmla="*/ 678657 w 1821657"/>
                <a:gd name="connsiteY28" fmla="*/ 452437 h 550069"/>
                <a:gd name="connsiteX29" fmla="*/ 559594 w 1821657"/>
                <a:gd name="connsiteY29" fmla="*/ 495300 h 550069"/>
                <a:gd name="connsiteX30" fmla="*/ 490538 w 1821657"/>
                <a:gd name="connsiteY30" fmla="*/ 521494 h 550069"/>
                <a:gd name="connsiteX31" fmla="*/ 457200 w 1821657"/>
                <a:gd name="connsiteY31" fmla="*/ 535781 h 550069"/>
                <a:gd name="connsiteX32" fmla="*/ 435769 w 1821657"/>
                <a:gd name="connsiteY32" fmla="*/ 542925 h 550069"/>
                <a:gd name="connsiteX33" fmla="*/ 400050 w 1821657"/>
                <a:gd name="connsiteY33" fmla="*/ 550069 h 550069"/>
                <a:gd name="connsiteX34" fmla="*/ 373857 w 1821657"/>
                <a:gd name="connsiteY34" fmla="*/ 550069 h 550069"/>
                <a:gd name="connsiteX35" fmla="*/ 340519 w 1821657"/>
                <a:gd name="connsiteY35" fmla="*/ 542925 h 550069"/>
                <a:gd name="connsiteX36" fmla="*/ 302419 w 1821657"/>
                <a:gd name="connsiteY36" fmla="*/ 531019 h 550069"/>
                <a:gd name="connsiteX37" fmla="*/ 250032 w 1821657"/>
                <a:gd name="connsiteY37" fmla="*/ 502444 h 550069"/>
                <a:gd name="connsiteX38" fmla="*/ 180975 w 1821657"/>
                <a:gd name="connsiteY38" fmla="*/ 452437 h 550069"/>
                <a:gd name="connsiteX39" fmla="*/ 107157 w 1821657"/>
                <a:gd name="connsiteY39" fmla="*/ 390525 h 550069"/>
                <a:gd name="connsiteX40" fmla="*/ 42863 w 1821657"/>
                <a:gd name="connsiteY40" fmla="*/ 323850 h 550069"/>
                <a:gd name="connsiteX41" fmla="*/ 16669 w 1821657"/>
                <a:gd name="connsiteY41" fmla="*/ 295275 h 550069"/>
                <a:gd name="connsiteX42" fmla="*/ 4763 w 1821657"/>
                <a:gd name="connsiteY42" fmla="*/ 271462 h 550069"/>
                <a:gd name="connsiteX43" fmla="*/ 0 w 1821657"/>
                <a:gd name="connsiteY43" fmla="*/ 242887 h 550069"/>
                <a:gd name="connsiteX44" fmla="*/ 9525 w 1821657"/>
                <a:gd name="connsiteY44" fmla="*/ 233362 h 550069"/>
                <a:gd name="connsiteX45" fmla="*/ 26194 w 1821657"/>
                <a:gd name="connsiteY45" fmla="*/ 233362 h 550069"/>
                <a:gd name="connsiteX46" fmla="*/ 66675 w 1821657"/>
                <a:gd name="connsiteY46" fmla="*/ 250031 h 550069"/>
                <a:gd name="connsiteX47" fmla="*/ 123825 w 1821657"/>
                <a:gd name="connsiteY47" fmla="*/ 278606 h 550069"/>
                <a:gd name="connsiteX48" fmla="*/ 173832 w 1821657"/>
                <a:gd name="connsiteY48" fmla="*/ 295275 h 550069"/>
                <a:gd name="connsiteX49" fmla="*/ 242888 w 1821657"/>
                <a:gd name="connsiteY49" fmla="*/ 307181 h 550069"/>
                <a:gd name="connsiteX50" fmla="*/ 300038 w 1821657"/>
                <a:gd name="connsiteY50" fmla="*/ 311944 h 550069"/>
                <a:gd name="connsiteX51" fmla="*/ 342900 w 1821657"/>
                <a:gd name="connsiteY51" fmla="*/ 311944 h 550069"/>
                <a:gd name="connsiteX52" fmla="*/ 426244 w 1821657"/>
                <a:gd name="connsiteY52" fmla="*/ 300037 h 550069"/>
                <a:gd name="connsiteX53" fmla="*/ 692944 w 1821657"/>
                <a:gd name="connsiteY53" fmla="*/ 24050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1657" h="550069">
                  <a:moveTo>
                    <a:pt x="692944" y="240506"/>
                  </a:moveTo>
                  <a:lnTo>
                    <a:pt x="907257" y="190500"/>
                  </a:lnTo>
                  <a:lnTo>
                    <a:pt x="988219" y="169069"/>
                  </a:lnTo>
                  <a:lnTo>
                    <a:pt x="1178719" y="130969"/>
                  </a:lnTo>
                  <a:lnTo>
                    <a:pt x="1285875" y="100012"/>
                  </a:lnTo>
                  <a:lnTo>
                    <a:pt x="1357313" y="80962"/>
                  </a:lnTo>
                  <a:lnTo>
                    <a:pt x="1400175" y="69056"/>
                  </a:lnTo>
                  <a:lnTo>
                    <a:pt x="1443038" y="40481"/>
                  </a:lnTo>
                  <a:lnTo>
                    <a:pt x="1485900" y="4762"/>
                  </a:lnTo>
                  <a:lnTo>
                    <a:pt x="1509713" y="0"/>
                  </a:lnTo>
                  <a:lnTo>
                    <a:pt x="1593057" y="7144"/>
                  </a:lnTo>
                  <a:lnTo>
                    <a:pt x="1671638" y="21431"/>
                  </a:lnTo>
                  <a:lnTo>
                    <a:pt x="1735932" y="45244"/>
                  </a:lnTo>
                  <a:lnTo>
                    <a:pt x="1778794" y="66675"/>
                  </a:lnTo>
                  <a:lnTo>
                    <a:pt x="1807369" y="85725"/>
                  </a:lnTo>
                  <a:lnTo>
                    <a:pt x="1819275" y="100012"/>
                  </a:lnTo>
                  <a:lnTo>
                    <a:pt x="1821657" y="116681"/>
                  </a:lnTo>
                  <a:lnTo>
                    <a:pt x="1814513" y="140494"/>
                  </a:lnTo>
                  <a:lnTo>
                    <a:pt x="1797844" y="161925"/>
                  </a:lnTo>
                  <a:lnTo>
                    <a:pt x="1759744" y="188119"/>
                  </a:lnTo>
                  <a:lnTo>
                    <a:pt x="1688307" y="216694"/>
                  </a:lnTo>
                  <a:lnTo>
                    <a:pt x="1650207" y="226219"/>
                  </a:lnTo>
                  <a:lnTo>
                    <a:pt x="1557338" y="242887"/>
                  </a:lnTo>
                  <a:lnTo>
                    <a:pt x="1473994" y="261937"/>
                  </a:lnTo>
                  <a:lnTo>
                    <a:pt x="1335882" y="292894"/>
                  </a:lnTo>
                  <a:lnTo>
                    <a:pt x="1162050" y="338137"/>
                  </a:lnTo>
                  <a:lnTo>
                    <a:pt x="957263" y="378619"/>
                  </a:lnTo>
                  <a:lnTo>
                    <a:pt x="845344" y="404812"/>
                  </a:lnTo>
                  <a:lnTo>
                    <a:pt x="678657" y="452437"/>
                  </a:lnTo>
                  <a:lnTo>
                    <a:pt x="559594" y="495300"/>
                  </a:lnTo>
                  <a:lnTo>
                    <a:pt x="490538" y="521494"/>
                  </a:lnTo>
                  <a:lnTo>
                    <a:pt x="457200" y="535781"/>
                  </a:lnTo>
                  <a:lnTo>
                    <a:pt x="435769" y="542925"/>
                  </a:lnTo>
                  <a:lnTo>
                    <a:pt x="400050" y="550069"/>
                  </a:lnTo>
                  <a:lnTo>
                    <a:pt x="373857" y="550069"/>
                  </a:lnTo>
                  <a:lnTo>
                    <a:pt x="340519" y="542925"/>
                  </a:lnTo>
                  <a:lnTo>
                    <a:pt x="302419" y="531019"/>
                  </a:lnTo>
                  <a:lnTo>
                    <a:pt x="250032" y="502444"/>
                  </a:lnTo>
                  <a:lnTo>
                    <a:pt x="180975" y="452437"/>
                  </a:lnTo>
                  <a:lnTo>
                    <a:pt x="107157" y="390525"/>
                  </a:lnTo>
                  <a:lnTo>
                    <a:pt x="42863" y="323850"/>
                  </a:lnTo>
                  <a:lnTo>
                    <a:pt x="16669" y="295275"/>
                  </a:lnTo>
                  <a:lnTo>
                    <a:pt x="4763" y="271462"/>
                  </a:lnTo>
                  <a:lnTo>
                    <a:pt x="0" y="242887"/>
                  </a:lnTo>
                  <a:lnTo>
                    <a:pt x="9525" y="233362"/>
                  </a:lnTo>
                  <a:lnTo>
                    <a:pt x="26194" y="233362"/>
                  </a:lnTo>
                  <a:lnTo>
                    <a:pt x="66675" y="250031"/>
                  </a:lnTo>
                  <a:lnTo>
                    <a:pt x="123825" y="278606"/>
                  </a:lnTo>
                  <a:lnTo>
                    <a:pt x="173832" y="295275"/>
                  </a:lnTo>
                  <a:lnTo>
                    <a:pt x="242888" y="307181"/>
                  </a:lnTo>
                  <a:lnTo>
                    <a:pt x="300038" y="311944"/>
                  </a:lnTo>
                  <a:lnTo>
                    <a:pt x="342900" y="311944"/>
                  </a:lnTo>
                  <a:lnTo>
                    <a:pt x="426244" y="300037"/>
                  </a:lnTo>
                  <a:lnTo>
                    <a:pt x="692944" y="2405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7">
              <a:extLst>
                <a:ext uri="{FF2B5EF4-FFF2-40B4-BE49-F238E27FC236}">
                  <a16:creationId xmlns:a16="http://schemas.microsoft.com/office/drawing/2014/main" id="{C0B5A967-6279-46EC-8C23-8AFA81AE5645}"/>
                </a:ext>
              </a:extLst>
            </p:cNvPr>
            <p:cNvSpPr/>
            <p:nvPr/>
          </p:nvSpPr>
          <p:spPr>
            <a:xfrm rot="5400000">
              <a:off x="4973639" y="3895729"/>
              <a:ext cx="2155825" cy="390525"/>
            </a:xfrm>
            <a:custGeom>
              <a:avLst/>
              <a:gdLst>
                <a:gd name="connsiteX0" fmla="*/ 1095375 w 2155032"/>
                <a:gd name="connsiteY0" fmla="*/ 23812 h 390525"/>
                <a:gd name="connsiteX1" fmla="*/ 771525 w 2155032"/>
                <a:gd name="connsiteY1" fmla="*/ 23812 h 390525"/>
                <a:gd name="connsiteX2" fmla="*/ 519113 w 2155032"/>
                <a:gd name="connsiteY2" fmla="*/ 23812 h 390525"/>
                <a:gd name="connsiteX3" fmla="*/ 183357 w 2155032"/>
                <a:gd name="connsiteY3" fmla="*/ 21431 h 390525"/>
                <a:gd name="connsiteX4" fmla="*/ 78582 w 2155032"/>
                <a:gd name="connsiteY4" fmla="*/ 73819 h 390525"/>
                <a:gd name="connsiteX5" fmla="*/ 54769 w 2155032"/>
                <a:gd name="connsiteY5" fmla="*/ 133350 h 390525"/>
                <a:gd name="connsiteX6" fmla="*/ 28575 w 2155032"/>
                <a:gd name="connsiteY6" fmla="*/ 219075 h 390525"/>
                <a:gd name="connsiteX7" fmla="*/ 19050 w 2155032"/>
                <a:gd name="connsiteY7" fmla="*/ 259556 h 390525"/>
                <a:gd name="connsiteX8" fmla="*/ 14288 w 2155032"/>
                <a:gd name="connsiteY8" fmla="*/ 304800 h 390525"/>
                <a:gd name="connsiteX9" fmla="*/ 4763 w 2155032"/>
                <a:gd name="connsiteY9" fmla="*/ 335756 h 390525"/>
                <a:gd name="connsiteX10" fmla="*/ 0 w 2155032"/>
                <a:gd name="connsiteY10" fmla="*/ 361950 h 390525"/>
                <a:gd name="connsiteX11" fmla="*/ 2382 w 2155032"/>
                <a:gd name="connsiteY11" fmla="*/ 383381 h 390525"/>
                <a:gd name="connsiteX12" fmla="*/ 11907 w 2155032"/>
                <a:gd name="connsiteY12" fmla="*/ 390525 h 390525"/>
                <a:gd name="connsiteX13" fmla="*/ 26194 w 2155032"/>
                <a:gd name="connsiteY13" fmla="*/ 390525 h 390525"/>
                <a:gd name="connsiteX14" fmla="*/ 47625 w 2155032"/>
                <a:gd name="connsiteY14" fmla="*/ 385762 h 390525"/>
                <a:gd name="connsiteX15" fmla="*/ 71438 w 2155032"/>
                <a:gd name="connsiteY15" fmla="*/ 364331 h 390525"/>
                <a:gd name="connsiteX16" fmla="*/ 109538 w 2155032"/>
                <a:gd name="connsiteY16" fmla="*/ 330994 h 390525"/>
                <a:gd name="connsiteX17" fmla="*/ 161925 w 2155032"/>
                <a:gd name="connsiteY17" fmla="*/ 297656 h 390525"/>
                <a:gd name="connsiteX18" fmla="*/ 209550 w 2155032"/>
                <a:gd name="connsiteY18" fmla="*/ 273844 h 390525"/>
                <a:gd name="connsiteX19" fmla="*/ 254794 w 2155032"/>
                <a:gd name="connsiteY19" fmla="*/ 257175 h 390525"/>
                <a:gd name="connsiteX20" fmla="*/ 295275 w 2155032"/>
                <a:gd name="connsiteY20" fmla="*/ 247650 h 390525"/>
                <a:gd name="connsiteX21" fmla="*/ 392907 w 2155032"/>
                <a:gd name="connsiteY21" fmla="*/ 242887 h 390525"/>
                <a:gd name="connsiteX22" fmla="*/ 661988 w 2155032"/>
                <a:gd name="connsiteY22" fmla="*/ 245269 h 390525"/>
                <a:gd name="connsiteX23" fmla="*/ 1026319 w 2155032"/>
                <a:gd name="connsiteY23" fmla="*/ 245269 h 390525"/>
                <a:gd name="connsiteX24" fmla="*/ 1326357 w 2155032"/>
                <a:gd name="connsiteY24" fmla="*/ 245269 h 390525"/>
                <a:gd name="connsiteX25" fmla="*/ 1650207 w 2155032"/>
                <a:gd name="connsiteY25" fmla="*/ 245269 h 390525"/>
                <a:gd name="connsiteX26" fmla="*/ 1778794 w 2155032"/>
                <a:gd name="connsiteY26" fmla="*/ 247650 h 390525"/>
                <a:gd name="connsiteX27" fmla="*/ 1864519 w 2155032"/>
                <a:gd name="connsiteY27" fmla="*/ 257175 h 390525"/>
                <a:gd name="connsiteX28" fmla="*/ 1931194 w 2155032"/>
                <a:gd name="connsiteY28" fmla="*/ 266700 h 390525"/>
                <a:gd name="connsiteX29" fmla="*/ 2007394 w 2155032"/>
                <a:gd name="connsiteY29" fmla="*/ 257175 h 390525"/>
                <a:gd name="connsiteX30" fmla="*/ 2071688 w 2155032"/>
                <a:gd name="connsiteY30" fmla="*/ 238125 h 390525"/>
                <a:gd name="connsiteX31" fmla="*/ 2107407 w 2155032"/>
                <a:gd name="connsiteY31" fmla="*/ 219075 h 390525"/>
                <a:gd name="connsiteX32" fmla="*/ 2128838 w 2155032"/>
                <a:gd name="connsiteY32" fmla="*/ 202406 h 390525"/>
                <a:gd name="connsiteX33" fmla="*/ 2147888 w 2155032"/>
                <a:gd name="connsiteY33" fmla="*/ 173831 h 390525"/>
                <a:gd name="connsiteX34" fmla="*/ 2155032 w 2155032"/>
                <a:gd name="connsiteY34" fmla="*/ 147637 h 390525"/>
                <a:gd name="connsiteX35" fmla="*/ 2152650 w 2155032"/>
                <a:gd name="connsiteY35" fmla="*/ 121444 h 390525"/>
                <a:gd name="connsiteX36" fmla="*/ 2145507 w 2155032"/>
                <a:gd name="connsiteY36" fmla="*/ 95250 h 390525"/>
                <a:gd name="connsiteX37" fmla="*/ 2124075 w 2155032"/>
                <a:gd name="connsiteY37" fmla="*/ 69056 h 390525"/>
                <a:gd name="connsiteX38" fmla="*/ 2093119 w 2155032"/>
                <a:gd name="connsiteY38" fmla="*/ 42862 h 390525"/>
                <a:gd name="connsiteX39" fmla="*/ 2055019 w 2155032"/>
                <a:gd name="connsiteY39" fmla="*/ 16669 h 390525"/>
                <a:gd name="connsiteX40" fmla="*/ 1997869 w 2155032"/>
                <a:gd name="connsiteY40" fmla="*/ 0 h 390525"/>
                <a:gd name="connsiteX41" fmla="*/ 1854994 w 2155032"/>
                <a:gd name="connsiteY41" fmla="*/ 21431 h 390525"/>
                <a:gd name="connsiteX42" fmla="*/ 1671638 w 2155032"/>
                <a:gd name="connsiteY42" fmla="*/ 23812 h 390525"/>
                <a:gd name="connsiteX43" fmla="*/ 1381125 w 2155032"/>
                <a:gd name="connsiteY43" fmla="*/ 23812 h 390525"/>
                <a:gd name="connsiteX44" fmla="*/ 1095375 w 2155032"/>
                <a:gd name="connsiteY44" fmla="*/ 23812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55032" h="390525">
                  <a:moveTo>
                    <a:pt x="1095375" y="23812"/>
                  </a:moveTo>
                  <a:lnTo>
                    <a:pt x="771525" y="23812"/>
                  </a:lnTo>
                  <a:lnTo>
                    <a:pt x="519113" y="23812"/>
                  </a:lnTo>
                  <a:lnTo>
                    <a:pt x="183357" y="21431"/>
                  </a:lnTo>
                  <a:lnTo>
                    <a:pt x="78582" y="73819"/>
                  </a:lnTo>
                  <a:lnTo>
                    <a:pt x="54769" y="133350"/>
                  </a:lnTo>
                  <a:lnTo>
                    <a:pt x="28575" y="219075"/>
                  </a:lnTo>
                  <a:lnTo>
                    <a:pt x="19050" y="259556"/>
                  </a:lnTo>
                  <a:lnTo>
                    <a:pt x="14288" y="304800"/>
                  </a:lnTo>
                  <a:lnTo>
                    <a:pt x="4763" y="335756"/>
                  </a:lnTo>
                  <a:lnTo>
                    <a:pt x="0" y="361950"/>
                  </a:lnTo>
                  <a:lnTo>
                    <a:pt x="2382" y="383381"/>
                  </a:lnTo>
                  <a:lnTo>
                    <a:pt x="11907" y="390525"/>
                  </a:lnTo>
                  <a:lnTo>
                    <a:pt x="26194" y="390525"/>
                  </a:lnTo>
                  <a:lnTo>
                    <a:pt x="47625" y="385762"/>
                  </a:lnTo>
                  <a:lnTo>
                    <a:pt x="71438" y="364331"/>
                  </a:lnTo>
                  <a:lnTo>
                    <a:pt x="109538" y="330994"/>
                  </a:lnTo>
                  <a:lnTo>
                    <a:pt x="161925" y="297656"/>
                  </a:lnTo>
                  <a:lnTo>
                    <a:pt x="209550" y="273844"/>
                  </a:lnTo>
                  <a:lnTo>
                    <a:pt x="254794" y="257175"/>
                  </a:lnTo>
                  <a:lnTo>
                    <a:pt x="295275" y="247650"/>
                  </a:lnTo>
                  <a:lnTo>
                    <a:pt x="392907" y="242887"/>
                  </a:lnTo>
                  <a:lnTo>
                    <a:pt x="661988" y="245269"/>
                  </a:lnTo>
                  <a:lnTo>
                    <a:pt x="1026319" y="245269"/>
                  </a:lnTo>
                  <a:lnTo>
                    <a:pt x="1326357" y="245269"/>
                  </a:lnTo>
                  <a:lnTo>
                    <a:pt x="1650207" y="245269"/>
                  </a:lnTo>
                  <a:lnTo>
                    <a:pt x="1778794" y="247650"/>
                  </a:lnTo>
                  <a:lnTo>
                    <a:pt x="1864519" y="257175"/>
                  </a:lnTo>
                  <a:lnTo>
                    <a:pt x="1931194" y="266700"/>
                  </a:lnTo>
                  <a:lnTo>
                    <a:pt x="2007394" y="257175"/>
                  </a:lnTo>
                  <a:lnTo>
                    <a:pt x="2071688" y="238125"/>
                  </a:lnTo>
                  <a:lnTo>
                    <a:pt x="2107407" y="219075"/>
                  </a:lnTo>
                  <a:lnTo>
                    <a:pt x="2128838" y="202406"/>
                  </a:lnTo>
                  <a:lnTo>
                    <a:pt x="2147888" y="173831"/>
                  </a:lnTo>
                  <a:lnTo>
                    <a:pt x="2155032" y="147637"/>
                  </a:lnTo>
                  <a:lnTo>
                    <a:pt x="2152650" y="121444"/>
                  </a:lnTo>
                  <a:lnTo>
                    <a:pt x="2145507" y="95250"/>
                  </a:lnTo>
                  <a:lnTo>
                    <a:pt x="2124075" y="69056"/>
                  </a:lnTo>
                  <a:lnTo>
                    <a:pt x="2093119" y="42862"/>
                  </a:lnTo>
                  <a:lnTo>
                    <a:pt x="2055019" y="16669"/>
                  </a:lnTo>
                  <a:lnTo>
                    <a:pt x="1997869" y="0"/>
                  </a:lnTo>
                  <a:lnTo>
                    <a:pt x="1854994" y="21431"/>
                  </a:lnTo>
                  <a:lnTo>
                    <a:pt x="1671638" y="23812"/>
                  </a:lnTo>
                  <a:lnTo>
                    <a:pt x="1381125" y="23812"/>
                  </a:lnTo>
                  <a:lnTo>
                    <a:pt x="1095375" y="238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671D66EB-E74E-47A7-ACCF-89ECE4FB5E56}"/>
                </a:ext>
              </a:extLst>
            </p:cNvPr>
            <p:cNvSpPr/>
            <p:nvPr/>
          </p:nvSpPr>
          <p:spPr>
            <a:xfrm rot="5400000">
              <a:off x="7177882" y="5085558"/>
              <a:ext cx="885825" cy="1004888"/>
            </a:xfrm>
            <a:custGeom>
              <a:avLst/>
              <a:gdLst>
                <a:gd name="connsiteX0" fmla="*/ 497681 w 885825"/>
                <a:gd name="connsiteY0" fmla="*/ 495300 h 1004887"/>
                <a:gd name="connsiteX1" fmla="*/ 400050 w 885825"/>
                <a:gd name="connsiteY1" fmla="*/ 581025 h 1004887"/>
                <a:gd name="connsiteX2" fmla="*/ 314325 w 885825"/>
                <a:gd name="connsiteY2" fmla="*/ 661987 h 1004887"/>
                <a:gd name="connsiteX3" fmla="*/ 247650 w 885825"/>
                <a:gd name="connsiteY3" fmla="*/ 733425 h 1004887"/>
                <a:gd name="connsiteX4" fmla="*/ 171450 w 885825"/>
                <a:gd name="connsiteY4" fmla="*/ 821531 h 1004887"/>
                <a:gd name="connsiteX5" fmla="*/ 92869 w 885825"/>
                <a:gd name="connsiteY5" fmla="*/ 926306 h 1004887"/>
                <a:gd name="connsiteX6" fmla="*/ 54769 w 885825"/>
                <a:gd name="connsiteY6" fmla="*/ 983456 h 1004887"/>
                <a:gd name="connsiteX7" fmla="*/ 33338 w 885825"/>
                <a:gd name="connsiteY7" fmla="*/ 1000125 h 1004887"/>
                <a:gd name="connsiteX8" fmla="*/ 16669 w 885825"/>
                <a:gd name="connsiteY8" fmla="*/ 1004887 h 1004887"/>
                <a:gd name="connsiteX9" fmla="*/ 4763 w 885825"/>
                <a:gd name="connsiteY9" fmla="*/ 1000125 h 1004887"/>
                <a:gd name="connsiteX10" fmla="*/ 0 w 885825"/>
                <a:gd name="connsiteY10" fmla="*/ 981075 h 1004887"/>
                <a:gd name="connsiteX11" fmla="*/ 0 w 885825"/>
                <a:gd name="connsiteY11" fmla="*/ 950119 h 1004887"/>
                <a:gd name="connsiteX12" fmla="*/ 7144 w 885825"/>
                <a:gd name="connsiteY12" fmla="*/ 892969 h 1004887"/>
                <a:gd name="connsiteX13" fmla="*/ 38100 w 885825"/>
                <a:gd name="connsiteY13" fmla="*/ 776287 h 1004887"/>
                <a:gd name="connsiteX14" fmla="*/ 71438 w 885825"/>
                <a:gd name="connsiteY14" fmla="*/ 685800 h 1004887"/>
                <a:gd name="connsiteX15" fmla="*/ 102394 w 885825"/>
                <a:gd name="connsiteY15" fmla="*/ 607219 h 1004887"/>
                <a:gd name="connsiteX16" fmla="*/ 133350 w 885825"/>
                <a:gd name="connsiteY16" fmla="*/ 540544 h 1004887"/>
                <a:gd name="connsiteX17" fmla="*/ 178594 w 885825"/>
                <a:gd name="connsiteY17" fmla="*/ 452437 h 1004887"/>
                <a:gd name="connsiteX18" fmla="*/ 228600 w 885825"/>
                <a:gd name="connsiteY18" fmla="*/ 369094 h 1004887"/>
                <a:gd name="connsiteX19" fmla="*/ 278606 w 885825"/>
                <a:gd name="connsiteY19" fmla="*/ 295275 h 1004887"/>
                <a:gd name="connsiteX20" fmla="*/ 330994 w 885825"/>
                <a:gd name="connsiteY20" fmla="*/ 230981 h 1004887"/>
                <a:gd name="connsiteX21" fmla="*/ 376238 w 885825"/>
                <a:gd name="connsiteY21" fmla="*/ 183356 h 1004887"/>
                <a:gd name="connsiteX22" fmla="*/ 414338 w 885825"/>
                <a:gd name="connsiteY22" fmla="*/ 150019 h 1004887"/>
                <a:gd name="connsiteX23" fmla="*/ 445294 w 885825"/>
                <a:gd name="connsiteY23" fmla="*/ 123825 h 1004887"/>
                <a:gd name="connsiteX24" fmla="*/ 490538 w 885825"/>
                <a:gd name="connsiteY24" fmla="*/ 88106 h 1004887"/>
                <a:gd name="connsiteX25" fmla="*/ 552450 w 885825"/>
                <a:gd name="connsiteY25" fmla="*/ 54769 h 1004887"/>
                <a:gd name="connsiteX26" fmla="*/ 619125 w 885825"/>
                <a:gd name="connsiteY26" fmla="*/ 28575 h 1004887"/>
                <a:gd name="connsiteX27" fmla="*/ 692944 w 885825"/>
                <a:gd name="connsiteY27" fmla="*/ 7144 h 1004887"/>
                <a:gd name="connsiteX28" fmla="*/ 740569 w 885825"/>
                <a:gd name="connsiteY28" fmla="*/ 0 h 1004887"/>
                <a:gd name="connsiteX29" fmla="*/ 783431 w 885825"/>
                <a:gd name="connsiteY29" fmla="*/ 4762 h 1004887"/>
                <a:gd name="connsiteX30" fmla="*/ 816769 w 885825"/>
                <a:gd name="connsiteY30" fmla="*/ 16669 h 1004887"/>
                <a:gd name="connsiteX31" fmla="*/ 842963 w 885825"/>
                <a:gd name="connsiteY31" fmla="*/ 33337 h 1004887"/>
                <a:gd name="connsiteX32" fmla="*/ 864394 w 885825"/>
                <a:gd name="connsiteY32" fmla="*/ 52387 h 1004887"/>
                <a:gd name="connsiteX33" fmla="*/ 878681 w 885825"/>
                <a:gd name="connsiteY33" fmla="*/ 73819 h 1004887"/>
                <a:gd name="connsiteX34" fmla="*/ 885825 w 885825"/>
                <a:gd name="connsiteY34" fmla="*/ 102394 h 1004887"/>
                <a:gd name="connsiteX35" fmla="*/ 883444 w 885825"/>
                <a:gd name="connsiteY35" fmla="*/ 138112 h 1004887"/>
                <a:gd name="connsiteX36" fmla="*/ 871538 w 885825"/>
                <a:gd name="connsiteY36" fmla="*/ 173831 h 1004887"/>
                <a:gd name="connsiteX37" fmla="*/ 845344 w 885825"/>
                <a:gd name="connsiteY37" fmla="*/ 211931 h 1004887"/>
                <a:gd name="connsiteX38" fmla="*/ 788194 w 885825"/>
                <a:gd name="connsiteY38" fmla="*/ 261937 h 1004887"/>
                <a:gd name="connsiteX39" fmla="*/ 666750 w 885825"/>
                <a:gd name="connsiteY39" fmla="*/ 354806 h 1004887"/>
                <a:gd name="connsiteX40" fmla="*/ 497681 w 885825"/>
                <a:gd name="connsiteY40" fmla="*/ 49530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004887">
                  <a:moveTo>
                    <a:pt x="497681" y="495300"/>
                  </a:moveTo>
                  <a:lnTo>
                    <a:pt x="400050" y="581025"/>
                  </a:lnTo>
                  <a:lnTo>
                    <a:pt x="314325" y="661987"/>
                  </a:lnTo>
                  <a:lnTo>
                    <a:pt x="247650" y="733425"/>
                  </a:lnTo>
                  <a:lnTo>
                    <a:pt x="171450" y="821531"/>
                  </a:lnTo>
                  <a:lnTo>
                    <a:pt x="92869" y="926306"/>
                  </a:lnTo>
                  <a:lnTo>
                    <a:pt x="54769" y="983456"/>
                  </a:lnTo>
                  <a:lnTo>
                    <a:pt x="33338" y="1000125"/>
                  </a:lnTo>
                  <a:lnTo>
                    <a:pt x="16669" y="1004887"/>
                  </a:lnTo>
                  <a:lnTo>
                    <a:pt x="4763" y="1000125"/>
                  </a:lnTo>
                  <a:lnTo>
                    <a:pt x="0" y="981075"/>
                  </a:lnTo>
                  <a:lnTo>
                    <a:pt x="0" y="950119"/>
                  </a:lnTo>
                  <a:lnTo>
                    <a:pt x="7144" y="892969"/>
                  </a:lnTo>
                  <a:lnTo>
                    <a:pt x="38100" y="776287"/>
                  </a:lnTo>
                  <a:lnTo>
                    <a:pt x="71438" y="685800"/>
                  </a:lnTo>
                  <a:lnTo>
                    <a:pt x="102394" y="607219"/>
                  </a:lnTo>
                  <a:lnTo>
                    <a:pt x="133350" y="540544"/>
                  </a:lnTo>
                  <a:lnTo>
                    <a:pt x="178594" y="452437"/>
                  </a:lnTo>
                  <a:lnTo>
                    <a:pt x="228600" y="369094"/>
                  </a:lnTo>
                  <a:lnTo>
                    <a:pt x="278606" y="295275"/>
                  </a:lnTo>
                  <a:lnTo>
                    <a:pt x="330994" y="230981"/>
                  </a:lnTo>
                  <a:lnTo>
                    <a:pt x="376238" y="183356"/>
                  </a:lnTo>
                  <a:lnTo>
                    <a:pt x="414338" y="150019"/>
                  </a:lnTo>
                  <a:lnTo>
                    <a:pt x="445294" y="123825"/>
                  </a:lnTo>
                  <a:lnTo>
                    <a:pt x="490538" y="88106"/>
                  </a:lnTo>
                  <a:lnTo>
                    <a:pt x="552450" y="54769"/>
                  </a:lnTo>
                  <a:lnTo>
                    <a:pt x="619125" y="28575"/>
                  </a:lnTo>
                  <a:lnTo>
                    <a:pt x="692944" y="7144"/>
                  </a:lnTo>
                  <a:lnTo>
                    <a:pt x="740569" y="0"/>
                  </a:lnTo>
                  <a:lnTo>
                    <a:pt x="783431" y="4762"/>
                  </a:lnTo>
                  <a:lnTo>
                    <a:pt x="816769" y="16669"/>
                  </a:lnTo>
                  <a:lnTo>
                    <a:pt x="842963" y="33337"/>
                  </a:lnTo>
                  <a:lnTo>
                    <a:pt x="864394" y="52387"/>
                  </a:lnTo>
                  <a:lnTo>
                    <a:pt x="878681" y="73819"/>
                  </a:lnTo>
                  <a:lnTo>
                    <a:pt x="885825" y="102394"/>
                  </a:lnTo>
                  <a:lnTo>
                    <a:pt x="883444" y="138112"/>
                  </a:lnTo>
                  <a:lnTo>
                    <a:pt x="871538" y="173831"/>
                  </a:lnTo>
                  <a:lnTo>
                    <a:pt x="845344" y="211931"/>
                  </a:lnTo>
                  <a:lnTo>
                    <a:pt x="788194" y="261937"/>
                  </a:lnTo>
                  <a:lnTo>
                    <a:pt x="666750" y="354806"/>
                  </a:lnTo>
                  <a:lnTo>
                    <a:pt x="497681" y="495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5">
              <a:extLst>
                <a:ext uri="{FF2B5EF4-FFF2-40B4-BE49-F238E27FC236}">
                  <a16:creationId xmlns:a16="http://schemas.microsoft.com/office/drawing/2014/main" id="{4C14E3D7-742D-4537-AAAB-63A438AA2B16}"/>
                </a:ext>
              </a:extLst>
            </p:cNvPr>
            <p:cNvSpPr/>
            <p:nvPr/>
          </p:nvSpPr>
          <p:spPr>
            <a:xfrm rot="5400000">
              <a:off x="2602707" y="3612361"/>
              <a:ext cx="4389437" cy="476250"/>
            </a:xfrm>
            <a:custGeom>
              <a:avLst/>
              <a:gdLst>
                <a:gd name="connsiteX0" fmla="*/ 1574604 w 4388414"/>
                <a:gd name="connsiteY0" fmla="*/ 91793 h 476618"/>
                <a:gd name="connsiteX1" fmla="*/ 1934715 w 4388414"/>
                <a:gd name="connsiteY1" fmla="*/ 102384 h 476618"/>
                <a:gd name="connsiteX2" fmla="*/ 2093587 w 4388414"/>
                <a:gd name="connsiteY2" fmla="*/ 105915 h 476618"/>
                <a:gd name="connsiteX3" fmla="*/ 2404272 w 4388414"/>
                <a:gd name="connsiteY3" fmla="*/ 105915 h 476618"/>
                <a:gd name="connsiteX4" fmla="*/ 2817340 w 4388414"/>
                <a:gd name="connsiteY4" fmla="*/ 105915 h 476618"/>
                <a:gd name="connsiteX5" fmla="*/ 3173921 w 4388414"/>
                <a:gd name="connsiteY5" fmla="*/ 105915 h 476618"/>
                <a:gd name="connsiteX6" fmla="*/ 3452831 w 4388414"/>
                <a:gd name="connsiteY6" fmla="*/ 102384 h 476618"/>
                <a:gd name="connsiteX7" fmla="*/ 3696435 w 4388414"/>
                <a:gd name="connsiteY7" fmla="*/ 91793 h 476618"/>
                <a:gd name="connsiteX8" fmla="*/ 3820003 w 4388414"/>
                <a:gd name="connsiteY8" fmla="*/ 81201 h 476618"/>
                <a:gd name="connsiteX9" fmla="*/ 3894143 w 4388414"/>
                <a:gd name="connsiteY9" fmla="*/ 91793 h 476618"/>
                <a:gd name="connsiteX10" fmla="*/ 4010650 w 4388414"/>
                <a:gd name="connsiteY10" fmla="*/ 116506 h 476618"/>
                <a:gd name="connsiteX11" fmla="*/ 4141279 w 4388414"/>
                <a:gd name="connsiteY11" fmla="*/ 158873 h 476618"/>
                <a:gd name="connsiteX12" fmla="*/ 4208358 w 4388414"/>
                <a:gd name="connsiteY12" fmla="*/ 187117 h 476618"/>
                <a:gd name="connsiteX13" fmla="*/ 4243663 w 4388414"/>
                <a:gd name="connsiteY13" fmla="*/ 204769 h 476618"/>
                <a:gd name="connsiteX14" fmla="*/ 4282499 w 4388414"/>
                <a:gd name="connsiteY14" fmla="*/ 229483 h 476618"/>
                <a:gd name="connsiteX15" fmla="*/ 4353109 w 4388414"/>
                <a:gd name="connsiteY15" fmla="*/ 275379 h 476618"/>
                <a:gd name="connsiteX16" fmla="*/ 4377822 w 4388414"/>
                <a:gd name="connsiteY16" fmla="*/ 300093 h 476618"/>
                <a:gd name="connsiteX17" fmla="*/ 4384883 w 4388414"/>
                <a:gd name="connsiteY17" fmla="*/ 314215 h 476618"/>
                <a:gd name="connsiteX18" fmla="*/ 4388414 w 4388414"/>
                <a:gd name="connsiteY18" fmla="*/ 328337 h 476618"/>
                <a:gd name="connsiteX19" fmla="*/ 4381353 w 4388414"/>
                <a:gd name="connsiteY19" fmla="*/ 353050 h 476618"/>
                <a:gd name="connsiteX20" fmla="*/ 4360170 w 4388414"/>
                <a:gd name="connsiteY20" fmla="*/ 374233 h 476618"/>
                <a:gd name="connsiteX21" fmla="*/ 3707027 w 4388414"/>
                <a:gd name="connsiteY21" fmla="*/ 353050 h 476618"/>
                <a:gd name="connsiteX22" fmla="*/ 3664661 w 4388414"/>
                <a:gd name="connsiteY22" fmla="*/ 338928 h 476618"/>
                <a:gd name="connsiteX23" fmla="*/ 3622295 w 4388414"/>
                <a:gd name="connsiteY23" fmla="*/ 331867 h 476618"/>
                <a:gd name="connsiteX24" fmla="*/ 3435178 w 4388414"/>
                <a:gd name="connsiteY24" fmla="*/ 328337 h 476618"/>
                <a:gd name="connsiteX25" fmla="*/ 2979743 w 4388414"/>
                <a:gd name="connsiteY25" fmla="*/ 328337 h 476618"/>
                <a:gd name="connsiteX26" fmla="*/ 2411333 w 4388414"/>
                <a:gd name="connsiteY26" fmla="*/ 331867 h 476618"/>
                <a:gd name="connsiteX27" fmla="*/ 2005325 w 4388414"/>
                <a:gd name="connsiteY27" fmla="*/ 324806 h 476618"/>
                <a:gd name="connsiteX28" fmla="*/ 1652275 w 4388414"/>
                <a:gd name="connsiteY28" fmla="*/ 314215 h 476618"/>
                <a:gd name="connsiteX29" fmla="*/ 1313346 w 4388414"/>
                <a:gd name="connsiteY29" fmla="*/ 307154 h 476618"/>
                <a:gd name="connsiteX30" fmla="*/ 893217 w 4388414"/>
                <a:gd name="connsiteY30" fmla="*/ 307154 h 476618"/>
                <a:gd name="connsiteX31" fmla="*/ 631960 w 4388414"/>
                <a:gd name="connsiteY31" fmla="*/ 307154 h 476618"/>
                <a:gd name="connsiteX32" fmla="*/ 423660 w 4388414"/>
                <a:gd name="connsiteY32" fmla="*/ 307154 h 476618"/>
                <a:gd name="connsiteX33" fmla="*/ 331867 w 4388414"/>
                <a:gd name="connsiteY33" fmla="*/ 310684 h 476618"/>
                <a:gd name="connsiteX34" fmla="*/ 289501 w 4388414"/>
                <a:gd name="connsiteY34" fmla="*/ 317745 h 476618"/>
                <a:gd name="connsiteX35" fmla="*/ 250665 w 4388414"/>
                <a:gd name="connsiteY35" fmla="*/ 328337 h 476618"/>
                <a:gd name="connsiteX36" fmla="*/ 208299 w 4388414"/>
                <a:gd name="connsiteY36" fmla="*/ 349520 h 476618"/>
                <a:gd name="connsiteX37" fmla="*/ 151811 w 4388414"/>
                <a:gd name="connsiteY37" fmla="*/ 384825 h 476618"/>
                <a:gd name="connsiteX38" fmla="*/ 127098 w 4388414"/>
                <a:gd name="connsiteY38" fmla="*/ 409538 h 476618"/>
                <a:gd name="connsiteX39" fmla="*/ 88262 w 4388414"/>
                <a:gd name="connsiteY39" fmla="*/ 448374 h 476618"/>
                <a:gd name="connsiteX40" fmla="*/ 60018 w 4388414"/>
                <a:gd name="connsiteY40" fmla="*/ 466026 h 476618"/>
                <a:gd name="connsiteX41" fmla="*/ 35305 w 4388414"/>
                <a:gd name="connsiteY41" fmla="*/ 476618 h 476618"/>
                <a:gd name="connsiteX42" fmla="*/ 24713 w 4388414"/>
                <a:gd name="connsiteY42" fmla="*/ 476618 h 476618"/>
                <a:gd name="connsiteX43" fmla="*/ 7061 w 4388414"/>
                <a:gd name="connsiteY43" fmla="*/ 469557 h 476618"/>
                <a:gd name="connsiteX44" fmla="*/ 3530 w 4388414"/>
                <a:gd name="connsiteY44" fmla="*/ 451904 h 476618"/>
                <a:gd name="connsiteX45" fmla="*/ 0 w 4388414"/>
                <a:gd name="connsiteY45" fmla="*/ 416599 h 476618"/>
                <a:gd name="connsiteX46" fmla="*/ 17652 w 4388414"/>
                <a:gd name="connsiteY46" fmla="*/ 349520 h 476618"/>
                <a:gd name="connsiteX47" fmla="*/ 56488 w 4388414"/>
                <a:gd name="connsiteY47" fmla="*/ 229483 h 476618"/>
                <a:gd name="connsiteX48" fmla="*/ 98854 w 4388414"/>
                <a:gd name="connsiteY48" fmla="*/ 141220 h 476618"/>
                <a:gd name="connsiteX49" fmla="*/ 127098 w 4388414"/>
                <a:gd name="connsiteY49" fmla="*/ 98854 h 476618"/>
                <a:gd name="connsiteX50" fmla="*/ 155342 w 4388414"/>
                <a:gd name="connsiteY50" fmla="*/ 63549 h 476618"/>
                <a:gd name="connsiteX51" fmla="*/ 183586 w 4388414"/>
                <a:gd name="connsiteY51" fmla="*/ 35305 h 476618"/>
                <a:gd name="connsiteX52" fmla="*/ 218891 w 4388414"/>
                <a:gd name="connsiteY52" fmla="*/ 14122 h 476618"/>
                <a:gd name="connsiteX53" fmla="*/ 268318 w 4388414"/>
                <a:gd name="connsiteY53" fmla="*/ 0 h 476618"/>
                <a:gd name="connsiteX54" fmla="*/ 296562 w 4388414"/>
                <a:gd name="connsiteY54" fmla="*/ 7061 h 476618"/>
                <a:gd name="connsiteX55" fmla="*/ 338928 w 4388414"/>
                <a:gd name="connsiteY55" fmla="*/ 24713 h 476618"/>
                <a:gd name="connsiteX56" fmla="*/ 413069 w 4388414"/>
                <a:gd name="connsiteY56" fmla="*/ 45896 h 476618"/>
                <a:gd name="connsiteX57" fmla="*/ 501331 w 4388414"/>
                <a:gd name="connsiteY57" fmla="*/ 60018 h 476618"/>
                <a:gd name="connsiteX58" fmla="*/ 706100 w 4388414"/>
                <a:gd name="connsiteY58" fmla="*/ 77671 h 476618"/>
                <a:gd name="connsiteX59" fmla="*/ 985010 w 4388414"/>
                <a:gd name="connsiteY59" fmla="*/ 84732 h 476618"/>
                <a:gd name="connsiteX60" fmla="*/ 1179187 w 4388414"/>
                <a:gd name="connsiteY60" fmla="*/ 84732 h 476618"/>
                <a:gd name="connsiteX61" fmla="*/ 1574604 w 4388414"/>
                <a:gd name="connsiteY61" fmla="*/ 91793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8414" h="476618">
                  <a:moveTo>
                    <a:pt x="1574604" y="91793"/>
                  </a:moveTo>
                  <a:lnTo>
                    <a:pt x="1934715" y="102384"/>
                  </a:lnTo>
                  <a:lnTo>
                    <a:pt x="2093587" y="105915"/>
                  </a:lnTo>
                  <a:lnTo>
                    <a:pt x="2404272" y="105915"/>
                  </a:lnTo>
                  <a:lnTo>
                    <a:pt x="2817340" y="105915"/>
                  </a:lnTo>
                  <a:lnTo>
                    <a:pt x="3173921" y="105915"/>
                  </a:lnTo>
                  <a:lnTo>
                    <a:pt x="3452831" y="102384"/>
                  </a:lnTo>
                  <a:lnTo>
                    <a:pt x="3696435" y="91793"/>
                  </a:lnTo>
                  <a:lnTo>
                    <a:pt x="3820003" y="81201"/>
                  </a:lnTo>
                  <a:lnTo>
                    <a:pt x="3894143" y="91793"/>
                  </a:lnTo>
                  <a:lnTo>
                    <a:pt x="4010650" y="116506"/>
                  </a:lnTo>
                  <a:lnTo>
                    <a:pt x="4141279" y="158873"/>
                  </a:lnTo>
                  <a:lnTo>
                    <a:pt x="4208358" y="187117"/>
                  </a:lnTo>
                  <a:lnTo>
                    <a:pt x="4243663" y="204769"/>
                  </a:lnTo>
                  <a:lnTo>
                    <a:pt x="4282499" y="229483"/>
                  </a:lnTo>
                  <a:lnTo>
                    <a:pt x="4353109" y="275379"/>
                  </a:lnTo>
                  <a:lnTo>
                    <a:pt x="4377822" y="300093"/>
                  </a:lnTo>
                  <a:lnTo>
                    <a:pt x="4384883" y="314215"/>
                  </a:lnTo>
                  <a:lnTo>
                    <a:pt x="4388414" y="328337"/>
                  </a:lnTo>
                  <a:lnTo>
                    <a:pt x="4381353" y="353050"/>
                  </a:lnTo>
                  <a:lnTo>
                    <a:pt x="4360170" y="374233"/>
                  </a:lnTo>
                  <a:lnTo>
                    <a:pt x="3707027" y="353050"/>
                  </a:lnTo>
                  <a:lnTo>
                    <a:pt x="3664661" y="338928"/>
                  </a:lnTo>
                  <a:lnTo>
                    <a:pt x="3622295" y="331867"/>
                  </a:lnTo>
                  <a:lnTo>
                    <a:pt x="3435178" y="328337"/>
                  </a:lnTo>
                  <a:lnTo>
                    <a:pt x="2979743" y="328337"/>
                  </a:lnTo>
                  <a:lnTo>
                    <a:pt x="2411333" y="331867"/>
                  </a:lnTo>
                  <a:lnTo>
                    <a:pt x="2005325" y="324806"/>
                  </a:lnTo>
                  <a:lnTo>
                    <a:pt x="1652275" y="314215"/>
                  </a:lnTo>
                  <a:lnTo>
                    <a:pt x="1313346" y="307154"/>
                  </a:lnTo>
                  <a:lnTo>
                    <a:pt x="893217" y="307154"/>
                  </a:lnTo>
                  <a:lnTo>
                    <a:pt x="631960" y="307154"/>
                  </a:lnTo>
                  <a:lnTo>
                    <a:pt x="423660" y="307154"/>
                  </a:lnTo>
                  <a:lnTo>
                    <a:pt x="331867" y="310684"/>
                  </a:lnTo>
                  <a:lnTo>
                    <a:pt x="289501" y="317745"/>
                  </a:lnTo>
                  <a:lnTo>
                    <a:pt x="250665" y="328337"/>
                  </a:lnTo>
                  <a:lnTo>
                    <a:pt x="208299" y="349520"/>
                  </a:lnTo>
                  <a:lnTo>
                    <a:pt x="151811" y="384825"/>
                  </a:lnTo>
                  <a:lnTo>
                    <a:pt x="127098" y="409538"/>
                  </a:lnTo>
                  <a:lnTo>
                    <a:pt x="88262" y="448374"/>
                  </a:lnTo>
                  <a:lnTo>
                    <a:pt x="60018" y="466026"/>
                  </a:lnTo>
                  <a:lnTo>
                    <a:pt x="35305" y="476618"/>
                  </a:lnTo>
                  <a:lnTo>
                    <a:pt x="24713" y="476618"/>
                  </a:lnTo>
                  <a:lnTo>
                    <a:pt x="7061" y="469557"/>
                  </a:lnTo>
                  <a:lnTo>
                    <a:pt x="3530" y="451904"/>
                  </a:lnTo>
                  <a:lnTo>
                    <a:pt x="0" y="416599"/>
                  </a:lnTo>
                  <a:lnTo>
                    <a:pt x="17652" y="349520"/>
                  </a:lnTo>
                  <a:lnTo>
                    <a:pt x="56488" y="229483"/>
                  </a:lnTo>
                  <a:lnTo>
                    <a:pt x="98854" y="141220"/>
                  </a:lnTo>
                  <a:lnTo>
                    <a:pt x="127098" y="98854"/>
                  </a:lnTo>
                  <a:lnTo>
                    <a:pt x="155342" y="63549"/>
                  </a:lnTo>
                  <a:lnTo>
                    <a:pt x="183586" y="35305"/>
                  </a:lnTo>
                  <a:lnTo>
                    <a:pt x="218891" y="14122"/>
                  </a:lnTo>
                  <a:lnTo>
                    <a:pt x="268318" y="0"/>
                  </a:lnTo>
                  <a:lnTo>
                    <a:pt x="296562" y="7061"/>
                  </a:lnTo>
                  <a:lnTo>
                    <a:pt x="338928" y="24713"/>
                  </a:lnTo>
                  <a:lnTo>
                    <a:pt x="413069" y="45896"/>
                  </a:lnTo>
                  <a:lnTo>
                    <a:pt x="501331" y="60018"/>
                  </a:lnTo>
                  <a:lnTo>
                    <a:pt x="706100" y="77671"/>
                  </a:lnTo>
                  <a:lnTo>
                    <a:pt x="985010" y="84732"/>
                  </a:lnTo>
                  <a:lnTo>
                    <a:pt x="1179187" y="84732"/>
                  </a:lnTo>
                  <a:lnTo>
                    <a:pt x="1574604" y="917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C04D52ED-81A1-4145-8617-687037B94911}"/>
                </a:ext>
              </a:extLst>
            </p:cNvPr>
            <p:cNvSpPr/>
            <p:nvPr/>
          </p:nvSpPr>
          <p:spPr>
            <a:xfrm rot="5400000">
              <a:off x="4032250" y="5338766"/>
              <a:ext cx="793750" cy="609600"/>
            </a:xfrm>
            <a:custGeom>
              <a:avLst/>
              <a:gdLst>
                <a:gd name="connsiteX0" fmla="*/ 335756 w 792956"/>
                <a:gd name="connsiteY0" fmla="*/ 307181 h 609600"/>
                <a:gd name="connsiteX1" fmla="*/ 390525 w 792956"/>
                <a:gd name="connsiteY1" fmla="*/ 266700 h 609600"/>
                <a:gd name="connsiteX2" fmla="*/ 433387 w 792956"/>
                <a:gd name="connsiteY2" fmla="*/ 238125 h 609600"/>
                <a:gd name="connsiteX3" fmla="*/ 483394 w 792956"/>
                <a:gd name="connsiteY3" fmla="*/ 204787 h 609600"/>
                <a:gd name="connsiteX4" fmla="*/ 528637 w 792956"/>
                <a:gd name="connsiteY4" fmla="*/ 180975 h 609600"/>
                <a:gd name="connsiteX5" fmla="*/ 576262 w 792956"/>
                <a:gd name="connsiteY5" fmla="*/ 157162 h 609600"/>
                <a:gd name="connsiteX6" fmla="*/ 631031 w 792956"/>
                <a:gd name="connsiteY6" fmla="*/ 130968 h 609600"/>
                <a:gd name="connsiteX7" fmla="*/ 676275 w 792956"/>
                <a:gd name="connsiteY7" fmla="*/ 111918 h 609600"/>
                <a:gd name="connsiteX8" fmla="*/ 726281 w 792956"/>
                <a:gd name="connsiteY8" fmla="*/ 95250 h 609600"/>
                <a:gd name="connsiteX9" fmla="*/ 750094 w 792956"/>
                <a:gd name="connsiteY9" fmla="*/ 88106 h 609600"/>
                <a:gd name="connsiteX10" fmla="*/ 771525 w 792956"/>
                <a:gd name="connsiteY10" fmla="*/ 76200 h 609600"/>
                <a:gd name="connsiteX11" fmla="*/ 788194 w 792956"/>
                <a:gd name="connsiteY11" fmla="*/ 57150 h 609600"/>
                <a:gd name="connsiteX12" fmla="*/ 792956 w 792956"/>
                <a:gd name="connsiteY12" fmla="*/ 35718 h 609600"/>
                <a:gd name="connsiteX13" fmla="*/ 783431 w 792956"/>
                <a:gd name="connsiteY13" fmla="*/ 0 h 609600"/>
                <a:gd name="connsiteX14" fmla="*/ 16669 w 792956"/>
                <a:gd name="connsiteY14" fmla="*/ 26193 h 609600"/>
                <a:gd name="connsiteX15" fmla="*/ 69056 w 792956"/>
                <a:gd name="connsiteY15" fmla="*/ 33337 h 609600"/>
                <a:gd name="connsiteX16" fmla="*/ 107156 w 792956"/>
                <a:gd name="connsiteY16" fmla="*/ 50006 h 609600"/>
                <a:gd name="connsiteX17" fmla="*/ 138112 w 792956"/>
                <a:gd name="connsiteY17" fmla="*/ 66675 h 609600"/>
                <a:gd name="connsiteX18" fmla="*/ 154781 w 792956"/>
                <a:gd name="connsiteY18" fmla="*/ 85725 h 609600"/>
                <a:gd name="connsiteX19" fmla="*/ 169069 w 792956"/>
                <a:gd name="connsiteY19" fmla="*/ 111918 h 609600"/>
                <a:gd name="connsiteX20" fmla="*/ 176212 w 792956"/>
                <a:gd name="connsiteY20" fmla="*/ 142875 h 609600"/>
                <a:gd name="connsiteX21" fmla="*/ 178594 w 792956"/>
                <a:gd name="connsiteY21" fmla="*/ 173831 h 609600"/>
                <a:gd name="connsiteX22" fmla="*/ 164306 w 792956"/>
                <a:gd name="connsiteY22" fmla="*/ 221456 h 609600"/>
                <a:gd name="connsiteX23" fmla="*/ 69056 w 792956"/>
                <a:gd name="connsiteY23" fmla="*/ 416718 h 609600"/>
                <a:gd name="connsiteX24" fmla="*/ 14287 w 792956"/>
                <a:gd name="connsiteY24" fmla="*/ 540543 h 609600"/>
                <a:gd name="connsiteX25" fmla="*/ 0 w 792956"/>
                <a:gd name="connsiteY25" fmla="*/ 581025 h 609600"/>
                <a:gd name="connsiteX26" fmla="*/ 0 w 792956"/>
                <a:gd name="connsiteY26" fmla="*/ 595312 h 609600"/>
                <a:gd name="connsiteX27" fmla="*/ 2381 w 792956"/>
                <a:gd name="connsiteY27" fmla="*/ 604837 h 609600"/>
                <a:gd name="connsiteX28" fmla="*/ 9525 w 792956"/>
                <a:gd name="connsiteY28" fmla="*/ 609600 h 609600"/>
                <a:gd name="connsiteX29" fmla="*/ 26194 w 792956"/>
                <a:gd name="connsiteY29" fmla="*/ 604837 h 609600"/>
                <a:gd name="connsiteX30" fmla="*/ 47625 w 792956"/>
                <a:gd name="connsiteY30" fmla="*/ 595312 h 609600"/>
                <a:gd name="connsiteX31" fmla="*/ 78581 w 792956"/>
                <a:gd name="connsiteY31" fmla="*/ 561975 h 609600"/>
                <a:gd name="connsiteX32" fmla="*/ 140494 w 792956"/>
                <a:gd name="connsiteY32" fmla="*/ 492918 h 609600"/>
                <a:gd name="connsiteX33" fmla="*/ 200025 w 792956"/>
                <a:gd name="connsiteY33" fmla="*/ 428625 h 609600"/>
                <a:gd name="connsiteX34" fmla="*/ 266700 w 792956"/>
                <a:gd name="connsiteY34" fmla="*/ 366712 h 609600"/>
                <a:gd name="connsiteX35" fmla="*/ 335756 w 792956"/>
                <a:gd name="connsiteY35" fmla="*/ 3071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09600">
                  <a:moveTo>
                    <a:pt x="335756" y="307181"/>
                  </a:moveTo>
                  <a:lnTo>
                    <a:pt x="390525" y="266700"/>
                  </a:lnTo>
                  <a:lnTo>
                    <a:pt x="433387" y="238125"/>
                  </a:lnTo>
                  <a:lnTo>
                    <a:pt x="483394" y="204787"/>
                  </a:lnTo>
                  <a:lnTo>
                    <a:pt x="528637" y="180975"/>
                  </a:lnTo>
                  <a:lnTo>
                    <a:pt x="576262" y="157162"/>
                  </a:lnTo>
                  <a:lnTo>
                    <a:pt x="631031" y="130968"/>
                  </a:lnTo>
                  <a:lnTo>
                    <a:pt x="676275" y="111918"/>
                  </a:lnTo>
                  <a:lnTo>
                    <a:pt x="726281" y="95250"/>
                  </a:lnTo>
                  <a:lnTo>
                    <a:pt x="750094" y="88106"/>
                  </a:lnTo>
                  <a:lnTo>
                    <a:pt x="771525" y="76200"/>
                  </a:lnTo>
                  <a:lnTo>
                    <a:pt x="788194" y="57150"/>
                  </a:lnTo>
                  <a:lnTo>
                    <a:pt x="792956" y="35718"/>
                  </a:lnTo>
                  <a:lnTo>
                    <a:pt x="783431" y="0"/>
                  </a:lnTo>
                  <a:lnTo>
                    <a:pt x="16669" y="26193"/>
                  </a:lnTo>
                  <a:lnTo>
                    <a:pt x="69056" y="33337"/>
                  </a:lnTo>
                  <a:lnTo>
                    <a:pt x="107156" y="50006"/>
                  </a:lnTo>
                  <a:lnTo>
                    <a:pt x="138112" y="66675"/>
                  </a:lnTo>
                  <a:lnTo>
                    <a:pt x="154781" y="85725"/>
                  </a:lnTo>
                  <a:lnTo>
                    <a:pt x="169069" y="111918"/>
                  </a:lnTo>
                  <a:lnTo>
                    <a:pt x="176212" y="142875"/>
                  </a:lnTo>
                  <a:lnTo>
                    <a:pt x="178594" y="173831"/>
                  </a:lnTo>
                  <a:lnTo>
                    <a:pt x="164306" y="221456"/>
                  </a:lnTo>
                  <a:lnTo>
                    <a:pt x="69056" y="416718"/>
                  </a:lnTo>
                  <a:lnTo>
                    <a:pt x="14287" y="540543"/>
                  </a:lnTo>
                  <a:lnTo>
                    <a:pt x="0" y="581025"/>
                  </a:lnTo>
                  <a:lnTo>
                    <a:pt x="0" y="595312"/>
                  </a:lnTo>
                  <a:lnTo>
                    <a:pt x="2381" y="604837"/>
                  </a:lnTo>
                  <a:lnTo>
                    <a:pt x="9525" y="609600"/>
                  </a:lnTo>
                  <a:lnTo>
                    <a:pt x="26194" y="604837"/>
                  </a:lnTo>
                  <a:lnTo>
                    <a:pt x="47625" y="595312"/>
                  </a:lnTo>
                  <a:lnTo>
                    <a:pt x="78581" y="561975"/>
                  </a:lnTo>
                  <a:lnTo>
                    <a:pt x="140494" y="492918"/>
                  </a:lnTo>
                  <a:lnTo>
                    <a:pt x="200025" y="428625"/>
                  </a:lnTo>
                  <a:lnTo>
                    <a:pt x="266700" y="366712"/>
                  </a:lnTo>
                  <a:lnTo>
                    <a:pt x="335756" y="3071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6A0B13AB-BF90-4DEE-A109-61BF8492491B}"/>
                </a:ext>
              </a:extLst>
            </p:cNvPr>
            <p:cNvSpPr/>
            <p:nvPr/>
          </p:nvSpPr>
          <p:spPr>
            <a:xfrm>
              <a:off x="3713164" y="3371853"/>
              <a:ext cx="1787525" cy="1282700"/>
            </a:xfrm>
            <a:custGeom>
              <a:avLst/>
              <a:gdLst>
                <a:gd name="connsiteX0" fmla="*/ 926306 w 1788319"/>
                <a:gd name="connsiteY0" fmla="*/ 561975 h 1283494"/>
                <a:gd name="connsiteX1" fmla="*/ 1019175 w 1788319"/>
                <a:gd name="connsiteY1" fmla="*/ 490538 h 1283494"/>
                <a:gd name="connsiteX2" fmla="*/ 1247775 w 1788319"/>
                <a:gd name="connsiteY2" fmla="*/ 347663 h 1283494"/>
                <a:gd name="connsiteX3" fmla="*/ 1395412 w 1788319"/>
                <a:gd name="connsiteY3" fmla="*/ 240506 h 1283494"/>
                <a:gd name="connsiteX4" fmla="*/ 1531144 w 1788319"/>
                <a:gd name="connsiteY4" fmla="*/ 140494 h 1283494"/>
                <a:gd name="connsiteX5" fmla="*/ 1614487 w 1788319"/>
                <a:gd name="connsiteY5" fmla="*/ 78581 h 1283494"/>
                <a:gd name="connsiteX6" fmla="*/ 1695450 w 1788319"/>
                <a:gd name="connsiteY6" fmla="*/ 19050 h 1283494"/>
                <a:gd name="connsiteX7" fmla="*/ 1721644 w 1788319"/>
                <a:gd name="connsiteY7" fmla="*/ 4763 h 1283494"/>
                <a:gd name="connsiteX8" fmla="*/ 1750219 w 1788319"/>
                <a:gd name="connsiteY8" fmla="*/ 0 h 1283494"/>
                <a:gd name="connsiteX9" fmla="*/ 1766887 w 1788319"/>
                <a:gd name="connsiteY9" fmla="*/ 0 h 1283494"/>
                <a:gd name="connsiteX10" fmla="*/ 1781175 w 1788319"/>
                <a:gd name="connsiteY10" fmla="*/ 2381 h 1283494"/>
                <a:gd name="connsiteX11" fmla="*/ 1788319 w 1788319"/>
                <a:gd name="connsiteY11" fmla="*/ 11906 h 1283494"/>
                <a:gd name="connsiteX12" fmla="*/ 1783556 w 1788319"/>
                <a:gd name="connsiteY12" fmla="*/ 33338 h 1283494"/>
                <a:gd name="connsiteX13" fmla="*/ 1771650 w 1788319"/>
                <a:gd name="connsiteY13" fmla="*/ 57150 h 1283494"/>
                <a:gd name="connsiteX14" fmla="*/ 1707356 w 1788319"/>
                <a:gd name="connsiteY14" fmla="*/ 121444 h 1283494"/>
                <a:gd name="connsiteX15" fmla="*/ 1562100 w 1788319"/>
                <a:gd name="connsiteY15" fmla="*/ 250031 h 1283494"/>
                <a:gd name="connsiteX16" fmla="*/ 1395412 w 1788319"/>
                <a:gd name="connsiteY16" fmla="*/ 404813 h 1283494"/>
                <a:gd name="connsiteX17" fmla="*/ 1240631 w 1788319"/>
                <a:gd name="connsiteY17" fmla="*/ 547688 h 1283494"/>
                <a:gd name="connsiteX18" fmla="*/ 1193006 w 1788319"/>
                <a:gd name="connsiteY18" fmla="*/ 590550 h 1283494"/>
                <a:gd name="connsiteX19" fmla="*/ 935831 w 1788319"/>
                <a:gd name="connsiteY19" fmla="*/ 790575 h 1283494"/>
                <a:gd name="connsiteX20" fmla="*/ 778669 w 1788319"/>
                <a:gd name="connsiteY20" fmla="*/ 914400 h 1283494"/>
                <a:gd name="connsiteX21" fmla="*/ 669131 w 1788319"/>
                <a:gd name="connsiteY21" fmla="*/ 1000125 h 1283494"/>
                <a:gd name="connsiteX22" fmla="*/ 614362 w 1788319"/>
                <a:gd name="connsiteY22" fmla="*/ 1045369 h 1283494"/>
                <a:gd name="connsiteX23" fmla="*/ 526256 w 1788319"/>
                <a:gd name="connsiteY23" fmla="*/ 1119188 h 1283494"/>
                <a:gd name="connsiteX24" fmla="*/ 452437 w 1788319"/>
                <a:gd name="connsiteY24" fmla="*/ 1181100 h 1283494"/>
                <a:gd name="connsiteX25" fmla="*/ 407194 w 1788319"/>
                <a:gd name="connsiteY25" fmla="*/ 1223963 h 1283494"/>
                <a:gd name="connsiteX26" fmla="*/ 369094 w 1788319"/>
                <a:gd name="connsiteY26" fmla="*/ 1254919 h 1283494"/>
                <a:gd name="connsiteX27" fmla="*/ 338137 w 1788319"/>
                <a:gd name="connsiteY27" fmla="*/ 1271588 h 1283494"/>
                <a:gd name="connsiteX28" fmla="*/ 307181 w 1788319"/>
                <a:gd name="connsiteY28" fmla="*/ 1281113 h 1283494"/>
                <a:gd name="connsiteX29" fmla="*/ 271462 w 1788319"/>
                <a:gd name="connsiteY29" fmla="*/ 1283494 h 1283494"/>
                <a:gd name="connsiteX30" fmla="*/ 238125 w 1788319"/>
                <a:gd name="connsiteY30" fmla="*/ 1276350 h 1283494"/>
                <a:gd name="connsiteX31" fmla="*/ 207169 w 1788319"/>
                <a:gd name="connsiteY31" fmla="*/ 1266825 h 1283494"/>
                <a:gd name="connsiteX32" fmla="*/ 164306 w 1788319"/>
                <a:gd name="connsiteY32" fmla="*/ 1243013 h 1283494"/>
                <a:gd name="connsiteX33" fmla="*/ 119062 w 1788319"/>
                <a:gd name="connsiteY33" fmla="*/ 1200150 h 1283494"/>
                <a:gd name="connsiteX34" fmla="*/ 69056 w 1788319"/>
                <a:gd name="connsiteY34" fmla="*/ 1126331 h 1283494"/>
                <a:gd name="connsiteX35" fmla="*/ 33337 w 1788319"/>
                <a:gd name="connsiteY35" fmla="*/ 1052513 h 1283494"/>
                <a:gd name="connsiteX36" fmla="*/ 9525 w 1788319"/>
                <a:gd name="connsiteY36" fmla="*/ 1000125 h 1283494"/>
                <a:gd name="connsiteX37" fmla="*/ 0 w 1788319"/>
                <a:gd name="connsiteY37" fmla="*/ 954881 h 1283494"/>
                <a:gd name="connsiteX38" fmla="*/ 0 w 1788319"/>
                <a:gd name="connsiteY38" fmla="*/ 914400 h 1283494"/>
                <a:gd name="connsiteX39" fmla="*/ 4762 w 1788319"/>
                <a:gd name="connsiteY39" fmla="*/ 895350 h 1283494"/>
                <a:gd name="connsiteX40" fmla="*/ 16669 w 1788319"/>
                <a:gd name="connsiteY40" fmla="*/ 892969 h 1283494"/>
                <a:gd name="connsiteX41" fmla="*/ 26194 w 1788319"/>
                <a:gd name="connsiteY41" fmla="*/ 895350 h 1283494"/>
                <a:gd name="connsiteX42" fmla="*/ 54769 w 1788319"/>
                <a:gd name="connsiteY42" fmla="*/ 907256 h 1283494"/>
                <a:gd name="connsiteX43" fmla="*/ 80962 w 1788319"/>
                <a:gd name="connsiteY43" fmla="*/ 933450 h 1283494"/>
                <a:gd name="connsiteX44" fmla="*/ 102394 w 1788319"/>
                <a:gd name="connsiteY44" fmla="*/ 952500 h 1283494"/>
                <a:gd name="connsiteX45" fmla="*/ 126206 w 1788319"/>
                <a:gd name="connsiteY45" fmla="*/ 962025 h 1283494"/>
                <a:gd name="connsiteX46" fmla="*/ 157162 w 1788319"/>
                <a:gd name="connsiteY46" fmla="*/ 971550 h 1283494"/>
                <a:gd name="connsiteX47" fmla="*/ 202406 w 1788319"/>
                <a:gd name="connsiteY47" fmla="*/ 973931 h 1283494"/>
                <a:gd name="connsiteX48" fmla="*/ 240506 w 1788319"/>
                <a:gd name="connsiteY48" fmla="*/ 966788 h 1283494"/>
                <a:gd name="connsiteX49" fmla="*/ 292894 w 1788319"/>
                <a:gd name="connsiteY49" fmla="*/ 945356 h 1283494"/>
                <a:gd name="connsiteX50" fmla="*/ 388144 w 1788319"/>
                <a:gd name="connsiteY50" fmla="*/ 902494 h 1283494"/>
                <a:gd name="connsiteX51" fmla="*/ 507206 w 1788319"/>
                <a:gd name="connsiteY51" fmla="*/ 833438 h 1283494"/>
                <a:gd name="connsiteX52" fmla="*/ 681037 w 1788319"/>
                <a:gd name="connsiteY52" fmla="*/ 721519 h 1283494"/>
                <a:gd name="connsiteX53" fmla="*/ 926306 w 1788319"/>
                <a:gd name="connsiteY53" fmla="*/ 561975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88319" h="1283494">
                  <a:moveTo>
                    <a:pt x="926306" y="561975"/>
                  </a:moveTo>
                  <a:lnTo>
                    <a:pt x="1019175" y="490538"/>
                  </a:lnTo>
                  <a:lnTo>
                    <a:pt x="1247775" y="347663"/>
                  </a:lnTo>
                  <a:lnTo>
                    <a:pt x="1395412" y="240506"/>
                  </a:lnTo>
                  <a:lnTo>
                    <a:pt x="1531144" y="140494"/>
                  </a:lnTo>
                  <a:lnTo>
                    <a:pt x="1614487" y="78581"/>
                  </a:lnTo>
                  <a:lnTo>
                    <a:pt x="1695450" y="19050"/>
                  </a:lnTo>
                  <a:lnTo>
                    <a:pt x="1721644" y="4763"/>
                  </a:lnTo>
                  <a:lnTo>
                    <a:pt x="1750219" y="0"/>
                  </a:lnTo>
                  <a:lnTo>
                    <a:pt x="1766887" y="0"/>
                  </a:lnTo>
                  <a:lnTo>
                    <a:pt x="1781175" y="2381"/>
                  </a:lnTo>
                  <a:lnTo>
                    <a:pt x="1788319" y="11906"/>
                  </a:lnTo>
                  <a:lnTo>
                    <a:pt x="1783556" y="33338"/>
                  </a:lnTo>
                  <a:lnTo>
                    <a:pt x="1771650" y="57150"/>
                  </a:lnTo>
                  <a:lnTo>
                    <a:pt x="1707356" y="121444"/>
                  </a:lnTo>
                  <a:lnTo>
                    <a:pt x="1562100" y="250031"/>
                  </a:lnTo>
                  <a:lnTo>
                    <a:pt x="1395412" y="404813"/>
                  </a:lnTo>
                  <a:lnTo>
                    <a:pt x="1240631" y="547688"/>
                  </a:lnTo>
                  <a:lnTo>
                    <a:pt x="1193006" y="590550"/>
                  </a:lnTo>
                  <a:lnTo>
                    <a:pt x="935831" y="790575"/>
                  </a:lnTo>
                  <a:lnTo>
                    <a:pt x="778669" y="914400"/>
                  </a:lnTo>
                  <a:lnTo>
                    <a:pt x="669131" y="1000125"/>
                  </a:lnTo>
                  <a:lnTo>
                    <a:pt x="614362" y="1045369"/>
                  </a:lnTo>
                  <a:lnTo>
                    <a:pt x="526256" y="1119188"/>
                  </a:lnTo>
                  <a:lnTo>
                    <a:pt x="452437" y="1181100"/>
                  </a:lnTo>
                  <a:lnTo>
                    <a:pt x="407194" y="1223963"/>
                  </a:lnTo>
                  <a:lnTo>
                    <a:pt x="369094" y="1254919"/>
                  </a:lnTo>
                  <a:lnTo>
                    <a:pt x="338137" y="1271588"/>
                  </a:lnTo>
                  <a:lnTo>
                    <a:pt x="307181" y="1281113"/>
                  </a:lnTo>
                  <a:lnTo>
                    <a:pt x="271462" y="1283494"/>
                  </a:lnTo>
                  <a:lnTo>
                    <a:pt x="238125" y="1276350"/>
                  </a:lnTo>
                  <a:lnTo>
                    <a:pt x="207169" y="1266825"/>
                  </a:lnTo>
                  <a:lnTo>
                    <a:pt x="164306" y="1243013"/>
                  </a:lnTo>
                  <a:lnTo>
                    <a:pt x="119062" y="1200150"/>
                  </a:lnTo>
                  <a:lnTo>
                    <a:pt x="69056" y="1126331"/>
                  </a:lnTo>
                  <a:lnTo>
                    <a:pt x="33337" y="1052513"/>
                  </a:lnTo>
                  <a:lnTo>
                    <a:pt x="9525" y="1000125"/>
                  </a:lnTo>
                  <a:lnTo>
                    <a:pt x="0" y="954881"/>
                  </a:lnTo>
                  <a:lnTo>
                    <a:pt x="0" y="914400"/>
                  </a:lnTo>
                  <a:lnTo>
                    <a:pt x="4762" y="895350"/>
                  </a:lnTo>
                  <a:lnTo>
                    <a:pt x="16669" y="892969"/>
                  </a:lnTo>
                  <a:lnTo>
                    <a:pt x="26194" y="895350"/>
                  </a:lnTo>
                  <a:lnTo>
                    <a:pt x="54769" y="907256"/>
                  </a:lnTo>
                  <a:lnTo>
                    <a:pt x="80962" y="933450"/>
                  </a:lnTo>
                  <a:lnTo>
                    <a:pt x="102394" y="952500"/>
                  </a:lnTo>
                  <a:lnTo>
                    <a:pt x="126206" y="962025"/>
                  </a:lnTo>
                  <a:lnTo>
                    <a:pt x="157162" y="971550"/>
                  </a:lnTo>
                  <a:lnTo>
                    <a:pt x="202406" y="973931"/>
                  </a:lnTo>
                  <a:lnTo>
                    <a:pt x="240506" y="966788"/>
                  </a:lnTo>
                  <a:lnTo>
                    <a:pt x="292894" y="945356"/>
                  </a:lnTo>
                  <a:lnTo>
                    <a:pt x="388144" y="902494"/>
                  </a:lnTo>
                  <a:lnTo>
                    <a:pt x="507206" y="833438"/>
                  </a:lnTo>
                  <a:lnTo>
                    <a:pt x="681037" y="721519"/>
                  </a:lnTo>
                  <a:lnTo>
                    <a:pt x="926306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BEAB93A6-629C-40E7-8252-275891851BE8}"/>
                </a:ext>
              </a:extLst>
            </p:cNvPr>
            <p:cNvSpPr/>
            <p:nvPr/>
          </p:nvSpPr>
          <p:spPr>
            <a:xfrm>
              <a:off x="5707064" y="1819279"/>
              <a:ext cx="498475" cy="938213"/>
            </a:xfrm>
            <a:custGeom>
              <a:avLst/>
              <a:gdLst>
                <a:gd name="connsiteX0" fmla="*/ 397669 w 497682"/>
                <a:gd name="connsiteY0" fmla="*/ 345281 h 938213"/>
                <a:gd name="connsiteX1" fmla="*/ 373857 w 497682"/>
                <a:gd name="connsiteY1" fmla="*/ 221456 h 938213"/>
                <a:gd name="connsiteX2" fmla="*/ 311944 w 497682"/>
                <a:gd name="connsiteY2" fmla="*/ 90488 h 938213"/>
                <a:gd name="connsiteX3" fmla="*/ 242888 w 497682"/>
                <a:gd name="connsiteY3" fmla="*/ 57150 h 938213"/>
                <a:gd name="connsiteX4" fmla="*/ 195263 w 497682"/>
                <a:gd name="connsiteY4" fmla="*/ 35719 h 938213"/>
                <a:gd name="connsiteX5" fmla="*/ 152400 w 497682"/>
                <a:gd name="connsiteY5" fmla="*/ 19050 h 938213"/>
                <a:gd name="connsiteX6" fmla="*/ 100013 w 497682"/>
                <a:gd name="connsiteY6" fmla="*/ 2381 h 938213"/>
                <a:gd name="connsiteX7" fmla="*/ 57150 w 497682"/>
                <a:gd name="connsiteY7" fmla="*/ 0 h 938213"/>
                <a:gd name="connsiteX8" fmla="*/ 35719 w 497682"/>
                <a:gd name="connsiteY8" fmla="*/ 0 h 938213"/>
                <a:gd name="connsiteX9" fmla="*/ 14288 w 497682"/>
                <a:gd name="connsiteY9" fmla="*/ 4763 h 938213"/>
                <a:gd name="connsiteX10" fmla="*/ 2382 w 497682"/>
                <a:gd name="connsiteY10" fmla="*/ 9525 h 938213"/>
                <a:gd name="connsiteX11" fmla="*/ 0 w 497682"/>
                <a:gd name="connsiteY11" fmla="*/ 21431 h 938213"/>
                <a:gd name="connsiteX12" fmla="*/ 7144 w 497682"/>
                <a:gd name="connsiteY12" fmla="*/ 42863 h 938213"/>
                <a:gd name="connsiteX13" fmla="*/ 23813 w 497682"/>
                <a:gd name="connsiteY13" fmla="*/ 66675 h 938213"/>
                <a:gd name="connsiteX14" fmla="*/ 52388 w 497682"/>
                <a:gd name="connsiteY14" fmla="*/ 97631 h 938213"/>
                <a:gd name="connsiteX15" fmla="*/ 83344 w 497682"/>
                <a:gd name="connsiteY15" fmla="*/ 123825 h 938213"/>
                <a:gd name="connsiteX16" fmla="*/ 111919 w 497682"/>
                <a:gd name="connsiteY16" fmla="*/ 150019 h 938213"/>
                <a:gd name="connsiteX17" fmla="*/ 135732 w 497682"/>
                <a:gd name="connsiteY17" fmla="*/ 180975 h 938213"/>
                <a:gd name="connsiteX18" fmla="*/ 150019 w 497682"/>
                <a:gd name="connsiteY18" fmla="*/ 204788 h 938213"/>
                <a:gd name="connsiteX19" fmla="*/ 166688 w 497682"/>
                <a:gd name="connsiteY19" fmla="*/ 240506 h 938213"/>
                <a:gd name="connsiteX20" fmla="*/ 176213 w 497682"/>
                <a:gd name="connsiteY20" fmla="*/ 273844 h 938213"/>
                <a:gd name="connsiteX21" fmla="*/ 188119 w 497682"/>
                <a:gd name="connsiteY21" fmla="*/ 335756 h 938213"/>
                <a:gd name="connsiteX22" fmla="*/ 211932 w 497682"/>
                <a:gd name="connsiteY22" fmla="*/ 481013 h 938213"/>
                <a:gd name="connsiteX23" fmla="*/ 233363 w 497682"/>
                <a:gd name="connsiteY23" fmla="*/ 647700 h 938213"/>
                <a:gd name="connsiteX24" fmla="*/ 247650 w 497682"/>
                <a:gd name="connsiteY24" fmla="*/ 757238 h 938213"/>
                <a:gd name="connsiteX25" fmla="*/ 259557 w 497682"/>
                <a:gd name="connsiteY25" fmla="*/ 778669 h 938213"/>
                <a:gd name="connsiteX26" fmla="*/ 290513 w 497682"/>
                <a:gd name="connsiteY26" fmla="*/ 819150 h 938213"/>
                <a:gd name="connsiteX27" fmla="*/ 328613 w 497682"/>
                <a:gd name="connsiteY27" fmla="*/ 862013 h 938213"/>
                <a:gd name="connsiteX28" fmla="*/ 352425 w 497682"/>
                <a:gd name="connsiteY28" fmla="*/ 890588 h 938213"/>
                <a:gd name="connsiteX29" fmla="*/ 371475 w 497682"/>
                <a:gd name="connsiteY29" fmla="*/ 914400 h 938213"/>
                <a:gd name="connsiteX30" fmla="*/ 392907 w 497682"/>
                <a:gd name="connsiteY30" fmla="*/ 928688 h 938213"/>
                <a:gd name="connsiteX31" fmla="*/ 419100 w 497682"/>
                <a:gd name="connsiteY31" fmla="*/ 938213 h 938213"/>
                <a:gd name="connsiteX32" fmla="*/ 440532 w 497682"/>
                <a:gd name="connsiteY32" fmla="*/ 938213 h 938213"/>
                <a:gd name="connsiteX33" fmla="*/ 464344 w 497682"/>
                <a:gd name="connsiteY33" fmla="*/ 933450 h 938213"/>
                <a:gd name="connsiteX34" fmla="*/ 481013 w 497682"/>
                <a:gd name="connsiteY34" fmla="*/ 921544 h 938213"/>
                <a:gd name="connsiteX35" fmla="*/ 492919 w 497682"/>
                <a:gd name="connsiteY35" fmla="*/ 900113 h 938213"/>
                <a:gd name="connsiteX36" fmla="*/ 497682 w 497682"/>
                <a:gd name="connsiteY36" fmla="*/ 878681 h 938213"/>
                <a:gd name="connsiteX37" fmla="*/ 497682 w 497682"/>
                <a:gd name="connsiteY37" fmla="*/ 845344 h 938213"/>
                <a:gd name="connsiteX38" fmla="*/ 490538 w 497682"/>
                <a:gd name="connsiteY38" fmla="*/ 776288 h 938213"/>
                <a:gd name="connsiteX39" fmla="*/ 464344 w 497682"/>
                <a:gd name="connsiteY39" fmla="*/ 645319 h 938213"/>
                <a:gd name="connsiteX40" fmla="*/ 397669 w 497682"/>
                <a:gd name="connsiteY40" fmla="*/ 345281 h 93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2" h="938213">
                  <a:moveTo>
                    <a:pt x="397669" y="345281"/>
                  </a:moveTo>
                  <a:lnTo>
                    <a:pt x="373857" y="221456"/>
                  </a:lnTo>
                  <a:lnTo>
                    <a:pt x="311944" y="90488"/>
                  </a:lnTo>
                  <a:lnTo>
                    <a:pt x="242888" y="57150"/>
                  </a:lnTo>
                  <a:lnTo>
                    <a:pt x="195263" y="35719"/>
                  </a:lnTo>
                  <a:lnTo>
                    <a:pt x="152400" y="19050"/>
                  </a:lnTo>
                  <a:lnTo>
                    <a:pt x="100013" y="2381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8" y="4763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3"/>
                  </a:lnTo>
                  <a:lnTo>
                    <a:pt x="23813" y="66675"/>
                  </a:lnTo>
                  <a:lnTo>
                    <a:pt x="52388" y="97631"/>
                  </a:lnTo>
                  <a:lnTo>
                    <a:pt x="83344" y="123825"/>
                  </a:lnTo>
                  <a:lnTo>
                    <a:pt x="111919" y="150019"/>
                  </a:lnTo>
                  <a:lnTo>
                    <a:pt x="135732" y="180975"/>
                  </a:lnTo>
                  <a:lnTo>
                    <a:pt x="150019" y="204788"/>
                  </a:lnTo>
                  <a:lnTo>
                    <a:pt x="166688" y="240506"/>
                  </a:lnTo>
                  <a:lnTo>
                    <a:pt x="176213" y="273844"/>
                  </a:lnTo>
                  <a:lnTo>
                    <a:pt x="188119" y="335756"/>
                  </a:lnTo>
                  <a:lnTo>
                    <a:pt x="211932" y="481013"/>
                  </a:lnTo>
                  <a:lnTo>
                    <a:pt x="233363" y="647700"/>
                  </a:lnTo>
                  <a:lnTo>
                    <a:pt x="247650" y="757238"/>
                  </a:lnTo>
                  <a:lnTo>
                    <a:pt x="259557" y="778669"/>
                  </a:lnTo>
                  <a:lnTo>
                    <a:pt x="290513" y="819150"/>
                  </a:lnTo>
                  <a:lnTo>
                    <a:pt x="328613" y="862013"/>
                  </a:lnTo>
                  <a:lnTo>
                    <a:pt x="352425" y="890588"/>
                  </a:lnTo>
                  <a:lnTo>
                    <a:pt x="371475" y="914400"/>
                  </a:lnTo>
                  <a:lnTo>
                    <a:pt x="392907" y="928688"/>
                  </a:lnTo>
                  <a:lnTo>
                    <a:pt x="419100" y="938213"/>
                  </a:lnTo>
                  <a:lnTo>
                    <a:pt x="440532" y="938213"/>
                  </a:lnTo>
                  <a:lnTo>
                    <a:pt x="464344" y="933450"/>
                  </a:lnTo>
                  <a:lnTo>
                    <a:pt x="481013" y="921544"/>
                  </a:lnTo>
                  <a:lnTo>
                    <a:pt x="492919" y="900113"/>
                  </a:lnTo>
                  <a:lnTo>
                    <a:pt x="497682" y="878681"/>
                  </a:lnTo>
                  <a:lnTo>
                    <a:pt x="497682" y="845344"/>
                  </a:lnTo>
                  <a:lnTo>
                    <a:pt x="490538" y="776288"/>
                  </a:lnTo>
                  <a:lnTo>
                    <a:pt x="464344" y="645319"/>
                  </a:lnTo>
                  <a:lnTo>
                    <a:pt x="397669" y="3452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4365DC8B-2814-4BCE-AD30-55F4B1FD0B96}"/>
                </a:ext>
              </a:extLst>
            </p:cNvPr>
            <p:cNvSpPr/>
            <p:nvPr/>
          </p:nvSpPr>
          <p:spPr>
            <a:xfrm>
              <a:off x="5973763" y="1663703"/>
              <a:ext cx="2057400" cy="908050"/>
            </a:xfrm>
            <a:custGeom>
              <a:avLst/>
              <a:gdLst>
                <a:gd name="connsiteX0" fmla="*/ 773907 w 2057400"/>
                <a:gd name="connsiteY0" fmla="*/ 309562 h 907256"/>
                <a:gd name="connsiteX1" fmla="*/ 685800 w 2057400"/>
                <a:gd name="connsiteY1" fmla="*/ 323850 h 907256"/>
                <a:gd name="connsiteX2" fmla="*/ 450057 w 2057400"/>
                <a:gd name="connsiteY2" fmla="*/ 359569 h 907256"/>
                <a:gd name="connsiteX3" fmla="*/ 204788 w 2057400"/>
                <a:gd name="connsiteY3" fmla="*/ 392906 h 907256"/>
                <a:gd name="connsiteX4" fmla="*/ 69057 w 2057400"/>
                <a:gd name="connsiteY4" fmla="*/ 409575 h 907256"/>
                <a:gd name="connsiteX5" fmla="*/ 52388 w 2057400"/>
                <a:gd name="connsiteY5" fmla="*/ 409575 h 907256"/>
                <a:gd name="connsiteX6" fmla="*/ 0 w 2057400"/>
                <a:gd name="connsiteY6" fmla="*/ 226219 h 907256"/>
                <a:gd name="connsiteX7" fmla="*/ 42863 w 2057400"/>
                <a:gd name="connsiteY7" fmla="*/ 242887 h 907256"/>
                <a:gd name="connsiteX8" fmla="*/ 64294 w 2057400"/>
                <a:gd name="connsiteY8" fmla="*/ 247650 h 907256"/>
                <a:gd name="connsiteX9" fmla="*/ 119063 w 2057400"/>
                <a:gd name="connsiteY9" fmla="*/ 247650 h 907256"/>
                <a:gd name="connsiteX10" fmla="*/ 252413 w 2057400"/>
                <a:gd name="connsiteY10" fmla="*/ 235744 h 907256"/>
                <a:gd name="connsiteX11" fmla="*/ 478632 w 2057400"/>
                <a:gd name="connsiteY11" fmla="*/ 197644 h 907256"/>
                <a:gd name="connsiteX12" fmla="*/ 728663 w 2057400"/>
                <a:gd name="connsiteY12" fmla="*/ 159544 h 907256"/>
                <a:gd name="connsiteX13" fmla="*/ 966788 w 2057400"/>
                <a:gd name="connsiteY13" fmla="*/ 126206 h 907256"/>
                <a:gd name="connsiteX14" fmla="*/ 1178719 w 2057400"/>
                <a:gd name="connsiteY14" fmla="*/ 100012 h 907256"/>
                <a:gd name="connsiteX15" fmla="*/ 1469232 w 2057400"/>
                <a:gd name="connsiteY15" fmla="*/ 69056 h 907256"/>
                <a:gd name="connsiteX16" fmla="*/ 1495425 w 2057400"/>
                <a:gd name="connsiteY16" fmla="*/ 59531 h 907256"/>
                <a:gd name="connsiteX17" fmla="*/ 1545432 w 2057400"/>
                <a:gd name="connsiteY17" fmla="*/ 35719 h 907256"/>
                <a:gd name="connsiteX18" fmla="*/ 1597819 w 2057400"/>
                <a:gd name="connsiteY18" fmla="*/ 14287 h 907256"/>
                <a:gd name="connsiteX19" fmla="*/ 1650207 w 2057400"/>
                <a:gd name="connsiteY19" fmla="*/ 0 h 907256"/>
                <a:gd name="connsiteX20" fmla="*/ 1671638 w 2057400"/>
                <a:gd name="connsiteY20" fmla="*/ 4762 h 907256"/>
                <a:gd name="connsiteX21" fmla="*/ 1747838 w 2057400"/>
                <a:gd name="connsiteY21" fmla="*/ 28575 h 907256"/>
                <a:gd name="connsiteX22" fmla="*/ 1826419 w 2057400"/>
                <a:gd name="connsiteY22" fmla="*/ 61912 h 907256"/>
                <a:gd name="connsiteX23" fmla="*/ 1902619 w 2057400"/>
                <a:gd name="connsiteY23" fmla="*/ 100012 h 907256"/>
                <a:gd name="connsiteX24" fmla="*/ 1950244 w 2057400"/>
                <a:gd name="connsiteY24" fmla="*/ 123825 h 907256"/>
                <a:gd name="connsiteX25" fmla="*/ 1969294 w 2057400"/>
                <a:gd name="connsiteY25" fmla="*/ 135731 h 907256"/>
                <a:gd name="connsiteX26" fmla="*/ 1997869 w 2057400"/>
                <a:gd name="connsiteY26" fmla="*/ 159544 h 907256"/>
                <a:gd name="connsiteX27" fmla="*/ 2021682 w 2057400"/>
                <a:gd name="connsiteY27" fmla="*/ 183356 h 907256"/>
                <a:gd name="connsiteX28" fmla="*/ 2031207 w 2057400"/>
                <a:gd name="connsiteY28" fmla="*/ 195262 h 907256"/>
                <a:gd name="connsiteX29" fmla="*/ 2047875 w 2057400"/>
                <a:gd name="connsiteY29" fmla="*/ 221456 h 907256"/>
                <a:gd name="connsiteX30" fmla="*/ 2055019 w 2057400"/>
                <a:gd name="connsiteY30" fmla="*/ 238125 h 907256"/>
                <a:gd name="connsiteX31" fmla="*/ 2057400 w 2057400"/>
                <a:gd name="connsiteY31" fmla="*/ 257175 h 907256"/>
                <a:gd name="connsiteX32" fmla="*/ 2057400 w 2057400"/>
                <a:gd name="connsiteY32" fmla="*/ 276225 h 907256"/>
                <a:gd name="connsiteX33" fmla="*/ 2045494 w 2057400"/>
                <a:gd name="connsiteY33" fmla="*/ 297656 h 907256"/>
                <a:gd name="connsiteX34" fmla="*/ 2024063 w 2057400"/>
                <a:gd name="connsiteY34" fmla="*/ 321469 h 907256"/>
                <a:gd name="connsiteX35" fmla="*/ 1997869 w 2057400"/>
                <a:gd name="connsiteY35" fmla="*/ 354806 h 907256"/>
                <a:gd name="connsiteX36" fmla="*/ 1974057 w 2057400"/>
                <a:gd name="connsiteY36" fmla="*/ 404812 h 907256"/>
                <a:gd name="connsiteX37" fmla="*/ 1919288 w 2057400"/>
                <a:gd name="connsiteY37" fmla="*/ 569119 h 907256"/>
                <a:gd name="connsiteX38" fmla="*/ 1864519 w 2057400"/>
                <a:gd name="connsiteY38" fmla="*/ 733425 h 907256"/>
                <a:gd name="connsiteX39" fmla="*/ 1835944 w 2057400"/>
                <a:gd name="connsiteY39" fmla="*/ 821531 h 907256"/>
                <a:gd name="connsiteX40" fmla="*/ 1819275 w 2057400"/>
                <a:gd name="connsiteY40" fmla="*/ 854869 h 907256"/>
                <a:gd name="connsiteX41" fmla="*/ 1804988 w 2057400"/>
                <a:gd name="connsiteY41" fmla="*/ 873919 h 907256"/>
                <a:gd name="connsiteX42" fmla="*/ 1781175 w 2057400"/>
                <a:gd name="connsiteY42" fmla="*/ 892969 h 907256"/>
                <a:gd name="connsiteX43" fmla="*/ 1757363 w 2057400"/>
                <a:gd name="connsiteY43" fmla="*/ 904875 h 907256"/>
                <a:gd name="connsiteX44" fmla="*/ 1733550 w 2057400"/>
                <a:gd name="connsiteY44" fmla="*/ 907256 h 907256"/>
                <a:gd name="connsiteX45" fmla="*/ 1707357 w 2057400"/>
                <a:gd name="connsiteY45" fmla="*/ 907256 h 907256"/>
                <a:gd name="connsiteX46" fmla="*/ 1650207 w 2057400"/>
                <a:gd name="connsiteY46" fmla="*/ 735806 h 907256"/>
                <a:gd name="connsiteX47" fmla="*/ 1678782 w 2057400"/>
                <a:gd name="connsiteY47" fmla="*/ 602456 h 907256"/>
                <a:gd name="connsiteX48" fmla="*/ 1709738 w 2057400"/>
                <a:gd name="connsiteY48" fmla="*/ 428625 h 907256"/>
                <a:gd name="connsiteX49" fmla="*/ 1721644 w 2057400"/>
                <a:gd name="connsiteY49" fmla="*/ 342900 h 907256"/>
                <a:gd name="connsiteX50" fmla="*/ 1716882 w 2057400"/>
                <a:gd name="connsiteY50" fmla="*/ 314325 h 907256"/>
                <a:gd name="connsiteX51" fmla="*/ 1704975 w 2057400"/>
                <a:gd name="connsiteY51" fmla="*/ 276225 h 907256"/>
                <a:gd name="connsiteX52" fmla="*/ 1695450 w 2057400"/>
                <a:gd name="connsiteY52" fmla="*/ 259556 h 907256"/>
                <a:gd name="connsiteX53" fmla="*/ 1683544 w 2057400"/>
                <a:gd name="connsiteY53" fmla="*/ 242887 h 907256"/>
                <a:gd name="connsiteX54" fmla="*/ 1669257 w 2057400"/>
                <a:gd name="connsiteY54" fmla="*/ 233362 h 907256"/>
                <a:gd name="connsiteX55" fmla="*/ 1650207 w 2057400"/>
                <a:gd name="connsiteY55" fmla="*/ 226219 h 907256"/>
                <a:gd name="connsiteX56" fmla="*/ 1616869 w 2057400"/>
                <a:gd name="connsiteY56" fmla="*/ 223837 h 907256"/>
                <a:gd name="connsiteX57" fmla="*/ 1576388 w 2057400"/>
                <a:gd name="connsiteY57" fmla="*/ 226219 h 907256"/>
                <a:gd name="connsiteX58" fmla="*/ 1516857 w 2057400"/>
                <a:gd name="connsiteY58" fmla="*/ 228600 h 907256"/>
                <a:gd name="connsiteX59" fmla="*/ 1390650 w 2057400"/>
                <a:gd name="connsiteY59" fmla="*/ 238125 h 907256"/>
                <a:gd name="connsiteX60" fmla="*/ 1252538 w 2057400"/>
                <a:gd name="connsiteY60" fmla="*/ 252412 h 907256"/>
                <a:gd name="connsiteX61" fmla="*/ 1009650 w 2057400"/>
                <a:gd name="connsiteY61" fmla="*/ 278606 h 907256"/>
                <a:gd name="connsiteX62" fmla="*/ 773907 w 2057400"/>
                <a:gd name="connsiteY62" fmla="*/ 309562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57400" h="907256">
                  <a:moveTo>
                    <a:pt x="773907" y="309562"/>
                  </a:moveTo>
                  <a:lnTo>
                    <a:pt x="685800" y="323850"/>
                  </a:lnTo>
                  <a:lnTo>
                    <a:pt x="450057" y="359569"/>
                  </a:lnTo>
                  <a:lnTo>
                    <a:pt x="204788" y="392906"/>
                  </a:lnTo>
                  <a:lnTo>
                    <a:pt x="69057" y="409575"/>
                  </a:lnTo>
                  <a:lnTo>
                    <a:pt x="52388" y="409575"/>
                  </a:lnTo>
                  <a:lnTo>
                    <a:pt x="0" y="226219"/>
                  </a:lnTo>
                  <a:lnTo>
                    <a:pt x="42863" y="242887"/>
                  </a:lnTo>
                  <a:lnTo>
                    <a:pt x="64294" y="247650"/>
                  </a:lnTo>
                  <a:lnTo>
                    <a:pt x="119063" y="247650"/>
                  </a:lnTo>
                  <a:lnTo>
                    <a:pt x="252413" y="235744"/>
                  </a:lnTo>
                  <a:lnTo>
                    <a:pt x="478632" y="197644"/>
                  </a:lnTo>
                  <a:lnTo>
                    <a:pt x="728663" y="159544"/>
                  </a:lnTo>
                  <a:lnTo>
                    <a:pt x="966788" y="126206"/>
                  </a:lnTo>
                  <a:lnTo>
                    <a:pt x="1178719" y="100012"/>
                  </a:lnTo>
                  <a:lnTo>
                    <a:pt x="1469232" y="69056"/>
                  </a:lnTo>
                  <a:lnTo>
                    <a:pt x="1495425" y="59531"/>
                  </a:lnTo>
                  <a:lnTo>
                    <a:pt x="1545432" y="35719"/>
                  </a:lnTo>
                  <a:lnTo>
                    <a:pt x="1597819" y="14287"/>
                  </a:lnTo>
                  <a:lnTo>
                    <a:pt x="1650207" y="0"/>
                  </a:lnTo>
                  <a:lnTo>
                    <a:pt x="1671638" y="4762"/>
                  </a:lnTo>
                  <a:lnTo>
                    <a:pt x="1747838" y="28575"/>
                  </a:lnTo>
                  <a:lnTo>
                    <a:pt x="1826419" y="61912"/>
                  </a:lnTo>
                  <a:lnTo>
                    <a:pt x="1902619" y="100012"/>
                  </a:lnTo>
                  <a:lnTo>
                    <a:pt x="1950244" y="123825"/>
                  </a:lnTo>
                  <a:lnTo>
                    <a:pt x="1969294" y="135731"/>
                  </a:lnTo>
                  <a:lnTo>
                    <a:pt x="1997869" y="159544"/>
                  </a:lnTo>
                  <a:lnTo>
                    <a:pt x="2021682" y="183356"/>
                  </a:lnTo>
                  <a:lnTo>
                    <a:pt x="2031207" y="195262"/>
                  </a:lnTo>
                  <a:lnTo>
                    <a:pt x="2047875" y="221456"/>
                  </a:lnTo>
                  <a:lnTo>
                    <a:pt x="2055019" y="238125"/>
                  </a:lnTo>
                  <a:lnTo>
                    <a:pt x="2057400" y="257175"/>
                  </a:lnTo>
                  <a:lnTo>
                    <a:pt x="2057400" y="276225"/>
                  </a:lnTo>
                  <a:lnTo>
                    <a:pt x="2045494" y="297656"/>
                  </a:lnTo>
                  <a:lnTo>
                    <a:pt x="2024063" y="321469"/>
                  </a:lnTo>
                  <a:lnTo>
                    <a:pt x="1997869" y="354806"/>
                  </a:lnTo>
                  <a:lnTo>
                    <a:pt x="1974057" y="404812"/>
                  </a:lnTo>
                  <a:lnTo>
                    <a:pt x="1919288" y="569119"/>
                  </a:lnTo>
                  <a:lnTo>
                    <a:pt x="1864519" y="733425"/>
                  </a:lnTo>
                  <a:lnTo>
                    <a:pt x="1835944" y="821531"/>
                  </a:lnTo>
                  <a:lnTo>
                    <a:pt x="1819275" y="854869"/>
                  </a:lnTo>
                  <a:lnTo>
                    <a:pt x="1804988" y="873919"/>
                  </a:lnTo>
                  <a:lnTo>
                    <a:pt x="1781175" y="892969"/>
                  </a:lnTo>
                  <a:lnTo>
                    <a:pt x="1757363" y="904875"/>
                  </a:lnTo>
                  <a:lnTo>
                    <a:pt x="1733550" y="907256"/>
                  </a:lnTo>
                  <a:lnTo>
                    <a:pt x="1707357" y="907256"/>
                  </a:lnTo>
                  <a:lnTo>
                    <a:pt x="1650207" y="735806"/>
                  </a:lnTo>
                  <a:lnTo>
                    <a:pt x="1678782" y="602456"/>
                  </a:lnTo>
                  <a:lnTo>
                    <a:pt x="1709738" y="428625"/>
                  </a:lnTo>
                  <a:lnTo>
                    <a:pt x="1721644" y="342900"/>
                  </a:lnTo>
                  <a:lnTo>
                    <a:pt x="1716882" y="314325"/>
                  </a:lnTo>
                  <a:lnTo>
                    <a:pt x="1704975" y="276225"/>
                  </a:lnTo>
                  <a:lnTo>
                    <a:pt x="1695450" y="259556"/>
                  </a:lnTo>
                  <a:lnTo>
                    <a:pt x="1683544" y="242887"/>
                  </a:lnTo>
                  <a:lnTo>
                    <a:pt x="1669257" y="233362"/>
                  </a:lnTo>
                  <a:lnTo>
                    <a:pt x="1650207" y="226219"/>
                  </a:lnTo>
                  <a:lnTo>
                    <a:pt x="1616869" y="223837"/>
                  </a:lnTo>
                  <a:lnTo>
                    <a:pt x="1576388" y="226219"/>
                  </a:lnTo>
                  <a:lnTo>
                    <a:pt x="1516857" y="228600"/>
                  </a:lnTo>
                  <a:lnTo>
                    <a:pt x="1390650" y="238125"/>
                  </a:lnTo>
                  <a:lnTo>
                    <a:pt x="1252538" y="252412"/>
                  </a:lnTo>
                  <a:lnTo>
                    <a:pt x="1009650" y="278606"/>
                  </a:lnTo>
                  <a:lnTo>
                    <a:pt x="773907" y="3095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5967F37A-EE16-41D9-AB8B-856ADAAF9A3C}"/>
                </a:ext>
              </a:extLst>
            </p:cNvPr>
            <p:cNvSpPr/>
            <p:nvPr/>
          </p:nvSpPr>
          <p:spPr>
            <a:xfrm>
              <a:off x="6100763" y="2338391"/>
              <a:ext cx="1663700" cy="292100"/>
            </a:xfrm>
            <a:custGeom>
              <a:avLst/>
              <a:gdLst>
                <a:gd name="connsiteX0" fmla="*/ 645318 w 1664493"/>
                <a:gd name="connsiteY0" fmla="*/ 76200 h 292893"/>
                <a:gd name="connsiteX1" fmla="*/ 350043 w 1664493"/>
                <a:gd name="connsiteY1" fmla="*/ 116681 h 292893"/>
                <a:gd name="connsiteX2" fmla="*/ 83343 w 1664493"/>
                <a:gd name="connsiteY2" fmla="*/ 154781 h 292893"/>
                <a:gd name="connsiteX3" fmla="*/ 0 w 1664493"/>
                <a:gd name="connsiteY3" fmla="*/ 171450 h 292893"/>
                <a:gd name="connsiteX4" fmla="*/ 33337 w 1664493"/>
                <a:gd name="connsiteY4" fmla="*/ 292893 h 292893"/>
                <a:gd name="connsiteX5" fmla="*/ 216693 w 1664493"/>
                <a:gd name="connsiteY5" fmla="*/ 276225 h 292893"/>
                <a:gd name="connsiteX6" fmla="*/ 438150 w 1664493"/>
                <a:gd name="connsiteY6" fmla="*/ 254793 h 292893"/>
                <a:gd name="connsiteX7" fmla="*/ 681037 w 1664493"/>
                <a:gd name="connsiteY7" fmla="*/ 230981 h 292893"/>
                <a:gd name="connsiteX8" fmla="*/ 940593 w 1664493"/>
                <a:gd name="connsiteY8" fmla="*/ 209550 h 292893"/>
                <a:gd name="connsiteX9" fmla="*/ 1197768 w 1664493"/>
                <a:gd name="connsiteY9" fmla="*/ 192881 h 292893"/>
                <a:gd name="connsiteX10" fmla="*/ 1259681 w 1664493"/>
                <a:gd name="connsiteY10" fmla="*/ 190500 h 292893"/>
                <a:gd name="connsiteX11" fmla="*/ 1326356 w 1664493"/>
                <a:gd name="connsiteY11" fmla="*/ 190500 h 292893"/>
                <a:gd name="connsiteX12" fmla="*/ 1373981 w 1664493"/>
                <a:gd name="connsiteY12" fmla="*/ 192881 h 292893"/>
                <a:gd name="connsiteX13" fmla="*/ 1428750 w 1664493"/>
                <a:gd name="connsiteY13" fmla="*/ 200025 h 292893"/>
                <a:gd name="connsiteX14" fmla="*/ 1507331 w 1664493"/>
                <a:gd name="connsiteY14" fmla="*/ 214312 h 292893"/>
                <a:gd name="connsiteX15" fmla="*/ 1564481 w 1664493"/>
                <a:gd name="connsiteY15" fmla="*/ 228600 h 292893"/>
                <a:gd name="connsiteX16" fmla="*/ 1583531 w 1664493"/>
                <a:gd name="connsiteY16" fmla="*/ 233362 h 292893"/>
                <a:gd name="connsiteX17" fmla="*/ 1621631 w 1664493"/>
                <a:gd name="connsiteY17" fmla="*/ 228600 h 292893"/>
                <a:gd name="connsiteX18" fmla="*/ 1664493 w 1664493"/>
                <a:gd name="connsiteY18" fmla="*/ 204787 h 292893"/>
                <a:gd name="connsiteX19" fmla="*/ 1578768 w 1664493"/>
                <a:gd name="connsiteY19" fmla="*/ 59531 h 292893"/>
                <a:gd name="connsiteX20" fmla="*/ 1497806 w 1664493"/>
                <a:gd name="connsiteY20" fmla="*/ 33337 h 292893"/>
                <a:gd name="connsiteX21" fmla="*/ 1407318 w 1664493"/>
                <a:gd name="connsiteY21" fmla="*/ 9525 h 292893"/>
                <a:gd name="connsiteX22" fmla="*/ 1340643 w 1664493"/>
                <a:gd name="connsiteY22" fmla="*/ 0 h 292893"/>
                <a:gd name="connsiteX23" fmla="*/ 1293018 w 1664493"/>
                <a:gd name="connsiteY23" fmla="*/ 0 h 292893"/>
                <a:gd name="connsiteX24" fmla="*/ 1276350 w 1664493"/>
                <a:gd name="connsiteY24" fmla="*/ 0 h 292893"/>
                <a:gd name="connsiteX25" fmla="*/ 1128712 w 1664493"/>
                <a:gd name="connsiteY25" fmla="*/ 16668 h 292893"/>
                <a:gd name="connsiteX26" fmla="*/ 769143 w 1664493"/>
                <a:gd name="connsiteY26" fmla="*/ 59531 h 292893"/>
                <a:gd name="connsiteX27" fmla="*/ 645318 w 1664493"/>
                <a:gd name="connsiteY27" fmla="*/ 762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4493" h="292893">
                  <a:moveTo>
                    <a:pt x="645318" y="76200"/>
                  </a:moveTo>
                  <a:lnTo>
                    <a:pt x="350043" y="116681"/>
                  </a:lnTo>
                  <a:lnTo>
                    <a:pt x="83343" y="154781"/>
                  </a:lnTo>
                  <a:lnTo>
                    <a:pt x="0" y="171450"/>
                  </a:lnTo>
                  <a:lnTo>
                    <a:pt x="33337" y="292893"/>
                  </a:lnTo>
                  <a:lnTo>
                    <a:pt x="216693" y="276225"/>
                  </a:lnTo>
                  <a:lnTo>
                    <a:pt x="438150" y="254793"/>
                  </a:lnTo>
                  <a:lnTo>
                    <a:pt x="681037" y="230981"/>
                  </a:lnTo>
                  <a:lnTo>
                    <a:pt x="940593" y="209550"/>
                  </a:lnTo>
                  <a:lnTo>
                    <a:pt x="1197768" y="192881"/>
                  </a:lnTo>
                  <a:lnTo>
                    <a:pt x="1259681" y="190500"/>
                  </a:lnTo>
                  <a:lnTo>
                    <a:pt x="1326356" y="190500"/>
                  </a:lnTo>
                  <a:lnTo>
                    <a:pt x="1373981" y="192881"/>
                  </a:lnTo>
                  <a:lnTo>
                    <a:pt x="1428750" y="200025"/>
                  </a:lnTo>
                  <a:lnTo>
                    <a:pt x="1507331" y="214312"/>
                  </a:lnTo>
                  <a:lnTo>
                    <a:pt x="1564481" y="228600"/>
                  </a:lnTo>
                  <a:lnTo>
                    <a:pt x="1583531" y="233362"/>
                  </a:lnTo>
                  <a:lnTo>
                    <a:pt x="1621631" y="228600"/>
                  </a:lnTo>
                  <a:lnTo>
                    <a:pt x="1664493" y="204787"/>
                  </a:lnTo>
                  <a:lnTo>
                    <a:pt x="1578768" y="59531"/>
                  </a:lnTo>
                  <a:lnTo>
                    <a:pt x="1497806" y="33337"/>
                  </a:lnTo>
                  <a:lnTo>
                    <a:pt x="1407318" y="9525"/>
                  </a:lnTo>
                  <a:lnTo>
                    <a:pt x="1340643" y="0"/>
                  </a:lnTo>
                  <a:lnTo>
                    <a:pt x="1293018" y="0"/>
                  </a:lnTo>
                  <a:lnTo>
                    <a:pt x="1276350" y="0"/>
                  </a:lnTo>
                  <a:lnTo>
                    <a:pt x="1128712" y="16668"/>
                  </a:lnTo>
                  <a:lnTo>
                    <a:pt x="769143" y="59531"/>
                  </a:lnTo>
                  <a:lnTo>
                    <a:pt x="645318" y="762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89094326-C656-4EC3-87EF-EE9302C57BED}"/>
                </a:ext>
              </a:extLst>
            </p:cNvPr>
            <p:cNvSpPr/>
            <p:nvPr/>
          </p:nvSpPr>
          <p:spPr>
            <a:xfrm rot="5400000">
              <a:off x="5946775" y="3038478"/>
              <a:ext cx="2203450" cy="1828800"/>
            </a:xfrm>
            <a:custGeom>
              <a:avLst/>
              <a:gdLst>
                <a:gd name="connsiteX0" fmla="*/ 319088 w 2202657"/>
                <a:gd name="connsiteY0" fmla="*/ 950118 h 1828800"/>
                <a:gd name="connsiteX1" fmla="*/ 338138 w 2202657"/>
                <a:gd name="connsiteY1" fmla="*/ 1092993 h 1828800"/>
                <a:gd name="connsiteX2" fmla="*/ 352425 w 2202657"/>
                <a:gd name="connsiteY2" fmla="*/ 1212056 h 1828800"/>
                <a:gd name="connsiteX3" fmla="*/ 369094 w 2202657"/>
                <a:gd name="connsiteY3" fmla="*/ 1333500 h 1828800"/>
                <a:gd name="connsiteX4" fmla="*/ 373857 w 2202657"/>
                <a:gd name="connsiteY4" fmla="*/ 1385887 h 1828800"/>
                <a:gd name="connsiteX5" fmla="*/ 381000 w 2202657"/>
                <a:gd name="connsiteY5" fmla="*/ 1454943 h 1828800"/>
                <a:gd name="connsiteX6" fmla="*/ 385763 w 2202657"/>
                <a:gd name="connsiteY6" fmla="*/ 1526381 h 1828800"/>
                <a:gd name="connsiteX7" fmla="*/ 388144 w 2202657"/>
                <a:gd name="connsiteY7" fmla="*/ 1595437 h 1828800"/>
                <a:gd name="connsiteX8" fmla="*/ 385763 w 2202657"/>
                <a:gd name="connsiteY8" fmla="*/ 1654968 h 1828800"/>
                <a:gd name="connsiteX9" fmla="*/ 378619 w 2202657"/>
                <a:gd name="connsiteY9" fmla="*/ 1731168 h 1828800"/>
                <a:gd name="connsiteX10" fmla="*/ 371475 w 2202657"/>
                <a:gd name="connsiteY10" fmla="*/ 1802606 h 1828800"/>
                <a:gd name="connsiteX11" fmla="*/ 226219 w 2202657"/>
                <a:gd name="connsiteY11" fmla="*/ 1828800 h 1828800"/>
                <a:gd name="connsiteX12" fmla="*/ 240507 w 2202657"/>
                <a:gd name="connsiteY12" fmla="*/ 1785937 h 1828800"/>
                <a:gd name="connsiteX13" fmla="*/ 242888 w 2202657"/>
                <a:gd name="connsiteY13" fmla="*/ 1754981 h 1828800"/>
                <a:gd name="connsiteX14" fmla="*/ 235744 w 2202657"/>
                <a:gd name="connsiteY14" fmla="*/ 1626393 h 1828800"/>
                <a:gd name="connsiteX15" fmla="*/ 226219 w 2202657"/>
                <a:gd name="connsiteY15" fmla="*/ 1490662 h 1828800"/>
                <a:gd name="connsiteX16" fmla="*/ 219075 w 2202657"/>
                <a:gd name="connsiteY16" fmla="*/ 1409700 h 1828800"/>
                <a:gd name="connsiteX17" fmla="*/ 204788 w 2202657"/>
                <a:gd name="connsiteY17" fmla="*/ 1290637 h 1828800"/>
                <a:gd name="connsiteX18" fmla="*/ 173832 w 2202657"/>
                <a:gd name="connsiteY18" fmla="*/ 1071562 h 1828800"/>
                <a:gd name="connsiteX19" fmla="*/ 142875 w 2202657"/>
                <a:gd name="connsiteY19" fmla="*/ 885825 h 1828800"/>
                <a:gd name="connsiteX20" fmla="*/ 107157 w 2202657"/>
                <a:gd name="connsiteY20" fmla="*/ 669131 h 1828800"/>
                <a:gd name="connsiteX21" fmla="*/ 66675 w 2202657"/>
                <a:gd name="connsiteY21" fmla="*/ 454818 h 1828800"/>
                <a:gd name="connsiteX22" fmla="*/ 42863 w 2202657"/>
                <a:gd name="connsiteY22" fmla="*/ 402431 h 1828800"/>
                <a:gd name="connsiteX23" fmla="*/ 7144 w 2202657"/>
                <a:gd name="connsiteY23" fmla="*/ 333375 h 1828800"/>
                <a:gd name="connsiteX24" fmla="*/ 0 w 2202657"/>
                <a:gd name="connsiteY24" fmla="*/ 314325 h 1828800"/>
                <a:gd name="connsiteX25" fmla="*/ 2382 w 2202657"/>
                <a:gd name="connsiteY25" fmla="*/ 295275 h 1828800"/>
                <a:gd name="connsiteX26" fmla="*/ 28575 w 2202657"/>
                <a:gd name="connsiteY26" fmla="*/ 242887 h 1828800"/>
                <a:gd name="connsiteX27" fmla="*/ 64294 w 2202657"/>
                <a:gd name="connsiteY27" fmla="*/ 190500 h 1828800"/>
                <a:gd name="connsiteX28" fmla="*/ 135732 w 2202657"/>
                <a:gd name="connsiteY28" fmla="*/ 104775 h 1828800"/>
                <a:gd name="connsiteX29" fmla="*/ 180975 w 2202657"/>
                <a:gd name="connsiteY29" fmla="*/ 59531 h 1828800"/>
                <a:gd name="connsiteX30" fmla="*/ 209550 w 2202657"/>
                <a:gd name="connsiteY30" fmla="*/ 26193 h 1828800"/>
                <a:gd name="connsiteX31" fmla="*/ 226219 w 2202657"/>
                <a:gd name="connsiteY31" fmla="*/ 9525 h 1828800"/>
                <a:gd name="connsiteX32" fmla="*/ 250032 w 2202657"/>
                <a:gd name="connsiteY32" fmla="*/ 2381 h 1828800"/>
                <a:gd name="connsiteX33" fmla="*/ 261938 w 2202657"/>
                <a:gd name="connsiteY33" fmla="*/ 0 h 1828800"/>
                <a:gd name="connsiteX34" fmla="*/ 280988 w 2202657"/>
                <a:gd name="connsiteY34" fmla="*/ 2381 h 1828800"/>
                <a:gd name="connsiteX35" fmla="*/ 309563 w 2202657"/>
                <a:gd name="connsiteY35" fmla="*/ 16668 h 1828800"/>
                <a:gd name="connsiteX36" fmla="*/ 340519 w 2202657"/>
                <a:gd name="connsiteY36" fmla="*/ 35718 h 1828800"/>
                <a:gd name="connsiteX37" fmla="*/ 366713 w 2202657"/>
                <a:gd name="connsiteY37" fmla="*/ 47625 h 1828800"/>
                <a:gd name="connsiteX38" fmla="*/ 395288 w 2202657"/>
                <a:gd name="connsiteY38" fmla="*/ 54768 h 1828800"/>
                <a:gd name="connsiteX39" fmla="*/ 445294 w 2202657"/>
                <a:gd name="connsiteY39" fmla="*/ 61912 h 1828800"/>
                <a:gd name="connsiteX40" fmla="*/ 552450 w 2202657"/>
                <a:gd name="connsiteY40" fmla="*/ 66675 h 1828800"/>
                <a:gd name="connsiteX41" fmla="*/ 778669 w 2202657"/>
                <a:gd name="connsiteY41" fmla="*/ 69056 h 1828800"/>
                <a:gd name="connsiteX42" fmla="*/ 1135857 w 2202657"/>
                <a:gd name="connsiteY42" fmla="*/ 73818 h 1828800"/>
                <a:gd name="connsiteX43" fmla="*/ 1428750 w 2202657"/>
                <a:gd name="connsiteY43" fmla="*/ 78581 h 1828800"/>
                <a:gd name="connsiteX44" fmla="*/ 1702594 w 2202657"/>
                <a:gd name="connsiteY44" fmla="*/ 80962 h 1828800"/>
                <a:gd name="connsiteX45" fmla="*/ 1931194 w 2202657"/>
                <a:gd name="connsiteY45" fmla="*/ 85725 h 1828800"/>
                <a:gd name="connsiteX46" fmla="*/ 2026444 w 2202657"/>
                <a:gd name="connsiteY46" fmla="*/ 85725 h 1828800"/>
                <a:gd name="connsiteX47" fmla="*/ 2102644 w 2202657"/>
                <a:gd name="connsiteY47" fmla="*/ 90487 h 1828800"/>
                <a:gd name="connsiteX48" fmla="*/ 2140744 w 2202657"/>
                <a:gd name="connsiteY48" fmla="*/ 97631 h 1828800"/>
                <a:gd name="connsiteX49" fmla="*/ 2164557 w 2202657"/>
                <a:gd name="connsiteY49" fmla="*/ 107156 h 1828800"/>
                <a:gd name="connsiteX50" fmla="*/ 2181225 w 2202657"/>
                <a:gd name="connsiteY50" fmla="*/ 119062 h 1828800"/>
                <a:gd name="connsiteX51" fmla="*/ 2193132 w 2202657"/>
                <a:gd name="connsiteY51" fmla="*/ 135731 h 1828800"/>
                <a:gd name="connsiteX52" fmla="*/ 2200275 w 2202657"/>
                <a:gd name="connsiteY52" fmla="*/ 157162 h 1828800"/>
                <a:gd name="connsiteX53" fmla="*/ 2202657 w 2202657"/>
                <a:gd name="connsiteY53" fmla="*/ 188118 h 1828800"/>
                <a:gd name="connsiteX54" fmla="*/ 2195513 w 2202657"/>
                <a:gd name="connsiteY54" fmla="*/ 230981 h 1828800"/>
                <a:gd name="connsiteX55" fmla="*/ 2181225 w 2202657"/>
                <a:gd name="connsiteY55" fmla="*/ 269081 h 1828800"/>
                <a:gd name="connsiteX56" fmla="*/ 1969294 w 2202657"/>
                <a:gd name="connsiteY56" fmla="*/ 311943 h 1828800"/>
                <a:gd name="connsiteX57" fmla="*/ 1804988 w 2202657"/>
                <a:gd name="connsiteY57" fmla="*/ 311943 h 1828800"/>
                <a:gd name="connsiteX58" fmla="*/ 1450182 w 2202657"/>
                <a:gd name="connsiteY58" fmla="*/ 309562 h 1828800"/>
                <a:gd name="connsiteX59" fmla="*/ 1212057 w 2202657"/>
                <a:gd name="connsiteY59" fmla="*/ 314325 h 1828800"/>
                <a:gd name="connsiteX60" fmla="*/ 942975 w 2202657"/>
                <a:gd name="connsiteY60" fmla="*/ 328612 h 1828800"/>
                <a:gd name="connsiteX61" fmla="*/ 790575 w 2202657"/>
                <a:gd name="connsiteY61" fmla="*/ 335756 h 1828800"/>
                <a:gd name="connsiteX62" fmla="*/ 585788 w 2202657"/>
                <a:gd name="connsiteY62" fmla="*/ 333375 h 1828800"/>
                <a:gd name="connsiteX63" fmla="*/ 335757 w 2202657"/>
                <a:gd name="connsiteY63" fmla="*/ 333375 h 1828800"/>
                <a:gd name="connsiteX64" fmla="*/ 311944 w 2202657"/>
                <a:gd name="connsiteY64" fmla="*/ 342900 h 1828800"/>
                <a:gd name="connsiteX65" fmla="*/ 280988 w 2202657"/>
                <a:gd name="connsiteY65" fmla="*/ 371475 h 1828800"/>
                <a:gd name="connsiteX66" fmla="*/ 264319 w 2202657"/>
                <a:gd name="connsiteY66" fmla="*/ 397668 h 1828800"/>
                <a:gd name="connsiteX67" fmla="*/ 261938 w 2202657"/>
                <a:gd name="connsiteY67" fmla="*/ 450056 h 1828800"/>
                <a:gd name="connsiteX68" fmla="*/ 271463 w 2202657"/>
                <a:gd name="connsiteY68" fmla="*/ 576262 h 1828800"/>
                <a:gd name="connsiteX69" fmla="*/ 283369 w 2202657"/>
                <a:gd name="connsiteY69" fmla="*/ 697706 h 1828800"/>
                <a:gd name="connsiteX70" fmla="*/ 319088 w 2202657"/>
                <a:gd name="connsiteY70" fmla="*/ 950118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202657" h="1828800">
                  <a:moveTo>
                    <a:pt x="319088" y="950118"/>
                  </a:moveTo>
                  <a:lnTo>
                    <a:pt x="338138" y="1092993"/>
                  </a:lnTo>
                  <a:lnTo>
                    <a:pt x="352425" y="1212056"/>
                  </a:lnTo>
                  <a:lnTo>
                    <a:pt x="369094" y="1333500"/>
                  </a:lnTo>
                  <a:lnTo>
                    <a:pt x="373857" y="1385887"/>
                  </a:lnTo>
                  <a:lnTo>
                    <a:pt x="381000" y="1454943"/>
                  </a:lnTo>
                  <a:lnTo>
                    <a:pt x="385763" y="1526381"/>
                  </a:lnTo>
                  <a:cubicBezTo>
                    <a:pt x="386557" y="1549400"/>
                    <a:pt x="387350" y="1572418"/>
                    <a:pt x="388144" y="1595437"/>
                  </a:cubicBezTo>
                  <a:cubicBezTo>
                    <a:pt x="387350" y="1615281"/>
                    <a:pt x="386557" y="1635124"/>
                    <a:pt x="385763" y="1654968"/>
                  </a:cubicBezTo>
                  <a:lnTo>
                    <a:pt x="378619" y="1731168"/>
                  </a:lnTo>
                  <a:lnTo>
                    <a:pt x="371475" y="1802606"/>
                  </a:lnTo>
                  <a:lnTo>
                    <a:pt x="226219" y="1828800"/>
                  </a:lnTo>
                  <a:lnTo>
                    <a:pt x="240507" y="1785937"/>
                  </a:lnTo>
                  <a:lnTo>
                    <a:pt x="242888" y="1754981"/>
                  </a:lnTo>
                  <a:lnTo>
                    <a:pt x="235744" y="1626393"/>
                  </a:lnTo>
                  <a:lnTo>
                    <a:pt x="226219" y="1490662"/>
                  </a:lnTo>
                  <a:lnTo>
                    <a:pt x="219075" y="1409700"/>
                  </a:lnTo>
                  <a:lnTo>
                    <a:pt x="204788" y="1290637"/>
                  </a:lnTo>
                  <a:lnTo>
                    <a:pt x="173832" y="1071562"/>
                  </a:lnTo>
                  <a:lnTo>
                    <a:pt x="142875" y="885825"/>
                  </a:lnTo>
                  <a:lnTo>
                    <a:pt x="107157" y="669131"/>
                  </a:lnTo>
                  <a:lnTo>
                    <a:pt x="66675" y="454818"/>
                  </a:lnTo>
                  <a:lnTo>
                    <a:pt x="42863" y="402431"/>
                  </a:lnTo>
                  <a:lnTo>
                    <a:pt x="7144" y="333375"/>
                  </a:lnTo>
                  <a:lnTo>
                    <a:pt x="0" y="314325"/>
                  </a:lnTo>
                  <a:lnTo>
                    <a:pt x="2382" y="295275"/>
                  </a:lnTo>
                  <a:lnTo>
                    <a:pt x="28575" y="242887"/>
                  </a:lnTo>
                  <a:lnTo>
                    <a:pt x="64294" y="190500"/>
                  </a:lnTo>
                  <a:lnTo>
                    <a:pt x="135732" y="104775"/>
                  </a:lnTo>
                  <a:lnTo>
                    <a:pt x="180975" y="59531"/>
                  </a:lnTo>
                  <a:lnTo>
                    <a:pt x="209550" y="26193"/>
                  </a:lnTo>
                  <a:lnTo>
                    <a:pt x="226219" y="9525"/>
                  </a:lnTo>
                  <a:lnTo>
                    <a:pt x="250032" y="2381"/>
                  </a:lnTo>
                  <a:lnTo>
                    <a:pt x="261938" y="0"/>
                  </a:lnTo>
                  <a:lnTo>
                    <a:pt x="280988" y="2381"/>
                  </a:lnTo>
                  <a:lnTo>
                    <a:pt x="309563" y="16668"/>
                  </a:lnTo>
                  <a:lnTo>
                    <a:pt x="340519" y="35718"/>
                  </a:lnTo>
                  <a:lnTo>
                    <a:pt x="366713" y="47625"/>
                  </a:lnTo>
                  <a:lnTo>
                    <a:pt x="395288" y="54768"/>
                  </a:lnTo>
                  <a:lnTo>
                    <a:pt x="445294" y="61912"/>
                  </a:lnTo>
                  <a:lnTo>
                    <a:pt x="552450" y="66675"/>
                  </a:lnTo>
                  <a:lnTo>
                    <a:pt x="778669" y="69056"/>
                  </a:lnTo>
                  <a:lnTo>
                    <a:pt x="1135857" y="73818"/>
                  </a:lnTo>
                  <a:lnTo>
                    <a:pt x="1428750" y="78581"/>
                  </a:lnTo>
                  <a:lnTo>
                    <a:pt x="1702594" y="80962"/>
                  </a:lnTo>
                  <a:lnTo>
                    <a:pt x="1931194" y="85725"/>
                  </a:lnTo>
                  <a:lnTo>
                    <a:pt x="2026444" y="85725"/>
                  </a:lnTo>
                  <a:lnTo>
                    <a:pt x="2102644" y="90487"/>
                  </a:lnTo>
                  <a:lnTo>
                    <a:pt x="2140744" y="97631"/>
                  </a:lnTo>
                  <a:lnTo>
                    <a:pt x="2164557" y="107156"/>
                  </a:lnTo>
                  <a:lnTo>
                    <a:pt x="2181225" y="119062"/>
                  </a:lnTo>
                  <a:lnTo>
                    <a:pt x="2193132" y="135731"/>
                  </a:lnTo>
                  <a:lnTo>
                    <a:pt x="2200275" y="157162"/>
                  </a:lnTo>
                  <a:lnTo>
                    <a:pt x="2202657" y="188118"/>
                  </a:lnTo>
                  <a:lnTo>
                    <a:pt x="2195513" y="230981"/>
                  </a:lnTo>
                  <a:lnTo>
                    <a:pt x="2181225" y="269081"/>
                  </a:lnTo>
                  <a:lnTo>
                    <a:pt x="1969294" y="311943"/>
                  </a:lnTo>
                  <a:lnTo>
                    <a:pt x="1804988" y="311943"/>
                  </a:lnTo>
                  <a:lnTo>
                    <a:pt x="1450182" y="309562"/>
                  </a:lnTo>
                  <a:lnTo>
                    <a:pt x="1212057" y="314325"/>
                  </a:lnTo>
                  <a:lnTo>
                    <a:pt x="942975" y="328612"/>
                  </a:lnTo>
                  <a:lnTo>
                    <a:pt x="790575" y="335756"/>
                  </a:lnTo>
                  <a:lnTo>
                    <a:pt x="585788" y="333375"/>
                  </a:lnTo>
                  <a:lnTo>
                    <a:pt x="335757" y="333375"/>
                  </a:lnTo>
                  <a:lnTo>
                    <a:pt x="311944" y="342900"/>
                  </a:lnTo>
                  <a:lnTo>
                    <a:pt x="280988" y="371475"/>
                  </a:lnTo>
                  <a:lnTo>
                    <a:pt x="264319" y="397668"/>
                  </a:lnTo>
                  <a:lnTo>
                    <a:pt x="261938" y="450056"/>
                  </a:lnTo>
                  <a:lnTo>
                    <a:pt x="271463" y="576262"/>
                  </a:lnTo>
                  <a:lnTo>
                    <a:pt x="283369" y="697706"/>
                  </a:lnTo>
                  <a:lnTo>
                    <a:pt x="319088" y="9501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0012E795-EB28-4755-BD4A-AEF1ADB96421}"/>
                </a:ext>
              </a:extLst>
            </p:cNvPr>
            <p:cNvSpPr/>
            <p:nvPr/>
          </p:nvSpPr>
          <p:spPr>
            <a:xfrm rot="5400000">
              <a:off x="6761164" y="2906717"/>
              <a:ext cx="333375" cy="1533525"/>
            </a:xfrm>
            <a:custGeom>
              <a:avLst/>
              <a:gdLst>
                <a:gd name="connsiteX0" fmla="*/ 195263 w 333375"/>
                <a:gd name="connsiteY0" fmla="*/ 542925 h 1533525"/>
                <a:gd name="connsiteX1" fmla="*/ 190500 w 333375"/>
                <a:gd name="connsiteY1" fmla="*/ 442912 h 1533525"/>
                <a:gd name="connsiteX2" fmla="*/ 171450 w 333375"/>
                <a:gd name="connsiteY2" fmla="*/ 204787 h 1533525"/>
                <a:gd name="connsiteX3" fmla="*/ 166688 w 333375"/>
                <a:gd name="connsiteY3" fmla="*/ 0 h 1533525"/>
                <a:gd name="connsiteX4" fmla="*/ 21431 w 333375"/>
                <a:gd name="connsiteY4" fmla="*/ 4762 h 1533525"/>
                <a:gd name="connsiteX5" fmla="*/ 7144 w 333375"/>
                <a:gd name="connsiteY5" fmla="*/ 92869 h 1533525"/>
                <a:gd name="connsiteX6" fmla="*/ 0 w 333375"/>
                <a:gd name="connsiteY6" fmla="*/ 195262 h 1533525"/>
                <a:gd name="connsiteX7" fmla="*/ 4763 w 333375"/>
                <a:gd name="connsiteY7" fmla="*/ 319087 h 1533525"/>
                <a:gd name="connsiteX8" fmla="*/ 14288 w 333375"/>
                <a:gd name="connsiteY8" fmla="*/ 438150 h 1533525"/>
                <a:gd name="connsiteX9" fmla="*/ 47625 w 333375"/>
                <a:gd name="connsiteY9" fmla="*/ 702469 h 1533525"/>
                <a:gd name="connsiteX10" fmla="*/ 100013 w 333375"/>
                <a:gd name="connsiteY10" fmla="*/ 1040606 h 1533525"/>
                <a:gd name="connsiteX11" fmla="*/ 178594 w 333375"/>
                <a:gd name="connsiteY11" fmla="*/ 1533525 h 1533525"/>
                <a:gd name="connsiteX12" fmla="*/ 333375 w 333375"/>
                <a:gd name="connsiteY12" fmla="*/ 1533525 h 1533525"/>
                <a:gd name="connsiteX13" fmla="*/ 288131 w 333375"/>
                <a:gd name="connsiteY13" fmla="*/ 1269206 h 1533525"/>
                <a:gd name="connsiteX14" fmla="*/ 254794 w 333375"/>
                <a:gd name="connsiteY14" fmla="*/ 1054894 h 1533525"/>
                <a:gd name="connsiteX15" fmla="*/ 226219 w 333375"/>
                <a:gd name="connsiteY15" fmla="*/ 845344 h 1533525"/>
                <a:gd name="connsiteX16" fmla="*/ 195263 w 333375"/>
                <a:gd name="connsiteY16" fmla="*/ 542925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1533525">
                  <a:moveTo>
                    <a:pt x="195263" y="542925"/>
                  </a:moveTo>
                  <a:lnTo>
                    <a:pt x="190500" y="442912"/>
                  </a:lnTo>
                  <a:lnTo>
                    <a:pt x="171450" y="204787"/>
                  </a:lnTo>
                  <a:lnTo>
                    <a:pt x="166688" y="0"/>
                  </a:lnTo>
                  <a:lnTo>
                    <a:pt x="21431" y="4762"/>
                  </a:lnTo>
                  <a:lnTo>
                    <a:pt x="7144" y="92869"/>
                  </a:lnTo>
                  <a:lnTo>
                    <a:pt x="0" y="195262"/>
                  </a:lnTo>
                  <a:lnTo>
                    <a:pt x="4763" y="319087"/>
                  </a:lnTo>
                  <a:lnTo>
                    <a:pt x="14288" y="438150"/>
                  </a:lnTo>
                  <a:lnTo>
                    <a:pt x="47625" y="702469"/>
                  </a:lnTo>
                  <a:lnTo>
                    <a:pt x="100013" y="1040606"/>
                  </a:lnTo>
                  <a:lnTo>
                    <a:pt x="178594" y="1533525"/>
                  </a:lnTo>
                  <a:lnTo>
                    <a:pt x="333375" y="1533525"/>
                  </a:lnTo>
                  <a:lnTo>
                    <a:pt x="288131" y="1269206"/>
                  </a:lnTo>
                  <a:lnTo>
                    <a:pt x="254794" y="1054894"/>
                  </a:lnTo>
                  <a:lnTo>
                    <a:pt x="226219" y="845344"/>
                  </a:lnTo>
                  <a:lnTo>
                    <a:pt x="195263" y="542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D8524C5D-2E43-4BD8-A1A6-A3B88D3213BB}"/>
                </a:ext>
              </a:extLst>
            </p:cNvPr>
            <p:cNvSpPr/>
            <p:nvPr/>
          </p:nvSpPr>
          <p:spPr>
            <a:xfrm rot="5400000">
              <a:off x="6768307" y="3467897"/>
              <a:ext cx="323850" cy="1566863"/>
            </a:xfrm>
            <a:custGeom>
              <a:avLst/>
              <a:gdLst>
                <a:gd name="connsiteX0" fmla="*/ 71438 w 323850"/>
                <a:gd name="connsiteY0" fmla="*/ 778669 h 1566862"/>
                <a:gd name="connsiteX1" fmla="*/ 50007 w 323850"/>
                <a:gd name="connsiteY1" fmla="*/ 640556 h 1566862"/>
                <a:gd name="connsiteX2" fmla="*/ 14288 w 323850"/>
                <a:gd name="connsiteY2" fmla="*/ 450056 h 1566862"/>
                <a:gd name="connsiteX3" fmla="*/ 4763 w 323850"/>
                <a:gd name="connsiteY3" fmla="*/ 395287 h 1566862"/>
                <a:gd name="connsiteX4" fmla="*/ 0 w 323850"/>
                <a:gd name="connsiteY4" fmla="*/ 350044 h 1566862"/>
                <a:gd name="connsiteX5" fmla="*/ 0 w 323850"/>
                <a:gd name="connsiteY5" fmla="*/ 302419 h 1566862"/>
                <a:gd name="connsiteX6" fmla="*/ 0 w 323850"/>
                <a:gd name="connsiteY6" fmla="*/ 252412 h 1566862"/>
                <a:gd name="connsiteX7" fmla="*/ 4763 w 323850"/>
                <a:gd name="connsiteY7" fmla="*/ 192881 h 1566862"/>
                <a:gd name="connsiteX8" fmla="*/ 9525 w 323850"/>
                <a:gd name="connsiteY8" fmla="*/ 147637 h 1566862"/>
                <a:gd name="connsiteX9" fmla="*/ 21432 w 323850"/>
                <a:gd name="connsiteY9" fmla="*/ 83344 h 1566862"/>
                <a:gd name="connsiteX10" fmla="*/ 45244 w 323850"/>
                <a:gd name="connsiteY10" fmla="*/ 0 h 1566862"/>
                <a:gd name="connsiteX11" fmla="*/ 247650 w 323850"/>
                <a:gd name="connsiteY11" fmla="*/ 0 h 1566862"/>
                <a:gd name="connsiteX12" fmla="*/ 221457 w 323850"/>
                <a:gd name="connsiteY12" fmla="*/ 102394 h 1566862"/>
                <a:gd name="connsiteX13" fmla="*/ 204788 w 323850"/>
                <a:gd name="connsiteY13" fmla="*/ 169069 h 1566862"/>
                <a:gd name="connsiteX14" fmla="*/ 192882 w 323850"/>
                <a:gd name="connsiteY14" fmla="*/ 264319 h 1566862"/>
                <a:gd name="connsiteX15" fmla="*/ 185738 w 323850"/>
                <a:gd name="connsiteY15" fmla="*/ 364331 h 1566862"/>
                <a:gd name="connsiteX16" fmla="*/ 188119 w 323850"/>
                <a:gd name="connsiteY16" fmla="*/ 426244 h 1566862"/>
                <a:gd name="connsiteX17" fmla="*/ 216694 w 323850"/>
                <a:gd name="connsiteY17" fmla="*/ 590550 h 1566862"/>
                <a:gd name="connsiteX18" fmla="*/ 242888 w 323850"/>
                <a:gd name="connsiteY18" fmla="*/ 745331 h 1566862"/>
                <a:gd name="connsiteX19" fmla="*/ 271463 w 323850"/>
                <a:gd name="connsiteY19" fmla="*/ 926306 h 1566862"/>
                <a:gd name="connsiteX20" fmla="*/ 288132 w 323850"/>
                <a:gd name="connsiteY20" fmla="*/ 1062037 h 1566862"/>
                <a:gd name="connsiteX21" fmla="*/ 302419 w 323850"/>
                <a:gd name="connsiteY21" fmla="*/ 1176337 h 1566862"/>
                <a:gd name="connsiteX22" fmla="*/ 314325 w 323850"/>
                <a:gd name="connsiteY22" fmla="*/ 1283494 h 1566862"/>
                <a:gd name="connsiteX23" fmla="*/ 323850 w 323850"/>
                <a:gd name="connsiteY23" fmla="*/ 1447800 h 1566862"/>
                <a:gd name="connsiteX24" fmla="*/ 323850 w 323850"/>
                <a:gd name="connsiteY24" fmla="*/ 1566862 h 1566862"/>
                <a:gd name="connsiteX25" fmla="*/ 147638 w 323850"/>
                <a:gd name="connsiteY25" fmla="*/ 1564481 h 1566862"/>
                <a:gd name="connsiteX26" fmla="*/ 130969 w 323850"/>
                <a:gd name="connsiteY26" fmla="*/ 1281112 h 1566862"/>
                <a:gd name="connsiteX27" fmla="*/ 114300 w 323850"/>
                <a:gd name="connsiteY27" fmla="*/ 1109662 h 1566862"/>
                <a:gd name="connsiteX28" fmla="*/ 92869 w 323850"/>
                <a:gd name="connsiteY28" fmla="*/ 916781 h 1566862"/>
                <a:gd name="connsiteX29" fmla="*/ 71438 w 323850"/>
                <a:gd name="connsiteY29" fmla="*/ 778669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3850" h="1566862">
                  <a:moveTo>
                    <a:pt x="71438" y="778669"/>
                  </a:moveTo>
                  <a:lnTo>
                    <a:pt x="50007" y="640556"/>
                  </a:lnTo>
                  <a:lnTo>
                    <a:pt x="14288" y="450056"/>
                  </a:lnTo>
                  <a:lnTo>
                    <a:pt x="4763" y="395287"/>
                  </a:lnTo>
                  <a:lnTo>
                    <a:pt x="0" y="350044"/>
                  </a:lnTo>
                  <a:lnTo>
                    <a:pt x="0" y="302419"/>
                  </a:lnTo>
                  <a:lnTo>
                    <a:pt x="0" y="252412"/>
                  </a:lnTo>
                  <a:lnTo>
                    <a:pt x="4763" y="192881"/>
                  </a:lnTo>
                  <a:lnTo>
                    <a:pt x="9525" y="147637"/>
                  </a:lnTo>
                  <a:lnTo>
                    <a:pt x="21432" y="83344"/>
                  </a:lnTo>
                  <a:lnTo>
                    <a:pt x="45244" y="0"/>
                  </a:lnTo>
                  <a:lnTo>
                    <a:pt x="247650" y="0"/>
                  </a:lnTo>
                  <a:lnTo>
                    <a:pt x="221457" y="102394"/>
                  </a:lnTo>
                  <a:lnTo>
                    <a:pt x="204788" y="169069"/>
                  </a:lnTo>
                  <a:lnTo>
                    <a:pt x="192882" y="264319"/>
                  </a:lnTo>
                  <a:lnTo>
                    <a:pt x="185738" y="364331"/>
                  </a:lnTo>
                  <a:cubicBezTo>
                    <a:pt x="186532" y="384969"/>
                    <a:pt x="187325" y="405606"/>
                    <a:pt x="188119" y="426244"/>
                  </a:cubicBezTo>
                  <a:lnTo>
                    <a:pt x="216694" y="590550"/>
                  </a:lnTo>
                  <a:lnTo>
                    <a:pt x="242888" y="745331"/>
                  </a:lnTo>
                  <a:lnTo>
                    <a:pt x="271463" y="926306"/>
                  </a:lnTo>
                  <a:lnTo>
                    <a:pt x="288132" y="1062037"/>
                  </a:lnTo>
                  <a:lnTo>
                    <a:pt x="302419" y="1176337"/>
                  </a:lnTo>
                  <a:lnTo>
                    <a:pt x="314325" y="1283494"/>
                  </a:lnTo>
                  <a:lnTo>
                    <a:pt x="323850" y="1447800"/>
                  </a:lnTo>
                  <a:lnTo>
                    <a:pt x="323850" y="1566862"/>
                  </a:lnTo>
                  <a:lnTo>
                    <a:pt x="147638" y="1564481"/>
                  </a:lnTo>
                  <a:lnTo>
                    <a:pt x="130969" y="1281112"/>
                  </a:lnTo>
                  <a:lnTo>
                    <a:pt x="114300" y="1109662"/>
                  </a:lnTo>
                  <a:lnTo>
                    <a:pt x="92869" y="916781"/>
                  </a:lnTo>
                  <a:lnTo>
                    <a:pt x="71438" y="7786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3B60AC0B-1C43-49FF-B3F6-2F61F437F6D1}"/>
                </a:ext>
              </a:extLst>
            </p:cNvPr>
            <p:cNvSpPr/>
            <p:nvPr/>
          </p:nvSpPr>
          <p:spPr>
            <a:xfrm rot="5400000">
              <a:off x="6807995" y="4114009"/>
              <a:ext cx="300037" cy="1562100"/>
            </a:xfrm>
            <a:custGeom>
              <a:avLst/>
              <a:gdLst>
                <a:gd name="connsiteX0" fmla="*/ 73819 w 300038"/>
                <a:gd name="connsiteY0" fmla="*/ 795338 h 1562100"/>
                <a:gd name="connsiteX1" fmla="*/ 35719 w 300038"/>
                <a:gd name="connsiteY1" fmla="*/ 514350 h 1562100"/>
                <a:gd name="connsiteX2" fmla="*/ 4763 w 300038"/>
                <a:gd name="connsiteY2" fmla="*/ 330994 h 1562100"/>
                <a:gd name="connsiteX3" fmla="*/ 0 w 300038"/>
                <a:gd name="connsiteY3" fmla="*/ 295275 h 1562100"/>
                <a:gd name="connsiteX4" fmla="*/ 4763 w 300038"/>
                <a:gd name="connsiteY4" fmla="*/ 254794 h 1562100"/>
                <a:gd name="connsiteX5" fmla="*/ 14288 w 300038"/>
                <a:gd name="connsiteY5" fmla="*/ 211931 h 1562100"/>
                <a:gd name="connsiteX6" fmla="*/ 35719 w 300038"/>
                <a:gd name="connsiteY6" fmla="*/ 147638 h 1562100"/>
                <a:gd name="connsiteX7" fmla="*/ 76200 w 300038"/>
                <a:gd name="connsiteY7" fmla="*/ 50006 h 1562100"/>
                <a:gd name="connsiteX8" fmla="*/ 85725 w 300038"/>
                <a:gd name="connsiteY8" fmla="*/ 9525 h 1562100"/>
                <a:gd name="connsiteX9" fmla="*/ 300038 w 300038"/>
                <a:gd name="connsiteY9" fmla="*/ 0 h 1562100"/>
                <a:gd name="connsiteX10" fmla="*/ 288131 w 300038"/>
                <a:gd name="connsiteY10" fmla="*/ 47625 h 1562100"/>
                <a:gd name="connsiteX11" fmla="*/ 273844 w 300038"/>
                <a:gd name="connsiteY11" fmla="*/ 69056 h 1562100"/>
                <a:gd name="connsiteX12" fmla="*/ 257175 w 300038"/>
                <a:gd name="connsiteY12" fmla="*/ 97631 h 1562100"/>
                <a:gd name="connsiteX13" fmla="*/ 240506 w 300038"/>
                <a:gd name="connsiteY13" fmla="*/ 126206 h 1562100"/>
                <a:gd name="connsiteX14" fmla="*/ 223838 w 300038"/>
                <a:gd name="connsiteY14" fmla="*/ 164306 h 1562100"/>
                <a:gd name="connsiteX15" fmla="*/ 207169 w 300038"/>
                <a:gd name="connsiteY15" fmla="*/ 219075 h 1562100"/>
                <a:gd name="connsiteX16" fmla="*/ 197644 w 300038"/>
                <a:gd name="connsiteY16" fmla="*/ 271463 h 1562100"/>
                <a:gd name="connsiteX17" fmla="*/ 197644 w 300038"/>
                <a:gd name="connsiteY17" fmla="*/ 347663 h 1562100"/>
                <a:gd name="connsiteX18" fmla="*/ 211931 w 300038"/>
                <a:gd name="connsiteY18" fmla="*/ 471488 h 1562100"/>
                <a:gd name="connsiteX19" fmla="*/ 235744 w 300038"/>
                <a:gd name="connsiteY19" fmla="*/ 657225 h 1562100"/>
                <a:gd name="connsiteX20" fmla="*/ 250031 w 300038"/>
                <a:gd name="connsiteY20" fmla="*/ 790575 h 1562100"/>
                <a:gd name="connsiteX21" fmla="*/ 264319 w 300038"/>
                <a:gd name="connsiteY21" fmla="*/ 942975 h 1562100"/>
                <a:gd name="connsiteX22" fmla="*/ 280988 w 300038"/>
                <a:gd name="connsiteY22" fmla="*/ 1126331 h 1562100"/>
                <a:gd name="connsiteX23" fmla="*/ 288131 w 300038"/>
                <a:gd name="connsiteY23" fmla="*/ 1233488 h 1562100"/>
                <a:gd name="connsiteX24" fmla="*/ 295275 w 300038"/>
                <a:gd name="connsiteY24" fmla="*/ 1350169 h 1562100"/>
                <a:gd name="connsiteX25" fmla="*/ 295275 w 300038"/>
                <a:gd name="connsiteY25" fmla="*/ 1426369 h 1562100"/>
                <a:gd name="connsiteX26" fmla="*/ 288131 w 300038"/>
                <a:gd name="connsiteY26" fmla="*/ 1557338 h 1562100"/>
                <a:gd name="connsiteX27" fmla="*/ 135731 w 300038"/>
                <a:gd name="connsiteY27" fmla="*/ 1562100 h 1562100"/>
                <a:gd name="connsiteX28" fmla="*/ 138113 w 300038"/>
                <a:gd name="connsiteY28" fmla="*/ 1431131 h 1562100"/>
                <a:gd name="connsiteX29" fmla="*/ 130969 w 300038"/>
                <a:gd name="connsiteY29" fmla="*/ 1295400 h 1562100"/>
                <a:gd name="connsiteX30" fmla="*/ 119063 w 300038"/>
                <a:gd name="connsiteY30" fmla="*/ 1164431 h 1562100"/>
                <a:gd name="connsiteX31" fmla="*/ 97631 w 300038"/>
                <a:gd name="connsiteY31" fmla="*/ 976313 h 1562100"/>
                <a:gd name="connsiteX32" fmla="*/ 73819 w 300038"/>
                <a:gd name="connsiteY32" fmla="*/ 7953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0038" h="1562100">
                  <a:moveTo>
                    <a:pt x="73819" y="795338"/>
                  </a:moveTo>
                  <a:lnTo>
                    <a:pt x="35719" y="514350"/>
                  </a:lnTo>
                  <a:lnTo>
                    <a:pt x="4763" y="330994"/>
                  </a:lnTo>
                  <a:lnTo>
                    <a:pt x="0" y="295275"/>
                  </a:lnTo>
                  <a:lnTo>
                    <a:pt x="4763" y="254794"/>
                  </a:lnTo>
                  <a:lnTo>
                    <a:pt x="14288" y="211931"/>
                  </a:lnTo>
                  <a:lnTo>
                    <a:pt x="35719" y="147638"/>
                  </a:lnTo>
                  <a:lnTo>
                    <a:pt x="76200" y="50006"/>
                  </a:lnTo>
                  <a:lnTo>
                    <a:pt x="85725" y="9525"/>
                  </a:lnTo>
                  <a:lnTo>
                    <a:pt x="300038" y="0"/>
                  </a:lnTo>
                  <a:lnTo>
                    <a:pt x="288131" y="47625"/>
                  </a:lnTo>
                  <a:lnTo>
                    <a:pt x="273844" y="69056"/>
                  </a:lnTo>
                  <a:lnTo>
                    <a:pt x="257175" y="97631"/>
                  </a:lnTo>
                  <a:lnTo>
                    <a:pt x="240506" y="126206"/>
                  </a:lnTo>
                  <a:lnTo>
                    <a:pt x="223838" y="164306"/>
                  </a:lnTo>
                  <a:lnTo>
                    <a:pt x="207169" y="219075"/>
                  </a:lnTo>
                  <a:lnTo>
                    <a:pt x="197644" y="271463"/>
                  </a:lnTo>
                  <a:lnTo>
                    <a:pt x="197644" y="347663"/>
                  </a:lnTo>
                  <a:lnTo>
                    <a:pt x="211931" y="471488"/>
                  </a:lnTo>
                  <a:lnTo>
                    <a:pt x="235744" y="657225"/>
                  </a:lnTo>
                  <a:lnTo>
                    <a:pt x="250031" y="790575"/>
                  </a:lnTo>
                  <a:lnTo>
                    <a:pt x="264319" y="942975"/>
                  </a:lnTo>
                  <a:lnTo>
                    <a:pt x="280988" y="1126331"/>
                  </a:lnTo>
                  <a:lnTo>
                    <a:pt x="288131" y="1233488"/>
                  </a:lnTo>
                  <a:lnTo>
                    <a:pt x="295275" y="1350169"/>
                  </a:lnTo>
                  <a:lnTo>
                    <a:pt x="295275" y="1426369"/>
                  </a:lnTo>
                  <a:lnTo>
                    <a:pt x="288131" y="1557338"/>
                  </a:lnTo>
                  <a:lnTo>
                    <a:pt x="135731" y="1562100"/>
                  </a:lnTo>
                  <a:lnTo>
                    <a:pt x="138113" y="1431131"/>
                  </a:lnTo>
                  <a:lnTo>
                    <a:pt x="130969" y="1295400"/>
                  </a:lnTo>
                  <a:lnTo>
                    <a:pt x="119063" y="1164431"/>
                  </a:lnTo>
                  <a:lnTo>
                    <a:pt x="97631" y="976313"/>
                  </a:lnTo>
                  <a:lnTo>
                    <a:pt x="73819" y="7953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8DD3BB74-1596-42F2-AE7A-A21EF608549F}"/>
                </a:ext>
              </a:extLst>
            </p:cNvPr>
            <p:cNvSpPr/>
            <p:nvPr/>
          </p:nvSpPr>
          <p:spPr>
            <a:xfrm rot="5400000">
              <a:off x="5600700" y="4908551"/>
              <a:ext cx="857250" cy="1314450"/>
            </a:xfrm>
            <a:custGeom>
              <a:avLst/>
              <a:gdLst>
                <a:gd name="connsiteX0" fmla="*/ 585788 w 857250"/>
                <a:gd name="connsiteY0" fmla="*/ 514350 h 1314450"/>
                <a:gd name="connsiteX1" fmla="*/ 540544 w 857250"/>
                <a:gd name="connsiteY1" fmla="*/ 421481 h 1314450"/>
                <a:gd name="connsiteX2" fmla="*/ 497682 w 857250"/>
                <a:gd name="connsiteY2" fmla="*/ 345281 h 1314450"/>
                <a:gd name="connsiteX3" fmla="*/ 454819 w 857250"/>
                <a:gd name="connsiteY3" fmla="*/ 273843 h 1314450"/>
                <a:gd name="connsiteX4" fmla="*/ 435769 w 857250"/>
                <a:gd name="connsiteY4" fmla="*/ 240506 h 1314450"/>
                <a:gd name="connsiteX5" fmla="*/ 421482 w 857250"/>
                <a:gd name="connsiteY5" fmla="*/ 226218 h 1314450"/>
                <a:gd name="connsiteX6" fmla="*/ 402432 w 857250"/>
                <a:gd name="connsiteY6" fmla="*/ 200025 h 1314450"/>
                <a:gd name="connsiteX7" fmla="*/ 388144 w 857250"/>
                <a:gd name="connsiteY7" fmla="*/ 169068 h 1314450"/>
                <a:gd name="connsiteX8" fmla="*/ 371475 w 857250"/>
                <a:gd name="connsiteY8" fmla="*/ 126206 h 1314450"/>
                <a:gd name="connsiteX9" fmla="*/ 354807 w 857250"/>
                <a:gd name="connsiteY9" fmla="*/ 64293 h 1314450"/>
                <a:gd name="connsiteX10" fmla="*/ 338138 w 857250"/>
                <a:gd name="connsiteY10" fmla="*/ 23812 h 1314450"/>
                <a:gd name="connsiteX11" fmla="*/ 326232 w 857250"/>
                <a:gd name="connsiteY11" fmla="*/ 9525 h 1314450"/>
                <a:gd name="connsiteX12" fmla="*/ 311944 w 857250"/>
                <a:gd name="connsiteY12" fmla="*/ 2381 h 1314450"/>
                <a:gd name="connsiteX13" fmla="*/ 295275 w 857250"/>
                <a:gd name="connsiteY13" fmla="*/ 0 h 1314450"/>
                <a:gd name="connsiteX14" fmla="*/ 269082 w 857250"/>
                <a:gd name="connsiteY14" fmla="*/ 4762 h 1314450"/>
                <a:gd name="connsiteX15" fmla="*/ 238125 w 857250"/>
                <a:gd name="connsiteY15" fmla="*/ 26193 h 1314450"/>
                <a:gd name="connsiteX16" fmla="*/ 209550 w 857250"/>
                <a:gd name="connsiteY16" fmla="*/ 57150 h 1314450"/>
                <a:gd name="connsiteX17" fmla="*/ 171450 w 857250"/>
                <a:gd name="connsiteY17" fmla="*/ 102393 h 1314450"/>
                <a:gd name="connsiteX18" fmla="*/ 97632 w 857250"/>
                <a:gd name="connsiteY18" fmla="*/ 202406 h 1314450"/>
                <a:gd name="connsiteX19" fmla="*/ 59532 w 857250"/>
                <a:gd name="connsiteY19" fmla="*/ 259556 h 1314450"/>
                <a:gd name="connsiteX20" fmla="*/ 30957 w 857250"/>
                <a:gd name="connsiteY20" fmla="*/ 319087 h 1314450"/>
                <a:gd name="connsiteX21" fmla="*/ 11907 w 857250"/>
                <a:gd name="connsiteY21" fmla="*/ 366712 h 1314450"/>
                <a:gd name="connsiteX22" fmla="*/ 0 w 857250"/>
                <a:gd name="connsiteY22" fmla="*/ 404812 h 1314450"/>
                <a:gd name="connsiteX23" fmla="*/ 0 w 857250"/>
                <a:gd name="connsiteY23" fmla="*/ 426243 h 1314450"/>
                <a:gd name="connsiteX24" fmla="*/ 4763 w 857250"/>
                <a:gd name="connsiteY24" fmla="*/ 450056 h 1314450"/>
                <a:gd name="connsiteX25" fmla="*/ 21432 w 857250"/>
                <a:gd name="connsiteY25" fmla="*/ 457200 h 1314450"/>
                <a:gd name="connsiteX26" fmla="*/ 50007 w 857250"/>
                <a:gd name="connsiteY26" fmla="*/ 445293 h 1314450"/>
                <a:gd name="connsiteX27" fmla="*/ 90488 w 857250"/>
                <a:gd name="connsiteY27" fmla="*/ 426243 h 1314450"/>
                <a:gd name="connsiteX28" fmla="*/ 138113 w 857250"/>
                <a:gd name="connsiteY28" fmla="*/ 402431 h 1314450"/>
                <a:gd name="connsiteX29" fmla="*/ 166688 w 857250"/>
                <a:gd name="connsiteY29" fmla="*/ 395287 h 1314450"/>
                <a:gd name="connsiteX30" fmla="*/ 197644 w 857250"/>
                <a:gd name="connsiteY30" fmla="*/ 400050 h 1314450"/>
                <a:gd name="connsiteX31" fmla="*/ 230982 w 857250"/>
                <a:gd name="connsiteY31" fmla="*/ 409575 h 1314450"/>
                <a:gd name="connsiteX32" fmla="*/ 261938 w 857250"/>
                <a:gd name="connsiteY32" fmla="*/ 428625 h 1314450"/>
                <a:gd name="connsiteX33" fmla="*/ 307182 w 857250"/>
                <a:gd name="connsiteY33" fmla="*/ 464343 h 1314450"/>
                <a:gd name="connsiteX34" fmla="*/ 371475 w 857250"/>
                <a:gd name="connsiteY34" fmla="*/ 540543 h 1314450"/>
                <a:gd name="connsiteX35" fmla="*/ 450057 w 857250"/>
                <a:gd name="connsiteY35" fmla="*/ 650081 h 1314450"/>
                <a:gd name="connsiteX36" fmla="*/ 538163 w 857250"/>
                <a:gd name="connsiteY36" fmla="*/ 792956 h 1314450"/>
                <a:gd name="connsiteX37" fmla="*/ 638175 w 857250"/>
                <a:gd name="connsiteY37" fmla="*/ 971550 h 1314450"/>
                <a:gd name="connsiteX38" fmla="*/ 735807 w 857250"/>
                <a:gd name="connsiteY38" fmla="*/ 1164431 h 1314450"/>
                <a:gd name="connsiteX39" fmla="*/ 792957 w 857250"/>
                <a:gd name="connsiteY39" fmla="*/ 1283493 h 1314450"/>
                <a:gd name="connsiteX40" fmla="*/ 807244 w 857250"/>
                <a:gd name="connsiteY40" fmla="*/ 1302543 h 1314450"/>
                <a:gd name="connsiteX41" fmla="*/ 821532 w 857250"/>
                <a:gd name="connsiteY41" fmla="*/ 1309687 h 1314450"/>
                <a:gd name="connsiteX42" fmla="*/ 831057 w 857250"/>
                <a:gd name="connsiteY42" fmla="*/ 1314450 h 1314450"/>
                <a:gd name="connsiteX43" fmla="*/ 845344 w 857250"/>
                <a:gd name="connsiteY43" fmla="*/ 1314450 h 1314450"/>
                <a:gd name="connsiteX44" fmla="*/ 852488 w 857250"/>
                <a:gd name="connsiteY44" fmla="*/ 1304925 h 1314450"/>
                <a:gd name="connsiteX45" fmla="*/ 857250 w 857250"/>
                <a:gd name="connsiteY45" fmla="*/ 1288256 h 1314450"/>
                <a:gd name="connsiteX46" fmla="*/ 857250 w 857250"/>
                <a:gd name="connsiteY46" fmla="*/ 1257300 h 1314450"/>
                <a:gd name="connsiteX47" fmla="*/ 831057 w 857250"/>
                <a:gd name="connsiteY47" fmla="*/ 1157287 h 1314450"/>
                <a:gd name="connsiteX48" fmla="*/ 776288 w 857250"/>
                <a:gd name="connsiteY48" fmla="*/ 981075 h 1314450"/>
                <a:gd name="connsiteX49" fmla="*/ 704850 w 857250"/>
                <a:gd name="connsiteY49" fmla="*/ 776287 h 1314450"/>
                <a:gd name="connsiteX50" fmla="*/ 645319 w 857250"/>
                <a:gd name="connsiteY50" fmla="*/ 638175 h 1314450"/>
                <a:gd name="connsiteX51" fmla="*/ 585788 w 857250"/>
                <a:gd name="connsiteY51" fmla="*/ 5143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57250" h="1314450">
                  <a:moveTo>
                    <a:pt x="585788" y="514350"/>
                  </a:moveTo>
                  <a:lnTo>
                    <a:pt x="540544" y="421481"/>
                  </a:lnTo>
                  <a:lnTo>
                    <a:pt x="497682" y="345281"/>
                  </a:lnTo>
                  <a:lnTo>
                    <a:pt x="454819" y="273843"/>
                  </a:lnTo>
                  <a:lnTo>
                    <a:pt x="435769" y="240506"/>
                  </a:lnTo>
                  <a:lnTo>
                    <a:pt x="421482" y="226218"/>
                  </a:lnTo>
                  <a:lnTo>
                    <a:pt x="402432" y="200025"/>
                  </a:lnTo>
                  <a:lnTo>
                    <a:pt x="388144" y="169068"/>
                  </a:lnTo>
                  <a:lnTo>
                    <a:pt x="371475" y="126206"/>
                  </a:lnTo>
                  <a:lnTo>
                    <a:pt x="354807" y="64293"/>
                  </a:lnTo>
                  <a:lnTo>
                    <a:pt x="338138" y="23812"/>
                  </a:lnTo>
                  <a:lnTo>
                    <a:pt x="326232" y="9525"/>
                  </a:lnTo>
                  <a:lnTo>
                    <a:pt x="311944" y="2381"/>
                  </a:lnTo>
                  <a:lnTo>
                    <a:pt x="295275" y="0"/>
                  </a:lnTo>
                  <a:lnTo>
                    <a:pt x="269082" y="4762"/>
                  </a:lnTo>
                  <a:lnTo>
                    <a:pt x="238125" y="26193"/>
                  </a:lnTo>
                  <a:lnTo>
                    <a:pt x="209550" y="57150"/>
                  </a:lnTo>
                  <a:lnTo>
                    <a:pt x="171450" y="102393"/>
                  </a:lnTo>
                  <a:lnTo>
                    <a:pt x="97632" y="202406"/>
                  </a:lnTo>
                  <a:lnTo>
                    <a:pt x="59532" y="259556"/>
                  </a:lnTo>
                  <a:lnTo>
                    <a:pt x="30957" y="319087"/>
                  </a:lnTo>
                  <a:lnTo>
                    <a:pt x="11907" y="366712"/>
                  </a:lnTo>
                  <a:lnTo>
                    <a:pt x="0" y="404812"/>
                  </a:lnTo>
                  <a:lnTo>
                    <a:pt x="0" y="426243"/>
                  </a:lnTo>
                  <a:lnTo>
                    <a:pt x="4763" y="450056"/>
                  </a:lnTo>
                  <a:lnTo>
                    <a:pt x="21432" y="457200"/>
                  </a:lnTo>
                  <a:lnTo>
                    <a:pt x="50007" y="445293"/>
                  </a:lnTo>
                  <a:lnTo>
                    <a:pt x="90488" y="426243"/>
                  </a:lnTo>
                  <a:lnTo>
                    <a:pt x="138113" y="402431"/>
                  </a:lnTo>
                  <a:lnTo>
                    <a:pt x="166688" y="395287"/>
                  </a:lnTo>
                  <a:lnTo>
                    <a:pt x="197644" y="400050"/>
                  </a:lnTo>
                  <a:lnTo>
                    <a:pt x="230982" y="409575"/>
                  </a:lnTo>
                  <a:lnTo>
                    <a:pt x="261938" y="428625"/>
                  </a:lnTo>
                  <a:lnTo>
                    <a:pt x="307182" y="464343"/>
                  </a:lnTo>
                  <a:lnTo>
                    <a:pt x="371475" y="540543"/>
                  </a:lnTo>
                  <a:lnTo>
                    <a:pt x="450057" y="650081"/>
                  </a:lnTo>
                  <a:lnTo>
                    <a:pt x="538163" y="792956"/>
                  </a:lnTo>
                  <a:lnTo>
                    <a:pt x="638175" y="971550"/>
                  </a:lnTo>
                  <a:lnTo>
                    <a:pt x="735807" y="1164431"/>
                  </a:lnTo>
                  <a:lnTo>
                    <a:pt x="792957" y="1283493"/>
                  </a:lnTo>
                  <a:lnTo>
                    <a:pt x="807244" y="1302543"/>
                  </a:lnTo>
                  <a:lnTo>
                    <a:pt x="821532" y="1309687"/>
                  </a:lnTo>
                  <a:lnTo>
                    <a:pt x="831057" y="1314450"/>
                  </a:lnTo>
                  <a:lnTo>
                    <a:pt x="845344" y="1314450"/>
                  </a:lnTo>
                  <a:lnTo>
                    <a:pt x="852488" y="1304925"/>
                  </a:lnTo>
                  <a:lnTo>
                    <a:pt x="857250" y="1288256"/>
                  </a:lnTo>
                  <a:lnTo>
                    <a:pt x="857250" y="1257300"/>
                  </a:lnTo>
                  <a:lnTo>
                    <a:pt x="831057" y="1157287"/>
                  </a:lnTo>
                  <a:lnTo>
                    <a:pt x="776288" y="981075"/>
                  </a:lnTo>
                  <a:lnTo>
                    <a:pt x="704850" y="776287"/>
                  </a:lnTo>
                  <a:lnTo>
                    <a:pt x="645319" y="638175"/>
                  </a:lnTo>
                  <a:lnTo>
                    <a:pt x="585788" y="514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24FEDE66-6AD2-4C8A-A0BB-3E2833C8B2A1}"/>
              </a:ext>
            </a:extLst>
          </p:cNvPr>
          <p:cNvGrpSpPr/>
          <p:nvPr/>
        </p:nvGrpSpPr>
        <p:grpSpPr>
          <a:xfrm>
            <a:off x="3713164" y="1663703"/>
            <a:ext cx="4410075" cy="4389437"/>
            <a:chOff x="3713164" y="1655767"/>
            <a:chExt cx="4410075" cy="4389437"/>
          </a:xfrm>
          <a:solidFill>
            <a:schemeClr val="tx1"/>
          </a:solidFill>
        </p:grpSpPr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14A1F4F3-1840-4BF0-8A81-B60B2EA3BDF3}"/>
                </a:ext>
              </a:extLst>
            </p:cNvPr>
            <p:cNvSpPr/>
            <p:nvPr/>
          </p:nvSpPr>
          <p:spPr>
            <a:xfrm>
              <a:off x="3773488" y="2625730"/>
              <a:ext cx="1822450" cy="550863"/>
            </a:xfrm>
            <a:custGeom>
              <a:avLst/>
              <a:gdLst>
                <a:gd name="connsiteX0" fmla="*/ 692944 w 1821657"/>
                <a:gd name="connsiteY0" fmla="*/ 240506 h 550069"/>
                <a:gd name="connsiteX1" fmla="*/ 907257 w 1821657"/>
                <a:gd name="connsiteY1" fmla="*/ 190500 h 550069"/>
                <a:gd name="connsiteX2" fmla="*/ 988219 w 1821657"/>
                <a:gd name="connsiteY2" fmla="*/ 169069 h 550069"/>
                <a:gd name="connsiteX3" fmla="*/ 1178719 w 1821657"/>
                <a:gd name="connsiteY3" fmla="*/ 130969 h 550069"/>
                <a:gd name="connsiteX4" fmla="*/ 1285875 w 1821657"/>
                <a:gd name="connsiteY4" fmla="*/ 100012 h 550069"/>
                <a:gd name="connsiteX5" fmla="*/ 1357313 w 1821657"/>
                <a:gd name="connsiteY5" fmla="*/ 80962 h 550069"/>
                <a:gd name="connsiteX6" fmla="*/ 1400175 w 1821657"/>
                <a:gd name="connsiteY6" fmla="*/ 69056 h 550069"/>
                <a:gd name="connsiteX7" fmla="*/ 1443038 w 1821657"/>
                <a:gd name="connsiteY7" fmla="*/ 40481 h 550069"/>
                <a:gd name="connsiteX8" fmla="*/ 1485900 w 1821657"/>
                <a:gd name="connsiteY8" fmla="*/ 4762 h 550069"/>
                <a:gd name="connsiteX9" fmla="*/ 1509713 w 1821657"/>
                <a:gd name="connsiteY9" fmla="*/ 0 h 550069"/>
                <a:gd name="connsiteX10" fmla="*/ 1593057 w 1821657"/>
                <a:gd name="connsiteY10" fmla="*/ 7144 h 550069"/>
                <a:gd name="connsiteX11" fmla="*/ 1671638 w 1821657"/>
                <a:gd name="connsiteY11" fmla="*/ 21431 h 550069"/>
                <a:gd name="connsiteX12" fmla="*/ 1735932 w 1821657"/>
                <a:gd name="connsiteY12" fmla="*/ 45244 h 550069"/>
                <a:gd name="connsiteX13" fmla="*/ 1778794 w 1821657"/>
                <a:gd name="connsiteY13" fmla="*/ 66675 h 550069"/>
                <a:gd name="connsiteX14" fmla="*/ 1807369 w 1821657"/>
                <a:gd name="connsiteY14" fmla="*/ 85725 h 550069"/>
                <a:gd name="connsiteX15" fmla="*/ 1819275 w 1821657"/>
                <a:gd name="connsiteY15" fmla="*/ 100012 h 550069"/>
                <a:gd name="connsiteX16" fmla="*/ 1821657 w 1821657"/>
                <a:gd name="connsiteY16" fmla="*/ 116681 h 550069"/>
                <a:gd name="connsiteX17" fmla="*/ 1814513 w 1821657"/>
                <a:gd name="connsiteY17" fmla="*/ 140494 h 550069"/>
                <a:gd name="connsiteX18" fmla="*/ 1797844 w 1821657"/>
                <a:gd name="connsiteY18" fmla="*/ 161925 h 550069"/>
                <a:gd name="connsiteX19" fmla="*/ 1759744 w 1821657"/>
                <a:gd name="connsiteY19" fmla="*/ 188119 h 550069"/>
                <a:gd name="connsiteX20" fmla="*/ 1688307 w 1821657"/>
                <a:gd name="connsiteY20" fmla="*/ 216694 h 550069"/>
                <a:gd name="connsiteX21" fmla="*/ 1650207 w 1821657"/>
                <a:gd name="connsiteY21" fmla="*/ 226219 h 550069"/>
                <a:gd name="connsiteX22" fmla="*/ 1557338 w 1821657"/>
                <a:gd name="connsiteY22" fmla="*/ 242887 h 550069"/>
                <a:gd name="connsiteX23" fmla="*/ 1473994 w 1821657"/>
                <a:gd name="connsiteY23" fmla="*/ 261937 h 550069"/>
                <a:gd name="connsiteX24" fmla="*/ 1335882 w 1821657"/>
                <a:gd name="connsiteY24" fmla="*/ 292894 h 550069"/>
                <a:gd name="connsiteX25" fmla="*/ 1162050 w 1821657"/>
                <a:gd name="connsiteY25" fmla="*/ 338137 h 550069"/>
                <a:gd name="connsiteX26" fmla="*/ 957263 w 1821657"/>
                <a:gd name="connsiteY26" fmla="*/ 378619 h 550069"/>
                <a:gd name="connsiteX27" fmla="*/ 845344 w 1821657"/>
                <a:gd name="connsiteY27" fmla="*/ 404812 h 550069"/>
                <a:gd name="connsiteX28" fmla="*/ 678657 w 1821657"/>
                <a:gd name="connsiteY28" fmla="*/ 452437 h 550069"/>
                <a:gd name="connsiteX29" fmla="*/ 559594 w 1821657"/>
                <a:gd name="connsiteY29" fmla="*/ 495300 h 550069"/>
                <a:gd name="connsiteX30" fmla="*/ 490538 w 1821657"/>
                <a:gd name="connsiteY30" fmla="*/ 521494 h 550069"/>
                <a:gd name="connsiteX31" fmla="*/ 457200 w 1821657"/>
                <a:gd name="connsiteY31" fmla="*/ 535781 h 550069"/>
                <a:gd name="connsiteX32" fmla="*/ 435769 w 1821657"/>
                <a:gd name="connsiteY32" fmla="*/ 542925 h 550069"/>
                <a:gd name="connsiteX33" fmla="*/ 400050 w 1821657"/>
                <a:gd name="connsiteY33" fmla="*/ 550069 h 550069"/>
                <a:gd name="connsiteX34" fmla="*/ 373857 w 1821657"/>
                <a:gd name="connsiteY34" fmla="*/ 550069 h 550069"/>
                <a:gd name="connsiteX35" fmla="*/ 340519 w 1821657"/>
                <a:gd name="connsiteY35" fmla="*/ 542925 h 550069"/>
                <a:gd name="connsiteX36" fmla="*/ 302419 w 1821657"/>
                <a:gd name="connsiteY36" fmla="*/ 531019 h 550069"/>
                <a:gd name="connsiteX37" fmla="*/ 250032 w 1821657"/>
                <a:gd name="connsiteY37" fmla="*/ 502444 h 550069"/>
                <a:gd name="connsiteX38" fmla="*/ 180975 w 1821657"/>
                <a:gd name="connsiteY38" fmla="*/ 452437 h 550069"/>
                <a:gd name="connsiteX39" fmla="*/ 107157 w 1821657"/>
                <a:gd name="connsiteY39" fmla="*/ 390525 h 550069"/>
                <a:gd name="connsiteX40" fmla="*/ 42863 w 1821657"/>
                <a:gd name="connsiteY40" fmla="*/ 323850 h 550069"/>
                <a:gd name="connsiteX41" fmla="*/ 16669 w 1821657"/>
                <a:gd name="connsiteY41" fmla="*/ 295275 h 550069"/>
                <a:gd name="connsiteX42" fmla="*/ 4763 w 1821657"/>
                <a:gd name="connsiteY42" fmla="*/ 271462 h 550069"/>
                <a:gd name="connsiteX43" fmla="*/ 0 w 1821657"/>
                <a:gd name="connsiteY43" fmla="*/ 242887 h 550069"/>
                <a:gd name="connsiteX44" fmla="*/ 9525 w 1821657"/>
                <a:gd name="connsiteY44" fmla="*/ 233362 h 550069"/>
                <a:gd name="connsiteX45" fmla="*/ 26194 w 1821657"/>
                <a:gd name="connsiteY45" fmla="*/ 233362 h 550069"/>
                <a:gd name="connsiteX46" fmla="*/ 66675 w 1821657"/>
                <a:gd name="connsiteY46" fmla="*/ 250031 h 550069"/>
                <a:gd name="connsiteX47" fmla="*/ 123825 w 1821657"/>
                <a:gd name="connsiteY47" fmla="*/ 278606 h 550069"/>
                <a:gd name="connsiteX48" fmla="*/ 173832 w 1821657"/>
                <a:gd name="connsiteY48" fmla="*/ 295275 h 550069"/>
                <a:gd name="connsiteX49" fmla="*/ 242888 w 1821657"/>
                <a:gd name="connsiteY49" fmla="*/ 307181 h 550069"/>
                <a:gd name="connsiteX50" fmla="*/ 300038 w 1821657"/>
                <a:gd name="connsiteY50" fmla="*/ 311944 h 550069"/>
                <a:gd name="connsiteX51" fmla="*/ 342900 w 1821657"/>
                <a:gd name="connsiteY51" fmla="*/ 311944 h 550069"/>
                <a:gd name="connsiteX52" fmla="*/ 426244 w 1821657"/>
                <a:gd name="connsiteY52" fmla="*/ 300037 h 550069"/>
                <a:gd name="connsiteX53" fmla="*/ 692944 w 1821657"/>
                <a:gd name="connsiteY53" fmla="*/ 24050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1657" h="550069">
                  <a:moveTo>
                    <a:pt x="692944" y="240506"/>
                  </a:moveTo>
                  <a:lnTo>
                    <a:pt x="907257" y="190500"/>
                  </a:lnTo>
                  <a:lnTo>
                    <a:pt x="988219" y="169069"/>
                  </a:lnTo>
                  <a:lnTo>
                    <a:pt x="1178719" y="130969"/>
                  </a:lnTo>
                  <a:lnTo>
                    <a:pt x="1285875" y="100012"/>
                  </a:lnTo>
                  <a:lnTo>
                    <a:pt x="1357313" y="80962"/>
                  </a:lnTo>
                  <a:lnTo>
                    <a:pt x="1400175" y="69056"/>
                  </a:lnTo>
                  <a:lnTo>
                    <a:pt x="1443038" y="40481"/>
                  </a:lnTo>
                  <a:lnTo>
                    <a:pt x="1485900" y="4762"/>
                  </a:lnTo>
                  <a:lnTo>
                    <a:pt x="1509713" y="0"/>
                  </a:lnTo>
                  <a:lnTo>
                    <a:pt x="1593057" y="7144"/>
                  </a:lnTo>
                  <a:lnTo>
                    <a:pt x="1671638" y="21431"/>
                  </a:lnTo>
                  <a:lnTo>
                    <a:pt x="1735932" y="45244"/>
                  </a:lnTo>
                  <a:lnTo>
                    <a:pt x="1778794" y="66675"/>
                  </a:lnTo>
                  <a:lnTo>
                    <a:pt x="1807369" y="85725"/>
                  </a:lnTo>
                  <a:lnTo>
                    <a:pt x="1819275" y="100012"/>
                  </a:lnTo>
                  <a:lnTo>
                    <a:pt x="1821657" y="116681"/>
                  </a:lnTo>
                  <a:lnTo>
                    <a:pt x="1814513" y="140494"/>
                  </a:lnTo>
                  <a:lnTo>
                    <a:pt x="1797844" y="161925"/>
                  </a:lnTo>
                  <a:lnTo>
                    <a:pt x="1759744" y="188119"/>
                  </a:lnTo>
                  <a:lnTo>
                    <a:pt x="1688307" y="216694"/>
                  </a:lnTo>
                  <a:lnTo>
                    <a:pt x="1650207" y="226219"/>
                  </a:lnTo>
                  <a:lnTo>
                    <a:pt x="1557338" y="242887"/>
                  </a:lnTo>
                  <a:lnTo>
                    <a:pt x="1473994" y="261937"/>
                  </a:lnTo>
                  <a:lnTo>
                    <a:pt x="1335882" y="292894"/>
                  </a:lnTo>
                  <a:lnTo>
                    <a:pt x="1162050" y="338137"/>
                  </a:lnTo>
                  <a:lnTo>
                    <a:pt x="957263" y="378619"/>
                  </a:lnTo>
                  <a:lnTo>
                    <a:pt x="845344" y="404812"/>
                  </a:lnTo>
                  <a:lnTo>
                    <a:pt x="678657" y="452437"/>
                  </a:lnTo>
                  <a:lnTo>
                    <a:pt x="559594" y="495300"/>
                  </a:lnTo>
                  <a:lnTo>
                    <a:pt x="490538" y="521494"/>
                  </a:lnTo>
                  <a:lnTo>
                    <a:pt x="457200" y="535781"/>
                  </a:lnTo>
                  <a:lnTo>
                    <a:pt x="435769" y="542925"/>
                  </a:lnTo>
                  <a:lnTo>
                    <a:pt x="400050" y="550069"/>
                  </a:lnTo>
                  <a:lnTo>
                    <a:pt x="373857" y="550069"/>
                  </a:lnTo>
                  <a:lnTo>
                    <a:pt x="340519" y="542925"/>
                  </a:lnTo>
                  <a:lnTo>
                    <a:pt x="302419" y="531019"/>
                  </a:lnTo>
                  <a:lnTo>
                    <a:pt x="250032" y="502444"/>
                  </a:lnTo>
                  <a:lnTo>
                    <a:pt x="180975" y="452437"/>
                  </a:lnTo>
                  <a:lnTo>
                    <a:pt x="107157" y="390525"/>
                  </a:lnTo>
                  <a:lnTo>
                    <a:pt x="42863" y="323850"/>
                  </a:lnTo>
                  <a:lnTo>
                    <a:pt x="16669" y="295275"/>
                  </a:lnTo>
                  <a:lnTo>
                    <a:pt x="4763" y="271462"/>
                  </a:lnTo>
                  <a:lnTo>
                    <a:pt x="0" y="242887"/>
                  </a:lnTo>
                  <a:lnTo>
                    <a:pt x="9525" y="233362"/>
                  </a:lnTo>
                  <a:lnTo>
                    <a:pt x="26194" y="233362"/>
                  </a:lnTo>
                  <a:lnTo>
                    <a:pt x="66675" y="250031"/>
                  </a:lnTo>
                  <a:lnTo>
                    <a:pt x="123825" y="278606"/>
                  </a:lnTo>
                  <a:lnTo>
                    <a:pt x="173832" y="295275"/>
                  </a:lnTo>
                  <a:lnTo>
                    <a:pt x="242888" y="307181"/>
                  </a:lnTo>
                  <a:lnTo>
                    <a:pt x="300038" y="311944"/>
                  </a:lnTo>
                  <a:lnTo>
                    <a:pt x="342900" y="311944"/>
                  </a:lnTo>
                  <a:lnTo>
                    <a:pt x="426244" y="300037"/>
                  </a:lnTo>
                  <a:lnTo>
                    <a:pt x="692944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4E07DF61-CF57-4841-B6DC-E4D5D8CBE74C}"/>
                </a:ext>
              </a:extLst>
            </p:cNvPr>
            <p:cNvSpPr/>
            <p:nvPr/>
          </p:nvSpPr>
          <p:spPr>
            <a:xfrm rot="5400000">
              <a:off x="4973639" y="3895729"/>
              <a:ext cx="2155825" cy="390525"/>
            </a:xfrm>
            <a:custGeom>
              <a:avLst/>
              <a:gdLst>
                <a:gd name="connsiteX0" fmla="*/ 1095375 w 2155032"/>
                <a:gd name="connsiteY0" fmla="*/ 23812 h 390525"/>
                <a:gd name="connsiteX1" fmla="*/ 771525 w 2155032"/>
                <a:gd name="connsiteY1" fmla="*/ 23812 h 390525"/>
                <a:gd name="connsiteX2" fmla="*/ 519113 w 2155032"/>
                <a:gd name="connsiteY2" fmla="*/ 23812 h 390525"/>
                <a:gd name="connsiteX3" fmla="*/ 183357 w 2155032"/>
                <a:gd name="connsiteY3" fmla="*/ 21431 h 390525"/>
                <a:gd name="connsiteX4" fmla="*/ 78582 w 2155032"/>
                <a:gd name="connsiteY4" fmla="*/ 73819 h 390525"/>
                <a:gd name="connsiteX5" fmla="*/ 54769 w 2155032"/>
                <a:gd name="connsiteY5" fmla="*/ 133350 h 390525"/>
                <a:gd name="connsiteX6" fmla="*/ 28575 w 2155032"/>
                <a:gd name="connsiteY6" fmla="*/ 219075 h 390525"/>
                <a:gd name="connsiteX7" fmla="*/ 19050 w 2155032"/>
                <a:gd name="connsiteY7" fmla="*/ 259556 h 390525"/>
                <a:gd name="connsiteX8" fmla="*/ 14288 w 2155032"/>
                <a:gd name="connsiteY8" fmla="*/ 304800 h 390525"/>
                <a:gd name="connsiteX9" fmla="*/ 4763 w 2155032"/>
                <a:gd name="connsiteY9" fmla="*/ 335756 h 390525"/>
                <a:gd name="connsiteX10" fmla="*/ 0 w 2155032"/>
                <a:gd name="connsiteY10" fmla="*/ 361950 h 390525"/>
                <a:gd name="connsiteX11" fmla="*/ 2382 w 2155032"/>
                <a:gd name="connsiteY11" fmla="*/ 383381 h 390525"/>
                <a:gd name="connsiteX12" fmla="*/ 11907 w 2155032"/>
                <a:gd name="connsiteY12" fmla="*/ 390525 h 390525"/>
                <a:gd name="connsiteX13" fmla="*/ 26194 w 2155032"/>
                <a:gd name="connsiteY13" fmla="*/ 390525 h 390525"/>
                <a:gd name="connsiteX14" fmla="*/ 47625 w 2155032"/>
                <a:gd name="connsiteY14" fmla="*/ 385762 h 390525"/>
                <a:gd name="connsiteX15" fmla="*/ 71438 w 2155032"/>
                <a:gd name="connsiteY15" fmla="*/ 364331 h 390525"/>
                <a:gd name="connsiteX16" fmla="*/ 109538 w 2155032"/>
                <a:gd name="connsiteY16" fmla="*/ 330994 h 390525"/>
                <a:gd name="connsiteX17" fmla="*/ 161925 w 2155032"/>
                <a:gd name="connsiteY17" fmla="*/ 297656 h 390525"/>
                <a:gd name="connsiteX18" fmla="*/ 209550 w 2155032"/>
                <a:gd name="connsiteY18" fmla="*/ 273844 h 390525"/>
                <a:gd name="connsiteX19" fmla="*/ 254794 w 2155032"/>
                <a:gd name="connsiteY19" fmla="*/ 257175 h 390525"/>
                <a:gd name="connsiteX20" fmla="*/ 295275 w 2155032"/>
                <a:gd name="connsiteY20" fmla="*/ 247650 h 390525"/>
                <a:gd name="connsiteX21" fmla="*/ 392907 w 2155032"/>
                <a:gd name="connsiteY21" fmla="*/ 242887 h 390525"/>
                <a:gd name="connsiteX22" fmla="*/ 661988 w 2155032"/>
                <a:gd name="connsiteY22" fmla="*/ 245269 h 390525"/>
                <a:gd name="connsiteX23" fmla="*/ 1026319 w 2155032"/>
                <a:gd name="connsiteY23" fmla="*/ 245269 h 390525"/>
                <a:gd name="connsiteX24" fmla="*/ 1326357 w 2155032"/>
                <a:gd name="connsiteY24" fmla="*/ 245269 h 390525"/>
                <a:gd name="connsiteX25" fmla="*/ 1650207 w 2155032"/>
                <a:gd name="connsiteY25" fmla="*/ 245269 h 390525"/>
                <a:gd name="connsiteX26" fmla="*/ 1778794 w 2155032"/>
                <a:gd name="connsiteY26" fmla="*/ 247650 h 390525"/>
                <a:gd name="connsiteX27" fmla="*/ 1864519 w 2155032"/>
                <a:gd name="connsiteY27" fmla="*/ 257175 h 390525"/>
                <a:gd name="connsiteX28" fmla="*/ 1931194 w 2155032"/>
                <a:gd name="connsiteY28" fmla="*/ 266700 h 390525"/>
                <a:gd name="connsiteX29" fmla="*/ 2007394 w 2155032"/>
                <a:gd name="connsiteY29" fmla="*/ 257175 h 390525"/>
                <a:gd name="connsiteX30" fmla="*/ 2071688 w 2155032"/>
                <a:gd name="connsiteY30" fmla="*/ 238125 h 390525"/>
                <a:gd name="connsiteX31" fmla="*/ 2107407 w 2155032"/>
                <a:gd name="connsiteY31" fmla="*/ 219075 h 390525"/>
                <a:gd name="connsiteX32" fmla="*/ 2128838 w 2155032"/>
                <a:gd name="connsiteY32" fmla="*/ 202406 h 390525"/>
                <a:gd name="connsiteX33" fmla="*/ 2147888 w 2155032"/>
                <a:gd name="connsiteY33" fmla="*/ 173831 h 390525"/>
                <a:gd name="connsiteX34" fmla="*/ 2155032 w 2155032"/>
                <a:gd name="connsiteY34" fmla="*/ 147637 h 390525"/>
                <a:gd name="connsiteX35" fmla="*/ 2152650 w 2155032"/>
                <a:gd name="connsiteY35" fmla="*/ 121444 h 390525"/>
                <a:gd name="connsiteX36" fmla="*/ 2145507 w 2155032"/>
                <a:gd name="connsiteY36" fmla="*/ 95250 h 390525"/>
                <a:gd name="connsiteX37" fmla="*/ 2124075 w 2155032"/>
                <a:gd name="connsiteY37" fmla="*/ 69056 h 390525"/>
                <a:gd name="connsiteX38" fmla="*/ 2093119 w 2155032"/>
                <a:gd name="connsiteY38" fmla="*/ 42862 h 390525"/>
                <a:gd name="connsiteX39" fmla="*/ 2055019 w 2155032"/>
                <a:gd name="connsiteY39" fmla="*/ 16669 h 390525"/>
                <a:gd name="connsiteX40" fmla="*/ 1997869 w 2155032"/>
                <a:gd name="connsiteY40" fmla="*/ 0 h 390525"/>
                <a:gd name="connsiteX41" fmla="*/ 1854994 w 2155032"/>
                <a:gd name="connsiteY41" fmla="*/ 21431 h 390525"/>
                <a:gd name="connsiteX42" fmla="*/ 1671638 w 2155032"/>
                <a:gd name="connsiteY42" fmla="*/ 23812 h 390525"/>
                <a:gd name="connsiteX43" fmla="*/ 1381125 w 2155032"/>
                <a:gd name="connsiteY43" fmla="*/ 23812 h 390525"/>
                <a:gd name="connsiteX44" fmla="*/ 1095375 w 2155032"/>
                <a:gd name="connsiteY44" fmla="*/ 23812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55032" h="390525">
                  <a:moveTo>
                    <a:pt x="1095375" y="23812"/>
                  </a:moveTo>
                  <a:lnTo>
                    <a:pt x="771525" y="23812"/>
                  </a:lnTo>
                  <a:lnTo>
                    <a:pt x="519113" y="23812"/>
                  </a:lnTo>
                  <a:lnTo>
                    <a:pt x="183357" y="21431"/>
                  </a:lnTo>
                  <a:lnTo>
                    <a:pt x="78582" y="73819"/>
                  </a:lnTo>
                  <a:lnTo>
                    <a:pt x="54769" y="133350"/>
                  </a:lnTo>
                  <a:lnTo>
                    <a:pt x="28575" y="219075"/>
                  </a:lnTo>
                  <a:lnTo>
                    <a:pt x="19050" y="259556"/>
                  </a:lnTo>
                  <a:lnTo>
                    <a:pt x="14288" y="304800"/>
                  </a:lnTo>
                  <a:lnTo>
                    <a:pt x="4763" y="335756"/>
                  </a:lnTo>
                  <a:lnTo>
                    <a:pt x="0" y="361950"/>
                  </a:lnTo>
                  <a:lnTo>
                    <a:pt x="2382" y="383381"/>
                  </a:lnTo>
                  <a:lnTo>
                    <a:pt x="11907" y="390525"/>
                  </a:lnTo>
                  <a:lnTo>
                    <a:pt x="26194" y="390525"/>
                  </a:lnTo>
                  <a:lnTo>
                    <a:pt x="47625" y="385762"/>
                  </a:lnTo>
                  <a:lnTo>
                    <a:pt x="71438" y="364331"/>
                  </a:lnTo>
                  <a:lnTo>
                    <a:pt x="109538" y="330994"/>
                  </a:lnTo>
                  <a:lnTo>
                    <a:pt x="161925" y="297656"/>
                  </a:lnTo>
                  <a:lnTo>
                    <a:pt x="209550" y="273844"/>
                  </a:lnTo>
                  <a:lnTo>
                    <a:pt x="254794" y="257175"/>
                  </a:lnTo>
                  <a:lnTo>
                    <a:pt x="295275" y="247650"/>
                  </a:lnTo>
                  <a:lnTo>
                    <a:pt x="392907" y="242887"/>
                  </a:lnTo>
                  <a:lnTo>
                    <a:pt x="661988" y="245269"/>
                  </a:lnTo>
                  <a:lnTo>
                    <a:pt x="1026319" y="245269"/>
                  </a:lnTo>
                  <a:lnTo>
                    <a:pt x="1326357" y="245269"/>
                  </a:lnTo>
                  <a:lnTo>
                    <a:pt x="1650207" y="245269"/>
                  </a:lnTo>
                  <a:lnTo>
                    <a:pt x="1778794" y="247650"/>
                  </a:lnTo>
                  <a:lnTo>
                    <a:pt x="1864519" y="257175"/>
                  </a:lnTo>
                  <a:lnTo>
                    <a:pt x="1931194" y="266700"/>
                  </a:lnTo>
                  <a:lnTo>
                    <a:pt x="2007394" y="257175"/>
                  </a:lnTo>
                  <a:lnTo>
                    <a:pt x="2071688" y="238125"/>
                  </a:lnTo>
                  <a:lnTo>
                    <a:pt x="2107407" y="219075"/>
                  </a:lnTo>
                  <a:lnTo>
                    <a:pt x="2128838" y="202406"/>
                  </a:lnTo>
                  <a:lnTo>
                    <a:pt x="2147888" y="173831"/>
                  </a:lnTo>
                  <a:lnTo>
                    <a:pt x="2155032" y="147637"/>
                  </a:lnTo>
                  <a:lnTo>
                    <a:pt x="2152650" y="121444"/>
                  </a:lnTo>
                  <a:lnTo>
                    <a:pt x="2145507" y="95250"/>
                  </a:lnTo>
                  <a:lnTo>
                    <a:pt x="2124075" y="69056"/>
                  </a:lnTo>
                  <a:lnTo>
                    <a:pt x="2093119" y="42862"/>
                  </a:lnTo>
                  <a:lnTo>
                    <a:pt x="2055019" y="16669"/>
                  </a:lnTo>
                  <a:lnTo>
                    <a:pt x="1997869" y="0"/>
                  </a:lnTo>
                  <a:lnTo>
                    <a:pt x="1854994" y="21431"/>
                  </a:lnTo>
                  <a:lnTo>
                    <a:pt x="1671638" y="23812"/>
                  </a:lnTo>
                  <a:lnTo>
                    <a:pt x="1381125" y="23812"/>
                  </a:lnTo>
                  <a:lnTo>
                    <a:pt x="1095375" y="23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3B52841-4E86-435C-97CD-99D8F750084B}"/>
                </a:ext>
              </a:extLst>
            </p:cNvPr>
            <p:cNvSpPr/>
            <p:nvPr/>
          </p:nvSpPr>
          <p:spPr>
            <a:xfrm rot="5400000">
              <a:off x="7177882" y="5085558"/>
              <a:ext cx="885825" cy="1004888"/>
            </a:xfrm>
            <a:custGeom>
              <a:avLst/>
              <a:gdLst>
                <a:gd name="connsiteX0" fmla="*/ 497681 w 885825"/>
                <a:gd name="connsiteY0" fmla="*/ 495300 h 1004887"/>
                <a:gd name="connsiteX1" fmla="*/ 400050 w 885825"/>
                <a:gd name="connsiteY1" fmla="*/ 581025 h 1004887"/>
                <a:gd name="connsiteX2" fmla="*/ 314325 w 885825"/>
                <a:gd name="connsiteY2" fmla="*/ 661987 h 1004887"/>
                <a:gd name="connsiteX3" fmla="*/ 247650 w 885825"/>
                <a:gd name="connsiteY3" fmla="*/ 733425 h 1004887"/>
                <a:gd name="connsiteX4" fmla="*/ 171450 w 885825"/>
                <a:gd name="connsiteY4" fmla="*/ 821531 h 1004887"/>
                <a:gd name="connsiteX5" fmla="*/ 92869 w 885825"/>
                <a:gd name="connsiteY5" fmla="*/ 926306 h 1004887"/>
                <a:gd name="connsiteX6" fmla="*/ 54769 w 885825"/>
                <a:gd name="connsiteY6" fmla="*/ 983456 h 1004887"/>
                <a:gd name="connsiteX7" fmla="*/ 33338 w 885825"/>
                <a:gd name="connsiteY7" fmla="*/ 1000125 h 1004887"/>
                <a:gd name="connsiteX8" fmla="*/ 16669 w 885825"/>
                <a:gd name="connsiteY8" fmla="*/ 1004887 h 1004887"/>
                <a:gd name="connsiteX9" fmla="*/ 4763 w 885825"/>
                <a:gd name="connsiteY9" fmla="*/ 1000125 h 1004887"/>
                <a:gd name="connsiteX10" fmla="*/ 0 w 885825"/>
                <a:gd name="connsiteY10" fmla="*/ 981075 h 1004887"/>
                <a:gd name="connsiteX11" fmla="*/ 0 w 885825"/>
                <a:gd name="connsiteY11" fmla="*/ 950119 h 1004887"/>
                <a:gd name="connsiteX12" fmla="*/ 7144 w 885825"/>
                <a:gd name="connsiteY12" fmla="*/ 892969 h 1004887"/>
                <a:gd name="connsiteX13" fmla="*/ 38100 w 885825"/>
                <a:gd name="connsiteY13" fmla="*/ 776287 h 1004887"/>
                <a:gd name="connsiteX14" fmla="*/ 71438 w 885825"/>
                <a:gd name="connsiteY14" fmla="*/ 685800 h 1004887"/>
                <a:gd name="connsiteX15" fmla="*/ 102394 w 885825"/>
                <a:gd name="connsiteY15" fmla="*/ 607219 h 1004887"/>
                <a:gd name="connsiteX16" fmla="*/ 133350 w 885825"/>
                <a:gd name="connsiteY16" fmla="*/ 540544 h 1004887"/>
                <a:gd name="connsiteX17" fmla="*/ 178594 w 885825"/>
                <a:gd name="connsiteY17" fmla="*/ 452437 h 1004887"/>
                <a:gd name="connsiteX18" fmla="*/ 228600 w 885825"/>
                <a:gd name="connsiteY18" fmla="*/ 369094 h 1004887"/>
                <a:gd name="connsiteX19" fmla="*/ 278606 w 885825"/>
                <a:gd name="connsiteY19" fmla="*/ 295275 h 1004887"/>
                <a:gd name="connsiteX20" fmla="*/ 330994 w 885825"/>
                <a:gd name="connsiteY20" fmla="*/ 230981 h 1004887"/>
                <a:gd name="connsiteX21" fmla="*/ 376238 w 885825"/>
                <a:gd name="connsiteY21" fmla="*/ 183356 h 1004887"/>
                <a:gd name="connsiteX22" fmla="*/ 414338 w 885825"/>
                <a:gd name="connsiteY22" fmla="*/ 150019 h 1004887"/>
                <a:gd name="connsiteX23" fmla="*/ 445294 w 885825"/>
                <a:gd name="connsiteY23" fmla="*/ 123825 h 1004887"/>
                <a:gd name="connsiteX24" fmla="*/ 490538 w 885825"/>
                <a:gd name="connsiteY24" fmla="*/ 88106 h 1004887"/>
                <a:gd name="connsiteX25" fmla="*/ 552450 w 885825"/>
                <a:gd name="connsiteY25" fmla="*/ 54769 h 1004887"/>
                <a:gd name="connsiteX26" fmla="*/ 619125 w 885825"/>
                <a:gd name="connsiteY26" fmla="*/ 28575 h 1004887"/>
                <a:gd name="connsiteX27" fmla="*/ 692944 w 885825"/>
                <a:gd name="connsiteY27" fmla="*/ 7144 h 1004887"/>
                <a:gd name="connsiteX28" fmla="*/ 740569 w 885825"/>
                <a:gd name="connsiteY28" fmla="*/ 0 h 1004887"/>
                <a:gd name="connsiteX29" fmla="*/ 783431 w 885825"/>
                <a:gd name="connsiteY29" fmla="*/ 4762 h 1004887"/>
                <a:gd name="connsiteX30" fmla="*/ 816769 w 885825"/>
                <a:gd name="connsiteY30" fmla="*/ 16669 h 1004887"/>
                <a:gd name="connsiteX31" fmla="*/ 842963 w 885825"/>
                <a:gd name="connsiteY31" fmla="*/ 33337 h 1004887"/>
                <a:gd name="connsiteX32" fmla="*/ 864394 w 885825"/>
                <a:gd name="connsiteY32" fmla="*/ 52387 h 1004887"/>
                <a:gd name="connsiteX33" fmla="*/ 878681 w 885825"/>
                <a:gd name="connsiteY33" fmla="*/ 73819 h 1004887"/>
                <a:gd name="connsiteX34" fmla="*/ 885825 w 885825"/>
                <a:gd name="connsiteY34" fmla="*/ 102394 h 1004887"/>
                <a:gd name="connsiteX35" fmla="*/ 883444 w 885825"/>
                <a:gd name="connsiteY35" fmla="*/ 138112 h 1004887"/>
                <a:gd name="connsiteX36" fmla="*/ 871538 w 885825"/>
                <a:gd name="connsiteY36" fmla="*/ 173831 h 1004887"/>
                <a:gd name="connsiteX37" fmla="*/ 845344 w 885825"/>
                <a:gd name="connsiteY37" fmla="*/ 211931 h 1004887"/>
                <a:gd name="connsiteX38" fmla="*/ 788194 w 885825"/>
                <a:gd name="connsiteY38" fmla="*/ 261937 h 1004887"/>
                <a:gd name="connsiteX39" fmla="*/ 666750 w 885825"/>
                <a:gd name="connsiteY39" fmla="*/ 354806 h 1004887"/>
                <a:gd name="connsiteX40" fmla="*/ 497681 w 885825"/>
                <a:gd name="connsiteY40" fmla="*/ 49530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004887">
                  <a:moveTo>
                    <a:pt x="497681" y="495300"/>
                  </a:moveTo>
                  <a:lnTo>
                    <a:pt x="400050" y="581025"/>
                  </a:lnTo>
                  <a:lnTo>
                    <a:pt x="314325" y="661987"/>
                  </a:lnTo>
                  <a:lnTo>
                    <a:pt x="247650" y="733425"/>
                  </a:lnTo>
                  <a:lnTo>
                    <a:pt x="171450" y="821531"/>
                  </a:lnTo>
                  <a:lnTo>
                    <a:pt x="92869" y="926306"/>
                  </a:lnTo>
                  <a:lnTo>
                    <a:pt x="54769" y="983456"/>
                  </a:lnTo>
                  <a:lnTo>
                    <a:pt x="33338" y="1000125"/>
                  </a:lnTo>
                  <a:lnTo>
                    <a:pt x="16669" y="1004887"/>
                  </a:lnTo>
                  <a:lnTo>
                    <a:pt x="4763" y="1000125"/>
                  </a:lnTo>
                  <a:lnTo>
                    <a:pt x="0" y="981075"/>
                  </a:lnTo>
                  <a:lnTo>
                    <a:pt x="0" y="950119"/>
                  </a:lnTo>
                  <a:lnTo>
                    <a:pt x="7144" y="892969"/>
                  </a:lnTo>
                  <a:lnTo>
                    <a:pt x="38100" y="776287"/>
                  </a:lnTo>
                  <a:lnTo>
                    <a:pt x="71438" y="685800"/>
                  </a:lnTo>
                  <a:lnTo>
                    <a:pt x="102394" y="607219"/>
                  </a:lnTo>
                  <a:lnTo>
                    <a:pt x="133350" y="540544"/>
                  </a:lnTo>
                  <a:lnTo>
                    <a:pt x="178594" y="452437"/>
                  </a:lnTo>
                  <a:lnTo>
                    <a:pt x="228600" y="369094"/>
                  </a:lnTo>
                  <a:lnTo>
                    <a:pt x="278606" y="295275"/>
                  </a:lnTo>
                  <a:lnTo>
                    <a:pt x="330994" y="230981"/>
                  </a:lnTo>
                  <a:lnTo>
                    <a:pt x="376238" y="183356"/>
                  </a:lnTo>
                  <a:lnTo>
                    <a:pt x="414338" y="150019"/>
                  </a:lnTo>
                  <a:lnTo>
                    <a:pt x="445294" y="123825"/>
                  </a:lnTo>
                  <a:lnTo>
                    <a:pt x="490538" y="88106"/>
                  </a:lnTo>
                  <a:lnTo>
                    <a:pt x="552450" y="54769"/>
                  </a:lnTo>
                  <a:lnTo>
                    <a:pt x="619125" y="28575"/>
                  </a:lnTo>
                  <a:lnTo>
                    <a:pt x="692944" y="7144"/>
                  </a:lnTo>
                  <a:lnTo>
                    <a:pt x="740569" y="0"/>
                  </a:lnTo>
                  <a:lnTo>
                    <a:pt x="783431" y="4762"/>
                  </a:lnTo>
                  <a:lnTo>
                    <a:pt x="816769" y="16669"/>
                  </a:lnTo>
                  <a:lnTo>
                    <a:pt x="842963" y="33337"/>
                  </a:lnTo>
                  <a:lnTo>
                    <a:pt x="864394" y="52387"/>
                  </a:lnTo>
                  <a:lnTo>
                    <a:pt x="878681" y="73819"/>
                  </a:lnTo>
                  <a:lnTo>
                    <a:pt x="885825" y="102394"/>
                  </a:lnTo>
                  <a:lnTo>
                    <a:pt x="883444" y="138112"/>
                  </a:lnTo>
                  <a:lnTo>
                    <a:pt x="871538" y="173831"/>
                  </a:lnTo>
                  <a:lnTo>
                    <a:pt x="845344" y="211931"/>
                  </a:lnTo>
                  <a:lnTo>
                    <a:pt x="788194" y="261937"/>
                  </a:lnTo>
                  <a:lnTo>
                    <a:pt x="666750" y="354806"/>
                  </a:lnTo>
                  <a:lnTo>
                    <a:pt x="497681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337104D2-6C51-49A7-9B38-E14A763799B5}"/>
                </a:ext>
              </a:extLst>
            </p:cNvPr>
            <p:cNvSpPr/>
            <p:nvPr/>
          </p:nvSpPr>
          <p:spPr>
            <a:xfrm rot="5400000">
              <a:off x="2602707" y="3612361"/>
              <a:ext cx="4389437" cy="476250"/>
            </a:xfrm>
            <a:custGeom>
              <a:avLst/>
              <a:gdLst>
                <a:gd name="connsiteX0" fmla="*/ 1574604 w 4388414"/>
                <a:gd name="connsiteY0" fmla="*/ 91793 h 476618"/>
                <a:gd name="connsiteX1" fmla="*/ 1934715 w 4388414"/>
                <a:gd name="connsiteY1" fmla="*/ 102384 h 476618"/>
                <a:gd name="connsiteX2" fmla="*/ 2093587 w 4388414"/>
                <a:gd name="connsiteY2" fmla="*/ 105915 h 476618"/>
                <a:gd name="connsiteX3" fmla="*/ 2404272 w 4388414"/>
                <a:gd name="connsiteY3" fmla="*/ 105915 h 476618"/>
                <a:gd name="connsiteX4" fmla="*/ 2817340 w 4388414"/>
                <a:gd name="connsiteY4" fmla="*/ 105915 h 476618"/>
                <a:gd name="connsiteX5" fmla="*/ 3173921 w 4388414"/>
                <a:gd name="connsiteY5" fmla="*/ 105915 h 476618"/>
                <a:gd name="connsiteX6" fmla="*/ 3452831 w 4388414"/>
                <a:gd name="connsiteY6" fmla="*/ 102384 h 476618"/>
                <a:gd name="connsiteX7" fmla="*/ 3696435 w 4388414"/>
                <a:gd name="connsiteY7" fmla="*/ 91793 h 476618"/>
                <a:gd name="connsiteX8" fmla="*/ 3820003 w 4388414"/>
                <a:gd name="connsiteY8" fmla="*/ 81201 h 476618"/>
                <a:gd name="connsiteX9" fmla="*/ 3894143 w 4388414"/>
                <a:gd name="connsiteY9" fmla="*/ 91793 h 476618"/>
                <a:gd name="connsiteX10" fmla="*/ 4010650 w 4388414"/>
                <a:gd name="connsiteY10" fmla="*/ 116506 h 476618"/>
                <a:gd name="connsiteX11" fmla="*/ 4141279 w 4388414"/>
                <a:gd name="connsiteY11" fmla="*/ 158873 h 476618"/>
                <a:gd name="connsiteX12" fmla="*/ 4208358 w 4388414"/>
                <a:gd name="connsiteY12" fmla="*/ 187117 h 476618"/>
                <a:gd name="connsiteX13" fmla="*/ 4243663 w 4388414"/>
                <a:gd name="connsiteY13" fmla="*/ 204769 h 476618"/>
                <a:gd name="connsiteX14" fmla="*/ 4282499 w 4388414"/>
                <a:gd name="connsiteY14" fmla="*/ 229483 h 476618"/>
                <a:gd name="connsiteX15" fmla="*/ 4353109 w 4388414"/>
                <a:gd name="connsiteY15" fmla="*/ 275379 h 476618"/>
                <a:gd name="connsiteX16" fmla="*/ 4377822 w 4388414"/>
                <a:gd name="connsiteY16" fmla="*/ 300093 h 476618"/>
                <a:gd name="connsiteX17" fmla="*/ 4384883 w 4388414"/>
                <a:gd name="connsiteY17" fmla="*/ 314215 h 476618"/>
                <a:gd name="connsiteX18" fmla="*/ 4388414 w 4388414"/>
                <a:gd name="connsiteY18" fmla="*/ 328337 h 476618"/>
                <a:gd name="connsiteX19" fmla="*/ 4381353 w 4388414"/>
                <a:gd name="connsiteY19" fmla="*/ 353050 h 476618"/>
                <a:gd name="connsiteX20" fmla="*/ 4360170 w 4388414"/>
                <a:gd name="connsiteY20" fmla="*/ 374233 h 476618"/>
                <a:gd name="connsiteX21" fmla="*/ 3707027 w 4388414"/>
                <a:gd name="connsiteY21" fmla="*/ 353050 h 476618"/>
                <a:gd name="connsiteX22" fmla="*/ 3664661 w 4388414"/>
                <a:gd name="connsiteY22" fmla="*/ 338928 h 476618"/>
                <a:gd name="connsiteX23" fmla="*/ 3622295 w 4388414"/>
                <a:gd name="connsiteY23" fmla="*/ 331867 h 476618"/>
                <a:gd name="connsiteX24" fmla="*/ 3435178 w 4388414"/>
                <a:gd name="connsiteY24" fmla="*/ 328337 h 476618"/>
                <a:gd name="connsiteX25" fmla="*/ 2979743 w 4388414"/>
                <a:gd name="connsiteY25" fmla="*/ 328337 h 476618"/>
                <a:gd name="connsiteX26" fmla="*/ 2411333 w 4388414"/>
                <a:gd name="connsiteY26" fmla="*/ 331867 h 476618"/>
                <a:gd name="connsiteX27" fmla="*/ 2005325 w 4388414"/>
                <a:gd name="connsiteY27" fmla="*/ 324806 h 476618"/>
                <a:gd name="connsiteX28" fmla="*/ 1652275 w 4388414"/>
                <a:gd name="connsiteY28" fmla="*/ 314215 h 476618"/>
                <a:gd name="connsiteX29" fmla="*/ 1313346 w 4388414"/>
                <a:gd name="connsiteY29" fmla="*/ 307154 h 476618"/>
                <a:gd name="connsiteX30" fmla="*/ 893217 w 4388414"/>
                <a:gd name="connsiteY30" fmla="*/ 307154 h 476618"/>
                <a:gd name="connsiteX31" fmla="*/ 631960 w 4388414"/>
                <a:gd name="connsiteY31" fmla="*/ 307154 h 476618"/>
                <a:gd name="connsiteX32" fmla="*/ 423660 w 4388414"/>
                <a:gd name="connsiteY32" fmla="*/ 307154 h 476618"/>
                <a:gd name="connsiteX33" fmla="*/ 331867 w 4388414"/>
                <a:gd name="connsiteY33" fmla="*/ 310684 h 476618"/>
                <a:gd name="connsiteX34" fmla="*/ 289501 w 4388414"/>
                <a:gd name="connsiteY34" fmla="*/ 317745 h 476618"/>
                <a:gd name="connsiteX35" fmla="*/ 250665 w 4388414"/>
                <a:gd name="connsiteY35" fmla="*/ 328337 h 476618"/>
                <a:gd name="connsiteX36" fmla="*/ 208299 w 4388414"/>
                <a:gd name="connsiteY36" fmla="*/ 349520 h 476618"/>
                <a:gd name="connsiteX37" fmla="*/ 151811 w 4388414"/>
                <a:gd name="connsiteY37" fmla="*/ 384825 h 476618"/>
                <a:gd name="connsiteX38" fmla="*/ 127098 w 4388414"/>
                <a:gd name="connsiteY38" fmla="*/ 409538 h 476618"/>
                <a:gd name="connsiteX39" fmla="*/ 88262 w 4388414"/>
                <a:gd name="connsiteY39" fmla="*/ 448374 h 476618"/>
                <a:gd name="connsiteX40" fmla="*/ 60018 w 4388414"/>
                <a:gd name="connsiteY40" fmla="*/ 466026 h 476618"/>
                <a:gd name="connsiteX41" fmla="*/ 35305 w 4388414"/>
                <a:gd name="connsiteY41" fmla="*/ 476618 h 476618"/>
                <a:gd name="connsiteX42" fmla="*/ 24713 w 4388414"/>
                <a:gd name="connsiteY42" fmla="*/ 476618 h 476618"/>
                <a:gd name="connsiteX43" fmla="*/ 7061 w 4388414"/>
                <a:gd name="connsiteY43" fmla="*/ 469557 h 476618"/>
                <a:gd name="connsiteX44" fmla="*/ 3530 w 4388414"/>
                <a:gd name="connsiteY44" fmla="*/ 451904 h 476618"/>
                <a:gd name="connsiteX45" fmla="*/ 0 w 4388414"/>
                <a:gd name="connsiteY45" fmla="*/ 416599 h 476618"/>
                <a:gd name="connsiteX46" fmla="*/ 17652 w 4388414"/>
                <a:gd name="connsiteY46" fmla="*/ 349520 h 476618"/>
                <a:gd name="connsiteX47" fmla="*/ 56488 w 4388414"/>
                <a:gd name="connsiteY47" fmla="*/ 229483 h 476618"/>
                <a:gd name="connsiteX48" fmla="*/ 98854 w 4388414"/>
                <a:gd name="connsiteY48" fmla="*/ 141220 h 476618"/>
                <a:gd name="connsiteX49" fmla="*/ 127098 w 4388414"/>
                <a:gd name="connsiteY49" fmla="*/ 98854 h 476618"/>
                <a:gd name="connsiteX50" fmla="*/ 155342 w 4388414"/>
                <a:gd name="connsiteY50" fmla="*/ 63549 h 476618"/>
                <a:gd name="connsiteX51" fmla="*/ 183586 w 4388414"/>
                <a:gd name="connsiteY51" fmla="*/ 35305 h 476618"/>
                <a:gd name="connsiteX52" fmla="*/ 218891 w 4388414"/>
                <a:gd name="connsiteY52" fmla="*/ 14122 h 476618"/>
                <a:gd name="connsiteX53" fmla="*/ 268318 w 4388414"/>
                <a:gd name="connsiteY53" fmla="*/ 0 h 476618"/>
                <a:gd name="connsiteX54" fmla="*/ 296562 w 4388414"/>
                <a:gd name="connsiteY54" fmla="*/ 7061 h 476618"/>
                <a:gd name="connsiteX55" fmla="*/ 338928 w 4388414"/>
                <a:gd name="connsiteY55" fmla="*/ 24713 h 476618"/>
                <a:gd name="connsiteX56" fmla="*/ 413069 w 4388414"/>
                <a:gd name="connsiteY56" fmla="*/ 45896 h 476618"/>
                <a:gd name="connsiteX57" fmla="*/ 501331 w 4388414"/>
                <a:gd name="connsiteY57" fmla="*/ 60018 h 476618"/>
                <a:gd name="connsiteX58" fmla="*/ 706100 w 4388414"/>
                <a:gd name="connsiteY58" fmla="*/ 77671 h 476618"/>
                <a:gd name="connsiteX59" fmla="*/ 985010 w 4388414"/>
                <a:gd name="connsiteY59" fmla="*/ 84732 h 476618"/>
                <a:gd name="connsiteX60" fmla="*/ 1179187 w 4388414"/>
                <a:gd name="connsiteY60" fmla="*/ 84732 h 476618"/>
                <a:gd name="connsiteX61" fmla="*/ 1574604 w 4388414"/>
                <a:gd name="connsiteY61" fmla="*/ 91793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8414" h="476618">
                  <a:moveTo>
                    <a:pt x="1574604" y="91793"/>
                  </a:moveTo>
                  <a:lnTo>
                    <a:pt x="1934715" y="102384"/>
                  </a:lnTo>
                  <a:lnTo>
                    <a:pt x="2093587" y="105915"/>
                  </a:lnTo>
                  <a:lnTo>
                    <a:pt x="2404272" y="105915"/>
                  </a:lnTo>
                  <a:lnTo>
                    <a:pt x="2817340" y="105915"/>
                  </a:lnTo>
                  <a:lnTo>
                    <a:pt x="3173921" y="105915"/>
                  </a:lnTo>
                  <a:lnTo>
                    <a:pt x="3452831" y="102384"/>
                  </a:lnTo>
                  <a:lnTo>
                    <a:pt x="3696435" y="91793"/>
                  </a:lnTo>
                  <a:lnTo>
                    <a:pt x="3820003" y="81201"/>
                  </a:lnTo>
                  <a:lnTo>
                    <a:pt x="3894143" y="91793"/>
                  </a:lnTo>
                  <a:lnTo>
                    <a:pt x="4010650" y="116506"/>
                  </a:lnTo>
                  <a:lnTo>
                    <a:pt x="4141279" y="158873"/>
                  </a:lnTo>
                  <a:lnTo>
                    <a:pt x="4208358" y="187117"/>
                  </a:lnTo>
                  <a:lnTo>
                    <a:pt x="4243663" y="204769"/>
                  </a:lnTo>
                  <a:lnTo>
                    <a:pt x="4282499" y="229483"/>
                  </a:lnTo>
                  <a:lnTo>
                    <a:pt x="4353109" y="275379"/>
                  </a:lnTo>
                  <a:lnTo>
                    <a:pt x="4377822" y="300093"/>
                  </a:lnTo>
                  <a:lnTo>
                    <a:pt x="4384883" y="314215"/>
                  </a:lnTo>
                  <a:lnTo>
                    <a:pt x="4388414" y="328337"/>
                  </a:lnTo>
                  <a:lnTo>
                    <a:pt x="4381353" y="353050"/>
                  </a:lnTo>
                  <a:lnTo>
                    <a:pt x="4360170" y="374233"/>
                  </a:lnTo>
                  <a:lnTo>
                    <a:pt x="3707027" y="353050"/>
                  </a:lnTo>
                  <a:lnTo>
                    <a:pt x="3664661" y="338928"/>
                  </a:lnTo>
                  <a:lnTo>
                    <a:pt x="3622295" y="331867"/>
                  </a:lnTo>
                  <a:lnTo>
                    <a:pt x="3435178" y="328337"/>
                  </a:lnTo>
                  <a:lnTo>
                    <a:pt x="2979743" y="328337"/>
                  </a:lnTo>
                  <a:lnTo>
                    <a:pt x="2411333" y="331867"/>
                  </a:lnTo>
                  <a:lnTo>
                    <a:pt x="2005325" y="324806"/>
                  </a:lnTo>
                  <a:lnTo>
                    <a:pt x="1652275" y="314215"/>
                  </a:lnTo>
                  <a:lnTo>
                    <a:pt x="1313346" y="307154"/>
                  </a:lnTo>
                  <a:lnTo>
                    <a:pt x="893217" y="307154"/>
                  </a:lnTo>
                  <a:lnTo>
                    <a:pt x="631960" y="307154"/>
                  </a:lnTo>
                  <a:lnTo>
                    <a:pt x="423660" y="307154"/>
                  </a:lnTo>
                  <a:lnTo>
                    <a:pt x="331867" y="310684"/>
                  </a:lnTo>
                  <a:lnTo>
                    <a:pt x="289501" y="317745"/>
                  </a:lnTo>
                  <a:lnTo>
                    <a:pt x="250665" y="328337"/>
                  </a:lnTo>
                  <a:lnTo>
                    <a:pt x="208299" y="349520"/>
                  </a:lnTo>
                  <a:lnTo>
                    <a:pt x="151811" y="384825"/>
                  </a:lnTo>
                  <a:lnTo>
                    <a:pt x="127098" y="409538"/>
                  </a:lnTo>
                  <a:lnTo>
                    <a:pt x="88262" y="448374"/>
                  </a:lnTo>
                  <a:lnTo>
                    <a:pt x="60018" y="466026"/>
                  </a:lnTo>
                  <a:lnTo>
                    <a:pt x="35305" y="476618"/>
                  </a:lnTo>
                  <a:lnTo>
                    <a:pt x="24713" y="476618"/>
                  </a:lnTo>
                  <a:lnTo>
                    <a:pt x="7061" y="469557"/>
                  </a:lnTo>
                  <a:lnTo>
                    <a:pt x="3530" y="451904"/>
                  </a:lnTo>
                  <a:lnTo>
                    <a:pt x="0" y="416599"/>
                  </a:lnTo>
                  <a:lnTo>
                    <a:pt x="17652" y="349520"/>
                  </a:lnTo>
                  <a:lnTo>
                    <a:pt x="56488" y="229483"/>
                  </a:lnTo>
                  <a:lnTo>
                    <a:pt x="98854" y="141220"/>
                  </a:lnTo>
                  <a:lnTo>
                    <a:pt x="127098" y="98854"/>
                  </a:lnTo>
                  <a:lnTo>
                    <a:pt x="155342" y="63549"/>
                  </a:lnTo>
                  <a:lnTo>
                    <a:pt x="183586" y="35305"/>
                  </a:lnTo>
                  <a:lnTo>
                    <a:pt x="218891" y="14122"/>
                  </a:lnTo>
                  <a:lnTo>
                    <a:pt x="268318" y="0"/>
                  </a:lnTo>
                  <a:lnTo>
                    <a:pt x="296562" y="7061"/>
                  </a:lnTo>
                  <a:lnTo>
                    <a:pt x="338928" y="24713"/>
                  </a:lnTo>
                  <a:lnTo>
                    <a:pt x="413069" y="45896"/>
                  </a:lnTo>
                  <a:lnTo>
                    <a:pt x="501331" y="60018"/>
                  </a:lnTo>
                  <a:lnTo>
                    <a:pt x="706100" y="77671"/>
                  </a:lnTo>
                  <a:lnTo>
                    <a:pt x="985010" y="84732"/>
                  </a:lnTo>
                  <a:lnTo>
                    <a:pt x="1179187" y="84732"/>
                  </a:lnTo>
                  <a:lnTo>
                    <a:pt x="1574604" y="91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6">
              <a:extLst>
                <a:ext uri="{FF2B5EF4-FFF2-40B4-BE49-F238E27FC236}">
                  <a16:creationId xmlns:a16="http://schemas.microsoft.com/office/drawing/2014/main" id="{B7D4947C-3C64-4167-952D-2EB2F3468947}"/>
                </a:ext>
              </a:extLst>
            </p:cNvPr>
            <p:cNvSpPr/>
            <p:nvPr/>
          </p:nvSpPr>
          <p:spPr>
            <a:xfrm rot="5400000">
              <a:off x="4032250" y="5338766"/>
              <a:ext cx="793750" cy="609600"/>
            </a:xfrm>
            <a:custGeom>
              <a:avLst/>
              <a:gdLst>
                <a:gd name="connsiteX0" fmla="*/ 335756 w 792956"/>
                <a:gd name="connsiteY0" fmla="*/ 307181 h 609600"/>
                <a:gd name="connsiteX1" fmla="*/ 390525 w 792956"/>
                <a:gd name="connsiteY1" fmla="*/ 266700 h 609600"/>
                <a:gd name="connsiteX2" fmla="*/ 433387 w 792956"/>
                <a:gd name="connsiteY2" fmla="*/ 238125 h 609600"/>
                <a:gd name="connsiteX3" fmla="*/ 483394 w 792956"/>
                <a:gd name="connsiteY3" fmla="*/ 204787 h 609600"/>
                <a:gd name="connsiteX4" fmla="*/ 528637 w 792956"/>
                <a:gd name="connsiteY4" fmla="*/ 180975 h 609600"/>
                <a:gd name="connsiteX5" fmla="*/ 576262 w 792956"/>
                <a:gd name="connsiteY5" fmla="*/ 157162 h 609600"/>
                <a:gd name="connsiteX6" fmla="*/ 631031 w 792956"/>
                <a:gd name="connsiteY6" fmla="*/ 130968 h 609600"/>
                <a:gd name="connsiteX7" fmla="*/ 676275 w 792956"/>
                <a:gd name="connsiteY7" fmla="*/ 111918 h 609600"/>
                <a:gd name="connsiteX8" fmla="*/ 726281 w 792956"/>
                <a:gd name="connsiteY8" fmla="*/ 95250 h 609600"/>
                <a:gd name="connsiteX9" fmla="*/ 750094 w 792956"/>
                <a:gd name="connsiteY9" fmla="*/ 88106 h 609600"/>
                <a:gd name="connsiteX10" fmla="*/ 771525 w 792956"/>
                <a:gd name="connsiteY10" fmla="*/ 76200 h 609600"/>
                <a:gd name="connsiteX11" fmla="*/ 788194 w 792956"/>
                <a:gd name="connsiteY11" fmla="*/ 57150 h 609600"/>
                <a:gd name="connsiteX12" fmla="*/ 792956 w 792956"/>
                <a:gd name="connsiteY12" fmla="*/ 35718 h 609600"/>
                <a:gd name="connsiteX13" fmla="*/ 783431 w 792956"/>
                <a:gd name="connsiteY13" fmla="*/ 0 h 609600"/>
                <a:gd name="connsiteX14" fmla="*/ 16669 w 792956"/>
                <a:gd name="connsiteY14" fmla="*/ 26193 h 609600"/>
                <a:gd name="connsiteX15" fmla="*/ 69056 w 792956"/>
                <a:gd name="connsiteY15" fmla="*/ 33337 h 609600"/>
                <a:gd name="connsiteX16" fmla="*/ 107156 w 792956"/>
                <a:gd name="connsiteY16" fmla="*/ 50006 h 609600"/>
                <a:gd name="connsiteX17" fmla="*/ 138112 w 792956"/>
                <a:gd name="connsiteY17" fmla="*/ 66675 h 609600"/>
                <a:gd name="connsiteX18" fmla="*/ 154781 w 792956"/>
                <a:gd name="connsiteY18" fmla="*/ 85725 h 609600"/>
                <a:gd name="connsiteX19" fmla="*/ 169069 w 792956"/>
                <a:gd name="connsiteY19" fmla="*/ 111918 h 609600"/>
                <a:gd name="connsiteX20" fmla="*/ 176212 w 792956"/>
                <a:gd name="connsiteY20" fmla="*/ 142875 h 609600"/>
                <a:gd name="connsiteX21" fmla="*/ 178594 w 792956"/>
                <a:gd name="connsiteY21" fmla="*/ 173831 h 609600"/>
                <a:gd name="connsiteX22" fmla="*/ 164306 w 792956"/>
                <a:gd name="connsiteY22" fmla="*/ 221456 h 609600"/>
                <a:gd name="connsiteX23" fmla="*/ 69056 w 792956"/>
                <a:gd name="connsiteY23" fmla="*/ 416718 h 609600"/>
                <a:gd name="connsiteX24" fmla="*/ 14287 w 792956"/>
                <a:gd name="connsiteY24" fmla="*/ 540543 h 609600"/>
                <a:gd name="connsiteX25" fmla="*/ 0 w 792956"/>
                <a:gd name="connsiteY25" fmla="*/ 581025 h 609600"/>
                <a:gd name="connsiteX26" fmla="*/ 0 w 792956"/>
                <a:gd name="connsiteY26" fmla="*/ 595312 h 609600"/>
                <a:gd name="connsiteX27" fmla="*/ 2381 w 792956"/>
                <a:gd name="connsiteY27" fmla="*/ 604837 h 609600"/>
                <a:gd name="connsiteX28" fmla="*/ 9525 w 792956"/>
                <a:gd name="connsiteY28" fmla="*/ 609600 h 609600"/>
                <a:gd name="connsiteX29" fmla="*/ 26194 w 792956"/>
                <a:gd name="connsiteY29" fmla="*/ 604837 h 609600"/>
                <a:gd name="connsiteX30" fmla="*/ 47625 w 792956"/>
                <a:gd name="connsiteY30" fmla="*/ 595312 h 609600"/>
                <a:gd name="connsiteX31" fmla="*/ 78581 w 792956"/>
                <a:gd name="connsiteY31" fmla="*/ 561975 h 609600"/>
                <a:gd name="connsiteX32" fmla="*/ 140494 w 792956"/>
                <a:gd name="connsiteY32" fmla="*/ 492918 h 609600"/>
                <a:gd name="connsiteX33" fmla="*/ 200025 w 792956"/>
                <a:gd name="connsiteY33" fmla="*/ 428625 h 609600"/>
                <a:gd name="connsiteX34" fmla="*/ 266700 w 792956"/>
                <a:gd name="connsiteY34" fmla="*/ 366712 h 609600"/>
                <a:gd name="connsiteX35" fmla="*/ 335756 w 792956"/>
                <a:gd name="connsiteY35" fmla="*/ 3071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09600">
                  <a:moveTo>
                    <a:pt x="335756" y="307181"/>
                  </a:moveTo>
                  <a:lnTo>
                    <a:pt x="390525" y="266700"/>
                  </a:lnTo>
                  <a:lnTo>
                    <a:pt x="433387" y="238125"/>
                  </a:lnTo>
                  <a:lnTo>
                    <a:pt x="483394" y="204787"/>
                  </a:lnTo>
                  <a:lnTo>
                    <a:pt x="528637" y="180975"/>
                  </a:lnTo>
                  <a:lnTo>
                    <a:pt x="576262" y="157162"/>
                  </a:lnTo>
                  <a:lnTo>
                    <a:pt x="631031" y="130968"/>
                  </a:lnTo>
                  <a:lnTo>
                    <a:pt x="676275" y="111918"/>
                  </a:lnTo>
                  <a:lnTo>
                    <a:pt x="726281" y="95250"/>
                  </a:lnTo>
                  <a:lnTo>
                    <a:pt x="750094" y="88106"/>
                  </a:lnTo>
                  <a:lnTo>
                    <a:pt x="771525" y="76200"/>
                  </a:lnTo>
                  <a:lnTo>
                    <a:pt x="788194" y="57150"/>
                  </a:lnTo>
                  <a:lnTo>
                    <a:pt x="792956" y="35718"/>
                  </a:lnTo>
                  <a:lnTo>
                    <a:pt x="783431" y="0"/>
                  </a:lnTo>
                  <a:lnTo>
                    <a:pt x="16669" y="26193"/>
                  </a:lnTo>
                  <a:lnTo>
                    <a:pt x="69056" y="33337"/>
                  </a:lnTo>
                  <a:lnTo>
                    <a:pt x="107156" y="50006"/>
                  </a:lnTo>
                  <a:lnTo>
                    <a:pt x="138112" y="66675"/>
                  </a:lnTo>
                  <a:lnTo>
                    <a:pt x="154781" y="85725"/>
                  </a:lnTo>
                  <a:lnTo>
                    <a:pt x="169069" y="111918"/>
                  </a:lnTo>
                  <a:lnTo>
                    <a:pt x="176212" y="142875"/>
                  </a:lnTo>
                  <a:lnTo>
                    <a:pt x="178594" y="173831"/>
                  </a:lnTo>
                  <a:lnTo>
                    <a:pt x="164306" y="221456"/>
                  </a:lnTo>
                  <a:lnTo>
                    <a:pt x="69056" y="416718"/>
                  </a:lnTo>
                  <a:lnTo>
                    <a:pt x="14287" y="540543"/>
                  </a:lnTo>
                  <a:lnTo>
                    <a:pt x="0" y="581025"/>
                  </a:lnTo>
                  <a:lnTo>
                    <a:pt x="0" y="595312"/>
                  </a:lnTo>
                  <a:lnTo>
                    <a:pt x="2381" y="604837"/>
                  </a:lnTo>
                  <a:lnTo>
                    <a:pt x="9525" y="609600"/>
                  </a:lnTo>
                  <a:lnTo>
                    <a:pt x="26194" y="604837"/>
                  </a:lnTo>
                  <a:lnTo>
                    <a:pt x="47625" y="595312"/>
                  </a:lnTo>
                  <a:lnTo>
                    <a:pt x="78581" y="561975"/>
                  </a:lnTo>
                  <a:lnTo>
                    <a:pt x="140494" y="492918"/>
                  </a:lnTo>
                  <a:lnTo>
                    <a:pt x="200025" y="428625"/>
                  </a:lnTo>
                  <a:lnTo>
                    <a:pt x="266700" y="366712"/>
                  </a:lnTo>
                  <a:lnTo>
                    <a:pt x="33575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AA951763-82E2-42E8-B73E-763E9077F760}"/>
                </a:ext>
              </a:extLst>
            </p:cNvPr>
            <p:cNvSpPr/>
            <p:nvPr/>
          </p:nvSpPr>
          <p:spPr>
            <a:xfrm>
              <a:off x="3713164" y="3371853"/>
              <a:ext cx="1787525" cy="1282700"/>
            </a:xfrm>
            <a:custGeom>
              <a:avLst/>
              <a:gdLst>
                <a:gd name="connsiteX0" fmla="*/ 926306 w 1788319"/>
                <a:gd name="connsiteY0" fmla="*/ 561975 h 1283494"/>
                <a:gd name="connsiteX1" fmla="*/ 1019175 w 1788319"/>
                <a:gd name="connsiteY1" fmla="*/ 490538 h 1283494"/>
                <a:gd name="connsiteX2" fmla="*/ 1247775 w 1788319"/>
                <a:gd name="connsiteY2" fmla="*/ 347663 h 1283494"/>
                <a:gd name="connsiteX3" fmla="*/ 1395412 w 1788319"/>
                <a:gd name="connsiteY3" fmla="*/ 240506 h 1283494"/>
                <a:gd name="connsiteX4" fmla="*/ 1531144 w 1788319"/>
                <a:gd name="connsiteY4" fmla="*/ 140494 h 1283494"/>
                <a:gd name="connsiteX5" fmla="*/ 1614487 w 1788319"/>
                <a:gd name="connsiteY5" fmla="*/ 78581 h 1283494"/>
                <a:gd name="connsiteX6" fmla="*/ 1695450 w 1788319"/>
                <a:gd name="connsiteY6" fmla="*/ 19050 h 1283494"/>
                <a:gd name="connsiteX7" fmla="*/ 1721644 w 1788319"/>
                <a:gd name="connsiteY7" fmla="*/ 4763 h 1283494"/>
                <a:gd name="connsiteX8" fmla="*/ 1750219 w 1788319"/>
                <a:gd name="connsiteY8" fmla="*/ 0 h 1283494"/>
                <a:gd name="connsiteX9" fmla="*/ 1766887 w 1788319"/>
                <a:gd name="connsiteY9" fmla="*/ 0 h 1283494"/>
                <a:gd name="connsiteX10" fmla="*/ 1781175 w 1788319"/>
                <a:gd name="connsiteY10" fmla="*/ 2381 h 1283494"/>
                <a:gd name="connsiteX11" fmla="*/ 1788319 w 1788319"/>
                <a:gd name="connsiteY11" fmla="*/ 11906 h 1283494"/>
                <a:gd name="connsiteX12" fmla="*/ 1783556 w 1788319"/>
                <a:gd name="connsiteY12" fmla="*/ 33338 h 1283494"/>
                <a:gd name="connsiteX13" fmla="*/ 1771650 w 1788319"/>
                <a:gd name="connsiteY13" fmla="*/ 57150 h 1283494"/>
                <a:gd name="connsiteX14" fmla="*/ 1707356 w 1788319"/>
                <a:gd name="connsiteY14" fmla="*/ 121444 h 1283494"/>
                <a:gd name="connsiteX15" fmla="*/ 1562100 w 1788319"/>
                <a:gd name="connsiteY15" fmla="*/ 250031 h 1283494"/>
                <a:gd name="connsiteX16" fmla="*/ 1395412 w 1788319"/>
                <a:gd name="connsiteY16" fmla="*/ 404813 h 1283494"/>
                <a:gd name="connsiteX17" fmla="*/ 1240631 w 1788319"/>
                <a:gd name="connsiteY17" fmla="*/ 547688 h 1283494"/>
                <a:gd name="connsiteX18" fmla="*/ 1193006 w 1788319"/>
                <a:gd name="connsiteY18" fmla="*/ 590550 h 1283494"/>
                <a:gd name="connsiteX19" fmla="*/ 935831 w 1788319"/>
                <a:gd name="connsiteY19" fmla="*/ 790575 h 1283494"/>
                <a:gd name="connsiteX20" fmla="*/ 778669 w 1788319"/>
                <a:gd name="connsiteY20" fmla="*/ 914400 h 1283494"/>
                <a:gd name="connsiteX21" fmla="*/ 669131 w 1788319"/>
                <a:gd name="connsiteY21" fmla="*/ 1000125 h 1283494"/>
                <a:gd name="connsiteX22" fmla="*/ 614362 w 1788319"/>
                <a:gd name="connsiteY22" fmla="*/ 1045369 h 1283494"/>
                <a:gd name="connsiteX23" fmla="*/ 526256 w 1788319"/>
                <a:gd name="connsiteY23" fmla="*/ 1119188 h 1283494"/>
                <a:gd name="connsiteX24" fmla="*/ 452437 w 1788319"/>
                <a:gd name="connsiteY24" fmla="*/ 1181100 h 1283494"/>
                <a:gd name="connsiteX25" fmla="*/ 407194 w 1788319"/>
                <a:gd name="connsiteY25" fmla="*/ 1223963 h 1283494"/>
                <a:gd name="connsiteX26" fmla="*/ 369094 w 1788319"/>
                <a:gd name="connsiteY26" fmla="*/ 1254919 h 1283494"/>
                <a:gd name="connsiteX27" fmla="*/ 338137 w 1788319"/>
                <a:gd name="connsiteY27" fmla="*/ 1271588 h 1283494"/>
                <a:gd name="connsiteX28" fmla="*/ 307181 w 1788319"/>
                <a:gd name="connsiteY28" fmla="*/ 1281113 h 1283494"/>
                <a:gd name="connsiteX29" fmla="*/ 271462 w 1788319"/>
                <a:gd name="connsiteY29" fmla="*/ 1283494 h 1283494"/>
                <a:gd name="connsiteX30" fmla="*/ 238125 w 1788319"/>
                <a:gd name="connsiteY30" fmla="*/ 1276350 h 1283494"/>
                <a:gd name="connsiteX31" fmla="*/ 207169 w 1788319"/>
                <a:gd name="connsiteY31" fmla="*/ 1266825 h 1283494"/>
                <a:gd name="connsiteX32" fmla="*/ 164306 w 1788319"/>
                <a:gd name="connsiteY32" fmla="*/ 1243013 h 1283494"/>
                <a:gd name="connsiteX33" fmla="*/ 119062 w 1788319"/>
                <a:gd name="connsiteY33" fmla="*/ 1200150 h 1283494"/>
                <a:gd name="connsiteX34" fmla="*/ 69056 w 1788319"/>
                <a:gd name="connsiteY34" fmla="*/ 1126331 h 1283494"/>
                <a:gd name="connsiteX35" fmla="*/ 33337 w 1788319"/>
                <a:gd name="connsiteY35" fmla="*/ 1052513 h 1283494"/>
                <a:gd name="connsiteX36" fmla="*/ 9525 w 1788319"/>
                <a:gd name="connsiteY36" fmla="*/ 1000125 h 1283494"/>
                <a:gd name="connsiteX37" fmla="*/ 0 w 1788319"/>
                <a:gd name="connsiteY37" fmla="*/ 954881 h 1283494"/>
                <a:gd name="connsiteX38" fmla="*/ 0 w 1788319"/>
                <a:gd name="connsiteY38" fmla="*/ 914400 h 1283494"/>
                <a:gd name="connsiteX39" fmla="*/ 4762 w 1788319"/>
                <a:gd name="connsiteY39" fmla="*/ 895350 h 1283494"/>
                <a:gd name="connsiteX40" fmla="*/ 16669 w 1788319"/>
                <a:gd name="connsiteY40" fmla="*/ 892969 h 1283494"/>
                <a:gd name="connsiteX41" fmla="*/ 26194 w 1788319"/>
                <a:gd name="connsiteY41" fmla="*/ 895350 h 1283494"/>
                <a:gd name="connsiteX42" fmla="*/ 54769 w 1788319"/>
                <a:gd name="connsiteY42" fmla="*/ 907256 h 1283494"/>
                <a:gd name="connsiteX43" fmla="*/ 80962 w 1788319"/>
                <a:gd name="connsiteY43" fmla="*/ 933450 h 1283494"/>
                <a:gd name="connsiteX44" fmla="*/ 102394 w 1788319"/>
                <a:gd name="connsiteY44" fmla="*/ 952500 h 1283494"/>
                <a:gd name="connsiteX45" fmla="*/ 126206 w 1788319"/>
                <a:gd name="connsiteY45" fmla="*/ 962025 h 1283494"/>
                <a:gd name="connsiteX46" fmla="*/ 157162 w 1788319"/>
                <a:gd name="connsiteY46" fmla="*/ 971550 h 1283494"/>
                <a:gd name="connsiteX47" fmla="*/ 202406 w 1788319"/>
                <a:gd name="connsiteY47" fmla="*/ 973931 h 1283494"/>
                <a:gd name="connsiteX48" fmla="*/ 240506 w 1788319"/>
                <a:gd name="connsiteY48" fmla="*/ 966788 h 1283494"/>
                <a:gd name="connsiteX49" fmla="*/ 292894 w 1788319"/>
                <a:gd name="connsiteY49" fmla="*/ 945356 h 1283494"/>
                <a:gd name="connsiteX50" fmla="*/ 388144 w 1788319"/>
                <a:gd name="connsiteY50" fmla="*/ 902494 h 1283494"/>
                <a:gd name="connsiteX51" fmla="*/ 507206 w 1788319"/>
                <a:gd name="connsiteY51" fmla="*/ 833438 h 1283494"/>
                <a:gd name="connsiteX52" fmla="*/ 681037 w 1788319"/>
                <a:gd name="connsiteY52" fmla="*/ 721519 h 1283494"/>
                <a:gd name="connsiteX53" fmla="*/ 926306 w 1788319"/>
                <a:gd name="connsiteY53" fmla="*/ 561975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88319" h="1283494">
                  <a:moveTo>
                    <a:pt x="926306" y="561975"/>
                  </a:moveTo>
                  <a:lnTo>
                    <a:pt x="1019175" y="490538"/>
                  </a:lnTo>
                  <a:lnTo>
                    <a:pt x="1247775" y="347663"/>
                  </a:lnTo>
                  <a:lnTo>
                    <a:pt x="1395412" y="240506"/>
                  </a:lnTo>
                  <a:lnTo>
                    <a:pt x="1531144" y="140494"/>
                  </a:lnTo>
                  <a:lnTo>
                    <a:pt x="1614487" y="78581"/>
                  </a:lnTo>
                  <a:lnTo>
                    <a:pt x="1695450" y="19050"/>
                  </a:lnTo>
                  <a:lnTo>
                    <a:pt x="1721644" y="4763"/>
                  </a:lnTo>
                  <a:lnTo>
                    <a:pt x="1750219" y="0"/>
                  </a:lnTo>
                  <a:lnTo>
                    <a:pt x="1766887" y="0"/>
                  </a:lnTo>
                  <a:lnTo>
                    <a:pt x="1781175" y="2381"/>
                  </a:lnTo>
                  <a:lnTo>
                    <a:pt x="1788319" y="11906"/>
                  </a:lnTo>
                  <a:lnTo>
                    <a:pt x="1783556" y="33338"/>
                  </a:lnTo>
                  <a:lnTo>
                    <a:pt x="1771650" y="57150"/>
                  </a:lnTo>
                  <a:lnTo>
                    <a:pt x="1707356" y="121444"/>
                  </a:lnTo>
                  <a:lnTo>
                    <a:pt x="1562100" y="250031"/>
                  </a:lnTo>
                  <a:lnTo>
                    <a:pt x="1395412" y="404813"/>
                  </a:lnTo>
                  <a:lnTo>
                    <a:pt x="1240631" y="547688"/>
                  </a:lnTo>
                  <a:lnTo>
                    <a:pt x="1193006" y="590550"/>
                  </a:lnTo>
                  <a:lnTo>
                    <a:pt x="935831" y="790575"/>
                  </a:lnTo>
                  <a:lnTo>
                    <a:pt x="778669" y="914400"/>
                  </a:lnTo>
                  <a:lnTo>
                    <a:pt x="669131" y="1000125"/>
                  </a:lnTo>
                  <a:lnTo>
                    <a:pt x="614362" y="1045369"/>
                  </a:lnTo>
                  <a:lnTo>
                    <a:pt x="526256" y="1119188"/>
                  </a:lnTo>
                  <a:lnTo>
                    <a:pt x="452437" y="1181100"/>
                  </a:lnTo>
                  <a:lnTo>
                    <a:pt x="407194" y="1223963"/>
                  </a:lnTo>
                  <a:lnTo>
                    <a:pt x="369094" y="1254919"/>
                  </a:lnTo>
                  <a:lnTo>
                    <a:pt x="338137" y="1271588"/>
                  </a:lnTo>
                  <a:lnTo>
                    <a:pt x="307181" y="1281113"/>
                  </a:lnTo>
                  <a:lnTo>
                    <a:pt x="271462" y="1283494"/>
                  </a:lnTo>
                  <a:lnTo>
                    <a:pt x="238125" y="1276350"/>
                  </a:lnTo>
                  <a:lnTo>
                    <a:pt x="207169" y="1266825"/>
                  </a:lnTo>
                  <a:lnTo>
                    <a:pt x="164306" y="1243013"/>
                  </a:lnTo>
                  <a:lnTo>
                    <a:pt x="119062" y="1200150"/>
                  </a:lnTo>
                  <a:lnTo>
                    <a:pt x="69056" y="1126331"/>
                  </a:lnTo>
                  <a:lnTo>
                    <a:pt x="33337" y="1052513"/>
                  </a:lnTo>
                  <a:lnTo>
                    <a:pt x="9525" y="1000125"/>
                  </a:lnTo>
                  <a:lnTo>
                    <a:pt x="0" y="954881"/>
                  </a:lnTo>
                  <a:lnTo>
                    <a:pt x="0" y="914400"/>
                  </a:lnTo>
                  <a:lnTo>
                    <a:pt x="4762" y="895350"/>
                  </a:lnTo>
                  <a:lnTo>
                    <a:pt x="16669" y="892969"/>
                  </a:lnTo>
                  <a:lnTo>
                    <a:pt x="26194" y="895350"/>
                  </a:lnTo>
                  <a:lnTo>
                    <a:pt x="54769" y="907256"/>
                  </a:lnTo>
                  <a:lnTo>
                    <a:pt x="80962" y="933450"/>
                  </a:lnTo>
                  <a:lnTo>
                    <a:pt x="102394" y="952500"/>
                  </a:lnTo>
                  <a:lnTo>
                    <a:pt x="126206" y="962025"/>
                  </a:lnTo>
                  <a:lnTo>
                    <a:pt x="157162" y="971550"/>
                  </a:lnTo>
                  <a:lnTo>
                    <a:pt x="202406" y="973931"/>
                  </a:lnTo>
                  <a:lnTo>
                    <a:pt x="240506" y="966788"/>
                  </a:lnTo>
                  <a:lnTo>
                    <a:pt x="292894" y="945356"/>
                  </a:lnTo>
                  <a:lnTo>
                    <a:pt x="388144" y="902494"/>
                  </a:lnTo>
                  <a:lnTo>
                    <a:pt x="507206" y="833438"/>
                  </a:lnTo>
                  <a:lnTo>
                    <a:pt x="681037" y="721519"/>
                  </a:lnTo>
                  <a:lnTo>
                    <a:pt x="9263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856ED122-7ECB-486B-991D-C0DABF0D46AC}"/>
                </a:ext>
              </a:extLst>
            </p:cNvPr>
            <p:cNvSpPr/>
            <p:nvPr/>
          </p:nvSpPr>
          <p:spPr>
            <a:xfrm>
              <a:off x="5707064" y="1819279"/>
              <a:ext cx="498475" cy="938213"/>
            </a:xfrm>
            <a:custGeom>
              <a:avLst/>
              <a:gdLst>
                <a:gd name="connsiteX0" fmla="*/ 397669 w 497682"/>
                <a:gd name="connsiteY0" fmla="*/ 345281 h 938213"/>
                <a:gd name="connsiteX1" fmla="*/ 373857 w 497682"/>
                <a:gd name="connsiteY1" fmla="*/ 221456 h 938213"/>
                <a:gd name="connsiteX2" fmla="*/ 311944 w 497682"/>
                <a:gd name="connsiteY2" fmla="*/ 90488 h 938213"/>
                <a:gd name="connsiteX3" fmla="*/ 242888 w 497682"/>
                <a:gd name="connsiteY3" fmla="*/ 57150 h 938213"/>
                <a:gd name="connsiteX4" fmla="*/ 195263 w 497682"/>
                <a:gd name="connsiteY4" fmla="*/ 35719 h 938213"/>
                <a:gd name="connsiteX5" fmla="*/ 152400 w 497682"/>
                <a:gd name="connsiteY5" fmla="*/ 19050 h 938213"/>
                <a:gd name="connsiteX6" fmla="*/ 100013 w 497682"/>
                <a:gd name="connsiteY6" fmla="*/ 2381 h 938213"/>
                <a:gd name="connsiteX7" fmla="*/ 57150 w 497682"/>
                <a:gd name="connsiteY7" fmla="*/ 0 h 938213"/>
                <a:gd name="connsiteX8" fmla="*/ 35719 w 497682"/>
                <a:gd name="connsiteY8" fmla="*/ 0 h 938213"/>
                <a:gd name="connsiteX9" fmla="*/ 14288 w 497682"/>
                <a:gd name="connsiteY9" fmla="*/ 4763 h 938213"/>
                <a:gd name="connsiteX10" fmla="*/ 2382 w 497682"/>
                <a:gd name="connsiteY10" fmla="*/ 9525 h 938213"/>
                <a:gd name="connsiteX11" fmla="*/ 0 w 497682"/>
                <a:gd name="connsiteY11" fmla="*/ 21431 h 938213"/>
                <a:gd name="connsiteX12" fmla="*/ 7144 w 497682"/>
                <a:gd name="connsiteY12" fmla="*/ 42863 h 938213"/>
                <a:gd name="connsiteX13" fmla="*/ 23813 w 497682"/>
                <a:gd name="connsiteY13" fmla="*/ 66675 h 938213"/>
                <a:gd name="connsiteX14" fmla="*/ 52388 w 497682"/>
                <a:gd name="connsiteY14" fmla="*/ 97631 h 938213"/>
                <a:gd name="connsiteX15" fmla="*/ 83344 w 497682"/>
                <a:gd name="connsiteY15" fmla="*/ 123825 h 938213"/>
                <a:gd name="connsiteX16" fmla="*/ 111919 w 497682"/>
                <a:gd name="connsiteY16" fmla="*/ 150019 h 938213"/>
                <a:gd name="connsiteX17" fmla="*/ 135732 w 497682"/>
                <a:gd name="connsiteY17" fmla="*/ 180975 h 938213"/>
                <a:gd name="connsiteX18" fmla="*/ 150019 w 497682"/>
                <a:gd name="connsiteY18" fmla="*/ 204788 h 938213"/>
                <a:gd name="connsiteX19" fmla="*/ 166688 w 497682"/>
                <a:gd name="connsiteY19" fmla="*/ 240506 h 938213"/>
                <a:gd name="connsiteX20" fmla="*/ 176213 w 497682"/>
                <a:gd name="connsiteY20" fmla="*/ 273844 h 938213"/>
                <a:gd name="connsiteX21" fmla="*/ 188119 w 497682"/>
                <a:gd name="connsiteY21" fmla="*/ 335756 h 938213"/>
                <a:gd name="connsiteX22" fmla="*/ 211932 w 497682"/>
                <a:gd name="connsiteY22" fmla="*/ 481013 h 938213"/>
                <a:gd name="connsiteX23" fmla="*/ 233363 w 497682"/>
                <a:gd name="connsiteY23" fmla="*/ 647700 h 938213"/>
                <a:gd name="connsiteX24" fmla="*/ 247650 w 497682"/>
                <a:gd name="connsiteY24" fmla="*/ 757238 h 938213"/>
                <a:gd name="connsiteX25" fmla="*/ 259557 w 497682"/>
                <a:gd name="connsiteY25" fmla="*/ 778669 h 938213"/>
                <a:gd name="connsiteX26" fmla="*/ 290513 w 497682"/>
                <a:gd name="connsiteY26" fmla="*/ 819150 h 938213"/>
                <a:gd name="connsiteX27" fmla="*/ 328613 w 497682"/>
                <a:gd name="connsiteY27" fmla="*/ 862013 h 938213"/>
                <a:gd name="connsiteX28" fmla="*/ 352425 w 497682"/>
                <a:gd name="connsiteY28" fmla="*/ 890588 h 938213"/>
                <a:gd name="connsiteX29" fmla="*/ 371475 w 497682"/>
                <a:gd name="connsiteY29" fmla="*/ 914400 h 938213"/>
                <a:gd name="connsiteX30" fmla="*/ 392907 w 497682"/>
                <a:gd name="connsiteY30" fmla="*/ 928688 h 938213"/>
                <a:gd name="connsiteX31" fmla="*/ 419100 w 497682"/>
                <a:gd name="connsiteY31" fmla="*/ 938213 h 938213"/>
                <a:gd name="connsiteX32" fmla="*/ 440532 w 497682"/>
                <a:gd name="connsiteY32" fmla="*/ 938213 h 938213"/>
                <a:gd name="connsiteX33" fmla="*/ 464344 w 497682"/>
                <a:gd name="connsiteY33" fmla="*/ 933450 h 938213"/>
                <a:gd name="connsiteX34" fmla="*/ 481013 w 497682"/>
                <a:gd name="connsiteY34" fmla="*/ 921544 h 938213"/>
                <a:gd name="connsiteX35" fmla="*/ 492919 w 497682"/>
                <a:gd name="connsiteY35" fmla="*/ 900113 h 938213"/>
                <a:gd name="connsiteX36" fmla="*/ 497682 w 497682"/>
                <a:gd name="connsiteY36" fmla="*/ 878681 h 938213"/>
                <a:gd name="connsiteX37" fmla="*/ 497682 w 497682"/>
                <a:gd name="connsiteY37" fmla="*/ 845344 h 938213"/>
                <a:gd name="connsiteX38" fmla="*/ 490538 w 497682"/>
                <a:gd name="connsiteY38" fmla="*/ 776288 h 938213"/>
                <a:gd name="connsiteX39" fmla="*/ 464344 w 497682"/>
                <a:gd name="connsiteY39" fmla="*/ 645319 h 938213"/>
                <a:gd name="connsiteX40" fmla="*/ 397669 w 497682"/>
                <a:gd name="connsiteY40" fmla="*/ 345281 h 93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2" h="938213">
                  <a:moveTo>
                    <a:pt x="397669" y="345281"/>
                  </a:moveTo>
                  <a:lnTo>
                    <a:pt x="373857" y="221456"/>
                  </a:lnTo>
                  <a:lnTo>
                    <a:pt x="311944" y="90488"/>
                  </a:lnTo>
                  <a:lnTo>
                    <a:pt x="242888" y="57150"/>
                  </a:lnTo>
                  <a:lnTo>
                    <a:pt x="195263" y="35719"/>
                  </a:lnTo>
                  <a:lnTo>
                    <a:pt x="152400" y="19050"/>
                  </a:lnTo>
                  <a:lnTo>
                    <a:pt x="100013" y="2381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8" y="4763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3"/>
                  </a:lnTo>
                  <a:lnTo>
                    <a:pt x="23813" y="66675"/>
                  </a:lnTo>
                  <a:lnTo>
                    <a:pt x="52388" y="97631"/>
                  </a:lnTo>
                  <a:lnTo>
                    <a:pt x="83344" y="123825"/>
                  </a:lnTo>
                  <a:lnTo>
                    <a:pt x="111919" y="150019"/>
                  </a:lnTo>
                  <a:lnTo>
                    <a:pt x="135732" y="180975"/>
                  </a:lnTo>
                  <a:lnTo>
                    <a:pt x="150019" y="204788"/>
                  </a:lnTo>
                  <a:lnTo>
                    <a:pt x="166688" y="240506"/>
                  </a:lnTo>
                  <a:lnTo>
                    <a:pt x="176213" y="273844"/>
                  </a:lnTo>
                  <a:lnTo>
                    <a:pt x="188119" y="335756"/>
                  </a:lnTo>
                  <a:lnTo>
                    <a:pt x="211932" y="481013"/>
                  </a:lnTo>
                  <a:lnTo>
                    <a:pt x="233363" y="647700"/>
                  </a:lnTo>
                  <a:lnTo>
                    <a:pt x="247650" y="757238"/>
                  </a:lnTo>
                  <a:lnTo>
                    <a:pt x="259557" y="778669"/>
                  </a:lnTo>
                  <a:lnTo>
                    <a:pt x="290513" y="819150"/>
                  </a:lnTo>
                  <a:lnTo>
                    <a:pt x="328613" y="862013"/>
                  </a:lnTo>
                  <a:lnTo>
                    <a:pt x="352425" y="890588"/>
                  </a:lnTo>
                  <a:lnTo>
                    <a:pt x="371475" y="914400"/>
                  </a:lnTo>
                  <a:lnTo>
                    <a:pt x="392907" y="928688"/>
                  </a:lnTo>
                  <a:lnTo>
                    <a:pt x="419100" y="938213"/>
                  </a:lnTo>
                  <a:lnTo>
                    <a:pt x="440532" y="938213"/>
                  </a:lnTo>
                  <a:lnTo>
                    <a:pt x="464344" y="933450"/>
                  </a:lnTo>
                  <a:lnTo>
                    <a:pt x="481013" y="921544"/>
                  </a:lnTo>
                  <a:lnTo>
                    <a:pt x="492919" y="900113"/>
                  </a:lnTo>
                  <a:lnTo>
                    <a:pt x="497682" y="878681"/>
                  </a:lnTo>
                  <a:lnTo>
                    <a:pt x="497682" y="845344"/>
                  </a:lnTo>
                  <a:lnTo>
                    <a:pt x="490538" y="776288"/>
                  </a:lnTo>
                  <a:lnTo>
                    <a:pt x="464344" y="645319"/>
                  </a:lnTo>
                  <a:lnTo>
                    <a:pt x="39766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2">
              <a:extLst>
                <a:ext uri="{FF2B5EF4-FFF2-40B4-BE49-F238E27FC236}">
                  <a16:creationId xmlns:a16="http://schemas.microsoft.com/office/drawing/2014/main" id="{FE28BAE4-510B-4BB1-9FBF-8057BDFED6DC}"/>
                </a:ext>
              </a:extLst>
            </p:cNvPr>
            <p:cNvSpPr/>
            <p:nvPr/>
          </p:nvSpPr>
          <p:spPr>
            <a:xfrm>
              <a:off x="5973763" y="1663703"/>
              <a:ext cx="2057400" cy="908050"/>
            </a:xfrm>
            <a:custGeom>
              <a:avLst/>
              <a:gdLst>
                <a:gd name="connsiteX0" fmla="*/ 773907 w 2057400"/>
                <a:gd name="connsiteY0" fmla="*/ 309562 h 907256"/>
                <a:gd name="connsiteX1" fmla="*/ 685800 w 2057400"/>
                <a:gd name="connsiteY1" fmla="*/ 323850 h 907256"/>
                <a:gd name="connsiteX2" fmla="*/ 450057 w 2057400"/>
                <a:gd name="connsiteY2" fmla="*/ 359569 h 907256"/>
                <a:gd name="connsiteX3" fmla="*/ 204788 w 2057400"/>
                <a:gd name="connsiteY3" fmla="*/ 392906 h 907256"/>
                <a:gd name="connsiteX4" fmla="*/ 69057 w 2057400"/>
                <a:gd name="connsiteY4" fmla="*/ 409575 h 907256"/>
                <a:gd name="connsiteX5" fmla="*/ 52388 w 2057400"/>
                <a:gd name="connsiteY5" fmla="*/ 409575 h 907256"/>
                <a:gd name="connsiteX6" fmla="*/ 0 w 2057400"/>
                <a:gd name="connsiteY6" fmla="*/ 226219 h 907256"/>
                <a:gd name="connsiteX7" fmla="*/ 42863 w 2057400"/>
                <a:gd name="connsiteY7" fmla="*/ 242887 h 907256"/>
                <a:gd name="connsiteX8" fmla="*/ 64294 w 2057400"/>
                <a:gd name="connsiteY8" fmla="*/ 247650 h 907256"/>
                <a:gd name="connsiteX9" fmla="*/ 119063 w 2057400"/>
                <a:gd name="connsiteY9" fmla="*/ 247650 h 907256"/>
                <a:gd name="connsiteX10" fmla="*/ 252413 w 2057400"/>
                <a:gd name="connsiteY10" fmla="*/ 235744 h 907256"/>
                <a:gd name="connsiteX11" fmla="*/ 478632 w 2057400"/>
                <a:gd name="connsiteY11" fmla="*/ 197644 h 907256"/>
                <a:gd name="connsiteX12" fmla="*/ 728663 w 2057400"/>
                <a:gd name="connsiteY12" fmla="*/ 159544 h 907256"/>
                <a:gd name="connsiteX13" fmla="*/ 966788 w 2057400"/>
                <a:gd name="connsiteY13" fmla="*/ 126206 h 907256"/>
                <a:gd name="connsiteX14" fmla="*/ 1178719 w 2057400"/>
                <a:gd name="connsiteY14" fmla="*/ 100012 h 907256"/>
                <a:gd name="connsiteX15" fmla="*/ 1469232 w 2057400"/>
                <a:gd name="connsiteY15" fmla="*/ 69056 h 907256"/>
                <a:gd name="connsiteX16" fmla="*/ 1495425 w 2057400"/>
                <a:gd name="connsiteY16" fmla="*/ 59531 h 907256"/>
                <a:gd name="connsiteX17" fmla="*/ 1545432 w 2057400"/>
                <a:gd name="connsiteY17" fmla="*/ 35719 h 907256"/>
                <a:gd name="connsiteX18" fmla="*/ 1597819 w 2057400"/>
                <a:gd name="connsiteY18" fmla="*/ 14287 h 907256"/>
                <a:gd name="connsiteX19" fmla="*/ 1650207 w 2057400"/>
                <a:gd name="connsiteY19" fmla="*/ 0 h 907256"/>
                <a:gd name="connsiteX20" fmla="*/ 1671638 w 2057400"/>
                <a:gd name="connsiteY20" fmla="*/ 4762 h 907256"/>
                <a:gd name="connsiteX21" fmla="*/ 1747838 w 2057400"/>
                <a:gd name="connsiteY21" fmla="*/ 28575 h 907256"/>
                <a:gd name="connsiteX22" fmla="*/ 1826419 w 2057400"/>
                <a:gd name="connsiteY22" fmla="*/ 61912 h 907256"/>
                <a:gd name="connsiteX23" fmla="*/ 1902619 w 2057400"/>
                <a:gd name="connsiteY23" fmla="*/ 100012 h 907256"/>
                <a:gd name="connsiteX24" fmla="*/ 1950244 w 2057400"/>
                <a:gd name="connsiteY24" fmla="*/ 123825 h 907256"/>
                <a:gd name="connsiteX25" fmla="*/ 1969294 w 2057400"/>
                <a:gd name="connsiteY25" fmla="*/ 135731 h 907256"/>
                <a:gd name="connsiteX26" fmla="*/ 1997869 w 2057400"/>
                <a:gd name="connsiteY26" fmla="*/ 159544 h 907256"/>
                <a:gd name="connsiteX27" fmla="*/ 2021682 w 2057400"/>
                <a:gd name="connsiteY27" fmla="*/ 183356 h 907256"/>
                <a:gd name="connsiteX28" fmla="*/ 2031207 w 2057400"/>
                <a:gd name="connsiteY28" fmla="*/ 195262 h 907256"/>
                <a:gd name="connsiteX29" fmla="*/ 2047875 w 2057400"/>
                <a:gd name="connsiteY29" fmla="*/ 221456 h 907256"/>
                <a:gd name="connsiteX30" fmla="*/ 2055019 w 2057400"/>
                <a:gd name="connsiteY30" fmla="*/ 238125 h 907256"/>
                <a:gd name="connsiteX31" fmla="*/ 2057400 w 2057400"/>
                <a:gd name="connsiteY31" fmla="*/ 257175 h 907256"/>
                <a:gd name="connsiteX32" fmla="*/ 2057400 w 2057400"/>
                <a:gd name="connsiteY32" fmla="*/ 276225 h 907256"/>
                <a:gd name="connsiteX33" fmla="*/ 2045494 w 2057400"/>
                <a:gd name="connsiteY33" fmla="*/ 297656 h 907256"/>
                <a:gd name="connsiteX34" fmla="*/ 2024063 w 2057400"/>
                <a:gd name="connsiteY34" fmla="*/ 321469 h 907256"/>
                <a:gd name="connsiteX35" fmla="*/ 1997869 w 2057400"/>
                <a:gd name="connsiteY35" fmla="*/ 354806 h 907256"/>
                <a:gd name="connsiteX36" fmla="*/ 1974057 w 2057400"/>
                <a:gd name="connsiteY36" fmla="*/ 404812 h 907256"/>
                <a:gd name="connsiteX37" fmla="*/ 1919288 w 2057400"/>
                <a:gd name="connsiteY37" fmla="*/ 569119 h 907256"/>
                <a:gd name="connsiteX38" fmla="*/ 1864519 w 2057400"/>
                <a:gd name="connsiteY38" fmla="*/ 733425 h 907256"/>
                <a:gd name="connsiteX39" fmla="*/ 1835944 w 2057400"/>
                <a:gd name="connsiteY39" fmla="*/ 821531 h 907256"/>
                <a:gd name="connsiteX40" fmla="*/ 1819275 w 2057400"/>
                <a:gd name="connsiteY40" fmla="*/ 854869 h 907256"/>
                <a:gd name="connsiteX41" fmla="*/ 1804988 w 2057400"/>
                <a:gd name="connsiteY41" fmla="*/ 873919 h 907256"/>
                <a:gd name="connsiteX42" fmla="*/ 1781175 w 2057400"/>
                <a:gd name="connsiteY42" fmla="*/ 892969 h 907256"/>
                <a:gd name="connsiteX43" fmla="*/ 1757363 w 2057400"/>
                <a:gd name="connsiteY43" fmla="*/ 904875 h 907256"/>
                <a:gd name="connsiteX44" fmla="*/ 1733550 w 2057400"/>
                <a:gd name="connsiteY44" fmla="*/ 907256 h 907256"/>
                <a:gd name="connsiteX45" fmla="*/ 1707357 w 2057400"/>
                <a:gd name="connsiteY45" fmla="*/ 907256 h 907256"/>
                <a:gd name="connsiteX46" fmla="*/ 1650207 w 2057400"/>
                <a:gd name="connsiteY46" fmla="*/ 735806 h 907256"/>
                <a:gd name="connsiteX47" fmla="*/ 1678782 w 2057400"/>
                <a:gd name="connsiteY47" fmla="*/ 602456 h 907256"/>
                <a:gd name="connsiteX48" fmla="*/ 1709738 w 2057400"/>
                <a:gd name="connsiteY48" fmla="*/ 428625 h 907256"/>
                <a:gd name="connsiteX49" fmla="*/ 1721644 w 2057400"/>
                <a:gd name="connsiteY49" fmla="*/ 342900 h 907256"/>
                <a:gd name="connsiteX50" fmla="*/ 1716882 w 2057400"/>
                <a:gd name="connsiteY50" fmla="*/ 314325 h 907256"/>
                <a:gd name="connsiteX51" fmla="*/ 1704975 w 2057400"/>
                <a:gd name="connsiteY51" fmla="*/ 276225 h 907256"/>
                <a:gd name="connsiteX52" fmla="*/ 1695450 w 2057400"/>
                <a:gd name="connsiteY52" fmla="*/ 259556 h 907256"/>
                <a:gd name="connsiteX53" fmla="*/ 1683544 w 2057400"/>
                <a:gd name="connsiteY53" fmla="*/ 242887 h 907256"/>
                <a:gd name="connsiteX54" fmla="*/ 1669257 w 2057400"/>
                <a:gd name="connsiteY54" fmla="*/ 233362 h 907256"/>
                <a:gd name="connsiteX55" fmla="*/ 1650207 w 2057400"/>
                <a:gd name="connsiteY55" fmla="*/ 226219 h 907256"/>
                <a:gd name="connsiteX56" fmla="*/ 1616869 w 2057400"/>
                <a:gd name="connsiteY56" fmla="*/ 223837 h 907256"/>
                <a:gd name="connsiteX57" fmla="*/ 1576388 w 2057400"/>
                <a:gd name="connsiteY57" fmla="*/ 226219 h 907256"/>
                <a:gd name="connsiteX58" fmla="*/ 1516857 w 2057400"/>
                <a:gd name="connsiteY58" fmla="*/ 228600 h 907256"/>
                <a:gd name="connsiteX59" fmla="*/ 1390650 w 2057400"/>
                <a:gd name="connsiteY59" fmla="*/ 238125 h 907256"/>
                <a:gd name="connsiteX60" fmla="*/ 1252538 w 2057400"/>
                <a:gd name="connsiteY60" fmla="*/ 252412 h 907256"/>
                <a:gd name="connsiteX61" fmla="*/ 1009650 w 2057400"/>
                <a:gd name="connsiteY61" fmla="*/ 278606 h 907256"/>
                <a:gd name="connsiteX62" fmla="*/ 773907 w 2057400"/>
                <a:gd name="connsiteY62" fmla="*/ 309562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57400" h="907256">
                  <a:moveTo>
                    <a:pt x="773907" y="309562"/>
                  </a:moveTo>
                  <a:lnTo>
                    <a:pt x="685800" y="323850"/>
                  </a:lnTo>
                  <a:lnTo>
                    <a:pt x="450057" y="359569"/>
                  </a:lnTo>
                  <a:lnTo>
                    <a:pt x="204788" y="392906"/>
                  </a:lnTo>
                  <a:lnTo>
                    <a:pt x="69057" y="409575"/>
                  </a:lnTo>
                  <a:lnTo>
                    <a:pt x="52388" y="409575"/>
                  </a:lnTo>
                  <a:lnTo>
                    <a:pt x="0" y="226219"/>
                  </a:lnTo>
                  <a:lnTo>
                    <a:pt x="42863" y="242887"/>
                  </a:lnTo>
                  <a:lnTo>
                    <a:pt x="64294" y="247650"/>
                  </a:lnTo>
                  <a:lnTo>
                    <a:pt x="119063" y="247650"/>
                  </a:lnTo>
                  <a:lnTo>
                    <a:pt x="252413" y="235744"/>
                  </a:lnTo>
                  <a:lnTo>
                    <a:pt x="478632" y="197644"/>
                  </a:lnTo>
                  <a:lnTo>
                    <a:pt x="728663" y="159544"/>
                  </a:lnTo>
                  <a:lnTo>
                    <a:pt x="966788" y="126206"/>
                  </a:lnTo>
                  <a:lnTo>
                    <a:pt x="1178719" y="100012"/>
                  </a:lnTo>
                  <a:lnTo>
                    <a:pt x="1469232" y="69056"/>
                  </a:lnTo>
                  <a:lnTo>
                    <a:pt x="1495425" y="59531"/>
                  </a:lnTo>
                  <a:lnTo>
                    <a:pt x="1545432" y="35719"/>
                  </a:lnTo>
                  <a:lnTo>
                    <a:pt x="1597819" y="14287"/>
                  </a:lnTo>
                  <a:lnTo>
                    <a:pt x="1650207" y="0"/>
                  </a:lnTo>
                  <a:lnTo>
                    <a:pt x="1671638" y="4762"/>
                  </a:lnTo>
                  <a:lnTo>
                    <a:pt x="1747838" y="28575"/>
                  </a:lnTo>
                  <a:lnTo>
                    <a:pt x="1826419" y="61912"/>
                  </a:lnTo>
                  <a:lnTo>
                    <a:pt x="1902619" y="100012"/>
                  </a:lnTo>
                  <a:lnTo>
                    <a:pt x="1950244" y="123825"/>
                  </a:lnTo>
                  <a:lnTo>
                    <a:pt x="1969294" y="135731"/>
                  </a:lnTo>
                  <a:lnTo>
                    <a:pt x="1997869" y="159544"/>
                  </a:lnTo>
                  <a:lnTo>
                    <a:pt x="2021682" y="183356"/>
                  </a:lnTo>
                  <a:lnTo>
                    <a:pt x="2031207" y="195262"/>
                  </a:lnTo>
                  <a:lnTo>
                    <a:pt x="2047875" y="221456"/>
                  </a:lnTo>
                  <a:lnTo>
                    <a:pt x="2055019" y="238125"/>
                  </a:lnTo>
                  <a:lnTo>
                    <a:pt x="2057400" y="257175"/>
                  </a:lnTo>
                  <a:lnTo>
                    <a:pt x="2057400" y="276225"/>
                  </a:lnTo>
                  <a:lnTo>
                    <a:pt x="2045494" y="297656"/>
                  </a:lnTo>
                  <a:lnTo>
                    <a:pt x="2024063" y="321469"/>
                  </a:lnTo>
                  <a:lnTo>
                    <a:pt x="1997869" y="354806"/>
                  </a:lnTo>
                  <a:lnTo>
                    <a:pt x="1974057" y="404812"/>
                  </a:lnTo>
                  <a:lnTo>
                    <a:pt x="1919288" y="569119"/>
                  </a:lnTo>
                  <a:lnTo>
                    <a:pt x="1864519" y="733425"/>
                  </a:lnTo>
                  <a:lnTo>
                    <a:pt x="1835944" y="821531"/>
                  </a:lnTo>
                  <a:lnTo>
                    <a:pt x="1819275" y="854869"/>
                  </a:lnTo>
                  <a:lnTo>
                    <a:pt x="1804988" y="873919"/>
                  </a:lnTo>
                  <a:lnTo>
                    <a:pt x="1781175" y="892969"/>
                  </a:lnTo>
                  <a:lnTo>
                    <a:pt x="1757363" y="904875"/>
                  </a:lnTo>
                  <a:lnTo>
                    <a:pt x="1733550" y="907256"/>
                  </a:lnTo>
                  <a:lnTo>
                    <a:pt x="1707357" y="907256"/>
                  </a:lnTo>
                  <a:lnTo>
                    <a:pt x="1650207" y="735806"/>
                  </a:lnTo>
                  <a:lnTo>
                    <a:pt x="1678782" y="602456"/>
                  </a:lnTo>
                  <a:lnTo>
                    <a:pt x="1709738" y="428625"/>
                  </a:lnTo>
                  <a:lnTo>
                    <a:pt x="1721644" y="342900"/>
                  </a:lnTo>
                  <a:lnTo>
                    <a:pt x="1716882" y="314325"/>
                  </a:lnTo>
                  <a:lnTo>
                    <a:pt x="1704975" y="276225"/>
                  </a:lnTo>
                  <a:lnTo>
                    <a:pt x="1695450" y="259556"/>
                  </a:lnTo>
                  <a:lnTo>
                    <a:pt x="1683544" y="242887"/>
                  </a:lnTo>
                  <a:lnTo>
                    <a:pt x="1669257" y="233362"/>
                  </a:lnTo>
                  <a:lnTo>
                    <a:pt x="1650207" y="226219"/>
                  </a:lnTo>
                  <a:lnTo>
                    <a:pt x="1616869" y="223837"/>
                  </a:lnTo>
                  <a:lnTo>
                    <a:pt x="1576388" y="226219"/>
                  </a:lnTo>
                  <a:lnTo>
                    <a:pt x="1516857" y="228600"/>
                  </a:lnTo>
                  <a:lnTo>
                    <a:pt x="1390650" y="238125"/>
                  </a:lnTo>
                  <a:lnTo>
                    <a:pt x="1252538" y="252412"/>
                  </a:lnTo>
                  <a:lnTo>
                    <a:pt x="1009650" y="278606"/>
                  </a:lnTo>
                  <a:lnTo>
                    <a:pt x="773907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DA2FC3B6-B99B-4CB4-ACCD-841F9518303D}"/>
                </a:ext>
              </a:extLst>
            </p:cNvPr>
            <p:cNvSpPr/>
            <p:nvPr/>
          </p:nvSpPr>
          <p:spPr>
            <a:xfrm>
              <a:off x="6100763" y="2338391"/>
              <a:ext cx="1663700" cy="292100"/>
            </a:xfrm>
            <a:custGeom>
              <a:avLst/>
              <a:gdLst>
                <a:gd name="connsiteX0" fmla="*/ 645318 w 1664493"/>
                <a:gd name="connsiteY0" fmla="*/ 76200 h 292893"/>
                <a:gd name="connsiteX1" fmla="*/ 350043 w 1664493"/>
                <a:gd name="connsiteY1" fmla="*/ 116681 h 292893"/>
                <a:gd name="connsiteX2" fmla="*/ 83343 w 1664493"/>
                <a:gd name="connsiteY2" fmla="*/ 154781 h 292893"/>
                <a:gd name="connsiteX3" fmla="*/ 0 w 1664493"/>
                <a:gd name="connsiteY3" fmla="*/ 171450 h 292893"/>
                <a:gd name="connsiteX4" fmla="*/ 33337 w 1664493"/>
                <a:gd name="connsiteY4" fmla="*/ 292893 h 292893"/>
                <a:gd name="connsiteX5" fmla="*/ 216693 w 1664493"/>
                <a:gd name="connsiteY5" fmla="*/ 276225 h 292893"/>
                <a:gd name="connsiteX6" fmla="*/ 438150 w 1664493"/>
                <a:gd name="connsiteY6" fmla="*/ 254793 h 292893"/>
                <a:gd name="connsiteX7" fmla="*/ 681037 w 1664493"/>
                <a:gd name="connsiteY7" fmla="*/ 230981 h 292893"/>
                <a:gd name="connsiteX8" fmla="*/ 940593 w 1664493"/>
                <a:gd name="connsiteY8" fmla="*/ 209550 h 292893"/>
                <a:gd name="connsiteX9" fmla="*/ 1197768 w 1664493"/>
                <a:gd name="connsiteY9" fmla="*/ 192881 h 292893"/>
                <a:gd name="connsiteX10" fmla="*/ 1259681 w 1664493"/>
                <a:gd name="connsiteY10" fmla="*/ 190500 h 292893"/>
                <a:gd name="connsiteX11" fmla="*/ 1326356 w 1664493"/>
                <a:gd name="connsiteY11" fmla="*/ 190500 h 292893"/>
                <a:gd name="connsiteX12" fmla="*/ 1373981 w 1664493"/>
                <a:gd name="connsiteY12" fmla="*/ 192881 h 292893"/>
                <a:gd name="connsiteX13" fmla="*/ 1428750 w 1664493"/>
                <a:gd name="connsiteY13" fmla="*/ 200025 h 292893"/>
                <a:gd name="connsiteX14" fmla="*/ 1507331 w 1664493"/>
                <a:gd name="connsiteY14" fmla="*/ 214312 h 292893"/>
                <a:gd name="connsiteX15" fmla="*/ 1564481 w 1664493"/>
                <a:gd name="connsiteY15" fmla="*/ 228600 h 292893"/>
                <a:gd name="connsiteX16" fmla="*/ 1583531 w 1664493"/>
                <a:gd name="connsiteY16" fmla="*/ 233362 h 292893"/>
                <a:gd name="connsiteX17" fmla="*/ 1621631 w 1664493"/>
                <a:gd name="connsiteY17" fmla="*/ 228600 h 292893"/>
                <a:gd name="connsiteX18" fmla="*/ 1664493 w 1664493"/>
                <a:gd name="connsiteY18" fmla="*/ 204787 h 292893"/>
                <a:gd name="connsiteX19" fmla="*/ 1578768 w 1664493"/>
                <a:gd name="connsiteY19" fmla="*/ 59531 h 292893"/>
                <a:gd name="connsiteX20" fmla="*/ 1497806 w 1664493"/>
                <a:gd name="connsiteY20" fmla="*/ 33337 h 292893"/>
                <a:gd name="connsiteX21" fmla="*/ 1407318 w 1664493"/>
                <a:gd name="connsiteY21" fmla="*/ 9525 h 292893"/>
                <a:gd name="connsiteX22" fmla="*/ 1340643 w 1664493"/>
                <a:gd name="connsiteY22" fmla="*/ 0 h 292893"/>
                <a:gd name="connsiteX23" fmla="*/ 1293018 w 1664493"/>
                <a:gd name="connsiteY23" fmla="*/ 0 h 292893"/>
                <a:gd name="connsiteX24" fmla="*/ 1276350 w 1664493"/>
                <a:gd name="connsiteY24" fmla="*/ 0 h 292893"/>
                <a:gd name="connsiteX25" fmla="*/ 1128712 w 1664493"/>
                <a:gd name="connsiteY25" fmla="*/ 16668 h 292893"/>
                <a:gd name="connsiteX26" fmla="*/ 769143 w 1664493"/>
                <a:gd name="connsiteY26" fmla="*/ 59531 h 292893"/>
                <a:gd name="connsiteX27" fmla="*/ 645318 w 1664493"/>
                <a:gd name="connsiteY27" fmla="*/ 762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4493" h="292893">
                  <a:moveTo>
                    <a:pt x="645318" y="76200"/>
                  </a:moveTo>
                  <a:lnTo>
                    <a:pt x="350043" y="116681"/>
                  </a:lnTo>
                  <a:lnTo>
                    <a:pt x="83343" y="154781"/>
                  </a:lnTo>
                  <a:lnTo>
                    <a:pt x="0" y="171450"/>
                  </a:lnTo>
                  <a:lnTo>
                    <a:pt x="33337" y="292893"/>
                  </a:lnTo>
                  <a:lnTo>
                    <a:pt x="216693" y="276225"/>
                  </a:lnTo>
                  <a:lnTo>
                    <a:pt x="438150" y="254793"/>
                  </a:lnTo>
                  <a:lnTo>
                    <a:pt x="681037" y="230981"/>
                  </a:lnTo>
                  <a:lnTo>
                    <a:pt x="940593" y="209550"/>
                  </a:lnTo>
                  <a:lnTo>
                    <a:pt x="1197768" y="192881"/>
                  </a:lnTo>
                  <a:lnTo>
                    <a:pt x="1259681" y="190500"/>
                  </a:lnTo>
                  <a:lnTo>
                    <a:pt x="1326356" y="190500"/>
                  </a:lnTo>
                  <a:lnTo>
                    <a:pt x="1373981" y="192881"/>
                  </a:lnTo>
                  <a:lnTo>
                    <a:pt x="1428750" y="200025"/>
                  </a:lnTo>
                  <a:lnTo>
                    <a:pt x="1507331" y="214312"/>
                  </a:lnTo>
                  <a:lnTo>
                    <a:pt x="1564481" y="228600"/>
                  </a:lnTo>
                  <a:lnTo>
                    <a:pt x="1583531" y="233362"/>
                  </a:lnTo>
                  <a:lnTo>
                    <a:pt x="1621631" y="228600"/>
                  </a:lnTo>
                  <a:lnTo>
                    <a:pt x="1664493" y="204787"/>
                  </a:lnTo>
                  <a:lnTo>
                    <a:pt x="1578768" y="59531"/>
                  </a:lnTo>
                  <a:lnTo>
                    <a:pt x="1497806" y="33337"/>
                  </a:lnTo>
                  <a:lnTo>
                    <a:pt x="1407318" y="9525"/>
                  </a:lnTo>
                  <a:lnTo>
                    <a:pt x="1340643" y="0"/>
                  </a:lnTo>
                  <a:lnTo>
                    <a:pt x="1293018" y="0"/>
                  </a:lnTo>
                  <a:lnTo>
                    <a:pt x="1276350" y="0"/>
                  </a:lnTo>
                  <a:lnTo>
                    <a:pt x="1128712" y="16668"/>
                  </a:lnTo>
                  <a:lnTo>
                    <a:pt x="769143" y="59531"/>
                  </a:lnTo>
                  <a:lnTo>
                    <a:pt x="6453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FCD9A971-E721-4E50-9E4A-E2BF1587FAD2}"/>
                </a:ext>
              </a:extLst>
            </p:cNvPr>
            <p:cNvSpPr/>
            <p:nvPr/>
          </p:nvSpPr>
          <p:spPr>
            <a:xfrm rot="5400000">
              <a:off x="5946775" y="3038478"/>
              <a:ext cx="2203450" cy="1828800"/>
            </a:xfrm>
            <a:custGeom>
              <a:avLst/>
              <a:gdLst>
                <a:gd name="connsiteX0" fmla="*/ 319088 w 2202657"/>
                <a:gd name="connsiteY0" fmla="*/ 950118 h 1828800"/>
                <a:gd name="connsiteX1" fmla="*/ 338138 w 2202657"/>
                <a:gd name="connsiteY1" fmla="*/ 1092993 h 1828800"/>
                <a:gd name="connsiteX2" fmla="*/ 352425 w 2202657"/>
                <a:gd name="connsiteY2" fmla="*/ 1212056 h 1828800"/>
                <a:gd name="connsiteX3" fmla="*/ 369094 w 2202657"/>
                <a:gd name="connsiteY3" fmla="*/ 1333500 h 1828800"/>
                <a:gd name="connsiteX4" fmla="*/ 373857 w 2202657"/>
                <a:gd name="connsiteY4" fmla="*/ 1385887 h 1828800"/>
                <a:gd name="connsiteX5" fmla="*/ 381000 w 2202657"/>
                <a:gd name="connsiteY5" fmla="*/ 1454943 h 1828800"/>
                <a:gd name="connsiteX6" fmla="*/ 385763 w 2202657"/>
                <a:gd name="connsiteY6" fmla="*/ 1526381 h 1828800"/>
                <a:gd name="connsiteX7" fmla="*/ 388144 w 2202657"/>
                <a:gd name="connsiteY7" fmla="*/ 1595437 h 1828800"/>
                <a:gd name="connsiteX8" fmla="*/ 385763 w 2202657"/>
                <a:gd name="connsiteY8" fmla="*/ 1654968 h 1828800"/>
                <a:gd name="connsiteX9" fmla="*/ 378619 w 2202657"/>
                <a:gd name="connsiteY9" fmla="*/ 1731168 h 1828800"/>
                <a:gd name="connsiteX10" fmla="*/ 371475 w 2202657"/>
                <a:gd name="connsiteY10" fmla="*/ 1802606 h 1828800"/>
                <a:gd name="connsiteX11" fmla="*/ 226219 w 2202657"/>
                <a:gd name="connsiteY11" fmla="*/ 1828800 h 1828800"/>
                <a:gd name="connsiteX12" fmla="*/ 240507 w 2202657"/>
                <a:gd name="connsiteY12" fmla="*/ 1785937 h 1828800"/>
                <a:gd name="connsiteX13" fmla="*/ 242888 w 2202657"/>
                <a:gd name="connsiteY13" fmla="*/ 1754981 h 1828800"/>
                <a:gd name="connsiteX14" fmla="*/ 235744 w 2202657"/>
                <a:gd name="connsiteY14" fmla="*/ 1626393 h 1828800"/>
                <a:gd name="connsiteX15" fmla="*/ 226219 w 2202657"/>
                <a:gd name="connsiteY15" fmla="*/ 1490662 h 1828800"/>
                <a:gd name="connsiteX16" fmla="*/ 219075 w 2202657"/>
                <a:gd name="connsiteY16" fmla="*/ 1409700 h 1828800"/>
                <a:gd name="connsiteX17" fmla="*/ 204788 w 2202657"/>
                <a:gd name="connsiteY17" fmla="*/ 1290637 h 1828800"/>
                <a:gd name="connsiteX18" fmla="*/ 173832 w 2202657"/>
                <a:gd name="connsiteY18" fmla="*/ 1071562 h 1828800"/>
                <a:gd name="connsiteX19" fmla="*/ 142875 w 2202657"/>
                <a:gd name="connsiteY19" fmla="*/ 885825 h 1828800"/>
                <a:gd name="connsiteX20" fmla="*/ 107157 w 2202657"/>
                <a:gd name="connsiteY20" fmla="*/ 669131 h 1828800"/>
                <a:gd name="connsiteX21" fmla="*/ 66675 w 2202657"/>
                <a:gd name="connsiteY21" fmla="*/ 454818 h 1828800"/>
                <a:gd name="connsiteX22" fmla="*/ 42863 w 2202657"/>
                <a:gd name="connsiteY22" fmla="*/ 402431 h 1828800"/>
                <a:gd name="connsiteX23" fmla="*/ 7144 w 2202657"/>
                <a:gd name="connsiteY23" fmla="*/ 333375 h 1828800"/>
                <a:gd name="connsiteX24" fmla="*/ 0 w 2202657"/>
                <a:gd name="connsiteY24" fmla="*/ 314325 h 1828800"/>
                <a:gd name="connsiteX25" fmla="*/ 2382 w 2202657"/>
                <a:gd name="connsiteY25" fmla="*/ 295275 h 1828800"/>
                <a:gd name="connsiteX26" fmla="*/ 28575 w 2202657"/>
                <a:gd name="connsiteY26" fmla="*/ 242887 h 1828800"/>
                <a:gd name="connsiteX27" fmla="*/ 64294 w 2202657"/>
                <a:gd name="connsiteY27" fmla="*/ 190500 h 1828800"/>
                <a:gd name="connsiteX28" fmla="*/ 135732 w 2202657"/>
                <a:gd name="connsiteY28" fmla="*/ 104775 h 1828800"/>
                <a:gd name="connsiteX29" fmla="*/ 180975 w 2202657"/>
                <a:gd name="connsiteY29" fmla="*/ 59531 h 1828800"/>
                <a:gd name="connsiteX30" fmla="*/ 209550 w 2202657"/>
                <a:gd name="connsiteY30" fmla="*/ 26193 h 1828800"/>
                <a:gd name="connsiteX31" fmla="*/ 226219 w 2202657"/>
                <a:gd name="connsiteY31" fmla="*/ 9525 h 1828800"/>
                <a:gd name="connsiteX32" fmla="*/ 250032 w 2202657"/>
                <a:gd name="connsiteY32" fmla="*/ 2381 h 1828800"/>
                <a:gd name="connsiteX33" fmla="*/ 261938 w 2202657"/>
                <a:gd name="connsiteY33" fmla="*/ 0 h 1828800"/>
                <a:gd name="connsiteX34" fmla="*/ 280988 w 2202657"/>
                <a:gd name="connsiteY34" fmla="*/ 2381 h 1828800"/>
                <a:gd name="connsiteX35" fmla="*/ 309563 w 2202657"/>
                <a:gd name="connsiteY35" fmla="*/ 16668 h 1828800"/>
                <a:gd name="connsiteX36" fmla="*/ 340519 w 2202657"/>
                <a:gd name="connsiteY36" fmla="*/ 35718 h 1828800"/>
                <a:gd name="connsiteX37" fmla="*/ 366713 w 2202657"/>
                <a:gd name="connsiteY37" fmla="*/ 47625 h 1828800"/>
                <a:gd name="connsiteX38" fmla="*/ 395288 w 2202657"/>
                <a:gd name="connsiteY38" fmla="*/ 54768 h 1828800"/>
                <a:gd name="connsiteX39" fmla="*/ 445294 w 2202657"/>
                <a:gd name="connsiteY39" fmla="*/ 61912 h 1828800"/>
                <a:gd name="connsiteX40" fmla="*/ 552450 w 2202657"/>
                <a:gd name="connsiteY40" fmla="*/ 66675 h 1828800"/>
                <a:gd name="connsiteX41" fmla="*/ 778669 w 2202657"/>
                <a:gd name="connsiteY41" fmla="*/ 69056 h 1828800"/>
                <a:gd name="connsiteX42" fmla="*/ 1135857 w 2202657"/>
                <a:gd name="connsiteY42" fmla="*/ 73818 h 1828800"/>
                <a:gd name="connsiteX43" fmla="*/ 1428750 w 2202657"/>
                <a:gd name="connsiteY43" fmla="*/ 78581 h 1828800"/>
                <a:gd name="connsiteX44" fmla="*/ 1702594 w 2202657"/>
                <a:gd name="connsiteY44" fmla="*/ 80962 h 1828800"/>
                <a:gd name="connsiteX45" fmla="*/ 1931194 w 2202657"/>
                <a:gd name="connsiteY45" fmla="*/ 85725 h 1828800"/>
                <a:gd name="connsiteX46" fmla="*/ 2026444 w 2202657"/>
                <a:gd name="connsiteY46" fmla="*/ 85725 h 1828800"/>
                <a:gd name="connsiteX47" fmla="*/ 2102644 w 2202657"/>
                <a:gd name="connsiteY47" fmla="*/ 90487 h 1828800"/>
                <a:gd name="connsiteX48" fmla="*/ 2140744 w 2202657"/>
                <a:gd name="connsiteY48" fmla="*/ 97631 h 1828800"/>
                <a:gd name="connsiteX49" fmla="*/ 2164557 w 2202657"/>
                <a:gd name="connsiteY49" fmla="*/ 107156 h 1828800"/>
                <a:gd name="connsiteX50" fmla="*/ 2181225 w 2202657"/>
                <a:gd name="connsiteY50" fmla="*/ 119062 h 1828800"/>
                <a:gd name="connsiteX51" fmla="*/ 2193132 w 2202657"/>
                <a:gd name="connsiteY51" fmla="*/ 135731 h 1828800"/>
                <a:gd name="connsiteX52" fmla="*/ 2200275 w 2202657"/>
                <a:gd name="connsiteY52" fmla="*/ 157162 h 1828800"/>
                <a:gd name="connsiteX53" fmla="*/ 2202657 w 2202657"/>
                <a:gd name="connsiteY53" fmla="*/ 188118 h 1828800"/>
                <a:gd name="connsiteX54" fmla="*/ 2195513 w 2202657"/>
                <a:gd name="connsiteY54" fmla="*/ 230981 h 1828800"/>
                <a:gd name="connsiteX55" fmla="*/ 2181225 w 2202657"/>
                <a:gd name="connsiteY55" fmla="*/ 269081 h 1828800"/>
                <a:gd name="connsiteX56" fmla="*/ 1969294 w 2202657"/>
                <a:gd name="connsiteY56" fmla="*/ 311943 h 1828800"/>
                <a:gd name="connsiteX57" fmla="*/ 1804988 w 2202657"/>
                <a:gd name="connsiteY57" fmla="*/ 311943 h 1828800"/>
                <a:gd name="connsiteX58" fmla="*/ 1450182 w 2202657"/>
                <a:gd name="connsiteY58" fmla="*/ 309562 h 1828800"/>
                <a:gd name="connsiteX59" fmla="*/ 1212057 w 2202657"/>
                <a:gd name="connsiteY59" fmla="*/ 314325 h 1828800"/>
                <a:gd name="connsiteX60" fmla="*/ 942975 w 2202657"/>
                <a:gd name="connsiteY60" fmla="*/ 328612 h 1828800"/>
                <a:gd name="connsiteX61" fmla="*/ 790575 w 2202657"/>
                <a:gd name="connsiteY61" fmla="*/ 335756 h 1828800"/>
                <a:gd name="connsiteX62" fmla="*/ 585788 w 2202657"/>
                <a:gd name="connsiteY62" fmla="*/ 333375 h 1828800"/>
                <a:gd name="connsiteX63" fmla="*/ 335757 w 2202657"/>
                <a:gd name="connsiteY63" fmla="*/ 333375 h 1828800"/>
                <a:gd name="connsiteX64" fmla="*/ 311944 w 2202657"/>
                <a:gd name="connsiteY64" fmla="*/ 342900 h 1828800"/>
                <a:gd name="connsiteX65" fmla="*/ 280988 w 2202657"/>
                <a:gd name="connsiteY65" fmla="*/ 371475 h 1828800"/>
                <a:gd name="connsiteX66" fmla="*/ 264319 w 2202657"/>
                <a:gd name="connsiteY66" fmla="*/ 397668 h 1828800"/>
                <a:gd name="connsiteX67" fmla="*/ 261938 w 2202657"/>
                <a:gd name="connsiteY67" fmla="*/ 450056 h 1828800"/>
                <a:gd name="connsiteX68" fmla="*/ 271463 w 2202657"/>
                <a:gd name="connsiteY68" fmla="*/ 576262 h 1828800"/>
                <a:gd name="connsiteX69" fmla="*/ 283369 w 2202657"/>
                <a:gd name="connsiteY69" fmla="*/ 697706 h 1828800"/>
                <a:gd name="connsiteX70" fmla="*/ 319088 w 2202657"/>
                <a:gd name="connsiteY70" fmla="*/ 950118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202657" h="1828800">
                  <a:moveTo>
                    <a:pt x="319088" y="950118"/>
                  </a:moveTo>
                  <a:lnTo>
                    <a:pt x="338138" y="1092993"/>
                  </a:lnTo>
                  <a:lnTo>
                    <a:pt x="352425" y="1212056"/>
                  </a:lnTo>
                  <a:lnTo>
                    <a:pt x="369094" y="1333500"/>
                  </a:lnTo>
                  <a:lnTo>
                    <a:pt x="373857" y="1385887"/>
                  </a:lnTo>
                  <a:lnTo>
                    <a:pt x="381000" y="1454943"/>
                  </a:lnTo>
                  <a:lnTo>
                    <a:pt x="385763" y="1526381"/>
                  </a:lnTo>
                  <a:cubicBezTo>
                    <a:pt x="386557" y="1549400"/>
                    <a:pt x="387350" y="1572418"/>
                    <a:pt x="388144" y="1595437"/>
                  </a:cubicBezTo>
                  <a:cubicBezTo>
                    <a:pt x="387350" y="1615281"/>
                    <a:pt x="386557" y="1635124"/>
                    <a:pt x="385763" y="1654968"/>
                  </a:cubicBezTo>
                  <a:lnTo>
                    <a:pt x="378619" y="1731168"/>
                  </a:lnTo>
                  <a:lnTo>
                    <a:pt x="371475" y="1802606"/>
                  </a:lnTo>
                  <a:lnTo>
                    <a:pt x="226219" y="1828800"/>
                  </a:lnTo>
                  <a:lnTo>
                    <a:pt x="240507" y="1785937"/>
                  </a:lnTo>
                  <a:lnTo>
                    <a:pt x="242888" y="1754981"/>
                  </a:lnTo>
                  <a:lnTo>
                    <a:pt x="235744" y="1626393"/>
                  </a:lnTo>
                  <a:lnTo>
                    <a:pt x="226219" y="1490662"/>
                  </a:lnTo>
                  <a:lnTo>
                    <a:pt x="219075" y="1409700"/>
                  </a:lnTo>
                  <a:lnTo>
                    <a:pt x="204788" y="1290637"/>
                  </a:lnTo>
                  <a:lnTo>
                    <a:pt x="173832" y="1071562"/>
                  </a:lnTo>
                  <a:lnTo>
                    <a:pt x="142875" y="885825"/>
                  </a:lnTo>
                  <a:lnTo>
                    <a:pt x="107157" y="669131"/>
                  </a:lnTo>
                  <a:lnTo>
                    <a:pt x="66675" y="454818"/>
                  </a:lnTo>
                  <a:lnTo>
                    <a:pt x="42863" y="402431"/>
                  </a:lnTo>
                  <a:lnTo>
                    <a:pt x="7144" y="333375"/>
                  </a:lnTo>
                  <a:lnTo>
                    <a:pt x="0" y="314325"/>
                  </a:lnTo>
                  <a:lnTo>
                    <a:pt x="2382" y="295275"/>
                  </a:lnTo>
                  <a:lnTo>
                    <a:pt x="28575" y="242887"/>
                  </a:lnTo>
                  <a:lnTo>
                    <a:pt x="64294" y="190500"/>
                  </a:lnTo>
                  <a:lnTo>
                    <a:pt x="135732" y="104775"/>
                  </a:lnTo>
                  <a:lnTo>
                    <a:pt x="180975" y="59531"/>
                  </a:lnTo>
                  <a:lnTo>
                    <a:pt x="209550" y="26193"/>
                  </a:lnTo>
                  <a:lnTo>
                    <a:pt x="226219" y="9525"/>
                  </a:lnTo>
                  <a:lnTo>
                    <a:pt x="250032" y="2381"/>
                  </a:lnTo>
                  <a:lnTo>
                    <a:pt x="261938" y="0"/>
                  </a:lnTo>
                  <a:lnTo>
                    <a:pt x="280988" y="2381"/>
                  </a:lnTo>
                  <a:lnTo>
                    <a:pt x="309563" y="16668"/>
                  </a:lnTo>
                  <a:lnTo>
                    <a:pt x="340519" y="35718"/>
                  </a:lnTo>
                  <a:lnTo>
                    <a:pt x="366713" y="47625"/>
                  </a:lnTo>
                  <a:lnTo>
                    <a:pt x="395288" y="54768"/>
                  </a:lnTo>
                  <a:lnTo>
                    <a:pt x="445294" y="61912"/>
                  </a:lnTo>
                  <a:lnTo>
                    <a:pt x="552450" y="66675"/>
                  </a:lnTo>
                  <a:lnTo>
                    <a:pt x="778669" y="69056"/>
                  </a:lnTo>
                  <a:lnTo>
                    <a:pt x="1135857" y="73818"/>
                  </a:lnTo>
                  <a:lnTo>
                    <a:pt x="1428750" y="78581"/>
                  </a:lnTo>
                  <a:lnTo>
                    <a:pt x="1702594" y="80962"/>
                  </a:lnTo>
                  <a:lnTo>
                    <a:pt x="1931194" y="85725"/>
                  </a:lnTo>
                  <a:lnTo>
                    <a:pt x="2026444" y="85725"/>
                  </a:lnTo>
                  <a:lnTo>
                    <a:pt x="2102644" y="90487"/>
                  </a:lnTo>
                  <a:lnTo>
                    <a:pt x="2140744" y="97631"/>
                  </a:lnTo>
                  <a:lnTo>
                    <a:pt x="2164557" y="107156"/>
                  </a:lnTo>
                  <a:lnTo>
                    <a:pt x="2181225" y="119062"/>
                  </a:lnTo>
                  <a:lnTo>
                    <a:pt x="2193132" y="135731"/>
                  </a:lnTo>
                  <a:lnTo>
                    <a:pt x="2200275" y="157162"/>
                  </a:lnTo>
                  <a:lnTo>
                    <a:pt x="2202657" y="188118"/>
                  </a:lnTo>
                  <a:lnTo>
                    <a:pt x="2195513" y="230981"/>
                  </a:lnTo>
                  <a:lnTo>
                    <a:pt x="2181225" y="269081"/>
                  </a:lnTo>
                  <a:lnTo>
                    <a:pt x="1969294" y="311943"/>
                  </a:lnTo>
                  <a:lnTo>
                    <a:pt x="1804988" y="311943"/>
                  </a:lnTo>
                  <a:lnTo>
                    <a:pt x="1450182" y="309562"/>
                  </a:lnTo>
                  <a:lnTo>
                    <a:pt x="1212057" y="314325"/>
                  </a:lnTo>
                  <a:lnTo>
                    <a:pt x="942975" y="328612"/>
                  </a:lnTo>
                  <a:lnTo>
                    <a:pt x="790575" y="335756"/>
                  </a:lnTo>
                  <a:lnTo>
                    <a:pt x="585788" y="333375"/>
                  </a:lnTo>
                  <a:lnTo>
                    <a:pt x="335757" y="333375"/>
                  </a:lnTo>
                  <a:lnTo>
                    <a:pt x="311944" y="342900"/>
                  </a:lnTo>
                  <a:lnTo>
                    <a:pt x="280988" y="371475"/>
                  </a:lnTo>
                  <a:lnTo>
                    <a:pt x="264319" y="397668"/>
                  </a:lnTo>
                  <a:lnTo>
                    <a:pt x="261938" y="450056"/>
                  </a:lnTo>
                  <a:lnTo>
                    <a:pt x="271463" y="576262"/>
                  </a:lnTo>
                  <a:lnTo>
                    <a:pt x="283369" y="697706"/>
                  </a:lnTo>
                  <a:lnTo>
                    <a:pt x="319088" y="950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A85D0B62-3583-4002-A939-FD13CC218505}"/>
                </a:ext>
              </a:extLst>
            </p:cNvPr>
            <p:cNvSpPr/>
            <p:nvPr/>
          </p:nvSpPr>
          <p:spPr>
            <a:xfrm rot="5400000">
              <a:off x="6761164" y="2906717"/>
              <a:ext cx="333375" cy="1533525"/>
            </a:xfrm>
            <a:custGeom>
              <a:avLst/>
              <a:gdLst>
                <a:gd name="connsiteX0" fmla="*/ 195263 w 333375"/>
                <a:gd name="connsiteY0" fmla="*/ 542925 h 1533525"/>
                <a:gd name="connsiteX1" fmla="*/ 190500 w 333375"/>
                <a:gd name="connsiteY1" fmla="*/ 442912 h 1533525"/>
                <a:gd name="connsiteX2" fmla="*/ 171450 w 333375"/>
                <a:gd name="connsiteY2" fmla="*/ 204787 h 1533525"/>
                <a:gd name="connsiteX3" fmla="*/ 166688 w 333375"/>
                <a:gd name="connsiteY3" fmla="*/ 0 h 1533525"/>
                <a:gd name="connsiteX4" fmla="*/ 21431 w 333375"/>
                <a:gd name="connsiteY4" fmla="*/ 4762 h 1533525"/>
                <a:gd name="connsiteX5" fmla="*/ 7144 w 333375"/>
                <a:gd name="connsiteY5" fmla="*/ 92869 h 1533525"/>
                <a:gd name="connsiteX6" fmla="*/ 0 w 333375"/>
                <a:gd name="connsiteY6" fmla="*/ 195262 h 1533525"/>
                <a:gd name="connsiteX7" fmla="*/ 4763 w 333375"/>
                <a:gd name="connsiteY7" fmla="*/ 319087 h 1533525"/>
                <a:gd name="connsiteX8" fmla="*/ 14288 w 333375"/>
                <a:gd name="connsiteY8" fmla="*/ 438150 h 1533525"/>
                <a:gd name="connsiteX9" fmla="*/ 47625 w 333375"/>
                <a:gd name="connsiteY9" fmla="*/ 702469 h 1533525"/>
                <a:gd name="connsiteX10" fmla="*/ 100013 w 333375"/>
                <a:gd name="connsiteY10" fmla="*/ 1040606 h 1533525"/>
                <a:gd name="connsiteX11" fmla="*/ 178594 w 333375"/>
                <a:gd name="connsiteY11" fmla="*/ 1533525 h 1533525"/>
                <a:gd name="connsiteX12" fmla="*/ 333375 w 333375"/>
                <a:gd name="connsiteY12" fmla="*/ 1533525 h 1533525"/>
                <a:gd name="connsiteX13" fmla="*/ 288131 w 333375"/>
                <a:gd name="connsiteY13" fmla="*/ 1269206 h 1533525"/>
                <a:gd name="connsiteX14" fmla="*/ 254794 w 333375"/>
                <a:gd name="connsiteY14" fmla="*/ 1054894 h 1533525"/>
                <a:gd name="connsiteX15" fmla="*/ 226219 w 333375"/>
                <a:gd name="connsiteY15" fmla="*/ 845344 h 1533525"/>
                <a:gd name="connsiteX16" fmla="*/ 195263 w 333375"/>
                <a:gd name="connsiteY16" fmla="*/ 542925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1533525">
                  <a:moveTo>
                    <a:pt x="195263" y="542925"/>
                  </a:moveTo>
                  <a:lnTo>
                    <a:pt x="190500" y="442912"/>
                  </a:lnTo>
                  <a:lnTo>
                    <a:pt x="171450" y="204787"/>
                  </a:lnTo>
                  <a:lnTo>
                    <a:pt x="166688" y="0"/>
                  </a:lnTo>
                  <a:lnTo>
                    <a:pt x="21431" y="4762"/>
                  </a:lnTo>
                  <a:lnTo>
                    <a:pt x="7144" y="92869"/>
                  </a:lnTo>
                  <a:lnTo>
                    <a:pt x="0" y="195262"/>
                  </a:lnTo>
                  <a:lnTo>
                    <a:pt x="4763" y="319087"/>
                  </a:lnTo>
                  <a:lnTo>
                    <a:pt x="14288" y="438150"/>
                  </a:lnTo>
                  <a:lnTo>
                    <a:pt x="47625" y="702469"/>
                  </a:lnTo>
                  <a:lnTo>
                    <a:pt x="100013" y="1040606"/>
                  </a:lnTo>
                  <a:lnTo>
                    <a:pt x="178594" y="1533525"/>
                  </a:lnTo>
                  <a:lnTo>
                    <a:pt x="333375" y="1533525"/>
                  </a:lnTo>
                  <a:lnTo>
                    <a:pt x="288131" y="1269206"/>
                  </a:lnTo>
                  <a:lnTo>
                    <a:pt x="254794" y="1054894"/>
                  </a:lnTo>
                  <a:lnTo>
                    <a:pt x="226219" y="845344"/>
                  </a:lnTo>
                  <a:lnTo>
                    <a:pt x="195263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E4D70ABB-BDA0-4262-A8A0-ACBA96FC3F0C}"/>
                </a:ext>
              </a:extLst>
            </p:cNvPr>
            <p:cNvSpPr/>
            <p:nvPr/>
          </p:nvSpPr>
          <p:spPr>
            <a:xfrm rot="5400000">
              <a:off x="6768307" y="3467897"/>
              <a:ext cx="323850" cy="1566863"/>
            </a:xfrm>
            <a:custGeom>
              <a:avLst/>
              <a:gdLst>
                <a:gd name="connsiteX0" fmla="*/ 71438 w 323850"/>
                <a:gd name="connsiteY0" fmla="*/ 778669 h 1566862"/>
                <a:gd name="connsiteX1" fmla="*/ 50007 w 323850"/>
                <a:gd name="connsiteY1" fmla="*/ 640556 h 1566862"/>
                <a:gd name="connsiteX2" fmla="*/ 14288 w 323850"/>
                <a:gd name="connsiteY2" fmla="*/ 450056 h 1566862"/>
                <a:gd name="connsiteX3" fmla="*/ 4763 w 323850"/>
                <a:gd name="connsiteY3" fmla="*/ 395287 h 1566862"/>
                <a:gd name="connsiteX4" fmla="*/ 0 w 323850"/>
                <a:gd name="connsiteY4" fmla="*/ 350044 h 1566862"/>
                <a:gd name="connsiteX5" fmla="*/ 0 w 323850"/>
                <a:gd name="connsiteY5" fmla="*/ 302419 h 1566862"/>
                <a:gd name="connsiteX6" fmla="*/ 0 w 323850"/>
                <a:gd name="connsiteY6" fmla="*/ 252412 h 1566862"/>
                <a:gd name="connsiteX7" fmla="*/ 4763 w 323850"/>
                <a:gd name="connsiteY7" fmla="*/ 192881 h 1566862"/>
                <a:gd name="connsiteX8" fmla="*/ 9525 w 323850"/>
                <a:gd name="connsiteY8" fmla="*/ 147637 h 1566862"/>
                <a:gd name="connsiteX9" fmla="*/ 21432 w 323850"/>
                <a:gd name="connsiteY9" fmla="*/ 83344 h 1566862"/>
                <a:gd name="connsiteX10" fmla="*/ 45244 w 323850"/>
                <a:gd name="connsiteY10" fmla="*/ 0 h 1566862"/>
                <a:gd name="connsiteX11" fmla="*/ 247650 w 323850"/>
                <a:gd name="connsiteY11" fmla="*/ 0 h 1566862"/>
                <a:gd name="connsiteX12" fmla="*/ 221457 w 323850"/>
                <a:gd name="connsiteY12" fmla="*/ 102394 h 1566862"/>
                <a:gd name="connsiteX13" fmla="*/ 204788 w 323850"/>
                <a:gd name="connsiteY13" fmla="*/ 169069 h 1566862"/>
                <a:gd name="connsiteX14" fmla="*/ 192882 w 323850"/>
                <a:gd name="connsiteY14" fmla="*/ 264319 h 1566862"/>
                <a:gd name="connsiteX15" fmla="*/ 185738 w 323850"/>
                <a:gd name="connsiteY15" fmla="*/ 364331 h 1566862"/>
                <a:gd name="connsiteX16" fmla="*/ 188119 w 323850"/>
                <a:gd name="connsiteY16" fmla="*/ 426244 h 1566862"/>
                <a:gd name="connsiteX17" fmla="*/ 216694 w 323850"/>
                <a:gd name="connsiteY17" fmla="*/ 590550 h 1566862"/>
                <a:gd name="connsiteX18" fmla="*/ 242888 w 323850"/>
                <a:gd name="connsiteY18" fmla="*/ 745331 h 1566862"/>
                <a:gd name="connsiteX19" fmla="*/ 271463 w 323850"/>
                <a:gd name="connsiteY19" fmla="*/ 926306 h 1566862"/>
                <a:gd name="connsiteX20" fmla="*/ 288132 w 323850"/>
                <a:gd name="connsiteY20" fmla="*/ 1062037 h 1566862"/>
                <a:gd name="connsiteX21" fmla="*/ 302419 w 323850"/>
                <a:gd name="connsiteY21" fmla="*/ 1176337 h 1566862"/>
                <a:gd name="connsiteX22" fmla="*/ 314325 w 323850"/>
                <a:gd name="connsiteY22" fmla="*/ 1283494 h 1566862"/>
                <a:gd name="connsiteX23" fmla="*/ 323850 w 323850"/>
                <a:gd name="connsiteY23" fmla="*/ 1447800 h 1566862"/>
                <a:gd name="connsiteX24" fmla="*/ 323850 w 323850"/>
                <a:gd name="connsiteY24" fmla="*/ 1566862 h 1566862"/>
                <a:gd name="connsiteX25" fmla="*/ 147638 w 323850"/>
                <a:gd name="connsiteY25" fmla="*/ 1564481 h 1566862"/>
                <a:gd name="connsiteX26" fmla="*/ 130969 w 323850"/>
                <a:gd name="connsiteY26" fmla="*/ 1281112 h 1566862"/>
                <a:gd name="connsiteX27" fmla="*/ 114300 w 323850"/>
                <a:gd name="connsiteY27" fmla="*/ 1109662 h 1566862"/>
                <a:gd name="connsiteX28" fmla="*/ 92869 w 323850"/>
                <a:gd name="connsiteY28" fmla="*/ 916781 h 1566862"/>
                <a:gd name="connsiteX29" fmla="*/ 71438 w 323850"/>
                <a:gd name="connsiteY29" fmla="*/ 778669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3850" h="1566862">
                  <a:moveTo>
                    <a:pt x="71438" y="778669"/>
                  </a:moveTo>
                  <a:lnTo>
                    <a:pt x="50007" y="640556"/>
                  </a:lnTo>
                  <a:lnTo>
                    <a:pt x="14288" y="450056"/>
                  </a:lnTo>
                  <a:lnTo>
                    <a:pt x="4763" y="395287"/>
                  </a:lnTo>
                  <a:lnTo>
                    <a:pt x="0" y="350044"/>
                  </a:lnTo>
                  <a:lnTo>
                    <a:pt x="0" y="302419"/>
                  </a:lnTo>
                  <a:lnTo>
                    <a:pt x="0" y="252412"/>
                  </a:lnTo>
                  <a:lnTo>
                    <a:pt x="4763" y="192881"/>
                  </a:lnTo>
                  <a:lnTo>
                    <a:pt x="9525" y="147637"/>
                  </a:lnTo>
                  <a:lnTo>
                    <a:pt x="21432" y="83344"/>
                  </a:lnTo>
                  <a:lnTo>
                    <a:pt x="45244" y="0"/>
                  </a:lnTo>
                  <a:lnTo>
                    <a:pt x="247650" y="0"/>
                  </a:lnTo>
                  <a:lnTo>
                    <a:pt x="221457" y="102394"/>
                  </a:lnTo>
                  <a:lnTo>
                    <a:pt x="204788" y="169069"/>
                  </a:lnTo>
                  <a:lnTo>
                    <a:pt x="192882" y="264319"/>
                  </a:lnTo>
                  <a:lnTo>
                    <a:pt x="185738" y="364331"/>
                  </a:lnTo>
                  <a:cubicBezTo>
                    <a:pt x="186532" y="384969"/>
                    <a:pt x="187325" y="405606"/>
                    <a:pt x="188119" y="426244"/>
                  </a:cubicBezTo>
                  <a:lnTo>
                    <a:pt x="216694" y="590550"/>
                  </a:lnTo>
                  <a:lnTo>
                    <a:pt x="242888" y="745331"/>
                  </a:lnTo>
                  <a:lnTo>
                    <a:pt x="271463" y="926306"/>
                  </a:lnTo>
                  <a:lnTo>
                    <a:pt x="288132" y="1062037"/>
                  </a:lnTo>
                  <a:lnTo>
                    <a:pt x="302419" y="1176337"/>
                  </a:lnTo>
                  <a:lnTo>
                    <a:pt x="314325" y="1283494"/>
                  </a:lnTo>
                  <a:lnTo>
                    <a:pt x="323850" y="1447800"/>
                  </a:lnTo>
                  <a:lnTo>
                    <a:pt x="323850" y="1566862"/>
                  </a:lnTo>
                  <a:lnTo>
                    <a:pt x="147638" y="1564481"/>
                  </a:lnTo>
                  <a:lnTo>
                    <a:pt x="130969" y="1281112"/>
                  </a:lnTo>
                  <a:lnTo>
                    <a:pt x="114300" y="1109662"/>
                  </a:lnTo>
                  <a:lnTo>
                    <a:pt x="92869" y="916781"/>
                  </a:lnTo>
                  <a:lnTo>
                    <a:pt x="71438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7181EC28-3C48-40FB-84B8-42E2D679B2CE}"/>
                </a:ext>
              </a:extLst>
            </p:cNvPr>
            <p:cNvSpPr/>
            <p:nvPr/>
          </p:nvSpPr>
          <p:spPr>
            <a:xfrm rot="5400000">
              <a:off x="6807995" y="4114009"/>
              <a:ext cx="300037" cy="1562100"/>
            </a:xfrm>
            <a:custGeom>
              <a:avLst/>
              <a:gdLst>
                <a:gd name="connsiteX0" fmla="*/ 73819 w 300038"/>
                <a:gd name="connsiteY0" fmla="*/ 795338 h 1562100"/>
                <a:gd name="connsiteX1" fmla="*/ 35719 w 300038"/>
                <a:gd name="connsiteY1" fmla="*/ 514350 h 1562100"/>
                <a:gd name="connsiteX2" fmla="*/ 4763 w 300038"/>
                <a:gd name="connsiteY2" fmla="*/ 330994 h 1562100"/>
                <a:gd name="connsiteX3" fmla="*/ 0 w 300038"/>
                <a:gd name="connsiteY3" fmla="*/ 295275 h 1562100"/>
                <a:gd name="connsiteX4" fmla="*/ 4763 w 300038"/>
                <a:gd name="connsiteY4" fmla="*/ 254794 h 1562100"/>
                <a:gd name="connsiteX5" fmla="*/ 14288 w 300038"/>
                <a:gd name="connsiteY5" fmla="*/ 211931 h 1562100"/>
                <a:gd name="connsiteX6" fmla="*/ 35719 w 300038"/>
                <a:gd name="connsiteY6" fmla="*/ 147638 h 1562100"/>
                <a:gd name="connsiteX7" fmla="*/ 76200 w 300038"/>
                <a:gd name="connsiteY7" fmla="*/ 50006 h 1562100"/>
                <a:gd name="connsiteX8" fmla="*/ 85725 w 300038"/>
                <a:gd name="connsiteY8" fmla="*/ 9525 h 1562100"/>
                <a:gd name="connsiteX9" fmla="*/ 300038 w 300038"/>
                <a:gd name="connsiteY9" fmla="*/ 0 h 1562100"/>
                <a:gd name="connsiteX10" fmla="*/ 288131 w 300038"/>
                <a:gd name="connsiteY10" fmla="*/ 47625 h 1562100"/>
                <a:gd name="connsiteX11" fmla="*/ 273844 w 300038"/>
                <a:gd name="connsiteY11" fmla="*/ 69056 h 1562100"/>
                <a:gd name="connsiteX12" fmla="*/ 257175 w 300038"/>
                <a:gd name="connsiteY12" fmla="*/ 97631 h 1562100"/>
                <a:gd name="connsiteX13" fmla="*/ 240506 w 300038"/>
                <a:gd name="connsiteY13" fmla="*/ 126206 h 1562100"/>
                <a:gd name="connsiteX14" fmla="*/ 223838 w 300038"/>
                <a:gd name="connsiteY14" fmla="*/ 164306 h 1562100"/>
                <a:gd name="connsiteX15" fmla="*/ 207169 w 300038"/>
                <a:gd name="connsiteY15" fmla="*/ 219075 h 1562100"/>
                <a:gd name="connsiteX16" fmla="*/ 197644 w 300038"/>
                <a:gd name="connsiteY16" fmla="*/ 271463 h 1562100"/>
                <a:gd name="connsiteX17" fmla="*/ 197644 w 300038"/>
                <a:gd name="connsiteY17" fmla="*/ 347663 h 1562100"/>
                <a:gd name="connsiteX18" fmla="*/ 211931 w 300038"/>
                <a:gd name="connsiteY18" fmla="*/ 471488 h 1562100"/>
                <a:gd name="connsiteX19" fmla="*/ 235744 w 300038"/>
                <a:gd name="connsiteY19" fmla="*/ 657225 h 1562100"/>
                <a:gd name="connsiteX20" fmla="*/ 250031 w 300038"/>
                <a:gd name="connsiteY20" fmla="*/ 790575 h 1562100"/>
                <a:gd name="connsiteX21" fmla="*/ 264319 w 300038"/>
                <a:gd name="connsiteY21" fmla="*/ 942975 h 1562100"/>
                <a:gd name="connsiteX22" fmla="*/ 280988 w 300038"/>
                <a:gd name="connsiteY22" fmla="*/ 1126331 h 1562100"/>
                <a:gd name="connsiteX23" fmla="*/ 288131 w 300038"/>
                <a:gd name="connsiteY23" fmla="*/ 1233488 h 1562100"/>
                <a:gd name="connsiteX24" fmla="*/ 295275 w 300038"/>
                <a:gd name="connsiteY24" fmla="*/ 1350169 h 1562100"/>
                <a:gd name="connsiteX25" fmla="*/ 295275 w 300038"/>
                <a:gd name="connsiteY25" fmla="*/ 1426369 h 1562100"/>
                <a:gd name="connsiteX26" fmla="*/ 288131 w 300038"/>
                <a:gd name="connsiteY26" fmla="*/ 1557338 h 1562100"/>
                <a:gd name="connsiteX27" fmla="*/ 135731 w 300038"/>
                <a:gd name="connsiteY27" fmla="*/ 1562100 h 1562100"/>
                <a:gd name="connsiteX28" fmla="*/ 138113 w 300038"/>
                <a:gd name="connsiteY28" fmla="*/ 1431131 h 1562100"/>
                <a:gd name="connsiteX29" fmla="*/ 130969 w 300038"/>
                <a:gd name="connsiteY29" fmla="*/ 1295400 h 1562100"/>
                <a:gd name="connsiteX30" fmla="*/ 119063 w 300038"/>
                <a:gd name="connsiteY30" fmla="*/ 1164431 h 1562100"/>
                <a:gd name="connsiteX31" fmla="*/ 97631 w 300038"/>
                <a:gd name="connsiteY31" fmla="*/ 976313 h 1562100"/>
                <a:gd name="connsiteX32" fmla="*/ 73819 w 300038"/>
                <a:gd name="connsiteY32" fmla="*/ 7953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0038" h="1562100">
                  <a:moveTo>
                    <a:pt x="73819" y="795338"/>
                  </a:moveTo>
                  <a:lnTo>
                    <a:pt x="35719" y="514350"/>
                  </a:lnTo>
                  <a:lnTo>
                    <a:pt x="4763" y="330994"/>
                  </a:lnTo>
                  <a:lnTo>
                    <a:pt x="0" y="295275"/>
                  </a:lnTo>
                  <a:lnTo>
                    <a:pt x="4763" y="254794"/>
                  </a:lnTo>
                  <a:lnTo>
                    <a:pt x="14288" y="211931"/>
                  </a:lnTo>
                  <a:lnTo>
                    <a:pt x="35719" y="147638"/>
                  </a:lnTo>
                  <a:lnTo>
                    <a:pt x="76200" y="50006"/>
                  </a:lnTo>
                  <a:lnTo>
                    <a:pt x="85725" y="9525"/>
                  </a:lnTo>
                  <a:lnTo>
                    <a:pt x="300038" y="0"/>
                  </a:lnTo>
                  <a:lnTo>
                    <a:pt x="288131" y="47625"/>
                  </a:lnTo>
                  <a:lnTo>
                    <a:pt x="273844" y="69056"/>
                  </a:lnTo>
                  <a:lnTo>
                    <a:pt x="257175" y="97631"/>
                  </a:lnTo>
                  <a:lnTo>
                    <a:pt x="240506" y="126206"/>
                  </a:lnTo>
                  <a:lnTo>
                    <a:pt x="223838" y="164306"/>
                  </a:lnTo>
                  <a:lnTo>
                    <a:pt x="207169" y="219075"/>
                  </a:lnTo>
                  <a:lnTo>
                    <a:pt x="197644" y="271463"/>
                  </a:lnTo>
                  <a:lnTo>
                    <a:pt x="197644" y="347663"/>
                  </a:lnTo>
                  <a:lnTo>
                    <a:pt x="211931" y="471488"/>
                  </a:lnTo>
                  <a:lnTo>
                    <a:pt x="235744" y="657225"/>
                  </a:lnTo>
                  <a:lnTo>
                    <a:pt x="250031" y="790575"/>
                  </a:lnTo>
                  <a:lnTo>
                    <a:pt x="264319" y="942975"/>
                  </a:lnTo>
                  <a:lnTo>
                    <a:pt x="280988" y="1126331"/>
                  </a:lnTo>
                  <a:lnTo>
                    <a:pt x="288131" y="1233488"/>
                  </a:lnTo>
                  <a:lnTo>
                    <a:pt x="295275" y="1350169"/>
                  </a:lnTo>
                  <a:lnTo>
                    <a:pt x="295275" y="1426369"/>
                  </a:lnTo>
                  <a:lnTo>
                    <a:pt x="288131" y="1557338"/>
                  </a:lnTo>
                  <a:lnTo>
                    <a:pt x="135731" y="1562100"/>
                  </a:lnTo>
                  <a:lnTo>
                    <a:pt x="138113" y="1431131"/>
                  </a:lnTo>
                  <a:lnTo>
                    <a:pt x="130969" y="1295400"/>
                  </a:lnTo>
                  <a:lnTo>
                    <a:pt x="119063" y="1164431"/>
                  </a:lnTo>
                  <a:lnTo>
                    <a:pt x="97631" y="976313"/>
                  </a:lnTo>
                  <a:lnTo>
                    <a:pt x="73819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3">
              <a:extLst>
                <a:ext uri="{FF2B5EF4-FFF2-40B4-BE49-F238E27FC236}">
                  <a16:creationId xmlns:a16="http://schemas.microsoft.com/office/drawing/2014/main" id="{945850E1-BF7C-44D6-98FA-AA263D158E5A}"/>
                </a:ext>
              </a:extLst>
            </p:cNvPr>
            <p:cNvSpPr/>
            <p:nvPr/>
          </p:nvSpPr>
          <p:spPr>
            <a:xfrm rot="5400000">
              <a:off x="5600700" y="4908551"/>
              <a:ext cx="857250" cy="1314450"/>
            </a:xfrm>
            <a:custGeom>
              <a:avLst/>
              <a:gdLst>
                <a:gd name="connsiteX0" fmla="*/ 585788 w 857250"/>
                <a:gd name="connsiteY0" fmla="*/ 514350 h 1314450"/>
                <a:gd name="connsiteX1" fmla="*/ 540544 w 857250"/>
                <a:gd name="connsiteY1" fmla="*/ 421481 h 1314450"/>
                <a:gd name="connsiteX2" fmla="*/ 497682 w 857250"/>
                <a:gd name="connsiteY2" fmla="*/ 345281 h 1314450"/>
                <a:gd name="connsiteX3" fmla="*/ 454819 w 857250"/>
                <a:gd name="connsiteY3" fmla="*/ 273843 h 1314450"/>
                <a:gd name="connsiteX4" fmla="*/ 435769 w 857250"/>
                <a:gd name="connsiteY4" fmla="*/ 240506 h 1314450"/>
                <a:gd name="connsiteX5" fmla="*/ 421482 w 857250"/>
                <a:gd name="connsiteY5" fmla="*/ 226218 h 1314450"/>
                <a:gd name="connsiteX6" fmla="*/ 402432 w 857250"/>
                <a:gd name="connsiteY6" fmla="*/ 200025 h 1314450"/>
                <a:gd name="connsiteX7" fmla="*/ 388144 w 857250"/>
                <a:gd name="connsiteY7" fmla="*/ 169068 h 1314450"/>
                <a:gd name="connsiteX8" fmla="*/ 371475 w 857250"/>
                <a:gd name="connsiteY8" fmla="*/ 126206 h 1314450"/>
                <a:gd name="connsiteX9" fmla="*/ 354807 w 857250"/>
                <a:gd name="connsiteY9" fmla="*/ 64293 h 1314450"/>
                <a:gd name="connsiteX10" fmla="*/ 338138 w 857250"/>
                <a:gd name="connsiteY10" fmla="*/ 23812 h 1314450"/>
                <a:gd name="connsiteX11" fmla="*/ 326232 w 857250"/>
                <a:gd name="connsiteY11" fmla="*/ 9525 h 1314450"/>
                <a:gd name="connsiteX12" fmla="*/ 311944 w 857250"/>
                <a:gd name="connsiteY12" fmla="*/ 2381 h 1314450"/>
                <a:gd name="connsiteX13" fmla="*/ 295275 w 857250"/>
                <a:gd name="connsiteY13" fmla="*/ 0 h 1314450"/>
                <a:gd name="connsiteX14" fmla="*/ 269082 w 857250"/>
                <a:gd name="connsiteY14" fmla="*/ 4762 h 1314450"/>
                <a:gd name="connsiteX15" fmla="*/ 238125 w 857250"/>
                <a:gd name="connsiteY15" fmla="*/ 26193 h 1314450"/>
                <a:gd name="connsiteX16" fmla="*/ 209550 w 857250"/>
                <a:gd name="connsiteY16" fmla="*/ 57150 h 1314450"/>
                <a:gd name="connsiteX17" fmla="*/ 171450 w 857250"/>
                <a:gd name="connsiteY17" fmla="*/ 102393 h 1314450"/>
                <a:gd name="connsiteX18" fmla="*/ 97632 w 857250"/>
                <a:gd name="connsiteY18" fmla="*/ 202406 h 1314450"/>
                <a:gd name="connsiteX19" fmla="*/ 59532 w 857250"/>
                <a:gd name="connsiteY19" fmla="*/ 259556 h 1314450"/>
                <a:gd name="connsiteX20" fmla="*/ 30957 w 857250"/>
                <a:gd name="connsiteY20" fmla="*/ 319087 h 1314450"/>
                <a:gd name="connsiteX21" fmla="*/ 11907 w 857250"/>
                <a:gd name="connsiteY21" fmla="*/ 366712 h 1314450"/>
                <a:gd name="connsiteX22" fmla="*/ 0 w 857250"/>
                <a:gd name="connsiteY22" fmla="*/ 404812 h 1314450"/>
                <a:gd name="connsiteX23" fmla="*/ 0 w 857250"/>
                <a:gd name="connsiteY23" fmla="*/ 426243 h 1314450"/>
                <a:gd name="connsiteX24" fmla="*/ 4763 w 857250"/>
                <a:gd name="connsiteY24" fmla="*/ 450056 h 1314450"/>
                <a:gd name="connsiteX25" fmla="*/ 21432 w 857250"/>
                <a:gd name="connsiteY25" fmla="*/ 457200 h 1314450"/>
                <a:gd name="connsiteX26" fmla="*/ 50007 w 857250"/>
                <a:gd name="connsiteY26" fmla="*/ 445293 h 1314450"/>
                <a:gd name="connsiteX27" fmla="*/ 90488 w 857250"/>
                <a:gd name="connsiteY27" fmla="*/ 426243 h 1314450"/>
                <a:gd name="connsiteX28" fmla="*/ 138113 w 857250"/>
                <a:gd name="connsiteY28" fmla="*/ 402431 h 1314450"/>
                <a:gd name="connsiteX29" fmla="*/ 166688 w 857250"/>
                <a:gd name="connsiteY29" fmla="*/ 395287 h 1314450"/>
                <a:gd name="connsiteX30" fmla="*/ 197644 w 857250"/>
                <a:gd name="connsiteY30" fmla="*/ 400050 h 1314450"/>
                <a:gd name="connsiteX31" fmla="*/ 230982 w 857250"/>
                <a:gd name="connsiteY31" fmla="*/ 409575 h 1314450"/>
                <a:gd name="connsiteX32" fmla="*/ 261938 w 857250"/>
                <a:gd name="connsiteY32" fmla="*/ 428625 h 1314450"/>
                <a:gd name="connsiteX33" fmla="*/ 307182 w 857250"/>
                <a:gd name="connsiteY33" fmla="*/ 464343 h 1314450"/>
                <a:gd name="connsiteX34" fmla="*/ 371475 w 857250"/>
                <a:gd name="connsiteY34" fmla="*/ 540543 h 1314450"/>
                <a:gd name="connsiteX35" fmla="*/ 450057 w 857250"/>
                <a:gd name="connsiteY35" fmla="*/ 650081 h 1314450"/>
                <a:gd name="connsiteX36" fmla="*/ 538163 w 857250"/>
                <a:gd name="connsiteY36" fmla="*/ 792956 h 1314450"/>
                <a:gd name="connsiteX37" fmla="*/ 638175 w 857250"/>
                <a:gd name="connsiteY37" fmla="*/ 971550 h 1314450"/>
                <a:gd name="connsiteX38" fmla="*/ 735807 w 857250"/>
                <a:gd name="connsiteY38" fmla="*/ 1164431 h 1314450"/>
                <a:gd name="connsiteX39" fmla="*/ 792957 w 857250"/>
                <a:gd name="connsiteY39" fmla="*/ 1283493 h 1314450"/>
                <a:gd name="connsiteX40" fmla="*/ 807244 w 857250"/>
                <a:gd name="connsiteY40" fmla="*/ 1302543 h 1314450"/>
                <a:gd name="connsiteX41" fmla="*/ 821532 w 857250"/>
                <a:gd name="connsiteY41" fmla="*/ 1309687 h 1314450"/>
                <a:gd name="connsiteX42" fmla="*/ 831057 w 857250"/>
                <a:gd name="connsiteY42" fmla="*/ 1314450 h 1314450"/>
                <a:gd name="connsiteX43" fmla="*/ 845344 w 857250"/>
                <a:gd name="connsiteY43" fmla="*/ 1314450 h 1314450"/>
                <a:gd name="connsiteX44" fmla="*/ 852488 w 857250"/>
                <a:gd name="connsiteY44" fmla="*/ 1304925 h 1314450"/>
                <a:gd name="connsiteX45" fmla="*/ 857250 w 857250"/>
                <a:gd name="connsiteY45" fmla="*/ 1288256 h 1314450"/>
                <a:gd name="connsiteX46" fmla="*/ 857250 w 857250"/>
                <a:gd name="connsiteY46" fmla="*/ 1257300 h 1314450"/>
                <a:gd name="connsiteX47" fmla="*/ 831057 w 857250"/>
                <a:gd name="connsiteY47" fmla="*/ 1157287 h 1314450"/>
                <a:gd name="connsiteX48" fmla="*/ 776288 w 857250"/>
                <a:gd name="connsiteY48" fmla="*/ 981075 h 1314450"/>
                <a:gd name="connsiteX49" fmla="*/ 704850 w 857250"/>
                <a:gd name="connsiteY49" fmla="*/ 776287 h 1314450"/>
                <a:gd name="connsiteX50" fmla="*/ 645319 w 857250"/>
                <a:gd name="connsiteY50" fmla="*/ 638175 h 1314450"/>
                <a:gd name="connsiteX51" fmla="*/ 585788 w 857250"/>
                <a:gd name="connsiteY51" fmla="*/ 5143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57250" h="1314450">
                  <a:moveTo>
                    <a:pt x="585788" y="514350"/>
                  </a:moveTo>
                  <a:lnTo>
                    <a:pt x="540544" y="421481"/>
                  </a:lnTo>
                  <a:lnTo>
                    <a:pt x="497682" y="345281"/>
                  </a:lnTo>
                  <a:lnTo>
                    <a:pt x="454819" y="273843"/>
                  </a:lnTo>
                  <a:lnTo>
                    <a:pt x="435769" y="240506"/>
                  </a:lnTo>
                  <a:lnTo>
                    <a:pt x="421482" y="226218"/>
                  </a:lnTo>
                  <a:lnTo>
                    <a:pt x="402432" y="200025"/>
                  </a:lnTo>
                  <a:lnTo>
                    <a:pt x="388144" y="169068"/>
                  </a:lnTo>
                  <a:lnTo>
                    <a:pt x="371475" y="126206"/>
                  </a:lnTo>
                  <a:lnTo>
                    <a:pt x="354807" y="64293"/>
                  </a:lnTo>
                  <a:lnTo>
                    <a:pt x="338138" y="23812"/>
                  </a:lnTo>
                  <a:lnTo>
                    <a:pt x="326232" y="9525"/>
                  </a:lnTo>
                  <a:lnTo>
                    <a:pt x="311944" y="2381"/>
                  </a:lnTo>
                  <a:lnTo>
                    <a:pt x="295275" y="0"/>
                  </a:lnTo>
                  <a:lnTo>
                    <a:pt x="269082" y="4762"/>
                  </a:lnTo>
                  <a:lnTo>
                    <a:pt x="238125" y="26193"/>
                  </a:lnTo>
                  <a:lnTo>
                    <a:pt x="209550" y="57150"/>
                  </a:lnTo>
                  <a:lnTo>
                    <a:pt x="171450" y="102393"/>
                  </a:lnTo>
                  <a:lnTo>
                    <a:pt x="97632" y="202406"/>
                  </a:lnTo>
                  <a:lnTo>
                    <a:pt x="59532" y="259556"/>
                  </a:lnTo>
                  <a:lnTo>
                    <a:pt x="30957" y="319087"/>
                  </a:lnTo>
                  <a:lnTo>
                    <a:pt x="11907" y="366712"/>
                  </a:lnTo>
                  <a:lnTo>
                    <a:pt x="0" y="404812"/>
                  </a:lnTo>
                  <a:lnTo>
                    <a:pt x="0" y="426243"/>
                  </a:lnTo>
                  <a:lnTo>
                    <a:pt x="4763" y="450056"/>
                  </a:lnTo>
                  <a:lnTo>
                    <a:pt x="21432" y="457200"/>
                  </a:lnTo>
                  <a:lnTo>
                    <a:pt x="50007" y="445293"/>
                  </a:lnTo>
                  <a:lnTo>
                    <a:pt x="90488" y="426243"/>
                  </a:lnTo>
                  <a:lnTo>
                    <a:pt x="138113" y="402431"/>
                  </a:lnTo>
                  <a:lnTo>
                    <a:pt x="166688" y="395287"/>
                  </a:lnTo>
                  <a:lnTo>
                    <a:pt x="197644" y="400050"/>
                  </a:lnTo>
                  <a:lnTo>
                    <a:pt x="230982" y="409575"/>
                  </a:lnTo>
                  <a:lnTo>
                    <a:pt x="261938" y="428625"/>
                  </a:lnTo>
                  <a:lnTo>
                    <a:pt x="307182" y="464343"/>
                  </a:lnTo>
                  <a:lnTo>
                    <a:pt x="371475" y="540543"/>
                  </a:lnTo>
                  <a:lnTo>
                    <a:pt x="450057" y="650081"/>
                  </a:lnTo>
                  <a:lnTo>
                    <a:pt x="538163" y="792956"/>
                  </a:lnTo>
                  <a:lnTo>
                    <a:pt x="638175" y="971550"/>
                  </a:lnTo>
                  <a:lnTo>
                    <a:pt x="735807" y="1164431"/>
                  </a:lnTo>
                  <a:lnTo>
                    <a:pt x="792957" y="1283493"/>
                  </a:lnTo>
                  <a:lnTo>
                    <a:pt x="807244" y="1302543"/>
                  </a:lnTo>
                  <a:lnTo>
                    <a:pt x="821532" y="1309687"/>
                  </a:lnTo>
                  <a:lnTo>
                    <a:pt x="831057" y="1314450"/>
                  </a:lnTo>
                  <a:lnTo>
                    <a:pt x="845344" y="1314450"/>
                  </a:lnTo>
                  <a:lnTo>
                    <a:pt x="852488" y="1304925"/>
                  </a:lnTo>
                  <a:lnTo>
                    <a:pt x="857250" y="1288256"/>
                  </a:lnTo>
                  <a:lnTo>
                    <a:pt x="857250" y="1257300"/>
                  </a:lnTo>
                  <a:lnTo>
                    <a:pt x="831057" y="1157287"/>
                  </a:lnTo>
                  <a:lnTo>
                    <a:pt x="776288" y="981075"/>
                  </a:lnTo>
                  <a:lnTo>
                    <a:pt x="704850" y="776287"/>
                  </a:lnTo>
                  <a:lnTo>
                    <a:pt x="645319" y="638175"/>
                  </a:lnTo>
                  <a:lnTo>
                    <a:pt x="585788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8979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8" grpId="0" animBg="1"/>
      <p:bldP spid="25" grpId="0" animBg="1"/>
      <p:bldP spid="16" grpId="0" animBg="1"/>
      <p:bldP spid="17" grpId="0" animBg="1"/>
      <p:bldP spid="11" grpId="0" animBg="1"/>
      <p:bldP spid="12" grpId="0" animBg="1"/>
      <p:bldP spid="13" grpId="0" animBg="1"/>
      <p:bldP spid="14" grpId="0" animBg="1"/>
      <p:bldP spid="19" grpId="0" animBg="1"/>
      <p:bldP spid="20" grpId="0" animBg="1"/>
      <p:bldP spid="22" grpId="0" animBg="1"/>
      <p:bldP spid="23" grpId="0" animBg="1"/>
      <p:bldP spid="24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E1C7DF29-BA61-4F1E-866C-965E5D0F476F}"/>
              </a:ext>
            </a:extLst>
          </p:cNvPr>
          <p:cNvGrpSpPr/>
          <p:nvPr/>
        </p:nvGrpSpPr>
        <p:grpSpPr>
          <a:xfrm>
            <a:off x="3713164" y="1655767"/>
            <a:ext cx="4410075" cy="4389437"/>
            <a:chOff x="3713164" y="1655767"/>
            <a:chExt cx="4410075" cy="4389437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C586C6A2-D82C-4FCC-9D7E-50F646E27BD7}"/>
                </a:ext>
              </a:extLst>
            </p:cNvPr>
            <p:cNvSpPr/>
            <p:nvPr/>
          </p:nvSpPr>
          <p:spPr>
            <a:xfrm>
              <a:off x="3773488" y="2625730"/>
              <a:ext cx="1822450" cy="550863"/>
            </a:xfrm>
            <a:custGeom>
              <a:avLst/>
              <a:gdLst>
                <a:gd name="connsiteX0" fmla="*/ 692944 w 1821657"/>
                <a:gd name="connsiteY0" fmla="*/ 240506 h 550069"/>
                <a:gd name="connsiteX1" fmla="*/ 907257 w 1821657"/>
                <a:gd name="connsiteY1" fmla="*/ 190500 h 550069"/>
                <a:gd name="connsiteX2" fmla="*/ 988219 w 1821657"/>
                <a:gd name="connsiteY2" fmla="*/ 169069 h 550069"/>
                <a:gd name="connsiteX3" fmla="*/ 1178719 w 1821657"/>
                <a:gd name="connsiteY3" fmla="*/ 130969 h 550069"/>
                <a:gd name="connsiteX4" fmla="*/ 1285875 w 1821657"/>
                <a:gd name="connsiteY4" fmla="*/ 100012 h 550069"/>
                <a:gd name="connsiteX5" fmla="*/ 1357313 w 1821657"/>
                <a:gd name="connsiteY5" fmla="*/ 80962 h 550069"/>
                <a:gd name="connsiteX6" fmla="*/ 1400175 w 1821657"/>
                <a:gd name="connsiteY6" fmla="*/ 69056 h 550069"/>
                <a:gd name="connsiteX7" fmla="*/ 1443038 w 1821657"/>
                <a:gd name="connsiteY7" fmla="*/ 40481 h 550069"/>
                <a:gd name="connsiteX8" fmla="*/ 1485900 w 1821657"/>
                <a:gd name="connsiteY8" fmla="*/ 4762 h 550069"/>
                <a:gd name="connsiteX9" fmla="*/ 1509713 w 1821657"/>
                <a:gd name="connsiteY9" fmla="*/ 0 h 550069"/>
                <a:gd name="connsiteX10" fmla="*/ 1593057 w 1821657"/>
                <a:gd name="connsiteY10" fmla="*/ 7144 h 550069"/>
                <a:gd name="connsiteX11" fmla="*/ 1671638 w 1821657"/>
                <a:gd name="connsiteY11" fmla="*/ 21431 h 550069"/>
                <a:gd name="connsiteX12" fmla="*/ 1735932 w 1821657"/>
                <a:gd name="connsiteY12" fmla="*/ 45244 h 550069"/>
                <a:gd name="connsiteX13" fmla="*/ 1778794 w 1821657"/>
                <a:gd name="connsiteY13" fmla="*/ 66675 h 550069"/>
                <a:gd name="connsiteX14" fmla="*/ 1807369 w 1821657"/>
                <a:gd name="connsiteY14" fmla="*/ 85725 h 550069"/>
                <a:gd name="connsiteX15" fmla="*/ 1819275 w 1821657"/>
                <a:gd name="connsiteY15" fmla="*/ 100012 h 550069"/>
                <a:gd name="connsiteX16" fmla="*/ 1821657 w 1821657"/>
                <a:gd name="connsiteY16" fmla="*/ 116681 h 550069"/>
                <a:gd name="connsiteX17" fmla="*/ 1814513 w 1821657"/>
                <a:gd name="connsiteY17" fmla="*/ 140494 h 550069"/>
                <a:gd name="connsiteX18" fmla="*/ 1797844 w 1821657"/>
                <a:gd name="connsiteY18" fmla="*/ 161925 h 550069"/>
                <a:gd name="connsiteX19" fmla="*/ 1759744 w 1821657"/>
                <a:gd name="connsiteY19" fmla="*/ 188119 h 550069"/>
                <a:gd name="connsiteX20" fmla="*/ 1688307 w 1821657"/>
                <a:gd name="connsiteY20" fmla="*/ 216694 h 550069"/>
                <a:gd name="connsiteX21" fmla="*/ 1650207 w 1821657"/>
                <a:gd name="connsiteY21" fmla="*/ 226219 h 550069"/>
                <a:gd name="connsiteX22" fmla="*/ 1557338 w 1821657"/>
                <a:gd name="connsiteY22" fmla="*/ 242887 h 550069"/>
                <a:gd name="connsiteX23" fmla="*/ 1473994 w 1821657"/>
                <a:gd name="connsiteY23" fmla="*/ 261937 h 550069"/>
                <a:gd name="connsiteX24" fmla="*/ 1335882 w 1821657"/>
                <a:gd name="connsiteY24" fmla="*/ 292894 h 550069"/>
                <a:gd name="connsiteX25" fmla="*/ 1162050 w 1821657"/>
                <a:gd name="connsiteY25" fmla="*/ 338137 h 550069"/>
                <a:gd name="connsiteX26" fmla="*/ 957263 w 1821657"/>
                <a:gd name="connsiteY26" fmla="*/ 378619 h 550069"/>
                <a:gd name="connsiteX27" fmla="*/ 845344 w 1821657"/>
                <a:gd name="connsiteY27" fmla="*/ 404812 h 550069"/>
                <a:gd name="connsiteX28" fmla="*/ 678657 w 1821657"/>
                <a:gd name="connsiteY28" fmla="*/ 452437 h 550069"/>
                <a:gd name="connsiteX29" fmla="*/ 559594 w 1821657"/>
                <a:gd name="connsiteY29" fmla="*/ 495300 h 550069"/>
                <a:gd name="connsiteX30" fmla="*/ 490538 w 1821657"/>
                <a:gd name="connsiteY30" fmla="*/ 521494 h 550069"/>
                <a:gd name="connsiteX31" fmla="*/ 457200 w 1821657"/>
                <a:gd name="connsiteY31" fmla="*/ 535781 h 550069"/>
                <a:gd name="connsiteX32" fmla="*/ 435769 w 1821657"/>
                <a:gd name="connsiteY32" fmla="*/ 542925 h 550069"/>
                <a:gd name="connsiteX33" fmla="*/ 400050 w 1821657"/>
                <a:gd name="connsiteY33" fmla="*/ 550069 h 550069"/>
                <a:gd name="connsiteX34" fmla="*/ 373857 w 1821657"/>
                <a:gd name="connsiteY34" fmla="*/ 550069 h 550069"/>
                <a:gd name="connsiteX35" fmla="*/ 340519 w 1821657"/>
                <a:gd name="connsiteY35" fmla="*/ 542925 h 550069"/>
                <a:gd name="connsiteX36" fmla="*/ 302419 w 1821657"/>
                <a:gd name="connsiteY36" fmla="*/ 531019 h 550069"/>
                <a:gd name="connsiteX37" fmla="*/ 250032 w 1821657"/>
                <a:gd name="connsiteY37" fmla="*/ 502444 h 550069"/>
                <a:gd name="connsiteX38" fmla="*/ 180975 w 1821657"/>
                <a:gd name="connsiteY38" fmla="*/ 452437 h 550069"/>
                <a:gd name="connsiteX39" fmla="*/ 107157 w 1821657"/>
                <a:gd name="connsiteY39" fmla="*/ 390525 h 550069"/>
                <a:gd name="connsiteX40" fmla="*/ 42863 w 1821657"/>
                <a:gd name="connsiteY40" fmla="*/ 323850 h 550069"/>
                <a:gd name="connsiteX41" fmla="*/ 16669 w 1821657"/>
                <a:gd name="connsiteY41" fmla="*/ 295275 h 550069"/>
                <a:gd name="connsiteX42" fmla="*/ 4763 w 1821657"/>
                <a:gd name="connsiteY42" fmla="*/ 271462 h 550069"/>
                <a:gd name="connsiteX43" fmla="*/ 0 w 1821657"/>
                <a:gd name="connsiteY43" fmla="*/ 242887 h 550069"/>
                <a:gd name="connsiteX44" fmla="*/ 9525 w 1821657"/>
                <a:gd name="connsiteY44" fmla="*/ 233362 h 550069"/>
                <a:gd name="connsiteX45" fmla="*/ 26194 w 1821657"/>
                <a:gd name="connsiteY45" fmla="*/ 233362 h 550069"/>
                <a:gd name="connsiteX46" fmla="*/ 66675 w 1821657"/>
                <a:gd name="connsiteY46" fmla="*/ 250031 h 550069"/>
                <a:gd name="connsiteX47" fmla="*/ 123825 w 1821657"/>
                <a:gd name="connsiteY47" fmla="*/ 278606 h 550069"/>
                <a:gd name="connsiteX48" fmla="*/ 173832 w 1821657"/>
                <a:gd name="connsiteY48" fmla="*/ 295275 h 550069"/>
                <a:gd name="connsiteX49" fmla="*/ 242888 w 1821657"/>
                <a:gd name="connsiteY49" fmla="*/ 307181 h 550069"/>
                <a:gd name="connsiteX50" fmla="*/ 300038 w 1821657"/>
                <a:gd name="connsiteY50" fmla="*/ 311944 h 550069"/>
                <a:gd name="connsiteX51" fmla="*/ 342900 w 1821657"/>
                <a:gd name="connsiteY51" fmla="*/ 311944 h 550069"/>
                <a:gd name="connsiteX52" fmla="*/ 426244 w 1821657"/>
                <a:gd name="connsiteY52" fmla="*/ 300037 h 550069"/>
                <a:gd name="connsiteX53" fmla="*/ 692944 w 1821657"/>
                <a:gd name="connsiteY53" fmla="*/ 24050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1657" h="550069">
                  <a:moveTo>
                    <a:pt x="692944" y="240506"/>
                  </a:moveTo>
                  <a:lnTo>
                    <a:pt x="907257" y="190500"/>
                  </a:lnTo>
                  <a:lnTo>
                    <a:pt x="988219" y="169069"/>
                  </a:lnTo>
                  <a:lnTo>
                    <a:pt x="1178719" y="130969"/>
                  </a:lnTo>
                  <a:lnTo>
                    <a:pt x="1285875" y="100012"/>
                  </a:lnTo>
                  <a:lnTo>
                    <a:pt x="1357313" y="80962"/>
                  </a:lnTo>
                  <a:lnTo>
                    <a:pt x="1400175" y="69056"/>
                  </a:lnTo>
                  <a:lnTo>
                    <a:pt x="1443038" y="40481"/>
                  </a:lnTo>
                  <a:lnTo>
                    <a:pt x="1485900" y="4762"/>
                  </a:lnTo>
                  <a:lnTo>
                    <a:pt x="1509713" y="0"/>
                  </a:lnTo>
                  <a:lnTo>
                    <a:pt x="1593057" y="7144"/>
                  </a:lnTo>
                  <a:lnTo>
                    <a:pt x="1671638" y="21431"/>
                  </a:lnTo>
                  <a:lnTo>
                    <a:pt x="1735932" y="45244"/>
                  </a:lnTo>
                  <a:lnTo>
                    <a:pt x="1778794" y="66675"/>
                  </a:lnTo>
                  <a:lnTo>
                    <a:pt x="1807369" y="85725"/>
                  </a:lnTo>
                  <a:lnTo>
                    <a:pt x="1819275" y="100012"/>
                  </a:lnTo>
                  <a:lnTo>
                    <a:pt x="1821657" y="116681"/>
                  </a:lnTo>
                  <a:lnTo>
                    <a:pt x="1814513" y="140494"/>
                  </a:lnTo>
                  <a:lnTo>
                    <a:pt x="1797844" y="161925"/>
                  </a:lnTo>
                  <a:lnTo>
                    <a:pt x="1759744" y="188119"/>
                  </a:lnTo>
                  <a:lnTo>
                    <a:pt x="1688307" y="216694"/>
                  </a:lnTo>
                  <a:lnTo>
                    <a:pt x="1650207" y="226219"/>
                  </a:lnTo>
                  <a:lnTo>
                    <a:pt x="1557338" y="242887"/>
                  </a:lnTo>
                  <a:lnTo>
                    <a:pt x="1473994" y="261937"/>
                  </a:lnTo>
                  <a:lnTo>
                    <a:pt x="1335882" y="292894"/>
                  </a:lnTo>
                  <a:lnTo>
                    <a:pt x="1162050" y="338137"/>
                  </a:lnTo>
                  <a:lnTo>
                    <a:pt x="957263" y="378619"/>
                  </a:lnTo>
                  <a:lnTo>
                    <a:pt x="845344" y="404812"/>
                  </a:lnTo>
                  <a:lnTo>
                    <a:pt x="678657" y="452437"/>
                  </a:lnTo>
                  <a:lnTo>
                    <a:pt x="559594" y="495300"/>
                  </a:lnTo>
                  <a:lnTo>
                    <a:pt x="490538" y="521494"/>
                  </a:lnTo>
                  <a:lnTo>
                    <a:pt x="457200" y="535781"/>
                  </a:lnTo>
                  <a:lnTo>
                    <a:pt x="435769" y="542925"/>
                  </a:lnTo>
                  <a:lnTo>
                    <a:pt x="400050" y="550069"/>
                  </a:lnTo>
                  <a:lnTo>
                    <a:pt x="373857" y="550069"/>
                  </a:lnTo>
                  <a:lnTo>
                    <a:pt x="340519" y="542925"/>
                  </a:lnTo>
                  <a:lnTo>
                    <a:pt x="302419" y="531019"/>
                  </a:lnTo>
                  <a:lnTo>
                    <a:pt x="250032" y="502444"/>
                  </a:lnTo>
                  <a:lnTo>
                    <a:pt x="180975" y="452437"/>
                  </a:lnTo>
                  <a:lnTo>
                    <a:pt x="107157" y="390525"/>
                  </a:lnTo>
                  <a:lnTo>
                    <a:pt x="42863" y="323850"/>
                  </a:lnTo>
                  <a:lnTo>
                    <a:pt x="16669" y="295275"/>
                  </a:lnTo>
                  <a:lnTo>
                    <a:pt x="4763" y="271462"/>
                  </a:lnTo>
                  <a:lnTo>
                    <a:pt x="0" y="242887"/>
                  </a:lnTo>
                  <a:lnTo>
                    <a:pt x="9525" y="233362"/>
                  </a:lnTo>
                  <a:lnTo>
                    <a:pt x="26194" y="233362"/>
                  </a:lnTo>
                  <a:lnTo>
                    <a:pt x="66675" y="250031"/>
                  </a:lnTo>
                  <a:lnTo>
                    <a:pt x="123825" y="278606"/>
                  </a:lnTo>
                  <a:lnTo>
                    <a:pt x="173832" y="295275"/>
                  </a:lnTo>
                  <a:lnTo>
                    <a:pt x="242888" y="307181"/>
                  </a:lnTo>
                  <a:lnTo>
                    <a:pt x="300038" y="311944"/>
                  </a:lnTo>
                  <a:lnTo>
                    <a:pt x="342900" y="311944"/>
                  </a:lnTo>
                  <a:lnTo>
                    <a:pt x="426244" y="300037"/>
                  </a:lnTo>
                  <a:lnTo>
                    <a:pt x="692944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7">
              <a:extLst>
                <a:ext uri="{FF2B5EF4-FFF2-40B4-BE49-F238E27FC236}">
                  <a16:creationId xmlns:a16="http://schemas.microsoft.com/office/drawing/2014/main" id="{4037D4C2-7379-433D-AC7D-23FCB5BC565E}"/>
                </a:ext>
              </a:extLst>
            </p:cNvPr>
            <p:cNvSpPr/>
            <p:nvPr/>
          </p:nvSpPr>
          <p:spPr>
            <a:xfrm rot="5400000">
              <a:off x="4973639" y="3895729"/>
              <a:ext cx="2155825" cy="390525"/>
            </a:xfrm>
            <a:custGeom>
              <a:avLst/>
              <a:gdLst>
                <a:gd name="connsiteX0" fmla="*/ 1095375 w 2155032"/>
                <a:gd name="connsiteY0" fmla="*/ 23812 h 390525"/>
                <a:gd name="connsiteX1" fmla="*/ 771525 w 2155032"/>
                <a:gd name="connsiteY1" fmla="*/ 23812 h 390525"/>
                <a:gd name="connsiteX2" fmla="*/ 519113 w 2155032"/>
                <a:gd name="connsiteY2" fmla="*/ 23812 h 390525"/>
                <a:gd name="connsiteX3" fmla="*/ 183357 w 2155032"/>
                <a:gd name="connsiteY3" fmla="*/ 21431 h 390525"/>
                <a:gd name="connsiteX4" fmla="*/ 78582 w 2155032"/>
                <a:gd name="connsiteY4" fmla="*/ 73819 h 390525"/>
                <a:gd name="connsiteX5" fmla="*/ 54769 w 2155032"/>
                <a:gd name="connsiteY5" fmla="*/ 133350 h 390525"/>
                <a:gd name="connsiteX6" fmla="*/ 28575 w 2155032"/>
                <a:gd name="connsiteY6" fmla="*/ 219075 h 390525"/>
                <a:gd name="connsiteX7" fmla="*/ 19050 w 2155032"/>
                <a:gd name="connsiteY7" fmla="*/ 259556 h 390525"/>
                <a:gd name="connsiteX8" fmla="*/ 14288 w 2155032"/>
                <a:gd name="connsiteY8" fmla="*/ 304800 h 390525"/>
                <a:gd name="connsiteX9" fmla="*/ 4763 w 2155032"/>
                <a:gd name="connsiteY9" fmla="*/ 335756 h 390525"/>
                <a:gd name="connsiteX10" fmla="*/ 0 w 2155032"/>
                <a:gd name="connsiteY10" fmla="*/ 361950 h 390525"/>
                <a:gd name="connsiteX11" fmla="*/ 2382 w 2155032"/>
                <a:gd name="connsiteY11" fmla="*/ 383381 h 390525"/>
                <a:gd name="connsiteX12" fmla="*/ 11907 w 2155032"/>
                <a:gd name="connsiteY12" fmla="*/ 390525 h 390525"/>
                <a:gd name="connsiteX13" fmla="*/ 26194 w 2155032"/>
                <a:gd name="connsiteY13" fmla="*/ 390525 h 390525"/>
                <a:gd name="connsiteX14" fmla="*/ 47625 w 2155032"/>
                <a:gd name="connsiteY14" fmla="*/ 385762 h 390525"/>
                <a:gd name="connsiteX15" fmla="*/ 71438 w 2155032"/>
                <a:gd name="connsiteY15" fmla="*/ 364331 h 390525"/>
                <a:gd name="connsiteX16" fmla="*/ 109538 w 2155032"/>
                <a:gd name="connsiteY16" fmla="*/ 330994 h 390525"/>
                <a:gd name="connsiteX17" fmla="*/ 161925 w 2155032"/>
                <a:gd name="connsiteY17" fmla="*/ 297656 h 390525"/>
                <a:gd name="connsiteX18" fmla="*/ 209550 w 2155032"/>
                <a:gd name="connsiteY18" fmla="*/ 273844 h 390525"/>
                <a:gd name="connsiteX19" fmla="*/ 254794 w 2155032"/>
                <a:gd name="connsiteY19" fmla="*/ 257175 h 390525"/>
                <a:gd name="connsiteX20" fmla="*/ 295275 w 2155032"/>
                <a:gd name="connsiteY20" fmla="*/ 247650 h 390525"/>
                <a:gd name="connsiteX21" fmla="*/ 392907 w 2155032"/>
                <a:gd name="connsiteY21" fmla="*/ 242887 h 390525"/>
                <a:gd name="connsiteX22" fmla="*/ 661988 w 2155032"/>
                <a:gd name="connsiteY22" fmla="*/ 245269 h 390525"/>
                <a:gd name="connsiteX23" fmla="*/ 1026319 w 2155032"/>
                <a:gd name="connsiteY23" fmla="*/ 245269 h 390525"/>
                <a:gd name="connsiteX24" fmla="*/ 1326357 w 2155032"/>
                <a:gd name="connsiteY24" fmla="*/ 245269 h 390525"/>
                <a:gd name="connsiteX25" fmla="*/ 1650207 w 2155032"/>
                <a:gd name="connsiteY25" fmla="*/ 245269 h 390525"/>
                <a:gd name="connsiteX26" fmla="*/ 1778794 w 2155032"/>
                <a:gd name="connsiteY26" fmla="*/ 247650 h 390525"/>
                <a:gd name="connsiteX27" fmla="*/ 1864519 w 2155032"/>
                <a:gd name="connsiteY27" fmla="*/ 257175 h 390525"/>
                <a:gd name="connsiteX28" fmla="*/ 1931194 w 2155032"/>
                <a:gd name="connsiteY28" fmla="*/ 266700 h 390525"/>
                <a:gd name="connsiteX29" fmla="*/ 2007394 w 2155032"/>
                <a:gd name="connsiteY29" fmla="*/ 257175 h 390525"/>
                <a:gd name="connsiteX30" fmla="*/ 2071688 w 2155032"/>
                <a:gd name="connsiteY30" fmla="*/ 238125 h 390525"/>
                <a:gd name="connsiteX31" fmla="*/ 2107407 w 2155032"/>
                <a:gd name="connsiteY31" fmla="*/ 219075 h 390525"/>
                <a:gd name="connsiteX32" fmla="*/ 2128838 w 2155032"/>
                <a:gd name="connsiteY32" fmla="*/ 202406 h 390525"/>
                <a:gd name="connsiteX33" fmla="*/ 2147888 w 2155032"/>
                <a:gd name="connsiteY33" fmla="*/ 173831 h 390525"/>
                <a:gd name="connsiteX34" fmla="*/ 2155032 w 2155032"/>
                <a:gd name="connsiteY34" fmla="*/ 147637 h 390525"/>
                <a:gd name="connsiteX35" fmla="*/ 2152650 w 2155032"/>
                <a:gd name="connsiteY35" fmla="*/ 121444 h 390525"/>
                <a:gd name="connsiteX36" fmla="*/ 2145507 w 2155032"/>
                <a:gd name="connsiteY36" fmla="*/ 95250 h 390525"/>
                <a:gd name="connsiteX37" fmla="*/ 2124075 w 2155032"/>
                <a:gd name="connsiteY37" fmla="*/ 69056 h 390525"/>
                <a:gd name="connsiteX38" fmla="*/ 2093119 w 2155032"/>
                <a:gd name="connsiteY38" fmla="*/ 42862 h 390525"/>
                <a:gd name="connsiteX39" fmla="*/ 2055019 w 2155032"/>
                <a:gd name="connsiteY39" fmla="*/ 16669 h 390525"/>
                <a:gd name="connsiteX40" fmla="*/ 1997869 w 2155032"/>
                <a:gd name="connsiteY40" fmla="*/ 0 h 390525"/>
                <a:gd name="connsiteX41" fmla="*/ 1854994 w 2155032"/>
                <a:gd name="connsiteY41" fmla="*/ 21431 h 390525"/>
                <a:gd name="connsiteX42" fmla="*/ 1671638 w 2155032"/>
                <a:gd name="connsiteY42" fmla="*/ 23812 h 390525"/>
                <a:gd name="connsiteX43" fmla="*/ 1381125 w 2155032"/>
                <a:gd name="connsiteY43" fmla="*/ 23812 h 390525"/>
                <a:gd name="connsiteX44" fmla="*/ 1095375 w 2155032"/>
                <a:gd name="connsiteY44" fmla="*/ 23812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155032" h="390525">
                  <a:moveTo>
                    <a:pt x="1095375" y="23812"/>
                  </a:moveTo>
                  <a:lnTo>
                    <a:pt x="771525" y="23812"/>
                  </a:lnTo>
                  <a:lnTo>
                    <a:pt x="519113" y="23812"/>
                  </a:lnTo>
                  <a:lnTo>
                    <a:pt x="183357" y="21431"/>
                  </a:lnTo>
                  <a:lnTo>
                    <a:pt x="78582" y="73819"/>
                  </a:lnTo>
                  <a:lnTo>
                    <a:pt x="54769" y="133350"/>
                  </a:lnTo>
                  <a:lnTo>
                    <a:pt x="28575" y="219075"/>
                  </a:lnTo>
                  <a:lnTo>
                    <a:pt x="19050" y="259556"/>
                  </a:lnTo>
                  <a:lnTo>
                    <a:pt x="14288" y="304800"/>
                  </a:lnTo>
                  <a:lnTo>
                    <a:pt x="4763" y="335756"/>
                  </a:lnTo>
                  <a:lnTo>
                    <a:pt x="0" y="361950"/>
                  </a:lnTo>
                  <a:lnTo>
                    <a:pt x="2382" y="383381"/>
                  </a:lnTo>
                  <a:lnTo>
                    <a:pt x="11907" y="390525"/>
                  </a:lnTo>
                  <a:lnTo>
                    <a:pt x="26194" y="390525"/>
                  </a:lnTo>
                  <a:lnTo>
                    <a:pt x="47625" y="385762"/>
                  </a:lnTo>
                  <a:lnTo>
                    <a:pt x="71438" y="364331"/>
                  </a:lnTo>
                  <a:lnTo>
                    <a:pt x="109538" y="330994"/>
                  </a:lnTo>
                  <a:lnTo>
                    <a:pt x="161925" y="297656"/>
                  </a:lnTo>
                  <a:lnTo>
                    <a:pt x="209550" y="273844"/>
                  </a:lnTo>
                  <a:lnTo>
                    <a:pt x="254794" y="257175"/>
                  </a:lnTo>
                  <a:lnTo>
                    <a:pt x="295275" y="247650"/>
                  </a:lnTo>
                  <a:lnTo>
                    <a:pt x="392907" y="242887"/>
                  </a:lnTo>
                  <a:lnTo>
                    <a:pt x="661988" y="245269"/>
                  </a:lnTo>
                  <a:lnTo>
                    <a:pt x="1026319" y="245269"/>
                  </a:lnTo>
                  <a:lnTo>
                    <a:pt x="1326357" y="245269"/>
                  </a:lnTo>
                  <a:lnTo>
                    <a:pt x="1650207" y="245269"/>
                  </a:lnTo>
                  <a:lnTo>
                    <a:pt x="1778794" y="247650"/>
                  </a:lnTo>
                  <a:lnTo>
                    <a:pt x="1864519" y="257175"/>
                  </a:lnTo>
                  <a:lnTo>
                    <a:pt x="1931194" y="266700"/>
                  </a:lnTo>
                  <a:lnTo>
                    <a:pt x="2007394" y="257175"/>
                  </a:lnTo>
                  <a:lnTo>
                    <a:pt x="2071688" y="238125"/>
                  </a:lnTo>
                  <a:lnTo>
                    <a:pt x="2107407" y="219075"/>
                  </a:lnTo>
                  <a:lnTo>
                    <a:pt x="2128838" y="202406"/>
                  </a:lnTo>
                  <a:lnTo>
                    <a:pt x="2147888" y="173831"/>
                  </a:lnTo>
                  <a:lnTo>
                    <a:pt x="2155032" y="147637"/>
                  </a:lnTo>
                  <a:lnTo>
                    <a:pt x="2152650" y="121444"/>
                  </a:lnTo>
                  <a:lnTo>
                    <a:pt x="2145507" y="95250"/>
                  </a:lnTo>
                  <a:lnTo>
                    <a:pt x="2124075" y="69056"/>
                  </a:lnTo>
                  <a:lnTo>
                    <a:pt x="2093119" y="42862"/>
                  </a:lnTo>
                  <a:lnTo>
                    <a:pt x="2055019" y="16669"/>
                  </a:lnTo>
                  <a:lnTo>
                    <a:pt x="1997869" y="0"/>
                  </a:lnTo>
                  <a:lnTo>
                    <a:pt x="1854994" y="21431"/>
                  </a:lnTo>
                  <a:lnTo>
                    <a:pt x="1671638" y="23812"/>
                  </a:lnTo>
                  <a:lnTo>
                    <a:pt x="1381125" y="23812"/>
                  </a:lnTo>
                  <a:lnTo>
                    <a:pt x="1095375" y="238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10057F6F-924D-49BE-BB19-38A9CFAD520E}"/>
                </a:ext>
              </a:extLst>
            </p:cNvPr>
            <p:cNvSpPr/>
            <p:nvPr/>
          </p:nvSpPr>
          <p:spPr>
            <a:xfrm rot="5400000">
              <a:off x="7177882" y="5085558"/>
              <a:ext cx="885825" cy="1004888"/>
            </a:xfrm>
            <a:custGeom>
              <a:avLst/>
              <a:gdLst>
                <a:gd name="connsiteX0" fmla="*/ 497681 w 885825"/>
                <a:gd name="connsiteY0" fmla="*/ 495300 h 1004887"/>
                <a:gd name="connsiteX1" fmla="*/ 400050 w 885825"/>
                <a:gd name="connsiteY1" fmla="*/ 581025 h 1004887"/>
                <a:gd name="connsiteX2" fmla="*/ 314325 w 885825"/>
                <a:gd name="connsiteY2" fmla="*/ 661987 h 1004887"/>
                <a:gd name="connsiteX3" fmla="*/ 247650 w 885825"/>
                <a:gd name="connsiteY3" fmla="*/ 733425 h 1004887"/>
                <a:gd name="connsiteX4" fmla="*/ 171450 w 885825"/>
                <a:gd name="connsiteY4" fmla="*/ 821531 h 1004887"/>
                <a:gd name="connsiteX5" fmla="*/ 92869 w 885825"/>
                <a:gd name="connsiteY5" fmla="*/ 926306 h 1004887"/>
                <a:gd name="connsiteX6" fmla="*/ 54769 w 885825"/>
                <a:gd name="connsiteY6" fmla="*/ 983456 h 1004887"/>
                <a:gd name="connsiteX7" fmla="*/ 33338 w 885825"/>
                <a:gd name="connsiteY7" fmla="*/ 1000125 h 1004887"/>
                <a:gd name="connsiteX8" fmla="*/ 16669 w 885825"/>
                <a:gd name="connsiteY8" fmla="*/ 1004887 h 1004887"/>
                <a:gd name="connsiteX9" fmla="*/ 4763 w 885825"/>
                <a:gd name="connsiteY9" fmla="*/ 1000125 h 1004887"/>
                <a:gd name="connsiteX10" fmla="*/ 0 w 885825"/>
                <a:gd name="connsiteY10" fmla="*/ 981075 h 1004887"/>
                <a:gd name="connsiteX11" fmla="*/ 0 w 885825"/>
                <a:gd name="connsiteY11" fmla="*/ 950119 h 1004887"/>
                <a:gd name="connsiteX12" fmla="*/ 7144 w 885825"/>
                <a:gd name="connsiteY12" fmla="*/ 892969 h 1004887"/>
                <a:gd name="connsiteX13" fmla="*/ 38100 w 885825"/>
                <a:gd name="connsiteY13" fmla="*/ 776287 h 1004887"/>
                <a:gd name="connsiteX14" fmla="*/ 71438 w 885825"/>
                <a:gd name="connsiteY14" fmla="*/ 685800 h 1004887"/>
                <a:gd name="connsiteX15" fmla="*/ 102394 w 885825"/>
                <a:gd name="connsiteY15" fmla="*/ 607219 h 1004887"/>
                <a:gd name="connsiteX16" fmla="*/ 133350 w 885825"/>
                <a:gd name="connsiteY16" fmla="*/ 540544 h 1004887"/>
                <a:gd name="connsiteX17" fmla="*/ 178594 w 885825"/>
                <a:gd name="connsiteY17" fmla="*/ 452437 h 1004887"/>
                <a:gd name="connsiteX18" fmla="*/ 228600 w 885825"/>
                <a:gd name="connsiteY18" fmla="*/ 369094 h 1004887"/>
                <a:gd name="connsiteX19" fmla="*/ 278606 w 885825"/>
                <a:gd name="connsiteY19" fmla="*/ 295275 h 1004887"/>
                <a:gd name="connsiteX20" fmla="*/ 330994 w 885825"/>
                <a:gd name="connsiteY20" fmla="*/ 230981 h 1004887"/>
                <a:gd name="connsiteX21" fmla="*/ 376238 w 885825"/>
                <a:gd name="connsiteY21" fmla="*/ 183356 h 1004887"/>
                <a:gd name="connsiteX22" fmla="*/ 414338 w 885825"/>
                <a:gd name="connsiteY22" fmla="*/ 150019 h 1004887"/>
                <a:gd name="connsiteX23" fmla="*/ 445294 w 885825"/>
                <a:gd name="connsiteY23" fmla="*/ 123825 h 1004887"/>
                <a:gd name="connsiteX24" fmla="*/ 490538 w 885825"/>
                <a:gd name="connsiteY24" fmla="*/ 88106 h 1004887"/>
                <a:gd name="connsiteX25" fmla="*/ 552450 w 885825"/>
                <a:gd name="connsiteY25" fmla="*/ 54769 h 1004887"/>
                <a:gd name="connsiteX26" fmla="*/ 619125 w 885825"/>
                <a:gd name="connsiteY26" fmla="*/ 28575 h 1004887"/>
                <a:gd name="connsiteX27" fmla="*/ 692944 w 885825"/>
                <a:gd name="connsiteY27" fmla="*/ 7144 h 1004887"/>
                <a:gd name="connsiteX28" fmla="*/ 740569 w 885825"/>
                <a:gd name="connsiteY28" fmla="*/ 0 h 1004887"/>
                <a:gd name="connsiteX29" fmla="*/ 783431 w 885825"/>
                <a:gd name="connsiteY29" fmla="*/ 4762 h 1004887"/>
                <a:gd name="connsiteX30" fmla="*/ 816769 w 885825"/>
                <a:gd name="connsiteY30" fmla="*/ 16669 h 1004887"/>
                <a:gd name="connsiteX31" fmla="*/ 842963 w 885825"/>
                <a:gd name="connsiteY31" fmla="*/ 33337 h 1004887"/>
                <a:gd name="connsiteX32" fmla="*/ 864394 w 885825"/>
                <a:gd name="connsiteY32" fmla="*/ 52387 h 1004887"/>
                <a:gd name="connsiteX33" fmla="*/ 878681 w 885825"/>
                <a:gd name="connsiteY33" fmla="*/ 73819 h 1004887"/>
                <a:gd name="connsiteX34" fmla="*/ 885825 w 885825"/>
                <a:gd name="connsiteY34" fmla="*/ 102394 h 1004887"/>
                <a:gd name="connsiteX35" fmla="*/ 883444 w 885825"/>
                <a:gd name="connsiteY35" fmla="*/ 138112 h 1004887"/>
                <a:gd name="connsiteX36" fmla="*/ 871538 w 885825"/>
                <a:gd name="connsiteY36" fmla="*/ 173831 h 1004887"/>
                <a:gd name="connsiteX37" fmla="*/ 845344 w 885825"/>
                <a:gd name="connsiteY37" fmla="*/ 211931 h 1004887"/>
                <a:gd name="connsiteX38" fmla="*/ 788194 w 885825"/>
                <a:gd name="connsiteY38" fmla="*/ 261937 h 1004887"/>
                <a:gd name="connsiteX39" fmla="*/ 666750 w 885825"/>
                <a:gd name="connsiteY39" fmla="*/ 354806 h 1004887"/>
                <a:gd name="connsiteX40" fmla="*/ 497681 w 885825"/>
                <a:gd name="connsiteY40" fmla="*/ 495300 h 100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85825" h="1004887">
                  <a:moveTo>
                    <a:pt x="497681" y="495300"/>
                  </a:moveTo>
                  <a:lnTo>
                    <a:pt x="400050" y="581025"/>
                  </a:lnTo>
                  <a:lnTo>
                    <a:pt x="314325" y="661987"/>
                  </a:lnTo>
                  <a:lnTo>
                    <a:pt x="247650" y="733425"/>
                  </a:lnTo>
                  <a:lnTo>
                    <a:pt x="171450" y="821531"/>
                  </a:lnTo>
                  <a:lnTo>
                    <a:pt x="92869" y="926306"/>
                  </a:lnTo>
                  <a:lnTo>
                    <a:pt x="54769" y="983456"/>
                  </a:lnTo>
                  <a:lnTo>
                    <a:pt x="33338" y="1000125"/>
                  </a:lnTo>
                  <a:lnTo>
                    <a:pt x="16669" y="1004887"/>
                  </a:lnTo>
                  <a:lnTo>
                    <a:pt x="4763" y="1000125"/>
                  </a:lnTo>
                  <a:lnTo>
                    <a:pt x="0" y="981075"/>
                  </a:lnTo>
                  <a:lnTo>
                    <a:pt x="0" y="950119"/>
                  </a:lnTo>
                  <a:lnTo>
                    <a:pt x="7144" y="892969"/>
                  </a:lnTo>
                  <a:lnTo>
                    <a:pt x="38100" y="776287"/>
                  </a:lnTo>
                  <a:lnTo>
                    <a:pt x="71438" y="685800"/>
                  </a:lnTo>
                  <a:lnTo>
                    <a:pt x="102394" y="607219"/>
                  </a:lnTo>
                  <a:lnTo>
                    <a:pt x="133350" y="540544"/>
                  </a:lnTo>
                  <a:lnTo>
                    <a:pt x="178594" y="452437"/>
                  </a:lnTo>
                  <a:lnTo>
                    <a:pt x="228600" y="369094"/>
                  </a:lnTo>
                  <a:lnTo>
                    <a:pt x="278606" y="295275"/>
                  </a:lnTo>
                  <a:lnTo>
                    <a:pt x="330994" y="230981"/>
                  </a:lnTo>
                  <a:lnTo>
                    <a:pt x="376238" y="183356"/>
                  </a:lnTo>
                  <a:lnTo>
                    <a:pt x="414338" y="150019"/>
                  </a:lnTo>
                  <a:lnTo>
                    <a:pt x="445294" y="123825"/>
                  </a:lnTo>
                  <a:lnTo>
                    <a:pt x="490538" y="88106"/>
                  </a:lnTo>
                  <a:lnTo>
                    <a:pt x="552450" y="54769"/>
                  </a:lnTo>
                  <a:lnTo>
                    <a:pt x="619125" y="28575"/>
                  </a:lnTo>
                  <a:lnTo>
                    <a:pt x="692944" y="7144"/>
                  </a:lnTo>
                  <a:lnTo>
                    <a:pt x="740569" y="0"/>
                  </a:lnTo>
                  <a:lnTo>
                    <a:pt x="783431" y="4762"/>
                  </a:lnTo>
                  <a:lnTo>
                    <a:pt x="816769" y="16669"/>
                  </a:lnTo>
                  <a:lnTo>
                    <a:pt x="842963" y="33337"/>
                  </a:lnTo>
                  <a:lnTo>
                    <a:pt x="864394" y="52387"/>
                  </a:lnTo>
                  <a:lnTo>
                    <a:pt x="878681" y="73819"/>
                  </a:lnTo>
                  <a:lnTo>
                    <a:pt x="885825" y="102394"/>
                  </a:lnTo>
                  <a:lnTo>
                    <a:pt x="883444" y="138112"/>
                  </a:lnTo>
                  <a:lnTo>
                    <a:pt x="871538" y="173831"/>
                  </a:lnTo>
                  <a:lnTo>
                    <a:pt x="845344" y="211931"/>
                  </a:lnTo>
                  <a:lnTo>
                    <a:pt x="788194" y="261937"/>
                  </a:lnTo>
                  <a:lnTo>
                    <a:pt x="666750" y="354806"/>
                  </a:lnTo>
                  <a:lnTo>
                    <a:pt x="497681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5">
              <a:extLst>
                <a:ext uri="{FF2B5EF4-FFF2-40B4-BE49-F238E27FC236}">
                  <a16:creationId xmlns:a16="http://schemas.microsoft.com/office/drawing/2014/main" id="{11D36223-5569-4D1A-90C9-6E11C504066E}"/>
                </a:ext>
              </a:extLst>
            </p:cNvPr>
            <p:cNvSpPr/>
            <p:nvPr/>
          </p:nvSpPr>
          <p:spPr>
            <a:xfrm rot="5400000">
              <a:off x="2602707" y="3612361"/>
              <a:ext cx="4389437" cy="476250"/>
            </a:xfrm>
            <a:custGeom>
              <a:avLst/>
              <a:gdLst>
                <a:gd name="connsiteX0" fmla="*/ 1574604 w 4388414"/>
                <a:gd name="connsiteY0" fmla="*/ 91793 h 476618"/>
                <a:gd name="connsiteX1" fmla="*/ 1934715 w 4388414"/>
                <a:gd name="connsiteY1" fmla="*/ 102384 h 476618"/>
                <a:gd name="connsiteX2" fmla="*/ 2093587 w 4388414"/>
                <a:gd name="connsiteY2" fmla="*/ 105915 h 476618"/>
                <a:gd name="connsiteX3" fmla="*/ 2404272 w 4388414"/>
                <a:gd name="connsiteY3" fmla="*/ 105915 h 476618"/>
                <a:gd name="connsiteX4" fmla="*/ 2817340 w 4388414"/>
                <a:gd name="connsiteY4" fmla="*/ 105915 h 476618"/>
                <a:gd name="connsiteX5" fmla="*/ 3173921 w 4388414"/>
                <a:gd name="connsiteY5" fmla="*/ 105915 h 476618"/>
                <a:gd name="connsiteX6" fmla="*/ 3452831 w 4388414"/>
                <a:gd name="connsiteY6" fmla="*/ 102384 h 476618"/>
                <a:gd name="connsiteX7" fmla="*/ 3696435 w 4388414"/>
                <a:gd name="connsiteY7" fmla="*/ 91793 h 476618"/>
                <a:gd name="connsiteX8" fmla="*/ 3820003 w 4388414"/>
                <a:gd name="connsiteY8" fmla="*/ 81201 h 476618"/>
                <a:gd name="connsiteX9" fmla="*/ 3894143 w 4388414"/>
                <a:gd name="connsiteY9" fmla="*/ 91793 h 476618"/>
                <a:gd name="connsiteX10" fmla="*/ 4010650 w 4388414"/>
                <a:gd name="connsiteY10" fmla="*/ 116506 h 476618"/>
                <a:gd name="connsiteX11" fmla="*/ 4141279 w 4388414"/>
                <a:gd name="connsiteY11" fmla="*/ 158873 h 476618"/>
                <a:gd name="connsiteX12" fmla="*/ 4208358 w 4388414"/>
                <a:gd name="connsiteY12" fmla="*/ 187117 h 476618"/>
                <a:gd name="connsiteX13" fmla="*/ 4243663 w 4388414"/>
                <a:gd name="connsiteY13" fmla="*/ 204769 h 476618"/>
                <a:gd name="connsiteX14" fmla="*/ 4282499 w 4388414"/>
                <a:gd name="connsiteY14" fmla="*/ 229483 h 476618"/>
                <a:gd name="connsiteX15" fmla="*/ 4353109 w 4388414"/>
                <a:gd name="connsiteY15" fmla="*/ 275379 h 476618"/>
                <a:gd name="connsiteX16" fmla="*/ 4377822 w 4388414"/>
                <a:gd name="connsiteY16" fmla="*/ 300093 h 476618"/>
                <a:gd name="connsiteX17" fmla="*/ 4384883 w 4388414"/>
                <a:gd name="connsiteY17" fmla="*/ 314215 h 476618"/>
                <a:gd name="connsiteX18" fmla="*/ 4388414 w 4388414"/>
                <a:gd name="connsiteY18" fmla="*/ 328337 h 476618"/>
                <a:gd name="connsiteX19" fmla="*/ 4381353 w 4388414"/>
                <a:gd name="connsiteY19" fmla="*/ 353050 h 476618"/>
                <a:gd name="connsiteX20" fmla="*/ 4360170 w 4388414"/>
                <a:gd name="connsiteY20" fmla="*/ 374233 h 476618"/>
                <a:gd name="connsiteX21" fmla="*/ 3707027 w 4388414"/>
                <a:gd name="connsiteY21" fmla="*/ 353050 h 476618"/>
                <a:gd name="connsiteX22" fmla="*/ 3664661 w 4388414"/>
                <a:gd name="connsiteY22" fmla="*/ 338928 h 476618"/>
                <a:gd name="connsiteX23" fmla="*/ 3622295 w 4388414"/>
                <a:gd name="connsiteY23" fmla="*/ 331867 h 476618"/>
                <a:gd name="connsiteX24" fmla="*/ 3435178 w 4388414"/>
                <a:gd name="connsiteY24" fmla="*/ 328337 h 476618"/>
                <a:gd name="connsiteX25" fmla="*/ 2979743 w 4388414"/>
                <a:gd name="connsiteY25" fmla="*/ 328337 h 476618"/>
                <a:gd name="connsiteX26" fmla="*/ 2411333 w 4388414"/>
                <a:gd name="connsiteY26" fmla="*/ 331867 h 476618"/>
                <a:gd name="connsiteX27" fmla="*/ 2005325 w 4388414"/>
                <a:gd name="connsiteY27" fmla="*/ 324806 h 476618"/>
                <a:gd name="connsiteX28" fmla="*/ 1652275 w 4388414"/>
                <a:gd name="connsiteY28" fmla="*/ 314215 h 476618"/>
                <a:gd name="connsiteX29" fmla="*/ 1313346 w 4388414"/>
                <a:gd name="connsiteY29" fmla="*/ 307154 h 476618"/>
                <a:gd name="connsiteX30" fmla="*/ 893217 w 4388414"/>
                <a:gd name="connsiteY30" fmla="*/ 307154 h 476618"/>
                <a:gd name="connsiteX31" fmla="*/ 631960 w 4388414"/>
                <a:gd name="connsiteY31" fmla="*/ 307154 h 476618"/>
                <a:gd name="connsiteX32" fmla="*/ 423660 w 4388414"/>
                <a:gd name="connsiteY32" fmla="*/ 307154 h 476618"/>
                <a:gd name="connsiteX33" fmla="*/ 331867 w 4388414"/>
                <a:gd name="connsiteY33" fmla="*/ 310684 h 476618"/>
                <a:gd name="connsiteX34" fmla="*/ 289501 w 4388414"/>
                <a:gd name="connsiteY34" fmla="*/ 317745 h 476618"/>
                <a:gd name="connsiteX35" fmla="*/ 250665 w 4388414"/>
                <a:gd name="connsiteY35" fmla="*/ 328337 h 476618"/>
                <a:gd name="connsiteX36" fmla="*/ 208299 w 4388414"/>
                <a:gd name="connsiteY36" fmla="*/ 349520 h 476618"/>
                <a:gd name="connsiteX37" fmla="*/ 151811 w 4388414"/>
                <a:gd name="connsiteY37" fmla="*/ 384825 h 476618"/>
                <a:gd name="connsiteX38" fmla="*/ 127098 w 4388414"/>
                <a:gd name="connsiteY38" fmla="*/ 409538 h 476618"/>
                <a:gd name="connsiteX39" fmla="*/ 88262 w 4388414"/>
                <a:gd name="connsiteY39" fmla="*/ 448374 h 476618"/>
                <a:gd name="connsiteX40" fmla="*/ 60018 w 4388414"/>
                <a:gd name="connsiteY40" fmla="*/ 466026 h 476618"/>
                <a:gd name="connsiteX41" fmla="*/ 35305 w 4388414"/>
                <a:gd name="connsiteY41" fmla="*/ 476618 h 476618"/>
                <a:gd name="connsiteX42" fmla="*/ 24713 w 4388414"/>
                <a:gd name="connsiteY42" fmla="*/ 476618 h 476618"/>
                <a:gd name="connsiteX43" fmla="*/ 7061 w 4388414"/>
                <a:gd name="connsiteY43" fmla="*/ 469557 h 476618"/>
                <a:gd name="connsiteX44" fmla="*/ 3530 w 4388414"/>
                <a:gd name="connsiteY44" fmla="*/ 451904 h 476618"/>
                <a:gd name="connsiteX45" fmla="*/ 0 w 4388414"/>
                <a:gd name="connsiteY45" fmla="*/ 416599 h 476618"/>
                <a:gd name="connsiteX46" fmla="*/ 17652 w 4388414"/>
                <a:gd name="connsiteY46" fmla="*/ 349520 h 476618"/>
                <a:gd name="connsiteX47" fmla="*/ 56488 w 4388414"/>
                <a:gd name="connsiteY47" fmla="*/ 229483 h 476618"/>
                <a:gd name="connsiteX48" fmla="*/ 98854 w 4388414"/>
                <a:gd name="connsiteY48" fmla="*/ 141220 h 476618"/>
                <a:gd name="connsiteX49" fmla="*/ 127098 w 4388414"/>
                <a:gd name="connsiteY49" fmla="*/ 98854 h 476618"/>
                <a:gd name="connsiteX50" fmla="*/ 155342 w 4388414"/>
                <a:gd name="connsiteY50" fmla="*/ 63549 h 476618"/>
                <a:gd name="connsiteX51" fmla="*/ 183586 w 4388414"/>
                <a:gd name="connsiteY51" fmla="*/ 35305 h 476618"/>
                <a:gd name="connsiteX52" fmla="*/ 218891 w 4388414"/>
                <a:gd name="connsiteY52" fmla="*/ 14122 h 476618"/>
                <a:gd name="connsiteX53" fmla="*/ 268318 w 4388414"/>
                <a:gd name="connsiteY53" fmla="*/ 0 h 476618"/>
                <a:gd name="connsiteX54" fmla="*/ 296562 w 4388414"/>
                <a:gd name="connsiteY54" fmla="*/ 7061 h 476618"/>
                <a:gd name="connsiteX55" fmla="*/ 338928 w 4388414"/>
                <a:gd name="connsiteY55" fmla="*/ 24713 h 476618"/>
                <a:gd name="connsiteX56" fmla="*/ 413069 w 4388414"/>
                <a:gd name="connsiteY56" fmla="*/ 45896 h 476618"/>
                <a:gd name="connsiteX57" fmla="*/ 501331 w 4388414"/>
                <a:gd name="connsiteY57" fmla="*/ 60018 h 476618"/>
                <a:gd name="connsiteX58" fmla="*/ 706100 w 4388414"/>
                <a:gd name="connsiteY58" fmla="*/ 77671 h 476618"/>
                <a:gd name="connsiteX59" fmla="*/ 985010 w 4388414"/>
                <a:gd name="connsiteY59" fmla="*/ 84732 h 476618"/>
                <a:gd name="connsiteX60" fmla="*/ 1179187 w 4388414"/>
                <a:gd name="connsiteY60" fmla="*/ 84732 h 476618"/>
                <a:gd name="connsiteX61" fmla="*/ 1574604 w 4388414"/>
                <a:gd name="connsiteY61" fmla="*/ 91793 h 47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8414" h="476618">
                  <a:moveTo>
                    <a:pt x="1574604" y="91793"/>
                  </a:moveTo>
                  <a:lnTo>
                    <a:pt x="1934715" y="102384"/>
                  </a:lnTo>
                  <a:lnTo>
                    <a:pt x="2093587" y="105915"/>
                  </a:lnTo>
                  <a:lnTo>
                    <a:pt x="2404272" y="105915"/>
                  </a:lnTo>
                  <a:lnTo>
                    <a:pt x="2817340" y="105915"/>
                  </a:lnTo>
                  <a:lnTo>
                    <a:pt x="3173921" y="105915"/>
                  </a:lnTo>
                  <a:lnTo>
                    <a:pt x="3452831" y="102384"/>
                  </a:lnTo>
                  <a:lnTo>
                    <a:pt x="3696435" y="91793"/>
                  </a:lnTo>
                  <a:lnTo>
                    <a:pt x="3820003" y="81201"/>
                  </a:lnTo>
                  <a:lnTo>
                    <a:pt x="3894143" y="91793"/>
                  </a:lnTo>
                  <a:lnTo>
                    <a:pt x="4010650" y="116506"/>
                  </a:lnTo>
                  <a:lnTo>
                    <a:pt x="4141279" y="158873"/>
                  </a:lnTo>
                  <a:lnTo>
                    <a:pt x="4208358" y="187117"/>
                  </a:lnTo>
                  <a:lnTo>
                    <a:pt x="4243663" y="204769"/>
                  </a:lnTo>
                  <a:lnTo>
                    <a:pt x="4282499" y="229483"/>
                  </a:lnTo>
                  <a:lnTo>
                    <a:pt x="4353109" y="275379"/>
                  </a:lnTo>
                  <a:lnTo>
                    <a:pt x="4377822" y="300093"/>
                  </a:lnTo>
                  <a:lnTo>
                    <a:pt x="4384883" y="314215"/>
                  </a:lnTo>
                  <a:lnTo>
                    <a:pt x="4388414" y="328337"/>
                  </a:lnTo>
                  <a:lnTo>
                    <a:pt x="4381353" y="353050"/>
                  </a:lnTo>
                  <a:lnTo>
                    <a:pt x="4360170" y="374233"/>
                  </a:lnTo>
                  <a:lnTo>
                    <a:pt x="3707027" y="353050"/>
                  </a:lnTo>
                  <a:lnTo>
                    <a:pt x="3664661" y="338928"/>
                  </a:lnTo>
                  <a:lnTo>
                    <a:pt x="3622295" y="331867"/>
                  </a:lnTo>
                  <a:lnTo>
                    <a:pt x="3435178" y="328337"/>
                  </a:lnTo>
                  <a:lnTo>
                    <a:pt x="2979743" y="328337"/>
                  </a:lnTo>
                  <a:lnTo>
                    <a:pt x="2411333" y="331867"/>
                  </a:lnTo>
                  <a:lnTo>
                    <a:pt x="2005325" y="324806"/>
                  </a:lnTo>
                  <a:lnTo>
                    <a:pt x="1652275" y="314215"/>
                  </a:lnTo>
                  <a:lnTo>
                    <a:pt x="1313346" y="307154"/>
                  </a:lnTo>
                  <a:lnTo>
                    <a:pt x="893217" y="307154"/>
                  </a:lnTo>
                  <a:lnTo>
                    <a:pt x="631960" y="307154"/>
                  </a:lnTo>
                  <a:lnTo>
                    <a:pt x="423660" y="307154"/>
                  </a:lnTo>
                  <a:lnTo>
                    <a:pt x="331867" y="310684"/>
                  </a:lnTo>
                  <a:lnTo>
                    <a:pt x="289501" y="317745"/>
                  </a:lnTo>
                  <a:lnTo>
                    <a:pt x="250665" y="328337"/>
                  </a:lnTo>
                  <a:lnTo>
                    <a:pt x="208299" y="349520"/>
                  </a:lnTo>
                  <a:lnTo>
                    <a:pt x="151811" y="384825"/>
                  </a:lnTo>
                  <a:lnTo>
                    <a:pt x="127098" y="409538"/>
                  </a:lnTo>
                  <a:lnTo>
                    <a:pt x="88262" y="448374"/>
                  </a:lnTo>
                  <a:lnTo>
                    <a:pt x="60018" y="466026"/>
                  </a:lnTo>
                  <a:lnTo>
                    <a:pt x="35305" y="476618"/>
                  </a:lnTo>
                  <a:lnTo>
                    <a:pt x="24713" y="476618"/>
                  </a:lnTo>
                  <a:lnTo>
                    <a:pt x="7061" y="469557"/>
                  </a:lnTo>
                  <a:lnTo>
                    <a:pt x="3530" y="451904"/>
                  </a:lnTo>
                  <a:lnTo>
                    <a:pt x="0" y="416599"/>
                  </a:lnTo>
                  <a:lnTo>
                    <a:pt x="17652" y="349520"/>
                  </a:lnTo>
                  <a:lnTo>
                    <a:pt x="56488" y="229483"/>
                  </a:lnTo>
                  <a:lnTo>
                    <a:pt x="98854" y="141220"/>
                  </a:lnTo>
                  <a:lnTo>
                    <a:pt x="127098" y="98854"/>
                  </a:lnTo>
                  <a:lnTo>
                    <a:pt x="155342" y="63549"/>
                  </a:lnTo>
                  <a:lnTo>
                    <a:pt x="183586" y="35305"/>
                  </a:lnTo>
                  <a:lnTo>
                    <a:pt x="218891" y="14122"/>
                  </a:lnTo>
                  <a:lnTo>
                    <a:pt x="268318" y="0"/>
                  </a:lnTo>
                  <a:lnTo>
                    <a:pt x="296562" y="7061"/>
                  </a:lnTo>
                  <a:lnTo>
                    <a:pt x="338928" y="24713"/>
                  </a:lnTo>
                  <a:lnTo>
                    <a:pt x="413069" y="45896"/>
                  </a:lnTo>
                  <a:lnTo>
                    <a:pt x="501331" y="60018"/>
                  </a:lnTo>
                  <a:lnTo>
                    <a:pt x="706100" y="77671"/>
                  </a:lnTo>
                  <a:lnTo>
                    <a:pt x="985010" y="84732"/>
                  </a:lnTo>
                  <a:lnTo>
                    <a:pt x="1179187" y="84732"/>
                  </a:lnTo>
                  <a:lnTo>
                    <a:pt x="1574604" y="91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6">
              <a:extLst>
                <a:ext uri="{FF2B5EF4-FFF2-40B4-BE49-F238E27FC236}">
                  <a16:creationId xmlns:a16="http://schemas.microsoft.com/office/drawing/2014/main" id="{F4AD0518-0C15-4B28-9C1B-023DEBD9308B}"/>
                </a:ext>
              </a:extLst>
            </p:cNvPr>
            <p:cNvSpPr/>
            <p:nvPr/>
          </p:nvSpPr>
          <p:spPr>
            <a:xfrm rot="5400000">
              <a:off x="4032250" y="5338766"/>
              <a:ext cx="793750" cy="609600"/>
            </a:xfrm>
            <a:custGeom>
              <a:avLst/>
              <a:gdLst>
                <a:gd name="connsiteX0" fmla="*/ 335756 w 792956"/>
                <a:gd name="connsiteY0" fmla="*/ 307181 h 609600"/>
                <a:gd name="connsiteX1" fmla="*/ 390525 w 792956"/>
                <a:gd name="connsiteY1" fmla="*/ 266700 h 609600"/>
                <a:gd name="connsiteX2" fmla="*/ 433387 w 792956"/>
                <a:gd name="connsiteY2" fmla="*/ 238125 h 609600"/>
                <a:gd name="connsiteX3" fmla="*/ 483394 w 792956"/>
                <a:gd name="connsiteY3" fmla="*/ 204787 h 609600"/>
                <a:gd name="connsiteX4" fmla="*/ 528637 w 792956"/>
                <a:gd name="connsiteY4" fmla="*/ 180975 h 609600"/>
                <a:gd name="connsiteX5" fmla="*/ 576262 w 792956"/>
                <a:gd name="connsiteY5" fmla="*/ 157162 h 609600"/>
                <a:gd name="connsiteX6" fmla="*/ 631031 w 792956"/>
                <a:gd name="connsiteY6" fmla="*/ 130968 h 609600"/>
                <a:gd name="connsiteX7" fmla="*/ 676275 w 792956"/>
                <a:gd name="connsiteY7" fmla="*/ 111918 h 609600"/>
                <a:gd name="connsiteX8" fmla="*/ 726281 w 792956"/>
                <a:gd name="connsiteY8" fmla="*/ 95250 h 609600"/>
                <a:gd name="connsiteX9" fmla="*/ 750094 w 792956"/>
                <a:gd name="connsiteY9" fmla="*/ 88106 h 609600"/>
                <a:gd name="connsiteX10" fmla="*/ 771525 w 792956"/>
                <a:gd name="connsiteY10" fmla="*/ 76200 h 609600"/>
                <a:gd name="connsiteX11" fmla="*/ 788194 w 792956"/>
                <a:gd name="connsiteY11" fmla="*/ 57150 h 609600"/>
                <a:gd name="connsiteX12" fmla="*/ 792956 w 792956"/>
                <a:gd name="connsiteY12" fmla="*/ 35718 h 609600"/>
                <a:gd name="connsiteX13" fmla="*/ 783431 w 792956"/>
                <a:gd name="connsiteY13" fmla="*/ 0 h 609600"/>
                <a:gd name="connsiteX14" fmla="*/ 16669 w 792956"/>
                <a:gd name="connsiteY14" fmla="*/ 26193 h 609600"/>
                <a:gd name="connsiteX15" fmla="*/ 69056 w 792956"/>
                <a:gd name="connsiteY15" fmla="*/ 33337 h 609600"/>
                <a:gd name="connsiteX16" fmla="*/ 107156 w 792956"/>
                <a:gd name="connsiteY16" fmla="*/ 50006 h 609600"/>
                <a:gd name="connsiteX17" fmla="*/ 138112 w 792956"/>
                <a:gd name="connsiteY17" fmla="*/ 66675 h 609600"/>
                <a:gd name="connsiteX18" fmla="*/ 154781 w 792956"/>
                <a:gd name="connsiteY18" fmla="*/ 85725 h 609600"/>
                <a:gd name="connsiteX19" fmla="*/ 169069 w 792956"/>
                <a:gd name="connsiteY19" fmla="*/ 111918 h 609600"/>
                <a:gd name="connsiteX20" fmla="*/ 176212 w 792956"/>
                <a:gd name="connsiteY20" fmla="*/ 142875 h 609600"/>
                <a:gd name="connsiteX21" fmla="*/ 178594 w 792956"/>
                <a:gd name="connsiteY21" fmla="*/ 173831 h 609600"/>
                <a:gd name="connsiteX22" fmla="*/ 164306 w 792956"/>
                <a:gd name="connsiteY22" fmla="*/ 221456 h 609600"/>
                <a:gd name="connsiteX23" fmla="*/ 69056 w 792956"/>
                <a:gd name="connsiteY23" fmla="*/ 416718 h 609600"/>
                <a:gd name="connsiteX24" fmla="*/ 14287 w 792956"/>
                <a:gd name="connsiteY24" fmla="*/ 540543 h 609600"/>
                <a:gd name="connsiteX25" fmla="*/ 0 w 792956"/>
                <a:gd name="connsiteY25" fmla="*/ 581025 h 609600"/>
                <a:gd name="connsiteX26" fmla="*/ 0 w 792956"/>
                <a:gd name="connsiteY26" fmla="*/ 595312 h 609600"/>
                <a:gd name="connsiteX27" fmla="*/ 2381 w 792956"/>
                <a:gd name="connsiteY27" fmla="*/ 604837 h 609600"/>
                <a:gd name="connsiteX28" fmla="*/ 9525 w 792956"/>
                <a:gd name="connsiteY28" fmla="*/ 609600 h 609600"/>
                <a:gd name="connsiteX29" fmla="*/ 26194 w 792956"/>
                <a:gd name="connsiteY29" fmla="*/ 604837 h 609600"/>
                <a:gd name="connsiteX30" fmla="*/ 47625 w 792956"/>
                <a:gd name="connsiteY30" fmla="*/ 595312 h 609600"/>
                <a:gd name="connsiteX31" fmla="*/ 78581 w 792956"/>
                <a:gd name="connsiteY31" fmla="*/ 561975 h 609600"/>
                <a:gd name="connsiteX32" fmla="*/ 140494 w 792956"/>
                <a:gd name="connsiteY32" fmla="*/ 492918 h 609600"/>
                <a:gd name="connsiteX33" fmla="*/ 200025 w 792956"/>
                <a:gd name="connsiteY33" fmla="*/ 428625 h 609600"/>
                <a:gd name="connsiteX34" fmla="*/ 266700 w 792956"/>
                <a:gd name="connsiteY34" fmla="*/ 366712 h 609600"/>
                <a:gd name="connsiteX35" fmla="*/ 335756 w 792956"/>
                <a:gd name="connsiteY35" fmla="*/ 3071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09600">
                  <a:moveTo>
                    <a:pt x="335756" y="307181"/>
                  </a:moveTo>
                  <a:lnTo>
                    <a:pt x="390525" y="266700"/>
                  </a:lnTo>
                  <a:lnTo>
                    <a:pt x="433387" y="238125"/>
                  </a:lnTo>
                  <a:lnTo>
                    <a:pt x="483394" y="204787"/>
                  </a:lnTo>
                  <a:lnTo>
                    <a:pt x="528637" y="180975"/>
                  </a:lnTo>
                  <a:lnTo>
                    <a:pt x="576262" y="157162"/>
                  </a:lnTo>
                  <a:lnTo>
                    <a:pt x="631031" y="130968"/>
                  </a:lnTo>
                  <a:lnTo>
                    <a:pt x="676275" y="111918"/>
                  </a:lnTo>
                  <a:lnTo>
                    <a:pt x="726281" y="95250"/>
                  </a:lnTo>
                  <a:lnTo>
                    <a:pt x="750094" y="88106"/>
                  </a:lnTo>
                  <a:lnTo>
                    <a:pt x="771525" y="76200"/>
                  </a:lnTo>
                  <a:lnTo>
                    <a:pt x="788194" y="57150"/>
                  </a:lnTo>
                  <a:lnTo>
                    <a:pt x="792956" y="35718"/>
                  </a:lnTo>
                  <a:lnTo>
                    <a:pt x="783431" y="0"/>
                  </a:lnTo>
                  <a:lnTo>
                    <a:pt x="16669" y="26193"/>
                  </a:lnTo>
                  <a:lnTo>
                    <a:pt x="69056" y="33337"/>
                  </a:lnTo>
                  <a:lnTo>
                    <a:pt x="107156" y="50006"/>
                  </a:lnTo>
                  <a:lnTo>
                    <a:pt x="138112" y="66675"/>
                  </a:lnTo>
                  <a:lnTo>
                    <a:pt x="154781" y="85725"/>
                  </a:lnTo>
                  <a:lnTo>
                    <a:pt x="169069" y="111918"/>
                  </a:lnTo>
                  <a:lnTo>
                    <a:pt x="176212" y="142875"/>
                  </a:lnTo>
                  <a:lnTo>
                    <a:pt x="178594" y="173831"/>
                  </a:lnTo>
                  <a:lnTo>
                    <a:pt x="164306" y="221456"/>
                  </a:lnTo>
                  <a:lnTo>
                    <a:pt x="69056" y="416718"/>
                  </a:lnTo>
                  <a:lnTo>
                    <a:pt x="14287" y="540543"/>
                  </a:lnTo>
                  <a:lnTo>
                    <a:pt x="0" y="581025"/>
                  </a:lnTo>
                  <a:lnTo>
                    <a:pt x="0" y="595312"/>
                  </a:lnTo>
                  <a:lnTo>
                    <a:pt x="2381" y="604837"/>
                  </a:lnTo>
                  <a:lnTo>
                    <a:pt x="9525" y="609600"/>
                  </a:lnTo>
                  <a:lnTo>
                    <a:pt x="26194" y="604837"/>
                  </a:lnTo>
                  <a:lnTo>
                    <a:pt x="47625" y="595312"/>
                  </a:lnTo>
                  <a:lnTo>
                    <a:pt x="78581" y="561975"/>
                  </a:lnTo>
                  <a:lnTo>
                    <a:pt x="140494" y="492918"/>
                  </a:lnTo>
                  <a:lnTo>
                    <a:pt x="200025" y="428625"/>
                  </a:lnTo>
                  <a:lnTo>
                    <a:pt x="266700" y="366712"/>
                  </a:lnTo>
                  <a:lnTo>
                    <a:pt x="335756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1A619A5B-5477-4453-99B7-77310C4CF88E}"/>
                </a:ext>
              </a:extLst>
            </p:cNvPr>
            <p:cNvSpPr/>
            <p:nvPr/>
          </p:nvSpPr>
          <p:spPr>
            <a:xfrm>
              <a:off x="3713164" y="3371853"/>
              <a:ext cx="1787525" cy="1282700"/>
            </a:xfrm>
            <a:custGeom>
              <a:avLst/>
              <a:gdLst>
                <a:gd name="connsiteX0" fmla="*/ 926306 w 1788319"/>
                <a:gd name="connsiteY0" fmla="*/ 561975 h 1283494"/>
                <a:gd name="connsiteX1" fmla="*/ 1019175 w 1788319"/>
                <a:gd name="connsiteY1" fmla="*/ 490538 h 1283494"/>
                <a:gd name="connsiteX2" fmla="*/ 1247775 w 1788319"/>
                <a:gd name="connsiteY2" fmla="*/ 347663 h 1283494"/>
                <a:gd name="connsiteX3" fmla="*/ 1395412 w 1788319"/>
                <a:gd name="connsiteY3" fmla="*/ 240506 h 1283494"/>
                <a:gd name="connsiteX4" fmla="*/ 1531144 w 1788319"/>
                <a:gd name="connsiteY4" fmla="*/ 140494 h 1283494"/>
                <a:gd name="connsiteX5" fmla="*/ 1614487 w 1788319"/>
                <a:gd name="connsiteY5" fmla="*/ 78581 h 1283494"/>
                <a:gd name="connsiteX6" fmla="*/ 1695450 w 1788319"/>
                <a:gd name="connsiteY6" fmla="*/ 19050 h 1283494"/>
                <a:gd name="connsiteX7" fmla="*/ 1721644 w 1788319"/>
                <a:gd name="connsiteY7" fmla="*/ 4763 h 1283494"/>
                <a:gd name="connsiteX8" fmla="*/ 1750219 w 1788319"/>
                <a:gd name="connsiteY8" fmla="*/ 0 h 1283494"/>
                <a:gd name="connsiteX9" fmla="*/ 1766887 w 1788319"/>
                <a:gd name="connsiteY9" fmla="*/ 0 h 1283494"/>
                <a:gd name="connsiteX10" fmla="*/ 1781175 w 1788319"/>
                <a:gd name="connsiteY10" fmla="*/ 2381 h 1283494"/>
                <a:gd name="connsiteX11" fmla="*/ 1788319 w 1788319"/>
                <a:gd name="connsiteY11" fmla="*/ 11906 h 1283494"/>
                <a:gd name="connsiteX12" fmla="*/ 1783556 w 1788319"/>
                <a:gd name="connsiteY12" fmla="*/ 33338 h 1283494"/>
                <a:gd name="connsiteX13" fmla="*/ 1771650 w 1788319"/>
                <a:gd name="connsiteY13" fmla="*/ 57150 h 1283494"/>
                <a:gd name="connsiteX14" fmla="*/ 1707356 w 1788319"/>
                <a:gd name="connsiteY14" fmla="*/ 121444 h 1283494"/>
                <a:gd name="connsiteX15" fmla="*/ 1562100 w 1788319"/>
                <a:gd name="connsiteY15" fmla="*/ 250031 h 1283494"/>
                <a:gd name="connsiteX16" fmla="*/ 1395412 w 1788319"/>
                <a:gd name="connsiteY16" fmla="*/ 404813 h 1283494"/>
                <a:gd name="connsiteX17" fmla="*/ 1240631 w 1788319"/>
                <a:gd name="connsiteY17" fmla="*/ 547688 h 1283494"/>
                <a:gd name="connsiteX18" fmla="*/ 1193006 w 1788319"/>
                <a:gd name="connsiteY18" fmla="*/ 590550 h 1283494"/>
                <a:gd name="connsiteX19" fmla="*/ 935831 w 1788319"/>
                <a:gd name="connsiteY19" fmla="*/ 790575 h 1283494"/>
                <a:gd name="connsiteX20" fmla="*/ 778669 w 1788319"/>
                <a:gd name="connsiteY20" fmla="*/ 914400 h 1283494"/>
                <a:gd name="connsiteX21" fmla="*/ 669131 w 1788319"/>
                <a:gd name="connsiteY21" fmla="*/ 1000125 h 1283494"/>
                <a:gd name="connsiteX22" fmla="*/ 614362 w 1788319"/>
                <a:gd name="connsiteY22" fmla="*/ 1045369 h 1283494"/>
                <a:gd name="connsiteX23" fmla="*/ 526256 w 1788319"/>
                <a:gd name="connsiteY23" fmla="*/ 1119188 h 1283494"/>
                <a:gd name="connsiteX24" fmla="*/ 452437 w 1788319"/>
                <a:gd name="connsiteY24" fmla="*/ 1181100 h 1283494"/>
                <a:gd name="connsiteX25" fmla="*/ 407194 w 1788319"/>
                <a:gd name="connsiteY25" fmla="*/ 1223963 h 1283494"/>
                <a:gd name="connsiteX26" fmla="*/ 369094 w 1788319"/>
                <a:gd name="connsiteY26" fmla="*/ 1254919 h 1283494"/>
                <a:gd name="connsiteX27" fmla="*/ 338137 w 1788319"/>
                <a:gd name="connsiteY27" fmla="*/ 1271588 h 1283494"/>
                <a:gd name="connsiteX28" fmla="*/ 307181 w 1788319"/>
                <a:gd name="connsiteY28" fmla="*/ 1281113 h 1283494"/>
                <a:gd name="connsiteX29" fmla="*/ 271462 w 1788319"/>
                <a:gd name="connsiteY29" fmla="*/ 1283494 h 1283494"/>
                <a:gd name="connsiteX30" fmla="*/ 238125 w 1788319"/>
                <a:gd name="connsiteY30" fmla="*/ 1276350 h 1283494"/>
                <a:gd name="connsiteX31" fmla="*/ 207169 w 1788319"/>
                <a:gd name="connsiteY31" fmla="*/ 1266825 h 1283494"/>
                <a:gd name="connsiteX32" fmla="*/ 164306 w 1788319"/>
                <a:gd name="connsiteY32" fmla="*/ 1243013 h 1283494"/>
                <a:gd name="connsiteX33" fmla="*/ 119062 w 1788319"/>
                <a:gd name="connsiteY33" fmla="*/ 1200150 h 1283494"/>
                <a:gd name="connsiteX34" fmla="*/ 69056 w 1788319"/>
                <a:gd name="connsiteY34" fmla="*/ 1126331 h 1283494"/>
                <a:gd name="connsiteX35" fmla="*/ 33337 w 1788319"/>
                <a:gd name="connsiteY35" fmla="*/ 1052513 h 1283494"/>
                <a:gd name="connsiteX36" fmla="*/ 9525 w 1788319"/>
                <a:gd name="connsiteY36" fmla="*/ 1000125 h 1283494"/>
                <a:gd name="connsiteX37" fmla="*/ 0 w 1788319"/>
                <a:gd name="connsiteY37" fmla="*/ 954881 h 1283494"/>
                <a:gd name="connsiteX38" fmla="*/ 0 w 1788319"/>
                <a:gd name="connsiteY38" fmla="*/ 914400 h 1283494"/>
                <a:gd name="connsiteX39" fmla="*/ 4762 w 1788319"/>
                <a:gd name="connsiteY39" fmla="*/ 895350 h 1283494"/>
                <a:gd name="connsiteX40" fmla="*/ 16669 w 1788319"/>
                <a:gd name="connsiteY40" fmla="*/ 892969 h 1283494"/>
                <a:gd name="connsiteX41" fmla="*/ 26194 w 1788319"/>
                <a:gd name="connsiteY41" fmla="*/ 895350 h 1283494"/>
                <a:gd name="connsiteX42" fmla="*/ 54769 w 1788319"/>
                <a:gd name="connsiteY42" fmla="*/ 907256 h 1283494"/>
                <a:gd name="connsiteX43" fmla="*/ 80962 w 1788319"/>
                <a:gd name="connsiteY43" fmla="*/ 933450 h 1283494"/>
                <a:gd name="connsiteX44" fmla="*/ 102394 w 1788319"/>
                <a:gd name="connsiteY44" fmla="*/ 952500 h 1283494"/>
                <a:gd name="connsiteX45" fmla="*/ 126206 w 1788319"/>
                <a:gd name="connsiteY45" fmla="*/ 962025 h 1283494"/>
                <a:gd name="connsiteX46" fmla="*/ 157162 w 1788319"/>
                <a:gd name="connsiteY46" fmla="*/ 971550 h 1283494"/>
                <a:gd name="connsiteX47" fmla="*/ 202406 w 1788319"/>
                <a:gd name="connsiteY47" fmla="*/ 973931 h 1283494"/>
                <a:gd name="connsiteX48" fmla="*/ 240506 w 1788319"/>
                <a:gd name="connsiteY48" fmla="*/ 966788 h 1283494"/>
                <a:gd name="connsiteX49" fmla="*/ 292894 w 1788319"/>
                <a:gd name="connsiteY49" fmla="*/ 945356 h 1283494"/>
                <a:gd name="connsiteX50" fmla="*/ 388144 w 1788319"/>
                <a:gd name="connsiteY50" fmla="*/ 902494 h 1283494"/>
                <a:gd name="connsiteX51" fmla="*/ 507206 w 1788319"/>
                <a:gd name="connsiteY51" fmla="*/ 833438 h 1283494"/>
                <a:gd name="connsiteX52" fmla="*/ 681037 w 1788319"/>
                <a:gd name="connsiteY52" fmla="*/ 721519 h 1283494"/>
                <a:gd name="connsiteX53" fmla="*/ 926306 w 1788319"/>
                <a:gd name="connsiteY53" fmla="*/ 561975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88319" h="1283494">
                  <a:moveTo>
                    <a:pt x="926306" y="561975"/>
                  </a:moveTo>
                  <a:lnTo>
                    <a:pt x="1019175" y="490538"/>
                  </a:lnTo>
                  <a:lnTo>
                    <a:pt x="1247775" y="347663"/>
                  </a:lnTo>
                  <a:lnTo>
                    <a:pt x="1395412" y="240506"/>
                  </a:lnTo>
                  <a:lnTo>
                    <a:pt x="1531144" y="140494"/>
                  </a:lnTo>
                  <a:lnTo>
                    <a:pt x="1614487" y="78581"/>
                  </a:lnTo>
                  <a:lnTo>
                    <a:pt x="1695450" y="19050"/>
                  </a:lnTo>
                  <a:lnTo>
                    <a:pt x="1721644" y="4763"/>
                  </a:lnTo>
                  <a:lnTo>
                    <a:pt x="1750219" y="0"/>
                  </a:lnTo>
                  <a:lnTo>
                    <a:pt x="1766887" y="0"/>
                  </a:lnTo>
                  <a:lnTo>
                    <a:pt x="1781175" y="2381"/>
                  </a:lnTo>
                  <a:lnTo>
                    <a:pt x="1788319" y="11906"/>
                  </a:lnTo>
                  <a:lnTo>
                    <a:pt x="1783556" y="33338"/>
                  </a:lnTo>
                  <a:lnTo>
                    <a:pt x="1771650" y="57150"/>
                  </a:lnTo>
                  <a:lnTo>
                    <a:pt x="1707356" y="121444"/>
                  </a:lnTo>
                  <a:lnTo>
                    <a:pt x="1562100" y="250031"/>
                  </a:lnTo>
                  <a:lnTo>
                    <a:pt x="1395412" y="404813"/>
                  </a:lnTo>
                  <a:lnTo>
                    <a:pt x="1240631" y="547688"/>
                  </a:lnTo>
                  <a:lnTo>
                    <a:pt x="1193006" y="590550"/>
                  </a:lnTo>
                  <a:lnTo>
                    <a:pt x="935831" y="790575"/>
                  </a:lnTo>
                  <a:lnTo>
                    <a:pt x="778669" y="914400"/>
                  </a:lnTo>
                  <a:lnTo>
                    <a:pt x="669131" y="1000125"/>
                  </a:lnTo>
                  <a:lnTo>
                    <a:pt x="614362" y="1045369"/>
                  </a:lnTo>
                  <a:lnTo>
                    <a:pt x="526256" y="1119188"/>
                  </a:lnTo>
                  <a:lnTo>
                    <a:pt x="452437" y="1181100"/>
                  </a:lnTo>
                  <a:lnTo>
                    <a:pt x="407194" y="1223963"/>
                  </a:lnTo>
                  <a:lnTo>
                    <a:pt x="369094" y="1254919"/>
                  </a:lnTo>
                  <a:lnTo>
                    <a:pt x="338137" y="1271588"/>
                  </a:lnTo>
                  <a:lnTo>
                    <a:pt x="307181" y="1281113"/>
                  </a:lnTo>
                  <a:lnTo>
                    <a:pt x="271462" y="1283494"/>
                  </a:lnTo>
                  <a:lnTo>
                    <a:pt x="238125" y="1276350"/>
                  </a:lnTo>
                  <a:lnTo>
                    <a:pt x="207169" y="1266825"/>
                  </a:lnTo>
                  <a:lnTo>
                    <a:pt x="164306" y="1243013"/>
                  </a:lnTo>
                  <a:lnTo>
                    <a:pt x="119062" y="1200150"/>
                  </a:lnTo>
                  <a:lnTo>
                    <a:pt x="69056" y="1126331"/>
                  </a:lnTo>
                  <a:lnTo>
                    <a:pt x="33337" y="1052513"/>
                  </a:lnTo>
                  <a:lnTo>
                    <a:pt x="9525" y="1000125"/>
                  </a:lnTo>
                  <a:lnTo>
                    <a:pt x="0" y="954881"/>
                  </a:lnTo>
                  <a:lnTo>
                    <a:pt x="0" y="914400"/>
                  </a:lnTo>
                  <a:lnTo>
                    <a:pt x="4762" y="895350"/>
                  </a:lnTo>
                  <a:lnTo>
                    <a:pt x="16669" y="892969"/>
                  </a:lnTo>
                  <a:lnTo>
                    <a:pt x="26194" y="895350"/>
                  </a:lnTo>
                  <a:lnTo>
                    <a:pt x="54769" y="907256"/>
                  </a:lnTo>
                  <a:lnTo>
                    <a:pt x="80962" y="933450"/>
                  </a:lnTo>
                  <a:lnTo>
                    <a:pt x="102394" y="952500"/>
                  </a:lnTo>
                  <a:lnTo>
                    <a:pt x="126206" y="962025"/>
                  </a:lnTo>
                  <a:lnTo>
                    <a:pt x="157162" y="971550"/>
                  </a:lnTo>
                  <a:lnTo>
                    <a:pt x="202406" y="973931"/>
                  </a:lnTo>
                  <a:lnTo>
                    <a:pt x="240506" y="966788"/>
                  </a:lnTo>
                  <a:lnTo>
                    <a:pt x="292894" y="945356"/>
                  </a:lnTo>
                  <a:lnTo>
                    <a:pt x="388144" y="902494"/>
                  </a:lnTo>
                  <a:lnTo>
                    <a:pt x="507206" y="833438"/>
                  </a:lnTo>
                  <a:lnTo>
                    <a:pt x="681037" y="721519"/>
                  </a:lnTo>
                  <a:lnTo>
                    <a:pt x="926306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2529D0CE-E667-4036-AEB6-CF482BF0A8A9}"/>
                </a:ext>
              </a:extLst>
            </p:cNvPr>
            <p:cNvSpPr/>
            <p:nvPr/>
          </p:nvSpPr>
          <p:spPr>
            <a:xfrm>
              <a:off x="5707064" y="1819279"/>
              <a:ext cx="498475" cy="938213"/>
            </a:xfrm>
            <a:custGeom>
              <a:avLst/>
              <a:gdLst>
                <a:gd name="connsiteX0" fmla="*/ 397669 w 497682"/>
                <a:gd name="connsiteY0" fmla="*/ 345281 h 938213"/>
                <a:gd name="connsiteX1" fmla="*/ 373857 w 497682"/>
                <a:gd name="connsiteY1" fmla="*/ 221456 h 938213"/>
                <a:gd name="connsiteX2" fmla="*/ 311944 w 497682"/>
                <a:gd name="connsiteY2" fmla="*/ 90488 h 938213"/>
                <a:gd name="connsiteX3" fmla="*/ 242888 w 497682"/>
                <a:gd name="connsiteY3" fmla="*/ 57150 h 938213"/>
                <a:gd name="connsiteX4" fmla="*/ 195263 w 497682"/>
                <a:gd name="connsiteY4" fmla="*/ 35719 h 938213"/>
                <a:gd name="connsiteX5" fmla="*/ 152400 w 497682"/>
                <a:gd name="connsiteY5" fmla="*/ 19050 h 938213"/>
                <a:gd name="connsiteX6" fmla="*/ 100013 w 497682"/>
                <a:gd name="connsiteY6" fmla="*/ 2381 h 938213"/>
                <a:gd name="connsiteX7" fmla="*/ 57150 w 497682"/>
                <a:gd name="connsiteY7" fmla="*/ 0 h 938213"/>
                <a:gd name="connsiteX8" fmla="*/ 35719 w 497682"/>
                <a:gd name="connsiteY8" fmla="*/ 0 h 938213"/>
                <a:gd name="connsiteX9" fmla="*/ 14288 w 497682"/>
                <a:gd name="connsiteY9" fmla="*/ 4763 h 938213"/>
                <a:gd name="connsiteX10" fmla="*/ 2382 w 497682"/>
                <a:gd name="connsiteY10" fmla="*/ 9525 h 938213"/>
                <a:gd name="connsiteX11" fmla="*/ 0 w 497682"/>
                <a:gd name="connsiteY11" fmla="*/ 21431 h 938213"/>
                <a:gd name="connsiteX12" fmla="*/ 7144 w 497682"/>
                <a:gd name="connsiteY12" fmla="*/ 42863 h 938213"/>
                <a:gd name="connsiteX13" fmla="*/ 23813 w 497682"/>
                <a:gd name="connsiteY13" fmla="*/ 66675 h 938213"/>
                <a:gd name="connsiteX14" fmla="*/ 52388 w 497682"/>
                <a:gd name="connsiteY14" fmla="*/ 97631 h 938213"/>
                <a:gd name="connsiteX15" fmla="*/ 83344 w 497682"/>
                <a:gd name="connsiteY15" fmla="*/ 123825 h 938213"/>
                <a:gd name="connsiteX16" fmla="*/ 111919 w 497682"/>
                <a:gd name="connsiteY16" fmla="*/ 150019 h 938213"/>
                <a:gd name="connsiteX17" fmla="*/ 135732 w 497682"/>
                <a:gd name="connsiteY17" fmla="*/ 180975 h 938213"/>
                <a:gd name="connsiteX18" fmla="*/ 150019 w 497682"/>
                <a:gd name="connsiteY18" fmla="*/ 204788 h 938213"/>
                <a:gd name="connsiteX19" fmla="*/ 166688 w 497682"/>
                <a:gd name="connsiteY19" fmla="*/ 240506 h 938213"/>
                <a:gd name="connsiteX20" fmla="*/ 176213 w 497682"/>
                <a:gd name="connsiteY20" fmla="*/ 273844 h 938213"/>
                <a:gd name="connsiteX21" fmla="*/ 188119 w 497682"/>
                <a:gd name="connsiteY21" fmla="*/ 335756 h 938213"/>
                <a:gd name="connsiteX22" fmla="*/ 211932 w 497682"/>
                <a:gd name="connsiteY22" fmla="*/ 481013 h 938213"/>
                <a:gd name="connsiteX23" fmla="*/ 233363 w 497682"/>
                <a:gd name="connsiteY23" fmla="*/ 647700 h 938213"/>
                <a:gd name="connsiteX24" fmla="*/ 247650 w 497682"/>
                <a:gd name="connsiteY24" fmla="*/ 757238 h 938213"/>
                <a:gd name="connsiteX25" fmla="*/ 259557 w 497682"/>
                <a:gd name="connsiteY25" fmla="*/ 778669 h 938213"/>
                <a:gd name="connsiteX26" fmla="*/ 290513 w 497682"/>
                <a:gd name="connsiteY26" fmla="*/ 819150 h 938213"/>
                <a:gd name="connsiteX27" fmla="*/ 328613 w 497682"/>
                <a:gd name="connsiteY27" fmla="*/ 862013 h 938213"/>
                <a:gd name="connsiteX28" fmla="*/ 352425 w 497682"/>
                <a:gd name="connsiteY28" fmla="*/ 890588 h 938213"/>
                <a:gd name="connsiteX29" fmla="*/ 371475 w 497682"/>
                <a:gd name="connsiteY29" fmla="*/ 914400 h 938213"/>
                <a:gd name="connsiteX30" fmla="*/ 392907 w 497682"/>
                <a:gd name="connsiteY30" fmla="*/ 928688 h 938213"/>
                <a:gd name="connsiteX31" fmla="*/ 419100 w 497682"/>
                <a:gd name="connsiteY31" fmla="*/ 938213 h 938213"/>
                <a:gd name="connsiteX32" fmla="*/ 440532 w 497682"/>
                <a:gd name="connsiteY32" fmla="*/ 938213 h 938213"/>
                <a:gd name="connsiteX33" fmla="*/ 464344 w 497682"/>
                <a:gd name="connsiteY33" fmla="*/ 933450 h 938213"/>
                <a:gd name="connsiteX34" fmla="*/ 481013 w 497682"/>
                <a:gd name="connsiteY34" fmla="*/ 921544 h 938213"/>
                <a:gd name="connsiteX35" fmla="*/ 492919 w 497682"/>
                <a:gd name="connsiteY35" fmla="*/ 900113 h 938213"/>
                <a:gd name="connsiteX36" fmla="*/ 497682 w 497682"/>
                <a:gd name="connsiteY36" fmla="*/ 878681 h 938213"/>
                <a:gd name="connsiteX37" fmla="*/ 497682 w 497682"/>
                <a:gd name="connsiteY37" fmla="*/ 845344 h 938213"/>
                <a:gd name="connsiteX38" fmla="*/ 490538 w 497682"/>
                <a:gd name="connsiteY38" fmla="*/ 776288 h 938213"/>
                <a:gd name="connsiteX39" fmla="*/ 464344 w 497682"/>
                <a:gd name="connsiteY39" fmla="*/ 645319 h 938213"/>
                <a:gd name="connsiteX40" fmla="*/ 397669 w 497682"/>
                <a:gd name="connsiteY40" fmla="*/ 345281 h 93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2" h="938213">
                  <a:moveTo>
                    <a:pt x="397669" y="345281"/>
                  </a:moveTo>
                  <a:lnTo>
                    <a:pt x="373857" y="221456"/>
                  </a:lnTo>
                  <a:lnTo>
                    <a:pt x="311944" y="90488"/>
                  </a:lnTo>
                  <a:lnTo>
                    <a:pt x="242888" y="57150"/>
                  </a:lnTo>
                  <a:lnTo>
                    <a:pt x="195263" y="35719"/>
                  </a:lnTo>
                  <a:lnTo>
                    <a:pt x="152400" y="19050"/>
                  </a:lnTo>
                  <a:lnTo>
                    <a:pt x="100013" y="2381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8" y="4763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3"/>
                  </a:lnTo>
                  <a:lnTo>
                    <a:pt x="23813" y="66675"/>
                  </a:lnTo>
                  <a:lnTo>
                    <a:pt x="52388" y="97631"/>
                  </a:lnTo>
                  <a:lnTo>
                    <a:pt x="83344" y="123825"/>
                  </a:lnTo>
                  <a:lnTo>
                    <a:pt x="111919" y="150019"/>
                  </a:lnTo>
                  <a:lnTo>
                    <a:pt x="135732" y="180975"/>
                  </a:lnTo>
                  <a:lnTo>
                    <a:pt x="150019" y="204788"/>
                  </a:lnTo>
                  <a:lnTo>
                    <a:pt x="166688" y="240506"/>
                  </a:lnTo>
                  <a:lnTo>
                    <a:pt x="176213" y="273844"/>
                  </a:lnTo>
                  <a:lnTo>
                    <a:pt x="188119" y="335756"/>
                  </a:lnTo>
                  <a:lnTo>
                    <a:pt x="211932" y="481013"/>
                  </a:lnTo>
                  <a:lnTo>
                    <a:pt x="233363" y="647700"/>
                  </a:lnTo>
                  <a:lnTo>
                    <a:pt x="247650" y="757238"/>
                  </a:lnTo>
                  <a:lnTo>
                    <a:pt x="259557" y="778669"/>
                  </a:lnTo>
                  <a:lnTo>
                    <a:pt x="290513" y="819150"/>
                  </a:lnTo>
                  <a:lnTo>
                    <a:pt x="328613" y="862013"/>
                  </a:lnTo>
                  <a:lnTo>
                    <a:pt x="352425" y="890588"/>
                  </a:lnTo>
                  <a:lnTo>
                    <a:pt x="371475" y="914400"/>
                  </a:lnTo>
                  <a:lnTo>
                    <a:pt x="392907" y="928688"/>
                  </a:lnTo>
                  <a:lnTo>
                    <a:pt x="419100" y="938213"/>
                  </a:lnTo>
                  <a:lnTo>
                    <a:pt x="440532" y="938213"/>
                  </a:lnTo>
                  <a:lnTo>
                    <a:pt x="464344" y="933450"/>
                  </a:lnTo>
                  <a:lnTo>
                    <a:pt x="481013" y="921544"/>
                  </a:lnTo>
                  <a:lnTo>
                    <a:pt x="492919" y="900113"/>
                  </a:lnTo>
                  <a:lnTo>
                    <a:pt x="497682" y="878681"/>
                  </a:lnTo>
                  <a:lnTo>
                    <a:pt x="497682" y="845344"/>
                  </a:lnTo>
                  <a:lnTo>
                    <a:pt x="490538" y="776288"/>
                  </a:lnTo>
                  <a:lnTo>
                    <a:pt x="464344" y="645319"/>
                  </a:lnTo>
                  <a:lnTo>
                    <a:pt x="397669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C6F453F0-A09E-428E-A6B4-30D5B21E5C91}"/>
                </a:ext>
              </a:extLst>
            </p:cNvPr>
            <p:cNvSpPr/>
            <p:nvPr/>
          </p:nvSpPr>
          <p:spPr>
            <a:xfrm>
              <a:off x="5973763" y="1663703"/>
              <a:ext cx="2057400" cy="908050"/>
            </a:xfrm>
            <a:custGeom>
              <a:avLst/>
              <a:gdLst>
                <a:gd name="connsiteX0" fmla="*/ 773907 w 2057400"/>
                <a:gd name="connsiteY0" fmla="*/ 309562 h 907256"/>
                <a:gd name="connsiteX1" fmla="*/ 685800 w 2057400"/>
                <a:gd name="connsiteY1" fmla="*/ 323850 h 907256"/>
                <a:gd name="connsiteX2" fmla="*/ 450057 w 2057400"/>
                <a:gd name="connsiteY2" fmla="*/ 359569 h 907256"/>
                <a:gd name="connsiteX3" fmla="*/ 204788 w 2057400"/>
                <a:gd name="connsiteY3" fmla="*/ 392906 h 907256"/>
                <a:gd name="connsiteX4" fmla="*/ 69057 w 2057400"/>
                <a:gd name="connsiteY4" fmla="*/ 409575 h 907256"/>
                <a:gd name="connsiteX5" fmla="*/ 52388 w 2057400"/>
                <a:gd name="connsiteY5" fmla="*/ 409575 h 907256"/>
                <a:gd name="connsiteX6" fmla="*/ 0 w 2057400"/>
                <a:gd name="connsiteY6" fmla="*/ 226219 h 907256"/>
                <a:gd name="connsiteX7" fmla="*/ 42863 w 2057400"/>
                <a:gd name="connsiteY7" fmla="*/ 242887 h 907256"/>
                <a:gd name="connsiteX8" fmla="*/ 64294 w 2057400"/>
                <a:gd name="connsiteY8" fmla="*/ 247650 h 907256"/>
                <a:gd name="connsiteX9" fmla="*/ 119063 w 2057400"/>
                <a:gd name="connsiteY9" fmla="*/ 247650 h 907256"/>
                <a:gd name="connsiteX10" fmla="*/ 252413 w 2057400"/>
                <a:gd name="connsiteY10" fmla="*/ 235744 h 907256"/>
                <a:gd name="connsiteX11" fmla="*/ 478632 w 2057400"/>
                <a:gd name="connsiteY11" fmla="*/ 197644 h 907256"/>
                <a:gd name="connsiteX12" fmla="*/ 728663 w 2057400"/>
                <a:gd name="connsiteY12" fmla="*/ 159544 h 907256"/>
                <a:gd name="connsiteX13" fmla="*/ 966788 w 2057400"/>
                <a:gd name="connsiteY13" fmla="*/ 126206 h 907256"/>
                <a:gd name="connsiteX14" fmla="*/ 1178719 w 2057400"/>
                <a:gd name="connsiteY14" fmla="*/ 100012 h 907256"/>
                <a:gd name="connsiteX15" fmla="*/ 1469232 w 2057400"/>
                <a:gd name="connsiteY15" fmla="*/ 69056 h 907256"/>
                <a:gd name="connsiteX16" fmla="*/ 1495425 w 2057400"/>
                <a:gd name="connsiteY16" fmla="*/ 59531 h 907256"/>
                <a:gd name="connsiteX17" fmla="*/ 1545432 w 2057400"/>
                <a:gd name="connsiteY17" fmla="*/ 35719 h 907256"/>
                <a:gd name="connsiteX18" fmla="*/ 1597819 w 2057400"/>
                <a:gd name="connsiteY18" fmla="*/ 14287 h 907256"/>
                <a:gd name="connsiteX19" fmla="*/ 1650207 w 2057400"/>
                <a:gd name="connsiteY19" fmla="*/ 0 h 907256"/>
                <a:gd name="connsiteX20" fmla="*/ 1671638 w 2057400"/>
                <a:gd name="connsiteY20" fmla="*/ 4762 h 907256"/>
                <a:gd name="connsiteX21" fmla="*/ 1747838 w 2057400"/>
                <a:gd name="connsiteY21" fmla="*/ 28575 h 907256"/>
                <a:gd name="connsiteX22" fmla="*/ 1826419 w 2057400"/>
                <a:gd name="connsiteY22" fmla="*/ 61912 h 907256"/>
                <a:gd name="connsiteX23" fmla="*/ 1902619 w 2057400"/>
                <a:gd name="connsiteY23" fmla="*/ 100012 h 907256"/>
                <a:gd name="connsiteX24" fmla="*/ 1950244 w 2057400"/>
                <a:gd name="connsiteY24" fmla="*/ 123825 h 907256"/>
                <a:gd name="connsiteX25" fmla="*/ 1969294 w 2057400"/>
                <a:gd name="connsiteY25" fmla="*/ 135731 h 907256"/>
                <a:gd name="connsiteX26" fmla="*/ 1997869 w 2057400"/>
                <a:gd name="connsiteY26" fmla="*/ 159544 h 907256"/>
                <a:gd name="connsiteX27" fmla="*/ 2021682 w 2057400"/>
                <a:gd name="connsiteY27" fmla="*/ 183356 h 907256"/>
                <a:gd name="connsiteX28" fmla="*/ 2031207 w 2057400"/>
                <a:gd name="connsiteY28" fmla="*/ 195262 h 907256"/>
                <a:gd name="connsiteX29" fmla="*/ 2047875 w 2057400"/>
                <a:gd name="connsiteY29" fmla="*/ 221456 h 907256"/>
                <a:gd name="connsiteX30" fmla="*/ 2055019 w 2057400"/>
                <a:gd name="connsiteY30" fmla="*/ 238125 h 907256"/>
                <a:gd name="connsiteX31" fmla="*/ 2057400 w 2057400"/>
                <a:gd name="connsiteY31" fmla="*/ 257175 h 907256"/>
                <a:gd name="connsiteX32" fmla="*/ 2057400 w 2057400"/>
                <a:gd name="connsiteY32" fmla="*/ 276225 h 907256"/>
                <a:gd name="connsiteX33" fmla="*/ 2045494 w 2057400"/>
                <a:gd name="connsiteY33" fmla="*/ 297656 h 907256"/>
                <a:gd name="connsiteX34" fmla="*/ 2024063 w 2057400"/>
                <a:gd name="connsiteY34" fmla="*/ 321469 h 907256"/>
                <a:gd name="connsiteX35" fmla="*/ 1997869 w 2057400"/>
                <a:gd name="connsiteY35" fmla="*/ 354806 h 907256"/>
                <a:gd name="connsiteX36" fmla="*/ 1974057 w 2057400"/>
                <a:gd name="connsiteY36" fmla="*/ 404812 h 907256"/>
                <a:gd name="connsiteX37" fmla="*/ 1919288 w 2057400"/>
                <a:gd name="connsiteY37" fmla="*/ 569119 h 907256"/>
                <a:gd name="connsiteX38" fmla="*/ 1864519 w 2057400"/>
                <a:gd name="connsiteY38" fmla="*/ 733425 h 907256"/>
                <a:gd name="connsiteX39" fmla="*/ 1835944 w 2057400"/>
                <a:gd name="connsiteY39" fmla="*/ 821531 h 907256"/>
                <a:gd name="connsiteX40" fmla="*/ 1819275 w 2057400"/>
                <a:gd name="connsiteY40" fmla="*/ 854869 h 907256"/>
                <a:gd name="connsiteX41" fmla="*/ 1804988 w 2057400"/>
                <a:gd name="connsiteY41" fmla="*/ 873919 h 907256"/>
                <a:gd name="connsiteX42" fmla="*/ 1781175 w 2057400"/>
                <a:gd name="connsiteY42" fmla="*/ 892969 h 907256"/>
                <a:gd name="connsiteX43" fmla="*/ 1757363 w 2057400"/>
                <a:gd name="connsiteY43" fmla="*/ 904875 h 907256"/>
                <a:gd name="connsiteX44" fmla="*/ 1733550 w 2057400"/>
                <a:gd name="connsiteY44" fmla="*/ 907256 h 907256"/>
                <a:gd name="connsiteX45" fmla="*/ 1707357 w 2057400"/>
                <a:gd name="connsiteY45" fmla="*/ 907256 h 907256"/>
                <a:gd name="connsiteX46" fmla="*/ 1650207 w 2057400"/>
                <a:gd name="connsiteY46" fmla="*/ 735806 h 907256"/>
                <a:gd name="connsiteX47" fmla="*/ 1678782 w 2057400"/>
                <a:gd name="connsiteY47" fmla="*/ 602456 h 907256"/>
                <a:gd name="connsiteX48" fmla="*/ 1709738 w 2057400"/>
                <a:gd name="connsiteY48" fmla="*/ 428625 h 907256"/>
                <a:gd name="connsiteX49" fmla="*/ 1721644 w 2057400"/>
                <a:gd name="connsiteY49" fmla="*/ 342900 h 907256"/>
                <a:gd name="connsiteX50" fmla="*/ 1716882 w 2057400"/>
                <a:gd name="connsiteY50" fmla="*/ 314325 h 907256"/>
                <a:gd name="connsiteX51" fmla="*/ 1704975 w 2057400"/>
                <a:gd name="connsiteY51" fmla="*/ 276225 h 907256"/>
                <a:gd name="connsiteX52" fmla="*/ 1695450 w 2057400"/>
                <a:gd name="connsiteY52" fmla="*/ 259556 h 907256"/>
                <a:gd name="connsiteX53" fmla="*/ 1683544 w 2057400"/>
                <a:gd name="connsiteY53" fmla="*/ 242887 h 907256"/>
                <a:gd name="connsiteX54" fmla="*/ 1669257 w 2057400"/>
                <a:gd name="connsiteY54" fmla="*/ 233362 h 907256"/>
                <a:gd name="connsiteX55" fmla="*/ 1650207 w 2057400"/>
                <a:gd name="connsiteY55" fmla="*/ 226219 h 907256"/>
                <a:gd name="connsiteX56" fmla="*/ 1616869 w 2057400"/>
                <a:gd name="connsiteY56" fmla="*/ 223837 h 907256"/>
                <a:gd name="connsiteX57" fmla="*/ 1576388 w 2057400"/>
                <a:gd name="connsiteY57" fmla="*/ 226219 h 907256"/>
                <a:gd name="connsiteX58" fmla="*/ 1516857 w 2057400"/>
                <a:gd name="connsiteY58" fmla="*/ 228600 h 907256"/>
                <a:gd name="connsiteX59" fmla="*/ 1390650 w 2057400"/>
                <a:gd name="connsiteY59" fmla="*/ 238125 h 907256"/>
                <a:gd name="connsiteX60" fmla="*/ 1252538 w 2057400"/>
                <a:gd name="connsiteY60" fmla="*/ 252412 h 907256"/>
                <a:gd name="connsiteX61" fmla="*/ 1009650 w 2057400"/>
                <a:gd name="connsiteY61" fmla="*/ 278606 h 907256"/>
                <a:gd name="connsiteX62" fmla="*/ 773907 w 2057400"/>
                <a:gd name="connsiteY62" fmla="*/ 309562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057400" h="907256">
                  <a:moveTo>
                    <a:pt x="773907" y="309562"/>
                  </a:moveTo>
                  <a:lnTo>
                    <a:pt x="685800" y="323850"/>
                  </a:lnTo>
                  <a:lnTo>
                    <a:pt x="450057" y="359569"/>
                  </a:lnTo>
                  <a:lnTo>
                    <a:pt x="204788" y="392906"/>
                  </a:lnTo>
                  <a:lnTo>
                    <a:pt x="69057" y="409575"/>
                  </a:lnTo>
                  <a:lnTo>
                    <a:pt x="52388" y="409575"/>
                  </a:lnTo>
                  <a:lnTo>
                    <a:pt x="0" y="226219"/>
                  </a:lnTo>
                  <a:lnTo>
                    <a:pt x="42863" y="242887"/>
                  </a:lnTo>
                  <a:lnTo>
                    <a:pt x="64294" y="247650"/>
                  </a:lnTo>
                  <a:lnTo>
                    <a:pt x="119063" y="247650"/>
                  </a:lnTo>
                  <a:lnTo>
                    <a:pt x="252413" y="235744"/>
                  </a:lnTo>
                  <a:lnTo>
                    <a:pt x="478632" y="197644"/>
                  </a:lnTo>
                  <a:lnTo>
                    <a:pt x="728663" y="159544"/>
                  </a:lnTo>
                  <a:lnTo>
                    <a:pt x="966788" y="126206"/>
                  </a:lnTo>
                  <a:lnTo>
                    <a:pt x="1178719" y="100012"/>
                  </a:lnTo>
                  <a:lnTo>
                    <a:pt x="1469232" y="69056"/>
                  </a:lnTo>
                  <a:lnTo>
                    <a:pt x="1495425" y="59531"/>
                  </a:lnTo>
                  <a:lnTo>
                    <a:pt x="1545432" y="35719"/>
                  </a:lnTo>
                  <a:lnTo>
                    <a:pt x="1597819" y="14287"/>
                  </a:lnTo>
                  <a:lnTo>
                    <a:pt x="1650207" y="0"/>
                  </a:lnTo>
                  <a:lnTo>
                    <a:pt x="1671638" y="4762"/>
                  </a:lnTo>
                  <a:lnTo>
                    <a:pt x="1747838" y="28575"/>
                  </a:lnTo>
                  <a:lnTo>
                    <a:pt x="1826419" y="61912"/>
                  </a:lnTo>
                  <a:lnTo>
                    <a:pt x="1902619" y="100012"/>
                  </a:lnTo>
                  <a:lnTo>
                    <a:pt x="1950244" y="123825"/>
                  </a:lnTo>
                  <a:lnTo>
                    <a:pt x="1969294" y="135731"/>
                  </a:lnTo>
                  <a:lnTo>
                    <a:pt x="1997869" y="159544"/>
                  </a:lnTo>
                  <a:lnTo>
                    <a:pt x="2021682" y="183356"/>
                  </a:lnTo>
                  <a:lnTo>
                    <a:pt x="2031207" y="195262"/>
                  </a:lnTo>
                  <a:lnTo>
                    <a:pt x="2047875" y="221456"/>
                  </a:lnTo>
                  <a:lnTo>
                    <a:pt x="2055019" y="238125"/>
                  </a:lnTo>
                  <a:lnTo>
                    <a:pt x="2057400" y="257175"/>
                  </a:lnTo>
                  <a:lnTo>
                    <a:pt x="2057400" y="276225"/>
                  </a:lnTo>
                  <a:lnTo>
                    <a:pt x="2045494" y="297656"/>
                  </a:lnTo>
                  <a:lnTo>
                    <a:pt x="2024063" y="321469"/>
                  </a:lnTo>
                  <a:lnTo>
                    <a:pt x="1997869" y="354806"/>
                  </a:lnTo>
                  <a:lnTo>
                    <a:pt x="1974057" y="404812"/>
                  </a:lnTo>
                  <a:lnTo>
                    <a:pt x="1919288" y="569119"/>
                  </a:lnTo>
                  <a:lnTo>
                    <a:pt x="1864519" y="733425"/>
                  </a:lnTo>
                  <a:lnTo>
                    <a:pt x="1835944" y="821531"/>
                  </a:lnTo>
                  <a:lnTo>
                    <a:pt x="1819275" y="854869"/>
                  </a:lnTo>
                  <a:lnTo>
                    <a:pt x="1804988" y="873919"/>
                  </a:lnTo>
                  <a:lnTo>
                    <a:pt x="1781175" y="892969"/>
                  </a:lnTo>
                  <a:lnTo>
                    <a:pt x="1757363" y="904875"/>
                  </a:lnTo>
                  <a:lnTo>
                    <a:pt x="1733550" y="907256"/>
                  </a:lnTo>
                  <a:lnTo>
                    <a:pt x="1707357" y="907256"/>
                  </a:lnTo>
                  <a:lnTo>
                    <a:pt x="1650207" y="735806"/>
                  </a:lnTo>
                  <a:lnTo>
                    <a:pt x="1678782" y="602456"/>
                  </a:lnTo>
                  <a:lnTo>
                    <a:pt x="1709738" y="428625"/>
                  </a:lnTo>
                  <a:lnTo>
                    <a:pt x="1721644" y="342900"/>
                  </a:lnTo>
                  <a:lnTo>
                    <a:pt x="1716882" y="314325"/>
                  </a:lnTo>
                  <a:lnTo>
                    <a:pt x="1704975" y="276225"/>
                  </a:lnTo>
                  <a:lnTo>
                    <a:pt x="1695450" y="259556"/>
                  </a:lnTo>
                  <a:lnTo>
                    <a:pt x="1683544" y="242887"/>
                  </a:lnTo>
                  <a:lnTo>
                    <a:pt x="1669257" y="233362"/>
                  </a:lnTo>
                  <a:lnTo>
                    <a:pt x="1650207" y="226219"/>
                  </a:lnTo>
                  <a:lnTo>
                    <a:pt x="1616869" y="223837"/>
                  </a:lnTo>
                  <a:lnTo>
                    <a:pt x="1576388" y="226219"/>
                  </a:lnTo>
                  <a:lnTo>
                    <a:pt x="1516857" y="228600"/>
                  </a:lnTo>
                  <a:lnTo>
                    <a:pt x="1390650" y="238125"/>
                  </a:lnTo>
                  <a:lnTo>
                    <a:pt x="1252538" y="252412"/>
                  </a:lnTo>
                  <a:lnTo>
                    <a:pt x="1009650" y="278606"/>
                  </a:lnTo>
                  <a:lnTo>
                    <a:pt x="773907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4480F179-072B-4599-BCA2-525BECDD005D}"/>
                </a:ext>
              </a:extLst>
            </p:cNvPr>
            <p:cNvSpPr/>
            <p:nvPr/>
          </p:nvSpPr>
          <p:spPr>
            <a:xfrm>
              <a:off x="6100763" y="2338391"/>
              <a:ext cx="1663700" cy="292100"/>
            </a:xfrm>
            <a:custGeom>
              <a:avLst/>
              <a:gdLst>
                <a:gd name="connsiteX0" fmla="*/ 645318 w 1664493"/>
                <a:gd name="connsiteY0" fmla="*/ 76200 h 292893"/>
                <a:gd name="connsiteX1" fmla="*/ 350043 w 1664493"/>
                <a:gd name="connsiteY1" fmla="*/ 116681 h 292893"/>
                <a:gd name="connsiteX2" fmla="*/ 83343 w 1664493"/>
                <a:gd name="connsiteY2" fmla="*/ 154781 h 292893"/>
                <a:gd name="connsiteX3" fmla="*/ 0 w 1664493"/>
                <a:gd name="connsiteY3" fmla="*/ 171450 h 292893"/>
                <a:gd name="connsiteX4" fmla="*/ 33337 w 1664493"/>
                <a:gd name="connsiteY4" fmla="*/ 292893 h 292893"/>
                <a:gd name="connsiteX5" fmla="*/ 216693 w 1664493"/>
                <a:gd name="connsiteY5" fmla="*/ 276225 h 292893"/>
                <a:gd name="connsiteX6" fmla="*/ 438150 w 1664493"/>
                <a:gd name="connsiteY6" fmla="*/ 254793 h 292893"/>
                <a:gd name="connsiteX7" fmla="*/ 681037 w 1664493"/>
                <a:gd name="connsiteY7" fmla="*/ 230981 h 292893"/>
                <a:gd name="connsiteX8" fmla="*/ 940593 w 1664493"/>
                <a:gd name="connsiteY8" fmla="*/ 209550 h 292893"/>
                <a:gd name="connsiteX9" fmla="*/ 1197768 w 1664493"/>
                <a:gd name="connsiteY9" fmla="*/ 192881 h 292893"/>
                <a:gd name="connsiteX10" fmla="*/ 1259681 w 1664493"/>
                <a:gd name="connsiteY10" fmla="*/ 190500 h 292893"/>
                <a:gd name="connsiteX11" fmla="*/ 1326356 w 1664493"/>
                <a:gd name="connsiteY11" fmla="*/ 190500 h 292893"/>
                <a:gd name="connsiteX12" fmla="*/ 1373981 w 1664493"/>
                <a:gd name="connsiteY12" fmla="*/ 192881 h 292893"/>
                <a:gd name="connsiteX13" fmla="*/ 1428750 w 1664493"/>
                <a:gd name="connsiteY13" fmla="*/ 200025 h 292893"/>
                <a:gd name="connsiteX14" fmla="*/ 1507331 w 1664493"/>
                <a:gd name="connsiteY14" fmla="*/ 214312 h 292893"/>
                <a:gd name="connsiteX15" fmla="*/ 1564481 w 1664493"/>
                <a:gd name="connsiteY15" fmla="*/ 228600 h 292893"/>
                <a:gd name="connsiteX16" fmla="*/ 1583531 w 1664493"/>
                <a:gd name="connsiteY16" fmla="*/ 233362 h 292893"/>
                <a:gd name="connsiteX17" fmla="*/ 1621631 w 1664493"/>
                <a:gd name="connsiteY17" fmla="*/ 228600 h 292893"/>
                <a:gd name="connsiteX18" fmla="*/ 1664493 w 1664493"/>
                <a:gd name="connsiteY18" fmla="*/ 204787 h 292893"/>
                <a:gd name="connsiteX19" fmla="*/ 1578768 w 1664493"/>
                <a:gd name="connsiteY19" fmla="*/ 59531 h 292893"/>
                <a:gd name="connsiteX20" fmla="*/ 1497806 w 1664493"/>
                <a:gd name="connsiteY20" fmla="*/ 33337 h 292893"/>
                <a:gd name="connsiteX21" fmla="*/ 1407318 w 1664493"/>
                <a:gd name="connsiteY21" fmla="*/ 9525 h 292893"/>
                <a:gd name="connsiteX22" fmla="*/ 1340643 w 1664493"/>
                <a:gd name="connsiteY22" fmla="*/ 0 h 292893"/>
                <a:gd name="connsiteX23" fmla="*/ 1293018 w 1664493"/>
                <a:gd name="connsiteY23" fmla="*/ 0 h 292893"/>
                <a:gd name="connsiteX24" fmla="*/ 1276350 w 1664493"/>
                <a:gd name="connsiteY24" fmla="*/ 0 h 292893"/>
                <a:gd name="connsiteX25" fmla="*/ 1128712 w 1664493"/>
                <a:gd name="connsiteY25" fmla="*/ 16668 h 292893"/>
                <a:gd name="connsiteX26" fmla="*/ 769143 w 1664493"/>
                <a:gd name="connsiteY26" fmla="*/ 59531 h 292893"/>
                <a:gd name="connsiteX27" fmla="*/ 645318 w 1664493"/>
                <a:gd name="connsiteY27" fmla="*/ 762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4493" h="292893">
                  <a:moveTo>
                    <a:pt x="645318" y="76200"/>
                  </a:moveTo>
                  <a:lnTo>
                    <a:pt x="350043" y="116681"/>
                  </a:lnTo>
                  <a:lnTo>
                    <a:pt x="83343" y="154781"/>
                  </a:lnTo>
                  <a:lnTo>
                    <a:pt x="0" y="171450"/>
                  </a:lnTo>
                  <a:lnTo>
                    <a:pt x="33337" y="292893"/>
                  </a:lnTo>
                  <a:lnTo>
                    <a:pt x="216693" y="276225"/>
                  </a:lnTo>
                  <a:lnTo>
                    <a:pt x="438150" y="254793"/>
                  </a:lnTo>
                  <a:lnTo>
                    <a:pt x="681037" y="230981"/>
                  </a:lnTo>
                  <a:lnTo>
                    <a:pt x="940593" y="209550"/>
                  </a:lnTo>
                  <a:lnTo>
                    <a:pt x="1197768" y="192881"/>
                  </a:lnTo>
                  <a:lnTo>
                    <a:pt x="1259681" y="190500"/>
                  </a:lnTo>
                  <a:lnTo>
                    <a:pt x="1326356" y="190500"/>
                  </a:lnTo>
                  <a:lnTo>
                    <a:pt x="1373981" y="192881"/>
                  </a:lnTo>
                  <a:lnTo>
                    <a:pt x="1428750" y="200025"/>
                  </a:lnTo>
                  <a:lnTo>
                    <a:pt x="1507331" y="214312"/>
                  </a:lnTo>
                  <a:lnTo>
                    <a:pt x="1564481" y="228600"/>
                  </a:lnTo>
                  <a:lnTo>
                    <a:pt x="1583531" y="233362"/>
                  </a:lnTo>
                  <a:lnTo>
                    <a:pt x="1621631" y="228600"/>
                  </a:lnTo>
                  <a:lnTo>
                    <a:pt x="1664493" y="204787"/>
                  </a:lnTo>
                  <a:lnTo>
                    <a:pt x="1578768" y="59531"/>
                  </a:lnTo>
                  <a:lnTo>
                    <a:pt x="1497806" y="33337"/>
                  </a:lnTo>
                  <a:lnTo>
                    <a:pt x="1407318" y="9525"/>
                  </a:lnTo>
                  <a:lnTo>
                    <a:pt x="1340643" y="0"/>
                  </a:lnTo>
                  <a:lnTo>
                    <a:pt x="1293018" y="0"/>
                  </a:lnTo>
                  <a:lnTo>
                    <a:pt x="1276350" y="0"/>
                  </a:lnTo>
                  <a:lnTo>
                    <a:pt x="1128712" y="16668"/>
                  </a:lnTo>
                  <a:lnTo>
                    <a:pt x="769143" y="59531"/>
                  </a:lnTo>
                  <a:lnTo>
                    <a:pt x="645318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B278B195-476C-4685-BF28-15AF3C56C148}"/>
                </a:ext>
              </a:extLst>
            </p:cNvPr>
            <p:cNvSpPr/>
            <p:nvPr/>
          </p:nvSpPr>
          <p:spPr>
            <a:xfrm rot="5400000">
              <a:off x="5946775" y="3038478"/>
              <a:ext cx="2203450" cy="1828800"/>
            </a:xfrm>
            <a:custGeom>
              <a:avLst/>
              <a:gdLst>
                <a:gd name="connsiteX0" fmla="*/ 319088 w 2202657"/>
                <a:gd name="connsiteY0" fmla="*/ 950118 h 1828800"/>
                <a:gd name="connsiteX1" fmla="*/ 338138 w 2202657"/>
                <a:gd name="connsiteY1" fmla="*/ 1092993 h 1828800"/>
                <a:gd name="connsiteX2" fmla="*/ 352425 w 2202657"/>
                <a:gd name="connsiteY2" fmla="*/ 1212056 h 1828800"/>
                <a:gd name="connsiteX3" fmla="*/ 369094 w 2202657"/>
                <a:gd name="connsiteY3" fmla="*/ 1333500 h 1828800"/>
                <a:gd name="connsiteX4" fmla="*/ 373857 w 2202657"/>
                <a:gd name="connsiteY4" fmla="*/ 1385887 h 1828800"/>
                <a:gd name="connsiteX5" fmla="*/ 381000 w 2202657"/>
                <a:gd name="connsiteY5" fmla="*/ 1454943 h 1828800"/>
                <a:gd name="connsiteX6" fmla="*/ 385763 w 2202657"/>
                <a:gd name="connsiteY6" fmla="*/ 1526381 h 1828800"/>
                <a:gd name="connsiteX7" fmla="*/ 388144 w 2202657"/>
                <a:gd name="connsiteY7" fmla="*/ 1595437 h 1828800"/>
                <a:gd name="connsiteX8" fmla="*/ 385763 w 2202657"/>
                <a:gd name="connsiteY8" fmla="*/ 1654968 h 1828800"/>
                <a:gd name="connsiteX9" fmla="*/ 378619 w 2202657"/>
                <a:gd name="connsiteY9" fmla="*/ 1731168 h 1828800"/>
                <a:gd name="connsiteX10" fmla="*/ 371475 w 2202657"/>
                <a:gd name="connsiteY10" fmla="*/ 1802606 h 1828800"/>
                <a:gd name="connsiteX11" fmla="*/ 226219 w 2202657"/>
                <a:gd name="connsiteY11" fmla="*/ 1828800 h 1828800"/>
                <a:gd name="connsiteX12" fmla="*/ 240507 w 2202657"/>
                <a:gd name="connsiteY12" fmla="*/ 1785937 h 1828800"/>
                <a:gd name="connsiteX13" fmla="*/ 242888 w 2202657"/>
                <a:gd name="connsiteY13" fmla="*/ 1754981 h 1828800"/>
                <a:gd name="connsiteX14" fmla="*/ 235744 w 2202657"/>
                <a:gd name="connsiteY14" fmla="*/ 1626393 h 1828800"/>
                <a:gd name="connsiteX15" fmla="*/ 226219 w 2202657"/>
                <a:gd name="connsiteY15" fmla="*/ 1490662 h 1828800"/>
                <a:gd name="connsiteX16" fmla="*/ 219075 w 2202657"/>
                <a:gd name="connsiteY16" fmla="*/ 1409700 h 1828800"/>
                <a:gd name="connsiteX17" fmla="*/ 204788 w 2202657"/>
                <a:gd name="connsiteY17" fmla="*/ 1290637 h 1828800"/>
                <a:gd name="connsiteX18" fmla="*/ 173832 w 2202657"/>
                <a:gd name="connsiteY18" fmla="*/ 1071562 h 1828800"/>
                <a:gd name="connsiteX19" fmla="*/ 142875 w 2202657"/>
                <a:gd name="connsiteY19" fmla="*/ 885825 h 1828800"/>
                <a:gd name="connsiteX20" fmla="*/ 107157 w 2202657"/>
                <a:gd name="connsiteY20" fmla="*/ 669131 h 1828800"/>
                <a:gd name="connsiteX21" fmla="*/ 66675 w 2202657"/>
                <a:gd name="connsiteY21" fmla="*/ 454818 h 1828800"/>
                <a:gd name="connsiteX22" fmla="*/ 42863 w 2202657"/>
                <a:gd name="connsiteY22" fmla="*/ 402431 h 1828800"/>
                <a:gd name="connsiteX23" fmla="*/ 7144 w 2202657"/>
                <a:gd name="connsiteY23" fmla="*/ 333375 h 1828800"/>
                <a:gd name="connsiteX24" fmla="*/ 0 w 2202657"/>
                <a:gd name="connsiteY24" fmla="*/ 314325 h 1828800"/>
                <a:gd name="connsiteX25" fmla="*/ 2382 w 2202657"/>
                <a:gd name="connsiteY25" fmla="*/ 295275 h 1828800"/>
                <a:gd name="connsiteX26" fmla="*/ 28575 w 2202657"/>
                <a:gd name="connsiteY26" fmla="*/ 242887 h 1828800"/>
                <a:gd name="connsiteX27" fmla="*/ 64294 w 2202657"/>
                <a:gd name="connsiteY27" fmla="*/ 190500 h 1828800"/>
                <a:gd name="connsiteX28" fmla="*/ 135732 w 2202657"/>
                <a:gd name="connsiteY28" fmla="*/ 104775 h 1828800"/>
                <a:gd name="connsiteX29" fmla="*/ 180975 w 2202657"/>
                <a:gd name="connsiteY29" fmla="*/ 59531 h 1828800"/>
                <a:gd name="connsiteX30" fmla="*/ 209550 w 2202657"/>
                <a:gd name="connsiteY30" fmla="*/ 26193 h 1828800"/>
                <a:gd name="connsiteX31" fmla="*/ 226219 w 2202657"/>
                <a:gd name="connsiteY31" fmla="*/ 9525 h 1828800"/>
                <a:gd name="connsiteX32" fmla="*/ 250032 w 2202657"/>
                <a:gd name="connsiteY32" fmla="*/ 2381 h 1828800"/>
                <a:gd name="connsiteX33" fmla="*/ 261938 w 2202657"/>
                <a:gd name="connsiteY33" fmla="*/ 0 h 1828800"/>
                <a:gd name="connsiteX34" fmla="*/ 280988 w 2202657"/>
                <a:gd name="connsiteY34" fmla="*/ 2381 h 1828800"/>
                <a:gd name="connsiteX35" fmla="*/ 309563 w 2202657"/>
                <a:gd name="connsiteY35" fmla="*/ 16668 h 1828800"/>
                <a:gd name="connsiteX36" fmla="*/ 340519 w 2202657"/>
                <a:gd name="connsiteY36" fmla="*/ 35718 h 1828800"/>
                <a:gd name="connsiteX37" fmla="*/ 366713 w 2202657"/>
                <a:gd name="connsiteY37" fmla="*/ 47625 h 1828800"/>
                <a:gd name="connsiteX38" fmla="*/ 395288 w 2202657"/>
                <a:gd name="connsiteY38" fmla="*/ 54768 h 1828800"/>
                <a:gd name="connsiteX39" fmla="*/ 445294 w 2202657"/>
                <a:gd name="connsiteY39" fmla="*/ 61912 h 1828800"/>
                <a:gd name="connsiteX40" fmla="*/ 552450 w 2202657"/>
                <a:gd name="connsiteY40" fmla="*/ 66675 h 1828800"/>
                <a:gd name="connsiteX41" fmla="*/ 778669 w 2202657"/>
                <a:gd name="connsiteY41" fmla="*/ 69056 h 1828800"/>
                <a:gd name="connsiteX42" fmla="*/ 1135857 w 2202657"/>
                <a:gd name="connsiteY42" fmla="*/ 73818 h 1828800"/>
                <a:gd name="connsiteX43" fmla="*/ 1428750 w 2202657"/>
                <a:gd name="connsiteY43" fmla="*/ 78581 h 1828800"/>
                <a:gd name="connsiteX44" fmla="*/ 1702594 w 2202657"/>
                <a:gd name="connsiteY44" fmla="*/ 80962 h 1828800"/>
                <a:gd name="connsiteX45" fmla="*/ 1931194 w 2202657"/>
                <a:gd name="connsiteY45" fmla="*/ 85725 h 1828800"/>
                <a:gd name="connsiteX46" fmla="*/ 2026444 w 2202657"/>
                <a:gd name="connsiteY46" fmla="*/ 85725 h 1828800"/>
                <a:gd name="connsiteX47" fmla="*/ 2102644 w 2202657"/>
                <a:gd name="connsiteY47" fmla="*/ 90487 h 1828800"/>
                <a:gd name="connsiteX48" fmla="*/ 2140744 w 2202657"/>
                <a:gd name="connsiteY48" fmla="*/ 97631 h 1828800"/>
                <a:gd name="connsiteX49" fmla="*/ 2164557 w 2202657"/>
                <a:gd name="connsiteY49" fmla="*/ 107156 h 1828800"/>
                <a:gd name="connsiteX50" fmla="*/ 2181225 w 2202657"/>
                <a:gd name="connsiteY50" fmla="*/ 119062 h 1828800"/>
                <a:gd name="connsiteX51" fmla="*/ 2193132 w 2202657"/>
                <a:gd name="connsiteY51" fmla="*/ 135731 h 1828800"/>
                <a:gd name="connsiteX52" fmla="*/ 2200275 w 2202657"/>
                <a:gd name="connsiteY52" fmla="*/ 157162 h 1828800"/>
                <a:gd name="connsiteX53" fmla="*/ 2202657 w 2202657"/>
                <a:gd name="connsiteY53" fmla="*/ 188118 h 1828800"/>
                <a:gd name="connsiteX54" fmla="*/ 2195513 w 2202657"/>
                <a:gd name="connsiteY54" fmla="*/ 230981 h 1828800"/>
                <a:gd name="connsiteX55" fmla="*/ 2181225 w 2202657"/>
                <a:gd name="connsiteY55" fmla="*/ 269081 h 1828800"/>
                <a:gd name="connsiteX56" fmla="*/ 1969294 w 2202657"/>
                <a:gd name="connsiteY56" fmla="*/ 311943 h 1828800"/>
                <a:gd name="connsiteX57" fmla="*/ 1804988 w 2202657"/>
                <a:gd name="connsiteY57" fmla="*/ 311943 h 1828800"/>
                <a:gd name="connsiteX58" fmla="*/ 1450182 w 2202657"/>
                <a:gd name="connsiteY58" fmla="*/ 309562 h 1828800"/>
                <a:gd name="connsiteX59" fmla="*/ 1212057 w 2202657"/>
                <a:gd name="connsiteY59" fmla="*/ 314325 h 1828800"/>
                <a:gd name="connsiteX60" fmla="*/ 942975 w 2202657"/>
                <a:gd name="connsiteY60" fmla="*/ 328612 h 1828800"/>
                <a:gd name="connsiteX61" fmla="*/ 790575 w 2202657"/>
                <a:gd name="connsiteY61" fmla="*/ 335756 h 1828800"/>
                <a:gd name="connsiteX62" fmla="*/ 585788 w 2202657"/>
                <a:gd name="connsiteY62" fmla="*/ 333375 h 1828800"/>
                <a:gd name="connsiteX63" fmla="*/ 335757 w 2202657"/>
                <a:gd name="connsiteY63" fmla="*/ 333375 h 1828800"/>
                <a:gd name="connsiteX64" fmla="*/ 311944 w 2202657"/>
                <a:gd name="connsiteY64" fmla="*/ 342900 h 1828800"/>
                <a:gd name="connsiteX65" fmla="*/ 280988 w 2202657"/>
                <a:gd name="connsiteY65" fmla="*/ 371475 h 1828800"/>
                <a:gd name="connsiteX66" fmla="*/ 264319 w 2202657"/>
                <a:gd name="connsiteY66" fmla="*/ 397668 h 1828800"/>
                <a:gd name="connsiteX67" fmla="*/ 261938 w 2202657"/>
                <a:gd name="connsiteY67" fmla="*/ 450056 h 1828800"/>
                <a:gd name="connsiteX68" fmla="*/ 271463 w 2202657"/>
                <a:gd name="connsiteY68" fmla="*/ 576262 h 1828800"/>
                <a:gd name="connsiteX69" fmla="*/ 283369 w 2202657"/>
                <a:gd name="connsiteY69" fmla="*/ 697706 h 1828800"/>
                <a:gd name="connsiteX70" fmla="*/ 319088 w 2202657"/>
                <a:gd name="connsiteY70" fmla="*/ 950118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202657" h="1828800">
                  <a:moveTo>
                    <a:pt x="319088" y="950118"/>
                  </a:moveTo>
                  <a:lnTo>
                    <a:pt x="338138" y="1092993"/>
                  </a:lnTo>
                  <a:lnTo>
                    <a:pt x="352425" y="1212056"/>
                  </a:lnTo>
                  <a:lnTo>
                    <a:pt x="369094" y="1333500"/>
                  </a:lnTo>
                  <a:lnTo>
                    <a:pt x="373857" y="1385887"/>
                  </a:lnTo>
                  <a:lnTo>
                    <a:pt x="381000" y="1454943"/>
                  </a:lnTo>
                  <a:lnTo>
                    <a:pt x="385763" y="1526381"/>
                  </a:lnTo>
                  <a:cubicBezTo>
                    <a:pt x="386557" y="1549400"/>
                    <a:pt x="387350" y="1572418"/>
                    <a:pt x="388144" y="1595437"/>
                  </a:cubicBezTo>
                  <a:cubicBezTo>
                    <a:pt x="387350" y="1615281"/>
                    <a:pt x="386557" y="1635124"/>
                    <a:pt x="385763" y="1654968"/>
                  </a:cubicBezTo>
                  <a:lnTo>
                    <a:pt x="378619" y="1731168"/>
                  </a:lnTo>
                  <a:lnTo>
                    <a:pt x="371475" y="1802606"/>
                  </a:lnTo>
                  <a:lnTo>
                    <a:pt x="226219" y="1828800"/>
                  </a:lnTo>
                  <a:lnTo>
                    <a:pt x="240507" y="1785937"/>
                  </a:lnTo>
                  <a:lnTo>
                    <a:pt x="242888" y="1754981"/>
                  </a:lnTo>
                  <a:lnTo>
                    <a:pt x="235744" y="1626393"/>
                  </a:lnTo>
                  <a:lnTo>
                    <a:pt x="226219" y="1490662"/>
                  </a:lnTo>
                  <a:lnTo>
                    <a:pt x="219075" y="1409700"/>
                  </a:lnTo>
                  <a:lnTo>
                    <a:pt x="204788" y="1290637"/>
                  </a:lnTo>
                  <a:lnTo>
                    <a:pt x="173832" y="1071562"/>
                  </a:lnTo>
                  <a:lnTo>
                    <a:pt x="142875" y="885825"/>
                  </a:lnTo>
                  <a:lnTo>
                    <a:pt x="107157" y="669131"/>
                  </a:lnTo>
                  <a:lnTo>
                    <a:pt x="66675" y="454818"/>
                  </a:lnTo>
                  <a:lnTo>
                    <a:pt x="42863" y="402431"/>
                  </a:lnTo>
                  <a:lnTo>
                    <a:pt x="7144" y="333375"/>
                  </a:lnTo>
                  <a:lnTo>
                    <a:pt x="0" y="314325"/>
                  </a:lnTo>
                  <a:lnTo>
                    <a:pt x="2382" y="295275"/>
                  </a:lnTo>
                  <a:lnTo>
                    <a:pt x="28575" y="242887"/>
                  </a:lnTo>
                  <a:lnTo>
                    <a:pt x="64294" y="190500"/>
                  </a:lnTo>
                  <a:lnTo>
                    <a:pt x="135732" y="104775"/>
                  </a:lnTo>
                  <a:lnTo>
                    <a:pt x="180975" y="59531"/>
                  </a:lnTo>
                  <a:lnTo>
                    <a:pt x="209550" y="26193"/>
                  </a:lnTo>
                  <a:lnTo>
                    <a:pt x="226219" y="9525"/>
                  </a:lnTo>
                  <a:lnTo>
                    <a:pt x="250032" y="2381"/>
                  </a:lnTo>
                  <a:lnTo>
                    <a:pt x="261938" y="0"/>
                  </a:lnTo>
                  <a:lnTo>
                    <a:pt x="280988" y="2381"/>
                  </a:lnTo>
                  <a:lnTo>
                    <a:pt x="309563" y="16668"/>
                  </a:lnTo>
                  <a:lnTo>
                    <a:pt x="340519" y="35718"/>
                  </a:lnTo>
                  <a:lnTo>
                    <a:pt x="366713" y="47625"/>
                  </a:lnTo>
                  <a:lnTo>
                    <a:pt x="395288" y="54768"/>
                  </a:lnTo>
                  <a:lnTo>
                    <a:pt x="445294" y="61912"/>
                  </a:lnTo>
                  <a:lnTo>
                    <a:pt x="552450" y="66675"/>
                  </a:lnTo>
                  <a:lnTo>
                    <a:pt x="778669" y="69056"/>
                  </a:lnTo>
                  <a:lnTo>
                    <a:pt x="1135857" y="73818"/>
                  </a:lnTo>
                  <a:lnTo>
                    <a:pt x="1428750" y="78581"/>
                  </a:lnTo>
                  <a:lnTo>
                    <a:pt x="1702594" y="80962"/>
                  </a:lnTo>
                  <a:lnTo>
                    <a:pt x="1931194" y="85725"/>
                  </a:lnTo>
                  <a:lnTo>
                    <a:pt x="2026444" y="85725"/>
                  </a:lnTo>
                  <a:lnTo>
                    <a:pt x="2102644" y="90487"/>
                  </a:lnTo>
                  <a:lnTo>
                    <a:pt x="2140744" y="97631"/>
                  </a:lnTo>
                  <a:lnTo>
                    <a:pt x="2164557" y="107156"/>
                  </a:lnTo>
                  <a:lnTo>
                    <a:pt x="2181225" y="119062"/>
                  </a:lnTo>
                  <a:lnTo>
                    <a:pt x="2193132" y="135731"/>
                  </a:lnTo>
                  <a:lnTo>
                    <a:pt x="2200275" y="157162"/>
                  </a:lnTo>
                  <a:lnTo>
                    <a:pt x="2202657" y="188118"/>
                  </a:lnTo>
                  <a:lnTo>
                    <a:pt x="2195513" y="230981"/>
                  </a:lnTo>
                  <a:lnTo>
                    <a:pt x="2181225" y="269081"/>
                  </a:lnTo>
                  <a:lnTo>
                    <a:pt x="1969294" y="311943"/>
                  </a:lnTo>
                  <a:lnTo>
                    <a:pt x="1804988" y="311943"/>
                  </a:lnTo>
                  <a:lnTo>
                    <a:pt x="1450182" y="309562"/>
                  </a:lnTo>
                  <a:lnTo>
                    <a:pt x="1212057" y="314325"/>
                  </a:lnTo>
                  <a:lnTo>
                    <a:pt x="942975" y="328612"/>
                  </a:lnTo>
                  <a:lnTo>
                    <a:pt x="790575" y="335756"/>
                  </a:lnTo>
                  <a:lnTo>
                    <a:pt x="585788" y="333375"/>
                  </a:lnTo>
                  <a:lnTo>
                    <a:pt x="335757" y="333375"/>
                  </a:lnTo>
                  <a:lnTo>
                    <a:pt x="311944" y="342900"/>
                  </a:lnTo>
                  <a:lnTo>
                    <a:pt x="280988" y="371475"/>
                  </a:lnTo>
                  <a:lnTo>
                    <a:pt x="264319" y="397668"/>
                  </a:lnTo>
                  <a:lnTo>
                    <a:pt x="261938" y="450056"/>
                  </a:lnTo>
                  <a:lnTo>
                    <a:pt x="271463" y="576262"/>
                  </a:lnTo>
                  <a:lnTo>
                    <a:pt x="283369" y="697706"/>
                  </a:lnTo>
                  <a:lnTo>
                    <a:pt x="319088" y="9501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9A86B86A-6440-4D0D-A26B-A6E68C56F61A}"/>
                </a:ext>
              </a:extLst>
            </p:cNvPr>
            <p:cNvSpPr/>
            <p:nvPr/>
          </p:nvSpPr>
          <p:spPr>
            <a:xfrm rot="5400000">
              <a:off x="6761164" y="2906717"/>
              <a:ext cx="333375" cy="1533525"/>
            </a:xfrm>
            <a:custGeom>
              <a:avLst/>
              <a:gdLst>
                <a:gd name="connsiteX0" fmla="*/ 195263 w 333375"/>
                <a:gd name="connsiteY0" fmla="*/ 542925 h 1533525"/>
                <a:gd name="connsiteX1" fmla="*/ 190500 w 333375"/>
                <a:gd name="connsiteY1" fmla="*/ 442912 h 1533525"/>
                <a:gd name="connsiteX2" fmla="*/ 171450 w 333375"/>
                <a:gd name="connsiteY2" fmla="*/ 204787 h 1533525"/>
                <a:gd name="connsiteX3" fmla="*/ 166688 w 333375"/>
                <a:gd name="connsiteY3" fmla="*/ 0 h 1533525"/>
                <a:gd name="connsiteX4" fmla="*/ 21431 w 333375"/>
                <a:gd name="connsiteY4" fmla="*/ 4762 h 1533525"/>
                <a:gd name="connsiteX5" fmla="*/ 7144 w 333375"/>
                <a:gd name="connsiteY5" fmla="*/ 92869 h 1533525"/>
                <a:gd name="connsiteX6" fmla="*/ 0 w 333375"/>
                <a:gd name="connsiteY6" fmla="*/ 195262 h 1533525"/>
                <a:gd name="connsiteX7" fmla="*/ 4763 w 333375"/>
                <a:gd name="connsiteY7" fmla="*/ 319087 h 1533525"/>
                <a:gd name="connsiteX8" fmla="*/ 14288 w 333375"/>
                <a:gd name="connsiteY8" fmla="*/ 438150 h 1533525"/>
                <a:gd name="connsiteX9" fmla="*/ 47625 w 333375"/>
                <a:gd name="connsiteY9" fmla="*/ 702469 h 1533525"/>
                <a:gd name="connsiteX10" fmla="*/ 100013 w 333375"/>
                <a:gd name="connsiteY10" fmla="*/ 1040606 h 1533525"/>
                <a:gd name="connsiteX11" fmla="*/ 178594 w 333375"/>
                <a:gd name="connsiteY11" fmla="*/ 1533525 h 1533525"/>
                <a:gd name="connsiteX12" fmla="*/ 333375 w 333375"/>
                <a:gd name="connsiteY12" fmla="*/ 1533525 h 1533525"/>
                <a:gd name="connsiteX13" fmla="*/ 288131 w 333375"/>
                <a:gd name="connsiteY13" fmla="*/ 1269206 h 1533525"/>
                <a:gd name="connsiteX14" fmla="*/ 254794 w 333375"/>
                <a:gd name="connsiteY14" fmla="*/ 1054894 h 1533525"/>
                <a:gd name="connsiteX15" fmla="*/ 226219 w 333375"/>
                <a:gd name="connsiteY15" fmla="*/ 845344 h 1533525"/>
                <a:gd name="connsiteX16" fmla="*/ 195263 w 333375"/>
                <a:gd name="connsiteY16" fmla="*/ 542925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1533525">
                  <a:moveTo>
                    <a:pt x="195263" y="542925"/>
                  </a:moveTo>
                  <a:lnTo>
                    <a:pt x="190500" y="442912"/>
                  </a:lnTo>
                  <a:lnTo>
                    <a:pt x="171450" y="204787"/>
                  </a:lnTo>
                  <a:lnTo>
                    <a:pt x="166688" y="0"/>
                  </a:lnTo>
                  <a:lnTo>
                    <a:pt x="21431" y="4762"/>
                  </a:lnTo>
                  <a:lnTo>
                    <a:pt x="7144" y="92869"/>
                  </a:lnTo>
                  <a:lnTo>
                    <a:pt x="0" y="195262"/>
                  </a:lnTo>
                  <a:lnTo>
                    <a:pt x="4763" y="319087"/>
                  </a:lnTo>
                  <a:lnTo>
                    <a:pt x="14288" y="438150"/>
                  </a:lnTo>
                  <a:lnTo>
                    <a:pt x="47625" y="702469"/>
                  </a:lnTo>
                  <a:lnTo>
                    <a:pt x="100013" y="1040606"/>
                  </a:lnTo>
                  <a:lnTo>
                    <a:pt x="178594" y="1533525"/>
                  </a:lnTo>
                  <a:lnTo>
                    <a:pt x="333375" y="1533525"/>
                  </a:lnTo>
                  <a:lnTo>
                    <a:pt x="288131" y="1269206"/>
                  </a:lnTo>
                  <a:lnTo>
                    <a:pt x="254794" y="1054894"/>
                  </a:lnTo>
                  <a:lnTo>
                    <a:pt x="226219" y="845344"/>
                  </a:lnTo>
                  <a:lnTo>
                    <a:pt x="195263" y="542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83921989-4115-4D5D-814C-EF28F882793D}"/>
                </a:ext>
              </a:extLst>
            </p:cNvPr>
            <p:cNvSpPr/>
            <p:nvPr/>
          </p:nvSpPr>
          <p:spPr>
            <a:xfrm rot="5400000">
              <a:off x="6768307" y="3467897"/>
              <a:ext cx="323850" cy="1566863"/>
            </a:xfrm>
            <a:custGeom>
              <a:avLst/>
              <a:gdLst>
                <a:gd name="connsiteX0" fmla="*/ 71438 w 323850"/>
                <a:gd name="connsiteY0" fmla="*/ 778669 h 1566862"/>
                <a:gd name="connsiteX1" fmla="*/ 50007 w 323850"/>
                <a:gd name="connsiteY1" fmla="*/ 640556 h 1566862"/>
                <a:gd name="connsiteX2" fmla="*/ 14288 w 323850"/>
                <a:gd name="connsiteY2" fmla="*/ 450056 h 1566862"/>
                <a:gd name="connsiteX3" fmla="*/ 4763 w 323850"/>
                <a:gd name="connsiteY3" fmla="*/ 395287 h 1566862"/>
                <a:gd name="connsiteX4" fmla="*/ 0 w 323850"/>
                <a:gd name="connsiteY4" fmla="*/ 350044 h 1566862"/>
                <a:gd name="connsiteX5" fmla="*/ 0 w 323850"/>
                <a:gd name="connsiteY5" fmla="*/ 302419 h 1566862"/>
                <a:gd name="connsiteX6" fmla="*/ 0 w 323850"/>
                <a:gd name="connsiteY6" fmla="*/ 252412 h 1566862"/>
                <a:gd name="connsiteX7" fmla="*/ 4763 w 323850"/>
                <a:gd name="connsiteY7" fmla="*/ 192881 h 1566862"/>
                <a:gd name="connsiteX8" fmla="*/ 9525 w 323850"/>
                <a:gd name="connsiteY8" fmla="*/ 147637 h 1566862"/>
                <a:gd name="connsiteX9" fmla="*/ 21432 w 323850"/>
                <a:gd name="connsiteY9" fmla="*/ 83344 h 1566862"/>
                <a:gd name="connsiteX10" fmla="*/ 45244 w 323850"/>
                <a:gd name="connsiteY10" fmla="*/ 0 h 1566862"/>
                <a:gd name="connsiteX11" fmla="*/ 247650 w 323850"/>
                <a:gd name="connsiteY11" fmla="*/ 0 h 1566862"/>
                <a:gd name="connsiteX12" fmla="*/ 221457 w 323850"/>
                <a:gd name="connsiteY12" fmla="*/ 102394 h 1566862"/>
                <a:gd name="connsiteX13" fmla="*/ 204788 w 323850"/>
                <a:gd name="connsiteY13" fmla="*/ 169069 h 1566862"/>
                <a:gd name="connsiteX14" fmla="*/ 192882 w 323850"/>
                <a:gd name="connsiteY14" fmla="*/ 264319 h 1566862"/>
                <a:gd name="connsiteX15" fmla="*/ 185738 w 323850"/>
                <a:gd name="connsiteY15" fmla="*/ 364331 h 1566862"/>
                <a:gd name="connsiteX16" fmla="*/ 188119 w 323850"/>
                <a:gd name="connsiteY16" fmla="*/ 426244 h 1566862"/>
                <a:gd name="connsiteX17" fmla="*/ 216694 w 323850"/>
                <a:gd name="connsiteY17" fmla="*/ 590550 h 1566862"/>
                <a:gd name="connsiteX18" fmla="*/ 242888 w 323850"/>
                <a:gd name="connsiteY18" fmla="*/ 745331 h 1566862"/>
                <a:gd name="connsiteX19" fmla="*/ 271463 w 323850"/>
                <a:gd name="connsiteY19" fmla="*/ 926306 h 1566862"/>
                <a:gd name="connsiteX20" fmla="*/ 288132 w 323850"/>
                <a:gd name="connsiteY20" fmla="*/ 1062037 h 1566862"/>
                <a:gd name="connsiteX21" fmla="*/ 302419 w 323850"/>
                <a:gd name="connsiteY21" fmla="*/ 1176337 h 1566862"/>
                <a:gd name="connsiteX22" fmla="*/ 314325 w 323850"/>
                <a:gd name="connsiteY22" fmla="*/ 1283494 h 1566862"/>
                <a:gd name="connsiteX23" fmla="*/ 323850 w 323850"/>
                <a:gd name="connsiteY23" fmla="*/ 1447800 h 1566862"/>
                <a:gd name="connsiteX24" fmla="*/ 323850 w 323850"/>
                <a:gd name="connsiteY24" fmla="*/ 1566862 h 1566862"/>
                <a:gd name="connsiteX25" fmla="*/ 147638 w 323850"/>
                <a:gd name="connsiteY25" fmla="*/ 1564481 h 1566862"/>
                <a:gd name="connsiteX26" fmla="*/ 130969 w 323850"/>
                <a:gd name="connsiteY26" fmla="*/ 1281112 h 1566862"/>
                <a:gd name="connsiteX27" fmla="*/ 114300 w 323850"/>
                <a:gd name="connsiteY27" fmla="*/ 1109662 h 1566862"/>
                <a:gd name="connsiteX28" fmla="*/ 92869 w 323850"/>
                <a:gd name="connsiteY28" fmla="*/ 916781 h 1566862"/>
                <a:gd name="connsiteX29" fmla="*/ 71438 w 323850"/>
                <a:gd name="connsiteY29" fmla="*/ 778669 h 156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23850" h="1566862">
                  <a:moveTo>
                    <a:pt x="71438" y="778669"/>
                  </a:moveTo>
                  <a:lnTo>
                    <a:pt x="50007" y="640556"/>
                  </a:lnTo>
                  <a:lnTo>
                    <a:pt x="14288" y="450056"/>
                  </a:lnTo>
                  <a:lnTo>
                    <a:pt x="4763" y="395287"/>
                  </a:lnTo>
                  <a:lnTo>
                    <a:pt x="0" y="350044"/>
                  </a:lnTo>
                  <a:lnTo>
                    <a:pt x="0" y="302419"/>
                  </a:lnTo>
                  <a:lnTo>
                    <a:pt x="0" y="252412"/>
                  </a:lnTo>
                  <a:lnTo>
                    <a:pt x="4763" y="192881"/>
                  </a:lnTo>
                  <a:lnTo>
                    <a:pt x="9525" y="147637"/>
                  </a:lnTo>
                  <a:lnTo>
                    <a:pt x="21432" y="83344"/>
                  </a:lnTo>
                  <a:lnTo>
                    <a:pt x="45244" y="0"/>
                  </a:lnTo>
                  <a:lnTo>
                    <a:pt x="247650" y="0"/>
                  </a:lnTo>
                  <a:lnTo>
                    <a:pt x="221457" y="102394"/>
                  </a:lnTo>
                  <a:lnTo>
                    <a:pt x="204788" y="169069"/>
                  </a:lnTo>
                  <a:lnTo>
                    <a:pt x="192882" y="264319"/>
                  </a:lnTo>
                  <a:lnTo>
                    <a:pt x="185738" y="364331"/>
                  </a:lnTo>
                  <a:cubicBezTo>
                    <a:pt x="186532" y="384969"/>
                    <a:pt x="187325" y="405606"/>
                    <a:pt x="188119" y="426244"/>
                  </a:cubicBezTo>
                  <a:lnTo>
                    <a:pt x="216694" y="590550"/>
                  </a:lnTo>
                  <a:lnTo>
                    <a:pt x="242888" y="745331"/>
                  </a:lnTo>
                  <a:lnTo>
                    <a:pt x="271463" y="926306"/>
                  </a:lnTo>
                  <a:lnTo>
                    <a:pt x="288132" y="1062037"/>
                  </a:lnTo>
                  <a:lnTo>
                    <a:pt x="302419" y="1176337"/>
                  </a:lnTo>
                  <a:lnTo>
                    <a:pt x="314325" y="1283494"/>
                  </a:lnTo>
                  <a:lnTo>
                    <a:pt x="323850" y="1447800"/>
                  </a:lnTo>
                  <a:lnTo>
                    <a:pt x="323850" y="1566862"/>
                  </a:lnTo>
                  <a:lnTo>
                    <a:pt x="147638" y="1564481"/>
                  </a:lnTo>
                  <a:lnTo>
                    <a:pt x="130969" y="1281112"/>
                  </a:lnTo>
                  <a:lnTo>
                    <a:pt x="114300" y="1109662"/>
                  </a:lnTo>
                  <a:lnTo>
                    <a:pt x="92869" y="916781"/>
                  </a:lnTo>
                  <a:lnTo>
                    <a:pt x="71438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2">
              <a:extLst>
                <a:ext uri="{FF2B5EF4-FFF2-40B4-BE49-F238E27FC236}">
                  <a16:creationId xmlns:a16="http://schemas.microsoft.com/office/drawing/2014/main" id="{D3A084DC-4300-4155-B462-6D4736C154C8}"/>
                </a:ext>
              </a:extLst>
            </p:cNvPr>
            <p:cNvSpPr/>
            <p:nvPr/>
          </p:nvSpPr>
          <p:spPr>
            <a:xfrm rot="5400000">
              <a:off x="6807995" y="4114009"/>
              <a:ext cx="300037" cy="1562100"/>
            </a:xfrm>
            <a:custGeom>
              <a:avLst/>
              <a:gdLst>
                <a:gd name="connsiteX0" fmla="*/ 73819 w 300038"/>
                <a:gd name="connsiteY0" fmla="*/ 795338 h 1562100"/>
                <a:gd name="connsiteX1" fmla="*/ 35719 w 300038"/>
                <a:gd name="connsiteY1" fmla="*/ 514350 h 1562100"/>
                <a:gd name="connsiteX2" fmla="*/ 4763 w 300038"/>
                <a:gd name="connsiteY2" fmla="*/ 330994 h 1562100"/>
                <a:gd name="connsiteX3" fmla="*/ 0 w 300038"/>
                <a:gd name="connsiteY3" fmla="*/ 295275 h 1562100"/>
                <a:gd name="connsiteX4" fmla="*/ 4763 w 300038"/>
                <a:gd name="connsiteY4" fmla="*/ 254794 h 1562100"/>
                <a:gd name="connsiteX5" fmla="*/ 14288 w 300038"/>
                <a:gd name="connsiteY5" fmla="*/ 211931 h 1562100"/>
                <a:gd name="connsiteX6" fmla="*/ 35719 w 300038"/>
                <a:gd name="connsiteY6" fmla="*/ 147638 h 1562100"/>
                <a:gd name="connsiteX7" fmla="*/ 76200 w 300038"/>
                <a:gd name="connsiteY7" fmla="*/ 50006 h 1562100"/>
                <a:gd name="connsiteX8" fmla="*/ 85725 w 300038"/>
                <a:gd name="connsiteY8" fmla="*/ 9525 h 1562100"/>
                <a:gd name="connsiteX9" fmla="*/ 300038 w 300038"/>
                <a:gd name="connsiteY9" fmla="*/ 0 h 1562100"/>
                <a:gd name="connsiteX10" fmla="*/ 288131 w 300038"/>
                <a:gd name="connsiteY10" fmla="*/ 47625 h 1562100"/>
                <a:gd name="connsiteX11" fmla="*/ 273844 w 300038"/>
                <a:gd name="connsiteY11" fmla="*/ 69056 h 1562100"/>
                <a:gd name="connsiteX12" fmla="*/ 257175 w 300038"/>
                <a:gd name="connsiteY12" fmla="*/ 97631 h 1562100"/>
                <a:gd name="connsiteX13" fmla="*/ 240506 w 300038"/>
                <a:gd name="connsiteY13" fmla="*/ 126206 h 1562100"/>
                <a:gd name="connsiteX14" fmla="*/ 223838 w 300038"/>
                <a:gd name="connsiteY14" fmla="*/ 164306 h 1562100"/>
                <a:gd name="connsiteX15" fmla="*/ 207169 w 300038"/>
                <a:gd name="connsiteY15" fmla="*/ 219075 h 1562100"/>
                <a:gd name="connsiteX16" fmla="*/ 197644 w 300038"/>
                <a:gd name="connsiteY16" fmla="*/ 271463 h 1562100"/>
                <a:gd name="connsiteX17" fmla="*/ 197644 w 300038"/>
                <a:gd name="connsiteY17" fmla="*/ 347663 h 1562100"/>
                <a:gd name="connsiteX18" fmla="*/ 211931 w 300038"/>
                <a:gd name="connsiteY18" fmla="*/ 471488 h 1562100"/>
                <a:gd name="connsiteX19" fmla="*/ 235744 w 300038"/>
                <a:gd name="connsiteY19" fmla="*/ 657225 h 1562100"/>
                <a:gd name="connsiteX20" fmla="*/ 250031 w 300038"/>
                <a:gd name="connsiteY20" fmla="*/ 790575 h 1562100"/>
                <a:gd name="connsiteX21" fmla="*/ 264319 w 300038"/>
                <a:gd name="connsiteY21" fmla="*/ 942975 h 1562100"/>
                <a:gd name="connsiteX22" fmla="*/ 280988 w 300038"/>
                <a:gd name="connsiteY22" fmla="*/ 1126331 h 1562100"/>
                <a:gd name="connsiteX23" fmla="*/ 288131 w 300038"/>
                <a:gd name="connsiteY23" fmla="*/ 1233488 h 1562100"/>
                <a:gd name="connsiteX24" fmla="*/ 295275 w 300038"/>
                <a:gd name="connsiteY24" fmla="*/ 1350169 h 1562100"/>
                <a:gd name="connsiteX25" fmla="*/ 295275 w 300038"/>
                <a:gd name="connsiteY25" fmla="*/ 1426369 h 1562100"/>
                <a:gd name="connsiteX26" fmla="*/ 288131 w 300038"/>
                <a:gd name="connsiteY26" fmla="*/ 1557338 h 1562100"/>
                <a:gd name="connsiteX27" fmla="*/ 135731 w 300038"/>
                <a:gd name="connsiteY27" fmla="*/ 1562100 h 1562100"/>
                <a:gd name="connsiteX28" fmla="*/ 138113 w 300038"/>
                <a:gd name="connsiteY28" fmla="*/ 1431131 h 1562100"/>
                <a:gd name="connsiteX29" fmla="*/ 130969 w 300038"/>
                <a:gd name="connsiteY29" fmla="*/ 1295400 h 1562100"/>
                <a:gd name="connsiteX30" fmla="*/ 119063 w 300038"/>
                <a:gd name="connsiteY30" fmla="*/ 1164431 h 1562100"/>
                <a:gd name="connsiteX31" fmla="*/ 97631 w 300038"/>
                <a:gd name="connsiteY31" fmla="*/ 976313 h 1562100"/>
                <a:gd name="connsiteX32" fmla="*/ 73819 w 300038"/>
                <a:gd name="connsiteY32" fmla="*/ 7953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0038" h="1562100">
                  <a:moveTo>
                    <a:pt x="73819" y="795338"/>
                  </a:moveTo>
                  <a:lnTo>
                    <a:pt x="35719" y="514350"/>
                  </a:lnTo>
                  <a:lnTo>
                    <a:pt x="4763" y="330994"/>
                  </a:lnTo>
                  <a:lnTo>
                    <a:pt x="0" y="295275"/>
                  </a:lnTo>
                  <a:lnTo>
                    <a:pt x="4763" y="254794"/>
                  </a:lnTo>
                  <a:lnTo>
                    <a:pt x="14288" y="211931"/>
                  </a:lnTo>
                  <a:lnTo>
                    <a:pt x="35719" y="147638"/>
                  </a:lnTo>
                  <a:lnTo>
                    <a:pt x="76200" y="50006"/>
                  </a:lnTo>
                  <a:lnTo>
                    <a:pt x="85725" y="9525"/>
                  </a:lnTo>
                  <a:lnTo>
                    <a:pt x="300038" y="0"/>
                  </a:lnTo>
                  <a:lnTo>
                    <a:pt x="288131" y="47625"/>
                  </a:lnTo>
                  <a:lnTo>
                    <a:pt x="273844" y="69056"/>
                  </a:lnTo>
                  <a:lnTo>
                    <a:pt x="257175" y="97631"/>
                  </a:lnTo>
                  <a:lnTo>
                    <a:pt x="240506" y="126206"/>
                  </a:lnTo>
                  <a:lnTo>
                    <a:pt x="223838" y="164306"/>
                  </a:lnTo>
                  <a:lnTo>
                    <a:pt x="207169" y="219075"/>
                  </a:lnTo>
                  <a:lnTo>
                    <a:pt x="197644" y="271463"/>
                  </a:lnTo>
                  <a:lnTo>
                    <a:pt x="197644" y="347663"/>
                  </a:lnTo>
                  <a:lnTo>
                    <a:pt x="211931" y="471488"/>
                  </a:lnTo>
                  <a:lnTo>
                    <a:pt x="235744" y="657225"/>
                  </a:lnTo>
                  <a:lnTo>
                    <a:pt x="250031" y="790575"/>
                  </a:lnTo>
                  <a:lnTo>
                    <a:pt x="264319" y="942975"/>
                  </a:lnTo>
                  <a:lnTo>
                    <a:pt x="280988" y="1126331"/>
                  </a:lnTo>
                  <a:lnTo>
                    <a:pt x="288131" y="1233488"/>
                  </a:lnTo>
                  <a:lnTo>
                    <a:pt x="295275" y="1350169"/>
                  </a:lnTo>
                  <a:lnTo>
                    <a:pt x="295275" y="1426369"/>
                  </a:lnTo>
                  <a:lnTo>
                    <a:pt x="288131" y="1557338"/>
                  </a:lnTo>
                  <a:lnTo>
                    <a:pt x="135731" y="1562100"/>
                  </a:lnTo>
                  <a:lnTo>
                    <a:pt x="138113" y="1431131"/>
                  </a:lnTo>
                  <a:lnTo>
                    <a:pt x="130969" y="1295400"/>
                  </a:lnTo>
                  <a:lnTo>
                    <a:pt x="119063" y="1164431"/>
                  </a:lnTo>
                  <a:lnTo>
                    <a:pt x="97631" y="976313"/>
                  </a:lnTo>
                  <a:lnTo>
                    <a:pt x="73819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3">
              <a:extLst>
                <a:ext uri="{FF2B5EF4-FFF2-40B4-BE49-F238E27FC236}">
                  <a16:creationId xmlns:a16="http://schemas.microsoft.com/office/drawing/2014/main" id="{A9E1B8DB-2211-4E57-BFB5-FCC196C7A09D}"/>
                </a:ext>
              </a:extLst>
            </p:cNvPr>
            <p:cNvSpPr/>
            <p:nvPr/>
          </p:nvSpPr>
          <p:spPr>
            <a:xfrm rot="5400000">
              <a:off x="5600700" y="4908551"/>
              <a:ext cx="857250" cy="1314450"/>
            </a:xfrm>
            <a:custGeom>
              <a:avLst/>
              <a:gdLst>
                <a:gd name="connsiteX0" fmla="*/ 585788 w 857250"/>
                <a:gd name="connsiteY0" fmla="*/ 514350 h 1314450"/>
                <a:gd name="connsiteX1" fmla="*/ 540544 w 857250"/>
                <a:gd name="connsiteY1" fmla="*/ 421481 h 1314450"/>
                <a:gd name="connsiteX2" fmla="*/ 497682 w 857250"/>
                <a:gd name="connsiteY2" fmla="*/ 345281 h 1314450"/>
                <a:gd name="connsiteX3" fmla="*/ 454819 w 857250"/>
                <a:gd name="connsiteY3" fmla="*/ 273843 h 1314450"/>
                <a:gd name="connsiteX4" fmla="*/ 435769 w 857250"/>
                <a:gd name="connsiteY4" fmla="*/ 240506 h 1314450"/>
                <a:gd name="connsiteX5" fmla="*/ 421482 w 857250"/>
                <a:gd name="connsiteY5" fmla="*/ 226218 h 1314450"/>
                <a:gd name="connsiteX6" fmla="*/ 402432 w 857250"/>
                <a:gd name="connsiteY6" fmla="*/ 200025 h 1314450"/>
                <a:gd name="connsiteX7" fmla="*/ 388144 w 857250"/>
                <a:gd name="connsiteY7" fmla="*/ 169068 h 1314450"/>
                <a:gd name="connsiteX8" fmla="*/ 371475 w 857250"/>
                <a:gd name="connsiteY8" fmla="*/ 126206 h 1314450"/>
                <a:gd name="connsiteX9" fmla="*/ 354807 w 857250"/>
                <a:gd name="connsiteY9" fmla="*/ 64293 h 1314450"/>
                <a:gd name="connsiteX10" fmla="*/ 338138 w 857250"/>
                <a:gd name="connsiteY10" fmla="*/ 23812 h 1314450"/>
                <a:gd name="connsiteX11" fmla="*/ 326232 w 857250"/>
                <a:gd name="connsiteY11" fmla="*/ 9525 h 1314450"/>
                <a:gd name="connsiteX12" fmla="*/ 311944 w 857250"/>
                <a:gd name="connsiteY12" fmla="*/ 2381 h 1314450"/>
                <a:gd name="connsiteX13" fmla="*/ 295275 w 857250"/>
                <a:gd name="connsiteY13" fmla="*/ 0 h 1314450"/>
                <a:gd name="connsiteX14" fmla="*/ 269082 w 857250"/>
                <a:gd name="connsiteY14" fmla="*/ 4762 h 1314450"/>
                <a:gd name="connsiteX15" fmla="*/ 238125 w 857250"/>
                <a:gd name="connsiteY15" fmla="*/ 26193 h 1314450"/>
                <a:gd name="connsiteX16" fmla="*/ 209550 w 857250"/>
                <a:gd name="connsiteY16" fmla="*/ 57150 h 1314450"/>
                <a:gd name="connsiteX17" fmla="*/ 171450 w 857250"/>
                <a:gd name="connsiteY17" fmla="*/ 102393 h 1314450"/>
                <a:gd name="connsiteX18" fmla="*/ 97632 w 857250"/>
                <a:gd name="connsiteY18" fmla="*/ 202406 h 1314450"/>
                <a:gd name="connsiteX19" fmla="*/ 59532 w 857250"/>
                <a:gd name="connsiteY19" fmla="*/ 259556 h 1314450"/>
                <a:gd name="connsiteX20" fmla="*/ 30957 w 857250"/>
                <a:gd name="connsiteY20" fmla="*/ 319087 h 1314450"/>
                <a:gd name="connsiteX21" fmla="*/ 11907 w 857250"/>
                <a:gd name="connsiteY21" fmla="*/ 366712 h 1314450"/>
                <a:gd name="connsiteX22" fmla="*/ 0 w 857250"/>
                <a:gd name="connsiteY22" fmla="*/ 404812 h 1314450"/>
                <a:gd name="connsiteX23" fmla="*/ 0 w 857250"/>
                <a:gd name="connsiteY23" fmla="*/ 426243 h 1314450"/>
                <a:gd name="connsiteX24" fmla="*/ 4763 w 857250"/>
                <a:gd name="connsiteY24" fmla="*/ 450056 h 1314450"/>
                <a:gd name="connsiteX25" fmla="*/ 21432 w 857250"/>
                <a:gd name="connsiteY25" fmla="*/ 457200 h 1314450"/>
                <a:gd name="connsiteX26" fmla="*/ 50007 w 857250"/>
                <a:gd name="connsiteY26" fmla="*/ 445293 h 1314450"/>
                <a:gd name="connsiteX27" fmla="*/ 90488 w 857250"/>
                <a:gd name="connsiteY27" fmla="*/ 426243 h 1314450"/>
                <a:gd name="connsiteX28" fmla="*/ 138113 w 857250"/>
                <a:gd name="connsiteY28" fmla="*/ 402431 h 1314450"/>
                <a:gd name="connsiteX29" fmla="*/ 166688 w 857250"/>
                <a:gd name="connsiteY29" fmla="*/ 395287 h 1314450"/>
                <a:gd name="connsiteX30" fmla="*/ 197644 w 857250"/>
                <a:gd name="connsiteY30" fmla="*/ 400050 h 1314450"/>
                <a:gd name="connsiteX31" fmla="*/ 230982 w 857250"/>
                <a:gd name="connsiteY31" fmla="*/ 409575 h 1314450"/>
                <a:gd name="connsiteX32" fmla="*/ 261938 w 857250"/>
                <a:gd name="connsiteY32" fmla="*/ 428625 h 1314450"/>
                <a:gd name="connsiteX33" fmla="*/ 307182 w 857250"/>
                <a:gd name="connsiteY33" fmla="*/ 464343 h 1314450"/>
                <a:gd name="connsiteX34" fmla="*/ 371475 w 857250"/>
                <a:gd name="connsiteY34" fmla="*/ 540543 h 1314450"/>
                <a:gd name="connsiteX35" fmla="*/ 450057 w 857250"/>
                <a:gd name="connsiteY35" fmla="*/ 650081 h 1314450"/>
                <a:gd name="connsiteX36" fmla="*/ 538163 w 857250"/>
                <a:gd name="connsiteY36" fmla="*/ 792956 h 1314450"/>
                <a:gd name="connsiteX37" fmla="*/ 638175 w 857250"/>
                <a:gd name="connsiteY37" fmla="*/ 971550 h 1314450"/>
                <a:gd name="connsiteX38" fmla="*/ 735807 w 857250"/>
                <a:gd name="connsiteY38" fmla="*/ 1164431 h 1314450"/>
                <a:gd name="connsiteX39" fmla="*/ 792957 w 857250"/>
                <a:gd name="connsiteY39" fmla="*/ 1283493 h 1314450"/>
                <a:gd name="connsiteX40" fmla="*/ 807244 w 857250"/>
                <a:gd name="connsiteY40" fmla="*/ 1302543 h 1314450"/>
                <a:gd name="connsiteX41" fmla="*/ 821532 w 857250"/>
                <a:gd name="connsiteY41" fmla="*/ 1309687 h 1314450"/>
                <a:gd name="connsiteX42" fmla="*/ 831057 w 857250"/>
                <a:gd name="connsiteY42" fmla="*/ 1314450 h 1314450"/>
                <a:gd name="connsiteX43" fmla="*/ 845344 w 857250"/>
                <a:gd name="connsiteY43" fmla="*/ 1314450 h 1314450"/>
                <a:gd name="connsiteX44" fmla="*/ 852488 w 857250"/>
                <a:gd name="connsiteY44" fmla="*/ 1304925 h 1314450"/>
                <a:gd name="connsiteX45" fmla="*/ 857250 w 857250"/>
                <a:gd name="connsiteY45" fmla="*/ 1288256 h 1314450"/>
                <a:gd name="connsiteX46" fmla="*/ 857250 w 857250"/>
                <a:gd name="connsiteY46" fmla="*/ 1257300 h 1314450"/>
                <a:gd name="connsiteX47" fmla="*/ 831057 w 857250"/>
                <a:gd name="connsiteY47" fmla="*/ 1157287 h 1314450"/>
                <a:gd name="connsiteX48" fmla="*/ 776288 w 857250"/>
                <a:gd name="connsiteY48" fmla="*/ 981075 h 1314450"/>
                <a:gd name="connsiteX49" fmla="*/ 704850 w 857250"/>
                <a:gd name="connsiteY49" fmla="*/ 776287 h 1314450"/>
                <a:gd name="connsiteX50" fmla="*/ 645319 w 857250"/>
                <a:gd name="connsiteY50" fmla="*/ 638175 h 1314450"/>
                <a:gd name="connsiteX51" fmla="*/ 585788 w 857250"/>
                <a:gd name="connsiteY51" fmla="*/ 514350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57250" h="1314450">
                  <a:moveTo>
                    <a:pt x="585788" y="514350"/>
                  </a:moveTo>
                  <a:lnTo>
                    <a:pt x="540544" y="421481"/>
                  </a:lnTo>
                  <a:lnTo>
                    <a:pt x="497682" y="345281"/>
                  </a:lnTo>
                  <a:lnTo>
                    <a:pt x="454819" y="273843"/>
                  </a:lnTo>
                  <a:lnTo>
                    <a:pt x="435769" y="240506"/>
                  </a:lnTo>
                  <a:lnTo>
                    <a:pt x="421482" y="226218"/>
                  </a:lnTo>
                  <a:lnTo>
                    <a:pt x="402432" y="200025"/>
                  </a:lnTo>
                  <a:lnTo>
                    <a:pt x="388144" y="169068"/>
                  </a:lnTo>
                  <a:lnTo>
                    <a:pt x="371475" y="126206"/>
                  </a:lnTo>
                  <a:lnTo>
                    <a:pt x="354807" y="64293"/>
                  </a:lnTo>
                  <a:lnTo>
                    <a:pt x="338138" y="23812"/>
                  </a:lnTo>
                  <a:lnTo>
                    <a:pt x="326232" y="9525"/>
                  </a:lnTo>
                  <a:lnTo>
                    <a:pt x="311944" y="2381"/>
                  </a:lnTo>
                  <a:lnTo>
                    <a:pt x="295275" y="0"/>
                  </a:lnTo>
                  <a:lnTo>
                    <a:pt x="269082" y="4762"/>
                  </a:lnTo>
                  <a:lnTo>
                    <a:pt x="238125" y="26193"/>
                  </a:lnTo>
                  <a:lnTo>
                    <a:pt x="209550" y="57150"/>
                  </a:lnTo>
                  <a:lnTo>
                    <a:pt x="171450" y="102393"/>
                  </a:lnTo>
                  <a:lnTo>
                    <a:pt x="97632" y="202406"/>
                  </a:lnTo>
                  <a:lnTo>
                    <a:pt x="59532" y="259556"/>
                  </a:lnTo>
                  <a:lnTo>
                    <a:pt x="30957" y="319087"/>
                  </a:lnTo>
                  <a:lnTo>
                    <a:pt x="11907" y="366712"/>
                  </a:lnTo>
                  <a:lnTo>
                    <a:pt x="0" y="404812"/>
                  </a:lnTo>
                  <a:lnTo>
                    <a:pt x="0" y="426243"/>
                  </a:lnTo>
                  <a:lnTo>
                    <a:pt x="4763" y="450056"/>
                  </a:lnTo>
                  <a:lnTo>
                    <a:pt x="21432" y="457200"/>
                  </a:lnTo>
                  <a:lnTo>
                    <a:pt x="50007" y="445293"/>
                  </a:lnTo>
                  <a:lnTo>
                    <a:pt x="90488" y="426243"/>
                  </a:lnTo>
                  <a:lnTo>
                    <a:pt x="138113" y="402431"/>
                  </a:lnTo>
                  <a:lnTo>
                    <a:pt x="166688" y="395287"/>
                  </a:lnTo>
                  <a:lnTo>
                    <a:pt x="197644" y="400050"/>
                  </a:lnTo>
                  <a:lnTo>
                    <a:pt x="230982" y="409575"/>
                  </a:lnTo>
                  <a:lnTo>
                    <a:pt x="261938" y="428625"/>
                  </a:lnTo>
                  <a:lnTo>
                    <a:pt x="307182" y="464343"/>
                  </a:lnTo>
                  <a:lnTo>
                    <a:pt x="371475" y="540543"/>
                  </a:lnTo>
                  <a:lnTo>
                    <a:pt x="450057" y="650081"/>
                  </a:lnTo>
                  <a:lnTo>
                    <a:pt x="538163" y="792956"/>
                  </a:lnTo>
                  <a:lnTo>
                    <a:pt x="638175" y="971550"/>
                  </a:lnTo>
                  <a:lnTo>
                    <a:pt x="735807" y="1164431"/>
                  </a:lnTo>
                  <a:lnTo>
                    <a:pt x="792957" y="1283493"/>
                  </a:lnTo>
                  <a:lnTo>
                    <a:pt x="807244" y="1302543"/>
                  </a:lnTo>
                  <a:lnTo>
                    <a:pt x="821532" y="1309687"/>
                  </a:lnTo>
                  <a:lnTo>
                    <a:pt x="831057" y="1314450"/>
                  </a:lnTo>
                  <a:lnTo>
                    <a:pt x="845344" y="1314450"/>
                  </a:lnTo>
                  <a:lnTo>
                    <a:pt x="852488" y="1304925"/>
                  </a:lnTo>
                  <a:lnTo>
                    <a:pt x="857250" y="1288256"/>
                  </a:lnTo>
                  <a:lnTo>
                    <a:pt x="857250" y="1257300"/>
                  </a:lnTo>
                  <a:lnTo>
                    <a:pt x="831057" y="1157287"/>
                  </a:lnTo>
                  <a:lnTo>
                    <a:pt x="776288" y="981075"/>
                  </a:lnTo>
                  <a:lnTo>
                    <a:pt x="704850" y="776287"/>
                  </a:lnTo>
                  <a:lnTo>
                    <a:pt x="645319" y="638175"/>
                  </a:lnTo>
                  <a:lnTo>
                    <a:pt x="585788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0182950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8B8BBF4D-FE65-49EC-81D5-34074DBF5180}"/>
              </a:ext>
            </a:extLst>
          </p:cNvPr>
          <p:cNvGrpSpPr/>
          <p:nvPr/>
        </p:nvGrpSpPr>
        <p:grpSpPr>
          <a:xfrm>
            <a:off x="3492500" y="1662113"/>
            <a:ext cx="4745038" cy="4267200"/>
            <a:chOff x="3492500" y="1662113"/>
            <a:chExt cx="4745038" cy="4267200"/>
          </a:xfrm>
          <a:solidFill>
            <a:schemeClr val="tx1"/>
          </a:solidFill>
        </p:grpSpPr>
        <p:sp>
          <p:nvSpPr>
            <p:cNvPr id="3" name="フリーフォーム 60">
              <a:extLst>
                <a:ext uri="{FF2B5EF4-FFF2-40B4-BE49-F238E27FC236}">
                  <a16:creationId xmlns:a16="http://schemas.microsoft.com/office/drawing/2014/main" id="{63A21E0D-3A81-4705-9FE1-BA2867A10717}"/>
                </a:ext>
              </a:extLst>
            </p:cNvPr>
            <p:cNvSpPr/>
            <p:nvPr/>
          </p:nvSpPr>
          <p:spPr>
            <a:xfrm>
              <a:off x="3492500" y="1751013"/>
              <a:ext cx="1504950" cy="1739900"/>
            </a:xfrm>
            <a:custGeom>
              <a:avLst/>
              <a:gdLst>
                <a:gd name="connsiteX0" fmla="*/ 1097756 w 1504950"/>
                <a:gd name="connsiteY0" fmla="*/ 792956 h 1740694"/>
                <a:gd name="connsiteX1" fmla="*/ 1233488 w 1504950"/>
                <a:gd name="connsiteY1" fmla="*/ 614362 h 1740694"/>
                <a:gd name="connsiteX2" fmla="*/ 1331119 w 1504950"/>
                <a:gd name="connsiteY2" fmla="*/ 476250 h 1740694"/>
                <a:gd name="connsiteX3" fmla="*/ 1400175 w 1504950"/>
                <a:gd name="connsiteY3" fmla="*/ 440531 h 1740694"/>
                <a:gd name="connsiteX4" fmla="*/ 1447800 w 1504950"/>
                <a:gd name="connsiteY4" fmla="*/ 409575 h 1740694"/>
                <a:gd name="connsiteX5" fmla="*/ 1481138 w 1504950"/>
                <a:gd name="connsiteY5" fmla="*/ 381000 h 1740694"/>
                <a:gd name="connsiteX6" fmla="*/ 1497806 w 1504950"/>
                <a:gd name="connsiteY6" fmla="*/ 357187 h 1740694"/>
                <a:gd name="connsiteX7" fmla="*/ 1504950 w 1504950"/>
                <a:gd name="connsiteY7" fmla="*/ 330994 h 1740694"/>
                <a:gd name="connsiteX8" fmla="*/ 1504950 w 1504950"/>
                <a:gd name="connsiteY8" fmla="*/ 311944 h 1740694"/>
                <a:gd name="connsiteX9" fmla="*/ 1495425 w 1504950"/>
                <a:gd name="connsiteY9" fmla="*/ 288131 h 1740694"/>
                <a:gd name="connsiteX10" fmla="*/ 1459706 w 1504950"/>
                <a:gd name="connsiteY10" fmla="*/ 254794 h 1740694"/>
                <a:gd name="connsiteX11" fmla="*/ 1393031 w 1504950"/>
                <a:gd name="connsiteY11" fmla="*/ 207169 h 1740694"/>
                <a:gd name="connsiteX12" fmla="*/ 1302544 w 1504950"/>
                <a:gd name="connsiteY12" fmla="*/ 142875 h 1740694"/>
                <a:gd name="connsiteX13" fmla="*/ 1202531 w 1504950"/>
                <a:gd name="connsiteY13" fmla="*/ 80962 h 1740694"/>
                <a:gd name="connsiteX14" fmla="*/ 1133475 w 1504950"/>
                <a:gd name="connsiteY14" fmla="*/ 40481 h 1740694"/>
                <a:gd name="connsiteX15" fmla="*/ 1083469 w 1504950"/>
                <a:gd name="connsiteY15" fmla="*/ 16669 h 1740694"/>
                <a:gd name="connsiteX16" fmla="*/ 1040606 w 1504950"/>
                <a:gd name="connsiteY16" fmla="*/ 7144 h 1740694"/>
                <a:gd name="connsiteX17" fmla="*/ 990600 w 1504950"/>
                <a:gd name="connsiteY17" fmla="*/ 0 h 1740694"/>
                <a:gd name="connsiteX18" fmla="*/ 969169 w 1504950"/>
                <a:gd name="connsiteY18" fmla="*/ 0 h 1740694"/>
                <a:gd name="connsiteX19" fmla="*/ 947738 w 1504950"/>
                <a:gd name="connsiteY19" fmla="*/ 4762 h 1740694"/>
                <a:gd name="connsiteX20" fmla="*/ 942975 w 1504950"/>
                <a:gd name="connsiteY20" fmla="*/ 14287 h 1740694"/>
                <a:gd name="connsiteX21" fmla="*/ 950119 w 1504950"/>
                <a:gd name="connsiteY21" fmla="*/ 35719 h 1740694"/>
                <a:gd name="connsiteX22" fmla="*/ 969169 w 1504950"/>
                <a:gd name="connsiteY22" fmla="*/ 59531 h 1740694"/>
                <a:gd name="connsiteX23" fmla="*/ 1012031 w 1504950"/>
                <a:gd name="connsiteY23" fmla="*/ 92869 h 1740694"/>
                <a:gd name="connsiteX24" fmla="*/ 1040606 w 1504950"/>
                <a:gd name="connsiteY24" fmla="*/ 116681 h 1740694"/>
                <a:gd name="connsiteX25" fmla="*/ 1062038 w 1504950"/>
                <a:gd name="connsiteY25" fmla="*/ 135731 h 1740694"/>
                <a:gd name="connsiteX26" fmla="*/ 1085850 w 1504950"/>
                <a:gd name="connsiteY26" fmla="*/ 161925 h 1740694"/>
                <a:gd name="connsiteX27" fmla="*/ 1095375 w 1504950"/>
                <a:gd name="connsiteY27" fmla="*/ 176212 h 1740694"/>
                <a:gd name="connsiteX28" fmla="*/ 1107281 w 1504950"/>
                <a:gd name="connsiteY28" fmla="*/ 197644 h 1740694"/>
                <a:gd name="connsiteX29" fmla="*/ 1116806 w 1504950"/>
                <a:gd name="connsiteY29" fmla="*/ 226219 h 1740694"/>
                <a:gd name="connsiteX30" fmla="*/ 1121569 w 1504950"/>
                <a:gd name="connsiteY30" fmla="*/ 259556 h 1740694"/>
                <a:gd name="connsiteX31" fmla="*/ 1123950 w 1504950"/>
                <a:gd name="connsiteY31" fmla="*/ 290512 h 1740694"/>
                <a:gd name="connsiteX32" fmla="*/ 1119188 w 1504950"/>
                <a:gd name="connsiteY32" fmla="*/ 328612 h 1740694"/>
                <a:gd name="connsiteX33" fmla="*/ 1071563 w 1504950"/>
                <a:gd name="connsiteY33" fmla="*/ 414337 h 1740694"/>
                <a:gd name="connsiteX34" fmla="*/ 973931 w 1504950"/>
                <a:gd name="connsiteY34" fmla="*/ 573881 h 1740694"/>
                <a:gd name="connsiteX35" fmla="*/ 869156 w 1504950"/>
                <a:gd name="connsiteY35" fmla="*/ 740569 h 1740694"/>
                <a:gd name="connsiteX36" fmla="*/ 802481 w 1504950"/>
                <a:gd name="connsiteY36" fmla="*/ 838200 h 1740694"/>
                <a:gd name="connsiteX37" fmla="*/ 697706 w 1504950"/>
                <a:gd name="connsiteY37" fmla="*/ 988219 h 1740694"/>
                <a:gd name="connsiteX38" fmla="*/ 592931 w 1504950"/>
                <a:gd name="connsiteY38" fmla="*/ 1123950 h 1740694"/>
                <a:gd name="connsiteX39" fmla="*/ 469106 w 1504950"/>
                <a:gd name="connsiteY39" fmla="*/ 1273969 h 1740694"/>
                <a:gd name="connsiteX40" fmla="*/ 352425 w 1504950"/>
                <a:gd name="connsiteY40" fmla="*/ 1404937 h 1740694"/>
                <a:gd name="connsiteX41" fmla="*/ 261938 w 1504950"/>
                <a:gd name="connsiteY41" fmla="*/ 1495425 h 1740694"/>
                <a:gd name="connsiteX42" fmla="*/ 173831 w 1504950"/>
                <a:gd name="connsiteY42" fmla="*/ 1576387 h 1740694"/>
                <a:gd name="connsiteX43" fmla="*/ 100013 w 1504950"/>
                <a:gd name="connsiteY43" fmla="*/ 1638300 h 1740694"/>
                <a:gd name="connsiteX44" fmla="*/ 38100 w 1504950"/>
                <a:gd name="connsiteY44" fmla="*/ 1683544 h 1740694"/>
                <a:gd name="connsiteX45" fmla="*/ 11906 w 1504950"/>
                <a:gd name="connsiteY45" fmla="*/ 1702594 h 1740694"/>
                <a:gd name="connsiteX46" fmla="*/ 2381 w 1504950"/>
                <a:gd name="connsiteY46" fmla="*/ 1716881 h 1740694"/>
                <a:gd name="connsiteX47" fmla="*/ 0 w 1504950"/>
                <a:gd name="connsiteY47" fmla="*/ 1728787 h 1740694"/>
                <a:gd name="connsiteX48" fmla="*/ 0 w 1504950"/>
                <a:gd name="connsiteY48" fmla="*/ 1728787 h 1740694"/>
                <a:gd name="connsiteX49" fmla="*/ 7144 w 1504950"/>
                <a:gd name="connsiteY49" fmla="*/ 1740694 h 1740694"/>
                <a:gd name="connsiteX50" fmla="*/ 28575 w 1504950"/>
                <a:gd name="connsiteY50" fmla="*/ 1740694 h 1740694"/>
                <a:gd name="connsiteX51" fmla="*/ 80963 w 1504950"/>
                <a:gd name="connsiteY51" fmla="*/ 1728787 h 1740694"/>
                <a:gd name="connsiteX52" fmla="*/ 169069 w 1504950"/>
                <a:gd name="connsiteY52" fmla="*/ 1671637 h 1740694"/>
                <a:gd name="connsiteX53" fmla="*/ 309563 w 1504950"/>
                <a:gd name="connsiteY53" fmla="*/ 1574006 h 1740694"/>
                <a:gd name="connsiteX54" fmla="*/ 454819 w 1504950"/>
                <a:gd name="connsiteY54" fmla="*/ 1454944 h 1740694"/>
                <a:gd name="connsiteX55" fmla="*/ 581025 w 1504950"/>
                <a:gd name="connsiteY55" fmla="*/ 1345406 h 1740694"/>
                <a:gd name="connsiteX56" fmla="*/ 700088 w 1504950"/>
                <a:gd name="connsiteY56" fmla="*/ 1233487 h 1740694"/>
                <a:gd name="connsiteX57" fmla="*/ 842963 w 1504950"/>
                <a:gd name="connsiteY57" fmla="*/ 1090612 h 1740694"/>
                <a:gd name="connsiteX58" fmla="*/ 969169 w 1504950"/>
                <a:gd name="connsiteY58" fmla="*/ 947737 h 1740694"/>
                <a:gd name="connsiteX59" fmla="*/ 1097756 w 1504950"/>
                <a:gd name="connsiteY59" fmla="*/ 792956 h 17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04950" h="1740694">
                  <a:moveTo>
                    <a:pt x="1097756" y="792956"/>
                  </a:moveTo>
                  <a:lnTo>
                    <a:pt x="1233488" y="614362"/>
                  </a:lnTo>
                  <a:lnTo>
                    <a:pt x="1331119" y="476250"/>
                  </a:lnTo>
                  <a:lnTo>
                    <a:pt x="1400175" y="440531"/>
                  </a:lnTo>
                  <a:lnTo>
                    <a:pt x="1447800" y="409575"/>
                  </a:lnTo>
                  <a:lnTo>
                    <a:pt x="1481138" y="381000"/>
                  </a:lnTo>
                  <a:lnTo>
                    <a:pt x="1497806" y="357187"/>
                  </a:lnTo>
                  <a:lnTo>
                    <a:pt x="1504950" y="330994"/>
                  </a:lnTo>
                  <a:lnTo>
                    <a:pt x="1504950" y="311944"/>
                  </a:lnTo>
                  <a:lnTo>
                    <a:pt x="1495425" y="288131"/>
                  </a:lnTo>
                  <a:lnTo>
                    <a:pt x="1459706" y="254794"/>
                  </a:lnTo>
                  <a:lnTo>
                    <a:pt x="1393031" y="207169"/>
                  </a:lnTo>
                  <a:lnTo>
                    <a:pt x="1302544" y="142875"/>
                  </a:lnTo>
                  <a:lnTo>
                    <a:pt x="1202531" y="80962"/>
                  </a:lnTo>
                  <a:lnTo>
                    <a:pt x="1133475" y="40481"/>
                  </a:lnTo>
                  <a:lnTo>
                    <a:pt x="1083469" y="16669"/>
                  </a:lnTo>
                  <a:lnTo>
                    <a:pt x="1040606" y="7144"/>
                  </a:lnTo>
                  <a:lnTo>
                    <a:pt x="990600" y="0"/>
                  </a:lnTo>
                  <a:lnTo>
                    <a:pt x="969169" y="0"/>
                  </a:lnTo>
                  <a:lnTo>
                    <a:pt x="947738" y="4762"/>
                  </a:lnTo>
                  <a:lnTo>
                    <a:pt x="942975" y="14287"/>
                  </a:lnTo>
                  <a:lnTo>
                    <a:pt x="950119" y="35719"/>
                  </a:lnTo>
                  <a:lnTo>
                    <a:pt x="969169" y="59531"/>
                  </a:lnTo>
                  <a:lnTo>
                    <a:pt x="1012031" y="92869"/>
                  </a:lnTo>
                  <a:lnTo>
                    <a:pt x="1040606" y="116681"/>
                  </a:lnTo>
                  <a:lnTo>
                    <a:pt x="1062038" y="135731"/>
                  </a:lnTo>
                  <a:lnTo>
                    <a:pt x="1085850" y="161925"/>
                  </a:lnTo>
                  <a:lnTo>
                    <a:pt x="1095375" y="176212"/>
                  </a:lnTo>
                  <a:lnTo>
                    <a:pt x="1107281" y="197644"/>
                  </a:lnTo>
                  <a:lnTo>
                    <a:pt x="1116806" y="226219"/>
                  </a:lnTo>
                  <a:lnTo>
                    <a:pt x="1121569" y="259556"/>
                  </a:lnTo>
                  <a:lnTo>
                    <a:pt x="1123950" y="290512"/>
                  </a:lnTo>
                  <a:lnTo>
                    <a:pt x="1119188" y="328612"/>
                  </a:lnTo>
                  <a:lnTo>
                    <a:pt x="1071563" y="414337"/>
                  </a:lnTo>
                  <a:lnTo>
                    <a:pt x="973931" y="573881"/>
                  </a:lnTo>
                  <a:lnTo>
                    <a:pt x="869156" y="740569"/>
                  </a:lnTo>
                  <a:lnTo>
                    <a:pt x="802481" y="838200"/>
                  </a:lnTo>
                  <a:lnTo>
                    <a:pt x="697706" y="988219"/>
                  </a:lnTo>
                  <a:lnTo>
                    <a:pt x="592931" y="1123950"/>
                  </a:lnTo>
                  <a:lnTo>
                    <a:pt x="469106" y="1273969"/>
                  </a:lnTo>
                  <a:lnTo>
                    <a:pt x="352425" y="1404937"/>
                  </a:lnTo>
                  <a:lnTo>
                    <a:pt x="261938" y="1495425"/>
                  </a:lnTo>
                  <a:lnTo>
                    <a:pt x="173831" y="1576387"/>
                  </a:lnTo>
                  <a:lnTo>
                    <a:pt x="100013" y="1638300"/>
                  </a:lnTo>
                  <a:lnTo>
                    <a:pt x="38100" y="1683544"/>
                  </a:lnTo>
                  <a:lnTo>
                    <a:pt x="11906" y="1702594"/>
                  </a:lnTo>
                  <a:lnTo>
                    <a:pt x="2381" y="1716881"/>
                  </a:lnTo>
                  <a:lnTo>
                    <a:pt x="0" y="1728787"/>
                  </a:lnTo>
                  <a:lnTo>
                    <a:pt x="0" y="1728787"/>
                  </a:lnTo>
                  <a:lnTo>
                    <a:pt x="7144" y="1740694"/>
                  </a:lnTo>
                  <a:lnTo>
                    <a:pt x="28575" y="1740694"/>
                  </a:lnTo>
                  <a:lnTo>
                    <a:pt x="80963" y="1728787"/>
                  </a:lnTo>
                  <a:lnTo>
                    <a:pt x="169069" y="1671637"/>
                  </a:lnTo>
                  <a:lnTo>
                    <a:pt x="309563" y="1574006"/>
                  </a:lnTo>
                  <a:lnTo>
                    <a:pt x="454819" y="1454944"/>
                  </a:lnTo>
                  <a:lnTo>
                    <a:pt x="581025" y="1345406"/>
                  </a:lnTo>
                  <a:lnTo>
                    <a:pt x="700088" y="1233487"/>
                  </a:lnTo>
                  <a:lnTo>
                    <a:pt x="842963" y="1090612"/>
                  </a:lnTo>
                  <a:lnTo>
                    <a:pt x="969169" y="947737"/>
                  </a:lnTo>
                  <a:lnTo>
                    <a:pt x="1097756" y="7929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7">
              <a:extLst>
                <a:ext uri="{FF2B5EF4-FFF2-40B4-BE49-F238E27FC236}">
                  <a16:creationId xmlns:a16="http://schemas.microsoft.com/office/drawing/2014/main" id="{7083F937-8994-45D7-ABCB-0EE45121A71F}"/>
                </a:ext>
              </a:extLst>
            </p:cNvPr>
            <p:cNvSpPr/>
            <p:nvPr/>
          </p:nvSpPr>
          <p:spPr>
            <a:xfrm>
              <a:off x="5797550" y="1662113"/>
              <a:ext cx="2439988" cy="539750"/>
            </a:xfrm>
            <a:custGeom>
              <a:avLst/>
              <a:gdLst>
                <a:gd name="connsiteX0" fmla="*/ 1052513 w 2440781"/>
                <a:gd name="connsiteY0" fmla="*/ 197643 h 540543"/>
                <a:gd name="connsiteX1" fmla="*/ 802481 w 2440781"/>
                <a:gd name="connsiteY1" fmla="*/ 238125 h 540543"/>
                <a:gd name="connsiteX2" fmla="*/ 571500 w 2440781"/>
                <a:gd name="connsiteY2" fmla="*/ 278606 h 540543"/>
                <a:gd name="connsiteX3" fmla="*/ 481013 w 2440781"/>
                <a:gd name="connsiteY3" fmla="*/ 295275 h 540543"/>
                <a:gd name="connsiteX4" fmla="*/ 440531 w 2440781"/>
                <a:gd name="connsiteY4" fmla="*/ 295275 h 540543"/>
                <a:gd name="connsiteX5" fmla="*/ 335756 w 2440781"/>
                <a:gd name="connsiteY5" fmla="*/ 297656 h 540543"/>
                <a:gd name="connsiteX6" fmla="*/ 238125 w 2440781"/>
                <a:gd name="connsiteY6" fmla="*/ 288131 h 540543"/>
                <a:gd name="connsiteX7" fmla="*/ 171450 w 2440781"/>
                <a:gd name="connsiteY7" fmla="*/ 271462 h 540543"/>
                <a:gd name="connsiteX8" fmla="*/ 121444 w 2440781"/>
                <a:gd name="connsiteY8" fmla="*/ 252412 h 540543"/>
                <a:gd name="connsiteX9" fmla="*/ 76200 w 2440781"/>
                <a:gd name="connsiteY9" fmla="*/ 219075 h 540543"/>
                <a:gd name="connsiteX10" fmla="*/ 54769 w 2440781"/>
                <a:gd name="connsiteY10" fmla="*/ 200025 h 540543"/>
                <a:gd name="connsiteX11" fmla="*/ 23813 w 2440781"/>
                <a:gd name="connsiteY11" fmla="*/ 188118 h 540543"/>
                <a:gd name="connsiteX12" fmla="*/ 7144 w 2440781"/>
                <a:gd name="connsiteY12" fmla="*/ 190500 h 540543"/>
                <a:gd name="connsiteX13" fmla="*/ 0 w 2440781"/>
                <a:gd name="connsiteY13" fmla="*/ 202406 h 540543"/>
                <a:gd name="connsiteX14" fmla="*/ 2381 w 2440781"/>
                <a:gd name="connsiteY14" fmla="*/ 223837 h 540543"/>
                <a:gd name="connsiteX15" fmla="*/ 19050 w 2440781"/>
                <a:gd name="connsiteY15" fmla="*/ 257175 h 540543"/>
                <a:gd name="connsiteX16" fmla="*/ 50006 w 2440781"/>
                <a:gd name="connsiteY16" fmla="*/ 295275 h 540543"/>
                <a:gd name="connsiteX17" fmla="*/ 97631 w 2440781"/>
                <a:gd name="connsiteY17" fmla="*/ 347662 h 540543"/>
                <a:gd name="connsiteX18" fmla="*/ 140494 w 2440781"/>
                <a:gd name="connsiteY18" fmla="*/ 388143 h 540543"/>
                <a:gd name="connsiteX19" fmla="*/ 188119 w 2440781"/>
                <a:gd name="connsiteY19" fmla="*/ 428625 h 540543"/>
                <a:gd name="connsiteX20" fmla="*/ 238125 w 2440781"/>
                <a:gd name="connsiteY20" fmla="*/ 466725 h 540543"/>
                <a:gd name="connsiteX21" fmla="*/ 280988 w 2440781"/>
                <a:gd name="connsiteY21" fmla="*/ 497681 h 540543"/>
                <a:gd name="connsiteX22" fmla="*/ 335756 w 2440781"/>
                <a:gd name="connsiteY22" fmla="*/ 531018 h 540543"/>
                <a:gd name="connsiteX23" fmla="*/ 359569 w 2440781"/>
                <a:gd name="connsiteY23" fmla="*/ 540543 h 540543"/>
                <a:gd name="connsiteX24" fmla="*/ 457200 w 2440781"/>
                <a:gd name="connsiteY24" fmla="*/ 516731 h 540543"/>
                <a:gd name="connsiteX25" fmla="*/ 576263 w 2440781"/>
                <a:gd name="connsiteY25" fmla="*/ 488156 h 540543"/>
                <a:gd name="connsiteX26" fmla="*/ 697706 w 2440781"/>
                <a:gd name="connsiteY26" fmla="*/ 457200 h 540543"/>
                <a:gd name="connsiteX27" fmla="*/ 823913 w 2440781"/>
                <a:gd name="connsiteY27" fmla="*/ 433387 h 540543"/>
                <a:gd name="connsiteX28" fmla="*/ 978694 w 2440781"/>
                <a:gd name="connsiteY28" fmla="*/ 409575 h 540543"/>
                <a:gd name="connsiteX29" fmla="*/ 1231106 w 2440781"/>
                <a:gd name="connsiteY29" fmla="*/ 359568 h 540543"/>
                <a:gd name="connsiteX30" fmla="*/ 1504950 w 2440781"/>
                <a:gd name="connsiteY30" fmla="*/ 323850 h 540543"/>
                <a:gd name="connsiteX31" fmla="*/ 1747838 w 2440781"/>
                <a:gd name="connsiteY31" fmla="*/ 297656 h 540543"/>
                <a:gd name="connsiteX32" fmla="*/ 1890713 w 2440781"/>
                <a:gd name="connsiteY32" fmla="*/ 285750 h 540543"/>
                <a:gd name="connsiteX33" fmla="*/ 2083594 w 2440781"/>
                <a:gd name="connsiteY33" fmla="*/ 273843 h 540543"/>
                <a:gd name="connsiteX34" fmla="*/ 2190750 w 2440781"/>
                <a:gd name="connsiteY34" fmla="*/ 271462 h 540543"/>
                <a:gd name="connsiteX35" fmla="*/ 2252663 w 2440781"/>
                <a:gd name="connsiteY35" fmla="*/ 273843 h 540543"/>
                <a:gd name="connsiteX36" fmla="*/ 2309813 w 2440781"/>
                <a:gd name="connsiteY36" fmla="*/ 273843 h 540543"/>
                <a:gd name="connsiteX37" fmla="*/ 2374106 w 2440781"/>
                <a:gd name="connsiteY37" fmla="*/ 266700 h 540543"/>
                <a:gd name="connsiteX38" fmla="*/ 2416969 w 2440781"/>
                <a:gd name="connsiteY38" fmla="*/ 254793 h 540543"/>
                <a:gd name="connsiteX39" fmla="*/ 2431256 w 2440781"/>
                <a:gd name="connsiteY39" fmla="*/ 245268 h 540543"/>
                <a:gd name="connsiteX40" fmla="*/ 2440781 w 2440781"/>
                <a:gd name="connsiteY40" fmla="*/ 228600 h 540543"/>
                <a:gd name="connsiteX41" fmla="*/ 2440781 w 2440781"/>
                <a:gd name="connsiteY41" fmla="*/ 221456 h 540543"/>
                <a:gd name="connsiteX42" fmla="*/ 2433638 w 2440781"/>
                <a:gd name="connsiteY42" fmla="*/ 200025 h 540543"/>
                <a:gd name="connsiteX43" fmla="*/ 2400300 w 2440781"/>
                <a:gd name="connsiteY43" fmla="*/ 169068 h 540543"/>
                <a:gd name="connsiteX44" fmla="*/ 2359819 w 2440781"/>
                <a:gd name="connsiteY44" fmla="*/ 138112 h 540543"/>
                <a:gd name="connsiteX45" fmla="*/ 2295525 w 2440781"/>
                <a:gd name="connsiteY45" fmla="*/ 97631 h 540543"/>
                <a:gd name="connsiteX46" fmla="*/ 2209800 w 2440781"/>
                <a:gd name="connsiteY46" fmla="*/ 50006 h 540543"/>
                <a:gd name="connsiteX47" fmla="*/ 2083594 w 2440781"/>
                <a:gd name="connsiteY47" fmla="*/ 7143 h 540543"/>
                <a:gd name="connsiteX48" fmla="*/ 2055019 w 2440781"/>
                <a:gd name="connsiteY48" fmla="*/ 0 h 540543"/>
                <a:gd name="connsiteX49" fmla="*/ 2009775 w 2440781"/>
                <a:gd name="connsiteY49" fmla="*/ 19050 h 540543"/>
                <a:gd name="connsiteX50" fmla="*/ 1893094 w 2440781"/>
                <a:gd name="connsiteY50" fmla="*/ 66675 h 540543"/>
                <a:gd name="connsiteX51" fmla="*/ 1747838 w 2440781"/>
                <a:gd name="connsiteY51" fmla="*/ 104775 h 540543"/>
                <a:gd name="connsiteX52" fmla="*/ 1676400 w 2440781"/>
                <a:gd name="connsiteY52" fmla="*/ 116681 h 540543"/>
                <a:gd name="connsiteX53" fmla="*/ 1445419 w 2440781"/>
                <a:gd name="connsiteY53" fmla="*/ 142875 h 540543"/>
                <a:gd name="connsiteX54" fmla="*/ 1052513 w 2440781"/>
                <a:gd name="connsiteY54" fmla="*/ 197643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40781" h="540543">
                  <a:moveTo>
                    <a:pt x="1052513" y="197643"/>
                  </a:moveTo>
                  <a:lnTo>
                    <a:pt x="802481" y="238125"/>
                  </a:lnTo>
                  <a:lnTo>
                    <a:pt x="571500" y="278606"/>
                  </a:lnTo>
                  <a:lnTo>
                    <a:pt x="481013" y="295275"/>
                  </a:lnTo>
                  <a:lnTo>
                    <a:pt x="440531" y="295275"/>
                  </a:lnTo>
                  <a:lnTo>
                    <a:pt x="335756" y="297656"/>
                  </a:lnTo>
                  <a:lnTo>
                    <a:pt x="238125" y="288131"/>
                  </a:lnTo>
                  <a:lnTo>
                    <a:pt x="171450" y="271462"/>
                  </a:lnTo>
                  <a:lnTo>
                    <a:pt x="121444" y="252412"/>
                  </a:lnTo>
                  <a:lnTo>
                    <a:pt x="76200" y="219075"/>
                  </a:lnTo>
                  <a:lnTo>
                    <a:pt x="54769" y="200025"/>
                  </a:lnTo>
                  <a:lnTo>
                    <a:pt x="23813" y="188118"/>
                  </a:lnTo>
                  <a:lnTo>
                    <a:pt x="7144" y="190500"/>
                  </a:lnTo>
                  <a:lnTo>
                    <a:pt x="0" y="202406"/>
                  </a:lnTo>
                  <a:lnTo>
                    <a:pt x="2381" y="223837"/>
                  </a:lnTo>
                  <a:lnTo>
                    <a:pt x="19050" y="257175"/>
                  </a:lnTo>
                  <a:lnTo>
                    <a:pt x="50006" y="295275"/>
                  </a:lnTo>
                  <a:lnTo>
                    <a:pt x="97631" y="347662"/>
                  </a:lnTo>
                  <a:lnTo>
                    <a:pt x="140494" y="388143"/>
                  </a:lnTo>
                  <a:lnTo>
                    <a:pt x="188119" y="428625"/>
                  </a:lnTo>
                  <a:lnTo>
                    <a:pt x="238125" y="466725"/>
                  </a:lnTo>
                  <a:lnTo>
                    <a:pt x="280988" y="497681"/>
                  </a:lnTo>
                  <a:lnTo>
                    <a:pt x="335756" y="531018"/>
                  </a:lnTo>
                  <a:lnTo>
                    <a:pt x="359569" y="540543"/>
                  </a:lnTo>
                  <a:lnTo>
                    <a:pt x="457200" y="516731"/>
                  </a:lnTo>
                  <a:lnTo>
                    <a:pt x="576263" y="488156"/>
                  </a:lnTo>
                  <a:lnTo>
                    <a:pt x="697706" y="457200"/>
                  </a:lnTo>
                  <a:lnTo>
                    <a:pt x="823913" y="433387"/>
                  </a:lnTo>
                  <a:lnTo>
                    <a:pt x="978694" y="409575"/>
                  </a:lnTo>
                  <a:lnTo>
                    <a:pt x="1231106" y="359568"/>
                  </a:lnTo>
                  <a:lnTo>
                    <a:pt x="1504950" y="323850"/>
                  </a:lnTo>
                  <a:lnTo>
                    <a:pt x="1747838" y="297656"/>
                  </a:lnTo>
                  <a:lnTo>
                    <a:pt x="1890713" y="285750"/>
                  </a:lnTo>
                  <a:lnTo>
                    <a:pt x="2083594" y="273843"/>
                  </a:lnTo>
                  <a:lnTo>
                    <a:pt x="2190750" y="271462"/>
                  </a:lnTo>
                  <a:lnTo>
                    <a:pt x="2252663" y="273843"/>
                  </a:lnTo>
                  <a:lnTo>
                    <a:pt x="2309813" y="273843"/>
                  </a:lnTo>
                  <a:lnTo>
                    <a:pt x="2374106" y="266700"/>
                  </a:lnTo>
                  <a:lnTo>
                    <a:pt x="2416969" y="254793"/>
                  </a:lnTo>
                  <a:lnTo>
                    <a:pt x="2431256" y="245268"/>
                  </a:lnTo>
                  <a:lnTo>
                    <a:pt x="2440781" y="228600"/>
                  </a:lnTo>
                  <a:lnTo>
                    <a:pt x="2440781" y="221456"/>
                  </a:lnTo>
                  <a:lnTo>
                    <a:pt x="2433638" y="200025"/>
                  </a:lnTo>
                  <a:lnTo>
                    <a:pt x="2400300" y="169068"/>
                  </a:lnTo>
                  <a:lnTo>
                    <a:pt x="2359819" y="138112"/>
                  </a:lnTo>
                  <a:lnTo>
                    <a:pt x="2295525" y="97631"/>
                  </a:lnTo>
                  <a:lnTo>
                    <a:pt x="2209800" y="50006"/>
                  </a:lnTo>
                  <a:lnTo>
                    <a:pt x="2083594" y="7143"/>
                  </a:lnTo>
                  <a:lnTo>
                    <a:pt x="2055019" y="0"/>
                  </a:lnTo>
                  <a:lnTo>
                    <a:pt x="2009775" y="19050"/>
                  </a:lnTo>
                  <a:lnTo>
                    <a:pt x="1893094" y="66675"/>
                  </a:lnTo>
                  <a:lnTo>
                    <a:pt x="1747838" y="104775"/>
                  </a:lnTo>
                  <a:lnTo>
                    <a:pt x="1676400" y="116681"/>
                  </a:lnTo>
                  <a:lnTo>
                    <a:pt x="1445419" y="142875"/>
                  </a:lnTo>
                  <a:lnTo>
                    <a:pt x="1052513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4">
              <a:extLst>
                <a:ext uri="{FF2B5EF4-FFF2-40B4-BE49-F238E27FC236}">
                  <a16:creationId xmlns:a16="http://schemas.microsoft.com/office/drawing/2014/main" id="{F6FB3EE7-1E42-4C24-AE33-12E81D43BE52}"/>
                </a:ext>
              </a:extLst>
            </p:cNvPr>
            <p:cNvSpPr/>
            <p:nvPr/>
          </p:nvSpPr>
          <p:spPr>
            <a:xfrm>
              <a:off x="7164388" y="5000625"/>
              <a:ext cx="1073150" cy="909638"/>
            </a:xfrm>
            <a:custGeom>
              <a:avLst/>
              <a:gdLst>
                <a:gd name="connsiteX0" fmla="*/ 431007 w 1071563"/>
                <a:gd name="connsiteY0" fmla="*/ 383381 h 909638"/>
                <a:gd name="connsiteX1" fmla="*/ 385763 w 1071563"/>
                <a:gd name="connsiteY1" fmla="*/ 338138 h 909638"/>
                <a:gd name="connsiteX2" fmla="*/ 314325 w 1071563"/>
                <a:gd name="connsiteY2" fmla="*/ 271463 h 909638"/>
                <a:gd name="connsiteX3" fmla="*/ 254794 w 1071563"/>
                <a:gd name="connsiteY3" fmla="*/ 221456 h 909638"/>
                <a:gd name="connsiteX4" fmla="*/ 195263 w 1071563"/>
                <a:gd name="connsiteY4" fmla="*/ 173831 h 909638"/>
                <a:gd name="connsiteX5" fmla="*/ 130969 w 1071563"/>
                <a:gd name="connsiteY5" fmla="*/ 126206 h 909638"/>
                <a:gd name="connsiteX6" fmla="*/ 57150 w 1071563"/>
                <a:gd name="connsiteY6" fmla="*/ 78581 h 909638"/>
                <a:gd name="connsiteX7" fmla="*/ 19050 w 1071563"/>
                <a:gd name="connsiteY7" fmla="*/ 45244 h 909638"/>
                <a:gd name="connsiteX8" fmla="*/ 0 w 1071563"/>
                <a:gd name="connsiteY8" fmla="*/ 23813 h 909638"/>
                <a:gd name="connsiteX9" fmla="*/ 0 w 1071563"/>
                <a:gd name="connsiteY9" fmla="*/ 11906 h 909638"/>
                <a:gd name="connsiteX10" fmla="*/ 7144 w 1071563"/>
                <a:gd name="connsiteY10" fmla="*/ 0 h 909638"/>
                <a:gd name="connsiteX11" fmla="*/ 40482 w 1071563"/>
                <a:gd name="connsiteY11" fmla="*/ 2381 h 909638"/>
                <a:gd name="connsiteX12" fmla="*/ 121444 w 1071563"/>
                <a:gd name="connsiteY12" fmla="*/ 23813 h 909638"/>
                <a:gd name="connsiteX13" fmla="*/ 264319 w 1071563"/>
                <a:gd name="connsiteY13" fmla="*/ 71438 h 909638"/>
                <a:gd name="connsiteX14" fmla="*/ 388144 w 1071563"/>
                <a:gd name="connsiteY14" fmla="*/ 123825 h 909638"/>
                <a:gd name="connsiteX15" fmla="*/ 488157 w 1071563"/>
                <a:gd name="connsiteY15" fmla="*/ 173831 h 909638"/>
                <a:gd name="connsiteX16" fmla="*/ 602457 w 1071563"/>
                <a:gd name="connsiteY16" fmla="*/ 235744 h 909638"/>
                <a:gd name="connsiteX17" fmla="*/ 707232 w 1071563"/>
                <a:gd name="connsiteY17" fmla="*/ 300038 h 909638"/>
                <a:gd name="connsiteX18" fmla="*/ 802482 w 1071563"/>
                <a:gd name="connsiteY18" fmla="*/ 366713 h 909638"/>
                <a:gd name="connsiteX19" fmla="*/ 842963 w 1071563"/>
                <a:gd name="connsiteY19" fmla="*/ 397669 h 909638"/>
                <a:gd name="connsiteX20" fmla="*/ 888207 w 1071563"/>
                <a:gd name="connsiteY20" fmla="*/ 435769 h 909638"/>
                <a:gd name="connsiteX21" fmla="*/ 933450 w 1071563"/>
                <a:gd name="connsiteY21" fmla="*/ 481013 h 909638"/>
                <a:gd name="connsiteX22" fmla="*/ 969169 w 1071563"/>
                <a:gd name="connsiteY22" fmla="*/ 521494 h 909638"/>
                <a:gd name="connsiteX23" fmla="*/ 1009650 w 1071563"/>
                <a:gd name="connsiteY23" fmla="*/ 583406 h 909638"/>
                <a:gd name="connsiteX24" fmla="*/ 1031082 w 1071563"/>
                <a:gd name="connsiteY24" fmla="*/ 631031 h 909638"/>
                <a:gd name="connsiteX25" fmla="*/ 1052513 w 1071563"/>
                <a:gd name="connsiteY25" fmla="*/ 690563 h 909638"/>
                <a:gd name="connsiteX26" fmla="*/ 1064419 w 1071563"/>
                <a:gd name="connsiteY26" fmla="*/ 750094 h 909638"/>
                <a:gd name="connsiteX27" fmla="*/ 1071563 w 1071563"/>
                <a:gd name="connsiteY27" fmla="*/ 795338 h 909638"/>
                <a:gd name="connsiteX28" fmla="*/ 1064419 w 1071563"/>
                <a:gd name="connsiteY28" fmla="*/ 831056 h 909638"/>
                <a:gd name="connsiteX29" fmla="*/ 1038225 w 1071563"/>
                <a:gd name="connsiteY29" fmla="*/ 869156 h 909638"/>
                <a:gd name="connsiteX30" fmla="*/ 1007269 w 1071563"/>
                <a:gd name="connsiteY30" fmla="*/ 902494 h 909638"/>
                <a:gd name="connsiteX31" fmla="*/ 990600 w 1071563"/>
                <a:gd name="connsiteY31" fmla="*/ 909638 h 909638"/>
                <a:gd name="connsiteX32" fmla="*/ 957263 w 1071563"/>
                <a:gd name="connsiteY32" fmla="*/ 909638 h 909638"/>
                <a:gd name="connsiteX33" fmla="*/ 909638 w 1071563"/>
                <a:gd name="connsiteY33" fmla="*/ 900113 h 909638"/>
                <a:gd name="connsiteX34" fmla="*/ 869157 w 1071563"/>
                <a:gd name="connsiteY34" fmla="*/ 883444 h 909638"/>
                <a:gd name="connsiteX35" fmla="*/ 833438 w 1071563"/>
                <a:gd name="connsiteY35" fmla="*/ 862013 h 909638"/>
                <a:gd name="connsiteX36" fmla="*/ 792957 w 1071563"/>
                <a:gd name="connsiteY36" fmla="*/ 826294 h 909638"/>
                <a:gd name="connsiteX37" fmla="*/ 742950 w 1071563"/>
                <a:gd name="connsiteY37" fmla="*/ 759619 h 909638"/>
                <a:gd name="connsiteX38" fmla="*/ 671513 w 1071563"/>
                <a:gd name="connsiteY38" fmla="*/ 664369 h 909638"/>
                <a:gd name="connsiteX39" fmla="*/ 566738 w 1071563"/>
                <a:gd name="connsiteY39" fmla="*/ 528638 h 909638"/>
                <a:gd name="connsiteX40" fmla="*/ 431007 w 1071563"/>
                <a:gd name="connsiteY40" fmla="*/ 383381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71563" h="909638">
                  <a:moveTo>
                    <a:pt x="431007" y="383381"/>
                  </a:moveTo>
                  <a:lnTo>
                    <a:pt x="385763" y="338138"/>
                  </a:lnTo>
                  <a:lnTo>
                    <a:pt x="314325" y="271463"/>
                  </a:lnTo>
                  <a:lnTo>
                    <a:pt x="254794" y="221456"/>
                  </a:lnTo>
                  <a:lnTo>
                    <a:pt x="195263" y="173831"/>
                  </a:lnTo>
                  <a:lnTo>
                    <a:pt x="130969" y="126206"/>
                  </a:lnTo>
                  <a:lnTo>
                    <a:pt x="57150" y="78581"/>
                  </a:lnTo>
                  <a:lnTo>
                    <a:pt x="19050" y="45244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40482" y="2381"/>
                  </a:lnTo>
                  <a:lnTo>
                    <a:pt x="121444" y="23813"/>
                  </a:lnTo>
                  <a:lnTo>
                    <a:pt x="264319" y="71438"/>
                  </a:lnTo>
                  <a:lnTo>
                    <a:pt x="388144" y="123825"/>
                  </a:lnTo>
                  <a:lnTo>
                    <a:pt x="488157" y="173831"/>
                  </a:lnTo>
                  <a:lnTo>
                    <a:pt x="602457" y="235744"/>
                  </a:lnTo>
                  <a:lnTo>
                    <a:pt x="707232" y="300038"/>
                  </a:lnTo>
                  <a:lnTo>
                    <a:pt x="802482" y="366713"/>
                  </a:lnTo>
                  <a:lnTo>
                    <a:pt x="842963" y="397669"/>
                  </a:lnTo>
                  <a:lnTo>
                    <a:pt x="888207" y="435769"/>
                  </a:lnTo>
                  <a:lnTo>
                    <a:pt x="933450" y="481013"/>
                  </a:lnTo>
                  <a:lnTo>
                    <a:pt x="969169" y="521494"/>
                  </a:lnTo>
                  <a:lnTo>
                    <a:pt x="1009650" y="583406"/>
                  </a:lnTo>
                  <a:lnTo>
                    <a:pt x="1031082" y="631031"/>
                  </a:lnTo>
                  <a:lnTo>
                    <a:pt x="1052513" y="690563"/>
                  </a:lnTo>
                  <a:lnTo>
                    <a:pt x="1064419" y="750094"/>
                  </a:lnTo>
                  <a:lnTo>
                    <a:pt x="1071563" y="795338"/>
                  </a:lnTo>
                  <a:lnTo>
                    <a:pt x="1064419" y="831056"/>
                  </a:lnTo>
                  <a:lnTo>
                    <a:pt x="1038225" y="869156"/>
                  </a:lnTo>
                  <a:lnTo>
                    <a:pt x="1007269" y="902494"/>
                  </a:lnTo>
                  <a:lnTo>
                    <a:pt x="990600" y="909638"/>
                  </a:lnTo>
                  <a:lnTo>
                    <a:pt x="957263" y="909638"/>
                  </a:lnTo>
                  <a:lnTo>
                    <a:pt x="909638" y="900113"/>
                  </a:lnTo>
                  <a:lnTo>
                    <a:pt x="869157" y="883444"/>
                  </a:lnTo>
                  <a:lnTo>
                    <a:pt x="833438" y="862013"/>
                  </a:lnTo>
                  <a:lnTo>
                    <a:pt x="792957" y="826294"/>
                  </a:lnTo>
                  <a:lnTo>
                    <a:pt x="742950" y="759619"/>
                  </a:lnTo>
                  <a:lnTo>
                    <a:pt x="671513" y="664369"/>
                  </a:lnTo>
                  <a:lnTo>
                    <a:pt x="566738" y="528638"/>
                  </a:lnTo>
                  <a:lnTo>
                    <a:pt x="431007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1">
              <a:extLst>
                <a:ext uri="{FF2B5EF4-FFF2-40B4-BE49-F238E27FC236}">
                  <a16:creationId xmlns:a16="http://schemas.microsoft.com/office/drawing/2014/main" id="{BBFBCDCB-D338-426D-AC3A-75313F6FC662}"/>
                </a:ext>
              </a:extLst>
            </p:cNvPr>
            <p:cNvSpPr/>
            <p:nvPr/>
          </p:nvSpPr>
          <p:spPr>
            <a:xfrm>
              <a:off x="4770438" y="2173288"/>
              <a:ext cx="977900" cy="635000"/>
            </a:xfrm>
            <a:custGeom>
              <a:avLst/>
              <a:gdLst>
                <a:gd name="connsiteX0" fmla="*/ 442913 w 976313"/>
                <a:gd name="connsiteY0" fmla="*/ 150019 h 633413"/>
                <a:gd name="connsiteX1" fmla="*/ 292894 w 976313"/>
                <a:gd name="connsiteY1" fmla="*/ 92869 h 633413"/>
                <a:gd name="connsiteX2" fmla="*/ 169069 w 976313"/>
                <a:gd name="connsiteY2" fmla="*/ 50007 h 633413"/>
                <a:gd name="connsiteX3" fmla="*/ 26194 w 976313"/>
                <a:gd name="connsiteY3" fmla="*/ 0 h 633413"/>
                <a:gd name="connsiteX4" fmla="*/ 0 w 976313"/>
                <a:gd name="connsiteY4" fmla="*/ 50007 h 633413"/>
                <a:gd name="connsiteX5" fmla="*/ 123825 w 976313"/>
                <a:gd name="connsiteY5" fmla="*/ 133350 h 633413"/>
                <a:gd name="connsiteX6" fmla="*/ 288132 w 976313"/>
                <a:gd name="connsiteY6" fmla="*/ 252413 h 633413"/>
                <a:gd name="connsiteX7" fmla="*/ 442913 w 976313"/>
                <a:gd name="connsiteY7" fmla="*/ 369094 h 633413"/>
                <a:gd name="connsiteX8" fmla="*/ 557213 w 976313"/>
                <a:gd name="connsiteY8" fmla="*/ 454819 h 633413"/>
                <a:gd name="connsiteX9" fmla="*/ 633413 w 976313"/>
                <a:gd name="connsiteY9" fmla="*/ 507207 h 633413"/>
                <a:gd name="connsiteX10" fmla="*/ 690563 w 976313"/>
                <a:gd name="connsiteY10" fmla="*/ 550069 h 633413"/>
                <a:gd name="connsiteX11" fmla="*/ 745332 w 976313"/>
                <a:gd name="connsiteY11" fmla="*/ 583407 h 633413"/>
                <a:gd name="connsiteX12" fmla="*/ 790575 w 976313"/>
                <a:gd name="connsiteY12" fmla="*/ 607219 h 633413"/>
                <a:gd name="connsiteX13" fmla="*/ 833438 w 976313"/>
                <a:gd name="connsiteY13" fmla="*/ 623888 h 633413"/>
                <a:gd name="connsiteX14" fmla="*/ 864394 w 976313"/>
                <a:gd name="connsiteY14" fmla="*/ 631032 h 633413"/>
                <a:gd name="connsiteX15" fmla="*/ 885825 w 976313"/>
                <a:gd name="connsiteY15" fmla="*/ 633413 h 633413"/>
                <a:gd name="connsiteX16" fmla="*/ 912019 w 976313"/>
                <a:gd name="connsiteY16" fmla="*/ 633413 h 633413"/>
                <a:gd name="connsiteX17" fmla="*/ 931069 w 976313"/>
                <a:gd name="connsiteY17" fmla="*/ 626269 h 633413"/>
                <a:gd name="connsiteX18" fmla="*/ 945357 w 976313"/>
                <a:gd name="connsiteY18" fmla="*/ 619125 h 633413"/>
                <a:gd name="connsiteX19" fmla="*/ 964407 w 976313"/>
                <a:gd name="connsiteY19" fmla="*/ 602457 h 633413"/>
                <a:gd name="connsiteX20" fmla="*/ 971550 w 976313"/>
                <a:gd name="connsiteY20" fmla="*/ 583407 h 633413"/>
                <a:gd name="connsiteX21" fmla="*/ 976313 w 976313"/>
                <a:gd name="connsiteY21" fmla="*/ 561975 h 633413"/>
                <a:gd name="connsiteX22" fmla="*/ 976313 w 976313"/>
                <a:gd name="connsiteY22" fmla="*/ 533400 h 633413"/>
                <a:gd name="connsiteX23" fmla="*/ 966788 w 976313"/>
                <a:gd name="connsiteY23" fmla="*/ 490538 h 633413"/>
                <a:gd name="connsiteX24" fmla="*/ 942975 w 976313"/>
                <a:gd name="connsiteY24" fmla="*/ 440532 h 633413"/>
                <a:gd name="connsiteX25" fmla="*/ 914400 w 976313"/>
                <a:gd name="connsiteY25" fmla="*/ 407194 h 633413"/>
                <a:gd name="connsiteX26" fmla="*/ 859632 w 976313"/>
                <a:gd name="connsiteY26" fmla="*/ 357188 h 633413"/>
                <a:gd name="connsiteX27" fmla="*/ 785813 w 976313"/>
                <a:gd name="connsiteY27" fmla="*/ 314325 h 633413"/>
                <a:gd name="connsiteX28" fmla="*/ 683419 w 976313"/>
                <a:gd name="connsiteY28" fmla="*/ 259557 h 633413"/>
                <a:gd name="connsiteX29" fmla="*/ 554832 w 976313"/>
                <a:gd name="connsiteY29" fmla="*/ 197644 h 633413"/>
                <a:gd name="connsiteX30" fmla="*/ 442913 w 976313"/>
                <a:gd name="connsiteY30" fmla="*/ 15001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13" h="633413">
                  <a:moveTo>
                    <a:pt x="442913" y="150019"/>
                  </a:moveTo>
                  <a:lnTo>
                    <a:pt x="292894" y="92869"/>
                  </a:lnTo>
                  <a:lnTo>
                    <a:pt x="169069" y="50007"/>
                  </a:lnTo>
                  <a:lnTo>
                    <a:pt x="26194" y="0"/>
                  </a:lnTo>
                  <a:lnTo>
                    <a:pt x="0" y="50007"/>
                  </a:lnTo>
                  <a:lnTo>
                    <a:pt x="123825" y="133350"/>
                  </a:lnTo>
                  <a:lnTo>
                    <a:pt x="288132" y="252413"/>
                  </a:lnTo>
                  <a:lnTo>
                    <a:pt x="442913" y="369094"/>
                  </a:lnTo>
                  <a:lnTo>
                    <a:pt x="557213" y="454819"/>
                  </a:lnTo>
                  <a:lnTo>
                    <a:pt x="633413" y="507207"/>
                  </a:lnTo>
                  <a:lnTo>
                    <a:pt x="690563" y="550069"/>
                  </a:lnTo>
                  <a:lnTo>
                    <a:pt x="745332" y="583407"/>
                  </a:lnTo>
                  <a:lnTo>
                    <a:pt x="790575" y="607219"/>
                  </a:lnTo>
                  <a:lnTo>
                    <a:pt x="833438" y="623888"/>
                  </a:lnTo>
                  <a:lnTo>
                    <a:pt x="864394" y="631032"/>
                  </a:lnTo>
                  <a:lnTo>
                    <a:pt x="885825" y="633413"/>
                  </a:lnTo>
                  <a:lnTo>
                    <a:pt x="912019" y="633413"/>
                  </a:lnTo>
                  <a:lnTo>
                    <a:pt x="931069" y="626269"/>
                  </a:lnTo>
                  <a:lnTo>
                    <a:pt x="945357" y="619125"/>
                  </a:lnTo>
                  <a:lnTo>
                    <a:pt x="964407" y="602457"/>
                  </a:lnTo>
                  <a:lnTo>
                    <a:pt x="971550" y="583407"/>
                  </a:lnTo>
                  <a:lnTo>
                    <a:pt x="976313" y="561975"/>
                  </a:lnTo>
                  <a:lnTo>
                    <a:pt x="976313" y="533400"/>
                  </a:lnTo>
                  <a:lnTo>
                    <a:pt x="966788" y="490538"/>
                  </a:lnTo>
                  <a:lnTo>
                    <a:pt x="942975" y="440532"/>
                  </a:lnTo>
                  <a:lnTo>
                    <a:pt x="914400" y="407194"/>
                  </a:lnTo>
                  <a:lnTo>
                    <a:pt x="859632" y="357188"/>
                  </a:lnTo>
                  <a:lnTo>
                    <a:pt x="785813" y="314325"/>
                  </a:lnTo>
                  <a:lnTo>
                    <a:pt x="683419" y="259557"/>
                  </a:lnTo>
                  <a:lnTo>
                    <a:pt x="554832" y="197644"/>
                  </a:lnTo>
                  <a:lnTo>
                    <a:pt x="442913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2">
              <a:extLst>
                <a:ext uri="{FF2B5EF4-FFF2-40B4-BE49-F238E27FC236}">
                  <a16:creationId xmlns:a16="http://schemas.microsoft.com/office/drawing/2014/main" id="{B384AAE8-C76E-4EE6-BB18-A63600CF9CC7}"/>
                </a:ext>
              </a:extLst>
            </p:cNvPr>
            <p:cNvSpPr/>
            <p:nvPr/>
          </p:nvSpPr>
          <p:spPr>
            <a:xfrm>
              <a:off x="4313238" y="2979739"/>
              <a:ext cx="855662" cy="346075"/>
            </a:xfrm>
            <a:custGeom>
              <a:avLst/>
              <a:gdLst>
                <a:gd name="connsiteX0" fmla="*/ 447675 w 854869"/>
                <a:gd name="connsiteY0" fmla="*/ 116681 h 347662"/>
                <a:gd name="connsiteX1" fmla="*/ 366713 w 854869"/>
                <a:gd name="connsiteY1" fmla="*/ 111919 h 347662"/>
                <a:gd name="connsiteX2" fmla="*/ 323850 w 854869"/>
                <a:gd name="connsiteY2" fmla="*/ 107156 h 347662"/>
                <a:gd name="connsiteX3" fmla="*/ 264319 w 854869"/>
                <a:gd name="connsiteY3" fmla="*/ 97631 h 347662"/>
                <a:gd name="connsiteX4" fmla="*/ 195263 w 854869"/>
                <a:gd name="connsiteY4" fmla="*/ 76200 h 347662"/>
                <a:gd name="connsiteX5" fmla="*/ 128588 w 854869"/>
                <a:gd name="connsiteY5" fmla="*/ 47625 h 347662"/>
                <a:gd name="connsiteX6" fmla="*/ 71438 w 854869"/>
                <a:gd name="connsiteY6" fmla="*/ 16669 h 347662"/>
                <a:gd name="connsiteX7" fmla="*/ 35719 w 854869"/>
                <a:gd name="connsiteY7" fmla="*/ 0 h 347662"/>
                <a:gd name="connsiteX8" fmla="*/ 21432 w 854869"/>
                <a:gd name="connsiteY8" fmla="*/ 0 h 347662"/>
                <a:gd name="connsiteX9" fmla="*/ 7144 w 854869"/>
                <a:gd name="connsiteY9" fmla="*/ 2381 h 347662"/>
                <a:gd name="connsiteX10" fmla="*/ 0 w 854869"/>
                <a:gd name="connsiteY10" fmla="*/ 11906 h 347662"/>
                <a:gd name="connsiteX11" fmla="*/ 0 w 854869"/>
                <a:gd name="connsiteY11" fmla="*/ 38100 h 347662"/>
                <a:gd name="connsiteX12" fmla="*/ 19050 w 854869"/>
                <a:gd name="connsiteY12" fmla="*/ 83344 h 347662"/>
                <a:gd name="connsiteX13" fmla="*/ 50007 w 854869"/>
                <a:gd name="connsiteY13" fmla="*/ 126206 h 347662"/>
                <a:gd name="connsiteX14" fmla="*/ 92869 w 854869"/>
                <a:gd name="connsiteY14" fmla="*/ 171450 h 347662"/>
                <a:gd name="connsiteX15" fmla="*/ 140494 w 854869"/>
                <a:gd name="connsiteY15" fmla="*/ 209550 h 347662"/>
                <a:gd name="connsiteX16" fmla="*/ 188119 w 854869"/>
                <a:gd name="connsiteY16" fmla="*/ 240506 h 347662"/>
                <a:gd name="connsiteX17" fmla="*/ 235744 w 854869"/>
                <a:gd name="connsiteY17" fmla="*/ 266700 h 347662"/>
                <a:gd name="connsiteX18" fmla="*/ 311944 w 854869"/>
                <a:gd name="connsiteY18" fmla="*/ 297656 h 347662"/>
                <a:gd name="connsiteX19" fmla="*/ 369094 w 854869"/>
                <a:gd name="connsiteY19" fmla="*/ 314325 h 347662"/>
                <a:gd name="connsiteX20" fmla="*/ 457200 w 854869"/>
                <a:gd name="connsiteY20" fmla="*/ 333375 h 347662"/>
                <a:gd name="connsiteX21" fmla="*/ 550069 w 854869"/>
                <a:gd name="connsiteY21" fmla="*/ 342900 h 347662"/>
                <a:gd name="connsiteX22" fmla="*/ 604838 w 854869"/>
                <a:gd name="connsiteY22" fmla="*/ 347662 h 347662"/>
                <a:gd name="connsiteX23" fmla="*/ 669132 w 854869"/>
                <a:gd name="connsiteY23" fmla="*/ 345281 h 347662"/>
                <a:gd name="connsiteX24" fmla="*/ 733425 w 854869"/>
                <a:gd name="connsiteY24" fmla="*/ 335756 h 347662"/>
                <a:gd name="connsiteX25" fmla="*/ 790575 w 854869"/>
                <a:gd name="connsiteY25" fmla="*/ 321469 h 347662"/>
                <a:gd name="connsiteX26" fmla="*/ 826294 w 854869"/>
                <a:gd name="connsiteY26" fmla="*/ 302419 h 347662"/>
                <a:gd name="connsiteX27" fmla="*/ 840582 w 854869"/>
                <a:gd name="connsiteY27" fmla="*/ 283369 h 347662"/>
                <a:gd name="connsiteX28" fmla="*/ 852488 w 854869"/>
                <a:gd name="connsiteY28" fmla="*/ 264319 h 347662"/>
                <a:gd name="connsiteX29" fmla="*/ 854869 w 854869"/>
                <a:gd name="connsiteY29" fmla="*/ 245269 h 347662"/>
                <a:gd name="connsiteX30" fmla="*/ 850107 w 854869"/>
                <a:gd name="connsiteY30" fmla="*/ 228600 h 347662"/>
                <a:gd name="connsiteX31" fmla="*/ 835819 w 854869"/>
                <a:gd name="connsiteY31" fmla="*/ 204787 h 347662"/>
                <a:gd name="connsiteX32" fmla="*/ 807244 w 854869"/>
                <a:gd name="connsiteY32" fmla="*/ 183356 h 347662"/>
                <a:gd name="connsiteX33" fmla="*/ 762000 w 854869"/>
                <a:gd name="connsiteY33" fmla="*/ 159544 h 347662"/>
                <a:gd name="connsiteX34" fmla="*/ 719138 w 854869"/>
                <a:gd name="connsiteY34" fmla="*/ 145256 h 347662"/>
                <a:gd name="connsiteX35" fmla="*/ 671513 w 854869"/>
                <a:gd name="connsiteY35" fmla="*/ 135731 h 347662"/>
                <a:gd name="connsiteX36" fmla="*/ 595313 w 854869"/>
                <a:gd name="connsiteY36" fmla="*/ 121444 h 347662"/>
                <a:gd name="connsiteX37" fmla="*/ 514350 w 854869"/>
                <a:gd name="connsiteY37" fmla="*/ 119062 h 347662"/>
                <a:gd name="connsiteX38" fmla="*/ 447675 w 854869"/>
                <a:gd name="connsiteY38" fmla="*/ 116681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347662">
                  <a:moveTo>
                    <a:pt x="447675" y="116681"/>
                  </a:moveTo>
                  <a:lnTo>
                    <a:pt x="366713" y="111919"/>
                  </a:lnTo>
                  <a:lnTo>
                    <a:pt x="323850" y="107156"/>
                  </a:lnTo>
                  <a:lnTo>
                    <a:pt x="264319" y="97631"/>
                  </a:lnTo>
                  <a:lnTo>
                    <a:pt x="195263" y="76200"/>
                  </a:lnTo>
                  <a:lnTo>
                    <a:pt x="128588" y="47625"/>
                  </a:lnTo>
                  <a:lnTo>
                    <a:pt x="71438" y="16669"/>
                  </a:lnTo>
                  <a:lnTo>
                    <a:pt x="35719" y="0"/>
                  </a:lnTo>
                  <a:lnTo>
                    <a:pt x="21432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0" y="38100"/>
                  </a:lnTo>
                  <a:lnTo>
                    <a:pt x="19050" y="83344"/>
                  </a:lnTo>
                  <a:lnTo>
                    <a:pt x="50007" y="126206"/>
                  </a:lnTo>
                  <a:lnTo>
                    <a:pt x="92869" y="171450"/>
                  </a:lnTo>
                  <a:lnTo>
                    <a:pt x="140494" y="209550"/>
                  </a:lnTo>
                  <a:lnTo>
                    <a:pt x="188119" y="240506"/>
                  </a:lnTo>
                  <a:lnTo>
                    <a:pt x="235744" y="266700"/>
                  </a:lnTo>
                  <a:lnTo>
                    <a:pt x="311944" y="297656"/>
                  </a:lnTo>
                  <a:lnTo>
                    <a:pt x="369094" y="314325"/>
                  </a:lnTo>
                  <a:lnTo>
                    <a:pt x="457200" y="333375"/>
                  </a:lnTo>
                  <a:lnTo>
                    <a:pt x="550069" y="342900"/>
                  </a:lnTo>
                  <a:lnTo>
                    <a:pt x="604838" y="347662"/>
                  </a:lnTo>
                  <a:lnTo>
                    <a:pt x="669132" y="345281"/>
                  </a:lnTo>
                  <a:lnTo>
                    <a:pt x="733425" y="335756"/>
                  </a:lnTo>
                  <a:lnTo>
                    <a:pt x="790575" y="321469"/>
                  </a:lnTo>
                  <a:lnTo>
                    <a:pt x="826294" y="302419"/>
                  </a:lnTo>
                  <a:lnTo>
                    <a:pt x="840582" y="283369"/>
                  </a:lnTo>
                  <a:lnTo>
                    <a:pt x="852488" y="264319"/>
                  </a:lnTo>
                  <a:lnTo>
                    <a:pt x="854869" y="245269"/>
                  </a:lnTo>
                  <a:lnTo>
                    <a:pt x="850107" y="228600"/>
                  </a:lnTo>
                  <a:lnTo>
                    <a:pt x="835819" y="204787"/>
                  </a:lnTo>
                  <a:lnTo>
                    <a:pt x="807244" y="183356"/>
                  </a:lnTo>
                  <a:lnTo>
                    <a:pt x="762000" y="159544"/>
                  </a:lnTo>
                  <a:lnTo>
                    <a:pt x="719138" y="145256"/>
                  </a:lnTo>
                  <a:lnTo>
                    <a:pt x="671513" y="135731"/>
                  </a:lnTo>
                  <a:lnTo>
                    <a:pt x="595313" y="121444"/>
                  </a:lnTo>
                  <a:lnTo>
                    <a:pt x="514350" y="119062"/>
                  </a:lnTo>
                  <a:lnTo>
                    <a:pt x="44767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3">
              <a:extLst>
                <a:ext uri="{FF2B5EF4-FFF2-40B4-BE49-F238E27FC236}">
                  <a16:creationId xmlns:a16="http://schemas.microsoft.com/office/drawing/2014/main" id="{24C4D9A7-B395-4D63-9754-FDFD0DE03D0C}"/>
                </a:ext>
              </a:extLst>
            </p:cNvPr>
            <p:cNvSpPr/>
            <p:nvPr/>
          </p:nvSpPr>
          <p:spPr>
            <a:xfrm>
              <a:off x="3665538" y="3633789"/>
              <a:ext cx="1911350" cy="561975"/>
            </a:xfrm>
            <a:custGeom>
              <a:avLst/>
              <a:gdLst>
                <a:gd name="connsiteX0" fmla="*/ 776288 w 1909763"/>
                <a:gd name="connsiteY0" fmla="*/ 228600 h 561975"/>
                <a:gd name="connsiteX1" fmla="*/ 597694 w 1909763"/>
                <a:gd name="connsiteY1" fmla="*/ 271462 h 561975"/>
                <a:gd name="connsiteX2" fmla="*/ 423863 w 1909763"/>
                <a:gd name="connsiteY2" fmla="*/ 309562 h 561975"/>
                <a:gd name="connsiteX3" fmla="*/ 321469 w 1909763"/>
                <a:gd name="connsiteY3" fmla="*/ 330993 h 561975"/>
                <a:gd name="connsiteX4" fmla="*/ 283369 w 1909763"/>
                <a:gd name="connsiteY4" fmla="*/ 326231 h 561975"/>
                <a:gd name="connsiteX5" fmla="*/ 230982 w 1909763"/>
                <a:gd name="connsiteY5" fmla="*/ 314325 h 561975"/>
                <a:gd name="connsiteX6" fmla="*/ 173832 w 1909763"/>
                <a:gd name="connsiteY6" fmla="*/ 292893 h 561975"/>
                <a:gd name="connsiteX7" fmla="*/ 119063 w 1909763"/>
                <a:gd name="connsiteY7" fmla="*/ 269081 h 561975"/>
                <a:gd name="connsiteX8" fmla="*/ 69057 w 1909763"/>
                <a:gd name="connsiteY8" fmla="*/ 240506 h 561975"/>
                <a:gd name="connsiteX9" fmla="*/ 30957 w 1909763"/>
                <a:gd name="connsiteY9" fmla="*/ 219075 h 561975"/>
                <a:gd name="connsiteX10" fmla="*/ 7144 w 1909763"/>
                <a:gd name="connsiteY10" fmla="*/ 219075 h 561975"/>
                <a:gd name="connsiteX11" fmla="*/ 0 w 1909763"/>
                <a:gd name="connsiteY11" fmla="*/ 233362 h 561975"/>
                <a:gd name="connsiteX12" fmla="*/ 4763 w 1909763"/>
                <a:gd name="connsiteY12" fmla="*/ 259556 h 561975"/>
                <a:gd name="connsiteX13" fmla="*/ 28575 w 1909763"/>
                <a:gd name="connsiteY13" fmla="*/ 311943 h 561975"/>
                <a:gd name="connsiteX14" fmla="*/ 66675 w 1909763"/>
                <a:gd name="connsiteY14" fmla="*/ 369093 h 561975"/>
                <a:gd name="connsiteX15" fmla="*/ 119063 w 1909763"/>
                <a:gd name="connsiteY15" fmla="*/ 435768 h 561975"/>
                <a:gd name="connsiteX16" fmla="*/ 159544 w 1909763"/>
                <a:gd name="connsiteY16" fmla="*/ 478631 h 561975"/>
                <a:gd name="connsiteX17" fmla="*/ 197644 w 1909763"/>
                <a:gd name="connsiteY17" fmla="*/ 509587 h 561975"/>
                <a:gd name="connsiteX18" fmla="*/ 233363 w 1909763"/>
                <a:gd name="connsiteY18" fmla="*/ 533400 h 561975"/>
                <a:gd name="connsiteX19" fmla="*/ 269082 w 1909763"/>
                <a:gd name="connsiteY19" fmla="*/ 547687 h 561975"/>
                <a:gd name="connsiteX20" fmla="*/ 300038 w 1909763"/>
                <a:gd name="connsiteY20" fmla="*/ 554831 h 561975"/>
                <a:gd name="connsiteX21" fmla="*/ 340519 w 1909763"/>
                <a:gd name="connsiteY21" fmla="*/ 561975 h 561975"/>
                <a:gd name="connsiteX22" fmla="*/ 402432 w 1909763"/>
                <a:gd name="connsiteY22" fmla="*/ 547687 h 561975"/>
                <a:gd name="connsiteX23" fmla="*/ 576263 w 1909763"/>
                <a:gd name="connsiteY23" fmla="*/ 485775 h 561975"/>
                <a:gd name="connsiteX24" fmla="*/ 804863 w 1909763"/>
                <a:gd name="connsiteY24" fmla="*/ 414337 h 561975"/>
                <a:gd name="connsiteX25" fmla="*/ 1092994 w 1909763"/>
                <a:gd name="connsiteY25" fmla="*/ 330993 h 561975"/>
                <a:gd name="connsiteX26" fmla="*/ 1314450 w 1909763"/>
                <a:gd name="connsiteY26" fmla="*/ 271462 h 561975"/>
                <a:gd name="connsiteX27" fmla="*/ 1438275 w 1909763"/>
                <a:gd name="connsiteY27" fmla="*/ 240506 h 561975"/>
                <a:gd name="connsiteX28" fmla="*/ 1488282 w 1909763"/>
                <a:gd name="connsiteY28" fmla="*/ 238125 h 561975"/>
                <a:gd name="connsiteX29" fmla="*/ 1847850 w 1909763"/>
                <a:gd name="connsiteY29" fmla="*/ 321468 h 561975"/>
                <a:gd name="connsiteX30" fmla="*/ 1885950 w 1909763"/>
                <a:gd name="connsiteY30" fmla="*/ 295275 h 561975"/>
                <a:gd name="connsiteX31" fmla="*/ 1905000 w 1909763"/>
                <a:gd name="connsiteY31" fmla="*/ 273843 h 561975"/>
                <a:gd name="connsiteX32" fmla="*/ 1909763 w 1909763"/>
                <a:gd name="connsiteY32" fmla="*/ 257175 h 561975"/>
                <a:gd name="connsiteX33" fmla="*/ 1909763 w 1909763"/>
                <a:gd name="connsiteY33" fmla="*/ 240506 h 561975"/>
                <a:gd name="connsiteX34" fmla="*/ 1895475 w 1909763"/>
                <a:gd name="connsiteY34" fmla="*/ 214312 h 561975"/>
                <a:gd name="connsiteX35" fmla="*/ 1862138 w 1909763"/>
                <a:gd name="connsiteY35" fmla="*/ 176212 h 561975"/>
                <a:gd name="connsiteX36" fmla="*/ 1776413 w 1909763"/>
                <a:gd name="connsiteY36" fmla="*/ 111918 h 561975"/>
                <a:gd name="connsiteX37" fmla="*/ 1662113 w 1909763"/>
                <a:gd name="connsiteY37" fmla="*/ 33337 h 561975"/>
                <a:gd name="connsiteX38" fmla="*/ 1616869 w 1909763"/>
                <a:gd name="connsiteY38" fmla="*/ 7143 h 561975"/>
                <a:gd name="connsiteX39" fmla="*/ 1593057 w 1909763"/>
                <a:gd name="connsiteY39" fmla="*/ 0 h 561975"/>
                <a:gd name="connsiteX40" fmla="*/ 1545432 w 1909763"/>
                <a:gd name="connsiteY40" fmla="*/ 4762 h 561975"/>
                <a:gd name="connsiteX41" fmla="*/ 1478757 w 1909763"/>
                <a:gd name="connsiteY41" fmla="*/ 23812 h 561975"/>
                <a:gd name="connsiteX42" fmla="*/ 1390650 w 1909763"/>
                <a:gd name="connsiteY42" fmla="*/ 64293 h 561975"/>
                <a:gd name="connsiteX43" fmla="*/ 1283494 w 1909763"/>
                <a:gd name="connsiteY43" fmla="*/ 92868 h 561975"/>
                <a:gd name="connsiteX44" fmla="*/ 990600 w 1909763"/>
                <a:gd name="connsiteY44" fmla="*/ 171450 h 561975"/>
                <a:gd name="connsiteX45" fmla="*/ 776288 w 1909763"/>
                <a:gd name="connsiteY45" fmla="*/ 228600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09763" h="561975">
                  <a:moveTo>
                    <a:pt x="776288" y="228600"/>
                  </a:moveTo>
                  <a:lnTo>
                    <a:pt x="597694" y="271462"/>
                  </a:lnTo>
                  <a:lnTo>
                    <a:pt x="423863" y="309562"/>
                  </a:lnTo>
                  <a:lnTo>
                    <a:pt x="321469" y="330993"/>
                  </a:lnTo>
                  <a:lnTo>
                    <a:pt x="283369" y="326231"/>
                  </a:lnTo>
                  <a:lnTo>
                    <a:pt x="230982" y="314325"/>
                  </a:lnTo>
                  <a:lnTo>
                    <a:pt x="173832" y="292893"/>
                  </a:lnTo>
                  <a:lnTo>
                    <a:pt x="119063" y="269081"/>
                  </a:lnTo>
                  <a:lnTo>
                    <a:pt x="69057" y="240506"/>
                  </a:lnTo>
                  <a:lnTo>
                    <a:pt x="30957" y="219075"/>
                  </a:lnTo>
                  <a:lnTo>
                    <a:pt x="7144" y="219075"/>
                  </a:lnTo>
                  <a:lnTo>
                    <a:pt x="0" y="233362"/>
                  </a:lnTo>
                  <a:lnTo>
                    <a:pt x="4763" y="259556"/>
                  </a:lnTo>
                  <a:lnTo>
                    <a:pt x="28575" y="311943"/>
                  </a:lnTo>
                  <a:lnTo>
                    <a:pt x="66675" y="369093"/>
                  </a:lnTo>
                  <a:lnTo>
                    <a:pt x="119063" y="435768"/>
                  </a:lnTo>
                  <a:lnTo>
                    <a:pt x="159544" y="478631"/>
                  </a:lnTo>
                  <a:lnTo>
                    <a:pt x="197644" y="509587"/>
                  </a:lnTo>
                  <a:lnTo>
                    <a:pt x="233363" y="533400"/>
                  </a:lnTo>
                  <a:lnTo>
                    <a:pt x="269082" y="547687"/>
                  </a:lnTo>
                  <a:lnTo>
                    <a:pt x="300038" y="554831"/>
                  </a:lnTo>
                  <a:lnTo>
                    <a:pt x="340519" y="561975"/>
                  </a:lnTo>
                  <a:lnTo>
                    <a:pt x="402432" y="547687"/>
                  </a:lnTo>
                  <a:lnTo>
                    <a:pt x="576263" y="485775"/>
                  </a:lnTo>
                  <a:lnTo>
                    <a:pt x="804863" y="414337"/>
                  </a:lnTo>
                  <a:lnTo>
                    <a:pt x="1092994" y="330993"/>
                  </a:lnTo>
                  <a:lnTo>
                    <a:pt x="1314450" y="271462"/>
                  </a:lnTo>
                  <a:lnTo>
                    <a:pt x="1438275" y="240506"/>
                  </a:lnTo>
                  <a:lnTo>
                    <a:pt x="1488282" y="238125"/>
                  </a:lnTo>
                  <a:lnTo>
                    <a:pt x="1847850" y="321468"/>
                  </a:lnTo>
                  <a:lnTo>
                    <a:pt x="1885950" y="295275"/>
                  </a:lnTo>
                  <a:lnTo>
                    <a:pt x="1905000" y="273843"/>
                  </a:lnTo>
                  <a:lnTo>
                    <a:pt x="1909763" y="257175"/>
                  </a:lnTo>
                  <a:lnTo>
                    <a:pt x="1909763" y="240506"/>
                  </a:lnTo>
                  <a:lnTo>
                    <a:pt x="1895475" y="214312"/>
                  </a:lnTo>
                  <a:lnTo>
                    <a:pt x="1862138" y="176212"/>
                  </a:lnTo>
                  <a:lnTo>
                    <a:pt x="1776413" y="111918"/>
                  </a:lnTo>
                  <a:lnTo>
                    <a:pt x="1662113" y="33337"/>
                  </a:lnTo>
                  <a:lnTo>
                    <a:pt x="1616869" y="7143"/>
                  </a:lnTo>
                  <a:lnTo>
                    <a:pt x="1593057" y="0"/>
                  </a:lnTo>
                  <a:lnTo>
                    <a:pt x="1545432" y="4762"/>
                  </a:lnTo>
                  <a:lnTo>
                    <a:pt x="1478757" y="23812"/>
                  </a:lnTo>
                  <a:lnTo>
                    <a:pt x="1390650" y="64293"/>
                  </a:lnTo>
                  <a:lnTo>
                    <a:pt x="1283494" y="92868"/>
                  </a:lnTo>
                  <a:lnTo>
                    <a:pt x="990600" y="171450"/>
                  </a:lnTo>
                  <a:lnTo>
                    <a:pt x="7762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4">
              <a:extLst>
                <a:ext uri="{FF2B5EF4-FFF2-40B4-BE49-F238E27FC236}">
                  <a16:creationId xmlns:a16="http://schemas.microsoft.com/office/drawing/2014/main" id="{AE4E82CB-080D-4AE6-97A0-E9F988BCFCE4}"/>
                </a:ext>
              </a:extLst>
            </p:cNvPr>
            <p:cNvSpPr/>
            <p:nvPr/>
          </p:nvSpPr>
          <p:spPr>
            <a:xfrm>
              <a:off x="4597400" y="3838575"/>
              <a:ext cx="960438" cy="1123950"/>
            </a:xfrm>
            <a:custGeom>
              <a:avLst/>
              <a:gdLst>
                <a:gd name="connsiteX0" fmla="*/ 383381 w 959644"/>
                <a:gd name="connsiteY0" fmla="*/ 464344 h 1123950"/>
                <a:gd name="connsiteX1" fmla="*/ 466725 w 959644"/>
                <a:gd name="connsiteY1" fmla="*/ 309563 h 1123950"/>
                <a:gd name="connsiteX2" fmla="*/ 535781 w 959644"/>
                <a:gd name="connsiteY2" fmla="*/ 173831 h 1123950"/>
                <a:gd name="connsiteX3" fmla="*/ 581025 w 959644"/>
                <a:gd name="connsiteY3" fmla="*/ 80963 h 1123950"/>
                <a:gd name="connsiteX4" fmla="*/ 583406 w 959644"/>
                <a:gd name="connsiteY4" fmla="*/ 64294 h 1123950"/>
                <a:gd name="connsiteX5" fmla="*/ 581025 w 959644"/>
                <a:gd name="connsiteY5" fmla="*/ 50006 h 1123950"/>
                <a:gd name="connsiteX6" fmla="*/ 557213 w 959644"/>
                <a:gd name="connsiteY6" fmla="*/ 0 h 1123950"/>
                <a:gd name="connsiteX7" fmla="*/ 959644 w 959644"/>
                <a:gd name="connsiteY7" fmla="*/ 80963 h 1123950"/>
                <a:gd name="connsiteX8" fmla="*/ 916781 w 959644"/>
                <a:gd name="connsiteY8" fmla="*/ 116681 h 1123950"/>
                <a:gd name="connsiteX9" fmla="*/ 878681 w 959644"/>
                <a:gd name="connsiteY9" fmla="*/ 145256 h 1123950"/>
                <a:gd name="connsiteX10" fmla="*/ 831056 w 959644"/>
                <a:gd name="connsiteY10" fmla="*/ 185738 h 1123950"/>
                <a:gd name="connsiteX11" fmla="*/ 754856 w 959644"/>
                <a:gd name="connsiteY11" fmla="*/ 290513 h 1123950"/>
                <a:gd name="connsiteX12" fmla="*/ 576263 w 959644"/>
                <a:gd name="connsiteY12" fmla="*/ 521494 h 1123950"/>
                <a:gd name="connsiteX13" fmla="*/ 409575 w 959644"/>
                <a:gd name="connsiteY13" fmla="*/ 726281 h 1123950"/>
                <a:gd name="connsiteX14" fmla="*/ 209550 w 959644"/>
                <a:gd name="connsiteY14" fmla="*/ 973931 h 1123950"/>
                <a:gd name="connsiteX15" fmla="*/ 73819 w 959644"/>
                <a:gd name="connsiteY15" fmla="*/ 1123950 h 1123950"/>
                <a:gd name="connsiteX16" fmla="*/ 0 w 959644"/>
                <a:gd name="connsiteY16" fmla="*/ 1057275 h 1123950"/>
                <a:gd name="connsiteX17" fmla="*/ 107156 w 959644"/>
                <a:gd name="connsiteY17" fmla="*/ 904875 h 1123950"/>
                <a:gd name="connsiteX18" fmla="*/ 230981 w 959644"/>
                <a:gd name="connsiteY18" fmla="*/ 721519 h 1123950"/>
                <a:gd name="connsiteX19" fmla="*/ 326231 w 959644"/>
                <a:gd name="connsiteY19" fmla="*/ 561975 h 1123950"/>
                <a:gd name="connsiteX20" fmla="*/ 383381 w 959644"/>
                <a:gd name="connsiteY20" fmla="*/ 464344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59644" h="1123950">
                  <a:moveTo>
                    <a:pt x="383381" y="464344"/>
                  </a:moveTo>
                  <a:lnTo>
                    <a:pt x="466725" y="309563"/>
                  </a:lnTo>
                  <a:lnTo>
                    <a:pt x="535781" y="173831"/>
                  </a:lnTo>
                  <a:lnTo>
                    <a:pt x="581025" y="80963"/>
                  </a:lnTo>
                  <a:lnTo>
                    <a:pt x="583406" y="64294"/>
                  </a:lnTo>
                  <a:lnTo>
                    <a:pt x="581025" y="50006"/>
                  </a:lnTo>
                  <a:lnTo>
                    <a:pt x="557213" y="0"/>
                  </a:lnTo>
                  <a:lnTo>
                    <a:pt x="959644" y="80963"/>
                  </a:lnTo>
                  <a:lnTo>
                    <a:pt x="916781" y="116681"/>
                  </a:lnTo>
                  <a:lnTo>
                    <a:pt x="878681" y="145256"/>
                  </a:lnTo>
                  <a:lnTo>
                    <a:pt x="831056" y="185738"/>
                  </a:lnTo>
                  <a:lnTo>
                    <a:pt x="754856" y="290513"/>
                  </a:lnTo>
                  <a:lnTo>
                    <a:pt x="576263" y="521494"/>
                  </a:lnTo>
                  <a:lnTo>
                    <a:pt x="409575" y="726281"/>
                  </a:lnTo>
                  <a:lnTo>
                    <a:pt x="209550" y="973931"/>
                  </a:lnTo>
                  <a:lnTo>
                    <a:pt x="73819" y="1123950"/>
                  </a:lnTo>
                  <a:lnTo>
                    <a:pt x="0" y="1057275"/>
                  </a:lnTo>
                  <a:lnTo>
                    <a:pt x="107156" y="904875"/>
                  </a:lnTo>
                  <a:lnTo>
                    <a:pt x="230981" y="721519"/>
                  </a:lnTo>
                  <a:lnTo>
                    <a:pt x="326231" y="561975"/>
                  </a:lnTo>
                  <a:lnTo>
                    <a:pt x="383381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5">
              <a:extLst>
                <a:ext uri="{FF2B5EF4-FFF2-40B4-BE49-F238E27FC236}">
                  <a16:creationId xmlns:a16="http://schemas.microsoft.com/office/drawing/2014/main" id="{971DAD72-27A6-4EA1-B2CC-56F83BAB6E3B}"/>
                </a:ext>
              </a:extLst>
            </p:cNvPr>
            <p:cNvSpPr/>
            <p:nvPr/>
          </p:nvSpPr>
          <p:spPr>
            <a:xfrm>
              <a:off x="4073525" y="4583113"/>
              <a:ext cx="998538" cy="950912"/>
            </a:xfrm>
            <a:custGeom>
              <a:avLst/>
              <a:gdLst>
                <a:gd name="connsiteX0" fmla="*/ 378619 w 997744"/>
                <a:gd name="connsiteY0" fmla="*/ 335757 h 950119"/>
                <a:gd name="connsiteX1" fmla="*/ 309563 w 997744"/>
                <a:gd name="connsiteY1" fmla="*/ 273844 h 950119"/>
                <a:gd name="connsiteX2" fmla="*/ 228600 w 997744"/>
                <a:gd name="connsiteY2" fmla="*/ 204788 h 950119"/>
                <a:gd name="connsiteX3" fmla="*/ 140494 w 997744"/>
                <a:gd name="connsiteY3" fmla="*/ 138113 h 950119"/>
                <a:gd name="connsiteX4" fmla="*/ 76200 w 997744"/>
                <a:gd name="connsiteY4" fmla="*/ 90488 h 950119"/>
                <a:gd name="connsiteX5" fmla="*/ 26194 w 997744"/>
                <a:gd name="connsiteY5" fmla="*/ 57150 h 950119"/>
                <a:gd name="connsiteX6" fmla="*/ 4763 w 997744"/>
                <a:gd name="connsiteY6" fmla="*/ 33338 h 950119"/>
                <a:gd name="connsiteX7" fmla="*/ 0 w 997744"/>
                <a:gd name="connsiteY7" fmla="*/ 16669 h 950119"/>
                <a:gd name="connsiteX8" fmla="*/ 0 w 997744"/>
                <a:gd name="connsiteY8" fmla="*/ 7144 h 950119"/>
                <a:gd name="connsiteX9" fmla="*/ 14288 w 997744"/>
                <a:gd name="connsiteY9" fmla="*/ 0 h 950119"/>
                <a:gd name="connsiteX10" fmla="*/ 45244 w 997744"/>
                <a:gd name="connsiteY10" fmla="*/ 2382 h 950119"/>
                <a:gd name="connsiteX11" fmla="*/ 133350 w 997744"/>
                <a:gd name="connsiteY11" fmla="*/ 16669 h 950119"/>
                <a:gd name="connsiteX12" fmla="*/ 230981 w 997744"/>
                <a:gd name="connsiteY12" fmla="*/ 47625 h 950119"/>
                <a:gd name="connsiteX13" fmla="*/ 314325 w 997744"/>
                <a:gd name="connsiteY13" fmla="*/ 80963 h 950119"/>
                <a:gd name="connsiteX14" fmla="*/ 381000 w 997744"/>
                <a:gd name="connsiteY14" fmla="*/ 114300 h 950119"/>
                <a:gd name="connsiteX15" fmla="*/ 452438 w 997744"/>
                <a:gd name="connsiteY15" fmla="*/ 152400 h 950119"/>
                <a:gd name="connsiteX16" fmla="*/ 547688 w 997744"/>
                <a:gd name="connsiteY16" fmla="*/ 207169 h 950119"/>
                <a:gd name="connsiteX17" fmla="*/ 597694 w 997744"/>
                <a:gd name="connsiteY17" fmla="*/ 238125 h 950119"/>
                <a:gd name="connsiteX18" fmla="*/ 685800 w 997744"/>
                <a:gd name="connsiteY18" fmla="*/ 269082 h 950119"/>
                <a:gd name="connsiteX19" fmla="*/ 738188 w 997744"/>
                <a:gd name="connsiteY19" fmla="*/ 328613 h 950119"/>
                <a:gd name="connsiteX20" fmla="*/ 795338 w 997744"/>
                <a:gd name="connsiteY20" fmla="*/ 395288 h 950119"/>
                <a:gd name="connsiteX21" fmla="*/ 852488 w 997744"/>
                <a:gd name="connsiteY21" fmla="*/ 469107 h 950119"/>
                <a:gd name="connsiteX22" fmla="*/ 902494 w 997744"/>
                <a:gd name="connsiteY22" fmla="*/ 538163 h 950119"/>
                <a:gd name="connsiteX23" fmla="*/ 928688 w 997744"/>
                <a:gd name="connsiteY23" fmla="*/ 578644 h 950119"/>
                <a:gd name="connsiteX24" fmla="*/ 959644 w 997744"/>
                <a:gd name="connsiteY24" fmla="*/ 633413 h 950119"/>
                <a:gd name="connsiteX25" fmla="*/ 969169 w 997744"/>
                <a:gd name="connsiteY25" fmla="*/ 657225 h 950119"/>
                <a:gd name="connsiteX26" fmla="*/ 983456 w 997744"/>
                <a:gd name="connsiteY26" fmla="*/ 695325 h 950119"/>
                <a:gd name="connsiteX27" fmla="*/ 997744 w 997744"/>
                <a:gd name="connsiteY27" fmla="*/ 754857 h 950119"/>
                <a:gd name="connsiteX28" fmla="*/ 997744 w 997744"/>
                <a:gd name="connsiteY28" fmla="*/ 788194 h 950119"/>
                <a:gd name="connsiteX29" fmla="*/ 995363 w 997744"/>
                <a:gd name="connsiteY29" fmla="*/ 835819 h 950119"/>
                <a:gd name="connsiteX30" fmla="*/ 978694 w 997744"/>
                <a:gd name="connsiteY30" fmla="*/ 888207 h 950119"/>
                <a:gd name="connsiteX31" fmla="*/ 957263 w 997744"/>
                <a:gd name="connsiteY31" fmla="*/ 923925 h 950119"/>
                <a:gd name="connsiteX32" fmla="*/ 938213 w 997744"/>
                <a:gd name="connsiteY32" fmla="*/ 942975 h 950119"/>
                <a:gd name="connsiteX33" fmla="*/ 912019 w 997744"/>
                <a:gd name="connsiteY33" fmla="*/ 950119 h 950119"/>
                <a:gd name="connsiteX34" fmla="*/ 885825 w 997744"/>
                <a:gd name="connsiteY34" fmla="*/ 945357 h 950119"/>
                <a:gd name="connsiteX35" fmla="*/ 854869 w 997744"/>
                <a:gd name="connsiteY35" fmla="*/ 923925 h 950119"/>
                <a:gd name="connsiteX36" fmla="*/ 816769 w 997744"/>
                <a:gd name="connsiteY36" fmla="*/ 878682 h 950119"/>
                <a:gd name="connsiteX37" fmla="*/ 747713 w 997744"/>
                <a:gd name="connsiteY37" fmla="*/ 776288 h 950119"/>
                <a:gd name="connsiteX38" fmla="*/ 681038 w 997744"/>
                <a:gd name="connsiteY38" fmla="*/ 683419 h 950119"/>
                <a:gd name="connsiteX39" fmla="*/ 631031 w 997744"/>
                <a:gd name="connsiteY39" fmla="*/ 619125 h 950119"/>
                <a:gd name="connsiteX40" fmla="*/ 578644 w 997744"/>
                <a:gd name="connsiteY40" fmla="*/ 552450 h 950119"/>
                <a:gd name="connsiteX41" fmla="*/ 514350 w 997744"/>
                <a:gd name="connsiteY41" fmla="*/ 478632 h 950119"/>
                <a:gd name="connsiteX42" fmla="*/ 442913 w 997744"/>
                <a:gd name="connsiteY42" fmla="*/ 402432 h 950119"/>
                <a:gd name="connsiteX43" fmla="*/ 378619 w 997744"/>
                <a:gd name="connsiteY43" fmla="*/ 335757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97744" h="950119">
                  <a:moveTo>
                    <a:pt x="378619" y="335757"/>
                  </a:moveTo>
                  <a:lnTo>
                    <a:pt x="309563" y="273844"/>
                  </a:lnTo>
                  <a:lnTo>
                    <a:pt x="228600" y="204788"/>
                  </a:lnTo>
                  <a:lnTo>
                    <a:pt x="140494" y="138113"/>
                  </a:lnTo>
                  <a:lnTo>
                    <a:pt x="76200" y="90488"/>
                  </a:lnTo>
                  <a:lnTo>
                    <a:pt x="26194" y="57150"/>
                  </a:lnTo>
                  <a:lnTo>
                    <a:pt x="4763" y="33338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33350" y="16669"/>
                  </a:lnTo>
                  <a:lnTo>
                    <a:pt x="230981" y="47625"/>
                  </a:lnTo>
                  <a:lnTo>
                    <a:pt x="314325" y="80963"/>
                  </a:lnTo>
                  <a:lnTo>
                    <a:pt x="381000" y="114300"/>
                  </a:lnTo>
                  <a:lnTo>
                    <a:pt x="452438" y="152400"/>
                  </a:lnTo>
                  <a:lnTo>
                    <a:pt x="547688" y="207169"/>
                  </a:lnTo>
                  <a:lnTo>
                    <a:pt x="597694" y="238125"/>
                  </a:lnTo>
                  <a:lnTo>
                    <a:pt x="685800" y="269082"/>
                  </a:lnTo>
                  <a:lnTo>
                    <a:pt x="738188" y="328613"/>
                  </a:lnTo>
                  <a:lnTo>
                    <a:pt x="795338" y="395288"/>
                  </a:lnTo>
                  <a:lnTo>
                    <a:pt x="852488" y="469107"/>
                  </a:lnTo>
                  <a:lnTo>
                    <a:pt x="902494" y="538163"/>
                  </a:lnTo>
                  <a:lnTo>
                    <a:pt x="928688" y="578644"/>
                  </a:lnTo>
                  <a:lnTo>
                    <a:pt x="959644" y="633413"/>
                  </a:lnTo>
                  <a:lnTo>
                    <a:pt x="969169" y="657225"/>
                  </a:lnTo>
                  <a:lnTo>
                    <a:pt x="983456" y="695325"/>
                  </a:lnTo>
                  <a:lnTo>
                    <a:pt x="997744" y="754857"/>
                  </a:lnTo>
                  <a:lnTo>
                    <a:pt x="997744" y="788194"/>
                  </a:lnTo>
                  <a:lnTo>
                    <a:pt x="995363" y="835819"/>
                  </a:lnTo>
                  <a:lnTo>
                    <a:pt x="978694" y="888207"/>
                  </a:lnTo>
                  <a:lnTo>
                    <a:pt x="957263" y="923925"/>
                  </a:lnTo>
                  <a:lnTo>
                    <a:pt x="938213" y="942975"/>
                  </a:lnTo>
                  <a:lnTo>
                    <a:pt x="912019" y="950119"/>
                  </a:lnTo>
                  <a:lnTo>
                    <a:pt x="885825" y="945357"/>
                  </a:lnTo>
                  <a:lnTo>
                    <a:pt x="854869" y="923925"/>
                  </a:lnTo>
                  <a:lnTo>
                    <a:pt x="816769" y="878682"/>
                  </a:lnTo>
                  <a:lnTo>
                    <a:pt x="747713" y="776288"/>
                  </a:lnTo>
                  <a:lnTo>
                    <a:pt x="681038" y="683419"/>
                  </a:lnTo>
                  <a:lnTo>
                    <a:pt x="631031" y="619125"/>
                  </a:lnTo>
                  <a:lnTo>
                    <a:pt x="578644" y="552450"/>
                  </a:lnTo>
                  <a:lnTo>
                    <a:pt x="514350" y="478632"/>
                  </a:lnTo>
                  <a:lnTo>
                    <a:pt x="442913" y="402432"/>
                  </a:lnTo>
                  <a:lnTo>
                    <a:pt x="378619" y="335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68">
              <a:extLst>
                <a:ext uri="{FF2B5EF4-FFF2-40B4-BE49-F238E27FC236}">
                  <a16:creationId xmlns:a16="http://schemas.microsoft.com/office/drawing/2014/main" id="{DE4A2C61-E358-4929-AABD-490CF135AC18}"/>
                </a:ext>
              </a:extLst>
            </p:cNvPr>
            <p:cNvSpPr/>
            <p:nvPr/>
          </p:nvSpPr>
          <p:spPr>
            <a:xfrm>
              <a:off x="6646863" y="1989138"/>
              <a:ext cx="558800" cy="844550"/>
            </a:xfrm>
            <a:custGeom>
              <a:avLst/>
              <a:gdLst>
                <a:gd name="connsiteX0" fmla="*/ 90488 w 557213"/>
                <a:gd name="connsiteY0" fmla="*/ 509587 h 845344"/>
                <a:gd name="connsiteX1" fmla="*/ 114300 w 557213"/>
                <a:gd name="connsiteY1" fmla="*/ 438150 h 845344"/>
                <a:gd name="connsiteX2" fmla="*/ 133350 w 557213"/>
                <a:gd name="connsiteY2" fmla="*/ 378619 h 845344"/>
                <a:gd name="connsiteX3" fmla="*/ 152400 w 557213"/>
                <a:gd name="connsiteY3" fmla="*/ 326231 h 845344"/>
                <a:gd name="connsiteX4" fmla="*/ 166688 w 557213"/>
                <a:gd name="connsiteY4" fmla="*/ 290512 h 845344"/>
                <a:gd name="connsiteX5" fmla="*/ 183357 w 557213"/>
                <a:gd name="connsiteY5" fmla="*/ 238125 h 845344"/>
                <a:gd name="connsiteX6" fmla="*/ 188119 w 557213"/>
                <a:gd name="connsiteY6" fmla="*/ 211931 h 845344"/>
                <a:gd name="connsiteX7" fmla="*/ 190500 w 557213"/>
                <a:gd name="connsiteY7" fmla="*/ 188119 h 845344"/>
                <a:gd name="connsiteX8" fmla="*/ 188119 w 557213"/>
                <a:gd name="connsiteY8" fmla="*/ 164306 h 845344"/>
                <a:gd name="connsiteX9" fmla="*/ 178594 w 557213"/>
                <a:gd name="connsiteY9" fmla="*/ 130969 h 845344"/>
                <a:gd name="connsiteX10" fmla="*/ 161925 w 557213"/>
                <a:gd name="connsiteY10" fmla="*/ 97631 h 845344"/>
                <a:gd name="connsiteX11" fmla="*/ 107157 w 557213"/>
                <a:gd name="connsiteY11" fmla="*/ 19050 h 845344"/>
                <a:gd name="connsiteX12" fmla="*/ 340519 w 557213"/>
                <a:gd name="connsiteY12" fmla="*/ 0 h 845344"/>
                <a:gd name="connsiteX13" fmla="*/ 438150 w 557213"/>
                <a:gd name="connsiteY13" fmla="*/ 52387 h 845344"/>
                <a:gd name="connsiteX14" fmla="*/ 473869 w 557213"/>
                <a:gd name="connsiteY14" fmla="*/ 73819 h 845344"/>
                <a:gd name="connsiteX15" fmla="*/ 504825 w 557213"/>
                <a:gd name="connsiteY15" fmla="*/ 97631 h 845344"/>
                <a:gd name="connsiteX16" fmla="*/ 531019 w 557213"/>
                <a:gd name="connsiteY16" fmla="*/ 119062 h 845344"/>
                <a:gd name="connsiteX17" fmla="*/ 547688 w 557213"/>
                <a:gd name="connsiteY17" fmla="*/ 133350 h 845344"/>
                <a:gd name="connsiteX18" fmla="*/ 557213 w 557213"/>
                <a:gd name="connsiteY18" fmla="*/ 152400 h 845344"/>
                <a:gd name="connsiteX19" fmla="*/ 550069 w 557213"/>
                <a:gd name="connsiteY19" fmla="*/ 178594 h 845344"/>
                <a:gd name="connsiteX20" fmla="*/ 533400 w 557213"/>
                <a:gd name="connsiteY20" fmla="*/ 204787 h 845344"/>
                <a:gd name="connsiteX21" fmla="*/ 500063 w 557213"/>
                <a:gd name="connsiteY21" fmla="*/ 233362 h 845344"/>
                <a:gd name="connsiteX22" fmla="*/ 457200 w 557213"/>
                <a:gd name="connsiteY22" fmla="*/ 259556 h 845344"/>
                <a:gd name="connsiteX23" fmla="*/ 421482 w 557213"/>
                <a:gd name="connsiteY23" fmla="*/ 302419 h 845344"/>
                <a:gd name="connsiteX24" fmla="*/ 347663 w 557213"/>
                <a:gd name="connsiteY24" fmla="*/ 411956 h 845344"/>
                <a:gd name="connsiteX25" fmla="*/ 242888 w 557213"/>
                <a:gd name="connsiteY25" fmla="*/ 578644 h 845344"/>
                <a:gd name="connsiteX26" fmla="*/ 104775 w 557213"/>
                <a:gd name="connsiteY26" fmla="*/ 835819 h 845344"/>
                <a:gd name="connsiteX27" fmla="*/ 0 w 557213"/>
                <a:gd name="connsiteY27" fmla="*/ 845344 h 845344"/>
                <a:gd name="connsiteX28" fmla="*/ 23813 w 557213"/>
                <a:gd name="connsiteY28" fmla="*/ 740569 h 845344"/>
                <a:gd name="connsiteX29" fmla="*/ 90488 w 557213"/>
                <a:gd name="connsiteY29" fmla="*/ 50958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845344">
                  <a:moveTo>
                    <a:pt x="90488" y="509587"/>
                  </a:moveTo>
                  <a:lnTo>
                    <a:pt x="114300" y="438150"/>
                  </a:lnTo>
                  <a:lnTo>
                    <a:pt x="133350" y="378619"/>
                  </a:lnTo>
                  <a:lnTo>
                    <a:pt x="152400" y="326231"/>
                  </a:lnTo>
                  <a:lnTo>
                    <a:pt x="166688" y="290512"/>
                  </a:lnTo>
                  <a:lnTo>
                    <a:pt x="183357" y="238125"/>
                  </a:lnTo>
                  <a:lnTo>
                    <a:pt x="188119" y="211931"/>
                  </a:lnTo>
                  <a:lnTo>
                    <a:pt x="190500" y="188119"/>
                  </a:lnTo>
                  <a:lnTo>
                    <a:pt x="188119" y="164306"/>
                  </a:lnTo>
                  <a:lnTo>
                    <a:pt x="178594" y="130969"/>
                  </a:lnTo>
                  <a:lnTo>
                    <a:pt x="161925" y="97631"/>
                  </a:lnTo>
                  <a:lnTo>
                    <a:pt x="107157" y="19050"/>
                  </a:lnTo>
                  <a:lnTo>
                    <a:pt x="340519" y="0"/>
                  </a:lnTo>
                  <a:lnTo>
                    <a:pt x="438150" y="52387"/>
                  </a:lnTo>
                  <a:lnTo>
                    <a:pt x="473869" y="73819"/>
                  </a:lnTo>
                  <a:lnTo>
                    <a:pt x="504825" y="97631"/>
                  </a:lnTo>
                  <a:lnTo>
                    <a:pt x="531019" y="119062"/>
                  </a:lnTo>
                  <a:lnTo>
                    <a:pt x="547688" y="133350"/>
                  </a:lnTo>
                  <a:lnTo>
                    <a:pt x="557213" y="152400"/>
                  </a:lnTo>
                  <a:lnTo>
                    <a:pt x="550069" y="178594"/>
                  </a:lnTo>
                  <a:lnTo>
                    <a:pt x="533400" y="204787"/>
                  </a:lnTo>
                  <a:lnTo>
                    <a:pt x="500063" y="233362"/>
                  </a:lnTo>
                  <a:lnTo>
                    <a:pt x="457200" y="259556"/>
                  </a:lnTo>
                  <a:lnTo>
                    <a:pt x="421482" y="302419"/>
                  </a:lnTo>
                  <a:lnTo>
                    <a:pt x="347663" y="411956"/>
                  </a:lnTo>
                  <a:lnTo>
                    <a:pt x="242888" y="578644"/>
                  </a:lnTo>
                  <a:lnTo>
                    <a:pt x="104775" y="835819"/>
                  </a:lnTo>
                  <a:lnTo>
                    <a:pt x="0" y="845344"/>
                  </a:lnTo>
                  <a:lnTo>
                    <a:pt x="23813" y="740569"/>
                  </a:lnTo>
                  <a:lnTo>
                    <a:pt x="90488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69">
              <a:extLst>
                <a:ext uri="{FF2B5EF4-FFF2-40B4-BE49-F238E27FC236}">
                  <a16:creationId xmlns:a16="http://schemas.microsoft.com/office/drawing/2014/main" id="{10A76CDB-6244-47D6-B855-17BF7B8C279E}"/>
                </a:ext>
              </a:extLst>
            </p:cNvPr>
            <p:cNvSpPr/>
            <p:nvPr/>
          </p:nvSpPr>
          <p:spPr>
            <a:xfrm>
              <a:off x="6026151" y="2724150"/>
              <a:ext cx="346075" cy="2357438"/>
            </a:xfrm>
            <a:custGeom>
              <a:avLst/>
              <a:gdLst>
                <a:gd name="connsiteX0" fmla="*/ 343667 w 346735"/>
                <a:gd name="connsiteY0" fmla="*/ 478679 h 2356575"/>
                <a:gd name="connsiteX1" fmla="*/ 343667 w 346735"/>
                <a:gd name="connsiteY1" fmla="*/ 739498 h 2356575"/>
                <a:gd name="connsiteX2" fmla="*/ 343667 w 346735"/>
                <a:gd name="connsiteY2" fmla="*/ 1031002 h 2356575"/>
                <a:gd name="connsiteX3" fmla="*/ 346735 w 346735"/>
                <a:gd name="connsiteY3" fmla="*/ 1432969 h 2356575"/>
                <a:gd name="connsiteX4" fmla="*/ 343667 w 346735"/>
                <a:gd name="connsiteY4" fmla="*/ 1656967 h 2356575"/>
                <a:gd name="connsiteX5" fmla="*/ 328325 w 346735"/>
                <a:gd name="connsiteY5" fmla="*/ 1954607 h 2356575"/>
                <a:gd name="connsiteX6" fmla="*/ 322188 w 346735"/>
                <a:gd name="connsiteY6" fmla="*/ 2126441 h 2356575"/>
                <a:gd name="connsiteX7" fmla="*/ 322188 w 346735"/>
                <a:gd name="connsiteY7" fmla="*/ 2270658 h 2356575"/>
                <a:gd name="connsiteX8" fmla="*/ 297640 w 346735"/>
                <a:gd name="connsiteY8" fmla="*/ 2328959 h 2356575"/>
                <a:gd name="connsiteX9" fmla="*/ 276161 w 346735"/>
                <a:gd name="connsiteY9" fmla="*/ 2350438 h 2356575"/>
                <a:gd name="connsiteX10" fmla="*/ 251613 w 346735"/>
                <a:gd name="connsiteY10" fmla="*/ 2356575 h 2356575"/>
                <a:gd name="connsiteX11" fmla="*/ 227066 w 346735"/>
                <a:gd name="connsiteY11" fmla="*/ 2347369 h 2356575"/>
                <a:gd name="connsiteX12" fmla="*/ 202518 w 346735"/>
                <a:gd name="connsiteY12" fmla="*/ 2325890 h 2356575"/>
                <a:gd name="connsiteX13" fmla="*/ 181039 w 346735"/>
                <a:gd name="connsiteY13" fmla="*/ 2292137 h 2356575"/>
                <a:gd name="connsiteX14" fmla="*/ 159560 w 346735"/>
                <a:gd name="connsiteY14" fmla="*/ 2258384 h 2356575"/>
                <a:gd name="connsiteX15" fmla="*/ 135012 w 346735"/>
                <a:gd name="connsiteY15" fmla="*/ 2227700 h 2356575"/>
                <a:gd name="connsiteX16" fmla="*/ 113533 w 346735"/>
                <a:gd name="connsiteY16" fmla="*/ 2181673 h 2356575"/>
                <a:gd name="connsiteX17" fmla="*/ 98190 w 346735"/>
                <a:gd name="connsiteY17" fmla="*/ 2108030 h 2356575"/>
                <a:gd name="connsiteX18" fmla="*/ 92054 w 346735"/>
                <a:gd name="connsiteY18" fmla="*/ 2006771 h 2356575"/>
                <a:gd name="connsiteX19" fmla="*/ 95122 w 346735"/>
                <a:gd name="connsiteY19" fmla="*/ 1939265 h 2356575"/>
                <a:gd name="connsiteX20" fmla="*/ 107396 w 346735"/>
                <a:gd name="connsiteY20" fmla="*/ 1825732 h 2356575"/>
                <a:gd name="connsiteX21" fmla="*/ 119670 w 346735"/>
                <a:gd name="connsiteY21" fmla="*/ 1690720 h 2356575"/>
                <a:gd name="connsiteX22" fmla="*/ 122738 w 346735"/>
                <a:gd name="connsiteY22" fmla="*/ 1534228 h 2356575"/>
                <a:gd name="connsiteX23" fmla="*/ 122738 w 346735"/>
                <a:gd name="connsiteY23" fmla="*/ 1052481 h 2356575"/>
                <a:gd name="connsiteX24" fmla="*/ 122738 w 346735"/>
                <a:gd name="connsiteY24" fmla="*/ 377420 h 2356575"/>
                <a:gd name="connsiteX25" fmla="*/ 125807 w 346735"/>
                <a:gd name="connsiteY25" fmla="*/ 340599 h 2356575"/>
                <a:gd name="connsiteX26" fmla="*/ 122738 w 346735"/>
                <a:gd name="connsiteY26" fmla="*/ 294572 h 2356575"/>
                <a:gd name="connsiteX27" fmla="*/ 98190 w 346735"/>
                <a:gd name="connsiteY27" fmla="*/ 214792 h 2356575"/>
                <a:gd name="connsiteX28" fmla="*/ 52164 w 346735"/>
                <a:gd name="connsiteY28" fmla="*/ 113533 h 2356575"/>
                <a:gd name="connsiteX29" fmla="*/ 30684 w 346735"/>
                <a:gd name="connsiteY29" fmla="*/ 76712 h 2356575"/>
                <a:gd name="connsiteX30" fmla="*/ 3068 w 346735"/>
                <a:gd name="connsiteY30" fmla="*/ 36822 h 2356575"/>
                <a:gd name="connsiteX31" fmla="*/ 0 w 346735"/>
                <a:gd name="connsiteY31" fmla="*/ 18411 h 2356575"/>
                <a:gd name="connsiteX32" fmla="*/ 3068 w 346735"/>
                <a:gd name="connsiteY32" fmla="*/ 3069 h 2356575"/>
                <a:gd name="connsiteX33" fmla="*/ 24547 w 346735"/>
                <a:gd name="connsiteY33" fmla="*/ 0 h 2356575"/>
                <a:gd name="connsiteX34" fmla="*/ 85917 w 346735"/>
                <a:gd name="connsiteY34" fmla="*/ 15343 h 2356575"/>
                <a:gd name="connsiteX35" fmla="*/ 230134 w 346735"/>
                <a:gd name="connsiteY35" fmla="*/ 55232 h 2356575"/>
                <a:gd name="connsiteX36" fmla="*/ 316051 w 346735"/>
                <a:gd name="connsiteY36" fmla="*/ 79780 h 2356575"/>
                <a:gd name="connsiteX37" fmla="*/ 343667 w 346735"/>
                <a:gd name="connsiteY37" fmla="*/ 236271 h 2356575"/>
                <a:gd name="connsiteX38" fmla="*/ 343667 w 346735"/>
                <a:gd name="connsiteY38" fmla="*/ 478679 h 235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6735" h="2356575">
                  <a:moveTo>
                    <a:pt x="343667" y="478679"/>
                  </a:moveTo>
                  <a:lnTo>
                    <a:pt x="343667" y="739498"/>
                  </a:lnTo>
                  <a:lnTo>
                    <a:pt x="343667" y="1031002"/>
                  </a:lnTo>
                  <a:cubicBezTo>
                    <a:pt x="344690" y="1164991"/>
                    <a:pt x="345712" y="1298980"/>
                    <a:pt x="346735" y="1432969"/>
                  </a:cubicBezTo>
                  <a:cubicBezTo>
                    <a:pt x="345712" y="1507635"/>
                    <a:pt x="344690" y="1582301"/>
                    <a:pt x="343667" y="1656967"/>
                  </a:cubicBezTo>
                  <a:lnTo>
                    <a:pt x="328325" y="1954607"/>
                  </a:lnTo>
                  <a:lnTo>
                    <a:pt x="322188" y="2126441"/>
                  </a:lnTo>
                  <a:lnTo>
                    <a:pt x="322188" y="2270658"/>
                  </a:lnTo>
                  <a:lnTo>
                    <a:pt x="297640" y="2328959"/>
                  </a:lnTo>
                  <a:lnTo>
                    <a:pt x="276161" y="2350438"/>
                  </a:lnTo>
                  <a:lnTo>
                    <a:pt x="251613" y="2356575"/>
                  </a:lnTo>
                  <a:lnTo>
                    <a:pt x="227066" y="2347369"/>
                  </a:lnTo>
                  <a:lnTo>
                    <a:pt x="202518" y="2325890"/>
                  </a:lnTo>
                  <a:lnTo>
                    <a:pt x="181039" y="2292137"/>
                  </a:lnTo>
                  <a:lnTo>
                    <a:pt x="159560" y="2258384"/>
                  </a:lnTo>
                  <a:lnTo>
                    <a:pt x="135012" y="2227700"/>
                  </a:lnTo>
                  <a:lnTo>
                    <a:pt x="113533" y="2181673"/>
                  </a:lnTo>
                  <a:lnTo>
                    <a:pt x="98190" y="2108030"/>
                  </a:lnTo>
                  <a:lnTo>
                    <a:pt x="92054" y="2006771"/>
                  </a:lnTo>
                  <a:lnTo>
                    <a:pt x="95122" y="1939265"/>
                  </a:lnTo>
                  <a:lnTo>
                    <a:pt x="107396" y="1825732"/>
                  </a:lnTo>
                  <a:lnTo>
                    <a:pt x="119670" y="1690720"/>
                  </a:lnTo>
                  <a:cubicBezTo>
                    <a:pt x="120693" y="1638556"/>
                    <a:pt x="121715" y="1586392"/>
                    <a:pt x="122738" y="1534228"/>
                  </a:cubicBezTo>
                  <a:lnTo>
                    <a:pt x="122738" y="1052481"/>
                  </a:lnTo>
                  <a:lnTo>
                    <a:pt x="122738" y="377420"/>
                  </a:lnTo>
                  <a:lnTo>
                    <a:pt x="125807" y="340599"/>
                  </a:lnTo>
                  <a:lnTo>
                    <a:pt x="122738" y="294572"/>
                  </a:lnTo>
                  <a:lnTo>
                    <a:pt x="98190" y="214792"/>
                  </a:lnTo>
                  <a:lnTo>
                    <a:pt x="52164" y="113533"/>
                  </a:lnTo>
                  <a:lnTo>
                    <a:pt x="30684" y="76712"/>
                  </a:lnTo>
                  <a:lnTo>
                    <a:pt x="3068" y="36822"/>
                  </a:lnTo>
                  <a:lnTo>
                    <a:pt x="0" y="18411"/>
                  </a:lnTo>
                  <a:lnTo>
                    <a:pt x="3068" y="3069"/>
                  </a:lnTo>
                  <a:lnTo>
                    <a:pt x="24547" y="0"/>
                  </a:lnTo>
                  <a:lnTo>
                    <a:pt x="85917" y="15343"/>
                  </a:lnTo>
                  <a:lnTo>
                    <a:pt x="230134" y="55232"/>
                  </a:lnTo>
                  <a:lnTo>
                    <a:pt x="316051" y="79780"/>
                  </a:lnTo>
                  <a:lnTo>
                    <a:pt x="343667" y="236271"/>
                  </a:lnTo>
                  <a:lnTo>
                    <a:pt x="343667" y="47867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CE09C610-6E90-486A-BC41-8612C99999E2}"/>
                </a:ext>
              </a:extLst>
            </p:cNvPr>
            <p:cNvSpPr/>
            <p:nvPr/>
          </p:nvSpPr>
          <p:spPr>
            <a:xfrm>
              <a:off x="6289675" y="2582864"/>
              <a:ext cx="1809750" cy="2397125"/>
            </a:xfrm>
            <a:custGeom>
              <a:avLst/>
              <a:gdLst>
                <a:gd name="connsiteX0" fmla="*/ 589144 w 1810389"/>
                <a:gd name="connsiteY0" fmla="*/ 309914 h 2396465"/>
                <a:gd name="connsiteX1" fmla="*/ 401968 w 1810389"/>
                <a:gd name="connsiteY1" fmla="*/ 343667 h 2396465"/>
                <a:gd name="connsiteX2" fmla="*/ 217860 w 1810389"/>
                <a:gd name="connsiteY2" fmla="*/ 374352 h 2396465"/>
                <a:gd name="connsiteX3" fmla="*/ 42958 w 1810389"/>
                <a:gd name="connsiteY3" fmla="*/ 408105 h 2396465"/>
                <a:gd name="connsiteX4" fmla="*/ 0 w 1810389"/>
                <a:gd name="connsiteY4" fmla="*/ 208655 h 2396465"/>
                <a:gd name="connsiteX5" fmla="*/ 52164 w 1810389"/>
                <a:gd name="connsiteY5" fmla="*/ 220929 h 2396465"/>
                <a:gd name="connsiteX6" fmla="*/ 92054 w 1810389"/>
                <a:gd name="connsiteY6" fmla="*/ 223998 h 2396465"/>
                <a:gd name="connsiteX7" fmla="*/ 184107 w 1810389"/>
                <a:gd name="connsiteY7" fmla="*/ 214792 h 2396465"/>
                <a:gd name="connsiteX8" fmla="*/ 294572 w 1810389"/>
                <a:gd name="connsiteY8" fmla="*/ 196381 h 2396465"/>
                <a:gd name="connsiteX9" fmla="*/ 383557 w 1810389"/>
                <a:gd name="connsiteY9" fmla="*/ 177971 h 2396465"/>
                <a:gd name="connsiteX10" fmla="*/ 503227 w 1810389"/>
                <a:gd name="connsiteY10" fmla="*/ 156492 h 2396465"/>
                <a:gd name="connsiteX11" fmla="*/ 776320 w 1810389"/>
                <a:gd name="connsiteY11" fmla="*/ 116602 h 2396465"/>
                <a:gd name="connsiteX12" fmla="*/ 981906 w 1810389"/>
                <a:gd name="connsiteY12" fmla="*/ 88986 h 2396465"/>
                <a:gd name="connsiteX13" fmla="*/ 1178287 w 1810389"/>
                <a:gd name="connsiteY13" fmla="*/ 58301 h 2396465"/>
                <a:gd name="connsiteX14" fmla="*/ 1279546 w 1810389"/>
                <a:gd name="connsiteY14" fmla="*/ 42959 h 2396465"/>
                <a:gd name="connsiteX15" fmla="*/ 1390011 w 1810389"/>
                <a:gd name="connsiteY15" fmla="*/ 15343 h 2396465"/>
                <a:gd name="connsiteX16" fmla="*/ 1460585 w 1810389"/>
                <a:gd name="connsiteY16" fmla="*/ 0 h 2396465"/>
                <a:gd name="connsiteX17" fmla="*/ 1509681 w 1810389"/>
                <a:gd name="connsiteY17" fmla="*/ 3069 h 2396465"/>
                <a:gd name="connsiteX18" fmla="*/ 1564913 w 1810389"/>
                <a:gd name="connsiteY18" fmla="*/ 21479 h 2396465"/>
                <a:gd name="connsiteX19" fmla="*/ 1623213 w 1810389"/>
                <a:gd name="connsiteY19" fmla="*/ 55232 h 2396465"/>
                <a:gd name="connsiteX20" fmla="*/ 1675377 w 1810389"/>
                <a:gd name="connsiteY20" fmla="*/ 98191 h 2396465"/>
                <a:gd name="connsiteX21" fmla="*/ 1715267 w 1810389"/>
                <a:gd name="connsiteY21" fmla="*/ 135012 h 2396465"/>
                <a:gd name="connsiteX22" fmla="*/ 1745952 w 1810389"/>
                <a:gd name="connsiteY22" fmla="*/ 153423 h 2396465"/>
                <a:gd name="connsiteX23" fmla="*/ 1767431 w 1810389"/>
                <a:gd name="connsiteY23" fmla="*/ 168765 h 2396465"/>
                <a:gd name="connsiteX24" fmla="*/ 1785842 w 1810389"/>
                <a:gd name="connsiteY24" fmla="*/ 187176 h 2396465"/>
                <a:gd name="connsiteX25" fmla="*/ 1795047 w 1810389"/>
                <a:gd name="connsiteY25" fmla="*/ 202518 h 2396465"/>
                <a:gd name="connsiteX26" fmla="*/ 1807321 w 1810389"/>
                <a:gd name="connsiteY26" fmla="*/ 227066 h 2396465"/>
                <a:gd name="connsiteX27" fmla="*/ 1810389 w 1810389"/>
                <a:gd name="connsiteY27" fmla="*/ 242408 h 2396465"/>
                <a:gd name="connsiteX28" fmla="*/ 1810389 w 1810389"/>
                <a:gd name="connsiteY28" fmla="*/ 270024 h 2396465"/>
                <a:gd name="connsiteX29" fmla="*/ 1798115 w 1810389"/>
                <a:gd name="connsiteY29" fmla="*/ 303777 h 2396465"/>
                <a:gd name="connsiteX30" fmla="*/ 1770499 w 1810389"/>
                <a:gd name="connsiteY30" fmla="*/ 340599 h 2396465"/>
                <a:gd name="connsiteX31" fmla="*/ 1749020 w 1810389"/>
                <a:gd name="connsiteY31" fmla="*/ 371283 h 2396465"/>
                <a:gd name="connsiteX32" fmla="*/ 1730609 w 1810389"/>
                <a:gd name="connsiteY32" fmla="*/ 411173 h 2396465"/>
                <a:gd name="connsiteX33" fmla="*/ 1712199 w 1810389"/>
                <a:gd name="connsiteY33" fmla="*/ 472543 h 2396465"/>
                <a:gd name="connsiteX34" fmla="*/ 1696856 w 1810389"/>
                <a:gd name="connsiteY34" fmla="*/ 684266 h 2396465"/>
                <a:gd name="connsiteX35" fmla="*/ 1675377 w 1810389"/>
                <a:gd name="connsiteY35" fmla="*/ 1080097 h 2396465"/>
                <a:gd name="connsiteX36" fmla="*/ 1666172 w 1810389"/>
                <a:gd name="connsiteY36" fmla="*/ 1386943 h 2396465"/>
                <a:gd name="connsiteX37" fmla="*/ 1660035 w 1810389"/>
                <a:gd name="connsiteY37" fmla="*/ 1693788 h 2396465"/>
                <a:gd name="connsiteX38" fmla="*/ 1663103 w 1810389"/>
                <a:gd name="connsiteY38" fmla="*/ 1973018 h 2396465"/>
                <a:gd name="connsiteX39" fmla="*/ 1666172 w 1810389"/>
                <a:gd name="connsiteY39" fmla="*/ 2074277 h 2396465"/>
                <a:gd name="connsiteX40" fmla="*/ 1666172 w 1810389"/>
                <a:gd name="connsiteY40" fmla="*/ 2114167 h 2396465"/>
                <a:gd name="connsiteX41" fmla="*/ 1660035 w 1810389"/>
                <a:gd name="connsiteY41" fmla="*/ 2184741 h 2396465"/>
                <a:gd name="connsiteX42" fmla="*/ 1644693 w 1810389"/>
                <a:gd name="connsiteY42" fmla="*/ 2252247 h 2396465"/>
                <a:gd name="connsiteX43" fmla="*/ 1623213 w 1810389"/>
                <a:gd name="connsiteY43" fmla="*/ 2319753 h 2396465"/>
                <a:gd name="connsiteX44" fmla="*/ 1595597 w 1810389"/>
                <a:gd name="connsiteY44" fmla="*/ 2368849 h 2396465"/>
                <a:gd name="connsiteX45" fmla="*/ 1571050 w 1810389"/>
                <a:gd name="connsiteY45" fmla="*/ 2390328 h 2396465"/>
                <a:gd name="connsiteX46" fmla="*/ 1543434 w 1810389"/>
                <a:gd name="connsiteY46" fmla="*/ 2396465 h 2396465"/>
                <a:gd name="connsiteX47" fmla="*/ 1512749 w 1810389"/>
                <a:gd name="connsiteY47" fmla="*/ 2390328 h 2396465"/>
                <a:gd name="connsiteX48" fmla="*/ 1472859 w 1810389"/>
                <a:gd name="connsiteY48" fmla="*/ 2362712 h 2396465"/>
                <a:gd name="connsiteX49" fmla="*/ 1423764 w 1810389"/>
                <a:gd name="connsiteY49" fmla="*/ 2313616 h 2396465"/>
                <a:gd name="connsiteX50" fmla="*/ 1386942 w 1810389"/>
                <a:gd name="connsiteY50" fmla="*/ 2267590 h 2396465"/>
                <a:gd name="connsiteX51" fmla="*/ 1399216 w 1810389"/>
                <a:gd name="connsiteY51" fmla="*/ 2034387 h 2396465"/>
                <a:gd name="connsiteX52" fmla="*/ 1414558 w 1810389"/>
                <a:gd name="connsiteY52" fmla="*/ 1687651 h 2396465"/>
                <a:gd name="connsiteX53" fmla="*/ 1423764 w 1810389"/>
                <a:gd name="connsiteY53" fmla="*/ 1488202 h 2396465"/>
                <a:gd name="connsiteX54" fmla="*/ 1420695 w 1810389"/>
                <a:gd name="connsiteY54" fmla="*/ 1172151 h 2396465"/>
                <a:gd name="connsiteX55" fmla="*/ 1420695 w 1810389"/>
                <a:gd name="connsiteY55" fmla="*/ 865305 h 2396465"/>
                <a:gd name="connsiteX56" fmla="*/ 1420695 w 1810389"/>
                <a:gd name="connsiteY56" fmla="*/ 668924 h 2396465"/>
                <a:gd name="connsiteX57" fmla="*/ 1436038 w 1810389"/>
                <a:gd name="connsiteY57" fmla="*/ 451063 h 2396465"/>
                <a:gd name="connsiteX58" fmla="*/ 1442175 w 1810389"/>
                <a:gd name="connsiteY58" fmla="*/ 297641 h 2396465"/>
                <a:gd name="connsiteX59" fmla="*/ 1439106 w 1810389"/>
                <a:gd name="connsiteY59" fmla="*/ 273093 h 2396465"/>
                <a:gd name="connsiteX60" fmla="*/ 1426832 w 1810389"/>
                <a:gd name="connsiteY60" fmla="*/ 236271 h 2396465"/>
                <a:gd name="connsiteX61" fmla="*/ 1408422 w 1810389"/>
                <a:gd name="connsiteY61" fmla="*/ 211724 h 2396465"/>
                <a:gd name="connsiteX62" fmla="*/ 1368532 w 1810389"/>
                <a:gd name="connsiteY62" fmla="*/ 193313 h 2396465"/>
                <a:gd name="connsiteX63" fmla="*/ 1282615 w 1810389"/>
                <a:gd name="connsiteY63" fmla="*/ 202518 h 2396465"/>
                <a:gd name="connsiteX64" fmla="*/ 1009522 w 1810389"/>
                <a:gd name="connsiteY64" fmla="*/ 239340 h 2396465"/>
                <a:gd name="connsiteX65" fmla="*/ 589144 w 1810389"/>
                <a:gd name="connsiteY65" fmla="*/ 309914 h 239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810389" h="2396465">
                  <a:moveTo>
                    <a:pt x="589144" y="309914"/>
                  </a:moveTo>
                  <a:lnTo>
                    <a:pt x="401968" y="343667"/>
                  </a:lnTo>
                  <a:lnTo>
                    <a:pt x="217860" y="374352"/>
                  </a:lnTo>
                  <a:lnTo>
                    <a:pt x="42958" y="408105"/>
                  </a:lnTo>
                  <a:lnTo>
                    <a:pt x="0" y="208655"/>
                  </a:lnTo>
                  <a:lnTo>
                    <a:pt x="52164" y="220929"/>
                  </a:lnTo>
                  <a:lnTo>
                    <a:pt x="92054" y="223998"/>
                  </a:lnTo>
                  <a:lnTo>
                    <a:pt x="184107" y="214792"/>
                  </a:lnTo>
                  <a:lnTo>
                    <a:pt x="294572" y="196381"/>
                  </a:lnTo>
                  <a:lnTo>
                    <a:pt x="383557" y="177971"/>
                  </a:lnTo>
                  <a:lnTo>
                    <a:pt x="503227" y="156492"/>
                  </a:lnTo>
                  <a:lnTo>
                    <a:pt x="776320" y="116602"/>
                  </a:lnTo>
                  <a:lnTo>
                    <a:pt x="981906" y="88986"/>
                  </a:lnTo>
                  <a:lnTo>
                    <a:pt x="1178287" y="58301"/>
                  </a:lnTo>
                  <a:lnTo>
                    <a:pt x="1279546" y="42959"/>
                  </a:lnTo>
                  <a:lnTo>
                    <a:pt x="1390011" y="15343"/>
                  </a:lnTo>
                  <a:lnTo>
                    <a:pt x="1460585" y="0"/>
                  </a:lnTo>
                  <a:lnTo>
                    <a:pt x="1509681" y="3069"/>
                  </a:lnTo>
                  <a:lnTo>
                    <a:pt x="1564913" y="21479"/>
                  </a:lnTo>
                  <a:lnTo>
                    <a:pt x="1623213" y="55232"/>
                  </a:lnTo>
                  <a:lnTo>
                    <a:pt x="1675377" y="98191"/>
                  </a:lnTo>
                  <a:lnTo>
                    <a:pt x="1715267" y="135012"/>
                  </a:lnTo>
                  <a:lnTo>
                    <a:pt x="1745952" y="153423"/>
                  </a:lnTo>
                  <a:lnTo>
                    <a:pt x="1767431" y="168765"/>
                  </a:lnTo>
                  <a:lnTo>
                    <a:pt x="1785842" y="187176"/>
                  </a:lnTo>
                  <a:lnTo>
                    <a:pt x="1795047" y="202518"/>
                  </a:lnTo>
                  <a:lnTo>
                    <a:pt x="1807321" y="227066"/>
                  </a:lnTo>
                  <a:lnTo>
                    <a:pt x="1810389" y="242408"/>
                  </a:lnTo>
                  <a:lnTo>
                    <a:pt x="1810389" y="270024"/>
                  </a:lnTo>
                  <a:lnTo>
                    <a:pt x="1798115" y="303777"/>
                  </a:lnTo>
                  <a:lnTo>
                    <a:pt x="1770499" y="340599"/>
                  </a:lnTo>
                  <a:lnTo>
                    <a:pt x="1749020" y="371283"/>
                  </a:lnTo>
                  <a:lnTo>
                    <a:pt x="1730609" y="411173"/>
                  </a:lnTo>
                  <a:lnTo>
                    <a:pt x="1712199" y="472543"/>
                  </a:lnTo>
                  <a:lnTo>
                    <a:pt x="1696856" y="684266"/>
                  </a:lnTo>
                  <a:lnTo>
                    <a:pt x="1675377" y="1080097"/>
                  </a:lnTo>
                  <a:lnTo>
                    <a:pt x="1666172" y="1386943"/>
                  </a:lnTo>
                  <a:lnTo>
                    <a:pt x="1660035" y="1693788"/>
                  </a:lnTo>
                  <a:cubicBezTo>
                    <a:pt x="1661058" y="1786865"/>
                    <a:pt x="1662080" y="1879941"/>
                    <a:pt x="1663103" y="1973018"/>
                  </a:cubicBezTo>
                  <a:lnTo>
                    <a:pt x="1666172" y="2074277"/>
                  </a:lnTo>
                  <a:lnTo>
                    <a:pt x="1666172" y="2114167"/>
                  </a:lnTo>
                  <a:lnTo>
                    <a:pt x="1660035" y="2184741"/>
                  </a:lnTo>
                  <a:lnTo>
                    <a:pt x="1644693" y="2252247"/>
                  </a:lnTo>
                  <a:lnTo>
                    <a:pt x="1623213" y="2319753"/>
                  </a:lnTo>
                  <a:lnTo>
                    <a:pt x="1595597" y="2368849"/>
                  </a:lnTo>
                  <a:lnTo>
                    <a:pt x="1571050" y="2390328"/>
                  </a:lnTo>
                  <a:lnTo>
                    <a:pt x="1543434" y="2396465"/>
                  </a:lnTo>
                  <a:lnTo>
                    <a:pt x="1512749" y="2390328"/>
                  </a:lnTo>
                  <a:lnTo>
                    <a:pt x="1472859" y="2362712"/>
                  </a:lnTo>
                  <a:lnTo>
                    <a:pt x="1423764" y="2313616"/>
                  </a:lnTo>
                  <a:lnTo>
                    <a:pt x="1386942" y="2267590"/>
                  </a:lnTo>
                  <a:lnTo>
                    <a:pt x="1399216" y="2034387"/>
                  </a:lnTo>
                  <a:lnTo>
                    <a:pt x="1414558" y="1687651"/>
                  </a:lnTo>
                  <a:lnTo>
                    <a:pt x="1423764" y="1488202"/>
                  </a:lnTo>
                  <a:lnTo>
                    <a:pt x="1420695" y="1172151"/>
                  </a:lnTo>
                  <a:lnTo>
                    <a:pt x="1420695" y="865305"/>
                  </a:lnTo>
                  <a:lnTo>
                    <a:pt x="1420695" y="668924"/>
                  </a:lnTo>
                  <a:lnTo>
                    <a:pt x="1436038" y="451063"/>
                  </a:lnTo>
                  <a:lnTo>
                    <a:pt x="1442175" y="297641"/>
                  </a:lnTo>
                  <a:lnTo>
                    <a:pt x="1439106" y="273093"/>
                  </a:lnTo>
                  <a:lnTo>
                    <a:pt x="1426832" y="236271"/>
                  </a:lnTo>
                  <a:lnTo>
                    <a:pt x="1408422" y="211724"/>
                  </a:lnTo>
                  <a:lnTo>
                    <a:pt x="1368532" y="193313"/>
                  </a:lnTo>
                  <a:lnTo>
                    <a:pt x="1282615" y="202518"/>
                  </a:lnTo>
                  <a:lnTo>
                    <a:pt x="1009522" y="239340"/>
                  </a:lnTo>
                  <a:lnTo>
                    <a:pt x="589144" y="3099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1">
              <a:extLst>
                <a:ext uri="{FF2B5EF4-FFF2-40B4-BE49-F238E27FC236}">
                  <a16:creationId xmlns:a16="http://schemas.microsoft.com/office/drawing/2014/main" id="{C03A64D8-8739-4E4E-BCF3-AF769CD3C799}"/>
                </a:ext>
              </a:extLst>
            </p:cNvPr>
            <p:cNvSpPr/>
            <p:nvPr/>
          </p:nvSpPr>
          <p:spPr>
            <a:xfrm>
              <a:off x="6323013" y="3267075"/>
              <a:ext cx="1447800" cy="344488"/>
            </a:xfrm>
            <a:custGeom>
              <a:avLst/>
              <a:gdLst>
                <a:gd name="connsiteX0" fmla="*/ 766763 w 1447800"/>
                <a:gd name="connsiteY0" fmla="*/ 78581 h 345281"/>
                <a:gd name="connsiteX1" fmla="*/ 1195388 w 1447800"/>
                <a:gd name="connsiteY1" fmla="*/ 28575 h 345281"/>
                <a:gd name="connsiteX2" fmla="*/ 1447800 w 1447800"/>
                <a:gd name="connsiteY2" fmla="*/ 0 h 345281"/>
                <a:gd name="connsiteX3" fmla="*/ 1438275 w 1447800"/>
                <a:gd name="connsiteY3" fmla="*/ 200025 h 345281"/>
                <a:gd name="connsiteX4" fmla="*/ 1207294 w 1447800"/>
                <a:gd name="connsiteY4" fmla="*/ 226219 h 345281"/>
                <a:gd name="connsiteX5" fmla="*/ 916782 w 1447800"/>
                <a:gd name="connsiteY5" fmla="*/ 254794 h 345281"/>
                <a:gd name="connsiteX6" fmla="*/ 645319 w 1447800"/>
                <a:gd name="connsiteY6" fmla="*/ 280988 h 345281"/>
                <a:gd name="connsiteX7" fmla="*/ 388144 w 1447800"/>
                <a:gd name="connsiteY7" fmla="*/ 307181 h 345281"/>
                <a:gd name="connsiteX8" fmla="*/ 0 w 1447800"/>
                <a:gd name="connsiteY8" fmla="*/ 345281 h 345281"/>
                <a:gd name="connsiteX9" fmla="*/ 4763 w 1447800"/>
                <a:gd name="connsiteY9" fmla="*/ 164306 h 345281"/>
                <a:gd name="connsiteX10" fmla="*/ 192882 w 1447800"/>
                <a:gd name="connsiteY10" fmla="*/ 147638 h 345281"/>
                <a:gd name="connsiteX11" fmla="*/ 488157 w 1447800"/>
                <a:gd name="connsiteY11" fmla="*/ 111919 h 345281"/>
                <a:gd name="connsiteX12" fmla="*/ 766763 w 1447800"/>
                <a:gd name="connsiteY12" fmla="*/ 78581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47800" h="345281">
                  <a:moveTo>
                    <a:pt x="766763" y="78581"/>
                  </a:moveTo>
                  <a:lnTo>
                    <a:pt x="1195388" y="28575"/>
                  </a:lnTo>
                  <a:lnTo>
                    <a:pt x="1447800" y="0"/>
                  </a:lnTo>
                  <a:lnTo>
                    <a:pt x="1438275" y="200025"/>
                  </a:lnTo>
                  <a:lnTo>
                    <a:pt x="1207294" y="226219"/>
                  </a:lnTo>
                  <a:lnTo>
                    <a:pt x="916782" y="254794"/>
                  </a:lnTo>
                  <a:lnTo>
                    <a:pt x="645319" y="280988"/>
                  </a:lnTo>
                  <a:lnTo>
                    <a:pt x="388144" y="307181"/>
                  </a:lnTo>
                  <a:lnTo>
                    <a:pt x="0" y="345281"/>
                  </a:lnTo>
                  <a:lnTo>
                    <a:pt x="4763" y="164306"/>
                  </a:lnTo>
                  <a:lnTo>
                    <a:pt x="192882" y="147638"/>
                  </a:lnTo>
                  <a:lnTo>
                    <a:pt x="488157" y="111919"/>
                  </a:lnTo>
                  <a:lnTo>
                    <a:pt x="766763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72">
              <a:extLst>
                <a:ext uri="{FF2B5EF4-FFF2-40B4-BE49-F238E27FC236}">
                  <a16:creationId xmlns:a16="http://schemas.microsoft.com/office/drawing/2014/main" id="{1F752E68-05C3-4EB7-A33D-4E2D83006AA8}"/>
                </a:ext>
              </a:extLst>
            </p:cNvPr>
            <p:cNvSpPr/>
            <p:nvPr/>
          </p:nvSpPr>
          <p:spPr>
            <a:xfrm>
              <a:off x="6323013" y="3913188"/>
              <a:ext cx="1441450" cy="392112"/>
            </a:xfrm>
            <a:custGeom>
              <a:avLst/>
              <a:gdLst>
                <a:gd name="connsiteX0" fmla="*/ 719138 w 1440657"/>
                <a:gd name="connsiteY0" fmla="*/ 116681 h 392906"/>
                <a:gd name="connsiteX1" fmla="*/ 1028700 w 1440657"/>
                <a:gd name="connsiteY1" fmla="*/ 66675 h 392906"/>
                <a:gd name="connsiteX2" fmla="*/ 1228725 w 1440657"/>
                <a:gd name="connsiteY2" fmla="*/ 33337 h 392906"/>
                <a:gd name="connsiteX3" fmla="*/ 1440657 w 1440657"/>
                <a:gd name="connsiteY3" fmla="*/ 0 h 392906"/>
                <a:gd name="connsiteX4" fmla="*/ 1433513 w 1440657"/>
                <a:gd name="connsiteY4" fmla="*/ 176212 h 392906"/>
                <a:gd name="connsiteX5" fmla="*/ 1226344 w 1440657"/>
                <a:gd name="connsiteY5" fmla="*/ 214312 h 392906"/>
                <a:gd name="connsiteX6" fmla="*/ 1069182 w 1440657"/>
                <a:gd name="connsiteY6" fmla="*/ 242887 h 392906"/>
                <a:gd name="connsiteX7" fmla="*/ 907257 w 1440657"/>
                <a:gd name="connsiteY7" fmla="*/ 266700 h 392906"/>
                <a:gd name="connsiteX8" fmla="*/ 716757 w 1440657"/>
                <a:gd name="connsiteY8" fmla="*/ 295275 h 392906"/>
                <a:gd name="connsiteX9" fmla="*/ 509588 w 1440657"/>
                <a:gd name="connsiteY9" fmla="*/ 326231 h 392906"/>
                <a:gd name="connsiteX10" fmla="*/ 319088 w 1440657"/>
                <a:gd name="connsiteY10" fmla="*/ 352425 h 392906"/>
                <a:gd name="connsiteX11" fmla="*/ 173832 w 1440657"/>
                <a:gd name="connsiteY11" fmla="*/ 371475 h 392906"/>
                <a:gd name="connsiteX12" fmla="*/ 4763 w 1440657"/>
                <a:gd name="connsiteY12" fmla="*/ 392906 h 392906"/>
                <a:gd name="connsiteX13" fmla="*/ 0 w 1440657"/>
                <a:gd name="connsiteY13" fmla="*/ 214312 h 392906"/>
                <a:gd name="connsiteX14" fmla="*/ 252413 w 1440657"/>
                <a:gd name="connsiteY14" fmla="*/ 180975 h 392906"/>
                <a:gd name="connsiteX15" fmla="*/ 592932 w 1440657"/>
                <a:gd name="connsiteY15" fmla="*/ 133350 h 392906"/>
                <a:gd name="connsiteX16" fmla="*/ 719138 w 1440657"/>
                <a:gd name="connsiteY16" fmla="*/ 116681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40657" h="392906">
                  <a:moveTo>
                    <a:pt x="719138" y="116681"/>
                  </a:moveTo>
                  <a:lnTo>
                    <a:pt x="1028700" y="66675"/>
                  </a:lnTo>
                  <a:lnTo>
                    <a:pt x="1228725" y="33337"/>
                  </a:lnTo>
                  <a:lnTo>
                    <a:pt x="1440657" y="0"/>
                  </a:lnTo>
                  <a:lnTo>
                    <a:pt x="1433513" y="176212"/>
                  </a:lnTo>
                  <a:lnTo>
                    <a:pt x="1226344" y="214312"/>
                  </a:lnTo>
                  <a:lnTo>
                    <a:pt x="1069182" y="242887"/>
                  </a:lnTo>
                  <a:lnTo>
                    <a:pt x="907257" y="266700"/>
                  </a:lnTo>
                  <a:lnTo>
                    <a:pt x="716757" y="295275"/>
                  </a:lnTo>
                  <a:lnTo>
                    <a:pt x="509588" y="326231"/>
                  </a:lnTo>
                  <a:lnTo>
                    <a:pt x="319088" y="352425"/>
                  </a:lnTo>
                  <a:lnTo>
                    <a:pt x="173832" y="371475"/>
                  </a:lnTo>
                  <a:lnTo>
                    <a:pt x="4763" y="392906"/>
                  </a:lnTo>
                  <a:lnTo>
                    <a:pt x="0" y="214312"/>
                  </a:lnTo>
                  <a:lnTo>
                    <a:pt x="252413" y="180975"/>
                  </a:lnTo>
                  <a:lnTo>
                    <a:pt x="592932" y="133350"/>
                  </a:lnTo>
                  <a:lnTo>
                    <a:pt x="719138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3">
              <a:extLst>
                <a:ext uri="{FF2B5EF4-FFF2-40B4-BE49-F238E27FC236}">
                  <a16:creationId xmlns:a16="http://schemas.microsoft.com/office/drawing/2014/main" id="{17AAB01E-AA1F-41B9-A75C-8D98F70A210D}"/>
                </a:ext>
              </a:extLst>
            </p:cNvPr>
            <p:cNvSpPr/>
            <p:nvPr/>
          </p:nvSpPr>
          <p:spPr>
            <a:xfrm>
              <a:off x="6292851" y="4649788"/>
              <a:ext cx="1452563" cy="342900"/>
            </a:xfrm>
            <a:custGeom>
              <a:avLst/>
              <a:gdLst>
                <a:gd name="connsiteX0" fmla="*/ 831056 w 1452563"/>
                <a:gd name="connsiteY0" fmla="*/ 69057 h 342900"/>
                <a:gd name="connsiteX1" fmla="*/ 1083469 w 1452563"/>
                <a:gd name="connsiteY1" fmla="*/ 40482 h 342900"/>
                <a:gd name="connsiteX2" fmla="*/ 1452563 w 1452563"/>
                <a:gd name="connsiteY2" fmla="*/ 0 h 342900"/>
                <a:gd name="connsiteX3" fmla="*/ 1447800 w 1452563"/>
                <a:gd name="connsiteY3" fmla="*/ 180975 h 342900"/>
                <a:gd name="connsiteX4" fmla="*/ 1264444 w 1452563"/>
                <a:gd name="connsiteY4" fmla="*/ 192882 h 342900"/>
                <a:gd name="connsiteX5" fmla="*/ 1004888 w 1452563"/>
                <a:gd name="connsiteY5" fmla="*/ 216694 h 342900"/>
                <a:gd name="connsiteX6" fmla="*/ 721519 w 1452563"/>
                <a:gd name="connsiteY6" fmla="*/ 247650 h 342900"/>
                <a:gd name="connsiteX7" fmla="*/ 461963 w 1452563"/>
                <a:gd name="connsiteY7" fmla="*/ 278607 h 342900"/>
                <a:gd name="connsiteX8" fmla="*/ 214313 w 1452563"/>
                <a:gd name="connsiteY8" fmla="*/ 314325 h 342900"/>
                <a:gd name="connsiteX9" fmla="*/ 145256 w 1452563"/>
                <a:gd name="connsiteY9" fmla="*/ 338138 h 342900"/>
                <a:gd name="connsiteX10" fmla="*/ 88106 w 1452563"/>
                <a:gd name="connsiteY10" fmla="*/ 340519 h 342900"/>
                <a:gd name="connsiteX11" fmla="*/ 0 w 1452563"/>
                <a:gd name="connsiteY11" fmla="*/ 342900 h 342900"/>
                <a:gd name="connsiteX12" fmla="*/ 16669 w 1452563"/>
                <a:gd name="connsiteY12" fmla="*/ 166688 h 342900"/>
                <a:gd name="connsiteX13" fmla="*/ 292894 w 1452563"/>
                <a:gd name="connsiteY13" fmla="*/ 133350 h 342900"/>
                <a:gd name="connsiteX14" fmla="*/ 590550 w 1452563"/>
                <a:gd name="connsiteY14" fmla="*/ 97632 h 342900"/>
                <a:gd name="connsiteX15" fmla="*/ 831056 w 1452563"/>
                <a:gd name="connsiteY15" fmla="*/ 690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2563" h="342900">
                  <a:moveTo>
                    <a:pt x="831056" y="69057"/>
                  </a:moveTo>
                  <a:lnTo>
                    <a:pt x="1083469" y="40482"/>
                  </a:lnTo>
                  <a:lnTo>
                    <a:pt x="1452563" y="0"/>
                  </a:lnTo>
                  <a:lnTo>
                    <a:pt x="1447800" y="180975"/>
                  </a:lnTo>
                  <a:lnTo>
                    <a:pt x="1264444" y="192882"/>
                  </a:lnTo>
                  <a:lnTo>
                    <a:pt x="1004888" y="216694"/>
                  </a:lnTo>
                  <a:lnTo>
                    <a:pt x="721519" y="247650"/>
                  </a:lnTo>
                  <a:lnTo>
                    <a:pt x="461963" y="278607"/>
                  </a:lnTo>
                  <a:lnTo>
                    <a:pt x="214313" y="314325"/>
                  </a:lnTo>
                  <a:lnTo>
                    <a:pt x="145256" y="338138"/>
                  </a:lnTo>
                  <a:lnTo>
                    <a:pt x="88106" y="340519"/>
                  </a:lnTo>
                  <a:lnTo>
                    <a:pt x="0" y="342900"/>
                  </a:lnTo>
                  <a:lnTo>
                    <a:pt x="16669" y="166688"/>
                  </a:lnTo>
                  <a:lnTo>
                    <a:pt x="292894" y="133350"/>
                  </a:lnTo>
                  <a:lnTo>
                    <a:pt x="590550" y="97632"/>
                  </a:lnTo>
                  <a:lnTo>
                    <a:pt x="831056" y="69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FB102F4D-2C5E-4ADF-A277-280608888F1C}"/>
                </a:ext>
              </a:extLst>
            </p:cNvPr>
            <p:cNvSpPr/>
            <p:nvPr/>
          </p:nvSpPr>
          <p:spPr>
            <a:xfrm>
              <a:off x="5410200" y="4945063"/>
              <a:ext cx="1481138" cy="984250"/>
            </a:xfrm>
            <a:custGeom>
              <a:avLst/>
              <a:gdLst>
                <a:gd name="connsiteX0" fmla="*/ 785813 w 1481138"/>
                <a:gd name="connsiteY0" fmla="*/ 483394 h 983457"/>
                <a:gd name="connsiteX1" fmla="*/ 866775 w 1481138"/>
                <a:gd name="connsiteY1" fmla="*/ 411957 h 983457"/>
                <a:gd name="connsiteX2" fmla="*/ 942975 w 1481138"/>
                <a:gd name="connsiteY2" fmla="*/ 340519 h 983457"/>
                <a:gd name="connsiteX3" fmla="*/ 1012031 w 1481138"/>
                <a:gd name="connsiteY3" fmla="*/ 271463 h 983457"/>
                <a:gd name="connsiteX4" fmla="*/ 1021556 w 1481138"/>
                <a:gd name="connsiteY4" fmla="*/ 247650 h 983457"/>
                <a:gd name="connsiteX5" fmla="*/ 1028700 w 1481138"/>
                <a:gd name="connsiteY5" fmla="*/ 183357 h 983457"/>
                <a:gd name="connsiteX6" fmla="*/ 1028700 w 1481138"/>
                <a:gd name="connsiteY6" fmla="*/ 140494 h 983457"/>
                <a:gd name="connsiteX7" fmla="*/ 1023938 w 1481138"/>
                <a:gd name="connsiteY7" fmla="*/ 109538 h 983457"/>
                <a:gd name="connsiteX8" fmla="*/ 1009650 w 1481138"/>
                <a:gd name="connsiteY8" fmla="*/ 73819 h 983457"/>
                <a:gd name="connsiteX9" fmla="*/ 973931 w 1481138"/>
                <a:gd name="connsiteY9" fmla="*/ 14288 h 983457"/>
                <a:gd name="connsiteX10" fmla="*/ 1042988 w 1481138"/>
                <a:gd name="connsiteY10" fmla="*/ 0 h 983457"/>
                <a:gd name="connsiteX11" fmla="*/ 1083469 w 1481138"/>
                <a:gd name="connsiteY11" fmla="*/ 52388 h 983457"/>
                <a:gd name="connsiteX12" fmla="*/ 1109663 w 1481138"/>
                <a:gd name="connsiteY12" fmla="*/ 80963 h 983457"/>
                <a:gd name="connsiteX13" fmla="*/ 1157288 w 1481138"/>
                <a:gd name="connsiteY13" fmla="*/ 119063 h 983457"/>
                <a:gd name="connsiteX14" fmla="*/ 1209675 w 1481138"/>
                <a:gd name="connsiteY14" fmla="*/ 150019 h 983457"/>
                <a:gd name="connsiteX15" fmla="*/ 1264444 w 1481138"/>
                <a:gd name="connsiteY15" fmla="*/ 183357 h 983457"/>
                <a:gd name="connsiteX16" fmla="*/ 1331119 w 1481138"/>
                <a:gd name="connsiteY16" fmla="*/ 216694 h 983457"/>
                <a:gd name="connsiteX17" fmla="*/ 1393031 w 1481138"/>
                <a:gd name="connsiteY17" fmla="*/ 254794 h 983457"/>
                <a:gd name="connsiteX18" fmla="*/ 1435894 w 1481138"/>
                <a:gd name="connsiteY18" fmla="*/ 285750 h 983457"/>
                <a:gd name="connsiteX19" fmla="*/ 1459706 w 1481138"/>
                <a:gd name="connsiteY19" fmla="*/ 307182 h 983457"/>
                <a:gd name="connsiteX20" fmla="*/ 1476375 w 1481138"/>
                <a:gd name="connsiteY20" fmla="*/ 328613 h 983457"/>
                <a:gd name="connsiteX21" fmla="*/ 1481138 w 1481138"/>
                <a:gd name="connsiteY21" fmla="*/ 345282 h 983457"/>
                <a:gd name="connsiteX22" fmla="*/ 1466850 w 1481138"/>
                <a:gd name="connsiteY22" fmla="*/ 361950 h 983457"/>
                <a:gd name="connsiteX23" fmla="*/ 1443038 w 1481138"/>
                <a:gd name="connsiteY23" fmla="*/ 373857 h 983457"/>
                <a:gd name="connsiteX24" fmla="*/ 1390650 w 1481138"/>
                <a:gd name="connsiteY24" fmla="*/ 383382 h 983457"/>
                <a:gd name="connsiteX25" fmla="*/ 1354931 w 1481138"/>
                <a:gd name="connsiteY25" fmla="*/ 390525 h 983457"/>
                <a:gd name="connsiteX26" fmla="*/ 1297781 w 1481138"/>
                <a:gd name="connsiteY26" fmla="*/ 407194 h 983457"/>
                <a:gd name="connsiteX27" fmla="*/ 1240631 w 1481138"/>
                <a:gd name="connsiteY27" fmla="*/ 428625 h 983457"/>
                <a:gd name="connsiteX28" fmla="*/ 1171575 w 1481138"/>
                <a:gd name="connsiteY28" fmla="*/ 476250 h 983457"/>
                <a:gd name="connsiteX29" fmla="*/ 1064419 w 1481138"/>
                <a:gd name="connsiteY29" fmla="*/ 542925 h 983457"/>
                <a:gd name="connsiteX30" fmla="*/ 962025 w 1481138"/>
                <a:gd name="connsiteY30" fmla="*/ 602457 h 983457"/>
                <a:gd name="connsiteX31" fmla="*/ 869156 w 1481138"/>
                <a:gd name="connsiteY31" fmla="*/ 657225 h 983457"/>
                <a:gd name="connsiteX32" fmla="*/ 711994 w 1481138"/>
                <a:gd name="connsiteY32" fmla="*/ 740569 h 983457"/>
                <a:gd name="connsiteX33" fmla="*/ 635794 w 1481138"/>
                <a:gd name="connsiteY33" fmla="*/ 778669 h 983457"/>
                <a:gd name="connsiteX34" fmla="*/ 523875 w 1481138"/>
                <a:gd name="connsiteY34" fmla="*/ 833438 h 983457"/>
                <a:gd name="connsiteX35" fmla="*/ 423863 w 1481138"/>
                <a:gd name="connsiteY35" fmla="*/ 873919 h 983457"/>
                <a:gd name="connsiteX36" fmla="*/ 307181 w 1481138"/>
                <a:gd name="connsiteY36" fmla="*/ 919163 h 983457"/>
                <a:gd name="connsiteX37" fmla="*/ 173831 w 1481138"/>
                <a:gd name="connsiteY37" fmla="*/ 962025 h 983457"/>
                <a:gd name="connsiteX38" fmla="*/ 92869 w 1481138"/>
                <a:gd name="connsiteY38" fmla="*/ 981075 h 983457"/>
                <a:gd name="connsiteX39" fmla="*/ 38100 w 1481138"/>
                <a:gd name="connsiteY39" fmla="*/ 983457 h 983457"/>
                <a:gd name="connsiteX40" fmla="*/ 2381 w 1481138"/>
                <a:gd name="connsiteY40" fmla="*/ 971550 h 983457"/>
                <a:gd name="connsiteX41" fmla="*/ 0 w 1481138"/>
                <a:gd name="connsiteY41" fmla="*/ 959644 h 983457"/>
                <a:gd name="connsiteX42" fmla="*/ 16669 w 1481138"/>
                <a:gd name="connsiteY42" fmla="*/ 940594 h 983457"/>
                <a:gd name="connsiteX43" fmla="*/ 64294 w 1481138"/>
                <a:gd name="connsiteY43" fmla="*/ 912019 h 983457"/>
                <a:gd name="connsiteX44" fmla="*/ 157163 w 1481138"/>
                <a:gd name="connsiteY44" fmla="*/ 873919 h 983457"/>
                <a:gd name="connsiteX45" fmla="*/ 273844 w 1481138"/>
                <a:gd name="connsiteY45" fmla="*/ 819150 h 983457"/>
                <a:gd name="connsiteX46" fmla="*/ 416719 w 1481138"/>
                <a:gd name="connsiteY46" fmla="*/ 745332 h 983457"/>
                <a:gd name="connsiteX47" fmla="*/ 573881 w 1481138"/>
                <a:gd name="connsiteY47" fmla="*/ 645319 h 983457"/>
                <a:gd name="connsiteX48" fmla="*/ 704850 w 1481138"/>
                <a:gd name="connsiteY48" fmla="*/ 550069 h 983457"/>
                <a:gd name="connsiteX49" fmla="*/ 785813 w 1481138"/>
                <a:gd name="connsiteY49" fmla="*/ 483394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81138" h="983457">
                  <a:moveTo>
                    <a:pt x="785813" y="483394"/>
                  </a:moveTo>
                  <a:lnTo>
                    <a:pt x="866775" y="411957"/>
                  </a:lnTo>
                  <a:lnTo>
                    <a:pt x="942975" y="340519"/>
                  </a:lnTo>
                  <a:lnTo>
                    <a:pt x="1012031" y="271463"/>
                  </a:lnTo>
                  <a:lnTo>
                    <a:pt x="1021556" y="247650"/>
                  </a:lnTo>
                  <a:lnTo>
                    <a:pt x="1028700" y="183357"/>
                  </a:lnTo>
                  <a:lnTo>
                    <a:pt x="1028700" y="140494"/>
                  </a:lnTo>
                  <a:lnTo>
                    <a:pt x="1023938" y="109538"/>
                  </a:lnTo>
                  <a:lnTo>
                    <a:pt x="1009650" y="73819"/>
                  </a:lnTo>
                  <a:lnTo>
                    <a:pt x="973931" y="14288"/>
                  </a:lnTo>
                  <a:lnTo>
                    <a:pt x="1042988" y="0"/>
                  </a:lnTo>
                  <a:lnTo>
                    <a:pt x="1083469" y="52388"/>
                  </a:lnTo>
                  <a:lnTo>
                    <a:pt x="1109663" y="80963"/>
                  </a:lnTo>
                  <a:lnTo>
                    <a:pt x="1157288" y="119063"/>
                  </a:lnTo>
                  <a:lnTo>
                    <a:pt x="1209675" y="150019"/>
                  </a:lnTo>
                  <a:lnTo>
                    <a:pt x="1264444" y="183357"/>
                  </a:lnTo>
                  <a:lnTo>
                    <a:pt x="1331119" y="216694"/>
                  </a:lnTo>
                  <a:lnTo>
                    <a:pt x="1393031" y="254794"/>
                  </a:lnTo>
                  <a:lnTo>
                    <a:pt x="1435894" y="285750"/>
                  </a:lnTo>
                  <a:lnTo>
                    <a:pt x="1459706" y="307182"/>
                  </a:lnTo>
                  <a:lnTo>
                    <a:pt x="1476375" y="328613"/>
                  </a:lnTo>
                  <a:lnTo>
                    <a:pt x="1481138" y="345282"/>
                  </a:lnTo>
                  <a:lnTo>
                    <a:pt x="1466850" y="361950"/>
                  </a:lnTo>
                  <a:lnTo>
                    <a:pt x="1443038" y="373857"/>
                  </a:lnTo>
                  <a:lnTo>
                    <a:pt x="1390650" y="383382"/>
                  </a:lnTo>
                  <a:lnTo>
                    <a:pt x="1354931" y="390525"/>
                  </a:lnTo>
                  <a:lnTo>
                    <a:pt x="1297781" y="407194"/>
                  </a:lnTo>
                  <a:lnTo>
                    <a:pt x="1240631" y="428625"/>
                  </a:lnTo>
                  <a:lnTo>
                    <a:pt x="1171575" y="476250"/>
                  </a:lnTo>
                  <a:lnTo>
                    <a:pt x="1064419" y="542925"/>
                  </a:lnTo>
                  <a:lnTo>
                    <a:pt x="962025" y="602457"/>
                  </a:lnTo>
                  <a:lnTo>
                    <a:pt x="869156" y="657225"/>
                  </a:lnTo>
                  <a:lnTo>
                    <a:pt x="711994" y="740569"/>
                  </a:lnTo>
                  <a:lnTo>
                    <a:pt x="635794" y="778669"/>
                  </a:lnTo>
                  <a:lnTo>
                    <a:pt x="523875" y="833438"/>
                  </a:lnTo>
                  <a:lnTo>
                    <a:pt x="423863" y="873919"/>
                  </a:lnTo>
                  <a:lnTo>
                    <a:pt x="307181" y="919163"/>
                  </a:lnTo>
                  <a:lnTo>
                    <a:pt x="173831" y="962025"/>
                  </a:lnTo>
                  <a:lnTo>
                    <a:pt x="92869" y="981075"/>
                  </a:lnTo>
                  <a:lnTo>
                    <a:pt x="38100" y="983457"/>
                  </a:lnTo>
                  <a:lnTo>
                    <a:pt x="2381" y="971550"/>
                  </a:lnTo>
                  <a:lnTo>
                    <a:pt x="0" y="959644"/>
                  </a:lnTo>
                  <a:lnTo>
                    <a:pt x="16669" y="940594"/>
                  </a:lnTo>
                  <a:lnTo>
                    <a:pt x="64294" y="912019"/>
                  </a:lnTo>
                  <a:lnTo>
                    <a:pt x="157163" y="873919"/>
                  </a:lnTo>
                  <a:cubicBezTo>
                    <a:pt x="196076" y="855704"/>
                    <a:pt x="235416" y="838368"/>
                    <a:pt x="273844" y="819150"/>
                  </a:cubicBezTo>
                  <a:lnTo>
                    <a:pt x="416719" y="745332"/>
                  </a:lnTo>
                  <a:lnTo>
                    <a:pt x="573881" y="645319"/>
                  </a:lnTo>
                  <a:lnTo>
                    <a:pt x="704850" y="550069"/>
                  </a:lnTo>
                  <a:lnTo>
                    <a:pt x="785813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5122059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943026A-B78B-4700-B7BD-2F8960F9C1A6}"/>
              </a:ext>
            </a:extLst>
          </p:cNvPr>
          <p:cNvSpPr/>
          <p:nvPr/>
        </p:nvSpPr>
        <p:spPr>
          <a:xfrm>
            <a:off x="4333876" y="2071687"/>
            <a:ext cx="665163" cy="1447800"/>
          </a:xfrm>
          <a:custGeom>
            <a:avLst/>
            <a:gdLst>
              <a:gd name="connsiteX0" fmla="*/ 476250 w 664369"/>
              <a:gd name="connsiteY0" fmla="*/ 354806 h 1447800"/>
              <a:gd name="connsiteX1" fmla="*/ 454819 w 664369"/>
              <a:gd name="connsiteY1" fmla="*/ 245269 h 1447800"/>
              <a:gd name="connsiteX2" fmla="*/ 409575 w 664369"/>
              <a:gd name="connsiteY2" fmla="*/ 95250 h 1447800"/>
              <a:gd name="connsiteX3" fmla="*/ 328613 w 664369"/>
              <a:gd name="connsiteY3" fmla="*/ 66675 h 1447800"/>
              <a:gd name="connsiteX4" fmla="*/ 247650 w 664369"/>
              <a:gd name="connsiteY4" fmla="*/ 40481 h 1447800"/>
              <a:gd name="connsiteX5" fmla="*/ 171450 w 664369"/>
              <a:gd name="connsiteY5" fmla="*/ 23812 h 1447800"/>
              <a:gd name="connsiteX6" fmla="*/ 100013 w 664369"/>
              <a:gd name="connsiteY6" fmla="*/ 11906 h 1447800"/>
              <a:gd name="connsiteX7" fmla="*/ 54769 w 664369"/>
              <a:gd name="connsiteY7" fmla="*/ 4762 h 1447800"/>
              <a:gd name="connsiteX8" fmla="*/ 23813 w 664369"/>
              <a:gd name="connsiteY8" fmla="*/ 0 h 1447800"/>
              <a:gd name="connsiteX9" fmla="*/ 4763 w 664369"/>
              <a:gd name="connsiteY9" fmla="*/ 4762 h 1447800"/>
              <a:gd name="connsiteX10" fmla="*/ 0 w 664369"/>
              <a:gd name="connsiteY10" fmla="*/ 21431 h 1447800"/>
              <a:gd name="connsiteX11" fmla="*/ 11906 w 664369"/>
              <a:gd name="connsiteY11" fmla="*/ 47625 h 1447800"/>
              <a:gd name="connsiteX12" fmla="*/ 42863 w 664369"/>
              <a:gd name="connsiteY12" fmla="*/ 78581 h 1447800"/>
              <a:gd name="connsiteX13" fmla="*/ 157163 w 664369"/>
              <a:gd name="connsiteY13" fmla="*/ 202406 h 1447800"/>
              <a:gd name="connsiteX14" fmla="*/ 211931 w 664369"/>
              <a:gd name="connsiteY14" fmla="*/ 269081 h 1447800"/>
              <a:gd name="connsiteX15" fmla="*/ 226219 w 664369"/>
              <a:gd name="connsiteY15" fmla="*/ 319087 h 1447800"/>
              <a:gd name="connsiteX16" fmla="*/ 276225 w 664369"/>
              <a:gd name="connsiteY16" fmla="*/ 521494 h 1447800"/>
              <a:gd name="connsiteX17" fmla="*/ 328613 w 664369"/>
              <a:gd name="connsiteY17" fmla="*/ 742950 h 1447800"/>
              <a:gd name="connsiteX18" fmla="*/ 371475 w 664369"/>
              <a:gd name="connsiteY18" fmla="*/ 947737 h 1447800"/>
              <a:gd name="connsiteX19" fmla="*/ 397669 w 664369"/>
              <a:gd name="connsiteY19" fmla="*/ 1085850 h 1447800"/>
              <a:gd name="connsiteX20" fmla="*/ 409575 w 664369"/>
              <a:gd name="connsiteY20" fmla="*/ 1157287 h 1447800"/>
              <a:gd name="connsiteX21" fmla="*/ 421481 w 664369"/>
              <a:gd name="connsiteY21" fmla="*/ 1207294 h 1447800"/>
              <a:gd name="connsiteX22" fmla="*/ 440531 w 664369"/>
              <a:gd name="connsiteY22" fmla="*/ 1271587 h 1447800"/>
              <a:gd name="connsiteX23" fmla="*/ 459581 w 664369"/>
              <a:gd name="connsiteY23" fmla="*/ 1328737 h 1447800"/>
              <a:gd name="connsiteX24" fmla="*/ 490538 w 664369"/>
              <a:gd name="connsiteY24" fmla="*/ 1385887 h 1447800"/>
              <a:gd name="connsiteX25" fmla="*/ 514350 w 664369"/>
              <a:gd name="connsiteY25" fmla="*/ 1423987 h 1447800"/>
              <a:gd name="connsiteX26" fmla="*/ 531019 w 664369"/>
              <a:gd name="connsiteY26" fmla="*/ 1438275 h 1447800"/>
              <a:gd name="connsiteX27" fmla="*/ 550069 w 664369"/>
              <a:gd name="connsiteY27" fmla="*/ 1445419 h 1447800"/>
              <a:gd name="connsiteX28" fmla="*/ 578644 w 664369"/>
              <a:gd name="connsiteY28" fmla="*/ 1447800 h 1447800"/>
              <a:gd name="connsiteX29" fmla="*/ 604838 w 664369"/>
              <a:gd name="connsiteY29" fmla="*/ 1443037 h 1447800"/>
              <a:gd name="connsiteX30" fmla="*/ 626269 w 664369"/>
              <a:gd name="connsiteY30" fmla="*/ 1428750 h 1447800"/>
              <a:gd name="connsiteX31" fmla="*/ 642938 w 664369"/>
              <a:gd name="connsiteY31" fmla="*/ 1407319 h 1447800"/>
              <a:gd name="connsiteX32" fmla="*/ 657225 w 664369"/>
              <a:gd name="connsiteY32" fmla="*/ 1378744 h 1447800"/>
              <a:gd name="connsiteX33" fmla="*/ 664369 w 664369"/>
              <a:gd name="connsiteY33" fmla="*/ 1338262 h 1447800"/>
              <a:gd name="connsiteX34" fmla="*/ 642938 w 664369"/>
              <a:gd name="connsiteY34" fmla="*/ 1176337 h 1447800"/>
              <a:gd name="connsiteX35" fmla="*/ 604838 w 664369"/>
              <a:gd name="connsiteY35" fmla="*/ 1023937 h 1447800"/>
              <a:gd name="connsiteX36" fmla="*/ 542925 w 664369"/>
              <a:gd name="connsiteY36" fmla="*/ 759619 h 1447800"/>
              <a:gd name="connsiteX37" fmla="*/ 533400 w 664369"/>
              <a:gd name="connsiteY37" fmla="*/ 628650 h 1447800"/>
              <a:gd name="connsiteX38" fmla="*/ 476250 w 664369"/>
              <a:gd name="connsiteY38" fmla="*/ 354806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64369" h="1447800">
                <a:moveTo>
                  <a:pt x="476250" y="354806"/>
                </a:moveTo>
                <a:lnTo>
                  <a:pt x="454819" y="245269"/>
                </a:lnTo>
                <a:lnTo>
                  <a:pt x="409575" y="95250"/>
                </a:lnTo>
                <a:lnTo>
                  <a:pt x="328613" y="66675"/>
                </a:lnTo>
                <a:lnTo>
                  <a:pt x="247650" y="40481"/>
                </a:lnTo>
                <a:lnTo>
                  <a:pt x="171450" y="23812"/>
                </a:lnTo>
                <a:lnTo>
                  <a:pt x="100013" y="11906"/>
                </a:lnTo>
                <a:lnTo>
                  <a:pt x="54769" y="4762"/>
                </a:lnTo>
                <a:lnTo>
                  <a:pt x="23813" y="0"/>
                </a:lnTo>
                <a:lnTo>
                  <a:pt x="4763" y="4762"/>
                </a:lnTo>
                <a:lnTo>
                  <a:pt x="0" y="21431"/>
                </a:lnTo>
                <a:lnTo>
                  <a:pt x="11906" y="47625"/>
                </a:lnTo>
                <a:lnTo>
                  <a:pt x="42863" y="78581"/>
                </a:lnTo>
                <a:lnTo>
                  <a:pt x="157163" y="202406"/>
                </a:lnTo>
                <a:lnTo>
                  <a:pt x="211931" y="269081"/>
                </a:lnTo>
                <a:lnTo>
                  <a:pt x="226219" y="319087"/>
                </a:lnTo>
                <a:lnTo>
                  <a:pt x="276225" y="521494"/>
                </a:lnTo>
                <a:lnTo>
                  <a:pt x="328613" y="742950"/>
                </a:lnTo>
                <a:lnTo>
                  <a:pt x="371475" y="947737"/>
                </a:lnTo>
                <a:lnTo>
                  <a:pt x="397669" y="1085850"/>
                </a:lnTo>
                <a:lnTo>
                  <a:pt x="409575" y="1157287"/>
                </a:lnTo>
                <a:lnTo>
                  <a:pt x="421481" y="1207294"/>
                </a:lnTo>
                <a:lnTo>
                  <a:pt x="440531" y="1271587"/>
                </a:lnTo>
                <a:lnTo>
                  <a:pt x="459581" y="1328737"/>
                </a:lnTo>
                <a:lnTo>
                  <a:pt x="490538" y="1385887"/>
                </a:lnTo>
                <a:lnTo>
                  <a:pt x="514350" y="1423987"/>
                </a:lnTo>
                <a:lnTo>
                  <a:pt x="531019" y="1438275"/>
                </a:lnTo>
                <a:lnTo>
                  <a:pt x="550069" y="1445419"/>
                </a:lnTo>
                <a:lnTo>
                  <a:pt x="578644" y="1447800"/>
                </a:lnTo>
                <a:lnTo>
                  <a:pt x="604838" y="1443037"/>
                </a:lnTo>
                <a:lnTo>
                  <a:pt x="626269" y="1428750"/>
                </a:lnTo>
                <a:lnTo>
                  <a:pt x="642938" y="1407319"/>
                </a:lnTo>
                <a:lnTo>
                  <a:pt x="657225" y="1378744"/>
                </a:lnTo>
                <a:lnTo>
                  <a:pt x="664369" y="1338262"/>
                </a:lnTo>
                <a:lnTo>
                  <a:pt x="642938" y="1176337"/>
                </a:lnTo>
                <a:lnTo>
                  <a:pt x="604838" y="1023937"/>
                </a:lnTo>
                <a:lnTo>
                  <a:pt x="542925" y="759619"/>
                </a:lnTo>
                <a:lnTo>
                  <a:pt x="533400" y="628650"/>
                </a:lnTo>
                <a:lnTo>
                  <a:pt x="476250" y="3548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EFD1CF8-1685-4132-80F1-6E3A4F116EF9}"/>
              </a:ext>
            </a:extLst>
          </p:cNvPr>
          <p:cNvSpPr/>
          <p:nvPr/>
        </p:nvSpPr>
        <p:spPr>
          <a:xfrm>
            <a:off x="4116389" y="3524251"/>
            <a:ext cx="4071937" cy="536575"/>
          </a:xfrm>
          <a:custGeom>
            <a:avLst/>
            <a:gdLst>
              <a:gd name="connsiteX0" fmla="*/ 1907741 w 4072040"/>
              <a:gd name="connsiteY0" fmla="*/ 296028 h 536141"/>
              <a:gd name="connsiteX1" fmla="*/ 1539349 w 4072040"/>
              <a:gd name="connsiteY1" fmla="*/ 335499 h 536141"/>
              <a:gd name="connsiteX2" fmla="*/ 1302526 w 4072040"/>
              <a:gd name="connsiteY2" fmla="*/ 371680 h 536141"/>
              <a:gd name="connsiteX3" fmla="*/ 1059125 w 4072040"/>
              <a:gd name="connsiteY3" fmla="*/ 414440 h 536141"/>
              <a:gd name="connsiteX4" fmla="*/ 904532 w 4072040"/>
              <a:gd name="connsiteY4" fmla="*/ 444043 h 536141"/>
              <a:gd name="connsiteX5" fmla="*/ 756518 w 4072040"/>
              <a:gd name="connsiteY5" fmla="*/ 476935 h 536141"/>
              <a:gd name="connsiteX6" fmla="*/ 608503 w 4072040"/>
              <a:gd name="connsiteY6" fmla="*/ 513116 h 536141"/>
              <a:gd name="connsiteX7" fmla="*/ 529562 w 4072040"/>
              <a:gd name="connsiteY7" fmla="*/ 532851 h 536141"/>
              <a:gd name="connsiteX8" fmla="*/ 509827 w 4072040"/>
              <a:gd name="connsiteY8" fmla="*/ 536141 h 536141"/>
              <a:gd name="connsiteX9" fmla="*/ 437464 w 4072040"/>
              <a:gd name="connsiteY9" fmla="*/ 526273 h 536141"/>
              <a:gd name="connsiteX10" fmla="*/ 374969 w 4072040"/>
              <a:gd name="connsiteY10" fmla="*/ 506538 h 536141"/>
              <a:gd name="connsiteX11" fmla="*/ 315764 w 4072040"/>
              <a:gd name="connsiteY11" fmla="*/ 476935 h 536141"/>
              <a:gd name="connsiteX12" fmla="*/ 259847 w 4072040"/>
              <a:gd name="connsiteY12" fmla="*/ 437464 h 536141"/>
              <a:gd name="connsiteX13" fmla="*/ 194063 w 4072040"/>
              <a:gd name="connsiteY13" fmla="*/ 381548 h 536141"/>
              <a:gd name="connsiteX14" fmla="*/ 138146 w 4072040"/>
              <a:gd name="connsiteY14" fmla="*/ 325631 h 536141"/>
              <a:gd name="connsiteX15" fmla="*/ 75651 w 4072040"/>
              <a:gd name="connsiteY15" fmla="*/ 253269 h 536141"/>
              <a:gd name="connsiteX16" fmla="*/ 36181 w 4072040"/>
              <a:gd name="connsiteY16" fmla="*/ 200641 h 536141"/>
              <a:gd name="connsiteX17" fmla="*/ 3289 w 4072040"/>
              <a:gd name="connsiteY17" fmla="*/ 154593 h 536141"/>
              <a:gd name="connsiteX18" fmla="*/ 0 w 4072040"/>
              <a:gd name="connsiteY18" fmla="*/ 128279 h 536141"/>
              <a:gd name="connsiteX19" fmla="*/ 3289 w 4072040"/>
              <a:gd name="connsiteY19" fmla="*/ 101965 h 536141"/>
              <a:gd name="connsiteX20" fmla="*/ 23024 w 4072040"/>
              <a:gd name="connsiteY20" fmla="*/ 98676 h 536141"/>
              <a:gd name="connsiteX21" fmla="*/ 46049 w 4072040"/>
              <a:gd name="connsiteY21" fmla="*/ 108544 h 536141"/>
              <a:gd name="connsiteX22" fmla="*/ 69073 w 4072040"/>
              <a:gd name="connsiteY22" fmla="*/ 128279 h 536141"/>
              <a:gd name="connsiteX23" fmla="*/ 128279 w 4072040"/>
              <a:gd name="connsiteY23" fmla="*/ 171039 h 536141"/>
              <a:gd name="connsiteX24" fmla="*/ 187484 w 4072040"/>
              <a:gd name="connsiteY24" fmla="*/ 210509 h 536141"/>
              <a:gd name="connsiteX25" fmla="*/ 246690 w 4072040"/>
              <a:gd name="connsiteY25" fmla="*/ 236823 h 536141"/>
              <a:gd name="connsiteX26" fmla="*/ 309185 w 4072040"/>
              <a:gd name="connsiteY26" fmla="*/ 259847 h 536141"/>
              <a:gd name="connsiteX27" fmla="*/ 368391 w 4072040"/>
              <a:gd name="connsiteY27" fmla="*/ 269715 h 536141"/>
              <a:gd name="connsiteX28" fmla="*/ 480224 w 4072040"/>
              <a:gd name="connsiteY28" fmla="*/ 269715 h 536141"/>
              <a:gd name="connsiteX29" fmla="*/ 647974 w 4072040"/>
              <a:gd name="connsiteY29" fmla="*/ 263136 h 536141"/>
              <a:gd name="connsiteX30" fmla="*/ 838748 w 4072040"/>
              <a:gd name="connsiteY30" fmla="*/ 249980 h 536141"/>
              <a:gd name="connsiteX31" fmla="*/ 973605 w 4072040"/>
              <a:gd name="connsiteY31" fmla="*/ 233534 h 536141"/>
              <a:gd name="connsiteX32" fmla="*/ 1217007 w 4072040"/>
              <a:gd name="connsiteY32" fmla="*/ 203931 h 536141"/>
              <a:gd name="connsiteX33" fmla="*/ 1509746 w 4072040"/>
              <a:gd name="connsiteY33" fmla="*/ 174328 h 536141"/>
              <a:gd name="connsiteX34" fmla="*/ 1911030 w 4072040"/>
              <a:gd name="connsiteY34" fmla="*/ 138146 h 536141"/>
              <a:gd name="connsiteX35" fmla="*/ 2243240 w 4072040"/>
              <a:gd name="connsiteY35" fmla="*/ 111833 h 536141"/>
              <a:gd name="connsiteX36" fmla="*/ 2493220 w 4072040"/>
              <a:gd name="connsiteY36" fmla="*/ 88808 h 536141"/>
              <a:gd name="connsiteX37" fmla="*/ 2785959 w 4072040"/>
              <a:gd name="connsiteY37" fmla="*/ 65784 h 536141"/>
              <a:gd name="connsiteX38" fmla="*/ 3065542 w 4072040"/>
              <a:gd name="connsiteY38" fmla="*/ 52627 h 536141"/>
              <a:gd name="connsiteX39" fmla="*/ 3170797 w 4072040"/>
              <a:gd name="connsiteY39" fmla="*/ 46049 h 536141"/>
              <a:gd name="connsiteX40" fmla="*/ 3354992 w 4072040"/>
              <a:gd name="connsiteY40" fmla="*/ 46049 h 536141"/>
              <a:gd name="connsiteX41" fmla="*/ 3496428 w 4072040"/>
              <a:gd name="connsiteY41" fmla="*/ 46049 h 536141"/>
              <a:gd name="connsiteX42" fmla="*/ 3532610 w 4072040"/>
              <a:gd name="connsiteY42" fmla="*/ 32892 h 536141"/>
              <a:gd name="connsiteX43" fmla="*/ 3578659 w 4072040"/>
              <a:gd name="connsiteY43" fmla="*/ 16446 h 536141"/>
              <a:gd name="connsiteX44" fmla="*/ 3637864 w 4072040"/>
              <a:gd name="connsiteY44" fmla="*/ 0 h 536141"/>
              <a:gd name="connsiteX45" fmla="*/ 3687202 w 4072040"/>
              <a:gd name="connsiteY45" fmla="*/ 6578 h 536141"/>
              <a:gd name="connsiteX46" fmla="*/ 3776011 w 4072040"/>
              <a:gd name="connsiteY46" fmla="*/ 32892 h 536141"/>
              <a:gd name="connsiteX47" fmla="*/ 3897712 w 4072040"/>
              <a:gd name="connsiteY47" fmla="*/ 72362 h 536141"/>
              <a:gd name="connsiteX48" fmla="*/ 3937182 w 4072040"/>
              <a:gd name="connsiteY48" fmla="*/ 88808 h 536141"/>
              <a:gd name="connsiteX49" fmla="*/ 3966785 w 4072040"/>
              <a:gd name="connsiteY49" fmla="*/ 105254 h 536141"/>
              <a:gd name="connsiteX50" fmla="*/ 3999677 w 4072040"/>
              <a:gd name="connsiteY50" fmla="*/ 128279 h 536141"/>
              <a:gd name="connsiteX51" fmla="*/ 4029280 w 4072040"/>
              <a:gd name="connsiteY51" fmla="*/ 151303 h 536141"/>
              <a:gd name="connsiteX52" fmla="*/ 4052305 w 4072040"/>
              <a:gd name="connsiteY52" fmla="*/ 177617 h 536141"/>
              <a:gd name="connsiteX53" fmla="*/ 4065461 w 4072040"/>
              <a:gd name="connsiteY53" fmla="*/ 200641 h 536141"/>
              <a:gd name="connsiteX54" fmla="*/ 4072040 w 4072040"/>
              <a:gd name="connsiteY54" fmla="*/ 220377 h 536141"/>
              <a:gd name="connsiteX55" fmla="*/ 4072040 w 4072040"/>
              <a:gd name="connsiteY55" fmla="*/ 236823 h 536141"/>
              <a:gd name="connsiteX56" fmla="*/ 4058883 w 4072040"/>
              <a:gd name="connsiteY56" fmla="*/ 263136 h 536141"/>
              <a:gd name="connsiteX57" fmla="*/ 4032569 w 4072040"/>
              <a:gd name="connsiteY57" fmla="*/ 279582 h 536141"/>
              <a:gd name="connsiteX58" fmla="*/ 3986520 w 4072040"/>
              <a:gd name="connsiteY58" fmla="*/ 292739 h 536141"/>
              <a:gd name="connsiteX59" fmla="*/ 3956918 w 4072040"/>
              <a:gd name="connsiteY59" fmla="*/ 289450 h 536141"/>
              <a:gd name="connsiteX60" fmla="*/ 3828638 w 4072040"/>
              <a:gd name="connsiteY60" fmla="*/ 266426 h 536141"/>
              <a:gd name="connsiteX61" fmla="*/ 3700359 w 4072040"/>
              <a:gd name="connsiteY61" fmla="*/ 246690 h 536141"/>
              <a:gd name="connsiteX62" fmla="*/ 3512874 w 4072040"/>
              <a:gd name="connsiteY62" fmla="*/ 230244 h 536141"/>
              <a:gd name="connsiteX63" fmla="*/ 3351703 w 4072040"/>
              <a:gd name="connsiteY63" fmla="*/ 223666 h 536141"/>
              <a:gd name="connsiteX64" fmla="*/ 3180664 w 4072040"/>
              <a:gd name="connsiteY64" fmla="*/ 223666 h 536141"/>
              <a:gd name="connsiteX65" fmla="*/ 2993179 w 4072040"/>
              <a:gd name="connsiteY65" fmla="*/ 233534 h 536141"/>
              <a:gd name="connsiteX66" fmla="*/ 2759646 w 4072040"/>
              <a:gd name="connsiteY66" fmla="*/ 243401 h 536141"/>
              <a:gd name="connsiteX67" fmla="*/ 2473484 w 4072040"/>
              <a:gd name="connsiteY67" fmla="*/ 259847 h 536141"/>
              <a:gd name="connsiteX68" fmla="*/ 2200480 w 4072040"/>
              <a:gd name="connsiteY68" fmla="*/ 276293 h 536141"/>
              <a:gd name="connsiteX69" fmla="*/ 1907741 w 4072040"/>
              <a:gd name="connsiteY69" fmla="*/ 296028 h 53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072040" h="536141">
                <a:moveTo>
                  <a:pt x="1907741" y="296028"/>
                </a:moveTo>
                <a:lnTo>
                  <a:pt x="1539349" y="335499"/>
                </a:lnTo>
                <a:lnTo>
                  <a:pt x="1302526" y="371680"/>
                </a:lnTo>
                <a:lnTo>
                  <a:pt x="1059125" y="414440"/>
                </a:lnTo>
                <a:lnTo>
                  <a:pt x="904532" y="444043"/>
                </a:lnTo>
                <a:lnTo>
                  <a:pt x="756518" y="476935"/>
                </a:lnTo>
                <a:lnTo>
                  <a:pt x="608503" y="513116"/>
                </a:lnTo>
                <a:lnTo>
                  <a:pt x="529562" y="532851"/>
                </a:lnTo>
                <a:lnTo>
                  <a:pt x="509827" y="536141"/>
                </a:lnTo>
                <a:lnTo>
                  <a:pt x="437464" y="526273"/>
                </a:lnTo>
                <a:lnTo>
                  <a:pt x="374969" y="506538"/>
                </a:lnTo>
                <a:lnTo>
                  <a:pt x="315764" y="476935"/>
                </a:lnTo>
                <a:lnTo>
                  <a:pt x="259847" y="437464"/>
                </a:lnTo>
                <a:lnTo>
                  <a:pt x="194063" y="381548"/>
                </a:lnTo>
                <a:lnTo>
                  <a:pt x="138146" y="325631"/>
                </a:lnTo>
                <a:lnTo>
                  <a:pt x="75651" y="253269"/>
                </a:lnTo>
                <a:lnTo>
                  <a:pt x="36181" y="200641"/>
                </a:lnTo>
                <a:lnTo>
                  <a:pt x="3289" y="154593"/>
                </a:lnTo>
                <a:lnTo>
                  <a:pt x="0" y="128279"/>
                </a:lnTo>
                <a:lnTo>
                  <a:pt x="3289" y="101965"/>
                </a:lnTo>
                <a:lnTo>
                  <a:pt x="23024" y="98676"/>
                </a:lnTo>
                <a:lnTo>
                  <a:pt x="46049" y="108544"/>
                </a:lnTo>
                <a:lnTo>
                  <a:pt x="69073" y="128279"/>
                </a:lnTo>
                <a:lnTo>
                  <a:pt x="128279" y="171039"/>
                </a:lnTo>
                <a:lnTo>
                  <a:pt x="187484" y="210509"/>
                </a:lnTo>
                <a:lnTo>
                  <a:pt x="246690" y="236823"/>
                </a:lnTo>
                <a:lnTo>
                  <a:pt x="309185" y="259847"/>
                </a:lnTo>
                <a:lnTo>
                  <a:pt x="368391" y="269715"/>
                </a:lnTo>
                <a:lnTo>
                  <a:pt x="480224" y="269715"/>
                </a:lnTo>
                <a:lnTo>
                  <a:pt x="647974" y="263136"/>
                </a:lnTo>
                <a:lnTo>
                  <a:pt x="838748" y="249980"/>
                </a:lnTo>
                <a:lnTo>
                  <a:pt x="973605" y="233534"/>
                </a:lnTo>
                <a:lnTo>
                  <a:pt x="1217007" y="203931"/>
                </a:lnTo>
                <a:lnTo>
                  <a:pt x="1509746" y="174328"/>
                </a:lnTo>
                <a:lnTo>
                  <a:pt x="1911030" y="138146"/>
                </a:lnTo>
                <a:lnTo>
                  <a:pt x="2243240" y="111833"/>
                </a:lnTo>
                <a:lnTo>
                  <a:pt x="2493220" y="88808"/>
                </a:lnTo>
                <a:lnTo>
                  <a:pt x="2785959" y="65784"/>
                </a:lnTo>
                <a:lnTo>
                  <a:pt x="3065542" y="52627"/>
                </a:lnTo>
                <a:lnTo>
                  <a:pt x="3170797" y="46049"/>
                </a:lnTo>
                <a:lnTo>
                  <a:pt x="3354992" y="46049"/>
                </a:lnTo>
                <a:lnTo>
                  <a:pt x="3496428" y="46049"/>
                </a:lnTo>
                <a:lnTo>
                  <a:pt x="3532610" y="32892"/>
                </a:lnTo>
                <a:lnTo>
                  <a:pt x="3578659" y="16446"/>
                </a:lnTo>
                <a:lnTo>
                  <a:pt x="3637864" y="0"/>
                </a:lnTo>
                <a:lnTo>
                  <a:pt x="3687202" y="6578"/>
                </a:lnTo>
                <a:lnTo>
                  <a:pt x="3776011" y="32892"/>
                </a:lnTo>
                <a:lnTo>
                  <a:pt x="3897712" y="72362"/>
                </a:lnTo>
                <a:lnTo>
                  <a:pt x="3937182" y="88808"/>
                </a:lnTo>
                <a:lnTo>
                  <a:pt x="3966785" y="105254"/>
                </a:lnTo>
                <a:lnTo>
                  <a:pt x="3999677" y="128279"/>
                </a:lnTo>
                <a:lnTo>
                  <a:pt x="4029280" y="151303"/>
                </a:lnTo>
                <a:lnTo>
                  <a:pt x="4052305" y="177617"/>
                </a:lnTo>
                <a:lnTo>
                  <a:pt x="4065461" y="200641"/>
                </a:lnTo>
                <a:lnTo>
                  <a:pt x="4072040" y="220377"/>
                </a:lnTo>
                <a:lnTo>
                  <a:pt x="4072040" y="236823"/>
                </a:lnTo>
                <a:lnTo>
                  <a:pt x="4058883" y="263136"/>
                </a:lnTo>
                <a:lnTo>
                  <a:pt x="4032569" y="279582"/>
                </a:lnTo>
                <a:lnTo>
                  <a:pt x="3986520" y="292739"/>
                </a:lnTo>
                <a:lnTo>
                  <a:pt x="3956918" y="289450"/>
                </a:lnTo>
                <a:lnTo>
                  <a:pt x="3828638" y="266426"/>
                </a:lnTo>
                <a:lnTo>
                  <a:pt x="3700359" y="246690"/>
                </a:lnTo>
                <a:lnTo>
                  <a:pt x="3512874" y="230244"/>
                </a:lnTo>
                <a:lnTo>
                  <a:pt x="3351703" y="223666"/>
                </a:lnTo>
                <a:lnTo>
                  <a:pt x="3180664" y="223666"/>
                </a:lnTo>
                <a:lnTo>
                  <a:pt x="2993179" y="233534"/>
                </a:lnTo>
                <a:lnTo>
                  <a:pt x="2759646" y="243401"/>
                </a:lnTo>
                <a:lnTo>
                  <a:pt x="2473484" y="259847"/>
                </a:lnTo>
                <a:lnTo>
                  <a:pt x="2200480" y="276293"/>
                </a:lnTo>
                <a:lnTo>
                  <a:pt x="1907741" y="29602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82CBFBB-1A06-410F-9239-B6BFB551293C}"/>
              </a:ext>
            </a:extLst>
          </p:cNvPr>
          <p:cNvSpPr/>
          <p:nvPr/>
        </p:nvSpPr>
        <p:spPr>
          <a:xfrm>
            <a:off x="4713289" y="4235450"/>
            <a:ext cx="600075" cy="869950"/>
          </a:xfrm>
          <a:custGeom>
            <a:avLst/>
            <a:gdLst>
              <a:gd name="connsiteX0" fmla="*/ 473869 w 600075"/>
              <a:gd name="connsiteY0" fmla="*/ 316706 h 869156"/>
              <a:gd name="connsiteX1" fmla="*/ 433387 w 600075"/>
              <a:gd name="connsiteY1" fmla="*/ 183356 h 869156"/>
              <a:gd name="connsiteX2" fmla="*/ 350044 w 600075"/>
              <a:gd name="connsiteY2" fmla="*/ 47625 h 869156"/>
              <a:gd name="connsiteX3" fmla="*/ 290512 w 600075"/>
              <a:gd name="connsiteY3" fmla="*/ 30956 h 869156"/>
              <a:gd name="connsiteX4" fmla="*/ 223837 w 600075"/>
              <a:gd name="connsiteY4" fmla="*/ 14287 h 869156"/>
              <a:gd name="connsiteX5" fmla="*/ 152400 w 600075"/>
              <a:gd name="connsiteY5" fmla="*/ 4762 h 869156"/>
              <a:gd name="connsiteX6" fmla="*/ 100012 w 600075"/>
              <a:gd name="connsiteY6" fmla="*/ 4762 h 869156"/>
              <a:gd name="connsiteX7" fmla="*/ 47625 w 600075"/>
              <a:gd name="connsiteY7" fmla="*/ 0 h 869156"/>
              <a:gd name="connsiteX8" fmla="*/ 19050 w 600075"/>
              <a:gd name="connsiteY8" fmla="*/ 0 h 869156"/>
              <a:gd name="connsiteX9" fmla="*/ 2381 w 600075"/>
              <a:gd name="connsiteY9" fmla="*/ 4762 h 869156"/>
              <a:gd name="connsiteX10" fmla="*/ 0 w 600075"/>
              <a:gd name="connsiteY10" fmla="*/ 16668 h 869156"/>
              <a:gd name="connsiteX11" fmla="*/ 7144 w 600075"/>
              <a:gd name="connsiteY11" fmla="*/ 38100 h 869156"/>
              <a:gd name="connsiteX12" fmla="*/ 30956 w 600075"/>
              <a:gd name="connsiteY12" fmla="*/ 61912 h 869156"/>
              <a:gd name="connsiteX13" fmla="*/ 69056 w 600075"/>
              <a:gd name="connsiteY13" fmla="*/ 95250 h 869156"/>
              <a:gd name="connsiteX14" fmla="*/ 116681 w 600075"/>
              <a:gd name="connsiteY14" fmla="*/ 138112 h 869156"/>
              <a:gd name="connsiteX15" fmla="*/ 150019 w 600075"/>
              <a:gd name="connsiteY15" fmla="*/ 178593 h 869156"/>
              <a:gd name="connsiteX16" fmla="*/ 188119 w 600075"/>
              <a:gd name="connsiteY16" fmla="*/ 228600 h 869156"/>
              <a:gd name="connsiteX17" fmla="*/ 216694 w 600075"/>
              <a:gd name="connsiteY17" fmla="*/ 271462 h 869156"/>
              <a:gd name="connsiteX18" fmla="*/ 247650 w 600075"/>
              <a:gd name="connsiteY18" fmla="*/ 350043 h 869156"/>
              <a:gd name="connsiteX19" fmla="*/ 290512 w 600075"/>
              <a:gd name="connsiteY19" fmla="*/ 473868 h 869156"/>
              <a:gd name="connsiteX20" fmla="*/ 338137 w 600075"/>
              <a:gd name="connsiteY20" fmla="*/ 645318 h 869156"/>
              <a:gd name="connsiteX21" fmla="*/ 366712 w 600075"/>
              <a:gd name="connsiteY21" fmla="*/ 742950 h 869156"/>
              <a:gd name="connsiteX22" fmla="*/ 376237 w 600075"/>
              <a:gd name="connsiteY22" fmla="*/ 771525 h 869156"/>
              <a:gd name="connsiteX23" fmla="*/ 402431 w 600075"/>
              <a:gd name="connsiteY23" fmla="*/ 809625 h 869156"/>
              <a:gd name="connsiteX24" fmla="*/ 433387 w 600075"/>
              <a:gd name="connsiteY24" fmla="*/ 847725 h 869156"/>
              <a:gd name="connsiteX25" fmla="*/ 459581 w 600075"/>
              <a:gd name="connsiteY25" fmla="*/ 866775 h 869156"/>
              <a:gd name="connsiteX26" fmla="*/ 471487 w 600075"/>
              <a:gd name="connsiteY26" fmla="*/ 869156 h 869156"/>
              <a:gd name="connsiteX27" fmla="*/ 492919 w 600075"/>
              <a:gd name="connsiteY27" fmla="*/ 869156 h 869156"/>
              <a:gd name="connsiteX28" fmla="*/ 514350 w 600075"/>
              <a:gd name="connsiteY28" fmla="*/ 862012 h 869156"/>
              <a:gd name="connsiteX29" fmla="*/ 540544 w 600075"/>
              <a:gd name="connsiteY29" fmla="*/ 838200 h 869156"/>
              <a:gd name="connsiteX30" fmla="*/ 569119 w 600075"/>
              <a:gd name="connsiteY30" fmla="*/ 804862 h 869156"/>
              <a:gd name="connsiteX31" fmla="*/ 600075 w 600075"/>
              <a:gd name="connsiteY31" fmla="*/ 750093 h 869156"/>
              <a:gd name="connsiteX32" fmla="*/ 550069 w 600075"/>
              <a:gd name="connsiteY32" fmla="*/ 561975 h 869156"/>
              <a:gd name="connsiteX33" fmla="*/ 473869 w 600075"/>
              <a:gd name="connsiteY33" fmla="*/ 316706 h 86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00075" h="869156">
                <a:moveTo>
                  <a:pt x="473869" y="316706"/>
                </a:moveTo>
                <a:lnTo>
                  <a:pt x="433387" y="183356"/>
                </a:lnTo>
                <a:lnTo>
                  <a:pt x="350044" y="47625"/>
                </a:lnTo>
                <a:lnTo>
                  <a:pt x="290512" y="30956"/>
                </a:lnTo>
                <a:lnTo>
                  <a:pt x="223837" y="14287"/>
                </a:lnTo>
                <a:lnTo>
                  <a:pt x="152400" y="4762"/>
                </a:lnTo>
                <a:lnTo>
                  <a:pt x="100012" y="4762"/>
                </a:lnTo>
                <a:lnTo>
                  <a:pt x="47625" y="0"/>
                </a:lnTo>
                <a:lnTo>
                  <a:pt x="19050" y="0"/>
                </a:lnTo>
                <a:lnTo>
                  <a:pt x="2381" y="4762"/>
                </a:lnTo>
                <a:lnTo>
                  <a:pt x="0" y="16668"/>
                </a:lnTo>
                <a:lnTo>
                  <a:pt x="7144" y="38100"/>
                </a:lnTo>
                <a:lnTo>
                  <a:pt x="30956" y="61912"/>
                </a:lnTo>
                <a:lnTo>
                  <a:pt x="69056" y="95250"/>
                </a:lnTo>
                <a:lnTo>
                  <a:pt x="116681" y="138112"/>
                </a:lnTo>
                <a:lnTo>
                  <a:pt x="150019" y="178593"/>
                </a:lnTo>
                <a:lnTo>
                  <a:pt x="188119" y="228600"/>
                </a:lnTo>
                <a:lnTo>
                  <a:pt x="216694" y="271462"/>
                </a:lnTo>
                <a:lnTo>
                  <a:pt x="247650" y="350043"/>
                </a:lnTo>
                <a:lnTo>
                  <a:pt x="290512" y="473868"/>
                </a:lnTo>
                <a:lnTo>
                  <a:pt x="338137" y="645318"/>
                </a:lnTo>
                <a:lnTo>
                  <a:pt x="366712" y="742950"/>
                </a:lnTo>
                <a:lnTo>
                  <a:pt x="376237" y="771525"/>
                </a:lnTo>
                <a:lnTo>
                  <a:pt x="402431" y="809625"/>
                </a:lnTo>
                <a:lnTo>
                  <a:pt x="433387" y="847725"/>
                </a:lnTo>
                <a:lnTo>
                  <a:pt x="459581" y="866775"/>
                </a:lnTo>
                <a:lnTo>
                  <a:pt x="471487" y="869156"/>
                </a:lnTo>
                <a:lnTo>
                  <a:pt x="492919" y="869156"/>
                </a:lnTo>
                <a:lnTo>
                  <a:pt x="514350" y="862012"/>
                </a:lnTo>
                <a:lnTo>
                  <a:pt x="540544" y="838200"/>
                </a:lnTo>
                <a:lnTo>
                  <a:pt x="569119" y="804862"/>
                </a:lnTo>
                <a:lnTo>
                  <a:pt x="600075" y="750093"/>
                </a:lnTo>
                <a:lnTo>
                  <a:pt x="550069" y="561975"/>
                </a:lnTo>
                <a:lnTo>
                  <a:pt x="473869" y="3167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5928304-F01E-4A7A-84F7-5BFCFEEB8917}"/>
              </a:ext>
            </a:extLst>
          </p:cNvPr>
          <p:cNvSpPr/>
          <p:nvPr/>
        </p:nvSpPr>
        <p:spPr>
          <a:xfrm>
            <a:off x="4694238" y="1893888"/>
            <a:ext cx="3014662" cy="1501775"/>
          </a:xfrm>
          <a:custGeom>
            <a:avLst/>
            <a:gdLst>
              <a:gd name="connsiteX0" fmla="*/ 1329100 w 3013657"/>
              <a:gd name="connsiteY0" fmla="*/ 118486 h 1501677"/>
              <a:gd name="connsiteX1" fmla="*/ 1012280 w 3013657"/>
              <a:gd name="connsiteY1" fmla="*/ 141668 h 1501677"/>
              <a:gd name="connsiteX2" fmla="*/ 837127 w 3013657"/>
              <a:gd name="connsiteY2" fmla="*/ 182880 h 1501677"/>
              <a:gd name="connsiteX3" fmla="*/ 613035 w 3013657"/>
              <a:gd name="connsiteY3" fmla="*/ 208638 h 1501677"/>
              <a:gd name="connsiteX4" fmla="*/ 311669 w 3013657"/>
              <a:gd name="connsiteY4" fmla="*/ 242123 h 1501677"/>
              <a:gd name="connsiteX5" fmla="*/ 0 w 3013657"/>
              <a:gd name="connsiteY5" fmla="*/ 280760 h 1501677"/>
              <a:gd name="connsiteX6" fmla="*/ 43788 w 3013657"/>
              <a:gd name="connsiteY6" fmla="*/ 461064 h 1501677"/>
              <a:gd name="connsiteX7" fmla="*/ 365760 w 3013657"/>
              <a:gd name="connsiteY7" fmla="*/ 412124 h 1501677"/>
              <a:gd name="connsiteX8" fmla="*/ 651671 w 3013657"/>
              <a:gd name="connsiteY8" fmla="*/ 368336 h 1501677"/>
              <a:gd name="connsiteX9" fmla="*/ 870612 w 3013657"/>
              <a:gd name="connsiteY9" fmla="*/ 334851 h 1501677"/>
              <a:gd name="connsiteX10" fmla="*/ 1079250 w 3013657"/>
              <a:gd name="connsiteY10" fmla="*/ 314245 h 1501677"/>
              <a:gd name="connsiteX11" fmla="*/ 1403797 w 3013657"/>
              <a:gd name="connsiteY11" fmla="*/ 288487 h 1501677"/>
              <a:gd name="connsiteX12" fmla="*/ 1653648 w 3013657"/>
              <a:gd name="connsiteY12" fmla="*/ 270457 h 1501677"/>
              <a:gd name="connsiteX13" fmla="*/ 1821073 w 3013657"/>
              <a:gd name="connsiteY13" fmla="*/ 252426 h 1501677"/>
              <a:gd name="connsiteX14" fmla="*/ 2078650 w 3013657"/>
              <a:gd name="connsiteY14" fmla="*/ 242123 h 1501677"/>
              <a:gd name="connsiteX15" fmla="*/ 2441835 w 3013657"/>
              <a:gd name="connsiteY15" fmla="*/ 231820 h 1501677"/>
              <a:gd name="connsiteX16" fmla="*/ 2547441 w 3013657"/>
              <a:gd name="connsiteY16" fmla="*/ 226668 h 1501677"/>
              <a:gd name="connsiteX17" fmla="*/ 2573199 w 3013657"/>
              <a:gd name="connsiteY17" fmla="*/ 234396 h 1501677"/>
              <a:gd name="connsiteX18" fmla="*/ 2593805 w 3013657"/>
              <a:gd name="connsiteY18" fmla="*/ 244699 h 1501677"/>
              <a:gd name="connsiteX19" fmla="*/ 2604108 w 3013657"/>
              <a:gd name="connsiteY19" fmla="*/ 252426 h 1501677"/>
              <a:gd name="connsiteX20" fmla="*/ 2614412 w 3013657"/>
              <a:gd name="connsiteY20" fmla="*/ 267881 h 1501677"/>
              <a:gd name="connsiteX21" fmla="*/ 2619563 w 3013657"/>
              <a:gd name="connsiteY21" fmla="*/ 288487 h 1501677"/>
              <a:gd name="connsiteX22" fmla="*/ 2622139 w 3013657"/>
              <a:gd name="connsiteY22" fmla="*/ 329699 h 1501677"/>
              <a:gd name="connsiteX23" fmla="*/ 2604108 w 3013657"/>
              <a:gd name="connsiteY23" fmla="*/ 543489 h 1501677"/>
              <a:gd name="connsiteX24" fmla="*/ 2598957 w 3013657"/>
              <a:gd name="connsiteY24" fmla="*/ 633641 h 1501677"/>
              <a:gd name="connsiteX25" fmla="*/ 2580926 w 3013657"/>
              <a:gd name="connsiteY25" fmla="*/ 759854 h 1501677"/>
              <a:gd name="connsiteX26" fmla="*/ 2560320 w 3013657"/>
              <a:gd name="connsiteY26" fmla="*/ 955613 h 1501677"/>
              <a:gd name="connsiteX27" fmla="*/ 2526835 w 3013657"/>
              <a:gd name="connsiteY27" fmla="*/ 1233796 h 1501677"/>
              <a:gd name="connsiteX28" fmla="*/ 2495926 w 3013657"/>
              <a:gd name="connsiteY28" fmla="*/ 1396070 h 1501677"/>
              <a:gd name="connsiteX29" fmla="*/ 2506229 w 3013657"/>
              <a:gd name="connsiteY29" fmla="*/ 1434707 h 1501677"/>
              <a:gd name="connsiteX30" fmla="*/ 2519108 w 3013657"/>
              <a:gd name="connsiteY30" fmla="*/ 1457889 h 1501677"/>
              <a:gd name="connsiteX31" fmla="*/ 2542290 w 3013657"/>
              <a:gd name="connsiteY31" fmla="*/ 1481071 h 1501677"/>
              <a:gd name="connsiteX32" fmla="*/ 2578351 w 3013657"/>
              <a:gd name="connsiteY32" fmla="*/ 1496525 h 1501677"/>
              <a:gd name="connsiteX33" fmla="*/ 2604108 w 3013657"/>
              <a:gd name="connsiteY33" fmla="*/ 1501677 h 1501677"/>
              <a:gd name="connsiteX34" fmla="*/ 2632442 w 3013657"/>
              <a:gd name="connsiteY34" fmla="*/ 1499101 h 1501677"/>
              <a:gd name="connsiteX35" fmla="*/ 2660775 w 3013657"/>
              <a:gd name="connsiteY35" fmla="*/ 1478495 h 1501677"/>
              <a:gd name="connsiteX36" fmla="*/ 2683957 w 3013657"/>
              <a:gd name="connsiteY36" fmla="*/ 1450161 h 1501677"/>
              <a:gd name="connsiteX37" fmla="*/ 2707139 w 3013657"/>
              <a:gd name="connsiteY37" fmla="*/ 1406373 h 1501677"/>
              <a:gd name="connsiteX38" fmla="*/ 2730321 w 3013657"/>
              <a:gd name="connsiteY38" fmla="*/ 1347130 h 1501677"/>
              <a:gd name="connsiteX39" fmla="*/ 2743200 w 3013657"/>
              <a:gd name="connsiteY39" fmla="*/ 1280160 h 1501677"/>
              <a:gd name="connsiteX40" fmla="*/ 2753503 w 3013657"/>
              <a:gd name="connsiteY40" fmla="*/ 1179705 h 1501677"/>
              <a:gd name="connsiteX41" fmla="*/ 2771534 w 3013657"/>
              <a:gd name="connsiteY41" fmla="*/ 1074098 h 1501677"/>
              <a:gd name="connsiteX42" fmla="*/ 2810170 w 3013657"/>
              <a:gd name="connsiteY42" fmla="*/ 868036 h 1501677"/>
              <a:gd name="connsiteX43" fmla="*/ 2846231 w 3013657"/>
              <a:gd name="connsiteY43" fmla="*/ 708338 h 1501677"/>
              <a:gd name="connsiteX44" fmla="*/ 2892595 w 3013657"/>
              <a:gd name="connsiteY44" fmla="*/ 533186 h 1501677"/>
              <a:gd name="connsiteX45" fmla="*/ 2931232 w 3013657"/>
              <a:gd name="connsiteY45" fmla="*/ 414700 h 1501677"/>
              <a:gd name="connsiteX46" fmla="*/ 2969868 w 3013657"/>
              <a:gd name="connsiteY46" fmla="*/ 334851 h 1501677"/>
              <a:gd name="connsiteX47" fmla="*/ 2985323 w 3013657"/>
              <a:gd name="connsiteY47" fmla="*/ 309093 h 1501677"/>
              <a:gd name="connsiteX48" fmla="*/ 3000778 w 3013657"/>
              <a:gd name="connsiteY48" fmla="*/ 293639 h 1501677"/>
              <a:gd name="connsiteX49" fmla="*/ 3011081 w 3013657"/>
              <a:gd name="connsiteY49" fmla="*/ 273032 h 1501677"/>
              <a:gd name="connsiteX50" fmla="*/ 3013657 w 3013657"/>
              <a:gd name="connsiteY50" fmla="*/ 249850 h 1501677"/>
              <a:gd name="connsiteX51" fmla="*/ 3005929 w 3013657"/>
              <a:gd name="connsiteY51" fmla="*/ 221517 h 1501677"/>
              <a:gd name="connsiteX52" fmla="*/ 2982747 w 3013657"/>
              <a:gd name="connsiteY52" fmla="*/ 185456 h 1501677"/>
              <a:gd name="connsiteX53" fmla="*/ 2931232 w 3013657"/>
              <a:gd name="connsiteY53" fmla="*/ 133941 h 1501677"/>
              <a:gd name="connsiteX54" fmla="*/ 2879716 w 3013657"/>
              <a:gd name="connsiteY54" fmla="*/ 82425 h 1501677"/>
              <a:gd name="connsiteX55" fmla="*/ 2820473 w 3013657"/>
              <a:gd name="connsiteY55" fmla="*/ 36061 h 1501677"/>
              <a:gd name="connsiteX56" fmla="*/ 2771534 w 3013657"/>
              <a:gd name="connsiteY56" fmla="*/ 5152 h 1501677"/>
              <a:gd name="connsiteX57" fmla="*/ 2743200 w 3013657"/>
              <a:gd name="connsiteY57" fmla="*/ 0 h 1501677"/>
              <a:gd name="connsiteX58" fmla="*/ 2699412 w 3013657"/>
              <a:gd name="connsiteY58" fmla="*/ 10303 h 1501677"/>
              <a:gd name="connsiteX59" fmla="*/ 2627290 w 3013657"/>
              <a:gd name="connsiteY59" fmla="*/ 38637 h 1501677"/>
              <a:gd name="connsiteX60" fmla="*/ 2580926 w 3013657"/>
              <a:gd name="connsiteY60" fmla="*/ 51516 h 1501677"/>
              <a:gd name="connsiteX61" fmla="*/ 2462441 w 3013657"/>
              <a:gd name="connsiteY61" fmla="*/ 54092 h 1501677"/>
              <a:gd name="connsiteX62" fmla="*/ 2220318 w 3013657"/>
              <a:gd name="connsiteY62" fmla="*/ 59243 h 1501677"/>
              <a:gd name="connsiteX63" fmla="*/ 1890619 w 3013657"/>
              <a:gd name="connsiteY63" fmla="*/ 72122 h 1501677"/>
              <a:gd name="connsiteX64" fmla="*/ 1604708 w 3013657"/>
              <a:gd name="connsiteY64" fmla="*/ 97880 h 1501677"/>
              <a:gd name="connsiteX65" fmla="*/ 1329100 w 3013657"/>
              <a:gd name="connsiteY65" fmla="*/ 118486 h 1501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13657" h="1501677">
                <a:moveTo>
                  <a:pt x="1329100" y="118486"/>
                </a:moveTo>
                <a:lnTo>
                  <a:pt x="1012280" y="141668"/>
                </a:lnTo>
                <a:lnTo>
                  <a:pt x="837127" y="182880"/>
                </a:lnTo>
                <a:lnTo>
                  <a:pt x="613035" y="208638"/>
                </a:lnTo>
                <a:lnTo>
                  <a:pt x="311669" y="242123"/>
                </a:lnTo>
                <a:lnTo>
                  <a:pt x="0" y="280760"/>
                </a:lnTo>
                <a:lnTo>
                  <a:pt x="43788" y="461064"/>
                </a:lnTo>
                <a:lnTo>
                  <a:pt x="365760" y="412124"/>
                </a:lnTo>
                <a:lnTo>
                  <a:pt x="651671" y="368336"/>
                </a:lnTo>
                <a:lnTo>
                  <a:pt x="870612" y="334851"/>
                </a:lnTo>
                <a:lnTo>
                  <a:pt x="1079250" y="314245"/>
                </a:lnTo>
                <a:lnTo>
                  <a:pt x="1403797" y="288487"/>
                </a:lnTo>
                <a:lnTo>
                  <a:pt x="1653648" y="270457"/>
                </a:lnTo>
                <a:lnTo>
                  <a:pt x="1821073" y="252426"/>
                </a:lnTo>
                <a:lnTo>
                  <a:pt x="2078650" y="242123"/>
                </a:lnTo>
                <a:lnTo>
                  <a:pt x="2441835" y="231820"/>
                </a:lnTo>
                <a:lnTo>
                  <a:pt x="2547441" y="226668"/>
                </a:lnTo>
                <a:lnTo>
                  <a:pt x="2573199" y="234396"/>
                </a:lnTo>
                <a:lnTo>
                  <a:pt x="2593805" y="244699"/>
                </a:lnTo>
                <a:lnTo>
                  <a:pt x="2604108" y="252426"/>
                </a:lnTo>
                <a:lnTo>
                  <a:pt x="2614412" y="267881"/>
                </a:lnTo>
                <a:lnTo>
                  <a:pt x="2619563" y="288487"/>
                </a:lnTo>
                <a:lnTo>
                  <a:pt x="2622139" y="329699"/>
                </a:lnTo>
                <a:lnTo>
                  <a:pt x="2604108" y="543489"/>
                </a:lnTo>
                <a:lnTo>
                  <a:pt x="2598957" y="633641"/>
                </a:lnTo>
                <a:lnTo>
                  <a:pt x="2580926" y="759854"/>
                </a:lnTo>
                <a:lnTo>
                  <a:pt x="2560320" y="955613"/>
                </a:lnTo>
                <a:lnTo>
                  <a:pt x="2526835" y="1233796"/>
                </a:lnTo>
                <a:lnTo>
                  <a:pt x="2495926" y="1396070"/>
                </a:lnTo>
                <a:lnTo>
                  <a:pt x="2506229" y="1434707"/>
                </a:lnTo>
                <a:lnTo>
                  <a:pt x="2519108" y="1457889"/>
                </a:lnTo>
                <a:lnTo>
                  <a:pt x="2542290" y="1481071"/>
                </a:lnTo>
                <a:lnTo>
                  <a:pt x="2578351" y="1496525"/>
                </a:lnTo>
                <a:lnTo>
                  <a:pt x="2604108" y="1501677"/>
                </a:lnTo>
                <a:lnTo>
                  <a:pt x="2632442" y="1499101"/>
                </a:lnTo>
                <a:lnTo>
                  <a:pt x="2660775" y="1478495"/>
                </a:lnTo>
                <a:lnTo>
                  <a:pt x="2683957" y="1450161"/>
                </a:lnTo>
                <a:lnTo>
                  <a:pt x="2707139" y="1406373"/>
                </a:lnTo>
                <a:lnTo>
                  <a:pt x="2730321" y="1347130"/>
                </a:lnTo>
                <a:lnTo>
                  <a:pt x="2743200" y="1280160"/>
                </a:lnTo>
                <a:cubicBezTo>
                  <a:pt x="2746724" y="1246684"/>
                  <a:pt x="2753503" y="1213366"/>
                  <a:pt x="2753503" y="1179705"/>
                </a:cubicBezTo>
                <a:lnTo>
                  <a:pt x="2771534" y="1074098"/>
                </a:lnTo>
                <a:lnTo>
                  <a:pt x="2810170" y="868036"/>
                </a:lnTo>
                <a:lnTo>
                  <a:pt x="2846231" y="708338"/>
                </a:lnTo>
                <a:lnTo>
                  <a:pt x="2892595" y="533186"/>
                </a:lnTo>
                <a:lnTo>
                  <a:pt x="2931232" y="414700"/>
                </a:lnTo>
                <a:lnTo>
                  <a:pt x="2969868" y="334851"/>
                </a:lnTo>
                <a:lnTo>
                  <a:pt x="2985323" y="309093"/>
                </a:lnTo>
                <a:lnTo>
                  <a:pt x="3000778" y="293639"/>
                </a:lnTo>
                <a:lnTo>
                  <a:pt x="3011081" y="273032"/>
                </a:lnTo>
                <a:lnTo>
                  <a:pt x="3013657" y="249850"/>
                </a:lnTo>
                <a:lnTo>
                  <a:pt x="3005929" y="221517"/>
                </a:lnTo>
                <a:lnTo>
                  <a:pt x="2982747" y="185456"/>
                </a:lnTo>
                <a:lnTo>
                  <a:pt x="2931232" y="133941"/>
                </a:lnTo>
                <a:lnTo>
                  <a:pt x="2879716" y="82425"/>
                </a:lnTo>
                <a:lnTo>
                  <a:pt x="2820473" y="36061"/>
                </a:lnTo>
                <a:lnTo>
                  <a:pt x="2771534" y="5152"/>
                </a:lnTo>
                <a:lnTo>
                  <a:pt x="2743200" y="0"/>
                </a:lnTo>
                <a:lnTo>
                  <a:pt x="2699412" y="10303"/>
                </a:lnTo>
                <a:lnTo>
                  <a:pt x="2627290" y="38637"/>
                </a:lnTo>
                <a:lnTo>
                  <a:pt x="2580926" y="51516"/>
                </a:lnTo>
                <a:lnTo>
                  <a:pt x="2462441" y="54092"/>
                </a:lnTo>
                <a:lnTo>
                  <a:pt x="2220318" y="59243"/>
                </a:lnTo>
                <a:lnTo>
                  <a:pt x="1890619" y="72122"/>
                </a:lnTo>
                <a:lnTo>
                  <a:pt x="1604708" y="97880"/>
                </a:lnTo>
                <a:lnTo>
                  <a:pt x="1329100" y="11848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D10456D-CEC5-4DBC-A1A5-C5E1404351F2}"/>
              </a:ext>
            </a:extLst>
          </p:cNvPr>
          <p:cNvSpPr/>
          <p:nvPr/>
        </p:nvSpPr>
        <p:spPr>
          <a:xfrm>
            <a:off x="5227639" y="1463676"/>
            <a:ext cx="573087" cy="1806575"/>
          </a:xfrm>
          <a:custGeom>
            <a:avLst/>
            <a:gdLst>
              <a:gd name="connsiteX0" fmla="*/ 511969 w 573881"/>
              <a:gd name="connsiteY0" fmla="*/ 902493 h 1807368"/>
              <a:gd name="connsiteX1" fmla="*/ 504825 w 573881"/>
              <a:gd name="connsiteY1" fmla="*/ 735806 h 1807368"/>
              <a:gd name="connsiteX2" fmla="*/ 504825 w 573881"/>
              <a:gd name="connsiteY2" fmla="*/ 511968 h 1807368"/>
              <a:gd name="connsiteX3" fmla="*/ 504825 w 573881"/>
              <a:gd name="connsiteY3" fmla="*/ 347662 h 1807368"/>
              <a:gd name="connsiteX4" fmla="*/ 509587 w 573881"/>
              <a:gd name="connsiteY4" fmla="*/ 333375 h 1807368"/>
              <a:gd name="connsiteX5" fmla="*/ 521494 w 573881"/>
              <a:gd name="connsiteY5" fmla="*/ 316706 h 1807368"/>
              <a:gd name="connsiteX6" fmla="*/ 531019 w 573881"/>
              <a:gd name="connsiteY6" fmla="*/ 297656 h 1807368"/>
              <a:gd name="connsiteX7" fmla="*/ 533400 w 573881"/>
              <a:gd name="connsiteY7" fmla="*/ 278606 h 1807368"/>
              <a:gd name="connsiteX8" fmla="*/ 533400 w 573881"/>
              <a:gd name="connsiteY8" fmla="*/ 259556 h 1807368"/>
              <a:gd name="connsiteX9" fmla="*/ 523875 w 573881"/>
              <a:gd name="connsiteY9" fmla="*/ 240506 h 1807368"/>
              <a:gd name="connsiteX10" fmla="*/ 509587 w 573881"/>
              <a:gd name="connsiteY10" fmla="*/ 223837 h 1807368"/>
              <a:gd name="connsiteX11" fmla="*/ 490537 w 573881"/>
              <a:gd name="connsiteY11" fmla="*/ 209550 h 1807368"/>
              <a:gd name="connsiteX12" fmla="*/ 464344 w 573881"/>
              <a:gd name="connsiteY12" fmla="*/ 190500 h 1807368"/>
              <a:gd name="connsiteX13" fmla="*/ 431006 w 573881"/>
              <a:gd name="connsiteY13" fmla="*/ 161925 h 1807368"/>
              <a:gd name="connsiteX14" fmla="*/ 397669 w 573881"/>
              <a:gd name="connsiteY14" fmla="*/ 135731 h 1807368"/>
              <a:gd name="connsiteX15" fmla="*/ 347662 w 573881"/>
              <a:gd name="connsiteY15" fmla="*/ 109537 h 1807368"/>
              <a:gd name="connsiteX16" fmla="*/ 292894 w 573881"/>
              <a:gd name="connsiteY16" fmla="*/ 83343 h 1807368"/>
              <a:gd name="connsiteX17" fmla="*/ 235744 w 573881"/>
              <a:gd name="connsiteY17" fmla="*/ 59531 h 1807368"/>
              <a:gd name="connsiteX18" fmla="*/ 159544 w 573881"/>
              <a:gd name="connsiteY18" fmla="*/ 33337 h 1807368"/>
              <a:gd name="connsiteX19" fmla="*/ 114300 w 573881"/>
              <a:gd name="connsiteY19" fmla="*/ 21431 h 1807368"/>
              <a:gd name="connsiteX20" fmla="*/ 57150 w 573881"/>
              <a:gd name="connsiteY20" fmla="*/ 4762 h 1807368"/>
              <a:gd name="connsiteX21" fmla="*/ 26194 w 573881"/>
              <a:gd name="connsiteY21" fmla="*/ 0 h 1807368"/>
              <a:gd name="connsiteX22" fmla="*/ 9525 w 573881"/>
              <a:gd name="connsiteY22" fmla="*/ 4762 h 1807368"/>
              <a:gd name="connsiteX23" fmla="*/ 0 w 573881"/>
              <a:gd name="connsiteY23" fmla="*/ 11906 h 1807368"/>
              <a:gd name="connsiteX24" fmla="*/ 0 w 573881"/>
              <a:gd name="connsiteY24" fmla="*/ 21431 h 1807368"/>
              <a:gd name="connsiteX25" fmla="*/ 4762 w 573881"/>
              <a:gd name="connsiteY25" fmla="*/ 40481 h 1807368"/>
              <a:gd name="connsiteX26" fmla="*/ 26194 w 573881"/>
              <a:gd name="connsiteY26" fmla="*/ 59531 h 1807368"/>
              <a:gd name="connsiteX27" fmla="*/ 66675 w 573881"/>
              <a:gd name="connsiteY27" fmla="*/ 95250 h 1807368"/>
              <a:gd name="connsiteX28" fmla="*/ 111919 w 573881"/>
              <a:gd name="connsiteY28" fmla="*/ 140493 h 1807368"/>
              <a:gd name="connsiteX29" fmla="*/ 142875 w 573881"/>
              <a:gd name="connsiteY29" fmla="*/ 173831 h 1807368"/>
              <a:gd name="connsiteX30" fmla="*/ 185737 w 573881"/>
              <a:gd name="connsiteY30" fmla="*/ 223837 h 1807368"/>
              <a:gd name="connsiteX31" fmla="*/ 211931 w 573881"/>
              <a:gd name="connsiteY31" fmla="*/ 266700 h 1807368"/>
              <a:gd name="connsiteX32" fmla="*/ 230981 w 573881"/>
              <a:gd name="connsiteY32" fmla="*/ 319087 h 1807368"/>
              <a:gd name="connsiteX33" fmla="*/ 247650 w 573881"/>
              <a:gd name="connsiteY33" fmla="*/ 395287 h 1807368"/>
              <a:gd name="connsiteX34" fmla="*/ 261937 w 573881"/>
              <a:gd name="connsiteY34" fmla="*/ 469106 h 1807368"/>
              <a:gd name="connsiteX35" fmla="*/ 271462 w 573881"/>
              <a:gd name="connsiteY35" fmla="*/ 542925 h 1807368"/>
              <a:gd name="connsiteX36" fmla="*/ 280987 w 573881"/>
              <a:gd name="connsiteY36" fmla="*/ 623887 h 1807368"/>
              <a:gd name="connsiteX37" fmla="*/ 302419 w 573881"/>
              <a:gd name="connsiteY37" fmla="*/ 762000 h 1807368"/>
              <a:gd name="connsiteX38" fmla="*/ 326231 w 573881"/>
              <a:gd name="connsiteY38" fmla="*/ 1169193 h 1807368"/>
              <a:gd name="connsiteX39" fmla="*/ 345281 w 573881"/>
              <a:gd name="connsiteY39" fmla="*/ 1283493 h 1807368"/>
              <a:gd name="connsiteX40" fmla="*/ 352425 w 573881"/>
              <a:gd name="connsiteY40" fmla="*/ 1385887 h 1807368"/>
              <a:gd name="connsiteX41" fmla="*/ 366712 w 573881"/>
              <a:gd name="connsiteY41" fmla="*/ 1683543 h 1807368"/>
              <a:gd name="connsiteX42" fmla="*/ 371475 w 573881"/>
              <a:gd name="connsiteY42" fmla="*/ 1807368 h 1807368"/>
              <a:gd name="connsiteX43" fmla="*/ 573881 w 573881"/>
              <a:gd name="connsiteY43" fmla="*/ 1776412 h 1807368"/>
              <a:gd name="connsiteX44" fmla="*/ 559594 w 573881"/>
              <a:gd name="connsiteY44" fmla="*/ 1464468 h 1807368"/>
              <a:gd name="connsiteX45" fmla="*/ 545306 w 573881"/>
              <a:gd name="connsiteY45" fmla="*/ 1250156 h 1807368"/>
              <a:gd name="connsiteX46" fmla="*/ 526256 w 573881"/>
              <a:gd name="connsiteY46" fmla="*/ 1138237 h 1807368"/>
              <a:gd name="connsiteX47" fmla="*/ 511969 w 573881"/>
              <a:gd name="connsiteY47" fmla="*/ 902493 h 180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73881" h="1807368">
                <a:moveTo>
                  <a:pt x="511969" y="902493"/>
                </a:moveTo>
                <a:lnTo>
                  <a:pt x="504825" y="735806"/>
                </a:lnTo>
                <a:lnTo>
                  <a:pt x="504825" y="511968"/>
                </a:lnTo>
                <a:lnTo>
                  <a:pt x="504825" y="347662"/>
                </a:lnTo>
                <a:lnTo>
                  <a:pt x="509587" y="333375"/>
                </a:lnTo>
                <a:lnTo>
                  <a:pt x="521494" y="316706"/>
                </a:lnTo>
                <a:lnTo>
                  <a:pt x="531019" y="297656"/>
                </a:lnTo>
                <a:lnTo>
                  <a:pt x="533400" y="278606"/>
                </a:lnTo>
                <a:lnTo>
                  <a:pt x="533400" y="259556"/>
                </a:lnTo>
                <a:lnTo>
                  <a:pt x="523875" y="240506"/>
                </a:lnTo>
                <a:lnTo>
                  <a:pt x="509587" y="223837"/>
                </a:lnTo>
                <a:lnTo>
                  <a:pt x="490537" y="209550"/>
                </a:lnTo>
                <a:lnTo>
                  <a:pt x="464344" y="190500"/>
                </a:lnTo>
                <a:lnTo>
                  <a:pt x="431006" y="161925"/>
                </a:lnTo>
                <a:lnTo>
                  <a:pt x="397669" y="135731"/>
                </a:lnTo>
                <a:lnTo>
                  <a:pt x="347662" y="109537"/>
                </a:lnTo>
                <a:lnTo>
                  <a:pt x="292894" y="83343"/>
                </a:lnTo>
                <a:lnTo>
                  <a:pt x="235744" y="59531"/>
                </a:lnTo>
                <a:lnTo>
                  <a:pt x="159544" y="33337"/>
                </a:lnTo>
                <a:lnTo>
                  <a:pt x="114300" y="21431"/>
                </a:lnTo>
                <a:lnTo>
                  <a:pt x="57150" y="4762"/>
                </a:lnTo>
                <a:lnTo>
                  <a:pt x="26194" y="0"/>
                </a:lnTo>
                <a:lnTo>
                  <a:pt x="9525" y="4762"/>
                </a:lnTo>
                <a:lnTo>
                  <a:pt x="0" y="11906"/>
                </a:lnTo>
                <a:lnTo>
                  <a:pt x="0" y="21431"/>
                </a:lnTo>
                <a:lnTo>
                  <a:pt x="4762" y="40481"/>
                </a:lnTo>
                <a:lnTo>
                  <a:pt x="26194" y="59531"/>
                </a:lnTo>
                <a:lnTo>
                  <a:pt x="66675" y="95250"/>
                </a:lnTo>
                <a:lnTo>
                  <a:pt x="111919" y="140493"/>
                </a:lnTo>
                <a:lnTo>
                  <a:pt x="142875" y="173831"/>
                </a:lnTo>
                <a:lnTo>
                  <a:pt x="185737" y="223837"/>
                </a:lnTo>
                <a:lnTo>
                  <a:pt x="211931" y="266700"/>
                </a:lnTo>
                <a:lnTo>
                  <a:pt x="230981" y="319087"/>
                </a:lnTo>
                <a:lnTo>
                  <a:pt x="247650" y="395287"/>
                </a:lnTo>
                <a:lnTo>
                  <a:pt x="261937" y="469106"/>
                </a:lnTo>
                <a:lnTo>
                  <a:pt x="271462" y="542925"/>
                </a:lnTo>
                <a:lnTo>
                  <a:pt x="280987" y="623887"/>
                </a:lnTo>
                <a:lnTo>
                  <a:pt x="302419" y="762000"/>
                </a:lnTo>
                <a:lnTo>
                  <a:pt x="326231" y="1169193"/>
                </a:lnTo>
                <a:lnTo>
                  <a:pt x="345281" y="1283493"/>
                </a:lnTo>
                <a:lnTo>
                  <a:pt x="352425" y="1385887"/>
                </a:lnTo>
                <a:lnTo>
                  <a:pt x="366712" y="1683543"/>
                </a:lnTo>
                <a:lnTo>
                  <a:pt x="371475" y="1807368"/>
                </a:lnTo>
                <a:lnTo>
                  <a:pt x="573881" y="1776412"/>
                </a:lnTo>
                <a:lnTo>
                  <a:pt x="559594" y="1464468"/>
                </a:lnTo>
                <a:lnTo>
                  <a:pt x="545306" y="1250156"/>
                </a:lnTo>
                <a:lnTo>
                  <a:pt x="526256" y="1138237"/>
                </a:lnTo>
                <a:lnTo>
                  <a:pt x="511969" y="9024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E413C95-2D1A-4D8E-BE51-5756C424E178}"/>
              </a:ext>
            </a:extLst>
          </p:cNvPr>
          <p:cNvSpPr/>
          <p:nvPr/>
        </p:nvSpPr>
        <p:spPr>
          <a:xfrm>
            <a:off x="6183314" y="1377951"/>
            <a:ext cx="484187" cy="1819275"/>
          </a:xfrm>
          <a:custGeom>
            <a:avLst/>
            <a:gdLst>
              <a:gd name="connsiteX0" fmla="*/ 161925 w 483394"/>
              <a:gd name="connsiteY0" fmla="*/ 440531 h 1819275"/>
              <a:gd name="connsiteX1" fmla="*/ 171450 w 483394"/>
              <a:gd name="connsiteY1" fmla="*/ 300037 h 1819275"/>
              <a:gd name="connsiteX2" fmla="*/ 169069 w 483394"/>
              <a:gd name="connsiteY2" fmla="*/ 247650 h 1819275"/>
              <a:gd name="connsiteX3" fmla="*/ 159544 w 483394"/>
              <a:gd name="connsiteY3" fmla="*/ 204787 h 1819275"/>
              <a:gd name="connsiteX4" fmla="*/ 140494 w 483394"/>
              <a:gd name="connsiteY4" fmla="*/ 161925 h 1819275"/>
              <a:gd name="connsiteX5" fmla="*/ 114300 w 483394"/>
              <a:gd name="connsiteY5" fmla="*/ 123825 h 1819275"/>
              <a:gd name="connsiteX6" fmla="*/ 88107 w 483394"/>
              <a:gd name="connsiteY6" fmla="*/ 97631 h 1819275"/>
              <a:gd name="connsiteX7" fmla="*/ 50007 w 483394"/>
              <a:gd name="connsiteY7" fmla="*/ 69056 h 1819275"/>
              <a:gd name="connsiteX8" fmla="*/ 19050 w 483394"/>
              <a:gd name="connsiteY8" fmla="*/ 50006 h 1819275"/>
              <a:gd name="connsiteX9" fmla="*/ 7144 w 483394"/>
              <a:gd name="connsiteY9" fmla="*/ 35718 h 1819275"/>
              <a:gd name="connsiteX10" fmla="*/ 0 w 483394"/>
              <a:gd name="connsiteY10" fmla="*/ 23812 h 1819275"/>
              <a:gd name="connsiteX11" fmla="*/ 7144 w 483394"/>
              <a:gd name="connsiteY11" fmla="*/ 9525 h 1819275"/>
              <a:gd name="connsiteX12" fmla="*/ 42863 w 483394"/>
              <a:gd name="connsiteY12" fmla="*/ 0 h 1819275"/>
              <a:gd name="connsiteX13" fmla="*/ 92869 w 483394"/>
              <a:gd name="connsiteY13" fmla="*/ 2381 h 1819275"/>
              <a:gd name="connsiteX14" fmla="*/ 150019 w 483394"/>
              <a:gd name="connsiteY14" fmla="*/ 9525 h 1819275"/>
              <a:gd name="connsiteX15" fmla="*/ 195263 w 483394"/>
              <a:gd name="connsiteY15" fmla="*/ 23812 h 1819275"/>
              <a:gd name="connsiteX16" fmla="*/ 240507 w 483394"/>
              <a:gd name="connsiteY16" fmla="*/ 40481 h 1819275"/>
              <a:gd name="connsiteX17" fmla="*/ 285750 w 483394"/>
              <a:gd name="connsiteY17" fmla="*/ 59531 h 1819275"/>
              <a:gd name="connsiteX18" fmla="*/ 345282 w 483394"/>
              <a:gd name="connsiteY18" fmla="*/ 92868 h 1819275"/>
              <a:gd name="connsiteX19" fmla="*/ 392907 w 483394"/>
              <a:gd name="connsiteY19" fmla="*/ 123825 h 1819275"/>
              <a:gd name="connsiteX20" fmla="*/ 442913 w 483394"/>
              <a:gd name="connsiteY20" fmla="*/ 159543 h 1819275"/>
              <a:gd name="connsiteX21" fmla="*/ 464344 w 483394"/>
              <a:gd name="connsiteY21" fmla="*/ 173831 h 1819275"/>
              <a:gd name="connsiteX22" fmla="*/ 476250 w 483394"/>
              <a:gd name="connsiteY22" fmla="*/ 190500 h 1819275"/>
              <a:gd name="connsiteX23" fmla="*/ 483394 w 483394"/>
              <a:gd name="connsiteY23" fmla="*/ 211931 h 1819275"/>
              <a:gd name="connsiteX24" fmla="*/ 481013 w 483394"/>
              <a:gd name="connsiteY24" fmla="*/ 228600 h 1819275"/>
              <a:gd name="connsiteX25" fmla="*/ 471488 w 483394"/>
              <a:gd name="connsiteY25" fmla="*/ 254793 h 1819275"/>
              <a:gd name="connsiteX26" fmla="*/ 454819 w 483394"/>
              <a:gd name="connsiteY26" fmla="*/ 280987 h 1819275"/>
              <a:gd name="connsiteX27" fmla="*/ 431007 w 483394"/>
              <a:gd name="connsiteY27" fmla="*/ 304800 h 1819275"/>
              <a:gd name="connsiteX28" fmla="*/ 419100 w 483394"/>
              <a:gd name="connsiteY28" fmla="*/ 319087 h 1819275"/>
              <a:gd name="connsiteX29" fmla="*/ 402432 w 483394"/>
              <a:gd name="connsiteY29" fmla="*/ 416718 h 1819275"/>
              <a:gd name="connsiteX30" fmla="*/ 371475 w 483394"/>
              <a:gd name="connsiteY30" fmla="*/ 607218 h 1819275"/>
              <a:gd name="connsiteX31" fmla="*/ 352425 w 483394"/>
              <a:gd name="connsiteY31" fmla="*/ 752475 h 1819275"/>
              <a:gd name="connsiteX32" fmla="*/ 328613 w 483394"/>
              <a:gd name="connsiteY32" fmla="*/ 1154906 h 1819275"/>
              <a:gd name="connsiteX33" fmla="*/ 309563 w 483394"/>
              <a:gd name="connsiteY33" fmla="*/ 1278731 h 1819275"/>
              <a:gd name="connsiteX34" fmla="*/ 292894 w 483394"/>
              <a:gd name="connsiteY34" fmla="*/ 1585912 h 1819275"/>
              <a:gd name="connsiteX35" fmla="*/ 280988 w 483394"/>
              <a:gd name="connsiteY35" fmla="*/ 1812131 h 1819275"/>
              <a:gd name="connsiteX36" fmla="*/ 80963 w 483394"/>
              <a:gd name="connsiteY36" fmla="*/ 1819275 h 1819275"/>
              <a:gd name="connsiteX37" fmla="*/ 95250 w 483394"/>
              <a:gd name="connsiteY37" fmla="*/ 1521618 h 1819275"/>
              <a:gd name="connsiteX38" fmla="*/ 107157 w 483394"/>
              <a:gd name="connsiteY38" fmla="*/ 1278731 h 1819275"/>
              <a:gd name="connsiteX39" fmla="*/ 104775 w 483394"/>
              <a:gd name="connsiteY39" fmla="*/ 1188243 h 1819275"/>
              <a:gd name="connsiteX40" fmla="*/ 128588 w 483394"/>
              <a:gd name="connsiteY40" fmla="*/ 773906 h 1819275"/>
              <a:gd name="connsiteX41" fmla="*/ 150019 w 483394"/>
              <a:gd name="connsiteY41" fmla="*/ 619125 h 1819275"/>
              <a:gd name="connsiteX42" fmla="*/ 161925 w 483394"/>
              <a:gd name="connsiteY42" fmla="*/ 440531 h 181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83394" h="1819275">
                <a:moveTo>
                  <a:pt x="161925" y="440531"/>
                </a:moveTo>
                <a:lnTo>
                  <a:pt x="171450" y="300037"/>
                </a:lnTo>
                <a:lnTo>
                  <a:pt x="169069" y="247650"/>
                </a:lnTo>
                <a:lnTo>
                  <a:pt x="159544" y="204787"/>
                </a:lnTo>
                <a:lnTo>
                  <a:pt x="140494" y="161925"/>
                </a:lnTo>
                <a:lnTo>
                  <a:pt x="114300" y="123825"/>
                </a:lnTo>
                <a:lnTo>
                  <a:pt x="88107" y="97631"/>
                </a:lnTo>
                <a:lnTo>
                  <a:pt x="50007" y="69056"/>
                </a:lnTo>
                <a:lnTo>
                  <a:pt x="19050" y="50006"/>
                </a:lnTo>
                <a:lnTo>
                  <a:pt x="7144" y="35718"/>
                </a:lnTo>
                <a:lnTo>
                  <a:pt x="0" y="23812"/>
                </a:lnTo>
                <a:lnTo>
                  <a:pt x="7144" y="9525"/>
                </a:lnTo>
                <a:lnTo>
                  <a:pt x="42863" y="0"/>
                </a:lnTo>
                <a:lnTo>
                  <a:pt x="92869" y="2381"/>
                </a:lnTo>
                <a:lnTo>
                  <a:pt x="150019" y="9525"/>
                </a:lnTo>
                <a:lnTo>
                  <a:pt x="195263" y="23812"/>
                </a:lnTo>
                <a:lnTo>
                  <a:pt x="240507" y="40481"/>
                </a:lnTo>
                <a:lnTo>
                  <a:pt x="285750" y="59531"/>
                </a:lnTo>
                <a:lnTo>
                  <a:pt x="345282" y="92868"/>
                </a:lnTo>
                <a:lnTo>
                  <a:pt x="392907" y="123825"/>
                </a:lnTo>
                <a:lnTo>
                  <a:pt x="442913" y="159543"/>
                </a:lnTo>
                <a:lnTo>
                  <a:pt x="464344" y="173831"/>
                </a:lnTo>
                <a:lnTo>
                  <a:pt x="476250" y="190500"/>
                </a:lnTo>
                <a:lnTo>
                  <a:pt x="483394" y="211931"/>
                </a:lnTo>
                <a:lnTo>
                  <a:pt x="481013" y="228600"/>
                </a:lnTo>
                <a:lnTo>
                  <a:pt x="471488" y="254793"/>
                </a:lnTo>
                <a:lnTo>
                  <a:pt x="454819" y="280987"/>
                </a:lnTo>
                <a:lnTo>
                  <a:pt x="431007" y="304800"/>
                </a:lnTo>
                <a:lnTo>
                  <a:pt x="419100" y="319087"/>
                </a:lnTo>
                <a:lnTo>
                  <a:pt x="402432" y="416718"/>
                </a:lnTo>
                <a:lnTo>
                  <a:pt x="371475" y="607218"/>
                </a:lnTo>
                <a:lnTo>
                  <a:pt x="352425" y="752475"/>
                </a:lnTo>
                <a:lnTo>
                  <a:pt x="328613" y="1154906"/>
                </a:lnTo>
                <a:lnTo>
                  <a:pt x="309563" y="1278731"/>
                </a:lnTo>
                <a:lnTo>
                  <a:pt x="292894" y="1585912"/>
                </a:lnTo>
                <a:lnTo>
                  <a:pt x="280988" y="1812131"/>
                </a:lnTo>
                <a:lnTo>
                  <a:pt x="80963" y="1819275"/>
                </a:lnTo>
                <a:lnTo>
                  <a:pt x="95250" y="1521618"/>
                </a:lnTo>
                <a:lnTo>
                  <a:pt x="107157" y="1278731"/>
                </a:lnTo>
                <a:lnTo>
                  <a:pt x="104775" y="1188243"/>
                </a:lnTo>
                <a:lnTo>
                  <a:pt x="128588" y="773906"/>
                </a:lnTo>
                <a:lnTo>
                  <a:pt x="150019" y="619125"/>
                </a:lnTo>
                <a:lnTo>
                  <a:pt x="161925" y="4405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6F0DA52-6145-4A0A-93D6-4C9DAF8F6819}"/>
              </a:ext>
            </a:extLst>
          </p:cNvPr>
          <p:cNvSpPr/>
          <p:nvPr/>
        </p:nvSpPr>
        <p:spPr>
          <a:xfrm>
            <a:off x="4824413" y="2495551"/>
            <a:ext cx="2533650" cy="363537"/>
          </a:xfrm>
          <a:custGeom>
            <a:avLst/>
            <a:gdLst>
              <a:gd name="connsiteX0" fmla="*/ 435768 w 2533650"/>
              <a:gd name="connsiteY0" fmla="*/ 307181 h 364331"/>
              <a:gd name="connsiteX1" fmla="*/ 269081 w 2533650"/>
              <a:gd name="connsiteY1" fmla="*/ 330994 h 364331"/>
              <a:gd name="connsiteX2" fmla="*/ 102393 w 2533650"/>
              <a:gd name="connsiteY2" fmla="*/ 352425 h 364331"/>
              <a:gd name="connsiteX3" fmla="*/ 9525 w 2533650"/>
              <a:gd name="connsiteY3" fmla="*/ 364331 h 364331"/>
              <a:gd name="connsiteX4" fmla="*/ 0 w 2533650"/>
              <a:gd name="connsiteY4" fmla="*/ 180975 h 364331"/>
              <a:gd name="connsiteX5" fmla="*/ 90487 w 2533650"/>
              <a:gd name="connsiteY5" fmla="*/ 180975 h 364331"/>
              <a:gd name="connsiteX6" fmla="*/ 185737 w 2533650"/>
              <a:gd name="connsiteY6" fmla="*/ 176212 h 364331"/>
              <a:gd name="connsiteX7" fmla="*/ 276225 w 2533650"/>
              <a:gd name="connsiteY7" fmla="*/ 169069 h 364331"/>
              <a:gd name="connsiteX8" fmla="*/ 390525 w 2533650"/>
              <a:gd name="connsiteY8" fmla="*/ 157162 h 364331"/>
              <a:gd name="connsiteX9" fmla="*/ 516731 w 2533650"/>
              <a:gd name="connsiteY9" fmla="*/ 140494 h 364331"/>
              <a:gd name="connsiteX10" fmla="*/ 640556 w 2533650"/>
              <a:gd name="connsiteY10" fmla="*/ 126206 h 364331"/>
              <a:gd name="connsiteX11" fmla="*/ 771525 w 2533650"/>
              <a:gd name="connsiteY11" fmla="*/ 109537 h 364331"/>
              <a:gd name="connsiteX12" fmla="*/ 1016793 w 2533650"/>
              <a:gd name="connsiteY12" fmla="*/ 85725 h 364331"/>
              <a:gd name="connsiteX13" fmla="*/ 1259681 w 2533650"/>
              <a:gd name="connsiteY13" fmla="*/ 64294 h 364331"/>
              <a:gd name="connsiteX14" fmla="*/ 1483518 w 2533650"/>
              <a:gd name="connsiteY14" fmla="*/ 45244 h 364331"/>
              <a:gd name="connsiteX15" fmla="*/ 1676400 w 2533650"/>
              <a:gd name="connsiteY15" fmla="*/ 23812 h 364331"/>
              <a:gd name="connsiteX16" fmla="*/ 1905000 w 2533650"/>
              <a:gd name="connsiteY16" fmla="*/ 19050 h 364331"/>
              <a:gd name="connsiteX17" fmla="*/ 2181225 w 2533650"/>
              <a:gd name="connsiteY17" fmla="*/ 9525 h 364331"/>
              <a:gd name="connsiteX18" fmla="*/ 2533650 w 2533650"/>
              <a:gd name="connsiteY18" fmla="*/ 0 h 364331"/>
              <a:gd name="connsiteX19" fmla="*/ 2502693 w 2533650"/>
              <a:gd name="connsiteY19" fmla="*/ 185737 h 364331"/>
              <a:gd name="connsiteX20" fmla="*/ 2300287 w 2533650"/>
              <a:gd name="connsiteY20" fmla="*/ 178594 h 364331"/>
              <a:gd name="connsiteX21" fmla="*/ 2093118 w 2533650"/>
              <a:gd name="connsiteY21" fmla="*/ 180975 h 364331"/>
              <a:gd name="connsiteX22" fmla="*/ 1854993 w 2533650"/>
              <a:gd name="connsiteY22" fmla="*/ 180975 h 364331"/>
              <a:gd name="connsiteX23" fmla="*/ 1614487 w 2533650"/>
              <a:gd name="connsiteY23" fmla="*/ 178594 h 364331"/>
              <a:gd name="connsiteX24" fmla="*/ 1473993 w 2533650"/>
              <a:gd name="connsiteY24" fmla="*/ 200025 h 364331"/>
              <a:gd name="connsiteX25" fmla="*/ 1283493 w 2533650"/>
              <a:gd name="connsiteY25" fmla="*/ 219075 h 364331"/>
              <a:gd name="connsiteX26" fmla="*/ 926306 w 2533650"/>
              <a:gd name="connsiteY26" fmla="*/ 250031 h 364331"/>
              <a:gd name="connsiteX27" fmla="*/ 750093 w 2533650"/>
              <a:gd name="connsiteY27" fmla="*/ 269081 h 364331"/>
              <a:gd name="connsiteX28" fmla="*/ 435768 w 2533650"/>
              <a:gd name="connsiteY28" fmla="*/ 30718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533650" h="364331">
                <a:moveTo>
                  <a:pt x="435768" y="307181"/>
                </a:moveTo>
                <a:lnTo>
                  <a:pt x="269081" y="330994"/>
                </a:lnTo>
                <a:lnTo>
                  <a:pt x="102393" y="352425"/>
                </a:lnTo>
                <a:lnTo>
                  <a:pt x="9525" y="364331"/>
                </a:lnTo>
                <a:lnTo>
                  <a:pt x="0" y="180975"/>
                </a:lnTo>
                <a:lnTo>
                  <a:pt x="90487" y="180975"/>
                </a:lnTo>
                <a:lnTo>
                  <a:pt x="185737" y="176212"/>
                </a:lnTo>
                <a:lnTo>
                  <a:pt x="276225" y="169069"/>
                </a:lnTo>
                <a:lnTo>
                  <a:pt x="390525" y="157162"/>
                </a:lnTo>
                <a:lnTo>
                  <a:pt x="516731" y="140494"/>
                </a:lnTo>
                <a:lnTo>
                  <a:pt x="640556" y="126206"/>
                </a:lnTo>
                <a:lnTo>
                  <a:pt x="771525" y="109537"/>
                </a:lnTo>
                <a:lnTo>
                  <a:pt x="1016793" y="85725"/>
                </a:lnTo>
                <a:lnTo>
                  <a:pt x="1259681" y="64294"/>
                </a:lnTo>
                <a:lnTo>
                  <a:pt x="1483518" y="45244"/>
                </a:lnTo>
                <a:lnTo>
                  <a:pt x="1676400" y="23812"/>
                </a:lnTo>
                <a:lnTo>
                  <a:pt x="1905000" y="19050"/>
                </a:lnTo>
                <a:lnTo>
                  <a:pt x="2181225" y="9525"/>
                </a:lnTo>
                <a:lnTo>
                  <a:pt x="2533650" y="0"/>
                </a:lnTo>
                <a:lnTo>
                  <a:pt x="2502693" y="185737"/>
                </a:lnTo>
                <a:lnTo>
                  <a:pt x="2300287" y="178594"/>
                </a:lnTo>
                <a:lnTo>
                  <a:pt x="2093118" y="180975"/>
                </a:lnTo>
                <a:lnTo>
                  <a:pt x="1854993" y="180975"/>
                </a:lnTo>
                <a:lnTo>
                  <a:pt x="1614487" y="178594"/>
                </a:lnTo>
                <a:lnTo>
                  <a:pt x="1473993" y="200025"/>
                </a:lnTo>
                <a:lnTo>
                  <a:pt x="1283493" y="219075"/>
                </a:lnTo>
                <a:lnTo>
                  <a:pt x="926306" y="250031"/>
                </a:lnTo>
                <a:lnTo>
                  <a:pt x="750093" y="269081"/>
                </a:lnTo>
                <a:lnTo>
                  <a:pt x="435768" y="3071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F345BC0-5DC9-4A7C-964E-73562B8EAA1C}"/>
              </a:ext>
            </a:extLst>
          </p:cNvPr>
          <p:cNvSpPr/>
          <p:nvPr/>
        </p:nvSpPr>
        <p:spPr>
          <a:xfrm>
            <a:off x="4932363" y="3076575"/>
            <a:ext cx="2335212" cy="342900"/>
          </a:xfrm>
          <a:custGeom>
            <a:avLst/>
            <a:gdLst>
              <a:gd name="connsiteX0" fmla="*/ 428625 w 2336006"/>
              <a:gd name="connsiteY0" fmla="*/ 133350 h 342900"/>
              <a:gd name="connsiteX1" fmla="*/ 685800 w 2336006"/>
              <a:gd name="connsiteY1" fmla="*/ 111919 h 342900"/>
              <a:gd name="connsiteX2" fmla="*/ 912019 w 2336006"/>
              <a:gd name="connsiteY2" fmla="*/ 88106 h 342900"/>
              <a:gd name="connsiteX3" fmla="*/ 1188244 w 2336006"/>
              <a:gd name="connsiteY3" fmla="*/ 61912 h 342900"/>
              <a:gd name="connsiteX4" fmla="*/ 1359694 w 2336006"/>
              <a:gd name="connsiteY4" fmla="*/ 42862 h 342900"/>
              <a:gd name="connsiteX5" fmla="*/ 1524000 w 2336006"/>
              <a:gd name="connsiteY5" fmla="*/ 23812 h 342900"/>
              <a:gd name="connsiteX6" fmla="*/ 1776412 w 2336006"/>
              <a:gd name="connsiteY6" fmla="*/ 16669 h 342900"/>
              <a:gd name="connsiteX7" fmla="*/ 2021681 w 2336006"/>
              <a:gd name="connsiteY7" fmla="*/ 9525 h 342900"/>
              <a:gd name="connsiteX8" fmla="*/ 2336006 w 2336006"/>
              <a:gd name="connsiteY8" fmla="*/ 0 h 342900"/>
              <a:gd name="connsiteX9" fmla="*/ 2324100 w 2336006"/>
              <a:gd name="connsiteY9" fmla="*/ 209550 h 342900"/>
              <a:gd name="connsiteX10" fmla="*/ 2155031 w 2336006"/>
              <a:gd name="connsiteY10" fmla="*/ 195262 h 342900"/>
              <a:gd name="connsiteX11" fmla="*/ 1957387 w 2336006"/>
              <a:gd name="connsiteY11" fmla="*/ 185737 h 342900"/>
              <a:gd name="connsiteX12" fmla="*/ 1712119 w 2336006"/>
              <a:gd name="connsiteY12" fmla="*/ 185737 h 342900"/>
              <a:gd name="connsiteX13" fmla="*/ 1459706 w 2336006"/>
              <a:gd name="connsiteY13" fmla="*/ 192881 h 342900"/>
              <a:gd name="connsiteX14" fmla="*/ 1214437 w 2336006"/>
              <a:gd name="connsiteY14" fmla="*/ 211931 h 342900"/>
              <a:gd name="connsiteX15" fmla="*/ 990600 w 2336006"/>
              <a:gd name="connsiteY15" fmla="*/ 228600 h 342900"/>
              <a:gd name="connsiteX16" fmla="*/ 740569 w 2336006"/>
              <a:gd name="connsiteY16" fmla="*/ 252412 h 342900"/>
              <a:gd name="connsiteX17" fmla="*/ 552450 w 2336006"/>
              <a:gd name="connsiteY17" fmla="*/ 273844 h 342900"/>
              <a:gd name="connsiteX18" fmla="*/ 361950 w 2336006"/>
              <a:gd name="connsiteY18" fmla="*/ 297656 h 342900"/>
              <a:gd name="connsiteX19" fmla="*/ 123825 w 2336006"/>
              <a:gd name="connsiteY19" fmla="*/ 328612 h 342900"/>
              <a:gd name="connsiteX20" fmla="*/ 19050 w 2336006"/>
              <a:gd name="connsiteY20" fmla="*/ 342900 h 342900"/>
              <a:gd name="connsiteX21" fmla="*/ 0 w 2336006"/>
              <a:gd name="connsiteY21" fmla="*/ 159544 h 342900"/>
              <a:gd name="connsiteX22" fmla="*/ 309562 w 2336006"/>
              <a:gd name="connsiteY22" fmla="*/ 138112 h 342900"/>
              <a:gd name="connsiteX23" fmla="*/ 428625 w 2336006"/>
              <a:gd name="connsiteY23" fmla="*/ 13335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336006" h="342900">
                <a:moveTo>
                  <a:pt x="428625" y="133350"/>
                </a:moveTo>
                <a:lnTo>
                  <a:pt x="685800" y="111919"/>
                </a:lnTo>
                <a:lnTo>
                  <a:pt x="912019" y="88106"/>
                </a:lnTo>
                <a:lnTo>
                  <a:pt x="1188244" y="61912"/>
                </a:lnTo>
                <a:lnTo>
                  <a:pt x="1359694" y="42862"/>
                </a:lnTo>
                <a:lnTo>
                  <a:pt x="1524000" y="23812"/>
                </a:lnTo>
                <a:lnTo>
                  <a:pt x="1776412" y="16669"/>
                </a:lnTo>
                <a:lnTo>
                  <a:pt x="2021681" y="9525"/>
                </a:lnTo>
                <a:lnTo>
                  <a:pt x="2336006" y="0"/>
                </a:lnTo>
                <a:lnTo>
                  <a:pt x="2324100" y="209550"/>
                </a:lnTo>
                <a:lnTo>
                  <a:pt x="2155031" y="195262"/>
                </a:lnTo>
                <a:lnTo>
                  <a:pt x="1957387" y="185737"/>
                </a:lnTo>
                <a:lnTo>
                  <a:pt x="1712119" y="185737"/>
                </a:lnTo>
                <a:lnTo>
                  <a:pt x="1459706" y="192881"/>
                </a:lnTo>
                <a:lnTo>
                  <a:pt x="1214437" y="211931"/>
                </a:lnTo>
                <a:lnTo>
                  <a:pt x="990600" y="228600"/>
                </a:lnTo>
                <a:lnTo>
                  <a:pt x="740569" y="252412"/>
                </a:lnTo>
                <a:lnTo>
                  <a:pt x="552450" y="273844"/>
                </a:lnTo>
                <a:lnTo>
                  <a:pt x="361950" y="297656"/>
                </a:lnTo>
                <a:lnTo>
                  <a:pt x="123825" y="328612"/>
                </a:lnTo>
                <a:lnTo>
                  <a:pt x="19050" y="342900"/>
                </a:lnTo>
                <a:lnTo>
                  <a:pt x="0" y="159544"/>
                </a:lnTo>
                <a:lnTo>
                  <a:pt x="309562" y="138112"/>
                </a:lnTo>
                <a:lnTo>
                  <a:pt x="428625" y="133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7EF3A84-3395-4C45-946D-99C0D8B25A6B}"/>
              </a:ext>
            </a:extLst>
          </p:cNvPr>
          <p:cNvSpPr/>
          <p:nvPr/>
        </p:nvSpPr>
        <p:spPr>
          <a:xfrm>
            <a:off x="4995863" y="4086226"/>
            <a:ext cx="2413000" cy="820737"/>
          </a:xfrm>
          <a:custGeom>
            <a:avLst/>
            <a:gdLst>
              <a:gd name="connsiteX0" fmla="*/ 766762 w 2412206"/>
              <a:gd name="connsiteY0" fmla="*/ 121444 h 821531"/>
              <a:gd name="connsiteX1" fmla="*/ 588168 w 2412206"/>
              <a:gd name="connsiteY1" fmla="*/ 138112 h 821531"/>
              <a:gd name="connsiteX2" fmla="*/ 416718 w 2412206"/>
              <a:gd name="connsiteY2" fmla="*/ 154781 h 821531"/>
              <a:gd name="connsiteX3" fmla="*/ 250031 w 2412206"/>
              <a:gd name="connsiteY3" fmla="*/ 171450 h 821531"/>
              <a:gd name="connsiteX4" fmla="*/ 76200 w 2412206"/>
              <a:gd name="connsiteY4" fmla="*/ 197644 h 821531"/>
              <a:gd name="connsiteX5" fmla="*/ 0 w 2412206"/>
              <a:gd name="connsiteY5" fmla="*/ 216694 h 821531"/>
              <a:gd name="connsiteX6" fmla="*/ 111918 w 2412206"/>
              <a:gd name="connsiteY6" fmla="*/ 366712 h 821531"/>
              <a:gd name="connsiteX7" fmla="*/ 221456 w 2412206"/>
              <a:gd name="connsiteY7" fmla="*/ 338137 h 821531"/>
              <a:gd name="connsiteX8" fmla="*/ 311943 w 2412206"/>
              <a:gd name="connsiteY8" fmla="*/ 319087 h 821531"/>
              <a:gd name="connsiteX9" fmla="*/ 433387 w 2412206"/>
              <a:gd name="connsiteY9" fmla="*/ 300037 h 821531"/>
              <a:gd name="connsiteX10" fmla="*/ 573881 w 2412206"/>
              <a:gd name="connsiteY10" fmla="*/ 283369 h 821531"/>
              <a:gd name="connsiteX11" fmla="*/ 747712 w 2412206"/>
              <a:gd name="connsiteY11" fmla="*/ 266700 h 821531"/>
              <a:gd name="connsiteX12" fmla="*/ 907256 w 2412206"/>
              <a:gd name="connsiteY12" fmla="*/ 257175 h 821531"/>
              <a:gd name="connsiteX13" fmla="*/ 1143000 w 2412206"/>
              <a:gd name="connsiteY13" fmla="*/ 240506 h 821531"/>
              <a:gd name="connsiteX14" fmla="*/ 1381125 w 2412206"/>
              <a:gd name="connsiteY14" fmla="*/ 228600 h 821531"/>
              <a:gd name="connsiteX15" fmla="*/ 1557337 w 2412206"/>
              <a:gd name="connsiteY15" fmla="*/ 223837 h 821531"/>
              <a:gd name="connsiteX16" fmla="*/ 1702593 w 2412206"/>
              <a:gd name="connsiteY16" fmla="*/ 221456 h 821531"/>
              <a:gd name="connsiteX17" fmla="*/ 1890712 w 2412206"/>
              <a:gd name="connsiteY17" fmla="*/ 219075 h 821531"/>
              <a:gd name="connsiteX18" fmla="*/ 1924050 w 2412206"/>
              <a:gd name="connsiteY18" fmla="*/ 221456 h 821531"/>
              <a:gd name="connsiteX19" fmla="*/ 1947862 w 2412206"/>
              <a:gd name="connsiteY19" fmla="*/ 226219 h 821531"/>
              <a:gd name="connsiteX20" fmla="*/ 1962150 w 2412206"/>
              <a:gd name="connsiteY20" fmla="*/ 230981 h 821531"/>
              <a:gd name="connsiteX21" fmla="*/ 1981200 w 2412206"/>
              <a:gd name="connsiteY21" fmla="*/ 240506 h 821531"/>
              <a:gd name="connsiteX22" fmla="*/ 1995487 w 2412206"/>
              <a:gd name="connsiteY22" fmla="*/ 252412 h 821531"/>
              <a:gd name="connsiteX23" fmla="*/ 2005012 w 2412206"/>
              <a:gd name="connsiteY23" fmla="*/ 269081 h 821531"/>
              <a:gd name="connsiteX24" fmla="*/ 2009775 w 2412206"/>
              <a:gd name="connsiteY24" fmla="*/ 285750 h 821531"/>
              <a:gd name="connsiteX25" fmla="*/ 2012156 w 2412206"/>
              <a:gd name="connsiteY25" fmla="*/ 304800 h 821531"/>
              <a:gd name="connsiteX26" fmla="*/ 2007393 w 2412206"/>
              <a:gd name="connsiteY26" fmla="*/ 326231 h 821531"/>
              <a:gd name="connsiteX27" fmla="*/ 1997868 w 2412206"/>
              <a:gd name="connsiteY27" fmla="*/ 357187 h 821531"/>
              <a:gd name="connsiteX28" fmla="*/ 1959768 w 2412206"/>
              <a:gd name="connsiteY28" fmla="*/ 476250 h 821531"/>
              <a:gd name="connsiteX29" fmla="*/ 1919287 w 2412206"/>
              <a:gd name="connsiteY29" fmla="*/ 592931 h 821531"/>
              <a:gd name="connsiteX30" fmla="*/ 1900237 w 2412206"/>
              <a:gd name="connsiteY30" fmla="*/ 778669 h 821531"/>
              <a:gd name="connsiteX31" fmla="*/ 1983581 w 2412206"/>
              <a:gd name="connsiteY31" fmla="*/ 819150 h 821531"/>
              <a:gd name="connsiteX32" fmla="*/ 1995487 w 2412206"/>
              <a:gd name="connsiteY32" fmla="*/ 821531 h 821531"/>
              <a:gd name="connsiteX33" fmla="*/ 2014537 w 2412206"/>
              <a:gd name="connsiteY33" fmla="*/ 819150 h 821531"/>
              <a:gd name="connsiteX34" fmla="*/ 2031206 w 2412206"/>
              <a:gd name="connsiteY34" fmla="*/ 814387 h 821531"/>
              <a:gd name="connsiteX35" fmla="*/ 2055018 w 2412206"/>
              <a:gd name="connsiteY35" fmla="*/ 804862 h 821531"/>
              <a:gd name="connsiteX36" fmla="*/ 2071687 w 2412206"/>
              <a:gd name="connsiteY36" fmla="*/ 788194 h 821531"/>
              <a:gd name="connsiteX37" fmla="*/ 2107406 w 2412206"/>
              <a:gd name="connsiteY37" fmla="*/ 719137 h 821531"/>
              <a:gd name="connsiteX38" fmla="*/ 2162175 w 2412206"/>
              <a:gd name="connsiteY38" fmla="*/ 619125 h 821531"/>
              <a:gd name="connsiteX39" fmla="*/ 2214562 w 2412206"/>
              <a:gd name="connsiteY39" fmla="*/ 521494 h 821531"/>
              <a:gd name="connsiteX40" fmla="*/ 2262187 w 2412206"/>
              <a:gd name="connsiteY40" fmla="*/ 426244 h 821531"/>
              <a:gd name="connsiteX41" fmla="*/ 2288381 w 2412206"/>
              <a:gd name="connsiteY41" fmla="*/ 366712 h 821531"/>
              <a:gd name="connsiteX42" fmla="*/ 2302668 w 2412206"/>
              <a:gd name="connsiteY42" fmla="*/ 340519 h 821531"/>
              <a:gd name="connsiteX43" fmla="*/ 2321718 w 2412206"/>
              <a:gd name="connsiteY43" fmla="*/ 321469 h 821531"/>
              <a:gd name="connsiteX44" fmla="*/ 2343150 w 2412206"/>
              <a:gd name="connsiteY44" fmla="*/ 307181 h 821531"/>
              <a:gd name="connsiteX45" fmla="*/ 2369343 w 2412206"/>
              <a:gd name="connsiteY45" fmla="*/ 292894 h 821531"/>
              <a:gd name="connsiteX46" fmla="*/ 2388393 w 2412206"/>
              <a:gd name="connsiteY46" fmla="*/ 278606 h 821531"/>
              <a:gd name="connsiteX47" fmla="*/ 2405062 w 2412206"/>
              <a:gd name="connsiteY47" fmla="*/ 261937 h 821531"/>
              <a:gd name="connsiteX48" fmla="*/ 2412206 w 2412206"/>
              <a:gd name="connsiteY48" fmla="*/ 245269 h 821531"/>
              <a:gd name="connsiteX49" fmla="*/ 2412206 w 2412206"/>
              <a:gd name="connsiteY49" fmla="*/ 230981 h 821531"/>
              <a:gd name="connsiteX50" fmla="*/ 2405062 w 2412206"/>
              <a:gd name="connsiteY50" fmla="*/ 207169 h 821531"/>
              <a:gd name="connsiteX51" fmla="*/ 2390775 w 2412206"/>
              <a:gd name="connsiteY51" fmla="*/ 188119 h 821531"/>
              <a:gd name="connsiteX52" fmla="*/ 2357437 w 2412206"/>
              <a:gd name="connsiteY52" fmla="*/ 161925 h 821531"/>
              <a:gd name="connsiteX53" fmla="*/ 2336006 w 2412206"/>
              <a:gd name="connsiteY53" fmla="*/ 140494 h 821531"/>
              <a:gd name="connsiteX54" fmla="*/ 2309812 w 2412206"/>
              <a:gd name="connsiteY54" fmla="*/ 114300 h 821531"/>
              <a:gd name="connsiteX55" fmla="*/ 2264568 w 2412206"/>
              <a:gd name="connsiteY55" fmla="*/ 80962 h 821531"/>
              <a:gd name="connsiteX56" fmla="*/ 2195512 w 2412206"/>
              <a:gd name="connsiteY56" fmla="*/ 35719 h 821531"/>
              <a:gd name="connsiteX57" fmla="*/ 2140743 w 2412206"/>
              <a:gd name="connsiteY57" fmla="*/ 4762 h 821531"/>
              <a:gd name="connsiteX58" fmla="*/ 2119312 w 2412206"/>
              <a:gd name="connsiteY58" fmla="*/ 0 h 821531"/>
              <a:gd name="connsiteX59" fmla="*/ 2105025 w 2412206"/>
              <a:gd name="connsiteY59" fmla="*/ 0 h 821531"/>
              <a:gd name="connsiteX60" fmla="*/ 2085975 w 2412206"/>
              <a:gd name="connsiteY60" fmla="*/ 7144 h 821531"/>
              <a:gd name="connsiteX61" fmla="*/ 1964531 w 2412206"/>
              <a:gd name="connsiteY61" fmla="*/ 52387 h 821531"/>
              <a:gd name="connsiteX62" fmla="*/ 1935956 w 2412206"/>
              <a:gd name="connsiteY62" fmla="*/ 64294 h 821531"/>
              <a:gd name="connsiteX63" fmla="*/ 1878806 w 2412206"/>
              <a:gd name="connsiteY63" fmla="*/ 66675 h 821531"/>
              <a:gd name="connsiteX64" fmla="*/ 1733550 w 2412206"/>
              <a:gd name="connsiteY64" fmla="*/ 71437 h 821531"/>
              <a:gd name="connsiteX65" fmla="*/ 1535906 w 2412206"/>
              <a:gd name="connsiteY65" fmla="*/ 76200 h 821531"/>
              <a:gd name="connsiteX66" fmla="*/ 1250156 w 2412206"/>
              <a:gd name="connsiteY66" fmla="*/ 85725 h 821531"/>
              <a:gd name="connsiteX67" fmla="*/ 1090612 w 2412206"/>
              <a:gd name="connsiteY67" fmla="*/ 95250 h 821531"/>
              <a:gd name="connsiteX68" fmla="*/ 766762 w 2412206"/>
              <a:gd name="connsiteY68" fmla="*/ 121444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12206" h="821531">
                <a:moveTo>
                  <a:pt x="766762" y="121444"/>
                </a:moveTo>
                <a:lnTo>
                  <a:pt x="588168" y="138112"/>
                </a:lnTo>
                <a:lnTo>
                  <a:pt x="416718" y="154781"/>
                </a:lnTo>
                <a:lnTo>
                  <a:pt x="250031" y="171450"/>
                </a:lnTo>
                <a:lnTo>
                  <a:pt x="76200" y="197644"/>
                </a:lnTo>
                <a:lnTo>
                  <a:pt x="0" y="216694"/>
                </a:lnTo>
                <a:lnTo>
                  <a:pt x="111918" y="366712"/>
                </a:lnTo>
                <a:lnTo>
                  <a:pt x="221456" y="338137"/>
                </a:lnTo>
                <a:lnTo>
                  <a:pt x="311943" y="319087"/>
                </a:lnTo>
                <a:lnTo>
                  <a:pt x="433387" y="300037"/>
                </a:lnTo>
                <a:lnTo>
                  <a:pt x="573881" y="283369"/>
                </a:lnTo>
                <a:lnTo>
                  <a:pt x="747712" y="266700"/>
                </a:lnTo>
                <a:lnTo>
                  <a:pt x="907256" y="257175"/>
                </a:lnTo>
                <a:lnTo>
                  <a:pt x="1143000" y="240506"/>
                </a:lnTo>
                <a:lnTo>
                  <a:pt x="1381125" y="228600"/>
                </a:lnTo>
                <a:lnTo>
                  <a:pt x="1557337" y="223837"/>
                </a:lnTo>
                <a:lnTo>
                  <a:pt x="1702593" y="221456"/>
                </a:lnTo>
                <a:lnTo>
                  <a:pt x="1890712" y="219075"/>
                </a:lnTo>
                <a:lnTo>
                  <a:pt x="1924050" y="221456"/>
                </a:lnTo>
                <a:lnTo>
                  <a:pt x="1947862" y="226219"/>
                </a:lnTo>
                <a:lnTo>
                  <a:pt x="1962150" y="230981"/>
                </a:lnTo>
                <a:lnTo>
                  <a:pt x="1981200" y="240506"/>
                </a:lnTo>
                <a:lnTo>
                  <a:pt x="1995487" y="252412"/>
                </a:lnTo>
                <a:lnTo>
                  <a:pt x="2005012" y="269081"/>
                </a:lnTo>
                <a:lnTo>
                  <a:pt x="2009775" y="285750"/>
                </a:lnTo>
                <a:lnTo>
                  <a:pt x="2012156" y="304800"/>
                </a:lnTo>
                <a:lnTo>
                  <a:pt x="2007393" y="326231"/>
                </a:lnTo>
                <a:lnTo>
                  <a:pt x="1997868" y="357187"/>
                </a:lnTo>
                <a:lnTo>
                  <a:pt x="1959768" y="476250"/>
                </a:lnTo>
                <a:lnTo>
                  <a:pt x="1919287" y="592931"/>
                </a:lnTo>
                <a:lnTo>
                  <a:pt x="1900237" y="778669"/>
                </a:lnTo>
                <a:lnTo>
                  <a:pt x="1983581" y="819150"/>
                </a:lnTo>
                <a:lnTo>
                  <a:pt x="1995487" y="821531"/>
                </a:lnTo>
                <a:lnTo>
                  <a:pt x="2014537" y="819150"/>
                </a:lnTo>
                <a:lnTo>
                  <a:pt x="2031206" y="814387"/>
                </a:lnTo>
                <a:lnTo>
                  <a:pt x="2055018" y="804862"/>
                </a:lnTo>
                <a:lnTo>
                  <a:pt x="2071687" y="788194"/>
                </a:lnTo>
                <a:lnTo>
                  <a:pt x="2107406" y="719137"/>
                </a:lnTo>
                <a:lnTo>
                  <a:pt x="2162175" y="619125"/>
                </a:lnTo>
                <a:lnTo>
                  <a:pt x="2214562" y="521494"/>
                </a:lnTo>
                <a:lnTo>
                  <a:pt x="2262187" y="426244"/>
                </a:lnTo>
                <a:lnTo>
                  <a:pt x="2288381" y="366712"/>
                </a:lnTo>
                <a:lnTo>
                  <a:pt x="2302668" y="340519"/>
                </a:lnTo>
                <a:lnTo>
                  <a:pt x="2321718" y="321469"/>
                </a:lnTo>
                <a:lnTo>
                  <a:pt x="2343150" y="307181"/>
                </a:lnTo>
                <a:lnTo>
                  <a:pt x="2369343" y="292894"/>
                </a:lnTo>
                <a:lnTo>
                  <a:pt x="2388393" y="278606"/>
                </a:lnTo>
                <a:lnTo>
                  <a:pt x="2405062" y="261937"/>
                </a:lnTo>
                <a:lnTo>
                  <a:pt x="2412206" y="245269"/>
                </a:lnTo>
                <a:lnTo>
                  <a:pt x="2412206" y="230981"/>
                </a:lnTo>
                <a:lnTo>
                  <a:pt x="2405062" y="207169"/>
                </a:lnTo>
                <a:lnTo>
                  <a:pt x="2390775" y="188119"/>
                </a:lnTo>
                <a:lnTo>
                  <a:pt x="2357437" y="161925"/>
                </a:lnTo>
                <a:lnTo>
                  <a:pt x="2336006" y="140494"/>
                </a:lnTo>
                <a:lnTo>
                  <a:pt x="2309812" y="114300"/>
                </a:lnTo>
                <a:lnTo>
                  <a:pt x="2264568" y="80962"/>
                </a:lnTo>
                <a:lnTo>
                  <a:pt x="2195512" y="35719"/>
                </a:lnTo>
                <a:lnTo>
                  <a:pt x="2140743" y="4762"/>
                </a:lnTo>
                <a:lnTo>
                  <a:pt x="2119312" y="0"/>
                </a:lnTo>
                <a:lnTo>
                  <a:pt x="2105025" y="0"/>
                </a:lnTo>
                <a:lnTo>
                  <a:pt x="2085975" y="7144"/>
                </a:lnTo>
                <a:lnTo>
                  <a:pt x="1964531" y="52387"/>
                </a:lnTo>
                <a:lnTo>
                  <a:pt x="1935956" y="64294"/>
                </a:lnTo>
                <a:lnTo>
                  <a:pt x="1878806" y="66675"/>
                </a:lnTo>
                <a:lnTo>
                  <a:pt x="1733550" y="71437"/>
                </a:lnTo>
                <a:lnTo>
                  <a:pt x="1535906" y="76200"/>
                </a:lnTo>
                <a:lnTo>
                  <a:pt x="1250156" y="85725"/>
                </a:lnTo>
                <a:lnTo>
                  <a:pt x="1090612" y="95250"/>
                </a:lnTo>
                <a:lnTo>
                  <a:pt x="766762" y="121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C7E3E0E-80B8-4296-8A37-40FA1A0FA495}"/>
              </a:ext>
            </a:extLst>
          </p:cNvPr>
          <p:cNvSpPr/>
          <p:nvPr/>
        </p:nvSpPr>
        <p:spPr>
          <a:xfrm>
            <a:off x="5218113" y="4683126"/>
            <a:ext cx="1758950" cy="352425"/>
          </a:xfrm>
          <a:custGeom>
            <a:avLst/>
            <a:gdLst>
              <a:gd name="connsiteX0" fmla="*/ 816769 w 1759744"/>
              <a:gd name="connsiteY0" fmla="*/ 61912 h 352425"/>
              <a:gd name="connsiteX1" fmla="*/ 561975 w 1759744"/>
              <a:gd name="connsiteY1" fmla="*/ 78581 h 352425"/>
              <a:gd name="connsiteX2" fmla="*/ 326231 w 1759744"/>
              <a:gd name="connsiteY2" fmla="*/ 95250 h 352425"/>
              <a:gd name="connsiteX3" fmla="*/ 0 w 1759744"/>
              <a:gd name="connsiteY3" fmla="*/ 119062 h 352425"/>
              <a:gd name="connsiteX4" fmla="*/ 64294 w 1759744"/>
              <a:gd name="connsiteY4" fmla="*/ 352425 h 352425"/>
              <a:gd name="connsiteX5" fmla="*/ 92869 w 1759744"/>
              <a:gd name="connsiteY5" fmla="*/ 304800 h 352425"/>
              <a:gd name="connsiteX6" fmla="*/ 180975 w 1759744"/>
              <a:gd name="connsiteY6" fmla="*/ 271462 h 352425"/>
              <a:gd name="connsiteX7" fmla="*/ 230981 w 1759744"/>
              <a:gd name="connsiteY7" fmla="*/ 257175 h 352425"/>
              <a:gd name="connsiteX8" fmla="*/ 342900 w 1759744"/>
              <a:gd name="connsiteY8" fmla="*/ 235743 h 352425"/>
              <a:gd name="connsiteX9" fmla="*/ 445294 w 1759744"/>
              <a:gd name="connsiteY9" fmla="*/ 219075 h 352425"/>
              <a:gd name="connsiteX10" fmla="*/ 566737 w 1759744"/>
              <a:gd name="connsiteY10" fmla="*/ 202406 h 352425"/>
              <a:gd name="connsiteX11" fmla="*/ 676275 w 1759744"/>
              <a:gd name="connsiteY11" fmla="*/ 192881 h 352425"/>
              <a:gd name="connsiteX12" fmla="*/ 788194 w 1759744"/>
              <a:gd name="connsiteY12" fmla="*/ 185737 h 352425"/>
              <a:gd name="connsiteX13" fmla="*/ 902494 w 1759744"/>
              <a:gd name="connsiteY13" fmla="*/ 180975 h 352425"/>
              <a:gd name="connsiteX14" fmla="*/ 1026319 w 1759744"/>
              <a:gd name="connsiteY14" fmla="*/ 180975 h 352425"/>
              <a:gd name="connsiteX15" fmla="*/ 1164431 w 1759744"/>
              <a:gd name="connsiteY15" fmla="*/ 180975 h 352425"/>
              <a:gd name="connsiteX16" fmla="*/ 1297781 w 1759744"/>
              <a:gd name="connsiteY16" fmla="*/ 180975 h 352425"/>
              <a:gd name="connsiteX17" fmla="*/ 1373981 w 1759744"/>
              <a:gd name="connsiteY17" fmla="*/ 180975 h 352425"/>
              <a:gd name="connsiteX18" fmla="*/ 1512094 w 1759744"/>
              <a:gd name="connsiteY18" fmla="*/ 178593 h 352425"/>
              <a:gd name="connsiteX19" fmla="*/ 1759744 w 1759744"/>
              <a:gd name="connsiteY19" fmla="*/ 180975 h 352425"/>
              <a:gd name="connsiteX20" fmla="*/ 1759744 w 1759744"/>
              <a:gd name="connsiteY20" fmla="*/ 0 h 352425"/>
              <a:gd name="connsiteX21" fmla="*/ 1543050 w 1759744"/>
              <a:gd name="connsiteY21" fmla="*/ 16668 h 352425"/>
              <a:gd name="connsiteX22" fmla="*/ 1314450 w 1759744"/>
              <a:gd name="connsiteY22" fmla="*/ 30956 h 352425"/>
              <a:gd name="connsiteX23" fmla="*/ 1014412 w 1759744"/>
              <a:gd name="connsiteY23" fmla="*/ 50006 h 352425"/>
              <a:gd name="connsiteX24" fmla="*/ 816769 w 1759744"/>
              <a:gd name="connsiteY24" fmla="*/ 61912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759744" h="352425">
                <a:moveTo>
                  <a:pt x="816769" y="61912"/>
                </a:moveTo>
                <a:lnTo>
                  <a:pt x="561975" y="78581"/>
                </a:lnTo>
                <a:lnTo>
                  <a:pt x="326231" y="95250"/>
                </a:lnTo>
                <a:lnTo>
                  <a:pt x="0" y="119062"/>
                </a:lnTo>
                <a:lnTo>
                  <a:pt x="64294" y="352425"/>
                </a:lnTo>
                <a:lnTo>
                  <a:pt x="92869" y="304800"/>
                </a:lnTo>
                <a:lnTo>
                  <a:pt x="180975" y="271462"/>
                </a:lnTo>
                <a:lnTo>
                  <a:pt x="230981" y="257175"/>
                </a:lnTo>
                <a:lnTo>
                  <a:pt x="342900" y="235743"/>
                </a:lnTo>
                <a:lnTo>
                  <a:pt x="445294" y="219075"/>
                </a:lnTo>
                <a:lnTo>
                  <a:pt x="566737" y="202406"/>
                </a:lnTo>
                <a:lnTo>
                  <a:pt x="676275" y="192881"/>
                </a:lnTo>
                <a:lnTo>
                  <a:pt x="788194" y="185737"/>
                </a:lnTo>
                <a:lnTo>
                  <a:pt x="902494" y="180975"/>
                </a:lnTo>
                <a:lnTo>
                  <a:pt x="1026319" y="180975"/>
                </a:lnTo>
                <a:lnTo>
                  <a:pt x="1164431" y="180975"/>
                </a:lnTo>
                <a:lnTo>
                  <a:pt x="1297781" y="180975"/>
                </a:lnTo>
                <a:lnTo>
                  <a:pt x="1373981" y="180975"/>
                </a:lnTo>
                <a:lnTo>
                  <a:pt x="1512094" y="178593"/>
                </a:lnTo>
                <a:lnTo>
                  <a:pt x="1759744" y="180975"/>
                </a:lnTo>
                <a:lnTo>
                  <a:pt x="1759744" y="0"/>
                </a:lnTo>
                <a:lnTo>
                  <a:pt x="1543050" y="16668"/>
                </a:lnTo>
                <a:lnTo>
                  <a:pt x="1314450" y="30956"/>
                </a:lnTo>
                <a:lnTo>
                  <a:pt x="1014412" y="50006"/>
                </a:lnTo>
                <a:lnTo>
                  <a:pt x="816769" y="619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6A61A11-DEDA-492C-8F81-FC9195D7FC6A}"/>
              </a:ext>
            </a:extLst>
          </p:cNvPr>
          <p:cNvSpPr/>
          <p:nvPr/>
        </p:nvSpPr>
        <p:spPr>
          <a:xfrm>
            <a:off x="5267326" y="4945064"/>
            <a:ext cx="485775" cy="708025"/>
          </a:xfrm>
          <a:custGeom>
            <a:avLst/>
            <a:gdLst>
              <a:gd name="connsiteX0" fmla="*/ 207169 w 485775"/>
              <a:gd name="connsiteY0" fmla="*/ 338138 h 707232"/>
              <a:gd name="connsiteX1" fmla="*/ 133350 w 485775"/>
              <a:gd name="connsiteY1" fmla="*/ 142875 h 707232"/>
              <a:gd name="connsiteX2" fmla="*/ 121444 w 485775"/>
              <a:gd name="connsiteY2" fmla="*/ 128588 h 707232"/>
              <a:gd name="connsiteX3" fmla="*/ 76200 w 485775"/>
              <a:gd name="connsiteY3" fmla="*/ 92869 h 707232"/>
              <a:gd name="connsiteX4" fmla="*/ 21431 w 485775"/>
              <a:gd name="connsiteY4" fmla="*/ 59532 h 707232"/>
              <a:gd name="connsiteX5" fmla="*/ 0 w 485775"/>
              <a:gd name="connsiteY5" fmla="*/ 42863 h 707232"/>
              <a:gd name="connsiteX6" fmla="*/ 100013 w 485775"/>
              <a:gd name="connsiteY6" fmla="*/ 0 h 707232"/>
              <a:gd name="connsiteX7" fmla="*/ 166688 w 485775"/>
              <a:gd name="connsiteY7" fmla="*/ 50007 h 707232"/>
              <a:gd name="connsiteX8" fmla="*/ 228600 w 485775"/>
              <a:gd name="connsiteY8" fmla="*/ 97632 h 707232"/>
              <a:gd name="connsiteX9" fmla="*/ 283369 w 485775"/>
              <a:gd name="connsiteY9" fmla="*/ 142875 h 707232"/>
              <a:gd name="connsiteX10" fmla="*/ 345281 w 485775"/>
              <a:gd name="connsiteY10" fmla="*/ 192882 h 707232"/>
              <a:gd name="connsiteX11" fmla="*/ 395288 w 485775"/>
              <a:gd name="connsiteY11" fmla="*/ 235744 h 707232"/>
              <a:gd name="connsiteX12" fmla="*/ 428625 w 485775"/>
              <a:gd name="connsiteY12" fmla="*/ 269082 h 707232"/>
              <a:gd name="connsiteX13" fmla="*/ 452438 w 485775"/>
              <a:gd name="connsiteY13" fmla="*/ 300038 h 707232"/>
              <a:gd name="connsiteX14" fmla="*/ 464344 w 485775"/>
              <a:gd name="connsiteY14" fmla="*/ 319088 h 707232"/>
              <a:gd name="connsiteX15" fmla="*/ 473869 w 485775"/>
              <a:gd name="connsiteY15" fmla="*/ 340519 h 707232"/>
              <a:gd name="connsiteX16" fmla="*/ 478631 w 485775"/>
              <a:gd name="connsiteY16" fmla="*/ 366713 h 707232"/>
              <a:gd name="connsiteX17" fmla="*/ 485775 w 485775"/>
              <a:gd name="connsiteY17" fmla="*/ 414338 h 707232"/>
              <a:gd name="connsiteX18" fmla="*/ 485775 w 485775"/>
              <a:gd name="connsiteY18" fmla="*/ 457200 h 707232"/>
              <a:gd name="connsiteX19" fmla="*/ 483394 w 485775"/>
              <a:gd name="connsiteY19" fmla="*/ 488157 h 707232"/>
              <a:gd name="connsiteX20" fmla="*/ 471488 w 485775"/>
              <a:gd name="connsiteY20" fmla="*/ 528638 h 707232"/>
              <a:gd name="connsiteX21" fmla="*/ 450056 w 485775"/>
              <a:gd name="connsiteY21" fmla="*/ 581025 h 707232"/>
              <a:gd name="connsiteX22" fmla="*/ 419100 w 485775"/>
              <a:gd name="connsiteY22" fmla="*/ 633413 h 707232"/>
              <a:gd name="connsiteX23" fmla="*/ 378619 w 485775"/>
              <a:gd name="connsiteY23" fmla="*/ 681038 h 707232"/>
              <a:gd name="connsiteX24" fmla="*/ 283369 w 485775"/>
              <a:gd name="connsiteY24" fmla="*/ 707232 h 707232"/>
              <a:gd name="connsiteX25" fmla="*/ 285750 w 485775"/>
              <a:gd name="connsiteY25" fmla="*/ 588169 h 707232"/>
              <a:gd name="connsiteX26" fmla="*/ 283369 w 485775"/>
              <a:gd name="connsiteY26" fmla="*/ 559594 h 707232"/>
              <a:gd name="connsiteX27" fmla="*/ 257175 w 485775"/>
              <a:gd name="connsiteY27" fmla="*/ 473869 h 707232"/>
              <a:gd name="connsiteX28" fmla="*/ 207169 w 485775"/>
              <a:gd name="connsiteY28" fmla="*/ 338138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85775" h="707232">
                <a:moveTo>
                  <a:pt x="207169" y="338138"/>
                </a:moveTo>
                <a:lnTo>
                  <a:pt x="133350" y="142875"/>
                </a:lnTo>
                <a:lnTo>
                  <a:pt x="121444" y="128588"/>
                </a:lnTo>
                <a:lnTo>
                  <a:pt x="76200" y="92869"/>
                </a:lnTo>
                <a:lnTo>
                  <a:pt x="21431" y="59532"/>
                </a:lnTo>
                <a:lnTo>
                  <a:pt x="0" y="42863"/>
                </a:lnTo>
                <a:lnTo>
                  <a:pt x="100013" y="0"/>
                </a:lnTo>
                <a:lnTo>
                  <a:pt x="166688" y="50007"/>
                </a:lnTo>
                <a:lnTo>
                  <a:pt x="228600" y="97632"/>
                </a:lnTo>
                <a:lnTo>
                  <a:pt x="283369" y="142875"/>
                </a:lnTo>
                <a:lnTo>
                  <a:pt x="345281" y="192882"/>
                </a:lnTo>
                <a:lnTo>
                  <a:pt x="395288" y="235744"/>
                </a:lnTo>
                <a:lnTo>
                  <a:pt x="428625" y="269082"/>
                </a:lnTo>
                <a:lnTo>
                  <a:pt x="452438" y="300038"/>
                </a:lnTo>
                <a:lnTo>
                  <a:pt x="464344" y="319088"/>
                </a:lnTo>
                <a:lnTo>
                  <a:pt x="473869" y="340519"/>
                </a:lnTo>
                <a:lnTo>
                  <a:pt x="478631" y="366713"/>
                </a:lnTo>
                <a:lnTo>
                  <a:pt x="485775" y="414338"/>
                </a:lnTo>
                <a:lnTo>
                  <a:pt x="485775" y="457200"/>
                </a:lnTo>
                <a:lnTo>
                  <a:pt x="483394" y="488157"/>
                </a:lnTo>
                <a:lnTo>
                  <a:pt x="471488" y="528638"/>
                </a:lnTo>
                <a:lnTo>
                  <a:pt x="450056" y="581025"/>
                </a:lnTo>
                <a:lnTo>
                  <a:pt x="419100" y="633413"/>
                </a:lnTo>
                <a:lnTo>
                  <a:pt x="378619" y="681038"/>
                </a:lnTo>
                <a:lnTo>
                  <a:pt x="283369" y="707232"/>
                </a:lnTo>
                <a:cubicBezTo>
                  <a:pt x="284163" y="667544"/>
                  <a:pt x="284956" y="627857"/>
                  <a:pt x="285750" y="588169"/>
                </a:cubicBezTo>
                <a:lnTo>
                  <a:pt x="283369" y="559594"/>
                </a:lnTo>
                <a:lnTo>
                  <a:pt x="257175" y="473869"/>
                </a:lnTo>
                <a:lnTo>
                  <a:pt x="207169" y="3381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3FD4C2EC-7B22-47F6-998B-671FB00B959C}"/>
              </a:ext>
            </a:extLst>
          </p:cNvPr>
          <p:cNvSpPr/>
          <p:nvPr/>
        </p:nvSpPr>
        <p:spPr>
          <a:xfrm>
            <a:off x="6424613" y="4859339"/>
            <a:ext cx="514350" cy="739775"/>
          </a:xfrm>
          <a:custGeom>
            <a:avLst/>
            <a:gdLst>
              <a:gd name="connsiteX0" fmla="*/ 304800 w 514350"/>
              <a:gd name="connsiteY0" fmla="*/ 447675 h 738188"/>
              <a:gd name="connsiteX1" fmla="*/ 357187 w 514350"/>
              <a:gd name="connsiteY1" fmla="*/ 373857 h 738188"/>
              <a:gd name="connsiteX2" fmla="*/ 397668 w 514350"/>
              <a:gd name="connsiteY2" fmla="*/ 314325 h 738188"/>
              <a:gd name="connsiteX3" fmla="*/ 416718 w 514350"/>
              <a:gd name="connsiteY3" fmla="*/ 302419 h 738188"/>
              <a:gd name="connsiteX4" fmla="*/ 454818 w 514350"/>
              <a:gd name="connsiteY4" fmla="*/ 280988 h 738188"/>
              <a:gd name="connsiteX5" fmla="*/ 488156 w 514350"/>
              <a:gd name="connsiteY5" fmla="*/ 257175 h 738188"/>
              <a:gd name="connsiteX6" fmla="*/ 509587 w 514350"/>
              <a:gd name="connsiteY6" fmla="*/ 233363 h 738188"/>
              <a:gd name="connsiteX7" fmla="*/ 514350 w 514350"/>
              <a:gd name="connsiteY7" fmla="*/ 209550 h 738188"/>
              <a:gd name="connsiteX8" fmla="*/ 502443 w 514350"/>
              <a:gd name="connsiteY8" fmla="*/ 188119 h 738188"/>
              <a:gd name="connsiteX9" fmla="*/ 471487 w 514350"/>
              <a:gd name="connsiteY9" fmla="*/ 171450 h 738188"/>
              <a:gd name="connsiteX10" fmla="*/ 431006 w 514350"/>
              <a:gd name="connsiteY10" fmla="*/ 159544 h 738188"/>
              <a:gd name="connsiteX11" fmla="*/ 388143 w 514350"/>
              <a:gd name="connsiteY11" fmla="*/ 133350 h 738188"/>
              <a:gd name="connsiteX12" fmla="*/ 330993 w 514350"/>
              <a:gd name="connsiteY12" fmla="*/ 100013 h 738188"/>
              <a:gd name="connsiteX13" fmla="*/ 261937 w 514350"/>
              <a:gd name="connsiteY13" fmla="*/ 66675 h 738188"/>
              <a:gd name="connsiteX14" fmla="*/ 176212 w 514350"/>
              <a:gd name="connsiteY14" fmla="*/ 35719 h 738188"/>
              <a:gd name="connsiteX15" fmla="*/ 73818 w 514350"/>
              <a:gd name="connsiteY15" fmla="*/ 0 h 738188"/>
              <a:gd name="connsiteX16" fmla="*/ 52387 w 514350"/>
              <a:gd name="connsiteY16" fmla="*/ 0 h 738188"/>
              <a:gd name="connsiteX17" fmla="*/ 78581 w 514350"/>
              <a:gd name="connsiteY17" fmla="*/ 33338 h 738188"/>
              <a:gd name="connsiteX18" fmla="*/ 102393 w 514350"/>
              <a:gd name="connsiteY18" fmla="*/ 69057 h 738188"/>
              <a:gd name="connsiteX19" fmla="*/ 123825 w 514350"/>
              <a:gd name="connsiteY19" fmla="*/ 102394 h 738188"/>
              <a:gd name="connsiteX20" fmla="*/ 138112 w 514350"/>
              <a:gd name="connsiteY20" fmla="*/ 133350 h 738188"/>
              <a:gd name="connsiteX21" fmla="*/ 147637 w 514350"/>
              <a:gd name="connsiteY21" fmla="*/ 164307 h 738188"/>
              <a:gd name="connsiteX22" fmla="*/ 152400 w 514350"/>
              <a:gd name="connsiteY22" fmla="*/ 190500 h 738188"/>
              <a:gd name="connsiteX23" fmla="*/ 152400 w 514350"/>
              <a:gd name="connsiteY23" fmla="*/ 221457 h 738188"/>
              <a:gd name="connsiteX24" fmla="*/ 150018 w 514350"/>
              <a:gd name="connsiteY24" fmla="*/ 276225 h 738188"/>
              <a:gd name="connsiteX25" fmla="*/ 142875 w 514350"/>
              <a:gd name="connsiteY25" fmla="*/ 333375 h 738188"/>
              <a:gd name="connsiteX26" fmla="*/ 133350 w 514350"/>
              <a:gd name="connsiteY26" fmla="*/ 371475 h 738188"/>
              <a:gd name="connsiteX27" fmla="*/ 104775 w 514350"/>
              <a:gd name="connsiteY27" fmla="*/ 435769 h 738188"/>
              <a:gd name="connsiteX28" fmla="*/ 69056 w 514350"/>
              <a:gd name="connsiteY28" fmla="*/ 523875 h 738188"/>
              <a:gd name="connsiteX29" fmla="*/ 40481 w 514350"/>
              <a:gd name="connsiteY29" fmla="*/ 604838 h 738188"/>
              <a:gd name="connsiteX30" fmla="*/ 0 w 514350"/>
              <a:gd name="connsiteY30" fmla="*/ 738188 h 738188"/>
              <a:gd name="connsiteX31" fmla="*/ 109537 w 514350"/>
              <a:gd name="connsiteY31" fmla="*/ 735807 h 738188"/>
              <a:gd name="connsiteX32" fmla="*/ 185737 w 514350"/>
              <a:gd name="connsiteY32" fmla="*/ 626269 h 738188"/>
              <a:gd name="connsiteX33" fmla="*/ 240506 w 514350"/>
              <a:gd name="connsiteY33" fmla="*/ 545307 h 738188"/>
              <a:gd name="connsiteX34" fmla="*/ 304800 w 514350"/>
              <a:gd name="connsiteY34" fmla="*/ 447675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14350" h="738188">
                <a:moveTo>
                  <a:pt x="304800" y="447675"/>
                </a:moveTo>
                <a:lnTo>
                  <a:pt x="357187" y="373857"/>
                </a:lnTo>
                <a:lnTo>
                  <a:pt x="397668" y="314325"/>
                </a:lnTo>
                <a:lnTo>
                  <a:pt x="416718" y="302419"/>
                </a:lnTo>
                <a:lnTo>
                  <a:pt x="454818" y="280988"/>
                </a:lnTo>
                <a:lnTo>
                  <a:pt x="488156" y="257175"/>
                </a:lnTo>
                <a:lnTo>
                  <a:pt x="509587" y="233363"/>
                </a:lnTo>
                <a:lnTo>
                  <a:pt x="514350" y="209550"/>
                </a:lnTo>
                <a:lnTo>
                  <a:pt x="502443" y="188119"/>
                </a:lnTo>
                <a:lnTo>
                  <a:pt x="471487" y="171450"/>
                </a:lnTo>
                <a:lnTo>
                  <a:pt x="431006" y="159544"/>
                </a:lnTo>
                <a:lnTo>
                  <a:pt x="388143" y="133350"/>
                </a:lnTo>
                <a:lnTo>
                  <a:pt x="330993" y="100013"/>
                </a:lnTo>
                <a:lnTo>
                  <a:pt x="261937" y="66675"/>
                </a:lnTo>
                <a:lnTo>
                  <a:pt x="176212" y="35719"/>
                </a:lnTo>
                <a:lnTo>
                  <a:pt x="73818" y="0"/>
                </a:lnTo>
                <a:lnTo>
                  <a:pt x="52387" y="0"/>
                </a:lnTo>
                <a:lnTo>
                  <a:pt x="78581" y="33338"/>
                </a:lnTo>
                <a:lnTo>
                  <a:pt x="102393" y="69057"/>
                </a:lnTo>
                <a:lnTo>
                  <a:pt x="123825" y="102394"/>
                </a:lnTo>
                <a:lnTo>
                  <a:pt x="138112" y="133350"/>
                </a:lnTo>
                <a:lnTo>
                  <a:pt x="147637" y="164307"/>
                </a:lnTo>
                <a:lnTo>
                  <a:pt x="152400" y="190500"/>
                </a:lnTo>
                <a:lnTo>
                  <a:pt x="152400" y="221457"/>
                </a:lnTo>
                <a:lnTo>
                  <a:pt x="150018" y="276225"/>
                </a:lnTo>
                <a:lnTo>
                  <a:pt x="142875" y="333375"/>
                </a:lnTo>
                <a:lnTo>
                  <a:pt x="133350" y="371475"/>
                </a:lnTo>
                <a:lnTo>
                  <a:pt x="104775" y="435769"/>
                </a:lnTo>
                <a:lnTo>
                  <a:pt x="69056" y="523875"/>
                </a:lnTo>
                <a:lnTo>
                  <a:pt x="40481" y="604838"/>
                </a:lnTo>
                <a:lnTo>
                  <a:pt x="0" y="738188"/>
                </a:lnTo>
                <a:lnTo>
                  <a:pt x="109537" y="735807"/>
                </a:lnTo>
                <a:lnTo>
                  <a:pt x="185737" y="626269"/>
                </a:lnTo>
                <a:lnTo>
                  <a:pt x="240506" y="545307"/>
                </a:lnTo>
                <a:lnTo>
                  <a:pt x="304800" y="447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35CA823F-0745-4D24-B033-53FA4B50A499}"/>
              </a:ext>
            </a:extLst>
          </p:cNvPr>
          <p:cNvSpPr/>
          <p:nvPr/>
        </p:nvSpPr>
        <p:spPr>
          <a:xfrm>
            <a:off x="3917951" y="5461001"/>
            <a:ext cx="4341813" cy="492125"/>
          </a:xfrm>
          <a:custGeom>
            <a:avLst/>
            <a:gdLst>
              <a:gd name="connsiteX0" fmla="*/ 1991203 w 4342517"/>
              <a:gd name="connsiteY0" fmla="*/ 98855 h 490740"/>
              <a:gd name="connsiteX1" fmla="*/ 2460759 w 4342517"/>
              <a:gd name="connsiteY1" fmla="*/ 70611 h 490740"/>
              <a:gd name="connsiteX2" fmla="*/ 2782035 w 4342517"/>
              <a:gd name="connsiteY2" fmla="*/ 63550 h 490740"/>
              <a:gd name="connsiteX3" fmla="*/ 2916194 w 4342517"/>
              <a:gd name="connsiteY3" fmla="*/ 60019 h 490740"/>
              <a:gd name="connsiteX4" fmla="*/ 3191573 w 4342517"/>
              <a:gd name="connsiteY4" fmla="*/ 56489 h 490740"/>
              <a:gd name="connsiteX5" fmla="*/ 3484605 w 4342517"/>
              <a:gd name="connsiteY5" fmla="*/ 60019 h 490740"/>
              <a:gd name="connsiteX6" fmla="*/ 3675252 w 4342517"/>
              <a:gd name="connsiteY6" fmla="*/ 63550 h 490740"/>
              <a:gd name="connsiteX7" fmla="*/ 3731740 w 4342517"/>
              <a:gd name="connsiteY7" fmla="*/ 67080 h 490740"/>
              <a:gd name="connsiteX8" fmla="*/ 3784698 w 4342517"/>
              <a:gd name="connsiteY8" fmla="*/ 45897 h 490740"/>
              <a:gd name="connsiteX9" fmla="*/ 3858838 w 4342517"/>
              <a:gd name="connsiteY9" fmla="*/ 21183 h 490740"/>
              <a:gd name="connsiteX10" fmla="*/ 3929448 w 4342517"/>
              <a:gd name="connsiteY10" fmla="*/ 0 h 490740"/>
              <a:gd name="connsiteX11" fmla="*/ 3954162 w 4342517"/>
              <a:gd name="connsiteY11" fmla="*/ 3531 h 490740"/>
              <a:gd name="connsiteX12" fmla="*/ 4028302 w 4342517"/>
              <a:gd name="connsiteY12" fmla="*/ 28245 h 490740"/>
              <a:gd name="connsiteX13" fmla="*/ 4098912 w 4342517"/>
              <a:gd name="connsiteY13" fmla="*/ 52958 h 490740"/>
              <a:gd name="connsiteX14" fmla="*/ 4173053 w 4342517"/>
              <a:gd name="connsiteY14" fmla="*/ 81202 h 490740"/>
              <a:gd name="connsiteX15" fmla="*/ 4250724 w 4342517"/>
              <a:gd name="connsiteY15" fmla="*/ 116507 h 490740"/>
              <a:gd name="connsiteX16" fmla="*/ 4296620 w 4342517"/>
              <a:gd name="connsiteY16" fmla="*/ 141221 h 490740"/>
              <a:gd name="connsiteX17" fmla="*/ 4324864 w 4342517"/>
              <a:gd name="connsiteY17" fmla="*/ 162404 h 490740"/>
              <a:gd name="connsiteX18" fmla="*/ 4335456 w 4342517"/>
              <a:gd name="connsiteY18" fmla="*/ 180056 h 490740"/>
              <a:gd name="connsiteX19" fmla="*/ 4338986 w 4342517"/>
              <a:gd name="connsiteY19" fmla="*/ 194178 h 490740"/>
              <a:gd name="connsiteX20" fmla="*/ 4342517 w 4342517"/>
              <a:gd name="connsiteY20" fmla="*/ 215361 h 490740"/>
              <a:gd name="connsiteX21" fmla="*/ 4338986 w 4342517"/>
              <a:gd name="connsiteY21" fmla="*/ 247136 h 490740"/>
              <a:gd name="connsiteX22" fmla="*/ 4324864 w 4342517"/>
              <a:gd name="connsiteY22" fmla="*/ 264788 h 490740"/>
              <a:gd name="connsiteX23" fmla="*/ 4303681 w 4342517"/>
              <a:gd name="connsiteY23" fmla="*/ 275380 h 490740"/>
              <a:gd name="connsiteX24" fmla="*/ 4250724 w 4342517"/>
              <a:gd name="connsiteY24" fmla="*/ 285971 h 490740"/>
              <a:gd name="connsiteX25" fmla="*/ 4169522 w 4342517"/>
              <a:gd name="connsiteY25" fmla="*/ 289502 h 490740"/>
              <a:gd name="connsiteX26" fmla="*/ 4049485 w 4342517"/>
              <a:gd name="connsiteY26" fmla="*/ 278910 h 490740"/>
              <a:gd name="connsiteX27" fmla="*/ 3869430 w 4342517"/>
              <a:gd name="connsiteY27" fmla="*/ 268319 h 490740"/>
              <a:gd name="connsiteX28" fmla="*/ 3668191 w 4342517"/>
              <a:gd name="connsiteY28" fmla="*/ 257727 h 490740"/>
              <a:gd name="connsiteX29" fmla="*/ 3466952 w 4342517"/>
              <a:gd name="connsiteY29" fmla="*/ 250666 h 490740"/>
              <a:gd name="connsiteX30" fmla="*/ 3198634 w 4342517"/>
              <a:gd name="connsiteY30" fmla="*/ 243605 h 490740"/>
              <a:gd name="connsiteX31" fmla="*/ 2930316 w 4342517"/>
              <a:gd name="connsiteY31" fmla="*/ 243605 h 490740"/>
              <a:gd name="connsiteX32" fmla="*/ 2626693 w 4342517"/>
              <a:gd name="connsiteY32" fmla="*/ 257727 h 490740"/>
              <a:gd name="connsiteX33" fmla="*/ 2270112 w 4342517"/>
              <a:gd name="connsiteY33" fmla="*/ 271849 h 490740"/>
              <a:gd name="connsiteX34" fmla="*/ 2001794 w 4342517"/>
              <a:gd name="connsiteY34" fmla="*/ 285971 h 490740"/>
              <a:gd name="connsiteX35" fmla="*/ 1797025 w 4342517"/>
              <a:gd name="connsiteY35" fmla="*/ 296563 h 490740"/>
              <a:gd name="connsiteX36" fmla="*/ 1567542 w 4342517"/>
              <a:gd name="connsiteY36" fmla="*/ 310685 h 490740"/>
              <a:gd name="connsiteX37" fmla="*/ 1419261 w 4342517"/>
              <a:gd name="connsiteY37" fmla="*/ 314215 h 490740"/>
              <a:gd name="connsiteX38" fmla="*/ 1260389 w 4342517"/>
              <a:gd name="connsiteY38" fmla="*/ 328337 h 490740"/>
              <a:gd name="connsiteX39" fmla="*/ 1080333 w 4342517"/>
              <a:gd name="connsiteY39" fmla="*/ 356581 h 490740"/>
              <a:gd name="connsiteX40" fmla="*/ 896747 w 4342517"/>
              <a:gd name="connsiteY40" fmla="*/ 388356 h 490740"/>
              <a:gd name="connsiteX41" fmla="*/ 773179 w 4342517"/>
              <a:gd name="connsiteY41" fmla="*/ 409539 h 490740"/>
              <a:gd name="connsiteX42" fmla="*/ 628429 w 4342517"/>
              <a:gd name="connsiteY42" fmla="*/ 444844 h 490740"/>
              <a:gd name="connsiteX43" fmla="*/ 494270 w 4342517"/>
              <a:gd name="connsiteY43" fmla="*/ 480149 h 490740"/>
              <a:gd name="connsiteX44" fmla="*/ 441312 w 4342517"/>
              <a:gd name="connsiteY44" fmla="*/ 490740 h 490740"/>
              <a:gd name="connsiteX45" fmla="*/ 423660 w 4342517"/>
              <a:gd name="connsiteY45" fmla="*/ 490740 h 490740"/>
              <a:gd name="connsiteX46" fmla="*/ 381294 w 4342517"/>
              <a:gd name="connsiteY46" fmla="*/ 469557 h 490740"/>
              <a:gd name="connsiteX47" fmla="*/ 307153 w 4342517"/>
              <a:gd name="connsiteY47" fmla="*/ 420130 h 490740"/>
              <a:gd name="connsiteX48" fmla="*/ 222421 w 4342517"/>
              <a:gd name="connsiteY48" fmla="*/ 353051 h 490740"/>
              <a:gd name="connsiteX49" fmla="*/ 137689 w 4342517"/>
              <a:gd name="connsiteY49" fmla="*/ 285971 h 490740"/>
              <a:gd name="connsiteX50" fmla="*/ 28244 w 4342517"/>
              <a:gd name="connsiteY50" fmla="*/ 176526 h 490740"/>
              <a:gd name="connsiteX51" fmla="*/ 7061 w 4342517"/>
              <a:gd name="connsiteY51" fmla="*/ 155343 h 490740"/>
              <a:gd name="connsiteX52" fmla="*/ 0 w 4342517"/>
              <a:gd name="connsiteY52" fmla="*/ 134160 h 490740"/>
              <a:gd name="connsiteX53" fmla="*/ 3530 w 4342517"/>
              <a:gd name="connsiteY53" fmla="*/ 116507 h 490740"/>
              <a:gd name="connsiteX54" fmla="*/ 14122 w 4342517"/>
              <a:gd name="connsiteY54" fmla="*/ 105916 h 490740"/>
              <a:gd name="connsiteX55" fmla="*/ 28244 w 4342517"/>
              <a:gd name="connsiteY55" fmla="*/ 102385 h 490740"/>
              <a:gd name="connsiteX56" fmla="*/ 60018 w 4342517"/>
              <a:gd name="connsiteY56" fmla="*/ 112977 h 490740"/>
              <a:gd name="connsiteX57" fmla="*/ 105915 w 4342517"/>
              <a:gd name="connsiteY57" fmla="*/ 134160 h 490740"/>
              <a:gd name="connsiteX58" fmla="*/ 172994 w 4342517"/>
              <a:gd name="connsiteY58" fmla="*/ 162404 h 490740"/>
              <a:gd name="connsiteX59" fmla="*/ 243604 w 4342517"/>
              <a:gd name="connsiteY59" fmla="*/ 190648 h 490740"/>
              <a:gd name="connsiteX60" fmla="*/ 285970 w 4342517"/>
              <a:gd name="connsiteY60" fmla="*/ 204770 h 490740"/>
              <a:gd name="connsiteX61" fmla="*/ 345989 w 4342517"/>
              <a:gd name="connsiteY61" fmla="*/ 215361 h 490740"/>
              <a:gd name="connsiteX62" fmla="*/ 416599 w 4342517"/>
              <a:gd name="connsiteY62" fmla="*/ 222422 h 490740"/>
              <a:gd name="connsiteX63" fmla="*/ 504861 w 4342517"/>
              <a:gd name="connsiteY63" fmla="*/ 218892 h 490740"/>
              <a:gd name="connsiteX64" fmla="*/ 667264 w 4342517"/>
              <a:gd name="connsiteY64" fmla="*/ 204770 h 490740"/>
              <a:gd name="connsiteX65" fmla="*/ 914400 w 4342517"/>
              <a:gd name="connsiteY65" fmla="*/ 187117 h 490740"/>
              <a:gd name="connsiteX66" fmla="*/ 1281572 w 4342517"/>
              <a:gd name="connsiteY66" fmla="*/ 158873 h 490740"/>
              <a:gd name="connsiteX67" fmla="*/ 1645213 w 4342517"/>
              <a:gd name="connsiteY67" fmla="*/ 130629 h 490740"/>
              <a:gd name="connsiteX68" fmla="*/ 1754659 w 4342517"/>
              <a:gd name="connsiteY68" fmla="*/ 109446 h 490740"/>
              <a:gd name="connsiteX69" fmla="*/ 1991203 w 4342517"/>
              <a:gd name="connsiteY69" fmla="*/ 98855 h 4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342517" h="490740">
                <a:moveTo>
                  <a:pt x="1991203" y="98855"/>
                </a:moveTo>
                <a:lnTo>
                  <a:pt x="2460759" y="70611"/>
                </a:lnTo>
                <a:lnTo>
                  <a:pt x="2782035" y="63550"/>
                </a:lnTo>
                <a:lnTo>
                  <a:pt x="2916194" y="60019"/>
                </a:lnTo>
                <a:lnTo>
                  <a:pt x="3191573" y="56489"/>
                </a:lnTo>
                <a:lnTo>
                  <a:pt x="3484605" y="60019"/>
                </a:lnTo>
                <a:lnTo>
                  <a:pt x="3675252" y="63550"/>
                </a:lnTo>
                <a:lnTo>
                  <a:pt x="3731740" y="67080"/>
                </a:lnTo>
                <a:lnTo>
                  <a:pt x="3784698" y="45897"/>
                </a:lnTo>
                <a:lnTo>
                  <a:pt x="3858838" y="21183"/>
                </a:lnTo>
                <a:lnTo>
                  <a:pt x="3929448" y="0"/>
                </a:lnTo>
                <a:lnTo>
                  <a:pt x="3954162" y="3531"/>
                </a:lnTo>
                <a:lnTo>
                  <a:pt x="4028302" y="28245"/>
                </a:lnTo>
                <a:lnTo>
                  <a:pt x="4098912" y="52958"/>
                </a:lnTo>
                <a:lnTo>
                  <a:pt x="4173053" y="81202"/>
                </a:lnTo>
                <a:lnTo>
                  <a:pt x="4250724" y="116507"/>
                </a:lnTo>
                <a:lnTo>
                  <a:pt x="4296620" y="141221"/>
                </a:lnTo>
                <a:lnTo>
                  <a:pt x="4324864" y="162404"/>
                </a:lnTo>
                <a:lnTo>
                  <a:pt x="4335456" y="180056"/>
                </a:lnTo>
                <a:lnTo>
                  <a:pt x="4338986" y="194178"/>
                </a:lnTo>
                <a:lnTo>
                  <a:pt x="4342517" y="215361"/>
                </a:lnTo>
                <a:lnTo>
                  <a:pt x="4338986" y="247136"/>
                </a:lnTo>
                <a:lnTo>
                  <a:pt x="4324864" y="264788"/>
                </a:lnTo>
                <a:lnTo>
                  <a:pt x="4303681" y="275380"/>
                </a:lnTo>
                <a:lnTo>
                  <a:pt x="4250724" y="285971"/>
                </a:lnTo>
                <a:lnTo>
                  <a:pt x="4169522" y="289502"/>
                </a:lnTo>
                <a:lnTo>
                  <a:pt x="4049485" y="278910"/>
                </a:lnTo>
                <a:lnTo>
                  <a:pt x="3869430" y="268319"/>
                </a:lnTo>
                <a:lnTo>
                  <a:pt x="3668191" y="257727"/>
                </a:lnTo>
                <a:lnTo>
                  <a:pt x="3466952" y="250666"/>
                </a:lnTo>
                <a:lnTo>
                  <a:pt x="3198634" y="243605"/>
                </a:lnTo>
                <a:lnTo>
                  <a:pt x="2930316" y="243605"/>
                </a:lnTo>
                <a:lnTo>
                  <a:pt x="2626693" y="257727"/>
                </a:lnTo>
                <a:lnTo>
                  <a:pt x="2270112" y="271849"/>
                </a:lnTo>
                <a:lnTo>
                  <a:pt x="2001794" y="285971"/>
                </a:lnTo>
                <a:lnTo>
                  <a:pt x="1797025" y="296563"/>
                </a:lnTo>
                <a:lnTo>
                  <a:pt x="1567542" y="310685"/>
                </a:lnTo>
                <a:lnTo>
                  <a:pt x="1419261" y="314215"/>
                </a:lnTo>
                <a:lnTo>
                  <a:pt x="1260389" y="328337"/>
                </a:lnTo>
                <a:lnTo>
                  <a:pt x="1080333" y="356581"/>
                </a:lnTo>
                <a:lnTo>
                  <a:pt x="896747" y="388356"/>
                </a:lnTo>
                <a:lnTo>
                  <a:pt x="773179" y="409539"/>
                </a:lnTo>
                <a:lnTo>
                  <a:pt x="628429" y="444844"/>
                </a:lnTo>
                <a:lnTo>
                  <a:pt x="494270" y="480149"/>
                </a:lnTo>
                <a:lnTo>
                  <a:pt x="441312" y="490740"/>
                </a:lnTo>
                <a:lnTo>
                  <a:pt x="423660" y="490740"/>
                </a:lnTo>
                <a:lnTo>
                  <a:pt x="381294" y="469557"/>
                </a:lnTo>
                <a:lnTo>
                  <a:pt x="307153" y="420130"/>
                </a:lnTo>
                <a:lnTo>
                  <a:pt x="222421" y="353051"/>
                </a:lnTo>
                <a:lnTo>
                  <a:pt x="137689" y="285971"/>
                </a:lnTo>
                <a:lnTo>
                  <a:pt x="28244" y="176526"/>
                </a:lnTo>
                <a:lnTo>
                  <a:pt x="7061" y="155343"/>
                </a:lnTo>
                <a:lnTo>
                  <a:pt x="0" y="134160"/>
                </a:lnTo>
                <a:lnTo>
                  <a:pt x="3530" y="116507"/>
                </a:lnTo>
                <a:lnTo>
                  <a:pt x="14122" y="105916"/>
                </a:lnTo>
                <a:lnTo>
                  <a:pt x="28244" y="102385"/>
                </a:lnTo>
                <a:lnTo>
                  <a:pt x="60018" y="112977"/>
                </a:lnTo>
                <a:lnTo>
                  <a:pt x="105915" y="134160"/>
                </a:lnTo>
                <a:lnTo>
                  <a:pt x="172994" y="162404"/>
                </a:lnTo>
                <a:lnTo>
                  <a:pt x="243604" y="190648"/>
                </a:lnTo>
                <a:lnTo>
                  <a:pt x="285970" y="204770"/>
                </a:lnTo>
                <a:lnTo>
                  <a:pt x="345989" y="215361"/>
                </a:lnTo>
                <a:lnTo>
                  <a:pt x="416599" y="222422"/>
                </a:lnTo>
                <a:lnTo>
                  <a:pt x="504861" y="218892"/>
                </a:lnTo>
                <a:lnTo>
                  <a:pt x="667264" y="204770"/>
                </a:lnTo>
                <a:lnTo>
                  <a:pt x="914400" y="187117"/>
                </a:lnTo>
                <a:lnTo>
                  <a:pt x="1281572" y="158873"/>
                </a:lnTo>
                <a:lnTo>
                  <a:pt x="1645213" y="130629"/>
                </a:lnTo>
                <a:lnTo>
                  <a:pt x="1754659" y="109446"/>
                </a:lnTo>
                <a:lnTo>
                  <a:pt x="1991203" y="988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5334C710-85B1-47F7-8DA6-67E2E4C223D4}"/>
              </a:ext>
            </a:extLst>
          </p:cNvPr>
          <p:cNvGrpSpPr/>
          <p:nvPr/>
        </p:nvGrpSpPr>
        <p:grpSpPr>
          <a:xfrm>
            <a:off x="3925093" y="1377951"/>
            <a:ext cx="4341813" cy="4575175"/>
            <a:chOff x="3917951" y="1377951"/>
            <a:chExt cx="4341813" cy="4575175"/>
          </a:xfrm>
        </p:grpSpPr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F13BEF3A-586C-43B0-8B21-F5459990E6C1}"/>
                </a:ext>
              </a:extLst>
            </p:cNvPr>
            <p:cNvSpPr/>
            <p:nvPr/>
          </p:nvSpPr>
          <p:spPr>
            <a:xfrm>
              <a:off x="4333876" y="2071687"/>
              <a:ext cx="665163" cy="1447800"/>
            </a:xfrm>
            <a:custGeom>
              <a:avLst/>
              <a:gdLst>
                <a:gd name="connsiteX0" fmla="*/ 476250 w 664369"/>
                <a:gd name="connsiteY0" fmla="*/ 354806 h 1447800"/>
                <a:gd name="connsiteX1" fmla="*/ 454819 w 664369"/>
                <a:gd name="connsiteY1" fmla="*/ 245269 h 1447800"/>
                <a:gd name="connsiteX2" fmla="*/ 409575 w 664369"/>
                <a:gd name="connsiteY2" fmla="*/ 95250 h 1447800"/>
                <a:gd name="connsiteX3" fmla="*/ 328613 w 664369"/>
                <a:gd name="connsiteY3" fmla="*/ 66675 h 1447800"/>
                <a:gd name="connsiteX4" fmla="*/ 247650 w 664369"/>
                <a:gd name="connsiteY4" fmla="*/ 40481 h 1447800"/>
                <a:gd name="connsiteX5" fmla="*/ 171450 w 664369"/>
                <a:gd name="connsiteY5" fmla="*/ 23812 h 1447800"/>
                <a:gd name="connsiteX6" fmla="*/ 100013 w 664369"/>
                <a:gd name="connsiteY6" fmla="*/ 11906 h 1447800"/>
                <a:gd name="connsiteX7" fmla="*/ 54769 w 664369"/>
                <a:gd name="connsiteY7" fmla="*/ 4762 h 1447800"/>
                <a:gd name="connsiteX8" fmla="*/ 23813 w 664369"/>
                <a:gd name="connsiteY8" fmla="*/ 0 h 1447800"/>
                <a:gd name="connsiteX9" fmla="*/ 4763 w 664369"/>
                <a:gd name="connsiteY9" fmla="*/ 4762 h 1447800"/>
                <a:gd name="connsiteX10" fmla="*/ 0 w 664369"/>
                <a:gd name="connsiteY10" fmla="*/ 21431 h 1447800"/>
                <a:gd name="connsiteX11" fmla="*/ 11906 w 664369"/>
                <a:gd name="connsiteY11" fmla="*/ 47625 h 1447800"/>
                <a:gd name="connsiteX12" fmla="*/ 42863 w 664369"/>
                <a:gd name="connsiteY12" fmla="*/ 78581 h 1447800"/>
                <a:gd name="connsiteX13" fmla="*/ 157163 w 664369"/>
                <a:gd name="connsiteY13" fmla="*/ 202406 h 1447800"/>
                <a:gd name="connsiteX14" fmla="*/ 211931 w 664369"/>
                <a:gd name="connsiteY14" fmla="*/ 269081 h 1447800"/>
                <a:gd name="connsiteX15" fmla="*/ 226219 w 664369"/>
                <a:gd name="connsiteY15" fmla="*/ 319087 h 1447800"/>
                <a:gd name="connsiteX16" fmla="*/ 276225 w 664369"/>
                <a:gd name="connsiteY16" fmla="*/ 521494 h 1447800"/>
                <a:gd name="connsiteX17" fmla="*/ 328613 w 664369"/>
                <a:gd name="connsiteY17" fmla="*/ 742950 h 1447800"/>
                <a:gd name="connsiteX18" fmla="*/ 371475 w 664369"/>
                <a:gd name="connsiteY18" fmla="*/ 947737 h 1447800"/>
                <a:gd name="connsiteX19" fmla="*/ 397669 w 664369"/>
                <a:gd name="connsiteY19" fmla="*/ 1085850 h 1447800"/>
                <a:gd name="connsiteX20" fmla="*/ 409575 w 664369"/>
                <a:gd name="connsiteY20" fmla="*/ 1157287 h 1447800"/>
                <a:gd name="connsiteX21" fmla="*/ 421481 w 664369"/>
                <a:gd name="connsiteY21" fmla="*/ 1207294 h 1447800"/>
                <a:gd name="connsiteX22" fmla="*/ 440531 w 664369"/>
                <a:gd name="connsiteY22" fmla="*/ 1271587 h 1447800"/>
                <a:gd name="connsiteX23" fmla="*/ 459581 w 664369"/>
                <a:gd name="connsiteY23" fmla="*/ 1328737 h 1447800"/>
                <a:gd name="connsiteX24" fmla="*/ 490538 w 664369"/>
                <a:gd name="connsiteY24" fmla="*/ 1385887 h 1447800"/>
                <a:gd name="connsiteX25" fmla="*/ 514350 w 664369"/>
                <a:gd name="connsiteY25" fmla="*/ 1423987 h 1447800"/>
                <a:gd name="connsiteX26" fmla="*/ 531019 w 664369"/>
                <a:gd name="connsiteY26" fmla="*/ 1438275 h 1447800"/>
                <a:gd name="connsiteX27" fmla="*/ 550069 w 664369"/>
                <a:gd name="connsiteY27" fmla="*/ 1445419 h 1447800"/>
                <a:gd name="connsiteX28" fmla="*/ 578644 w 664369"/>
                <a:gd name="connsiteY28" fmla="*/ 1447800 h 1447800"/>
                <a:gd name="connsiteX29" fmla="*/ 604838 w 664369"/>
                <a:gd name="connsiteY29" fmla="*/ 1443037 h 1447800"/>
                <a:gd name="connsiteX30" fmla="*/ 626269 w 664369"/>
                <a:gd name="connsiteY30" fmla="*/ 1428750 h 1447800"/>
                <a:gd name="connsiteX31" fmla="*/ 642938 w 664369"/>
                <a:gd name="connsiteY31" fmla="*/ 1407319 h 1447800"/>
                <a:gd name="connsiteX32" fmla="*/ 657225 w 664369"/>
                <a:gd name="connsiteY32" fmla="*/ 1378744 h 1447800"/>
                <a:gd name="connsiteX33" fmla="*/ 664369 w 664369"/>
                <a:gd name="connsiteY33" fmla="*/ 1338262 h 1447800"/>
                <a:gd name="connsiteX34" fmla="*/ 642938 w 664369"/>
                <a:gd name="connsiteY34" fmla="*/ 1176337 h 1447800"/>
                <a:gd name="connsiteX35" fmla="*/ 604838 w 664369"/>
                <a:gd name="connsiteY35" fmla="*/ 1023937 h 1447800"/>
                <a:gd name="connsiteX36" fmla="*/ 542925 w 664369"/>
                <a:gd name="connsiteY36" fmla="*/ 759619 h 1447800"/>
                <a:gd name="connsiteX37" fmla="*/ 533400 w 664369"/>
                <a:gd name="connsiteY37" fmla="*/ 628650 h 1447800"/>
                <a:gd name="connsiteX38" fmla="*/ 476250 w 664369"/>
                <a:gd name="connsiteY38" fmla="*/ 354806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64369" h="1447800">
                  <a:moveTo>
                    <a:pt x="476250" y="354806"/>
                  </a:moveTo>
                  <a:lnTo>
                    <a:pt x="454819" y="245269"/>
                  </a:lnTo>
                  <a:lnTo>
                    <a:pt x="409575" y="95250"/>
                  </a:lnTo>
                  <a:lnTo>
                    <a:pt x="328613" y="66675"/>
                  </a:lnTo>
                  <a:lnTo>
                    <a:pt x="247650" y="40481"/>
                  </a:lnTo>
                  <a:lnTo>
                    <a:pt x="171450" y="23812"/>
                  </a:lnTo>
                  <a:lnTo>
                    <a:pt x="100013" y="11906"/>
                  </a:lnTo>
                  <a:lnTo>
                    <a:pt x="54769" y="4762"/>
                  </a:lnTo>
                  <a:lnTo>
                    <a:pt x="23813" y="0"/>
                  </a:lnTo>
                  <a:lnTo>
                    <a:pt x="4763" y="4762"/>
                  </a:lnTo>
                  <a:lnTo>
                    <a:pt x="0" y="21431"/>
                  </a:lnTo>
                  <a:lnTo>
                    <a:pt x="11906" y="47625"/>
                  </a:lnTo>
                  <a:lnTo>
                    <a:pt x="42863" y="78581"/>
                  </a:lnTo>
                  <a:lnTo>
                    <a:pt x="157163" y="202406"/>
                  </a:lnTo>
                  <a:lnTo>
                    <a:pt x="211931" y="269081"/>
                  </a:lnTo>
                  <a:lnTo>
                    <a:pt x="226219" y="319087"/>
                  </a:lnTo>
                  <a:lnTo>
                    <a:pt x="276225" y="521494"/>
                  </a:lnTo>
                  <a:lnTo>
                    <a:pt x="328613" y="742950"/>
                  </a:lnTo>
                  <a:lnTo>
                    <a:pt x="371475" y="947737"/>
                  </a:lnTo>
                  <a:lnTo>
                    <a:pt x="397669" y="1085850"/>
                  </a:lnTo>
                  <a:lnTo>
                    <a:pt x="409575" y="1157287"/>
                  </a:lnTo>
                  <a:lnTo>
                    <a:pt x="421481" y="1207294"/>
                  </a:lnTo>
                  <a:lnTo>
                    <a:pt x="440531" y="1271587"/>
                  </a:lnTo>
                  <a:lnTo>
                    <a:pt x="459581" y="1328737"/>
                  </a:lnTo>
                  <a:lnTo>
                    <a:pt x="490538" y="1385887"/>
                  </a:lnTo>
                  <a:lnTo>
                    <a:pt x="514350" y="1423987"/>
                  </a:lnTo>
                  <a:lnTo>
                    <a:pt x="531019" y="1438275"/>
                  </a:lnTo>
                  <a:lnTo>
                    <a:pt x="550069" y="1445419"/>
                  </a:lnTo>
                  <a:lnTo>
                    <a:pt x="578644" y="1447800"/>
                  </a:lnTo>
                  <a:lnTo>
                    <a:pt x="604838" y="1443037"/>
                  </a:lnTo>
                  <a:lnTo>
                    <a:pt x="626269" y="1428750"/>
                  </a:lnTo>
                  <a:lnTo>
                    <a:pt x="642938" y="1407319"/>
                  </a:lnTo>
                  <a:lnTo>
                    <a:pt x="657225" y="1378744"/>
                  </a:lnTo>
                  <a:lnTo>
                    <a:pt x="664369" y="1338262"/>
                  </a:lnTo>
                  <a:lnTo>
                    <a:pt x="642938" y="1176337"/>
                  </a:lnTo>
                  <a:lnTo>
                    <a:pt x="604838" y="1023937"/>
                  </a:lnTo>
                  <a:lnTo>
                    <a:pt x="542925" y="759619"/>
                  </a:lnTo>
                  <a:lnTo>
                    <a:pt x="533400" y="628650"/>
                  </a:lnTo>
                  <a:lnTo>
                    <a:pt x="476250" y="3548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664A9409-4C22-451C-A26C-14B59063BAF4}"/>
                </a:ext>
              </a:extLst>
            </p:cNvPr>
            <p:cNvSpPr/>
            <p:nvPr/>
          </p:nvSpPr>
          <p:spPr>
            <a:xfrm>
              <a:off x="4116389" y="3524251"/>
              <a:ext cx="4071937" cy="536575"/>
            </a:xfrm>
            <a:custGeom>
              <a:avLst/>
              <a:gdLst>
                <a:gd name="connsiteX0" fmla="*/ 1907741 w 4072040"/>
                <a:gd name="connsiteY0" fmla="*/ 296028 h 536141"/>
                <a:gd name="connsiteX1" fmla="*/ 1539349 w 4072040"/>
                <a:gd name="connsiteY1" fmla="*/ 335499 h 536141"/>
                <a:gd name="connsiteX2" fmla="*/ 1302526 w 4072040"/>
                <a:gd name="connsiteY2" fmla="*/ 371680 h 536141"/>
                <a:gd name="connsiteX3" fmla="*/ 1059125 w 4072040"/>
                <a:gd name="connsiteY3" fmla="*/ 414440 h 536141"/>
                <a:gd name="connsiteX4" fmla="*/ 904532 w 4072040"/>
                <a:gd name="connsiteY4" fmla="*/ 444043 h 536141"/>
                <a:gd name="connsiteX5" fmla="*/ 756518 w 4072040"/>
                <a:gd name="connsiteY5" fmla="*/ 476935 h 536141"/>
                <a:gd name="connsiteX6" fmla="*/ 608503 w 4072040"/>
                <a:gd name="connsiteY6" fmla="*/ 513116 h 536141"/>
                <a:gd name="connsiteX7" fmla="*/ 529562 w 4072040"/>
                <a:gd name="connsiteY7" fmla="*/ 532851 h 536141"/>
                <a:gd name="connsiteX8" fmla="*/ 509827 w 4072040"/>
                <a:gd name="connsiteY8" fmla="*/ 536141 h 536141"/>
                <a:gd name="connsiteX9" fmla="*/ 437464 w 4072040"/>
                <a:gd name="connsiteY9" fmla="*/ 526273 h 536141"/>
                <a:gd name="connsiteX10" fmla="*/ 374969 w 4072040"/>
                <a:gd name="connsiteY10" fmla="*/ 506538 h 536141"/>
                <a:gd name="connsiteX11" fmla="*/ 315764 w 4072040"/>
                <a:gd name="connsiteY11" fmla="*/ 476935 h 536141"/>
                <a:gd name="connsiteX12" fmla="*/ 259847 w 4072040"/>
                <a:gd name="connsiteY12" fmla="*/ 437464 h 536141"/>
                <a:gd name="connsiteX13" fmla="*/ 194063 w 4072040"/>
                <a:gd name="connsiteY13" fmla="*/ 381548 h 536141"/>
                <a:gd name="connsiteX14" fmla="*/ 138146 w 4072040"/>
                <a:gd name="connsiteY14" fmla="*/ 325631 h 536141"/>
                <a:gd name="connsiteX15" fmla="*/ 75651 w 4072040"/>
                <a:gd name="connsiteY15" fmla="*/ 253269 h 536141"/>
                <a:gd name="connsiteX16" fmla="*/ 36181 w 4072040"/>
                <a:gd name="connsiteY16" fmla="*/ 200641 h 536141"/>
                <a:gd name="connsiteX17" fmla="*/ 3289 w 4072040"/>
                <a:gd name="connsiteY17" fmla="*/ 154593 h 536141"/>
                <a:gd name="connsiteX18" fmla="*/ 0 w 4072040"/>
                <a:gd name="connsiteY18" fmla="*/ 128279 h 536141"/>
                <a:gd name="connsiteX19" fmla="*/ 3289 w 4072040"/>
                <a:gd name="connsiteY19" fmla="*/ 101965 h 536141"/>
                <a:gd name="connsiteX20" fmla="*/ 23024 w 4072040"/>
                <a:gd name="connsiteY20" fmla="*/ 98676 h 536141"/>
                <a:gd name="connsiteX21" fmla="*/ 46049 w 4072040"/>
                <a:gd name="connsiteY21" fmla="*/ 108544 h 536141"/>
                <a:gd name="connsiteX22" fmla="*/ 69073 w 4072040"/>
                <a:gd name="connsiteY22" fmla="*/ 128279 h 536141"/>
                <a:gd name="connsiteX23" fmla="*/ 128279 w 4072040"/>
                <a:gd name="connsiteY23" fmla="*/ 171039 h 536141"/>
                <a:gd name="connsiteX24" fmla="*/ 187484 w 4072040"/>
                <a:gd name="connsiteY24" fmla="*/ 210509 h 536141"/>
                <a:gd name="connsiteX25" fmla="*/ 246690 w 4072040"/>
                <a:gd name="connsiteY25" fmla="*/ 236823 h 536141"/>
                <a:gd name="connsiteX26" fmla="*/ 309185 w 4072040"/>
                <a:gd name="connsiteY26" fmla="*/ 259847 h 536141"/>
                <a:gd name="connsiteX27" fmla="*/ 368391 w 4072040"/>
                <a:gd name="connsiteY27" fmla="*/ 269715 h 536141"/>
                <a:gd name="connsiteX28" fmla="*/ 480224 w 4072040"/>
                <a:gd name="connsiteY28" fmla="*/ 269715 h 536141"/>
                <a:gd name="connsiteX29" fmla="*/ 647974 w 4072040"/>
                <a:gd name="connsiteY29" fmla="*/ 263136 h 536141"/>
                <a:gd name="connsiteX30" fmla="*/ 838748 w 4072040"/>
                <a:gd name="connsiteY30" fmla="*/ 249980 h 536141"/>
                <a:gd name="connsiteX31" fmla="*/ 973605 w 4072040"/>
                <a:gd name="connsiteY31" fmla="*/ 233534 h 536141"/>
                <a:gd name="connsiteX32" fmla="*/ 1217007 w 4072040"/>
                <a:gd name="connsiteY32" fmla="*/ 203931 h 536141"/>
                <a:gd name="connsiteX33" fmla="*/ 1509746 w 4072040"/>
                <a:gd name="connsiteY33" fmla="*/ 174328 h 536141"/>
                <a:gd name="connsiteX34" fmla="*/ 1911030 w 4072040"/>
                <a:gd name="connsiteY34" fmla="*/ 138146 h 536141"/>
                <a:gd name="connsiteX35" fmla="*/ 2243240 w 4072040"/>
                <a:gd name="connsiteY35" fmla="*/ 111833 h 536141"/>
                <a:gd name="connsiteX36" fmla="*/ 2493220 w 4072040"/>
                <a:gd name="connsiteY36" fmla="*/ 88808 h 536141"/>
                <a:gd name="connsiteX37" fmla="*/ 2785959 w 4072040"/>
                <a:gd name="connsiteY37" fmla="*/ 65784 h 536141"/>
                <a:gd name="connsiteX38" fmla="*/ 3065542 w 4072040"/>
                <a:gd name="connsiteY38" fmla="*/ 52627 h 536141"/>
                <a:gd name="connsiteX39" fmla="*/ 3170797 w 4072040"/>
                <a:gd name="connsiteY39" fmla="*/ 46049 h 536141"/>
                <a:gd name="connsiteX40" fmla="*/ 3354992 w 4072040"/>
                <a:gd name="connsiteY40" fmla="*/ 46049 h 536141"/>
                <a:gd name="connsiteX41" fmla="*/ 3496428 w 4072040"/>
                <a:gd name="connsiteY41" fmla="*/ 46049 h 536141"/>
                <a:gd name="connsiteX42" fmla="*/ 3532610 w 4072040"/>
                <a:gd name="connsiteY42" fmla="*/ 32892 h 536141"/>
                <a:gd name="connsiteX43" fmla="*/ 3578659 w 4072040"/>
                <a:gd name="connsiteY43" fmla="*/ 16446 h 536141"/>
                <a:gd name="connsiteX44" fmla="*/ 3637864 w 4072040"/>
                <a:gd name="connsiteY44" fmla="*/ 0 h 536141"/>
                <a:gd name="connsiteX45" fmla="*/ 3687202 w 4072040"/>
                <a:gd name="connsiteY45" fmla="*/ 6578 h 536141"/>
                <a:gd name="connsiteX46" fmla="*/ 3776011 w 4072040"/>
                <a:gd name="connsiteY46" fmla="*/ 32892 h 536141"/>
                <a:gd name="connsiteX47" fmla="*/ 3897712 w 4072040"/>
                <a:gd name="connsiteY47" fmla="*/ 72362 h 536141"/>
                <a:gd name="connsiteX48" fmla="*/ 3937182 w 4072040"/>
                <a:gd name="connsiteY48" fmla="*/ 88808 h 536141"/>
                <a:gd name="connsiteX49" fmla="*/ 3966785 w 4072040"/>
                <a:gd name="connsiteY49" fmla="*/ 105254 h 536141"/>
                <a:gd name="connsiteX50" fmla="*/ 3999677 w 4072040"/>
                <a:gd name="connsiteY50" fmla="*/ 128279 h 536141"/>
                <a:gd name="connsiteX51" fmla="*/ 4029280 w 4072040"/>
                <a:gd name="connsiteY51" fmla="*/ 151303 h 536141"/>
                <a:gd name="connsiteX52" fmla="*/ 4052305 w 4072040"/>
                <a:gd name="connsiteY52" fmla="*/ 177617 h 536141"/>
                <a:gd name="connsiteX53" fmla="*/ 4065461 w 4072040"/>
                <a:gd name="connsiteY53" fmla="*/ 200641 h 536141"/>
                <a:gd name="connsiteX54" fmla="*/ 4072040 w 4072040"/>
                <a:gd name="connsiteY54" fmla="*/ 220377 h 536141"/>
                <a:gd name="connsiteX55" fmla="*/ 4072040 w 4072040"/>
                <a:gd name="connsiteY55" fmla="*/ 236823 h 536141"/>
                <a:gd name="connsiteX56" fmla="*/ 4058883 w 4072040"/>
                <a:gd name="connsiteY56" fmla="*/ 263136 h 536141"/>
                <a:gd name="connsiteX57" fmla="*/ 4032569 w 4072040"/>
                <a:gd name="connsiteY57" fmla="*/ 279582 h 536141"/>
                <a:gd name="connsiteX58" fmla="*/ 3986520 w 4072040"/>
                <a:gd name="connsiteY58" fmla="*/ 292739 h 536141"/>
                <a:gd name="connsiteX59" fmla="*/ 3956918 w 4072040"/>
                <a:gd name="connsiteY59" fmla="*/ 289450 h 536141"/>
                <a:gd name="connsiteX60" fmla="*/ 3828638 w 4072040"/>
                <a:gd name="connsiteY60" fmla="*/ 266426 h 536141"/>
                <a:gd name="connsiteX61" fmla="*/ 3700359 w 4072040"/>
                <a:gd name="connsiteY61" fmla="*/ 246690 h 536141"/>
                <a:gd name="connsiteX62" fmla="*/ 3512874 w 4072040"/>
                <a:gd name="connsiteY62" fmla="*/ 230244 h 536141"/>
                <a:gd name="connsiteX63" fmla="*/ 3351703 w 4072040"/>
                <a:gd name="connsiteY63" fmla="*/ 223666 h 536141"/>
                <a:gd name="connsiteX64" fmla="*/ 3180664 w 4072040"/>
                <a:gd name="connsiteY64" fmla="*/ 223666 h 536141"/>
                <a:gd name="connsiteX65" fmla="*/ 2993179 w 4072040"/>
                <a:gd name="connsiteY65" fmla="*/ 233534 h 536141"/>
                <a:gd name="connsiteX66" fmla="*/ 2759646 w 4072040"/>
                <a:gd name="connsiteY66" fmla="*/ 243401 h 536141"/>
                <a:gd name="connsiteX67" fmla="*/ 2473484 w 4072040"/>
                <a:gd name="connsiteY67" fmla="*/ 259847 h 536141"/>
                <a:gd name="connsiteX68" fmla="*/ 2200480 w 4072040"/>
                <a:gd name="connsiteY68" fmla="*/ 276293 h 536141"/>
                <a:gd name="connsiteX69" fmla="*/ 1907741 w 4072040"/>
                <a:gd name="connsiteY69" fmla="*/ 296028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72040" h="536141">
                  <a:moveTo>
                    <a:pt x="1907741" y="296028"/>
                  </a:moveTo>
                  <a:lnTo>
                    <a:pt x="1539349" y="335499"/>
                  </a:lnTo>
                  <a:lnTo>
                    <a:pt x="1302526" y="371680"/>
                  </a:lnTo>
                  <a:lnTo>
                    <a:pt x="1059125" y="414440"/>
                  </a:lnTo>
                  <a:lnTo>
                    <a:pt x="904532" y="444043"/>
                  </a:lnTo>
                  <a:lnTo>
                    <a:pt x="756518" y="476935"/>
                  </a:lnTo>
                  <a:lnTo>
                    <a:pt x="608503" y="513116"/>
                  </a:lnTo>
                  <a:lnTo>
                    <a:pt x="529562" y="532851"/>
                  </a:lnTo>
                  <a:lnTo>
                    <a:pt x="509827" y="536141"/>
                  </a:lnTo>
                  <a:lnTo>
                    <a:pt x="437464" y="526273"/>
                  </a:lnTo>
                  <a:lnTo>
                    <a:pt x="374969" y="506538"/>
                  </a:lnTo>
                  <a:lnTo>
                    <a:pt x="315764" y="476935"/>
                  </a:lnTo>
                  <a:lnTo>
                    <a:pt x="259847" y="437464"/>
                  </a:lnTo>
                  <a:lnTo>
                    <a:pt x="194063" y="381548"/>
                  </a:lnTo>
                  <a:lnTo>
                    <a:pt x="138146" y="325631"/>
                  </a:lnTo>
                  <a:lnTo>
                    <a:pt x="75651" y="253269"/>
                  </a:lnTo>
                  <a:lnTo>
                    <a:pt x="36181" y="200641"/>
                  </a:lnTo>
                  <a:lnTo>
                    <a:pt x="3289" y="154593"/>
                  </a:lnTo>
                  <a:lnTo>
                    <a:pt x="0" y="128279"/>
                  </a:lnTo>
                  <a:lnTo>
                    <a:pt x="3289" y="101965"/>
                  </a:lnTo>
                  <a:lnTo>
                    <a:pt x="23024" y="98676"/>
                  </a:lnTo>
                  <a:lnTo>
                    <a:pt x="46049" y="108544"/>
                  </a:lnTo>
                  <a:lnTo>
                    <a:pt x="69073" y="128279"/>
                  </a:lnTo>
                  <a:lnTo>
                    <a:pt x="128279" y="171039"/>
                  </a:lnTo>
                  <a:lnTo>
                    <a:pt x="187484" y="210509"/>
                  </a:lnTo>
                  <a:lnTo>
                    <a:pt x="246690" y="236823"/>
                  </a:lnTo>
                  <a:lnTo>
                    <a:pt x="309185" y="259847"/>
                  </a:lnTo>
                  <a:lnTo>
                    <a:pt x="368391" y="269715"/>
                  </a:lnTo>
                  <a:lnTo>
                    <a:pt x="480224" y="269715"/>
                  </a:lnTo>
                  <a:lnTo>
                    <a:pt x="647974" y="263136"/>
                  </a:lnTo>
                  <a:lnTo>
                    <a:pt x="838748" y="249980"/>
                  </a:lnTo>
                  <a:lnTo>
                    <a:pt x="973605" y="233534"/>
                  </a:lnTo>
                  <a:lnTo>
                    <a:pt x="1217007" y="203931"/>
                  </a:lnTo>
                  <a:lnTo>
                    <a:pt x="1509746" y="174328"/>
                  </a:lnTo>
                  <a:lnTo>
                    <a:pt x="1911030" y="138146"/>
                  </a:lnTo>
                  <a:lnTo>
                    <a:pt x="2243240" y="111833"/>
                  </a:lnTo>
                  <a:lnTo>
                    <a:pt x="2493220" y="88808"/>
                  </a:lnTo>
                  <a:lnTo>
                    <a:pt x="2785959" y="65784"/>
                  </a:lnTo>
                  <a:lnTo>
                    <a:pt x="3065542" y="52627"/>
                  </a:lnTo>
                  <a:lnTo>
                    <a:pt x="3170797" y="46049"/>
                  </a:lnTo>
                  <a:lnTo>
                    <a:pt x="3354992" y="46049"/>
                  </a:lnTo>
                  <a:lnTo>
                    <a:pt x="3496428" y="46049"/>
                  </a:lnTo>
                  <a:lnTo>
                    <a:pt x="3532610" y="32892"/>
                  </a:lnTo>
                  <a:lnTo>
                    <a:pt x="3578659" y="16446"/>
                  </a:lnTo>
                  <a:lnTo>
                    <a:pt x="3637864" y="0"/>
                  </a:lnTo>
                  <a:lnTo>
                    <a:pt x="3687202" y="6578"/>
                  </a:lnTo>
                  <a:lnTo>
                    <a:pt x="3776011" y="32892"/>
                  </a:lnTo>
                  <a:lnTo>
                    <a:pt x="3897712" y="72362"/>
                  </a:lnTo>
                  <a:lnTo>
                    <a:pt x="3937182" y="88808"/>
                  </a:lnTo>
                  <a:lnTo>
                    <a:pt x="3966785" y="105254"/>
                  </a:lnTo>
                  <a:lnTo>
                    <a:pt x="3999677" y="128279"/>
                  </a:lnTo>
                  <a:lnTo>
                    <a:pt x="4029280" y="151303"/>
                  </a:lnTo>
                  <a:lnTo>
                    <a:pt x="4052305" y="177617"/>
                  </a:lnTo>
                  <a:lnTo>
                    <a:pt x="4065461" y="200641"/>
                  </a:lnTo>
                  <a:lnTo>
                    <a:pt x="4072040" y="220377"/>
                  </a:lnTo>
                  <a:lnTo>
                    <a:pt x="4072040" y="236823"/>
                  </a:lnTo>
                  <a:lnTo>
                    <a:pt x="4058883" y="263136"/>
                  </a:lnTo>
                  <a:lnTo>
                    <a:pt x="4032569" y="279582"/>
                  </a:lnTo>
                  <a:lnTo>
                    <a:pt x="3986520" y="292739"/>
                  </a:lnTo>
                  <a:lnTo>
                    <a:pt x="3956918" y="289450"/>
                  </a:lnTo>
                  <a:lnTo>
                    <a:pt x="3828638" y="266426"/>
                  </a:lnTo>
                  <a:lnTo>
                    <a:pt x="3700359" y="246690"/>
                  </a:lnTo>
                  <a:lnTo>
                    <a:pt x="3512874" y="230244"/>
                  </a:lnTo>
                  <a:lnTo>
                    <a:pt x="3351703" y="223666"/>
                  </a:lnTo>
                  <a:lnTo>
                    <a:pt x="3180664" y="223666"/>
                  </a:lnTo>
                  <a:lnTo>
                    <a:pt x="2993179" y="233534"/>
                  </a:lnTo>
                  <a:lnTo>
                    <a:pt x="2759646" y="243401"/>
                  </a:lnTo>
                  <a:lnTo>
                    <a:pt x="2473484" y="259847"/>
                  </a:lnTo>
                  <a:lnTo>
                    <a:pt x="2200480" y="276293"/>
                  </a:lnTo>
                  <a:lnTo>
                    <a:pt x="1907741" y="29602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6">
              <a:extLst>
                <a:ext uri="{FF2B5EF4-FFF2-40B4-BE49-F238E27FC236}">
                  <a16:creationId xmlns:a16="http://schemas.microsoft.com/office/drawing/2014/main" id="{1B3C2BEC-01A6-48D6-A2F6-383444206E67}"/>
                </a:ext>
              </a:extLst>
            </p:cNvPr>
            <p:cNvSpPr/>
            <p:nvPr/>
          </p:nvSpPr>
          <p:spPr>
            <a:xfrm>
              <a:off x="4713289" y="4235450"/>
              <a:ext cx="600075" cy="869950"/>
            </a:xfrm>
            <a:custGeom>
              <a:avLst/>
              <a:gdLst>
                <a:gd name="connsiteX0" fmla="*/ 473869 w 600075"/>
                <a:gd name="connsiteY0" fmla="*/ 316706 h 869156"/>
                <a:gd name="connsiteX1" fmla="*/ 433387 w 600075"/>
                <a:gd name="connsiteY1" fmla="*/ 183356 h 869156"/>
                <a:gd name="connsiteX2" fmla="*/ 350044 w 600075"/>
                <a:gd name="connsiteY2" fmla="*/ 47625 h 869156"/>
                <a:gd name="connsiteX3" fmla="*/ 290512 w 600075"/>
                <a:gd name="connsiteY3" fmla="*/ 30956 h 869156"/>
                <a:gd name="connsiteX4" fmla="*/ 223837 w 600075"/>
                <a:gd name="connsiteY4" fmla="*/ 14287 h 869156"/>
                <a:gd name="connsiteX5" fmla="*/ 152400 w 600075"/>
                <a:gd name="connsiteY5" fmla="*/ 4762 h 869156"/>
                <a:gd name="connsiteX6" fmla="*/ 100012 w 600075"/>
                <a:gd name="connsiteY6" fmla="*/ 4762 h 869156"/>
                <a:gd name="connsiteX7" fmla="*/ 47625 w 600075"/>
                <a:gd name="connsiteY7" fmla="*/ 0 h 869156"/>
                <a:gd name="connsiteX8" fmla="*/ 19050 w 600075"/>
                <a:gd name="connsiteY8" fmla="*/ 0 h 869156"/>
                <a:gd name="connsiteX9" fmla="*/ 2381 w 600075"/>
                <a:gd name="connsiteY9" fmla="*/ 4762 h 869156"/>
                <a:gd name="connsiteX10" fmla="*/ 0 w 600075"/>
                <a:gd name="connsiteY10" fmla="*/ 16668 h 869156"/>
                <a:gd name="connsiteX11" fmla="*/ 7144 w 600075"/>
                <a:gd name="connsiteY11" fmla="*/ 38100 h 869156"/>
                <a:gd name="connsiteX12" fmla="*/ 30956 w 600075"/>
                <a:gd name="connsiteY12" fmla="*/ 61912 h 869156"/>
                <a:gd name="connsiteX13" fmla="*/ 69056 w 600075"/>
                <a:gd name="connsiteY13" fmla="*/ 95250 h 869156"/>
                <a:gd name="connsiteX14" fmla="*/ 116681 w 600075"/>
                <a:gd name="connsiteY14" fmla="*/ 138112 h 869156"/>
                <a:gd name="connsiteX15" fmla="*/ 150019 w 600075"/>
                <a:gd name="connsiteY15" fmla="*/ 178593 h 869156"/>
                <a:gd name="connsiteX16" fmla="*/ 188119 w 600075"/>
                <a:gd name="connsiteY16" fmla="*/ 228600 h 869156"/>
                <a:gd name="connsiteX17" fmla="*/ 216694 w 600075"/>
                <a:gd name="connsiteY17" fmla="*/ 271462 h 869156"/>
                <a:gd name="connsiteX18" fmla="*/ 247650 w 600075"/>
                <a:gd name="connsiteY18" fmla="*/ 350043 h 869156"/>
                <a:gd name="connsiteX19" fmla="*/ 290512 w 600075"/>
                <a:gd name="connsiteY19" fmla="*/ 473868 h 869156"/>
                <a:gd name="connsiteX20" fmla="*/ 338137 w 600075"/>
                <a:gd name="connsiteY20" fmla="*/ 645318 h 869156"/>
                <a:gd name="connsiteX21" fmla="*/ 366712 w 600075"/>
                <a:gd name="connsiteY21" fmla="*/ 742950 h 869156"/>
                <a:gd name="connsiteX22" fmla="*/ 376237 w 600075"/>
                <a:gd name="connsiteY22" fmla="*/ 771525 h 869156"/>
                <a:gd name="connsiteX23" fmla="*/ 402431 w 600075"/>
                <a:gd name="connsiteY23" fmla="*/ 809625 h 869156"/>
                <a:gd name="connsiteX24" fmla="*/ 433387 w 600075"/>
                <a:gd name="connsiteY24" fmla="*/ 847725 h 869156"/>
                <a:gd name="connsiteX25" fmla="*/ 459581 w 600075"/>
                <a:gd name="connsiteY25" fmla="*/ 866775 h 869156"/>
                <a:gd name="connsiteX26" fmla="*/ 471487 w 600075"/>
                <a:gd name="connsiteY26" fmla="*/ 869156 h 869156"/>
                <a:gd name="connsiteX27" fmla="*/ 492919 w 600075"/>
                <a:gd name="connsiteY27" fmla="*/ 869156 h 869156"/>
                <a:gd name="connsiteX28" fmla="*/ 514350 w 600075"/>
                <a:gd name="connsiteY28" fmla="*/ 862012 h 869156"/>
                <a:gd name="connsiteX29" fmla="*/ 540544 w 600075"/>
                <a:gd name="connsiteY29" fmla="*/ 838200 h 869156"/>
                <a:gd name="connsiteX30" fmla="*/ 569119 w 600075"/>
                <a:gd name="connsiteY30" fmla="*/ 804862 h 869156"/>
                <a:gd name="connsiteX31" fmla="*/ 600075 w 600075"/>
                <a:gd name="connsiteY31" fmla="*/ 750093 h 869156"/>
                <a:gd name="connsiteX32" fmla="*/ 550069 w 600075"/>
                <a:gd name="connsiteY32" fmla="*/ 561975 h 869156"/>
                <a:gd name="connsiteX33" fmla="*/ 473869 w 600075"/>
                <a:gd name="connsiteY33" fmla="*/ 31670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0075" h="869156">
                  <a:moveTo>
                    <a:pt x="473869" y="316706"/>
                  </a:moveTo>
                  <a:lnTo>
                    <a:pt x="433387" y="183356"/>
                  </a:lnTo>
                  <a:lnTo>
                    <a:pt x="350044" y="47625"/>
                  </a:lnTo>
                  <a:lnTo>
                    <a:pt x="290512" y="30956"/>
                  </a:lnTo>
                  <a:lnTo>
                    <a:pt x="223837" y="14287"/>
                  </a:lnTo>
                  <a:lnTo>
                    <a:pt x="152400" y="4762"/>
                  </a:lnTo>
                  <a:lnTo>
                    <a:pt x="100012" y="4762"/>
                  </a:lnTo>
                  <a:lnTo>
                    <a:pt x="47625" y="0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7144" y="38100"/>
                  </a:lnTo>
                  <a:lnTo>
                    <a:pt x="30956" y="61912"/>
                  </a:lnTo>
                  <a:lnTo>
                    <a:pt x="69056" y="95250"/>
                  </a:lnTo>
                  <a:lnTo>
                    <a:pt x="116681" y="138112"/>
                  </a:lnTo>
                  <a:lnTo>
                    <a:pt x="150019" y="178593"/>
                  </a:lnTo>
                  <a:lnTo>
                    <a:pt x="188119" y="228600"/>
                  </a:lnTo>
                  <a:lnTo>
                    <a:pt x="216694" y="271462"/>
                  </a:lnTo>
                  <a:lnTo>
                    <a:pt x="247650" y="350043"/>
                  </a:lnTo>
                  <a:lnTo>
                    <a:pt x="290512" y="473868"/>
                  </a:lnTo>
                  <a:lnTo>
                    <a:pt x="338137" y="645318"/>
                  </a:lnTo>
                  <a:lnTo>
                    <a:pt x="366712" y="742950"/>
                  </a:lnTo>
                  <a:lnTo>
                    <a:pt x="376237" y="771525"/>
                  </a:lnTo>
                  <a:lnTo>
                    <a:pt x="402431" y="809625"/>
                  </a:lnTo>
                  <a:lnTo>
                    <a:pt x="433387" y="847725"/>
                  </a:lnTo>
                  <a:lnTo>
                    <a:pt x="459581" y="866775"/>
                  </a:lnTo>
                  <a:lnTo>
                    <a:pt x="471487" y="869156"/>
                  </a:lnTo>
                  <a:lnTo>
                    <a:pt x="492919" y="869156"/>
                  </a:lnTo>
                  <a:lnTo>
                    <a:pt x="514350" y="862012"/>
                  </a:lnTo>
                  <a:lnTo>
                    <a:pt x="540544" y="838200"/>
                  </a:lnTo>
                  <a:lnTo>
                    <a:pt x="569119" y="804862"/>
                  </a:lnTo>
                  <a:lnTo>
                    <a:pt x="600075" y="750093"/>
                  </a:lnTo>
                  <a:lnTo>
                    <a:pt x="550069" y="561975"/>
                  </a:lnTo>
                  <a:lnTo>
                    <a:pt x="473869" y="3167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0941E477-20F3-4AAA-AF90-04351852F404}"/>
                </a:ext>
              </a:extLst>
            </p:cNvPr>
            <p:cNvSpPr/>
            <p:nvPr/>
          </p:nvSpPr>
          <p:spPr>
            <a:xfrm>
              <a:off x="4694238" y="1893888"/>
              <a:ext cx="3014662" cy="1501775"/>
            </a:xfrm>
            <a:custGeom>
              <a:avLst/>
              <a:gdLst>
                <a:gd name="connsiteX0" fmla="*/ 1329100 w 3013657"/>
                <a:gd name="connsiteY0" fmla="*/ 118486 h 1501677"/>
                <a:gd name="connsiteX1" fmla="*/ 1012280 w 3013657"/>
                <a:gd name="connsiteY1" fmla="*/ 141668 h 1501677"/>
                <a:gd name="connsiteX2" fmla="*/ 837127 w 3013657"/>
                <a:gd name="connsiteY2" fmla="*/ 182880 h 1501677"/>
                <a:gd name="connsiteX3" fmla="*/ 613035 w 3013657"/>
                <a:gd name="connsiteY3" fmla="*/ 208638 h 1501677"/>
                <a:gd name="connsiteX4" fmla="*/ 311669 w 3013657"/>
                <a:gd name="connsiteY4" fmla="*/ 242123 h 1501677"/>
                <a:gd name="connsiteX5" fmla="*/ 0 w 3013657"/>
                <a:gd name="connsiteY5" fmla="*/ 280760 h 1501677"/>
                <a:gd name="connsiteX6" fmla="*/ 43788 w 3013657"/>
                <a:gd name="connsiteY6" fmla="*/ 461064 h 1501677"/>
                <a:gd name="connsiteX7" fmla="*/ 365760 w 3013657"/>
                <a:gd name="connsiteY7" fmla="*/ 412124 h 1501677"/>
                <a:gd name="connsiteX8" fmla="*/ 651671 w 3013657"/>
                <a:gd name="connsiteY8" fmla="*/ 368336 h 1501677"/>
                <a:gd name="connsiteX9" fmla="*/ 870612 w 3013657"/>
                <a:gd name="connsiteY9" fmla="*/ 334851 h 1501677"/>
                <a:gd name="connsiteX10" fmla="*/ 1079250 w 3013657"/>
                <a:gd name="connsiteY10" fmla="*/ 314245 h 1501677"/>
                <a:gd name="connsiteX11" fmla="*/ 1403797 w 3013657"/>
                <a:gd name="connsiteY11" fmla="*/ 288487 h 1501677"/>
                <a:gd name="connsiteX12" fmla="*/ 1653648 w 3013657"/>
                <a:gd name="connsiteY12" fmla="*/ 270457 h 1501677"/>
                <a:gd name="connsiteX13" fmla="*/ 1821073 w 3013657"/>
                <a:gd name="connsiteY13" fmla="*/ 252426 h 1501677"/>
                <a:gd name="connsiteX14" fmla="*/ 2078650 w 3013657"/>
                <a:gd name="connsiteY14" fmla="*/ 242123 h 1501677"/>
                <a:gd name="connsiteX15" fmla="*/ 2441835 w 3013657"/>
                <a:gd name="connsiteY15" fmla="*/ 231820 h 1501677"/>
                <a:gd name="connsiteX16" fmla="*/ 2547441 w 3013657"/>
                <a:gd name="connsiteY16" fmla="*/ 226668 h 1501677"/>
                <a:gd name="connsiteX17" fmla="*/ 2573199 w 3013657"/>
                <a:gd name="connsiteY17" fmla="*/ 234396 h 1501677"/>
                <a:gd name="connsiteX18" fmla="*/ 2593805 w 3013657"/>
                <a:gd name="connsiteY18" fmla="*/ 244699 h 1501677"/>
                <a:gd name="connsiteX19" fmla="*/ 2604108 w 3013657"/>
                <a:gd name="connsiteY19" fmla="*/ 252426 h 1501677"/>
                <a:gd name="connsiteX20" fmla="*/ 2614412 w 3013657"/>
                <a:gd name="connsiteY20" fmla="*/ 267881 h 1501677"/>
                <a:gd name="connsiteX21" fmla="*/ 2619563 w 3013657"/>
                <a:gd name="connsiteY21" fmla="*/ 288487 h 1501677"/>
                <a:gd name="connsiteX22" fmla="*/ 2622139 w 3013657"/>
                <a:gd name="connsiteY22" fmla="*/ 329699 h 1501677"/>
                <a:gd name="connsiteX23" fmla="*/ 2604108 w 3013657"/>
                <a:gd name="connsiteY23" fmla="*/ 543489 h 1501677"/>
                <a:gd name="connsiteX24" fmla="*/ 2598957 w 3013657"/>
                <a:gd name="connsiteY24" fmla="*/ 633641 h 1501677"/>
                <a:gd name="connsiteX25" fmla="*/ 2580926 w 3013657"/>
                <a:gd name="connsiteY25" fmla="*/ 759854 h 1501677"/>
                <a:gd name="connsiteX26" fmla="*/ 2560320 w 3013657"/>
                <a:gd name="connsiteY26" fmla="*/ 955613 h 1501677"/>
                <a:gd name="connsiteX27" fmla="*/ 2526835 w 3013657"/>
                <a:gd name="connsiteY27" fmla="*/ 1233796 h 1501677"/>
                <a:gd name="connsiteX28" fmla="*/ 2495926 w 3013657"/>
                <a:gd name="connsiteY28" fmla="*/ 1396070 h 1501677"/>
                <a:gd name="connsiteX29" fmla="*/ 2506229 w 3013657"/>
                <a:gd name="connsiteY29" fmla="*/ 1434707 h 1501677"/>
                <a:gd name="connsiteX30" fmla="*/ 2519108 w 3013657"/>
                <a:gd name="connsiteY30" fmla="*/ 1457889 h 1501677"/>
                <a:gd name="connsiteX31" fmla="*/ 2542290 w 3013657"/>
                <a:gd name="connsiteY31" fmla="*/ 1481071 h 1501677"/>
                <a:gd name="connsiteX32" fmla="*/ 2578351 w 3013657"/>
                <a:gd name="connsiteY32" fmla="*/ 1496525 h 1501677"/>
                <a:gd name="connsiteX33" fmla="*/ 2604108 w 3013657"/>
                <a:gd name="connsiteY33" fmla="*/ 1501677 h 1501677"/>
                <a:gd name="connsiteX34" fmla="*/ 2632442 w 3013657"/>
                <a:gd name="connsiteY34" fmla="*/ 1499101 h 1501677"/>
                <a:gd name="connsiteX35" fmla="*/ 2660775 w 3013657"/>
                <a:gd name="connsiteY35" fmla="*/ 1478495 h 1501677"/>
                <a:gd name="connsiteX36" fmla="*/ 2683957 w 3013657"/>
                <a:gd name="connsiteY36" fmla="*/ 1450161 h 1501677"/>
                <a:gd name="connsiteX37" fmla="*/ 2707139 w 3013657"/>
                <a:gd name="connsiteY37" fmla="*/ 1406373 h 1501677"/>
                <a:gd name="connsiteX38" fmla="*/ 2730321 w 3013657"/>
                <a:gd name="connsiteY38" fmla="*/ 1347130 h 1501677"/>
                <a:gd name="connsiteX39" fmla="*/ 2743200 w 3013657"/>
                <a:gd name="connsiteY39" fmla="*/ 1280160 h 1501677"/>
                <a:gd name="connsiteX40" fmla="*/ 2753503 w 3013657"/>
                <a:gd name="connsiteY40" fmla="*/ 1179705 h 1501677"/>
                <a:gd name="connsiteX41" fmla="*/ 2771534 w 3013657"/>
                <a:gd name="connsiteY41" fmla="*/ 1074098 h 1501677"/>
                <a:gd name="connsiteX42" fmla="*/ 2810170 w 3013657"/>
                <a:gd name="connsiteY42" fmla="*/ 868036 h 1501677"/>
                <a:gd name="connsiteX43" fmla="*/ 2846231 w 3013657"/>
                <a:gd name="connsiteY43" fmla="*/ 708338 h 1501677"/>
                <a:gd name="connsiteX44" fmla="*/ 2892595 w 3013657"/>
                <a:gd name="connsiteY44" fmla="*/ 533186 h 1501677"/>
                <a:gd name="connsiteX45" fmla="*/ 2931232 w 3013657"/>
                <a:gd name="connsiteY45" fmla="*/ 414700 h 1501677"/>
                <a:gd name="connsiteX46" fmla="*/ 2969868 w 3013657"/>
                <a:gd name="connsiteY46" fmla="*/ 334851 h 1501677"/>
                <a:gd name="connsiteX47" fmla="*/ 2985323 w 3013657"/>
                <a:gd name="connsiteY47" fmla="*/ 309093 h 1501677"/>
                <a:gd name="connsiteX48" fmla="*/ 3000778 w 3013657"/>
                <a:gd name="connsiteY48" fmla="*/ 293639 h 1501677"/>
                <a:gd name="connsiteX49" fmla="*/ 3011081 w 3013657"/>
                <a:gd name="connsiteY49" fmla="*/ 273032 h 1501677"/>
                <a:gd name="connsiteX50" fmla="*/ 3013657 w 3013657"/>
                <a:gd name="connsiteY50" fmla="*/ 249850 h 1501677"/>
                <a:gd name="connsiteX51" fmla="*/ 3005929 w 3013657"/>
                <a:gd name="connsiteY51" fmla="*/ 221517 h 1501677"/>
                <a:gd name="connsiteX52" fmla="*/ 2982747 w 3013657"/>
                <a:gd name="connsiteY52" fmla="*/ 185456 h 1501677"/>
                <a:gd name="connsiteX53" fmla="*/ 2931232 w 3013657"/>
                <a:gd name="connsiteY53" fmla="*/ 133941 h 1501677"/>
                <a:gd name="connsiteX54" fmla="*/ 2879716 w 3013657"/>
                <a:gd name="connsiteY54" fmla="*/ 82425 h 1501677"/>
                <a:gd name="connsiteX55" fmla="*/ 2820473 w 3013657"/>
                <a:gd name="connsiteY55" fmla="*/ 36061 h 1501677"/>
                <a:gd name="connsiteX56" fmla="*/ 2771534 w 3013657"/>
                <a:gd name="connsiteY56" fmla="*/ 5152 h 1501677"/>
                <a:gd name="connsiteX57" fmla="*/ 2743200 w 3013657"/>
                <a:gd name="connsiteY57" fmla="*/ 0 h 1501677"/>
                <a:gd name="connsiteX58" fmla="*/ 2699412 w 3013657"/>
                <a:gd name="connsiteY58" fmla="*/ 10303 h 1501677"/>
                <a:gd name="connsiteX59" fmla="*/ 2627290 w 3013657"/>
                <a:gd name="connsiteY59" fmla="*/ 38637 h 1501677"/>
                <a:gd name="connsiteX60" fmla="*/ 2580926 w 3013657"/>
                <a:gd name="connsiteY60" fmla="*/ 51516 h 1501677"/>
                <a:gd name="connsiteX61" fmla="*/ 2462441 w 3013657"/>
                <a:gd name="connsiteY61" fmla="*/ 54092 h 1501677"/>
                <a:gd name="connsiteX62" fmla="*/ 2220318 w 3013657"/>
                <a:gd name="connsiteY62" fmla="*/ 59243 h 1501677"/>
                <a:gd name="connsiteX63" fmla="*/ 1890619 w 3013657"/>
                <a:gd name="connsiteY63" fmla="*/ 72122 h 1501677"/>
                <a:gd name="connsiteX64" fmla="*/ 1604708 w 3013657"/>
                <a:gd name="connsiteY64" fmla="*/ 97880 h 1501677"/>
                <a:gd name="connsiteX65" fmla="*/ 1329100 w 3013657"/>
                <a:gd name="connsiteY65" fmla="*/ 118486 h 150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3657" h="1501677">
                  <a:moveTo>
                    <a:pt x="1329100" y="118486"/>
                  </a:moveTo>
                  <a:lnTo>
                    <a:pt x="1012280" y="141668"/>
                  </a:lnTo>
                  <a:lnTo>
                    <a:pt x="837127" y="182880"/>
                  </a:lnTo>
                  <a:lnTo>
                    <a:pt x="613035" y="208638"/>
                  </a:lnTo>
                  <a:lnTo>
                    <a:pt x="311669" y="242123"/>
                  </a:lnTo>
                  <a:lnTo>
                    <a:pt x="0" y="280760"/>
                  </a:lnTo>
                  <a:lnTo>
                    <a:pt x="43788" y="461064"/>
                  </a:lnTo>
                  <a:lnTo>
                    <a:pt x="365760" y="412124"/>
                  </a:lnTo>
                  <a:lnTo>
                    <a:pt x="651671" y="368336"/>
                  </a:lnTo>
                  <a:lnTo>
                    <a:pt x="870612" y="334851"/>
                  </a:lnTo>
                  <a:lnTo>
                    <a:pt x="1079250" y="314245"/>
                  </a:lnTo>
                  <a:lnTo>
                    <a:pt x="1403797" y="288487"/>
                  </a:lnTo>
                  <a:lnTo>
                    <a:pt x="1653648" y="270457"/>
                  </a:lnTo>
                  <a:lnTo>
                    <a:pt x="1821073" y="252426"/>
                  </a:lnTo>
                  <a:lnTo>
                    <a:pt x="2078650" y="242123"/>
                  </a:lnTo>
                  <a:lnTo>
                    <a:pt x="2441835" y="231820"/>
                  </a:lnTo>
                  <a:lnTo>
                    <a:pt x="2547441" y="226668"/>
                  </a:lnTo>
                  <a:lnTo>
                    <a:pt x="2573199" y="234396"/>
                  </a:lnTo>
                  <a:lnTo>
                    <a:pt x="2593805" y="244699"/>
                  </a:lnTo>
                  <a:lnTo>
                    <a:pt x="2604108" y="252426"/>
                  </a:lnTo>
                  <a:lnTo>
                    <a:pt x="2614412" y="267881"/>
                  </a:lnTo>
                  <a:lnTo>
                    <a:pt x="2619563" y="288487"/>
                  </a:lnTo>
                  <a:lnTo>
                    <a:pt x="2622139" y="329699"/>
                  </a:lnTo>
                  <a:lnTo>
                    <a:pt x="2604108" y="543489"/>
                  </a:lnTo>
                  <a:lnTo>
                    <a:pt x="2598957" y="633641"/>
                  </a:lnTo>
                  <a:lnTo>
                    <a:pt x="2580926" y="759854"/>
                  </a:lnTo>
                  <a:lnTo>
                    <a:pt x="2560320" y="955613"/>
                  </a:lnTo>
                  <a:lnTo>
                    <a:pt x="2526835" y="1233796"/>
                  </a:lnTo>
                  <a:lnTo>
                    <a:pt x="2495926" y="1396070"/>
                  </a:lnTo>
                  <a:lnTo>
                    <a:pt x="2506229" y="1434707"/>
                  </a:lnTo>
                  <a:lnTo>
                    <a:pt x="2519108" y="1457889"/>
                  </a:lnTo>
                  <a:lnTo>
                    <a:pt x="2542290" y="1481071"/>
                  </a:lnTo>
                  <a:lnTo>
                    <a:pt x="2578351" y="1496525"/>
                  </a:lnTo>
                  <a:lnTo>
                    <a:pt x="2604108" y="1501677"/>
                  </a:lnTo>
                  <a:lnTo>
                    <a:pt x="2632442" y="1499101"/>
                  </a:lnTo>
                  <a:lnTo>
                    <a:pt x="2660775" y="1478495"/>
                  </a:lnTo>
                  <a:lnTo>
                    <a:pt x="2683957" y="1450161"/>
                  </a:lnTo>
                  <a:lnTo>
                    <a:pt x="2707139" y="1406373"/>
                  </a:lnTo>
                  <a:lnTo>
                    <a:pt x="2730321" y="1347130"/>
                  </a:lnTo>
                  <a:lnTo>
                    <a:pt x="2743200" y="1280160"/>
                  </a:lnTo>
                  <a:cubicBezTo>
                    <a:pt x="2746724" y="1246684"/>
                    <a:pt x="2753503" y="1213366"/>
                    <a:pt x="2753503" y="1179705"/>
                  </a:cubicBezTo>
                  <a:lnTo>
                    <a:pt x="2771534" y="1074098"/>
                  </a:lnTo>
                  <a:lnTo>
                    <a:pt x="2810170" y="868036"/>
                  </a:lnTo>
                  <a:lnTo>
                    <a:pt x="2846231" y="708338"/>
                  </a:lnTo>
                  <a:lnTo>
                    <a:pt x="2892595" y="533186"/>
                  </a:lnTo>
                  <a:lnTo>
                    <a:pt x="2931232" y="414700"/>
                  </a:lnTo>
                  <a:lnTo>
                    <a:pt x="2969868" y="334851"/>
                  </a:lnTo>
                  <a:lnTo>
                    <a:pt x="2985323" y="309093"/>
                  </a:lnTo>
                  <a:lnTo>
                    <a:pt x="3000778" y="293639"/>
                  </a:lnTo>
                  <a:lnTo>
                    <a:pt x="3011081" y="273032"/>
                  </a:lnTo>
                  <a:lnTo>
                    <a:pt x="3013657" y="249850"/>
                  </a:lnTo>
                  <a:lnTo>
                    <a:pt x="3005929" y="221517"/>
                  </a:lnTo>
                  <a:lnTo>
                    <a:pt x="2982747" y="185456"/>
                  </a:lnTo>
                  <a:lnTo>
                    <a:pt x="2931232" y="133941"/>
                  </a:lnTo>
                  <a:lnTo>
                    <a:pt x="2879716" y="82425"/>
                  </a:lnTo>
                  <a:lnTo>
                    <a:pt x="2820473" y="36061"/>
                  </a:lnTo>
                  <a:lnTo>
                    <a:pt x="2771534" y="5152"/>
                  </a:lnTo>
                  <a:lnTo>
                    <a:pt x="2743200" y="0"/>
                  </a:lnTo>
                  <a:lnTo>
                    <a:pt x="2699412" y="10303"/>
                  </a:lnTo>
                  <a:lnTo>
                    <a:pt x="2627290" y="38637"/>
                  </a:lnTo>
                  <a:lnTo>
                    <a:pt x="2580926" y="51516"/>
                  </a:lnTo>
                  <a:lnTo>
                    <a:pt x="2462441" y="54092"/>
                  </a:lnTo>
                  <a:lnTo>
                    <a:pt x="2220318" y="59243"/>
                  </a:lnTo>
                  <a:lnTo>
                    <a:pt x="1890619" y="72122"/>
                  </a:lnTo>
                  <a:lnTo>
                    <a:pt x="1604708" y="97880"/>
                  </a:lnTo>
                  <a:lnTo>
                    <a:pt x="1329100" y="11848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BCCCAFCE-ED86-4600-BE30-03E38D92A9A1}"/>
                </a:ext>
              </a:extLst>
            </p:cNvPr>
            <p:cNvSpPr/>
            <p:nvPr/>
          </p:nvSpPr>
          <p:spPr>
            <a:xfrm>
              <a:off x="5227639" y="1463676"/>
              <a:ext cx="573087" cy="1806575"/>
            </a:xfrm>
            <a:custGeom>
              <a:avLst/>
              <a:gdLst>
                <a:gd name="connsiteX0" fmla="*/ 511969 w 573881"/>
                <a:gd name="connsiteY0" fmla="*/ 902493 h 1807368"/>
                <a:gd name="connsiteX1" fmla="*/ 504825 w 573881"/>
                <a:gd name="connsiteY1" fmla="*/ 735806 h 1807368"/>
                <a:gd name="connsiteX2" fmla="*/ 504825 w 573881"/>
                <a:gd name="connsiteY2" fmla="*/ 511968 h 1807368"/>
                <a:gd name="connsiteX3" fmla="*/ 504825 w 573881"/>
                <a:gd name="connsiteY3" fmla="*/ 347662 h 1807368"/>
                <a:gd name="connsiteX4" fmla="*/ 509587 w 573881"/>
                <a:gd name="connsiteY4" fmla="*/ 333375 h 1807368"/>
                <a:gd name="connsiteX5" fmla="*/ 521494 w 573881"/>
                <a:gd name="connsiteY5" fmla="*/ 316706 h 1807368"/>
                <a:gd name="connsiteX6" fmla="*/ 531019 w 573881"/>
                <a:gd name="connsiteY6" fmla="*/ 297656 h 1807368"/>
                <a:gd name="connsiteX7" fmla="*/ 533400 w 573881"/>
                <a:gd name="connsiteY7" fmla="*/ 278606 h 1807368"/>
                <a:gd name="connsiteX8" fmla="*/ 533400 w 573881"/>
                <a:gd name="connsiteY8" fmla="*/ 259556 h 1807368"/>
                <a:gd name="connsiteX9" fmla="*/ 523875 w 573881"/>
                <a:gd name="connsiteY9" fmla="*/ 240506 h 1807368"/>
                <a:gd name="connsiteX10" fmla="*/ 509587 w 573881"/>
                <a:gd name="connsiteY10" fmla="*/ 223837 h 1807368"/>
                <a:gd name="connsiteX11" fmla="*/ 490537 w 573881"/>
                <a:gd name="connsiteY11" fmla="*/ 209550 h 1807368"/>
                <a:gd name="connsiteX12" fmla="*/ 464344 w 573881"/>
                <a:gd name="connsiteY12" fmla="*/ 190500 h 1807368"/>
                <a:gd name="connsiteX13" fmla="*/ 431006 w 573881"/>
                <a:gd name="connsiteY13" fmla="*/ 161925 h 1807368"/>
                <a:gd name="connsiteX14" fmla="*/ 397669 w 573881"/>
                <a:gd name="connsiteY14" fmla="*/ 135731 h 1807368"/>
                <a:gd name="connsiteX15" fmla="*/ 347662 w 573881"/>
                <a:gd name="connsiteY15" fmla="*/ 109537 h 1807368"/>
                <a:gd name="connsiteX16" fmla="*/ 292894 w 573881"/>
                <a:gd name="connsiteY16" fmla="*/ 83343 h 1807368"/>
                <a:gd name="connsiteX17" fmla="*/ 235744 w 573881"/>
                <a:gd name="connsiteY17" fmla="*/ 59531 h 1807368"/>
                <a:gd name="connsiteX18" fmla="*/ 159544 w 573881"/>
                <a:gd name="connsiteY18" fmla="*/ 33337 h 1807368"/>
                <a:gd name="connsiteX19" fmla="*/ 114300 w 573881"/>
                <a:gd name="connsiteY19" fmla="*/ 21431 h 1807368"/>
                <a:gd name="connsiteX20" fmla="*/ 57150 w 573881"/>
                <a:gd name="connsiteY20" fmla="*/ 4762 h 1807368"/>
                <a:gd name="connsiteX21" fmla="*/ 26194 w 573881"/>
                <a:gd name="connsiteY21" fmla="*/ 0 h 1807368"/>
                <a:gd name="connsiteX22" fmla="*/ 9525 w 573881"/>
                <a:gd name="connsiteY22" fmla="*/ 4762 h 1807368"/>
                <a:gd name="connsiteX23" fmla="*/ 0 w 573881"/>
                <a:gd name="connsiteY23" fmla="*/ 11906 h 1807368"/>
                <a:gd name="connsiteX24" fmla="*/ 0 w 573881"/>
                <a:gd name="connsiteY24" fmla="*/ 21431 h 1807368"/>
                <a:gd name="connsiteX25" fmla="*/ 4762 w 573881"/>
                <a:gd name="connsiteY25" fmla="*/ 40481 h 1807368"/>
                <a:gd name="connsiteX26" fmla="*/ 26194 w 573881"/>
                <a:gd name="connsiteY26" fmla="*/ 59531 h 1807368"/>
                <a:gd name="connsiteX27" fmla="*/ 66675 w 573881"/>
                <a:gd name="connsiteY27" fmla="*/ 95250 h 1807368"/>
                <a:gd name="connsiteX28" fmla="*/ 111919 w 573881"/>
                <a:gd name="connsiteY28" fmla="*/ 140493 h 1807368"/>
                <a:gd name="connsiteX29" fmla="*/ 142875 w 573881"/>
                <a:gd name="connsiteY29" fmla="*/ 173831 h 1807368"/>
                <a:gd name="connsiteX30" fmla="*/ 185737 w 573881"/>
                <a:gd name="connsiteY30" fmla="*/ 223837 h 1807368"/>
                <a:gd name="connsiteX31" fmla="*/ 211931 w 573881"/>
                <a:gd name="connsiteY31" fmla="*/ 266700 h 1807368"/>
                <a:gd name="connsiteX32" fmla="*/ 230981 w 573881"/>
                <a:gd name="connsiteY32" fmla="*/ 319087 h 1807368"/>
                <a:gd name="connsiteX33" fmla="*/ 247650 w 573881"/>
                <a:gd name="connsiteY33" fmla="*/ 395287 h 1807368"/>
                <a:gd name="connsiteX34" fmla="*/ 261937 w 573881"/>
                <a:gd name="connsiteY34" fmla="*/ 469106 h 1807368"/>
                <a:gd name="connsiteX35" fmla="*/ 271462 w 573881"/>
                <a:gd name="connsiteY35" fmla="*/ 542925 h 1807368"/>
                <a:gd name="connsiteX36" fmla="*/ 280987 w 573881"/>
                <a:gd name="connsiteY36" fmla="*/ 623887 h 1807368"/>
                <a:gd name="connsiteX37" fmla="*/ 302419 w 573881"/>
                <a:gd name="connsiteY37" fmla="*/ 762000 h 1807368"/>
                <a:gd name="connsiteX38" fmla="*/ 326231 w 573881"/>
                <a:gd name="connsiteY38" fmla="*/ 1169193 h 1807368"/>
                <a:gd name="connsiteX39" fmla="*/ 345281 w 573881"/>
                <a:gd name="connsiteY39" fmla="*/ 1283493 h 1807368"/>
                <a:gd name="connsiteX40" fmla="*/ 352425 w 573881"/>
                <a:gd name="connsiteY40" fmla="*/ 1385887 h 1807368"/>
                <a:gd name="connsiteX41" fmla="*/ 366712 w 573881"/>
                <a:gd name="connsiteY41" fmla="*/ 1683543 h 1807368"/>
                <a:gd name="connsiteX42" fmla="*/ 371475 w 573881"/>
                <a:gd name="connsiteY42" fmla="*/ 1807368 h 1807368"/>
                <a:gd name="connsiteX43" fmla="*/ 573881 w 573881"/>
                <a:gd name="connsiteY43" fmla="*/ 1776412 h 1807368"/>
                <a:gd name="connsiteX44" fmla="*/ 559594 w 573881"/>
                <a:gd name="connsiteY44" fmla="*/ 1464468 h 1807368"/>
                <a:gd name="connsiteX45" fmla="*/ 545306 w 573881"/>
                <a:gd name="connsiteY45" fmla="*/ 1250156 h 1807368"/>
                <a:gd name="connsiteX46" fmla="*/ 526256 w 573881"/>
                <a:gd name="connsiteY46" fmla="*/ 1138237 h 1807368"/>
                <a:gd name="connsiteX47" fmla="*/ 511969 w 573881"/>
                <a:gd name="connsiteY47" fmla="*/ 902493 h 180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807368">
                  <a:moveTo>
                    <a:pt x="511969" y="902493"/>
                  </a:moveTo>
                  <a:lnTo>
                    <a:pt x="504825" y="735806"/>
                  </a:lnTo>
                  <a:lnTo>
                    <a:pt x="504825" y="511968"/>
                  </a:lnTo>
                  <a:lnTo>
                    <a:pt x="504825" y="347662"/>
                  </a:lnTo>
                  <a:lnTo>
                    <a:pt x="509587" y="333375"/>
                  </a:lnTo>
                  <a:lnTo>
                    <a:pt x="521494" y="316706"/>
                  </a:lnTo>
                  <a:lnTo>
                    <a:pt x="531019" y="297656"/>
                  </a:lnTo>
                  <a:lnTo>
                    <a:pt x="533400" y="278606"/>
                  </a:lnTo>
                  <a:lnTo>
                    <a:pt x="533400" y="259556"/>
                  </a:lnTo>
                  <a:lnTo>
                    <a:pt x="523875" y="240506"/>
                  </a:lnTo>
                  <a:lnTo>
                    <a:pt x="509587" y="223837"/>
                  </a:lnTo>
                  <a:lnTo>
                    <a:pt x="490537" y="209550"/>
                  </a:lnTo>
                  <a:lnTo>
                    <a:pt x="464344" y="190500"/>
                  </a:lnTo>
                  <a:lnTo>
                    <a:pt x="431006" y="161925"/>
                  </a:lnTo>
                  <a:lnTo>
                    <a:pt x="397669" y="135731"/>
                  </a:lnTo>
                  <a:lnTo>
                    <a:pt x="347662" y="109537"/>
                  </a:lnTo>
                  <a:lnTo>
                    <a:pt x="292894" y="83343"/>
                  </a:lnTo>
                  <a:lnTo>
                    <a:pt x="235744" y="59531"/>
                  </a:lnTo>
                  <a:lnTo>
                    <a:pt x="159544" y="33337"/>
                  </a:lnTo>
                  <a:lnTo>
                    <a:pt x="114300" y="21431"/>
                  </a:lnTo>
                  <a:lnTo>
                    <a:pt x="57150" y="4762"/>
                  </a:lnTo>
                  <a:lnTo>
                    <a:pt x="26194" y="0"/>
                  </a:lnTo>
                  <a:lnTo>
                    <a:pt x="9525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40481"/>
                  </a:lnTo>
                  <a:lnTo>
                    <a:pt x="26194" y="59531"/>
                  </a:lnTo>
                  <a:lnTo>
                    <a:pt x="66675" y="95250"/>
                  </a:lnTo>
                  <a:lnTo>
                    <a:pt x="111919" y="140493"/>
                  </a:lnTo>
                  <a:lnTo>
                    <a:pt x="142875" y="173831"/>
                  </a:lnTo>
                  <a:lnTo>
                    <a:pt x="185737" y="223837"/>
                  </a:lnTo>
                  <a:lnTo>
                    <a:pt x="211931" y="266700"/>
                  </a:lnTo>
                  <a:lnTo>
                    <a:pt x="230981" y="319087"/>
                  </a:lnTo>
                  <a:lnTo>
                    <a:pt x="247650" y="395287"/>
                  </a:lnTo>
                  <a:lnTo>
                    <a:pt x="261937" y="469106"/>
                  </a:lnTo>
                  <a:lnTo>
                    <a:pt x="271462" y="542925"/>
                  </a:lnTo>
                  <a:lnTo>
                    <a:pt x="280987" y="623887"/>
                  </a:lnTo>
                  <a:lnTo>
                    <a:pt x="302419" y="762000"/>
                  </a:lnTo>
                  <a:lnTo>
                    <a:pt x="326231" y="1169193"/>
                  </a:lnTo>
                  <a:lnTo>
                    <a:pt x="345281" y="1283493"/>
                  </a:lnTo>
                  <a:lnTo>
                    <a:pt x="352425" y="1385887"/>
                  </a:lnTo>
                  <a:lnTo>
                    <a:pt x="366712" y="1683543"/>
                  </a:lnTo>
                  <a:lnTo>
                    <a:pt x="371475" y="1807368"/>
                  </a:lnTo>
                  <a:lnTo>
                    <a:pt x="573881" y="1776412"/>
                  </a:lnTo>
                  <a:lnTo>
                    <a:pt x="559594" y="1464468"/>
                  </a:lnTo>
                  <a:lnTo>
                    <a:pt x="545306" y="1250156"/>
                  </a:lnTo>
                  <a:lnTo>
                    <a:pt x="526256" y="1138237"/>
                  </a:lnTo>
                  <a:lnTo>
                    <a:pt x="511969" y="9024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76202C20-0FD6-4312-880A-C58938B75D6C}"/>
                </a:ext>
              </a:extLst>
            </p:cNvPr>
            <p:cNvSpPr/>
            <p:nvPr/>
          </p:nvSpPr>
          <p:spPr>
            <a:xfrm>
              <a:off x="6183314" y="1377951"/>
              <a:ext cx="484187" cy="1819275"/>
            </a:xfrm>
            <a:custGeom>
              <a:avLst/>
              <a:gdLst>
                <a:gd name="connsiteX0" fmla="*/ 161925 w 483394"/>
                <a:gd name="connsiteY0" fmla="*/ 440531 h 1819275"/>
                <a:gd name="connsiteX1" fmla="*/ 171450 w 483394"/>
                <a:gd name="connsiteY1" fmla="*/ 300037 h 1819275"/>
                <a:gd name="connsiteX2" fmla="*/ 169069 w 483394"/>
                <a:gd name="connsiteY2" fmla="*/ 247650 h 1819275"/>
                <a:gd name="connsiteX3" fmla="*/ 159544 w 483394"/>
                <a:gd name="connsiteY3" fmla="*/ 204787 h 1819275"/>
                <a:gd name="connsiteX4" fmla="*/ 140494 w 483394"/>
                <a:gd name="connsiteY4" fmla="*/ 161925 h 1819275"/>
                <a:gd name="connsiteX5" fmla="*/ 114300 w 483394"/>
                <a:gd name="connsiteY5" fmla="*/ 123825 h 1819275"/>
                <a:gd name="connsiteX6" fmla="*/ 88107 w 483394"/>
                <a:gd name="connsiteY6" fmla="*/ 97631 h 1819275"/>
                <a:gd name="connsiteX7" fmla="*/ 50007 w 483394"/>
                <a:gd name="connsiteY7" fmla="*/ 69056 h 1819275"/>
                <a:gd name="connsiteX8" fmla="*/ 19050 w 483394"/>
                <a:gd name="connsiteY8" fmla="*/ 50006 h 1819275"/>
                <a:gd name="connsiteX9" fmla="*/ 7144 w 483394"/>
                <a:gd name="connsiteY9" fmla="*/ 35718 h 1819275"/>
                <a:gd name="connsiteX10" fmla="*/ 0 w 483394"/>
                <a:gd name="connsiteY10" fmla="*/ 23812 h 1819275"/>
                <a:gd name="connsiteX11" fmla="*/ 7144 w 483394"/>
                <a:gd name="connsiteY11" fmla="*/ 9525 h 1819275"/>
                <a:gd name="connsiteX12" fmla="*/ 42863 w 483394"/>
                <a:gd name="connsiteY12" fmla="*/ 0 h 1819275"/>
                <a:gd name="connsiteX13" fmla="*/ 92869 w 483394"/>
                <a:gd name="connsiteY13" fmla="*/ 2381 h 1819275"/>
                <a:gd name="connsiteX14" fmla="*/ 150019 w 483394"/>
                <a:gd name="connsiteY14" fmla="*/ 9525 h 1819275"/>
                <a:gd name="connsiteX15" fmla="*/ 195263 w 483394"/>
                <a:gd name="connsiteY15" fmla="*/ 23812 h 1819275"/>
                <a:gd name="connsiteX16" fmla="*/ 240507 w 483394"/>
                <a:gd name="connsiteY16" fmla="*/ 40481 h 1819275"/>
                <a:gd name="connsiteX17" fmla="*/ 285750 w 483394"/>
                <a:gd name="connsiteY17" fmla="*/ 59531 h 1819275"/>
                <a:gd name="connsiteX18" fmla="*/ 345282 w 483394"/>
                <a:gd name="connsiteY18" fmla="*/ 92868 h 1819275"/>
                <a:gd name="connsiteX19" fmla="*/ 392907 w 483394"/>
                <a:gd name="connsiteY19" fmla="*/ 123825 h 1819275"/>
                <a:gd name="connsiteX20" fmla="*/ 442913 w 483394"/>
                <a:gd name="connsiteY20" fmla="*/ 159543 h 1819275"/>
                <a:gd name="connsiteX21" fmla="*/ 464344 w 483394"/>
                <a:gd name="connsiteY21" fmla="*/ 173831 h 1819275"/>
                <a:gd name="connsiteX22" fmla="*/ 476250 w 483394"/>
                <a:gd name="connsiteY22" fmla="*/ 190500 h 1819275"/>
                <a:gd name="connsiteX23" fmla="*/ 483394 w 483394"/>
                <a:gd name="connsiteY23" fmla="*/ 211931 h 1819275"/>
                <a:gd name="connsiteX24" fmla="*/ 481013 w 483394"/>
                <a:gd name="connsiteY24" fmla="*/ 228600 h 1819275"/>
                <a:gd name="connsiteX25" fmla="*/ 471488 w 483394"/>
                <a:gd name="connsiteY25" fmla="*/ 254793 h 1819275"/>
                <a:gd name="connsiteX26" fmla="*/ 454819 w 483394"/>
                <a:gd name="connsiteY26" fmla="*/ 280987 h 1819275"/>
                <a:gd name="connsiteX27" fmla="*/ 431007 w 483394"/>
                <a:gd name="connsiteY27" fmla="*/ 304800 h 1819275"/>
                <a:gd name="connsiteX28" fmla="*/ 419100 w 483394"/>
                <a:gd name="connsiteY28" fmla="*/ 319087 h 1819275"/>
                <a:gd name="connsiteX29" fmla="*/ 402432 w 483394"/>
                <a:gd name="connsiteY29" fmla="*/ 416718 h 1819275"/>
                <a:gd name="connsiteX30" fmla="*/ 371475 w 483394"/>
                <a:gd name="connsiteY30" fmla="*/ 607218 h 1819275"/>
                <a:gd name="connsiteX31" fmla="*/ 352425 w 483394"/>
                <a:gd name="connsiteY31" fmla="*/ 752475 h 1819275"/>
                <a:gd name="connsiteX32" fmla="*/ 328613 w 483394"/>
                <a:gd name="connsiteY32" fmla="*/ 1154906 h 1819275"/>
                <a:gd name="connsiteX33" fmla="*/ 309563 w 483394"/>
                <a:gd name="connsiteY33" fmla="*/ 1278731 h 1819275"/>
                <a:gd name="connsiteX34" fmla="*/ 292894 w 483394"/>
                <a:gd name="connsiteY34" fmla="*/ 1585912 h 1819275"/>
                <a:gd name="connsiteX35" fmla="*/ 280988 w 483394"/>
                <a:gd name="connsiteY35" fmla="*/ 1812131 h 1819275"/>
                <a:gd name="connsiteX36" fmla="*/ 80963 w 483394"/>
                <a:gd name="connsiteY36" fmla="*/ 1819275 h 1819275"/>
                <a:gd name="connsiteX37" fmla="*/ 95250 w 483394"/>
                <a:gd name="connsiteY37" fmla="*/ 1521618 h 1819275"/>
                <a:gd name="connsiteX38" fmla="*/ 107157 w 483394"/>
                <a:gd name="connsiteY38" fmla="*/ 1278731 h 1819275"/>
                <a:gd name="connsiteX39" fmla="*/ 104775 w 483394"/>
                <a:gd name="connsiteY39" fmla="*/ 1188243 h 1819275"/>
                <a:gd name="connsiteX40" fmla="*/ 128588 w 483394"/>
                <a:gd name="connsiteY40" fmla="*/ 773906 h 1819275"/>
                <a:gd name="connsiteX41" fmla="*/ 150019 w 483394"/>
                <a:gd name="connsiteY41" fmla="*/ 619125 h 1819275"/>
                <a:gd name="connsiteX42" fmla="*/ 161925 w 483394"/>
                <a:gd name="connsiteY42" fmla="*/ 44053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3394" h="1819275">
                  <a:moveTo>
                    <a:pt x="161925" y="440531"/>
                  </a:moveTo>
                  <a:lnTo>
                    <a:pt x="171450" y="300037"/>
                  </a:lnTo>
                  <a:lnTo>
                    <a:pt x="169069" y="247650"/>
                  </a:lnTo>
                  <a:lnTo>
                    <a:pt x="159544" y="204787"/>
                  </a:lnTo>
                  <a:lnTo>
                    <a:pt x="140494" y="161925"/>
                  </a:lnTo>
                  <a:lnTo>
                    <a:pt x="114300" y="123825"/>
                  </a:lnTo>
                  <a:lnTo>
                    <a:pt x="88107" y="97631"/>
                  </a:lnTo>
                  <a:lnTo>
                    <a:pt x="50007" y="69056"/>
                  </a:lnTo>
                  <a:lnTo>
                    <a:pt x="19050" y="50006"/>
                  </a:lnTo>
                  <a:lnTo>
                    <a:pt x="7144" y="35718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42863" y="0"/>
                  </a:lnTo>
                  <a:lnTo>
                    <a:pt x="92869" y="2381"/>
                  </a:lnTo>
                  <a:lnTo>
                    <a:pt x="150019" y="9525"/>
                  </a:lnTo>
                  <a:lnTo>
                    <a:pt x="195263" y="23812"/>
                  </a:lnTo>
                  <a:lnTo>
                    <a:pt x="240507" y="40481"/>
                  </a:lnTo>
                  <a:lnTo>
                    <a:pt x="285750" y="59531"/>
                  </a:lnTo>
                  <a:lnTo>
                    <a:pt x="345282" y="92868"/>
                  </a:lnTo>
                  <a:lnTo>
                    <a:pt x="392907" y="123825"/>
                  </a:lnTo>
                  <a:lnTo>
                    <a:pt x="442913" y="159543"/>
                  </a:lnTo>
                  <a:lnTo>
                    <a:pt x="464344" y="173831"/>
                  </a:lnTo>
                  <a:lnTo>
                    <a:pt x="476250" y="190500"/>
                  </a:lnTo>
                  <a:lnTo>
                    <a:pt x="483394" y="211931"/>
                  </a:lnTo>
                  <a:lnTo>
                    <a:pt x="481013" y="228600"/>
                  </a:lnTo>
                  <a:lnTo>
                    <a:pt x="471488" y="254793"/>
                  </a:lnTo>
                  <a:lnTo>
                    <a:pt x="454819" y="280987"/>
                  </a:lnTo>
                  <a:lnTo>
                    <a:pt x="431007" y="304800"/>
                  </a:lnTo>
                  <a:lnTo>
                    <a:pt x="419100" y="319087"/>
                  </a:lnTo>
                  <a:lnTo>
                    <a:pt x="402432" y="416718"/>
                  </a:lnTo>
                  <a:lnTo>
                    <a:pt x="371475" y="607218"/>
                  </a:lnTo>
                  <a:lnTo>
                    <a:pt x="352425" y="752475"/>
                  </a:lnTo>
                  <a:lnTo>
                    <a:pt x="328613" y="1154906"/>
                  </a:lnTo>
                  <a:lnTo>
                    <a:pt x="309563" y="1278731"/>
                  </a:lnTo>
                  <a:lnTo>
                    <a:pt x="292894" y="1585912"/>
                  </a:lnTo>
                  <a:lnTo>
                    <a:pt x="280988" y="1812131"/>
                  </a:lnTo>
                  <a:lnTo>
                    <a:pt x="80963" y="1819275"/>
                  </a:lnTo>
                  <a:lnTo>
                    <a:pt x="95250" y="1521618"/>
                  </a:lnTo>
                  <a:lnTo>
                    <a:pt x="107157" y="1278731"/>
                  </a:lnTo>
                  <a:lnTo>
                    <a:pt x="104775" y="1188243"/>
                  </a:lnTo>
                  <a:lnTo>
                    <a:pt x="128588" y="773906"/>
                  </a:lnTo>
                  <a:lnTo>
                    <a:pt x="150019" y="619125"/>
                  </a:lnTo>
                  <a:lnTo>
                    <a:pt x="161925" y="4405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66CEA39E-59D8-4950-80AB-DA3D58C620CF}"/>
                </a:ext>
              </a:extLst>
            </p:cNvPr>
            <p:cNvSpPr/>
            <p:nvPr/>
          </p:nvSpPr>
          <p:spPr>
            <a:xfrm>
              <a:off x="4824413" y="2495551"/>
              <a:ext cx="2533650" cy="363537"/>
            </a:xfrm>
            <a:custGeom>
              <a:avLst/>
              <a:gdLst>
                <a:gd name="connsiteX0" fmla="*/ 435768 w 2533650"/>
                <a:gd name="connsiteY0" fmla="*/ 307181 h 364331"/>
                <a:gd name="connsiteX1" fmla="*/ 269081 w 2533650"/>
                <a:gd name="connsiteY1" fmla="*/ 330994 h 364331"/>
                <a:gd name="connsiteX2" fmla="*/ 102393 w 2533650"/>
                <a:gd name="connsiteY2" fmla="*/ 352425 h 364331"/>
                <a:gd name="connsiteX3" fmla="*/ 9525 w 2533650"/>
                <a:gd name="connsiteY3" fmla="*/ 364331 h 364331"/>
                <a:gd name="connsiteX4" fmla="*/ 0 w 2533650"/>
                <a:gd name="connsiteY4" fmla="*/ 180975 h 364331"/>
                <a:gd name="connsiteX5" fmla="*/ 90487 w 2533650"/>
                <a:gd name="connsiteY5" fmla="*/ 180975 h 364331"/>
                <a:gd name="connsiteX6" fmla="*/ 185737 w 2533650"/>
                <a:gd name="connsiteY6" fmla="*/ 176212 h 364331"/>
                <a:gd name="connsiteX7" fmla="*/ 276225 w 2533650"/>
                <a:gd name="connsiteY7" fmla="*/ 169069 h 364331"/>
                <a:gd name="connsiteX8" fmla="*/ 390525 w 2533650"/>
                <a:gd name="connsiteY8" fmla="*/ 157162 h 364331"/>
                <a:gd name="connsiteX9" fmla="*/ 516731 w 2533650"/>
                <a:gd name="connsiteY9" fmla="*/ 140494 h 364331"/>
                <a:gd name="connsiteX10" fmla="*/ 640556 w 2533650"/>
                <a:gd name="connsiteY10" fmla="*/ 126206 h 364331"/>
                <a:gd name="connsiteX11" fmla="*/ 771525 w 2533650"/>
                <a:gd name="connsiteY11" fmla="*/ 109537 h 364331"/>
                <a:gd name="connsiteX12" fmla="*/ 1016793 w 2533650"/>
                <a:gd name="connsiteY12" fmla="*/ 85725 h 364331"/>
                <a:gd name="connsiteX13" fmla="*/ 1259681 w 2533650"/>
                <a:gd name="connsiteY13" fmla="*/ 64294 h 364331"/>
                <a:gd name="connsiteX14" fmla="*/ 1483518 w 2533650"/>
                <a:gd name="connsiteY14" fmla="*/ 45244 h 364331"/>
                <a:gd name="connsiteX15" fmla="*/ 1676400 w 2533650"/>
                <a:gd name="connsiteY15" fmla="*/ 23812 h 364331"/>
                <a:gd name="connsiteX16" fmla="*/ 1905000 w 2533650"/>
                <a:gd name="connsiteY16" fmla="*/ 19050 h 364331"/>
                <a:gd name="connsiteX17" fmla="*/ 2181225 w 2533650"/>
                <a:gd name="connsiteY17" fmla="*/ 9525 h 364331"/>
                <a:gd name="connsiteX18" fmla="*/ 2533650 w 2533650"/>
                <a:gd name="connsiteY18" fmla="*/ 0 h 364331"/>
                <a:gd name="connsiteX19" fmla="*/ 2502693 w 2533650"/>
                <a:gd name="connsiteY19" fmla="*/ 185737 h 364331"/>
                <a:gd name="connsiteX20" fmla="*/ 2300287 w 2533650"/>
                <a:gd name="connsiteY20" fmla="*/ 178594 h 364331"/>
                <a:gd name="connsiteX21" fmla="*/ 2093118 w 2533650"/>
                <a:gd name="connsiteY21" fmla="*/ 180975 h 364331"/>
                <a:gd name="connsiteX22" fmla="*/ 1854993 w 2533650"/>
                <a:gd name="connsiteY22" fmla="*/ 180975 h 364331"/>
                <a:gd name="connsiteX23" fmla="*/ 1614487 w 2533650"/>
                <a:gd name="connsiteY23" fmla="*/ 178594 h 364331"/>
                <a:gd name="connsiteX24" fmla="*/ 1473993 w 2533650"/>
                <a:gd name="connsiteY24" fmla="*/ 200025 h 364331"/>
                <a:gd name="connsiteX25" fmla="*/ 1283493 w 2533650"/>
                <a:gd name="connsiteY25" fmla="*/ 219075 h 364331"/>
                <a:gd name="connsiteX26" fmla="*/ 926306 w 2533650"/>
                <a:gd name="connsiteY26" fmla="*/ 250031 h 364331"/>
                <a:gd name="connsiteX27" fmla="*/ 750093 w 2533650"/>
                <a:gd name="connsiteY27" fmla="*/ 269081 h 364331"/>
                <a:gd name="connsiteX28" fmla="*/ 435768 w 2533650"/>
                <a:gd name="connsiteY28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33650" h="364331">
                  <a:moveTo>
                    <a:pt x="435768" y="307181"/>
                  </a:moveTo>
                  <a:lnTo>
                    <a:pt x="269081" y="330994"/>
                  </a:lnTo>
                  <a:lnTo>
                    <a:pt x="102393" y="352425"/>
                  </a:lnTo>
                  <a:lnTo>
                    <a:pt x="9525" y="364331"/>
                  </a:lnTo>
                  <a:lnTo>
                    <a:pt x="0" y="180975"/>
                  </a:lnTo>
                  <a:lnTo>
                    <a:pt x="90487" y="180975"/>
                  </a:lnTo>
                  <a:lnTo>
                    <a:pt x="185737" y="176212"/>
                  </a:lnTo>
                  <a:lnTo>
                    <a:pt x="276225" y="169069"/>
                  </a:lnTo>
                  <a:lnTo>
                    <a:pt x="390525" y="157162"/>
                  </a:lnTo>
                  <a:lnTo>
                    <a:pt x="516731" y="140494"/>
                  </a:lnTo>
                  <a:lnTo>
                    <a:pt x="640556" y="126206"/>
                  </a:lnTo>
                  <a:lnTo>
                    <a:pt x="771525" y="109537"/>
                  </a:lnTo>
                  <a:lnTo>
                    <a:pt x="1016793" y="85725"/>
                  </a:lnTo>
                  <a:lnTo>
                    <a:pt x="1259681" y="64294"/>
                  </a:lnTo>
                  <a:lnTo>
                    <a:pt x="1483518" y="45244"/>
                  </a:lnTo>
                  <a:lnTo>
                    <a:pt x="1676400" y="23812"/>
                  </a:lnTo>
                  <a:lnTo>
                    <a:pt x="1905000" y="19050"/>
                  </a:lnTo>
                  <a:lnTo>
                    <a:pt x="2181225" y="9525"/>
                  </a:lnTo>
                  <a:lnTo>
                    <a:pt x="2533650" y="0"/>
                  </a:lnTo>
                  <a:lnTo>
                    <a:pt x="2502693" y="185737"/>
                  </a:lnTo>
                  <a:lnTo>
                    <a:pt x="2300287" y="178594"/>
                  </a:lnTo>
                  <a:lnTo>
                    <a:pt x="2093118" y="180975"/>
                  </a:lnTo>
                  <a:lnTo>
                    <a:pt x="1854993" y="180975"/>
                  </a:lnTo>
                  <a:lnTo>
                    <a:pt x="1614487" y="178594"/>
                  </a:lnTo>
                  <a:lnTo>
                    <a:pt x="1473993" y="200025"/>
                  </a:lnTo>
                  <a:lnTo>
                    <a:pt x="1283493" y="219075"/>
                  </a:lnTo>
                  <a:lnTo>
                    <a:pt x="926306" y="250031"/>
                  </a:lnTo>
                  <a:lnTo>
                    <a:pt x="750093" y="269081"/>
                  </a:lnTo>
                  <a:lnTo>
                    <a:pt x="435768" y="3071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C39A4080-1853-47DF-86E9-088513F1432B}"/>
                </a:ext>
              </a:extLst>
            </p:cNvPr>
            <p:cNvSpPr/>
            <p:nvPr/>
          </p:nvSpPr>
          <p:spPr>
            <a:xfrm>
              <a:off x="4932363" y="3076575"/>
              <a:ext cx="2335212" cy="342900"/>
            </a:xfrm>
            <a:custGeom>
              <a:avLst/>
              <a:gdLst>
                <a:gd name="connsiteX0" fmla="*/ 428625 w 2336006"/>
                <a:gd name="connsiteY0" fmla="*/ 133350 h 342900"/>
                <a:gd name="connsiteX1" fmla="*/ 685800 w 2336006"/>
                <a:gd name="connsiteY1" fmla="*/ 111919 h 342900"/>
                <a:gd name="connsiteX2" fmla="*/ 912019 w 2336006"/>
                <a:gd name="connsiteY2" fmla="*/ 88106 h 342900"/>
                <a:gd name="connsiteX3" fmla="*/ 1188244 w 2336006"/>
                <a:gd name="connsiteY3" fmla="*/ 61912 h 342900"/>
                <a:gd name="connsiteX4" fmla="*/ 1359694 w 2336006"/>
                <a:gd name="connsiteY4" fmla="*/ 42862 h 342900"/>
                <a:gd name="connsiteX5" fmla="*/ 1524000 w 2336006"/>
                <a:gd name="connsiteY5" fmla="*/ 23812 h 342900"/>
                <a:gd name="connsiteX6" fmla="*/ 1776412 w 2336006"/>
                <a:gd name="connsiteY6" fmla="*/ 16669 h 342900"/>
                <a:gd name="connsiteX7" fmla="*/ 2021681 w 2336006"/>
                <a:gd name="connsiteY7" fmla="*/ 9525 h 342900"/>
                <a:gd name="connsiteX8" fmla="*/ 2336006 w 2336006"/>
                <a:gd name="connsiteY8" fmla="*/ 0 h 342900"/>
                <a:gd name="connsiteX9" fmla="*/ 2324100 w 2336006"/>
                <a:gd name="connsiteY9" fmla="*/ 209550 h 342900"/>
                <a:gd name="connsiteX10" fmla="*/ 2155031 w 2336006"/>
                <a:gd name="connsiteY10" fmla="*/ 195262 h 342900"/>
                <a:gd name="connsiteX11" fmla="*/ 1957387 w 2336006"/>
                <a:gd name="connsiteY11" fmla="*/ 185737 h 342900"/>
                <a:gd name="connsiteX12" fmla="*/ 1712119 w 2336006"/>
                <a:gd name="connsiteY12" fmla="*/ 185737 h 342900"/>
                <a:gd name="connsiteX13" fmla="*/ 1459706 w 2336006"/>
                <a:gd name="connsiteY13" fmla="*/ 192881 h 342900"/>
                <a:gd name="connsiteX14" fmla="*/ 1214437 w 2336006"/>
                <a:gd name="connsiteY14" fmla="*/ 211931 h 342900"/>
                <a:gd name="connsiteX15" fmla="*/ 990600 w 2336006"/>
                <a:gd name="connsiteY15" fmla="*/ 228600 h 342900"/>
                <a:gd name="connsiteX16" fmla="*/ 740569 w 2336006"/>
                <a:gd name="connsiteY16" fmla="*/ 252412 h 342900"/>
                <a:gd name="connsiteX17" fmla="*/ 552450 w 2336006"/>
                <a:gd name="connsiteY17" fmla="*/ 273844 h 342900"/>
                <a:gd name="connsiteX18" fmla="*/ 361950 w 2336006"/>
                <a:gd name="connsiteY18" fmla="*/ 297656 h 342900"/>
                <a:gd name="connsiteX19" fmla="*/ 123825 w 2336006"/>
                <a:gd name="connsiteY19" fmla="*/ 328612 h 342900"/>
                <a:gd name="connsiteX20" fmla="*/ 19050 w 2336006"/>
                <a:gd name="connsiteY20" fmla="*/ 342900 h 342900"/>
                <a:gd name="connsiteX21" fmla="*/ 0 w 2336006"/>
                <a:gd name="connsiteY21" fmla="*/ 159544 h 342900"/>
                <a:gd name="connsiteX22" fmla="*/ 309562 w 2336006"/>
                <a:gd name="connsiteY22" fmla="*/ 138112 h 342900"/>
                <a:gd name="connsiteX23" fmla="*/ 428625 w 2336006"/>
                <a:gd name="connsiteY23" fmla="*/ 1333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6006" h="342900">
                  <a:moveTo>
                    <a:pt x="428625" y="133350"/>
                  </a:moveTo>
                  <a:lnTo>
                    <a:pt x="685800" y="111919"/>
                  </a:lnTo>
                  <a:lnTo>
                    <a:pt x="912019" y="88106"/>
                  </a:lnTo>
                  <a:lnTo>
                    <a:pt x="1188244" y="61912"/>
                  </a:lnTo>
                  <a:lnTo>
                    <a:pt x="1359694" y="42862"/>
                  </a:lnTo>
                  <a:lnTo>
                    <a:pt x="1524000" y="23812"/>
                  </a:lnTo>
                  <a:lnTo>
                    <a:pt x="1776412" y="16669"/>
                  </a:lnTo>
                  <a:lnTo>
                    <a:pt x="2021681" y="9525"/>
                  </a:lnTo>
                  <a:lnTo>
                    <a:pt x="2336006" y="0"/>
                  </a:lnTo>
                  <a:lnTo>
                    <a:pt x="2324100" y="209550"/>
                  </a:lnTo>
                  <a:lnTo>
                    <a:pt x="2155031" y="195262"/>
                  </a:lnTo>
                  <a:lnTo>
                    <a:pt x="1957387" y="185737"/>
                  </a:lnTo>
                  <a:lnTo>
                    <a:pt x="1712119" y="185737"/>
                  </a:lnTo>
                  <a:lnTo>
                    <a:pt x="1459706" y="192881"/>
                  </a:lnTo>
                  <a:lnTo>
                    <a:pt x="1214437" y="211931"/>
                  </a:lnTo>
                  <a:lnTo>
                    <a:pt x="990600" y="228600"/>
                  </a:lnTo>
                  <a:lnTo>
                    <a:pt x="740569" y="252412"/>
                  </a:lnTo>
                  <a:lnTo>
                    <a:pt x="552450" y="273844"/>
                  </a:lnTo>
                  <a:lnTo>
                    <a:pt x="361950" y="297656"/>
                  </a:lnTo>
                  <a:lnTo>
                    <a:pt x="123825" y="328612"/>
                  </a:lnTo>
                  <a:lnTo>
                    <a:pt x="19050" y="342900"/>
                  </a:lnTo>
                  <a:lnTo>
                    <a:pt x="0" y="159544"/>
                  </a:lnTo>
                  <a:lnTo>
                    <a:pt x="309562" y="138112"/>
                  </a:lnTo>
                  <a:lnTo>
                    <a:pt x="428625" y="133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0B624155-5953-45F9-B303-6DECD0F81B93}"/>
                </a:ext>
              </a:extLst>
            </p:cNvPr>
            <p:cNvSpPr/>
            <p:nvPr/>
          </p:nvSpPr>
          <p:spPr>
            <a:xfrm>
              <a:off x="4995863" y="4086226"/>
              <a:ext cx="2413000" cy="820737"/>
            </a:xfrm>
            <a:custGeom>
              <a:avLst/>
              <a:gdLst>
                <a:gd name="connsiteX0" fmla="*/ 766762 w 2412206"/>
                <a:gd name="connsiteY0" fmla="*/ 121444 h 821531"/>
                <a:gd name="connsiteX1" fmla="*/ 588168 w 2412206"/>
                <a:gd name="connsiteY1" fmla="*/ 138112 h 821531"/>
                <a:gd name="connsiteX2" fmla="*/ 416718 w 2412206"/>
                <a:gd name="connsiteY2" fmla="*/ 154781 h 821531"/>
                <a:gd name="connsiteX3" fmla="*/ 250031 w 2412206"/>
                <a:gd name="connsiteY3" fmla="*/ 171450 h 821531"/>
                <a:gd name="connsiteX4" fmla="*/ 76200 w 2412206"/>
                <a:gd name="connsiteY4" fmla="*/ 197644 h 821531"/>
                <a:gd name="connsiteX5" fmla="*/ 0 w 2412206"/>
                <a:gd name="connsiteY5" fmla="*/ 216694 h 821531"/>
                <a:gd name="connsiteX6" fmla="*/ 111918 w 2412206"/>
                <a:gd name="connsiteY6" fmla="*/ 366712 h 821531"/>
                <a:gd name="connsiteX7" fmla="*/ 221456 w 2412206"/>
                <a:gd name="connsiteY7" fmla="*/ 338137 h 821531"/>
                <a:gd name="connsiteX8" fmla="*/ 311943 w 2412206"/>
                <a:gd name="connsiteY8" fmla="*/ 319087 h 821531"/>
                <a:gd name="connsiteX9" fmla="*/ 433387 w 2412206"/>
                <a:gd name="connsiteY9" fmla="*/ 300037 h 821531"/>
                <a:gd name="connsiteX10" fmla="*/ 573881 w 2412206"/>
                <a:gd name="connsiteY10" fmla="*/ 283369 h 821531"/>
                <a:gd name="connsiteX11" fmla="*/ 747712 w 2412206"/>
                <a:gd name="connsiteY11" fmla="*/ 266700 h 821531"/>
                <a:gd name="connsiteX12" fmla="*/ 907256 w 2412206"/>
                <a:gd name="connsiteY12" fmla="*/ 257175 h 821531"/>
                <a:gd name="connsiteX13" fmla="*/ 1143000 w 2412206"/>
                <a:gd name="connsiteY13" fmla="*/ 240506 h 821531"/>
                <a:gd name="connsiteX14" fmla="*/ 1381125 w 2412206"/>
                <a:gd name="connsiteY14" fmla="*/ 228600 h 821531"/>
                <a:gd name="connsiteX15" fmla="*/ 1557337 w 2412206"/>
                <a:gd name="connsiteY15" fmla="*/ 223837 h 821531"/>
                <a:gd name="connsiteX16" fmla="*/ 1702593 w 2412206"/>
                <a:gd name="connsiteY16" fmla="*/ 221456 h 821531"/>
                <a:gd name="connsiteX17" fmla="*/ 1890712 w 2412206"/>
                <a:gd name="connsiteY17" fmla="*/ 219075 h 821531"/>
                <a:gd name="connsiteX18" fmla="*/ 1924050 w 2412206"/>
                <a:gd name="connsiteY18" fmla="*/ 221456 h 821531"/>
                <a:gd name="connsiteX19" fmla="*/ 1947862 w 2412206"/>
                <a:gd name="connsiteY19" fmla="*/ 226219 h 821531"/>
                <a:gd name="connsiteX20" fmla="*/ 1962150 w 2412206"/>
                <a:gd name="connsiteY20" fmla="*/ 230981 h 821531"/>
                <a:gd name="connsiteX21" fmla="*/ 1981200 w 2412206"/>
                <a:gd name="connsiteY21" fmla="*/ 240506 h 821531"/>
                <a:gd name="connsiteX22" fmla="*/ 1995487 w 2412206"/>
                <a:gd name="connsiteY22" fmla="*/ 252412 h 821531"/>
                <a:gd name="connsiteX23" fmla="*/ 2005012 w 2412206"/>
                <a:gd name="connsiteY23" fmla="*/ 269081 h 821531"/>
                <a:gd name="connsiteX24" fmla="*/ 2009775 w 2412206"/>
                <a:gd name="connsiteY24" fmla="*/ 285750 h 821531"/>
                <a:gd name="connsiteX25" fmla="*/ 2012156 w 2412206"/>
                <a:gd name="connsiteY25" fmla="*/ 304800 h 821531"/>
                <a:gd name="connsiteX26" fmla="*/ 2007393 w 2412206"/>
                <a:gd name="connsiteY26" fmla="*/ 326231 h 821531"/>
                <a:gd name="connsiteX27" fmla="*/ 1997868 w 2412206"/>
                <a:gd name="connsiteY27" fmla="*/ 357187 h 821531"/>
                <a:gd name="connsiteX28" fmla="*/ 1959768 w 2412206"/>
                <a:gd name="connsiteY28" fmla="*/ 476250 h 821531"/>
                <a:gd name="connsiteX29" fmla="*/ 1919287 w 2412206"/>
                <a:gd name="connsiteY29" fmla="*/ 592931 h 821531"/>
                <a:gd name="connsiteX30" fmla="*/ 1900237 w 2412206"/>
                <a:gd name="connsiteY30" fmla="*/ 778669 h 821531"/>
                <a:gd name="connsiteX31" fmla="*/ 1983581 w 2412206"/>
                <a:gd name="connsiteY31" fmla="*/ 819150 h 821531"/>
                <a:gd name="connsiteX32" fmla="*/ 1995487 w 2412206"/>
                <a:gd name="connsiteY32" fmla="*/ 821531 h 821531"/>
                <a:gd name="connsiteX33" fmla="*/ 2014537 w 2412206"/>
                <a:gd name="connsiteY33" fmla="*/ 819150 h 821531"/>
                <a:gd name="connsiteX34" fmla="*/ 2031206 w 2412206"/>
                <a:gd name="connsiteY34" fmla="*/ 814387 h 821531"/>
                <a:gd name="connsiteX35" fmla="*/ 2055018 w 2412206"/>
                <a:gd name="connsiteY35" fmla="*/ 804862 h 821531"/>
                <a:gd name="connsiteX36" fmla="*/ 2071687 w 2412206"/>
                <a:gd name="connsiteY36" fmla="*/ 788194 h 821531"/>
                <a:gd name="connsiteX37" fmla="*/ 2107406 w 2412206"/>
                <a:gd name="connsiteY37" fmla="*/ 719137 h 821531"/>
                <a:gd name="connsiteX38" fmla="*/ 2162175 w 2412206"/>
                <a:gd name="connsiteY38" fmla="*/ 619125 h 821531"/>
                <a:gd name="connsiteX39" fmla="*/ 2214562 w 2412206"/>
                <a:gd name="connsiteY39" fmla="*/ 521494 h 821531"/>
                <a:gd name="connsiteX40" fmla="*/ 2262187 w 2412206"/>
                <a:gd name="connsiteY40" fmla="*/ 426244 h 821531"/>
                <a:gd name="connsiteX41" fmla="*/ 2288381 w 2412206"/>
                <a:gd name="connsiteY41" fmla="*/ 366712 h 821531"/>
                <a:gd name="connsiteX42" fmla="*/ 2302668 w 2412206"/>
                <a:gd name="connsiteY42" fmla="*/ 340519 h 821531"/>
                <a:gd name="connsiteX43" fmla="*/ 2321718 w 2412206"/>
                <a:gd name="connsiteY43" fmla="*/ 321469 h 821531"/>
                <a:gd name="connsiteX44" fmla="*/ 2343150 w 2412206"/>
                <a:gd name="connsiteY44" fmla="*/ 307181 h 821531"/>
                <a:gd name="connsiteX45" fmla="*/ 2369343 w 2412206"/>
                <a:gd name="connsiteY45" fmla="*/ 292894 h 821531"/>
                <a:gd name="connsiteX46" fmla="*/ 2388393 w 2412206"/>
                <a:gd name="connsiteY46" fmla="*/ 278606 h 821531"/>
                <a:gd name="connsiteX47" fmla="*/ 2405062 w 2412206"/>
                <a:gd name="connsiteY47" fmla="*/ 261937 h 821531"/>
                <a:gd name="connsiteX48" fmla="*/ 2412206 w 2412206"/>
                <a:gd name="connsiteY48" fmla="*/ 245269 h 821531"/>
                <a:gd name="connsiteX49" fmla="*/ 2412206 w 2412206"/>
                <a:gd name="connsiteY49" fmla="*/ 230981 h 821531"/>
                <a:gd name="connsiteX50" fmla="*/ 2405062 w 2412206"/>
                <a:gd name="connsiteY50" fmla="*/ 207169 h 821531"/>
                <a:gd name="connsiteX51" fmla="*/ 2390775 w 2412206"/>
                <a:gd name="connsiteY51" fmla="*/ 188119 h 821531"/>
                <a:gd name="connsiteX52" fmla="*/ 2357437 w 2412206"/>
                <a:gd name="connsiteY52" fmla="*/ 161925 h 821531"/>
                <a:gd name="connsiteX53" fmla="*/ 2336006 w 2412206"/>
                <a:gd name="connsiteY53" fmla="*/ 140494 h 821531"/>
                <a:gd name="connsiteX54" fmla="*/ 2309812 w 2412206"/>
                <a:gd name="connsiteY54" fmla="*/ 114300 h 821531"/>
                <a:gd name="connsiteX55" fmla="*/ 2264568 w 2412206"/>
                <a:gd name="connsiteY55" fmla="*/ 80962 h 821531"/>
                <a:gd name="connsiteX56" fmla="*/ 2195512 w 2412206"/>
                <a:gd name="connsiteY56" fmla="*/ 35719 h 821531"/>
                <a:gd name="connsiteX57" fmla="*/ 2140743 w 2412206"/>
                <a:gd name="connsiteY57" fmla="*/ 4762 h 821531"/>
                <a:gd name="connsiteX58" fmla="*/ 2119312 w 2412206"/>
                <a:gd name="connsiteY58" fmla="*/ 0 h 821531"/>
                <a:gd name="connsiteX59" fmla="*/ 2105025 w 2412206"/>
                <a:gd name="connsiteY59" fmla="*/ 0 h 821531"/>
                <a:gd name="connsiteX60" fmla="*/ 2085975 w 2412206"/>
                <a:gd name="connsiteY60" fmla="*/ 7144 h 821531"/>
                <a:gd name="connsiteX61" fmla="*/ 1964531 w 2412206"/>
                <a:gd name="connsiteY61" fmla="*/ 52387 h 821531"/>
                <a:gd name="connsiteX62" fmla="*/ 1935956 w 2412206"/>
                <a:gd name="connsiteY62" fmla="*/ 64294 h 821531"/>
                <a:gd name="connsiteX63" fmla="*/ 1878806 w 2412206"/>
                <a:gd name="connsiteY63" fmla="*/ 66675 h 821531"/>
                <a:gd name="connsiteX64" fmla="*/ 1733550 w 2412206"/>
                <a:gd name="connsiteY64" fmla="*/ 71437 h 821531"/>
                <a:gd name="connsiteX65" fmla="*/ 1535906 w 2412206"/>
                <a:gd name="connsiteY65" fmla="*/ 76200 h 821531"/>
                <a:gd name="connsiteX66" fmla="*/ 1250156 w 2412206"/>
                <a:gd name="connsiteY66" fmla="*/ 85725 h 821531"/>
                <a:gd name="connsiteX67" fmla="*/ 1090612 w 2412206"/>
                <a:gd name="connsiteY67" fmla="*/ 95250 h 821531"/>
                <a:gd name="connsiteX68" fmla="*/ 766762 w 2412206"/>
                <a:gd name="connsiteY68" fmla="*/ 121444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12206" h="821531">
                  <a:moveTo>
                    <a:pt x="766762" y="121444"/>
                  </a:moveTo>
                  <a:lnTo>
                    <a:pt x="588168" y="138112"/>
                  </a:lnTo>
                  <a:lnTo>
                    <a:pt x="416718" y="154781"/>
                  </a:lnTo>
                  <a:lnTo>
                    <a:pt x="250031" y="171450"/>
                  </a:lnTo>
                  <a:lnTo>
                    <a:pt x="76200" y="197644"/>
                  </a:lnTo>
                  <a:lnTo>
                    <a:pt x="0" y="216694"/>
                  </a:lnTo>
                  <a:lnTo>
                    <a:pt x="111918" y="366712"/>
                  </a:lnTo>
                  <a:lnTo>
                    <a:pt x="221456" y="338137"/>
                  </a:lnTo>
                  <a:lnTo>
                    <a:pt x="311943" y="319087"/>
                  </a:lnTo>
                  <a:lnTo>
                    <a:pt x="433387" y="300037"/>
                  </a:lnTo>
                  <a:lnTo>
                    <a:pt x="573881" y="283369"/>
                  </a:lnTo>
                  <a:lnTo>
                    <a:pt x="747712" y="266700"/>
                  </a:lnTo>
                  <a:lnTo>
                    <a:pt x="907256" y="257175"/>
                  </a:lnTo>
                  <a:lnTo>
                    <a:pt x="1143000" y="240506"/>
                  </a:lnTo>
                  <a:lnTo>
                    <a:pt x="1381125" y="228600"/>
                  </a:lnTo>
                  <a:lnTo>
                    <a:pt x="1557337" y="223837"/>
                  </a:lnTo>
                  <a:lnTo>
                    <a:pt x="1702593" y="221456"/>
                  </a:lnTo>
                  <a:lnTo>
                    <a:pt x="1890712" y="219075"/>
                  </a:lnTo>
                  <a:lnTo>
                    <a:pt x="1924050" y="221456"/>
                  </a:lnTo>
                  <a:lnTo>
                    <a:pt x="1947862" y="226219"/>
                  </a:lnTo>
                  <a:lnTo>
                    <a:pt x="1962150" y="230981"/>
                  </a:lnTo>
                  <a:lnTo>
                    <a:pt x="1981200" y="240506"/>
                  </a:lnTo>
                  <a:lnTo>
                    <a:pt x="1995487" y="252412"/>
                  </a:lnTo>
                  <a:lnTo>
                    <a:pt x="2005012" y="269081"/>
                  </a:lnTo>
                  <a:lnTo>
                    <a:pt x="2009775" y="285750"/>
                  </a:lnTo>
                  <a:lnTo>
                    <a:pt x="2012156" y="304800"/>
                  </a:lnTo>
                  <a:lnTo>
                    <a:pt x="2007393" y="326231"/>
                  </a:lnTo>
                  <a:lnTo>
                    <a:pt x="1997868" y="357187"/>
                  </a:lnTo>
                  <a:lnTo>
                    <a:pt x="1959768" y="476250"/>
                  </a:lnTo>
                  <a:lnTo>
                    <a:pt x="1919287" y="592931"/>
                  </a:lnTo>
                  <a:lnTo>
                    <a:pt x="1900237" y="778669"/>
                  </a:lnTo>
                  <a:lnTo>
                    <a:pt x="1983581" y="819150"/>
                  </a:lnTo>
                  <a:lnTo>
                    <a:pt x="1995487" y="821531"/>
                  </a:lnTo>
                  <a:lnTo>
                    <a:pt x="2014537" y="819150"/>
                  </a:lnTo>
                  <a:lnTo>
                    <a:pt x="2031206" y="814387"/>
                  </a:lnTo>
                  <a:lnTo>
                    <a:pt x="2055018" y="804862"/>
                  </a:lnTo>
                  <a:lnTo>
                    <a:pt x="2071687" y="788194"/>
                  </a:lnTo>
                  <a:lnTo>
                    <a:pt x="2107406" y="719137"/>
                  </a:lnTo>
                  <a:lnTo>
                    <a:pt x="2162175" y="619125"/>
                  </a:lnTo>
                  <a:lnTo>
                    <a:pt x="2214562" y="521494"/>
                  </a:lnTo>
                  <a:lnTo>
                    <a:pt x="2262187" y="426244"/>
                  </a:lnTo>
                  <a:lnTo>
                    <a:pt x="2288381" y="366712"/>
                  </a:lnTo>
                  <a:lnTo>
                    <a:pt x="2302668" y="340519"/>
                  </a:lnTo>
                  <a:lnTo>
                    <a:pt x="2321718" y="321469"/>
                  </a:lnTo>
                  <a:lnTo>
                    <a:pt x="2343150" y="307181"/>
                  </a:lnTo>
                  <a:lnTo>
                    <a:pt x="2369343" y="292894"/>
                  </a:lnTo>
                  <a:lnTo>
                    <a:pt x="2388393" y="278606"/>
                  </a:lnTo>
                  <a:lnTo>
                    <a:pt x="2405062" y="261937"/>
                  </a:lnTo>
                  <a:lnTo>
                    <a:pt x="2412206" y="245269"/>
                  </a:lnTo>
                  <a:lnTo>
                    <a:pt x="2412206" y="230981"/>
                  </a:lnTo>
                  <a:lnTo>
                    <a:pt x="2405062" y="207169"/>
                  </a:lnTo>
                  <a:lnTo>
                    <a:pt x="2390775" y="188119"/>
                  </a:lnTo>
                  <a:lnTo>
                    <a:pt x="2357437" y="161925"/>
                  </a:lnTo>
                  <a:lnTo>
                    <a:pt x="2336006" y="140494"/>
                  </a:lnTo>
                  <a:lnTo>
                    <a:pt x="2309812" y="114300"/>
                  </a:lnTo>
                  <a:lnTo>
                    <a:pt x="2264568" y="80962"/>
                  </a:lnTo>
                  <a:lnTo>
                    <a:pt x="2195512" y="35719"/>
                  </a:lnTo>
                  <a:lnTo>
                    <a:pt x="2140743" y="4762"/>
                  </a:lnTo>
                  <a:lnTo>
                    <a:pt x="2119312" y="0"/>
                  </a:lnTo>
                  <a:lnTo>
                    <a:pt x="2105025" y="0"/>
                  </a:lnTo>
                  <a:lnTo>
                    <a:pt x="2085975" y="7144"/>
                  </a:lnTo>
                  <a:lnTo>
                    <a:pt x="1964531" y="52387"/>
                  </a:lnTo>
                  <a:lnTo>
                    <a:pt x="1935956" y="64294"/>
                  </a:lnTo>
                  <a:lnTo>
                    <a:pt x="1878806" y="66675"/>
                  </a:lnTo>
                  <a:lnTo>
                    <a:pt x="1733550" y="71437"/>
                  </a:lnTo>
                  <a:lnTo>
                    <a:pt x="1535906" y="76200"/>
                  </a:lnTo>
                  <a:lnTo>
                    <a:pt x="1250156" y="85725"/>
                  </a:lnTo>
                  <a:lnTo>
                    <a:pt x="1090612" y="95250"/>
                  </a:lnTo>
                  <a:lnTo>
                    <a:pt x="766762" y="121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9C0EA72B-62BB-4C9F-AB2B-E3B10DC3B155}"/>
                </a:ext>
              </a:extLst>
            </p:cNvPr>
            <p:cNvSpPr/>
            <p:nvPr/>
          </p:nvSpPr>
          <p:spPr>
            <a:xfrm>
              <a:off x="5218113" y="4683126"/>
              <a:ext cx="1758950" cy="352425"/>
            </a:xfrm>
            <a:custGeom>
              <a:avLst/>
              <a:gdLst>
                <a:gd name="connsiteX0" fmla="*/ 816769 w 1759744"/>
                <a:gd name="connsiteY0" fmla="*/ 61912 h 352425"/>
                <a:gd name="connsiteX1" fmla="*/ 561975 w 1759744"/>
                <a:gd name="connsiteY1" fmla="*/ 78581 h 352425"/>
                <a:gd name="connsiteX2" fmla="*/ 326231 w 1759744"/>
                <a:gd name="connsiteY2" fmla="*/ 95250 h 352425"/>
                <a:gd name="connsiteX3" fmla="*/ 0 w 1759744"/>
                <a:gd name="connsiteY3" fmla="*/ 119062 h 352425"/>
                <a:gd name="connsiteX4" fmla="*/ 64294 w 1759744"/>
                <a:gd name="connsiteY4" fmla="*/ 352425 h 352425"/>
                <a:gd name="connsiteX5" fmla="*/ 92869 w 1759744"/>
                <a:gd name="connsiteY5" fmla="*/ 304800 h 352425"/>
                <a:gd name="connsiteX6" fmla="*/ 180975 w 1759744"/>
                <a:gd name="connsiteY6" fmla="*/ 271462 h 352425"/>
                <a:gd name="connsiteX7" fmla="*/ 230981 w 1759744"/>
                <a:gd name="connsiteY7" fmla="*/ 257175 h 352425"/>
                <a:gd name="connsiteX8" fmla="*/ 342900 w 1759744"/>
                <a:gd name="connsiteY8" fmla="*/ 235743 h 352425"/>
                <a:gd name="connsiteX9" fmla="*/ 445294 w 1759744"/>
                <a:gd name="connsiteY9" fmla="*/ 219075 h 352425"/>
                <a:gd name="connsiteX10" fmla="*/ 566737 w 1759744"/>
                <a:gd name="connsiteY10" fmla="*/ 202406 h 352425"/>
                <a:gd name="connsiteX11" fmla="*/ 676275 w 1759744"/>
                <a:gd name="connsiteY11" fmla="*/ 192881 h 352425"/>
                <a:gd name="connsiteX12" fmla="*/ 788194 w 1759744"/>
                <a:gd name="connsiteY12" fmla="*/ 185737 h 352425"/>
                <a:gd name="connsiteX13" fmla="*/ 902494 w 1759744"/>
                <a:gd name="connsiteY13" fmla="*/ 180975 h 352425"/>
                <a:gd name="connsiteX14" fmla="*/ 1026319 w 1759744"/>
                <a:gd name="connsiteY14" fmla="*/ 180975 h 352425"/>
                <a:gd name="connsiteX15" fmla="*/ 1164431 w 1759744"/>
                <a:gd name="connsiteY15" fmla="*/ 180975 h 352425"/>
                <a:gd name="connsiteX16" fmla="*/ 1297781 w 1759744"/>
                <a:gd name="connsiteY16" fmla="*/ 180975 h 352425"/>
                <a:gd name="connsiteX17" fmla="*/ 1373981 w 1759744"/>
                <a:gd name="connsiteY17" fmla="*/ 180975 h 352425"/>
                <a:gd name="connsiteX18" fmla="*/ 1512094 w 1759744"/>
                <a:gd name="connsiteY18" fmla="*/ 178593 h 352425"/>
                <a:gd name="connsiteX19" fmla="*/ 1759744 w 1759744"/>
                <a:gd name="connsiteY19" fmla="*/ 180975 h 352425"/>
                <a:gd name="connsiteX20" fmla="*/ 1759744 w 1759744"/>
                <a:gd name="connsiteY20" fmla="*/ 0 h 352425"/>
                <a:gd name="connsiteX21" fmla="*/ 1543050 w 1759744"/>
                <a:gd name="connsiteY21" fmla="*/ 16668 h 352425"/>
                <a:gd name="connsiteX22" fmla="*/ 1314450 w 1759744"/>
                <a:gd name="connsiteY22" fmla="*/ 30956 h 352425"/>
                <a:gd name="connsiteX23" fmla="*/ 1014412 w 1759744"/>
                <a:gd name="connsiteY23" fmla="*/ 50006 h 352425"/>
                <a:gd name="connsiteX24" fmla="*/ 816769 w 1759744"/>
                <a:gd name="connsiteY24" fmla="*/ 6191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9744" h="352425">
                  <a:moveTo>
                    <a:pt x="816769" y="61912"/>
                  </a:moveTo>
                  <a:lnTo>
                    <a:pt x="561975" y="78581"/>
                  </a:lnTo>
                  <a:lnTo>
                    <a:pt x="326231" y="95250"/>
                  </a:lnTo>
                  <a:lnTo>
                    <a:pt x="0" y="119062"/>
                  </a:lnTo>
                  <a:lnTo>
                    <a:pt x="64294" y="352425"/>
                  </a:lnTo>
                  <a:lnTo>
                    <a:pt x="92869" y="304800"/>
                  </a:lnTo>
                  <a:lnTo>
                    <a:pt x="180975" y="271462"/>
                  </a:lnTo>
                  <a:lnTo>
                    <a:pt x="230981" y="257175"/>
                  </a:lnTo>
                  <a:lnTo>
                    <a:pt x="342900" y="235743"/>
                  </a:lnTo>
                  <a:lnTo>
                    <a:pt x="445294" y="219075"/>
                  </a:lnTo>
                  <a:lnTo>
                    <a:pt x="566737" y="202406"/>
                  </a:lnTo>
                  <a:lnTo>
                    <a:pt x="676275" y="192881"/>
                  </a:lnTo>
                  <a:lnTo>
                    <a:pt x="788194" y="185737"/>
                  </a:lnTo>
                  <a:lnTo>
                    <a:pt x="902494" y="180975"/>
                  </a:lnTo>
                  <a:lnTo>
                    <a:pt x="1026319" y="180975"/>
                  </a:lnTo>
                  <a:lnTo>
                    <a:pt x="1164431" y="180975"/>
                  </a:lnTo>
                  <a:lnTo>
                    <a:pt x="1297781" y="180975"/>
                  </a:lnTo>
                  <a:lnTo>
                    <a:pt x="1373981" y="180975"/>
                  </a:lnTo>
                  <a:lnTo>
                    <a:pt x="1512094" y="178593"/>
                  </a:lnTo>
                  <a:lnTo>
                    <a:pt x="1759744" y="180975"/>
                  </a:lnTo>
                  <a:lnTo>
                    <a:pt x="1759744" y="0"/>
                  </a:lnTo>
                  <a:lnTo>
                    <a:pt x="1543050" y="16668"/>
                  </a:lnTo>
                  <a:lnTo>
                    <a:pt x="1314450" y="30956"/>
                  </a:lnTo>
                  <a:lnTo>
                    <a:pt x="1014412" y="50006"/>
                  </a:lnTo>
                  <a:lnTo>
                    <a:pt x="816769" y="619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9">
              <a:extLst>
                <a:ext uri="{FF2B5EF4-FFF2-40B4-BE49-F238E27FC236}">
                  <a16:creationId xmlns:a16="http://schemas.microsoft.com/office/drawing/2014/main" id="{DBE15BFA-6EFD-4ED0-83C0-8F12A3E991ED}"/>
                </a:ext>
              </a:extLst>
            </p:cNvPr>
            <p:cNvSpPr/>
            <p:nvPr/>
          </p:nvSpPr>
          <p:spPr>
            <a:xfrm>
              <a:off x="5267326" y="4945064"/>
              <a:ext cx="485775" cy="708025"/>
            </a:xfrm>
            <a:custGeom>
              <a:avLst/>
              <a:gdLst>
                <a:gd name="connsiteX0" fmla="*/ 207169 w 485775"/>
                <a:gd name="connsiteY0" fmla="*/ 338138 h 707232"/>
                <a:gd name="connsiteX1" fmla="*/ 133350 w 485775"/>
                <a:gd name="connsiteY1" fmla="*/ 142875 h 707232"/>
                <a:gd name="connsiteX2" fmla="*/ 121444 w 485775"/>
                <a:gd name="connsiteY2" fmla="*/ 128588 h 707232"/>
                <a:gd name="connsiteX3" fmla="*/ 76200 w 485775"/>
                <a:gd name="connsiteY3" fmla="*/ 92869 h 707232"/>
                <a:gd name="connsiteX4" fmla="*/ 21431 w 485775"/>
                <a:gd name="connsiteY4" fmla="*/ 59532 h 707232"/>
                <a:gd name="connsiteX5" fmla="*/ 0 w 485775"/>
                <a:gd name="connsiteY5" fmla="*/ 42863 h 707232"/>
                <a:gd name="connsiteX6" fmla="*/ 100013 w 485775"/>
                <a:gd name="connsiteY6" fmla="*/ 0 h 707232"/>
                <a:gd name="connsiteX7" fmla="*/ 166688 w 485775"/>
                <a:gd name="connsiteY7" fmla="*/ 50007 h 707232"/>
                <a:gd name="connsiteX8" fmla="*/ 228600 w 485775"/>
                <a:gd name="connsiteY8" fmla="*/ 97632 h 707232"/>
                <a:gd name="connsiteX9" fmla="*/ 283369 w 485775"/>
                <a:gd name="connsiteY9" fmla="*/ 142875 h 707232"/>
                <a:gd name="connsiteX10" fmla="*/ 345281 w 485775"/>
                <a:gd name="connsiteY10" fmla="*/ 192882 h 707232"/>
                <a:gd name="connsiteX11" fmla="*/ 395288 w 485775"/>
                <a:gd name="connsiteY11" fmla="*/ 235744 h 707232"/>
                <a:gd name="connsiteX12" fmla="*/ 428625 w 485775"/>
                <a:gd name="connsiteY12" fmla="*/ 269082 h 707232"/>
                <a:gd name="connsiteX13" fmla="*/ 452438 w 485775"/>
                <a:gd name="connsiteY13" fmla="*/ 300038 h 707232"/>
                <a:gd name="connsiteX14" fmla="*/ 464344 w 485775"/>
                <a:gd name="connsiteY14" fmla="*/ 319088 h 707232"/>
                <a:gd name="connsiteX15" fmla="*/ 473869 w 485775"/>
                <a:gd name="connsiteY15" fmla="*/ 340519 h 707232"/>
                <a:gd name="connsiteX16" fmla="*/ 478631 w 485775"/>
                <a:gd name="connsiteY16" fmla="*/ 366713 h 707232"/>
                <a:gd name="connsiteX17" fmla="*/ 485775 w 485775"/>
                <a:gd name="connsiteY17" fmla="*/ 414338 h 707232"/>
                <a:gd name="connsiteX18" fmla="*/ 485775 w 485775"/>
                <a:gd name="connsiteY18" fmla="*/ 457200 h 707232"/>
                <a:gd name="connsiteX19" fmla="*/ 483394 w 485775"/>
                <a:gd name="connsiteY19" fmla="*/ 488157 h 707232"/>
                <a:gd name="connsiteX20" fmla="*/ 471488 w 485775"/>
                <a:gd name="connsiteY20" fmla="*/ 528638 h 707232"/>
                <a:gd name="connsiteX21" fmla="*/ 450056 w 485775"/>
                <a:gd name="connsiteY21" fmla="*/ 581025 h 707232"/>
                <a:gd name="connsiteX22" fmla="*/ 419100 w 485775"/>
                <a:gd name="connsiteY22" fmla="*/ 633413 h 707232"/>
                <a:gd name="connsiteX23" fmla="*/ 378619 w 485775"/>
                <a:gd name="connsiteY23" fmla="*/ 681038 h 707232"/>
                <a:gd name="connsiteX24" fmla="*/ 283369 w 485775"/>
                <a:gd name="connsiteY24" fmla="*/ 707232 h 707232"/>
                <a:gd name="connsiteX25" fmla="*/ 285750 w 485775"/>
                <a:gd name="connsiteY25" fmla="*/ 588169 h 707232"/>
                <a:gd name="connsiteX26" fmla="*/ 283369 w 485775"/>
                <a:gd name="connsiteY26" fmla="*/ 559594 h 707232"/>
                <a:gd name="connsiteX27" fmla="*/ 257175 w 485775"/>
                <a:gd name="connsiteY27" fmla="*/ 473869 h 707232"/>
                <a:gd name="connsiteX28" fmla="*/ 207169 w 485775"/>
                <a:gd name="connsiteY28" fmla="*/ 338138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5775" h="707232">
                  <a:moveTo>
                    <a:pt x="207169" y="338138"/>
                  </a:moveTo>
                  <a:lnTo>
                    <a:pt x="133350" y="142875"/>
                  </a:lnTo>
                  <a:lnTo>
                    <a:pt x="121444" y="128588"/>
                  </a:lnTo>
                  <a:lnTo>
                    <a:pt x="76200" y="92869"/>
                  </a:lnTo>
                  <a:lnTo>
                    <a:pt x="21431" y="59532"/>
                  </a:lnTo>
                  <a:lnTo>
                    <a:pt x="0" y="42863"/>
                  </a:lnTo>
                  <a:lnTo>
                    <a:pt x="100013" y="0"/>
                  </a:lnTo>
                  <a:lnTo>
                    <a:pt x="166688" y="50007"/>
                  </a:lnTo>
                  <a:lnTo>
                    <a:pt x="228600" y="97632"/>
                  </a:lnTo>
                  <a:lnTo>
                    <a:pt x="283369" y="142875"/>
                  </a:lnTo>
                  <a:lnTo>
                    <a:pt x="345281" y="192882"/>
                  </a:lnTo>
                  <a:lnTo>
                    <a:pt x="395288" y="235744"/>
                  </a:lnTo>
                  <a:lnTo>
                    <a:pt x="428625" y="269082"/>
                  </a:lnTo>
                  <a:lnTo>
                    <a:pt x="452438" y="300038"/>
                  </a:lnTo>
                  <a:lnTo>
                    <a:pt x="464344" y="319088"/>
                  </a:lnTo>
                  <a:lnTo>
                    <a:pt x="473869" y="340519"/>
                  </a:lnTo>
                  <a:lnTo>
                    <a:pt x="478631" y="366713"/>
                  </a:lnTo>
                  <a:lnTo>
                    <a:pt x="485775" y="414338"/>
                  </a:lnTo>
                  <a:lnTo>
                    <a:pt x="485775" y="457200"/>
                  </a:lnTo>
                  <a:lnTo>
                    <a:pt x="483394" y="488157"/>
                  </a:lnTo>
                  <a:lnTo>
                    <a:pt x="471488" y="528638"/>
                  </a:lnTo>
                  <a:lnTo>
                    <a:pt x="450056" y="581025"/>
                  </a:lnTo>
                  <a:lnTo>
                    <a:pt x="419100" y="633413"/>
                  </a:lnTo>
                  <a:lnTo>
                    <a:pt x="378619" y="681038"/>
                  </a:lnTo>
                  <a:lnTo>
                    <a:pt x="283369" y="707232"/>
                  </a:lnTo>
                  <a:cubicBezTo>
                    <a:pt x="284163" y="667544"/>
                    <a:pt x="284956" y="627857"/>
                    <a:pt x="285750" y="588169"/>
                  </a:cubicBezTo>
                  <a:lnTo>
                    <a:pt x="283369" y="559594"/>
                  </a:lnTo>
                  <a:lnTo>
                    <a:pt x="257175" y="473869"/>
                  </a:lnTo>
                  <a:lnTo>
                    <a:pt x="207169" y="3381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0">
              <a:extLst>
                <a:ext uri="{FF2B5EF4-FFF2-40B4-BE49-F238E27FC236}">
                  <a16:creationId xmlns:a16="http://schemas.microsoft.com/office/drawing/2014/main" id="{158B817B-EA35-4BD7-AF3F-9CB63DF703A0}"/>
                </a:ext>
              </a:extLst>
            </p:cNvPr>
            <p:cNvSpPr/>
            <p:nvPr/>
          </p:nvSpPr>
          <p:spPr>
            <a:xfrm>
              <a:off x="6424613" y="4859339"/>
              <a:ext cx="514350" cy="739775"/>
            </a:xfrm>
            <a:custGeom>
              <a:avLst/>
              <a:gdLst>
                <a:gd name="connsiteX0" fmla="*/ 304800 w 514350"/>
                <a:gd name="connsiteY0" fmla="*/ 447675 h 738188"/>
                <a:gd name="connsiteX1" fmla="*/ 357187 w 514350"/>
                <a:gd name="connsiteY1" fmla="*/ 373857 h 738188"/>
                <a:gd name="connsiteX2" fmla="*/ 397668 w 514350"/>
                <a:gd name="connsiteY2" fmla="*/ 314325 h 738188"/>
                <a:gd name="connsiteX3" fmla="*/ 416718 w 514350"/>
                <a:gd name="connsiteY3" fmla="*/ 302419 h 738188"/>
                <a:gd name="connsiteX4" fmla="*/ 454818 w 514350"/>
                <a:gd name="connsiteY4" fmla="*/ 280988 h 738188"/>
                <a:gd name="connsiteX5" fmla="*/ 488156 w 514350"/>
                <a:gd name="connsiteY5" fmla="*/ 257175 h 738188"/>
                <a:gd name="connsiteX6" fmla="*/ 509587 w 514350"/>
                <a:gd name="connsiteY6" fmla="*/ 233363 h 738188"/>
                <a:gd name="connsiteX7" fmla="*/ 514350 w 514350"/>
                <a:gd name="connsiteY7" fmla="*/ 209550 h 738188"/>
                <a:gd name="connsiteX8" fmla="*/ 502443 w 514350"/>
                <a:gd name="connsiteY8" fmla="*/ 188119 h 738188"/>
                <a:gd name="connsiteX9" fmla="*/ 471487 w 514350"/>
                <a:gd name="connsiteY9" fmla="*/ 171450 h 738188"/>
                <a:gd name="connsiteX10" fmla="*/ 431006 w 514350"/>
                <a:gd name="connsiteY10" fmla="*/ 159544 h 738188"/>
                <a:gd name="connsiteX11" fmla="*/ 388143 w 514350"/>
                <a:gd name="connsiteY11" fmla="*/ 133350 h 738188"/>
                <a:gd name="connsiteX12" fmla="*/ 330993 w 514350"/>
                <a:gd name="connsiteY12" fmla="*/ 100013 h 738188"/>
                <a:gd name="connsiteX13" fmla="*/ 261937 w 514350"/>
                <a:gd name="connsiteY13" fmla="*/ 66675 h 738188"/>
                <a:gd name="connsiteX14" fmla="*/ 176212 w 514350"/>
                <a:gd name="connsiteY14" fmla="*/ 35719 h 738188"/>
                <a:gd name="connsiteX15" fmla="*/ 73818 w 514350"/>
                <a:gd name="connsiteY15" fmla="*/ 0 h 738188"/>
                <a:gd name="connsiteX16" fmla="*/ 52387 w 514350"/>
                <a:gd name="connsiteY16" fmla="*/ 0 h 738188"/>
                <a:gd name="connsiteX17" fmla="*/ 78581 w 514350"/>
                <a:gd name="connsiteY17" fmla="*/ 33338 h 738188"/>
                <a:gd name="connsiteX18" fmla="*/ 102393 w 514350"/>
                <a:gd name="connsiteY18" fmla="*/ 69057 h 738188"/>
                <a:gd name="connsiteX19" fmla="*/ 123825 w 514350"/>
                <a:gd name="connsiteY19" fmla="*/ 102394 h 738188"/>
                <a:gd name="connsiteX20" fmla="*/ 138112 w 514350"/>
                <a:gd name="connsiteY20" fmla="*/ 133350 h 738188"/>
                <a:gd name="connsiteX21" fmla="*/ 147637 w 514350"/>
                <a:gd name="connsiteY21" fmla="*/ 164307 h 738188"/>
                <a:gd name="connsiteX22" fmla="*/ 152400 w 514350"/>
                <a:gd name="connsiteY22" fmla="*/ 190500 h 738188"/>
                <a:gd name="connsiteX23" fmla="*/ 152400 w 514350"/>
                <a:gd name="connsiteY23" fmla="*/ 221457 h 738188"/>
                <a:gd name="connsiteX24" fmla="*/ 150018 w 514350"/>
                <a:gd name="connsiteY24" fmla="*/ 276225 h 738188"/>
                <a:gd name="connsiteX25" fmla="*/ 142875 w 514350"/>
                <a:gd name="connsiteY25" fmla="*/ 333375 h 738188"/>
                <a:gd name="connsiteX26" fmla="*/ 133350 w 514350"/>
                <a:gd name="connsiteY26" fmla="*/ 371475 h 738188"/>
                <a:gd name="connsiteX27" fmla="*/ 104775 w 514350"/>
                <a:gd name="connsiteY27" fmla="*/ 435769 h 738188"/>
                <a:gd name="connsiteX28" fmla="*/ 69056 w 514350"/>
                <a:gd name="connsiteY28" fmla="*/ 523875 h 738188"/>
                <a:gd name="connsiteX29" fmla="*/ 40481 w 514350"/>
                <a:gd name="connsiteY29" fmla="*/ 604838 h 738188"/>
                <a:gd name="connsiteX30" fmla="*/ 0 w 514350"/>
                <a:gd name="connsiteY30" fmla="*/ 738188 h 738188"/>
                <a:gd name="connsiteX31" fmla="*/ 109537 w 514350"/>
                <a:gd name="connsiteY31" fmla="*/ 735807 h 738188"/>
                <a:gd name="connsiteX32" fmla="*/ 185737 w 514350"/>
                <a:gd name="connsiteY32" fmla="*/ 626269 h 738188"/>
                <a:gd name="connsiteX33" fmla="*/ 240506 w 514350"/>
                <a:gd name="connsiteY33" fmla="*/ 545307 h 738188"/>
                <a:gd name="connsiteX34" fmla="*/ 304800 w 514350"/>
                <a:gd name="connsiteY34" fmla="*/ 44767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4350" h="738188">
                  <a:moveTo>
                    <a:pt x="304800" y="447675"/>
                  </a:moveTo>
                  <a:lnTo>
                    <a:pt x="357187" y="373857"/>
                  </a:lnTo>
                  <a:lnTo>
                    <a:pt x="397668" y="314325"/>
                  </a:lnTo>
                  <a:lnTo>
                    <a:pt x="416718" y="302419"/>
                  </a:lnTo>
                  <a:lnTo>
                    <a:pt x="454818" y="280988"/>
                  </a:lnTo>
                  <a:lnTo>
                    <a:pt x="488156" y="257175"/>
                  </a:lnTo>
                  <a:lnTo>
                    <a:pt x="509587" y="233363"/>
                  </a:lnTo>
                  <a:lnTo>
                    <a:pt x="514350" y="209550"/>
                  </a:lnTo>
                  <a:lnTo>
                    <a:pt x="502443" y="188119"/>
                  </a:lnTo>
                  <a:lnTo>
                    <a:pt x="471487" y="171450"/>
                  </a:lnTo>
                  <a:lnTo>
                    <a:pt x="431006" y="159544"/>
                  </a:lnTo>
                  <a:lnTo>
                    <a:pt x="388143" y="133350"/>
                  </a:lnTo>
                  <a:lnTo>
                    <a:pt x="330993" y="100013"/>
                  </a:lnTo>
                  <a:lnTo>
                    <a:pt x="261937" y="66675"/>
                  </a:lnTo>
                  <a:lnTo>
                    <a:pt x="176212" y="35719"/>
                  </a:lnTo>
                  <a:lnTo>
                    <a:pt x="73818" y="0"/>
                  </a:lnTo>
                  <a:lnTo>
                    <a:pt x="52387" y="0"/>
                  </a:lnTo>
                  <a:lnTo>
                    <a:pt x="78581" y="33338"/>
                  </a:lnTo>
                  <a:lnTo>
                    <a:pt x="102393" y="69057"/>
                  </a:lnTo>
                  <a:lnTo>
                    <a:pt x="123825" y="102394"/>
                  </a:lnTo>
                  <a:lnTo>
                    <a:pt x="138112" y="133350"/>
                  </a:lnTo>
                  <a:lnTo>
                    <a:pt x="147637" y="164307"/>
                  </a:lnTo>
                  <a:lnTo>
                    <a:pt x="152400" y="190500"/>
                  </a:lnTo>
                  <a:lnTo>
                    <a:pt x="152400" y="221457"/>
                  </a:lnTo>
                  <a:lnTo>
                    <a:pt x="150018" y="276225"/>
                  </a:lnTo>
                  <a:lnTo>
                    <a:pt x="142875" y="333375"/>
                  </a:lnTo>
                  <a:lnTo>
                    <a:pt x="133350" y="371475"/>
                  </a:lnTo>
                  <a:lnTo>
                    <a:pt x="104775" y="435769"/>
                  </a:lnTo>
                  <a:lnTo>
                    <a:pt x="69056" y="523875"/>
                  </a:lnTo>
                  <a:lnTo>
                    <a:pt x="40481" y="604838"/>
                  </a:lnTo>
                  <a:lnTo>
                    <a:pt x="0" y="738188"/>
                  </a:lnTo>
                  <a:lnTo>
                    <a:pt x="109537" y="735807"/>
                  </a:lnTo>
                  <a:lnTo>
                    <a:pt x="185737" y="626269"/>
                  </a:lnTo>
                  <a:lnTo>
                    <a:pt x="240506" y="545307"/>
                  </a:lnTo>
                  <a:lnTo>
                    <a:pt x="304800" y="4476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31">
              <a:extLst>
                <a:ext uri="{FF2B5EF4-FFF2-40B4-BE49-F238E27FC236}">
                  <a16:creationId xmlns:a16="http://schemas.microsoft.com/office/drawing/2014/main" id="{78725911-EA39-4DAD-ACB5-E7E3A02294AA}"/>
                </a:ext>
              </a:extLst>
            </p:cNvPr>
            <p:cNvSpPr/>
            <p:nvPr/>
          </p:nvSpPr>
          <p:spPr>
            <a:xfrm>
              <a:off x="3917951" y="5461001"/>
              <a:ext cx="4341813" cy="492125"/>
            </a:xfrm>
            <a:custGeom>
              <a:avLst/>
              <a:gdLst>
                <a:gd name="connsiteX0" fmla="*/ 1991203 w 4342517"/>
                <a:gd name="connsiteY0" fmla="*/ 98855 h 490740"/>
                <a:gd name="connsiteX1" fmla="*/ 2460759 w 4342517"/>
                <a:gd name="connsiteY1" fmla="*/ 70611 h 490740"/>
                <a:gd name="connsiteX2" fmla="*/ 2782035 w 4342517"/>
                <a:gd name="connsiteY2" fmla="*/ 63550 h 490740"/>
                <a:gd name="connsiteX3" fmla="*/ 2916194 w 4342517"/>
                <a:gd name="connsiteY3" fmla="*/ 60019 h 490740"/>
                <a:gd name="connsiteX4" fmla="*/ 3191573 w 4342517"/>
                <a:gd name="connsiteY4" fmla="*/ 56489 h 490740"/>
                <a:gd name="connsiteX5" fmla="*/ 3484605 w 4342517"/>
                <a:gd name="connsiteY5" fmla="*/ 60019 h 490740"/>
                <a:gd name="connsiteX6" fmla="*/ 3675252 w 4342517"/>
                <a:gd name="connsiteY6" fmla="*/ 63550 h 490740"/>
                <a:gd name="connsiteX7" fmla="*/ 3731740 w 4342517"/>
                <a:gd name="connsiteY7" fmla="*/ 67080 h 490740"/>
                <a:gd name="connsiteX8" fmla="*/ 3784698 w 4342517"/>
                <a:gd name="connsiteY8" fmla="*/ 45897 h 490740"/>
                <a:gd name="connsiteX9" fmla="*/ 3858838 w 4342517"/>
                <a:gd name="connsiteY9" fmla="*/ 21183 h 490740"/>
                <a:gd name="connsiteX10" fmla="*/ 3929448 w 4342517"/>
                <a:gd name="connsiteY10" fmla="*/ 0 h 490740"/>
                <a:gd name="connsiteX11" fmla="*/ 3954162 w 4342517"/>
                <a:gd name="connsiteY11" fmla="*/ 3531 h 490740"/>
                <a:gd name="connsiteX12" fmla="*/ 4028302 w 4342517"/>
                <a:gd name="connsiteY12" fmla="*/ 28245 h 490740"/>
                <a:gd name="connsiteX13" fmla="*/ 4098912 w 4342517"/>
                <a:gd name="connsiteY13" fmla="*/ 52958 h 490740"/>
                <a:gd name="connsiteX14" fmla="*/ 4173053 w 4342517"/>
                <a:gd name="connsiteY14" fmla="*/ 81202 h 490740"/>
                <a:gd name="connsiteX15" fmla="*/ 4250724 w 4342517"/>
                <a:gd name="connsiteY15" fmla="*/ 116507 h 490740"/>
                <a:gd name="connsiteX16" fmla="*/ 4296620 w 4342517"/>
                <a:gd name="connsiteY16" fmla="*/ 141221 h 490740"/>
                <a:gd name="connsiteX17" fmla="*/ 4324864 w 4342517"/>
                <a:gd name="connsiteY17" fmla="*/ 162404 h 490740"/>
                <a:gd name="connsiteX18" fmla="*/ 4335456 w 4342517"/>
                <a:gd name="connsiteY18" fmla="*/ 180056 h 490740"/>
                <a:gd name="connsiteX19" fmla="*/ 4338986 w 4342517"/>
                <a:gd name="connsiteY19" fmla="*/ 194178 h 490740"/>
                <a:gd name="connsiteX20" fmla="*/ 4342517 w 4342517"/>
                <a:gd name="connsiteY20" fmla="*/ 215361 h 490740"/>
                <a:gd name="connsiteX21" fmla="*/ 4338986 w 4342517"/>
                <a:gd name="connsiteY21" fmla="*/ 247136 h 490740"/>
                <a:gd name="connsiteX22" fmla="*/ 4324864 w 4342517"/>
                <a:gd name="connsiteY22" fmla="*/ 264788 h 490740"/>
                <a:gd name="connsiteX23" fmla="*/ 4303681 w 4342517"/>
                <a:gd name="connsiteY23" fmla="*/ 275380 h 490740"/>
                <a:gd name="connsiteX24" fmla="*/ 4250724 w 4342517"/>
                <a:gd name="connsiteY24" fmla="*/ 285971 h 490740"/>
                <a:gd name="connsiteX25" fmla="*/ 4169522 w 4342517"/>
                <a:gd name="connsiteY25" fmla="*/ 289502 h 490740"/>
                <a:gd name="connsiteX26" fmla="*/ 4049485 w 4342517"/>
                <a:gd name="connsiteY26" fmla="*/ 278910 h 490740"/>
                <a:gd name="connsiteX27" fmla="*/ 3869430 w 4342517"/>
                <a:gd name="connsiteY27" fmla="*/ 268319 h 490740"/>
                <a:gd name="connsiteX28" fmla="*/ 3668191 w 4342517"/>
                <a:gd name="connsiteY28" fmla="*/ 257727 h 490740"/>
                <a:gd name="connsiteX29" fmla="*/ 3466952 w 4342517"/>
                <a:gd name="connsiteY29" fmla="*/ 250666 h 490740"/>
                <a:gd name="connsiteX30" fmla="*/ 3198634 w 4342517"/>
                <a:gd name="connsiteY30" fmla="*/ 243605 h 490740"/>
                <a:gd name="connsiteX31" fmla="*/ 2930316 w 4342517"/>
                <a:gd name="connsiteY31" fmla="*/ 243605 h 490740"/>
                <a:gd name="connsiteX32" fmla="*/ 2626693 w 4342517"/>
                <a:gd name="connsiteY32" fmla="*/ 257727 h 490740"/>
                <a:gd name="connsiteX33" fmla="*/ 2270112 w 4342517"/>
                <a:gd name="connsiteY33" fmla="*/ 271849 h 490740"/>
                <a:gd name="connsiteX34" fmla="*/ 2001794 w 4342517"/>
                <a:gd name="connsiteY34" fmla="*/ 285971 h 490740"/>
                <a:gd name="connsiteX35" fmla="*/ 1797025 w 4342517"/>
                <a:gd name="connsiteY35" fmla="*/ 296563 h 490740"/>
                <a:gd name="connsiteX36" fmla="*/ 1567542 w 4342517"/>
                <a:gd name="connsiteY36" fmla="*/ 310685 h 490740"/>
                <a:gd name="connsiteX37" fmla="*/ 1419261 w 4342517"/>
                <a:gd name="connsiteY37" fmla="*/ 314215 h 490740"/>
                <a:gd name="connsiteX38" fmla="*/ 1260389 w 4342517"/>
                <a:gd name="connsiteY38" fmla="*/ 328337 h 490740"/>
                <a:gd name="connsiteX39" fmla="*/ 1080333 w 4342517"/>
                <a:gd name="connsiteY39" fmla="*/ 356581 h 490740"/>
                <a:gd name="connsiteX40" fmla="*/ 896747 w 4342517"/>
                <a:gd name="connsiteY40" fmla="*/ 388356 h 490740"/>
                <a:gd name="connsiteX41" fmla="*/ 773179 w 4342517"/>
                <a:gd name="connsiteY41" fmla="*/ 409539 h 490740"/>
                <a:gd name="connsiteX42" fmla="*/ 628429 w 4342517"/>
                <a:gd name="connsiteY42" fmla="*/ 444844 h 490740"/>
                <a:gd name="connsiteX43" fmla="*/ 494270 w 4342517"/>
                <a:gd name="connsiteY43" fmla="*/ 480149 h 490740"/>
                <a:gd name="connsiteX44" fmla="*/ 441312 w 4342517"/>
                <a:gd name="connsiteY44" fmla="*/ 490740 h 490740"/>
                <a:gd name="connsiteX45" fmla="*/ 423660 w 4342517"/>
                <a:gd name="connsiteY45" fmla="*/ 490740 h 490740"/>
                <a:gd name="connsiteX46" fmla="*/ 381294 w 4342517"/>
                <a:gd name="connsiteY46" fmla="*/ 469557 h 490740"/>
                <a:gd name="connsiteX47" fmla="*/ 307153 w 4342517"/>
                <a:gd name="connsiteY47" fmla="*/ 420130 h 490740"/>
                <a:gd name="connsiteX48" fmla="*/ 222421 w 4342517"/>
                <a:gd name="connsiteY48" fmla="*/ 353051 h 490740"/>
                <a:gd name="connsiteX49" fmla="*/ 137689 w 4342517"/>
                <a:gd name="connsiteY49" fmla="*/ 285971 h 490740"/>
                <a:gd name="connsiteX50" fmla="*/ 28244 w 4342517"/>
                <a:gd name="connsiteY50" fmla="*/ 176526 h 490740"/>
                <a:gd name="connsiteX51" fmla="*/ 7061 w 4342517"/>
                <a:gd name="connsiteY51" fmla="*/ 155343 h 490740"/>
                <a:gd name="connsiteX52" fmla="*/ 0 w 4342517"/>
                <a:gd name="connsiteY52" fmla="*/ 134160 h 490740"/>
                <a:gd name="connsiteX53" fmla="*/ 3530 w 4342517"/>
                <a:gd name="connsiteY53" fmla="*/ 116507 h 490740"/>
                <a:gd name="connsiteX54" fmla="*/ 14122 w 4342517"/>
                <a:gd name="connsiteY54" fmla="*/ 105916 h 490740"/>
                <a:gd name="connsiteX55" fmla="*/ 28244 w 4342517"/>
                <a:gd name="connsiteY55" fmla="*/ 102385 h 490740"/>
                <a:gd name="connsiteX56" fmla="*/ 60018 w 4342517"/>
                <a:gd name="connsiteY56" fmla="*/ 112977 h 490740"/>
                <a:gd name="connsiteX57" fmla="*/ 105915 w 4342517"/>
                <a:gd name="connsiteY57" fmla="*/ 134160 h 490740"/>
                <a:gd name="connsiteX58" fmla="*/ 172994 w 4342517"/>
                <a:gd name="connsiteY58" fmla="*/ 162404 h 490740"/>
                <a:gd name="connsiteX59" fmla="*/ 243604 w 4342517"/>
                <a:gd name="connsiteY59" fmla="*/ 190648 h 490740"/>
                <a:gd name="connsiteX60" fmla="*/ 285970 w 4342517"/>
                <a:gd name="connsiteY60" fmla="*/ 204770 h 490740"/>
                <a:gd name="connsiteX61" fmla="*/ 345989 w 4342517"/>
                <a:gd name="connsiteY61" fmla="*/ 215361 h 490740"/>
                <a:gd name="connsiteX62" fmla="*/ 416599 w 4342517"/>
                <a:gd name="connsiteY62" fmla="*/ 222422 h 490740"/>
                <a:gd name="connsiteX63" fmla="*/ 504861 w 4342517"/>
                <a:gd name="connsiteY63" fmla="*/ 218892 h 490740"/>
                <a:gd name="connsiteX64" fmla="*/ 667264 w 4342517"/>
                <a:gd name="connsiteY64" fmla="*/ 204770 h 490740"/>
                <a:gd name="connsiteX65" fmla="*/ 914400 w 4342517"/>
                <a:gd name="connsiteY65" fmla="*/ 187117 h 490740"/>
                <a:gd name="connsiteX66" fmla="*/ 1281572 w 4342517"/>
                <a:gd name="connsiteY66" fmla="*/ 158873 h 490740"/>
                <a:gd name="connsiteX67" fmla="*/ 1645213 w 4342517"/>
                <a:gd name="connsiteY67" fmla="*/ 130629 h 490740"/>
                <a:gd name="connsiteX68" fmla="*/ 1754659 w 4342517"/>
                <a:gd name="connsiteY68" fmla="*/ 109446 h 490740"/>
                <a:gd name="connsiteX69" fmla="*/ 1991203 w 4342517"/>
                <a:gd name="connsiteY69" fmla="*/ 98855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342517" h="490740">
                  <a:moveTo>
                    <a:pt x="1991203" y="98855"/>
                  </a:moveTo>
                  <a:lnTo>
                    <a:pt x="2460759" y="70611"/>
                  </a:lnTo>
                  <a:lnTo>
                    <a:pt x="2782035" y="63550"/>
                  </a:lnTo>
                  <a:lnTo>
                    <a:pt x="2916194" y="60019"/>
                  </a:lnTo>
                  <a:lnTo>
                    <a:pt x="3191573" y="56489"/>
                  </a:lnTo>
                  <a:lnTo>
                    <a:pt x="3484605" y="60019"/>
                  </a:lnTo>
                  <a:lnTo>
                    <a:pt x="3675252" y="63550"/>
                  </a:lnTo>
                  <a:lnTo>
                    <a:pt x="3731740" y="67080"/>
                  </a:lnTo>
                  <a:lnTo>
                    <a:pt x="3784698" y="45897"/>
                  </a:lnTo>
                  <a:lnTo>
                    <a:pt x="3858838" y="21183"/>
                  </a:lnTo>
                  <a:lnTo>
                    <a:pt x="3929448" y="0"/>
                  </a:lnTo>
                  <a:lnTo>
                    <a:pt x="3954162" y="3531"/>
                  </a:lnTo>
                  <a:lnTo>
                    <a:pt x="4028302" y="28245"/>
                  </a:lnTo>
                  <a:lnTo>
                    <a:pt x="4098912" y="52958"/>
                  </a:lnTo>
                  <a:lnTo>
                    <a:pt x="4173053" y="81202"/>
                  </a:lnTo>
                  <a:lnTo>
                    <a:pt x="4250724" y="116507"/>
                  </a:lnTo>
                  <a:lnTo>
                    <a:pt x="4296620" y="141221"/>
                  </a:lnTo>
                  <a:lnTo>
                    <a:pt x="4324864" y="162404"/>
                  </a:lnTo>
                  <a:lnTo>
                    <a:pt x="4335456" y="180056"/>
                  </a:lnTo>
                  <a:lnTo>
                    <a:pt x="4338986" y="194178"/>
                  </a:lnTo>
                  <a:lnTo>
                    <a:pt x="4342517" y="215361"/>
                  </a:lnTo>
                  <a:lnTo>
                    <a:pt x="4338986" y="247136"/>
                  </a:lnTo>
                  <a:lnTo>
                    <a:pt x="4324864" y="264788"/>
                  </a:lnTo>
                  <a:lnTo>
                    <a:pt x="4303681" y="275380"/>
                  </a:lnTo>
                  <a:lnTo>
                    <a:pt x="4250724" y="285971"/>
                  </a:lnTo>
                  <a:lnTo>
                    <a:pt x="4169522" y="289502"/>
                  </a:lnTo>
                  <a:lnTo>
                    <a:pt x="4049485" y="278910"/>
                  </a:lnTo>
                  <a:lnTo>
                    <a:pt x="3869430" y="268319"/>
                  </a:lnTo>
                  <a:lnTo>
                    <a:pt x="3668191" y="257727"/>
                  </a:lnTo>
                  <a:lnTo>
                    <a:pt x="3466952" y="250666"/>
                  </a:lnTo>
                  <a:lnTo>
                    <a:pt x="3198634" y="243605"/>
                  </a:lnTo>
                  <a:lnTo>
                    <a:pt x="2930316" y="243605"/>
                  </a:lnTo>
                  <a:lnTo>
                    <a:pt x="2626693" y="257727"/>
                  </a:lnTo>
                  <a:lnTo>
                    <a:pt x="2270112" y="271849"/>
                  </a:lnTo>
                  <a:lnTo>
                    <a:pt x="2001794" y="285971"/>
                  </a:lnTo>
                  <a:lnTo>
                    <a:pt x="1797025" y="296563"/>
                  </a:lnTo>
                  <a:lnTo>
                    <a:pt x="1567542" y="310685"/>
                  </a:lnTo>
                  <a:lnTo>
                    <a:pt x="1419261" y="314215"/>
                  </a:lnTo>
                  <a:lnTo>
                    <a:pt x="1260389" y="328337"/>
                  </a:lnTo>
                  <a:lnTo>
                    <a:pt x="1080333" y="356581"/>
                  </a:lnTo>
                  <a:lnTo>
                    <a:pt x="896747" y="388356"/>
                  </a:lnTo>
                  <a:lnTo>
                    <a:pt x="773179" y="409539"/>
                  </a:lnTo>
                  <a:lnTo>
                    <a:pt x="628429" y="444844"/>
                  </a:lnTo>
                  <a:lnTo>
                    <a:pt x="494270" y="480149"/>
                  </a:lnTo>
                  <a:lnTo>
                    <a:pt x="441312" y="490740"/>
                  </a:lnTo>
                  <a:lnTo>
                    <a:pt x="423660" y="490740"/>
                  </a:lnTo>
                  <a:lnTo>
                    <a:pt x="381294" y="469557"/>
                  </a:lnTo>
                  <a:lnTo>
                    <a:pt x="307153" y="420130"/>
                  </a:lnTo>
                  <a:lnTo>
                    <a:pt x="222421" y="353051"/>
                  </a:lnTo>
                  <a:lnTo>
                    <a:pt x="137689" y="285971"/>
                  </a:lnTo>
                  <a:lnTo>
                    <a:pt x="28244" y="176526"/>
                  </a:lnTo>
                  <a:lnTo>
                    <a:pt x="7061" y="155343"/>
                  </a:lnTo>
                  <a:lnTo>
                    <a:pt x="0" y="134160"/>
                  </a:lnTo>
                  <a:lnTo>
                    <a:pt x="3530" y="116507"/>
                  </a:lnTo>
                  <a:lnTo>
                    <a:pt x="14122" y="105916"/>
                  </a:lnTo>
                  <a:lnTo>
                    <a:pt x="28244" y="102385"/>
                  </a:lnTo>
                  <a:lnTo>
                    <a:pt x="60018" y="112977"/>
                  </a:lnTo>
                  <a:lnTo>
                    <a:pt x="105915" y="134160"/>
                  </a:lnTo>
                  <a:lnTo>
                    <a:pt x="172994" y="162404"/>
                  </a:lnTo>
                  <a:lnTo>
                    <a:pt x="243604" y="190648"/>
                  </a:lnTo>
                  <a:lnTo>
                    <a:pt x="285970" y="204770"/>
                  </a:lnTo>
                  <a:lnTo>
                    <a:pt x="345989" y="215361"/>
                  </a:lnTo>
                  <a:lnTo>
                    <a:pt x="416599" y="222422"/>
                  </a:lnTo>
                  <a:lnTo>
                    <a:pt x="504861" y="218892"/>
                  </a:lnTo>
                  <a:lnTo>
                    <a:pt x="667264" y="204770"/>
                  </a:lnTo>
                  <a:lnTo>
                    <a:pt x="914400" y="187117"/>
                  </a:lnTo>
                  <a:lnTo>
                    <a:pt x="1281572" y="158873"/>
                  </a:lnTo>
                  <a:lnTo>
                    <a:pt x="1645213" y="130629"/>
                  </a:lnTo>
                  <a:lnTo>
                    <a:pt x="1754659" y="109446"/>
                  </a:lnTo>
                  <a:lnTo>
                    <a:pt x="1991203" y="9885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6CA24644-F0E3-4626-A163-A8C8D9D841F4}"/>
              </a:ext>
            </a:extLst>
          </p:cNvPr>
          <p:cNvGrpSpPr/>
          <p:nvPr/>
        </p:nvGrpSpPr>
        <p:grpSpPr>
          <a:xfrm>
            <a:off x="3917951" y="1377951"/>
            <a:ext cx="4341813" cy="4575175"/>
            <a:chOff x="3917951" y="1377951"/>
            <a:chExt cx="4341813" cy="4575175"/>
          </a:xfrm>
          <a:solidFill>
            <a:schemeClr val="tx1"/>
          </a:solidFill>
        </p:grpSpPr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2480F1AB-A2B5-4D0D-8040-87848DB244CD}"/>
                </a:ext>
              </a:extLst>
            </p:cNvPr>
            <p:cNvSpPr/>
            <p:nvPr/>
          </p:nvSpPr>
          <p:spPr>
            <a:xfrm>
              <a:off x="4333876" y="2071687"/>
              <a:ext cx="665163" cy="1447800"/>
            </a:xfrm>
            <a:custGeom>
              <a:avLst/>
              <a:gdLst>
                <a:gd name="connsiteX0" fmla="*/ 476250 w 664369"/>
                <a:gd name="connsiteY0" fmla="*/ 354806 h 1447800"/>
                <a:gd name="connsiteX1" fmla="*/ 454819 w 664369"/>
                <a:gd name="connsiteY1" fmla="*/ 245269 h 1447800"/>
                <a:gd name="connsiteX2" fmla="*/ 409575 w 664369"/>
                <a:gd name="connsiteY2" fmla="*/ 95250 h 1447800"/>
                <a:gd name="connsiteX3" fmla="*/ 328613 w 664369"/>
                <a:gd name="connsiteY3" fmla="*/ 66675 h 1447800"/>
                <a:gd name="connsiteX4" fmla="*/ 247650 w 664369"/>
                <a:gd name="connsiteY4" fmla="*/ 40481 h 1447800"/>
                <a:gd name="connsiteX5" fmla="*/ 171450 w 664369"/>
                <a:gd name="connsiteY5" fmla="*/ 23812 h 1447800"/>
                <a:gd name="connsiteX6" fmla="*/ 100013 w 664369"/>
                <a:gd name="connsiteY6" fmla="*/ 11906 h 1447800"/>
                <a:gd name="connsiteX7" fmla="*/ 54769 w 664369"/>
                <a:gd name="connsiteY7" fmla="*/ 4762 h 1447800"/>
                <a:gd name="connsiteX8" fmla="*/ 23813 w 664369"/>
                <a:gd name="connsiteY8" fmla="*/ 0 h 1447800"/>
                <a:gd name="connsiteX9" fmla="*/ 4763 w 664369"/>
                <a:gd name="connsiteY9" fmla="*/ 4762 h 1447800"/>
                <a:gd name="connsiteX10" fmla="*/ 0 w 664369"/>
                <a:gd name="connsiteY10" fmla="*/ 21431 h 1447800"/>
                <a:gd name="connsiteX11" fmla="*/ 11906 w 664369"/>
                <a:gd name="connsiteY11" fmla="*/ 47625 h 1447800"/>
                <a:gd name="connsiteX12" fmla="*/ 42863 w 664369"/>
                <a:gd name="connsiteY12" fmla="*/ 78581 h 1447800"/>
                <a:gd name="connsiteX13" fmla="*/ 157163 w 664369"/>
                <a:gd name="connsiteY13" fmla="*/ 202406 h 1447800"/>
                <a:gd name="connsiteX14" fmla="*/ 211931 w 664369"/>
                <a:gd name="connsiteY14" fmla="*/ 269081 h 1447800"/>
                <a:gd name="connsiteX15" fmla="*/ 226219 w 664369"/>
                <a:gd name="connsiteY15" fmla="*/ 319087 h 1447800"/>
                <a:gd name="connsiteX16" fmla="*/ 276225 w 664369"/>
                <a:gd name="connsiteY16" fmla="*/ 521494 h 1447800"/>
                <a:gd name="connsiteX17" fmla="*/ 328613 w 664369"/>
                <a:gd name="connsiteY17" fmla="*/ 742950 h 1447800"/>
                <a:gd name="connsiteX18" fmla="*/ 371475 w 664369"/>
                <a:gd name="connsiteY18" fmla="*/ 947737 h 1447800"/>
                <a:gd name="connsiteX19" fmla="*/ 397669 w 664369"/>
                <a:gd name="connsiteY19" fmla="*/ 1085850 h 1447800"/>
                <a:gd name="connsiteX20" fmla="*/ 409575 w 664369"/>
                <a:gd name="connsiteY20" fmla="*/ 1157287 h 1447800"/>
                <a:gd name="connsiteX21" fmla="*/ 421481 w 664369"/>
                <a:gd name="connsiteY21" fmla="*/ 1207294 h 1447800"/>
                <a:gd name="connsiteX22" fmla="*/ 440531 w 664369"/>
                <a:gd name="connsiteY22" fmla="*/ 1271587 h 1447800"/>
                <a:gd name="connsiteX23" fmla="*/ 459581 w 664369"/>
                <a:gd name="connsiteY23" fmla="*/ 1328737 h 1447800"/>
                <a:gd name="connsiteX24" fmla="*/ 490538 w 664369"/>
                <a:gd name="connsiteY24" fmla="*/ 1385887 h 1447800"/>
                <a:gd name="connsiteX25" fmla="*/ 514350 w 664369"/>
                <a:gd name="connsiteY25" fmla="*/ 1423987 h 1447800"/>
                <a:gd name="connsiteX26" fmla="*/ 531019 w 664369"/>
                <a:gd name="connsiteY26" fmla="*/ 1438275 h 1447800"/>
                <a:gd name="connsiteX27" fmla="*/ 550069 w 664369"/>
                <a:gd name="connsiteY27" fmla="*/ 1445419 h 1447800"/>
                <a:gd name="connsiteX28" fmla="*/ 578644 w 664369"/>
                <a:gd name="connsiteY28" fmla="*/ 1447800 h 1447800"/>
                <a:gd name="connsiteX29" fmla="*/ 604838 w 664369"/>
                <a:gd name="connsiteY29" fmla="*/ 1443037 h 1447800"/>
                <a:gd name="connsiteX30" fmla="*/ 626269 w 664369"/>
                <a:gd name="connsiteY30" fmla="*/ 1428750 h 1447800"/>
                <a:gd name="connsiteX31" fmla="*/ 642938 w 664369"/>
                <a:gd name="connsiteY31" fmla="*/ 1407319 h 1447800"/>
                <a:gd name="connsiteX32" fmla="*/ 657225 w 664369"/>
                <a:gd name="connsiteY32" fmla="*/ 1378744 h 1447800"/>
                <a:gd name="connsiteX33" fmla="*/ 664369 w 664369"/>
                <a:gd name="connsiteY33" fmla="*/ 1338262 h 1447800"/>
                <a:gd name="connsiteX34" fmla="*/ 642938 w 664369"/>
                <a:gd name="connsiteY34" fmla="*/ 1176337 h 1447800"/>
                <a:gd name="connsiteX35" fmla="*/ 604838 w 664369"/>
                <a:gd name="connsiteY35" fmla="*/ 1023937 h 1447800"/>
                <a:gd name="connsiteX36" fmla="*/ 542925 w 664369"/>
                <a:gd name="connsiteY36" fmla="*/ 759619 h 1447800"/>
                <a:gd name="connsiteX37" fmla="*/ 533400 w 664369"/>
                <a:gd name="connsiteY37" fmla="*/ 628650 h 1447800"/>
                <a:gd name="connsiteX38" fmla="*/ 476250 w 664369"/>
                <a:gd name="connsiteY38" fmla="*/ 354806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64369" h="1447800">
                  <a:moveTo>
                    <a:pt x="476250" y="354806"/>
                  </a:moveTo>
                  <a:lnTo>
                    <a:pt x="454819" y="245269"/>
                  </a:lnTo>
                  <a:lnTo>
                    <a:pt x="409575" y="95250"/>
                  </a:lnTo>
                  <a:lnTo>
                    <a:pt x="328613" y="66675"/>
                  </a:lnTo>
                  <a:lnTo>
                    <a:pt x="247650" y="40481"/>
                  </a:lnTo>
                  <a:lnTo>
                    <a:pt x="171450" y="23812"/>
                  </a:lnTo>
                  <a:lnTo>
                    <a:pt x="100013" y="11906"/>
                  </a:lnTo>
                  <a:lnTo>
                    <a:pt x="54769" y="4762"/>
                  </a:lnTo>
                  <a:lnTo>
                    <a:pt x="23813" y="0"/>
                  </a:lnTo>
                  <a:lnTo>
                    <a:pt x="4763" y="4762"/>
                  </a:lnTo>
                  <a:lnTo>
                    <a:pt x="0" y="21431"/>
                  </a:lnTo>
                  <a:lnTo>
                    <a:pt x="11906" y="47625"/>
                  </a:lnTo>
                  <a:lnTo>
                    <a:pt x="42863" y="78581"/>
                  </a:lnTo>
                  <a:lnTo>
                    <a:pt x="157163" y="202406"/>
                  </a:lnTo>
                  <a:lnTo>
                    <a:pt x="211931" y="269081"/>
                  </a:lnTo>
                  <a:lnTo>
                    <a:pt x="226219" y="319087"/>
                  </a:lnTo>
                  <a:lnTo>
                    <a:pt x="276225" y="521494"/>
                  </a:lnTo>
                  <a:lnTo>
                    <a:pt x="328613" y="742950"/>
                  </a:lnTo>
                  <a:lnTo>
                    <a:pt x="371475" y="947737"/>
                  </a:lnTo>
                  <a:lnTo>
                    <a:pt x="397669" y="1085850"/>
                  </a:lnTo>
                  <a:lnTo>
                    <a:pt x="409575" y="1157287"/>
                  </a:lnTo>
                  <a:lnTo>
                    <a:pt x="421481" y="1207294"/>
                  </a:lnTo>
                  <a:lnTo>
                    <a:pt x="440531" y="1271587"/>
                  </a:lnTo>
                  <a:lnTo>
                    <a:pt x="459581" y="1328737"/>
                  </a:lnTo>
                  <a:lnTo>
                    <a:pt x="490538" y="1385887"/>
                  </a:lnTo>
                  <a:lnTo>
                    <a:pt x="514350" y="1423987"/>
                  </a:lnTo>
                  <a:lnTo>
                    <a:pt x="531019" y="1438275"/>
                  </a:lnTo>
                  <a:lnTo>
                    <a:pt x="550069" y="1445419"/>
                  </a:lnTo>
                  <a:lnTo>
                    <a:pt x="578644" y="1447800"/>
                  </a:lnTo>
                  <a:lnTo>
                    <a:pt x="604838" y="1443037"/>
                  </a:lnTo>
                  <a:lnTo>
                    <a:pt x="626269" y="1428750"/>
                  </a:lnTo>
                  <a:lnTo>
                    <a:pt x="642938" y="1407319"/>
                  </a:lnTo>
                  <a:lnTo>
                    <a:pt x="657225" y="1378744"/>
                  </a:lnTo>
                  <a:lnTo>
                    <a:pt x="664369" y="1338262"/>
                  </a:lnTo>
                  <a:lnTo>
                    <a:pt x="642938" y="1176337"/>
                  </a:lnTo>
                  <a:lnTo>
                    <a:pt x="604838" y="1023937"/>
                  </a:lnTo>
                  <a:lnTo>
                    <a:pt x="542925" y="759619"/>
                  </a:lnTo>
                  <a:lnTo>
                    <a:pt x="533400" y="628650"/>
                  </a:lnTo>
                  <a:lnTo>
                    <a:pt x="476250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89896238-B0C8-4DF9-A8C5-E463E1EF72D7}"/>
                </a:ext>
              </a:extLst>
            </p:cNvPr>
            <p:cNvSpPr/>
            <p:nvPr/>
          </p:nvSpPr>
          <p:spPr>
            <a:xfrm>
              <a:off x="4116389" y="3524251"/>
              <a:ext cx="4071937" cy="536575"/>
            </a:xfrm>
            <a:custGeom>
              <a:avLst/>
              <a:gdLst>
                <a:gd name="connsiteX0" fmla="*/ 1907741 w 4072040"/>
                <a:gd name="connsiteY0" fmla="*/ 296028 h 536141"/>
                <a:gd name="connsiteX1" fmla="*/ 1539349 w 4072040"/>
                <a:gd name="connsiteY1" fmla="*/ 335499 h 536141"/>
                <a:gd name="connsiteX2" fmla="*/ 1302526 w 4072040"/>
                <a:gd name="connsiteY2" fmla="*/ 371680 h 536141"/>
                <a:gd name="connsiteX3" fmla="*/ 1059125 w 4072040"/>
                <a:gd name="connsiteY3" fmla="*/ 414440 h 536141"/>
                <a:gd name="connsiteX4" fmla="*/ 904532 w 4072040"/>
                <a:gd name="connsiteY4" fmla="*/ 444043 h 536141"/>
                <a:gd name="connsiteX5" fmla="*/ 756518 w 4072040"/>
                <a:gd name="connsiteY5" fmla="*/ 476935 h 536141"/>
                <a:gd name="connsiteX6" fmla="*/ 608503 w 4072040"/>
                <a:gd name="connsiteY6" fmla="*/ 513116 h 536141"/>
                <a:gd name="connsiteX7" fmla="*/ 529562 w 4072040"/>
                <a:gd name="connsiteY7" fmla="*/ 532851 h 536141"/>
                <a:gd name="connsiteX8" fmla="*/ 509827 w 4072040"/>
                <a:gd name="connsiteY8" fmla="*/ 536141 h 536141"/>
                <a:gd name="connsiteX9" fmla="*/ 437464 w 4072040"/>
                <a:gd name="connsiteY9" fmla="*/ 526273 h 536141"/>
                <a:gd name="connsiteX10" fmla="*/ 374969 w 4072040"/>
                <a:gd name="connsiteY10" fmla="*/ 506538 h 536141"/>
                <a:gd name="connsiteX11" fmla="*/ 315764 w 4072040"/>
                <a:gd name="connsiteY11" fmla="*/ 476935 h 536141"/>
                <a:gd name="connsiteX12" fmla="*/ 259847 w 4072040"/>
                <a:gd name="connsiteY12" fmla="*/ 437464 h 536141"/>
                <a:gd name="connsiteX13" fmla="*/ 194063 w 4072040"/>
                <a:gd name="connsiteY13" fmla="*/ 381548 h 536141"/>
                <a:gd name="connsiteX14" fmla="*/ 138146 w 4072040"/>
                <a:gd name="connsiteY14" fmla="*/ 325631 h 536141"/>
                <a:gd name="connsiteX15" fmla="*/ 75651 w 4072040"/>
                <a:gd name="connsiteY15" fmla="*/ 253269 h 536141"/>
                <a:gd name="connsiteX16" fmla="*/ 36181 w 4072040"/>
                <a:gd name="connsiteY16" fmla="*/ 200641 h 536141"/>
                <a:gd name="connsiteX17" fmla="*/ 3289 w 4072040"/>
                <a:gd name="connsiteY17" fmla="*/ 154593 h 536141"/>
                <a:gd name="connsiteX18" fmla="*/ 0 w 4072040"/>
                <a:gd name="connsiteY18" fmla="*/ 128279 h 536141"/>
                <a:gd name="connsiteX19" fmla="*/ 3289 w 4072040"/>
                <a:gd name="connsiteY19" fmla="*/ 101965 h 536141"/>
                <a:gd name="connsiteX20" fmla="*/ 23024 w 4072040"/>
                <a:gd name="connsiteY20" fmla="*/ 98676 h 536141"/>
                <a:gd name="connsiteX21" fmla="*/ 46049 w 4072040"/>
                <a:gd name="connsiteY21" fmla="*/ 108544 h 536141"/>
                <a:gd name="connsiteX22" fmla="*/ 69073 w 4072040"/>
                <a:gd name="connsiteY22" fmla="*/ 128279 h 536141"/>
                <a:gd name="connsiteX23" fmla="*/ 128279 w 4072040"/>
                <a:gd name="connsiteY23" fmla="*/ 171039 h 536141"/>
                <a:gd name="connsiteX24" fmla="*/ 187484 w 4072040"/>
                <a:gd name="connsiteY24" fmla="*/ 210509 h 536141"/>
                <a:gd name="connsiteX25" fmla="*/ 246690 w 4072040"/>
                <a:gd name="connsiteY25" fmla="*/ 236823 h 536141"/>
                <a:gd name="connsiteX26" fmla="*/ 309185 w 4072040"/>
                <a:gd name="connsiteY26" fmla="*/ 259847 h 536141"/>
                <a:gd name="connsiteX27" fmla="*/ 368391 w 4072040"/>
                <a:gd name="connsiteY27" fmla="*/ 269715 h 536141"/>
                <a:gd name="connsiteX28" fmla="*/ 480224 w 4072040"/>
                <a:gd name="connsiteY28" fmla="*/ 269715 h 536141"/>
                <a:gd name="connsiteX29" fmla="*/ 647974 w 4072040"/>
                <a:gd name="connsiteY29" fmla="*/ 263136 h 536141"/>
                <a:gd name="connsiteX30" fmla="*/ 838748 w 4072040"/>
                <a:gd name="connsiteY30" fmla="*/ 249980 h 536141"/>
                <a:gd name="connsiteX31" fmla="*/ 973605 w 4072040"/>
                <a:gd name="connsiteY31" fmla="*/ 233534 h 536141"/>
                <a:gd name="connsiteX32" fmla="*/ 1217007 w 4072040"/>
                <a:gd name="connsiteY32" fmla="*/ 203931 h 536141"/>
                <a:gd name="connsiteX33" fmla="*/ 1509746 w 4072040"/>
                <a:gd name="connsiteY33" fmla="*/ 174328 h 536141"/>
                <a:gd name="connsiteX34" fmla="*/ 1911030 w 4072040"/>
                <a:gd name="connsiteY34" fmla="*/ 138146 h 536141"/>
                <a:gd name="connsiteX35" fmla="*/ 2243240 w 4072040"/>
                <a:gd name="connsiteY35" fmla="*/ 111833 h 536141"/>
                <a:gd name="connsiteX36" fmla="*/ 2493220 w 4072040"/>
                <a:gd name="connsiteY36" fmla="*/ 88808 h 536141"/>
                <a:gd name="connsiteX37" fmla="*/ 2785959 w 4072040"/>
                <a:gd name="connsiteY37" fmla="*/ 65784 h 536141"/>
                <a:gd name="connsiteX38" fmla="*/ 3065542 w 4072040"/>
                <a:gd name="connsiteY38" fmla="*/ 52627 h 536141"/>
                <a:gd name="connsiteX39" fmla="*/ 3170797 w 4072040"/>
                <a:gd name="connsiteY39" fmla="*/ 46049 h 536141"/>
                <a:gd name="connsiteX40" fmla="*/ 3354992 w 4072040"/>
                <a:gd name="connsiteY40" fmla="*/ 46049 h 536141"/>
                <a:gd name="connsiteX41" fmla="*/ 3496428 w 4072040"/>
                <a:gd name="connsiteY41" fmla="*/ 46049 h 536141"/>
                <a:gd name="connsiteX42" fmla="*/ 3532610 w 4072040"/>
                <a:gd name="connsiteY42" fmla="*/ 32892 h 536141"/>
                <a:gd name="connsiteX43" fmla="*/ 3578659 w 4072040"/>
                <a:gd name="connsiteY43" fmla="*/ 16446 h 536141"/>
                <a:gd name="connsiteX44" fmla="*/ 3637864 w 4072040"/>
                <a:gd name="connsiteY44" fmla="*/ 0 h 536141"/>
                <a:gd name="connsiteX45" fmla="*/ 3687202 w 4072040"/>
                <a:gd name="connsiteY45" fmla="*/ 6578 h 536141"/>
                <a:gd name="connsiteX46" fmla="*/ 3776011 w 4072040"/>
                <a:gd name="connsiteY46" fmla="*/ 32892 h 536141"/>
                <a:gd name="connsiteX47" fmla="*/ 3897712 w 4072040"/>
                <a:gd name="connsiteY47" fmla="*/ 72362 h 536141"/>
                <a:gd name="connsiteX48" fmla="*/ 3937182 w 4072040"/>
                <a:gd name="connsiteY48" fmla="*/ 88808 h 536141"/>
                <a:gd name="connsiteX49" fmla="*/ 3966785 w 4072040"/>
                <a:gd name="connsiteY49" fmla="*/ 105254 h 536141"/>
                <a:gd name="connsiteX50" fmla="*/ 3999677 w 4072040"/>
                <a:gd name="connsiteY50" fmla="*/ 128279 h 536141"/>
                <a:gd name="connsiteX51" fmla="*/ 4029280 w 4072040"/>
                <a:gd name="connsiteY51" fmla="*/ 151303 h 536141"/>
                <a:gd name="connsiteX52" fmla="*/ 4052305 w 4072040"/>
                <a:gd name="connsiteY52" fmla="*/ 177617 h 536141"/>
                <a:gd name="connsiteX53" fmla="*/ 4065461 w 4072040"/>
                <a:gd name="connsiteY53" fmla="*/ 200641 h 536141"/>
                <a:gd name="connsiteX54" fmla="*/ 4072040 w 4072040"/>
                <a:gd name="connsiteY54" fmla="*/ 220377 h 536141"/>
                <a:gd name="connsiteX55" fmla="*/ 4072040 w 4072040"/>
                <a:gd name="connsiteY55" fmla="*/ 236823 h 536141"/>
                <a:gd name="connsiteX56" fmla="*/ 4058883 w 4072040"/>
                <a:gd name="connsiteY56" fmla="*/ 263136 h 536141"/>
                <a:gd name="connsiteX57" fmla="*/ 4032569 w 4072040"/>
                <a:gd name="connsiteY57" fmla="*/ 279582 h 536141"/>
                <a:gd name="connsiteX58" fmla="*/ 3986520 w 4072040"/>
                <a:gd name="connsiteY58" fmla="*/ 292739 h 536141"/>
                <a:gd name="connsiteX59" fmla="*/ 3956918 w 4072040"/>
                <a:gd name="connsiteY59" fmla="*/ 289450 h 536141"/>
                <a:gd name="connsiteX60" fmla="*/ 3828638 w 4072040"/>
                <a:gd name="connsiteY60" fmla="*/ 266426 h 536141"/>
                <a:gd name="connsiteX61" fmla="*/ 3700359 w 4072040"/>
                <a:gd name="connsiteY61" fmla="*/ 246690 h 536141"/>
                <a:gd name="connsiteX62" fmla="*/ 3512874 w 4072040"/>
                <a:gd name="connsiteY62" fmla="*/ 230244 h 536141"/>
                <a:gd name="connsiteX63" fmla="*/ 3351703 w 4072040"/>
                <a:gd name="connsiteY63" fmla="*/ 223666 h 536141"/>
                <a:gd name="connsiteX64" fmla="*/ 3180664 w 4072040"/>
                <a:gd name="connsiteY64" fmla="*/ 223666 h 536141"/>
                <a:gd name="connsiteX65" fmla="*/ 2993179 w 4072040"/>
                <a:gd name="connsiteY65" fmla="*/ 233534 h 536141"/>
                <a:gd name="connsiteX66" fmla="*/ 2759646 w 4072040"/>
                <a:gd name="connsiteY66" fmla="*/ 243401 h 536141"/>
                <a:gd name="connsiteX67" fmla="*/ 2473484 w 4072040"/>
                <a:gd name="connsiteY67" fmla="*/ 259847 h 536141"/>
                <a:gd name="connsiteX68" fmla="*/ 2200480 w 4072040"/>
                <a:gd name="connsiteY68" fmla="*/ 276293 h 536141"/>
                <a:gd name="connsiteX69" fmla="*/ 1907741 w 4072040"/>
                <a:gd name="connsiteY69" fmla="*/ 296028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72040" h="536141">
                  <a:moveTo>
                    <a:pt x="1907741" y="296028"/>
                  </a:moveTo>
                  <a:lnTo>
                    <a:pt x="1539349" y="335499"/>
                  </a:lnTo>
                  <a:lnTo>
                    <a:pt x="1302526" y="371680"/>
                  </a:lnTo>
                  <a:lnTo>
                    <a:pt x="1059125" y="414440"/>
                  </a:lnTo>
                  <a:lnTo>
                    <a:pt x="904532" y="444043"/>
                  </a:lnTo>
                  <a:lnTo>
                    <a:pt x="756518" y="476935"/>
                  </a:lnTo>
                  <a:lnTo>
                    <a:pt x="608503" y="513116"/>
                  </a:lnTo>
                  <a:lnTo>
                    <a:pt x="529562" y="532851"/>
                  </a:lnTo>
                  <a:lnTo>
                    <a:pt x="509827" y="536141"/>
                  </a:lnTo>
                  <a:lnTo>
                    <a:pt x="437464" y="526273"/>
                  </a:lnTo>
                  <a:lnTo>
                    <a:pt x="374969" y="506538"/>
                  </a:lnTo>
                  <a:lnTo>
                    <a:pt x="315764" y="476935"/>
                  </a:lnTo>
                  <a:lnTo>
                    <a:pt x="259847" y="437464"/>
                  </a:lnTo>
                  <a:lnTo>
                    <a:pt x="194063" y="381548"/>
                  </a:lnTo>
                  <a:lnTo>
                    <a:pt x="138146" y="325631"/>
                  </a:lnTo>
                  <a:lnTo>
                    <a:pt x="75651" y="253269"/>
                  </a:lnTo>
                  <a:lnTo>
                    <a:pt x="36181" y="200641"/>
                  </a:lnTo>
                  <a:lnTo>
                    <a:pt x="3289" y="154593"/>
                  </a:lnTo>
                  <a:lnTo>
                    <a:pt x="0" y="128279"/>
                  </a:lnTo>
                  <a:lnTo>
                    <a:pt x="3289" y="101965"/>
                  </a:lnTo>
                  <a:lnTo>
                    <a:pt x="23024" y="98676"/>
                  </a:lnTo>
                  <a:lnTo>
                    <a:pt x="46049" y="108544"/>
                  </a:lnTo>
                  <a:lnTo>
                    <a:pt x="69073" y="128279"/>
                  </a:lnTo>
                  <a:lnTo>
                    <a:pt x="128279" y="171039"/>
                  </a:lnTo>
                  <a:lnTo>
                    <a:pt x="187484" y="210509"/>
                  </a:lnTo>
                  <a:lnTo>
                    <a:pt x="246690" y="236823"/>
                  </a:lnTo>
                  <a:lnTo>
                    <a:pt x="309185" y="259847"/>
                  </a:lnTo>
                  <a:lnTo>
                    <a:pt x="368391" y="269715"/>
                  </a:lnTo>
                  <a:lnTo>
                    <a:pt x="480224" y="269715"/>
                  </a:lnTo>
                  <a:lnTo>
                    <a:pt x="647974" y="263136"/>
                  </a:lnTo>
                  <a:lnTo>
                    <a:pt x="838748" y="249980"/>
                  </a:lnTo>
                  <a:lnTo>
                    <a:pt x="973605" y="233534"/>
                  </a:lnTo>
                  <a:lnTo>
                    <a:pt x="1217007" y="203931"/>
                  </a:lnTo>
                  <a:lnTo>
                    <a:pt x="1509746" y="174328"/>
                  </a:lnTo>
                  <a:lnTo>
                    <a:pt x="1911030" y="138146"/>
                  </a:lnTo>
                  <a:lnTo>
                    <a:pt x="2243240" y="111833"/>
                  </a:lnTo>
                  <a:lnTo>
                    <a:pt x="2493220" y="88808"/>
                  </a:lnTo>
                  <a:lnTo>
                    <a:pt x="2785959" y="65784"/>
                  </a:lnTo>
                  <a:lnTo>
                    <a:pt x="3065542" y="52627"/>
                  </a:lnTo>
                  <a:lnTo>
                    <a:pt x="3170797" y="46049"/>
                  </a:lnTo>
                  <a:lnTo>
                    <a:pt x="3354992" y="46049"/>
                  </a:lnTo>
                  <a:lnTo>
                    <a:pt x="3496428" y="46049"/>
                  </a:lnTo>
                  <a:lnTo>
                    <a:pt x="3532610" y="32892"/>
                  </a:lnTo>
                  <a:lnTo>
                    <a:pt x="3578659" y="16446"/>
                  </a:lnTo>
                  <a:lnTo>
                    <a:pt x="3637864" y="0"/>
                  </a:lnTo>
                  <a:lnTo>
                    <a:pt x="3687202" y="6578"/>
                  </a:lnTo>
                  <a:lnTo>
                    <a:pt x="3776011" y="32892"/>
                  </a:lnTo>
                  <a:lnTo>
                    <a:pt x="3897712" y="72362"/>
                  </a:lnTo>
                  <a:lnTo>
                    <a:pt x="3937182" y="88808"/>
                  </a:lnTo>
                  <a:lnTo>
                    <a:pt x="3966785" y="105254"/>
                  </a:lnTo>
                  <a:lnTo>
                    <a:pt x="3999677" y="128279"/>
                  </a:lnTo>
                  <a:lnTo>
                    <a:pt x="4029280" y="151303"/>
                  </a:lnTo>
                  <a:lnTo>
                    <a:pt x="4052305" y="177617"/>
                  </a:lnTo>
                  <a:lnTo>
                    <a:pt x="4065461" y="200641"/>
                  </a:lnTo>
                  <a:lnTo>
                    <a:pt x="4072040" y="220377"/>
                  </a:lnTo>
                  <a:lnTo>
                    <a:pt x="4072040" y="236823"/>
                  </a:lnTo>
                  <a:lnTo>
                    <a:pt x="4058883" y="263136"/>
                  </a:lnTo>
                  <a:lnTo>
                    <a:pt x="4032569" y="279582"/>
                  </a:lnTo>
                  <a:lnTo>
                    <a:pt x="3986520" y="292739"/>
                  </a:lnTo>
                  <a:lnTo>
                    <a:pt x="3956918" y="289450"/>
                  </a:lnTo>
                  <a:lnTo>
                    <a:pt x="3828638" y="266426"/>
                  </a:lnTo>
                  <a:lnTo>
                    <a:pt x="3700359" y="246690"/>
                  </a:lnTo>
                  <a:lnTo>
                    <a:pt x="3512874" y="230244"/>
                  </a:lnTo>
                  <a:lnTo>
                    <a:pt x="3351703" y="223666"/>
                  </a:lnTo>
                  <a:lnTo>
                    <a:pt x="3180664" y="223666"/>
                  </a:lnTo>
                  <a:lnTo>
                    <a:pt x="2993179" y="233534"/>
                  </a:lnTo>
                  <a:lnTo>
                    <a:pt x="2759646" y="243401"/>
                  </a:lnTo>
                  <a:lnTo>
                    <a:pt x="2473484" y="259847"/>
                  </a:lnTo>
                  <a:lnTo>
                    <a:pt x="2200480" y="276293"/>
                  </a:lnTo>
                  <a:lnTo>
                    <a:pt x="1907741" y="2960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6">
              <a:extLst>
                <a:ext uri="{FF2B5EF4-FFF2-40B4-BE49-F238E27FC236}">
                  <a16:creationId xmlns:a16="http://schemas.microsoft.com/office/drawing/2014/main" id="{E3ACC5A3-946E-415B-879F-2F299EAAE3EA}"/>
                </a:ext>
              </a:extLst>
            </p:cNvPr>
            <p:cNvSpPr/>
            <p:nvPr/>
          </p:nvSpPr>
          <p:spPr>
            <a:xfrm>
              <a:off x="4713289" y="4235450"/>
              <a:ext cx="600075" cy="869950"/>
            </a:xfrm>
            <a:custGeom>
              <a:avLst/>
              <a:gdLst>
                <a:gd name="connsiteX0" fmla="*/ 473869 w 600075"/>
                <a:gd name="connsiteY0" fmla="*/ 316706 h 869156"/>
                <a:gd name="connsiteX1" fmla="*/ 433387 w 600075"/>
                <a:gd name="connsiteY1" fmla="*/ 183356 h 869156"/>
                <a:gd name="connsiteX2" fmla="*/ 350044 w 600075"/>
                <a:gd name="connsiteY2" fmla="*/ 47625 h 869156"/>
                <a:gd name="connsiteX3" fmla="*/ 290512 w 600075"/>
                <a:gd name="connsiteY3" fmla="*/ 30956 h 869156"/>
                <a:gd name="connsiteX4" fmla="*/ 223837 w 600075"/>
                <a:gd name="connsiteY4" fmla="*/ 14287 h 869156"/>
                <a:gd name="connsiteX5" fmla="*/ 152400 w 600075"/>
                <a:gd name="connsiteY5" fmla="*/ 4762 h 869156"/>
                <a:gd name="connsiteX6" fmla="*/ 100012 w 600075"/>
                <a:gd name="connsiteY6" fmla="*/ 4762 h 869156"/>
                <a:gd name="connsiteX7" fmla="*/ 47625 w 600075"/>
                <a:gd name="connsiteY7" fmla="*/ 0 h 869156"/>
                <a:gd name="connsiteX8" fmla="*/ 19050 w 600075"/>
                <a:gd name="connsiteY8" fmla="*/ 0 h 869156"/>
                <a:gd name="connsiteX9" fmla="*/ 2381 w 600075"/>
                <a:gd name="connsiteY9" fmla="*/ 4762 h 869156"/>
                <a:gd name="connsiteX10" fmla="*/ 0 w 600075"/>
                <a:gd name="connsiteY10" fmla="*/ 16668 h 869156"/>
                <a:gd name="connsiteX11" fmla="*/ 7144 w 600075"/>
                <a:gd name="connsiteY11" fmla="*/ 38100 h 869156"/>
                <a:gd name="connsiteX12" fmla="*/ 30956 w 600075"/>
                <a:gd name="connsiteY12" fmla="*/ 61912 h 869156"/>
                <a:gd name="connsiteX13" fmla="*/ 69056 w 600075"/>
                <a:gd name="connsiteY13" fmla="*/ 95250 h 869156"/>
                <a:gd name="connsiteX14" fmla="*/ 116681 w 600075"/>
                <a:gd name="connsiteY14" fmla="*/ 138112 h 869156"/>
                <a:gd name="connsiteX15" fmla="*/ 150019 w 600075"/>
                <a:gd name="connsiteY15" fmla="*/ 178593 h 869156"/>
                <a:gd name="connsiteX16" fmla="*/ 188119 w 600075"/>
                <a:gd name="connsiteY16" fmla="*/ 228600 h 869156"/>
                <a:gd name="connsiteX17" fmla="*/ 216694 w 600075"/>
                <a:gd name="connsiteY17" fmla="*/ 271462 h 869156"/>
                <a:gd name="connsiteX18" fmla="*/ 247650 w 600075"/>
                <a:gd name="connsiteY18" fmla="*/ 350043 h 869156"/>
                <a:gd name="connsiteX19" fmla="*/ 290512 w 600075"/>
                <a:gd name="connsiteY19" fmla="*/ 473868 h 869156"/>
                <a:gd name="connsiteX20" fmla="*/ 338137 w 600075"/>
                <a:gd name="connsiteY20" fmla="*/ 645318 h 869156"/>
                <a:gd name="connsiteX21" fmla="*/ 366712 w 600075"/>
                <a:gd name="connsiteY21" fmla="*/ 742950 h 869156"/>
                <a:gd name="connsiteX22" fmla="*/ 376237 w 600075"/>
                <a:gd name="connsiteY22" fmla="*/ 771525 h 869156"/>
                <a:gd name="connsiteX23" fmla="*/ 402431 w 600075"/>
                <a:gd name="connsiteY23" fmla="*/ 809625 h 869156"/>
                <a:gd name="connsiteX24" fmla="*/ 433387 w 600075"/>
                <a:gd name="connsiteY24" fmla="*/ 847725 h 869156"/>
                <a:gd name="connsiteX25" fmla="*/ 459581 w 600075"/>
                <a:gd name="connsiteY25" fmla="*/ 866775 h 869156"/>
                <a:gd name="connsiteX26" fmla="*/ 471487 w 600075"/>
                <a:gd name="connsiteY26" fmla="*/ 869156 h 869156"/>
                <a:gd name="connsiteX27" fmla="*/ 492919 w 600075"/>
                <a:gd name="connsiteY27" fmla="*/ 869156 h 869156"/>
                <a:gd name="connsiteX28" fmla="*/ 514350 w 600075"/>
                <a:gd name="connsiteY28" fmla="*/ 862012 h 869156"/>
                <a:gd name="connsiteX29" fmla="*/ 540544 w 600075"/>
                <a:gd name="connsiteY29" fmla="*/ 838200 h 869156"/>
                <a:gd name="connsiteX30" fmla="*/ 569119 w 600075"/>
                <a:gd name="connsiteY30" fmla="*/ 804862 h 869156"/>
                <a:gd name="connsiteX31" fmla="*/ 600075 w 600075"/>
                <a:gd name="connsiteY31" fmla="*/ 750093 h 869156"/>
                <a:gd name="connsiteX32" fmla="*/ 550069 w 600075"/>
                <a:gd name="connsiteY32" fmla="*/ 561975 h 869156"/>
                <a:gd name="connsiteX33" fmla="*/ 473869 w 600075"/>
                <a:gd name="connsiteY33" fmla="*/ 31670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0075" h="869156">
                  <a:moveTo>
                    <a:pt x="473869" y="316706"/>
                  </a:moveTo>
                  <a:lnTo>
                    <a:pt x="433387" y="183356"/>
                  </a:lnTo>
                  <a:lnTo>
                    <a:pt x="350044" y="47625"/>
                  </a:lnTo>
                  <a:lnTo>
                    <a:pt x="290512" y="30956"/>
                  </a:lnTo>
                  <a:lnTo>
                    <a:pt x="223837" y="14287"/>
                  </a:lnTo>
                  <a:lnTo>
                    <a:pt x="152400" y="4762"/>
                  </a:lnTo>
                  <a:lnTo>
                    <a:pt x="100012" y="4762"/>
                  </a:lnTo>
                  <a:lnTo>
                    <a:pt x="47625" y="0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7144" y="38100"/>
                  </a:lnTo>
                  <a:lnTo>
                    <a:pt x="30956" y="61912"/>
                  </a:lnTo>
                  <a:lnTo>
                    <a:pt x="69056" y="95250"/>
                  </a:lnTo>
                  <a:lnTo>
                    <a:pt x="116681" y="138112"/>
                  </a:lnTo>
                  <a:lnTo>
                    <a:pt x="150019" y="178593"/>
                  </a:lnTo>
                  <a:lnTo>
                    <a:pt x="188119" y="228600"/>
                  </a:lnTo>
                  <a:lnTo>
                    <a:pt x="216694" y="271462"/>
                  </a:lnTo>
                  <a:lnTo>
                    <a:pt x="247650" y="350043"/>
                  </a:lnTo>
                  <a:lnTo>
                    <a:pt x="290512" y="473868"/>
                  </a:lnTo>
                  <a:lnTo>
                    <a:pt x="338137" y="645318"/>
                  </a:lnTo>
                  <a:lnTo>
                    <a:pt x="366712" y="742950"/>
                  </a:lnTo>
                  <a:lnTo>
                    <a:pt x="376237" y="771525"/>
                  </a:lnTo>
                  <a:lnTo>
                    <a:pt x="402431" y="809625"/>
                  </a:lnTo>
                  <a:lnTo>
                    <a:pt x="433387" y="847725"/>
                  </a:lnTo>
                  <a:lnTo>
                    <a:pt x="459581" y="866775"/>
                  </a:lnTo>
                  <a:lnTo>
                    <a:pt x="471487" y="869156"/>
                  </a:lnTo>
                  <a:lnTo>
                    <a:pt x="492919" y="869156"/>
                  </a:lnTo>
                  <a:lnTo>
                    <a:pt x="514350" y="862012"/>
                  </a:lnTo>
                  <a:lnTo>
                    <a:pt x="540544" y="838200"/>
                  </a:lnTo>
                  <a:lnTo>
                    <a:pt x="569119" y="804862"/>
                  </a:lnTo>
                  <a:lnTo>
                    <a:pt x="600075" y="750093"/>
                  </a:lnTo>
                  <a:lnTo>
                    <a:pt x="550069" y="561975"/>
                  </a:lnTo>
                  <a:lnTo>
                    <a:pt x="47386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19A2F188-1559-4D63-B5DA-64C261B1E846}"/>
                </a:ext>
              </a:extLst>
            </p:cNvPr>
            <p:cNvSpPr/>
            <p:nvPr/>
          </p:nvSpPr>
          <p:spPr>
            <a:xfrm>
              <a:off x="4694238" y="1893888"/>
              <a:ext cx="3014662" cy="1501775"/>
            </a:xfrm>
            <a:custGeom>
              <a:avLst/>
              <a:gdLst>
                <a:gd name="connsiteX0" fmla="*/ 1329100 w 3013657"/>
                <a:gd name="connsiteY0" fmla="*/ 118486 h 1501677"/>
                <a:gd name="connsiteX1" fmla="*/ 1012280 w 3013657"/>
                <a:gd name="connsiteY1" fmla="*/ 141668 h 1501677"/>
                <a:gd name="connsiteX2" fmla="*/ 837127 w 3013657"/>
                <a:gd name="connsiteY2" fmla="*/ 182880 h 1501677"/>
                <a:gd name="connsiteX3" fmla="*/ 613035 w 3013657"/>
                <a:gd name="connsiteY3" fmla="*/ 208638 h 1501677"/>
                <a:gd name="connsiteX4" fmla="*/ 311669 w 3013657"/>
                <a:gd name="connsiteY4" fmla="*/ 242123 h 1501677"/>
                <a:gd name="connsiteX5" fmla="*/ 0 w 3013657"/>
                <a:gd name="connsiteY5" fmla="*/ 280760 h 1501677"/>
                <a:gd name="connsiteX6" fmla="*/ 43788 w 3013657"/>
                <a:gd name="connsiteY6" fmla="*/ 461064 h 1501677"/>
                <a:gd name="connsiteX7" fmla="*/ 365760 w 3013657"/>
                <a:gd name="connsiteY7" fmla="*/ 412124 h 1501677"/>
                <a:gd name="connsiteX8" fmla="*/ 651671 w 3013657"/>
                <a:gd name="connsiteY8" fmla="*/ 368336 h 1501677"/>
                <a:gd name="connsiteX9" fmla="*/ 870612 w 3013657"/>
                <a:gd name="connsiteY9" fmla="*/ 334851 h 1501677"/>
                <a:gd name="connsiteX10" fmla="*/ 1079250 w 3013657"/>
                <a:gd name="connsiteY10" fmla="*/ 314245 h 1501677"/>
                <a:gd name="connsiteX11" fmla="*/ 1403797 w 3013657"/>
                <a:gd name="connsiteY11" fmla="*/ 288487 h 1501677"/>
                <a:gd name="connsiteX12" fmla="*/ 1653648 w 3013657"/>
                <a:gd name="connsiteY12" fmla="*/ 270457 h 1501677"/>
                <a:gd name="connsiteX13" fmla="*/ 1821073 w 3013657"/>
                <a:gd name="connsiteY13" fmla="*/ 252426 h 1501677"/>
                <a:gd name="connsiteX14" fmla="*/ 2078650 w 3013657"/>
                <a:gd name="connsiteY14" fmla="*/ 242123 h 1501677"/>
                <a:gd name="connsiteX15" fmla="*/ 2441835 w 3013657"/>
                <a:gd name="connsiteY15" fmla="*/ 231820 h 1501677"/>
                <a:gd name="connsiteX16" fmla="*/ 2547441 w 3013657"/>
                <a:gd name="connsiteY16" fmla="*/ 226668 h 1501677"/>
                <a:gd name="connsiteX17" fmla="*/ 2573199 w 3013657"/>
                <a:gd name="connsiteY17" fmla="*/ 234396 h 1501677"/>
                <a:gd name="connsiteX18" fmla="*/ 2593805 w 3013657"/>
                <a:gd name="connsiteY18" fmla="*/ 244699 h 1501677"/>
                <a:gd name="connsiteX19" fmla="*/ 2604108 w 3013657"/>
                <a:gd name="connsiteY19" fmla="*/ 252426 h 1501677"/>
                <a:gd name="connsiteX20" fmla="*/ 2614412 w 3013657"/>
                <a:gd name="connsiteY20" fmla="*/ 267881 h 1501677"/>
                <a:gd name="connsiteX21" fmla="*/ 2619563 w 3013657"/>
                <a:gd name="connsiteY21" fmla="*/ 288487 h 1501677"/>
                <a:gd name="connsiteX22" fmla="*/ 2622139 w 3013657"/>
                <a:gd name="connsiteY22" fmla="*/ 329699 h 1501677"/>
                <a:gd name="connsiteX23" fmla="*/ 2604108 w 3013657"/>
                <a:gd name="connsiteY23" fmla="*/ 543489 h 1501677"/>
                <a:gd name="connsiteX24" fmla="*/ 2598957 w 3013657"/>
                <a:gd name="connsiteY24" fmla="*/ 633641 h 1501677"/>
                <a:gd name="connsiteX25" fmla="*/ 2580926 w 3013657"/>
                <a:gd name="connsiteY25" fmla="*/ 759854 h 1501677"/>
                <a:gd name="connsiteX26" fmla="*/ 2560320 w 3013657"/>
                <a:gd name="connsiteY26" fmla="*/ 955613 h 1501677"/>
                <a:gd name="connsiteX27" fmla="*/ 2526835 w 3013657"/>
                <a:gd name="connsiteY27" fmla="*/ 1233796 h 1501677"/>
                <a:gd name="connsiteX28" fmla="*/ 2495926 w 3013657"/>
                <a:gd name="connsiteY28" fmla="*/ 1396070 h 1501677"/>
                <a:gd name="connsiteX29" fmla="*/ 2506229 w 3013657"/>
                <a:gd name="connsiteY29" fmla="*/ 1434707 h 1501677"/>
                <a:gd name="connsiteX30" fmla="*/ 2519108 w 3013657"/>
                <a:gd name="connsiteY30" fmla="*/ 1457889 h 1501677"/>
                <a:gd name="connsiteX31" fmla="*/ 2542290 w 3013657"/>
                <a:gd name="connsiteY31" fmla="*/ 1481071 h 1501677"/>
                <a:gd name="connsiteX32" fmla="*/ 2578351 w 3013657"/>
                <a:gd name="connsiteY32" fmla="*/ 1496525 h 1501677"/>
                <a:gd name="connsiteX33" fmla="*/ 2604108 w 3013657"/>
                <a:gd name="connsiteY33" fmla="*/ 1501677 h 1501677"/>
                <a:gd name="connsiteX34" fmla="*/ 2632442 w 3013657"/>
                <a:gd name="connsiteY34" fmla="*/ 1499101 h 1501677"/>
                <a:gd name="connsiteX35" fmla="*/ 2660775 w 3013657"/>
                <a:gd name="connsiteY35" fmla="*/ 1478495 h 1501677"/>
                <a:gd name="connsiteX36" fmla="*/ 2683957 w 3013657"/>
                <a:gd name="connsiteY36" fmla="*/ 1450161 h 1501677"/>
                <a:gd name="connsiteX37" fmla="*/ 2707139 w 3013657"/>
                <a:gd name="connsiteY37" fmla="*/ 1406373 h 1501677"/>
                <a:gd name="connsiteX38" fmla="*/ 2730321 w 3013657"/>
                <a:gd name="connsiteY38" fmla="*/ 1347130 h 1501677"/>
                <a:gd name="connsiteX39" fmla="*/ 2743200 w 3013657"/>
                <a:gd name="connsiteY39" fmla="*/ 1280160 h 1501677"/>
                <a:gd name="connsiteX40" fmla="*/ 2753503 w 3013657"/>
                <a:gd name="connsiteY40" fmla="*/ 1179705 h 1501677"/>
                <a:gd name="connsiteX41" fmla="*/ 2771534 w 3013657"/>
                <a:gd name="connsiteY41" fmla="*/ 1074098 h 1501677"/>
                <a:gd name="connsiteX42" fmla="*/ 2810170 w 3013657"/>
                <a:gd name="connsiteY42" fmla="*/ 868036 h 1501677"/>
                <a:gd name="connsiteX43" fmla="*/ 2846231 w 3013657"/>
                <a:gd name="connsiteY43" fmla="*/ 708338 h 1501677"/>
                <a:gd name="connsiteX44" fmla="*/ 2892595 w 3013657"/>
                <a:gd name="connsiteY44" fmla="*/ 533186 h 1501677"/>
                <a:gd name="connsiteX45" fmla="*/ 2931232 w 3013657"/>
                <a:gd name="connsiteY45" fmla="*/ 414700 h 1501677"/>
                <a:gd name="connsiteX46" fmla="*/ 2969868 w 3013657"/>
                <a:gd name="connsiteY46" fmla="*/ 334851 h 1501677"/>
                <a:gd name="connsiteX47" fmla="*/ 2985323 w 3013657"/>
                <a:gd name="connsiteY47" fmla="*/ 309093 h 1501677"/>
                <a:gd name="connsiteX48" fmla="*/ 3000778 w 3013657"/>
                <a:gd name="connsiteY48" fmla="*/ 293639 h 1501677"/>
                <a:gd name="connsiteX49" fmla="*/ 3011081 w 3013657"/>
                <a:gd name="connsiteY49" fmla="*/ 273032 h 1501677"/>
                <a:gd name="connsiteX50" fmla="*/ 3013657 w 3013657"/>
                <a:gd name="connsiteY50" fmla="*/ 249850 h 1501677"/>
                <a:gd name="connsiteX51" fmla="*/ 3005929 w 3013657"/>
                <a:gd name="connsiteY51" fmla="*/ 221517 h 1501677"/>
                <a:gd name="connsiteX52" fmla="*/ 2982747 w 3013657"/>
                <a:gd name="connsiteY52" fmla="*/ 185456 h 1501677"/>
                <a:gd name="connsiteX53" fmla="*/ 2931232 w 3013657"/>
                <a:gd name="connsiteY53" fmla="*/ 133941 h 1501677"/>
                <a:gd name="connsiteX54" fmla="*/ 2879716 w 3013657"/>
                <a:gd name="connsiteY54" fmla="*/ 82425 h 1501677"/>
                <a:gd name="connsiteX55" fmla="*/ 2820473 w 3013657"/>
                <a:gd name="connsiteY55" fmla="*/ 36061 h 1501677"/>
                <a:gd name="connsiteX56" fmla="*/ 2771534 w 3013657"/>
                <a:gd name="connsiteY56" fmla="*/ 5152 h 1501677"/>
                <a:gd name="connsiteX57" fmla="*/ 2743200 w 3013657"/>
                <a:gd name="connsiteY57" fmla="*/ 0 h 1501677"/>
                <a:gd name="connsiteX58" fmla="*/ 2699412 w 3013657"/>
                <a:gd name="connsiteY58" fmla="*/ 10303 h 1501677"/>
                <a:gd name="connsiteX59" fmla="*/ 2627290 w 3013657"/>
                <a:gd name="connsiteY59" fmla="*/ 38637 h 1501677"/>
                <a:gd name="connsiteX60" fmla="*/ 2580926 w 3013657"/>
                <a:gd name="connsiteY60" fmla="*/ 51516 h 1501677"/>
                <a:gd name="connsiteX61" fmla="*/ 2462441 w 3013657"/>
                <a:gd name="connsiteY61" fmla="*/ 54092 h 1501677"/>
                <a:gd name="connsiteX62" fmla="*/ 2220318 w 3013657"/>
                <a:gd name="connsiteY62" fmla="*/ 59243 h 1501677"/>
                <a:gd name="connsiteX63" fmla="*/ 1890619 w 3013657"/>
                <a:gd name="connsiteY63" fmla="*/ 72122 h 1501677"/>
                <a:gd name="connsiteX64" fmla="*/ 1604708 w 3013657"/>
                <a:gd name="connsiteY64" fmla="*/ 97880 h 1501677"/>
                <a:gd name="connsiteX65" fmla="*/ 1329100 w 3013657"/>
                <a:gd name="connsiteY65" fmla="*/ 118486 h 150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3657" h="1501677">
                  <a:moveTo>
                    <a:pt x="1329100" y="118486"/>
                  </a:moveTo>
                  <a:lnTo>
                    <a:pt x="1012280" y="141668"/>
                  </a:lnTo>
                  <a:lnTo>
                    <a:pt x="837127" y="182880"/>
                  </a:lnTo>
                  <a:lnTo>
                    <a:pt x="613035" y="208638"/>
                  </a:lnTo>
                  <a:lnTo>
                    <a:pt x="311669" y="242123"/>
                  </a:lnTo>
                  <a:lnTo>
                    <a:pt x="0" y="280760"/>
                  </a:lnTo>
                  <a:lnTo>
                    <a:pt x="43788" y="461064"/>
                  </a:lnTo>
                  <a:lnTo>
                    <a:pt x="365760" y="412124"/>
                  </a:lnTo>
                  <a:lnTo>
                    <a:pt x="651671" y="368336"/>
                  </a:lnTo>
                  <a:lnTo>
                    <a:pt x="870612" y="334851"/>
                  </a:lnTo>
                  <a:lnTo>
                    <a:pt x="1079250" y="314245"/>
                  </a:lnTo>
                  <a:lnTo>
                    <a:pt x="1403797" y="288487"/>
                  </a:lnTo>
                  <a:lnTo>
                    <a:pt x="1653648" y="270457"/>
                  </a:lnTo>
                  <a:lnTo>
                    <a:pt x="1821073" y="252426"/>
                  </a:lnTo>
                  <a:lnTo>
                    <a:pt x="2078650" y="242123"/>
                  </a:lnTo>
                  <a:lnTo>
                    <a:pt x="2441835" y="231820"/>
                  </a:lnTo>
                  <a:lnTo>
                    <a:pt x="2547441" y="226668"/>
                  </a:lnTo>
                  <a:lnTo>
                    <a:pt x="2573199" y="234396"/>
                  </a:lnTo>
                  <a:lnTo>
                    <a:pt x="2593805" y="244699"/>
                  </a:lnTo>
                  <a:lnTo>
                    <a:pt x="2604108" y="252426"/>
                  </a:lnTo>
                  <a:lnTo>
                    <a:pt x="2614412" y="267881"/>
                  </a:lnTo>
                  <a:lnTo>
                    <a:pt x="2619563" y="288487"/>
                  </a:lnTo>
                  <a:lnTo>
                    <a:pt x="2622139" y="329699"/>
                  </a:lnTo>
                  <a:lnTo>
                    <a:pt x="2604108" y="543489"/>
                  </a:lnTo>
                  <a:lnTo>
                    <a:pt x="2598957" y="633641"/>
                  </a:lnTo>
                  <a:lnTo>
                    <a:pt x="2580926" y="759854"/>
                  </a:lnTo>
                  <a:lnTo>
                    <a:pt x="2560320" y="955613"/>
                  </a:lnTo>
                  <a:lnTo>
                    <a:pt x="2526835" y="1233796"/>
                  </a:lnTo>
                  <a:lnTo>
                    <a:pt x="2495926" y="1396070"/>
                  </a:lnTo>
                  <a:lnTo>
                    <a:pt x="2506229" y="1434707"/>
                  </a:lnTo>
                  <a:lnTo>
                    <a:pt x="2519108" y="1457889"/>
                  </a:lnTo>
                  <a:lnTo>
                    <a:pt x="2542290" y="1481071"/>
                  </a:lnTo>
                  <a:lnTo>
                    <a:pt x="2578351" y="1496525"/>
                  </a:lnTo>
                  <a:lnTo>
                    <a:pt x="2604108" y="1501677"/>
                  </a:lnTo>
                  <a:lnTo>
                    <a:pt x="2632442" y="1499101"/>
                  </a:lnTo>
                  <a:lnTo>
                    <a:pt x="2660775" y="1478495"/>
                  </a:lnTo>
                  <a:lnTo>
                    <a:pt x="2683957" y="1450161"/>
                  </a:lnTo>
                  <a:lnTo>
                    <a:pt x="2707139" y="1406373"/>
                  </a:lnTo>
                  <a:lnTo>
                    <a:pt x="2730321" y="1347130"/>
                  </a:lnTo>
                  <a:lnTo>
                    <a:pt x="2743200" y="1280160"/>
                  </a:lnTo>
                  <a:cubicBezTo>
                    <a:pt x="2746724" y="1246684"/>
                    <a:pt x="2753503" y="1213366"/>
                    <a:pt x="2753503" y="1179705"/>
                  </a:cubicBezTo>
                  <a:lnTo>
                    <a:pt x="2771534" y="1074098"/>
                  </a:lnTo>
                  <a:lnTo>
                    <a:pt x="2810170" y="868036"/>
                  </a:lnTo>
                  <a:lnTo>
                    <a:pt x="2846231" y="708338"/>
                  </a:lnTo>
                  <a:lnTo>
                    <a:pt x="2892595" y="533186"/>
                  </a:lnTo>
                  <a:lnTo>
                    <a:pt x="2931232" y="414700"/>
                  </a:lnTo>
                  <a:lnTo>
                    <a:pt x="2969868" y="334851"/>
                  </a:lnTo>
                  <a:lnTo>
                    <a:pt x="2985323" y="309093"/>
                  </a:lnTo>
                  <a:lnTo>
                    <a:pt x="3000778" y="293639"/>
                  </a:lnTo>
                  <a:lnTo>
                    <a:pt x="3011081" y="273032"/>
                  </a:lnTo>
                  <a:lnTo>
                    <a:pt x="3013657" y="249850"/>
                  </a:lnTo>
                  <a:lnTo>
                    <a:pt x="3005929" y="221517"/>
                  </a:lnTo>
                  <a:lnTo>
                    <a:pt x="2982747" y="185456"/>
                  </a:lnTo>
                  <a:lnTo>
                    <a:pt x="2931232" y="133941"/>
                  </a:lnTo>
                  <a:lnTo>
                    <a:pt x="2879716" y="82425"/>
                  </a:lnTo>
                  <a:lnTo>
                    <a:pt x="2820473" y="36061"/>
                  </a:lnTo>
                  <a:lnTo>
                    <a:pt x="2771534" y="5152"/>
                  </a:lnTo>
                  <a:lnTo>
                    <a:pt x="2743200" y="0"/>
                  </a:lnTo>
                  <a:lnTo>
                    <a:pt x="2699412" y="10303"/>
                  </a:lnTo>
                  <a:lnTo>
                    <a:pt x="2627290" y="38637"/>
                  </a:lnTo>
                  <a:lnTo>
                    <a:pt x="2580926" y="51516"/>
                  </a:lnTo>
                  <a:lnTo>
                    <a:pt x="2462441" y="54092"/>
                  </a:lnTo>
                  <a:lnTo>
                    <a:pt x="2220318" y="59243"/>
                  </a:lnTo>
                  <a:lnTo>
                    <a:pt x="1890619" y="72122"/>
                  </a:lnTo>
                  <a:lnTo>
                    <a:pt x="1604708" y="97880"/>
                  </a:lnTo>
                  <a:lnTo>
                    <a:pt x="1329100" y="118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2B5AFE81-F826-4AA5-BA1E-C1087476F5C5}"/>
                </a:ext>
              </a:extLst>
            </p:cNvPr>
            <p:cNvSpPr/>
            <p:nvPr/>
          </p:nvSpPr>
          <p:spPr>
            <a:xfrm>
              <a:off x="5227639" y="1463676"/>
              <a:ext cx="573087" cy="1806575"/>
            </a:xfrm>
            <a:custGeom>
              <a:avLst/>
              <a:gdLst>
                <a:gd name="connsiteX0" fmla="*/ 511969 w 573881"/>
                <a:gd name="connsiteY0" fmla="*/ 902493 h 1807368"/>
                <a:gd name="connsiteX1" fmla="*/ 504825 w 573881"/>
                <a:gd name="connsiteY1" fmla="*/ 735806 h 1807368"/>
                <a:gd name="connsiteX2" fmla="*/ 504825 w 573881"/>
                <a:gd name="connsiteY2" fmla="*/ 511968 h 1807368"/>
                <a:gd name="connsiteX3" fmla="*/ 504825 w 573881"/>
                <a:gd name="connsiteY3" fmla="*/ 347662 h 1807368"/>
                <a:gd name="connsiteX4" fmla="*/ 509587 w 573881"/>
                <a:gd name="connsiteY4" fmla="*/ 333375 h 1807368"/>
                <a:gd name="connsiteX5" fmla="*/ 521494 w 573881"/>
                <a:gd name="connsiteY5" fmla="*/ 316706 h 1807368"/>
                <a:gd name="connsiteX6" fmla="*/ 531019 w 573881"/>
                <a:gd name="connsiteY6" fmla="*/ 297656 h 1807368"/>
                <a:gd name="connsiteX7" fmla="*/ 533400 w 573881"/>
                <a:gd name="connsiteY7" fmla="*/ 278606 h 1807368"/>
                <a:gd name="connsiteX8" fmla="*/ 533400 w 573881"/>
                <a:gd name="connsiteY8" fmla="*/ 259556 h 1807368"/>
                <a:gd name="connsiteX9" fmla="*/ 523875 w 573881"/>
                <a:gd name="connsiteY9" fmla="*/ 240506 h 1807368"/>
                <a:gd name="connsiteX10" fmla="*/ 509587 w 573881"/>
                <a:gd name="connsiteY10" fmla="*/ 223837 h 1807368"/>
                <a:gd name="connsiteX11" fmla="*/ 490537 w 573881"/>
                <a:gd name="connsiteY11" fmla="*/ 209550 h 1807368"/>
                <a:gd name="connsiteX12" fmla="*/ 464344 w 573881"/>
                <a:gd name="connsiteY12" fmla="*/ 190500 h 1807368"/>
                <a:gd name="connsiteX13" fmla="*/ 431006 w 573881"/>
                <a:gd name="connsiteY13" fmla="*/ 161925 h 1807368"/>
                <a:gd name="connsiteX14" fmla="*/ 397669 w 573881"/>
                <a:gd name="connsiteY14" fmla="*/ 135731 h 1807368"/>
                <a:gd name="connsiteX15" fmla="*/ 347662 w 573881"/>
                <a:gd name="connsiteY15" fmla="*/ 109537 h 1807368"/>
                <a:gd name="connsiteX16" fmla="*/ 292894 w 573881"/>
                <a:gd name="connsiteY16" fmla="*/ 83343 h 1807368"/>
                <a:gd name="connsiteX17" fmla="*/ 235744 w 573881"/>
                <a:gd name="connsiteY17" fmla="*/ 59531 h 1807368"/>
                <a:gd name="connsiteX18" fmla="*/ 159544 w 573881"/>
                <a:gd name="connsiteY18" fmla="*/ 33337 h 1807368"/>
                <a:gd name="connsiteX19" fmla="*/ 114300 w 573881"/>
                <a:gd name="connsiteY19" fmla="*/ 21431 h 1807368"/>
                <a:gd name="connsiteX20" fmla="*/ 57150 w 573881"/>
                <a:gd name="connsiteY20" fmla="*/ 4762 h 1807368"/>
                <a:gd name="connsiteX21" fmla="*/ 26194 w 573881"/>
                <a:gd name="connsiteY21" fmla="*/ 0 h 1807368"/>
                <a:gd name="connsiteX22" fmla="*/ 9525 w 573881"/>
                <a:gd name="connsiteY22" fmla="*/ 4762 h 1807368"/>
                <a:gd name="connsiteX23" fmla="*/ 0 w 573881"/>
                <a:gd name="connsiteY23" fmla="*/ 11906 h 1807368"/>
                <a:gd name="connsiteX24" fmla="*/ 0 w 573881"/>
                <a:gd name="connsiteY24" fmla="*/ 21431 h 1807368"/>
                <a:gd name="connsiteX25" fmla="*/ 4762 w 573881"/>
                <a:gd name="connsiteY25" fmla="*/ 40481 h 1807368"/>
                <a:gd name="connsiteX26" fmla="*/ 26194 w 573881"/>
                <a:gd name="connsiteY26" fmla="*/ 59531 h 1807368"/>
                <a:gd name="connsiteX27" fmla="*/ 66675 w 573881"/>
                <a:gd name="connsiteY27" fmla="*/ 95250 h 1807368"/>
                <a:gd name="connsiteX28" fmla="*/ 111919 w 573881"/>
                <a:gd name="connsiteY28" fmla="*/ 140493 h 1807368"/>
                <a:gd name="connsiteX29" fmla="*/ 142875 w 573881"/>
                <a:gd name="connsiteY29" fmla="*/ 173831 h 1807368"/>
                <a:gd name="connsiteX30" fmla="*/ 185737 w 573881"/>
                <a:gd name="connsiteY30" fmla="*/ 223837 h 1807368"/>
                <a:gd name="connsiteX31" fmla="*/ 211931 w 573881"/>
                <a:gd name="connsiteY31" fmla="*/ 266700 h 1807368"/>
                <a:gd name="connsiteX32" fmla="*/ 230981 w 573881"/>
                <a:gd name="connsiteY32" fmla="*/ 319087 h 1807368"/>
                <a:gd name="connsiteX33" fmla="*/ 247650 w 573881"/>
                <a:gd name="connsiteY33" fmla="*/ 395287 h 1807368"/>
                <a:gd name="connsiteX34" fmla="*/ 261937 w 573881"/>
                <a:gd name="connsiteY34" fmla="*/ 469106 h 1807368"/>
                <a:gd name="connsiteX35" fmla="*/ 271462 w 573881"/>
                <a:gd name="connsiteY35" fmla="*/ 542925 h 1807368"/>
                <a:gd name="connsiteX36" fmla="*/ 280987 w 573881"/>
                <a:gd name="connsiteY36" fmla="*/ 623887 h 1807368"/>
                <a:gd name="connsiteX37" fmla="*/ 302419 w 573881"/>
                <a:gd name="connsiteY37" fmla="*/ 762000 h 1807368"/>
                <a:gd name="connsiteX38" fmla="*/ 326231 w 573881"/>
                <a:gd name="connsiteY38" fmla="*/ 1169193 h 1807368"/>
                <a:gd name="connsiteX39" fmla="*/ 345281 w 573881"/>
                <a:gd name="connsiteY39" fmla="*/ 1283493 h 1807368"/>
                <a:gd name="connsiteX40" fmla="*/ 352425 w 573881"/>
                <a:gd name="connsiteY40" fmla="*/ 1385887 h 1807368"/>
                <a:gd name="connsiteX41" fmla="*/ 366712 w 573881"/>
                <a:gd name="connsiteY41" fmla="*/ 1683543 h 1807368"/>
                <a:gd name="connsiteX42" fmla="*/ 371475 w 573881"/>
                <a:gd name="connsiteY42" fmla="*/ 1807368 h 1807368"/>
                <a:gd name="connsiteX43" fmla="*/ 573881 w 573881"/>
                <a:gd name="connsiteY43" fmla="*/ 1776412 h 1807368"/>
                <a:gd name="connsiteX44" fmla="*/ 559594 w 573881"/>
                <a:gd name="connsiteY44" fmla="*/ 1464468 h 1807368"/>
                <a:gd name="connsiteX45" fmla="*/ 545306 w 573881"/>
                <a:gd name="connsiteY45" fmla="*/ 1250156 h 1807368"/>
                <a:gd name="connsiteX46" fmla="*/ 526256 w 573881"/>
                <a:gd name="connsiteY46" fmla="*/ 1138237 h 1807368"/>
                <a:gd name="connsiteX47" fmla="*/ 511969 w 573881"/>
                <a:gd name="connsiteY47" fmla="*/ 902493 h 180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807368">
                  <a:moveTo>
                    <a:pt x="511969" y="902493"/>
                  </a:moveTo>
                  <a:lnTo>
                    <a:pt x="504825" y="735806"/>
                  </a:lnTo>
                  <a:lnTo>
                    <a:pt x="504825" y="511968"/>
                  </a:lnTo>
                  <a:lnTo>
                    <a:pt x="504825" y="347662"/>
                  </a:lnTo>
                  <a:lnTo>
                    <a:pt x="509587" y="333375"/>
                  </a:lnTo>
                  <a:lnTo>
                    <a:pt x="521494" y="316706"/>
                  </a:lnTo>
                  <a:lnTo>
                    <a:pt x="531019" y="297656"/>
                  </a:lnTo>
                  <a:lnTo>
                    <a:pt x="533400" y="278606"/>
                  </a:lnTo>
                  <a:lnTo>
                    <a:pt x="533400" y="259556"/>
                  </a:lnTo>
                  <a:lnTo>
                    <a:pt x="523875" y="240506"/>
                  </a:lnTo>
                  <a:lnTo>
                    <a:pt x="509587" y="223837"/>
                  </a:lnTo>
                  <a:lnTo>
                    <a:pt x="490537" y="209550"/>
                  </a:lnTo>
                  <a:lnTo>
                    <a:pt x="464344" y="190500"/>
                  </a:lnTo>
                  <a:lnTo>
                    <a:pt x="431006" y="161925"/>
                  </a:lnTo>
                  <a:lnTo>
                    <a:pt x="397669" y="135731"/>
                  </a:lnTo>
                  <a:lnTo>
                    <a:pt x="347662" y="109537"/>
                  </a:lnTo>
                  <a:lnTo>
                    <a:pt x="292894" y="83343"/>
                  </a:lnTo>
                  <a:lnTo>
                    <a:pt x="235744" y="59531"/>
                  </a:lnTo>
                  <a:lnTo>
                    <a:pt x="159544" y="33337"/>
                  </a:lnTo>
                  <a:lnTo>
                    <a:pt x="114300" y="21431"/>
                  </a:lnTo>
                  <a:lnTo>
                    <a:pt x="57150" y="4762"/>
                  </a:lnTo>
                  <a:lnTo>
                    <a:pt x="26194" y="0"/>
                  </a:lnTo>
                  <a:lnTo>
                    <a:pt x="9525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40481"/>
                  </a:lnTo>
                  <a:lnTo>
                    <a:pt x="26194" y="59531"/>
                  </a:lnTo>
                  <a:lnTo>
                    <a:pt x="66675" y="95250"/>
                  </a:lnTo>
                  <a:lnTo>
                    <a:pt x="111919" y="140493"/>
                  </a:lnTo>
                  <a:lnTo>
                    <a:pt x="142875" y="173831"/>
                  </a:lnTo>
                  <a:lnTo>
                    <a:pt x="185737" y="223837"/>
                  </a:lnTo>
                  <a:lnTo>
                    <a:pt x="211931" y="266700"/>
                  </a:lnTo>
                  <a:lnTo>
                    <a:pt x="230981" y="319087"/>
                  </a:lnTo>
                  <a:lnTo>
                    <a:pt x="247650" y="395287"/>
                  </a:lnTo>
                  <a:lnTo>
                    <a:pt x="261937" y="469106"/>
                  </a:lnTo>
                  <a:lnTo>
                    <a:pt x="271462" y="542925"/>
                  </a:lnTo>
                  <a:lnTo>
                    <a:pt x="280987" y="623887"/>
                  </a:lnTo>
                  <a:lnTo>
                    <a:pt x="302419" y="762000"/>
                  </a:lnTo>
                  <a:lnTo>
                    <a:pt x="326231" y="1169193"/>
                  </a:lnTo>
                  <a:lnTo>
                    <a:pt x="345281" y="1283493"/>
                  </a:lnTo>
                  <a:lnTo>
                    <a:pt x="352425" y="1385887"/>
                  </a:lnTo>
                  <a:lnTo>
                    <a:pt x="366712" y="1683543"/>
                  </a:lnTo>
                  <a:lnTo>
                    <a:pt x="371475" y="1807368"/>
                  </a:lnTo>
                  <a:lnTo>
                    <a:pt x="573881" y="1776412"/>
                  </a:lnTo>
                  <a:lnTo>
                    <a:pt x="559594" y="1464468"/>
                  </a:lnTo>
                  <a:lnTo>
                    <a:pt x="545306" y="1250156"/>
                  </a:lnTo>
                  <a:lnTo>
                    <a:pt x="526256" y="1138237"/>
                  </a:lnTo>
                  <a:lnTo>
                    <a:pt x="511969" y="902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A4166C70-43E7-4800-BCF8-B938CFCA4606}"/>
                </a:ext>
              </a:extLst>
            </p:cNvPr>
            <p:cNvSpPr/>
            <p:nvPr/>
          </p:nvSpPr>
          <p:spPr>
            <a:xfrm>
              <a:off x="6183314" y="1377951"/>
              <a:ext cx="484187" cy="1819275"/>
            </a:xfrm>
            <a:custGeom>
              <a:avLst/>
              <a:gdLst>
                <a:gd name="connsiteX0" fmla="*/ 161925 w 483394"/>
                <a:gd name="connsiteY0" fmla="*/ 440531 h 1819275"/>
                <a:gd name="connsiteX1" fmla="*/ 171450 w 483394"/>
                <a:gd name="connsiteY1" fmla="*/ 300037 h 1819275"/>
                <a:gd name="connsiteX2" fmla="*/ 169069 w 483394"/>
                <a:gd name="connsiteY2" fmla="*/ 247650 h 1819275"/>
                <a:gd name="connsiteX3" fmla="*/ 159544 w 483394"/>
                <a:gd name="connsiteY3" fmla="*/ 204787 h 1819275"/>
                <a:gd name="connsiteX4" fmla="*/ 140494 w 483394"/>
                <a:gd name="connsiteY4" fmla="*/ 161925 h 1819275"/>
                <a:gd name="connsiteX5" fmla="*/ 114300 w 483394"/>
                <a:gd name="connsiteY5" fmla="*/ 123825 h 1819275"/>
                <a:gd name="connsiteX6" fmla="*/ 88107 w 483394"/>
                <a:gd name="connsiteY6" fmla="*/ 97631 h 1819275"/>
                <a:gd name="connsiteX7" fmla="*/ 50007 w 483394"/>
                <a:gd name="connsiteY7" fmla="*/ 69056 h 1819275"/>
                <a:gd name="connsiteX8" fmla="*/ 19050 w 483394"/>
                <a:gd name="connsiteY8" fmla="*/ 50006 h 1819275"/>
                <a:gd name="connsiteX9" fmla="*/ 7144 w 483394"/>
                <a:gd name="connsiteY9" fmla="*/ 35718 h 1819275"/>
                <a:gd name="connsiteX10" fmla="*/ 0 w 483394"/>
                <a:gd name="connsiteY10" fmla="*/ 23812 h 1819275"/>
                <a:gd name="connsiteX11" fmla="*/ 7144 w 483394"/>
                <a:gd name="connsiteY11" fmla="*/ 9525 h 1819275"/>
                <a:gd name="connsiteX12" fmla="*/ 42863 w 483394"/>
                <a:gd name="connsiteY12" fmla="*/ 0 h 1819275"/>
                <a:gd name="connsiteX13" fmla="*/ 92869 w 483394"/>
                <a:gd name="connsiteY13" fmla="*/ 2381 h 1819275"/>
                <a:gd name="connsiteX14" fmla="*/ 150019 w 483394"/>
                <a:gd name="connsiteY14" fmla="*/ 9525 h 1819275"/>
                <a:gd name="connsiteX15" fmla="*/ 195263 w 483394"/>
                <a:gd name="connsiteY15" fmla="*/ 23812 h 1819275"/>
                <a:gd name="connsiteX16" fmla="*/ 240507 w 483394"/>
                <a:gd name="connsiteY16" fmla="*/ 40481 h 1819275"/>
                <a:gd name="connsiteX17" fmla="*/ 285750 w 483394"/>
                <a:gd name="connsiteY17" fmla="*/ 59531 h 1819275"/>
                <a:gd name="connsiteX18" fmla="*/ 345282 w 483394"/>
                <a:gd name="connsiteY18" fmla="*/ 92868 h 1819275"/>
                <a:gd name="connsiteX19" fmla="*/ 392907 w 483394"/>
                <a:gd name="connsiteY19" fmla="*/ 123825 h 1819275"/>
                <a:gd name="connsiteX20" fmla="*/ 442913 w 483394"/>
                <a:gd name="connsiteY20" fmla="*/ 159543 h 1819275"/>
                <a:gd name="connsiteX21" fmla="*/ 464344 w 483394"/>
                <a:gd name="connsiteY21" fmla="*/ 173831 h 1819275"/>
                <a:gd name="connsiteX22" fmla="*/ 476250 w 483394"/>
                <a:gd name="connsiteY22" fmla="*/ 190500 h 1819275"/>
                <a:gd name="connsiteX23" fmla="*/ 483394 w 483394"/>
                <a:gd name="connsiteY23" fmla="*/ 211931 h 1819275"/>
                <a:gd name="connsiteX24" fmla="*/ 481013 w 483394"/>
                <a:gd name="connsiteY24" fmla="*/ 228600 h 1819275"/>
                <a:gd name="connsiteX25" fmla="*/ 471488 w 483394"/>
                <a:gd name="connsiteY25" fmla="*/ 254793 h 1819275"/>
                <a:gd name="connsiteX26" fmla="*/ 454819 w 483394"/>
                <a:gd name="connsiteY26" fmla="*/ 280987 h 1819275"/>
                <a:gd name="connsiteX27" fmla="*/ 431007 w 483394"/>
                <a:gd name="connsiteY27" fmla="*/ 304800 h 1819275"/>
                <a:gd name="connsiteX28" fmla="*/ 419100 w 483394"/>
                <a:gd name="connsiteY28" fmla="*/ 319087 h 1819275"/>
                <a:gd name="connsiteX29" fmla="*/ 402432 w 483394"/>
                <a:gd name="connsiteY29" fmla="*/ 416718 h 1819275"/>
                <a:gd name="connsiteX30" fmla="*/ 371475 w 483394"/>
                <a:gd name="connsiteY30" fmla="*/ 607218 h 1819275"/>
                <a:gd name="connsiteX31" fmla="*/ 352425 w 483394"/>
                <a:gd name="connsiteY31" fmla="*/ 752475 h 1819275"/>
                <a:gd name="connsiteX32" fmla="*/ 328613 w 483394"/>
                <a:gd name="connsiteY32" fmla="*/ 1154906 h 1819275"/>
                <a:gd name="connsiteX33" fmla="*/ 309563 w 483394"/>
                <a:gd name="connsiteY33" fmla="*/ 1278731 h 1819275"/>
                <a:gd name="connsiteX34" fmla="*/ 292894 w 483394"/>
                <a:gd name="connsiteY34" fmla="*/ 1585912 h 1819275"/>
                <a:gd name="connsiteX35" fmla="*/ 280988 w 483394"/>
                <a:gd name="connsiteY35" fmla="*/ 1812131 h 1819275"/>
                <a:gd name="connsiteX36" fmla="*/ 80963 w 483394"/>
                <a:gd name="connsiteY36" fmla="*/ 1819275 h 1819275"/>
                <a:gd name="connsiteX37" fmla="*/ 95250 w 483394"/>
                <a:gd name="connsiteY37" fmla="*/ 1521618 h 1819275"/>
                <a:gd name="connsiteX38" fmla="*/ 107157 w 483394"/>
                <a:gd name="connsiteY38" fmla="*/ 1278731 h 1819275"/>
                <a:gd name="connsiteX39" fmla="*/ 104775 w 483394"/>
                <a:gd name="connsiteY39" fmla="*/ 1188243 h 1819275"/>
                <a:gd name="connsiteX40" fmla="*/ 128588 w 483394"/>
                <a:gd name="connsiteY40" fmla="*/ 773906 h 1819275"/>
                <a:gd name="connsiteX41" fmla="*/ 150019 w 483394"/>
                <a:gd name="connsiteY41" fmla="*/ 619125 h 1819275"/>
                <a:gd name="connsiteX42" fmla="*/ 161925 w 483394"/>
                <a:gd name="connsiteY42" fmla="*/ 44053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3394" h="1819275">
                  <a:moveTo>
                    <a:pt x="161925" y="440531"/>
                  </a:moveTo>
                  <a:lnTo>
                    <a:pt x="171450" y="300037"/>
                  </a:lnTo>
                  <a:lnTo>
                    <a:pt x="169069" y="247650"/>
                  </a:lnTo>
                  <a:lnTo>
                    <a:pt x="159544" y="204787"/>
                  </a:lnTo>
                  <a:lnTo>
                    <a:pt x="140494" y="161925"/>
                  </a:lnTo>
                  <a:lnTo>
                    <a:pt x="114300" y="123825"/>
                  </a:lnTo>
                  <a:lnTo>
                    <a:pt x="88107" y="97631"/>
                  </a:lnTo>
                  <a:lnTo>
                    <a:pt x="50007" y="69056"/>
                  </a:lnTo>
                  <a:lnTo>
                    <a:pt x="19050" y="50006"/>
                  </a:lnTo>
                  <a:lnTo>
                    <a:pt x="7144" y="35718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42863" y="0"/>
                  </a:lnTo>
                  <a:lnTo>
                    <a:pt x="92869" y="2381"/>
                  </a:lnTo>
                  <a:lnTo>
                    <a:pt x="150019" y="9525"/>
                  </a:lnTo>
                  <a:lnTo>
                    <a:pt x="195263" y="23812"/>
                  </a:lnTo>
                  <a:lnTo>
                    <a:pt x="240507" y="40481"/>
                  </a:lnTo>
                  <a:lnTo>
                    <a:pt x="285750" y="59531"/>
                  </a:lnTo>
                  <a:lnTo>
                    <a:pt x="345282" y="92868"/>
                  </a:lnTo>
                  <a:lnTo>
                    <a:pt x="392907" y="123825"/>
                  </a:lnTo>
                  <a:lnTo>
                    <a:pt x="442913" y="159543"/>
                  </a:lnTo>
                  <a:lnTo>
                    <a:pt x="464344" y="173831"/>
                  </a:lnTo>
                  <a:lnTo>
                    <a:pt x="476250" y="190500"/>
                  </a:lnTo>
                  <a:lnTo>
                    <a:pt x="483394" y="211931"/>
                  </a:lnTo>
                  <a:lnTo>
                    <a:pt x="481013" y="228600"/>
                  </a:lnTo>
                  <a:lnTo>
                    <a:pt x="471488" y="254793"/>
                  </a:lnTo>
                  <a:lnTo>
                    <a:pt x="454819" y="280987"/>
                  </a:lnTo>
                  <a:lnTo>
                    <a:pt x="431007" y="304800"/>
                  </a:lnTo>
                  <a:lnTo>
                    <a:pt x="419100" y="319087"/>
                  </a:lnTo>
                  <a:lnTo>
                    <a:pt x="402432" y="416718"/>
                  </a:lnTo>
                  <a:lnTo>
                    <a:pt x="371475" y="607218"/>
                  </a:lnTo>
                  <a:lnTo>
                    <a:pt x="352425" y="752475"/>
                  </a:lnTo>
                  <a:lnTo>
                    <a:pt x="328613" y="1154906"/>
                  </a:lnTo>
                  <a:lnTo>
                    <a:pt x="309563" y="1278731"/>
                  </a:lnTo>
                  <a:lnTo>
                    <a:pt x="292894" y="1585912"/>
                  </a:lnTo>
                  <a:lnTo>
                    <a:pt x="280988" y="1812131"/>
                  </a:lnTo>
                  <a:lnTo>
                    <a:pt x="80963" y="1819275"/>
                  </a:lnTo>
                  <a:lnTo>
                    <a:pt x="95250" y="1521618"/>
                  </a:lnTo>
                  <a:lnTo>
                    <a:pt x="107157" y="1278731"/>
                  </a:lnTo>
                  <a:lnTo>
                    <a:pt x="104775" y="1188243"/>
                  </a:lnTo>
                  <a:lnTo>
                    <a:pt x="128588" y="773906"/>
                  </a:lnTo>
                  <a:lnTo>
                    <a:pt x="150019" y="619125"/>
                  </a:lnTo>
                  <a:lnTo>
                    <a:pt x="161925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147B5652-A8F8-4CF8-BFC4-54C3A580770A}"/>
                </a:ext>
              </a:extLst>
            </p:cNvPr>
            <p:cNvSpPr/>
            <p:nvPr/>
          </p:nvSpPr>
          <p:spPr>
            <a:xfrm>
              <a:off x="4824413" y="2495551"/>
              <a:ext cx="2533650" cy="363537"/>
            </a:xfrm>
            <a:custGeom>
              <a:avLst/>
              <a:gdLst>
                <a:gd name="connsiteX0" fmla="*/ 435768 w 2533650"/>
                <a:gd name="connsiteY0" fmla="*/ 307181 h 364331"/>
                <a:gd name="connsiteX1" fmla="*/ 269081 w 2533650"/>
                <a:gd name="connsiteY1" fmla="*/ 330994 h 364331"/>
                <a:gd name="connsiteX2" fmla="*/ 102393 w 2533650"/>
                <a:gd name="connsiteY2" fmla="*/ 352425 h 364331"/>
                <a:gd name="connsiteX3" fmla="*/ 9525 w 2533650"/>
                <a:gd name="connsiteY3" fmla="*/ 364331 h 364331"/>
                <a:gd name="connsiteX4" fmla="*/ 0 w 2533650"/>
                <a:gd name="connsiteY4" fmla="*/ 180975 h 364331"/>
                <a:gd name="connsiteX5" fmla="*/ 90487 w 2533650"/>
                <a:gd name="connsiteY5" fmla="*/ 180975 h 364331"/>
                <a:gd name="connsiteX6" fmla="*/ 185737 w 2533650"/>
                <a:gd name="connsiteY6" fmla="*/ 176212 h 364331"/>
                <a:gd name="connsiteX7" fmla="*/ 276225 w 2533650"/>
                <a:gd name="connsiteY7" fmla="*/ 169069 h 364331"/>
                <a:gd name="connsiteX8" fmla="*/ 390525 w 2533650"/>
                <a:gd name="connsiteY8" fmla="*/ 157162 h 364331"/>
                <a:gd name="connsiteX9" fmla="*/ 516731 w 2533650"/>
                <a:gd name="connsiteY9" fmla="*/ 140494 h 364331"/>
                <a:gd name="connsiteX10" fmla="*/ 640556 w 2533650"/>
                <a:gd name="connsiteY10" fmla="*/ 126206 h 364331"/>
                <a:gd name="connsiteX11" fmla="*/ 771525 w 2533650"/>
                <a:gd name="connsiteY11" fmla="*/ 109537 h 364331"/>
                <a:gd name="connsiteX12" fmla="*/ 1016793 w 2533650"/>
                <a:gd name="connsiteY12" fmla="*/ 85725 h 364331"/>
                <a:gd name="connsiteX13" fmla="*/ 1259681 w 2533650"/>
                <a:gd name="connsiteY13" fmla="*/ 64294 h 364331"/>
                <a:gd name="connsiteX14" fmla="*/ 1483518 w 2533650"/>
                <a:gd name="connsiteY14" fmla="*/ 45244 h 364331"/>
                <a:gd name="connsiteX15" fmla="*/ 1676400 w 2533650"/>
                <a:gd name="connsiteY15" fmla="*/ 23812 h 364331"/>
                <a:gd name="connsiteX16" fmla="*/ 1905000 w 2533650"/>
                <a:gd name="connsiteY16" fmla="*/ 19050 h 364331"/>
                <a:gd name="connsiteX17" fmla="*/ 2181225 w 2533650"/>
                <a:gd name="connsiteY17" fmla="*/ 9525 h 364331"/>
                <a:gd name="connsiteX18" fmla="*/ 2533650 w 2533650"/>
                <a:gd name="connsiteY18" fmla="*/ 0 h 364331"/>
                <a:gd name="connsiteX19" fmla="*/ 2502693 w 2533650"/>
                <a:gd name="connsiteY19" fmla="*/ 185737 h 364331"/>
                <a:gd name="connsiteX20" fmla="*/ 2300287 w 2533650"/>
                <a:gd name="connsiteY20" fmla="*/ 178594 h 364331"/>
                <a:gd name="connsiteX21" fmla="*/ 2093118 w 2533650"/>
                <a:gd name="connsiteY21" fmla="*/ 180975 h 364331"/>
                <a:gd name="connsiteX22" fmla="*/ 1854993 w 2533650"/>
                <a:gd name="connsiteY22" fmla="*/ 180975 h 364331"/>
                <a:gd name="connsiteX23" fmla="*/ 1614487 w 2533650"/>
                <a:gd name="connsiteY23" fmla="*/ 178594 h 364331"/>
                <a:gd name="connsiteX24" fmla="*/ 1473993 w 2533650"/>
                <a:gd name="connsiteY24" fmla="*/ 200025 h 364331"/>
                <a:gd name="connsiteX25" fmla="*/ 1283493 w 2533650"/>
                <a:gd name="connsiteY25" fmla="*/ 219075 h 364331"/>
                <a:gd name="connsiteX26" fmla="*/ 926306 w 2533650"/>
                <a:gd name="connsiteY26" fmla="*/ 250031 h 364331"/>
                <a:gd name="connsiteX27" fmla="*/ 750093 w 2533650"/>
                <a:gd name="connsiteY27" fmla="*/ 269081 h 364331"/>
                <a:gd name="connsiteX28" fmla="*/ 435768 w 2533650"/>
                <a:gd name="connsiteY28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33650" h="364331">
                  <a:moveTo>
                    <a:pt x="435768" y="307181"/>
                  </a:moveTo>
                  <a:lnTo>
                    <a:pt x="269081" y="330994"/>
                  </a:lnTo>
                  <a:lnTo>
                    <a:pt x="102393" y="352425"/>
                  </a:lnTo>
                  <a:lnTo>
                    <a:pt x="9525" y="364331"/>
                  </a:lnTo>
                  <a:lnTo>
                    <a:pt x="0" y="180975"/>
                  </a:lnTo>
                  <a:lnTo>
                    <a:pt x="90487" y="180975"/>
                  </a:lnTo>
                  <a:lnTo>
                    <a:pt x="185737" y="176212"/>
                  </a:lnTo>
                  <a:lnTo>
                    <a:pt x="276225" y="169069"/>
                  </a:lnTo>
                  <a:lnTo>
                    <a:pt x="390525" y="157162"/>
                  </a:lnTo>
                  <a:lnTo>
                    <a:pt x="516731" y="140494"/>
                  </a:lnTo>
                  <a:lnTo>
                    <a:pt x="640556" y="126206"/>
                  </a:lnTo>
                  <a:lnTo>
                    <a:pt x="771525" y="109537"/>
                  </a:lnTo>
                  <a:lnTo>
                    <a:pt x="1016793" y="85725"/>
                  </a:lnTo>
                  <a:lnTo>
                    <a:pt x="1259681" y="64294"/>
                  </a:lnTo>
                  <a:lnTo>
                    <a:pt x="1483518" y="45244"/>
                  </a:lnTo>
                  <a:lnTo>
                    <a:pt x="1676400" y="23812"/>
                  </a:lnTo>
                  <a:lnTo>
                    <a:pt x="1905000" y="19050"/>
                  </a:lnTo>
                  <a:lnTo>
                    <a:pt x="2181225" y="9525"/>
                  </a:lnTo>
                  <a:lnTo>
                    <a:pt x="2533650" y="0"/>
                  </a:lnTo>
                  <a:lnTo>
                    <a:pt x="2502693" y="185737"/>
                  </a:lnTo>
                  <a:lnTo>
                    <a:pt x="2300287" y="178594"/>
                  </a:lnTo>
                  <a:lnTo>
                    <a:pt x="2093118" y="180975"/>
                  </a:lnTo>
                  <a:lnTo>
                    <a:pt x="1854993" y="180975"/>
                  </a:lnTo>
                  <a:lnTo>
                    <a:pt x="1614487" y="178594"/>
                  </a:lnTo>
                  <a:lnTo>
                    <a:pt x="1473993" y="200025"/>
                  </a:lnTo>
                  <a:lnTo>
                    <a:pt x="1283493" y="219075"/>
                  </a:lnTo>
                  <a:lnTo>
                    <a:pt x="926306" y="250031"/>
                  </a:lnTo>
                  <a:lnTo>
                    <a:pt x="750093" y="269081"/>
                  </a:lnTo>
                  <a:lnTo>
                    <a:pt x="43576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D05D402A-BD68-4FA0-A604-C6C0F6E1A44F}"/>
                </a:ext>
              </a:extLst>
            </p:cNvPr>
            <p:cNvSpPr/>
            <p:nvPr/>
          </p:nvSpPr>
          <p:spPr>
            <a:xfrm>
              <a:off x="4932363" y="3076575"/>
              <a:ext cx="2335212" cy="342900"/>
            </a:xfrm>
            <a:custGeom>
              <a:avLst/>
              <a:gdLst>
                <a:gd name="connsiteX0" fmla="*/ 428625 w 2336006"/>
                <a:gd name="connsiteY0" fmla="*/ 133350 h 342900"/>
                <a:gd name="connsiteX1" fmla="*/ 685800 w 2336006"/>
                <a:gd name="connsiteY1" fmla="*/ 111919 h 342900"/>
                <a:gd name="connsiteX2" fmla="*/ 912019 w 2336006"/>
                <a:gd name="connsiteY2" fmla="*/ 88106 h 342900"/>
                <a:gd name="connsiteX3" fmla="*/ 1188244 w 2336006"/>
                <a:gd name="connsiteY3" fmla="*/ 61912 h 342900"/>
                <a:gd name="connsiteX4" fmla="*/ 1359694 w 2336006"/>
                <a:gd name="connsiteY4" fmla="*/ 42862 h 342900"/>
                <a:gd name="connsiteX5" fmla="*/ 1524000 w 2336006"/>
                <a:gd name="connsiteY5" fmla="*/ 23812 h 342900"/>
                <a:gd name="connsiteX6" fmla="*/ 1776412 w 2336006"/>
                <a:gd name="connsiteY6" fmla="*/ 16669 h 342900"/>
                <a:gd name="connsiteX7" fmla="*/ 2021681 w 2336006"/>
                <a:gd name="connsiteY7" fmla="*/ 9525 h 342900"/>
                <a:gd name="connsiteX8" fmla="*/ 2336006 w 2336006"/>
                <a:gd name="connsiteY8" fmla="*/ 0 h 342900"/>
                <a:gd name="connsiteX9" fmla="*/ 2324100 w 2336006"/>
                <a:gd name="connsiteY9" fmla="*/ 209550 h 342900"/>
                <a:gd name="connsiteX10" fmla="*/ 2155031 w 2336006"/>
                <a:gd name="connsiteY10" fmla="*/ 195262 h 342900"/>
                <a:gd name="connsiteX11" fmla="*/ 1957387 w 2336006"/>
                <a:gd name="connsiteY11" fmla="*/ 185737 h 342900"/>
                <a:gd name="connsiteX12" fmla="*/ 1712119 w 2336006"/>
                <a:gd name="connsiteY12" fmla="*/ 185737 h 342900"/>
                <a:gd name="connsiteX13" fmla="*/ 1459706 w 2336006"/>
                <a:gd name="connsiteY13" fmla="*/ 192881 h 342900"/>
                <a:gd name="connsiteX14" fmla="*/ 1214437 w 2336006"/>
                <a:gd name="connsiteY14" fmla="*/ 211931 h 342900"/>
                <a:gd name="connsiteX15" fmla="*/ 990600 w 2336006"/>
                <a:gd name="connsiteY15" fmla="*/ 228600 h 342900"/>
                <a:gd name="connsiteX16" fmla="*/ 740569 w 2336006"/>
                <a:gd name="connsiteY16" fmla="*/ 252412 h 342900"/>
                <a:gd name="connsiteX17" fmla="*/ 552450 w 2336006"/>
                <a:gd name="connsiteY17" fmla="*/ 273844 h 342900"/>
                <a:gd name="connsiteX18" fmla="*/ 361950 w 2336006"/>
                <a:gd name="connsiteY18" fmla="*/ 297656 h 342900"/>
                <a:gd name="connsiteX19" fmla="*/ 123825 w 2336006"/>
                <a:gd name="connsiteY19" fmla="*/ 328612 h 342900"/>
                <a:gd name="connsiteX20" fmla="*/ 19050 w 2336006"/>
                <a:gd name="connsiteY20" fmla="*/ 342900 h 342900"/>
                <a:gd name="connsiteX21" fmla="*/ 0 w 2336006"/>
                <a:gd name="connsiteY21" fmla="*/ 159544 h 342900"/>
                <a:gd name="connsiteX22" fmla="*/ 309562 w 2336006"/>
                <a:gd name="connsiteY22" fmla="*/ 138112 h 342900"/>
                <a:gd name="connsiteX23" fmla="*/ 428625 w 2336006"/>
                <a:gd name="connsiteY23" fmla="*/ 1333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6006" h="342900">
                  <a:moveTo>
                    <a:pt x="428625" y="133350"/>
                  </a:moveTo>
                  <a:lnTo>
                    <a:pt x="685800" y="111919"/>
                  </a:lnTo>
                  <a:lnTo>
                    <a:pt x="912019" y="88106"/>
                  </a:lnTo>
                  <a:lnTo>
                    <a:pt x="1188244" y="61912"/>
                  </a:lnTo>
                  <a:lnTo>
                    <a:pt x="1359694" y="42862"/>
                  </a:lnTo>
                  <a:lnTo>
                    <a:pt x="1524000" y="23812"/>
                  </a:lnTo>
                  <a:lnTo>
                    <a:pt x="1776412" y="16669"/>
                  </a:lnTo>
                  <a:lnTo>
                    <a:pt x="2021681" y="9525"/>
                  </a:lnTo>
                  <a:lnTo>
                    <a:pt x="2336006" y="0"/>
                  </a:lnTo>
                  <a:lnTo>
                    <a:pt x="2324100" y="209550"/>
                  </a:lnTo>
                  <a:lnTo>
                    <a:pt x="2155031" y="195262"/>
                  </a:lnTo>
                  <a:lnTo>
                    <a:pt x="1957387" y="185737"/>
                  </a:lnTo>
                  <a:lnTo>
                    <a:pt x="1712119" y="185737"/>
                  </a:lnTo>
                  <a:lnTo>
                    <a:pt x="1459706" y="192881"/>
                  </a:lnTo>
                  <a:lnTo>
                    <a:pt x="1214437" y="211931"/>
                  </a:lnTo>
                  <a:lnTo>
                    <a:pt x="990600" y="228600"/>
                  </a:lnTo>
                  <a:lnTo>
                    <a:pt x="740569" y="252412"/>
                  </a:lnTo>
                  <a:lnTo>
                    <a:pt x="552450" y="273844"/>
                  </a:lnTo>
                  <a:lnTo>
                    <a:pt x="361950" y="297656"/>
                  </a:lnTo>
                  <a:lnTo>
                    <a:pt x="123825" y="328612"/>
                  </a:lnTo>
                  <a:lnTo>
                    <a:pt x="19050" y="342900"/>
                  </a:lnTo>
                  <a:lnTo>
                    <a:pt x="0" y="159544"/>
                  </a:lnTo>
                  <a:lnTo>
                    <a:pt x="309562" y="138112"/>
                  </a:lnTo>
                  <a:lnTo>
                    <a:pt x="428625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FC0C9EF5-7C64-4157-B5EE-7620356CF705}"/>
                </a:ext>
              </a:extLst>
            </p:cNvPr>
            <p:cNvSpPr/>
            <p:nvPr/>
          </p:nvSpPr>
          <p:spPr>
            <a:xfrm>
              <a:off x="4995863" y="4086226"/>
              <a:ext cx="2413000" cy="820737"/>
            </a:xfrm>
            <a:custGeom>
              <a:avLst/>
              <a:gdLst>
                <a:gd name="connsiteX0" fmla="*/ 766762 w 2412206"/>
                <a:gd name="connsiteY0" fmla="*/ 121444 h 821531"/>
                <a:gd name="connsiteX1" fmla="*/ 588168 w 2412206"/>
                <a:gd name="connsiteY1" fmla="*/ 138112 h 821531"/>
                <a:gd name="connsiteX2" fmla="*/ 416718 w 2412206"/>
                <a:gd name="connsiteY2" fmla="*/ 154781 h 821531"/>
                <a:gd name="connsiteX3" fmla="*/ 250031 w 2412206"/>
                <a:gd name="connsiteY3" fmla="*/ 171450 h 821531"/>
                <a:gd name="connsiteX4" fmla="*/ 76200 w 2412206"/>
                <a:gd name="connsiteY4" fmla="*/ 197644 h 821531"/>
                <a:gd name="connsiteX5" fmla="*/ 0 w 2412206"/>
                <a:gd name="connsiteY5" fmla="*/ 216694 h 821531"/>
                <a:gd name="connsiteX6" fmla="*/ 111918 w 2412206"/>
                <a:gd name="connsiteY6" fmla="*/ 366712 h 821531"/>
                <a:gd name="connsiteX7" fmla="*/ 221456 w 2412206"/>
                <a:gd name="connsiteY7" fmla="*/ 338137 h 821531"/>
                <a:gd name="connsiteX8" fmla="*/ 311943 w 2412206"/>
                <a:gd name="connsiteY8" fmla="*/ 319087 h 821531"/>
                <a:gd name="connsiteX9" fmla="*/ 433387 w 2412206"/>
                <a:gd name="connsiteY9" fmla="*/ 300037 h 821531"/>
                <a:gd name="connsiteX10" fmla="*/ 573881 w 2412206"/>
                <a:gd name="connsiteY10" fmla="*/ 283369 h 821531"/>
                <a:gd name="connsiteX11" fmla="*/ 747712 w 2412206"/>
                <a:gd name="connsiteY11" fmla="*/ 266700 h 821531"/>
                <a:gd name="connsiteX12" fmla="*/ 907256 w 2412206"/>
                <a:gd name="connsiteY12" fmla="*/ 257175 h 821531"/>
                <a:gd name="connsiteX13" fmla="*/ 1143000 w 2412206"/>
                <a:gd name="connsiteY13" fmla="*/ 240506 h 821531"/>
                <a:gd name="connsiteX14" fmla="*/ 1381125 w 2412206"/>
                <a:gd name="connsiteY14" fmla="*/ 228600 h 821531"/>
                <a:gd name="connsiteX15" fmla="*/ 1557337 w 2412206"/>
                <a:gd name="connsiteY15" fmla="*/ 223837 h 821531"/>
                <a:gd name="connsiteX16" fmla="*/ 1702593 w 2412206"/>
                <a:gd name="connsiteY16" fmla="*/ 221456 h 821531"/>
                <a:gd name="connsiteX17" fmla="*/ 1890712 w 2412206"/>
                <a:gd name="connsiteY17" fmla="*/ 219075 h 821531"/>
                <a:gd name="connsiteX18" fmla="*/ 1924050 w 2412206"/>
                <a:gd name="connsiteY18" fmla="*/ 221456 h 821531"/>
                <a:gd name="connsiteX19" fmla="*/ 1947862 w 2412206"/>
                <a:gd name="connsiteY19" fmla="*/ 226219 h 821531"/>
                <a:gd name="connsiteX20" fmla="*/ 1962150 w 2412206"/>
                <a:gd name="connsiteY20" fmla="*/ 230981 h 821531"/>
                <a:gd name="connsiteX21" fmla="*/ 1981200 w 2412206"/>
                <a:gd name="connsiteY21" fmla="*/ 240506 h 821531"/>
                <a:gd name="connsiteX22" fmla="*/ 1995487 w 2412206"/>
                <a:gd name="connsiteY22" fmla="*/ 252412 h 821531"/>
                <a:gd name="connsiteX23" fmla="*/ 2005012 w 2412206"/>
                <a:gd name="connsiteY23" fmla="*/ 269081 h 821531"/>
                <a:gd name="connsiteX24" fmla="*/ 2009775 w 2412206"/>
                <a:gd name="connsiteY24" fmla="*/ 285750 h 821531"/>
                <a:gd name="connsiteX25" fmla="*/ 2012156 w 2412206"/>
                <a:gd name="connsiteY25" fmla="*/ 304800 h 821531"/>
                <a:gd name="connsiteX26" fmla="*/ 2007393 w 2412206"/>
                <a:gd name="connsiteY26" fmla="*/ 326231 h 821531"/>
                <a:gd name="connsiteX27" fmla="*/ 1997868 w 2412206"/>
                <a:gd name="connsiteY27" fmla="*/ 357187 h 821531"/>
                <a:gd name="connsiteX28" fmla="*/ 1959768 w 2412206"/>
                <a:gd name="connsiteY28" fmla="*/ 476250 h 821531"/>
                <a:gd name="connsiteX29" fmla="*/ 1919287 w 2412206"/>
                <a:gd name="connsiteY29" fmla="*/ 592931 h 821531"/>
                <a:gd name="connsiteX30" fmla="*/ 1900237 w 2412206"/>
                <a:gd name="connsiteY30" fmla="*/ 778669 h 821531"/>
                <a:gd name="connsiteX31" fmla="*/ 1983581 w 2412206"/>
                <a:gd name="connsiteY31" fmla="*/ 819150 h 821531"/>
                <a:gd name="connsiteX32" fmla="*/ 1995487 w 2412206"/>
                <a:gd name="connsiteY32" fmla="*/ 821531 h 821531"/>
                <a:gd name="connsiteX33" fmla="*/ 2014537 w 2412206"/>
                <a:gd name="connsiteY33" fmla="*/ 819150 h 821531"/>
                <a:gd name="connsiteX34" fmla="*/ 2031206 w 2412206"/>
                <a:gd name="connsiteY34" fmla="*/ 814387 h 821531"/>
                <a:gd name="connsiteX35" fmla="*/ 2055018 w 2412206"/>
                <a:gd name="connsiteY35" fmla="*/ 804862 h 821531"/>
                <a:gd name="connsiteX36" fmla="*/ 2071687 w 2412206"/>
                <a:gd name="connsiteY36" fmla="*/ 788194 h 821531"/>
                <a:gd name="connsiteX37" fmla="*/ 2107406 w 2412206"/>
                <a:gd name="connsiteY37" fmla="*/ 719137 h 821531"/>
                <a:gd name="connsiteX38" fmla="*/ 2162175 w 2412206"/>
                <a:gd name="connsiteY38" fmla="*/ 619125 h 821531"/>
                <a:gd name="connsiteX39" fmla="*/ 2214562 w 2412206"/>
                <a:gd name="connsiteY39" fmla="*/ 521494 h 821531"/>
                <a:gd name="connsiteX40" fmla="*/ 2262187 w 2412206"/>
                <a:gd name="connsiteY40" fmla="*/ 426244 h 821531"/>
                <a:gd name="connsiteX41" fmla="*/ 2288381 w 2412206"/>
                <a:gd name="connsiteY41" fmla="*/ 366712 h 821531"/>
                <a:gd name="connsiteX42" fmla="*/ 2302668 w 2412206"/>
                <a:gd name="connsiteY42" fmla="*/ 340519 h 821531"/>
                <a:gd name="connsiteX43" fmla="*/ 2321718 w 2412206"/>
                <a:gd name="connsiteY43" fmla="*/ 321469 h 821531"/>
                <a:gd name="connsiteX44" fmla="*/ 2343150 w 2412206"/>
                <a:gd name="connsiteY44" fmla="*/ 307181 h 821531"/>
                <a:gd name="connsiteX45" fmla="*/ 2369343 w 2412206"/>
                <a:gd name="connsiteY45" fmla="*/ 292894 h 821531"/>
                <a:gd name="connsiteX46" fmla="*/ 2388393 w 2412206"/>
                <a:gd name="connsiteY46" fmla="*/ 278606 h 821531"/>
                <a:gd name="connsiteX47" fmla="*/ 2405062 w 2412206"/>
                <a:gd name="connsiteY47" fmla="*/ 261937 h 821531"/>
                <a:gd name="connsiteX48" fmla="*/ 2412206 w 2412206"/>
                <a:gd name="connsiteY48" fmla="*/ 245269 h 821531"/>
                <a:gd name="connsiteX49" fmla="*/ 2412206 w 2412206"/>
                <a:gd name="connsiteY49" fmla="*/ 230981 h 821531"/>
                <a:gd name="connsiteX50" fmla="*/ 2405062 w 2412206"/>
                <a:gd name="connsiteY50" fmla="*/ 207169 h 821531"/>
                <a:gd name="connsiteX51" fmla="*/ 2390775 w 2412206"/>
                <a:gd name="connsiteY51" fmla="*/ 188119 h 821531"/>
                <a:gd name="connsiteX52" fmla="*/ 2357437 w 2412206"/>
                <a:gd name="connsiteY52" fmla="*/ 161925 h 821531"/>
                <a:gd name="connsiteX53" fmla="*/ 2336006 w 2412206"/>
                <a:gd name="connsiteY53" fmla="*/ 140494 h 821531"/>
                <a:gd name="connsiteX54" fmla="*/ 2309812 w 2412206"/>
                <a:gd name="connsiteY54" fmla="*/ 114300 h 821531"/>
                <a:gd name="connsiteX55" fmla="*/ 2264568 w 2412206"/>
                <a:gd name="connsiteY55" fmla="*/ 80962 h 821531"/>
                <a:gd name="connsiteX56" fmla="*/ 2195512 w 2412206"/>
                <a:gd name="connsiteY56" fmla="*/ 35719 h 821531"/>
                <a:gd name="connsiteX57" fmla="*/ 2140743 w 2412206"/>
                <a:gd name="connsiteY57" fmla="*/ 4762 h 821531"/>
                <a:gd name="connsiteX58" fmla="*/ 2119312 w 2412206"/>
                <a:gd name="connsiteY58" fmla="*/ 0 h 821531"/>
                <a:gd name="connsiteX59" fmla="*/ 2105025 w 2412206"/>
                <a:gd name="connsiteY59" fmla="*/ 0 h 821531"/>
                <a:gd name="connsiteX60" fmla="*/ 2085975 w 2412206"/>
                <a:gd name="connsiteY60" fmla="*/ 7144 h 821531"/>
                <a:gd name="connsiteX61" fmla="*/ 1964531 w 2412206"/>
                <a:gd name="connsiteY61" fmla="*/ 52387 h 821531"/>
                <a:gd name="connsiteX62" fmla="*/ 1935956 w 2412206"/>
                <a:gd name="connsiteY62" fmla="*/ 64294 h 821531"/>
                <a:gd name="connsiteX63" fmla="*/ 1878806 w 2412206"/>
                <a:gd name="connsiteY63" fmla="*/ 66675 h 821531"/>
                <a:gd name="connsiteX64" fmla="*/ 1733550 w 2412206"/>
                <a:gd name="connsiteY64" fmla="*/ 71437 h 821531"/>
                <a:gd name="connsiteX65" fmla="*/ 1535906 w 2412206"/>
                <a:gd name="connsiteY65" fmla="*/ 76200 h 821531"/>
                <a:gd name="connsiteX66" fmla="*/ 1250156 w 2412206"/>
                <a:gd name="connsiteY66" fmla="*/ 85725 h 821531"/>
                <a:gd name="connsiteX67" fmla="*/ 1090612 w 2412206"/>
                <a:gd name="connsiteY67" fmla="*/ 95250 h 821531"/>
                <a:gd name="connsiteX68" fmla="*/ 766762 w 2412206"/>
                <a:gd name="connsiteY68" fmla="*/ 121444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12206" h="821531">
                  <a:moveTo>
                    <a:pt x="766762" y="121444"/>
                  </a:moveTo>
                  <a:lnTo>
                    <a:pt x="588168" y="138112"/>
                  </a:lnTo>
                  <a:lnTo>
                    <a:pt x="416718" y="154781"/>
                  </a:lnTo>
                  <a:lnTo>
                    <a:pt x="250031" y="171450"/>
                  </a:lnTo>
                  <a:lnTo>
                    <a:pt x="76200" y="197644"/>
                  </a:lnTo>
                  <a:lnTo>
                    <a:pt x="0" y="216694"/>
                  </a:lnTo>
                  <a:lnTo>
                    <a:pt x="111918" y="366712"/>
                  </a:lnTo>
                  <a:lnTo>
                    <a:pt x="221456" y="338137"/>
                  </a:lnTo>
                  <a:lnTo>
                    <a:pt x="311943" y="319087"/>
                  </a:lnTo>
                  <a:lnTo>
                    <a:pt x="433387" y="300037"/>
                  </a:lnTo>
                  <a:lnTo>
                    <a:pt x="573881" y="283369"/>
                  </a:lnTo>
                  <a:lnTo>
                    <a:pt x="747712" y="266700"/>
                  </a:lnTo>
                  <a:lnTo>
                    <a:pt x="907256" y="257175"/>
                  </a:lnTo>
                  <a:lnTo>
                    <a:pt x="1143000" y="240506"/>
                  </a:lnTo>
                  <a:lnTo>
                    <a:pt x="1381125" y="228600"/>
                  </a:lnTo>
                  <a:lnTo>
                    <a:pt x="1557337" y="223837"/>
                  </a:lnTo>
                  <a:lnTo>
                    <a:pt x="1702593" y="221456"/>
                  </a:lnTo>
                  <a:lnTo>
                    <a:pt x="1890712" y="219075"/>
                  </a:lnTo>
                  <a:lnTo>
                    <a:pt x="1924050" y="221456"/>
                  </a:lnTo>
                  <a:lnTo>
                    <a:pt x="1947862" y="226219"/>
                  </a:lnTo>
                  <a:lnTo>
                    <a:pt x="1962150" y="230981"/>
                  </a:lnTo>
                  <a:lnTo>
                    <a:pt x="1981200" y="240506"/>
                  </a:lnTo>
                  <a:lnTo>
                    <a:pt x="1995487" y="252412"/>
                  </a:lnTo>
                  <a:lnTo>
                    <a:pt x="2005012" y="269081"/>
                  </a:lnTo>
                  <a:lnTo>
                    <a:pt x="2009775" y="285750"/>
                  </a:lnTo>
                  <a:lnTo>
                    <a:pt x="2012156" y="304800"/>
                  </a:lnTo>
                  <a:lnTo>
                    <a:pt x="2007393" y="326231"/>
                  </a:lnTo>
                  <a:lnTo>
                    <a:pt x="1997868" y="357187"/>
                  </a:lnTo>
                  <a:lnTo>
                    <a:pt x="1959768" y="476250"/>
                  </a:lnTo>
                  <a:lnTo>
                    <a:pt x="1919287" y="592931"/>
                  </a:lnTo>
                  <a:lnTo>
                    <a:pt x="1900237" y="778669"/>
                  </a:lnTo>
                  <a:lnTo>
                    <a:pt x="1983581" y="819150"/>
                  </a:lnTo>
                  <a:lnTo>
                    <a:pt x="1995487" y="821531"/>
                  </a:lnTo>
                  <a:lnTo>
                    <a:pt x="2014537" y="819150"/>
                  </a:lnTo>
                  <a:lnTo>
                    <a:pt x="2031206" y="814387"/>
                  </a:lnTo>
                  <a:lnTo>
                    <a:pt x="2055018" y="804862"/>
                  </a:lnTo>
                  <a:lnTo>
                    <a:pt x="2071687" y="788194"/>
                  </a:lnTo>
                  <a:lnTo>
                    <a:pt x="2107406" y="719137"/>
                  </a:lnTo>
                  <a:lnTo>
                    <a:pt x="2162175" y="619125"/>
                  </a:lnTo>
                  <a:lnTo>
                    <a:pt x="2214562" y="521494"/>
                  </a:lnTo>
                  <a:lnTo>
                    <a:pt x="2262187" y="426244"/>
                  </a:lnTo>
                  <a:lnTo>
                    <a:pt x="2288381" y="366712"/>
                  </a:lnTo>
                  <a:lnTo>
                    <a:pt x="2302668" y="340519"/>
                  </a:lnTo>
                  <a:lnTo>
                    <a:pt x="2321718" y="321469"/>
                  </a:lnTo>
                  <a:lnTo>
                    <a:pt x="2343150" y="307181"/>
                  </a:lnTo>
                  <a:lnTo>
                    <a:pt x="2369343" y="292894"/>
                  </a:lnTo>
                  <a:lnTo>
                    <a:pt x="2388393" y="278606"/>
                  </a:lnTo>
                  <a:lnTo>
                    <a:pt x="2405062" y="261937"/>
                  </a:lnTo>
                  <a:lnTo>
                    <a:pt x="2412206" y="245269"/>
                  </a:lnTo>
                  <a:lnTo>
                    <a:pt x="2412206" y="230981"/>
                  </a:lnTo>
                  <a:lnTo>
                    <a:pt x="2405062" y="207169"/>
                  </a:lnTo>
                  <a:lnTo>
                    <a:pt x="2390775" y="188119"/>
                  </a:lnTo>
                  <a:lnTo>
                    <a:pt x="2357437" y="161925"/>
                  </a:lnTo>
                  <a:lnTo>
                    <a:pt x="2336006" y="140494"/>
                  </a:lnTo>
                  <a:lnTo>
                    <a:pt x="2309812" y="114300"/>
                  </a:lnTo>
                  <a:lnTo>
                    <a:pt x="2264568" y="80962"/>
                  </a:lnTo>
                  <a:lnTo>
                    <a:pt x="2195512" y="35719"/>
                  </a:lnTo>
                  <a:lnTo>
                    <a:pt x="2140743" y="4762"/>
                  </a:lnTo>
                  <a:lnTo>
                    <a:pt x="2119312" y="0"/>
                  </a:lnTo>
                  <a:lnTo>
                    <a:pt x="2105025" y="0"/>
                  </a:lnTo>
                  <a:lnTo>
                    <a:pt x="2085975" y="7144"/>
                  </a:lnTo>
                  <a:lnTo>
                    <a:pt x="1964531" y="52387"/>
                  </a:lnTo>
                  <a:lnTo>
                    <a:pt x="1935956" y="64294"/>
                  </a:lnTo>
                  <a:lnTo>
                    <a:pt x="1878806" y="66675"/>
                  </a:lnTo>
                  <a:lnTo>
                    <a:pt x="1733550" y="71437"/>
                  </a:lnTo>
                  <a:lnTo>
                    <a:pt x="1535906" y="76200"/>
                  </a:lnTo>
                  <a:lnTo>
                    <a:pt x="1250156" y="85725"/>
                  </a:lnTo>
                  <a:lnTo>
                    <a:pt x="1090612" y="95250"/>
                  </a:lnTo>
                  <a:lnTo>
                    <a:pt x="766762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771BECC5-F430-479E-BD7B-20B9B132554C}"/>
                </a:ext>
              </a:extLst>
            </p:cNvPr>
            <p:cNvSpPr/>
            <p:nvPr/>
          </p:nvSpPr>
          <p:spPr>
            <a:xfrm>
              <a:off x="5218113" y="4683126"/>
              <a:ext cx="1758950" cy="352425"/>
            </a:xfrm>
            <a:custGeom>
              <a:avLst/>
              <a:gdLst>
                <a:gd name="connsiteX0" fmla="*/ 816769 w 1759744"/>
                <a:gd name="connsiteY0" fmla="*/ 61912 h 352425"/>
                <a:gd name="connsiteX1" fmla="*/ 561975 w 1759744"/>
                <a:gd name="connsiteY1" fmla="*/ 78581 h 352425"/>
                <a:gd name="connsiteX2" fmla="*/ 326231 w 1759744"/>
                <a:gd name="connsiteY2" fmla="*/ 95250 h 352425"/>
                <a:gd name="connsiteX3" fmla="*/ 0 w 1759744"/>
                <a:gd name="connsiteY3" fmla="*/ 119062 h 352425"/>
                <a:gd name="connsiteX4" fmla="*/ 64294 w 1759744"/>
                <a:gd name="connsiteY4" fmla="*/ 352425 h 352425"/>
                <a:gd name="connsiteX5" fmla="*/ 92869 w 1759744"/>
                <a:gd name="connsiteY5" fmla="*/ 304800 h 352425"/>
                <a:gd name="connsiteX6" fmla="*/ 180975 w 1759744"/>
                <a:gd name="connsiteY6" fmla="*/ 271462 h 352425"/>
                <a:gd name="connsiteX7" fmla="*/ 230981 w 1759744"/>
                <a:gd name="connsiteY7" fmla="*/ 257175 h 352425"/>
                <a:gd name="connsiteX8" fmla="*/ 342900 w 1759744"/>
                <a:gd name="connsiteY8" fmla="*/ 235743 h 352425"/>
                <a:gd name="connsiteX9" fmla="*/ 445294 w 1759744"/>
                <a:gd name="connsiteY9" fmla="*/ 219075 h 352425"/>
                <a:gd name="connsiteX10" fmla="*/ 566737 w 1759744"/>
                <a:gd name="connsiteY10" fmla="*/ 202406 h 352425"/>
                <a:gd name="connsiteX11" fmla="*/ 676275 w 1759744"/>
                <a:gd name="connsiteY11" fmla="*/ 192881 h 352425"/>
                <a:gd name="connsiteX12" fmla="*/ 788194 w 1759744"/>
                <a:gd name="connsiteY12" fmla="*/ 185737 h 352425"/>
                <a:gd name="connsiteX13" fmla="*/ 902494 w 1759744"/>
                <a:gd name="connsiteY13" fmla="*/ 180975 h 352425"/>
                <a:gd name="connsiteX14" fmla="*/ 1026319 w 1759744"/>
                <a:gd name="connsiteY14" fmla="*/ 180975 h 352425"/>
                <a:gd name="connsiteX15" fmla="*/ 1164431 w 1759744"/>
                <a:gd name="connsiteY15" fmla="*/ 180975 h 352425"/>
                <a:gd name="connsiteX16" fmla="*/ 1297781 w 1759744"/>
                <a:gd name="connsiteY16" fmla="*/ 180975 h 352425"/>
                <a:gd name="connsiteX17" fmla="*/ 1373981 w 1759744"/>
                <a:gd name="connsiteY17" fmla="*/ 180975 h 352425"/>
                <a:gd name="connsiteX18" fmla="*/ 1512094 w 1759744"/>
                <a:gd name="connsiteY18" fmla="*/ 178593 h 352425"/>
                <a:gd name="connsiteX19" fmla="*/ 1759744 w 1759744"/>
                <a:gd name="connsiteY19" fmla="*/ 180975 h 352425"/>
                <a:gd name="connsiteX20" fmla="*/ 1759744 w 1759744"/>
                <a:gd name="connsiteY20" fmla="*/ 0 h 352425"/>
                <a:gd name="connsiteX21" fmla="*/ 1543050 w 1759744"/>
                <a:gd name="connsiteY21" fmla="*/ 16668 h 352425"/>
                <a:gd name="connsiteX22" fmla="*/ 1314450 w 1759744"/>
                <a:gd name="connsiteY22" fmla="*/ 30956 h 352425"/>
                <a:gd name="connsiteX23" fmla="*/ 1014412 w 1759744"/>
                <a:gd name="connsiteY23" fmla="*/ 50006 h 352425"/>
                <a:gd name="connsiteX24" fmla="*/ 816769 w 1759744"/>
                <a:gd name="connsiteY24" fmla="*/ 6191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9744" h="352425">
                  <a:moveTo>
                    <a:pt x="816769" y="61912"/>
                  </a:moveTo>
                  <a:lnTo>
                    <a:pt x="561975" y="78581"/>
                  </a:lnTo>
                  <a:lnTo>
                    <a:pt x="326231" y="95250"/>
                  </a:lnTo>
                  <a:lnTo>
                    <a:pt x="0" y="119062"/>
                  </a:lnTo>
                  <a:lnTo>
                    <a:pt x="64294" y="352425"/>
                  </a:lnTo>
                  <a:lnTo>
                    <a:pt x="92869" y="304800"/>
                  </a:lnTo>
                  <a:lnTo>
                    <a:pt x="180975" y="271462"/>
                  </a:lnTo>
                  <a:lnTo>
                    <a:pt x="230981" y="257175"/>
                  </a:lnTo>
                  <a:lnTo>
                    <a:pt x="342900" y="235743"/>
                  </a:lnTo>
                  <a:lnTo>
                    <a:pt x="445294" y="219075"/>
                  </a:lnTo>
                  <a:lnTo>
                    <a:pt x="566737" y="202406"/>
                  </a:lnTo>
                  <a:lnTo>
                    <a:pt x="676275" y="192881"/>
                  </a:lnTo>
                  <a:lnTo>
                    <a:pt x="788194" y="185737"/>
                  </a:lnTo>
                  <a:lnTo>
                    <a:pt x="902494" y="180975"/>
                  </a:lnTo>
                  <a:lnTo>
                    <a:pt x="1026319" y="180975"/>
                  </a:lnTo>
                  <a:lnTo>
                    <a:pt x="1164431" y="180975"/>
                  </a:lnTo>
                  <a:lnTo>
                    <a:pt x="1297781" y="180975"/>
                  </a:lnTo>
                  <a:lnTo>
                    <a:pt x="1373981" y="180975"/>
                  </a:lnTo>
                  <a:lnTo>
                    <a:pt x="1512094" y="178593"/>
                  </a:lnTo>
                  <a:lnTo>
                    <a:pt x="1759744" y="180975"/>
                  </a:lnTo>
                  <a:lnTo>
                    <a:pt x="1759744" y="0"/>
                  </a:lnTo>
                  <a:lnTo>
                    <a:pt x="1543050" y="16668"/>
                  </a:lnTo>
                  <a:lnTo>
                    <a:pt x="1314450" y="30956"/>
                  </a:lnTo>
                  <a:lnTo>
                    <a:pt x="1014412" y="50006"/>
                  </a:lnTo>
                  <a:lnTo>
                    <a:pt x="816769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9">
              <a:extLst>
                <a:ext uri="{FF2B5EF4-FFF2-40B4-BE49-F238E27FC236}">
                  <a16:creationId xmlns:a16="http://schemas.microsoft.com/office/drawing/2014/main" id="{5441E130-DCFA-43B3-AAF0-0F9B662B6826}"/>
                </a:ext>
              </a:extLst>
            </p:cNvPr>
            <p:cNvSpPr/>
            <p:nvPr/>
          </p:nvSpPr>
          <p:spPr>
            <a:xfrm>
              <a:off x="5267326" y="4945064"/>
              <a:ext cx="485775" cy="708025"/>
            </a:xfrm>
            <a:custGeom>
              <a:avLst/>
              <a:gdLst>
                <a:gd name="connsiteX0" fmla="*/ 207169 w 485775"/>
                <a:gd name="connsiteY0" fmla="*/ 338138 h 707232"/>
                <a:gd name="connsiteX1" fmla="*/ 133350 w 485775"/>
                <a:gd name="connsiteY1" fmla="*/ 142875 h 707232"/>
                <a:gd name="connsiteX2" fmla="*/ 121444 w 485775"/>
                <a:gd name="connsiteY2" fmla="*/ 128588 h 707232"/>
                <a:gd name="connsiteX3" fmla="*/ 76200 w 485775"/>
                <a:gd name="connsiteY3" fmla="*/ 92869 h 707232"/>
                <a:gd name="connsiteX4" fmla="*/ 21431 w 485775"/>
                <a:gd name="connsiteY4" fmla="*/ 59532 h 707232"/>
                <a:gd name="connsiteX5" fmla="*/ 0 w 485775"/>
                <a:gd name="connsiteY5" fmla="*/ 42863 h 707232"/>
                <a:gd name="connsiteX6" fmla="*/ 100013 w 485775"/>
                <a:gd name="connsiteY6" fmla="*/ 0 h 707232"/>
                <a:gd name="connsiteX7" fmla="*/ 166688 w 485775"/>
                <a:gd name="connsiteY7" fmla="*/ 50007 h 707232"/>
                <a:gd name="connsiteX8" fmla="*/ 228600 w 485775"/>
                <a:gd name="connsiteY8" fmla="*/ 97632 h 707232"/>
                <a:gd name="connsiteX9" fmla="*/ 283369 w 485775"/>
                <a:gd name="connsiteY9" fmla="*/ 142875 h 707232"/>
                <a:gd name="connsiteX10" fmla="*/ 345281 w 485775"/>
                <a:gd name="connsiteY10" fmla="*/ 192882 h 707232"/>
                <a:gd name="connsiteX11" fmla="*/ 395288 w 485775"/>
                <a:gd name="connsiteY11" fmla="*/ 235744 h 707232"/>
                <a:gd name="connsiteX12" fmla="*/ 428625 w 485775"/>
                <a:gd name="connsiteY12" fmla="*/ 269082 h 707232"/>
                <a:gd name="connsiteX13" fmla="*/ 452438 w 485775"/>
                <a:gd name="connsiteY13" fmla="*/ 300038 h 707232"/>
                <a:gd name="connsiteX14" fmla="*/ 464344 w 485775"/>
                <a:gd name="connsiteY14" fmla="*/ 319088 h 707232"/>
                <a:gd name="connsiteX15" fmla="*/ 473869 w 485775"/>
                <a:gd name="connsiteY15" fmla="*/ 340519 h 707232"/>
                <a:gd name="connsiteX16" fmla="*/ 478631 w 485775"/>
                <a:gd name="connsiteY16" fmla="*/ 366713 h 707232"/>
                <a:gd name="connsiteX17" fmla="*/ 485775 w 485775"/>
                <a:gd name="connsiteY17" fmla="*/ 414338 h 707232"/>
                <a:gd name="connsiteX18" fmla="*/ 485775 w 485775"/>
                <a:gd name="connsiteY18" fmla="*/ 457200 h 707232"/>
                <a:gd name="connsiteX19" fmla="*/ 483394 w 485775"/>
                <a:gd name="connsiteY19" fmla="*/ 488157 h 707232"/>
                <a:gd name="connsiteX20" fmla="*/ 471488 w 485775"/>
                <a:gd name="connsiteY20" fmla="*/ 528638 h 707232"/>
                <a:gd name="connsiteX21" fmla="*/ 450056 w 485775"/>
                <a:gd name="connsiteY21" fmla="*/ 581025 h 707232"/>
                <a:gd name="connsiteX22" fmla="*/ 419100 w 485775"/>
                <a:gd name="connsiteY22" fmla="*/ 633413 h 707232"/>
                <a:gd name="connsiteX23" fmla="*/ 378619 w 485775"/>
                <a:gd name="connsiteY23" fmla="*/ 681038 h 707232"/>
                <a:gd name="connsiteX24" fmla="*/ 283369 w 485775"/>
                <a:gd name="connsiteY24" fmla="*/ 707232 h 707232"/>
                <a:gd name="connsiteX25" fmla="*/ 285750 w 485775"/>
                <a:gd name="connsiteY25" fmla="*/ 588169 h 707232"/>
                <a:gd name="connsiteX26" fmla="*/ 283369 w 485775"/>
                <a:gd name="connsiteY26" fmla="*/ 559594 h 707232"/>
                <a:gd name="connsiteX27" fmla="*/ 257175 w 485775"/>
                <a:gd name="connsiteY27" fmla="*/ 473869 h 707232"/>
                <a:gd name="connsiteX28" fmla="*/ 207169 w 485775"/>
                <a:gd name="connsiteY28" fmla="*/ 338138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5775" h="707232">
                  <a:moveTo>
                    <a:pt x="207169" y="338138"/>
                  </a:moveTo>
                  <a:lnTo>
                    <a:pt x="133350" y="142875"/>
                  </a:lnTo>
                  <a:lnTo>
                    <a:pt x="121444" y="128588"/>
                  </a:lnTo>
                  <a:lnTo>
                    <a:pt x="76200" y="92869"/>
                  </a:lnTo>
                  <a:lnTo>
                    <a:pt x="21431" y="59532"/>
                  </a:lnTo>
                  <a:lnTo>
                    <a:pt x="0" y="42863"/>
                  </a:lnTo>
                  <a:lnTo>
                    <a:pt x="100013" y="0"/>
                  </a:lnTo>
                  <a:lnTo>
                    <a:pt x="166688" y="50007"/>
                  </a:lnTo>
                  <a:lnTo>
                    <a:pt x="228600" y="97632"/>
                  </a:lnTo>
                  <a:lnTo>
                    <a:pt x="283369" y="142875"/>
                  </a:lnTo>
                  <a:lnTo>
                    <a:pt x="345281" y="192882"/>
                  </a:lnTo>
                  <a:lnTo>
                    <a:pt x="395288" y="235744"/>
                  </a:lnTo>
                  <a:lnTo>
                    <a:pt x="428625" y="269082"/>
                  </a:lnTo>
                  <a:lnTo>
                    <a:pt x="452438" y="300038"/>
                  </a:lnTo>
                  <a:lnTo>
                    <a:pt x="464344" y="319088"/>
                  </a:lnTo>
                  <a:lnTo>
                    <a:pt x="473869" y="340519"/>
                  </a:lnTo>
                  <a:lnTo>
                    <a:pt x="478631" y="366713"/>
                  </a:lnTo>
                  <a:lnTo>
                    <a:pt x="485775" y="414338"/>
                  </a:lnTo>
                  <a:lnTo>
                    <a:pt x="485775" y="457200"/>
                  </a:lnTo>
                  <a:lnTo>
                    <a:pt x="483394" y="488157"/>
                  </a:lnTo>
                  <a:lnTo>
                    <a:pt x="471488" y="528638"/>
                  </a:lnTo>
                  <a:lnTo>
                    <a:pt x="450056" y="581025"/>
                  </a:lnTo>
                  <a:lnTo>
                    <a:pt x="419100" y="633413"/>
                  </a:lnTo>
                  <a:lnTo>
                    <a:pt x="378619" y="681038"/>
                  </a:lnTo>
                  <a:lnTo>
                    <a:pt x="283369" y="707232"/>
                  </a:lnTo>
                  <a:cubicBezTo>
                    <a:pt x="284163" y="667544"/>
                    <a:pt x="284956" y="627857"/>
                    <a:pt x="285750" y="588169"/>
                  </a:cubicBezTo>
                  <a:lnTo>
                    <a:pt x="283369" y="559594"/>
                  </a:lnTo>
                  <a:lnTo>
                    <a:pt x="257175" y="473869"/>
                  </a:lnTo>
                  <a:lnTo>
                    <a:pt x="207169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30">
              <a:extLst>
                <a:ext uri="{FF2B5EF4-FFF2-40B4-BE49-F238E27FC236}">
                  <a16:creationId xmlns:a16="http://schemas.microsoft.com/office/drawing/2014/main" id="{7C676925-5FFC-4981-B5AB-774B86245B45}"/>
                </a:ext>
              </a:extLst>
            </p:cNvPr>
            <p:cNvSpPr/>
            <p:nvPr/>
          </p:nvSpPr>
          <p:spPr>
            <a:xfrm>
              <a:off x="6424613" y="4859339"/>
              <a:ext cx="514350" cy="739775"/>
            </a:xfrm>
            <a:custGeom>
              <a:avLst/>
              <a:gdLst>
                <a:gd name="connsiteX0" fmla="*/ 304800 w 514350"/>
                <a:gd name="connsiteY0" fmla="*/ 447675 h 738188"/>
                <a:gd name="connsiteX1" fmla="*/ 357187 w 514350"/>
                <a:gd name="connsiteY1" fmla="*/ 373857 h 738188"/>
                <a:gd name="connsiteX2" fmla="*/ 397668 w 514350"/>
                <a:gd name="connsiteY2" fmla="*/ 314325 h 738188"/>
                <a:gd name="connsiteX3" fmla="*/ 416718 w 514350"/>
                <a:gd name="connsiteY3" fmla="*/ 302419 h 738188"/>
                <a:gd name="connsiteX4" fmla="*/ 454818 w 514350"/>
                <a:gd name="connsiteY4" fmla="*/ 280988 h 738188"/>
                <a:gd name="connsiteX5" fmla="*/ 488156 w 514350"/>
                <a:gd name="connsiteY5" fmla="*/ 257175 h 738188"/>
                <a:gd name="connsiteX6" fmla="*/ 509587 w 514350"/>
                <a:gd name="connsiteY6" fmla="*/ 233363 h 738188"/>
                <a:gd name="connsiteX7" fmla="*/ 514350 w 514350"/>
                <a:gd name="connsiteY7" fmla="*/ 209550 h 738188"/>
                <a:gd name="connsiteX8" fmla="*/ 502443 w 514350"/>
                <a:gd name="connsiteY8" fmla="*/ 188119 h 738188"/>
                <a:gd name="connsiteX9" fmla="*/ 471487 w 514350"/>
                <a:gd name="connsiteY9" fmla="*/ 171450 h 738188"/>
                <a:gd name="connsiteX10" fmla="*/ 431006 w 514350"/>
                <a:gd name="connsiteY10" fmla="*/ 159544 h 738188"/>
                <a:gd name="connsiteX11" fmla="*/ 388143 w 514350"/>
                <a:gd name="connsiteY11" fmla="*/ 133350 h 738188"/>
                <a:gd name="connsiteX12" fmla="*/ 330993 w 514350"/>
                <a:gd name="connsiteY12" fmla="*/ 100013 h 738188"/>
                <a:gd name="connsiteX13" fmla="*/ 261937 w 514350"/>
                <a:gd name="connsiteY13" fmla="*/ 66675 h 738188"/>
                <a:gd name="connsiteX14" fmla="*/ 176212 w 514350"/>
                <a:gd name="connsiteY14" fmla="*/ 35719 h 738188"/>
                <a:gd name="connsiteX15" fmla="*/ 73818 w 514350"/>
                <a:gd name="connsiteY15" fmla="*/ 0 h 738188"/>
                <a:gd name="connsiteX16" fmla="*/ 52387 w 514350"/>
                <a:gd name="connsiteY16" fmla="*/ 0 h 738188"/>
                <a:gd name="connsiteX17" fmla="*/ 78581 w 514350"/>
                <a:gd name="connsiteY17" fmla="*/ 33338 h 738188"/>
                <a:gd name="connsiteX18" fmla="*/ 102393 w 514350"/>
                <a:gd name="connsiteY18" fmla="*/ 69057 h 738188"/>
                <a:gd name="connsiteX19" fmla="*/ 123825 w 514350"/>
                <a:gd name="connsiteY19" fmla="*/ 102394 h 738188"/>
                <a:gd name="connsiteX20" fmla="*/ 138112 w 514350"/>
                <a:gd name="connsiteY20" fmla="*/ 133350 h 738188"/>
                <a:gd name="connsiteX21" fmla="*/ 147637 w 514350"/>
                <a:gd name="connsiteY21" fmla="*/ 164307 h 738188"/>
                <a:gd name="connsiteX22" fmla="*/ 152400 w 514350"/>
                <a:gd name="connsiteY22" fmla="*/ 190500 h 738188"/>
                <a:gd name="connsiteX23" fmla="*/ 152400 w 514350"/>
                <a:gd name="connsiteY23" fmla="*/ 221457 h 738188"/>
                <a:gd name="connsiteX24" fmla="*/ 150018 w 514350"/>
                <a:gd name="connsiteY24" fmla="*/ 276225 h 738188"/>
                <a:gd name="connsiteX25" fmla="*/ 142875 w 514350"/>
                <a:gd name="connsiteY25" fmla="*/ 333375 h 738188"/>
                <a:gd name="connsiteX26" fmla="*/ 133350 w 514350"/>
                <a:gd name="connsiteY26" fmla="*/ 371475 h 738188"/>
                <a:gd name="connsiteX27" fmla="*/ 104775 w 514350"/>
                <a:gd name="connsiteY27" fmla="*/ 435769 h 738188"/>
                <a:gd name="connsiteX28" fmla="*/ 69056 w 514350"/>
                <a:gd name="connsiteY28" fmla="*/ 523875 h 738188"/>
                <a:gd name="connsiteX29" fmla="*/ 40481 w 514350"/>
                <a:gd name="connsiteY29" fmla="*/ 604838 h 738188"/>
                <a:gd name="connsiteX30" fmla="*/ 0 w 514350"/>
                <a:gd name="connsiteY30" fmla="*/ 738188 h 738188"/>
                <a:gd name="connsiteX31" fmla="*/ 109537 w 514350"/>
                <a:gd name="connsiteY31" fmla="*/ 735807 h 738188"/>
                <a:gd name="connsiteX32" fmla="*/ 185737 w 514350"/>
                <a:gd name="connsiteY32" fmla="*/ 626269 h 738188"/>
                <a:gd name="connsiteX33" fmla="*/ 240506 w 514350"/>
                <a:gd name="connsiteY33" fmla="*/ 545307 h 738188"/>
                <a:gd name="connsiteX34" fmla="*/ 304800 w 514350"/>
                <a:gd name="connsiteY34" fmla="*/ 44767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4350" h="738188">
                  <a:moveTo>
                    <a:pt x="304800" y="447675"/>
                  </a:moveTo>
                  <a:lnTo>
                    <a:pt x="357187" y="373857"/>
                  </a:lnTo>
                  <a:lnTo>
                    <a:pt x="397668" y="314325"/>
                  </a:lnTo>
                  <a:lnTo>
                    <a:pt x="416718" y="302419"/>
                  </a:lnTo>
                  <a:lnTo>
                    <a:pt x="454818" y="280988"/>
                  </a:lnTo>
                  <a:lnTo>
                    <a:pt x="488156" y="257175"/>
                  </a:lnTo>
                  <a:lnTo>
                    <a:pt x="509587" y="233363"/>
                  </a:lnTo>
                  <a:lnTo>
                    <a:pt x="514350" y="209550"/>
                  </a:lnTo>
                  <a:lnTo>
                    <a:pt x="502443" y="188119"/>
                  </a:lnTo>
                  <a:lnTo>
                    <a:pt x="471487" y="171450"/>
                  </a:lnTo>
                  <a:lnTo>
                    <a:pt x="431006" y="159544"/>
                  </a:lnTo>
                  <a:lnTo>
                    <a:pt x="388143" y="133350"/>
                  </a:lnTo>
                  <a:lnTo>
                    <a:pt x="330993" y="100013"/>
                  </a:lnTo>
                  <a:lnTo>
                    <a:pt x="261937" y="66675"/>
                  </a:lnTo>
                  <a:lnTo>
                    <a:pt x="176212" y="35719"/>
                  </a:lnTo>
                  <a:lnTo>
                    <a:pt x="73818" y="0"/>
                  </a:lnTo>
                  <a:lnTo>
                    <a:pt x="52387" y="0"/>
                  </a:lnTo>
                  <a:lnTo>
                    <a:pt x="78581" y="33338"/>
                  </a:lnTo>
                  <a:lnTo>
                    <a:pt x="102393" y="69057"/>
                  </a:lnTo>
                  <a:lnTo>
                    <a:pt x="123825" y="102394"/>
                  </a:lnTo>
                  <a:lnTo>
                    <a:pt x="138112" y="133350"/>
                  </a:lnTo>
                  <a:lnTo>
                    <a:pt x="147637" y="164307"/>
                  </a:lnTo>
                  <a:lnTo>
                    <a:pt x="152400" y="190500"/>
                  </a:lnTo>
                  <a:lnTo>
                    <a:pt x="152400" y="221457"/>
                  </a:lnTo>
                  <a:lnTo>
                    <a:pt x="150018" y="276225"/>
                  </a:lnTo>
                  <a:lnTo>
                    <a:pt x="142875" y="333375"/>
                  </a:lnTo>
                  <a:lnTo>
                    <a:pt x="133350" y="371475"/>
                  </a:lnTo>
                  <a:lnTo>
                    <a:pt x="104775" y="435769"/>
                  </a:lnTo>
                  <a:lnTo>
                    <a:pt x="69056" y="523875"/>
                  </a:lnTo>
                  <a:lnTo>
                    <a:pt x="40481" y="604838"/>
                  </a:lnTo>
                  <a:lnTo>
                    <a:pt x="0" y="738188"/>
                  </a:lnTo>
                  <a:lnTo>
                    <a:pt x="109537" y="735807"/>
                  </a:lnTo>
                  <a:lnTo>
                    <a:pt x="185737" y="626269"/>
                  </a:lnTo>
                  <a:lnTo>
                    <a:pt x="240506" y="545307"/>
                  </a:lnTo>
                  <a:lnTo>
                    <a:pt x="304800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31">
              <a:extLst>
                <a:ext uri="{FF2B5EF4-FFF2-40B4-BE49-F238E27FC236}">
                  <a16:creationId xmlns:a16="http://schemas.microsoft.com/office/drawing/2014/main" id="{D62DAC02-E037-44D6-822A-79E4009A01DF}"/>
                </a:ext>
              </a:extLst>
            </p:cNvPr>
            <p:cNvSpPr/>
            <p:nvPr/>
          </p:nvSpPr>
          <p:spPr>
            <a:xfrm>
              <a:off x="3917951" y="5461001"/>
              <a:ext cx="4341813" cy="492125"/>
            </a:xfrm>
            <a:custGeom>
              <a:avLst/>
              <a:gdLst>
                <a:gd name="connsiteX0" fmla="*/ 1991203 w 4342517"/>
                <a:gd name="connsiteY0" fmla="*/ 98855 h 490740"/>
                <a:gd name="connsiteX1" fmla="*/ 2460759 w 4342517"/>
                <a:gd name="connsiteY1" fmla="*/ 70611 h 490740"/>
                <a:gd name="connsiteX2" fmla="*/ 2782035 w 4342517"/>
                <a:gd name="connsiteY2" fmla="*/ 63550 h 490740"/>
                <a:gd name="connsiteX3" fmla="*/ 2916194 w 4342517"/>
                <a:gd name="connsiteY3" fmla="*/ 60019 h 490740"/>
                <a:gd name="connsiteX4" fmla="*/ 3191573 w 4342517"/>
                <a:gd name="connsiteY4" fmla="*/ 56489 h 490740"/>
                <a:gd name="connsiteX5" fmla="*/ 3484605 w 4342517"/>
                <a:gd name="connsiteY5" fmla="*/ 60019 h 490740"/>
                <a:gd name="connsiteX6" fmla="*/ 3675252 w 4342517"/>
                <a:gd name="connsiteY6" fmla="*/ 63550 h 490740"/>
                <a:gd name="connsiteX7" fmla="*/ 3731740 w 4342517"/>
                <a:gd name="connsiteY7" fmla="*/ 67080 h 490740"/>
                <a:gd name="connsiteX8" fmla="*/ 3784698 w 4342517"/>
                <a:gd name="connsiteY8" fmla="*/ 45897 h 490740"/>
                <a:gd name="connsiteX9" fmla="*/ 3858838 w 4342517"/>
                <a:gd name="connsiteY9" fmla="*/ 21183 h 490740"/>
                <a:gd name="connsiteX10" fmla="*/ 3929448 w 4342517"/>
                <a:gd name="connsiteY10" fmla="*/ 0 h 490740"/>
                <a:gd name="connsiteX11" fmla="*/ 3954162 w 4342517"/>
                <a:gd name="connsiteY11" fmla="*/ 3531 h 490740"/>
                <a:gd name="connsiteX12" fmla="*/ 4028302 w 4342517"/>
                <a:gd name="connsiteY12" fmla="*/ 28245 h 490740"/>
                <a:gd name="connsiteX13" fmla="*/ 4098912 w 4342517"/>
                <a:gd name="connsiteY13" fmla="*/ 52958 h 490740"/>
                <a:gd name="connsiteX14" fmla="*/ 4173053 w 4342517"/>
                <a:gd name="connsiteY14" fmla="*/ 81202 h 490740"/>
                <a:gd name="connsiteX15" fmla="*/ 4250724 w 4342517"/>
                <a:gd name="connsiteY15" fmla="*/ 116507 h 490740"/>
                <a:gd name="connsiteX16" fmla="*/ 4296620 w 4342517"/>
                <a:gd name="connsiteY16" fmla="*/ 141221 h 490740"/>
                <a:gd name="connsiteX17" fmla="*/ 4324864 w 4342517"/>
                <a:gd name="connsiteY17" fmla="*/ 162404 h 490740"/>
                <a:gd name="connsiteX18" fmla="*/ 4335456 w 4342517"/>
                <a:gd name="connsiteY18" fmla="*/ 180056 h 490740"/>
                <a:gd name="connsiteX19" fmla="*/ 4338986 w 4342517"/>
                <a:gd name="connsiteY19" fmla="*/ 194178 h 490740"/>
                <a:gd name="connsiteX20" fmla="*/ 4342517 w 4342517"/>
                <a:gd name="connsiteY20" fmla="*/ 215361 h 490740"/>
                <a:gd name="connsiteX21" fmla="*/ 4338986 w 4342517"/>
                <a:gd name="connsiteY21" fmla="*/ 247136 h 490740"/>
                <a:gd name="connsiteX22" fmla="*/ 4324864 w 4342517"/>
                <a:gd name="connsiteY22" fmla="*/ 264788 h 490740"/>
                <a:gd name="connsiteX23" fmla="*/ 4303681 w 4342517"/>
                <a:gd name="connsiteY23" fmla="*/ 275380 h 490740"/>
                <a:gd name="connsiteX24" fmla="*/ 4250724 w 4342517"/>
                <a:gd name="connsiteY24" fmla="*/ 285971 h 490740"/>
                <a:gd name="connsiteX25" fmla="*/ 4169522 w 4342517"/>
                <a:gd name="connsiteY25" fmla="*/ 289502 h 490740"/>
                <a:gd name="connsiteX26" fmla="*/ 4049485 w 4342517"/>
                <a:gd name="connsiteY26" fmla="*/ 278910 h 490740"/>
                <a:gd name="connsiteX27" fmla="*/ 3869430 w 4342517"/>
                <a:gd name="connsiteY27" fmla="*/ 268319 h 490740"/>
                <a:gd name="connsiteX28" fmla="*/ 3668191 w 4342517"/>
                <a:gd name="connsiteY28" fmla="*/ 257727 h 490740"/>
                <a:gd name="connsiteX29" fmla="*/ 3466952 w 4342517"/>
                <a:gd name="connsiteY29" fmla="*/ 250666 h 490740"/>
                <a:gd name="connsiteX30" fmla="*/ 3198634 w 4342517"/>
                <a:gd name="connsiteY30" fmla="*/ 243605 h 490740"/>
                <a:gd name="connsiteX31" fmla="*/ 2930316 w 4342517"/>
                <a:gd name="connsiteY31" fmla="*/ 243605 h 490740"/>
                <a:gd name="connsiteX32" fmla="*/ 2626693 w 4342517"/>
                <a:gd name="connsiteY32" fmla="*/ 257727 h 490740"/>
                <a:gd name="connsiteX33" fmla="*/ 2270112 w 4342517"/>
                <a:gd name="connsiteY33" fmla="*/ 271849 h 490740"/>
                <a:gd name="connsiteX34" fmla="*/ 2001794 w 4342517"/>
                <a:gd name="connsiteY34" fmla="*/ 285971 h 490740"/>
                <a:gd name="connsiteX35" fmla="*/ 1797025 w 4342517"/>
                <a:gd name="connsiteY35" fmla="*/ 296563 h 490740"/>
                <a:gd name="connsiteX36" fmla="*/ 1567542 w 4342517"/>
                <a:gd name="connsiteY36" fmla="*/ 310685 h 490740"/>
                <a:gd name="connsiteX37" fmla="*/ 1419261 w 4342517"/>
                <a:gd name="connsiteY37" fmla="*/ 314215 h 490740"/>
                <a:gd name="connsiteX38" fmla="*/ 1260389 w 4342517"/>
                <a:gd name="connsiteY38" fmla="*/ 328337 h 490740"/>
                <a:gd name="connsiteX39" fmla="*/ 1080333 w 4342517"/>
                <a:gd name="connsiteY39" fmla="*/ 356581 h 490740"/>
                <a:gd name="connsiteX40" fmla="*/ 896747 w 4342517"/>
                <a:gd name="connsiteY40" fmla="*/ 388356 h 490740"/>
                <a:gd name="connsiteX41" fmla="*/ 773179 w 4342517"/>
                <a:gd name="connsiteY41" fmla="*/ 409539 h 490740"/>
                <a:gd name="connsiteX42" fmla="*/ 628429 w 4342517"/>
                <a:gd name="connsiteY42" fmla="*/ 444844 h 490740"/>
                <a:gd name="connsiteX43" fmla="*/ 494270 w 4342517"/>
                <a:gd name="connsiteY43" fmla="*/ 480149 h 490740"/>
                <a:gd name="connsiteX44" fmla="*/ 441312 w 4342517"/>
                <a:gd name="connsiteY44" fmla="*/ 490740 h 490740"/>
                <a:gd name="connsiteX45" fmla="*/ 423660 w 4342517"/>
                <a:gd name="connsiteY45" fmla="*/ 490740 h 490740"/>
                <a:gd name="connsiteX46" fmla="*/ 381294 w 4342517"/>
                <a:gd name="connsiteY46" fmla="*/ 469557 h 490740"/>
                <a:gd name="connsiteX47" fmla="*/ 307153 w 4342517"/>
                <a:gd name="connsiteY47" fmla="*/ 420130 h 490740"/>
                <a:gd name="connsiteX48" fmla="*/ 222421 w 4342517"/>
                <a:gd name="connsiteY48" fmla="*/ 353051 h 490740"/>
                <a:gd name="connsiteX49" fmla="*/ 137689 w 4342517"/>
                <a:gd name="connsiteY49" fmla="*/ 285971 h 490740"/>
                <a:gd name="connsiteX50" fmla="*/ 28244 w 4342517"/>
                <a:gd name="connsiteY50" fmla="*/ 176526 h 490740"/>
                <a:gd name="connsiteX51" fmla="*/ 7061 w 4342517"/>
                <a:gd name="connsiteY51" fmla="*/ 155343 h 490740"/>
                <a:gd name="connsiteX52" fmla="*/ 0 w 4342517"/>
                <a:gd name="connsiteY52" fmla="*/ 134160 h 490740"/>
                <a:gd name="connsiteX53" fmla="*/ 3530 w 4342517"/>
                <a:gd name="connsiteY53" fmla="*/ 116507 h 490740"/>
                <a:gd name="connsiteX54" fmla="*/ 14122 w 4342517"/>
                <a:gd name="connsiteY54" fmla="*/ 105916 h 490740"/>
                <a:gd name="connsiteX55" fmla="*/ 28244 w 4342517"/>
                <a:gd name="connsiteY55" fmla="*/ 102385 h 490740"/>
                <a:gd name="connsiteX56" fmla="*/ 60018 w 4342517"/>
                <a:gd name="connsiteY56" fmla="*/ 112977 h 490740"/>
                <a:gd name="connsiteX57" fmla="*/ 105915 w 4342517"/>
                <a:gd name="connsiteY57" fmla="*/ 134160 h 490740"/>
                <a:gd name="connsiteX58" fmla="*/ 172994 w 4342517"/>
                <a:gd name="connsiteY58" fmla="*/ 162404 h 490740"/>
                <a:gd name="connsiteX59" fmla="*/ 243604 w 4342517"/>
                <a:gd name="connsiteY59" fmla="*/ 190648 h 490740"/>
                <a:gd name="connsiteX60" fmla="*/ 285970 w 4342517"/>
                <a:gd name="connsiteY60" fmla="*/ 204770 h 490740"/>
                <a:gd name="connsiteX61" fmla="*/ 345989 w 4342517"/>
                <a:gd name="connsiteY61" fmla="*/ 215361 h 490740"/>
                <a:gd name="connsiteX62" fmla="*/ 416599 w 4342517"/>
                <a:gd name="connsiteY62" fmla="*/ 222422 h 490740"/>
                <a:gd name="connsiteX63" fmla="*/ 504861 w 4342517"/>
                <a:gd name="connsiteY63" fmla="*/ 218892 h 490740"/>
                <a:gd name="connsiteX64" fmla="*/ 667264 w 4342517"/>
                <a:gd name="connsiteY64" fmla="*/ 204770 h 490740"/>
                <a:gd name="connsiteX65" fmla="*/ 914400 w 4342517"/>
                <a:gd name="connsiteY65" fmla="*/ 187117 h 490740"/>
                <a:gd name="connsiteX66" fmla="*/ 1281572 w 4342517"/>
                <a:gd name="connsiteY66" fmla="*/ 158873 h 490740"/>
                <a:gd name="connsiteX67" fmla="*/ 1645213 w 4342517"/>
                <a:gd name="connsiteY67" fmla="*/ 130629 h 490740"/>
                <a:gd name="connsiteX68" fmla="*/ 1754659 w 4342517"/>
                <a:gd name="connsiteY68" fmla="*/ 109446 h 490740"/>
                <a:gd name="connsiteX69" fmla="*/ 1991203 w 4342517"/>
                <a:gd name="connsiteY69" fmla="*/ 98855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342517" h="490740">
                  <a:moveTo>
                    <a:pt x="1991203" y="98855"/>
                  </a:moveTo>
                  <a:lnTo>
                    <a:pt x="2460759" y="70611"/>
                  </a:lnTo>
                  <a:lnTo>
                    <a:pt x="2782035" y="63550"/>
                  </a:lnTo>
                  <a:lnTo>
                    <a:pt x="2916194" y="60019"/>
                  </a:lnTo>
                  <a:lnTo>
                    <a:pt x="3191573" y="56489"/>
                  </a:lnTo>
                  <a:lnTo>
                    <a:pt x="3484605" y="60019"/>
                  </a:lnTo>
                  <a:lnTo>
                    <a:pt x="3675252" y="63550"/>
                  </a:lnTo>
                  <a:lnTo>
                    <a:pt x="3731740" y="67080"/>
                  </a:lnTo>
                  <a:lnTo>
                    <a:pt x="3784698" y="45897"/>
                  </a:lnTo>
                  <a:lnTo>
                    <a:pt x="3858838" y="21183"/>
                  </a:lnTo>
                  <a:lnTo>
                    <a:pt x="3929448" y="0"/>
                  </a:lnTo>
                  <a:lnTo>
                    <a:pt x="3954162" y="3531"/>
                  </a:lnTo>
                  <a:lnTo>
                    <a:pt x="4028302" y="28245"/>
                  </a:lnTo>
                  <a:lnTo>
                    <a:pt x="4098912" y="52958"/>
                  </a:lnTo>
                  <a:lnTo>
                    <a:pt x="4173053" y="81202"/>
                  </a:lnTo>
                  <a:lnTo>
                    <a:pt x="4250724" y="116507"/>
                  </a:lnTo>
                  <a:lnTo>
                    <a:pt x="4296620" y="141221"/>
                  </a:lnTo>
                  <a:lnTo>
                    <a:pt x="4324864" y="162404"/>
                  </a:lnTo>
                  <a:lnTo>
                    <a:pt x="4335456" y="180056"/>
                  </a:lnTo>
                  <a:lnTo>
                    <a:pt x="4338986" y="194178"/>
                  </a:lnTo>
                  <a:lnTo>
                    <a:pt x="4342517" y="215361"/>
                  </a:lnTo>
                  <a:lnTo>
                    <a:pt x="4338986" y="247136"/>
                  </a:lnTo>
                  <a:lnTo>
                    <a:pt x="4324864" y="264788"/>
                  </a:lnTo>
                  <a:lnTo>
                    <a:pt x="4303681" y="275380"/>
                  </a:lnTo>
                  <a:lnTo>
                    <a:pt x="4250724" y="285971"/>
                  </a:lnTo>
                  <a:lnTo>
                    <a:pt x="4169522" y="289502"/>
                  </a:lnTo>
                  <a:lnTo>
                    <a:pt x="4049485" y="278910"/>
                  </a:lnTo>
                  <a:lnTo>
                    <a:pt x="3869430" y="268319"/>
                  </a:lnTo>
                  <a:lnTo>
                    <a:pt x="3668191" y="257727"/>
                  </a:lnTo>
                  <a:lnTo>
                    <a:pt x="3466952" y="250666"/>
                  </a:lnTo>
                  <a:lnTo>
                    <a:pt x="3198634" y="243605"/>
                  </a:lnTo>
                  <a:lnTo>
                    <a:pt x="2930316" y="243605"/>
                  </a:lnTo>
                  <a:lnTo>
                    <a:pt x="2626693" y="257727"/>
                  </a:lnTo>
                  <a:lnTo>
                    <a:pt x="2270112" y="271849"/>
                  </a:lnTo>
                  <a:lnTo>
                    <a:pt x="2001794" y="285971"/>
                  </a:lnTo>
                  <a:lnTo>
                    <a:pt x="1797025" y="296563"/>
                  </a:lnTo>
                  <a:lnTo>
                    <a:pt x="1567542" y="310685"/>
                  </a:lnTo>
                  <a:lnTo>
                    <a:pt x="1419261" y="314215"/>
                  </a:lnTo>
                  <a:lnTo>
                    <a:pt x="1260389" y="328337"/>
                  </a:lnTo>
                  <a:lnTo>
                    <a:pt x="1080333" y="356581"/>
                  </a:lnTo>
                  <a:lnTo>
                    <a:pt x="896747" y="388356"/>
                  </a:lnTo>
                  <a:lnTo>
                    <a:pt x="773179" y="409539"/>
                  </a:lnTo>
                  <a:lnTo>
                    <a:pt x="628429" y="444844"/>
                  </a:lnTo>
                  <a:lnTo>
                    <a:pt x="494270" y="480149"/>
                  </a:lnTo>
                  <a:lnTo>
                    <a:pt x="441312" y="490740"/>
                  </a:lnTo>
                  <a:lnTo>
                    <a:pt x="423660" y="490740"/>
                  </a:lnTo>
                  <a:lnTo>
                    <a:pt x="381294" y="469557"/>
                  </a:lnTo>
                  <a:lnTo>
                    <a:pt x="307153" y="420130"/>
                  </a:lnTo>
                  <a:lnTo>
                    <a:pt x="222421" y="353051"/>
                  </a:lnTo>
                  <a:lnTo>
                    <a:pt x="137689" y="285971"/>
                  </a:lnTo>
                  <a:lnTo>
                    <a:pt x="28244" y="176526"/>
                  </a:lnTo>
                  <a:lnTo>
                    <a:pt x="7061" y="155343"/>
                  </a:lnTo>
                  <a:lnTo>
                    <a:pt x="0" y="134160"/>
                  </a:lnTo>
                  <a:lnTo>
                    <a:pt x="3530" y="116507"/>
                  </a:lnTo>
                  <a:lnTo>
                    <a:pt x="14122" y="105916"/>
                  </a:lnTo>
                  <a:lnTo>
                    <a:pt x="28244" y="102385"/>
                  </a:lnTo>
                  <a:lnTo>
                    <a:pt x="60018" y="112977"/>
                  </a:lnTo>
                  <a:lnTo>
                    <a:pt x="105915" y="134160"/>
                  </a:lnTo>
                  <a:lnTo>
                    <a:pt x="172994" y="162404"/>
                  </a:lnTo>
                  <a:lnTo>
                    <a:pt x="243604" y="190648"/>
                  </a:lnTo>
                  <a:lnTo>
                    <a:pt x="285970" y="204770"/>
                  </a:lnTo>
                  <a:lnTo>
                    <a:pt x="345989" y="215361"/>
                  </a:lnTo>
                  <a:lnTo>
                    <a:pt x="416599" y="222422"/>
                  </a:lnTo>
                  <a:lnTo>
                    <a:pt x="504861" y="218892"/>
                  </a:lnTo>
                  <a:lnTo>
                    <a:pt x="667264" y="204770"/>
                  </a:lnTo>
                  <a:lnTo>
                    <a:pt x="914400" y="187117"/>
                  </a:lnTo>
                  <a:lnTo>
                    <a:pt x="1281572" y="158873"/>
                  </a:lnTo>
                  <a:lnTo>
                    <a:pt x="1645213" y="130629"/>
                  </a:lnTo>
                  <a:lnTo>
                    <a:pt x="1754659" y="109446"/>
                  </a:lnTo>
                  <a:lnTo>
                    <a:pt x="1991203" y="988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4483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6" grpId="0" animBg="1"/>
      <p:bldP spid="27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1FF6E07-E36E-40C7-AEFE-3F5D84F03CF1}"/>
              </a:ext>
            </a:extLst>
          </p:cNvPr>
          <p:cNvGrpSpPr/>
          <p:nvPr/>
        </p:nvGrpSpPr>
        <p:grpSpPr>
          <a:xfrm>
            <a:off x="3925093" y="1377951"/>
            <a:ext cx="4341813" cy="4575175"/>
            <a:chOff x="3917951" y="1377951"/>
            <a:chExt cx="4341813" cy="4575175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59443263-25C6-4FA9-ADD3-351335C24F52}"/>
                </a:ext>
              </a:extLst>
            </p:cNvPr>
            <p:cNvSpPr/>
            <p:nvPr/>
          </p:nvSpPr>
          <p:spPr>
            <a:xfrm>
              <a:off x="4333876" y="2071687"/>
              <a:ext cx="665163" cy="1447800"/>
            </a:xfrm>
            <a:custGeom>
              <a:avLst/>
              <a:gdLst>
                <a:gd name="connsiteX0" fmla="*/ 476250 w 664369"/>
                <a:gd name="connsiteY0" fmla="*/ 354806 h 1447800"/>
                <a:gd name="connsiteX1" fmla="*/ 454819 w 664369"/>
                <a:gd name="connsiteY1" fmla="*/ 245269 h 1447800"/>
                <a:gd name="connsiteX2" fmla="*/ 409575 w 664369"/>
                <a:gd name="connsiteY2" fmla="*/ 95250 h 1447800"/>
                <a:gd name="connsiteX3" fmla="*/ 328613 w 664369"/>
                <a:gd name="connsiteY3" fmla="*/ 66675 h 1447800"/>
                <a:gd name="connsiteX4" fmla="*/ 247650 w 664369"/>
                <a:gd name="connsiteY4" fmla="*/ 40481 h 1447800"/>
                <a:gd name="connsiteX5" fmla="*/ 171450 w 664369"/>
                <a:gd name="connsiteY5" fmla="*/ 23812 h 1447800"/>
                <a:gd name="connsiteX6" fmla="*/ 100013 w 664369"/>
                <a:gd name="connsiteY6" fmla="*/ 11906 h 1447800"/>
                <a:gd name="connsiteX7" fmla="*/ 54769 w 664369"/>
                <a:gd name="connsiteY7" fmla="*/ 4762 h 1447800"/>
                <a:gd name="connsiteX8" fmla="*/ 23813 w 664369"/>
                <a:gd name="connsiteY8" fmla="*/ 0 h 1447800"/>
                <a:gd name="connsiteX9" fmla="*/ 4763 w 664369"/>
                <a:gd name="connsiteY9" fmla="*/ 4762 h 1447800"/>
                <a:gd name="connsiteX10" fmla="*/ 0 w 664369"/>
                <a:gd name="connsiteY10" fmla="*/ 21431 h 1447800"/>
                <a:gd name="connsiteX11" fmla="*/ 11906 w 664369"/>
                <a:gd name="connsiteY11" fmla="*/ 47625 h 1447800"/>
                <a:gd name="connsiteX12" fmla="*/ 42863 w 664369"/>
                <a:gd name="connsiteY12" fmla="*/ 78581 h 1447800"/>
                <a:gd name="connsiteX13" fmla="*/ 157163 w 664369"/>
                <a:gd name="connsiteY13" fmla="*/ 202406 h 1447800"/>
                <a:gd name="connsiteX14" fmla="*/ 211931 w 664369"/>
                <a:gd name="connsiteY14" fmla="*/ 269081 h 1447800"/>
                <a:gd name="connsiteX15" fmla="*/ 226219 w 664369"/>
                <a:gd name="connsiteY15" fmla="*/ 319087 h 1447800"/>
                <a:gd name="connsiteX16" fmla="*/ 276225 w 664369"/>
                <a:gd name="connsiteY16" fmla="*/ 521494 h 1447800"/>
                <a:gd name="connsiteX17" fmla="*/ 328613 w 664369"/>
                <a:gd name="connsiteY17" fmla="*/ 742950 h 1447800"/>
                <a:gd name="connsiteX18" fmla="*/ 371475 w 664369"/>
                <a:gd name="connsiteY18" fmla="*/ 947737 h 1447800"/>
                <a:gd name="connsiteX19" fmla="*/ 397669 w 664369"/>
                <a:gd name="connsiteY19" fmla="*/ 1085850 h 1447800"/>
                <a:gd name="connsiteX20" fmla="*/ 409575 w 664369"/>
                <a:gd name="connsiteY20" fmla="*/ 1157287 h 1447800"/>
                <a:gd name="connsiteX21" fmla="*/ 421481 w 664369"/>
                <a:gd name="connsiteY21" fmla="*/ 1207294 h 1447800"/>
                <a:gd name="connsiteX22" fmla="*/ 440531 w 664369"/>
                <a:gd name="connsiteY22" fmla="*/ 1271587 h 1447800"/>
                <a:gd name="connsiteX23" fmla="*/ 459581 w 664369"/>
                <a:gd name="connsiteY23" fmla="*/ 1328737 h 1447800"/>
                <a:gd name="connsiteX24" fmla="*/ 490538 w 664369"/>
                <a:gd name="connsiteY24" fmla="*/ 1385887 h 1447800"/>
                <a:gd name="connsiteX25" fmla="*/ 514350 w 664369"/>
                <a:gd name="connsiteY25" fmla="*/ 1423987 h 1447800"/>
                <a:gd name="connsiteX26" fmla="*/ 531019 w 664369"/>
                <a:gd name="connsiteY26" fmla="*/ 1438275 h 1447800"/>
                <a:gd name="connsiteX27" fmla="*/ 550069 w 664369"/>
                <a:gd name="connsiteY27" fmla="*/ 1445419 h 1447800"/>
                <a:gd name="connsiteX28" fmla="*/ 578644 w 664369"/>
                <a:gd name="connsiteY28" fmla="*/ 1447800 h 1447800"/>
                <a:gd name="connsiteX29" fmla="*/ 604838 w 664369"/>
                <a:gd name="connsiteY29" fmla="*/ 1443037 h 1447800"/>
                <a:gd name="connsiteX30" fmla="*/ 626269 w 664369"/>
                <a:gd name="connsiteY30" fmla="*/ 1428750 h 1447800"/>
                <a:gd name="connsiteX31" fmla="*/ 642938 w 664369"/>
                <a:gd name="connsiteY31" fmla="*/ 1407319 h 1447800"/>
                <a:gd name="connsiteX32" fmla="*/ 657225 w 664369"/>
                <a:gd name="connsiteY32" fmla="*/ 1378744 h 1447800"/>
                <a:gd name="connsiteX33" fmla="*/ 664369 w 664369"/>
                <a:gd name="connsiteY33" fmla="*/ 1338262 h 1447800"/>
                <a:gd name="connsiteX34" fmla="*/ 642938 w 664369"/>
                <a:gd name="connsiteY34" fmla="*/ 1176337 h 1447800"/>
                <a:gd name="connsiteX35" fmla="*/ 604838 w 664369"/>
                <a:gd name="connsiteY35" fmla="*/ 1023937 h 1447800"/>
                <a:gd name="connsiteX36" fmla="*/ 542925 w 664369"/>
                <a:gd name="connsiteY36" fmla="*/ 759619 h 1447800"/>
                <a:gd name="connsiteX37" fmla="*/ 533400 w 664369"/>
                <a:gd name="connsiteY37" fmla="*/ 628650 h 1447800"/>
                <a:gd name="connsiteX38" fmla="*/ 476250 w 664369"/>
                <a:gd name="connsiteY38" fmla="*/ 354806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64369" h="1447800">
                  <a:moveTo>
                    <a:pt x="476250" y="354806"/>
                  </a:moveTo>
                  <a:lnTo>
                    <a:pt x="454819" y="245269"/>
                  </a:lnTo>
                  <a:lnTo>
                    <a:pt x="409575" y="95250"/>
                  </a:lnTo>
                  <a:lnTo>
                    <a:pt x="328613" y="66675"/>
                  </a:lnTo>
                  <a:lnTo>
                    <a:pt x="247650" y="40481"/>
                  </a:lnTo>
                  <a:lnTo>
                    <a:pt x="171450" y="23812"/>
                  </a:lnTo>
                  <a:lnTo>
                    <a:pt x="100013" y="11906"/>
                  </a:lnTo>
                  <a:lnTo>
                    <a:pt x="54769" y="4762"/>
                  </a:lnTo>
                  <a:lnTo>
                    <a:pt x="23813" y="0"/>
                  </a:lnTo>
                  <a:lnTo>
                    <a:pt x="4763" y="4762"/>
                  </a:lnTo>
                  <a:lnTo>
                    <a:pt x="0" y="21431"/>
                  </a:lnTo>
                  <a:lnTo>
                    <a:pt x="11906" y="47625"/>
                  </a:lnTo>
                  <a:lnTo>
                    <a:pt x="42863" y="78581"/>
                  </a:lnTo>
                  <a:lnTo>
                    <a:pt x="157163" y="202406"/>
                  </a:lnTo>
                  <a:lnTo>
                    <a:pt x="211931" y="269081"/>
                  </a:lnTo>
                  <a:lnTo>
                    <a:pt x="226219" y="319087"/>
                  </a:lnTo>
                  <a:lnTo>
                    <a:pt x="276225" y="521494"/>
                  </a:lnTo>
                  <a:lnTo>
                    <a:pt x="328613" y="742950"/>
                  </a:lnTo>
                  <a:lnTo>
                    <a:pt x="371475" y="947737"/>
                  </a:lnTo>
                  <a:lnTo>
                    <a:pt x="397669" y="1085850"/>
                  </a:lnTo>
                  <a:lnTo>
                    <a:pt x="409575" y="1157287"/>
                  </a:lnTo>
                  <a:lnTo>
                    <a:pt x="421481" y="1207294"/>
                  </a:lnTo>
                  <a:lnTo>
                    <a:pt x="440531" y="1271587"/>
                  </a:lnTo>
                  <a:lnTo>
                    <a:pt x="459581" y="1328737"/>
                  </a:lnTo>
                  <a:lnTo>
                    <a:pt x="490538" y="1385887"/>
                  </a:lnTo>
                  <a:lnTo>
                    <a:pt x="514350" y="1423987"/>
                  </a:lnTo>
                  <a:lnTo>
                    <a:pt x="531019" y="1438275"/>
                  </a:lnTo>
                  <a:lnTo>
                    <a:pt x="550069" y="1445419"/>
                  </a:lnTo>
                  <a:lnTo>
                    <a:pt x="578644" y="1447800"/>
                  </a:lnTo>
                  <a:lnTo>
                    <a:pt x="604838" y="1443037"/>
                  </a:lnTo>
                  <a:lnTo>
                    <a:pt x="626269" y="1428750"/>
                  </a:lnTo>
                  <a:lnTo>
                    <a:pt x="642938" y="1407319"/>
                  </a:lnTo>
                  <a:lnTo>
                    <a:pt x="657225" y="1378744"/>
                  </a:lnTo>
                  <a:lnTo>
                    <a:pt x="664369" y="1338262"/>
                  </a:lnTo>
                  <a:lnTo>
                    <a:pt x="642938" y="1176337"/>
                  </a:lnTo>
                  <a:lnTo>
                    <a:pt x="604838" y="1023937"/>
                  </a:lnTo>
                  <a:lnTo>
                    <a:pt x="542925" y="759619"/>
                  </a:lnTo>
                  <a:lnTo>
                    <a:pt x="533400" y="628650"/>
                  </a:lnTo>
                  <a:lnTo>
                    <a:pt x="476250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2CE70C26-5DB3-4266-907C-87BEFD9CA95A}"/>
                </a:ext>
              </a:extLst>
            </p:cNvPr>
            <p:cNvSpPr/>
            <p:nvPr/>
          </p:nvSpPr>
          <p:spPr>
            <a:xfrm>
              <a:off x="4116389" y="3524251"/>
              <a:ext cx="4071937" cy="536575"/>
            </a:xfrm>
            <a:custGeom>
              <a:avLst/>
              <a:gdLst>
                <a:gd name="connsiteX0" fmla="*/ 1907741 w 4072040"/>
                <a:gd name="connsiteY0" fmla="*/ 296028 h 536141"/>
                <a:gd name="connsiteX1" fmla="*/ 1539349 w 4072040"/>
                <a:gd name="connsiteY1" fmla="*/ 335499 h 536141"/>
                <a:gd name="connsiteX2" fmla="*/ 1302526 w 4072040"/>
                <a:gd name="connsiteY2" fmla="*/ 371680 h 536141"/>
                <a:gd name="connsiteX3" fmla="*/ 1059125 w 4072040"/>
                <a:gd name="connsiteY3" fmla="*/ 414440 h 536141"/>
                <a:gd name="connsiteX4" fmla="*/ 904532 w 4072040"/>
                <a:gd name="connsiteY4" fmla="*/ 444043 h 536141"/>
                <a:gd name="connsiteX5" fmla="*/ 756518 w 4072040"/>
                <a:gd name="connsiteY5" fmla="*/ 476935 h 536141"/>
                <a:gd name="connsiteX6" fmla="*/ 608503 w 4072040"/>
                <a:gd name="connsiteY6" fmla="*/ 513116 h 536141"/>
                <a:gd name="connsiteX7" fmla="*/ 529562 w 4072040"/>
                <a:gd name="connsiteY7" fmla="*/ 532851 h 536141"/>
                <a:gd name="connsiteX8" fmla="*/ 509827 w 4072040"/>
                <a:gd name="connsiteY8" fmla="*/ 536141 h 536141"/>
                <a:gd name="connsiteX9" fmla="*/ 437464 w 4072040"/>
                <a:gd name="connsiteY9" fmla="*/ 526273 h 536141"/>
                <a:gd name="connsiteX10" fmla="*/ 374969 w 4072040"/>
                <a:gd name="connsiteY10" fmla="*/ 506538 h 536141"/>
                <a:gd name="connsiteX11" fmla="*/ 315764 w 4072040"/>
                <a:gd name="connsiteY11" fmla="*/ 476935 h 536141"/>
                <a:gd name="connsiteX12" fmla="*/ 259847 w 4072040"/>
                <a:gd name="connsiteY12" fmla="*/ 437464 h 536141"/>
                <a:gd name="connsiteX13" fmla="*/ 194063 w 4072040"/>
                <a:gd name="connsiteY13" fmla="*/ 381548 h 536141"/>
                <a:gd name="connsiteX14" fmla="*/ 138146 w 4072040"/>
                <a:gd name="connsiteY14" fmla="*/ 325631 h 536141"/>
                <a:gd name="connsiteX15" fmla="*/ 75651 w 4072040"/>
                <a:gd name="connsiteY15" fmla="*/ 253269 h 536141"/>
                <a:gd name="connsiteX16" fmla="*/ 36181 w 4072040"/>
                <a:gd name="connsiteY16" fmla="*/ 200641 h 536141"/>
                <a:gd name="connsiteX17" fmla="*/ 3289 w 4072040"/>
                <a:gd name="connsiteY17" fmla="*/ 154593 h 536141"/>
                <a:gd name="connsiteX18" fmla="*/ 0 w 4072040"/>
                <a:gd name="connsiteY18" fmla="*/ 128279 h 536141"/>
                <a:gd name="connsiteX19" fmla="*/ 3289 w 4072040"/>
                <a:gd name="connsiteY19" fmla="*/ 101965 h 536141"/>
                <a:gd name="connsiteX20" fmla="*/ 23024 w 4072040"/>
                <a:gd name="connsiteY20" fmla="*/ 98676 h 536141"/>
                <a:gd name="connsiteX21" fmla="*/ 46049 w 4072040"/>
                <a:gd name="connsiteY21" fmla="*/ 108544 h 536141"/>
                <a:gd name="connsiteX22" fmla="*/ 69073 w 4072040"/>
                <a:gd name="connsiteY22" fmla="*/ 128279 h 536141"/>
                <a:gd name="connsiteX23" fmla="*/ 128279 w 4072040"/>
                <a:gd name="connsiteY23" fmla="*/ 171039 h 536141"/>
                <a:gd name="connsiteX24" fmla="*/ 187484 w 4072040"/>
                <a:gd name="connsiteY24" fmla="*/ 210509 h 536141"/>
                <a:gd name="connsiteX25" fmla="*/ 246690 w 4072040"/>
                <a:gd name="connsiteY25" fmla="*/ 236823 h 536141"/>
                <a:gd name="connsiteX26" fmla="*/ 309185 w 4072040"/>
                <a:gd name="connsiteY26" fmla="*/ 259847 h 536141"/>
                <a:gd name="connsiteX27" fmla="*/ 368391 w 4072040"/>
                <a:gd name="connsiteY27" fmla="*/ 269715 h 536141"/>
                <a:gd name="connsiteX28" fmla="*/ 480224 w 4072040"/>
                <a:gd name="connsiteY28" fmla="*/ 269715 h 536141"/>
                <a:gd name="connsiteX29" fmla="*/ 647974 w 4072040"/>
                <a:gd name="connsiteY29" fmla="*/ 263136 h 536141"/>
                <a:gd name="connsiteX30" fmla="*/ 838748 w 4072040"/>
                <a:gd name="connsiteY30" fmla="*/ 249980 h 536141"/>
                <a:gd name="connsiteX31" fmla="*/ 973605 w 4072040"/>
                <a:gd name="connsiteY31" fmla="*/ 233534 h 536141"/>
                <a:gd name="connsiteX32" fmla="*/ 1217007 w 4072040"/>
                <a:gd name="connsiteY32" fmla="*/ 203931 h 536141"/>
                <a:gd name="connsiteX33" fmla="*/ 1509746 w 4072040"/>
                <a:gd name="connsiteY33" fmla="*/ 174328 h 536141"/>
                <a:gd name="connsiteX34" fmla="*/ 1911030 w 4072040"/>
                <a:gd name="connsiteY34" fmla="*/ 138146 h 536141"/>
                <a:gd name="connsiteX35" fmla="*/ 2243240 w 4072040"/>
                <a:gd name="connsiteY35" fmla="*/ 111833 h 536141"/>
                <a:gd name="connsiteX36" fmla="*/ 2493220 w 4072040"/>
                <a:gd name="connsiteY36" fmla="*/ 88808 h 536141"/>
                <a:gd name="connsiteX37" fmla="*/ 2785959 w 4072040"/>
                <a:gd name="connsiteY37" fmla="*/ 65784 h 536141"/>
                <a:gd name="connsiteX38" fmla="*/ 3065542 w 4072040"/>
                <a:gd name="connsiteY38" fmla="*/ 52627 h 536141"/>
                <a:gd name="connsiteX39" fmla="*/ 3170797 w 4072040"/>
                <a:gd name="connsiteY39" fmla="*/ 46049 h 536141"/>
                <a:gd name="connsiteX40" fmla="*/ 3354992 w 4072040"/>
                <a:gd name="connsiteY40" fmla="*/ 46049 h 536141"/>
                <a:gd name="connsiteX41" fmla="*/ 3496428 w 4072040"/>
                <a:gd name="connsiteY41" fmla="*/ 46049 h 536141"/>
                <a:gd name="connsiteX42" fmla="*/ 3532610 w 4072040"/>
                <a:gd name="connsiteY42" fmla="*/ 32892 h 536141"/>
                <a:gd name="connsiteX43" fmla="*/ 3578659 w 4072040"/>
                <a:gd name="connsiteY43" fmla="*/ 16446 h 536141"/>
                <a:gd name="connsiteX44" fmla="*/ 3637864 w 4072040"/>
                <a:gd name="connsiteY44" fmla="*/ 0 h 536141"/>
                <a:gd name="connsiteX45" fmla="*/ 3687202 w 4072040"/>
                <a:gd name="connsiteY45" fmla="*/ 6578 h 536141"/>
                <a:gd name="connsiteX46" fmla="*/ 3776011 w 4072040"/>
                <a:gd name="connsiteY46" fmla="*/ 32892 h 536141"/>
                <a:gd name="connsiteX47" fmla="*/ 3897712 w 4072040"/>
                <a:gd name="connsiteY47" fmla="*/ 72362 h 536141"/>
                <a:gd name="connsiteX48" fmla="*/ 3937182 w 4072040"/>
                <a:gd name="connsiteY48" fmla="*/ 88808 h 536141"/>
                <a:gd name="connsiteX49" fmla="*/ 3966785 w 4072040"/>
                <a:gd name="connsiteY49" fmla="*/ 105254 h 536141"/>
                <a:gd name="connsiteX50" fmla="*/ 3999677 w 4072040"/>
                <a:gd name="connsiteY50" fmla="*/ 128279 h 536141"/>
                <a:gd name="connsiteX51" fmla="*/ 4029280 w 4072040"/>
                <a:gd name="connsiteY51" fmla="*/ 151303 h 536141"/>
                <a:gd name="connsiteX52" fmla="*/ 4052305 w 4072040"/>
                <a:gd name="connsiteY52" fmla="*/ 177617 h 536141"/>
                <a:gd name="connsiteX53" fmla="*/ 4065461 w 4072040"/>
                <a:gd name="connsiteY53" fmla="*/ 200641 h 536141"/>
                <a:gd name="connsiteX54" fmla="*/ 4072040 w 4072040"/>
                <a:gd name="connsiteY54" fmla="*/ 220377 h 536141"/>
                <a:gd name="connsiteX55" fmla="*/ 4072040 w 4072040"/>
                <a:gd name="connsiteY55" fmla="*/ 236823 h 536141"/>
                <a:gd name="connsiteX56" fmla="*/ 4058883 w 4072040"/>
                <a:gd name="connsiteY56" fmla="*/ 263136 h 536141"/>
                <a:gd name="connsiteX57" fmla="*/ 4032569 w 4072040"/>
                <a:gd name="connsiteY57" fmla="*/ 279582 h 536141"/>
                <a:gd name="connsiteX58" fmla="*/ 3986520 w 4072040"/>
                <a:gd name="connsiteY58" fmla="*/ 292739 h 536141"/>
                <a:gd name="connsiteX59" fmla="*/ 3956918 w 4072040"/>
                <a:gd name="connsiteY59" fmla="*/ 289450 h 536141"/>
                <a:gd name="connsiteX60" fmla="*/ 3828638 w 4072040"/>
                <a:gd name="connsiteY60" fmla="*/ 266426 h 536141"/>
                <a:gd name="connsiteX61" fmla="*/ 3700359 w 4072040"/>
                <a:gd name="connsiteY61" fmla="*/ 246690 h 536141"/>
                <a:gd name="connsiteX62" fmla="*/ 3512874 w 4072040"/>
                <a:gd name="connsiteY62" fmla="*/ 230244 h 536141"/>
                <a:gd name="connsiteX63" fmla="*/ 3351703 w 4072040"/>
                <a:gd name="connsiteY63" fmla="*/ 223666 h 536141"/>
                <a:gd name="connsiteX64" fmla="*/ 3180664 w 4072040"/>
                <a:gd name="connsiteY64" fmla="*/ 223666 h 536141"/>
                <a:gd name="connsiteX65" fmla="*/ 2993179 w 4072040"/>
                <a:gd name="connsiteY65" fmla="*/ 233534 h 536141"/>
                <a:gd name="connsiteX66" fmla="*/ 2759646 w 4072040"/>
                <a:gd name="connsiteY66" fmla="*/ 243401 h 536141"/>
                <a:gd name="connsiteX67" fmla="*/ 2473484 w 4072040"/>
                <a:gd name="connsiteY67" fmla="*/ 259847 h 536141"/>
                <a:gd name="connsiteX68" fmla="*/ 2200480 w 4072040"/>
                <a:gd name="connsiteY68" fmla="*/ 276293 h 536141"/>
                <a:gd name="connsiteX69" fmla="*/ 1907741 w 4072040"/>
                <a:gd name="connsiteY69" fmla="*/ 296028 h 53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072040" h="536141">
                  <a:moveTo>
                    <a:pt x="1907741" y="296028"/>
                  </a:moveTo>
                  <a:lnTo>
                    <a:pt x="1539349" y="335499"/>
                  </a:lnTo>
                  <a:lnTo>
                    <a:pt x="1302526" y="371680"/>
                  </a:lnTo>
                  <a:lnTo>
                    <a:pt x="1059125" y="414440"/>
                  </a:lnTo>
                  <a:lnTo>
                    <a:pt x="904532" y="444043"/>
                  </a:lnTo>
                  <a:lnTo>
                    <a:pt x="756518" y="476935"/>
                  </a:lnTo>
                  <a:lnTo>
                    <a:pt x="608503" y="513116"/>
                  </a:lnTo>
                  <a:lnTo>
                    <a:pt x="529562" y="532851"/>
                  </a:lnTo>
                  <a:lnTo>
                    <a:pt x="509827" y="536141"/>
                  </a:lnTo>
                  <a:lnTo>
                    <a:pt x="437464" y="526273"/>
                  </a:lnTo>
                  <a:lnTo>
                    <a:pt x="374969" y="506538"/>
                  </a:lnTo>
                  <a:lnTo>
                    <a:pt x="315764" y="476935"/>
                  </a:lnTo>
                  <a:lnTo>
                    <a:pt x="259847" y="437464"/>
                  </a:lnTo>
                  <a:lnTo>
                    <a:pt x="194063" y="381548"/>
                  </a:lnTo>
                  <a:lnTo>
                    <a:pt x="138146" y="325631"/>
                  </a:lnTo>
                  <a:lnTo>
                    <a:pt x="75651" y="253269"/>
                  </a:lnTo>
                  <a:lnTo>
                    <a:pt x="36181" y="200641"/>
                  </a:lnTo>
                  <a:lnTo>
                    <a:pt x="3289" y="154593"/>
                  </a:lnTo>
                  <a:lnTo>
                    <a:pt x="0" y="128279"/>
                  </a:lnTo>
                  <a:lnTo>
                    <a:pt x="3289" y="101965"/>
                  </a:lnTo>
                  <a:lnTo>
                    <a:pt x="23024" y="98676"/>
                  </a:lnTo>
                  <a:lnTo>
                    <a:pt x="46049" y="108544"/>
                  </a:lnTo>
                  <a:lnTo>
                    <a:pt x="69073" y="128279"/>
                  </a:lnTo>
                  <a:lnTo>
                    <a:pt x="128279" y="171039"/>
                  </a:lnTo>
                  <a:lnTo>
                    <a:pt x="187484" y="210509"/>
                  </a:lnTo>
                  <a:lnTo>
                    <a:pt x="246690" y="236823"/>
                  </a:lnTo>
                  <a:lnTo>
                    <a:pt x="309185" y="259847"/>
                  </a:lnTo>
                  <a:lnTo>
                    <a:pt x="368391" y="269715"/>
                  </a:lnTo>
                  <a:lnTo>
                    <a:pt x="480224" y="269715"/>
                  </a:lnTo>
                  <a:lnTo>
                    <a:pt x="647974" y="263136"/>
                  </a:lnTo>
                  <a:lnTo>
                    <a:pt x="838748" y="249980"/>
                  </a:lnTo>
                  <a:lnTo>
                    <a:pt x="973605" y="233534"/>
                  </a:lnTo>
                  <a:lnTo>
                    <a:pt x="1217007" y="203931"/>
                  </a:lnTo>
                  <a:lnTo>
                    <a:pt x="1509746" y="174328"/>
                  </a:lnTo>
                  <a:lnTo>
                    <a:pt x="1911030" y="138146"/>
                  </a:lnTo>
                  <a:lnTo>
                    <a:pt x="2243240" y="111833"/>
                  </a:lnTo>
                  <a:lnTo>
                    <a:pt x="2493220" y="88808"/>
                  </a:lnTo>
                  <a:lnTo>
                    <a:pt x="2785959" y="65784"/>
                  </a:lnTo>
                  <a:lnTo>
                    <a:pt x="3065542" y="52627"/>
                  </a:lnTo>
                  <a:lnTo>
                    <a:pt x="3170797" y="46049"/>
                  </a:lnTo>
                  <a:lnTo>
                    <a:pt x="3354992" y="46049"/>
                  </a:lnTo>
                  <a:lnTo>
                    <a:pt x="3496428" y="46049"/>
                  </a:lnTo>
                  <a:lnTo>
                    <a:pt x="3532610" y="32892"/>
                  </a:lnTo>
                  <a:lnTo>
                    <a:pt x="3578659" y="16446"/>
                  </a:lnTo>
                  <a:lnTo>
                    <a:pt x="3637864" y="0"/>
                  </a:lnTo>
                  <a:lnTo>
                    <a:pt x="3687202" y="6578"/>
                  </a:lnTo>
                  <a:lnTo>
                    <a:pt x="3776011" y="32892"/>
                  </a:lnTo>
                  <a:lnTo>
                    <a:pt x="3897712" y="72362"/>
                  </a:lnTo>
                  <a:lnTo>
                    <a:pt x="3937182" y="88808"/>
                  </a:lnTo>
                  <a:lnTo>
                    <a:pt x="3966785" y="105254"/>
                  </a:lnTo>
                  <a:lnTo>
                    <a:pt x="3999677" y="128279"/>
                  </a:lnTo>
                  <a:lnTo>
                    <a:pt x="4029280" y="151303"/>
                  </a:lnTo>
                  <a:lnTo>
                    <a:pt x="4052305" y="177617"/>
                  </a:lnTo>
                  <a:lnTo>
                    <a:pt x="4065461" y="200641"/>
                  </a:lnTo>
                  <a:lnTo>
                    <a:pt x="4072040" y="220377"/>
                  </a:lnTo>
                  <a:lnTo>
                    <a:pt x="4072040" y="236823"/>
                  </a:lnTo>
                  <a:lnTo>
                    <a:pt x="4058883" y="263136"/>
                  </a:lnTo>
                  <a:lnTo>
                    <a:pt x="4032569" y="279582"/>
                  </a:lnTo>
                  <a:lnTo>
                    <a:pt x="3986520" y="292739"/>
                  </a:lnTo>
                  <a:lnTo>
                    <a:pt x="3956918" y="289450"/>
                  </a:lnTo>
                  <a:lnTo>
                    <a:pt x="3828638" y="266426"/>
                  </a:lnTo>
                  <a:lnTo>
                    <a:pt x="3700359" y="246690"/>
                  </a:lnTo>
                  <a:lnTo>
                    <a:pt x="3512874" y="230244"/>
                  </a:lnTo>
                  <a:lnTo>
                    <a:pt x="3351703" y="223666"/>
                  </a:lnTo>
                  <a:lnTo>
                    <a:pt x="3180664" y="223666"/>
                  </a:lnTo>
                  <a:lnTo>
                    <a:pt x="2993179" y="233534"/>
                  </a:lnTo>
                  <a:lnTo>
                    <a:pt x="2759646" y="243401"/>
                  </a:lnTo>
                  <a:lnTo>
                    <a:pt x="2473484" y="259847"/>
                  </a:lnTo>
                  <a:lnTo>
                    <a:pt x="2200480" y="276293"/>
                  </a:lnTo>
                  <a:lnTo>
                    <a:pt x="1907741" y="2960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6">
              <a:extLst>
                <a:ext uri="{FF2B5EF4-FFF2-40B4-BE49-F238E27FC236}">
                  <a16:creationId xmlns:a16="http://schemas.microsoft.com/office/drawing/2014/main" id="{B5D79E8B-C5F5-4662-BF97-620DF130F9C4}"/>
                </a:ext>
              </a:extLst>
            </p:cNvPr>
            <p:cNvSpPr/>
            <p:nvPr/>
          </p:nvSpPr>
          <p:spPr>
            <a:xfrm>
              <a:off x="4713289" y="4235450"/>
              <a:ext cx="600075" cy="869950"/>
            </a:xfrm>
            <a:custGeom>
              <a:avLst/>
              <a:gdLst>
                <a:gd name="connsiteX0" fmla="*/ 473869 w 600075"/>
                <a:gd name="connsiteY0" fmla="*/ 316706 h 869156"/>
                <a:gd name="connsiteX1" fmla="*/ 433387 w 600075"/>
                <a:gd name="connsiteY1" fmla="*/ 183356 h 869156"/>
                <a:gd name="connsiteX2" fmla="*/ 350044 w 600075"/>
                <a:gd name="connsiteY2" fmla="*/ 47625 h 869156"/>
                <a:gd name="connsiteX3" fmla="*/ 290512 w 600075"/>
                <a:gd name="connsiteY3" fmla="*/ 30956 h 869156"/>
                <a:gd name="connsiteX4" fmla="*/ 223837 w 600075"/>
                <a:gd name="connsiteY4" fmla="*/ 14287 h 869156"/>
                <a:gd name="connsiteX5" fmla="*/ 152400 w 600075"/>
                <a:gd name="connsiteY5" fmla="*/ 4762 h 869156"/>
                <a:gd name="connsiteX6" fmla="*/ 100012 w 600075"/>
                <a:gd name="connsiteY6" fmla="*/ 4762 h 869156"/>
                <a:gd name="connsiteX7" fmla="*/ 47625 w 600075"/>
                <a:gd name="connsiteY7" fmla="*/ 0 h 869156"/>
                <a:gd name="connsiteX8" fmla="*/ 19050 w 600075"/>
                <a:gd name="connsiteY8" fmla="*/ 0 h 869156"/>
                <a:gd name="connsiteX9" fmla="*/ 2381 w 600075"/>
                <a:gd name="connsiteY9" fmla="*/ 4762 h 869156"/>
                <a:gd name="connsiteX10" fmla="*/ 0 w 600075"/>
                <a:gd name="connsiteY10" fmla="*/ 16668 h 869156"/>
                <a:gd name="connsiteX11" fmla="*/ 7144 w 600075"/>
                <a:gd name="connsiteY11" fmla="*/ 38100 h 869156"/>
                <a:gd name="connsiteX12" fmla="*/ 30956 w 600075"/>
                <a:gd name="connsiteY12" fmla="*/ 61912 h 869156"/>
                <a:gd name="connsiteX13" fmla="*/ 69056 w 600075"/>
                <a:gd name="connsiteY13" fmla="*/ 95250 h 869156"/>
                <a:gd name="connsiteX14" fmla="*/ 116681 w 600075"/>
                <a:gd name="connsiteY14" fmla="*/ 138112 h 869156"/>
                <a:gd name="connsiteX15" fmla="*/ 150019 w 600075"/>
                <a:gd name="connsiteY15" fmla="*/ 178593 h 869156"/>
                <a:gd name="connsiteX16" fmla="*/ 188119 w 600075"/>
                <a:gd name="connsiteY16" fmla="*/ 228600 h 869156"/>
                <a:gd name="connsiteX17" fmla="*/ 216694 w 600075"/>
                <a:gd name="connsiteY17" fmla="*/ 271462 h 869156"/>
                <a:gd name="connsiteX18" fmla="*/ 247650 w 600075"/>
                <a:gd name="connsiteY18" fmla="*/ 350043 h 869156"/>
                <a:gd name="connsiteX19" fmla="*/ 290512 w 600075"/>
                <a:gd name="connsiteY19" fmla="*/ 473868 h 869156"/>
                <a:gd name="connsiteX20" fmla="*/ 338137 w 600075"/>
                <a:gd name="connsiteY20" fmla="*/ 645318 h 869156"/>
                <a:gd name="connsiteX21" fmla="*/ 366712 w 600075"/>
                <a:gd name="connsiteY21" fmla="*/ 742950 h 869156"/>
                <a:gd name="connsiteX22" fmla="*/ 376237 w 600075"/>
                <a:gd name="connsiteY22" fmla="*/ 771525 h 869156"/>
                <a:gd name="connsiteX23" fmla="*/ 402431 w 600075"/>
                <a:gd name="connsiteY23" fmla="*/ 809625 h 869156"/>
                <a:gd name="connsiteX24" fmla="*/ 433387 w 600075"/>
                <a:gd name="connsiteY24" fmla="*/ 847725 h 869156"/>
                <a:gd name="connsiteX25" fmla="*/ 459581 w 600075"/>
                <a:gd name="connsiteY25" fmla="*/ 866775 h 869156"/>
                <a:gd name="connsiteX26" fmla="*/ 471487 w 600075"/>
                <a:gd name="connsiteY26" fmla="*/ 869156 h 869156"/>
                <a:gd name="connsiteX27" fmla="*/ 492919 w 600075"/>
                <a:gd name="connsiteY27" fmla="*/ 869156 h 869156"/>
                <a:gd name="connsiteX28" fmla="*/ 514350 w 600075"/>
                <a:gd name="connsiteY28" fmla="*/ 862012 h 869156"/>
                <a:gd name="connsiteX29" fmla="*/ 540544 w 600075"/>
                <a:gd name="connsiteY29" fmla="*/ 838200 h 869156"/>
                <a:gd name="connsiteX30" fmla="*/ 569119 w 600075"/>
                <a:gd name="connsiteY30" fmla="*/ 804862 h 869156"/>
                <a:gd name="connsiteX31" fmla="*/ 600075 w 600075"/>
                <a:gd name="connsiteY31" fmla="*/ 750093 h 869156"/>
                <a:gd name="connsiteX32" fmla="*/ 550069 w 600075"/>
                <a:gd name="connsiteY32" fmla="*/ 561975 h 869156"/>
                <a:gd name="connsiteX33" fmla="*/ 473869 w 600075"/>
                <a:gd name="connsiteY33" fmla="*/ 316706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0075" h="869156">
                  <a:moveTo>
                    <a:pt x="473869" y="316706"/>
                  </a:moveTo>
                  <a:lnTo>
                    <a:pt x="433387" y="183356"/>
                  </a:lnTo>
                  <a:lnTo>
                    <a:pt x="350044" y="47625"/>
                  </a:lnTo>
                  <a:lnTo>
                    <a:pt x="290512" y="30956"/>
                  </a:lnTo>
                  <a:lnTo>
                    <a:pt x="223837" y="14287"/>
                  </a:lnTo>
                  <a:lnTo>
                    <a:pt x="152400" y="4762"/>
                  </a:lnTo>
                  <a:lnTo>
                    <a:pt x="100012" y="4762"/>
                  </a:lnTo>
                  <a:lnTo>
                    <a:pt x="47625" y="0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7144" y="38100"/>
                  </a:lnTo>
                  <a:lnTo>
                    <a:pt x="30956" y="61912"/>
                  </a:lnTo>
                  <a:lnTo>
                    <a:pt x="69056" y="95250"/>
                  </a:lnTo>
                  <a:lnTo>
                    <a:pt x="116681" y="138112"/>
                  </a:lnTo>
                  <a:lnTo>
                    <a:pt x="150019" y="178593"/>
                  </a:lnTo>
                  <a:lnTo>
                    <a:pt x="188119" y="228600"/>
                  </a:lnTo>
                  <a:lnTo>
                    <a:pt x="216694" y="271462"/>
                  </a:lnTo>
                  <a:lnTo>
                    <a:pt x="247650" y="350043"/>
                  </a:lnTo>
                  <a:lnTo>
                    <a:pt x="290512" y="473868"/>
                  </a:lnTo>
                  <a:lnTo>
                    <a:pt x="338137" y="645318"/>
                  </a:lnTo>
                  <a:lnTo>
                    <a:pt x="366712" y="742950"/>
                  </a:lnTo>
                  <a:lnTo>
                    <a:pt x="376237" y="771525"/>
                  </a:lnTo>
                  <a:lnTo>
                    <a:pt x="402431" y="809625"/>
                  </a:lnTo>
                  <a:lnTo>
                    <a:pt x="433387" y="847725"/>
                  </a:lnTo>
                  <a:lnTo>
                    <a:pt x="459581" y="866775"/>
                  </a:lnTo>
                  <a:lnTo>
                    <a:pt x="471487" y="869156"/>
                  </a:lnTo>
                  <a:lnTo>
                    <a:pt x="492919" y="869156"/>
                  </a:lnTo>
                  <a:lnTo>
                    <a:pt x="514350" y="862012"/>
                  </a:lnTo>
                  <a:lnTo>
                    <a:pt x="540544" y="838200"/>
                  </a:lnTo>
                  <a:lnTo>
                    <a:pt x="569119" y="804862"/>
                  </a:lnTo>
                  <a:lnTo>
                    <a:pt x="600075" y="750093"/>
                  </a:lnTo>
                  <a:lnTo>
                    <a:pt x="550069" y="561975"/>
                  </a:lnTo>
                  <a:lnTo>
                    <a:pt x="473869" y="316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05CC700C-C579-4C3A-AF5B-7747831C384D}"/>
                </a:ext>
              </a:extLst>
            </p:cNvPr>
            <p:cNvSpPr/>
            <p:nvPr/>
          </p:nvSpPr>
          <p:spPr>
            <a:xfrm>
              <a:off x="4694238" y="1893888"/>
              <a:ext cx="3014662" cy="1501775"/>
            </a:xfrm>
            <a:custGeom>
              <a:avLst/>
              <a:gdLst>
                <a:gd name="connsiteX0" fmla="*/ 1329100 w 3013657"/>
                <a:gd name="connsiteY0" fmla="*/ 118486 h 1501677"/>
                <a:gd name="connsiteX1" fmla="*/ 1012280 w 3013657"/>
                <a:gd name="connsiteY1" fmla="*/ 141668 h 1501677"/>
                <a:gd name="connsiteX2" fmla="*/ 837127 w 3013657"/>
                <a:gd name="connsiteY2" fmla="*/ 182880 h 1501677"/>
                <a:gd name="connsiteX3" fmla="*/ 613035 w 3013657"/>
                <a:gd name="connsiteY3" fmla="*/ 208638 h 1501677"/>
                <a:gd name="connsiteX4" fmla="*/ 311669 w 3013657"/>
                <a:gd name="connsiteY4" fmla="*/ 242123 h 1501677"/>
                <a:gd name="connsiteX5" fmla="*/ 0 w 3013657"/>
                <a:gd name="connsiteY5" fmla="*/ 280760 h 1501677"/>
                <a:gd name="connsiteX6" fmla="*/ 43788 w 3013657"/>
                <a:gd name="connsiteY6" fmla="*/ 461064 h 1501677"/>
                <a:gd name="connsiteX7" fmla="*/ 365760 w 3013657"/>
                <a:gd name="connsiteY7" fmla="*/ 412124 h 1501677"/>
                <a:gd name="connsiteX8" fmla="*/ 651671 w 3013657"/>
                <a:gd name="connsiteY8" fmla="*/ 368336 h 1501677"/>
                <a:gd name="connsiteX9" fmla="*/ 870612 w 3013657"/>
                <a:gd name="connsiteY9" fmla="*/ 334851 h 1501677"/>
                <a:gd name="connsiteX10" fmla="*/ 1079250 w 3013657"/>
                <a:gd name="connsiteY10" fmla="*/ 314245 h 1501677"/>
                <a:gd name="connsiteX11" fmla="*/ 1403797 w 3013657"/>
                <a:gd name="connsiteY11" fmla="*/ 288487 h 1501677"/>
                <a:gd name="connsiteX12" fmla="*/ 1653648 w 3013657"/>
                <a:gd name="connsiteY12" fmla="*/ 270457 h 1501677"/>
                <a:gd name="connsiteX13" fmla="*/ 1821073 w 3013657"/>
                <a:gd name="connsiteY13" fmla="*/ 252426 h 1501677"/>
                <a:gd name="connsiteX14" fmla="*/ 2078650 w 3013657"/>
                <a:gd name="connsiteY14" fmla="*/ 242123 h 1501677"/>
                <a:gd name="connsiteX15" fmla="*/ 2441835 w 3013657"/>
                <a:gd name="connsiteY15" fmla="*/ 231820 h 1501677"/>
                <a:gd name="connsiteX16" fmla="*/ 2547441 w 3013657"/>
                <a:gd name="connsiteY16" fmla="*/ 226668 h 1501677"/>
                <a:gd name="connsiteX17" fmla="*/ 2573199 w 3013657"/>
                <a:gd name="connsiteY17" fmla="*/ 234396 h 1501677"/>
                <a:gd name="connsiteX18" fmla="*/ 2593805 w 3013657"/>
                <a:gd name="connsiteY18" fmla="*/ 244699 h 1501677"/>
                <a:gd name="connsiteX19" fmla="*/ 2604108 w 3013657"/>
                <a:gd name="connsiteY19" fmla="*/ 252426 h 1501677"/>
                <a:gd name="connsiteX20" fmla="*/ 2614412 w 3013657"/>
                <a:gd name="connsiteY20" fmla="*/ 267881 h 1501677"/>
                <a:gd name="connsiteX21" fmla="*/ 2619563 w 3013657"/>
                <a:gd name="connsiteY21" fmla="*/ 288487 h 1501677"/>
                <a:gd name="connsiteX22" fmla="*/ 2622139 w 3013657"/>
                <a:gd name="connsiteY22" fmla="*/ 329699 h 1501677"/>
                <a:gd name="connsiteX23" fmla="*/ 2604108 w 3013657"/>
                <a:gd name="connsiteY23" fmla="*/ 543489 h 1501677"/>
                <a:gd name="connsiteX24" fmla="*/ 2598957 w 3013657"/>
                <a:gd name="connsiteY24" fmla="*/ 633641 h 1501677"/>
                <a:gd name="connsiteX25" fmla="*/ 2580926 w 3013657"/>
                <a:gd name="connsiteY25" fmla="*/ 759854 h 1501677"/>
                <a:gd name="connsiteX26" fmla="*/ 2560320 w 3013657"/>
                <a:gd name="connsiteY26" fmla="*/ 955613 h 1501677"/>
                <a:gd name="connsiteX27" fmla="*/ 2526835 w 3013657"/>
                <a:gd name="connsiteY27" fmla="*/ 1233796 h 1501677"/>
                <a:gd name="connsiteX28" fmla="*/ 2495926 w 3013657"/>
                <a:gd name="connsiteY28" fmla="*/ 1396070 h 1501677"/>
                <a:gd name="connsiteX29" fmla="*/ 2506229 w 3013657"/>
                <a:gd name="connsiteY29" fmla="*/ 1434707 h 1501677"/>
                <a:gd name="connsiteX30" fmla="*/ 2519108 w 3013657"/>
                <a:gd name="connsiteY30" fmla="*/ 1457889 h 1501677"/>
                <a:gd name="connsiteX31" fmla="*/ 2542290 w 3013657"/>
                <a:gd name="connsiteY31" fmla="*/ 1481071 h 1501677"/>
                <a:gd name="connsiteX32" fmla="*/ 2578351 w 3013657"/>
                <a:gd name="connsiteY32" fmla="*/ 1496525 h 1501677"/>
                <a:gd name="connsiteX33" fmla="*/ 2604108 w 3013657"/>
                <a:gd name="connsiteY33" fmla="*/ 1501677 h 1501677"/>
                <a:gd name="connsiteX34" fmla="*/ 2632442 w 3013657"/>
                <a:gd name="connsiteY34" fmla="*/ 1499101 h 1501677"/>
                <a:gd name="connsiteX35" fmla="*/ 2660775 w 3013657"/>
                <a:gd name="connsiteY35" fmla="*/ 1478495 h 1501677"/>
                <a:gd name="connsiteX36" fmla="*/ 2683957 w 3013657"/>
                <a:gd name="connsiteY36" fmla="*/ 1450161 h 1501677"/>
                <a:gd name="connsiteX37" fmla="*/ 2707139 w 3013657"/>
                <a:gd name="connsiteY37" fmla="*/ 1406373 h 1501677"/>
                <a:gd name="connsiteX38" fmla="*/ 2730321 w 3013657"/>
                <a:gd name="connsiteY38" fmla="*/ 1347130 h 1501677"/>
                <a:gd name="connsiteX39" fmla="*/ 2743200 w 3013657"/>
                <a:gd name="connsiteY39" fmla="*/ 1280160 h 1501677"/>
                <a:gd name="connsiteX40" fmla="*/ 2753503 w 3013657"/>
                <a:gd name="connsiteY40" fmla="*/ 1179705 h 1501677"/>
                <a:gd name="connsiteX41" fmla="*/ 2771534 w 3013657"/>
                <a:gd name="connsiteY41" fmla="*/ 1074098 h 1501677"/>
                <a:gd name="connsiteX42" fmla="*/ 2810170 w 3013657"/>
                <a:gd name="connsiteY42" fmla="*/ 868036 h 1501677"/>
                <a:gd name="connsiteX43" fmla="*/ 2846231 w 3013657"/>
                <a:gd name="connsiteY43" fmla="*/ 708338 h 1501677"/>
                <a:gd name="connsiteX44" fmla="*/ 2892595 w 3013657"/>
                <a:gd name="connsiteY44" fmla="*/ 533186 h 1501677"/>
                <a:gd name="connsiteX45" fmla="*/ 2931232 w 3013657"/>
                <a:gd name="connsiteY45" fmla="*/ 414700 h 1501677"/>
                <a:gd name="connsiteX46" fmla="*/ 2969868 w 3013657"/>
                <a:gd name="connsiteY46" fmla="*/ 334851 h 1501677"/>
                <a:gd name="connsiteX47" fmla="*/ 2985323 w 3013657"/>
                <a:gd name="connsiteY47" fmla="*/ 309093 h 1501677"/>
                <a:gd name="connsiteX48" fmla="*/ 3000778 w 3013657"/>
                <a:gd name="connsiteY48" fmla="*/ 293639 h 1501677"/>
                <a:gd name="connsiteX49" fmla="*/ 3011081 w 3013657"/>
                <a:gd name="connsiteY49" fmla="*/ 273032 h 1501677"/>
                <a:gd name="connsiteX50" fmla="*/ 3013657 w 3013657"/>
                <a:gd name="connsiteY50" fmla="*/ 249850 h 1501677"/>
                <a:gd name="connsiteX51" fmla="*/ 3005929 w 3013657"/>
                <a:gd name="connsiteY51" fmla="*/ 221517 h 1501677"/>
                <a:gd name="connsiteX52" fmla="*/ 2982747 w 3013657"/>
                <a:gd name="connsiteY52" fmla="*/ 185456 h 1501677"/>
                <a:gd name="connsiteX53" fmla="*/ 2931232 w 3013657"/>
                <a:gd name="connsiteY53" fmla="*/ 133941 h 1501677"/>
                <a:gd name="connsiteX54" fmla="*/ 2879716 w 3013657"/>
                <a:gd name="connsiteY54" fmla="*/ 82425 h 1501677"/>
                <a:gd name="connsiteX55" fmla="*/ 2820473 w 3013657"/>
                <a:gd name="connsiteY55" fmla="*/ 36061 h 1501677"/>
                <a:gd name="connsiteX56" fmla="*/ 2771534 w 3013657"/>
                <a:gd name="connsiteY56" fmla="*/ 5152 h 1501677"/>
                <a:gd name="connsiteX57" fmla="*/ 2743200 w 3013657"/>
                <a:gd name="connsiteY57" fmla="*/ 0 h 1501677"/>
                <a:gd name="connsiteX58" fmla="*/ 2699412 w 3013657"/>
                <a:gd name="connsiteY58" fmla="*/ 10303 h 1501677"/>
                <a:gd name="connsiteX59" fmla="*/ 2627290 w 3013657"/>
                <a:gd name="connsiteY59" fmla="*/ 38637 h 1501677"/>
                <a:gd name="connsiteX60" fmla="*/ 2580926 w 3013657"/>
                <a:gd name="connsiteY60" fmla="*/ 51516 h 1501677"/>
                <a:gd name="connsiteX61" fmla="*/ 2462441 w 3013657"/>
                <a:gd name="connsiteY61" fmla="*/ 54092 h 1501677"/>
                <a:gd name="connsiteX62" fmla="*/ 2220318 w 3013657"/>
                <a:gd name="connsiteY62" fmla="*/ 59243 h 1501677"/>
                <a:gd name="connsiteX63" fmla="*/ 1890619 w 3013657"/>
                <a:gd name="connsiteY63" fmla="*/ 72122 h 1501677"/>
                <a:gd name="connsiteX64" fmla="*/ 1604708 w 3013657"/>
                <a:gd name="connsiteY64" fmla="*/ 97880 h 1501677"/>
                <a:gd name="connsiteX65" fmla="*/ 1329100 w 3013657"/>
                <a:gd name="connsiteY65" fmla="*/ 118486 h 1501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3657" h="1501677">
                  <a:moveTo>
                    <a:pt x="1329100" y="118486"/>
                  </a:moveTo>
                  <a:lnTo>
                    <a:pt x="1012280" y="141668"/>
                  </a:lnTo>
                  <a:lnTo>
                    <a:pt x="837127" y="182880"/>
                  </a:lnTo>
                  <a:lnTo>
                    <a:pt x="613035" y="208638"/>
                  </a:lnTo>
                  <a:lnTo>
                    <a:pt x="311669" y="242123"/>
                  </a:lnTo>
                  <a:lnTo>
                    <a:pt x="0" y="280760"/>
                  </a:lnTo>
                  <a:lnTo>
                    <a:pt x="43788" y="461064"/>
                  </a:lnTo>
                  <a:lnTo>
                    <a:pt x="365760" y="412124"/>
                  </a:lnTo>
                  <a:lnTo>
                    <a:pt x="651671" y="368336"/>
                  </a:lnTo>
                  <a:lnTo>
                    <a:pt x="870612" y="334851"/>
                  </a:lnTo>
                  <a:lnTo>
                    <a:pt x="1079250" y="314245"/>
                  </a:lnTo>
                  <a:lnTo>
                    <a:pt x="1403797" y="288487"/>
                  </a:lnTo>
                  <a:lnTo>
                    <a:pt x="1653648" y="270457"/>
                  </a:lnTo>
                  <a:lnTo>
                    <a:pt x="1821073" y="252426"/>
                  </a:lnTo>
                  <a:lnTo>
                    <a:pt x="2078650" y="242123"/>
                  </a:lnTo>
                  <a:lnTo>
                    <a:pt x="2441835" y="231820"/>
                  </a:lnTo>
                  <a:lnTo>
                    <a:pt x="2547441" y="226668"/>
                  </a:lnTo>
                  <a:lnTo>
                    <a:pt x="2573199" y="234396"/>
                  </a:lnTo>
                  <a:lnTo>
                    <a:pt x="2593805" y="244699"/>
                  </a:lnTo>
                  <a:lnTo>
                    <a:pt x="2604108" y="252426"/>
                  </a:lnTo>
                  <a:lnTo>
                    <a:pt x="2614412" y="267881"/>
                  </a:lnTo>
                  <a:lnTo>
                    <a:pt x="2619563" y="288487"/>
                  </a:lnTo>
                  <a:lnTo>
                    <a:pt x="2622139" y="329699"/>
                  </a:lnTo>
                  <a:lnTo>
                    <a:pt x="2604108" y="543489"/>
                  </a:lnTo>
                  <a:lnTo>
                    <a:pt x="2598957" y="633641"/>
                  </a:lnTo>
                  <a:lnTo>
                    <a:pt x="2580926" y="759854"/>
                  </a:lnTo>
                  <a:lnTo>
                    <a:pt x="2560320" y="955613"/>
                  </a:lnTo>
                  <a:lnTo>
                    <a:pt x="2526835" y="1233796"/>
                  </a:lnTo>
                  <a:lnTo>
                    <a:pt x="2495926" y="1396070"/>
                  </a:lnTo>
                  <a:lnTo>
                    <a:pt x="2506229" y="1434707"/>
                  </a:lnTo>
                  <a:lnTo>
                    <a:pt x="2519108" y="1457889"/>
                  </a:lnTo>
                  <a:lnTo>
                    <a:pt x="2542290" y="1481071"/>
                  </a:lnTo>
                  <a:lnTo>
                    <a:pt x="2578351" y="1496525"/>
                  </a:lnTo>
                  <a:lnTo>
                    <a:pt x="2604108" y="1501677"/>
                  </a:lnTo>
                  <a:lnTo>
                    <a:pt x="2632442" y="1499101"/>
                  </a:lnTo>
                  <a:lnTo>
                    <a:pt x="2660775" y="1478495"/>
                  </a:lnTo>
                  <a:lnTo>
                    <a:pt x="2683957" y="1450161"/>
                  </a:lnTo>
                  <a:lnTo>
                    <a:pt x="2707139" y="1406373"/>
                  </a:lnTo>
                  <a:lnTo>
                    <a:pt x="2730321" y="1347130"/>
                  </a:lnTo>
                  <a:lnTo>
                    <a:pt x="2743200" y="1280160"/>
                  </a:lnTo>
                  <a:cubicBezTo>
                    <a:pt x="2746724" y="1246684"/>
                    <a:pt x="2753503" y="1213366"/>
                    <a:pt x="2753503" y="1179705"/>
                  </a:cubicBezTo>
                  <a:lnTo>
                    <a:pt x="2771534" y="1074098"/>
                  </a:lnTo>
                  <a:lnTo>
                    <a:pt x="2810170" y="868036"/>
                  </a:lnTo>
                  <a:lnTo>
                    <a:pt x="2846231" y="708338"/>
                  </a:lnTo>
                  <a:lnTo>
                    <a:pt x="2892595" y="533186"/>
                  </a:lnTo>
                  <a:lnTo>
                    <a:pt x="2931232" y="414700"/>
                  </a:lnTo>
                  <a:lnTo>
                    <a:pt x="2969868" y="334851"/>
                  </a:lnTo>
                  <a:lnTo>
                    <a:pt x="2985323" y="309093"/>
                  </a:lnTo>
                  <a:lnTo>
                    <a:pt x="3000778" y="293639"/>
                  </a:lnTo>
                  <a:lnTo>
                    <a:pt x="3011081" y="273032"/>
                  </a:lnTo>
                  <a:lnTo>
                    <a:pt x="3013657" y="249850"/>
                  </a:lnTo>
                  <a:lnTo>
                    <a:pt x="3005929" y="221517"/>
                  </a:lnTo>
                  <a:lnTo>
                    <a:pt x="2982747" y="185456"/>
                  </a:lnTo>
                  <a:lnTo>
                    <a:pt x="2931232" y="133941"/>
                  </a:lnTo>
                  <a:lnTo>
                    <a:pt x="2879716" y="82425"/>
                  </a:lnTo>
                  <a:lnTo>
                    <a:pt x="2820473" y="36061"/>
                  </a:lnTo>
                  <a:lnTo>
                    <a:pt x="2771534" y="5152"/>
                  </a:lnTo>
                  <a:lnTo>
                    <a:pt x="2743200" y="0"/>
                  </a:lnTo>
                  <a:lnTo>
                    <a:pt x="2699412" y="10303"/>
                  </a:lnTo>
                  <a:lnTo>
                    <a:pt x="2627290" y="38637"/>
                  </a:lnTo>
                  <a:lnTo>
                    <a:pt x="2580926" y="51516"/>
                  </a:lnTo>
                  <a:lnTo>
                    <a:pt x="2462441" y="54092"/>
                  </a:lnTo>
                  <a:lnTo>
                    <a:pt x="2220318" y="59243"/>
                  </a:lnTo>
                  <a:lnTo>
                    <a:pt x="1890619" y="72122"/>
                  </a:lnTo>
                  <a:lnTo>
                    <a:pt x="1604708" y="97880"/>
                  </a:lnTo>
                  <a:lnTo>
                    <a:pt x="1329100" y="1184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D4A30484-C254-4AB2-B111-76C5E58D2073}"/>
                </a:ext>
              </a:extLst>
            </p:cNvPr>
            <p:cNvSpPr/>
            <p:nvPr/>
          </p:nvSpPr>
          <p:spPr>
            <a:xfrm>
              <a:off x="5227639" y="1463676"/>
              <a:ext cx="573087" cy="1806575"/>
            </a:xfrm>
            <a:custGeom>
              <a:avLst/>
              <a:gdLst>
                <a:gd name="connsiteX0" fmla="*/ 511969 w 573881"/>
                <a:gd name="connsiteY0" fmla="*/ 902493 h 1807368"/>
                <a:gd name="connsiteX1" fmla="*/ 504825 w 573881"/>
                <a:gd name="connsiteY1" fmla="*/ 735806 h 1807368"/>
                <a:gd name="connsiteX2" fmla="*/ 504825 w 573881"/>
                <a:gd name="connsiteY2" fmla="*/ 511968 h 1807368"/>
                <a:gd name="connsiteX3" fmla="*/ 504825 w 573881"/>
                <a:gd name="connsiteY3" fmla="*/ 347662 h 1807368"/>
                <a:gd name="connsiteX4" fmla="*/ 509587 w 573881"/>
                <a:gd name="connsiteY4" fmla="*/ 333375 h 1807368"/>
                <a:gd name="connsiteX5" fmla="*/ 521494 w 573881"/>
                <a:gd name="connsiteY5" fmla="*/ 316706 h 1807368"/>
                <a:gd name="connsiteX6" fmla="*/ 531019 w 573881"/>
                <a:gd name="connsiteY6" fmla="*/ 297656 h 1807368"/>
                <a:gd name="connsiteX7" fmla="*/ 533400 w 573881"/>
                <a:gd name="connsiteY7" fmla="*/ 278606 h 1807368"/>
                <a:gd name="connsiteX8" fmla="*/ 533400 w 573881"/>
                <a:gd name="connsiteY8" fmla="*/ 259556 h 1807368"/>
                <a:gd name="connsiteX9" fmla="*/ 523875 w 573881"/>
                <a:gd name="connsiteY9" fmla="*/ 240506 h 1807368"/>
                <a:gd name="connsiteX10" fmla="*/ 509587 w 573881"/>
                <a:gd name="connsiteY10" fmla="*/ 223837 h 1807368"/>
                <a:gd name="connsiteX11" fmla="*/ 490537 w 573881"/>
                <a:gd name="connsiteY11" fmla="*/ 209550 h 1807368"/>
                <a:gd name="connsiteX12" fmla="*/ 464344 w 573881"/>
                <a:gd name="connsiteY12" fmla="*/ 190500 h 1807368"/>
                <a:gd name="connsiteX13" fmla="*/ 431006 w 573881"/>
                <a:gd name="connsiteY13" fmla="*/ 161925 h 1807368"/>
                <a:gd name="connsiteX14" fmla="*/ 397669 w 573881"/>
                <a:gd name="connsiteY14" fmla="*/ 135731 h 1807368"/>
                <a:gd name="connsiteX15" fmla="*/ 347662 w 573881"/>
                <a:gd name="connsiteY15" fmla="*/ 109537 h 1807368"/>
                <a:gd name="connsiteX16" fmla="*/ 292894 w 573881"/>
                <a:gd name="connsiteY16" fmla="*/ 83343 h 1807368"/>
                <a:gd name="connsiteX17" fmla="*/ 235744 w 573881"/>
                <a:gd name="connsiteY17" fmla="*/ 59531 h 1807368"/>
                <a:gd name="connsiteX18" fmla="*/ 159544 w 573881"/>
                <a:gd name="connsiteY18" fmla="*/ 33337 h 1807368"/>
                <a:gd name="connsiteX19" fmla="*/ 114300 w 573881"/>
                <a:gd name="connsiteY19" fmla="*/ 21431 h 1807368"/>
                <a:gd name="connsiteX20" fmla="*/ 57150 w 573881"/>
                <a:gd name="connsiteY20" fmla="*/ 4762 h 1807368"/>
                <a:gd name="connsiteX21" fmla="*/ 26194 w 573881"/>
                <a:gd name="connsiteY21" fmla="*/ 0 h 1807368"/>
                <a:gd name="connsiteX22" fmla="*/ 9525 w 573881"/>
                <a:gd name="connsiteY22" fmla="*/ 4762 h 1807368"/>
                <a:gd name="connsiteX23" fmla="*/ 0 w 573881"/>
                <a:gd name="connsiteY23" fmla="*/ 11906 h 1807368"/>
                <a:gd name="connsiteX24" fmla="*/ 0 w 573881"/>
                <a:gd name="connsiteY24" fmla="*/ 21431 h 1807368"/>
                <a:gd name="connsiteX25" fmla="*/ 4762 w 573881"/>
                <a:gd name="connsiteY25" fmla="*/ 40481 h 1807368"/>
                <a:gd name="connsiteX26" fmla="*/ 26194 w 573881"/>
                <a:gd name="connsiteY26" fmla="*/ 59531 h 1807368"/>
                <a:gd name="connsiteX27" fmla="*/ 66675 w 573881"/>
                <a:gd name="connsiteY27" fmla="*/ 95250 h 1807368"/>
                <a:gd name="connsiteX28" fmla="*/ 111919 w 573881"/>
                <a:gd name="connsiteY28" fmla="*/ 140493 h 1807368"/>
                <a:gd name="connsiteX29" fmla="*/ 142875 w 573881"/>
                <a:gd name="connsiteY29" fmla="*/ 173831 h 1807368"/>
                <a:gd name="connsiteX30" fmla="*/ 185737 w 573881"/>
                <a:gd name="connsiteY30" fmla="*/ 223837 h 1807368"/>
                <a:gd name="connsiteX31" fmla="*/ 211931 w 573881"/>
                <a:gd name="connsiteY31" fmla="*/ 266700 h 1807368"/>
                <a:gd name="connsiteX32" fmla="*/ 230981 w 573881"/>
                <a:gd name="connsiteY32" fmla="*/ 319087 h 1807368"/>
                <a:gd name="connsiteX33" fmla="*/ 247650 w 573881"/>
                <a:gd name="connsiteY33" fmla="*/ 395287 h 1807368"/>
                <a:gd name="connsiteX34" fmla="*/ 261937 w 573881"/>
                <a:gd name="connsiteY34" fmla="*/ 469106 h 1807368"/>
                <a:gd name="connsiteX35" fmla="*/ 271462 w 573881"/>
                <a:gd name="connsiteY35" fmla="*/ 542925 h 1807368"/>
                <a:gd name="connsiteX36" fmla="*/ 280987 w 573881"/>
                <a:gd name="connsiteY36" fmla="*/ 623887 h 1807368"/>
                <a:gd name="connsiteX37" fmla="*/ 302419 w 573881"/>
                <a:gd name="connsiteY37" fmla="*/ 762000 h 1807368"/>
                <a:gd name="connsiteX38" fmla="*/ 326231 w 573881"/>
                <a:gd name="connsiteY38" fmla="*/ 1169193 h 1807368"/>
                <a:gd name="connsiteX39" fmla="*/ 345281 w 573881"/>
                <a:gd name="connsiteY39" fmla="*/ 1283493 h 1807368"/>
                <a:gd name="connsiteX40" fmla="*/ 352425 w 573881"/>
                <a:gd name="connsiteY40" fmla="*/ 1385887 h 1807368"/>
                <a:gd name="connsiteX41" fmla="*/ 366712 w 573881"/>
                <a:gd name="connsiteY41" fmla="*/ 1683543 h 1807368"/>
                <a:gd name="connsiteX42" fmla="*/ 371475 w 573881"/>
                <a:gd name="connsiteY42" fmla="*/ 1807368 h 1807368"/>
                <a:gd name="connsiteX43" fmla="*/ 573881 w 573881"/>
                <a:gd name="connsiteY43" fmla="*/ 1776412 h 1807368"/>
                <a:gd name="connsiteX44" fmla="*/ 559594 w 573881"/>
                <a:gd name="connsiteY44" fmla="*/ 1464468 h 1807368"/>
                <a:gd name="connsiteX45" fmla="*/ 545306 w 573881"/>
                <a:gd name="connsiteY45" fmla="*/ 1250156 h 1807368"/>
                <a:gd name="connsiteX46" fmla="*/ 526256 w 573881"/>
                <a:gd name="connsiteY46" fmla="*/ 1138237 h 1807368"/>
                <a:gd name="connsiteX47" fmla="*/ 511969 w 573881"/>
                <a:gd name="connsiteY47" fmla="*/ 902493 h 180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73881" h="1807368">
                  <a:moveTo>
                    <a:pt x="511969" y="902493"/>
                  </a:moveTo>
                  <a:lnTo>
                    <a:pt x="504825" y="735806"/>
                  </a:lnTo>
                  <a:lnTo>
                    <a:pt x="504825" y="511968"/>
                  </a:lnTo>
                  <a:lnTo>
                    <a:pt x="504825" y="347662"/>
                  </a:lnTo>
                  <a:lnTo>
                    <a:pt x="509587" y="333375"/>
                  </a:lnTo>
                  <a:lnTo>
                    <a:pt x="521494" y="316706"/>
                  </a:lnTo>
                  <a:lnTo>
                    <a:pt x="531019" y="297656"/>
                  </a:lnTo>
                  <a:lnTo>
                    <a:pt x="533400" y="278606"/>
                  </a:lnTo>
                  <a:lnTo>
                    <a:pt x="533400" y="259556"/>
                  </a:lnTo>
                  <a:lnTo>
                    <a:pt x="523875" y="240506"/>
                  </a:lnTo>
                  <a:lnTo>
                    <a:pt x="509587" y="223837"/>
                  </a:lnTo>
                  <a:lnTo>
                    <a:pt x="490537" y="209550"/>
                  </a:lnTo>
                  <a:lnTo>
                    <a:pt x="464344" y="190500"/>
                  </a:lnTo>
                  <a:lnTo>
                    <a:pt x="431006" y="161925"/>
                  </a:lnTo>
                  <a:lnTo>
                    <a:pt x="397669" y="135731"/>
                  </a:lnTo>
                  <a:lnTo>
                    <a:pt x="347662" y="109537"/>
                  </a:lnTo>
                  <a:lnTo>
                    <a:pt x="292894" y="83343"/>
                  </a:lnTo>
                  <a:lnTo>
                    <a:pt x="235744" y="59531"/>
                  </a:lnTo>
                  <a:lnTo>
                    <a:pt x="159544" y="33337"/>
                  </a:lnTo>
                  <a:lnTo>
                    <a:pt x="114300" y="21431"/>
                  </a:lnTo>
                  <a:lnTo>
                    <a:pt x="57150" y="4762"/>
                  </a:lnTo>
                  <a:lnTo>
                    <a:pt x="26194" y="0"/>
                  </a:lnTo>
                  <a:lnTo>
                    <a:pt x="9525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40481"/>
                  </a:lnTo>
                  <a:lnTo>
                    <a:pt x="26194" y="59531"/>
                  </a:lnTo>
                  <a:lnTo>
                    <a:pt x="66675" y="95250"/>
                  </a:lnTo>
                  <a:lnTo>
                    <a:pt x="111919" y="140493"/>
                  </a:lnTo>
                  <a:lnTo>
                    <a:pt x="142875" y="173831"/>
                  </a:lnTo>
                  <a:lnTo>
                    <a:pt x="185737" y="223837"/>
                  </a:lnTo>
                  <a:lnTo>
                    <a:pt x="211931" y="266700"/>
                  </a:lnTo>
                  <a:lnTo>
                    <a:pt x="230981" y="319087"/>
                  </a:lnTo>
                  <a:lnTo>
                    <a:pt x="247650" y="395287"/>
                  </a:lnTo>
                  <a:lnTo>
                    <a:pt x="261937" y="469106"/>
                  </a:lnTo>
                  <a:lnTo>
                    <a:pt x="271462" y="542925"/>
                  </a:lnTo>
                  <a:lnTo>
                    <a:pt x="280987" y="623887"/>
                  </a:lnTo>
                  <a:lnTo>
                    <a:pt x="302419" y="762000"/>
                  </a:lnTo>
                  <a:lnTo>
                    <a:pt x="326231" y="1169193"/>
                  </a:lnTo>
                  <a:lnTo>
                    <a:pt x="345281" y="1283493"/>
                  </a:lnTo>
                  <a:lnTo>
                    <a:pt x="352425" y="1385887"/>
                  </a:lnTo>
                  <a:lnTo>
                    <a:pt x="366712" y="1683543"/>
                  </a:lnTo>
                  <a:lnTo>
                    <a:pt x="371475" y="1807368"/>
                  </a:lnTo>
                  <a:lnTo>
                    <a:pt x="573881" y="1776412"/>
                  </a:lnTo>
                  <a:lnTo>
                    <a:pt x="559594" y="1464468"/>
                  </a:lnTo>
                  <a:lnTo>
                    <a:pt x="545306" y="1250156"/>
                  </a:lnTo>
                  <a:lnTo>
                    <a:pt x="526256" y="1138237"/>
                  </a:lnTo>
                  <a:lnTo>
                    <a:pt x="511969" y="9024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D730BA97-7EBB-4000-AAE0-263F538860C1}"/>
                </a:ext>
              </a:extLst>
            </p:cNvPr>
            <p:cNvSpPr/>
            <p:nvPr/>
          </p:nvSpPr>
          <p:spPr>
            <a:xfrm>
              <a:off x="6183314" y="1377951"/>
              <a:ext cx="484187" cy="1819275"/>
            </a:xfrm>
            <a:custGeom>
              <a:avLst/>
              <a:gdLst>
                <a:gd name="connsiteX0" fmla="*/ 161925 w 483394"/>
                <a:gd name="connsiteY0" fmla="*/ 440531 h 1819275"/>
                <a:gd name="connsiteX1" fmla="*/ 171450 w 483394"/>
                <a:gd name="connsiteY1" fmla="*/ 300037 h 1819275"/>
                <a:gd name="connsiteX2" fmla="*/ 169069 w 483394"/>
                <a:gd name="connsiteY2" fmla="*/ 247650 h 1819275"/>
                <a:gd name="connsiteX3" fmla="*/ 159544 w 483394"/>
                <a:gd name="connsiteY3" fmla="*/ 204787 h 1819275"/>
                <a:gd name="connsiteX4" fmla="*/ 140494 w 483394"/>
                <a:gd name="connsiteY4" fmla="*/ 161925 h 1819275"/>
                <a:gd name="connsiteX5" fmla="*/ 114300 w 483394"/>
                <a:gd name="connsiteY5" fmla="*/ 123825 h 1819275"/>
                <a:gd name="connsiteX6" fmla="*/ 88107 w 483394"/>
                <a:gd name="connsiteY6" fmla="*/ 97631 h 1819275"/>
                <a:gd name="connsiteX7" fmla="*/ 50007 w 483394"/>
                <a:gd name="connsiteY7" fmla="*/ 69056 h 1819275"/>
                <a:gd name="connsiteX8" fmla="*/ 19050 w 483394"/>
                <a:gd name="connsiteY8" fmla="*/ 50006 h 1819275"/>
                <a:gd name="connsiteX9" fmla="*/ 7144 w 483394"/>
                <a:gd name="connsiteY9" fmla="*/ 35718 h 1819275"/>
                <a:gd name="connsiteX10" fmla="*/ 0 w 483394"/>
                <a:gd name="connsiteY10" fmla="*/ 23812 h 1819275"/>
                <a:gd name="connsiteX11" fmla="*/ 7144 w 483394"/>
                <a:gd name="connsiteY11" fmla="*/ 9525 h 1819275"/>
                <a:gd name="connsiteX12" fmla="*/ 42863 w 483394"/>
                <a:gd name="connsiteY12" fmla="*/ 0 h 1819275"/>
                <a:gd name="connsiteX13" fmla="*/ 92869 w 483394"/>
                <a:gd name="connsiteY13" fmla="*/ 2381 h 1819275"/>
                <a:gd name="connsiteX14" fmla="*/ 150019 w 483394"/>
                <a:gd name="connsiteY14" fmla="*/ 9525 h 1819275"/>
                <a:gd name="connsiteX15" fmla="*/ 195263 w 483394"/>
                <a:gd name="connsiteY15" fmla="*/ 23812 h 1819275"/>
                <a:gd name="connsiteX16" fmla="*/ 240507 w 483394"/>
                <a:gd name="connsiteY16" fmla="*/ 40481 h 1819275"/>
                <a:gd name="connsiteX17" fmla="*/ 285750 w 483394"/>
                <a:gd name="connsiteY17" fmla="*/ 59531 h 1819275"/>
                <a:gd name="connsiteX18" fmla="*/ 345282 w 483394"/>
                <a:gd name="connsiteY18" fmla="*/ 92868 h 1819275"/>
                <a:gd name="connsiteX19" fmla="*/ 392907 w 483394"/>
                <a:gd name="connsiteY19" fmla="*/ 123825 h 1819275"/>
                <a:gd name="connsiteX20" fmla="*/ 442913 w 483394"/>
                <a:gd name="connsiteY20" fmla="*/ 159543 h 1819275"/>
                <a:gd name="connsiteX21" fmla="*/ 464344 w 483394"/>
                <a:gd name="connsiteY21" fmla="*/ 173831 h 1819275"/>
                <a:gd name="connsiteX22" fmla="*/ 476250 w 483394"/>
                <a:gd name="connsiteY22" fmla="*/ 190500 h 1819275"/>
                <a:gd name="connsiteX23" fmla="*/ 483394 w 483394"/>
                <a:gd name="connsiteY23" fmla="*/ 211931 h 1819275"/>
                <a:gd name="connsiteX24" fmla="*/ 481013 w 483394"/>
                <a:gd name="connsiteY24" fmla="*/ 228600 h 1819275"/>
                <a:gd name="connsiteX25" fmla="*/ 471488 w 483394"/>
                <a:gd name="connsiteY25" fmla="*/ 254793 h 1819275"/>
                <a:gd name="connsiteX26" fmla="*/ 454819 w 483394"/>
                <a:gd name="connsiteY26" fmla="*/ 280987 h 1819275"/>
                <a:gd name="connsiteX27" fmla="*/ 431007 w 483394"/>
                <a:gd name="connsiteY27" fmla="*/ 304800 h 1819275"/>
                <a:gd name="connsiteX28" fmla="*/ 419100 w 483394"/>
                <a:gd name="connsiteY28" fmla="*/ 319087 h 1819275"/>
                <a:gd name="connsiteX29" fmla="*/ 402432 w 483394"/>
                <a:gd name="connsiteY29" fmla="*/ 416718 h 1819275"/>
                <a:gd name="connsiteX30" fmla="*/ 371475 w 483394"/>
                <a:gd name="connsiteY30" fmla="*/ 607218 h 1819275"/>
                <a:gd name="connsiteX31" fmla="*/ 352425 w 483394"/>
                <a:gd name="connsiteY31" fmla="*/ 752475 h 1819275"/>
                <a:gd name="connsiteX32" fmla="*/ 328613 w 483394"/>
                <a:gd name="connsiteY32" fmla="*/ 1154906 h 1819275"/>
                <a:gd name="connsiteX33" fmla="*/ 309563 w 483394"/>
                <a:gd name="connsiteY33" fmla="*/ 1278731 h 1819275"/>
                <a:gd name="connsiteX34" fmla="*/ 292894 w 483394"/>
                <a:gd name="connsiteY34" fmla="*/ 1585912 h 1819275"/>
                <a:gd name="connsiteX35" fmla="*/ 280988 w 483394"/>
                <a:gd name="connsiteY35" fmla="*/ 1812131 h 1819275"/>
                <a:gd name="connsiteX36" fmla="*/ 80963 w 483394"/>
                <a:gd name="connsiteY36" fmla="*/ 1819275 h 1819275"/>
                <a:gd name="connsiteX37" fmla="*/ 95250 w 483394"/>
                <a:gd name="connsiteY37" fmla="*/ 1521618 h 1819275"/>
                <a:gd name="connsiteX38" fmla="*/ 107157 w 483394"/>
                <a:gd name="connsiteY38" fmla="*/ 1278731 h 1819275"/>
                <a:gd name="connsiteX39" fmla="*/ 104775 w 483394"/>
                <a:gd name="connsiteY39" fmla="*/ 1188243 h 1819275"/>
                <a:gd name="connsiteX40" fmla="*/ 128588 w 483394"/>
                <a:gd name="connsiteY40" fmla="*/ 773906 h 1819275"/>
                <a:gd name="connsiteX41" fmla="*/ 150019 w 483394"/>
                <a:gd name="connsiteY41" fmla="*/ 619125 h 1819275"/>
                <a:gd name="connsiteX42" fmla="*/ 161925 w 483394"/>
                <a:gd name="connsiteY42" fmla="*/ 440531 h 181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3394" h="1819275">
                  <a:moveTo>
                    <a:pt x="161925" y="440531"/>
                  </a:moveTo>
                  <a:lnTo>
                    <a:pt x="171450" y="300037"/>
                  </a:lnTo>
                  <a:lnTo>
                    <a:pt x="169069" y="247650"/>
                  </a:lnTo>
                  <a:lnTo>
                    <a:pt x="159544" y="204787"/>
                  </a:lnTo>
                  <a:lnTo>
                    <a:pt x="140494" y="161925"/>
                  </a:lnTo>
                  <a:lnTo>
                    <a:pt x="114300" y="123825"/>
                  </a:lnTo>
                  <a:lnTo>
                    <a:pt x="88107" y="97631"/>
                  </a:lnTo>
                  <a:lnTo>
                    <a:pt x="50007" y="69056"/>
                  </a:lnTo>
                  <a:lnTo>
                    <a:pt x="19050" y="50006"/>
                  </a:lnTo>
                  <a:lnTo>
                    <a:pt x="7144" y="35718"/>
                  </a:lnTo>
                  <a:lnTo>
                    <a:pt x="0" y="23812"/>
                  </a:lnTo>
                  <a:lnTo>
                    <a:pt x="7144" y="9525"/>
                  </a:lnTo>
                  <a:lnTo>
                    <a:pt x="42863" y="0"/>
                  </a:lnTo>
                  <a:lnTo>
                    <a:pt x="92869" y="2381"/>
                  </a:lnTo>
                  <a:lnTo>
                    <a:pt x="150019" y="9525"/>
                  </a:lnTo>
                  <a:lnTo>
                    <a:pt x="195263" y="23812"/>
                  </a:lnTo>
                  <a:lnTo>
                    <a:pt x="240507" y="40481"/>
                  </a:lnTo>
                  <a:lnTo>
                    <a:pt x="285750" y="59531"/>
                  </a:lnTo>
                  <a:lnTo>
                    <a:pt x="345282" y="92868"/>
                  </a:lnTo>
                  <a:lnTo>
                    <a:pt x="392907" y="123825"/>
                  </a:lnTo>
                  <a:lnTo>
                    <a:pt x="442913" y="159543"/>
                  </a:lnTo>
                  <a:lnTo>
                    <a:pt x="464344" y="173831"/>
                  </a:lnTo>
                  <a:lnTo>
                    <a:pt x="476250" y="190500"/>
                  </a:lnTo>
                  <a:lnTo>
                    <a:pt x="483394" y="211931"/>
                  </a:lnTo>
                  <a:lnTo>
                    <a:pt x="481013" y="228600"/>
                  </a:lnTo>
                  <a:lnTo>
                    <a:pt x="471488" y="254793"/>
                  </a:lnTo>
                  <a:lnTo>
                    <a:pt x="454819" y="280987"/>
                  </a:lnTo>
                  <a:lnTo>
                    <a:pt x="431007" y="304800"/>
                  </a:lnTo>
                  <a:lnTo>
                    <a:pt x="419100" y="319087"/>
                  </a:lnTo>
                  <a:lnTo>
                    <a:pt x="402432" y="416718"/>
                  </a:lnTo>
                  <a:lnTo>
                    <a:pt x="371475" y="607218"/>
                  </a:lnTo>
                  <a:lnTo>
                    <a:pt x="352425" y="752475"/>
                  </a:lnTo>
                  <a:lnTo>
                    <a:pt x="328613" y="1154906"/>
                  </a:lnTo>
                  <a:lnTo>
                    <a:pt x="309563" y="1278731"/>
                  </a:lnTo>
                  <a:lnTo>
                    <a:pt x="292894" y="1585912"/>
                  </a:lnTo>
                  <a:lnTo>
                    <a:pt x="280988" y="1812131"/>
                  </a:lnTo>
                  <a:lnTo>
                    <a:pt x="80963" y="1819275"/>
                  </a:lnTo>
                  <a:lnTo>
                    <a:pt x="95250" y="1521618"/>
                  </a:lnTo>
                  <a:lnTo>
                    <a:pt x="107157" y="1278731"/>
                  </a:lnTo>
                  <a:lnTo>
                    <a:pt x="104775" y="1188243"/>
                  </a:lnTo>
                  <a:lnTo>
                    <a:pt x="128588" y="773906"/>
                  </a:lnTo>
                  <a:lnTo>
                    <a:pt x="150019" y="619125"/>
                  </a:lnTo>
                  <a:lnTo>
                    <a:pt x="161925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6B20C1CC-734E-4DEA-AFED-B8F67C9C7F0D}"/>
                </a:ext>
              </a:extLst>
            </p:cNvPr>
            <p:cNvSpPr/>
            <p:nvPr/>
          </p:nvSpPr>
          <p:spPr>
            <a:xfrm>
              <a:off x="4824413" y="2495551"/>
              <a:ext cx="2533650" cy="363537"/>
            </a:xfrm>
            <a:custGeom>
              <a:avLst/>
              <a:gdLst>
                <a:gd name="connsiteX0" fmla="*/ 435768 w 2533650"/>
                <a:gd name="connsiteY0" fmla="*/ 307181 h 364331"/>
                <a:gd name="connsiteX1" fmla="*/ 269081 w 2533650"/>
                <a:gd name="connsiteY1" fmla="*/ 330994 h 364331"/>
                <a:gd name="connsiteX2" fmla="*/ 102393 w 2533650"/>
                <a:gd name="connsiteY2" fmla="*/ 352425 h 364331"/>
                <a:gd name="connsiteX3" fmla="*/ 9525 w 2533650"/>
                <a:gd name="connsiteY3" fmla="*/ 364331 h 364331"/>
                <a:gd name="connsiteX4" fmla="*/ 0 w 2533650"/>
                <a:gd name="connsiteY4" fmla="*/ 180975 h 364331"/>
                <a:gd name="connsiteX5" fmla="*/ 90487 w 2533650"/>
                <a:gd name="connsiteY5" fmla="*/ 180975 h 364331"/>
                <a:gd name="connsiteX6" fmla="*/ 185737 w 2533650"/>
                <a:gd name="connsiteY6" fmla="*/ 176212 h 364331"/>
                <a:gd name="connsiteX7" fmla="*/ 276225 w 2533650"/>
                <a:gd name="connsiteY7" fmla="*/ 169069 h 364331"/>
                <a:gd name="connsiteX8" fmla="*/ 390525 w 2533650"/>
                <a:gd name="connsiteY8" fmla="*/ 157162 h 364331"/>
                <a:gd name="connsiteX9" fmla="*/ 516731 w 2533650"/>
                <a:gd name="connsiteY9" fmla="*/ 140494 h 364331"/>
                <a:gd name="connsiteX10" fmla="*/ 640556 w 2533650"/>
                <a:gd name="connsiteY10" fmla="*/ 126206 h 364331"/>
                <a:gd name="connsiteX11" fmla="*/ 771525 w 2533650"/>
                <a:gd name="connsiteY11" fmla="*/ 109537 h 364331"/>
                <a:gd name="connsiteX12" fmla="*/ 1016793 w 2533650"/>
                <a:gd name="connsiteY12" fmla="*/ 85725 h 364331"/>
                <a:gd name="connsiteX13" fmla="*/ 1259681 w 2533650"/>
                <a:gd name="connsiteY13" fmla="*/ 64294 h 364331"/>
                <a:gd name="connsiteX14" fmla="*/ 1483518 w 2533650"/>
                <a:gd name="connsiteY14" fmla="*/ 45244 h 364331"/>
                <a:gd name="connsiteX15" fmla="*/ 1676400 w 2533650"/>
                <a:gd name="connsiteY15" fmla="*/ 23812 h 364331"/>
                <a:gd name="connsiteX16" fmla="*/ 1905000 w 2533650"/>
                <a:gd name="connsiteY16" fmla="*/ 19050 h 364331"/>
                <a:gd name="connsiteX17" fmla="*/ 2181225 w 2533650"/>
                <a:gd name="connsiteY17" fmla="*/ 9525 h 364331"/>
                <a:gd name="connsiteX18" fmla="*/ 2533650 w 2533650"/>
                <a:gd name="connsiteY18" fmla="*/ 0 h 364331"/>
                <a:gd name="connsiteX19" fmla="*/ 2502693 w 2533650"/>
                <a:gd name="connsiteY19" fmla="*/ 185737 h 364331"/>
                <a:gd name="connsiteX20" fmla="*/ 2300287 w 2533650"/>
                <a:gd name="connsiteY20" fmla="*/ 178594 h 364331"/>
                <a:gd name="connsiteX21" fmla="*/ 2093118 w 2533650"/>
                <a:gd name="connsiteY21" fmla="*/ 180975 h 364331"/>
                <a:gd name="connsiteX22" fmla="*/ 1854993 w 2533650"/>
                <a:gd name="connsiteY22" fmla="*/ 180975 h 364331"/>
                <a:gd name="connsiteX23" fmla="*/ 1614487 w 2533650"/>
                <a:gd name="connsiteY23" fmla="*/ 178594 h 364331"/>
                <a:gd name="connsiteX24" fmla="*/ 1473993 w 2533650"/>
                <a:gd name="connsiteY24" fmla="*/ 200025 h 364331"/>
                <a:gd name="connsiteX25" fmla="*/ 1283493 w 2533650"/>
                <a:gd name="connsiteY25" fmla="*/ 219075 h 364331"/>
                <a:gd name="connsiteX26" fmla="*/ 926306 w 2533650"/>
                <a:gd name="connsiteY26" fmla="*/ 250031 h 364331"/>
                <a:gd name="connsiteX27" fmla="*/ 750093 w 2533650"/>
                <a:gd name="connsiteY27" fmla="*/ 269081 h 364331"/>
                <a:gd name="connsiteX28" fmla="*/ 435768 w 2533650"/>
                <a:gd name="connsiteY28" fmla="*/ 30718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533650" h="364331">
                  <a:moveTo>
                    <a:pt x="435768" y="307181"/>
                  </a:moveTo>
                  <a:lnTo>
                    <a:pt x="269081" y="330994"/>
                  </a:lnTo>
                  <a:lnTo>
                    <a:pt x="102393" y="352425"/>
                  </a:lnTo>
                  <a:lnTo>
                    <a:pt x="9525" y="364331"/>
                  </a:lnTo>
                  <a:lnTo>
                    <a:pt x="0" y="180975"/>
                  </a:lnTo>
                  <a:lnTo>
                    <a:pt x="90487" y="180975"/>
                  </a:lnTo>
                  <a:lnTo>
                    <a:pt x="185737" y="176212"/>
                  </a:lnTo>
                  <a:lnTo>
                    <a:pt x="276225" y="169069"/>
                  </a:lnTo>
                  <a:lnTo>
                    <a:pt x="390525" y="157162"/>
                  </a:lnTo>
                  <a:lnTo>
                    <a:pt x="516731" y="140494"/>
                  </a:lnTo>
                  <a:lnTo>
                    <a:pt x="640556" y="126206"/>
                  </a:lnTo>
                  <a:lnTo>
                    <a:pt x="771525" y="109537"/>
                  </a:lnTo>
                  <a:lnTo>
                    <a:pt x="1016793" y="85725"/>
                  </a:lnTo>
                  <a:lnTo>
                    <a:pt x="1259681" y="64294"/>
                  </a:lnTo>
                  <a:lnTo>
                    <a:pt x="1483518" y="45244"/>
                  </a:lnTo>
                  <a:lnTo>
                    <a:pt x="1676400" y="23812"/>
                  </a:lnTo>
                  <a:lnTo>
                    <a:pt x="1905000" y="19050"/>
                  </a:lnTo>
                  <a:lnTo>
                    <a:pt x="2181225" y="9525"/>
                  </a:lnTo>
                  <a:lnTo>
                    <a:pt x="2533650" y="0"/>
                  </a:lnTo>
                  <a:lnTo>
                    <a:pt x="2502693" y="185737"/>
                  </a:lnTo>
                  <a:lnTo>
                    <a:pt x="2300287" y="178594"/>
                  </a:lnTo>
                  <a:lnTo>
                    <a:pt x="2093118" y="180975"/>
                  </a:lnTo>
                  <a:lnTo>
                    <a:pt x="1854993" y="180975"/>
                  </a:lnTo>
                  <a:lnTo>
                    <a:pt x="1614487" y="178594"/>
                  </a:lnTo>
                  <a:lnTo>
                    <a:pt x="1473993" y="200025"/>
                  </a:lnTo>
                  <a:lnTo>
                    <a:pt x="1283493" y="219075"/>
                  </a:lnTo>
                  <a:lnTo>
                    <a:pt x="926306" y="250031"/>
                  </a:lnTo>
                  <a:lnTo>
                    <a:pt x="750093" y="269081"/>
                  </a:lnTo>
                  <a:lnTo>
                    <a:pt x="43576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570AF82A-B59C-4EC8-9DCA-B11BC428A868}"/>
                </a:ext>
              </a:extLst>
            </p:cNvPr>
            <p:cNvSpPr/>
            <p:nvPr/>
          </p:nvSpPr>
          <p:spPr>
            <a:xfrm>
              <a:off x="4932363" y="3076575"/>
              <a:ext cx="2335212" cy="342900"/>
            </a:xfrm>
            <a:custGeom>
              <a:avLst/>
              <a:gdLst>
                <a:gd name="connsiteX0" fmla="*/ 428625 w 2336006"/>
                <a:gd name="connsiteY0" fmla="*/ 133350 h 342900"/>
                <a:gd name="connsiteX1" fmla="*/ 685800 w 2336006"/>
                <a:gd name="connsiteY1" fmla="*/ 111919 h 342900"/>
                <a:gd name="connsiteX2" fmla="*/ 912019 w 2336006"/>
                <a:gd name="connsiteY2" fmla="*/ 88106 h 342900"/>
                <a:gd name="connsiteX3" fmla="*/ 1188244 w 2336006"/>
                <a:gd name="connsiteY3" fmla="*/ 61912 h 342900"/>
                <a:gd name="connsiteX4" fmla="*/ 1359694 w 2336006"/>
                <a:gd name="connsiteY4" fmla="*/ 42862 h 342900"/>
                <a:gd name="connsiteX5" fmla="*/ 1524000 w 2336006"/>
                <a:gd name="connsiteY5" fmla="*/ 23812 h 342900"/>
                <a:gd name="connsiteX6" fmla="*/ 1776412 w 2336006"/>
                <a:gd name="connsiteY6" fmla="*/ 16669 h 342900"/>
                <a:gd name="connsiteX7" fmla="*/ 2021681 w 2336006"/>
                <a:gd name="connsiteY7" fmla="*/ 9525 h 342900"/>
                <a:gd name="connsiteX8" fmla="*/ 2336006 w 2336006"/>
                <a:gd name="connsiteY8" fmla="*/ 0 h 342900"/>
                <a:gd name="connsiteX9" fmla="*/ 2324100 w 2336006"/>
                <a:gd name="connsiteY9" fmla="*/ 209550 h 342900"/>
                <a:gd name="connsiteX10" fmla="*/ 2155031 w 2336006"/>
                <a:gd name="connsiteY10" fmla="*/ 195262 h 342900"/>
                <a:gd name="connsiteX11" fmla="*/ 1957387 w 2336006"/>
                <a:gd name="connsiteY11" fmla="*/ 185737 h 342900"/>
                <a:gd name="connsiteX12" fmla="*/ 1712119 w 2336006"/>
                <a:gd name="connsiteY12" fmla="*/ 185737 h 342900"/>
                <a:gd name="connsiteX13" fmla="*/ 1459706 w 2336006"/>
                <a:gd name="connsiteY13" fmla="*/ 192881 h 342900"/>
                <a:gd name="connsiteX14" fmla="*/ 1214437 w 2336006"/>
                <a:gd name="connsiteY14" fmla="*/ 211931 h 342900"/>
                <a:gd name="connsiteX15" fmla="*/ 990600 w 2336006"/>
                <a:gd name="connsiteY15" fmla="*/ 228600 h 342900"/>
                <a:gd name="connsiteX16" fmla="*/ 740569 w 2336006"/>
                <a:gd name="connsiteY16" fmla="*/ 252412 h 342900"/>
                <a:gd name="connsiteX17" fmla="*/ 552450 w 2336006"/>
                <a:gd name="connsiteY17" fmla="*/ 273844 h 342900"/>
                <a:gd name="connsiteX18" fmla="*/ 361950 w 2336006"/>
                <a:gd name="connsiteY18" fmla="*/ 297656 h 342900"/>
                <a:gd name="connsiteX19" fmla="*/ 123825 w 2336006"/>
                <a:gd name="connsiteY19" fmla="*/ 328612 h 342900"/>
                <a:gd name="connsiteX20" fmla="*/ 19050 w 2336006"/>
                <a:gd name="connsiteY20" fmla="*/ 342900 h 342900"/>
                <a:gd name="connsiteX21" fmla="*/ 0 w 2336006"/>
                <a:gd name="connsiteY21" fmla="*/ 159544 h 342900"/>
                <a:gd name="connsiteX22" fmla="*/ 309562 w 2336006"/>
                <a:gd name="connsiteY22" fmla="*/ 138112 h 342900"/>
                <a:gd name="connsiteX23" fmla="*/ 428625 w 2336006"/>
                <a:gd name="connsiteY23" fmla="*/ 13335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36006" h="342900">
                  <a:moveTo>
                    <a:pt x="428625" y="133350"/>
                  </a:moveTo>
                  <a:lnTo>
                    <a:pt x="685800" y="111919"/>
                  </a:lnTo>
                  <a:lnTo>
                    <a:pt x="912019" y="88106"/>
                  </a:lnTo>
                  <a:lnTo>
                    <a:pt x="1188244" y="61912"/>
                  </a:lnTo>
                  <a:lnTo>
                    <a:pt x="1359694" y="42862"/>
                  </a:lnTo>
                  <a:lnTo>
                    <a:pt x="1524000" y="23812"/>
                  </a:lnTo>
                  <a:lnTo>
                    <a:pt x="1776412" y="16669"/>
                  </a:lnTo>
                  <a:lnTo>
                    <a:pt x="2021681" y="9525"/>
                  </a:lnTo>
                  <a:lnTo>
                    <a:pt x="2336006" y="0"/>
                  </a:lnTo>
                  <a:lnTo>
                    <a:pt x="2324100" y="209550"/>
                  </a:lnTo>
                  <a:lnTo>
                    <a:pt x="2155031" y="195262"/>
                  </a:lnTo>
                  <a:lnTo>
                    <a:pt x="1957387" y="185737"/>
                  </a:lnTo>
                  <a:lnTo>
                    <a:pt x="1712119" y="185737"/>
                  </a:lnTo>
                  <a:lnTo>
                    <a:pt x="1459706" y="192881"/>
                  </a:lnTo>
                  <a:lnTo>
                    <a:pt x="1214437" y="211931"/>
                  </a:lnTo>
                  <a:lnTo>
                    <a:pt x="990600" y="228600"/>
                  </a:lnTo>
                  <a:lnTo>
                    <a:pt x="740569" y="252412"/>
                  </a:lnTo>
                  <a:lnTo>
                    <a:pt x="552450" y="273844"/>
                  </a:lnTo>
                  <a:lnTo>
                    <a:pt x="361950" y="297656"/>
                  </a:lnTo>
                  <a:lnTo>
                    <a:pt x="123825" y="328612"/>
                  </a:lnTo>
                  <a:lnTo>
                    <a:pt x="19050" y="342900"/>
                  </a:lnTo>
                  <a:lnTo>
                    <a:pt x="0" y="159544"/>
                  </a:lnTo>
                  <a:lnTo>
                    <a:pt x="309562" y="138112"/>
                  </a:lnTo>
                  <a:lnTo>
                    <a:pt x="428625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22683759-DFDD-49CE-B2E1-592D9B6065CB}"/>
                </a:ext>
              </a:extLst>
            </p:cNvPr>
            <p:cNvSpPr/>
            <p:nvPr/>
          </p:nvSpPr>
          <p:spPr>
            <a:xfrm>
              <a:off x="4995863" y="4086226"/>
              <a:ext cx="2413000" cy="820737"/>
            </a:xfrm>
            <a:custGeom>
              <a:avLst/>
              <a:gdLst>
                <a:gd name="connsiteX0" fmla="*/ 766762 w 2412206"/>
                <a:gd name="connsiteY0" fmla="*/ 121444 h 821531"/>
                <a:gd name="connsiteX1" fmla="*/ 588168 w 2412206"/>
                <a:gd name="connsiteY1" fmla="*/ 138112 h 821531"/>
                <a:gd name="connsiteX2" fmla="*/ 416718 w 2412206"/>
                <a:gd name="connsiteY2" fmla="*/ 154781 h 821531"/>
                <a:gd name="connsiteX3" fmla="*/ 250031 w 2412206"/>
                <a:gd name="connsiteY3" fmla="*/ 171450 h 821531"/>
                <a:gd name="connsiteX4" fmla="*/ 76200 w 2412206"/>
                <a:gd name="connsiteY4" fmla="*/ 197644 h 821531"/>
                <a:gd name="connsiteX5" fmla="*/ 0 w 2412206"/>
                <a:gd name="connsiteY5" fmla="*/ 216694 h 821531"/>
                <a:gd name="connsiteX6" fmla="*/ 111918 w 2412206"/>
                <a:gd name="connsiteY6" fmla="*/ 366712 h 821531"/>
                <a:gd name="connsiteX7" fmla="*/ 221456 w 2412206"/>
                <a:gd name="connsiteY7" fmla="*/ 338137 h 821531"/>
                <a:gd name="connsiteX8" fmla="*/ 311943 w 2412206"/>
                <a:gd name="connsiteY8" fmla="*/ 319087 h 821531"/>
                <a:gd name="connsiteX9" fmla="*/ 433387 w 2412206"/>
                <a:gd name="connsiteY9" fmla="*/ 300037 h 821531"/>
                <a:gd name="connsiteX10" fmla="*/ 573881 w 2412206"/>
                <a:gd name="connsiteY10" fmla="*/ 283369 h 821531"/>
                <a:gd name="connsiteX11" fmla="*/ 747712 w 2412206"/>
                <a:gd name="connsiteY11" fmla="*/ 266700 h 821531"/>
                <a:gd name="connsiteX12" fmla="*/ 907256 w 2412206"/>
                <a:gd name="connsiteY12" fmla="*/ 257175 h 821531"/>
                <a:gd name="connsiteX13" fmla="*/ 1143000 w 2412206"/>
                <a:gd name="connsiteY13" fmla="*/ 240506 h 821531"/>
                <a:gd name="connsiteX14" fmla="*/ 1381125 w 2412206"/>
                <a:gd name="connsiteY14" fmla="*/ 228600 h 821531"/>
                <a:gd name="connsiteX15" fmla="*/ 1557337 w 2412206"/>
                <a:gd name="connsiteY15" fmla="*/ 223837 h 821531"/>
                <a:gd name="connsiteX16" fmla="*/ 1702593 w 2412206"/>
                <a:gd name="connsiteY16" fmla="*/ 221456 h 821531"/>
                <a:gd name="connsiteX17" fmla="*/ 1890712 w 2412206"/>
                <a:gd name="connsiteY17" fmla="*/ 219075 h 821531"/>
                <a:gd name="connsiteX18" fmla="*/ 1924050 w 2412206"/>
                <a:gd name="connsiteY18" fmla="*/ 221456 h 821531"/>
                <a:gd name="connsiteX19" fmla="*/ 1947862 w 2412206"/>
                <a:gd name="connsiteY19" fmla="*/ 226219 h 821531"/>
                <a:gd name="connsiteX20" fmla="*/ 1962150 w 2412206"/>
                <a:gd name="connsiteY20" fmla="*/ 230981 h 821531"/>
                <a:gd name="connsiteX21" fmla="*/ 1981200 w 2412206"/>
                <a:gd name="connsiteY21" fmla="*/ 240506 h 821531"/>
                <a:gd name="connsiteX22" fmla="*/ 1995487 w 2412206"/>
                <a:gd name="connsiteY22" fmla="*/ 252412 h 821531"/>
                <a:gd name="connsiteX23" fmla="*/ 2005012 w 2412206"/>
                <a:gd name="connsiteY23" fmla="*/ 269081 h 821531"/>
                <a:gd name="connsiteX24" fmla="*/ 2009775 w 2412206"/>
                <a:gd name="connsiteY24" fmla="*/ 285750 h 821531"/>
                <a:gd name="connsiteX25" fmla="*/ 2012156 w 2412206"/>
                <a:gd name="connsiteY25" fmla="*/ 304800 h 821531"/>
                <a:gd name="connsiteX26" fmla="*/ 2007393 w 2412206"/>
                <a:gd name="connsiteY26" fmla="*/ 326231 h 821531"/>
                <a:gd name="connsiteX27" fmla="*/ 1997868 w 2412206"/>
                <a:gd name="connsiteY27" fmla="*/ 357187 h 821531"/>
                <a:gd name="connsiteX28" fmla="*/ 1959768 w 2412206"/>
                <a:gd name="connsiteY28" fmla="*/ 476250 h 821531"/>
                <a:gd name="connsiteX29" fmla="*/ 1919287 w 2412206"/>
                <a:gd name="connsiteY29" fmla="*/ 592931 h 821531"/>
                <a:gd name="connsiteX30" fmla="*/ 1900237 w 2412206"/>
                <a:gd name="connsiteY30" fmla="*/ 778669 h 821531"/>
                <a:gd name="connsiteX31" fmla="*/ 1983581 w 2412206"/>
                <a:gd name="connsiteY31" fmla="*/ 819150 h 821531"/>
                <a:gd name="connsiteX32" fmla="*/ 1995487 w 2412206"/>
                <a:gd name="connsiteY32" fmla="*/ 821531 h 821531"/>
                <a:gd name="connsiteX33" fmla="*/ 2014537 w 2412206"/>
                <a:gd name="connsiteY33" fmla="*/ 819150 h 821531"/>
                <a:gd name="connsiteX34" fmla="*/ 2031206 w 2412206"/>
                <a:gd name="connsiteY34" fmla="*/ 814387 h 821531"/>
                <a:gd name="connsiteX35" fmla="*/ 2055018 w 2412206"/>
                <a:gd name="connsiteY35" fmla="*/ 804862 h 821531"/>
                <a:gd name="connsiteX36" fmla="*/ 2071687 w 2412206"/>
                <a:gd name="connsiteY36" fmla="*/ 788194 h 821531"/>
                <a:gd name="connsiteX37" fmla="*/ 2107406 w 2412206"/>
                <a:gd name="connsiteY37" fmla="*/ 719137 h 821531"/>
                <a:gd name="connsiteX38" fmla="*/ 2162175 w 2412206"/>
                <a:gd name="connsiteY38" fmla="*/ 619125 h 821531"/>
                <a:gd name="connsiteX39" fmla="*/ 2214562 w 2412206"/>
                <a:gd name="connsiteY39" fmla="*/ 521494 h 821531"/>
                <a:gd name="connsiteX40" fmla="*/ 2262187 w 2412206"/>
                <a:gd name="connsiteY40" fmla="*/ 426244 h 821531"/>
                <a:gd name="connsiteX41" fmla="*/ 2288381 w 2412206"/>
                <a:gd name="connsiteY41" fmla="*/ 366712 h 821531"/>
                <a:gd name="connsiteX42" fmla="*/ 2302668 w 2412206"/>
                <a:gd name="connsiteY42" fmla="*/ 340519 h 821531"/>
                <a:gd name="connsiteX43" fmla="*/ 2321718 w 2412206"/>
                <a:gd name="connsiteY43" fmla="*/ 321469 h 821531"/>
                <a:gd name="connsiteX44" fmla="*/ 2343150 w 2412206"/>
                <a:gd name="connsiteY44" fmla="*/ 307181 h 821531"/>
                <a:gd name="connsiteX45" fmla="*/ 2369343 w 2412206"/>
                <a:gd name="connsiteY45" fmla="*/ 292894 h 821531"/>
                <a:gd name="connsiteX46" fmla="*/ 2388393 w 2412206"/>
                <a:gd name="connsiteY46" fmla="*/ 278606 h 821531"/>
                <a:gd name="connsiteX47" fmla="*/ 2405062 w 2412206"/>
                <a:gd name="connsiteY47" fmla="*/ 261937 h 821531"/>
                <a:gd name="connsiteX48" fmla="*/ 2412206 w 2412206"/>
                <a:gd name="connsiteY48" fmla="*/ 245269 h 821531"/>
                <a:gd name="connsiteX49" fmla="*/ 2412206 w 2412206"/>
                <a:gd name="connsiteY49" fmla="*/ 230981 h 821531"/>
                <a:gd name="connsiteX50" fmla="*/ 2405062 w 2412206"/>
                <a:gd name="connsiteY50" fmla="*/ 207169 h 821531"/>
                <a:gd name="connsiteX51" fmla="*/ 2390775 w 2412206"/>
                <a:gd name="connsiteY51" fmla="*/ 188119 h 821531"/>
                <a:gd name="connsiteX52" fmla="*/ 2357437 w 2412206"/>
                <a:gd name="connsiteY52" fmla="*/ 161925 h 821531"/>
                <a:gd name="connsiteX53" fmla="*/ 2336006 w 2412206"/>
                <a:gd name="connsiteY53" fmla="*/ 140494 h 821531"/>
                <a:gd name="connsiteX54" fmla="*/ 2309812 w 2412206"/>
                <a:gd name="connsiteY54" fmla="*/ 114300 h 821531"/>
                <a:gd name="connsiteX55" fmla="*/ 2264568 w 2412206"/>
                <a:gd name="connsiteY55" fmla="*/ 80962 h 821531"/>
                <a:gd name="connsiteX56" fmla="*/ 2195512 w 2412206"/>
                <a:gd name="connsiteY56" fmla="*/ 35719 h 821531"/>
                <a:gd name="connsiteX57" fmla="*/ 2140743 w 2412206"/>
                <a:gd name="connsiteY57" fmla="*/ 4762 h 821531"/>
                <a:gd name="connsiteX58" fmla="*/ 2119312 w 2412206"/>
                <a:gd name="connsiteY58" fmla="*/ 0 h 821531"/>
                <a:gd name="connsiteX59" fmla="*/ 2105025 w 2412206"/>
                <a:gd name="connsiteY59" fmla="*/ 0 h 821531"/>
                <a:gd name="connsiteX60" fmla="*/ 2085975 w 2412206"/>
                <a:gd name="connsiteY60" fmla="*/ 7144 h 821531"/>
                <a:gd name="connsiteX61" fmla="*/ 1964531 w 2412206"/>
                <a:gd name="connsiteY61" fmla="*/ 52387 h 821531"/>
                <a:gd name="connsiteX62" fmla="*/ 1935956 w 2412206"/>
                <a:gd name="connsiteY62" fmla="*/ 64294 h 821531"/>
                <a:gd name="connsiteX63" fmla="*/ 1878806 w 2412206"/>
                <a:gd name="connsiteY63" fmla="*/ 66675 h 821531"/>
                <a:gd name="connsiteX64" fmla="*/ 1733550 w 2412206"/>
                <a:gd name="connsiteY64" fmla="*/ 71437 h 821531"/>
                <a:gd name="connsiteX65" fmla="*/ 1535906 w 2412206"/>
                <a:gd name="connsiteY65" fmla="*/ 76200 h 821531"/>
                <a:gd name="connsiteX66" fmla="*/ 1250156 w 2412206"/>
                <a:gd name="connsiteY66" fmla="*/ 85725 h 821531"/>
                <a:gd name="connsiteX67" fmla="*/ 1090612 w 2412206"/>
                <a:gd name="connsiteY67" fmla="*/ 95250 h 821531"/>
                <a:gd name="connsiteX68" fmla="*/ 766762 w 2412206"/>
                <a:gd name="connsiteY68" fmla="*/ 121444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12206" h="821531">
                  <a:moveTo>
                    <a:pt x="766762" y="121444"/>
                  </a:moveTo>
                  <a:lnTo>
                    <a:pt x="588168" y="138112"/>
                  </a:lnTo>
                  <a:lnTo>
                    <a:pt x="416718" y="154781"/>
                  </a:lnTo>
                  <a:lnTo>
                    <a:pt x="250031" y="171450"/>
                  </a:lnTo>
                  <a:lnTo>
                    <a:pt x="76200" y="197644"/>
                  </a:lnTo>
                  <a:lnTo>
                    <a:pt x="0" y="216694"/>
                  </a:lnTo>
                  <a:lnTo>
                    <a:pt x="111918" y="366712"/>
                  </a:lnTo>
                  <a:lnTo>
                    <a:pt x="221456" y="338137"/>
                  </a:lnTo>
                  <a:lnTo>
                    <a:pt x="311943" y="319087"/>
                  </a:lnTo>
                  <a:lnTo>
                    <a:pt x="433387" y="300037"/>
                  </a:lnTo>
                  <a:lnTo>
                    <a:pt x="573881" y="283369"/>
                  </a:lnTo>
                  <a:lnTo>
                    <a:pt x="747712" y="266700"/>
                  </a:lnTo>
                  <a:lnTo>
                    <a:pt x="907256" y="257175"/>
                  </a:lnTo>
                  <a:lnTo>
                    <a:pt x="1143000" y="240506"/>
                  </a:lnTo>
                  <a:lnTo>
                    <a:pt x="1381125" y="228600"/>
                  </a:lnTo>
                  <a:lnTo>
                    <a:pt x="1557337" y="223837"/>
                  </a:lnTo>
                  <a:lnTo>
                    <a:pt x="1702593" y="221456"/>
                  </a:lnTo>
                  <a:lnTo>
                    <a:pt x="1890712" y="219075"/>
                  </a:lnTo>
                  <a:lnTo>
                    <a:pt x="1924050" y="221456"/>
                  </a:lnTo>
                  <a:lnTo>
                    <a:pt x="1947862" y="226219"/>
                  </a:lnTo>
                  <a:lnTo>
                    <a:pt x="1962150" y="230981"/>
                  </a:lnTo>
                  <a:lnTo>
                    <a:pt x="1981200" y="240506"/>
                  </a:lnTo>
                  <a:lnTo>
                    <a:pt x="1995487" y="252412"/>
                  </a:lnTo>
                  <a:lnTo>
                    <a:pt x="2005012" y="269081"/>
                  </a:lnTo>
                  <a:lnTo>
                    <a:pt x="2009775" y="285750"/>
                  </a:lnTo>
                  <a:lnTo>
                    <a:pt x="2012156" y="304800"/>
                  </a:lnTo>
                  <a:lnTo>
                    <a:pt x="2007393" y="326231"/>
                  </a:lnTo>
                  <a:lnTo>
                    <a:pt x="1997868" y="357187"/>
                  </a:lnTo>
                  <a:lnTo>
                    <a:pt x="1959768" y="476250"/>
                  </a:lnTo>
                  <a:lnTo>
                    <a:pt x="1919287" y="592931"/>
                  </a:lnTo>
                  <a:lnTo>
                    <a:pt x="1900237" y="778669"/>
                  </a:lnTo>
                  <a:lnTo>
                    <a:pt x="1983581" y="819150"/>
                  </a:lnTo>
                  <a:lnTo>
                    <a:pt x="1995487" y="821531"/>
                  </a:lnTo>
                  <a:lnTo>
                    <a:pt x="2014537" y="819150"/>
                  </a:lnTo>
                  <a:lnTo>
                    <a:pt x="2031206" y="814387"/>
                  </a:lnTo>
                  <a:lnTo>
                    <a:pt x="2055018" y="804862"/>
                  </a:lnTo>
                  <a:lnTo>
                    <a:pt x="2071687" y="788194"/>
                  </a:lnTo>
                  <a:lnTo>
                    <a:pt x="2107406" y="719137"/>
                  </a:lnTo>
                  <a:lnTo>
                    <a:pt x="2162175" y="619125"/>
                  </a:lnTo>
                  <a:lnTo>
                    <a:pt x="2214562" y="521494"/>
                  </a:lnTo>
                  <a:lnTo>
                    <a:pt x="2262187" y="426244"/>
                  </a:lnTo>
                  <a:lnTo>
                    <a:pt x="2288381" y="366712"/>
                  </a:lnTo>
                  <a:lnTo>
                    <a:pt x="2302668" y="340519"/>
                  </a:lnTo>
                  <a:lnTo>
                    <a:pt x="2321718" y="321469"/>
                  </a:lnTo>
                  <a:lnTo>
                    <a:pt x="2343150" y="307181"/>
                  </a:lnTo>
                  <a:lnTo>
                    <a:pt x="2369343" y="292894"/>
                  </a:lnTo>
                  <a:lnTo>
                    <a:pt x="2388393" y="278606"/>
                  </a:lnTo>
                  <a:lnTo>
                    <a:pt x="2405062" y="261937"/>
                  </a:lnTo>
                  <a:lnTo>
                    <a:pt x="2412206" y="245269"/>
                  </a:lnTo>
                  <a:lnTo>
                    <a:pt x="2412206" y="230981"/>
                  </a:lnTo>
                  <a:lnTo>
                    <a:pt x="2405062" y="207169"/>
                  </a:lnTo>
                  <a:lnTo>
                    <a:pt x="2390775" y="188119"/>
                  </a:lnTo>
                  <a:lnTo>
                    <a:pt x="2357437" y="161925"/>
                  </a:lnTo>
                  <a:lnTo>
                    <a:pt x="2336006" y="140494"/>
                  </a:lnTo>
                  <a:lnTo>
                    <a:pt x="2309812" y="114300"/>
                  </a:lnTo>
                  <a:lnTo>
                    <a:pt x="2264568" y="80962"/>
                  </a:lnTo>
                  <a:lnTo>
                    <a:pt x="2195512" y="35719"/>
                  </a:lnTo>
                  <a:lnTo>
                    <a:pt x="2140743" y="4762"/>
                  </a:lnTo>
                  <a:lnTo>
                    <a:pt x="2119312" y="0"/>
                  </a:lnTo>
                  <a:lnTo>
                    <a:pt x="2105025" y="0"/>
                  </a:lnTo>
                  <a:lnTo>
                    <a:pt x="2085975" y="7144"/>
                  </a:lnTo>
                  <a:lnTo>
                    <a:pt x="1964531" y="52387"/>
                  </a:lnTo>
                  <a:lnTo>
                    <a:pt x="1935956" y="64294"/>
                  </a:lnTo>
                  <a:lnTo>
                    <a:pt x="1878806" y="66675"/>
                  </a:lnTo>
                  <a:lnTo>
                    <a:pt x="1733550" y="71437"/>
                  </a:lnTo>
                  <a:lnTo>
                    <a:pt x="1535906" y="76200"/>
                  </a:lnTo>
                  <a:lnTo>
                    <a:pt x="1250156" y="85725"/>
                  </a:lnTo>
                  <a:lnTo>
                    <a:pt x="1090612" y="95250"/>
                  </a:lnTo>
                  <a:lnTo>
                    <a:pt x="766762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8">
              <a:extLst>
                <a:ext uri="{FF2B5EF4-FFF2-40B4-BE49-F238E27FC236}">
                  <a16:creationId xmlns:a16="http://schemas.microsoft.com/office/drawing/2014/main" id="{6D03EDF3-9D5E-4AD6-BCCA-7A85FB08E832}"/>
                </a:ext>
              </a:extLst>
            </p:cNvPr>
            <p:cNvSpPr/>
            <p:nvPr/>
          </p:nvSpPr>
          <p:spPr>
            <a:xfrm>
              <a:off x="5218113" y="4683126"/>
              <a:ext cx="1758950" cy="352425"/>
            </a:xfrm>
            <a:custGeom>
              <a:avLst/>
              <a:gdLst>
                <a:gd name="connsiteX0" fmla="*/ 816769 w 1759744"/>
                <a:gd name="connsiteY0" fmla="*/ 61912 h 352425"/>
                <a:gd name="connsiteX1" fmla="*/ 561975 w 1759744"/>
                <a:gd name="connsiteY1" fmla="*/ 78581 h 352425"/>
                <a:gd name="connsiteX2" fmla="*/ 326231 w 1759744"/>
                <a:gd name="connsiteY2" fmla="*/ 95250 h 352425"/>
                <a:gd name="connsiteX3" fmla="*/ 0 w 1759744"/>
                <a:gd name="connsiteY3" fmla="*/ 119062 h 352425"/>
                <a:gd name="connsiteX4" fmla="*/ 64294 w 1759744"/>
                <a:gd name="connsiteY4" fmla="*/ 352425 h 352425"/>
                <a:gd name="connsiteX5" fmla="*/ 92869 w 1759744"/>
                <a:gd name="connsiteY5" fmla="*/ 304800 h 352425"/>
                <a:gd name="connsiteX6" fmla="*/ 180975 w 1759744"/>
                <a:gd name="connsiteY6" fmla="*/ 271462 h 352425"/>
                <a:gd name="connsiteX7" fmla="*/ 230981 w 1759744"/>
                <a:gd name="connsiteY7" fmla="*/ 257175 h 352425"/>
                <a:gd name="connsiteX8" fmla="*/ 342900 w 1759744"/>
                <a:gd name="connsiteY8" fmla="*/ 235743 h 352425"/>
                <a:gd name="connsiteX9" fmla="*/ 445294 w 1759744"/>
                <a:gd name="connsiteY9" fmla="*/ 219075 h 352425"/>
                <a:gd name="connsiteX10" fmla="*/ 566737 w 1759744"/>
                <a:gd name="connsiteY10" fmla="*/ 202406 h 352425"/>
                <a:gd name="connsiteX11" fmla="*/ 676275 w 1759744"/>
                <a:gd name="connsiteY11" fmla="*/ 192881 h 352425"/>
                <a:gd name="connsiteX12" fmla="*/ 788194 w 1759744"/>
                <a:gd name="connsiteY12" fmla="*/ 185737 h 352425"/>
                <a:gd name="connsiteX13" fmla="*/ 902494 w 1759744"/>
                <a:gd name="connsiteY13" fmla="*/ 180975 h 352425"/>
                <a:gd name="connsiteX14" fmla="*/ 1026319 w 1759744"/>
                <a:gd name="connsiteY14" fmla="*/ 180975 h 352425"/>
                <a:gd name="connsiteX15" fmla="*/ 1164431 w 1759744"/>
                <a:gd name="connsiteY15" fmla="*/ 180975 h 352425"/>
                <a:gd name="connsiteX16" fmla="*/ 1297781 w 1759744"/>
                <a:gd name="connsiteY16" fmla="*/ 180975 h 352425"/>
                <a:gd name="connsiteX17" fmla="*/ 1373981 w 1759744"/>
                <a:gd name="connsiteY17" fmla="*/ 180975 h 352425"/>
                <a:gd name="connsiteX18" fmla="*/ 1512094 w 1759744"/>
                <a:gd name="connsiteY18" fmla="*/ 178593 h 352425"/>
                <a:gd name="connsiteX19" fmla="*/ 1759744 w 1759744"/>
                <a:gd name="connsiteY19" fmla="*/ 180975 h 352425"/>
                <a:gd name="connsiteX20" fmla="*/ 1759744 w 1759744"/>
                <a:gd name="connsiteY20" fmla="*/ 0 h 352425"/>
                <a:gd name="connsiteX21" fmla="*/ 1543050 w 1759744"/>
                <a:gd name="connsiteY21" fmla="*/ 16668 h 352425"/>
                <a:gd name="connsiteX22" fmla="*/ 1314450 w 1759744"/>
                <a:gd name="connsiteY22" fmla="*/ 30956 h 352425"/>
                <a:gd name="connsiteX23" fmla="*/ 1014412 w 1759744"/>
                <a:gd name="connsiteY23" fmla="*/ 50006 h 352425"/>
                <a:gd name="connsiteX24" fmla="*/ 816769 w 1759744"/>
                <a:gd name="connsiteY24" fmla="*/ 6191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9744" h="352425">
                  <a:moveTo>
                    <a:pt x="816769" y="61912"/>
                  </a:moveTo>
                  <a:lnTo>
                    <a:pt x="561975" y="78581"/>
                  </a:lnTo>
                  <a:lnTo>
                    <a:pt x="326231" y="95250"/>
                  </a:lnTo>
                  <a:lnTo>
                    <a:pt x="0" y="119062"/>
                  </a:lnTo>
                  <a:lnTo>
                    <a:pt x="64294" y="352425"/>
                  </a:lnTo>
                  <a:lnTo>
                    <a:pt x="92869" y="304800"/>
                  </a:lnTo>
                  <a:lnTo>
                    <a:pt x="180975" y="271462"/>
                  </a:lnTo>
                  <a:lnTo>
                    <a:pt x="230981" y="257175"/>
                  </a:lnTo>
                  <a:lnTo>
                    <a:pt x="342900" y="235743"/>
                  </a:lnTo>
                  <a:lnTo>
                    <a:pt x="445294" y="219075"/>
                  </a:lnTo>
                  <a:lnTo>
                    <a:pt x="566737" y="202406"/>
                  </a:lnTo>
                  <a:lnTo>
                    <a:pt x="676275" y="192881"/>
                  </a:lnTo>
                  <a:lnTo>
                    <a:pt x="788194" y="185737"/>
                  </a:lnTo>
                  <a:lnTo>
                    <a:pt x="902494" y="180975"/>
                  </a:lnTo>
                  <a:lnTo>
                    <a:pt x="1026319" y="180975"/>
                  </a:lnTo>
                  <a:lnTo>
                    <a:pt x="1164431" y="180975"/>
                  </a:lnTo>
                  <a:lnTo>
                    <a:pt x="1297781" y="180975"/>
                  </a:lnTo>
                  <a:lnTo>
                    <a:pt x="1373981" y="180975"/>
                  </a:lnTo>
                  <a:lnTo>
                    <a:pt x="1512094" y="178593"/>
                  </a:lnTo>
                  <a:lnTo>
                    <a:pt x="1759744" y="180975"/>
                  </a:lnTo>
                  <a:lnTo>
                    <a:pt x="1759744" y="0"/>
                  </a:lnTo>
                  <a:lnTo>
                    <a:pt x="1543050" y="16668"/>
                  </a:lnTo>
                  <a:lnTo>
                    <a:pt x="1314450" y="30956"/>
                  </a:lnTo>
                  <a:lnTo>
                    <a:pt x="1014412" y="50006"/>
                  </a:lnTo>
                  <a:lnTo>
                    <a:pt x="816769" y="61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9">
              <a:extLst>
                <a:ext uri="{FF2B5EF4-FFF2-40B4-BE49-F238E27FC236}">
                  <a16:creationId xmlns:a16="http://schemas.microsoft.com/office/drawing/2014/main" id="{C7FCF217-2B59-46AF-82C7-43A700A39414}"/>
                </a:ext>
              </a:extLst>
            </p:cNvPr>
            <p:cNvSpPr/>
            <p:nvPr/>
          </p:nvSpPr>
          <p:spPr>
            <a:xfrm>
              <a:off x="5267326" y="4945064"/>
              <a:ext cx="485775" cy="708025"/>
            </a:xfrm>
            <a:custGeom>
              <a:avLst/>
              <a:gdLst>
                <a:gd name="connsiteX0" fmla="*/ 207169 w 485775"/>
                <a:gd name="connsiteY0" fmla="*/ 338138 h 707232"/>
                <a:gd name="connsiteX1" fmla="*/ 133350 w 485775"/>
                <a:gd name="connsiteY1" fmla="*/ 142875 h 707232"/>
                <a:gd name="connsiteX2" fmla="*/ 121444 w 485775"/>
                <a:gd name="connsiteY2" fmla="*/ 128588 h 707232"/>
                <a:gd name="connsiteX3" fmla="*/ 76200 w 485775"/>
                <a:gd name="connsiteY3" fmla="*/ 92869 h 707232"/>
                <a:gd name="connsiteX4" fmla="*/ 21431 w 485775"/>
                <a:gd name="connsiteY4" fmla="*/ 59532 h 707232"/>
                <a:gd name="connsiteX5" fmla="*/ 0 w 485775"/>
                <a:gd name="connsiteY5" fmla="*/ 42863 h 707232"/>
                <a:gd name="connsiteX6" fmla="*/ 100013 w 485775"/>
                <a:gd name="connsiteY6" fmla="*/ 0 h 707232"/>
                <a:gd name="connsiteX7" fmla="*/ 166688 w 485775"/>
                <a:gd name="connsiteY7" fmla="*/ 50007 h 707232"/>
                <a:gd name="connsiteX8" fmla="*/ 228600 w 485775"/>
                <a:gd name="connsiteY8" fmla="*/ 97632 h 707232"/>
                <a:gd name="connsiteX9" fmla="*/ 283369 w 485775"/>
                <a:gd name="connsiteY9" fmla="*/ 142875 h 707232"/>
                <a:gd name="connsiteX10" fmla="*/ 345281 w 485775"/>
                <a:gd name="connsiteY10" fmla="*/ 192882 h 707232"/>
                <a:gd name="connsiteX11" fmla="*/ 395288 w 485775"/>
                <a:gd name="connsiteY11" fmla="*/ 235744 h 707232"/>
                <a:gd name="connsiteX12" fmla="*/ 428625 w 485775"/>
                <a:gd name="connsiteY12" fmla="*/ 269082 h 707232"/>
                <a:gd name="connsiteX13" fmla="*/ 452438 w 485775"/>
                <a:gd name="connsiteY13" fmla="*/ 300038 h 707232"/>
                <a:gd name="connsiteX14" fmla="*/ 464344 w 485775"/>
                <a:gd name="connsiteY14" fmla="*/ 319088 h 707232"/>
                <a:gd name="connsiteX15" fmla="*/ 473869 w 485775"/>
                <a:gd name="connsiteY15" fmla="*/ 340519 h 707232"/>
                <a:gd name="connsiteX16" fmla="*/ 478631 w 485775"/>
                <a:gd name="connsiteY16" fmla="*/ 366713 h 707232"/>
                <a:gd name="connsiteX17" fmla="*/ 485775 w 485775"/>
                <a:gd name="connsiteY17" fmla="*/ 414338 h 707232"/>
                <a:gd name="connsiteX18" fmla="*/ 485775 w 485775"/>
                <a:gd name="connsiteY18" fmla="*/ 457200 h 707232"/>
                <a:gd name="connsiteX19" fmla="*/ 483394 w 485775"/>
                <a:gd name="connsiteY19" fmla="*/ 488157 h 707232"/>
                <a:gd name="connsiteX20" fmla="*/ 471488 w 485775"/>
                <a:gd name="connsiteY20" fmla="*/ 528638 h 707232"/>
                <a:gd name="connsiteX21" fmla="*/ 450056 w 485775"/>
                <a:gd name="connsiteY21" fmla="*/ 581025 h 707232"/>
                <a:gd name="connsiteX22" fmla="*/ 419100 w 485775"/>
                <a:gd name="connsiteY22" fmla="*/ 633413 h 707232"/>
                <a:gd name="connsiteX23" fmla="*/ 378619 w 485775"/>
                <a:gd name="connsiteY23" fmla="*/ 681038 h 707232"/>
                <a:gd name="connsiteX24" fmla="*/ 283369 w 485775"/>
                <a:gd name="connsiteY24" fmla="*/ 707232 h 707232"/>
                <a:gd name="connsiteX25" fmla="*/ 285750 w 485775"/>
                <a:gd name="connsiteY25" fmla="*/ 588169 h 707232"/>
                <a:gd name="connsiteX26" fmla="*/ 283369 w 485775"/>
                <a:gd name="connsiteY26" fmla="*/ 559594 h 707232"/>
                <a:gd name="connsiteX27" fmla="*/ 257175 w 485775"/>
                <a:gd name="connsiteY27" fmla="*/ 473869 h 707232"/>
                <a:gd name="connsiteX28" fmla="*/ 207169 w 485775"/>
                <a:gd name="connsiteY28" fmla="*/ 338138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85775" h="707232">
                  <a:moveTo>
                    <a:pt x="207169" y="338138"/>
                  </a:moveTo>
                  <a:lnTo>
                    <a:pt x="133350" y="142875"/>
                  </a:lnTo>
                  <a:lnTo>
                    <a:pt x="121444" y="128588"/>
                  </a:lnTo>
                  <a:lnTo>
                    <a:pt x="76200" y="92869"/>
                  </a:lnTo>
                  <a:lnTo>
                    <a:pt x="21431" y="59532"/>
                  </a:lnTo>
                  <a:lnTo>
                    <a:pt x="0" y="42863"/>
                  </a:lnTo>
                  <a:lnTo>
                    <a:pt x="100013" y="0"/>
                  </a:lnTo>
                  <a:lnTo>
                    <a:pt x="166688" y="50007"/>
                  </a:lnTo>
                  <a:lnTo>
                    <a:pt x="228600" y="97632"/>
                  </a:lnTo>
                  <a:lnTo>
                    <a:pt x="283369" y="142875"/>
                  </a:lnTo>
                  <a:lnTo>
                    <a:pt x="345281" y="192882"/>
                  </a:lnTo>
                  <a:lnTo>
                    <a:pt x="395288" y="235744"/>
                  </a:lnTo>
                  <a:lnTo>
                    <a:pt x="428625" y="269082"/>
                  </a:lnTo>
                  <a:lnTo>
                    <a:pt x="452438" y="300038"/>
                  </a:lnTo>
                  <a:lnTo>
                    <a:pt x="464344" y="319088"/>
                  </a:lnTo>
                  <a:lnTo>
                    <a:pt x="473869" y="340519"/>
                  </a:lnTo>
                  <a:lnTo>
                    <a:pt x="478631" y="366713"/>
                  </a:lnTo>
                  <a:lnTo>
                    <a:pt x="485775" y="414338"/>
                  </a:lnTo>
                  <a:lnTo>
                    <a:pt x="485775" y="457200"/>
                  </a:lnTo>
                  <a:lnTo>
                    <a:pt x="483394" y="488157"/>
                  </a:lnTo>
                  <a:lnTo>
                    <a:pt x="471488" y="528638"/>
                  </a:lnTo>
                  <a:lnTo>
                    <a:pt x="450056" y="581025"/>
                  </a:lnTo>
                  <a:lnTo>
                    <a:pt x="419100" y="633413"/>
                  </a:lnTo>
                  <a:lnTo>
                    <a:pt x="378619" y="681038"/>
                  </a:lnTo>
                  <a:lnTo>
                    <a:pt x="283369" y="707232"/>
                  </a:lnTo>
                  <a:cubicBezTo>
                    <a:pt x="284163" y="667544"/>
                    <a:pt x="284956" y="627857"/>
                    <a:pt x="285750" y="588169"/>
                  </a:cubicBezTo>
                  <a:lnTo>
                    <a:pt x="283369" y="559594"/>
                  </a:lnTo>
                  <a:lnTo>
                    <a:pt x="257175" y="473869"/>
                  </a:lnTo>
                  <a:lnTo>
                    <a:pt x="207169" y="3381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0">
              <a:extLst>
                <a:ext uri="{FF2B5EF4-FFF2-40B4-BE49-F238E27FC236}">
                  <a16:creationId xmlns:a16="http://schemas.microsoft.com/office/drawing/2014/main" id="{A11727A6-2E1E-4D89-A8A8-FFC01D1D9E4C}"/>
                </a:ext>
              </a:extLst>
            </p:cNvPr>
            <p:cNvSpPr/>
            <p:nvPr/>
          </p:nvSpPr>
          <p:spPr>
            <a:xfrm>
              <a:off x="6424613" y="4859339"/>
              <a:ext cx="514350" cy="739775"/>
            </a:xfrm>
            <a:custGeom>
              <a:avLst/>
              <a:gdLst>
                <a:gd name="connsiteX0" fmla="*/ 304800 w 514350"/>
                <a:gd name="connsiteY0" fmla="*/ 447675 h 738188"/>
                <a:gd name="connsiteX1" fmla="*/ 357187 w 514350"/>
                <a:gd name="connsiteY1" fmla="*/ 373857 h 738188"/>
                <a:gd name="connsiteX2" fmla="*/ 397668 w 514350"/>
                <a:gd name="connsiteY2" fmla="*/ 314325 h 738188"/>
                <a:gd name="connsiteX3" fmla="*/ 416718 w 514350"/>
                <a:gd name="connsiteY3" fmla="*/ 302419 h 738188"/>
                <a:gd name="connsiteX4" fmla="*/ 454818 w 514350"/>
                <a:gd name="connsiteY4" fmla="*/ 280988 h 738188"/>
                <a:gd name="connsiteX5" fmla="*/ 488156 w 514350"/>
                <a:gd name="connsiteY5" fmla="*/ 257175 h 738188"/>
                <a:gd name="connsiteX6" fmla="*/ 509587 w 514350"/>
                <a:gd name="connsiteY6" fmla="*/ 233363 h 738188"/>
                <a:gd name="connsiteX7" fmla="*/ 514350 w 514350"/>
                <a:gd name="connsiteY7" fmla="*/ 209550 h 738188"/>
                <a:gd name="connsiteX8" fmla="*/ 502443 w 514350"/>
                <a:gd name="connsiteY8" fmla="*/ 188119 h 738188"/>
                <a:gd name="connsiteX9" fmla="*/ 471487 w 514350"/>
                <a:gd name="connsiteY9" fmla="*/ 171450 h 738188"/>
                <a:gd name="connsiteX10" fmla="*/ 431006 w 514350"/>
                <a:gd name="connsiteY10" fmla="*/ 159544 h 738188"/>
                <a:gd name="connsiteX11" fmla="*/ 388143 w 514350"/>
                <a:gd name="connsiteY11" fmla="*/ 133350 h 738188"/>
                <a:gd name="connsiteX12" fmla="*/ 330993 w 514350"/>
                <a:gd name="connsiteY12" fmla="*/ 100013 h 738188"/>
                <a:gd name="connsiteX13" fmla="*/ 261937 w 514350"/>
                <a:gd name="connsiteY13" fmla="*/ 66675 h 738188"/>
                <a:gd name="connsiteX14" fmla="*/ 176212 w 514350"/>
                <a:gd name="connsiteY14" fmla="*/ 35719 h 738188"/>
                <a:gd name="connsiteX15" fmla="*/ 73818 w 514350"/>
                <a:gd name="connsiteY15" fmla="*/ 0 h 738188"/>
                <a:gd name="connsiteX16" fmla="*/ 52387 w 514350"/>
                <a:gd name="connsiteY16" fmla="*/ 0 h 738188"/>
                <a:gd name="connsiteX17" fmla="*/ 78581 w 514350"/>
                <a:gd name="connsiteY17" fmla="*/ 33338 h 738188"/>
                <a:gd name="connsiteX18" fmla="*/ 102393 w 514350"/>
                <a:gd name="connsiteY18" fmla="*/ 69057 h 738188"/>
                <a:gd name="connsiteX19" fmla="*/ 123825 w 514350"/>
                <a:gd name="connsiteY19" fmla="*/ 102394 h 738188"/>
                <a:gd name="connsiteX20" fmla="*/ 138112 w 514350"/>
                <a:gd name="connsiteY20" fmla="*/ 133350 h 738188"/>
                <a:gd name="connsiteX21" fmla="*/ 147637 w 514350"/>
                <a:gd name="connsiteY21" fmla="*/ 164307 h 738188"/>
                <a:gd name="connsiteX22" fmla="*/ 152400 w 514350"/>
                <a:gd name="connsiteY22" fmla="*/ 190500 h 738188"/>
                <a:gd name="connsiteX23" fmla="*/ 152400 w 514350"/>
                <a:gd name="connsiteY23" fmla="*/ 221457 h 738188"/>
                <a:gd name="connsiteX24" fmla="*/ 150018 w 514350"/>
                <a:gd name="connsiteY24" fmla="*/ 276225 h 738188"/>
                <a:gd name="connsiteX25" fmla="*/ 142875 w 514350"/>
                <a:gd name="connsiteY25" fmla="*/ 333375 h 738188"/>
                <a:gd name="connsiteX26" fmla="*/ 133350 w 514350"/>
                <a:gd name="connsiteY26" fmla="*/ 371475 h 738188"/>
                <a:gd name="connsiteX27" fmla="*/ 104775 w 514350"/>
                <a:gd name="connsiteY27" fmla="*/ 435769 h 738188"/>
                <a:gd name="connsiteX28" fmla="*/ 69056 w 514350"/>
                <a:gd name="connsiteY28" fmla="*/ 523875 h 738188"/>
                <a:gd name="connsiteX29" fmla="*/ 40481 w 514350"/>
                <a:gd name="connsiteY29" fmla="*/ 604838 h 738188"/>
                <a:gd name="connsiteX30" fmla="*/ 0 w 514350"/>
                <a:gd name="connsiteY30" fmla="*/ 738188 h 738188"/>
                <a:gd name="connsiteX31" fmla="*/ 109537 w 514350"/>
                <a:gd name="connsiteY31" fmla="*/ 735807 h 738188"/>
                <a:gd name="connsiteX32" fmla="*/ 185737 w 514350"/>
                <a:gd name="connsiteY32" fmla="*/ 626269 h 738188"/>
                <a:gd name="connsiteX33" fmla="*/ 240506 w 514350"/>
                <a:gd name="connsiteY33" fmla="*/ 545307 h 738188"/>
                <a:gd name="connsiteX34" fmla="*/ 304800 w 514350"/>
                <a:gd name="connsiteY34" fmla="*/ 44767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4350" h="738188">
                  <a:moveTo>
                    <a:pt x="304800" y="447675"/>
                  </a:moveTo>
                  <a:lnTo>
                    <a:pt x="357187" y="373857"/>
                  </a:lnTo>
                  <a:lnTo>
                    <a:pt x="397668" y="314325"/>
                  </a:lnTo>
                  <a:lnTo>
                    <a:pt x="416718" y="302419"/>
                  </a:lnTo>
                  <a:lnTo>
                    <a:pt x="454818" y="280988"/>
                  </a:lnTo>
                  <a:lnTo>
                    <a:pt x="488156" y="257175"/>
                  </a:lnTo>
                  <a:lnTo>
                    <a:pt x="509587" y="233363"/>
                  </a:lnTo>
                  <a:lnTo>
                    <a:pt x="514350" y="209550"/>
                  </a:lnTo>
                  <a:lnTo>
                    <a:pt x="502443" y="188119"/>
                  </a:lnTo>
                  <a:lnTo>
                    <a:pt x="471487" y="171450"/>
                  </a:lnTo>
                  <a:lnTo>
                    <a:pt x="431006" y="159544"/>
                  </a:lnTo>
                  <a:lnTo>
                    <a:pt x="388143" y="133350"/>
                  </a:lnTo>
                  <a:lnTo>
                    <a:pt x="330993" y="100013"/>
                  </a:lnTo>
                  <a:lnTo>
                    <a:pt x="261937" y="66675"/>
                  </a:lnTo>
                  <a:lnTo>
                    <a:pt x="176212" y="35719"/>
                  </a:lnTo>
                  <a:lnTo>
                    <a:pt x="73818" y="0"/>
                  </a:lnTo>
                  <a:lnTo>
                    <a:pt x="52387" y="0"/>
                  </a:lnTo>
                  <a:lnTo>
                    <a:pt x="78581" y="33338"/>
                  </a:lnTo>
                  <a:lnTo>
                    <a:pt x="102393" y="69057"/>
                  </a:lnTo>
                  <a:lnTo>
                    <a:pt x="123825" y="102394"/>
                  </a:lnTo>
                  <a:lnTo>
                    <a:pt x="138112" y="133350"/>
                  </a:lnTo>
                  <a:lnTo>
                    <a:pt x="147637" y="164307"/>
                  </a:lnTo>
                  <a:lnTo>
                    <a:pt x="152400" y="190500"/>
                  </a:lnTo>
                  <a:lnTo>
                    <a:pt x="152400" y="221457"/>
                  </a:lnTo>
                  <a:lnTo>
                    <a:pt x="150018" y="276225"/>
                  </a:lnTo>
                  <a:lnTo>
                    <a:pt x="142875" y="333375"/>
                  </a:lnTo>
                  <a:lnTo>
                    <a:pt x="133350" y="371475"/>
                  </a:lnTo>
                  <a:lnTo>
                    <a:pt x="104775" y="435769"/>
                  </a:lnTo>
                  <a:lnTo>
                    <a:pt x="69056" y="523875"/>
                  </a:lnTo>
                  <a:lnTo>
                    <a:pt x="40481" y="604838"/>
                  </a:lnTo>
                  <a:lnTo>
                    <a:pt x="0" y="738188"/>
                  </a:lnTo>
                  <a:lnTo>
                    <a:pt x="109537" y="735807"/>
                  </a:lnTo>
                  <a:lnTo>
                    <a:pt x="185737" y="626269"/>
                  </a:lnTo>
                  <a:lnTo>
                    <a:pt x="240506" y="545307"/>
                  </a:lnTo>
                  <a:lnTo>
                    <a:pt x="304800" y="447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57F80D4A-46E0-48DE-8B49-38C058692AA9}"/>
                </a:ext>
              </a:extLst>
            </p:cNvPr>
            <p:cNvSpPr/>
            <p:nvPr/>
          </p:nvSpPr>
          <p:spPr>
            <a:xfrm>
              <a:off x="3917951" y="5461001"/>
              <a:ext cx="4341813" cy="492125"/>
            </a:xfrm>
            <a:custGeom>
              <a:avLst/>
              <a:gdLst>
                <a:gd name="connsiteX0" fmla="*/ 1991203 w 4342517"/>
                <a:gd name="connsiteY0" fmla="*/ 98855 h 490740"/>
                <a:gd name="connsiteX1" fmla="*/ 2460759 w 4342517"/>
                <a:gd name="connsiteY1" fmla="*/ 70611 h 490740"/>
                <a:gd name="connsiteX2" fmla="*/ 2782035 w 4342517"/>
                <a:gd name="connsiteY2" fmla="*/ 63550 h 490740"/>
                <a:gd name="connsiteX3" fmla="*/ 2916194 w 4342517"/>
                <a:gd name="connsiteY3" fmla="*/ 60019 h 490740"/>
                <a:gd name="connsiteX4" fmla="*/ 3191573 w 4342517"/>
                <a:gd name="connsiteY4" fmla="*/ 56489 h 490740"/>
                <a:gd name="connsiteX5" fmla="*/ 3484605 w 4342517"/>
                <a:gd name="connsiteY5" fmla="*/ 60019 h 490740"/>
                <a:gd name="connsiteX6" fmla="*/ 3675252 w 4342517"/>
                <a:gd name="connsiteY6" fmla="*/ 63550 h 490740"/>
                <a:gd name="connsiteX7" fmla="*/ 3731740 w 4342517"/>
                <a:gd name="connsiteY7" fmla="*/ 67080 h 490740"/>
                <a:gd name="connsiteX8" fmla="*/ 3784698 w 4342517"/>
                <a:gd name="connsiteY8" fmla="*/ 45897 h 490740"/>
                <a:gd name="connsiteX9" fmla="*/ 3858838 w 4342517"/>
                <a:gd name="connsiteY9" fmla="*/ 21183 h 490740"/>
                <a:gd name="connsiteX10" fmla="*/ 3929448 w 4342517"/>
                <a:gd name="connsiteY10" fmla="*/ 0 h 490740"/>
                <a:gd name="connsiteX11" fmla="*/ 3954162 w 4342517"/>
                <a:gd name="connsiteY11" fmla="*/ 3531 h 490740"/>
                <a:gd name="connsiteX12" fmla="*/ 4028302 w 4342517"/>
                <a:gd name="connsiteY12" fmla="*/ 28245 h 490740"/>
                <a:gd name="connsiteX13" fmla="*/ 4098912 w 4342517"/>
                <a:gd name="connsiteY13" fmla="*/ 52958 h 490740"/>
                <a:gd name="connsiteX14" fmla="*/ 4173053 w 4342517"/>
                <a:gd name="connsiteY14" fmla="*/ 81202 h 490740"/>
                <a:gd name="connsiteX15" fmla="*/ 4250724 w 4342517"/>
                <a:gd name="connsiteY15" fmla="*/ 116507 h 490740"/>
                <a:gd name="connsiteX16" fmla="*/ 4296620 w 4342517"/>
                <a:gd name="connsiteY16" fmla="*/ 141221 h 490740"/>
                <a:gd name="connsiteX17" fmla="*/ 4324864 w 4342517"/>
                <a:gd name="connsiteY17" fmla="*/ 162404 h 490740"/>
                <a:gd name="connsiteX18" fmla="*/ 4335456 w 4342517"/>
                <a:gd name="connsiteY18" fmla="*/ 180056 h 490740"/>
                <a:gd name="connsiteX19" fmla="*/ 4338986 w 4342517"/>
                <a:gd name="connsiteY19" fmla="*/ 194178 h 490740"/>
                <a:gd name="connsiteX20" fmla="*/ 4342517 w 4342517"/>
                <a:gd name="connsiteY20" fmla="*/ 215361 h 490740"/>
                <a:gd name="connsiteX21" fmla="*/ 4338986 w 4342517"/>
                <a:gd name="connsiteY21" fmla="*/ 247136 h 490740"/>
                <a:gd name="connsiteX22" fmla="*/ 4324864 w 4342517"/>
                <a:gd name="connsiteY22" fmla="*/ 264788 h 490740"/>
                <a:gd name="connsiteX23" fmla="*/ 4303681 w 4342517"/>
                <a:gd name="connsiteY23" fmla="*/ 275380 h 490740"/>
                <a:gd name="connsiteX24" fmla="*/ 4250724 w 4342517"/>
                <a:gd name="connsiteY24" fmla="*/ 285971 h 490740"/>
                <a:gd name="connsiteX25" fmla="*/ 4169522 w 4342517"/>
                <a:gd name="connsiteY25" fmla="*/ 289502 h 490740"/>
                <a:gd name="connsiteX26" fmla="*/ 4049485 w 4342517"/>
                <a:gd name="connsiteY26" fmla="*/ 278910 h 490740"/>
                <a:gd name="connsiteX27" fmla="*/ 3869430 w 4342517"/>
                <a:gd name="connsiteY27" fmla="*/ 268319 h 490740"/>
                <a:gd name="connsiteX28" fmla="*/ 3668191 w 4342517"/>
                <a:gd name="connsiteY28" fmla="*/ 257727 h 490740"/>
                <a:gd name="connsiteX29" fmla="*/ 3466952 w 4342517"/>
                <a:gd name="connsiteY29" fmla="*/ 250666 h 490740"/>
                <a:gd name="connsiteX30" fmla="*/ 3198634 w 4342517"/>
                <a:gd name="connsiteY30" fmla="*/ 243605 h 490740"/>
                <a:gd name="connsiteX31" fmla="*/ 2930316 w 4342517"/>
                <a:gd name="connsiteY31" fmla="*/ 243605 h 490740"/>
                <a:gd name="connsiteX32" fmla="*/ 2626693 w 4342517"/>
                <a:gd name="connsiteY32" fmla="*/ 257727 h 490740"/>
                <a:gd name="connsiteX33" fmla="*/ 2270112 w 4342517"/>
                <a:gd name="connsiteY33" fmla="*/ 271849 h 490740"/>
                <a:gd name="connsiteX34" fmla="*/ 2001794 w 4342517"/>
                <a:gd name="connsiteY34" fmla="*/ 285971 h 490740"/>
                <a:gd name="connsiteX35" fmla="*/ 1797025 w 4342517"/>
                <a:gd name="connsiteY35" fmla="*/ 296563 h 490740"/>
                <a:gd name="connsiteX36" fmla="*/ 1567542 w 4342517"/>
                <a:gd name="connsiteY36" fmla="*/ 310685 h 490740"/>
                <a:gd name="connsiteX37" fmla="*/ 1419261 w 4342517"/>
                <a:gd name="connsiteY37" fmla="*/ 314215 h 490740"/>
                <a:gd name="connsiteX38" fmla="*/ 1260389 w 4342517"/>
                <a:gd name="connsiteY38" fmla="*/ 328337 h 490740"/>
                <a:gd name="connsiteX39" fmla="*/ 1080333 w 4342517"/>
                <a:gd name="connsiteY39" fmla="*/ 356581 h 490740"/>
                <a:gd name="connsiteX40" fmla="*/ 896747 w 4342517"/>
                <a:gd name="connsiteY40" fmla="*/ 388356 h 490740"/>
                <a:gd name="connsiteX41" fmla="*/ 773179 w 4342517"/>
                <a:gd name="connsiteY41" fmla="*/ 409539 h 490740"/>
                <a:gd name="connsiteX42" fmla="*/ 628429 w 4342517"/>
                <a:gd name="connsiteY42" fmla="*/ 444844 h 490740"/>
                <a:gd name="connsiteX43" fmla="*/ 494270 w 4342517"/>
                <a:gd name="connsiteY43" fmla="*/ 480149 h 490740"/>
                <a:gd name="connsiteX44" fmla="*/ 441312 w 4342517"/>
                <a:gd name="connsiteY44" fmla="*/ 490740 h 490740"/>
                <a:gd name="connsiteX45" fmla="*/ 423660 w 4342517"/>
                <a:gd name="connsiteY45" fmla="*/ 490740 h 490740"/>
                <a:gd name="connsiteX46" fmla="*/ 381294 w 4342517"/>
                <a:gd name="connsiteY46" fmla="*/ 469557 h 490740"/>
                <a:gd name="connsiteX47" fmla="*/ 307153 w 4342517"/>
                <a:gd name="connsiteY47" fmla="*/ 420130 h 490740"/>
                <a:gd name="connsiteX48" fmla="*/ 222421 w 4342517"/>
                <a:gd name="connsiteY48" fmla="*/ 353051 h 490740"/>
                <a:gd name="connsiteX49" fmla="*/ 137689 w 4342517"/>
                <a:gd name="connsiteY49" fmla="*/ 285971 h 490740"/>
                <a:gd name="connsiteX50" fmla="*/ 28244 w 4342517"/>
                <a:gd name="connsiteY50" fmla="*/ 176526 h 490740"/>
                <a:gd name="connsiteX51" fmla="*/ 7061 w 4342517"/>
                <a:gd name="connsiteY51" fmla="*/ 155343 h 490740"/>
                <a:gd name="connsiteX52" fmla="*/ 0 w 4342517"/>
                <a:gd name="connsiteY52" fmla="*/ 134160 h 490740"/>
                <a:gd name="connsiteX53" fmla="*/ 3530 w 4342517"/>
                <a:gd name="connsiteY53" fmla="*/ 116507 h 490740"/>
                <a:gd name="connsiteX54" fmla="*/ 14122 w 4342517"/>
                <a:gd name="connsiteY54" fmla="*/ 105916 h 490740"/>
                <a:gd name="connsiteX55" fmla="*/ 28244 w 4342517"/>
                <a:gd name="connsiteY55" fmla="*/ 102385 h 490740"/>
                <a:gd name="connsiteX56" fmla="*/ 60018 w 4342517"/>
                <a:gd name="connsiteY56" fmla="*/ 112977 h 490740"/>
                <a:gd name="connsiteX57" fmla="*/ 105915 w 4342517"/>
                <a:gd name="connsiteY57" fmla="*/ 134160 h 490740"/>
                <a:gd name="connsiteX58" fmla="*/ 172994 w 4342517"/>
                <a:gd name="connsiteY58" fmla="*/ 162404 h 490740"/>
                <a:gd name="connsiteX59" fmla="*/ 243604 w 4342517"/>
                <a:gd name="connsiteY59" fmla="*/ 190648 h 490740"/>
                <a:gd name="connsiteX60" fmla="*/ 285970 w 4342517"/>
                <a:gd name="connsiteY60" fmla="*/ 204770 h 490740"/>
                <a:gd name="connsiteX61" fmla="*/ 345989 w 4342517"/>
                <a:gd name="connsiteY61" fmla="*/ 215361 h 490740"/>
                <a:gd name="connsiteX62" fmla="*/ 416599 w 4342517"/>
                <a:gd name="connsiteY62" fmla="*/ 222422 h 490740"/>
                <a:gd name="connsiteX63" fmla="*/ 504861 w 4342517"/>
                <a:gd name="connsiteY63" fmla="*/ 218892 h 490740"/>
                <a:gd name="connsiteX64" fmla="*/ 667264 w 4342517"/>
                <a:gd name="connsiteY64" fmla="*/ 204770 h 490740"/>
                <a:gd name="connsiteX65" fmla="*/ 914400 w 4342517"/>
                <a:gd name="connsiteY65" fmla="*/ 187117 h 490740"/>
                <a:gd name="connsiteX66" fmla="*/ 1281572 w 4342517"/>
                <a:gd name="connsiteY66" fmla="*/ 158873 h 490740"/>
                <a:gd name="connsiteX67" fmla="*/ 1645213 w 4342517"/>
                <a:gd name="connsiteY67" fmla="*/ 130629 h 490740"/>
                <a:gd name="connsiteX68" fmla="*/ 1754659 w 4342517"/>
                <a:gd name="connsiteY68" fmla="*/ 109446 h 490740"/>
                <a:gd name="connsiteX69" fmla="*/ 1991203 w 4342517"/>
                <a:gd name="connsiteY69" fmla="*/ 98855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342517" h="490740">
                  <a:moveTo>
                    <a:pt x="1991203" y="98855"/>
                  </a:moveTo>
                  <a:lnTo>
                    <a:pt x="2460759" y="70611"/>
                  </a:lnTo>
                  <a:lnTo>
                    <a:pt x="2782035" y="63550"/>
                  </a:lnTo>
                  <a:lnTo>
                    <a:pt x="2916194" y="60019"/>
                  </a:lnTo>
                  <a:lnTo>
                    <a:pt x="3191573" y="56489"/>
                  </a:lnTo>
                  <a:lnTo>
                    <a:pt x="3484605" y="60019"/>
                  </a:lnTo>
                  <a:lnTo>
                    <a:pt x="3675252" y="63550"/>
                  </a:lnTo>
                  <a:lnTo>
                    <a:pt x="3731740" y="67080"/>
                  </a:lnTo>
                  <a:lnTo>
                    <a:pt x="3784698" y="45897"/>
                  </a:lnTo>
                  <a:lnTo>
                    <a:pt x="3858838" y="21183"/>
                  </a:lnTo>
                  <a:lnTo>
                    <a:pt x="3929448" y="0"/>
                  </a:lnTo>
                  <a:lnTo>
                    <a:pt x="3954162" y="3531"/>
                  </a:lnTo>
                  <a:lnTo>
                    <a:pt x="4028302" y="28245"/>
                  </a:lnTo>
                  <a:lnTo>
                    <a:pt x="4098912" y="52958"/>
                  </a:lnTo>
                  <a:lnTo>
                    <a:pt x="4173053" y="81202"/>
                  </a:lnTo>
                  <a:lnTo>
                    <a:pt x="4250724" y="116507"/>
                  </a:lnTo>
                  <a:lnTo>
                    <a:pt x="4296620" y="141221"/>
                  </a:lnTo>
                  <a:lnTo>
                    <a:pt x="4324864" y="162404"/>
                  </a:lnTo>
                  <a:lnTo>
                    <a:pt x="4335456" y="180056"/>
                  </a:lnTo>
                  <a:lnTo>
                    <a:pt x="4338986" y="194178"/>
                  </a:lnTo>
                  <a:lnTo>
                    <a:pt x="4342517" y="215361"/>
                  </a:lnTo>
                  <a:lnTo>
                    <a:pt x="4338986" y="247136"/>
                  </a:lnTo>
                  <a:lnTo>
                    <a:pt x="4324864" y="264788"/>
                  </a:lnTo>
                  <a:lnTo>
                    <a:pt x="4303681" y="275380"/>
                  </a:lnTo>
                  <a:lnTo>
                    <a:pt x="4250724" y="285971"/>
                  </a:lnTo>
                  <a:lnTo>
                    <a:pt x="4169522" y="289502"/>
                  </a:lnTo>
                  <a:lnTo>
                    <a:pt x="4049485" y="278910"/>
                  </a:lnTo>
                  <a:lnTo>
                    <a:pt x="3869430" y="268319"/>
                  </a:lnTo>
                  <a:lnTo>
                    <a:pt x="3668191" y="257727"/>
                  </a:lnTo>
                  <a:lnTo>
                    <a:pt x="3466952" y="250666"/>
                  </a:lnTo>
                  <a:lnTo>
                    <a:pt x="3198634" y="243605"/>
                  </a:lnTo>
                  <a:lnTo>
                    <a:pt x="2930316" y="243605"/>
                  </a:lnTo>
                  <a:lnTo>
                    <a:pt x="2626693" y="257727"/>
                  </a:lnTo>
                  <a:lnTo>
                    <a:pt x="2270112" y="271849"/>
                  </a:lnTo>
                  <a:lnTo>
                    <a:pt x="2001794" y="285971"/>
                  </a:lnTo>
                  <a:lnTo>
                    <a:pt x="1797025" y="296563"/>
                  </a:lnTo>
                  <a:lnTo>
                    <a:pt x="1567542" y="310685"/>
                  </a:lnTo>
                  <a:lnTo>
                    <a:pt x="1419261" y="314215"/>
                  </a:lnTo>
                  <a:lnTo>
                    <a:pt x="1260389" y="328337"/>
                  </a:lnTo>
                  <a:lnTo>
                    <a:pt x="1080333" y="356581"/>
                  </a:lnTo>
                  <a:lnTo>
                    <a:pt x="896747" y="388356"/>
                  </a:lnTo>
                  <a:lnTo>
                    <a:pt x="773179" y="409539"/>
                  </a:lnTo>
                  <a:lnTo>
                    <a:pt x="628429" y="444844"/>
                  </a:lnTo>
                  <a:lnTo>
                    <a:pt x="494270" y="480149"/>
                  </a:lnTo>
                  <a:lnTo>
                    <a:pt x="441312" y="490740"/>
                  </a:lnTo>
                  <a:lnTo>
                    <a:pt x="423660" y="490740"/>
                  </a:lnTo>
                  <a:lnTo>
                    <a:pt x="381294" y="469557"/>
                  </a:lnTo>
                  <a:lnTo>
                    <a:pt x="307153" y="420130"/>
                  </a:lnTo>
                  <a:lnTo>
                    <a:pt x="222421" y="353051"/>
                  </a:lnTo>
                  <a:lnTo>
                    <a:pt x="137689" y="285971"/>
                  </a:lnTo>
                  <a:lnTo>
                    <a:pt x="28244" y="176526"/>
                  </a:lnTo>
                  <a:lnTo>
                    <a:pt x="7061" y="155343"/>
                  </a:lnTo>
                  <a:lnTo>
                    <a:pt x="0" y="134160"/>
                  </a:lnTo>
                  <a:lnTo>
                    <a:pt x="3530" y="116507"/>
                  </a:lnTo>
                  <a:lnTo>
                    <a:pt x="14122" y="105916"/>
                  </a:lnTo>
                  <a:lnTo>
                    <a:pt x="28244" y="102385"/>
                  </a:lnTo>
                  <a:lnTo>
                    <a:pt x="60018" y="112977"/>
                  </a:lnTo>
                  <a:lnTo>
                    <a:pt x="105915" y="134160"/>
                  </a:lnTo>
                  <a:lnTo>
                    <a:pt x="172994" y="162404"/>
                  </a:lnTo>
                  <a:lnTo>
                    <a:pt x="243604" y="190648"/>
                  </a:lnTo>
                  <a:lnTo>
                    <a:pt x="285970" y="204770"/>
                  </a:lnTo>
                  <a:lnTo>
                    <a:pt x="345989" y="215361"/>
                  </a:lnTo>
                  <a:lnTo>
                    <a:pt x="416599" y="222422"/>
                  </a:lnTo>
                  <a:lnTo>
                    <a:pt x="504861" y="218892"/>
                  </a:lnTo>
                  <a:lnTo>
                    <a:pt x="667264" y="204770"/>
                  </a:lnTo>
                  <a:lnTo>
                    <a:pt x="914400" y="187117"/>
                  </a:lnTo>
                  <a:lnTo>
                    <a:pt x="1281572" y="158873"/>
                  </a:lnTo>
                  <a:lnTo>
                    <a:pt x="1645213" y="130629"/>
                  </a:lnTo>
                  <a:lnTo>
                    <a:pt x="1754659" y="109446"/>
                  </a:lnTo>
                  <a:lnTo>
                    <a:pt x="1991203" y="988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5250367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715E059-283D-4BB5-A7B4-9F0B8A115EC5}"/>
              </a:ext>
            </a:extLst>
          </p:cNvPr>
          <p:cNvSpPr/>
          <p:nvPr/>
        </p:nvSpPr>
        <p:spPr>
          <a:xfrm>
            <a:off x="4203701" y="1746250"/>
            <a:ext cx="1611313" cy="1911350"/>
          </a:xfrm>
          <a:custGeom>
            <a:avLst/>
            <a:gdLst>
              <a:gd name="connsiteX0" fmla="*/ 868036 w 1612435"/>
              <a:gd name="connsiteY0" fmla="*/ 1202887 h 1911225"/>
              <a:gd name="connsiteX1" fmla="*/ 631065 w 1612435"/>
              <a:gd name="connsiteY1" fmla="*/ 1442434 h 1911225"/>
              <a:gd name="connsiteX2" fmla="*/ 491973 w 1612435"/>
              <a:gd name="connsiteY2" fmla="*/ 1581526 h 1911225"/>
              <a:gd name="connsiteX3" fmla="*/ 332275 w 1612435"/>
              <a:gd name="connsiteY3" fmla="*/ 1712890 h 1911225"/>
              <a:gd name="connsiteX4" fmla="*/ 167426 w 1612435"/>
              <a:gd name="connsiteY4" fmla="*/ 1833952 h 1911225"/>
              <a:gd name="connsiteX5" fmla="*/ 64395 w 1612435"/>
              <a:gd name="connsiteY5" fmla="*/ 1903498 h 1911225"/>
              <a:gd name="connsiteX6" fmla="*/ 46364 w 1612435"/>
              <a:gd name="connsiteY6" fmla="*/ 1911225 h 1911225"/>
              <a:gd name="connsiteX7" fmla="*/ 20606 w 1612435"/>
              <a:gd name="connsiteY7" fmla="*/ 1908649 h 1911225"/>
              <a:gd name="connsiteX8" fmla="*/ 7728 w 1612435"/>
              <a:gd name="connsiteY8" fmla="*/ 1898346 h 1911225"/>
              <a:gd name="connsiteX9" fmla="*/ 0 w 1612435"/>
              <a:gd name="connsiteY9" fmla="*/ 1877740 h 1911225"/>
              <a:gd name="connsiteX10" fmla="*/ 7728 w 1612435"/>
              <a:gd name="connsiteY10" fmla="*/ 1857134 h 1911225"/>
              <a:gd name="connsiteX11" fmla="*/ 123637 w 1612435"/>
              <a:gd name="connsiteY11" fmla="*/ 1754103 h 1911225"/>
              <a:gd name="connsiteX12" fmla="*/ 275608 w 1612435"/>
              <a:gd name="connsiteY12" fmla="*/ 1612435 h 1911225"/>
              <a:gd name="connsiteX13" fmla="*/ 396670 w 1612435"/>
              <a:gd name="connsiteY13" fmla="*/ 1483646 h 1911225"/>
              <a:gd name="connsiteX14" fmla="*/ 517731 w 1612435"/>
              <a:gd name="connsiteY14" fmla="*/ 1349706 h 1911225"/>
              <a:gd name="connsiteX15" fmla="*/ 643944 w 1612435"/>
              <a:gd name="connsiteY15" fmla="*/ 1192584 h 1911225"/>
              <a:gd name="connsiteX16" fmla="*/ 754702 w 1612435"/>
              <a:gd name="connsiteY16" fmla="*/ 1050916 h 1911225"/>
              <a:gd name="connsiteX17" fmla="*/ 870612 w 1612435"/>
              <a:gd name="connsiteY17" fmla="*/ 898946 h 1911225"/>
              <a:gd name="connsiteX18" fmla="*/ 986522 w 1612435"/>
              <a:gd name="connsiteY18" fmla="*/ 726369 h 1911225"/>
              <a:gd name="connsiteX19" fmla="*/ 1076674 w 1612435"/>
              <a:gd name="connsiteY19" fmla="*/ 571822 h 1911225"/>
              <a:gd name="connsiteX20" fmla="*/ 1179705 w 1612435"/>
              <a:gd name="connsiteY20" fmla="*/ 373488 h 1911225"/>
              <a:gd name="connsiteX21" fmla="*/ 1220917 w 1612435"/>
              <a:gd name="connsiteY21" fmla="*/ 291063 h 1911225"/>
              <a:gd name="connsiteX22" fmla="*/ 1228645 w 1612435"/>
              <a:gd name="connsiteY22" fmla="*/ 265305 h 1911225"/>
              <a:gd name="connsiteX23" fmla="*/ 1231221 w 1612435"/>
              <a:gd name="connsiteY23" fmla="*/ 242123 h 1911225"/>
              <a:gd name="connsiteX24" fmla="*/ 1231221 w 1612435"/>
              <a:gd name="connsiteY24" fmla="*/ 216365 h 1911225"/>
              <a:gd name="connsiteX25" fmla="*/ 1220917 w 1612435"/>
              <a:gd name="connsiteY25" fmla="*/ 185456 h 1911225"/>
              <a:gd name="connsiteX26" fmla="*/ 1210614 w 1612435"/>
              <a:gd name="connsiteY26" fmla="*/ 164850 h 1911225"/>
              <a:gd name="connsiteX27" fmla="*/ 1184857 w 1612435"/>
              <a:gd name="connsiteY27" fmla="*/ 139092 h 1911225"/>
              <a:gd name="connsiteX28" fmla="*/ 1156523 w 1612435"/>
              <a:gd name="connsiteY28" fmla="*/ 113334 h 1911225"/>
              <a:gd name="connsiteX29" fmla="*/ 1112735 w 1612435"/>
              <a:gd name="connsiteY29" fmla="*/ 85001 h 1911225"/>
              <a:gd name="connsiteX30" fmla="*/ 1099856 w 1612435"/>
              <a:gd name="connsiteY30" fmla="*/ 74698 h 1911225"/>
              <a:gd name="connsiteX31" fmla="*/ 1092129 w 1612435"/>
              <a:gd name="connsiteY31" fmla="*/ 56667 h 1911225"/>
              <a:gd name="connsiteX32" fmla="*/ 1089553 w 1612435"/>
              <a:gd name="connsiteY32" fmla="*/ 38637 h 1911225"/>
              <a:gd name="connsiteX33" fmla="*/ 1089553 w 1612435"/>
              <a:gd name="connsiteY33" fmla="*/ 23182 h 1911225"/>
              <a:gd name="connsiteX34" fmla="*/ 1099856 w 1612435"/>
              <a:gd name="connsiteY34" fmla="*/ 7728 h 1911225"/>
              <a:gd name="connsiteX35" fmla="*/ 1123038 w 1612435"/>
              <a:gd name="connsiteY35" fmla="*/ 0 h 1911225"/>
              <a:gd name="connsiteX36" fmla="*/ 1153947 w 1612435"/>
              <a:gd name="connsiteY36" fmla="*/ 2576 h 1911225"/>
              <a:gd name="connsiteX37" fmla="*/ 1195160 w 1612435"/>
              <a:gd name="connsiteY37" fmla="*/ 7728 h 1911225"/>
              <a:gd name="connsiteX38" fmla="*/ 1246675 w 1612435"/>
              <a:gd name="connsiteY38" fmla="*/ 25758 h 1911225"/>
              <a:gd name="connsiteX39" fmla="*/ 1303342 w 1612435"/>
              <a:gd name="connsiteY39" fmla="*/ 54091 h 1911225"/>
              <a:gd name="connsiteX40" fmla="*/ 1354858 w 1612435"/>
              <a:gd name="connsiteY40" fmla="*/ 85001 h 1911225"/>
              <a:gd name="connsiteX41" fmla="*/ 1445010 w 1612435"/>
              <a:gd name="connsiteY41" fmla="*/ 154547 h 1911225"/>
              <a:gd name="connsiteX42" fmla="*/ 1527435 w 1612435"/>
              <a:gd name="connsiteY42" fmla="*/ 229244 h 1911225"/>
              <a:gd name="connsiteX43" fmla="*/ 1573799 w 1612435"/>
              <a:gd name="connsiteY43" fmla="*/ 275608 h 1911225"/>
              <a:gd name="connsiteX44" fmla="*/ 1596981 w 1612435"/>
              <a:gd name="connsiteY44" fmla="*/ 303942 h 1911225"/>
              <a:gd name="connsiteX45" fmla="*/ 1607284 w 1612435"/>
              <a:gd name="connsiteY45" fmla="*/ 324548 h 1911225"/>
              <a:gd name="connsiteX46" fmla="*/ 1612435 w 1612435"/>
              <a:gd name="connsiteY46" fmla="*/ 340002 h 1911225"/>
              <a:gd name="connsiteX47" fmla="*/ 1612435 w 1612435"/>
              <a:gd name="connsiteY47" fmla="*/ 355457 h 1911225"/>
              <a:gd name="connsiteX48" fmla="*/ 1599556 w 1612435"/>
              <a:gd name="connsiteY48" fmla="*/ 378639 h 1911225"/>
              <a:gd name="connsiteX49" fmla="*/ 1568647 w 1612435"/>
              <a:gd name="connsiteY49" fmla="*/ 399245 h 1911225"/>
              <a:gd name="connsiteX50" fmla="*/ 1509404 w 1612435"/>
              <a:gd name="connsiteY50" fmla="*/ 425003 h 1911225"/>
              <a:gd name="connsiteX51" fmla="*/ 1473343 w 1612435"/>
              <a:gd name="connsiteY51" fmla="*/ 445609 h 1911225"/>
              <a:gd name="connsiteX52" fmla="*/ 1437283 w 1612435"/>
              <a:gd name="connsiteY52" fmla="*/ 484246 h 1911225"/>
              <a:gd name="connsiteX53" fmla="*/ 1360009 w 1612435"/>
              <a:gd name="connsiteY53" fmla="*/ 582125 h 1911225"/>
              <a:gd name="connsiteX54" fmla="*/ 1295615 w 1612435"/>
              <a:gd name="connsiteY54" fmla="*/ 680005 h 1911225"/>
              <a:gd name="connsiteX55" fmla="*/ 1141068 w 1612435"/>
              <a:gd name="connsiteY55" fmla="*/ 883491 h 1911225"/>
              <a:gd name="connsiteX56" fmla="*/ 868036 w 1612435"/>
              <a:gd name="connsiteY56" fmla="*/ 1202887 h 1911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612435" h="1911225">
                <a:moveTo>
                  <a:pt x="868036" y="1202887"/>
                </a:moveTo>
                <a:lnTo>
                  <a:pt x="631065" y="1442434"/>
                </a:lnTo>
                <a:lnTo>
                  <a:pt x="491973" y="1581526"/>
                </a:lnTo>
                <a:lnTo>
                  <a:pt x="332275" y="1712890"/>
                </a:lnTo>
                <a:lnTo>
                  <a:pt x="167426" y="1833952"/>
                </a:lnTo>
                <a:lnTo>
                  <a:pt x="64395" y="1903498"/>
                </a:lnTo>
                <a:lnTo>
                  <a:pt x="46364" y="1911225"/>
                </a:lnTo>
                <a:lnTo>
                  <a:pt x="20606" y="1908649"/>
                </a:lnTo>
                <a:lnTo>
                  <a:pt x="7728" y="1898346"/>
                </a:lnTo>
                <a:lnTo>
                  <a:pt x="0" y="1877740"/>
                </a:lnTo>
                <a:lnTo>
                  <a:pt x="7728" y="1857134"/>
                </a:lnTo>
                <a:lnTo>
                  <a:pt x="123637" y="1754103"/>
                </a:lnTo>
                <a:lnTo>
                  <a:pt x="275608" y="1612435"/>
                </a:lnTo>
                <a:lnTo>
                  <a:pt x="396670" y="1483646"/>
                </a:lnTo>
                <a:lnTo>
                  <a:pt x="517731" y="1349706"/>
                </a:lnTo>
                <a:lnTo>
                  <a:pt x="643944" y="1192584"/>
                </a:lnTo>
                <a:lnTo>
                  <a:pt x="754702" y="1050916"/>
                </a:lnTo>
                <a:lnTo>
                  <a:pt x="870612" y="898946"/>
                </a:lnTo>
                <a:lnTo>
                  <a:pt x="986522" y="726369"/>
                </a:lnTo>
                <a:lnTo>
                  <a:pt x="1076674" y="571822"/>
                </a:lnTo>
                <a:lnTo>
                  <a:pt x="1179705" y="373488"/>
                </a:lnTo>
                <a:lnTo>
                  <a:pt x="1220917" y="291063"/>
                </a:lnTo>
                <a:lnTo>
                  <a:pt x="1228645" y="265305"/>
                </a:lnTo>
                <a:lnTo>
                  <a:pt x="1231221" y="242123"/>
                </a:lnTo>
                <a:lnTo>
                  <a:pt x="1231221" y="216365"/>
                </a:lnTo>
                <a:lnTo>
                  <a:pt x="1220917" y="185456"/>
                </a:lnTo>
                <a:lnTo>
                  <a:pt x="1210614" y="164850"/>
                </a:lnTo>
                <a:lnTo>
                  <a:pt x="1184857" y="139092"/>
                </a:lnTo>
                <a:lnTo>
                  <a:pt x="1156523" y="113334"/>
                </a:lnTo>
                <a:lnTo>
                  <a:pt x="1112735" y="85001"/>
                </a:lnTo>
                <a:lnTo>
                  <a:pt x="1099856" y="74698"/>
                </a:lnTo>
                <a:lnTo>
                  <a:pt x="1092129" y="56667"/>
                </a:lnTo>
                <a:lnTo>
                  <a:pt x="1089553" y="38637"/>
                </a:lnTo>
                <a:lnTo>
                  <a:pt x="1089553" y="23182"/>
                </a:lnTo>
                <a:lnTo>
                  <a:pt x="1099856" y="7728"/>
                </a:lnTo>
                <a:lnTo>
                  <a:pt x="1123038" y="0"/>
                </a:lnTo>
                <a:lnTo>
                  <a:pt x="1153947" y="2576"/>
                </a:lnTo>
                <a:lnTo>
                  <a:pt x="1195160" y="7728"/>
                </a:lnTo>
                <a:lnTo>
                  <a:pt x="1246675" y="25758"/>
                </a:lnTo>
                <a:lnTo>
                  <a:pt x="1303342" y="54091"/>
                </a:lnTo>
                <a:lnTo>
                  <a:pt x="1354858" y="85001"/>
                </a:lnTo>
                <a:lnTo>
                  <a:pt x="1445010" y="154547"/>
                </a:lnTo>
                <a:lnTo>
                  <a:pt x="1527435" y="229244"/>
                </a:lnTo>
                <a:lnTo>
                  <a:pt x="1573799" y="275608"/>
                </a:lnTo>
                <a:lnTo>
                  <a:pt x="1596981" y="303942"/>
                </a:lnTo>
                <a:lnTo>
                  <a:pt x="1607284" y="324548"/>
                </a:lnTo>
                <a:lnTo>
                  <a:pt x="1612435" y="340002"/>
                </a:lnTo>
                <a:lnTo>
                  <a:pt x="1612435" y="355457"/>
                </a:lnTo>
                <a:lnTo>
                  <a:pt x="1599556" y="378639"/>
                </a:lnTo>
                <a:lnTo>
                  <a:pt x="1568647" y="399245"/>
                </a:lnTo>
                <a:lnTo>
                  <a:pt x="1509404" y="425003"/>
                </a:lnTo>
                <a:lnTo>
                  <a:pt x="1473343" y="445609"/>
                </a:lnTo>
                <a:lnTo>
                  <a:pt x="1437283" y="484246"/>
                </a:lnTo>
                <a:lnTo>
                  <a:pt x="1360009" y="582125"/>
                </a:lnTo>
                <a:lnTo>
                  <a:pt x="1295615" y="680005"/>
                </a:lnTo>
                <a:lnTo>
                  <a:pt x="1141068" y="883491"/>
                </a:lnTo>
                <a:lnTo>
                  <a:pt x="868036" y="120288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5151AD9-1B4B-4C3C-A0F1-AF4EB4DB2DEE}"/>
              </a:ext>
            </a:extLst>
          </p:cNvPr>
          <p:cNvSpPr/>
          <p:nvPr/>
        </p:nvSpPr>
        <p:spPr>
          <a:xfrm>
            <a:off x="5434014" y="2155826"/>
            <a:ext cx="1501775" cy="385763"/>
          </a:xfrm>
          <a:custGeom>
            <a:avLst/>
            <a:gdLst>
              <a:gd name="connsiteX0" fmla="*/ 826823 w 1501676"/>
              <a:gd name="connsiteY0" fmla="*/ 267881 h 386367"/>
              <a:gd name="connsiteX1" fmla="*/ 311668 w 1501676"/>
              <a:gd name="connsiteY1" fmla="*/ 383791 h 386367"/>
              <a:gd name="connsiteX2" fmla="*/ 267880 w 1501676"/>
              <a:gd name="connsiteY2" fmla="*/ 386367 h 386367"/>
              <a:gd name="connsiteX3" fmla="*/ 236971 w 1501676"/>
              <a:gd name="connsiteY3" fmla="*/ 383791 h 386367"/>
              <a:gd name="connsiteX4" fmla="*/ 185455 w 1501676"/>
              <a:gd name="connsiteY4" fmla="*/ 368336 h 386367"/>
              <a:gd name="connsiteX5" fmla="*/ 105606 w 1501676"/>
              <a:gd name="connsiteY5" fmla="*/ 329700 h 386367"/>
              <a:gd name="connsiteX6" fmla="*/ 0 w 1501676"/>
              <a:gd name="connsiteY6" fmla="*/ 255002 h 386367"/>
              <a:gd name="connsiteX7" fmla="*/ 79849 w 1501676"/>
              <a:gd name="connsiteY7" fmla="*/ 136516 h 386367"/>
              <a:gd name="connsiteX8" fmla="*/ 193183 w 1501676"/>
              <a:gd name="connsiteY8" fmla="*/ 172577 h 386367"/>
              <a:gd name="connsiteX9" fmla="*/ 249850 w 1501676"/>
              <a:gd name="connsiteY9" fmla="*/ 182880 h 386367"/>
              <a:gd name="connsiteX10" fmla="*/ 283335 w 1501676"/>
              <a:gd name="connsiteY10" fmla="*/ 188032 h 386367"/>
              <a:gd name="connsiteX11" fmla="*/ 327123 w 1501676"/>
              <a:gd name="connsiteY11" fmla="*/ 188032 h 386367"/>
              <a:gd name="connsiteX12" fmla="*/ 365760 w 1501676"/>
              <a:gd name="connsiteY12" fmla="*/ 182880 h 386367"/>
              <a:gd name="connsiteX13" fmla="*/ 680004 w 1501676"/>
              <a:gd name="connsiteY13" fmla="*/ 115910 h 386367"/>
              <a:gd name="connsiteX14" fmla="*/ 978794 w 1501676"/>
              <a:gd name="connsiteY14" fmla="*/ 46364 h 386367"/>
              <a:gd name="connsiteX15" fmla="*/ 1146219 w 1501676"/>
              <a:gd name="connsiteY15" fmla="*/ 0 h 386367"/>
              <a:gd name="connsiteX16" fmla="*/ 1169401 w 1501676"/>
              <a:gd name="connsiteY16" fmla="*/ 5152 h 386367"/>
              <a:gd name="connsiteX17" fmla="*/ 1241523 w 1501676"/>
              <a:gd name="connsiteY17" fmla="*/ 38637 h 386367"/>
              <a:gd name="connsiteX18" fmla="*/ 1323948 w 1501676"/>
              <a:gd name="connsiteY18" fmla="*/ 77274 h 386367"/>
              <a:gd name="connsiteX19" fmla="*/ 1385766 w 1501676"/>
              <a:gd name="connsiteY19" fmla="*/ 113334 h 386367"/>
              <a:gd name="connsiteX20" fmla="*/ 1416676 w 1501676"/>
              <a:gd name="connsiteY20" fmla="*/ 136516 h 386367"/>
              <a:gd name="connsiteX21" fmla="*/ 1442433 w 1501676"/>
              <a:gd name="connsiteY21" fmla="*/ 157123 h 386367"/>
              <a:gd name="connsiteX22" fmla="*/ 1465615 w 1501676"/>
              <a:gd name="connsiteY22" fmla="*/ 185456 h 386367"/>
              <a:gd name="connsiteX23" fmla="*/ 1488797 w 1501676"/>
              <a:gd name="connsiteY23" fmla="*/ 216365 h 386367"/>
              <a:gd name="connsiteX24" fmla="*/ 1496525 w 1501676"/>
              <a:gd name="connsiteY24" fmla="*/ 244699 h 386367"/>
              <a:gd name="connsiteX25" fmla="*/ 1501676 w 1501676"/>
              <a:gd name="connsiteY25" fmla="*/ 265305 h 386367"/>
              <a:gd name="connsiteX26" fmla="*/ 1499100 w 1501676"/>
              <a:gd name="connsiteY26" fmla="*/ 288487 h 386367"/>
              <a:gd name="connsiteX27" fmla="*/ 1483646 w 1501676"/>
              <a:gd name="connsiteY27" fmla="*/ 309093 h 386367"/>
              <a:gd name="connsiteX28" fmla="*/ 1421827 w 1501676"/>
              <a:gd name="connsiteY28" fmla="*/ 342578 h 386367"/>
              <a:gd name="connsiteX29" fmla="*/ 1125613 w 1501676"/>
              <a:gd name="connsiteY29" fmla="*/ 213790 h 386367"/>
              <a:gd name="connsiteX30" fmla="*/ 826823 w 1501676"/>
              <a:gd name="connsiteY30" fmla="*/ 267881 h 386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01676" h="386367">
                <a:moveTo>
                  <a:pt x="826823" y="267881"/>
                </a:moveTo>
                <a:lnTo>
                  <a:pt x="311668" y="383791"/>
                </a:lnTo>
                <a:lnTo>
                  <a:pt x="267880" y="386367"/>
                </a:lnTo>
                <a:lnTo>
                  <a:pt x="236971" y="383791"/>
                </a:lnTo>
                <a:lnTo>
                  <a:pt x="185455" y="368336"/>
                </a:lnTo>
                <a:lnTo>
                  <a:pt x="105606" y="329700"/>
                </a:lnTo>
                <a:lnTo>
                  <a:pt x="0" y="255002"/>
                </a:lnTo>
                <a:lnTo>
                  <a:pt x="79849" y="136516"/>
                </a:lnTo>
                <a:lnTo>
                  <a:pt x="193183" y="172577"/>
                </a:lnTo>
                <a:lnTo>
                  <a:pt x="249850" y="182880"/>
                </a:lnTo>
                <a:lnTo>
                  <a:pt x="283335" y="188032"/>
                </a:lnTo>
                <a:lnTo>
                  <a:pt x="327123" y="188032"/>
                </a:lnTo>
                <a:lnTo>
                  <a:pt x="365760" y="182880"/>
                </a:lnTo>
                <a:lnTo>
                  <a:pt x="680004" y="115910"/>
                </a:lnTo>
                <a:lnTo>
                  <a:pt x="978794" y="46364"/>
                </a:lnTo>
                <a:lnTo>
                  <a:pt x="1146219" y="0"/>
                </a:lnTo>
                <a:lnTo>
                  <a:pt x="1169401" y="5152"/>
                </a:lnTo>
                <a:lnTo>
                  <a:pt x="1241523" y="38637"/>
                </a:lnTo>
                <a:lnTo>
                  <a:pt x="1323948" y="77274"/>
                </a:lnTo>
                <a:lnTo>
                  <a:pt x="1385766" y="113334"/>
                </a:lnTo>
                <a:lnTo>
                  <a:pt x="1416676" y="136516"/>
                </a:lnTo>
                <a:lnTo>
                  <a:pt x="1442433" y="157123"/>
                </a:lnTo>
                <a:lnTo>
                  <a:pt x="1465615" y="185456"/>
                </a:lnTo>
                <a:lnTo>
                  <a:pt x="1488797" y="216365"/>
                </a:lnTo>
                <a:lnTo>
                  <a:pt x="1496525" y="244699"/>
                </a:lnTo>
                <a:lnTo>
                  <a:pt x="1501676" y="265305"/>
                </a:lnTo>
                <a:cubicBezTo>
                  <a:pt x="1498993" y="286763"/>
                  <a:pt x="1499100" y="278989"/>
                  <a:pt x="1499100" y="288487"/>
                </a:cubicBezTo>
                <a:lnTo>
                  <a:pt x="1483646" y="309093"/>
                </a:lnTo>
                <a:lnTo>
                  <a:pt x="1421827" y="342578"/>
                </a:lnTo>
                <a:lnTo>
                  <a:pt x="1125613" y="213790"/>
                </a:lnTo>
                <a:lnTo>
                  <a:pt x="826823" y="267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CC5DC7-2FA8-43B2-A872-897256F5A955}"/>
              </a:ext>
            </a:extLst>
          </p:cNvPr>
          <p:cNvSpPr/>
          <p:nvPr/>
        </p:nvSpPr>
        <p:spPr>
          <a:xfrm>
            <a:off x="3786189" y="2309813"/>
            <a:ext cx="3081337" cy="3219450"/>
          </a:xfrm>
          <a:custGeom>
            <a:avLst/>
            <a:gdLst>
              <a:gd name="connsiteX0" fmla="*/ 2192827 w 3081225"/>
              <a:gd name="connsiteY0" fmla="*/ 1620785 h 3219901"/>
              <a:gd name="connsiteX1" fmla="*/ 1902472 w 3081225"/>
              <a:gd name="connsiteY1" fmla="*/ 1976144 h 3219901"/>
              <a:gd name="connsiteX2" fmla="*/ 1681456 w 3081225"/>
              <a:gd name="connsiteY2" fmla="*/ 2214495 h 3219901"/>
              <a:gd name="connsiteX3" fmla="*/ 1477774 w 3081225"/>
              <a:gd name="connsiteY3" fmla="*/ 2405175 h 3219901"/>
              <a:gd name="connsiteX4" fmla="*/ 1274093 w 3081225"/>
              <a:gd name="connsiteY4" fmla="*/ 2578521 h 3219901"/>
              <a:gd name="connsiteX5" fmla="*/ 1074745 w 3081225"/>
              <a:gd name="connsiteY5" fmla="*/ 2717198 h 3219901"/>
              <a:gd name="connsiteX6" fmla="*/ 879731 w 3081225"/>
              <a:gd name="connsiteY6" fmla="*/ 2842874 h 3219901"/>
              <a:gd name="connsiteX7" fmla="*/ 663048 w 3081225"/>
              <a:gd name="connsiteY7" fmla="*/ 2955549 h 3219901"/>
              <a:gd name="connsiteX8" fmla="*/ 476701 w 3081225"/>
              <a:gd name="connsiteY8" fmla="*/ 3046556 h 3219901"/>
              <a:gd name="connsiteX9" fmla="*/ 303356 w 3081225"/>
              <a:gd name="connsiteY9" fmla="*/ 3120228 h 3219901"/>
              <a:gd name="connsiteX10" fmla="*/ 143010 w 3081225"/>
              <a:gd name="connsiteY10" fmla="*/ 3180899 h 3219901"/>
              <a:gd name="connsiteX11" fmla="*/ 56338 w 3081225"/>
              <a:gd name="connsiteY11" fmla="*/ 3215568 h 3219901"/>
              <a:gd name="connsiteX12" fmla="*/ 34669 w 3081225"/>
              <a:gd name="connsiteY12" fmla="*/ 3219901 h 3219901"/>
              <a:gd name="connsiteX13" fmla="*/ 13001 w 3081225"/>
              <a:gd name="connsiteY13" fmla="*/ 3215568 h 3219901"/>
              <a:gd name="connsiteX14" fmla="*/ 0 w 3081225"/>
              <a:gd name="connsiteY14" fmla="*/ 3198233 h 3219901"/>
              <a:gd name="connsiteX15" fmla="*/ 0 w 3081225"/>
              <a:gd name="connsiteY15" fmla="*/ 3172231 h 3219901"/>
              <a:gd name="connsiteX16" fmla="*/ 4334 w 3081225"/>
              <a:gd name="connsiteY16" fmla="*/ 3150563 h 3219901"/>
              <a:gd name="connsiteX17" fmla="*/ 26002 w 3081225"/>
              <a:gd name="connsiteY17" fmla="*/ 3133229 h 3219901"/>
              <a:gd name="connsiteX18" fmla="*/ 121342 w 3081225"/>
              <a:gd name="connsiteY18" fmla="*/ 3094226 h 3219901"/>
              <a:gd name="connsiteX19" fmla="*/ 316356 w 3081225"/>
              <a:gd name="connsiteY19" fmla="*/ 3007553 h 3219901"/>
              <a:gd name="connsiteX20" fmla="*/ 515704 w 3081225"/>
              <a:gd name="connsiteY20" fmla="*/ 2899211 h 3219901"/>
              <a:gd name="connsiteX21" fmla="*/ 767056 w 3081225"/>
              <a:gd name="connsiteY21" fmla="*/ 2743200 h 3219901"/>
              <a:gd name="connsiteX22" fmla="*/ 1018408 w 3081225"/>
              <a:gd name="connsiteY22" fmla="*/ 2556853 h 3219901"/>
              <a:gd name="connsiteX23" fmla="*/ 1287094 w 3081225"/>
              <a:gd name="connsiteY23" fmla="*/ 2327170 h 3219901"/>
              <a:gd name="connsiteX24" fmla="*/ 1425771 w 3081225"/>
              <a:gd name="connsiteY24" fmla="*/ 2201494 h 3219901"/>
              <a:gd name="connsiteX25" fmla="*/ 1612118 w 3081225"/>
              <a:gd name="connsiteY25" fmla="*/ 1984811 h 3219901"/>
              <a:gd name="connsiteX26" fmla="*/ 1820133 w 3081225"/>
              <a:gd name="connsiteY26" fmla="*/ 1729126 h 3219901"/>
              <a:gd name="connsiteX27" fmla="*/ 1980478 w 3081225"/>
              <a:gd name="connsiteY27" fmla="*/ 1508110 h 3219901"/>
              <a:gd name="connsiteX28" fmla="*/ 2127822 w 3081225"/>
              <a:gd name="connsiteY28" fmla="*/ 1300095 h 3219901"/>
              <a:gd name="connsiteX29" fmla="*/ 2275166 w 3081225"/>
              <a:gd name="connsiteY29" fmla="*/ 1070411 h 3219901"/>
              <a:gd name="connsiteX30" fmla="*/ 2422510 w 3081225"/>
              <a:gd name="connsiteY30" fmla="*/ 823393 h 3219901"/>
              <a:gd name="connsiteX31" fmla="*/ 2539519 w 3081225"/>
              <a:gd name="connsiteY31" fmla="*/ 611045 h 3219901"/>
              <a:gd name="connsiteX32" fmla="*/ 2608857 w 3081225"/>
              <a:gd name="connsiteY32" fmla="*/ 450700 h 3219901"/>
              <a:gd name="connsiteX33" fmla="*/ 2699864 w 3081225"/>
              <a:gd name="connsiteY33" fmla="*/ 247018 h 3219901"/>
              <a:gd name="connsiteX34" fmla="*/ 2747534 w 3081225"/>
              <a:gd name="connsiteY34" fmla="*/ 143010 h 3219901"/>
              <a:gd name="connsiteX35" fmla="*/ 2751867 w 3081225"/>
              <a:gd name="connsiteY35" fmla="*/ 112675 h 3219901"/>
              <a:gd name="connsiteX36" fmla="*/ 2751867 w 3081225"/>
              <a:gd name="connsiteY36" fmla="*/ 82339 h 3219901"/>
              <a:gd name="connsiteX37" fmla="*/ 2691196 w 3081225"/>
              <a:gd name="connsiteY37" fmla="*/ 0 h 3219901"/>
              <a:gd name="connsiteX38" fmla="*/ 3081225 w 3081225"/>
              <a:gd name="connsiteY38" fmla="*/ 164679 h 3219901"/>
              <a:gd name="connsiteX39" fmla="*/ 3072557 w 3081225"/>
              <a:gd name="connsiteY39" fmla="*/ 186347 h 3219901"/>
              <a:gd name="connsiteX40" fmla="*/ 3024887 w 3081225"/>
              <a:gd name="connsiteY40" fmla="*/ 212349 h 3219901"/>
              <a:gd name="connsiteX41" fmla="*/ 2998885 w 3081225"/>
              <a:gd name="connsiteY41" fmla="*/ 238351 h 3219901"/>
              <a:gd name="connsiteX42" fmla="*/ 2968550 w 3081225"/>
              <a:gd name="connsiteY42" fmla="*/ 290355 h 3219901"/>
              <a:gd name="connsiteX43" fmla="*/ 2890544 w 3081225"/>
              <a:gd name="connsiteY43" fmla="*/ 476701 h 3219901"/>
              <a:gd name="connsiteX44" fmla="*/ 2777869 w 3081225"/>
              <a:gd name="connsiteY44" fmla="*/ 719386 h 3219901"/>
              <a:gd name="connsiteX45" fmla="*/ 2639192 w 3081225"/>
              <a:gd name="connsiteY45" fmla="*/ 957737 h 3219901"/>
              <a:gd name="connsiteX46" fmla="*/ 2509183 w 3081225"/>
              <a:gd name="connsiteY46" fmla="*/ 1174419 h 3219901"/>
              <a:gd name="connsiteX47" fmla="*/ 2283833 w 3081225"/>
              <a:gd name="connsiteY47" fmla="*/ 1499443 h 3219901"/>
              <a:gd name="connsiteX48" fmla="*/ 2192827 w 3081225"/>
              <a:gd name="connsiteY48" fmla="*/ 1620785 h 321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81225" h="3219901">
                <a:moveTo>
                  <a:pt x="2192827" y="1620785"/>
                </a:moveTo>
                <a:lnTo>
                  <a:pt x="1902472" y="1976144"/>
                </a:lnTo>
                <a:lnTo>
                  <a:pt x="1681456" y="2214495"/>
                </a:lnTo>
                <a:lnTo>
                  <a:pt x="1477774" y="2405175"/>
                </a:lnTo>
                <a:lnTo>
                  <a:pt x="1274093" y="2578521"/>
                </a:lnTo>
                <a:lnTo>
                  <a:pt x="1074745" y="2717198"/>
                </a:lnTo>
                <a:lnTo>
                  <a:pt x="879731" y="2842874"/>
                </a:lnTo>
                <a:lnTo>
                  <a:pt x="663048" y="2955549"/>
                </a:lnTo>
                <a:lnTo>
                  <a:pt x="476701" y="3046556"/>
                </a:lnTo>
                <a:lnTo>
                  <a:pt x="303356" y="3120228"/>
                </a:lnTo>
                <a:lnTo>
                  <a:pt x="143010" y="3180899"/>
                </a:lnTo>
                <a:lnTo>
                  <a:pt x="56338" y="3215568"/>
                </a:lnTo>
                <a:lnTo>
                  <a:pt x="34669" y="3219901"/>
                </a:lnTo>
                <a:lnTo>
                  <a:pt x="13001" y="3215568"/>
                </a:lnTo>
                <a:lnTo>
                  <a:pt x="0" y="3198233"/>
                </a:lnTo>
                <a:lnTo>
                  <a:pt x="0" y="3172231"/>
                </a:lnTo>
                <a:lnTo>
                  <a:pt x="4334" y="3150563"/>
                </a:lnTo>
                <a:lnTo>
                  <a:pt x="26002" y="3133229"/>
                </a:lnTo>
                <a:lnTo>
                  <a:pt x="121342" y="3094226"/>
                </a:lnTo>
                <a:lnTo>
                  <a:pt x="316356" y="3007553"/>
                </a:lnTo>
                <a:lnTo>
                  <a:pt x="515704" y="2899211"/>
                </a:lnTo>
                <a:lnTo>
                  <a:pt x="767056" y="2743200"/>
                </a:lnTo>
                <a:lnTo>
                  <a:pt x="1018408" y="2556853"/>
                </a:lnTo>
                <a:lnTo>
                  <a:pt x="1287094" y="2327170"/>
                </a:lnTo>
                <a:lnTo>
                  <a:pt x="1425771" y="2201494"/>
                </a:lnTo>
                <a:lnTo>
                  <a:pt x="1612118" y="1984811"/>
                </a:lnTo>
                <a:lnTo>
                  <a:pt x="1820133" y="1729126"/>
                </a:lnTo>
                <a:lnTo>
                  <a:pt x="1980478" y="1508110"/>
                </a:lnTo>
                <a:lnTo>
                  <a:pt x="2127822" y="1300095"/>
                </a:lnTo>
                <a:lnTo>
                  <a:pt x="2275166" y="1070411"/>
                </a:lnTo>
                <a:lnTo>
                  <a:pt x="2422510" y="823393"/>
                </a:lnTo>
                <a:lnTo>
                  <a:pt x="2539519" y="611045"/>
                </a:lnTo>
                <a:lnTo>
                  <a:pt x="2608857" y="450700"/>
                </a:lnTo>
                <a:lnTo>
                  <a:pt x="2699864" y="247018"/>
                </a:lnTo>
                <a:lnTo>
                  <a:pt x="2747534" y="143010"/>
                </a:lnTo>
                <a:lnTo>
                  <a:pt x="2751867" y="112675"/>
                </a:lnTo>
                <a:lnTo>
                  <a:pt x="2751867" y="82339"/>
                </a:lnTo>
                <a:lnTo>
                  <a:pt x="2691196" y="0"/>
                </a:lnTo>
                <a:lnTo>
                  <a:pt x="3081225" y="164679"/>
                </a:lnTo>
                <a:lnTo>
                  <a:pt x="3072557" y="186347"/>
                </a:lnTo>
                <a:lnTo>
                  <a:pt x="3024887" y="212349"/>
                </a:lnTo>
                <a:lnTo>
                  <a:pt x="2998885" y="238351"/>
                </a:lnTo>
                <a:lnTo>
                  <a:pt x="2968550" y="290355"/>
                </a:lnTo>
                <a:lnTo>
                  <a:pt x="2890544" y="476701"/>
                </a:lnTo>
                <a:lnTo>
                  <a:pt x="2777869" y="719386"/>
                </a:lnTo>
                <a:lnTo>
                  <a:pt x="2639192" y="957737"/>
                </a:lnTo>
                <a:lnTo>
                  <a:pt x="2509183" y="1174419"/>
                </a:lnTo>
                <a:lnTo>
                  <a:pt x="2283833" y="1499443"/>
                </a:lnTo>
                <a:lnTo>
                  <a:pt x="2192827" y="16207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3DC57F7-3ED6-42B5-A7BD-9BE6E19373AD}"/>
              </a:ext>
            </a:extLst>
          </p:cNvPr>
          <p:cNvSpPr/>
          <p:nvPr/>
        </p:nvSpPr>
        <p:spPr>
          <a:xfrm>
            <a:off x="5953125" y="3735389"/>
            <a:ext cx="2509838" cy="1817687"/>
          </a:xfrm>
          <a:custGeom>
            <a:avLst/>
            <a:gdLst>
              <a:gd name="connsiteX0" fmla="*/ 947738 w 2509838"/>
              <a:gd name="connsiteY0" fmla="*/ 1040607 h 1816894"/>
              <a:gd name="connsiteX1" fmla="*/ 650081 w 2509838"/>
              <a:gd name="connsiteY1" fmla="*/ 669132 h 1816894"/>
              <a:gd name="connsiteX2" fmla="*/ 538163 w 2509838"/>
              <a:gd name="connsiteY2" fmla="*/ 542925 h 1816894"/>
              <a:gd name="connsiteX3" fmla="*/ 435769 w 2509838"/>
              <a:gd name="connsiteY3" fmla="*/ 440532 h 1816894"/>
              <a:gd name="connsiteX4" fmla="*/ 319088 w 2509838"/>
              <a:gd name="connsiteY4" fmla="*/ 338138 h 1816894"/>
              <a:gd name="connsiteX5" fmla="*/ 0 w 2509838"/>
              <a:gd name="connsiteY5" fmla="*/ 88107 h 1816894"/>
              <a:gd name="connsiteX6" fmla="*/ 64294 w 2509838"/>
              <a:gd name="connsiteY6" fmla="*/ 0 h 1816894"/>
              <a:gd name="connsiteX7" fmla="*/ 161925 w 2509838"/>
              <a:gd name="connsiteY7" fmla="*/ 69057 h 1816894"/>
              <a:gd name="connsiteX8" fmla="*/ 269081 w 2509838"/>
              <a:gd name="connsiteY8" fmla="*/ 142875 h 1816894"/>
              <a:gd name="connsiteX9" fmla="*/ 347663 w 2509838"/>
              <a:gd name="connsiteY9" fmla="*/ 204788 h 1816894"/>
              <a:gd name="connsiteX10" fmla="*/ 511969 w 2509838"/>
              <a:gd name="connsiteY10" fmla="*/ 330994 h 1816894"/>
              <a:gd name="connsiteX11" fmla="*/ 700088 w 2509838"/>
              <a:gd name="connsiteY11" fmla="*/ 490538 h 1816894"/>
              <a:gd name="connsiteX12" fmla="*/ 892969 w 2509838"/>
              <a:gd name="connsiteY12" fmla="*/ 666750 h 1816894"/>
              <a:gd name="connsiteX13" fmla="*/ 1140619 w 2509838"/>
              <a:gd name="connsiteY13" fmla="*/ 895350 h 1816894"/>
              <a:gd name="connsiteX14" fmla="*/ 1273969 w 2509838"/>
              <a:gd name="connsiteY14" fmla="*/ 1023938 h 1816894"/>
              <a:gd name="connsiteX15" fmla="*/ 1428750 w 2509838"/>
              <a:gd name="connsiteY15" fmla="*/ 1157288 h 1816894"/>
              <a:gd name="connsiteX16" fmla="*/ 1604963 w 2509838"/>
              <a:gd name="connsiteY16" fmla="*/ 1290638 h 1816894"/>
              <a:gd name="connsiteX17" fmla="*/ 1702594 w 2509838"/>
              <a:gd name="connsiteY17" fmla="*/ 1359694 h 1816894"/>
              <a:gd name="connsiteX18" fmla="*/ 1859756 w 2509838"/>
              <a:gd name="connsiteY18" fmla="*/ 1459707 h 1816894"/>
              <a:gd name="connsiteX19" fmla="*/ 1983581 w 2509838"/>
              <a:gd name="connsiteY19" fmla="*/ 1533525 h 1816894"/>
              <a:gd name="connsiteX20" fmla="*/ 2116931 w 2509838"/>
              <a:gd name="connsiteY20" fmla="*/ 1600200 h 1816894"/>
              <a:gd name="connsiteX21" fmla="*/ 2233613 w 2509838"/>
              <a:gd name="connsiteY21" fmla="*/ 1652588 h 1816894"/>
              <a:gd name="connsiteX22" fmla="*/ 2438400 w 2509838"/>
              <a:gd name="connsiteY22" fmla="*/ 1733550 h 1816894"/>
              <a:gd name="connsiteX23" fmla="*/ 2476500 w 2509838"/>
              <a:gd name="connsiteY23" fmla="*/ 1747838 h 1816894"/>
              <a:gd name="connsiteX24" fmla="*/ 2493169 w 2509838"/>
              <a:gd name="connsiteY24" fmla="*/ 1757363 h 1816894"/>
              <a:gd name="connsiteX25" fmla="*/ 2507456 w 2509838"/>
              <a:gd name="connsiteY25" fmla="*/ 1776413 h 1816894"/>
              <a:gd name="connsiteX26" fmla="*/ 2509838 w 2509838"/>
              <a:gd name="connsiteY26" fmla="*/ 1788319 h 1816894"/>
              <a:gd name="connsiteX27" fmla="*/ 2500313 w 2509838"/>
              <a:gd name="connsiteY27" fmla="*/ 1809750 h 1816894"/>
              <a:gd name="connsiteX28" fmla="*/ 2483644 w 2509838"/>
              <a:gd name="connsiteY28" fmla="*/ 1816894 h 1816894"/>
              <a:gd name="connsiteX29" fmla="*/ 2314575 w 2509838"/>
              <a:gd name="connsiteY29" fmla="*/ 1807369 h 1816894"/>
              <a:gd name="connsiteX30" fmla="*/ 1883569 w 2509838"/>
              <a:gd name="connsiteY30" fmla="*/ 1781175 h 1816894"/>
              <a:gd name="connsiteX31" fmla="*/ 1597819 w 2509838"/>
              <a:gd name="connsiteY31" fmla="*/ 1769269 h 1816894"/>
              <a:gd name="connsiteX32" fmla="*/ 1581150 w 2509838"/>
              <a:gd name="connsiteY32" fmla="*/ 1769269 h 1816894"/>
              <a:gd name="connsiteX33" fmla="*/ 1554956 w 2509838"/>
              <a:gd name="connsiteY33" fmla="*/ 1750219 h 1816894"/>
              <a:gd name="connsiteX34" fmla="*/ 1421606 w 2509838"/>
              <a:gd name="connsiteY34" fmla="*/ 1628775 h 1816894"/>
              <a:gd name="connsiteX35" fmla="*/ 1243013 w 2509838"/>
              <a:gd name="connsiteY35" fmla="*/ 1419225 h 1816894"/>
              <a:gd name="connsiteX36" fmla="*/ 1047750 w 2509838"/>
              <a:gd name="connsiteY36" fmla="*/ 1166813 h 1816894"/>
              <a:gd name="connsiteX37" fmla="*/ 947738 w 2509838"/>
              <a:gd name="connsiteY37" fmla="*/ 1040607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509838" h="1816894">
                <a:moveTo>
                  <a:pt x="947738" y="1040607"/>
                </a:moveTo>
                <a:lnTo>
                  <a:pt x="650081" y="669132"/>
                </a:lnTo>
                <a:lnTo>
                  <a:pt x="538163" y="542925"/>
                </a:lnTo>
                <a:lnTo>
                  <a:pt x="435769" y="440532"/>
                </a:lnTo>
                <a:lnTo>
                  <a:pt x="319088" y="338138"/>
                </a:lnTo>
                <a:lnTo>
                  <a:pt x="0" y="88107"/>
                </a:lnTo>
                <a:lnTo>
                  <a:pt x="64294" y="0"/>
                </a:lnTo>
                <a:lnTo>
                  <a:pt x="161925" y="69057"/>
                </a:lnTo>
                <a:lnTo>
                  <a:pt x="269081" y="142875"/>
                </a:lnTo>
                <a:lnTo>
                  <a:pt x="347663" y="204788"/>
                </a:lnTo>
                <a:lnTo>
                  <a:pt x="511969" y="330994"/>
                </a:lnTo>
                <a:lnTo>
                  <a:pt x="700088" y="490538"/>
                </a:lnTo>
                <a:lnTo>
                  <a:pt x="892969" y="666750"/>
                </a:lnTo>
                <a:lnTo>
                  <a:pt x="1140619" y="895350"/>
                </a:lnTo>
                <a:lnTo>
                  <a:pt x="1273969" y="1023938"/>
                </a:lnTo>
                <a:lnTo>
                  <a:pt x="1428750" y="1157288"/>
                </a:lnTo>
                <a:lnTo>
                  <a:pt x="1604963" y="1290638"/>
                </a:lnTo>
                <a:lnTo>
                  <a:pt x="1702594" y="1359694"/>
                </a:lnTo>
                <a:lnTo>
                  <a:pt x="1859756" y="1459707"/>
                </a:lnTo>
                <a:lnTo>
                  <a:pt x="1983581" y="1533525"/>
                </a:lnTo>
                <a:lnTo>
                  <a:pt x="2116931" y="1600200"/>
                </a:lnTo>
                <a:lnTo>
                  <a:pt x="2233613" y="1652588"/>
                </a:lnTo>
                <a:lnTo>
                  <a:pt x="2438400" y="1733550"/>
                </a:lnTo>
                <a:lnTo>
                  <a:pt x="2476500" y="1747838"/>
                </a:lnTo>
                <a:lnTo>
                  <a:pt x="2493169" y="1757363"/>
                </a:lnTo>
                <a:lnTo>
                  <a:pt x="2507456" y="1776413"/>
                </a:lnTo>
                <a:lnTo>
                  <a:pt x="2509838" y="1788319"/>
                </a:lnTo>
                <a:lnTo>
                  <a:pt x="2500313" y="1809750"/>
                </a:lnTo>
                <a:lnTo>
                  <a:pt x="2483644" y="1816894"/>
                </a:lnTo>
                <a:lnTo>
                  <a:pt x="2314575" y="1807369"/>
                </a:lnTo>
                <a:lnTo>
                  <a:pt x="1883569" y="1781175"/>
                </a:lnTo>
                <a:lnTo>
                  <a:pt x="1597819" y="1769269"/>
                </a:lnTo>
                <a:lnTo>
                  <a:pt x="1581150" y="1769269"/>
                </a:lnTo>
                <a:lnTo>
                  <a:pt x="1554956" y="1750219"/>
                </a:lnTo>
                <a:lnTo>
                  <a:pt x="1421606" y="1628775"/>
                </a:lnTo>
                <a:lnTo>
                  <a:pt x="1243013" y="1419225"/>
                </a:lnTo>
                <a:lnTo>
                  <a:pt x="1047750" y="1166813"/>
                </a:lnTo>
                <a:lnTo>
                  <a:pt x="947738" y="104060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15AB62EF-280B-4073-8715-C2FEBED2A586}"/>
              </a:ext>
            </a:extLst>
          </p:cNvPr>
          <p:cNvGrpSpPr/>
          <p:nvPr/>
        </p:nvGrpSpPr>
        <p:grpSpPr>
          <a:xfrm>
            <a:off x="3786189" y="1746250"/>
            <a:ext cx="4676774" cy="3806826"/>
            <a:chOff x="3786189" y="1746250"/>
            <a:chExt cx="4676774" cy="3806826"/>
          </a:xfrm>
        </p:grpSpPr>
        <p:sp>
          <p:nvSpPr>
            <p:cNvPr id="10" name="フリーフォーム 6">
              <a:extLst>
                <a:ext uri="{FF2B5EF4-FFF2-40B4-BE49-F238E27FC236}">
                  <a16:creationId xmlns:a16="http://schemas.microsoft.com/office/drawing/2014/main" id="{000BEDC0-AEBB-4ACB-8881-678F138AB958}"/>
                </a:ext>
              </a:extLst>
            </p:cNvPr>
            <p:cNvSpPr/>
            <p:nvPr/>
          </p:nvSpPr>
          <p:spPr>
            <a:xfrm>
              <a:off x="4203701" y="1746250"/>
              <a:ext cx="1611313" cy="1911350"/>
            </a:xfrm>
            <a:custGeom>
              <a:avLst/>
              <a:gdLst>
                <a:gd name="connsiteX0" fmla="*/ 868036 w 1612435"/>
                <a:gd name="connsiteY0" fmla="*/ 1202887 h 1911225"/>
                <a:gd name="connsiteX1" fmla="*/ 631065 w 1612435"/>
                <a:gd name="connsiteY1" fmla="*/ 1442434 h 1911225"/>
                <a:gd name="connsiteX2" fmla="*/ 491973 w 1612435"/>
                <a:gd name="connsiteY2" fmla="*/ 1581526 h 1911225"/>
                <a:gd name="connsiteX3" fmla="*/ 332275 w 1612435"/>
                <a:gd name="connsiteY3" fmla="*/ 1712890 h 1911225"/>
                <a:gd name="connsiteX4" fmla="*/ 167426 w 1612435"/>
                <a:gd name="connsiteY4" fmla="*/ 1833952 h 1911225"/>
                <a:gd name="connsiteX5" fmla="*/ 64395 w 1612435"/>
                <a:gd name="connsiteY5" fmla="*/ 1903498 h 1911225"/>
                <a:gd name="connsiteX6" fmla="*/ 46364 w 1612435"/>
                <a:gd name="connsiteY6" fmla="*/ 1911225 h 1911225"/>
                <a:gd name="connsiteX7" fmla="*/ 20606 w 1612435"/>
                <a:gd name="connsiteY7" fmla="*/ 1908649 h 1911225"/>
                <a:gd name="connsiteX8" fmla="*/ 7728 w 1612435"/>
                <a:gd name="connsiteY8" fmla="*/ 1898346 h 1911225"/>
                <a:gd name="connsiteX9" fmla="*/ 0 w 1612435"/>
                <a:gd name="connsiteY9" fmla="*/ 1877740 h 1911225"/>
                <a:gd name="connsiteX10" fmla="*/ 7728 w 1612435"/>
                <a:gd name="connsiteY10" fmla="*/ 1857134 h 1911225"/>
                <a:gd name="connsiteX11" fmla="*/ 123637 w 1612435"/>
                <a:gd name="connsiteY11" fmla="*/ 1754103 h 1911225"/>
                <a:gd name="connsiteX12" fmla="*/ 275608 w 1612435"/>
                <a:gd name="connsiteY12" fmla="*/ 1612435 h 1911225"/>
                <a:gd name="connsiteX13" fmla="*/ 396670 w 1612435"/>
                <a:gd name="connsiteY13" fmla="*/ 1483646 h 1911225"/>
                <a:gd name="connsiteX14" fmla="*/ 517731 w 1612435"/>
                <a:gd name="connsiteY14" fmla="*/ 1349706 h 1911225"/>
                <a:gd name="connsiteX15" fmla="*/ 643944 w 1612435"/>
                <a:gd name="connsiteY15" fmla="*/ 1192584 h 1911225"/>
                <a:gd name="connsiteX16" fmla="*/ 754702 w 1612435"/>
                <a:gd name="connsiteY16" fmla="*/ 1050916 h 1911225"/>
                <a:gd name="connsiteX17" fmla="*/ 870612 w 1612435"/>
                <a:gd name="connsiteY17" fmla="*/ 898946 h 1911225"/>
                <a:gd name="connsiteX18" fmla="*/ 986522 w 1612435"/>
                <a:gd name="connsiteY18" fmla="*/ 726369 h 1911225"/>
                <a:gd name="connsiteX19" fmla="*/ 1076674 w 1612435"/>
                <a:gd name="connsiteY19" fmla="*/ 571822 h 1911225"/>
                <a:gd name="connsiteX20" fmla="*/ 1179705 w 1612435"/>
                <a:gd name="connsiteY20" fmla="*/ 373488 h 1911225"/>
                <a:gd name="connsiteX21" fmla="*/ 1220917 w 1612435"/>
                <a:gd name="connsiteY21" fmla="*/ 291063 h 1911225"/>
                <a:gd name="connsiteX22" fmla="*/ 1228645 w 1612435"/>
                <a:gd name="connsiteY22" fmla="*/ 265305 h 1911225"/>
                <a:gd name="connsiteX23" fmla="*/ 1231221 w 1612435"/>
                <a:gd name="connsiteY23" fmla="*/ 242123 h 1911225"/>
                <a:gd name="connsiteX24" fmla="*/ 1231221 w 1612435"/>
                <a:gd name="connsiteY24" fmla="*/ 216365 h 1911225"/>
                <a:gd name="connsiteX25" fmla="*/ 1220917 w 1612435"/>
                <a:gd name="connsiteY25" fmla="*/ 185456 h 1911225"/>
                <a:gd name="connsiteX26" fmla="*/ 1210614 w 1612435"/>
                <a:gd name="connsiteY26" fmla="*/ 164850 h 1911225"/>
                <a:gd name="connsiteX27" fmla="*/ 1184857 w 1612435"/>
                <a:gd name="connsiteY27" fmla="*/ 139092 h 1911225"/>
                <a:gd name="connsiteX28" fmla="*/ 1156523 w 1612435"/>
                <a:gd name="connsiteY28" fmla="*/ 113334 h 1911225"/>
                <a:gd name="connsiteX29" fmla="*/ 1112735 w 1612435"/>
                <a:gd name="connsiteY29" fmla="*/ 85001 h 1911225"/>
                <a:gd name="connsiteX30" fmla="*/ 1099856 w 1612435"/>
                <a:gd name="connsiteY30" fmla="*/ 74698 h 1911225"/>
                <a:gd name="connsiteX31" fmla="*/ 1092129 w 1612435"/>
                <a:gd name="connsiteY31" fmla="*/ 56667 h 1911225"/>
                <a:gd name="connsiteX32" fmla="*/ 1089553 w 1612435"/>
                <a:gd name="connsiteY32" fmla="*/ 38637 h 1911225"/>
                <a:gd name="connsiteX33" fmla="*/ 1089553 w 1612435"/>
                <a:gd name="connsiteY33" fmla="*/ 23182 h 1911225"/>
                <a:gd name="connsiteX34" fmla="*/ 1099856 w 1612435"/>
                <a:gd name="connsiteY34" fmla="*/ 7728 h 1911225"/>
                <a:gd name="connsiteX35" fmla="*/ 1123038 w 1612435"/>
                <a:gd name="connsiteY35" fmla="*/ 0 h 1911225"/>
                <a:gd name="connsiteX36" fmla="*/ 1153947 w 1612435"/>
                <a:gd name="connsiteY36" fmla="*/ 2576 h 1911225"/>
                <a:gd name="connsiteX37" fmla="*/ 1195160 w 1612435"/>
                <a:gd name="connsiteY37" fmla="*/ 7728 h 1911225"/>
                <a:gd name="connsiteX38" fmla="*/ 1246675 w 1612435"/>
                <a:gd name="connsiteY38" fmla="*/ 25758 h 1911225"/>
                <a:gd name="connsiteX39" fmla="*/ 1303342 w 1612435"/>
                <a:gd name="connsiteY39" fmla="*/ 54091 h 1911225"/>
                <a:gd name="connsiteX40" fmla="*/ 1354858 w 1612435"/>
                <a:gd name="connsiteY40" fmla="*/ 85001 h 1911225"/>
                <a:gd name="connsiteX41" fmla="*/ 1445010 w 1612435"/>
                <a:gd name="connsiteY41" fmla="*/ 154547 h 1911225"/>
                <a:gd name="connsiteX42" fmla="*/ 1527435 w 1612435"/>
                <a:gd name="connsiteY42" fmla="*/ 229244 h 1911225"/>
                <a:gd name="connsiteX43" fmla="*/ 1573799 w 1612435"/>
                <a:gd name="connsiteY43" fmla="*/ 275608 h 1911225"/>
                <a:gd name="connsiteX44" fmla="*/ 1596981 w 1612435"/>
                <a:gd name="connsiteY44" fmla="*/ 303942 h 1911225"/>
                <a:gd name="connsiteX45" fmla="*/ 1607284 w 1612435"/>
                <a:gd name="connsiteY45" fmla="*/ 324548 h 1911225"/>
                <a:gd name="connsiteX46" fmla="*/ 1612435 w 1612435"/>
                <a:gd name="connsiteY46" fmla="*/ 340002 h 1911225"/>
                <a:gd name="connsiteX47" fmla="*/ 1612435 w 1612435"/>
                <a:gd name="connsiteY47" fmla="*/ 355457 h 1911225"/>
                <a:gd name="connsiteX48" fmla="*/ 1599556 w 1612435"/>
                <a:gd name="connsiteY48" fmla="*/ 378639 h 1911225"/>
                <a:gd name="connsiteX49" fmla="*/ 1568647 w 1612435"/>
                <a:gd name="connsiteY49" fmla="*/ 399245 h 1911225"/>
                <a:gd name="connsiteX50" fmla="*/ 1509404 w 1612435"/>
                <a:gd name="connsiteY50" fmla="*/ 425003 h 1911225"/>
                <a:gd name="connsiteX51" fmla="*/ 1473343 w 1612435"/>
                <a:gd name="connsiteY51" fmla="*/ 445609 h 1911225"/>
                <a:gd name="connsiteX52" fmla="*/ 1437283 w 1612435"/>
                <a:gd name="connsiteY52" fmla="*/ 484246 h 1911225"/>
                <a:gd name="connsiteX53" fmla="*/ 1360009 w 1612435"/>
                <a:gd name="connsiteY53" fmla="*/ 582125 h 1911225"/>
                <a:gd name="connsiteX54" fmla="*/ 1295615 w 1612435"/>
                <a:gd name="connsiteY54" fmla="*/ 680005 h 1911225"/>
                <a:gd name="connsiteX55" fmla="*/ 1141068 w 1612435"/>
                <a:gd name="connsiteY55" fmla="*/ 883491 h 1911225"/>
                <a:gd name="connsiteX56" fmla="*/ 868036 w 1612435"/>
                <a:gd name="connsiteY56" fmla="*/ 1202887 h 19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12435" h="1911225">
                  <a:moveTo>
                    <a:pt x="868036" y="1202887"/>
                  </a:moveTo>
                  <a:lnTo>
                    <a:pt x="631065" y="1442434"/>
                  </a:lnTo>
                  <a:lnTo>
                    <a:pt x="491973" y="1581526"/>
                  </a:lnTo>
                  <a:lnTo>
                    <a:pt x="332275" y="1712890"/>
                  </a:lnTo>
                  <a:lnTo>
                    <a:pt x="167426" y="1833952"/>
                  </a:lnTo>
                  <a:lnTo>
                    <a:pt x="64395" y="1903498"/>
                  </a:lnTo>
                  <a:lnTo>
                    <a:pt x="46364" y="1911225"/>
                  </a:lnTo>
                  <a:lnTo>
                    <a:pt x="20606" y="1908649"/>
                  </a:lnTo>
                  <a:lnTo>
                    <a:pt x="7728" y="1898346"/>
                  </a:lnTo>
                  <a:lnTo>
                    <a:pt x="0" y="1877740"/>
                  </a:lnTo>
                  <a:lnTo>
                    <a:pt x="7728" y="1857134"/>
                  </a:lnTo>
                  <a:lnTo>
                    <a:pt x="123637" y="1754103"/>
                  </a:lnTo>
                  <a:lnTo>
                    <a:pt x="275608" y="1612435"/>
                  </a:lnTo>
                  <a:lnTo>
                    <a:pt x="396670" y="1483646"/>
                  </a:lnTo>
                  <a:lnTo>
                    <a:pt x="517731" y="1349706"/>
                  </a:lnTo>
                  <a:lnTo>
                    <a:pt x="643944" y="1192584"/>
                  </a:lnTo>
                  <a:lnTo>
                    <a:pt x="754702" y="1050916"/>
                  </a:lnTo>
                  <a:lnTo>
                    <a:pt x="870612" y="898946"/>
                  </a:lnTo>
                  <a:lnTo>
                    <a:pt x="986522" y="726369"/>
                  </a:lnTo>
                  <a:lnTo>
                    <a:pt x="1076674" y="571822"/>
                  </a:lnTo>
                  <a:lnTo>
                    <a:pt x="1179705" y="373488"/>
                  </a:lnTo>
                  <a:lnTo>
                    <a:pt x="1220917" y="291063"/>
                  </a:lnTo>
                  <a:lnTo>
                    <a:pt x="1228645" y="265305"/>
                  </a:lnTo>
                  <a:lnTo>
                    <a:pt x="1231221" y="242123"/>
                  </a:lnTo>
                  <a:lnTo>
                    <a:pt x="1231221" y="216365"/>
                  </a:lnTo>
                  <a:lnTo>
                    <a:pt x="1220917" y="185456"/>
                  </a:lnTo>
                  <a:lnTo>
                    <a:pt x="1210614" y="164850"/>
                  </a:lnTo>
                  <a:lnTo>
                    <a:pt x="1184857" y="139092"/>
                  </a:lnTo>
                  <a:lnTo>
                    <a:pt x="1156523" y="113334"/>
                  </a:lnTo>
                  <a:lnTo>
                    <a:pt x="1112735" y="85001"/>
                  </a:lnTo>
                  <a:lnTo>
                    <a:pt x="1099856" y="74698"/>
                  </a:lnTo>
                  <a:lnTo>
                    <a:pt x="1092129" y="56667"/>
                  </a:lnTo>
                  <a:lnTo>
                    <a:pt x="1089553" y="38637"/>
                  </a:lnTo>
                  <a:lnTo>
                    <a:pt x="1089553" y="23182"/>
                  </a:lnTo>
                  <a:lnTo>
                    <a:pt x="1099856" y="7728"/>
                  </a:lnTo>
                  <a:lnTo>
                    <a:pt x="1123038" y="0"/>
                  </a:lnTo>
                  <a:lnTo>
                    <a:pt x="1153947" y="2576"/>
                  </a:lnTo>
                  <a:lnTo>
                    <a:pt x="1195160" y="7728"/>
                  </a:lnTo>
                  <a:lnTo>
                    <a:pt x="1246675" y="25758"/>
                  </a:lnTo>
                  <a:lnTo>
                    <a:pt x="1303342" y="54091"/>
                  </a:lnTo>
                  <a:lnTo>
                    <a:pt x="1354858" y="85001"/>
                  </a:lnTo>
                  <a:lnTo>
                    <a:pt x="1445010" y="154547"/>
                  </a:lnTo>
                  <a:lnTo>
                    <a:pt x="1527435" y="229244"/>
                  </a:lnTo>
                  <a:lnTo>
                    <a:pt x="1573799" y="275608"/>
                  </a:lnTo>
                  <a:lnTo>
                    <a:pt x="1596981" y="303942"/>
                  </a:lnTo>
                  <a:lnTo>
                    <a:pt x="1607284" y="324548"/>
                  </a:lnTo>
                  <a:lnTo>
                    <a:pt x="1612435" y="340002"/>
                  </a:lnTo>
                  <a:lnTo>
                    <a:pt x="1612435" y="355457"/>
                  </a:lnTo>
                  <a:lnTo>
                    <a:pt x="1599556" y="378639"/>
                  </a:lnTo>
                  <a:lnTo>
                    <a:pt x="1568647" y="399245"/>
                  </a:lnTo>
                  <a:lnTo>
                    <a:pt x="1509404" y="425003"/>
                  </a:lnTo>
                  <a:lnTo>
                    <a:pt x="1473343" y="445609"/>
                  </a:lnTo>
                  <a:lnTo>
                    <a:pt x="1437283" y="484246"/>
                  </a:lnTo>
                  <a:lnTo>
                    <a:pt x="1360009" y="582125"/>
                  </a:lnTo>
                  <a:lnTo>
                    <a:pt x="1295615" y="680005"/>
                  </a:lnTo>
                  <a:lnTo>
                    <a:pt x="1141068" y="883491"/>
                  </a:lnTo>
                  <a:lnTo>
                    <a:pt x="868036" y="120288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7">
              <a:extLst>
                <a:ext uri="{FF2B5EF4-FFF2-40B4-BE49-F238E27FC236}">
                  <a16:creationId xmlns:a16="http://schemas.microsoft.com/office/drawing/2014/main" id="{86A5E5DF-7496-4518-BCA2-61E5692C9DA6}"/>
                </a:ext>
              </a:extLst>
            </p:cNvPr>
            <p:cNvSpPr/>
            <p:nvPr/>
          </p:nvSpPr>
          <p:spPr>
            <a:xfrm>
              <a:off x="5434014" y="2155826"/>
              <a:ext cx="1501775" cy="385763"/>
            </a:xfrm>
            <a:custGeom>
              <a:avLst/>
              <a:gdLst>
                <a:gd name="connsiteX0" fmla="*/ 826823 w 1501676"/>
                <a:gd name="connsiteY0" fmla="*/ 267881 h 386367"/>
                <a:gd name="connsiteX1" fmla="*/ 311668 w 1501676"/>
                <a:gd name="connsiteY1" fmla="*/ 383791 h 386367"/>
                <a:gd name="connsiteX2" fmla="*/ 267880 w 1501676"/>
                <a:gd name="connsiteY2" fmla="*/ 386367 h 386367"/>
                <a:gd name="connsiteX3" fmla="*/ 236971 w 1501676"/>
                <a:gd name="connsiteY3" fmla="*/ 383791 h 386367"/>
                <a:gd name="connsiteX4" fmla="*/ 185455 w 1501676"/>
                <a:gd name="connsiteY4" fmla="*/ 368336 h 386367"/>
                <a:gd name="connsiteX5" fmla="*/ 105606 w 1501676"/>
                <a:gd name="connsiteY5" fmla="*/ 329700 h 386367"/>
                <a:gd name="connsiteX6" fmla="*/ 0 w 1501676"/>
                <a:gd name="connsiteY6" fmla="*/ 255002 h 386367"/>
                <a:gd name="connsiteX7" fmla="*/ 79849 w 1501676"/>
                <a:gd name="connsiteY7" fmla="*/ 136516 h 386367"/>
                <a:gd name="connsiteX8" fmla="*/ 193183 w 1501676"/>
                <a:gd name="connsiteY8" fmla="*/ 172577 h 386367"/>
                <a:gd name="connsiteX9" fmla="*/ 249850 w 1501676"/>
                <a:gd name="connsiteY9" fmla="*/ 182880 h 386367"/>
                <a:gd name="connsiteX10" fmla="*/ 283335 w 1501676"/>
                <a:gd name="connsiteY10" fmla="*/ 188032 h 386367"/>
                <a:gd name="connsiteX11" fmla="*/ 327123 w 1501676"/>
                <a:gd name="connsiteY11" fmla="*/ 188032 h 386367"/>
                <a:gd name="connsiteX12" fmla="*/ 365760 w 1501676"/>
                <a:gd name="connsiteY12" fmla="*/ 182880 h 386367"/>
                <a:gd name="connsiteX13" fmla="*/ 680004 w 1501676"/>
                <a:gd name="connsiteY13" fmla="*/ 115910 h 386367"/>
                <a:gd name="connsiteX14" fmla="*/ 978794 w 1501676"/>
                <a:gd name="connsiteY14" fmla="*/ 46364 h 386367"/>
                <a:gd name="connsiteX15" fmla="*/ 1146219 w 1501676"/>
                <a:gd name="connsiteY15" fmla="*/ 0 h 386367"/>
                <a:gd name="connsiteX16" fmla="*/ 1169401 w 1501676"/>
                <a:gd name="connsiteY16" fmla="*/ 5152 h 386367"/>
                <a:gd name="connsiteX17" fmla="*/ 1241523 w 1501676"/>
                <a:gd name="connsiteY17" fmla="*/ 38637 h 386367"/>
                <a:gd name="connsiteX18" fmla="*/ 1323948 w 1501676"/>
                <a:gd name="connsiteY18" fmla="*/ 77274 h 386367"/>
                <a:gd name="connsiteX19" fmla="*/ 1385766 w 1501676"/>
                <a:gd name="connsiteY19" fmla="*/ 113334 h 386367"/>
                <a:gd name="connsiteX20" fmla="*/ 1416676 w 1501676"/>
                <a:gd name="connsiteY20" fmla="*/ 136516 h 386367"/>
                <a:gd name="connsiteX21" fmla="*/ 1442433 w 1501676"/>
                <a:gd name="connsiteY21" fmla="*/ 157123 h 386367"/>
                <a:gd name="connsiteX22" fmla="*/ 1465615 w 1501676"/>
                <a:gd name="connsiteY22" fmla="*/ 185456 h 386367"/>
                <a:gd name="connsiteX23" fmla="*/ 1488797 w 1501676"/>
                <a:gd name="connsiteY23" fmla="*/ 216365 h 386367"/>
                <a:gd name="connsiteX24" fmla="*/ 1496525 w 1501676"/>
                <a:gd name="connsiteY24" fmla="*/ 244699 h 386367"/>
                <a:gd name="connsiteX25" fmla="*/ 1501676 w 1501676"/>
                <a:gd name="connsiteY25" fmla="*/ 265305 h 386367"/>
                <a:gd name="connsiteX26" fmla="*/ 1499100 w 1501676"/>
                <a:gd name="connsiteY26" fmla="*/ 288487 h 386367"/>
                <a:gd name="connsiteX27" fmla="*/ 1483646 w 1501676"/>
                <a:gd name="connsiteY27" fmla="*/ 309093 h 386367"/>
                <a:gd name="connsiteX28" fmla="*/ 1421827 w 1501676"/>
                <a:gd name="connsiteY28" fmla="*/ 342578 h 386367"/>
                <a:gd name="connsiteX29" fmla="*/ 1125613 w 1501676"/>
                <a:gd name="connsiteY29" fmla="*/ 213790 h 386367"/>
                <a:gd name="connsiteX30" fmla="*/ 826823 w 1501676"/>
                <a:gd name="connsiteY30" fmla="*/ 267881 h 3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76" h="386367">
                  <a:moveTo>
                    <a:pt x="826823" y="267881"/>
                  </a:moveTo>
                  <a:lnTo>
                    <a:pt x="311668" y="383791"/>
                  </a:lnTo>
                  <a:lnTo>
                    <a:pt x="267880" y="386367"/>
                  </a:lnTo>
                  <a:lnTo>
                    <a:pt x="236971" y="383791"/>
                  </a:lnTo>
                  <a:lnTo>
                    <a:pt x="185455" y="368336"/>
                  </a:lnTo>
                  <a:lnTo>
                    <a:pt x="105606" y="329700"/>
                  </a:lnTo>
                  <a:lnTo>
                    <a:pt x="0" y="255002"/>
                  </a:lnTo>
                  <a:lnTo>
                    <a:pt x="79849" y="136516"/>
                  </a:lnTo>
                  <a:lnTo>
                    <a:pt x="193183" y="172577"/>
                  </a:lnTo>
                  <a:lnTo>
                    <a:pt x="249850" y="182880"/>
                  </a:lnTo>
                  <a:lnTo>
                    <a:pt x="283335" y="188032"/>
                  </a:lnTo>
                  <a:lnTo>
                    <a:pt x="327123" y="188032"/>
                  </a:lnTo>
                  <a:lnTo>
                    <a:pt x="365760" y="182880"/>
                  </a:lnTo>
                  <a:lnTo>
                    <a:pt x="680004" y="115910"/>
                  </a:lnTo>
                  <a:lnTo>
                    <a:pt x="978794" y="46364"/>
                  </a:lnTo>
                  <a:lnTo>
                    <a:pt x="1146219" y="0"/>
                  </a:lnTo>
                  <a:lnTo>
                    <a:pt x="1169401" y="5152"/>
                  </a:lnTo>
                  <a:lnTo>
                    <a:pt x="1241523" y="38637"/>
                  </a:lnTo>
                  <a:lnTo>
                    <a:pt x="1323948" y="77274"/>
                  </a:lnTo>
                  <a:lnTo>
                    <a:pt x="1385766" y="113334"/>
                  </a:lnTo>
                  <a:lnTo>
                    <a:pt x="1416676" y="136516"/>
                  </a:lnTo>
                  <a:lnTo>
                    <a:pt x="1442433" y="157123"/>
                  </a:lnTo>
                  <a:lnTo>
                    <a:pt x="1465615" y="185456"/>
                  </a:lnTo>
                  <a:lnTo>
                    <a:pt x="1488797" y="216365"/>
                  </a:lnTo>
                  <a:lnTo>
                    <a:pt x="1496525" y="244699"/>
                  </a:lnTo>
                  <a:lnTo>
                    <a:pt x="1501676" y="265305"/>
                  </a:lnTo>
                  <a:cubicBezTo>
                    <a:pt x="1498993" y="286763"/>
                    <a:pt x="1499100" y="278989"/>
                    <a:pt x="1499100" y="288487"/>
                  </a:cubicBezTo>
                  <a:lnTo>
                    <a:pt x="1483646" y="309093"/>
                  </a:lnTo>
                  <a:lnTo>
                    <a:pt x="1421827" y="342578"/>
                  </a:lnTo>
                  <a:lnTo>
                    <a:pt x="1125613" y="213790"/>
                  </a:lnTo>
                  <a:lnTo>
                    <a:pt x="826823" y="267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0">
              <a:extLst>
                <a:ext uri="{FF2B5EF4-FFF2-40B4-BE49-F238E27FC236}">
                  <a16:creationId xmlns:a16="http://schemas.microsoft.com/office/drawing/2014/main" id="{4E8EF1D7-1C2B-4BA6-994B-FC2E441632A3}"/>
                </a:ext>
              </a:extLst>
            </p:cNvPr>
            <p:cNvSpPr/>
            <p:nvPr/>
          </p:nvSpPr>
          <p:spPr>
            <a:xfrm>
              <a:off x="3786189" y="2309813"/>
              <a:ext cx="3081337" cy="3219450"/>
            </a:xfrm>
            <a:custGeom>
              <a:avLst/>
              <a:gdLst>
                <a:gd name="connsiteX0" fmla="*/ 2192827 w 3081225"/>
                <a:gd name="connsiteY0" fmla="*/ 1620785 h 3219901"/>
                <a:gd name="connsiteX1" fmla="*/ 1902472 w 3081225"/>
                <a:gd name="connsiteY1" fmla="*/ 1976144 h 3219901"/>
                <a:gd name="connsiteX2" fmla="*/ 1681456 w 3081225"/>
                <a:gd name="connsiteY2" fmla="*/ 2214495 h 3219901"/>
                <a:gd name="connsiteX3" fmla="*/ 1477774 w 3081225"/>
                <a:gd name="connsiteY3" fmla="*/ 2405175 h 3219901"/>
                <a:gd name="connsiteX4" fmla="*/ 1274093 w 3081225"/>
                <a:gd name="connsiteY4" fmla="*/ 2578521 h 3219901"/>
                <a:gd name="connsiteX5" fmla="*/ 1074745 w 3081225"/>
                <a:gd name="connsiteY5" fmla="*/ 2717198 h 3219901"/>
                <a:gd name="connsiteX6" fmla="*/ 879731 w 3081225"/>
                <a:gd name="connsiteY6" fmla="*/ 2842874 h 3219901"/>
                <a:gd name="connsiteX7" fmla="*/ 663048 w 3081225"/>
                <a:gd name="connsiteY7" fmla="*/ 2955549 h 3219901"/>
                <a:gd name="connsiteX8" fmla="*/ 476701 w 3081225"/>
                <a:gd name="connsiteY8" fmla="*/ 3046556 h 3219901"/>
                <a:gd name="connsiteX9" fmla="*/ 303356 w 3081225"/>
                <a:gd name="connsiteY9" fmla="*/ 3120228 h 3219901"/>
                <a:gd name="connsiteX10" fmla="*/ 143010 w 3081225"/>
                <a:gd name="connsiteY10" fmla="*/ 3180899 h 3219901"/>
                <a:gd name="connsiteX11" fmla="*/ 56338 w 3081225"/>
                <a:gd name="connsiteY11" fmla="*/ 3215568 h 3219901"/>
                <a:gd name="connsiteX12" fmla="*/ 34669 w 3081225"/>
                <a:gd name="connsiteY12" fmla="*/ 3219901 h 3219901"/>
                <a:gd name="connsiteX13" fmla="*/ 13001 w 3081225"/>
                <a:gd name="connsiteY13" fmla="*/ 3215568 h 3219901"/>
                <a:gd name="connsiteX14" fmla="*/ 0 w 3081225"/>
                <a:gd name="connsiteY14" fmla="*/ 3198233 h 3219901"/>
                <a:gd name="connsiteX15" fmla="*/ 0 w 3081225"/>
                <a:gd name="connsiteY15" fmla="*/ 3172231 h 3219901"/>
                <a:gd name="connsiteX16" fmla="*/ 4334 w 3081225"/>
                <a:gd name="connsiteY16" fmla="*/ 3150563 h 3219901"/>
                <a:gd name="connsiteX17" fmla="*/ 26002 w 3081225"/>
                <a:gd name="connsiteY17" fmla="*/ 3133229 h 3219901"/>
                <a:gd name="connsiteX18" fmla="*/ 121342 w 3081225"/>
                <a:gd name="connsiteY18" fmla="*/ 3094226 h 3219901"/>
                <a:gd name="connsiteX19" fmla="*/ 316356 w 3081225"/>
                <a:gd name="connsiteY19" fmla="*/ 3007553 h 3219901"/>
                <a:gd name="connsiteX20" fmla="*/ 515704 w 3081225"/>
                <a:gd name="connsiteY20" fmla="*/ 2899211 h 3219901"/>
                <a:gd name="connsiteX21" fmla="*/ 767056 w 3081225"/>
                <a:gd name="connsiteY21" fmla="*/ 2743200 h 3219901"/>
                <a:gd name="connsiteX22" fmla="*/ 1018408 w 3081225"/>
                <a:gd name="connsiteY22" fmla="*/ 2556853 h 3219901"/>
                <a:gd name="connsiteX23" fmla="*/ 1287094 w 3081225"/>
                <a:gd name="connsiteY23" fmla="*/ 2327170 h 3219901"/>
                <a:gd name="connsiteX24" fmla="*/ 1425771 w 3081225"/>
                <a:gd name="connsiteY24" fmla="*/ 2201494 h 3219901"/>
                <a:gd name="connsiteX25" fmla="*/ 1612118 w 3081225"/>
                <a:gd name="connsiteY25" fmla="*/ 1984811 h 3219901"/>
                <a:gd name="connsiteX26" fmla="*/ 1820133 w 3081225"/>
                <a:gd name="connsiteY26" fmla="*/ 1729126 h 3219901"/>
                <a:gd name="connsiteX27" fmla="*/ 1980478 w 3081225"/>
                <a:gd name="connsiteY27" fmla="*/ 1508110 h 3219901"/>
                <a:gd name="connsiteX28" fmla="*/ 2127822 w 3081225"/>
                <a:gd name="connsiteY28" fmla="*/ 1300095 h 3219901"/>
                <a:gd name="connsiteX29" fmla="*/ 2275166 w 3081225"/>
                <a:gd name="connsiteY29" fmla="*/ 1070411 h 3219901"/>
                <a:gd name="connsiteX30" fmla="*/ 2422510 w 3081225"/>
                <a:gd name="connsiteY30" fmla="*/ 823393 h 3219901"/>
                <a:gd name="connsiteX31" fmla="*/ 2539519 w 3081225"/>
                <a:gd name="connsiteY31" fmla="*/ 611045 h 3219901"/>
                <a:gd name="connsiteX32" fmla="*/ 2608857 w 3081225"/>
                <a:gd name="connsiteY32" fmla="*/ 450700 h 3219901"/>
                <a:gd name="connsiteX33" fmla="*/ 2699864 w 3081225"/>
                <a:gd name="connsiteY33" fmla="*/ 247018 h 3219901"/>
                <a:gd name="connsiteX34" fmla="*/ 2747534 w 3081225"/>
                <a:gd name="connsiteY34" fmla="*/ 143010 h 3219901"/>
                <a:gd name="connsiteX35" fmla="*/ 2751867 w 3081225"/>
                <a:gd name="connsiteY35" fmla="*/ 112675 h 3219901"/>
                <a:gd name="connsiteX36" fmla="*/ 2751867 w 3081225"/>
                <a:gd name="connsiteY36" fmla="*/ 82339 h 3219901"/>
                <a:gd name="connsiteX37" fmla="*/ 2691196 w 3081225"/>
                <a:gd name="connsiteY37" fmla="*/ 0 h 3219901"/>
                <a:gd name="connsiteX38" fmla="*/ 3081225 w 3081225"/>
                <a:gd name="connsiteY38" fmla="*/ 164679 h 3219901"/>
                <a:gd name="connsiteX39" fmla="*/ 3072557 w 3081225"/>
                <a:gd name="connsiteY39" fmla="*/ 186347 h 3219901"/>
                <a:gd name="connsiteX40" fmla="*/ 3024887 w 3081225"/>
                <a:gd name="connsiteY40" fmla="*/ 212349 h 3219901"/>
                <a:gd name="connsiteX41" fmla="*/ 2998885 w 3081225"/>
                <a:gd name="connsiteY41" fmla="*/ 238351 h 3219901"/>
                <a:gd name="connsiteX42" fmla="*/ 2968550 w 3081225"/>
                <a:gd name="connsiteY42" fmla="*/ 290355 h 3219901"/>
                <a:gd name="connsiteX43" fmla="*/ 2890544 w 3081225"/>
                <a:gd name="connsiteY43" fmla="*/ 476701 h 3219901"/>
                <a:gd name="connsiteX44" fmla="*/ 2777869 w 3081225"/>
                <a:gd name="connsiteY44" fmla="*/ 719386 h 3219901"/>
                <a:gd name="connsiteX45" fmla="*/ 2639192 w 3081225"/>
                <a:gd name="connsiteY45" fmla="*/ 957737 h 3219901"/>
                <a:gd name="connsiteX46" fmla="*/ 2509183 w 3081225"/>
                <a:gd name="connsiteY46" fmla="*/ 1174419 h 3219901"/>
                <a:gd name="connsiteX47" fmla="*/ 2283833 w 3081225"/>
                <a:gd name="connsiteY47" fmla="*/ 1499443 h 3219901"/>
                <a:gd name="connsiteX48" fmla="*/ 2192827 w 3081225"/>
                <a:gd name="connsiteY48" fmla="*/ 1620785 h 321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81225" h="3219901">
                  <a:moveTo>
                    <a:pt x="2192827" y="1620785"/>
                  </a:moveTo>
                  <a:lnTo>
                    <a:pt x="1902472" y="1976144"/>
                  </a:lnTo>
                  <a:lnTo>
                    <a:pt x="1681456" y="2214495"/>
                  </a:lnTo>
                  <a:lnTo>
                    <a:pt x="1477774" y="2405175"/>
                  </a:lnTo>
                  <a:lnTo>
                    <a:pt x="1274093" y="2578521"/>
                  </a:lnTo>
                  <a:lnTo>
                    <a:pt x="1074745" y="2717198"/>
                  </a:lnTo>
                  <a:lnTo>
                    <a:pt x="879731" y="2842874"/>
                  </a:lnTo>
                  <a:lnTo>
                    <a:pt x="663048" y="2955549"/>
                  </a:lnTo>
                  <a:lnTo>
                    <a:pt x="476701" y="3046556"/>
                  </a:lnTo>
                  <a:lnTo>
                    <a:pt x="303356" y="3120228"/>
                  </a:lnTo>
                  <a:lnTo>
                    <a:pt x="143010" y="3180899"/>
                  </a:lnTo>
                  <a:lnTo>
                    <a:pt x="56338" y="3215568"/>
                  </a:lnTo>
                  <a:lnTo>
                    <a:pt x="34669" y="3219901"/>
                  </a:lnTo>
                  <a:lnTo>
                    <a:pt x="13001" y="3215568"/>
                  </a:lnTo>
                  <a:lnTo>
                    <a:pt x="0" y="3198233"/>
                  </a:lnTo>
                  <a:lnTo>
                    <a:pt x="0" y="3172231"/>
                  </a:lnTo>
                  <a:lnTo>
                    <a:pt x="4334" y="3150563"/>
                  </a:lnTo>
                  <a:lnTo>
                    <a:pt x="26002" y="3133229"/>
                  </a:lnTo>
                  <a:lnTo>
                    <a:pt x="121342" y="3094226"/>
                  </a:lnTo>
                  <a:lnTo>
                    <a:pt x="316356" y="3007553"/>
                  </a:lnTo>
                  <a:lnTo>
                    <a:pt x="515704" y="2899211"/>
                  </a:lnTo>
                  <a:lnTo>
                    <a:pt x="767056" y="2743200"/>
                  </a:lnTo>
                  <a:lnTo>
                    <a:pt x="1018408" y="2556853"/>
                  </a:lnTo>
                  <a:lnTo>
                    <a:pt x="1287094" y="2327170"/>
                  </a:lnTo>
                  <a:lnTo>
                    <a:pt x="1425771" y="2201494"/>
                  </a:lnTo>
                  <a:lnTo>
                    <a:pt x="1612118" y="1984811"/>
                  </a:lnTo>
                  <a:lnTo>
                    <a:pt x="1820133" y="1729126"/>
                  </a:lnTo>
                  <a:lnTo>
                    <a:pt x="1980478" y="1508110"/>
                  </a:lnTo>
                  <a:lnTo>
                    <a:pt x="2127822" y="1300095"/>
                  </a:lnTo>
                  <a:lnTo>
                    <a:pt x="2275166" y="1070411"/>
                  </a:lnTo>
                  <a:lnTo>
                    <a:pt x="2422510" y="823393"/>
                  </a:lnTo>
                  <a:lnTo>
                    <a:pt x="2539519" y="611045"/>
                  </a:lnTo>
                  <a:lnTo>
                    <a:pt x="2608857" y="450700"/>
                  </a:lnTo>
                  <a:lnTo>
                    <a:pt x="2699864" y="247018"/>
                  </a:lnTo>
                  <a:lnTo>
                    <a:pt x="2747534" y="143010"/>
                  </a:lnTo>
                  <a:lnTo>
                    <a:pt x="2751867" y="112675"/>
                  </a:lnTo>
                  <a:lnTo>
                    <a:pt x="2751867" y="82339"/>
                  </a:lnTo>
                  <a:lnTo>
                    <a:pt x="2691196" y="0"/>
                  </a:lnTo>
                  <a:lnTo>
                    <a:pt x="3081225" y="164679"/>
                  </a:lnTo>
                  <a:lnTo>
                    <a:pt x="3072557" y="186347"/>
                  </a:lnTo>
                  <a:lnTo>
                    <a:pt x="3024887" y="212349"/>
                  </a:lnTo>
                  <a:lnTo>
                    <a:pt x="2998885" y="238351"/>
                  </a:lnTo>
                  <a:lnTo>
                    <a:pt x="2968550" y="290355"/>
                  </a:lnTo>
                  <a:lnTo>
                    <a:pt x="2890544" y="476701"/>
                  </a:lnTo>
                  <a:lnTo>
                    <a:pt x="2777869" y="719386"/>
                  </a:lnTo>
                  <a:lnTo>
                    <a:pt x="2639192" y="957737"/>
                  </a:lnTo>
                  <a:lnTo>
                    <a:pt x="2509183" y="1174419"/>
                  </a:lnTo>
                  <a:lnTo>
                    <a:pt x="2283833" y="1499443"/>
                  </a:lnTo>
                  <a:lnTo>
                    <a:pt x="2192827" y="16207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9A158A7E-FC15-47F6-99B5-4F0C863A9851}"/>
                </a:ext>
              </a:extLst>
            </p:cNvPr>
            <p:cNvSpPr/>
            <p:nvPr/>
          </p:nvSpPr>
          <p:spPr>
            <a:xfrm>
              <a:off x="5953125" y="3735389"/>
              <a:ext cx="2509838" cy="1817687"/>
            </a:xfrm>
            <a:custGeom>
              <a:avLst/>
              <a:gdLst>
                <a:gd name="connsiteX0" fmla="*/ 947738 w 2509838"/>
                <a:gd name="connsiteY0" fmla="*/ 1040607 h 1816894"/>
                <a:gd name="connsiteX1" fmla="*/ 650081 w 2509838"/>
                <a:gd name="connsiteY1" fmla="*/ 669132 h 1816894"/>
                <a:gd name="connsiteX2" fmla="*/ 538163 w 2509838"/>
                <a:gd name="connsiteY2" fmla="*/ 542925 h 1816894"/>
                <a:gd name="connsiteX3" fmla="*/ 435769 w 2509838"/>
                <a:gd name="connsiteY3" fmla="*/ 440532 h 1816894"/>
                <a:gd name="connsiteX4" fmla="*/ 319088 w 2509838"/>
                <a:gd name="connsiteY4" fmla="*/ 338138 h 1816894"/>
                <a:gd name="connsiteX5" fmla="*/ 0 w 2509838"/>
                <a:gd name="connsiteY5" fmla="*/ 88107 h 1816894"/>
                <a:gd name="connsiteX6" fmla="*/ 64294 w 2509838"/>
                <a:gd name="connsiteY6" fmla="*/ 0 h 1816894"/>
                <a:gd name="connsiteX7" fmla="*/ 161925 w 2509838"/>
                <a:gd name="connsiteY7" fmla="*/ 69057 h 1816894"/>
                <a:gd name="connsiteX8" fmla="*/ 269081 w 2509838"/>
                <a:gd name="connsiteY8" fmla="*/ 142875 h 1816894"/>
                <a:gd name="connsiteX9" fmla="*/ 347663 w 2509838"/>
                <a:gd name="connsiteY9" fmla="*/ 204788 h 1816894"/>
                <a:gd name="connsiteX10" fmla="*/ 511969 w 2509838"/>
                <a:gd name="connsiteY10" fmla="*/ 330994 h 1816894"/>
                <a:gd name="connsiteX11" fmla="*/ 700088 w 2509838"/>
                <a:gd name="connsiteY11" fmla="*/ 490538 h 1816894"/>
                <a:gd name="connsiteX12" fmla="*/ 892969 w 2509838"/>
                <a:gd name="connsiteY12" fmla="*/ 666750 h 1816894"/>
                <a:gd name="connsiteX13" fmla="*/ 1140619 w 2509838"/>
                <a:gd name="connsiteY13" fmla="*/ 895350 h 1816894"/>
                <a:gd name="connsiteX14" fmla="*/ 1273969 w 2509838"/>
                <a:gd name="connsiteY14" fmla="*/ 1023938 h 1816894"/>
                <a:gd name="connsiteX15" fmla="*/ 1428750 w 2509838"/>
                <a:gd name="connsiteY15" fmla="*/ 1157288 h 1816894"/>
                <a:gd name="connsiteX16" fmla="*/ 1604963 w 2509838"/>
                <a:gd name="connsiteY16" fmla="*/ 1290638 h 1816894"/>
                <a:gd name="connsiteX17" fmla="*/ 1702594 w 2509838"/>
                <a:gd name="connsiteY17" fmla="*/ 1359694 h 1816894"/>
                <a:gd name="connsiteX18" fmla="*/ 1859756 w 2509838"/>
                <a:gd name="connsiteY18" fmla="*/ 1459707 h 1816894"/>
                <a:gd name="connsiteX19" fmla="*/ 1983581 w 2509838"/>
                <a:gd name="connsiteY19" fmla="*/ 1533525 h 1816894"/>
                <a:gd name="connsiteX20" fmla="*/ 2116931 w 2509838"/>
                <a:gd name="connsiteY20" fmla="*/ 1600200 h 1816894"/>
                <a:gd name="connsiteX21" fmla="*/ 2233613 w 2509838"/>
                <a:gd name="connsiteY21" fmla="*/ 1652588 h 1816894"/>
                <a:gd name="connsiteX22" fmla="*/ 2438400 w 2509838"/>
                <a:gd name="connsiteY22" fmla="*/ 1733550 h 1816894"/>
                <a:gd name="connsiteX23" fmla="*/ 2476500 w 2509838"/>
                <a:gd name="connsiteY23" fmla="*/ 1747838 h 1816894"/>
                <a:gd name="connsiteX24" fmla="*/ 2493169 w 2509838"/>
                <a:gd name="connsiteY24" fmla="*/ 1757363 h 1816894"/>
                <a:gd name="connsiteX25" fmla="*/ 2507456 w 2509838"/>
                <a:gd name="connsiteY25" fmla="*/ 1776413 h 1816894"/>
                <a:gd name="connsiteX26" fmla="*/ 2509838 w 2509838"/>
                <a:gd name="connsiteY26" fmla="*/ 1788319 h 1816894"/>
                <a:gd name="connsiteX27" fmla="*/ 2500313 w 2509838"/>
                <a:gd name="connsiteY27" fmla="*/ 1809750 h 1816894"/>
                <a:gd name="connsiteX28" fmla="*/ 2483644 w 2509838"/>
                <a:gd name="connsiteY28" fmla="*/ 1816894 h 1816894"/>
                <a:gd name="connsiteX29" fmla="*/ 2314575 w 2509838"/>
                <a:gd name="connsiteY29" fmla="*/ 1807369 h 1816894"/>
                <a:gd name="connsiteX30" fmla="*/ 1883569 w 2509838"/>
                <a:gd name="connsiteY30" fmla="*/ 1781175 h 1816894"/>
                <a:gd name="connsiteX31" fmla="*/ 1597819 w 2509838"/>
                <a:gd name="connsiteY31" fmla="*/ 1769269 h 1816894"/>
                <a:gd name="connsiteX32" fmla="*/ 1581150 w 2509838"/>
                <a:gd name="connsiteY32" fmla="*/ 1769269 h 1816894"/>
                <a:gd name="connsiteX33" fmla="*/ 1554956 w 2509838"/>
                <a:gd name="connsiteY33" fmla="*/ 1750219 h 1816894"/>
                <a:gd name="connsiteX34" fmla="*/ 1421606 w 2509838"/>
                <a:gd name="connsiteY34" fmla="*/ 1628775 h 1816894"/>
                <a:gd name="connsiteX35" fmla="*/ 1243013 w 2509838"/>
                <a:gd name="connsiteY35" fmla="*/ 1419225 h 1816894"/>
                <a:gd name="connsiteX36" fmla="*/ 1047750 w 2509838"/>
                <a:gd name="connsiteY36" fmla="*/ 1166813 h 1816894"/>
                <a:gd name="connsiteX37" fmla="*/ 947738 w 2509838"/>
                <a:gd name="connsiteY37" fmla="*/ 1040607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09838" h="1816894">
                  <a:moveTo>
                    <a:pt x="947738" y="1040607"/>
                  </a:moveTo>
                  <a:lnTo>
                    <a:pt x="650081" y="669132"/>
                  </a:lnTo>
                  <a:lnTo>
                    <a:pt x="538163" y="542925"/>
                  </a:lnTo>
                  <a:lnTo>
                    <a:pt x="435769" y="440532"/>
                  </a:lnTo>
                  <a:lnTo>
                    <a:pt x="319088" y="338138"/>
                  </a:lnTo>
                  <a:lnTo>
                    <a:pt x="0" y="88107"/>
                  </a:lnTo>
                  <a:lnTo>
                    <a:pt x="64294" y="0"/>
                  </a:lnTo>
                  <a:lnTo>
                    <a:pt x="161925" y="69057"/>
                  </a:lnTo>
                  <a:lnTo>
                    <a:pt x="269081" y="142875"/>
                  </a:lnTo>
                  <a:lnTo>
                    <a:pt x="347663" y="204788"/>
                  </a:lnTo>
                  <a:lnTo>
                    <a:pt x="511969" y="330994"/>
                  </a:lnTo>
                  <a:lnTo>
                    <a:pt x="700088" y="490538"/>
                  </a:lnTo>
                  <a:lnTo>
                    <a:pt x="892969" y="666750"/>
                  </a:lnTo>
                  <a:lnTo>
                    <a:pt x="1140619" y="895350"/>
                  </a:lnTo>
                  <a:lnTo>
                    <a:pt x="1273969" y="1023938"/>
                  </a:lnTo>
                  <a:lnTo>
                    <a:pt x="1428750" y="1157288"/>
                  </a:lnTo>
                  <a:lnTo>
                    <a:pt x="1604963" y="1290638"/>
                  </a:lnTo>
                  <a:lnTo>
                    <a:pt x="1702594" y="1359694"/>
                  </a:lnTo>
                  <a:lnTo>
                    <a:pt x="1859756" y="1459707"/>
                  </a:lnTo>
                  <a:lnTo>
                    <a:pt x="1983581" y="1533525"/>
                  </a:lnTo>
                  <a:lnTo>
                    <a:pt x="2116931" y="1600200"/>
                  </a:lnTo>
                  <a:lnTo>
                    <a:pt x="2233613" y="1652588"/>
                  </a:lnTo>
                  <a:lnTo>
                    <a:pt x="2438400" y="1733550"/>
                  </a:lnTo>
                  <a:lnTo>
                    <a:pt x="2476500" y="1747838"/>
                  </a:lnTo>
                  <a:lnTo>
                    <a:pt x="2493169" y="1757363"/>
                  </a:lnTo>
                  <a:lnTo>
                    <a:pt x="2507456" y="1776413"/>
                  </a:lnTo>
                  <a:lnTo>
                    <a:pt x="2509838" y="1788319"/>
                  </a:lnTo>
                  <a:lnTo>
                    <a:pt x="2500313" y="1809750"/>
                  </a:lnTo>
                  <a:lnTo>
                    <a:pt x="2483644" y="1816894"/>
                  </a:lnTo>
                  <a:lnTo>
                    <a:pt x="2314575" y="1807369"/>
                  </a:lnTo>
                  <a:lnTo>
                    <a:pt x="1883569" y="1781175"/>
                  </a:lnTo>
                  <a:lnTo>
                    <a:pt x="1597819" y="1769269"/>
                  </a:lnTo>
                  <a:lnTo>
                    <a:pt x="1581150" y="1769269"/>
                  </a:lnTo>
                  <a:lnTo>
                    <a:pt x="1554956" y="1750219"/>
                  </a:lnTo>
                  <a:lnTo>
                    <a:pt x="1421606" y="1628775"/>
                  </a:lnTo>
                  <a:lnTo>
                    <a:pt x="1243013" y="1419225"/>
                  </a:lnTo>
                  <a:lnTo>
                    <a:pt x="1047750" y="1166813"/>
                  </a:lnTo>
                  <a:lnTo>
                    <a:pt x="947738" y="104060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91DA29D-AB05-4387-ABCA-D8A9DE698F0C}"/>
              </a:ext>
            </a:extLst>
          </p:cNvPr>
          <p:cNvGrpSpPr/>
          <p:nvPr/>
        </p:nvGrpSpPr>
        <p:grpSpPr>
          <a:xfrm>
            <a:off x="3786189" y="1746250"/>
            <a:ext cx="4676774" cy="3806826"/>
            <a:chOff x="3786189" y="1746250"/>
            <a:chExt cx="4676774" cy="3806826"/>
          </a:xfrm>
          <a:solidFill>
            <a:schemeClr val="tx1"/>
          </a:solidFill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6029EE1-1CE5-40CC-9C20-0758C08BB9B1}"/>
                </a:ext>
              </a:extLst>
            </p:cNvPr>
            <p:cNvSpPr/>
            <p:nvPr/>
          </p:nvSpPr>
          <p:spPr>
            <a:xfrm>
              <a:off x="4203701" y="1746250"/>
              <a:ext cx="1611313" cy="1911350"/>
            </a:xfrm>
            <a:custGeom>
              <a:avLst/>
              <a:gdLst>
                <a:gd name="connsiteX0" fmla="*/ 868036 w 1612435"/>
                <a:gd name="connsiteY0" fmla="*/ 1202887 h 1911225"/>
                <a:gd name="connsiteX1" fmla="*/ 631065 w 1612435"/>
                <a:gd name="connsiteY1" fmla="*/ 1442434 h 1911225"/>
                <a:gd name="connsiteX2" fmla="*/ 491973 w 1612435"/>
                <a:gd name="connsiteY2" fmla="*/ 1581526 h 1911225"/>
                <a:gd name="connsiteX3" fmla="*/ 332275 w 1612435"/>
                <a:gd name="connsiteY3" fmla="*/ 1712890 h 1911225"/>
                <a:gd name="connsiteX4" fmla="*/ 167426 w 1612435"/>
                <a:gd name="connsiteY4" fmla="*/ 1833952 h 1911225"/>
                <a:gd name="connsiteX5" fmla="*/ 64395 w 1612435"/>
                <a:gd name="connsiteY5" fmla="*/ 1903498 h 1911225"/>
                <a:gd name="connsiteX6" fmla="*/ 46364 w 1612435"/>
                <a:gd name="connsiteY6" fmla="*/ 1911225 h 1911225"/>
                <a:gd name="connsiteX7" fmla="*/ 20606 w 1612435"/>
                <a:gd name="connsiteY7" fmla="*/ 1908649 h 1911225"/>
                <a:gd name="connsiteX8" fmla="*/ 7728 w 1612435"/>
                <a:gd name="connsiteY8" fmla="*/ 1898346 h 1911225"/>
                <a:gd name="connsiteX9" fmla="*/ 0 w 1612435"/>
                <a:gd name="connsiteY9" fmla="*/ 1877740 h 1911225"/>
                <a:gd name="connsiteX10" fmla="*/ 7728 w 1612435"/>
                <a:gd name="connsiteY10" fmla="*/ 1857134 h 1911225"/>
                <a:gd name="connsiteX11" fmla="*/ 123637 w 1612435"/>
                <a:gd name="connsiteY11" fmla="*/ 1754103 h 1911225"/>
                <a:gd name="connsiteX12" fmla="*/ 275608 w 1612435"/>
                <a:gd name="connsiteY12" fmla="*/ 1612435 h 1911225"/>
                <a:gd name="connsiteX13" fmla="*/ 396670 w 1612435"/>
                <a:gd name="connsiteY13" fmla="*/ 1483646 h 1911225"/>
                <a:gd name="connsiteX14" fmla="*/ 517731 w 1612435"/>
                <a:gd name="connsiteY14" fmla="*/ 1349706 h 1911225"/>
                <a:gd name="connsiteX15" fmla="*/ 643944 w 1612435"/>
                <a:gd name="connsiteY15" fmla="*/ 1192584 h 1911225"/>
                <a:gd name="connsiteX16" fmla="*/ 754702 w 1612435"/>
                <a:gd name="connsiteY16" fmla="*/ 1050916 h 1911225"/>
                <a:gd name="connsiteX17" fmla="*/ 870612 w 1612435"/>
                <a:gd name="connsiteY17" fmla="*/ 898946 h 1911225"/>
                <a:gd name="connsiteX18" fmla="*/ 986522 w 1612435"/>
                <a:gd name="connsiteY18" fmla="*/ 726369 h 1911225"/>
                <a:gd name="connsiteX19" fmla="*/ 1076674 w 1612435"/>
                <a:gd name="connsiteY19" fmla="*/ 571822 h 1911225"/>
                <a:gd name="connsiteX20" fmla="*/ 1179705 w 1612435"/>
                <a:gd name="connsiteY20" fmla="*/ 373488 h 1911225"/>
                <a:gd name="connsiteX21" fmla="*/ 1220917 w 1612435"/>
                <a:gd name="connsiteY21" fmla="*/ 291063 h 1911225"/>
                <a:gd name="connsiteX22" fmla="*/ 1228645 w 1612435"/>
                <a:gd name="connsiteY22" fmla="*/ 265305 h 1911225"/>
                <a:gd name="connsiteX23" fmla="*/ 1231221 w 1612435"/>
                <a:gd name="connsiteY23" fmla="*/ 242123 h 1911225"/>
                <a:gd name="connsiteX24" fmla="*/ 1231221 w 1612435"/>
                <a:gd name="connsiteY24" fmla="*/ 216365 h 1911225"/>
                <a:gd name="connsiteX25" fmla="*/ 1220917 w 1612435"/>
                <a:gd name="connsiteY25" fmla="*/ 185456 h 1911225"/>
                <a:gd name="connsiteX26" fmla="*/ 1210614 w 1612435"/>
                <a:gd name="connsiteY26" fmla="*/ 164850 h 1911225"/>
                <a:gd name="connsiteX27" fmla="*/ 1184857 w 1612435"/>
                <a:gd name="connsiteY27" fmla="*/ 139092 h 1911225"/>
                <a:gd name="connsiteX28" fmla="*/ 1156523 w 1612435"/>
                <a:gd name="connsiteY28" fmla="*/ 113334 h 1911225"/>
                <a:gd name="connsiteX29" fmla="*/ 1112735 w 1612435"/>
                <a:gd name="connsiteY29" fmla="*/ 85001 h 1911225"/>
                <a:gd name="connsiteX30" fmla="*/ 1099856 w 1612435"/>
                <a:gd name="connsiteY30" fmla="*/ 74698 h 1911225"/>
                <a:gd name="connsiteX31" fmla="*/ 1092129 w 1612435"/>
                <a:gd name="connsiteY31" fmla="*/ 56667 h 1911225"/>
                <a:gd name="connsiteX32" fmla="*/ 1089553 w 1612435"/>
                <a:gd name="connsiteY32" fmla="*/ 38637 h 1911225"/>
                <a:gd name="connsiteX33" fmla="*/ 1089553 w 1612435"/>
                <a:gd name="connsiteY33" fmla="*/ 23182 h 1911225"/>
                <a:gd name="connsiteX34" fmla="*/ 1099856 w 1612435"/>
                <a:gd name="connsiteY34" fmla="*/ 7728 h 1911225"/>
                <a:gd name="connsiteX35" fmla="*/ 1123038 w 1612435"/>
                <a:gd name="connsiteY35" fmla="*/ 0 h 1911225"/>
                <a:gd name="connsiteX36" fmla="*/ 1153947 w 1612435"/>
                <a:gd name="connsiteY36" fmla="*/ 2576 h 1911225"/>
                <a:gd name="connsiteX37" fmla="*/ 1195160 w 1612435"/>
                <a:gd name="connsiteY37" fmla="*/ 7728 h 1911225"/>
                <a:gd name="connsiteX38" fmla="*/ 1246675 w 1612435"/>
                <a:gd name="connsiteY38" fmla="*/ 25758 h 1911225"/>
                <a:gd name="connsiteX39" fmla="*/ 1303342 w 1612435"/>
                <a:gd name="connsiteY39" fmla="*/ 54091 h 1911225"/>
                <a:gd name="connsiteX40" fmla="*/ 1354858 w 1612435"/>
                <a:gd name="connsiteY40" fmla="*/ 85001 h 1911225"/>
                <a:gd name="connsiteX41" fmla="*/ 1445010 w 1612435"/>
                <a:gd name="connsiteY41" fmla="*/ 154547 h 1911225"/>
                <a:gd name="connsiteX42" fmla="*/ 1527435 w 1612435"/>
                <a:gd name="connsiteY42" fmla="*/ 229244 h 1911225"/>
                <a:gd name="connsiteX43" fmla="*/ 1573799 w 1612435"/>
                <a:gd name="connsiteY43" fmla="*/ 275608 h 1911225"/>
                <a:gd name="connsiteX44" fmla="*/ 1596981 w 1612435"/>
                <a:gd name="connsiteY44" fmla="*/ 303942 h 1911225"/>
                <a:gd name="connsiteX45" fmla="*/ 1607284 w 1612435"/>
                <a:gd name="connsiteY45" fmla="*/ 324548 h 1911225"/>
                <a:gd name="connsiteX46" fmla="*/ 1612435 w 1612435"/>
                <a:gd name="connsiteY46" fmla="*/ 340002 h 1911225"/>
                <a:gd name="connsiteX47" fmla="*/ 1612435 w 1612435"/>
                <a:gd name="connsiteY47" fmla="*/ 355457 h 1911225"/>
                <a:gd name="connsiteX48" fmla="*/ 1599556 w 1612435"/>
                <a:gd name="connsiteY48" fmla="*/ 378639 h 1911225"/>
                <a:gd name="connsiteX49" fmla="*/ 1568647 w 1612435"/>
                <a:gd name="connsiteY49" fmla="*/ 399245 h 1911225"/>
                <a:gd name="connsiteX50" fmla="*/ 1509404 w 1612435"/>
                <a:gd name="connsiteY50" fmla="*/ 425003 h 1911225"/>
                <a:gd name="connsiteX51" fmla="*/ 1473343 w 1612435"/>
                <a:gd name="connsiteY51" fmla="*/ 445609 h 1911225"/>
                <a:gd name="connsiteX52" fmla="*/ 1437283 w 1612435"/>
                <a:gd name="connsiteY52" fmla="*/ 484246 h 1911225"/>
                <a:gd name="connsiteX53" fmla="*/ 1360009 w 1612435"/>
                <a:gd name="connsiteY53" fmla="*/ 582125 h 1911225"/>
                <a:gd name="connsiteX54" fmla="*/ 1295615 w 1612435"/>
                <a:gd name="connsiteY54" fmla="*/ 680005 h 1911225"/>
                <a:gd name="connsiteX55" fmla="*/ 1141068 w 1612435"/>
                <a:gd name="connsiteY55" fmla="*/ 883491 h 1911225"/>
                <a:gd name="connsiteX56" fmla="*/ 868036 w 1612435"/>
                <a:gd name="connsiteY56" fmla="*/ 1202887 h 19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12435" h="1911225">
                  <a:moveTo>
                    <a:pt x="868036" y="1202887"/>
                  </a:moveTo>
                  <a:lnTo>
                    <a:pt x="631065" y="1442434"/>
                  </a:lnTo>
                  <a:lnTo>
                    <a:pt x="491973" y="1581526"/>
                  </a:lnTo>
                  <a:lnTo>
                    <a:pt x="332275" y="1712890"/>
                  </a:lnTo>
                  <a:lnTo>
                    <a:pt x="167426" y="1833952"/>
                  </a:lnTo>
                  <a:lnTo>
                    <a:pt x="64395" y="1903498"/>
                  </a:lnTo>
                  <a:lnTo>
                    <a:pt x="46364" y="1911225"/>
                  </a:lnTo>
                  <a:lnTo>
                    <a:pt x="20606" y="1908649"/>
                  </a:lnTo>
                  <a:lnTo>
                    <a:pt x="7728" y="1898346"/>
                  </a:lnTo>
                  <a:lnTo>
                    <a:pt x="0" y="1877740"/>
                  </a:lnTo>
                  <a:lnTo>
                    <a:pt x="7728" y="1857134"/>
                  </a:lnTo>
                  <a:lnTo>
                    <a:pt x="123637" y="1754103"/>
                  </a:lnTo>
                  <a:lnTo>
                    <a:pt x="275608" y="1612435"/>
                  </a:lnTo>
                  <a:lnTo>
                    <a:pt x="396670" y="1483646"/>
                  </a:lnTo>
                  <a:lnTo>
                    <a:pt x="517731" y="1349706"/>
                  </a:lnTo>
                  <a:lnTo>
                    <a:pt x="643944" y="1192584"/>
                  </a:lnTo>
                  <a:lnTo>
                    <a:pt x="754702" y="1050916"/>
                  </a:lnTo>
                  <a:lnTo>
                    <a:pt x="870612" y="898946"/>
                  </a:lnTo>
                  <a:lnTo>
                    <a:pt x="986522" y="726369"/>
                  </a:lnTo>
                  <a:lnTo>
                    <a:pt x="1076674" y="571822"/>
                  </a:lnTo>
                  <a:lnTo>
                    <a:pt x="1179705" y="373488"/>
                  </a:lnTo>
                  <a:lnTo>
                    <a:pt x="1220917" y="291063"/>
                  </a:lnTo>
                  <a:lnTo>
                    <a:pt x="1228645" y="265305"/>
                  </a:lnTo>
                  <a:lnTo>
                    <a:pt x="1231221" y="242123"/>
                  </a:lnTo>
                  <a:lnTo>
                    <a:pt x="1231221" y="216365"/>
                  </a:lnTo>
                  <a:lnTo>
                    <a:pt x="1220917" y="185456"/>
                  </a:lnTo>
                  <a:lnTo>
                    <a:pt x="1210614" y="164850"/>
                  </a:lnTo>
                  <a:lnTo>
                    <a:pt x="1184857" y="139092"/>
                  </a:lnTo>
                  <a:lnTo>
                    <a:pt x="1156523" y="113334"/>
                  </a:lnTo>
                  <a:lnTo>
                    <a:pt x="1112735" y="85001"/>
                  </a:lnTo>
                  <a:lnTo>
                    <a:pt x="1099856" y="74698"/>
                  </a:lnTo>
                  <a:lnTo>
                    <a:pt x="1092129" y="56667"/>
                  </a:lnTo>
                  <a:lnTo>
                    <a:pt x="1089553" y="38637"/>
                  </a:lnTo>
                  <a:lnTo>
                    <a:pt x="1089553" y="23182"/>
                  </a:lnTo>
                  <a:lnTo>
                    <a:pt x="1099856" y="7728"/>
                  </a:lnTo>
                  <a:lnTo>
                    <a:pt x="1123038" y="0"/>
                  </a:lnTo>
                  <a:lnTo>
                    <a:pt x="1153947" y="2576"/>
                  </a:lnTo>
                  <a:lnTo>
                    <a:pt x="1195160" y="7728"/>
                  </a:lnTo>
                  <a:lnTo>
                    <a:pt x="1246675" y="25758"/>
                  </a:lnTo>
                  <a:lnTo>
                    <a:pt x="1303342" y="54091"/>
                  </a:lnTo>
                  <a:lnTo>
                    <a:pt x="1354858" y="85001"/>
                  </a:lnTo>
                  <a:lnTo>
                    <a:pt x="1445010" y="154547"/>
                  </a:lnTo>
                  <a:lnTo>
                    <a:pt x="1527435" y="229244"/>
                  </a:lnTo>
                  <a:lnTo>
                    <a:pt x="1573799" y="275608"/>
                  </a:lnTo>
                  <a:lnTo>
                    <a:pt x="1596981" y="303942"/>
                  </a:lnTo>
                  <a:lnTo>
                    <a:pt x="1607284" y="324548"/>
                  </a:lnTo>
                  <a:lnTo>
                    <a:pt x="1612435" y="340002"/>
                  </a:lnTo>
                  <a:lnTo>
                    <a:pt x="1612435" y="355457"/>
                  </a:lnTo>
                  <a:lnTo>
                    <a:pt x="1599556" y="378639"/>
                  </a:lnTo>
                  <a:lnTo>
                    <a:pt x="1568647" y="399245"/>
                  </a:lnTo>
                  <a:lnTo>
                    <a:pt x="1509404" y="425003"/>
                  </a:lnTo>
                  <a:lnTo>
                    <a:pt x="1473343" y="445609"/>
                  </a:lnTo>
                  <a:lnTo>
                    <a:pt x="1437283" y="484246"/>
                  </a:lnTo>
                  <a:lnTo>
                    <a:pt x="1360009" y="582125"/>
                  </a:lnTo>
                  <a:lnTo>
                    <a:pt x="1295615" y="680005"/>
                  </a:lnTo>
                  <a:lnTo>
                    <a:pt x="1141068" y="883491"/>
                  </a:lnTo>
                  <a:lnTo>
                    <a:pt x="868036" y="120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59A4FF1-3524-4004-B245-D0289099755B}"/>
                </a:ext>
              </a:extLst>
            </p:cNvPr>
            <p:cNvSpPr/>
            <p:nvPr/>
          </p:nvSpPr>
          <p:spPr>
            <a:xfrm>
              <a:off x="5434014" y="2155826"/>
              <a:ext cx="1501775" cy="385763"/>
            </a:xfrm>
            <a:custGeom>
              <a:avLst/>
              <a:gdLst>
                <a:gd name="connsiteX0" fmla="*/ 826823 w 1501676"/>
                <a:gd name="connsiteY0" fmla="*/ 267881 h 386367"/>
                <a:gd name="connsiteX1" fmla="*/ 311668 w 1501676"/>
                <a:gd name="connsiteY1" fmla="*/ 383791 h 386367"/>
                <a:gd name="connsiteX2" fmla="*/ 267880 w 1501676"/>
                <a:gd name="connsiteY2" fmla="*/ 386367 h 386367"/>
                <a:gd name="connsiteX3" fmla="*/ 236971 w 1501676"/>
                <a:gd name="connsiteY3" fmla="*/ 383791 h 386367"/>
                <a:gd name="connsiteX4" fmla="*/ 185455 w 1501676"/>
                <a:gd name="connsiteY4" fmla="*/ 368336 h 386367"/>
                <a:gd name="connsiteX5" fmla="*/ 105606 w 1501676"/>
                <a:gd name="connsiteY5" fmla="*/ 329700 h 386367"/>
                <a:gd name="connsiteX6" fmla="*/ 0 w 1501676"/>
                <a:gd name="connsiteY6" fmla="*/ 255002 h 386367"/>
                <a:gd name="connsiteX7" fmla="*/ 79849 w 1501676"/>
                <a:gd name="connsiteY7" fmla="*/ 136516 h 386367"/>
                <a:gd name="connsiteX8" fmla="*/ 193183 w 1501676"/>
                <a:gd name="connsiteY8" fmla="*/ 172577 h 386367"/>
                <a:gd name="connsiteX9" fmla="*/ 249850 w 1501676"/>
                <a:gd name="connsiteY9" fmla="*/ 182880 h 386367"/>
                <a:gd name="connsiteX10" fmla="*/ 283335 w 1501676"/>
                <a:gd name="connsiteY10" fmla="*/ 188032 h 386367"/>
                <a:gd name="connsiteX11" fmla="*/ 327123 w 1501676"/>
                <a:gd name="connsiteY11" fmla="*/ 188032 h 386367"/>
                <a:gd name="connsiteX12" fmla="*/ 365760 w 1501676"/>
                <a:gd name="connsiteY12" fmla="*/ 182880 h 386367"/>
                <a:gd name="connsiteX13" fmla="*/ 680004 w 1501676"/>
                <a:gd name="connsiteY13" fmla="*/ 115910 h 386367"/>
                <a:gd name="connsiteX14" fmla="*/ 978794 w 1501676"/>
                <a:gd name="connsiteY14" fmla="*/ 46364 h 386367"/>
                <a:gd name="connsiteX15" fmla="*/ 1146219 w 1501676"/>
                <a:gd name="connsiteY15" fmla="*/ 0 h 386367"/>
                <a:gd name="connsiteX16" fmla="*/ 1169401 w 1501676"/>
                <a:gd name="connsiteY16" fmla="*/ 5152 h 386367"/>
                <a:gd name="connsiteX17" fmla="*/ 1241523 w 1501676"/>
                <a:gd name="connsiteY17" fmla="*/ 38637 h 386367"/>
                <a:gd name="connsiteX18" fmla="*/ 1323948 w 1501676"/>
                <a:gd name="connsiteY18" fmla="*/ 77274 h 386367"/>
                <a:gd name="connsiteX19" fmla="*/ 1385766 w 1501676"/>
                <a:gd name="connsiteY19" fmla="*/ 113334 h 386367"/>
                <a:gd name="connsiteX20" fmla="*/ 1416676 w 1501676"/>
                <a:gd name="connsiteY20" fmla="*/ 136516 h 386367"/>
                <a:gd name="connsiteX21" fmla="*/ 1442433 w 1501676"/>
                <a:gd name="connsiteY21" fmla="*/ 157123 h 386367"/>
                <a:gd name="connsiteX22" fmla="*/ 1465615 w 1501676"/>
                <a:gd name="connsiteY22" fmla="*/ 185456 h 386367"/>
                <a:gd name="connsiteX23" fmla="*/ 1488797 w 1501676"/>
                <a:gd name="connsiteY23" fmla="*/ 216365 h 386367"/>
                <a:gd name="connsiteX24" fmla="*/ 1496525 w 1501676"/>
                <a:gd name="connsiteY24" fmla="*/ 244699 h 386367"/>
                <a:gd name="connsiteX25" fmla="*/ 1501676 w 1501676"/>
                <a:gd name="connsiteY25" fmla="*/ 265305 h 386367"/>
                <a:gd name="connsiteX26" fmla="*/ 1499100 w 1501676"/>
                <a:gd name="connsiteY26" fmla="*/ 288487 h 386367"/>
                <a:gd name="connsiteX27" fmla="*/ 1483646 w 1501676"/>
                <a:gd name="connsiteY27" fmla="*/ 309093 h 386367"/>
                <a:gd name="connsiteX28" fmla="*/ 1421827 w 1501676"/>
                <a:gd name="connsiteY28" fmla="*/ 342578 h 386367"/>
                <a:gd name="connsiteX29" fmla="*/ 1125613 w 1501676"/>
                <a:gd name="connsiteY29" fmla="*/ 213790 h 386367"/>
                <a:gd name="connsiteX30" fmla="*/ 826823 w 1501676"/>
                <a:gd name="connsiteY30" fmla="*/ 267881 h 3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76" h="386367">
                  <a:moveTo>
                    <a:pt x="826823" y="267881"/>
                  </a:moveTo>
                  <a:lnTo>
                    <a:pt x="311668" y="383791"/>
                  </a:lnTo>
                  <a:lnTo>
                    <a:pt x="267880" y="386367"/>
                  </a:lnTo>
                  <a:lnTo>
                    <a:pt x="236971" y="383791"/>
                  </a:lnTo>
                  <a:lnTo>
                    <a:pt x="185455" y="368336"/>
                  </a:lnTo>
                  <a:lnTo>
                    <a:pt x="105606" y="329700"/>
                  </a:lnTo>
                  <a:lnTo>
                    <a:pt x="0" y="255002"/>
                  </a:lnTo>
                  <a:lnTo>
                    <a:pt x="79849" y="136516"/>
                  </a:lnTo>
                  <a:lnTo>
                    <a:pt x="193183" y="172577"/>
                  </a:lnTo>
                  <a:lnTo>
                    <a:pt x="249850" y="182880"/>
                  </a:lnTo>
                  <a:lnTo>
                    <a:pt x="283335" y="188032"/>
                  </a:lnTo>
                  <a:lnTo>
                    <a:pt x="327123" y="188032"/>
                  </a:lnTo>
                  <a:lnTo>
                    <a:pt x="365760" y="182880"/>
                  </a:lnTo>
                  <a:lnTo>
                    <a:pt x="680004" y="115910"/>
                  </a:lnTo>
                  <a:lnTo>
                    <a:pt x="978794" y="46364"/>
                  </a:lnTo>
                  <a:lnTo>
                    <a:pt x="1146219" y="0"/>
                  </a:lnTo>
                  <a:lnTo>
                    <a:pt x="1169401" y="5152"/>
                  </a:lnTo>
                  <a:lnTo>
                    <a:pt x="1241523" y="38637"/>
                  </a:lnTo>
                  <a:lnTo>
                    <a:pt x="1323948" y="77274"/>
                  </a:lnTo>
                  <a:lnTo>
                    <a:pt x="1385766" y="113334"/>
                  </a:lnTo>
                  <a:lnTo>
                    <a:pt x="1416676" y="136516"/>
                  </a:lnTo>
                  <a:lnTo>
                    <a:pt x="1442433" y="157123"/>
                  </a:lnTo>
                  <a:lnTo>
                    <a:pt x="1465615" y="185456"/>
                  </a:lnTo>
                  <a:lnTo>
                    <a:pt x="1488797" y="216365"/>
                  </a:lnTo>
                  <a:lnTo>
                    <a:pt x="1496525" y="244699"/>
                  </a:lnTo>
                  <a:lnTo>
                    <a:pt x="1501676" y="265305"/>
                  </a:lnTo>
                  <a:cubicBezTo>
                    <a:pt x="1498993" y="286763"/>
                    <a:pt x="1499100" y="278989"/>
                    <a:pt x="1499100" y="288487"/>
                  </a:cubicBezTo>
                  <a:lnTo>
                    <a:pt x="1483646" y="309093"/>
                  </a:lnTo>
                  <a:lnTo>
                    <a:pt x="1421827" y="342578"/>
                  </a:lnTo>
                  <a:lnTo>
                    <a:pt x="1125613" y="213790"/>
                  </a:lnTo>
                  <a:lnTo>
                    <a:pt x="826823" y="267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3045C7CC-DF9F-4891-AFBF-683314764DF2}"/>
                </a:ext>
              </a:extLst>
            </p:cNvPr>
            <p:cNvSpPr/>
            <p:nvPr/>
          </p:nvSpPr>
          <p:spPr>
            <a:xfrm>
              <a:off x="3786189" y="2309813"/>
              <a:ext cx="3081337" cy="3219450"/>
            </a:xfrm>
            <a:custGeom>
              <a:avLst/>
              <a:gdLst>
                <a:gd name="connsiteX0" fmla="*/ 2192827 w 3081225"/>
                <a:gd name="connsiteY0" fmla="*/ 1620785 h 3219901"/>
                <a:gd name="connsiteX1" fmla="*/ 1902472 w 3081225"/>
                <a:gd name="connsiteY1" fmla="*/ 1976144 h 3219901"/>
                <a:gd name="connsiteX2" fmla="*/ 1681456 w 3081225"/>
                <a:gd name="connsiteY2" fmla="*/ 2214495 h 3219901"/>
                <a:gd name="connsiteX3" fmla="*/ 1477774 w 3081225"/>
                <a:gd name="connsiteY3" fmla="*/ 2405175 h 3219901"/>
                <a:gd name="connsiteX4" fmla="*/ 1274093 w 3081225"/>
                <a:gd name="connsiteY4" fmla="*/ 2578521 h 3219901"/>
                <a:gd name="connsiteX5" fmla="*/ 1074745 w 3081225"/>
                <a:gd name="connsiteY5" fmla="*/ 2717198 h 3219901"/>
                <a:gd name="connsiteX6" fmla="*/ 879731 w 3081225"/>
                <a:gd name="connsiteY6" fmla="*/ 2842874 h 3219901"/>
                <a:gd name="connsiteX7" fmla="*/ 663048 w 3081225"/>
                <a:gd name="connsiteY7" fmla="*/ 2955549 h 3219901"/>
                <a:gd name="connsiteX8" fmla="*/ 476701 w 3081225"/>
                <a:gd name="connsiteY8" fmla="*/ 3046556 h 3219901"/>
                <a:gd name="connsiteX9" fmla="*/ 303356 w 3081225"/>
                <a:gd name="connsiteY9" fmla="*/ 3120228 h 3219901"/>
                <a:gd name="connsiteX10" fmla="*/ 143010 w 3081225"/>
                <a:gd name="connsiteY10" fmla="*/ 3180899 h 3219901"/>
                <a:gd name="connsiteX11" fmla="*/ 56338 w 3081225"/>
                <a:gd name="connsiteY11" fmla="*/ 3215568 h 3219901"/>
                <a:gd name="connsiteX12" fmla="*/ 34669 w 3081225"/>
                <a:gd name="connsiteY12" fmla="*/ 3219901 h 3219901"/>
                <a:gd name="connsiteX13" fmla="*/ 13001 w 3081225"/>
                <a:gd name="connsiteY13" fmla="*/ 3215568 h 3219901"/>
                <a:gd name="connsiteX14" fmla="*/ 0 w 3081225"/>
                <a:gd name="connsiteY14" fmla="*/ 3198233 h 3219901"/>
                <a:gd name="connsiteX15" fmla="*/ 0 w 3081225"/>
                <a:gd name="connsiteY15" fmla="*/ 3172231 h 3219901"/>
                <a:gd name="connsiteX16" fmla="*/ 4334 w 3081225"/>
                <a:gd name="connsiteY16" fmla="*/ 3150563 h 3219901"/>
                <a:gd name="connsiteX17" fmla="*/ 26002 w 3081225"/>
                <a:gd name="connsiteY17" fmla="*/ 3133229 h 3219901"/>
                <a:gd name="connsiteX18" fmla="*/ 121342 w 3081225"/>
                <a:gd name="connsiteY18" fmla="*/ 3094226 h 3219901"/>
                <a:gd name="connsiteX19" fmla="*/ 316356 w 3081225"/>
                <a:gd name="connsiteY19" fmla="*/ 3007553 h 3219901"/>
                <a:gd name="connsiteX20" fmla="*/ 515704 w 3081225"/>
                <a:gd name="connsiteY20" fmla="*/ 2899211 h 3219901"/>
                <a:gd name="connsiteX21" fmla="*/ 767056 w 3081225"/>
                <a:gd name="connsiteY21" fmla="*/ 2743200 h 3219901"/>
                <a:gd name="connsiteX22" fmla="*/ 1018408 w 3081225"/>
                <a:gd name="connsiteY22" fmla="*/ 2556853 h 3219901"/>
                <a:gd name="connsiteX23" fmla="*/ 1287094 w 3081225"/>
                <a:gd name="connsiteY23" fmla="*/ 2327170 h 3219901"/>
                <a:gd name="connsiteX24" fmla="*/ 1425771 w 3081225"/>
                <a:gd name="connsiteY24" fmla="*/ 2201494 h 3219901"/>
                <a:gd name="connsiteX25" fmla="*/ 1612118 w 3081225"/>
                <a:gd name="connsiteY25" fmla="*/ 1984811 h 3219901"/>
                <a:gd name="connsiteX26" fmla="*/ 1820133 w 3081225"/>
                <a:gd name="connsiteY26" fmla="*/ 1729126 h 3219901"/>
                <a:gd name="connsiteX27" fmla="*/ 1980478 w 3081225"/>
                <a:gd name="connsiteY27" fmla="*/ 1508110 h 3219901"/>
                <a:gd name="connsiteX28" fmla="*/ 2127822 w 3081225"/>
                <a:gd name="connsiteY28" fmla="*/ 1300095 h 3219901"/>
                <a:gd name="connsiteX29" fmla="*/ 2275166 w 3081225"/>
                <a:gd name="connsiteY29" fmla="*/ 1070411 h 3219901"/>
                <a:gd name="connsiteX30" fmla="*/ 2422510 w 3081225"/>
                <a:gd name="connsiteY30" fmla="*/ 823393 h 3219901"/>
                <a:gd name="connsiteX31" fmla="*/ 2539519 w 3081225"/>
                <a:gd name="connsiteY31" fmla="*/ 611045 h 3219901"/>
                <a:gd name="connsiteX32" fmla="*/ 2608857 w 3081225"/>
                <a:gd name="connsiteY32" fmla="*/ 450700 h 3219901"/>
                <a:gd name="connsiteX33" fmla="*/ 2699864 w 3081225"/>
                <a:gd name="connsiteY33" fmla="*/ 247018 h 3219901"/>
                <a:gd name="connsiteX34" fmla="*/ 2747534 w 3081225"/>
                <a:gd name="connsiteY34" fmla="*/ 143010 h 3219901"/>
                <a:gd name="connsiteX35" fmla="*/ 2751867 w 3081225"/>
                <a:gd name="connsiteY35" fmla="*/ 112675 h 3219901"/>
                <a:gd name="connsiteX36" fmla="*/ 2751867 w 3081225"/>
                <a:gd name="connsiteY36" fmla="*/ 82339 h 3219901"/>
                <a:gd name="connsiteX37" fmla="*/ 2691196 w 3081225"/>
                <a:gd name="connsiteY37" fmla="*/ 0 h 3219901"/>
                <a:gd name="connsiteX38" fmla="*/ 3081225 w 3081225"/>
                <a:gd name="connsiteY38" fmla="*/ 164679 h 3219901"/>
                <a:gd name="connsiteX39" fmla="*/ 3072557 w 3081225"/>
                <a:gd name="connsiteY39" fmla="*/ 186347 h 3219901"/>
                <a:gd name="connsiteX40" fmla="*/ 3024887 w 3081225"/>
                <a:gd name="connsiteY40" fmla="*/ 212349 h 3219901"/>
                <a:gd name="connsiteX41" fmla="*/ 2998885 w 3081225"/>
                <a:gd name="connsiteY41" fmla="*/ 238351 h 3219901"/>
                <a:gd name="connsiteX42" fmla="*/ 2968550 w 3081225"/>
                <a:gd name="connsiteY42" fmla="*/ 290355 h 3219901"/>
                <a:gd name="connsiteX43" fmla="*/ 2890544 w 3081225"/>
                <a:gd name="connsiteY43" fmla="*/ 476701 h 3219901"/>
                <a:gd name="connsiteX44" fmla="*/ 2777869 w 3081225"/>
                <a:gd name="connsiteY44" fmla="*/ 719386 h 3219901"/>
                <a:gd name="connsiteX45" fmla="*/ 2639192 w 3081225"/>
                <a:gd name="connsiteY45" fmla="*/ 957737 h 3219901"/>
                <a:gd name="connsiteX46" fmla="*/ 2509183 w 3081225"/>
                <a:gd name="connsiteY46" fmla="*/ 1174419 h 3219901"/>
                <a:gd name="connsiteX47" fmla="*/ 2283833 w 3081225"/>
                <a:gd name="connsiteY47" fmla="*/ 1499443 h 3219901"/>
                <a:gd name="connsiteX48" fmla="*/ 2192827 w 3081225"/>
                <a:gd name="connsiteY48" fmla="*/ 1620785 h 321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81225" h="3219901">
                  <a:moveTo>
                    <a:pt x="2192827" y="1620785"/>
                  </a:moveTo>
                  <a:lnTo>
                    <a:pt x="1902472" y="1976144"/>
                  </a:lnTo>
                  <a:lnTo>
                    <a:pt x="1681456" y="2214495"/>
                  </a:lnTo>
                  <a:lnTo>
                    <a:pt x="1477774" y="2405175"/>
                  </a:lnTo>
                  <a:lnTo>
                    <a:pt x="1274093" y="2578521"/>
                  </a:lnTo>
                  <a:lnTo>
                    <a:pt x="1074745" y="2717198"/>
                  </a:lnTo>
                  <a:lnTo>
                    <a:pt x="879731" y="2842874"/>
                  </a:lnTo>
                  <a:lnTo>
                    <a:pt x="663048" y="2955549"/>
                  </a:lnTo>
                  <a:lnTo>
                    <a:pt x="476701" y="3046556"/>
                  </a:lnTo>
                  <a:lnTo>
                    <a:pt x="303356" y="3120228"/>
                  </a:lnTo>
                  <a:lnTo>
                    <a:pt x="143010" y="3180899"/>
                  </a:lnTo>
                  <a:lnTo>
                    <a:pt x="56338" y="3215568"/>
                  </a:lnTo>
                  <a:lnTo>
                    <a:pt x="34669" y="3219901"/>
                  </a:lnTo>
                  <a:lnTo>
                    <a:pt x="13001" y="3215568"/>
                  </a:lnTo>
                  <a:lnTo>
                    <a:pt x="0" y="3198233"/>
                  </a:lnTo>
                  <a:lnTo>
                    <a:pt x="0" y="3172231"/>
                  </a:lnTo>
                  <a:lnTo>
                    <a:pt x="4334" y="3150563"/>
                  </a:lnTo>
                  <a:lnTo>
                    <a:pt x="26002" y="3133229"/>
                  </a:lnTo>
                  <a:lnTo>
                    <a:pt x="121342" y="3094226"/>
                  </a:lnTo>
                  <a:lnTo>
                    <a:pt x="316356" y="3007553"/>
                  </a:lnTo>
                  <a:lnTo>
                    <a:pt x="515704" y="2899211"/>
                  </a:lnTo>
                  <a:lnTo>
                    <a:pt x="767056" y="2743200"/>
                  </a:lnTo>
                  <a:lnTo>
                    <a:pt x="1018408" y="2556853"/>
                  </a:lnTo>
                  <a:lnTo>
                    <a:pt x="1287094" y="2327170"/>
                  </a:lnTo>
                  <a:lnTo>
                    <a:pt x="1425771" y="2201494"/>
                  </a:lnTo>
                  <a:lnTo>
                    <a:pt x="1612118" y="1984811"/>
                  </a:lnTo>
                  <a:lnTo>
                    <a:pt x="1820133" y="1729126"/>
                  </a:lnTo>
                  <a:lnTo>
                    <a:pt x="1980478" y="1508110"/>
                  </a:lnTo>
                  <a:lnTo>
                    <a:pt x="2127822" y="1300095"/>
                  </a:lnTo>
                  <a:lnTo>
                    <a:pt x="2275166" y="1070411"/>
                  </a:lnTo>
                  <a:lnTo>
                    <a:pt x="2422510" y="823393"/>
                  </a:lnTo>
                  <a:lnTo>
                    <a:pt x="2539519" y="611045"/>
                  </a:lnTo>
                  <a:lnTo>
                    <a:pt x="2608857" y="450700"/>
                  </a:lnTo>
                  <a:lnTo>
                    <a:pt x="2699864" y="247018"/>
                  </a:lnTo>
                  <a:lnTo>
                    <a:pt x="2747534" y="143010"/>
                  </a:lnTo>
                  <a:lnTo>
                    <a:pt x="2751867" y="112675"/>
                  </a:lnTo>
                  <a:lnTo>
                    <a:pt x="2751867" y="82339"/>
                  </a:lnTo>
                  <a:lnTo>
                    <a:pt x="2691196" y="0"/>
                  </a:lnTo>
                  <a:lnTo>
                    <a:pt x="3081225" y="164679"/>
                  </a:lnTo>
                  <a:lnTo>
                    <a:pt x="3072557" y="186347"/>
                  </a:lnTo>
                  <a:lnTo>
                    <a:pt x="3024887" y="212349"/>
                  </a:lnTo>
                  <a:lnTo>
                    <a:pt x="2998885" y="238351"/>
                  </a:lnTo>
                  <a:lnTo>
                    <a:pt x="2968550" y="290355"/>
                  </a:lnTo>
                  <a:lnTo>
                    <a:pt x="2890544" y="476701"/>
                  </a:lnTo>
                  <a:lnTo>
                    <a:pt x="2777869" y="719386"/>
                  </a:lnTo>
                  <a:lnTo>
                    <a:pt x="2639192" y="957737"/>
                  </a:lnTo>
                  <a:lnTo>
                    <a:pt x="2509183" y="1174419"/>
                  </a:lnTo>
                  <a:lnTo>
                    <a:pt x="2283833" y="1499443"/>
                  </a:lnTo>
                  <a:lnTo>
                    <a:pt x="2192827" y="16207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BA0D3924-74F4-4D35-A603-4CC55E13B1A0}"/>
                </a:ext>
              </a:extLst>
            </p:cNvPr>
            <p:cNvSpPr/>
            <p:nvPr/>
          </p:nvSpPr>
          <p:spPr>
            <a:xfrm>
              <a:off x="5953125" y="3735389"/>
              <a:ext cx="2509838" cy="1817687"/>
            </a:xfrm>
            <a:custGeom>
              <a:avLst/>
              <a:gdLst>
                <a:gd name="connsiteX0" fmla="*/ 947738 w 2509838"/>
                <a:gd name="connsiteY0" fmla="*/ 1040607 h 1816894"/>
                <a:gd name="connsiteX1" fmla="*/ 650081 w 2509838"/>
                <a:gd name="connsiteY1" fmla="*/ 669132 h 1816894"/>
                <a:gd name="connsiteX2" fmla="*/ 538163 w 2509838"/>
                <a:gd name="connsiteY2" fmla="*/ 542925 h 1816894"/>
                <a:gd name="connsiteX3" fmla="*/ 435769 w 2509838"/>
                <a:gd name="connsiteY3" fmla="*/ 440532 h 1816894"/>
                <a:gd name="connsiteX4" fmla="*/ 319088 w 2509838"/>
                <a:gd name="connsiteY4" fmla="*/ 338138 h 1816894"/>
                <a:gd name="connsiteX5" fmla="*/ 0 w 2509838"/>
                <a:gd name="connsiteY5" fmla="*/ 88107 h 1816894"/>
                <a:gd name="connsiteX6" fmla="*/ 64294 w 2509838"/>
                <a:gd name="connsiteY6" fmla="*/ 0 h 1816894"/>
                <a:gd name="connsiteX7" fmla="*/ 161925 w 2509838"/>
                <a:gd name="connsiteY7" fmla="*/ 69057 h 1816894"/>
                <a:gd name="connsiteX8" fmla="*/ 269081 w 2509838"/>
                <a:gd name="connsiteY8" fmla="*/ 142875 h 1816894"/>
                <a:gd name="connsiteX9" fmla="*/ 347663 w 2509838"/>
                <a:gd name="connsiteY9" fmla="*/ 204788 h 1816894"/>
                <a:gd name="connsiteX10" fmla="*/ 511969 w 2509838"/>
                <a:gd name="connsiteY10" fmla="*/ 330994 h 1816894"/>
                <a:gd name="connsiteX11" fmla="*/ 700088 w 2509838"/>
                <a:gd name="connsiteY11" fmla="*/ 490538 h 1816894"/>
                <a:gd name="connsiteX12" fmla="*/ 892969 w 2509838"/>
                <a:gd name="connsiteY12" fmla="*/ 666750 h 1816894"/>
                <a:gd name="connsiteX13" fmla="*/ 1140619 w 2509838"/>
                <a:gd name="connsiteY13" fmla="*/ 895350 h 1816894"/>
                <a:gd name="connsiteX14" fmla="*/ 1273969 w 2509838"/>
                <a:gd name="connsiteY14" fmla="*/ 1023938 h 1816894"/>
                <a:gd name="connsiteX15" fmla="*/ 1428750 w 2509838"/>
                <a:gd name="connsiteY15" fmla="*/ 1157288 h 1816894"/>
                <a:gd name="connsiteX16" fmla="*/ 1604963 w 2509838"/>
                <a:gd name="connsiteY16" fmla="*/ 1290638 h 1816894"/>
                <a:gd name="connsiteX17" fmla="*/ 1702594 w 2509838"/>
                <a:gd name="connsiteY17" fmla="*/ 1359694 h 1816894"/>
                <a:gd name="connsiteX18" fmla="*/ 1859756 w 2509838"/>
                <a:gd name="connsiteY18" fmla="*/ 1459707 h 1816894"/>
                <a:gd name="connsiteX19" fmla="*/ 1983581 w 2509838"/>
                <a:gd name="connsiteY19" fmla="*/ 1533525 h 1816894"/>
                <a:gd name="connsiteX20" fmla="*/ 2116931 w 2509838"/>
                <a:gd name="connsiteY20" fmla="*/ 1600200 h 1816894"/>
                <a:gd name="connsiteX21" fmla="*/ 2233613 w 2509838"/>
                <a:gd name="connsiteY21" fmla="*/ 1652588 h 1816894"/>
                <a:gd name="connsiteX22" fmla="*/ 2438400 w 2509838"/>
                <a:gd name="connsiteY22" fmla="*/ 1733550 h 1816894"/>
                <a:gd name="connsiteX23" fmla="*/ 2476500 w 2509838"/>
                <a:gd name="connsiteY23" fmla="*/ 1747838 h 1816894"/>
                <a:gd name="connsiteX24" fmla="*/ 2493169 w 2509838"/>
                <a:gd name="connsiteY24" fmla="*/ 1757363 h 1816894"/>
                <a:gd name="connsiteX25" fmla="*/ 2507456 w 2509838"/>
                <a:gd name="connsiteY25" fmla="*/ 1776413 h 1816894"/>
                <a:gd name="connsiteX26" fmla="*/ 2509838 w 2509838"/>
                <a:gd name="connsiteY26" fmla="*/ 1788319 h 1816894"/>
                <a:gd name="connsiteX27" fmla="*/ 2500313 w 2509838"/>
                <a:gd name="connsiteY27" fmla="*/ 1809750 h 1816894"/>
                <a:gd name="connsiteX28" fmla="*/ 2483644 w 2509838"/>
                <a:gd name="connsiteY28" fmla="*/ 1816894 h 1816894"/>
                <a:gd name="connsiteX29" fmla="*/ 2314575 w 2509838"/>
                <a:gd name="connsiteY29" fmla="*/ 1807369 h 1816894"/>
                <a:gd name="connsiteX30" fmla="*/ 1883569 w 2509838"/>
                <a:gd name="connsiteY30" fmla="*/ 1781175 h 1816894"/>
                <a:gd name="connsiteX31" fmla="*/ 1597819 w 2509838"/>
                <a:gd name="connsiteY31" fmla="*/ 1769269 h 1816894"/>
                <a:gd name="connsiteX32" fmla="*/ 1581150 w 2509838"/>
                <a:gd name="connsiteY32" fmla="*/ 1769269 h 1816894"/>
                <a:gd name="connsiteX33" fmla="*/ 1554956 w 2509838"/>
                <a:gd name="connsiteY33" fmla="*/ 1750219 h 1816894"/>
                <a:gd name="connsiteX34" fmla="*/ 1421606 w 2509838"/>
                <a:gd name="connsiteY34" fmla="*/ 1628775 h 1816894"/>
                <a:gd name="connsiteX35" fmla="*/ 1243013 w 2509838"/>
                <a:gd name="connsiteY35" fmla="*/ 1419225 h 1816894"/>
                <a:gd name="connsiteX36" fmla="*/ 1047750 w 2509838"/>
                <a:gd name="connsiteY36" fmla="*/ 1166813 h 1816894"/>
                <a:gd name="connsiteX37" fmla="*/ 947738 w 2509838"/>
                <a:gd name="connsiteY37" fmla="*/ 1040607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09838" h="1816894">
                  <a:moveTo>
                    <a:pt x="947738" y="1040607"/>
                  </a:moveTo>
                  <a:lnTo>
                    <a:pt x="650081" y="669132"/>
                  </a:lnTo>
                  <a:lnTo>
                    <a:pt x="538163" y="542925"/>
                  </a:lnTo>
                  <a:lnTo>
                    <a:pt x="435769" y="440532"/>
                  </a:lnTo>
                  <a:lnTo>
                    <a:pt x="319088" y="338138"/>
                  </a:lnTo>
                  <a:lnTo>
                    <a:pt x="0" y="88107"/>
                  </a:lnTo>
                  <a:lnTo>
                    <a:pt x="64294" y="0"/>
                  </a:lnTo>
                  <a:lnTo>
                    <a:pt x="161925" y="69057"/>
                  </a:lnTo>
                  <a:lnTo>
                    <a:pt x="269081" y="142875"/>
                  </a:lnTo>
                  <a:lnTo>
                    <a:pt x="347663" y="204788"/>
                  </a:lnTo>
                  <a:lnTo>
                    <a:pt x="511969" y="330994"/>
                  </a:lnTo>
                  <a:lnTo>
                    <a:pt x="700088" y="490538"/>
                  </a:lnTo>
                  <a:lnTo>
                    <a:pt x="892969" y="666750"/>
                  </a:lnTo>
                  <a:lnTo>
                    <a:pt x="1140619" y="895350"/>
                  </a:lnTo>
                  <a:lnTo>
                    <a:pt x="1273969" y="1023938"/>
                  </a:lnTo>
                  <a:lnTo>
                    <a:pt x="1428750" y="1157288"/>
                  </a:lnTo>
                  <a:lnTo>
                    <a:pt x="1604963" y="1290638"/>
                  </a:lnTo>
                  <a:lnTo>
                    <a:pt x="1702594" y="1359694"/>
                  </a:lnTo>
                  <a:lnTo>
                    <a:pt x="1859756" y="1459707"/>
                  </a:lnTo>
                  <a:lnTo>
                    <a:pt x="1983581" y="1533525"/>
                  </a:lnTo>
                  <a:lnTo>
                    <a:pt x="2116931" y="1600200"/>
                  </a:lnTo>
                  <a:lnTo>
                    <a:pt x="2233613" y="1652588"/>
                  </a:lnTo>
                  <a:lnTo>
                    <a:pt x="2438400" y="1733550"/>
                  </a:lnTo>
                  <a:lnTo>
                    <a:pt x="2476500" y="1747838"/>
                  </a:lnTo>
                  <a:lnTo>
                    <a:pt x="2493169" y="1757363"/>
                  </a:lnTo>
                  <a:lnTo>
                    <a:pt x="2507456" y="1776413"/>
                  </a:lnTo>
                  <a:lnTo>
                    <a:pt x="2509838" y="1788319"/>
                  </a:lnTo>
                  <a:lnTo>
                    <a:pt x="2500313" y="1809750"/>
                  </a:lnTo>
                  <a:lnTo>
                    <a:pt x="2483644" y="1816894"/>
                  </a:lnTo>
                  <a:lnTo>
                    <a:pt x="2314575" y="1807369"/>
                  </a:lnTo>
                  <a:lnTo>
                    <a:pt x="1883569" y="1781175"/>
                  </a:lnTo>
                  <a:lnTo>
                    <a:pt x="1597819" y="1769269"/>
                  </a:lnTo>
                  <a:lnTo>
                    <a:pt x="1581150" y="1769269"/>
                  </a:lnTo>
                  <a:lnTo>
                    <a:pt x="1554956" y="1750219"/>
                  </a:lnTo>
                  <a:lnTo>
                    <a:pt x="1421606" y="1628775"/>
                  </a:lnTo>
                  <a:lnTo>
                    <a:pt x="1243013" y="1419225"/>
                  </a:lnTo>
                  <a:lnTo>
                    <a:pt x="1047750" y="1166813"/>
                  </a:lnTo>
                  <a:lnTo>
                    <a:pt x="947738" y="104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5501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6E080B8-9F0D-4B75-94F2-E7E3D5C7A62D}"/>
              </a:ext>
            </a:extLst>
          </p:cNvPr>
          <p:cNvGrpSpPr/>
          <p:nvPr/>
        </p:nvGrpSpPr>
        <p:grpSpPr>
          <a:xfrm>
            <a:off x="3786189" y="1746250"/>
            <a:ext cx="4676774" cy="3806826"/>
            <a:chOff x="3786189" y="1746250"/>
            <a:chExt cx="4676774" cy="380682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53A1DE2-52D6-498F-B76C-92129F21F7CE}"/>
                </a:ext>
              </a:extLst>
            </p:cNvPr>
            <p:cNvSpPr/>
            <p:nvPr/>
          </p:nvSpPr>
          <p:spPr>
            <a:xfrm>
              <a:off x="4203701" y="1746250"/>
              <a:ext cx="1611313" cy="1911350"/>
            </a:xfrm>
            <a:custGeom>
              <a:avLst/>
              <a:gdLst>
                <a:gd name="connsiteX0" fmla="*/ 868036 w 1612435"/>
                <a:gd name="connsiteY0" fmla="*/ 1202887 h 1911225"/>
                <a:gd name="connsiteX1" fmla="*/ 631065 w 1612435"/>
                <a:gd name="connsiteY1" fmla="*/ 1442434 h 1911225"/>
                <a:gd name="connsiteX2" fmla="*/ 491973 w 1612435"/>
                <a:gd name="connsiteY2" fmla="*/ 1581526 h 1911225"/>
                <a:gd name="connsiteX3" fmla="*/ 332275 w 1612435"/>
                <a:gd name="connsiteY3" fmla="*/ 1712890 h 1911225"/>
                <a:gd name="connsiteX4" fmla="*/ 167426 w 1612435"/>
                <a:gd name="connsiteY4" fmla="*/ 1833952 h 1911225"/>
                <a:gd name="connsiteX5" fmla="*/ 64395 w 1612435"/>
                <a:gd name="connsiteY5" fmla="*/ 1903498 h 1911225"/>
                <a:gd name="connsiteX6" fmla="*/ 46364 w 1612435"/>
                <a:gd name="connsiteY6" fmla="*/ 1911225 h 1911225"/>
                <a:gd name="connsiteX7" fmla="*/ 20606 w 1612435"/>
                <a:gd name="connsiteY7" fmla="*/ 1908649 h 1911225"/>
                <a:gd name="connsiteX8" fmla="*/ 7728 w 1612435"/>
                <a:gd name="connsiteY8" fmla="*/ 1898346 h 1911225"/>
                <a:gd name="connsiteX9" fmla="*/ 0 w 1612435"/>
                <a:gd name="connsiteY9" fmla="*/ 1877740 h 1911225"/>
                <a:gd name="connsiteX10" fmla="*/ 7728 w 1612435"/>
                <a:gd name="connsiteY10" fmla="*/ 1857134 h 1911225"/>
                <a:gd name="connsiteX11" fmla="*/ 123637 w 1612435"/>
                <a:gd name="connsiteY11" fmla="*/ 1754103 h 1911225"/>
                <a:gd name="connsiteX12" fmla="*/ 275608 w 1612435"/>
                <a:gd name="connsiteY12" fmla="*/ 1612435 h 1911225"/>
                <a:gd name="connsiteX13" fmla="*/ 396670 w 1612435"/>
                <a:gd name="connsiteY13" fmla="*/ 1483646 h 1911225"/>
                <a:gd name="connsiteX14" fmla="*/ 517731 w 1612435"/>
                <a:gd name="connsiteY14" fmla="*/ 1349706 h 1911225"/>
                <a:gd name="connsiteX15" fmla="*/ 643944 w 1612435"/>
                <a:gd name="connsiteY15" fmla="*/ 1192584 h 1911225"/>
                <a:gd name="connsiteX16" fmla="*/ 754702 w 1612435"/>
                <a:gd name="connsiteY16" fmla="*/ 1050916 h 1911225"/>
                <a:gd name="connsiteX17" fmla="*/ 870612 w 1612435"/>
                <a:gd name="connsiteY17" fmla="*/ 898946 h 1911225"/>
                <a:gd name="connsiteX18" fmla="*/ 986522 w 1612435"/>
                <a:gd name="connsiteY18" fmla="*/ 726369 h 1911225"/>
                <a:gd name="connsiteX19" fmla="*/ 1076674 w 1612435"/>
                <a:gd name="connsiteY19" fmla="*/ 571822 h 1911225"/>
                <a:gd name="connsiteX20" fmla="*/ 1179705 w 1612435"/>
                <a:gd name="connsiteY20" fmla="*/ 373488 h 1911225"/>
                <a:gd name="connsiteX21" fmla="*/ 1220917 w 1612435"/>
                <a:gd name="connsiteY21" fmla="*/ 291063 h 1911225"/>
                <a:gd name="connsiteX22" fmla="*/ 1228645 w 1612435"/>
                <a:gd name="connsiteY22" fmla="*/ 265305 h 1911225"/>
                <a:gd name="connsiteX23" fmla="*/ 1231221 w 1612435"/>
                <a:gd name="connsiteY23" fmla="*/ 242123 h 1911225"/>
                <a:gd name="connsiteX24" fmla="*/ 1231221 w 1612435"/>
                <a:gd name="connsiteY24" fmla="*/ 216365 h 1911225"/>
                <a:gd name="connsiteX25" fmla="*/ 1220917 w 1612435"/>
                <a:gd name="connsiteY25" fmla="*/ 185456 h 1911225"/>
                <a:gd name="connsiteX26" fmla="*/ 1210614 w 1612435"/>
                <a:gd name="connsiteY26" fmla="*/ 164850 h 1911225"/>
                <a:gd name="connsiteX27" fmla="*/ 1184857 w 1612435"/>
                <a:gd name="connsiteY27" fmla="*/ 139092 h 1911225"/>
                <a:gd name="connsiteX28" fmla="*/ 1156523 w 1612435"/>
                <a:gd name="connsiteY28" fmla="*/ 113334 h 1911225"/>
                <a:gd name="connsiteX29" fmla="*/ 1112735 w 1612435"/>
                <a:gd name="connsiteY29" fmla="*/ 85001 h 1911225"/>
                <a:gd name="connsiteX30" fmla="*/ 1099856 w 1612435"/>
                <a:gd name="connsiteY30" fmla="*/ 74698 h 1911225"/>
                <a:gd name="connsiteX31" fmla="*/ 1092129 w 1612435"/>
                <a:gd name="connsiteY31" fmla="*/ 56667 h 1911225"/>
                <a:gd name="connsiteX32" fmla="*/ 1089553 w 1612435"/>
                <a:gd name="connsiteY32" fmla="*/ 38637 h 1911225"/>
                <a:gd name="connsiteX33" fmla="*/ 1089553 w 1612435"/>
                <a:gd name="connsiteY33" fmla="*/ 23182 h 1911225"/>
                <a:gd name="connsiteX34" fmla="*/ 1099856 w 1612435"/>
                <a:gd name="connsiteY34" fmla="*/ 7728 h 1911225"/>
                <a:gd name="connsiteX35" fmla="*/ 1123038 w 1612435"/>
                <a:gd name="connsiteY35" fmla="*/ 0 h 1911225"/>
                <a:gd name="connsiteX36" fmla="*/ 1153947 w 1612435"/>
                <a:gd name="connsiteY36" fmla="*/ 2576 h 1911225"/>
                <a:gd name="connsiteX37" fmla="*/ 1195160 w 1612435"/>
                <a:gd name="connsiteY37" fmla="*/ 7728 h 1911225"/>
                <a:gd name="connsiteX38" fmla="*/ 1246675 w 1612435"/>
                <a:gd name="connsiteY38" fmla="*/ 25758 h 1911225"/>
                <a:gd name="connsiteX39" fmla="*/ 1303342 w 1612435"/>
                <a:gd name="connsiteY39" fmla="*/ 54091 h 1911225"/>
                <a:gd name="connsiteX40" fmla="*/ 1354858 w 1612435"/>
                <a:gd name="connsiteY40" fmla="*/ 85001 h 1911225"/>
                <a:gd name="connsiteX41" fmla="*/ 1445010 w 1612435"/>
                <a:gd name="connsiteY41" fmla="*/ 154547 h 1911225"/>
                <a:gd name="connsiteX42" fmla="*/ 1527435 w 1612435"/>
                <a:gd name="connsiteY42" fmla="*/ 229244 h 1911225"/>
                <a:gd name="connsiteX43" fmla="*/ 1573799 w 1612435"/>
                <a:gd name="connsiteY43" fmla="*/ 275608 h 1911225"/>
                <a:gd name="connsiteX44" fmla="*/ 1596981 w 1612435"/>
                <a:gd name="connsiteY44" fmla="*/ 303942 h 1911225"/>
                <a:gd name="connsiteX45" fmla="*/ 1607284 w 1612435"/>
                <a:gd name="connsiteY45" fmla="*/ 324548 h 1911225"/>
                <a:gd name="connsiteX46" fmla="*/ 1612435 w 1612435"/>
                <a:gd name="connsiteY46" fmla="*/ 340002 h 1911225"/>
                <a:gd name="connsiteX47" fmla="*/ 1612435 w 1612435"/>
                <a:gd name="connsiteY47" fmla="*/ 355457 h 1911225"/>
                <a:gd name="connsiteX48" fmla="*/ 1599556 w 1612435"/>
                <a:gd name="connsiteY48" fmla="*/ 378639 h 1911225"/>
                <a:gd name="connsiteX49" fmla="*/ 1568647 w 1612435"/>
                <a:gd name="connsiteY49" fmla="*/ 399245 h 1911225"/>
                <a:gd name="connsiteX50" fmla="*/ 1509404 w 1612435"/>
                <a:gd name="connsiteY50" fmla="*/ 425003 h 1911225"/>
                <a:gd name="connsiteX51" fmla="*/ 1473343 w 1612435"/>
                <a:gd name="connsiteY51" fmla="*/ 445609 h 1911225"/>
                <a:gd name="connsiteX52" fmla="*/ 1437283 w 1612435"/>
                <a:gd name="connsiteY52" fmla="*/ 484246 h 1911225"/>
                <a:gd name="connsiteX53" fmla="*/ 1360009 w 1612435"/>
                <a:gd name="connsiteY53" fmla="*/ 582125 h 1911225"/>
                <a:gd name="connsiteX54" fmla="*/ 1295615 w 1612435"/>
                <a:gd name="connsiteY54" fmla="*/ 680005 h 1911225"/>
                <a:gd name="connsiteX55" fmla="*/ 1141068 w 1612435"/>
                <a:gd name="connsiteY55" fmla="*/ 883491 h 1911225"/>
                <a:gd name="connsiteX56" fmla="*/ 868036 w 1612435"/>
                <a:gd name="connsiteY56" fmla="*/ 1202887 h 19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12435" h="1911225">
                  <a:moveTo>
                    <a:pt x="868036" y="1202887"/>
                  </a:moveTo>
                  <a:lnTo>
                    <a:pt x="631065" y="1442434"/>
                  </a:lnTo>
                  <a:lnTo>
                    <a:pt x="491973" y="1581526"/>
                  </a:lnTo>
                  <a:lnTo>
                    <a:pt x="332275" y="1712890"/>
                  </a:lnTo>
                  <a:lnTo>
                    <a:pt x="167426" y="1833952"/>
                  </a:lnTo>
                  <a:lnTo>
                    <a:pt x="64395" y="1903498"/>
                  </a:lnTo>
                  <a:lnTo>
                    <a:pt x="46364" y="1911225"/>
                  </a:lnTo>
                  <a:lnTo>
                    <a:pt x="20606" y="1908649"/>
                  </a:lnTo>
                  <a:lnTo>
                    <a:pt x="7728" y="1898346"/>
                  </a:lnTo>
                  <a:lnTo>
                    <a:pt x="0" y="1877740"/>
                  </a:lnTo>
                  <a:lnTo>
                    <a:pt x="7728" y="1857134"/>
                  </a:lnTo>
                  <a:lnTo>
                    <a:pt x="123637" y="1754103"/>
                  </a:lnTo>
                  <a:lnTo>
                    <a:pt x="275608" y="1612435"/>
                  </a:lnTo>
                  <a:lnTo>
                    <a:pt x="396670" y="1483646"/>
                  </a:lnTo>
                  <a:lnTo>
                    <a:pt x="517731" y="1349706"/>
                  </a:lnTo>
                  <a:lnTo>
                    <a:pt x="643944" y="1192584"/>
                  </a:lnTo>
                  <a:lnTo>
                    <a:pt x="754702" y="1050916"/>
                  </a:lnTo>
                  <a:lnTo>
                    <a:pt x="870612" y="898946"/>
                  </a:lnTo>
                  <a:lnTo>
                    <a:pt x="986522" y="726369"/>
                  </a:lnTo>
                  <a:lnTo>
                    <a:pt x="1076674" y="571822"/>
                  </a:lnTo>
                  <a:lnTo>
                    <a:pt x="1179705" y="373488"/>
                  </a:lnTo>
                  <a:lnTo>
                    <a:pt x="1220917" y="291063"/>
                  </a:lnTo>
                  <a:lnTo>
                    <a:pt x="1228645" y="265305"/>
                  </a:lnTo>
                  <a:lnTo>
                    <a:pt x="1231221" y="242123"/>
                  </a:lnTo>
                  <a:lnTo>
                    <a:pt x="1231221" y="216365"/>
                  </a:lnTo>
                  <a:lnTo>
                    <a:pt x="1220917" y="185456"/>
                  </a:lnTo>
                  <a:lnTo>
                    <a:pt x="1210614" y="164850"/>
                  </a:lnTo>
                  <a:lnTo>
                    <a:pt x="1184857" y="139092"/>
                  </a:lnTo>
                  <a:lnTo>
                    <a:pt x="1156523" y="113334"/>
                  </a:lnTo>
                  <a:lnTo>
                    <a:pt x="1112735" y="85001"/>
                  </a:lnTo>
                  <a:lnTo>
                    <a:pt x="1099856" y="74698"/>
                  </a:lnTo>
                  <a:lnTo>
                    <a:pt x="1092129" y="56667"/>
                  </a:lnTo>
                  <a:lnTo>
                    <a:pt x="1089553" y="38637"/>
                  </a:lnTo>
                  <a:lnTo>
                    <a:pt x="1089553" y="23182"/>
                  </a:lnTo>
                  <a:lnTo>
                    <a:pt x="1099856" y="7728"/>
                  </a:lnTo>
                  <a:lnTo>
                    <a:pt x="1123038" y="0"/>
                  </a:lnTo>
                  <a:lnTo>
                    <a:pt x="1153947" y="2576"/>
                  </a:lnTo>
                  <a:lnTo>
                    <a:pt x="1195160" y="7728"/>
                  </a:lnTo>
                  <a:lnTo>
                    <a:pt x="1246675" y="25758"/>
                  </a:lnTo>
                  <a:lnTo>
                    <a:pt x="1303342" y="54091"/>
                  </a:lnTo>
                  <a:lnTo>
                    <a:pt x="1354858" y="85001"/>
                  </a:lnTo>
                  <a:lnTo>
                    <a:pt x="1445010" y="154547"/>
                  </a:lnTo>
                  <a:lnTo>
                    <a:pt x="1527435" y="229244"/>
                  </a:lnTo>
                  <a:lnTo>
                    <a:pt x="1573799" y="275608"/>
                  </a:lnTo>
                  <a:lnTo>
                    <a:pt x="1596981" y="303942"/>
                  </a:lnTo>
                  <a:lnTo>
                    <a:pt x="1607284" y="324548"/>
                  </a:lnTo>
                  <a:lnTo>
                    <a:pt x="1612435" y="340002"/>
                  </a:lnTo>
                  <a:lnTo>
                    <a:pt x="1612435" y="355457"/>
                  </a:lnTo>
                  <a:lnTo>
                    <a:pt x="1599556" y="378639"/>
                  </a:lnTo>
                  <a:lnTo>
                    <a:pt x="1568647" y="399245"/>
                  </a:lnTo>
                  <a:lnTo>
                    <a:pt x="1509404" y="425003"/>
                  </a:lnTo>
                  <a:lnTo>
                    <a:pt x="1473343" y="445609"/>
                  </a:lnTo>
                  <a:lnTo>
                    <a:pt x="1437283" y="484246"/>
                  </a:lnTo>
                  <a:lnTo>
                    <a:pt x="1360009" y="582125"/>
                  </a:lnTo>
                  <a:lnTo>
                    <a:pt x="1295615" y="680005"/>
                  </a:lnTo>
                  <a:lnTo>
                    <a:pt x="1141068" y="883491"/>
                  </a:lnTo>
                  <a:lnTo>
                    <a:pt x="868036" y="12028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C2BF3A3-A942-4822-BD6E-7A4630DFC2A2}"/>
                </a:ext>
              </a:extLst>
            </p:cNvPr>
            <p:cNvSpPr/>
            <p:nvPr/>
          </p:nvSpPr>
          <p:spPr>
            <a:xfrm>
              <a:off x="5434014" y="2155826"/>
              <a:ext cx="1501775" cy="385763"/>
            </a:xfrm>
            <a:custGeom>
              <a:avLst/>
              <a:gdLst>
                <a:gd name="connsiteX0" fmla="*/ 826823 w 1501676"/>
                <a:gd name="connsiteY0" fmla="*/ 267881 h 386367"/>
                <a:gd name="connsiteX1" fmla="*/ 311668 w 1501676"/>
                <a:gd name="connsiteY1" fmla="*/ 383791 h 386367"/>
                <a:gd name="connsiteX2" fmla="*/ 267880 w 1501676"/>
                <a:gd name="connsiteY2" fmla="*/ 386367 h 386367"/>
                <a:gd name="connsiteX3" fmla="*/ 236971 w 1501676"/>
                <a:gd name="connsiteY3" fmla="*/ 383791 h 386367"/>
                <a:gd name="connsiteX4" fmla="*/ 185455 w 1501676"/>
                <a:gd name="connsiteY4" fmla="*/ 368336 h 386367"/>
                <a:gd name="connsiteX5" fmla="*/ 105606 w 1501676"/>
                <a:gd name="connsiteY5" fmla="*/ 329700 h 386367"/>
                <a:gd name="connsiteX6" fmla="*/ 0 w 1501676"/>
                <a:gd name="connsiteY6" fmla="*/ 255002 h 386367"/>
                <a:gd name="connsiteX7" fmla="*/ 79849 w 1501676"/>
                <a:gd name="connsiteY7" fmla="*/ 136516 h 386367"/>
                <a:gd name="connsiteX8" fmla="*/ 193183 w 1501676"/>
                <a:gd name="connsiteY8" fmla="*/ 172577 h 386367"/>
                <a:gd name="connsiteX9" fmla="*/ 249850 w 1501676"/>
                <a:gd name="connsiteY9" fmla="*/ 182880 h 386367"/>
                <a:gd name="connsiteX10" fmla="*/ 283335 w 1501676"/>
                <a:gd name="connsiteY10" fmla="*/ 188032 h 386367"/>
                <a:gd name="connsiteX11" fmla="*/ 327123 w 1501676"/>
                <a:gd name="connsiteY11" fmla="*/ 188032 h 386367"/>
                <a:gd name="connsiteX12" fmla="*/ 365760 w 1501676"/>
                <a:gd name="connsiteY12" fmla="*/ 182880 h 386367"/>
                <a:gd name="connsiteX13" fmla="*/ 680004 w 1501676"/>
                <a:gd name="connsiteY13" fmla="*/ 115910 h 386367"/>
                <a:gd name="connsiteX14" fmla="*/ 978794 w 1501676"/>
                <a:gd name="connsiteY14" fmla="*/ 46364 h 386367"/>
                <a:gd name="connsiteX15" fmla="*/ 1146219 w 1501676"/>
                <a:gd name="connsiteY15" fmla="*/ 0 h 386367"/>
                <a:gd name="connsiteX16" fmla="*/ 1169401 w 1501676"/>
                <a:gd name="connsiteY16" fmla="*/ 5152 h 386367"/>
                <a:gd name="connsiteX17" fmla="*/ 1241523 w 1501676"/>
                <a:gd name="connsiteY17" fmla="*/ 38637 h 386367"/>
                <a:gd name="connsiteX18" fmla="*/ 1323948 w 1501676"/>
                <a:gd name="connsiteY18" fmla="*/ 77274 h 386367"/>
                <a:gd name="connsiteX19" fmla="*/ 1385766 w 1501676"/>
                <a:gd name="connsiteY19" fmla="*/ 113334 h 386367"/>
                <a:gd name="connsiteX20" fmla="*/ 1416676 w 1501676"/>
                <a:gd name="connsiteY20" fmla="*/ 136516 h 386367"/>
                <a:gd name="connsiteX21" fmla="*/ 1442433 w 1501676"/>
                <a:gd name="connsiteY21" fmla="*/ 157123 h 386367"/>
                <a:gd name="connsiteX22" fmla="*/ 1465615 w 1501676"/>
                <a:gd name="connsiteY22" fmla="*/ 185456 h 386367"/>
                <a:gd name="connsiteX23" fmla="*/ 1488797 w 1501676"/>
                <a:gd name="connsiteY23" fmla="*/ 216365 h 386367"/>
                <a:gd name="connsiteX24" fmla="*/ 1496525 w 1501676"/>
                <a:gd name="connsiteY24" fmla="*/ 244699 h 386367"/>
                <a:gd name="connsiteX25" fmla="*/ 1501676 w 1501676"/>
                <a:gd name="connsiteY25" fmla="*/ 265305 h 386367"/>
                <a:gd name="connsiteX26" fmla="*/ 1499100 w 1501676"/>
                <a:gd name="connsiteY26" fmla="*/ 288487 h 386367"/>
                <a:gd name="connsiteX27" fmla="*/ 1483646 w 1501676"/>
                <a:gd name="connsiteY27" fmla="*/ 309093 h 386367"/>
                <a:gd name="connsiteX28" fmla="*/ 1421827 w 1501676"/>
                <a:gd name="connsiteY28" fmla="*/ 342578 h 386367"/>
                <a:gd name="connsiteX29" fmla="*/ 1125613 w 1501676"/>
                <a:gd name="connsiteY29" fmla="*/ 213790 h 386367"/>
                <a:gd name="connsiteX30" fmla="*/ 826823 w 1501676"/>
                <a:gd name="connsiteY30" fmla="*/ 267881 h 386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01676" h="386367">
                  <a:moveTo>
                    <a:pt x="826823" y="267881"/>
                  </a:moveTo>
                  <a:lnTo>
                    <a:pt x="311668" y="383791"/>
                  </a:lnTo>
                  <a:lnTo>
                    <a:pt x="267880" y="386367"/>
                  </a:lnTo>
                  <a:lnTo>
                    <a:pt x="236971" y="383791"/>
                  </a:lnTo>
                  <a:lnTo>
                    <a:pt x="185455" y="368336"/>
                  </a:lnTo>
                  <a:lnTo>
                    <a:pt x="105606" y="329700"/>
                  </a:lnTo>
                  <a:lnTo>
                    <a:pt x="0" y="255002"/>
                  </a:lnTo>
                  <a:lnTo>
                    <a:pt x="79849" y="136516"/>
                  </a:lnTo>
                  <a:lnTo>
                    <a:pt x="193183" y="172577"/>
                  </a:lnTo>
                  <a:lnTo>
                    <a:pt x="249850" y="182880"/>
                  </a:lnTo>
                  <a:lnTo>
                    <a:pt x="283335" y="188032"/>
                  </a:lnTo>
                  <a:lnTo>
                    <a:pt x="327123" y="188032"/>
                  </a:lnTo>
                  <a:lnTo>
                    <a:pt x="365760" y="182880"/>
                  </a:lnTo>
                  <a:lnTo>
                    <a:pt x="680004" y="115910"/>
                  </a:lnTo>
                  <a:lnTo>
                    <a:pt x="978794" y="46364"/>
                  </a:lnTo>
                  <a:lnTo>
                    <a:pt x="1146219" y="0"/>
                  </a:lnTo>
                  <a:lnTo>
                    <a:pt x="1169401" y="5152"/>
                  </a:lnTo>
                  <a:lnTo>
                    <a:pt x="1241523" y="38637"/>
                  </a:lnTo>
                  <a:lnTo>
                    <a:pt x="1323948" y="77274"/>
                  </a:lnTo>
                  <a:lnTo>
                    <a:pt x="1385766" y="113334"/>
                  </a:lnTo>
                  <a:lnTo>
                    <a:pt x="1416676" y="136516"/>
                  </a:lnTo>
                  <a:lnTo>
                    <a:pt x="1442433" y="157123"/>
                  </a:lnTo>
                  <a:lnTo>
                    <a:pt x="1465615" y="185456"/>
                  </a:lnTo>
                  <a:lnTo>
                    <a:pt x="1488797" y="216365"/>
                  </a:lnTo>
                  <a:lnTo>
                    <a:pt x="1496525" y="244699"/>
                  </a:lnTo>
                  <a:lnTo>
                    <a:pt x="1501676" y="265305"/>
                  </a:lnTo>
                  <a:cubicBezTo>
                    <a:pt x="1498993" y="286763"/>
                    <a:pt x="1499100" y="278989"/>
                    <a:pt x="1499100" y="288487"/>
                  </a:cubicBezTo>
                  <a:lnTo>
                    <a:pt x="1483646" y="309093"/>
                  </a:lnTo>
                  <a:lnTo>
                    <a:pt x="1421827" y="342578"/>
                  </a:lnTo>
                  <a:lnTo>
                    <a:pt x="1125613" y="213790"/>
                  </a:lnTo>
                  <a:lnTo>
                    <a:pt x="826823" y="267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B64A252D-36AE-40B9-8B51-AF7666B35777}"/>
                </a:ext>
              </a:extLst>
            </p:cNvPr>
            <p:cNvSpPr/>
            <p:nvPr/>
          </p:nvSpPr>
          <p:spPr>
            <a:xfrm>
              <a:off x="3786189" y="2309813"/>
              <a:ext cx="3081337" cy="3219450"/>
            </a:xfrm>
            <a:custGeom>
              <a:avLst/>
              <a:gdLst>
                <a:gd name="connsiteX0" fmla="*/ 2192827 w 3081225"/>
                <a:gd name="connsiteY0" fmla="*/ 1620785 h 3219901"/>
                <a:gd name="connsiteX1" fmla="*/ 1902472 w 3081225"/>
                <a:gd name="connsiteY1" fmla="*/ 1976144 h 3219901"/>
                <a:gd name="connsiteX2" fmla="*/ 1681456 w 3081225"/>
                <a:gd name="connsiteY2" fmla="*/ 2214495 h 3219901"/>
                <a:gd name="connsiteX3" fmla="*/ 1477774 w 3081225"/>
                <a:gd name="connsiteY3" fmla="*/ 2405175 h 3219901"/>
                <a:gd name="connsiteX4" fmla="*/ 1274093 w 3081225"/>
                <a:gd name="connsiteY4" fmla="*/ 2578521 h 3219901"/>
                <a:gd name="connsiteX5" fmla="*/ 1074745 w 3081225"/>
                <a:gd name="connsiteY5" fmla="*/ 2717198 h 3219901"/>
                <a:gd name="connsiteX6" fmla="*/ 879731 w 3081225"/>
                <a:gd name="connsiteY6" fmla="*/ 2842874 h 3219901"/>
                <a:gd name="connsiteX7" fmla="*/ 663048 w 3081225"/>
                <a:gd name="connsiteY7" fmla="*/ 2955549 h 3219901"/>
                <a:gd name="connsiteX8" fmla="*/ 476701 w 3081225"/>
                <a:gd name="connsiteY8" fmla="*/ 3046556 h 3219901"/>
                <a:gd name="connsiteX9" fmla="*/ 303356 w 3081225"/>
                <a:gd name="connsiteY9" fmla="*/ 3120228 h 3219901"/>
                <a:gd name="connsiteX10" fmla="*/ 143010 w 3081225"/>
                <a:gd name="connsiteY10" fmla="*/ 3180899 h 3219901"/>
                <a:gd name="connsiteX11" fmla="*/ 56338 w 3081225"/>
                <a:gd name="connsiteY11" fmla="*/ 3215568 h 3219901"/>
                <a:gd name="connsiteX12" fmla="*/ 34669 w 3081225"/>
                <a:gd name="connsiteY12" fmla="*/ 3219901 h 3219901"/>
                <a:gd name="connsiteX13" fmla="*/ 13001 w 3081225"/>
                <a:gd name="connsiteY13" fmla="*/ 3215568 h 3219901"/>
                <a:gd name="connsiteX14" fmla="*/ 0 w 3081225"/>
                <a:gd name="connsiteY14" fmla="*/ 3198233 h 3219901"/>
                <a:gd name="connsiteX15" fmla="*/ 0 w 3081225"/>
                <a:gd name="connsiteY15" fmla="*/ 3172231 h 3219901"/>
                <a:gd name="connsiteX16" fmla="*/ 4334 w 3081225"/>
                <a:gd name="connsiteY16" fmla="*/ 3150563 h 3219901"/>
                <a:gd name="connsiteX17" fmla="*/ 26002 w 3081225"/>
                <a:gd name="connsiteY17" fmla="*/ 3133229 h 3219901"/>
                <a:gd name="connsiteX18" fmla="*/ 121342 w 3081225"/>
                <a:gd name="connsiteY18" fmla="*/ 3094226 h 3219901"/>
                <a:gd name="connsiteX19" fmla="*/ 316356 w 3081225"/>
                <a:gd name="connsiteY19" fmla="*/ 3007553 h 3219901"/>
                <a:gd name="connsiteX20" fmla="*/ 515704 w 3081225"/>
                <a:gd name="connsiteY20" fmla="*/ 2899211 h 3219901"/>
                <a:gd name="connsiteX21" fmla="*/ 767056 w 3081225"/>
                <a:gd name="connsiteY21" fmla="*/ 2743200 h 3219901"/>
                <a:gd name="connsiteX22" fmla="*/ 1018408 w 3081225"/>
                <a:gd name="connsiteY22" fmla="*/ 2556853 h 3219901"/>
                <a:gd name="connsiteX23" fmla="*/ 1287094 w 3081225"/>
                <a:gd name="connsiteY23" fmla="*/ 2327170 h 3219901"/>
                <a:gd name="connsiteX24" fmla="*/ 1425771 w 3081225"/>
                <a:gd name="connsiteY24" fmla="*/ 2201494 h 3219901"/>
                <a:gd name="connsiteX25" fmla="*/ 1612118 w 3081225"/>
                <a:gd name="connsiteY25" fmla="*/ 1984811 h 3219901"/>
                <a:gd name="connsiteX26" fmla="*/ 1820133 w 3081225"/>
                <a:gd name="connsiteY26" fmla="*/ 1729126 h 3219901"/>
                <a:gd name="connsiteX27" fmla="*/ 1980478 w 3081225"/>
                <a:gd name="connsiteY27" fmla="*/ 1508110 h 3219901"/>
                <a:gd name="connsiteX28" fmla="*/ 2127822 w 3081225"/>
                <a:gd name="connsiteY28" fmla="*/ 1300095 h 3219901"/>
                <a:gd name="connsiteX29" fmla="*/ 2275166 w 3081225"/>
                <a:gd name="connsiteY29" fmla="*/ 1070411 h 3219901"/>
                <a:gd name="connsiteX30" fmla="*/ 2422510 w 3081225"/>
                <a:gd name="connsiteY30" fmla="*/ 823393 h 3219901"/>
                <a:gd name="connsiteX31" fmla="*/ 2539519 w 3081225"/>
                <a:gd name="connsiteY31" fmla="*/ 611045 h 3219901"/>
                <a:gd name="connsiteX32" fmla="*/ 2608857 w 3081225"/>
                <a:gd name="connsiteY32" fmla="*/ 450700 h 3219901"/>
                <a:gd name="connsiteX33" fmla="*/ 2699864 w 3081225"/>
                <a:gd name="connsiteY33" fmla="*/ 247018 h 3219901"/>
                <a:gd name="connsiteX34" fmla="*/ 2747534 w 3081225"/>
                <a:gd name="connsiteY34" fmla="*/ 143010 h 3219901"/>
                <a:gd name="connsiteX35" fmla="*/ 2751867 w 3081225"/>
                <a:gd name="connsiteY35" fmla="*/ 112675 h 3219901"/>
                <a:gd name="connsiteX36" fmla="*/ 2751867 w 3081225"/>
                <a:gd name="connsiteY36" fmla="*/ 82339 h 3219901"/>
                <a:gd name="connsiteX37" fmla="*/ 2691196 w 3081225"/>
                <a:gd name="connsiteY37" fmla="*/ 0 h 3219901"/>
                <a:gd name="connsiteX38" fmla="*/ 3081225 w 3081225"/>
                <a:gd name="connsiteY38" fmla="*/ 164679 h 3219901"/>
                <a:gd name="connsiteX39" fmla="*/ 3072557 w 3081225"/>
                <a:gd name="connsiteY39" fmla="*/ 186347 h 3219901"/>
                <a:gd name="connsiteX40" fmla="*/ 3024887 w 3081225"/>
                <a:gd name="connsiteY40" fmla="*/ 212349 h 3219901"/>
                <a:gd name="connsiteX41" fmla="*/ 2998885 w 3081225"/>
                <a:gd name="connsiteY41" fmla="*/ 238351 h 3219901"/>
                <a:gd name="connsiteX42" fmla="*/ 2968550 w 3081225"/>
                <a:gd name="connsiteY42" fmla="*/ 290355 h 3219901"/>
                <a:gd name="connsiteX43" fmla="*/ 2890544 w 3081225"/>
                <a:gd name="connsiteY43" fmla="*/ 476701 h 3219901"/>
                <a:gd name="connsiteX44" fmla="*/ 2777869 w 3081225"/>
                <a:gd name="connsiteY44" fmla="*/ 719386 h 3219901"/>
                <a:gd name="connsiteX45" fmla="*/ 2639192 w 3081225"/>
                <a:gd name="connsiteY45" fmla="*/ 957737 h 3219901"/>
                <a:gd name="connsiteX46" fmla="*/ 2509183 w 3081225"/>
                <a:gd name="connsiteY46" fmla="*/ 1174419 h 3219901"/>
                <a:gd name="connsiteX47" fmla="*/ 2283833 w 3081225"/>
                <a:gd name="connsiteY47" fmla="*/ 1499443 h 3219901"/>
                <a:gd name="connsiteX48" fmla="*/ 2192827 w 3081225"/>
                <a:gd name="connsiteY48" fmla="*/ 1620785 h 321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81225" h="3219901">
                  <a:moveTo>
                    <a:pt x="2192827" y="1620785"/>
                  </a:moveTo>
                  <a:lnTo>
                    <a:pt x="1902472" y="1976144"/>
                  </a:lnTo>
                  <a:lnTo>
                    <a:pt x="1681456" y="2214495"/>
                  </a:lnTo>
                  <a:lnTo>
                    <a:pt x="1477774" y="2405175"/>
                  </a:lnTo>
                  <a:lnTo>
                    <a:pt x="1274093" y="2578521"/>
                  </a:lnTo>
                  <a:lnTo>
                    <a:pt x="1074745" y="2717198"/>
                  </a:lnTo>
                  <a:lnTo>
                    <a:pt x="879731" y="2842874"/>
                  </a:lnTo>
                  <a:lnTo>
                    <a:pt x="663048" y="2955549"/>
                  </a:lnTo>
                  <a:lnTo>
                    <a:pt x="476701" y="3046556"/>
                  </a:lnTo>
                  <a:lnTo>
                    <a:pt x="303356" y="3120228"/>
                  </a:lnTo>
                  <a:lnTo>
                    <a:pt x="143010" y="3180899"/>
                  </a:lnTo>
                  <a:lnTo>
                    <a:pt x="56338" y="3215568"/>
                  </a:lnTo>
                  <a:lnTo>
                    <a:pt x="34669" y="3219901"/>
                  </a:lnTo>
                  <a:lnTo>
                    <a:pt x="13001" y="3215568"/>
                  </a:lnTo>
                  <a:lnTo>
                    <a:pt x="0" y="3198233"/>
                  </a:lnTo>
                  <a:lnTo>
                    <a:pt x="0" y="3172231"/>
                  </a:lnTo>
                  <a:lnTo>
                    <a:pt x="4334" y="3150563"/>
                  </a:lnTo>
                  <a:lnTo>
                    <a:pt x="26002" y="3133229"/>
                  </a:lnTo>
                  <a:lnTo>
                    <a:pt x="121342" y="3094226"/>
                  </a:lnTo>
                  <a:lnTo>
                    <a:pt x="316356" y="3007553"/>
                  </a:lnTo>
                  <a:lnTo>
                    <a:pt x="515704" y="2899211"/>
                  </a:lnTo>
                  <a:lnTo>
                    <a:pt x="767056" y="2743200"/>
                  </a:lnTo>
                  <a:lnTo>
                    <a:pt x="1018408" y="2556853"/>
                  </a:lnTo>
                  <a:lnTo>
                    <a:pt x="1287094" y="2327170"/>
                  </a:lnTo>
                  <a:lnTo>
                    <a:pt x="1425771" y="2201494"/>
                  </a:lnTo>
                  <a:lnTo>
                    <a:pt x="1612118" y="1984811"/>
                  </a:lnTo>
                  <a:lnTo>
                    <a:pt x="1820133" y="1729126"/>
                  </a:lnTo>
                  <a:lnTo>
                    <a:pt x="1980478" y="1508110"/>
                  </a:lnTo>
                  <a:lnTo>
                    <a:pt x="2127822" y="1300095"/>
                  </a:lnTo>
                  <a:lnTo>
                    <a:pt x="2275166" y="1070411"/>
                  </a:lnTo>
                  <a:lnTo>
                    <a:pt x="2422510" y="823393"/>
                  </a:lnTo>
                  <a:lnTo>
                    <a:pt x="2539519" y="611045"/>
                  </a:lnTo>
                  <a:lnTo>
                    <a:pt x="2608857" y="450700"/>
                  </a:lnTo>
                  <a:lnTo>
                    <a:pt x="2699864" y="247018"/>
                  </a:lnTo>
                  <a:lnTo>
                    <a:pt x="2747534" y="143010"/>
                  </a:lnTo>
                  <a:lnTo>
                    <a:pt x="2751867" y="112675"/>
                  </a:lnTo>
                  <a:lnTo>
                    <a:pt x="2751867" y="82339"/>
                  </a:lnTo>
                  <a:lnTo>
                    <a:pt x="2691196" y="0"/>
                  </a:lnTo>
                  <a:lnTo>
                    <a:pt x="3081225" y="164679"/>
                  </a:lnTo>
                  <a:lnTo>
                    <a:pt x="3072557" y="186347"/>
                  </a:lnTo>
                  <a:lnTo>
                    <a:pt x="3024887" y="212349"/>
                  </a:lnTo>
                  <a:lnTo>
                    <a:pt x="2998885" y="238351"/>
                  </a:lnTo>
                  <a:lnTo>
                    <a:pt x="2968550" y="290355"/>
                  </a:lnTo>
                  <a:lnTo>
                    <a:pt x="2890544" y="476701"/>
                  </a:lnTo>
                  <a:lnTo>
                    <a:pt x="2777869" y="719386"/>
                  </a:lnTo>
                  <a:lnTo>
                    <a:pt x="2639192" y="957737"/>
                  </a:lnTo>
                  <a:lnTo>
                    <a:pt x="2509183" y="1174419"/>
                  </a:lnTo>
                  <a:lnTo>
                    <a:pt x="2283833" y="1499443"/>
                  </a:lnTo>
                  <a:lnTo>
                    <a:pt x="2192827" y="16207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71ED1B7B-7409-4E4C-A982-1EED225B3A60}"/>
                </a:ext>
              </a:extLst>
            </p:cNvPr>
            <p:cNvSpPr/>
            <p:nvPr/>
          </p:nvSpPr>
          <p:spPr>
            <a:xfrm>
              <a:off x="5953125" y="3735389"/>
              <a:ext cx="2509838" cy="1817687"/>
            </a:xfrm>
            <a:custGeom>
              <a:avLst/>
              <a:gdLst>
                <a:gd name="connsiteX0" fmla="*/ 947738 w 2509838"/>
                <a:gd name="connsiteY0" fmla="*/ 1040607 h 1816894"/>
                <a:gd name="connsiteX1" fmla="*/ 650081 w 2509838"/>
                <a:gd name="connsiteY1" fmla="*/ 669132 h 1816894"/>
                <a:gd name="connsiteX2" fmla="*/ 538163 w 2509838"/>
                <a:gd name="connsiteY2" fmla="*/ 542925 h 1816894"/>
                <a:gd name="connsiteX3" fmla="*/ 435769 w 2509838"/>
                <a:gd name="connsiteY3" fmla="*/ 440532 h 1816894"/>
                <a:gd name="connsiteX4" fmla="*/ 319088 w 2509838"/>
                <a:gd name="connsiteY4" fmla="*/ 338138 h 1816894"/>
                <a:gd name="connsiteX5" fmla="*/ 0 w 2509838"/>
                <a:gd name="connsiteY5" fmla="*/ 88107 h 1816894"/>
                <a:gd name="connsiteX6" fmla="*/ 64294 w 2509838"/>
                <a:gd name="connsiteY6" fmla="*/ 0 h 1816894"/>
                <a:gd name="connsiteX7" fmla="*/ 161925 w 2509838"/>
                <a:gd name="connsiteY7" fmla="*/ 69057 h 1816894"/>
                <a:gd name="connsiteX8" fmla="*/ 269081 w 2509838"/>
                <a:gd name="connsiteY8" fmla="*/ 142875 h 1816894"/>
                <a:gd name="connsiteX9" fmla="*/ 347663 w 2509838"/>
                <a:gd name="connsiteY9" fmla="*/ 204788 h 1816894"/>
                <a:gd name="connsiteX10" fmla="*/ 511969 w 2509838"/>
                <a:gd name="connsiteY10" fmla="*/ 330994 h 1816894"/>
                <a:gd name="connsiteX11" fmla="*/ 700088 w 2509838"/>
                <a:gd name="connsiteY11" fmla="*/ 490538 h 1816894"/>
                <a:gd name="connsiteX12" fmla="*/ 892969 w 2509838"/>
                <a:gd name="connsiteY12" fmla="*/ 666750 h 1816894"/>
                <a:gd name="connsiteX13" fmla="*/ 1140619 w 2509838"/>
                <a:gd name="connsiteY13" fmla="*/ 895350 h 1816894"/>
                <a:gd name="connsiteX14" fmla="*/ 1273969 w 2509838"/>
                <a:gd name="connsiteY14" fmla="*/ 1023938 h 1816894"/>
                <a:gd name="connsiteX15" fmla="*/ 1428750 w 2509838"/>
                <a:gd name="connsiteY15" fmla="*/ 1157288 h 1816894"/>
                <a:gd name="connsiteX16" fmla="*/ 1604963 w 2509838"/>
                <a:gd name="connsiteY16" fmla="*/ 1290638 h 1816894"/>
                <a:gd name="connsiteX17" fmla="*/ 1702594 w 2509838"/>
                <a:gd name="connsiteY17" fmla="*/ 1359694 h 1816894"/>
                <a:gd name="connsiteX18" fmla="*/ 1859756 w 2509838"/>
                <a:gd name="connsiteY18" fmla="*/ 1459707 h 1816894"/>
                <a:gd name="connsiteX19" fmla="*/ 1983581 w 2509838"/>
                <a:gd name="connsiteY19" fmla="*/ 1533525 h 1816894"/>
                <a:gd name="connsiteX20" fmla="*/ 2116931 w 2509838"/>
                <a:gd name="connsiteY20" fmla="*/ 1600200 h 1816894"/>
                <a:gd name="connsiteX21" fmla="*/ 2233613 w 2509838"/>
                <a:gd name="connsiteY21" fmla="*/ 1652588 h 1816894"/>
                <a:gd name="connsiteX22" fmla="*/ 2438400 w 2509838"/>
                <a:gd name="connsiteY22" fmla="*/ 1733550 h 1816894"/>
                <a:gd name="connsiteX23" fmla="*/ 2476500 w 2509838"/>
                <a:gd name="connsiteY23" fmla="*/ 1747838 h 1816894"/>
                <a:gd name="connsiteX24" fmla="*/ 2493169 w 2509838"/>
                <a:gd name="connsiteY24" fmla="*/ 1757363 h 1816894"/>
                <a:gd name="connsiteX25" fmla="*/ 2507456 w 2509838"/>
                <a:gd name="connsiteY25" fmla="*/ 1776413 h 1816894"/>
                <a:gd name="connsiteX26" fmla="*/ 2509838 w 2509838"/>
                <a:gd name="connsiteY26" fmla="*/ 1788319 h 1816894"/>
                <a:gd name="connsiteX27" fmla="*/ 2500313 w 2509838"/>
                <a:gd name="connsiteY27" fmla="*/ 1809750 h 1816894"/>
                <a:gd name="connsiteX28" fmla="*/ 2483644 w 2509838"/>
                <a:gd name="connsiteY28" fmla="*/ 1816894 h 1816894"/>
                <a:gd name="connsiteX29" fmla="*/ 2314575 w 2509838"/>
                <a:gd name="connsiteY29" fmla="*/ 1807369 h 1816894"/>
                <a:gd name="connsiteX30" fmla="*/ 1883569 w 2509838"/>
                <a:gd name="connsiteY30" fmla="*/ 1781175 h 1816894"/>
                <a:gd name="connsiteX31" fmla="*/ 1597819 w 2509838"/>
                <a:gd name="connsiteY31" fmla="*/ 1769269 h 1816894"/>
                <a:gd name="connsiteX32" fmla="*/ 1581150 w 2509838"/>
                <a:gd name="connsiteY32" fmla="*/ 1769269 h 1816894"/>
                <a:gd name="connsiteX33" fmla="*/ 1554956 w 2509838"/>
                <a:gd name="connsiteY33" fmla="*/ 1750219 h 1816894"/>
                <a:gd name="connsiteX34" fmla="*/ 1421606 w 2509838"/>
                <a:gd name="connsiteY34" fmla="*/ 1628775 h 1816894"/>
                <a:gd name="connsiteX35" fmla="*/ 1243013 w 2509838"/>
                <a:gd name="connsiteY35" fmla="*/ 1419225 h 1816894"/>
                <a:gd name="connsiteX36" fmla="*/ 1047750 w 2509838"/>
                <a:gd name="connsiteY36" fmla="*/ 1166813 h 1816894"/>
                <a:gd name="connsiteX37" fmla="*/ 947738 w 2509838"/>
                <a:gd name="connsiteY37" fmla="*/ 1040607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509838" h="1816894">
                  <a:moveTo>
                    <a:pt x="947738" y="1040607"/>
                  </a:moveTo>
                  <a:lnTo>
                    <a:pt x="650081" y="669132"/>
                  </a:lnTo>
                  <a:lnTo>
                    <a:pt x="538163" y="542925"/>
                  </a:lnTo>
                  <a:lnTo>
                    <a:pt x="435769" y="440532"/>
                  </a:lnTo>
                  <a:lnTo>
                    <a:pt x="319088" y="338138"/>
                  </a:lnTo>
                  <a:lnTo>
                    <a:pt x="0" y="88107"/>
                  </a:lnTo>
                  <a:lnTo>
                    <a:pt x="64294" y="0"/>
                  </a:lnTo>
                  <a:lnTo>
                    <a:pt x="161925" y="69057"/>
                  </a:lnTo>
                  <a:lnTo>
                    <a:pt x="269081" y="142875"/>
                  </a:lnTo>
                  <a:lnTo>
                    <a:pt x="347663" y="204788"/>
                  </a:lnTo>
                  <a:lnTo>
                    <a:pt x="511969" y="330994"/>
                  </a:lnTo>
                  <a:lnTo>
                    <a:pt x="700088" y="490538"/>
                  </a:lnTo>
                  <a:lnTo>
                    <a:pt x="892969" y="666750"/>
                  </a:lnTo>
                  <a:lnTo>
                    <a:pt x="1140619" y="895350"/>
                  </a:lnTo>
                  <a:lnTo>
                    <a:pt x="1273969" y="1023938"/>
                  </a:lnTo>
                  <a:lnTo>
                    <a:pt x="1428750" y="1157288"/>
                  </a:lnTo>
                  <a:lnTo>
                    <a:pt x="1604963" y="1290638"/>
                  </a:lnTo>
                  <a:lnTo>
                    <a:pt x="1702594" y="1359694"/>
                  </a:lnTo>
                  <a:lnTo>
                    <a:pt x="1859756" y="1459707"/>
                  </a:lnTo>
                  <a:lnTo>
                    <a:pt x="1983581" y="1533525"/>
                  </a:lnTo>
                  <a:lnTo>
                    <a:pt x="2116931" y="1600200"/>
                  </a:lnTo>
                  <a:lnTo>
                    <a:pt x="2233613" y="1652588"/>
                  </a:lnTo>
                  <a:lnTo>
                    <a:pt x="2438400" y="1733550"/>
                  </a:lnTo>
                  <a:lnTo>
                    <a:pt x="2476500" y="1747838"/>
                  </a:lnTo>
                  <a:lnTo>
                    <a:pt x="2493169" y="1757363"/>
                  </a:lnTo>
                  <a:lnTo>
                    <a:pt x="2507456" y="1776413"/>
                  </a:lnTo>
                  <a:lnTo>
                    <a:pt x="2509838" y="1788319"/>
                  </a:lnTo>
                  <a:lnTo>
                    <a:pt x="2500313" y="1809750"/>
                  </a:lnTo>
                  <a:lnTo>
                    <a:pt x="2483644" y="1816894"/>
                  </a:lnTo>
                  <a:lnTo>
                    <a:pt x="2314575" y="1807369"/>
                  </a:lnTo>
                  <a:lnTo>
                    <a:pt x="1883569" y="1781175"/>
                  </a:lnTo>
                  <a:lnTo>
                    <a:pt x="1597819" y="1769269"/>
                  </a:lnTo>
                  <a:lnTo>
                    <a:pt x="1581150" y="1769269"/>
                  </a:lnTo>
                  <a:lnTo>
                    <a:pt x="1554956" y="1750219"/>
                  </a:lnTo>
                  <a:lnTo>
                    <a:pt x="1421606" y="1628775"/>
                  </a:lnTo>
                  <a:lnTo>
                    <a:pt x="1243013" y="1419225"/>
                  </a:lnTo>
                  <a:lnTo>
                    <a:pt x="1047750" y="1166813"/>
                  </a:lnTo>
                  <a:lnTo>
                    <a:pt x="947738" y="104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220534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68669F8-48CC-485E-B65A-4D3A44C51992}"/>
              </a:ext>
            </a:extLst>
          </p:cNvPr>
          <p:cNvSpPr/>
          <p:nvPr/>
        </p:nvSpPr>
        <p:spPr>
          <a:xfrm>
            <a:off x="4903788" y="1817689"/>
            <a:ext cx="2335212" cy="536575"/>
          </a:xfrm>
          <a:custGeom>
            <a:avLst/>
            <a:gdLst>
              <a:gd name="connsiteX0" fmla="*/ 828675 w 2336006"/>
              <a:gd name="connsiteY0" fmla="*/ 438150 h 538162"/>
              <a:gd name="connsiteX1" fmla="*/ 1026319 w 2336006"/>
              <a:gd name="connsiteY1" fmla="*/ 397669 h 538162"/>
              <a:gd name="connsiteX2" fmla="*/ 1116806 w 2336006"/>
              <a:gd name="connsiteY2" fmla="*/ 378619 h 538162"/>
              <a:gd name="connsiteX3" fmla="*/ 1345406 w 2336006"/>
              <a:gd name="connsiteY3" fmla="*/ 335756 h 538162"/>
              <a:gd name="connsiteX4" fmla="*/ 1624012 w 2336006"/>
              <a:gd name="connsiteY4" fmla="*/ 302419 h 538162"/>
              <a:gd name="connsiteX5" fmla="*/ 1921669 w 2336006"/>
              <a:gd name="connsiteY5" fmla="*/ 266700 h 538162"/>
              <a:gd name="connsiteX6" fmla="*/ 2181225 w 2336006"/>
              <a:gd name="connsiteY6" fmla="*/ 235744 h 538162"/>
              <a:gd name="connsiteX7" fmla="*/ 2269331 w 2336006"/>
              <a:gd name="connsiteY7" fmla="*/ 223837 h 538162"/>
              <a:gd name="connsiteX8" fmla="*/ 2312194 w 2336006"/>
              <a:gd name="connsiteY8" fmla="*/ 209550 h 538162"/>
              <a:gd name="connsiteX9" fmla="*/ 2328862 w 2336006"/>
              <a:gd name="connsiteY9" fmla="*/ 195262 h 538162"/>
              <a:gd name="connsiteX10" fmla="*/ 2336006 w 2336006"/>
              <a:gd name="connsiteY10" fmla="*/ 180975 h 538162"/>
              <a:gd name="connsiteX11" fmla="*/ 2336006 w 2336006"/>
              <a:gd name="connsiteY11" fmla="*/ 171450 h 538162"/>
              <a:gd name="connsiteX12" fmla="*/ 2326481 w 2336006"/>
              <a:gd name="connsiteY12" fmla="*/ 150019 h 538162"/>
              <a:gd name="connsiteX13" fmla="*/ 2305050 w 2336006"/>
              <a:gd name="connsiteY13" fmla="*/ 121444 h 538162"/>
              <a:gd name="connsiteX14" fmla="*/ 2247900 w 2336006"/>
              <a:gd name="connsiteY14" fmla="*/ 78581 h 538162"/>
              <a:gd name="connsiteX15" fmla="*/ 2197894 w 2336006"/>
              <a:gd name="connsiteY15" fmla="*/ 54769 h 538162"/>
              <a:gd name="connsiteX16" fmla="*/ 2107406 w 2336006"/>
              <a:gd name="connsiteY16" fmla="*/ 23812 h 538162"/>
              <a:gd name="connsiteX17" fmla="*/ 2026444 w 2336006"/>
              <a:gd name="connsiteY17" fmla="*/ 4762 h 538162"/>
              <a:gd name="connsiteX18" fmla="*/ 1950244 w 2336006"/>
              <a:gd name="connsiteY18" fmla="*/ 0 h 538162"/>
              <a:gd name="connsiteX19" fmla="*/ 1926431 w 2336006"/>
              <a:gd name="connsiteY19" fmla="*/ 14287 h 538162"/>
              <a:gd name="connsiteX20" fmla="*/ 1905000 w 2336006"/>
              <a:gd name="connsiteY20" fmla="*/ 30956 h 538162"/>
              <a:gd name="connsiteX21" fmla="*/ 1857375 w 2336006"/>
              <a:gd name="connsiteY21" fmla="*/ 61912 h 538162"/>
              <a:gd name="connsiteX22" fmla="*/ 1776412 w 2336006"/>
              <a:gd name="connsiteY22" fmla="*/ 100012 h 538162"/>
              <a:gd name="connsiteX23" fmla="*/ 1702594 w 2336006"/>
              <a:gd name="connsiteY23" fmla="*/ 123825 h 538162"/>
              <a:gd name="connsiteX24" fmla="*/ 1554956 w 2336006"/>
              <a:gd name="connsiteY24" fmla="*/ 152400 h 538162"/>
              <a:gd name="connsiteX25" fmla="*/ 1412081 w 2336006"/>
              <a:gd name="connsiteY25" fmla="*/ 171450 h 538162"/>
              <a:gd name="connsiteX26" fmla="*/ 1295400 w 2336006"/>
              <a:gd name="connsiteY26" fmla="*/ 185737 h 538162"/>
              <a:gd name="connsiteX27" fmla="*/ 1033462 w 2336006"/>
              <a:gd name="connsiteY27" fmla="*/ 240506 h 538162"/>
              <a:gd name="connsiteX28" fmla="*/ 883444 w 2336006"/>
              <a:gd name="connsiteY28" fmla="*/ 266700 h 538162"/>
              <a:gd name="connsiteX29" fmla="*/ 735806 w 2336006"/>
              <a:gd name="connsiteY29" fmla="*/ 285750 h 538162"/>
              <a:gd name="connsiteX30" fmla="*/ 626269 w 2336006"/>
              <a:gd name="connsiteY30" fmla="*/ 295275 h 538162"/>
              <a:gd name="connsiteX31" fmla="*/ 528637 w 2336006"/>
              <a:gd name="connsiteY31" fmla="*/ 304800 h 538162"/>
              <a:gd name="connsiteX32" fmla="*/ 450056 w 2336006"/>
              <a:gd name="connsiteY32" fmla="*/ 307181 h 538162"/>
              <a:gd name="connsiteX33" fmla="*/ 352425 w 2336006"/>
              <a:gd name="connsiteY33" fmla="*/ 302419 h 538162"/>
              <a:gd name="connsiteX34" fmla="*/ 319087 w 2336006"/>
              <a:gd name="connsiteY34" fmla="*/ 297656 h 538162"/>
              <a:gd name="connsiteX35" fmla="*/ 254794 w 2336006"/>
              <a:gd name="connsiteY35" fmla="*/ 276225 h 538162"/>
              <a:gd name="connsiteX36" fmla="*/ 166687 w 2336006"/>
              <a:gd name="connsiteY36" fmla="*/ 235744 h 538162"/>
              <a:gd name="connsiteX37" fmla="*/ 88106 w 2336006"/>
              <a:gd name="connsiteY37" fmla="*/ 195262 h 538162"/>
              <a:gd name="connsiteX38" fmla="*/ 47625 w 2336006"/>
              <a:gd name="connsiteY38" fmla="*/ 171450 h 538162"/>
              <a:gd name="connsiteX39" fmla="*/ 28575 w 2336006"/>
              <a:gd name="connsiteY39" fmla="*/ 164306 h 538162"/>
              <a:gd name="connsiteX40" fmla="*/ 11906 w 2336006"/>
              <a:gd name="connsiteY40" fmla="*/ 161925 h 538162"/>
              <a:gd name="connsiteX41" fmla="*/ 0 w 2336006"/>
              <a:gd name="connsiteY41" fmla="*/ 166687 h 538162"/>
              <a:gd name="connsiteX42" fmla="*/ 2381 w 2336006"/>
              <a:gd name="connsiteY42" fmla="*/ 185737 h 538162"/>
              <a:gd name="connsiteX43" fmla="*/ 16669 w 2336006"/>
              <a:gd name="connsiteY43" fmla="*/ 214312 h 538162"/>
              <a:gd name="connsiteX44" fmla="*/ 50006 w 2336006"/>
              <a:gd name="connsiteY44" fmla="*/ 266700 h 538162"/>
              <a:gd name="connsiteX45" fmla="*/ 102394 w 2336006"/>
              <a:gd name="connsiteY45" fmla="*/ 328612 h 538162"/>
              <a:gd name="connsiteX46" fmla="*/ 164306 w 2336006"/>
              <a:gd name="connsiteY46" fmla="*/ 392906 h 538162"/>
              <a:gd name="connsiteX47" fmla="*/ 219075 w 2336006"/>
              <a:gd name="connsiteY47" fmla="*/ 440531 h 538162"/>
              <a:gd name="connsiteX48" fmla="*/ 288131 w 2336006"/>
              <a:gd name="connsiteY48" fmla="*/ 485775 h 538162"/>
              <a:gd name="connsiteX49" fmla="*/ 345281 w 2336006"/>
              <a:gd name="connsiteY49" fmla="*/ 514350 h 538162"/>
              <a:gd name="connsiteX50" fmla="*/ 411956 w 2336006"/>
              <a:gd name="connsiteY50" fmla="*/ 538162 h 538162"/>
              <a:gd name="connsiteX51" fmla="*/ 438150 w 2336006"/>
              <a:gd name="connsiteY51" fmla="*/ 535781 h 538162"/>
              <a:gd name="connsiteX52" fmla="*/ 514350 w 2336006"/>
              <a:gd name="connsiteY52" fmla="*/ 511969 h 538162"/>
              <a:gd name="connsiteX53" fmla="*/ 702469 w 2336006"/>
              <a:gd name="connsiteY53" fmla="*/ 464344 h 538162"/>
              <a:gd name="connsiteX54" fmla="*/ 828675 w 2336006"/>
              <a:gd name="connsiteY54" fmla="*/ 438150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36006" h="538162">
                <a:moveTo>
                  <a:pt x="828675" y="438150"/>
                </a:moveTo>
                <a:lnTo>
                  <a:pt x="1026319" y="397669"/>
                </a:lnTo>
                <a:lnTo>
                  <a:pt x="1116806" y="378619"/>
                </a:lnTo>
                <a:lnTo>
                  <a:pt x="1345406" y="335756"/>
                </a:lnTo>
                <a:lnTo>
                  <a:pt x="1624012" y="302419"/>
                </a:lnTo>
                <a:lnTo>
                  <a:pt x="1921669" y="266700"/>
                </a:lnTo>
                <a:lnTo>
                  <a:pt x="2181225" y="235744"/>
                </a:lnTo>
                <a:lnTo>
                  <a:pt x="2269331" y="223837"/>
                </a:lnTo>
                <a:lnTo>
                  <a:pt x="2312194" y="209550"/>
                </a:lnTo>
                <a:lnTo>
                  <a:pt x="2328862" y="195262"/>
                </a:lnTo>
                <a:lnTo>
                  <a:pt x="2336006" y="180975"/>
                </a:lnTo>
                <a:lnTo>
                  <a:pt x="2336006" y="171450"/>
                </a:lnTo>
                <a:lnTo>
                  <a:pt x="2326481" y="150019"/>
                </a:lnTo>
                <a:lnTo>
                  <a:pt x="2305050" y="121444"/>
                </a:lnTo>
                <a:lnTo>
                  <a:pt x="2247900" y="78581"/>
                </a:lnTo>
                <a:lnTo>
                  <a:pt x="2197894" y="54769"/>
                </a:lnTo>
                <a:lnTo>
                  <a:pt x="2107406" y="23812"/>
                </a:lnTo>
                <a:lnTo>
                  <a:pt x="2026444" y="4762"/>
                </a:lnTo>
                <a:lnTo>
                  <a:pt x="1950244" y="0"/>
                </a:lnTo>
                <a:lnTo>
                  <a:pt x="1926431" y="14287"/>
                </a:lnTo>
                <a:lnTo>
                  <a:pt x="1905000" y="30956"/>
                </a:lnTo>
                <a:lnTo>
                  <a:pt x="1857375" y="61912"/>
                </a:lnTo>
                <a:lnTo>
                  <a:pt x="1776412" y="100012"/>
                </a:lnTo>
                <a:lnTo>
                  <a:pt x="1702594" y="123825"/>
                </a:lnTo>
                <a:lnTo>
                  <a:pt x="1554956" y="152400"/>
                </a:lnTo>
                <a:lnTo>
                  <a:pt x="1412081" y="171450"/>
                </a:lnTo>
                <a:lnTo>
                  <a:pt x="1295400" y="185737"/>
                </a:lnTo>
                <a:lnTo>
                  <a:pt x="1033462" y="240506"/>
                </a:lnTo>
                <a:lnTo>
                  <a:pt x="883444" y="266700"/>
                </a:lnTo>
                <a:lnTo>
                  <a:pt x="735806" y="285750"/>
                </a:lnTo>
                <a:lnTo>
                  <a:pt x="626269" y="295275"/>
                </a:lnTo>
                <a:lnTo>
                  <a:pt x="528637" y="304800"/>
                </a:lnTo>
                <a:lnTo>
                  <a:pt x="450056" y="307181"/>
                </a:lnTo>
                <a:lnTo>
                  <a:pt x="352425" y="302419"/>
                </a:lnTo>
                <a:lnTo>
                  <a:pt x="319087" y="297656"/>
                </a:lnTo>
                <a:lnTo>
                  <a:pt x="254794" y="276225"/>
                </a:lnTo>
                <a:lnTo>
                  <a:pt x="166687" y="235744"/>
                </a:lnTo>
                <a:lnTo>
                  <a:pt x="88106" y="195262"/>
                </a:lnTo>
                <a:lnTo>
                  <a:pt x="47625" y="171450"/>
                </a:lnTo>
                <a:lnTo>
                  <a:pt x="28575" y="164306"/>
                </a:lnTo>
                <a:lnTo>
                  <a:pt x="11906" y="161925"/>
                </a:lnTo>
                <a:lnTo>
                  <a:pt x="0" y="166687"/>
                </a:lnTo>
                <a:lnTo>
                  <a:pt x="2381" y="185737"/>
                </a:lnTo>
                <a:lnTo>
                  <a:pt x="16669" y="214312"/>
                </a:lnTo>
                <a:lnTo>
                  <a:pt x="50006" y="266700"/>
                </a:lnTo>
                <a:lnTo>
                  <a:pt x="102394" y="328612"/>
                </a:lnTo>
                <a:lnTo>
                  <a:pt x="164306" y="392906"/>
                </a:lnTo>
                <a:lnTo>
                  <a:pt x="219075" y="440531"/>
                </a:lnTo>
                <a:lnTo>
                  <a:pt x="288131" y="485775"/>
                </a:lnTo>
                <a:lnTo>
                  <a:pt x="345281" y="514350"/>
                </a:lnTo>
                <a:lnTo>
                  <a:pt x="411956" y="538162"/>
                </a:lnTo>
                <a:lnTo>
                  <a:pt x="438150" y="535781"/>
                </a:lnTo>
                <a:lnTo>
                  <a:pt x="514350" y="511969"/>
                </a:lnTo>
                <a:lnTo>
                  <a:pt x="702469" y="464344"/>
                </a:lnTo>
                <a:lnTo>
                  <a:pt x="828675" y="4381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6181C0C-8CAA-4B73-B8EB-2B6335C272BA}"/>
              </a:ext>
            </a:extLst>
          </p:cNvPr>
          <p:cNvSpPr/>
          <p:nvPr/>
        </p:nvSpPr>
        <p:spPr>
          <a:xfrm>
            <a:off x="5792788" y="1392239"/>
            <a:ext cx="493712" cy="1781175"/>
          </a:xfrm>
          <a:custGeom>
            <a:avLst/>
            <a:gdLst>
              <a:gd name="connsiteX0" fmla="*/ 204788 w 492919"/>
              <a:gd name="connsiteY0" fmla="*/ 933450 h 1781175"/>
              <a:gd name="connsiteX1" fmla="*/ 204788 w 492919"/>
              <a:gd name="connsiteY1" fmla="*/ 526257 h 1781175"/>
              <a:gd name="connsiteX2" fmla="*/ 200025 w 492919"/>
              <a:gd name="connsiteY2" fmla="*/ 438150 h 1781175"/>
              <a:gd name="connsiteX3" fmla="*/ 195263 w 492919"/>
              <a:gd name="connsiteY3" fmla="*/ 350044 h 1781175"/>
              <a:gd name="connsiteX4" fmla="*/ 190500 w 492919"/>
              <a:gd name="connsiteY4" fmla="*/ 302419 h 1781175"/>
              <a:gd name="connsiteX5" fmla="*/ 185738 w 492919"/>
              <a:gd name="connsiteY5" fmla="*/ 278607 h 1781175"/>
              <a:gd name="connsiteX6" fmla="*/ 166688 w 492919"/>
              <a:gd name="connsiteY6" fmla="*/ 228600 h 1781175"/>
              <a:gd name="connsiteX7" fmla="*/ 145257 w 492919"/>
              <a:gd name="connsiteY7" fmla="*/ 185738 h 1781175"/>
              <a:gd name="connsiteX8" fmla="*/ 123825 w 492919"/>
              <a:gd name="connsiteY8" fmla="*/ 152400 h 1781175"/>
              <a:gd name="connsiteX9" fmla="*/ 97632 w 492919"/>
              <a:gd name="connsiteY9" fmla="*/ 126207 h 1781175"/>
              <a:gd name="connsiteX10" fmla="*/ 54769 w 492919"/>
              <a:gd name="connsiteY10" fmla="*/ 97632 h 1781175"/>
              <a:gd name="connsiteX11" fmla="*/ 21432 w 492919"/>
              <a:gd name="connsiteY11" fmla="*/ 73819 h 1781175"/>
              <a:gd name="connsiteX12" fmla="*/ 7144 w 492919"/>
              <a:gd name="connsiteY12" fmla="*/ 61913 h 1781175"/>
              <a:gd name="connsiteX13" fmla="*/ 0 w 492919"/>
              <a:gd name="connsiteY13" fmla="*/ 50007 h 1781175"/>
              <a:gd name="connsiteX14" fmla="*/ 0 w 492919"/>
              <a:gd name="connsiteY14" fmla="*/ 40482 h 1781175"/>
              <a:gd name="connsiteX15" fmla="*/ 2382 w 492919"/>
              <a:gd name="connsiteY15" fmla="*/ 30957 h 1781175"/>
              <a:gd name="connsiteX16" fmla="*/ 21432 w 492919"/>
              <a:gd name="connsiteY16" fmla="*/ 16669 h 1781175"/>
              <a:gd name="connsiteX17" fmla="*/ 59532 w 492919"/>
              <a:gd name="connsiteY17" fmla="*/ 7144 h 1781175"/>
              <a:gd name="connsiteX18" fmla="*/ 119063 w 492919"/>
              <a:gd name="connsiteY18" fmla="*/ 0 h 1781175"/>
              <a:gd name="connsiteX19" fmla="*/ 178594 w 492919"/>
              <a:gd name="connsiteY19" fmla="*/ 4763 h 1781175"/>
              <a:gd name="connsiteX20" fmla="*/ 226219 w 492919"/>
              <a:gd name="connsiteY20" fmla="*/ 14288 h 1781175"/>
              <a:gd name="connsiteX21" fmla="*/ 269082 w 492919"/>
              <a:gd name="connsiteY21" fmla="*/ 28575 h 1781175"/>
              <a:gd name="connsiteX22" fmla="*/ 309563 w 492919"/>
              <a:gd name="connsiteY22" fmla="*/ 45244 h 1781175"/>
              <a:gd name="connsiteX23" fmla="*/ 354807 w 492919"/>
              <a:gd name="connsiteY23" fmla="*/ 66675 h 1781175"/>
              <a:gd name="connsiteX24" fmla="*/ 395288 w 492919"/>
              <a:gd name="connsiteY24" fmla="*/ 92869 h 1781175"/>
              <a:gd name="connsiteX25" fmla="*/ 428625 w 492919"/>
              <a:gd name="connsiteY25" fmla="*/ 119063 h 1781175"/>
              <a:gd name="connsiteX26" fmla="*/ 454819 w 492919"/>
              <a:gd name="connsiteY26" fmla="*/ 145257 h 1781175"/>
              <a:gd name="connsiteX27" fmla="*/ 471488 w 492919"/>
              <a:gd name="connsiteY27" fmla="*/ 166688 h 1781175"/>
              <a:gd name="connsiteX28" fmla="*/ 481013 w 492919"/>
              <a:gd name="connsiteY28" fmla="*/ 183357 h 1781175"/>
              <a:gd name="connsiteX29" fmla="*/ 488157 w 492919"/>
              <a:gd name="connsiteY29" fmla="*/ 202407 h 1781175"/>
              <a:gd name="connsiteX30" fmla="*/ 492919 w 492919"/>
              <a:gd name="connsiteY30" fmla="*/ 226219 h 1781175"/>
              <a:gd name="connsiteX31" fmla="*/ 488157 w 492919"/>
              <a:gd name="connsiteY31" fmla="*/ 257175 h 1781175"/>
              <a:gd name="connsiteX32" fmla="*/ 473869 w 492919"/>
              <a:gd name="connsiteY32" fmla="*/ 290513 h 1781175"/>
              <a:gd name="connsiteX33" fmla="*/ 457200 w 492919"/>
              <a:gd name="connsiteY33" fmla="*/ 326232 h 1781175"/>
              <a:gd name="connsiteX34" fmla="*/ 445294 w 492919"/>
              <a:gd name="connsiteY34" fmla="*/ 369094 h 1781175"/>
              <a:gd name="connsiteX35" fmla="*/ 435769 w 492919"/>
              <a:gd name="connsiteY35" fmla="*/ 452438 h 1781175"/>
              <a:gd name="connsiteX36" fmla="*/ 426244 w 492919"/>
              <a:gd name="connsiteY36" fmla="*/ 621507 h 1781175"/>
              <a:gd name="connsiteX37" fmla="*/ 431007 w 492919"/>
              <a:gd name="connsiteY37" fmla="*/ 1766888 h 1781175"/>
              <a:gd name="connsiteX38" fmla="*/ 204788 w 492919"/>
              <a:gd name="connsiteY38" fmla="*/ 1781175 h 1781175"/>
              <a:gd name="connsiteX39" fmla="*/ 204788 w 492919"/>
              <a:gd name="connsiteY39" fmla="*/ 933450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92919" h="1781175">
                <a:moveTo>
                  <a:pt x="204788" y="933450"/>
                </a:moveTo>
                <a:lnTo>
                  <a:pt x="204788" y="526257"/>
                </a:lnTo>
                <a:lnTo>
                  <a:pt x="200025" y="438150"/>
                </a:lnTo>
                <a:lnTo>
                  <a:pt x="195263" y="350044"/>
                </a:lnTo>
                <a:lnTo>
                  <a:pt x="190500" y="302419"/>
                </a:lnTo>
                <a:lnTo>
                  <a:pt x="185738" y="278607"/>
                </a:lnTo>
                <a:lnTo>
                  <a:pt x="166688" y="228600"/>
                </a:lnTo>
                <a:lnTo>
                  <a:pt x="145257" y="185738"/>
                </a:lnTo>
                <a:lnTo>
                  <a:pt x="123825" y="152400"/>
                </a:lnTo>
                <a:lnTo>
                  <a:pt x="97632" y="126207"/>
                </a:lnTo>
                <a:lnTo>
                  <a:pt x="54769" y="97632"/>
                </a:lnTo>
                <a:lnTo>
                  <a:pt x="21432" y="73819"/>
                </a:lnTo>
                <a:lnTo>
                  <a:pt x="7144" y="61913"/>
                </a:lnTo>
                <a:lnTo>
                  <a:pt x="0" y="50007"/>
                </a:lnTo>
                <a:lnTo>
                  <a:pt x="0" y="40482"/>
                </a:lnTo>
                <a:lnTo>
                  <a:pt x="2382" y="30957"/>
                </a:lnTo>
                <a:lnTo>
                  <a:pt x="21432" y="16669"/>
                </a:lnTo>
                <a:lnTo>
                  <a:pt x="59532" y="7144"/>
                </a:lnTo>
                <a:lnTo>
                  <a:pt x="119063" y="0"/>
                </a:lnTo>
                <a:lnTo>
                  <a:pt x="178594" y="4763"/>
                </a:lnTo>
                <a:lnTo>
                  <a:pt x="226219" y="14288"/>
                </a:lnTo>
                <a:lnTo>
                  <a:pt x="269082" y="28575"/>
                </a:lnTo>
                <a:lnTo>
                  <a:pt x="309563" y="45244"/>
                </a:lnTo>
                <a:lnTo>
                  <a:pt x="354807" y="66675"/>
                </a:lnTo>
                <a:lnTo>
                  <a:pt x="395288" y="92869"/>
                </a:lnTo>
                <a:lnTo>
                  <a:pt x="428625" y="119063"/>
                </a:lnTo>
                <a:lnTo>
                  <a:pt x="454819" y="145257"/>
                </a:lnTo>
                <a:lnTo>
                  <a:pt x="471488" y="166688"/>
                </a:lnTo>
                <a:lnTo>
                  <a:pt x="481013" y="183357"/>
                </a:lnTo>
                <a:lnTo>
                  <a:pt x="488157" y="202407"/>
                </a:lnTo>
                <a:lnTo>
                  <a:pt x="492919" y="226219"/>
                </a:lnTo>
                <a:lnTo>
                  <a:pt x="488157" y="257175"/>
                </a:lnTo>
                <a:lnTo>
                  <a:pt x="473869" y="290513"/>
                </a:lnTo>
                <a:lnTo>
                  <a:pt x="457200" y="326232"/>
                </a:lnTo>
                <a:lnTo>
                  <a:pt x="445294" y="369094"/>
                </a:lnTo>
                <a:lnTo>
                  <a:pt x="435769" y="452438"/>
                </a:lnTo>
                <a:lnTo>
                  <a:pt x="426244" y="621507"/>
                </a:lnTo>
                <a:cubicBezTo>
                  <a:pt x="427832" y="1003301"/>
                  <a:pt x="429419" y="1385094"/>
                  <a:pt x="431007" y="1766888"/>
                </a:cubicBezTo>
                <a:lnTo>
                  <a:pt x="204788" y="1781175"/>
                </a:lnTo>
                <a:lnTo>
                  <a:pt x="204788" y="933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38C1BE9-D56C-4E43-A7AE-F287B2450BEA}"/>
              </a:ext>
            </a:extLst>
          </p:cNvPr>
          <p:cNvSpPr/>
          <p:nvPr/>
        </p:nvSpPr>
        <p:spPr>
          <a:xfrm>
            <a:off x="4857751" y="2360613"/>
            <a:ext cx="2328863" cy="514350"/>
          </a:xfrm>
          <a:custGeom>
            <a:avLst/>
            <a:gdLst>
              <a:gd name="connsiteX0" fmla="*/ 745331 w 2328863"/>
              <a:gd name="connsiteY0" fmla="*/ 435769 h 514350"/>
              <a:gd name="connsiteX1" fmla="*/ 1157288 w 2328863"/>
              <a:gd name="connsiteY1" fmla="*/ 352425 h 514350"/>
              <a:gd name="connsiteX2" fmla="*/ 1462088 w 2328863"/>
              <a:gd name="connsiteY2" fmla="*/ 292894 h 514350"/>
              <a:gd name="connsiteX3" fmla="*/ 1590675 w 2328863"/>
              <a:gd name="connsiteY3" fmla="*/ 273844 h 514350"/>
              <a:gd name="connsiteX4" fmla="*/ 1728788 w 2328863"/>
              <a:gd name="connsiteY4" fmla="*/ 257175 h 514350"/>
              <a:gd name="connsiteX5" fmla="*/ 1924050 w 2328863"/>
              <a:gd name="connsiteY5" fmla="*/ 240506 h 514350"/>
              <a:gd name="connsiteX6" fmla="*/ 2124075 w 2328863"/>
              <a:gd name="connsiteY6" fmla="*/ 226219 h 514350"/>
              <a:gd name="connsiteX7" fmla="*/ 2221706 w 2328863"/>
              <a:gd name="connsiteY7" fmla="*/ 221456 h 514350"/>
              <a:gd name="connsiteX8" fmla="*/ 2271713 w 2328863"/>
              <a:gd name="connsiteY8" fmla="*/ 211931 h 514350"/>
              <a:gd name="connsiteX9" fmla="*/ 2302669 w 2328863"/>
              <a:gd name="connsiteY9" fmla="*/ 200025 h 514350"/>
              <a:gd name="connsiteX10" fmla="*/ 2324100 w 2328863"/>
              <a:gd name="connsiteY10" fmla="*/ 183356 h 514350"/>
              <a:gd name="connsiteX11" fmla="*/ 2328863 w 2328863"/>
              <a:gd name="connsiteY11" fmla="*/ 166687 h 514350"/>
              <a:gd name="connsiteX12" fmla="*/ 2319338 w 2328863"/>
              <a:gd name="connsiteY12" fmla="*/ 145256 h 514350"/>
              <a:gd name="connsiteX13" fmla="*/ 2288381 w 2328863"/>
              <a:gd name="connsiteY13" fmla="*/ 111919 h 514350"/>
              <a:gd name="connsiteX14" fmla="*/ 2245519 w 2328863"/>
              <a:gd name="connsiteY14" fmla="*/ 78581 h 514350"/>
              <a:gd name="connsiteX15" fmla="*/ 2205038 w 2328863"/>
              <a:gd name="connsiteY15" fmla="*/ 54769 h 514350"/>
              <a:gd name="connsiteX16" fmla="*/ 2164556 w 2328863"/>
              <a:gd name="connsiteY16" fmla="*/ 35719 h 514350"/>
              <a:gd name="connsiteX17" fmla="*/ 2116931 w 2328863"/>
              <a:gd name="connsiteY17" fmla="*/ 19050 h 514350"/>
              <a:gd name="connsiteX18" fmla="*/ 2069306 w 2328863"/>
              <a:gd name="connsiteY18" fmla="*/ 4762 h 514350"/>
              <a:gd name="connsiteX19" fmla="*/ 2038350 w 2328863"/>
              <a:gd name="connsiteY19" fmla="*/ 0 h 514350"/>
              <a:gd name="connsiteX20" fmla="*/ 2026444 w 2328863"/>
              <a:gd name="connsiteY20" fmla="*/ 0 h 514350"/>
              <a:gd name="connsiteX21" fmla="*/ 2000250 w 2328863"/>
              <a:gd name="connsiteY21" fmla="*/ 19050 h 514350"/>
              <a:gd name="connsiteX22" fmla="*/ 1935956 w 2328863"/>
              <a:gd name="connsiteY22" fmla="*/ 47625 h 514350"/>
              <a:gd name="connsiteX23" fmla="*/ 1866900 w 2328863"/>
              <a:gd name="connsiteY23" fmla="*/ 69056 h 514350"/>
              <a:gd name="connsiteX24" fmla="*/ 1738313 w 2328863"/>
              <a:gd name="connsiteY24" fmla="*/ 90487 h 514350"/>
              <a:gd name="connsiteX25" fmla="*/ 1531144 w 2328863"/>
              <a:gd name="connsiteY25" fmla="*/ 116681 h 514350"/>
              <a:gd name="connsiteX26" fmla="*/ 1352550 w 2328863"/>
              <a:gd name="connsiteY26" fmla="*/ 135731 h 514350"/>
              <a:gd name="connsiteX27" fmla="*/ 1064419 w 2328863"/>
              <a:gd name="connsiteY27" fmla="*/ 195262 h 514350"/>
              <a:gd name="connsiteX28" fmla="*/ 862013 w 2328863"/>
              <a:gd name="connsiteY28" fmla="*/ 240506 h 514350"/>
              <a:gd name="connsiteX29" fmla="*/ 645319 w 2328863"/>
              <a:gd name="connsiteY29" fmla="*/ 280987 h 514350"/>
              <a:gd name="connsiteX30" fmla="*/ 507206 w 2328863"/>
              <a:gd name="connsiteY30" fmla="*/ 304800 h 514350"/>
              <a:gd name="connsiteX31" fmla="*/ 459581 w 2328863"/>
              <a:gd name="connsiteY31" fmla="*/ 311944 h 514350"/>
              <a:gd name="connsiteX32" fmla="*/ 371475 w 2328863"/>
              <a:gd name="connsiteY32" fmla="*/ 311944 h 514350"/>
              <a:gd name="connsiteX33" fmla="*/ 302419 w 2328863"/>
              <a:gd name="connsiteY33" fmla="*/ 309562 h 514350"/>
              <a:gd name="connsiteX34" fmla="*/ 264319 w 2328863"/>
              <a:gd name="connsiteY34" fmla="*/ 302419 h 514350"/>
              <a:gd name="connsiteX35" fmla="*/ 223838 w 2328863"/>
              <a:gd name="connsiteY35" fmla="*/ 288131 h 514350"/>
              <a:gd name="connsiteX36" fmla="*/ 188119 w 2328863"/>
              <a:gd name="connsiteY36" fmla="*/ 269081 h 514350"/>
              <a:gd name="connsiteX37" fmla="*/ 145256 w 2328863"/>
              <a:gd name="connsiteY37" fmla="*/ 242887 h 514350"/>
              <a:gd name="connsiteX38" fmla="*/ 90488 w 2328863"/>
              <a:gd name="connsiteY38" fmla="*/ 197644 h 514350"/>
              <a:gd name="connsiteX39" fmla="*/ 66675 w 2328863"/>
              <a:gd name="connsiteY39" fmla="*/ 173831 h 514350"/>
              <a:gd name="connsiteX40" fmla="*/ 28575 w 2328863"/>
              <a:gd name="connsiteY40" fmla="*/ 157162 h 514350"/>
              <a:gd name="connsiteX41" fmla="*/ 9525 w 2328863"/>
              <a:gd name="connsiteY41" fmla="*/ 154781 h 514350"/>
              <a:gd name="connsiteX42" fmla="*/ 0 w 2328863"/>
              <a:gd name="connsiteY42" fmla="*/ 164306 h 514350"/>
              <a:gd name="connsiteX43" fmla="*/ 9525 w 2328863"/>
              <a:gd name="connsiteY43" fmla="*/ 197644 h 514350"/>
              <a:gd name="connsiteX44" fmla="*/ 45244 w 2328863"/>
              <a:gd name="connsiteY44" fmla="*/ 254794 h 514350"/>
              <a:gd name="connsiteX45" fmla="*/ 109538 w 2328863"/>
              <a:gd name="connsiteY45" fmla="*/ 330994 h 514350"/>
              <a:gd name="connsiteX46" fmla="*/ 159544 w 2328863"/>
              <a:gd name="connsiteY46" fmla="*/ 385762 h 514350"/>
              <a:gd name="connsiteX47" fmla="*/ 200025 w 2328863"/>
              <a:gd name="connsiteY47" fmla="*/ 426244 h 514350"/>
              <a:gd name="connsiteX48" fmla="*/ 247650 w 2328863"/>
              <a:gd name="connsiteY48" fmla="*/ 461962 h 514350"/>
              <a:gd name="connsiteX49" fmla="*/ 290513 w 2328863"/>
              <a:gd name="connsiteY49" fmla="*/ 483394 h 514350"/>
              <a:gd name="connsiteX50" fmla="*/ 333375 w 2328863"/>
              <a:gd name="connsiteY50" fmla="*/ 502444 h 514350"/>
              <a:gd name="connsiteX51" fmla="*/ 397669 w 2328863"/>
              <a:gd name="connsiteY51" fmla="*/ 514350 h 514350"/>
              <a:gd name="connsiteX52" fmla="*/ 481013 w 2328863"/>
              <a:gd name="connsiteY52" fmla="*/ 492919 h 514350"/>
              <a:gd name="connsiteX53" fmla="*/ 745331 w 2328863"/>
              <a:gd name="connsiteY53" fmla="*/ 435769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328863" h="514350">
                <a:moveTo>
                  <a:pt x="745331" y="435769"/>
                </a:moveTo>
                <a:lnTo>
                  <a:pt x="1157288" y="352425"/>
                </a:lnTo>
                <a:lnTo>
                  <a:pt x="1462088" y="292894"/>
                </a:lnTo>
                <a:lnTo>
                  <a:pt x="1590675" y="273844"/>
                </a:lnTo>
                <a:lnTo>
                  <a:pt x="1728788" y="257175"/>
                </a:lnTo>
                <a:lnTo>
                  <a:pt x="1924050" y="240506"/>
                </a:lnTo>
                <a:lnTo>
                  <a:pt x="2124075" y="226219"/>
                </a:lnTo>
                <a:lnTo>
                  <a:pt x="2221706" y="221456"/>
                </a:lnTo>
                <a:lnTo>
                  <a:pt x="2271713" y="211931"/>
                </a:lnTo>
                <a:lnTo>
                  <a:pt x="2302669" y="200025"/>
                </a:lnTo>
                <a:lnTo>
                  <a:pt x="2324100" y="183356"/>
                </a:lnTo>
                <a:lnTo>
                  <a:pt x="2328863" y="166687"/>
                </a:lnTo>
                <a:lnTo>
                  <a:pt x="2319338" y="145256"/>
                </a:lnTo>
                <a:lnTo>
                  <a:pt x="2288381" y="111919"/>
                </a:lnTo>
                <a:lnTo>
                  <a:pt x="2245519" y="78581"/>
                </a:lnTo>
                <a:lnTo>
                  <a:pt x="2205038" y="54769"/>
                </a:lnTo>
                <a:lnTo>
                  <a:pt x="2164556" y="35719"/>
                </a:lnTo>
                <a:lnTo>
                  <a:pt x="2116931" y="19050"/>
                </a:lnTo>
                <a:lnTo>
                  <a:pt x="2069306" y="4762"/>
                </a:lnTo>
                <a:lnTo>
                  <a:pt x="2038350" y="0"/>
                </a:lnTo>
                <a:lnTo>
                  <a:pt x="2026444" y="0"/>
                </a:lnTo>
                <a:lnTo>
                  <a:pt x="2000250" y="19050"/>
                </a:lnTo>
                <a:lnTo>
                  <a:pt x="1935956" y="47625"/>
                </a:lnTo>
                <a:lnTo>
                  <a:pt x="1866900" y="69056"/>
                </a:lnTo>
                <a:lnTo>
                  <a:pt x="1738313" y="90487"/>
                </a:lnTo>
                <a:lnTo>
                  <a:pt x="1531144" y="116681"/>
                </a:lnTo>
                <a:lnTo>
                  <a:pt x="1352550" y="135731"/>
                </a:lnTo>
                <a:lnTo>
                  <a:pt x="1064419" y="195262"/>
                </a:lnTo>
                <a:lnTo>
                  <a:pt x="862013" y="240506"/>
                </a:lnTo>
                <a:lnTo>
                  <a:pt x="645319" y="280987"/>
                </a:lnTo>
                <a:lnTo>
                  <a:pt x="507206" y="304800"/>
                </a:lnTo>
                <a:lnTo>
                  <a:pt x="459581" y="311944"/>
                </a:lnTo>
                <a:lnTo>
                  <a:pt x="371475" y="311944"/>
                </a:lnTo>
                <a:lnTo>
                  <a:pt x="302419" y="309562"/>
                </a:lnTo>
                <a:lnTo>
                  <a:pt x="264319" y="302419"/>
                </a:lnTo>
                <a:lnTo>
                  <a:pt x="223838" y="288131"/>
                </a:lnTo>
                <a:lnTo>
                  <a:pt x="188119" y="269081"/>
                </a:lnTo>
                <a:lnTo>
                  <a:pt x="145256" y="242887"/>
                </a:lnTo>
                <a:lnTo>
                  <a:pt x="90488" y="197644"/>
                </a:lnTo>
                <a:lnTo>
                  <a:pt x="66675" y="173831"/>
                </a:lnTo>
                <a:lnTo>
                  <a:pt x="28575" y="157162"/>
                </a:lnTo>
                <a:lnTo>
                  <a:pt x="9525" y="154781"/>
                </a:lnTo>
                <a:lnTo>
                  <a:pt x="0" y="164306"/>
                </a:lnTo>
                <a:lnTo>
                  <a:pt x="9525" y="197644"/>
                </a:lnTo>
                <a:lnTo>
                  <a:pt x="45244" y="254794"/>
                </a:lnTo>
                <a:lnTo>
                  <a:pt x="109538" y="330994"/>
                </a:lnTo>
                <a:lnTo>
                  <a:pt x="159544" y="385762"/>
                </a:lnTo>
                <a:lnTo>
                  <a:pt x="200025" y="426244"/>
                </a:lnTo>
                <a:lnTo>
                  <a:pt x="247650" y="461962"/>
                </a:lnTo>
                <a:lnTo>
                  <a:pt x="290513" y="483394"/>
                </a:lnTo>
                <a:lnTo>
                  <a:pt x="333375" y="502444"/>
                </a:lnTo>
                <a:lnTo>
                  <a:pt x="397669" y="514350"/>
                </a:lnTo>
                <a:lnTo>
                  <a:pt x="481013" y="492919"/>
                </a:lnTo>
                <a:lnTo>
                  <a:pt x="745331" y="435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393F061-2DEE-47F8-8CA3-826CBEBE99D1}"/>
              </a:ext>
            </a:extLst>
          </p:cNvPr>
          <p:cNvSpPr/>
          <p:nvPr/>
        </p:nvSpPr>
        <p:spPr>
          <a:xfrm>
            <a:off x="4152900" y="2943226"/>
            <a:ext cx="3729038" cy="646113"/>
          </a:xfrm>
          <a:custGeom>
            <a:avLst/>
            <a:gdLst>
              <a:gd name="connsiteX0" fmla="*/ 1282614 w 3728174"/>
              <a:gd name="connsiteY0" fmla="*/ 254682 h 647444"/>
              <a:gd name="connsiteX1" fmla="*/ 1641624 w 3728174"/>
              <a:gd name="connsiteY1" fmla="*/ 202518 h 647444"/>
              <a:gd name="connsiteX2" fmla="*/ 1859484 w 3728174"/>
              <a:gd name="connsiteY2" fmla="*/ 171833 h 647444"/>
              <a:gd name="connsiteX3" fmla="*/ 2058934 w 3728174"/>
              <a:gd name="connsiteY3" fmla="*/ 153422 h 647444"/>
              <a:gd name="connsiteX4" fmla="*/ 2233836 w 3728174"/>
              <a:gd name="connsiteY4" fmla="*/ 147286 h 647444"/>
              <a:gd name="connsiteX5" fmla="*/ 2485449 w 3728174"/>
              <a:gd name="connsiteY5" fmla="*/ 128875 h 647444"/>
              <a:gd name="connsiteX6" fmla="*/ 2801500 w 3728174"/>
              <a:gd name="connsiteY6" fmla="*/ 101259 h 647444"/>
              <a:gd name="connsiteX7" fmla="*/ 2945718 w 3728174"/>
              <a:gd name="connsiteY7" fmla="*/ 85916 h 647444"/>
              <a:gd name="connsiteX8" fmla="*/ 3025498 w 3728174"/>
              <a:gd name="connsiteY8" fmla="*/ 73643 h 647444"/>
              <a:gd name="connsiteX9" fmla="*/ 3096072 w 3728174"/>
              <a:gd name="connsiteY9" fmla="*/ 55232 h 647444"/>
              <a:gd name="connsiteX10" fmla="*/ 3160510 w 3728174"/>
              <a:gd name="connsiteY10" fmla="*/ 39890 h 647444"/>
              <a:gd name="connsiteX11" fmla="*/ 3258700 w 3728174"/>
              <a:gd name="connsiteY11" fmla="*/ 3068 h 647444"/>
              <a:gd name="connsiteX12" fmla="*/ 3286316 w 3728174"/>
              <a:gd name="connsiteY12" fmla="*/ 0 h 647444"/>
              <a:gd name="connsiteX13" fmla="*/ 3329275 w 3728174"/>
              <a:gd name="connsiteY13" fmla="*/ 6137 h 647444"/>
              <a:gd name="connsiteX14" fmla="*/ 3390644 w 3728174"/>
              <a:gd name="connsiteY14" fmla="*/ 15342 h 647444"/>
              <a:gd name="connsiteX15" fmla="*/ 3470424 w 3728174"/>
              <a:gd name="connsiteY15" fmla="*/ 33753 h 647444"/>
              <a:gd name="connsiteX16" fmla="*/ 3559409 w 3728174"/>
              <a:gd name="connsiteY16" fmla="*/ 64437 h 647444"/>
              <a:gd name="connsiteX17" fmla="*/ 3620778 w 3728174"/>
              <a:gd name="connsiteY17" fmla="*/ 92053 h 647444"/>
              <a:gd name="connsiteX18" fmla="*/ 3672942 w 3728174"/>
              <a:gd name="connsiteY18" fmla="*/ 122738 h 647444"/>
              <a:gd name="connsiteX19" fmla="*/ 3709763 w 3728174"/>
              <a:gd name="connsiteY19" fmla="*/ 153422 h 647444"/>
              <a:gd name="connsiteX20" fmla="*/ 3722037 w 3728174"/>
              <a:gd name="connsiteY20" fmla="*/ 174902 h 647444"/>
              <a:gd name="connsiteX21" fmla="*/ 3728174 w 3728174"/>
              <a:gd name="connsiteY21" fmla="*/ 193312 h 647444"/>
              <a:gd name="connsiteX22" fmla="*/ 3728174 w 3728174"/>
              <a:gd name="connsiteY22" fmla="*/ 202518 h 647444"/>
              <a:gd name="connsiteX23" fmla="*/ 3718969 w 3728174"/>
              <a:gd name="connsiteY23" fmla="*/ 220929 h 647444"/>
              <a:gd name="connsiteX24" fmla="*/ 3700558 w 3728174"/>
              <a:gd name="connsiteY24" fmla="*/ 239339 h 647444"/>
              <a:gd name="connsiteX25" fmla="*/ 3654531 w 3728174"/>
              <a:gd name="connsiteY25" fmla="*/ 254682 h 647444"/>
              <a:gd name="connsiteX26" fmla="*/ 3593162 w 3728174"/>
              <a:gd name="connsiteY26" fmla="*/ 263887 h 647444"/>
              <a:gd name="connsiteX27" fmla="*/ 3513382 w 3728174"/>
              <a:gd name="connsiteY27" fmla="*/ 270024 h 647444"/>
              <a:gd name="connsiteX28" fmla="*/ 3430534 w 3728174"/>
              <a:gd name="connsiteY28" fmla="*/ 270024 h 647444"/>
              <a:gd name="connsiteX29" fmla="*/ 3317001 w 3728174"/>
              <a:gd name="connsiteY29" fmla="*/ 266955 h 647444"/>
              <a:gd name="connsiteX30" fmla="*/ 3200400 w 3728174"/>
              <a:gd name="connsiteY30" fmla="*/ 270024 h 647444"/>
              <a:gd name="connsiteX31" fmla="*/ 3016292 w 3728174"/>
              <a:gd name="connsiteY31" fmla="*/ 279229 h 647444"/>
              <a:gd name="connsiteX32" fmla="*/ 2795363 w 3728174"/>
              <a:gd name="connsiteY32" fmla="*/ 288435 h 647444"/>
              <a:gd name="connsiteX33" fmla="*/ 2556024 w 3728174"/>
              <a:gd name="connsiteY33" fmla="*/ 303777 h 647444"/>
              <a:gd name="connsiteX34" fmla="*/ 2270657 w 3728174"/>
              <a:gd name="connsiteY34" fmla="*/ 322188 h 647444"/>
              <a:gd name="connsiteX35" fmla="*/ 1982223 w 3728174"/>
              <a:gd name="connsiteY35" fmla="*/ 343667 h 647444"/>
              <a:gd name="connsiteX36" fmla="*/ 1727541 w 3728174"/>
              <a:gd name="connsiteY36" fmla="*/ 371283 h 647444"/>
              <a:gd name="connsiteX37" fmla="*/ 1469790 w 3728174"/>
              <a:gd name="connsiteY37" fmla="*/ 405036 h 647444"/>
              <a:gd name="connsiteX38" fmla="*/ 1208972 w 3728174"/>
              <a:gd name="connsiteY38" fmla="*/ 447994 h 647444"/>
              <a:gd name="connsiteX39" fmla="*/ 997248 w 3728174"/>
              <a:gd name="connsiteY39" fmla="*/ 494021 h 647444"/>
              <a:gd name="connsiteX40" fmla="*/ 819278 w 3728174"/>
              <a:gd name="connsiteY40" fmla="*/ 536980 h 647444"/>
              <a:gd name="connsiteX41" fmla="*/ 662786 w 3728174"/>
              <a:gd name="connsiteY41" fmla="*/ 583006 h 647444"/>
              <a:gd name="connsiteX42" fmla="*/ 540048 w 3728174"/>
              <a:gd name="connsiteY42" fmla="*/ 625965 h 647444"/>
              <a:gd name="connsiteX43" fmla="*/ 503227 w 3728174"/>
              <a:gd name="connsiteY43" fmla="*/ 641307 h 647444"/>
              <a:gd name="connsiteX44" fmla="*/ 466405 w 3728174"/>
              <a:gd name="connsiteY44" fmla="*/ 647444 h 647444"/>
              <a:gd name="connsiteX45" fmla="*/ 429584 w 3728174"/>
              <a:gd name="connsiteY45" fmla="*/ 644376 h 647444"/>
              <a:gd name="connsiteX46" fmla="*/ 386625 w 3728174"/>
              <a:gd name="connsiteY46" fmla="*/ 632102 h 647444"/>
              <a:gd name="connsiteX47" fmla="*/ 328325 w 3728174"/>
              <a:gd name="connsiteY47" fmla="*/ 598349 h 647444"/>
              <a:gd name="connsiteX48" fmla="*/ 227065 w 3728174"/>
              <a:gd name="connsiteY48" fmla="*/ 521637 h 647444"/>
              <a:gd name="connsiteX49" fmla="*/ 116601 w 3728174"/>
              <a:gd name="connsiteY49" fmla="*/ 420378 h 647444"/>
              <a:gd name="connsiteX50" fmla="*/ 36821 w 3728174"/>
              <a:gd name="connsiteY50" fmla="*/ 337530 h 647444"/>
              <a:gd name="connsiteX51" fmla="*/ 15342 w 3728174"/>
              <a:gd name="connsiteY51" fmla="*/ 309914 h 647444"/>
              <a:gd name="connsiteX52" fmla="*/ 6137 w 3728174"/>
              <a:gd name="connsiteY52" fmla="*/ 285366 h 647444"/>
              <a:gd name="connsiteX53" fmla="*/ 0 w 3728174"/>
              <a:gd name="connsiteY53" fmla="*/ 260818 h 647444"/>
              <a:gd name="connsiteX54" fmla="*/ 6137 w 3728174"/>
              <a:gd name="connsiteY54" fmla="*/ 248545 h 647444"/>
              <a:gd name="connsiteX55" fmla="*/ 15342 w 3728174"/>
              <a:gd name="connsiteY55" fmla="*/ 245476 h 647444"/>
              <a:gd name="connsiteX56" fmla="*/ 27616 w 3728174"/>
              <a:gd name="connsiteY56" fmla="*/ 248545 h 647444"/>
              <a:gd name="connsiteX57" fmla="*/ 67506 w 3728174"/>
              <a:gd name="connsiteY57" fmla="*/ 270024 h 647444"/>
              <a:gd name="connsiteX58" fmla="*/ 116601 w 3728174"/>
              <a:gd name="connsiteY58" fmla="*/ 306845 h 647444"/>
              <a:gd name="connsiteX59" fmla="*/ 177970 w 3728174"/>
              <a:gd name="connsiteY59" fmla="*/ 337530 h 647444"/>
              <a:gd name="connsiteX60" fmla="*/ 242408 w 3728174"/>
              <a:gd name="connsiteY60" fmla="*/ 365146 h 647444"/>
              <a:gd name="connsiteX61" fmla="*/ 300708 w 3728174"/>
              <a:gd name="connsiteY61" fmla="*/ 374351 h 647444"/>
              <a:gd name="connsiteX62" fmla="*/ 398899 w 3728174"/>
              <a:gd name="connsiteY62" fmla="*/ 377420 h 647444"/>
              <a:gd name="connsiteX63" fmla="*/ 469474 w 3728174"/>
              <a:gd name="connsiteY63" fmla="*/ 377420 h 647444"/>
              <a:gd name="connsiteX64" fmla="*/ 653581 w 3728174"/>
              <a:gd name="connsiteY64" fmla="*/ 343667 h 647444"/>
              <a:gd name="connsiteX65" fmla="*/ 988043 w 3728174"/>
              <a:gd name="connsiteY65" fmla="*/ 294571 h 647444"/>
              <a:gd name="connsiteX66" fmla="*/ 1282614 w 3728174"/>
              <a:gd name="connsiteY66" fmla="*/ 254682 h 647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728174" h="647444">
                <a:moveTo>
                  <a:pt x="1282614" y="254682"/>
                </a:moveTo>
                <a:lnTo>
                  <a:pt x="1641624" y="202518"/>
                </a:lnTo>
                <a:lnTo>
                  <a:pt x="1859484" y="171833"/>
                </a:lnTo>
                <a:lnTo>
                  <a:pt x="2058934" y="153422"/>
                </a:lnTo>
                <a:lnTo>
                  <a:pt x="2233836" y="147286"/>
                </a:lnTo>
                <a:lnTo>
                  <a:pt x="2485449" y="128875"/>
                </a:lnTo>
                <a:lnTo>
                  <a:pt x="2801500" y="101259"/>
                </a:lnTo>
                <a:lnTo>
                  <a:pt x="2945718" y="85916"/>
                </a:lnTo>
                <a:lnTo>
                  <a:pt x="3025498" y="73643"/>
                </a:lnTo>
                <a:lnTo>
                  <a:pt x="3096072" y="55232"/>
                </a:lnTo>
                <a:lnTo>
                  <a:pt x="3160510" y="39890"/>
                </a:lnTo>
                <a:lnTo>
                  <a:pt x="3258700" y="3068"/>
                </a:lnTo>
                <a:lnTo>
                  <a:pt x="3286316" y="0"/>
                </a:lnTo>
                <a:lnTo>
                  <a:pt x="3329275" y="6137"/>
                </a:lnTo>
                <a:lnTo>
                  <a:pt x="3390644" y="15342"/>
                </a:lnTo>
                <a:lnTo>
                  <a:pt x="3470424" y="33753"/>
                </a:lnTo>
                <a:lnTo>
                  <a:pt x="3559409" y="64437"/>
                </a:lnTo>
                <a:lnTo>
                  <a:pt x="3620778" y="92053"/>
                </a:lnTo>
                <a:lnTo>
                  <a:pt x="3672942" y="122738"/>
                </a:lnTo>
                <a:lnTo>
                  <a:pt x="3709763" y="153422"/>
                </a:lnTo>
                <a:lnTo>
                  <a:pt x="3722037" y="174902"/>
                </a:lnTo>
                <a:lnTo>
                  <a:pt x="3728174" y="193312"/>
                </a:lnTo>
                <a:lnTo>
                  <a:pt x="3728174" y="202518"/>
                </a:lnTo>
                <a:lnTo>
                  <a:pt x="3718969" y="220929"/>
                </a:lnTo>
                <a:lnTo>
                  <a:pt x="3700558" y="239339"/>
                </a:lnTo>
                <a:lnTo>
                  <a:pt x="3654531" y="254682"/>
                </a:lnTo>
                <a:lnTo>
                  <a:pt x="3593162" y="263887"/>
                </a:lnTo>
                <a:lnTo>
                  <a:pt x="3513382" y="270024"/>
                </a:lnTo>
                <a:lnTo>
                  <a:pt x="3430534" y="270024"/>
                </a:lnTo>
                <a:lnTo>
                  <a:pt x="3317001" y="266955"/>
                </a:lnTo>
                <a:lnTo>
                  <a:pt x="3200400" y="270024"/>
                </a:lnTo>
                <a:lnTo>
                  <a:pt x="3016292" y="279229"/>
                </a:lnTo>
                <a:lnTo>
                  <a:pt x="2795363" y="288435"/>
                </a:lnTo>
                <a:lnTo>
                  <a:pt x="2556024" y="303777"/>
                </a:lnTo>
                <a:lnTo>
                  <a:pt x="2270657" y="322188"/>
                </a:lnTo>
                <a:lnTo>
                  <a:pt x="1982223" y="343667"/>
                </a:lnTo>
                <a:lnTo>
                  <a:pt x="1727541" y="371283"/>
                </a:lnTo>
                <a:lnTo>
                  <a:pt x="1469790" y="405036"/>
                </a:lnTo>
                <a:lnTo>
                  <a:pt x="1208972" y="447994"/>
                </a:lnTo>
                <a:lnTo>
                  <a:pt x="997248" y="494021"/>
                </a:lnTo>
                <a:lnTo>
                  <a:pt x="819278" y="536980"/>
                </a:lnTo>
                <a:lnTo>
                  <a:pt x="662786" y="583006"/>
                </a:lnTo>
                <a:lnTo>
                  <a:pt x="540048" y="625965"/>
                </a:lnTo>
                <a:lnTo>
                  <a:pt x="503227" y="641307"/>
                </a:lnTo>
                <a:lnTo>
                  <a:pt x="466405" y="647444"/>
                </a:lnTo>
                <a:lnTo>
                  <a:pt x="429584" y="644376"/>
                </a:lnTo>
                <a:lnTo>
                  <a:pt x="386625" y="632102"/>
                </a:lnTo>
                <a:lnTo>
                  <a:pt x="328325" y="598349"/>
                </a:lnTo>
                <a:lnTo>
                  <a:pt x="227065" y="521637"/>
                </a:lnTo>
                <a:lnTo>
                  <a:pt x="116601" y="420378"/>
                </a:lnTo>
                <a:lnTo>
                  <a:pt x="36821" y="337530"/>
                </a:lnTo>
                <a:lnTo>
                  <a:pt x="15342" y="309914"/>
                </a:lnTo>
                <a:lnTo>
                  <a:pt x="6137" y="285366"/>
                </a:lnTo>
                <a:lnTo>
                  <a:pt x="0" y="260818"/>
                </a:lnTo>
                <a:lnTo>
                  <a:pt x="6137" y="248545"/>
                </a:lnTo>
                <a:lnTo>
                  <a:pt x="15342" y="245476"/>
                </a:lnTo>
                <a:lnTo>
                  <a:pt x="27616" y="248545"/>
                </a:lnTo>
                <a:lnTo>
                  <a:pt x="67506" y="270024"/>
                </a:lnTo>
                <a:lnTo>
                  <a:pt x="116601" y="306845"/>
                </a:lnTo>
                <a:lnTo>
                  <a:pt x="177970" y="337530"/>
                </a:lnTo>
                <a:lnTo>
                  <a:pt x="242408" y="365146"/>
                </a:lnTo>
                <a:lnTo>
                  <a:pt x="300708" y="374351"/>
                </a:lnTo>
                <a:lnTo>
                  <a:pt x="398899" y="377420"/>
                </a:lnTo>
                <a:lnTo>
                  <a:pt x="469474" y="377420"/>
                </a:lnTo>
                <a:lnTo>
                  <a:pt x="653581" y="343667"/>
                </a:lnTo>
                <a:lnTo>
                  <a:pt x="988043" y="294571"/>
                </a:lnTo>
                <a:lnTo>
                  <a:pt x="1282614" y="2546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5FC07FC-9AA6-4177-A6CD-5A3C925D1822}"/>
              </a:ext>
            </a:extLst>
          </p:cNvPr>
          <p:cNvSpPr/>
          <p:nvPr/>
        </p:nvSpPr>
        <p:spPr>
          <a:xfrm>
            <a:off x="4694238" y="3629025"/>
            <a:ext cx="755650" cy="1620838"/>
          </a:xfrm>
          <a:custGeom>
            <a:avLst/>
            <a:gdLst>
              <a:gd name="connsiteX0" fmla="*/ 671512 w 757237"/>
              <a:gd name="connsiteY0" fmla="*/ 473869 h 1621631"/>
              <a:gd name="connsiteX1" fmla="*/ 757237 w 757237"/>
              <a:gd name="connsiteY1" fmla="*/ 266700 h 1621631"/>
              <a:gd name="connsiteX2" fmla="*/ 642937 w 757237"/>
              <a:gd name="connsiteY2" fmla="*/ 104775 h 1621631"/>
              <a:gd name="connsiteX3" fmla="*/ 607219 w 757237"/>
              <a:gd name="connsiteY3" fmla="*/ 88106 h 1621631"/>
              <a:gd name="connsiteX4" fmla="*/ 571500 w 757237"/>
              <a:gd name="connsiteY4" fmla="*/ 69056 h 1621631"/>
              <a:gd name="connsiteX5" fmla="*/ 535781 w 757237"/>
              <a:gd name="connsiteY5" fmla="*/ 47625 h 1621631"/>
              <a:gd name="connsiteX6" fmla="*/ 507206 w 757237"/>
              <a:gd name="connsiteY6" fmla="*/ 26194 h 1621631"/>
              <a:gd name="connsiteX7" fmla="*/ 476250 w 757237"/>
              <a:gd name="connsiteY7" fmla="*/ 7144 h 1621631"/>
              <a:gd name="connsiteX8" fmla="*/ 445294 w 757237"/>
              <a:gd name="connsiteY8" fmla="*/ 0 h 1621631"/>
              <a:gd name="connsiteX9" fmla="*/ 433387 w 757237"/>
              <a:gd name="connsiteY9" fmla="*/ 7144 h 1621631"/>
              <a:gd name="connsiteX10" fmla="*/ 438150 w 757237"/>
              <a:gd name="connsiteY10" fmla="*/ 26194 h 1621631"/>
              <a:gd name="connsiteX11" fmla="*/ 461962 w 757237"/>
              <a:gd name="connsiteY11" fmla="*/ 71438 h 1621631"/>
              <a:gd name="connsiteX12" fmla="*/ 490537 w 757237"/>
              <a:gd name="connsiteY12" fmla="*/ 121444 h 1621631"/>
              <a:gd name="connsiteX13" fmla="*/ 516731 w 757237"/>
              <a:gd name="connsiteY13" fmla="*/ 173831 h 1621631"/>
              <a:gd name="connsiteX14" fmla="*/ 533400 w 757237"/>
              <a:gd name="connsiteY14" fmla="*/ 223838 h 1621631"/>
              <a:gd name="connsiteX15" fmla="*/ 545306 w 757237"/>
              <a:gd name="connsiteY15" fmla="*/ 290513 h 1621631"/>
              <a:gd name="connsiteX16" fmla="*/ 540544 w 757237"/>
              <a:gd name="connsiteY16" fmla="*/ 328613 h 1621631"/>
              <a:gd name="connsiteX17" fmla="*/ 519112 w 757237"/>
              <a:gd name="connsiteY17" fmla="*/ 390525 h 1621631"/>
              <a:gd name="connsiteX18" fmla="*/ 457200 w 757237"/>
              <a:gd name="connsiteY18" fmla="*/ 542925 h 1621631"/>
              <a:gd name="connsiteX19" fmla="*/ 338137 w 757237"/>
              <a:gd name="connsiteY19" fmla="*/ 804863 h 1621631"/>
              <a:gd name="connsiteX20" fmla="*/ 230981 w 757237"/>
              <a:gd name="connsiteY20" fmla="*/ 1038225 h 1621631"/>
              <a:gd name="connsiteX21" fmla="*/ 183356 w 757237"/>
              <a:gd name="connsiteY21" fmla="*/ 1121569 h 1621631"/>
              <a:gd name="connsiteX22" fmla="*/ 135731 w 757237"/>
              <a:gd name="connsiteY22" fmla="*/ 1193006 h 1621631"/>
              <a:gd name="connsiteX23" fmla="*/ 85725 w 757237"/>
              <a:gd name="connsiteY23" fmla="*/ 1259681 h 1621631"/>
              <a:gd name="connsiteX24" fmla="*/ 59531 w 757237"/>
              <a:gd name="connsiteY24" fmla="*/ 1293019 h 1621631"/>
              <a:gd name="connsiteX25" fmla="*/ 33337 w 757237"/>
              <a:gd name="connsiteY25" fmla="*/ 1307306 h 1621631"/>
              <a:gd name="connsiteX26" fmla="*/ 16669 w 757237"/>
              <a:gd name="connsiteY26" fmla="*/ 1321594 h 1621631"/>
              <a:gd name="connsiteX27" fmla="*/ 4762 w 757237"/>
              <a:gd name="connsiteY27" fmla="*/ 1347788 h 1621631"/>
              <a:gd name="connsiteX28" fmla="*/ 0 w 757237"/>
              <a:gd name="connsiteY28" fmla="*/ 1385888 h 1621631"/>
              <a:gd name="connsiteX29" fmla="*/ 7144 w 757237"/>
              <a:gd name="connsiteY29" fmla="*/ 1447800 h 1621631"/>
              <a:gd name="connsiteX30" fmla="*/ 11906 w 757237"/>
              <a:gd name="connsiteY30" fmla="*/ 1500188 h 1621631"/>
              <a:gd name="connsiteX31" fmla="*/ 16669 w 757237"/>
              <a:gd name="connsiteY31" fmla="*/ 1540669 h 1621631"/>
              <a:gd name="connsiteX32" fmla="*/ 28575 w 757237"/>
              <a:gd name="connsiteY32" fmla="*/ 1574006 h 1621631"/>
              <a:gd name="connsiteX33" fmla="*/ 42862 w 757237"/>
              <a:gd name="connsiteY33" fmla="*/ 1597819 h 1621631"/>
              <a:gd name="connsiteX34" fmla="*/ 61912 w 757237"/>
              <a:gd name="connsiteY34" fmla="*/ 1609725 h 1621631"/>
              <a:gd name="connsiteX35" fmla="*/ 78581 w 757237"/>
              <a:gd name="connsiteY35" fmla="*/ 1614488 h 1621631"/>
              <a:gd name="connsiteX36" fmla="*/ 90487 w 757237"/>
              <a:gd name="connsiteY36" fmla="*/ 1621631 h 1621631"/>
              <a:gd name="connsiteX37" fmla="*/ 119062 w 757237"/>
              <a:gd name="connsiteY37" fmla="*/ 1621631 h 1621631"/>
              <a:gd name="connsiteX38" fmla="*/ 150019 w 757237"/>
              <a:gd name="connsiteY38" fmla="*/ 1609725 h 1621631"/>
              <a:gd name="connsiteX39" fmla="*/ 197644 w 757237"/>
              <a:gd name="connsiteY39" fmla="*/ 1583531 h 1621631"/>
              <a:gd name="connsiteX40" fmla="*/ 245269 w 757237"/>
              <a:gd name="connsiteY40" fmla="*/ 1547813 h 1621631"/>
              <a:gd name="connsiteX41" fmla="*/ 285750 w 757237"/>
              <a:gd name="connsiteY41" fmla="*/ 1500188 h 1621631"/>
              <a:gd name="connsiteX42" fmla="*/ 245269 w 757237"/>
              <a:gd name="connsiteY42" fmla="*/ 1404938 h 1621631"/>
              <a:gd name="connsiteX43" fmla="*/ 314325 w 757237"/>
              <a:gd name="connsiteY43" fmla="*/ 1264444 h 1621631"/>
              <a:gd name="connsiteX44" fmla="*/ 409575 w 757237"/>
              <a:gd name="connsiteY44" fmla="*/ 1057275 h 1621631"/>
              <a:gd name="connsiteX45" fmla="*/ 464344 w 757237"/>
              <a:gd name="connsiteY45" fmla="*/ 923925 h 1621631"/>
              <a:gd name="connsiteX46" fmla="*/ 538162 w 757237"/>
              <a:gd name="connsiteY46" fmla="*/ 757238 h 1621631"/>
              <a:gd name="connsiteX47" fmla="*/ 614362 w 757237"/>
              <a:gd name="connsiteY47" fmla="*/ 597694 h 1621631"/>
              <a:gd name="connsiteX48" fmla="*/ 671512 w 757237"/>
              <a:gd name="connsiteY48" fmla="*/ 473869 h 1621631"/>
              <a:gd name="connsiteX0" fmla="*/ 671512 w 757237"/>
              <a:gd name="connsiteY0" fmla="*/ 473869 h 1621631"/>
              <a:gd name="connsiteX1" fmla="*/ 757237 w 757237"/>
              <a:gd name="connsiteY1" fmla="*/ 266700 h 1621631"/>
              <a:gd name="connsiteX2" fmla="*/ 642937 w 757237"/>
              <a:gd name="connsiteY2" fmla="*/ 104775 h 1621631"/>
              <a:gd name="connsiteX3" fmla="*/ 607219 w 757237"/>
              <a:gd name="connsiteY3" fmla="*/ 88106 h 1621631"/>
              <a:gd name="connsiteX4" fmla="*/ 571500 w 757237"/>
              <a:gd name="connsiteY4" fmla="*/ 69056 h 1621631"/>
              <a:gd name="connsiteX5" fmla="*/ 535781 w 757237"/>
              <a:gd name="connsiteY5" fmla="*/ 47625 h 1621631"/>
              <a:gd name="connsiteX6" fmla="*/ 507206 w 757237"/>
              <a:gd name="connsiteY6" fmla="*/ 26194 h 1621631"/>
              <a:gd name="connsiteX7" fmla="*/ 476250 w 757237"/>
              <a:gd name="connsiteY7" fmla="*/ 7144 h 1621631"/>
              <a:gd name="connsiteX8" fmla="*/ 445294 w 757237"/>
              <a:gd name="connsiteY8" fmla="*/ 0 h 1621631"/>
              <a:gd name="connsiteX9" fmla="*/ 433387 w 757237"/>
              <a:gd name="connsiteY9" fmla="*/ 7144 h 1621631"/>
              <a:gd name="connsiteX10" fmla="*/ 438150 w 757237"/>
              <a:gd name="connsiteY10" fmla="*/ 26194 h 1621631"/>
              <a:gd name="connsiteX11" fmla="*/ 461962 w 757237"/>
              <a:gd name="connsiteY11" fmla="*/ 71438 h 1621631"/>
              <a:gd name="connsiteX12" fmla="*/ 490537 w 757237"/>
              <a:gd name="connsiteY12" fmla="*/ 121444 h 1621631"/>
              <a:gd name="connsiteX13" fmla="*/ 516731 w 757237"/>
              <a:gd name="connsiteY13" fmla="*/ 173831 h 1621631"/>
              <a:gd name="connsiteX14" fmla="*/ 533400 w 757237"/>
              <a:gd name="connsiteY14" fmla="*/ 223838 h 1621631"/>
              <a:gd name="connsiteX15" fmla="*/ 545306 w 757237"/>
              <a:gd name="connsiteY15" fmla="*/ 290513 h 1621631"/>
              <a:gd name="connsiteX16" fmla="*/ 540544 w 757237"/>
              <a:gd name="connsiteY16" fmla="*/ 328613 h 1621631"/>
              <a:gd name="connsiteX17" fmla="*/ 519112 w 757237"/>
              <a:gd name="connsiteY17" fmla="*/ 390525 h 1621631"/>
              <a:gd name="connsiteX18" fmla="*/ 457200 w 757237"/>
              <a:gd name="connsiteY18" fmla="*/ 542925 h 1621631"/>
              <a:gd name="connsiteX19" fmla="*/ 338137 w 757237"/>
              <a:gd name="connsiteY19" fmla="*/ 804863 h 1621631"/>
              <a:gd name="connsiteX20" fmla="*/ 230981 w 757237"/>
              <a:gd name="connsiteY20" fmla="*/ 1038225 h 1621631"/>
              <a:gd name="connsiteX21" fmla="*/ 183356 w 757237"/>
              <a:gd name="connsiteY21" fmla="*/ 1121569 h 1621631"/>
              <a:gd name="connsiteX22" fmla="*/ 135731 w 757237"/>
              <a:gd name="connsiteY22" fmla="*/ 1193006 h 1621631"/>
              <a:gd name="connsiteX23" fmla="*/ 85725 w 757237"/>
              <a:gd name="connsiteY23" fmla="*/ 1259681 h 1621631"/>
              <a:gd name="connsiteX24" fmla="*/ 59531 w 757237"/>
              <a:gd name="connsiteY24" fmla="*/ 1293019 h 1621631"/>
              <a:gd name="connsiteX25" fmla="*/ 33337 w 757237"/>
              <a:gd name="connsiteY25" fmla="*/ 1307306 h 1621631"/>
              <a:gd name="connsiteX26" fmla="*/ 16669 w 757237"/>
              <a:gd name="connsiteY26" fmla="*/ 1321594 h 1621631"/>
              <a:gd name="connsiteX27" fmla="*/ 4762 w 757237"/>
              <a:gd name="connsiteY27" fmla="*/ 1347788 h 1621631"/>
              <a:gd name="connsiteX28" fmla="*/ 0 w 757237"/>
              <a:gd name="connsiteY28" fmla="*/ 1385888 h 1621631"/>
              <a:gd name="connsiteX29" fmla="*/ 7144 w 757237"/>
              <a:gd name="connsiteY29" fmla="*/ 1447800 h 1621631"/>
              <a:gd name="connsiteX30" fmla="*/ 11906 w 757237"/>
              <a:gd name="connsiteY30" fmla="*/ 1500188 h 1621631"/>
              <a:gd name="connsiteX31" fmla="*/ 16669 w 757237"/>
              <a:gd name="connsiteY31" fmla="*/ 1540669 h 1621631"/>
              <a:gd name="connsiteX32" fmla="*/ 28575 w 757237"/>
              <a:gd name="connsiteY32" fmla="*/ 1574006 h 1621631"/>
              <a:gd name="connsiteX33" fmla="*/ 42862 w 757237"/>
              <a:gd name="connsiteY33" fmla="*/ 1597819 h 1621631"/>
              <a:gd name="connsiteX34" fmla="*/ 61912 w 757237"/>
              <a:gd name="connsiteY34" fmla="*/ 1609725 h 1621631"/>
              <a:gd name="connsiteX35" fmla="*/ 78581 w 757237"/>
              <a:gd name="connsiteY35" fmla="*/ 1614488 h 1621631"/>
              <a:gd name="connsiteX36" fmla="*/ 90487 w 757237"/>
              <a:gd name="connsiteY36" fmla="*/ 1621631 h 1621631"/>
              <a:gd name="connsiteX37" fmla="*/ 119062 w 757237"/>
              <a:gd name="connsiteY37" fmla="*/ 1621631 h 1621631"/>
              <a:gd name="connsiteX38" fmla="*/ 150019 w 757237"/>
              <a:gd name="connsiteY38" fmla="*/ 1609725 h 1621631"/>
              <a:gd name="connsiteX39" fmla="*/ 197644 w 757237"/>
              <a:gd name="connsiteY39" fmla="*/ 1583531 h 1621631"/>
              <a:gd name="connsiteX40" fmla="*/ 245269 w 757237"/>
              <a:gd name="connsiteY40" fmla="*/ 1547813 h 1621631"/>
              <a:gd name="connsiteX41" fmla="*/ 245269 w 757237"/>
              <a:gd name="connsiteY41" fmla="*/ 1404938 h 1621631"/>
              <a:gd name="connsiteX42" fmla="*/ 314325 w 757237"/>
              <a:gd name="connsiteY42" fmla="*/ 1264444 h 1621631"/>
              <a:gd name="connsiteX43" fmla="*/ 409575 w 757237"/>
              <a:gd name="connsiteY43" fmla="*/ 1057275 h 1621631"/>
              <a:gd name="connsiteX44" fmla="*/ 464344 w 757237"/>
              <a:gd name="connsiteY44" fmla="*/ 923925 h 1621631"/>
              <a:gd name="connsiteX45" fmla="*/ 538162 w 757237"/>
              <a:gd name="connsiteY45" fmla="*/ 757238 h 1621631"/>
              <a:gd name="connsiteX46" fmla="*/ 614362 w 757237"/>
              <a:gd name="connsiteY46" fmla="*/ 597694 h 1621631"/>
              <a:gd name="connsiteX47" fmla="*/ 671512 w 757237"/>
              <a:gd name="connsiteY47" fmla="*/ 473869 h 1621631"/>
              <a:gd name="connsiteX0" fmla="*/ 671512 w 757237"/>
              <a:gd name="connsiteY0" fmla="*/ 473869 h 1621631"/>
              <a:gd name="connsiteX1" fmla="*/ 757237 w 757237"/>
              <a:gd name="connsiteY1" fmla="*/ 266700 h 1621631"/>
              <a:gd name="connsiteX2" fmla="*/ 642937 w 757237"/>
              <a:gd name="connsiteY2" fmla="*/ 104775 h 1621631"/>
              <a:gd name="connsiteX3" fmla="*/ 607219 w 757237"/>
              <a:gd name="connsiteY3" fmla="*/ 88106 h 1621631"/>
              <a:gd name="connsiteX4" fmla="*/ 571500 w 757237"/>
              <a:gd name="connsiteY4" fmla="*/ 69056 h 1621631"/>
              <a:gd name="connsiteX5" fmla="*/ 535781 w 757237"/>
              <a:gd name="connsiteY5" fmla="*/ 47625 h 1621631"/>
              <a:gd name="connsiteX6" fmla="*/ 507206 w 757237"/>
              <a:gd name="connsiteY6" fmla="*/ 26194 h 1621631"/>
              <a:gd name="connsiteX7" fmla="*/ 476250 w 757237"/>
              <a:gd name="connsiteY7" fmla="*/ 7144 h 1621631"/>
              <a:gd name="connsiteX8" fmla="*/ 445294 w 757237"/>
              <a:gd name="connsiteY8" fmla="*/ 0 h 1621631"/>
              <a:gd name="connsiteX9" fmla="*/ 433387 w 757237"/>
              <a:gd name="connsiteY9" fmla="*/ 7144 h 1621631"/>
              <a:gd name="connsiteX10" fmla="*/ 438150 w 757237"/>
              <a:gd name="connsiteY10" fmla="*/ 26194 h 1621631"/>
              <a:gd name="connsiteX11" fmla="*/ 461962 w 757237"/>
              <a:gd name="connsiteY11" fmla="*/ 71438 h 1621631"/>
              <a:gd name="connsiteX12" fmla="*/ 490537 w 757237"/>
              <a:gd name="connsiteY12" fmla="*/ 121444 h 1621631"/>
              <a:gd name="connsiteX13" fmla="*/ 516731 w 757237"/>
              <a:gd name="connsiteY13" fmla="*/ 173831 h 1621631"/>
              <a:gd name="connsiteX14" fmla="*/ 533400 w 757237"/>
              <a:gd name="connsiteY14" fmla="*/ 223838 h 1621631"/>
              <a:gd name="connsiteX15" fmla="*/ 545306 w 757237"/>
              <a:gd name="connsiteY15" fmla="*/ 290513 h 1621631"/>
              <a:gd name="connsiteX16" fmla="*/ 540544 w 757237"/>
              <a:gd name="connsiteY16" fmla="*/ 328613 h 1621631"/>
              <a:gd name="connsiteX17" fmla="*/ 519112 w 757237"/>
              <a:gd name="connsiteY17" fmla="*/ 390525 h 1621631"/>
              <a:gd name="connsiteX18" fmla="*/ 457200 w 757237"/>
              <a:gd name="connsiteY18" fmla="*/ 542925 h 1621631"/>
              <a:gd name="connsiteX19" fmla="*/ 338137 w 757237"/>
              <a:gd name="connsiteY19" fmla="*/ 804863 h 1621631"/>
              <a:gd name="connsiteX20" fmla="*/ 230981 w 757237"/>
              <a:gd name="connsiteY20" fmla="*/ 1038225 h 1621631"/>
              <a:gd name="connsiteX21" fmla="*/ 183356 w 757237"/>
              <a:gd name="connsiteY21" fmla="*/ 1121569 h 1621631"/>
              <a:gd name="connsiteX22" fmla="*/ 135731 w 757237"/>
              <a:gd name="connsiteY22" fmla="*/ 1193006 h 1621631"/>
              <a:gd name="connsiteX23" fmla="*/ 85725 w 757237"/>
              <a:gd name="connsiteY23" fmla="*/ 1259681 h 1621631"/>
              <a:gd name="connsiteX24" fmla="*/ 59531 w 757237"/>
              <a:gd name="connsiteY24" fmla="*/ 1293019 h 1621631"/>
              <a:gd name="connsiteX25" fmla="*/ 33337 w 757237"/>
              <a:gd name="connsiteY25" fmla="*/ 1307306 h 1621631"/>
              <a:gd name="connsiteX26" fmla="*/ 16669 w 757237"/>
              <a:gd name="connsiteY26" fmla="*/ 1321594 h 1621631"/>
              <a:gd name="connsiteX27" fmla="*/ 4762 w 757237"/>
              <a:gd name="connsiteY27" fmla="*/ 1347788 h 1621631"/>
              <a:gd name="connsiteX28" fmla="*/ 0 w 757237"/>
              <a:gd name="connsiteY28" fmla="*/ 1385888 h 1621631"/>
              <a:gd name="connsiteX29" fmla="*/ 7144 w 757237"/>
              <a:gd name="connsiteY29" fmla="*/ 1447800 h 1621631"/>
              <a:gd name="connsiteX30" fmla="*/ 11906 w 757237"/>
              <a:gd name="connsiteY30" fmla="*/ 1500188 h 1621631"/>
              <a:gd name="connsiteX31" fmla="*/ 16669 w 757237"/>
              <a:gd name="connsiteY31" fmla="*/ 1540669 h 1621631"/>
              <a:gd name="connsiteX32" fmla="*/ 28575 w 757237"/>
              <a:gd name="connsiteY32" fmla="*/ 1574006 h 1621631"/>
              <a:gd name="connsiteX33" fmla="*/ 42862 w 757237"/>
              <a:gd name="connsiteY33" fmla="*/ 1597819 h 1621631"/>
              <a:gd name="connsiteX34" fmla="*/ 61912 w 757237"/>
              <a:gd name="connsiteY34" fmla="*/ 1609725 h 1621631"/>
              <a:gd name="connsiteX35" fmla="*/ 78581 w 757237"/>
              <a:gd name="connsiteY35" fmla="*/ 1614488 h 1621631"/>
              <a:gd name="connsiteX36" fmla="*/ 90487 w 757237"/>
              <a:gd name="connsiteY36" fmla="*/ 1621631 h 1621631"/>
              <a:gd name="connsiteX37" fmla="*/ 119062 w 757237"/>
              <a:gd name="connsiteY37" fmla="*/ 1621631 h 1621631"/>
              <a:gd name="connsiteX38" fmla="*/ 150019 w 757237"/>
              <a:gd name="connsiteY38" fmla="*/ 1609725 h 1621631"/>
              <a:gd name="connsiteX39" fmla="*/ 197644 w 757237"/>
              <a:gd name="connsiteY39" fmla="*/ 1583531 h 1621631"/>
              <a:gd name="connsiteX40" fmla="*/ 245269 w 757237"/>
              <a:gd name="connsiteY40" fmla="*/ 1404938 h 1621631"/>
              <a:gd name="connsiteX41" fmla="*/ 314325 w 757237"/>
              <a:gd name="connsiteY41" fmla="*/ 1264444 h 1621631"/>
              <a:gd name="connsiteX42" fmla="*/ 409575 w 757237"/>
              <a:gd name="connsiteY42" fmla="*/ 1057275 h 1621631"/>
              <a:gd name="connsiteX43" fmla="*/ 464344 w 757237"/>
              <a:gd name="connsiteY43" fmla="*/ 923925 h 1621631"/>
              <a:gd name="connsiteX44" fmla="*/ 538162 w 757237"/>
              <a:gd name="connsiteY44" fmla="*/ 757238 h 1621631"/>
              <a:gd name="connsiteX45" fmla="*/ 614362 w 757237"/>
              <a:gd name="connsiteY45" fmla="*/ 597694 h 1621631"/>
              <a:gd name="connsiteX46" fmla="*/ 671512 w 757237"/>
              <a:gd name="connsiteY46" fmla="*/ 473869 h 1621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57237" h="1621631">
                <a:moveTo>
                  <a:pt x="671512" y="473869"/>
                </a:moveTo>
                <a:lnTo>
                  <a:pt x="757237" y="266700"/>
                </a:lnTo>
                <a:lnTo>
                  <a:pt x="642937" y="104775"/>
                </a:lnTo>
                <a:lnTo>
                  <a:pt x="607219" y="88106"/>
                </a:lnTo>
                <a:lnTo>
                  <a:pt x="571500" y="69056"/>
                </a:lnTo>
                <a:lnTo>
                  <a:pt x="535781" y="47625"/>
                </a:lnTo>
                <a:lnTo>
                  <a:pt x="507206" y="26194"/>
                </a:lnTo>
                <a:lnTo>
                  <a:pt x="476250" y="7144"/>
                </a:lnTo>
                <a:lnTo>
                  <a:pt x="445294" y="0"/>
                </a:lnTo>
                <a:lnTo>
                  <a:pt x="433387" y="7144"/>
                </a:lnTo>
                <a:lnTo>
                  <a:pt x="438150" y="26194"/>
                </a:lnTo>
                <a:lnTo>
                  <a:pt x="461962" y="71438"/>
                </a:lnTo>
                <a:lnTo>
                  <a:pt x="490537" y="121444"/>
                </a:lnTo>
                <a:lnTo>
                  <a:pt x="516731" y="173831"/>
                </a:lnTo>
                <a:lnTo>
                  <a:pt x="533400" y="223838"/>
                </a:lnTo>
                <a:lnTo>
                  <a:pt x="545306" y="290513"/>
                </a:lnTo>
                <a:lnTo>
                  <a:pt x="540544" y="328613"/>
                </a:lnTo>
                <a:lnTo>
                  <a:pt x="519112" y="390525"/>
                </a:lnTo>
                <a:lnTo>
                  <a:pt x="457200" y="542925"/>
                </a:lnTo>
                <a:lnTo>
                  <a:pt x="338137" y="804863"/>
                </a:lnTo>
                <a:lnTo>
                  <a:pt x="230981" y="1038225"/>
                </a:lnTo>
                <a:lnTo>
                  <a:pt x="183356" y="1121569"/>
                </a:lnTo>
                <a:lnTo>
                  <a:pt x="135731" y="1193006"/>
                </a:lnTo>
                <a:lnTo>
                  <a:pt x="85725" y="1259681"/>
                </a:lnTo>
                <a:lnTo>
                  <a:pt x="59531" y="1293019"/>
                </a:lnTo>
                <a:lnTo>
                  <a:pt x="33337" y="1307306"/>
                </a:lnTo>
                <a:lnTo>
                  <a:pt x="16669" y="1321594"/>
                </a:lnTo>
                <a:lnTo>
                  <a:pt x="4762" y="1347788"/>
                </a:lnTo>
                <a:lnTo>
                  <a:pt x="0" y="1385888"/>
                </a:lnTo>
                <a:lnTo>
                  <a:pt x="7144" y="1447800"/>
                </a:lnTo>
                <a:lnTo>
                  <a:pt x="11906" y="1500188"/>
                </a:lnTo>
                <a:lnTo>
                  <a:pt x="16669" y="1540669"/>
                </a:lnTo>
                <a:lnTo>
                  <a:pt x="28575" y="1574006"/>
                </a:lnTo>
                <a:lnTo>
                  <a:pt x="42862" y="1597819"/>
                </a:lnTo>
                <a:lnTo>
                  <a:pt x="61912" y="1609725"/>
                </a:lnTo>
                <a:lnTo>
                  <a:pt x="78581" y="1614488"/>
                </a:lnTo>
                <a:lnTo>
                  <a:pt x="90487" y="1621631"/>
                </a:lnTo>
                <a:lnTo>
                  <a:pt x="119062" y="1621631"/>
                </a:lnTo>
                <a:lnTo>
                  <a:pt x="150019" y="1609725"/>
                </a:lnTo>
                <a:lnTo>
                  <a:pt x="197644" y="1583531"/>
                </a:lnTo>
                <a:lnTo>
                  <a:pt x="245269" y="1404938"/>
                </a:lnTo>
                <a:lnTo>
                  <a:pt x="314325" y="1264444"/>
                </a:lnTo>
                <a:lnTo>
                  <a:pt x="409575" y="1057275"/>
                </a:lnTo>
                <a:lnTo>
                  <a:pt x="464344" y="923925"/>
                </a:lnTo>
                <a:lnTo>
                  <a:pt x="538162" y="757238"/>
                </a:lnTo>
                <a:lnTo>
                  <a:pt x="614362" y="597694"/>
                </a:lnTo>
                <a:lnTo>
                  <a:pt x="671512" y="4738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A87D091-C4A4-4BCE-A46C-47B09E12E611}"/>
              </a:ext>
            </a:extLst>
          </p:cNvPr>
          <p:cNvSpPr/>
          <p:nvPr/>
        </p:nvSpPr>
        <p:spPr>
          <a:xfrm>
            <a:off x="4806950" y="4981575"/>
            <a:ext cx="2763838" cy="896938"/>
          </a:xfrm>
          <a:custGeom>
            <a:avLst/>
            <a:gdLst>
              <a:gd name="connsiteX0" fmla="*/ 669131 w 2667000"/>
              <a:gd name="connsiteY0" fmla="*/ 178594 h 897731"/>
              <a:gd name="connsiteX1" fmla="*/ 800100 w 2667000"/>
              <a:gd name="connsiteY1" fmla="*/ 202406 h 897731"/>
              <a:gd name="connsiteX2" fmla="*/ 890587 w 2667000"/>
              <a:gd name="connsiteY2" fmla="*/ 221456 h 897731"/>
              <a:gd name="connsiteX3" fmla="*/ 978694 w 2667000"/>
              <a:gd name="connsiteY3" fmla="*/ 242888 h 897731"/>
              <a:gd name="connsiteX4" fmla="*/ 1081087 w 2667000"/>
              <a:gd name="connsiteY4" fmla="*/ 269081 h 897731"/>
              <a:gd name="connsiteX5" fmla="*/ 1181100 w 2667000"/>
              <a:gd name="connsiteY5" fmla="*/ 297656 h 897731"/>
              <a:gd name="connsiteX6" fmla="*/ 1309687 w 2667000"/>
              <a:gd name="connsiteY6" fmla="*/ 335756 h 897731"/>
              <a:gd name="connsiteX7" fmla="*/ 1438275 w 2667000"/>
              <a:gd name="connsiteY7" fmla="*/ 376238 h 897731"/>
              <a:gd name="connsiteX8" fmla="*/ 1576387 w 2667000"/>
              <a:gd name="connsiteY8" fmla="*/ 423863 h 897731"/>
              <a:gd name="connsiteX9" fmla="*/ 1631156 w 2667000"/>
              <a:gd name="connsiteY9" fmla="*/ 442913 h 897731"/>
              <a:gd name="connsiteX10" fmla="*/ 1871662 w 2667000"/>
              <a:gd name="connsiteY10" fmla="*/ 540544 h 897731"/>
              <a:gd name="connsiteX11" fmla="*/ 2002631 w 2667000"/>
              <a:gd name="connsiteY11" fmla="*/ 597694 h 897731"/>
              <a:gd name="connsiteX12" fmla="*/ 2176462 w 2667000"/>
              <a:gd name="connsiteY12" fmla="*/ 678656 h 897731"/>
              <a:gd name="connsiteX13" fmla="*/ 2290762 w 2667000"/>
              <a:gd name="connsiteY13" fmla="*/ 733425 h 897731"/>
              <a:gd name="connsiteX14" fmla="*/ 2419350 w 2667000"/>
              <a:gd name="connsiteY14" fmla="*/ 797719 h 897731"/>
              <a:gd name="connsiteX15" fmla="*/ 2488406 w 2667000"/>
              <a:gd name="connsiteY15" fmla="*/ 835819 h 897731"/>
              <a:gd name="connsiteX16" fmla="*/ 2550319 w 2667000"/>
              <a:gd name="connsiteY16" fmla="*/ 873919 h 897731"/>
              <a:gd name="connsiteX17" fmla="*/ 2574131 w 2667000"/>
              <a:gd name="connsiteY17" fmla="*/ 885825 h 897731"/>
              <a:gd name="connsiteX18" fmla="*/ 2590800 w 2667000"/>
              <a:gd name="connsiteY18" fmla="*/ 892969 h 897731"/>
              <a:gd name="connsiteX19" fmla="*/ 2612231 w 2667000"/>
              <a:gd name="connsiteY19" fmla="*/ 897731 h 897731"/>
              <a:gd name="connsiteX20" fmla="*/ 2626519 w 2667000"/>
              <a:gd name="connsiteY20" fmla="*/ 897731 h 897731"/>
              <a:gd name="connsiteX21" fmla="*/ 2643187 w 2667000"/>
              <a:gd name="connsiteY21" fmla="*/ 890588 h 897731"/>
              <a:gd name="connsiteX22" fmla="*/ 2650331 w 2667000"/>
              <a:gd name="connsiteY22" fmla="*/ 878681 h 897731"/>
              <a:gd name="connsiteX23" fmla="*/ 2657475 w 2667000"/>
              <a:gd name="connsiteY23" fmla="*/ 852488 h 897731"/>
              <a:gd name="connsiteX24" fmla="*/ 2662237 w 2667000"/>
              <a:gd name="connsiteY24" fmla="*/ 828675 h 897731"/>
              <a:gd name="connsiteX25" fmla="*/ 2667000 w 2667000"/>
              <a:gd name="connsiteY25" fmla="*/ 792956 h 897731"/>
              <a:gd name="connsiteX26" fmla="*/ 2664619 w 2667000"/>
              <a:gd name="connsiteY26" fmla="*/ 759619 h 897731"/>
              <a:gd name="connsiteX27" fmla="*/ 2657475 w 2667000"/>
              <a:gd name="connsiteY27" fmla="*/ 711994 h 897731"/>
              <a:gd name="connsiteX28" fmla="*/ 2638425 w 2667000"/>
              <a:gd name="connsiteY28" fmla="*/ 654844 h 897731"/>
              <a:gd name="connsiteX29" fmla="*/ 2626519 w 2667000"/>
              <a:gd name="connsiteY29" fmla="*/ 635794 h 897731"/>
              <a:gd name="connsiteX30" fmla="*/ 2600325 w 2667000"/>
              <a:gd name="connsiteY30" fmla="*/ 607219 h 897731"/>
              <a:gd name="connsiteX31" fmla="*/ 2550319 w 2667000"/>
              <a:gd name="connsiteY31" fmla="*/ 569119 h 897731"/>
              <a:gd name="connsiteX32" fmla="*/ 2486025 w 2667000"/>
              <a:gd name="connsiteY32" fmla="*/ 526256 h 897731"/>
              <a:gd name="connsiteX33" fmla="*/ 2395537 w 2667000"/>
              <a:gd name="connsiteY33" fmla="*/ 476250 h 897731"/>
              <a:gd name="connsiteX34" fmla="*/ 2274094 w 2667000"/>
              <a:gd name="connsiteY34" fmla="*/ 423863 h 897731"/>
              <a:gd name="connsiteX35" fmla="*/ 2112169 w 2667000"/>
              <a:gd name="connsiteY35" fmla="*/ 364331 h 897731"/>
              <a:gd name="connsiteX36" fmla="*/ 1895475 w 2667000"/>
              <a:gd name="connsiteY36" fmla="*/ 292894 h 897731"/>
              <a:gd name="connsiteX37" fmla="*/ 1621631 w 2667000"/>
              <a:gd name="connsiteY37" fmla="*/ 209550 h 897731"/>
              <a:gd name="connsiteX38" fmla="*/ 1435894 w 2667000"/>
              <a:gd name="connsiteY38" fmla="*/ 154781 h 897731"/>
              <a:gd name="connsiteX39" fmla="*/ 1221581 w 2667000"/>
              <a:gd name="connsiteY39" fmla="*/ 100013 h 897731"/>
              <a:gd name="connsiteX40" fmla="*/ 1014412 w 2667000"/>
              <a:gd name="connsiteY40" fmla="*/ 54769 h 897731"/>
              <a:gd name="connsiteX41" fmla="*/ 826294 w 2667000"/>
              <a:gd name="connsiteY41" fmla="*/ 30956 h 897731"/>
              <a:gd name="connsiteX42" fmla="*/ 664369 w 2667000"/>
              <a:gd name="connsiteY42" fmla="*/ 11906 h 897731"/>
              <a:gd name="connsiteX43" fmla="*/ 492919 w 2667000"/>
              <a:gd name="connsiteY43" fmla="*/ 0 h 897731"/>
              <a:gd name="connsiteX44" fmla="*/ 311944 w 2667000"/>
              <a:gd name="connsiteY44" fmla="*/ 0 h 897731"/>
              <a:gd name="connsiteX45" fmla="*/ 202406 w 2667000"/>
              <a:gd name="connsiteY45" fmla="*/ 9525 h 897731"/>
              <a:gd name="connsiteX46" fmla="*/ 59531 w 2667000"/>
              <a:gd name="connsiteY46" fmla="*/ 30956 h 897731"/>
              <a:gd name="connsiteX47" fmla="*/ 0 w 2667000"/>
              <a:gd name="connsiteY47" fmla="*/ 40481 h 897731"/>
              <a:gd name="connsiteX48" fmla="*/ 21431 w 2667000"/>
              <a:gd name="connsiteY48" fmla="*/ 202406 h 897731"/>
              <a:gd name="connsiteX49" fmla="*/ 52387 w 2667000"/>
              <a:gd name="connsiteY49" fmla="*/ 173831 h 897731"/>
              <a:gd name="connsiteX50" fmla="*/ 80962 w 2667000"/>
              <a:gd name="connsiteY50" fmla="*/ 164306 h 897731"/>
              <a:gd name="connsiteX51" fmla="*/ 147637 w 2667000"/>
              <a:gd name="connsiteY51" fmla="*/ 159544 h 897731"/>
              <a:gd name="connsiteX52" fmla="*/ 269081 w 2667000"/>
              <a:gd name="connsiteY52" fmla="*/ 154781 h 897731"/>
              <a:gd name="connsiteX53" fmla="*/ 371475 w 2667000"/>
              <a:gd name="connsiteY53" fmla="*/ 154781 h 897731"/>
              <a:gd name="connsiteX54" fmla="*/ 495300 w 2667000"/>
              <a:gd name="connsiteY54" fmla="*/ 159544 h 897731"/>
              <a:gd name="connsiteX55" fmla="*/ 669131 w 2667000"/>
              <a:gd name="connsiteY55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191330 w 2836899"/>
              <a:gd name="connsiteY48" fmla="*/ 202406 h 897731"/>
              <a:gd name="connsiteX49" fmla="*/ 0 w 2836899"/>
              <a:gd name="connsiteY49" fmla="*/ 343180 h 897731"/>
              <a:gd name="connsiteX50" fmla="*/ 222286 w 2836899"/>
              <a:gd name="connsiteY50" fmla="*/ 173831 h 897731"/>
              <a:gd name="connsiteX51" fmla="*/ 250861 w 2836899"/>
              <a:gd name="connsiteY51" fmla="*/ 164306 h 897731"/>
              <a:gd name="connsiteX52" fmla="*/ 317536 w 2836899"/>
              <a:gd name="connsiteY52" fmla="*/ 159544 h 897731"/>
              <a:gd name="connsiteX53" fmla="*/ 438980 w 2836899"/>
              <a:gd name="connsiteY53" fmla="*/ 154781 h 897731"/>
              <a:gd name="connsiteX54" fmla="*/ 541374 w 2836899"/>
              <a:gd name="connsiteY54" fmla="*/ 154781 h 897731"/>
              <a:gd name="connsiteX55" fmla="*/ 665199 w 2836899"/>
              <a:gd name="connsiteY55" fmla="*/ 159544 h 897731"/>
              <a:gd name="connsiteX56" fmla="*/ 839030 w 2836899"/>
              <a:gd name="connsiteY56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191330 w 2836899"/>
              <a:gd name="connsiteY48" fmla="*/ 202406 h 897731"/>
              <a:gd name="connsiteX49" fmla="*/ 0 w 2836899"/>
              <a:gd name="connsiteY49" fmla="*/ 343180 h 897731"/>
              <a:gd name="connsiteX50" fmla="*/ 154818 w 2836899"/>
              <a:gd name="connsiteY50" fmla="*/ 228802 h 897731"/>
              <a:gd name="connsiteX51" fmla="*/ 222286 w 2836899"/>
              <a:gd name="connsiteY51" fmla="*/ 173831 h 897731"/>
              <a:gd name="connsiteX52" fmla="*/ 250861 w 2836899"/>
              <a:gd name="connsiteY52" fmla="*/ 164306 h 897731"/>
              <a:gd name="connsiteX53" fmla="*/ 317536 w 2836899"/>
              <a:gd name="connsiteY53" fmla="*/ 159544 h 897731"/>
              <a:gd name="connsiteX54" fmla="*/ 438980 w 2836899"/>
              <a:gd name="connsiteY54" fmla="*/ 154781 h 897731"/>
              <a:gd name="connsiteX55" fmla="*/ 541374 w 2836899"/>
              <a:gd name="connsiteY55" fmla="*/ 154781 h 897731"/>
              <a:gd name="connsiteX56" fmla="*/ 665199 w 2836899"/>
              <a:gd name="connsiteY56" fmla="*/ 159544 h 897731"/>
              <a:gd name="connsiteX57" fmla="*/ 839030 w 2836899"/>
              <a:gd name="connsiteY57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0 w 2836899"/>
              <a:gd name="connsiteY48" fmla="*/ 343180 h 897731"/>
              <a:gd name="connsiteX49" fmla="*/ 154818 w 2836899"/>
              <a:gd name="connsiteY49" fmla="*/ 228802 h 897731"/>
              <a:gd name="connsiteX50" fmla="*/ 222286 w 2836899"/>
              <a:gd name="connsiteY50" fmla="*/ 173831 h 897731"/>
              <a:gd name="connsiteX51" fmla="*/ 250861 w 2836899"/>
              <a:gd name="connsiteY51" fmla="*/ 164306 h 897731"/>
              <a:gd name="connsiteX52" fmla="*/ 317536 w 2836899"/>
              <a:gd name="connsiteY52" fmla="*/ 159544 h 897731"/>
              <a:gd name="connsiteX53" fmla="*/ 438980 w 2836899"/>
              <a:gd name="connsiteY53" fmla="*/ 154781 h 897731"/>
              <a:gd name="connsiteX54" fmla="*/ 541374 w 2836899"/>
              <a:gd name="connsiteY54" fmla="*/ 154781 h 897731"/>
              <a:gd name="connsiteX55" fmla="*/ 665199 w 2836899"/>
              <a:gd name="connsiteY55" fmla="*/ 159544 h 897731"/>
              <a:gd name="connsiteX56" fmla="*/ 839030 w 2836899"/>
              <a:gd name="connsiteY56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0 w 2836899"/>
              <a:gd name="connsiteY48" fmla="*/ 271655 h 897731"/>
              <a:gd name="connsiteX49" fmla="*/ 154818 w 2836899"/>
              <a:gd name="connsiteY49" fmla="*/ 228802 h 897731"/>
              <a:gd name="connsiteX50" fmla="*/ 222286 w 2836899"/>
              <a:gd name="connsiteY50" fmla="*/ 173831 h 897731"/>
              <a:gd name="connsiteX51" fmla="*/ 250861 w 2836899"/>
              <a:gd name="connsiteY51" fmla="*/ 164306 h 897731"/>
              <a:gd name="connsiteX52" fmla="*/ 317536 w 2836899"/>
              <a:gd name="connsiteY52" fmla="*/ 159544 h 897731"/>
              <a:gd name="connsiteX53" fmla="*/ 438980 w 2836899"/>
              <a:gd name="connsiteY53" fmla="*/ 154781 h 897731"/>
              <a:gd name="connsiteX54" fmla="*/ 541374 w 2836899"/>
              <a:gd name="connsiteY54" fmla="*/ 154781 h 897731"/>
              <a:gd name="connsiteX55" fmla="*/ 665199 w 2836899"/>
              <a:gd name="connsiteY55" fmla="*/ 159544 h 897731"/>
              <a:gd name="connsiteX56" fmla="*/ 839030 w 2836899"/>
              <a:gd name="connsiteY56" fmla="*/ 178594 h 897731"/>
              <a:gd name="connsiteX0" fmla="*/ 839030 w 2836899"/>
              <a:gd name="connsiteY0" fmla="*/ 178594 h 897731"/>
              <a:gd name="connsiteX1" fmla="*/ 969999 w 2836899"/>
              <a:gd name="connsiteY1" fmla="*/ 202406 h 897731"/>
              <a:gd name="connsiteX2" fmla="*/ 1060486 w 2836899"/>
              <a:gd name="connsiteY2" fmla="*/ 221456 h 897731"/>
              <a:gd name="connsiteX3" fmla="*/ 1148593 w 2836899"/>
              <a:gd name="connsiteY3" fmla="*/ 242888 h 897731"/>
              <a:gd name="connsiteX4" fmla="*/ 1250986 w 2836899"/>
              <a:gd name="connsiteY4" fmla="*/ 269081 h 897731"/>
              <a:gd name="connsiteX5" fmla="*/ 1350999 w 2836899"/>
              <a:gd name="connsiteY5" fmla="*/ 297656 h 897731"/>
              <a:gd name="connsiteX6" fmla="*/ 1479586 w 2836899"/>
              <a:gd name="connsiteY6" fmla="*/ 335756 h 897731"/>
              <a:gd name="connsiteX7" fmla="*/ 1608174 w 2836899"/>
              <a:gd name="connsiteY7" fmla="*/ 376238 h 897731"/>
              <a:gd name="connsiteX8" fmla="*/ 1746286 w 2836899"/>
              <a:gd name="connsiteY8" fmla="*/ 423863 h 897731"/>
              <a:gd name="connsiteX9" fmla="*/ 1801055 w 2836899"/>
              <a:gd name="connsiteY9" fmla="*/ 442913 h 897731"/>
              <a:gd name="connsiteX10" fmla="*/ 2041561 w 2836899"/>
              <a:gd name="connsiteY10" fmla="*/ 540544 h 897731"/>
              <a:gd name="connsiteX11" fmla="*/ 2172530 w 2836899"/>
              <a:gd name="connsiteY11" fmla="*/ 597694 h 897731"/>
              <a:gd name="connsiteX12" fmla="*/ 2346361 w 2836899"/>
              <a:gd name="connsiteY12" fmla="*/ 678656 h 897731"/>
              <a:gd name="connsiteX13" fmla="*/ 2460661 w 2836899"/>
              <a:gd name="connsiteY13" fmla="*/ 733425 h 897731"/>
              <a:gd name="connsiteX14" fmla="*/ 2589249 w 2836899"/>
              <a:gd name="connsiteY14" fmla="*/ 797719 h 897731"/>
              <a:gd name="connsiteX15" fmla="*/ 2658305 w 2836899"/>
              <a:gd name="connsiteY15" fmla="*/ 835819 h 897731"/>
              <a:gd name="connsiteX16" fmla="*/ 2720218 w 2836899"/>
              <a:gd name="connsiteY16" fmla="*/ 873919 h 897731"/>
              <a:gd name="connsiteX17" fmla="*/ 2744030 w 2836899"/>
              <a:gd name="connsiteY17" fmla="*/ 885825 h 897731"/>
              <a:gd name="connsiteX18" fmla="*/ 2760699 w 2836899"/>
              <a:gd name="connsiteY18" fmla="*/ 892969 h 897731"/>
              <a:gd name="connsiteX19" fmla="*/ 2782130 w 2836899"/>
              <a:gd name="connsiteY19" fmla="*/ 897731 h 897731"/>
              <a:gd name="connsiteX20" fmla="*/ 2796418 w 2836899"/>
              <a:gd name="connsiteY20" fmla="*/ 897731 h 897731"/>
              <a:gd name="connsiteX21" fmla="*/ 2813086 w 2836899"/>
              <a:gd name="connsiteY21" fmla="*/ 890588 h 897731"/>
              <a:gd name="connsiteX22" fmla="*/ 2820230 w 2836899"/>
              <a:gd name="connsiteY22" fmla="*/ 878681 h 897731"/>
              <a:gd name="connsiteX23" fmla="*/ 2827374 w 2836899"/>
              <a:gd name="connsiteY23" fmla="*/ 852488 h 897731"/>
              <a:gd name="connsiteX24" fmla="*/ 2832136 w 2836899"/>
              <a:gd name="connsiteY24" fmla="*/ 828675 h 897731"/>
              <a:gd name="connsiteX25" fmla="*/ 2836899 w 2836899"/>
              <a:gd name="connsiteY25" fmla="*/ 792956 h 897731"/>
              <a:gd name="connsiteX26" fmla="*/ 2834518 w 2836899"/>
              <a:gd name="connsiteY26" fmla="*/ 759619 h 897731"/>
              <a:gd name="connsiteX27" fmla="*/ 2827374 w 2836899"/>
              <a:gd name="connsiteY27" fmla="*/ 711994 h 897731"/>
              <a:gd name="connsiteX28" fmla="*/ 2808324 w 2836899"/>
              <a:gd name="connsiteY28" fmla="*/ 654844 h 897731"/>
              <a:gd name="connsiteX29" fmla="*/ 2796418 w 2836899"/>
              <a:gd name="connsiteY29" fmla="*/ 635794 h 897731"/>
              <a:gd name="connsiteX30" fmla="*/ 2770224 w 2836899"/>
              <a:gd name="connsiteY30" fmla="*/ 607219 h 897731"/>
              <a:gd name="connsiteX31" fmla="*/ 2720218 w 2836899"/>
              <a:gd name="connsiteY31" fmla="*/ 569119 h 897731"/>
              <a:gd name="connsiteX32" fmla="*/ 2655924 w 2836899"/>
              <a:gd name="connsiteY32" fmla="*/ 526256 h 897731"/>
              <a:gd name="connsiteX33" fmla="*/ 2565436 w 2836899"/>
              <a:gd name="connsiteY33" fmla="*/ 476250 h 897731"/>
              <a:gd name="connsiteX34" fmla="*/ 2443993 w 2836899"/>
              <a:gd name="connsiteY34" fmla="*/ 423863 h 897731"/>
              <a:gd name="connsiteX35" fmla="*/ 2282068 w 2836899"/>
              <a:gd name="connsiteY35" fmla="*/ 364331 h 897731"/>
              <a:gd name="connsiteX36" fmla="*/ 2065374 w 2836899"/>
              <a:gd name="connsiteY36" fmla="*/ 292894 h 897731"/>
              <a:gd name="connsiteX37" fmla="*/ 1791530 w 2836899"/>
              <a:gd name="connsiteY37" fmla="*/ 209550 h 897731"/>
              <a:gd name="connsiteX38" fmla="*/ 1605793 w 2836899"/>
              <a:gd name="connsiteY38" fmla="*/ 154781 h 897731"/>
              <a:gd name="connsiteX39" fmla="*/ 1391480 w 2836899"/>
              <a:gd name="connsiteY39" fmla="*/ 100013 h 897731"/>
              <a:gd name="connsiteX40" fmla="*/ 1184311 w 2836899"/>
              <a:gd name="connsiteY40" fmla="*/ 54769 h 897731"/>
              <a:gd name="connsiteX41" fmla="*/ 996193 w 2836899"/>
              <a:gd name="connsiteY41" fmla="*/ 30956 h 897731"/>
              <a:gd name="connsiteX42" fmla="*/ 834268 w 2836899"/>
              <a:gd name="connsiteY42" fmla="*/ 11906 h 897731"/>
              <a:gd name="connsiteX43" fmla="*/ 662818 w 2836899"/>
              <a:gd name="connsiteY43" fmla="*/ 0 h 897731"/>
              <a:gd name="connsiteX44" fmla="*/ 481843 w 2836899"/>
              <a:gd name="connsiteY44" fmla="*/ 0 h 897731"/>
              <a:gd name="connsiteX45" fmla="*/ 372305 w 2836899"/>
              <a:gd name="connsiteY45" fmla="*/ 9525 h 897731"/>
              <a:gd name="connsiteX46" fmla="*/ 229430 w 2836899"/>
              <a:gd name="connsiteY46" fmla="*/ 30956 h 897731"/>
              <a:gd name="connsiteX47" fmla="*/ 169899 w 2836899"/>
              <a:gd name="connsiteY47" fmla="*/ 40481 h 897731"/>
              <a:gd name="connsiteX48" fmla="*/ 0 w 2836899"/>
              <a:gd name="connsiteY48" fmla="*/ 271655 h 897731"/>
              <a:gd name="connsiteX49" fmla="*/ 109575 w 2836899"/>
              <a:gd name="connsiteY49" fmla="*/ 240719 h 897731"/>
              <a:gd name="connsiteX50" fmla="*/ 154818 w 2836899"/>
              <a:gd name="connsiteY50" fmla="*/ 228802 h 897731"/>
              <a:gd name="connsiteX51" fmla="*/ 222286 w 2836899"/>
              <a:gd name="connsiteY51" fmla="*/ 173831 h 897731"/>
              <a:gd name="connsiteX52" fmla="*/ 250861 w 2836899"/>
              <a:gd name="connsiteY52" fmla="*/ 164306 h 897731"/>
              <a:gd name="connsiteX53" fmla="*/ 317536 w 2836899"/>
              <a:gd name="connsiteY53" fmla="*/ 159544 h 897731"/>
              <a:gd name="connsiteX54" fmla="*/ 438980 w 2836899"/>
              <a:gd name="connsiteY54" fmla="*/ 154781 h 897731"/>
              <a:gd name="connsiteX55" fmla="*/ 541374 w 2836899"/>
              <a:gd name="connsiteY55" fmla="*/ 154781 h 897731"/>
              <a:gd name="connsiteX56" fmla="*/ 665199 w 2836899"/>
              <a:gd name="connsiteY56" fmla="*/ 159544 h 897731"/>
              <a:gd name="connsiteX57" fmla="*/ 839030 w 2836899"/>
              <a:gd name="connsiteY57" fmla="*/ 178594 h 897731"/>
              <a:gd name="connsiteX0" fmla="*/ 729455 w 2727324"/>
              <a:gd name="connsiteY0" fmla="*/ 178594 h 897731"/>
              <a:gd name="connsiteX1" fmla="*/ 860424 w 2727324"/>
              <a:gd name="connsiteY1" fmla="*/ 202406 h 897731"/>
              <a:gd name="connsiteX2" fmla="*/ 950911 w 2727324"/>
              <a:gd name="connsiteY2" fmla="*/ 221456 h 897731"/>
              <a:gd name="connsiteX3" fmla="*/ 1039018 w 2727324"/>
              <a:gd name="connsiteY3" fmla="*/ 242888 h 897731"/>
              <a:gd name="connsiteX4" fmla="*/ 1141411 w 2727324"/>
              <a:gd name="connsiteY4" fmla="*/ 269081 h 897731"/>
              <a:gd name="connsiteX5" fmla="*/ 1241424 w 2727324"/>
              <a:gd name="connsiteY5" fmla="*/ 297656 h 897731"/>
              <a:gd name="connsiteX6" fmla="*/ 1370011 w 2727324"/>
              <a:gd name="connsiteY6" fmla="*/ 335756 h 897731"/>
              <a:gd name="connsiteX7" fmla="*/ 1498599 w 2727324"/>
              <a:gd name="connsiteY7" fmla="*/ 376238 h 897731"/>
              <a:gd name="connsiteX8" fmla="*/ 1636711 w 2727324"/>
              <a:gd name="connsiteY8" fmla="*/ 423863 h 897731"/>
              <a:gd name="connsiteX9" fmla="*/ 1691480 w 2727324"/>
              <a:gd name="connsiteY9" fmla="*/ 442913 h 897731"/>
              <a:gd name="connsiteX10" fmla="*/ 1931986 w 2727324"/>
              <a:gd name="connsiteY10" fmla="*/ 540544 h 897731"/>
              <a:gd name="connsiteX11" fmla="*/ 2062955 w 2727324"/>
              <a:gd name="connsiteY11" fmla="*/ 597694 h 897731"/>
              <a:gd name="connsiteX12" fmla="*/ 2236786 w 2727324"/>
              <a:gd name="connsiteY12" fmla="*/ 678656 h 897731"/>
              <a:gd name="connsiteX13" fmla="*/ 2351086 w 2727324"/>
              <a:gd name="connsiteY13" fmla="*/ 733425 h 897731"/>
              <a:gd name="connsiteX14" fmla="*/ 2479674 w 2727324"/>
              <a:gd name="connsiteY14" fmla="*/ 797719 h 897731"/>
              <a:gd name="connsiteX15" fmla="*/ 2548730 w 2727324"/>
              <a:gd name="connsiteY15" fmla="*/ 835819 h 897731"/>
              <a:gd name="connsiteX16" fmla="*/ 2610643 w 2727324"/>
              <a:gd name="connsiteY16" fmla="*/ 873919 h 897731"/>
              <a:gd name="connsiteX17" fmla="*/ 2634455 w 2727324"/>
              <a:gd name="connsiteY17" fmla="*/ 885825 h 897731"/>
              <a:gd name="connsiteX18" fmla="*/ 2651124 w 2727324"/>
              <a:gd name="connsiteY18" fmla="*/ 892969 h 897731"/>
              <a:gd name="connsiteX19" fmla="*/ 2672555 w 2727324"/>
              <a:gd name="connsiteY19" fmla="*/ 897731 h 897731"/>
              <a:gd name="connsiteX20" fmla="*/ 2686843 w 2727324"/>
              <a:gd name="connsiteY20" fmla="*/ 897731 h 897731"/>
              <a:gd name="connsiteX21" fmla="*/ 2703511 w 2727324"/>
              <a:gd name="connsiteY21" fmla="*/ 890588 h 897731"/>
              <a:gd name="connsiteX22" fmla="*/ 2710655 w 2727324"/>
              <a:gd name="connsiteY22" fmla="*/ 878681 h 897731"/>
              <a:gd name="connsiteX23" fmla="*/ 2717799 w 2727324"/>
              <a:gd name="connsiteY23" fmla="*/ 852488 h 897731"/>
              <a:gd name="connsiteX24" fmla="*/ 2722561 w 2727324"/>
              <a:gd name="connsiteY24" fmla="*/ 828675 h 897731"/>
              <a:gd name="connsiteX25" fmla="*/ 2727324 w 2727324"/>
              <a:gd name="connsiteY25" fmla="*/ 792956 h 897731"/>
              <a:gd name="connsiteX26" fmla="*/ 2724943 w 2727324"/>
              <a:gd name="connsiteY26" fmla="*/ 759619 h 897731"/>
              <a:gd name="connsiteX27" fmla="*/ 2717799 w 2727324"/>
              <a:gd name="connsiteY27" fmla="*/ 711994 h 897731"/>
              <a:gd name="connsiteX28" fmla="*/ 2698749 w 2727324"/>
              <a:gd name="connsiteY28" fmla="*/ 654844 h 897731"/>
              <a:gd name="connsiteX29" fmla="*/ 2686843 w 2727324"/>
              <a:gd name="connsiteY29" fmla="*/ 635794 h 897731"/>
              <a:gd name="connsiteX30" fmla="*/ 2660649 w 2727324"/>
              <a:gd name="connsiteY30" fmla="*/ 607219 h 897731"/>
              <a:gd name="connsiteX31" fmla="*/ 2610643 w 2727324"/>
              <a:gd name="connsiteY31" fmla="*/ 569119 h 897731"/>
              <a:gd name="connsiteX32" fmla="*/ 2546349 w 2727324"/>
              <a:gd name="connsiteY32" fmla="*/ 526256 h 897731"/>
              <a:gd name="connsiteX33" fmla="*/ 2455861 w 2727324"/>
              <a:gd name="connsiteY33" fmla="*/ 476250 h 897731"/>
              <a:gd name="connsiteX34" fmla="*/ 2334418 w 2727324"/>
              <a:gd name="connsiteY34" fmla="*/ 423863 h 897731"/>
              <a:gd name="connsiteX35" fmla="*/ 2172493 w 2727324"/>
              <a:gd name="connsiteY35" fmla="*/ 364331 h 897731"/>
              <a:gd name="connsiteX36" fmla="*/ 1955799 w 2727324"/>
              <a:gd name="connsiteY36" fmla="*/ 292894 h 897731"/>
              <a:gd name="connsiteX37" fmla="*/ 1681955 w 2727324"/>
              <a:gd name="connsiteY37" fmla="*/ 209550 h 897731"/>
              <a:gd name="connsiteX38" fmla="*/ 1496218 w 2727324"/>
              <a:gd name="connsiteY38" fmla="*/ 154781 h 897731"/>
              <a:gd name="connsiteX39" fmla="*/ 1281905 w 2727324"/>
              <a:gd name="connsiteY39" fmla="*/ 100013 h 897731"/>
              <a:gd name="connsiteX40" fmla="*/ 1074736 w 2727324"/>
              <a:gd name="connsiteY40" fmla="*/ 54769 h 897731"/>
              <a:gd name="connsiteX41" fmla="*/ 886618 w 2727324"/>
              <a:gd name="connsiteY41" fmla="*/ 30956 h 897731"/>
              <a:gd name="connsiteX42" fmla="*/ 724693 w 2727324"/>
              <a:gd name="connsiteY42" fmla="*/ 11906 h 897731"/>
              <a:gd name="connsiteX43" fmla="*/ 553243 w 2727324"/>
              <a:gd name="connsiteY43" fmla="*/ 0 h 897731"/>
              <a:gd name="connsiteX44" fmla="*/ 372268 w 2727324"/>
              <a:gd name="connsiteY44" fmla="*/ 0 h 897731"/>
              <a:gd name="connsiteX45" fmla="*/ 262730 w 2727324"/>
              <a:gd name="connsiteY45" fmla="*/ 9525 h 897731"/>
              <a:gd name="connsiteX46" fmla="*/ 119855 w 2727324"/>
              <a:gd name="connsiteY46" fmla="*/ 30956 h 897731"/>
              <a:gd name="connsiteX47" fmla="*/ 60324 w 2727324"/>
              <a:gd name="connsiteY47" fmla="*/ 40481 h 897731"/>
              <a:gd name="connsiteX48" fmla="*/ 0 w 2727324"/>
              <a:gd name="connsiteY48" fmla="*/ 240719 h 897731"/>
              <a:gd name="connsiteX49" fmla="*/ 45243 w 2727324"/>
              <a:gd name="connsiteY49" fmla="*/ 228802 h 897731"/>
              <a:gd name="connsiteX50" fmla="*/ 112711 w 2727324"/>
              <a:gd name="connsiteY50" fmla="*/ 173831 h 897731"/>
              <a:gd name="connsiteX51" fmla="*/ 141286 w 2727324"/>
              <a:gd name="connsiteY51" fmla="*/ 164306 h 897731"/>
              <a:gd name="connsiteX52" fmla="*/ 207961 w 2727324"/>
              <a:gd name="connsiteY52" fmla="*/ 159544 h 897731"/>
              <a:gd name="connsiteX53" fmla="*/ 329405 w 2727324"/>
              <a:gd name="connsiteY53" fmla="*/ 154781 h 897731"/>
              <a:gd name="connsiteX54" fmla="*/ 431799 w 2727324"/>
              <a:gd name="connsiteY54" fmla="*/ 154781 h 897731"/>
              <a:gd name="connsiteX55" fmla="*/ 555624 w 2727324"/>
              <a:gd name="connsiteY55" fmla="*/ 159544 h 897731"/>
              <a:gd name="connsiteX56" fmla="*/ 729455 w 2727324"/>
              <a:gd name="connsiteY56" fmla="*/ 178594 h 897731"/>
              <a:gd name="connsiteX0" fmla="*/ 765959 w 2763828"/>
              <a:gd name="connsiteY0" fmla="*/ 178594 h 897731"/>
              <a:gd name="connsiteX1" fmla="*/ 896928 w 2763828"/>
              <a:gd name="connsiteY1" fmla="*/ 202406 h 897731"/>
              <a:gd name="connsiteX2" fmla="*/ 987415 w 2763828"/>
              <a:gd name="connsiteY2" fmla="*/ 221456 h 897731"/>
              <a:gd name="connsiteX3" fmla="*/ 1075522 w 2763828"/>
              <a:gd name="connsiteY3" fmla="*/ 242888 h 897731"/>
              <a:gd name="connsiteX4" fmla="*/ 1177915 w 2763828"/>
              <a:gd name="connsiteY4" fmla="*/ 269081 h 897731"/>
              <a:gd name="connsiteX5" fmla="*/ 1277928 w 2763828"/>
              <a:gd name="connsiteY5" fmla="*/ 297656 h 897731"/>
              <a:gd name="connsiteX6" fmla="*/ 1406515 w 2763828"/>
              <a:gd name="connsiteY6" fmla="*/ 335756 h 897731"/>
              <a:gd name="connsiteX7" fmla="*/ 1535103 w 2763828"/>
              <a:gd name="connsiteY7" fmla="*/ 376238 h 897731"/>
              <a:gd name="connsiteX8" fmla="*/ 1673215 w 2763828"/>
              <a:gd name="connsiteY8" fmla="*/ 423863 h 897731"/>
              <a:gd name="connsiteX9" fmla="*/ 1727984 w 2763828"/>
              <a:gd name="connsiteY9" fmla="*/ 442913 h 897731"/>
              <a:gd name="connsiteX10" fmla="*/ 1968490 w 2763828"/>
              <a:gd name="connsiteY10" fmla="*/ 540544 h 897731"/>
              <a:gd name="connsiteX11" fmla="*/ 2099459 w 2763828"/>
              <a:gd name="connsiteY11" fmla="*/ 597694 h 897731"/>
              <a:gd name="connsiteX12" fmla="*/ 2273290 w 2763828"/>
              <a:gd name="connsiteY12" fmla="*/ 678656 h 897731"/>
              <a:gd name="connsiteX13" fmla="*/ 2387590 w 2763828"/>
              <a:gd name="connsiteY13" fmla="*/ 733425 h 897731"/>
              <a:gd name="connsiteX14" fmla="*/ 2516178 w 2763828"/>
              <a:gd name="connsiteY14" fmla="*/ 797719 h 897731"/>
              <a:gd name="connsiteX15" fmla="*/ 2585234 w 2763828"/>
              <a:gd name="connsiteY15" fmla="*/ 835819 h 897731"/>
              <a:gd name="connsiteX16" fmla="*/ 2647147 w 2763828"/>
              <a:gd name="connsiteY16" fmla="*/ 873919 h 897731"/>
              <a:gd name="connsiteX17" fmla="*/ 2670959 w 2763828"/>
              <a:gd name="connsiteY17" fmla="*/ 885825 h 897731"/>
              <a:gd name="connsiteX18" fmla="*/ 2687628 w 2763828"/>
              <a:gd name="connsiteY18" fmla="*/ 892969 h 897731"/>
              <a:gd name="connsiteX19" fmla="*/ 2709059 w 2763828"/>
              <a:gd name="connsiteY19" fmla="*/ 897731 h 897731"/>
              <a:gd name="connsiteX20" fmla="*/ 2723347 w 2763828"/>
              <a:gd name="connsiteY20" fmla="*/ 897731 h 897731"/>
              <a:gd name="connsiteX21" fmla="*/ 2740015 w 2763828"/>
              <a:gd name="connsiteY21" fmla="*/ 890588 h 897731"/>
              <a:gd name="connsiteX22" fmla="*/ 2747159 w 2763828"/>
              <a:gd name="connsiteY22" fmla="*/ 878681 h 897731"/>
              <a:gd name="connsiteX23" fmla="*/ 2754303 w 2763828"/>
              <a:gd name="connsiteY23" fmla="*/ 852488 h 897731"/>
              <a:gd name="connsiteX24" fmla="*/ 2759065 w 2763828"/>
              <a:gd name="connsiteY24" fmla="*/ 828675 h 897731"/>
              <a:gd name="connsiteX25" fmla="*/ 2763828 w 2763828"/>
              <a:gd name="connsiteY25" fmla="*/ 792956 h 897731"/>
              <a:gd name="connsiteX26" fmla="*/ 2761447 w 2763828"/>
              <a:gd name="connsiteY26" fmla="*/ 759619 h 897731"/>
              <a:gd name="connsiteX27" fmla="*/ 2754303 w 2763828"/>
              <a:gd name="connsiteY27" fmla="*/ 711994 h 897731"/>
              <a:gd name="connsiteX28" fmla="*/ 2735253 w 2763828"/>
              <a:gd name="connsiteY28" fmla="*/ 654844 h 897731"/>
              <a:gd name="connsiteX29" fmla="*/ 2723347 w 2763828"/>
              <a:gd name="connsiteY29" fmla="*/ 635794 h 897731"/>
              <a:gd name="connsiteX30" fmla="*/ 2697153 w 2763828"/>
              <a:gd name="connsiteY30" fmla="*/ 607219 h 897731"/>
              <a:gd name="connsiteX31" fmla="*/ 2647147 w 2763828"/>
              <a:gd name="connsiteY31" fmla="*/ 569119 h 897731"/>
              <a:gd name="connsiteX32" fmla="*/ 2582853 w 2763828"/>
              <a:gd name="connsiteY32" fmla="*/ 526256 h 897731"/>
              <a:gd name="connsiteX33" fmla="*/ 2492365 w 2763828"/>
              <a:gd name="connsiteY33" fmla="*/ 476250 h 897731"/>
              <a:gd name="connsiteX34" fmla="*/ 2370922 w 2763828"/>
              <a:gd name="connsiteY34" fmla="*/ 423863 h 897731"/>
              <a:gd name="connsiteX35" fmla="*/ 2208997 w 2763828"/>
              <a:gd name="connsiteY35" fmla="*/ 364331 h 897731"/>
              <a:gd name="connsiteX36" fmla="*/ 1992303 w 2763828"/>
              <a:gd name="connsiteY36" fmla="*/ 292894 h 897731"/>
              <a:gd name="connsiteX37" fmla="*/ 1718459 w 2763828"/>
              <a:gd name="connsiteY37" fmla="*/ 209550 h 897731"/>
              <a:gd name="connsiteX38" fmla="*/ 1532722 w 2763828"/>
              <a:gd name="connsiteY38" fmla="*/ 154781 h 897731"/>
              <a:gd name="connsiteX39" fmla="*/ 1318409 w 2763828"/>
              <a:gd name="connsiteY39" fmla="*/ 100013 h 897731"/>
              <a:gd name="connsiteX40" fmla="*/ 1111240 w 2763828"/>
              <a:gd name="connsiteY40" fmla="*/ 54769 h 897731"/>
              <a:gd name="connsiteX41" fmla="*/ 923122 w 2763828"/>
              <a:gd name="connsiteY41" fmla="*/ 30956 h 897731"/>
              <a:gd name="connsiteX42" fmla="*/ 761197 w 2763828"/>
              <a:gd name="connsiteY42" fmla="*/ 11906 h 897731"/>
              <a:gd name="connsiteX43" fmla="*/ 589747 w 2763828"/>
              <a:gd name="connsiteY43" fmla="*/ 0 h 897731"/>
              <a:gd name="connsiteX44" fmla="*/ 408772 w 2763828"/>
              <a:gd name="connsiteY44" fmla="*/ 0 h 897731"/>
              <a:gd name="connsiteX45" fmla="*/ 299234 w 2763828"/>
              <a:gd name="connsiteY45" fmla="*/ 9525 h 897731"/>
              <a:gd name="connsiteX46" fmla="*/ 156359 w 2763828"/>
              <a:gd name="connsiteY46" fmla="*/ 30956 h 897731"/>
              <a:gd name="connsiteX47" fmla="*/ 96828 w 2763828"/>
              <a:gd name="connsiteY47" fmla="*/ 40481 h 897731"/>
              <a:gd name="connsiteX48" fmla="*/ 36504 w 2763828"/>
              <a:gd name="connsiteY48" fmla="*/ 240719 h 897731"/>
              <a:gd name="connsiteX49" fmla="*/ 81747 w 2763828"/>
              <a:gd name="connsiteY49" fmla="*/ 228802 h 897731"/>
              <a:gd name="connsiteX50" fmla="*/ 149215 w 2763828"/>
              <a:gd name="connsiteY50" fmla="*/ 173831 h 897731"/>
              <a:gd name="connsiteX51" fmla="*/ 177790 w 2763828"/>
              <a:gd name="connsiteY51" fmla="*/ 164306 h 897731"/>
              <a:gd name="connsiteX52" fmla="*/ 244465 w 2763828"/>
              <a:gd name="connsiteY52" fmla="*/ 159544 h 897731"/>
              <a:gd name="connsiteX53" fmla="*/ 365909 w 2763828"/>
              <a:gd name="connsiteY53" fmla="*/ 154781 h 897731"/>
              <a:gd name="connsiteX54" fmla="*/ 468303 w 2763828"/>
              <a:gd name="connsiteY54" fmla="*/ 154781 h 897731"/>
              <a:gd name="connsiteX55" fmla="*/ 592128 w 2763828"/>
              <a:gd name="connsiteY55" fmla="*/ 159544 h 897731"/>
              <a:gd name="connsiteX56" fmla="*/ 765959 w 2763828"/>
              <a:gd name="connsiteY56" fmla="*/ 178594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763828" h="897731">
                <a:moveTo>
                  <a:pt x="765959" y="178594"/>
                </a:moveTo>
                <a:lnTo>
                  <a:pt x="896928" y="202406"/>
                </a:lnTo>
                <a:lnTo>
                  <a:pt x="987415" y="221456"/>
                </a:lnTo>
                <a:lnTo>
                  <a:pt x="1075522" y="242888"/>
                </a:lnTo>
                <a:lnTo>
                  <a:pt x="1177915" y="269081"/>
                </a:lnTo>
                <a:lnTo>
                  <a:pt x="1277928" y="297656"/>
                </a:lnTo>
                <a:lnTo>
                  <a:pt x="1406515" y="335756"/>
                </a:lnTo>
                <a:lnTo>
                  <a:pt x="1535103" y="376238"/>
                </a:lnTo>
                <a:lnTo>
                  <a:pt x="1673215" y="423863"/>
                </a:lnTo>
                <a:lnTo>
                  <a:pt x="1727984" y="442913"/>
                </a:lnTo>
                <a:lnTo>
                  <a:pt x="1968490" y="540544"/>
                </a:lnTo>
                <a:lnTo>
                  <a:pt x="2099459" y="597694"/>
                </a:lnTo>
                <a:lnTo>
                  <a:pt x="2273290" y="678656"/>
                </a:lnTo>
                <a:lnTo>
                  <a:pt x="2387590" y="733425"/>
                </a:lnTo>
                <a:lnTo>
                  <a:pt x="2516178" y="797719"/>
                </a:lnTo>
                <a:lnTo>
                  <a:pt x="2585234" y="835819"/>
                </a:lnTo>
                <a:lnTo>
                  <a:pt x="2647147" y="873919"/>
                </a:lnTo>
                <a:lnTo>
                  <a:pt x="2670959" y="885825"/>
                </a:lnTo>
                <a:lnTo>
                  <a:pt x="2687628" y="892969"/>
                </a:lnTo>
                <a:lnTo>
                  <a:pt x="2709059" y="897731"/>
                </a:lnTo>
                <a:lnTo>
                  <a:pt x="2723347" y="897731"/>
                </a:lnTo>
                <a:lnTo>
                  <a:pt x="2740015" y="890588"/>
                </a:lnTo>
                <a:lnTo>
                  <a:pt x="2747159" y="878681"/>
                </a:lnTo>
                <a:lnTo>
                  <a:pt x="2754303" y="852488"/>
                </a:lnTo>
                <a:lnTo>
                  <a:pt x="2759065" y="828675"/>
                </a:lnTo>
                <a:lnTo>
                  <a:pt x="2763828" y="792956"/>
                </a:lnTo>
                <a:lnTo>
                  <a:pt x="2761447" y="759619"/>
                </a:lnTo>
                <a:lnTo>
                  <a:pt x="2754303" y="711994"/>
                </a:lnTo>
                <a:lnTo>
                  <a:pt x="2735253" y="654844"/>
                </a:lnTo>
                <a:lnTo>
                  <a:pt x="2723347" y="635794"/>
                </a:lnTo>
                <a:lnTo>
                  <a:pt x="2697153" y="607219"/>
                </a:lnTo>
                <a:lnTo>
                  <a:pt x="2647147" y="569119"/>
                </a:lnTo>
                <a:lnTo>
                  <a:pt x="2582853" y="526256"/>
                </a:lnTo>
                <a:lnTo>
                  <a:pt x="2492365" y="476250"/>
                </a:lnTo>
                <a:lnTo>
                  <a:pt x="2370922" y="423863"/>
                </a:lnTo>
                <a:lnTo>
                  <a:pt x="2208997" y="364331"/>
                </a:lnTo>
                <a:lnTo>
                  <a:pt x="1992303" y="292894"/>
                </a:lnTo>
                <a:lnTo>
                  <a:pt x="1718459" y="209550"/>
                </a:lnTo>
                <a:lnTo>
                  <a:pt x="1532722" y="154781"/>
                </a:lnTo>
                <a:lnTo>
                  <a:pt x="1318409" y="100013"/>
                </a:lnTo>
                <a:lnTo>
                  <a:pt x="1111240" y="54769"/>
                </a:lnTo>
                <a:lnTo>
                  <a:pt x="923122" y="30956"/>
                </a:lnTo>
                <a:lnTo>
                  <a:pt x="761197" y="11906"/>
                </a:lnTo>
                <a:lnTo>
                  <a:pt x="589747" y="0"/>
                </a:lnTo>
                <a:lnTo>
                  <a:pt x="408772" y="0"/>
                </a:lnTo>
                <a:lnTo>
                  <a:pt x="299234" y="9525"/>
                </a:lnTo>
                <a:lnTo>
                  <a:pt x="156359" y="30956"/>
                </a:lnTo>
                <a:lnTo>
                  <a:pt x="96828" y="40481"/>
                </a:lnTo>
                <a:lnTo>
                  <a:pt x="36504" y="240719"/>
                </a:lnTo>
                <a:cubicBezTo>
                  <a:pt x="51585" y="236747"/>
                  <a:pt x="0" y="261363"/>
                  <a:pt x="81747" y="228802"/>
                </a:cubicBezTo>
                <a:lnTo>
                  <a:pt x="149215" y="173831"/>
                </a:lnTo>
                <a:lnTo>
                  <a:pt x="177790" y="164306"/>
                </a:lnTo>
                <a:lnTo>
                  <a:pt x="244465" y="159544"/>
                </a:lnTo>
                <a:lnTo>
                  <a:pt x="365909" y="154781"/>
                </a:lnTo>
                <a:lnTo>
                  <a:pt x="468303" y="154781"/>
                </a:lnTo>
                <a:lnTo>
                  <a:pt x="592128" y="159544"/>
                </a:lnTo>
                <a:lnTo>
                  <a:pt x="765959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17A5B34-AE8E-4319-84B1-BC74C1B62284}"/>
              </a:ext>
            </a:extLst>
          </p:cNvPr>
          <p:cNvSpPr/>
          <p:nvPr/>
        </p:nvSpPr>
        <p:spPr>
          <a:xfrm>
            <a:off x="5291138" y="3514726"/>
            <a:ext cx="1947862" cy="409575"/>
          </a:xfrm>
          <a:custGeom>
            <a:avLst/>
            <a:gdLst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626393 w 1947862"/>
              <a:gd name="connsiteY28" fmla="*/ 304800 h 409575"/>
              <a:gd name="connsiteX29" fmla="*/ 1643062 w 1947862"/>
              <a:gd name="connsiteY29" fmla="*/ 347663 h 409575"/>
              <a:gd name="connsiteX30" fmla="*/ 1645443 w 1947862"/>
              <a:gd name="connsiteY30" fmla="*/ 364331 h 409575"/>
              <a:gd name="connsiteX31" fmla="*/ 1909762 w 1947862"/>
              <a:gd name="connsiteY31" fmla="*/ 409575 h 409575"/>
              <a:gd name="connsiteX32" fmla="*/ 1928812 w 1947862"/>
              <a:gd name="connsiteY32" fmla="*/ 392906 h 409575"/>
              <a:gd name="connsiteX33" fmla="*/ 1940718 w 1947862"/>
              <a:gd name="connsiteY33" fmla="*/ 373856 h 409575"/>
              <a:gd name="connsiteX34" fmla="*/ 1945481 w 1947862"/>
              <a:gd name="connsiteY34" fmla="*/ 354806 h 409575"/>
              <a:gd name="connsiteX35" fmla="*/ 1947862 w 1947862"/>
              <a:gd name="connsiteY35" fmla="*/ 333375 h 409575"/>
              <a:gd name="connsiteX36" fmla="*/ 1940718 w 1947862"/>
              <a:gd name="connsiteY36" fmla="*/ 304800 h 409575"/>
              <a:gd name="connsiteX37" fmla="*/ 1919287 w 1947862"/>
              <a:gd name="connsiteY37" fmla="*/ 271463 h 409575"/>
              <a:gd name="connsiteX38" fmla="*/ 1900237 w 1947862"/>
              <a:gd name="connsiteY38" fmla="*/ 245269 h 409575"/>
              <a:gd name="connsiteX39" fmla="*/ 1854993 w 1947862"/>
              <a:gd name="connsiteY39" fmla="*/ 195263 h 409575"/>
              <a:gd name="connsiteX40" fmla="*/ 1797843 w 1947862"/>
              <a:gd name="connsiteY40" fmla="*/ 145256 h 409575"/>
              <a:gd name="connsiteX41" fmla="*/ 1724025 w 1947862"/>
              <a:gd name="connsiteY41" fmla="*/ 92869 h 409575"/>
              <a:gd name="connsiteX42" fmla="*/ 1654968 w 1947862"/>
              <a:gd name="connsiteY42" fmla="*/ 52388 h 409575"/>
              <a:gd name="connsiteX43" fmla="*/ 1595437 w 1947862"/>
              <a:gd name="connsiteY43" fmla="*/ 26194 h 409575"/>
              <a:gd name="connsiteX44" fmla="*/ 1528762 w 1947862"/>
              <a:gd name="connsiteY44" fmla="*/ 2381 h 409575"/>
              <a:gd name="connsiteX45" fmla="*/ 1507331 w 1947862"/>
              <a:gd name="connsiteY45" fmla="*/ 0 h 409575"/>
              <a:gd name="connsiteX46" fmla="*/ 1473993 w 1947862"/>
              <a:gd name="connsiteY46" fmla="*/ 0 h 409575"/>
              <a:gd name="connsiteX47" fmla="*/ 1407318 w 1947862"/>
              <a:gd name="connsiteY47" fmla="*/ 19050 h 409575"/>
              <a:gd name="connsiteX48" fmla="*/ 1257300 w 1947862"/>
              <a:gd name="connsiteY48" fmla="*/ 54769 h 409575"/>
              <a:gd name="connsiteX49" fmla="*/ 985837 w 1947862"/>
              <a:gd name="connsiteY49" fmla="*/ 114300 h 409575"/>
              <a:gd name="connsiteX50" fmla="*/ 781050 w 1947862"/>
              <a:gd name="connsiteY50" fmla="*/ 159544 h 409575"/>
              <a:gd name="connsiteX51" fmla="*/ 711993 w 1947862"/>
              <a:gd name="connsiteY51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626393 w 1947862"/>
              <a:gd name="connsiteY28" fmla="*/ 304800 h 409575"/>
              <a:gd name="connsiteX29" fmla="*/ 1643062 w 1947862"/>
              <a:gd name="connsiteY29" fmla="*/ 347663 h 409575"/>
              <a:gd name="connsiteX30" fmla="*/ 1909762 w 1947862"/>
              <a:gd name="connsiteY30" fmla="*/ 409575 h 409575"/>
              <a:gd name="connsiteX31" fmla="*/ 1928812 w 1947862"/>
              <a:gd name="connsiteY31" fmla="*/ 392906 h 409575"/>
              <a:gd name="connsiteX32" fmla="*/ 1940718 w 1947862"/>
              <a:gd name="connsiteY32" fmla="*/ 373856 h 409575"/>
              <a:gd name="connsiteX33" fmla="*/ 1945481 w 1947862"/>
              <a:gd name="connsiteY33" fmla="*/ 354806 h 409575"/>
              <a:gd name="connsiteX34" fmla="*/ 1947862 w 1947862"/>
              <a:gd name="connsiteY34" fmla="*/ 333375 h 409575"/>
              <a:gd name="connsiteX35" fmla="*/ 1940718 w 1947862"/>
              <a:gd name="connsiteY35" fmla="*/ 304800 h 409575"/>
              <a:gd name="connsiteX36" fmla="*/ 1919287 w 1947862"/>
              <a:gd name="connsiteY36" fmla="*/ 271463 h 409575"/>
              <a:gd name="connsiteX37" fmla="*/ 1900237 w 1947862"/>
              <a:gd name="connsiteY37" fmla="*/ 245269 h 409575"/>
              <a:gd name="connsiteX38" fmla="*/ 1854993 w 1947862"/>
              <a:gd name="connsiteY38" fmla="*/ 195263 h 409575"/>
              <a:gd name="connsiteX39" fmla="*/ 1797843 w 1947862"/>
              <a:gd name="connsiteY39" fmla="*/ 145256 h 409575"/>
              <a:gd name="connsiteX40" fmla="*/ 1724025 w 1947862"/>
              <a:gd name="connsiteY40" fmla="*/ 92869 h 409575"/>
              <a:gd name="connsiteX41" fmla="*/ 1654968 w 1947862"/>
              <a:gd name="connsiteY41" fmla="*/ 52388 h 409575"/>
              <a:gd name="connsiteX42" fmla="*/ 1595437 w 1947862"/>
              <a:gd name="connsiteY42" fmla="*/ 26194 h 409575"/>
              <a:gd name="connsiteX43" fmla="*/ 1528762 w 1947862"/>
              <a:gd name="connsiteY43" fmla="*/ 2381 h 409575"/>
              <a:gd name="connsiteX44" fmla="*/ 1507331 w 1947862"/>
              <a:gd name="connsiteY44" fmla="*/ 0 h 409575"/>
              <a:gd name="connsiteX45" fmla="*/ 1473993 w 1947862"/>
              <a:gd name="connsiteY45" fmla="*/ 0 h 409575"/>
              <a:gd name="connsiteX46" fmla="*/ 1407318 w 1947862"/>
              <a:gd name="connsiteY46" fmla="*/ 19050 h 409575"/>
              <a:gd name="connsiteX47" fmla="*/ 1257300 w 1947862"/>
              <a:gd name="connsiteY47" fmla="*/ 54769 h 409575"/>
              <a:gd name="connsiteX48" fmla="*/ 985837 w 1947862"/>
              <a:gd name="connsiteY48" fmla="*/ 114300 h 409575"/>
              <a:gd name="connsiteX49" fmla="*/ 781050 w 1947862"/>
              <a:gd name="connsiteY49" fmla="*/ 159544 h 409575"/>
              <a:gd name="connsiteX50" fmla="*/ 711993 w 1947862"/>
              <a:gd name="connsiteY50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626393 w 1947862"/>
              <a:gd name="connsiteY28" fmla="*/ 304800 h 409575"/>
              <a:gd name="connsiteX29" fmla="*/ 1909762 w 1947862"/>
              <a:gd name="connsiteY29" fmla="*/ 409575 h 409575"/>
              <a:gd name="connsiteX30" fmla="*/ 1928812 w 1947862"/>
              <a:gd name="connsiteY30" fmla="*/ 392906 h 409575"/>
              <a:gd name="connsiteX31" fmla="*/ 1940718 w 1947862"/>
              <a:gd name="connsiteY31" fmla="*/ 373856 h 409575"/>
              <a:gd name="connsiteX32" fmla="*/ 1945481 w 1947862"/>
              <a:gd name="connsiteY32" fmla="*/ 354806 h 409575"/>
              <a:gd name="connsiteX33" fmla="*/ 1947862 w 1947862"/>
              <a:gd name="connsiteY33" fmla="*/ 333375 h 409575"/>
              <a:gd name="connsiteX34" fmla="*/ 1940718 w 1947862"/>
              <a:gd name="connsiteY34" fmla="*/ 304800 h 409575"/>
              <a:gd name="connsiteX35" fmla="*/ 1919287 w 1947862"/>
              <a:gd name="connsiteY35" fmla="*/ 271463 h 409575"/>
              <a:gd name="connsiteX36" fmla="*/ 1900237 w 1947862"/>
              <a:gd name="connsiteY36" fmla="*/ 245269 h 409575"/>
              <a:gd name="connsiteX37" fmla="*/ 1854993 w 1947862"/>
              <a:gd name="connsiteY37" fmla="*/ 195263 h 409575"/>
              <a:gd name="connsiteX38" fmla="*/ 1797843 w 1947862"/>
              <a:gd name="connsiteY38" fmla="*/ 145256 h 409575"/>
              <a:gd name="connsiteX39" fmla="*/ 1724025 w 1947862"/>
              <a:gd name="connsiteY39" fmla="*/ 92869 h 409575"/>
              <a:gd name="connsiteX40" fmla="*/ 1654968 w 1947862"/>
              <a:gd name="connsiteY40" fmla="*/ 52388 h 409575"/>
              <a:gd name="connsiteX41" fmla="*/ 1595437 w 1947862"/>
              <a:gd name="connsiteY41" fmla="*/ 26194 h 409575"/>
              <a:gd name="connsiteX42" fmla="*/ 1528762 w 1947862"/>
              <a:gd name="connsiteY42" fmla="*/ 2381 h 409575"/>
              <a:gd name="connsiteX43" fmla="*/ 1507331 w 1947862"/>
              <a:gd name="connsiteY43" fmla="*/ 0 h 409575"/>
              <a:gd name="connsiteX44" fmla="*/ 1473993 w 1947862"/>
              <a:gd name="connsiteY44" fmla="*/ 0 h 409575"/>
              <a:gd name="connsiteX45" fmla="*/ 1407318 w 1947862"/>
              <a:gd name="connsiteY45" fmla="*/ 19050 h 409575"/>
              <a:gd name="connsiteX46" fmla="*/ 1257300 w 1947862"/>
              <a:gd name="connsiteY46" fmla="*/ 54769 h 409575"/>
              <a:gd name="connsiteX47" fmla="*/ 985837 w 1947862"/>
              <a:gd name="connsiteY47" fmla="*/ 114300 h 409575"/>
              <a:gd name="connsiteX48" fmla="*/ 781050 w 1947862"/>
              <a:gd name="connsiteY48" fmla="*/ 159544 h 409575"/>
              <a:gd name="connsiteX49" fmla="*/ 711993 w 1947862"/>
              <a:gd name="connsiteY49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609725 w 1947862"/>
              <a:gd name="connsiteY27" fmla="*/ 271463 h 409575"/>
              <a:gd name="connsiteX28" fmla="*/ 1909762 w 1947862"/>
              <a:gd name="connsiteY28" fmla="*/ 409575 h 409575"/>
              <a:gd name="connsiteX29" fmla="*/ 1928812 w 1947862"/>
              <a:gd name="connsiteY29" fmla="*/ 392906 h 409575"/>
              <a:gd name="connsiteX30" fmla="*/ 1940718 w 1947862"/>
              <a:gd name="connsiteY30" fmla="*/ 373856 h 409575"/>
              <a:gd name="connsiteX31" fmla="*/ 1945481 w 1947862"/>
              <a:gd name="connsiteY31" fmla="*/ 354806 h 409575"/>
              <a:gd name="connsiteX32" fmla="*/ 1947862 w 1947862"/>
              <a:gd name="connsiteY32" fmla="*/ 333375 h 409575"/>
              <a:gd name="connsiteX33" fmla="*/ 1940718 w 1947862"/>
              <a:gd name="connsiteY33" fmla="*/ 304800 h 409575"/>
              <a:gd name="connsiteX34" fmla="*/ 1919287 w 1947862"/>
              <a:gd name="connsiteY34" fmla="*/ 271463 h 409575"/>
              <a:gd name="connsiteX35" fmla="*/ 1900237 w 1947862"/>
              <a:gd name="connsiteY35" fmla="*/ 245269 h 409575"/>
              <a:gd name="connsiteX36" fmla="*/ 1854993 w 1947862"/>
              <a:gd name="connsiteY36" fmla="*/ 195263 h 409575"/>
              <a:gd name="connsiteX37" fmla="*/ 1797843 w 1947862"/>
              <a:gd name="connsiteY37" fmla="*/ 145256 h 409575"/>
              <a:gd name="connsiteX38" fmla="*/ 1724025 w 1947862"/>
              <a:gd name="connsiteY38" fmla="*/ 92869 h 409575"/>
              <a:gd name="connsiteX39" fmla="*/ 1654968 w 1947862"/>
              <a:gd name="connsiteY39" fmla="*/ 52388 h 409575"/>
              <a:gd name="connsiteX40" fmla="*/ 1595437 w 1947862"/>
              <a:gd name="connsiteY40" fmla="*/ 26194 h 409575"/>
              <a:gd name="connsiteX41" fmla="*/ 1528762 w 1947862"/>
              <a:gd name="connsiteY41" fmla="*/ 2381 h 409575"/>
              <a:gd name="connsiteX42" fmla="*/ 1507331 w 1947862"/>
              <a:gd name="connsiteY42" fmla="*/ 0 h 409575"/>
              <a:gd name="connsiteX43" fmla="*/ 1473993 w 1947862"/>
              <a:gd name="connsiteY43" fmla="*/ 0 h 409575"/>
              <a:gd name="connsiteX44" fmla="*/ 1407318 w 1947862"/>
              <a:gd name="connsiteY44" fmla="*/ 19050 h 409575"/>
              <a:gd name="connsiteX45" fmla="*/ 1257300 w 1947862"/>
              <a:gd name="connsiteY45" fmla="*/ 54769 h 409575"/>
              <a:gd name="connsiteX46" fmla="*/ 985837 w 1947862"/>
              <a:gd name="connsiteY46" fmla="*/ 114300 h 409575"/>
              <a:gd name="connsiteX47" fmla="*/ 781050 w 1947862"/>
              <a:gd name="connsiteY47" fmla="*/ 159544 h 409575"/>
              <a:gd name="connsiteX48" fmla="*/ 711993 w 1947862"/>
              <a:gd name="connsiteY48" fmla="*/ 176213 h 409575"/>
              <a:gd name="connsiteX0" fmla="*/ 711993 w 1947862"/>
              <a:gd name="connsiteY0" fmla="*/ 176213 h 409575"/>
              <a:gd name="connsiteX1" fmla="*/ 564356 w 1947862"/>
              <a:gd name="connsiteY1" fmla="*/ 207169 h 409575"/>
              <a:gd name="connsiteX2" fmla="*/ 478631 w 1947862"/>
              <a:gd name="connsiteY2" fmla="*/ 223838 h 409575"/>
              <a:gd name="connsiteX3" fmla="*/ 409575 w 1947862"/>
              <a:gd name="connsiteY3" fmla="*/ 235744 h 409575"/>
              <a:gd name="connsiteX4" fmla="*/ 345281 w 1947862"/>
              <a:gd name="connsiteY4" fmla="*/ 242888 h 409575"/>
              <a:gd name="connsiteX5" fmla="*/ 250031 w 1947862"/>
              <a:gd name="connsiteY5" fmla="*/ 250031 h 409575"/>
              <a:gd name="connsiteX6" fmla="*/ 188118 w 1947862"/>
              <a:gd name="connsiteY6" fmla="*/ 252413 h 409575"/>
              <a:gd name="connsiteX7" fmla="*/ 135731 w 1947862"/>
              <a:gd name="connsiteY7" fmla="*/ 245269 h 409575"/>
              <a:gd name="connsiteX8" fmla="*/ 92868 w 1947862"/>
              <a:gd name="connsiteY8" fmla="*/ 235744 h 409575"/>
              <a:gd name="connsiteX9" fmla="*/ 40481 w 1947862"/>
              <a:gd name="connsiteY9" fmla="*/ 219075 h 409575"/>
              <a:gd name="connsiteX10" fmla="*/ 0 w 1947862"/>
              <a:gd name="connsiteY10" fmla="*/ 200025 h 409575"/>
              <a:gd name="connsiteX11" fmla="*/ 92868 w 1947862"/>
              <a:gd name="connsiteY11" fmla="*/ 400050 h 409575"/>
              <a:gd name="connsiteX12" fmla="*/ 202406 w 1947862"/>
              <a:gd name="connsiteY12" fmla="*/ 404813 h 409575"/>
              <a:gd name="connsiteX13" fmla="*/ 280987 w 1947862"/>
              <a:gd name="connsiteY13" fmla="*/ 402431 h 409575"/>
              <a:gd name="connsiteX14" fmla="*/ 397668 w 1947862"/>
              <a:gd name="connsiteY14" fmla="*/ 388144 h 409575"/>
              <a:gd name="connsiteX15" fmla="*/ 535781 w 1947862"/>
              <a:gd name="connsiteY15" fmla="*/ 364331 h 409575"/>
              <a:gd name="connsiteX16" fmla="*/ 661987 w 1947862"/>
              <a:gd name="connsiteY16" fmla="*/ 338138 h 409575"/>
              <a:gd name="connsiteX17" fmla="*/ 854868 w 1947862"/>
              <a:gd name="connsiteY17" fmla="*/ 292894 h 409575"/>
              <a:gd name="connsiteX18" fmla="*/ 969168 w 1947862"/>
              <a:gd name="connsiteY18" fmla="*/ 266700 h 409575"/>
              <a:gd name="connsiteX19" fmla="*/ 1143000 w 1947862"/>
              <a:gd name="connsiteY19" fmla="*/ 238125 h 409575"/>
              <a:gd name="connsiteX20" fmla="*/ 1276350 w 1947862"/>
              <a:gd name="connsiteY20" fmla="*/ 219075 h 409575"/>
              <a:gd name="connsiteX21" fmla="*/ 1423987 w 1947862"/>
              <a:gd name="connsiteY21" fmla="*/ 207169 h 409575"/>
              <a:gd name="connsiteX22" fmla="*/ 1526381 w 1947862"/>
              <a:gd name="connsiteY22" fmla="*/ 204788 h 409575"/>
              <a:gd name="connsiteX23" fmla="*/ 1540668 w 1947862"/>
              <a:gd name="connsiteY23" fmla="*/ 207169 h 409575"/>
              <a:gd name="connsiteX24" fmla="*/ 1559718 w 1947862"/>
              <a:gd name="connsiteY24" fmla="*/ 214313 h 409575"/>
              <a:gd name="connsiteX25" fmla="*/ 1576387 w 1947862"/>
              <a:gd name="connsiteY25" fmla="*/ 226219 h 409575"/>
              <a:gd name="connsiteX26" fmla="*/ 1590675 w 1947862"/>
              <a:gd name="connsiteY26" fmla="*/ 242888 h 409575"/>
              <a:gd name="connsiteX27" fmla="*/ 1909762 w 1947862"/>
              <a:gd name="connsiteY27" fmla="*/ 409575 h 409575"/>
              <a:gd name="connsiteX28" fmla="*/ 1928812 w 1947862"/>
              <a:gd name="connsiteY28" fmla="*/ 392906 h 409575"/>
              <a:gd name="connsiteX29" fmla="*/ 1940718 w 1947862"/>
              <a:gd name="connsiteY29" fmla="*/ 373856 h 409575"/>
              <a:gd name="connsiteX30" fmla="*/ 1945481 w 1947862"/>
              <a:gd name="connsiteY30" fmla="*/ 354806 h 409575"/>
              <a:gd name="connsiteX31" fmla="*/ 1947862 w 1947862"/>
              <a:gd name="connsiteY31" fmla="*/ 333375 h 409575"/>
              <a:gd name="connsiteX32" fmla="*/ 1940718 w 1947862"/>
              <a:gd name="connsiteY32" fmla="*/ 304800 h 409575"/>
              <a:gd name="connsiteX33" fmla="*/ 1919287 w 1947862"/>
              <a:gd name="connsiteY33" fmla="*/ 271463 h 409575"/>
              <a:gd name="connsiteX34" fmla="*/ 1900237 w 1947862"/>
              <a:gd name="connsiteY34" fmla="*/ 245269 h 409575"/>
              <a:gd name="connsiteX35" fmla="*/ 1854993 w 1947862"/>
              <a:gd name="connsiteY35" fmla="*/ 195263 h 409575"/>
              <a:gd name="connsiteX36" fmla="*/ 1797843 w 1947862"/>
              <a:gd name="connsiteY36" fmla="*/ 145256 h 409575"/>
              <a:gd name="connsiteX37" fmla="*/ 1724025 w 1947862"/>
              <a:gd name="connsiteY37" fmla="*/ 92869 h 409575"/>
              <a:gd name="connsiteX38" fmla="*/ 1654968 w 1947862"/>
              <a:gd name="connsiteY38" fmla="*/ 52388 h 409575"/>
              <a:gd name="connsiteX39" fmla="*/ 1595437 w 1947862"/>
              <a:gd name="connsiteY39" fmla="*/ 26194 h 409575"/>
              <a:gd name="connsiteX40" fmla="*/ 1528762 w 1947862"/>
              <a:gd name="connsiteY40" fmla="*/ 2381 h 409575"/>
              <a:gd name="connsiteX41" fmla="*/ 1507331 w 1947862"/>
              <a:gd name="connsiteY41" fmla="*/ 0 h 409575"/>
              <a:gd name="connsiteX42" fmla="*/ 1473993 w 1947862"/>
              <a:gd name="connsiteY42" fmla="*/ 0 h 409575"/>
              <a:gd name="connsiteX43" fmla="*/ 1407318 w 1947862"/>
              <a:gd name="connsiteY43" fmla="*/ 19050 h 409575"/>
              <a:gd name="connsiteX44" fmla="*/ 1257300 w 1947862"/>
              <a:gd name="connsiteY44" fmla="*/ 54769 h 409575"/>
              <a:gd name="connsiteX45" fmla="*/ 985837 w 1947862"/>
              <a:gd name="connsiteY45" fmla="*/ 114300 h 409575"/>
              <a:gd name="connsiteX46" fmla="*/ 781050 w 1947862"/>
              <a:gd name="connsiteY46" fmla="*/ 159544 h 409575"/>
              <a:gd name="connsiteX47" fmla="*/ 711993 w 1947862"/>
              <a:gd name="connsiteY47" fmla="*/ 176213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47862" h="409575">
                <a:moveTo>
                  <a:pt x="711993" y="176213"/>
                </a:moveTo>
                <a:lnTo>
                  <a:pt x="564356" y="207169"/>
                </a:lnTo>
                <a:lnTo>
                  <a:pt x="478631" y="223838"/>
                </a:lnTo>
                <a:lnTo>
                  <a:pt x="409575" y="235744"/>
                </a:lnTo>
                <a:lnTo>
                  <a:pt x="345281" y="242888"/>
                </a:lnTo>
                <a:lnTo>
                  <a:pt x="250031" y="250031"/>
                </a:lnTo>
                <a:lnTo>
                  <a:pt x="188118" y="252413"/>
                </a:lnTo>
                <a:lnTo>
                  <a:pt x="135731" y="245269"/>
                </a:lnTo>
                <a:lnTo>
                  <a:pt x="92868" y="235744"/>
                </a:lnTo>
                <a:lnTo>
                  <a:pt x="40481" y="219075"/>
                </a:lnTo>
                <a:lnTo>
                  <a:pt x="0" y="200025"/>
                </a:lnTo>
                <a:lnTo>
                  <a:pt x="92868" y="400050"/>
                </a:lnTo>
                <a:lnTo>
                  <a:pt x="202406" y="404813"/>
                </a:lnTo>
                <a:lnTo>
                  <a:pt x="280987" y="402431"/>
                </a:lnTo>
                <a:lnTo>
                  <a:pt x="397668" y="388144"/>
                </a:lnTo>
                <a:lnTo>
                  <a:pt x="535781" y="364331"/>
                </a:lnTo>
                <a:lnTo>
                  <a:pt x="661987" y="338138"/>
                </a:lnTo>
                <a:lnTo>
                  <a:pt x="854868" y="292894"/>
                </a:lnTo>
                <a:lnTo>
                  <a:pt x="969168" y="266700"/>
                </a:lnTo>
                <a:lnTo>
                  <a:pt x="1143000" y="238125"/>
                </a:lnTo>
                <a:lnTo>
                  <a:pt x="1276350" y="219075"/>
                </a:lnTo>
                <a:lnTo>
                  <a:pt x="1423987" y="207169"/>
                </a:lnTo>
                <a:lnTo>
                  <a:pt x="1526381" y="204788"/>
                </a:lnTo>
                <a:lnTo>
                  <a:pt x="1540668" y="207169"/>
                </a:lnTo>
                <a:lnTo>
                  <a:pt x="1559718" y="214313"/>
                </a:lnTo>
                <a:lnTo>
                  <a:pt x="1576387" y="226219"/>
                </a:lnTo>
                <a:lnTo>
                  <a:pt x="1590675" y="242888"/>
                </a:lnTo>
                <a:lnTo>
                  <a:pt x="1909762" y="409575"/>
                </a:lnTo>
                <a:lnTo>
                  <a:pt x="1928812" y="392906"/>
                </a:lnTo>
                <a:lnTo>
                  <a:pt x="1940718" y="373856"/>
                </a:lnTo>
                <a:lnTo>
                  <a:pt x="1945481" y="354806"/>
                </a:lnTo>
                <a:lnTo>
                  <a:pt x="1947862" y="333375"/>
                </a:lnTo>
                <a:lnTo>
                  <a:pt x="1940718" y="304800"/>
                </a:lnTo>
                <a:lnTo>
                  <a:pt x="1919287" y="271463"/>
                </a:lnTo>
                <a:lnTo>
                  <a:pt x="1900237" y="245269"/>
                </a:lnTo>
                <a:lnTo>
                  <a:pt x="1854993" y="195263"/>
                </a:lnTo>
                <a:lnTo>
                  <a:pt x="1797843" y="145256"/>
                </a:lnTo>
                <a:lnTo>
                  <a:pt x="1724025" y="92869"/>
                </a:lnTo>
                <a:lnTo>
                  <a:pt x="1654968" y="52388"/>
                </a:lnTo>
                <a:lnTo>
                  <a:pt x="1595437" y="26194"/>
                </a:lnTo>
                <a:lnTo>
                  <a:pt x="1528762" y="2381"/>
                </a:lnTo>
                <a:lnTo>
                  <a:pt x="1507331" y="0"/>
                </a:lnTo>
                <a:lnTo>
                  <a:pt x="1473993" y="0"/>
                </a:lnTo>
                <a:lnTo>
                  <a:pt x="1407318" y="19050"/>
                </a:lnTo>
                <a:lnTo>
                  <a:pt x="1257300" y="54769"/>
                </a:lnTo>
                <a:lnTo>
                  <a:pt x="985837" y="114300"/>
                </a:lnTo>
                <a:lnTo>
                  <a:pt x="781050" y="159544"/>
                </a:lnTo>
                <a:lnTo>
                  <a:pt x="711993" y="176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23E063F-F249-49E3-9CBC-BCE9DDA3802E}"/>
              </a:ext>
            </a:extLst>
          </p:cNvPr>
          <p:cNvSpPr/>
          <p:nvPr/>
        </p:nvSpPr>
        <p:spPr>
          <a:xfrm>
            <a:off x="6226175" y="3679826"/>
            <a:ext cx="1003300" cy="2354263"/>
          </a:xfrm>
          <a:custGeom>
            <a:avLst/>
            <a:gdLst>
              <a:gd name="connsiteX0" fmla="*/ 555372 w 1004157"/>
              <a:gd name="connsiteY0" fmla="*/ 835862 h 2210267"/>
              <a:gd name="connsiteX1" fmla="*/ 608665 w 1004157"/>
              <a:gd name="connsiteY1" fmla="*/ 628299 h 2210267"/>
              <a:gd name="connsiteX2" fmla="*/ 653544 w 1004157"/>
              <a:gd name="connsiteY2" fmla="*/ 415126 h 2210267"/>
              <a:gd name="connsiteX3" fmla="*/ 690008 w 1004157"/>
              <a:gd name="connsiteY3" fmla="*/ 227197 h 2210267"/>
              <a:gd name="connsiteX4" fmla="*/ 709642 w 1004157"/>
              <a:gd name="connsiteY4" fmla="*/ 78537 h 2210267"/>
              <a:gd name="connsiteX5" fmla="*/ 712447 w 1004157"/>
              <a:gd name="connsiteY5" fmla="*/ 50488 h 2210267"/>
              <a:gd name="connsiteX6" fmla="*/ 695617 w 1004157"/>
              <a:gd name="connsiteY6" fmla="*/ 0 h 2210267"/>
              <a:gd name="connsiteX7" fmla="*/ 1004157 w 1004157"/>
              <a:gd name="connsiteY7" fmla="*/ 50488 h 2210267"/>
              <a:gd name="connsiteX8" fmla="*/ 970498 w 1004157"/>
              <a:gd name="connsiteY8" fmla="*/ 109391 h 2210267"/>
              <a:gd name="connsiteX9" fmla="*/ 936840 w 1004157"/>
              <a:gd name="connsiteY9" fmla="*/ 168294 h 2210267"/>
              <a:gd name="connsiteX10" fmla="*/ 914400 w 1004157"/>
              <a:gd name="connsiteY10" fmla="*/ 224392 h 2210267"/>
              <a:gd name="connsiteX11" fmla="*/ 889156 w 1004157"/>
              <a:gd name="connsiteY11" fmla="*/ 353418 h 2210267"/>
              <a:gd name="connsiteX12" fmla="*/ 863912 w 1004157"/>
              <a:gd name="connsiteY12" fmla="*/ 485249 h 2210267"/>
              <a:gd name="connsiteX13" fmla="*/ 816228 w 1004157"/>
              <a:gd name="connsiteY13" fmla="*/ 687202 h 2210267"/>
              <a:gd name="connsiteX14" fmla="*/ 774155 w 1004157"/>
              <a:gd name="connsiteY14" fmla="*/ 875131 h 2210267"/>
              <a:gd name="connsiteX15" fmla="*/ 715252 w 1004157"/>
              <a:gd name="connsiteY15" fmla="*/ 1113548 h 2210267"/>
              <a:gd name="connsiteX16" fmla="*/ 659154 w 1004157"/>
              <a:gd name="connsiteY16" fmla="*/ 1309892 h 2210267"/>
              <a:gd name="connsiteX17" fmla="*/ 594641 w 1004157"/>
              <a:gd name="connsiteY17" fmla="*/ 1475381 h 2210267"/>
              <a:gd name="connsiteX18" fmla="*/ 482444 w 1004157"/>
              <a:gd name="connsiteY18" fmla="*/ 1750262 h 2210267"/>
              <a:gd name="connsiteX19" fmla="*/ 437566 w 1004157"/>
              <a:gd name="connsiteY19" fmla="*/ 1851239 h 2210267"/>
              <a:gd name="connsiteX20" fmla="*/ 384273 w 1004157"/>
              <a:gd name="connsiteY20" fmla="*/ 1957825 h 2210267"/>
              <a:gd name="connsiteX21" fmla="*/ 336589 w 1004157"/>
              <a:gd name="connsiteY21" fmla="*/ 2033558 h 2210267"/>
              <a:gd name="connsiteX22" fmla="*/ 319760 w 1004157"/>
              <a:gd name="connsiteY22" fmla="*/ 2067217 h 2210267"/>
              <a:gd name="connsiteX23" fmla="*/ 300125 w 1004157"/>
              <a:gd name="connsiteY23" fmla="*/ 2100876 h 2210267"/>
              <a:gd name="connsiteX24" fmla="*/ 272076 w 1004157"/>
              <a:gd name="connsiteY24" fmla="*/ 2134535 h 2210267"/>
              <a:gd name="connsiteX25" fmla="*/ 235613 w 1004157"/>
              <a:gd name="connsiteY25" fmla="*/ 2165389 h 2210267"/>
              <a:gd name="connsiteX26" fmla="*/ 187929 w 1004157"/>
              <a:gd name="connsiteY26" fmla="*/ 2190633 h 2210267"/>
              <a:gd name="connsiteX27" fmla="*/ 137441 w 1004157"/>
              <a:gd name="connsiteY27" fmla="*/ 2210267 h 2210267"/>
              <a:gd name="connsiteX28" fmla="*/ 112197 w 1004157"/>
              <a:gd name="connsiteY28" fmla="*/ 2210267 h 2210267"/>
              <a:gd name="connsiteX29" fmla="*/ 84147 w 1004157"/>
              <a:gd name="connsiteY29" fmla="*/ 2199047 h 2210267"/>
              <a:gd name="connsiteX30" fmla="*/ 67318 w 1004157"/>
              <a:gd name="connsiteY30" fmla="*/ 2182218 h 2210267"/>
              <a:gd name="connsiteX31" fmla="*/ 47684 w 1004157"/>
              <a:gd name="connsiteY31" fmla="*/ 2156974 h 2210267"/>
              <a:gd name="connsiteX32" fmla="*/ 30854 w 1004157"/>
              <a:gd name="connsiteY32" fmla="*/ 2128925 h 2210267"/>
              <a:gd name="connsiteX33" fmla="*/ 14025 w 1004157"/>
              <a:gd name="connsiteY33" fmla="*/ 2075631 h 2210267"/>
              <a:gd name="connsiteX34" fmla="*/ 0 w 1004157"/>
              <a:gd name="connsiteY34" fmla="*/ 2005509 h 2210267"/>
              <a:gd name="connsiteX35" fmla="*/ 0 w 1004157"/>
              <a:gd name="connsiteY35" fmla="*/ 1999899 h 2210267"/>
              <a:gd name="connsiteX36" fmla="*/ 193539 w 1004157"/>
              <a:gd name="connsiteY36" fmla="*/ 1750262 h 2210267"/>
              <a:gd name="connsiteX37" fmla="*/ 210368 w 1004157"/>
              <a:gd name="connsiteY37" fmla="*/ 1730628 h 2210267"/>
              <a:gd name="connsiteX38" fmla="*/ 252442 w 1004157"/>
              <a:gd name="connsiteY38" fmla="*/ 1666115 h 2210267"/>
              <a:gd name="connsiteX39" fmla="*/ 294516 w 1004157"/>
              <a:gd name="connsiteY39" fmla="*/ 1581968 h 2210267"/>
              <a:gd name="connsiteX40" fmla="*/ 409517 w 1004157"/>
              <a:gd name="connsiteY40" fmla="*/ 1309892 h 2210267"/>
              <a:gd name="connsiteX41" fmla="*/ 451590 w 1004157"/>
              <a:gd name="connsiteY41" fmla="*/ 1189281 h 2210267"/>
              <a:gd name="connsiteX42" fmla="*/ 496469 w 1004157"/>
              <a:gd name="connsiteY42" fmla="*/ 1046230 h 2210267"/>
              <a:gd name="connsiteX43" fmla="*/ 555372 w 1004157"/>
              <a:gd name="connsiteY43" fmla="*/ 835862 h 2210267"/>
              <a:gd name="connsiteX0" fmla="*/ 555372 w 1004157"/>
              <a:gd name="connsiteY0" fmla="*/ 978690 h 2353095"/>
              <a:gd name="connsiteX1" fmla="*/ 608665 w 1004157"/>
              <a:gd name="connsiteY1" fmla="*/ 771127 h 2353095"/>
              <a:gd name="connsiteX2" fmla="*/ 653544 w 1004157"/>
              <a:gd name="connsiteY2" fmla="*/ 557954 h 2353095"/>
              <a:gd name="connsiteX3" fmla="*/ 690008 w 1004157"/>
              <a:gd name="connsiteY3" fmla="*/ 370025 h 2353095"/>
              <a:gd name="connsiteX4" fmla="*/ 709642 w 1004157"/>
              <a:gd name="connsiteY4" fmla="*/ 221365 h 2353095"/>
              <a:gd name="connsiteX5" fmla="*/ 712447 w 1004157"/>
              <a:gd name="connsiteY5" fmla="*/ 193316 h 2353095"/>
              <a:gd name="connsiteX6" fmla="*/ 647917 w 1004157"/>
              <a:gd name="connsiteY6" fmla="*/ 0 h 2353095"/>
              <a:gd name="connsiteX7" fmla="*/ 1004157 w 1004157"/>
              <a:gd name="connsiteY7" fmla="*/ 193316 h 2353095"/>
              <a:gd name="connsiteX8" fmla="*/ 970498 w 1004157"/>
              <a:gd name="connsiteY8" fmla="*/ 252219 h 2353095"/>
              <a:gd name="connsiteX9" fmla="*/ 936840 w 1004157"/>
              <a:gd name="connsiteY9" fmla="*/ 311122 h 2353095"/>
              <a:gd name="connsiteX10" fmla="*/ 914400 w 1004157"/>
              <a:gd name="connsiteY10" fmla="*/ 367220 h 2353095"/>
              <a:gd name="connsiteX11" fmla="*/ 889156 w 1004157"/>
              <a:gd name="connsiteY11" fmla="*/ 496246 h 2353095"/>
              <a:gd name="connsiteX12" fmla="*/ 863912 w 1004157"/>
              <a:gd name="connsiteY12" fmla="*/ 628077 h 2353095"/>
              <a:gd name="connsiteX13" fmla="*/ 816228 w 1004157"/>
              <a:gd name="connsiteY13" fmla="*/ 830030 h 2353095"/>
              <a:gd name="connsiteX14" fmla="*/ 774155 w 1004157"/>
              <a:gd name="connsiteY14" fmla="*/ 1017959 h 2353095"/>
              <a:gd name="connsiteX15" fmla="*/ 715252 w 1004157"/>
              <a:gd name="connsiteY15" fmla="*/ 1256376 h 2353095"/>
              <a:gd name="connsiteX16" fmla="*/ 659154 w 1004157"/>
              <a:gd name="connsiteY16" fmla="*/ 1452720 h 2353095"/>
              <a:gd name="connsiteX17" fmla="*/ 594641 w 1004157"/>
              <a:gd name="connsiteY17" fmla="*/ 1618209 h 2353095"/>
              <a:gd name="connsiteX18" fmla="*/ 482444 w 1004157"/>
              <a:gd name="connsiteY18" fmla="*/ 1893090 h 2353095"/>
              <a:gd name="connsiteX19" fmla="*/ 437566 w 1004157"/>
              <a:gd name="connsiteY19" fmla="*/ 1994067 h 2353095"/>
              <a:gd name="connsiteX20" fmla="*/ 384273 w 1004157"/>
              <a:gd name="connsiteY20" fmla="*/ 2100653 h 2353095"/>
              <a:gd name="connsiteX21" fmla="*/ 336589 w 1004157"/>
              <a:gd name="connsiteY21" fmla="*/ 2176386 h 2353095"/>
              <a:gd name="connsiteX22" fmla="*/ 319760 w 1004157"/>
              <a:gd name="connsiteY22" fmla="*/ 2210045 h 2353095"/>
              <a:gd name="connsiteX23" fmla="*/ 300125 w 1004157"/>
              <a:gd name="connsiteY23" fmla="*/ 2243704 h 2353095"/>
              <a:gd name="connsiteX24" fmla="*/ 272076 w 1004157"/>
              <a:gd name="connsiteY24" fmla="*/ 2277363 h 2353095"/>
              <a:gd name="connsiteX25" fmla="*/ 235613 w 1004157"/>
              <a:gd name="connsiteY25" fmla="*/ 2308217 h 2353095"/>
              <a:gd name="connsiteX26" fmla="*/ 187929 w 1004157"/>
              <a:gd name="connsiteY26" fmla="*/ 2333461 h 2353095"/>
              <a:gd name="connsiteX27" fmla="*/ 137441 w 1004157"/>
              <a:gd name="connsiteY27" fmla="*/ 2353095 h 2353095"/>
              <a:gd name="connsiteX28" fmla="*/ 112197 w 1004157"/>
              <a:gd name="connsiteY28" fmla="*/ 2353095 h 2353095"/>
              <a:gd name="connsiteX29" fmla="*/ 84147 w 1004157"/>
              <a:gd name="connsiteY29" fmla="*/ 2341875 h 2353095"/>
              <a:gd name="connsiteX30" fmla="*/ 67318 w 1004157"/>
              <a:gd name="connsiteY30" fmla="*/ 2325046 h 2353095"/>
              <a:gd name="connsiteX31" fmla="*/ 47684 w 1004157"/>
              <a:gd name="connsiteY31" fmla="*/ 2299802 h 2353095"/>
              <a:gd name="connsiteX32" fmla="*/ 30854 w 1004157"/>
              <a:gd name="connsiteY32" fmla="*/ 2271753 h 2353095"/>
              <a:gd name="connsiteX33" fmla="*/ 14025 w 1004157"/>
              <a:gd name="connsiteY33" fmla="*/ 2218459 h 2353095"/>
              <a:gd name="connsiteX34" fmla="*/ 0 w 1004157"/>
              <a:gd name="connsiteY34" fmla="*/ 2148337 h 2353095"/>
              <a:gd name="connsiteX35" fmla="*/ 0 w 1004157"/>
              <a:gd name="connsiteY35" fmla="*/ 2142727 h 2353095"/>
              <a:gd name="connsiteX36" fmla="*/ 193539 w 1004157"/>
              <a:gd name="connsiteY36" fmla="*/ 1893090 h 2353095"/>
              <a:gd name="connsiteX37" fmla="*/ 210368 w 1004157"/>
              <a:gd name="connsiteY37" fmla="*/ 1873456 h 2353095"/>
              <a:gd name="connsiteX38" fmla="*/ 252442 w 1004157"/>
              <a:gd name="connsiteY38" fmla="*/ 1808943 h 2353095"/>
              <a:gd name="connsiteX39" fmla="*/ 294516 w 1004157"/>
              <a:gd name="connsiteY39" fmla="*/ 1724796 h 2353095"/>
              <a:gd name="connsiteX40" fmla="*/ 409517 w 1004157"/>
              <a:gd name="connsiteY40" fmla="*/ 1452720 h 2353095"/>
              <a:gd name="connsiteX41" fmla="*/ 451590 w 1004157"/>
              <a:gd name="connsiteY41" fmla="*/ 1332109 h 2353095"/>
              <a:gd name="connsiteX42" fmla="*/ 496469 w 1004157"/>
              <a:gd name="connsiteY42" fmla="*/ 1189058 h 2353095"/>
              <a:gd name="connsiteX43" fmla="*/ 555372 w 1004157"/>
              <a:gd name="connsiteY43" fmla="*/ 978690 h 2353095"/>
              <a:gd name="connsiteX0" fmla="*/ 555372 w 1004157"/>
              <a:gd name="connsiteY0" fmla="*/ 978690 h 2353095"/>
              <a:gd name="connsiteX1" fmla="*/ 608665 w 1004157"/>
              <a:gd name="connsiteY1" fmla="*/ 771127 h 2353095"/>
              <a:gd name="connsiteX2" fmla="*/ 653544 w 1004157"/>
              <a:gd name="connsiteY2" fmla="*/ 557954 h 2353095"/>
              <a:gd name="connsiteX3" fmla="*/ 690008 w 1004157"/>
              <a:gd name="connsiteY3" fmla="*/ 370025 h 2353095"/>
              <a:gd name="connsiteX4" fmla="*/ 709642 w 1004157"/>
              <a:gd name="connsiteY4" fmla="*/ 221365 h 2353095"/>
              <a:gd name="connsiteX5" fmla="*/ 712447 w 1004157"/>
              <a:gd name="connsiteY5" fmla="*/ 193316 h 2353095"/>
              <a:gd name="connsiteX6" fmla="*/ 684797 w 1004157"/>
              <a:gd name="connsiteY6" fmla="*/ 130134 h 2353095"/>
              <a:gd name="connsiteX7" fmla="*/ 647917 w 1004157"/>
              <a:gd name="connsiteY7" fmla="*/ 0 h 2353095"/>
              <a:gd name="connsiteX8" fmla="*/ 1004157 w 1004157"/>
              <a:gd name="connsiteY8" fmla="*/ 193316 h 2353095"/>
              <a:gd name="connsiteX9" fmla="*/ 970498 w 1004157"/>
              <a:gd name="connsiteY9" fmla="*/ 252219 h 2353095"/>
              <a:gd name="connsiteX10" fmla="*/ 936840 w 1004157"/>
              <a:gd name="connsiteY10" fmla="*/ 311122 h 2353095"/>
              <a:gd name="connsiteX11" fmla="*/ 914400 w 1004157"/>
              <a:gd name="connsiteY11" fmla="*/ 367220 h 2353095"/>
              <a:gd name="connsiteX12" fmla="*/ 889156 w 1004157"/>
              <a:gd name="connsiteY12" fmla="*/ 496246 h 2353095"/>
              <a:gd name="connsiteX13" fmla="*/ 863912 w 1004157"/>
              <a:gd name="connsiteY13" fmla="*/ 628077 h 2353095"/>
              <a:gd name="connsiteX14" fmla="*/ 816228 w 1004157"/>
              <a:gd name="connsiteY14" fmla="*/ 830030 h 2353095"/>
              <a:gd name="connsiteX15" fmla="*/ 774155 w 1004157"/>
              <a:gd name="connsiteY15" fmla="*/ 1017959 h 2353095"/>
              <a:gd name="connsiteX16" fmla="*/ 715252 w 1004157"/>
              <a:gd name="connsiteY16" fmla="*/ 1256376 h 2353095"/>
              <a:gd name="connsiteX17" fmla="*/ 659154 w 1004157"/>
              <a:gd name="connsiteY17" fmla="*/ 1452720 h 2353095"/>
              <a:gd name="connsiteX18" fmla="*/ 594641 w 1004157"/>
              <a:gd name="connsiteY18" fmla="*/ 1618209 h 2353095"/>
              <a:gd name="connsiteX19" fmla="*/ 482444 w 1004157"/>
              <a:gd name="connsiteY19" fmla="*/ 1893090 h 2353095"/>
              <a:gd name="connsiteX20" fmla="*/ 437566 w 1004157"/>
              <a:gd name="connsiteY20" fmla="*/ 1994067 h 2353095"/>
              <a:gd name="connsiteX21" fmla="*/ 384273 w 1004157"/>
              <a:gd name="connsiteY21" fmla="*/ 2100653 h 2353095"/>
              <a:gd name="connsiteX22" fmla="*/ 336589 w 1004157"/>
              <a:gd name="connsiteY22" fmla="*/ 2176386 h 2353095"/>
              <a:gd name="connsiteX23" fmla="*/ 319760 w 1004157"/>
              <a:gd name="connsiteY23" fmla="*/ 2210045 h 2353095"/>
              <a:gd name="connsiteX24" fmla="*/ 300125 w 1004157"/>
              <a:gd name="connsiteY24" fmla="*/ 2243704 h 2353095"/>
              <a:gd name="connsiteX25" fmla="*/ 272076 w 1004157"/>
              <a:gd name="connsiteY25" fmla="*/ 2277363 h 2353095"/>
              <a:gd name="connsiteX26" fmla="*/ 235613 w 1004157"/>
              <a:gd name="connsiteY26" fmla="*/ 2308217 h 2353095"/>
              <a:gd name="connsiteX27" fmla="*/ 187929 w 1004157"/>
              <a:gd name="connsiteY27" fmla="*/ 2333461 h 2353095"/>
              <a:gd name="connsiteX28" fmla="*/ 137441 w 1004157"/>
              <a:gd name="connsiteY28" fmla="*/ 2353095 h 2353095"/>
              <a:gd name="connsiteX29" fmla="*/ 112197 w 1004157"/>
              <a:gd name="connsiteY29" fmla="*/ 2353095 h 2353095"/>
              <a:gd name="connsiteX30" fmla="*/ 84147 w 1004157"/>
              <a:gd name="connsiteY30" fmla="*/ 2341875 h 2353095"/>
              <a:gd name="connsiteX31" fmla="*/ 67318 w 1004157"/>
              <a:gd name="connsiteY31" fmla="*/ 2325046 h 2353095"/>
              <a:gd name="connsiteX32" fmla="*/ 47684 w 1004157"/>
              <a:gd name="connsiteY32" fmla="*/ 2299802 h 2353095"/>
              <a:gd name="connsiteX33" fmla="*/ 30854 w 1004157"/>
              <a:gd name="connsiteY33" fmla="*/ 2271753 h 2353095"/>
              <a:gd name="connsiteX34" fmla="*/ 14025 w 1004157"/>
              <a:gd name="connsiteY34" fmla="*/ 2218459 h 2353095"/>
              <a:gd name="connsiteX35" fmla="*/ 0 w 1004157"/>
              <a:gd name="connsiteY35" fmla="*/ 2148337 h 2353095"/>
              <a:gd name="connsiteX36" fmla="*/ 0 w 1004157"/>
              <a:gd name="connsiteY36" fmla="*/ 2142727 h 2353095"/>
              <a:gd name="connsiteX37" fmla="*/ 193539 w 1004157"/>
              <a:gd name="connsiteY37" fmla="*/ 1893090 h 2353095"/>
              <a:gd name="connsiteX38" fmla="*/ 210368 w 1004157"/>
              <a:gd name="connsiteY38" fmla="*/ 1873456 h 2353095"/>
              <a:gd name="connsiteX39" fmla="*/ 252442 w 1004157"/>
              <a:gd name="connsiteY39" fmla="*/ 1808943 h 2353095"/>
              <a:gd name="connsiteX40" fmla="*/ 294516 w 1004157"/>
              <a:gd name="connsiteY40" fmla="*/ 1724796 h 2353095"/>
              <a:gd name="connsiteX41" fmla="*/ 409517 w 1004157"/>
              <a:gd name="connsiteY41" fmla="*/ 1452720 h 2353095"/>
              <a:gd name="connsiteX42" fmla="*/ 451590 w 1004157"/>
              <a:gd name="connsiteY42" fmla="*/ 1332109 h 2353095"/>
              <a:gd name="connsiteX43" fmla="*/ 496469 w 1004157"/>
              <a:gd name="connsiteY43" fmla="*/ 1189058 h 2353095"/>
              <a:gd name="connsiteX44" fmla="*/ 555372 w 1004157"/>
              <a:gd name="connsiteY44" fmla="*/ 978690 h 2353095"/>
              <a:gd name="connsiteX0" fmla="*/ 555372 w 1004157"/>
              <a:gd name="connsiteY0" fmla="*/ 978690 h 2353095"/>
              <a:gd name="connsiteX1" fmla="*/ 608665 w 1004157"/>
              <a:gd name="connsiteY1" fmla="*/ 771127 h 2353095"/>
              <a:gd name="connsiteX2" fmla="*/ 653544 w 1004157"/>
              <a:gd name="connsiteY2" fmla="*/ 557954 h 2353095"/>
              <a:gd name="connsiteX3" fmla="*/ 690008 w 1004157"/>
              <a:gd name="connsiteY3" fmla="*/ 370025 h 2353095"/>
              <a:gd name="connsiteX4" fmla="*/ 709642 w 1004157"/>
              <a:gd name="connsiteY4" fmla="*/ 221365 h 2353095"/>
              <a:gd name="connsiteX5" fmla="*/ 712447 w 1004157"/>
              <a:gd name="connsiteY5" fmla="*/ 193316 h 2353095"/>
              <a:gd name="connsiteX6" fmla="*/ 684797 w 1004157"/>
              <a:gd name="connsiteY6" fmla="*/ 130134 h 2353095"/>
              <a:gd name="connsiteX7" fmla="*/ 600216 w 1004157"/>
              <a:gd name="connsiteY7" fmla="*/ 0 h 2353095"/>
              <a:gd name="connsiteX8" fmla="*/ 1004157 w 1004157"/>
              <a:gd name="connsiteY8" fmla="*/ 193316 h 2353095"/>
              <a:gd name="connsiteX9" fmla="*/ 970498 w 1004157"/>
              <a:gd name="connsiteY9" fmla="*/ 252219 h 2353095"/>
              <a:gd name="connsiteX10" fmla="*/ 936840 w 1004157"/>
              <a:gd name="connsiteY10" fmla="*/ 311122 h 2353095"/>
              <a:gd name="connsiteX11" fmla="*/ 914400 w 1004157"/>
              <a:gd name="connsiteY11" fmla="*/ 367220 h 2353095"/>
              <a:gd name="connsiteX12" fmla="*/ 889156 w 1004157"/>
              <a:gd name="connsiteY12" fmla="*/ 496246 h 2353095"/>
              <a:gd name="connsiteX13" fmla="*/ 863912 w 1004157"/>
              <a:gd name="connsiteY13" fmla="*/ 628077 h 2353095"/>
              <a:gd name="connsiteX14" fmla="*/ 816228 w 1004157"/>
              <a:gd name="connsiteY14" fmla="*/ 830030 h 2353095"/>
              <a:gd name="connsiteX15" fmla="*/ 774155 w 1004157"/>
              <a:gd name="connsiteY15" fmla="*/ 1017959 h 2353095"/>
              <a:gd name="connsiteX16" fmla="*/ 715252 w 1004157"/>
              <a:gd name="connsiteY16" fmla="*/ 1256376 h 2353095"/>
              <a:gd name="connsiteX17" fmla="*/ 659154 w 1004157"/>
              <a:gd name="connsiteY17" fmla="*/ 1452720 h 2353095"/>
              <a:gd name="connsiteX18" fmla="*/ 594641 w 1004157"/>
              <a:gd name="connsiteY18" fmla="*/ 1618209 h 2353095"/>
              <a:gd name="connsiteX19" fmla="*/ 482444 w 1004157"/>
              <a:gd name="connsiteY19" fmla="*/ 1893090 h 2353095"/>
              <a:gd name="connsiteX20" fmla="*/ 437566 w 1004157"/>
              <a:gd name="connsiteY20" fmla="*/ 1994067 h 2353095"/>
              <a:gd name="connsiteX21" fmla="*/ 384273 w 1004157"/>
              <a:gd name="connsiteY21" fmla="*/ 2100653 h 2353095"/>
              <a:gd name="connsiteX22" fmla="*/ 336589 w 1004157"/>
              <a:gd name="connsiteY22" fmla="*/ 2176386 h 2353095"/>
              <a:gd name="connsiteX23" fmla="*/ 319760 w 1004157"/>
              <a:gd name="connsiteY23" fmla="*/ 2210045 h 2353095"/>
              <a:gd name="connsiteX24" fmla="*/ 300125 w 1004157"/>
              <a:gd name="connsiteY24" fmla="*/ 2243704 h 2353095"/>
              <a:gd name="connsiteX25" fmla="*/ 272076 w 1004157"/>
              <a:gd name="connsiteY25" fmla="*/ 2277363 h 2353095"/>
              <a:gd name="connsiteX26" fmla="*/ 235613 w 1004157"/>
              <a:gd name="connsiteY26" fmla="*/ 2308217 h 2353095"/>
              <a:gd name="connsiteX27" fmla="*/ 187929 w 1004157"/>
              <a:gd name="connsiteY27" fmla="*/ 2333461 h 2353095"/>
              <a:gd name="connsiteX28" fmla="*/ 137441 w 1004157"/>
              <a:gd name="connsiteY28" fmla="*/ 2353095 h 2353095"/>
              <a:gd name="connsiteX29" fmla="*/ 112197 w 1004157"/>
              <a:gd name="connsiteY29" fmla="*/ 2353095 h 2353095"/>
              <a:gd name="connsiteX30" fmla="*/ 84147 w 1004157"/>
              <a:gd name="connsiteY30" fmla="*/ 2341875 h 2353095"/>
              <a:gd name="connsiteX31" fmla="*/ 67318 w 1004157"/>
              <a:gd name="connsiteY31" fmla="*/ 2325046 h 2353095"/>
              <a:gd name="connsiteX32" fmla="*/ 47684 w 1004157"/>
              <a:gd name="connsiteY32" fmla="*/ 2299802 h 2353095"/>
              <a:gd name="connsiteX33" fmla="*/ 30854 w 1004157"/>
              <a:gd name="connsiteY33" fmla="*/ 2271753 h 2353095"/>
              <a:gd name="connsiteX34" fmla="*/ 14025 w 1004157"/>
              <a:gd name="connsiteY34" fmla="*/ 2218459 h 2353095"/>
              <a:gd name="connsiteX35" fmla="*/ 0 w 1004157"/>
              <a:gd name="connsiteY35" fmla="*/ 2148337 h 2353095"/>
              <a:gd name="connsiteX36" fmla="*/ 0 w 1004157"/>
              <a:gd name="connsiteY36" fmla="*/ 2142727 h 2353095"/>
              <a:gd name="connsiteX37" fmla="*/ 193539 w 1004157"/>
              <a:gd name="connsiteY37" fmla="*/ 1893090 h 2353095"/>
              <a:gd name="connsiteX38" fmla="*/ 210368 w 1004157"/>
              <a:gd name="connsiteY38" fmla="*/ 1873456 h 2353095"/>
              <a:gd name="connsiteX39" fmla="*/ 252442 w 1004157"/>
              <a:gd name="connsiteY39" fmla="*/ 1808943 h 2353095"/>
              <a:gd name="connsiteX40" fmla="*/ 294516 w 1004157"/>
              <a:gd name="connsiteY40" fmla="*/ 1724796 h 2353095"/>
              <a:gd name="connsiteX41" fmla="*/ 409517 w 1004157"/>
              <a:gd name="connsiteY41" fmla="*/ 1452720 h 2353095"/>
              <a:gd name="connsiteX42" fmla="*/ 451590 w 1004157"/>
              <a:gd name="connsiteY42" fmla="*/ 1332109 h 2353095"/>
              <a:gd name="connsiteX43" fmla="*/ 496469 w 1004157"/>
              <a:gd name="connsiteY43" fmla="*/ 1189058 h 2353095"/>
              <a:gd name="connsiteX44" fmla="*/ 555372 w 1004157"/>
              <a:gd name="connsiteY44" fmla="*/ 978690 h 2353095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24015 w 1004157"/>
              <a:gd name="connsiteY7" fmla="*/ 0 h 2353119"/>
              <a:gd name="connsiteX8" fmla="*/ 1004157 w 1004157"/>
              <a:gd name="connsiteY8" fmla="*/ 193340 h 2353119"/>
              <a:gd name="connsiteX9" fmla="*/ 970498 w 1004157"/>
              <a:gd name="connsiteY9" fmla="*/ 252243 h 2353119"/>
              <a:gd name="connsiteX10" fmla="*/ 936840 w 1004157"/>
              <a:gd name="connsiteY10" fmla="*/ 311146 h 2353119"/>
              <a:gd name="connsiteX11" fmla="*/ 914400 w 1004157"/>
              <a:gd name="connsiteY11" fmla="*/ 367244 h 2353119"/>
              <a:gd name="connsiteX12" fmla="*/ 889156 w 1004157"/>
              <a:gd name="connsiteY12" fmla="*/ 496270 h 2353119"/>
              <a:gd name="connsiteX13" fmla="*/ 863912 w 1004157"/>
              <a:gd name="connsiteY13" fmla="*/ 628101 h 2353119"/>
              <a:gd name="connsiteX14" fmla="*/ 816228 w 1004157"/>
              <a:gd name="connsiteY14" fmla="*/ 830054 h 2353119"/>
              <a:gd name="connsiteX15" fmla="*/ 774155 w 1004157"/>
              <a:gd name="connsiteY15" fmla="*/ 1017983 h 2353119"/>
              <a:gd name="connsiteX16" fmla="*/ 715252 w 1004157"/>
              <a:gd name="connsiteY16" fmla="*/ 1256400 h 2353119"/>
              <a:gd name="connsiteX17" fmla="*/ 659154 w 1004157"/>
              <a:gd name="connsiteY17" fmla="*/ 1452744 h 2353119"/>
              <a:gd name="connsiteX18" fmla="*/ 594641 w 1004157"/>
              <a:gd name="connsiteY18" fmla="*/ 1618233 h 2353119"/>
              <a:gd name="connsiteX19" fmla="*/ 482444 w 1004157"/>
              <a:gd name="connsiteY19" fmla="*/ 1893114 h 2353119"/>
              <a:gd name="connsiteX20" fmla="*/ 437566 w 1004157"/>
              <a:gd name="connsiteY20" fmla="*/ 1994091 h 2353119"/>
              <a:gd name="connsiteX21" fmla="*/ 384273 w 1004157"/>
              <a:gd name="connsiteY21" fmla="*/ 2100677 h 2353119"/>
              <a:gd name="connsiteX22" fmla="*/ 336589 w 1004157"/>
              <a:gd name="connsiteY22" fmla="*/ 2176410 h 2353119"/>
              <a:gd name="connsiteX23" fmla="*/ 319760 w 1004157"/>
              <a:gd name="connsiteY23" fmla="*/ 2210069 h 2353119"/>
              <a:gd name="connsiteX24" fmla="*/ 300125 w 1004157"/>
              <a:gd name="connsiteY24" fmla="*/ 2243728 h 2353119"/>
              <a:gd name="connsiteX25" fmla="*/ 272076 w 1004157"/>
              <a:gd name="connsiteY25" fmla="*/ 2277387 h 2353119"/>
              <a:gd name="connsiteX26" fmla="*/ 235613 w 1004157"/>
              <a:gd name="connsiteY26" fmla="*/ 2308241 h 2353119"/>
              <a:gd name="connsiteX27" fmla="*/ 187929 w 1004157"/>
              <a:gd name="connsiteY27" fmla="*/ 2333485 h 2353119"/>
              <a:gd name="connsiteX28" fmla="*/ 137441 w 1004157"/>
              <a:gd name="connsiteY28" fmla="*/ 2353119 h 2353119"/>
              <a:gd name="connsiteX29" fmla="*/ 112197 w 1004157"/>
              <a:gd name="connsiteY29" fmla="*/ 2353119 h 2353119"/>
              <a:gd name="connsiteX30" fmla="*/ 84147 w 1004157"/>
              <a:gd name="connsiteY30" fmla="*/ 2341899 h 2353119"/>
              <a:gd name="connsiteX31" fmla="*/ 67318 w 1004157"/>
              <a:gd name="connsiteY31" fmla="*/ 2325070 h 2353119"/>
              <a:gd name="connsiteX32" fmla="*/ 47684 w 1004157"/>
              <a:gd name="connsiteY32" fmla="*/ 2299826 h 2353119"/>
              <a:gd name="connsiteX33" fmla="*/ 30854 w 1004157"/>
              <a:gd name="connsiteY33" fmla="*/ 2271777 h 2353119"/>
              <a:gd name="connsiteX34" fmla="*/ 14025 w 1004157"/>
              <a:gd name="connsiteY34" fmla="*/ 2218483 h 2353119"/>
              <a:gd name="connsiteX35" fmla="*/ 0 w 1004157"/>
              <a:gd name="connsiteY35" fmla="*/ 2148361 h 2353119"/>
              <a:gd name="connsiteX36" fmla="*/ 0 w 1004157"/>
              <a:gd name="connsiteY36" fmla="*/ 2142751 h 2353119"/>
              <a:gd name="connsiteX37" fmla="*/ 193539 w 1004157"/>
              <a:gd name="connsiteY37" fmla="*/ 1893114 h 2353119"/>
              <a:gd name="connsiteX38" fmla="*/ 210368 w 1004157"/>
              <a:gd name="connsiteY38" fmla="*/ 1873480 h 2353119"/>
              <a:gd name="connsiteX39" fmla="*/ 252442 w 1004157"/>
              <a:gd name="connsiteY39" fmla="*/ 1808967 h 2353119"/>
              <a:gd name="connsiteX40" fmla="*/ 294516 w 1004157"/>
              <a:gd name="connsiteY40" fmla="*/ 1724820 h 2353119"/>
              <a:gd name="connsiteX41" fmla="*/ 409517 w 1004157"/>
              <a:gd name="connsiteY41" fmla="*/ 1452744 h 2353119"/>
              <a:gd name="connsiteX42" fmla="*/ 451590 w 1004157"/>
              <a:gd name="connsiteY42" fmla="*/ 1332133 h 2353119"/>
              <a:gd name="connsiteX43" fmla="*/ 496469 w 1004157"/>
              <a:gd name="connsiteY43" fmla="*/ 1189082 h 2353119"/>
              <a:gd name="connsiteX44" fmla="*/ 555372 w 1004157"/>
              <a:gd name="connsiteY44" fmla="*/ 978714 h 2353119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24016 w 1004157"/>
              <a:gd name="connsiteY7" fmla="*/ 0 h 2353119"/>
              <a:gd name="connsiteX8" fmla="*/ 1004157 w 1004157"/>
              <a:gd name="connsiteY8" fmla="*/ 193340 h 2353119"/>
              <a:gd name="connsiteX9" fmla="*/ 970498 w 1004157"/>
              <a:gd name="connsiteY9" fmla="*/ 252243 h 2353119"/>
              <a:gd name="connsiteX10" fmla="*/ 936840 w 1004157"/>
              <a:gd name="connsiteY10" fmla="*/ 311146 h 2353119"/>
              <a:gd name="connsiteX11" fmla="*/ 914400 w 1004157"/>
              <a:gd name="connsiteY11" fmla="*/ 367244 h 2353119"/>
              <a:gd name="connsiteX12" fmla="*/ 889156 w 1004157"/>
              <a:gd name="connsiteY12" fmla="*/ 496270 h 2353119"/>
              <a:gd name="connsiteX13" fmla="*/ 863912 w 1004157"/>
              <a:gd name="connsiteY13" fmla="*/ 628101 h 2353119"/>
              <a:gd name="connsiteX14" fmla="*/ 816228 w 1004157"/>
              <a:gd name="connsiteY14" fmla="*/ 830054 h 2353119"/>
              <a:gd name="connsiteX15" fmla="*/ 774155 w 1004157"/>
              <a:gd name="connsiteY15" fmla="*/ 1017983 h 2353119"/>
              <a:gd name="connsiteX16" fmla="*/ 715252 w 1004157"/>
              <a:gd name="connsiteY16" fmla="*/ 1256400 h 2353119"/>
              <a:gd name="connsiteX17" fmla="*/ 659154 w 1004157"/>
              <a:gd name="connsiteY17" fmla="*/ 1452744 h 2353119"/>
              <a:gd name="connsiteX18" fmla="*/ 594641 w 1004157"/>
              <a:gd name="connsiteY18" fmla="*/ 1618233 h 2353119"/>
              <a:gd name="connsiteX19" fmla="*/ 482444 w 1004157"/>
              <a:gd name="connsiteY19" fmla="*/ 1893114 h 2353119"/>
              <a:gd name="connsiteX20" fmla="*/ 437566 w 1004157"/>
              <a:gd name="connsiteY20" fmla="*/ 1994091 h 2353119"/>
              <a:gd name="connsiteX21" fmla="*/ 384273 w 1004157"/>
              <a:gd name="connsiteY21" fmla="*/ 2100677 h 2353119"/>
              <a:gd name="connsiteX22" fmla="*/ 336589 w 1004157"/>
              <a:gd name="connsiteY22" fmla="*/ 2176410 h 2353119"/>
              <a:gd name="connsiteX23" fmla="*/ 319760 w 1004157"/>
              <a:gd name="connsiteY23" fmla="*/ 2210069 h 2353119"/>
              <a:gd name="connsiteX24" fmla="*/ 300125 w 1004157"/>
              <a:gd name="connsiteY24" fmla="*/ 2243728 h 2353119"/>
              <a:gd name="connsiteX25" fmla="*/ 272076 w 1004157"/>
              <a:gd name="connsiteY25" fmla="*/ 2277387 h 2353119"/>
              <a:gd name="connsiteX26" fmla="*/ 235613 w 1004157"/>
              <a:gd name="connsiteY26" fmla="*/ 2308241 h 2353119"/>
              <a:gd name="connsiteX27" fmla="*/ 187929 w 1004157"/>
              <a:gd name="connsiteY27" fmla="*/ 2333485 h 2353119"/>
              <a:gd name="connsiteX28" fmla="*/ 137441 w 1004157"/>
              <a:gd name="connsiteY28" fmla="*/ 2353119 h 2353119"/>
              <a:gd name="connsiteX29" fmla="*/ 112197 w 1004157"/>
              <a:gd name="connsiteY29" fmla="*/ 2353119 h 2353119"/>
              <a:gd name="connsiteX30" fmla="*/ 84147 w 1004157"/>
              <a:gd name="connsiteY30" fmla="*/ 2341899 h 2353119"/>
              <a:gd name="connsiteX31" fmla="*/ 67318 w 1004157"/>
              <a:gd name="connsiteY31" fmla="*/ 2325070 h 2353119"/>
              <a:gd name="connsiteX32" fmla="*/ 47684 w 1004157"/>
              <a:gd name="connsiteY32" fmla="*/ 2299826 h 2353119"/>
              <a:gd name="connsiteX33" fmla="*/ 30854 w 1004157"/>
              <a:gd name="connsiteY33" fmla="*/ 2271777 h 2353119"/>
              <a:gd name="connsiteX34" fmla="*/ 14025 w 1004157"/>
              <a:gd name="connsiteY34" fmla="*/ 2218483 h 2353119"/>
              <a:gd name="connsiteX35" fmla="*/ 0 w 1004157"/>
              <a:gd name="connsiteY35" fmla="*/ 2148361 h 2353119"/>
              <a:gd name="connsiteX36" fmla="*/ 0 w 1004157"/>
              <a:gd name="connsiteY36" fmla="*/ 2142751 h 2353119"/>
              <a:gd name="connsiteX37" fmla="*/ 193539 w 1004157"/>
              <a:gd name="connsiteY37" fmla="*/ 1893114 h 2353119"/>
              <a:gd name="connsiteX38" fmla="*/ 210368 w 1004157"/>
              <a:gd name="connsiteY38" fmla="*/ 1873480 h 2353119"/>
              <a:gd name="connsiteX39" fmla="*/ 252442 w 1004157"/>
              <a:gd name="connsiteY39" fmla="*/ 1808967 h 2353119"/>
              <a:gd name="connsiteX40" fmla="*/ 294516 w 1004157"/>
              <a:gd name="connsiteY40" fmla="*/ 1724820 h 2353119"/>
              <a:gd name="connsiteX41" fmla="*/ 409517 w 1004157"/>
              <a:gd name="connsiteY41" fmla="*/ 1452744 h 2353119"/>
              <a:gd name="connsiteX42" fmla="*/ 451590 w 1004157"/>
              <a:gd name="connsiteY42" fmla="*/ 1332133 h 2353119"/>
              <a:gd name="connsiteX43" fmla="*/ 496469 w 1004157"/>
              <a:gd name="connsiteY43" fmla="*/ 1189082 h 2353119"/>
              <a:gd name="connsiteX44" fmla="*/ 555372 w 1004157"/>
              <a:gd name="connsiteY44" fmla="*/ 978714 h 2353119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63347 w 1004157"/>
              <a:gd name="connsiteY7" fmla="*/ 87318 h 2353119"/>
              <a:gd name="connsiteX8" fmla="*/ 624016 w 1004157"/>
              <a:gd name="connsiteY8" fmla="*/ 0 h 2353119"/>
              <a:gd name="connsiteX9" fmla="*/ 1004157 w 1004157"/>
              <a:gd name="connsiteY9" fmla="*/ 193340 h 2353119"/>
              <a:gd name="connsiteX10" fmla="*/ 970498 w 1004157"/>
              <a:gd name="connsiteY10" fmla="*/ 252243 h 2353119"/>
              <a:gd name="connsiteX11" fmla="*/ 936840 w 1004157"/>
              <a:gd name="connsiteY11" fmla="*/ 311146 h 2353119"/>
              <a:gd name="connsiteX12" fmla="*/ 914400 w 1004157"/>
              <a:gd name="connsiteY12" fmla="*/ 367244 h 2353119"/>
              <a:gd name="connsiteX13" fmla="*/ 889156 w 1004157"/>
              <a:gd name="connsiteY13" fmla="*/ 496270 h 2353119"/>
              <a:gd name="connsiteX14" fmla="*/ 863912 w 1004157"/>
              <a:gd name="connsiteY14" fmla="*/ 628101 h 2353119"/>
              <a:gd name="connsiteX15" fmla="*/ 816228 w 1004157"/>
              <a:gd name="connsiteY15" fmla="*/ 830054 h 2353119"/>
              <a:gd name="connsiteX16" fmla="*/ 774155 w 1004157"/>
              <a:gd name="connsiteY16" fmla="*/ 1017983 h 2353119"/>
              <a:gd name="connsiteX17" fmla="*/ 715252 w 1004157"/>
              <a:gd name="connsiteY17" fmla="*/ 1256400 h 2353119"/>
              <a:gd name="connsiteX18" fmla="*/ 659154 w 1004157"/>
              <a:gd name="connsiteY18" fmla="*/ 1452744 h 2353119"/>
              <a:gd name="connsiteX19" fmla="*/ 594641 w 1004157"/>
              <a:gd name="connsiteY19" fmla="*/ 1618233 h 2353119"/>
              <a:gd name="connsiteX20" fmla="*/ 482444 w 1004157"/>
              <a:gd name="connsiteY20" fmla="*/ 1893114 h 2353119"/>
              <a:gd name="connsiteX21" fmla="*/ 437566 w 1004157"/>
              <a:gd name="connsiteY21" fmla="*/ 1994091 h 2353119"/>
              <a:gd name="connsiteX22" fmla="*/ 384273 w 1004157"/>
              <a:gd name="connsiteY22" fmla="*/ 2100677 h 2353119"/>
              <a:gd name="connsiteX23" fmla="*/ 336589 w 1004157"/>
              <a:gd name="connsiteY23" fmla="*/ 2176410 h 2353119"/>
              <a:gd name="connsiteX24" fmla="*/ 319760 w 1004157"/>
              <a:gd name="connsiteY24" fmla="*/ 2210069 h 2353119"/>
              <a:gd name="connsiteX25" fmla="*/ 300125 w 1004157"/>
              <a:gd name="connsiteY25" fmla="*/ 2243728 h 2353119"/>
              <a:gd name="connsiteX26" fmla="*/ 272076 w 1004157"/>
              <a:gd name="connsiteY26" fmla="*/ 2277387 h 2353119"/>
              <a:gd name="connsiteX27" fmla="*/ 235613 w 1004157"/>
              <a:gd name="connsiteY27" fmla="*/ 2308241 h 2353119"/>
              <a:gd name="connsiteX28" fmla="*/ 187929 w 1004157"/>
              <a:gd name="connsiteY28" fmla="*/ 2333485 h 2353119"/>
              <a:gd name="connsiteX29" fmla="*/ 137441 w 1004157"/>
              <a:gd name="connsiteY29" fmla="*/ 2353119 h 2353119"/>
              <a:gd name="connsiteX30" fmla="*/ 112197 w 1004157"/>
              <a:gd name="connsiteY30" fmla="*/ 2353119 h 2353119"/>
              <a:gd name="connsiteX31" fmla="*/ 84147 w 1004157"/>
              <a:gd name="connsiteY31" fmla="*/ 2341899 h 2353119"/>
              <a:gd name="connsiteX32" fmla="*/ 67318 w 1004157"/>
              <a:gd name="connsiteY32" fmla="*/ 2325070 h 2353119"/>
              <a:gd name="connsiteX33" fmla="*/ 47684 w 1004157"/>
              <a:gd name="connsiteY33" fmla="*/ 2299826 h 2353119"/>
              <a:gd name="connsiteX34" fmla="*/ 30854 w 1004157"/>
              <a:gd name="connsiteY34" fmla="*/ 2271777 h 2353119"/>
              <a:gd name="connsiteX35" fmla="*/ 14025 w 1004157"/>
              <a:gd name="connsiteY35" fmla="*/ 2218483 h 2353119"/>
              <a:gd name="connsiteX36" fmla="*/ 0 w 1004157"/>
              <a:gd name="connsiteY36" fmla="*/ 2148361 h 2353119"/>
              <a:gd name="connsiteX37" fmla="*/ 0 w 1004157"/>
              <a:gd name="connsiteY37" fmla="*/ 2142751 h 2353119"/>
              <a:gd name="connsiteX38" fmla="*/ 193539 w 1004157"/>
              <a:gd name="connsiteY38" fmla="*/ 1893114 h 2353119"/>
              <a:gd name="connsiteX39" fmla="*/ 210368 w 1004157"/>
              <a:gd name="connsiteY39" fmla="*/ 1873480 h 2353119"/>
              <a:gd name="connsiteX40" fmla="*/ 252442 w 1004157"/>
              <a:gd name="connsiteY40" fmla="*/ 1808967 h 2353119"/>
              <a:gd name="connsiteX41" fmla="*/ 294516 w 1004157"/>
              <a:gd name="connsiteY41" fmla="*/ 1724820 h 2353119"/>
              <a:gd name="connsiteX42" fmla="*/ 409517 w 1004157"/>
              <a:gd name="connsiteY42" fmla="*/ 1452744 h 2353119"/>
              <a:gd name="connsiteX43" fmla="*/ 451590 w 1004157"/>
              <a:gd name="connsiteY43" fmla="*/ 1332133 h 2353119"/>
              <a:gd name="connsiteX44" fmla="*/ 496469 w 1004157"/>
              <a:gd name="connsiteY44" fmla="*/ 1189082 h 2353119"/>
              <a:gd name="connsiteX45" fmla="*/ 555372 w 1004157"/>
              <a:gd name="connsiteY45" fmla="*/ 978714 h 2353119"/>
              <a:gd name="connsiteX0" fmla="*/ 555372 w 1004157"/>
              <a:gd name="connsiteY0" fmla="*/ 978714 h 2353119"/>
              <a:gd name="connsiteX1" fmla="*/ 608665 w 1004157"/>
              <a:gd name="connsiteY1" fmla="*/ 771151 h 2353119"/>
              <a:gd name="connsiteX2" fmla="*/ 653544 w 1004157"/>
              <a:gd name="connsiteY2" fmla="*/ 557978 h 2353119"/>
              <a:gd name="connsiteX3" fmla="*/ 690008 w 1004157"/>
              <a:gd name="connsiteY3" fmla="*/ 370049 h 2353119"/>
              <a:gd name="connsiteX4" fmla="*/ 709642 w 1004157"/>
              <a:gd name="connsiteY4" fmla="*/ 221389 h 2353119"/>
              <a:gd name="connsiteX5" fmla="*/ 712447 w 1004157"/>
              <a:gd name="connsiteY5" fmla="*/ 193340 h 2353119"/>
              <a:gd name="connsiteX6" fmla="*/ 684797 w 1004157"/>
              <a:gd name="connsiteY6" fmla="*/ 130158 h 2353119"/>
              <a:gd name="connsiteX7" fmla="*/ 663347 w 1004157"/>
              <a:gd name="connsiteY7" fmla="*/ 87318 h 2353119"/>
              <a:gd name="connsiteX8" fmla="*/ 624016 w 1004157"/>
              <a:gd name="connsiteY8" fmla="*/ 0 h 2353119"/>
              <a:gd name="connsiteX9" fmla="*/ 1004157 w 1004157"/>
              <a:gd name="connsiteY9" fmla="*/ 193340 h 2353119"/>
              <a:gd name="connsiteX10" fmla="*/ 970498 w 1004157"/>
              <a:gd name="connsiteY10" fmla="*/ 252243 h 2353119"/>
              <a:gd name="connsiteX11" fmla="*/ 936840 w 1004157"/>
              <a:gd name="connsiteY11" fmla="*/ 311146 h 2353119"/>
              <a:gd name="connsiteX12" fmla="*/ 914400 w 1004157"/>
              <a:gd name="connsiteY12" fmla="*/ 367244 h 2353119"/>
              <a:gd name="connsiteX13" fmla="*/ 889156 w 1004157"/>
              <a:gd name="connsiteY13" fmla="*/ 496270 h 2353119"/>
              <a:gd name="connsiteX14" fmla="*/ 863912 w 1004157"/>
              <a:gd name="connsiteY14" fmla="*/ 628101 h 2353119"/>
              <a:gd name="connsiteX15" fmla="*/ 816228 w 1004157"/>
              <a:gd name="connsiteY15" fmla="*/ 830054 h 2353119"/>
              <a:gd name="connsiteX16" fmla="*/ 774155 w 1004157"/>
              <a:gd name="connsiteY16" fmla="*/ 1017983 h 2353119"/>
              <a:gd name="connsiteX17" fmla="*/ 715252 w 1004157"/>
              <a:gd name="connsiteY17" fmla="*/ 1256400 h 2353119"/>
              <a:gd name="connsiteX18" fmla="*/ 659154 w 1004157"/>
              <a:gd name="connsiteY18" fmla="*/ 1452744 h 2353119"/>
              <a:gd name="connsiteX19" fmla="*/ 594641 w 1004157"/>
              <a:gd name="connsiteY19" fmla="*/ 1618233 h 2353119"/>
              <a:gd name="connsiteX20" fmla="*/ 482444 w 1004157"/>
              <a:gd name="connsiteY20" fmla="*/ 1893114 h 2353119"/>
              <a:gd name="connsiteX21" fmla="*/ 437566 w 1004157"/>
              <a:gd name="connsiteY21" fmla="*/ 1994091 h 2353119"/>
              <a:gd name="connsiteX22" fmla="*/ 384273 w 1004157"/>
              <a:gd name="connsiteY22" fmla="*/ 2100677 h 2353119"/>
              <a:gd name="connsiteX23" fmla="*/ 336589 w 1004157"/>
              <a:gd name="connsiteY23" fmla="*/ 2176410 h 2353119"/>
              <a:gd name="connsiteX24" fmla="*/ 319760 w 1004157"/>
              <a:gd name="connsiteY24" fmla="*/ 2210069 h 2353119"/>
              <a:gd name="connsiteX25" fmla="*/ 300125 w 1004157"/>
              <a:gd name="connsiteY25" fmla="*/ 2243728 h 2353119"/>
              <a:gd name="connsiteX26" fmla="*/ 272076 w 1004157"/>
              <a:gd name="connsiteY26" fmla="*/ 2277387 h 2353119"/>
              <a:gd name="connsiteX27" fmla="*/ 235613 w 1004157"/>
              <a:gd name="connsiteY27" fmla="*/ 2308241 h 2353119"/>
              <a:gd name="connsiteX28" fmla="*/ 187929 w 1004157"/>
              <a:gd name="connsiteY28" fmla="*/ 2333485 h 2353119"/>
              <a:gd name="connsiteX29" fmla="*/ 137441 w 1004157"/>
              <a:gd name="connsiteY29" fmla="*/ 2353119 h 2353119"/>
              <a:gd name="connsiteX30" fmla="*/ 112197 w 1004157"/>
              <a:gd name="connsiteY30" fmla="*/ 2353119 h 2353119"/>
              <a:gd name="connsiteX31" fmla="*/ 84147 w 1004157"/>
              <a:gd name="connsiteY31" fmla="*/ 2341899 h 2353119"/>
              <a:gd name="connsiteX32" fmla="*/ 67318 w 1004157"/>
              <a:gd name="connsiteY32" fmla="*/ 2325070 h 2353119"/>
              <a:gd name="connsiteX33" fmla="*/ 47684 w 1004157"/>
              <a:gd name="connsiteY33" fmla="*/ 2299826 h 2353119"/>
              <a:gd name="connsiteX34" fmla="*/ 30854 w 1004157"/>
              <a:gd name="connsiteY34" fmla="*/ 2271777 h 2353119"/>
              <a:gd name="connsiteX35" fmla="*/ 14025 w 1004157"/>
              <a:gd name="connsiteY35" fmla="*/ 2218483 h 2353119"/>
              <a:gd name="connsiteX36" fmla="*/ 0 w 1004157"/>
              <a:gd name="connsiteY36" fmla="*/ 2148361 h 2353119"/>
              <a:gd name="connsiteX37" fmla="*/ 0 w 1004157"/>
              <a:gd name="connsiteY37" fmla="*/ 2142751 h 2353119"/>
              <a:gd name="connsiteX38" fmla="*/ 193539 w 1004157"/>
              <a:gd name="connsiteY38" fmla="*/ 1893114 h 2353119"/>
              <a:gd name="connsiteX39" fmla="*/ 210368 w 1004157"/>
              <a:gd name="connsiteY39" fmla="*/ 1873480 h 2353119"/>
              <a:gd name="connsiteX40" fmla="*/ 252442 w 1004157"/>
              <a:gd name="connsiteY40" fmla="*/ 1808967 h 2353119"/>
              <a:gd name="connsiteX41" fmla="*/ 294516 w 1004157"/>
              <a:gd name="connsiteY41" fmla="*/ 1724820 h 2353119"/>
              <a:gd name="connsiteX42" fmla="*/ 409517 w 1004157"/>
              <a:gd name="connsiteY42" fmla="*/ 1452744 h 2353119"/>
              <a:gd name="connsiteX43" fmla="*/ 451590 w 1004157"/>
              <a:gd name="connsiteY43" fmla="*/ 1332133 h 2353119"/>
              <a:gd name="connsiteX44" fmla="*/ 496469 w 1004157"/>
              <a:gd name="connsiteY44" fmla="*/ 1189082 h 2353119"/>
              <a:gd name="connsiteX45" fmla="*/ 555372 w 1004157"/>
              <a:gd name="connsiteY45" fmla="*/ 978714 h 235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04157" h="2353119">
                <a:moveTo>
                  <a:pt x="555372" y="978714"/>
                </a:moveTo>
                <a:lnTo>
                  <a:pt x="608665" y="771151"/>
                </a:lnTo>
                <a:lnTo>
                  <a:pt x="653544" y="557978"/>
                </a:lnTo>
                <a:lnTo>
                  <a:pt x="690008" y="370049"/>
                </a:lnTo>
                <a:lnTo>
                  <a:pt x="709642" y="221389"/>
                </a:lnTo>
                <a:lnTo>
                  <a:pt x="712447" y="193340"/>
                </a:lnTo>
                <a:lnTo>
                  <a:pt x="684797" y="130158"/>
                </a:lnTo>
                <a:lnTo>
                  <a:pt x="663347" y="87318"/>
                </a:lnTo>
                <a:cubicBezTo>
                  <a:pt x="626399" y="41550"/>
                  <a:pt x="637126" y="29106"/>
                  <a:pt x="624016" y="0"/>
                </a:cubicBezTo>
                <a:lnTo>
                  <a:pt x="1004157" y="193340"/>
                </a:lnTo>
                <a:lnTo>
                  <a:pt x="970498" y="252243"/>
                </a:lnTo>
                <a:lnTo>
                  <a:pt x="936840" y="311146"/>
                </a:lnTo>
                <a:lnTo>
                  <a:pt x="914400" y="367244"/>
                </a:lnTo>
                <a:lnTo>
                  <a:pt x="889156" y="496270"/>
                </a:lnTo>
                <a:lnTo>
                  <a:pt x="863912" y="628101"/>
                </a:lnTo>
                <a:lnTo>
                  <a:pt x="816228" y="830054"/>
                </a:lnTo>
                <a:lnTo>
                  <a:pt x="774155" y="1017983"/>
                </a:lnTo>
                <a:lnTo>
                  <a:pt x="715252" y="1256400"/>
                </a:lnTo>
                <a:lnTo>
                  <a:pt x="659154" y="1452744"/>
                </a:lnTo>
                <a:lnTo>
                  <a:pt x="594641" y="1618233"/>
                </a:lnTo>
                <a:lnTo>
                  <a:pt x="482444" y="1893114"/>
                </a:lnTo>
                <a:lnTo>
                  <a:pt x="437566" y="1994091"/>
                </a:lnTo>
                <a:lnTo>
                  <a:pt x="384273" y="2100677"/>
                </a:lnTo>
                <a:lnTo>
                  <a:pt x="336589" y="2176410"/>
                </a:lnTo>
                <a:lnTo>
                  <a:pt x="319760" y="2210069"/>
                </a:lnTo>
                <a:lnTo>
                  <a:pt x="300125" y="2243728"/>
                </a:lnTo>
                <a:lnTo>
                  <a:pt x="272076" y="2277387"/>
                </a:lnTo>
                <a:lnTo>
                  <a:pt x="235613" y="2308241"/>
                </a:lnTo>
                <a:lnTo>
                  <a:pt x="187929" y="2333485"/>
                </a:lnTo>
                <a:lnTo>
                  <a:pt x="137441" y="2353119"/>
                </a:lnTo>
                <a:lnTo>
                  <a:pt x="112197" y="2353119"/>
                </a:lnTo>
                <a:lnTo>
                  <a:pt x="84147" y="2341899"/>
                </a:lnTo>
                <a:lnTo>
                  <a:pt x="67318" y="2325070"/>
                </a:lnTo>
                <a:lnTo>
                  <a:pt x="47684" y="2299826"/>
                </a:lnTo>
                <a:lnTo>
                  <a:pt x="30854" y="2271777"/>
                </a:lnTo>
                <a:lnTo>
                  <a:pt x="14025" y="2218483"/>
                </a:lnTo>
                <a:lnTo>
                  <a:pt x="0" y="2148361"/>
                </a:lnTo>
                <a:lnTo>
                  <a:pt x="0" y="2142751"/>
                </a:lnTo>
                <a:lnTo>
                  <a:pt x="193539" y="1893114"/>
                </a:lnTo>
                <a:lnTo>
                  <a:pt x="210368" y="1873480"/>
                </a:lnTo>
                <a:lnTo>
                  <a:pt x="252442" y="1808967"/>
                </a:lnTo>
                <a:lnTo>
                  <a:pt x="294516" y="1724820"/>
                </a:lnTo>
                <a:lnTo>
                  <a:pt x="409517" y="1452744"/>
                </a:lnTo>
                <a:lnTo>
                  <a:pt x="451590" y="1332133"/>
                </a:lnTo>
                <a:lnTo>
                  <a:pt x="496469" y="1189082"/>
                </a:lnTo>
                <a:lnTo>
                  <a:pt x="555372" y="97871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6BE6270-0152-4F31-9106-DA6771626845}"/>
              </a:ext>
            </a:extLst>
          </p:cNvPr>
          <p:cNvSpPr/>
          <p:nvPr/>
        </p:nvSpPr>
        <p:spPr>
          <a:xfrm>
            <a:off x="5829300" y="5446714"/>
            <a:ext cx="630238" cy="454025"/>
          </a:xfrm>
          <a:custGeom>
            <a:avLst/>
            <a:gdLst>
              <a:gd name="connsiteX0" fmla="*/ 195263 w 631031"/>
              <a:gd name="connsiteY0" fmla="*/ 71437 h 454819"/>
              <a:gd name="connsiteX1" fmla="*/ 345281 w 631031"/>
              <a:gd name="connsiteY1" fmla="*/ 130969 h 454819"/>
              <a:gd name="connsiteX2" fmla="*/ 411956 w 631031"/>
              <a:gd name="connsiteY2" fmla="*/ 154781 h 454819"/>
              <a:gd name="connsiteX3" fmla="*/ 457200 w 631031"/>
              <a:gd name="connsiteY3" fmla="*/ 171450 h 454819"/>
              <a:gd name="connsiteX4" fmla="*/ 476250 w 631031"/>
              <a:gd name="connsiteY4" fmla="*/ 176212 h 454819"/>
              <a:gd name="connsiteX5" fmla="*/ 497681 w 631031"/>
              <a:gd name="connsiteY5" fmla="*/ 178594 h 454819"/>
              <a:gd name="connsiteX6" fmla="*/ 526256 w 631031"/>
              <a:gd name="connsiteY6" fmla="*/ 171450 h 454819"/>
              <a:gd name="connsiteX7" fmla="*/ 554831 w 631031"/>
              <a:gd name="connsiteY7" fmla="*/ 157162 h 454819"/>
              <a:gd name="connsiteX8" fmla="*/ 583406 w 631031"/>
              <a:gd name="connsiteY8" fmla="*/ 135731 h 454819"/>
              <a:gd name="connsiteX9" fmla="*/ 631031 w 631031"/>
              <a:gd name="connsiteY9" fmla="*/ 76200 h 454819"/>
              <a:gd name="connsiteX10" fmla="*/ 414338 w 631031"/>
              <a:gd name="connsiteY10" fmla="*/ 454819 h 454819"/>
              <a:gd name="connsiteX11" fmla="*/ 395288 w 631031"/>
              <a:gd name="connsiteY11" fmla="*/ 378619 h 454819"/>
              <a:gd name="connsiteX12" fmla="*/ 373856 w 631031"/>
              <a:gd name="connsiteY12" fmla="*/ 345281 h 454819"/>
              <a:gd name="connsiteX13" fmla="*/ 323850 w 631031"/>
              <a:gd name="connsiteY13" fmla="*/ 290512 h 454819"/>
              <a:gd name="connsiteX14" fmla="*/ 257175 w 631031"/>
              <a:gd name="connsiteY14" fmla="*/ 223837 h 454819"/>
              <a:gd name="connsiteX15" fmla="*/ 202406 w 631031"/>
              <a:gd name="connsiteY15" fmla="*/ 176212 h 454819"/>
              <a:gd name="connsiteX16" fmla="*/ 126206 w 631031"/>
              <a:gd name="connsiteY16" fmla="*/ 119062 h 454819"/>
              <a:gd name="connsiteX17" fmla="*/ 71438 w 631031"/>
              <a:gd name="connsiteY17" fmla="*/ 83344 h 454819"/>
              <a:gd name="connsiteX18" fmla="*/ 33338 w 631031"/>
              <a:gd name="connsiteY18" fmla="*/ 59531 h 454819"/>
              <a:gd name="connsiteX19" fmla="*/ 21431 w 631031"/>
              <a:gd name="connsiteY19" fmla="*/ 50006 h 454819"/>
              <a:gd name="connsiteX20" fmla="*/ 4763 w 631031"/>
              <a:gd name="connsiteY20" fmla="*/ 30956 h 454819"/>
              <a:gd name="connsiteX21" fmla="*/ 0 w 631031"/>
              <a:gd name="connsiteY21" fmla="*/ 16669 h 454819"/>
              <a:gd name="connsiteX22" fmla="*/ 0 w 631031"/>
              <a:gd name="connsiteY22" fmla="*/ 4762 h 454819"/>
              <a:gd name="connsiteX23" fmla="*/ 9525 w 631031"/>
              <a:gd name="connsiteY23" fmla="*/ 0 h 454819"/>
              <a:gd name="connsiteX24" fmla="*/ 40481 w 631031"/>
              <a:gd name="connsiteY24" fmla="*/ 2381 h 454819"/>
              <a:gd name="connsiteX25" fmla="*/ 78581 w 631031"/>
              <a:gd name="connsiteY25" fmla="*/ 14287 h 454819"/>
              <a:gd name="connsiteX26" fmla="*/ 130969 w 631031"/>
              <a:gd name="connsiteY26" fmla="*/ 38100 h 454819"/>
              <a:gd name="connsiteX27" fmla="*/ 195263 w 631031"/>
              <a:gd name="connsiteY27" fmla="*/ 71437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31031" h="454819">
                <a:moveTo>
                  <a:pt x="195263" y="71437"/>
                </a:moveTo>
                <a:lnTo>
                  <a:pt x="345281" y="130969"/>
                </a:lnTo>
                <a:lnTo>
                  <a:pt x="411956" y="154781"/>
                </a:lnTo>
                <a:lnTo>
                  <a:pt x="457200" y="171450"/>
                </a:lnTo>
                <a:lnTo>
                  <a:pt x="476250" y="176212"/>
                </a:lnTo>
                <a:lnTo>
                  <a:pt x="497681" y="178594"/>
                </a:lnTo>
                <a:lnTo>
                  <a:pt x="526256" y="171450"/>
                </a:lnTo>
                <a:lnTo>
                  <a:pt x="554831" y="157162"/>
                </a:lnTo>
                <a:lnTo>
                  <a:pt x="583406" y="135731"/>
                </a:lnTo>
                <a:lnTo>
                  <a:pt x="631031" y="76200"/>
                </a:lnTo>
                <a:lnTo>
                  <a:pt x="414338" y="454819"/>
                </a:lnTo>
                <a:lnTo>
                  <a:pt x="395288" y="378619"/>
                </a:lnTo>
                <a:lnTo>
                  <a:pt x="373856" y="345281"/>
                </a:lnTo>
                <a:lnTo>
                  <a:pt x="323850" y="290512"/>
                </a:lnTo>
                <a:lnTo>
                  <a:pt x="257175" y="223837"/>
                </a:lnTo>
                <a:lnTo>
                  <a:pt x="202406" y="176212"/>
                </a:lnTo>
                <a:lnTo>
                  <a:pt x="126206" y="119062"/>
                </a:lnTo>
                <a:lnTo>
                  <a:pt x="71438" y="83344"/>
                </a:lnTo>
                <a:lnTo>
                  <a:pt x="33338" y="59531"/>
                </a:lnTo>
                <a:lnTo>
                  <a:pt x="21431" y="50006"/>
                </a:lnTo>
                <a:lnTo>
                  <a:pt x="4763" y="30956"/>
                </a:lnTo>
                <a:lnTo>
                  <a:pt x="0" y="16669"/>
                </a:lnTo>
                <a:lnTo>
                  <a:pt x="0" y="4762"/>
                </a:lnTo>
                <a:lnTo>
                  <a:pt x="9525" y="0"/>
                </a:lnTo>
                <a:lnTo>
                  <a:pt x="40481" y="2381"/>
                </a:lnTo>
                <a:lnTo>
                  <a:pt x="78581" y="14287"/>
                </a:lnTo>
                <a:lnTo>
                  <a:pt x="130969" y="38100"/>
                </a:lnTo>
                <a:lnTo>
                  <a:pt x="195263" y="714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DA440219-AEEC-43F7-97DE-9ED3A0E3CBE7}"/>
              </a:ext>
            </a:extLst>
          </p:cNvPr>
          <p:cNvSpPr/>
          <p:nvPr/>
        </p:nvSpPr>
        <p:spPr>
          <a:xfrm>
            <a:off x="5705475" y="3786189"/>
            <a:ext cx="598488" cy="1330325"/>
          </a:xfrm>
          <a:custGeom>
            <a:avLst/>
            <a:gdLst>
              <a:gd name="connsiteX0" fmla="*/ 164306 w 578644"/>
              <a:gd name="connsiteY0" fmla="*/ 835818 h 1281112"/>
              <a:gd name="connsiteX1" fmla="*/ 216694 w 578644"/>
              <a:gd name="connsiteY1" fmla="*/ 690562 h 1281112"/>
              <a:gd name="connsiteX2" fmla="*/ 247650 w 578644"/>
              <a:gd name="connsiteY2" fmla="*/ 550068 h 1281112"/>
              <a:gd name="connsiteX3" fmla="*/ 266700 w 578644"/>
              <a:gd name="connsiteY3" fmla="*/ 495300 h 1281112"/>
              <a:gd name="connsiteX4" fmla="*/ 288131 w 578644"/>
              <a:gd name="connsiteY4" fmla="*/ 421481 h 1281112"/>
              <a:gd name="connsiteX5" fmla="*/ 307181 w 578644"/>
              <a:gd name="connsiteY5" fmla="*/ 335756 h 1281112"/>
              <a:gd name="connsiteX6" fmla="*/ 314325 w 578644"/>
              <a:gd name="connsiteY6" fmla="*/ 278606 h 1281112"/>
              <a:gd name="connsiteX7" fmla="*/ 316706 w 578644"/>
              <a:gd name="connsiteY7" fmla="*/ 228600 h 1281112"/>
              <a:gd name="connsiteX8" fmla="*/ 316706 w 578644"/>
              <a:gd name="connsiteY8" fmla="*/ 185737 h 1281112"/>
              <a:gd name="connsiteX9" fmla="*/ 311944 w 578644"/>
              <a:gd name="connsiteY9" fmla="*/ 159543 h 1281112"/>
              <a:gd name="connsiteX10" fmla="*/ 302419 w 578644"/>
              <a:gd name="connsiteY10" fmla="*/ 140493 h 1281112"/>
              <a:gd name="connsiteX11" fmla="*/ 278606 w 578644"/>
              <a:gd name="connsiteY11" fmla="*/ 109537 h 1281112"/>
              <a:gd name="connsiteX12" fmla="*/ 257175 w 578644"/>
              <a:gd name="connsiteY12" fmla="*/ 90487 h 1281112"/>
              <a:gd name="connsiteX13" fmla="*/ 200025 w 578644"/>
              <a:gd name="connsiteY13" fmla="*/ 47625 h 1281112"/>
              <a:gd name="connsiteX14" fmla="*/ 383381 w 578644"/>
              <a:gd name="connsiteY14" fmla="*/ 0 h 1281112"/>
              <a:gd name="connsiteX15" fmla="*/ 459581 w 578644"/>
              <a:gd name="connsiteY15" fmla="*/ 66675 h 1281112"/>
              <a:gd name="connsiteX16" fmla="*/ 497681 w 578644"/>
              <a:gd name="connsiteY16" fmla="*/ 100012 h 1281112"/>
              <a:gd name="connsiteX17" fmla="*/ 535781 w 578644"/>
              <a:gd name="connsiteY17" fmla="*/ 138112 h 1281112"/>
              <a:gd name="connsiteX18" fmla="*/ 559594 w 578644"/>
              <a:gd name="connsiteY18" fmla="*/ 166687 h 1281112"/>
              <a:gd name="connsiteX19" fmla="*/ 573881 w 578644"/>
              <a:gd name="connsiteY19" fmla="*/ 190500 h 1281112"/>
              <a:gd name="connsiteX20" fmla="*/ 578644 w 578644"/>
              <a:gd name="connsiteY20" fmla="*/ 209550 h 1281112"/>
              <a:gd name="connsiteX21" fmla="*/ 578644 w 578644"/>
              <a:gd name="connsiteY21" fmla="*/ 228600 h 1281112"/>
              <a:gd name="connsiteX22" fmla="*/ 571500 w 578644"/>
              <a:gd name="connsiteY22" fmla="*/ 247650 h 1281112"/>
              <a:gd name="connsiteX23" fmla="*/ 557213 w 578644"/>
              <a:gd name="connsiteY23" fmla="*/ 266700 h 1281112"/>
              <a:gd name="connsiteX24" fmla="*/ 542925 w 578644"/>
              <a:gd name="connsiteY24" fmla="*/ 276225 h 1281112"/>
              <a:gd name="connsiteX25" fmla="*/ 514350 w 578644"/>
              <a:gd name="connsiteY25" fmla="*/ 295275 h 1281112"/>
              <a:gd name="connsiteX26" fmla="*/ 502444 w 578644"/>
              <a:gd name="connsiteY26" fmla="*/ 311943 h 1281112"/>
              <a:gd name="connsiteX27" fmla="*/ 488156 w 578644"/>
              <a:gd name="connsiteY27" fmla="*/ 350043 h 1281112"/>
              <a:gd name="connsiteX28" fmla="*/ 471488 w 578644"/>
              <a:gd name="connsiteY28" fmla="*/ 411956 h 1281112"/>
              <a:gd name="connsiteX29" fmla="*/ 457200 w 578644"/>
              <a:gd name="connsiteY29" fmla="*/ 495300 h 1281112"/>
              <a:gd name="connsiteX30" fmla="*/ 452438 w 578644"/>
              <a:gd name="connsiteY30" fmla="*/ 542925 h 1281112"/>
              <a:gd name="connsiteX31" fmla="*/ 411956 w 578644"/>
              <a:gd name="connsiteY31" fmla="*/ 702468 h 1281112"/>
              <a:gd name="connsiteX32" fmla="*/ 354806 w 578644"/>
              <a:gd name="connsiteY32" fmla="*/ 842962 h 1281112"/>
              <a:gd name="connsiteX33" fmla="*/ 285750 w 578644"/>
              <a:gd name="connsiteY33" fmla="*/ 1009650 h 1281112"/>
              <a:gd name="connsiteX34" fmla="*/ 223838 w 578644"/>
              <a:gd name="connsiteY34" fmla="*/ 1154906 h 1281112"/>
              <a:gd name="connsiteX35" fmla="*/ 176213 w 578644"/>
              <a:gd name="connsiteY35" fmla="*/ 1281112 h 1281112"/>
              <a:gd name="connsiteX36" fmla="*/ 0 w 578644"/>
              <a:gd name="connsiteY36" fmla="*/ 1252537 h 1281112"/>
              <a:gd name="connsiteX37" fmla="*/ 80963 w 578644"/>
              <a:gd name="connsiteY37" fmla="*/ 1054893 h 1281112"/>
              <a:gd name="connsiteX38" fmla="*/ 164306 w 578644"/>
              <a:gd name="connsiteY38" fmla="*/ 835818 h 1281112"/>
              <a:gd name="connsiteX0" fmla="*/ 164306 w 578644"/>
              <a:gd name="connsiteY0" fmla="*/ 835818 h 1281112"/>
              <a:gd name="connsiteX1" fmla="*/ 216694 w 578644"/>
              <a:gd name="connsiteY1" fmla="*/ 690562 h 1281112"/>
              <a:gd name="connsiteX2" fmla="*/ 247650 w 578644"/>
              <a:gd name="connsiteY2" fmla="*/ 550068 h 1281112"/>
              <a:gd name="connsiteX3" fmla="*/ 266700 w 578644"/>
              <a:gd name="connsiteY3" fmla="*/ 495300 h 1281112"/>
              <a:gd name="connsiteX4" fmla="*/ 288131 w 578644"/>
              <a:gd name="connsiteY4" fmla="*/ 421481 h 1281112"/>
              <a:gd name="connsiteX5" fmla="*/ 307181 w 578644"/>
              <a:gd name="connsiteY5" fmla="*/ 335756 h 1281112"/>
              <a:gd name="connsiteX6" fmla="*/ 314325 w 578644"/>
              <a:gd name="connsiteY6" fmla="*/ 278606 h 1281112"/>
              <a:gd name="connsiteX7" fmla="*/ 316706 w 578644"/>
              <a:gd name="connsiteY7" fmla="*/ 228600 h 1281112"/>
              <a:gd name="connsiteX8" fmla="*/ 316706 w 578644"/>
              <a:gd name="connsiteY8" fmla="*/ 185737 h 1281112"/>
              <a:gd name="connsiteX9" fmla="*/ 311944 w 578644"/>
              <a:gd name="connsiteY9" fmla="*/ 159543 h 1281112"/>
              <a:gd name="connsiteX10" fmla="*/ 302419 w 578644"/>
              <a:gd name="connsiteY10" fmla="*/ 140493 h 1281112"/>
              <a:gd name="connsiteX11" fmla="*/ 278606 w 578644"/>
              <a:gd name="connsiteY11" fmla="*/ 109537 h 1281112"/>
              <a:gd name="connsiteX12" fmla="*/ 257175 w 578644"/>
              <a:gd name="connsiteY12" fmla="*/ 90487 h 1281112"/>
              <a:gd name="connsiteX13" fmla="*/ 200025 w 578644"/>
              <a:gd name="connsiteY13" fmla="*/ 47625 h 1281112"/>
              <a:gd name="connsiteX14" fmla="*/ 383381 w 578644"/>
              <a:gd name="connsiteY14" fmla="*/ 0 h 1281112"/>
              <a:gd name="connsiteX15" fmla="*/ 459581 w 578644"/>
              <a:gd name="connsiteY15" fmla="*/ 66675 h 1281112"/>
              <a:gd name="connsiteX16" fmla="*/ 497681 w 578644"/>
              <a:gd name="connsiteY16" fmla="*/ 100012 h 1281112"/>
              <a:gd name="connsiteX17" fmla="*/ 535781 w 578644"/>
              <a:gd name="connsiteY17" fmla="*/ 138112 h 1281112"/>
              <a:gd name="connsiteX18" fmla="*/ 559594 w 578644"/>
              <a:gd name="connsiteY18" fmla="*/ 166687 h 1281112"/>
              <a:gd name="connsiteX19" fmla="*/ 573881 w 578644"/>
              <a:gd name="connsiteY19" fmla="*/ 190500 h 1281112"/>
              <a:gd name="connsiteX20" fmla="*/ 578644 w 578644"/>
              <a:gd name="connsiteY20" fmla="*/ 209550 h 1281112"/>
              <a:gd name="connsiteX21" fmla="*/ 578644 w 578644"/>
              <a:gd name="connsiteY21" fmla="*/ 228600 h 1281112"/>
              <a:gd name="connsiteX22" fmla="*/ 571500 w 578644"/>
              <a:gd name="connsiteY22" fmla="*/ 247650 h 1281112"/>
              <a:gd name="connsiteX23" fmla="*/ 557213 w 578644"/>
              <a:gd name="connsiteY23" fmla="*/ 266700 h 1281112"/>
              <a:gd name="connsiteX24" fmla="*/ 542925 w 578644"/>
              <a:gd name="connsiteY24" fmla="*/ 276225 h 1281112"/>
              <a:gd name="connsiteX25" fmla="*/ 514350 w 578644"/>
              <a:gd name="connsiteY25" fmla="*/ 295275 h 1281112"/>
              <a:gd name="connsiteX26" fmla="*/ 502444 w 578644"/>
              <a:gd name="connsiteY26" fmla="*/ 311943 h 1281112"/>
              <a:gd name="connsiteX27" fmla="*/ 488156 w 578644"/>
              <a:gd name="connsiteY27" fmla="*/ 350043 h 1281112"/>
              <a:gd name="connsiteX28" fmla="*/ 471488 w 578644"/>
              <a:gd name="connsiteY28" fmla="*/ 411956 h 1281112"/>
              <a:gd name="connsiteX29" fmla="*/ 457200 w 578644"/>
              <a:gd name="connsiteY29" fmla="*/ 495300 h 1281112"/>
              <a:gd name="connsiteX30" fmla="*/ 452438 w 578644"/>
              <a:gd name="connsiteY30" fmla="*/ 542925 h 1281112"/>
              <a:gd name="connsiteX31" fmla="*/ 411956 w 578644"/>
              <a:gd name="connsiteY31" fmla="*/ 702468 h 1281112"/>
              <a:gd name="connsiteX32" fmla="*/ 354806 w 578644"/>
              <a:gd name="connsiteY32" fmla="*/ 842962 h 1281112"/>
              <a:gd name="connsiteX33" fmla="*/ 285750 w 578644"/>
              <a:gd name="connsiteY33" fmla="*/ 1009650 h 1281112"/>
              <a:gd name="connsiteX34" fmla="*/ 223838 w 578644"/>
              <a:gd name="connsiteY34" fmla="*/ 1154906 h 1281112"/>
              <a:gd name="connsiteX35" fmla="*/ 176213 w 578644"/>
              <a:gd name="connsiteY35" fmla="*/ 1281112 h 1281112"/>
              <a:gd name="connsiteX36" fmla="*/ 0 w 578644"/>
              <a:gd name="connsiteY36" fmla="*/ 1252537 h 1281112"/>
              <a:gd name="connsiteX37" fmla="*/ 0 w 578644"/>
              <a:gd name="connsiteY37" fmla="*/ 1252537 h 1281112"/>
              <a:gd name="connsiteX38" fmla="*/ 80963 w 578644"/>
              <a:gd name="connsiteY38" fmla="*/ 1054893 h 1281112"/>
              <a:gd name="connsiteX39" fmla="*/ 164306 w 578644"/>
              <a:gd name="connsiteY39" fmla="*/ 835818 h 1281112"/>
              <a:gd name="connsiteX0" fmla="*/ 164306 w 578644"/>
              <a:gd name="connsiteY0" fmla="*/ 835818 h 1352526"/>
              <a:gd name="connsiteX1" fmla="*/ 216694 w 578644"/>
              <a:gd name="connsiteY1" fmla="*/ 690562 h 1352526"/>
              <a:gd name="connsiteX2" fmla="*/ 247650 w 578644"/>
              <a:gd name="connsiteY2" fmla="*/ 550068 h 1352526"/>
              <a:gd name="connsiteX3" fmla="*/ 266700 w 578644"/>
              <a:gd name="connsiteY3" fmla="*/ 495300 h 1352526"/>
              <a:gd name="connsiteX4" fmla="*/ 288131 w 578644"/>
              <a:gd name="connsiteY4" fmla="*/ 421481 h 1352526"/>
              <a:gd name="connsiteX5" fmla="*/ 307181 w 578644"/>
              <a:gd name="connsiteY5" fmla="*/ 335756 h 1352526"/>
              <a:gd name="connsiteX6" fmla="*/ 314325 w 578644"/>
              <a:gd name="connsiteY6" fmla="*/ 278606 h 1352526"/>
              <a:gd name="connsiteX7" fmla="*/ 316706 w 578644"/>
              <a:gd name="connsiteY7" fmla="*/ 228600 h 1352526"/>
              <a:gd name="connsiteX8" fmla="*/ 316706 w 578644"/>
              <a:gd name="connsiteY8" fmla="*/ 185737 h 1352526"/>
              <a:gd name="connsiteX9" fmla="*/ 311944 w 578644"/>
              <a:gd name="connsiteY9" fmla="*/ 159543 h 1352526"/>
              <a:gd name="connsiteX10" fmla="*/ 302419 w 578644"/>
              <a:gd name="connsiteY10" fmla="*/ 140493 h 1352526"/>
              <a:gd name="connsiteX11" fmla="*/ 278606 w 578644"/>
              <a:gd name="connsiteY11" fmla="*/ 109537 h 1352526"/>
              <a:gd name="connsiteX12" fmla="*/ 257175 w 578644"/>
              <a:gd name="connsiteY12" fmla="*/ 90487 h 1352526"/>
              <a:gd name="connsiteX13" fmla="*/ 200025 w 578644"/>
              <a:gd name="connsiteY13" fmla="*/ 47625 h 1352526"/>
              <a:gd name="connsiteX14" fmla="*/ 383381 w 578644"/>
              <a:gd name="connsiteY14" fmla="*/ 0 h 1352526"/>
              <a:gd name="connsiteX15" fmla="*/ 459581 w 578644"/>
              <a:gd name="connsiteY15" fmla="*/ 66675 h 1352526"/>
              <a:gd name="connsiteX16" fmla="*/ 497681 w 578644"/>
              <a:gd name="connsiteY16" fmla="*/ 100012 h 1352526"/>
              <a:gd name="connsiteX17" fmla="*/ 535781 w 578644"/>
              <a:gd name="connsiteY17" fmla="*/ 138112 h 1352526"/>
              <a:gd name="connsiteX18" fmla="*/ 559594 w 578644"/>
              <a:gd name="connsiteY18" fmla="*/ 166687 h 1352526"/>
              <a:gd name="connsiteX19" fmla="*/ 573881 w 578644"/>
              <a:gd name="connsiteY19" fmla="*/ 190500 h 1352526"/>
              <a:gd name="connsiteX20" fmla="*/ 578644 w 578644"/>
              <a:gd name="connsiteY20" fmla="*/ 209550 h 1352526"/>
              <a:gd name="connsiteX21" fmla="*/ 578644 w 578644"/>
              <a:gd name="connsiteY21" fmla="*/ 228600 h 1352526"/>
              <a:gd name="connsiteX22" fmla="*/ 571500 w 578644"/>
              <a:gd name="connsiteY22" fmla="*/ 247650 h 1352526"/>
              <a:gd name="connsiteX23" fmla="*/ 557213 w 578644"/>
              <a:gd name="connsiteY23" fmla="*/ 266700 h 1352526"/>
              <a:gd name="connsiteX24" fmla="*/ 542925 w 578644"/>
              <a:gd name="connsiteY24" fmla="*/ 276225 h 1352526"/>
              <a:gd name="connsiteX25" fmla="*/ 514350 w 578644"/>
              <a:gd name="connsiteY25" fmla="*/ 295275 h 1352526"/>
              <a:gd name="connsiteX26" fmla="*/ 502444 w 578644"/>
              <a:gd name="connsiteY26" fmla="*/ 311943 h 1352526"/>
              <a:gd name="connsiteX27" fmla="*/ 488156 w 578644"/>
              <a:gd name="connsiteY27" fmla="*/ 350043 h 1352526"/>
              <a:gd name="connsiteX28" fmla="*/ 471488 w 578644"/>
              <a:gd name="connsiteY28" fmla="*/ 411956 h 1352526"/>
              <a:gd name="connsiteX29" fmla="*/ 457200 w 578644"/>
              <a:gd name="connsiteY29" fmla="*/ 495300 h 1352526"/>
              <a:gd name="connsiteX30" fmla="*/ 452438 w 578644"/>
              <a:gd name="connsiteY30" fmla="*/ 542925 h 1352526"/>
              <a:gd name="connsiteX31" fmla="*/ 411956 w 578644"/>
              <a:gd name="connsiteY31" fmla="*/ 702468 h 1352526"/>
              <a:gd name="connsiteX32" fmla="*/ 354806 w 578644"/>
              <a:gd name="connsiteY32" fmla="*/ 842962 h 1352526"/>
              <a:gd name="connsiteX33" fmla="*/ 285750 w 578644"/>
              <a:gd name="connsiteY33" fmla="*/ 1009650 h 1352526"/>
              <a:gd name="connsiteX34" fmla="*/ 223838 w 578644"/>
              <a:gd name="connsiteY34" fmla="*/ 1154906 h 1352526"/>
              <a:gd name="connsiteX35" fmla="*/ 176213 w 578644"/>
              <a:gd name="connsiteY35" fmla="*/ 1281112 h 1352526"/>
              <a:gd name="connsiteX36" fmla="*/ 123620 w 578644"/>
              <a:gd name="connsiteY36" fmla="*/ 1352526 h 1352526"/>
              <a:gd name="connsiteX37" fmla="*/ 0 w 578644"/>
              <a:gd name="connsiteY37" fmla="*/ 1252537 h 1352526"/>
              <a:gd name="connsiteX38" fmla="*/ 0 w 578644"/>
              <a:gd name="connsiteY38" fmla="*/ 1252537 h 1352526"/>
              <a:gd name="connsiteX39" fmla="*/ 80963 w 578644"/>
              <a:gd name="connsiteY39" fmla="*/ 1054893 h 1352526"/>
              <a:gd name="connsiteX40" fmla="*/ 164306 w 578644"/>
              <a:gd name="connsiteY40" fmla="*/ 835818 h 1352526"/>
              <a:gd name="connsiteX0" fmla="*/ 164306 w 578644"/>
              <a:gd name="connsiteY0" fmla="*/ 835818 h 1352526"/>
              <a:gd name="connsiteX1" fmla="*/ 216694 w 578644"/>
              <a:gd name="connsiteY1" fmla="*/ 690562 h 1352526"/>
              <a:gd name="connsiteX2" fmla="*/ 247650 w 578644"/>
              <a:gd name="connsiteY2" fmla="*/ 550068 h 1352526"/>
              <a:gd name="connsiteX3" fmla="*/ 266700 w 578644"/>
              <a:gd name="connsiteY3" fmla="*/ 495300 h 1352526"/>
              <a:gd name="connsiteX4" fmla="*/ 288131 w 578644"/>
              <a:gd name="connsiteY4" fmla="*/ 421481 h 1352526"/>
              <a:gd name="connsiteX5" fmla="*/ 307181 w 578644"/>
              <a:gd name="connsiteY5" fmla="*/ 335756 h 1352526"/>
              <a:gd name="connsiteX6" fmla="*/ 314325 w 578644"/>
              <a:gd name="connsiteY6" fmla="*/ 278606 h 1352526"/>
              <a:gd name="connsiteX7" fmla="*/ 316706 w 578644"/>
              <a:gd name="connsiteY7" fmla="*/ 228600 h 1352526"/>
              <a:gd name="connsiteX8" fmla="*/ 316706 w 578644"/>
              <a:gd name="connsiteY8" fmla="*/ 185737 h 1352526"/>
              <a:gd name="connsiteX9" fmla="*/ 311944 w 578644"/>
              <a:gd name="connsiteY9" fmla="*/ 159543 h 1352526"/>
              <a:gd name="connsiteX10" fmla="*/ 302419 w 578644"/>
              <a:gd name="connsiteY10" fmla="*/ 140493 h 1352526"/>
              <a:gd name="connsiteX11" fmla="*/ 278606 w 578644"/>
              <a:gd name="connsiteY11" fmla="*/ 109537 h 1352526"/>
              <a:gd name="connsiteX12" fmla="*/ 257175 w 578644"/>
              <a:gd name="connsiteY12" fmla="*/ 90487 h 1352526"/>
              <a:gd name="connsiteX13" fmla="*/ 200025 w 578644"/>
              <a:gd name="connsiteY13" fmla="*/ 47625 h 1352526"/>
              <a:gd name="connsiteX14" fmla="*/ 383381 w 578644"/>
              <a:gd name="connsiteY14" fmla="*/ 0 h 1352526"/>
              <a:gd name="connsiteX15" fmla="*/ 459581 w 578644"/>
              <a:gd name="connsiteY15" fmla="*/ 66675 h 1352526"/>
              <a:gd name="connsiteX16" fmla="*/ 497681 w 578644"/>
              <a:gd name="connsiteY16" fmla="*/ 100012 h 1352526"/>
              <a:gd name="connsiteX17" fmla="*/ 535781 w 578644"/>
              <a:gd name="connsiteY17" fmla="*/ 138112 h 1352526"/>
              <a:gd name="connsiteX18" fmla="*/ 559594 w 578644"/>
              <a:gd name="connsiteY18" fmla="*/ 166687 h 1352526"/>
              <a:gd name="connsiteX19" fmla="*/ 573881 w 578644"/>
              <a:gd name="connsiteY19" fmla="*/ 190500 h 1352526"/>
              <a:gd name="connsiteX20" fmla="*/ 578644 w 578644"/>
              <a:gd name="connsiteY20" fmla="*/ 209550 h 1352526"/>
              <a:gd name="connsiteX21" fmla="*/ 578644 w 578644"/>
              <a:gd name="connsiteY21" fmla="*/ 228600 h 1352526"/>
              <a:gd name="connsiteX22" fmla="*/ 571500 w 578644"/>
              <a:gd name="connsiteY22" fmla="*/ 247650 h 1352526"/>
              <a:gd name="connsiteX23" fmla="*/ 557213 w 578644"/>
              <a:gd name="connsiteY23" fmla="*/ 266700 h 1352526"/>
              <a:gd name="connsiteX24" fmla="*/ 542925 w 578644"/>
              <a:gd name="connsiteY24" fmla="*/ 276225 h 1352526"/>
              <a:gd name="connsiteX25" fmla="*/ 514350 w 578644"/>
              <a:gd name="connsiteY25" fmla="*/ 295275 h 1352526"/>
              <a:gd name="connsiteX26" fmla="*/ 502444 w 578644"/>
              <a:gd name="connsiteY26" fmla="*/ 311943 h 1352526"/>
              <a:gd name="connsiteX27" fmla="*/ 488156 w 578644"/>
              <a:gd name="connsiteY27" fmla="*/ 350043 h 1352526"/>
              <a:gd name="connsiteX28" fmla="*/ 471488 w 578644"/>
              <a:gd name="connsiteY28" fmla="*/ 411956 h 1352526"/>
              <a:gd name="connsiteX29" fmla="*/ 457200 w 578644"/>
              <a:gd name="connsiteY29" fmla="*/ 495300 h 1352526"/>
              <a:gd name="connsiteX30" fmla="*/ 452438 w 578644"/>
              <a:gd name="connsiteY30" fmla="*/ 542925 h 1352526"/>
              <a:gd name="connsiteX31" fmla="*/ 411956 w 578644"/>
              <a:gd name="connsiteY31" fmla="*/ 702468 h 1352526"/>
              <a:gd name="connsiteX32" fmla="*/ 354806 w 578644"/>
              <a:gd name="connsiteY32" fmla="*/ 842962 h 1352526"/>
              <a:gd name="connsiteX33" fmla="*/ 285750 w 578644"/>
              <a:gd name="connsiteY33" fmla="*/ 1009650 h 1352526"/>
              <a:gd name="connsiteX34" fmla="*/ 223838 w 578644"/>
              <a:gd name="connsiteY34" fmla="*/ 1154906 h 1352526"/>
              <a:gd name="connsiteX35" fmla="*/ 176213 w 578644"/>
              <a:gd name="connsiteY35" fmla="*/ 1281112 h 1352526"/>
              <a:gd name="connsiteX36" fmla="*/ 123620 w 578644"/>
              <a:gd name="connsiteY36" fmla="*/ 1352526 h 1352526"/>
              <a:gd name="connsiteX37" fmla="*/ 83230 w 578644"/>
              <a:gd name="connsiteY37" fmla="*/ 1323975 h 1352526"/>
              <a:gd name="connsiteX38" fmla="*/ 0 w 578644"/>
              <a:gd name="connsiteY38" fmla="*/ 1252537 h 1352526"/>
              <a:gd name="connsiteX39" fmla="*/ 0 w 578644"/>
              <a:gd name="connsiteY39" fmla="*/ 1252537 h 1352526"/>
              <a:gd name="connsiteX40" fmla="*/ 80963 w 578644"/>
              <a:gd name="connsiteY40" fmla="*/ 1054893 h 1352526"/>
              <a:gd name="connsiteX41" fmla="*/ 164306 w 578644"/>
              <a:gd name="connsiteY41" fmla="*/ 835818 h 1352526"/>
              <a:gd name="connsiteX0" fmla="*/ 209523 w 623861"/>
              <a:gd name="connsiteY0" fmla="*/ 835818 h 1385864"/>
              <a:gd name="connsiteX1" fmla="*/ 261911 w 623861"/>
              <a:gd name="connsiteY1" fmla="*/ 690562 h 1385864"/>
              <a:gd name="connsiteX2" fmla="*/ 292867 w 623861"/>
              <a:gd name="connsiteY2" fmla="*/ 550068 h 1385864"/>
              <a:gd name="connsiteX3" fmla="*/ 311917 w 623861"/>
              <a:gd name="connsiteY3" fmla="*/ 495300 h 1385864"/>
              <a:gd name="connsiteX4" fmla="*/ 333348 w 623861"/>
              <a:gd name="connsiteY4" fmla="*/ 421481 h 1385864"/>
              <a:gd name="connsiteX5" fmla="*/ 352398 w 623861"/>
              <a:gd name="connsiteY5" fmla="*/ 335756 h 1385864"/>
              <a:gd name="connsiteX6" fmla="*/ 359542 w 623861"/>
              <a:gd name="connsiteY6" fmla="*/ 278606 h 1385864"/>
              <a:gd name="connsiteX7" fmla="*/ 361923 w 623861"/>
              <a:gd name="connsiteY7" fmla="*/ 228600 h 1385864"/>
              <a:gd name="connsiteX8" fmla="*/ 361923 w 623861"/>
              <a:gd name="connsiteY8" fmla="*/ 185737 h 1385864"/>
              <a:gd name="connsiteX9" fmla="*/ 357161 w 623861"/>
              <a:gd name="connsiteY9" fmla="*/ 159543 h 1385864"/>
              <a:gd name="connsiteX10" fmla="*/ 347636 w 623861"/>
              <a:gd name="connsiteY10" fmla="*/ 140493 h 1385864"/>
              <a:gd name="connsiteX11" fmla="*/ 323823 w 623861"/>
              <a:gd name="connsiteY11" fmla="*/ 109537 h 1385864"/>
              <a:gd name="connsiteX12" fmla="*/ 302392 w 623861"/>
              <a:gd name="connsiteY12" fmla="*/ 90487 h 1385864"/>
              <a:gd name="connsiteX13" fmla="*/ 245242 w 623861"/>
              <a:gd name="connsiteY13" fmla="*/ 47625 h 1385864"/>
              <a:gd name="connsiteX14" fmla="*/ 428598 w 623861"/>
              <a:gd name="connsiteY14" fmla="*/ 0 h 1385864"/>
              <a:gd name="connsiteX15" fmla="*/ 504798 w 623861"/>
              <a:gd name="connsiteY15" fmla="*/ 66675 h 1385864"/>
              <a:gd name="connsiteX16" fmla="*/ 542898 w 623861"/>
              <a:gd name="connsiteY16" fmla="*/ 100012 h 1385864"/>
              <a:gd name="connsiteX17" fmla="*/ 580998 w 623861"/>
              <a:gd name="connsiteY17" fmla="*/ 138112 h 1385864"/>
              <a:gd name="connsiteX18" fmla="*/ 604811 w 623861"/>
              <a:gd name="connsiteY18" fmla="*/ 166687 h 1385864"/>
              <a:gd name="connsiteX19" fmla="*/ 619098 w 623861"/>
              <a:gd name="connsiteY19" fmla="*/ 190500 h 1385864"/>
              <a:gd name="connsiteX20" fmla="*/ 623861 w 623861"/>
              <a:gd name="connsiteY20" fmla="*/ 209550 h 1385864"/>
              <a:gd name="connsiteX21" fmla="*/ 623861 w 623861"/>
              <a:gd name="connsiteY21" fmla="*/ 228600 h 1385864"/>
              <a:gd name="connsiteX22" fmla="*/ 616717 w 623861"/>
              <a:gd name="connsiteY22" fmla="*/ 247650 h 1385864"/>
              <a:gd name="connsiteX23" fmla="*/ 602430 w 623861"/>
              <a:gd name="connsiteY23" fmla="*/ 266700 h 1385864"/>
              <a:gd name="connsiteX24" fmla="*/ 588142 w 623861"/>
              <a:gd name="connsiteY24" fmla="*/ 276225 h 1385864"/>
              <a:gd name="connsiteX25" fmla="*/ 559567 w 623861"/>
              <a:gd name="connsiteY25" fmla="*/ 295275 h 1385864"/>
              <a:gd name="connsiteX26" fmla="*/ 547661 w 623861"/>
              <a:gd name="connsiteY26" fmla="*/ 311943 h 1385864"/>
              <a:gd name="connsiteX27" fmla="*/ 533373 w 623861"/>
              <a:gd name="connsiteY27" fmla="*/ 350043 h 1385864"/>
              <a:gd name="connsiteX28" fmla="*/ 516705 w 623861"/>
              <a:gd name="connsiteY28" fmla="*/ 411956 h 1385864"/>
              <a:gd name="connsiteX29" fmla="*/ 502417 w 623861"/>
              <a:gd name="connsiteY29" fmla="*/ 495300 h 1385864"/>
              <a:gd name="connsiteX30" fmla="*/ 497655 w 623861"/>
              <a:gd name="connsiteY30" fmla="*/ 542925 h 1385864"/>
              <a:gd name="connsiteX31" fmla="*/ 457173 w 623861"/>
              <a:gd name="connsiteY31" fmla="*/ 702468 h 1385864"/>
              <a:gd name="connsiteX32" fmla="*/ 400023 w 623861"/>
              <a:gd name="connsiteY32" fmla="*/ 842962 h 1385864"/>
              <a:gd name="connsiteX33" fmla="*/ 330967 w 623861"/>
              <a:gd name="connsiteY33" fmla="*/ 1009650 h 1385864"/>
              <a:gd name="connsiteX34" fmla="*/ 269055 w 623861"/>
              <a:gd name="connsiteY34" fmla="*/ 1154906 h 1385864"/>
              <a:gd name="connsiteX35" fmla="*/ 221430 w 623861"/>
              <a:gd name="connsiteY35" fmla="*/ 1281112 h 1385864"/>
              <a:gd name="connsiteX36" fmla="*/ 168837 w 623861"/>
              <a:gd name="connsiteY36" fmla="*/ 1352526 h 1385864"/>
              <a:gd name="connsiteX37" fmla="*/ 128447 w 623861"/>
              <a:gd name="connsiteY37" fmla="*/ 1323975 h 1385864"/>
              <a:gd name="connsiteX38" fmla="*/ 0 w 623861"/>
              <a:gd name="connsiteY38" fmla="*/ 1385864 h 1385864"/>
              <a:gd name="connsiteX39" fmla="*/ 45217 w 623861"/>
              <a:gd name="connsiteY39" fmla="*/ 1252537 h 1385864"/>
              <a:gd name="connsiteX40" fmla="*/ 45217 w 623861"/>
              <a:gd name="connsiteY40" fmla="*/ 1252537 h 1385864"/>
              <a:gd name="connsiteX41" fmla="*/ 126180 w 623861"/>
              <a:gd name="connsiteY41" fmla="*/ 1054893 h 1385864"/>
              <a:gd name="connsiteX42" fmla="*/ 209523 w 623861"/>
              <a:gd name="connsiteY42" fmla="*/ 835818 h 1385864"/>
              <a:gd name="connsiteX0" fmla="*/ 209523 w 623861"/>
              <a:gd name="connsiteY0" fmla="*/ 835818 h 1385864"/>
              <a:gd name="connsiteX1" fmla="*/ 261911 w 623861"/>
              <a:gd name="connsiteY1" fmla="*/ 690562 h 1385864"/>
              <a:gd name="connsiteX2" fmla="*/ 292867 w 623861"/>
              <a:gd name="connsiteY2" fmla="*/ 550068 h 1385864"/>
              <a:gd name="connsiteX3" fmla="*/ 311917 w 623861"/>
              <a:gd name="connsiteY3" fmla="*/ 495300 h 1385864"/>
              <a:gd name="connsiteX4" fmla="*/ 333348 w 623861"/>
              <a:gd name="connsiteY4" fmla="*/ 421481 h 1385864"/>
              <a:gd name="connsiteX5" fmla="*/ 352398 w 623861"/>
              <a:gd name="connsiteY5" fmla="*/ 335756 h 1385864"/>
              <a:gd name="connsiteX6" fmla="*/ 359542 w 623861"/>
              <a:gd name="connsiteY6" fmla="*/ 278606 h 1385864"/>
              <a:gd name="connsiteX7" fmla="*/ 361923 w 623861"/>
              <a:gd name="connsiteY7" fmla="*/ 228600 h 1385864"/>
              <a:gd name="connsiteX8" fmla="*/ 361923 w 623861"/>
              <a:gd name="connsiteY8" fmla="*/ 185737 h 1385864"/>
              <a:gd name="connsiteX9" fmla="*/ 357161 w 623861"/>
              <a:gd name="connsiteY9" fmla="*/ 159543 h 1385864"/>
              <a:gd name="connsiteX10" fmla="*/ 347636 w 623861"/>
              <a:gd name="connsiteY10" fmla="*/ 140493 h 1385864"/>
              <a:gd name="connsiteX11" fmla="*/ 323823 w 623861"/>
              <a:gd name="connsiteY11" fmla="*/ 109537 h 1385864"/>
              <a:gd name="connsiteX12" fmla="*/ 302392 w 623861"/>
              <a:gd name="connsiteY12" fmla="*/ 90487 h 1385864"/>
              <a:gd name="connsiteX13" fmla="*/ 245242 w 623861"/>
              <a:gd name="connsiteY13" fmla="*/ 47625 h 1385864"/>
              <a:gd name="connsiteX14" fmla="*/ 428598 w 623861"/>
              <a:gd name="connsiteY14" fmla="*/ 0 h 1385864"/>
              <a:gd name="connsiteX15" fmla="*/ 504798 w 623861"/>
              <a:gd name="connsiteY15" fmla="*/ 66675 h 1385864"/>
              <a:gd name="connsiteX16" fmla="*/ 542898 w 623861"/>
              <a:gd name="connsiteY16" fmla="*/ 100012 h 1385864"/>
              <a:gd name="connsiteX17" fmla="*/ 580998 w 623861"/>
              <a:gd name="connsiteY17" fmla="*/ 138112 h 1385864"/>
              <a:gd name="connsiteX18" fmla="*/ 604811 w 623861"/>
              <a:gd name="connsiteY18" fmla="*/ 166687 h 1385864"/>
              <a:gd name="connsiteX19" fmla="*/ 619098 w 623861"/>
              <a:gd name="connsiteY19" fmla="*/ 190500 h 1385864"/>
              <a:gd name="connsiteX20" fmla="*/ 623861 w 623861"/>
              <a:gd name="connsiteY20" fmla="*/ 209550 h 1385864"/>
              <a:gd name="connsiteX21" fmla="*/ 623861 w 623861"/>
              <a:gd name="connsiteY21" fmla="*/ 228600 h 1385864"/>
              <a:gd name="connsiteX22" fmla="*/ 616717 w 623861"/>
              <a:gd name="connsiteY22" fmla="*/ 247650 h 1385864"/>
              <a:gd name="connsiteX23" fmla="*/ 602430 w 623861"/>
              <a:gd name="connsiteY23" fmla="*/ 266700 h 1385864"/>
              <a:gd name="connsiteX24" fmla="*/ 588142 w 623861"/>
              <a:gd name="connsiteY24" fmla="*/ 276225 h 1385864"/>
              <a:gd name="connsiteX25" fmla="*/ 559567 w 623861"/>
              <a:gd name="connsiteY25" fmla="*/ 295275 h 1385864"/>
              <a:gd name="connsiteX26" fmla="*/ 547661 w 623861"/>
              <a:gd name="connsiteY26" fmla="*/ 311943 h 1385864"/>
              <a:gd name="connsiteX27" fmla="*/ 533373 w 623861"/>
              <a:gd name="connsiteY27" fmla="*/ 350043 h 1385864"/>
              <a:gd name="connsiteX28" fmla="*/ 516705 w 623861"/>
              <a:gd name="connsiteY28" fmla="*/ 411956 h 1385864"/>
              <a:gd name="connsiteX29" fmla="*/ 502417 w 623861"/>
              <a:gd name="connsiteY29" fmla="*/ 495300 h 1385864"/>
              <a:gd name="connsiteX30" fmla="*/ 497655 w 623861"/>
              <a:gd name="connsiteY30" fmla="*/ 542925 h 1385864"/>
              <a:gd name="connsiteX31" fmla="*/ 457173 w 623861"/>
              <a:gd name="connsiteY31" fmla="*/ 702468 h 1385864"/>
              <a:gd name="connsiteX32" fmla="*/ 400023 w 623861"/>
              <a:gd name="connsiteY32" fmla="*/ 842962 h 1385864"/>
              <a:gd name="connsiteX33" fmla="*/ 330967 w 623861"/>
              <a:gd name="connsiteY33" fmla="*/ 1009650 h 1385864"/>
              <a:gd name="connsiteX34" fmla="*/ 269055 w 623861"/>
              <a:gd name="connsiteY34" fmla="*/ 1154906 h 1385864"/>
              <a:gd name="connsiteX35" fmla="*/ 221430 w 623861"/>
              <a:gd name="connsiteY35" fmla="*/ 1281112 h 1385864"/>
              <a:gd name="connsiteX36" fmla="*/ 168837 w 623861"/>
              <a:gd name="connsiteY36" fmla="*/ 1352526 h 1385864"/>
              <a:gd name="connsiteX37" fmla="*/ 128447 w 623861"/>
              <a:gd name="connsiteY37" fmla="*/ 1323975 h 1385864"/>
              <a:gd name="connsiteX38" fmla="*/ 0 w 623861"/>
              <a:gd name="connsiteY38" fmla="*/ 1385864 h 1385864"/>
              <a:gd name="connsiteX39" fmla="*/ 26194 w 623861"/>
              <a:gd name="connsiteY39" fmla="*/ 1304925 h 1385864"/>
              <a:gd name="connsiteX40" fmla="*/ 45217 w 623861"/>
              <a:gd name="connsiteY40" fmla="*/ 1252537 h 1385864"/>
              <a:gd name="connsiteX41" fmla="*/ 45217 w 623861"/>
              <a:gd name="connsiteY41" fmla="*/ 1252537 h 1385864"/>
              <a:gd name="connsiteX42" fmla="*/ 126180 w 623861"/>
              <a:gd name="connsiteY42" fmla="*/ 1054893 h 1385864"/>
              <a:gd name="connsiteX43" fmla="*/ 209523 w 623861"/>
              <a:gd name="connsiteY43" fmla="*/ 835818 h 1385864"/>
              <a:gd name="connsiteX0" fmla="*/ 183329 w 597667"/>
              <a:gd name="connsiteY0" fmla="*/ 835818 h 1352526"/>
              <a:gd name="connsiteX1" fmla="*/ 235717 w 597667"/>
              <a:gd name="connsiteY1" fmla="*/ 690562 h 1352526"/>
              <a:gd name="connsiteX2" fmla="*/ 266673 w 597667"/>
              <a:gd name="connsiteY2" fmla="*/ 550068 h 1352526"/>
              <a:gd name="connsiteX3" fmla="*/ 285723 w 597667"/>
              <a:gd name="connsiteY3" fmla="*/ 495300 h 1352526"/>
              <a:gd name="connsiteX4" fmla="*/ 307154 w 597667"/>
              <a:gd name="connsiteY4" fmla="*/ 421481 h 1352526"/>
              <a:gd name="connsiteX5" fmla="*/ 326204 w 597667"/>
              <a:gd name="connsiteY5" fmla="*/ 335756 h 1352526"/>
              <a:gd name="connsiteX6" fmla="*/ 333348 w 597667"/>
              <a:gd name="connsiteY6" fmla="*/ 278606 h 1352526"/>
              <a:gd name="connsiteX7" fmla="*/ 335729 w 597667"/>
              <a:gd name="connsiteY7" fmla="*/ 228600 h 1352526"/>
              <a:gd name="connsiteX8" fmla="*/ 335729 w 597667"/>
              <a:gd name="connsiteY8" fmla="*/ 185737 h 1352526"/>
              <a:gd name="connsiteX9" fmla="*/ 330967 w 597667"/>
              <a:gd name="connsiteY9" fmla="*/ 159543 h 1352526"/>
              <a:gd name="connsiteX10" fmla="*/ 321442 w 597667"/>
              <a:gd name="connsiteY10" fmla="*/ 140493 h 1352526"/>
              <a:gd name="connsiteX11" fmla="*/ 297629 w 597667"/>
              <a:gd name="connsiteY11" fmla="*/ 109537 h 1352526"/>
              <a:gd name="connsiteX12" fmla="*/ 276198 w 597667"/>
              <a:gd name="connsiteY12" fmla="*/ 90487 h 1352526"/>
              <a:gd name="connsiteX13" fmla="*/ 219048 w 597667"/>
              <a:gd name="connsiteY13" fmla="*/ 47625 h 1352526"/>
              <a:gd name="connsiteX14" fmla="*/ 402404 w 597667"/>
              <a:gd name="connsiteY14" fmla="*/ 0 h 1352526"/>
              <a:gd name="connsiteX15" fmla="*/ 478604 w 597667"/>
              <a:gd name="connsiteY15" fmla="*/ 66675 h 1352526"/>
              <a:gd name="connsiteX16" fmla="*/ 516704 w 597667"/>
              <a:gd name="connsiteY16" fmla="*/ 100012 h 1352526"/>
              <a:gd name="connsiteX17" fmla="*/ 554804 w 597667"/>
              <a:gd name="connsiteY17" fmla="*/ 138112 h 1352526"/>
              <a:gd name="connsiteX18" fmla="*/ 578617 w 597667"/>
              <a:gd name="connsiteY18" fmla="*/ 166687 h 1352526"/>
              <a:gd name="connsiteX19" fmla="*/ 592904 w 597667"/>
              <a:gd name="connsiteY19" fmla="*/ 190500 h 1352526"/>
              <a:gd name="connsiteX20" fmla="*/ 597667 w 597667"/>
              <a:gd name="connsiteY20" fmla="*/ 209550 h 1352526"/>
              <a:gd name="connsiteX21" fmla="*/ 597667 w 597667"/>
              <a:gd name="connsiteY21" fmla="*/ 228600 h 1352526"/>
              <a:gd name="connsiteX22" fmla="*/ 590523 w 597667"/>
              <a:gd name="connsiteY22" fmla="*/ 247650 h 1352526"/>
              <a:gd name="connsiteX23" fmla="*/ 576236 w 597667"/>
              <a:gd name="connsiteY23" fmla="*/ 266700 h 1352526"/>
              <a:gd name="connsiteX24" fmla="*/ 561948 w 597667"/>
              <a:gd name="connsiteY24" fmla="*/ 276225 h 1352526"/>
              <a:gd name="connsiteX25" fmla="*/ 533373 w 597667"/>
              <a:gd name="connsiteY25" fmla="*/ 295275 h 1352526"/>
              <a:gd name="connsiteX26" fmla="*/ 521467 w 597667"/>
              <a:gd name="connsiteY26" fmla="*/ 311943 h 1352526"/>
              <a:gd name="connsiteX27" fmla="*/ 507179 w 597667"/>
              <a:gd name="connsiteY27" fmla="*/ 350043 h 1352526"/>
              <a:gd name="connsiteX28" fmla="*/ 490511 w 597667"/>
              <a:gd name="connsiteY28" fmla="*/ 411956 h 1352526"/>
              <a:gd name="connsiteX29" fmla="*/ 476223 w 597667"/>
              <a:gd name="connsiteY29" fmla="*/ 495300 h 1352526"/>
              <a:gd name="connsiteX30" fmla="*/ 471461 w 597667"/>
              <a:gd name="connsiteY30" fmla="*/ 542925 h 1352526"/>
              <a:gd name="connsiteX31" fmla="*/ 430979 w 597667"/>
              <a:gd name="connsiteY31" fmla="*/ 702468 h 1352526"/>
              <a:gd name="connsiteX32" fmla="*/ 373829 w 597667"/>
              <a:gd name="connsiteY32" fmla="*/ 842962 h 1352526"/>
              <a:gd name="connsiteX33" fmla="*/ 304773 w 597667"/>
              <a:gd name="connsiteY33" fmla="*/ 1009650 h 1352526"/>
              <a:gd name="connsiteX34" fmla="*/ 242861 w 597667"/>
              <a:gd name="connsiteY34" fmla="*/ 1154906 h 1352526"/>
              <a:gd name="connsiteX35" fmla="*/ 195236 w 597667"/>
              <a:gd name="connsiteY35" fmla="*/ 1281112 h 1352526"/>
              <a:gd name="connsiteX36" fmla="*/ 142643 w 597667"/>
              <a:gd name="connsiteY36" fmla="*/ 1352526 h 1352526"/>
              <a:gd name="connsiteX37" fmla="*/ 102253 w 597667"/>
              <a:gd name="connsiteY37" fmla="*/ 1323975 h 1352526"/>
              <a:gd name="connsiteX38" fmla="*/ 0 w 597667"/>
              <a:gd name="connsiteY38" fmla="*/ 1304925 h 1352526"/>
              <a:gd name="connsiteX39" fmla="*/ 19023 w 597667"/>
              <a:gd name="connsiteY39" fmla="*/ 1252537 h 1352526"/>
              <a:gd name="connsiteX40" fmla="*/ 19023 w 597667"/>
              <a:gd name="connsiteY40" fmla="*/ 1252537 h 1352526"/>
              <a:gd name="connsiteX41" fmla="*/ 99986 w 597667"/>
              <a:gd name="connsiteY41" fmla="*/ 1054893 h 1352526"/>
              <a:gd name="connsiteX42" fmla="*/ 183329 w 597667"/>
              <a:gd name="connsiteY42" fmla="*/ 835818 h 1352526"/>
              <a:gd name="connsiteX0" fmla="*/ 183329 w 597667"/>
              <a:gd name="connsiteY0" fmla="*/ 835818 h 1352526"/>
              <a:gd name="connsiteX1" fmla="*/ 235717 w 597667"/>
              <a:gd name="connsiteY1" fmla="*/ 690562 h 1352526"/>
              <a:gd name="connsiteX2" fmla="*/ 266673 w 597667"/>
              <a:gd name="connsiteY2" fmla="*/ 550068 h 1352526"/>
              <a:gd name="connsiteX3" fmla="*/ 285723 w 597667"/>
              <a:gd name="connsiteY3" fmla="*/ 495300 h 1352526"/>
              <a:gd name="connsiteX4" fmla="*/ 307154 w 597667"/>
              <a:gd name="connsiteY4" fmla="*/ 421481 h 1352526"/>
              <a:gd name="connsiteX5" fmla="*/ 326204 w 597667"/>
              <a:gd name="connsiteY5" fmla="*/ 335756 h 1352526"/>
              <a:gd name="connsiteX6" fmla="*/ 333348 w 597667"/>
              <a:gd name="connsiteY6" fmla="*/ 278606 h 1352526"/>
              <a:gd name="connsiteX7" fmla="*/ 335729 w 597667"/>
              <a:gd name="connsiteY7" fmla="*/ 228600 h 1352526"/>
              <a:gd name="connsiteX8" fmla="*/ 335729 w 597667"/>
              <a:gd name="connsiteY8" fmla="*/ 185737 h 1352526"/>
              <a:gd name="connsiteX9" fmla="*/ 330967 w 597667"/>
              <a:gd name="connsiteY9" fmla="*/ 159543 h 1352526"/>
              <a:gd name="connsiteX10" fmla="*/ 321442 w 597667"/>
              <a:gd name="connsiteY10" fmla="*/ 140493 h 1352526"/>
              <a:gd name="connsiteX11" fmla="*/ 297629 w 597667"/>
              <a:gd name="connsiteY11" fmla="*/ 109537 h 1352526"/>
              <a:gd name="connsiteX12" fmla="*/ 276198 w 597667"/>
              <a:gd name="connsiteY12" fmla="*/ 90487 h 1352526"/>
              <a:gd name="connsiteX13" fmla="*/ 219048 w 597667"/>
              <a:gd name="connsiteY13" fmla="*/ 47625 h 1352526"/>
              <a:gd name="connsiteX14" fmla="*/ 402404 w 597667"/>
              <a:gd name="connsiteY14" fmla="*/ 0 h 1352526"/>
              <a:gd name="connsiteX15" fmla="*/ 478604 w 597667"/>
              <a:gd name="connsiteY15" fmla="*/ 66675 h 1352526"/>
              <a:gd name="connsiteX16" fmla="*/ 516704 w 597667"/>
              <a:gd name="connsiteY16" fmla="*/ 100012 h 1352526"/>
              <a:gd name="connsiteX17" fmla="*/ 554804 w 597667"/>
              <a:gd name="connsiteY17" fmla="*/ 138112 h 1352526"/>
              <a:gd name="connsiteX18" fmla="*/ 578617 w 597667"/>
              <a:gd name="connsiteY18" fmla="*/ 166687 h 1352526"/>
              <a:gd name="connsiteX19" fmla="*/ 592904 w 597667"/>
              <a:gd name="connsiteY19" fmla="*/ 190500 h 1352526"/>
              <a:gd name="connsiteX20" fmla="*/ 597667 w 597667"/>
              <a:gd name="connsiteY20" fmla="*/ 209550 h 1352526"/>
              <a:gd name="connsiteX21" fmla="*/ 597667 w 597667"/>
              <a:gd name="connsiteY21" fmla="*/ 228600 h 1352526"/>
              <a:gd name="connsiteX22" fmla="*/ 590523 w 597667"/>
              <a:gd name="connsiteY22" fmla="*/ 247650 h 1352526"/>
              <a:gd name="connsiteX23" fmla="*/ 576236 w 597667"/>
              <a:gd name="connsiteY23" fmla="*/ 266700 h 1352526"/>
              <a:gd name="connsiteX24" fmla="*/ 561948 w 597667"/>
              <a:gd name="connsiteY24" fmla="*/ 276225 h 1352526"/>
              <a:gd name="connsiteX25" fmla="*/ 533373 w 597667"/>
              <a:gd name="connsiteY25" fmla="*/ 295275 h 1352526"/>
              <a:gd name="connsiteX26" fmla="*/ 521467 w 597667"/>
              <a:gd name="connsiteY26" fmla="*/ 311943 h 1352526"/>
              <a:gd name="connsiteX27" fmla="*/ 507179 w 597667"/>
              <a:gd name="connsiteY27" fmla="*/ 350043 h 1352526"/>
              <a:gd name="connsiteX28" fmla="*/ 490511 w 597667"/>
              <a:gd name="connsiteY28" fmla="*/ 411956 h 1352526"/>
              <a:gd name="connsiteX29" fmla="*/ 476223 w 597667"/>
              <a:gd name="connsiteY29" fmla="*/ 495300 h 1352526"/>
              <a:gd name="connsiteX30" fmla="*/ 471461 w 597667"/>
              <a:gd name="connsiteY30" fmla="*/ 542925 h 1352526"/>
              <a:gd name="connsiteX31" fmla="*/ 430979 w 597667"/>
              <a:gd name="connsiteY31" fmla="*/ 702468 h 1352526"/>
              <a:gd name="connsiteX32" fmla="*/ 373829 w 597667"/>
              <a:gd name="connsiteY32" fmla="*/ 842962 h 1352526"/>
              <a:gd name="connsiteX33" fmla="*/ 304773 w 597667"/>
              <a:gd name="connsiteY33" fmla="*/ 1009650 h 1352526"/>
              <a:gd name="connsiteX34" fmla="*/ 242861 w 597667"/>
              <a:gd name="connsiteY34" fmla="*/ 1154906 h 1352526"/>
              <a:gd name="connsiteX35" fmla="*/ 195236 w 597667"/>
              <a:gd name="connsiteY35" fmla="*/ 1281112 h 1352526"/>
              <a:gd name="connsiteX36" fmla="*/ 142643 w 597667"/>
              <a:gd name="connsiteY36" fmla="*/ 1352526 h 1352526"/>
              <a:gd name="connsiteX37" fmla="*/ 0 w 597667"/>
              <a:gd name="connsiteY37" fmla="*/ 1304925 h 1352526"/>
              <a:gd name="connsiteX38" fmla="*/ 19023 w 597667"/>
              <a:gd name="connsiteY38" fmla="*/ 1252537 h 1352526"/>
              <a:gd name="connsiteX39" fmla="*/ 19023 w 597667"/>
              <a:gd name="connsiteY39" fmla="*/ 1252537 h 1352526"/>
              <a:gd name="connsiteX40" fmla="*/ 99986 w 597667"/>
              <a:gd name="connsiteY40" fmla="*/ 1054893 h 1352526"/>
              <a:gd name="connsiteX41" fmla="*/ 183329 w 597667"/>
              <a:gd name="connsiteY41" fmla="*/ 835818 h 1352526"/>
              <a:gd name="connsiteX0" fmla="*/ 183329 w 597667"/>
              <a:gd name="connsiteY0" fmla="*/ 835818 h 1423940"/>
              <a:gd name="connsiteX1" fmla="*/ 235717 w 597667"/>
              <a:gd name="connsiteY1" fmla="*/ 690562 h 1423940"/>
              <a:gd name="connsiteX2" fmla="*/ 266673 w 597667"/>
              <a:gd name="connsiteY2" fmla="*/ 550068 h 1423940"/>
              <a:gd name="connsiteX3" fmla="*/ 285723 w 597667"/>
              <a:gd name="connsiteY3" fmla="*/ 495300 h 1423940"/>
              <a:gd name="connsiteX4" fmla="*/ 307154 w 597667"/>
              <a:gd name="connsiteY4" fmla="*/ 421481 h 1423940"/>
              <a:gd name="connsiteX5" fmla="*/ 326204 w 597667"/>
              <a:gd name="connsiteY5" fmla="*/ 335756 h 1423940"/>
              <a:gd name="connsiteX6" fmla="*/ 333348 w 597667"/>
              <a:gd name="connsiteY6" fmla="*/ 278606 h 1423940"/>
              <a:gd name="connsiteX7" fmla="*/ 335729 w 597667"/>
              <a:gd name="connsiteY7" fmla="*/ 228600 h 1423940"/>
              <a:gd name="connsiteX8" fmla="*/ 335729 w 597667"/>
              <a:gd name="connsiteY8" fmla="*/ 185737 h 1423940"/>
              <a:gd name="connsiteX9" fmla="*/ 330967 w 597667"/>
              <a:gd name="connsiteY9" fmla="*/ 159543 h 1423940"/>
              <a:gd name="connsiteX10" fmla="*/ 321442 w 597667"/>
              <a:gd name="connsiteY10" fmla="*/ 140493 h 1423940"/>
              <a:gd name="connsiteX11" fmla="*/ 297629 w 597667"/>
              <a:gd name="connsiteY11" fmla="*/ 109537 h 1423940"/>
              <a:gd name="connsiteX12" fmla="*/ 276198 w 597667"/>
              <a:gd name="connsiteY12" fmla="*/ 90487 h 1423940"/>
              <a:gd name="connsiteX13" fmla="*/ 219048 w 597667"/>
              <a:gd name="connsiteY13" fmla="*/ 47625 h 1423940"/>
              <a:gd name="connsiteX14" fmla="*/ 402404 w 597667"/>
              <a:gd name="connsiteY14" fmla="*/ 0 h 1423940"/>
              <a:gd name="connsiteX15" fmla="*/ 478604 w 597667"/>
              <a:gd name="connsiteY15" fmla="*/ 66675 h 1423940"/>
              <a:gd name="connsiteX16" fmla="*/ 516704 w 597667"/>
              <a:gd name="connsiteY16" fmla="*/ 100012 h 1423940"/>
              <a:gd name="connsiteX17" fmla="*/ 554804 w 597667"/>
              <a:gd name="connsiteY17" fmla="*/ 138112 h 1423940"/>
              <a:gd name="connsiteX18" fmla="*/ 578617 w 597667"/>
              <a:gd name="connsiteY18" fmla="*/ 166687 h 1423940"/>
              <a:gd name="connsiteX19" fmla="*/ 592904 w 597667"/>
              <a:gd name="connsiteY19" fmla="*/ 190500 h 1423940"/>
              <a:gd name="connsiteX20" fmla="*/ 597667 w 597667"/>
              <a:gd name="connsiteY20" fmla="*/ 209550 h 1423940"/>
              <a:gd name="connsiteX21" fmla="*/ 597667 w 597667"/>
              <a:gd name="connsiteY21" fmla="*/ 228600 h 1423940"/>
              <a:gd name="connsiteX22" fmla="*/ 590523 w 597667"/>
              <a:gd name="connsiteY22" fmla="*/ 247650 h 1423940"/>
              <a:gd name="connsiteX23" fmla="*/ 576236 w 597667"/>
              <a:gd name="connsiteY23" fmla="*/ 266700 h 1423940"/>
              <a:gd name="connsiteX24" fmla="*/ 561948 w 597667"/>
              <a:gd name="connsiteY24" fmla="*/ 276225 h 1423940"/>
              <a:gd name="connsiteX25" fmla="*/ 533373 w 597667"/>
              <a:gd name="connsiteY25" fmla="*/ 295275 h 1423940"/>
              <a:gd name="connsiteX26" fmla="*/ 521467 w 597667"/>
              <a:gd name="connsiteY26" fmla="*/ 311943 h 1423940"/>
              <a:gd name="connsiteX27" fmla="*/ 507179 w 597667"/>
              <a:gd name="connsiteY27" fmla="*/ 350043 h 1423940"/>
              <a:gd name="connsiteX28" fmla="*/ 490511 w 597667"/>
              <a:gd name="connsiteY28" fmla="*/ 411956 h 1423940"/>
              <a:gd name="connsiteX29" fmla="*/ 476223 w 597667"/>
              <a:gd name="connsiteY29" fmla="*/ 495300 h 1423940"/>
              <a:gd name="connsiteX30" fmla="*/ 471461 w 597667"/>
              <a:gd name="connsiteY30" fmla="*/ 542925 h 1423940"/>
              <a:gd name="connsiteX31" fmla="*/ 430979 w 597667"/>
              <a:gd name="connsiteY31" fmla="*/ 702468 h 1423940"/>
              <a:gd name="connsiteX32" fmla="*/ 373829 w 597667"/>
              <a:gd name="connsiteY32" fmla="*/ 842962 h 1423940"/>
              <a:gd name="connsiteX33" fmla="*/ 304773 w 597667"/>
              <a:gd name="connsiteY33" fmla="*/ 1009650 h 1423940"/>
              <a:gd name="connsiteX34" fmla="*/ 242861 w 597667"/>
              <a:gd name="connsiteY34" fmla="*/ 1154906 h 1423940"/>
              <a:gd name="connsiteX35" fmla="*/ 195236 w 597667"/>
              <a:gd name="connsiteY35" fmla="*/ 1281112 h 1423940"/>
              <a:gd name="connsiteX36" fmla="*/ 142643 w 597667"/>
              <a:gd name="connsiteY36" fmla="*/ 1423940 h 1423940"/>
              <a:gd name="connsiteX37" fmla="*/ 0 w 597667"/>
              <a:gd name="connsiteY37" fmla="*/ 1304925 h 1423940"/>
              <a:gd name="connsiteX38" fmla="*/ 19023 w 597667"/>
              <a:gd name="connsiteY38" fmla="*/ 1252537 h 1423940"/>
              <a:gd name="connsiteX39" fmla="*/ 19023 w 597667"/>
              <a:gd name="connsiteY39" fmla="*/ 1252537 h 1423940"/>
              <a:gd name="connsiteX40" fmla="*/ 99986 w 597667"/>
              <a:gd name="connsiteY40" fmla="*/ 1054893 h 1423940"/>
              <a:gd name="connsiteX41" fmla="*/ 183329 w 597667"/>
              <a:gd name="connsiteY41" fmla="*/ 835818 h 1423940"/>
              <a:gd name="connsiteX0" fmla="*/ 183329 w 597667"/>
              <a:gd name="connsiteY0" fmla="*/ 835818 h 1423940"/>
              <a:gd name="connsiteX1" fmla="*/ 235717 w 597667"/>
              <a:gd name="connsiteY1" fmla="*/ 690562 h 1423940"/>
              <a:gd name="connsiteX2" fmla="*/ 266673 w 597667"/>
              <a:gd name="connsiteY2" fmla="*/ 550068 h 1423940"/>
              <a:gd name="connsiteX3" fmla="*/ 285723 w 597667"/>
              <a:gd name="connsiteY3" fmla="*/ 495300 h 1423940"/>
              <a:gd name="connsiteX4" fmla="*/ 307154 w 597667"/>
              <a:gd name="connsiteY4" fmla="*/ 421481 h 1423940"/>
              <a:gd name="connsiteX5" fmla="*/ 326204 w 597667"/>
              <a:gd name="connsiteY5" fmla="*/ 335756 h 1423940"/>
              <a:gd name="connsiteX6" fmla="*/ 333348 w 597667"/>
              <a:gd name="connsiteY6" fmla="*/ 278606 h 1423940"/>
              <a:gd name="connsiteX7" fmla="*/ 335729 w 597667"/>
              <a:gd name="connsiteY7" fmla="*/ 228600 h 1423940"/>
              <a:gd name="connsiteX8" fmla="*/ 335729 w 597667"/>
              <a:gd name="connsiteY8" fmla="*/ 185737 h 1423940"/>
              <a:gd name="connsiteX9" fmla="*/ 330967 w 597667"/>
              <a:gd name="connsiteY9" fmla="*/ 159543 h 1423940"/>
              <a:gd name="connsiteX10" fmla="*/ 321442 w 597667"/>
              <a:gd name="connsiteY10" fmla="*/ 140493 h 1423940"/>
              <a:gd name="connsiteX11" fmla="*/ 297629 w 597667"/>
              <a:gd name="connsiteY11" fmla="*/ 109537 h 1423940"/>
              <a:gd name="connsiteX12" fmla="*/ 276198 w 597667"/>
              <a:gd name="connsiteY12" fmla="*/ 90487 h 1423940"/>
              <a:gd name="connsiteX13" fmla="*/ 219048 w 597667"/>
              <a:gd name="connsiteY13" fmla="*/ 47625 h 1423940"/>
              <a:gd name="connsiteX14" fmla="*/ 402404 w 597667"/>
              <a:gd name="connsiteY14" fmla="*/ 0 h 1423940"/>
              <a:gd name="connsiteX15" fmla="*/ 478604 w 597667"/>
              <a:gd name="connsiteY15" fmla="*/ 66675 h 1423940"/>
              <a:gd name="connsiteX16" fmla="*/ 516704 w 597667"/>
              <a:gd name="connsiteY16" fmla="*/ 100012 h 1423940"/>
              <a:gd name="connsiteX17" fmla="*/ 554804 w 597667"/>
              <a:gd name="connsiteY17" fmla="*/ 138112 h 1423940"/>
              <a:gd name="connsiteX18" fmla="*/ 578617 w 597667"/>
              <a:gd name="connsiteY18" fmla="*/ 166687 h 1423940"/>
              <a:gd name="connsiteX19" fmla="*/ 592904 w 597667"/>
              <a:gd name="connsiteY19" fmla="*/ 190500 h 1423940"/>
              <a:gd name="connsiteX20" fmla="*/ 597667 w 597667"/>
              <a:gd name="connsiteY20" fmla="*/ 209550 h 1423940"/>
              <a:gd name="connsiteX21" fmla="*/ 597667 w 597667"/>
              <a:gd name="connsiteY21" fmla="*/ 228600 h 1423940"/>
              <a:gd name="connsiteX22" fmla="*/ 590523 w 597667"/>
              <a:gd name="connsiteY22" fmla="*/ 247650 h 1423940"/>
              <a:gd name="connsiteX23" fmla="*/ 576236 w 597667"/>
              <a:gd name="connsiteY23" fmla="*/ 266700 h 1423940"/>
              <a:gd name="connsiteX24" fmla="*/ 561948 w 597667"/>
              <a:gd name="connsiteY24" fmla="*/ 276225 h 1423940"/>
              <a:gd name="connsiteX25" fmla="*/ 533373 w 597667"/>
              <a:gd name="connsiteY25" fmla="*/ 295275 h 1423940"/>
              <a:gd name="connsiteX26" fmla="*/ 521467 w 597667"/>
              <a:gd name="connsiteY26" fmla="*/ 311943 h 1423940"/>
              <a:gd name="connsiteX27" fmla="*/ 507179 w 597667"/>
              <a:gd name="connsiteY27" fmla="*/ 350043 h 1423940"/>
              <a:gd name="connsiteX28" fmla="*/ 490511 w 597667"/>
              <a:gd name="connsiteY28" fmla="*/ 411956 h 1423940"/>
              <a:gd name="connsiteX29" fmla="*/ 476223 w 597667"/>
              <a:gd name="connsiteY29" fmla="*/ 495300 h 1423940"/>
              <a:gd name="connsiteX30" fmla="*/ 471461 w 597667"/>
              <a:gd name="connsiteY30" fmla="*/ 542925 h 1423940"/>
              <a:gd name="connsiteX31" fmla="*/ 430979 w 597667"/>
              <a:gd name="connsiteY31" fmla="*/ 702468 h 1423940"/>
              <a:gd name="connsiteX32" fmla="*/ 373829 w 597667"/>
              <a:gd name="connsiteY32" fmla="*/ 842962 h 1423940"/>
              <a:gd name="connsiteX33" fmla="*/ 304773 w 597667"/>
              <a:gd name="connsiteY33" fmla="*/ 1009650 h 1423940"/>
              <a:gd name="connsiteX34" fmla="*/ 242861 w 597667"/>
              <a:gd name="connsiteY34" fmla="*/ 1154906 h 1423940"/>
              <a:gd name="connsiteX35" fmla="*/ 195236 w 597667"/>
              <a:gd name="connsiteY35" fmla="*/ 1281112 h 1423940"/>
              <a:gd name="connsiteX36" fmla="*/ 171215 w 597667"/>
              <a:gd name="connsiteY36" fmla="*/ 1331118 h 1423940"/>
              <a:gd name="connsiteX37" fmla="*/ 142643 w 597667"/>
              <a:gd name="connsiteY37" fmla="*/ 1423940 h 1423940"/>
              <a:gd name="connsiteX38" fmla="*/ 0 w 597667"/>
              <a:gd name="connsiteY38" fmla="*/ 1304925 h 1423940"/>
              <a:gd name="connsiteX39" fmla="*/ 19023 w 597667"/>
              <a:gd name="connsiteY39" fmla="*/ 1252537 h 1423940"/>
              <a:gd name="connsiteX40" fmla="*/ 19023 w 597667"/>
              <a:gd name="connsiteY40" fmla="*/ 1252537 h 1423940"/>
              <a:gd name="connsiteX41" fmla="*/ 99986 w 597667"/>
              <a:gd name="connsiteY41" fmla="*/ 1054893 h 1423940"/>
              <a:gd name="connsiteX42" fmla="*/ 183329 w 597667"/>
              <a:gd name="connsiteY42" fmla="*/ 835818 h 1423940"/>
              <a:gd name="connsiteX0" fmla="*/ 183329 w 597667"/>
              <a:gd name="connsiteY0" fmla="*/ 835818 h 1331118"/>
              <a:gd name="connsiteX1" fmla="*/ 235717 w 597667"/>
              <a:gd name="connsiteY1" fmla="*/ 690562 h 1331118"/>
              <a:gd name="connsiteX2" fmla="*/ 266673 w 597667"/>
              <a:gd name="connsiteY2" fmla="*/ 550068 h 1331118"/>
              <a:gd name="connsiteX3" fmla="*/ 285723 w 597667"/>
              <a:gd name="connsiteY3" fmla="*/ 495300 h 1331118"/>
              <a:gd name="connsiteX4" fmla="*/ 307154 w 597667"/>
              <a:gd name="connsiteY4" fmla="*/ 421481 h 1331118"/>
              <a:gd name="connsiteX5" fmla="*/ 326204 w 597667"/>
              <a:gd name="connsiteY5" fmla="*/ 335756 h 1331118"/>
              <a:gd name="connsiteX6" fmla="*/ 333348 w 597667"/>
              <a:gd name="connsiteY6" fmla="*/ 278606 h 1331118"/>
              <a:gd name="connsiteX7" fmla="*/ 335729 w 597667"/>
              <a:gd name="connsiteY7" fmla="*/ 228600 h 1331118"/>
              <a:gd name="connsiteX8" fmla="*/ 335729 w 597667"/>
              <a:gd name="connsiteY8" fmla="*/ 185737 h 1331118"/>
              <a:gd name="connsiteX9" fmla="*/ 330967 w 597667"/>
              <a:gd name="connsiteY9" fmla="*/ 159543 h 1331118"/>
              <a:gd name="connsiteX10" fmla="*/ 321442 w 597667"/>
              <a:gd name="connsiteY10" fmla="*/ 140493 h 1331118"/>
              <a:gd name="connsiteX11" fmla="*/ 297629 w 597667"/>
              <a:gd name="connsiteY11" fmla="*/ 109537 h 1331118"/>
              <a:gd name="connsiteX12" fmla="*/ 276198 w 597667"/>
              <a:gd name="connsiteY12" fmla="*/ 90487 h 1331118"/>
              <a:gd name="connsiteX13" fmla="*/ 219048 w 597667"/>
              <a:gd name="connsiteY13" fmla="*/ 47625 h 1331118"/>
              <a:gd name="connsiteX14" fmla="*/ 402404 w 597667"/>
              <a:gd name="connsiteY14" fmla="*/ 0 h 1331118"/>
              <a:gd name="connsiteX15" fmla="*/ 478604 w 597667"/>
              <a:gd name="connsiteY15" fmla="*/ 66675 h 1331118"/>
              <a:gd name="connsiteX16" fmla="*/ 516704 w 597667"/>
              <a:gd name="connsiteY16" fmla="*/ 100012 h 1331118"/>
              <a:gd name="connsiteX17" fmla="*/ 554804 w 597667"/>
              <a:gd name="connsiteY17" fmla="*/ 138112 h 1331118"/>
              <a:gd name="connsiteX18" fmla="*/ 578617 w 597667"/>
              <a:gd name="connsiteY18" fmla="*/ 166687 h 1331118"/>
              <a:gd name="connsiteX19" fmla="*/ 592904 w 597667"/>
              <a:gd name="connsiteY19" fmla="*/ 190500 h 1331118"/>
              <a:gd name="connsiteX20" fmla="*/ 597667 w 597667"/>
              <a:gd name="connsiteY20" fmla="*/ 209550 h 1331118"/>
              <a:gd name="connsiteX21" fmla="*/ 597667 w 597667"/>
              <a:gd name="connsiteY21" fmla="*/ 228600 h 1331118"/>
              <a:gd name="connsiteX22" fmla="*/ 590523 w 597667"/>
              <a:gd name="connsiteY22" fmla="*/ 247650 h 1331118"/>
              <a:gd name="connsiteX23" fmla="*/ 576236 w 597667"/>
              <a:gd name="connsiteY23" fmla="*/ 266700 h 1331118"/>
              <a:gd name="connsiteX24" fmla="*/ 561948 w 597667"/>
              <a:gd name="connsiteY24" fmla="*/ 276225 h 1331118"/>
              <a:gd name="connsiteX25" fmla="*/ 533373 w 597667"/>
              <a:gd name="connsiteY25" fmla="*/ 295275 h 1331118"/>
              <a:gd name="connsiteX26" fmla="*/ 521467 w 597667"/>
              <a:gd name="connsiteY26" fmla="*/ 311943 h 1331118"/>
              <a:gd name="connsiteX27" fmla="*/ 507179 w 597667"/>
              <a:gd name="connsiteY27" fmla="*/ 350043 h 1331118"/>
              <a:gd name="connsiteX28" fmla="*/ 490511 w 597667"/>
              <a:gd name="connsiteY28" fmla="*/ 411956 h 1331118"/>
              <a:gd name="connsiteX29" fmla="*/ 476223 w 597667"/>
              <a:gd name="connsiteY29" fmla="*/ 495300 h 1331118"/>
              <a:gd name="connsiteX30" fmla="*/ 471461 w 597667"/>
              <a:gd name="connsiteY30" fmla="*/ 542925 h 1331118"/>
              <a:gd name="connsiteX31" fmla="*/ 430979 w 597667"/>
              <a:gd name="connsiteY31" fmla="*/ 702468 h 1331118"/>
              <a:gd name="connsiteX32" fmla="*/ 373829 w 597667"/>
              <a:gd name="connsiteY32" fmla="*/ 842962 h 1331118"/>
              <a:gd name="connsiteX33" fmla="*/ 304773 w 597667"/>
              <a:gd name="connsiteY33" fmla="*/ 1009650 h 1331118"/>
              <a:gd name="connsiteX34" fmla="*/ 242861 w 597667"/>
              <a:gd name="connsiteY34" fmla="*/ 1154906 h 1331118"/>
              <a:gd name="connsiteX35" fmla="*/ 195236 w 597667"/>
              <a:gd name="connsiteY35" fmla="*/ 1281112 h 1331118"/>
              <a:gd name="connsiteX36" fmla="*/ 171215 w 597667"/>
              <a:gd name="connsiteY36" fmla="*/ 1331118 h 1331118"/>
              <a:gd name="connsiteX37" fmla="*/ 0 w 597667"/>
              <a:gd name="connsiteY37" fmla="*/ 1304925 h 1331118"/>
              <a:gd name="connsiteX38" fmla="*/ 19023 w 597667"/>
              <a:gd name="connsiteY38" fmla="*/ 1252537 h 1331118"/>
              <a:gd name="connsiteX39" fmla="*/ 19023 w 597667"/>
              <a:gd name="connsiteY39" fmla="*/ 1252537 h 1331118"/>
              <a:gd name="connsiteX40" fmla="*/ 99986 w 597667"/>
              <a:gd name="connsiteY40" fmla="*/ 1054893 h 1331118"/>
              <a:gd name="connsiteX41" fmla="*/ 183329 w 597667"/>
              <a:gd name="connsiteY41" fmla="*/ 835818 h 133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97667" h="1331118">
                <a:moveTo>
                  <a:pt x="183329" y="835818"/>
                </a:moveTo>
                <a:lnTo>
                  <a:pt x="235717" y="690562"/>
                </a:lnTo>
                <a:lnTo>
                  <a:pt x="266673" y="550068"/>
                </a:lnTo>
                <a:lnTo>
                  <a:pt x="285723" y="495300"/>
                </a:lnTo>
                <a:lnTo>
                  <a:pt x="307154" y="421481"/>
                </a:lnTo>
                <a:lnTo>
                  <a:pt x="326204" y="335756"/>
                </a:lnTo>
                <a:lnTo>
                  <a:pt x="333348" y="278606"/>
                </a:lnTo>
                <a:lnTo>
                  <a:pt x="335729" y="228600"/>
                </a:lnTo>
                <a:lnTo>
                  <a:pt x="335729" y="185737"/>
                </a:lnTo>
                <a:lnTo>
                  <a:pt x="330967" y="159543"/>
                </a:lnTo>
                <a:lnTo>
                  <a:pt x="321442" y="140493"/>
                </a:lnTo>
                <a:lnTo>
                  <a:pt x="297629" y="109537"/>
                </a:lnTo>
                <a:lnTo>
                  <a:pt x="276198" y="90487"/>
                </a:lnTo>
                <a:lnTo>
                  <a:pt x="219048" y="47625"/>
                </a:lnTo>
                <a:lnTo>
                  <a:pt x="402404" y="0"/>
                </a:lnTo>
                <a:lnTo>
                  <a:pt x="478604" y="66675"/>
                </a:lnTo>
                <a:lnTo>
                  <a:pt x="516704" y="100012"/>
                </a:lnTo>
                <a:lnTo>
                  <a:pt x="554804" y="138112"/>
                </a:lnTo>
                <a:lnTo>
                  <a:pt x="578617" y="166687"/>
                </a:lnTo>
                <a:lnTo>
                  <a:pt x="592904" y="190500"/>
                </a:lnTo>
                <a:lnTo>
                  <a:pt x="597667" y="209550"/>
                </a:lnTo>
                <a:lnTo>
                  <a:pt x="597667" y="228600"/>
                </a:lnTo>
                <a:lnTo>
                  <a:pt x="590523" y="247650"/>
                </a:lnTo>
                <a:lnTo>
                  <a:pt x="576236" y="266700"/>
                </a:lnTo>
                <a:lnTo>
                  <a:pt x="561948" y="276225"/>
                </a:lnTo>
                <a:lnTo>
                  <a:pt x="533373" y="295275"/>
                </a:lnTo>
                <a:lnTo>
                  <a:pt x="521467" y="311943"/>
                </a:lnTo>
                <a:lnTo>
                  <a:pt x="507179" y="350043"/>
                </a:lnTo>
                <a:lnTo>
                  <a:pt x="490511" y="411956"/>
                </a:lnTo>
                <a:lnTo>
                  <a:pt x="476223" y="495300"/>
                </a:lnTo>
                <a:lnTo>
                  <a:pt x="471461" y="542925"/>
                </a:lnTo>
                <a:lnTo>
                  <a:pt x="430979" y="702468"/>
                </a:lnTo>
                <a:lnTo>
                  <a:pt x="373829" y="842962"/>
                </a:lnTo>
                <a:lnTo>
                  <a:pt x="304773" y="1009650"/>
                </a:lnTo>
                <a:lnTo>
                  <a:pt x="242861" y="1154906"/>
                </a:lnTo>
                <a:lnTo>
                  <a:pt x="195236" y="1281112"/>
                </a:lnTo>
                <a:lnTo>
                  <a:pt x="171215" y="1331118"/>
                </a:lnTo>
                <a:lnTo>
                  <a:pt x="0" y="1304925"/>
                </a:lnTo>
                <a:lnTo>
                  <a:pt x="19023" y="1252537"/>
                </a:lnTo>
                <a:lnTo>
                  <a:pt x="19023" y="1252537"/>
                </a:lnTo>
                <a:lnTo>
                  <a:pt x="99986" y="1054893"/>
                </a:lnTo>
                <a:lnTo>
                  <a:pt x="183329" y="8358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A0D84EB-FB6C-49A6-820D-D31DCDB417AC}"/>
              </a:ext>
            </a:extLst>
          </p:cNvPr>
          <p:cNvSpPr/>
          <p:nvPr/>
        </p:nvSpPr>
        <p:spPr>
          <a:xfrm>
            <a:off x="3673476" y="4232275"/>
            <a:ext cx="4551363" cy="541338"/>
          </a:xfrm>
          <a:custGeom>
            <a:avLst/>
            <a:gdLst>
              <a:gd name="connsiteX0" fmla="*/ 1938528 w 4550055"/>
              <a:gd name="connsiteY0" fmla="*/ 113386 h 541325"/>
              <a:gd name="connsiteX1" fmla="*/ 2318919 w 4550055"/>
              <a:gd name="connsiteY1" fmla="*/ 91440 h 541325"/>
              <a:gd name="connsiteX2" fmla="*/ 2505456 w 4550055"/>
              <a:gd name="connsiteY2" fmla="*/ 69495 h 541325"/>
              <a:gd name="connsiteX3" fmla="*/ 2790749 w 4550055"/>
              <a:gd name="connsiteY3" fmla="*/ 65837 h 541325"/>
              <a:gd name="connsiteX4" fmla="*/ 3035808 w 4550055"/>
              <a:gd name="connsiteY4" fmla="*/ 54864 h 541325"/>
              <a:gd name="connsiteX5" fmla="*/ 3211373 w 4550055"/>
              <a:gd name="connsiteY5" fmla="*/ 43891 h 541325"/>
              <a:gd name="connsiteX6" fmla="*/ 3551530 w 4550055"/>
              <a:gd name="connsiteY6" fmla="*/ 47549 h 541325"/>
              <a:gd name="connsiteX7" fmla="*/ 3781959 w 4550055"/>
              <a:gd name="connsiteY7" fmla="*/ 43891 h 541325"/>
              <a:gd name="connsiteX8" fmla="*/ 3942893 w 4550055"/>
              <a:gd name="connsiteY8" fmla="*/ 47549 h 541325"/>
              <a:gd name="connsiteX9" fmla="*/ 4052621 w 4550055"/>
              <a:gd name="connsiteY9" fmla="*/ 40234 h 541325"/>
              <a:gd name="connsiteX10" fmla="*/ 4144061 w 4550055"/>
              <a:gd name="connsiteY10" fmla="*/ 18288 h 541325"/>
              <a:gd name="connsiteX11" fmla="*/ 4191610 w 4550055"/>
              <a:gd name="connsiteY11" fmla="*/ 0 h 541325"/>
              <a:gd name="connsiteX12" fmla="*/ 4231843 w 4550055"/>
              <a:gd name="connsiteY12" fmla="*/ 0 h 541325"/>
              <a:gd name="connsiteX13" fmla="*/ 4286707 w 4550055"/>
              <a:gd name="connsiteY13" fmla="*/ 7315 h 541325"/>
              <a:gd name="connsiteX14" fmla="*/ 4345229 w 4550055"/>
              <a:gd name="connsiteY14" fmla="*/ 32919 h 541325"/>
              <a:gd name="connsiteX15" fmla="*/ 4403751 w 4550055"/>
              <a:gd name="connsiteY15" fmla="*/ 65837 h 541325"/>
              <a:gd name="connsiteX16" fmla="*/ 4454957 w 4550055"/>
              <a:gd name="connsiteY16" fmla="*/ 102413 h 541325"/>
              <a:gd name="connsiteX17" fmla="*/ 4487875 w 4550055"/>
              <a:gd name="connsiteY17" fmla="*/ 131674 h 541325"/>
              <a:gd name="connsiteX18" fmla="*/ 4509821 w 4550055"/>
              <a:gd name="connsiteY18" fmla="*/ 160935 h 541325"/>
              <a:gd name="connsiteX19" fmla="*/ 4531767 w 4550055"/>
              <a:gd name="connsiteY19" fmla="*/ 197511 h 541325"/>
              <a:gd name="connsiteX20" fmla="*/ 4546397 w 4550055"/>
              <a:gd name="connsiteY20" fmla="*/ 230429 h 541325"/>
              <a:gd name="connsiteX21" fmla="*/ 4550055 w 4550055"/>
              <a:gd name="connsiteY21" fmla="*/ 248717 h 541325"/>
              <a:gd name="connsiteX22" fmla="*/ 4546397 w 4550055"/>
              <a:gd name="connsiteY22" fmla="*/ 277978 h 541325"/>
              <a:gd name="connsiteX23" fmla="*/ 4528109 w 4550055"/>
              <a:gd name="connsiteY23" fmla="*/ 307239 h 541325"/>
              <a:gd name="connsiteX24" fmla="*/ 4502506 w 4550055"/>
              <a:gd name="connsiteY24" fmla="*/ 318211 h 541325"/>
              <a:gd name="connsiteX25" fmla="*/ 4447642 w 4550055"/>
              <a:gd name="connsiteY25" fmla="*/ 321869 h 541325"/>
              <a:gd name="connsiteX26" fmla="*/ 4337914 w 4550055"/>
              <a:gd name="connsiteY26" fmla="*/ 307239 h 541325"/>
              <a:gd name="connsiteX27" fmla="*/ 4198925 w 4550055"/>
              <a:gd name="connsiteY27" fmla="*/ 292608 h 541325"/>
              <a:gd name="connsiteX28" fmla="*/ 3946551 w 4550055"/>
              <a:gd name="connsiteY28" fmla="*/ 267005 h 541325"/>
              <a:gd name="connsiteX29" fmla="*/ 3610051 w 4550055"/>
              <a:gd name="connsiteY29" fmla="*/ 248717 h 541325"/>
              <a:gd name="connsiteX30" fmla="*/ 3361335 w 4550055"/>
              <a:gd name="connsiteY30" fmla="*/ 245059 h 541325"/>
              <a:gd name="connsiteX31" fmla="*/ 3160167 w 4550055"/>
              <a:gd name="connsiteY31" fmla="*/ 248717 h 541325"/>
              <a:gd name="connsiteX32" fmla="*/ 2944368 w 4550055"/>
              <a:gd name="connsiteY32" fmla="*/ 248717 h 541325"/>
              <a:gd name="connsiteX33" fmla="*/ 2640787 w 4550055"/>
              <a:gd name="connsiteY33" fmla="*/ 259690 h 541325"/>
              <a:gd name="connsiteX34" fmla="*/ 2435962 w 4550055"/>
              <a:gd name="connsiteY34" fmla="*/ 267005 h 541325"/>
              <a:gd name="connsiteX35" fmla="*/ 2117751 w 4550055"/>
              <a:gd name="connsiteY35" fmla="*/ 270663 h 541325"/>
              <a:gd name="connsiteX36" fmla="*/ 1887322 w 4550055"/>
              <a:gd name="connsiteY36" fmla="*/ 281635 h 541325"/>
              <a:gd name="connsiteX37" fmla="*/ 1700784 w 4550055"/>
              <a:gd name="connsiteY37" fmla="*/ 299923 h 541325"/>
              <a:gd name="connsiteX38" fmla="*/ 1554480 w 4550055"/>
              <a:gd name="connsiteY38" fmla="*/ 321869 h 541325"/>
              <a:gd name="connsiteX39" fmla="*/ 1463040 w 4550055"/>
              <a:gd name="connsiteY39" fmla="*/ 336499 h 541325"/>
              <a:gd name="connsiteX40" fmla="*/ 1287475 w 4550055"/>
              <a:gd name="connsiteY40" fmla="*/ 376733 h 541325"/>
              <a:gd name="connsiteX41" fmla="*/ 1046074 w 4550055"/>
              <a:gd name="connsiteY41" fmla="*/ 427939 h 541325"/>
              <a:gd name="connsiteX42" fmla="*/ 779069 w 4550055"/>
              <a:gd name="connsiteY42" fmla="*/ 493776 h 541325"/>
              <a:gd name="connsiteX43" fmla="*/ 636423 w 4550055"/>
              <a:gd name="connsiteY43" fmla="*/ 534010 h 541325"/>
              <a:gd name="connsiteX44" fmla="*/ 592531 w 4550055"/>
              <a:gd name="connsiteY44" fmla="*/ 541325 h 541325"/>
              <a:gd name="connsiteX45" fmla="*/ 552298 w 4550055"/>
              <a:gd name="connsiteY45" fmla="*/ 541325 h 541325"/>
              <a:gd name="connsiteX46" fmla="*/ 504749 w 4550055"/>
              <a:gd name="connsiteY46" fmla="*/ 534010 h 541325"/>
              <a:gd name="connsiteX47" fmla="*/ 442570 w 4550055"/>
              <a:gd name="connsiteY47" fmla="*/ 515722 h 541325"/>
              <a:gd name="connsiteX48" fmla="*/ 354787 w 4550055"/>
              <a:gd name="connsiteY48" fmla="*/ 475488 h 541325"/>
              <a:gd name="connsiteX49" fmla="*/ 237744 w 4550055"/>
              <a:gd name="connsiteY49" fmla="*/ 409651 h 541325"/>
              <a:gd name="connsiteX50" fmla="*/ 95098 w 4550055"/>
              <a:gd name="connsiteY50" fmla="*/ 303581 h 541325"/>
              <a:gd name="connsiteX51" fmla="*/ 36576 w 4550055"/>
              <a:gd name="connsiteY51" fmla="*/ 256032 h 541325"/>
              <a:gd name="connsiteX52" fmla="*/ 21946 w 4550055"/>
              <a:gd name="connsiteY52" fmla="*/ 241402 h 541325"/>
              <a:gd name="connsiteX53" fmla="*/ 0 w 4550055"/>
              <a:gd name="connsiteY53" fmla="*/ 201168 h 541325"/>
              <a:gd name="connsiteX54" fmla="*/ 0 w 4550055"/>
              <a:gd name="connsiteY54" fmla="*/ 190195 h 541325"/>
              <a:gd name="connsiteX55" fmla="*/ 7315 w 4550055"/>
              <a:gd name="connsiteY55" fmla="*/ 175565 h 541325"/>
              <a:gd name="connsiteX56" fmla="*/ 21946 w 4550055"/>
              <a:gd name="connsiteY56" fmla="*/ 175565 h 541325"/>
              <a:gd name="connsiteX57" fmla="*/ 95098 w 4550055"/>
              <a:gd name="connsiteY57" fmla="*/ 212141 h 541325"/>
              <a:gd name="connsiteX58" fmla="*/ 182880 w 4550055"/>
              <a:gd name="connsiteY58" fmla="*/ 241402 h 541325"/>
              <a:gd name="connsiteX59" fmla="*/ 285293 w 4550055"/>
              <a:gd name="connsiteY59" fmla="*/ 270663 h 541325"/>
              <a:gd name="connsiteX60" fmla="*/ 398679 w 4550055"/>
              <a:gd name="connsiteY60" fmla="*/ 288951 h 541325"/>
              <a:gd name="connsiteX61" fmla="*/ 449885 w 4550055"/>
              <a:gd name="connsiteY61" fmla="*/ 292608 h 541325"/>
              <a:gd name="connsiteX62" fmla="*/ 519379 w 4550055"/>
              <a:gd name="connsiteY62" fmla="*/ 296266 h 541325"/>
              <a:gd name="connsiteX63" fmla="*/ 676656 w 4550055"/>
              <a:gd name="connsiteY63" fmla="*/ 277978 h 541325"/>
              <a:gd name="connsiteX64" fmla="*/ 1020471 w 4550055"/>
              <a:gd name="connsiteY64" fmla="*/ 230429 h 541325"/>
              <a:gd name="connsiteX65" fmla="*/ 1371600 w 4550055"/>
              <a:gd name="connsiteY65" fmla="*/ 179223 h 541325"/>
              <a:gd name="connsiteX66" fmla="*/ 1558138 w 4550055"/>
              <a:gd name="connsiteY66" fmla="*/ 135331 h 541325"/>
              <a:gd name="connsiteX67" fmla="*/ 1938528 w 4550055"/>
              <a:gd name="connsiteY67" fmla="*/ 113386 h 541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550055" h="541325">
                <a:moveTo>
                  <a:pt x="1938528" y="113386"/>
                </a:moveTo>
                <a:lnTo>
                  <a:pt x="2318919" y="91440"/>
                </a:lnTo>
                <a:lnTo>
                  <a:pt x="2505456" y="69495"/>
                </a:lnTo>
                <a:lnTo>
                  <a:pt x="2790749" y="65837"/>
                </a:lnTo>
                <a:lnTo>
                  <a:pt x="3035808" y="54864"/>
                </a:lnTo>
                <a:lnTo>
                  <a:pt x="3211373" y="43891"/>
                </a:lnTo>
                <a:lnTo>
                  <a:pt x="3551530" y="47549"/>
                </a:lnTo>
                <a:lnTo>
                  <a:pt x="3781959" y="43891"/>
                </a:lnTo>
                <a:lnTo>
                  <a:pt x="3942893" y="47549"/>
                </a:lnTo>
                <a:lnTo>
                  <a:pt x="4052621" y="40234"/>
                </a:lnTo>
                <a:lnTo>
                  <a:pt x="4144061" y="18288"/>
                </a:lnTo>
                <a:lnTo>
                  <a:pt x="4191610" y="0"/>
                </a:lnTo>
                <a:lnTo>
                  <a:pt x="4231843" y="0"/>
                </a:lnTo>
                <a:lnTo>
                  <a:pt x="4286707" y="7315"/>
                </a:lnTo>
                <a:lnTo>
                  <a:pt x="4345229" y="32919"/>
                </a:lnTo>
                <a:lnTo>
                  <a:pt x="4403751" y="65837"/>
                </a:lnTo>
                <a:lnTo>
                  <a:pt x="4454957" y="102413"/>
                </a:lnTo>
                <a:lnTo>
                  <a:pt x="4487875" y="131674"/>
                </a:lnTo>
                <a:lnTo>
                  <a:pt x="4509821" y="160935"/>
                </a:lnTo>
                <a:lnTo>
                  <a:pt x="4531767" y="197511"/>
                </a:lnTo>
                <a:lnTo>
                  <a:pt x="4546397" y="230429"/>
                </a:lnTo>
                <a:lnTo>
                  <a:pt x="4550055" y="248717"/>
                </a:lnTo>
                <a:lnTo>
                  <a:pt x="4546397" y="277978"/>
                </a:lnTo>
                <a:lnTo>
                  <a:pt x="4528109" y="307239"/>
                </a:lnTo>
                <a:lnTo>
                  <a:pt x="4502506" y="318211"/>
                </a:lnTo>
                <a:lnTo>
                  <a:pt x="4447642" y="321869"/>
                </a:lnTo>
                <a:lnTo>
                  <a:pt x="4337914" y="307239"/>
                </a:lnTo>
                <a:lnTo>
                  <a:pt x="4198925" y="292608"/>
                </a:lnTo>
                <a:lnTo>
                  <a:pt x="3946551" y="267005"/>
                </a:lnTo>
                <a:lnTo>
                  <a:pt x="3610051" y="248717"/>
                </a:lnTo>
                <a:lnTo>
                  <a:pt x="3361335" y="245059"/>
                </a:lnTo>
                <a:lnTo>
                  <a:pt x="3160167" y="248717"/>
                </a:lnTo>
                <a:lnTo>
                  <a:pt x="2944368" y="248717"/>
                </a:lnTo>
                <a:lnTo>
                  <a:pt x="2640787" y="259690"/>
                </a:lnTo>
                <a:lnTo>
                  <a:pt x="2435962" y="267005"/>
                </a:lnTo>
                <a:lnTo>
                  <a:pt x="2117751" y="270663"/>
                </a:lnTo>
                <a:lnTo>
                  <a:pt x="1887322" y="281635"/>
                </a:lnTo>
                <a:lnTo>
                  <a:pt x="1700784" y="299923"/>
                </a:lnTo>
                <a:lnTo>
                  <a:pt x="1554480" y="321869"/>
                </a:lnTo>
                <a:lnTo>
                  <a:pt x="1463040" y="336499"/>
                </a:lnTo>
                <a:lnTo>
                  <a:pt x="1287475" y="376733"/>
                </a:lnTo>
                <a:lnTo>
                  <a:pt x="1046074" y="427939"/>
                </a:lnTo>
                <a:lnTo>
                  <a:pt x="779069" y="493776"/>
                </a:lnTo>
                <a:lnTo>
                  <a:pt x="636423" y="534010"/>
                </a:lnTo>
                <a:lnTo>
                  <a:pt x="592531" y="541325"/>
                </a:lnTo>
                <a:lnTo>
                  <a:pt x="552298" y="541325"/>
                </a:lnTo>
                <a:lnTo>
                  <a:pt x="504749" y="534010"/>
                </a:lnTo>
                <a:lnTo>
                  <a:pt x="442570" y="515722"/>
                </a:lnTo>
                <a:lnTo>
                  <a:pt x="354787" y="475488"/>
                </a:lnTo>
                <a:lnTo>
                  <a:pt x="237744" y="409651"/>
                </a:lnTo>
                <a:lnTo>
                  <a:pt x="95098" y="303581"/>
                </a:lnTo>
                <a:lnTo>
                  <a:pt x="36576" y="256032"/>
                </a:lnTo>
                <a:lnTo>
                  <a:pt x="21946" y="241402"/>
                </a:lnTo>
                <a:lnTo>
                  <a:pt x="0" y="201168"/>
                </a:lnTo>
                <a:lnTo>
                  <a:pt x="0" y="190195"/>
                </a:lnTo>
                <a:lnTo>
                  <a:pt x="7315" y="175565"/>
                </a:lnTo>
                <a:lnTo>
                  <a:pt x="21946" y="175565"/>
                </a:lnTo>
                <a:lnTo>
                  <a:pt x="95098" y="212141"/>
                </a:lnTo>
                <a:lnTo>
                  <a:pt x="182880" y="241402"/>
                </a:lnTo>
                <a:lnTo>
                  <a:pt x="285293" y="270663"/>
                </a:lnTo>
                <a:lnTo>
                  <a:pt x="398679" y="288951"/>
                </a:lnTo>
                <a:lnTo>
                  <a:pt x="449885" y="292608"/>
                </a:lnTo>
                <a:lnTo>
                  <a:pt x="519379" y="296266"/>
                </a:lnTo>
                <a:lnTo>
                  <a:pt x="676656" y="277978"/>
                </a:lnTo>
                <a:lnTo>
                  <a:pt x="1020471" y="230429"/>
                </a:lnTo>
                <a:lnTo>
                  <a:pt x="1371600" y="179223"/>
                </a:lnTo>
                <a:lnTo>
                  <a:pt x="1558138" y="135331"/>
                </a:lnTo>
                <a:lnTo>
                  <a:pt x="1938528" y="11338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F50D4DB3-878E-4785-8763-789D842FAE9D}"/>
              </a:ext>
            </a:extLst>
          </p:cNvPr>
          <p:cNvGrpSpPr/>
          <p:nvPr/>
        </p:nvGrpSpPr>
        <p:grpSpPr>
          <a:xfrm>
            <a:off x="3673476" y="1392239"/>
            <a:ext cx="4551363" cy="4641850"/>
            <a:chOff x="3673476" y="1392239"/>
            <a:chExt cx="4551363" cy="4641850"/>
          </a:xfrm>
        </p:grpSpPr>
        <p:sp>
          <p:nvSpPr>
            <p:cNvPr id="14" name="フリーフォーム 17">
              <a:extLst>
                <a:ext uri="{FF2B5EF4-FFF2-40B4-BE49-F238E27FC236}">
                  <a16:creationId xmlns:a16="http://schemas.microsoft.com/office/drawing/2014/main" id="{9C06715E-1BCA-4BB2-B705-929D08C2D233}"/>
                </a:ext>
              </a:extLst>
            </p:cNvPr>
            <p:cNvSpPr/>
            <p:nvPr/>
          </p:nvSpPr>
          <p:spPr>
            <a:xfrm>
              <a:off x="4903788" y="1817689"/>
              <a:ext cx="2335212" cy="536575"/>
            </a:xfrm>
            <a:custGeom>
              <a:avLst/>
              <a:gdLst>
                <a:gd name="connsiteX0" fmla="*/ 828675 w 2336006"/>
                <a:gd name="connsiteY0" fmla="*/ 438150 h 538162"/>
                <a:gd name="connsiteX1" fmla="*/ 1026319 w 2336006"/>
                <a:gd name="connsiteY1" fmla="*/ 397669 h 538162"/>
                <a:gd name="connsiteX2" fmla="*/ 1116806 w 2336006"/>
                <a:gd name="connsiteY2" fmla="*/ 378619 h 538162"/>
                <a:gd name="connsiteX3" fmla="*/ 1345406 w 2336006"/>
                <a:gd name="connsiteY3" fmla="*/ 335756 h 538162"/>
                <a:gd name="connsiteX4" fmla="*/ 1624012 w 2336006"/>
                <a:gd name="connsiteY4" fmla="*/ 302419 h 538162"/>
                <a:gd name="connsiteX5" fmla="*/ 1921669 w 2336006"/>
                <a:gd name="connsiteY5" fmla="*/ 266700 h 538162"/>
                <a:gd name="connsiteX6" fmla="*/ 2181225 w 2336006"/>
                <a:gd name="connsiteY6" fmla="*/ 235744 h 538162"/>
                <a:gd name="connsiteX7" fmla="*/ 2269331 w 2336006"/>
                <a:gd name="connsiteY7" fmla="*/ 223837 h 538162"/>
                <a:gd name="connsiteX8" fmla="*/ 2312194 w 2336006"/>
                <a:gd name="connsiteY8" fmla="*/ 209550 h 538162"/>
                <a:gd name="connsiteX9" fmla="*/ 2328862 w 2336006"/>
                <a:gd name="connsiteY9" fmla="*/ 195262 h 538162"/>
                <a:gd name="connsiteX10" fmla="*/ 2336006 w 2336006"/>
                <a:gd name="connsiteY10" fmla="*/ 180975 h 538162"/>
                <a:gd name="connsiteX11" fmla="*/ 2336006 w 2336006"/>
                <a:gd name="connsiteY11" fmla="*/ 171450 h 538162"/>
                <a:gd name="connsiteX12" fmla="*/ 2326481 w 2336006"/>
                <a:gd name="connsiteY12" fmla="*/ 150019 h 538162"/>
                <a:gd name="connsiteX13" fmla="*/ 2305050 w 2336006"/>
                <a:gd name="connsiteY13" fmla="*/ 121444 h 538162"/>
                <a:gd name="connsiteX14" fmla="*/ 2247900 w 2336006"/>
                <a:gd name="connsiteY14" fmla="*/ 78581 h 538162"/>
                <a:gd name="connsiteX15" fmla="*/ 2197894 w 2336006"/>
                <a:gd name="connsiteY15" fmla="*/ 54769 h 538162"/>
                <a:gd name="connsiteX16" fmla="*/ 2107406 w 2336006"/>
                <a:gd name="connsiteY16" fmla="*/ 23812 h 538162"/>
                <a:gd name="connsiteX17" fmla="*/ 2026444 w 2336006"/>
                <a:gd name="connsiteY17" fmla="*/ 4762 h 538162"/>
                <a:gd name="connsiteX18" fmla="*/ 1950244 w 2336006"/>
                <a:gd name="connsiteY18" fmla="*/ 0 h 538162"/>
                <a:gd name="connsiteX19" fmla="*/ 1926431 w 2336006"/>
                <a:gd name="connsiteY19" fmla="*/ 14287 h 538162"/>
                <a:gd name="connsiteX20" fmla="*/ 1905000 w 2336006"/>
                <a:gd name="connsiteY20" fmla="*/ 30956 h 538162"/>
                <a:gd name="connsiteX21" fmla="*/ 1857375 w 2336006"/>
                <a:gd name="connsiteY21" fmla="*/ 61912 h 538162"/>
                <a:gd name="connsiteX22" fmla="*/ 1776412 w 2336006"/>
                <a:gd name="connsiteY22" fmla="*/ 100012 h 538162"/>
                <a:gd name="connsiteX23" fmla="*/ 1702594 w 2336006"/>
                <a:gd name="connsiteY23" fmla="*/ 123825 h 538162"/>
                <a:gd name="connsiteX24" fmla="*/ 1554956 w 2336006"/>
                <a:gd name="connsiteY24" fmla="*/ 152400 h 538162"/>
                <a:gd name="connsiteX25" fmla="*/ 1412081 w 2336006"/>
                <a:gd name="connsiteY25" fmla="*/ 171450 h 538162"/>
                <a:gd name="connsiteX26" fmla="*/ 1295400 w 2336006"/>
                <a:gd name="connsiteY26" fmla="*/ 185737 h 538162"/>
                <a:gd name="connsiteX27" fmla="*/ 1033462 w 2336006"/>
                <a:gd name="connsiteY27" fmla="*/ 240506 h 538162"/>
                <a:gd name="connsiteX28" fmla="*/ 883444 w 2336006"/>
                <a:gd name="connsiteY28" fmla="*/ 266700 h 538162"/>
                <a:gd name="connsiteX29" fmla="*/ 735806 w 2336006"/>
                <a:gd name="connsiteY29" fmla="*/ 285750 h 538162"/>
                <a:gd name="connsiteX30" fmla="*/ 626269 w 2336006"/>
                <a:gd name="connsiteY30" fmla="*/ 295275 h 538162"/>
                <a:gd name="connsiteX31" fmla="*/ 528637 w 2336006"/>
                <a:gd name="connsiteY31" fmla="*/ 304800 h 538162"/>
                <a:gd name="connsiteX32" fmla="*/ 450056 w 2336006"/>
                <a:gd name="connsiteY32" fmla="*/ 307181 h 538162"/>
                <a:gd name="connsiteX33" fmla="*/ 352425 w 2336006"/>
                <a:gd name="connsiteY33" fmla="*/ 302419 h 538162"/>
                <a:gd name="connsiteX34" fmla="*/ 319087 w 2336006"/>
                <a:gd name="connsiteY34" fmla="*/ 297656 h 538162"/>
                <a:gd name="connsiteX35" fmla="*/ 254794 w 2336006"/>
                <a:gd name="connsiteY35" fmla="*/ 276225 h 538162"/>
                <a:gd name="connsiteX36" fmla="*/ 166687 w 2336006"/>
                <a:gd name="connsiteY36" fmla="*/ 235744 h 538162"/>
                <a:gd name="connsiteX37" fmla="*/ 88106 w 2336006"/>
                <a:gd name="connsiteY37" fmla="*/ 195262 h 538162"/>
                <a:gd name="connsiteX38" fmla="*/ 47625 w 2336006"/>
                <a:gd name="connsiteY38" fmla="*/ 171450 h 538162"/>
                <a:gd name="connsiteX39" fmla="*/ 28575 w 2336006"/>
                <a:gd name="connsiteY39" fmla="*/ 164306 h 538162"/>
                <a:gd name="connsiteX40" fmla="*/ 11906 w 2336006"/>
                <a:gd name="connsiteY40" fmla="*/ 161925 h 538162"/>
                <a:gd name="connsiteX41" fmla="*/ 0 w 2336006"/>
                <a:gd name="connsiteY41" fmla="*/ 166687 h 538162"/>
                <a:gd name="connsiteX42" fmla="*/ 2381 w 2336006"/>
                <a:gd name="connsiteY42" fmla="*/ 185737 h 538162"/>
                <a:gd name="connsiteX43" fmla="*/ 16669 w 2336006"/>
                <a:gd name="connsiteY43" fmla="*/ 214312 h 538162"/>
                <a:gd name="connsiteX44" fmla="*/ 50006 w 2336006"/>
                <a:gd name="connsiteY44" fmla="*/ 266700 h 538162"/>
                <a:gd name="connsiteX45" fmla="*/ 102394 w 2336006"/>
                <a:gd name="connsiteY45" fmla="*/ 328612 h 538162"/>
                <a:gd name="connsiteX46" fmla="*/ 164306 w 2336006"/>
                <a:gd name="connsiteY46" fmla="*/ 392906 h 538162"/>
                <a:gd name="connsiteX47" fmla="*/ 219075 w 2336006"/>
                <a:gd name="connsiteY47" fmla="*/ 440531 h 538162"/>
                <a:gd name="connsiteX48" fmla="*/ 288131 w 2336006"/>
                <a:gd name="connsiteY48" fmla="*/ 485775 h 538162"/>
                <a:gd name="connsiteX49" fmla="*/ 345281 w 2336006"/>
                <a:gd name="connsiteY49" fmla="*/ 514350 h 538162"/>
                <a:gd name="connsiteX50" fmla="*/ 411956 w 2336006"/>
                <a:gd name="connsiteY50" fmla="*/ 538162 h 538162"/>
                <a:gd name="connsiteX51" fmla="*/ 438150 w 2336006"/>
                <a:gd name="connsiteY51" fmla="*/ 535781 h 538162"/>
                <a:gd name="connsiteX52" fmla="*/ 514350 w 2336006"/>
                <a:gd name="connsiteY52" fmla="*/ 511969 h 538162"/>
                <a:gd name="connsiteX53" fmla="*/ 702469 w 2336006"/>
                <a:gd name="connsiteY53" fmla="*/ 464344 h 538162"/>
                <a:gd name="connsiteX54" fmla="*/ 828675 w 2336006"/>
                <a:gd name="connsiteY54" fmla="*/ 438150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36006" h="538162">
                  <a:moveTo>
                    <a:pt x="828675" y="438150"/>
                  </a:moveTo>
                  <a:lnTo>
                    <a:pt x="1026319" y="397669"/>
                  </a:lnTo>
                  <a:lnTo>
                    <a:pt x="1116806" y="378619"/>
                  </a:lnTo>
                  <a:lnTo>
                    <a:pt x="1345406" y="335756"/>
                  </a:lnTo>
                  <a:lnTo>
                    <a:pt x="1624012" y="302419"/>
                  </a:lnTo>
                  <a:lnTo>
                    <a:pt x="1921669" y="266700"/>
                  </a:lnTo>
                  <a:lnTo>
                    <a:pt x="2181225" y="235744"/>
                  </a:lnTo>
                  <a:lnTo>
                    <a:pt x="2269331" y="223837"/>
                  </a:lnTo>
                  <a:lnTo>
                    <a:pt x="2312194" y="209550"/>
                  </a:lnTo>
                  <a:lnTo>
                    <a:pt x="2328862" y="195262"/>
                  </a:lnTo>
                  <a:lnTo>
                    <a:pt x="2336006" y="180975"/>
                  </a:lnTo>
                  <a:lnTo>
                    <a:pt x="2336006" y="171450"/>
                  </a:lnTo>
                  <a:lnTo>
                    <a:pt x="2326481" y="150019"/>
                  </a:lnTo>
                  <a:lnTo>
                    <a:pt x="2305050" y="121444"/>
                  </a:lnTo>
                  <a:lnTo>
                    <a:pt x="2247900" y="78581"/>
                  </a:lnTo>
                  <a:lnTo>
                    <a:pt x="2197894" y="54769"/>
                  </a:lnTo>
                  <a:lnTo>
                    <a:pt x="2107406" y="23812"/>
                  </a:lnTo>
                  <a:lnTo>
                    <a:pt x="2026444" y="4762"/>
                  </a:lnTo>
                  <a:lnTo>
                    <a:pt x="1950244" y="0"/>
                  </a:lnTo>
                  <a:lnTo>
                    <a:pt x="1926431" y="14287"/>
                  </a:lnTo>
                  <a:lnTo>
                    <a:pt x="1905000" y="30956"/>
                  </a:lnTo>
                  <a:lnTo>
                    <a:pt x="1857375" y="61912"/>
                  </a:lnTo>
                  <a:lnTo>
                    <a:pt x="1776412" y="100012"/>
                  </a:lnTo>
                  <a:lnTo>
                    <a:pt x="1702594" y="123825"/>
                  </a:lnTo>
                  <a:lnTo>
                    <a:pt x="1554956" y="152400"/>
                  </a:lnTo>
                  <a:lnTo>
                    <a:pt x="1412081" y="171450"/>
                  </a:lnTo>
                  <a:lnTo>
                    <a:pt x="1295400" y="185737"/>
                  </a:lnTo>
                  <a:lnTo>
                    <a:pt x="1033462" y="240506"/>
                  </a:lnTo>
                  <a:lnTo>
                    <a:pt x="883444" y="266700"/>
                  </a:lnTo>
                  <a:lnTo>
                    <a:pt x="735806" y="285750"/>
                  </a:lnTo>
                  <a:lnTo>
                    <a:pt x="626269" y="295275"/>
                  </a:lnTo>
                  <a:lnTo>
                    <a:pt x="528637" y="304800"/>
                  </a:lnTo>
                  <a:lnTo>
                    <a:pt x="450056" y="307181"/>
                  </a:lnTo>
                  <a:lnTo>
                    <a:pt x="352425" y="302419"/>
                  </a:lnTo>
                  <a:lnTo>
                    <a:pt x="319087" y="297656"/>
                  </a:lnTo>
                  <a:lnTo>
                    <a:pt x="254794" y="276225"/>
                  </a:lnTo>
                  <a:lnTo>
                    <a:pt x="166687" y="235744"/>
                  </a:lnTo>
                  <a:lnTo>
                    <a:pt x="88106" y="195262"/>
                  </a:lnTo>
                  <a:lnTo>
                    <a:pt x="47625" y="171450"/>
                  </a:lnTo>
                  <a:lnTo>
                    <a:pt x="28575" y="164306"/>
                  </a:lnTo>
                  <a:lnTo>
                    <a:pt x="11906" y="161925"/>
                  </a:lnTo>
                  <a:lnTo>
                    <a:pt x="0" y="166687"/>
                  </a:lnTo>
                  <a:lnTo>
                    <a:pt x="2381" y="185737"/>
                  </a:lnTo>
                  <a:lnTo>
                    <a:pt x="16669" y="214312"/>
                  </a:lnTo>
                  <a:lnTo>
                    <a:pt x="50006" y="266700"/>
                  </a:lnTo>
                  <a:lnTo>
                    <a:pt x="102394" y="328612"/>
                  </a:lnTo>
                  <a:lnTo>
                    <a:pt x="164306" y="392906"/>
                  </a:lnTo>
                  <a:lnTo>
                    <a:pt x="219075" y="440531"/>
                  </a:lnTo>
                  <a:lnTo>
                    <a:pt x="288131" y="485775"/>
                  </a:lnTo>
                  <a:lnTo>
                    <a:pt x="345281" y="514350"/>
                  </a:lnTo>
                  <a:lnTo>
                    <a:pt x="411956" y="538162"/>
                  </a:lnTo>
                  <a:lnTo>
                    <a:pt x="438150" y="535781"/>
                  </a:lnTo>
                  <a:lnTo>
                    <a:pt x="514350" y="511969"/>
                  </a:lnTo>
                  <a:lnTo>
                    <a:pt x="702469" y="464344"/>
                  </a:lnTo>
                  <a:lnTo>
                    <a:pt x="828675" y="4381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72CAAF0A-3832-4630-8D12-A690ED53E2F5}"/>
                </a:ext>
              </a:extLst>
            </p:cNvPr>
            <p:cNvSpPr/>
            <p:nvPr/>
          </p:nvSpPr>
          <p:spPr>
            <a:xfrm>
              <a:off x="5792788" y="1392239"/>
              <a:ext cx="493712" cy="1781175"/>
            </a:xfrm>
            <a:custGeom>
              <a:avLst/>
              <a:gdLst>
                <a:gd name="connsiteX0" fmla="*/ 204788 w 492919"/>
                <a:gd name="connsiteY0" fmla="*/ 933450 h 1781175"/>
                <a:gd name="connsiteX1" fmla="*/ 204788 w 492919"/>
                <a:gd name="connsiteY1" fmla="*/ 526257 h 1781175"/>
                <a:gd name="connsiteX2" fmla="*/ 200025 w 492919"/>
                <a:gd name="connsiteY2" fmla="*/ 438150 h 1781175"/>
                <a:gd name="connsiteX3" fmla="*/ 195263 w 492919"/>
                <a:gd name="connsiteY3" fmla="*/ 350044 h 1781175"/>
                <a:gd name="connsiteX4" fmla="*/ 190500 w 492919"/>
                <a:gd name="connsiteY4" fmla="*/ 302419 h 1781175"/>
                <a:gd name="connsiteX5" fmla="*/ 185738 w 492919"/>
                <a:gd name="connsiteY5" fmla="*/ 278607 h 1781175"/>
                <a:gd name="connsiteX6" fmla="*/ 166688 w 492919"/>
                <a:gd name="connsiteY6" fmla="*/ 228600 h 1781175"/>
                <a:gd name="connsiteX7" fmla="*/ 145257 w 492919"/>
                <a:gd name="connsiteY7" fmla="*/ 185738 h 1781175"/>
                <a:gd name="connsiteX8" fmla="*/ 123825 w 492919"/>
                <a:gd name="connsiteY8" fmla="*/ 152400 h 1781175"/>
                <a:gd name="connsiteX9" fmla="*/ 97632 w 492919"/>
                <a:gd name="connsiteY9" fmla="*/ 126207 h 1781175"/>
                <a:gd name="connsiteX10" fmla="*/ 54769 w 492919"/>
                <a:gd name="connsiteY10" fmla="*/ 97632 h 1781175"/>
                <a:gd name="connsiteX11" fmla="*/ 21432 w 492919"/>
                <a:gd name="connsiteY11" fmla="*/ 73819 h 1781175"/>
                <a:gd name="connsiteX12" fmla="*/ 7144 w 492919"/>
                <a:gd name="connsiteY12" fmla="*/ 61913 h 1781175"/>
                <a:gd name="connsiteX13" fmla="*/ 0 w 492919"/>
                <a:gd name="connsiteY13" fmla="*/ 50007 h 1781175"/>
                <a:gd name="connsiteX14" fmla="*/ 0 w 492919"/>
                <a:gd name="connsiteY14" fmla="*/ 40482 h 1781175"/>
                <a:gd name="connsiteX15" fmla="*/ 2382 w 492919"/>
                <a:gd name="connsiteY15" fmla="*/ 30957 h 1781175"/>
                <a:gd name="connsiteX16" fmla="*/ 21432 w 492919"/>
                <a:gd name="connsiteY16" fmla="*/ 16669 h 1781175"/>
                <a:gd name="connsiteX17" fmla="*/ 59532 w 492919"/>
                <a:gd name="connsiteY17" fmla="*/ 7144 h 1781175"/>
                <a:gd name="connsiteX18" fmla="*/ 119063 w 492919"/>
                <a:gd name="connsiteY18" fmla="*/ 0 h 1781175"/>
                <a:gd name="connsiteX19" fmla="*/ 178594 w 492919"/>
                <a:gd name="connsiteY19" fmla="*/ 4763 h 1781175"/>
                <a:gd name="connsiteX20" fmla="*/ 226219 w 492919"/>
                <a:gd name="connsiteY20" fmla="*/ 14288 h 1781175"/>
                <a:gd name="connsiteX21" fmla="*/ 269082 w 492919"/>
                <a:gd name="connsiteY21" fmla="*/ 28575 h 1781175"/>
                <a:gd name="connsiteX22" fmla="*/ 309563 w 492919"/>
                <a:gd name="connsiteY22" fmla="*/ 45244 h 1781175"/>
                <a:gd name="connsiteX23" fmla="*/ 354807 w 492919"/>
                <a:gd name="connsiteY23" fmla="*/ 66675 h 1781175"/>
                <a:gd name="connsiteX24" fmla="*/ 395288 w 492919"/>
                <a:gd name="connsiteY24" fmla="*/ 92869 h 1781175"/>
                <a:gd name="connsiteX25" fmla="*/ 428625 w 492919"/>
                <a:gd name="connsiteY25" fmla="*/ 119063 h 1781175"/>
                <a:gd name="connsiteX26" fmla="*/ 454819 w 492919"/>
                <a:gd name="connsiteY26" fmla="*/ 145257 h 1781175"/>
                <a:gd name="connsiteX27" fmla="*/ 471488 w 492919"/>
                <a:gd name="connsiteY27" fmla="*/ 166688 h 1781175"/>
                <a:gd name="connsiteX28" fmla="*/ 481013 w 492919"/>
                <a:gd name="connsiteY28" fmla="*/ 183357 h 1781175"/>
                <a:gd name="connsiteX29" fmla="*/ 488157 w 492919"/>
                <a:gd name="connsiteY29" fmla="*/ 202407 h 1781175"/>
                <a:gd name="connsiteX30" fmla="*/ 492919 w 492919"/>
                <a:gd name="connsiteY30" fmla="*/ 226219 h 1781175"/>
                <a:gd name="connsiteX31" fmla="*/ 488157 w 492919"/>
                <a:gd name="connsiteY31" fmla="*/ 257175 h 1781175"/>
                <a:gd name="connsiteX32" fmla="*/ 473869 w 492919"/>
                <a:gd name="connsiteY32" fmla="*/ 290513 h 1781175"/>
                <a:gd name="connsiteX33" fmla="*/ 457200 w 492919"/>
                <a:gd name="connsiteY33" fmla="*/ 326232 h 1781175"/>
                <a:gd name="connsiteX34" fmla="*/ 445294 w 492919"/>
                <a:gd name="connsiteY34" fmla="*/ 369094 h 1781175"/>
                <a:gd name="connsiteX35" fmla="*/ 435769 w 492919"/>
                <a:gd name="connsiteY35" fmla="*/ 452438 h 1781175"/>
                <a:gd name="connsiteX36" fmla="*/ 426244 w 492919"/>
                <a:gd name="connsiteY36" fmla="*/ 621507 h 1781175"/>
                <a:gd name="connsiteX37" fmla="*/ 431007 w 492919"/>
                <a:gd name="connsiteY37" fmla="*/ 1766888 h 1781175"/>
                <a:gd name="connsiteX38" fmla="*/ 204788 w 492919"/>
                <a:gd name="connsiteY38" fmla="*/ 1781175 h 1781175"/>
                <a:gd name="connsiteX39" fmla="*/ 204788 w 492919"/>
                <a:gd name="connsiteY39" fmla="*/ 933450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2919" h="1781175">
                  <a:moveTo>
                    <a:pt x="204788" y="933450"/>
                  </a:moveTo>
                  <a:lnTo>
                    <a:pt x="204788" y="526257"/>
                  </a:lnTo>
                  <a:lnTo>
                    <a:pt x="200025" y="438150"/>
                  </a:lnTo>
                  <a:lnTo>
                    <a:pt x="195263" y="350044"/>
                  </a:lnTo>
                  <a:lnTo>
                    <a:pt x="190500" y="302419"/>
                  </a:lnTo>
                  <a:lnTo>
                    <a:pt x="185738" y="278607"/>
                  </a:lnTo>
                  <a:lnTo>
                    <a:pt x="166688" y="228600"/>
                  </a:lnTo>
                  <a:lnTo>
                    <a:pt x="145257" y="185738"/>
                  </a:lnTo>
                  <a:lnTo>
                    <a:pt x="123825" y="152400"/>
                  </a:lnTo>
                  <a:lnTo>
                    <a:pt x="97632" y="126207"/>
                  </a:lnTo>
                  <a:lnTo>
                    <a:pt x="54769" y="97632"/>
                  </a:lnTo>
                  <a:lnTo>
                    <a:pt x="21432" y="73819"/>
                  </a:lnTo>
                  <a:lnTo>
                    <a:pt x="7144" y="61913"/>
                  </a:lnTo>
                  <a:lnTo>
                    <a:pt x="0" y="50007"/>
                  </a:lnTo>
                  <a:lnTo>
                    <a:pt x="0" y="40482"/>
                  </a:lnTo>
                  <a:lnTo>
                    <a:pt x="2382" y="30957"/>
                  </a:lnTo>
                  <a:lnTo>
                    <a:pt x="21432" y="16669"/>
                  </a:lnTo>
                  <a:lnTo>
                    <a:pt x="59532" y="7144"/>
                  </a:lnTo>
                  <a:lnTo>
                    <a:pt x="119063" y="0"/>
                  </a:lnTo>
                  <a:lnTo>
                    <a:pt x="178594" y="4763"/>
                  </a:lnTo>
                  <a:lnTo>
                    <a:pt x="226219" y="14288"/>
                  </a:lnTo>
                  <a:lnTo>
                    <a:pt x="269082" y="28575"/>
                  </a:lnTo>
                  <a:lnTo>
                    <a:pt x="309563" y="45244"/>
                  </a:lnTo>
                  <a:lnTo>
                    <a:pt x="354807" y="66675"/>
                  </a:lnTo>
                  <a:lnTo>
                    <a:pt x="395288" y="92869"/>
                  </a:lnTo>
                  <a:lnTo>
                    <a:pt x="428625" y="119063"/>
                  </a:lnTo>
                  <a:lnTo>
                    <a:pt x="454819" y="145257"/>
                  </a:lnTo>
                  <a:lnTo>
                    <a:pt x="471488" y="166688"/>
                  </a:lnTo>
                  <a:lnTo>
                    <a:pt x="481013" y="183357"/>
                  </a:lnTo>
                  <a:lnTo>
                    <a:pt x="488157" y="202407"/>
                  </a:lnTo>
                  <a:lnTo>
                    <a:pt x="492919" y="226219"/>
                  </a:lnTo>
                  <a:lnTo>
                    <a:pt x="488157" y="257175"/>
                  </a:lnTo>
                  <a:lnTo>
                    <a:pt x="473869" y="290513"/>
                  </a:lnTo>
                  <a:lnTo>
                    <a:pt x="457200" y="326232"/>
                  </a:lnTo>
                  <a:lnTo>
                    <a:pt x="445294" y="369094"/>
                  </a:lnTo>
                  <a:lnTo>
                    <a:pt x="435769" y="452438"/>
                  </a:lnTo>
                  <a:lnTo>
                    <a:pt x="426244" y="621507"/>
                  </a:lnTo>
                  <a:cubicBezTo>
                    <a:pt x="427832" y="1003301"/>
                    <a:pt x="429419" y="1385094"/>
                    <a:pt x="431007" y="1766888"/>
                  </a:cubicBezTo>
                  <a:lnTo>
                    <a:pt x="204788" y="1781175"/>
                  </a:lnTo>
                  <a:lnTo>
                    <a:pt x="204788" y="933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E5ABA95F-12A0-4003-92D8-69916445D508}"/>
                </a:ext>
              </a:extLst>
            </p:cNvPr>
            <p:cNvSpPr/>
            <p:nvPr/>
          </p:nvSpPr>
          <p:spPr>
            <a:xfrm>
              <a:off x="4857751" y="2360613"/>
              <a:ext cx="2328863" cy="514350"/>
            </a:xfrm>
            <a:custGeom>
              <a:avLst/>
              <a:gdLst>
                <a:gd name="connsiteX0" fmla="*/ 745331 w 2328863"/>
                <a:gd name="connsiteY0" fmla="*/ 435769 h 514350"/>
                <a:gd name="connsiteX1" fmla="*/ 1157288 w 2328863"/>
                <a:gd name="connsiteY1" fmla="*/ 352425 h 514350"/>
                <a:gd name="connsiteX2" fmla="*/ 1462088 w 2328863"/>
                <a:gd name="connsiteY2" fmla="*/ 292894 h 514350"/>
                <a:gd name="connsiteX3" fmla="*/ 1590675 w 2328863"/>
                <a:gd name="connsiteY3" fmla="*/ 273844 h 514350"/>
                <a:gd name="connsiteX4" fmla="*/ 1728788 w 2328863"/>
                <a:gd name="connsiteY4" fmla="*/ 257175 h 514350"/>
                <a:gd name="connsiteX5" fmla="*/ 1924050 w 2328863"/>
                <a:gd name="connsiteY5" fmla="*/ 240506 h 514350"/>
                <a:gd name="connsiteX6" fmla="*/ 2124075 w 2328863"/>
                <a:gd name="connsiteY6" fmla="*/ 226219 h 514350"/>
                <a:gd name="connsiteX7" fmla="*/ 2221706 w 2328863"/>
                <a:gd name="connsiteY7" fmla="*/ 221456 h 514350"/>
                <a:gd name="connsiteX8" fmla="*/ 2271713 w 2328863"/>
                <a:gd name="connsiteY8" fmla="*/ 211931 h 514350"/>
                <a:gd name="connsiteX9" fmla="*/ 2302669 w 2328863"/>
                <a:gd name="connsiteY9" fmla="*/ 200025 h 514350"/>
                <a:gd name="connsiteX10" fmla="*/ 2324100 w 2328863"/>
                <a:gd name="connsiteY10" fmla="*/ 183356 h 514350"/>
                <a:gd name="connsiteX11" fmla="*/ 2328863 w 2328863"/>
                <a:gd name="connsiteY11" fmla="*/ 166687 h 514350"/>
                <a:gd name="connsiteX12" fmla="*/ 2319338 w 2328863"/>
                <a:gd name="connsiteY12" fmla="*/ 145256 h 514350"/>
                <a:gd name="connsiteX13" fmla="*/ 2288381 w 2328863"/>
                <a:gd name="connsiteY13" fmla="*/ 111919 h 514350"/>
                <a:gd name="connsiteX14" fmla="*/ 2245519 w 2328863"/>
                <a:gd name="connsiteY14" fmla="*/ 78581 h 514350"/>
                <a:gd name="connsiteX15" fmla="*/ 2205038 w 2328863"/>
                <a:gd name="connsiteY15" fmla="*/ 54769 h 514350"/>
                <a:gd name="connsiteX16" fmla="*/ 2164556 w 2328863"/>
                <a:gd name="connsiteY16" fmla="*/ 35719 h 514350"/>
                <a:gd name="connsiteX17" fmla="*/ 2116931 w 2328863"/>
                <a:gd name="connsiteY17" fmla="*/ 19050 h 514350"/>
                <a:gd name="connsiteX18" fmla="*/ 2069306 w 2328863"/>
                <a:gd name="connsiteY18" fmla="*/ 4762 h 514350"/>
                <a:gd name="connsiteX19" fmla="*/ 2038350 w 2328863"/>
                <a:gd name="connsiteY19" fmla="*/ 0 h 514350"/>
                <a:gd name="connsiteX20" fmla="*/ 2026444 w 2328863"/>
                <a:gd name="connsiteY20" fmla="*/ 0 h 514350"/>
                <a:gd name="connsiteX21" fmla="*/ 2000250 w 2328863"/>
                <a:gd name="connsiteY21" fmla="*/ 19050 h 514350"/>
                <a:gd name="connsiteX22" fmla="*/ 1935956 w 2328863"/>
                <a:gd name="connsiteY22" fmla="*/ 47625 h 514350"/>
                <a:gd name="connsiteX23" fmla="*/ 1866900 w 2328863"/>
                <a:gd name="connsiteY23" fmla="*/ 69056 h 514350"/>
                <a:gd name="connsiteX24" fmla="*/ 1738313 w 2328863"/>
                <a:gd name="connsiteY24" fmla="*/ 90487 h 514350"/>
                <a:gd name="connsiteX25" fmla="*/ 1531144 w 2328863"/>
                <a:gd name="connsiteY25" fmla="*/ 116681 h 514350"/>
                <a:gd name="connsiteX26" fmla="*/ 1352550 w 2328863"/>
                <a:gd name="connsiteY26" fmla="*/ 135731 h 514350"/>
                <a:gd name="connsiteX27" fmla="*/ 1064419 w 2328863"/>
                <a:gd name="connsiteY27" fmla="*/ 195262 h 514350"/>
                <a:gd name="connsiteX28" fmla="*/ 862013 w 2328863"/>
                <a:gd name="connsiteY28" fmla="*/ 240506 h 514350"/>
                <a:gd name="connsiteX29" fmla="*/ 645319 w 2328863"/>
                <a:gd name="connsiteY29" fmla="*/ 280987 h 514350"/>
                <a:gd name="connsiteX30" fmla="*/ 507206 w 2328863"/>
                <a:gd name="connsiteY30" fmla="*/ 304800 h 514350"/>
                <a:gd name="connsiteX31" fmla="*/ 459581 w 2328863"/>
                <a:gd name="connsiteY31" fmla="*/ 311944 h 514350"/>
                <a:gd name="connsiteX32" fmla="*/ 371475 w 2328863"/>
                <a:gd name="connsiteY32" fmla="*/ 311944 h 514350"/>
                <a:gd name="connsiteX33" fmla="*/ 302419 w 2328863"/>
                <a:gd name="connsiteY33" fmla="*/ 309562 h 514350"/>
                <a:gd name="connsiteX34" fmla="*/ 264319 w 2328863"/>
                <a:gd name="connsiteY34" fmla="*/ 302419 h 514350"/>
                <a:gd name="connsiteX35" fmla="*/ 223838 w 2328863"/>
                <a:gd name="connsiteY35" fmla="*/ 288131 h 514350"/>
                <a:gd name="connsiteX36" fmla="*/ 188119 w 2328863"/>
                <a:gd name="connsiteY36" fmla="*/ 269081 h 514350"/>
                <a:gd name="connsiteX37" fmla="*/ 145256 w 2328863"/>
                <a:gd name="connsiteY37" fmla="*/ 242887 h 514350"/>
                <a:gd name="connsiteX38" fmla="*/ 90488 w 2328863"/>
                <a:gd name="connsiteY38" fmla="*/ 197644 h 514350"/>
                <a:gd name="connsiteX39" fmla="*/ 66675 w 2328863"/>
                <a:gd name="connsiteY39" fmla="*/ 173831 h 514350"/>
                <a:gd name="connsiteX40" fmla="*/ 28575 w 2328863"/>
                <a:gd name="connsiteY40" fmla="*/ 157162 h 514350"/>
                <a:gd name="connsiteX41" fmla="*/ 9525 w 2328863"/>
                <a:gd name="connsiteY41" fmla="*/ 154781 h 514350"/>
                <a:gd name="connsiteX42" fmla="*/ 0 w 2328863"/>
                <a:gd name="connsiteY42" fmla="*/ 164306 h 514350"/>
                <a:gd name="connsiteX43" fmla="*/ 9525 w 2328863"/>
                <a:gd name="connsiteY43" fmla="*/ 197644 h 514350"/>
                <a:gd name="connsiteX44" fmla="*/ 45244 w 2328863"/>
                <a:gd name="connsiteY44" fmla="*/ 254794 h 514350"/>
                <a:gd name="connsiteX45" fmla="*/ 109538 w 2328863"/>
                <a:gd name="connsiteY45" fmla="*/ 330994 h 514350"/>
                <a:gd name="connsiteX46" fmla="*/ 159544 w 2328863"/>
                <a:gd name="connsiteY46" fmla="*/ 385762 h 514350"/>
                <a:gd name="connsiteX47" fmla="*/ 200025 w 2328863"/>
                <a:gd name="connsiteY47" fmla="*/ 426244 h 514350"/>
                <a:gd name="connsiteX48" fmla="*/ 247650 w 2328863"/>
                <a:gd name="connsiteY48" fmla="*/ 461962 h 514350"/>
                <a:gd name="connsiteX49" fmla="*/ 290513 w 2328863"/>
                <a:gd name="connsiteY49" fmla="*/ 483394 h 514350"/>
                <a:gd name="connsiteX50" fmla="*/ 333375 w 2328863"/>
                <a:gd name="connsiteY50" fmla="*/ 502444 h 514350"/>
                <a:gd name="connsiteX51" fmla="*/ 397669 w 2328863"/>
                <a:gd name="connsiteY51" fmla="*/ 514350 h 514350"/>
                <a:gd name="connsiteX52" fmla="*/ 481013 w 2328863"/>
                <a:gd name="connsiteY52" fmla="*/ 492919 h 514350"/>
                <a:gd name="connsiteX53" fmla="*/ 745331 w 2328863"/>
                <a:gd name="connsiteY53" fmla="*/ 4357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28863" h="514350">
                  <a:moveTo>
                    <a:pt x="745331" y="435769"/>
                  </a:moveTo>
                  <a:lnTo>
                    <a:pt x="1157288" y="352425"/>
                  </a:lnTo>
                  <a:lnTo>
                    <a:pt x="1462088" y="292894"/>
                  </a:lnTo>
                  <a:lnTo>
                    <a:pt x="1590675" y="273844"/>
                  </a:lnTo>
                  <a:lnTo>
                    <a:pt x="1728788" y="257175"/>
                  </a:lnTo>
                  <a:lnTo>
                    <a:pt x="1924050" y="240506"/>
                  </a:lnTo>
                  <a:lnTo>
                    <a:pt x="2124075" y="226219"/>
                  </a:lnTo>
                  <a:lnTo>
                    <a:pt x="2221706" y="221456"/>
                  </a:lnTo>
                  <a:lnTo>
                    <a:pt x="2271713" y="211931"/>
                  </a:lnTo>
                  <a:lnTo>
                    <a:pt x="2302669" y="200025"/>
                  </a:lnTo>
                  <a:lnTo>
                    <a:pt x="2324100" y="183356"/>
                  </a:lnTo>
                  <a:lnTo>
                    <a:pt x="2328863" y="166687"/>
                  </a:lnTo>
                  <a:lnTo>
                    <a:pt x="2319338" y="145256"/>
                  </a:lnTo>
                  <a:lnTo>
                    <a:pt x="2288381" y="111919"/>
                  </a:lnTo>
                  <a:lnTo>
                    <a:pt x="2245519" y="78581"/>
                  </a:lnTo>
                  <a:lnTo>
                    <a:pt x="2205038" y="54769"/>
                  </a:lnTo>
                  <a:lnTo>
                    <a:pt x="2164556" y="35719"/>
                  </a:lnTo>
                  <a:lnTo>
                    <a:pt x="2116931" y="19050"/>
                  </a:lnTo>
                  <a:lnTo>
                    <a:pt x="2069306" y="4762"/>
                  </a:lnTo>
                  <a:lnTo>
                    <a:pt x="2038350" y="0"/>
                  </a:lnTo>
                  <a:lnTo>
                    <a:pt x="2026444" y="0"/>
                  </a:lnTo>
                  <a:lnTo>
                    <a:pt x="2000250" y="19050"/>
                  </a:lnTo>
                  <a:lnTo>
                    <a:pt x="1935956" y="47625"/>
                  </a:lnTo>
                  <a:lnTo>
                    <a:pt x="1866900" y="69056"/>
                  </a:lnTo>
                  <a:lnTo>
                    <a:pt x="1738313" y="90487"/>
                  </a:lnTo>
                  <a:lnTo>
                    <a:pt x="1531144" y="116681"/>
                  </a:lnTo>
                  <a:lnTo>
                    <a:pt x="1352550" y="135731"/>
                  </a:lnTo>
                  <a:lnTo>
                    <a:pt x="1064419" y="195262"/>
                  </a:lnTo>
                  <a:lnTo>
                    <a:pt x="862013" y="240506"/>
                  </a:lnTo>
                  <a:lnTo>
                    <a:pt x="645319" y="280987"/>
                  </a:lnTo>
                  <a:lnTo>
                    <a:pt x="507206" y="304800"/>
                  </a:lnTo>
                  <a:lnTo>
                    <a:pt x="459581" y="311944"/>
                  </a:lnTo>
                  <a:lnTo>
                    <a:pt x="371475" y="311944"/>
                  </a:lnTo>
                  <a:lnTo>
                    <a:pt x="302419" y="309562"/>
                  </a:lnTo>
                  <a:lnTo>
                    <a:pt x="264319" y="302419"/>
                  </a:lnTo>
                  <a:lnTo>
                    <a:pt x="223838" y="288131"/>
                  </a:lnTo>
                  <a:lnTo>
                    <a:pt x="188119" y="269081"/>
                  </a:lnTo>
                  <a:lnTo>
                    <a:pt x="145256" y="242887"/>
                  </a:lnTo>
                  <a:lnTo>
                    <a:pt x="90488" y="197644"/>
                  </a:lnTo>
                  <a:lnTo>
                    <a:pt x="66675" y="173831"/>
                  </a:lnTo>
                  <a:lnTo>
                    <a:pt x="28575" y="157162"/>
                  </a:lnTo>
                  <a:lnTo>
                    <a:pt x="9525" y="154781"/>
                  </a:lnTo>
                  <a:lnTo>
                    <a:pt x="0" y="164306"/>
                  </a:lnTo>
                  <a:lnTo>
                    <a:pt x="9525" y="197644"/>
                  </a:lnTo>
                  <a:lnTo>
                    <a:pt x="45244" y="254794"/>
                  </a:lnTo>
                  <a:lnTo>
                    <a:pt x="109538" y="330994"/>
                  </a:lnTo>
                  <a:lnTo>
                    <a:pt x="159544" y="385762"/>
                  </a:lnTo>
                  <a:lnTo>
                    <a:pt x="200025" y="426244"/>
                  </a:lnTo>
                  <a:lnTo>
                    <a:pt x="247650" y="461962"/>
                  </a:lnTo>
                  <a:lnTo>
                    <a:pt x="290513" y="483394"/>
                  </a:lnTo>
                  <a:lnTo>
                    <a:pt x="333375" y="502444"/>
                  </a:lnTo>
                  <a:lnTo>
                    <a:pt x="397669" y="514350"/>
                  </a:lnTo>
                  <a:lnTo>
                    <a:pt x="481013" y="492919"/>
                  </a:lnTo>
                  <a:lnTo>
                    <a:pt x="745331" y="435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296A9A75-1FA0-411B-AAFF-46BA6A37AA77}"/>
                </a:ext>
              </a:extLst>
            </p:cNvPr>
            <p:cNvSpPr/>
            <p:nvPr/>
          </p:nvSpPr>
          <p:spPr>
            <a:xfrm>
              <a:off x="4152900" y="2943226"/>
              <a:ext cx="3729038" cy="646113"/>
            </a:xfrm>
            <a:custGeom>
              <a:avLst/>
              <a:gdLst>
                <a:gd name="connsiteX0" fmla="*/ 1282614 w 3728174"/>
                <a:gd name="connsiteY0" fmla="*/ 254682 h 647444"/>
                <a:gd name="connsiteX1" fmla="*/ 1641624 w 3728174"/>
                <a:gd name="connsiteY1" fmla="*/ 202518 h 647444"/>
                <a:gd name="connsiteX2" fmla="*/ 1859484 w 3728174"/>
                <a:gd name="connsiteY2" fmla="*/ 171833 h 647444"/>
                <a:gd name="connsiteX3" fmla="*/ 2058934 w 3728174"/>
                <a:gd name="connsiteY3" fmla="*/ 153422 h 647444"/>
                <a:gd name="connsiteX4" fmla="*/ 2233836 w 3728174"/>
                <a:gd name="connsiteY4" fmla="*/ 147286 h 647444"/>
                <a:gd name="connsiteX5" fmla="*/ 2485449 w 3728174"/>
                <a:gd name="connsiteY5" fmla="*/ 128875 h 647444"/>
                <a:gd name="connsiteX6" fmla="*/ 2801500 w 3728174"/>
                <a:gd name="connsiteY6" fmla="*/ 101259 h 647444"/>
                <a:gd name="connsiteX7" fmla="*/ 2945718 w 3728174"/>
                <a:gd name="connsiteY7" fmla="*/ 85916 h 647444"/>
                <a:gd name="connsiteX8" fmla="*/ 3025498 w 3728174"/>
                <a:gd name="connsiteY8" fmla="*/ 73643 h 647444"/>
                <a:gd name="connsiteX9" fmla="*/ 3096072 w 3728174"/>
                <a:gd name="connsiteY9" fmla="*/ 55232 h 647444"/>
                <a:gd name="connsiteX10" fmla="*/ 3160510 w 3728174"/>
                <a:gd name="connsiteY10" fmla="*/ 39890 h 647444"/>
                <a:gd name="connsiteX11" fmla="*/ 3258700 w 3728174"/>
                <a:gd name="connsiteY11" fmla="*/ 3068 h 647444"/>
                <a:gd name="connsiteX12" fmla="*/ 3286316 w 3728174"/>
                <a:gd name="connsiteY12" fmla="*/ 0 h 647444"/>
                <a:gd name="connsiteX13" fmla="*/ 3329275 w 3728174"/>
                <a:gd name="connsiteY13" fmla="*/ 6137 h 647444"/>
                <a:gd name="connsiteX14" fmla="*/ 3390644 w 3728174"/>
                <a:gd name="connsiteY14" fmla="*/ 15342 h 647444"/>
                <a:gd name="connsiteX15" fmla="*/ 3470424 w 3728174"/>
                <a:gd name="connsiteY15" fmla="*/ 33753 h 647444"/>
                <a:gd name="connsiteX16" fmla="*/ 3559409 w 3728174"/>
                <a:gd name="connsiteY16" fmla="*/ 64437 h 647444"/>
                <a:gd name="connsiteX17" fmla="*/ 3620778 w 3728174"/>
                <a:gd name="connsiteY17" fmla="*/ 92053 h 647444"/>
                <a:gd name="connsiteX18" fmla="*/ 3672942 w 3728174"/>
                <a:gd name="connsiteY18" fmla="*/ 122738 h 647444"/>
                <a:gd name="connsiteX19" fmla="*/ 3709763 w 3728174"/>
                <a:gd name="connsiteY19" fmla="*/ 153422 h 647444"/>
                <a:gd name="connsiteX20" fmla="*/ 3722037 w 3728174"/>
                <a:gd name="connsiteY20" fmla="*/ 174902 h 647444"/>
                <a:gd name="connsiteX21" fmla="*/ 3728174 w 3728174"/>
                <a:gd name="connsiteY21" fmla="*/ 193312 h 647444"/>
                <a:gd name="connsiteX22" fmla="*/ 3728174 w 3728174"/>
                <a:gd name="connsiteY22" fmla="*/ 202518 h 647444"/>
                <a:gd name="connsiteX23" fmla="*/ 3718969 w 3728174"/>
                <a:gd name="connsiteY23" fmla="*/ 220929 h 647444"/>
                <a:gd name="connsiteX24" fmla="*/ 3700558 w 3728174"/>
                <a:gd name="connsiteY24" fmla="*/ 239339 h 647444"/>
                <a:gd name="connsiteX25" fmla="*/ 3654531 w 3728174"/>
                <a:gd name="connsiteY25" fmla="*/ 254682 h 647444"/>
                <a:gd name="connsiteX26" fmla="*/ 3593162 w 3728174"/>
                <a:gd name="connsiteY26" fmla="*/ 263887 h 647444"/>
                <a:gd name="connsiteX27" fmla="*/ 3513382 w 3728174"/>
                <a:gd name="connsiteY27" fmla="*/ 270024 h 647444"/>
                <a:gd name="connsiteX28" fmla="*/ 3430534 w 3728174"/>
                <a:gd name="connsiteY28" fmla="*/ 270024 h 647444"/>
                <a:gd name="connsiteX29" fmla="*/ 3317001 w 3728174"/>
                <a:gd name="connsiteY29" fmla="*/ 266955 h 647444"/>
                <a:gd name="connsiteX30" fmla="*/ 3200400 w 3728174"/>
                <a:gd name="connsiteY30" fmla="*/ 270024 h 647444"/>
                <a:gd name="connsiteX31" fmla="*/ 3016292 w 3728174"/>
                <a:gd name="connsiteY31" fmla="*/ 279229 h 647444"/>
                <a:gd name="connsiteX32" fmla="*/ 2795363 w 3728174"/>
                <a:gd name="connsiteY32" fmla="*/ 288435 h 647444"/>
                <a:gd name="connsiteX33" fmla="*/ 2556024 w 3728174"/>
                <a:gd name="connsiteY33" fmla="*/ 303777 h 647444"/>
                <a:gd name="connsiteX34" fmla="*/ 2270657 w 3728174"/>
                <a:gd name="connsiteY34" fmla="*/ 322188 h 647444"/>
                <a:gd name="connsiteX35" fmla="*/ 1982223 w 3728174"/>
                <a:gd name="connsiteY35" fmla="*/ 343667 h 647444"/>
                <a:gd name="connsiteX36" fmla="*/ 1727541 w 3728174"/>
                <a:gd name="connsiteY36" fmla="*/ 371283 h 647444"/>
                <a:gd name="connsiteX37" fmla="*/ 1469790 w 3728174"/>
                <a:gd name="connsiteY37" fmla="*/ 405036 h 647444"/>
                <a:gd name="connsiteX38" fmla="*/ 1208972 w 3728174"/>
                <a:gd name="connsiteY38" fmla="*/ 447994 h 647444"/>
                <a:gd name="connsiteX39" fmla="*/ 997248 w 3728174"/>
                <a:gd name="connsiteY39" fmla="*/ 494021 h 647444"/>
                <a:gd name="connsiteX40" fmla="*/ 819278 w 3728174"/>
                <a:gd name="connsiteY40" fmla="*/ 536980 h 647444"/>
                <a:gd name="connsiteX41" fmla="*/ 662786 w 3728174"/>
                <a:gd name="connsiteY41" fmla="*/ 583006 h 647444"/>
                <a:gd name="connsiteX42" fmla="*/ 540048 w 3728174"/>
                <a:gd name="connsiteY42" fmla="*/ 625965 h 647444"/>
                <a:gd name="connsiteX43" fmla="*/ 503227 w 3728174"/>
                <a:gd name="connsiteY43" fmla="*/ 641307 h 647444"/>
                <a:gd name="connsiteX44" fmla="*/ 466405 w 3728174"/>
                <a:gd name="connsiteY44" fmla="*/ 647444 h 647444"/>
                <a:gd name="connsiteX45" fmla="*/ 429584 w 3728174"/>
                <a:gd name="connsiteY45" fmla="*/ 644376 h 647444"/>
                <a:gd name="connsiteX46" fmla="*/ 386625 w 3728174"/>
                <a:gd name="connsiteY46" fmla="*/ 632102 h 647444"/>
                <a:gd name="connsiteX47" fmla="*/ 328325 w 3728174"/>
                <a:gd name="connsiteY47" fmla="*/ 598349 h 647444"/>
                <a:gd name="connsiteX48" fmla="*/ 227065 w 3728174"/>
                <a:gd name="connsiteY48" fmla="*/ 521637 h 647444"/>
                <a:gd name="connsiteX49" fmla="*/ 116601 w 3728174"/>
                <a:gd name="connsiteY49" fmla="*/ 420378 h 647444"/>
                <a:gd name="connsiteX50" fmla="*/ 36821 w 3728174"/>
                <a:gd name="connsiteY50" fmla="*/ 337530 h 647444"/>
                <a:gd name="connsiteX51" fmla="*/ 15342 w 3728174"/>
                <a:gd name="connsiteY51" fmla="*/ 309914 h 647444"/>
                <a:gd name="connsiteX52" fmla="*/ 6137 w 3728174"/>
                <a:gd name="connsiteY52" fmla="*/ 285366 h 647444"/>
                <a:gd name="connsiteX53" fmla="*/ 0 w 3728174"/>
                <a:gd name="connsiteY53" fmla="*/ 260818 h 647444"/>
                <a:gd name="connsiteX54" fmla="*/ 6137 w 3728174"/>
                <a:gd name="connsiteY54" fmla="*/ 248545 h 647444"/>
                <a:gd name="connsiteX55" fmla="*/ 15342 w 3728174"/>
                <a:gd name="connsiteY55" fmla="*/ 245476 h 647444"/>
                <a:gd name="connsiteX56" fmla="*/ 27616 w 3728174"/>
                <a:gd name="connsiteY56" fmla="*/ 248545 h 647444"/>
                <a:gd name="connsiteX57" fmla="*/ 67506 w 3728174"/>
                <a:gd name="connsiteY57" fmla="*/ 270024 h 647444"/>
                <a:gd name="connsiteX58" fmla="*/ 116601 w 3728174"/>
                <a:gd name="connsiteY58" fmla="*/ 306845 h 647444"/>
                <a:gd name="connsiteX59" fmla="*/ 177970 w 3728174"/>
                <a:gd name="connsiteY59" fmla="*/ 337530 h 647444"/>
                <a:gd name="connsiteX60" fmla="*/ 242408 w 3728174"/>
                <a:gd name="connsiteY60" fmla="*/ 365146 h 647444"/>
                <a:gd name="connsiteX61" fmla="*/ 300708 w 3728174"/>
                <a:gd name="connsiteY61" fmla="*/ 374351 h 647444"/>
                <a:gd name="connsiteX62" fmla="*/ 398899 w 3728174"/>
                <a:gd name="connsiteY62" fmla="*/ 377420 h 647444"/>
                <a:gd name="connsiteX63" fmla="*/ 469474 w 3728174"/>
                <a:gd name="connsiteY63" fmla="*/ 377420 h 647444"/>
                <a:gd name="connsiteX64" fmla="*/ 653581 w 3728174"/>
                <a:gd name="connsiteY64" fmla="*/ 343667 h 647444"/>
                <a:gd name="connsiteX65" fmla="*/ 988043 w 3728174"/>
                <a:gd name="connsiteY65" fmla="*/ 294571 h 647444"/>
                <a:gd name="connsiteX66" fmla="*/ 1282614 w 3728174"/>
                <a:gd name="connsiteY66" fmla="*/ 254682 h 6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28174" h="647444">
                  <a:moveTo>
                    <a:pt x="1282614" y="254682"/>
                  </a:moveTo>
                  <a:lnTo>
                    <a:pt x="1641624" y="202518"/>
                  </a:lnTo>
                  <a:lnTo>
                    <a:pt x="1859484" y="171833"/>
                  </a:lnTo>
                  <a:lnTo>
                    <a:pt x="2058934" y="153422"/>
                  </a:lnTo>
                  <a:lnTo>
                    <a:pt x="2233836" y="147286"/>
                  </a:lnTo>
                  <a:lnTo>
                    <a:pt x="2485449" y="128875"/>
                  </a:lnTo>
                  <a:lnTo>
                    <a:pt x="2801500" y="101259"/>
                  </a:lnTo>
                  <a:lnTo>
                    <a:pt x="2945718" y="85916"/>
                  </a:lnTo>
                  <a:lnTo>
                    <a:pt x="3025498" y="73643"/>
                  </a:lnTo>
                  <a:lnTo>
                    <a:pt x="3096072" y="55232"/>
                  </a:lnTo>
                  <a:lnTo>
                    <a:pt x="3160510" y="39890"/>
                  </a:lnTo>
                  <a:lnTo>
                    <a:pt x="3258700" y="3068"/>
                  </a:lnTo>
                  <a:lnTo>
                    <a:pt x="3286316" y="0"/>
                  </a:lnTo>
                  <a:lnTo>
                    <a:pt x="3329275" y="6137"/>
                  </a:lnTo>
                  <a:lnTo>
                    <a:pt x="3390644" y="15342"/>
                  </a:lnTo>
                  <a:lnTo>
                    <a:pt x="3470424" y="33753"/>
                  </a:lnTo>
                  <a:lnTo>
                    <a:pt x="3559409" y="64437"/>
                  </a:lnTo>
                  <a:lnTo>
                    <a:pt x="3620778" y="92053"/>
                  </a:lnTo>
                  <a:lnTo>
                    <a:pt x="3672942" y="122738"/>
                  </a:lnTo>
                  <a:lnTo>
                    <a:pt x="3709763" y="153422"/>
                  </a:lnTo>
                  <a:lnTo>
                    <a:pt x="3722037" y="174902"/>
                  </a:lnTo>
                  <a:lnTo>
                    <a:pt x="3728174" y="193312"/>
                  </a:lnTo>
                  <a:lnTo>
                    <a:pt x="3728174" y="202518"/>
                  </a:lnTo>
                  <a:lnTo>
                    <a:pt x="3718969" y="220929"/>
                  </a:lnTo>
                  <a:lnTo>
                    <a:pt x="3700558" y="239339"/>
                  </a:lnTo>
                  <a:lnTo>
                    <a:pt x="3654531" y="254682"/>
                  </a:lnTo>
                  <a:lnTo>
                    <a:pt x="3593162" y="263887"/>
                  </a:lnTo>
                  <a:lnTo>
                    <a:pt x="3513382" y="270024"/>
                  </a:lnTo>
                  <a:lnTo>
                    <a:pt x="3430534" y="270024"/>
                  </a:lnTo>
                  <a:lnTo>
                    <a:pt x="3317001" y="266955"/>
                  </a:lnTo>
                  <a:lnTo>
                    <a:pt x="3200400" y="270024"/>
                  </a:lnTo>
                  <a:lnTo>
                    <a:pt x="3016292" y="279229"/>
                  </a:lnTo>
                  <a:lnTo>
                    <a:pt x="2795363" y="288435"/>
                  </a:lnTo>
                  <a:lnTo>
                    <a:pt x="2556024" y="303777"/>
                  </a:lnTo>
                  <a:lnTo>
                    <a:pt x="2270657" y="322188"/>
                  </a:lnTo>
                  <a:lnTo>
                    <a:pt x="1982223" y="343667"/>
                  </a:lnTo>
                  <a:lnTo>
                    <a:pt x="1727541" y="371283"/>
                  </a:lnTo>
                  <a:lnTo>
                    <a:pt x="1469790" y="405036"/>
                  </a:lnTo>
                  <a:lnTo>
                    <a:pt x="1208972" y="447994"/>
                  </a:lnTo>
                  <a:lnTo>
                    <a:pt x="997248" y="494021"/>
                  </a:lnTo>
                  <a:lnTo>
                    <a:pt x="819278" y="536980"/>
                  </a:lnTo>
                  <a:lnTo>
                    <a:pt x="662786" y="583006"/>
                  </a:lnTo>
                  <a:lnTo>
                    <a:pt x="540048" y="625965"/>
                  </a:lnTo>
                  <a:lnTo>
                    <a:pt x="503227" y="641307"/>
                  </a:lnTo>
                  <a:lnTo>
                    <a:pt x="466405" y="647444"/>
                  </a:lnTo>
                  <a:lnTo>
                    <a:pt x="429584" y="644376"/>
                  </a:lnTo>
                  <a:lnTo>
                    <a:pt x="386625" y="632102"/>
                  </a:lnTo>
                  <a:lnTo>
                    <a:pt x="328325" y="598349"/>
                  </a:lnTo>
                  <a:lnTo>
                    <a:pt x="227065" y="521637"/>
                  </a:lnTo>
                  <a:lnTo>
                    <a:pt x="116601" y="420378"/>
                  </a:lnTo>
                  <a:lnTo>
                    <a:pt x="36821" y="337530"/>
                  </a:lnTo>
                  <a:lnTo>
                    <a:pt x="15342" y="309914"/>
                  </a:lnTo>
                  <a:lnTo>
                    <a:pt x="6137" y="285366"/>
                  </a:lnTo>
                  <a:lnTo>
                    <a:pt x="0" y="260818"/>
                  </a:lnTo>
                  <a:lnTo>
                    <a:pt x="6137" y="248545"/>
                  </a:lnTo>
                  <a:lnTo>
                    <a:pt x="15342" y="245476"/>
                  </a:lnTo>
                  <a:lnTo>
                    <a:pt x="27616" y="248545"/>
                  </a:lnTo>
                  <a:lnTo>
                    <a:pt x="67506" y="270024"/>
                  </a:lnTo>
                  <a:lnTo>
                    <a:pt x="116601" y="306845"/>
                  </a:lnTo>
                  <a:lnTo>
                    <a:pt x="177970" y="337530"/>
                  </a:lnTo>
                  <a:lnTo>
                    <a:pt x="242408" y="365146"/>
                  </a:lnTo>
                  <a:lnTo>
                    <a:pt x="300708" y="374351"/>
                  </a:lnTo>
                  <a:lnTo>
                    <a:pt x="398899" y="377420"/>
                  </a:lnTo>
                  <a:lnTo>
                    <a:pt x="469474" y="377420"/>
                  </a:lnTo>
                  <a:lnTo>
                    <a:pt x="653581" y="343667"/>
                  </a:lnTo>
                  <a:lnTo>
                    <a:pt x="988043" y="294571"/>
                  </a:lnTo>
                  <a:lnTo>
                    <a:pt x="1282614" y="2546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0584ECB1-60C6-4E05-AC22-FF31126529F0}"/>
                </a:ext>
              </a:extLst>
            </p:cNvPr>
            <p:cNvSpPr/>
            <p:nvPr/>
          </p:nvSpPr>
          <p:spPr>
            <a:xfrm>
              <a:off x="4694238" y="3629025"/>
              <a:ext cx="755650" cy="1620838"/>
            </a:xfrm>
            <a:custGeom>
              <a:avLst/>
              <a:gdLst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85750 w 757237"/>
                <a:gd name="connsiteY41" fmla="*/ 1500188 h 1621631"/>
                <a:gd name="connsiteX42" fmla="*/ 245269 w 757237"/>
                <a:gd name="connsiteY42" fmla="*/ 1404938 h 1621631"/>
                <a:gd name="connsiteX43" fmla="*/ 314325 w 757237"/>
                <a:gd name="connsiteY43" fmla="*/ 1264444 h 1621631"/>
                <a:gd name="connsiteX44" fmla="*/ 409575 w 757237"/>
                <a:gd name="connsiteY44" fmla="*/ 1057275 h 1621631"/>
                <a:gd name="connsiteX45" fmla="*/ 464344 w 757237"/>
                <a:gd name="connsiteY45" fmla="*/ 923925 h 1621631"/>
                <a:gd name="connsiteX46" fmla="*/ 538162 w 757237"/>
                <a:gd name="connsiteY46" fmla="*/ 757238 h 1621631"/>
                <a:gd name="connsiteX47" fmla="*/ 614362 w 757237"/>
                <a:gd name="connsiteY47" fmla="*/ 597694 h 1621631"/>
                <a:gd name="connsiteX48" fmla="*/ 671512 w 757237"/>
                <a:gd name="connsiteY48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45269 w 757237"/>
                <a:gd name="connsiteY41" fmla="*/ 1404938 h 1621631"/>
                <a:gd name="connsiteX42" fmla="*/ 314325 w 757237"/>
                <a:gd name="connsiteY42" fmla="*/ 1264444 h 1621631"/>
                <a:gd name="connsiteX43" fmla="*/ 409575 w 757237"/>
                <a:gd name="connsiteY43" fmla="*/ 1057275 h 1621631"/>
                <a:gd name="connsiteX44" fmla="*/ 464344 w 757237"/>
                <a:gd name="connsiteY44" fmla="*/ 923925 h 1621631"/>
                <a:gd name="connsiteX45" fmla="*/ 538162 w 757237"/>
                <a:gd name="connsiteY45" fmla="*/ 757238 h 1621631"/>
                <a:gd name="connsiteX46" fmla="*/ 614362 w 757237"/>
                <a:gd name="connsiteY46" fmla="*/ 597694 h 1621631"/>
                <a:gd name="connsiteX47" fmla="*/ 671512 w 757237"/>
                <a:gd name="connsiteY47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404938 h 1621631"/>
                <a:gd name="connsiteX41" fmla="*/ 314325 w 757237"/>
                <a:gd name="connsiteY41" fmla="*/ 1264444 h 1621631"/>
                <a:gd name="connsiteX42" fmla="*/ 409575 w 757237"/>
                <a:gd name="connsiteY42" fmla="*/ 1057275 h 1621631"/>
                <a:gd name="connsiteX43" fmla="*/ 464344 w 757237"/>
                <a:gd name="connsiteY43" fmla="*/ 923925 h 1621631"/>
                <a:gd name="connsiteX44" fmla="*/ 538162 w 757237"/>
                <a:gd name="connsiteY44" fmla="*/ 757238 h 1621631"/>
                <a:gd name="connsiteX45" fmla="*/ 614362 w 757237"/>
                <a:gd name="connsiteY45" fmla="*/ 597694 h 1621631"/>
                <a:gd name="connsiteX46" fmla="*/ 671512 w 757237"/>
                <a:gd name="connsiteY46" fmla="*/ 473869 h 16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57237" h="1621631">
                  <a:moveTo>
                    <a:pt x="671512" y="473869"/>
                  </a:moveTo>
                  <a:lnTo>
                    <a:pt x="757237" y="266700"/>
                  </a:lnTo>
                  <a:lnTo>
                    <a:pt x="642937" y="104775"/>
                  </a:lnTo>
                  <a:lnTo>
                    <a:pt x="607219" y="88106"/>
                  </a:lnTo>
                  <a:lnTo>
                    <a:pt x="571500" y="69056"/>
                  </a:lnTo>
                  <a:lnTo>
                    <a:pt x="535781" y="47625"/>
                  </a:lnTo>
                  <a:lnTo>
                    <a:pt x="507206" y="26194"/>
                  </a:lnTo>
                  <a:lnTo>
                    <a:pt x="476250" y="7144"/>
                  </a:lnTo>
                  <a:lnTo>
                    <a:pt x="445294" y="0"/>
                  </a:lnTo>
                  <a:lnTo>
                    <a:pt x="433387" y="7144"/>
                  </a:lnTo>
                  <a:lnTo>
                    <a:pt x="438150" y="26194"/>
                  </a:lnTo>
                  <a:lnTo>
                    <a:pt x="461962" y="71438"/>
                  </a:lnTo>
                  <a:lnTo>
                    <a:pt x="490537" y="121444"/>
                  </a:lnTo>
                  <a:lnTo>
                    <a:pt x="516731" y="173831"/>
                  </a:lnTo>
                  <a:lnTo>
                    <a:pt x="533400" y="223838"/>
                  </a:lnTo>
                  <a:lnTo>
                    <a:pt x="545306" y="290513"/>
                  </a:lnTo>
                  <a:lnTo>
                    <a:pt x="540544" y="328613"/>
                  </a:lnTo>
                  <a:lnTo>
                    <a:pt x="519112" y="390525"/>
                  </a:lnTo>
                  <a:lnTo>
                    <a:pt x="457200" y="542925"/>
                  </a:lnTo>
                  <a:lnTo>
                    <a:pt x="338137" y="804863"/>
                  </a:lnTo>
                  <a:lnTo>
                    <a:pt x="230981" y="1038225"/>
                  </a:lnTo>
                  <a:lnTo>
                    <a:pt x="183356" y="1121569"/>
                  </a:lnTo>
                  <a:lnTo>
                    <a:pt x="135731" y="1193006"/>
                  </a:lnTo>
                  <a:lnTo>
                    <a:pt x="85725" y="1259681"/>
                  </a:lnTo>
                  <a:lnTo>
                    <a:pt x="59531" y="1293019"/>
                  </a:lnTo>
                  <a:lnTo>
                    <a:pt x="33337" y="1307306"/>
                  </a:lnTo>
                  <a:lnTo>
                    <a:pt x="16669" y="1321594"/>
                  </a:lnTo>
                  <a:lnTo>
                    <a:pt x="4762" y="1347788"/>
                  </a:lnTo>
                  <a:lnTo>
                    <a:pt x="0" y="1385888"/>
                  </a:lnTo>
                  <a:lnTo>
                    <a:pt x="7144" y="1447800"/>
                  </a:lnTo>
                  <a:lnTo>
                    <a:pt x="11906" y="1500188"/>
                  </a:lnTo>
                  <a:lnTo>
                    <a:pt x="16669" y="1540669"/>
                  </a:lnTo>
                  <a:lnTo>
                    <a:pt x="28575" y="1574006"/>
                  </a:lnTo>
                  <a:lnTo>
                    <a:pt x="42862" y="1597819"/>
                  </a:lnTo>
                  <a:lnTo>
                    <a:pt x="61912" y="1609725"/>
                  </a:lnTo>
                  <a:lnTo>
                    <a:pt x="78581" y="1614488"/>
                  </a:lnTo>
                  <a:lnTo>
                    <a:pt x="90487" y="1621631"/>
                  </a:lnTo>
                  <a:lnTo>
                    <a:pt x="119062" y="1621631"/>
                  </a:lnTo>
                  <a:lnTo>
                    <a:pt x="150019" y="1609725"/>
                  </a:lnTo>
                  <a:lnTo>
                    <a:pt x="197644" y="1583531"/>
                  </a:lnTo>
                  <a:lnTo>
                    <a:pt x="245269" y="1404938"/>
                  </a:lnTo>
                  <a:lnTo>
                    <a:pt x="314325" y="1264444"/>
                  </a:lnTo>
                  <a:lnTo>
                    <a:pt x="409575" y="1057275"/>
                  </a:lnTo>
                  <a:lnTo>
                    <a:pt x="464344" y="923925"/>
                  </a:lnTo>
                  <a:lnTo>
                    <a:pt x="538162" y="757238"/>
                  </a:lnTo>
                  <a:lnTo>
                    <a:pt x="614362" y="597694"/>
                  </a:lnTo>
                  <a:lnTo>
                    <a:pt x="671512" y="4738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4CC104F7-8075-465F-8133-1EDE067FCDF9}"/>
                </a:ext>
              </a:extLst>
            </p:cNvPr>
            <p:cNvSpPr/>
            <p:nvPr/>
          </p:nvSpPr>
          <p:spPr>
            <a:xfrm>
              <a:off x="4806950" y="4981575"/>
              <a:ext cx="2763838" cy="896938"/>
            </a:xfrm>
            <a:custGeom>
              <a:avLst/>
              <a:gdLst>
                <a:gd name="connsiteX0" fmla="*/ 669131 w 2667000"/>
                <a:gd name="connsiteY0" fmla="*/ 178594 h 897731"/>
                <a:gd name="connsiteX1" fmla="*/ 800100 w 2667000"/>
                <a:gd name="connsiteY1" fmla="*/ 202406 h 897731"/>
                <a:gd name="connsiteX2" fmla="*/ 890587 w 2667000"/>
                <a:gd name="connsiteY2" fmla="*/ 221456 h 897731"/>
                <a:gd name="connsiteX3" fmla="*/ 978694 w 2667000"/>
                <a:gd name="connsiteY3" fmla="*/ 242888 h 897731"/>
                <a:gd name="connsiteX4" fmla="*/ 1081087 w 2667000"/>
                <a:gd name="connsiteY4" fmla="*/ 269081 h 897731"/>
                <a:gd name="connsiteX5" fmla="*/ 1181100 w 2667000"/>
                <a:gd name="connsiteY5" fmla="*/ 297656 h 897731"/>
                <a:gd name="connsiteX6" fmla="*/ 1309687 w 2667000"/>
                <a:gd name="connsiteY6" fmla="*/ 335756 h 897731"/>
                <a:gd name="connsiteX7" fmla="*/ 1438275 w 2667000"/>
                <a:gd name="connsiteY7" fmla="*/ 376238 h 897731"/>
                <a:gd name="connsiteX8" fmla="*/ 1576387 w 2667000"/>
                <a:gd name="connsiteY8" fmla="*/ 423863 h 897731"/>
                <a:gd name="connsiteX9" fmla="*/ 1631156 w 2667000"/>
                <a:gd name="connsiteY9" fmla="*/ 442913 h 897731"/>
                <a:gd name="connsiteX10" fmla="*/ 1871662 w 2667000"/>
                <a:gd name="connsiteY10" fmla="*/ 540544 h 897731"/>
                <a:gd name="connsiteX11" fmla="*/ 2002631 w 2667000"/>
                <a:gd name="connsiteY11" fmla="*/ 597694 h 897731"/>
                <a:gd name="connsiteX12" fmla="*/ 2176462 w 2667000"/>
                <a:gd name="connsiteY12" fmla="*/ 678656 h 897731"/>
                <a:gd name="connsiteX13" fmla="*/ 2290762 w 2667000"/>
                <a:gd name="connsiteY13" fmla="*/ 733425 h 897731"/>
                <a:gd name="connsiteX14" fmla="*/ 2419350 w 2667000"/>
                <a:gd name="connsiteY14" fmla="*/ 797719 h 897731"/>
                <a:gd name="connsiteX15" fmla="*/ 2488406 w 2667000"/>
                <a:gd name="connsiteY15" fmla="*/ 835819 h 897731"/>
                <a:gd name="connsiteX16" fmla="*/ 2550319 w 2667000"/>
                <a:gd name="connsiteY16" fmla="*/ 873919 h 897731"/>
                <a:gd name="connsiteX17" fmla="*/ 2574131 w 2667000"/>
                <a:gd name="connsiteY17" fmla="*/ 885825 h 897731"/>
                <a:gd name="connsiteX18" fmla="*/ 2590800 w 2667000"/>
                <a:gd name="connsiteY18" fmla="*/ 892969 h 897731"/>
                <a:gd name="connsiteX19" fmla="*/ 2612231 w 2667000"/>
                <a:gd name="connsiteY19" fmla="*/ 897731 h 897731"/>
                <a:gd name="connsiteX20" fmla="*/ 2626519 w 2667000"/>
                <a:gd name="connsiteY20" fmla="*/ 897731 h 897731"/>
                <a:gd name="connsiteX21" fmla="*/ 2643187 w 2667000"/>
                <a:gd name="connsiteY21" fmla="*/ 890588 h 897731"/>
                <a:gd name="connsiteX22" fmla="*/ 2650331 w 2667000"/>
                <a:gd name="connsiteY22" fmla="*/ 878681 h 897731"/>
                <a:gd name="connsiteX23" fmla="*/ 2657475 w 2667000"/>
                <a:gd name="connsiteY23" fmla="*/ 852488 h 897731"/>
                <a:gd name="connsiteX24" fmla="*/ 2662237 w 2667000"/>
                <a:gd name="connsiteY24" fmla="*/ 828675 h 897731"/>
                <a:gd name="connsiteX25" fmla="*/ 2667000 w 2667000"/>
                <a:gd name="connsiteY25" fmla="*/ 792956 h 897731"/>
                <a:gd name="connsiteX26" fmla="*/ 2664619 w 2667000"/>
                <a:gd name="connsiteY26" fmla="*/ 759619 h 897731"/>
                <a:gd name="connsiteX27" fmla="*/ 2657475 w 2667000"/>
                <a:gd name="connsiteY27" fmla="*/ 711994 h 897731"/>
                <a:gd name="connsiteX28" fmla="*/ 2638425 w 2667000"/>
                <a:gd name="connsiteY28" fmla="*/ 654844 h 897731"/>
                <a:gd name="connsiteX29" fmla="*/ 2626519 w 2667000"/>
                <a:gd name="connsiteY29" fmla="*/ 635794 h 897731"/>
                <a:gd name="connsiteX30" fmla="*/ 2600325 w 2667000"/>
                <a:gd name="connsiteY30" fmla="*/ 607219 h 897731"/>
                <a:gd name="connsiteX31" fmla="*/ 2550319 w 2667000"/>
                <a:gd name="connsiteY31" fmla="*/ 569119 h 897731"/>
                <a:gd name="connsiteX32" fmla="*/ 2486025 w 2667000"/>
                <a:gd name="connsiteY32" fmla="*/ 526256 h 897731"/>
                <a:gd name="connsiteX33" fmla="*/ 2395537 w 2667000"/>
                <a:gd name="connsiteY33" fmla="*/ 476250 h 897731"/>
                <a:gd name="connsiteX34" fmla="*/ 2274094 w 2667000"/>
                <a:gd name="connsiteY34" fmla="*/ 423863 h 897731"/>
                <a:gd name="connsiteX35" fmla="*/ 2112169 w 2667000"/>
                <a:gd name="connsiteY35" fmla="*/ 364331 h 897731"/>
                <a:gd name="connsiteX36" fmla="*/ 1895475 w 2667000"/>
                <a:gd name="connsiteY36" fmla="*/ 292894 h 897731"/>
                <a:gd name="connsiteX37" fmla="*/ 1621631 w 2667000"/>
                <a:gd name="connsiteY37" fmla="*/ 209550 h 897731"/>
                <a:gd name="connsiteX38" fmla="*/ 1435894 w 2667000"/>
                <a:gd name="connsiteY38" fmla="*/ 154781 h 897731"/>
                <a:gd name="connsiteX39" fmla="*/ 1221581 w 2667000"/>
                <a:gd name="connsiteY39" fmla="*/ 100013 h 897731"/>
                <a:gd name="connsiteX40" fmla="*/ 1014412 w 2667000"/>
                <a:gd name="connsiteY40" fmla="*/ 54769 h 897731"/>
                <a:gd name="connsiteX41" fmla="*/ 826294 w 2667000"/>
                <a:gd name="connsiteY41" fmla="*/ 30956 h 897731"/>
                <a:gd name="connsiteX42" fmla="*/ 664369 w 2667000"/>
                <a:gd name="connsiteY42" fmla="*/ 11906 h 897731"/>
                <a:gd name="connsiteX43" fmla="*/ 492919 w 2667000"/>
                <a:gd name="connsiteY43" fmla="*/ 0 h 897731"/>
                <a:gd name="connsiteX44" fmla="*/ 311944 w 2667000"/>
                <a:gd name="connsiteY44" fmla="*/ 0 h 897731"/>
                <a:gd name="connsiteX45" fmla="*/ 202406 w 2667000"/>
                <a:gd name="connsiteY45" fmla="*/ 9525 h 897731"/>
                <a:gd name="connsiteX46" fmla="*/ 59531 w 2667000"/>
                <a:gd name="connsiteY46" fmla="*/ 30956 h 897731"/>
                <a:gd name="connsiteX47" fmla="*/ 0 w 2667000"/>
                <a:gd name="connsiteY47" fmla="*/ 40481 h 897731"/>
                <a:gd name="connsiteX48" fmla="*/ 21431 w 2667000"/>
                <a:gd name="connsiteY48" fmla="*/ 202406 h 897731"/>
                <a:gd name="connsiteX49" fmla="*/ 52387 w 2667000"/>
                <a:gd name="connsiteY49" fmla="*/ 173831 h 897731"/>
                <a:gd name="connsiteX50" fmla="*/ 80962 w 2667000"/>
                <a:gd name="connsiteY50" fmla="*/ 164306 h 897731"/>
                <a:gd name="connsiteX51" fmla="*/ 147637 w 2667000"/>
                <a:gd name="connsiteY51" fmla="*/ 159544 h 897731"/>
                <a:gd name="connsiteX52" fmla="*/ 269081 w 2667000"/>
                <a:gd name="connsiteY52" fmla="*/ 154781 h 897731"/>
                <a:gd name="connsiteX53" fmla="*/ 371475 w 2667000"/>
                <a:gd name="connsiteY53" fmla="*/ 154781 h 897731"/>
                <a:gd name="connsiteX54" fmla="*/ 495300 w 2667000"/>
                <a:gd name="connsiteY54" fmla="*/ 159544 h 897731"/>
                <a:gd name="connsiteX55" fmla="*/ 669131 w 2667000"/>
                <a:gd name="connsiteY55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343180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09575 w 2836899"/>
                <a:gd name="connsiteY49" fmla="*/ 240719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729455 w 2727324"/>
                <a:gd name="connsiteY0" fmla="*/ 178594 h 897731"/>
                <a:gd name="connsiteX1" fmla="*/ 860424 w 2727324"/>
                <a:gd name="connsiteY1" fmla="*/ 202406 h 897731"/>
                <a:gd name="connsiteX2" fmla="*/ 950911 w 2727324"/>
                <a:gd name="connsiteY2" fmla="*/ 221456 h 897731"/>
                <a:gd name="connsiteX3" fmla="*/ 1039018 w 2727324"/>
                <a:gd name="connsiteY3" fmla="*/ 242888 h 897731"/>
                <a:gd name="connsiteX4" fmla="*/ 1141411 w 2727324"/>
                <a:gd name="connsiteY4" fmla="*/ 269081 h 897731"/>
                <a:gd name="connsiteX5" fmla="*/ 1241424 w 2727324"/>
                <a:gd name="connsiteY5" fmla="*/ 297656 h 897731"/>
                <a:gd name="connsiteX6" fmla="*/ 1370011 w 2727324"/>
                <a:gd name="connsiteY6" fmla="*/ 335756 h 897731"/>
                <a:gd name="connsiteX7" fmla="*/ 1498599 w 2727324"/>
                <a:gd name="connsiteY7" fmla="*/ 376238 h 897731"/>
                <a:gd name="connsiteX8" fmla="*/ 1636711 w 2727324"/>
                <a:gd name="connsiteY8" fmla="*/ 423863 h 897731"/>
                <a:gd name="connsiteX9" fmla="*/ 1691480 w 2727324"/>
                <a:gd name="connsiteY9" fmla="*/ 442913 h 897731"/>
                <a:gd name="connsiteX10" fmla="*/ 1931986 w 2727324"/>
                <a:gd name="connsiteY10" fmla="*/ 540544 h 897731"/>
                <a:gd name="connsiteX11" fmla="*/ 2062955 w 2727324"/>
                <a:gd name="connsiteY11" fmla="*/ 597694 h 897731"/>
                <a:gd name="connsiteX12" fmla="*/ 2236786 w 2727324"/>
                <a:gd name="connsiteY12" fmla="*/ 678656 h 897731"/>
                <a:gd name="connsiteX13" fmla="*/ 2351086 w 2727324"/>
                <a:gd name="connsiteY13" fmla="*/ 733425 h 897731"/>
                <a:gd name="connsiteX14" fmla="*/ 2479674 w 2727324"/>
                <a:gd name="connsiteY14" fmla="*/ 797719 h 897731"/>
                <a:gd name="connsiteX15" fmla="*/ 2548730 w 2727324"/>
                <a:gd name="connsiteY15" fmla="*/ 835819 h 897731"/>
                <a:gd name="connsiteX16" fmla="*/ 2610643 w 2727324"/>
                <a:gd name="connsiteY16" fmla="*/ 873919 h 897731"/>
                <a:gd name="connsiteX17" fmla="*/ 2634455 w 2727324"/>
                <a:gd name="connsiteY17" fmla="*/ 885825 h 897731"/>
                <a:gd name="connsiteX18" fmla="*/ 2651124 w 2727324"/>
                <a:gd name="connsiteY18" fmla="*/ 892969 h 897731"/>
                <a:gd name="connsiteX19" fmla="*/ 2672555 w 2727324"/>
                <a:gd name="connsiteY19" fmla="*/ 897731 h 897731"/>
                <a:gd name="connsiteX20" fmla="*/ 2686843 w 2727324"/>
                <a:gd name="connsiteY20" fmla="*/ 897731 h 897731"/>
                <a:gd name="connsiteX21" fmla="*/ 2703511 w 2727324"/>
                <a:gd name="connsiteY21" fmla="*/ 890588 h 897731"/>
                <a:gd name="connsiteX22" fmla="*/ 2710655 w 2727324"/>
                <a:gd name="connsiteY22" fmla="*/ 878681 h 897731"/>
                <a:gd name="connsiteX23" fmla="*/ 2717799 w 2727324"/>
                <a:gd name="connsiteY23" fmla="*/ 852488 h 897731"/>
                <a:gd name="connsiteX24" fmla="*/ 2722561 w 2727324"/>
                <a:gd name="connsiteY24" fmla="*/ 828675 h 897731"/>
                <a:gd name="connsiteX25" fmla="*/ 2727324 w 2727324"/>
                <a:gd name="connsiteY25" fmla="*/ 792956 h 897731"/>
                <a:gd name="connsiteX26" fmla="*/ 2724943 w 2727324"/>
                <a:gd name="connsiteY26" fmla="*/ 759619 h 897731"/>
                <a:gd name="connsiteX27" fmla="*/ 2717799 w 2727324"/>
                <a:gd name="connsiteY27" fmla="*/ 711994 h 897731"/>
                <a:gd name="connsiteX28" fmla="*/ 2698749 w 2727324"/>
                <a:gd name="connsiteY28" fmla="*/ 654844 h 897731"/>
                <a:gd name="connsiteX29" fmla="*/ 2686843 w 2727324"/>
                <a:gd name="connsiteY29" fmla="*/ 635794 h 897731"/>
                <a:gd name="connsiteX30" fmla="*/ 2660649 w 2727324"/>
                <a:gd name="connsiteY30" fmla="*/ 607219 h 897731"/>
                <a:gd name="connsiteX31" fmla="*/ 2610643 w 2727324"/>
                <a:gd name="connsiteY31" fmla="*/ 569119 h 897731"/>
                <a:gd name="connsiteX32" fmla="*/ 2546349 w 2727324"/>
                <a:gd name="connsiteY32" fmla="*/ 526256 h 897731"/>
                <a:gd name="connsiteX33" fmla="*/ 2455861 w 2727324"/>
                <a:gd name="connsiteY33" fmla="*/ 476250 h 897731"/>
                <a:gd name="connsiteX34" fmla="*/ 2334418 w 2727324"/>
                <a:gd name="connsiteY34" fmla="*/ 423863 h 897731"/>
                <a:gd name="connsiteX35" fmla="*/ 2172493 w 2727324"/>
                <a:gd name="connsiteY35" fmla="*/ 364331 h 897731"/>
                <a:gd name="connsiteX36" fmla="*/ 1955799 w 2727324"/>
                <a:gd name="connsiteY36" fmla="*/ 292894 h 897731"/>
                <a:gd name="connsiteX37" fmla="*/ 1681955 w 2727324"/>
                <a:gd name="connsiteY37" fmla="*/ 209550 h 897731"/>
                <a:gd name="connsiteX38" fmla="*/ 1496218 w 2727324"/>
                <a:gd name="connsiteY38" fmla="*/ 154781 h 897731"/>
                <a:gd name="connsiteX39" fmla="*/ 1281905 w 2727324"/>
                <a:gd name="connsiteY39" fmla="*/ 100013 h 897731"/>
                <a:gd name="connsiteX40" fmla="*/ 1074736 w 2727324"/>
                <a:gd name="connsiteY40" fmla="*/ 54769 h 897731"/>
                <a:gd name="connsiteX41" fmla="*/ 886618 w 2727324"/>
                <a:gd name="connsiteY41" fmla="*/ 30956 h 897731"/>
                <a:gd name="connsiteX42" fmla="*/ 724693 w 2727324"/>
                <a:gd name="connsiteY42" fmla="*/ 11906 h 897731"/>
                <a:gd name="connsiteX43" fmla="*/ 553243 w 2727324"/>
                <a:gd name="connsiteY43" fmla="*/ 0 h 897731"/>
                <a:gd name="connsiteX44" fmla="*/ 372268 w 2727324"/>
                <a:gd name="connsiteY44" fmla="*/ 0 h 897731"/>
                <a:gd name="connsiteX45" fmla="*/ 262730 w 2727324"/>
                <a:gd name="connsiteY45" fmla="*/ 9525 h 897731"/>
                <a:gd name="connsiteX46" fmla="*/ 119855 w 2727324"/>
                <a:gd name="connsiteY46" fmla="*/ 30956 h 897731"/>
                <a:gd name="connsiteX47" fmla="*/ 60324 w 2727324"/>
                <a:gd name="connsiteY47" fmla="*/ 40481 h 897731"/>
                <a:gd name="connsiteX48" fmla="*/ 0 w 2727324"/>
                <a:gd name="connsiteY48" fmla="*/ 240719 h 897731"/>
                <a:gd name="connsiteX49" fmla="*/ 45243 w 2727324"/>
                <a:gd name="connsiteY49" fmla="*/ 228802 h 897731"/>
                <a:gd name="connsiteX50" fmla="*/ 112711 w 2727324"/>
                <a:gd name="connsiteY50" fmla="*/ 173831 h 897731"/>
                <a:gd name="connsiteX51" fmla="*/ 141286 w 2727324"/>
                <a:gd name="connsiteY51" fmla="*/ 164306 h 897731"/>
                <a:gd name="connsiteX52" fmla="*/ 207961 w 2727324"/>
                <a:gd name="connsiteY52" fmla="*/ 159544 h 897731"/>
                <a:gd name="connsiteX53" fmla="*/ 329405 w 2727324"/>
                <a:gd name="connsiteY53" fmla="*/ 154781 h 897731"/>
                <a:gd name="connsiteX54" fmla="*/ 431799 w 2727324"/>
                <a:gd name="connsiteY54" fmla="*/ 154781 h 897731"/>
                <a:gd name="connsiteX55" fmla="*/ 555624 w 2727324"/>
                <a:gd name="connsiteY55" fmla="*/ 159544 h 897731"/>
                <a:gd name="connsiteX56" fmla="*/ 729455 w 2727324"/>
                <a:gd name="connsiteY56" fmla="*/ 178594 h 897731"/>
                <a:gd name="connsiteX0" fmla="*/ 765959 w 2763828"/>
                <a:gd name="connsiteY0" fmla="*/ 178594 h 897731"/>
                <a:gd name="connsiteX1" fmla="*/ 896928 w 2763828"/>
                <a:gd name="connsiteY1" fmla="*/ 202406 h 897731"/>
                <a:gd name="connsiteX2" fmla="*/ 987415 w 2763828"/>
                <a:gd name="connsiteY2" fmla="*/ 221456 h 897731"/>
                <a:gd name="connsiteX3" fmla="*/ 1075522 w 2763828"/>
                <a:gd name="connsiteY3" fmla="*/ 242888 h 897731"/>
                <a:gd name="connsiteX4" fmla="*/ 1177915 w 2763828"/>
                <a:gd name="connsiteY4" fmla="*/ 269081 h 897731"/>
                <a:gd name="connsiteX5" fmla="*/ 1277928 w 2763828"/>
                <a:gd name="connsiteY5" fmla="*/ 297656 h 897731"/>
                <a:gd name="connsiteX6" fmla="*/ 1406515 w 2763828"/>
                <a:gd name="connsiteY6" fmla="*/ 335756 h 897731"/>
                <a:gd name="connsiteX7" fmla="*/ 1535103 w 2763828"/>
                <a:gd name="connsiteY7" fmla="*/ 376238 h 897731"/>
                <a:gd name="connsiteX8" fmla="*/ 1673215 w 2763828"/>
                <a:gd name="connsiteY8" fmla="*/ 423863 h 897731"/>
                <a:gd name="connsiteX9" fmla="*/ 1727984 w 2763828"/>
                <a:gd name="connsiteY9" fmla="*/ 442913 h 897731"/>
                <a:gd name="connsiteX10" fmla="*/ 1968490 w 2763828"/>
                <a:gd name="connsiteY10" fmla="*/ 540544 h 897731"/>
                <a:gd name="connsiteX11" fmla="*/ 2099459 w 2763828"/>
                <a:gd name="connsiteY11" fmla="*/ 597694 h 897731"/>
                <a:gd name="connsiteX12" fmla="*/ 2273290 w 2763828"/>
                <a:gd name="connsiteY12" fmla="*/ 678656 h 897731"/>
                <a:gd name="connsiteX13" fmla="*/ 2387590 w 2763828"/>
                <a:gd name="connsiteY13" fmla="*/ 733425 h 897731"/>
                <a:gd name="connsiteX14" fmla="*/ 2516178 w 2763828"/>
                <a:gd name="connsiteY14" fmla="*/ 797719 h 897731"/>
                <a:gd name="connsiteX15" fmla="*/ 2585234 w 2763828"/>
                <a:gd name="connsiteY15" fmla="*/ 835819 h 897731"/>
                <a:gd name="connsiteX16" fmla="*/ 2647147 w 2763828"/>
                <a:gd name="connsiteY16" fmla="*/ 873919 h 897731"/>
                <a:gd name="connsiteX17" fmla="*/ 2670959 w 2763828"/>
                <a:gd name="connsiteY17" fmla="*/ 885825 h 897731"/>
                <a:gd name="connsiteX18" fmla="*/ 2687628 w 2763828"/>
                <a:gd name="connsiteY18" fmla="*/ 892969 h 897731"/>
                <a:gd name="connsiteX19" fmla="*/ 2709059 w 2763828"/>
                <a:gd name="connsiteY19" fmla="*/ 897731 h 897731"/>
                <a:gd name="connsiteX20" fmla="*/ 2723347 w 2763828"/>
                <a:gd name="connsiteY20" fmla="*/ 897731 h 897731"/>
                <a:gd name="connsiteX21" fmla="*/ 2740015 w 2763828"/>
                <a:gd name="connsiteY21" fmla="*/ 890588 h 897731"/>
                <a:gd name="connsiteX22" fmla="*/ 2747159 w 2763828"/>
                <a:gd name="connsiteY22" fmla="*/ 878681 h 897731"/>
                <a:gd name="connsiteX23" fmla="*/ 2754303 w 2763828"/>
                <a:gd name="connsiteY23" fmla="*/ 852488 h 897731"/>
                <a:gd name="connsiteX24" fmla="*/ 2759065 w 2763828"/>
                <a:gd name="connsiteY24" fmla="*/ 828675 h 897731"/>
                <a:gd name="connsiteX25" fmla="*/ 2763828 w 2763828"/>
                <a:gd name="connsiteY25" fmla="*/ 792956 h 897731"/>
                <a:gd name="connsiteX26" fmla="*/ 2761447 w 2763828"/>
                <a:gd name="connsiteY26" fmla="*/ 759619 h 897731"/>
                <a:gd name="connsiteX27" fmla="*/ 2754303 w 2763828"/>
                <a:gd name="connsiteY27" fmla="*/ 711994 h 897731"/>
                <a:gd name="connsiteX28" fmla="*/ 2735253 w 2763828"/>
                <a:gd name="connsiteY28" fmla="*/ 654844 h 897731"/>
                <a:gd name="connsiteX29" fmla="*/ 2723347 w 2763828"/>
                <a:gd name="connsiteY29" fmla="*/ 635794 h 897731"/>
                <a:gd name="connsiteX30" fmla="*/ 2697153 w 2763828"/>
                <a:gd name="connsiteY30" fmla="*/ 607219 h 897731"/>
                <a:gd name="connsiteX31" fmla="*/ 2647147 w 2763828"/>
                <a:gd name="connsiteY31" fmla="*/ 569119 h 897731"/>
                <a:gd name="connsiteX32" fmla="*/ 2582853 w 2763828"/>
                <a:gd name="connsiteY32" fmla="*/ 526256 h 897731"/>
                <a:gd name="connsiteX33" fmla="*/ 2492365 w 2763828"/>
                <a:gd name="connsiteY33" fmla="*/ 476250 h 897731"/>
                <a:gd name="connsiteX34" fmla="*/ 2370922 w 2763828"/>
                <a:gd name="connsiteY34" fmla="*/ 423863 h 897731"/>
                <a:gd name="connsiteX35" fmla="*/ 2208997 w 2763828"/>
                <a:gd name="connsiteY35" fmla="*/ 364331 h 897731"/>
                <a:gd name="connsiteX36" fmla="*/ 1992303 w 2763828"/>
                <a:gd name="connsiteY36" fmla="*/ 292894 h 897731"/>
                <a:gd name="connsiteX37" fmla="*/ 1718459 w 2763828"/>
                <a:gd name="connsiteY37" fmla="*/ 209550 h 897731"/>
                <a:gd name="connsiteX38" fmla="*/ 1532722 w 2763828"/>
                <a:gd name="connsiteY38" fmla="*/ 154781 h 897731"/>
                <a:gd name="connsiteX39" fmla="*/ 1318409 w 2763828"/>
                <a:gd name="connsiteY39" fmla="*/ 100013 h 897731"/>
                <a:gd name="connsiteX40" fmla="*/ 1111240 w 2763828"/>
                <a:gd name="connsiteY40" fmla="*/ 54769 h 897731"/>
                <a:gd name="connsiteX41" fmla="*/ 923122 w 2763828"/>
                <a:gd name="connsiteY41" fmla="*/ 30956 h 897731"/>
                <a:gd name="connsiteX42" fmla="*/ 761197 w 2763828"/>
                <a:gd name="connsiteY42" fmla="*/ 11906 h 897731"/>
                <a:gd name="connsiteX43" fmla="*/ 589747 w 2763828"/>
                <a:gd name="connsiteY43" fmla="*/ 0 h 897731"/>
                <a:gd name="connsiteX44" fmla="*/ 408772 w 2763828"/>
                <a:gd name="connsiteY44" fmla="*/ 0 h 897731"/>
                <a:gd name="connsiteX45" fmla="*/ 299234 w 2763828"/>
                <a:gd name="connsiteY45" fmla="*/ 9525 h 897731"/>
                <a:gd name="connsiteX46" fmla="*/ 156359 w 2763828"/>
                <a:gd name="connsiteY46" fmla="*/ 30956 h 897731"/>
                <a:gd name="connsiteX47" fmla="*/ 96828 w 2763828"/>
                <a:gd name="connsiteY47" fmla="*/ 40481 h 897731"/>
                <a:gd name="connsiteX48" fmla="*/ 36504 w 2763828"/>
                <a:gd name="connsiteY48" fmla="*/ 240719 h 897731"/>
                <a:gd name="connsiteX49" fmla="*/ 81747 w 2763828"/>
                <a:gd name="connsiteY49" fmla="*/ 228802 h 897731"/>
                <a:gd name="connsiteX50" fmla="*/ 149215 w 2763828"/>
                <a:gd name="connsiteY50" fmla="*/ 173831 h 897731"/>
                <a:gd name="connsiteX51" fmla="*/ 177790 w 2763828"/>
                <a:gd name="connsiteY51" fmla="*/ 164306 h 897731"/>
                <a:gd name="connsiteX52" fmla="*/ 244465 w 2763828"/>
                <a:gd name="connsiteY52" fmla="*/ 159544 h 897731"/>
                <a:gd name="connsiteX53" fmla="*/ 365909 w 2763828"/>
                <a:gd name="connsiteY53" fmla="*/ 154781 h 897731"/>
                <a:gd name="connsiteX54" fmla="*/ 468303 w 2763828"/>
                <a:gd name="connsiteY54" fmla="*/ 154781 h 897731"/>
                <a:gd name="connsiteX55" fmla="*/ 592128 w 2763828"/>
                <a:gd name="connsiteY55" fmla="*/ 159544 h 897731"/>
                <a:gd name="connsiteX56" fmla="*/ 765959 w 2763828"/>
                <a:gd name="connsiteY56" fmla="*/ 178594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63828" h="897731">
                  <a:moveTo>
                    <a:pt x="765959" y="178594"/>
                  </a:moveTo>
                  <a:lnTo>
                    <a:pt x="896928" y="202406"/>
                  </a:lnTo>
                  <a:lnTo>
                    <a:pt x="987415" y="221456"/>
                  </a:lnTo>
                  <a:lnTo>
                    <a:pt x="1075522" y="242888"/>
                  </a:lnTo>
                  <a:lnTo>
                    <a:pt x="1177915" y="269081"/>
                  </a:lnTo>
                  <a:lnTo>
                    <a:pt x="1277928" y="297656"/>
                  </a:lnTo>
                  <a:lnTo>
                    <a:pt x="1406515" y="335756"/>
                  </a:lnTo>
                  <a:lnTo>
                    <a:pt x="1535103" y="376238"/>
                  </a:lnTo>
                  <a:lnTo>
                    <a:pt x="1673215" y="423863"/>
                  </a:lnTo>
                  <a:lnTo>
                    <a:pt x="1727984" y="442913"/>
                  </a:lnTo>
                  <a:lnTo>
                    <a:pt x="1968490" y="540544"/>
                  </a:lnTo>
                  <a:lnTo>
                    <a:pt x="2099459" y="597694"/>
                  </a:lnTo>
                  <a:lnTo>
                    <a:pt x="2273290" y="678656"/>
                  </a:lnTo>
                  <a:lnTo>
                    <a:pt x="2387590" y="733425"/>
                  </a:lnTo>
                  <a:lnTo>
                    <a:pt x="2516178" y="797719"/>
                  </a:lnTo>
                  <a:lnTo>
                    <a:pt x="2585234" y="835819"/>
                  </a:lnTo>
                  <a:lnTo>
                    <a:pt x="2647147" y="873919"/>
                  </a:lnTo>
                  <a:lnTo>
                    <a:pt x="2670959" y="885825"/>
                  </a:lnTo>
                  <a:lnTo>
                    <a:pt x="2687628" y="892969"/>
                  </a:lnTo>
                  <a:lnTo>
                    <a:pt x="2709059" y="897731"/>
                  </a:lnTo>
                  <a:lnTo>
                    <a:pt x="2723347" y="897731"/>
                  </a:lnTo>
                  <a:lnTo>
                    <a:pt x="2740015" y="890588"/>
                  </a:lnTo>
                  <a:lnTo>
                    <a:pt x="2747159" y="878681"/>
                  </a:lnTo>
                  <a:lnTo>
                    <a:pt x="2754303" y="852488"/>
                  </a:lnTo>
                  <a:lnTo>
                    <a:pt x="2759065" y="828675"/>
                  </a:lnTo>
                  <a:lnTo>
                    <a:pt x="2763828" y="792956"/>
                  </a:lnTo>
                  <a:lnTo>
                    <a:pt x="2761447" y="759619"/>
                  </a:lnTo>
                  <a:lnTo>
                    <a:pt x="2754303" y="711994"/>
                  </a:lnTo>
                  <a:lnTo>
                    <a:pt x="2735253" y="654844"/>
                  </a:lnTo>
                  <a:lnTo>
                    <a:pt x="2723347" y="635794"/>
                  </a:lnTo>
                  <a:lnTo>
                    <a:pt x="2697153" y="607219"/>
                  </a:lnTo>
                  <a:lnTo>
                    <a:pt x="2647147" y="569119"/>
                  </a:lnTo>
                  <a:lnTo>
                    <a:pt x="2582853" y="526256"/>
                  </a:lnTo>
                  <a:lnTo>
                    <a:pt x="2492365" y="476250"/>
                  </a:lnTo>
                  <a:lnTo>
                    <a:pt x="2370922" y="423863"/>
                  </a:lnTo>
                  <a:lnTo>
                    <a:pt x="2208997" y="364331"/>
                  </a:lnTo>
                  <a:lnTo>
                    <a:pt x="1992303" y="292894"/>
                  </a:lnTo>
                  <a:lnTo>
                    <a:pt x="1718459" y="209550"/>
                  </a:lnTo>
                  <a:lnTo>
                    <a:pt x="1532722" y="154781"/>
                  </a:lnTo>
                  <a:lnTo>
                    <a:pt x="1318409" y="100013"/>
                  </a:lnTo>
                  <a:lnTo>
                    <a:pt x="1111240" y="54769"/>
                  </a:lnTo>
                  <a:lnTo>
                    <a:pt x="923122" y="30956"/>
                  </a:lnTo>
                  <a:lnTo>
                    <a:pt x="761197" y="11906"/>
                  </a:lnTo>
                  <a:lnTo>
                    <a:pt x="589747" y="0"/>
                  </a:lnTo>
                  <a:lnTo>
                    <a:pt x="408772" y="0"/>
                  </a:lnTo>
                  <a:lnTo>
                    <a:pt x="299234" y="9525"/>
                  </a:lnTo>
                  <a:lnTo>
                    <a:pt x="156359" y="30956"/>
                  </a:lnTo>
                  <a:lnTo>
                    <a:pt x="96828" y="40481"/>
                  </a:lnTo>
                  <a:lnTo>
                    <a:pt x="36504" y="240719"/>
                  </a:lnTo>
                  <a:cubicBezTo>
                    <a:pt x="51585" y="236747"/>
                    <a:pt x="0" y="261363"/>
                    <a:pt x="81747" y="228802"/>
                  </a:cubicBezTo>
                  <a:lnTo>
                    <a:pt x="149215" y="173831"/>
                  </a:lnTo>
                  <a:lnTo>
                    <a:pt x="177790" y="164306"/>
                  </a:lnTo>
                  <a:lnTo>
                    <a:pt x="244465" y="159544"/>
                  </a:lnTo>
                  <a:lnTo>
                    <a:pt x="365909" y="154781"/>
                  </a:lnTo>
                  <a:lnTo>
                    <a:pt x="468303" y="154781"/>
                  </a:lnTo>
                  <a:lnTo>
                    <a:pt x="592128" y="159544"/>
                  </a:lnTo>
                  <a:lnTo>
                    <a:pt x="765959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809A5BA8-D1AA-4E1C-B153-062AAA388C35}"/>
                </a:ext>
              </a:extLst>
            </p:cNvPr>
            <p:cNvSpPr/>
            <p:nvPr/>
          </p:nvSpPr>
          <p:spPr>
            <a:xfrm>
              <a:off x="5291138" y="3514726"/>
              <a:ext cx="1947862" cy="409575"/>
            </a:xfrm>
            <a:custGeom>
              <a:avLst/>
              <a:gdLst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645443 w 1947862"/>
                <a:gd name="connsiteY30" fmla="*/ 364331 h 409575"/>
                <a:gd name="connsiteX31" fmla="*/ 1909762 w 1947862"/>
                <a:gd name="connsiteY31" fmla="*/ 409575 h 409575"/>
                <a:gd name="connsiteX32" fmla="*/ 1928812 w 1947862"/>
                <a:gd name="connsiteY32" fmla="*/ 392906 h 409575"/>
                <a:gd name="connsiteX33" fmla="*/ 1940718 w 1947862"/>
                <a:gd name="connsiteY33" fmla="*/ 373856 h 409575"/>
                <a:gd name="connsiteX34" fmla="*/ 1945481 w 1947862"/>
                <a:gd name="connsiteY34" fmla="*/ 354806 h 409575"/>
                <a:gd name="connsiteX35" fmla="*/ 1947862 w 1947862"/>
                <a:gd name="connsiteY35" fmla="*/ 333375 h 409575"/>
                <a:gd name="connsiteX36" fmla="*/ 1940718 w 1947862"/>
                <a:gd name="connsiteY36" fmla="*/ 304800 h 409575"/>
                <a:gd name="connsiteX37" fmla="*/ 1919287 w 1947862"/>
                <a:gd name="connsiteY37" fmla="*/ 271463 h 409575"/>
                <a:gd name="connsiteX38" fmla="*/ 1900237 w 1947862"/>
                <a:gd name="connsiteY38" fmla="*/ 245269 h 409575"/>
                <a:gd name="connsiteX39" fmla="*/ 1854993 w 1947862"/>
                <a:gd name="connsiteY39" fmla="*/ 195263 h 409575"/>
                <a:gd name="connsiteX40" fmla="*/ 1797843 w 1947862"/>
                <a:gd name="connsiteY40" fmla="*/ 145256 h 409575"/>
                <a:gd name="connsiteX41" fmla="*/ 1724025 w 1947862"/>
                <a:gd name="connsiteY41" fmla="*/ 92869 h 409575"/>
                <a:gd name="connsiteX42" fmla="*/ 1654968 w 1947862"/>
                <a:gd name="connsiteY42" fmla="*/ 52388 h 409575"/>
                <a:gd name="connsiteX43" fmla="*/ 1595437 w 1947862"/>
                <a:gd name="connsiteY43" fmla="*/ 26194 h 409575"/>
                <a:gd name="connsiteX44" fmla="*/ 1528762 w 1947862"/>
                <a:gd name="connsiteY44" fmla="*/ 2381 h 409575"/>
                <a:gd name="connsiteX45" fmla="*/ 1507331 w 1947862"/>
                <a:gd name="connsiteY45" fmla="*/ 0 h 409575"/>
                <a:gd name="connsiteX46" fmla="*/ 1473993 w 1947862"/>
                <a:gd name="connsiteY46" fmla="*/ 0 h 409575"/>
                <a:gd name="connsiteX47" fmla="*/ 1407318 w 1947862"/>
                <a:gd name="connsiteY47" fmla="*/ 19050 h 409575"/>
                <a:gd name="connsiteX48" fmla="*/ 1257300 w 1947862"/>
                <a:gd name="connsiteY48" fmla="*/ 54769 h 409575"/>
                <a:gd name="connsiteX49" fmla="*/ 985837 w 1947862"/>
                <a:gd name="connsiteY49" fmla="*/ 114300 h 409575"/>
                <a:gd name="connsiteX50" fmla="*/ 781050 w 1947862"/>
                <a:gd name="connsiteY50" fmla="*/ 159544 h 409575"/>
                <a:gd name="connsiteX51" fmla="*/ 711993 w 1947862"/>
                <a:gd name="connsiteY51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909762 w 1947862"/>
                <a:gd name="connsiteY30" fmla="*/ 409575 h 409575"/>
                <a:gd name="connsiteX31" fmla="*/ 1928812 w 1947862"/>
                <a:gd name="connsiteY31" fmla="*/ 392906 h 409575"/>
                <a:gd name="connsiteX32" fmla="*/ 1940718 w 1947862"/>
                <a:gd name="connsiteY32" fmla="*/ 373856 h 409575"/>
                <a:gd name="connsiteX33" fmla="*/ 1945481 w 1947862"/>
                <a:gd name="connsiteY33" fmla="*/ 354806 h 409575"/>
                <a:gd name="connsiteX34" fmla="*/ 1947862 w 1947862"/>
                <a:gd name="connsiteY34" fmla="*/ 333375 h 409575"/>
                <a:gd name="connsiteX35" fmla="*/ 1940718 w 1947862"/>
                <a:gd name="connsiteY35" fmla="*/ 304800 h 409575"/>
                <a:gd name="connsiteX36" fmla="*/ 1919287 w 1947862"/>
                <a:gd name="connsiteY36" fmla="*/ 271463 h 409575"/>
                <a:gd name="connsiteX37" fmla="*/ 1900237 w 1947862"/>
                <a:gd name="connsiteY37" fmla="*/ 245269 h 409575"/>
                <a:gd name="connsiteX38" fmla="*/ 1854993 w 1947862"/>
                <a:gd name="connsiteY38" fmla="*/ 195263 h 409575"/>
                <a:gd name="connsiteX39" fmla="*/ 1797843 w 1947862"/>
                <a:gd name="connsiteY39" fmla="*/ 145256 h 409575"/>
                <a:gd name="connsiteX40" fmla="*/ 1724025 w 1947862"/>
                <a:gd name="connsiteY40" fmla="*/ 92869 h 409575"/>
                <a:gd name="connsiteX41" fmla="*/ 1654968 w 1947862"/>
                <a:gd name="connsiteY41" fmla="*/ 52388 h 409575"/>
                <a:gd name="connsiteX42" fmla="*/ 1595437 w 1947862"/>
                <a:gd name="connsiteY42" fmla="*/ 26194 h 409575"/>
                <a:gd name="connsiteX43" fmla="*/ 1528762 w 1947862"/>
                <a:gd name="connsiteY43" fmla="*/ 2381 h 409575"/>
                <a:gd name="connsiteX44" fmla="*/ 1507331 w 1947862"/>
                <a:gd name="connsiteY44" fmla="*/ 0 h 409575"/>
                <a:gd name="connsiteX45" fmla="*/ 1473993 w 1947862"/>
                <a:gd name="connsiteY45" fmla="*/ 0 h 409575"/>
                <a:gd name="connsiteX46" fmla="*/ 1407318 w 1947862"/>
                <a:gd name="connsiteY46" fmla="*/ 19050 h 409575"/>
                <a:gd name="connsiteX47" fmla="*/ 1257300 w 1947862"/>
                <a:gd name="connsiteY47" fmla="*/ 54769 h 409575"/>
                <a:gd name="connsiteX48" fmla="*/ 985837 w 1947862"/>
                <a:gd name="connsiteY48" fmla="*/ 114300 h 409575"/>
                <a:gd name="connsiteX49" fmla="*/ 781050 w 1947862"/>
                <a:gd name="connsiteY49" fmla="*/ 159544 h 409575"/>
                <a:gd name="connsiteX50" fmla="*/ 711993 w 1947862"/>
                <a:gd name="connsiteY50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909762 w 1947862"/>
                <a:gd name="connsiteY29" fmla="*/ 409575 h 409575"/>
                <a:gd name="connsiteX30" fmla="*/ 1928812 w 1947862"/>
                <a:gd name="connsiteY30" fmla="*/ 392906 h 409575"/>
                <a:gd name="connsiteX31" fmla="*/ 1940718 w 1947862"/>
                <a:gd name="connsiteY31" fmla="*/ 373856 h 409575"/>
                <a:gd name="connsiteX32" fmla="*/ 1945481 w 1947862"/>
                <a:gd name="connsiteY32" fmla="*/ 354806 h 409575"/>
                <a:gd name="connsiteX33" fmla="*/ 1947862 w 1947862"/>
                <a:gd name="connsiteY33" fmla="*/ 333375 h 409575"/>
                <a:gd name="connsiteX34" fmla="*/ 1940718 w 1947862"/>
                <a:gd name="connsiteY34" fmla="*/ 304800 h 409575"/>
                <a:gd name="connsiteX35" fmla="*/ 1919287 w 1947862"/>
                <a:gd name="connsiteY35" fmla="*/ 271463 h 409575"/>
                <a:gd name="connsiteX36" fmla="*/ 1900237 w 1947862"/>
                <a:gd name="connsiteY36" fmla="*/ 245269 h 409575"/>
                <a:gd name="connsiteX37" fmla="*/ 1854993 w 1947862"/>
                <a:gd name="connsiteY37" fmla="*/ 195263 h 409575"/>
                <a:gd name="connsiteX38" fmla="*/ 1797843 w 1947862"/>
                <a:gd name="connsiteY38" fmla="*/ 145256 h 409575"/>
                <a:gd name="connsiteX39" fmla="*/ 1724025 w 1947862"/>
                <a:gd name="connsiteY39" fmla="*/ 92869 h 409575"/>
                <a:gd name="connsiteX40" fmla="*/ 1654968 w 1947862"/>
                <a:gd name="connsiteY40" fmla="*/ 52388 h 409575"/>
                <a:gd name="connsiteX41" fmla="*/ 1595437 w 1947862"/>
                <a:gd name="connsiteY41" fmla="*/ 26194 h 409575"/>
                <a:gd name="connsiteX42" fmla="*/ 1528762 w 1947862"/>
                <a:gd name="connsiteY42" fmla="*/ 2381 h 409575"/>
                <a:gd name="connsiteX43" fmla="*/ 1507331 w 1947862"/>
                <a:gd name="connsiteY43" fmla="*/ 0 h 409575"/>
                <a:gd name="connsiteX44" fmla="*/ 1473993 w 1947862"/>
                <a:gd name="connsiteY44" fmla="*/ 0 h 409575"/>
                <a:gd name="connsiteX45" fmla="*/ 1407318 w 1947862"/>
                <a:gd name="connsiteY45" fmla="*/ 19050 h 409575"/>
                <a:gd name="connsiteX46" fmla="*/ 1257300 w 1947862"/>
                <a:gd name="connsiteY46" fmla="*/ 54769 h 409575"/>
                <a:gd name="connsiteX47" fmla="*/ 985837 w 1947862"/>
                <a:gd name="connsiteY47" fmla="*/ 114300 h 409575"/>
                <a:gd name="connsiteX48" fmla="*/ 781050 w 1947862"/>
                <a:gd name="connsiteY48" fmla="*/ 159544 h 409575"/>
                <a:gd name="connsiteX49" fmla="*/ 711993 w 1947862"/>
                <a:gd name="connsiteY49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909762 w 1947862"/>
                <a:gd name="connsiteY28" fmla="*/ 409575 h 409575"/>
                <a:gd name="connsiteX29" fmla="*/ 1928812 w 1947862"/>
                <a:gd name="connsiteY29" fmla="*/ 392906 h 409575"/>
                <a:gd name="connsiteX30" fmla="*/ 1940718 w 1947862"/>
                <a:gd name="connsiteY30" fmla="*/ 373856 h 409575"/>
                <a:gd name="connsiteX31" fmla="*/ 1945481 w 1947862"/>
                <a:gd name="connsiteY31" fmla="*/ 354806 h 409575"/>
                <a:gd name="connsiteX32" fmla="*/ 1947862 w 1947862"/>
                <a:gd name="connsiteY32" fmla="*/ 333375 h 409575"/>
                <a:gd name="connsiteX33" fmla="*/ 1940718 w 1947862"/>
                <a:gd name="connsiteY33" fmla="*/ 304800 h 409575"/>
                <a:gd name="connsiteX34" fmla="*/ 1919287 w 1947862"/>
                <a:gd name="connsiteY34" fmla="*/ 271463 h 409575"/>
                <a:gd name="connsiteX35" fmla="*/ 1900237 w 1947862"/>
                <a:gd name="connsiteY35" fmla="*/ 245269 h 409575"/>
                <a:gd name="connsiteX36" fmla="*/ 1854993 w 1947862"/>
                <a:gd name="connsiteY36" fmla="*/ 195263 h 409575"/>
                <a:gd name="connsiteX37" fmla="*/ 1797843 w 1947862"/>
                <a:gd name="connsiteY37" fmla="*/ 145256 h 409575"/>
                <a:gd name="connsiteX38" fmla="*/ 1724025 w 1947862"/>
                <a:gd name="connsiteY38" fmla="*/ 92869 h 409575"/>
                <a:gd name="connsiteX39" fmla="*/ 1654968 w 1947862"/>
                <a:gd name="connsiteY39" fmla="*/ 52388 h 409575"/>
                <a:gd name="connsiteX40" fmla="*/ 1595437 w 1947862"/>
                <a:gd name="connsiteY40" fmla="*/ 26194 h 409575"/>
                <a:gd name="connsiteX41" fmla="*/ 1528762 w 1947862"/>
                <a:gd name="connsiteY41" fmla="*/ 2381 h 409575"/>
                <a:gd name="connsiteX42" fmla="*/ 1507331 w 1947862"/>
                <a:gd name="connsiteY42" fmla="*/ 0 h 409575"/>
                <a:gd name="connsiteX43" fmla="*/ 1473993 w 1947862"/>
                <a:gd name="connsiteY43" fmla="*/ 0 h 409575"/>
                <a:gd name="connsiteX44" fmla="*/ 1407318 w 1947862"/>
                <a:gd name="connsiteY44" fmla="*/ 19050 h 409575"/>
                <a:gd name="connsiteX45" fmla="*/ 1257300 w 1947862"/>
                <a:gd name="connsiteY45" fmla="*/ 54769 h 409575"/>
                <a:gd name="connsiteX46" fmla="*/ 985837 w 1947862"/>
                <a:gd name="connsiteY46" fmla="*/ 114300 h 409575"/>
                <a:gd name="connsiteX47" fmla="*/ 781050 w 1947862"/>
                <a:gd name="connsiteY47" fmla="*/ 159544 h 409575"/>
                <a:gd name="connsiteX48" fmla="*/ 711993 w 1947862"/>
                <a:gd name="connsiteY48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909762 w 1947862"/>
                <a:gd name="connsiteY27" fmla="*/ 409575 h 409575"/>
                <a:gd name="connsiteX28" fmla="*/ 1928812 w 1947862"/>
                <a:gd name="connsiteY28" fmla="*/ 392906 h 409575"/>
                <a:gd name="connsiteX29" fmla="*/ 1940718 w 1947862"/>
                <a:gd name="connsiteY29" fmla="*/ 373856 h 409575"/>
                <a:gd name="connsiteX30" fmla="*/ 1945481 w 1947862"/>
                <a:gd name="connsiteY30" fmla="*/ 354806 h 409575"/>
                <a:gd name="connsiteX31" fmla="*/ 1947862 w 1947862"/>
                <a:gd name="connsiteY31" fmla="*/ 333375 h 409575"/>
                <a:gd name="connsiteX32" fmla="*/ 1940718 w 1947862"/>
                <a:gd name="connsiteY32" fmla="*/ 304800 h 409575"/>
                <a:gd name="connsiteX33" fmla="*/ 1919287 w 1947862"/>
                <a:gd name="connsiteY33" fmla="*/ 271463 h 409575"/>
                <a:gd name="connsiteX34" fmla="*/ 1900237 w 1947862"/>
                <a:gd name="connsiteY34" fmla="*/ 245269 h 409575"/>
                <a:gd name="connsiteX35" fmla="*/ 1854993 w 1947862"/>
                <a:gd name="connsiteY35" fmla="*/ 195263 h 409575"/>
                <a:gd name="connsiteX36" fmla="*/ 1797843 w 1947862"/>
                <a:gd name="connsiteY36" fmla="*/ 145256 h 409575"/>
                <a:gd name="connsiteX37" fmla="*/ 1724025 w 1947862"/>
                <a:gd name="connsiteY37" fmla="*/ 92869 h 409575"/>
                <a:gd name="connsiteX38" fmla="*/ 1654968 w 1947862"/>
                <a:gd name="connsiteY38" fmla="*/ 52388 h 409575"/>
                <a:gd name="connsiteX39" fmla="*/ 1595437 w 1947862"/>
                <a:gd name="connsiteY39" fmla="*/ 26194 h 409575"/>
                <a:gd name="connsiteX40" fmla="*/ 1528762 w 1947862"/>
                <a:gd name="connsiteY40" fmla="*/ 2381 h 409575"/>
                <a:gd name="connsiteX41" fmla="*/ 1507331 w 1947862"/>
                <a:gd name="connsiteY41" fmla="*/ 0 h 409575"/>
                <a:gd name="connsiteX42" fmla="*/ 1473993 w 1947862"/>
                <a:gd name="connsiteY42" fmla="*/ 0 h 409575"/>
                <a:gd name="connsiteX43" fmla="*/ 1407318 w 1947862"/>
                <a:gd name="connsiteY43" fmla="*/ 19050 h 409575"/>
                <a:gd name="connsiteX44" fmla="*/ 1257300 w 1947862"/>
                <a:gd name="connsiteY44" fmla="*/ 54769 h 409575"/>
                <a:gd name="connsiteX45" fmla="*/ 985837 w 1947862"/>
                <a:gd name="connsiteY45" fmla="*/ 114300 h 409575"/>
                <a:gd name="connsiteX46" fmla="*/ 781050 w 1947862"/>
                <a:gd name="connsiteY46" fmla="*/ 159544 h 409575"/>
                <a:gd name="connsiteX47" fmla="*/ 711993 w 1947862"/>
                <a:gd name="connsiteY47" fmla="*/ 17621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47862" h="409575">
                  <a:moveTo>
                    <a:pt x="711993" y="176213"/>
                  </a:moveTo>
                  <a:lnTo>
                    <a:pt x="564356" y="207169"/>
                  </a:lnTo>
                  <a:lnTo>
                    <a:pt x="478631" y="223838"/>
                  </a:lnTo>
                  <a:lnTo>
                    <a:pt x="409575" y="235744"/>
                  </a:lnTo>
                  <a:lnTo>
                    <a:pt x="345281" y="242888"/>
                  </a:lnTo>
                  <a:lnTo>
                    <a:pt x="250031" y="250031"/>
                  </a:lnTo>
                  <a:lnTo>
                    <a:pt x="188118" y="252413"/>
                  </a:lnTo>
                  <a:lnTo>
                    <a:pt x="135731" y="245269"/>
                  </a:lnTo>
                  <a:lnTo>
                    <a:pt x="92868" y="235744"/>
                  </a:lnTo>
                  <a:lnTo>
                    <a:pt x="40481" y="219075"/>
                  </a:lnTo>
                  <a:lnTo>
                    <a:pt x="0" y="200025"/>
                  </a:lnTo>
                  <a:lnTo>
                    <a:pt x="92868" y="400050"/>
                  </a:lnTo>
                  <a:lnTo>
                    <a:pt x="202406" y="404813"/>
                  </a:lnTo>
                  <a:lnTo>
                    <a:pt x="280987" y="402431"/>
                  </a:lnTo>
                  <a:lnTo>
                    <a:pt x="397668" y="388144"/>
                  </a:lnTo>
                  <a:lnTo>
                    <a:pt x="535781" y="364331"/>
                  </a:lnTo>
                  <a:lnTo>
                    <a:pt x="661987" y="338138"/>
                  </a:lnTo>
                  <a:lnTo>
                    <a:pt x="854868" y="292894"/>
                  </a:lnTo>
                  <a:lnTo>
                    <a:pt x="969168" y="266700"/>
                  </a:lnTo>
                  <a:lnTo>
                    <a:pt x="1143000" y="238125"/>
                  </a:lnTo>
                  <a:lnTo>
                    <a:pt x="1276350" y="219075"/>
                  </a:lnTo>
                  <a:lnTo>
                    <a:pt x="1423987" y="207169"/>
                  </a:lnTo>
                  <a:lnTo>
                    <a:pt x="1526381" y="204788"/>
                  </a:lnTo>
                  <a:lnTo>
                    <a:pt x="1540668" y="207169"/>
                  </a:lnTo>
                  <a:lnTo>
                    <a:pt x="1559718" y="214313"/>
                  </a:lnTo>
                  <a:lnTo>
                    <a:pt x="1576387" y="226219"/>
                  </a:lnTo>
                  <a:lnTo>
                    <a:pt x="1590675" y="242888"/>
                  </a:lnTo>
                  <a:lnTo>
                    <a:pt x="1909762" y="409575"/>
                  </a:lnTo>
                  <a:lnTo>
                    <a:pt x="1928812" y="392906"/>
                  </a:lnTo>
                  <a:lnTo>
                    <a:pt x="1940718" y="373856"/>
                  </a:lnTo>
                  <a:lnTo>
                    <a:pt x="1945481" y="354806"/>
                  </a:lnTo>
                  <a:lnTo>
                    <a:pt x="1947862" y="333375"/>
                  </a:lnTo>
                  <a:lnTo>
                    <a:pt x="1940718" y="304800"/>
                  </a:lnTo>
                  <a:lnTo>
                    <a:pt x="1919287" y="271463"/>
                  </a:lnTo>
                  <a:lnTo>
                    <a:pt x="1900237" y="245269"/>
                  </a:lnTo>
                  <a:lnTo>
                    <a:pt x="1854993" y="195263"/>
                  </a:lnTo>
                  <a:lnTo>
                    <a:pt x="1797843" y="145256"/>
                  </a:lnTo>
                  <a:lnTo>
                    <a:pt x="1724025" y="92869"/>
                  </a:lnTo>
                  <a:lnTo>
                    <a:pt x="1654968" y="52388"/>
                  </a:lnTo>
                  <a:lnTo>
                    <a:pt x="1595437" y="26194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73993" y="0"/>
                  </a:lnTo>
                  <a:lnTo>
                    <a:pt x="1407318" y="19050"/>
                  </a:lnTo>
                  <a:lnTo>
                    <a:pt x="1257300" y="54769"/>
                  </a:lnTo>
                  <a:lnTo>
                    <a:pt x="985837" y="114300"/>
                  </a:lnTo>
                  <a:lnTo>
                    <a:pt x="781050" y="159544"/>
                  </a:lnTo>
                  <a:lnTo>
                    <a:pt x="711993" y="176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D3614008-5F16-4E8D-944F-EC3DB8F44C8D}"/>
                </a:ext>
              </a:extLst>
            </p:cNvPr>
            <p:cNvSpPr/>
            <p:nvPr/>
          </p:nvSpPr>
          <p:spPr>
            <a:xfrm>
              <a:off x="6226175" y="3679826"/>
              <a:ext cx="1003300" cy="2354263"/>
            </a:xfrm>
            <a:custGeom>
              <a:avLst/>
              <a:gdLst>
                <a:gd name="connsiteX0" fmla="*/ 555372 w 1004157"/>
                <a:gd name="connsiteY0" fmla="*/ 835862 h 2210267"/>
                <a:gd name="connsiteX1" fmla="*/ 608665 w 1004157"/>
                <a:gd name="connsiteY1" fmla="*/ 628299 h 2210267"/>
                <a:gd name="connsiteX2" fmla="*/ 653544 w 1004157"/>
                <a:gd name="connsiteY2" fmla="*/ 415126 h 2210267"/>
                <a:gd name="connsiteX3" fmla="*/ 690008 w 1004157"/>
                <a:gd name="connsiteY3" fmla="*/ 227197 h 2210267"/>
                <a:gd name="connsiteX4" fmla="*/ 709642 w 1004157"/>
                <a:gd name="connsiteY4" fmla="*/ 78537 h 2210267"/>
                <a:gd name="connsiteX5" fmla="*/ 712447 w 1004157"/>
                <a:gd name="connsiteY5" fmla="*/ 50488 h 2210267"/>
                <a:gd name="connsiteX6" fmla="*/ 695617 w 1004157"/>
                <a:gd name="connsiteY6" fmla="*/ 0 h 2210267"/>
                <a:gd name="connsiteX7" fmla="*/ 1004157 w 1004157"/>
                <a:gd name="connsiteY7" fmla="*/ 50488 h 2210267"/>
                <a:gd name="connsiteX8" fmla="*/ 970498 w 1004157"/>
                <a:gd name="connsiteY8" fmla="*/ 109391 h 2210267"/>
                <a:gd name="connsiteX9" fmla="*/ 936840 w 1004157"/>
                <a:gd name="connsiteY9" fmla="*/ 168294 h 2210267"/>
                <a:gd name="connsiteX10" fmla="*/ 914400 w 1004157"/>
                <a:gd name="connsiteY10" fmla="*/ 224392 h 2210267"/>
                <a:gd name="connsiteX11" fmla="*/ 889156 w 1004157"/>
                <a:gd name="connsiteY11" fmla="*/ 353418 h 2210267"/>
                <a:gd name="connsiteX12" fmla="*/ 863912 w 1004157"/>
                <a:gd name="connsiteY12" fmla="*/ 485249 h 2210267"/>
                <a:gd name="connsiteX13" fmla="*/ 816228 w 1004157"/>
                <a:gd name="connsiteY13" fmla="*/ 687202 h 2210267"/>
                <a:gd name="connsiteX14" fmla="*/ 774155 w 1004157"/>
                <a:gd name="connsiteY14" fmla="*/ 875131 h 2210267"/>
                <a:gd name="connsiteX15" fmla="*/ 715252 w 1004157"/>
                <a:gd name="connsiteY15" fmla="*/ 1113548 h 2210267"/>
                <a:gd name="connsiteX16" fmla="*/ 659154 w 1004157"/>
                <a:gd name="connsiteY16" fmla="*/ 1309892 h 2210267"/>
                <a:gd name="connsiteX17" fmla="*/ 594641 w 1004157"/>
                <a:gd name="connsiteY17" fmla="*/ 1475381 h 2210267"/>
                <a:gd name="connsiteX18" fmla="*/ 482444 w 1004157"/>
                <a:gd name="connsiteY18" fmla="*/ 1750262 h 2210267"/>
                <a:gd name="connsiteX19" fmla="*/ 437566 w 1004157"/>
                <a:gd name="connsiteY19" fmla="*/ 1851239 h 2210267"/>
                <a:gd name="connsiteX20" fmla="*/ 384273 w 1004157"/>
                <a:gd name="connsiteY20" fmla="*/ 1957825 h 2210267"/>
                <a:gd name="connsiteX21" fmla="*/ 336589 w 1004157"/>
                <a:gd name="connsiteY21" fmla="*/ 2033558 h 2210267"/>
                <a:gd name="connsiteX22" fmla="*/ 319760 w 1004157"/>
                <a:gd name="connsiteY22" fmla="*/ 2067217 h 2210267"/>
                <a:gd name="connsiteX23" fmla="*/ 300125 w 1004157"/>
                <a:gd name="connsiteY23" fmla="*/ 2100876 h 2210267"/>
                <a:gd name="connsiteX24" fmla="*/ 272076 w 1004157"/>
                <a:gd name="connsiteY24" fmla="*/ 2134535 h 2210267"/>
                <a:gd name="connsiteX25" fmla="*/ 235613 w 1004157"/>
                <a:gd name="connsiteY25" fmla="*/ 2165389 h 2210267"/>
                <a:gd name="connsiteX26" fmla="*/ 187929 w 1004157"/>
                <a:gd name="connsiteY26" fmla="*/ 2190633 h 2210267"/>
                <a:gd name="connsiteX27" fmla="*/ 137441 w 1004157"/>
                <a:gd name="connsiteY27" fmla="*/ 2210267 h 2210267"/>
                <a:gd name="connsiteX28" fmla="*/ 112197 w 1004157"/>
                <a:gd name="connsiteY28" fmla="*/ 2210267 h 2210267"/>
                <a:gd name="connsiteX29" fmla="*/ 84147 w 1004157"/>
                <a:gd name="connsiteY29" fmla="*/ 2199047 h 2210267"/>
                <a:gd name="connsiteX30" fmla="*/ 67318 w 1004157"/>
                <a:gd name="connsiteY30" fmla="*/ 2182218 h 2210267"/>
                <a:gd name="connsiteX31" fmla="*/ 47684 w 1004157"/>
                <a:gd name="connsiteY31" fmla="*/ 2156974 h 2210267"/>
                <a:gd name="connsiteX32" fmla="*/ 30854 w 1004157"/>
                <a:gd name="connsiteY32" fmla="*/ 2128925 h 2210267"/>
                <a:gd name="connsiteX33" fmla="*/ 14025 w 1004157"/>
                <a:gd name="connsiteY33" fmla="*/ 2075631 h 2210267"/>
                <a:gd name="connsiteX34" fmla="*/ 0 w 1004157"/>
                <a:gd name="connsiteY34" fmla="*/ 2005509 h 2210267"/>
                <a:gd name="connsiteX35" fmla="*/ 0 w 1004157"/>
                <a:gd name="connsiteY35" fmla="*/ 1999899 h 2210267"/>
                <a:gd name="connsiteX36" fmla="*/ 193539 w 1004157"/>
                <a:gd name="connsiteY36" fmla="*/ 1750262 h 2210267"/>
                <a:gd name="connsiteX37" fmla="*/ 210368 w 1004157"/>
                <a:gd name="connsiteY37" fmla="*/ 1730628 h 2210267"/>
                <a:gd name="connsiteX38" fmla="*/ 252442 w 1004157"/>
                <a:gd name="connsiteY38" fmla="*/ 1666115 h 2210267"/>
                <a:gd name="connsiteX39" fmla="*/ 294516 w 1004157"/>
                <a:gd name="connsiteY39" fmla="*/ 1581968 h 2210267"/>
                <a:gd name="connsiteX40" fmla="*/ 409517 w 1004157"/>
                <a:gd name="connsiteY40" fmla="*/ 1309892 h 2210267"/>
                <a:gd name="connsiteX41" fmla="*/ 451590 w 1004157"/>
                <a:gd name="connsiteY41" fmla="*/ 1189281 h 2210267"/>
                <a:gd name="connsiteX42" fmla="*/ 496469 w 1004157"/>
                <a:gd name="connsiteY42" fmla="*/ 1046230 h 2210267"/>
                <a:gd name="connsiteX43" fmla="*/ 555372 w 1004157"/>
                <a:gd name="connsiteY43" fmla="*/ 835862 h 2210267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47917 w 1004157"/>
                <a:gd name="connsiteY6" fmla="*/ 0 h 2353095"/>
                <a:gd name="connsiteX7" fmla="*/ 1004157 w 1004157"/>
                <a:gd name="connsiteY7" fmla="*/ 193316 h 2353095"/>
                <a:gd name="connsiteX8" fmla="*/ 970498 w 1004157"/>
                <a:gd name="connsiteY8" fmla="*/ 252219 h 2353095"/>
                <a:gd name="connsiteX9" fmla="*/ 936840 w 1004157"/>
                <a:gd name="connsiteY9" fmla="*/ 311122 h 2353095"/>
                <a:gd name="connsiteX10" fmla="*/ 914400 w 1004157"/>
                <a:gd name="connsiteY10" fmla="*/ 367220 h 2353095"/>
                <a:gd name="connsiteX11" fmla="*/ 889156 w 1004157"/>
                <a:gd name="connsiteY11" fmla="*/ 496246 h 2353095"/>
                <a:gd name="connsiteX12" fmla="*/ 863912 w 1004157"/>
                <a:gd name="connsiteY12" fmla="*/ 628077 h 2353095"/>
                <a:gd name="connsiteX13" fmla="*/ 816228 w 1004157"/>
                <a:gd name="connsiteY13" fmla="*/ 830030 h 2353095"/>
                <a:gd name="connsiteX14" fmla="*/ 774155 w 1004157"/>
                <a:gd name="connsiteY14" fmla="*/ 1017959 h 2353095"/>
                <a:gd name="connsiteX15" fmla="*/ 715252 w 1004157"/>
                <a:gd name="connsiteY15" fmla="*/ 1256376 h 2353095"/>
                <a:gd name="connsiteX16" fmla="*/ 659154 w 1004157"/>
                <a:gd name="connsiteY16" fmla="*/ 1452720 h 2353095"/>
                <a:gd name="connsiteX17" fmla="*/ 594641 w 1004157"/>
                <a:gd name="connsiteY17" fmla="*/ 1618209 h 2353095"/>
                <a:gd name="connsiteX18" fmla="*/ 482444 w 1004157"/>
                <a:gd name="connsiteY18" fmla="*/ 1893090 h 2353095"/>
                <a:gd name="connsiteX19" fmla="*/ 437566 w 1004157"/>
                <a:gd name="connsiteY19" fmla="*/ 1994067 h 2353095"/>
                <a:gd name="connsiteX20" fmla="*/ 384273 w 1004157"/>
                <a:gd name="connsiteY20" fmla="*/ 2100653 h 2353095"/>
                <a:gd name="connsiteX21" fmla="*/ 336589 w 1004157"/>
                <a:gd name="connsiteY21" fmla="*/ 2176386 h 2353095"/>
                <a:gd name="connsiteX22" fmla="*/ 319760 w 1004157"/>
                <a:gd name="connsiteY22" fmla="*/ 2210045 h 2353095"/>
                <a:gd name="connsiteX23" fmla="*/ 300125 w 1004157"/>
                <a:gd name="connsiteY23" fmla="*/ 2243704 h 2353095"/>
                <a:gd name="connsiteX24" fmla="*/ 272076 w 1004157"/>
                <a:gd name="connsiteY24" fmla="*/ 2277363 h 2353095"/>
                <a:gd name="connsiteX25" fmla="*/ 235613 w 1004157"/>
                <a:gd name="connsiteY25" fmla="*/ 2308217 h 2353095"/>
                <a:gd name="connsiteX26" fmla="*/ 187929 w 1004157"/>
                <a:gd name="connsiteY26" fmla="*/ 2333461 h 2353095"/>
                <a:gd name="connsiteX27" fmla="*/ 137441 w 1004157"/>
                <a:gd name="connsiteY27" fmla="*/ 2353095 h 2353095"/>
                <a:gd name="connsiteX28" fmla="*/ 112197 w 1004157"/>
                <a:gd name="connsiteY28" fmla="*/ 2353095 h 2353095"/>
                <a:gd name="connsiteX29" fmla="*/ 84147 w 1004157"/>
                <a:gd name="connsiteY29" fmla="*/ 2341875 h 2353095"/>
                <a:gd name="connsiteX30" fmla="*/ 67318 w 1004157"/>
                <a:gd name="connsiteY30" fmla="*/ 2325046 h 2353095"/>
                <a:gd name="connsiteX31" fmla="*/ 47684 w 1004157"/>
                <a:gd name="connsiteY31" fmla="*/ 2299802 h 2353095"/>
                <a:gd name="connsiteX32" fmla="*/ 30854 w 1004157"/>
                <a:gd name="connsiteY32" fmla="*/ 2271753 h 2353095"/>
                <a:gd name="connsiteX33" fmla="*/ 14025 w 1004157"/>
                <a:gd name="connsiteY33" fmla="*/ 2218459 h 2353095"/>
                <a:gd name="connsiteX34" fmla="*/ 0 w 1004157"/>
                <a:gd name="connsiteY34" fmla="*/ 2148337 h 2353095"/>
                <a:gd name="connsiteX35" fmla="*/ 0 w 1004157"/>
                <a:gd name="connsiteY35" fmla="*/ 2142727 h 2353095"/>
                <a:gd name="connsiteX36" fmla="*/ 193539 w 1004157"/>
                <a:gd name="connsiteY36" fmla="*/ 1893090 h 2353095"/>
                <a:gd name="connsiteX37" fmla="*/ 210368 w 1004157"/>
                <a:gd name="connsiteY37" fmla="*/ 1873456 h 2353095"/>
                <a:gd name="connsiteX38" fmla="*/ 252442 w 1004157"/>
                <a:gd name="connsiteY38" fmla="*/ 1808943 h 2353095"/>
                <a:gd name="connsiteX39" fmla="*/ 294516 w 1004157"/>
                <a:gd name="connsiteY39" fmla="*/ 1724796 h 2353095"/>
                <a:gd name="connsiteX40" fmla="*/ 409517 w 1004157"/>
                <a:gd name="connsiteY40" fmla="*/ 1452720 h 2353095"/>
                <a:gd name="connsiteX41" fmla="*/ 451590 w 1004157"/>
                <a:gd name="connsiteY41" fmla="*/ 1332109 h 2353095"/>
                <a:gd name="connsiteX42" fmla="*/ 496469 w 1004157"/>
                <a:gd name="connsiteY42" fmla="*/ 1189058 h 2353095"/>
                <a:gd name="connsiteX43" fmla="*/ 555372 w 1004157"/>
                <a:gd name="connsiteY43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47917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00216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5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6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4157" h="2353119">
                  <a:moveTo>
                    <a:pt x="555372" y="978714"/>
                  </a:moveTo>
                  <a:lnTo>
                    <a:pt x="608665" y="771151"/>
                  </a:lnTo>
                  <a:lnTo>
                    <a:pt x="653544" y="557978"/>
                  </a:lnTo>
                  <a:lnTo>
                    <a:pt x="690008" y="370049"/>
                  </a:lnTo>
                  <a:lnTo>
                    <a:pt x="709642" y="221389"/>
                  </a:lnTo>
                  <a:lnTo>
                    <a:pt x="712447" y="193340"/>
                  </a:lnTo>
                  <a:lnTo>
                    <a:pt x="684797" y="130158"/>
                  </a:lnTo>
                  <a:lnTo>
                    <a:pt x="663347" y="87318"/>
                  </a:lnTo>
                  <a:cubicBezTo>
                    <a:pt x="626399" y="41550"/>
                    <a:pt x="637126" y="29106"/>
                    <a:pt x="624016" y="0"/>
                  </a:cubicBezTo>
                  <a:lnTo>
                    <a:pt x="1004157" y="193340"/>
                  </a:lnTo>
                  <a:lnTo>
                    <a:pt x="970498" y="252243"/>
                  </a:lnTo>
                  <a:lnTo>
                    <a:pt x="936840" y="311146"/>
                  </a:lnTo>
                  <a:lnTo>
                    <a:pt x="914400" y="367244"/>
                  </a:lnTo>
                  <a:lnTo>
                    <a:pt x="889156" y="496270"/>
                  </a:lnTo>
                  <a:lnTo>
                    <a:pt x="863912" y="628101"/>
                  </a:lnTo>
                  <a:lnTo>
                    <a:pt x="816228" y="830054"/>
                  </a:lnTo>
                  <a:lnTo>
                    <a:pt x="774155" y="1017983"/>
                  </a:lnTo>
                  <a:lnTo>
                    <a:pt x="715252" y="1256400"/>
                  </a:lnTo>
                  <a:lnTo>
                    <a:pt x="659154" y="1452744"/>
                  </a:lnTo>
                  <a:lnTo>
                    <a:pt x="594641" y="1618233"/>
                  </a:lnTo>
                  <a:lnTo>
                    <a:pt x="482444" y="1893114"/>
                  </a:lnTo>
                  <a:lnTo>
                    <a:pt x="437566" y="1994091"/>
                  </a:lnTo>
                  <a:lnTo>
                    <a:pt x="384273" y="2100677"/>
                  </a:lnTo>
                  <a:lnTo>
                    <a:pt x="336589" y="2176410"/>
                  </a:lnTo>
                  <a:lnTo>
                    <a:pt x="319760" y="2210069"/>
                  </a:lnTo>
                  <a:lnTo>
                    <a:pt x="300125" y="2243728"/>
                  </a:lnTo>
                  <a:lnTo>
                    <a:pt x="272076" y="2277387"/>
                  </a:lnTo>
                  <a:lnTo>
                    <a:pt x="235613" y="2308241"/>
                  </a:lnTo>
                  <a:lnTo>
                    <a:pt x="187929" y="2333485"/>
                  </a:lnTo>
                  <a:lnTo>
                    <a:pt x="137441" y="2353119"/>
                  </a:lnTo>
                  <a:lnTo>
                    <a:pt x="112197" y="2353119"/>
                  </a:lnTo>
                  <a:lnTo>
                    <a:pt x="84147" y="2341899"/>
                  </a:lnTo>
                  <a:lnTo>
                    <a:pt x="67318" y="2325070"/>
                  </a:lnTo>
                  <a:lnTo>
                    <a:pt x="47684" y="2299826"/>
                  </a:lnTo>
                  <a:lnTo>
                    <a:pt x="30854" y="2271777"/>
                  </a:lnTo>
                  <a:lnTo>
                    <a:pt x="14025" y="2218483"/>
                  </a:lnTo>
                  <a:lnTo>
                    <a:pt x="0" y="2148361"/>
                  </a:lnTo>
                  <a:lnTo>
                    <a:pt x="0" y="2142751"/>
                  </a:lnTo>
                  <a:lnTo>
                    <a:pt x="193539" y="1893114"/>
                  </a:lnTo>
                  <a:lnTo>
                    <a:pt x="210368" y="1873480"/>
                  </a:lnTo>
                  <a:lnTo>
                    <a:pt x="252442" y="1808967"/>
                  </a:lnTo>
                  <a:lnTo>
                    <a:pt x="294516" y="1724820"/>
                  </a:lnTo>
                  <a:lnTo>
                    <a:pt x="409517" y="1452744"/>
                  </a:lnTo>
                  <a:lnTo>
                    <a:pt x="451590" y="1332133"/>
                  </a:lnTo>
                  <a:lnTo>
                    <a:pt x="496469" y="1189082"/>
                  </a:lnTo>
                  <a:lnTo>
                    <a:pt x="555372" y="97871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7AADA815-4B36-4E79-8DDB-52EAD3273A03}"/>
                </a:ext>
              </a:extLst>
            </p:cNvPr>
            <p:cNvSpPr/>
            <p:nvPr/>
          </p:nvSpPr>
          <p:spPr>
            <a:xfrm>
              <a:off x="5829300" y="5446714"/>
              <a:ext cx="630238" cy="454025"/>
            </a:xfrm>
            <a:custGeom>
              <a:avLst/>
              <a:gdLst>
                <a:gd name="connsiteX0" fmla="*/ 195263 w 631031"/>
                <a:gd name="connsiteY0" fmla="*/ 71437 h 454819"/>
                <a:gd name="connsiteX1" fmla="*/ 345281 w 631031"/>
                <a:gd name="connsiteY1" fmla="*/ 130969 h 454819"/>
                <a:gd name="connsiteX2" fmla="*/ 411956 w 631031"/>
                <a:gd name="connsiteY2" fmla="*/ 154781 h 454819"/>
                <a:gd name="connsiteX3" fmla="*/ 457200 w 631031"/>
                <a:gd name="connsiteY3" fmla="*/ 171450 h 454819"/>
                <a:gd name="connsiteX4" fmla="*/ 476250 w 631031"/>
                <a:gd name="connsiteY4" fmla="*/ 176212 h 454819"/>
                <a:gd name="connsiteX5" fmla="*/ 497681 w 631031"/>
                <a:gd name="connsiteY5" fmla="*/ 178594 h 454819"/>
                <a:gd name="connsiteX6" fmla="*/ 526256 w 631031"/>
                <a:gd name="connsiteY6" fmla="*/ 171450 h 454819"/>
                <a:gd name="connsiteX7" fmla="*/ 554831 w 631031"/>
                <a:gd name="connsiteY7" fmla="*/ 157162 h 454819"/>
                <a:gd name="connsiteX8" fmla="*/ 583406 w 631031"/>
                <a:gd name="connsiteY8" fmla="*/ 135731 h 454819"/>
                <a:gd name="connsiteX9" fmla="*/ 631031 w 631031"/>
                <a:gd name="connsiteY9" fmla="*/ 76200 h 454819"/>
                <a:gd name="connsiteX10" fmla="*/ 414338 w 631031"/>
                <a:gd name="connsiteY10" fmla="*/ 454819 h 454819"/>
                <a:gd name="connsiteX11" fmla="*/ 395288 w 631031"/>
                <a:gd name="connsiteY11" fmla="*/ 378619 h 454819"/>
                <a:gd name="connsiteX12" fmla="*/ 373856 w 631031"/>
                <a:gd name="connsiteY12" fmla="*/ 345281 h 454819"/>
                <a:gd name="connsiteX13" fmla="*/ 323850 w 631031"/>
                <a:gd name="connsiteY13" fmla="*/ 290512 h 454819"/>
                <a:gd name="connsiteX14" fmla="*/ 257175 w 631031"/>
                <a:gd name="connsiteY14" fmla="*/ 223837 h 454819"/>
                <a:gd name="connsiteX15" fmla="*/ 202406 w 631031"/>
                <a:gd name="connsiteY15" fmla="*/ 176212 h 454819"/>
                <a:gd name="connsiteX16" fmla="*/ 126206 w 631031"/>
                <a:gd name="connsiteY16" fmla="*/ 119062 h 454819"/>
                <a:gd name="connsiteX17" fmla="*/ 71438 w 631031"/>
                <a:gd name="connsiteY17" fmla="*/ 83344 h 454819"/>
                <a:gd name="connsiteX18" fmla="*/ 33338 w 631031"/>
                <a:gd name="connsiteY18" fmla="*/ 59531 h 454819"/>
                <a:gd name="connsiteX19" fmla="*/ 21431 w 631031"/>
                <a:gd name="connsiteY19" fmla="*/ 50006 h 454819"/>
                <a:gd name="connsiteX20" fmla="*/ 4763 w 631031"/>
                <a:gd name="connsiteY20" fmla="*/ 30956 h 454819"/>
                <a:gd name="connsiteX21" fmla="*/ 0 w 631031"/>
                <a:gd name="connsiteY21" fmla="*/ 16669 h 454819"/>
                <a:gd name="connsiteX22" fmla="*/ 0 w 631031"/>
                <a:gd name="connsiteY22" fmla="*/ 4762 h 454819"/>
                <a:gd name="connsiteX23" fmla="*/ 9525 w 631031"/>
                <a:gd name="connsiteY23" fmla="*/ 0 h 454819"/>
                <a:gd name="connsiteX24" fmla="*/ 40481 w 631031"/>
                <a:gd name="connsiteY24" fmla="*/ 2381 h 454819"/>
                <a:gd name="connsiteX25" fmla="*/ 78581 w 631031"/>
                <a:gd name="connsiteY25" fmla="*/ 14287 h 454819"/>
                <a:gd name="connsiteX26" fmla="*/ 130969 w 631031"/>
                <a:gd name="connsiteY26" fmla="*/ 38100 h 454819"/>
                <a:gd name="connsiteX27" fmla="*/ 195263 w 631031"/>
                <a:gd name="connsiteY27" fmla="*/ 714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1" h="454819">
                  <a:moveTo>
                    <a:pt x="195263" y="71437"/>
                  </a:moveTo>
                  <a:lnTo>
                    <a:pt x="345281" y="130969"/>
                  </a:lnTo>
                  <a:lnTo>
                    <a:pt x="411956" y="154781"/>
                  </a:lnTo>
                  <a:lnTo>
                    <a:pt x="457200" y="171450"/>
                  </a:lnTo>
                  <a:lnTo>
                    <a:pt x="476250" y="176212"/>
                  </a:lnTo>
                  <a:lnTo>
                    <a:pt x="497681" y="178594"/>
                  </a:lnTo>
                  <a:lnTo>
                    <a:pt x="526256" y="171450"/>
                  </a:lnTo>
                  <a:lnTo>
                    <a:pt x="554831" y="157162"/>
                  </a:lnTo>
                  <a:lnTo>
                    <a:pt x="583406" y="135731"/>
                  </a:lnTo>
                  <a:lnTo>
                    <a:pt x="631031" y="76200"/>
                  </a:lnTo>
                  <a:lnTo>
                    <a:pt x="414338" y="454819"/>
                  </a:lnTo>
                  <a:lnTo>
                    <a:pt x="395288" y="378619"/>
                  </a:lnTo>
                  <a:lnTo>
                    <a:pt x="373856" y="345281"/>
                  </a:lnTo>
                  <a:lnTo>
                    <a:pt x="323850" y="290512"/>
                  </a:lnTo>
                  <a:lnTo>
                    <a:pt x="257175" y="223837"/>
                  </a:lnTo>
                  <a:lnTo>
                    <a:pt x="202406" y="176212"/>
                  </a:lnTo>
                  <a:lnTo>
                    <a:pt x="126206" y="119062"/>
                  </a:lnTo>
                  <a:lnTo>
                    <a:pt x="71438" y="83344"/>
                  </a:lnTo>
                  <a:lnTo>
                    <a:pt x="33338" y="59531"/>
                  </a:lnTo>
                  <a:lnTo>
                    <a:pt x="21431" y="50006"/>
                  </a:lnTo>
                  <a:lnTo>
                    <a:pt x="4763" y="30956"/>
                  </a:lnTo>
                  <a:lnTo>
                    <a:pt x="0" y="16669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40481" y="2381"/>
                  </a:lnTo>
                  <a:lnTo>
                    <a:pt x="78581" y="14287"/>
                  </a:lnTo>
                  <a:lnTo>
                    <a:pt x="130969" y="38100"/>
                  </a:lnTo>
                  <a:lnTo>
                    <a:pt x="195263" y="714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7">
              <a:extLst>
                <a:ext uri="{FF2B5EF4-FFF2-40B4-BE49-F238E27FC236}">
                  <a16:creationId xmlns:a16="http://schemas.microsoft.com/office/drawing/2014/main" id="{D101FE5A-5980-48A8-8F88-1255D2B40C83}"/>
                </a:ext>
              </a:extLst>
            </p:cNvPr>
            <p:cNvSpPr/>
            <p:nvPr/>
          </p:nvSpPr>
          <p:spPr>
            <a:xfrm>
              <a:off x="5705475" y="3786189"/>
              <a:ext cx="598488" cy="1330325"/>
            </a:xfrm>
            <a:custGeom>
              <a:avLst/>
              <a:gdLst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80963 w 578644"/>
                <a:gd name="connsiteY37" fmla="*/ 1054893 h 1281112"/>
                <a:gd name="connsiteX38" fmla="*/ 164306 w 578644"/>
                <a:gd name="connsiteY38" fmla="*/ 835818 h 1281112"/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0 w 578644"/>
                <a:gd name="connsiteY37" fmla="*/ 1252537 h 1281112"/>
                <a:gd name="connsiteX38" fmla="*/ 80963 w 578644"/>
                <a:gd name="connsiteY38" fmla="*/ 1054893 h 1281112"/>
                <a:gd name="connsiteX39" fmla="*/ 164306 w 578644"/>
                <a:gd name="connsiteY39" fmla="*/ 835818 h 1281112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0 w 578644"/>
                <a:gd name="connsiteY37" fmla="*/ 1252537 h 1352526"/>
                <a:gd name="connsiteX38" fmla="*/ 0 w 578644"/>
                <a:gd name="connsiteY38" fmla="*/ 1252537 h 1352526"/>
                <a:gd name="connsiteX39" fmla="*/ 80963 w 578644"/>
                <a:gd name="connsiteY39" fmla="*/ 1054893 h 1352526"/>
                <a:gd name="connsiteX40" fmla="*/ 164306 w 578644"/>
                <a:gd name="connsiteY40" fmla="*/ 835818 h 1352526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83230 w 578644"/>
                <a:gd name="connsiteY37" fmla="*/ 1323975 h 1352526"/>
                <a:gd name="connsiteX38" fmla="*/ 0 w 578644"/>
                <a:gd name="connsiteY38" fmla="*/ 1252537 h 1352526"/>
                <a:gd name="connsiteX39" fmla="*/ 0 w 578644"/>
                <a:gd name="connsiteY39" fmla="*/ 1252537 h 1352526"/>
                <a:gd name="connsiteX40" fmla="*/ 80963 w 578644"/>
                <a:gd name="connsiteY40" fmla="*/ 1054893 h 1352526"/>
                <a:gd name="connsiteX41" fmla="*/ 164306 w 578644"/>
                <a:gd name="connsiteY41" fmla="*/ 835818 h 1352526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45217 w 623861"/>
                <a:gd name="connsiteY39" fmla="*/ 1252537 h 1385864"/>
                <a:gd name="connsiteX40" fmla="*/ 45217 w 623861"/>
                <a:gd name="connsiteY40" fmla="*/ 1252537 h 1385864"/>
                <a:gd name="connsiteX41" fmla="*/ 126180 w 623861"/>
                <a:gd name="connsiteY41" fmla="*/ 1054893 h 1385864"/>
                <a:gd name="connsiteX42" fmla="*/ 209523 w 623861"/>
                <a:gd name="connsiteY42" fmla="*/ 835818 h 1385864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26194 w 623861"/>
                <a:gd name="connsiteY39" fmla="*/ 1304925 h 1385864"/>
                <a:gd name="connsiteX40" fmla="*/ 45217 w 623861"/>
                <a:gd name="connsiteY40" fmla="*/ 1252537 h 1385864"/>
                <a:gd name="connsiteX41" fmla="*/ 45217 w 623861"/>
                <a:gd name="connsiteY41" fmla="*/ 1252537 h 1385864"/>
                <a:gd name="connsiteX42" fmla="*/ 126180 w 623861"/>
                <a:gd name="connsiteY42" fmla="*/ 1054893 h 1385864"/>
                <a:gd name="connsiteX43" fmla="*/ 209523 w 623861"/>
                <a:gd name="connsiteY43" fmla="*/ 835818 h 1385864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102253 w 597667"/>
                <a:gd name="connsiteY37" fmla="*/ 1323975 h 1352526"/>
                <a:gd name="connsiteX38" fmla="*/ 0 w 597667"/>
                <a:gd name="connsiteY38" fmla="*/ 1304925 h 1352526"/>
                <a:gd name="connsiteX39" fmla="*/ 19023 w 597667"/>
                <a:gd name="connsiteY39" fmla="*/ 1252537 h 1352526"/>
                <a:gd name="connsiteX40" fmla="*/ 19023 w 597667"/>
                <a:gd name="connsiteY40" fmla="*/ 1252537 h 1352526"/>
                <a:gd name="connsiteX41" fmla="*/ 99986 w 597667"/>
                <a:gd name="connsiteY41" fmla="*/ 1054893 h 1352526"/>
                <a:gd name="connsiteX42" fmla="*/ 183329 w 597667"/>
                <a:gd name="connsiteY42" fmla="*/ 835818 h 1352526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0 w 597667"/>
                <a:gd name="connsiteY37" fmla="*/ 1304925 h 1352526"/>
                <a:gd name="connsiteX38" fmla="*/ 19023 w 597667"/>
                <a:gd name="connsiteY38" fmla="*/ 1252537 h 1352526"/>
                <a:gd name="connsiteX39" fmla="*/ 19023 w 597667"/>
                <a:gd name="connsiteY39" fmla="*/ 1252537 h 1352526"/>
                <a:gd name="connsiteX40" fmla="*/ 99986 w 597667"/>
                <a:gd name="connsiteY40" fmla="*/ 1054893 h 1352526"/>
                <a:gd name="connsiteX41" fmla="*/ 183329 w 597667"/>
                <a:gd name="connsiteY41" fmla="*/ 835818 h 1352526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42643 w 597667"/>
                <a:gd name="connsiteY36" fmla="*/ 1423940 h 1423940"/>
                <a:gd name="connsiteX37" fmla="*/ 0 w 597667"/>
                <a:gd name="connsiteY37" fmla="*/ 1304925 h 1423940"/>
                <a:gd name="connsiteX38" fmla="*/ 19023 w 597667"/>
                <a:gd name="connsiteY38" fmla="*/ 1252537 h 1423940"/>
                <a:gd name="connsiteX39" fmla="*/ 19023 w 597667"/>
                <a:gd name="connsiteY39" fmla="*/ 1252537 h 1423940"/>
                <a:gd name="connsiteX40" fmla="*/ 99986 w 597667"/>
                <a:gd name="connsiteY40" fmla="*/ 1054893 h 1423940"/>
                <a:gd name="connsiteX41" fmla="*/ 183329 w 597667"/>
                <a:gd name="connsiteY41" fmla="*/ 835818 h 1423940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71215 w 597667"/>
                <a:gd name="connsiteY36" fmla="*/ 1331118 h 1423940"/>
                <a:gd name="connsiteX37" fmla="*/ 142643 w 597667"/>
                <a:gd name="connsiteY37" fmla="*/ 1423940 h 1423940"/>
                <a:gd name="connsiteX38" fmla="*/ 0 w 597667"/>
                <a:gd name="connsiteY38" fmla="*/ 1304925 h 1423940"/>
                <a:gd name="connsiteX39" fmla="*/ 19023 w 597667"/>
                <a:gd name="connsiteY39" fmla="*/ 1252537 h 1423940"/>
                <a:gd name="connsiteX40" fmla="*/ 19023 w 597667"/>
                <a:gd name="connsiteY40" fmla="*/ 1252537 h 1423940"/>
                <a:gd name="connsiteX41" fmla="*/ 99986 w 597667"/>
                <a:gd name="connsiteY41" fmla="*/ 1054893 h 1423940"/>
                <a:gd name="connsiteX42" fmla="*/ 183329 w 597667"/>
                <a:gd name="connsiteY42" fmla="*/ 835818 h 1423940"/>
                <a:gd name="connsiteX0" fmla="*/ 183329 w 597667"/>
                <a:gd name="connsiteY0" fmla="*/ 835818 h 1331118"/>
                <a:gd name="connsiteX1" fmla="*/ 235717 w 597667"/>
                <a:gd name="connsiteY1" fmla="*/ 690562 h 1331118"/>
                <a:gd name="connsiteX2" fmla="*/ 266673 w 597667"/>
                <a:gd name="connsiteY2" fmla="*/ 550068 h 1331118"/>
                <a:gd name="connsiteX3" fmla="*/ 285723 w 597667"/>
                <a:gd name="connsiteY3" fmla="*/ 495300 h 1331118"/>
                <a:gd name="connsiteX4" fmla="*/ 307154 w 597667"/>
                <a:gd name="connsiteY4" fmla="*/ 421481 h 1331118"/>
                <a:gd name="connsiteX5" fmla="*/ 326204 w 597667"/>
                <a:gd name="connsiteY5" fmla="*/ 335756 h 1331118"/>
                <a:gd name="connsiteX6" fmla="*/ 333348 w 597667"/>
                <a:gd name="connsiteY6" fmla="*/ 278606 h 1331118"/>
                <a:gd name="connsiteX7" fmla="*/ 335729 w 597667"/>
                <a:gd name="connsiteY7" fmla="*/ 228600 h 1331118"/>
                <a:gd name="connsiteX8" fmla="*/ 335729 w 597667"/>
                <a:gd name="connsiteY8" fmla="*/ 185737 h 1331118"/>
                <a:gd name="connsiteX9" fmla="*/ 330967 w 597667"/>
                <a:gd name="connsiteY9" fmla="*/ 159543 h 1331118"/>
                <a:gd name="connsiteX10" fmla="*/ 321442 w 597667"/>
                <a:gd name="connsiteY10" fmla="*/ 140493 h 1331118"/>
                <a:gd name="connsiteX11" fmla="*/ 297629 w 597667"/>
                <a:gd name="connsiteY11" fmla="*/ 109537 h 1331118"/>
                <a:gd name="connsiteX12" fmla="*/ 276198 w 597667"/>
                <a:gd name="connsiteY12" fmla="*/ 90487 h 1331118"/>
                <a:gd name="connsiteX13" fmla="*/ 219048 w 597667"/>
                <a:gd name="connsiteY13" fmla="*/ 47625 h 1331118"/>
                <a:gd name="connsiteX14" fmla="*/ 402404 w 597667"/>
                <a:gd name="connsiteY14" fmla="*/ 0 h 1331118"/>
                <a:gd name="connsiteX15" fmla="*/ 478604 w 597667"/>
                <a:gd name="connsiteY15" fmla="*/ 66675 h 1331118"/>
                <a:gd name="connsiteX16" fmla="*/ 516704 w 597667"/>
                <a:gd name="connsiteY16" fmla="*/ 100012 h 1331118"/>
                <a:gd name="connsiteX17" fmla="*/ 554804 w 597667"/>
                <a:gd name="connsiteY17" fmla="*/ 138112 h 1331118"/>
                <a:gd name="connsiteX18" fmla="*/ 578617 w 597667"/>
                <a:gd name="connsiteY18" fmla="*/ 166687 h 1331118"/>
                <a:gd name="connsiteX19" fmla="*/ 592904 w 597667"/>
                <a:gd name="connsiteY19" fmla="*/ 190500 h 1331118"/>
                <a:gd name="connsiteX20" fmla="*/ 597667 w 597667"/>
                <a:gd name="connsiteY20" fmla="*/ 209550 h 1331118"/>
                <a:gd name="connsiteX21" fmla="*/ 597667 w 597667"/>
                <a:gd name="connsiteY21" fmla="*/ 228600 h 1331118"/>
                <a:gd name="connsiteX22" fmla="*/ 590523 w 597667"/>
                <a:gd name="connsiteY22" fmla="*/ 247650 h 1331118"/>
                <a:gd name="connsiteX23" fmla="*/ 576236 w 597667"/>
                <a:gd name="connsiteY23" fmla="*/ 266700 h 1331118"/>
                <a:gd name="connsiteX24" fmla="*/ 561948 w 597667"/>
                <a:gd name="connsiteY24" fmla="*/ 276225 h 1331118"/>
                <a:gd name="connsiteX25" fmla="*/ 533373 w 597667"/>
                <a:gd name="connsiteY25" fmla="*/ 295275 h 1331118"/>
                <a:gd name="connsiteX26" fmla="*/ 521467 w 597667"/>
                <a:gd name="connsiteY26" fmla="*/ 311943 h 1331118"/>
                <a:gd name="connsiteX27" fmla="*/ 507179 w 597667"/>
                <a:gd name="connsiteY27" fmla="*/ 350043 h 1331118"/>
                <a:gd name="connsiteX28" fmla="*/ 490511 w 597667"/>
                <a:gd name="connsiteY28" fmla="*/ 411956 h 1331118"/>
                <a:gd name="connsiteX29" fmla="*/ 476223 w 597667"/>
                <a:gd name="connsiteY29" fmla="*/ 495300 h 1331118"/>
                <a:gd name="connsiteX30" fmla="*/ 471461 w 597667"/>
                <a:gd name="connsiteY30" fmla="*/ 542925 h 1331118"/>
                <a:gd name="connsiteX31" fmla="*/ 430979 w 597667"/>
                <a:gd name="connsiteY31" fmla="*/ 702468 h 1331118"/>
                <a:gd name="connsiteX32" fmla="*/ 373829 w 597667"/>
                <a:gd name="connsiteY32" fmla="*/ 842962 h 1331118"/>
                <a:gd name="connsiteX33" fmla="*/ 304773 w 597667"/>
                <a:gd name="connsiteY33" fmla="*/ 1009650 h 1331118"/>
                <a:gd name="connsiteX34" fmla="*/ 242861 w 597667"/>
                <a:gd name="connsiteY34" fmla="*/ 1154906 h 1331118"/>
                <a:gd name="connsiteX35" fmla="*/ 195236 w 597667"/>
                <a:gd name="connsiteY35" fmla="*/ 1281112 h 1331118"/>
                <a:gd name="connsiteX36" fmla="*/ 171215 w 597667"/>
                <a:gd name="connsiteY36" fmla="*/ 1331118 h 1331118"/>
                <a:gd name="connsiteX37" fmla="*/ 0 w 597667"/>
                <a:gd name="connsiteY37" fmla="*/ 1304925 h 1331118"/>
                <a:gd name="connsiteX38" fmla="*/ 19023 w 597667"/>
                <a:gd name="connsiteY38" fmla="*/ 1252537 h 1331118"/>
                <a:gd name="connsiteX39" fmla="*/ 19023 w 597667"/>
                <a:gd name="connsiteY39" fmla="*/ 1252537 h 1331118"/>
                <a:gd name="connsiteX40" fmla="*/ 99986 w 597667"/>
                <a:gd name="connsiteY40" fmla="*/ 1054893 h 1331118"/>
                <a:gd name="connsiteX41" fmla="*/ 183329 w 597667"/>
                <a:gd name="connsiteY41" fmla="*/ 835818 h 13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97667" h="1331118">
                  <a:moveTo>
                    <a:pt x="183329" y="835818"/>
                  </a:moveTo>
                  <a:lnTo>
                    <a:pt x="235717" y="690562"/>
                  </a:lnTo>
                  <a:lnTo>
                    <a:pt x="266673" y="550068"/>
                  </a:lnTo>
                  <a:lnTo>
                    <a:pt x="285723" y="495300"/>
                  </a:lnTo>
                  <a:lnTo>
                    <a:pt x="307154" y="421481"/>
                  </a:lnTo>
                  <a:lnTo>
                    <a:pt x="326204" y="335756"/>
                  </a:lnTo>
                  <a:lnTo>
                    <a:pt x="333348" y="278606"/>
                  </a:lnTo>
                  <a:lnTo>
                    <a:pt x="335729" y="228600"/>
                  </a:lnTo>
                  <a:lnTo>
                    <a:pt x="335729" y="185737"/>
                  </a:lnTo>
                  <a:lnTo>
                    <a:pt x="330967" y="159543"/>
                  </a:lnTo>
                  <a:lnTo>
                    <a:pt x="321442" y="140493"/>
                  </a:lnTo>
                  <a:lnTo>
                    <a:pt x="297629" y="109537"/>
                  </a:lnTo>
                  <a:lnTo>
                    <a:pt x="276198" y="90487"/>
                  </a:lnTo>
                  <a:lnTo>
                    <a:pt x="219048" y="47625"/>
                  </a:lnTo>
                  <a:lnTo>
                    <a:pt x="402404" y="0"/>
                  </a:lnTo>
                  <a:lnTo>
                    <a:pt x="478604" y="66675"/>
                  </a:lnTo>
                  <a:lnTo>
                    <a:pt x="516704" y="100012"/>
                  </a:lnTo>
                  <a:lnTo>
                    <a:pt x="554804" y="138112"/>
                  </a:lnTo>
                  <a:lnTo>
                    <a:pt x="578617" y="166687"/>
                  </a:lnTo>
                  <a:lnTo>
                    <a:pt x="592904" y="190500"/>
                  </a:lnTo>
                  <a:lnTo>
                    <a:pt x="597667" y="209550"/>
                  </a:lnTo>
                  <a:lnTo>
                    <a:pt x="597667" y="228600"/>
                  </a:lnTo>
                  <a:lnTo>
                    <a:pt x="590523" y="247650"/>
                  </a:lnTo>
                  <a:lnTo>
                    <a:pt x="576236" y="266700"/>
                  </a:lnTo>
                  <a:lnTo>
                    <a:pt x="561948" y="276225"/>
                  </a:lnTo>
                  <a:lnTo>
                    <a:pt x="533373" y="295275"/>
                  </a:lnTo>
                  <a:lnTo>
                    <a:pt x="521467" y="311943"/>
                  </a:lnTo>
                  <a:lnTo>
                    <a:pt x="507179" y="350043"/>
                  </a:lnTo>
                  <a:lnTo>
                    <a:pt x="490511" y="411956"/>
                  </a:lnTo>
                  <a:lnTo>
                    <a:pt x="476223" y="495300"/>
                  </a:lnTo>
                  <a:lnTo>
                    <a:pt x="471461" y="542925"/>
                  </a:lnTo>
                  <a:lnTo>
                    <a:pt x="430979" y="702468"/>
                  </a:lnTo>
                  <a:lnTo>
                    <a:pt x="373829" y="842962"/>
                  </a:lnTo>
                  <a:lnTo>
                    <a:pt x="304773" y="1009650"/>
                  </a:lnTo>
                  <a:lnTo>
                    <a:pt x="242861" y="1154906"/>
                  </a:lnTo>
                  <a:lnTo>
                    <a:pt x="195236" y="1281112"/>
                  </a:lnTo>
                  <a:lnTo>
                    <a:pt x="171215" y="1331118"/>
                  </a:lnTo>
                  <a:lnTo>
                    <a:pt x="0" y="1304925"/>
                  </a:lnTo>
                  <a:lnTo>
                    <a:pt x="19023" y="1252537"/>
                  </a:lnTo>
                  <a:lnTo>
                    <a:pt x="19023" y="1252537"/>
                  </a:lnTo>
                  <a:lnTo>
                    <a:pt x="99986" y="1054893"/>
                  </a:lnTo>
                  <a:lnTo>
                    <a:pt x="183329" y="8358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8">
              <a:extLst>
                <a:ext uri="{FF2B5EF4-FFF2-40B4-BE49-F238E27FC236}">
                  <a16:creationId xmlns:a16="http://schemas.microsoft.com/office/drawing/2014/main" id="{B06A7EC5-8438-41B4-9C0D-C4EA92ED7283}"/>
                </a:ext>
              </a:extLst>
            </p:cNvPr>
            <p:cNvSpPr/>
            <p:nvPr/>
          </p:nvSpPr>
          <p:spPr>
            <a:xfrm>
              <a:off x="3673476" y="4232275"/>
              <a:ext cx="4551363" cy="541338"/>
            </a:xfrm>
            <a:custGeom>
              <a:avLst/>
              <a:gdLst>
                <a:gd name="connsiteX0" fmla="*/ 1938528 w 4550055"/>
                <a:gd name="connsiteY0" fmla="*/ 113386 h 541325"/>
                <a:gd name="connsiteX1" fmla="*/ 2318919 w 4550055"/>
                <a:gd name="connsiteY1" fmla="*/ 91440 h 541325"/>
                <a:gd name="connsiteX2" fmla="*/ 2505456 w 4550055"/>
                <a:gd name="connsiteY2" fmla="*/ 69495 h 541325"/>
                <a:gd name="connsiteX3" fmla="*/ 2790749 w 4550055"/>
                <a:gd name="connsiteY3" fmla="*/ 65837 h 541325"/>
                <a:gd name="connsiteX4" fmla="*/ 3035808 w 4550055"/>
                <a:gd name="connsiteY4" fmla="*/ 54864 h 541325"/>
                <a:gd name="connsiteX5" fmla="*/ 3211373 w 4550055"/>
                <a:gd name="connsiteY5" fmla="*/ 43891 h 541325"/>
                <a:gd name="connsiteX6" fmla="*/ 3551530 w 4550055"/>
                <a:gd name="connsiteY6" fmla="*/ 47549 h 541325"/>
                <a:gd name="connsiteX7" fmla="*/ 3781959 w 4550055"/>
                <a:gd name="connsiteY7" fmla="*/ 43891 h 541325"/>
                <a:gd name="connsiteX8" fmla="*/ 3942893 w 4550055"/>
                <a:gd name="connsiteY8" fmla="*/ 47549 h 541325"/>
                <a:gd name="connsiteX9" fmla="*/ 4052621 w 4550055"/>
                <a:gd name="connsiteY9" fmla="*/ 40234 h 541325"/>
                <a:gd name="connsiteX10" fmla="*/ 4144061 w 4550055"/>
                <a:gd name="connsiteY10" fmla="*/ 18288 h 541325"/>
                <a:gd name="connsiteX11" fmla="*/ 4191610 w 4550055"/>
                <a:gd name="connsiteY11" fmla="*/ 0 h 541325"/>
                <a:gd name="connsiteX12" fmla="*/ 4231843 w 4550055"/>
                <a:gd name="connsiteY12" fmla="*/ 0 h 541325"/>
                <a:gd name="connsiteX13" fmla="*/ 4286707 w 4550055"/>
                <a:gd name="connsiteY13" fmla="*/ 7315 h 541325"/>
                <a:gd name="connsiteX14" fmla="*/ 4345229 w 4550055"/>
                <a:gd name="connsiteY14" fmla="*/ 32919 h 541325"/>
                <a:gd name="connsiteX15" fmla="*/ 4403751 w 4550055"/>
                <a:gd name="connsiteY15" fmla="*/ 65837 h 541325"/>
                <a:gd name="connsiteX16" fmla="*/ 4454957 w 4550055"/>
                <a:gd name="connsiteY16" fmla="*/ 102413 h 541325"/>
                <a:gd name="connsiteX17" fmla="*/ 4487875 w 4550055"/>
                <a:gd name="connsiteY17" fmla="*/ 131674 h 541325"/>
                <a:gd name="connsiteX18" fmla="*/ 4509821 w 4550055"/>
                <a:gd name="connsiteY18" fmla="*/ 160935 h 541325"/>
                <a:gd name="connsiteX19" fmla="*/ 4531767 w 4550055"/>
                <a:gd name="connsiteY19" fmla="*/ 197511 h 541325"/>
                <a:gd name="connsiteX20" fmla="*/ 4546397 w 4550055"/>
                <a:gd name="connsiteY20" fmla="*/ 230429 h 541325"/>
                <a:gd name="connsiteX21" fmla="*/ 4550055 w 4550055"/>
                <a:gd name="connsiteY21" fmla="*/ 248717 h 541325"/>
                <a:gd name="connsiteX22" fmla="*/ 4546397 w 4550055"/>
                <a:gd name="connsiteY22" fmla="*/ 277978 h 541325"/>
                <a:gd name="connsiteX23" fmla="*/ 4528109 w 4550055"/>
                <a:gd name="connsiteY23" fmla="*/ 307239 h 541325"/>
                <a:gd name="connsiteX24" fmla="*/ 4502506 w 4550055"/>
                <a:gd name="connsiteY24" fmla="*/ 318211 h 541325"/>
                <a:gd name="connsiteX25" fmla="*/ 4447642 w 4550055"/>
                <a:gd name="connsiteY25" fmla="*/ 321869 h 541325"/>
                <a:gd name="connsiteX26" fmla="*/ 4337914 w 4550055"/>
                <a:gd name="connsiteY26" fmla="*/ 307239 h 541325"/>
                <a:gd name="connsiteX27" fmla="*/ 4198925 w 4550055"/>
                <a:gd name="connsiteY27" fmla="*/ 292608 h 541325"/>
                <a:gd name="connsiteX28" fmla="*/ 3946551 w 4550055"/>
                <a:gd name="connsiteY28" fmla="*/ 267005 h 541325"/>
                <a:gd name="connsiteX29" fmla="*/ 3610051 w 4550055"/>
                <a:gd name="connsiteY29" fmla="*/ 248717 h 541325"/>
                <a:gd name="connsiteX30" fmla="*/ 3361335 w 4550055"/>
                <a:gd name="connsiteY30" fmla="*/ 245059 h 541325"/>
                <a:gd name="connsiteX31" fmla="*/ 3160167 w 4550055"/>
                <a:gd name="connsiteY31" fmla="*/ 248717 h 541325"/>
                <a:gd name="connsiteX32" fmla="*/ 2944368 w 4550055"/>
                <a:gd name="connsiteY32" fmla="*/ 248717 h 541325"/>
                <a:gd name="connsiteX33" fmla="*/ 2640787 w 4550055"/>
                <a:gd name="connsiteY33" fmla="*/ 259690 h 541325"/>
                <a:gd name="connsiteX34" fmla="*/ 2435962 w 4550055"/>
                <a:gd name="connsiteY34" fmla="*/ 267005 h 541325"/>
                <a:gd name="connsiteX35" fmla="*/ 2117751 w 4550055"/>
                <a:gd name="connsiteY35" fmla="*/ 270663 h 541325"/>
                <a:gd name="connsiteX36" fmla="*/ 1887322 w 4550055"/>
                <a:gd name="connsiteY36" fmla="*/ 281635 h 541325"/>
                <a:gd name="connsiteX37" fmla="*/ 1700784 w 4550055"/>
                <a:gd name="connsiteY37" fmla="*/ 299923 h 541325"/>
                <a:gd name="connsiteX38" fmla="*/ 1554480 w 4550055"/>
                <a:gd name="connsiteY38" fmla="*/ 321869 h 541325"/>
                <a:gd name="connsiteX39" fmla="*/ 1463040 w 4550055"/>
                <a:gd name="connsiteY39" fmla="*/ 336499 h 541325"/>
                <a:gd name="connsiteX40" fmla="*/ 1287475 w 4550055"/>
                <a:gd name="connsiteY40" fmla="*/ 376733 h 541325"/>
                <a:gd name="connsiteX41" fmla="*/ 1046074 w 4550055"/>
                <a:gd name="connsiteY41" fmla="*/ 427939 h 541325"/>
                <a:gd name="connsiteX42" fmla="*/ 779069 w 4550055"/>
                <a:gd name="connsiteY42" fmla="*/ 493776 h 541325"/>
                <a:gd name="connsiteX43" fmla="*/ 636423 w 4550055"/>
                <a:gd name="connsiteY43" fmla="*/ 534010 h 541325"/>
                <a:gd name="connsiteX44" fmla="*/ 592531 w 4550055"/>
                <a:gd name="connsiteY44" fmla="*/ 541325 h 541325"/>
                <a:gd name="connsiteX45" fmla="*/ 552298 w 4550055"/>
                <a:gd name="connsiteY45" fmla="*/ 541325 h 541325"/>
                <a:gd name="connsiteX46" fmla="*/ 504749 w 4550055"/>
                <a:gd name="connsiteY46" fmla="*/ 534010 h 541325"/>
                <a:gd name="connsiteX47" fmla="*/ 442570 w 4550055"/>
                <a:gd name="connsiteY47" fmla="*/ 515722 h 541325"/>
                <a:gd name="connsiteX48" fmla="*/ 354787 w 4550055"/>
                <a:gd name="connsiteY48" fmla="*/ 475488 h 541325"/>
                <a:gd name="connsiteX49" fmla="*/ 237744 w 4550055"/>
                <a:gd name="connsiteY49" fmla="*/ 409651 h 541325"/>
                <a:gd name="connsiteX50" fmla="*/ 95098 w 4550055"/>
                <a:gd name="connsiteY50" fmla="*/ 303581 h 541325"/>
                <a:gd name="connsiteX51" fmla="*/ 36576 w 4550055"/>
                <a:gd name="connsiteY51" fmla="*/ 256032 h 541325"/>
                <a:gd name="connsiteX52" fmla="*/ 21946 w 4550055"/>
                <a:gd name="connsiteY52" fmla="*/ 241402 h 541325"/>
                <a:gd name="connsiteX53" fmla="*/ 0 w 4550055"/>
                <a:gd name="connsiteY53" fmla="*/ 201168 h 541325"/>
                <a:gd name="connsiteX54" fmla="*/ 0 w 4550055"/>
                <a:gd name="connsiteY54" fmla="*/ 190195 h 541325"/>
                <a:gd name="connsiteX55" fmla="*/ 7315 w 4550055"/>
                <a:gd name="connsiteY55" fmla="*/ 175565 h 541325"/>
                <a:gd name="connsiteX56" fmla="*/ 21946 w 4550055"/>
                <a:gd name="connsiteY56" fmla="*/ 175565 h 541325"/>
                <a:gd name="connsiteX57" fmla="*/ 95098 w 4550055"/>
                <a:gd name="connsiteY57" fmla="*/ 212141 h 541325"/>
                <a:gd name="connsiteX58" fmla="*/ 182880 w 4550055"/>
                <a:gd name="connsiteY58" fmla="*/ 241402 h 541325"/>
                <a:gd name="connsiteX59" fmla="*/ 285293 w 4550055"/>
                <a:gd name="connsiteY59" fmla="*/ 270663 h 541325"/>
                <a:gd name="connsiteX60" fmla="*/ 398679 w 4550055"/>
                <a:gd name="connsiteY60" fmla="*/ 288951 h 541325"/>
                <a:gd name="connsiteX61" fmla="*/ 449885 w 4550055"/>
                <a:gd name="connsiteY61" fmla="*/ 292608 h 541325"/>
                <a:gd name="connsiteX62" fmla="*/ 519379 w 4550055"/>
                <a:gd name="connsiteY62" fmla="*/ 296266 h 541325"/>
                <a:gd name="connsiteX63" fmla="*/ 676656 w 4550055"/>
                <a:gd name="connsiteY63" fmla="*/ 277978 h 541325"/>
                <a:gd name="connsiteX64" fmla="*/ 1020471 w 4550055"/>
                <a:gd name="connsiteY64" fmla="*/ 230429 h 541325"/>
                <a:gd name="connsiteX65" fmla="*/ 1371600 w 4550055"/>
                <a:gd name="connsiteY65" fmla="*/ 179223 h 541325"/>
                <a:gd name="connsiteX66" fmla="*/ 1558138 w 4550055"/>
                <a:gd name="connsiteY66" fmla="*/ 135331 h 541325"/>
                <a:gd name="connsiteX67" fmla="*/ 1938528 w 4550055"/>
                <a:gd name="connsiteY67" fmla="*/ 113386 h 5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50055" h="541325">
                  <a:moveTo>
                    <a:pt x="1938528" y="113386"/>
                  </a:moveTo>
                  <a:lnTo>
                    <a:pt x="2318919" y="91440"/>
                  </a:lnTo>
                  <a:lnTo>
                    <a:pt x="2505456" y="69495"/>
                  </a:lnTo>
                  <a:lnTo>
                    <a:pt x="2790749" y="65837"/>
                  </a:lnTo>
                  <a:lnTo>
                    <a:pt x="3035808" y="54864"/>
                  </a:lnTo>
                  <a:lnTo>
                    <a:pt x="3211373" y="43891"/>
                  </a:lnTo>
                  <a:lnTo>
                    <a:pt x="3551530" y="47549"/>
                  </a:lnTo>
                  <a:lnTo>
                    <a:pt x="3781959" y="43891"/>
                  </a:lnTo>
                  <a:lnTo>
                    <a:pt x="3942893" y="47549"/>
                  </a:lnTo>
                  <a:lnTo>
                    <a:pt x="4052621" y="40234"/>
                  </a:lnTo>
                  <a:lnTo>
                    <a:pt x="4144061" y="18288"/>
                  </a:lnTo>
                  <a:lnTo>
                    <a:pt x="4191610" y="0"/>
                  </a:lnTo>
                  <a:lnTo>
                    <a:pt x="4231843" y="0"/>
                  </a:lnTo>
                  <a:lnTo>
                    <a:pt x="4286707" y="7315"/>
                  </a:lnTo>
                  <a:lnTo>
                    <a:pt x="4345229" y="32919"/>
                  </a:lnTo>
                  <a:lnTo>
                    <a:pt x="4403751" y="65837"/>
                  </a:lnTo>
                  <a:lnTo>
                    <a:pt x="4454957" y="102413"/>
                  </a:lnTo>
                  <a:lnTo>
                    <a:pt x="4487875" y="131674"/>
                  </a:lnTo>
                  <a:lnTo>
                    <a:pt x="4509821" y="160935"/>
                  </a:lnTo>
                  <a:lnTo>
                    <a:pt x="4531767" y="197511"/>
                  </a:lnTo>
                  <a:lnTo>
                    <a:pt x="4546397" y="230429"/>
                  </a:lnTo>
                  <a:lnTo>
                    <a:pt x="4550055" y="248717"/>
                  </a:lnTo>
                  <a:lnTo>
                    <a:pt x="4546397" y="277978"/>
                  </a:lnTo>
                  <a:lnTo>
                    <a:pt x="4528109" y="307239"/>
                  </a:lnTo>
                  <a:lnTo>
                    <a:pt x="4502506" y="318211"/>
                  </a:lnTo>
                  <a:lnTo>
                    <a:pt x="4447642" y="321869"/>
                  </a:lnTo>
                  <a:lnTo>
                    <a:pt x="4337914" y="307239"/>
                  </a:lnTo>
                  <a:lnTo>
                    <a:pt x="4198925" y="292608"/>
                  </a:lnTo>
                  <a:lnTo>
                    <a:pt x="3946551" y="267005"/>
                  </a:lnTo>
                  <a:lnTo>
                    <a:pt x="3610051" y="248717"/>
                  </a:lnTo>
                  <a:lnTo>
                    <a:pt x="3361335" y="245059"/>
                  </a:lnTo>
                  <a:lnTo>
                    <a:pt x="3160167" y="248717"/>
                  </a:lnTo>
                  <a:lnTo>
                    <a:pt x="2944368" y="248717"/>
                  </a:lnTo>
                  <a:lnTo>
                    <a:pt x="2640787" y="259690"/>
                  </a:lnTo>
                  <a:lnTo>
                    <a:pt x="2435962" y="267005"/>
                  </a:lnTo>
                  <a:lnTo>
                    <a:pt x="2117751" y="270663"/>
                  </a:lnTo>
                  <a:lnTo>
                    <a:pt x="1887322" y="281635"/>
                  </a:lnTo>
                  <a:lnTo>
                    <a:pt x="1700784" y="299923"/>
                  </a:lnTo>
                  <a:lnTo>
                    <a:pt x="1554480" y="321869"/>
                  </a:lnTo>
                  <a:lnTo>
                    <a:pt x="1463040" y="336499"/>
                  </a:lnTo>
                  <a:lnTo>
                    <a:pt x="1287475" y="376733"/>
                  </a:lnTo>
                  <a:lnTo>
                    <a:pt x="1046074" y="427939"/>
                  </a:lnTo>
                  <a:lnTo>
                    <a:pt x="779069" y="493776"/>
                  </a:lnTo>
                  <a:lnTo>
                    <a:pt x="636423" y="534010"/>
                  </a:lnTo>
                  <a:lnTo>
                    <a:pt x="592531" y="541325"/>
                  </a:lnTo>
                  <a:lnTo>
                    <a:pt x="552298" y="541325"/>
                  </a:lnTo>
                  <a:lnTo>
                    <a:pt x="504749" y="534010"/>
                  </a:lnTo>
                  <a:lnTo>
                    <a:pt x="442570" y="515722"/>
                  </a:lnTo>
                  <a:lnTo>
                    <a:pt x="354787" y="475488"/>
                  </a:lnTo>
                  <a:lnTo>
                    <a:pt x="237744" y="409651"/>
                  </a:lnTo>
                  <a:lnTo>
                    <a:pt x="95098" y="303581"/>
                  </a:lnTo>
                  <a:lnTo>
                    <a:pt x="36576" y="256032"/>
                  </a:lnTo>
                  <a:lnTo>
                    <a:pt x="21946" y="241402"/>
                  </a:lnTo>
                  <a:lnTo>
                    <a:pt x="0" y="201168"/>
                  </a:lnTo>
                  <a:lnTo>
                    <a:pt x="0" y="190195"/>
                  </a:lnTo>
                  <a:lnTo>
                    <a:pt x="7315" y="175565"/>
                  </a:lnTo>
                  <a:lnTo>
                    <a:pt x="21946" y="175565"/>
                  </a:lnTo>
                  <a:lnTo>
                    <a:pt x="95098" y="212141"/>
                  </a:lnTo>
                  <a:lnTo>
                    <a:pt x="182880" y="241402"/>
                  </a:lnTo>
                  <a:lnTo>
                    <a:pt x="285293" y="270663"/>
                  </a:lnTo>
                  <a:lnTo>
                    <a:pt x="398679" y="288951"/>
                  </a:lnTo>
                  <a:lnTo>
                    <a:pt x="449885" y="292608"/>
                  </a:lnTo>
                  <a:lnTo>
                    <a:pt x="519379" y="296266"/>
                  </a:lnTo>
                  <a:lnTo>
                    <a:pt x="676656" y="277978"/>
                  </a:lnTo>
                  <a:lnTo>
                    <a:pt x="1020471" y="230429"/>
                  </a:lnTo>
                  <a:lnTo>
                    <a:pt x="1371600" y="179223"/>
                  </a:lnTo>
                  <a:lnTo>
                    <a:pt x="1558138" y="135331"/>
                  </a:lnTo>
                  <a:lnTo>
                    <a:pt x="1938528" y="11338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DC549DD4-9F99-449B-BAA5-FCD1993C7C24}"/>
              </a:ext>
            </a:extLst>
          </p:cNvPr>
          <p:cNvGrpSpPr/>
          <p:nvPr/>
        </p:nvGrpSpPr>
        <p:grpSpPr>
          <a:xfrm>
            <a:off x="3673475" y="1392239"/>
            <a:ext cx="4551363" cy="4641850"/>
            <a:chOff x="3673476" y="1392239"/>
            <a:chExt cx="4551363" cy="4641850"/>
          </a:xfrm>
          <a:solidFill>
            <a:schemeClr val="tx1"/>
          </a:solidFill>
        </p:grpSpPr>
        <p:sp>
          <p:nvSpPr>
            <p:cNvPr id="37" name="フリーフォーム 17">
              <a:extLst>
                <a:ext uri="{FF2B5EF4-FFF2-40B4-BE49-F238E27FC236}">
                  <a16:creationId xmlns:a16="http://schemas.microsoft.com/office/drawing/2014/main" id="{D78DD780-3A0D-4024-B77A-66C37FC000E7}"/>
                </a:ext>
              </a:extLst>
            </p:cNvPr>
            <p:cNvSpPr/>
            <p:nvPr/>
          </p:nvSpPr>
          <p:spPr>
            <a:xfrm>
              <a:off x="4903788" y="1817689"/>
              <a:ext cx="2335212" cy="536575"/>
            </a:xfrm>
            <a:custGeom>
              <a:avLst/>
              <a:gdLst>
                <a:gd name="connsiteX0" fmla="*/ 828675 w 2336006"/>
                <a:gd name="connsiteY0" fmla="*/ 438150 h 538162"/>
                <a:gd name="connsiteX1" fmla="*/ 1026319 w 2336006"/>
                <a:gd name="connsiteY1" fmla="*/ 397669 h 538162"/>
                <a:gd name="connsiteX2" fmla="*/ 1116806 w 2336006"/>
                <a:gd name="connsiteY2" fmla="*/ 378619 h 538162"/>
                <a:gd name="connsiteX3" fmla="*/ 1345406 w 2336006"/>
                <a:gd name="connsiteY3" fmla="*/ 335756 h 538162"/>
                <a:gd name="connsiteX4" fmla="*/ 1624012 w 2336006"/>
                <a:gd name="connsiteY4" fmla="*/ 302419 h 538162"/>
                <a:gd name="connsiteX5" fmla="*/ 1921669 w 2336006"/>
                <a:gd name="connsiteY5" fmla="*/ 266700 h 538162"/>
                <a:gd name="connsiteX6" fmla="*/ 2181225 w 2336006"/>
                <a:gd name="connsiteY6" fmla="*/ 235744 h 538162"/>
                <a:gd name="connsiteX7" fmla="*/ 2269331 w 2336006"/>
                <a:gd name="connsiteY7" fmla="*/ 223837 h 538162"/>
                <a:gd name="connsiteX8" fmla="*/ 2312194 w 2336006"/>
                <a:gd name="connsiteY8" fmla="*/ 209550 h 538162"/>
                <a:gd name="connsiteX9" fmla="*/ 2328862 w 2336006"/>
                <a:gd name="connsiteY9" fmla="*/ 195262 h 538162"/>
                <a:gd name="connsiteX10" fmla="*/ 2336006 w 2336006"/>
                <a:gd name="connsiteY10" fmla="*/ 180975 h 538162"/>
                <a:gd name="connsiteX11" fmla="*/ 2336006 w 2336006"/>
                <a:gd name="connsiteY11" fmla="*/ 171450 h 538162"/>
                <a:gd name="connsiteX12" fmla="*/ 2326481 w 2336006"/>
                <a:gd name="connsiteY12" fmla="*/ 150019 h 538162"/>
                <a:gd name="connsiteX13" fmla="*/ 2305050 w 2336006"/>
                <a:gd name="connsiteY13" fmla="*/ 121444 h 538162"/>
                <a:gd name="connsiteX14" fmla="*/ 2247900 w 2336006"/>
                <a:gd name="connsiteY14" fmla="*/ 78581 h 538162"/>
                <a:gd name="connsiteX15" fmla="*/ 2197894 w 2336006"/>
                <a:gd name="connsiteY15" fmla="*/ 54769 h 538162"/>
                <a:gd name="connsiteX16" fmla="*/ 2107406 w 2336006"/>
                <a:gd name="connsiteY16" fmla="*/ 23812 h 538162"/>
                <a:gd name="connsiteX17" fmla="*/ 2026444 w 2336006"/>
                <a:gd name="connsiteY17" fmla="*/ 4762 h 538162"/>
                <a:gd name="connsiteX18" fmla="*/ 1950244 w 2336006"/>
                <a:gd name="connsiteY18" fmla="*/ 0 h 538162"/>
                <a:gd name="connsiteX19" fmla="*/ 1926431 w 2336006"/>
                <a:gd name="connsiteY19" fmla="*/ 14287 h 538162"/>
                <a:gd name="connsiteX20" fmla="*/ 1905000 w 2336006"/>
                <a:gd name="connsiteY20" fmla="*/ 30956 h 538162"/>
                <a:gd name="connsiteX21" fmla="*/ 1857375 w 2336006"/>
                <a:gd name="connsiteY21" fmla="*/ 61912 h 538162"/>
                <a:gd name="connsiteX22" fmla="*/ 1776412 w 2336006"/>
                <a:gd name="connsiteY22" fmla="*/ 100012 h 538162"/>
                <a:gd name="connsiteX23" fmla="*/ 1702594 w 2336006"/>
                <a:gd name="connsiteY23" fmla="*/ 123825 h 538162"/>
                <a:gd name="connsiteX24" fmla="*/ 1554956 w 2336006"/>
                <a:gd name="connsiteY24" fmla="*/ 152400 h 538162"/>
                <a:gd name="connsiteX25" fmla="*/ 1412081 w 2336006"/>
                <a:gd name="connsiteY25" fmla="*/ 171450 h 538162"/>
                <a:gd name="connsiteX26" fmla="*/ 1295400 w 2336006"/>
                <a:gd name="connsiteY26" fmla="*/ 185737 h 538162"/>
                <a:gd name="connsiteX27" fmla="*/ 1033462 w 2336006"/>
                <a:gd name="connsiteY27" fmla="*/ 240506 h 538162"/>
                <a:gd name="connsiteX28" fmla="*/ 883444 w 2336006"/>
                <a:gd name="connsiteY28" fmla="*/ 266700 h 538162"/>
                <a:gd name="connsiteX29" fmla="*/ 735806 w 2336006"/>
                <a:gd name="connsiteY29" fmla="*/ 285750 h 538162"/>
                <a:gd name="connsiteX30" fmla="*/ 626269 w 2336006"/>
                <a:gd name="connsiteY30" fmla="*/ 295275 h 538162"/>
                <a:gd name="connsiteX31" fmla="*/ 528637 w 2336006"/>
                <a:gd name="connsiteY31" fmla="*/ 304800 h 538162"/>
                <a:gd name="connsiteX32" fmla="*/ 450056 w 2336006"/>
                <a:gd name="connsiteY32" fmla="*/ 307181 h 538162"/>
                <a:gd name="connsiteX33" fmla="*/ 352425 w 2336006"/>
                <a:gd name="connsiteY33" fmla="*/ 302419 h 538162"/>
                <a:gd name="connsiteX34" fmla="*/ 319087 w 2336006"/>
                <a:gd name="connsiteY34" fmla="*/ 297656 h 538162"/>
                <a:gd name="connsiteX35" fmla="*/ 254794 w 2336006"/>
                <a:gd name="connsiteY35" fmla="*/ 276225 h 538162"/>
                <a:gd name="connsiteX36" fmla="*/ 166687 w 2336006"/>
                <a:gd name="connsiteY36" fmla="*/ 235744 h 538162"/>
                <a:gd name="connsiteX37" fmla="*/ 88106 w 2336006"/>
                <a:gd name="connsiteY37" fmla="*/ 195262 h 538162"/>
                <a:gd name="connsiteX38" fmla="*/ 47625 w 2336006"/>
                <a:gd name="connsiteY38" fmla="*/ 171450 h 538162"/>
                <a:gd name="connsiteX39" fmla="*/ 28575 w 2336006"/>
                <a:gd name="connsiteY39" fmla="*/ 164306 h 538162"/>
                <a:gd name="connsiteX40" fmla="*/ 11906 w 2336006"/>
                <a:gd name="connsiteY40" fmla="*/ 161925 h 538162"/>
                <a:gd name="connsiteX41" fmla="*/ 0 w 2336006"/>
                <a:gd name="connsiteY41" fmla="*/ 166687 h 538162"/>
                <a:gd name="connsiteX42" fmla="*/ 2381 w 2336006"/>
                <a:gd name="connsiteY42" fmla="*/ 185737 h 538162"/>
                <a:gd name="connsiteX43" fmla="*/ 16669 w 2336006"/>
                <a:gd name="connsiteY43" fmla="*/ 214312 h 538162"/>
                <a:gd name="connsiteX44" fmla="*/ 50006 w 2336006"/>
                <a:gd name="connsiteY44" fmla="*/ 266700 h 538162"/>
                <a:gd name="connsiteX45" fmla="*/ 102394 w 2336006"/>
                <a:gd name="connsiteY45" fmla="*/ 328612 h 538162"/>
                <a:gd name="connsiteX46" fmla="*/ 164306 w 2336006"/>
                <a:gd name="connsiteY46" fmla="*/ 392906 h 538162"/>
                <a:gd name="connsiteX47" fmla="*/ 219075 w 2336006"/>
                <a:gd name="connsiteY47" fmla="*/ 440531 h 538162"/>
                <a:gd name="connsiteX48" fmla="*/ 288131 w 2336006"/>
                <a:gd name="connsiteY48" fmla="*/ 485775 h 538162"/>
                <a:gd name="connsiteX49" fmla="*/ 345281 w 2336006"/>
                <a:gd name="connsiteY49" fmla="*/ 514350 h 538162"/>
                <a:gd name="connsiteX50" fmla="*/ 411956 w 2336006"/>
                <a:gd name="connsiteY50" fmla="*/ 538162 h 538162"/>
                <a:gd name="connsiteX51" fmla="*/ 438150 w 2336006"/>
                <a:gd name="connsiteY51" fmla="*/ 535781 h 538162"/>
                <a:gd name="connsiteX52" fmla="*/ 514350 w 2336006"/>
                <a:gd name="connsiteY52" fmla="*/ 511969 h 538162"/>
                <a:gd name="connsiteX53" fmla="*/ 702469 w 2336006"/>
                <a:gd name="connsiteY53" fmla="*/ 464344 h 538162"/>
                <a:gd name="connsiteX54" fmla="*/ 828675 w 2336006"/>
                <a:gd name="connsiteY54" fmla="*/ 438150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36006" h="538162">
                  <a:moveTo>
                    <a:pt x="828675" y="438150"/>
                  </a:moveTo>
                  <a:lnTo>
                    <a:pt x="1026319" y="397669"/>
                  </a:lnTo>
                  <a:lnTo>
                    <a:pt x="1116806" y="378619"/>
                  </a:lnTo>
                  <a:lnTo>
                    <a:pt x="1345406" y="335756"/>
                  </a:lnTo>
                  <a:lnTo>
                    <a:pt x="1624012" y="302419"/>
                  </a:lnTo>
                  <a:lnTo>
                    <a:pt x="1921669" y="266700"/>
                  </a:lnTo>
                  <a:lnTo>
                    <a:pt x="2181225" y="235744"/>
                  </a:lnTo>
                  <a:lnTo>
                    <a:pt x="2269331" y="223837"/>
                  </a:lnTo>
                  <a:lnTo>
                    <a:pt x="2312194" y="209550"/>
                  </a:lnTo>
                  <a:lnTo>
                    <a:pt x="2328862" y="195262"/>
                  </a:lnTo>
                  <a:lnTo>
                    <a:pt x="2336006" y="180975"/>
                  </a:lnTo>
                  <a:lnTo>
                    <a:pt x="2336006" y="171450"/>
                  </a:lnTo>
                  <a:lnTo>
                    <a:pt x="2326481" y="150019"/>
                  </a:lnTo>
                  <a:lnTo>
                    <a:pt x="2305050" y="121444"/>
                  </a:lnTo>
                  <a:lnTo>
                    <a:pt x="2247900" y="78581"/>
                  </a:lnTo>
                  <a:lnTo>
                    <a:pt x="2197894" y="54769"/>
                  </a:lnTo>
                  <a:lnTo>
                    <a:pt x="2107406" y="23812"/>
                  </a:lnTo>
                  <a:lnTo>
                    <a:pt x="2026444" y="4762"/>
                  </a:lnTo>
                  <a:lnTo>
                    <a:pt x="1950244" y="0"/>
                  </a:lnTo>
                  <a:lnTo>
                    <a:pt x="1926431" y="14287"/>
                  </a:lnTo>
                  <a:lnTo>
                    <a:pt x="1905000" y="30956"/>
                  </a:lnTo>
                  <a:lnTo>
                    <a:pt x="1857375" y="61912"/>
                  </a:lnTo>
                  <a:lnTo>
                    <a:pt x="1776412" y="100012"/>
                  </a:lnTo>
                  <a:lnTo>
                    <a:pt x="1702594" y="123825"/>
                  </a:lnTo>
                  <a:lnTo>
                    <a:pt x="1554956" y="152400"/>
                  </a:lnTo>
                  <a:lnTo>
                    <a:pt x="1412081" y="171450"/>
                  </a:lnTo>
                  <a:lnTo>
                    <a:pt x="1295400" y="185737"/>
                  </a:lnTo>
                  <a:lnTo>
                    <a:pt x="1033462" y="240506"/>
                  </a:lnTo>
                  <a:lnTo>
                    <a:pt x="883444" y="266700"/>
                  </a:lnTo>
                  <a:lnTo>
                    <a:pt x="735806" y="285750"/>
                  </a:lnTo>
                  <a:lnTo>
                    <a:pt x="626269" y="295275"/>
                  </a:lnTo>
                  <a:lnTo>
                    <a:pt x="528637" y="304800"/>
                  </a:lnTo>
                  <a:lnTo>
                    <a:pt x="450056" y="307181"/>
                  </a:lnTo>
                  <a:lnTo>
                    <a:pt x="352425" y="302419"/>
                  </a:lnTo>
                  <a:lnTo>
                    <a:pt x="319087" y="297656"/>
                  </a:lnTo>
                  <a:lnTo>
                    <a:pt x="254794" y="276225"/>
                  </a:lnTo>
                  <a:lnTo>
                    <a:pt x="166687" y="235744"/>
                  </a:lnTo>
                  <a:lnTo>
                    <a:pt x="88106" y="195262"/>
                  </a:lnTo>
                  <a:lnTo>
                    <a:pt x="47625" y="171450"/>
                  </a:lnTo>
                  <a:lnTo>
                    <a:pt x="28575" y="164306"/>
                  </a:lnTo>
                  <a:lnTo>
                    <a:pt x="11906" y="161925"/>
                  </a:lnTo>
                  <a:lnTo>
                    <a:pt x="0" y="166687"/>
                  </a:lnTo>
                  <a:lnTo>
                    <a:pt x="2381" y="185737"/>
                  </a:lnTo>
                  <a:lnTo>
                    <a:pt x="16669" y="214312"/>
                  </a:lnTo>
                  <a:lnTo>
                    <a:pt x="50006" y="266700"/>
                  </a:lnTo>
                  <a:lnTo>
                    <a:pt x="102394" y="328612"/>
                  </a:lnTo>
                  <a:lnTo>
                    <a:pt x="164306" y="392906"/>
                  </a:lnTo>
                  <a:lnTo>
                    <a:pt x="219075" y="440531"/>
                  </a:lnTo>
                  <a:lnTo>
                    <a:pt x="288131" y="485775"/>
                  </a:lnTo>
                  <a:lnTo>
                    <a:pt x="345281" y="514350"/>
                  </a:lnTo>
                  <a:lnTo>
                    <a:pt x="411956" y="538162"/>
                  </a:lnTo>
                  <a:lnTo>
                    <a:pt x="438150" y="535781"/>
                  </a:lnTo>
                  <a:lnTo>
                    <a:pt x="514350" y="511969"/>
                  </a:lnTo>
                  <a:lnTo>
                    <a:pt x="702469" y="464344"/>
                  </a:lnTo>
                  <a:lnTo>
                    <a:pt x="82867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0498C362-6FF3-4F5B-A640-1E74C5A8B310}"/>
                </a:ext>
              </a:extLst>
            </p:cNvPr>
            <p:cNvSpPr/>
            <p:nvPr/>
          </p:nvSpPr>
          <p:spPr>
            <a:xfrm>
              <a:off x="5792788" y="1392239"/>
              <a:ext cx="493712" cy="1781175"/>
            </a:xfrm>
            <a:custGeom>
              <a:avLst/>
              <a:gdLst>
                <a:gd name="connsiteX0" fmla="*/ 204788 w 492919"/>
                <a:gd name="connsiteY0" fmla="*/ 933450 h 1781175"/>
                <a:gd name="connsiteX1" fmla="*/ 204788 w 492919"/>
                <a:gd name="connsiteY1" fmla="*/ 526257 h 1781175"/>
                <a:gd name="connsiteX2" fmla="*/ 200025 w 492919"/>
                <a:gd name="connsiteY2" fmla="*/ 438150 h 1781175"/>
                <a:gd name="connsiteX3" fmla="*/ 195263 w 492919"/>
                <a:gd name="connsiteY3" fmla="*/ 350044 h 1781175"/>
                <a:gd name="connsiteX4" fmla="*/ 190500 w 492919"/>
                <a:gd name="connsiteY4" fmla="*/ 302419 h 1781175"/>
                <a:gd name="connsiteX5" fmla="*/ 185738 w 492919"/>
                <a:gd name="connsiteY5" fmla="*/ 278607 h 1781175"/>
                <a:gd name="connsiteX6" fmla="*/ 166688 w 492919"/>
                <a:gd name="connsiteY6" fmla="*/ 228600 h 1781175"/>
                <a:gd name="connsiteX7" fmla="*/ 145257 w 492919"/>
                <a:gd name="connsiteY7" fmla="*/ 185738 h 1781175"/>
                <a:gd name="connsiteX8" fmla="*/ 123825 w 492919"/>
                <a:gd name="connsiteY8" fmla="*/ 152400 h 1781175"/>
                <a:gd name="connsiteX9" fmla="*/ 97632 w 492919"/>
                <a:gd name="connsiteY9" fmla="*/ 126207 h 1781175"/>
                <a:gd name="connsiteX10" fmla="*/ 54769 w 492919"/>
                <a:gd name="connsiteY10" fmla="*/ 97632 h 1781175"/>
                <a:gd name="connsiteX11" fmla="*/ 21432 w 492919"/>
                <a:gd name="connsiteY11" fmla="*/ 73819 h 1781175"/>
                <a:gd name="connsiteX12" fmla="*/ 7144 w 492919"/>
                <a:gd name="connsiteY12" fmla="*/ 61913 h 1781175"/>
                <a:gd name="connsiteX13" fmla="*/ 0 w 492919"/>
                <a:gd name="connsiteY13" fmla="*/ 50007 h 1781175"/>
                <a:gd name="connsiteX14" fmla="*/ 0 w 492919"/>
                <a:gd name="connsiteY14" fmla="*/ 40482 h 1781175"/>
                <a:gd name="connsiteX15" fmla="*/ 2382 w 492919"/>
                <a:gd name="connsiteY15" fmla="*/ 30957 h 1781175"/>
                <a:gd name="connsiteX16" fmla="*/ 21432 w 492919"/>
                <a:gd name="connsiteY16" fmla="*/ 16669 h 1781175"/>
                <a:gd name="connsiteX17" fmla="*/ 59532 w 492919"/>
                <a:gd name="connsiteY17" fmla="*/ 7144 h 1781175"/>
                <a:gd name="connsiteX18" fmla="*/ 119063 w 492919"/>
                <a:gd name="connsiteY18" fmla="*/ 0 h 1781175"/>
                <a:gd name="connsiteX19" fmla="*/ 178594 w 492919"/>
                <a:gd name="connsiteY19" fmla="*/ 4763 h 1781175"/>
                <a:gd name="connsiteX20" fmla="*/ 226219 w 492919"/>
                <a:gd name="connsiteY20" fmla="*/ 14288 h 1781175"/>
                <a:gd name="connsiteX21" fmla="*/ 269082 w 492919"/>
                <a:gd name="connsiteY21" fmla="*/ 28575 h 1781175"/>
                <a:gd name="connsiteX22" fmla="*/ 309563 w 492919"/>
                <a:gd name="connsiteY22" fmla="*/ 45244 h 1781175"/>
                <a:gd name="connsiteX23" fmla="*/ 354807 w 492919"/>
                <a:gd name="connsiteY23" fmla="*/ 66675 h 1781175"/>
                <a:gd name="connsiteX24" fmla="*/ 395288 w 492919"/>
                <a:gd name="connsiteY24" fmla="*/ 92869 h 1781175"/>
                <a:gd name="connsiteX25" fmla="*/ 428625 w 492919"/>
                <a:gd name="connsiteY25" fmla="*/ 119063 h 1781175"/>
                <a:gd name="connsiteX26" fmla="*/ 454819 w 492919"/>
                <a:gd name="connsiteY26" fmla="*/ 145257 h 1781175"/>
                <a:gd name="connsiteX27" fmla="*/ 471488 w 492919"/>
                <a:gd name="connsiteY27" fmla="*/ 166688 h 1781175"/>
                <a:gd name="connsiteX28" fmla="*/ 481013 w 492919"/>
                <a:gd name="connsiteY28" fmla="*/ 183357 h 1781175"/>
                <a:gd name="connsiteX29" fmla="*/ 488157 w 492919"/>
                <a:gd name="connsiteY29" fmla="*/ 202407 h 1781175"/>
                <a:gd name="connsiteX30" fmla="*/ 492919 w 492919"/>
                <a:gd name="connsiteY30" fmla="*/ 226219 h 1781175"/>
                <a:gd name="connsiteX31" fmla="*/ 488157 w 492919"/>
                <a:gd name="connsiteY31" fmla="*/ 257175 h 1781175"/>
                <a:gd name="connsiteX32" fmla="*/ 473869 w 492919"/>
                <a:gd name="connsiteY32" fmla="*/ 290513 h 1781175"/>
                <a:gd name="connsiteX33" fmla="*/ 457200 w 492919"/>
                <a:gd name="connsiteY33" fmla="*/ 326232 h 1781175"/>
                <a:gd name="connsiteX34" fmla="*/ 445294 w 492919"/>
                <a:gd name="connsiteY34" fmla="*/ 369094 h 1781175"/>
                <a:gd name="connsiteX35" fmla="*/ 435769 w 492919"/>
                <a:gd name="connsiteY35" fmla="*/ 452438 h 1781175"/>
                <a:gd name="connsiteX36" fmla="*/ 426244 w 492919"/>
                <a:gd name="connsiteY36" fmla="*/ 621507 h 1781175"/>
                <a:gd name="connsiteX37" fmla="*/ 431007 w 492919"/>
                <a:gd name="connsiteY37" fmla="*/ 1766888 h 1781175"/>
                <a:gd name="connsiteX38" fmla="*/ 204788 w 492919"/>
                <a:gd name="connsiteY38" fmla="*/ 1781175 h 1781175"/>
                <a:gd name="connsiteX39" fmla="*/ 204788 w 492919"/>
                <a:gd name="connsiteY39" fmla="*/ 933450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2919" h="1781175">
                  <a:moveTo>
                    <a:pt x="204788" y="933450"/>
                  </a:moveTo>
                  <a:lnTo>
                    <a:pt x="204788" y="526257"/>
                  </a:lnTo>
                  <a:lnTo>
                    <a:pt x="200025" y="438150"/>
                  </a:lnTo>
                  <a:lnTo>
                    <a:pt x="195263" y="350044"/>
                  </a:lnTo>
                  <a:lnTo>
                    <a:pt x="190500" y="302419"/>
                  </a:lnTo>
                  <a:lnTo>
                    <a:pt x="185738" y="278607"/>
                  </a:lnTo>
                  <a:lnTo>
                    <a:pt x="166688" y="228600"/>
                  </a:lnTo>
                  <a:lnTo>
                    <a:pt x="145257" y="185738"/>
                  </a:lnTo>
                  <a:lnTo>
                    <a:pt x="123825" y="152400"/>
                  </a:lnTo>
                  <a:lnTo>
                    <a:pt x="97632" y="126207"/>
                  </a:lnTo>
                  <a:lnTo>
                    <a:pt x="54769" y="97632"/>
                  </a:lnTo>
                  <a:lnTo>
                    <a:pt x="21432" y="73819"/>
                  </a:lnTo>
                  <a:lnTo>
                    <a:pt x="7144" y="61913"/>
                  </a:lnTo>
                  <a:lnTo>
                    <a:pt x="0" y="50007"/>
                  </a:lnTo>
                  <a:lnTo>
                    <a:pt x="0" y="40482"/>
                  </a:lnTo>
                  <a:lnTo>
                    <a:pt x="2382" y="30957"/>
                  </a:lnTo>
                  <a:lnTo>
                    <a:pt x="21432" y="16669"/>
                  </a:lnTo>
                  <a:lnTo>
                    <a:pt x="59532" y="7144"/>
                  </a:lnTo>
                  <a:lnTo>
                    <a:pt x="119063" y="0"/>
                  </a:lnTo>
                  <a:lnTo>
                    <a:pt x="178594" y="4763"/>
                  </a:lnTo>
                  <a:lnTo>
                    <a:pt x="226219" y="14288"/>
                  </a:lnTo>
                  <a:lnTo>
                    <a:pt x="269082" y="28575"/>
                  </a:lnTo>
                  <a:lnTo>
                    <a:pt x="309563" y="45244"/>
                  </a:lnTo>
                  <a:lnTo>
                    <a:pt x="354807" y="66675"/>
                  </a:lnTo>
                  <a:lnTo>
                    <a:pt x="395288" y="92869"/>
                  </a:lnTo>
                  <a:lnTo>
                    <a:pt x="428625" y="119063"/>
                  </a:lnTo>
                  <a:lnTo>
                    <a:pt x="454819" y="145257"/>
                  </a:lnTo>
                  <a:lnTo>
                    <a:pt x="471488" y="166688"/>
                  </a:lnTo>
                  <a:lnTo>
                    <a:pt x="481013" y="183357"/>
                  </a:lnTo>
                  <a:lnTo>
                    <a:pt x="488157" y="202407"/>
                  </a:lnTo>
                  <a:lnTo>
                    <a:pt x="492919" y="226219"/>
                  </a:lnTo>
                  <a:lnTo>
                    <a:pt x="488157" y="257175"/>
                  </a:lnTo>
                  <a:lnTo>
                    <a:pt x="473869" y="290513"/>
                  </a:lnTo>
                  <a:lnTo>
                    <a:pt x="457200" y="326232"/>
                  </a:lnTo>
                  <a:lnTo>
                    <a:pt x="445294" y="369094"/>
                  </a:lnTo>
                  <a:lnTo>
                    <a:pt x="435769" y="452438"/>
                  </a:lnTo>
                  <a:lnTo>
                    <a:pt x="426244" y="621507"/>
                  </a:lnTo>
                  <a:cubicBezTo>
                    <a:pt x="427832" y="1003301"/>
                    <a:pt x="429419" y="1385094"/>
                    <a:pt x="431007" y="1766888"/>
                  </a:cubicBezTo>
                  <a:lnTo>
                    <a:pt x="204788" y="1781175"/>
                  </a:lnTo>
                  <a:lnTo>
                    <a:pt x="204788" y="933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5D3A110E-C08F-4B18-B8E2-D0C53687E11A}"/>
                </a:ext>
              </a:extLst>
            </p:cNvPr>
            <p:cNvSpPr/>
            <p:nvPr/>
          </p:nvSpPr>
          <p:spPr>
            <a:xfrm>
              <a:off x="4857751" y="2360613"/>
              <a:ext cx="2328863" cy="514350"/>
            </a:xfrm>
            <a:custGeom>
              <a:avLst/>
              <a:gdLst>
                <a:gd name="connsiteX0" fmla="*/ 745331 w 2328863"/>
                <a:gd name="connsiteY0" fmla="*/ 435769 h 514350"/>
                <a:gd name="connsiteX1" fmla="*/ 1157288 w 2328863"/>
                <a:gd name="connsiteY1" fmla="*/ 352425 h 514350"/>
                <a:gd name="connsiteX2" fmla="*/ 1462088 w 2328863"/>
                <a:gd name="connsiteY2" fmla="*/ 292894 h 514350"/>
                <a:gd name="connsiteX3" fmla="*/ 1590675 w 2328863"/>
                <a:gd name="connsiteY3" fmla="*/ 273844 h 514350"/>
                <a:gd name="connsiteX4" fmla="*/ 1728788 w 2328863"/>
                <a:gd name="connsiteY4" fmla="*/ 257175 h 514350"/>
                <a:gd name="connsiteX5" fmla="*/ 1924050 w 2328863"/>
                <a:gd name="connsiteY5" fmla="*/ 240506 h 514350"/>
                <a:gd name="connsiteX6" fmla="*/ 2124075 w 2328863"/>
                <a:gd name="connsiteY6" fmla="*/ 226219 h 514350"/>
                <a:gd name="connsiteX7" fmla="*/ 2221706 w 2328863"/>
                <a:gd name="connsiteY7" fmla="*/ 221456 h 514350"/>
                <a:gd name="connsiteX8" fmla="*/ 2271713 w 2328863"/>
                <a:gd name="connsiteY8" fmla="*/ 211931 h 514350"/>
                <a:gd name="connsiteX9" fmla="*/ 2302669 w 2328863"/>
                <a:gd name="connsiteY9" fmla="*/ 200025 h 514350"/>
                <a:gd name="connsiteX10" fmla="*/ 2324100 w 2328863"/>
                <a:gd name="connsiteY10" fmla="*/ 183356 h 514350"/>
                <a:gd name="connsiteX11" fmla="*/ 2328863 w 2328863"/>
                <a:gd name="connsiteY11" fmla="*/ 166687 h 514350"/>
                <a:gd name="connsiteX12" fmla="*/ 2319338 w 2328863"/>
                <a:gd name="connsiteY12" fmla="*/ 145256 h 514350"/>
                <a:gd name="connsiteX13" fmla="*/ 2288381 w 2328863"/>
                <a:gd name="connsiteY13" fmla="*/ 111919 h 514350"/>
                <a:gd name="connsiteX14" fmla="*/ 2245519 w 2328863"/>
                <a:gd name="connsiteY14" fmla="*/ 78581 h 514350"/>
                <a:gd name="connsiteX15" fmla="*/ 2205038 w 2328863"/>
                <a:gd name="connsiteY15" fmla="*/ 54769 h 514350"/>
                <a:gd name="connsiteX16" fmla="*/ 2164556 w 2328863"/>
                <a:gd name="connsiteY16" fmla="*/ 35719 h 514350"/>
                <a:gd name="connsiteX17" fmla="*/ 2116931 w 2328863"/>
                <a:gd name="connsiteY17" fmla="*/ 19050 h 514350"/>
                <a:gd name="connsiteX18" fmla="*/ 2069306 w 2328863"/>
                <a:gd name="connsiteY18" fmla="*/ 4762 h 514350"/>
                <a:gd name="connsiteX19" fmla="*/ 2038350 w 2328863"/>
                <a:gd name="connsiteY19" fmla="*/ 0 h 514350"/>
                <a:gd name="connsiteX20" fmla="*/ 2026444 w 2328863"/>
                <a:gd name="connsiteY20" fmla="*/ 0 h 514350"/>
                <a:gd name="connsiteX21" fmla="*/ 2000250 w 2328863"/>
                <a:gd name="connsiteY21" fmla="*/ 19050 h 514350"/>
                <a:gd name="connsiteX22" fmla="*/ 1935956 w 2328863"/>
                <a:gd name="connsiteY22" fmla="*/ 47625 h 514350"/>
                <a:gd name="connsiteX23" fmla="*/ 1866900 w 2328863"/>
                <a:gd name="connsiteY23" fmla="*/ 69056 h 514350"/>
                <a:gd name="connsiteX24" fmla="*/ 1738313 w 2328863"/>
                <a:gd name="connsiteY24" fmla="*/ 90487 h 514350"/>
                <a:gd name="connsiteX25" fmla="*/ 1531144 w 2328863"/>
                <a:gd name="connsiteY25" fmla="*/ 116681 h 514350"/>
                <a:gd name="connsiteX26" fmla="*/ 1352550 w 2328863"/>
                <a:gd name="connsiteY26" fmla="*/ 135731 h 514350"/>
                <a:gd name="connsiteX27" fmla="*/ 1064419 w 2328863"/>
                <a:gd name="connsiteY27" fmla="*/ 195262 h 514350"/>
                <a:gd name="connsiteX28" fmla="*/ 862013 w 2328863"/>
                <a:gd name="connsiteY28" fmla="*/ 240506 h 514350"/>
                <a:gd name="connsiteX29" fmla="*/ 645319 w 2328863"/>
                <a:gd name="connsiteY29" fmla="*/ 280987 h 514350"/>
                <a:gd name="connsiteX30" fmla="*/ 507206 w 2328863"/>
                <a:gd name="connsiteY30" fmla="*/ 304800 h 514350"/>
                <a:gd name="connsiteX31" fmla="*/ 459581 w 2328863"/>
                <a:gd name="connsiteY31" fmla="*/ 311944 h 514350"/>
                <a:gd name="connsiteX32" fmla="*/ 371475 w 2328863"/>
                <a:gd name="connsiteY32" fmla="*/ 311944 h 514350"/>
                <a:gd name="connsiteX33" fmla="*/ 302419 w 2328863"/>
                <a:gd name="connsiteY33" fmla="*/ 309562 h 514350"/>
                <a:gd name="connsiteX34" fmla="*/ 264319 w 2328863"/>
                <a:gd name="connsiteY34" fmla="*/ 302419 h 514350"/>
                <a:gd name="connsiteX35" fmla="*/ 223838 w 2328863"/>
                <a:gd name="connsiteY35" fmla="*/ 288131 h 514350"/>
                <a:gd name="connsiteX36" fmla="*/ 188119 w 2328863"/>
                <a:gd name="connsiteY36" fmla="*/ 269081 h 514350"/>
                <a:gd name="connsiteX37" fmla="*/ 145256 w 2328863"/>
                <a:gd name="connsiteY37" fmla="*/ 242887 h 514350"/>
                <a:gd name="connsiteX38" fmla="*/ 90488 w 2328863"/>
                <a:gd name="connsiteY38" fmla="*/ 197644 h 514350"/>
                <a:gd name="connsiteX39" fmla="*/ 66675 w 2328863"/>
                <a:gd name="connsiteY39" fmla="*/ 173831 h 514350"/>
                <a:gd name="connsiteX40" fmla="*/ 28575 w 2328863"/>
                <a:gd name="connsiteY40" fmla="*/ 157162 h 514350"/>
                <a:gd name="connsiteX41" fmla="*/ 9525 w 2328863"/>
                <a:gd name="connsiteY41" fmla="*/ 154781 h 514350"/>
                <a:gd name="connsiteX42" fmla="*/ 0 w 2328863"/>
                <a:gd name="connsiteY42" fmla="*/ 164306 h 514350"/>
                <a:gd name="connsiteX43" fmla="*/ 9525 w 2328863"/>
                <a:gd name="connsiteY43" fmla="*/ 197644 h 514350"/>
                <a:gd name="connsiteX44" fmla="*/ 45244 w 2328863"/>
                <a:gd name="connsiteY44" fmla="*/ 254794 h 514350"/>
                <a:gd name="connsiteX45" fmla="*/ 109538 w 2328863"/>
                <a:gd name="connsiteY45" fmla="*/ 330994 h 514350"/>
                <a:gd name="connsiteX46" fmla="*/ 159544 w 2328863"/>
                <a:gd name="connsiteY46" fmla="*/ 385762 h 514350"/>
                <a:gd name="connsiteX47" fmla="*/ 200025 w 2328863"/>
                <a:gd name="connsiteY47" fmla="*/ 426244 h 514350"/>
                <a:gd name="connsiteX48" fmla="*/ 247650 w 2328863"/>
                <a:gd name="connsiteY48" fmla="*/ 461962 h 514350"/>
                <a:gd name="connsiteX49" fmla="*/ 290513 w 2328863"/>
                <a:gd name="connsiteY49" fmla="*/ 483394 h 514350"/>
                <a:gd name="connsiteX50" fmla="*/ 333375 w 2328863"/>
                <a:gd name="connsiteY50" fmla="*/ 502444 h 514350"/>
                <a:gd name="connsiteX51" fmla="*/ 397669 w 2328863"/>
                <a:gd name="connsiteY51" fmla="*/ 514350 h 514350"/>
                <a:gd name="connsiteX52" fmla="*/ 481013 w 2328863"/>
                <a:gd name="connsiteY52" fmla="*/ 492919 h 514350"/>
                <a:gd name="connsiteX53" fmla="*/ 745331 w 2328863"/>
                <a:gd name="connsiteY53" fmla="*/ 4357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28863" h="514350">
                  <a:moveTo>
                    <a:pt x="745331" y="435769"/>
                  </a:moveTo>
                  <a:lnTo>
                    <a:pt x="1157288" y="352425"/>
                  </a:lnTo>
                  <a:lnTo>
                    <a:pt x="1462088" y="292894"/>
                  </a:lnTo>
                  <a:lnTo>
                    <a:pt x="1590675" y="273844"/>
                  </a:lnTo>
                  <a:lnTo>
                    <a:pt x="1728788" y="257175"/>
                  </a:lnTo>
                  <a:lnTo>
                    <a:pt x="1924050" y="240506"/>
                  </a:lnTo>
                  <a:lnTo>
                    <a:pt x="2124075" y="226219"/>
                  </a:lnTo>
                  <a:lnTo>
                    <a:pt x="2221706" y="221456"/>
                  </a:lnTo>
                  <a:lnTo>
                    <a:pt x="2271713" y="211931"/>
                  </a:lnTo>
                  <a:lnTo>
                    <a:pt x="2302669" y="200025"/>
                  </a:lnTo>
                  <a:lnTo>
                    <a:pt x="2324100" y="183356"/>
                  </a:lnTo>
                  <a:lnTo>
                    <a:pt x="2328863" y="166687"/>
                  </a:lnTo>
                  <a:lnTo>
                    <a:pt x="2319338" y="145256"/>
                  </a:lnTo>
                  <a:lnTo>
                    <a:pt x="2288381" y="111919"/>
                  </a:lnTo>
                  <a:lnTo>
                    <a:pt x="2245519" y="78581"/>
                  </a:lnTo>
                  <a:lnTo>
                    <a:pt x="2205038" y="54769"/>
                  </a:lnTo>
                  <a:lnTo>
                    <a:pt x="2164556" y="35719"/>
                  </a:lnTo>
                  <a:lnTo>
                    <a:pt x="2116931" y="19050"/>
                  </a:lnTo>
                  <a:lnTo>
                    <a:pt x="2069306" y="4762"/>
                  </a:lnTo>
                  <a:lnTo>
                    <a:pt x="2038350" y="0"/>
                  </a:lnTo>
                  <a:lnTo>
                    <a:pt x="2026444" y="0"/>
                  </a:lnTo>
                  <a:lnTo>
                    <a:pt x="2000250" y="19050"/>
                  </a:lnTo>
                  <a:lnTo>
                    <a:pt x="1935956" y="47625"/>
                  </a:lnTo>
                  <a:lnTo>
                    <a:pt x="1866900" y="69056"/>
                  </a:lnTo>
                  <a:lnTo>
                    <a:pt x="1738313" y="90487"/>
                  </a:lnTo>
                  <a:lnTo>
                    <a:pt x="1531144" y="116681"/>
                  </a:lnTo>
                  <a:lnTo>
                    <a:pt x="1352550" y="135731"/>
                  </a:lnTo>
                  <a:lnTo>
                    <a:pt x="1064419" y="195262"/>
                  </a:lnTo>
                  <a:lnTo>
                    <a:pt x="862013" y="240506"/>
                  </a:lnTo>
                  <a:lnTo>
                    <a:pt x="645319" y="280987"/>
                  </a:lnTo>
                  <a:lnTo>
                    <a:pt x="507206" y="304800"/>
                  </a:lnTo>
                  <a:lnTo>
                    <a:pt x="459581" y="311944"/>
                  </a:lnTo>
                  <a:lnTo>
                    <a:pt x="371475" y="311944"/>
                  </a:lnTo>
                  <a:lnTo>
                    <a:pt x="302419" y="309562"/>
                  </a:lnTo>
                  <a:lnTo>
                    <a:pt x="264319" y="302419"/>
                  </a:lnTo>
                  <a:lnTo>
                    <a:pt x="223838" y="288131"/>
                  </a:lnTo>
                  <a:lnTo>
                    <a:pt x="188119" y="269081"/>
                  </a:lnTo>
                  <a:lnTo>
                    <a:pt x="145256" y="242887"/>
                  </a:lnTo>
                  <a:lnTo>
                    <a:pt x="90488" y="197644"/>
                  </a:lnTo>
                  <a:lnTo>
                    <a:pt x="66675" y="173831"/>
                  </a:lnTo>
                  <a:lnTo>
                    <a:pt x="28575" y="157162"/>
                  </a:lnTo>
                  <a:lnTo>
                    <a:pt x="9525" y="154781"/>
                  </a:lnTo>
                  <a:lnTo>
                    <a:pt x="0" y="164306"/>
                  </a:lnTo>
                  <a:lnTo>
                    <a:pt x="9525" y="197644"/>
                  </a:lnTo>
                  <a:lnTo>
                    <a:pt x="45244" y="254794"/>
                  </a:lnTo>
                  <a:lnTo>
                    <a:pt x="109538" y="330994"/>
                  </a:lnTo>
                  <a:lnTo>
                    <a:pt x="159544" y="385762"/>
                  </a:lnTo>
                  <a:lnTo>
                    <a:pt x="200025" y="426244"/>
                  </a:lnTo>
                  <a:lnTo>
                    <a:pt x="247650" y="461962"/>
                  </a:lnTo>
                  <a:lnTo>
                    <a:pt x="290513" y="483394"/>
                  </a:lnTo>
                  <a:lnTo>
                    <a:pt x="333375" y="502444"/>
                  </a:lnTo>
                  <a:lnTo>
                    <a:pt x="397669" y="514350"/>
                  </a:lnTo>
                  <a:lnTo>
                    <a:pt x="481013" y="492919"/>
                  </a:lnTo>
                  <a:lnTo>
                    <a:pt x="745331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CFD8C6BA-82DA-4261-B15E-B78C167E13FA}"/>
                </a:ext>
              </a:extLst>
            </p:cNvPr>
            <p:cNvSpPr/>
            <p:nvPr/>
          </p:nvSpPr>
          <p:spPr>
            <a:xfrm>
              <a:off x="4152900" y="2943226"/>
              <a:ext cx="3729038" cy="646113"/>
            </a:xfrm>
            <a:custGeom>
              <a:avLst/>
              <a:gdLst>
                <a:gd name="connsiteX0" fmla="*/ 1282614 w 3728174"/>
                <a:gd name="connsiteY0" fmla="*/ 254682 h 647444"/>
                <a:gd name="connsiteX1" fmla="*/ 1641624 w 3728174"/>
                <a:gd name="connsiteY1" fmla="*/ 202518 h 647444"/>
                <a:gd name="connsiteX2" fmla="*/ 1859484 w 3728174"/>
                <a:gd name="connsiteY2" fmla="*/ 171833 h 647444"/>
                <a:gd name="connsiteX3" fmla="*/ 2058934 w 3728174"/>
                <a:gd name="connsiteY3" fmla="*/ 153422 h 647444"/>
                <a:gd name="connsiteX4" fmla="*/ 2233836 w 3728174"/>
                <a:gd name="connsiteY4" fmla="*/ 147286 h 647444"/>
                <a:gd name="connsiteX5" fmla="*/ 2485449 w 3728174"/>
                <a:gd name="connsiteY5" fmla="*/ 128875 h 647444"/>
                <a:gd name="connsiteX6" fmla="*/ 2801500 w 3728174"/>
                <a:gd name="connsiteY6" fmla="*/ 101259 h 647444"/>
                <a:gd name="connsiteX7" fmla="*/ 2945718 w 3728174"/>
                <a:gd name="connsiteY7" fmla="*/ 85916 h 647444"/>
                <a:gd name="connsiteX8" fmla="*/ 3025498 w 3728174"/>
                <a:gd name="connsiteY8" fmla="*/ 73643 h 647444"/>
                <a:gd name="connsiteX9" fmla="*/ 3096072 w 3728174"/>
                <a:gd name="connsiteY9" fmla="*/ 55232 h 647444"/>
                <a:gd name="connsiteX10" fmla="*/ 3160510 w 3728174"/>
                <a:gd name="connsiteY10" fmla="*/ 39890 h 647444"/>
                <a:gd name="connsiteX11" fmla="*/ 3258700 w 3728174"/>
                <a:gd name="connsiteY11" fmla="*/ 3068 h 647444"/>
                <a:gd name="connsiteX12" fmla="*/ 3286316 w 3728174"/>
                <a:gd name="connsiteY12" fmla="*/ 0 h 647444"/>
                <a:gd name="connsiteX13" fmla="*/ 3329275 w 3728174"/>
                <a:gd name="connsiteY13" fmla="*/ 6137 h 647444"/>
                <a:gd name="connsiteX14" fmla="*/ 3390644 w 3728174"/>
                <a:gd name="connsiteY14" fmla="*/ 15342 h 647444"/>
                <a:gd name="connsiteX15" fmla="*/ 3470424 w 3728174"/>
                <a:gd name="connsiteY15" fmla="*/ 33753 h 647444"/>
                <a:gd name="connsiteX16" fmla="*/ 3559409 w 3728174"/>
                <a:gd name="connsiteY16" fmla="*/ 64437 h 647444"/>
                <a:gd name="connsiteX17" fmla="*/ 3620778 w 3728174"/>
                <a:gd name="connsiteY17" fmla="*/ 92053 h 647444"/>
                <a:gd name="connsiteX18" fmla="*/ 3672942 w 3728174"/>
                <a:gd name="connsiteY18" fmla="*/ 122738 h 647444"/>
                <a:gd name="connsiteX19" fmla="*/ 3709763 w 3728174"/>
                <a:gd name="connsiteY19" fmla="*/ 153422 h 647444"/>
                <a:gd name="connsiteX20" fmla="*/ 3722037 w 3728174"/>
                <a:gd name="connsiteY20" fmla="*/ 174902 h 647444"/>
                <a:gd name="connsiteX21" fmla="*/ 3728174 w 3728174"/>
                <a:gd name="connsiteY21" fmla="*/ 193312 h 647444"/>
                <a:gd name="connsiteX22" fmla="*/ 3728174 w 3728174"/>
                <a:gd name="connsiteY22" fmla="*/ 202518 h 647444"/>
                <a:gd name="connsiteX23" fmla="*/ 3718969 w 3728174"/>
                <a:gd name="connsiteY23" fmla="*/ 220929 h 647444"/>
                <a:gd name="connsiteX24" fmla="*/ 3700558 w 3728174"/>
                <a:gd name="connsiteY24" fmla="*/ 239339 h 647444"/>
                <a:gd name="connsiteX25" fmla="*/ 3654531 w 3728174"/>
                <a:gd name="connsiteY25" fmla="*/ 254682 h 647444"/>
                <a:gd name="connsiteX26" fmla="*/ 3593162 w 3728174"/>
                <a:gd name="connsiteY26" fmla="*/ 263887 h 647444"/>
                <a:gd name="connsiteX27" fmla="*/ 3513382 w 3728174"/>
                <a:gd name="connsiteY27" fmla="*/ 270024 h 647444"/>
                <a:gd name="connsiteX28" fmla="*/ 3430534 w 3728174"/>
                <a:gd name="connsiteY28" fmla="*/ 270024 h 647444"/>
                <a:gd name="connsiteX29" fmla="*/ 3317001 w 3728174"/>
                <a:gd name="connsiteY29" fmla="*/ 266955 h 647444"/>
                <a:gd name="connsiteX30" fmla="*/ 3200400 w 3728174"/>
                <a:gd name="connsiteY30" fmla="*/ 270024 h 647444"/>
                <a:gd name="connsiteX31" fmla="*/ 3016292 w 3728174"/>
                <a:gd name="connsiteY31" fmla="*/ 279229 h 647444"/>
                <a:gd name="connsiteX32" fmla="*/ 2795363 w 3728174"/>
                <a:gd name="connsiteY32" fmla="*/ 288435 h 647444"/>
                <a:gd name="connsiteX33" fmla="*/ 2556024 w 3728174"/>
                <a:gd name="connsiteY33" fmla="*/ 303777 h 647444"/>
                <a:gd name="connsiteX34" fmla="*/ 2270657 w 3728174"/>
                <a:gd name="connsiteY34" fmla="*/ 322188 h 647444"/>
                <a:gd name="connsiteX35" fmla="*/ 1982223 w 3728174"/>
                <a:gd name="connsiteY35" fmla="*/ 343667 h 647444"/>
                <a:gd name="connsiteX36" fmla="*/ 1727541 w 3728174"/>
                <a:gd name="connsiteY36" fmla="*/ 371283 h 647444"/>
                <a:gd name="connsiteX37" fmla="*/ 1469790 w 3728174"/>
                <a:gd name="connsiteY37" fmla="*/ 405036 h 647444"/>
                <a:gd name="connsiteX38" fmla="*/ 1208972 w 3728174"/>
                <a:gd name="connsiteY38" fmla="*/ 447994 h 647444"/>
                <a:gd name="connsiteX39" fmla="*/ 997248 w 3728174"/>
                <a:gd name="connsiteY39" fmla="*/ 494021 h 647444"/>
                <a:gd name="connsiteX40" fmla="*/ 819278 w 3728174"/>
                <a:gd name="connsiteY40" fmla="*/ 536980 h 647444"/>
                <a:gd name="connsiteX41" fmla="*/ 662786 w 3728174"/>
                <a:gd name="connsiteY41" fmla="*/ 583006 h 647444"/>
                <a:gd name="connsiteX42" fmla="*/ 540048 w 3728174"/>
                <a:gd name="connsiteY42" fmla="*/ 625965 h 647444"/>
                <a:gd name="connsiteX43" fmla="*/ 503227 w 3728174"/>
                <a:gd name="connsiteY43" fmla="*/ 641307 h 647444"/>
                <a:gd name="connsiteX44" fmla="*/ 466405 w 3728174"/>
                <a:gd name="connsiteY44" fmla="*/ 647444 h 647444"/>
                <a:gd name="connsiteX45" fmla="*/ 429584 w 3728174"/>
                <a:gd name="connsiteY45" fmla="*/ 644376 h 647444"/>
                <a:gd name="connsiteX46" fmla="*/ 386625 w 3728174"/>
                <a:gd name="connsiteY46" fmla="*/ 632102 h 647444"/>
                <a:gd name="connsiteX47" fmla="*/ 328325 w 3728174"/>
                <a:gd name="connsiteY47" fmla="*/ 598349 h 647444"/>
                <a:gd name="connsiteX48" fmla="*/ 227065 w 3728174"/>
                <a:gd name="connsiteY48" fmla="*/ 521637 h 647444"/>
                <a:gd name="connsiteX49" fmla="*/ 116601 w 3728174"/>
                <a:gd name="connsiteY49" fmla="*/ 420378 h 647444"/>
                <a:gd name="connsiteX50" fmla="*/ 36821 w 3728174"/>
                <a:gd name="connsiteY50" fmla="*/ 337530 h 647444"/>
                <a:gd name="connsiteX51" fmla="*/ 15342 w 3728174"/>
                <a:gd name="connsiteY51" fmla="*/ 309914 h 647444"/>
                <a:gd name="connsiteX52" fmla="*/ 6137 w 3728174"/>
                <a:gd name="connsiteY52" fmla="*/ 285366 h 647444"/>
                <a:gd name="connsiteX53" fmla="*/ 0 w 3728174"/>
                <a:gd name="connsiteY53" fmla="*/ 260818 h 647444"/>
                <a:gd name="connsiteX54" fmla="*/ 6137 w 3728174"/>
                <a:gd name="connsiteY54" fmla="*/ 248545 h 647444"/>
                <a:gd name="connsiteX55" fmla="*/ 15342 w 3728174"/>
                <a:gd name="connsiteY55" fmla="*/ 245476 h 647444"/>
                <a:gd name="connsiteX56" fmla="*/ 27616 w 3728174"/>
                <a:gd name="connsiteY56" fmla="*/ 248545 h 647444"/>
                <a:gd name="connsiteX57" fmla="*/ 67506 w 3728174"/>
                <a:gd name="connsiteY57" fmla="*/ 270024 h 647444"/>
                <a:gd name="connsiteX58" fmla="*/ 116601 w 3728174"/>
                <a:gd name="connsiteY58" fmla="*/ 306845 h 647444"/>
                <a:gd name="connsiteX59" fmla="*/ 177970 w 3728174"/>
                <a:gd name="connsiteY59" fmla="*/ 337530 h 647444"/>
                <a:gd name="connsiteX60" fmla="*/ 242408 w 3728174"/>
                <a:gd name="connsiteY60" fmla="*/ 365146 h 647444"/>
                <a:gd name="connsiteX61" fmla="*/ 300708 w 3728174"/>
                <a:gd name="connsiteY61" fmla="*/ 374351 h 647444"/>
                <a:gd name="connsiteX62" fmla="*/ 398899 w 3728174"/>
                <a:gd name="connsiteY62" fmla="*/ 377420 h 647444"/>
                <a:gd name="connsiteX63" fmla="*/ 469474 w 3728174"/>
                <a:gd name="connsiteY63" fmla="*/ 377420 h 647444"/>
                <a:gd name="connsiteX64" fmla="*/ 653581 w 3728174"/>
                <a:gd name="connsiteY64" fmla="*/ 343667 h 647444"/>
                <a:gd name="connsiteX65" fmla="*/ 988043 w 3728174"/>
                <a:gd name="connsiteY65" fmla="*/ 294571 h 647444"/>
                <a:gd name="connsiteX66" fmla="*/ 1282614 w 3728174"/>
                <a:gd name="connsiteY66" fmla="*/ 254682 h 6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28174" h="647444">
                  <a:moveTo>
                    <a:pt x="1282614" y="254682"/>
                  </a:moveTo>
                  <a:lnTo>
                    <a:pt x="1641624" y="202518"/>
                  </a:lnTo>
                  <a:lnTo>
                    <a:pt x="1859484" y="171833"/>
                  </a:lnTo>
                  <a:lnTo>
                    <a:pt x="2058934" y="153422"/>
                  </a:lnTo>
                  <a:lnTo>
                    <a:pt x="2233836" y="147286"/>
                  </a:lnTo>
                  <a:lnTo>
                    <a:pt x="2485449" y="128875"/>
                  </a:lnTo>
                  <a:lnTo>
                    <a:pt x="2801500" y="101259"/>
                  </a:lnTo>
                  <a:lnTo>
                    <a:pt x="2945718" y="85916"/>
                  </a:lnTo>
                  <a:lnTo>
                    <a:pt x="3025498" y="73643"/>
                  </a:lnTo>
                  <a:lnTo>
                    <a:pt x="3096072" y="55232"/>
                  </a:lnTo>
                  <a:lnTo>
                    <a:pt x="3160510" y="39890"/>
                  </a:lnTo>
                  <a:lnTo>
                    <a:pt x="3258700" y="3068"/>
                  </a:lnTo>
                  <a:lnTo>
                    <a:pt x="3286316" y="0"/>
                  </a:lnTo>
                  <a:lnTo>
                    <a:pt x="3329275" y="6137"/>
                  </a:lnTo>
                  <a:lnTo>
                    <a:pt x="3390644" y="15342"/>
                  </a:lnTo>
                  <a:lnTo>
                    <a:pt x="3470424" y="33753"/>
                  </a:lnTo>
                  <a:lnTo>
                    <a:pt x="3559409" y="64437"/>
                  </a:lnTo>
                  <a:lnTo>
                    <a:pt x="3620778" y="92053"/>
                  </a:lnTo>
                  <a:lnTo>
                    <a:pt x="3672942" y="122738"/>
                  </a:lnTo>
                  <a:lnTo>
                    <a:pt x="3709763" y="153422"/>
                  </a:lnTo>
                  <a:lnTo>
                    <a:pt x="3722037" y="174902"/>
                  </a:lnTo>
                  <a:lnTo>
                    <a:pt x="3728174" y="193312"/>
                  </a:lnTo>
                  <a:lnTo>
                    <a:pt x="3728174" y="202518"/>
                  </a:lnTo>
                  <a:lnTo>
                    <a:pt x="3718969" y="220929"/>
                  </a:lnTo>
                  <a:lnTo>
                    <a:pt x="3700558" y="239339"/>
                  </a:lnTo>
                  <a:lnTo>
                    <a:pt x="3654531" y="254682"/>
                  </a:lnTo>
                  <a:lnTo>
                    <a:pt x="3593162" y="263887"/>
                  </a:lnTo>
                  <a:lnTo>
                    <a:pt x="3513382" y="270024"/>
                  </a:lnTo>
                  <a:lnTo>
                    <a:pt x="3430534" y="270024"/>
                  </a:lnTo>
                  <a:lnTo>
                    <a:pt x="3317001" y="266955"/>
                  </a:lnTo>
                  <a:lnTo>
                    <a:pt x="3200400" y="270024"/>
                  </a:lnTo>
                  <a:lnTo>
                    <a:pt x="3016292" y="279229"/>
                  </a:lnTo>
                  <a:lnTo>
                    <a:pt x="2795363" y="288435"/>
                  </a:lnTo>
                  <a:lnTo>
                    <a:pt x="2556024" y="303777"/>
                  </a:lnTo>
                  <a:lnTo>
                    <a:pt x="2270657" y="322188"/>
                  </a:lnTo>
                  <a:lnTo>
                    <a:pt x="1982223" y="343667"/>
                  </a:lnTo>
                  <a:lnTo>
                    <a:pt x="1727541" y="371283"/>
                  </a:lnTo>
                  <a:lnTo>
                    <a:pt x="1469790" y="405036"/>
                  </a:lnTo>
                  <a:lnTo>
                    <a:pt x="1208972" y="447994"/>
                  </a:lnTo>
                  <a:lnTo>
                    <a:pt x="997248" y="494021"/>
                  </a:lnTo>
                  <a:lnTo>
                    <a:pt x="819278" y="536980"/>
                  </a:lnTo>
                  <a:lnTo>
                    <a:pt x="662786" y="583006"/>
                  </a:lnTo>
                  <a:lnTo>
                    <a:pt x="540048" y="625965"/>
                  </a:lnTo>
                  <a:lnTo>
                    <a:pt x="503227" y="641307"/>
                  </a:lnTo>
                  <a:lnTo>
                    <a:pt x="466405" y="647444"/>
                  </a:lnTo>
                  <a:lnTo>
                    <a:pt x="429584" y="644376"/>
                  </a:lnTo>
                  <a:lnTo>
                    <a:pt x="386625" y="632102"/>
                  </a:lnTo>
                  <a:lnTo>
                    <a:pt x="328325" y="598349"/>
                  </a:lnTo>
                  <a:lnTo>
                    <a:pt x="227065" y="521637"/>
                  </a:lnTo>
                  <a:lnTo>
                    <a:pt x="116601" y="420378"/>
                  </a:lnTo>
                  <a:lnTo>
                    <a:pt x="36821" y="337530"/>
                  </a:lnTo>
                  <a:lnTo>
                    <a:pt x="15342" y="309914"/>
                  </a:lnTo>
                  <a:lnTo>
                    <a:pt x="6137" y="285366"/>
                  </a:lnTo>
                  <a:lnTo>
                    <a:pt x="0" y="260818"/>
                  </a:lnTo>
                  <a:lnTo>
                    <a:pt x="6137" y="248545"/>
                  </a:lnTo>
                  <a:lnTo>
                    <a:pt x="15342" y="245476"/>
                  </a:lnTo>
                  <a:lnTo>
                    <a:pt x="27616" y="248545"/>
                  </a:lnTo>
                  <a:lnTo>
                    <a:pt x="67506" y="270024"/>
                  </a:lnTo>
                  <a:lnTo>
                    <a:pt x="116601" y="306845"/>
                  </a:lnTo>
                  <a:lnTo>
                    <a:pt x="177970" y="337530"/>
                  </a:lnTo>
                  <a:lnTo>
                    <a:pt x="242408" y="365146"/>
                  </a:lnTo>
                  <a:lnTo>
                    <a:pt x="300708" y="374351"/>
                  </a:lnTo>
                  <a:lnTo>
                    <a:pt x="398899" y="377420"/>
                  </a:lnTo>
                  <a:lnTo>
                    <a:pt x="469474" y="377420"/>
                  </a:lnTo>
                  <a:lnTo>
                    <a:pt x="653581" y="343667"/>
                  </a:lnTo>
                  <a:lnTo>
                    <a:pt x="988043" y="294571"/>
                  </a:lnTo>
                  <a:lnTo>
                    <a:pt x="1282614" y="254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1C21710F-C844-4DE6-B680-9FC5257834D2}"/>
                </a:ext>
              </a:extLst>
            </p:cNvPr>
            <p:cNvSpPr/>
            <p:nvPr/>
          </p:nvSpPr>
          <p:spPr>
            <a:xfrm>
              <a:off x="4694238" y="3629025"/>
              <a:ext cx="755650" cy="1620838"/>
            </a:xfrm>
            <a:custGeom>
              <a:avLst/>
              <a:gdLst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85750 w 757237"/>
                <a:gd name="connsiteY41" fmla="*/ 1500188 h 1621631"/>
                <a:gd name="connsiteX42" fmla="*/ 245269 w 757237"/>
                <a:gd name="connsiteY42" fmla="*/ 1404938 h 1621631"/>
                <a:gd name="connsiteX43" fmla="*/ 314325 w 757237"/>
                <a:gd name="connsiteY43" fmla="*/ 1264444 h 1621631"/>
                <a:gd name="connsiteX44" fmla="*/ 409575 w 757237"/>
                <a:gd name="connsiteY44" fmla="*/ 1057275 h 1621631"/>
                <a:gd name="connsiteX45" fmla="*/ 464344 w 757237"/>
                <a:gd name="connsiteY45" fmla="*/ 923925 h 1621631"/>
                <a:gd name="connsiteX46" fmla="*/ 538162 w 757237"/>
                <a:gd name="connsiteY46" fmla="*/ 757238 h 1621631"/>
                <a:gd name="connsiteX47" fmla="*/ 614362 w 757237"/>
                <a:gd name="connsiteY47" fmla="*/ 597694 h 1621631"/>
                <a:gd name="connsiteX48" fmla="*/ 671512 w 757237"/>
                <a:gd name="connsiteY48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45269 w 757237"/>
                <a:gd name="connsiteY41" fmla="*/ 1404938 h 1621631"/>
                <a:gd name="connsiteX42" fmla="*/ 314325 w 757237"/>
                <a:gd name="connsiteY42" fmla="*/ 1264444 h 1621631"/>
                <a:gd name="connsiteX43" fmla="*/ 409575 w 757237"/>
                <a:gd name="connsiteY43" fmla="*/ 1057275 h 1621631"/>
                <a:gd name="connsiteX44" fmla="*/ 464344 w 757237"/>
                <a:gd name="connsiteY44" fmla="*/ 923925 h 1621631"/>
                <a:gd name="connsiteX45" fmla="*/ 538162 w 757237"/>
                <a:gd name="connsiteY45" fmla="*/ 757238 h 1621631"/>
                <a:gd name="connsiteX46" fmla="*/ 614362 w 757237"/>
                <a:gd name="connsiteY46" fmla="*/ 597694 h 1621631"/>
                <a:gd name="connsiteX47" fmla="*/ 671512 w 757237"/>
                <a:gd name="connsiteY47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404938 h 1621631"/>
                <a:gd name="connsiteX41" fmla="*/ 314325 w 757237"/>
                <a:gd name="connsiteY41" fmla="*/ 1264444 h 1621631"/>
                <a:gd name="connsiteX42" fmla="*/ 409575 w 757237"/>
                <a:gd name="connsiteY42" fmla="*/ 1057275 h 1621631"/>
                <a:gd name="connsiteX43" fmla="*/ 464344 w 757237"/>
                <a:gd name="connsiteY43" fmla="*/ 923925 h 1621631"/>
                <a:gd name="connsiteX44" fmla="*/ 538162 w 757237"/>
                <a:gd name="connsiteY44" fmla="*/ 757238 h 1621631"/>
                <a:gd name="connsiteX45" fmla="*/ 614362 w 757237"/>
                <a:gd name="connsiteY45" fmla="*/ 597694 h 1621631"/>
                <a:gd name="connsiteX46" fmla="*/ 671512 w 757237"/>
                <a:gd name="connsiteY46" fmla="*/ 473869 h 16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57237" h="1621631">
                  <a:moveTo>
                    <a:pt x="671512" y="473869"/>
                  </a:moveTo>
                  <a:lnTo>
                    <a:pt x="757237" y="266700"/>
                  </a:lnTo>
                  <a:lnTo>
                    <a:pt x="642937" y="104775"/>
                  </a:lnTo>
                  <a:lnTo>
                    <a:pt x="607219" y="88106"/>
                  </a:lnTo>
                  <a:lnTo>
                    <a:pt x="571500" y="69056"/>
                  </a:lnTo>
                  <a:lnTo>
                    <a:pt x="535781" y="47625"/>
                  </a:lnTo>
                  <a:lnTo>
                    <a:pt x="507206" y="26194"/>
                  </a:lnTo>
                  <a:lnTo>
                    <a:pt x="476250" y="7144"/>
                  </a:lnTo>
                  <a:lnTo>
                    <a:pt x="445294" y="0"/>
                  </a:lnTo>
                  <a:lnTo>
                    <a:pt x="433387" y="7144"/>
                  </a:lnTo>
                  <a:lnTo>
                    <a:pt x="438150" y="26194"/>
                  </a:lnTo>
                  <a:lnTo>
                    <a:pt x="461962" y="71438"/>
                  </a:lnTo>
                  <a:lnTo>
                    <a:pt x="490537" y="121444"/>
                  </a:lnTo>
                  <a:lnTo>
                    <a:pt x="516731" y="173831"/>
                  </a:lnTo>
                  <a:lnTo>
                    <a:pt x="533400" y="223838"/>
                  </a:lnTo>
                  <a:lnTo>
                    <a:pt x="545306" y="290513"/>
                  </a:lnTo>
                  <a:lnTo>
                    <a:pt x="540544" y="328613"/>
                  </a:lnTo>
                  <a:lnTo>
                    <a:pt x="519112" y="390525"/>
                  </a:lnTo>
                  <a:lnTo>
                    <a:pt x="457200" y="542925"/>
                  </a:lnTo>
                  <a:lnTo>
                    <a:pt x="338137" y="804863"/>
                  </a:lnTo>
                  <a:lnTo>
                    <a:pt x="230981" y="1038225"/>
                  </a:lnTo>
                  <a:lnTo>
                    <a:pt x="183356" y="1121569"/>
                  </a:lnTo>
                  <a:lnTo>
                    <a:pt x="135731" y="1193006"/>
                  </a:lnTo>
                  <a:lnTo>
                    <a:pt x="85725" y="1259681"/>
                  </a:lnTo>
                  <a:lnTo>
                    <a:pt x="59531" y="1293019"/>
                  </a:lnTo>
                  <a:lnTo>
                    <a:pt x="33337" y="1307306"/>
                  </a:lnTo>
                  <a:lnTo>
                    <a:pt x="16669" y="1321594"/>
                  </a:lnTo>
                  <a:lnTo>
                    <a:pt x="4762" y="1347788"/>
                  </a:lnTo>
                  <a:lnTo>
                    <a:pt x="0" y="1385888"/>
                  </a:lnTo>
                  <a:lnTo>
                    <a:pt x="7144" y="1447800"/>
                  </a:lnTo>
                  <a:lnTo>
                    <a:pt x="11906" y="1500188"/>
                  </a:lnTo>
                  <a:lnTo>
                    <a:pt x="16669" y="1540669"/>
                  </a:lnTo>
                  <a:lnTo>
                    <a:pt x="28575" y="1574006"/>
                  </a:lnTo>
                  <a:lnTo>
                    <a:pt x="42862" y="1597819"/>
                  </a:lnTo>
                  <a:lnTo>
                    <a:pt x="61912" y="1609725"/>
                  </a:lnTo>
                  <a:lnTo>
                    <a:pt x="78581" y="1614488"/>
                  </a:lnTo>
                  <a:lnTo>
                    <a:pt x="90487" y="1621631"/>
                  </a:lnTo>
                  <a:lnTo>
                    <a:pt x="119062" y="1621631"/>
                  </a:lnTo>
                  <a:lnTo>
                    <a:pt x="150019" y="1609725"/>
                  </a:lnTo>
                  <a:lnTo>
                    <a:pt x="197644" y="1583531"/>
                  </a:lnTo>
                  <a:lnTo>
                    <a:pt x="245269" y="1404938"/>
                  </a:lnTo>
                  <a:lnTo>
                    <a:pt x="314325" y="1264444"/>
                  </a:lnTo>
                  <a:lnTo>
                    <a:pt x="409575" y="1057275"/>
                  </a:lnTo>
                  <a:lnTo>
                    <a:pt x="464344" y="923925"/>
                  </a:lnTo>
                  <a:lnTo>
                    <a:pt x="538162" y="757238"/>
                  </a:lnTo>
                  <a:lnTo>
                    <a:pt x="614362" y="597694"/>
                  </a:lnTo>
                  <a:lnTo>
                    <a:pt x="67151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C2F5BACF-26F3-408E-80CD-BEEA9CAE80D5}"/>
                </a:ext>
              </a:extLst>
            </p:cNvPr>
            <p:cNvSpPr/>
            <p:nvPr/>
          </p:nvSpPr>
          <p:spPr>
            <a:xfrm>
              <a:off x="4806950" y="4981575"/>
              <a:ext cx="2763838" cy="896938"/>
            </a:xfrm>
            <a:custGeom>
              <a:avLst/>
              <a:gdLst>
                <a:gd name="connsiteX0" fmla="*/ 669131 w 2667000"/>
                <a:gd name="connsiteY0" fmla="*/ 178594 h 897731"/>
                <a:gd name="connsiteX1" fmla="*/ 800100 w 2667000"/>
                <a:gd name="connsiteY1" fmla="*/ 202406 h 897731"/>
                <a:gd name="connsiteX2" fmla="*/ 890587 w 2667000"/>
                <a:gd name="connsiteY2" fmla="*/ 221456 h 897731"/>
                <a:gd name="connsiteX3" fmla="*/ 978694 w 2667000"/>
                <a:gd name="connsiteY3" fmla="*/ 242888 h 897731"/>
                <a:gd name="connsiteX4" fmla="*/ 1081087 w 2667000"/>
                <a:gd name="connsiteY4" fmla="*/ 269081 h 897731"/>
                <a:gd name="connsiteX5" fmla="*/ 1181100 w 2667000"/>
                <a:gd name="connsiteY5" fmla="*/ 297656 h 897731"/>
                <a:gd name="connsiteX6" fmla="*/ 1309687 w 2667000"/>
                <a:gd name="connsiteY6" fmla="*/ 335756 h 897731"/>
                <a:gd name="connsiteX7" fmla="*/ 1438275 w 2667000"/>
                <a:gd name="connsiteY7" fmla="*/ 376238 h 897731"/>
                <a:gd name="connsiteX8" fmla="*/ 1576387 w 2667000"/>
                <a:gd name="connsiteY8" fmla="*/ 423863 h 897731"/>
                <a:gd name="connsiteX9" fmla="*/ 1631156 w 2667000"/>
                <a:gd name="connsiteY9" fmla="*/ 442913 h 897731"/>
                <a:gd name="connsiteX10" fmla="*/ 1871662 w 2667000"/>
                <a:gd name="connsiteY10" fmla="*/ 540544 h 897731"/>
                <a:gd name="connsiteX11" fmla="*/ 2002631 w 2667000"/>
                <a:gd name="connsiteY11" fmla="*/ 597694 h 897731"/>
                <a:gd name="connsiteX12" fmla="*/ 2176462 w 2667000"/>
                <a:gd name="connsiteY12" fmla="*/ 678656 h 897731"/>
                <a:gd name="connsiteX13" fmla="*/ 2290762 w 2667000"/>
                <a:gd name="connsiteY13" fmla="*/ 733425 h 897731"/>
                <a:gd name="connsiteX14" fmla="*/ 2419350 w 2667000"/>
                <a:gd name="connsiteY14" fmla="*/ 797719 h 897731"/>
                <a:gd name="connsiteX15" fmla="*/ 2488406 w 2667000"/>
                <a:gd name="connsiteY15" fmla="*/ 835819 h 897731"/>
                <a:gd name="connsiteX16" fmla="*/ 2550319 w 2667000"/>
                <a:gd name="connsiteY16" fmla="*/ 873919 h 897731"/>
                <a:gd name="connsiteX17" fmla="*/ 2574131 w 2667000"/>
                <a:gd name="connsiteY17" fmla="*/ 885825 h 897731"/>
                <a:gd name="connsiteX18" fmla="*/ 2590800 w 2667000"/>
                <a:gd name="connsiteY18" fmla="*/ 892969 h 897731"/>
                <a:gd name="connsiteX19" fmla="*/ 2612231 w 2667000"/>
                <a:gd name="connsiteY19" fmla="*/ 897731 h 897731"/>
                <a:gd name="connsiteX20" fmla="*/ 2626519 w 2667000"/>
                <a:gd name="connsiteY20" fmla="*/ 897731 h 897731"/>
                <a:gd name="connsiteX21" fmla="*/ 2643187 w 2667000"/>
                <a:gd name="connsiteY21" fmla="*/ 890588 h 897731"/>
                <a:gd name="connsiteX22" fmla="*/ 2650331 w 2667000"/>
                <a:gd name="connsiteY22" fmla="*/ 878681 h 897731"/>
                <a:gd name="connsiteX23" fmla="*/ 2657475 w 2667000"/>
                <a:gd name="connsiteY23" fmla="*/ 852488 h 897731"/>
                <a:gd name="connsiteX24" fmla="*/ 2662237 w 2667000"/>
                <a:gd name="connsiteY24" fmla="*/ 828675 h 897731"/>
                <a:gd name="connsiteX25" fmla="*/ 2667000 w 2667000"/>
                <a:gd name="connsiteY25" fmla="*/ 792956 h 897731"/>
                <a:gd name="connsiteX26" fmla="*/ 2664619 w 2667000"/>
                <a:gd name="connsiteY26" fmla="*/ 759619 h 897731"/>
                <a:gd name="connsiteX27" fmla="*/ 2657475 w 2667000"/>
                <a:gd name="connsiteY27" fmla="*/ 711994 h 897731"/>
                <a:gd name="connsiteX28" fmla="*/ 2638425 w 2667000"/>
                <a:gd name="connsiteY28" fmla="*/ 654844 h 897731"/>
                <a:gd name="connsiteX29" fmla="*/ 2626519 w 2667000"/>
                <a:gd name="connsiteY29" fmla="*/ 635794 h 897731"/>
                <a:gd name="connsiteX30" fmla="*/ 2600325 w 2667000"/>
                <a:gd name="connsiteY30" fmla="*/ 607219 h 897731"/>
                <a:gd name="connsiteX31" fmla="*/ 2550319 w 2667000"/>
                <a:gd name="connsiteY31" fmla="*/ 569119 h 897731"/>
                <a:gd name="connsiteX32" fmla="*/ 2486025 w 2667000"/>
                <a:gd name="connsiteY32" fmla="*/ 526256 h 897731"/>
                <a:gd name="connsiteX33" fmla="*/ 2395537 w 2667000"/>
                <a:gd name="connsiteY33" fmla="*/ 476250 h 897731"/>
                <a:gd name="connsiteX34" fmla="*/ 2274094 w 2667000"/>
                <a:gd name="connsiteY34" fmla="*/ 423863 h 897731"/>
                <a:gd name="connsiteX35" fmla="*/ 2112169 w 2667000"/>
                <a:gd name="connsiteY35" fmla="*/ 364331 h 897731"/>
                <a:gd name="connsiteX36" fmla="*/ 1895475 w 2667000"/>
                <a:gd name="connsiteY36" fmla="*/ 292894 h 897731"/>
                <a:gd name="connsiteX37" fmla="*/ 1621631 w 2667000"/>
                <a:gd name="connsiteY37" fmla="*/ 209550 h 897731"/>
                <a:gd name="connsiteX38" fmla="*/ 1435894 w 2667000"/>
                <a:gd name="connsiteY38" fmla="*/ 154781 h 897731"/>
                <a:gd name="connsiteX39" fmla="*/ 1221581 w 2667000"/>
                <a:gd name="connsiteY39" fmla="*/ 100013 h 897731"/>
                <a:gd name="connsiteX40" fmla="*/ 1014412 w 2667000"/>
                <a:gd name="connsiteY40" fmla="*/ 54769 h 897731"/>
                <a:gd name="connsiteX41" fmla="*/ 826294 w 2667000"/>
                <a:gd name="connsiteY41" fmla="*/ 30956 h 897731"/>
                <a:gd name="connsiteX42" fmla="*/ 664369 w 2667000"/>
                <a:gd name="connsiteY42" fmla="*/ 11906 h 897731"/>
                <a:gd name="connsiteX43" fmla="*/ 492919 w 2667000"/>
                <a:gd name="connsiteY43" fmla="*/ 0 h 897731"/>
                <a:gd name="connsiteX44" fmla="*/ 311944 w 2667000"/>
                <a:gd name="connsiteY44" fmla="*/ 0 h 897731"/>
                <a:gd name="connsiteX45" fmla="*/ 202406 w 2667000"/>
                <a:gd name="connsiteY45" fmla="*/ 9525 h 897731"/>
                <a:gd name="connsiteX46" fmla="*/ 59531 w 2667000"/>
                <a:gd name="connsiteY46" fmla="*/ 30956 h 897731"/>
                <a:gd name="connsiteX47" fmla="*/ 0 w 2667000"/>
                <a:gd name="connsiteY47" fmla="*/ 40481 h 897731"/>
                <a:gd name="connsiteX48" fmla="*/ 21431 w 2667000"/>
                <a:gd name="connsiteY48" fmla="*/ 202406 h 897731"/>
                <a:gd name="connsiteX49" fmla="*/ 52387 w 2667000"/>
                <a:gd name="connsiteY49" fmla="*/ 173831 h 897731"/>
                <a:gd name="connsiteX50" fmla="*/ 80962 w 2667000"/>
                <a:gd name="connsiteY50" fmla="*/ 164306 h 897731"/>
                <a:gd name="connsiteX51" fmla="*/ 147637 w 2667000"/>
                <a:gd name="connsiteY51" fmla="*/ 159544 h 897731"/>
                <a:gd name="connsiteX52" fmla="*/ 269081 w 2667000"/>
                <a:gd name="connsiteY52" fmla="*/ 154781 h 897731"/>
                <a:gd name="connsiteX53" fmla="*/ 371475 w 2667000"/>
                <a:gd name="connsiteY53" fmla="*/ 154781 h 897731"/>
                <a:gd name="connsiteX54" fmla="*/ 495300 w 2667000"/>
                <a:gd name="connsiteY54" fmla="*/ 159544 h 897731"/>
                <a:gd name="connsiteX55" fmla="*/ 669131 w 2667000"/>
                <a:gd name="connsiteY55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343180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09575 w 2836899"/>
                <a:gd name="connsiteY49" fmla="*/ 240719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729455 w 2727324"/>
                <a:gd name="connsiteY0" fmla="*/ 178594 h 897731"/>
                <a:gd name="connsiteX1" fmla="*/ 860424 w 2727324"/>
                <a:gd name="connsiteY1" fmla="*/ 202406 h 897731"/>
                <a:gd name="connsiteX2" fmla="*/ 950911 w 2727324"/>
                <a:gd name="connsiteY2" fmla="*/ 221456 h 897731"/>
                <a:gd name="connsiteX3" fmla="*/ 1039018 w 2727324"/>
                <a:gd name="connsiteY3" fmla="*/ 242888 h 897731"/>
                <a:gd name="connsiteX4" fmla="*/ 1141411 w 2727324"/>
                <a:gd name="connsiteY4" fmla="*/ 269081 h 897731"/>
                <a:gd name="connsiteX5" fmla="*/ 1241424 w 2727324"/>
                <a:gd name="connsiteY5" fmla="*/ 297656 h 897731"/>
                <a:gd name="connsiteX6" fmla="*/ 1370011 w 2727324"/>
                <a:gd name="connsiteY6" fmla="*/ 335756 h 897731"/>
                <a:gd name="connsiteX7" fmla="*/ 1498599 w 2727324"/>
                <a:gd name="connsiteY7" fmla="*/ 376238 h 897731"/>
                <a:gd name="connsiteX8" fmla="*/ 1636711 w 2727324"/>
                <a:gd name="connsiteY8" fmla="*/ 423863 h 897731"/>
                <a:gd name="connsiteX9" fmla="*/ 1691480 w 2727324"/>
                <a:gd name="connsiteY9" fmla="*/ 442913 h 897731"/>
                <a:gd name="connsiteX10" fmla="*/ 1931986 w 2727324"/>
                <a:gd name="connsiteY10" fmla="*/ 540544 h 897731"/>
                <a:gd name="connsiteX11" fmla="*/ 2062955 w 2727324"/>
                <a:gd name="connsiteY11" fmla="*/ 597694 h 897731"/>
                <a:gd name="connsiteX12" fmla="*/ 2236786 w 2727324"/>
                <a:gd name="connsiteY12" fmla="*/ 678656 h 897731"/>
                <a:gd name="connsiteX13" fmla="*/ 2351086 w 2727324"/>
                <a:gd name="connsiteY13" fmla="*/ 733425 h 897731"/>
                <a:gd name="connsiteX14" fmla="*/ 2479674 w 2727324"/>
                <a:gd name="connsiteY14" fmla="*/ 797719 h 897731"/>
                <a:gd name="connsiteX15" fmla="*/ 2548730 w 2727324"/>
                <a:gd name="connsiteY15" fmla="*/ 835819 h 897731"/>
                <a:gd name="connsiteX16" fmla="*/ 2610643 w 2727324"/>
                <a:gd name="connsiteY16" fmla="*/ 873919 h 897731"/>
                <a:gd name="connsiteX17" fmla="*/ 2634455 w 2727324"/>
                <a:gd name="connsiteY17" fmla="*/ 885825 h 897731"/>
                <a:gd name="connsiteX18" fmla="*/ 2651124 w 2727324"/>
                <a:gd name="connsiteY18" fmla="*/ 892969 h 897731"/>
                <a:gd name="connsiteX19" fmla="*/ 2672555 w 2727324"/>
                <a:gd name="connsiteY19" fmla="*/ 897731 h 897731"/>
                <a:gd name="connsiteX20" fmla="*/ 2686843 w 2727324"/>
                <a:gd name="connsiteY20" fmla="*/ 897731 h 897731"/>
                <a:gd name="connsiteX21" fmla="*/ 2703511 w 2727324"/>
                <a:gd name="connsiteY21" fmla="*/ 890588 h 897731"/>
                <a:gd name="connsiteX22" fmla="*/ 2710655 w 2727324"/>
                <a:gd name="connsiteY22" fmla="*/ 878681 h 897731"/>
                <a:gd name="connsiteX23" fmla="*/ 2717799 w 2727324"/>
                <a:gd name="connsiteY23" fmla="*/ 852488 h 897731"/>
                <a:gd name="connsiteX24" fmla="*/ 2722561 w 2727324"/>
                <a:gd name="connsiteY24" fmla="*/ 828675 h 897731"/>
                <a:gd name="connsiteX25" fmla="*/ 2727324 w 2727324"/>
                <a:gd name="connsiteY25" fmla="*/ 792956 h 897731"/>
                <a:gd name="connsiteX26" fmla="*/ 2724943 w 2727324"/>
                <a:gd name="connsiteY26" fmla="*/ 759619 h 897731"/>
                <a:gd name="connsiteX27" fmla="*/ 2717799 w 2727324"/>
                <a:gd name="connsiteY27" fmla="*/ 711994 h 897731"/>
                <a:gd name="connsiteX28" fmla="*/ 2698749 w 2727324"/>
                <a:gd name="connsiteY28" fmla="*/ 654844 h 897731"/>
                <a:gd name="connsiteX29" fmla="*/ 2686843 w 2727324"/>
                <a:gd name="connsiteY29" fmla="*/ 635794 h 897731"/>
                <a:gd name="connsiteX30" fmla="*/ 2660649 w 2727324"/>
                <a:gd name="connsiteY30" fmla="*/ 607219 h 897731"/>
                <a:gd name="connsiteX31" fmla="*/ 2610643 w 2727324"/>
                <a:gd name="connsiteY31" fmla="*/ 569119 h 897731"/>
                <a:gd name="connsiteX32" fmla="*/ 2546349 w 2727324"/>
                <a:gd name="connsiteY32" fmla="*/ 526256 h 897731"/>
                <a:gd name="connsiteX33" fmla="*/ 2455861 w 2727324"/>
                <a:gd name="connsiteY33" fmla="*/ 476250 h 897731"/>
                <a:gd name="connsiteX34" fmla="*/ 2334418 w 2727324"/>
                <a:gd name="connsiteY34" fmla="*/ 423863 h 897731"/>
                <a:gd name="connsiteX35" fmla="*/ 2172493 w 2727324"/>
                <a:gd name="connsiteY35" fmla="*/ 364331 h 897731"/>
                <a:gd name="connsiteX36" fmla="*/ 1955799 w 2727324"/>
                <a:gd name="connsiteY36" fmla="*/ 292894 h 897731"/>
                <a:gd name="connsiteX37" fmla="*/ 1681955 w 2727324"/>
                <a:gd name="connsiteY37" fmla="*/ 209550 h 897731"/>
                <a:gd name="connsiteX38" fmla="*/ 1496218 w 2727324"/>
                <a:gd name="connsiteY38" fmla="*/ 154781 h 897731"/>
                <a:gd name="connsiteX39" fmla="*/ 1281905 w 2727324"/>
                <a:gd name="connsiteY39" fmla="*/ 100013 h 897731"/>
                <a:gd name="connsiteX40" fmla="*/ 1074736 w 2727324"/>
                <a:gd name="connsiteY40" fmla="*/ 54769 h 897731"/>
                <a:gd name="connsiteX41" fmla="*/ 886618 w 2727324"/>
                <a:gd name="connsiteY41" fmla="*/ 30956 h 897731"/>
                <a:gd name="connsiteX42" fmla="*/ 724693 w 2727324"/>
                <a:gd name="connsiteY42" fmla="*/ 11906 h 897731"/>
                <a:gd name="connsiteX43" fmla="*/ 553243 w 2727324"/>
                <a:gd name="connsiteY43" fmla="*/ 0 h 897731"/>
                <a:gd name="connsiteX44" fmla="*/ 372268 w 2727324"/>
                <a:gd name="connsiteY44" fmla="*/ 0 h 897731"/>
                <a:gd name="connsiteX45" fmla="*/ 262730 w 2727324"/>
                <a:gd name="connsiteY45" fmla="*/ 9525 h 897731"/>
                <a:gd name="connsiteX46" fmla="*/ 119855 w 2727324"/>
                <a:gd name="connsiteY46" fmla="*/ 30956 h 897731"/>
                <a:gd name="connsiteX47" fmla="*/ 60324 w 2727324"/>
                <a:gd name="connsiteY47" fmla="*/ 40481 h 897731"/>
                <a:gd name="connsiteX48" fmla="*/ 0 w 2727324"/>
                <a:gd name="connsiteY48" fmla="*/ 240719 h 897731"/>
                <a:gd name="connsiteX49" fmla="*/ 45243 w 2727324"/>
                <a:gd name="connsiteY49" fmla="*/ 228802 h 897731"/>
                <a:gd name="connsiteX50" fmla="*/ 112711 w 2727324"/>
                <a:gd name="connsiteY50" fmla="*/ 173831 h 897731"/>
                <a:gd name="connsiteX51" fmla="*/ 141286 w 2727324"/>
                <a:gd name="connsiteY51" fmla="*/ 164306 h 897731"/>
                <a:gd name="connsiteX52" fmla="*/ 207961 w 2727324"/>
                <a:gd name="connsiteY52" fmla="*/ 159544 h 897731"/>
                <a:gd name="connsiteX53" fmla="*/ 329405 w 2727324"/>
                <a:gd name="connsiteY53" fmla="*/ 154781 h 897731"/>
                <a:gd name="connsiteX54" fmla="*/ 431799 w 2727324"/>
                <a:gd name="connsiteY54" fmla="*/ 154781 h 897731"/>
                <a:gd name="connsiteX55" fmla="*/ 555624 w 2727324"/>
                <a:gd name="connsiteY55" fmla="*/ 159544 h 897731"/>
                <a:gd name="connsiteX56" fmla="*/ 729455 w 2727324"/>
                <a:gd name="connsiteY56" fmla="*/ 178594 h 897731"/>
                <a:gd name="connsiteX0" fmla="*/ 765959 w 2763828"/>
                <a:gd name="connsiteY0" fmla="*/ 178594 h 897731"/>
                <a:gd name="connsiteX1" fmla="*/ 896928 w 2763828"/>
                <a:gd name="connsiteY1" fmla="*/ 202406 h 897731"/>
                <a:gd name="connsiteX2" fmla="*/ 987415 w 2763828"/>
                <a:gd name="connsiteY2" fmla="*/ 221456 h 897731"/>
                <a:gd name="connsiteX3" fmla="*/ 1075522 w 2763828"/>
                <a:gd name="connsiteY3" fmla="*/ 242888 h 897731"/>
                <a:gd name="connsiteX4" fmla="*/ 1177915 w 2763828"/>
                <a:gd name="connsiteY4" fmla="*/ 269081 h 897731"/>
                <a:gd name="connsiteX5" fmla="*/ 1277928 w 2763828"/>
                <a:gd name="connsiteY5" fmla="*/ 297656 h 897731"/>
                <a:gd name="connsiteX6" fmla="*/ 1406515 w 2763828"/>
                <a:gd name="connsiteY6" fmla="*/ 335756 h 897731"/>
                <a:gd name="connsiteX7" fmla="*/ 1535103 w 2763828"/>
                <a:gd name="connsiteY7" fmla="*/ 376238 h 897731"/>
                <a:gd name="connsiteX8" fmla="*/ 1673215 w 2763828"/>
                <a:gd name="connsiteY8" fmla="*/ 423863 h 897731"/>
                <a:gd name="connsiteX9" fmla="*/ 1727984 w 2763828"/>
                <a:gd name="connsiteY9" fmla="*/ 442913 h 897731"/>
                <a:gd name="connsiteX10" fmla="*/ 1968490 w 2763828"/>
                <a:gd name="connsiteY10" fmla="*/ 540544 h 897731"/>
                <a:gd name="connsiteX11" fmla="*/ 2099459 w 2763828"/>
                <a:gd name="connsiteY11" fmla="*/ 597694 h 897731"/>
                <a:gd name="connsiteX12" fmla="*/ 2273290 w 2763828"/>
                <a:gd name="connsiteY12" fmla="*/ 678656 h 897731"/>
                <a:gd name="connsiteX13" fmla="*/ 2387590 w 2763828"/>
                <a:gd name="connsiteY13" fmla="*/ 733425 h 897731"/>
                <a:gd name="connsiteX14" fmla="*/ 2516178 w 2763828"/>
                <a:gd name="connsiteY14" fmla="*/ 797719 h 897731"/>
                <a:gd name="connsiteX15" fmla="*/ 2585234 w 2763828"/>
                <a:gd name="connsiteY15" fmla="*/ 835819 h 897731"/>
                <a:gd name="connsiteX16" fmla="*/ 2647147 w 2763828"/>
                <a:gd name="connsiteY16" fmla="*/ 873919 h 897731"/>
                <a:gd name="connsiteX17" fmla="*/ 2670959 w 2763828"/>
                <a:gd name="connsiteY17" fmla="*/ 885825 h 897731"/>
                <a:gd name="connsiteX18" fmla="*/ 2687628 w 2763828"/>
                <a:gd name="connsiteY18" fmla="*/ 892969 h 897731"/>
                <a:gd name="connsiteX19" fmla="*/ 2709059 w 2763828"/>
                <a:gd name="connsiteY19" fmla="*/ 897731 h 897731"/>
                <a:gd name="connsiteX20" fmla="*/ 2723347 w 2763828"/>
                <a:gd name="connsiteY20" fmla="*/ 897731 h 897731"/>
                <a:gd name="connsiteX21" fmla="*/ 2740015 w 2763828"/>
                <a:gd name="connsiteY21" fmla="*/ 890588 h 897731"/>
                <a:gd name="connsiteX22" fmla="*/ 2747159 w 2763828"/>
                <a:gd name="connsiteY22" fmla="*/ 878681 h 897731"/>
                <a:gd name="connsiteX23" fmla="*/ 2754303 w 2763828"/>
                <a:gd name="connsiteY23" fmla="*/ 852488 h 897731"/>
                <a:gd name="connsiteX24" fmla="*/ 2759065 w 2763828"/>
                <a:gd name="connsiteY24" fmla="*/ 828675 h 897731"/>
                <a:gd name="connsiteX25" fmla="*/ 2763828 w 2763828"/>
                <a:gd name="connsiteY25" fmla="*/ 792956 h 897731"/>
                <a:gd name="connsiteX26" fmla="*/ 2761447 w 2763828"/>
                <a:gd name="connsiteY26" fmla="*/ 759619 h 897731"/>
                <a:gd name="connsiteX27" fmla="*/ 2754303 w 2763828"/>
                <a:gd name="connsiteY27" fmla="*/ 711994 h 897731"/>
                <a:gd name="connsiteX28" fmla="*/ 2735253 w 2763828"/>
                <a:gd name="connsiteY28" fmla="*/ 654844 h 897731"/>
                <a:gd name="connsiteX29" fmla="*/ 2723347 w 2763828"/>
                <a:gd name="connsiteY29" fmla="*/ 635794 h 897731"/>
                <a:gd name="connsiteX30" fmla="*/ 2697153 w 2763828"/>
                <a:gd name="connsiteY30" fmla="*/ 607219 h 897731"/>
                <a:gd name="connsiteX31" fmla="*/ 2647147 w 2763828"/>
                <a:gd name="connsiteY31" fmla="*/ 569119 h 897731"/>
                <a:gd name="connsiteX32" fmla="*/ 2582853 w 2763828"/>
                <a:gd name="connsiteY32" fmla="*/ 526256 h 897731"/>
                <a:gd name="connsiteX33" fmla="*/ 2492365 w 2763828"/>
                <a:gd name="connsiteY33" fmla="*/ 476250 h 897731"/>
                <a:gd name="connsiteX34" fmla="*/ 2370922 w 2763828"/>
                <a:gd name="connsiteY34" fmla="*/ 423863 h 897731"/>
                <a:gd name="connsiteX35" fmla="*/ 2208997 w 2763828"/>
                <a:gd name="connsiteY35" fmla="*/ 364331 h 897731"/>
                <a:gd name="connsiteX36" fmla="*/ 1992303 w 2763828"/>
                <a:gd name="connsiteY36" fmla="*/ 292894 h 897731"/>
                <a:gd name="connsiteX37" fmla="*/ 1718459 w 2763828"/>
                <a:gd name="connsiteY37" fmla="*/ 209550 h 897731"/>
                <a:gd name="connsiteX38" fmla="*/ 1532722 w 2763828"/>
                <a:gd name="connsiteY38" fmla="*/ 154781 h 897731"/>
                <a:gd name="connsiteX39" fmla="*/ 1318409 w 2763828"/>
                <a:gd name="connsiteY39" fmla="*/ 100013 h 897731"/>
                <a:gd name="connsiteX40" fmla="*/ 1111240 w 2763828"/>
                <a:gd name="connsiteY40" fmla="*/ 54769 h 897731"/>
                <a:gd name="connsiteX41" fmla="*/ 923122 w 2763828"/>
                <a:gd name="connsiteY41" fmla="*/ 30956 h 897731"/>
                <a:gd name="connsiteX42" fmla="*/ 761197 w 2763828"/>
                <a:gd name="connsiteY42" fmla="*/ 11906 h 897731"/>
                <a:gd name="connsiteX43" fmla="*/ 589747 w 2763828"/>
                <a:gd name="connsiteY43" fmla="*/ 0 h 897731"/>
                <a:gd name="connsiteX44" fmla="*/ 408772 w 2763828"/>
                <a:gd name="connsiteY44" fmla="*/ 0 h 897731"/>
                <a:gd name="connsiteX45" fmla="*/ 299234 w 2763828"/>
                <a:gd name="connsiteY45" fmla="*/ 9525 h 897731"/>
                <a:gd name="connsiteX46" fmla="*/ 156359 w 2763828"/>
                <a:gd name="connsiteY46" fmla="*/ 30956 h 897731"/>
                <a:gd name="connsiteX47" fmla="*/ 96828 w 2763828"/>
                <a:gd name="connsiteY47" fmla="*/ 40481 h 897731"/>
                <a:gd name="connsiteX48" fmla="*/ 36504 w 2763828"/>
                <a:gd name="connsiteY48" fmla="*/ 240719 h 897731"/>
                <a:gd name="connsiteX49" fmla="*/ 81747 w 2763828"/>
                <a:gd name="connsiteY49" fmla="*/ 228802 h 897731"/>
                <a:gd name="connsiteX50" fmla="*/ 149215 w 2763828"/>
                <a:gd name="connsiteY50" fmla="*/ 173831 h 897731"/>
                <a:gd name="connsiteX51" fmla="*/ 177790 w 2763828"/>
                <a:gd name="connsiteY51" fmla="*/ 164306 h 897731"/>
                <a:gd name="connsiteX52" fmla="*/ 244465 w 2763828"/>
                <a:gd name="connsiteY52" fmla="*/ 159544 h 897731"/>
                <a:gd name="connsiteX53" fmla="*/ 365909 w 2763828"/>
                <a:gd name="connsiteY53" fmla="*/ 154781 h 897731"/>
                <a:gd name="connsiteX54" fmla="*/ 468303 w 2763828"/>
                <a:gd name="connsiteY54" fmla="*/ 154781 h 897731"/>
                <a:gd name="connsiteX55" fmla="*/ 592128 w 2763828"/>
                <a:gd name="connsiteY55" fmla="*/ 159544 h 897731"/>
                <a:gd name="connsiteX56" fmla="*/ 765959 w 2763828"/>
                <a:gd name="connsiteY56" fmla="*/ 178594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63828" h="897731">
                  <a:moveTo>
                    <a:pt x="765959" y="178594"/>
                  </a:moveTo>
                  <a:lnTo>
                    <a:pt x="896928" y="202406"/>
                  </a:lnTo>
                  <a:lnTo>
                    <a:pt x="987415" y="221456"/>
                  </a:lnTo>
                  <a:lnTo>
                    <a:pt x="1075522" y="242888"/>
                  </a:lnTo>
                  <a:lnTo>
                    <a:pt x="1177915" y="269081"/>
                  </a:lnTo>
                  <a:lnTo>
                    <a:pt x="1277928" y="297656"/>
                  </a:lnTo>
                  <a:lnTo>
                    <a:pt x="1406515" y="335756"/>
                  </a:lnTo>
                  <a:lnTo>
                    <a:pt x="1535103" y="376238"/>
                  </a:lnTo>
                  <a:lnTo>
                    <a:pt x="1673215" y="423863"/>
                  </a:lnTo>
                  <a:lnTo>
                    <a:pt x="1727984" y="442913"/>
                  </a:lnTo>
                  <a:lnTo>
                    <a:pt x="1968490" y="540544"/>
                  </a:lnTo>
                  <a:lnTo>
                    <a:pt x="2099459" y="597694"/>
                  </a:lnTo>
                  <a:lnTo>
                    <a:pt x="2273290" y="678656"/>
                  </a:lnTo>
                  <a:lnTo>
                    <a:pt x="2387590" y="733425"/>
                  </a:lnTo>
                  <a:lnTo>
                    <a:pt x="2516178" y="797719"/>
                  </a:lnTo>
                  <a:lnTo>
                    <a:pt x="2585234" y="835819"/>
                  </a:lnTo>
                  <a:lnTo>
                    <a:pt x="2647147" y="873919"/>
                  </a:lnTo>
                  <a:lnTo>
                    <a:pt x="2670959" y="885825"/>
                  </a:lnTo>
                  <a:lnTo>
                    <a:pt x="2687628" y="892969"/>
                  </a:lnTo>
                  <a:lnTo>
                    <a:pt x="2709059" y="897731"/>
                  </a:lnTo>
                  <a:lnTo>
                    <a:pt x="2723347" y="897731"/>
                  </a:lnTo>
                  <a:lnTo>
                    <a:pt x="2740015" y="890588"/>
                  </a:lnTo>
                  <a:lnTo>
                    <a:pt x="2747159" y="878681"/>
                  </a:lnTo>
                  <a:lnTo>
                    <a:pt x="2754303" y="852488"/>
                  </a:lnTo>
                  <a:lnTo>
                    <a:pt x="2759065" y="828675"/>
                  </a:lnTo>
                  <a:lnTo>
                    <a:pt x="2763828" y="792956"/>
                  </a:lnTo>
                  <a:lnTo>
                    <a:pt x="2761447" y="759619"/>
                  </a:lnTo>
                  <a:lnTo>
                    <a:pt x="2754303" y="711994"/>
                  </a:lnTo>
                  <a:lnTo>
                    <a:pt x="2735253" y="654844"/>
                  </a:lnTo>
                  <a:lnTo>
                    <a:pt x="2723347" y="635794"/>
                  </a:lnTo>
                  <a:lnTo>
                    <a:pt x="2697153" y="607219"/>
                  </a:lnTo>
                  <a:lnTo>
                    <a:pt x="2647147" y="569119"/>
                  </a:lnTo>
                  <a:lnTo>
                    <a:pt x="2582853" y="526256"/>
                  </a:lnTo>
                  <a:lnTo>
                    <a:pt x="2492365" y="476250"/>
                  </a:lnTo>
                  <a:lnTo>
                    <a:pt x="2370922" y="423863"/>
                  </a:lnTo>
                  <a:lnTo>
                    <a:pt x="2208997" y="364331"/>
                  </a:lnTo>
                  <a:lnTo>
                    <a:pt x="1992303" y="292894"/>
                  </a:lnTo>
                  <a:lnTo>
                    <a:pt x="1718459" y="209550"/>
                  </a:lnTo>
                  <a:lnTo>
                    <a:pt x="1532722" y="154781"/>
                  </a:lnTo>
                  <a:lnTo>
                    <a:pt x="1318409" y="100013"/>
                  </a:lnTo>
                  <a:lnTo>
                    <a:pt x="1111240" y="54769"/>
                  </a:lnTo>
                  <a:lnTo>
                    <a:pt x="923122" y="30956"/>
                  </a:lnTo>
                  <a:lnTo>
                    <a:pt x="761197" y="11906"/>
                  </a:lnTo>
                  <a:lnTo>
                    <a:pt x="589747" y="0"/>
                  </a:lnTo>
                  <a:lnTo>
                    <a:pt x="408772" y="0"/>
                  </a:lnTo>
                  <a:lnTo>
                    <a:pt x="299234" y="9525"/>
                  </a:lnTo>
                  <a:lnTo>
                    <a:pt x="156359" y="30956"/>
                  </a:lnTo>
                  <a:lnTo>
                    <a:pt x="96828" y="40481"/>
                  </a:lnTo>
                  <a:lnTo>
                    <a:pt x="36504" y="240719"/>
                  </a:lnTo>
                  <a:cubicBezTo>
                    <a:pt x="51585" y="236747"/>
                    <a:pt x="0" y="261363"/>
                    <a:pt x="81747" y="228802"/>
                  </a:cubicBezTo>
                  <a:lnTo>
                    <a:pt x="149215" y="173831"/>
                  </a:lnTo>
                  <a:lnTo>
                    <a:pt x="177790" y="164306"/>
                  </a:lnTo>
                  <a:lnTo>
                    <a:pt x="244465" y="159544"/>
                  </a:lnTo>
                  <a:lnTo>
                    <a:pt x="365909" y="154781"/>
                  </a:lnTo>
                  <a:lnTo>
                    <a:pt x="468303" y="154781"/>
                  </a:lnTo>
                  <a:lnTo>
                    <a:pt x="592128" y="159544"/>
                  </a:lnTo>
                  <a:lnTo>
                    <a:pt x="765959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2C653E92-30C2-4714-96F6-73FEF9FDBCA7}"/>
                </a:ext>
              </a:extLst>
            </p:cNvPr>
            <p:cNvSpPr/>
            <p:nvPr/>
          </p:nvSpPr>
          <p:spPr>
            <a:xfrm>
              <a:off x="5291138" y="3514726"/>
              <a:ext cx="1947862" cy="409575"/>
            </a:xfrm>
            <a:custGeom>
              <a:avLst/>
              <a:gdLst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645443 w 1947862"/>
                <a:gd name="connsiteY30" fmla="*/ 364331 h 409575"/>
                <a:gd name="connsiteX31" fmla="*/ 1909762 w 1947862"/>
                <a:gd name="connsiteY31" fmla="*/ 409575 h 409575"/>
                <a:gd name="connsiteX32" fmla="*/ 1928812 w 1947862"/>
                <a:gd name="connsiteY32" fmla="*/ 392906 h 409575"/>
                <a:gd name="connsiteX33" fmla="*/ 1940718 w 1947862"/>
                <a:gd name="connsiteY33" fmla="*/ 373856 h 409575"/>
                <a:gd name="connsiteX34" fmla="*/ 1945481 w 1947862"/>
                <a:gd name="connsiteY34" fmla="*/ 354806 h 409575"/>
                <a:gd name="connsiteX35" fmla="*/ 1947862 w 1947862"/>
                <a:gd name="connsiteY35" fmla="*/ 333375 h 409575"/>
                <a:gd name="connsiteX36" fmla="*/ 1940718 w 1947862"/>
                <a:gd name="connsiteY36" fmla="*/ 304800 h 409575"/>
                <a:gd name="connsiteX37" fmla="*/ 1919287 w 1947862"/>
                <a:gd name="connsiteY37" fmla="*/ 271463 h 409575"/>
                <a:gd name="connsiteX38" fmla="*/ 1900237 w 1947862"/>
                <a:gd name="connsiteY38" fmla="*/ 245269 h 409575"/>
                <a:gd name="connsiteX39" fmla="*/ 1854993 w 1947862"/>
                <a:gd name="connsiteY39" fmla="*/ 195263 h 409575"/>
                <a:gd name="connsiteX40" fmla="*/ 1797843 w 1947862"/>
                <a:gd name="connsiteY40" fmla="*/ 145256 h 409575"/>
                <a:gd name="connsiteX41" fmla="*/ 1724025 w 1947862"/>
                <a:gd name="connsiteY41" fmla="*/ 92869 h 409575"/>
                <a:gd name="connsiteX42" fmla="*/ 1654968 w 1947862"/>
                <a:gd name="connsiteY42" fmla="*/ 52388 h 409575"/>
                <a:gd name="connsiteX43" fmla="*/ 1595437 w 1947862"/>
                <a:gd name="connsiteY43" fmla="*/ 26194 h 409575"/>
                <a:gd name="connsiteX44" fmla="*/ 1528762 w 1947862"/>
                <a:gd name="connsiteY44" fmla="*/ 2381 h 409575"/>
                <a:gd name="connsiteX45" fmla="*/ 1507331 w 1947862"/>
                <a:gd name="connsiteY45" fmla="*/ 0 h 409575"/>
                <a:gd name="connsiteX46" fmla="*/ 1473993 w 1947862"/>
                <a:gd name="connsiteY46" fmla="*/ 0 h 409575"/>
                <a:gd name="connsiteX47" fmla="*/ 1407318 w 1947862"/>
                <a:gd name="connsiteY47" fmla="*/ 19050 h 409575"/>
                <a:gd name="connsiteX48" fmla="*/ 1257300 w 1947862"/>
                <a:gd name="connsiteY48" fmla="*/ 54769 h 409575"/>
                <a:gd name="connsiteX49" fmla="*/ 985837 w 1947862"/>
                <a:gd name="connsiteY49" fmla="*/ 114300 h 409575"/>
                <a:gd name="connsiteX50" fmla="*/ 781050 w 1947862"/>
                <a:gd name="connsiteY50" fmla="*/ 159544 h 409575"/>
                <a:gd name="connsiteX51" fmla="*/ 711993 w 1947862"/>
                <a:gd name="connsiteY51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909762 w 1947862"/>
                <a:gd name="connsiteY30" fmla="*/ 409575 h 409575"/>
                <a:gd name="connsiteX31" fmla="*/ 1928812 w 1947862"/>
                <a:gd name="connsiteY31" fmla="*/ 392906 h 409575"/>
                <a:gd name="connsiteX32" fmla="*/ 1940718 w 1947862"/>
                <a:gd name="connsiteY32" fmla="*/ 373856 h 409575"/>
                <a:gd name="connsiteX33" fmla="*/ 1945481 w 1947862"/>
                <a:gd name="connsiteY33" fmla="*/ 354806 h 409575"/>
                <a:gd name="connsiteX34" fmla="*/ 1947862 w 1947862"/>
                <a:gd name="connsiteY34" fmla="*/ 333375 h 409575"/>
                <a:gd name="connsiteX35" fmla="*/ 1940718 w 1947862"/>
                <a:gd name="connsiteY35" fmla="*/ 304800 h 409575"/>
                <a:gd name="connsiteX36" fmla="*/ 1919287 w 1947862"/>
                <a:gd name="connsiteY36" fmla="*/ 271463 h 409575"/>
                <a:gd name="connsiteX37" fmla="*/ 1900237 w 1947862"/>
                <a:gd name="connsiteY37" fmla="*/ 245269 h 409575"/>
                <a:gd name="connsiteX38" fmla="*/ 1854993 w 1947862"/>
                <a:gd name="connsiteY38" fmla="*/ 195263 h 409575"/>
                <a:gd name="connsiteX39" fmla="*/ 1797843 w 1947862"/>
                <a:gd name="connsiteY39" fmla="*/ 145256 h 409575"/>
                <a:gd name="connsiteX40" fmla="*/ 1724025 w 1947862"/>
                <a:gd name="connsiteY40" fmla="*/ 92869 h 409575"/>
                <a:gd name="connsiteX41" fmla="*/ 1654968 w 1947862"/>
                <a:gd name="connsiteY41" fmla="*/ 52388 h 409575"/>
                <a:gd name="connsiteX42" fmla="*/ 1595437 w 1947862"/>
                <a:gd name="connsiteY42" fmla="*/ 26194 h 409575"/>
                <a:gd name="connsiteX43" fmla="*/ 1528762 w 1947862"/>
                <a:gd name="connsiteY43" fmla="*/ 2381 h 409575"/>
                <a:gd name="connsiteX44" fmla="*/ 1507331 w 1947862"/>
                <a:gd name="connsiteY44" fmla="*/ 0 h 409575"/>
                <a:gd name="connsiteX45" fmla="*/ 1473993 w 1947862"/>
                <a:gd name="connsiteY45" fmla="*/ 0 h 409575"/>
                <a:gd name="connsiteX46" fmla="*/ 1407318 w 1947862"/>
                <a:gd name="connsiteY46" fmla="*/ 19050 h 409575"/>
                <a:gd name="connsiteX47" fmla="*/ 1257300 w 1947862"/>
                <a:gd name="connsiteY47" fmla="*/ 54769 h 409575"/>
                <a:gd name="connsiteX48" fmla="*/ 985837 w 1947862"/>
                <a:gd name="connsiteY48" fmla="*/ 114300 h 409575"/>
                <a:gd name="connsiteX49" fmla="*/ 781050 w 1947862"/>
                <a:gd name="connsiteY49" fmla="*/ 159544 h 409575"/>
                <a:gd name="connsiteX50" fmla="*/ 711993 w 1947862"/>
                <a:gd name="connsiteY50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909762 w 1947862"/>
                <a:gd name="connsiteY29" fmla="*/ 409575 h 409575"/>
                <a:gd name="connsiteX30" fmla="*/ 1928812 w 1947862"/>
                <a:gd name="connsiteY30" fmla="*/ 392906 h 409575"/>
                <a:gd name="connsiteX31" fmla="*/ 1940718 w 1947862"/>
                <a:gd name="connsiteY31" fmla="*/ 373856 h 409575"/>
                <a:gd name="connsiteX32" fmla="*/ 1945481 w 1947862"/>
                <a:gd name="connsiteY32" fmla="*/ 354806 h 409575"/>
                <a:gd name="connsiteX33" fmla="*/ 1947862 w 1947862"/>
                <a:gd name="connsiteY33" fmla="*/ 333375 h 409575"/>
                <a:gd name="connsiteX34" fmla="*/ 1940718 w 1947862"/>
                <a:gd name="connsiteY34" fmla="*/ 304800 h 409575"/>
                <a:gd name="connsiteX35" fmla="*/ 1919287 w 1947862"/>
                <a:gd name="connsiteY35" fmla="*/ 271463 h 409575"/>
                <a:gd name="connsiteX36" fmla="*/ 1900237 w 1947862"/>
                <a:gd name="connsiteY36" fmla="*/ 245269 h 409575"/>
                <a:gd name="connsiteX37" fmla="*/ 1854993 w 1947862"/>
                <a:gd name="connsiteY37" fmla="*/ 195263 h 409575"/>
                <a:gd name="connsiteX38" fmla="*/ 1797843 w 1947862"/>
                <a:gd name="connsiteY38" fmla="*/ 145256 h 409575"/>
                <a:gd name="connsiteX39" fmla="*/ 1724025 w 1947862"/>
                <a:gd name="connsiteY39" fmla="*/ 92869 h 409575"/>
                <a:gd name="connsiteX40" fmla="*/ 1654968 w 1947862"/>
                <a:gd name="connsiteY40" fmla="*/ 52388 h 409575"/>
                <a:gd name="connsiteX41" fmla="*/ 1595437 w 1947862"/>
                <a:gd name="connsiteY41" fmla="*/ 26194 h 409575"/>
                <a:gd name="connsiteX42" fmla="*/ 1528762 w 1947862"/>
                <a:gd name="connsiteY42" fmla="*/ 2381 h 409575"/>
                <a:gd name="connsiteX43" fmla="*/ 1507331 w 1947862"/>
                <a:gd name="connsiteY43" fmla="*/ 0 h 409575"/>
                <a:gd name="connsiteX44" fmla="*/ 1473993 w 1947862"/>
                <a:gd name="connsiteY44" fmla="*/ 0 h 409575"/>
                <a:gd name="connsiteX45" fmla="*/ 1407318 w 1947862"/>
                <a:gd name="connsiteY45" fmla="*/ 19050 h 409575"/>
                <a:gd name="connsiteX46" fmla="*/ 1257300 w 1947862"/>
                <a:gd name="connsiteY46" fmla="*/ 54769 h 409575"/>
                <a:gd name="connsiteX47" fmla="*/ 985837 w 1947862"/>
                <a:gd name="connsiteY47" fmla="*/ 114300 h 409575"/>
                <a:gd name="connsiteX48" fmla="*/ 781050 w 1947862"/>
                <a:gd name="connsiteY48" fmla="*/ 159544 h 409575"/>
                <a:gd name="connsiteX49" fmla="*/ 711993 w 1947862"/>
                <a:gd name="connsiteY49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909762 w 1947862"/>
                <a:gd name="connsiteY28" fmla="*/ 409575 h 409575"/>
                <a:gd name="connsiteX29" fmla="*/ 1928812 w 1947862"/>
                <a:gd name="connsiteY29" fmla="*/ 392906 h 409575"/>
                <a:gd name="connsiteX30" fmla="*/ 1940718 w 1947862"/>
                <a:gd name="connsiteY30" fmla="*/ 373856 h 409575"/>
                <a:gd name="connsiteX31" fmla="*/ 1945481 w 1947862"/>
                <a:gd name="connsiteY31" fmla="*/ 354806 h 409575"/>
                <a:gd name="connsiteX32" fmla="*/ 1947862 w 1947862"/>
                <a:gd name="connsiteY32" fmla="*/ 333375 h 409575"/>
                <a:gd name="connsiteX33" fmla="*/ 1940718 w 1947862"/>
                <a:gd name="connsiteY33" fmla="*/ 304800 h 409575"/>
                <a:gd name="connsiteX34" fmla="*/ 1919287 w 1947862"/>
                <a:gd name="connsiteY34" fmla="*/ 271463 h 409575"/>
                <a:gd name="connsiteX35" fmla="*/ 1900237 w 1947862"/>
                <a:gd name="connsiteY35" fmla="*/ 245269 h 409575"/>
                <a:gd name="connsiteX36" fmla="*/ 1854993 w 1947862"/>
                <a:gd name="connsiteY36" fmla="*/ 195263 h 409575"/>
                <a:gd name="connsiteX37" fmla="*/ 1797843 w 1947862"/>
                <a:gd name="connsiteY37" fmla="*/ 145256 h 409575"/>
                <a:gd name="connsiteX38" fmla="*/ 1724025 w 1947862"/>
                <a:gd name="connsiteY38" fmla="*/ 92869 h 409575"/>
                <a:gd name="connsiteX39" fmla="*/ 1654968 w 1947862"/>
                <a:gd name="connsiteY39" fmla="*/ 52388 h 409575"/>
                <a:gd name="connsiteX40" fmla="*/ 1595437 w 1947862"/>
                <a:gd name="connsiteY40" fmla="*/ 26194 h 409575"/>
                <a:gd name="connsiteX41" fmla="*/ 1528762 w 1947862"/>
                <a:gd name="connsiteY41" fmla="*/ 2381 h 409575"/>
                <a:gd name="connsiteX42" fmla="*/ 1507331 w 1947862"/>
                <a:gd name="connsiteY42" fmla="*/ 0 h 409575"/>
                <a:gd name="connsiteX43" fmla="*/ 1473993 w 1947862"/>
                <a:gd name="connsiteY43" fmla="*/ 0 h 409575"/>
                <a:gd name="connsiteX44" fmla="*/ 1407318 w 1947862"/>
                <a:gd name="connsiteY44" fmla="*/ 19050 h 409575"/>
                <a:gd name="connsiteX45" fmla="*/ 1257300 w 1947862"/>
                <a:gd name="connsiteY45" fmla="*/ 54769 h 409575"/>
                <a:gd name="connsiteX46" fmla="*/ 985837 w 1947862"/>
                <a:gd name="connsiteY46" fmla="*/ 114300 h 409575"/>
                <a:gd name="connsiteX47" fmla="*/ 781050 w 1947862"/>
                <a:gd name="connsiteY47" fmla="*/ 159544 h 409575"/>
                <a:gd name="connsiteX48" fmla="*/ 711993 w 1947862"/>
                <a:gd name="connsiteY48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909762 w 1947862"/>
                <a:gd name="connsiteY27" fmla="*/ 409575 h 409575"/>
                <a:gd name="connsiteX28" fmla="*/ 1928812 w 1947862"/>
                <a:gd name="connsiteY28" fmla="*/ 392906 h 409575"/>
                <a:gd name="connsiteX29" fmla="*/ 1940718 w 1947862"/>
                <a:gd name="connsiteY29" fmla="*/ 373856 h 409575"/>
                <a:gd name="connsiteX30" fmla="*/ 1945481 w 1947862"/>
                <a:gd name="connsiteY30" fmla="*/ 354806 h 409575"/>
                <a:gd name="connsiteX31" fmla="*/ 1947862 w 1947862"/>
                <a:gd name="connsiteY31" fmla="*/ 333375 h 409575"/>
                <a:gd name="connsiteX32" fmla="*/ 1940718 w 1947862"/>
                <a:gd name="connsiteY32" fmla="*/ 304800 h 409575"/>
                <a:gd name="connsiteX33" fmla="*/ 1919287 w 1947862"/>
                <a:gd name="connsiteY33" fmla="*/ 271463 h 409575"/>
                <a:gd name="connsiteX34" fmla="*/ 1900237 w 1947862"/>
                <a:gd name="connsiteY34" fmla="*/ 245269 h 409575"/>
                <a:gd name="connsiteX35" fmla="*/ 1854993 w 1947862"/>
                <a:gd name="connsiteY35" fmla="*/ 195263 h 409575"/>
                <a:gd name="connsiteX36" fmla="*/ 1797843 w 1947862"/>
                <a:gd name="connsiteY36" fmla="*/ 145256 h 409575"/>
                <a:gd name="connsiteX37" fmla="*/ 1724025 w 1947862"/>
                <a:gd name="connsiteY37" fmla="*/ 92869 h 409575"/>
                <a:gd name="connsiteX38" fmla="*/ 1654968 w 1947862"/>
                <a:gd name="connsiteY38" fmla="*/ 52388 h 409575"/>
                <a:gd name="connsiteX39" fmla="*/ 1595437 w 1947862"/>
                <a:gd name="connsiteY39" fmla="*/ 26194 h 409575"/>
                <a:gd name="connsiteX40" fmla="*/ 1528762 w 1947862"/>
                <a:gd name="connsiteY40" fmla="*/ 2381 h 409575"/>
                <a:gd name="connsiteX41" fmla="*/ 1507331 w 1947862"/>
                <a:gd name="connsiteY41" fmla="*/ 0 h 409575"/>
                <a:gd name="connsiteX42" fmla="*/ 1473993 w 1947862"/>
                <a:gd name="connsiteY42" fmla="*/ 0 h 409575"/>
                <a:gd name="connsiteX43" fmla="*/ 1407318 w 1947862"/>
                <a:gd name="connsiteY43" fmla="*/ 19050 h 409575"/>
                <a:gd name="connsiteX44" fmla="*/ 1257300 w 1947862"/>
                <a:gd name="connsiteY44" fmla="*/ 54769 h 409575"/>
                <a:gd name="connsiteX45" fmla="*/ 985837 w 1947862"/>
                <a:gd name="connsiteY45" fmla="*/ 114300 h 409575"/>
                <a:gd name="connsiteX46" fmla="*/ 781050 w 1947862"/>
                <a:gd name="connsiteY46" fmla="*/ 159544 h 409575"/>
                <a:gd name="connsiteX47" fmla="*/ 711993 w 1947862"/>
                <a:gd name="connsiteY47" fmla="*/ 17621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47862" h="409575">
                  <a:moveTo>
                    <a:pt x="711993" y="176213"/>
                  </a:moveTo>
                  <a:lnTo>
                    <a:pt x="564356" y="207169"/>
                  </a:lnTo>
                  <a:lnTo>
                    <a:pt x="478631" y="223838"/>
                  </a:lnTo>
                  <a:lnTo>
                    <a:pt x="409575" y="235744"/>
                  </a:lnTo>
                  <a:lnTo>
                    <a:pt x="345281" y="242888"/>
                  </a:lnTo>
                  <a:lnTo>
                    <a:pt x="250031" y="250031"/>
                  </a:lnTo>
                  <a:lnTo>
                    <a:pt x="188118" y="252413"/>
                  </a:lnTo>
                  <a:lnTo>
                    <a:pt x="135731" y="245269"/>
                  </a:lnTo>
                  <a:lnTo>
                    <a:pt x="92868" y="235744"/>
                  </a:lnTo>
                  <a:lnTo>
                    <a:pt x="40481" y="219075"/>
                  </a:lnTo>
                  <a:lnTo>
                    <a:pt x="0" y="200025"/>
                  </a:lnTo>
                  <a:lnTo>
                    <a:pt x="92868" y="400050"/>
                  </a:lnTo>
                  <a:lnTo>
                    <a:pt x="202406" y="404813"/>
                  </a:lnTo>
                  <a:lnTo>
                    <a:pt x="280987" y="402431"/>
                  </a:lnTo>
                  <a:lnTo>
                    <a:pt x="397668" y="388144"/>
                  </a:lnTo>
                  <a:lnTo>
                    <a:pt x="535781" y="364331"/>
                  </a:lnTo>
                  <a:lnTo>
                    <a:pt x="661987" y="338138"/>
                  </a:lnTo>
                  <a:lnTo>
                    <a:pt x="854868" y="292894"/>
                  </a:lnTo>
                  <a:lnTo>
                    <a:pt x="969168" y="266700"/>
                  </a:lnTo>
                  <a:lnTo>
                    <a:pt x="1143000" y="238125"/>
                  </a:lnTo>
                  <a:lnTo>
                    <a:pt x="1276350" y="219075"/>
                  </a:lnTo>
                  <a:lnTo>
                    <a:pt x="1423987" y="207169"/>
                  </a:lnTo>
                  <a:lnTo>
                    <a:pt x="1526381" y="204788"/>
                  </a:lnTo>
                  <a:lnTo>
                    <a:pt x="1540668" y="207169"/>
                  </a:lnTo>
                  <a:lnTo>
                    <a:pt x="1559718" y="214313"/>
                  </a:lnTo>
                  <a:lnTo>
                    <a:pt x="1576387" y="226219"/>
                  </a:lnTo>
                  <a:lnTo>
                    <a:pt x="1590675" y="242888"/>
                  </a:lnTo>
                  <a:lnTo>
                    <a:pt x="1909762" y="409575"/>
                  </a:lnTo>
                  <a:lnTo>
                    <a:pt x="1928812" y="392906"/>
                  </a:lnTo>
                  <a:lnTo>
                    <a:pt x="1940718" y="373856"/>
                  </a:lnTo>
                  <a:lnTo>
                    <a:pt x="1945481" y="354806"/>
                  </a:lnTo>
                  <a:lnTo>
                    <a:pt x="1947862" y="333375"/>
                  </a:lnTo>
                  <a:lnTo>
                    <a:pt x="1940718" y="304800"/>
                  </a:lnTo>
                  <a:lnTo>
                    <a:pt x="1919287" y="271463"/>
                  </a:lnTo>
                  <a:lnTo>
                    <a:pt x="1900237" y="245269"/>
                  </a:lnTo>
                  <a:lnTo>
                    <a:pt x="1854993" y="195263"/>
                  </a:lnTo>
                  <a:lnTo>
                    <a:pt x="1797843" y="145256"/>
                  </a:lnTo>
                  <a:lnTo>
                    <a:pt x="1724025" y="92869"/>
                  </a:lnTo>
                  <a:lnTo>
                    <a:pt x="1654968" y="52388"/>
                  </a:lnTo>
                  <a:lnTo>
                    <a:pt x="1595437" y="26194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73993" y="0"/>
                  </a:lnTo>
                  <a:lnTo>
                    <a:pt x="1407318" y="19050"/>
                  </a:lnTo>
                  <a:lnTo>
                    <a:pt x="1257300" y="54769"/>
                  </a:lnTo>
                  <a:lnTo>
                    <a:pt x="985837" y="114300"/>
                  </a:lnTo>
                  <a:lnTo>
                    <a:pt x="781050" y="159544"/>
                  </a:lnTo>
                  <a:lnTo>
                    <a:pt x="711993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606E9447-FBB4-41E2-9665-7BDD7359E32F}"/>
                </a:ext>
              </a:extLst>
            </p:cNvPr>
            <p:cNvSpPr/>
            <p:nvPr/>
          </p:nvSpPr>
          <p:spPr>
            <a:xfrm>
              <a:off x="6226175" y="3679826"/>
              <a:ext cx="1003300" cy="2354263"/>
            </a:xfrm>
            <a:custGeom>
              <a:avLst/>
              <a:gdLst>
                <a:gd name="connsiteX0" fmla="*/ 555372 w 1004157"/>
                <a:gd name="connsiteY0" fmla="*/ 835862 h 2210267"/>
                <a:gd name="connsiteX1" fmla="*/ 608665 w 1004157"/>
                <a:gd name="connsiteY1" fmla="*/ 628299 h 2210267"/>
                <a:gd name="connsiteX2" fmla="*/ 653544 w 1004157"/>
                <a:gd name="connsiteY2" fmla="*/ 415126 h 2210267"/>
                <a:gd name="connsiteX3" fmla="*/ 690008 w 1004157"/>
                <a:gd name="connsiteY3" fmla="*/ 227197 h 2210267"/>
                <a:gd name="connsiteX4" fmla="*/ 709642 w 1004157"/>
                <a:gd name="connsiteY4" fmla="*/ 78537 h 2210267"/>
                <a:gd name="connsiteX5" fmla="*/ 712447 w 1004157"/>
                <a:gd name="connsiteY5" fmla="*/ 50488 h 2210267"/>
                <a:gd name="connsiteX6" fmla="*/ 695617 w 1004157"/>
                <a:gd name="connsiteY6" fmla="*/ 0 h 2210267"/>
                <a:gd name="connsiteX7" fmla="*/ 1004157 w 1004157"/>
                <a:gd name="connsiteY7" fmla="*/ 50488 h 2210267"/>
                <a:gd name="connsiteX8" fmla="*/ 970498 w 1004157"/>
                <a:gd name="connsiteY8" fmla="*/ 109391 h 2210267"/>
                <a:gd name="connsiteX9" fmla="*/ 936840 w 1004157"/>
                <a:gd name="connsiteY9" fmla="*/ 168294 h 2210267"/>
                <a:gd name="connsiteX10" fmla="*/ 914400 w 1004157"/>
                <a:gd name="connsiteY10" fmla="*/ 224392 h 2210267"/>
                <a:gd name="connsiteX11" fmla="*/ 889156 w 1004157"/>
                <a:gd name="connsiteY11" fmla="*/ 353418 h 2210267"/>
                <a:gd name="connsiteX12" fmla="*/ 863912 w 1004157"/>
                <a:gd name="connsiteY12" fmla="*/ 485249 h 2210267"/>
                <a:gd name="connsiteX13" fmla="*/ 816228 w 1004157"/>
                <a:gd name="connsiteY13" fmla="*/ 687202 h 2210267"/>
                <a:gd name="connsiteX14" fmla="*/ 774155 w 1004157"/>
                <a:gd name="connsiteY14" fmla="*/ 875131 h 2210267"/>
                <a:gd name="connsiteX15" fmla="*/ 715252 w 1004157"/>
                <a:gd name="connsiteY15" fmla="*/ 1113548 h 2210267"/>
                <a:gd name="connsiteX16" fmla="*/ 659154 w 1004157"/>
                <a:gd name="connsiteY16" fmla="*/ 1309892 h 2210267"/>
                <a:gd name="connsiteX17" fmla="*/ 594641 w 1004157"/>
                <a:gd name="connsiteY17" fmla="*/ 1475381 h 2210267"/>
                <a:gd name="connsiteX18" fmla="*/ 482444 w 1004157"/>
                <a:gd name="connsiteY18" fmla="*/ 1750262 h 2210267"/>
                <a:gd name="connsiteX19" fmla="*/ 437566 w 1004157"/>
                <a:gd name="connsiteY19" fmla="*/ 1851239 h 2210267"/>
                <a:gd name="connsiteX20" fmla="*/ 384273 w 1004157"/>
                <a:gd name="connsiteY20" fmla="*/ 1957825 h 2210267"/>
                <a:gd name="connsiteX21" fmla="*/ 336589 w 1004157"/>
                <a:gd name="connsiteY21" fmla="*/ 2033558 h 2210267"/>
                <a:gd name="connsiteX22" fmla="*/ 319760 w 1004157"/>
                <a:gd name="connsiteY22" fmla="*/ 2067217 h 2210267"/>
                <a:gd name="connsiteX23" fmla="*/ 300125 w 1004157"/>
                <a:gd name="connsiteY23" fmla="*/ 2100876 h 2210267"/>
                <a:gd name="connsiteX24" fmla="*/ 272076 w 1004157"/>
                <a:gd name="connsiteY24" fmla="*/ 2134535 h 2210267"/>
                <a:gd name="connsiteX25" fmla="*/ 235613 w 1004157"/>
                <a:gd name="connsiteY25" fmla="*/ 2165389 h 2210267"/>
                <a:gd name="connsiteX26" fmla="*/ 187929 w 1004157"/>
                <a:gd name="connsiteY26" fmla="*/ 2190633 h 2210267"/>
                <a:gd name="connsiteX27" fmla="*/ 137441 w 1004157"/>
                <a:gd name="connsiteY27" fmla="*/ 2210267 h 2210267"/>
                <a:gd name="connsiteX28" fmla="*/ 112197 w 1004157"/>
                <a:gd name="connsiteY28" fmla="*/ 2210267 h 2210267"/>
                <a:gd name="connsiteX29" fmla="*/ 84147 w 1004157"/>
                <a:gd name="connsiteY29" fmla="*/ 2199047 h 2210267"/>
                <a:gd name="connsiteX30" fmla="*/ 67318 w 1004157"/>
                <a:gd name="connsiteY30" fmla="*/ 2182218 h 2210267"/>
                <a:gd name="connsiteX31" fmla="*/ 47684 w 1004157"/>
                <a:gd name="connsiteY31" fmla="*/ 2156974 h 2210267"/>
                <a:gd name="connsiteX32" fmla="*/ 30854 w 1004157"/>
                <a:gd name="connsiteY32" fmla="*/ 2128925 h 2210267"/>
                <a:gd name="connsiteX33" fmla="*/ 14025 w 1004157"/>
                <a:gd name="connsiteY33" fmla="*/ 2075631 h 2210267"/>
                <a:gd name="connsiteX34" fmla="*/ 0 w 1004157"/>
                <a:gd name="connsiteY34" fmla="*/ 2005509 h 2210267"/>
                <a:gd name="connsiteX35" fmla="*/ 0 w 1004157"/>
                <a:gd name="connsiteY35" fmla="*/ 1999899 h 2210267"/>
                <a:gd name="connsiteX36" fmla="*/ 193539 w 1004157"/>
                <a:gd name="connsiteY36" fmla="*/ 1750262 h 2210267"/>
                <a:gd name="connsiteX37" fmla="*/ 210368 w 1004157"/>
                <a:gd name="connsiteY37" fmla="*/ 1730628 h 2210267"/>
                <a:gd name="connsiteX38" fmla="*/ 252442 w 1004157"/>
                <a:gd name="connsiteY38" fmla="*/ 1666115 h 2210267"/>
                <a:gd name="connsiteX39" fmla="*/ 294516 w 1004157"/>
                <a:gd name="connsiteY39" fmla="*/ 1581968 h 2210267"/>
                <a:gd name="connsiteX40" fmla="*/ 409517 w 1004157"/>
                <a:gd name="connsiteY40" fmla="*/ 1309892 h 2210267"/>
                <a:gd name="connsiteX41" fmla="*/ 451590 w 1004157"/>
                <a:gd name="connsiteY41" fmla="*/ 1189281 h 2210267"/>
                <a:gd name="connsiteX42" fmla="*/ 496469 w 1004157"/>
                <a:gd name="connsiteY42" fmla="*/ 1046230 h 2210267"/>
                <a:gd name="connsiteX43" fmla="*/ 555372 w 1004157"/>
                <a:gd name="connsiteY43" fmla="*/ 835862 h 2210267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47917 w 1004157"/>
                <a:gd name="connsiteY6" fmla="*/ 0 h 2353095"/>
                <a:gd name="connsiteX7" fmla="*/ 1004157 w 1004157"/>
                <a:gd name="connsiteY7" fmla="*/ 193316 h 2353095"/>
                <a:gd name="connsiteX8" fmla="*/ 970498 w 1004157"/>
                <a:gd name="connsiteY8" fmla="*/ 252219 h 2353095"/>
                <a:gd name="connsiteX9" fmla="*/ 936840 w 1004157"/>
                <a:gd name="connsiteY9" fmla="*/ 311122 h 2353095"/>
                <a:gd name="connsiteX10" fmla="*/ 914400 w 1004157"/>
                <a:gd name="connsiteY10" fmla="*/ 367220 h 2353095"/>
                <a:gd name="connsiteX11" fmla="*/ 889156 w 1004157"/>
                <a:gd name="connsiteY11" fmla="*/ 496246 h 2353095"/>
                <a:gd name="connsiteX12" fmla="*/ 863912 w 1004157"/>
                <a:gd name="connsiteY12" fmla="*/ 628077 h 2353095"/>
                <a:gd name="connsiteX13" fmla="*/ 816228 w 1004157"/>
                <a:gd name="connsiteY13" fmla="*/ 830030 h 2353095"/>
                <a:gd name="connsiteX14" fmla="*/ 774155 w 1004157"/>
                <a:gd name="connsiteY14" fmla="*/ 1017959 h 2353095"/>
                <a:gd name="connsiteX15" fmla="*/ 715252 w 1004157"/>
                <a:gd name="connsiteY15" fmla="*/ 1256376 h 2353095"/>
                <a:gd name="connsiteX16" fmla="*/ 659154 w 1004157"/>
                <a:gd name="connsiteY16" fmla="*/ 1452720 h 2353095"/>
                <a:gd name="connsiteX17" fmla="*/ 594641 w 1004157"/>
                <a:gd name="connsiteY17" fmla="*/ 1618209 h 2353095"/>
                <a:gd name="connsiteX18" fmla="*/ 482444 w 1004157"/>
                <a:gd name="connsiteY18" fmla="*/ 1893090 h 2353095"/>
                <a:gd name="connsiteX19" fmla="*/ 437566 w 1004157"/>
                <a:gd name="connsiteY19" fmla="*/ 1994067 h 2353095"/>
                <a:gd name="connsiteX20" fmla="*/ 384273 w 1004157"/>
                <a:gd name="connsiteY20" fmla="*/ 2100653 h 2353095"/>
                <a:gd name="connsiteX21" fmla="*/ 336589 w 1004157"/>
                <a:gd name="connsiteY21" fmla="*/ 2176386 h 2353095"/>
                <a:gd name="connsiteX22" fmla="*/ 319760 w 1004157"/>
                <a:gd name="connsiteY22" fmla="*/ 2210045 h 2353095"/>
                <a:gd name="connsiteX23" fmla="*/ 300125 w 1004157"/>
                <a:gd name="connsiteY23" fmla="*/ 2243704 h 2353095"/>
                <a:gd name="connsiteX24" fmla="*/ 272076 w 1004157"/>
                <a:gd name="connsiteY24" fmla="*/ 2277363 h 2353095"/>
                <a:gd name="connsiteX25" fmla="*/ 235613 w 1004157"/>
                <a:gd name="connsiteY25" fmla="*/ 2308217 h 2353095"/>
                <a:gd name="connsiteX26" fmla="*/ 187929 w 1004157"/>
                <a:gd name="connsiteY26" fmla="*/ 2333461 h 2353095"/>
                <a:gd name="connsiteX27" fmla="*/ 137441 w 1004157"/>
                <a:gd name="connsiteY27" fmla="*/ 2353095 h 2353095"/>
                <a:gd name="connsiteX28" fmla="*/ 112197 w 1004157"/>
                <a:gd name="connsiteY28" fmla="*/ 2353095 h 2353095"/>
                <a:gd name="connsiteX29" fmla="*/ 84147 w 1004157"/>
                <a:gd name="connsiteY29" fmla="*/ 2341875 h 2353095"/>
                <a:gd name="connsiteX30" fmla="*/ 67318 w 1004157"/>
                <a:gd name="connsiteY30" fmla="*/ 2325046 h 2353095"/>
                <a:gd name="connsiteX31" fmla="*/ 47684 w 1004157"/>
                <a:gd name="connsiteY31" fmla="*/ 2299802 h 2353095"/>
                <a:gd name="connsiteX32" fmla="*/ 30854 w 1004157"/>
                <a:gd name="connsiteY32" fmla="*/ 2271753 h 2353095"/>
                <a:gd name="connsiteX33" fmla="*/ 14025 w 1004157"/>
                <a:gd name="connsiteY33" fmla="*/ 2218459 h 2353095"/>
                <a:gd name="connsiteX34" fmla="*/ 0 w 1004157"/>
                <a:gd name="connsiteY34" fmla="*/ 2148337 h 2353095"/>
                <a:gd name="connsiteX35" fmla="*/ 0 w 1004157"/>
                <a:gd name="connsiteY35" fmla="*/ 2142727 h 2353095"/>
                <a:gd name="connsiteX36" fmla="*/ 193539 w 1004157"/>
                <a:gd name="connsiteY36" fmla="*/ 1893090 h 2353095"/>
                <a:gd name="connsiteX37" fmla="*/ 210368 w 1004157"/>
                <a:gd name="connsiteY37" fmla="*/ 1873456 h 2353095"/>
                <a:gd name="connsiteX38" fmla="*/ 252442 w 1004157"/>
                <a:gd name="connsiteY38" fmla="*/ 1808943 h 2353095"/>
                <a:gd name="connsiteX39" fmla="*/ 294516 w 1004157"/>
                <a:gd name="connsiteY39" fmla="*/ 1724796 h 2353095"/>
                <a:gd name="connsiteX40" fmla="*/ 409517 w 1004157"/>
                <a:gd name="connsiteY40" fmla="*/ 1452720 h 2353095"/>
                <a:gd name="connsiteX41" fmla="*/ 451590 w 1004157"/>
                <a:gd name="connsiteY41" fmla="*/ 1332109 h 2353095"/>
                <a:gd name="connsiteX42" fmla="*/ 496469 w 1004157"/>
                <a:gd name="connsiteY42" fmla="*/ 1189058 h 2353095"/>
                <a:gd name="connsiteX43" fmla="*/ 555372 w 1004157"/>
                <a:gd name="connsiteY43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47917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00216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5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6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4157" h="2353119">
                  <a:moveTo>
                    <a:pt x="555372" y="978714"/>
                  </a:moveTo>
                  <a:lnTo>
                    <a:pt x="608665" y="771151"/>
                  </a:lnTo>
                  <a:lnTo>
                    <a:pt x="653544" y="557978"/>
                  </a:lnTo>
                  <a:lnTo>
                    <a:pt x="690008" y="370049"/>
                  </a:lnTo>
                  <a:lnTo>
                    <a:pt x="709642" y="221389"/>
                  </a:lnTo>
                  <a:lnTo>
                    <a:pt x="712447" y="193340"/>
                  </a:lnTo>
                  <a:lnTo>
                    <a:pt x="684797" y="130158"/>
                  </a:lnTo>
                  <a:lnTo>
                    <a:pt x="663347" y="87318"/>
                  </a:lnTo>
                  <a:cubicBezTo>
                    <a:pt x="626399" y="41550"/>
                    <a:pt x="637126" y="29106"/>
                    <a:pt x="624016" y="0"/>
                  </a:cubicBezTo>
                  <a:lnTo>
                    <a:pt x="1004157" y="193340"/>
                  </a:lnTo>
                  <a:lnTo>
                    <a:pt x="970498" y="252243"/>
                  </a:lnTo>
                  <a:lnTo>
                    <a:pt x="936840" y="311146"/>
                  </a:lnTo>
                  <a:lnTo>
                    <a:pt x="914400" y="367244"/>
                  </a:lnTo>
                  <a:lnTo>
                    <a:pt x="889156" y="496270"/>
                  </a:lnTo>
                  <a:lnTo>
                    <a:pt x="863912" y="628101"/>
                  </a:lnTo>
                  <a:lnTo>
                    <a:pt x="816228" y="830054"/>
                  </a:lnTo>
                  <a:lnTo>
                    <a:pt x="774155" y="1017983"/>
                  </a:lnTo>
                  <a:lnTo>
                    <a:pt x="715252" y="1256400"/>
                  </a:lnTo>
                  <a:lnTo>
                    <a:pt x="659154" y="1452744"/>
                  </a:lnTo>
                  <a:lnTo>
                    <a:pt x="594641" y="1618233"/>
                  </a:lnTo>
                  <a:lnTo>
                    <a:pt x="482444" y="1893114"/>
                  </a:lnTo>
                  <a:lnTo>
                    <a:pt x="437566" y="1994091"/>
                  </a:lnTo>
                  <a:lnTo>
                    <a:pt x="384273" y="2100677"/>
                  </a:lnTo>
                  <a:lnTo>
                    <a:pt x="336589" y="2176410"/>
                  </a:lnTo>
                  <a:lnTo>
                    <a:pt x="319760" y="2210069"/>
                  </a:lnTo>
                  <a:lnTo>
                    <a:pt x="300125" y="2243728"/>
                  </a:lnTo>
                  <a:lnTo>
                    <a:pt x="272076" y="2277387"/>
                  </a:lnTo>
                  <a:lnTo>
                    <a:pt x="235613" y="2308241"/>
                  </a:lnTo>
                  <a:lnTo>
                    <a:pt x="187929" y="2333485"/>
                  </a:lnTo>
                  <a:lnTo>
                    <a:pt x="137441" y="2353119"/>
                  </a:lnTo>
                  <a:lnTo>
                    <a:pt x="112197" y="2353119"/>
                  </a:lnTo>
                  <a:lnTo>
                    <a:pt x="84147" y="2341899"/>
                  </a:lnTo>
                  <a:lnTo>
                    <a:pt x="67318" y="2325070"/>
                  </a:lnTo>
                  <a:lnTo>
                    <a:pt x="47684" y="2299826"/>
                  </a:lnTo>
                  <a:lnTo>
                    <a:pt x="30854" y="2271777"/>
                  </a:lnTo>
                  <a:lnTo>
                    <a:pt x="14025" y="2218483"/>
                  </a:lnTo>
                  <a:lnTo>
                    <a:pt x="0" y="2148361"/>
                  </a:lnTo>
                  <a:lnTo>
                    <a:pt x="0" y="2142751"/>
                  </a:lnTo>
                  <a:lnTo>
                    <a:pt x="193539" y="1893114"/>
                  </a:lnTo>
                  <a:lnTo>
                    <a:pt x="210368" y="1873480"/>
                  </a:lnTo>
                  <a:lnTo>
                    <a:pt x="252442" y="1808967"/>
                  </a:lnTo>
                  <a:lnTo>
                    <a:pt x="294516" y="1724820"/>
                  </a:lnTo>
                  <a:lnTo>
                    <a:pt x="409517" y="1452744"/>
                  </a:lnTo>
                  <a:lnTo>
                    <a:pt x="451590" y="1332133"/>
                  </a:lnTo>
                  <a:lnTo>
                    <a:pt x="496469" y="1189082"/>
                  </a:lnTo>
                  <a:lnTo>
                    <a:pt x="555372" y="9787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6">
              <a:extLst>
                <a:ext uri="{FF2B5EF4-FFF2-40B4-BE49-F238E27FC236}">
                  <a16:creationId xmlns:a16="http://schemas.microsoft.com/office/drawing/2014/main" id="{03EB41F9-9788-40ED-A7BA-1DEBD4D4468C}"/>
                </a:ext>
              </a:extLst>
            </p:cNvPr>
            <p:cNvSpPr/>
            <p:nvPr/>
          </p:nvSpPr>
          <p:spPr>
            <a:xfrm>
              <a:off x="5829300" y="5446714"/>
              <a:ext cx="630238" cy="454025"/>
            </a:xfrm>
            <a:custGeom>
              <a:avLst/>
              <a:gdLst>
                <a:gd name="connsiteX0" fmla="*/ 195263 w 631031"/>
                <a:gd name="connsiteY0" fmla="*/ 71437 h 454819"/>
                <a:gd name="connsiteX1" fmla="*/ 345281 w 631031"/>
                <a:gd name="connsiteY1" fmla="*/ 130969 h 454819"/>
                <a:gd name="connsiteX2" fmla="*/ 411956 w 631031"/>
                <a:gd name="connsiteY2" fmla="*/ 154781 h 454819"/>
                <a:gd name="connsiteX3" fmla="*/ 457200 w 631031"/>
                <a:gd name="connsiteY3" fmla="*/ 171450 h 454819"/>
                <a:gd name="connsiteX4" fmla="*/ 476250 w 631031"/>
                <a:gd name="connsiteY4" fmla="*/ 176212 h 454819"/>
                <a:gd name="connsiteX5" fmla="*/ 497681 w 631031"/>
                <a:gd name="connsiteY5" fmla="*/ 178594 h 454819"/>
                <a:gd name="connsiteX6" fmla="*/ 526256 w 631031"/>
                <a:gd name="connsiteY6" fmla="*/ 171450 h 454819"/>
                <a:gd name="connsiteX7" fmla="*/ 554831 w 631031"/>
                <a:gd name="connsiteY7" fmla="*/ 157162 h 454819"/>
                <a:gd name="connsiteX8" fmla="*/ 583406 w 631031"/>
                <a:gd name="connsiteY8" fmla="*/ 135731 h 454819"/>
                <a:gd name="connsiteX9" fmla="*/ 631031 w 631031"/>
                <a:gd name="connsiteY9" fmla="*/ 76200 h 454819"/>
                <a:gd name="connsiteX10" fmla="*/ 414338 w 631031"/>
                <a:gd name="connsiteY10" fmla="*/ 454819 h 454819"/>
                <a:gd name="connsiteX11" fmla="*/ 395288 w 631031"/>
                <a:gd name="connsiteY11" fmla="*/ 378619 h 454819"/>
                <a:gd name="connsiteX12" fmla="*/ 373856 w 631031"/>
                <a:gd name="connsiteY12" fmla="*/ 345281 h 454819"/>
                <a:gd name="connsiteX13" fmla="*/ 323850 w 631031"/>
                <a:gd name="connsiteY13" fmla="*/ 290512 h 454819"/>
                <a:gd name="connsiteX14" fmla="*/ 257175 w 631031"/>
                <a:gd name="connsiteY14" fmla="*/ 223837 h 454819"/>
                <a:gd name="connsiteX15" fmla="*/ 202406 w 631031"/>
                <a:gd name="connsiteY15" fmla="*/ 176212 h 454819"/>
                <a:gd name="connsiteX16" fmla="*/ 126206 w 631031"/>
                <a:gd name="connsiteY16" fmla="*/ 119062 h 454819"/>
                <a:gd name="connsiteX17" fmla="*/ 71438 w 631031"/>
                <a:gd name="connsiteY17" fmla="*/ 83344 h 454819"/>
                <a:gd name="connsiteX18" fmla="*/ 33338 w 631031"/>
                <a:gd name="connsiteY18" fmla="*/ 59531 h 454819"/>
                <a:gd name="connsiteX19" fmla="*/ 21431 w 631031"/>
                <a:gd name="connsiteY19" fmla="*/ 50006 h 454819"/>
                <a:gd name="connsiteX20" fmla="*/ 4763 w 631031"/>
                <a:gd name="connsiteY20" fmla="*/ 30956 h 454819"/>
                <a:gd name="connsiteX21" fmla="*/ 0 w 631031"/>
                <a:gd name="connsiteY21" fmla="*/ 16669 h 454819"/>
                <a:gd name="connsiteX22" fmla="*/ 0 w 631031"/>
                <a:gd name="connsiteY22" fmla="*/ 4762 h 454819"/>
                <a:gd name="connsiteX23" fmla="*/ 9525 w 631031"/>
                <a:gd name="connsiteY23" fmla="*/ 0 h 454819"/>
                <a:gd name="connsiteX24" fmla="*/ 40481 w 631031"/>
                <a:gd name="connsiteY24" fmla="*/ 2381 h 454819"/>
                <a:gd name="connsiteX25" fmla="*/ 78581 w 631031"/>
                <a:gd name="connsiteY25" fmla="*/ 14287 h 454819"/>
                <a:gd name="connsiteX26" fmla="*/ 130969 w 631031"/>
                <a:gd name="connsiteY26" fmla="*/ 38100 h 454819"/>
                <a:gd name="connsiteX27" fmla="*/ 195263 w 631031"/>
                <a:gd name="connsiteY27" fmla="*/ 714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1" h="454819">
                  <a:moveTo>
                    <a:pt x="195263" y="71437"/>
                  </a:moveTo>
                  <a:lnTo>
                    <a:pt x="345281" y="130969"/>
                  </a:lnTo>
                  <a:lnTo>
                    <a:pt x="411956" y="154781"/>
                  </a:lnTo>
                  <a:lnTo>
                    <a:pt x="457200" y="171450"/>
                  </a:lnTo>
                  <a:lnTo>
                    <a:pt x="476250" y="176212"/>
                  </a:lnTo>
                  <a:lnTo>
                    <a:pt x="497681" y="178594"/>
                  </a:lnTo>
                  <a:lnTo>
                    <a:pt x="526256" y="171450"/>
                  </a:lnTo>
                  <a:lnTo>
                    <a:pt x="554831" y="157162"/>
                  </a:lnTo>
                  <a:lnTo>
                    <a:pt x="583406" y="135731"/>
                  </a:lnTo>
                  <a:lnTo>
                    <a:pt x="631031" y="76200"/>
                  </a:lnTo>
                  <a:lnTo>
                    <a:pt x="414338" y="454819"/>
                  </a:lnTo>
                  <a:lnTo>
                    <a:pt x="395288" y="378619"/>
                  </a:lnTo>
                  <a:lnTo>
                    <a:pt x="373856" y="345281"/>
                  </a:lnTo>
                  <a:lnTo>
                    <a:pt x="323850" y="290512"/>
                  </a:lnTo>
                  <a:lnTo>
                    <a:pt x="257175" y="223837"/>
                  </a:lnTo>
                  <a:lnTo>
                    <a:pt x="202406" y="176212"/>
                  </a:lnTo>
                  <a:lnTo>
                    <a:pt x="126206" y="119062"/>
                  </a:lnTo>
                  <a:lnTo>
                    <a:pt x="71438" y="83344"/>
                  </a:lnTo>
                  <a:lnTo>
                    <a:pt x="33338" y="59531"/>
                  </a:lnTo>
                  <a:lnTo>
                    <a:pt x="21431" y="50006"/>
                  </a:lnTo>
                  <a:lnTo>
                    <a:pt x="4763" y="30956"/>
                  </a:lnTo>
                  <a:lnTo>
                    <a:pt x="0" y="16669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40481" y="2381"/>
                  </a:lnTo>
                  <a:lnTo>
                    <a:pt x="78581" y="14287"/>
                  </a:lnTo>
                  <a:lnTo>
                    <a:pt x="130969" y="38100"/>
                  </a:lnTo>
                  <a:lnTo>
                    <a:pt x="195263" y="71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7">
              <a:extLst>
                <a:ext uri="{FF2B5EF4-FFF2-40B4-BE49-F238E27FC236}">
                  <a16:creationId xmlns:a16="http://schemas.microsoft.com/office/drawing/2014/main" id="{6C7E6C95-0199-489A-BDD2-E70DDD95B1CC}"/>
                </a:ext>
              </a:extLst>
            </p:cNvPr>
            <p:cNvSpPr/>
            <p:nvPr/>
          </p:nvSpPr>
          <p:spPr>
            <a:xfrm>
              <a:off x="5705475" y="3786189"/>
              <a:ext cx="598488" cy="1330325"/>
            </a:xfrm>
            <a:custGeom>
              <a:avLst/>
              <a:gdLst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80963 w 578644"/>
                <a:gd name="connsiteY37" fmla="*/ 1054893 h 1281112"/>
                <a:gd name="connsiteX38" fmla="*/ 164306 w 578644"/>
                <a:gd name="connsiteY38" fmla="*/ 835818 h 1281112"/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0 w 578644"/>
                <a:gd name="connsiteY37" fmla="*/ 1252537 h 1281112"/>
                <a:gd name="connsiteX38" fmla="*/ 80963 w 578644"/>
                <a:gd name="connsiteY38" fmla="*/ 1054893 h 1281112"/>
                <a:gd name="connsiteX39" fmla="*/ 164306 w 578644"/>
                <a:gd name="connsiteY39" fmla="*/ 835818 h 1281112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0 w 578644"/>
                <a:gd name="connsiteY37" fmla="*/ 1252537 h 1352526"/>
                <a:gd name="connsiteX38" fmla="*/ 0 w 578644"/>
                <a:gd name="connsiteY38" fmla="*/ 1252537 h 1352526"/>
                <a:gd name="connsiteX39" fmla="*/ 80963 w 578644"/>
                <a:gd name="connsiteY39" fmla="*/ 1054893 h 1352526"/>
                <a:gd name="connsiteX40" fmla="*/ 164306 w 578644"/>
                <a:gd name="connsiteY40" fmla="*/ 835818 h 1352526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83230 w 578644"/>
                <a:gd name="connsiteY37" fmla="*/ 1323975 h 1352526"/>
                <a:gd name="connsiteX38" fmla="*/ 0 w 578644"/>
                <a:gd name="connsiteY38" fmla="*/ 1252537 h 1352526"/>
                <a:gd name="connsiteX39" fmla="*/ 0 w 578644"/>
                <a:gd name="connsiteY39" fmla="*/ 1252537 h 1352526"/>
                <a:gd name="connsiteX40" fmla="*/ 80963 w 578644"/>
                <a:gd name="connsiteY40" fmla="*/ 1054893 h 1352526"/>
                <a:gd name="connsiteX41" fmla="*/ 164306 w 578644"/>
                <a:gd name="connsiteY41" fmla="*/ 835818 h 1352526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45217 w 623861"/>
                <a:gd name="connsiteY39" fmla="*/ 1252537 h 1385864"/>
                <a:gd name="connsiteX40" fmla="*/ 45217 w 623861"/>
                <a:gd name="connsiteY40" fmla="*/ 1252537 h 1385864"/>
                <a:gd name="connsiteX41" fmla="*/ 126180 w 623861"/>
                <a:gd name="connsiteY41" fmla="*/ 1054893 h 1385864"/>
                <a:gd name="connsiteX42" fmla="*/ 209523 w 623861"/>
                <a:gd name="connsiteY42" fmla="*/ 835818 h 1385864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26194 w 623861"/>
                <a:gd name="connsiteY39" fmla="*/ 1304925 h 1385864"/>
                <a:gd name="connsiteX40" fmla="*/ 45217 w 623861"/>
                <a:gd name="connsiteY40" fmla="*/ 1252537 h 1385864"/>
                <a:gd name="connsiteX41" fmla="*/ 45217 w 623861"/>
                <a:gd name="connsiteY41" fmla="*/ 1252537 h 1385864"/>
                <a:gd name="connsiteX42" fmla="*/ 126180 w 623861"/>
                <a:gd name="connsiteY42" fmla="*/ 1054893 h 1385864"/>
                <a:gd name="connsiteX43" fmla="*/ 209523 w 623861"/>
                <a:gd name="connsiteY43" fmla="*/ 835818 h 1385864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102253 w 597667"/>
                <a:gd name="connsiteY37" fmla="*/ 1323975 h 1352526"/>
                <a:gd name="connsiteX38" fmla="*/ 0 w 597667"/>
                <a:gd name="connsiteY38" fmla="*/ 1304925 h 1352526"/>
                <a:gd name="connsiteX39" fmla="*/ 19023 w 597667"/>
                <a:gd name="connsiteY39" fmla="*/ 1252537 h 1352526"/>
                <a:gd name="connsiteX40" fmla="*/ 19023 w 597667"/>
                <a:gd name="connsiteY40" fmla="*/ 1252537 h 1352526"/>
                <a:gd name="connsiteX41" fmla="*/ 99986 w 597667"/>
                <a:gd name="connsiteY41" fmla="*/ 1054893 h 1352526"/>
                <a:gd name="connsiteX42" fmla="*/ 183329 w 597667"/>
                <a:gd name="connsiteY42" fmla="*/ 835818 h 1352526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0 w 597667"/>
                <a:gd name="connsiteY37" fmla="*/ 1304925 h 1352526"/>
                <a:gd name="connsiteX38" fmla="*/ 19023 w 597667"/>
                <a:gd name="connsiteY38" fmla="*/ 1252537 h 1352526"/>
                <a:gd name="connsiteX39" fmla="*/ 19023 w 597667"/>
                <a:gd name="connsiteY39" fmla="*/ 1252537 h 1352526"/>
                <a:gd name="connsiteX40" fmla="*/ 99986 w 597667"/>
                <a:gd name="connsiteY40" fmla="*/ 1054893 h 1352526"/>
                <a:gd name="connsiteX41" fmla="*/ 183329 w 597667"/>
                <a:gd name="connsiteY41" fmla="*/ 835818 h 1352526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42643 w 597667"/>
                <a:gd name="connsiteY36" fmla="*/ 1423940 h 1423940"/>
                <a:gd name="connsiteX37" fmla="*/ 0 w 597667"/>
                <a:gd name="connsiteY37" fmla="*/ 1304925 h 1423940"/>
                <a:gd name="connsiteX38" fmla="*/ 19023 w 597667"/>
                <a:gd name="connsiteY38" fmla="*/ 1252537 h 1423940"/>
                <a:gd name="connsiteX39" fmla="*/ 19023 w 597667"/>
                <a:gd name="connsiteY39" fmla="*/ 1252537 h 1423940"/>
                <a:gd name="connsiteX40" fmla="*/ 99986 w 597667"/>
                <a:gd name="connsiteY40" fmla="*/ 1054893 h 1423940"/>
                <a:gd name="connsiteX41" fmla="*/ 183329 w 597667"/>
                <a:gd name="connsiteY41" fmla="*/ 835818 h 1423940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71215 w 597667"/>
                <a:gd name="connsiteY36" fmla="*/ 1331118 h 1423940"/>
                <a:gd name="connsiteX37" fmla="*/ 142643 w 597667"/>
                <a:gd name="connsiteY37" fmla="*/ 1423940 h 1423940"/>
                <a:gd name="connsiteX38" fmla="*/ 0 w 597667"/>
                <a:gd name="connsiteY38" fmla="*/ 1304925 h 1423940"/>
                <a:gd name="connsiteX39" fmla="*/ 19023 w 597667"/>
                <a:gd name="connsiteY39" fmla="*/ 1252537 h 1423940"/>
                <a:gd name="connsiteX40" fmla="*/ 19023 w 597667"/>
                <a:gd name="connsiteY40" fmla="*/ 1252537 h 1423940"/>
                <a:gd name="connsiteX41" fmla="*/ 99986 w 597667"/>
                <a:gd name="connsiteY41" fmla="*/ 1054893 h 1423940"/>
                <a:gd name="connsiteX42" fmla="*/ 183329 w 597667"/>
                <a:gd name="connsiteY42" fmla="*/ 835818 h 1423940"/>
                <a:gd name="connsiteX0" fmla="*/ 183329 w 597667"/>
                <a:gd name="connsiteY0" fmla="*/ 835818 h 1331118"/>
                <a:gd name="connsiteX1" fmla="*/ 235717 w 597667"/>
                <a:gd name="connsiteY1" fmla="*/ 690562 h 1331118"/>
                <a:gd name="connsiteX2" fmla="*/ 266673 w 597667"/>
                <a:gd name="connsiteY2" fmla="*/ 550068 h 1331118"/>
                <a:gd name="connsiteX3" fmla="*/ 285723 w 597667"/>
                <a:gd name="connsiteY3" fmla="*/ 495300 h 1331118"/>
                <a:gd name="connsiteX4" fmla="*/ 307154 w 597667"/>
                <a:gd name="connsiteY4" fmla="*/ 421481 h 1331118"/>
                <a:gd name="connsiteX5" fmla="*/ 326204 w 597667"/>
                <a:gd name="connsiteY5" fmla="*/ 335756 h 1331118"/>
                <a:gd name="connsiteX6" fmla="*/ 333348 w 597667"/>
                <a:gd name="connsiteY6" fmla="*/ 278606 h 1331118"/>
                <a:gd name="connsiteX7" fmla="*/ 335729 w 597667"/>
                <a:gd name="connsiteY7" fmla="*/ 228600 h 1331118"/>
                <a:gd name="connsiteX8" fmla="*/ 335729 w 597667"/>
                <a:gd name="connsiteY8" fmla="*/ 185737 h 1331118"/>
                <a:gd name="connsiteX9" fmla="*/ 330967 w 597667"/>
                <a:gd name="connsiteY9" fmla="*/ 159543 h 1331118"/>
                <a:gd name="connsiteX10" fmla="*/ 321442 w 597667"/>
                <a:gd name="connsiteY10" fmla="*/ 140493 h 1331118"/>
                <a:gd name="connsiteX11" fmla="*/ 297629 w 597667"/>
                <a:gd name="connsiteY11" fmla="*/ 109537 h 1331118"/>
                <a:gd name="connsiteX12" fmla="*/ 276198 w 597667"/>
                <a:gd name="connsiteY12" fmla="*/ 90487 h 1331118"/>
                <a:gd name="connsiteX13" fmla="*/ 219048 w 597667"/>
                <a:gd name="connsiteY13" fmla="*/ 47625 h 1331118"/>
                <a:gd name="connsiteX14" fmla="*/ 402404 w 597667"/>
                <a:gd name="connsiteY14" fmla="*/ 0 h 1331118"/>
                <a:gd name="connsiteX15" fmla="*/ 478604 w 597667"/>
                <a:gd name="connsiteY15" fmla="*/ 66675 h 1331118"/>
                <a:gd name="connsiteX16" fmla="*/ 516704 w 597667"/>
                <a:gd name="connsiteY16" fmla="*/ 100012 h 1331118"/>
                <a:gd name="connsiteX17" fmla="*/ 554804 w 597667"/>
                <a:gd name="connsiteY17" fmla="*/ 138112 h 1331118"/>
                <a:gd name="connsiteX18" fmla="*/ 578617 w 597667"/>
                <a:gd name="connsiteY18" fmla="*/ 166687 h 1331118"/>
                <a:gd name="connsiteX19" fmla="*/ 592904 w 597667"/>
                <a:gd name="connsiteY19" fmla="*/ 190500 h 1331118"/>
                <a:gd name="connsiteX20" fmla="*/ 597667 w 597667"/>
                <a:gd name="connsiteY20" fmla="*/ 209550 h 1331118"/>
                <a:gd name="connsiteX21" fmla="*/ 597667 w 597667"/>
                <a:gd name="connsiteY21" fmla="*/ 228600 h 1331118"/>
                <a:gd name="connsiteX22" fmla="*/ 590523 w 597667"/>
                <a:gd name="connsiteY22" fmla="*/ 247650 h 1331118"/>
                <a:gd name="connsiteX23" fmla="*/ 576236 w 597667"/>
                <a:gd name="connsiteY23" fmla="*/ 266700 h 1331118"/>
                <a:gd name="connsiteX24" fmla="*/ 561948 w 597667"/>
                <a:gd name="connsiteY24" fmla="*/ 276225 h 1331118"/>
                <a:gd name="connsiteX25" fmla="*/ 533373 w 597667"/>
                <a:gd name="connsiteY25" fmla="*/ 295275 h 1331118"/>
                <a:gd name="connsiteX26" fmla="*/ 521467 w 597667"/>
                <a:gd name="connsiteY26" fmla="*/ 311943 h 1331118"/>
                <a:gd name="connsiteX27" fmla="*/ 507179 w 597667"/>
                <a:gd name="connsiteY27" fmla="*/ 350043 h 1331118"/>
                <a:gd name="connsiteX28" fmla="*/ 490511 w 597667"/>
                <a:gd name="connsiteY28" fmla="*/ 411956 h 1331118"/>
                <a:gd name="connsiteX29" fmla="*/ 476223 w 597667"/>
                <a:gd name="connsiteY29" fmla="*/ 495300 h 1331118"/>
                <a:gd name="connsiteX30" fmla="*/ 471461 w 597667"/>
                <a:gd name="connsiteY30" fmla="*/ 542925 h 1331118"/>
                <a:gd name="connsiteX31" fmla="*/ 430979 w 597667"/>
                <a:gd name="connsiteY31" fmla="*/ 702468 h 1331118"/>
                <a:gd name="connsiteX32" fmla="*/ 373829 w 597667"/>
                <a:gd name="connsiteY32" fmla="*/ 842962 h 1331118"/>
                <a:gd name="connsiteX33" fmla="*/ 304773 w 597667"/>
                <a:gd name="connsiteY33" fmla="*/ 1009650 h 1331118"/>
                <a:gd name="connsiteX34" fmla="*/ 242861 w 597667"/>
                <a:gd name="connsiteY34" fmla="*/ 1154906 h 1331118"/>
                <a:gd name="connsiteX35" fmla="*/ 195236 w 597667"/>
                <a:gd name="connsiteY35" fmla="*/ 1281112 h 1331118"/>
                <a:gd name="connsiteX36" fmla="*/ 171215 w 597667"/>
                <a:gd name="connsiteY36" fmla="*/ 1331118 h 1331118"/>
                <a:gd name="connsiteX37" fmla="*/ 0 w 597667"/>
                <a:gd name="connsiteY37" fmla="*/ 1304925 h 1331118"/>
                <a:gd name="connsiteX38" fmla="*/ 19023 w 597667"/>
                <a:gd name="connsiteY38" fmla="*/ 1252537 h 1331118"/>
                <a:gd name="connsiteX39" fmla="*/ 19023 w 597667"/>
                <a:gd name="connsiteY39" fmla="*/ 1252537 h 1331118"/>
                <a:gd name="connsiteX40" fmla="*/ 99986 w 597667"/>
                <a:gd name="connsiteY40" fmla="*/ 1054893 h 1331118"/>
                <a:gd name="connsiteX41" fmla="*/ 183329 w 597667"/>
                <a:gd name="connsiteY41" fmla="*/ 835818 h 13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97667" h="1331118">
                  <a:moveTo>
                    <a:pt x="183329" y="835818"/>
                  </a:moveTo>
                  <a:lnTo>
                    <a:pt x="235717" y="690562"/>
                  </a:lnTo>
                  <a:lnTo>
                    <a:pt x="266673" y="550068"/>
                  </a:lnTo>
                  <a:lnTo>
                    <a:pt x="285723" y="495300"/>
                  </a:lnTo>
                  <a:lnTo>
                    <a:pt x="307154" y="421481"/>
                  </a:lnTo>
                  <a:lnTo>
                    <a:pt x="326204" y="335756"/>
                  </a:lnTo>
                  <a:lnTo>
                    <a:pt x="333348" y="278606"/>
                  </a:lnTo>
                  <a:lnTo>
                    <a:pt x="335729" y="228600"/>
                  </a:lnTo>
                  <a:lnTo>
                    <a:pt x="335729" y="185737"/>
                  </a:lnTo>
                  <a:lnTo>
                    <a:pt x="330967" y="159543"/>
                  </a:lnTo>
                  <a:lnTo>
                    <a:pt x="321442" y="140493"/>
                  </a:lnTo>
                  <a:lnTo>
                    <a:pt x="297629" y="109537"/>
                  </a:lnTo>
                  <a:lnTo>
                    <a:pt x="276198" y="90487"/>
                  </a:lnTo>
                  <a:lnTo>
                    <a:pt x="219048" y="47625"/>
                  </a:lnTo>
                  <a:lnTo>
                    <a:pt x="402404" y="0"/>
                  </a:lnTo>
                  <a:lnTo>
                    <a:pt x="478604" y="66675"/>
                  </a:lnTo>
                  <a:lnTo>
                    <a:pt x="516704" y="100012"/>
                  </a:lnTo>
                  <a:lnTo>
                    <a:pt x="554804" y="138112"/>
                  </a:lnTo>
                  <a:lnTo>
                    <a:pt x="578617" y="166687"/>
                  </a:lnTo>
                  <a:lnTo>
                    <a:pt x="592904" y="190500"/>
                  </a:lnTo>
                  <a:lnTo>
                    <a:pt x="597667" y="209550"/>
                  </a:lnTo>
                  <a:lnTo>
                    <a:pt x="597667" y="228600"/>
                  </a:lnTo>
                  <a:lnTo>
                    <a:pt x="590523" y="247650"/>
                  </a:lnTo>
                  <a:lnTo>
                    <a:pt x="576236" y="266700"/>
                  </a:lnTo>
                  <a:lnTo>
                    <a:pt x="561948" y="276225"/>
                  </a:lnTo>
                  <a:lnTo>
                    <a:pt x="533373" y="295275"/>
                  </a:lnTo>
                  <a:lnTo>
                    <a:pt x="521467" y="311943"/>
                  </a:lnTo>
                  <a:lnTo>
                    <a:pt x="507179" y="350043"/>
                  </a:lnTo>
                  <a:lnTo>
                    <a:pt x="490511" y="411956"/>
                  </a:lnTo>
                  <a:lnTo>
                    <a:pt x="476223" y="495300"/>
                  </a:lnTo>
                  <a:lnTo>
                    <a:pt x="471461" y="542925"/>
                  </a:lnTo>
                  <a:lnTo>
                    <a:pt x="430979" y="702468"/>
                  </a:lnTo>
                  <a:lnTo>
                    <a:pt x="373829" y="842962"/>
                  </a:lnTo>
                  <a:lnTo>
                    <a:pt x="304773" y="1009650"/>
                  </a:lnTo>
                  <a:lnTo>
                    <a:pt x="242861" y="1154906"/>
                  </a:lnTo>
                  <a:lnTo>
                    <a:pt x="195236" y="1281112"/>
                  </a:lnTo>
                  <a:lnTo>
                    <a:pt x="171215" y="1331118"/>
                  </a:lnTo>
                  <a:lnTo>
                    <a:pt x="0" y="1304925"/>
                  </a:lnTo>
                  <a:lnTo>
                    <a:pt x="19023" y="1252537"/>
                  </a:lnTo>
                  <a:lnTo>
                    <a:pt x="19023" y="1252537"/>
                  </a:lnTo>
                  <a:lnTo>
                    <a:pt x="99986" y="1054893"/>
                  </a:lnTo>
                  <a:lnTo>
                    <a:pt x="183329" y="835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8">
              <a:extLst>
                <a:ext uri="{FF2B5EF4-FFF2-40B4-BE49-F238E27FC236}">
                  <a16:creationId xmlns:a16="http://schemas.microsoft.com/office/drawing/2014/main" id="{778E92FA-4AB1-4756-A3F4-90C8BB5D530B}"/>
                </a:ext>
              </a:extLst>
            </p:cNvPr>
            <p:cNvSpPr/>
            <p:nvPr/>
          </p:nvSpPr>
          <p:spPr>
            <a:xfrm>
              <a:off x="3673476" y="4232275"/>
              <a:ext cx="4551363" cy="541338"/>
            </a:xfrm>
            <a:custGeom>
              <a:avLst/>
              <a:gdLst>
                <a:gd name="connsiteX0" fmla="*/ 1938528 w 4550055"/>
                <a:gd name="connsiteY0" fmla="*/ 113386 h 541325"/>
                <a:gd name="connsiteX1" fmla="*/ 2318919 w 4550055"/>
                <a:gd name="connsiteY1" fmla="*/ 91440 h 541325"/>
                <a:gd name="connsiteX2" fmla="*/ 2505456 w 4550055"/>
                <a:gd name="connsiteY2" fmla="*/ 69495 h 541325"/>
                <a:gd name="connsiteX3" fmla="*/ 2790749 w 4550055"/>
                <a:gd name="connsiteY3" fmla="*/ 65837 h 541325"/>
                <a:gd name="connsiteX4" fmla="*/ 3035808 w 4550055"/>
                <a:gd name="connsiteY4" fmla="*/ 54864 h 541325"/>
                <a:gd name="connsiteX5" fmla="*/ 3211373 w 4550055"/>
                <a:gd name="connsiteY5" fmla="*/ 43891 h 541325"/>
                <a:gd name="connsiteX6" fmla="*/ 3551530 w 4550055"/>
                <a:gd name="connsiteY6" fmla="*/ 47549 h 541325"/>
                <a:gd name="connsiteX7" fmla="*/ 3781959 w 4550055"/>
                <a:gd name="connsiteY7" fmla="*/ 43891 h 541325"/>
                <a:gd name="connsiteX8" fmla="*/ 3942893 w 4550055"/>
                <a:gd name="connsiteY8" fmla="*/ 47549 h 541325"/>
                <a:gd name="connsiteX9" fmla="*/ 4052621 w 4550055"/>
                <a:gd name="connsiteY9" fmla="*/ 40234 h 541325"/>
                <a:gd name="connsiteX10" fmla="*/ 4144061 w 4550055"/>
                <a:gd name="connsiteY10" fmla="*/ 18288 h 541325"/>
                <a:gd name="connsiteX11" fmla="*/ 4191610 w 4550055"/>
                <a:gd name="connsiteY11" fmla="*/ 0 h 541325"/>
                <a:gd name="connsiteX12" fmla="*/ 4231843 w 4550055"/>
                <a:gd name="connsiteY12" fmla="*/ 0 h 541325"/>
                <a:gd name="connsiteX13" fmla="*/ 4286707 w 4550055"/>
                <a:gd name="connsiteY13" fmla="*/ 7315 h 541325"/>
                <a:gd name="connsiteX14" fmla="*/ 4345229 w 4550055"/>
                <a:gd name="connsiteY14" fmla="*/ 32919 h 541325"/>
                <a:gd name="connsiteX15" fmla="*/ 4403751 w 4550055"/>
                <a:gd name="connsiteY15" fmla="*/ 65837 h 541325"/>
                <a:gd name="connsiteX16" fmla="*/ 4454957 w 4550055"/>
                <a:gd name="connsiteY16" fmla="*/ 102413 h 541325"/>
                <a:gd name="connsiteX17" fmla="*/ 4487875 w 4550055"/>
                <a:gd name="connsiteY17" fmla="*/ 131674 h 541325"/>
                <a:gd name="connsiteX18" fmla="*/ 4509821 w 4550055"/>
                <a:gd name="connsiteY18" fmla="*/ 160935 h 541325"/>
                <a:gd name="connsiteX19" fmla="*/ 4531767 w 4550055"/>
                <a:gd name="connsiteY19" fmla="*/ 197511 h 541325"/>
                <a:gd name="connsiteX20" fmla="*/ 4546397 w 4550055"/>
                <a:gd name="connsiteY20" fmla="*/ 230429 h 541325"/>
                <a:gd name="connsiteX21" fmla="*/ 4550055 w 4550055"/>
                <a:gd name="connsiteY21" fmla="*/ 248717 h 541325"/>
                <a:gd name="connsiteX22" fmla="*/ 4546397 w 4550055"/>
                <a:gd name="connsiteY22" fmla="*/ 277978 h 541325"/>
                <a:gd name="connsiteX23" fmla="*/ 4528109 w 4550055"/>
                <a:gd name="connsiteY23" fmla="*/ 307239 h 541325"/>
                <a:gd name="connsiteX24" fmla="*/ 4502506 w 4550055"/>
                <a:gd name="connsiteY24" fmla="*/ 318211 h 541325"/>
                <a:gd name="connsiteX25" fmla="*/ 4447642 w 4550055"/>
                <a:gd name="connsiteY25" fmla="*/ 321869 h 541325"/>
                <a:gd name="connsiteX26" fmla="*/ 4337914 w 4550055"/>
                <a:gd name="connsiteY26" fmla="*/ 307239 h 541325"/>
                <a:gd name="connsiteX27" fmla="*/ 4198925 w 4550055"/>
                <a:gd name="connsiteY27" fmla="*/ 292608 h 541325"/>
                <a:gd name="connsiteX28" fmla="*/ 3946551 w 4550055"/>
                <a:gd name="connsiteY28" fmla="*/ 267005 h 541325"/>
                <a:gd name="connsiteX29" fmla="*/ 3610051 w 4550055"/>
                <a:gd name="connsiteY29" fmla="*/ 248717 h 541325"/>
                <a:gd name="connsiteX30" fmla="*/ 3361335 w 4550055"/>
                <a:gd name="connsiteY30" fmla="*/ 245059 h 541325"/>
                <a:gd name="connsiteX31" fmla="*/ 3160167 w 4550055"/>
                <a:gd name="connsiteY31" fmla="*/ 248717 h 541325"/>
                <a:gd name="connsiteX32" fmla="*/ 2944368 w 4550055"/>
                <a:gd name="connsiteY32" fmla="*/ 248717 h 541325"/>
                <a:gd name="connsiteX33" fmla="*/ 2640787 w 4550055"/>
                <a:gd name="connsiteY33" fmla="*/ 259690 h 541325"/>
                <a:gd name="connsiteX34" fmla="*/ 2435962 w 4550055"/>
                <a:gd name="connsiteY34" fmla="*/ 267005 h 541325"/>
                <a:gd name="connsiteX35" fmla="*/ 2117751 w 4550055"/>
                <a:gd name="connsiteY35" fmla="*/ 270663 h 541325"/>
                <a:gd name="connsiteX36" fmla="*/ 1887322 w 4550055"/>
                <a:gd name="connsiteY36" fmla="*/ 281635 h 541325"/>
                <a:gd name="connsiteX37" fmla="*/ 1700784 w 4550055"/>
                <a:gd name="connsiteY37" fmla="*/ 299923 h 541325"/>
                <a:gd name="connsiteX38" fmla="*/ 1554480 w 4550055"/>
                <a:gd name="connsiteY38" fmla="*/ 321869 h 541325"/>
                <a:gd name="connsiteX39" fmla="*/ 1463040 w 4550055"/>
                <a:gd name="connsiteY39" fmla="*/ 336499 h 541325"/>
                <a:gd name="connsiteX40" fmla="*/ 1287475 w 4550055"/>
                <a:gd name="connsiteY40" fmla="*/ 376733 h 541325"/>
                <a:gd name="connsiteX41" fmla="*/ 1046074 w 4550055"/>
                <a:gd name="connsiteY41" fmla="*/ 427939 h 541325"/>
                <a:gd name="connsiteX42" fmla="*/ 779069 w 4550055"/>
                <a:gd name="connsiteY42" fmla="*/ 493776 h 541325"/>
                <a:gd name="connsiteX43" fmla="*/ 636423 w 4550055"/>
                <a:gd name="connsiteY43" fmla="*/ 534010 h 541325"/>
                <a:gd name="connsiteX44" fmla="*/ 592531 w 4550055"/>
                <a:gd name="connsiteY44" fmla="*/ 541325 h 541325"/>
                <a:gd name="connsiteX45" fmla="*/ 552298 w 4550055"/>
                <a:gd name="connsiteY45" fmla="*/ 541325 h 541325"/>
                <a:gd name="connsiteX46" fmla="*/ 504749 w 4550055"/>
                <a:gd name="connsiteY46" fmla="*/ 534010 h 541325"/>
                <a:gd name="connsiteX47" fmla="*/ 442570 w 4550055"/>
                <a:gd name="connsiteY47" fmla="*/ 515722 h 541325"/>
                <a:gd name="connsiteX48" fmla="*/ 354787 w 4550055"/>
                <a:gd name="connsiteY48" fmla="*/ 475488 h 541325"/>
                <a:gd name="connsiteX49" fmla="*/ 237744 w 4550055"/>
                <a:gd name="connsiteY49" fmla="*/ 409651 h 541325"/>
                <a:gd name="connsiteX50" fmla="*/ 95098 w 4550055"/>
                <a:gd name="connsiteY50" fmla="*/ 303581 h 541325"/>
                <a:gd name="connsiteX51" fmla="*/ 36576 w 4550055"/>
                <a:gd name="connsiteY51" fmla="*/ 256032 h 541325"/>
                <a:gd name="connsiteX52" fmla="*/ 21946 w 4550055"/>
                <a:gd name="connsiteY52" fmla="*/ 241402 h 541325"/>
                <a:gd name="connsiteX53" fmla="*/ 0 w 4550055"/>
                <a:gd name="connsiteY53" fmla="*/ 201168 h 541325"/>
                <a:gd name="connsiteX54" fmla="*/ 0 w 4550055"/>
                <a:gd name="connsiteY54" fmla="*/ 190195 h 541325"/>
                <a:gd name="connsiteX55" fmla="*/ 7315 w 4550055"/>
                <a:gd name="connsiteY55" fmla="*/ 175565 h 541325"/>
                <a:gd name="connsiteX56" fmla="*/ 21946 w 4550055"/>
                <a:gd name="connsiteY56" fmla="*/ 175565 h 541325"/>
                <a:gd name="connsiteX57" fmla="*/ 95098 w 4550055"/>
                <a:gd name="connsiteY57" fmla="*/ 212141 h 541325"/>
                <a:gd name="connsiteX58" fmla="*/ 182880 w 4550055"/>
                <a:gd name="connsiteY58" fmla="*/ 241402 h 541325"/>
                <a:gd name="connsiteX59" fmla="*/ 285293 w 4550055"/>
                <a:gd name="connsiteY59" fmla="*/ 270663 h 541325"/>
                <a:gd name="connsiteX60" fmla="*/ 398679 w 4550055"/>
                <a:gd name="connsiteY60" fmla="*/ 288951 h 541325"/>
                <a:gd name="connsiteX61" fmla="*/ 449885 w 4550055"/>
                <a:gd name="connsiteY61" fmla="*/ 292608 h 541325"/>
                <a:gd name="connsiteX62" fmla="*/ 519379 w 4550055"/>
                <a:gd name="connsiteY62" fmla="*/ 296266 h 541325"/>
                <a:gd name="connsiteX63" fmla="*/ 676656 w 4550055"/>
                <a:gd name="connsiteY63" fmla="*/ 277978 h 541325"/>
                <a:gd name="connsiteX64" fmla="*/ 1020471 w 4550055"/>
                <a:gd name="connsiteY64" fmla="*/ 230429 h 541325"/>
                <a:gd name="connsiteX65" fmla="*/ 1371600 w 4550055"/>
                <a:gd name="connsiteY65" fmla="*/ 179223 h 541325"/>
                <a:gd name="connsiteX66" fmla="*/ 1558138 w 4550055"/>
                <a:gd name="connsiteY66" fmla="*/ 135331 h 541325"/>
                <a:gd name="connsiteX67" fmla="*/ 1938528 w 4550055"/>
                <a:gd name="connsiteY67" fmla="*/ 113386 h 5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50055" h="541325">
                  <a:moveTo>
                    <a:pt x="1938528" y="113386"/>
                  </a:moveTo>
                  <a:lnTo>
                    <a:pt x="2318919" y="91440"/>
                  </a:lnTo>
                  <a:lnTo>
                    <a:pt x="2505456" y="69495"/>
                  </a:lnTo>
                  <a:lnTo>
                    <a:pt x="2790749" y="65837"/>
                  </a:lnTo>
                  <a:lnTo>
                    <a:pt x="3035808" y="54864"/>
                  </a:lnTo>
                  <a:lnTo>
                    <a:pt x="3211373" y="43891"/>
                  </a:lnTo>
                  <a:lnTo>
                    <a:pt x="3551530" y="47549"/>
                  </a:lnTo>
                  <a:lnTo>
                    <a:pt x="3781959" y="43891"/>
                  </a:lnTo>
                  <a:lnTo>
                    <a:pt x="3942893" y="47549"/>
                  </a:lnTo>
                  <a:lnTo>
                    <a:pt x="4052621" y="40234"/>
                  </a:lnTo>
                  <a:lnTo>
                    <a:pt x="4144061" y="18288"/>
                  </a:lnTo>
                  <a:lnTo>
                    <a:pt x="4191610" y="0"/>
                  </a:lnTo>
                  <a:lnTo>
                    <a:pt x="4231843" y="0"/>
                  </a:lnTo>
                  <a:lnTo>
                    <a:pt x="4286707" y="7315"/>
                  </a:lnTo>
                  <a:lnTo>
                    <a:pt x="4345229" y="32919"/>
                  </a:lnTo>
                  <a:lnTo>
                    <a:pt x="4403751" y="65837"/>
                  </a:lnTo>
                  <a:lnTo>
                    <a:pt x="4454957" y="102413"/>
                  </a:lnTo>
                  <a:lnTo>
                    <a:pt x="4487875" y="131674"/>
                  </a:lnTo>
                  <a:lnTo>
                    <a:pt x="4509821" y="160935"/>
                  </a:lnTo>
                  <a:lnTo>
                    <a:pt x="4531767" y="197511"/>
                  </a:lnTo>
                  <a:lnTo>
                    <a:pt x="4546397" y="230429"/>
                  </a:lnTo>
                  <a:lnTo>
                    <a:pt x="4550055" y="248717"/>
                  </a:lnTo>
                  <a:lnTo>
                    <a:pt x="4546397" y="277978"/>
                  </a:lnTo>
                  <a:lnTo>
                    <a:pt x="4528109" y="307239"/>
                  </a:lnTo>
                  <a:lnTo>
                    <a:pt x="4502506" y="318211"/>
                  </a:lnTo>
                  <a:lnTo>
                    <a:pt x="4447642" y="321869"/>
                  </a:lnTo>
                  <a:lnTo>
                    <a:pt x="4337914" y="307239"/>
                  </a:lnTo>
                  <a:lnTo>
                    <a:pt x="4198925" y="292608"/>
                  </a:lnTo>
                  <a:lnTo>
                    <a:pt x="3946551" y="267005"/>
                  </a:lnTo>
                  <a:lnTo>
                    <a:pt x="3610051" y="248717"/>
                  </a:lnTo>
                  <a:lnTo>
                    <a:pt x="3361335" y="245059"/>
                  </a:lnTo>
                  <a:lnTo>
                    <a:pt x="3160167" y="248717"/>
                  </a:lnTo>
                  <a:lnTo>
                    <a:pt x="2944368" y="248717"/>
                  </a:lnTo>
                  <a:lnTo>
                    <a:pt x="2640787" y="259690"/>
                  </a:lnTo>
                  <a:lnTo>
                    <a:pt x="2435962" y="267005"/>
                  </a:lnTo>
                  <a:lnTo>
                    <a:pt x="2117751" y="270663"/>
                  </a:lnTo>
                  <a:lnTo>
                    <a:pt x="1887322" y="281635"/>
                  </a:lnTo>
                  <a:lnTo>
                    <a:pt x="1700784" y="299923"/>
                  </a:lnTo>
                  <a:lnTo>
                    <a:pt x="1554480" y="321869"/>
                  </a:lnTo>
                  <a:lnTo>
                    <a:pt x="1463040" y="336499"/>
                  </a:lnTo>
                  <a:lnTo>
                    <a:pt x="1287475" y="376733"/>
                  </a:lnTo>
                  <a:lnTo>
                    <a:pt x="1046074" y="427939"/>
                  </a:lnTo>
                  <a:lnTo>
                    <a:pt x="779069" y="493776"/>
                  </a:lnTo>
                  <a:lnTo>
                    <a:pt x="636423" y="534010"/>
                  </a:lnTo>
                  <a:lnTo>
                    <a:pt x="592531" y="541325"/>
                  </a:lnTo>
                  <a:lnTo>
                    <a:pt x="552298" y="541325"/>
                  </a:lnTo>
                  <a:lnTo>
                    <a:pt x="504749" y="534010"/>
                  </a:lnTo>
                  <a:lnTo>
                    <a:pt x="442570" y="515722"/>
                  </a:lnTo>
                  <a:lnTo>
                    <a:pt x="354787" y="475488"/>
                  </a:lnTo>
                  <a:lnTo>
                    <a:pt x="237744" y="409651"/>
                  </a:lnTo>
                  <a:lnTo>
                    <a:pt x="95098" y="303581"/>
                  </a:lnTo>
                  <a:lnTo>
                    <a:pt x="36576" y="256032"/>
                  </a:lnTo>
                  <a:lnTo>
                    <a:pt x="21946" y="241402"/>
                  </a:lnTo>
                  <a:lnTo>
                    <a:pt x="0" y="201168"/>
                  </a:lnTo>
                  <a:lnTo>
                    <a:pt x="0" y="190195"/>
                  </a:lnTo>
                  <a:lnTo>
                    <a:pt x="7315" y="175565"/>
                  </a:lnTo>
                  <a:lnTo>
                    <a:pt x="21946" y="175565"/>
                  </a:lnTo>
                  <a:lnTo>
                    <a:pt x="95098" y="212141"/>
                  </a:lnTo>
                  <a:lnTo>
                    <a:pt x="182880" y="241402"/>
                  </a:lnTo>
                  <a:lnTo>
                    <a:pt x="285293" y="270663"/>
                  </a:lnTo>
                  <a:lnTo>
                    <a:pt x="398679" y="288951"/>
                  </a:lnTo>
                  <a:lnTo>
                    <a:pt x="449885" y="292608"/>
                  </a:lnTo>
                  <a:lnTo>
                    <a:pt x="519379" y="296266"/>
                  </a:lnTo>
                  <a:lnTo>
                    <a:pt x="676656" y="277978"/>
                  </a:lnTo>
                  <a:lnTo>
                    <a:pt x="1020471" y="230429"/>
                  </a:lnTo>
                  <a:lnTo>
                    <a:pt x="1371600" y="179223"/>
                  </a:lnTo>
                  <a:lnTo>
                    <a:pt x="1558138" y="135331"/>
                  </a:lnTo>
                  <a:lnTo>
                    <a:pt x="1938528" y="1133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94088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B75BC2F7-FF7F-4339-B736-F77C2E19F3BD}"/>
              </a:ext>
            </a:extLst>
          </p:cNvPr>
          <p:cNvGrpSpPr/>
          <p:nvPr/>
        </p:nvGrpSpPr>
        <p:grpSpPr>
          <a:xfrm>
            <a:off x="3673476" y="1392239"/>
            <a:ext cx="4551363" cy="4641850"/>
            <a:chOff x="3673476" y="1392239"/>
            <a:chExt cx="4551363" cy="4641850"/>
          </a:xfrm>
          <a:solidFill>
            <a:schemeClr val="tx1"/>
          </a:solidFill>
        </p:grpSpPr>
        <p:sp>
          <p:nvSpPr>
            <p:cNvPr id="3" name="フリーフォーム 17">
              <a:extLst>
                <a:ext uri="{FF2B5EF4-FFF2-40B4-BE49-F238E27FC236}">
                  <a16:creationId xmlns:a16="http://schemas.microsoft.com/office/drawing/2014/main" id="{D683E29B-5338-4748-B9BB-EED40C62AB33}"/>
                </a:ext>
              </a:extLst>
            </p:cNvPr>
            <p:cNvSpPr/>
            <p:nvPr/>
          </p:nvSpPr>
          <p:spPr>
            <a:xfrm>
              <a:off x="4903788" y="1817689"/>
              <a:ext cx="2335212" cy="536575"/>
            </a:xfrm>
            <a:custGeom>
              <a:avLst/>
              <a:gdLst>
                <a:gd name="connsiteX0" fmla="*/ 828675 w 2336006"/>
                <a:gd name="connsiteY0" fmla="*/ 438150 h 538162"/>
                <a:gd name="connsiteX1" fmla="*/ 1026319 w 2336006"/>
                <a:gd name="connsiteY1" fmla="*/ 397669 h 538162"/>
                <a:gd name="connsiteX2" fmla="*/ 1116806 w 2336006"/>
                <a:gd name="connsiteY2" fmla="*/ 378619 h 538162"/>
                <a:gd name="connsiteX3" fmla="*/ 1345406 w 2336006"/>
                <a:gd name="connsiteY3" fmla="*/ 335756 h 538162"/>
                <a:gd name="connsiteX4" fmla="*/ 1624012 w 2336006"/>
                <a:gd name="connsiteY4" fmla="*/ 302419 h 538162"/>
                <a:gd name="connsiteX5" fmla="*/ 1921669 w 2336006"/>
                <a:gd name="connsiteY5" fmla="*/ 266700 h 538162"/>
                <a:gd name="connsiteX6" fmla="*/ 2181225 w 2336006"/>
                <a:gd name="connsiteY6" fmla="*/ 235744 h 538162"/>
                <a:gd name="connsiteX7" fmla="*/ 2269331 w 2336006"/>
                <a:gd name="connsiteY7" fmla="*/ 223837 h 538162"/>
                <a:gd name="connsiteX8" fmla="*/ 2312194 w 2336006"/>
                <a:gd name="connsiteY8" fmla="*/ 209550 h 538162"/>
                <a:gd name="connsiteX9" fmla="*/ 2328862 w 2336006"/>
                <a:gd name="connsiteY9" fmla="*/ 195262 h 538162"/>
                <a:gd name="connsiteX10" fmla="*/ 2336006 w 2336006"/>
                <a:gd name="connsiteY10" fmla="*/ 180975 h 538162"/>
                <a:gd name="connsiteX11" fmla="*/ 2336006 w 2336006"/>
                <a:gd name="connsiteY11" fmla="*/ 171450 h 538162"/>
                <a:gd name="connsiteX12" fmla="*/ 2326481 w 2336006"/>
                <a:gd name="connsiteY12" fmla="*/ 150019 h 538162"/>
                <a:gd name="connsiteX13" fmla="*/ 2305050 w 2336006"/>
                <a:gd name="connsiteY13" fmla="*/ 121444 h 538162"/>
                <a:gd name="connsiteX14" fmla="*/ 2247900 w 2336006"/>
                <a:gd name="connsiteY14" fmla="*/ 78581 h 538162"/>
                <a:gd name="connsiteX15" fmla="*/ 2197894 w 2336006"/>
                <a:gd name="connsiteY15" fmla="*/ 54769 h 538162"/>
                <a:gd name="connsiteX16" fmla="*/ 2107406 w 2336006"/>
                <a:gd name="connsiteY16" fmla="*/ 23812 h 538162"/>
                <a:gd name="connsiteX17" fmla="*/ 2026444 w 2336006"/>
                <a:gd name="connsiteY17" fmla="*/ 4762 h 538162"/>
                <a:gd name="connsiteX18" fmla="*/ 1950244 w 2336006"/>
                <a:gd name="connsiteY18" fmla="*/ 0 h 538162"/>
                <a:gd name="connsiteX19" fmla="*/ 1926431 w 2336006"/>
                <a:gd name="connsiteY19" fmla="*/ 14287 h 538162"/>
                <a:gd name="connsiteX20" fmla="*/ 1905000 w 2336006"/>
                <a:gd name="connsiteY20" fmla="*/ 30956 h 538162"/>
                <a:gd name="connsiteX21" fmla="*/ 1857375 w 2336006"/>
                <a:gd name="connsiteY21" fmla="*/ 61912 h 538162"/>
                <a:gd name="connsiteX22" fmla="*/ 1776412 w 2336006"/>
                <a:gd name="connsiteY22" fmla="*/ 100012 h 538162"/>
                <a:gd name="connsiteX23" fmla="*/ 1702594 w 2336006"/>
                <a:gd name="connsiteY23" fmla="*/ 123825 h 538162"/>
                <a:gd name="connsiteX24" fmla="*/ 1554956 w 2336006"/>
                <a:gd name="connsiteY24" fmla="*/ 152400 h 538162"/>
                <a:gd name="connsiteX25" fmla="*/ 1412081 w 2336006"/>
                <a:gd name="connsiteY25" fmla="*/ 171450 h 538162"/>
                <a:gd name="connsiteX26" fmla="*/ 1295400 w 2336006"/>
                <a:gd name="connsiteY26" fmla="*/ 185737 h 538162"/>
                <a:gd name="connsiteX27" fmla="*/ 1033462 w 2336006"/>
                <a:gd name="connsiteY27" fmla="*/ 240506 h 538162"/>
                <a:gd name="connsiteX28" fmla="*/ 883444 w 2336006"/>
                <a:gd name="connsiteY28" fmla="*/ 266700 h 538162"/>
                <a:gd name="connsiteX29" fmla="*/ 735806 w 2336006"/>
                <a:gd name="connsiteY29" fmla="*/ 285750 h 538162"/>
                <a:gd name="connsiteX30" fmla="*/ 626269 w 2336006"/>
                <a:gd name="connsiteY30" fmla="*/ 295275 h 538162"/>
                <a:gd name="connsiteX31" fmla="*/ 528637 w 2336006"/>
                <a:gd name="connsiteY31" fmla="*/ 304800 h 538162"/>
                <a:gd name="connsiteX32" fmla="*/ 450056 w 2336006"/>
                <a:gd name="connsiteY32" fmla="*/ 307181 h 538162"/>
                <a:gd name="connsiteX33" fmla="*/ 352425 w 2336006"/>
                <a:gd name="connsiteY33" fmla="*/ 302419 h 538162"/>
                <a:gd name="connsiteX34" fmla="*/ 319087 w 2336006"/>
                <a:gd name="connsiteY34" fmla="*/ 297656 h 538162"/>
                <a:gd name="connsiteX35" fmla="*/ 254794 w 2336006"/>
                <a:gd name="connsiteY35" fmla="*/ 276225 h 538162"/>
                <a:gd name="connsiteX36" fmla="*/ 166687 w 2336006"/>
                <a:gd name="connsiteY36" fmla="*/ 235744 h 538162"/>
                <a:gd name="connsiteX37" fmla="*/ 88106 w 2336006"/>
                <a:gd name="connsiteY37" fmla="*/ 195262 h 538162"/>
                <a:gd name="connsiteX38" fmla="*/ 47625 w 2336006"/>
                <a:gd name="connsiteY38" fmla="*/ 171450 h 538162"/>
                <a:gd name="connsiteX39" fmla="*/ 28575 w 2336006"/>
                <a:gd name="connsiteY39" fmla="*/ 164306 h 538162"/>
                <a:gd name="connsiteX40" fmla="*/ 11906 w 2336006"/>
                <a:gd name="connsiteY40" fmla="*/ 161925 h 538162"/>
                <a:gd name="connsiteX41" fmla="*/ 0 w 2336006"/>
                <a:gd name="connsiteY41" fmla="*/ 166687 h 538162"/>
                <a:gd name="connsiteX42" fmla="*/ 2381 w 2336006"/>
                <a:gd name="connsiteY42" fmla="*/ 185737 h 538162"/>
                <a:gd name="connsiteX43" fmla="*/ 16669 w 2336006"/>
                <a:gd name="connsiteY43" fmla="*/ 214312 h 538162"/>
                <a:gd name="connsiteX44" fmla="*/ 50006 w 2336006"/>
                <a:gd name="connsiteY44" fmla="*/ 266700 h 538162"/>
                <a:gd name="connsiteX45" fmla="*/ 102394 w 2336006"/>
                <a:gd name="connsiteY45" fmla="*/ 328612 h 538162"/>
                <a:gd name="connsiteX46" fmla="*/ 164306 w 2336006"/>
                <a:gd name="connsiteY46" fmla="*/ 392906 h 538162"/>
                <a:gd name="connsiteX47" fmla="*/ 219075 w 2336006"/>
                <a:gd name="connsiteY47" fmla="*/ 440531 h 538162"/>
                <a:gd name="connsiteX48" fmla="*/ 288131 w 2336006"/>
                <a:gd name="connsiteY48" fmla="*/ 485775 h 538162"/>
                <a:gd name="connsiteX49" fmla="*/ 345281 w 2336006"/>
                <a:gd name="connsiteY49" fmla="*/ 514350 h 538162"/>
                <a:gd name="connsiteX50" fmla="*/ 411956 w 2336006"/>
                <a:gd name="connsiteY50" fmla="*/ 538162 h 538162"/>
                <a:gd name="connsiteX51" fmla="*/ 438150 w 2336006"/>
                <a:gd name="connsiteY51" fmla="*/ 535781 h 538162"/>
                <a:gd name="connsiteX52" fmla="*/ 514350 w 2336006"/>
                <a:gd name="connsiteY52" fmla="*/ 511969 h 538162"/>
                <a:gd name="connsiteX53" fmla="*/ 702469 w 2336006"/>
                <a:gd name="connsiteY53" fmla="*/ 464344 h 538162"/>
                <a:gd name="connsiteX54" fmla="*/ 828675 w 2336006"/>
                <a:gd name="connsiteY54" fmla="*/ 438150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36006" h="538162">
                  <a:moveTo>
                    <a:pt x="828675" y="438150"/>
                  </a:moveTo>
                  <a:lnTo>
                    <a:pt x="1026319" y="397669"/>
                  </a:lnTo>
                  <a:lnTo>
                    <a:pt x="1116806" y="378619"/>
                  </a:lnTo>
                  <a:lnTo>
                    <a:pt x="1345406" y="335756"/>
                  </a:lnTo>
                  <a:lnTo>
                    <a:pt x="1624012" y="302419"/>
                  </a:lnTo>
                  <a:lnTo>
                    <a:pt x="1921669" y="266700"/>
                  </a:lnTo>
                  <a:lnTo>
                    <a:pt x="2181225" y="235744"/>
                  </a:lnTo>
                  <a:lnTo>
                    <a:pt x="2269331" y="223837"/>
                  </a:lnTo>
                  <a:lnTo>
                    <a:pt x="2312194" y="209550"/>
                  </a:lnTo>
                  <a:lnTo>
                    <a:pt x="2328862" y="195262"/>
                  </a:lnTo>
                  <a:lnTo>
                    <a:pt x="2336006" y="180975"/>
                  </a:lnTo>
                  <a:lnTo>
                    <a:pt x="2336006" y="171450"/>
                  </a:lnTo>
                  <a:lnTo>
                    <a:pt x="2326481" y="150019"/>
                  </a:lnTo>
                  <a:lnTo>
                    <a:pt x="2305050" y="121444"/>
                  </a:lnTo>
                  <a:lnTo>
                    <a:pt x="2247900" y="78581"/>
                  </a:lnTo>
                  <a:lnTo>
                    <a:pt x="2197894" y="54769"/>
                  </a:lnTo>
                  <a:lnTo>
                    <a:pt x="2107406" y="23812"/>
                  </a:lnTo>
                  <a:lnTo>
                    <a:pt x="2026444" y="4762"/>
                  </a:lnTo>
                  <a:lnTo>
                    <a:pt x="1950244" y="0"/>
                  </a:lnTo>
                  <a:lnTo>
                    <a:pt x="1926431" y="14287"/>
                  </a:lnTo>
                  <a:lnTo>
                    <a:pt x="1905000" y="30956"/>
                  </a:lnTo>
                  <a:lnTo>
                    <a:pt x="1857375" y="61912"/>
                  </a:lnTo>
                  <a:lnTo>
                    <a:pt x="1776412" y="100012"/>
                  </a:lnTo>
                  <a:lnTo>
                    <a:pt x="1702594" y="123825"/>
                  </a:lnTo>
                  <a:lnTo>
                    <a:pt x="1554956" y="152400"/>
                  </a:lnTo>
                  <a:lnTo>
                    <a:pt x="1412081" y="171450"/>
                  </a:lnTo>
                  <a:lnTo>
                    <a:pt x="1295400" y="185737"/>
                  </a:lnTo>
                  <a:lnTo>
                    <a:pt x="1033462" y="240506"/>
                  </a:lnTo>
                  <a:lnTo>
                    <a:pt x="883444" y="266700"/>
                  </a:lnTo>
                  <a:lnTo>
                    <a:pt x="735806" y="285750"/>
                  </a:lnTo>
                  <a:lnTo>
                    <a:pt x="626269" y="295275"/>
                  </a:lnTo>
                  <a:lnTo>
                    <a:pt x="528637" y="304800"/>
                  </a:lnTo>
                  <a:lnTo>
                    <a:pt x="450056" y="307181"/>
                  </a:lnTo>
                  <a:lnTo>
                    <a:pt x="352425" y="302419"/>
                  </a:lnTo>
                  <a:lnTo>
                    <a:pt x="319087" y="297656"/>
                  </a:lnTo>
                  <a:lnTo>
                    <a:pt x="254794" y="276225"/>
                  </a:lnTo>
                  <a:lnTo>
                    <a:pt x="166687" y="235744"/>
                  </a:lnTo>
                  <a:lnTo>
                    <a:pt x="88106" y="195262"/>
                  </a:lnTo>
                  <a:lnTo>
                    <a:pt x="47625" y="171450"/>
                  </a:lnTo>
                  <a:lnTo>
                    <a:pt x="28575" y="164306"/>
                  </a:lnTo>
                  <a:lnTo>
                    <a:pt x="11906" y="161925"/>
                  </a:lnTo>
                  <a:lnTo>
                    <a:pt x="0" y="166687"/>
                  </a:lnTo>
                  <a:lnTo>
                    <a:pt x="2381" y="185737"/>
                  </a:lnTo>
                  <a:lnTo>
                    <a:pt x="16669" y="214312"/>
                  </a:lnTo>
                  <a:lnTo>
                    <a:pt x="50006" y="266700"/>
                  </a:lnTo>
                  <a:lnTo>
                    <a:pt x="102394" y="328612"/>
                  </a:lnTo>
                  <a:lnTo>
                    <a:pt x="164306" y="392906"/>
                  </a:lnTo>
                  <a:lnTo>
                    <a:pt x="219075" y="440531"/>
                  </a:lnTo>
                  <a:lnTo>
                    <a:pt x="288131" y="485775"/>
                  </a:lnTo>
                  <a:lnTo>
                    <a:pt x="345281" y="514350"/>
                  </a:lnTo>
                  <a:lnTo>
                    <a:pt x="411956" y="538162"/>
                  </a:lnTo>
                  <a:lnTo>
                    <a:pt x="438150" y="535781"/>
                  </a:lnTo>
                  <a:lnTo>
                    <a:pt x="514350" y="511969"/>
                  </a:lnTo>
                  <a:lnTo>
                    <a:pt x="702469" y="464344"/>
                  </a:lnTo>
                  <a:lnTo>
                    <a:pt x="828675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8">
              <a:extLst>
                <a:ext uri="{FF2B5EF4-FFF2-40B4-BE49-F238E27FC236}">
                  <a16:creationId xmlns:a16="http://schemas.microsoft.com/office/drawing/2014/main" id="{A3D7A9E5-5AF7-4EAB-9B0E-4164B620BC54}"/>
                </a:ext>
              </a:extLst>
            </p:cNvPr>
            <p:cNvSpPr/>
            <p:nvPr/>
          </p:nvSpPr>
          <p:spPr>
            <a:xfrm>
              <a:off x="5792788" y="1392239"/>
              <a:ext cx="493712" cy="1781175"/>
            </a:xfrm>
            <a:custGeom>
              <a:avLst/>
              <a:gdLst>
                <a:gd name="connsiteX0" fmla="*/ 204788 w 492919"/>
                <a:gd name="connsiteY0" fmla="*/ 933450 h 1781175"/>
                <a:gd name="connsiteX1" fmla="*/ 204788 w 492919"/>
                <a:gd name="connsiteY1" fmla="*/ 526257 h 1781175"/>
                <a:gd name="connsiteX2" fmla="*/ 200025 w 492919"/>
                <a:gd name="connsiteY2" fmla="*/ 438150 h 1781175"/>
                <a:gd name="connsiteX3" fmla="*/ 195263 w 492919"/>
                <a:gd name="connsiteY3" fmla="*/ 350044 h 1781175"/>
                <a:gd name="connsiteX4" fmla="*/ 190500 w 492919"/>
                <a:gd name="connsiteY4" fmla="*/ 302419 h 1781175"/>
                <a:gd name="connsiteX5" fmla="*/ 185738 w 492919"/>
                <a:gd name="connsiteY5" fmla="*/ 278607 h 1781175"/>
                <a:gd name="connsiteX6" fmla="*/ 166688 w 492919"/>
                <a:gd name="connsiteY6" fmla="*/ 228600 h 1781175"/>
                <a:gd name="connsiteX7" fmla="*/ 145257 w 492919"/>
                <a:gd name="connsiteY7" fmla="*/ 185738 h 1781175"/>
                <a:gd name="connsiteX8" fmla="*/ 123825 w 492919"/>
                <a:gd name="connsiteY8" fmla="*/ 152400 h 1781175"/>
                <a:gd name="connsiteX9" fmla="*/ 97632 w 492919"/>
                <a:gd name="connsiteY9" fmla="*/ 126207 h 1781175"/>
                <a:gd name="connsiteX10" fmla="*/ 54769 w 492919"/>
                <a:gd name="connsiteY10" fmla="*/ 97632 h 1781175"/>
                <a:gd name="connsiteX11" fmla="*/ 21432 w 492919"/>
                <a:gd name="connsiteY11" fmla="*/ 73819 h 1781175"/>
                <a:gd name="connsiteX12" fmla="*/ 7144 w 492919"/>
                <a:gd name="connsiteY12" fmla="*/ 61913 h 1781175"/>
                <a:gd name="connsiteX13" fmla="*/ 0 w 492919"/>
                <a:gd name="connsiteY13" fmla="*/ 50007 h 1781175"/>
                <a:gd name="connsiteX14" fmla="*/ 0 w 492919"/>
                <a:gd name="connsiteY14" fmla="*/ 40482 h 1781175"/>
                <a:gd name="connsiteX15" fmla="*/ 2382 w 492919"/>
                <a:gd name="connsiteY15" fmla="*/ 30957 h 1781175"/>
                <a:gd name="connsiteX16" fmla="*/ 21432 w 492919"/>
                <a:gd name="connsiteY16" fmla="*/ 16669 h 1781175"/>
                <a:gd name="connsiteX17" fmla="*/ 59532 w 492919"/>
                <a:gd name="connsiteY17" fmla="*/ 7144 h 1781175"/>
                <a:gd name="connsiteX18" fmla="*/ 119063 w 492919"/>
                <a:gd name="connsiteY18" fmla="*/ 0 h 1781175"/>
                <a:gd name="connsiteX19" fmla="*/ 178594 w 492919"/>
                <a:gd name="connsiteY19" fmla="*/ 4763 h 1781175"/>
                <a:gd name="connsiteX20" fmla="*/ 226219 w 492919"/>
                <a:gd name="connsiteY20" fmla="*/ 14288 h 1781175"/>
                <a:gd name="connsiteX21" fmla="*/ 269082 w 492919"/>
                <a:gd name="connsiteY21" fmla="*/ 28575 h 1781175"/>
                <a:gd name="connsiteX22" fmla="*/ 309563 w 492919"/>
                <a:gd name="connsiteY22" fmla="*/ 45244 h 1781175"/>
                <a:gd name="connsiteX23" fmla="*/ 354807 w 492919"/>
                <a:gd name="connsiteY23" fmla="*/ 66675 h 1781175"/>
                <a:gd name="connsiteX24" fmla="*/ 395288 w 492919"/>
                <a:gd name="connsiteY24" fmla="*/ 92869 h 1781175"/>
                <a:gd name="connsiteX25" fmla="*/ 428625 w 492919"/>
                <a:gd name="connsiteY25" fmla="*/ 119063 h 1781175"/>
                <a:gd name="connsiteX26" fmla="*/ 454819 w 492919"/>
                <a:gd name="connsiteY26" fmla="*/ 145257 h 1781175"/>
                <a:gd name="connsiteX27" fmla="*/ 471488 w 492919"/>
                <a:gd name="connsiteY27" fmla="*/ 166688 h 1781175"/>
                <a:gd name="connsiteX28" fmla="*/ 481013 w 492919"/>
                <a:gd name="connsiteY28" fmla="*/ 183357 h 1781175"/>
                <a:gd name="connsiteX29" fmla="*/ 488157 w 492919"/>
                <a:gd name="connsiteY29" fmla="*/ 202407 h 1781175"/>
                <a:gd name="connsiteX30" fmla="*/ 492919 w 492919"/>
                <a:gd name="connsiteY30" fmla="*/ 226219 h 1781175"/>
                <a:gd name="connsiteX31" fmla="*/ 488157 w 492919"/>
                <a:gd name="connsiteY31" fmla="*/ 257175 h 1781175"/>
                <a:gd name="connsiteX32" fmla="*/ 473869 w 492919"/>
                <a:gd name="connsiteY32" fmla="*/ 290513 h 1781175"/>
                <a:gd name="connsiteX33" fmla="*/ 457200 w 492919"/>
                <a:gd name="connsiteY33" fmla="*/ 326232 h 1781175"/>
                <a:gd name="connsiteX34" fmla="*/ 445294 w 492919"/>
                <a:gd name="connsiteY34" fmla="*/ 369094 h 1781175"/>
                <a:gd name="connsiteX35" fmla="*/ 435769 w 492919"/>
                <a:gd name="connsiteY35" fmla="*/ 452438 h 1781175"/>
                <a:gd name="connsiteX36" fmla="*/ 426244 w 492919"/>
                <a:gd name="connsiteY36" fmla="*/ 621507 h 1781175"/>
                <a:gd name="connsiteX37" fmla="*/ 431007 w 492919"/>
                <a:gd name="connsiteY37" fmla="*/ 1766888 h 1781175"/>
                <a:gd name="connsiteX38" fmla="*/ 204788 w 492919"/>
                <a:gd name="connsiteY38" fmla="*/ 1781175 h 1781175"/>
                <a:gd name="connsiteX39" fmla="*/ 204788 w 492919"/>
                <a:gd name="connsiteY39" fmla="*/ 933450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2919" h="1781175">
                  <a:moveTo>
                    <a:pt x="204788" y="933450"/>
                  </a:moveTo>
                  <a:lnTo>
                    <a:pt x="204788" y="526257"/>
                  </a:lnTo>
                  <a:lnTo>
                    <a:pt x="200025" y="438150"/>
                  </a:lnTo>
                  <a:lnTo>
                    <a:pt x="195263" y="350044"/>
                  </a:lnTo>
                  <a:lnTo>
                    <a:pt x="190500" y="302419"/>
                  </a:lnTo>
                  <a:lnTo>
                    <a:pt x="185738" y="278607"/>
                  </a:lnTo>
                  <a:lnTo>
                    <a:pt x="166688" y="228600"/>
                  </a:lnTo>
                  <a:lnTo>
                    <a:pt x="145257" y="185738"/>
                  </a:lnTo>
                  <a:lnTo>
                    <a:pt x="123825" y="152400"/>
                  </a:lnTo>
                  <a:lnTo>
                    <a:pt x="97632" y="126207"/>
                  </a:lnTo>
                  <a:lnTo>
                    <a:pt x="54769" y="97632"/>
                  </a:lnTo>
                  <a:lnTo>
                    <a:pt x="21432" y="73819"/>
                  </a:lnTo>
                  <a:lnTo>
                    <a:pt x="7144" y="61913"/>
                  </a:lnTo>
                  <a:lnTo>
                    <a:pt x="0" y="50007"/>
                  </a:lnTo>
                  <a:lnTo>
                    <a:pt x="0" y="40482"/>
                  </a:lnTo>
                  <a:lnTo>
                    <a:pt x="2382" y="30957"/>
                  </a:lnTo>
                  <a:lnTo>
                    <a:pt x="21432" y="16669"/>
                  </a:lnTo>
                  <a:lnTo>
                    <a:pt x="59532" y="7144"/>
                  </a:lnTo>
                  <a:lnTo>
                    <a:pt x="119063" y="0"/>
                  </a:lnTo>
                  <a:lnTo>
                    <a:pt x="178594" y="4763"/>
                  </a:lnTo>
                  <a:lnTo>
                    <a:pt x="226219" y="14288"/>
                  </a:lnTo>
                  <a:lnTo>
                    <a:pt x="269082" y="28575"/>
                  </a:lnTo>
                  <a:lnTo>
                    <a:pt x="309563" y="45244"/>
                  </a:lnTo>
                  <a:lnTo>
                    <a:pt x="354807" y="66675"/>
                  </a:lnTo>
                  <a:lnTo>
                    <a:pt x="395288" y="92869"/>
                  </a:lnTo>
                  <a:lnTo>
                    <a:pt x="428625" y="119063"/>
                  </a:lnTo>
                  <a:lnTo>
                    <a:pt x="454819" y="145257"/>
                  </a:lnTo>
                  <a:lnTo>
                    <a:pt x="471488" y="166688"/>
                  </a:lnTo>
                  <a:lnTo>
                    <a:pt x="481013" y="183357"/>
                  </a:lnTo>
                  <a:lnTo>
                    <a:pt x="488157" y="202407"/>
                  </a:lnTo>
                  <a:lnTo>
                    <a:pt x="492919" y="226219"/>
                  </a:lnTo>
                  <a:lnTo>
                    <a:pt x="488157" y="257175"/>
                  </a:lnTo>
                  <a:lnTo>
                    <a:pt x="473869" y="290513"/>
                  </a:lnTo>
                  <a:lnTo>
                    <a:pt x="457200" y="326232"/>
                  </a:lnTo>
                  <a:lnTo>
                    <a:pt x="445294" y="369094"/>
                  </a:lnTo>
                  <a:lnTo>
                    <a:pt x="435769" y="452438"/>
                  </a:lnTo>
                  <a:lnTo>
                    <a:pt x="426244" y="621507"/>
                  </a:lnTo>
                  <a:cubicBezTo>
                    <a:pt x="427832" y="1003301"/>
                    <a:pt x="429419" y="1385094"/>
                    <a:pt x="431007" y="1766888"/>
                  </a:cubicBezTo>
                  <a:lnTo>
                    <a:pt x="204788" y="1781175"/>
                  </a:lnTo>
                  <a:lnTo>
                    <a:pt x="204788" y="933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9">
              <a:extLst>
                <a:ext uri="{FF2B5EF4-FFF2-40B4-BE49-F238E27FC236}">
                  <a16:creationId xmlns:a16="http://schemas.microsoft.com/office/drawing/2014/main" id="{E06EEBF3-DBF8-408C-B72E-CAD25CF624A6}"/>
                </a:ext>
              </a:extLst>
            </p:cNvPr>
            <p:cNvSpPr/>
            <p:nvPr/>
          </p:nvSpPr>
          <p:spPr>
            <a:xfrm>
              <a:off x="4857751" y="2360613"/>
              <a:ext cx="2328863" cy="514350"/>
            </a:xfrm>
            <a:custGeom>
              <a:avLst/>
              <a:gdLst>
                <a:gd name="connsiteX0" fmla="*/ 745331 w 2328863"/>
                <a:gd name="connsiteY0" fmla="*/ 435769 h 514350"/>
                <a:gd name="connsiteX1" fmla="*/ 1157288 w 2328863"/>
                <a:gd name="connsiteY1" fmla="*/ 352425 h 514350"/>
                <a:gd name="connsiteX2" fmla="*/ 1462088 w 2328863"/>
                <a:gd name="connsiteY2" fmla="*/ 292894 h 514350"/>
                <a:gd name="connsiteX3" fmla="*/ 1590675 w 2328863"/>
                <a:gd name="connsiteY3" fmla="*/ 273844 h 514350"/>
                <a:gd name="connsiteX4" fmla="*/ 1728788 w 2328863"/>
                <a:gd name="connsiteY4" fmla="*/ 257175 h 514350"/>
                <a:gd name="connsiteX5" fmla="*/ 1924050 w 2328863"/>
                <a:gd name="connsiteY5" fmla="*/ 240506 h 514350"/>
                <a:gd name="connsiteX6" fmla="*/ 2124075 w 2328863"/>
                <a:gd name="connsiteY6" fmla="*/ 226219 h 514350"/>
                <a:gd name="connsiteX7" fmla="*/ 2221706 w 2328863"/>
                <a:gd name="connsiteY7" fmla="*/ 221456 h 514350"/>
                <a:gd name="connsiteX8" fmla="*/ 2271713 w 2328863"/>
                <a:gd name="connsiteY8" fmla="*/ 211931 h 514350"/>
                <a:gd name="connsiteX9" fmla="*/ 2302669 w 2328863"/>
                <a:gd name="connsiteY9" fmla="*/ 200025 h 514350"/>
                <a:gd name="connsiteX10" fmla="*/ 2324100 w 2328863"/>
                <a:gd name="connsiteY10" fmla="*/ 183356 h 514350"/>
                <a:gd name="connsiteX11" fmla="*/ 2328863 w 2328863"/>
                <a:gd name="connsiteY11" fmla="*/ 166687 h 514350"/>
                <a:gd name="connsiteX12" fmla="*/ 2319338 w 2328863"/>
                <a:gd name="connsiteY12" fmla="*/ 145256 h 514350"/>
                <a:gd name="connsiteX13" fmla="*/ 2288381 w 2328863"/>
                <a:gd name="connsiteY13" fmla="*/ 111919 h 514350"/>
                <a:gd name="connsiteX14" fmla="*/ 2245519 w 2328863"/>
                <a:gd name="connsiteY14" fmla="*/ 78581 h 514350"/>
                <a:gd name="connsiteX15" fmla="*/ 2205038 w 2328863"/>
                <a:gd name="connsiteY15" fmla="*/ 54769 h 514350"/>
                <a:gd name="connsiteX16" fmla="*/ 2164556 w 2328863"/>
                <a:gd name="connsiteY16" fmla="*/ 35719 h 514350"/>
                <a:gd name="connsiteX17" fmla="*/ 2116931 w 2328863"/>
                <a:gd name="connsiteY17" fmla="*/ 19050 h 514350"/>
                <a:gd name="connsiteX18" fmla="*/ 2069306 w 2328863"/>
                <a:gd name="connsiteY18" fmla="*/ 4762 h 514350"/>
                <a:gd name="connsiteX19" fmla="*/ 2038350 w 2328863"/>
                <a:gd name="connsiteY19" fmla="*/ 0 h 514350"/>
                <a:gd name="connsiteX20" fmla="*/ 2026444 w 2328863"/>
                <a:gd name="connsiteY20" fmla="*/ 0 h 514350"/>
                <a:gd name="connsiteX21" fmla="*/ 2000250 w 2328863"/>
                <a:gd name="connsiteY21" fmla="*/ 19050 h 514350"/>
                <a:gd name="connsiteX22" fmla="*/ 1935956 w 2328863"/>
                <a:gd name="connsiteY22" fmla="*/ 47625 h 514350"/>
                <a:gd name="connsiteX23" fmla="*/ 1866900 w 2328863"/>
                <a:gd name="connsiteY23" fmla="*/ 69056 h 514350"/>
                <a:gd name="connsiteX24" fmla="*/ 1738313 w 2328863"/>
                <a:gd name="connsiteY24" fmla="*/ 90487 h 514350"/>
                <a:gd name="connsiteX25" fmla="*/ 1531144 w 2328863"/>
                <a:gd name="connsiteY25" fmla="*/ 116681 h 514350"/>
                <a:gd name="connsiteX26" fmla="*/ 1352550 w 2328863"/>
                <a:gd name="connsiteY26" fmla="*/ 135731 h 514350"/>
                <a:gd name="connsiteX27" fmla="*/ 1064419 w 2328863"/>
                <a:gd name="connsiteY27" fmla="*/ 195262 h 514350"/>
                <a:gd name="connsiteX28" fmla="*/ 862013 w 2328863"/>
                <a:gd name="connsiteY28" fmla="*/ 240506 h 514350"/>
                <a:gd name="connsiteX29" fmla="*/ 645319 w 2328863"/>
                <a:gd name="connsiteY29" fmla="*/ 280987 h 514350"/>
                <a:gd name="connsiteX30" fmla="*/ 507206 w 2328863"/>
                <a:gd name="connsiteY30" fmla="*/ 304800 h 514350"/>
                <a:gd name="connsiteX31" fmla="*/ 459581 w 2328863"/>
                <a:gd name="connsiteY31" fmla="*/ 311944 h 514350"/>
                <a:gd name="connsiteX32" fmla="*/ 371475 w 2328863"/>
                <a:gd name="connsiteY32" fmla="*/ 311944 h 514350"/>
                <a:gd name="connsiteX33" fmla="*/ 302419 w 2328863"/>
                <a:gd name="connsiteY33" fmla="*/ 309562 h 514350"/>
                <a:gd name="connsiteX34" fmla="*/ 264319 w 2328863"/>
                <a:gd name="connsiteY34" fmla="*/ 302419 h 514350"/>
                <a:gd name="connsiteX35" fmla="*/ 223838 w 2328863"/>
                <a:gd name="connsiteY35" fmla="*/ 288131 h 514350"/>
                <a:gd name="connsiteX36" fmla="*/ 188119 w 2328863"/>
                <a:gd name="connsiteY36" fmla="*/ 269081 h 514350"/>
                <a:gd name="connsiteX37" fmla="*/ 145256 w 2328863"/>
                <a:gd name="connsiteY37" fmla="*/ 242887 h 514350"/>
                <a:gd name="connsiteX38" fmla="*/ 90488 w 2328863"/>
                <a:gd name="connsiteY38" fmla="*/ 197644 h 514350"/>
                <a:gd name="connsiteX39" fmla="*/ 66675 w 2328863"/>
                <a:gd name="connsiteY39" fmla="*/ 173831 h 514350"/>
                <a:gd name="connsiteX40" fmla="*/ 28575 w 2328863"/>
                <a:gd name="connsiteY40" fmla="*/ 157162 h 514350"/>
                <a:gd name="connsiteX41" fmla="*/ 9525 w 2328863"/>
                <a:gd name="connsiteY41" fmla="*/ 154781 h 514350"/>
                <a:gd name="connsiteX42" fmla="*/ 0 w 2328863"/>
                <a:gd name="connsiteY42" fmla="*/ 164306 h 514350"/>
                <a:gd name="connsiteX43" fmla="*/ 9525 w 2328863"/>
                <a:gd name="connsiteY43" fmla="*/ 197644 h 514350"/>
                <a:gd name="connsiteX44" fmla="*/ 45244 w 2328863"/>
                <a:gd name="connsiteY44" fmla="*/ 254794 h 514350"/>
                <a:gd name="connsiteX45" fmla="*/ 109538 w 2328863"/>
                <a:gd name="connsiteY45" fmla="*/ 330994 h 514350"/>
                <a:gd name="connsiteX46" fmla="*/ 159544 w 2328863"/>
                <a:gd name="connsiteY46" fmla="*/ 385762 h 514350"/>
                <a:gd name="connsiteX47" fmla="*/ 200025 w 2328863"/>
                <a:gd name="connsiteY47" fmla="*/ 426244 h 514350"/>
                <a:gd name="connsiteX48" fmla="*/ 247650 w 2328863"/>
                <a:gd name="connsiteY48" fmla="*/ 461962 h 514350"/>
                <a:gd name="connsiteX49" fmla="*/ 290513 w 2328863"/>
                <a:gd name="connsiteY49" fmla="*/ 483394 h 514350"/>
                <a:gd name="connsiteX50" fmla="*/ 333375 w 2328863"/>
                <a:gd name="connsiteY50" fmla="*/ 502444 h 514350"/>
                <a:gd name="connsiteX51" fmla="*/ 397669 w 2328863"/>
                <a:gd name="connsiteY51" fmla="*/ 514350 h 514350"/>
                <a:gd name="connsiteX52" fmla="*/ 481013 w 2328863"/>
                <a:gd name="connsiteY52" fmla="*/ 492919 h 514350"/>
                <a:gd name="connsiteX53" fmla="*/ 745331 w 2328863"/>
                <a:gd name="connsiteY53" fmla="*/ 435769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328863" h="514350">
                  <a:moveTo>
                    <a:pt x="745331" y="435769"/>
                  </a:moveTo>
                  <a:lnTo>
                    <a:pt x="1157288" y="352425"/>
                  </a:lnTo>
                  <a:lnTo>
                    <a:pt x="1462088" y="292894"/>
                  </a:lnTo>
                  <a:lnTo>
                    <a:pt x="1590675" y="273844"/>
                  </a:lnTo>
                  <a:lnTo>
                    <a:pt x="1728788" y="257175"/>
                  </a:lnTo>
                  <a:lnTo>
                    <a:pt x="1924050" y="240506"/>
                  </a:lnTo>
                  <a:lnTo>
                    <a:pt x="2124075" y="226219"/>
                  </a:lnTo>
                  <a:lnTo>
                    <a:pt x="2221706" y="221456"/>
                  </a:lnTo>
                  <a:lnTo>
                    <a:pt x="2271713" y="211931"/>
                  </a:lnTo>
                  <a:lnTo>
                    <a:pt x="2302669" y="200025"/>
                  </a:lnTo>
                  <a:lnTo>
                    <a:pt x="2324100" y="183356"/>
                  </a:lnTo>
                  <a:lnTo>
                    <a:pt x="2328863" y="166687"/>
                  </a:lnTo>
                  <a:lnTo>
                    <a:pt x="2319338" y="145256"/>
                  </a:lnTo>
                  <a:lnTo>
                    <a:pt x="2288381" y="111919"/>
                  </a:lnTo>
                  <a:lnTo>
                    <a:pt x="2245519" y="78581"/>
                  </a:lnTo>
                  <a:lnTo>
                    <a:pt x="2205038" y="54769"/>
                  </a:lnTo>
                  <a:lnTo>
                    <a:pt x="2164556" y="35719"/>
                  </a:lnTo>
                  <a:lnTo>
                    <a:pt x="2116931" y="19050"/>
                  </a:lnTo>
                  <a:lnTo>
                    <a:pt x="2069306" y="4762"/>
                  </a:lnTo>
                  <a:lnTo>
                    <a:pt x="2038350" y="0"/>
                  </a:lnTo>
                  <a:lnTo>
                    <a:pt x="2026444" y="0"/>
                  </a:lnTo>
                  <a:lnTo>
                    <a:pt x="2000250" y="19050"/>
                  </a:lnTo>
                  <a:lnTo>
                    <a:pt x="1935956" y="47625"/>
                  </a:lnTo>
                  <a:lnTo>
                    <a:pt x="1866900" y="69056"/>
                  </a:lnTo>
                  <a:lnTo>
                    <a:pt x="1738313" y="90487"/>
                  </a:lnTo>
                  <a:lnTo>
                    <a:pt x="1531144" y="116681"/>
                  </a:lnTo>
                  <a:lnTo>
                    <a:pt x="1352550" y="135731"/>
                  </a:lnTo>
                  <a:lnTo>
                    <a:pt x="1064419" y="195262"/>
                  </a:lnTo>
                  <a:lnTo>
                    <a:pt x="862013" y="240506"/>
                  </a:lnTo>
                  <a:lnTo>
                    <a:pt x="645319" y="280987"/>
                  </a:lnTo>
                  <a:lnTo>
                    <a:pt x="507206" y="304800"/>
                  </a:lnTo>
                  <a:lnTo>
                    <a:pt x="459581" y="311944"/>
                  </a:lnTo>
                  <a:lnTo>
                    <a:pt x="371475" y="311944"/>
                  </a:lnTo>
                  <a:lnTo>
                    <a:pt x="302419" y="309562"/>
                  </a:lnTo>
                  <a:lnTo>
                    <a:pt x="264319" y="302419"/>
                  </a:lnTo>
                  <a:lnTo>
                    <a:pt x="223838" y="288131"/>
                  </a:lnTo>
                  <a:lnTo>
                    <a:pt x="188119" y="269081"/>
                  </a:lnTo>
                  <a:lnTo>
                    <a:pt x="145256" y="242887"/>
                  </a:lnTo>
                  <a:lnTo>
                    <a:pt x="90488" y="197644"/>
                  </a:lnTo>
                  <a:lnTo>
                    <a:pt x="66675" y="173831"/>
                  </a:lnTo>
                  <a:lnTo>
                    <a:pt x="28575" y="157162"/>
                  </a:lnTo>
                  <a:lnTo>
                    <a:pt x="9525" y="154781"/>
                  </a:lnTo>
                  <a:lnTo>
                    <a:pt x="0" y="164306"/>
                  </a:lnTo>
                  <a:lnTo>
                    <a:pt x="9525" y="197644"/>
                  </a:lnTo>
                  <a:lnTo>
                    <a:pt x="45244" y="254794"/>
                  </a:lnTo>
                  <a:lnTo>
                    <a:pt x="109538" y="330994"/>
                  </a:lnTo>
                  <a:lnTo>
                    <a:pt x="159544" y="385762"/>
                  </a:lnTo>
                  <a:lnTo>
                    <a:pt x="200025" y="426244"/>
                  </a:lnTo>
                  <a:lnTo>
                    <a:pt x="247650" y="461962"/>
                  </a:lnTo>
                  <a:lnTo>
                    <a:pt x="290513" y="483394"/>
                  </a:lnTo>
                  <a:lnTo>
                    <a:pt x="333375" y="502444"/>
                  </a:lnTo>
                  <a:lnTo>
                    <a:pt x="397669" y="514350"/>
                  </a:lnTo>
                  <a:lnTo>
                    <a:pt x="481013" y="492919"/>
                  </a:lnTo>
                  <a:lnTo>
                    <a:pt x="745331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B9D0AEA0-717A-4DE3-9EA1-D9B49A48DDEB}"/>
                </a:ext>
              </a:extLst>
            </p:cNvPr>
            <p:cNvSpPr/>
            <p:nvPr/>
          </p:nvSpPr>
          <p:spPr>
            <a:xfrm>
              <a:off x="4152900" y="2943226"/>
              <a:ext cx="3729038" cy="646113"/>
            </a:xfrm>
            <a:custGeom>
              <a:avLst/>
              <a:gdLst>
                <a:gd name="connsiteX0" fmla="*/ 1282614 w 3728174"/>
                <a:gd name="connsiteY0" fmla="*/ 254682 h 647444"/>
                <a:gd name="connsiteX1" fmla="*/ 1641624 w 3728174"/>
                <a:gd name="connsiteY1" fmla="*/ 202518 h 647444"/>
                <a:gd name="connsiteX2" fmla="*/ 1859484 w 3728174"/>
                <a:gd name="connsiteY2" fmla="*/ 171833 h 647444"/>
                <a:gd name="connsiteX3" fmla="*/ 2058934 w 3728174"/>
                <a:gd name="connsiteY3" fmla="*/ 153422 h 647444"/>
                <a:gd name="connsiteX4" fmla="*/ 2233836 w 3728174"/>
                <a:gd name="connsiteY4" fmla="*/ 147286 h 647444"/>
                <a:gd name="connsiteX5" fmla="*/ 2485449 w 3728174"/>
                <a:gd name="connsiteY5" fmla="*/ 128875 h 647444"/>
                <a:gd name="connsiteX6" fmla="*/ 2801500 w 3728174"/>
                <a:gd name="connsiteY6" fmla="*/ 101259 h 647444"/>
                <a:gd name="connsiteX7" fmla="*/ 2945718 w 3728174"/>
                <a:gd name="connsiteY7" fmla="*/ 85916 h 647444"/>
                <a:gd name="connsiteX8" fmla="*/ 3025498 w 3728174"/>
                <a:gd name="connsiteY8" fmla="*/ 73643 h 647444"/>
                <a:gd name="connsiteX9" fmla="*/ 3096072 w 3728174"/>
                <a:gd name="connsiteY9" fmla="*/ 55232 h 647444"/>
                <a:gd name="connsiteX10" fmla="*/ 3160510 w 3728174"/>
                <a:gd name="connsiteY10" fmla="*/ 39890 h 647444"/>
                <a:gd name="connsiteX11" fmla="*/ 3258700 w 3728174"/>
                <a:gd name="connsiteY11" fmla="*/ 3068 h 647444"/>
                <a:gd name="connsiteX12" fmla="*/ 3286316 w 3728174"/>
                <a:gd name="connsiteY12" fmla="*/ 0 h 647444"/>
                <a:gd name="connsiteX13" fmla="*/ 3329275 w 3728174"/>
                <a:gd name="connsiteY13" fmla="*/ 6137 h 647444"/>
                <a:gd name="connsiteX14" fmla="*/ 3390644 w 3728174"/>
                <a:gd name="connsiteY14" fmla="*/ 15342 h 647444"/>
                <a:gd name="connsiteX15" fmla="*/ 3470424 w 3728174"/>
                <a:gd name="connsiteY15" fmla="*/ 33753 h 647444"/>
                <a:gd name="connsiteX16" fmla="*/ 3559409 w 3728174"/>
                <a:gd name="connsiteY16" fmla="*/ 64437 h 647444"/>
                <a:gd name="connsiteX17" fmla="*/ 3620778 w 3728174"/>
                <a:gd name="connsiteY17" fmla="*/ 92053 h 647444"/>
                <a:gd name="connsiteX18" fmla="*/ 3672942 w 3728174"/>
                <a:gd name="connsiteY18" fmla="*/ 122738 h 647444"/>
                <a:gd name="connsiteX19" fmla="*/ 3709763 w 3728174"/>
                <a:gd name="connsiteY19" fmla="*/ 153422 h 647444"/>
                <a:gd name="connsiteX20" fmla="*/ 3722037 w 3728174"/>
                <a:gd name="connsiteY20" fmla="*/ 174902 h 647444"/>
                <a:gd name="connsiteX21" fmla="*/ 3728174 w 3728174"/>
                <a:gd name="connsiteY21" fmla="*/ 193312 h 647444"/>
                <a:gd name="connsiteX22" fmla="*/ 3728174 w 3728174"/>
                <a:gd name="connsiteY22" fmla="*/ 202518 h 647444"/>
                <a:gd name="connsiteX23" fmla="*/ 3718969 w 3728174"/>
                <a:gd name="connsiteY23" fmla="*/ 220929 h 647444"/>
                <a:gd name="connsiteX24" fmla="*/ 3700558 w 3728174"/>
                <a:gd name="connsiteY24" fmla="*/ 239339 h 647444"/>
                <a:gd name="connsiteX25" fmla="*/ 3654531 w 3728174"/>
                <a:gd name="connsiteY25" fmla="*/ 254682 h 647444"/>
                <a:gd name="connsiteX26" fmla="*/ 3593162 w 3728174"/>
                <a:gd name="connsiteY26" fmla="*/ 263887 h 647444"/>
                <a:gd name="connsiteX27" fmla="*/ 3513382 w 3728174"/>
                <a:gd name="connsiteY27" fmla="*/ 270024 h 647444"/>
                <a:gd name="connsiteX28" fmla="*/ 3430534 w 3728174"/>
                <a:gd name="connsiteY28" fmla="*/ 270024 h 647444"/>
                <a:gd name="connsiteX29" fmla="*/ 3317001 w 3728174"/>
                <a:gd name="connsiteY29" fmla="*/ 266955 h 647444"/>
                <a:gd name="connsiteX30" fmla="*/ 3200400 w 3728174"/>
                <a:gd name="connsiteY30" fmla="*/ 270024 h 647444"/>
                <a:gd name="connsiteX31" fmla="*/ 3016292 w 3728174"/>
                <a:gd name="connsiteY31" fmla="*/ 279229 h 647444"/>
                <a:gd name="connsiteX32" fmla="*/ 2795363 w 3728174"/>
                <a:gd name="connsiteY32" fmla="*/ 288435 h 647444"/>
                <a:gd name="connsiteX33" fmla="*/ 2556024 w 3728174"/>
                <a:gd name="connsiteY33" fmla="*/ 303777 h 647444"/>
                <a:gd name="connsiteX34" fmla="*/ 2270657 w 3728174"/>
                <a:gd name="connsiteY34" fmla="*/ 322188 h 647444"/>
                <a:gd name="connsiteX35" fmla="*/ 1982223 w 3728174"/>
                <a:gd name="connsiteY35" fmla="*/ 343667 h 647444"/>
                <a:gd name="connsiteX36" fmla="*/ 1727541 w 3728174"/>
                <a:gd name="connsiteY36" fmla="*/ 371283 h 647444"/>
                <a:gd name="connsiteX37" fmla="*/ 1469790 w 3728174"/>
                <a:gd name="connsiteY37" fmla="*/ 405036 h 647444"/>
                <a:gd name="connsiteX38" fmla="*/ 1208972 w 3728174"/>
                <a:gd name="connsiteY38" fmla="*/ 447994 h 647444"/>
                <a:gd name="connsiteX39" fmla="*/ 997248 w 3728174"/>
                <a:gd name="connsiteY39" fmla="*/ 494021 h 647444"/>
                <a:gd name="connsiteX40" fmla="*/ 819278 w 3728174"/>
                <a:gd name="connsiteY40" fmla="*/ 536980 h 647444"/>
                <a:gd name="connsiteX41" fmla="*/ 662786 w 3728174"/>
                <a:gd name="connsiteY41" fmla="*/ 583006 h 647444"/>
                <a:gd name="connsiteX42" fmla="*/ 540048 w 3728174"/>
                <a:gd name="connsiteY42" fmla="*/ 625965 h 647444"/>
                <a:gd name="connsiteX43" fmla="*/ 503227 w 3728174"/>
                <a:gd name="connsiteY43" fmla="*/ 641307 h 647444"/>
                <a:gd name="connsiteX44" fmla="*/ 466405 w 3728174"/>
                <a:gd name="connsiteY44" fmla="*/ 647444 h 647444"/>
                <a:gd name="connsiteX45" fmla="*/ 429584 w 3728174"/>
                <a:gd name="connsiteY45" fmla="*/ 644376 h 647444"/>
                <a:gd name="connsiteX46" fmla="*/ 386625 w 3728174"/>
                <a:gd name="connsiteY46" fmla="*/ 632102 h 647444"/>
                <a:gd name="connsiteX47" fmla="*/ 328325 w 3728174"/>
                <a:gd name="connsiteY47" fmla="*/ 598349 h 647444"/>
                <a:gd name="connsiteX48" fmla="*/ 227065 w 3728174"/>
                <a:gd name="connsiteY48" fmla="*/ 521637 h 647444"/>
                <a:gd name="connsiteX49" fmla="*/ 116601 w 3728174"/>
                <a:gd name="connsiteY49" fmla="*/ 420378 h 647444"/>
                <a:gd name="connsiteX50" fmla="*/ 36821 w 3728174"/>
                <a:gd name="connsiteY50" fmla="*/ 337530 h 647444"/>
                <a:gd name="connsiteX51" fmla="*/ 15342 w 3728174"/>
                <a:gd name="connsiteY51" fmla="*/ 309914 h 647444"/>
                <a:gd name="connsiteX52" fmla="*/ 6137 w 3728174"/>
                <a:gd name="connsiteY52" fmla="*/ 285366 h 647444"/>
                <a:gd name="connsiteX53" fmla="*/ 0 w 3728174"/>
                <a:gd name="connsiteY53" fmla="*/ 260818 h 647444"/>
                <a:gd name="connsiteX54" fmla="*/ 6137 w 3728174"/>
                <a:gd name="connsiteY54" fmla="*/ 248545 h 647444"/>
                <a:gd name="connsiteX55" fmla="*/ 15342 w 3728174"/>
                <a:gd name="connsiteY55" fmla="*/ 245476 h 647444"/>
                <a:gd name="connsiteX56" fmla="*/ 27616 w 3728174"/>
                <a:gd name="connsiteY56" fmla="*/ 248545 h 647444"/>
                <a:gd name="connsiteX57" fmla="*/ 67506 w 3728174"/>
                <a:gd name="connsiteY57" fmla="*/ 270024 h 647444"/>
                <a:gd name="connsiteX58" fmla="*/ 116601 w 3728174"/>
                <a:gd name="connsiteY58" fmla="*/ 306845 h 647444"/>
                <a:gd name="connsiteX59" fmla="*/ 177970 w 3728174"/>
                <a:gd name="connsiteY59" fmla="*/ 337530 h 647444"/>
                <a:gd name="connsiteX60" fmla="*/ 242408 w 3728174"/>
                <a:gd name="connsiteY60" fmla="*/ 365146 h 647444"/>
                <a:gd name="connsiteX61" fmla="*/ 300708 w 3728174"/>
                <a:gd name="connsiteY61" fmla="*/ 374351 h 647444"/>
                <a:gd name="connsiteX62" fmla="*/ 398899 w 3728174"/>
                <a:gd name="connsiteY62" fmla="*/ 377420 h 647444"/>
                <a:gd name="connsiteX63" fmla="*/ 469474 w 3728174"/>
                <a:gd name="connsiteY63" fmla="*/ 377420 h 647444"/>
                <a:gd name="connsiteX64" fmla="*/ 653581 w 3728174"/>
                <a:gd name="connsiteY64" fmla="*/ 343667 h 647444"/>
                <a:gd name="connsiteX65" fmla="*/ 988043 w 3728174"/>
                <a:gd name="connsiteY65" fmla="*/ 294571 h 647444"/>
                <a:gd name="connsiteX66" fmla="*/ 1282614 w 3728174"/>
                <a:gd name="connsiteY66" fmla="*/ 254682 h 64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28174" h="647444">
                  <a:moveTo>
                    <a:pt x="1282614" y="254682"/>
                  </a:moveTo>
                  <a:lnTo>
                    <a:pt x="1641624" y="202518"/>
                  </a:lnTo>
                  <a:lnTo>
                    <a:pt x="1859484" y="171833"/>
                  </a:lnTo>
                  <a:lnTo>
                    <a:pt x="2058934" y="153422"/>
                  </a:lnTo>
                  <a:lnTo>
                    <a:pt x="2233836" y="147286"/>
                  </a:lnTo>
                  <a:lnTo>
                    <a:pt x="2485449" y="128875"/>
                  </a:lnTo>
                  <a:lnTo>
                    <a:pt x="2801500" y="101259"/>
                  </a:lnTo>
                  <a:lnTo>
                    <a:pt x="2945718" y="85916"/>
                  </a:lnTo>
                  <a:lnTo>
                    <a:pt x="3025498" y="73643"/>
                  </a:lnTo>
                  <a:lnTo>
                    <a:pt x="3096072" y="55232"/>
                  </a:lnTo>
                  <a:lnTo>
                    <a:pt x="3160510" y="39890"/>
                  </a:lnTo>
                  <a:lnTo>
                    <a:pt x="3258700" y="3068"/>
                  </a:lnTo>
                  <a:lnTo>
                    <a:pt x="3286316" y="0"/>
                  </a:lnTo>
                  <a:lnTo>
                    <a:pt x="3329275" y="6137"/>
                  </a:lnTo>
                  <a:lnTo>
                    <a:pt x="3390644" y="15342"/>
                  </a:lnTo>
                  <a:lnTo>
                    <a:pt x="3470424" y="33753"/>
                  </a:lnTo>
                  <a:lnTo>
                    <a:pt x="3559409" y="64437"/>
                  </a:lnTo>
                  <a:lnTo>
                    <a:pt x="3620778" y="92053"/>
                  </a:lnTo>
                  <a:lnTo>
                    <a:pt x="3672942" y="122738"/>
                  </a:lnTo>
                  <a:lnTo>
                    <a:pt x="3709763" y="153422"/>
                  </a:lnTo>
                  <a:lnTo>
                    <a:pt x="3722037" y="174902"/>
                  </a:lnTo>
                  <a:lnTo>
                    <a:pt x="3728174" y="193312"/>
                  </a:lnTo>
                  <a:lnTo>
                    <a:pt x="3728174" y="202518"/>
                  </a:lnTo>
                  <a:lnTo>
                    <a:pt x="3718969" y="220929"/>
                  </a:lnTo>
                  <a:lnTo>
                    <a:pt x="3700558" y="239339"/>
                  </a:lnTo>
                  <a:lnTo>
                    <a:pt x="3654531" y="254682"/>
                  </a:lnTo>
                  <a:lnTo>
                    <a:pt x="3593162" y="263887"/>
                  </a:lnTo>
                  <a:lnTo>
                    <a:pt x="3513382" y="270024"/>
                  </a:lnTo>
                  <a:lnTo>
                    <a:pt x="3430534" y="270024"/>
                  </a:lnTo>
                  <a:lnTo>
                    <a:pt x="3317001" y="266955"/>
                  </a:lnTo>
                  <a:lnTo>
                    <a:pt x="3200400" y="270024"/>
                  </a:lnTo>
                  <a:lnTo>
                    <a:pt x="3016292" y="279229"/>
                  </a:lnTo>
                  <a:lnTo>
                    <a:pt x="2795363" y="288435"/>
                  </a:lnTo>
                  <a:lnTo>
                    <a:pt x="2556024" y="303777"/>
                  </a:lnTo>
                  <a:lnTo>
                    <a:pt x="2270657" y="322188"/>
                  </a:lnTo>
                  <a:lnTo>
                    <a:pt x="1982223" y="343667"/>
                  </a:lnTo>
                  <a:lnTo>
                    <a:pt x="1727541" y="371283"/>
                  </a:lnTo>
                  <a:lnTo>
                    <a:pt x="1469790" y="405036"/>
                  </a:lnTo>
                  <a:lnTo>
                    <a:pt x="1208972" y="447994"/>
                  </a:lnTo>
                  <a:lnTo>
                    <a:pt x="997248" y="494021"/>
                  </a:lnTo>
                  <a:lnTo>
                    <a:pt x="819278" y="536980"/>
                  </a:lnTo>
                  <a:lnTo>
                    <a:pt x="662786" y="583006"/>
                  </a:lnTo>
                  <a:lnTo>
                    <a:pt x="540048" y="625965"/>
                  </a:lnTo>
                  <a:lnTo>
                    <a:pt x="503227" y="641307"/>
                  </a:lnTo>
                  <a:lnTo>
                    <a:pt x="466405" y="647444"/>
                  </a:lnTo>
                  <a:lnTo>
                    <a:pt x="429584" y="644376"/>
                  </a:lnTo>
                  <a:lnTo>
                    <a:pt x="386625" y="632102"/>
                  </a:lnTo>
                  <a:lnTo>
                    <a:pt x="328325" y="598349"/>
                  </a:lnTo>
                  <a:lnTo>
                    <a:pt x="227065" y="521637"/>
                  </a:lnTo>
                  <a:lnTo>
                    <a:pt x="116601" y="420378"/>
                  </a:lnTo>
                  <a:lnTo>
                    <a:pt x="36821" y="337530"/>
                  </a:lnTo>
                  <a:lnTo>
                    <a:pt x="15342" y="309914"/>
                  </a:lnTo>
                  <a:lnTo>
                    <a:pt x="6137" y="285366"/>
                  </a:lnTo>
                  <a:lnTo>
                    <a:pt x="0" y="260818"/>
                  </a:lnTo>
                  <a:lnTo>
                    <a:pt x="6137" y="248545"/>
                  </a:lnTo>
                  <a:lnTo>
                    <a:pt x="15342" y="245476"/>
                  </a:lnTo>
                  <a:lnTo>
                    <a:pt x="27616" y="248545"/>
                  </a:lnTo>
                  <a:lnTo>
                    <a:pt x="67506" y="270024"/>
                  </a:lnTo>
                  <a:lnTo>
                    <a:pt x="116601" y="306845"/>
                  </a:lnTo>
                  <a:lnTo>
                    <a:pt x="177970" y="337530"/>
                  </a:lnTo>
                  <a:lnTo>
                    <a:pt x="242408" y="365146"/>
                  </a:lnTo>
                  <a:lnTo>
                    <a:pt x="300708" y="374351"/>
                  </a:lnTo>
                  <a:lnTo>
                    <a:pt x="398899" y="377420"/>
                  </a:lnTo>
                  <a:lnTo>
                    <a:pt x="469474" y="377420"/>
                  </a:lnTo>
                  <a:lnTo>
                    <a:pt x="653581" y="343667"/>
                  </a:lnTo>
                  <a:lnTo>
                    <a:pt x="988043" y="294571"/>
                  </a:lnTo>
                  <a:lnTo>
                    <a:pt x="1282614" y="254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2">
              <a:extLst>
                <a:ext uri="{FF2B5EF4-FFF2-40B4-BE49-F238E27FC236}">
                  <a16:creationId xmlns:a16="http://schemas.microsoft.com/office/drawing/2014/main" id="{0A2F1244-AE47-43DB-A3E9-58D311008E35}"/>
                </a:ext>
              </a:extLst>
            </p:cNvPr>
            <p:cNvSpPr/>
            <p:nvPr/>
          </p:nvSpPr>
          <p:spPr>
            <a:xfrm>
              <a:off x="4694238" y="3629025"/>
              <a:ext cx="755650" cy="1620838"/>
            </a:xfrm>
            <a:custGeom>
              <a:avLst/>
              <a:gdLst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85750 w 757237"/>
                <a:gd name="connsiteY41" fmla="*/ 1500188 h 1621631"/>
                <a:gd name="connsiteX42" fmla="*/ 245269 w 757237"/>
                <a:gd name="connsiteY42" fmla="*/ 1404938 h 1621631"/>
                <a:gd name="connsiteX43" fmla="*/ 314325 w 757237"/>
                <a:gd name="connsiteY43" fmla="*/ 1264444 h 1621631"/>
                <a:gd name="connsiteX44" fmla="*/ 409575 w 757237"/>
                <a:gd name="connsiteY44" fmla="*/ 1057275 h 1621631"/>
                <a:gd name="connsiteX45" fmla="*/ 464344 w 757237"/>
                <a:gd name="connsiteY45" fmla="*/ 923925 h 1621631"/>
                <a:gd name="connsiteX46" fmla="*/ 538162 w 757237"/>
                <a:gd name="connsiteY46" fmla="*/ 757238 h 1621631"/>
                <a:gd name="connsiteX47" fmla="*/ 614362 w 757237"/>
                <a:gd name="connsiteY47" fmla="*/ 597694 h 1621631"/>
                <a:gd name="connsiteX48" fmla="*/ 671512 w 757237"/>
                <a:gd name="connsiteY48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547813 h 1621631"/>
                <a:gd name="connsiteX41" fmla="*/ 245269 w 757237"/>
                <a:gd name="connsiteY41" fmla="*/ 1404938 h 1621631"/>
                <a:gd name="connsiteX42" fmla="*/ 314325 w 757237"/>
                <a:gd name="connsiteY42" fmla="*/ 1264444 h 1621631"/>
                <a:gd name="connsiteX43" fmla="*/ 409575 w 757237"/>
                <a:gd name="connsiteY43" fmla="*/ 1057275 h 1621631"/>
                <a:gd name="connsiteX44" fmla="*/ 464344 w 757237"/>
                <a:gd name="connsiteY44" fmla="*/ 923925 h 1621631"/>
                <a:gd name="connsiteX45" fmla="*/ 538162 w 757237"/>
                <a:gd name="connsiteY45" fmla="*/ 757238 h 1621631"/>
                <a:gd name="connsiteX46" fmla="*/ 614362 w 757237"/>
                <a:gd name="connsiteY46" fmla="*/ 597694 h 1621631"/>
                <a:gd name="connsiteX47" fmla="*/ 671512 w 757237"/>
                <a:gd name="connsiteY47" fmla="*/ 473869 h 1621631"/>
                <a:gd name="connsiteX0" fmla="*/ 671512 w 757237"/>
                <a:gd name="connsiteY0" fmla="*/ 473869 h 1621631"/>
                <a:gd name="connsiteX1" fmla="*/ 757237 w 757237"/>
                <a:gd name="connsiteY1" fmla="*/ 266700 h 1621631"/>
                <a:gd name="connsiteX2" fmla="*/ 642937 w 757237"/>
                <a:gd name="connsiteY2" fmla="*/ 104775 h 1621631"/>
                <a:gd name="connsiteX3" fmla="*/ 607219 w 757237"/>
                <a:gd name="connsiteY3" fmla="*/ 88106 h 1621631"/>
                <a:gd name="connsiteX4" fmla="*/ 571500 w 757237"/>
                <a:gd name="connsiteY4" fmla="*/ 69056 h 1621631"/>
                <a:gd name="connsiteX5" fmla="*/ 535781 w 757237"/>
                <a:gd name="connsiteY5" fmla="*/ 47625 h 1621631"/>
                <a:gd name="connsiteX6" fmla="*/ 507206 w 757237"/>
                <a:gd name="connsiteY6" fmla="*/ 26194 h 1621631"/>
                <a:gd name="connsiteX7" fmla="*/ 476250 w 757237"/>
                <a:gd name="connsiteY7" fmla="*/ 7144 h 1621631"/>
                <a:gd name="connsiteX8" fmla="*/ 445294 w 757237"/>
                <a:gd name="connsiteY8" fmla="*/ 0 h 1621631"/>
                <a:gd name="connsiteX9" fmla="*/ 433387 w 757237"/>
                <a:gd name="connsiteY9" fmla="*/ 7144 h 1621631"/>
                <a:gd name="connsiteX10" fmla="*/ 438150 w 757237"/>
                <a:gd name="connsiteY10" fmla="*/ 26194 h 1621631"/>
                <a:gd name="connsiteX11" fmla="*/ 461962 w 757237"/>
                <a:gd name="connsiteY11" fmla="*/ 71438 h 1621631"/>
                <a:gd name="connsiteX12" fmla="*/ 490537 w 757237"/>
                <a:gd name="connsiteY12" fmla="*/ 121444 h 1621631"/>
                <a:gd name="connsiteX13" fmla="*/ 516731 w 757237"/>
                <a:gd name="connsiteY13" fmla="*/ 173831 h 1621631"/>
                <a:gd name="connsiteX14" fmla="*/ 533400 w 757237"/>
                <a:gd name="connsiteY14" fmla="*/ 223838 h 1621631"/>
                <a:gd name="connsiteX15" fmla="*/ 545306 w 757237"/>
                <a:gd name="connsiteY15" fmla="*/ 290513 h 1621631"/>
                <a:gd name="connsiteX16" fmla="*/ 540544 w 757237"/>
                <a:gd name="connsiteY16" fmla="*/ 328613 h 1621631"/>
                <a:gd name="connsiteX17" fmla="*/ 519112 w 757237"/>
                <a:gd name="connsiteY17" fmla="*/ 390525 h 1621631"/>
                <a:gd name="connsiteX18" fmla="*/ 457200 w 757237"/>
                <a:gd name="connsiteY18" fmla="*/ 542925 h 1621631"/>
                <a:gd name="connsiteX19" fmla="*/ 338137 w 757237"/>
                <a:gd name="connsiteY19" fmla="*/ 804863 h 1621631"/>
                <a:gd name="connsiteX20" fmla="*/ 230981 w 757237"/>
                <a:gd name="connsiteY20" fmla="*/ 1038225 h 1621631"/>
                <a:gd name="connsiteX21" fmla="*/ 183356 w 757237"/>
                <a:gd name="connsiteY21" fmla="*/ 1121569 h 1621631"/>
                <a:gd name="connsiteX22" fmla="*/ 135731 w 757237"/>
                <a:gd name="connsiteY22" fmla="*/ 1193006 h 1621631"/>
                <a:gd name="connsiteX23" fmla="*/ 85725 w 757237"/>
                <a:gd name="connsiteY23" fmla="*/ 1259681 h 1621631"/>
                <a:gd name="connsiteX24" fmla="*/ 59531 w 757237"/>
                <a:gd name="connsiteY24" fmla="*/ 1293019 h 1621631"/>
                <a:gd name="connsiteX25" fmla="*/ 33337 w 757237"/>
                <a:gd name="connsiteY25" fmla="*/ 1307306 h 1621631"/>
                <a:gd name="connsiteX26" fmla="*/ 16669 w 757237"/>
                <a:gd name="connsiteY26" fmla="*/ 1321594 h 1621631"/>
                <a:gd name="connsiteX27" fmla="*/ 4762 w 757237"/>
                <a:gd name="connsiteY27" fmla="*/ 1347788 h 1621631"/>
                <a:gd name="connsiteX28" fmla="*/ 0 w 757237"/>
                <a:gd name="connsiteY28" fmla="*/ 1385888 h 1621631"/>
                <a:gd name="connsiteX29" fmla="*/ 7144 w 757237"/>
                <a:gd name="connsiteY29" fmla="*/ 1447800 h 1621631"/>
                <a:gd name="connsiteX30" fmla="*/ 11906 w 757237"/>
                <a:gd name="connsiteY30" fmla="*/ 1500188 h 1621631"/>
                <a:gd name="connsiteX31" fmla="*/ 16669 w 757237"/>
                <a:gd name="connsiteY31" fmla="*/ 1540669 h 1621631"/>
                <a:gd name="connsiteX32" fmla="*/ 28575 w 757237"/>
                <a:gd name="connsiteY32" fmla="*/ 1574006 h 1621631"/>
                <a:gd name="connsiteX33" fmla="*/ 42862 w 757237"/>
                <a:gd name="connsiteY33" fmla="*/ 1597819 h 1621631"/>
                <a:gd name="connsiteX34" fmla="*/ 61912 w 757237"/>
                <a:gd name="connsiteY34" fmla="*/ 1609725 h 1621631"/>
                <a:gd name="connsiteX35" fmla="*/ 78581 w 757237"/>
                <a:gd name="connsiteY35" fmla="*/ 1614488 h 1621631"/>
                <a:gd name="connsiteX36" fmla="*/ 90487 w 757237"/>
                <a:gd name="connsiteY36" fmla="*/ 1621631 h 1621631"/>
                <a:gd name="connsiteX37" fmla="*/ 119062 w 757237"/>
                <a:gd name="connsiteY37" fmla="*/ 1621631 h 1621631"/>
                <a:gd name="connsiteX38" fmla="*/ 150019 w 757237"/>
                <a:gd name="connsiteY38" fmla="*/ 1609725 h 1621631"/>
                <a:gd name="connsiteX39" fmla="*/ 197644 w 757237"/>
                <a:gd name="connsiteY39" fmla="*/ 1583531 h 1621631"/>
                <a:gd name="connsiteX40" fmla="*/ 245269 w 757237"/>
                <a:gd name="connsiteY40" fmla="*/ 1404938 h 1621631"/>
                <a:gd name="connsiteX41" fmla="*/ 314325 w 757237"/>
                <a:gd name="connsiteY41" fmla="*/ 1264444 h 1621631"/>
                <a:gd name="connsiteX42" fmla="*/ 409575 w 757237"/>
                <a:gd name="connsiteY42" fmla="*/ 1057275 h 1621631"/>
                <a:gd name="connsiteX43" fmla="*/ 464344 w 757237"/>
                <a:gd name="connsiteY43" fmla="*/ 923925 h 1621631"/>
                <a:gd name="connsiteX44" fmla="*/ 538162 w 757237"/>
                <a:gd name="connsiteY44" fmla="*/ 757238 h 1621631"/>
                <a:gd name="connsiteX45" fmla="*/ 614362 w 757237"/>
                <a:gd name="connsiteY45" fmla="*/ 597694 h 1621631"/>
                <a:gd name="connsiteX46" fmla="*/ 671512 w 757237"/>
                <a:gd name="connsiteY46" fmla="*/ 473869 h 1621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57237" h="1621631">
                  <a:moveTo>
                    <a:pt x="671512" y="473869"/>
                  </a:moveTo>
                  <a:lnTo>
                    <a:pt x="757237" y="266700"/>
                  </a:lnTo>
                  <a:lnTo>
                    <a:pt x="642937" y="104775"/>
                  </a:lnTo>
                  <a:lnTo>
                    <a:pt x="607219" y="88106"/>
                  </a:lnTo>
                  <a:lnTo>
                    <a:pt x="571500" y="69056"/>
                  </a:lnTo>
                  <a:lnTo>
                    <a:pt x="535781" y="47625"/>
                  </a:lnTo>
                  <a:lnTo>
                    <a:pt x="507206" y="26194"/>
                  </a:lnTo>
                  <a:lnTo>
                    <a:pt x="476250" y="7144"/>
                  </a:lnTo>
                  <a:lnTo>
                    <a:pt x="445294" y="0"/>
                  </a:lnTo>
                  <a:lnTo>
                    <a:pt x="433387" y="7144"/>
                  </a:lnTo>
                  <a:lnTo>
                    <a:pt x="438150" y="26194"/>
                  </a:lnTo>
                  <a:lnTo>
                    <a:pt x="461962" y="71438"/>
                  </a:lnTo>
                  <a:lnTo>
                    <a:pt x="490537" y="121444"/>
                  </a:lnTo>
                  <a:lnTo>
                    <a:pt x="516731" y="173831"/>
                  </a:lnTo>
                  <a:lnTo>
                    <a:pt x="533400" y="223838"/>
                  </a:lnTo>
                  <a:lnTo>
                    <a:pt x="545306" y="290513"/>
                  </a:lnTo>
                  <a:lnTo>
                    <a:pt x="540544" y="328613"/>
                  </a:lnTo>
                  <a:lnTo>
                    <a:pt x="519112" y="390525"/>
                  </a:lnTo>
                  <a:lnTo>
                    <a:pt x="457200" y="542925"/>
                  </a:lnTo>
                  <a:lnTo>
                    <a:pt x="338137" y="804863"/>
                  </a:lnTo>
                  <a:lnTo>
                    <a:pt x="230981" y="1038225"/>
                  </a:lnTo>
                  <a:lnTo>
                    <a:pt x="183356" y="1121569"/>
                  </a:lnTo>
                  <a:lnTo>
                    <a:pt x="135731" y="1193006"/>
                  </a:lnTo>
                  <a:lnTo>
                    <a:pt x="85725" y="1259681"/>
                  </a:lnTo>
                  <a:lnTo>
                    <a:pt x="59531" y="1293019"/>
                  </a:lnTo>
                  <a:lnTo>
                    <a:pt x="33337" y="1307306"/>
                  </a:lnTo>
                  <a:lnTo>
                    <a:pt x="16669" y="1321594"/>
                  </a:lnTo>
                  <a:lnTo>
                    <a:pt x="4762" y="1347788"/>
                  </a:lnTo>
                  <a:lnTo>
                    <a:pt x="0" y="1385888"/>
                  </a:lnTo>
                  <a:lnTo>
                    <a:pt x="7144" y="1447800"/>
                  </a:lnTo>
                  <a:lnTo>
                    <a:pt x="11906" y="1500188"/>
                  </a:lnTo>
                  <a:lnTo>
                    <a:pt x="16669" y="1540669"/>
                  </a:lnTo>
                  <a:lnTo>
                    <a:pt x="28575" y="1574006"/>
                  </a:lnTo>
                  <a:lnTo>
                    <a:pt x="42862" y="1597819"/>
                  </a:lnTo>
                  <a:lnTo>
                    <a:pt x="61912" y="1609725"/>
                  </a:lnTo>
                  <a:lnTo>
                    <a:pt x="78581" y="1614488"/>
                  </a:lnTo>
                  <a:lnTo>
                    <a:pt x="90487" y="1621631"/>
                  </a:lnTo>
                  <a:lnTo>
                    <a:pt x="119062" y="1621631"/>
                  </a:lnTo>
                  <a:lnTo>
                    <a:pt x="150019" y="1609725"/>
                  </a:lnTo>
                  <a:lnTo>
                    <a:pt x="197644" y="1583531"/>
                  </a:lnTo>
                  <a:lnTo>
                    <a:pt x="245269" y="1404938"/>
                  </a:lnTo>
                  <a:lnTo>
                    <a:pt x="314325" y="1264444"/>
                  </a:lnTo>
                  <a:lnTo>
                    <a:pt x="409575" y="1057275"/>
                  </a:lnTo>
                  <a:lnTo>
                    <a:pt x="464344" y="923925"/>
                  </a:lnTo>
                  <a:lnTo>
                    <a:pt x="538162" y="757238"/>
                  </a:lnTo>
                  <a:lnTo>
                    <a:pt x="614362" y="597694"/>
                  </a:lnTo>
                  <a:lnTo>
                    <a:pt x="671512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A3DC31F5-4FF4-4C10-A408-E5F35282A524}"/>
                </a:ext>
              </a:extLst>
            </p:cNvPr>
            <p:cNvSpPr/>
            <p:nvPr/>
          </p:nvSpPr>
          <p:spPr>
            <a:xfrm>
              <a:off x="4806950" y="4981575"/>
              <a:ext cx="2763838" cy="896938"/>
            </a:xfrm>
            <a:custGeom>
              <a:avLst/>
              <a:gdLst>
                <a:gd name="connsiteX0" fmla="*/ 669131 w 2667000"/>
                <a:gd name="connsiteY0" fmla="*/ 178594 h 897731"/>
                <a:gd name="connsiteX1" fmla="*/ 800100 w 2667000"/>
                <a:gd name="connsiteY1" fmla="*/ 202406 h 897731"/>
                <a:gd name="connsiteX2" fmla="*/ 890587 w 2667000"/>
                <a:gd name="connsiteY2" fmla="*/ 221456 h 897731"/>
                <a:gd name="connsiteX3" fmla="*/ 978694 w 2667000"/>
                <a:gd name="connsiteY3" fmla="*/ 242888 h 897731"/>
                <a:gd name="connsiteX4" fmla="*/ 1081087 w 2667000"/>
                <a:gd name="connsiteY4" fmla="*/ 269081 h 897731"/>
                <a:gd name="connsiteX5" fmla="*/ 1181100 w 2667000"/>
                <a:gd name="connsiteY5" fmla="*/ 297656 h 897731"/>
                <a:gd name="connsiteX6" fmla="*/ 1309687 w 2667000"/>
                <a:gd name="connsiteY6" fmla="*/ 335756 h 897731"/>
                <a:gd name="connsiteX7" fmla="*/ 1438275 w 2667000"/>
                <a:gd name="connsiteY7" fmla="*/ 376238 h 897731"/>
                <a:gd name="connsiteX8" fmla="*/ 1576387 w 2667000"/>
                <a:gd name="connsiteY8" fmla="*/ 423863 h 897731"/>
                <a:gd name="connsiteX9" fmla="*/ 1631156 w 2667000"/>
                <a:gd name="connsiteY9" fmla="*/ 442913 h 897731"/>
                <a:gd name="connsiteX10" fmla="*/ 1871662 w 2667000"/>
                <a:gd name="connsiteY10" fmla="*/ 540544 h 897731"/>
                <a:gd name="connsiteX11" fmla="*/ 2002631 w 2667000"/>
                <a:gd name="connsiteY11" fmla="*/ 597694 h 897731"/>
                <a:gd name="connsiteX12" fmla="*/ 2176462 w 2667000"/>
                <a:gd name="connsiteY12" fmla="*/ 678656 h 897731"/>
                <a:gd name="connsiteX13" fmla="*/ 2290762 w 2667000"/>
                <a:gd name="connsiteY13" fmla="*/ 733425 h 897731"/>
                <a:gd name="connsiteX14" fmla="*/ 2419350 w 2667000"/>
                <a:gd name="connsiteY14" fmla="*/ 797719 h 897731"/>
                <a:gd name="connsiteX15" fmla="*/ 2488406 w 2667000"/>
                <a:gd name="connsiteY15" fmla="*/ 835819 h 897731"/>
                <a:gd name="connsiteX16" fmla="*/ 2550319 w 2667000"/>
                <a:gd name="connsiteY16" fmla="*/ 873919 h 897731"/>
                <a:gd name="connsiteX17" fmla="*/ 2574131 w 2667000"/>
                <a:gd name="connsiteY17" fmla="*/ 885825 h 897731"/>
                <a:gd name="connsiteX18" fmla="*/ 2590800 w 2667000"/>
                <a:gd name="connsiteY18" fmla="*/ 892969 h 897731"/>
                <a:gd name="connsiteX19" fmla="*/ 2612231 w 2667000"/>
                <a:gd name="connsiteY19" fmla="*/ 897731 h 897731"/>
                <a:gd name="connsiteX20" fmla="*/ 2626519 w 2667000"/>
                <a:gd name="connsiteY20" fmla="*/ 897731 h 897731"/>
                <a:gd name="connsiteX21" fmla="*/ 2643187 w 2667000"/>
                <a:gd name="connsiteY21" fmla="*/ 890588 h 897731"/>
                <a:gd name="connsiteX22" fmla="*/ 2650331 w 2667000"/>
                <a:gd name="connsiteY22" fmla="*/ 878681 h 897731"/>
                <a:gd name="connsiteX23" fmla="*/ 2657475 w 2667000"/>
                <a:gd name="connsiteY23" fmla="*/ 852488 h 897731"/>
                <a:gd name="connsiteX24" fmla="*/ 2662237 w 2667000"/>
                <a:gd name="connsiteY24" fmla="*/ 828675 h 897731"/>
                <a:gd name="connsiteX25" fmla="*/ 2667000 w 2667000"/>
                <a:gd name="connsiteY25" fmla="*/ 792956 h 897731"/>
                <a:gd name="connsiteX26" fmla="*/ 2664619 w 2667000"/>
                <a:gd name="connsiteY26" fmla="*/ 759619 h 897731"/>
                <a:gd name="connsiteX27" fmla="*/ 2657475 w 2667000"/>
                <a:gd name="connsiteY27" fmla="*/ 711994 h 897731"/>
                <a:gd name="connsiteX28" fmla="*/ 2638425 w 2667000"/>
                <a:gd name="connsiteY28" fmla="*/ 654844 h 897731"/>
                <a:gd name="connsiteX29" fmla="*/ 2626519 w 2667000"/>
                <a:gd name="connsiteY29" fmla="*/ 635794 h 897731"/>
                <a:gd name="connsiteX30" fmla="*/ 2600325 w 2667000"/>
                <a:gd name="connsiteY30" fmla="*/ 607219 h 897731"/>
                <a:gd name="connsiteX31" fmla="*/ 2550319 w 2667000"/>
                <a:gd name="connsiteY31" fmla="*/ 569119 h 897731"/>
                <a:gd name="connsiteX32" fmla="*/ 2486025 w 2667000"/>
                <a:gd name="connsiteY32" fmla="*/ 526256 h 897731"/>
                <a:gd name="connsiteX33" fmla="*/ 2395537 w 2667000"/>
                <a:gd name="connsiteY33" fmla="*/ 476250 h 897731"/>
                <a:gd name="connsiteX34" fmla="*/ 2274094 w 2667000"/>
                <a:gd name="connsiteY34" fmla="*/ 423863 h 897731"/>
                <a:gd name="connsiteX35" fmla="*/ 2112169 w 2667000"/>
                <a:gd name="connsiteY35" fmla="*/ 364331 h 897731"/>
                <a:gd name="connsiteX36" fmla="*/ 1895475 w 2667000"/>
                <a:gd name="connsiteY36" fmla="*/ 292894 h 897731"/>
                <a:gd name="connsiteX37" fmla="*/ 1621631 w 2667000"/>
                <a:gd name="connsiteY37" fmla="*/ 209550 h 897731"/>
                <a:gd name="connsiteX38" fmla="*/ 1435894 w 2667000"/>
                <a:gd name="connsiteY38" fmla="*/ 154781 h 897731"/>
                <a:gd name="connsiteX39" fmla="*/ 1221581 w 2667000"/>
                <a:gd name="connsiteY39" fmla="*/ 100013 h 897731"/>
                <a:gd name="connsiteX40" fmla="*/ 1014412 w 2667000"/>
                <a:gd name="connsiteY40" fmla="*/ 54769 h 897731"/>
                <a:gd name="connsiteX41" fmla="*/ 826294 w 2667000"/>
                <a:gd name="connsiteY41" fmla="*/ 30956 h 897731"/>
                <a:gd name="connsiteX42" fmla="*/ 664369 w 2667000"/>
                <a:gd name="connsiteY42" fmla="*/ 11906 h 897731"/>
                <a:gd name="connsiteX43" fmla="*/ 492919 w 2667000"/>
                <a:gd name="connsiteY43" fmla="*/ 0 h 897731"/>
                <a:gd name="connsiteX44" fmla="*/ 311944 w 2667000"/>
                <a:gd name="connsiteY44" fmla="*/ 0 h 897731"/>
                <a:gd name="connsiteX45" fmla="*/ 202406 w 2667000"/>
                <a:gd name="connsiteY45" fmla="*/ 9525 h 897731"/>
                <a:gd name="connsiteX46" fmla="*/ 59531 w 2667000"/>
                <a:gd name="connsiteY46" fmla="*/ 30956 h 897731"/>
                <a:gd name="connsiteX47" fmla="*/ 0 w 2667000"/>
                <a:gd name="connsiteY47" fmla="*/ 40481 h 897731"/>
                <a:gd name="connsiteX48" fmla="*/ 21431 w 2667000"/>
                <a:gd name="connsiteY48" fmla="*/ 202406 h 897731"/>
                <a:gd name="connsiteX49" fmla="*/ 52387 w 2667000"/>
                <a:gd name="connsiteY49" fmla="*/ 173831 h 897731"/>
                <a:gd name="connsiteX50" fmla="*/ 80962 w 2667000"/>
                <a:gd name="connsiteY50" fmla="*/ 164306 h 897731"/>
                <a:gd name="connsiteX51" fmla="*/ 147637 w 2667000"/>
                <a:gd name="connsiteY51" fmla="*/ 159544 h 897731"/>
                <a:gd name="connsiteX52" fmla="*/ 269081 w 2667000"/>
                <a:gd name="connsiteY52" fmla="*/ 154781 h 897731"/>
                <a:gd name="connsiteX53" fmla="*/ 371475 w 2667000"/>
                <a:gd name="connsiteY53" fmla="*/ 154781 h 897731"/>
                <a:gd name="connsiteX54" fmla="*/ 495300 w 2667000"/>
                <a:gd name="connsiteY54" fmla="*/ 159544 h 897731"/>
                <a:gd name="connsiteX55" fmla="*/ 669131 w 2667000"/>
                <a:gd name="connsiteY55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191330 w 2836899"/>
                <a:gd name="connsiteY48" fmla="*/ 202406 h 897731"/>
                <a:gd name="connsiteX49" fmla="*/ 0 w 2836899"/>
                <a:gd name="connsiteY49" fmla="*/ 343180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343180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54818 w 2836899"/>
                <a:gd name="connsiteY49" fmla="*/ 228802 h 897731"/>
                <a:gd name="connsiteX50" fmla="*/ 222286 w 2836899"/>
                <a:gd name="connsiteY50" fmla="*/ 173831 h 897731"/>
                <a:gd name="connsiteX51" fmla="*/ 250861 w 2836899"/>
                <a:gd name="connsiteY51" fmla="*/ 164306 h 897731"/>
                <a:gd name="connsiteX52" fmla="*/ 317536 w 2836899"/>
                <a:gd name="connsiteY52" fmla="*/ 159544 h 897731"/>
                <a:gd name="connsiteX53" fmla="*/ 438980 w 2836899"/>
                <a:gd name="connsiteY53" fmla="*/ 154781 h 897731"/>
                <a:gd name="connsiteX54" fmla="*/ 541374 w 2836899"/>
                <a:gd name="connsiteY54" fmla="*/ 154781 h 897731"/>
                <a:gd name="connsiteX55" fmla="*/ 665199 w 2836899"/>
                <a:gd name="connsiteY55" fmla="*/ 159544 h 897731"/>
                <a:gd name="connsiteX56" fmla="*/ 839030 w 2836899"/>
                <a:gd name="connsiteY56" fmla="*/ 178594 h 897731"/>
                <a:gd name="connsiteX0" fmla="*/ 839030 w 2836899"/>
                <a:gd name="connsiteY0" fmla="*/ 178594 h 897731"/>
                <a:gd name="connsiteX1" fmla="*/ 969999 w 2836899"/>
                <a:gd name="connsiteY1" fmla="*/ 202406 h 897731"/>
                <a:gd name="connsiteX2" fmla="*/ 1060486 w 2836899"/>
                <a:gd name="connsiteY2" fmla="*/ 221456 h 897731"/>
                <a:gd name="connsiteX3" fmla="*/ 1148593 w 2836899"/>
                <a:gd name="connsiteY3" fmla="*/ 242888 h 897731"/>
                <a:gd name="connsiteX4" fmla="*/ 1250986 w 2836899"/>
                <a:gd name="connsiteY4" fmla="*/ 269081 h 897731"/>
                <a:gd name="connsiteX5" fmla="*/ 1350999 w 2836899"/>
                <a:gd name="connsiteY5" fmla="*/ 297656 h 897731"/>
                <a:gd name="connsiteX6" fmla="*/ 1479586 w 2836899"/>
                <a:gd name="connsiteY6" fmla="*/ 335756 h 897731"/>
                <a:gd name="connsiteX7" fmla="*/ 1608174 w 2836899"/>
                <a:gd name="connsiteY7" fmla="*/ 376238 h 897731"/>
                <a:gd name="connsiteX8" fmla="*/ 1746286 w 2836899"/>
                <a:gd name="connsiteY8" fmla="*/ 423863 h 897731"/>
                <a:gd name="connsiteX9" fmla="*/ 1801055 w 2836899"/>
                <a:gd name="connsiteY9" fmla="*/ 442913 h 897731"/>
                <a:gd name="connsiteX10" fmla="*/ 2041561 w 2836899"/>
                <a:gd name="connsiteY10" fmla="*/ 540544 h 897731"/>
                <a:gd name="connsiteX11" fmla="*/ 2172530 w 2836899"/>
                <a:gd name="connsiteY11" fmla="*/ 597694 h 897731"/>
                <a:gd name="connsiteX12" fmla="*/ 2346361 w 2836899"/>
                <a:gd name="connsiteY12" fmla="*/ 678656 h 897731"/>
                <a:gd name="connsiteX13" fmla="*/ 2460661 w 2836899"/>
                <a:gd name="connsiteY13" fmla="*/ 733425 h 897731"/>
                <a:gd name="connsiteX14" fmla="*/ 2589249 w 2836899"/>
                <a:gd name="connsiteY14" fmla="*/ 797719 h 897731"/>
                <a:gd name="connsiteX15" fmla="*/ 2658305 w 2836899"/>
                <a:gd name="connsiteY15" fmla="*/ 835819 h 897731"/>
                <a:gd name="connsiteX16" fmla="*/ 2720218 w 2836899"/>
                <a:gd name="connsiteY16" fmla="*/ 873919 h 897731"/>
                <a:gd name="connsiteX17" fmla="*/ 2744030 w 2836899"/>
                <a:gd name="connsiteY17" fmla="*/ 885825 h 897731"/>
                <a:gd name="connsiteX18" fmla="*/ 2760699 w 2836899"/>
                <a:gd name="connsiteY18" fmla="*/ 892969 h 897731"/>
                <a:gd name="connsiteX19" fmla="*/ 2782130 w 2836899"/>
                <a:gd name="connsiteY19" fmla="*/ 897731 h 897731"/>
                <a:gd name="connsiteX20" fmla="*/ 2796418 w 2836899"/>
                <a:gd name="connsiteY20" fmla="*/ 897731 h 897731"/>
                <a:gd name="connsiteX21" fmla="*/ 2813086 w 2836899"/>
                <a:gd name="connsiteY21" fmla="*/ 890588 h 897731"/>
                <a:gd name="connsiteX22" fmla="*/ 2820230 w 2836899"/>
                <a:gd name="connsiteY22" fmla="*/ 878681 h 897731"/>
                <a:gd name="connsiteX23" fmla="*/ 2827374 w 2836899"/>
                <a:gd name="connsiteY23" fmla="*/ 852488 h 897731"/>
                <a:gd name="connsiteX24" fmla="*/ 2832136 w 2836899"/>
                <a:gd name="connsiteY24" fmla="*/ 828675 h 897731"/>
                <a:gd name="connsiteX25" fmla="*/ 2836899 w 2836899"/>
                <a:gd name="connsiteY25" fmla="*/ 792956 h 897731"/>
                <a:gd name="connsiteX26" fmla="*/ 2834518 w 2836899"/>
                <a:gd name="connsiteY26" fmla="*/ 759619 h 897731"/>
                <a:gd name="connsiteX27" fmla="*/ 2827374 w 2836899"/>
                <a:gd name="connsiteY27" fmla="*/ 711994 h 897731"/>
                <a:gd name="connsiteX28" fmla="*/ 2808324 w 2836899"/>
                <a:gd name="connsiteY28" fmla="*/ 654844 h 897731"/>
                <a:gd name="connsiteX29" fmla="*/ 2796418 w 2836899"/>
                <a:gd name="connsiteY29" fmla="*/ 635794 h 897731"/>
                <a:gd name="connsiteX30" fmla="*/ 2770224 w 2836899"/>
                <a:gd name="connsiteY30" fmla="*/ 607219 h 897731"/>
                <a:gd name="connsiteX31" fmla="*/ 2720218 w 2836899"/>
                <a:gd name="connsiteY31" fmla="*/ 569119 h 897731"/>
                <a:gd name="connsiteX32" fmla="*/ 2655924 w 2836899"/>
                <a:gd name="connsiteY32" fmla="*/ 526256 h 897731"/>
                <a:gd name="connsiteX33" fmla="*/ 2565436 w 2836899"/>
                <a:gd name="connsiteY33" fmla="*/ 476250 h 897731"/>
                <a:gd name="connsiteX34" fmla="*/ 2443993 w 2836899"/>
                <a:gd name="connsiteY34" fmla="*/ 423863 h 897731"/>
                <a:gd name="connsiteX35" fmla="*/ 2282068 w 2836899"/>
                <a:gd name="connsiteY35" fmla="*/ 364331 h 897731"/>
                <a:gd name="connsiteX36" fmla="*/ 2065374 w 2836899"/>
                <a:gd name="connsiteY36" fmla="*/ 292894 h 897731"/>
                <a:gd name="connsiteX37" fmla="*/ 1791530 w 2836899"/>
                <a:gd name="connsiteY37" fmla="*/ 209550 h 897731"/>
                <a:gd name="connsiteX38" fmla="*/ 1605793 w 2836899"/>
                <a:gd name="connsiteY38" fmla="*/ 154781 h 897731"/>
                <a:gd name="connsiteX39" fmla="*/ 1391480 w 2836899"/>
                <a:gd name="connsiteY39" fmla="*/ 100013 h 897731"/>
                <a:gd name="connsiteX40" fmla="*/ 1184311 w 2836899"/>
                <a:gd name="connsiteY40" fmla="*/ 54769 h 897731"/>
                <a:gd name="connsiteX41" fmla="*/ 996193 w 2836899"/>
                <a:gd name="connsiteY41" fmla="*/ 30956 h 897731"/>
                <a:gd name="connsiteX42" fmla="*/ 834268 w 2836899"/>
                <a:gd name="connsiteY42" fmla="*/ 11906 h 897731"/>
                <a:gd name="connsiteX43" fmla="*/ 662818 w 2836899"/>
                <a:gd name="connsiteY43" fmla="*/ 0 h 897731"/>
                <a:gd name="connsiteX44" fmla="*/ 481843 w 2836899"/>
                <a:gd name="connsiteY44" fmla="*/ 0 h 897731"/>
                <a:gd name="connsiteX45" fmla="*/ 372305 w 2836899"/>
                <a:gd name="connsiteY45" fmla="*/ 9525 h 897731"/>
                <a:gd name="connsiteX46" fmla="*/ 229430 w 2836899"/>
                <a:gd name="connsiteY46" fmla="*/ 30956 h 897731"/>
                <a:gd name="connsiteX47" fmla="*/ 169899 w 2836899"/>
                <a:gd name="connsiteY47" fmla="*/ 40481 h 897731"/>
                <a:gd name="connsiteX48" fmla="*/ 0 w 2836899"/>
                <a:gd name="connsiteY48" fmla="*/ 271655 h 897731"/>
                <a:gd name="connsiteX49" fmla="*/ 109575 w 2836899"/>
                <a:gd name="connsiteY49" fmla="*/ 240719 h 897731"/>
                <a:gd name="connsiteX50" fmla="*/ 154818 w 2836899"/>
                <a:gd name="connsiteY50" fmla="*/ 228802 h 897731"/>
                <a:gd name="connsiteX51" fmla="*/ 222286 w 2836899"/>
                <a:gd name="connsiteY51" fmla="*/ 173831 h 897731"/>
                <a:gd name="connsiteX52" fmla="*/ 250861 w 2836899"/>
                <a:gd name="connsiteY52" fmla="*/ 164306 h 897731"/>
                <a:gd name="connsiteX53" fmla="*/ 317536 w 2836899"/>
                <a:gd name="connsiteY53" fmla="*/ 159544 h 897731"/>
                <a:gd name="connsiteX54" fmla="*/ 438980 w 2836899"/>
                <a:gd name="connsiteY54" fmla="*/ 154781 h 897731"/>
                <a:gd name="connsiteX55" fmla="*/ 541374 w 2836899"/>
                <a:gd name="connsiteY55" fmla="*/ 154781 h 897731"/>
                <a:gd name="connsiteX56" fmla="*/ 665199 w 2836899"/>
                <a:gd name="connsiteY56" fmla="*/ 159544 h 897731"/>
                <a:gd name="connsiteX57" fmla="*/ 839030 w 2836899"/>
                <a:gd name="connsiteY57" fmla="*/ 178594 h 897731"/>
                <a:gd name="connsiteX0" fmla="*/ 729455 w 2727324"/>
                <a:gd name="connsiteY0" fmla="*/ 178594 h 897731"/>
                <a:gd name="connsiteX1" fmla="*/ 860424 w 2727324"/>
                <a:gd name="connsiteY1" fmla="*/ 202406 h 897731"/>
                <a:gd name="connsiteX2" fmla="*/ 950911 w 2727324"/>
                <a:gd name="connsiteY2" fmla="*/ 221456 h 897731"/>
                <a:gd name="connsiteX3" fmla="*/ 1039018 w 2727324"/>
                <a:gd name="connsiteY3" fmla="*/ 242888 h 897731"/>
                <a:gd name="connsiteX4" fmla="*/ 1141411 w 2727324"/>
                <a:gd name="connsiteY4" fmla="*/ 269081 h 897731"/>
                <a:gd name="connsiteX5" fmla="*/ 1241424 w 2727324"/>
                <a:gd name="connsiteY5" fmla="*/ 297656 h 897731"/>
                <a:gd name="connsiteX6" fmla="*/ 1370011 w 2727324"/>
                <a:gd name="connsiteY6" fmla="*/ 335756 h 897731"/>
                <a:gd name="connsiteX7" fmla="*/ 1498599 w 2727324"/>
                <a:gd name="connsiteY7" fmla="*/ 376238 h 897731"/>
                <a:gd name="connsiteX8" fmla="*/ 1636711 w 2727324"/>
                <a:gd name="connsiteY8" fmla="*/ 423863 h 897731"/>
                <a:gd name="connsiteX9" fmla="*/ 1691480 w 2727324"/>
                <a:gd name="connsiteY9" fmla="*/ 442913 h 897731"/>
                <a:gd name="connsiteX10" fmla="*/ 1931986 w 2727324"/>
                <a:gd name="connsiteY10" fmla="*/ 540544 h 897731"/>
                <a:gd name="connsiteX11" fmla="*/ 2062955 w 2727324"/>
                <a:gd name="connsiteY11" fmla="*/ 597694 h 897731"/>
                <a:gd name="connsiteX12" fmla="*/ 2236786 w 2727324"/>
                <a:gd name="connsiteY12" fmla="*/ 678656 h 897731"/>
                <a:gd name="connsiteX13" fmla="*/ 2351086 w 2727324"/>
                <a:gd name="connsiteY13" fmla="*/ 733425 h 897731"/>
                <a:gd name="connsiteX14" fmla="*/ 2479674 w 2727324"/>
                <a:gd name="connsiteY14" fmla="*/ 797719 h 897731"/>
                <a:gd name="connsiteX15" fmla="*/ 2548730 w 2727324"/>
                <a:gd name="connsiteY15" fmla="*/ 835819 h 897731"/>
                <a:gd name="connsiteX16" fmla="*/ 2610643 w 2727324"/>
                <a:gd name="connsiteY16" fmla="*/ 873919 h 897731"/>
                <a:gd name="connsiteX17" fmla="*/ 2634455 w 2727324"/>
                <a:gd name="connsiteY17" fmla="*/ 885825 h 897731"/>
                <a:gd name="connsiteX18" fmla="*/ 2651124 w 2727324"/>
                <a:gd name="connsiteY18" fmla="*/ 892969 h 897731"/>
                <a:gd name="connsiteX19" fmla="*/ 2672555 w 2727324"/>
                <a:gd name="connsiteY19" fmla="*/ 897731 h 897731"/>
                <a:gd name="connsiteX20" fmla="*/ 2686843 w 2727324"/>
                <a:gd name="connsiteY20" fmla="*/ 897731 h 897731"/>
                <a:gd name="connsiteX21" fmla="*/ 2703511 w 2727324"/>
                <a:gd name="connsiteY21" fmla="*/ 890588 h 897731"/>
                <a:gd name="connsiteX22" fmla="*/ 2710655 w 2727324"/>
                <a:gd name="connsiteY22" fmla="*/ 878681 h 897731"/>
                <a:gd name="connsiteX23" fmla="*/ 2717799 w 2727324"/>
                <a:gd name="connsiteY23" fmla="*/ 852488 h 897731"/>
                <a:gd name="connsiteX24" fmla="*/ 2722561 w 2727324"/>
                <a:gd name="connsiteY24" fmla="*/ 828675 h 897731"/>
                <a:gd name="connsiteX25" fmla="*/ 2727324 w 2727324"/>
                <a:gd name="connsiteY25" fmla="*/ 792956 h 897731"/>
                <a:gd name="connsiteX26" fmla="*/ 2724943 w 2727324"/>
                <a:gd name="connsiteY26" fmla="*/ 759619 h 897731"/>
                <a:gd name="connsiteX27" fmla="*/ 2717799 w 2727324"/>
                <a:gd name="connsiteY27" fmla="*/ 711994 h 897731"/>
                <a:gd name="connsiteX28" fmla="*/ 2698749 w 2727324"/>
                <a:gd name="connsiteY28" fmla="*/ 654844 h 897731"/>
                <a:gd name="connsiteX29" fmla="*/ 2686843 w 2727324"/>
                <a:gd name="connsiteY29" fmla="*/ 635794 h 897731"/>
                <a:gd name="connsiteX30" fmla="*/ 2660649 w 2727324"/>
                <a:gd name="connsiteY30" fmla="*/ 607219 h 897731"/>
                <a:gd name="connsiteX31" fmla="*/ 2610643 w 2727324"/>
                <a:gd name="connsiteY31" fmla="*/ 569119 h 897731"/>
                <a:gd name="connsiteX32" fmla="*/ 2546349 w 2727324"/>
                <a:gd name="connsiteY32" fmla="*/ 526256 h 897731"/>
                <a:gd name="connsiteX33" fmla="*/ 2455861 w 2727324"/>
                <a:gd name="connsiteY33" fmla="*/ 476250 h 897731"/>
                <a:gd name="connsiteX34" fmla="*/ 2334418 w 2727324"/>
                <a:gd name="connsiteY34" fmla="*/ 423863 h 897731"/>
                <a:gd name="connsiteX35" fmla="*/ 2172493 w 2727324"/>
                <a:gd name="connsiteY35" fmla="*/ 364331 h 897731"/>
                <a:gd name="connsiteX36" fmla="*/ 1955799 w 2727324"/>
                <a:gd name="connsiteY36" fmla="*/ 292894 h 897731"/>
                <a:gd name="connsiteX37" fmla="*/ 1681955 w 2727324"/>
                <a:gd name="connsiteY37" fmla="*/ 209550 h 897731"/>
                <a:gd name="connsiteX38" fmla="*/ 1496218 w 2727324"/>
                <a:gd name="connsiteY38" fmla="*/ 154781 h 897731"/>
                <a:gd name="connsiteX39" fmla="*/ 1281905 w 2727324"/>
                <a:gd name="connsiteY39" fmla="*/ 100013 h 897731"/>
                <a:gd name="connsiteX40" fmla="*/ 1074736 w 2727324"/>
                <a:gd name="connsiteY40" fmla="*/ 54769 h 897731"/>
                <a:gd name="connsiteX41" fmla="*/ 886618 w 2727324"/>
                <a:gd name="connsiteY41" fmla="*/ 30956 h 897731"/>
                <a:gd name="connsiteX42" fmla="*/ 724693 w 2727324"/>
                <a:gd name="connsiteY42" fmla="*/ 11906 h 897731"/>
                <a:gd name="connsiteX43" fmla="*/ 553243 w 2727324"/>
                <a:gd name="connsiteY43" fmla="*/ 0 h 897731"/>
                <a:gd name="connsiteX44" fmla="*/ 372268 w 2727324"/>
                <a:gd name="connsiteY44" fmla="*/ 0 h 897731"/>
                <a:gd name="connsiteX45" fmla="*/ 262730 w 2727324"/>
                <a:gd name="connsiteY45" fmla="*/ 9525 h 897731"/>
                <a:gd name="connsiteX46" fmla="*/ 119855 w 2727324"/>
                <a:gd name="connsiteY46" fmla="*/ 30956 h 897731"/>
                <a:gd name="connsiteX47" fmla="*/ 60324 w 2727324"/>
                <a:gd name="connsiteY47" fmla="*/ 40481 h 897731"/>
                <a:gd name="connsiteX48" fmla="*/ 0 w 2727324"/>
                <a:gd name="connsiteY48" fmla="*/ 240719 h 897731"/>
                <a:gd name="connsiteX49" fmla="*/ 45243 w 2727324"/>
                <a:gd name="connsiteY49" fmla="*/ 228802 h 897731"/>
                <a:gd name="connsiteX50" fmla="*/ 112711 w 2727324"/>
                <a:gd name="connsiteY50" fmla="*/ 173831 h 897731"/>
                <a:gd name="connsiteX51" fmla="*/ 141286 w 2727324"/>
                <a:gd name="connsiteY51" fmla="*/ 164306 h 897731"/>
                <a:gd name="connsiteX52" fmla="*/ 207961 w 2727324"/>
                <a:gd name="connsiteY52" fmla="*/ 159544 h 897731"/>
                <a:gd name="connsiteX53" fmla="*/ 329405 w 2727324"/>
                <a:gd name="connsiteY53" fmla="*/ 154781 h 897731"/>
                <a:gd name="connsiteX54" fmla="*/ 431799 w 2727324"/>
                <a:gd name="connsiteY54" fmla="*/ 154781 h 897731"/>
                <a:gd name="connsiteX55" fmla="*/ 555624 w 2727324"/>
                <a:gd name="connsiteY55" fmla="*/ 159544 h 897731"/>
                <a:gd name="connsiteX56" fmla="*/ 729455 w 2727324"/>
                <a:gd name="connsiteY56" fmla="*/ 178594 h 897731"/>
                <a:gd name="connsiteX0" fmla="*/ 765959 w 2763828"/>
                <a:gd name="connsiteY0" fmla="*/ 178594 h 897731"/>
                <a:gd name="connsiteX1" fmla="*/ 896928 w 2763828"/>
                <a:gd name="connsiteY1" fmla="*/ 202406 h 897731"/>
                <a:gd name="connsiteX2" fmla="*/ 987415 w 2763828"/>
                <a:gd name="connsiteY2" fmla="*/ 221456 h 897731"/>
                <a:gd name="connsiteX3" fmla="*/ 1075522 w 2763828"/>
                <a:gd name="connsiteY3" fmla="*/ 242888 h 897731"/>
                <a:gd name="connsiteX4" fmla="*/ 1177915 w 2763828"/>
                <a:gd name="connsiteY4" fmla="*/ 269081 h 897731"/>
                <a:gd name="connsiteX5" fmla="*/ 1277928 w 2763828"/>
                <a:gd name="connsiteY5" fmla="*/ 297656 h 897731"/>
                <a:gd name="connsiteX6" fmla="*/ 1406515 w 2763828"/>
                <a:gd name="connsiteY6" fmla="*/ 335756 h 897731"/>
                <a:gd name="connsiteX7" fmla="*/ 1535103 w 2763828"/>
                <a:gd name="connsiteY7" fmla="*/ 376238 h 897731"/>
                <a:gd name="connsiteX8" fmla="*/ 1673215 w 2763828"/>
                <a:gd name="connsiteY8" fmla="*/ 423863 h 897731"/>
                <a:gd name="connsiteX9" fmla="*/ 1727984 w 2763828"/>
                <a:gd name="connsiteY9" fmla="*/ 442913 h 897731"/>
                <a:gd name="connsiteX10" fmla="*/ 1968490 w 2763828"/>
                <a:gd name="connsiteY10" fmla="*/ 540544 h 897731"/>
                <a:gd name="connsiteX11" fmla="*/ 2099459 w 2763828"/>
                <a:gd name="connsiteY11" fmla="*/ 597694 h 897731"/>
                <a:gd name="connsiteX12" fmla="*/ 2273290 w 2763828"/>
                <a:gd name="connsiteY12" fmla="*/ 678656 h 897731"/>
                <a:gd name="connsiteX13" fmla="*/ 2387590 w 2763828"/>
                <a:gd name="connsiteY13" fmla="*/ 733425 h 897731"/>
                <a:gd name="connsiteX14" fmla="*/ 2516178 w 2763828"/>
                <a:gd name="connsiteY14" fmla="*/ 797719 h 897731"/>
                <a:gd name="connsiteX15" fmla="*/ 2585234 w 2763828"/>
                <a:gd name="connsiteY15" fmla="*/ 835819 h 897731"/>
                <a:gd name="connsiteX16" fmla="*/ 2647147 w 2763828"/>
                <a:gd name="connsiteY16" fmla="*/ 873919 h 897731"/>
                <a:gd name="connsiteX17" fmla="*/ 2670959 w 2763828"/>
                <a:gd name="connsiteY17" fmla="*/ 885825 h 897731"/>
                <a:gd name="connsiteX18" fmla="*/ 2687628 w 2763828"/>
                <a:gd name="connsiteY18" fmla="*/ 892969 h 897731"/>
                <a:gd name="connsiteX19" fmla="*/ 2709059 w 2763828"/>
                <a:gd name="connsiteY19" fmla="*/ 897731 h 897731"/>
                <a:gd name="connsiteX20" fmla="*/ 2723347 w 2763828"/>
                <a:gd name="connsiteY20" fmla="*/ 897731 h 897731"/>
                <a:gd name="connsiteX21" fmla="*/ 2740015 w 2763828"/>
                <a:gd name="connsiteY21" fmla="*/ 890588 h 897731"/>
                <a:gd name="connsiteX22" fmla="*/ 2747159 w 2763828"/>
                <a:gd name="connsiteY22" fmla="*/ 878681 h 897731"/>
                <a:gd name="connsiteX23" fmla="*/ 2754303 w 2763828"/>
                <a:gd name="connsiteY23" fmla="*/ 852488 h 897731"/>
                <a:gd name="connsiteX24" fmla="*/ 2759065 w 2763828"/>
                <a:gd name="connsiteY24" fmla="*/ 828675 h 897731"/>
                <a:gd name="connsiteX25" fmla="*/ 2763828 w 2763828"/>
                <a:gd name="connsiteY25" fmla="*/ 792956 h 897731"/>
                <a:gd name="connsiteX26" fmla="*/ 2761447 w 2763828"/>
                <a:gd name="connsiteY26" fmla="*/ 759619 h 897731"/>
                <a:gd name="connsiteX27" fmla="*/ 2754303 w 2763828"/>
                <a:gd name="connsiteY27" fmla="*/ 711994 h 897731"/>
                <a:gd name="connsiteX28" fmla="*/ 2735253 w 2763828"/>
                <a:gd name="connsiteY28" fmla="*/ 654844 h 897731"/>
                <a:gd name="connsiteX29" fmla="*/ 2723347 w 2763828"/>
                <a:gd name="connsiteY29" fmla="*/ 635794 h 897731"/>
                <a:gd name="connsiteX30" fmla="*/ 2697153 w 2763828"/>
                <a:gd name="connsiteY30" fmla="*/ 607219 h 897731"/>
                <a:gd name="connsiteX31" fmla="*/ 2647147 w 2763828"/>
                <a:gd name="connsiteY31" fmla="*/ 569119 h 897731"/>
                <a:gd name="connsiteX32" fmla="*/ 2582853 w 2763828"/>
                <a:gd name="connsiteY32" fmla="*/ 526256 h 897731"/>
                <a:gd name="connsiteX33" fmla="*/ 2492365 w 2763828"/>
                <a:gd name="connsiteY33" fmla="*/ 476250 h 897731"/>
                <a:gd name="connsiteX34" fmla="*/ 2370922 w 2763828"/>
                <a:gd name="connsiteY34" fmla="*/ 423863 h 897731"/>
                <a:gd name="connsiteX35" fmla="*/ 2208997 w 2763828"/>
                <a:gd name="connsiteY35" fmla="*/ 364331 h 897731"/>
                <a:gd name="connsiteX36" fmla="*/ 1992303 w 2763828"/>
                <a:gd name="connsiteY36" fmla="*/ 292894 h 897731"/>
                <a:gd name="connsiteX37" fmla="*/ 1718459 w 2763828"/>
                <a:gd name="connsiteY37" fmla="*/ 209550 h 897731"/>
                <a:gd name="connsiteX38" fmla="*/ 1532722 w 2763828"/>
                <a:gd name="connsiteY38" fmla="*/ 154781 h 897731"/>
                <a:gd name="connsiteX39" fmla="*/ 1318409 w 2763828"/>
                <a:gd name="connsiteY39" fmla="*/ 100013 h 897731"/>
                <a:gd name="connsiteX40" fmla="*/ 1111240 w 2763828"/>
                <a:gd name="connsiteY40" fmla="*/ 54769 h 897731"/>
                <a:gd name="connsiteX41" fmla="*/ 923122 w 2763828"/>
                <a:gd name="connsiteY41" fmla="*/ 30956 h 897731"/>
                <a:gd name="connsiteX42" fmla="*/ 761197 w 2763828"/>
                <a:gd name="connsiteY42" fmla="*/ 11906 h 897731"/>
                <a:gd name="connsiteX43" fmla="*/ 589747 w 2763828"/>
                <a:gd name="connsiteY43" fmla="*/ 0 h 897731"/>
                <a:gd name="connsiteX44" fmla="*/ 408772 w 2763828"/>
                <a:gd name="connsiteY44" fmla="*/ 0 h 897731"/>
                <a:gd name="connsiteX45" fmla="*/ 299234 w 2763828"/>
                <a:gd name="connsiteY45" fmla="*/ 9525 h 897731"/>
                <a:gd name="connsiteX46" fmla="*/ 156359 w 2763828"/>
                <a:gd name="connsiteY46" fmla="*/ 30956 h 897731"/>
                <a:gd name="connsiteX47" fmla="*/ 96828 w 2763828"/>
                <a:gd name="connsiteY47" fmla="*/ 40481 h 897731"/>
                <a:gd name="connsiteX48" fmla="*/ 36504 w 2763828"/>
                <a:gd name="connsiteY48" fmla="*/ 240719 h 897731"/>
                <a:gd name="connsiteX49" fmla="*/ 81747 w 2763828"/>
                <a:gd name="connsiteY49" fmla="*/ 228802 h 897731"/>
                <a:gd name="connsiteX50" fmla="*/ 149215 w 2763828"/>
                <a:gd name="connsiteY50" fmla="*/ 173831 h 897731"/>
                <a:gd name="connsiteX51" fmla="*/ 177790 w 2763828"/>
                <a:gd name="connsiteY51" fmla="*/ 164306 h 897731"/>
                <a:gd name="connsiteX52" fmla="*/ 244465 w 2763828"/>
                <a:gd name="connsiteY52" fmla="*/ 159544 h 897731"/>
                <a:gd name="connsiteX53" fmla="*/ 365909 w 2763828"/>
                <a:gd name="connsiteY53" fmla="*/ 154781 h 897731"/>
                <a:gd name="connsiteX54" fmla="*/ 468303 w 2763828"/>
                <a:gd name="connsiteY54" fmla="*/ 154781 h 897731"/>
                <a:gd name="connsiteX55" fmla="*/ 592128 w 2763828"/>
                <a:gd name="connsiteY55" fmla="*/ 159544 h 897731"/>
                <a:gd name="connsiteX56" fmla="*/ 765959 w 2763828"/>
                <a:gd name="connsiteY56" fmla="*/ 178594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63828" h="897731">
                  <a:moveTo>
                    <a:pt x="765959" y="178594"/>
                  </a:moveTo>
                  <a:lnTo>
                    <a:pt x="896928" y="202406"/>
                  </a:lnTo>
                  <a:lnTo>
                    <a:pt x="987415" y="221456"/>
                  </a:lnTo>
                  <a:lnTo>
                    <a:pt x="1075522" y="242888"/>
                  </a:lnTo>
                  <a:lnTo>
                    <a:pt x="1177915" y="269081"/>
                  </a:lnTo>
                  <a:lnTo>
                    <a:pt x="1277928" y="297656"/>
                  </a:lnTo>
                  <a:lnTo>
                    <a:pt x="1406515" y="335756"/>
                  </a:lnTo>
                  <a:lnTo>
                    <a:pt x="1535103" y="376238"/>
                  </a:lnTo>
                  <a:lnTo>
                    <a:pt x="1673215" y="423863"/>
                  </a:lnTo>
                  <a:lnTo>
                    <a:pt x="1727984" y="442913"/>
                  </a:lnTo>
                  <a:lnTo>
                    <a:pt x="1968490" y="540544"/>
                  </a:lnTo>
                  <a:lnTo>
                    <a:pt x="2099459" y="597694"/>
                  </a:lnTo>
                  <a:lnTo>
                    <a:pt x="2273290" y="678656"/>
                  </a:lnTo>
                  <a:lnTo>
                    <a:pt x="2387590" y="733425"/>
                  </a:lnTo>
                  <a:lnTo>
                    <a:pt x="2516178" y="797719"/>
                  </a:lnTo>
                  <a:lnTo>
                    <a:pt x="2585234" y="835819"/>
                  </a:lnTo>
                  <a:lnTo>
                    <a:pt x="2647147" y="873919"/>
                  </a:lnTo>
                  <a:lnTo>
                    <a:pt x="2670959" y="885825"/>
                  </a:lnTo>
                  <a:lnTo>
                    <a:pt x="2687628" y="892969"/>
                  </a:lnTo>
                  <a:lnTo>
                    <a:pt x="2709059" y="897731"/>
                  </a:lnTo>
                  <a:lnTo>
                    <a:pt x="2723347" y="897731"/>
                  </a:lnTo>
                  <a:lnTo>
                    <a:pt x="2740015" y="890588"/>
                  </a:lnTo>
                  <a:lnTo>
                    <a:pt x="2747159" y="878681"/>
                  </a:lnTo>
                  <a:lnTo>
                    <a:pt x="2754303" y="852488"/>
                  </a:lnTo>
                  <a:lnTo>
                    <a:pt x="2759065" y="828675"/>
                  </a:lnTo>
                  <a:lnTo>
                    <a:pt x="2763828" y="792956"/>
                  </a:lnTo>
                  <a:lnTo>
                    <a:pt x="2761447" y="759619"/>
                  </a:lnTo>
                  <a:lnTo>
                    <a:pt x="2754303" y="711994"/>
                  </a:lnTo>
                  <a:lnTo>
                    <a:pt x="2735253" y="654844"/>
                  </a:lnTo>
                  <a:lnTo>
                    <a:pt x="2723347" y="635794"/>
                  </a:lnTo>
                  <a:lnTo>
                    <a:pt x="2697153" y="607219"/>
                  </a:lnTo>
                  <a:lnTo>
                    <a:pt x="2647147" y="569119"/>
                  </a:lnTo>
                  <a:lnTo>
                    <a:pt x="2582853" y="526256"/>
                  </a:lnTo>
                  <a:lnTo>
                    <a:pt x="2492365" y="476250"/>
                  </a:lnTo>
                  <a:lnTo>
                    <a:pt x="2370922" y="423863"/>
                  </a:lnTo>
                  <a:lnTo>
                    <a:pt x="2208997" y="364331"/>
                  </a:lnTo>
                  <a:lnTo>
                    <a:pt x="1992303" y="292894"/>
                  </a:lnTo>
                  <a:lnTo>
                    <a:pt x="1718459" y="209550"/>
                  </a:lnTo>
                  <a:lnTo>
                    <a:pt x="1532722" y="154781"/>
                  </a:lnTo>
                  <a:lnTo>
                    <a:pt x="1318409" y="100013"/>
                  </a:lnTo>
                  <a:lnTo>
                    <a:pt x="1111240" y="54769"/>
                  </a:lnTo>
                  <a:lnTo>
                    <a:pt x="923122" y="30956"/>
                  </a:lnTo>
                  <a:lnTo>
                    <a:pt x="761197" y="11906"/>
                  </a:lnTo>
                  <a:lnTo>
                    <a:pt x="589747" y="0"/>
                  </a:lnTo>
                  <a:lnTo>
                    <a:pt x="408772" y="0"/>
                  </a:lnTo>
                  <a:lnTo>
                    <a:pt x="299234" y="9525"/>
                  </a:lnTo>
                  <a:lnTo>
                    <a:pt x="156359" y="30956"/>
                  </a:lnTo>
                  <a:lnTo>
                    <a:pt x="96828" y="40481"/>
                  </a:lnTo>
                  <a:lnTo>
                    <a:pt x="36504" y="240719"/>
                  </a:lnTo>
                  <a:cubicBezTo>
                    <a:pt x="51585" y="236747"/>
                    <a:pt x="0" y="261363"/>
                    <a:pt x="81747" y="228802"/>
                  </a:cubicBezTo>
                  <a:lnTo>
                    <a:pt x="149215" y="173831"/>
                  </a:lnTo>
                  <a:lnTo>
                    <a:pt x="177790" y="164306"/>
                  </a:lnTo>
                  <a:lnTo>
                    <a:pt x="244465" y="159544"/>
                  </a:lnTo>
                  <a:lnTo>
                    <a:pt x="365909" y="154781"/>
                  </a:lnTo>
                  <a:lnTo>
                    <a:pt x="468303" y="154781"/>
                  </a:lnTo>
                  <a:lnTo>
                    <a:pt x="592128" y="159544"/>
                  </a:lnTo>
                  <a:lnTo>
                    <a:pt x="765959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BA67AAEA-30FE-4E37-8427-2922199BD05D}"/>
                </a:ext>
              </a:extLst>
            </p:cNvPr>
            <p:cNvSpPr/>
            <p:nvPr/>
          </p:nvSpPr>
          <p:spPr>
            <a:xfrm>
              <a:off x="5291138" y="3514726"/>
              <a:ext cx="1947862" cy="409575"/>
            </a:xfrm>
            <a:custGeom>
              <a:avLst/>
              <a:gdLst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645443 w 1947862"/>
                <a:gd name="connsiteY30" fmla="*/ 364331 h 409575"/>
                <a:gd name="connsiteX31" fmla="*/ 1909762 w 1947862"/>
                <a:gd name="connsiteY31" fmla="*/ 409575 h 409575"/>
                <a:gd name="connsiteX32" fmla="*/ 1928812 w 1947862"/>
                <a:gd name="connsiteY32" fmla="*/ 392906 h 409575"/>
                <a:gd name="connsiteX33" fmla="*/ 1940718 w 1947862"/>
                <a:gd name="connsiteY33" fmla="*/ 373856 h 409575"/>
                <a:gd name="connsiteX34" fmla="*/ 1945481 w 1947862"/>
                <a:gd name="connsiteY34" fmla="*/ 354806 h 409575"/>
                <a:gd name="connsiteX35" fmla="*/ 1947862 w 1947862"/>
                <a:gd name="connsiteY35" fmla="*/ 333375 h 409575"/>
                <a:gd name="connsiteX36" fmla="*/ 1940718 w 1947862"/>
                <a:gd name="connsiteY36" fmla="*/ 304800 h 409575"/>
                <a:gd name="connsiteX37" fmla="*/ 1919287 w 1947862"/>
                <a:gd name="connsiteY37" fmla="*/ 271463 h 409575"/>
                <a:gd name="connsiteX38" fmla="*/ 1900237 w 1947862"/>
                <a:gd name="connsiteY38" fmla="*/ 245269 h 409575"/>
                <a:gd name="connsiteX39" fmla="*/ 1854993 w 1947862"/>
                <a:gd name="connsiteY39" fmla="*/ 195263 h 409575"/>
                <a:gd name="connsiteX40" fmla="*/ 1797843 w 1947862"/>
                <a:gd name="connsiteY40" fmla="*/ 145256 h 409575"/>
                <a:gd name="connsiteX41" fmla="*/ 1724025 w 1947862"/>
                <a:gd name="connsiteY41" fmla="*/ 92869 h 409575"/>
                <a:gd name="connsiteX42" fmla="*/ 1654968 w 1947862"/>
                <a:gd name="connsiteY42" fmla="*/ 52388 h 409575"/>
                <a:gd name="connsiteX43" fmla="*/ 1595437 w 1947862"/>
                <a:gd name="connsiteY43" fmla="*/ 26194 h 409575"/>
                <a:gd name="connsiteX44" fmla="*/ 1528762 w 1947862"/>
                <a:gd name="connsiteY44" fmla="*/ 2381 h 409575"/>
                <a:gd name="connsiteX45" fmla="*/ 1507331 w 1947862"/>
                <a:gd name="connsiteY45" fmla="*/ 0 h 409575"/>
                <a:gd name="connsiteX46" fmla="*/ 1473993 w 1947862"/>
                <a:gd name="connsiteY46" fmla="*/ 0 h 409575"/>
                <a:gd name="connsiteX47" fmla="*/ 1407318 w 1947862"/>
                <a:gd name="connsiteY47" fmla="*/ 19050 h 409575"/>
                <a:gd name="connsiteX48" fmla="*/ 1257300 w 1947862"/>
                <a:gd name="connsiteY48" fmla="*/ 54769 h 409575"/>
                <a:gd name="connsiteX49" fmla="*/ 985837 w 1947862"/>
                <a:gd name="connsiteY49" fmla="*/ 114300 h 409575"/>
                <a:gd name="connsiteX50" fmla="*/ 781050 w 1947862"/>
                <a:gd name="connsiteY50" fmla="*/ 159544 h 409575"/>
                <a:gd name="connsiteX51" fmla="*/ 711993 w 1947862"/>
                <a:gd name="connsiteY51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643062 w 1947862"/>
                <a:gd name="connsiteY29" fmla="*/ 347663 h 409575"/>
                <a:gd name="connsiteX30" fmla="*/ 1909762 w 1947862"/>
                <a:gd name="connsiteY30" fmla="*/ 409575 h 409575"/>
                <a:gd name="connsiteX31" fmla="*/ 1928812 w 1947862"/>
                <a:gd name="connsiteY31" fmla="*/ 392906 h 409575"/>
                <a:gd name="connsiteX32" fmla="*/ 1940718 w 1947862"/>
                <a:gd name="connsiteY32" fmla="*/ 373856 h 409575"/>
                <a:gd name="connsiteX33" fmla="*/ 1945481 w 1947862"/>
                <a:gd name="connsiteY33" fmla="*/ 354806 h 409575"/>
                <a:gd name="connsiteX34" fmla="*/ 1947862 w 1947862"/>
                <a:gd name="connsiteY34" fmla="*/ 333375 h 409575"/>
                <a:gd name="connsiteX35" fmla="*/ 1940718 w 1947862"/>
                <a:gd name="connsiteY35" fmla="*/ 304800 h 409575"/>
                <a:gd name="connsiteX36" fmla="*/ 1919287 w 1947862"/>
                <a:gd name="connsiteY36" fmla="*/ 271463 h 409575"/>
                <a:gd name="connsiteX37" fmla="*/ 1900237 w 1947862"/>
                <a:gd name="connsiteY37" fmla="*/ 245269 h 409575"/>
                <a:gd name="connsiteX38" fmla="*/ 1854993 w 1947862"/>
                <a:gd name="connsiteY38" fmla="*/ 195263 h 409575"/>
                <a:gd name="connsiteX39" fmla="*/ 1797843 w 1947862"/>
                <a:gd name="connsiteY39" fmla="*/ 145256 h 409575"/>
                <a:gd name="connsiteX40" fmla="*/ 1724025 w 1947862"/>
                <a:gd name="connsiteY40" fmla="*/ 92869 h 409575"/>
                <a:gd name="connsiteX41" fmla="*/ 1654968 w 1947862"/>
                <a:gd name="connsiteY41" fmla="*/ 52388 h 409575"/>
                <a:gd name="connsiteX42" fmla="*/ 1595437 w 1947862"/>
                <a:gd name="connsiteY42" fmla="*/ 26194 h 409575"/>
                <a:gd name="connsiteX43" fmla="*/ 1528762 w 1947862"/>
                <a:gd name="connsiteY43" fmla="*/ 2381 h 409575"/>
                <a:gd name="connsiteX44" fmla="*/ 1507331 w 1947862"/>
                <a:gd name="connsiteY44" fmla="*/ 0 h 409575"/>
                <a:gd name="connsiteX45" fmla="*/ 1473993 w 1947862"/>
                <a:gd name="connsiteY45" fmla="*/ 0 h 409575"/>
                <a:gd name="connsiteX46" fmla="*/ 1407318 w 1947862"/>
                <a:gd name="connsiteY46" fmla="*/ 19050 h 409575"/>
                <a:gd name="connsiteX47" fmla="*/ 1257300 w 1947862"/>
                <a:gd name="connsiteY47" fmla="*/ 54769 h 409575"/>
                <a:gd name="connsiteX48" fmla="*/ 985837 w 1947862"/>
                <a:gd name="connsiteY48" fmla="*/ 114300 h 409575"/>
                <a:gd name="connsiteX49" fmla="*/ 781050 w 1947862"/>
                <a:gd name="connsiteY49" fmla="*/ 159544 h 409575"/>
                <a:gd name="connsiteX50" fmla="*/ 711993 w 1947862"/>
                <a:gd name="connsiteY50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626393 w 1947862"/>
                <a:gd name="connsiteY28" fmla="*/ 304800 h 409575"/>
                <a:gd name="connsiteX29" fmla="*/ 1909762 w 1947862"/>
                <a:gd name="connsiteY29" fmla="*/ 409575 h 409575"/>
                <a:gd name="connsiteX30" fmla="*/ 1928812 w 1947862"/>
                <a:gd name="connsiteY30" fmla="*/ 392906 h 409575"/>
                <a:gd name="connsiteX31" fmla="*/ 1940718 w 1947862"/>
                <a:gd name="connsiteY31" fmla="*/ 373856 h 409575"/>
                <a:gd name="connsiteX32" fmla="*/ 1945481 w 1947862"/>
                <a:gd name="connsiteY32" fmla="*/ 354806 h 409575"/>
                <a:gd name="connsiteX33" fmla="*/ 1947862 w 1947862"/>
                <a:gd name="connsiteY33" fmla="*/ 333375 h 409575"/>
                <a:gd name="connsiteX34" fmla="*/ 1940718 w 1947862"/>
                <a:gd name="connsiteY34" fmla="*/ 304800 h 409575"/>
                <a:gd name="connsiteX35" fmla="*/ 1919287 w 1947862"/>
                <a:gd name="connsiteY35" fmla="*/ 271463 h 409575"/>
                <a:gd name="connsiteX36" fmla="*/ 1900237 w 1947862"/>
                <a:gd name="connsiteY36" fmla="*/ 245269 h 409575"/>
                <a:gd name="connsiteX37" fmla="*/ 1854993 w 1947862"/>
                <a:gd name="connsiteY37" fmla="*/ 195263 h 409575"/>
                <a:gd name="connsiteX38" fmla="*/ 1797843 w 1947862"/>
                <a:gd name="connsiteY38" fmla="*/ 145256 h 409575"/>
                <a:gd name="connsiteX39" fmla="*/ 1724025 w 1947862"/>
                <a:gd name="connsiteY39" fmla="*/ 92869 h 409575"/>
                <a:gd name="connsiteX40" fmla="*/ 1654968 w 1947862"/>
                <a:gd name="connsiteY40" fmla="*/ 52388 h 409575"/>
                <a:gd name="connsiteX41" fmla="*/ 1595437 w 1947862"/>
                <a:gd name="connsiteY41" fmla="*/ 26194 h 409575"/>
                <a:gd name="connsiteX42" fmla="*/ 1528762 w 1947862"/>
                <a:gd name="connsiteY42" fmla="*/ 2381 h 409575"/>
                <a:gd name="connsiteX43" fmla="*/ 1507331 w 1947862"/>
                <a:gd name="connsiteY43" fmla="*/ 0 h 409575"/>
                <a:gd name="connsiteX44" fmla="*/ 1473993 w 1947862"/>
                <a:gd name="connsiteY44" fmla="*/ 0 h 409575"/>
                <a:gd name="connsiteX45" fmla="*/ 1407318 w 1947862"/>
                <a:gd name="connsiteY45" fmla="*/ 19050 h 409575"/>
                <a:gd name="connsiteX46" fmla="*/ 1257300 w 1947862"/>
                <a:gd name="connsiteY46" fmla="*/ 54769 h 409575"/>
                <a:gd name="connsiteX47" fmla="*/ 985837 w 1947862"/>
                <a:gd name="connsiteY47" fmla="*/ 114300 h 409575"/>
                <a:gd name="connsiteX48" fmla="*/ 781050 w 1947862"/>
                <a:gd name="connsiteY48" fmla="*/ 159544 h 409575"/>
                <a:gd name="connsiteX49" fmla="*/ 711993 w 1947862"/>
                <a:gd name="connsiteY49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609725 w 1947862"/>
                <a:gd name="connsiteY27" fmla="*/ 271463 h 409575"/>
                <a:gd name="connsiteX28" fmla="*/ 1909762 w 1947862"/>
                <a:gd name="connsiteY28" fmla="*/ 409575 h 409575"/>
                <a:gd name="connsiteX29" fmla="*/ 1928812 w 1947862"/>
                <a:gd name="connsiteY29" fmla="*/ 392906 h 409575"/>
                <a:gd name="connsiteX30" fmla="*/ 1940718 w 1947862"/>
                <a:gd name="connsiteY30" fmla="*/ 373856 h 409575"/>
                <a:gd name="connsiteX31" fmla="*/ 1945481 w 1947862"/>
                <a:gd name="connsiteY31" fmla="*/ 354806 h 409575"/>
                <a:gd name="connsiteX32" fmla="*/ 1947862 w 1947862"/>
                <a:gd name="connsiteY32" fmla="*/ 333375 h 409575"/>
                <a:gd name="connsiteX33" fmla="*/ 1940718 w 1947862"/>
                <a:gd name="connsiteY33" fmla="*/ 304800 h 409575"/>
                <a:gd name="connsiteX34" fmla="*/ 1919287 w 1947862"/>
                <a:gd name="connsiteY34" fmla="*/ 271463 h 409575"/>
                <a:gd name="connsiteX35" fmla="*/ 1900237 w 1947862"/>
                <a:gd name="connsiteY35" fmla="*/ 245269 h 409575"/>
                <a:gd name="connsiteX36" fmla="*/ 1854993 w 1947862"/>
                <a:gd name="connsiteY36" fmla="*/ 195263 h 409575"/>
                <a:gd name="connsiteX37" fmla="*/ 1797843 w 1947862"/>
                <a:gd name="connsiteY37" fmla="*/ 145256 h 409575"/>
                <a:gd name="connsiteX38" fmla="*/ 1724025 w 1947862"/>
                <a:gd name="connsiteY38" fmla="*/ 92869 h 409575"/>
                <a:gd name="connsiteX39" fmla="*/ 1654968 w 1947862"/>
                <a:gd name="connsiteY39" fmla="*/ 52388 h 409575"/>
                <a:gd name="connsiteX40" fmla="*/ 1595437 w 1947862"/>
                <a:gd name="connsiteY40" fmla="*/ 26194 h 409575"/>
                <a:gd name="connsiteX41" fmla="*/ 1528762 w 1947862"/>
                <a:gd name="connsiteY41" fmla="*/ 2381 h 409575"/>
                <a:gd name="connsiteX42" fmla="*/ 1507331 w 1947862"/>
                <a:gd name="connsiteY42" fmla="*/ 0 h 409575"/>
                <a:gd name="connsiteX43" fmla="*/ 1473993 w 1947862"/>
                <a:gd name="connsiteY43" fmla="*/ 0 h 409575"/>
                <a:gd name="connsiteX44" fmla="*/ 1407318 w 1947862"/>
                <a:gd name="connsiteY44" fmla="*/ 19050 h 409575"/>
                <a:gd name="connsiteX45" fmla="*/ 1257300 w 1947862"/>
                <a:gd name="connsiteY45" fmla="*/ 54769 h 409575"/>
                <a:gd name="connsiteX46" fmla="*/ 985837 w 1947862"/>
                <a:gd name="connsiteY46" fmla="*/ 114300 h 409575"/>
                <a:gd name="connsiteX47" fmla="*/ 781050 w 1947862"/>
                <a:gd name="connsiteY47" fmla="*/ 159544 h 409575"/>
                <a:gd name="connsiteX48" fmla="*/ 711993 w 1947862"/>
                <a:gd name="connsiteY48" fmla="*/ 176213 h 409575"/>
                <a:gd name="connsiteX0" fmla="*/ 711993 w 1947862"/>
                <a:gd name="connsiteY0" fmla="*/ 176213 h 409575"/>
                <a:gd name="connsiteX1" fmla="*/ 564356 w 1947862"/>
                <a:gd name="connsiteY1" fmla="*/ 207169 h 409575"/>
                <a:gd name="connsiteX2" fmla="*/ 478631 w 1947862"/>
                <a:gd name="connsiteY2" fmla="*/ 223838 h 409575"/>
                <a:gd name="connsiteX3" fmla="*/ 409575 w 1947862"/>
                <a:gd name="connsiteY3" fmla="*/ 235744 h 409575"/>
                <a:gd name="connsiteX4" fmla="*/ 345281 w 1947862"/>
                <a:gd name="connsiteY4" fmla="*/ 242888 h 409575"/>
                <a:gd name="connsiteX5" fmla="*/ 250031 w 1947862"/>
                <a:gd name="connsiteY5" fmla="*/ 250031 h 409575"/>
                <a:gd name="connsiteX6" fmla="*/ 188118 w 1947862"/>
                <a:gd name="connsiteY6" fmla="*/ 252413 h 409575"/>
                <a:gd name="connsiteX7" fmla="*/ 135731 w 1947862"/>
                <a:gd name="connsiteY7" fmla="*/ 245269 h 409575"/>
                <a:gd name="connsiteX8" fmla="*/ 92868 w 1947862"/>
                <a:gd name="connsiteY8" fmla="*/ 235744 h 409575"/>
                <a:gd name="connsiteX9" fmla="*/ 40481 w 1947862"/>
                <a:gd name="connsiteY9" fmla="*/ 219075 h 409575"/>
                <a:gd name="connsiteX10" fmla="*/ 0 w 1947862"/>
                <a:gd name="connsiteY10" fmla="*/ 200025 h 409575"/>
                <a:gd name="connsiteX11" fmla="*/ 92868 w 1947862"/>
                <a:gd name="connsiteY11" fmla="*/ 400050 h 409575"/>
                <a:gd name="connsiteX12" fmla="*/ 202406 w 1947862"/>
                <a:gd name="connsiteY12" fmla="*/ 404813 h 409575"/>
                <a:gd name="connsiteX13" fmla="*/ 280987 w 1947862"/>
                <a:gd name="connsiteY13" fmla="*/ 402431 h 409575"/>
                <a:gd name="connsiteX14" fmla="*/ 397668 w 1947862"/>
                <a:gd name="connsiteY14" fmla="*/ 388144 h 409575"/>
                <a:gd name="connsiteX15" fmla="*/ 535781 w 1947862"/>
                <a:gd name="connsiteY15" fmla="*/ 364331 h 409575"/>
                <a:gd name="connsiteX16" fmla="*/ 661987 w 1947862"/>
                <a:gd name="connsiteY16" fmla="*/ 338138 h 409575"/>
                <a:gd name="connsiteX17" fmla="*/ 854868 w 1947862"/>
                <a:gd name="connsiteY17" fmla="*/ 292894 h 409575"/>
                <a:gd name="connsiteX18" fmla="*/ 969168 w 1947862"/>
                <a:gd name="connsiteY18" fmla="*/ 266700 h 409575"/>
                <a:gd name="connsiteX19" fmla="*/ 1143000 w 1947862"/>
                <a:gd name="connsiteY19" fmla="*/ 238125 h 409575"/>
                <a:gd name="connsiteX20" fmla="*/ 1276350 w 1947862"/>
                <a:gd name="connsiteY20" fmla="*/ 219075 h 409575"/>
                <a:gd name="connsiteX21" fmla="*/ 1423987 w 1947862"/>
                <a:gd name="connsiteY21" fmla="*/ 207169 h 409575"/>
                <a:gd name="connsiteX22" fmla="*/ 1526381 w 1947862"/>
                <a:gd name="connsiteY22" fmla="*/ 204788 h 409575"/>
                <a:gd name="connsiteX23" fmla="*/ 1540668 w 1947862"/>
                <a:gd name="connsiteY23" fmla="*/ 207169 h 409575"/>
                <a:gd name="connsiteX24" fmla="*/ 1559718 w 1947862"/>
                <a:gd name="connsiteY24" fmla="*/ 214313 h 409575"/>
                <a:gd name="connsiteX25" fmla="*/ 1576387 w 1947862"/>
                <a:gd name="connsiteY25" fmla="*/ 226219 h 409575"/>
                <a:gd name="connsiteX26" fmla="*/ 1590675 w 1947862"/>
                <a:gd name="connsiteY26" fmla="*/ 242888 h 409575"/>
                <a:gd name="connsiteX27" fmla="*/ 1909762 w 1947862"/>
                <a:gd name="connsiteY27" fmla="*/ 409575 h 409575"/>
                <a:gd name="connsiteX28" fmla="*/ 1928812 w 1947862"/>
                <a:gd name="connsiteY28" fmla="*/ 392906 h 409575"/>
                <a:gd name="connsiteX29" fmla="*/ 1940718 w 1947862"/>
                <a:gd name="connsiteY29" fmla="*/ 373856 h 409575"/>
                <a:gd name="connsiteX30" fmla="*/ 1945481 w 1947862"/>
                <a:gd name="connsiteY30" fmla="*/ 354806 h 409575"/>
                <a:gd name="connsiteX31" fmla="*/ 1947862 w 1947862"/>
                <a:gd name="connsiteY31" fmla="*/ 333375 h 409575"/>
                <a:gd name="connsiteX32" fmla="*/ 1940718 w 1947862"/>
                <a:gd name="connsiteY32" fmla="*/ 304800 h 409575"/>
                <a:gd name="connsiteX33" fmla="*/ 1919287 w 1947862"/>
                <a:gd name="connsiteY33" fmla="*/ 271463 h 409575"/>
                <a:gd name="connsiteX34" fmla="*/ 1900237 w 1947862"/>
                <a:gd name="connsiteY34" fmla="*/ 245269 h 409575"/>
                <a:gd name="connsiteX35" fmla="*/ 1854993 w 1947862"/>
                <a:gd name="connsiteY35" fmla="*/ 195263 h 409575"/>
                <a:gd name="connsiteX36" fmla="*/ 1797843 w 1947862"/>
                <a:gd name="connsiteY36" fmla="*/ 145256 h 409575"/>
                <a:gd name="connsiteX37" fmla="*/ 1724025 w 1947862"/>
                <a:gd name="connsiteY37" fmla="*/ 92869 h 409575"/>
                <a:gd name="connsiteX38" fmla="*/ 1654968 w 1947862"/>
                <a:gd name="connsiteY38" fmla="*/ 52388 h 409575"/>
                <a:gd name="connsiteX39" fmla="*/ 1595437 w 1947862"/>
                <a:gd name="connsiteY39" fmla="*/ 26194 h 409575"/>
                <a:gd name="connsiteX40" fmla="*/ 1528762 w 1947862"/>
                <a:gd name="connsiteY40" fmla="*/ 2381 h 409575"/>
                <a:gd name="connsiteX41" fmla="*/ 1507331 w 1947862"/>
                <a:gd name="connsiteY41" fmla="*/ 0 h 409575"/>
                <a:gd name="connsiteX42" fmla="*/ 1473993 w 1947862"/>
                <a:gd name="connsiteY42" fmla="*/ 0 h 409575"/>
                <a:gd name="connsiteX43" fmla="*/ 1407318 w 1947862"/>
                <a:gd name="connsiteY43" fmla="*/ 19050 h 409575"/>
                <a:gd name="connsiteX44" fmla="*/ 1257300 w 1947862"/>
                <a:gd name="connsiteY44" fmla="*/ 54769 h 409575"/>
                <a:gd name="connsiteX45" fmla="*/ 985837 w 1947862"/>
                <a:gd name="connsiteY45" fmla="*/ 114300 h 409575"/>
                <a:gd name="connsiteX46" fmla="*/ 781050 w 1947862"/>
                <a:gd name="connsiteY46" fmla="*/ 159544 h 409575"/>
                <a:gd name="connsiteX47" fmla="*/ 711993 w 1947862"/>
                <a:gd name="connsiteY47" fmla="*/ 176213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47862" h="409575">
                  <a:moveTo>
                    <a:pt x="711993" y="176213"/>
                  </a:moveTo>
                  <a:lnTo>
                    <a:pt x="564356" y="207169"/>
                  </a:lnTo>
                  <a:lnTo>
                    <a:pt x="478631" y="223838"/>
                  </a:lnTo>
                  <a:lnTo>
                    <a:pt x="409575" y="235744"/>
                  </a:lnTo>
                  <a:lnTo>
                    <a:pt x="345281" y="242888"/>
                  </a:lnTo>
                  <a:lnTo>
                    <a:pt x="250031" y="250031"/>
                  </a:lnTo>
                  <a:lnTo>
                    <a:pt x="188118" y="252413"/>
                  </a:lnTo>
                  <a:lnTo>
                    <a:pt x="135731" y="245269"/>
                  </a:lnTo>
                  <a:lnTo>
                    <a:pt x="92868" y="235744"/>
                  </a:lnTo>
                  <a:lnTo>
                    <a:pt x="40481" y="219075"/>
                  </a:lnTo>
                  <a:lnTo>
                    <a:pt x="0" y="200025"/>
                  </a:lnTo>
                  <a:lnTo>
                    <a:pt x="92868" y="400050"/>
                  </a:lnTo>
                  <a:lnTo>
                    <a:pt x="202406" y="404813"/>
                  </a:lnTo>
                  <a:lnTo>
                    <a:pt x="280987" y="402431"/>
                  </a:lnTo>
                  <a:lnTo>
                    <a:pt x="397668" y="388144"/>
                  </a:lnTo>
                  <a:lnTo>
                    <a:pt x="535781" y="364331"/>
                  </a:lnTo>
                  <a:lnTo>
                    <a:pt x="661987" y="338138"/>
                  </a:lnTo>
                  <a:lnTo>
                    <a:pt x="854868" y="292894"/>
                  </a:lnTo>
                  <a:lnTo>
                    <a:pt x="969168" y="266700"/>
                  </a:lnTo>
                  <a:lnTo>
                    <a:pt x="1143000" y="238125"/>
                  </a:lnTo>
                  <a:lnTo>
                    <a:pt x="1276350" y="219075"/>
                  </a:lnTo>
                  <a:lnTo>
                    <a:pt x="1423987" y="207169"/>
                  </a:lnTo>
                  <a:lnTo>
                    <a:pt x="1526381" y="204788"/>
                  </a:lnTo>
                  <a:lnTo>
                    <a:pt x="1540668" y="207169"/>
                  </a:lnTo>
                  <a:lnTo>
                    <a:pt x="1559718" y="214313"/>
                  </a:lnTo>
                  <a:lnTo>
                    <a:pt x="1576387" y="226219"/>
                  </a:lnTo>
                  <a:lnTo>
                    <a:pt x="1590675" y="242888"/>
                  </a:lnTo>
                  <a:lnTo>
                    <a:pt x="1909762" y="409575"/>
                  </a:lnTo>
                  <a:lnTo>
                    <a:pt x="1928812" y="392906"/>
                  </a:lnTo>
                  <a:lnTo>
                    <a:pt x="1940718" y="373856"/>
                  </a:lnTo>
                  <a:lnTo>
                    <a:pt x="1945481" y="354806"/>
                  </a:lnTo>
                  <a:lnTo>
                    <a:pt x="1947862" y="333375"/>
                  </a:lnTo>
                  <a:lnTo>
                    <a:pt x="1940718" y="304800"/>
                  </a:lnTo>
                  <a:lnTo>
                    <a:pt x="1919287" y="271463"/>
                  </a:lnTo>
                  <a:lnTo>
                    <a:pt x="1900237" y="245269"/>
                  </a:lnTo>
                  <a:lnTo>
                    <a:pt x="1854993" y="195263"/>
                  </a:lnTo>
                  <a:lnTo>
                    <a:pt x="1797843" y="145256"/>
                  </a:lnTo>
                  <a:lnTo>
                    <a:pt x="1724025" y="92869"/>
                  </a:lnTo>
                  <a:lnTo>
                    <a:pt x="1654968" y="52388"/>
                  </a:lnTo>
                  <a:lnTo>
                    <a:pt x="1595437" y="26194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73993" y="0"/>
                  </a:lnTo>
                  <a:lnTo>
                    <a:pt x="1407318" y="19050"/>
                  </a:lnTo>
                  <a:lnTo>
                    <a:pt x="1257300" y="54769"/>
                  </a:lnTo>
                  <a:lnTo>
                    <a:pt x="985837" y="114300"/>
                  </a:lnTo>
                  <a:lnTo>
                    <a:pt x="781050" y="159544"/>
                  </a:lnTo>
                  <a:lnTo>
                    <a:pt x="711993" y="176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85F3A9D0-4CFC-4D56-9FFF-6494F6AD3FB3}"/>
                </a:ext>
              </a:extLst>
            </p:cNvPr>
            <p:cNvSpPr/>
            <p:nvPr/>
          </p:nvSpPr>
          <p:spPr>
            <a:xfrm>
              <a:off x="6226175" y="3679826"/>
              <a:ext cx="1003300" cy="2354263"/>
            </a:xfrm>
            <a:custGeom>
              <a:avLst/>
              <a:gdLst>
                <a:gd name="connsiteX0" fmla="*/ 555372 w 1004157"/>
                <a:gd name="connsiteY0" fmla="*/ 835862 h 2210267"/>
                <a:gd name="connsiteX1" fmla="*/ 608665 w 1004157"/>
                <a:gd name="connsiteY1" fmla="*/ 628299 h 2210267"/>
                <a:gd name="connsiteX2" fmla="*/ 653544 w 1004157"/>
                <a:gd name="connsiteY2" fmla="*/ 415126 h 2210267"/>
                <a:gd name="connsiteX3" fmla="*/ 690008 w 1004157"/>
                <a:gd name="connsiteY3" fmla="*/ 227197 h 2210267"/>
                <a:gd name="connsiteX4" fmla="*/ 709642 w 1004157"/>
                <a:gd name="connsiteY4" fmla="*/ 78537 h 2210267"/>
                <a:gd name="connsiteX5" fmla="*/ 712447 w 1004157"/>
                <a:gd name="connsiteY5" fmla="*/ 50488 h 2210267"/>
                <a:gd name="connsiteX6" fmla="*/ 695617 w 1004157"/>
                <a:gd name="connsiteY6" fmla="*/ 0 h 2210267"/>
                <a:gd name="connsiteX7" fmla="*/ 1004157 w 1004157"/>
                <a:gd name="connsiteY7" fmla="*/ 50488 h 2210267"/>
                <a:gd name="connsiteX8" fmla="*/ 970498 w 1004157"/>
                <a:gd name="connsiteY8" fmla="*/ 109391 h 2210267"/>
                <a:gd name="connsiteX9" fmla="*/ 936840 w 1004157"/>
                <a:gd name="connsiteY9" fmla="*/ 168294 h 2210267"/>
                <a:gd name="connsiteX10" fmla="*/ 914400 w 1004157"/>
                <a:gd name="connsiteY10" fmla="*/ 224392 h 2210267"/>
                <a:gd name="connsiteX11" fmla="*/ 889156 w 1004157"/>
                <a:gd name="connsiteY11" fmla="*/ 353418 h 2210267"/>
                <a:gd name="connsiteX12" fmla="*/ 863912 w 1004157"/>
                <a:gd name="connsiteY12" fmla="*/ 485249 h 2210267"/>
                <a:gd name="connsiteX13" fmla="*/ 816228 w 1004157"/>
                <a:gd name="connsiteY13" fmla="*/ 687202 h 2210267"/>
                <a:gd name="connsiteX14" fmla="*/ 774155 w 1004157"/>
                <a:gd name="connsiteY14" fmla="*/ 875131 h 2210267"/>
                <a:gd name="connsiteX15" fmla="*/ 715252 w 1004157"/>
                <a:gd name="connsiteY15" fmla="*/ 1113548 h 2210267"/>
                <a:gd name="connsiteX16" fmla="*/ 659154 w 1004157"/>
                <a:gd name="connsiteY16" fmla="*/ 1309892 h 2210267"/>
                <a:gd name="connsiteX17" fmla="*/ 594641 w 1004157"/>
                <a:gd name="connsiteY17" fmla="*/ 1475381 h 2210267"/>
                <a:gd name="connsiteX18" fmla="*/ 482444 w 1004157"/>
                <a:gd name="connsiteY18" fmla="*/ 1750262 h 2210267"/>
                <a:gd name="connsiteX19" fmla="*/ 437566 w 1004157"/>
                <a:gd name="connsiteY19" fmla="*/ 1851239 h 2210267"/>
                <a:gd name="connsiteX20" fmla="*/ 384273 w 1004157"/>
                <a:gd name="connsiteY20" fmla="*/ 1957825 h 2210267"/>
                <a:gd name="connsiteX21" fmla="*/ 336589 w 1004157"/>
                <a:gd name="connsiteY21" fmla="*/ 2033558 h 2210267"/>
                <a:gd name="connsiteX22" fmla="*/ 319760 w 1004157"/>
                <a:gd name="connsiteY22" fmla="*/ 2067217 h 2210267"/>
                <a:gd name="connsiteX23" fmla="*/ 300125 w 1004157"/>
                <a:gd name="connsiteY23" fmla="*/ 2100876 h 2210267"/>
                <a:gd name="connsiteX24" fmla="*/ 272076 w 1004157"/>
                <a:gd name="connsiteY24" fmla="*/ 2134535 h 2210267"/>
                <a:gd name="connsiteX25" fmla="*/ 235613 w 1004157"/>
                <a:gd name="connsiteY25" fmla="*/ 2165389 h 2210267"/>
                <a:gd name="connsiteX26" fmla="*/ 187929 w 1004157"/>
                <a:gd name="connsiteY26" fmla="*/ 2190633 h 2210267"/>
                <a:gd name="connsiteX27" fmla="*/ 137441 w 1004157"/>
                <a:gd name="connsiteY27" fmla="*/ 2210267 h 2210267"/>
                <a:gd name="connsiteX28" fmla="*/ 112197 w 1004157"/>
                <a:gd name="connsiteY28" fmla="*/ 2210267 h 2210267"/>
                <a:gd name="connsiteX29" fmla="*/ 84147 w 1004157"/>
                <a:gd name="connsiteY29" fmla="*/ 2199047 h 2210267"/>
                <a:gd name="connsiteX30" fmla="*/ 67318 w 1004157"/>
                <a:gd name="connsiteY30" fmla="*/ 2182218 h 2210267"/>
                <a:gd name="connsiteX31" fmla="*/ 47684 w 1004157"/>
                <a:gd name="connsiteY31" fmla="*/ 2156974 h 2210267"/>
                <a:gd name="connsiteX32" fmla="*/ 30854 w 1004157"/>
                <a:gd name="connsiteY32" fmla="*/ 2128925 h 2210267"/>
                <a:gd name="connsiteX33" fmla="*/ 14025 w 1004157"/>
                <a:gd name="connsiteY33" fmla="*/ 2075631 h 2210267"/>
                <a:gd name="connsiteX34" fmla="*/ 0 w 1004157"/>
                <a:gd name="connsiteY34" fmla="*/ 2005509 h 2210267"/>
                <a:gd name="connsiteX35" fmla="*/ 0 w 1004157"/>
                <a:gd name="connsiteY35" fmla="*/ 1999899 h 2210267"/>
                <a:gd name="connsiteX36" fmla="*/ 193539 w 1004157"/>
                <a:gd name="connsiteY36" fmla="*/ 1750262 h 2210267"/>
                <a:gd name="connsiteX37" fmla="*/ 210368 w 1004157"/>
                <a:gd name="connsiteY37" fmla="*/ 1730628 h 2210267"/>
                <a:gd name="connsiteX38" fmla="*/ 252442 w 1004157"/>
                <a:gd name="connsiteY38" fmla="*/ 1666115 h 2210267"/>
                <a:gd name="connsiteX39" fmla="*/ 294516 w 1004157"/>
                <a:gd name="connsiteY39" fmla="*/ 1581968 h 2210267"/>
                <a:gd name="connsiteX40" fmla="*/ 409517 w 1004157"/>
                <a:gd name="connsiteY40" fmla="*/ 1309892 h 2210267"/>
                <a:gd name="connsiteX41" fmla="*/ 451590 w 1004157"/>
                <a:gd name="connsiteY41" fmla="*/ 1189281 h 2210267"/>
                <a:gd name="connsiteX42" fmla="*/ 496469 w 1004157"/>
                <a:gd name="connsiteY42" fmla="*/ 1046230 h 2210267"/>
                <a:gd name="connsiteX43" fmla="*/ 555372 w 1004157"/>
                <a:gd name="connsiteY43" fmla="*/ 835862 h 2210267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47917 w 1004157"/>
                <a:gd name="connsiteY6" fmla="*/ 0 h 2353095"/>
                <a:gd name="connsiteX7" fmla="*/ 1004157 w 1004157"/>
                <a:gd name="connsiteY7" fmla="*/ 193316 h 2353095"/>
                <a:gd name="connsiteX8" fmla="*/ 970498 w 1004157"/>
                <a:gd name="connsiteY8" fmla="*/ 252219 h 2353095"/>
                <a:gd name="connsiteX9" fmla="*/ 936840 w 1004157"/>
                <a:gd name="connsiteY9" fmla="*/ 311122 h 2353095"/>
                <a:gd name="connsiteX10" fmla="*/ 914400 w 1004157"/>
                <a:gd name="connsiteY10" fmla="*/ 367220 h 2353095"/>
                <a:gd name="connsiteX11" fmla="*/ 889156 w 1004157"/>
                <a:gd name="connsiteY11" fmla="*/ 496246 h 2353095"/>
                <a:gd name="connsiteX12" fmla="*/ 863912 w 1004157"/>
                <a:gd name="connsiteY12" fmla="*/ 628077 h 2353095"/>
                <a:gd name="connsiteX13" fmla="*/ 816228 w 1004157"/>
                <a:gd name="connsiteY13" fmla="*/ 830030 h 2353095"/>
                <a:gd name="connsiteX14" fmla="*/ 774155 w 1004157"/>
                <a:gd name="connsiteY14" fmla="*/ 1017959 h 2353095"/>
                <a:gd name="connsiteX15" fmla="*/ 715252 w 1004157"/>
                <a:gd name="connsiteY15" fmla="*/ 1256376 h 2353095"/>
                <a:gd name="connsiteX16" fmla="*/ 659154 w 1004157"/>
                <a:gd name="connsiteY16" fmla="*/ 1452720 h 2353095"/>
                <a:gd name="connsiteX17" fmla="*/ 594641 w 1004157"/>
                <a:gd name="connsiteY17" fmla="*/ 1618209 h 2353095"/>
                <a:gd name="connsiteX18" fmla="*/ 482444 w 1004157"/>
                <a:gd name="connsiteY18" fmla="*/ 1893090 h 2353095"/>
                <a:gd name="connsiteX19" fmla="*/ 437566 w 1004157"/>
                <a:gd name="connsiteY19" fmla="*/ 1994067 h 2353095"/>
                <a:gd name="connsiteX20" fmla="*/ 384273 w 1004157"/>
                <a:gd name="connsiteY20" fmla="*/ 2100653 h 2353095"/>
                <a:gd name="connsiteX21" fmla="*/ 336589 w 1004157"/>
                <a:gd name="connsiteY21" fmla="*/ 2176386 h 2353095"/>
                <a:gd name="connsiteX22" fmla="*/ 319760 w 1004157"/>
                <a:gd name="connsiteY22" fmla="*/ 2210045 h 2353095"/>
                <a:gd name="connsiteX23" fmla="*/ 300125 w 1004157"/>
                <a:gd name="connsiteY23" fmla="*/ 2243704 h 2353095"/>
                <a:gd name="connsiteX24" fmla="*/ 272076 w 1004157"/>
                <a:gd name="connsiteY24" fmla="*/ 2277363 h 2353095"/>
                <a:gd name="connsiteX25" fmla="*/ 235613 w 1004157"/>
                <a:gd name="connsiteY25" fmla="*/ 2308217 h 2353095"/>
                <a:gd name="connsiteX26" fmla="*/ 187929 w 1004157"/>
                <a:gd name="connsiteY26" fmla="*/ 2333461 h 2353095"/>
                <a:gd name="connsiteX27" fmla="*/ 137441 w 1004157"/>
                <a:gd name="connsiteY27" fmla="*/ 2353095 h 2353095"/>
                <a:gd name="connsiteX28" fmla="*/ 112197 w 1004157"/>
                <a:gd name="connsiteY28" fmla="*/ 2353095 h 2353095"/>
                <a:gd name="connsiteX29" fmla="*/ 84147 w 1004157"/>
                <a:gd name="connsiteY29" fmla="*/ 2341875 h 2353095"/>
                <a:gd name="connsiteX30" fmla="*/ 67318 w 1004157"/>
                <a:gd name="connsiteY30" fmla="*/ 2325046 h 2353095"/>
                <a:gd name="connsiteX31" fmla="*/ 47684 w 1004157"/>
                <a:gd name="connsiteY31" fmla="*/ 2299802 h 2353095"/>
                <a:gd name="connsiteX32" fmla="*/ 30854 w 1004157"/>
                <a:gd name="connsiteY32" fmla="*/ 2271753 h 2353095"/>
                <a:gd name="connsiteX33" fmla="*/ 14025 w 1004157"/>
                <a:gd name="connsiteY33" fmla="*/ 2218459 h 2353095"/>
                <a:gd name="connsiteX34" fmla="*/ 0 w 1004157"/>
                <a:gd name="connsiteY34" fmla="*/ 2148337 h 2353095"/>
                <a:gd name="connsiteX35" fmla="*/ 0 w 1004157"/>
                <a:gd name="connsiteY35" fmla="*/ 2142727 h 2353095"/>
                <a:gd name="connsiteX36" fmla="*/ 193539 w 1004157"/>
                <a:gd name="connsiteY36" fmla="*/ 1893090 h 2353095"/>
                <a:gd name="connsiteX37" fmla="*/ 210368 w 1004157"/>
                <a:gd name="connsiteY37" fmla="*/ 1873456 h 2353095"/>
                <a:gd name="connsiteX38" fmla="*/ 252442 w 1004157"/>
                <a:gd name="connsiteY38" fmla="*/ 1808943 h 2353095"/>
                <a:gd name="connsiteX39" fmla="*/ 294516 w 1004157"/>
                <a:gd name="connsiteY39" fmla="*/ 1724796 h 2353095"/>
                <a:gd name="connsiteX40" fmla="*/ 409517 w 1004157"/>
                <a:gd name="connsiteY40" fmla="*/ 1452720 h 2353095"/>
                <a:gd name="connsiteX41" fmla="*/ 451590 w 1004157"/>
                <a:gd name="connsiteY41" fmla="*/ 1332109 h 2353095"/>
                <a:gd name="connsiteX42" fmla="*/ 496469 w 1004157"/>
                <a:gd name="connsiteY42" fmla="*/ 1189058 h 2353095"/>
                <a:gd name="connsiteX43" fmla="*/ 555372 w 1004157"/>
                <a:gd name="connsiteY43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47917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690 h 2353095"/>
                <a:gd name="connsiteX1" fmla="*/ 608665 w 1004157"/>
                <a:gd name="connsiteY1" fmla="*/ 771127 h 2353095"/>
                <a:gd name="connsiteX2" fmla="*/ 653544 w 1004157"/>
                <a:gd name="connsiteY2" fmla="*/ 557954 h 2353095"/>
                <a:gd name="connsiteX3" fmla="*/ 690008 w 1004157"/>
                <a:gd name="connsiteY3" fmla="*/ 370025 h 2353095"/>
                <a:gd name="connsiteX4" fmla="*/ 709642 w 1004157"/>
                <a:gd name="connsiteY4" fmla="*/ 221365 h 2353095"/>
                <a:gd name="connsiteX5" fmla="*/ 712447 w 1004157"/>
                <a:gd name="connsiteY5" fmla="*/ 193316 h 2353095"/>
                <a:gd name="connsiteX6" fmla="*/ 684797 w 1004157"/>
                <a:gd name="connsiteY6" fmla="*/ 130134 h 2353095"/>
                <a:gd name="connsiteX7" fmla="*/ 600216 w 1004157"/>
                <a:gd name="connsiteY7" fmla="*/ 0 h 2353095"/>
                <a:gd name="connsiteX8" fmla="*/ 1004157 w 1004157"/>
                <a:gd name="connsiteY8" fmla="*/ 193316 h 2353095"/>
                <a:gd name="connsiteX9" fmla="*/ 970498 w 1004157"/>
                <a:gd name="connsiteY9" fmla="*/ 252219 h 2353095"/>
                <a:gd name="connsiteX10" fmla="*/ 936840 w 1004157"/>
                <a:gd name="connsiteY10" fmla="*/ 311122 h 2353095"/>
                <a:gd name="connsiteX11" fmla="*/ 914400 w 1004157"/>
                <a:gd name="connsiteY11" fmla="*/ 367220 h 2353095"/>
                <a:gd name="connsiteX12" fmla="*/ 889156 w 1004157"/>
                <a:gd name="connsiteY12" fmla="*/ 496246 h 2353095"/>
                <a:gd name="connsiteX13" fmla="*/ 863912 w 1004157"/>
                <a:gd name="connsiteY13" fmla="*/ 628077 h 2353095"/>
                <a:gd name="connsiteX14" fmla="*/ 816228 w 1004157"/>
                <a:gd name="connsiteY14" fmla="*/ 830030 h 2353095"/>
                <a:gd name="connsiteX15" fmla="*/ 774155 w 1004157"/>
                <a:gd name="connsiteY15" fmla="*/ 1017959 h 2353095"/>
                <a:gd name="connsiteX16" fmla="*/ 715252 w 1004157"/>
                <a:gd name="connsiteY16" fmla="*/ 1256376 h 2353095"/>
                <a:gd name="connsiteX17" fmla="*/ 659154 w 1004157"/>
                <a:gd name="connsiteY17" fmla="*/ 1452720 h 2353095"/>
                <a:gd name="connsiteX18" fmla="*/ 594641 w 1004157"/>
                <a:gd name="connsiteY18" fmla="*/ 1618209 h 2353095"/>
                <a:gd name="connsiteX19" fmla="*/ 482444 w 1004157"/>
                <a:gd name="connsiteY19" fmla="*/ 1893090 h 2353095"/>
                <a:gd name="connsiteX20" fmla="*/ 437566 w 1004157"/>
                <a:gd name="connsiteY20" fmla="*/ 1994067 h 2353095"/>
                <a:gd name="connsiteX21" fmla="*/ 384273 w 1004157"/>
                <a:gd name="connsiteY21" fmla="*/ 2100653 h 2353095"/>
                <a:gd name="connsiteX22" fmla="*/ 336589 w 1004157"/>
                <a:gd name="connsiteY22" fmla="*/ 2176386 h 2353095"/>
                <a:gd name="connsiteX23" fmla="*/ 319760 w 1004157"/>
                <a:gd name="connsiteY23" fmla="*/ 2210045 h 2353095"/>
                <a:gd name="connsiteX24" fmla="*/ 300125 w 1004157"/>
                <a:gd name="connsiteY24" fmla="*/ 2243704 h 2353095"/>
                <a:gd name="connsiteX25" fmla="*/ 272076 w 1004157"/>
                <a:gd name="connsiteY25" fmla="*/ 2277363 h 2353095"/>
                <a:gd name="connsiteX26" fmla="*/ 235613 w 1004157"/>
                <a:gd name="connsiteY26" fmla="*/ 2308217 h 2353095"/>
                <a:gd name="connsiteX27" fmla="*/ 187929 w 1004157"/>
                <a:gd name="connsiteY27" fmla="*/ 2333461 h 2353095"/>
                <a:gd name="connsiteX28" fmla="*/ 137441 w 1004157"/>
                <a:gd name="connsiteY28" fmla="*/ 2353095 h 2353095"/>
                <a:gd name="connsiteX29" fmla="*/ 112197 w 1004157"/>
                <a:gd name="connsiteY29" fmla="*/ 2353095 h 2353095"/>
                <a:gd name="connsiteX30" fmla="*/ 84147 w 1004157"/>
                <a:gd name="connsiteY30" fmla="*/ 2341875 h 2353095"/>
                <a:gd name="connsiteX31" fmla="*/ 67318 w 1004157"/>
                <a:gd name="connsiteY31" fmla="*/ 2325046 h 2353095"/>
                <a:gd name="connsiteX32" fmla="*/ 47684 w 1004157"/>
                <a:gd name="connsiteY32" fmla="*/ 2299802 h 2353095"/>
                <a:gd name="connsiteX33" fmla="*/ 30854 w 1004157"/>
                <a:gd name="connsiteY33" fmla="*/ 2271753 h 2353095"/>
                <a:gd name="connsiteX34" fmla="*/ 14025 w 1004157"/>
                <a:gd name="connsiteY34" fmla="*/ 2218459 h 2353095"/>
                <a:gd name="connsiteX35" fmla="*/ 0 w 1004157"/>
                <a:gd name="connsiteY35" fmla="*/ 2148337 h 2353095"/>
                <a:gd name="connsiteX36" fmla="*/ 0 w 1004157"/>
                <a:gd name="connsiteY36" fmla="*/ 2142727 h 2353095"/>
                <a:gd name="connsiteX37" fmla="*/ 193539 w 1004157"/>
                <a:gd name="connsiteY37" fmla="*/ 1893090 h 2353095"/>
                <a:gd name="connsiteX38" fmla="*/ 210368 w 1004157"/>
                <a:gd name="connsiteY38" fmla="*/ 1873456 h 2353095"/>
                <a:gd name="connsiteX39" fmla="*/ 252442 w 1004157"/>
                <a:gd name="connsiteY39" fmla="*/ 1808943 h 2353095"/>
                <a:gd name="connsiteX40" fmla="*/ 294516 w 1004157"/>
                <a:gd name="connsiteY40" fmla="*/ 1724796 h 2353095"/>
                <a:gd name="connsiteX41" fmla="*/ 409517 w 1004157"/>
                <a:gd name="connsiteY41" fmla="*/ 1452720 h 2353095"/>
                <a:gd name="connsiteX42" fmla="*/ 451590 w 1004157"/>
                <a:gd name="connsiteY42" fmla="*/ 1332109 h 2353095"/>
                <a:gd name="connsiteX43" fmla="*/ 496469 w 1004157"/>
                <a:gd name="connsiteY43" fmla="*/ 1189058 h 2353095"/>
                <a:gd name="connsiteX44" fmla="*/ 555372 w 1004157"/>
                <a:gd name="connsiteY44" fmla="*/ 978690 h 2353095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5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24016 w 1004157"/>
                <a:gd name="connsiteY7" fmla="*/ 0 h 2353119"/>
                <a:gd name="connsiteX8" fmla="*/ 1004157 w 1004157"/>
                <a:gd name="connsiteY8" fmla="*/ 193340 h 2353119"/>
                <a:gd name="connsiteX9" fmla="*/ 970498 w 1004157"/>
                <a:gd name="connsiteY9" fmla="*/ 252243 h 2353119"/>
                <a:gd name="connsiteX10" fmla="*/ 936840 w 1004157"/>
                <a:gd name="connsiteY10" fmla="*/ 311146 h 2353119"/>
                <a:gd name="connsiteX11" fmla="*/ 914400 w 1004157"/>
                <a:gd name="connsiteY11" fmla="*/ 367244 h 2353119"/>
                <a:gd name="connsiteX12" fmla="*/ 889156 w 1004157"/>
                <a:gd name="connsiteY12" fmla="*/ 496270 h 2353119"/>
                <a:gd name="connsiteX13" fmla="*/ 863912 w 1004157"/>
                <a:gd name="connsiteY13" fmla="*/ 628101 h 2353119"/>
                <a:gd name="connsiteX14" fmla="*/ 816228 w 1004157"/>
                <a:gd name="connsiteY14" fmla="*/ 830054 h 2353119"/>
                <a:gd name="connsiteX15" fmla="*/ 774155 w 1004157"/>
                <a:gd name="connsiteY15" fmla="*/ 1017983 h 2353119"/>
                <a:gd name="connsiteX16" fmla="*/ 715252 w 1004157"/>
                <a:gd name="connsiteY16" fmla="*/ 1256400 h 2353119"/>
                <a:gd name="connsiteX17" fmla="*/ 659154 w 1004157"/>
                <a:gd name="connsiteY17" fmla="*/ 1452744 h 2353119"/>
                <a:gd name="connsiteX18" fmla="*/ 594641 w 1004157"/>
                <a:gd name="connsiteY18" fmla="*/ 1618233 h 2353119"/>
                <a:gd name="connsiteX19" fmla="*/ 482444 w 1004157"/>
                <a:gd name="connsiteY19" fmla="*/ 1893114 h 2353119"/>
                <a:gd name="connsiteX20" fmla="*/ 437566 w 1004157"/>
                <a:gd name="connsiteY20" fmla="*/ 1994091 h 2353119"/>
                <a:gd name="connsiteX21" fmla="*/ 384273 w 1004157"/>
                <a:gd name="connsiteY21" fmla="*/ 2100677 h 2353119"/>
                <a:gd name="connsiteX22" fmla="*/ 336589 w 1004157"/>
                <a:gd name="connsiteY22" fmla="*/ 2176410 h 2353119"/>
                <a:gd name="connsiteX23" fmla="*/ 319760 w 1004157"/>
                <a:gd name="connsiteY23" fmla="*/ 2210069 h 2353119"/>
                <a:gd name="connsiteX24" fmla="*/ 300125 w 1004157"/>
                <a:gd name="connsiteY24" fmla="*/ 2243728 h 2353119"/>
                <a:gd name="connsiteX25" fmla="*/ 272076 w 1004157"/>
                <a:gd name="connsiteY25" fmla="*/ 2277387 h 2353119"/>
                <a:gd name="connsiteX26" fmla="*/ 235613 w 1004157"/>
                <a:gd name="connsiteY26" fmla="*/ 2308241 h 2353119"/>
                <a:gd name="connsiteX27" fmla="*/ 187929 w 1004157"/>
                <a:gd name="connsiteY27" fmla="*/ 2333485 h 2353119"/>
                <a:gd name="connsiteX28" fmla="*/ 137441 w 1004157"/>
                <a:gd name="connsiteY28" fmla="*/ 2353119 h 2353119"/>
                <a:gd name="connsiteX29" fmla="*/ 112197 w 1004157"/>
                <a:gd name="connsiteY29" fmla="*/ 2353119 h 2353119"/>
                <a:gd name="connsiteX30" fmla="*/ 84147 w 1004157"/>
                <a:gd name="connsiteY30" fmla="*/ 2341899 h 2353119"/>
                <a:gd name="connsiteX31" fmla="*/ 67318 w 1004157"/>
                <a:gd name="connsiteY31" fmla="*/ 2325070 h 2353119"/>
                <a:gd name="connsiteX32" fmla="*/ 47684 w 1004157"/>
                <a:gd name="connsiteY32" fmla="*/ 2299826 h 2353119"/>
                <a:gd name="connsiteX33" fmla="*/ 30854 w 1004157"/>
                <a:gd name="connsiteY33" fmla="*/ 2271777 h 2353119"/>
                <a:gd name="connsiteX34" fmla="*/ 14025 w 1004157"/>
                <a:gd name="connsiteY34" fmla="*/ 2218483 h 2353119"/>
                <a:gd name="connsiteX35" fmla="*/ 0 w 1004157"/>
                <a:gd name="connsiteY35" fmla="*/ 2148361 h 2353119"/>
                <a:gd name="connsiteX36" fmla="*/ 0 w 1004157"/>
                <a:gd name="connsiteY36" fmla="*/ 2142751 h 2353119"/>
                <a:gd name="connsiteX37" fmla="*/ 193539 w 1004157"/>
                <a:gd name="connsiteY37" fmla="*/ 1893114 h 2353119"/>
                <a:gd name="connsiteX38" fmla="*/ 210368 w 1004157"/>
                <a:gd name="connsiteY38" fmla="*/ 1873480 h 2353119"/>
                <a:gd name="connsiteX39" fmla="*/ 252442 w 1004157"/>
                <a:gd name="connsiteY39" fmla="*/ 1808967 h 2353119"/>
                <a:gd name="connsiteX40" fmla="*/ 294516 w 1004157"/>
                <a:gd name="connsiteY40" fmla="*/ 1724820 h 2353119"/>
                <a:gd name="connsiteX41" fmla="*/ 409517 w 1004157"/>
                <a:gd name="connsiteY41" fmla="*/ 1452744 h 2353119"/>
                <a:gd name="connsiteX42" fmla="*/ 451590 w 1004157"/>
                <a:gd name="connsiteY42" fmla="*/ 1332133 h 2353119"/>
                <a:gd name="connsiteX43" fmla="*/ 496469 w 1004157"/>
                <a:gd name="connsiteY43" fmla="*/ 1189082 h 2353119"/>
                <a:gd name="connsiteX44" fmla="*/ 555372 w 1004157"/>
                <a:gd name="connsiteY44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  <a:gd name="connsiteX0" fmla="*/ 555372 w 1004157"/>
                <a:gd name="connsiteY0" fmla="*/ 978714 h 2353119"/>
                <a:gd name="connsiteX1" fmla="*/ 608665 w 1004157"/>
                <a:gd name="connsiteY1" fmla="*/ 771151 h 2353119"/>
                <a:gd name="connsiteX2" fmla="*/ 653544 w 1004157"/>
                <a:gd name="connsiteY2" fmla="*/ 557978 h 2353119"/>
                <a:gd name="connsiteX3" fmla="*/ 690008 w 1004157"/>
                <a:gd name="connsiteY3" fmla="*/ 370049 h 2353119"/>
                <a:gd name="connsiteX4" fmla="*/ 709642 w 1004157"/>
                <a:gd name="connsiteY4" fmla="*/ 221389 h 2353119"/>
                <a:gd name="connsiteX5" fmla="*/ 712447 w 1004157"/>
                <a:gd name="connsiteY5" fmla="*/ 193340 h 2353119"/>
                <a:gd name="connsiteX6" fmla="*/ 684797 w 1004157"/>
                <a:gd name="connsiteY6" fmla="*/ 130158 h 2353119"/>
                <a:gd name="connsiteX7" fmla="*/ 663347 w 1004157"/>
                <a:gd name="connsiteY7" fmla="*/ 87318 h 2353119"/>
                <a:gd name="connsiteX8" fmla="*/ 624016 w 1004157"/>
                <a:gd name="connsiteY8" fmla="*/ 0 h 2353119"/>
                <a:gd name="connsiteX9" fmla="*/ 1004157 w 1004157"/>
                <a:gd name="connsiteY9" fmla="*/ 193340 h 2353119"/>
                <a:gd name="connsiteX10" fmla="*/ 970498 w 1004157"/>
                <a:gd name="connsiteY10" fmla="*/ 252243 h 2353119"/>
                <a:gd name="connsiteX11" fmla="*/ 936840 w 1004157"/>
                <a:gd name="connsiteY11" fmla="*/ 311146 h 2353119"/>
                <a:gd name="connsiteX12" fmla="*/ 914400 w 1004157"/>
                <a:gd name="connsiteY12" fmla="*/ 367244 h 2353119"/>
                <a:gd name="connsiteX13" fmla="*/ 889156 w 1004157"/>
                <a:gd name="connsiteY13" fmla="*/ 496270 h 2353119"/>
                <a:gd name="connsiteX14" fmla="*/ 863912 w 1004157"/>
                <a:gd name="connsiteY14" fmla="*/ 628101 h 2353119"/>
                <a:gd name="connsiteX15" fmla="*/ 816228 w 1004157"/>
                <a:gd name="connsiteY15" fmla="*/ 830054 h 2353119"/>
                <a:gd name="connsiteX16" fmla="*/ 774155 w 1004157"/>
                <a:gd name="connsiteY16" fmla="*/ 1017983 h 2353119"/>
                <a:gd name="connsiteX17" fmla="*/ 715252 w 1004157"/>
                <a:gd name="connsiteY17" fmla="*/ 1256400 h 2353119"/>
                <a:gd name="connsiteX18" fmla="*/ 659154 w 1004157"/>
                <a:gd name="connsiteY18" fmla="*/ 1452744 h 2353119"/>
                <a:gd name="connsiteX19" fmla="*/ 594641 w 1004157"/>
                <a:gd name="connsiteY19" fmla="*/ 1618233 h 2353119"/>
                <a:gd name="connsiteX20" fmla="*/ 482444 w 1004157"/>
                <a:gd name="connsiteY20" fmla="*/ 1893114 h 2353119"/>
                <a:gd name="connsiteX21" fmla="*/ 437566 w 1004157"/>
                <a:gd name="connsiteY21" fmla="*/ 1994091 h 2353119"/>
                <a:gd name="connsiteX22" fmla="*/ 384273 w 1004157"/>
                <a:gd name="connsiteY22" fmla="*/ 2100677 h 2353119"/>
                <a:gd name="connsiteX23" fmla="*/ 336589 w 1004157"/>
                <a:gd name="connsiteY23" fmla="*/ 2176410 h 2353119"/>
                <a:gd name="connsiteX24" fmla="*/ 319760 w 1004157"/>
                <a:gd name="connsiteY24" fmla="*/ 2210069 h 2353119"/>
                <a:gd name="connsiteX25" fmla="*/ 300125 w 1004157"/>
                <a:gd name="connsiteY25" fmla="*/ 2243728 h 2353119"/>
                <a:gd name="connsiteX26" fmla="*/ 272076 w 1004157"/>
                <a:gd name="connsiteY26" fmla="*/ 2277387 h 2353119"/>
                <a:gd name="connsiteX27" fmla="*/ 235613 w 1004157"/>
                <a:gd name="connsiteY27" fmla="*/ 2308241 h 2353119"/>
                <a:gd name="connsiteX28" fmla="*/ 187929 w 1004157"/>
                <a:gd name="connsiteY28" fmla="*/ 2333485 h 2353119"/>
                <a:gd name="connsiteX29" fmla="*/ 137441 w 1004157"/>
                <a:gd name="connsiteY29" fmla="*/ 2353119 h 2353119"/>
                <a:gd name="connsiteX30" fmla="*/ 112197 w 1004157"/>
                <a:gd name="connsiteY30" fmla="*/ 2353119 h 2353119"/>
                <a:gd name="connsiteX31" fmla="*/ 84147 w 1004157"/>
                <a:gd name="connsiteY31" fmla="*/ 2341899 h 2353119"/>
                <a:gd name="connsiteX32" fmla="*/ 67318 w 1004157"/>
                <a:gd name="connsiteY32" fmla="*/ 2325070 h 2353119"/>
                <a:gd name="connsiteX33" fmla="*/ 47684 w 1004157"/>
                <a:gd name="connsiteY33" fmla="*/ 2299826 h 2353119"/>
                <a:gd name="connsiteX34" fmla="*/ 30854 w 1004157"/>
                <a:gd name="connsiteY34" fmla="*/ 2271777 h 2353119"/>
                <a:gd name="connsiteX35" fmla="*/ 14025 w 1004157"/>
                <a:gd name="connsiteY35" fmla="*/ 2218483 h 2353119"/>
                <a:gd name="connsiteX36" fmla="*/ 0 w 1004157"/>
                <a:gd name="connsiteY36" fmla="*/ 2148361 h 2353119"/>
                <a:gd name="connsiteX37" fmla="*/ 0 w 1004157"/>
                <a:gd name="connsiteY37" fmla="*/ 2142751 h 2353119"/>
                <a:gd name="connsiteX38" fmla="*/ 193539 w 1004157"/>
                <a:gd name="connsiteY38" fmla="*/ 1893114 h 2353119"/>
                <a:gd name="connsiteX39" fmla="*/ 210368 w 1004157"/>
                <a:gd name="connsiteY39" fmla="*/ 1873480 h 2353119"/>
                <a:gd name="connsiteX40" fmla="*/ 252442 w 1004157"/>
                <a:gd name="connsiteY40" fmla="*/ 1808967 h 2353119"/>
                <a:gd name="connsiteX41" fmla="*/ 294516 w 1004157"/>
                <a:gd name="connsiteY41" fmla="*/ 1724820 h 2353119"/>
                <a:gd name="connsiteX42" fmla="*/ 409517 w 1004157"/>
                <a:gd name="connsiteY42" fmla="*/ 1452744 h 2353119"/>
                <a:gd name="connsiteX43" fmla="*/ 451590 w 1004157"/>
                <a:gd name="connsiteY43" fmla="*/ 1332133 h 2353119"/>
                <a:gd name="connsiteX44" fmla="*/ 496469 w 1004157"/>
                <a:gd name="connsiteY44" fmla="*/ 1189082 h 2353119"/>
                <a:gd name="connsiteX45" fmla="*/ 555372 w 1004157"/>
                <a:gd name="connsiteY45" fmla="*/ 978714 h 235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04157" h="2353119">
                  <a:moveTo>
                    <a:pt x="555372" y="978714"/>
                  </a:moveTo>
                  <a:lnTo>
                    <a:pt x="608665" y="771151"/>
                  </a:lnTo>
                  <a:lnTo>
                    <a:pt x="653544" y="557978"/>
                  </a:lnTo>
                  <a:lnTo>
                    <a:pt x="690008" y="370049"/>
                  </a:lnTo>
                  <a:lnTo>
                    <a:pt x="709642" y="221389"/>
                  </a:lnTo>
                  <a:lnTo>
                    <a:pt x="712447" y="193340"/>
                  </a:lnTo>
                  <a:lnTo>
                    <a:pt x="684797" y="130158"/>
                  </a:lnTo>
                  <a:lnTo>
                    <a:pt x="663347" y="87318"/>
                  </a:lnTo>
                  <a:cubicBezTo>
                    <a:pt x="626399" y="41550"/>
                    <a:pt x="637126" y="29106"/>
                    <a:pt x="624016" y="0"/>
                  </a:cubicBezTo>
                  <a:lnTo>
                    <a:pt x="1004157" y="193340"/>
                  </a:lnTo>
                  <a:lnTo>
                    <a:pt x="970498" y="252243"/>
                  </a:lnTo>
                  <a:lnTo>
                    <a:pt x="936840" y="311146"/>
                  </a:lnTo>
                  <a:lnTo>
                    <a:pt x="914400" y="367244"/>
                  </a:lnTo>
                  <a:lnTo>
                    <a:pt x="889156" y="496270"/>
                  </a:lnTo>
                  <a:lnTo>
                    <a:pt x="863912" y="628101"/>
                  </a:lnTo>
                  <a:lnTo>
                    <a:pt x="816228" y="830054"/>
                  </a:lnTo>
                  <a:lnTo>
                    <a:pt x="774155" y="1017983"/>
                  </a:lnTo>
                  <a:lnTo>
                    <a:pt x="715252" y="1256400"/>
                  </a:lnTo>
                  <a:lnTo>
                    <a:pt x="659154" y="1452744"/>
                  </a:lnTo>
                  <a:lnTo>
                    <a:pt x="594641" y="1618233"/>
                  </a:lnTo>
                  <a:lnTo>
                    <a:pt x="482444" y="1893114"/>
                  </a:lnTo>
                  <a:lnTo>
                    <a:pt x="437566" y="1994091"/>
                  </a:lnTo>
                  <a:lnTo>
                    <a:pt x="384273" y="2100677"/>
                  </a:lnTo>
                  <a:lnTo>
                    <a:pt x="336589" y="2176410"/>
                  </a:lnTo>
                  <a:lnTo>
                    <a:pt x="319760" y="2210069"/>
                  </a:lnTo>
                  <a:lnTo>
                    <a:pt x="300125" y="2243728"/>
                  </a:lnTo>
                  <a:lnTo>
                    <a:pt x="272076" y="2277387"/>
                  </a:lnTo>
                  <a:lnTo>
                    <a:pt x="235613" y="2308241"/>
                  </a:lnTo>
                  <a:lnTo>
                    <a:pt x="187929" y="2333485"/>
                  </a:lnTo>
                  <a:lnTo>
                    <a:pt x="137441" y="2353119"/>
                  </a:lnTo>
                  <a:lnTo>
                    <a:pt x="112197" y="2353119"/>
                  </a:lnTo>
                  <a:lnTo>
                    <a:pt x="84147" y="2341899"/>
                  </a:lnTo>
                  <a:lnTo>
                    <a:pt x="67318" y="2325070"/>
                  </a:lnTo>
                  <a:lnTo>
                    <a:pt x="47684" y="2299826"/>
                  </a:lnTo>
                  <a:lnTo>
                    <a:pt x="30854" y="2271777"/>
                  </a:lnTo>
                  <a:lnTo>
                    <a:pt x="14025" y="2218483"/>
                  </a:lnTo>
                  <a:lnTo>
                    <a:pt x="0" y="2148361"/>
                  </a:lnTo>
                  <a:lnTo>
                    <a:pt x="0" y="2142751"/>
                  </a:lnTo>
                  <a:lnTo>
                    <a:pt x="193539" y="1893114"/>
                  </a:lnTo>
                  <a:lnTo>
                    <a:pt x="210368" y="1873480"/>
                  </a:lnTo>
                  <a:lnTo>
                    <a:pt x="252442" y="1808967"/>
                  </a:lnTo>
                  <a:lnTo>
                    <a:pt x="294516" y="1724820"/>
                  </a:lnTo>
                  <a:lnTo>
                    <a:pt x="409517" y="1452744"/>
                  </a:lnTo>
                  <a:lnTo>
                    <a:pt x="451590" y="1332133"/>
                  </a:lnTo>
                  <a:lnTo>
                    <a:pt x="496469" y="1189082"/>
                  </a:lnTo>
                  <a:lnTo>
                    <a:pt x="555372" y="9787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1FF13DBA-968C-4B9A-96B2-AE13F0E9B6BB}"/>
                </a:ext>
              </a:extLst>
            </p:cNvPr>
            <p:cNvSpPr/>
            <p:nvPr/>
          </p:nvSpPr>
          <p:spPr>
            <a:xfrm>
              <a:off x="5829300" y="5446714"/>
              <a:ext cx="630238" cy="454025"/>
            </a:xfrm>
            <a:custGeom>
              <a:avLst/>
              <a:gdLst>
                <a:gd name="connsiteX0" fmla="*/ 195263 w 631031"/>
                <a:gd name="connsiteY0" fmla="*/ 71437 h 454819"/>
                <a:gd name="connsiteX1" fmla="*/ 345281 w 631031"/>
                <a:gd name="connsiteY1" fmla="*/ 130969 h 454819"/>
                <a:gd name="connsiteX2" fmla="*/ 411956 w 631031"/>
                <a:gd name="connsiteY2" fmla="*/ 154781 h 454819"/>
                <a:gd name="connsiteX3" fmla="*/ 457200 w 631031"/>
                <a:gd name="connsiteY3" fmla="*/ 171450 h 454819"/>
                <a:gd name="connsiteX4" fmla="*/ 476250 w 631031"/>
                <a:gd name="connsiteY4" fmla="*/ 176212 h 454819"/>
                <a:gd name="connsiteX5" fmla="*/ 497681 w 631031"/>
                <a:gd name="connsiteY5" fmla="*/ 178594 h 454819"/>
                <a:gd name="connsiteX6" fmla="*/ 526256 w 631031"/>
                <a:gd name="connsiteY6" fmla="*/ 171450 h 454819"/>
                <a:gd name="connsiteX7" fmla="*/ 554831 w 631031"/>
                <a:gd name="connsiteY7" fmla="*/ 157162 h 454819"/>
                <a:gd name="connsiteX8" fmla="*/ 583406 w 631031"/>
                <a:gd name="connsiteY8" fmla="*/ 135731 h 454819"/>
                <a:gd name="connsiteX9" fmla="*/ 631031 w 631031"/>
                <a:gd name="connsiteY9" fmla="*/ 76200 h 454819"/>
                <a:gd name="connsiteX10" fmla="*/ 414338 w 631031"/>
                <a:gd name="connsiteY10" fmla="*/ 454819 h 454819"/>
                <a:gd name="connsiteX11" fmla="*/ 395288 w 631031"/>
                <a:gd name="connsiteY11" fmla="*/ 378619 h 454819"/>
                <a:gd name="connsiteX12" fmla="*/ 373856 w 631031"/>
                <a:gd name="connsiteY12" fmla="*/ 345281 h 454819"/>
                <a:gd name="connsiteX13" fmla="*/ 323850 w 631031"/>
                <a:gd name="connsiteY13" fmla="*/ 290512 h 454819"/>
                <a:gd name="connsiteX14" fmla="*/ 257175 w 631031"/>
                <a:gd name="connsiteY14" fmla="*/ 223837 h 454819"/>
                <a:gd name="connsiteX15" fmla="*/ 202406 w 631031"/>
                <a:gd name="connsiteY15" fmla="*/ 176212 h 454819"/>
                <a:gd name="connsiteX16" fmla="*/ 126206 w 631031"/>
                <a:gd name="connsiteY16" fmla="*/ 119062 h 454819"/>
                <a:gd name="connsiteX17" fmla="*/ 71438 w 631031"/>
                <a:gd name="connsiteY17" fmla="*/ 83344 h 454819"/>
                <a:gd name="connsiteX18" fmla="*/ 33338 w 631031"/>
                <a:gd name="connsiteY18" fmla="*/ 59531 h 454819"/>
                <a:gd name="connsiteX19" fmla="*/ 21431 w 631031"/>
                <a:gd name="connsiteY19" fmla="*/ 50006 h 454819"/>
                <a:gd name="connsiteX20" fmla="*/ 4763 w 631031"/>
                <a:gd name="connsiteY20" fmla="*/ 30956 h 454819"/>
                <a:gd name="connsiteX21" fmla="*/ 0 w 631031"/>
                <a:gd name="connsiteY21" fmla="*/ 16669 h 454819"/>
                <a:gd name="connsiteX22" fmla="*/ 0 w 631031"/>
                <a:gd name="connsiteY22" fmla="*/ 4762 h 454819"/>
                <a:gd name="connsiteX23" fmla="*/ 9525 w 631031"/>
                <a:gd name="connsiteY23" fmla="*/ 0 h 454819"/>
                <a:gd name="connsiteX24" fmla="*/ 40481 w 631031"/>
                <a:gd name="connsiteY24" fmla="*/ 2381 h 454819"/>
                <a:gd name="connsiteX25" fmla="*/ 78581 w 631031"/>
                <a:gd name="connsiteY25" fmla="*/ 14287 h 454819"/>
                <a:gd name="connsiteX26" fmla="*/ 130969 w 631031"/>
                <a:gd name="connsiteY26" fmla="*/ 38100 h 454819"/>
                <a:gd name="connsiteX27" fmla="*/ 195263 w 631031"/>
                <a:gd name="connsiteY27" fmla="*/ 714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1031" h="454819">
                  <a:moveTo>
                    <a:pt x="195263" y="71437"/>
                  </a:moveTo>
                  <a:lnTo>
                    <a:pt x="345281" y="130969"/>
                  </a:lnTo>
                  <a:lnTo>
                    <a:pt x="411956" y="154781"/>
                  </a:lnTo>
                  <a:lnTo>
                    <a:pt x="457200" y="171450"/>
                  </a:lnTo>
                  <a:lnTo>
                    <a:pt x="476250" y="176212"/>
                  </a:lnTo>
                  <a:lnTo>
                    <a:pt x="497681" y="178594"/>
                  </a:lnTo>
                  <a:lnTo>
                    <a:pt x="526256" y="171450"/>
                  </a:lnTo>
                  <a:lnTo>
                    <a:pt x="554831" y="157162"/>
                  </a:lnTo>
                  <a:lnTo>
                    <a:pt x="583406" y="135731"/>
                  </a:lnTo>
                  <a:lnTo>
                    <a:pt x="631031" y="76200"/>
                  </a:lnTo>
                  <a:lnTo>
                    <a:pt x="414338" y="454819"/>
                  </a:lnTo>
                  <a:lnTo>
                    <a:pt x="395288" y="378619"/>
                  </a:lnTo>
                  <a:lnTo>
                    <a:pt x="373856" y="345281"/>
                  </a:lnTo>
                  <a:lnTo>
                    <a:pt x="323850" y="290512"/>
                  </a:lnTo>
                  <a:lnTo>
                    <a:pt x="257175" y="223837"/>
                  </a:lnTo>
                  <a:lnTo>
                    <a:pt x="202406" y="176212"/>
                  </a:lnTo>
                  <a:lnTo>
                    <a:pt x="126206" y="119062"/>
                  </a:lnTo>
                  <a:lnTo>
                    <a:pt x="71438" y="83344"/>
                  </a:lnTo>
                  <a:lnTo>
                    <a:pt x="33338" y="59531"/>
                  </a:lnTo>
                  <a:lnTo>
                    <a:pt x="21431" y="50006"/>
                  </a:lnTo>
                  <a:lnTo>
                    <a:pt x="4763" y="30956"/>
                  </a:lnTo>
                  <a:lnTo>
                    <a:pt x="0" y="16669"/>
                  </a:lnTo>
                  <a:lnTo>
                    <a:pt x="0" y="4762"/>
                  </a:lnTo>
                  <a:lnTo>
                    <a:pt x="9525" y="0"/>
                  </a:lnTo>
                  <a:lnTo>
                    <a:pt x="40481" y="2381"/>
                  </a:lnTo>
                  <a:lnTo>
                    <a:pt x="78581" y="14287"/>
                  </a:lnTo>
                  <a:lnTo>
                    <a:pt x="130969" y="38100"/>
                  </a:lnTo>
                  <a:lnTo>
                    <a:pt x="195263" y="71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7">
              <a:extLst>
                <a:ext uri="{FF2B5EF4-FFF2-40B4-BE49-F238E27FC236}">
                  <a16:creationId xmlns:a16="http://schemas.microsoft.com/office/drawing/2014/main" id="{A24F53C5-35F1-43DD-9210-80E826566FA1}"/>
                </a:ext>
              </a:extLst>
            </p:cNvPr>
            <p:cNvSpPr/>
            <p:nvPr/>
          </p:nvSpPr>
          <p:spPr>
            <a:xfrm>
              <a:off x="5705475" y="3786189"/>
              <a:ext cx="598488" cy="1330325"/>
            </a:xfrm>
            <a:custGeom>
              <a:avLst/>
              <a:gdLst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80963 w 578644"/>
                <a:gd name="connsiteY37" fmla="*/ 1054893 h 1281112"/>
                <a:gd name="connsiteX38" fmla="*/ 164306 w 578644"/>
                <a:gd name="connsiteY38" fmla="*/ 835818 h 1281112"/>
                <a:gd name="connsiteX0" fmla="*/ 164306 w 578644"/>
                <a:gd name="connsiteY0" fmla="*/ 835818 h 1281112"/>
                <a:gd name="connsiteX1" fmla="*/ 216694 w 578644"/>
                <a:gd name="connsiteY1" fmla="*/ 690562 h 1281112"/>
                <a:gd name="connsiteX2" fmla="*/ 247650 w 578644"/>
                <a:gd name="connsiteY2" fmla="*/ 550068 h 1281112"/>
                <a:gd name="connsiteX3" fmla="*/ 266700 w 578644"/>
                <a:gd name="connsiteY3" fmla="*/ 495300 h 1281112"/>
                <a:gd name="connsiteX4" fmla="*/ 288131 w 578644"/>
                <a:gd name="connsiteY4" fmla="*/ 421481 h 1281112"/>
                <a:gd name="connsiteX5" fmla="*/ 307181 w 578644"/>
                <a:gd name="connsiteY5" fmla="*/ 335756 h 1281112"/>
                <a:gd name="connsiteX6" fmla="*/ 314325 w 578644"/>
                <a:gd name="connsiteY6" fmla="*/ 278606 h 1281112"/>
                <a:gd name="connsiteX7" fmla="*/ 316706 w 578644"/>
                <a:gd name="connsiteY7" fmla="*/ 228600 h 1281112"/>
                <a:gd name="connsiteX8" fmla="*/ 316706 w 578644"/>
                <a:gd name="connsiteY8" fmla="*/ 185737 h 1281112"/>
                <a:gd name="connsiteX9" fmla="*/ 311944 w 578644"/>
                <a:gd name="connsiteY9" fmla="*/ 159543 h 1281112"/>
                <a:gd name="connsiteX10" fmla="*/ 302419 w 578644"/>
                <a:gd name="connsiteY10" fmla="*/ 140493 h 1281112"/>
                <a:gd name="connsiteX11" fmla="*/ 278606 w 578644"/>
                <a:gd name="connsiteY11" fmla="*/ 109537 h 1281112"/>
                <a:gd name="connsiteX12" fmla="*/ 257175 w 578644"/>
                <a:gd name="connsiteY12" fmla="*/ 90487 h 1281112"/>
                <a:gd name="connsiteX13" fmla="*/ 200025 w 578644"/>
                <a:gd name="connsiteY13" fmla="*/ 47625 h 1281112"/>
                <a:gd name="connsiteX14" fmla="*/ 383381 w 578644"/>
                <a:gd name="connsiteY14" fmla="*/ 0 h 1281112"/>
                <a:gd name="connsiteX15" fmla="*/ 459581 w 578644"/>
                <a:gd name="connsiteY15" fmla="*/ 66675 h 1281112"/>
                <a:gd name="connsiteX16" fmla="*/ 497681 w 578644"/>
                <a:gd name="connsiteY16" fmla="*/ 100012 h 1281112"/>
                <a:gd name="connsiteX17" fmla="*/ 535781 w 578644"/>
                <a:gd name="connsiteY17" fmla="*/ 138112 h 1281112"/>
                <a:gd name="connsiteX18" fmla="*/ 559594 w 578644"/>
                <a:gd name="connsiteY18" fmla="*/ 166687 h 1281112"/>
                <a:gd name="connsiteX19" fmla="*/ 573881 w 578644"/>
                <a:gd name="connsiteY19" fmla="*/ 190500 h 1281112"/>
                <a:gd name="connsiteX20" fmla="*/ 578644 w 578644"/>
                <a:gd name="connsiteY20" fmla="*/ 209550 h 1281112"/>
                <a:gd name="connsiteX21" fmla="*/ 578644 w 578644"/>
                <a:gd name="connsiteY21" fmla="*/ 228600 h 1281112"/>
                <a:gd name="connsiteX22" fmla="*/ 571500 w 578644"/>
                <a:gd name="connsiteY22" fmla="*/ 247650 h 1281112"/>
                <a:gd name="connsiteX23" fmla="*/ 557213 w 578644"/>
                <a:gd name="connsiteY23" fmla="*/ 266700 h 1281112"/>
                <a:gd name="connsiteX24" fmla="*/ 542925 w 578644"/>
                <a:gd name="connsiteY24" fmla="*/ 276225 h 1281112"/>
                <a:gd name="connsiteX25" fmla="*/ 514350 w 578644"/>
                <a:gd name="connsiteY25" fmla="*/ 295275 h 1281112"/>
                <a:gd name="connsiteX26" fmla="*/ 502444 w 578644"/>
                <a:gd name="connsiteY26" fmla="*/ 311943 h 1281112"/>
                <a:gd name="connsiteX27" fmla="*/ 488156 w 578644"/>
                <a:gd name="connsiteY27" fmla="*/ 350043 h 1281112"/>
                <a:gd name="connsiteX28" fmla="*/ 471488 w 578644"/>
                <a:gd name="connsiteY28" fmla="*/ 411956 h 1281112"/>
                <a:gd name="connsiteX29" fmla="*/ 457200 w 578644"/>
                <a:gd name="connsiteY29" fmla="*/ 495300 h 1281112"/>
                <a:gd name="connsiteX30" fmla="*/ 452438 w 578644"/>
                <a:gd name="connsiteY30" fmla="*/ 542925 h 1281112"/>
                <a:gd name="connsiteX31" fmla="*/ 411956 w 578644"/>
                <a:gd name="connsiteY31" fmla="*/ 702468 h 1281112"/>
                <a:gd name="connsiteX32" fmla="*/ 354806 w 578644"/>
                <a:gd name="connsiteY32" fmla="*/ 842962 h 1281112"/>
                <a:gd name="connsiteX33" fmla="*/ 285750 w 578644"/>
                <a:gd name="connsiteY33" fmla="*/ 1009650 h 1281112"/>
                <a:gd name="connsiteX34" fmla="*/ 223838 w 578644"/>
                <a:gd name="connsiteY34" fmla="*/ 1154906 h 1281112"/>
                <a:gd name="connsiteX35" fmla="*/ 176213 w 578644"/>
                <a:gd name="connsiteY35" fmla="*/ 1281112 h 1281112"/>
                <a:gd name="connsiteX36" fmla="*/ 0 w 578644"/>
                <a:gd name="connsiteY36" fmla="*/ 1252537 h 1281112"/>
                <a:gd name="connsiteX37" fmla="*/ 0 w 578644"/>
                <a:gd name="connsiteY37" fmla="*/ 1252537 h 1281112"/>
                <a:gd name="connsiteX38" fmla="*/ 80963 w 578644"/>
                <a:gd name="connsiteY38" fmla="*/ 1054893 h 1281112"/>
                <a:gd name="connsiteX39" fmla="*/ 164306 w 578644"/>
                <a:gd name="connsiteY39" fmla="*/ 835818 h 1281112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0 w 578644"/>
                <a:gd name="connsiteY37" fmla="*/ 1252537 h 1352526"/>
                <a:gd name="connsiteX38" fmla="*/ 0 w 578644"/>
                <a:gd name="connsiteY38" fmla="*/ 1252537 h 1352526"/>
                <a:gd name="connsiteX39" fmla="*/ 80963 w 578644"/>
                <a:gd name="connsiteY39" fmla="*/ 1054893 h 1352526"/>
                <a:gd name="connsiteX40" fmla="*/ 164306 w 578644"/>
                <a:gd name="connsiteY40" fmla="*/ 835818 h 1352526"/>
                <a:gd name="connsiteX0" fmla="*/ 164306 w 578644"/>
                <a:gd name="connsiteY0" fmla="*/ 835818 h 1352526"/>
                <a:gd name="connsiteX1" fmla="*/ 216694 w 578644"/>
                <a:gd name="connsiteY1" fmla="*/ 690562 h 1352526"/>
                <a:gd name="connsiteX2" fmla="*/ 247650 w 578644"/>
                <a:gd name="connsiteY2" fmla="*/ 550068 h 1352526"/>
                <a:gd name="connsiteX3" fmla="*/ 266700 w 578644"/>
                <a:gd name="connsiteY3" fmla="*/ 495300 h 1352526"/>
                <a:gd name="connsiteX4" fmla="*/ 288131 w 578644"/>
                <a:gd name="connsiteY4" fmla="*/ 421481 h 1352526"/>
                <a:gd name="connsiteX5" fmla="*/ 307181 w 578644"/>
                <a:gd name="connsiteY5" fmla="*/ 335756 h 1352526"/>
                <a:gd name="connsiteX6" fmla="*/ 314325 w 578644"/>
                <a:gd name="connsiteY6" fmla="*/ 278606 h 1352526"/>
                <a:gd name="connsiteX7" fmla="*/ 316706 w 578644"/>
                <a:gd name="connsiteY7" fmla="*/ 228600 h 1352526"/>
                <a:gd name="connsiteX8" fmla="*/ 316706 w 578644"/>
                <a:gd name="connsiteY8" fmla="*/ 185737 h 1352526"/>
                <a:gd name="connsiteX9" fmla="*/ 311944 w 578644"/>
                <a:gd name="connsiteY9" fmla="*/ 159543 h 1352526"/>
                <a:gd name="connsiteX10" fmla="*/ 302419 w 578644"/>
                <a:gd name="connsiteY10" fmla="*/ 140493 h 1352526"/>
                <a:gd name="connsiteX11" fmla="*/ 278606 w 578644"/>
                <a:gd name="connsiteY11" fmla="*/ 109537 h 1352526"/>
                <a:gd name="connsiteX12" fmla="*/ 257175 w 578644"/>
                <a:gd name="connsiteY12" fmla="*/ 90487 h 1352526"/>
                <a:gd name="connsiteX13" fmla="*/ 200025 w 578644"/>
                <a:gd name="connsiteY13" fmla="*/ 47625 h 1352526"/>
                <a:gd name="connsiteX14" fmla="*/ 383381 w 578644"/>
                <a:gd name="connsiteY14" fmla="*/ 0 h 1352526"/>
                <a:gd name="connsiteX15" fmla="*/ 459581 w 578644"/>
                <a:gd name="connsiteY15" fmla="*/ 66675 h 1352526"/>
                <a:gd name="connsiteX16" fmla="*/ 497681 w 578644"/>
                <a:gd name="connsiteY16" fmla="*/ 100012 h 1352526"/>
                <a:gd name="connsiteX17" fmla="*/ 535781 w 578644"/>
                <a:gd name="connsiteY17" fmla="*/ 138112 h 1352526"/>
                <a:gd name="connsiteX18" fmla="*/ 559594 w 578644"/>
                <a:gd name="connsiteY18" fmla="*/ 166687 h 1352526"/>
                <a:gd name="connsiteX19" fmla="*/ 573881 w 578644"/>
                <a:gd name="connsiteY19" fmla="*/ 190500 h 1352526"/>
                <a:gd name="connsiteX20" fmla="*/ 578644 w 578644"/>
                <a:gd name="connsiteY20" fmla="*/ 209550 h 1352526"/>
                <a:gd name="connsiteX21" fmla="*/ 578644 w 578644"/>
                <a:gd name="connsiteY21" fmla="*/ 228600 h 1352526"/>
                <a:gd name="connsiteX22" fmla="*/ 571500 w 578644"/>
                <a:gd name="connsiteY22" fmla="*/ 247650 h 1352526"/>
                <a:gd name="connsiteX23" fmla="*/ 557213 w 578644"/>
                <a:gd name="connsiteY23" fmla="*/ 266700 h 1352526"/>
                <a:gd name="connsiteX24" fmla="*/ 542925 w 578644"/>
                <a:gd name="connsiteY24" fmla="*/ 276225 h 1352526"/>
                <a:gd name="connsiteX25" fmla="*/ 514350 w 578644"/>
                <a:gd name="connsiteY25" fmla="*/ 295275 h 1352526"/>
                <a:gd name="connsiteX26" fmla="*/ 502444 w 578644"/>
                <a:gd name="connsiteY26" fmla="*/ 311943 h 1352526"/>
                <a:gd name="connsiteX27" fmla="*/ 488156 w 578644"/>
                <a:gd name="connsiteY27" fmla="*/ 350043 h 1352526"/>
                <a:gd name="connsiteX28" fmla="*/ 471488 w 578644"/>
                <a:gd name="connsiteY28" fmla="*/ 411956 h 1352526"/>
                <a:gd name="connsiteX29" fmla="*/ 457200 w 578644"/>
                <a:gd name="connsiteY29" fmla="*/ 495300 h 1352526"/>
                <a:gd name="connsiteX30" fmla="*/ 452438 w 578644"/>
                <a:gd name="connsiteY30" fmla="*/ 542925 h 1352526"/>
                <a:gd name="connsiteX31" fmla="*/ 411956 w 578644"/>
                <a:gd name="connsiteY31" fmla="*/ 702468 h 1352526"/>
                <a:gd name="connsiteX32" fmla="*/ 354806 w 578644"/>
                <a:gd name="connsiteY32" fmla="*/ 842962 h 1352526"/>
                <a:gd name="connsiteX33" fmla="*/ 285750 w 578644"/>
                <a:gd name="connsiteY33" fmla="*/ 1009650 h 1352526"/>
                <a:gd name="connsiteX34" fmla="*/ 223838 w 578644"/>
                <a:gd name="connsiteY34" fmla="*/ 1154906 h 1352526"/>
                <a:gd name="connsiteX35" fmla="*/ 176213 w 578644"/>
                <a:gd name="connsiteY35" fmla="*/ 1281112 h 1352526"/>
                <a:gd name="connsiteX36" fmla="*/ 123620 w 578644"/>
                <a:gd name="connsiteY36" fmla="*/ 1352526 h 1352526"/>
                <a:gd name="connsiteX37" fmla="*/ 83230 w 578644"/>
                <a:gd name="connsiteY37" fmla="*/ 1323975 h 1352526"/>
                <a:gd name="connsiteX38" fmla="*/ 0 w 578644"/>
                <a:gd name="connsiteY38" fmla="*/ 1252537 h 1352526"/>
                <a:gd name="connsiteX39" fmla="*/ 0 w 578644"/>
                <a:gd name="connsiteY39" fmla="*/ 1252537 h 1352526"/>
                <a:gd name="connsiteX40" fmla="*/ 80963 w 578644"/>
                <a:gd name="connsiteY40" fmla="*/ 1054893 h 1352526"/>
                <a:gd name="connsiteX41" fmla="*/ 164306 w 578644"/>
                <a:gd name="connsiteY41" fmla="*/ 835818 h 1352526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45217 w 623861"/>
                <a:gd name="connsiteY39" fmla="*/ 1252537 h 1385864"/>
                <a:gd name="connsiteX40" fmla="*/ 45217 w 623861"/>
                <a:gd name="connsiteY40" fmla="*/ 1252537 h 1385864"/>
                <a:gd name="connsiteX41" fmla="*/ 126180 w 623861"/>
                <a:gd name="connsiteY41" fmla="*/ 1054893 h 1385864"/>
                <a:gd name="connsiteX42" fmla="*/ 209523 w 623861"/>
                <a:gd name="connsiteY42" fmla="*/ 835818 h 1385864"/>
                <a:gd name="connsiteX0" fmla="*/ 209523 w 623861"/>
                <a:gd name="connsiteY0" fmla="*/ 835818 h 1385864"/>
                <a:gd name="connsiteX1" fmla="*/ 261911 w 623861"/>
                <a:gd name="connsiteY1" fmla="*/ 690562 h 1385864"/>
                <a:gd name="connsiteX2" fmla="*/ 292867 w 623861"/>
                <a:gd name="connsiteY2" fmla="*/ 550068 h 1385864"/>
                <a:gd name="connsiteX3" fmla="*/ 311917 w 623861"/>
                <a:gd name="connsiteY3" fmla="*/ 495300 h 1385864"/>
                <a:gd name="connsiteX4" fmla="*/ 333348 w 623861"/>
                <a:gd name="connsiteY4" fmla="*/ 421481 h 1385864"/>
                <a:gd name="connsiteX5" fmla="*/ 352398 w 623861"/>
                <a:gd name="connsiteY5" fmla="*/ 335756 h 1385864"/>
                <a:gd name="connsiteX6" fmla="*/ 359542 w 623861"/>
                <a:gd name="connsiteY6" fmla="*/ 278606 h 1385864"/>
                <a:gd name="connsiteX7" fmla="*/ 361923 w 623861"/>
                <a:gd name="connsiteY7" fmla="*/ 228600 h 1385864"/>
                <a:gd name="connsiteX8" fmla="*/ 361923 w 623861"/>
                <a:gd name="connsiteY8" fmla="*/ 185737 h 1385864"/>
                <a:gd name="connsiteX9" fmla="*/ 357161 w 623861"/>
                <a:gd name="connsiteY9" fmla="*/ 159543 h 1385864"/>
                <a:gd name="connsiteX10" fmla="*/ 347636 w 623861"/>
                <a:gd name="connsiteY10" fmla="*/ 140493 h 1385864"/>
                <a:gd name="connsiteX11" fmla="*/ 323823 w 623861"/>
                <a:gd name="connsiteY11" fmla="*/ 109537 h 1385864"/>
                <a:gd name="connsiteX12" fmla="*/ 302392 w 623861"/>
                <a:gd name="connsiteY12" fmla="*/ 90487 h 1385864"/>
                <a:gd name="connsiteX13" fmla="*/ 245242 w 623861"/>
                <a:gd name="connsiteY13" fmla="*/ 47625 h 1385864"/>
                <a:gd name="connsiteX14" fmla="*/ 428598 w 623861"/>
                <a:gd name="connsiteY14" fmla="*/ 0 h 1385864"/>
                <a:gd name="connsiteX15" fmla="*/ 504798 w 623861"/>
                <a:gd name="connsiteY15" fmla="*/ 66675 h 1385864"/>
                <a:gd name="connsiteX16" fmla="*/ 542898 w 623861"/>
                <a:gd name="connsiteY16" fmla="*/ 100012 h 1385864"/>
                <a:gd name="connsiteX17" fmla="*/ 580998 w 623861"/>
                <a:gd name="connsiteY17" fmla="*/ 138112 h 1385864"/>
                <a:gd name="connsiteX18" fmla="*/ 604811 w 623861"/>
                <a:gd name="connsiteY18" fmla="*/ 166687 h 1385864"/>
                <a:gd name="connsiteX19" fmla="*/ 619098 w 623861"/>
                <a:gd name="connsiteY19" fmla="*/ 190500 h 1385864"/>
                <a:gd name="connsiteX20" fmla="*/ 623861 w 623861"/>
                <a:gd name="connsiteY20" fmla="*/ 209550 h 1385864"/>
                <a:gd name="connsiteX21" fmla="*/ 623861 w 623861"/>
                <a:gd name="connsiteY21" fmla="*/ 228600 h 1385864"/>
                <a:gd name="connsiteX22" fmla="*/ 616717 w 623861"/>
                <a:gd name="connsiteY22" fmla="*/ 247650 h 1385864"/>
                <a:gd name="connsiteX23" fmla="*/ 602430 w 623861"/>
                <a:gd name="connsiteY23" fmla="*/ 266700 h 1385864"/>
                <a:gd name="connsiteX24" fmla="*/ 588142 w 623861"/>
                <a:gd name="connsiteY24" fmla="*/ 276225 h 1385864"/>
                <a:gd name="connsiteX25" fmla="*/ 559567 w 623861"/>
                <a:gd name="connsiteY25" fmla="*/ 295275 h 1385864"/>
                <a:gd name="connsiteX26" fmla="*/ 547661 w 623861"/>
                <a:gd name="connsiteY26" fmla="*/ 311943 h 1385864"/>
                <a:gd name="connsiteX27" fmla="*/ 533373 w 623861"/>
                <a:gd name="connsiteY27" fmla="*/ 350043 h 1385864"/>
                <a:gd name="connsiteX28" fmla="*/ 516705 w 623861"/>
                <a:gd name="connsiteY28" fmla="*/ 411956 h 1385864"/>
                <a:gd name="connsiteX29" fmla="*/ 502417 w 623861"/>
                <a:gd name="connsiteY29" fmla="*/ 495300 h 1385864"/>
                <a:gd name="connsiteX30" fmla="*/ 497655 w 623861"/>
                <a:gd name="connsiteY30" fmla="*/ 542925 h 1385864"/>
                <a:gd name="connsiteX31" fmla="*/ 457173 w 623861"/>
                <a:gd name="connsiteY31" fmla="*/ 702468 h 1385864"/>
                <a:gd name="connsiteX32" fmla="*/ 400023 w 623861"/>
                <a:gd name="connsiteY32" fmla="*/ 842962 h 1385864"/>
                <a:gd name="connsiteX33" fmla="*/ 330967 w 623861"/>
                <a:gd name="connsiteY33" fmla="*/ 1009650 h 1385864"/>
                <a:gd name="connsiteX34" fmla="*/ 269055 w 623861"/>
                <a:gd name="connsiteY34" fmla="*/ 1154906 h 1385864"/>
                <a:gd name="connsiteX35" fmla="*/ 221430 w 623861"/>
                <a:gd name="connsiteY35" fmla="*/ 1281112 h 1385864"/>
                <a:gd name="connsiteX36" fmla="*/ 168837 w 623861"/>
                <a:gd name="connsiteY36" fmla="*/ 1352526 h 1385864"/>
                <a:gd name="connsiteX37" fmla="*/ 128447 w 623861"/>
                <a:gd name="connsiteY37" fmla="*/ 1323975 h 1385864"/>
                <a:gd name="connsiteX38" fmla="*/ 0 w 623861"/>
                <a:gd name="connsiteY38" fmla="*/ 1385864 h 1385864"/>
                <a:gd name="connsiteX39" fmla="*/ 26194 w 623861"/>
                <a:gd name="connsiteY39" fmla="*/ 1304925 h 1385864"/>
                <a:gd name="connsiteX40" fmla="*/ 45217 w 623861"/>
                <a:gd name="connsiteY40" fmla="*/ 1252537 h 1385864"/>
                <a:gd name="connsiteX41" fmla="*/ 45217 w 623861"/>
                <a:gd name="connsiteY41" fmla="*/ 1252537 h 1385864"/>
                <a:gd name="connsiteX42" fmla="*/ 126180 w 623861"/>
                <a:gd name="connsiteY42" fmla="*/ 1054893 h 1385864"/>
                <a:gd name="connsiteX43" fmla="*/ 209523 w 623861"/>
                <a:gd name="connsiteY43" fmla="*/ 835818 h 1385864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102253 w 597667"/>
                <a:gd name="connsiteY37" fmla="*/ 1323975 h 1352526"/>
                <a:gd name="connsiteX38" fmla="*/ 0 w 597667"/>
                <a:gd name="connsiteY38" fmla="*/ 1304925 h 1352526"/>
                <a:gd name="connsiteX39" fmla="*/ 19023 w 597667"/>
                <a:gd name="connsiteY39" fmla="*/ 1252537 h 1352526"/>
                <a:gd name="connsiteX40" fmla="*/ 19023 w 597667"/>
                <a:gd name="connsiteY40" fmla="*/ 1252537 h 1352526"/>
                <a:gd name="connsiteX41" fmla="*/ 99986 w 597667"/>
                <a:gd name="connsiteY41" fmla="*/ 1054893 h 1352526"/>
                <a:gd name="connsiteX42" fmla="*/ 183329 w 597667"/>
                <a:gd name="connsiteY42" fmla="*/ 835818 h 1352526"/>
                <a:gd name="connsiteX0" fmla="*/ 183329 w 597667"/>
                <a:gd name="connsiteY0" fmla="*/ 835818 h 1352526"/>
                <a:gd name="connsiteX1" fmla="*/ 235717 w 597667"/>
                <a:gd name="connsiteY1" fmla="*/ 690562 h 1352526"/>
                <a:gd name="connsiteX2" fmla="*/ 266673 w 597667"/>
                <a:gd name="connsiteY2" fmla="*/ 550068 h 1352526"/>
                <a:gd name="connsiteX3" fmla="*/ 285723 w 597667"/>
                <a:gd name="connsiteY3" fmla="*/ 495300 h 1352526"/>
                <a:gd name="connsiteX4" fmla="*/ 307154 w 597667"/>
                <a:gd name="connsiteY4" fmla="*/ 421481 h 1352526"/>
                <a:gd name="connsiteX5" fmla="*/ 326204 w 597667"/>
                <a:gd name="connsiteY5" fmla="*/ 335756 h 1352526"/>
                <a:gd name="connsiteX6" fmla="*/ 333348 w 597667"/>
                <a:gd name="connsiteY6" fmla="*/ 278606 h 1352526"/>
                <a:gd name="connsiteX7" fmla="*/ 335729 w 597667"/>
                <a:gd name="connsiteY7" fmla="*/ 228600 h 1352526"/>
                <a:gd name="connsiteX8" fmla="*/ 335729 w 597667"/>
                <a:gd name="connsiteY8" fmla="*/ 185737 h 1352526"/>
                <a:gd name="connsiteX9" fmla="*/ 330967 w 597667"/>
                <a:gd name="connsiteY9" fmla="*/ 159543 h 1352526"/>
                <a:gd name="connsiteX10" fmla="*/ 321442 w 597667"/>
                <a:gd name="connsiteY10" fmla="*/ 140493 h 1352526"/>
                <a:gd name="connsiteX11" fmla="*/ 297629 w 597667"/>
                <a:gd name="connsiteY11" fmla="*/ 109537 h 1352526"/>
                <a:gd name="connsiteX12" fmla="*/ 276198 w 597667"/>
                <a:gd name="connsiteY12" fmla="*/ 90487 h 1352526"/>
                <a:gd name="connsiteX13" fmla="*/ 219048 w 597667"/>
                <a:gd name="connsiteY13" fmla="*/ 47625 h 1352526"/>
                <a:gd name="connsiteX14" fmla="*/ 402404 w 597667"/>
                <a:gd name="connsiteY14" fmla="*/ 0 h 1352526"/>
                <a:gd name="connsiteX15" fmla="*/ 478604 w 597667"/>
                <a:gd name="connsiteY15" fmla="*/ 66675 h 1352526"/>
                <a:gd name="connsiteX16" fmla="*/ 516704 w 597667"/>
                <a:gd name="connsiteY16" fmla="*/ 100012 h 1352526"/>
                <a:gd name="connsiteX17" fmla="*/ 554804 w 597667"/>
                <a:gd name="connsiteY17" fmla="*/ 138112 h 1352526"/>
                <a:gd name="connsiteX18" fmla="*/ 578617 w 597667"/>
                <a:gd name="connsiteY18" fmla="*/ 166687 h 1352526"/>
                <a:gd name="connsiteX19" fmla="*/ 592904 w 597667"/>
                <a:gd name="connsiteY19" fmla="*/ 190500 h 1352526"/>
                <a:gd name="connsiteX20" fmla="*/ 597667 w 597667"/>
                <a:gd name="connsiteY20" fmla="*/ 209550 h 1352526"/>
                <a:gd name="connsiteX21" fmla="*/ 597667 w 597667"/>
                <a:gd name="connsiteY21" fmla="*/ 228600 h 1352526"/>
                <a:gd name="connsiteX22" fmla="*/ 590523 w 597667"/>
                <a:gd name="connsiteY22" fmla="*/ 247650 h 1352526"/>
                <a:gd name="connsiteX23" fmla="*/ 576236 w 597667"/>
                <a:gd name="connsiteY23" fmla="*/ 266700 h 1352526"/>
                <a:gd name="connsiteX24" fmla="*/ 561948 w 597667"/>
                <a:gd name="connsiteY24" fmla="*/ 276225 h 1352526"/>
                <a:gd name="connsiteX25" fmla="*/ 533373 w 597667"/>
                <a:gd name="connsiteY25" fmla="*/ 295275 h 1352526"/>
                <a:gd name="connsiteX26" fmla="*/ 521467 w 597667"/>
                <a:gd name="connsiteY26" fmla="*/ 311943 h 1352526"/>
                <a:gd name="connsiteX27" fmla="*/ 507179 w 597667"/>
                <a:gd name="connsiteY27" fmla="*/ 350043 h 1352526"/>
                <a:gd name="connsiteX28" fmla="*/ 490511 w 597667"/>
                <a:gd name="connsiteY28" fmla="*/ 411956 h 1352526"/>
                <a:gd name="connsiteX29" fmla="*/ 476223 w 597667"/>
                <a:gd name="connsiteY29" fmla="*/ 495300 h 1352526"/>
                <a:gd name="connsiteX30" fmla="*/ 471461 w 597667"/>
                <a:gd name="connsiteY30" fmla="*/ 542925 h 1352526"/>
                <a:gd name="connsiteX31" fmla="*/ 430979 w 597667"/>
                <a:gd name="connsiteY31" fmla="*/ 702468 h 1352526"/>
                <a:gd name="connsiteX32" fmla="*/ 373829 w 597667"/>
                <a:gd name="connsiteY32" fmla="*/ 842962 h 1352526"/>
                <a:gd name="connsiteX33" fmla="*/ 304773 w 597667"/>
                <a:gd name="connsiteY33" fmla="*/ 1009650 h 1352526"/>
                <a:gd name="connsiteX34" fmla="*/ 242861 w 597667"/>
                <a:gd name="connsiteY34" fmla="*/ 1154906 h 1352526"/>
                <a:gd name="connsiteX35" fmla="*/ 195236 w 597667"/>
                <a:gd name="connsiteY35" fmla="*/ 1281112 h 1352526"/>
                <a:gd name="connsiteX36" fmla="*/ 142643 w 597667"/>
                <a:gd name="connsiteY36" fmla="*/ 1352526 h 1352526"/>
                <a:gd name="connsiteX37" fmla="*/ 0 w 597667"/>
                <a:gd name="connsiteY37" fmla="*/ 1304925 h 1352526"/>
                <a:gd name="connsiteX38" fmla="*/ 19023 w 597667"/>
                <a:gd name="connsiteY38" fmla="*/ 1252537 h 1352526"/>
                <a:gd name="connsiteX39" fmla="*/ 19023 w 597667"/>
                <a:gd name="connsiteY39" fmla="*/ 1252537 h 1352526"/>
                <a:gd name="connsiteX40" fmla="*/ 99986 w 597667"/>
                <a:gd name="connsiteY40" fmla="*/ 1054893 h 1352526"/>
                <a:gd name="connsiteX41" fmla="*/ 183329 w 597667"/>
                <a:gd name="connsiteY41" fmla="*/ 835818 h 1352526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42643 w 597667"/>
                <a:gd name="connsiteY36" fmla="*/ 1423940 h 1423940"/>
                <a:gd name="connsiteX37" fmla="*/ 0 w 597667"/>
                <a:gd name="connsiteY37" fmla="*/ 1304925 h 1423940"/>
                <a:gd name="connsiteX38" fmla="*/ 19023 w 597667"/>
                <a:gd name="connsiteY38" fmla="*/ 1252537 h 1423940"/>
                <a:gd name="connsiteX39" fmla="*/ 19023 w 597667"/>
                <a:gd name="connsiteY39" fmla="*/ 1252537 h 1423940"/>
                <a:gd name="connsiteX40" fmla="*/ 99986 w 597667"/>
                <a:gd name="connsiteY40" fmla="*/ 1054893 h 1423940"/>
                <a:gd name="connsiteX41" fmla="*/ 183329 w 597667"/>
                <a:gd name="connsiteY41" fmla="*/ 835818 h 1423940"/>
                <a:gd name="connsiteX0" fmla="*/ 183329 w 597667"/>
                <a:gd name="connsiteY0" fmla="*/ 835818 h 1423940"/>
                <a:gd name="connsiteX1" fmla="*/ 235717 w 597667"/>
                <a:gd name="connsiteY1" fmla="*/ 690562 h 1423940"/>
                <a:gd name="connsiteX2" fmla="*/ 266673 w 597667"/>
                <a:gd name="connsiteY2" fmla="*/ 550068 h 1423940"/>
                <a:gd name="connsiteX3" fmla="*/ 285723 w 597667"/>
                <a:gd name="connsiteY3" fmla="*/ 495300 h 1423940"/>
                <a:gd name="connsiteX4" fmla="*/ 307154 w 597667"/>
                <a:gd name="connsiteY4" fmla="*/ 421481 h 1423940"/>
                <a:gd name="connsiteX5" fmla="*/ 326204 w 597667"/>
                <a:gd name="connsiteY5" fmla="*/ 335756 h 1423940"/>
                <a:gd name="connsiteX6" fmla="*/ 333348 w 597667"/>
                <a:gd name="connsiteY6" fmla="*/ 278606 h 1423940"/>
                <a:gd name="connsiteX7" fmla="*/ 335729 w 597667"/>
                <a:gd name="connsiteY7" fmla="*/ 228600 h 1423940"/>
                <a:gd name="connsiteX8" fmla="*/ 335729 w 597667"/>
                <a:gd name="connsiteY8" fmla="*/ 185737 h 1423940"/>
                <a:gd name="connsiteX9" fmla="*/ 330967 w 597667"/>
                <a:gd name="connsiteY9" fmla="*/ 159543 h 1423940"/>
                <a:gd name="connsiteX10" fmla="*/ 321442 w 597667"/>
                <a:gd name="connsiteY10" fmla="*/ 140493 h 1423940"/>
                <a:gd name="connsiteX11" fmla="*/ 297629 w 597667"/>
                <a:gd name="connsiteY11" fmla="*/ 109537 h 1423940"/>
                <a:gd name="connsiteX12" fmla="*/ 276198 w 597667"/>
                <a:gd name="connsiteY12" fmla="*/ 90487 h 1423940"/>
                <a:gd name="connsiteX13" fmla="*/ 219048 w 597667"/>
                <a:gd name="connsiteY13" fmla="*/ 47625 h 1423940"/>
                <a:gd name="connsiteX14" fmla="*/ 402404 w 597667"/>
                <a:gd name="connsiteY14" fmla="*/ 0 h 1423940"/>
                <a:gd name="connsiteX15" fmla="*/ 478604 w 597667"/>
                <a:gd name="connsiteY15" fmla="*/ 66675 h 1423940"/>
                <a:gd name="connsiteX16" fmla="*/ 516704 w 597667"/>
                <a:gd name="connsiteY16" fmla="*/ 100012 h 1423940"/>
                <a:gd name="connsiteX17" fmla="*/ 554804 w 597667"/>
                <a:gd name="connsiteY17" fmla="*/ 138112 h 1423940"/>
                <a:gd name="connsiteX18" fmla="*/ 578617 w 597667"/>
                <a:gd name="connsiteY18" fmla="*/ 166687 h 1423940"/>
                <a:gd name="connsiteX19" fmla="*/ 592904 w 597667"/>
                <a:gd name="connsiteY19" fmla="*/ 190500 h 1423940"/>
                <a:gd name="connsiteX20" fmla="*/ 597667 w 597667"/>
                <a:gd name="connsiteY20" fmla="*/ 209550 h 1423940"/>
                <a:gd name="connsiteX21" fmla="*/ 597667 w 597667"/>
                <a:gd name="connsiteY21" fmla="*/ 228600 h 1423940"/>
                <a:gd name="connsiteX22" fmla="*/ 590523 w 597667"/>
                <a:gd name="connsiteY22" fmla="*/ 247650 h 1423940"/>
                <a:gd name="connsiteX23" fmla="*/ 576236 w 597667"/>
                <a:gd name="connsiteY23" fmla="*/ 266700 h 1423940"/>
                <a:gd name="connsiteX24" fmla="*/ 561948 w 597667"/>
                <a:gd name="connsiteY24" fmla="*/ 276225 h 1423940"/>
                <a:gd name="connsiteX25" fmla="*/ 533373 w 597667"/>
                <a:gd name="connsiteY25" fmla="*/ 295275 h 1423940"/>
                <a:gd name="connsiteX26" fmla="*/ 521467 w 597667"/>
                <a:gd name="connsiteY26" fmla="*/ 311943 h 1423940"/>
                <a:gd name="connsiteX27" fmla="*/ 507179 w 597667"/>
                <a:gd name="connsiteY27" fmla="*/ 350043 h 1423940"/>
                <a:gd name="connsiteX28" fmla="*/ 490511 w 597667"/>
                <a:gd name="connsiteY28" fmla="*/ 411956 h 1423940"/>
                <a:gd name="connsiteX29" fmla="*/ 476223 w 597667"/>
                <a:gd name="connsiteY29" fmla="*/ 495300 h 1423940"/>
                <a:gd name="connsiteX30" fmla="*/ 471461 w 597667"/>
                <a:gd name="connsiteY30" fmla="*/ 542925 h 1423940"/>
                <a:gd name="connsiteX31" fmla="*/ 430979 w 597667"/>
                <a:gd name="connsiteY31" fmla="*/ 702468 h 1423940"/>
                <a:gd name="connsiteX32" fmla="*/ 373829 w 597667"/>
                <a:gd name="connsiteY32" fmla="*/ 842962 h 1423940"/>
                <a:gd name="connsiteX33" fmla="*/ 304773 w 597667"/>
                <a:gd name="connsiteY33" fmla="*/ 1009650 h 1423940"/>
                <a:gd name="connsiteX34" fmla="*/ 242861 w 597667"/>
                <a:gd name="connsiteY34" fmla="*/ 1154906 h 1423940"/>
                <a:gd name="connsiteX35" fmla="*/ 195236 w 597667"/>
                <a:gd name="connsiteY35" fmla="*/ 1281112 h 1423940"/>
                <a:gd name="connsiteX36" fmla="*/ 171215 w 597667"/>
                <a:gd name="connsiteY36" fmla="*/ 1331118 h 1423940"/>
                <a:gd name="connsiteX37" fmla="*/ 142643 w 597667"/>
                <a:gd name="connsiteY37" fmla="*/ 1423940 h 1423940"/>
                <a:gd name="connsiteX38" fmla="*/ 0 w 597667"/>
                <a:gd name="connsiteY38" fmla="*/ 1304925 h 1423940"/>
                <a:gd name="connsiteX39" fmla="*/ 19023 w 597667"/>
                <a:gd name="connsiteY39" fmla="*/ 1252537 h 1423940"/>
                <a:gd name="connsiteX40" fmla="*/ 19023 w 597667"/>
                <a:gd name="connsiteY40" fmla="*/ 1252537 h 1423940"/>
                <a:gd name="connsiteX41" fmla="*/ 99986 w 597667"/>
                <a:gd name="connsiteY41" fmla="*/ 1054893 h 1423940"/>
                <a:gd name="connsiteX42" fmla="*/ 183329 w 597667"/>
                <a:gd name="connsiteY42" fmla="*/ 835818 h 1423940"/>
                <a:gd name="connsiteX0" fmla="*/ 183329 w 597667"/>
                <a:gd name="connsiteY0" fmla="*/ 835818 h 1331118"/>
                <a:gd name="connsiteX1" fmla="*/ 235717 w 597667"/>
                <a:gd name="connsiteY1" fmla="*/ 690562 h 1331118"/>
                <a:gd name="connsiteX2" fmla="*/ 266673 w 597667"/>
                <a:gd name="connsiteY2" fmla="*/ 550068 h 1331118"/>
                <a:gd name="connsiteX3" fmla="*/ 285723 w 597667"/>
                <a:gd name="connsiteY3" fmla="*/ 495300 h 1331118"/>
                <a:gd name="connsiteX4" fmla="*/ 307154 w 597667"/>
                <a:gd name="connsiteY4" fmla="*/ 421481 h 1331118"/>
                <a:gd name="connsiteX5" fmla="*/ 326204 w 597667"/>
                <a:gd name="connsiteY5" fmla="*/ 335756 h 1331118"/>
                <a:gd name="connsiteX6" fmla="*/ 333348 w 597667"/>
                <a:gd name="connsiteY6" fmla="*/ 278606 h 1331118"/>
                <a:gd name="connsiteX7" fmla="*/ 335729 w 597667"/>
                <a:gd name="connsiteY7" fmla="*/ 228600 h 1331118"/>
                <a:gd name="connsiteX8" fmla="*/ 335729 w 597667"/>
                <a:gd name="connsiteY8" fmla="*/ 185737 h 1331118"/>
                <a:gd name="connsiteX9" fmla="*/ 330967 w 597667"/>
                <a:gd name="connsiteY9" fmla="*/ 159543 h 1331118"/>
                <a:gd name="connsiteX10" fmla="*/ 321442 w 597667"/>
                <a:gd name="connsiteY10" fmla="*/ 140493 h 1331118"/>
                <a:gd name="connsiteX11" fmla="*/ 297629 w 597667"/>
                <a:gd name="connsiteY11" fmla="*/ 109537 h 1331118"/>
                <a:gd name="connsiteX12" fmla="*/ 276198 w 597667"/>
                <a:gd name="connsiteY12" fmla="*/ 90487 h 1331118"/>
                <a:gd name="connsiteX13" fmla="*/ 219048 w 597667"/>
                <a:gd name="connsiteY13" fmla="*/ 47625 h 1331118"/>
                <a:gd name="connsiteX14" fmla="*/ 402404 w 597667"/>
                <a:gd name="connsiteY14" fmla="*/ 0 h 1331118"/>
                <a:gd name="connsiteX15" fmla="*/ 478604 w 597667"/>
                <a:gd name="connsiteY15" fmla="*/ 66675 h 1331118"/>
                <a:gd name="connsiteX16" fmla="*/ 516704 w 597667"/>
                <a:gd name="connsiteY16" fmla="*/ 100012 h 1331118"/>
                <a:gd name="connsiteX17" fmla="*/ 554804 w 597667"/>
                <a:gd name="connsiteY17" fmla="*/ 138112 h 1331118"/>
                <a:gd name="connsiteX18" fmla="*/ 578617 w 597667"/>
                <a:gd name="connsiteY18" fmla="*/ 166687 h 1331118"/>
                <a:gd name="connsiteX19" fmla="*/ 592904 w 597667"/>
                <a:gd name="connsiteY19" fmla="*/ 190500 h 1331118"/>
                <a:gd name="connsiteX20" fmla="*/ 597667 w 597667"/>
                <a:gd name="connsiteY20" fmla="*/ 209550 h 1331118"/>
                <a:gd name="connsiteX21" fmla="*/ 597667 w 597667"/>
                <a:gd name="connsiteY21" fmla="*/ 228600 h 1331118"/>
                <a:gd name="connsiteX22" fmla="*/ 590523 w 597667"/>
                <a:gd name="connsiteY22" fmla="*/ 247650 h 1331118"/>
                <a:gd name="connsiteX23" fmla="*/ 576236 w 597667"/>
                <a:gd name="connsiteY23" fmla="*/ 266700 h 1331118"/>
                <a:gd name="connsiteX24" fmla="*/ 561948 w 597667"/>
                <a:gd name="connsiteY24" fmla="*/ 276225 h 1331118"/>
                <a:gd name="connsiteX25" fmla="*/ 533373 w 597667"/>
                <a:gd name="connsiteY25" fmla="*/ 295275 h 1331118"/>
                <a:gd name="connsiteX26" fmla="*/ 521467 w 597667"/>
                <a:gd name="connsiteY26" fmla="*/ 311943 h 1331118"/>
                <a:gd name="connsiteX27" fmla="*/ 507179 w 597667"/>
                <a:gd name="connsiteY27" fmla="*/ 350043 h 1331118"/>
                <a:gd name="connsiteX28" fmla="*/ 490511 w 597667"/>
                <a:gd name="connsiteY28" fmla="*/ 411956 h 1331118"/>
                <a:gd name="connsiteX29" fmla="*/ 476223 w 597667"/>
                <a:gd name="connsiteY29" fmla="*/ 495300 h 1331118"/>
                <a:gd name="connsiteX30" fmla="*/ 471461 w 597667"/>
                <a:gd name="connsiteY30" fmla="*/ 542925 h 1331118"/>
                <a:gd name="connsiteX31" fmla="*/ 430979 w 597667"/>
                <a:gd name="connsiteY31" fmla="*/ 702468 h 1331118"/>
                <a:gd name="connsiteX32" fmla="*/ 373829 w 597667"/>
                <a:gd name="connsiteY32" fmla="*/ 842962 h 1331118"/>
                <a:gd name="connsiteX33" fmla="*/ 304773 w 597667"/>
                <a:gd name="connsiteY33" fmla="*/ 1009650 h 1331118"/>
                <a:gd name="connsiteX34" fmla="*/ 242861 w 597667"/>
                <a:gd name="connsiteY34" fmla="*/ 1154906 h 1331118"/>
                <a:gd name="connsiteX35" fmla="*/ 195236 w 597667"/>
                <a:gd name="connsiteY35" fmla="*/ 1281112 h 1331118"/>
                <a:gd name="connsiteX36" fmla="*/ 171215 w 597667"/>
                <a:gd name="connsiteY36" fmla="*/ 1331118 h 1331118"/>
                <a:gd name="connsiteX37" fmla="*/ 0 w 597667"/>
                <a:gd name="connsiteY37" fmla="*/ 1304925 h 1331118"/>
                <a:gd name="connsiteX38" fmla="*/ 19023 w 597667"/>
                <a:gd name="connsiteY38" fmla="*/ 1252537 h 1331118"/>
                <a:gd name="connsiteX39" fmla="*/ 19023 w 597667"/>
                <a:gd name="connsiteY39" fmla="*/ 1252537 h 1331118"/>
                <a:gd name="connsiteX40" fmla="*/ 99986 w 597667"/>
                <a:gd name="connsiteY40" fmla="*/ 1054893 h 1331118"/>
                <a:gd name="connsiteX41" fmla="*/ 183329 w 597667"/>
                <a:gd name="connsiteY41" fmla="*/ 835818 h 133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97667" h="1331118">
                  <a:moveTo>
                    <a:pt x="183329" y="835818"/>
                  </a:moveTo>
                  <a:lnTo>
                    <a:pt x="235717" y="690562"/>
                  </a:lnTo>
                  <a:lnTo>
                    <a:pt x="266673" y="550068"/>
                  </a:lnTo>
                  <a:lnTo>
                    <a:pt x="285723" y="495300"/>
                  </a:lnTo>
                  <a:lnTo>
                    <a:pt x="307154" y="421481"/>
                  </a:lnTo>
                  <a:lnTo>
                    <a:pt x="326204" y="335756"/>
                  </a:lnTo>
                  <a:lnTo>
                    <a:pt x="333348" y="278606"/>
                  </a:lnTo>
                  <a:lnTo>
                    <a:pt x="335729" y="228600"/>
                  </a:lnTo>
                  <a:lnTo>
                    <a:pt x="335729" y="185737"/>
                  </a:lnTo>
                  <a:lnTo>
                    <a:pt x="330967" y="159543"/>
                  </a:lnTo>
                  <a:lnTo>
                    <a:pt x="321442" y="140493"/>
                  </a:lnTo>
                  <a:lnTo>
                    <a:pt x="297629" y="109537"/>
                  </a:lnTo>
                  <a:lnTo>
                    <a:pt x="276198" y="90487"/>
                  </a:lnTo>
                  <a:lnTo>
                    <a:pt x="219048" y="47625"/>
                  </a:lnTo>
                  <a:lnTo>
                    <a:pt x="402404" y="0"/>
                  </a:lnTo>
                  <a:lnTo>
                    <a:pt x="478604" y="66675"/>
                  </a:lnTo>
                  <a:lnTo>
                    <a:pt x="516704" y="100012"/>
                  </a:lnTo>
                  <a:lnTo>
                    <a:pt x="554804" y="138112"/>
                  </a:lnTo>
                  <a:lnTo>
                    <a:pt x="578617" y="166687"/>
                  </a:lnTo>
                  <a:lnTo>
                    <a:pt x="592904" y="190500"/>
                  </a:lnTo>
                  <a:lnTo>
                    <a:pt x="597667" y="209550"/>
                  </a:lnTo>
                  <a:lnTo>
                    <a:pt x="597667" y="228600"/>
                  </a:lnTo>
                  <a:lnTo>
                    <a:pt x="590523" y="247650"/>
                  </a:lnTo>
                  <a:lnTo>
                    <a:pt x="576236" y="266700"/>
                  </a:lnTo>
                  <a:lnTo>
                    <a:pt x="561948" y="276225"/>
                  </a:lnTo>
                  <a:lnTo>
                    <a:pt x="533373" y="295275"/>
                  </a:lnTo>
                  <a:lnTo>
                    <a:pt x="521467" y="311943"/>
                  </a:lnTo>
                  <a:lnTo>
                    <a:pt x="507179" y="350043"/>
                  </a:lnTo>
                  <a:lnTo>
                    <a:pt x="490511" y="411956"/>
                  </a:lnTo>
                  <a:lnTo>
                    <a:pt x="476223" y="495300"/>
                  </a:lnTo>
                  <a:lnTo>
                    <a:pt x="471461" y="542925"/>
                  </a:lnTo>
                  <a:lnTo>
                    <a:pt x="430979" y="702468"/>
                  </a:lnTo>
                  <a:lnTo>
                    <a:pt x="373829" y="842962"/>
                  </a:lnTo>
                  <a:lnTo>
                    <a:pt x="304773" y="1009650"/>
                  </a:lnTo>
                  <a:lnTo>
                    <a:pt x="242861" y="1154906"/>
                  </a:lnTo>
                  <a:lnTo>
                    <a:pt x="195236" y="1281112"/>
                  </a:lnTo>
                  <a:lnTo>
                    <a:pt x="171215" y="1331118"/>
                  </a:lnTo>
                  <a:lnTo>
                    <a:pt x="0" y="1304925"/>
                  </a:lnTo>
                  <a:lnTo>
                    <a:pt x="19023" y="1252537"/>
                  </a:lnTo>
                  <a:lnTo>
                    <a:pt x="19023" y="1252537"/>
                  </a:lnTo>
                  <a:lnTo>
                    <a:pt x="99986" y="1054893"/>
                  </a:lnTo>
                  <a:lnTo>
                    <a:pt x="183329" y="8358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8">
              <a:extLst>
                <a:ext uri="{FF2B5EF4-FFF2-40B4-BE49-F238E27FC236}">
                  <a16:creationId xmlns:a16="http://schemas.microsoft.com/office/drawing/2014/main" id="{72617901-2E74-485E-82D5-D4E0F93C26AC}"/>
                </a:ext>
              </a:extLst>
            </p:cNvPr>
            <p:cNvSpPr/>
            <p:nvPr/>
          </p:nvSpPr>
          <p:spPr>
            <a:xfrm>
              <a:off x="3673476" y="4232275"/>
              <a:ext cx="4551363" cy="541338"/>
            </a:xfrm>
            <a:custGeom>
              <a:avLst/>
              <a:gdLst>
                <a:gd name="connsiteX0" fmla="*/ 1938528 w 4550055"/>
                <a:gd name="connsiteY0" fmla="*/ 113386 h 541325"/>
                <a:gd name="connsiteX1" fmla="*/ 2318919 w 4550055"/>
                <a:gd name="connsiteY1" fmla="*/ 91440 h 541325"/>
                <a:gd name="connsiteX2" fmla="*/ 2505456 w 4550055"/>
                <a:gd name="connsiteY2" fmla="*/ 69495 h 541325"/>
                <a:gd name="connsiteX3" fmla="*/ 2790749 w 4550055"/>
                <a:gd name="connsiteY3" fmla="*/ 65837 h 541325"/>
                <a:gd name="connsiteX4" fmla="*/ 3035808 w 4550055"/>
                <a:gd name="connsiteY4" fmla="*/ 54864 h 541325"/>
                <a:gd name="connsiteX5" fmla="*/ 3211373 w 4550055"/>
                <a:gd name="connsiteY5" fmla="*/ 43891 h 541325"/>
                <a:gd name="connsiteX6" fmla="*/ 3551530 w 4550055"/>
                <a:gd name="connsiteY6" fmla="*/ 47549 h 541325"/>
                <a:gd name="connsiteX7" fmla="*/ 3781959 w 4550055"/>
                <a:gd name="connsiteY7" fmla="*/ 43891 h 541325"/>
                <a:gd name="connsiteX8" fmla="*/ 3942893 w 4550055"/>
                <a:gd name="connsiteY8" fmla="*/ 47549 h 541325"/>
                <a:gd name="connsiteX9" fmla="*/ 4052621 w 4550055"/>
                <a:gd name="connsiteY9" fmla="*/ 40234 h 541325"/>
                <a:gd name="connsiteX10" fmla="*/ 4144061 w 4550055"/>
                <a:gd name="connsiteY10" fmla="*/ 18288 h 541325"/>
                <a:gd name="connsiteX11" fmla="*/ 4191610 w 4550055"/>
                <a:gd name="connsiteY11" fmla="*/ 0 h 541325"/>
                <a:gd name="connsiteX12" fmla="*/ 4231843 w 4550055"/>
                <a:gd name="connsiteY12" fmla="*/ 0 h 541325"/>
                <a:gd name="connsiteX13" fmla="*/ 4286707 w 4550055"/>
                <a:gd name="connsiteY13" fmla="*/ 7315 h 541325"/>
                <a:gd name="connsiteX14" fmla="*/ 4345229 w 4550055"/>
                <a:gd name="connsiteY14" fmla="*/ 32919 h 541325"/>
                <a:gd name="connsiteX15" fmla="*/ 4403751 w 4550055"/>
                <a:gd name="connsiteY15" fmla="*/ 65837 h 541325"/>
                <a:gd name="connsiteX16" fmla="*/ 4454957 w 4550055"/>
                <a:gd name="connsiteY16" fmla="*/ 102413 h 541325"/>
                <a:gd name="connsiteX17" fmla="*/ 4487875 w 4550055"/>
                <a:gd name="connsiteY17" fmla="*/ 131674 h 541325"/>
                <a:gd name="connsiteX18" fmla="*/ 4509821 w 4550055"/>
                <a:gd name="connsiteY18" fmla="*/ 160935 h 541325"/>
                <a:gd name="connsiteX19" fmla="*/ 4531767 w 4550055"/>
                <a:gd name="connsiteY19" fmla="*/ 197511 h 541325"/>
                <a:gd name="connsiteX20" fmla="*/ 4546397 w 4550055"/>
                <a:gd name="connsiteY20" fmla="*/ 230429 h 541325"/>
                <a:gd name="connsiteX21" fmla="*/ 4550055 w 4550055"/>
                <a:gd name="connsiteY21" fmla="*/ 248717 h 541325"/>
                <a:gd name="connsiteX22" fmla="*/ 4546397 w 4550055"/>
                <a:gd name="connsiteY22" fmla="*/ 277978 h 541325"/>
                <a:gd name="connsiteX23" fmla="*/ 4528109 w 4550055"/>
                <a:gd name="connsiteY23" fmla="*/ 307239 h 541325"/>
                <a:gd name="connsiteX24" fmla="*/ 4502506 w 4550055"/>
                <a:gd name="connsiteY24" fmla="*/ 318211 h 541325"/>
                <a:gd name="connsiteX25" fmla="*/ 4447642 w 4550055"/>
                <a:gd name="connsiteY25" fmla="*/ 321869 h 541325"/>
                <a:gd name="connsiteX26" fmla="*/ 4337914 w 4550055"/>
                <a:gd name="connsiteY26" fmla="*/ 307239 h 541325"/>
                <a:gd name="connsiteX27" fmla="*/ 4198925 w 4550055"/>
                <a:gd name="connsiteY27" fmla="*/ 292608 h 541325"/>
                <a:gd name="connsiteX28" fmla="*/ 3946551 w 4550055"/>
                <a:gd name="connsiteY28" fmla="*/ 267005 h 541325"/>
                <a:gd name="connsiteX29" fmla="*/ 3610051 w 4550055"/>
                <a:gd name="connsiteY29" fmla="*/ 248717 h 541325"/>
                <a:gd name="connsiteX30" fmla="*/ 3361335 w 4550055"/>
                <a:gd name="connsiteY30" fmla="*/ 245059 h 541325"/>
                <a:gd name="connsiteX31" fmla="*/ 3160167 w 4550055"/>
                <a:gd name="connsiteY31" fmla="*/ 248717 h 541325"/>
                <a:gd name="connsiteX32" fmla="*/ 2944368 w 4550055"/>
                <a:gd name="connsiteY32" fmla="*/ 248717 h 541325"/>
                <a:gd name="connsiteX33" fmla="*/ 2640787 w 4550055"/>
                <a:gd name="connsiteY33" fmla="*/ 259690 h 541325"/>
                <a:gd name="connsiteX34" fmla="*/ 2435962 w 4550055"/>
                <a:gd name="connsiteY34" fmla="*/ 267005 h 541325"/>
                <a:gd name="connsiteX35" fmla="*/ 2117751 w 4550055"/>
                <a:gd name="connsiteY35" fmla="*/ 270663 h 541325"/>
                <a:gd name="connsiteX36" fmla="*/ 1887322 w 4550055"/>
                <a:gd name="connsiteY36" fmla="*/ 281635 h 541325"/>
                <a:gd name="connsiteX37" fmla="*/ 1700784 w 4550055"/>
                <a:gd name="connsiteY37" fmla="*/ 299923 h 541325"/>
                <a:gd name="connsiteX38" fmla="*/ 1554480 w 4550055"/>
                <a:gd name="connsiteY38" fmla="*/ 321869 h 541325"/>
                <a:gd name="connsiteX39" fmla="*/ 1463040 w 4550055"/>
                <a:gd name="connsiteY39" fmla="*/ 336499 h 541325"/>
                <a:gd name="connsiteX40" fmla="*/ 1287475 w 4550055"/>
                <a:gd name="connsiteY40" fmla="*/ 376733 h 541325"/>
                <a:gd name="connsiteX41" fmla="*/ 1046074 w 4550055"/>
                <a:gd name="connsiteY41" fmla="*/ 427939 h 541325"/>
                <a:gd name="connsiteX42" fmla="*/ 779069 w 4550055"/>
                <a:gd name="connsiteY42" fmla="*/ 493776 h 541325"/>
                <a:gd name="connsiteX43" fmla="*/ 636423 w 4550055"/>
                <a:gd name="connsiteY43" fmla="*/ 534010 h 541325"/>
                <a:gd name="connsiteX44" fmla="*/ 592531 w 4550055"/>
                <a:gd name="connsiteY44" fmla="*/ 541325 h 541325"/>
                <a:gd name="connsiteX45" fmla="*/ 552298 w 4550055"/>
                <a:gd name="connsiteY45" fmla="*/ 541325 h 541325"/>
                <a:gd name="connsiteX46" fmla="*/ 504749 w 4550055"/>
                <a:gd name="connsiteY46" fmla="*/ 534010 h 541325"/>
                <a:gd name="connsiteX47" fmla="*/ 442570 w 4550055"/>
                <a:gd name="connsiteY47" fmla="*/ 515722 h 541325"/>
                <a:gd name="connsiteX48" fmla="*/ 354787 w 4550055"/>
                <a:gd name="connsiteY48" fmla="*/ 475488 h 541325"/>
                <a:gd name="connsiteX49" fmla="*/ 237744 w 4550055"/>
                <a:gd name="connsiteY49" fmla="*/ 409651 h 541325"/>
                <a:gd name="connsiteX50" fmla="*/ 95098 w 4550055"/>
                <a:gd name="connsiteY50" fmla="*/ 303581 h 541325"/>
                <a:gd name="connsiteX51" fmla="*/ 36576 w 4550055"/>
                <a:gd name="connsiteY51" fmla="*/ 256032 h 541325"/>
                <a:gd name="connsiteX52" fmla="*/ 21946 w 4550055"/>
                <a:gd name="connsiteY52" fmla="*/ 241402 h 541325"/>
                <a:gd name="connsiteX53" fmla="*/ 0 w 4550055"/>
                <a:gd name="connsiteY53" fmla="*/ 201168 h 541325"/>
                <a:gd name="connsiteX54" fmla="*/ 0 w 4550055"/>
                <a:gd name="connsiteY54" fmla="*/ 190195 h 541325"/>
                <a:gd name="connsiteX55" fmla="*/ 7315 w 4550055"/>
                <a:gd name="connsiteY55" fmla="*/ 175565 h 541325"/>
                <a:gd name="connsiteX56" fmla="*/ 21946 w 4550055"/>
                <a:gd name="connsiteY56" fmla="*/ 175565 h 541325"/>
                <a:gd name="connsiteX57" fmla="*/ 95098 w 4550055"/>
                <a:gd name="connsiteY57" fmla="*/ 212141 h 541325"/>
                <a:gd name="connsiteX58" fmla="*/ 182880 w 4550055"/>
                <a:gd name="connsiteY58" fmla="*/ 241402 h 541325"/>
                <a:gd name="connsiteX59" fmla="*/ 285293 w 4550055"/>
                <a:gd name="connsiteY59" fmla="*/ 270663 h 541325"/>
                <a:gd name="connsiteX60" fmla="*/ 398679 w 4550055"/>
                <a:gd name="connsiteY60" fmla="*/ 288951 h 541325"/>
                <a:gd name="connsiteX61" fmla="*/ 449885 w 4550055"/>
                <a:gd name="connsiteY61" fmla="*/ 292608 h 541325"/>
                <a:gd name="connsiteX62" fmla="*/ 519379 w 4550055"/>
                <a:gd name="connsiteY62" fmla="*/ 296266 h 541325"/>
                <a:gd name="connsiteX63" fmla="*/ 676656 w 4550055"/>
                <a:gd name="connsiteY63" fmla="*/ 277978 h 541325"/>
                <a:gd name="connsiteX64" fmla="*/ 1020471 w 4550055"/>
                <a:gd name="connsiteY64" fmla="*/ 230429 h 541325"/>
                <a:gd name="connsiteX65" fmla="*/ 1371600 w 4550055"/>
                <a:gd name="connsiteY65" fmla="*/ 179223 h 541325"/>
                <a:gd name="connsiteX66" fmla="*/ 1558138 w 4550055"/>
                <a:gd name="connsiteY66" fmla="*/ 135331 h 541325"/>
                <a:gd name="connsiteX67" fmla="*/ 1938528 w 4550055"/>
                <a:gd name="connsiteY67" fmla="*/ 113386 h 541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50055" h="541325">
                  <a:moveTo>
                    <a:pt x="1938528" y="113386"/>
                  </a:moveTo>
                  <a:lnTo>
                    <a:pt x="2318919" y="91440"/>
                  </a:lnTo>
                  <a:lnTo>
                    <a:pt x="2505456" y="69495"/>
                  </a:lnTo>
                  <a:lnTo>
                    <a:pt x="2790749" y="65837"/>
                  </a:lnTo>
                  <a:lnTo>
                    <a:pt x="3035808" y="54864"/>
                  </a:lnTo>
                  <a:lnTo>
                    <a:pt x="3211373" y="43891"/>
                  </a:lnTo>
                  <a:lnTo>
                    <a:pt x="3551530" y="47549"/>
                  </a:lnTo>
                  <a:lnTo>
                    <a:pt x="3781959" y="43891"/>
                  </a:lnTo>
                  <a:lnTo>
                    <a:pt x="3942893" y="47549"/>
                  </a:lnTo>
                  <a:lnTo>
                    <a:pt x="4052621" y="40234"/>
                  </a:lnTo>
                  <a:lnTo>
                    <a:pt x="4144061" y="18288"/>
                  </a:lnTo>
                  <a:lnTo>
                    <a:pt x="4191610" y="0"/>
                  </a:lnTo>
                  <a:lnTo>
                    <a:pt x="4231843" y="0"/>
                  </a:lnTo>
                  <a:lnTo>
                    <a:pt x="4286707" y="7315"/>
                  </a:lnTo>
                  <a:lnTo>
                    <a:pt x="4345229" y="32919"/>
                  </a:lnTo>
                  <a:lnTo>
                    <a:pt x="4403751" y="65837"/>
                  </a:lnTo>
                  <a:lnTo>
                    <a:pt x="4454957" y="102413"/>
                  </a:lnTo>
                  <a:lnTo>
                    <a:pt x="4487875" y="131674"/>
                  </a:lnTo>
                  <a:lnTo>
                    <a:pt x="4509821" y="160935"/>
                  </a:lnTo>
                  <a:lnTo>
                    <a:pt x="4531767" y="197511"/>
                  </a:lnTo>
                  <a:lnTo>
                    <a:pt x="4546397" y="230429"/>
                  </a:lnTo>
                  <a:lnTo>
                    <a:pt x="4550055" y="248717"/>
                  </a:lnTo>
                  <a:lnTo>
                    <a:pt x="4546397" y="277978"/>
                  </a:lnTo>
                  <a:lnTo>
                    <a:pt x="4528109" y="307239"/>
                  </a:lnTo>
                  <a:lnTo>
                    <a:pt x="4502506" y="318211"/>
                  </a:lnTo>
                  <a:lnTo>
                    <a:pt x="4447642" y="321869"/>
                  </a:lnTo>
                  <a:lnTo>
                    <a:pt x="4337914" y="307239"/>
                  </a:lnTo>
                  <a:lnTo>
                    <a:pt x="4198925" y="292608"/>
                  </a:lnTo>
                  <a:lnTo>
                    <a:pt x="3946551" y="267005"/>
                  </a:lnTo>
                  <a:lnTo>
                    <a:pt x="3610051" y="248717"/>
                  </a:lnTo>
                  <a:lnTo>
                    <a:pt x="3361335" y="245059"/>
                  </a:lnTo>
                  <a:lnTo>
                    <a:pt x="3160167" y="248717"/>
                  </a:lnTo>
                  <a:lnTo>
                    <a:pt x="2944368" y="248717"/>
                  </a:lnTo>
                  <a:lnTo>
                    <a:pt x="2640787" y="259690"/>
                  </a:lnTo>
                  <a:lnTo>
                    <a:pt x="2435962" y="267005"/>
                  </a:lnTo>
                  <a:lnTo>
                    <a:pt x="2117751" y="270663"/>
                  </a:lnTo>
                  <a:lnTo>
                    <a:pt x="1887322" y="281635"/>
                  </a:lnTo>
                  <a:lnTo>
                    <a:pt x="1700784" y="299923"/>
                  </a:lnTo>
                  <a:lnTo>
                    <a:pt x="1554480" y="321869"/>
                  </a:lnTo>
                  <a:lnTo>
                    <a:pt x="1463040" y="336499"/>
                  </a:lnTo>
                  <a:lnTo>
                    <a:pt x="1287475" y="376733"/>
                  </a:lnTo>
                  <a:lnTo>
                    <a:pt x="1046074" y="427939"/>
                  </a:lnTo>
                  <a:lnTo>
                    <a:pt x="779069" y="493776"/>
                  </a:lnTo>
                  <a:lnTo>
                    <a:pt x="636423" y="534010"/>
                  </a:lnTo>
                  <a:lnTo>
                    <a:pt x="592531" y="541325"/>
                  </a:lnTo>
                  <a:lnTo>
                    <a:pt x="552298" y="541325"/>
                  </a:lnTo>
                  <a:lnTo>
                    <a:pt x="504749" y="534010"/>
                  </a:lnTo>
                  <a:lnTo>
                    <a:pt x="442570" y="515722"/>
                  </a:lnTo>
                  <a:lnTo>
                    <a:pt x="354787" y="475488"/>
                  </a:lnTo>
                  <a:lnTo>
                    <a:pt x="237744" y="409651"/>
                  </a:lnTo>
                  <a:lnTo>
                    <a:pt x="95098" y="303581"/>
                  </a:lnTo>
                  <a:lnTo>
                    <a:pt x="36576" y="256032"/>
                  </a:lnTo>
                  <a:lnTo>
                    <a:pt x="21946" y="241402"/>
                  </a:lnTo>
                  <a:lnTo>
                    <a:pt x="0" y="201168"/>
                  </a:lnTo>
                  <a:lnTo>
                    <a:pt x="0" y="190195"/>
                  </a:lnTo>
                  <a:lnTo>
                    <a:pt x="7315" y="175565"/>
                  </a:lnTo>
                  <a:lnTo>
                    <a:pt x="21946" y="175565"/>
                  </a:lnTo>
                  <a:lnTo>
                    <a:pt x="95098" y="212141"/>
                  </a:lnTo>
                  <a:lnTo>
                    <a:pt x="182880" y="241402"/>
                  </a:lnTo>
                  <a:lnTo>
                    <a:pt x="285293" y="270663"/>
                  </a:lnTo>
                  <a:lnTo>
                    <a:pt x="398679" y="288951"/>
                  </a:lnTo>
                  <a:lnTo>
                    <a:pt x="449885" y="292608"/>
                  </a:lnTo>
                  <a:lnTo>
                    <a:pt x="519379" y="296266"/>
                  </a:lnTo>
                  <a:lnTo>
                    <a:pt x="676656" y="277978"/>
                  </a:lnTo>
                  <a:lnTo>
                    <a:pt x="1020471" y="230429"/>
                  </a:lnTo>
                  <a:lnTo>
                    <a:pt x="1371600" y="179223"/>
                  </a:lnTo>
                  <a:lnTo>
                    <a:pt x="1558138" y="135331"/>
                  </a:lnTo>
                  <a:lnTo>
                    <a:pt x="1938528" y="1133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42809124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世界遺産　白神山地からの提言－意見文を書こう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提 採 保 河 基 規 制 設 限 条 件 接 張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6033632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FDD2166F-2F98-4D8F-8DE8-F9E7194B93D1}"/>
              </a:ext>
            </a:extLst>
          </p:cNvPr>
          <p:cNvSpPr/>
          <p:nvPr/>
        </p:nvSpPr>
        <p:spPr>
          <a:xfrm>
            <a:off x="3841752" y="2493963"/>
            <a:ext cx="1773238" cy="457200"/>
          </a:xfrm>
          <a:custGeom>
            <a:avLst/>
            <a:gdLst>
              <a:gd name="connsiteX0" fmla="*/ 692944 w 1774032"/>
              <a:gd name="connsiteY0" fmla="*/ 169069 h 457200"/>
              <a:gd name="connsiteX1" fmla="*/ 933450 w 1774032"/>
              <a:gd name="connsiteY1" fmla="*/ 128587 h 457200"/>
              <a:gd name="connsiteX2" fmla="*/ 1133475 w 1774032"/>
              <a:gd name="connsiteY2" fmla="*/ 85725 h 457200"/>
              <a:gd name="connsiteX3" fmla="*/ 1202532 w 1774032"/>
              <a:gd name="connsiteY3" fmla="*/ 76200 h 457200"/>
              <a:gd name="connsiteX4" fmla="*/ 1269207 w 1774032"/>
              <a:gd name="connsiteY4" fmla="*/ 64294 h 457200"/>
              <a:gd name="connsiteX5" fmla="*/ 1352550 w 1774032"/>
              <a:gd name="connsiteY5" fmla="*/ 40481 h 457200"/>
              <a:gd name="connsiteX6" fmla="*/ 1435894 w 1774032"/>
              <a:gd name="connsiteY6" fmla="*/ 9525 h 457200"/>
              <a:gd name="connsiteX7" fmla="*/ 1466850 w 1774032"/>
              <a:gd name="connsiteY7" fmla="*/ 0 h 457200"/>
              <a:gd name="connsiteX8" fmla="*/ 1497807 w 1774032"/>
              <a:gd name="connsiteY8" fmla="*/ 0 h 457200"/>
              <a:gd name="connsiteX9" fmla="*/ 1590675 w 1774032"/>
              <a:gd name="connsiteY9" fmla="*/ 7144 h 457200"/>
              <a:gd name="connsiteX10" fmla="*/ 1657350 w 1774032"/>
              <a:gd name="connsiteY10" fmla="*/ 19050 h 457200"/>
              <a:gd name="connsiteX11" fmla="*/ 1693069 w 1774032"/>
              <a:gd name="connsiteY11" fmla="*/ 30956 h 457200"/>
              <a:gd name="connsiteX12" fmla="*/ 1738313 w 1774032"/>
              <a:gd name="connsiteY12" fmla="*/ 52387 h 457200"/>
              <a:gd name="connsiteX13" fmla="*/ 1762125 w 1774032"/>
              <a:gd name="connsiteY13" fmla="*/ 69056 h 457200"/>
              <a:gd name="connsiteX14" fmla="*/ 1771650 w 1774032"/>
              <a:gd name="connsiteY14" fmla="*/ 80962 h 457200"/>
              <a:gd name="connsiteX15" fmla="*/ 1774032 w 1774032"/>
              <a:gd name="connsiteY15" fmla="*/ 104775 h 457200"/>
              <a:gd name="connsiteX16" fmla="*/ 1769269 w 1774032"/>
              <a:gd name="connsiteY16" fmla="*/ 128587 h 457200"/>
              <a:gd name="connsiteX17" fmla="*/ 1754982 w 1774032"/>
              <a:gd name="connsiteY17" fmla="*/ 154781 h 457200"/>
              <a:gd name="connsiteX18" fmla="*/ 1735932 w 1774032"/>
              <a:gd name="connsiteY18" fmla="*/ 176212 h 457200"/>
              <a:gd name="connsiteX19" fmla="*/ 1702594 w 1774032"/>
              <a:gd name="connsiteY19" fmla="*/ 195262 h 457200"/>
              <a:gd name="connsiteX20" fmla="*/ 1650207 w 1774032"/>
              <a:gd name="connsiteY20" fmla="*/ 214312 h 457200"/>
              <a:gd name="connsiteX21" fmla="*/ 1607344 w 1774032"/>
              <a:gd name="connsiteY21" fmla="*/ 219075 h 457200"/>
              <a:gd name="connsiteX22" fmla="*/ 1550194 w 1774032"/>
              <a:gd name="connsiteY22" fmla="*/ 223837 h 457200"/>
              <a:gd name="connsiteX23" fmla="*/ 1407319 w 1774032"/>
              <a:gd name="connsiteY23" fmla="*/ 238125 h 457200"/>
              <a:gd name="connsiteX24" fmla="*/ 1104900 w 1774032"/>
              <a:gd name="connsiteY24" fmla="*/ 269081 h 457200"/>
              <a:gd name="connsiteX25" fmla="*/ 914400 w 1774032"/>
              <a:gd name="connsiteY25" fmla="*/ 333375 h 457200"/>
              <a:gd name="connsiteX26" fmla="*/ 792957 w 1774032"/>
              <a:gd name="connsiteY26" fmla="*/ 350044 h 457200"/>
              <a:gd name="connsiteX27" fmla="*/ 590550 w 1774032"/>
              <a:gd name="connsiteY27" fmla="*/ 381000 h 457200"/>
              <a:gd name="connsiteX28" fmla="*/ 464344 w 1774032"/>
              <a:gd name="connsiteY28" fmla="*/ 400050 h 457200"/>
              <a:gd name="connsiteX29" fmla="*/ 435769 w 1774032"/>
              <a:gd name="connsiteY29" fmla="*/ 416719 h 457200"/>
              <a:gd name="connsiteX30" fmla="*/ 395288 w 1774032"/>
              <a:gd name="connsiteY30" fmla="*/ 435769 h 457200"/>
              <a:gd name="connsiteX31" fmla="*/ 354807 w 1774032"/>
              <a:gd name="connsiteY31" fmla="*/ 452437 h 457200"/>
              <a:gd name="connsiteX32" fmla="*/ 321469 w 1774032"/>
              <a:gd name="connsiteY32" fmla="*/ 457200 h 457200"/>
              <a:gd name="connsiteX33" fmla="*/ 283369 w 1774032"/>
              <a:gd name="connsiteY33" fmla="*/ 457200 h 457200"/>
              <a:gd name="connsiteX34" fmla="*/ 247650 w 1774032"/>
              <a:gd name="connsiteY34" fmla="*/ 450056 h 457200"/>
              <a:gd name="connsiteX35" fmla="*/ 214313 w 1774032"/>
              <a:gd name="connsiteY35" fmla="*/ 433387 h 457200"/>
              <a:gd name="connsiteX36" fmla="*/ 176213 w 1774032"/>
              <a:gd name="connsiteY36" fmla="*/ 400050 h 457200"/>
              <a:gd name="connsiteX37" fmla="*/ 107157 w 1774032"/>
              <a:gd name="connsiteY37" fmla="*/ 321469 h 457200"/>
              <a:gd name="connsiteX38" fmla="*/ 42863 w 1774032"/>
              <a:gd name="connsiteY38" fmla="*/ 223837 h 457200"/>
              <a:gd name="connsiteX39" fmla="*/ 7144 w 1774032"/>
              <a:gd name="connsiteY39" fmla="*/ 164306 h 457200"/>
              <a:gd name="connsiteX40" fmla="*/ 0 w 1774032"/>
              <a:gd name="connsiteY40" fmla="*/ 138112 h 457200"/>
              <a:gd name="connsiteX41" fmla="*/ 4763 w 1774032"/>
              <a:gd name="connsiteY41" fmla="*/ 121444 h 457200"/>
              <a:gd name="connsiteX42" fmla="*/ 16669 w 1774032"/>
              <a:gd name="connsiteY42" fmla="*/ 119062 h 457200"/>
              <a:gd name="connsiteX43" fmla="*/ 45244 w 1774032"/>
              <a:gd name="connsiteY43" fmla="*/ 126206 h 457200"/>
              <a:gd name="connsiteX44" fmla="*/ 83344 w 1774032"/>
              <a:gd name="connsiteY44" fmla="*/ 150019 h 457200"/>
              <a:gd name="connsiteX45" fmla="*/ 126207 w 1774032"/>
              <a:gd name="connsiteY45" fmla="*/ 173831 h 457200"/>
              <a:gd name="connsiteX46" fmla="*/ 164307 w 1774032"/>
              <a:gd name="connsiteY46" fmla="*/ 192881 h 457200"/>
              <a:gd name="connsiteX47" fmla="*/ 211932 w 1774032"/>
              <a:gd name="connsiteY47" fmla="*/ 207169 h 457200"/>
              <a:gd name="connsiteX48" fmla="*/ 278607 w 1774032"/>
              <a:gd name="connsiteY48" fmla="*/ 216694 h 457200"/>
              <a:gd name="connsiteX49" fmla="*/ 364332 w 1774032"/>
              <a:gd name="connsiteY49" fmla="*/ 223837 h 457200"/>
              <a:gd name="connsiteX50" fmla="*/ 435769 w 1774032"/>
              <a:gd name="connsiteY50" fmla="*/ 214312 h 457200"/>
              <a:gd name="connsiteX51" fmla="*/ 692944 w 1774032"/>
              <a:gd name="connsiteY51" fmla="*/ 169069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74032" h="457200">
                <a:moveTo>
                  <a:pt x="692944" y="169069"/>
                </a:moveTo>
                <a:lnTo>
                  <a:pt x="933450" y="128587"/>
                </a:lnTo>
                <a:lnTo>
                  <a:pt x="1133475" y="85725"/>
                </a:lnTo>
                <a:lnTo>
                  <a:pt x="1202532" y="76200"/>
                </a:lnTo>
                <a:lnTo>
                  <a:pt x="1269207" y="64294"/>
                </a:lnTo>
                <a:lnTo>
                  <a:pt x="1352550" y="40481"/>
                </a:lnTo>
                <a:lnTo>
                  <a:pt x="1435894" y="9525"/>
                </a:lnTo>
                <a:lnTo>
                  <a:pt x="1466850" y="0"/>
                </a:lnTo>
                <a:lnTo>
                  <a:pt x="1497807" y="0"/>
                </a:lnTo>
                <a:lnTo>
                  <a:pt x="1590675" y="7144"/>
                </a:lnTo>
                <a:lnTo>
                  <a:pt x="1657350" y="19050"/>
                </a:lnTo>
                <a:lnTo>
                  <a:pt x="1693069" y="30956"/>
                </a:lnTo>
                <a:lnTo>
                  <a:pt x="1738313" y="52387"/>
                </a:lnTo>
                <a:lnTo>
                  <a:pt x="1762125" y="69056"/>
                </a:lnTo>
                <a:lnTo>
                  <a:pt x="1771650" y="80962"/>
                </a:lnTo>
                <a:lnTo>
                  <a:pt x="1774032" y="104775"/>
                </a:lnTo>
                <a:lnTo>
                  <a:pt x="1769269" y="128587"/>
                </a:lnTo>
                <a:lnTo>
                  <a:pt x="1754982" y="154781"/>
                </a:lnTo>
                <a:lnTo>
                  <a:pt x="1735932" y="176212"/>
                </a:lnTo>
                <a:lnTo>
                  <a:pt x="1702594" y="195262"/>
                </a:lnTo>
                <a:lnTo>
                  <a:pt x="1650207" y="214312"/>
                </a:lnTo>
                <a:lnTo>
                  <a:pt x="1607344" y="219075"/>
                </a:lnTo>
                <a:lnTo>
                  <a:pt x="1550194" y="223837"/>
                </a:lnTo>
                <a:lnTo>
                  <a:pt x="1407319" y="238125"/>
                </a:lnTo>
                <a:lnTo>
                  <a:pt x="1104900" y="269081"/>
                </a:lnTo>
                <a:lnTo>
                  <a:pt x="914400" y="333375"/>
                </a:lnTo>
                <a:lnTo>
                  <a:pt x="792957" y="350044"/>
                </a:lnTo>
                <a:lnTo>
                  <a:pt x="590550" y="381000"/>
                </a:lnTo>
                <a:lnTo>
                  <a:pt x="464344" y="400050"/>
                </a:lnTo>
                <a:lnTo>
                  <a:pt x="435769" y="416719"/>
                </a:lnTo>
                <a:lnTo>
                  <a:pt x="395288" y="435769"/>
                </a:lnTo>
                <a:lnTo>
                  <a:pt x="354807" y="452437"/>
                </a:lnTo>
                <a:lnTo>
                  <a:pt x="321469" y="457200"/>
                </a:lnTo>
                <a:lnTo>
                  <a:pt x="283369" y="457200"/>
                </a:lnTo>
                <a:lnTo>
                  <a:pt x="247650" y="450056"/>
                </a:lnTo>
                <a:lnTo>
                  <a:pt x="214313" y="433387"/>
                </a:lnTo>
                <a:lnTo>
                  <a:pt x="176213" y="400050"/>
                </a:lnTo>
                <a:lnTo>
                  <a:pt x="107157" y="321469"/>
                </a:lnTo>
                <a:lnTo>
                  <a:pt x="42863" y="223837"/>
                </a:lnTo>
                <a:lnTo>
                  <a:pt x="7144" y="164306"/>
                </a:lnTo>
                <a:lnTo>
                  <a:pt x="0" y="138112"/>
                </a:lnTo>
                <a:lnTo>
                  <a:pt x="4763" y="121444"/>
                </a:lnTo>
                <a:lnTo>
                  <a:pt x="16669" y="119062"/>
                </a:lnTo>
                <a:lnTo>
                  <a:pt x="45244" y="126206"/>
                </a:lnTo>
                <a:lnTo>
                  <a:pt x="83344" y="150019"/>
                </a:lnTo>
                <a:lnTo>
                  <a:pt x="126207" y="173831"/>
                </a:lnTo>
                <a:lnTo>
                  <a:pt x="164307" y="192881"/>
                </a:lnTo>
                <a:lnTo>
                  <a:pt x="211932" y="207169"/>
                </a:lnTo>
                <a:lnTo>
                  <a:pt x="278607" y="216694"/>
                </a:lnTo>
                <a:lnTo>
                  <a:pt x="364332" y="223837"/>
                </a:lnTo>
                <a:lnTo>
                  <a:pt x="435769" y="214312"/>
                </a:lnTo>
                <a:lnTo>
                  <a:pt x="692944" y="1690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664F356-B017-4417-96E1-1EAF1AA3342E}"/>
              </a:ext>
            </a:extLst>
          </p:cNvPr>
          <p:cNvSpPr/>
          <p:nvPr/>
        </p:nvSpPr>
        <p:spPr>
          <a:xfrm>
            <a:off x="5691188" y="1719263"/>
            <a:ext cx="488950" cy="1643062"/>
          </a:xfrm>
          <a:custGeom>
            <a:avLst/>
            <a:gdLst>
              <a:gd name="connsiteX0" fmla="*/ 388143 w 488156"/>
              <a:gd name="connsiteY0" fmla="*/ 400050 h 1643062"/>
              <a:gd name="connsiteX1" fmla="*/ 376237 w 488156"/>
              <a:gd name="connsiteY1" fmla="*/ 257175 h 1643062"/>
              <a:gd name="connsiteX2" fmla="*/ 371475 w 488156"/>
              <a:gd name="connsiteY2" fmla="*/ 126206 h 1643062"/>
              <a:gd name="connsiteX3" fmla="*/ 333375 w 488156"/>
              <a:gd name="connsiteY3" fmla="*/ 102393 h 1643062"/>
              <a:gd name="connsiteX4" fmla="*/ 273843 w 488156"/>
              <a:gd name="connsiteY4" fmla="*/ 73818 h 1643062"/>
              <a:gd name="connsiteX5" fmla="*/ 226218 w 488156"/>
              <a:gd name="connsiteY5" fmla="*/ 54768 h 1643062"/>
              <a:gd name="connsiteX6" fmla="*/ 150018 w 488156"/>
              <a:gd name="connsiteY6" fmla="*/ 26193 h 1643062"/>
              <a:gd name="connsiteX7" fmla="*/ 83343 w 488156"/>
              <a:gd name="connsiteY7" fmla="*/ 7143 h 1643062"/>
              <a:gd name="connsiteX8" fmla="*/ 40481 w 488156"/>
              <a:gd name="connsiteY8" fmla="*/ 0 h 1643062"/>
              <a:gd name="connsiteX9" fmla="*/ 19050 w 488156"/>
              <a:gd name="connsiteY9" fmla="*/ 0 h 1643062"/>
              <a:gd name="connsiteX10" fmla="*/ 4762 w 488156"/>
              <a:gd name="connsiteY10" fmla="*/ 2381 h 1643062"/>
              <a:gd name="connsiteX11" fmla="*/ 0 w 488156"/>
              <a:gd name="connsiteY11" fmla="*/ 7143 h 1643062"/>
              <a:gd name="connsiteX12" fmla="*/ 0 w 488156"/>
              <a:gd name="connsiteY12" fmla="*/ 28575 h 1643062"/>
              <a:gd name="connsiteX13" fmla="*/ 11906 w 488156"/>
              <a:gd name="connsiteY13" fmla="*/ 50006 h 1643062"/>
              <a:gd name="connsiteX14" fmla="*/ 42862 w 488156"/>
              <a:gd name="connsiteY14" fmla="*/ 83343 h 1643062"/>
              <a:gd name="connsiteX15" fmla="*/ 95250 w 488156"/>
              <a:gd name="connsiteY15" fmla="*/ 150018 h 1643062"/>
              <a:gd name="connsiteX16" fmla="*/ 138112 w 488156"/>
              <a:gd name="connsiteY16" fmla="*/ 219075 h 1643062"/>
              <a:gd name="connsiteX17" fmla="*/ 152400 w 488156"/>
              <a:gd name="connsiteY17" fmla="*/ 264318 h 1643062"/>
              <a:gd name="connsiteX18" fmla="*/ 176212 w 488156"/>
              <a:gd name="connsiteY18" fmla="*/ 466725 h 1643062"/>
              <a:gd name="connsiteX19" fmla="*/ 209550 w 488156"/>
              <a:gd name="connsiteY19" fmla="*/ 728662 h 1643062"/>
              <a:gd name="connsiteX20" fmla="*/ 226218 w 488156"/>
              <a:gd name="connsiteY20" fmla="*/ 859631 h 1643062"/>
              <a:gd name="connsiteX21" fmla="*/ 240506 w 488156"/>
              <a:gd name="connsiteY21" fmla="*/ 957262 h 1643062"/>
              <a:gd name="connsiteX22" fmla="*/ 240506 w 488156"/>
              <a:gd name="connsiteY22" fmla="*/ 1088231 h 1643062"/>
              <a:gd name="connsiteX23" fmla="*/ 242887 w 488156"/>
              <a:gd name="connsiteY23" fmla="*/ 1335881 h 1643062"/>
              <a:gd name="connsiteX24" fmla="*/ 235743 w 488156"/>
              <a:gd name="connsiteY24" fmla="*/ 1393031 h 1643062"/>
              <a:gd name="connsiteX25" fmla="*/ 238125 w 488156"/>
              <a:gd name="connsiteY25" fmla="*/ 1423987 h 1643062"/>
              <a:gd name="connsiteX26" fmla="*/ 245268 w 488156"/>
              <a:gd name="connsiteY26" fmla="*/ 1457325 h 1643062"/>
              <a:gd name="connsiteX27" fmla="*/ 261937 w 488156"/>
              <a:gd name="connsiteY27" fmla="*/ 1495425 h 1643062"/>
              <a:gd name="connsiteX28" fmla="*/ 285750 w 488156"/>
              <a:gd name="connsiteY28" fmla="*/ 1531143 h 1643062"/>
              <a:gd name="connsiteX29" fmla="*/ 319087 w 488156"/>
              <a:gd name="connsiteY29" fmla="*/ 1574006 h 1643062"/>
              <a:gd name="connsiteX30" fmla="*/ 350043 w 488156"/>
              <a:gd name="connsiteY30" fmla="*/ 1607343 h 1643062"/>
              <a:gd name="connsiteX31" fmla="*/ 383381 w 488156"/>
              <a:gd name="connsiteY31" fmla="*/ 1633537 h 1643062"/>
              <a:gd name="connsiteX32" fmla="*/ 400050 w 488156"/>
              <a:gd name="connsiteY32" fmla="*/ 1643062 h 1643062"/>
              <a:gd name="connsiteX33" fmla="*/ 488156 w 488156"/>
              <a:gd name="connsiteY33" fmla="*/ 1512093 h 1643062"/>
              <a:gd name="connsiteX34" fmla="*/ 464343 w 488156"/>
              <a:gd name="connsiteY34" fmla="*/ 1226343 h 1643062"/>
              <a:gd name="connsiteX35" fmla="*/ 440531 w 488156"/>
              <a:gd name="connsiteY35" fmla="*/ 919162 h 1643062"/>
              <a:gd name="connsiteX36" fmla="*/ 416718 w 488156"/>
              <a:gd name="connsiteY36" fmla="*/ 745331 h 1643062"/>
              <a:gd name="connsiteX37" fmla="*/ 388143 w 488156"/>
              <a:gd name="connsiteY37" fmla="*/ 400050 h 16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8156" h="1643062">
                <a:moveTo>
                  <a:pt x="388143" y="400050"/>
                </a:moveTo>
                <a:lnTo>
                  <a:pt x="376237" y="257175"/>
                </a:lnTo>
                <a:lnTo>
                  <a:pt x="371475" y="126206"/>
                </a:lnTo>
                <a:lnTo>
                  <a:pt x="333375" y="102393"/>
                </a:lnTo>
                <a:lnTo>
                  <a:pt x="273843" y="73818"/>
                </a:lnTo>
                <a:lnTo>
                  <a:pt x="226218" y="54768"/>
                </a:lnTo>
                <a:lnTo>
                  <a:pt x="150018" y="26193"/>
                </a:lnTo>
                <a:lnTo>
                  <a:pt x="83343" y="7143"/>
                </a:lnTo>
                <a:lnTo>
                  <a:pt x="40481" y="0"/>
                </a:lnTo>
                <a:lnTo>
                  <a:pt x="19050" y="0"/>
                </a:lnTo>
                <a:lnTo>
                  <a:pt x="4762" y="2381"/>
                </a:lnTo>
                <a:lnTo>
                  <a:pt x="0" y="7143"/>
                </a:lnTo>
                <a:lnTo>
                  <a:pt x="0" y="28575"/>
                </a:lnTo>
                <a:lnTo>
                  <a:pt x="11906" y="50006"/>
                </a:lnTo>
                <a:lnTo>
                  <a:pt x="42862" y="83343"/>
                </a:lnTo>
                <a:lnTo>
                  <a:pt x="95250" y="150018"/>
                </a:lnTo>
                <a:lnTo>
                  <a:pt x="138112" y="219075"/>
                </a:lnTo>
                <a:lnTo>
                  <a:pt x="152400" y="264318"/>
                </a:lnTo>
                <a:lnTo>
                  <a:pt x="176212" y="466725"/>
                </a:lnTo>
                <a:lnTo>
                  <a:pt x="209550" y="728662"/>
                </a:lnTo>
                <a:lnTo>
                  <a:pt x="226218" y="859631"/>
                </a:lnTo>
                <a:lnTo>
                  <a:pt x="240506" y="957262"/>
                </a:lnTo>
                <a:lnTo>
                  <a:pt x="240506" y="1088231"/>
                </a:lnTo>
                <a:cubicBezTo>
                  <a:pt x="241300" y="1170781"/>
                  <a:pt x="242093" y="1253331"/>
                  <a:pt x="242887" y="1335881"/>
                </a:cubicBezTo>
                <a:lnTo>
                  <a:pt x="235743" y="1393031"/>
                </a:lnTo>
                <a:lnTo>
                  <a:pt x="238125" y="1423987"/>
                </a:lnTo>
                <a:lnTo>
                  <a:pt x="245268" y="1457325"/>
                </a:lnTo>
                <a:lnTo>
                  <a:pt x="261937" y="1495425"/>
                </a:lnTo>
                <a:lnTo>
                  <a:pt x="285750" y="1531143"/>
                </a:lnTo>
                <a:lnTo>
                  <a:pt x="319087" y="1574006"/>
                </a:lnTo>
                <a:lnTo>
                  <a:pt x="350043" y="1607343"/>
                </a:lnTo>
                <a:lnTo>
                  <a:pt x="383381" y="1633537"/>
                </a:lnTo>
                <a:lnTo>
                  <a:pt x="400050" y="1643062"/>
                </a:lnTo>
                <a:lnTo>
                  <a:pt x="488156" y="1512093"/>
                </a:lnTo>
                <a:lnTo>
                  <a:pt x="464343" y="1226343"/>
                </a:lnTo>
                <a:lnTo>
                  <a:pt x="440531" y="919162"/>
                </a:lnTo>
                <a:lnTo>
                  <a:pt x="416718" y="745331"/>
                </a:lnTo>
                <a:lnTo>
                  <a:pt x="388143" y="4000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050D95C3-4CBA-4FD0-9BBE-82DF02F79A15}"/>
              </a:ext>
            </a:extLst>
          </p:cNvPr>
          <p:cNvSpPr/>
          <p:nvPr/>
        </p:nvSpPr>
        <p:spPr>
          <a:xfrm>
            <a:off x="5248275" y="3543301"/>
            <a:ext cx="2838450" cy="466725"/>
          </a:xfrm>
          <a:custGeom>
            <a:avLst/>
            <a:gdLst>
              <a:gd name="connsiteX0" fmla="*/ 1076325 w 2838450"/>
              <a:gd name="connsiteY0" fmla="*/ 200025 h 466725"/>
              <a:gd name="connsiteX1" fmla="*/ 1576388 w 2838450"/>
              <a:gd name="connsiteY1" fmla="*/ 152400 h 466725"/>
              <a:gd name="connsiteX2" fmla="*/ 1940719 w 2838450"/>
              <a:gd name="connsiteY2" fmla="*/ 116681 h 466725"/>
              <a:gd name="connsiteX3" fmla="*/ 2216944 w 2838450"/>
              <a:gd name="connsiteY3" fmla="*/ 88106 h 466725"/>
              <a:gd name="connsiteX4" fmla="*/ 2240756 w 2838450"/>
              <a:gd name="connsiteY4" fmla="*/ 83344 h 466725"/>
              <a:gd name="connsiteX5" fmla="*/ 2278856 w 2838450"/>
              <a:gd name="connsiteY5" fmla="*/ 66675 h 466725"/>
              <a:gd name="connsiteX6" fmla="*/ 2314575 w 2838450"/>
              <a:gd name="connsiteY6" fmla="*/ 52388 h 466725"/>
              <a:gd name="connsiteX7" fmla="*/ 2366963 w 2838450"/>
              <a:gd name="connsiteY7" fmla="*/ 21431 h 466725"/>
              <a:gd name="connsiteX8" fmla="*/ 2395538 w 2838450"/>
              <a:gd name="connsiteY8" fmla="*/ 2381 h 466725"/>
              <a:gd name="connsiteX9" fmla="*/ 2409825 w 2838450"/>
              <a:gd name="connsiteY9" fmla="*/ 0 h 466725"/>
              <a:gd name="connsiteX10" fmla="*/ 2438400 w 2838450"/>
              <a:gd name="connsiteY10" fmla="*/ 4763 h 466725"/>
              <a:gd name="connsiteX11" fmla="*/ 2521744 w 2838450"/>
              <a:gd name="connsiteY11" fmla="*/ 26194 h 466725"/>
              <a:gd name="connsiteX12" fmla="*/ 2643188 w 2838450"/>
              <a:gd name="connsiteY12" fmla="*/ 66675 h 466725"/>
              <a:gd name="connsiteX13" fmla="*/ 2719388 w 2838450"/>
              <a:gd name="connsiteY13" fmla="*/ 97631 h 466725"/>
              <a:gd name="connsiteX14" fmla="*/ 2778919 w 2838450"/>
              <a:gd name="connsiteY14" fmla="*/ 130969 h 466725"/>
              <a:gd name="connsiteX15" fmla="*/ 2800350 w 2838450"/>
              <a:gd name="connsiteY15" fmla="*/ 147638 h 466725"/>
              <a:gd name="connsiteX16" fmla="*/ 2817019 w 2838450"/>
              <a:gd name="connsiteY16" fmla="*/ 166688 h 466725"/>
              <a:gd name="connsiteX17" fmla="*/ 2831306 w 2838450"/>
              <a:gd name="connsiteY17" fmla="*/ 195263 h 466725"/>
              <a:gd name="connsiteX18" fmla="*/ 2838450 w 2838450"/>
              <a:gd name="connsiteY18" fmla="*/ 226219 h 466725"/>
              <a:gd name="connsiteX19" fmla="*/ 2838450 w 2838450"/>
              <a:gd name="connsiteY19" fmla="*/ 245269 h 466725"/>
              <a:gd name="connsiteX20" fmla="*/ 2828925 w 2838450"/>
              <a:gd name="connsiteY20" fmla="*/ 264319 h 466725"/>
              <a:gd name="connsiteX21" fmla="*/ 2807494 w 2838450"/>
              <a:gd name="connsiteY21" fmla="*/ 280988 h 466725"/>
              <a:gd name="connsiteX22" fmla="*/ 2778919 w 2838450"/>
              <a:gd name="connsiteY22" fmla="*/ 288131 h 466725"/>
              <a:gd name="connsiteX23" fmla="*/ 2683669 w 2838450"/>
              <a:gd name="connsiteY23" fmla="*/ 288131 h 466725"/>
              <a:gd name="connsiteX24" fmla="*/ 2436019 w 2838450"/>
              <a:gd name="connsiteY24" fmla="*/ 288131 h 466725"/>
              <a:gd name="connsiteX25" fmla="*/ 2069306 w 2838450"/>
              <a:gd name="connsiteY25" fmla="*/ 290513 h 466725"/>
              <a:gd name="connsiteX26" fmla="*/ 1631156 w 2838450"/>
              <a:gd name="connsiteY26" fmla="*/ 304800 h 466725"/>
              <a:gd name="connsiteX27" fmla="*/ 1483519 w 2838450"/>
              <a:gd name="connsiteY27" fmla="*/ 314325 h 466725"/>
              <a:gd name="connsiteX28" fmla="*/ 1126331 w 2838450"/>
              <a:gd name="connsiteY28" fmla="*/ 354806 h 466725"/>
              <a:gd name="connsiteX29" fmla="*/ 931069 w 2838450"/>
              <a:gd name="connsiteY29" fmla="*/ 390525 h 466725"/>
              <a:gd name="connsiteX30" fmla="*/ 714375 w 2838450"/>
              <a:gd name="connsiteY30" fmla="*/ 426244 h 466725"/>
              <a:gd name="connsiteX31" fmla="*/ 488156 w 2838450"/>
              <a:gd name="connsiteY31" fmla="*/ 457200 h 466725"/>
              <a:gd name="connsiteX32" fmla="*/ 421481 w 2838450"/>
              <a:gd name="connsiteY32" fmla="*/ 466725 h 466725"/>
              <a:gd name="connsiteX33" fmla="*/ 388144 w 2838450"/>
              <a:gd name="connsiteY33" fmla="*/ 466725 h 466725"/>
              <a:gd name="connsiteX34" fmla="*/ 328613 w 2838450"/>
              <a:gd name="connsiteY34" fmla="*/ 459581 h 466725"/>
              <a:gd name="connsiteX35" fmla="*/ 266700 w 2838450"/>
              <a:gd name="connsiteY35" fmla="*/ 440531 h 466725"/>
              <a:gd name="connsiteX36" fmla="*/ 207169 w 2838450"/>
              <a:gd name="connsiteY36" fmla="*/ 411956 h 466725"/>
              <a:gd name="connsiteX37" fmla="*/ 142875 w 2838450"/>
              <a:gd name="connsiteY37" fmla="*/ 371475 h 466725"/>
              <a:gd name="connsiteX38" fmla="*/ 88106 w 2838450"/>
              <a:gd name="connsiteY38" fmla="*/ 328613 h 466725"/>
              <a:gd name="connsiteX39" fmla="*/ 33338 w 2838450"/>
              <a:gd name="connsiteY39" fmla="*/ 271463 h 466725"/>
              <a:gd name="connsiteX40" fmla="*/ 9525 w 2838450"/>
              <a:gd name="connsiteY40" fmla="*/ 238125 h 466725"/>
              <a:gd name="connsiteX41" fmla="*/ 0 w 2838450"/>
              <a:gd name="connsiteY41" fmla="*/ 211931 h 466725"/>
              <a:gd name="connsiteX42" fmla="*/ 0 w 2838450"/>
              <a:gd name="connsiteY42" fmla="*/ 200025 h 466725"/>
              <a:gd name="connsiteX43" fmla="*/ 2381 w 2838450"/>
              <a:gd name="connsiteY43" fmla="*/ 190500 h 466725"/>
              <a:gd name="connsiteX44" fmla="*/ 16669 w 2838450"/>
              <a:gd name="connsiteY44" fmla="*/ 185738 h 466725"/>
              <a:gd name="connsiteX45" fmla="*/ 38100 w 2838450"/>
              <a:gd name="connsiteY45" fmla="*/ 192881 h 466725"/>
              <a:gd name="connsiteX46" fmla="*/ 90488 w 2838450"/>
              <a:gd name="connsiteY46" fmla="*/ 216694 h 466725"/>
              <a:gd name="connsiteX47" fmla="*/ 145256 w 2838450"/>
              <a:gd name="connsiteY47" fmla="*/ 240506 h 466725"/>
              <a:gd name="connsiteX48" fmla="*/ 207169 w 2838450"/>
              <a:gd name="connsiteY48" fmla="*/ 254794 h 466725"/>
              <a:gd name="connsiteX49" fmla="*/ 264319 w 2838450"/>
              <a:gd name="connsiteY49" fmla="*/ 264319 h 466725"/>
              <a:gd name="connsiteX50" fmla="*/ 319088 w 2838450"/>
              <a:gd name="connsiteY50" fmla="*/ 266700 h 466725"/>
              <a:gd name="connsiteX51" fmla="*/ 459581 w 2838450"/>
              <a:gd name="connsiteY51" fmla="*/ 254794 h 466725"/>
              <a:gd name="connsiteX52" fmla="*/ 704850 w 2838450"/>
              <a:gd name="connsiteY52" fmla="*/ 233363 h 466725"/>
              <a:gd name="connsiteX53" fmla="*/ 1076325 w 2838450"/>
              <a:gd name="connsiteY53" fmla="*/ 2000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38450" h="466725">
                <a:moveTo>
                  <a:pt x="1076325" y="200025"/>
                </a:moveTo>
                <a:lnTo>
                  <a:pt x="1576388" y="152400"/>
                </a:lnTo>
                <a:lnTo>
                  <a:pt x="1940719" y="116681"/>
                </a:lnTo>
                <a:lnTo>
                  <a:pt x="2216944" y="88106"/>
                </a:lnTo>
                <a:lnTo>
                  <a:pt x="2240756" y="83344"/>
                </a:lnTo>
                <a:lnTo>
                  <a:pt x="2278856" y="66675"/>
                </a:lnTo>
                <a:lnTo>
                  <a:pt x="2314575" y="52388"/>
                </a:lnTo>
                <a:lnTo>
                  <a:pt x="2366963" y="21431"/>
                </a:lnTo>
                <a:lnTo>
                  <a:pt x="2395538" y="2381"/>
                </a:lnTo>
                <a:lnTo>
                  <a:pt x="2409825" y="0"/>
                </a:lnTo>
                <a:lnTo>
                  <a:pt x="2438400" y="4763"/>
                </a:lnTo>
                <a:lnTo>
                  <a:pt x="2521744" y="26194"/>
                </a:lnTo>
                <a:lnTo>
                  <a:pt x="2643188" y="66675"/>
                </a:lnTo>
                <a:lnTo>
                  <a:pt x="2719388" y="97631"/>
                </a:lnTo>
                <a:lnTo>
                  <a:pt x="2778919" y="130969"/>
                </a:lnTo>
                <a:lnTo>
                  <a:pt x="2800350" y="147638"/>
                </a:lnTo>
                <a:lnTo>
                  <a:pt x="2817019" y="166688"/>
                </a:lnTo>
                <a:lnTo>
                  <a:pt x="2831306" y="195263"/>
                </a:lnTo>
                <a:lnTo>
                  <a:pt x="2838450" y="226219"/>
                </a:lnTo>
                <a:lnTo>
                  <a:pt x="2838450" y="245269"/>
                </a:lnTo>
                <a:lnTo>
                  <a:pt x="2828925" y="264319"/>
                </a:lnTo>
                <a:lnTo>
                  <a:pt x="2807494" y="280988"/>
                </a:lnTo>
                <a:lnTo>
                  <a:pt x="2778919" y="288131"/>
                </a:lnTo>
                <a:lnTo>
                  <a:pt x="2683669" y="288131"/>
                </a:lnTo>
                <a:lnTo>
                  <a:pt x="2436019" y="288131"/>
                </a:lnTo>
                <a:lnTo>
                  <a:pt x="2069306" y="290513"/>
                </a:lnTo>
                <a:lnTo>
                  <a:pt x="1631156" y="304800"/>
                </a:lnTo>
                <a:lnTo>
                  <a:pt x="1483519" y="314325"/>
                </a:lnTo>
                <a:lnTo>
                  <a:pt x="1126331" y="354806"/>
                </a:lnTo>
                <a:lnTo>
                  <a:pt x="931069" y="390525"/>
                </a:lnTo>
                <a:lnTo>
                  <a:pt x="714375" y="426244"/>
                </a:lnTo>
                <a:lnTo>
                  <a:pt x="488156" y="457200"/>
                </a:lnTo>
                <a:lnTo>
                  <a:pt x="421481" y="466725"/>
                </a:lnTo>
                <a:lnTo>
                  <a:pt x="388144" y="466725"/>
                </a:lnTo>
                <a:lnTo>
                  <a:pt x="328613" y="459581"/>
                </a:lnTo>
                <a:lnTo>
                  <a:pt x="266700" y="440531"/>
                </a:lnTo>
                <a:lnTo>
                  <a:pt x="207169" y="411956"/>
                </a:lnTo>
                <a:lnTo>
                  <a:pt x="142875" y="371475"/>
                </a:lnTo>
                <a:lnTo>
                  <a:pt x="88106" y="328613"/>
                </a:lnTo>
                <a:lnTo>
                  <a:pt x="33338" y="271463"/>
                </a:lnTo>
                <a:lnTo>
                  <a:pt x="9525" y="238125"/>
                </a:lnTo>
                <a:lnTo>
                  <a:pt x="0" y="211931"/>
                </a:lnTo>
                <a:lnTo>
                  <a:pt x="0" y="200025"/>
                </a:lnTo>
                <a:lnTo>
                  <a:pt x="2381" y="190500"/>
                </a:lnTo>
                <a:lnTo>
                  <a:pt x="16669" y="185738"/>
                </a:lnTo>
                <a:lnTo>
                  <a:pt x="38100" y="192881"/>
                </a:lnTo>
                <a:lnTo>
                  <a:pt x="90488" y="216694"/>
                </a:lnTo>
                <a:lnTo>
                  <a:pt x="145256" y="240506"/>
                </a:lnTo>
                <a:lnTo>
                  <a:pt x="207169" y="254794"/>
                </a:lnTo>
                <a:lnTo>
                  <a:pt x="264319" y="264319"/>
                </a:lnTo>
                <a:lnTo>
                  <a:pt x="319088" y="266700"/>
                </a:lnTo>
                <a:lnTo>
                  <a:pt x="459581" y="254794"/>
                </a:lnTo>
                <a:lnTo>
                  <a:pt x="704850" y="233363"/>
                </a:lnTo>
                <a:lnTo>
                  <a:pt x="1076325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502FB2EE-8FBE-426F-B7D9-4187E2379236}"/>
              </a:ext>
            </a:extLst>
          </p:cNvPr>
          <p:cNvSpPr/>
          <p:nvPr/>
        </p:nvSpPr>
        <p:spPr>
          <a:xfrm>
            <a:off x="5127626" y="4364038"/>
            <a:ext cx="1038225" cy="1282700"/>
          </a:xfrm>
          <a:custGeom>
            <a:avLst/>
            <a:gdLst>
              <a:gd name="connsiteX0" fmla="*/ 542925 w 1038225"/>
              <a:gd name="connsiteY0" fmla="*/ 507207 h 1281113"/>
              <a:gd name="connsiteX1" fmla="*/ 616744 w 1038225"/>
              <a:gd name="connsiteY1" fmla="*/ 376238 h 1281113"/>
              <a:gd name="connsiteX2" fmla="*/ 671513 w 1038225"/>
              <a:gd name="connsiteY2" fmla="*/ 269082 h 1281113"/>
              <a:gd name="connsiteX3" fmla="*/ 692944 w 1038225"/>
              <a:gd name="connsiteY3" fmla="*/ 223838 h 1281113"/>
              <a:gd name="connsiteX4" fmla="*/ 695325 w 1038225"/>
              <a:gd name="connsiteY4" fmla="*/ 202407 h 1281113"/>
              <a:gd name="connsiteX5" fmla="*/ 695325 w 1038225"/>
              <a:gd name="connsiteY5" fmla="*/ 190500 h 1281113"/>
              <a:gd name="connsiteX6" fmla="*/ 685800 w 1038225"/>
              <a:gd name="connsiteY6" fmla="*/ 161925 h 1281113"/>
              <a:gd name="connsiteX7" fmla="*/ 671513 w 1038225"/>
              <a:gd name="connsiteY7" fmla="*/ 135732 h 1281113"/>
              <a:gd name="connsiteX8" fmla="*/ 638175 w 1038225"/>
              <a:gd name="connsiteY8" fmla="*/ 100013 h 1281113"/>
              <a:gd name="connsiteX9" fmla="*/ 614363 w 1038225"/>
              <a:gd name="connsiteY9" fmla="*/ 78582 h 1281113"/>
              <a:gd name="connsiteX10" fmla="*/ 600075 w 1038225"/>
              <a:gd name="connsiteY10" fmla="*/ 61913 h 1281113"/>
              <a:gd name="connsiteX11" fmla="*/ 592932 w 1038225"/>
              <a:gd name="connsiteY11" fmla="*/ 40482 h 1281113"/>
              <a:gd name="connsiteX12" fmla="*/ 590550 w 1038225"/>
              <a:gd name="connsiteY12" fmla="*/ 23813 h 1281113"/>
              <a:gd name="connsiteX13" fmla="*/ 595313 w 1038225"/>
              <a:gd name="connsiteY13" fmla="*/ 7144 h 1281113"/>
              <a:gd name="connsiteX14" fmla="*/ 604838 w 1038225"/>
              <a:gd name="connsiteY14" fmla="*/ 2382 h 1281113"/>
              <a:gd name="connsiteX15" fmla="*/ 623888 w 1038225"/>
              <a:gd name="connsiteY15" fmla="*/ 0 h 1281113"/>
              <a:gd name="connsiteX16" fmla="*/ 652463 w 1038225"/>
              <a:gd name="connsiteY16" fmla="*/ 4763 h 1281113"/>
              <a:gd name="connsiteX17" fmla="*/ 695325 w 1038225"/>
              <a:gd name="connsiteY17" fmla="*/ 21432 h 1281113"/>
              <a:gd name="connsiteX18" fmla="*/ 764382 w 1038225"/>
              <a:gd name="connsiteY18" fmla="*/ 54769 h 1281113"/>
              <a:gd name="connsiteX19" fmla="*/ 850107 w 1038225"/>
              <a:gd name="connsiteY19" fmla="*/ 104775 h 1281113"/>
              <a:gd name="connsiteX20" fmla="*/ 931069 w 1038225"/>
              <a:gd name="connsiteY20" fmla="*/ 159544 h 1281113"/>
              <a:gd name="connsiteX21" fmla="*/ 1000125 w 1038225"/>
              <a:gd name="connsiteY21" fmla="*/ 219075 h 1281113"/>
              <a:gd name="connsiteX22" fmla="*/ 1021557 w 1038225"/>
              <a:gd name="connsiteY22" fmla="*/ 233363 h 1281113"/>
              <a:gd name="connsiteX23" fmla="*/ 1033463 w 1038225"/>
              <a:gd name="connsiteY23" fmla="*/ 245269 h 1281113"/>
              <a:gd name="connsiteX24" fmla="*/ 1038225 w 1038225"/>
              <a:gd name="connsiteY24" fmla="*/ 257175 h 1281113"/>
              <a:gd name="connsiteX25" fmla="*/ 1038225 w 1038225"/>
              <a:gd name="connsiteY25" fmla="*/ 271463 h 1281113"/>
              <a:gd name="connsiteX26" fmla="*/ 1023938 w 1038225"/>
              <a:gd name="connsiteY26" fmla="*/ 297657 h 1281113"/>
              <a:gd name="connsiteX27" fmla="*/ 992982 w 1038225"/>
              <a:gd name="connsiteY27" fmla="*/ 326232 h 1281113"/>
              <a:gd name="connsiteX28" fmla="*/ 947738 w 1038225"/>
              <a:gd name="connsiteY28" fmla="*/ 354807 h 1281113"/>
              <a:gd name="connsiteX29" fmla="*/ 916782 w 1038225"/>
              <a:gd name="connsiteY29" fmla="*/ 388144 h 1281113"/>
              <a:gd name="connsiteX30" fmla="*/ 826294 w 1038225"/>
              <a:gd name="connsiteY30" fmla="*/ 511969 h 1281113"/>
              <a:gd name="connsiteX31" fmla="*/ 795338 w 1038225"/>
              <a:gd name="connsiteY31" fmla="*/ 552450 h 1281113"/>
              <a:gd name="connsiteX32" fmla="*/ 711994 w 1038225"/>
              <a:gd name="connsiteY32" fmla="*/ 657225 h 1281113"/>
              <a:gd name="connsiteX33" fmla="*/ 569119 w 1038225"/>
              <a:gd name="connsiteY33" fmla="*/ 828675 h 1281113"/>
              <a:gd name="connsiteX34" fmla="*/ 483394 w 1038225"/>
              <a:gd name="connsiteY34" fmla="*/ 923925 h 1281113"/>
              <a:gd name="connsiteX35" fmla="*/ 428625 w 1038225"/>
              <a:gd name="connsiteY35" fmla="*/ 981075 h 1281113"/>
              <a:gd name="connsiteX36" fmla="*/ 302419 w 1038225"/>
              <a:gd name="connsiteY36" fmla="*/ 1090613 h 1281113"/>
              <a:gd name="connsiteX37" fmla="*/ 140494 w 1038225"/>
              <a:gd name="connsiteY37" fmla="*/ 1221582 h 1281113"/>
              <a:gd name="connsiteX38" fmla="*/ 69057 w 1038225"/>
              <a:gd name="connsiteY38" fmla="*/ 1273969 h 1281113"/>
              <a:gd name="connsiteX39" fmla="*/ 52388 w 1038225"/>
              <a:gd name="connsiteY39" fmla="*/ 1278732 h 1281113"/>
              <a:gd name="connsiteX40" fmla="*/ 33338 w 1038225"/>
              <a:gd name="connsiteY40" fmla="*/ 1281113 h 1281113"/>
              <a:gd name="connsiteX41" fmla="*/ 14288 w 1038225"/>
              <a:gd name="connsiteY41" fmla="*/ 1281113 h 1281113"/>
              <a:gd name="connsiteX42" fmla="*/ 4763 w 1038225"/>
              <a:gd name="connsiteY42" fmla="*/ 1273969 h 1281113"/>
              <a:gd name="connsiteX43" fmla="*/ 0 w 1038225"/>
              <a:gd name="connsiteY43" fmla="*/ 1257300 h 1281113"/>
              <a:gd name="connsiteX44" fmla="*/ 23813 w 1038225"/>
              <a:gd name="connsiteY44" fmla="*/ 1228725 h 1281113"/>
              <a:gd name="connsiteX45" fmla="*/ 83344 w 1038225"/>
              <a:gd name="connsiteY45" fmla="*/ 1166813 h 1281113"/>
              <a:gd name="connsiteX46" fmla="*/ 159544 w 1038225"/>
              <a:gd name="connsiteY46" fmla="*/ 1078707 h 1281113"/>
              <a:gd name="connsiteX47" fmla="*/ 250032 w 1038225"/>
              <a:gd name="connsiteY47" fmla="*/ 966788 h 1281113"/>
              <a:gd name="connsiteX48" fmla="*/ 323850 w 1038225"/>
              <a:gd name="connsiteY48" fmla="*/ 864394 h 1281113"/>
              <a:gd name="connsiteX49" fmla="*/ 414338 w 1038225"/>
              <a:gd name="connsiteY49" fmla="*/ 728663 h 1281113"/>
              <a:gd name="connsiteX50" fmla="*/ 542925 w 1038225"/>
              <a:gd name="connsiteY50" fmla="*/ 507207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38225" h="1281113">
                <a:moveTo>
                  <a:pt x="542925" y="507207"/>
                </a:moveTo>
                <a:lnTo>
                  <a:pt x="616744" y="376238"/>
                </a:lnTo>
                <a:lnTo>
                  <a:pt x="671513" y="269082"/>
                </a:lnTo>
                <a:lnTo>
                  <a:pt x="692944" y="223838"/>
                </a:lnTo>
                <a:lnTo>
                  <a:pt x="695325" y="202407"/>
                </a:lnTo>
                <a:lnTo>
                  <a:pt x="695325" y="190500"/>
                </a:lnTo>
                <a:lnTo>
                  <a:pt x="685800" y="161925"/>
                </a:lnTo>
                <a:lnTo>
                  <a:pt x="671513" y="135732"/>
                </a:lnTo>
                <a:lnTo>
                  <a:pt x="638175" y="100013"/>
                </a:lnTo>
                <a:lnTo>
                  <a:pt x="614363" y="78582"/>
                </a:lnTo>
                <a:lnTo>
                  <a:pt x="600075" y="61913"/>
                </a:lnTo>
                <a:lnTo>
                  <a:pt x="592932" y="40482"/>
                </a:lnTo>
                <a:lnTo>
                  <a:pt x="590550" y="23813"/>
                </a:lnTo>
                <a:lnTo>
                  <a:pt x="595313" y="7144"/>
                </a:lnTo>
                <a:lnTo>
                  <a:pt x="604838" y="2382"/>
                </a:lnTo>
                <a:lnTo>
                  <a:pt x="623888" y="0"/>
                </a:lnTo>
                <a:lnTo>
                  <a:pt x="652463" y="4763"/>
                </a:lnTo>
                <a:lnTo>
                  <a:pt x="695325" y="21432"/>
                </a:lnTo>
                <a:lnTo>
                  <a:pt x="764382" y="54769"/>
                </a:lnTo>
                <a:lnTo>
                  <a:pt x="850107" y="104775"/>
                </a:lnTo>
                <a:lnTo>
                  <a:pt x="931069" y="159544"/>
                </a:lnTo>
                <a:lnTo>
                  <a:pt x="1000125" y="219075"/>
                </a:lnTo>
                <a:lnTo>
                  <a:pt x="1021557" y="233363"/>
                </a:lnTo>
                <a:lnTo>
                  <a:pt x="1033463" y="245269"/>
                </a:lnTo>
                <a:lnTo>
                  <a:pt x="1038225" y="257175"/>
                </a:lnTo>
                <a:lnTo>
                  <a:pt x="1038225" y="271463"/>
                </a:lnTo>
                <a:lnTo>
                  <a:pt x="1023938" y="297657"/>
                </a:lnTo>
                <a:lnTo>
                  <a:pt x="992982" y="326232"/>
                </a:lnTo>
                <a:lnTo>
                  <a:pt x="947738" y="354807"/>
                </a:lnTo>
                <a:lnTo>
                  <a:pt x="916782" y="388144"/>
                </a:lnTo>
                <a:lnTo>
                  <a:pt x="826294" y="511969"/>
                </a:lnTo>
                <a:lnTo>
                  <a:pt x="795338" y="552450"/>
                </a:lnTo>
                <a:lnTo>
                  <a:pt x="711994" y="657225"/>
                </a:lnTo>
                <a:lnTo>
                  <a:pt x="569119" y="828675"/>
                </a:lnTo>
                <a:lnTo>
                  <a:pt x="483394" y="923925"/>
                </a:lnTo>
                <a:lnTo>
                  <a:pt x="428625" y="981075"/>
                </a:lnTo>
                <a:lnTo>
                  <a:pt x="302419" y="1090613"/>
                </a:lnTo>
                <a:lnTo>
                  <a:pt x="140494" y="1221582"/>
                </a:lnTo>
                <a:lnTo>
                  <a:pt x="69057" y="1273969"/>
                </a:lnTo>
                <a:lnTo>
                  <a:pt x="52388" y="1278732"/>
                </a:lnTo>
                <a:lnTo>
                  <a:pt x="33338" y="1281113"/>
                </a:lnTo>
                <a:lnTo>
                  <a:pt x="14288" y="1281113"/>
                </a:lnTo>
                <a:lnTo>
                  <a:pt x="4763" y="1273969"/>
                </a:lnTo>
                <a:lnTo>
                  <a:pt x="0" y="1257300"/>
                </a:lnTo>
                <a:lnTo>
                  <a:pt x="23813" y="1228725"/>
                </a:lnTo>
                <a:lnTo>
                  <a:pt x="83344" y="1166813"/>
                </a:lnTo>
                <a:lnTo>
                  <a:pt x="159544" y="1078707"/>
                </a:lnTo>
                <a:lnTo>
                  <a:pt x="250032" y="966788"/>
                </a:lnTo>
                <a:lnTo>
                  <a:pt x="323850" y="864394"/>
                </a:lnTo>
                <a:lnTo>
                  <a:pt x="414338" y="728663"/>
                </a:lnTo>
                <a:lnTo>
                  <a:pt x="542925" y="50720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5E03744A-B017-42DC-9133-EAD3A1962B4C}"/>
              </a:ext>
            </a:extLst>
          </p:cNvPr>
          <p:cNvSpPr/>
          <p:nvPr/>
        </p:nvSpPr>
        <p:spPr>
          <a:xfrm rot="16200000">
            <a:off x="2667797" y="3444082"/>
            <a:ext cx="4306887" cy="571500"/>
          </a:xfrm>
          <a:custGeom>
            <a:avLst/>
            <a:gdLst>
              <a:gd name="connsiteX0" fmla="*/ 1475750 w 4307212"/>
              <a:gd name="connsiteY0" fmla="*/ 215361 h 571941"/>
              <a:gd name="connsiteX1" fmla="*/ 1888818 w 4307212"/>
              <a:gd name="connsiteY1" fmla="*/ 215361 h 571941"/>
              <a:gd name="connsiteX2" fmla="*/ 2051221 w 4307212"/>
              <a:gd name="connsiteY2" fmla="*/ 215361 h 571941"/>
              <a:gd name="connsiteX3" fmla="*/ 2499595 w 4307212"/>
              <a:gd name="connsiteY3" fmla="*/ 215361 h 571941"/>
              <a:gd name="connsiteX4" fmla="*/ 3064476 w 4307212"/>
              <a:gd name="connsiteY4" fmla="*/ 215361 h 571941"/>
              <a:gd name="connsiteX5" fmla="*/ 3512849 w 4307212"/>
              <a:gd name="connsiteY5" fmla="*/ 215361 h 571941"/>
              <a:gd name="connsiteX6" fmla="*/ 3940040 w 4307212"/>
              <a:gd name="connsiteY6" fmla="*/ 215361 h 571941"/>
              <a:gd name="connsiteX7" fmla="*/ 4003589 w 4307212"/>
              <a:gd name="connsiteY7" fmla="*/ 211830 h 571941"/>
              <a:gd name="connsiteX8" fmla="*/ 4053016 w 4307212"/>
              <a:gd name="connsiteY8" fmla="*/ 197708 h 571941"/>
              <a:gd name="connsiteX9" fmla="*/ 4095382 w 4307212"/>
              <a:gd name="connsiteY9" fmla="*/ 180056 h 571941"/>
              <a:gd name="connsiteX10" fmla="*/ 4144809 w 4307212"/>
              <a:gd name="connsiteY10" fmla="*/ 148281 h 571941"/>
              <a:gd name="connsiteX11" fmla="*/ 4165992 w 4307212"/>
              <a:gd name="connsiteY11" fmla="*/ 123568 h 571941"/>
              <a:gd name="connsiteX12" fmla="*/ 4187175 w 4307212"/>
              <a:gd name="connsiteY12" fmla="*/ 98854 h 571941"/>
              <a:gd name="connsiteX13" fmla="*/ 4211889 w 4307212"/>
              <a:gd name="connsiteY13" fmla="*/ 52958 h 571941"/>
              <a:gd name="connsiteX14" fmla="*/ 4229541 w 4307212"/>
              <a:gd name="connsiteY14" fmla="*/ 28244 h 571941"/>
              <a:gd name="connsiteX15" fmla="*/ 4247194 w 4307212"/>
              <a:gd name="connsiteY15" fmla="*/ 14122 h 571941"/>
              <a:gd name="connsiteX16" fmla="*/ 4271907 w 4307212"/>
              <a:gd name="connsiteY16" fmla="*/ 0 h 571941"/>
              <a:gd name="connsiteX17" fmla="*/ 4286029 w 4307212"/>
              <a:gd name="connsiteY17" fmla="*/ 3530 h 571941"/>
              <a:gd name="connsiteX18" fmla="*/ 4293090 w 4307212"/>
              <a:gd name="connsiteY18" fmla="*/ 10591 h 571941"/>
              <a:gd name="connsiteX19" fmla="*/ 4303682 w 4307212"/>
              <a:gd name="connsiteY19" fmla="*/ 31774 h 571941"/>
              <a:gd name="connsiteX20" fmla="*/ 4307212 w 4307212"/>
              <a:gd name="connsiteY20" fmla="*/ 56488 h 571941"/>
              <a:gd name="connsiteX21" fmla="*/ 4303682 w 4307212"/>
              <a:gd name="connsiteY21" fmla="*/ 127098 h 571941"/>
              <a:gd name="connsiteX22" fmla="*/ 4286029 w 4307212"/>
              <a:gd name="connsiteY22" fmla="*/ 208300 h 571941"/>
              <a:gd name="connsiteX23" fmla="*/ 4254255 w 4307212"/>
              <a:gd name="connsiteY23" fmla="*/ 300093 h 571941"/>
              <a:gd name="connsiteX24" fmla="*/ 4211889 w 4307212"/>
              <a:gd name="connsiteY24" fmla="*/ 374233 h 571941"/>
              <a:gd name="connsiteX25" fmla="*/ 4130687 w 4307212"/>
              <a:gd name="connsiteY25" fmla="*/ 483679 h 571941"/>
              <a:gd name="connsiteX26" fmla="*/ 4077730 w 4307212"/>
              <a:gd name="connsiteY26" fmla="*/ 536636 h 571941"/>
              <a:gd name="connsiteX27" fmla="*/ 4042425 w 4307212"/>
              <a:gd name="connsiteY27" fmla="*/ 561350 h 571941"/>
              <a:gd name="connsiteX28" fmla="*/ 4017711 w 4307212"/>
              <a:gd name="connsiteY28" fmla="*/ 571941 h 571941"/>
              <a:gd name="connsiteX29" fmla="*/ 4000059 w 4307212"/>
              <a:gd name="connsiteY29" fmla="*/ 571941 h 571941"/>
              <a:gd name="connsiteX30" fmla="*/ 3971815 w 4307212"/>
              <a:gd name="connsiteY30" fmla="*/ 557819 h 571941"/>
              <a:gd name="connsiteX31" fmla="*/ 3950631 w 4307212"/>
              <a:gd name="connsiteY31" fmla="*/ 526045 h 571941"/>
              <a:gd name="connsiteX32" fmla="*/ 3918857 w 4307212"/>
              <a:gd name="connsiteY32" fmla="*/ 473087 h 571941"/>
              <a:gd name="connsiteX33" fmla="*/ 3897674 w 4307212"/>
              <a:gd name="connsiteY33" fmla="*/ 451904 h 571941"/>
              <a:gd name="connsiteX34" fmla="*/ 3865899 w 4307212"/>
              <a:gd name="connsiteY34" fmla="*/ 437782 h 571941"/>
              <a:gd name="connsiteX35" fmla="*/ 3685844 w 4307212"/>
              <a:gd name="connsiteY35" fmla="*/ 437782 h 571941"/>
              <a:gd name="connsiteX36" fmla="*/ 3403404 w 4307212"/>
              <a:gd name="connsiteY36" fmla="*/ 441313 h 571941"/>
              <a:gd name="connsiteX37" fmla="*/ 3248062 w 4307212"/>
              <a:gd name="connsiteY37" fmla="*/ 437782 h 571941"/>
              <a:gd name="connsiteX38" fmla="*/ 3096250 w 4307212"/>
              <a:gd name="connsiteY38" fmla="*/ 434252 h 571941"/>
              <a:gd name="connsiteX39" fmla="*/ 2859706 w 4307212"/>
              <a:gd name="connsiteY39" fmla="*/ 427191 h 571941"/>
              <a:gd name="connsiteX40" fmla="*/ 2520778 w 4307212"/>
              <a:gd name="connsiteY40" fmla="*/ 416599 h 571941"/>
              <a:gd name="connsiteX41" fmla="*/ 2333662 w 4307212"/>
              <a:gd name="connsiteY41" fmla="*/ 413069 h 571941"/>
              <a:gd name="connsiteX42" fmla="*/ 1888818 w 4307212"/>
              <a:gd name="connsiteY42" fmla="*/ 420130 h 571941"/>
              <a:gd name="connsiteX43" fmla="*/ 1366304 w 4307212"/>
              <a:gd name="connsiteY43" fmla="*/ 427191 h 571941"/>
              <a:gd name="connsiteX44" fmla="*/ 1073272 w 4307212"/>
              <a:gd name="connsiteY44" fmla="*/ 430721 h 571941"/>
              <a:gd name="connsiteX45" fmla="*/ 769649 w 4307212"/>
              <a:gd name="connsiteY45" fmla="*/ 437782 h 571941"/>
              <a:gd name="connsiteX46" fmla="*/ 600185 w 4307212"/>
              <a:gd name="connsiteY46" fmla="*/ 437782 h 571941"/>
              <a:gd name="connsiteX47" fmla="*/ 458965 w 4307212"/>
              <a:gd name="connsiteY47" fmla="*/ 437782 h 571941"/>
              <a:gd name="connsiteX48" fmla="*/ 356581 w 4307212"/>
              <a:gd name="connsiteY48" fmla="*/ 427191 h 571941"/>
              <a:gd name="connsiteX49" fmla="*/ 233013 w 4307212"/>
              <a:gd name="connsiteY49" fmla="*/ 406008 h 571941"/>
              <a:gd name="connsiteX50" fmla="*/ 165933 w 4307212"/>
              <a:gd name="connsiteY50" fmla="*/ 388355 h 571941"/>
              <a:gd name="connsiteX51" fmla="*/ 109445 w 4307212"/>
              <a:gd name="connsiteY51" fmla="*/ 367172 h 571941"/>
              <a:gd name="connsiteX52" fmla="*/ 74140 w 4307212"/>
              <a:gd name="connsiteY52" fmla="*/ 349520 h 571941"/>
              <a:gd name="connsiteX53" fmla="*/ 35305 w 4307212"/>
              <a:gd name="connsiteY53" fmla="*/ 314215 h 571941"/>
              <a:gd name="connsiteX54" fmla="*/ 7061 w 4307212"/>
              <a:gd name="connsiteY54" fmla="*/ 278910 h 571941"/>
              <a:gd name="connsiteX55" fmla="*/ 0 w 4307212"/>
              <a:gd name="connsiteY55" fmla="*/ 261257 h 571941"/>
              <a:gd name="connsiteX56" fmla="*/ 3530 w 4307212"/>
              <a:gd name="connsiteY56" fmla="*/ 247135 h 571941"/>
              <a:gd name="connsiteX57" fmla="*/ 21183 w 4307212"/>
              <a:gd name="connsiteY57" fmla="*/ 222422 h 571941"/>
              <a:gd name="connsiteX58" fmla="*/ 56488 w 4307212"/>
              <a:gd name="connsiteY58" fmla="*/ 190647 h 571941"/>
              <a:gd name="connsiteX59" fmla="*/ 522514 w 4307212"/>
              <a:gd name="connsiteY59" fmla="*/ 204769 h 571941"/>
              <a:gd name="connsiteX60" fmla="*/ 582533 w 4307212"/>
              <a:gd name="connsiteY60" fmla="*/ 215361 h 571941"/>
              <a:gd name="connsiteX61" fmla="*/ 723753 w 4307212"/>
              <a:gd name="connsiteY61" fmla="*/ 215361 h 571941"/>
              <a:gd name="connsiteX62" fmla="*/ 1048559 w 4307212"/>
              <a:gd name="connsiteY62" fmla="*/ 215361 h 571941"/>
              <a:gd name="connsiteX63" fmla="*/ 1475750 w 4307212"/>
              <a:gd name="connsiteY63" fmla="*/ 215361 h 57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307212" h="571941">
                <a:moveTo>
                  <a:pt x="1475750" y="215361"/>
                </a:moveTo>
                <a:lnTo>
                  <a:pt x="1888818" y="215361"/>
                </a:lnTo>
                <a:lnTo>
                  <a:pt x="2051221" y="215361"/>
                </a:lnTo>
                <a:lnTo>
                  <a:pt x="2499595" y="215361"/>
                </a:lnTo>
                <a:lnTo>
                  <a:pt x="3064476" y="215361"/>
                </a:lnTo>
                <a:lnTo>
                  <a:pt x="3512849" y="215361"/>
                </a:lnTo>
                <a:lnTo>
                  <a:pt x="3940040" y="215361"/>
                </a:lnTo>
                <a:lnTo>
                  <a:pt x="4003589" y="211830"/>
                </a:lnTo>
                <a:lnTo>
                  <a:pt x="4053016" y="197708"/>
                </a:lnTo>
                <a:lnTo>
                  <a:pt x="4095382" y="180056"/>
                </a:lnTo>
                <a:lnTo>
                  <a:pt x="4144809" y="148281"/>
                </a:lnTo>
                <a:lnTo>
                  <a:pt x="4165992" y="123568"/>
                </a:lnTo>
                <a:lnTo>
                  <a:pt x="4187175" y="98854"/>
                </a:lnTo>
                <a:lnTo>
                  <a:pt x="4211889" y="52958"/>
                </a:lnTo>
                <a:lnTo>
                  <a:pt x="4229541" y="28244"/>
                </a:lnTo>
                <a:lnTo>
                  <a:pt x="4247194" y="14122"/>
                </a:lnTo>
                <a:lnTo>
                  <a:pt x="4271907" y="0"/>
                </a:lnTo>
                <a:lnTo>
                  <a:pt x="4286029" y="3530"/>
                </a:lnTo>
                <a:lnTo>
                  <a:pt x="4293090" y="10591"/>
                </a:lnTo>
                <a:lnTo>
                  <a:pt x="4303682" y="31774"/>
                </a:lnTo>
                <a:lnTo>
                  <a:pt x="4307212" y="56488"/>
                </a:lnTo>
                <a:lnTo>
                  <a:pt x="4303682" y="127098"/>
                </a:lnTo>
                <a:lnTo>
                  <a:pt x="4286029" y="208300"/>
                </a:lnTo>
                <a:lnTo>
                  <a:pt x="4254255" y="300093"/>
                </a:lnTo>
                <a:lnTo>
                  <a:pt x="4211889" y="374233"/>
                </a:lnTo>
                <a:lnTo>
                  <a:pt x="4130687" y="483679"/>
                </a:lnTo>
                <a:lnTo>
                  <a:pt x="4077730" y="536636"/>
                </a:lnTo>
                <a:lnTo>
                  <a:pt x="4042425" y="561350"/>
                </a:lnTo>
                <a:lnTo>
                  <a:pt x="4017711" y="571941"/>
                </a:lnTo>
                <a:lnTo>
                  <a:pt x="4000059" y="571941"/>
                </a:lnTo>
                <a:lnTo>
                  <a:pt x="3971815" y="557819"/>
                </a:lnTo>
                <a:lnTo>
                  <a:pt x="3950631" y="526045"/>
                </a:lnTo>
                <a:lnTo>
                  <a:pt x="3918857" y="473087"/>
                </a:lnTo>
                <a:lnTo>
                  <a:pt x="3897674" y="451904"/>
                </a:lnTo>
                <a:lnTo>
                  <a:pt x="3865899" y="437782"/>
                </a:lnTo>
                <a:lnTo>
                  <a:pt x="3685844" y="437782"/>
                </a:lnTo>
                <a:lnTo>
                  <a:pt x="3403404" y="441313"/>
                </a:lnTo>
                <a:lnTo>
                  <a:pt x="3248062" y="437782"/>
                </a:lnTo>
                <a:lnTo>
                  <a:pt x="3096250" y="434252"/>
                </a:lnTo>
                <a:lnTo>
                  <a:pt x="2859706" y="427191"/>
                </a:lnTo>
                <a:lnTo>
                  <a:pt x="2520778" y="416599"/>
                </a:lnTo>
                <a:lnTo>
                  <a:pt x="2333662" y="413069"/>
                </a:lnTo>
                <a:lnTo>
                  <a:pt x="1888818" y="420130"/>
                </a:lnTo>
                <a:lnTo>
                  <a:pt x="1366304" y="427191"/>
                </a:lnTo>
                <a:lnTo>
                  <a:pt x="1073272" y="430721"/>
                </a:lnTo>
                <a:lnTo>
                  <a:pt x="769649" y="437782"/>
                </a:lnTo>
                <a:lnTo>
                  <a:pt x="600185" y="437782"/>
                </a:lnTo>
                <a:lnTo>
                  <a:pt x="458965" y="437782"/>
                </a:lnTo>
                <a:lnTo>
                  <a:pt x="356581" y="427191"/>
                </a:lnTo>
                <a:lnTo>
                  <a:pt x="233013" y="406008"/>
                </a:lnTo>
                <a:lnTo>
                  <a:pt x="165933" y="388355"/>
                </a:lnTo>
                <a:lnTo>
                  <a:pt x="109445" y="367172"/>
                </a:lnTo>
                <a:lnTo>
                  <a:pt x="74140" y="349520"/>
                </a:lnTo>
                <a:lnTo>
                  <a:pt x="35305" y="314215"/>
                </a:lnTo>
                <a:lnTo>
                  <a:pt x="7061" y="278910"/>
                </a:lnTo>
                <a:lnTo>
                  <a:pt x="0" y="261257"/>
                </a:lnTo>
                <a:lnTo>
                  <a:pt x="3530" y="247135"/>
                </a:lnTo>
                <a:lnTo>
                  <a:pt x="21183" y="222422"/>
                </a:lnTo>
                <a:lnTo>
                  <a:pt x="56488" y="190647"/>
                </a:lnTo>
                <a:lnTo>
                  <a:pt x="522514" y="204769"/>
                </a:lnTo>
                <a:lnTo>
                  <a:pt x="582533" y="215361"/>
                </a:lnTo>
                <a:lnTo>
                  <a:pt x="723753" y="215361"/>
                </a:lnTo>
                <a:lnTo>
                  <a:pt x="1048559" y="215361"/>
                </a:lnTo>
                <a:lnTo>
                  <a:pt x="1475750" y="21536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EC7BBDD9-B261-46BC-8E06-DB292731C06C}"/>
              </a:ext>
            </a:extLst>
          </p:cNvPr>
          <p:cNvSpPr/>
          <p:nvPr/>
        </p:nvSpPr>
        <p:spPr>
          <a:xfrm rot="16200000">
            <a:off x="4185444" y="5276056"/>
            <a:ext cx="622300" cy="585788"/>
          </a:xfrm>
          <a:custGeom>
            <a:avLst/>
            <a:gdLst>
              <a:gd name="connsiteX0" fmla="*/ 409575 w 621507"/>
              <a:gd name="connsiteY0" fmla="*/ 207168 h 585787"/>
              <a:gd name="connsiteX1" fmla="*/ 276225 w 621507"/>
              <a:gd name="connsiteY1" fmla="*/ 357187 h 585787"/>
              <a:gd name="connsiteX2" fmla="*/ 223838 w 621507"/>
              <a:gd name="connsiteY2" fmla="*/ 409575 h 585787"/>
              <a:gd name="connsiteX3" fmla="*/ 185738 w 621507"/>
              <a:gd name="connsiteY3" fmla="*/ 438150 h 585787"/>
              <a:gd name="connsiteX4" fmla="*/ 133350 w 621507"/>
              <a:gd name="connsiteY4" fmla="*/ 466725 h 585787"/>
              <a:gd name="connsiteX5" fmla="*/ 92869 w 621507"/>
              <a:gd name="connsiteY5" fmla="*/ 490537 h 585787"/>
              <a:gd name="connsiteX6" fmla="*/ 52388 w 621507"/>
              <a:gd name="connsiteY6" fmla="*/ 521493 h 585787"/>
              <a:gd name="connsiteX7" fmla="*/ 14288 w 621507"/>
              <a:gd name="connsiteY7" fmla="*/ 559593 h 585787"/>
              <a:gd name="connsiteX8" fmla="*/ 0 w 621507"/>
              <a:gd name="connsiteY8" fmla="*/ 585787 h 585787"/>
              <a:gd name="connsiteX9" fmla="*/ 600075 w 621507"/>
              <a:gd name="connsiteY9" fmla="*/ 550068 h 585787"/>
              <a:gd name="connsiteX10" fmla="*/ 547688 w 621507"/>
              <a:gd name="connsiteY10" fmla="*/ 545306 h 585787"/>
              <a:gd name="connsiteX11" fmla="*/ 521494 w 621507"/>
              <a:gd name="connsiteY11" fmla="*/ 533400 h 585787"/>
              <a:gd name="connsiteX12" fmla="*/ 497682 w 621507"/>
              <a:gd name="connsiteY12" fmla="*/ 516731 h 585787"/>
              <a:gd name="connsiteX13" fmla="*/ 485775 w 621507"/>
              <a:gd name="connsiteY13" fmla="*/ 497681 h 585787"/>
              <a:gd name="connsiteX14" fmla="*/ 481013 w 621507"/>
              <a:gd name="connsiteY14" fmla="*/ 435768 h 585787"/>
              <a:gd name="connsiteX15" fmla="*/ 488157 w 621507"/>
              <a:gd name="connsiteY15" fmla="*/ 400050 h 585787"/>
              <a:gd name="connsiteX16" fmla="*/ 533400 w 621507"/>
              <a:gd name="connsiteY16" fmla="*/ 283368 h 585787"/>
              <a:gd name="connsiteX17" fmla="*/ 588169 w 621507"/>
              <a:gd name="connsiteY17" fmla="*/ 135731 h 585787"/>
              <a:gd name="connsiteX18" fmla="*/ 616744 w 621507"/>
              <a:gd name="connsiteY18" fmla="*/ 59531 h 585787"/>
              <a:gd name="connsiteX19" fmla="*/ 621507 w 621507"/>
              <a:gd name="connsiteY19" fmla="*/ 33337 h 585787"/>
              <a:gd name="connsiteX20" fmla="*/ 621507 w 621507"/>
              <a:gd name="connsiteY20" fmla="*/ 16668 h 585787"/>
              <a:gd name="connsiteX21" fmla="*/ 614363 w 621507"/>
              <a:gd name="connsiteY21" fmla="*/ 0 h 585787"/>
              <a:gd name="connsiteX22" fmla="*/ 600075 w 621507"/>
              <a:gd name="connsiteY22" fmla="*/ 0 h 585787"/>
              <a:gd name="connsiteX23" fmla="*/ 576263 w 621507"/>
              <a:gd name="connsiteY23" fmla="*/ 9525 h 585787"/>
              <a:gd name="connsiteX24" fmla="*/ 540544 w 621507"/>
              <a:gd name="connsiteY24" fmla="*/ 50006 h 585787"/>
              <a:gd name="connsiteX25" fmla="*/ 459582 w 621507"/>
              <a:gd name="connsiteY25" fmla="*/ 150018 h 585787"/>
              <a:gd name="connsiteX26" fmla="*/ 409575 w 621507"/>
              <a:gd name="connsiteY26" fmla="*/ 207168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21507" h="585787">
                <a:moveTo>
                  <a:pt x="409575" y="207168"/>
                </a:moveTo>
                <a:lnTo>
                  <a:pt x="276225" y="357187"/>
                </a:lnTo>
                <a:lnTo>
                  <a:pt x="223838" y="409575"/>
                </a:lnTo>
                <a:lnTo>
                  <a:pt x="185738" y="438150"/>
                </a:lnTo>
                <a:lnTo>
                  <a:pt x="133350" y="466725"/>
                </a:lnTo>
                <a:lnTo>
                  <a:pt x="92869" y="490537"/>
                </a:lnTo>
                <a:lnTo>
                  <a:pt x="52388" y="521493"/>
                </a:lnTo>
                <a:lnTo>
                  <a:pt x="14288" y="559593"/>
                </a:lnTo>
                <a:lnTo>
                  <a:pt x="0" y="585787"/>
                </a:lnTo>
                <a:lnTo>
                  <a:pt x="600075" y="550068"/>
                </a:lnTo>
                <a:lnTo>
                  <a:pt x="547688" y="545306"/>
                </a:lnTo>
                <a:lnTo>
                  <a:pt x="521494" y="533400"/>
                </a:lnTo>
                <a:lnTo>
                  <a:pt x="497682" y="516731"/>
                </a:lnTo>
                <a:lnTo>
                  <a:pt x="485775" y="497681"/>
                </a:lnTo>
                <a:lnTo>
                  <a:pt x="481013" y="435768"/>
                </a:lnTo>
                <a:lnTo>
                  <a:pt x="488157" y="400050"/>
                </a:lnTo>
                <a:lnTo>
                  <a:pt x="533400" y="283368"/>
                </a:lnTo>
                <a:lnTo>
                  <a:pt x="588169" y="135731"/>
                </a:lnTo>
                <a:lnTo>
                  <a:pt x="616744" y="59531"/>
                </a:lnTo>
                <a:lnTo>
                  <a:pt x="621507" y="33337"/>
                </a:lnTo>
                <a:lnTo>
                  <a:pt x="621507" y="16668"/>
                </a:lnTo>
                <a:lnTo>
                  <a:pt x="614363" y="0"/>
                </a:lnTo>
                <a:lnTo>
                  <a:pt x="600075" y="0"/>
                </a:lnTo>
                <a:lnTo>
                  <a:pt x="576263" y="9525"/>
                </a:lnTo>
                <a:lnTo>
                  <a:pt x="540544" y="50006"/>
                </a:lnTo>
                <a:lnTo>
                  <a:pt x="459582" y="150018"/>
                </a:lnTo>
                <a:lnTo>
                  <a:pt x="409575" y="20716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D5519AAD-D362-42AB-B98D-C0E0BE31CC86}"/>
              </a:ext>
            </a:extLst>
          </p:cNvPr>
          <p:cNvSpPr/>
          <p:nvPr/>
        </p:nvSpPr>
        <p:spPr>
          <a:xfrm>
            <a:off x="3770313" y="3211513"/>
            <a:ext cx="1638300" cy="1312862"/>
          </a:xfrm>
          <a:custGeom>
            <a:avLst/>
            <a:gdLst>
              <a:gd name="connsiteX0" fmla="*/ 709612 w 1638300"/>
              <a:gd name="connsiteY0" fmla="*/ 614363 h 1312069"/>
              <a:gd name="connsiteX1" fmla="*/ 1002506 w 1638300"/>
              <a:gd name="connsiteY1" fmla="*/ 426244 h 1312069"/>
              <a:gd name="connsiteX2" fmla="*/ 1204912 w 1638300"/>
              <a:gd name="connsiteY2" fmla="*/ 288132 h 1312069"/>
              <a:gd name="connsiteX3" fmla="*/ 1343025 w 1638300"/>
              <a:gd name="connsiteY3" fmla="*/ 188119 h 1312069"/>
              <a:gd name="connsiteX4" fmla="*/ 1447800 w 1638300"/>
              <a:gd name="connsiteY4" fmla="*/ 111919 h 1312069"/>
              <a:gd name="connsiteX5" fmla="*/ 1538287 w 1638300"/>
              <a:gd name="connsiteY5" fmla="*/ 47625 h 1312069"/>
              <a:gd name="connsiteX6" fmla="*/ 1581150 w 1638300"/>
              <a:gd name="connsiteY6" fmla="*/ 16669 h 1312069"/>
              <a:gd name="connsiteX7" fmla="*/ 1600200 w 1638300"/>
              <a:gd name="connsiteY7" fmla="*/ 7144 h 1312069"/>
              <a:gd name="connsiteX8" fmla="*/ 1619250 w 1638300"/>
              <a:gd name="connsiteY8" fmla="*/ 0 h 1312069"/>
              <a:gd name="connsiteX9" fmla="*/ 1626394 w 1638300"/>
              <a:gd name="connsiteY9" fmla="*/ 0 h 1312069"/>
              <a:gd name="connsiteX10" fmla="*/ 1631156 w 1638300"/>
              <a:gd name="connsiteY10" fmla="*/ 2382 h 1312069"/>
              <a:gd name="connsiteX11" fmla="*/ 1635919 w 1638300"/>
              <a:gd name="connsiteY11" fmla="*/ 11907 h 1312069"/>
              <a:gd name="connsiteX12" fmla="*/ 1638300 w 1638300"/>
              <a:gd name="connsiteY12" fmla="*/ 33338 h 1312069"/>
              <a:gd name="connsiteX13" fmla="*/ 1621631 w 1638300"/>
              <a:gd name="connsiteY13" fmla="*/ 64294 h 1312069"/>
              <a:gd name="connsiteX14" fmla="*/ 1547812 w 1638300"/>
              <a:gd name="connsiteY14" fmla="*/ 140494 h 1312069"/>
              <a:gd name="connsiteX15" fmla="*/ 1388269 w 1638300"/>
              <a:gd name="connsiteY15" fmla="*/ 302419 h 1312069"/>
              <a:gd name="connsiteX16" fmla="*/ 1183481 w 1638300"/>
              <a:gd name="connsiteY16" fmla="*/ 502444 h 1312069"/>
              <a:gd name="connsiteX17" fmla="*/ 969169 w 1638300"/>
              <a:gd name="connsiteY17" fmla="*/ 673894 h 1312069"/>
              <a:gd name="connsiteX18" fmla="*/ 828675 w 1638300"/>
              <a:gd name="connsiteY18" fmla="*/ 781050 h 1312069"/>
              <a:gd name="connsiteX19" fmla="*/ 690562 w 1638300"/>
              <a:gd name="connsiteY19" fmla="*/ 888207 h 1312069"/>
              <a:gd name="connsiteX20" fmla="*/ 554831 w 1638300"/>
              <a:gd name="connsiteY20" fmla="*/ 995363 h 1312069"/>
              <a:gd name="connsiteX21" fmla="*/ 440531 w 1638300"/>
              <a:gd name="connsiteY21" fmla="*/ 1083469 h 1312069"/>
              <a:gd name="connsiteX22" fmla="*/ 366712 w 1638300"/>
              <a:gd name="connsiteY22" fmla="*/ 1143000 h 1312069"/>
              <a:gd name="connsiteX23" fmla="*/ 319087 w 1638300"/>
              <a:gd name="connsiteY23" fmla="*/ 1193007 h 1312069"/>
              <a:gd name="connsiteX24" fmla="*/ 264319 w 1638300"/>
              <a:gd name="connsiteY24" fmla="*/ 1266825 h 1312069"/>
              <a:gd name="connsiteX25" fmla="*/ 242887 w 1638300"/>
              <a:gd name="connsiteY25" fmla="*/ 1300163 h 1312069"/>
              <a:gd name="connsiteX26" fmla="*/ 226219 w 1638300"/>
              <a:gd name="connsiteY26" fmla="*/ 1312069 h 1312069"/>
              <a:gd name="connsiteX27" fmla="*/ 202406 w 1638300"/>
              <a:gd name="connsiteY27" fmla="*/ 1312069 h 1312069"/>
              <a:gd name="connsiteX28" fmla="*/ 176212 w 1638300"/>
              <a:gd name="connsiteY28" fmla="*/ 1295400 h 1312069"/>
              <a:gd name="connsiteX29" fmla="*/ 152400 w 1638300"/>
              <a:gd name="connsiteY29" fmla="*/ 1266825 h 1312069"/>
              <a:gd name="connsiteX30" fmla="*/ 123825 w 1638300"/>
              <a:gd name="connsiteY30" fmla="*/ 1221582 h 1312069"/>
              <a:gd name="connsiteX31" fmla="*/ 78581 w 1638300"/>
              <a:gd name="connsiteY31" fmla="*/ 1138238 h 1312069"/>
              <a:gd name="connsiteX32" fmla="*/ 38100 w 1638300"/>
              <a:gd name="connsiteY32" fmla="*/ 1038225 h 1312069"/>
              <a:gd name="connsiteX33" fmla="*/ 14287 w 1638300"/>
              <a:gd name="connsiteY33" fmla="*/ 957263 h 1312069"/>
              <a:gd name="connsiteX34" fmla="*/ 0 w 1638300"/>
              <a:gd name="connsiteY34" fmla="*/ 869157 h 1312069"/>
              <a:gd name="connsiteX35" fmla="*/ 0 w 1638300"/>
              <a:gd name="connsiteY35" fmla="*/ 823913 h 1312069"/>
              <a:gd name="connsiteX36" fmla="*/ 0 w 1638300"/>
              <a:gd name="connsiteY36" fmla="*/ 804863 h 1312069"/>
              <a:gd name="connsiteX37" fmla="*/ 9525 w 1638300"/>
              <a:gd name="connsiteY37" fmla="*/ 785813 h 1312069"/>
              <a:gd name="connsiteX38" fmla="*/ 26194 w 1638300"/>
              <a:gd name="connsiteY38" fmla="*/ 781050 h 1312069"/>
              <a:gd name="connsiteX39" fmla="*/ 45244 w 1638300"/>
              <a:gd name="connsiteY39" fmla="*/ 785813 h 1312069"/>
              <a:gd name="connsiteX40" fmla="*/ 61912 w 1638300"/>
              <a:gd name="connsiteY40" fmla="*/ 795338 h 1312069"/>
              <a:gd name="connsiteX41" fmla="*/ 78581 w 1638300"/>
              <a:gd name="connsiteY41" fmla="*/ 821532 h 1312069"/>
              <a:gd name="connsiteX42" fmla="*/ 107156 w 1638300"/>
              <a:gd name="connsiteY42" fmla="*/ 864394 h 1312069"/>
              <a:gd name="connsiteX43" fmla="*/ 133350 w 1638300"/>
              <a:gd name="connsiteY43" fmla="*/ 895350 h 1312069"/>
              <a:gd name="connsiteX44" fmla="*/ 164306 w 1638300"/>
              <a:gd name="connsiteY44" fmla="*/ 921544 h 1312069"/>
              <a:gd name="connsiteX45" fmla="*/ 183356 w 1638300"/>
              <a:gd name="connsiteY45" fmla="*/ 931069 h 1312069"/>
              <a:gd name="connsiteX46" fmla="*/ 202406 w 1638300"/>
              <a:gd name="connsiteY46" fmla="*/ 933450 h 1312069"/>
              <a:gd name="connsiteX47" fmla="*/ 221456 w 1638300"/>
              <a:gd name="connsiteY47" fmla="*/ 928688 h 1312069"/>
              <a:gd name="connsiteX48" fmla="*/ 280987 w 1638300"/>
              <a:gd name="connsiteY48" fmla="*/ 892969 h 1312069"/>
              <a:gd name="connsiteX49" fmla="*/ 438150 w 1638300"/>
              <a:gd name="connsiteY49" fmla="*/ 790575 h 1312069"/>
              <a:gd name="connsiteX50" fmla="*/ 709612 w 1638300"/>
              <a:gd name="connsiteY50" fmla="*/ 614363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38300" h="1312069">
                <a:moveTo>
                  <a:pt x="709612" y="614363"/>
                </a:moveTo>
                <a:lnTo>
                  <a:pt x="1002506" y="426244"/>
                </a:lnTo>
                <a:lnTo>
                  <a:pt x="1204912" y="288132"/>
                </a:lnTo>
                <a:lnTo>
                  <a:pt x="1343025" y="188119"/>
                </a:lnTo>
                <a:lnTo>
                  <a:pt x="1447800" y="111919"/>
                </a:lnTo>
                <a:lnTo>
                  <a:pt x="1538287" y="47625"/>
                </a:lnTo>
                <a:lnTo>
                  <a:pt x="1581150" y="16669"/>
                </a:lnTo>
                <a:lnTo>
                  <a:pt x="1600200" y="7144"/>
                </a:lnTo>
                <a:lnTo>
                  <a:pt x="1619250" y="0"/>
                </a:lnTo>
                <a:lnTo>
                  <a:pt x="1626394" y="0"/>
                </a:lnTo>
                <a:lnTo>
                  <a:pt x="1631156" y="2382"/>
                </a:lnTo>
                <a:lnTo>
                  <a:pt x="1635919" y="11907"/>
                </a:lnTo>
                <a:lnTo>
                  <a:pt x="1638300" y="33338"/>
                </a:lnTo>
                <a:lnTo>
                  <a:pt x="1621631" y="64294"/>
                </a:lnTo>
                <a:lnTo>
                  <a:pt x="1547812" y="140494"/>
                </a:lnTo>
                <a:lnTo>
                  <a:pt x="1388269" y="302419"/>
                </a:lnTo>
                <a:lnTo>
                  <a:pt x="1183481" y="502444"/>
                </a:lnTo>
                <a:lnTo>
                  <a:pt x="969169" y="673894"/>
                </a:lnTo>
                <a:lnTo>
                  <a:pt x="828675" y="781050"/>
                </a:lnTo>
                <a:lnTo>
                  <a:pt x="690562" y="888207"/>
                </a:lnTo>
                <a:lnTo>
                  <a:pt x="554831" y="995363"/>
                </a:lnTo>
                <a:lnTo>
                  <a:pt x="440531" y="1083469"/>
                </a:lnTo>
                <a:lnTo>
                  <a:pt x="366712" y="1143000"/>
                </a:lnTo>
                <a:lnTo>
                  <a:pt x="319087" y="1193007"/>
                </a:lnTo>
                <a:lnTo>
                  <a:pt x="264319" y="1266825"/>
                </a:lnTo>
                <a:lnTo>
                  <a:pt x="242887" y="1300163"/>
                </a:lnTo>
                <a:lnTo>
                  <a:pt x="226219" y="1312069"/>
                </a:lnTo>
                <a:lnTo>
                  <a:pt x="202406" y="1312069"/>
                </a:lnTo>
                <a:lnTo>
                  <a:pt x="176212" y="1295400"/>
                </a:lnTo>
                <a:lnTo>
                  <a:pt x="152400" y="1266825"/>
                </a:lnTo>
                <a:lnTo>
                  <a:pt x="123825" y="1221582"/>
                </a:lnTo>
                <a:lnTo>
                  <a:pt x="78581" y="1138238"/>
                </a:lnTo>
                <a:lnTo>
                  <a:pt x="38100" y="1038225"/>
                </a:lnTo>
                <a:lnTo>
                  <a:pt x="14287" y="957263"/>
                </a:lnTo>
                <a:lnTo>
                  <a:pt x="0" y="869157"/>
                </a:lnTo>
                <a:lnTo>
                  <a:pt x="0" y="823913"/>
                </a:lnTo>
                <a:lnTo>
                  <a:pt x="0" y="804863"/>
                </a:lnTo>
                <a:lnTo>
                  <a:pt x="9525" y="785813"/>
                </a:lnTo>
                <a:lnTo>
                  <a:pt x="26194" y="781050"/>
                </a:lnTo>
                <a:lnTo>
                  <a:pt x="45244" y="785813"/>
                </a:lnTo>
                <a:lnTo>
                  <a:pt x="61912" y="795338"/>
                </a:lnTo>
                <a:lnTo>
                  <a:pt x="78581" y="821532"/>
                </a:lnTo>
                <a:lnTo>
                  <a:pt x="107156" y="864394"/>
                </a:lnTo>
                <a:lnTo>
                  <a:pt x="133350" y="895350"/>
                </a:lnTo>
                <a:lnTo>
                  <a:pt x="164306" y="921544"/>
                </a:lnTo>
                <a:lnTo>
                  <a:pt x="183356" y="931069"/>
                </a:lnTo>
                <a:lnTo>
                  <a:pt x="202406" y="933450"/>
                </a:lnTo>
                <a:lnTo>
                  <a:pt x="221456" y="928688"/>
                </a:lnTo>
                <a:lnTo>
                  <a:pt x="280987" y="892969"/>
                </a:lnTo>
                <a:lnTo>
                  <a:pt x="438150" y="790575"/>
                </a:lnTo>
                <a:lnTo>
                  <a:pt x="709612" y="6143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D963CCC-7361-49B1-8890-7444EC1C08CB}"/>
              </a:ext>
            </a:extLst>
          </p:cNvPr>
          <p:cNvSpPr/>
          <p:nvPr/>
        </p:nvSpPr>
        <p:spPr>
          <a:xfrm>
            <a:off x="6008689" y="1676400"/>
            <a:ext cx="1762125" cy="1709738"/>
          </a:xfrm>
          <a:custGeom>
            <a:avLst/>
            <a:gdLst>
              <a:gd name="connsiteX0" fmla="*/ 600075 w 1762125"/>
              <a:gd name="connsiteY0" fmla="*/ 269081 h 1709738"/>
              <a:gd name="connsiteX1" fmla="*/ 269081 w 1762125"/>
              <a:gd name="connsiteY1" fmla="*/ 302419 h 1709738"/>
              <a:gd name="connsiteX2" fmla="*/ 11906 w 1762125"/>
              <a:gd name="connsiteY2" fmla="*/ 328613 h 1709738"/>
              <a:gd name="connsiteX3" fmla="*/ 0 w 1762125"/>
              <a:gd name="connsiteY3" fmla="*/ 173831 h 1709738"/>
              <a:gd name="connsiteX4" fmla="*/ 140494 w 1762125"/>
              <a:gd name="connsiteY4" fmla="*/ 161925 h 1709738"/>
              <a:gd name="connsiteX5" fmla="*/ 376237 w 1762125"/>
              <a:gd name="connsiteY5" fmla="*/ 135731 h 1709738"/>
              <a:gd name="connsiteX6" fmla="*/ 638175 w 1762125"/>
              <a:gd name="connsiteY6" fmla="*/ 107156 h 1709738"/>
              <a:gd name="connsiteX7" fmla="*/ 900112 w 1762125"/>
              <a:gd name="connsiteY7" fmla="*/ 78581 h 1709738"/>
              <a:gd name="connsiteX8" fmla="*/ 1102519 w 1762125"/>
              <a:gd name="connsiteY8" fmla="*/ 57150 h 1709738"/>
              <a:gd name="connsiteX9" fmla="*/ 1190625 w 1762125"/>
              <a:gd name="connsiteY9" fmla="*/ 42863 h 1709738"/>
              <a:gd name="connsiteX10" fmla="*/ 1293019 w 1762125"/>
              <a:gd name="connsiteY10" fmla="*/ 21431 h 1709738"/>
              <a:gd name="connsiteX11" fmla="*/ 1371600 w 1762125"/>
              <a:gd name="connsiteY11" fmla="*/ 2381 h 1709738"/>
              <a:gd name="connsiteX12" fmla="*/ 1395412 w 1762125"/>
              <a:gd name="connsiteY12" fmla="*/ 0 h 1709738"/>
              <a:gd name="connsiteX13" fmla="*/ 1431131 w 1762125"/>
              <a:gd name="connsiteY13" fmla="*/ 7144 h 1709738"/>
              <a:gd name="connsiteX14" fmla="*/ 1469231 w 1762125"/>
              <a:gd name="connsiteY14" fmla="*/ 21431 h 1709738"/>
              <a:gd name="connsiteX15" fmla="*/ 1533525 w 1762125"/>
              <a:gd name="connsiteY15" fmla="*/ 59531 h 1709738"/>
              <a:gd name="connsiteX16" fmla="*/ 1604962 w 1762125"/>
              <a:gd name="connsiteY16" fmla="*/ 114300 h 1709738"/>
              <a:gd name="connsiteX17" fmla="*/ 1681162 w 1762125"/>
              <a:gd name="connsiteY17" fmla="*/ 180975 h 1709738"/>
              <a:gd name="connsiteX18" fmla="*/ 1721644 w 1762125"/>
              <a:gd name="connsiteY18" fmla="*/ 214313 h 1709738"/>
              <a:gd name="connsiteX19" fmla="*/ 1743075 w 1762125"/>
              <a:gd name="connsiteY19" fmla="*/ 233363 h 1709738"/>
              <a:gd name="connsiteX20" fmla="*/ 1754981 w 1762125"/>
              <a:gd name="connsiteY20" fmla="*/ 250031 h 1709738"/>
              <a:gd name="connsiteX21" fmla="*/ 1762125 w 1762125"/>
              <a:gd name="connsiteY21" fmla="*/ 269081 h 1709738"/>
              <a:gd name="connsiteX22" fmla="*/ 1762125 w 1762125"/>
              <a:gd name="connsiteY22" fmla="*/ 285750 h 1709738"/>
              <a:gd name="connsiteX23" fmla="*/ 1754981 w 1762125"/>
              <a:gd name="connsiteY23" fmla="*/ 302419 h 1709738"/>
              <a:gd name="connsiteX24" fmla="*/ 1738312 w 1762125"/>
              <a:gd name="connsiteY24" fmla="*/ 323850 h 1709738"/>
              <a:gd name="connsiteX25" fmla="*/ 1695450 w 1762125"/>
              <a:gd name="connsiteY25" fmla="*/ 357188 h 1709738"/>
              <a:gd name="connsiteX26" fmla="*/ 1659731 w 1762125"/>
              <a:gd name="connsiteY26" fmla="*/ 390525 h 1709738"/>
              <a:gd name="connsiteX27" fmla="*/ 1647825 w 1762125"/>
              <a:gd name="connsiteY27" fmla="*/ 416719 h 1709738"/>
              <a:gd name="connsiteX28" fmla="*/ 1633537 w 1762125"/>
              <a:gd name="connsiteY28" fmla="*/ 521494 h 1709738"/>
              <a:gd name="connsiteX29" fmla="*/ 1578769 w 1762125"/>
              <a:gd name="connsiteY29" fmla="*/ 957263 h 1709738"/>
              <a:gd name="connsiteX30" fmla="*/ 1533525 w 1762125"/>
              <a:gd name="connsiteY30" fmla="*/ 1304925 h 1709738"/>
              <a:gd name="connsiteX31" fmla="*/ 1512094 w 1762125"/>
              <a:gd name="connsiteY31" fmla="*/ 1462088 h 1709738"/>
              <a:gd name="connsiteX32" fmla="*/ 1502569 w 1762125"/>
              <a:gd name="connsiteY32" fmla="*/ 1509713 h 1709738"/>
              <a:gd name="connsiteX33" fmla="*/ 1483519 w 1762125"/>
              <a:gd name="connsiteY33" fmla="*/ 1557338 h 1709738"/>
              <a:gd name="connsiteX34" fmla="*/ 1459706 w 1762125"/>
              <a:gd name="connsiteY34" fmla="*/ 1607344 h 1709738"/>
              <a:gd name="connsiteX35" fmla="*/ 1435894 w 1762125"/>
              <a:gd name="connsiteY35" fmla="*/ 1647825 h 1709738"/>
              <a:gd name="connsiteX36" fmla="*/ 1414462 w 1762125"/>
              <a:gd name="connsiteY36" fmla="*/ 1671638 h 1709738"/>
              <a:gd name="connsiteX37" fmla="*/ 1390650 w 1762125"/>
              <a:gd name="connsiteY37" fmla="*/ 1690688 h 1709738"/>
              <a:gd name="connsiteX38" fmla="*/ 1362075 w 1762125"/>
              <a:gd name="connsiteY38" fmla="*/ 1704975 h 1709738"/>
              <a:gd name="connsiteX39" fmla="*/ 1335881 w 1762125"/>
              <a:gd name="connsiteY39" fmla="*/ 1709738 h 1709738"/>
              <a:gd name="connsiteX40" fmla="*/ 1321594 w 1762125"/>
              <a:gd name="connsiteY40" fmla="*/ 1693069 h 1709738"/>
              <a:gd name="connsiteX41" fmla="*/ 1304925 w 1762125"/>
              <a:gd name="connsiteY41" fmla="*/ 1669256 h 1709738"/>
              <a:gd name="connsiteX42" fmla="*/ 1285875 w 1762125"/>
              <a:gd name="connsiteY42" fmla="*/ 1462088 h 1709738"/>
              <a:gd name="connsiteX43" fmla="*/ 1297781 w 1762125"/>
              <a:gd name="connsiteY43" fmla="*/ 1314450 h 1709738"/>
              <a:gd name="connsiteX44" fmla="*/ 1316831 w 1762125"/>
              <a:gd name="connsiteY44" fmla="*/ 1081088 h 1709738"/>
              <a:gd name="connsiteX45" fmla="*/ 1331119 w 1762125"/>
              <a:gd name="connsiteY45" fmla="*/ 878681 h 1709738"/>
              <a:gd name="connsiteX46" fmla="*/ 1331119 w 1762125"/>
              <a:gd name="connsiteY46" fmla="*/ 769144 h 1709738"/>
              <a:gd name="connsiteX47" fmla="*/ 1347787 w 1762125"/>
              <a:gd name="connsiteY47" fmla="*/ 581025 h 1709738"/>
              <a:gd name="connsiteX48" fmla="*/ 1366837 w 1762125"/>
              <a:gd name="connsiteY48" fmla="*/ 400050 h 1709738"/>
              <a:gd name="connsiteX49" fmla="*/ 1373981 w 1762125"/>
              <a:gd name="connsiteY49" fmla="*/ 321469 h 1709738"/>
              <a:gd name="connsiteX50" fmla="*/ 1371600 w 1762125"/>
              <a:gd name="connsiteY50" fmla="*/ 288131 h 1709738"/>
              <a:gd name="connsiteX51" fmla="*/ 1364456 w 1762125"/>
              <a:gd name="connsiteY51" fmla="*/ 264319 h 1709738"/>
              <a:gd name="connsiteX52" fmla="*/ 1352550 w 1762125"/>
              <a:gd name="connsiteY52" fmla="*/ 242888 h 1709738"/>
              <a:gd name="connsiteX53" fmla="*/ 1335881 w 1762125"/>
              <a:gd name="connsiteY53" fmla="*/ 228600 h 1709738"/>
              <a:gd name="connsiteX54" fmla="*/ 1314450 w 1762125"/>
              <a:gd name="connsiteY54" fmla="*/ 219075 h 1709738"/>
              <a:gd name="connsiteX55" fmla="*/ 1283494 w 1762125"/>
              <a:gd name="connsiteY55" fmla="*/ 214313 h 1709738"/>
              <a:gd name="connsiteX56" fmla="*/ 1231106 w 1762125"/>
              <a:gd name="connsiteY56" fmla="*/ 211931 h 1709738"/>
              <a:gd name="connsiteX57" fmla="*/ 1014412 w 1762125"/>
              <a:gd name="connsiteY57" fmla="*/ 228600 h 1709738"/>
              <a:gd name="connsiteX58" fmla="*/ 600075 w 1762125"/>
              <a:gd name="connsiteY58" fmla="*/ 269081 h 17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62125" h="1709738">
                <a:moveTo>
                  <a:pt x="600075" y="269081"/>
                </a:moveTo>
                <a:lnTo>
                  <a:pt x="269081" y="302419"/>
                </a:lnTo>
                <a:lnTo>
                  <a:pt x="11906" y="328613"/>
                </a:lnTo>
                <a:lnTo>
                  <a:pt x="0" y="173831"/>
                </a:lnTo>
                <a:lnTo>
                  <a:pt x="140494" y="161925"/>
                </a:lnTo>
                <a:lnTo>
                  <a:pt x="376237" y="135731"/>
                </a:lnTo>
                <a:lnTo>
                  <a:pt x="638175" y="107156"/>
                </a:lnTo>
                <a:lnTo>
                  <a:pt x="900112" y="78581"/>
                </a:lnTo>
                <a:lnTo>
                  <a:pt x="1102519" y="57150"/>
                </a:lnTo>
                <a:lnTo>
                  <a:pt x="1190625" y="42863"/>
                </a:lnTo>
                <a:lnTo>
                  <a:pt x="1293019" y="21431"/>
                </a:lnTo>
                <a:lnTo>
                  <a:pt x="1371600" y="2381"/>
                </a:lnTo>
                <a:lnTo>
                  <a:pt x="1395412" y="0"/>
                </a:lnTo>
                <a:lnTo>
                  <a:pt x="1431131" y="7144"/>
                </a:lnTo>
                <a:lnTo>
                  <a:pt x="1469231" y="21431"/>
                </a:lnTo>
                <a:lnTo>
                  <a:pt x="1533525" y="59531"/>
                </a:lnTo>
                <a:lnTo>
                  <a:pt x="1604962" y="114300"/>
                </a:lnTo>
                <a:lnTo>
                  <a:pt x="1681162" y="180975"/>
                </a:lnTo>
                <a:lnTo>
                  <a:pt x="1721644" y="214313"/>
                </a:lnTo>
                <a:lnTo>
                  <a:pt x="1743075" y="233363"/>
                </a:lnTo>
                <a:lnTo>
                  <a:pt x="1754981" y="250031"/>
                </a:lnTo>
                <a:lnTo>
                  <a:pt x="1762125" y="269081"/>
                </a:lnTo>
                <a:lnTo>
                  <a:pt x="1762125" y="285750"/>
                </a:lnTo>
                <a:lnTo>
                  <a:pt x="1754981" y="302419"/>
                </a:lnTo>
                <a:lnTo>
                  <a:pt x="1738312" y="323850"/>
                </a:lnTo>
                <a:lnTo>
                  <a:pt x="1695450" y="357188"/>
                </a:lnTo>
                <a:lnTo>
                  <a:pt x="1659731" y="390525"/>
                </a:lnTo>
                <a:lnTo>
                  <a:pt x="1647825" y="416719"/>
                </a:lnTo>
                <a:lnTo>
                  <a:pt x="1633537" y="521494"/>
                </a:lnTo>
                <a:lnTo>
                  <a:pt x="1578769" y="957263"/>
                </a:lnTo>
                <a:lnTo>
                  <a:pt x="1533525" y="1304925"/>
                </a:lnTo>
                <a:lnTo>
                  <a:pt x="1512094" y="1462088"/>
                </a:lnTo>
                <a:lnTo>
                  <a:pt x="1502569" y="1509713"/>
                </a:lnTo>
                <a:lnTo>
                  <a:pt x="1483519" y="1557338"/>
                </a:lnTo>
                <a:lnTo>
                  <a:pt x="1459706" y="1607344"/>
                </a:lnTo>
                <a:lnTo>
                  <a:pt x="1435894" y="1647825"/>
                </a:lnTo>
                <a:lnTo>
                  <a:pt x="1414462" y="1671638"/>
                </a:lnTo>
                <a:lnTo>
                  <a:pt x="1390650" y="1690688"/>
                </a:lnTo>
                <a:lnTo>
                  <a:pt x="1362075" y="1704975"/>
                </a:lnTo>
                <a:lnTo>
                  <a:pt x="1335881" y="1709738"/>
                </a:lnTo>
                <a:lnTo>
                  <a:pt x="1321594" y="1693069"/>
                </a:lnTo>
                <a:lnTo>
                  <a:pt x="1304925" y="1669256"/>
                </a:lnTo>
                <a:lnTo>
                  <a:pt x="1285875" y="1462088"/>
                </a:lnTo>
                <a:lnTo>
                  <a:pt x="1297781" y="1314450"/>
                </a:lnTo>
                <a:lnTo>
                  <a:pt x="1316831" y="1081088"/>
                </a:lnTo>
                <a:lnTo>
                  <a:pt x="1331119" y="878681"/>
                </a:lnTo>
                <a:lnTo>
                  <a:pt x="1331119" y="769144"/>
                </a:lnTo>
                <a:lnTo>
                  <a:pt x="1347787" y="581025"/>
                </a:lnTo>
                <a:lnTo>
                  <a:pt x="1366837" y="400050"/>
                </a:lnTo>
                <a:lnTo>
                  <a:pt x="1373981" y="321469"/>
                </a:lnTo>
                <a:lnTo>
                  <a:pt x="1371600" y="288131"/>
                </a:lnTo>
                <a:lnTo>
                  <a:pt x="1364456" y="264319"/>
                </a:lnTo>
                <a:lnTo>
                  <a:pt x="1352550" y="242888"/>
                </a:lnTo>
                <a:lnTo>
                  <a:pt x="1335881" y="228600"/>
                </a:lnTo>
                <a:lnTo>
                  <a:pt x="1314450" y="219075"/>
                </a:lnTo>
                <a:lnTo>
                  <a:pt x="1283494" y="214313"/>
                </a:lnTo>
                <a:lnTo>
                  <a:pt x="1231106" y="211931"/>
                </a:lnTo>
                <a:lnTo>
                  <a:pt x="1014412" y="228600"/>
                </a:lnTo>
                <a:lnTo>
                  <a:pt x="600075" y="2690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2B9D41F5-1252-4019-B182-CB016056171F}"/>
              </a:ext>
            </a:extLst>
          </p:cNvPr>
          <p:cNvSpPr/>
          <p:nvPr/>
        </p:nvSpPr>
        <p:spPr>
          <a:xfrm>
            <a:off x="6065838" y="2419351"/>
            <a:ext cx="1319212" cy="252413"/>
          </a:xfrm>
          <a:custGeom>
            <a:avLst/>
            <a:gdLst>
              <a:gd name="connsiteX0" fmla="*/ 552450 w 1319212"/>
              <a:gd name="connsiteY0" fmla="*/ 57150 h 252413"/>
              <a:gd name="connsiteX1" fmla="*/ 738187 w 1319212"/>
              <a:gd name="connsiteY1" fmla="*/ 47625 h 252413"/>
              <a:gd name="connsiteX2" fmla="*/ 995362 w 1319212"/>
              <a:gd name="connsiteY2" fmla="*/ 28575 h 252413"/>
              <a:gd name="connsiteX3" fmla="*/ 1319212 w 1319212"/>
              <a:gd name="connsiteY3" fmla="*/ 0 h 252413"/>
              <a:gd name="connsiteX4" fmla="*/ 1316831 w 1319212"/>
              <a:gd name="connsiteY4" fmla="*/ 157163 h 252413"/>
              <a:gd name="connsiteX5" fmla="*/ 1071562 w 1319212"/>
              <a:gd name="connsiteY5" fmla="*/ 180975 h 252413"/>
              <a:gd name="connsiteX6" fmla="*/ 721519 w 1319212"/>
              <a:gd name="connsiteY6" fmla="*/ 211931 h 252413"/>
              <a:gd name="connsiteX7" fmla="*/ 435769 w 1319212"/>
              <a:gd name="connsiteY7" fmla="*/ 233363 h 252413"/>
              <a:gd name="connsiteX8" fmla="*/ 264319 w 1319212"/>
              <a:gd name="connsiteY8" fmla="*/ 245269 h 252413"/>
              <a:gd name="connsiteX9" fmla="*/ 11906 w 1319212"/>
              <a:gd name="connsiteY9" fmla="*/ 252413 h 252413"/>
              <a:gd name="connsiteX10" fmla="*/ 0 w 1319212"/>
              <a:gd name="connsiteY10" fmla="*/ 71438 h 252413"/>
              <a:gd name="connsiteX11" fmla="*/ 135731 w 1319212"/>
              <a:gd name="connsiteY11" fmla="*/ 73819 h 252413"/>
              <a:gd name="connsiteX12" fmla="*/ 381000 w 1319212"/>
              <a:gd name="connsiteY12" fmla="*/ 66675 h 252413"/>
              <a:gd name="connsiteX13" fmla="*/ 552450 w 1319212"/>
              <a:gd name="connsiteY13" fmla="*/ 57150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9212" h="252413">
                <a:moveTo>
                  <a:pt x="552450" y="57150"/>
                </a:moveTo>
                <a:lnTo>
                  <a:pt x="738187" y="47625"/>
                </a:lnTo>
                <a:lnTo>
                  <a:pt x="995362" y="28575"/>
                </a:lnTo>
                <a:lnTo>
                  <a:pt x="1319212" y="0"/>
                </a:lnTo>
                <a:cubicBezTo>
                  <a:pt x="1318418" y="52388"/>
                  <a:pt x="1317625" y="104775"/>
                  <a:pt x="1316831" y="157163"/>
                </a:cubicBezTo>
                <a:lnTo>
                  <a:pt x="1071562" y="180975"/>
                </a:lnTo>
                <a:lnTo>
                  <a:pt x="721519" y="211931"/>
                </a:lnTo>
                <a:lnTo>
                  <a:pt x="435769" y="233363"/>
                </a:lnTo>
                <a:lnTo>
                  <a:pt x="264319" y="245269"/>
                </a:lnTo>
                <a:lnTo>
                  <a:pt x="11906" y="252413"/>
                </a:lnTo>
                <a:lnTo>
                  <a:pt x="0" y="71438"/>
                </a:lnTo>
                <a:lnTo>
                  <a:pt x="135731" y="73819"/>
                </a:lnTo>
                <a:lnTo>
                  <a:pt x="381000" y="66675"/>
                </a:lnTo>
                <a:lnTo>
                  <a:pt x="552450" y="571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F3D5F6F3-FD48-4855-90F9-397EE178A6CD}"/>
              </a:ext>
            </a:extLst>
          </p:cNvPr>
          <p:cNvSpPr/>
          <p:nvPr/>
        </p:nvSpPr>
        <p:spPr>
          <a:xfrm>
            <a:off x="6051551" y="3095626"/>
            <a:ext cx="1285875" cy="276225"/>
          </a:xfrm>
          <a:custGeom>
            <a:avLst/>
            <a:gdLst>
              <a:gd name="connsiteX0" fmla="*/ 528638 w 1285875"/>
              <a:gd name="connsiteY0" fmla="*/ 66675 h 276225"/>
              <a:gd name="connsiteX1" fmla="*/ 247650 w 1285875"/>
              <a:gd name="connsiteY1" fmla="*/ 97631 h 276225"/>
              <a:gd name="connsiteX2" fmla="*/ 47625 w 1285875"/>
              <a:gd name="connsiteY2" fmla="*/ 121444 h 276225"/>
              <a:gd name="connsiteX3" fmla="*/ 0 w 1285875"/>
              <a:gd name="connsiteY3" fmla="*/ 235744 h 276225"/>
              <a:gd name="connsiteX4" fmla="*/ 40482 w 1285875"/>
              <a:gd name="connsiteY4" fmla="*/ 266700 h 276225"/>
              <a:gd name="connsiteX5" fmla="*/ 78582 w 1285875"/>
              <a:gd name="connsiteY5" fmla="*/ 266700 h 276225"/>
              <a:gd name="connsiteX6" fmla="*/ 283369 w 1285875"/>
              <a:gd name="connsiteY6" fmla="*/ 247650 h 276225"/>
              <a:gd name="connsiteX7" fmla="*/ 578644 w 1285875"/>
              <a:gd name="connsiteY7" fmla="*/ 219075 h 276225"/>
              <a:gd name="connsiteX8" fmla="*/ 933450 w 1285875"/>
              <a:gd name="connsiteY8" fmla="*/ 178594 h 276225"/>
              <a:gd name="connsiteX9" fmla="*/ 1126332 w 1285875"/>
              <a:gd name="connsiteY9" fmla="*/ 154781 h 276225"/>
              <a:gd name="connsiteX10" fmla="*/ 1162050 w 1285875"/>
              <a:gd name="connsiteY10" fmla="*/ 159544 h 276225"/>
              <a:gd name="connsiteX11" fmla="*/ 1188244 w 1285875"/>
              <a:gd name="connsiteY11" fmla="*/ 173831 h 276225"/>
              <a:gd name="connsiteX12" fmla="*/ 1204913 w 1285875"/>
              <a:gd name="connsiteY12" fmla="*/ 188119 h 276225"/>
              <a:gd name="connsiteX13" fmla="*/ 1226344 w 1285875"/>
              <a:gd name="connsiteY13" fmla="*/ 209550 h 276225"/>
              <a:gd name="connsiteX14" fmla="*/ 1245394 w 1285875"/>
              <a:gd name="connsiteY14" fmla="*/ 230981 h 276225"/>
              <a:gd name="connsiteX15" fmla="*/ 1257300 w 1285875"/>
              <a:gd name="connsiteY15" fmla="*/ 245269 h 276225"/>
              <a:gd name="connsiteX16" fmla="*/ 1285875 w 1285875"/>
              <a:gd name="connsiteY16" fmla="*/ 276225 h 276225"/>
              <a:gd name="connsiteX17" fmla="*/ 1285875 w 1285875"/>
              <a:gd name="connsiteY17" fmla="*/ 30956 h 276225"/>
              <a:gd name="connsiteX18" fmla="*/ 1207294 w 1285875"/>
              <a:gd name="connsiteY18" fmla="*/ 11906 h 276225"/>
              <a:gd name="connsiteX19" fmla="*/ 1150144 w 1285875"/>
              <a:gd name="connsiteY19" fmla="*/ 0 h 276225"/>
              <a:gd name="connsiteX20" fmla="*/ 1109663 w 1285875"/>
              <a:gd name="connsiteY20" fmla="*/ 4763 h 276225"/>
              <a:gd name="connsiteX21" fmla="*/ 871538 w 1285875"/>
              <a:gd name="connsiteY21" fmla="*/ 30956 h 276225"/>
              <a:gd name="connsiteX22" fmla="*/ 528638 w 1285875"/>
              <a:gd name="connsiteY22" fmla="*/ 66675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85875" h="276225">
                <a:moveTo>
                  <a:pt x="528638" y="66675"/>
                </a:moveTo>
                <a:lnTo>
                  <a:pt x="247650" y="97631"/>
                </a:lnTo>
                <a:lnTo>
                  <a:pt x="47625" y="121444"/>
                </a:lnTo>
                <a:lnTo>
                  <a:pt x="0" y="235744"/>
                </a:lnTo>
                <a:lnTo>
                  <a:pt x="40482" y="266700"/>
                </a:lnTo>
                <a:lnTo>
                  <a:pt x="78582" y="266700"/>
                </a:lnTo>
                <a:lnTo>
                  <a:pt x="283369" y="247650"/>
                </a:lnTo>
                <a:lnTo>
                  <a:pt x="578644" y="219075"/>
                </a:lnTo>
                <a:lnTo>
                  <a:pt x="933450" y="178594"/>
                </a:lnTo>
                <a:lnTo>
                  <a:pt x="1126332" y="154781"/>
                </a:lnTo>
                <a:lnTo>
                  <a:pt x="1162050" y="159544"/>
                </a:lnTo>
                <a:lnTo>
                  <a:pt x="1188244" y="173831"/>
                </a:lnTo>
                <a:lnTo>
                  <a:pt x="1204913" y="188119"/>
                </a:lnTo>
                <a:lnTo>
                  <a:pt x="1226344" y="209550"/>
                </a:lnTo>
                <a:lnTo>
                  <a:pt x="1245394" y="230981"/>
                </a:lnTo>
                <a:lnTo>
                  <a:pt x="1257300" y="245269"/>
                </a:lnTo>
                <a:lnTo>
                  <a:pt x="1285875" y="276225"/>
                </a:lnTo>
                <a:lnTo>
                  <a:pt x="1285875" y="30956"/>
                </a:lnTo>
                <a:lnTo>
                  <a:pt x="1207294" y="11906"/>
                </a:lnTo>
                <a:lnTo>
                  <a:pt x="1150144" y="0"/>
                </a:lnTo>
                <a:lnTo>
                  <a:pt x="1109663" y="4763"/>
                </a:lnTo>
                <a:lnTo>
                  <a:pt x="871538" y="30956"/>
                </a:lnTo>
                <a:lnTo>
                  <a:pt x="528638" y="66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03974981-7EE2-4EE0-BB96-CEEE944C0E42}"/>
              </a:ext>
            </a:extLst>
          </p:cNvPr>
          <p:cNvSpPr/>
          <p:nvPr/>
        </p:nvSpPr>
        <p:spPr>
          <a:xfrm>
            <a:off x="6362700" y="3819526"/>
            <a:ext cx="508000" cy="1571625"/>
          </a:xfrm>
          <a:custGeom>
            <a:avLst/>
            <a:gdLst>
              <a:gd name="connsiteX0" fmla="*/ 440531 w 507206"/>
              <a:gd name="connsiteY0" fmla="*/ 938213 h 1571625"/>
              <a:gd name="connsiteX1" fmla="*/ 440531 w 507206"/>
              <a:gd name="connsiteY1" fmla="*/ 716756 h 1571625"/>
              <a:gd name="connsiteX2" fmla="*/ 442913 w 507206"/>
              <a:gd name="connsiteY2" fmla="*/ 516731 h 1571625"/>
              <a:gd name="connsiteX3" fmla="*/ 445294 w 507206"/>
              <a:gd name="connsiteY3" fmla="*/ 452438 h 1571625"/>
              <a:gd name="connsiteX4" fmla="*/ 450056 w 507206"/>
              <a:gd name="connsiteY4" fmla="*/ 400050 h 1571625"/>
              <a:gd name="connsiteX5" fmla="*/ 457200 w 507206"/>
              <a:gd name="connsiteY5" fmla="*/ 309563 h 1571625"/>
              <a:gd name="connsiteX6" fmla="*/ 461963 w 507206"/>
              <a:gd name="connsiteY6" fmla="*/ 259556 h 1571625"/>
              <a:gd name="connsiteX7" fmla="*/ 476250 w 507206"/>
              <a:gd name="connsiteY7" fmla="*/ 221456 h 1571625"/>
              <a:gd name="connsiteX8" fmla="*/ 492919 w 507206"/>
              <a:gd name="connsiteY8" fmla="*/ 190500 h 1571625"/>
              <a:gd name="connsiteX9" fmla="*/ 507206 w 507206"/>
              <a:gd name="connsiteY9" fmla="*/ 169069 h 1571625"/>
              <a:gd name="connsiteX10" fmla="*/ 507206 w 507206"/>
              <a:gd name="connsiteY10" fmla="*/ 152400 h 1571625"/>
              <a:gd name="connsiteX11" fmla="*/ 495300 w 507206"/>
              <a:gd name="connsiteY11" fmla="*/ 123825 h 1571625"/>
              <a:gd name="connsiteX12" fmla="*/ 471488 w 507206"/>
              <a:gd name="connsiteY12" fmla="*/ 92869 h 1571625"/>
              <a:gd name="connsiteX13" fmla="*/ 445294 w 507206"/>
              <a:gd name="connsiteY13" fmla="*/ 69056 h 1571625"/>
              <a:gd name="connsiteX14" fmla="*/ 404813 w 507206"/>
              <a:gd name="connsiteY14" fmla="*/ 38100 h 1571625"/>
              <a:gd name="connsiteX15" fmla="*/ 369094 w 507206"/>
              <a:gd name="connsiteY15" fmla="*/ 0 h 1571625"/>
              <a:gd name="connsiteX16" fmla="*/ 0 w 507206"/>
              <a:gd name="connsiteY16" fmla="*/ 66675 h 1571625"/>
              <a:gd name="connsiteX17" fmla="*/ 85725 w 507206"/>
              <a:gd name="connsiteY17" fmla="*/ 78581 h 1571625"/>
              <a:gd name="connsiteX18" fmla="*/ 133350 w 507206"/>
              <a:gd name="connsiteY18" fmla="*/ 95250 h 1571625"/>
              <a:gd name="connsiteX19" fmla="*/ 159544 w 507206"/>
              <a:gd name="connsiteY19" fmla="*/ 111919 h 1571625"/>
              <a:gd name="connsiteX20" fmla="*/ 176213 w 507206"/>
              <a:gd name="connsiteY20" fmla="*/ 128588 h 1571625"/>
              <a:gd name="connsiteX21" fmla="*/ 190500 w 507206"/>
              <a:gd name="connsiteY21" fmla="*/ 147638 h 1571625"/>
              <a:gd name="connsiteX22" fmla="*/ 207169 w 507206"/>
              <a:gd name="connsiteY22" fmla="*/ 207169 h 1571625"/>
              <a:gd name="connsiteX23" fmla="*/ 216694 w 507206"/>
              <a:gd name="connsiteY23" fmla="*/ 290513 h 1571625"/>
              <a:gd name="connsiteX24" fmla="*/ 226219 w 507206"/>
              <a:gd name="connsiteY24" fmla="*/ 442913 h 1571625"/>
              <a:gd name="connsiteX25" fmla="*/ 233363 w 507206"/>
              <a:gd name="connsiteY25" fmla="*/ 642938 h 1571625"/>
              <a:gd name="connsiteX26" fmla="*/ 238125 w 507206"/>
              <a:gd name="connsiteY26" fmla="*/ 952500 h 1571625"/>
              <a:gd name="connsiteX27" fmla="*/ 240506 w 507206"/>
              <a:gd name="connsiteY27" fmla="*/ 1466850 h 1571625"/>
              <a:gd name="connsiteX28" fmla="*/ 435769 w 507206"/>
              <a:gd name="connsiteY28" fmla="*/ 1571625 h 1571625"/>
              <a:gd name="connsiteX29" fmla="*/ 440531 w 507206"/>
              <a:gd name="connsiteY29" fmla="*/ 1402556 h 1571625"/>
              <a:gd name="connsiteX30" fmla="*/ 440531 w 507206"/>
              <a:gd name="connsiteY30" fmla="*/ 938213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07206" h="1571625">
                <a:moveTo>
                  <a:pt x="440531" y="938213"/>
                </a:moveTo>
                <a:lnTo>
                  <a:pt x="440531" y="716756"/>
                </a:lnTo>
                <a:lnTo>
                  <a:pt x="442913" y="516731"/>
                </a:lnTo>
                <a:cubicBezTo>
                  <a:pt x="443707" y="495300"/>
                  <a:pt x="444500" y="473869"/>
                  <a:pt x="445294" y="452438"/>
                </a:cubicBezTo>
                <a:lnTo>
                  <a:pt x="450056" y="400050"/>
                </a:lnTo>
                <a:lnTo>
                  <a:pt x="457200" y="309563"/>
                </a:lnTo>
                <a:lnTo>
                  <a:pt x="461963" y="259556"/>
                </a:lnTo>
                <a:lnTo>
                  <a:pt x="476250" y="221456"/>
                </a:lnTo>
                <a:lnTo>
                  <a:pt x="492919" y="190500"/>
                </a:lnTo>
                <a:lnTo>
                  <a:pt x="507206" y="169069"/>
                </a:lnTo>
                <a:lnTo>
                  <a:pt x="507206" y="152400"/>
                </a:lnTo>
                <a:lnTo>
                  <a:pt x="495300" y="123825"/>
                </a:lnTo>
                <a:lnTo>
                  <a:pt x="471488" y="92869"/>
                </a:lnTo>
                <a:lnTo>
                  <a:pt x="445294" y="69056"/>
                </a:lnTo>
                <a:lnTo>
                  <a:pt x="404813" y="38100"/>
                </a:lnTo>
                <a:lnTo>
                  <a:pt x="369094" y="0"/>
                </a:lnTo>
                <a:lnTo>
                  <a:pt x="0" y="66675"/>
                </a:lnTo>
                <a:lnTo>
                  <a:pt x="85725" y="78581"/>
                </a:lnTo>
                <a:lnTo>
                  <a:pt x="133350" y="95250"/>
                </a:lnTo>
                <a:lnTo>
                  <a:pt x="159544" y="111919"/>
                </a:lnTo>
                <a:lnTo>
                  <a:pt x="176213" y="128588"/>
                </a:lnTo>
                <a:lnTo>
                  <a:pt x="190500" y="147638"/>
                </a:lnTo>
                <a:lnTo>
                  <a:pt x="207169" y="207169"/>
                </a:lnTo>
                <a:lnTo>
                  <a:pt x="216694" y="290513"/>
                </a:lnTo>
                <a:lnTo>
                  <a:pt x="226219" y="442913"/>
                </a:lnTo>
                <a:lnTo>
                  <a:pt x="233363" y="642938"/>
                </a:lnTo>
                <a:cubicBezTo>
                  <a:pt x="234950" y="746125"/>
                  <a:pt x="236538" y="849313"/>
                  <a:pt x="238125" y="952500"/>
                </a:cubicBezTo>
                <a:cubicBezTo>
                  <a:pt x="238919" y="1123950"/>
                  <a:pt x="239712" y="1295400"/>
                  <a:pt x="240506" y="1466850"/>
                </a:cubicBezTo>
                <a:lnTo>
                  <a:pt x="435769" y="1571625"/>
                </a:lnTo>
                <a:lnTo>
                  <a:pt x="440531" y="1402556"/>
                </a:lnTo>
                <a:lnTo>
                  <a:pt x="440531" y="9382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C831A7F2-417B-440F-8A5B-DE8639DB6BF5}"/>
              </a:ext>
            </a:extLst>
          </p:cNvPr>
          <p:cNvSpPr/>
          <p:nvPr/>
        </p:nvSpPr>
        <p:spPr>
          <a:xfrm>
            <a:off x="6704014" y="4233864"/>
            <a:ext cx="1025525" cy="314325"/>
          </a:xfrm>
          <a:custGeom>
            <a:avLst/>
            <a:gdLst>
              <a:gd name="connsiteX0" fmla="*/ 283369 w 1026319"/>
              <a:gd name="connsiteY0" fmla="*/ 121443 h 314325"/>
              <a:gd name="connsiteX1" fmla="*/ 185737 w 1026319"/>
              <a:gd name="connsiteY1" fmla="*/ 130968 h 314325"/>
              <a:gd name="connsiteX2" fmla="*/ 76200 w 1026319"/>
              <a:gd name="connsiteY2" fmla="*/ 133350 h 314325"/>
              <a:gd name="connsiteX3" fmla="*/ 0 w 1026319"/>
              <a:gd name="connsiteY3" fmla="*/ 133350 h 314325"/>
              <a:gd name="connsiteX4" fmla="*/ 0 w 1026319"/>
              <a:gd name="connsiteY4" fmla="*/ 314325 h 314325"/>
              <a:gd name="connsiteX5" fmla="*/ 202406 w 1026319"/>
              <a:gd name="connsiteY5" fmla="*/ 311943 h 314325"/>
              <a:gd name="connsiteX6" fmla="*/ 411956 w 1026319"/>
              <a:gd name="connsiteY6" fmla="*/ 307181 h 314325"/>
              <a:gd name="connsiteX7" fmla="*/ 616744 w 1026319"/>
              <a:gd name="connsiteY7" fmla="*/ 302418 h 314325"/>
              <a:gd name="connsiteX8" fmla="*/ 790575 w 1026319"/>
              <a:gd name="connsiteY8" fmla="*/ 295275 h 314325"/>
              <a:gd name="connsiteX9" fmla="*/ 885825 w 1026319"/>
              <a:gd name="connsiteY9" fmla="*/ 290512 h 314325"/>
              <a:gd name="connsiteX10" fmla="*/ 931069 w 1026319"/>
              <a:gd name="connsiteY10" fmla="*/ 283368 h 314325"/>
              <a:gd name="connsiteX11" fmla="*/ 966787 w 1026319"/>
              <a:gd name="connsiteY11" fmla="*/ 276225 h 314325"/>
              <a:gd name="connsiteX12" fmla="*/ 992981 w 1026319"/>
              <a:gd name="connsiteY12" fmla="*/ 261937 h 314325"/>
              <a:gd name="connsiteX13" fmla="*/ 1009650 w 1026319"/>
              <a:gd name="connsiteY13" fmla="*/ 250031 h 314325"/>
              <a:gd name="connsiteX14" fmla="*/ 1023937 w 1026319"/>
              <a:gd name="connsiteY14" fmla="*/ 228600 h 314325"/>
              <a:gd name="connsiteX15" fmla="*/ 1026319 w 1026319"/>
              <a:gd name="connsiteY15" fmla="*/ 214312 h 314325"/>
              <a:gd name="connsiteX16" fmla="*/ 1016794 w 1026319"/>
              <a:gd name="connsiteY16" fmla="*/ 176212 h 314325"/>
              <a:gd name="connsiteX17" fmla="*/ 1002506 w 1026319"/>
              <a:gd name="connsiteY17" fmla="*/ 147637 h 314325"/>
              <a:gd name="connsiteX18" fmla="*/ 990600 w 1026319"/>
              <a:gd name="connsiteY18" fmla="*/ 126206 h 314325"/>
              <a:gd name="connsiteX19" fmla="*/ 973931 w 1026319"/>
              <a:gd name="connsiteY19" fmla="*/ 109537 h 314325"/>
              <a:gd name="connsiteX20" fmla="*/ 954881 w 1026319"/>
              <a:gd name="connsiteY20" fmla="*/ 95250 h 314325"/>
              <a:gd name="connsiteX21" fmla="*/ 921544 w 1026319"/>
              <a:gd name="connsiteY21" fmla="*/ 71437 h 314325"/>
              <a:gd name="connsiteX22" fmla="*/ 828675 w 1026319"/>
              <a:gd name="connsiteY22" fmla="*/ 28575 h 314325"/>
              <a:gd name="connsiteX23" fmla="*/ 747712 w 1026319"/>
              <a:gd name="connsiteY23" fmla="*/ 0 h 314325"/>
              <a:gd name="connsiteX24" fmla="*/ 707231 w 1026319"/>
              <a:gd name="connsiteY24" fmla="*/ 16668 h 314325"/>
              <a:gd name="connsiteX25" fmla="*/ 585787 w 1026319"/>
              <a:gd name="connsiteY25" fmla="*/ 54768 h 314325"/>
              <a:gd name="connsiteX26" fmla="*/ 447675 w 1026319"/>
              <a:gd name="connsiteY26" fmla="*/ 92868 h 314325"/>
              <a:gd name="connsiteX27" fmla="*/ 283369 w 1026319"/>
              <a:gd name="connsiteY27" fmla="*/ 121443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26319" h="314325">
                <a:moveTo>
                  <a:pt x="283369" y="121443"/>
                </a:moveTo>
                <a:lnTo>
                  <a:pt x="185737" y="130968"/>
                </a:lnTo>
                <a:lnTo>
                  <a:pt x="76200" y="133350"/>
                </a:lnTo>
                <a:lnTo>
                  <a:pt x="0" y="133350"/>
                </a:lnTo>
                <a:lnTo>
                  <a:pt x="0" y="314325"/>
                </a:lnTo>
                <a:lnTo>
                  <a:pt x="202406" y="311943"/>
                </a:lnTo>
                <a:lnTo>
                  <a:pt x="411956" y="307181"/>
                </a:lnTo>
                <a:lnTo>
                  <a:pt x="616744" y="302418"/>
                </a:lnTo>
                <a:lnTo>
                  <a:pt x="790575" y="295275"/>
                </a:lnTo>
                <a:lnTo>
                  <a:pt x="885825" y="290512"/>
                </a:lnTo>
                <a:lnTo>
                  <a:pt x="931069" y="283368"/>
                </a:lnTo>
                <a:lnTo>
                  <a:pt x="966787" y="276225"/>
                </a:lnTo>
                <a:lnTo>
                  <a:pt x="992981" y="261937"/>
                </a:lnTo>
                <a:lnTo>
                  <a:pt x="1009650" y="250031"/>
                </a:lnTo>
                <a:lnTo>
                  <a:pt x="1023937" y="228600"/>
                </a:lnTo>
                <a:lnTo>
                  <a:pt x="1026319" y="214312"/>
                </a:lnTo>
                <a:lnTo>
                  <a:pt x="1016794" y="176212"/>
                </a:lnTo>
                <a:lnTo>
                  <a:pt x="1002506" y="147637"/>
                </a:lnTo>
                <a:lnTo>
                  <a:pt x="990600" y="126206"/>
                </a:lnTo>
                <a:lnTo>
                  <a:pt x="973931" y="109537"/>
                </a:lnTo>
                <a:lnTo>
                  <a:pt x="954881" y="95250"/>
                </a:lnTo>
                <a:lnTo>
                  <a:pt x="921544" y="71437"/>
                </a:lnTo>
                <a:lnTo>
                  <a:pt x="828675" y="28575"/>
                </a:lnTo>
                <a:lnTo>
                  <a:pt x="747712" y="0"/>
                </a:lnTo>
                <a:lnTo>
                  <a:pt x="707231" y="16668"/>
                </a:lnTo>
                <a:lnTo>
                  <a:pt x="585787" y="54768"/>
                </a:lnTo>
                <a:lnTo>
                  <a:pt x="447675" y="92868"/>
                </a:lnTo>
                <a:lnTo>
                  <a:pt x="283369" y="1214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4FD25C7A-427F-4CA4-9E89-1142990D8D98}"/>
              </a:ext>
            </a:extLst>
          </p:cNvPr>
          <p:cNvSpPr/>
          <p:nvPr/>
        </p:nvSpPr>
        <p:spPr>
          <a:xfrm>
            <a:off x="5784851" y="4862514"/>
            <a:ext cx="2701925" cy="1101725"/>
          </a:xfrm>
          <a:custGeom>
            <a:avLst/>
            <a:gdLst>
              <a:gd name="connsiteX0" fmla="*/ 1209675 w 2702719"/>
              <a:gd name="connsiteY0" fmla="*/ 502443 h 1102518"/>
              <a:gd name="connsiteX1" fmla="*/ 1004888 w 2702719"/>
              <a:gd name="connsiteY1" fmla="*/ 414337 h 1102518"/>
              <a:gd name="connsiteX2" fmla="*/ 776288 w 2702719"/>
              <a:gd name="connsiteY2" fmla="*/ 311943 h 1102518"/>
              <a:gd name="connsiteX3" fmla="*/ 571500 w 2702719"/>
              <a:gd name="connsiteY3" fmla="*/ 221456 h 1102518"/>
              <a:gd name="connsiteX4" fmla="*/ 400050 w 2702719"/>
              <a:gd name="connsiteY4" fmla="*/ 145256 h 1102518"/>
              <a:gd name="connsiteX5" fmla="*/ 47625 w 2702719"/>
              <a:gd name="connsiteY5" fmla="*/ 0 h 1102518"/>
              <a:gd name="connsiteX6" fmla="*/ 0 w 2702719"/>
              <a:gd name="connsiteY6" fmla="*/ 95250 h 1102518"/>
              <a:gd name="connsiteX7" fmla="*/ 169069 w 2702719"/>
              <a:gd name="connsiteY7" fmla="*/ 166687 h 1102518"/>
              <a:gd name="connsiteX8" fmla="*/ 326232 w 2702719"/>
              <a:gd name="connsiteY8" fmla="*/ 257175 h 1102518"/>
              <a:gd name="connsiteX9" fmla="*/ 511969 w 2702719"/>
              <a:gd name="connsiteY9" fmla="*/ 364331 h 1102518"/>
              <a:gd name="connsiteX10" fmla="*/ 814388 w 2702719"/>
              <a:gd name="connsiteY10" fmla="*/ 535781 h 1102518"/>
              <a:gd name="connsiteX11" fmla="*/ 1021557 w 2702719"/>
              <a:gd name="connsiteY11" fmla="*/ 654843 h 1102518"/>
              <a:gd name="connsiteX12" fmla="*/ 1276350 w 2702719"/>
              <a:gd name="connsiteY12" fmla="*/ 802481 h 1102518"/>
              <a:gd name="connsiteX13" fmla="*/ 1471613 w 2702719"/>
              <a:gd name="connsiteY13" fmla="*/ 909637 h 1102518"/>
              <a:gd name="connsiteX14" fmla="*/ 1607344 w 2702719"/>
              <a:gd name="connsiteY14" fmla="*/ 983456 h 1102518"/>
              <a:gd name="connsiteX15" fmla="*/ 1724025 w 2702719"/>
              <a:gd name="connsiteY15" fmla="*/ 1040606 h 1102518"/>
              <a:gd name="connsiteX16" fmla="*/ 1783557 w 2702719"/>
              <a:gd name="connsiteY16" fmla="*/ 1066800 h 1102518"/>
              <a:gd name="connsiteX17" fmla="*/ 1845469 w 2702719"/>
              <a:gd name="connsiteY17" fmla="*/ 1085850 h 1102518"/>
              <a:gd name="connsiteX18" fmla="*/ 1897857 w 2702719"/>
              <a:gd name="connsiteY18" fmla="*/ 1097756 h 1102518"/>
              <a:gd name="connsiteX19" fmla="*/ 1943100 w 2702719"/>
              <a:gd name="connsiteY19" fmla="*/ 1102518 h 1102518"/>
              <a:gd name="connsiteX20" fmla="*/ 1995488 w 2702719"/>
              <a:gd name="connsiteY20" fmla="*/ 1097756 h 1102518"/>
              <a:gd name="connsiteX21" fmla="*/ 2105025 w 2702719"/>
              <a:gd name="connsiteY21" fmla="*/ 1071562 h 1102518"/>
              <a:gd name="connsiteX22" fmla="*/ 2386013 w 2702719"/>
              <a:gd name="connsiteY22" fmla="*/ 1002506 h 1102518"/>
              <a:gd name="connsiteX23" fmla="*/ 2581275 w 2702719"/>
              <a:gd name="connsiteY23" fmla="*/ 954881 h 1102518"/>
              <a:gd name="connsiteX24" fmla="*/ 2671763 w 2702719"/>
              <a:gd name="connsiteY24" fmla="*/ 931068 h 1102518"/>
              <a:gd name="connsiteX25" fmla="*/ 2690813 w 2702719"/>
              <a:gd name="connsiteY25" fmla="*/ 921543 h 1102518"/>
              <a:gd name="connsiteX26" fmla="*/ 2702719 w 2702719"/>
              <a:gd name="connsiteY26" fmla="*/ 909637 h 1102518"/>
              <a:gd name="connsiteX27" fmla="*/ 2702719 w 2702719"/>
              <a:gd name="connsiteY27" fmla="*/ 895350 h 1102518"/>
              <a:gd name="connsiteX28" fmla="*/ 2693194 w 2702719"/>
              <a:gd name="connsiteY28" fmla="*/ 876300 h 1102518"/>
              <a:gd name="connsiteX29" fmla="*/ 2671763 w 2702719"/>
              <a:gd name="connsiteY29" fmla="*/ 869156 h 1102518"/>
              <a:gd name="connsiteX30" fmla="*/ 2600325 w 2702719"/>
              <a:gd name="connsiteY30" fmla="*/ 866775 h 1102518"/>
              <a:gd name="connsiteX31" fmla="*/ 2452688 w 2702719"/>
              <a:gd name="connsiteY31" fmla="*/ 857250 h 1102518"/>
              <a:gd name="connsiteX32" fmla="*/ 2309813 w 2702719"/>
              <a:gd name="connsiteY32" fmla="*/ 835818 h 1102518"/>
              <a:gd name="connsiteX33" fmla="*/ 2197894 w 2702719"/>
              <a:gd name="connsiteY33" fmla="*/ 816768 h 1102518"/>
              <a:gd name="connsiteX34" fmla="*/ 2002632 w 2702719"/>
              <a:gd name="connsiteY34" fmla="*/ 771525 h 1102518"/>
              <a:gd name="connsiteX35" fmla="*/ 1802607 w 2702719"/>
              <a:gd name="connsiteY35" fmla="*/ 714375 h 1102518"/>
              <a:gd name="connsiteX36" fmla="*/ 1524000 w 2702719"/>
              <a:gd name="connsiteY36" fmla="*/ 623887 h 1102518"/>
              <a:gd name="connsiteX37" fmla="*/ 1209675 w 2702719"/>
              <a:gd name="connsiteY37" fmla="*/ 502443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702719" h="1102518">
                <a:moveTo>
                  <a:pt x="1209675" y="502443"/>
                </a:moveTo>
                <a:lnTo>
                  <a:pt x="1004888" y="414337"/>
                </a:lnTo>
                <a:lnTo>
                  <a:pt x="776288" y="311943"/>
                </a:lnTo>
                <a:lnTo>
                  <a:pt x="571500" y="221456"/>
                </a:lnTo>
                <a:lnTo>
                  <a:pt x="400050" y="145256"/>
                </a:lnTo>
                <a:lnTo>
                  <a:pt x="47625" y="0"/>
                </a:lnTo>
                <a:lnTo>
                  <a:pt x="0" y="95250"/>
                </a:lnTo>
                <a:lnTo>
                  <a:pt x="169069" y="166687"/>
                </a:lnTo>
                <a:lnTo>
                  <a:pt x="326232" y="257175"/>
                </a:lnTo>
                <a:lnTo>
                  <a:pt x="511969" y="364331"/>
                </a:lnTo>
                <a:lnTo>
                  <a:pt x="814388" y="535781"/>
                </a:lnTo>
                <a:lnTo>
                  <a:pt x="1021557" y="654843"/>
                </a:lnTo>
                <a:lnTo>
                  <a:pt x="1276350" y="802481"/>
                </a:lnTo>
                <a:lnTo>
                  <a:pt x="1471613" y="909637"/>
                </a:lnTo>
                <a:lnTo>
                  <a:pt x="1607344" y="983456"/>
                </a:lnTo>
                <a:lnTo>
                  <a:pt x="1724025" y="1040606"/>
                </a:lnTo>
                <a:lnTo>
                  <a:pt x="1783557" y="1066800"/>
                </a:lnTo>
                <a:lnTo>
                  <a:pt x="1845469" y="1085850"/>
                </a:lnTo>
                <a:lnTo>
                  <a:pt x="1897857" y="1097756"/>
                </a:lnTo>
                <a:lnTo>
                  <a:pt x="1943100" y="1102518"/>
                </a:lnTo>
                <a:lnTo>
                  <a:pt x="1995488" y="1097756"/>
                </a:lnTo>
                <a:lnTo>
                  <a:pt x="2105025" y="1071562"/>
                </a:lnTo>
                <a:lnTo>
                  <a:pt x="2386013" y="1002506"/>
                </a:lnTo>
                <a:lnTo>
                  <a:pt x="2581275" y="954881"/>
                </a:lnTo>
                <a:lnTo>
                  <a:pt x="2671763" y="931068"/>
                </a:lnTo>
                <a:lnTo>
                  <a:pt x="2690813" y="921543"/>
                </a:lnTo>
                <a:lnTo>
                  <a:pt x="2702719" y="909637"/>
                </a:lnTo>
                <a:lnTo>
                  <a:pt x="2702719" y="895350"/>
                </a:lnTo>
                <a:lnTo>
                  <a:pt x="2693194" y="876300"/>
                </a:lnTo>
                <a:lnTo>
                  <a:pt x="2671763" y="869156"/>
                </a:lnTo>
                <a:lnTo>
                  <a:pt x="2600325" y="866775"/>
                </a:lnTo>
                <a:lnTo>
                  <a:pt x="2452688" y="857250"/>
                </a:lnTo>
                <a:lnTo>
                  <a:pt x="2309813" y="835818"/>
                </a:lnTo>
                <a:lnTo>
                  <a:pt x="2197894" y="816768"/>
                </a:lnTo>
                <a:lnTo>
                  <a:pt x="2002632" y="771525"/>
                </a:lnTo>
                <a:lnTo>
                  <a:pt x="1802607" y="714375"/>
                </a:lnTo>
                <a:lnTo>
                  <a:pt x="1524000" y="623887"/>
                </a:lnTo>
                <a:lnTo>
                  <a:pt x="1209675" y="5024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76B44D9E-60EE-4C84-91DB-7493B3E98248}"/>
              </a:ext>
            </a:extLst>
          </p:cNvPr>
          <p:cNvGrpSpPr/>
          <p:nvPr/>
        </p:nvGrpSpPr>
        <p:grpSpPr>
          <a:xfrm>
            <a:off x="3770313" y="1576388"/>
            <a:ext cx="4716463" cy="4387851"/>
            <a:chOff x="3770313" y="1576388"/>
            <a:chExt cx="4716463" cy="4387851"/>
          </a:xfrm>
        </p:grpSpPr>
        <p:sp>
          <p:nvSpPr>
            <p:cNvPr id="16" name="フリーフォーム 82">
              <a:extLst>
                <a:ext uri="{FF2B5EF4-FFF2-40B4-BE49-F238E27FC236}">
                  <a16:creationId xmlns:a16="http://schemas.microsoft.com/office/drawing/2014/main" id="{98F9AC8E-82D5-49BD-9B38-EDF246C89FCA}"/>
                </a:ext>
              </a:extLst>
            </p:cNvPr>
            <p:cNvSpPr/>
            <p:nvPr/>
          </p:nvSpPr>
          <p:spPr>
            <a:xfrm>
              <a:off x="3841752" y="2493963"/>
              <a:ext cx="1773238" cy="457200"/>
            </a:xfrm>
            <a:custGeom>
              <a:avLst/>
              <a:gdLst>
                <a:gd name="connsiteX0" fmla="*/ 692944 w 1774032"/>
                <a:gd name="connsiteY0" fmla="*/ 169069 h 457200"/>
                <a:gd name="connsiteX1" fmla="*/ 933450 w 1774032"/>
                <a:gd name="connsiteY1" fmla="*/ 128587 h 457200"/>
                <a:gd name="connsiteX2" fmla="*/ 1133475 w 1774032"/>
                <a:gd name="connsiteY2" fmla="*/ 85725 h 457200"/>
                <a:gd name="connsiteX3" fmla="*/ 1202532 w 1774032"/>
                <a:gd name="connsiteY3" fmla="*/ 76200 h 457200"/>
                <a:gd name="connsiteX4" fmla="*/ 1269207 w 1774032"/>
                <a:gd name="connsiteY4" fmla="*/ 64294 h 457200"/>
                <a:gd name="connsiteX5" fmla="*/ 1352550 w 1774032"/>
                <a:gd name="connsiteY5" fmla="*/ 40481 h 457200"/>
                <a:gd name="connsiteX6" fmla="*/ 1435894 w 1774032"/>
                <a:gd name="connsiteY6" fmla="*/ 9525 h 457200"/>
                <a:gd name="connsiteX7" fmla="*/ 1466850 w 1774032"/>
                <a:gd name="connsiteY7" fmla="*/ 0 h 457200"/>
                <a:gd name="connsiteX8" fmla="*/ 1497807 w 1774032"/>
                <a:gd name="connsiteY8" fmla="*/ 0 h 457200"/>
                <a:gd name="connsiteX9" fmla="*/ 1590675 w 1774032"/>
                <a:gd name="connsiteY9" fmla="*/ 7144 h 457200"/>
                <a:gd name="connsiteX10" fmla="*/ 1657350 w 1774032"/>
                <a:gd name="connsiteY10" fmla="*/ 19050 h 457200"/>
                <a:gd name="connsiteX11" fmla="*/ 1693069 w 1774032"/>
                <a:gd name="connsiteY11" fmla="*/ 30956 h 457200"/>
                <a:gd name="connsiteX12" fmla="*/ 1738313 w 1774032"/>
                <a:gd name="connsiteY12" fmla="*/ 52387 h 457200"/>
                <a:gd name="connsiteX13" fmla="*/ 1762125 w 1774032"/>
                <a:gd name="connsiteY13" fmla="*/ 69056 h 457200"/>
                <a:gd name="connsiteX14" fmla="*/ 1771650 w 1774032"/>
                <a:gd name="connsiteY14" fmla="*/ 80962 h 457200"/>
                <a:gd name="connsiteX15" fmla="*/ 1774032 w 1774032"/>
                <a:gd name="connsiteY15" fmla="*/ 104775 h 457200"/>
                <a:gd name="connsiteX16" fmla="*/ 1769269 w 1774032"/>
                <a:gd name="connsiteY16" fmla="*/ 128587 h 457200"/>
                <a:gd name="connsiteX17" fmla="*/ 1754982 w 1774032"/>
                <a:gd name="connsiteY17" fmla="*/ 154781 h 457200"/>
                <a:gd name="connsiteX18" fmla="*/ 1735932 w 1774032"/>
                <a:gd name="connsiteY18" fmla="*/ 176212 h 457200"/>
                <a:gd name="connsiteX19" fmla="*/ 1702594 w 1774032"/>
                <a:gd name="connsiteY19" fmla="*/ 195262 h 457200"/>
                <a:gd name="connsiteX20" fmla="*/ 1650207 w 1774032"/>
                <a:gd name="connsiteY20" fmla="*/ 214312 h 457200"/>
                <a:gd name="connsiteX21" fmla="*/ 1607344 w 1774032"/>
                <a:gd name="connsiteY21" fmla="*/ 219075 h 457200"/>
                <a:gd name="connsiteX22" fmla="*/ 1550194 w 1774032"/>
                <a:gd name="connsiteY22" fmla="*/ 223837 h 457200"/>
                <a:gd name="connsiteX23" fmla="*/ 1407319 w 1774032"/>
                <a:gd name="connsiteY23" fmla="*/ 238125 h 457200"/>
                <a:gd name="connsiteX24" fmla="*/ 1104900 w 1774032"/>
                <a:gd name="connsiteY24" fmla="*/ 269081 h 457200"/>
                <a:gd name="connsiteX25" fmla="*/ 914400 w 1774032"/>
                <a:gd name="connsiteY25" fmla="*/ 333375 h 457200"/>
                <a:gd name="connsiteX26" fmla="*/ 792957 w 1774032"/>
                <a:gd name="connsiteY26" fmla="*/ 350044 h 457200"/>
                <a:gd name="connsiteX27" fmla="*/ 590550 w 1774032"/>
                <a:gd name="connsiteY27" fmla="*/ 381000 h 457200"/>
                <a:gd name="connsiteX28" fmla="*/ 464344 w 1774032"/>
                <a:gd name="connsiteY28" fmla="*/ 400050 h 457200"/>
                <a:gd name="connsiteX29" fmla="*/ 435769 w 1774032"/>
                <a:gd name="connsiteY29" fmla="*/ 416719 h 457200"/>
                <a:gd name="connsiteX30" fmla="*/ 395288 w 1774032"/>
                <a:gd name="connsiteY30" fmla="*/ 435769 h 457200"/>
                <a:gd name="connsiteX31" fmla="*/ 354807 w 1774032"/>
                <a:gd name="connsiteY31" fmla="*/ 452437 h 457200"/>
                <a:gd name="connsiteX32" fmla="*/ 321469 w 1774032"/>
                <a:gd name="connsiteY32" fmla="*/ 457200 h 457200"/>
                <a:gd name="connsiteX33" fmla="*/ 283369 w 1774032"/>
                <a:gd name="connsiteY33" fmla="*/ 457200 h 457200"/>
                <a:gd name="connsiteX34" fmla="*/ 247650 w 1774032"/>
                <a:gd name="connsiteY34" fmla="*/ 450056 h 457200"/>
                <a:gd name="connsiteX35" fmla="*/ 214313 w 1774032"/>
                <a:gd name="connsiteY35" fmla="*/ 433387 h 457200"/>
                <a:gd name="connsiteX36" fmla="*/ 176213 w 1774032"/>
                <a:gd name="connsiteY36" fmla="*/ 400050 h 457200"/>
                <a:gd name="connsiteX37" fmla="*/ 107157 w 1774032"/>
                <a:gd name="connsiteY37" fmla="*/ 321469 h 457200"/>
                <a:gd name="connsiteX38" fmla="*/ 42863 w 1774032"/>
                <a:gd name="connsiteY38" fmla="*/ 223837 h 457200"/>
                <a:gd name="connsiteX39" fmla="*/ 7144 w 1774032"/>
                <a:gd name="connsiteY39" fmla="*/ 164306 h 457200"/>
                <a:gd name="connsiteX40" fmla="*/ 0 w 1774032"/>
                <a:gd name="connsiteY40" fmla="*/ 138112 h 457200"/>
                <a:gd name="connsiteX41" fmla="*/ 4763 w 1774032"/>
                <a:gd name="connsiteY41" fmla="*/ 121444 h 457200"/>
                <a:gd name="connsiteX42" fmla="*/ 16669 w 1774032"/>
                <a:gd name="connsiteY42" fmla="*/ 119062 h 457200"/>
                <a:gd name="connsiteX43" fmla="*/ 45244 w 1774032"/>
                <a:gd name="connsiteY43" fmla="*/ 126206 h 457200"/>
                <a:gd name="connsiteX44" fmla="*/ 83344 w 1774032"/>
                <a:gd name="connsiteY44" fmla="*/ 150019 h 457200"/>
                <a:gd name="connsiteX45" fmla="*/ 126207 w 1774032"/>
                <a:gd name="connsiteY45" fmla="*/ 173831 h 457200"/>
                <a:gd name="connsiteX46" fmla="*/ 164307 w 1774032"/>
                <a:gd name="connsiteY46" fmla="*/ 192881 h 457200"/>
                <a:gd name="connsiteX47" fmla="*/ 211932 w 1774032"/>
                <a:gd name="connsiteY47" fmla="*/ 207169 h 457200"/>
                <a:gd name="connsiteX48" fmla="*/ 278607 w 1774032"/>
                <a:gd name="connsiteY48" fmla="*/ 216694 h 457200"/>
                <a:gd name="connsiteX49" fmla="*/ 364332 w 1774032"/>
                <a:gd name="connsiteY49" fmla="*/ 223837 h 457200"/>
                <a:gd name="connsiteX50" fmla="*/ 435769 w 1774032"/>
                <a:gd name="connsiteY50" fmla="*/ 214312 h 457200"/>
                <a:gd name="connsiteX51" fmla="*/ 692944 w 1774032"/>
                <a:gd name="connsiteY51" fmla="*/ 1690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4032" h="457200">
                  <a:moveTo>
                    <a:pt x="692944" y="169069"/>
                  </a:moveTo>
                  <a:lnTo>
                    <a:pt x="933450" y="128587"/>
                  </a:lnTo>
                  <a:lnTo>
                    <a:pt x="1133475" y="85725"/>
                  </a:lnTo>
                  <a:lnTo>
                    <a:pt x="1202532" y="76200"/>
                  </a:lnTo>
                  <a:lnTo>
                    <a:pt x="1269207" y="64294"/>
                  </a:lnTo>
                  <a:lnTo>
                    <a:pt x="1352550" y="40481"/>
                  </a:lnTo>
                  <a:lnTo>
                    <a:pt x="1435894" y="9525"/>
                  </a:lnTo>
                  <a:lnTo>
                    <a:pt x="1466850" y="0"/>
                  </a:lnTo>
                  <a:lnTo>
                    <a:pt x="1497807" y="0"/>
                  </a:lnTo>
                  <a:lnTo>
                    <a:pt x="1590675" y="7144"/>
                  </a:lnTo>
                  <a:lnTo>
                    <a:pt x="1657350" y="19050"/>
                  </a:lnTo>
                  <a:lnTo>
                    <a:pt x="1693069" y="30956"/>
                  </a:lnTo>
                  <a:lnTo>
                    <a:pt x="1738313" y="52387"/>
                  </a:lnTo>
                  <a:lnTo>
                    <a:pt x="1762125" y="69056"/>
                  </a:lnTo>
                  <a:lnTo>
                    <a:pt x="1771650" y="80962"/>
                  </a:lnTo>
                  <a:lnTo>
                    <a:pt x="1774032" y="104775"/>
                  </a:lnTo>
                  <a:lnTo>
                    <a:pt x="1769269" y="128587"/>
                  </a:lnTo>
                  <a:lnTo>
                    <a:pt x="1754982" y="154781"/>
                  </a:lnTo>
                  <a:lnTo>
                    <a:pt x="1735932" y="176212"/>
                  </a:lnTo>
                  <a:lnTo>
                    <a:pt x="1702594" y="195262"/>
                  </a:lnTo>
                  <a:lnTo>
                    <a:pt x="1650207" y="214312"/>
                  </a:lnTo>
                  <a:lnTo>
                    <a:pt x="1607344" y="219075"/>
                  </a:lnTo>
                  <a:lnTo>
                    <a:pt x="1550194" y="223837"/>
                  </a:lnTo>
                  <a:lnTo>
                    <a:pt x="1407319" y="238125"/>
                  </a:lnTo>
                  <a:lnTo>
                    <a:pt x="1104900" y="269081"/>
                  </a:lnTo>
                  <a:lnTo>
                    <a:pt x="914400" y="333375"/>
                  </a:lnTo>
                  <a:lnTo>
                    <a:pt x="792957" y="350044"/>
                  </a:lnTo>
                  <a:lnTo>
                    <a:pt x="590550" y="381000"/>
                  </a:lnTo>
                  <a:lnTo>
                    <a:pt x="464344" y="400050"/>
                  </a:lnTo>
                  <a:lnTo>
                    <a:pt x="435769" y="416719"/>
                  </a:lnTo>
                  <a:lnTo>
                    <a:pt x="395288" y="435769"/>
                  </a:lnTo>
                  <a:lnTo>
                    <a:pt x="354807" y="452437"/>
                  </a:lnTo>
                  <a:lnTo>
                    <a:pt x="321469" y="457200"/>
                  </a:lnTo>
                  <a:lnTo>
                    <a:pt x="283369" y="457200"/>
                  </a:lnTo>
                  <a:lnTo>
                    <a:pt x="247650" y="450056"/>
                  </a:lnTo>
                  <a:lnTo>
                    <a:pt x="214313" y="433387"/>
                  </a:lnTo>
                  <a:lnTo>
                    <a:pt x="176213" y="400050"/>
                  </a:lnTo>
                  <a:lnTo>
                    <a:pt x="107157" y="321469"/>
                  </a:lnTo>
                  <a:lnTo>
                    <a:pt x="42863" y="223837"/>
                  </a:lnTo>
                  <a:lnTo>
                    <a:pt x="7144" y="164306"/>
                  </a:lnTo>
                  <a:lnTo>
                    <a:pt x="0" y="138112"/>
                  </a:lnTo>
                  <a:lnTo>
                    <a:pt x="4763" y="121444"/>
                  </a:lnTo>
                  <a:lnTo>
                    <a:pt x="16669" y="119062"/>
                  </a:lnTo>
                  <a:lnTo>
                    <a:pt x="45244" y="126206"/>
                  </a:lnTo>
                  <a:lnTo>
                    <a:pt x="83344" y="150019"/>
                  </a:lnTo>
                  <a:lnTo>
                    <a:pt x="126207" y="173831"/>
                  </a:lnTo>
                  <a:lnTo>
                    <a:pt x="164307" y="192881"/>
                  </a:lnTo>
                  <a:lnTo>
                    <a:pt x="211932" y="207169"/>
                  </a:lnTo>
                  <a:lnTo>
                    <a:pt x="278607" y="216694"/>
                  </a:lnTo>
                  <a:lnTo>
                    <a:pt x="364332" y="223837"/>
                  </a:lnTo>
                  <a:lnTo>
                    <a:pt x="435769" y="214312"/>
                  </a:lnTo>
                  <a:lnTo>
                    <a:pt x="692944" y="1690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15CFC8CD-37F4-461A-B9A5-E3BB2B410DE0}"/>
                </a:ext>
              </a:extLst>
            </p:cNvPr>
            <p:cNvSpPr/>
            <p:nvPr/>
          </p:nvSpPr>
          <p:spPr>
            <a:xfrm>
              <a:off x="5691188" y="1719263"/>
              <a:ext cx="488950" cy="1643062"/>
            </a:xfrm>
            <a:custGeom>
              <a:avLst/>
              <a:gdLst>
                <a:gd name="connsiteX0" fmla="*/ 388143 w 488156"/>
                <a:gd name="connsiteY0" fmla="*/ 400050 h 1643062"/>
                <a:gd name="connsiteX1" fmla="*/ 376237 w 488156"/>
                <a:gd name="connsiteY1" fmla="*/ 257175 h 1643062"/>
                <a:gd name="connsiteX2" fmla="*/ 371475 w 488156"/>
                <a:gd name="connsiteY2" fmla="*/ 126206 h 1643062"/>
                <a:gd name="connsiteX3" fmla="*/ 333375 w 488156"/>
                <a:gd name="connsiteY3" fmla="*/ 102393 h 1643062"/>
                <a:gd name="connsiteX4" fmla="*/ 273843 w 488156"/>
                <a:gd name="connsiteY4" fmla="*/ 73818 h 1643062"/>
                <a:gd name="connsiteX5" fmla="*/ 226218 w 488156"/>
                <a:gd name="connsiteY5" fmla="*/ 54768 h 1643062"/>
                <a:gd name="connsiteX6" fmla="*/ 150018 w 488156"/>
                <a:gd name="connsiteY6" fmla="*/ 26193 h 1643062"/>
                <a:gd name="connsiteX7" fmla="*/ 83343 w 488156"/>
                <a:gd name="connsiteY7" fmla="*/ 7143 h 1643062"/>
                <a:gd name="connsiteX8" fmla="*/ 40481 w 488156"/>
                <a:gd name="connsiteY8" fmla="*/ 0 h 1643062"/>
                <a:gd name="connsiteX9" fmla="*/ 19050 w 488156"/>
                <a:gd name="connsiteY9" fmla="*/ 0 h 1643062"/>
                <a:gd name="connsiteX10" fmla="*/ 4762 w 488156"/>
                <a:gd name="connsiteY10" fmla="*/ 2381 h 1643062"/>
                <a:gd name="connsiteX11" fmla="*/ 0 w 488156"/>
                <a:gd name="connsiteY11" fmla="*/ 7143 h 1643062"/>
                <a:gd name="connsiteX12" fmla="*/ 0 w 488156"/>
                <a:gd name="connsiteY12" fmla="*/ 28575 h 1643062"/>
                <a:gd name="connsiteX13" fmla="*/ 11906 w 488156"/>
                <a:gd name="connsiteY13" fmla="*/ 50006 h 1643062"/>
                <a:gd name="connsiteX14" fmla="*/ 42862 w 488156"/>
                <a:gd name="connsiteY14" fmla="*/ 83343 h 1643062"/>
                <a:gd name="connsiteX15" fmla="*/ 95250 w 488156"/>
                <a:gd name="connsiteY15" fmla="*/ 150018 h 1643062"/>
                <a:gd name="connsiteX16" fmla="*/ 138112 w 488156"/>
                <a:gd name="connsiteY16" fmla="*/ 219075 h 1643062"/>
                <a:gd name="connsiteX17" fmla="*/ 152400 w 488156"/>
                <a:gd name="connsiteY17" fmla="*/ 264318 h 1643062"/>
                <a:gd name="connsiteX18" fmla="*/ 176212 w 488156"/>
                <a:gd name="connsiteY18" fmla="*/ 466725 h 1643062"/>
                <a:gd name="connsiteX19" fmla="*/ 209550 w 488156"/>
                <a:gd name="connsiteY19" fmla="*/ 728662 h 1643062"/>
                <a:gd name="connsiteX20" fmla="*/ 226218 w 488156"/>
                <a:gd name="connsiteY20" fmla="*/ 859631 h 1643062"/>
                <a:gd name="connsiteX21" fmla="*/ 240506 w 488156"/>
                <a:gd name="connsiteY21" fmla="*/ 957262 h 1643062"/>
                <a:gd name="connsiteX22" fmla="*/ 240506 w 488156"/>
                <a:gd name="connsiteY22" fmla="*/ 1088231 h 1643062"/>
                <a:gd name="connsiteX23" fmla="*/ 242887 w 488156"/>
                <a:gd name="connsiteY23" fmla="*/ 1335881 h 1643062"/>
                <a:gd name="connsiteX24" fmla="*/ 235743 w 488156"/>
                <a:gd name="connsiteY24" fmla="*/ 1393031 h 1643062"/>
                <a:gd name="connsiteX25" fmla="*/ 238125 w 488156"/>
                <a:gd name="connsiteY25" fmla="*/ 1423987 h 1643062"/>
                <a:gd name="connsiteX26" fmla="*/ 245268 w 488156"/>
                <a:gd name="connsiteY26" fmla="*/ 1457325 h 1643062"/>
                <a:gd name="connsiteX27" fmla="*/ 261937 w 488156"/>
                <a:gd name="connsiteY27" fmla="*/ 1495425 h 1643062"/>
                <a:gd name="connsiteX28" fmla="*/ 285750 w 488156"/>
                <a:gd name="connsiteY28" fmla="*/ 1531143 h 1643062"/>
                <a:gd name="connsiteX29" fmla="*/ 319087 w 488156"/>
                <a:gd name="connsiteY29" fmla="*/ 1574006 h 1643062"/>
                <a:gd name="connsiteX30" fmla="*/ 350043 w 488156"/>
                <a:gd name="connsiteY30" fmla="*/ 1607343 h 1643062"/>
                <a:gd name="connsiteX31" fmla="*/ 383381 w 488156"/>
                <a:gd name="connsiteY31" fmla="*/ 1633537 h 1643062"/>
                <a:gd name="connsiteX32" fmla="*/ 400050 w 488156"/>
                <a:gd name="connsiteY32" fmla="*/ 1643062 h 1643062"/>
                <a:gd name="connsiteX33" fmla="*/ 488156 w 488156"/>
                <a:gd name="connsiteY33" fmla="*/ 1512093 h 1643062"/>
                <a:gd name="connsiteX34" fmla="*/ 464343 w 488156"/>
                <a:gd name="connsiteY34" fmla="*/ 1226343 h 1643062"/>
                <a:gd name="connsiteX35" fmla="*/ 440531 w 488156"/>
                <a:gd name="connsiteY35" fmla="*/ 919162 h 1643062"/>
                <a:gd name="connsiteX36" fmla="*/ 416718 w 488156"/>
                <a:gd name="connsiteY36" fmla="*/ 745331 h 1643062"/>
                <a:gd name="connsiteX37" fmla="*/ 388143 w 488156"/>
                <a:gd name="connsiteY37" fmla="*/ 400050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6" h="1643062">
                  <a:moveTo>
                    <a:pt x="388143" y="400050"/>
                  </a:moveTo>
                  <a:lnTo>
                    <a:pt x="376237" y="257175"/>
                  </a:lnTo>
                  <a:lnTo>
                    <a:pt x="371475" y="126206"/>
                  </a:lnTo>
                  <a:lnTo>
                    <a:pt x="333375" y="102393"/>
                  </a:lnTo>
                  <a:lnTo>
                    <a:pt x="273843" y="73818"/>
                  </a:lnTo>
                  <a:lnTo>
                    <a:pt x="226218" y="54768"/>
                  </a:lnTo>
                  <a:lnTo>
                    <a:pt x="150018" y="26193"/>
                  </a:lnTo>
                  <a:lnTo>
                    <a:pt x="83343" y="7143"/>
                  </a:lnTo>
                  <a:lnTo>
                    <a:pt x="40481" y="0"/>
                  </a:lnTo>
                  <a:lnTo>
                    <a:pt x="19050" y="0"/>
                  </a:lnTo>
                  <a:lnTo>
                    <a:pt x="4762" y="2381"/>
                  </a:lnTo>
                  <a:lnTo>
                    <a:pt x="0" y="7143"/>
                  </a:lnTo>
                  <a:lnTo>
                    <a:pt x="0" y="28575"/>
                  </a:lnTo>
                  <a:lnTo>
                    <a:pt x="11906" y="50006"/>
                  </a:lnTo>
                  <a:lnTo>
                    <a:pt x="42862" y="83343"/>
                  </a:lnTo>
                  <a:lnTo>
                    <a:pt x="95250" y="150018"/>
                  </a:lnTo>
                  <a:lnTo>
                    <a:pt x="138112" y="219075"/>
                  </a:lnTo>
                  <a:lnTo>
                    <a:pt x="152400" y="264318"/>
                  </a:lnTo>
                  <a:lnTo>
                    <a:pt x="176212" y="466725"/>
                  </a:lnTo>
                  <a:lnTo>
                    <a:pt x="209550" y="728662"/>
                  </a:lnTo>
                  <a:lnTo>
                    <a:pt x="226218" y="859631"/>
                  </a:lnTo>
                  <a:lnTo>
                    <a:pt x="240506" y="957262"/>
                  </a:lnTo>
                  <a:lnTo>
                    <a:pt x="240506" y="1088231"/>
                  </a:lnTo>
                  <a:cubicBezTo>
                    <a:pt x="241300" y="1170781"/>
                    <a:pt x="242093" y="1253331"/>
                    <a:pt x="242887" y="1335881"/>
                  </a:cubicBezTo>
                  <a:lnTo>
                    <a:pt x="235743" y="1393031"/>
                  </a:lnTo>
                  <a:lnTo>
                    <a:pt x="238125" y="1423987"/>
                  </a:lnTo>
                  <a:lnTo>
                    <a:pt x="245268" y="1457325"/>
                  </a:lnTo>
                  <a:lnTo>
                    <a:pt x="261937" y="1495425"/>
                  </a:lnTo>
                  <a:lnTo>
                    <a:pt x="285750" y="1531143"/>
                  </a:lnTo>
                  <a:lnTo>
                    <a:pt x="319087" y="1574006"/>
                  </a:lnTo>
                  <a:lnTo>
                    <a:pt x="350043" y="1607343"/>
                  </a:lnTo>
                  <a:lnTo>
                    <a:pt x="383381" y="1633537"/>
                  </a:lnTo>
                  <a:lnTo>
                    <a:pt x="400050" y="1643062"/>
                  </a:lnTo>
                  <a:lnTo>
                    <a:pt x="488156" y="1512093"/>
                  </a:lnTo>
                  <a:lnTo>
                    <a:pt x="464343" y="1226343"/>
                  </a:lnTo>
                  <a:lnTo>
                    <a:pt x="440531" y="919162"/>
                  </a:lnTo>
                  <a:lnTo>
                    <a:pt x="416718" y="745331"/>
                  </a:lnTo>
                  <a:lnTo>
                    <a:pt x="388143" y="4000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8">
              <a:extLst>
                <a:ext uri="{FF2B5EF4-FFF2-40B4-BE49-F238E27FC236}">
                  <a16:creationId xmlns:a16="http://schemas.microsoft.com/office/drawing/2014/main" id="{17FA84FD-F687-48CB-990F-D19E40271E6F}"/>
                </a:ext>
              </a:extLst>
            </p:cNvPr>
            <p:cNvSpPr/>
            <p:nvPr/>
          </p:nvSpPr>
          <p:spPr>
            <a:xfrm>
              <a:off x="5248275" y="3543301"/>
              <a:ext cx="2838450" cy="466725"/>
            </a:xfrm>
            <a:custGeom>
              <a:avLst/>
              <a:gdLst>
                <a:gd name="connsiteX0" fmla="*/ 1076325 w 2838450"/>
                <a:gd name="connsiteY0" fmla="*/ 200025 h 466725"/>
                <a:gd name="connsiteX1" fmla="*/ 1576388 w 2838450"/>
                <a:gd name="connsiteY1" fmla="*/ 152400 h 466725"/>
                <a:gd name="connsiteX2" fmla="*/ 1940719 w 2838450"/>
                <a:gd name="connsiteY2" fmla="*/ 116681 h 466725"/>
                <a:gd name="connsiteX3" fmla="*/ 2216944 w 2838450"/>
                <a:gd name="connsiteY3" fmla="*/ 88106 h 466725"/>
                <a:gd name="connsiteX4" fmla="*/ 2240756 w 2838450"/>
                <a:gd name="connsiteY4" fmla="*/ 83344 h 466725"/>
                <a:gd name="connsiteX5" fmla="*/ 2278856 w 2838450"/>
                <a:gd name="connsiteY5" fmla="*/ 66675 h 466725"/>
                <a:gd name="connsiteX6" fmla="*/ 2314575 w 2838450"/>
                <a:gd name="connsiteY6" fmla="*/ 52388 h 466725"/>
                <a:gd name="connsiteX7" fmla="*/ 2366963 w 2838450"/>
                <a:gd name="connsiteY7" fmla="*/ 21431 h 466725"/>
                <a:gd name="connsiteX8" fmla="*/ 2395538 w 2838450"/>
                <a:gd name="connsiteY8" fmla="*/ 2381 h 466725"/>
                <a:gd name="connsiteX9" fmla="*/ 2409825 w 2838450"/>
                <a:gd name="connsiteY9" fmla="*/ 0 h 466725"/>
                <a:gd name="connsiteX10" fmla="*/ 2438400 w 2838450"/>
                <a:gd name="connsiteY10" fmla="*/ 4763 h 466725"/>
                <a:gd name="connsiteX11" fmla="*/ 2521744 w 2838450"/>
                <a:gd name="connsiteY11" fmla="*/ 26194 h 466725"/>
                <a:gd name="connsiteX12" fmla="*/ 2643188 w 2838450"/>
                <a:gd name="connsiteY12" fmla="*/ 66675 h 466725"/>
                <a:gd name="connsiteX13" fmla="*/ 2719388 w 2838450"/>
                <a:gd name="connsiteY13" fmla="*/ 97631 h 466725"/>
                <a:gd name="connsiteX14" fmla="*/ 2778919 w 2838450"/>
                <a:gd name="connsiteY14" fmla="*/ 130969 h 466725"/>
                <a:gd name="connsiteX15" fmla="*/ 2800350 w 2838450"/>
                <a:gd name="connsiteY15" fmla="*/ 147638 h 466725"/>
                <a:gd name="connsiteX16" fmla="*/ 2817019 w 2838450"/>
                <a:gd name="connsiteY16" fmla="*/ 166688 h 466725"/>
                <a:gd name="connsiteX17" fmla="*/ 2831306 w 2838450"/>
                <a:gd name="connsiteY17" fmla="*/ 195263 h 466725"/>
                <a:gd name="connsiteX18" fmla="*/ 2838450 w 2838450"/>
                <a:gd name="connsiteY18" fmla="*/ 226219 h 466725"/>
                <a:gd name="connsiteX19" fmla="*/ 2838450 w 2838450"/>
                <a:gd name="connsiteY19" fmla="*/ 245269 h 466725"/>
                <a:gd name="connsiteX20" fmla="*/ 2828925 w 2838450"/>
                <a:gd name="connsiteY20" fmla="*/ 264319 h 466725"/>
                <a:gd name="connsiteX21" fmla="*/ 2807494 w 2838450"/>
                <a:gd name="connsiteY21" fmla="*/ 280988 h 466725"/>
                <a:gd name="connsiteX22" fmla="*/ 2778919 w 2838450"/>
                <a:gd name="connsiteY22" fmla="*/ 288131 h 466725"/>
                <a:gd name="connsiteX23" fmla="*/ 2683669 w 2838450"/>
                <a:gd name="connsiteY23" fmla="*/ 288131 h 466725"/>
                <a:gd name="connsiteX24" fmla="*/ 2436019 w 2838450"/>
                <a:gd name="connsiteY24" fmla="*/ 288131 h 466725"/>
                <a:gd name="connsiteX25" fmla="*/ 2069306 w 2838450"/>
                <a:gd name="connsiteY25" fmla="*/ 290513 h 466725"/>
                <a:gd name="connsiteX26" fmla="*/ 1631156 w 2838450"/>
                <a:gd name="connsiteY26" fmla="*/ 304800 h 466725"/>
                <a:gd name="connsiteX27" fmla="*/ 1483519 w 2838450"/>
                <a:gd name="connsiteY27" fmla="*/ 314325 h 466725"/>
                <a:gd name="connsiteX28" fmla="*/ 1126331 w 2838450"/>
                <a:gd name="connsiteY28" fmla="*/ 354806 h 466725"/>
                <a:gd name="connsiteX29" fmla="*/ 931069 w 2838450"/>
                <a:gd name="connsiteY29" fmla="*/ 390525 h 466725"/>
                <a:gd name="connsiteX30" fmla="*/ 714375 w 2838450"/>
                <a:gd name="connsiteY30" fmla="*/ 426244 h 466725"/>
                <a:gd name="connsiteX31" fmla="*/ 488156 w 2838450"/>
                <a:gd name="connsiteY31" fmla="*/ 457200 h 466725"/>
                <a:gd name="connsiteX32" fmla="*/ 421481 w 2838450"/>
                <a:gd name="connsiteY32" fmla="*/ 466725 h 466725"/>
                <a:gd name="connsiteX33" fmla="*/ 388144 w 2838450"/>
                <a:gd name="connsiteY33" fmla="*/ 466725 h 466725"/>
                <a:gd name="connsiteX34" fmla="*/ 328613 w 2838450"/>
                <a:gd name="connsiteY34" fmla="*/ 459581 h 466725"/>
                <a:gd name="connsiteX35" fmla="*/ 266700 w 2838450"/>
                <a:gd name="connsiteY35" fmla="*/ 440531 h 466725"/>
                <a:gd name="connsiteX36" fmla="*/ 207169 w 2838450"/>
                <a:gd name="connsiteY36" fmla="*/ 411956 h 466725"/>
                <a:gd name="connsiteX37" fmla="*/ 142875 w 2838450"/>
                <a:gd name="connsiteY37" fmla="*/ 371475 h 466725"/>
                <a:gd name="connsiteX38" fmla="*/ 88106 w 2838450"/>
                <a:gd name="connsiteY38" fmla="*/ 328613 h 466725"/>
                <a:gd name="connsiteX39" fmla="*/ 33338 w 2838450"/>
                <a:gd name="connsiteY39" fmla="*/ 271463 h 466725"/>
                <a:gd name="connsiteX40" fmla="*/ 9525 w 2838450"/>
                <a:gd name="connsiteY40" fmla="*/ 238125 h 466725"/>
                <a:gd name="connsiteX41" fmla="*/ 0 w 2838450"/>
                <a:gd name="connsiteY41" fmla="*/ 211931 h 466725"/>
                <a:gd name="connsiteX42" fmla="*/ 0 w 2838450"/>
                <a:gd name="connsiteY42" fmla="*/ 200025 h 466725"/>
                <a:gd name="connsiteX43" fmla="*/ 2381 w 2838450"/>
                <a:gd name="connsiteY43" fmla="*/ 190500 h 466725"/>
                <a:gd name="connsiteX44" fmla="*/ 16669 w 2838450"/>
                <a:gd name="connsiteY44" fmla="*/ 185738 h 466725"/>
                <a:gd name="connsiteX45" fmla="*/ 38100 w 2838450"/>
                <a:gd name="connsiteY45" fmla="*/ 192881 h 466725"/>
                <a:gd name="connsiteX46" fmla="*/ 90488 w 2838450"/>
                <a:gd name="connsiteY46" fmla="*/ 216694 h 466725"/>
                <a:gd name="connsiteX47" fmla="*/ 145256 w 2838450"/>
                <a:gd name="connsiteY47" fmla="*/ 240506 h 466725"/>
                <a:gd name="connsiteX48" fmla="*/ 207169 w 2838450"/>
                <a:gd name="connsiteY48" fmla="*/ 254794 h 466725"/>
                <a:gd name="connsiteX49" fmla="*/ 264319 w 2838450"/>
                <a:gd name="connsiteY49" fmla="*/ 264319 h 466725"/>
                <a:gd name="connsiteX50" fmla="*/ 319088 w 2838450"/>
                <a:gd name="connsiteY50" fmla="*/ 266700 h 466725"/>
                <a:gd name="connsiteX51" fmla="*/ 459581 w 2838450"/>
                <a:gd name="connsiteY51" fmla="*/ 254794 h 466725"/>
                <a:gd name="connsiteX52" fmla="*/ 704850 w 2838450"/>
                <a:gd name="connsiteY52" fmla="*/ 233363 h 466725"/>
                <a:gd name="connsiteX53" fmla="*/ 1076325 w 2838450"/>
                <a:gd name="connsiteY53" fmla="*/ 2000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38450" h="466725">
                  <a:moveTo>
                    <a:pt x="1076325" y="200025"/>
                  </a:moveTo>
                  <a:lnTo>
                    <a:pt x="1576388" y="152400"/>
                  </a:lnTo>
                  <a:lnTo>
                    <a:pt x="1940719" y="116681"/>
                  </a:lnTo>
                  <a:lnTo>
                    <a:pt x="2216944" y="88106"/>
                  </a:lnTo>
                  <a:lnTo>
                    <a:pt x="2240756" y="83344"/>
                  </a:lnTo>
                  <a:lnTo>
                    <a:pt x="2278856" y="66675"/>
                  </a:lnTo>
                  <a:lnTo>
                    <a:pt x="2314575" y="52388"/>
                  </a:lnTo>
                  <a:lnTo>
                    <a:pt x="2366963" y="21431"/>
                  </a:lnTo>
                  <a:lnTo>
                    <a:pt x="2395538" y="2381"/>
                  </a:lnTo>
                  <a:lnTo>
                    <a:pt x="2409825" y="0"/>
                  </a:lnTo>
                  <a:lnTo>
                    <a:pt x="2438400" y="4763"/>
                  </a:lnTo>
                  <a:lnTo>
                    <a:pt x="2521744" y="26194"/>
                  </a:lnTo>
                  <a:lnTo>
                    <a:pt x="2643188" y="66675"/>
                  </a:lnTo>
                  <a:lnTo>
                    <a:pt x="2719388" y="97631"/>
                  </a:lnTo>
                  <a:lnTo>
                    <a:pt x="2778919" y="130969"/>
                  </a:lnTo>
                  <a:lnTo>
                    <a:pt x="2800350" y="147638"/>
                  </a:lnTo>
                  <a:lnTo>
                    <a:pt x="2817019" y="166688"/>
                  </a:lnTo>
                  <a:lnTo>
                    <a:pt x="2831306" y="195263"/>
                  </a:lnTo>
                  <a:lnTo>
                    <a:pt x="2838450" y="226219"/>
                  </a:lnTo>
                  <a:lnTo>
                    <a:pt x="2838450" y="245269"/>
                  </a:lnTo>
                  <a:lnTo>
                    <a:pt x="2828925" y="264319"/>
                  </a:lnTo>
                  <a:lnTo>
                    <a:pt x="2807494" y="280988"/>
                  </a:lnTo>
                  <a:lnTo>
                    <a:pt x="2778919" y="288131"/>
                  </a:lnTo>
                  <a:lnTo>
                    <a:pt x="2683669" y="288131"/>
                  </a:lnTo>
                  <a:lnTo>
                    <a:pt x="2436019" y="288131"/>
                  </a:lnTo>
                  <a:lnTo>
                    <a:pt x="2069306" y="290513"/>
                  </a:lnTo>
                  <a:lnTo>
                    <a:pt x="1631156" y="304800"/>
                  </a:lnTo>
                  <a:lnTo>
                    <a:pt x="1483519" y="314325"/>
                  </a:lnTo>
                  <a:lnTo>
                    <a:pt x="1126331" y="354806"/>
                  </a:lnTo>
                  <a:lnTo>
                    <a:pt x="931069" y="390525"/>
                  </a:lnTo>
                  <a:lnTo>
                    <a:pt x="714375" y="426244"/>
                  </a:lnTo>
                  <a:lnTo>
                    <a:pt x="488156" y="457200"/>
                  </a:lnTo>
                  <a:lnTo>
                    <a:pt x="421481" y="466725"/>
                  </a:lnTo>
                  <a:lnTo>
                    <a:pt x="388144" y="466725"/>
                  </a:lnTo>
                  <a:lnTo>
                    <a:pt x="328613" y="459581"/>
                  </a:lnTo>
                  <a:lnTo>
                    <a:pt x="266700" y="440531"/>
                  </a:lnTo>
                  <a:lnTo>
                    <a:pt x="207169" y="411956"/>
                  </a:lnTo>
                  <a:lnTo>
                    <a:pt x="142875" y="371475"/>
                  </a:lnTo>
                  <a:lnTo>
                    <a:pt x="88106" y="328613"/>
                  </a:lnTo>
                  <a:lnTo>
                    <a:pt x="33338" y="271463"/>
                  </a:lnTo>
                  <a:lnTo>
                    <a:pt x="9525" y="238125"/>
                  </a:lnTo>
                  <a:lnTo>
                    <a:pt x="0" y="211931"/>
                  </a:lnTo>
                  <a:lnTo>
                    <a:pt x="0" y="200025"/>
                  </a:lnTo>
                  <a:lnTo>
                    <a:pt x="2381" y="190500"/>
                  </a:lnTo>
                  <a:lnTo>
                    <a:pt x="16669" y="185738"/>
                  </a:lnTo>
                  <a:lnTo>
                    <a:pt x="38100" y="192881"/>
                  </a:lnTo>
                  <a:lnTo>
                    <a:pt x="90488" y="216694"/>
                  </a:lnTo>
                  <a:lnTo>
                    <a:pt x="145256" y="240506"/>
                  </a:lnTo>
                  <a:lnTo>
                    <a:pt x="207169" y="254794"/>
                  </a:lnTo>
                  <a:lnTo>
                    <a:pt x="264319" y="264319"/>
                  </a:lnTo>
                  <a:lnTo>
                    <a:pt x="319088" y="266700"/>
                  </a:lnTo>
                  <a:lnTo>
                    <a:pt x="459581" y="254794"/>
                  </a:lnTo>
                  <a:lnTo>
                    <a:pt x="704850" y="233363"/>
                  </a:lnTo>
                  <a:lnTo>
                    <a:pt x="1076325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1">
              <a:extLst>
                <a:ext uri="{FF2B5EF4-FFF2-40B4-BE49-F238E27FC236}">
                  <a16:creationId xmlns:a16="http://schemas.microsoft.com/office/drawing/2014/main" id="{EA24ABF3-7203-428A-B309-BAFD2A80C784}"/>
                </a:ext>
              </a:extLst>
            </p:cNvPr>
            <p:cNvSpPr/>
            <p:nvPr/>
          </p:nvSpPr>
          <p:spPr>
            <a:xfrm>
              <a:off x="5127626" y="4364038"/>
              <a:ext cx="1038225" cy="1282700"/>
            </a:xfrm>
            <a:custGeom>
              <a:avLst/>
              <a:gdLst>
                <a:gd name="connsiteX0" fmla="*/ 542925 w 1038225"/>
                <a:gd name="connsiteY0" fmla="*/ 507207 h 1281113"/>
                <a:gd name="connsiteX1" fmla="*/ 616744 w 1038225"/>
                <a:gd name="connsiteY1" fmla="*/ 376238 h 1281113"/>
                <a:gd name="connsiteX2" fmla="*/ 671513 w 1038225"/>
                <a:gd name="connsiteY2" fmla="*/ 269082 h 1281113"/>
                <a:gd name="connsiteX3" fmla="*/ 692944 w 1038225"/>
                <a:gd name="connsiteY3" fmla="*/ 223838 h 1281113"/>
                <a:gd name="connsiteX4" fmla="*/ 695325 w 1038225"/>
                <a:gd name="connsiteY4" fmla="*/ 202407 h 1281113"/>
                <a:gd name="connsiteX5" fmla="*/ 695325 w 1038225"/>
                <a:gd name="connsiteY5" fmla="*/ 190500 h 1281113"/>
                <a:gd name="connsiteX6" fmla="*/ 685800 w 1038225"/>
                <a:gd name="connsiteY6" fmla="*/ 161925 h 1281113"/>
                <a:gd name="connsiteX7" fmla="*/ 671513 w 1038225"/>
                <a:gd name="connsiteY7" fmla="*/ 135732 h 1281113"/>
                <a:gd name="connsiteX8" fmla="*/ 638175 w 1038225"/>
                <a:gd name="connsiteY8" fmla="*/ 100013 h 1281113"/>
                <a:gd name="connsiteX9" fmla="*/ 614363 w 1038225"/>
                <a:gd name="connsiteY9" fmla="*/ 78582 h 1281113"/>
                <a:gd name="connsiteX10" fmla="*/ 600075 w 1038225"/>
                <a:gd name="connsiteY10" fmla="*/ 61913 h 1281113"/>
                <a:gd name="connsiteX11" fmla="*/ 592932 w 1038225"/>
                <a:gd name="connsiteY11" fmla="*/ 40482 h 1281113"/>
                <a:gd name="connsiteX12" fmla="*/ 590550 w 1038225"/>
                <a:gd name="connsiteY12" fmla="*/ 23813 h 1281113"/>
                <a:gd name="connsiteX13" fmla="*/ 595313 w 1038225"/>
                <a:gd name="connsiteY13" fmla="*/ 7144 h 1281113"/>
                <a:gd name="connsiteX14" fmla="*/ 604838 w 1038225"/>
                <a:gd name="connsiteY14" fmla="*/ 2382 h 1281113"/>
                <a:gd name="connsiteX15" fmla="*/ 623888 w 1038225"/>
                <a:gd name="connsiteY15" fmla="*/ 0 h 1281113"/>
                <a:gd name="connsiteX16" fmla="*/ 652463 w 1038225"/>
                <a:gd name="connsiteY16" fmla="*/ 4763 h 1281113"/>
                <a:gd name="connsiteX17" fmla="*/ 695325 w 1038225"/>
                <a:gd name="connsiteY17" fmla="*/ 21432 h 1281113"/>
                <a:gd name="connsiteX18" fmla="*/ 764382 w 1038225"/>
                <a:gd name="connsiteY18" fmla="*/ 54769 h 1281113"/>
                <a:gd name="connsiteX19" fmla="*/ 850107 w 1038225"/>
                <a:gd name="connsiteY19" fmla="*/ 104775 h 1281113"/>
                <a:gd name="connsiteX20" fmla="*/ 931069 w 1038225"/>
                <a:gd name="connsiteY20" fmla="*/ 159544 h 1281113"/>
                <a:gd name="connsiteX21" fmla="*/ 1000125 w 1038225"/>
                <a:gd name="connsiteY21" fmla="*/ 219075 h 1281113"/>
                <a:gd name="connsiteX22" fmla="*/ 1021557 w 1038225"/>
                <a:gd name="connsiteY22" fmla="*/ 233363 h 1281113"/>
                <a:gd name="connsiteX23" fmla="*/ 1033463 w 1038225"/>
                <a:gd name="connsiteY23" fmla="*/ 245269 h 1281113"/>
                <a:gd name="connsiteX24" fmla="*/ 1038225 w 1038225"/>
                <a:gd name="connsiteY24" fmla="*/ 257175 h 1281113"/>
                <a:gd name="connsiteX25" fmla="*/ 1038225 w 1038225"/>
                <a:gd name="connsiteY25" fmla="*/ 271463 h 1281113"/>
                <a:gd name="connsiteX26" fmla="*/ 1023938 w 1038225"/>
                <a:gd name="connsiteY26" fmla="*/ 297657 h 1281113"/>
                <a:gd name="connsiteX27" fmla="*/ 992982 w 1038225"/>
                <a:gd name="connsiteY27" fmla="*/ 326232 h 1281113"/>
                <a:gd name="connsiteX28" fmla="*/ 947738 w 1038225"/>
                <a:gd name="connsiteY28" fmla="*/ 354807 h 1281113"/>
                <a:gd name="connsiteX29" fmla="*/ 916782 w 1038225"/>
                <a:gd name="connsiteY29" fmla="*/ 388144 h 1281113"/>
                <a:gd name="connsiteX30" fmla="*/ 826294 w 1038225"/>
                <a:gd name="connsiteY30" fmla="*/ 511969 h 1281113"/>
                <a:gd name="connsiteX31" fmla="*/ 795338 w 1038225"/>
                <a:gd name="connsiteY31" fmla="*/ 552450 h 1281113"/>
                <a:gd name="connsiteX32" fmla="*/ 711994 w 1038225"/>
                <a:gd name="connsiteY32" fmla="*/ 657225 h 1281113"/>
                <a:gd name="connsiteX33" fmla="*/ 569119 w 1038225"/>
                <a:gd name="connsiteY33" fmla="*/ 828675 h 1281113"/>
                <a:gd name="connsiteX34" fmla="*/ 483394 w 1038225"/>
                <a:gd name="connsiteY34" fmla="*/ 923925 h 1281113"/>
                <a:gd name="connsiteX35" fmla="*/ 428625 w 1038225"/>
                <a:gd name="connsiteY35" fmla="*/ 981075 h 1281113"/>
                <a:gd name="connsiteX36" fmla="*/ 302419 w 1038225"/>
                <a:gd name="connsiteY36" fmla="*/ 1090613 h 1281113"/>
                <a:gd name="connsiteX37" fmla="*/ 140494 w 1038225"/>
                <a:gd name="connsiteY37" fmla="*/ 1221582 h 1281113"/>
                <a:gd name="connsiteX38" fmla="*/ 69057 w 1038225"/>
                <a:gd name="connsiteY38" fmla="*/ 1273969 h 1281113"/>
                <a:gd name="connsiteX39" fmla="*/ 52388 w 1038225"/>
                <a:gd name="connsiteY39" fmla="*/ 1278732 h 1281113"/>
                <a:gd name="connsiteX40" fmla="*/ 33338 w 1038225"/>
                <a:gd name="connsiteY40" fmla="*/ 1281113 h 1281113"/>
                <a:gd name="connsiteX41" fmla="*/ 14288 w 1038225"/>
                <a:gd name="connsiteY41" fmla="*/ 1281113 h 1281113"/>
                <a:gd name="connsiteX42" fmla="*/ 4763 w 1038225"/>
                <a:gd name="connsiteY42" fmla="*/ 1273969 h 1281113"/>
                <a:gd name="connsiteX43" fmla="*/ 0 w 1038225"/>
                <a:gd name="connsiteY43" fmla="*/ 1257300 h 1281113"/>
                <a:gd name="connsiteX44" fmla="*/ 23813 w 1038225"/>
                <a:gd name="connsiteY44" fmla="*/ 1228725 h 1281113"/>
                <a:gd name="connsiteX45" fmla="*/ 83344 w 1038225"/>
                <a:gd name="connsiteY45" fmla="*/ 1166813 h 1281113"/>
                <a:gd name="connsiteX46" fmla="*/ 159544 w 1038225"/>
                <a:gd name="connsiteY46" fmla="*/ 1078707 h 1281113"/>
                <a:gd name="connsiteX47" fmla="*/ 250032 w 1038225"/>
                <a:gd name="connsiteY47" fmla="*/ 966788 h 1281113"/>
                <a:gd name="connsiteX48" fmla="*/ 323850 w 1038225"/>
                <a:gd name="connsiteY48" fmla="*/ 864394 h 1281113"/>
                <a:gd name="connsiteX49" fmla="*/ 414338 w 1038225"/>
                <a:gd name="connsiteY49" fmla="*/ 728663 h 1281113"/>
                <a:gd name="connsiteX50" fmla="*/ 542925 w 1038225"/>
                <a:gd name="connsiteY50" fmla="*/ 50720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281113">
                  <a:moveTo>
                    <a:pt x="542925" y="507207"/>
                  </a:moveTo>
                  <a:lnTo>
                    <a:pt x="616744" y="376238"/>
                  </a:lnTo>
                  <a:lnTo>
                    <a:pt x="671513" y="269082"/>
                  </a:lnTo>
                  <a:lnTo>
                    <a:pt x="692944" y="223838"/>
                  </a:lnTo>
                  <a:lnTo>
                    <a:pt x="695325" y="202407"/>
                  </a:lnTo>
                  <a:lnTo>
                    <a:pt x="695325" y="190500"/>
                  </a:lnTo>
                  <a:lnTo>
                    <a:pt x="685800" y="161925"/>
                  </a:lnTo>
                  <a:lnTo>
                    <a:pt x="671513" y="135732"/>
                  </a:lnTo>
                  <a:lnTo>
                    <a:pt x="638175" y="100013"/>
                  </a:lnTo>
                  <a:lnTo>
                    <a:pt x="614363" y="78582"/>
                  </a:lnTo>
                  <a:lnTo>
                    <a:pt x="600075" y="61913"/>
                  </a:lnTo>
                  <a:lnTo>
                    <a:pt x="592932" y="40482"/>
                  </a:lnTo>
                  <a:lnTo>
                    <a:pt x="590550" y="23813"/>
                  </a:lnTo>
                  <a:lnTo>
                    <a:pt x="595313" y="7144"/>
                  </a:lnTo>
                  <a:lnTo>
                    <a:pt x="604838" y="2382"/>
                  </a:lnTo>
                  <a:lnTo>
                    <a:pt x="623888" y="0"/>
                  </a:lnTo>
                  <a:lnTo>
                    <a:pt x="652463" y="4763"/>
                  </a:lnTo>
                  <a:lnTo>
                    <a:pt x="695325" y="21432"/>
                  </a:lnTo>
                  <a:lnTo>
                    <a:pt x="764382" y="54769"/>
                  </a:lnTo>
                  <a:lnTo>
                    <a:pt x="850107" y="104775"/>
                  </a:lnTo>
                  <a:lnTo>
                    <a:pt x="931069" y="159544"/>
                  </a:lnTo>
                  <a:lnTo>
                    <a:pt x="1000125" y="219075"/>
                  </a:lnTo>
                  <a:lnTo>
                    <a:pt x="1021557" y="233363"/>
                  </a:lnTo>
                  <a:lnTo>
                    <a:pt x="1033463" y="245269"/>
                  </a:lnTo>
                  <a:lnTo>
                    <a:pt x="1038225" y="257175"/>
                  </a:lnTo>
                  <a:lnTo>
                    <a:pt x="1038225" y="271463"/>
                  </a:lnTo>
                  <a:lnTo>
                    <a:pt x="1023938" y="297657"/>
                  </a:lnTo>
                  <a:lnTo>
                    <a:pt x="992982" y="326232"/>
                  </a:lnTo>
                  <a:lnTo>
                    <a:pt x="947738" y="354807"/>
                  </a:lnTo>
                  <a:lnTo>
                    <a:pt x="916782" y="388144"/>
                  </a:lnTo>
                  <a:lnTo>
                    <a:pt x="826294" y="511969"/>
                  </a:lnTo>
                  <a:lnTo>
                    <a:pt x="795338" y="552450"/>
                  </a:lnTo>
                  <a:lnTo>
                    <a:pt x="711994" y="657225"/>
                  </a:lnTo>
                  <a:lnTo>
                    <a:pt x="569119" y="828675"/>
                  </a:lnTo>
                  <a:lnTo>
                    <a:pt x="483394" y="923925"/>
                  </a:lnTo>
                  <a:lnTo>
                    <a:pt x="428625" y="981075"/>
                  </a:lnTo>
                  <a:lnTo>
                    <a:pt x="302419" y="1090613"/>
                  </a:lnTo>
                  <a:lnTo>
                    <a:pt x="140494" y="1221582"/>
                  </a:lnTo>
                  <a:lnTo>
                    <a:pt x="69057" y="1273969"/>
                  </a:lnTo>
                  <a:lnTo>
                    <a:pt x="52388" y="1278732"/>
                  </a:lnTo>
                  <a:lnTo>
                    <a:pt x="33338" y="1281113"/>
                  </a:lnTo>
                  <a:lnTo>
                    <a:pt x="14288" y="1281113"/>
                  </a:lnTo>
                  <a:lnTo>
                    <a:pt x="4763" y="1273969"/>
                  </a:lnTo>
                  <a:lnTo>
                    <a:pt x="0" y="1257300"/>
                  </a:lnTo>
                  <a:lnTo>
                    <a:pt x="23813" y="1228725"/>
                  </a:lnTo>
                  <a:lnTo>
                    <a:pt x="83344" y="1166813"/>
                  </a:lnTo>
                  <a:lnTo>
                    <a:pt x="159544" y="1078707"/>
                  </a:lnTo>
                  <a:lnTo>
                    <a:pt x="250032" y="966788"/>
                  </a:lnTo>
                  <a:lnTo>
                    <a:pt x="323850" y="864394"/>
                  </a:lnTo>
                  <a:lnTo>
                    <a:pt x="414338" y="728663"/>
                  </a:lnTo>
                  <a:lnTo>
                    <a:pt x="542925" y="50720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4">
              <a:extLst>
                <a:ext uri="{FF2B5EF4-FFF2-40B4-BE49-F238E27FC236}">
                  <a16:creationId xmlns:a16="http://schemas.microsoft.com/office/drawing/2014/main" id="{7586F319-132C-4022-B6B1-1F5CCD759CA4}"/>
                </a:ext>
              </a:extLst>
            </p:cNvPr>
            <p:cNvSpPr/>
            <p:nvPr/>
          </p:nvSpPr>
          <p:spPr>
            <a:xfrm rot="16200000">
              <a:off x="2667797" y="3444082"/>
              <a:ext cx="4306887" cy="571500"/>
            </a:xfrm>
            <a:custGeom>
              <a:avLst/>
              <a:gdLst>
                <a:gd name="connsiteX0" fmla="*/ 1475750 w 4307212"/>
                <a:gd name="connsiteY0" fmla="*/ 215361 h 571941"/>
                <a:gd name="connsiteX1" fmla="*/ 1888818 w 4307212"/>
                <a:gd name="connsiteY1" fmla="*/ 215361 h 571941"/>
                <a:gd name="connsiteX2" fmla="*/ 2051221 w 4307212"/>
                <a:gd name="connsiteY2" fmla="*/ 215361 h 571941"/>
                <a:gd name="connsiteX3" fmla="*/ 2499595 w 4307212"/>
                <a:gd name="connsiteY3" fmla="*/ 215361 h 571941"/>
                <a:gd name="connsiteX4" fmla="*/ 3064476 w 4307212"/>
                <a:gd name="connsiteY4" fmla="*/ 215361 h 571941"/>
                <a:gd name="connsiteX5" fmla="*/ 3512849 w 4307212"/>
                <a:gd name="connsiteY5" fmla="*/ 215361 h 571941"/>
                <a:gd name="connsiteX6" fmla="*/ 3940040 w 4307212"/>
                <a:gd name="connsiteY6" fmla="*/ 215361 h 571941"/>
                <a:gd name="connsiteX7" fmla="*/ 4003589 w 4307212"/>
                <a:gd name="connsiteY7" fmla="*/ 211830 h 571941"/>
                <a:gd name="connsiteX8" fmla="*/ 4053016 w 4307212"/>
                <a:gd name="connsiteY8" fmla="*/ 197708 h 571941"/>
                <a:gd name="connsiteX9" fmla="*/ 4095382 w 4307212"/>
                <a:gd name="connsiteY9" fmla="*/ 180056 h 571941"/>
                <a:gd name="connsiteX10" fmla="*/ 4144809 w 4307212"/>
                <a:gd name="connsiteY10" fmla="*/ 148281 h 571941"/>
                <a:gd name="connsiteX11" fmla="*/ 4165992 w 4307212"/>
                <a:gd name="connsiteY11" fmla="*/ 123568 h 571941"/>
                <a:gd name="connsiteX12" fmla="*/ 4187175 w 4307212"/>
                <a:gd name="connsiteY12" fmla="*/ 98854 h 571941"/>
                <a:gd name="connsiteX13" fmla="*/ 4211889 w 4307212"/>
                <a:gd name="connsiteY13" fmla="*/ 52958 h 571941"/>
                <a:gd name="connsiteX14" fmla="*/ 4229541 w 4307212"/>
                <a:gd name="connsiteY14" fmla="*/ 28244 h 571941"/>
                <a:gd name="connsiteX15" fmla="*/ 4247194 w 4307212"/>
                <a:gd name="connsiteY15" fmla="*/ 14122 h 571941"/>
                <a:gd name="connsiteX16" fmla="*/ 4271907 w 4307212"/>
                <a:gd name="connsiteY16" fmla="*/ 0 h 571941"/>
                <a:gd name="connsiteX17" fmla="*/ 4286029 w 4307212"/>
                <a:gd name="connsiteY17" fmla="*/ 3530 h 571941"/>
                <a:gd name="connsiteX18" fmla="*/ 4293090 w 4307212"/>
                <a:gd name="connsiteY18" fmla="*/ 10591 h 571941"/>
                <a:gd name="connsiteX19" fmla="*/ 4303682 w 4307212"/>
                <a:gd name="connsiteY19" fmla="*/ 31774 h 571941"/>
                <a:gd name="connsiteX20" fmla="*/ 4307212 w 4307212"/>
                <a:gd name="connsiteY20" fmla="*/ 56488 h 571941"/>
                <a:gd name="connsiteX21" fmla="*/ 4303682 w 4307212"/>
                <a:gd name="connsiteY21" fmla="*/ 127098 h 571941"/>
                <a:gd name="connsiteX22" fmla="*/ 4286029 w 4307212"/>
                <a:gd name="connsiteY22" fmla="*/ 208300 h 571941"/>
                <a:gd name="connsiteX23" fmla="*/ 4254255 w 4307212"/>
                <a:gd name="connsiteY23" fmla="*/ 300093 h 571941"/>
                <a:gd name="connsiteX24" fmla="*/ 4211889 w 4307212"/>
                <a:gd name="connsiteY24" fmla="*/ 374233 h 571941"/>
                <a:gd name="connsiteX25" fmla="*/ 4130687 w 4307212"/>
                <a:gd name="connsiteY25" fmla="*/ 483679 h 571941"/>
                <a:gd name="connsiteX26" fmla="*/ 4077730 w 4307212"/>
                <a:gd name="connsiteY26" fmla="*/ 536636 h 571941"/>
                <a:gd name="connsiteX27" fmla="*/ 4042425 w 4307212"/>
                <a:gd name="connsiteY27" fmla="*/ 561350 h 571941"/>
                <a:gd name="connsiteX28" fmla="*/ 4017711 w 4307212"/>
                <a:gd name="connsiteY28" fmla="*/ 571941 h 571941"/>
                <a:gd name="connsiteX29" fmla="*/ 4000059 w 4307212"/>
                <a:gd name="connsiteY29" fmla="*/ 571941 h 571941"/>
                <a:gd name="connsiteX30" fmla="*/ 3971815 w 4307212"/>
                <a:gd name="connsiteY30" fmla="*/ 557819 h 571941"/>
                <a:gd name="connsiteX31" fmla="*/ 3950631 w 4307212"/>
                <a:gd name="connsiteY31" fmla="*/ 526045 h 571941"/>
                <a:gd name="connsiteX32" fmla="*/ 3918857 w 4307212"/>
                <a:gd name="connsiteY32" fmla="*/ 473087 h 571941"/>
                <a:gd name="connsiteX33" fmla="*/ 3897674 w 4307212"/>
                <a:gd name="connsiteY33" fmla="*/ 451904 h 571941"/>
                <a:gd name="connsiteX34" fmla="*/ 3865899 w 4307212"/>
                <a:gd name="connsiteY34" fmla="*/ 437782 h 571941"/>
                <a:gd name="connsiteX35" fmla="*/ 3685844 w 4307212"/>
                <a:gd name="connsiteY35" fmla="*/ 437782 h 571941"/>
                <a:gd name="connsiteX36" fmla="*/ 3403404 w 4307212"/>
                <a:gd name="connsiteY36" fmla="*/ 441313 h 571941"/>
                <a:gd name="connsiteX37" fmla="*/ 3248062 w 4307212"/>
                <a:gd name="connsiteY37" fmla="*/ 437782 h 571941"/>
                <a:gd name="connsiteX38" fmla="*/ 3096250 w 4307212"/>
                <a:gd name="connsiteY38" fmla="*/ 434252 h 571941"/>
                <a:gd name="connsiteX39" fmla="*/ 2859706 w 4307212"/>
                <a:gd name="connsiteY39" fmla="*/ 427191 h 571941"/>
                <a:gd name="connsiteX40" fmla="*/ 2520778 w 4307212"/>
                <a:gd name="connsiteY40" fmla="*/ 416599 h 571941"/>
                <a:gd name="connsiteX41" fmla="*/ 2333662 w 4307212"/>
                <a:gd name="connsiteY41" fmla="*/ 413069 h 571941"/>
                <a:gd name="connsiteX42" fmla="*/ 1888818 w 4307212"/>
                <a:gd name="connsiteY42" fmla="*/ 420130 h 571941"/>
                <a:gd name="connsiteX43" fmla="*/ 1366304 w 4307212"/>
                <a:gd name="connsiteY43" fmla="*/ 427191 h 571941"/>
                <a:gd name="connsiteX44" fmla="*/ 1073272 w 4307212"/>
                <a:gd name="connsiteY44" fmla="*/ 430721 h 571941"/>
                <a:gd name="connsiteX45" fmla="*/ 769649 w 4307212"/>
                <a:gd name="connsiteY45" fmla="*/ 437782 h 571941"/>
                <a:gd name="connsiteX46" fmla="*/ 600185 w 4307212"/>
                <a:gd name="connsiteY46" fmla="*/ 437782 h 571941"/>
                <a:gd name="connsiteX47" fmla="*/ 458965 w 4307212"/>
                <a:gd name="connsiteY47" fmla="*/ 437782 h 571941"/>
                <a:gd name="connsiteX48" fmla="*/ 356581 w 4307212"/>
                <a:gd name="connsiteY48" fmla="*/ 427191 h 571941"/>
                <a:gd name="connsiteX49" fmla="*/ 233013 w 4307212"/>
                <a:gd name="connsiteY49" fmla="*/ 406008 h 571941"/>
                <a:gd name="connsiteX50" fmla="*/ 165933 w 4307212"/>
                <a:gd name="connsiteY50" fmla="*/ 388355 h 571941"/>
                <a:gd name="connsiteX51" fmla="*/ 109445 w 4307212"/>
                <a:gd name="connsiteY51" fmla="*/ 367172 h 571941"/>
                <a:gd name="connsiteX52" fmla="*/ 74140 w 4307212"/>
                <a:gd name="connsiteY52" fmla="*/ 349520 h 571941"/>
                <a:gd name="connsiteX53" fmla="*/ 35305 w 4307212"/>
                <a:gd name="connsiteY53" fmla="*/ 314215 h 571941"/>
                <a:gd name="connsiteX54" fmla="*/ 7061 w 4307212"/>
                <a:gd name="connsiteY54" fmla="*/ 278910 h 571941"/>
                <a:gd name="connsiteX55" fmla="*/ 0 w 4307212"/>
                <a:gd name="connsiteY55" fmla="*/ 261257 h 571941"/>
                <a:gd name="connsiteX56" fmla="*/ 3530 w 4307212"/>
                <a:gd name="connsiteY56" fmla="*/ 247135 h 571941"/>
                <a:gd name="connsiteX57" fmla="*/ 21183 w 4307212"/>
                <a:gd name="connsiteY57" fmla="*/ 222422 h 571941"/>
                <a:gd name="connsiteX58" fmla="*/ 56488 w 4307212"/>
                <a:gd name="connsiteY58" fmla="*/ 190647 h 571941"/>
                <a:gd name="connsiteX59" fmla="*/ 522514 w 4307212"/>
                <a:gd name="connsiteY59" fmla="*/ 204769 h 571941"/>
                <a:gd name="connsiteX60" fmla="*/ 582533 w 4307212"/>
                <a:gd name="connsiteY60" fmla="*/ 215361 h 571941"/>
                <a:gd name="connsiteX61" fmla="*/ 723753 w 4307212"/>
                <a:gd name="connsiteY61" fmla="*/ 215361 h 571941"/>
                <a:gd name="connsiteX62" fmla="*/ 1048559 w 4307212"/>
                <a:gd name="connsiteY62" fmla="*/ 215361 h 571941"/>
                <a:gd name="connsiteX63" fmla="*/ 1475750 w 4307212"/>
                <a:gd name="connsiteY63" fmla="*/ 215361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07212" h="571941">
                  <a:moveTo>
                    <a:pt x="1475750" y="215361"/>
                  </a:moveTo>
                  <a:lnTo>
                    <a:pt x="1888818" y="215361"/>
                  </a:lnTo>
                  <a:lnTo>
                    <a:pt x="2051221" y="215361"/>
                  </a:lnTo>
                  <a:lnTo>
                    <a:pt x="2499595" y="215361"/>
                  </a:lnTo>
                  <a:lnTo>
                    <a:pt x="3064476" y="215361"/>
                  </a:lnTo>
                  <a:lnTo>
                    <a:pt x="3512849" y="215361"/>
                  </a:lnTo>
                  <a:lnTo>
                    <a:pt x="3940040" y="215361"/>
                  </a:lnTo>
                  <a:lnTo>
                    <a:pt x="4003589" y="211830"/>
                  </a:lnTo>
                  <a:lnTo>
                    <a:pt x="4053016" y="197708"/>
                  </a:lnTo>
                  <a:lnTo>
                    <a:pt x="4095382" y="180056"/>
                  </a:lnTo>
                  <a:lnTo>
                    <a:pt x="4144809" y="148281"/>
                  </a:lnTo>
                  <a:lnTo>
                    <a:pt x="4165992" y="123568"/>
                  </a:lnTo>
                  <a:lnTo>
                    <a:pt x="4187175" y="98854"/>
                  </a:lnTo>
                  <a:lnTo>
                    <a:pt x="4211889" y="52958"/>
                  </a:lnTo>
                  <a:lnTo>
                    <a:pt x="4229541" y="28244"/>
                  </a:lnTo>
                  <a:lnTo>
                    <a:pt x="4247194" y="14122"/>
                  </a:lnTo>
                  <a:lnTo>
                    <a:pt x="4271907" y="0"/>
                  </a:lnTo>
                  <a:lnTo>
                    <a:pt x="4286029" y="3530"/>
                  </a:lnTo>
                  <a:lnTo>
                    <a:pt x="4293090" y="10591"/>
                  </a:lnTo>
                  <a:lnTo>
                    <a:pt x="4303682" y="31774"/>
                  </a:lnTo>
                  <a:lnTo>
                    <a:pt x="4307212" y="56488"/>
                  </a:lnTo>
                  <a:lnTo>
                    <a:pt x="4303682" y="127098"/>
                  </a:lnTo>
                  <a:lnTo>
                    <a:pt x="4286029" y="208300"/>
                  </a:lnTo>
                  <a:lnTo>
                    <a:pt x="4254255" y="300093"/>
                  </a:lnTo>
                  <a:lnTo>
                    <a:pt x="4211889" y="374233"/>
                  </a:lnTo>
                  <a:lnTo>
                    <a:pt x="4130687" y="483679"/>
                  </a:lnTo>
                  <a:lnTo>
                    <a:pt x="4077730" y="536636"/>
                  </a:lnTo>
                  <a:lnTo>
                    <a:pt x="4042425" y="561350"/>
                  </a:lnTo>
                  <a:lnTo>
                    <a:pt x="4017711" y="571941"/>
                  </a:lnTo>
                  <a:lnTo>
                    <a:pt x="4000059" y="571941"/>
                  </a:lnTo>
                  <a:lnTo>
                    <a:pt x="3971815" y="557819"/>
                  </a:lnTo>
                  <a:lnTo>
                    <a:pt x="3950631" y="526045"/>
                  </a:lnTo>
                  <a:lnTo>
                    <a:pt x="3918857" y="473087"/>
                  </a:lnTo>
                  <a:lnTo>
                    <a:pt x="3897674" y="451904"/>
                  </a:lnTo>
                  <a:lnTo>
                    <a:pt x="3865899" y="437782"/>
                  </a:lnTo>
                  <a:lnTo>
                    <a:pt x="3685844" y="437782"/>
                  </a:lnTo>
                  <a:lnTo>
                    <a:pt x="3403404" y="441313"/>
                  </a:lnTo>
                  <a:lnTo>
                    <a:pt x="3248062" y="437782"/>
                  </a:lnTo>
                  <a:lnTo>
                    <a:pt x="3096250" y="434252"/>
                  </a:lnTo>
                  <a:lnTo>
                    <a:pt x="2859706" y="427191"/>
                  </a:lnTo>
                  <a:lnTo>
                    <a:pt x="2520778" y="416599"/>
                  </a:lnTo>
                  <a:lnTo>
                    <a:pt x="2333662" y="413069"/>
                  </a:lnTo>
                  <a:lnTo>
                    <a:pt x="1888818" y="420130"/>
                  </a:lnTo>
                  <a:lnTo>
                    <a:pt x="1366304" y="427191"/>
                  </a:lnTo>
                  <a:lnTo>
                    <a:pt x="1073272" y="430721"/>
                  </a:lnTo>
                  <a:lnTo>
                    <a:pt x="769649" y="437782"/>
                  </a:lnTo>
                  <a:lnTo>
                    <a:pt x="600185" y="437782"/>
                  </a:lnTo>
                  <a:lnTo>
                    <a:pt x="458965" y="437782"/>
                  </a:lnTo>
                  <a:lnTo>
                    <a:pt x="356581" y="427191"/>
                  </a:lnTo>
                  <a:lnTo>
                    <a:pt x="233013" y="406008"/>
                  </a:lnTo>
                  <a:lnTo>
                    <a:pt x="165933" y="388355"/>
                  </a:lnTo>
                  <a:lnTo>
                    <a:pt x="109445" y="367172"/>
                  </a:lnTo>
                  <a:lnTo>
                    <a:pt x="74140" y="349520"/>
                  </a:lnTo>
                  <a:lnTo>
                    <a:pt x="35305" y="314215"/>
                  </a:lnTo>
                  <a:lnTo>
                    <a:pt x="7061" y="278910"/>
                  </a:lnTo>
                  <a:lnTo>
                    <a:pt x="0" y="261257"/>
                  </a:lnTo>
                  <a:lnTo>
                    <a:pt x="3530" y="247135"/>
                  </a:lnTo>
                  <a:lnTo>
                    <a:pt x="21183" y="222422"/>
                  </a:lnTo>
                  <a:lnTo>
                    <a:pt x="56488" y="190647"/>
                  </a:lnTo>
                  <a:lnTo>
                    <a:pt x="522514" y="204769"/>
                  </a:lnTo>
                  <a:lnTo>
                    <a:pt x="582533" y="215361"/>
                  </a:lnTo>
                  <a:lnTo>
                    <a:pt x="723753" y="215361"/>
                  </a:lnTo>
                  <a:lnTo>
                    <a:pt x="1048559" y="215361"/>
                  </a:lnTo>
                  <a:lnTo>
                    <a:pt x="1475750" y="21536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5">
              <a:extLst>
                <a:ext uri="{FF2B5EF4-FFF2-40B4-BE49-F238E27FC236}">
                  <a16:creationId xmlns:a16="http://schemas.microsoft.com/office/drawing/2014/main" id="{39B5E8E4-06A0-47F5-9835-8F0E3173870F}"/>
                </a:ext>
              </a:extLst>
            </p:cNvPr>
            <p:cNvSpPr/>
            <p:nvPr/>
          </p:nvSpPr>
          <p:spPr>
            <a:xfrm rot="16200000">
              <a:off x="4185444" y="5276056"/>
              <a:ext cx="622300" cy="585788"/>
            </a:xfrm>
            <a:custGeom>
              <a:avLst/>
              <a:gdLst>
                <a:gd name="connsiteX0" fmla="*/ 409575 w 621507"/>
                <a:gd name="connsiteY0" fmla="*/ 207168 h 585787"/>
                <a:gd name="connsiteX1" fmla="*/ 276225 w 621507"/>
                <a:gd name="connsiteY1" fmla="*/ 357187 h 585787"/>
                <a:gd name="connsiteX2" fmla="*/ 223838 w 621507"/>
                <a:gd name="connsiteY2" fmla="*/ 409575 h 585787"/>
                <a:gd name="connsiteX3" fmla="*/ 185738 w 621507"/>
                <a:gd name="connsiteY3" fmla="*/ 438150 h 585787"/>
                <a:gd name="connsiteX4" fmla="*/ 133350 w 621507"/>
                <a:gd name="connsiteY4" fmla="*/ 466725 h 585787"/>
                <a:gd name="connsiteX5" fmla="*/ 92869 w 621507"/>
                <a:gd name="connsiteY5" fmla="*/ 490537 h 585787"/>
                <a:gd name="connsiteX6" fmla="*/ 52388 w 621507"/>
                <a:gd name="connsiteY6" fmla="*/ 521493 h 585787"/>
                <a:gd name="connsiteX7" fmla="*/ 14288 w 621507"/>
                <a:gd name="connsiteY7" fmla="*/ 559593 h 585787"/>
                <a:gd name="connsiteX8" fmla="*/ 0 w 621507"/>
                <a:gd name="connsiteY8" fmla="*/ 585787 h 585787"/>
                <a:gd name="connsiteX9" fmla="*/ 600075 w 621507"/>
                <a:gd name="connsiteY9" fmla="*/ 550068 h 585787"/>
                <a:gd name="connsiteX10" fmla="*/ 547688 w 621507"/>
                <a:gd name="connsiteY10" fmla="*/ 545306 h 585787"/>
                <a:gd name="connsiteX11" fmla="*/ 521494 w 621507"/>
                <a:gd name="connsiteY11" fmla="*/ 533400 h 585787"/>
                <a:gd name="connsiteX12" fmla="*/ 497682 w 621507"/>
                <a:gd name="connsiteY12" fmla="*/ 516731 h 585787"/>
                <a:gd name="connsiteX13" fmla="*/ 485775 w 621507"/>
                <a:gd name="connsiteY13" fmla="*/ 497681 h 585787"/>
                <a:gd name="connsiteX14" fmla="*/ 481013 w 621507"/>
                <a:gd name="connsiteY14" fmla="*/ 435768 h 585787"/>
                <a:gd name="connsiteX15" fmla="*/ 488157 w 621507"/>
                <a:gd name="connsiteY15" fmla="*/ 400050 h 585787"/>
                <a:gd name="connsiteX16" fmla="*/ 533400 w 621507"/>
                <a:gd name="connsiteY16" fmla="*/ 283368 h 585787"/>
                <a:gd name="connsiteX17" fmla="*/ 588169 w 621507"/>
                <a:gd name="connsiteY17" fmla="*/ 135731 h 585787"/>
                <a:gd name="connsiteX18" fmla="*/ 616744 w 621507"/>
                <a:gd name="connsiteY18" fmla="*/ 59531 h 585787"/>
                <a:gd name="connsiteX19" fmla="*/ 621507 w 621507"/>
                <a:gd name="connsiteY19" fmla="*/ 33337 h 585787"/>
                <a:gd name="connsiteX20" fmla="*/ 621507 w 621507"/>
                <a:gd name="connsiteY20" fmla="*/ 16668 h 585787"/>
                <a:gd name="connsiteX21" fmla="*/ 614363 w 621507"/>
                <a:gd name="connsiteY21" fmla="*/ 0 h 585787"/>
                <a:gd name="connsiteX22" fmla="*/ 600075 w 621507"/>
                <a:gd name="connsiteY22" fmla="*/ 0 h 585787"/>
                <a:gd name="connsiteX23" fmla="*/ 576263 w 621507"/>
                <a:gd name="connsiteY23" fmla="*/ 9525 h 585787"/>
                <a:gd name="connsiteX24" fmla="*/ 540544 w 621507"/>
                <a:gd name="connsiteY24" fmla="*/ 50006 h 585787"/>
                <a:gd name="connsiteX25" fmla="*/ 459582 w 621507"/>
                <a:gd name="connsiteY25" fmla="*/ 150018 h 585787"/>
                <a:gd name="connsiteX26" fmla="*/ 409575 w 621507"/>
                <a:gd name="connsiteY26" fmla="*/ 207168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1507" h="585787">
                  <a:moveTo>
                    <a:pt x="409575" y="207168"/>
                  </a:moveTo>
                  <a:lnTo>
                    <a:pt x="276225" y="357187"/>
                  </a:lnTo>
                  <a:lnTo>
                    <a:pt x="223838" y="409575"/>
                  </a:lnTo>
                  <a:lnTo>
                    <a:pt x="185738" y="438150"/>
                  </a:lnTo>
                  <a:lnTo>
                    <a:pt x="133350" y="466725"/>
                  </a:lnTo>
                  <a:lnTo>
                    <a:pt x="92869" y="490537"/>
                  </a:lnTo>
                  <a:lnTo>
                    <a:pt x="52388" y="521493"/>
                  </a:lnTo>
                  <a:lnTo>
                    <a:pt x="14288" y="559593"/>
                  </a:lnTo>
                  <a:lnTo>
                    <a:pt x="0" y="585787"/>
                  </a:lnTo>
                  <a:lnTo>
                    <a:pt x="600075" y="550068"/>
                  </a:lnTo>
                  <a:lnTo>
                    <a:pt x="547688" y="545306"/>
                  </a:lnTo>
                  <a:lnTo>
                    <a:pt x="521494" y="533400"/>
                  </a:lnTo>
                  <a:lnTo>
                    <a:pt x="497682" y="516731"/>
                  </a:lnTo>
                  <a:lnTo>
                    <a:pt x="485775" y="497681"/>
                  </a:lnTo>
                  <a:lnTo>
                    <a:pt x="481013" y="435768"/>
                  </a:lnTo>
                  <a:lnTo>
                    <a:pt x="488157" y="400050"/>
                  </a:lnTo>
                  <a:lnTo>
                    <a:pt x="533400" y="283368"/>
                  </a:lnTo>
                  <a:lnTo>
                    <a:pt x="588169" y="135731"/>
                  </a:lnTo>
                  <a:lnTo>
                    <a:pt x="616744" y="59531"/>
                  </a:lnTo>
                  <a:lnTo>
                    <a:pt x="621507" y="33337"/>
                  </a:lnTo>
                  <a:lnTo>
                    <a:pt x="621507" y="16668"/>
                  </a:lnTo>
                  <a:lnTo>
                    <a:pt x="614363" y="0"/>
                  </a:lnTo>
                  <a:lnTo>
                    <a:pt x="600075" y="0"/>
                  </a:lnTo>
                  <a:lnTo>
                    <a:pt x="576263" y="9525"/>
                  </a:lnTo>
                  <a:lnTo>
                    <a:pt x="540544" y="50006"/>
                  </a:lnTo>
                  <a:lnTo>
                    <a:pt x="459582" y="150018"/>
                  </a:lnTo>
                  <a:lnTo>
                    <a:pt x="409575" y="20716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3">
              <a:extLst>
                <a:ext uri="{FF2B5EF4-FFF2-40B4-BE49-F238E27FC236}">
                  <a16:creationId xmlns:a16="http://schemas.microsoft.com/office/drawing/2014/main" id="{8B52BE0D-C41C-43E5-8434-5701C67A486E}"/>
                </a:ext>
              </a:extLst>
            </p:cNvPr>
            <p:cNvSpPr/>
            <p:nvPr/>
          </p:nvSpPr>
          <p:spPr>
            <a:xfrm>
              <a:off x="3770313" y="3211513"/>
              <a:ext cx="1638300" cy="1312862"/>
            </a:xfrm>
            <a:custGeom>
              <a:avLst/>
              <a:gdLst>
                <a:gd name="connsiteX0" fmla="*/ 709612 w 1638300"/>
                <a:gd name="connsiteY0" fmla="*/ 614363 h 1312069"/>
                <a:gd name="connsiteX1" fmla="*/ 1002506 w 1638300"/>
                <a:gd name="connsiteY1" fmla="*/ 426244 h 1312069"/>
                <a:gd name="connsiteX2" fmla="*/ 1204912 w 1638300"/>
                <a:gd name="connsiteY2" fmla="*/ 288132 h 1312069"/>
                <a:gd name="connsiteX3" fmla="*/ 1343025 w 1638300"/>
                <a:gd name="connsiteY3" fmla="*/ 188119 h 1312069"/>
                <a:gd name="connsiteX4" fmla="*/ 1447800 w 1638300"/>
                <a:gd name="connsiteY4" fmla="*/ 111919 h 1312069"/>
                <a:gd name="connsiteX5" fmla="*/ 1538287 w 1638300"/>
                <a:gd name="connsiteY5" fmla="*/ 47625 h 1312069"/>
                <a:gd name="connsiteX6" fmla="*/ 1581150 w 1638300"/>
                <a:gd name="connsiteY6" fmla="*/ 16669 h 1312069"/>
                <a:gd name="connsiteX7" fmla="*/ 1600200 w 1638300"/>
                <a:gd name="connsiteY7" fmla="*/ 7144 h 1312069"/>
                <a:gd name="connsiteX8" fmla="*/ 1619250 w 1638300"/>
                <a:gd name="connsiteY8" fmla="*/ 0 h 1312069"/>
                <a:gd name="connsiteX9" fmla="*/ 1626394 w 1638300"/>
                <a:gd name="connsiteY9" fmla="*/ 0 h 1312069"/>
                <a:gd name="connsiteX10" fmla="*/ 1631156 w 1638300"/>
                <a:gd name="connsiteY10" fmla="*/ 2382 h 1312069"/>
                <a:gd name="connsiteX11" fmla="*/ 1635919 w 1638300"/>
                <a:gd name="connsiteY11" fmla="*/ 11907 h 1312069"/>
                <a:gd name="connsiteX12" fmla="*/ 1638300 w 1638300"/>
                <a:gd name="connsiteY12" fmla="*/ 33338 h 1312069"/>
                <a:gd name="connsiteX13" fmla="*/ 1621631 w 1638300"/>
                <a:gd name="connsiteY13" fmla="*/ 64294 h 1312069"/>
                <a:gd name="connsiteX14" fmla="*/ 1547812 w 1638300"/>
                <a:gd name="connsiteY14" fmla="*/ 140494 h 1312069"/>
                <a:gd name="connsiteX15" fmla="*/ 1388269 w 1638300"/>
                <a:gd name="connsiteY15" fmla="*/ 302419 h 1312069"/>
                <a:gd name="connsiteX16" fmla="*/ 1183481 w 1638300"/>
                <a:gd name="connsiteY16" fmla="*/ 502444 h 1312069"/>
                <a:gd name="connsiteX17" fmla="*/ 969169 w 1638300"/>
                <a:gd name="connsiteY17" fmla="*/ 673894 h 1312069"/>
                <a:gd name="connsiteX18" fmla="*/ 828675 w 1638300"/>
                <a:gd name="connsiteY18" fmla="*/ 781050 h 1312069"/>
                <a:gd name="connsiteX19" fmla="*/ 690562 w 1638300"/>
                <a:gd name="connsiteY19" fmla="*/ 888207 h 1312069"/>
                <a:gd name="connsiteX20" fmla="*/ 554831 w 1638300"/>
                <a:gd name="connsiteY20" fmla="*/ 995363 h 1312069"/>
                <a:gd name="connsiteX21" fmla="*/ 440531 w 1638300"/>
                <a:gd name="connsiteY21" fmla="*/ 1083469 h 1312069"/>
                <a:gd name="connsiteX22" fmla="*/ 366712 w 1638300"/>
                <a:gd name="connsiteY22" fmla="*/ 1143000 h 1312069"/>
                <a:gd name="connsiteX23" fmla="*/ 319087 w 1638300"/>
                <a:gd name="connsiteY23" fmla="*/ 1193007 h 1312069"/>
                <a:gd name="connsiteX24" fmla="*/ 264319 w 1638300"/>
                <a:gd name="connsiteY24" fmla="*/ 1266825 h 1312069"/>
                <a:gd name="connsiteX25" fmla="*/ 242887 w 1638300"/>
                <a:gd name="connsiteY25" fmla="*/ 1300163 h 1312069"/>
                <a:gd name="connsiteX26" fmla="*/ 226219 w 1638300"/>
                <a:gd name="connsiteY26" fmla="*/ 1312069 h 1312069"/>
                <a:gd name="connsiteX27" fmla="*/ 202406 w 1638300"/>
                <a:gd name="connsiteY27" fmla="*/ 1312069 h 1312069"/>
                <a:gd name="connsiteX28" fmla="*/ 176212 w 1638300"/>
                <a:gd name="connsiteY28" fmla="*/ 1295400 h 1312069"/>
                <a:gd name="connsiteX29" fmla="*/ 152400 w 1638300"/>
                <a:gd name="connsiteY29" fmla="*/ 1266825 h 1312069"/>
                <a:gd name="connsiteX30" fmla="*/ 123825 w 1638300"/>
                <a:gd name="connsiteY30" fmla="*/ 1221582 h 1312069"/>
                <a:gd name="connsiteX31" fmla="*/ 78581 w 1638300"/>
                <a:gd name="connsiteY31" fmla="*/ 1138238 h 1312069"/>
                <a:gd name="connsiteX32" fmla="*/ 38100 w 1638300"/>
                <a:gd name="connsiteY32" fmla="*/ 1038225 h 1312069"/>
                <a:gd name="connsiteX33" fmla="*/ 14287 w 1638300"/>
                <a:gd name="connsiteY33" fmla="*/ 957263 h 1312069"/>
                <a:gd name="connsiteX34" fmla="*/ 0 w 1638300"/>
                <a:gd name="connsiteY34" fmla="*/ 869157 h 1312069"/>
                <a:gd name="connsiteX35" fmla="*/ 0 w 1638300"/>
                <a:gd name="connsiteY35" fmla="*/ 823913 h 1312069"/>
                <a:gd name="connsiteX36" fmla="*/ 0 w 1638300"/>
                <a:gd name="connsiteY36" fmla="*/ 804863 h 1312069"/>
                <a:gd name="connsiteX37" fmla="*/ 9525 w 1638300"/>
                <a:gd name="connsiteY37" fmla="*/ 785813 h 1312069"/>
                <a:gd name="connsiteX38" fmla="*/ 26194 w 1638300"/>
                <a:gd name="connsiteY38" fmla="*/ 781050 h 1312069"/>
                <a:gd name="connsiteX39" fmla="*/ 45244 w 1638300"/>
                <a:gd name="connsiteY39" fmla="*/ 785813 h 1312069"/>
                <a:gd name="connsiteX40" fmla="*/ 61912 w 1638300"/>
                <a:gd name="connsiteY40" fmla="*/ 795338 h 1312069"/>
                <a:gd name="connsiteX41" fmla="*/ 78581 w 1638300"/>
                <a:gd name="connsiteY41" fmla="*/ 821532 h 1312069"/>
                <a:gd name="connsiteX42" fmla="*/ 107156 w 1638300"/>
                <a:gd name="connsiteY42" fmla="*/ 864394 h 1312069"/>
                <a:gd name="connsiteX43" fmla="*/ 133350 w 1638300"/>
                <a:gd name="connsiteY43" fmla="*/ 895350 h 1312069"/>
                <a:gd name="connsiteX44" fmla="*/ 164306 w 1638300"/>
                <a:gd name="connsiteY44" fmla="*/ 921544 h 1312069"/>
                <a:gd name="connsiteX45" fmla="*/ 183356 w 1638300"/>
                <a:gd name="connsiteY45" fmla="*/ 931069 h 1312069"/>
                <a:gd name="connsiteX46" fmla="*/ 202406 w 1638300"/>
                <a:gd name="connsiteY46" fmla="*/ 933450 h 1312069"/>
                <a:gd name="connsiteX47" fmla="*/ 221456 w 1638300"/>
                <a:gd name="connsiteY47" fmla="*/ 928688 h 1312069"/>
                <a:gd name="connsiteX48" fmla="*/ 280987 w 1638300"/>
                <a:gd name="connsiteY48" fmla="*/ 892969 h 1312069"/>
                <a:gd name="connsiteX49" fmla="*/ 438150 w 1638300"/>
                <a:gd name="connsiteY49" fmla="*/ 790575 h 1312069"/>
                <a:gd name="connsiteX50" fmla="*/ 709612 w 1638300"/>
                <a:gd name="connsiteY50" fmla="*/ 614363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12069">
                  <a:moveTo>
                    <a:pt x="709612" y="614363"/>
                  </a:moveTo>
                  <a:lnTo>
                    <a:pt x="1002506" y="426244"/>
                  </a:lnTo>
                  <a:lnTo>
                    <a:pt x="1204912" y="288132"/>
                  </a:lnTo>
                  <a:lnTo>
                    <a:pt x="1343025" y="188119"/>
                  </a:lnTo>
                  <a:lnTo>
                    <a:pt x="1447800" y="111919"/>
                  </a:lnTo>
                  <a:lnTo>
                    <a:pt x="1538287" y="47625"/>
                  </a:lnTo>
                  <a:lnTo>
                    <a:pt x="1581150" y="16669"/>
                  </a:lnTo>
                  <a:lnTo>
                    <a:pt x="1600200" y="7144"/>
                  </a:lnTo>
                  <a:lnTo>
                    <a:pt x="1619250" y="0"/>
                  </a:lnTo>
                  <a:lnTo>
                    <a:pt x="1626394" y="0"/>
                  </a:lnTo>
                  <a:lnTo>
                    <a:pt x="1631156" y="2382"/>
                  </a:lnTo>
                  <a:lnTo>
                    <a:pt x="1635919" y="11907"/>
                  </a:lnTo>
                  <a:lnTo>
                    <a:pt x="1638300" y="33338"/>
                  </a:lnTo>
                  <a:lnTo>
                    <a:pt x="1621631" y="64294"/>
                  </a:lnTo>
                  <a:lnTo>
                    <a:pt x="1547812" y="140494"/>
                  </a:lnTo>
                  <a:lnTo>
                    <a:pt x="1388269" y="302419"/>
                  </a:lnTo>
                  <a:lnTo>
                    <a:pt x="1183481" y="502444"/>
                  </a:lnTo>
                  <a:lnTo>
                    <a:pt x="969169" y="673894"/>
                  </a:lnTo>
                  <a:lnTo>
                    <a:pt x="828675" y="781050"/>
                  </a:lnTo>
                  <a:lnTo>
                    <a:pt x="690562" y="888207"/>
                  </a:lnTo>
                  <a:lnTo>
                    <a:pt x="554831" y="995363"/>
                  </a:lnTo>
                  <a:lnTo>
                    <a:pt x="440531" y="1083469"/>
                  </a:lnTo>
                  <a:lnTo>
                    <a:pt x="366712" y="1143000"/>
                  </a:lnTo>
                  <a:lnTo>
                    <a:pt x="319087" y="1193007"/>
                  </a:lnTo>
                  <a:lnTo>
                    <a:pt x="264319" y="1266825"/>
                  </a:lnTo>
                  <a:lnTo>
                    <a:pt x="242887" y="1300163"/>
                  </a:lnTo>
                  <a:lnTo>
                    <a:pt x="226219" y="1312069"/>
                  </a:lnTo>
                  <a:lnTo>
                    <a:pt x="202406" y="1312069"/>
                  </a:lnTo>
                  <a:lnTo>
                    <a:pt x="176212" y="1295400"/>
                  </a:lnTo>
                  <a:lnTo>
                    <a:pt x="152400" y="1266825"/>
                  </a:lnTo>
                  <a:lnTo>
                    <a:pt x="123825" y="1221582"/>
                  </a:lnTo>
                  <a:lnTo>
                    <a:pt x="78581" y="1138238"/>
                  </a:lnTo>
                  <a:lnTo>
                    <a:pt x="38100" y="1038225"/>
                  </a:lnTo>
                  <a:lnTo>
                    <a:pt x="14287" y="957263"/>
                  </a:lnTo>
                  <a:lnTo>
                    <a:pt x="0" y="869157"/>
                  </a:lnTo>
                  <a:lnTo>
                    <a:pt x="0" y="823913"/>
                  </a:lnTo>
                  <a:lnTo>
                    <a:pt x="0" y="804863"/>
                  </a:lnTo>
                  <a:lnTo>
                    <a:pt x="9525" y="785813"/>
                  </a:lnTo>
                  <a:lnTo>
                    <a:pt x="26194" y="781050"/>
                  </a:lnTo>
                  <a:lnTo>
                    <a:pt x="45244" y="785813"/>
                  </a:lnTo>
                  <a:lnTo>
                    <a:pt x="61912" y="795338"/>
                  </a:lnTo>
                  <a:lnTo>
                    <a:pt x="78581" y="821532"/>
                  </a:lnTo>
                  <a:lnTo>
                    <a:pt x="107156" y="864394"/>
                  </a:lnTo>
                  <a:lnTo>
                    <a:pt x="133350" y="895350"/>
                  </a:lnTo>
                  <a:lnTo>
                    <a:pt x="164306" y="921544"/>
                  </a:lnTo>
                  <a:lnTo>
                    <a:pt x="183356" y="931069"/>
                  </a:lnTo>
                  <a:lnTo>
                    <a:pt x="202406" y="933450"/>
                  </a:lnTo>
                  <a:lnTo>
                    <a:pt x="221456" y="928688"/>
                  </a:lnTo>
                  <a:lnTo>
                    <a:pt x="280987" y="892969"/>
                  </a:lnTo>
                  <a:lnTo>
                    <a:pt x="438150" y="790575"/>
                  </a:lnTo>
                  <a:lnTo>
                    <a:pt x="709612" y="6143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91E5B8FF-4A0A-411B-9C0D-B1FEE93E22EE}"/>
                </a:ext>
              </a:extLst>
            </p:cNvPr>
            <p:cNvSpPr/>
            <p:nvPr/>
          </p:nvSpPr>
          <p:spPr>
            <a:xfrm>
              <a:off x="6008689" y="1676400"/>
              <a:ext cx="1762125" cy="1709738"/>
            </a:xfrm>
            <a:custGeom>
              <a:avLst/>
              <a:gdLst>
                <a:gd name="connsiteX0" fmla="*/ 600075 w 1762125"/>
                <a:gd name="connsiteY0" fmla="*/ 269081 h 1709738"/>
                <a:gd name="connsiteX1" fmla="*/ 269081 w 1762125"/>
                <a:gd name="connsiteY1" fmla="*/ 302419 h 1709738"/>
                <a:gd name="connsiteX2" fmla="*/ 11906 w 1762125"/>
                <a:gd name="connsiteY2" fmla="*/ 328613 h 1709738"/>
                <a:gd name="connsiteX3" fmla="*/ 0 w 1762125"/>
                <a:gd name="connsiteY3" fmla="*/ 173831 h 1709738"/>
                <a:gd name="connsiteX4" fmla="*/ 140494 w 1762125"/>
                <a:gd name="connsiteY4" fmla="*/ 161925 h 1709738"/>
                <a:gd name="connsiteX5" fmla="*/ 376237 w 1762125"/>
                <a:gd name="connsiteY5" fmla="*/ 135731 h 1709738"/>
                <a:gd name="connsiteX6" fmla="*/ 638175 w 1762125"/>
                <a:gd name="connsiteY6" fmla="*/ 107156 h 1709738"/>
                <a:gd name="connsiteX7" fmla="*/ 900112 w 1762125"/>
                <a:gd name="connsiteY7" fmla="*/ 78581 h 1709738"/>
                <a:gd name="connsiteX8" fmla="*/ 1102519 w 1762125"/>
                <a:gd name="connsiteY8" fmla="*/ 57150 h 1709738"/>
                <a:gd name="connsiteX9" fmla="*/ 1190625 w 1762125"/>
                <a:gd name="connsiteY9" fmla="*/ 42863 h 1709738"/>
                <a:gd name="connsiteX10" fmla="*/ 1293019 w 1762125"/>
                <a:gd name="connsiteY10" fmla="*/ 21431 h 1709738"/>
                <a:gd name="connsiteX11" fmla="*/ 1371600 w 1762125"/>
                <a:gd name="connsiteY11" fmla="*/ 2381 h 1709738"/>
                <a:gd name="connsiteX12" fmla="*/ 1395412 w 1762125"/>
                <a:gd name="connsiteY12" fmla="*/ 0 h 1709738"/>
                <a:gd name="connsiteX13" fmla="*/ 1431131 w 1762125"/>
                <a:gd name="connsiteY13" fmla="*/ 7144 h 1709738"/>
                <a:gd name="connsiteX14" fmla="*/ 1469231 w 1762125"/>
                <a:gd name="connsiteY14" fmla="*/ 21431 h 1709738"/>
                <a:gd name="connsiteX15" fmla="*/ 1533525 w 1762125"/>
                <a:gd name="connsiteY15" fmla="*/ 59531 h 1709738"/>
                <a:gd name="connsiteX16" fmla="*/ 1604962 w 1762125"/>
                <a:gd name="connsiteY16" fmla="*/ 114300 h 1709738"/>
                <a:gd name="connsiteX17" fmla="*/ 1681162 w 1762125"/>
                <a:gd name="connsiteY17" fmla="*/ 180975 h 1709738"/>
                <a:gd name="connsiteX18" fmla="*/ 1721644 w 1762125"/>
                <a:gd name="connsiteY18" fmla="*/ 214313 h 1709738"/>
                <a:gd name="connsiteX19" fmla="*/ 1743075 w 1762125"/>
                <a:gd name="connsiteY19" fmla="*/ 233363 h 1709738"/>
                <a:gd name="connsiteX20" fmla="*/ 1754981 w 1762125"/>
                <a:gd name="connsiteY20" fmla="*/ 250031 h 1709738"/>
                <a:gd name="connsiteX21" fmla="*/ 1762125 w 1762125"/>
                <a:gd name="connsiteY21" fmla="*/ 269081 h 1709738"/>
                <a:gd name="connsiteX22" fmla="*/ 1762125 w 1762125"/>
                <a:gd name="connsiteY22" fmla="*/ 285750 h 1709738"/>
                <a:gd name="connsiteX23" fmla="*/ 1754981 w 1762125"/>
                <a:gd name="connsiteY23" fmla="*/ 302419 h 1709738"/>
                <a:gd name="connsiteX24" fmla="*/ 1738312 w 1762125"/>
                <a:gd name="connsiteY24" fmla="*/ 323850 h 1709738"/>
                <a:gd name="connsiteX25" fmla="*/ 1695450 w 1762125"/>
                <a:gd name="connsiteY25" fmla="*/ 357188 h 1709738"/>
                <a:gd name="connsiteX26" fmla="*/ 1659731 w 1762125"/>
                <a:gd name="connsiteY26" fmla="*/ 390525 h 1709738"/>
                <a:gd name="connsiteX27" fmla="*/ 1647825 w 1762125"/>
                <a:gd name="connsiteY27" fmla="*/ 416719 h 1709738"/>
                <a:gd name="connsiteX28" fmla="*/ 1633537 w 1762125"/>
                <a:gd name="connsiteY28" fmla="*/ 521494 h 1709738"/>
                <a:gd name="connsiteX29" fmla="*/ 1578769 w 1762125"/>
                <a:gd name="connsiteY29" fmla="*/ 957263 h 1709738"/>
                <a:gd name="connsiteX30" fmla="*/ 1533525 w 1762125"/>
                <a:gd name="connsiteY30" fmla="*/ 1304925 h 1709738"/>
                <a:gd name="connsiteX31" fmla="*/ 1512094 w 1762125"/>
                <a:gd name="connsiteY31" fmla="*/ 1462088 h 1709738"/>
                <a:gd name="connsiteX32" fmla="*/ 1502569 w 1762125"/>
                <a:gd name="connsiteY32" fmla="*/ 1509713 h 1709738"/>
                <a:gd name="connsiteX33" fmla="*/ 1483519 w 1762125"/>
                <a:gd name="connsiteY33" fmla="*/ 1557338 h 1709738"/>
                <a:gd name="connsiteX34" fmla="*/ 1459706 w 1762125"/>
                <a:gd name="connsiteY34" fmla="*/ 1607344 h 1709738"/>
                <a:gd name="connsiteX35" fmla="*/ 1435894 w 1762125"/>
                <a:gd name="connsiteY35" fmla="*/ 1647825 h 1709738"/>
                <a:gd name="connsiteX36" fmla="*/ 1414462 w 1762125"/>
                <a:gd name="connsiteY36" fmla="*/ 1671638 h 1709738"/>
                <a:gd name="connsiteX37" fmla="*/ 1390650 w 1762125"/>
                <a:gd name="connsiteY37" fmla="*/ 1690688 h 1709738"/>
                <a:gd name="connsiteX38" fmla="*/ 1362075 w 1762125"/>
                <a:gd name="connsiteY38" fmla="*/ 1704975 h 1709738"/>
                <a:gd name="connsiteX39" fmla="*/ 1335881 w 1762125"/>
                <a:gd name="connsiteY39" fmla="*/ 1709738 h 1709738"/>
                <a:gd name="connsiteX40" fmla="*/ 1321594 w 1762125"/>
                <a:gd name="connsiteY40" fmla="*/ 1693069 h 1709738"/>
                <a:gd name="connsiteX41" fmla="*/ 1304925 w 1762125"/>
                <a:gd name="connsiteY41" fmla="*/ 1669256 h 1709738"/>
                <a:gd name="connsiteX42" fmla="*/ 1285875 w 1762125"/>
                <a:gd name="connsiteY42" fmla="*/ 1462088 h 1709738"/>
                <a:gd name="connsiteX43" fmla="*/ 1297781 w 1762125"/>
                <a:gd name="connsiteY43" fmla="*/ 1314450 h 1709738"/>
                <a:gd name="connsiteX44" fmla="*/ 1316831 w 1762125"/>
                <a:gd name="connsiteY44" fmla="*/ 1081088 h 1709738"/>
                <a:gd name="connsiteX45" fmla="*/ 1331119 w 1762125"/>
                <a:gd name="connsiteY45" fmla="*/ 878681 h 1709738"/>
                <a:gd name="connsiteX46" fmla="*/ 1331119 w 1762125"/>
                <a:gd name="connsiteY46" fmla="*/ 769144 h 1709738"/>
                <a:gd name="connsiteX47" fmla="*/ 1347787 w 1762125"/>
                <a:gd name="connsiteY47" fmla="*/ 581025 h 1709738"/>
                <a:gd name="connsiteX48" fmla="*/ 1366837 w 1762125"/>
                <a:gd name="connsiteY48" fmla="*/ 400050 h 1709738"/>
                <a:gd name="connsiteX49" fmla="*/ 1373981 w 1762125"/>
                <a:gd name="connsiteY49" fmla="*/ 321469 h 1709738"/>
                <a:gd name="connsiteX50" fmla="*/ 1371600 w 1762125"/>
                <a:gd name="connsiteY50" fmla="*/ 288131 h 1709738"/>
                <a:gd name="connsiteX51" fmla="*/ 1364456 w 1762125"/>
                <a:gd name="connsiteY51" fmla="*/ 264319 h 1709738"/>
                <a:gd name="connsiteX52" fmla="*/ 1352550 w 1762125"/>
                <a:gd name="connsiteY52" fmla="*/ 242888 h 1709738"/>
                <a:gd name="connsiteX53" fmla="*/ 1335881 w 1762125"/>
                <a:gd name="connsiteY53" fmla="*/ 228600 h 1709738"/>
                <a:gd name="connsiteX54" fmla="*/ 1314450 w 1762125"/>
                <a:gd name="connsiteY54" fmla="*/ 219075 h 1709738"/>
                <a:gd name="connsiteX55" fmla="*/ 1283494 w 1762125"/>
                <a:gd name="connsiteY55" fmla="*/ 214313 h 1709738"/>
                <a:gd name="connsiteX56" fmla="*/ 1231106 w 1762125"/>
                <a:gd name="connsiteY56" fmla="*/ 211931 h 1709738"/>
                <a:gd name="connsiteX57" fmla="*/ 1014412 w 1762125"/>
                <a:gd name="connsiteY57" fmla="*/ 228600 h 1709738"/>
                <a:gd name="connsiteX58" fmla="*/ 600075 w 1762125"/>
                <a:gd name="connsiteY58" fmla="*/ 26908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62125" h="1709738">
                  <a:moveTo>
                    <a:pt x="600075" y="269081"/>
                  </a:moveTo>
                  <a:lnTo>
                    <a:pt x="269081" y="302419"/>
                  </a:lnTo>
                  <a:lnTo>
                    <a:pt x="11906" y="328613"/>
                  </a:lnTo>
                  <a:lnTo>
                    <a:pt x="0" y="173831"/>
                  </a:lnTo>
                  <a:lnTo>
                    <a:pt x="140494" y="161925"/>
                  </a:lnTo>
                  <a:lnTo>
                    <a:pt x="376237" y="135731"/>
                  </a:lnTo>
                  <a:lnTo>
                    <a:pt x="638175" y="107156"/>
                  </a:lnTo>
                  <a:lnTo>
                    <a:pt x="900112" y="78581"/>
                  </a:lnTo>
                  <a:lnTo>
                    <a:pt x="1102519" y="57150"/>
                  </a:lnTo>
                  <a:lnTo>
                    <a:pt x="1190625" y="42863"/>
                  </a:lnTo>
                  <a:lnTo>
                    <a:pt x="1293019" y="21431"/>
                  </a:lnTo>
                  <a:lnTo>
                    <a:pt x="1371600" y="2381"/>
                  </a:lnTo>
                  <a:lnTo>
                    <a:pt x="1395412" y="0"/>
                  </a:lnTo>
                  <a:lnTo>
                    <a:pt x="1431131" y="7144"/>
                  </a:lnTo>
                  <a:lnTo>
                    <a:pt x="1469231" y="21431"/>
                  </a:lnTo>
                  <a:lnTo>
                    <a:pt x="1533525" y="59531"/>
                  </a:lnTo>
                  <a:lnTo>
                    <a:pt x="1604962" y="114300"/>
                  </a:lnTo>
                  <a:lnTo>
                    <a:pt x="1681162" y="180975"/>
                  </a:lnTo>
                  <a:lnTo>
                    <a:pt x="1721644" y="214313"/>
                  </a:lnTo>
                  <a:lnTo>
                    <a:pt x="1743075" y="233363"/>
                  </a:lnTo>
                  <a:lnTo>
                    <a:pt x="1754981" y="250031"/>
                  </a:lnTo>
                  <a:lnTo>
                    <a:pt x="1762125" y="269081"/>
                  </a:lnTo>
                  <a:lnTo>
                    <a:pt x="1762125" y="285750"/>
                  </a:lnTo>
                  <a:lnTo>
                    <a:pt x="1754981" y="302419"/>
                  </a:lnTo>
                  <a:lnTo>
                    <a:pt x="1738312" y="323850"/>
                  </a:lnTo>
                  <a:lnTo>
                    <a:pt x="1695450" y="357188"/>
                  </a:lnTo>
                  <a:lnTo>
                    <a:pt x="1659731" y="390525"/>
                  </a:lnTo>
                  <a:lnTo>
                    <a:pt x="1647825" y="416719"/>
                  </a:lnTo>
                  <a:lnTo>
                    <a:pt x="1633537" y="521494"/>
                  </a:lnTo>
                  <a:lnTo>
                    <a:pt x="1578769" y="957263"/>
                  </a:lnTo>
                  <a:lnTo>
                    <a:pt x="1533525" y="1304925"/>
                  </a:lnTo>
                  <a:lnTo>
                    <a:pt x="1512094" y="1462088"/>
                  </a:lnTo>
                  <a:lnTo>
                    <a:pt x="1502569" y="1509713"/>
                  </a:lnTo>
                  <a:lnTo>
                    <a:pt x="1483519" y="1557338"/>
                  </a:lnTo>
                  <a:lnTo>
                    <a:pt x="1459706" y="1607344"/>
                  </a:lnTo>
                  <a:lnTo>
                    <a:pt x="1435894" y="1647825"/>
                  </a:lnTo>
                  <a:lnTo>
                    <a:pt x="1414462" y="1671638"/>
                  </a:lnTo>
                  <a:lnTo>
                    <a:pt x="1390650" y="1690688"/>
                  </a:lnTo>
                  <a:lnTo>
                    <a:pt x="1362075" y="1704975"/>
                  </a:lnTo>
                  <a:lnTo>
                    <a:pt x="1335881" y="1709738"/>
                  </a:lnTo>
                  <a:lnTo>
                    <a:pt x="1321594" y="1693069"/>
                  </a:lnTo>
                  <a:lnTo>
                    <a:pt x="1304925" y="1669256"/>
                  </a:lnTo>
                  <a:lnTo>
                    <a:pt x="1285875" y="1462088"/>
                  </a:lnTo>
                  <a:lnTo>
                    <a:pt x="1297781" y="1314450"/>
                  </a:lnTo>
                  <a:lnTo>
                    <a:pt x="1316831" y="1081088"/>
                  </a:lnTo>
                  <a:lnTo>
                    <a:pt x="1331119" y="878681"/>
                  </a:lnTo>
                  <a:lnTo>
                    <a:pt x="1331119" y="769144"/>
                  </a:lnTo>
                  <a:lnTo>
                    <a:pt x="1347787" y="581025"/>
                  </a:lnTo>
                  <a:lnTo>
                    <a:pt x="1366837" y="400050"/>
                  </a:lnTo>
                  <a:lnTo>
                    <a:pt x="1373981" y="321469"/>
                  </a:lnTo>
                  <a:lnTo>
                    <a:pt x="1371600" y="288131"/>
                  </a:lnTo>
                  <a:lnTo>
                    <a:pt x="1364456" y="264319"/>
                  </a:lnTo>
                  <a:lnTo>
                    <a:pt x="1352550" y="242888"/>
                  </a:lnTo>
                  <a:lnTo>
                    <a:pt x="1335881" y="228600"/>
                  </a:lnTo>
                  <a:lnTo>
                    <a:pt x="1314450" y="219075"/>
                  </a:lnTo>
                  <a:lnTo>
                    <a:pt x="1283494" y="214313"/>
                  </a:lnTo>
                  <a:lnTo>
                    <a:pt x="1231106" y="211931"/>
                  </a:lnTo>
                  <a:lnTo>
                    <a:pt x="1014412" y="228600"/>
                  </a:lnTo>
                  <a:lnTo>
                    <a:pt x="600075" y="2690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6">
              <a:extLst>
                <a:ext uri="{FF2B5EF4-FFF2-40B4-BE49-F238E27FC236}">
                  <a16:creationId xmlns:a16="http://schemas.microsoft.com/office/drawing/2014/main" id="{472EC4DE-12BA-42B7-9D59-354291D02D01}"/>
                </a:ext>
              </a:extLst>
            </p:cNvPr>
            <p:cNvSpPr/>
            <p:nvPr/>
          </p:nvSpPr>
          <p:spPr>
            <a:xfrm>
              <a:off x="6065838" y="2419351"/>
              <a:ext cx="1319212" cy="252413"/>
            </a:xfrm>
            <a:custGeom>
              <a:avLst/>
              <a:gdLst>
                <a:gd name="connsiteX0" fmla="*/ 552450 w 1319212"/>
                <a:gd name="connsiteY0" fmla="*/ 57150 h 252413"/>
                <a:gd name="connsiteX1" fmla="*/ 738187 w 1319212"/>
                <a:gd name="connsiteY1" fmla="*/ 47625 h 252413"/>
                <a:gd name="connsiteX2" fmla="*/ 995362 w 1319212"/>
                <a:gd name="connsiteY2" fmla="*/ 28575 h 252413"/>
                <a:gd name="connsiteX3" fmla="*/ 1319212 w 1319212"/>
                <a:gd name="connsiteY3" fmla="*/ 0 h 252413"/>
                <a:gd name="connsiteX4" fmla="*/ 1316831 w 1319212"/>
                <a:gd name="connsiteY4" fmla="*/ 157163 h 252413"/>
                <a:gd name="connsiteX5" fmla="*/ 1071562 w 1319212"/>
                <a:gd name="connsiteY5" fmla="*/ 180975 h 252413"/>
                <a:gd name="connsiteX6" fmla="*/ 721519 w 1319212"/>
                <a:gd name="connsiteY6" fmla="*/ 211931 h 252413"/>
                <a:gd name="connsiteX7" fmla="*/ 435769 w 1319212"/>
                <a:gd name="connsiteY7" fmla="*/ 233363 h 252413"/>
                <a:gd name="connsiteX8" fmla="*/ 264319 w 1319212"/>
                <a:gd name="connsiteY8" fmla="*/ 245269 h 252413"/>
                <a:gd name="connsiteX9" fmla="*/ 11906 w 1319212"/>
                <a:gd name="connsiteY9" fmla="*/ 252413 h 252413"/>
                <a:gd name="connsiteX10" fmla="*/ 0 w 1319212"/>
                <a:gd name="connsiteY10" fmla="*/ 71438 h 252413"/>
                <a:gd name="connsiteX11" fmla="*/ 135731 w 1319212"/>
                <a:gd name="connsiteY11" fmla="*/ 73819 h 252413"/>
                <a:gd name="connsiteX12" fmla="*/ 381000 w 1319212"/>
                <a:gd name="connsiteY12" fmla="*/ 66675 h 252413"/>
                <a:gd name="connsiteX13" fmla="*/ 552450 w 1319212"/>
                <a:gd name="connsiteY13" fmla="*/ 5715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9212" h="252413">
                  <a:moveTo>
                    <a:pt x="552450" y="57150"/>
                  </a:moveTo>
                  <a:lnTo>
                    <a:pt x="738187" y="47625"/>
                  </a:lnTo>
                  <a:lnTo>
                    <a:pt x="995362" y="28575"/>
                  </a:lnTo>
                  <a:lnTo>
                    <a:pt x="1319212" y="0"/>
                  </a:lnTo>
                  <a:cubicBezTo>
                    <a:pt x="1318418" y="52388"/>
                    <a:pt x="1317625" y="104775"/>
                    <a:pt x="1316831" y="157163"/>
                  </a:cubicBezTo>
                  <a:lnTo>
                    <a:pt x="1071562" y="180975"/>
                  </a:lnTo>
                  <a:lnTo>
                    <a:pt x="721519" y="211931"/>
                  </a:lnTo>
                  <a:lnTo>
                    <a:pt x="435769" y="233363"/>
                  </a:lnTo>
                  <a:lnTo>
                    <a:pt x="264319" y="245269"/>
                  </a:lnTo>
                  <a:lnTo>
                    <a:pt x="11906" y="252413"/>
                  </a:lnTo>
                  <a:lnTo>
                    <a:pt x="0" y="71438"/>
                  </a:lnTo>
                  <a:lnTo>
                    <a:pt x="135731" y="73819"/>
                  </a:lnTo>
                  <a:lnTo>
                    <a:pt x="381000" y="66675"/>
                  </a:lnTo>
                  <a:lnTo>
                    <a:pt x="552450" y="571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1D7CF2CC-FCDD-487E-9399-EDAE1B46EBC8}"/>
                </a:ext>
              </a:extLst>
            </p:cNvPr>
            <p:cNvSpPr/>
            <p:nvPr/>
          </p:nvSpPr>
          <p:spPr>
            <a:xfrm>
              <a:off x="6051551" y="3095626"/>
              <a:ext cx="1285875" cy="276225"/>
            </a:xfrm>
            <a:custGeom>
              <a:avLst/>
              <a:gdLst>
                <a:gd name="connsiteX0" fmla="*/ 528638 w 1285875"/>
                <a:gd name="connsiteY0" fmla="*/ 66675 h 276225"/>
                <a:gd name="connsiteX1" fmla="*/ 247650 w 1285875"/>
                <a:gd name="connsiteY1" fmla="*/ 97631 h 276225"/>
                <a:gd name="connsiteX2" fmla="*/ 47625 w 1285875"/>
                <a:gd name="connsiteY2" fmla="*/ 121444 h 276225"/>
                <a:gd name="connsiteX3" fmla="*/ 0 w 1285875"/>
                <a:gd name="connsiteY3" fmla="*/ 235744 h 276225"/>
                <a:gd name="connsiteX4" fmla="*/ 40482 w 1285875"/>
                <a:gd name="connsiteY4" fmla="*/ 266700 h 276225"/>
                <a:gd name="connsiteX5" fmla="*/ 78582 w 1285875"/>
                <a:gd name="connsiteY5" fmla="*/ 266700 h 276225"/>
                <a:gd name="connsiteX6" fmla="*/ 283369 w 1285875"/>
                <a:gd name="connsiteY6" fmla="*/ 247650 h 276225"/>
                <a:gd name="connsiteX7" fmla="*/ 578644 w 1285875"/>
                <a:gd name="connsiteY7" fmla="*/ 219075 h 276225"/>
                <a:gd name="connsiteX8" fmla="*/ 933450 w 1285875"/>
                <a:gd name="connsiteY8" fmla="*/ 178594 h 276225"/>
                <a:gd name="connsiteX9" fmla="*/ 1126332 w 1285875"/>
                <a:gd name="connsiteY9" fmla="*/ 154781 h 276225"/>
                <a:gd name="connsiteX10" fmla="*/ 1162050 w 1285875"/>
                <a:gd name="connsiteY10" fmla="*/ 159544 h 276225"/>
                <a:gd name="connsiteX11" fmla="*/ 1188244 w 1285875"/>
                <a:gd name="connsiteY11" fmla="*/ 173831 h 276225"/>
                <a:gd name="connsiteX12" fmla="*/ 1204913 w 1285875"/>
                <a:gd name="connsiteY12" fmla="*/ 188119 h 276225"/>
                <a:gd name="connsiteX13" fmla="*/ 1226344 w 1285875"/>
                <a:gd name="connsiteY13" fmla="*/ 209550 h 276225"/>
                <a:gd name="connsiteX14" fmla="*/ 1245394 w 1285875"/>
                <a:gd name="connsiteY14" fmla="*/ 230981 h 276225"/>
                <a:gd name="connsiteX15" fmla="*/ 1257300 w 1285875"/>
                <a:gd name="connsiteY15" fmla="*/ 245269 h 276225"/>
                <a:gd name="connsiteX16" fmla="*/ 1285875 w 1285875"/>
                <a:gd name="connsiteY16" fmla="*/ 276225 h 276225"/>
                <a:gd name="connsiteX17" fmla="*/ 1285875 w 1285875"/>
                <a:gd name="connsiteY17" fmla="*/ 30956 h 276225"/>
                <a:gd name="connsiteX18" fmla="*/ 1207294 w 1285875"/>
                <a:gd name="connsiteY18" fmla="*/ 11906 h 276225"/>
                <a:gd name="connsiteX19" fmla="*/ 1150144 w 1285875"/>
                <a:gd name="connsiteY19" fmla="*/ 0 h 276225"/>
                <a:gd name="connsiteX20" fmla="*/ 1109663 w 1285875"/>
                <a:gd name="connsiteY20" fmla="*/ 4763 h 276225"/>
                <a:gd name="connsiteX21" fmla="*/ 871538 w 1285875"/>
                <a:gd name="connsiteY21" fmla="*/ 30956 h 276225"/>
                <a:gd name="connsiteX22" fmla="*/ 528638 w 1285875"/>
                <a:gd name="connsiteY22" fmla="*/ 6667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5875" h="276225">
                  <a:moveTo>
                    <a:pt x="528638" y="66675"/>
                  </a:moveTo>
                  <a:lnTo>
                    <a:pt x="247650" y="97631"/>
                  </a:lnTo>
                  <a:lnTo>
                    <a:pt x="47625" y="121444"/>
                  </a:lnTo>
                  <a:lnTo>
                    <a:pt x="0" y="235744"/>
                  </a:lnTo>
                  <a:lnTo>
                    <a:pt x="40482" y="266700"/>
                  </a:lnTo>
                  <a:lnTo>
                    <a:pt x="78582" y="266700"/>
                  </a:lnTo>
                  <a:lnTo>
                    <a:pt x="283369" y="247650"/>
                  </a:lnTo>
                  <a:lnTo>
                    <a:pt x="578644" y="219075"/>
                  </a:lnTo>
                  <a:lnTo>
                    <a:pt x="933450" y="178594"/>
                  </a:lnTo>
                  <a:lnTo>
                    <a:pt x="1126332" y="154781"/>
                  </a:lnTo>
                  <a:lnTo>
                    <a:pt x="1162050" y="159544"/>
                  </a:lnTo>
                  <a:lnTo>
                    <a:pt x="1188244" y="173831"/>
                  </a:lnTo>
                  <a:lnTo>
                    <a:pt x="1204913" y="188119"/>
                  </a:lnTo>
                  <a:lnTo>
                    <a:pt x="1226344" y="209550"/>
                  </a:lnTo>
                  <a:lnTo>
                    <a:pt x="1245394" y="230981"/>
                  </a:lnTo>
                  <a:lnTo>
                    <a:pt x="1257300" y="245269"/>
                  </a:lnTo>
                  <a:lnTo>
                    <a:pt x="1285875" y="276225"/>
                  </a:lnTo>
                  <a:lnTo>
                    <a:pt x="1285875" y="30956"/>
                  </a:lnTo>
                  <a:lnTo>
                    <a:pt x="1207294" y="11906"/>
                  </a:lnTo>
                  <a:lnTo>
                    <a:pt x="1150144" y="0"/>
                  </a:lnTo>
                  <a:lnTo>
                    <a:pt x="1109663" y="4763"/>
                  </a:lnTo>
                  <a:lnTo>
                    <a:pt x="871538" y="30956"/>
                  </a:lnTo>
                  <a:lnTo>
                    <a:pt x="528638" y="666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0">
              <a:extLst>
                <a:ext uri="{FF2B5EF4-FFF2-40B4-BE49-F238E27FC236}">
                  <a16:creationId xmlns:a16="http://schemas.microsoft.com/office/drawing/2014/main" id="{9D8CC9FD-E591-401C-96B8-09FEF88A6F08}"/>
                </a:ext>
              </a:extLst>
            </p:cNvPr>
            <p:cNvSpPr/>
            <p:nvPr/>
          </p:nvSpPr>
          <p:spPr>
            <a:xfrm>
              <a:off x="6362700" y="3819526"/>
              <a:ext cx="508000" cy="1571625"/>
            </a:xfrm>
            <a:custGeom>
              <a:avLst/>
              <a:gdLst>
                <a:gd name="connsiteX0" fmla="*/ 440531 w 507206"/>
                <a:gd name="connsiteY0" fmla="*/ 938213 h 1571625"/>
                <a:gd name="connsiteX1" fmla="*/ 440531 w 507206"/>
                <a:gd name="connsiteY1" fmla="*/ 716756 h 1571625"/>
                <a:gd name="connsiteX2" fmla="*/ 442913 w 507206"/>
                <a:gd name="connsiteY2" fmla="*/ 516731 h 1571625"/>
                <a:gd name="connsiteX3" fmla="*/ 445294 w 507206"/>
                <a:gd name="connsiteY3" fmla="*/ 452438 h 1571625"/>
                <a:gd name="connsiteX4" fmla="*/ 450056 w 507206"/>
                <a:gd name="connsiteY4" fmla="*/ 400050 h 1571625"/>
                <a:gd name="connsiteX5" fmla="*/ 457200 w 507206"/>
                <a:gd name="connsiteY5" fmla="*/ 309563 h 1571625"/>
                <a:gd name="connsiteX6" fmla="*/ 461963 w 507206"/>
                <a:gd name="connsiteY6" fmla="*/ 259556 h 1571625"/>
                <a:gd name="connsiteX7" fmla="*/ 476250 w 507206"/>
                <a:gd name="connsiteY7" fmla="*/ 221456 h 1571625"/>
                <a:gd name="connsiteX8" fmla="*/ 492919 w 507206"/>
                <a:gd name="connsiteY8" fmla="*/ 190500 h 1571625"/>
                <a:gd name="connsiteX9" fmla="*/ 507206 w 507206"/>
                <a:gd name="connsiteY9" fmla="*/ 169069 h 1571625"/>
                <a:gd name="connsiteX10" fmla="*/ 507206 w 507206"/>
                <a:gd name="connsiteY10" fmla="*/ 152400 h 1571625"/>
                <a:gd name="connsiteX11" fmla="*/ 495300 w 507206"/>
                <a:gd name="connsiteY11" fmla="*/ 123825 h 1571625"/>
                <a:gd name="connsiteX12" fmla="*/ 471488 w 507206"/>
                <a:gd name="connsiteY12" fmla="*/ 92869 h 1571625"/>
                <a:gd name="connsiteX13" fmla="*/ 445294 w 507206"/>
                <a:gd name="connsiteY13" fmla="*/ 69056 h 1571625"/>
                <a:gd name="connsiteX14" fmla="*/ 404813 w 507206"/>
                <a:gd name="connsiteY14" fmla="*/ 38100 h 1571625"/>
                <a:gd name="connsiteX15" fmla="*/ 369094 w 507206"/>
                <a:gd name="connsiteY15" fmla="*/ 0 h 1571625"/>
                <a:gd name="connsiteX16" fmla="*/ 0 w 507206"/>
                <a:gd name="connsiteY16" fmla="*/ 66675 h 1571625"/>
                <a:gd name="connsiteX17" fmla="*/ 85725 w 507206"/>
                <a:gd name="connsiteY17" fmla="*/ 78581 h 1571625"/>
                <a:gd name="connsiteX18" fmla="*/ 133350 w 507206"/>
                <a:gd name="connsiteY18" fmla="*/ 95250 h 1571625"/>
                <a:gd name="connsiteX19" fmla="*/ 159544 w 507206"/>
                <a:gd name="connsiteY19" fmla="*/ 111919 h 1571625"/>
                <a:gd name="connsiteX20" fmla="*/ 176213 w 507206"/>
                <a:gd name="connsiteY20" fmla="*/ 128588 h 1571625"/>
                <a:gd name="connsiteX21" fmla="*/ 190500 w 507206"/>
                <a:gd name="connsiteY21" fmla="*/ 147638 h 1571625"/>
                <a:gd name="connsiteX22" fmla="*/ 207169 w 507206"/>
                <a:gd name="connsiteY22" fmla="*/ 207169 h 1571625"/>
                <a:gd name="connsiteX23" fmla="*/ 216694 w 507206"/>
                <a:gd name="connsiteY23" fmla="*/ 290513 h 1571625"/>
                <a:gd name="connsiteX24" fmla="*/ 226219 w 507206"/>
                <a:gd name="connsiteY24" fmla="*/ 442913 h 1571625"/>
                <a:gd name="connsiteX25" fmla="*/ 233363 w 507206"/>
                <a:gd name="connsiteY25" fmla="*/ 642938 h 1571625"/>
                <a:gd name="connsiteX26" fmla="*/ 238125 w 507206"/>
                <a:gd name="connsiteY26" fmla="*/ 952500 h 1571625"/>
                <a:gd name="connsiteX27" fmla="*/ 240506 w 507206"/>
                <a:gd name="connsiteY27" fmla="*/ 1466850 h 1571625"/>
                <a:gd name="connsiteX28" fmla="*/ 435769 w 507206"/>
                <a:gd name="connsiteY28" fmla="*/ 1571625 h 1571625"/>
                <a:gd name="connsiteX29" fmla="*/ 440531 w 507206"/>
                <a:gd name="connsiteY29" fmla="*/ 1402556 h 1571625"/>
                <a:gd name="connsiteX30" fmla="*/ 440531 w 507206"/>
                <a:gd name="connsiteY30" fmla="*/ 938213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7206" h="1571625">
                  <a:moveTo>
                    <a:pt x="440531" y="938213"/>
                  </a:moveTo>
                  <a:lnTo>
                    <a:pt x="440531" y="716756"/>
                  </a:lnTo>
                  <a:lnTo>
                    <a:pt x="442913" y="516731"/>
                  </a:lnTo>
                  <a:cubicBezTo>
                    <a:pt x="443707" y="495300"/>
                    <a:pt x="444500" y="473869"/>
                    <a:pt x="445294" y="452438"/>
                  </a:cubicBezTo>
                  <a:lnTo>
                    <a:pt x="450056" y="400050"/>
                  </a:lnTo>
                  <a:lnTo>
                    <a:pt x="457200" y="309563"/>
                  </a:lnTo>
                  <a:lnTo>
                    <a:pt x="461963" y="259556"/>
                  </a:lnTo>
                  <a:lnTo>
                    <a:pt x="476250" y="221456"/>
                  </a:lnTo>
                  <a:lnTo>
                    <a:pt x="492919" y="190500"/>
                  </a:lnTo>
                  <a:lnTo>
                    <a:pt x="507206" y="169069"/>
                  </a:lnTo>
                  <a:lnTo>
                    <a:pt x="507206" y="152400"/>
                  </a:lnTo>
                  <a:lnTo>
                    <a:pt x="495300" y="123825"/>
                  </a:lnTo>
                  <a:lnTo>
                    <a:pt x="471488" y="92869"/>
                  </a:lnTo>
                  <a:lnTo>
                    <a:pt x="445294" y="69056"/>
                  </a:lnTo>
                  <a:lnTo>
                    <a:pt x="404813" y="38100"/>
                  </a:lnTo>
                  <a:lnTo>
                    <a:pt x="369094" y="0"/>
                  </a:lnTo>
                  <a:lnTo>
                    <a:pt x="0" y="66675"/>
                  </a:lnTo>
                  <a:lnTo>
                    <a:pt x="85725" y="78581"/>
                  </a:lnTo>
                  <a:lnTo>
                    <a:pt x="133350" y="95250"/>
                  </a:lnTo>
                  <a:lnTo>
                    <a:pt x="159544" y="111919"/>
                  </a:lnTo>
                  <a:lnTo>
                    <a:pt x="176213" y="128588"/>
                  </a:lnTo>
                  <a:lnTo>
                    <a:pt x="190500" y="147638"/>
                  </a:lnTo>
                  <a:lnTo>
                    <a:pt x="207169" y="207169"/>
                  </a:lnTo>
                  <a:lnTo>
                    <a:pt x="216694" y="290513"/>
                  </a:lnTo>
                  <a:lnTo>
                    <a:pt x="226219" y="442913"/>
                  </a:lnTo>
                  <a:lnTo>
                    <a:pt x="233363" y="642938"/>
                  </a:lnTo>
                  <a:cubicBezTo>
                    <a:pt x="234950" y="746125"/>
                    <a:pt x="236538" y="849313"/>
                    <a:pt x="238125" y="952500"/>
                  </a:cubicBezTo>
                  <a:cubicBezTo>
                    <a:pt x="238919" y="1123950"/>
                    <a:pt x="239712" y="1295400"/>
                    <a:pt x="240506" y="1466850"/>
                  </a:cubicBezTo>
                  <a:lnTo>
                    <a:pt x="435769" y="1571625"/>
                  </a:lnTo>
                  <a:lnTo>
                    <a:pt x="440531" y="1402556"/>
                  </a:lnTo>
                  <a:lnTo>
                    <a:pt x="440531" y="9382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9">
              <a:extLst>
                <a:ext uri="{FF2B5EF4-FFF2-40B4-BE49-F238E27FC236}">
                  <a16:creationId xmlns:a16="http://schemas.microsoft.com/office/drawing/2014/main" id="{5AFC3AE7-256E-4756-83A4-086AD1F2D4BC}"/>
                </a:ext>
              </a:extLst>
            </p:cNvPr>
            <p:cNvSpPr/>
            <p:nvPr/>
          </p:nvSpPr>
          <p:spPr>
            <a:xfrm>
              <a:off x="6704014" y="4233864"/>
              <a:ext cx="1025525" cy="314325"/>
            </a:xfrm>
            <a:custGeom>
              <a:avLst/>
              <a:gdLst>
                <a:gd name="connsiteX0" fmla="*/ 283369 w 1026319"/>
                <a:gd name="connsiteY0" fmla="*/ 121443 h 314325"/>
                <a:gd name="connsiteX1" fmla="*/ 185737 w 1026319"/>
                <a:gd name="connsiteY1" fmla="*/ 130968 h 314325"/>
                <a:gd name="connsiteX2" fmla="*/ 76200 w 1026319"/>
                <a:gd name="connsiteY2" fmla="*/ 133350 h 314325"/>
                <a:gd name="connsiteX3" fmla="*/ 0 w 1026319"/>
                <a:gd name="connsiteY3" fmla="*/ 133350 h 314325"/>
                <a:gd name="connsiteX4" fmla="*/ 0 w 1026319"/>
                <a:gd name="connsiteY4" fmla="*/ 314325 h 314325"/>
                <a:gd name="connsiteX5" fmla="*/ 202406 w 1026319"/>
                <a:gd name="connsiteY5" fmla="*/ 311943 h 314325"/>
                <a:gd name="connsiteX6" fmla="*/ 411956 w 1026319"/>
                <a:gd name="connsiteY6" fmla="*/ 307181 h 314325"/>
                <a:gd name="connsiteX7" fmla="*/ 616744 w 1026319"/>
                <a:gd name="connsiteY7" fmla="*/ 302418 h 314325"/>
                <a:gd name="connsiteX8" fmla="*/ 790575 w 1026319"/>
                <a:gd name="connsiteY8" fmla="*/ 295275 h 314325"/>
                <a:gd name="connsiteX9" fmla="*/ 885825 w 1026319"/>
                <a:gd name="connsiteY9" fmla="*/ 290512 h 314325"/>
                <a:gd name="connsiteX10" fmla="*/ 931069 w 1026319"/>
                <a:gd name="connsiteY10" fmla="*/ 283368 h 314325"/>
                <a:gd name="connsiteX11" fmla="*/ 966787 w 1026319"/>
                <a:gd name="connsiteY11" fmla="*/ 276225 h 314325"/>
                <a:gd name="connsiteX12" fmla="*/ 992981 w 1026319"/>
                <a:gd name="connsiteY12" fmla="*/ 261937 h 314325"/>
                <a:gd name="connsiteX13" fmla="*/ 1009650 w 1026319"/>
                <a:gd name="connsiteY13" fmla="*/ 250031 h 314325"/>
                <a:gd name="connsiteX14" fmla="*/ 1023937 w 1026319"/>
                <a:gd name="connsiteY14" fmla="*/ 228600 h 314325"/>
                <a:gd name="connsiteX15" fmla="*/ 1026319 w 1026319"/>
                <a:gd name="connsiteY15" fmla="*/ 214312 h 314325"/>
                <a:gd name="connsiteX16" fmla="*/ 1016794 w 1026319"/>
                <a:gd name="connsiteY16" fmla="*/ 176212 h 314325"/>
                <a:gd name="connsiteX17" fmla="*/ 1002506 w 1026319"/>
                <a:gd name="connsiteY17" fmla="*/ 147637 h 314325"/>
                <a:gd name="connsiteX18" fmla="*/ 990600 w 1026319"/>
                <a:gd name="connsiteY18" fmla="*/ 126206 h 314325"/>
                <a:gd name="connsiteX19" fmla="*/ 973931 w 1026319"/>
                <a:gd name="connsiteY19" fmla="*/ 109537 h 314325"/>
                <a:gd name="connsiteX20" fmla="*/ 954881 w 1026319"/>
                <a:gd name="connsiteY20" fmla="*/ 95250 h 314325"/>
                <a:gd name="connsiteX21" fmla="*/ 921544 w 1026319"/>
                <a:gd name="connsiteY21" fmla="*/ 71437 h 314325"/>
                <a:gd name="connsiteX22" fmla="*/ 828675 w 1026319"/>
                <a:gd name="connsiteY22" fmla="*/ 28575 h 314325"/>
                <a:gd name="connsiteX23" fmla="*/ 747712 w 1026319"/>
                <a:gd name="connsiteY23" fmla="*/ 0 h 314325"/>
                <a:gd name="connsiteX24" fmla="*/ 707231 w 1026319"/>
                <a:gd name="connsiteY24" fmla="*/ 16668 h 314325"/>
                <a:gd name="connsiteX25" fmla="*/ 585787 w 1026319"/>
                <a:gd name="connsiteY25" fmla="*/ 54768 h 314325"/>
                <a:gd name="connsiteX26" fmla="*/ 447675 w 1026319"/>
                <a:gd name="connsiteY26" fmla="*/ 92868 h 314325"/>
                <a:gd name="connsiteX27" fmla="*/ 283369 w 1026319"/>
                <a:gd name="connsiteY27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6319" h="314325">
                  <a:moveTo>
                    <a:pt x="283369" y="121443"/>
                  </a:moveTo>
                  <a:lnTo>
                    <a:pt x="185737" y="130968"/>
                  </a:lnTo>
                  <a:lnTo>
                    <a:pt x="76200" y="133350"/>
                  </a:lnTo>
                  <a:lnTo>
                    <a:pt x="0" y="133350"/>
                  </a:lnTo>
                  <a:lnTo>
                    <a:pt x="0" y="314325"/>
                  </a:lnTo>
                  <a:lnTo>
                    <a:pt x="202406" y="311943"/>
                  </a:lnTo>
                  <a:lnTo>
                    <a:pt x="411956" y="307181"/>
                  </a:lnTo>
                  <a:lnTo>
                    <a:pt x="616744" y="302418"/>
                  </a:lnTo>
                  <a:lnTo>
                    <a:pt x="790575" y="295275"/>
                  </a:lnTo>
                  <a:lnTo>
                    <a:pt x="885825" y="290512"/>
                  </a:lnTo>
                  <a:lnTo>
                    <a:pt x="931069" y="283368"/>
                  </a:lnTo>
                  <a:lnTo>
                    <a:pt x="966787" y="276225"/>
                  </a:lnTo>
                  <a:lnTo>
                    <a:pt x="992981" y="261937"/>
                  </a:lnTo>
                  <a:lnTo>
                    <a:pt x="1009650" y="250031"/>
                  </a:lnTo>
                  <a:lnTo>
                    <a:pt x="1023937" y="228600"/>
                  </a:lnTo>
                  <a:lnTo>
                    <a:pt x="1026319" y="214312"/>
                  </a:lnTo>
                  <a:lnTo>
                    <a:pt x="1016794" y="176212"/>
                  </a:lnTo>
                  <a:lnTo>
                    <a:pt x="1002506" y="147637"/>
                  </a:lnTo>
                  <a:lnTo>
                    <a:pt x="990600" y="126206"/>
                  </a:lnTo>
                  <a:lnTo>
                    <a:pt x="973931" y="109537"/>
                  </a:lnTo>
                  <a:lnTo>
                    <a:pt x="954881" y="95250"/>
                  </a:lnTo>
                  <a:lnTo>
                    <a:pt x="921544" y="71437"/>
                  </a:lnTo>
                  <a:lnTo>
                    <a:pt x="828675" y="28575"/>
                  </a:lnTo>
                  <a:lnTo>
                    <a:pt x="747712" y="0"/>
                  </a:lnTo>
                  <a:lnTo>
                    <a:pt x="707231" y="16668"/>
                  </a:lnTo>
                  <a:lnTo>
                    <a:pt x="585787" y="54768"/>
                  </a:lnTo>
                  <a:lnTo>
                    <a:pt x="447675" y="92868"/>
                  </a:lnTo>
                  <a:lnTo>
                    <a:pt x="283369" y="1214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2">
              <a:extLst>
                <a:ext uri="{FF2B5EF4-FFF2-40B4-BE49-F238E27FC236}">
                  <a16:creationId xmlns:a16="http://schemas.microsoft.com/office/drawing/2014/main" id="{9D07598E-D9CA-4D3C-85E1-BED23029E734}"/>
                </a:ext>
              </a:extLst>
            </p:cNvPr>
            <p:cNvSpPr/>
            <p:nvPr/>
          </p:nvSpPr>
          <p:spPr>
            <a:xfrm>
              <a:off x="5784851" y="4862514"/>
              <a:ext cx="2701925" cy="1101725"/>
            </a:xfrm>
            <a:custGeom>
              <a:avLst/>
              <a:gdLst>
                <a:gd name="connsiteX0" fmla="*/ 1209675 w 2702719"/>
                <a:gd name="connsiteY0" fmla="*/ 502443 h 1102518"/>
                <a:gd name="connsiteX1" fmla="*/ 1004888 w 2702719"/>
                <a:gd name="connsiteY1" fmla="*/ 414337 h 1102518"/>
                <a:gd name="connsiteX2" fmla="*/ 776288 w 2702719"/>
                <a:gd name="connsiteY2" fmla="*/ 311943 h 1102518"/>
                <a:gd name="connsiteX3" fmla="*/ 571500 w 2702719"/>
                <a:gd name="connsiteY3" fmla="*/ 221456 h 1102518"/>
                <a:gd name="connsiteX4" fmla="*/ 400050 w 2702719"/>
                <a:gd name="connsiteY4" fmla="*/ 145256 h 1102518"/>
                <a:gd name="connsiteX5" fmla="*/ 47625 w 2702719"/>
                <a:gd name="connsiteY5" fmla="*/ 0 h 1102518"/>
                <a:gd name="connsiteX6" fmla="*/ 0 w 2702719"/>
                <a:gd name="connsiteY6" fmla="*/ 95250 h 1102518"/>
                <a:gd name="connsiteX7" fmla="*/ 169069 w 2702719"/>
                <a:gd name="connsiteY7" fmla="*/ 166687 h 1102518"/>
                <a:gd name="connsiteX8" fmla="*/ 326232 w 2702719"/>
                <a:gd name="connsiteY8" fmla="*/ 257175 h 1102518"/>
                <a:gd name="connsiteX9" fmla="*/ 511969 w 2702719"/>
                <a:gd name="connsiteY9" fmla="*/ 364331 h 1102518"/>
                <a:gd name="connsiteX10" fmla="*/ 814388 w 2702719"/>
                <a:gd name="connsiteY10" fmla="*/ 535781 h 1102518"/>
                <a:gd name="connsiteX11" fmla="*/ 1021557 w 2702719"/>
                <a:gd name="connsiteY11" fmla="*/ 654843 h 1102518"/>
                <a:gd name="connsiteX12" fmla="*/ 1276350 w 2702719"/>
                <a:gd name="connsiteY12" fmla="*/ 802481 h 1102518"/>
                <a:gd name="connsiteX13" fmla="*/ 1471613 w 2702719"/>
                <a:gd name="connsiteY13" fmla="*/ 909637 h 1102518"/>
                <a:gd name="connsiteX14" fmla="*/ 1607344 w 2702719"/>
                <a:gd name="connsiteY14" fmla="*/ 983456 h 1102518"/>
                <a:gd name="connsiteX15" fmla="*/ 1724025 w 2702719"/>
                <a:gd name="connsiteY15" fmla="*/ 1040606 h 1102518"/>
                <a:gd name="connsiteX16" fmla="*/ 1783557 w 2702719"/>
                <a:gd name="connsiteY16" fmla="*/ 1066800 h 1102518"/>
                <a:gd name="connsiteX17" fmla="*/ 1845469 w 2702719"/>
                <a:gd name="connsiteY17" fmla="*/ 1085850 h 1102518"/>
                <a:gd name="connsiteX18" fmla="*/ 1897857 w 2702719"/>
                <a:gd name="connsiteY18" fmla="*/ 1097756 h 1102518"/>
                <a:gd name="connsiteX19" fmla="*/ 1943100 w 2702719"/>
                <a:gd name="connsiteY19" fmla="*/ 1102518 h 1102518"/>
                <a:gd name="connsiteX20" fmla="*/ 1995488 w 2702719"/>
                <a:gd name="connsiteY20" fmla="*/ 1097756 h 1102518"/>
                <a:gd name="connsiteX21" fmla="*/ 2105025 w 2702719"/>
                <a:gd name="connsiteY21" fmla="*/ 1071562 h 1102518"/>
                <a:gd name="connsiteX22" fmla="*/ 2386013 w 2702719"/>
                <a:gd name="connsiteY22" fmla="*/ 1002506 h 1102518"/>
                <a:gd name="connsiteX23" fmla="*/ 2581275 w 2702719"/>
                <a:gd name="connsiteY23" fmla="*/ 954881 h 1102518"/>
                <a:gd name="connsiteX24" fmla="*/ 2671763 w 2702719"/>
                <a:gd name="connsiteY24" fmla="*/ 931068 h 1102518"/>
                <a:gd name="connsiteX25" fmla="*/ 2690813 w 2702719"/>
                <a:gd name="connsiteY25" fmla="*/ 921543 h 1102518"/>
                <a:gd name="connsiteX26" fmla="*/ 2702719 w 2702719"/>
                <a:gd name="connsiteY26" fmla="*/ 909637 h 1102518"/>
                <a:gd name="connsiteX27" fmla="*/ 2702719 w 2702719"/>
                <a:gd name="connsiteY27" fmla="*/ 895350 h 1102518"/>
                <a:gd name="connsiteX28" fmla="*/ 2693194 w 2702719"/>
                <a:gd name="connsiteY28" fmla="*/ 876300 h 1102518"/>
                <a:gd name="connsiteX29" fmla="*/ 2671763 w 2702719"/>
                <a:gd name="connsiteY29" fmla="*/ 869156 h 1102518"/>
                <a:gd name="connsiteX30" fmla="*/ 2600325 w 2702719"/>
                <a:gd name="connsiteY30" fmla="*/ 866775 h 1102518"/>
                <a:gd name="connsiteX31" fmla="*/ 2452688 w 2702719"/>
                <a:gd name="connsiteY31" fmla="*/ 857250 h 1102518"/>
                <a:gd name="connsiteX32" fmla="*/ 2309813 w 2702719"/>
                <a:gd name="connsiteY32" fmla="*/ 835818 h 1102518"/>
                <a:gd name="connsiteX33" fmla="*/ 2197894 w 2702719"/>
                <a:gd name="connsiteY33" fmla="*/ 816768 h 1102518"/>
                <a:gd name="connsiteX34" fmla="*/ 2002632 w 2702719"/>
                <a:gd name="connsiteY34" fmla="*/ 771525 h 1102518"/>
                <a:gd name="connsiteX35" fmla="*/ 1802607 w 2702719"/>
                <a:gd name="connsiteY35" fmla="*/ 714375 h 1102518"/>
                <a:gd name="connsiteX36" fmla="*/ 1524000 w 2702719"/>
                <a:gd name="connsiteY36" fmla="*/ 623887 h 1102518"/>
                <a:gd name="connsiteX37" fmla="*/ 1209675 w 2702719"/>
                <a:gd name="connsiteY37" fmla="*/ 502443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02719" h="1102518">
                  <a:moveTo>
                    <a:pt x="1209675" y="502443"/>
                  </a:moveTo>
                  <a:lnTo>
                    <a:pt x="1004888" y="414337"/>
                  </a:lnTo>
                  <a:lnTo>
                    <a:pt x="776288" y="311943"/>
                  </a:lnTo>
                  <a:lnTo>
                    <a:pt x="571500" y="221456"/>
                  </a:lnTo>
                  <a:lnTo>
                    <a:pt x="400050" y="145256"/>
                  </a:lnTo>
                  <a:lnTo>
                    <a:pt x="47625" y="0"/>
                  </a:lnTo>
                  <a:lnTo>
                    <a:pt x="0" y="95250"/>
                  </a:lnTo>
                  <a:lnTo>
                    <a:pt x="169069" y="166687"/>
                  </a:lnTo>
                  <a:lnTo>
                    <a:pt x="326232" y="257175"/>
                  </a:lnTo>
                  <a:lnTo>
                    <a:pt x="511969" y="364331"/>
                  </a:lnTo>
                  <a:lnTo>
                    <a:pt x="814388" y="535781"/>
                  </a:lnTo>
                  <a:lnTo>
                    <a:pt x="1021557" y="654843"/>
                  </a:lnTo>
                  <a:lnTo>
                    <a:pt x="1276350" y="802481"/>
                  </a:lnTo>
                  <a:lnTo>
                    <a:pt x="1471613" y="909637"/>
                  </a:lnTo>
                  <a:lnTo>
                    <a:pt x="1607344" y="983456"/>
                  </a:lnTo>
                  <a:lnTo>
                    <a:pt x="1724025" y="1040606"/>
                  </a:lnTo>
                  <a:lnTo>
                    <a:pt x="1783557" y="1066800"/>
                  </a:lnTo>
                  <a:lnTo>
                    <a:pt x="1845469" y="1085850"/>
                  </a:lnTo>
                  <a:lnTo>
                    <a:pt x="1897857" y="1097756"/>
                  </a:lnTo>
                  <a:lnTo>
                    <a:pt x="1943100" y="1102518"/>
                  </a:lnTo>
                  <a:lnTo>
                    <a:pt x="1995488" y="1097756"/>
                  </a:lnTo>
                  <a:lnTo>
                    <a:pt x="2105025" y="1071562"/>
                  </a:lnTo>
                  <a:lnTo>
                    <a:pt x="2386013" y="1002506"/>
                  </a:lnTo>
                  <a:lnTo>
                    <a:pt x="2581275" y="954881"/>
                  </a:lnTo>
                  <a:lnTo>
                    <a:pt x="2671763" y="931068"/>
                  </a:lnTo>
                  <a:lnTo>
                    <a:pt x="2690813" y="921543"/>
                  </a:lnTo>
                  <a:lnTo>
                    <a:pt x="2702719" y="909637"/>
                  </a:lnTo>
                  <a:lnTo>
                    <a:pt x="2702719" y="895350"/>
                  </a:lnTo>
                  <a:lnTo>
                    <a:pt x="2693194" y="876300"/>
                  </a:lnTo>
                  <a:lnTo>
                    <a:pt x="2671763" y="869156"/>
                  </a:lnTo>
                  <a:lnTo>
                    <a:pt x="2600325" y="866775"/>
                  </a:lnTo>
                  <a:lnTo>
                    <a:pt x="2452688" y="857250"/>
                  </a:lnTo>
                  <a:lnTo>
                    <a:pt x="2309813" y="835818"/>
                  </a:lnTo>
                  <a:lnTo>
                    <a:pt x="2197894" y="816768"/>
                  </a:lnTo>
                  <a:lnTo>
                    <a:pt x="2002632" y="771525"/>
                  </a:lnTo>
                  <a:lnTo>
                    <a:pt x="1802607" y="714375"/>
                  </a:lnTo>
                  <a:lnTo>
                    <a:pt x="1524000" y="623887"/>
                  </a:lnTo>
                  <a:lnTo>
                    <a:pt x="1209675" y="5024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A327A31C-4778-4A8F-94A1-EC62575D0AB9}"/>
              </a:ext>
            </a:extLst>
          </p:cNvPr>
          <p:cNvGrpSpPr/>
          <p:nvPr/>
        </p:nvGrpSpPr>
        <p:grpSpPr>
          <a:xfrm>
            <a:off x="3770313" y="1582737"/>
            <a:ext cx="4716463" cy="4387851"/>
            <a:chOff x="3770313" y="1576388"/>
            <a:chExt cx="4716463" cy="4387851"/>
          </a:xfrm>
          <a:solidFill>
            <a:schemeClr val="tx1"/>
          </a:solidFill>
        </p:grpSpPr>
        <p:sp>
          <p:nvSpPr>
            <p:cNvPr id="30" name="フリーフォーム 82">
              <a:extLst>
                <a:ext uri="{FF2B5EF4-FFF2-40B4-BE49-F238E27FC236}">
                  <a16:creationId xmlns:a16="http://schemas.microsoft.com/office/drawing/2014/main" id="{5FDFF6FE-94BE-4695-B1BD-A46693FE3DE6}"/>
                </a:ext>
              </a:extLst>
            </p:cNvPr>
            <p:cNvSpPr/>
            <p:nvPr/>
          </p:nvSpPr>
          <p:spPr>
            <a:xfrm>
              <a:off x="3841752" y="2493963"/>
              <a:ext cx="1773238" cy="457200"/>
            </a:xfrm>
            <a:custGeom>
              <a:avLst/>
              <a:gdLst>
                <a:gd name="connsiteX0" fmla="*/ 692944 w 1774032"/>
                <a:gd name="connsiteY0" fmla="*/ 169069 h 457200"/>
                <a:gd name="connsiteX1" fmla="*/ 933450 w 1774032"/>
                <a:gd name="connsiteY1" fmla="*/ 128587 h 457200"/>
                <a:gd name="connsiteX2" fmla="*/ 1133475 w 1774032"/>
                <a:gd name="connsiteY2" fmla="*/ 85725 h 457200"/>
                <a:gd name="connsiteX3" fmla="*/ 1202532 w 1774032"/>
                <a:gd name="connsiteY3" fmla="*/ 76200 h 457200"/>
                <a:gd name="connsiteX4" fmla="*/ 1269207 w 1774032"/>
                <a:gd name="connsiteY4" fmla="*/ 64294 h 457200"/>
                <a:gd name="connsiteX5" fmla="*/ 1352550 w 1774032"/>
                <a:gd name="connsiteY5" fmla="*/ 40481 h 457200"/>
                <a:gd name="connsiteX6" fmla="*/ 1435894 w 1774032"/>
                <a:gd name="connsiteY6" fmla="*/ 9525 h 457200"/>
                <a:gd name="connsiteX7" fmla="*/ 1466850 w 1774032"/>
                <a:gd name="connsiteY7" fmla="*/ 0 h 457200"/>
                <a:gd name="connsiteX8" fmla="*/ 1497807 w 1774032"/>
                <a:gd name="connsiteY8" fmla="*/ 0 h 457200"/>
                <a:gd name="connsiteX9" fmla="*/ 1590675 w 1774032"/>
                <a:gd name="connsiteY9" fmla="*/ 7144 h 457200"/>
                <a:gd name="connsiteX10" fmla="*/ 1657350 w 1774032"/>
                <a:gd name="connsiteY10" fmla="*/ 19050 h 457200"/>
                <a:gd name="connsiteX11" fmla="*/ 1693069 w 1774032"/>
                <a:gd name="connsiteY11" fmla="*/ 30956 h 457200"/>
                <a:gd name="connsiteX12" fmla="*/ 1738313 w 1774032"/>
                <a:gd name="connsiteY12" fmla="*/ 52387 h 457200"/>
                <a:gd name="connsiteX13" fmla="*/ 1762125 w 1774032"/>
                <a:gd name="connsiteY13" fmla="*/ 69056 h 457200"/>
                <a:gd name="connsiteX14" fmla="*/ 1771650 w 1774032"/>
                <a:gd name="connsiteY14" fmla="*/ 80962 h 457200"/>
                <a:gd name="connsiteX15" fmla="*/ 1774032 w 1774032"/>
                <a:gd name="connsiteY15" fmla="*/ 104775 h 457200"/>
                <a:gd name="connsiteX16" fmla="*/ 1769269 w 1774032"/>
                <a:gd name="connsiteY16" fmla="*/ 128587 h 457200"/>
                <a:gd name="connsiteX17" fmla="*/ 1754982 w 1774032"/>
                <a:gd name="connsiteY17" fmla="*/ 154781 h 457200"/>
                <a:gd name="connsiteX18" fmla="*/ 1735932 w 1774032"/>
                <a:gd name="connsiteY18" fmla="*/ 176212 h 457200"/>
                <a:gd name="connsiteX19" fmla="*/ 1702594 w 1774032"/>
                <a:gd name="connsiteY19" fmla="*/ 195262 h 457200"/>
                <a:gd name="connsiteX20" fmla="*/ 1650207 w 1774032"/>
                <a:gd name="connsiteY20" fmla="*/ 214312 h 457200"/>
                <a:gd name="connsiteX21" fmla="*/ 1607344 w 1774032"/>
                <a:gd name="connsiteY21" fmla="*/ 219075 h 457200"/>
                <a:gd name="connsiteX22" fmla="*/ 1550194 w 1774032"/>
                <a:gd name="connsiteY22" fmla="*/ 223837 h 457200"/>
                <a:gd name="connsiteX23" fmla="*/ 1407319 w 1774032"/>
                <a:gd name="connsiteY23" fmla="*/ 238125 h 457200"/>
                <a:gd name="connsiteX24" fmla="*/ 1104900 w 1774032"/>
                <a:gd name="connsiteY24" fmla="*/ 269081 h 457200"/>
                <a:gd name="connsiteX25" fmla="*/ 914400 w 1774032"/>
                <a:gd name="connsiteY25" fmla="*/ 333375 h 457200"/>
                <a:gd name="connsiteX26" fmla="*/ 792957 w 1774032"/>
                <a:gd name="connsiteY26" fmla="*/ 350044 h 457200"/>
                <a:gd name="connsiteX27" fmla="*/ 590550 w 1774032"/>
                <a:gd name="connsiteY27" fmla="*/ 381000 h 457200"/>
                <a:gd name="connsiteX28" fmla="*/ 464344 w 1774032"/>
                <a:gd name="connsiteY28" fmla="*/ 400050 h 457200"/>
                <a:gd name="connsiteX29" fmla="*/ 435769 w 1774032"/>
                <a:gd name="connsiteY29" fmla="*/ 416719 h 457200"/>
                <a:gd name="connsiteX30" fmla="*/ 395288 w 1774032"/>
                <a:gd name="connsiteY30" fmla="*/ 435769 h 457200"/>
                <a:gd name="connsiteX31" fmla="*/ 354807 w 1774032"/>
                <a:gd name="connsiteY31" fmla="*/ 452437 h 457200"/>
                <a:gd name="connsiteX32" fmla="*/ 321469 w 1774032"/>
                <a:gd name="connsiteY32" fmla="*/ 457200 h 457200"/>
                <a:gd name="connsiteX33" fmla="*/ 283369 w 1774032"/>
                <a:gd name="connsiteY33" fmla="*/ 457200 h 457200"/>
                <a:gd name="connsiteX34" fmla="*/ 247650 w 1774032"/>
                <a:gd name="connsiteY34" fmla="*/ 450056 h 457200"/>
                <a:gd name="connsiteX35" fmla="*/ 214313 w 1774032"/>
                <a:gd name="connsiteY35" fmla="*/ 433387 h 457200"/>
                <a:gd name="connsiteX36" fmla="*/ 176213 w 1774032"/>
                <a:gd name="connsiteY36" fmla="*/ 400050 h 457200"/>
                <a:gd name="connsiteX37" fmla="*/ 107157 w 1774032"/>
                <a:gd name="connsiteY37" fmla="*/ 321469 h 457200"/>
                <a:gd name="connsiteX38" fmla="*/ 42863 w 1774032"/>
                <a:gd name="connsiteY38" fmla="*/ 223837 h 457200"/>
                <a:gd name="connsiteX39" fmla="*/ 7144 w 1774032"/>
                <a:gd name="connsiteY39" fmla="*/ 164306 h 457200"/>
                <a:gd name="connsiteX40" fmla="*/ 0 w 1774032"/>
                <a:gd name="connsiteY40" fmla="*/ 138112 h 457200"/>
                <a:gd name="connsiteX41" fmla="*/ 4763 w 1774032"/>
                <a:gd name="connsiteY41" fmla="*/ 121444 h 457200"/>
                <a:gd name="connsiteX42" fmla="*/ 16669 w 1774032"/>
                <a:gd name="connsiteY42" fmla="*/ 119062 h 457200"/>
                <a:gd name="connsiteX43" fmla="*/ 45244 w 1774032"/>
                <a:gd name="connsiteY43" fmla="*/ 126206 h 457200"/>
                <a:gd name="connsiteX44" fmla="*/ 83344 w 1774032"/>
                <a:gd name="connsiteY44" fmla="*/ 150019 h 457200"/>
                <a:gd name="connsiteX45" fmla="*/ 126207 w 1774032"/>
                <a:gd name="connsiteY45" fmla="*/ 173831 h 457200"/>
                <a:gd name="connsiteX46" fmla="*/ 164307 w 1774032"/>
                <a:gd name="connsiteY46" fmla="*/ 192881 h 457200"/>
                <a:gd name="connsiteX47" fmla="*/ 211932 w 1774032"/>
                <a:gd name="connsiteY47" fmla="*/ 207169 h 457200"/>
                <a:gd name="connsiteX48" fmla="*/ 278607 w 1774032"/>
                <a:gd name="connsiteY48" fmla="*/ 216694 h 457200"/>
                <a:gd name="connsiteX49" fmla="*/ 364332 w 1774032"/>
                <a:gd name="connsiteY49" fmla="*/ 223837 h 457200"/>
                <a:gd name="connsiteX50" fmla="*/ 435769 w 1774032"/>
                <a:gd name="connsiteY50" fmla="*/ 214312 h 457200"/>
                <a:gd name="connsiteX51" fmla="*/ 692944 w 1774032"/>
                <a:gd name="connsiteY51" fmla="*/ 1690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4032" h="457200">
                  <a:moveTo>
                    <a:pt x="692944" y="169069"/>
                  </a:moveTo>
                  <a:lnTo>
                    <a:pt x="933450" y="128587"/>
                  </a:lnTo>
                  <a:lnTo>
                    <a:pt x="1133475" y="85725"/>
                  </a:lnTo>
                  <a:lnTo>
                    <a:pt x="1202532" y="76200"/>
                  </a:lnTo>
                  <a:lnTo>
                    <a:pt x="1269207" y="64294"/>
                  </a:lnTo>
                  <a:lnTo>
                    <a:pt x="1352550" y="40481"/>
                  </a:lnTo>
                  <a:lnTo>
                    <a:pt x="1435894" y="9525"/>
                  </a:lnTo>
                  <a:lnTo>
                    <a:pt x="1466850" y="0"/>
                  </a:lnTo>
                  <a:lnTo>
                    <a:pt x="1497807" y="0"/>
                  </a:lnTo>
                  <a:lnTo>
                    <a:pt x="1590675" y="7144"/>
                  </a:lnTo>
                  <a:lnTo>
                    <a:pt x="1657350" y="19050"/>
                  </a:lnTo>
                  <a:lnTo>
                    <a:pt x="1693069" y="30956"/>
                  </a:lnTo>
                  <a:lnTo>
                    <a:pt x="1738313" y="52387"/>
                  </a:lnTo>
                  <a:lnTo>
                    <a:pt x="1762125" y="69056"/>
                  </a:lnTo>
                  <a:lnTo>
                    <a:pt x="1771650" y="80962"/>
                  </a:lnTo>
                  <a:lnTo>
                    <a:pt x="1774032" y="104775"/>
                  </a:lnTo>
                  <a:lnTo>
                    <a:pt x="1769269" y="128587"/>
                  </a:lnTo>
                  <a:lnTo>
                    <a:pt x="1754982" y="154781"/>
                  </a:lnTo>
                  <a:lnTo>
                    <a:pt x="1735932" y="176212"/>
                  </a:lnTo>
                  <a:lnTo>
                    <a:pt x="1702594" y="195262"/>
                  </a:lnTo>
                  <a:lnTo>
                    <a:pt x="1650207" y="214312"/>
                  </a:lnTo>
                  <a:lnTo>
                    <a:pt x="1607344" y="219075"/>
                  </a:lnTo>
                  <a:lnTo>
                    <a:pt x="1550194" y="223837"/>
                  </a:lnTo>
                  <a:lnTo>
                    <a:pt x="1407319" y="238125"/>
                  </a:lnTo>
                  <a:lnTo>
                    <a:pt x="1104900" y="269081"/>
                  </a:lnTo>
                  <a:lnTo>
                    <a:pt x="914400" y="333375"/>
                  </a:lnTo>
                  <a:lnTo>
                    <a:pt x="792957" y="350044"/>
                  </a:lnTo>
                  <a:lnTo>
                    <a:pt x="590550" y="381000"/>
                  </a:lnTo>
                  <a:lnTo>
                    <a:pt x="464344" y="400050"/>
                  </a:lnTo>
                  <a:lnTo>
                    <a:pt x="435769" y="416719"/>
                  </a:lnTo>
                  <a:lnTo>
                    <a:pt x="395288" y="435769"/>
                  </a:lnTo>
                  <a:lnTo>
                    <a:pt x="354807" y="452437"/>
                  </a:lnTo>
                  <a:lnTo>
                    <a:pt x="321469" y="457200"/>
                  </a:lnTo>
                  <a:lnTo>
                    <a:pt x="283369" y="457200"/>
                  </a:lnTo>
                  <a:lnTo>
                    <a:pt x="247650" y="450056"/>
                  </a:lnTo>
                  <a:lnTo>
                    <a:pt x="214313" y="433387"/>
                  </a:lnTo>
                  <a:lnTo>
                    <a:pt x="176213" y="400050"/>
                  </a:lnTo>
                  <a:lnTo>
                    <a:pt x="107157" y="321469"/>
                  </a:lnTo>
                  <a:lnTo>
                    <a:pt x="42863" y="223837"/>
                  </a:lnTo>
                  <a:lnTo>
                    <a:pt x="7144" y="164306"/>
                  </a:lnTo>
                  <a:lnTo>
                    <a:pt x="0" y="138112"/>
                  </a:lnTo>
                  <a:lnTo>
                    <a:pt x="4763" y="121444"/>
                  </a:lnTo>
                  <a:lnTo>
                    <a:pt x="16669" y="119062"/>
                  </a:lnTo>
                  <a:lnTo>
                    <a:pt x="45244" y="126206"/>
                  </a:lnTo>
                  <a:lnTo>
                    <a:pt x="83344" y="150019"/>
                  </a:lnTo>
                  <a:lnTo>
                    <a:pt x="126207" y="173831"/>
                  </a:lnTo>
                  <a:lnTo>
                    <a:pt x="164307" y="192881"/>
                  </a:lnTo>
                  <a:lnTo>
                    <a:pt x="211932" y="207169"/>
                  </a:lnTo>
                  <a:lnTo>
                    <a:pt x="278607" y="216694"/>
                  </a:lnTo>
                  <a:lnTo>
                    <a:pt x="364332" y="223837"/>
                  </a:lnTo>
                  <a:lnTo>
                    <a:pt x="435769" y="214312"/>
                  </a:lnTo>
                  <a:lnTo>
                    <a:pt x="6929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4">
              <a:extLst>
                <a:ext uri="{FF2B5EF4-FFF2-40B4-BE49-F238E27FC236}">
                  <a16:creationId xmlns:a16="http://schemas.microsoft.com/office/drawing/2014/main" id="{237B49AF-7E8B-4D18-BDFB-A811520D285F}"/>
                </a:ext>
              </a:extLst>
            </p:cNvPr>
            <p:cNvSpPr/>
            <p:nvPr/>
          </p:nvSpPr>
          <p:spPr>
            <a:xfrm>
              <a:off x="5691188" y="1719263"/>
              <a:ext cx="488950" cy="1643062"/>
            </a:xfrm>
            <a:custGeom>
              <a:avLst/>
              <a:gdLst>
                <a:gd name="connsiteX0" fmla="*/ 388143 w 488156"/>
                <a:gd name="connsiteY0" fmla="*/ 400050 h 1643062"/>
                <a:gd name="connsiteX1" fmla="*/ 376237 w 488156"/>
                <a:gd name="connsiteY1" fmla="*/ 257175 h 1643062"/>
                <a:gd name="connsiteX2" fmla="*/ 371475 w 488156"/>
                <a:gd name="connsiteY2" fmla="*/ 126206 h 1643062"/>
                <a:gd name="connsiteX3" fmla="*/ 333375 w 488156"/>
                <a:gd name="connsiteY3" fmla="*/ 102393 h 1643062"/>
                <a:gd name="connsiteX4" fmla="*/ 273843 w 488156"/>
                <a:gd name="connsiteY4" fmla="*/ 73818 h 1643062"/>
                <a:gd name="connsiteX5" fmla="*/ 226218 w 488156"/>
                <a:gd name="connsiteY5" fmla="*/ 54768 h 1643062"/>
                <a:gd name="connsiteX6" fmla="*/ 150018 w 488156"/>
                <a:gd name="connsiteY6" fmla="*/ 26193 h 1643062"/>
                <a:gd name="connsiteX7" fmla="*/ 83343 w 488156"/>
                <a:gd name="connsiteY7" fmla="*/ 7143 h 1643062"/>
                <a:gd name="connsiteX8" fmla="*/ 40481 w 488156"/>
                <a:gd name="connsiteY8" fmla="*/ 0 h 1643062"/>
                <a:gd name="connsiteX9" fmla="*/ 19050 w 488156"/>
                <a:gd name="connsiteY9" fmla="*/ 0 h 1643062"/>
                <a:gd name="connsiteX10" fmla="*/ 4762 w 488156"/>
                <a:gd name="connsiteY10" fmla="*/ 2381 h 1643062"/>
                <a:gd name="connsiteX11" fmla="*/ 0 w 488156"/>
                <a:gd name="connsiteY11" fmla="*/ 7143 h 1643062"/>
                <a:gd name="connsiteX12" fmla="*/ 0 w 488156"/>
                <a:gd name="connsiteY12" fmla="*/ 28575 h 1643062"/>
                <a:gd name="connsiteX13" fmla="*/ 11906 w 488156"/>
                <a:gd name="connsiteY13" fmla="*/ 50006 h 1643062"/>
                <a:gd name="connsiteX14" fmla="*/ 42862 w 488156"/>
                <a:gd name="connsiteY14" fmla="*/ 83343 h 1643062"/>
                <a:gd name="connsiteX15" fmla="*/ 95250 w 488156"/>
                <a:gd name="connsiteY15" fmla="*/ 150018 h 1643062"/>
                <a:gd name="connsiteX16" fmla="*/ 138112 w 488156"/>
                <a:gd name="connsiteY16" fmla="*/ 219075 h 1643062"/>
                <a:gd name="connsiteX17" fmla="*/ 152400 w 488156"/>
                <a:gd name="connsiteY17" fmla="*/ 264318 h 1643062"/>
                <a:gd name="connsiteX18" fmla="*/ 176212 w 488156"/>
                <a:gd name="connsiteY18" fmla="*/ 466725 h 1643062"/>
                <a:gd name="connsiteX19" fmla="*/ 209550 w 488156"/>
                <a:gd name="connsiteY19" fmla="*/ 728662 h 1643062"/>
                <a:gd name="connsiteX20" fmla="*/ 226218 w 488156"/>
                <a:gd name="connsiteY20" fmla="*/ 859631 h 1643062"/>
                <a:gd name="connsiteX21" fmla="*/ 240506 w 488156"/>
                <a:gd name="connsiteY21" fmla="*/ 957262 h 1643062"/>
                <a:gd name="connsiteX22" fmla="*/ 240506 w 488156"/>
                <a:gd name="connsiteY22" fmla="*/ 1088231 h 1643062"/>
                <a:gd name="connsiteX23" fmla="*/ 242887 w 488156"/>
                <a:gd name="connsiteY23" fmla="*/ 1335881 h 1643062"/>
                <a:gd name="connsiteX24" fmla="*/ 235743 w 488156"/>
                <a:gd name="connsiteY24" fmla="*/ 1393031 h 1643062"/>
                <a:gd name="connsiteX25" fmla="*/ 238125 w 488156"/>
                <a:gd name="connsiteY25" fmla="*/ 1423987 h 1643062"/>
                <a:gd name="connsiteX26" fmla="*/ 245268 w 488156"/>
                <a:gd name="connsiteY26" fmla="*/ 1457325 h 1643062"/>
                <a:gd name="connsiteX27" fmla="*/ 261937 w 488156"/>
                <a:gd name="connsiteY27" fmla="*/ 1495425 h 1643062"/>
                <a:gd name="connsiteX28" fmla="*/ 285750 w 488156"/>
                <a:gd name="connsiteY28" fmla="*/ 1531143 h 1643062"/>
                <a:gd name="connsiteX29" fmla="*/ 319087 w 488156"/>
                <a:gd name="connsiteY29" fmla="*/ 1574006 h 1643062"/>
                <a:gd name="connsiteX30" fmla="*/ 350043 w 488156"/>
                <a:gd name="connsiteY30" fmla="*/ 1607343 h 1643062"/>
                <a:gd name="connsiteX31" fmla="*/ 383381 w 488156"/>
                <a:gd name="connsiteY31" fmla="*/ 1633537 h 1643062"/>
                <a:gd name="connsiteX32" fmla="*/ 400050 w 488156"/>
                <a:gd name="connsiteY32" fmla="*/ 1643062 h 1643062"/>
                <a:gd name="connsiteX33" fmla="*/ 488156 w 488156"/>
                <a:gd name="connsiteY33" fmla="*/ 1512093 h 1643062"/>
                <a:gd name="connsiteX34" fmla="*/ 464343 w 488156"/>
                <a:gd name="connsiteY34" fmla="*/ 1226343 h 1643062"/>
                <a:gd name="connsiteX35" fmla="*/ 440531 w 488156"/>
                <a:gd name="connsiteY35" fmla="*/ 919162 h 1643062"/>
                <a:gd name="connsiteX36" fmla="*/ 416718 w 488156"/>
                <a:gd name="connsiteY36" fmla="*/ 745331 h 1643062"/>
                <a:gd name="connsiteX37" fmla="*/ 388143 w 488156"/>
                <a:gd name="connsiteY37" fmla="*/ 400050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6" h="1643062">
                  <a:moveTo>
                    <a:pt x="388143" y="400050"/>
                  </a:moveTo>
                  <a:lnTo>
                    <a:pt x="376237" y="257175"/>
                  </a:lnTo>
                  <a:lnTo>
                    <a:pt x="371475" y="126206"/>
                  </a:lnTo>
                  <a:lnTo>
                    <a:pt x="333375" y="102393"/>
                  </a:lnTo>
                  <a:lnTo>
                    <a:pt x="273843" y="73818"/>
                  </a:lnTo>
                  <a:lnTo>
                    <a:pt x="226218" y="54768"/>
                  </a:lnTo>
                  <a:lnTo>
                    <a:pt x="150018" y="26193"/>
                  </a:lnTo>
                  <a:lnTo>
                    <a:pt x="83343" y="7143"/>
                  </a:lnTo>
                  <a:lnTo>
                    <a:pt x="40481" y="0"/>
                  </a:lnTo>
                  <a:lnTo>
                    <a:pt x="19050" y="0"/>
                  </a:lnTo>
                  <a:lnTo>
                    <a:pt x="4762" y="2381"/>
                  </a:lnTo>
                  <a:lnTo>
                    <a:pt x="0" y="7143"/>
                  </a:lnTo>
                  <a:lnTo>
                    <a:pt x="0" y="28575"/>
                  </a:lnTo>
                  <a:lnTo>
                    <a:pt x="11906" y="50006"/>
                  </a:lnTo>
                  <a:lnTo>
                    <a:pt x="42862" y="83343"/>
                  </a:lnTo>
                  <a:lnTo>
                    <a:pt x="95250" y="150018"/>
                  </a:lnTo>
                  <a:lnTo>
                    <a:pt x="138112" y="219075"/>
                  </a:lnTo>
                  <a:lnTo>
                    <a:pt x="152400" y="264318"/>
                  </a:lnTo>
                  <a:lnTo>
                    <a:pt x="176212" y="466725"/>
                  </a:lnTo>
                  <a:lnTo>
                    <a:pt x="209550" y="728662"/>
                  </a:lnTo>
                  <a:lnTo>
                    <a:pt x="226218" y="859631"/>
                  </a:lnTo>
                  <a:lnTo>
                    <a:pt x="240506" y="957262"/>
                  </a:lnTo>
                  <a:lnTo>
                    <a:pt x="240506" y="1088231"/>
                  </a:lnTo>
                  <a:cubicBezTo>
                    <a:pt x="241300" y="1170781"/>
                    <a:pt x="242093" y="1253331"/>
                    <a:pt x="242887" y="1335881"/>
                  </a:cubicBezTo>
                  <a:lnTo>
                    <a:pt x="235743" y="1393031"/>
                  </a:lnTo>
                  <a:lnTo>
                    <a:pt x="238125" y="1423987"/>
                  </a:lnTo>
                  <a:lnTo>
                    <a:pt x="245268" y="1457325"/>
                  </a:lnTo>
                  <a:lnTo>
                    <a:pt x="261937" y="1495425"/>
                  </a:lnTo>
                  <a:lnTo>
                    <a:pt x="285750" y="1531143"/>
                  </a:lnTo>
                  <a:lnTo>
                    <a:pt x="319087" y="1574006"/>
                  </a:lnTo>
                  <a:lnTo>
                    <a:pt x="350043" y="1607343"/>
                  </a:lnTo>
                  <a:lnTo>
                    <a:pt x="383381" y="1633537"/>
                  </a:lnTo>
                  <a:lnTo>
                    <a:pt x="400050" y="1643062"/>
                  </a:lnTo>
                  <a:lnTo>
                    <a:pt x="488156" y="1512093"/>
                  </a:lnTo>
                  <a:lnTo>
                    <a:pt x="464343" y="1226343"/>
                  </a:lnTo>
                  <a:lnTo>
                    <a:pt x="440531" y="919162"/>
                  </a:lnTo>
                  <a:lnTo>
                    <a:pt x="416718" y="745331"/>
                  </a:lnTo>
                  <a:lnTo>
                    <a:pt x="388143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8">
              <a:extLst>
                <a:ext uri="{FF2B5EF4-FFF2-40B4-BE49-F238E27FC236}">
                  <a16:creationId xmlns:a16="http://schemas.microsoft.com/office/drawing/2014/main" id="{F3E573D7-14AF-4295-A0A0-CAA9966F94C5}"/>
                </a:ext>
              </a:extLst>
            </p:cNvPr>
            <p:cNvSpPr/>
            <p:nvPr/>
          </p:nvSpPr>
          <p:spPr>
            <a:xfrm>
              <a:off x="5248275" y="3543301"/>
              <a:ext cx="2838450" cy="466725"/>
            </a:xfrm>
            <a:custGeom>
              <a:avLst/>
              <a:gdLst>
                <a:gd name="connsiteX0" fmla="*/ 1076325 w 2838450"/>
                <a:gd name="connsiteY0" fmla="*/ 200025 h 466725"/>
                <a:gd name="connsiteX1" fmla="*/ 1576388 w 2838450"/>
                <a:gd name="connsiteY1" fmla="*/ 152400 h 466725"/>
                <a:gd name="connsiteX2" fmla="*/ 1940719 w 2838450"/>
                <a:gd name="connsiteY2" fmla="*/ 116681 h 466725"/>
                <a:gd name="connsiteX3" fmla="*/ 2216944 w 2838450"/>
                <a:gd name="connsiteY3" fmla="*/ 88106 h 466725"/>
                <a:gd name="connsiteX4" fmla="*/ 2240756 w 2838450"/>
                <a:gd name="connsiteY4" fmla="*/ 83344 h 466725"/>
                <a:gd name="connsiteX5" fmla="*/ 2278856 w 2838450"/>
                <a:gd name="connsiteY5" fmla="*/ 66675 h 466725"/>
                <a:gd name="connsiteX6" fmla="*/ 2314575 w 2838450"/>
                <a:gd name="connsiteY6" fmla="*/ 52388 h 466725"/>
                <a:gd name="connsiteX7" fmla="*/ 2366963 w 2838450"/>
                <a:gd name="connsiteY7" fmla="*/ 21431 h 466725"/>
                <a:gd name="connsiteX8" fmla="*/ 2395538 w 2838450"/>
                <a:gd name="connsiteY8" fmla="*/ 2381 h 466725"/>
                <a:gd name="connsiteX9" fmla="*/ 2409825 w 2838450"/>
                <a:gd name="connsiteY9" fmla="*/ 0 h 466725"/>
                <a:gd name="connsiteX10" fmla="*/ 2438400 w 2838450"/>
                <a:gd name="connsiteY10" fmla="*/ 4763 h 466725"/>
                <a:gd name="connsiteX11" fmla="*/ 2521744 w 2838450"/>
                <a:gd name="connsiteY11" fmla="*/ 26194 h 466725"/>
                <a:gd name="connsiteX12" fmla="*/ 2643188 w 2838450"/>
                <a:gd name="connsiteY12" fmla="*/ 66675 h 466725"/>
                <a:gd name="connsiteX13" fmla="*/ 2719388 w 2838450"/>
                <a:gd name="connsiteY13" fmla="*/ 97631 h 466725"/>
                <a:gd name="connsiteX14" fmla="*/ 2778919 w 2838450"/>
                <a:gd name="connsiteY14" fmla="*/ 130969 h 466725"/>
                <a:gd name="connsiteX15" fmla="*/ 2800350 w 2838450"/>
                <a:gd name="connsiteY15" fmla="*/ 147638 h 466725"/>
                <a:gd name="connsiteX16" fmla="*/ 2817019 w 2838450"/>
                <a:gd name="connsiteY16" fmla="*/ 166688 h 466725"/>
                <a:gd name="connsiteX17" fmla="*/ 2831306 w 2838450"/>
                <a:gd name="connsiteY17" fmla="*/ 195263 h 466725"/>
                <a:gd name="connsiteX18" fmla="*/ 2838450 w 2838450"/>
                <a:gd name="connsiteY18" fmla="*/ 226219 h 466725"/>
                <a:gd name="connsiteX19" fmla="*/ 2838450 w 2838450"/>
                <a:gd name="connsiteY19" fmla="*/ 245269 h 466725"/>
                <a:gd name="connsiteX20" fmla="*/ 2828925 w 2838450"/>
                <a:gd name="connsiteY20" fmla="*/ 264319 h 466725"/>
                <a:gd name="connsiteX21" fmla="*/ 2807494 w 2838450"/>
                <a:gd name="connsiteY21" fmla="*/ 280988 h 466725"/>
                <a:gd name="connsiteX22" fmla="*/ 2778919 w 2838450"/>
                <a:gd name="connsiteY22" fmla="*/ 288131 h 466725"/>
                <a:gd name="connsiteX23" fmla="*/ 2683669 w 2838450"/>
                <a:gd name="connsiteY23" fmla="*/ 288131 h 466725"/>
                <a:gd name="connsiteX24" fmla="*/ 2436019 w 2838450"/>
                <a:gd name="connsiteY24" fmla="*/ 288131 h 466725"/>
                <a:gd name="connsiteX25" fmla="*/ 2069306 w 2838450"/>
                <a:gd name="connsiteY25" fmla="*/ 290513 h 466725"/>
                <a:gd name="connsiteX26" fmla="*/ 1631156 w 2838450"/>
                <a:gd name="connsiteY26" fmla="*/ 304800 h 466725"/>
                <a:gd name="connsiteX27" fmla="*/ 1483519 w 2838450"/>
                <a:gd name="connsiteY27" fmla="*/ 314325 h 466725"/>
                <a:gd name="connsiteX28" fmla="*/ 1126331 w 2838450"/>
                <a:gd name="connsiteY28" fmla="*/ 354806 h 466725"/>
                <a:gd name="connsiteX29" fmla="*/ 931069 w 2838450"/>
                <a:gd name="connsiteY29" fmla="*/ 390525 h 466725"/>
                <a:gd name="connsiteX30" fmla="*/ 714375 w 2838450"/>
                <a:gd name="connsiteY30" fmla="*/ 426244 h 466725"/>
                <a:gd name="connsiteX31" fmla="*/ 488156 w 2838450"/>
                <a:gd name="connsiteY31" fmla="*/ 457200 h 466725"/>
                <a:gd name="connsiteX32" fmla="*/ 421481 w 2838450"/>
                <a:gd name="connsiteY32" fmla="*/ 466725 h 466725"/>
                <a:gd name="connsiteX33" fmla="*/ 388144 w 2838450"/>
                <a:gd name="connsiteY33" fmla="*/ 466725 h 466725"/>
                <a:gd name="connsiteX34" fmla="*/ 328613 w 2838450"/>
                <a:gd name="connsiteY34" fmla="*/ 459581 h 466725"/>
                <a:gd name="connsiteX35" fmla="*/ 266700 w 2838450"/>
                <a:gd name="connsiteY35" fmla="*/ 440531 h 466725"/>
                <a:gd name="connsiteX36" fmla="*/ 207169 w 2838450"/>
                <a:gd name="connsiteY36" fmla="*/ 411956 h 466725"/>
                <a:gd name="connsiteX37" fmla="*/ 142875 w 2838450"/>
                <a:gd name="connsiteY37" fmla="*/ 371475 h 466725"/>
                <a:gd name="connsiteX38" fmla="*/ 88106 w 2838450"/>
                <a:gd name="connsiteY38" fmla="*/ 328613 h 466725"/>
                <a:gd name="connsiteX39" fmla="*/ 33338 w 2838450"/>
                <a:gd name="connsiteY39" fmla="*/ 271463 h 466725"/>
                <a:gd name="connsiteX40" fmla="*/ 9525 w 2838450"/>
                <a:gd name="connsiteY40" fmla="*/ 238125 h 466725"/>
                <a:gd name="connsiteX41" fmla="*/ 0 w 2838450"/>
                <a:gd name="connsiteY41" fmla="*/ 211931 h 466725"/>
                <a:gd name="connsiteX42" fmla="*/ 0 w 2838450"/>
                <a:gd name="connsiteY42" fmla="*/ 200025 h 466725"/>
                <a:gd name="connsiteX43" fmla="*/ 2381 w 2838450"/>
                <a:gd name="connsiteY43" fmla="*/ 190500 h 466725"/>
                <a:gd name="connsiteX44" fmla="*/ 16669 w 2838450"/>
                <a:gd name="connsiteY44" fmla="*/ 185738 h 466725"/>
                <a:gd name="connsiteX45" fmla="*/ 38100 w 2838450"/>
                <a:gd name="connsiteY45" fmla="*/ 192881 h 466725"/>
                <a:gd name="connsiteX46" fmla="*/ 90488 w 2838450"/>
                <a:gd name="connsiteY46" fmla="*/ 216694 h 466725"/>
                <a:gd name="connsiteX47" fmla="*/ 145256 w 2838450"/>
                <a:gd name="connsiteY47" fmla="*/ 240506 h 466725"/>
                <a:gd name="connsiteX48" fmla="*/ 207169 w 2838450"/>
                <a:gd name="connsiteY48" fmla="*/ 254794 h 466725"/>
                <a:gd name="connsiteX49" fmla="*/ 264319 w 2838450"/>
                <a:gd name="connsiteY49" fmla="*/ 264319 h 466725"/>
                <a:gd name="connsiteX50" fmla="*/ 319088 w 2838450"/>
                <a:gd name="connsiteY50" fmla="*/ 266700 h 466725"/>
                <a:gd name="connsiteX51" fmla="*/ 459581 w 2838450"/>
                <a:gd name="connsiteY51" fmla="*/ 254794 h 466725"/>
                <a:gd name="connsiteX52" fmla="*/ 704850 w 2838450"/>
                <a:gd name="connsiteY52" fmla="*/ 233363 h 466725"/>
                <a:gd name="connsiteX53" fmla="*/ 1076325 w 2838450"/>
                <a:gd name="connsiteY53" fmla="*/ 2000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38450" h="466725">
                  <a:moveTo>
                    <a:pt x="1076325" y="200025"/>
                  </a:moveTo>
                  <a:lnTo>
                    <a:pt x="1576388" y="152400"/>
                  </a:lnTo>
                  <a:lnTo>
                    <a:pt x="1940719" y="116681"/>
                  </a:lnTo>
                  <a:lnTo>
                    <a:pt x="2216944" y="88106"/>
                  </a:lnTo>
                  <a:lnTo>
                    <a:pt x="2240756" y="83344"/>
                  </a:lnTo>
                  <a:lnTo>
                    <a:pt x="2278856" y="66675"/>
                  </a:lnTo>
                  <a:lnTo>
                    <a:pt x="2314575" y="52388"/>
                  </a:lnTo>
                  <a:lnTo>
                    <a:pt x="2366963" y="21431"/>
                  </a:lnTo>
                  <a:lnTo>
                    <a:pt x="2395538" y="2381"/>
                  </a:lnTo>
                  <a:lnTo>
                    <a:pt x="2409825" y="0"/>
                  </a:lnTo>
                  <a:lnTo>
                    <a:pt x="2438400" y="4763"/>
                  </a:lnTo>
                  <a:lnTo>
                    <a:pt x="2521744" y="26194"/>
                  </a:lnTo>
                  <a:lnTo>
                    <a:pt x="2643188" y="66675"/>
                  </a:lnTo>
                  <a:lnTo>
                    <a:pt x="2719388" y="97631"/>
                  </a:lnTo>
                  <a:lnTo>
                    <a:pt x="2778919" y="130969"/>
                  </a:lnTo>
                  <a:lnTo>
                    <a:pt x="2800350" y="147638"/>
                  </a:lnTo>
                  <a:lnTo>
                    <a:pt x="2817019" y="166688"/>
                  </a:lnTo>
                  <a:lnTo>
                    <a:pt x="2831306" y="195263"/>
                  </a:lnTo>
                  <a:lnTo>
                    <a:pt x="2838450" y="226219"/>
                  </a:lnTo>
                  <a:lnTo>
                    <a:pt x="2838450" y="245269"/>
                  </a:lnTo>
                  <a:lnTo>
                    <a:pt x="2828925" y="264319"/>
                  </a:lnTo>
                  <a:lnTo>
                    <a:pt x="2807494" y="280988"/>
                  </a:lnTo>
                  <a:lnTo>
                    <a:pt x="2778919" y="288131"/>
                  </a:lnTo>
                  <a:lnTo>
                    <a:pt x="2683669" y="288131"/>
                  </a:lnTo>
                  <a:lnTo>
                    <a:pt x="2436019" y="288131"/>
                  </a:lnTo>
                  <a:lnTo>
                    <a:pt x="2069306" y="290513"/>
                  </a:lnTo>
                  <a:lnTo>
                    <a:pt x="1631156" y="304800"/>
                  </a:lnTo>
                  <a:lnTo>
                    <a:pt x="1483519" y="314325"/>
                  </a:lnTo>
                  <a:lnTo>
                    <a:pt x="1126331" y="354806"/>
                  </a:lnTo>
                  <a:lnTo>
                    <a:pt x="931069" y="390525"/>
                  </a:lnTo>
                  <a:lnTo>
                    <a:pt x="714375" y="426244"/>
                  </a:lnTo>
                  <a:lnTo>
                    <a:pt x="488156" y="457200"/>
                  </a:lnTo>
                  <a:lnTo>
                    <a:pt x="421481" y="466725"/>
                  </a:lnTo>
                  <a:lnTo>
                    <a:pt x="388144" y="466725"/>
                  </a:lnTo>
                  <a:lnTo>
                    <a:pt x="328613" y="459581"/>
                  </a:lnTo>
                  <a:lnTo>
                    <a:pt x="266700" y="440531"/>
                  </a:lnTo>
                  <a:lnTo>
                    <a:pt x="207169" y="411956"/>
                  </a:lnTo>
                  <a:lnTo>
                    <a:pt x="142875" y="371475"/>
                  </a:lnTo>
                  <a:lnTo>
                    <a:pt x="88106" y="328613"/>
                  </a:lnTo>
                  <a:lnTo>
                    <a:pt x="33338" y="271463"/>
                  </a:lnTo>
                  <a:lnTo>
                    <a:pt x="9525" y="238125"/>
                  </a:lnTo>
                  <a:lnTo>
                    <a:pt x="0" y="211931"/>
                  </a:lnTo>
                  <a:lnTo>
                    <a:pt x="0" y="200025"/>
                  </a:lnTo>
                  <a:lnTo>
                    <a:pt x="2381" y="190500"/>
                  </a:lnTo>
                  <a:lnTo>
                    <a:pt x="16669" y="185738"/>
                  </a:lnTo>
                  <a:lnTo>
                    <a:pt x="38100" y="192881"/>
                  </a:lnTo>
                  <a:lnTo>
                    <a:pt x="90488" y="216694"/>
                  </a:lnTo>
                  <a:lnTo>
                    <a:pt x="145256" y="240506"/>
                  </a:lnTo>
                  <a:lnTo>
                    <a:pt x="207169" y="254794"/>
                  </a:lnTo>
                  <a:lnTo>
                    <a:pt x="264319" y="264319"/>
                  </a:lnTo>
                  <a:lnTo>
                    <a:pt x="319088" y="266700"/>
                  </a:lnTo>
                  <a:lnTo>
                    <a:pt x="459581" y="254794"/>
                  </a:lnTo>
                  <a:lnTo>
                    <a:pt x="704850" y="233363"/>
                  </a:lnTo>
                  <a:lnTo>
                    <a:pt x="1076325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1">
              <a:extLst>
                <a:ext uri="{FF2B5EF4-FFF2-40B4-BE49-F238E27FC236}">
                  <a16:creationId xmlns:a16="http://schemas.microsoft.com/office/drawing/2014/main" id="{341114BB-F06B-45EB-AEA4-885603F2BFC0}"/>
                </a:ext>
              </a:extLst>
            </p:cNvPr>
            <p:cNvSpPr/>
            <p:nvPr/>
          </p:nvSpPr>
          <p:spPr>
            <a:xfrm>
              <a:off x="5127626" y="4364038"/>
              <a:ext cx="1038225" cy="1282700"/>
            </a:xfrm>
            <a:custGeom>
              <a:avLst/>
              <a:gdLst>
                <a:gd name="connsiteX0" fmla="*/ 542925 w 1038225"/>
                <a:gd name="connsiteY0" fmla="*/ 507207 h 1281113"/>
                <a:gd name="connsiteX1" fmla="*/ 616744 w 1038225"/>
                <a:gd name="connsiteY1" fmla="*/ 376238 h 1281113"/>
                <a:gd name="connsiteX2" fmla="*/ 671513 w 1038225"/>
                <a:gd name="connsiteY2" fmla="*/ 269082 h 1281113"/>
                <a:gd name="connsiteX3" fmla="*/ 692944 w 1038225"/>
                <a:gd name="connsiteY3" fmla="*/ 223838 h 1281113"/>
                <a:gd name="connsiteX4" fmla="*/ 695325 w 1038225"/>
                <a:gd name="connsiteY4" fmla="*/ 202407 h 1281113"/>
                <a:gd name="connsiteX5" fmla="*/ 695325 w 1038225"/>
                <a:gd name="connsiteY5" fmla="*/ 190500 h 1281113"/>
                <a:gd name="connsiteX6" fmla="*/ 685800 w 1038225"/>
                <a:gd name="connsiteY6" fmla="*/ 161925 h 1281113"/>
                <a:gd name="connsiteX7" fmla="*/ 671513 w 1038225"/>
                <a:gd name="connsiteY7" fmla="*/ 135732 h 1281113"/>
                <a:gd name="connsiteX8" fmla="*/ 638175 w 1038225"/>
                <a:gd name="connsiteY8" fmla="*/ 100013 h 1281113"/>
                <a:gd name="connsiteX9" fmla="*/ 614363 w 1038225"/>
                <a:gd name="connsiteY9" fmla="*/ 78582 h 1281113"/>
                <a:gd name="connsiteX10" fmla="*/ 600075 w 1038225"/>
                <a:gd name="connsiteY10" fmla="*/ 61913 h 1281113"/>
                <a:gd name="connsiteX11" fmla="*/ 592932 w 1038225"/>
                <a:gd name="connsiteY11" fmla="*/ 40482 h 1281113"/>
                <a:gd name="connsiteX12" fmla="*/ 590550 w 1038225"/>
                <a:gd name="connsiteY12" fmla="*/ 23813 h 1281113"/>
                <a:gd name="connsiteX13" fmla="*/ 595313 w 1038225"/>
                <a:gd name="connsiteY13" fmla="*/ 7144 h 1281113"/>
                <a:gd name="connsiteX14" fmla="*/ 604838 w 1038225"/>
                <a:gd name="connsiteY14" fmla="*/ 2382 h 1281113"/>
                <a:gd name="connsiteX15" fmla="*/ 623888 w 1038225"/>
                <a:gd name="connsiteY15" fmla="*/ 0 h 1281113"/>
                <a:gd name="connsiteX16" fmla="*/ 652463 w 1038225"/>
                <a:gd name="connsiteY16" fmla="*/ 4763 h 1281113"/>
                <a:gd name="connsiteX17" fmla="*/ 695325 w 1038225"/>
                <a:gd name="connsiteY17" fmla="*/ 21432 h 1281113"/>
                <a:gd name="connsiteX18" fmla="*/ 764382 w 1038225"/>
                <a:gd name="connsiteY18" fmla="*/ 54769 h 1281113"/>
                <a:gd name="connsiteX19" fmla="*/ 850107 w 1038225"/>
                <a:gd name="connsiteY19" fmla="*/ 104775 h 1281113"/>
                <a:gd name="connsiteX20" fmla="*/ 931069 w 1038225"/>
                <a:gd name="connsiteY20" fmla="*/ 159544 h 1281113"/>
                <a:gd name="connsiteX21" fmla="*/ 1000125 w 1038225"/>
                <a:gd name="connsiteY21" fmla="*/ 219075 h 1281113"/>
                <a:gd name="connsiteX22" fmla="*/ 1021557 w 1038225"/>
                <a:gd name="connsiteY22" fmla="*/ 233363 h 1281113"/>
                <a:gd name="connsiteX23" fmla="*/ 1033463 w 1038225"/>
                <a:gd name="connsiteY23" fmla="*/ 245269 h 1281113"/>
                <a:gd name="connsiteX24" fmla="*/ 1038225 w 1038225"/>
                <a:gd name="connsiteY24" fmla="*/ 257175 h 1281113"/>
                <a:gd name="connsiteX25" fmla="*/ 1038225 w 1038225"/>
                <a:gd name="connsiteY25" fmla="*/ 271463 h 1281113"/>
                <a:gd name="connsiteX26" fmla="*/ 1023938 w 1038225"/>
                <a:gd name="connsiteY26" fmla="*/ 297657 h 1281113"/>
                <a:gd name="connsiteX27" fmla="*/ 992982 w 1038225"/>
                <a:gd name="connsiteY27" fmla="*/ 326232 h 1281113"/>
                <a:gd name="connsiteX28" fmla="*/ 947738 w 1038225"/>
                <a:gd name="connsiteY28" fmla="*/ 354807 h 1281113"/>
                <a:gd name="connsiteX29" fmla="*/ 916782 w 1038225"/>
                <a:gd name="connsiteY29" fmla="*/ 388144 h 1281113"/>
                <a:gd name="connsiteX30" fmla="*/ 826294 w 1038225"/>
                <a:gd name="connsiteY30" fmla="*/ 511969 h 1281113"/>
                <a:gd name="connsiteX31" fmla="*/ 795338 w 1038225"/>
                <a:gd name="connsiteY31" fmla="*/ 552450 h 1281113"/>
                <a:gd name="connsiteX32" fmla="*/ 711994 w 1038225"/>
                <a:gd name="connsiteY32" fmla="*/ 657225 h 1281113"/>
                <a:gd name="connsiteX33" fmla="*/ 569119 w 1038225"/>
                <a:gd name="connsiteY33" fmla="*/ 828675 h 1281113"/>
                <a:gd name="connsiteX34" fmla="*/ 483394 w 1038225"/>
                <a:gd name="connsiteY34" fmla="*/ 923925 h 1281113"/>
                <a:gd name="connsiteX35" fmla="*/ 428625 w 1038225"/>
                <a:gd name="connsiteY35" fmla="*/ 981075 h 1281113"/>
                <a:gd name="connsiteX36" fmla="*/ 302419 w 1038225"/>
                <a:gd name="connsiteY36" fmla="*/ 1090613 h 1281113"/>
                <a:gd name="connsiteX37" fmla="*/ 140494 w 1038225"/>
                <a:gd name="connsiteY37" fmla="*/ 1221582 h 1281113"/>
                <a:gd name="connsiteX38" fmla="*/ 69057 w 1038225"/>
                <a:gd name="connsiteY38" fmla="*/ 1273969 h 1281113"/>
                <a:gd name="connsiteX39" fmla="*/ 52388 w 1038225"/>
                <a:gd name="connsiteY39" fmla="*/ 1278732 h 1281113"/>
                <a:gd name="connsiteX40" fmla="*/ 33338 w 1038225"/>
                <a:gd name="connsiteY40" fmla="*/ 1281113 h 1281113"/>
                <a:gd name="connsiteX41" fmla="*/ 14288 w 1038225"/>
                <a:gd name="connsiteY41" fmla="*/ 1281113 h 1281113"/>
                <a:gd name="connsiteX42" fmla="*/ 4763 w 1038225"/>
                <a:gd name="connsiteY42" fmla="*/ 1273969 h 1281113"/>
                <a:gd name="connsiteX43" fmla="*/ 0 w 1038225"/>
                <a:gd name="connsiteY43" fmla="*/ 1257300 h 1281113"/>
                <a:gd name="connsiteX44" fmla="*/ 23813 w 1038225"/>
                <a:gd name="connsiteY44" fmla="*/ 1228725 h 1281113"/>
                <a:gd name="connsiteX45" fmla="*/ 83344 w 1038225"/>
                <a:gd name="connsiteY45" fmla="*/ 1166813 h 1281113"/>
                <a:gd name="connsiteX46" fmla="*/ 159544 w 1038225"/>
                <a:gd name="connsiteY46" fmla="*/ 1078707 h 1281113"/>
                <a:gd name="connsiteX47" fmla="*/ 250032 w 1038225"/>
                <a:gd name="connsiteY47" fmla="*/ 966788 h 1281113"/>
                <a:gd name="connsiteX48" fmla="*/ 323850 w 1038225"/>
                <a:gd name="connsiteY48" fmla="*/ 864394 h 1281113"/>
                <a:gd name="connsiteX49" fmla="*/ 414338 w 1038225"/>
                <a:gd name="connsiteY49" fmla="*/ 728663 h 1281113"/>
                <a:gd name="connsiteX50" fmla="*/ 542925 w 1038225"/>
                <a:gd name="connsiteY50" fmla="*/ 50720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281113">
                  <a:moveTo>
                    <a:pt x="542925" y="507207"/>
                  </a:moveTo>
                  <a:lnTo>
                    <a:pt x="616744" y="376238"/>
                  </a:lnTo>
                  <a:lnTo>
                    <a:pt x="671513" y="269082"/>
                  </a:lnTo>
                  <a:lnTo>
                    <a:pt x="692944" y="223838"/>
                  </a:lnTo>
                  <a:lnTo>
                    <a:pt x="695325" y="202407"/>
                  </a:lnTo>
                  <a:lnTo>
                    <a:pt x="695325" y="190500"/>
                  </a:lnTo>
                  <a:lnTo>
                    <a:pt x="685800" y="161925"/>
                  </a:lnTo>
                  <a:lnTo>
                    <a:pt x="671513" y="135732"/>
                  </a:lnTo>
                  <a:lnTo>
                    <a:pt x="638175" y="100013"/>
                  </a:lnTo>
                  <a:lnTo>
                    <a:pt x="614363" y="78582"/>
                  </a:lnTo>
                  <a:lnTo>
                    <a:pt x="600075" y="61913"/>
                  </a:lnTo>
                  <a:lnTo>
                    <a:pt x="592932" y="40482"/>
                  </a:lnTo>
                  <a:lnTo>
                    <a:pt x="590550" y="23813"/>
                  </a:lnTo>
                  <a:lnTo>
                    <a:pt x="595313" y="7144"/>
                  </a:lnTo>
                  <a:lnTo>
                    <a:pt x="604838" y="2382"/>
                  </a:lnTo>
                  <a:lnTo>
                    <a:pt x="623888" y="0"/>
                  </a:lnTo>
                  <a:lnTo>
                    <a:pt x="652463" y="4763"/>
                  </a:lnTo>
                  <a:lnTo>
                    <a:pt x="695325" y="21432"/>
                  </a:lnTo>
                  <a:lnTo>
                    <a:pt x="764382" y="54769"/>
                  </a:lnTo>
                  <a:lnTo>
                    <a:pt x="850107" y="104775"/>
                  </a:lnTo>
                  <a:lnTo>
                    <a:pt x="931069" y="159544"/>
                  </a:lnTo>
                  <a:lnTo>
                    <a:pt x="1000125" y="219075"/>
                  </a:lnTo>
                  <a:lnTo>
                    <a:pt x="1021557" y="233363"/>
                  </a:lnTo>
                  <a:lnTo>
                    <a:pt x="1033463" y="245269"/>
                  </a:lnTo>
                  <a:lnTo>
                    <a:pt x="1038225" y="257175"/>
                  </a:lnTo>
                  <a:lnTo>
                    <a:pt x="1038225" y="271463"/>
                  </a:lnTo>
                  <a:lnTo>
                    <a:pt x="1023938" y="297657"/>
                  </a:lnTo>
                  <a:lnTo>
                    <a:pt x="992982" y="326232"/>
                  </a:lnTo>
                  <a:lnTo>
                    <a:pt x="947738" y="354807"/>
                  </a:lnTo>
                  <a:lnTo>
                    <a:pt x="916782" y="388144"/>
                  </a:lnTo>
                  <a:lnTo>
                    <a:pt x="826294" y="511969"/>
                  </a:lnTo>
                  <a:lnTo>
                    <a:pt x="795338" y="552450"/>
                  </a:lnTo>
                  <a:lnTo>
                    <a:pt x="711994" y="657225"/>
                  </a:lnTo>
                  <a:lnTo>
                    <a:pt x="569119" y="828675"/>
                  </a:lnTo>
                  <a:lnTo>
                    <a:pt x="483394" y="923925"/>
                  </a:lnTo>
                  <a:lnTo>
                    <a:pt x="428625" y="981075"/>
                  </a:lnTo>
                  <a:lnTo>
                    <a:pt x="302419" y="1090613"/>
                  </a:lnTo>
                  <a:lnTo>
                    <a:pt x="140494" y="1221582"/>
                  </a:lnTo>
                  <a:lnTo>
                    <a:pt x="69057" y="1273969"/>
                  </a:lnTo>
                  <a:lnTo>
                    <a:pt x="52388" y="1278732"/>
                  </a:lnTo>
                  <a:lnTo>
                    <a:pt x="33338" y="1281113"/>
                  </a:lnTo>
                  <a:lnTo>
                    <a:pt x="14288" y="1281113"/>
                  </a:lnTo>
                  <a:lnTo>
                    <a:pt x="4763" y="1273969"/>
                  </a:lnTo>
                  <a:lnTo>
                    <a:pt x="0" y="1257300"/>
                  </a:lnTo>
                  <a:lnTo>
                    <a:pt x="23813" y="1228725"/>
                  </a:lnTo>
                  <a:lnTo>
                    <a:pt x="83344" y="1166813"/>
                  </a:lnTo>
                  <a:lnTo>
                    <a:pt x="159544" y="1078707"/>
                  </a:lnTo>
                  <a:lnTo>
                    <a:pt x="250032" y="966788"/>
                  </a:lnTo>
                  <a:lnTo>
                    <a:pt x="323850" y="864394"/>
                  </a:lnTo>
                  <a:lnTo>
                    <a:pt x="414338" y="728663"/>
                  </a:lnTo>
                  <a:lnTo>
                    <a:pt x="542925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94">
              <a:extLst>
                <a:ext uri="{FF2B5EF4-FFF2-40B4-BE49-F238E27FC236}">
                  <a16:creationId xmlns:a16="http://schemas.microsoft.com/office/drawing/2014/main" id="{8BA7F9D3-1EAB-4136-B747-CD95F4B5B76E}"/>
                </a:ext>
              </a:extLst>
            </p:cNvPr>
            <p:cNvSpPr/>
            <p:nvPr/>
          </p:nvSpPr>
          <p:spPr>
            <a:xfrm rot="16200000">
              <a:off x="2667797" y="3444082"/>
              <a:ext cx="4306887" cy="571500"/>
            </a:xfrm>
            <a:custGeom>
              <a:avLst/>
              <a:gdLst>
                <a:gd name="connsiteX0" fmla="*/ 1475750 w 4307212"/>
                <a:gd name="connsiteY0" fmla="*/ 215361 h 571941"/>
                <a:gd name="connsiteX1" fmla="*/ 1888818 w 4307212"/>
                <a:gd name="connsiteY1" fmla="*/ 215361 h 571941"/>
                <a:gd name="connsiteX2" fmla="*/ 2051221 w 4307212"/>
                <a:gd name="connsiteY2" fmla="*/ 215361 h 571941"/>
                <a:gd name="connsiteX3" fmla="*/ 2499595 w 4307212"/>
                <a:gd name="connsiteY3" fmla="*/ 215361 h 571941"/>
                <a:gd name="connsiteX4" fmla="*/ 3064476 w 4307212"/>
                <a:gd name="connsiteY4" fmla="*/ 215361 h 571941"/>
                <a:gd name="connsiteX5" fmla="*/ 3512849 w 4307212"/>
                <a:gd name="connsiteY5" fmla="*/ 215361 h 571941"/>
                <a:gd name="connsiteX6" fmla="*/ 3940040 w 4307212"/>
                <a:gd name="connsiteY6" fmla="*/ 215361 h 571941"/>
                <a:gd name="connsiteX7" fmla="*/ 4003589 w 4307212"/>
                <a:gd name="connsiteY7" fmla="*/ 211830 h 571941"/>
                <a:gd name="connsiteX8" fmla="*/ 4053016 w 4307212"/>
                <a:gd name="connsiteY8" fmla="*/ 197708 h 571941"/>
                <a:gd name="connsiteX9" fmla="*/ 4095382 w 4307212"/>
                <a:gd name="connsiteY9" fmla="*/ 180056 h 571941"/>
                <a:gd name="connsiteX10" fmla="*/ 4144809 w 4307212"/>
                <a:gd name="connsiteY10" fmla="*/ 148281 h 571941"/>
                <a:gd name="connsiteX11" fmla="*/ 4165992 w 4307212"/>
                <a:gd name="connsiteY11" fmla="*/ 123568 h 571941"/>
                <a:gd name="connsiteX12" fmla="*/ 4187175 w 4307212"/>
                <a:gd name="connsiteY12" fmla="*/ 98854 h 571941"/>
                <a:gd name="connsiteX13" fmla="*/ 4211889 w 4307212"/>
                <a:gd name="connsiteY13" fmla="*/ 52958 h 571941"/>
                <a:gd name="connsiteX14" fmla="*/ 4229541 w 4307212"/>
                <a:gd name="connsiteY14" fmla="*/ 28244 h 571941"/>
                <a:gd name="connsiteX15" fmla="*/ 4247194 w 4307212"/>
                <a:gd name="connsiteY15" fmla="*/ 14122 h 571941"/>
                <a:gd name="connsiteX16" fmla="*/ 4271907 w 4307212"/>
                <a:gd name="connsiteY16" fmla="*/ 0 h 571941"/>
                <a:gd name="connsiteX17" fmla="*/ 4286029 w 4307212"/>
                <a:gd name="connsiteY17" fmla="*/ 3530 h 571941"/>
                <a:gd name="connsiteX18" fmla="*/ 4293090 w 4307212"/>
                <a:gd name="connsiteY18" fmla="*/ 10591 h 571941"/>
                <a:gd name="connsiteX19" fmla="*/ 4303682 w 4307212"/>
                <a:gd name="connsiteY19" fmla="*/ 31774 h 571941"/>
                <a:gd name="connsiteX20" fmla="*/ 4307212 w 4307212"/>
                <a:gd name="connsiteY20" fmla="*/ 56488 h 571941"/>
                <a:gd name="connsiteX21" fmla="*/ 4303682 w 4307212"/>
                <a:gd name="connsiteY21" fmla="*/ 127098 h 571941"/>
                <a:gd name="connsiteX22" fmla="*/ 4286029 w 4307212"/>
                <a:gd name="connsiteY22" fmla="*/ 208300 h 571941"/>
                <a:gd name="connsiteX23" fmla="*/ 4254255 w 4307212"/>
                <a:gd name="connsiteY23" fmla="*/ 300093 h 571941"/>
                <a:gd name="connsiteX24" fmla="*/ 4211889 w 4307212"/>
                <a:gd name="connsiteY24" fmla="*/ 374233 h 571941"/>
                <a:gd name="connsiteX25" fmla="*/ 4130687 w 4307212"/>
                <a:gd name="connsiteY25" fmla="*/ 483679 h 571941"/>
                <a:gd name="connsiteX26" fmla="*/ 4077730 w 4307212"/>
                <a:gd name="connsiteY26" fmla="*/ 536636 h 571941"/>
                <a:gd name="connsiteX27" fmla="*/ 4042425 w 4307212"/>
                <a:gd name="connsiteY27" fmla="*/ 561350 h 571941"/>
                <a:gd name="connsiteX28" fmla="*/ 4017711 w 4307212"/>
                <a:gd name="connsiteY28" fmla="*/ 571941 h 571941"/>
                <a:gd name="connsiteX29" fmla="*/ 4000059 w 4307212"/>
                <a:gd name="connsiteY29" fmla="*/ 571941 h 571941"/>
                <a:gd name="connsiteX30" fmla="*/ 3971815 w 4307212"/>
                <a:gd name="connsiteY30" fmla="*/ 557819 h 571941"/>
                <a:gd name="connsiteX31" fmla="*/ 3950631 w 4307212"/>
                <a:gd name="connsiteY31" fmla="*/ 526045 h 571941"/>
                <a:gd name="connsiteX32" fmla="*/ 3918857 w 4307212"/>
                <a:gd name="connsiteY32" fmla="*/ 473087 h 571941"/>
                <a:gd name="connsiteX33" fmla="*/ 3897674 w 4307212"/>
                <a:gd name="connsiteY33" fmla="*/ 451904 h 571941"/>
                <a:gd name="connsiteX34" fmla="*/ 3865899 w 4307212"/>
                <a:gd name="connsiteY34" fmla="*/ 437782 h 571941"/>
                <a:gd name="connsiteX35" fmla="*/ 3685844 w 4307212"/>
                <a:gd name="connsiteY35" fmla="*/ 437782 h 571941"/>
                <a:gd name="connsiteX36" fmla="*/ 3403404 w 4307212"/>
                <a:gd name="connsiteY36" fmla="*/ 441313 h 571941"/>
                <a:gd name="connsiteX37" fmla="*/ 3248062 w 4307212"/>
                <a:gd name="connsiteY37" fmla="*/ 437782 h 571941"/>
                <a:gd name="connsiteX38" fmla="*/ 3096250 w 4307212"/>
                <a:gd name="connsiteY38" fmla="*/ 434252 h 571941"/>
                <a:gd name="connsiteX39" fmla="*/ 2859706 w 4307212"/>
                <a:gd name="connsiteY39" fmla="*/ 427191 h 571941"/>
                <a:gd name="connsiteX40" fmla="*/ 2520778 w 4307212"/>
                <a:gd name="connsiteY40" fmla="*/ 416599 h 571941"/>
                <a:gd name="connsiteX41" fmla="*/ 2333662 w 4307212"/>
                <a:gd name="connsiteY41" fmla="*/ 413069 h 571941"/>
                <a:gd name="connsiteX42" fmla="*/ 1888818 w 4307212"/>
                <a:gd name="connsiteY42" fmla="*/ 420130 h 571941"/>
                <a:gd name="connsiteX43" fmla="*/ 1366304 w 4307212"/>
                <a:gd name="connsiteY43" fmla="*/ 427191 h 571941"/>
                <a:gd name="connsiteX44" fmla="*/ 1073272 w 4307212"/>
                <a:gd name="connsiteY44" fmla="*/ 430721 h 571941"/>
                <a:gd name="connsiteX45" fmla="*/ 769649 w 4307212"/>
                <a:gd name="connsiteY45" fmla="*/ 437782 h 571941"/>
                <a:gd name="connsiteX46" fmla="*/ 600185 w 4307212"/>
                <a:gd name="connsiteY46" fmla="*/ 437782 h 571941"/>
                <a:gd name="connsiteX47" fmla="*/ 458965 w 4307212"/>
                <a:gd name="connsiteY47" fmla="*/ 437782 h 571941"/>
                <a:gd name="connsiteX48" fmla="*/ 356581 w 4307212"/>
                <a:gd name="connsiteY48" fmla="*/ 427191 h 571941"/>
                <a:gd name="connsiteX49" fmla="*/ 233013 w 4307212"/>
                <a:gd name="connsiteY49" fmla="*/ 406008 h 571941"/>
                <a:gd name="connsiteX50" fmla="*/ 165933 w 4307212"/>
                <a:gd name="connsiteY50" fmla="*/ 388355 h 571941"/>
                <a:gd name="connsiteX51" fmla="*/ 109445 w 4307212"/>
                <a:gd name="connsiteY51" fmla="*/ 367172 h 571941"/>
                <a:gd name="connsiteX52" fmla="*/ 74140 w 4307212"/>
                <a:gd name="connsiteY52" fmla="*/ 349520 h 571941"/>
                <a:gd name="connsiteX53" fmla="*/ 35305 w 4307212"/>
                <a:gd name="connsiteY53" fmla="*/ 314215 h 571941"/>
                <a:gd name="connsiteX54" fmla="*/ 7061 w 4307212"/>
                <a:gd name="connsiteY54" fmla="*/ 278910 h 571941"/>
                <a:gd name="connsiteX55" fmla="*/ 0 w 4307212"/>
                <a:gd name="connsiteY55" fmla="*/ 261257 h 571941"/>
                <a:gd name="connsiteX56" fmla="*/ 3530 w 4307212"/>
                <a:gd name="connsiteY56" fmla="*/ 247135 h 571941"/>
                <a:gd name="connsiteX57" fmla="*/ 21183 w 4307212"/>
                <a:gd name="connsiteY57" fmla="*/ 222422 h 571941"/>
                <a:gd name="connsiteX58" fmla="*/ 56488 w 4307212"/>
                <a:gd name="connsiteY58" fmla="*/ 190647 h 571941"/>
                <a:gd name="connsiteX59" fmla="*/ 522514 w 4307212"/>
                <a:gd name="connsiteY59" fmla="*/ 204769 h 571941"/>
                <a:gd name="connsiteX60" fmla="*/ 582533 w 4307212"/>
                <a:gd name="connsiteY60" fmla="*/ 215361 h 571941"/>
                <a:gd name="connsiteX61" fmla="*/ 723753 w 4307212"/>
                <a:gd name="connsiteY61" fmla="*/ 215361 h 571941"/>
                <a:gd name="connsiteX62" fmla="*/ 1048559 w 4307212"/>
                <a:gd name="connsiteY62" fmla="*/ 215361 h 571941"/>
                <a:gd name="connsiteX63" fmla="*/ 1475750 w 4307212"/>
                <a:gd name="connsiteY63" fmla="*/ 215361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07212" h="571941">
                  <a:moveTo>
                    <a:pt x="1475750" y="215361"/>
                  </a:moveTo>
                  <a:lnTo>
                    <a:pt x="1888818" y="215361"/>
                  </a:lnTo>
                  <a:lnTo>
                    <a:pt x="2051221" y="215361"/>
                  </a:lnTo>
                  <a:lnTo>
                    <a:pt x="2499595" y="215361"/>
                  </a:lnTo>
                  <a:lnTo>
                    <a:pt x="3064476" y="215361"/>
                  </a:lnTo>
                  <a:lnTo>
                    <a:pt x="3512849" y="215361"/>
                  </a:lnTo>
                  <a:lnTo>
                    <a:pt x="3940040" y="215361"/>
                  </a:lnTo>
                  <a:lnTo>
                    <a:pt x="4003589" y="211830"/>
                  </a:lnTo>
                  <a:lnTo>
                    <a:pt x="4053016" y="197708"/>
                  </a:lnTo>
                  <a:lnTo>
                    <a:pt x="4095382" y="180056"/>
                  </a:lnTo>
                  <a:lnTo>
                    <a:pt x="4144809" y="148281"/>
                  </a:lnTo>
                  <a:lnTo>
                    <a:pt x="4165992" y="123568"/>
                  </a:lnTo>
                  <a:lnTo>
                    <a:pt x="4187175" y="98854"/>
                  </a:lnTo>
                  <a:lnTo>
                    <a:pt x="4211889" y="52958"/>
                  </a:lnTo>
                  <a:lnTo>
                    <a:pt x="4229541" y="28244"/>
                  </a:lnTo>
                  <a:lnTo>
                    <a:pt x="4247194" y="14122"/>
                  </a:lnTo>
                  <a:lnTo>
                    <a:pt x="4271907" y="0"/>
                  </a:lnTo>
                  <a:lnTo>
                    <a:pt x="4286029" y="3530"/>
                  </a:lnTo>
                  <a:lnTo>
                    <a:pt x="4293090" y="10591"/>
                  </a:lnTo>
                  <a:lnTo>
                    <a:pt x="4303682" y="31774"/>
                  </a:lnTo>
                  <a:lnTo>
                    <a:pt x="4307212" y="56488"/>
                  </a:lnTo>
                  <a:lnTo>
                    <a:pt x="4303682" y="127098"/>
                  </a:lnTo>
                  <a:lnTo>
                    <a:pt x="4286029" y="208300"/>
                  </a:lnTo>
                  <a:lnTo>
                    <a:pt x="4254255" y="300093"/>
                  </a:lnTo>
                  <a:lnTo>
                    <a:pt x="4211889" y="374233"/>
                  </a:lnTo>
                  <a:lnTo>
                    <a:pt x="4130687" y="483679"/>
                  </a:lnTo>
                  <a:lnTo>
                    <a:pt x="4077730" y="536636"/>
                  </a:lnTo>
                  <a:lnTo>
                    <a:pt x="4042425" y="561350"/>
                  </a:lnTo>
                  <a:lnTo>
                    <a:pt x="4017711" y="571941"/>
                  </a:lnTo>
                  <a:lnTo>
                    <a:pt x="4000059" y="571941"/>
                  </a:lnTo>
                  <a:lnTo>
                    <a:pt x="3971815" y="557819"/>
                  </a:lnTo>
                  <a:lnTo>
                    <a:pt x="3950631" y="526045"/>
                  </a:lnTo>
                  <a:lnTo>
                    <a:pt x="3918857" y="473087"/>
                  </a:lnTo>
                  <a:lnTo>
                    <a:pt x="3897674" y="451904"/>
                  </a:lnTo>
                  <a:lnTo>
                    <a:pt x="3865899" y="437782"/>
                  </a:lnTo>
                  <a:lnTo>
                    <a:pt x="3685844" y="437782"/>
                  </a:lnTo>
                  <a:lnTo>
                    <a:pt x="3403404" y="441313"/>
                  </a:lnTo>
                  <a:lnTo>
                    <a:pt x="3248062" y="437782"/>
                  </a:lnTo>
                  <a:lnTo>
                    <a:pt x="3096250" y="434252"/>
                  </a:lnTo>
                  <a:lnTo>
                    <a:pt x="2859706" y="427191"/>
                  </a:lnTo>
                  <a:lnTo>
                    <a:pt x="2520778" y="416599"/>
                  </a:lnTo>
                  <a:lnTo>
                    <a:pt x="2333662" y="413069"/>
                  </a:lnTo>
                  <a:lnTo>
                    <a:pt x="1888818" y="420130"/>
                  </a:lnTo>
                  <a:lnTo>
                    <a:pt x="1366304" y="427191"/>
                  </a:lnTo>
                  <a:lnTo>
                    <a:pt x="1073272" y="430721"/>
                  </a:lnTo>
                  <a:lnTo>
                    <a:pt x="769649" y="437782"/>
                  </a:lnTo>
                  <a:lnTo>
                    <a:pt x="600185" y="437782"/>
                  </a:lnTo>
                  <a:lnTo>
                    <a:pt x="458965" y="437782"/>
                  </a:lnTo>
                  <a:lnTo>
                    <a:pt x="356581" y="427191"/>
                  </a:lnTo>
                  <a:lnTo>
                    <a:pt x="233013" y="406008"/>
                  </a:lnTo>
                  <a:lnTo>
                    <a:pt x="165933" y="388355"/>
                  </a:lnTo>
                  <a:lnTo>
                    <a:pt x="109445" y="367172"/>
                  </a:lnTo>
                  <a:lnTo>
                    <a:pt x="74140" y="349520"/>
                  </a:lnTo>
                  <a:lnTo>
                    <a:pt x="35305" y="314215"/>
                  </a:lnTo>
                  <a:lnTo>
                    <a:pt x="7061" y="278910"/>
                  </a:lnTo>
                  <a:lnTo>
                    <a:pt x="0" y="261257"/>
                  </a:lnTo>
                  <a:lnTo>
                    <a:pt x="3530" y="247135"/>
                  </a:lnTo>
                  <a:lnTo>
                    <a:pt x="21183" y="222422"/>
                  </a:lnTo>
                  <a:lnTo>
                    <a:pt x="56488" y="190647"/>
                  </a:lnTo>
                  <a:lnTo>
                    <a:pt x="522514" y="204769"/>
                  </a:lnTo>
                  <a:lnTo>
                    <a:pt x="582533" y="215361"/>
                  </a:lnTo>
                  <a:lnTo>
                    <a:pt x="723753" y="215361"/>
                  </a:lnTo>
                  <a:lnTo>
                    <a:pt x="1048559" y="215361"/>
                  </a:lnTo>
                  <a:lnTo>
                    <a:pt x="1475750" y="2153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5">
              <a:extLst>
                <a:ext uri="{FF2B5EF4-FFF2-40B4-BE49-F238E27FC236}">
                  <a16:creationId xmlns:a16="http://schemas.microsoft.com/office/drawing/2014/main" id="{1AC58497-45AF-463E-B3C8-C0EFC690A479}"/>
                </a:ext>
              </a:extLst>
            </p:cNvPr>
            <p:cNvSpPr/>
            <p:nvPr/>
          </p:nvSpPr>
          <p:spPr>
            <a:xfrm rot="16200000">
              <a:off x="4185444" y="5276056"/>
              <a:ext cx="622300" cy="585788"/>
            </a:xfrm>
            <a:custGeom>
              <a:avLst/>
              <a:gdLst>
                <a:gd name="connsiteX0" fmla="*/ 409575 w 621507"/>
                <a:gd name="connsiteY0" fmla="*/ 207168 h 585787"/>
                <a:gd name="connsiteX1" fmla="*/ 276225 w 621507"/>
                <a:gd name="connsiteY1" fmla="*/ 357187 h 585787"/>
                <a:gd name="connsiteX2" fmla="*/ 223838 w 621507"/>
                <a:gd name="connsiteY2" fmla="*/ 409575 h 585787"/>
                <a:gd name="connsiteX3" fmla="*/ 185738 w 621507"/>
                <a:gd name="connsiteY3" fmla="*/ 438150 h 585787"/>
                <a:gd name="connsiteX4" fmla="*/ 133350 w 621507"/>
                <a:gd name="connsiteY4" fmla="*/ 466725 h 585787"/>
                <a:gd name="connsiteX5" fmla="*/ 92869 w 621507"/>
                <a:gd name="connsiteY5" fmla="*/ 490537 h 585787"/>
                <a:gd name="connsiteX6" fmla="*/ 52388 w 621507"/>
                <a:gd name="connsiteY6" fmla="*/ 521493 h 585787"/>
                <a:gd name="connsiteX7" fmla="*/ 14288 w 621507"/>
                <a:gd name="connsiteY7" fmla="*/ 559593 h 585787"/>
                <a:gd name="connsiteX8" fmla="*/ 0 w 621507"/>
                <a:gd name="connsiteY8" fmla="*/ 585787 h 585787"/>
                <a:gd name="connsiteX9" fmla="*/ 600075 w 621507"/>
                <a:gd name="connsiteY9" fmla="*/ 550068 h 585787"/>
                <a:gd name="connsiteX10" fmla="*/ 547688 w 621507"/>
                <a:gd name="connsiteY10" fmla="*/ 545306 h 585787"/>
                <a:gd name="connsiteX11" fmla="*/ 521494 w 621507"/>
                <a:gd name="connsiteY11" fmla="*/ 533400 h 585787"/>
                <a:gd name="connsiteX12" fmla="*/ 497682 w 621507"/>
                <a:gd name="connsiteY12" fmla="*/ 516731 h 585787"/>
                <a:gd name="connsiteX13" fmla="*/ 485775 w 621507"/>
                <a:gd name="connsiteY13" fmla="*/ 497681 h 585787"/>
                <a:gd name="connsiteX14" fmla="*/ 481013 w 621507"/>
                <a:gd name="connsiteY14" fmla="*/ 435768 h 585787"/>
                <a:gd name="connsiteX15" fmla="*/ 488157 w 621507"/>
                <a:gd name="connsiteY15" fmla="*/ 400050 h 585787"/>
                <a:gd name="connsiteX16" fmla="*/ 533400 w 621507"/>
                <a:gd name="connsiteY16" fmla="*/ 283368 h 585787"/>
                <a:gd name="connsiteX17" fmla="*/ 588169 w 621507"/>
                <a:gd name="connsiteY17" fmla="*/ 135731 h 585787"/>
                <a:gd name="connsiteX18" fmla="*/ 616744 w 621507"/>
                <a:gd name="connsiteY18" fmla="*/ 59531 h 585787"/>
                <a:gd name="connsiteX19" fmla="*/ 621507 w 621507"/>
                <a:gd name="connsiteY19" fmla="*/ 33337 h 585787"/>
                <a:gd name="connsiteX20" fmla="*/ 621507 w 621507"/>
                <a:gd name="connsiteY20" fmla="*/ 16668 h 585787"/>
                <a:gd name="connsiteX21" fmla="*/ 614363 w 621507"/>
                <a:gd name="connsiteY21" fmla="*/ 0 h 585787"/>
                <a:gd name="connsiteX22" fmla="*/ 600075 w 621507"/>
                <a:gd name="connsiteY22" fmla="*/ 0 h 585787"/>
                <a:gd name="connsiteX23" fmla="*/ 576263 w 621507"/>
                <a:gd name="connsiteY23" fmla="*/ 9525 h 585787"/>
                <a:gd name="connsiteX24" fmla="*/ 540544 w 621507"/>
                <a:gd name="connsiteY24" fmla="*/ 50006 h 585787"/>
                <a:gd name="connsiteX25" fmla="*/ 459582 w 621507"/>
                <a:gd name="connsiteY25" fmla="*/ 150018 h 585787"/>
                <a:gd name="connsiteX26" fmla="*/ 409575 w 621507"/>
                <a:gd name="connsiteY26" fmla="*/ 207168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1507" h="585787">
                  <a:moveTo>
                    <a:pt x="409575" y="207168"/>
                  </a:moveTo>
                  <a:lnTo>
                    <a:pt x="276225" y="357187"/>
                  </a:lnTo>
                  <a:lnTo>
                    <a:pt x="223838" y="409575"/>
                  </a:lnTo>
                  <a:lnTo>
                    <a:pt x="185738" y="438150"/>
                  </a:lnTo>
                  <a:lnTo>
                    <a:pt x="133350" y="466725"/>
                  </a:lnTo>
                  <a:lnTo>
                    <a:pt x="92869" y="490537"/>
                  </a:lnTo>
                  <a:lnTo>
                    <a:pt x="52388" y="521493"/>
                  </a:lnTo>
                  <a:lnTo>
                    <a:pt x="14288" y="559593"/>
                  </a:lnTo>
                  <a:lnTo>
                    <a:pt x="0" y="585787"/>
                  </a:lnTo>
                  <a:lnTo>
                    <a:pt x="600075" y="550068"/>
                  </a:lnTo>
                  <a:lnTo>
                    <a:pt x="547688" y="545306"/>
                  </a:lnTo>
                  <a:lnTo>
                    <a:pt x="521494" y="533400"/>
                  </a:lnTo>
                  <a:lnTo>
                    <a:pt x="497682" y="516731"/>
                  </a:lnTo>
                  <a:lnTo>
                    <a:pt x="485775" y="497681"/>
                  </a:lnTo>
                  <a:lnTo>
                    <a:pt x="481013" y="435768"/>
                  </a:lnTo>
                  <a:lnTo>
                    <a:pt x="488157" y="400050"/>
                  </a:lnTo>
                  <a:lnTo>
                    <a:pt x="533400" y="283368"/>
                  </a:lnTo>
                  <a:lnTo>
                    <a:pt x="588169" y="135731"/>
                  </a:lnTo>
                  <a:lnTo>
                    <a:pt x="616744" y="59531"/>
                  </a:lnTo>
                  <a:lnTo>
                    <a:pt x="621507" y="33337"/>
                  </a:lnTo>
                  <a:lnTo>
                    <a:pt x="621507" y="16668"/>
                  </a:lnTo>
                  <a:lnTo>
                    <a:pt x="614363" y="0"/>
                  </a:lnTo>
                  <a:lnTo>
                    <a:pt x="600075" y="0"/>
                  </a:lnTo>
                  <a:lnTo>
                    <a:pt x="576263" y="9525"/>
                  </a:lnTo>
                  <a:lnTo>
                    <a:pt x="540544" y="50006"/>
                  </a:lnTo>
                  <a:lnTo>
                    <a:pt x="459582" y="150018"/>
                  </a:lnTo>
                  <a:lnTo>
                    <a:pt x="4095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3">
              <a:extLst>
                <a:ext uri="{FF2B5EF4-FFF2-40B4-BE49-F238E27FC236}">
                  <a16:creationId xmlns:a16="http://schemas.microsoft.com/office/drawing/2014/main" id="{853B1A70-BC74-4503-BBFC-53C0CF95DB9B}"/>
                </a:ext>
              </a:extLst>
            </p:cNvPr>
            <p:cNvSpPr/>
            <p:nvPr/>
          </p:nvSpPr>
          <p:spPr>
            <a:xfrm>
              <a:off x="3770313" y="3211513"/>
              <a:ext cx="1638300" cy="1312862"/>
            </a:xfrm>
            <a:custGeom>
              <a:avLst/>
              <a:gdLst>
                <a:gd name="connsiteX0" fmla="*/ 709612 w 1638300"/>
                <a:gd name="connsiteY0" fmla="*/ 614363 h 1312069"/>
                <a:gd name="connsiteX1" fmla="*/ 1002506 w 1638300"/>
                <a:gd name="connsiteY1" fmla="*/ 426244 h 1312069"/>
                <a:gd name="connsiteX2" fmla="*/ 1204912 w 1638300"/>
                <a:gd name="connsiteY2" fmla="*/ 288132 h 1312069"/>
                <a:gd name="connsiteX3" fmla="*/ 1343025 w 1638300"/>
                <a:gd name="connsiteY3" fmla="*/ 188119 h 1312069"/>
                <a:gd name="connsiteX4" fmla="*/ 1447800 w 1638300"/>
                <a:gd name="connsiteY4" fmla="*/ 111919 h 1312069"/>
                <a:gd name="connsiteX5" fmla="*/ 1538287 w 1638300"/>
                <a:gd name="connsiteY5" fmla="*/ 47625 h 1312069"/>
                <a:gd name="connsiteX6" fmla="*/ 1581150 w 1638300"/>
                <a:gd name="connsiteY6" fmla="*/ 16669 h 1312069"/>
                <a:gd name="connsiteX7" fmla="*/ 1600200 w 1638300"/>
                <a:gd name="connsiteY7" fmla="*/ 7144 h 1312069"/>
                <a:gd name="connsiteX8" fmla="*/ 1619250 w 1638300"/>
                <a:gd name="connsiteY8" fmla="*/ 0 h 1312069"/>
                <a:gd name="connsiteX9" fmla="*/ 1626394 w 1638300"/>
                <a:gd name="connsiteY9" fmla="*/ 0 h 1312069"/>
                <a:gd name="connsiteX10" fmla="*/ 1631156 w 1638300"/>
                <a:gd name="connsiteY10" fmla="*/ 2382 h 1312069"/>
                <a:gd name="connsiteX11" fmla="*/ 1635919 w 1638300"/>
                <a:gd name="connsiteY11" fmla="*/ 11907 h 1312069"/>
                <a:gd name="connsiteX12" fmla="*/ 1638300 w 1638300"/>
                <a:gd name="connsiteY12" fmla="*/ 33338 h 1312069"/>
                <a:gd name="connsiteX13" fmla="*/ 1621631 w 1638300"/>
                <a:gd name="connsiteY13" fmla="*/ 64294 h 1312069"/>
                <a:gd name="connsiteX14" fmla="*/ 1547812 w 1638300"/>
                <a:gd name="connsiteY14" fmla="*/ 140494 h 1312069"/>
                <a:gd name="connsiteX15" fmla="*/ 1388269 w 1638300"/>
                <a:gd name="connsiteY15" fmla="*/ 302419 h 1312069"/>
                <a:gd name="connsiteX16" fmla="*/ 1183481 w 1638300"/>
                <a:gd name="connsiteY16" fmla="*/ 502444 h 1312069"/>
                <a:gd name="connsiteX17" fmla="*/ 969169 w 1638300"/>
                <a:gd name="connsiteY17" fmla="*/ 673894 h 1312069"/>
                <a:gd name="connsiteX18" fmla="*/ 828675 w 1638300"/>
                <a:gd name="connsiteY18" fmla="*/ 781050 h 1312069"/>
                <a:gd name="connsiteX19" fmla="*/ 690562 w 1638300"/>
                <a:gd name="connsiteY19" fmla="*/ 888207 h 1312069"/>
                <a:gd name="connsiteX20" fmla="*/ 554831 w 1638300"/>
                <a:gd name="connsiteY20" fmla="*/ 995363 h 1312069"/>
                <a:gd name="connsiteX21" fmla="*/ 440531 w 1638300"/>
                <a:gd name="connsiteY21" fmla="*/ 1083469 h 1312069"/>
                <a:gd name="connsiteX22" fmla="*/ 366712 w 1638300"/>
                <a:gd name="connsiteY22" fmla="*/ 1143000 h 1312069"/>
                <a:gd name="connsiteX23" fmla="*/ 319087 w 1638300"/>
                <a:gd name="connsiteY23" fmla="*/ 1193007 h 1312069"/>
                <a:gd name="connsiteX24" fmla="*/ 264319 w 1638300"/>
                <a:gd name="connsiteY24" fmla="*/ 1266825 h 1312069"/>
                <a:gd name="connsiteX25" fmla="*/ 242887 w 1638300"/>
                <a:gd name="connsiteY25" fmla="*/ 1300163 h 1312069"/>
                <a:gd name="connsiteX26" fmla="*/ 226219 w 1638300"/>
                <a:gd name="connsiteY26" fmla="*/ 1312069 h 1312069"/>
                <a:gd name="connsiteX27" fmla="*/ 202406 w 1638300"/>
                <a:gd name="connsiteY27" fmla="*/ 1312069 h 1312069"/>
                <a:gd name="connsiteX28" fmla="*/ 176212 w 1638300"/>
                <a:gd name="connsiteY28" fmla="*/ 1295400 h 1312069"/>
                <a:gd name="connsiteX29" fmla="*/ 152400 w 1638300"/>
                <a:gd name="connsiteY29" fmla="*/ 1266825 h 1312069"/>
                <a:gd name="connsiteX30" fmla="*/ 123825 w 1638300"/>
                <a:gd name="connsiteY30" fmla="*/ 1221582 h 1312069"/>
                <a:gd name="connsiteX31" fmla="*/ 78581 w 1638300"/>
                <a:gd name="connsiteY31" fmla="*/ 1138238 h 1312069"/>
                <a:gd name="connsiteX32" fmla="*/ 38100 w 1638300"/>
                <a:gd name="connsiteY32" fmla="*/ 1038225 h 1312069"/>
                <a:gd name="connsiteX33" fmla="*/ 14287 w 1638300"/>
                <a:gd name="connsiteY33" fmla="*/ 957263 h 1312069"/>
                <a:gd name="connsiteX34" fmla="*/ 0 w 1638300"/>
                <a:gd name="connsiteY34" fmla="*/ 869157 h 1312069"/>
                <a:gd name="connsiteX35" fmla="*/ 0 w 1638300"/>
                <a:gd name="connsiteY35" fmla="*/ 823913 h 1312069"/>
                <a:gd name="connsiteX36" fmla="*/ 0 w 1638300"/>
                <a:gd name="connsiteY36" fmla="*/ 804863 h 1312069"/>
                <a:gd name="connsiteX37" fmla="*/ 9525 w 1638300"/>
                <a:gd name="connsiteY37" fmla="*/ 785813 h 1312069"/>
                <a:gd name="connsiteX38" fmla="*/ 26194 w 1638300"/>
                <a:gd name="connsiteY38" fmla="*/ 781050 h 1312069"/>
                <a:gd name="connsiteX39" fmla="*/ 45244 w 1638300"/>
                <a:gd name="connsiteY39" fmla="*/ 785813 h 1312069"/>
                <a:gd name="connsiteX40" fmla="*/ 61912 w 1638300"/>
                <a:gd name="connsiteY40" fmla="*/ 795338 h 1312069"/>
                <a:gd name="connsiteX41" fmla="*/ 78581 w 1638300"/>
                <a:gd name="connsiteY41" fmla="*/ 821532 h 1312069"/>
                <a:gd name="connsiteX42" fmla="*/ 107156 w 1638300"/>
                <a:gd name="connsiteY42" fmla="*/ 864394 h 1312069"/>
                <a:gd name="connsiteX43" fmla="*/ 133350 w 1638300"/>
                <a:gd name="connsiteY43" fmla="*/ 895350 h 1312069"/>
                <a:gd name="connsiteX44" fmla="*/ 164306 w 1638300"/>
                <a:gd name="connsiteY44" fmla="*/ 921544 h 1312069"/>
                <a:gd name="connsiteX45" fmla="*/ 183356 w 1638300"/>
                <a:gd name="connsiteY45" fmla="*/ 931069 h 1312069"/>
                <a:gd name="connsiteX46" fmla="*/ 202406 w 1638300"/>
                <a:gd name="connsiteY46" fmla="*/ 933450 h 1312069"/>
                <a:gd name="connsiteX47" fmla="*/ 221456 w 1638300"/>
                <a:gd name="connsiteY47" fmla="*/ 928688 h 1312069"/>
                <a:gd name="connsiteX48" fmla="*/ 280987 w 1638300"/>
                <a:gd name="connsiteY48" fmla="*/ 892969 h 1312069"/>
                <a:gd name="connsiteX49" fmla="*/ 438150 w 1638300"/>
                <a:gd name="connsiteY49" fmla="*/ 790575 h 1312069"/>
                <a:gd name="connsiteX50" fmla="*/ 709612 w 1638300"/>
                <a:gd name="connsiteY50" fmla="*/ 614363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12069">
                  <a:moveTo>
                    <a:pt x="709612" y="614363"/>
                  </a:moveTo>
                  <a:lnTo>
                    <a:pt x="1002506" y="426244"/>
                  </a:lnTo>
                  <a:lnTo>
                    <a:pt x="1204912" y="288132"/>
                  </a:lnTo>
                  <a:lnTo>
                    <a:pt x="1343025" y="188119"/>
                  </a:lnTo>
                  <a:lnTo>
                    <a:pt x="1447800" y="111919"/>
                  </a:lnTo>
                  <a:lnTo>
                    <a:pt x="1538287" y="47625"/>
                  </a:lnTo>
                  <a:lnTo>
                    <a:pt x="1581150" y="16669"/>
                  </a:lnTo>
                  <a:lnTo>
                    <a:pt x="1600200" y="7144"/>
                  </a:lnTo>
                  <a:lnTo>
                    <a:pt x="1619250" y="0"/>
                  </a:lnTo>
                  <a:lnTo>
                    <a:pt x="1626394" y="0"/>
                  </a:lnTo>
                  <a:lnTo>
                    <a:pt x="1631156" y="2382"/>
                  </a:lnTo>
                  <a:lnTo>
                    <a:pt x="1635919" y="11907"/>
                  </a:lnTo>
                  <a:lnTo>
                    <a:pt x="1638300" y="33338"/>
                  </a:lnTo>
                  <a:lnTo>
                    <a:pt x="1621631" y="64294"/>
                  </a:lnTo>
                  <a:lnTo>
                    <a:pt x="1547812" y="140494"/>
                  </a:lnTo>
                  <a:lnTo>
                    <a:pt x="1388269" y="302419"/>
                  </a:lnTo>
                  <a:lnTo>
                    <a:pt x="1183481" y="502444"/>
                  </a:lnTo>
                  <a:lnTo>
                    <a:pt x="969169" y="673894"/>
                  </a:lnTo>
                  <a:lnTo>
                    <a:pt x="828675" y="781050"/>
                  </a:lnTo>
                  <a:lnTo>
                    <a:pt x="690562" y="888207"/>
                  </a:lnTo>
                  <a:lnTo>
                    <a:pt x="554831" y="995363"/>
                  </a:lnTo>
                  <a:lnTo>
                    <a:pt x="440531" y="1083469"/>
                  </a:lnTo>
                  <a:lnTo>
                    <a:pt x="366712" y="1143000"/>
                  </a:lnTo>
                  <a:lnTo>
                    <a:pt x="319087" y="1193007"/>
                  </a:lnTo>
                  <a:lnTo>
                    <a:pt x="264319" y="1266825"/>
                  </a:lnTo>
                  <a:lnTo>
                    <a:pt x="242887" y="1300163"/>
                  </a:lnTo>
                  <a:lnTo>
                    <a:pt x="226219" y="1312069"/>
                  </a:lnTo>
                  <a:lnTo>
                    <a:pt x="202406" y="1312069"/>
                  </a:lnTo>
                  <a:lnTo>
                    <a:pt x="176212" y="1295400"/>
                  </a:lnTo>
                  <a:lnTo>
                    <a:pt x="152400" y="1266825"/>
                  </a:lnTo>
                  <a:lnTo>
                    <a:pt x="123825" y="1221582"/>
                  </a:lnTo>
                  <a:lnTo>
                    <a:pt x="78581" y="1138238"/>
                  </a:lnTo>
                  <a:lnTo>
                    <a:pt x="38100" y="1038225"/>
                  </a:lnTo>
                  <a:lnTo>
                    <a:pt x="14287" y="957263"/>
                  </a:lnTo>
                  <a:lnTo>
                    <a:pt x="0" y="869157"/>
                  </a:lnTo>
                  <a:lnTo>
                    <a:pt x="0" y="823913"/>
                  </a:lnTo>
                  <a:lnTo>
                    <a:pt x="0" y="804863"/>
                  </a:lnTo>
                  <a:lnTo>
                    <a:pt x="9525" y="785813"/>
                  </a:lnTo>
                  <a:lnTo>
                    <a:pt x="26194" y="781050"/>
                  </a:lnTo>
                  <a:lnTo>
                    <a:pt x="45244" y="785813"/>
                  </a:lnTo>
                  <a:lnTo>
                    <a:pt x="61912" y="795338"/>
                  </a:lnTo>
                  <a:lnTo>
                    <a:pt x="78581" y="821532"/>
                  </a:lnTo>
                  <a:lnTo>
                    <a:pt x="107156" y="864394"/>
                  </a:lnTo>
                  <a:lnTo>
                    <a:pt x="133350" y="895350"/>
                  </a:lnTo>
                  <a:lnTo>
                    <a:pt x="164306" y="921544"/>
                  </a:lnTo>
                  <a:lnTo>
                    <a:pt x="183356" y="931069"/>
                  </a:lnTo>
                  <a:lnTo>
                    <a:pt x="202406" y="933450"/>
                  </a:lnTo>
                  <a:lnTo>
                    <a:pt x="221456" y="928688"/>
                  </a:lnTo>
                  <a:lnTo>
                    <a:pt x="280987" y="892969"/>
                  </a:lnTo>
                  <a:lnTo>
                    <a:pt x="438150" y="790575"/>
                  </a:lnTo>
                  <a:lnTo>
                    <a:pt x="709612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F9BF2722-C473-4EC9-A71F-B01712E42400}"/>
                </a:ext>
              </a:extLst>
            </p:cNvPr>
            <p:cNvSpPr/>
            <p:nvPr/>
          </p:nvSpPr>
          <p:spPr>
            <a:xfrm>
              <a:off x="6008689" y="1676400"/>
              <a:ext cx="1762125" cy="1709738"/>
            </a:xfrm>
            <a:custGeom>
              <a:avLst/>
              <a:gdLst>
                <a:gd name="connsiteX0" fmla="*/ 600075 w 1762125"/>
                <a:gd name="connsiteY0" fmla="*/ 269081 h 1709738"/>
                <a:gd name="connsiteX1" fmla="*/ 269081 w 1762125"/>
                <a:gd name="connsiteY1" fmla="*/ 302419 h 1709738"/>
                <a:gd name="connsiteX2" fmla="*/ 11906 w 1762125"/>
                <a:gd name="connsiteY2" fmla="*/ 328613 h 1709738"/>
                <a:gd name="connsiteX3" fmla="*/ 0 w 1762125"/>
                <a:gd name="connsiteY3" fmla="*/ 173831 h 1709738"/>
                <a:gd name="connsiteX4" fmla="*/ 140494 w 1762125"/>
                <a:gd name="connsiteY4" fmla="*/ 161925 h 1709738"/>
                <a:gd name="connsiteX5" fmla="*/ 376237 w 1762125"/>
                <a:gd name="connsiteY5" fmla="*/ 135731 h 1709738"/>
                <a:gd name="connsiteX6" fmla="*/ 638175 w 1762125"/>
                <a:gd name="connsiteY6" fmla="*/ 107156 h 1709738"/>
                <a:gd name="connsiteX7" fmla="*/ 900112 w 1762125"/>
                <a:gd name="connsiteY7" fmla="*/ 78581 h 1709738"/>
                <a:gd name="connsiteX8" fmla="*/ 1102519 w 1762125"/>
                <a:gd name="connsiteY8" fmla="*/ 57150 h 1709738"/>
                <a:gd name="connsiteX9" fmla="*/ 1190625 w 1762125"/>
                <a:gd name="connsiteY9" fmla="*/ 42863 h 1709738"/>
                <a:gd name="connsiteX10" fmla="*/ 1293019 w 1762125"/>
                <a:gd name="connsiteY10" fmla="*/ 21431 h 1709738"/>
                <a:gd name="connsiteX11" fmla="*/ 1371600 w 1762125"/>
                <a:gd name="connsiteY11" fmla="*/ 2381 h 1709738"/>
                <a:gd name="connsiteX12" fmla="*/ 1395412 w 1762125"/>
                <a:gd name="connsiteY12" fmla="*/ 0 h 1709738"/>
                <a:gd name="connsiteX13" fmla="*/ 1431131 w 1762125"/>
                <a:gd name="connsiteY13" fmla="*/ 7144 h 1709738"/>
                <a:gd name="connsiteX14" fmla="*/ 1469231 w 1762125"/>
                <a:gd name="connsiteY14" fmla="*/ 21431 h 1709738"/>
                <a:gd name="connsiteX15" fmla="*/ 1533525 w 1762125"/>
                <a:gd name="connsiteY15" fmla="*/ 59531 h 1709738"/>
                <a:gd name="connsiteX16" fmla="*/ 1604962 w 1762125"/>
                <a:gd name="connsiteY16" fmla="*/ 114300 h 1709738"/>
                <a:gd name="connsiteX17" fmla="*/ 1681162 w 1762125"/>
                <a:gd name="connsiteY17" fmla="*/ 180975 h 1709738"/>
                <a:gd name="connsiteX18" fmla="*/ 1721644 w 1762125"/>
                <a:gd name="connsiteY18" fmla="*/ 214313 h 1709738"/>
                <a:gd name="connsiteX19" fmla="*/ 1743075 w 1762125"/>
                <a:gd name="connsiteY19" fmla="*/ 233363 h 1709738"/>
                <a:gd name="connsiteX20" fmla="*/ 1754981 w 1762125"/>
                <a:gd name="connsiteY20" fmla="*/ 250031 h 1709738"/>
                <a:gd name="connsiteX21" fmla="*/ 1762125 w 1762125"/>
                <a:gd name="connsiteY21" fmla="*/ 269081 h 1709738"/>
                <a:gd name="connsiteX22" fmla="*/ 1762125 w 1762125"/>
                <a:gd name="connsiteY22" fmla="*/ 285750 h 1709738"/>
                <a:gd name="connsiteX23" fmla="*/ 1754981 w 1762125"/>
                <a:gd name="connsiteY23" fmla="*/ 302419 h 1709738"/>
                <a:gd name="connsiteX24" fmla="*/ 1738312 w 1762125"/>
                <a:gd name="connsiteY24" fmla="*/ 323850 h 1709738"/>
                <a:gd name="connsiteX25" fmla="*/ 1695450 w 1762125"/>
                <a:gd name="connsiteY25" fmla="*/ 357188 h 1709738"/>
                <a:gd name="connsiteX26" fmla="*/ 1659731 w 1762125"/>
                <a:gd name="connsiteY26" fmla="*/ 390525 h 1709738"/>
                <a:gd name="connsiteX27" fmla="*/ 1647825 w 1762125"/>
                <a:gd name="connsiteY27" fmla="*/ 416719 h 1709738"/>
                <a:gd name="connsiteX28" fmla="*/ 1633537 w 1762125"/>
                <a:gd name="connsiteY28" fmla="*/ 521494 h 1709738"/>
                <a:gd name="connsiteX29" fmla="*/ 1578769 w 1762125"/>
                <a:gd name="connsiteY29" fmla="*/ 957263 h 1709738"/>
                <a:gd name="connsiteX30" fmla="*/ 1533525 w 1762125"/>
                <a:gd name="connsiteY30" fmla="*/ 1304925 h 1709738"/>
                <a:gd name="connsiteX31" fmla="*/ 1512094 w 1762125"/>
                <a:gd name="connsiteY31" fmla="*/ 1462088 h 1709738"/>
                <a:gd name="connsiteX32" fmla="*/ 1502569 w 1762125"/>
                <a:gd name="connsiteY32" fmla="*/ 1509713 h 1709738"/>
                <a:gd name="connsiteX33" fmla="*/ 1483519 w 1762125"/>
                <a:gd name="connsiteY33" fmla="*/ 1557338 h 1709738"/>
                <a:gd name="connsiteX34" fmla="*/ 1459706 w 1762125"/>
                <a:gd name="connsiteY34" fmla="*/ 1607344 h 1709738"/>
                <a:gd name="connsiteX35" fmla="*/ 1435894 w 1762125"/>
                <a:gd name="connsiteY35" fmla="*/ 1647825 h 1709738"/>
                <a:gd name="connsiteX36" fmla="*/ 1414462 w 1762125"/>
                <a:gd name="connsiteY36" fmla="*/ 1671638 h 1709738"/>
                <a:gd name="connsiteX37" fmla="*/ 1390650 w 1762125"/>
                <a:gd name="connsiteY37" fmla="*/ 1690688 h 1709738"/>
                <a:gd name="connsiteX38" fmla="*/ 1362075 w 1762125"/>
                <a:gd name="connsiteY38" fmla="*/ 1704975 h 1709738"/>
                <a:gd name="connsiteX39" fmla="*/ 1335881 w 1762125"/>
                <a:gd name="connsiteY39" fmla="*/ 1709738 h 1709738"/>
                <a:gd name="connsiteX40" fmla="*/ 1321594 w 1762125"/>
                <a:gd name="connsiteY40" fmla="*/ 1693069 h 1709738"/>
                <a:gd name="connsiteX41" fmla="*/ 1304925 w 1762125"/>
                <a:gd name="connsiteY41" fmla="*/ 1669256 h 1709738"/>
                <a:gd name="connsiteX42" fmla="*/ 1285875 w 1762125"/>
                <a:gd name="connsiteY42" fmla="*/ 1462088 h 1709738"/>
                <a:gd name="connsiteX43" fmla="*/ 1297781 w 1762125"/>
                <a:gd name="connsiteY43" fmla="*/ 1314450 h 1709738"/>
                <a:gd name="connsiteX44" fmla="*/ 1316831 w 1762125"/>
                <a:gd name="connsiteY44" fmla="*/ 1081088 h 1709738"/>
                <a:gd name="connsiteX45" fmla="*/ 1331119 w 1762125"/>
                <a:gd name="connsiteY45" fmla="*/ 878681 h 1709738"/>
                <a:gd name="connsiteX46" fmla="*/ 1331119 w 1762125"/>
                <a:gd name="connsiteY46" fmla="*/ 769144 h 1709738"/>
                <a:gd name="connsiteX47" fmla="*/ 1347787 w 1762125"/>
                <a:gd name="connsiteY47" fmla="*/ 581025 h 1709738"/>
                <a:gd name="connsiteX48" fmla="*/ 1366837 w 1762125"/>
                <a:gd name="connsiteY48" fmla="*/ 400050 h 1709738"/>
                <a:gd name="connsiteX49" fmla="*/ 1373981 w 1762125"/>
                <a:gd name="connsiteY49" fmla="*/ 321469 h 1709738"/>
                <a:gd name="connsiteX50" fmla="*/ 1371600 w 1762125"/>
                <a:gd name="connsiteY50" fmla="*/ 288131 h 1709738"/>
                <a:gd name="connsiteX51" fmla="*/ 1364456 w 1762125"/>
                <a:gd name="connsiteY51" fmla="*/ 264319 h 1709738"/>
                <a:gd name="connsiteX52" fmla="*/ 1352550 w 1762125"/>
                <a:gd name="connsiteY52" fmla="*/ 242888 h 1709738"/>
                <a:gd name="connsiteX53" fmla="*/ 1335881 w 1762125"/>
                <a:gd name="connsiteY53" fmla="*/ 228600 h 1709738"/>
                <a:gd name="connsiteX54" fmla="*/ 1314450 w 1762125"/>
                <a:gd name="connsiteY54" fmla="*/ 219075 h 1709738"/>
                <a:gd name="connsiteX55" fmla="*/ 1283494 w 1762125"/>
                <a:gd name="connsiteY55" fmla="*/ 214313 h 1709738"/>
                <a:gd name="connsiteX56" fmla="*/ 1231106 w 1762125"/>
                <a:gd name="connsiteY56" fmla="*/ 211931 h 1709738"/>
                <a:gd name="connsiteX57" fmla="*/ 1014412 w 1762125"/>
                <a:gd name="connsiteY57" fmla="*/ 228600 h 1709738"/>
                <a:gd name="connsiteX58" fmla="*/ 600075 w 1762125"/>
                <a:gd name="connsiteY58" fmla="*/ 26908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62125" h="1709738">
                  <a:moveTo>
                    <a:pt x="600075" y="269081"/>
                  </a:moveTo>
                  <a:lnTo>
                    <a:pt x="269081" y="302419"/>
                  </a:lnTo>
                  <a:lnTo>
                    <a:pt x="11906" y="328613"/>
                  </a:lnTo>
                  <a:lnTo>
                    <a:pt x="0" y="173831"/>
                  </a:lnTo>
                  <a:lnTo>
                    <a:pt x="140494" y="161925"/>
                  </a:lnTo>
                  <a:lnTo>
                    <a:pt x="376237" y="135731"/>
                  </a:lnTo>
                  <a:lnTo>
                    <a:pt x="638175" y="107156"/>
                  </a:lnTo>
                  <a:lnTo>
                    <a:pt x="900112" y="78581"/>
                  </a:lnTo>
                  <a:lnTo>
                    <a:pt x="1102519" y="57150"/>
                  </a:lnTo>
                  <a:lnTo>
                    <a:pt x="1190625" y="42863"/>
                  </a:lnTo>
                  <a:lnTo>
                    <a:pt x="1293019" y="21431"/>
                  </a:lnTo>
                  <a:lnTo>
                    <a:pt x="1371600" y="2381"/>
                  </a:lnTo>
                  <a:lnTo>
                    <a:pt x="1395412" y="0"/>
                  </a:lnTo>
                  <a:lnTo>
                    <a:pt x="1431131" y="7144"/>
                  </a:lnTo>
                  <a:lnTo>
                    <a:pt x="1469231" y="21431"/>
                  </a:lnTo>
                  <a:lnTo>
                    <a:pt x="1533525" y="59531"/>
                  </a:lnTo>
                  <a:lnTo>
                    <a:pt x="1604962" y="114300"/>
                  </a:lnTo>
                  <a:lnTo>
                    <a:pt x="1681162" y="180975"/>
                  </a:lnTo>
                  <a:lnTo>
                    <a:pt x="1721644" y="214313"/>
                  </a:lnTo>
                  <a:lnTo>
                    <a:pt x="1743075" y="233363"/>
                  </a:lnTo>
                  <a:lnTo>
                    <a:pt x="1754981" y="250031"/>
                  </a:lnTo>
                  <a:lnTo>
                    <a:pt x="1762125" y="269081"/>
                  </a:lnTo>
                  <a:lnTo>
                    <a:pt x="1762125" y="285750"/>
                  </a:lnTo>
                  <a:lnTo>
                    <a:pt x="1754981" y="302419"/>
                  </a:lnTo>
                  <a:lnTo>
                    <a:pt x="1738312" y="323850"/>
                  </a:lnTo>
                  <a:lnTo>
                    <a:pt x="1695450" y="357188"/>
                  </a:lnTo>
                  <a:lnTo>
                    <a:pt x="1659731" y="390525"/>
                  </a:lnTo>
                  <a:lnTo>
                    <a:pt x="1647825" y="416719"/>
                  </a:lnTo>
                  <a:lnTo>
                    <a:pt x="1633537" y="521494"/>
                  </a:lnTo>
                  <a:lnTo>
                    <a:pt x="1578769" y="957263"/>
                  </a:lnTo>
                  <a:lnTo>
                    <a:pt x="1533525" y="1304925"/>
                  </a:lnTo>
                  <a:lnTo>
                    <a:pt x="1512094" y="1462088"/>
                  </a:lnTo>
                  <a:lnTo>
                    <a:pt x="1502569" y="1509713"/>
                  </a:lnTo>
                  <a:lnTo>
                    <a:pt x="1483519" y="1557338"/>
                  </a:lnTo>
                  <a:lnTo>
                    <a:pt x="1459706" y="1607344"/>
                  </a:lnTo>
                  <a:lnTo>
                    <a:pt x="1435894" y="1647825"/>
                  </a:lnTo>
                  <a:lnTo>
                    <a:pt x="1414462" y="1671638"/>
                  </a:lnTo>
                  <a:lnTo>
                    <a:pt x="1390650" y="1690688"/>
                  </a:lnTo>
                  <a:lnTo>
                    <a:pt x="1362075" y="1704975"/>
                  </a:lnTo>
                  <a:lnTo>
                    <a:pt x="1335881" y="1709738"/>
                  </a:lnTo>
                  <a:lnTo>
                    <a:pt x="1321594" y="1693069"/>
                  </a:lnTo>
                  <a:lnTo>
                    <a:pt x="1304925" y="1669256"/>
                  </a:lnTo>
                  <a:lnTo>
                    <a:pt x="1285875" y="1462088"/>
                  </a:lnTo>
                  <a:lnTo>
                    <a:pt x="1297781" y="1314450"/>
                  </a:lnTo>
                  <a:lnTo>
                    <a:pt x="1316831" y="1081088"/>
                  </a:lnTo>
                  <a:lnTo>
                    <a:pt x="1331119" y="878681"/>
                  </a:lnTo>
                  <a:lnTo>
                    <a:pt x="1331119" y="769144"/>
                  </a:lnTo>
                  <a:lnTo>
                    <a:pt x="1347787" y="581025"/>
                  </a:lnTo>
                  <a:lnTo>
                    <a:pt x="1366837" y="400050"/>
                  </a:lnTo>
                  <a:lnTo>
                    <a:pt x="1373981" y="321469"/>
                  </a:lnTo>
                  <a:lnTo>
                    <a:pt x="1371600" y="288131"/>
                  </a:lnTo>
                  <a:lnTo>
                    <a:pt x="1364456" y="264319"/>
                  </a:lnTo>
                  <a:lnTo>
                    <a:pt x="1352550" y="242888"/>
                  </a:lnTo>
                  <a:lnTo>
                    <a:pt x="1335881" y="228600"/>
                  </a:lnTo>
                  <a:lnTo>
                    <a:pt x="1314450" y="219075"/>
                  </a:lnTo>
                  <a:lnTo>
                    <a:pt x="1283494" y="214313"/>
                  </a:lnTo>
                  <a:lnTo>
                    <a:pt x="1231106" y="211931"/>
                  </a:lnTo>
                  <a:lnTo>
                    <a:pt x="1014412" y="228600"/>
                  </a:lnTo>
                  <a:lnTo>
                    <a:pt x="600075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6">
              <a:extLst>
                <a:ext uri="{FF2B5EF4-FFF2-40B4-BE49-F238E27FC236}">
                  <a16:creationId xmlns:a16="http://schemas.microsoft.com/office/drawing/2014/main" id="{B17625AE-5081-46C7-93A5-8C5F8618EA8C}"/>
                </a:ext>
              </a:extLst>
            </p:cNvPr>
            <p:cNvSpPr/>
            <p:nvPr/>
          </p:nvSpPr>
          <p:spPr>
            <a:xfrm>
              <a:off x="6065838" y="2419351"/>
              <a:ext cx="1319212" cy="252413"/>
            </a:xfrm>
            <a:custGeom>
              <a:avLst/>
              <a:gdLst>
                <a:gd name="connsiteX0" fmla="*/ 552450 w 1319212"/>
                <a:gd name="connsiteY0" fmla="*/ 57150 h 252413"/>
                <a:gd name="connsiteX1" fmla="*/ 738187 w 1319212"/>
                <a:gd name="connsiteY1" fmla="*/ 47625 h 252413"/>
                <a:gd name="connsiteX2" fmla="*/ 995362 w 1319212"/>
                <a:gd name="connsiteY2" fmla="*/ 28575 h 252413"/>
                <a:gd name="connsiteX3" fmla="*/ 1319212 w 1319212"/>
                <a:gd name="connsiteY3" fmla="*/ 0 h 252413"/>
                <a:gd name="connsiteX4" fmla="*/ 1316831 w 1319212"/>
                <a:gd name="connsiteY4" fmla="*/ 157163 h 252413"/>
                <a:gd name="connsiteX5" fmla="*/ 1071562 w 1319212"/>
                <a:gd name="connsiteY5" fmla="*/ 180975 h 252413"/>
                <a:gd name="connsiteX6" fmla="*/ 721519 w 1319212"/>
                <a:gd name="connsiteY6" fmla="*/ 211931 h 252413"/>
                <a:gd name="connsiteX7" fmla="*/ 435769 w 1319212"/>
                <a:gd name="connsiteY7" fmla="*/ 233363 h 252413"/>
                <a:gd name="connsiteX8" fmla="*/ 264319 w 1319212"/>
                <a:gd name="connsiteY8" fmla="*/ 245269 h 252413"/>
                <a:gd name="connsiteX9" fmla="*/ 11906 w 1319212"/>
                <a:gd name="connsiteY9" fmla="*/ 252413 h 252413"/>
                <a:gd name="connsiteX10" fmla="*/ 0 w 1319212"/>
                <a:gd name="connsiteY10" fmla="*/ 71438 h 252413"/>
                <a:gd name="connsiteX11" fmla="*/ 135731 w 1319212"/>
                <a:gd name="connsiteY11" fmla="*/ 73819 h 252413"/>
                <a:gd name="connsiteX12" fmla="*/ 381000 w 1319212"/>
                <a:gd name="connsiteY12" fmla="*/ 66675 h 252413"/>
                <a:gd name="connsiteX13" fmla="*/ 552450 w 1319212"/>
                <a:gd name="connsiteY13" fmla="*/ 5715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9212" h="252413">
                  <a:moveTo>
                    <a:pt x="552450" y="57150"/>
                  </a:moveTo>
                  <a:lnTo>
                    <a:pt x="738187" y="47625"/>
                  </a:lnTo>
                  <a:lnTo>
                    <a:pt x="995362" y="28575"/>
                  </a:lnTo>
                  <a:lnTo>
                    <a:pt x="1319212" y="0"/>
                  </a:lnTo>
                  <a:cubicBezTo>
                    <a:pt x="1318418" y="52388"/>
                    <a:pt x="1317625" y="104775"/>
                    <a:pt x="1316831" y="157163"/>
                  </a:cubicBezTo>
                  <a:lnTo>
                    <a:pt x="1071562" y="180975"/>
                  </a:lnTo>
                  <a:lnTo>
                    <a:pt x="721519" y="211931"/>
                  </a:lnTo>
                  <a:lnTo>
                    <a:pt x="435769" y="233363"/>
                  </a:lnTo>
                  <a:lnTo>
                    <a:pt x="264319" y="245269"/>
                  </a:lnTo>
                  <a:lnTo>
                    <a:pt x="11906" y="252413"/>
                  </a:lnTo>
                  <a:lnTo>
                    <a:pt x="0" y="71438"/>
                  </a:lnTo>
                  <a:lnTo>
                    <a:pt x="135731" y="73819"/>
                  </a:lnTo>
                  <a:lnTo>
                    <a:pt x="381000" y="66675"/>
                  </a:lnTo>
                  <a:lnTo>
                    <a:pt x="552450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9" name="フリーフォーム 87">
              <a:extLst>
                <a:ext uri="{FF2B5EF4-FFF2-40B4-BE49-F238E27FC236}">
                  <a16:creationId xmlns:a16="http://schemas.microsoft.com/office/drawing/2014/main" id="{E3C513E9-91E6-4002-9F07-FFC43B62D553}"/>
                </a:ext>
              </a:extLst>
            </p:cNvPr>
            <p:cNvSpPr/>
            <p:nvPr/>
          </p:nvSpPr>
          <p:spPr>
            <a:xfrm>
              <a:off x="6051551" y="3095626"/>
              <a:ext cx="1285875" cy="276225"/>
            </a:xfrm>
            <a:custGeom>
              <a:avLst/>
              <a:gdLst>
                <a:gd name="connsiteX0" fmla="*/ 528638 w 1285875"/>
                <a:gd name="connsiteY0" fmla="*/ 66675 h 276225"/>
                <a:gd name="connsiteX1" fmla="*/ 247650 w 1285875"/>
                <a:gd name="connsiteY1" fmla="*/ 97631 h 276225"/>
                <a:gd name="connsiteX2" fmla="*/ 47625 w 1285875"/>
                <a:gd name="connsiteY2" fmla="*/ 121444 h 276225"/>
                <a:gd name="connsiteX3" fmla="*/ 0 w 1285875"/>
                <a:gd name="connsiteY3" fmla="*/ 235744 h 276225"/>
                <a:gd name="connsiteX4" fmla="*/ 40482 w 1285875"/>
                <a:gd name="connsiteY4" fmla="*/ 266700 h 276225"/>
                <a:gd name="connsiteX5" fmla="*/ 78582 w 1285875"/>
                <a:gd name="connsiteY5" fmla="*/ 266700 h 276225"/>
                <a:gd name="connsiteX6" fmla="*/ 283369 w 1285875"/>
                <a:gd name="connsiteY6" fmla="*/ 247650 h 276225"/>
                <a:gd name="connsiteX7" fmla="*/ 578644 w 1285875"/>
                <a:gd name="connsiteY7" fmla="*/ 219075 h 276225"/>
                <a:gd name="connsiteX8" fmla="*/ 933450 w 1285875"/>
                <a:gd name="connsiteY8" fmla="*/ 178594 h 276225"/>
                <a:gd name="connsiteX9" fmla="*/ 1126332 w 1285875"/>
                <a:gd name="connsiteY9" fmla="*/ 154781 h 276225"/>
                <a:gd name="connsiteX10" fmla="*/ 1162050 w 1285875"/>
                <a:gd name="connsiteY10" fmla="*/ 159544 h 276225"/>
                <a:gd name="connsiteX11" fmla="*/ 1188244 w 1285875"/>
                <a:gd name="connsiteY11" fmla="*/ 173831 h 276225"/>
                <a:gd name="connsiteX12" fmla="*/ 1204913 w 1285875"/>
                <a:gd name="connsiteY12" fmla="*/ 188119 h 276225"/>
                <a:gd name="connsiteX13" fmla="*/ 1226344 w 1285875"/>
                <a:gd name="connsiteY13" fmla="*/ 209550 h 276225"/>
                <a:gd name="connsiteX14" fmla="*/ 1245394 w 1285875"/>
                <a:gd name="connsiteY14" fmla="*/ 230981 h 276225"/>
                <a:gd name="connsiteX15" fmla="*/ 1257300 w 1285875"/>
                <a:gd name="connsiteY15" fmla="*/ 245269 h 276225"/>
                <a:gd name="connsiteX16" fmla="*/ 1285875 w 1285875"/>
                <a:gd name="connsiteY16" fmla="*/ 276225 h 276225"/>
                <a:gd name="connsiteX17" fmla="*/ 1285875 w 1285875"/>
                <a:gd name="connsiteY17" fmla="*/ 30956 h 276225"/>
                <a:gd name="connsiteX18" fmla="*/ 1207294 w 1285875"/>
                <a:gd name="connsiteY18" fmla="*/ 11906 h 276225"/>
                <a:gd name="connsiteX19" fmla="*/ 1150144 w 1285875"/>
                <a:gd name="connsiteY19" fmla="*/ 0 h 276225"/>
                <a:gd name="connsiteX20" fmla="*/ 1109663 w 1285875"/>
                <a:gd name="connsiteY20" fmla="*/ 4763 h 276225"/>
                <a:gd name="connsiteX21" fmla="*/ 871538 w 1285875"/>
                <a:gd name="connsiteY21" fmla="*/ 30956 h 276225"/>
                <a:gd name="connsiteX22" fmla="*/ 528638 w 1285875"/>
                <a:gd name="connsiteY22" fmla="*/ 6667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5875" h="276225">
                  <a:moveTo>
                    <a:pt x="528638" y="66675"/>
                  </a:moveTo>
                  <a:lnTo>
                    <a:pt x="247650" y="97631"/>
                  </a:lnTo>
                  <a:lnTo>
                    <a:pt x="47625" y="121444"/>
                  </a:lnTo>
                  <a:lnTo>
                    <a:pt x="0" y="235744"/>
                  </a:lnTo>
                  <a:lnTo>
                    <a:pt x="40482" y="266700"/>
                  </a:lnTo>
                  <a:lnTo>
                    <a:pt x="78582" y="266700"/>
                  </a:lnTo>
                  <a:lnTo>
                    <a:pt x="283369" y="247650"/>
                  </a:lnTo>
                  <a:lnTo>
                    <a:pt x="578644" y="219075"/>
                  </a:lnTo>
                  <a:lnTo>
                    <a:pt x="933450" y="178594"/>
                  </a:lnTo>
                  <a:lnTo>
                    <a:pt x="1126332" y="154781"/>
                  </a:lnTo>
                  <a:lnTo>
                    <a:pt x="1162050" y="159544"/>
                  </a:lnTo>
                  <a:lnTo>
                    <a:pt x="1188244" y="173831"/>
                  </a:lnTo>
                  <a:lnTo>
                    <a:pt x="1204913" y="188119"/>
                  </a:lnTo>
                  <a:lnTo>
                    <a:pt x="1226344" y="209550"/>
                  </a:lnTo>
                  <a:lnTo>
                    <a:pt x="1245394" y="230981"/>
                  </a:lnTo>
                  <a:lnTo>
                    <a:pt x="1257300" y="245269"/>
                  </a:lnTo>
                  <a:lnTo>
                    <a:pt x="1285875" y="276225"/>
                  </a:lnTo>
                  <a:lnTo>
                    <a:pt x="1285875" y="30956"/>
                  </a:lnTo>
                  <a:lnTo>
                    <a:pt x="1207294" y="11906"/>
                  </a:lnTo>
                  <a:lnTo>
                    <a:pt x="1150144" y="0"/>
                  </a:lnTo>
                  <a:lnTo>
                    <a:pt x="1109663" y="4763"/>
                  </a:lnTo>
                  <a:lnTo>
                    <a:pt x="871538" y="30956"/>
                  </a:lnTo>
                  <a:lnTo>
                    <a:pt x="528638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0">
              <a:extLst>
                <a:ext uri="{FF2B5EF4-FFF2-40B4-BE49-F238E27FC236}">
                  <a16:creationId xmlns:a16="http://schemas.microsoft.com/office/drawing/2014/main" id="{B249CBB3-6C79-4BD1-BE18-A91FFBF0F4A3}"/>
                </a:ext>
              </a:extLst>
            </p:cNvPr>
            <p:cNvSpPr/>
            <p:nvPr/>
          </p:nvSpPr>
          <p:spPr>
            <a:xfrm>
              <a:off x="6362700" y="3819526"/>
              <a:ext cx="508000" cy="1571625"/>
            </a:xfrm>
            <a:custGeom>
              <a:avLst/>
              <a:gdLst>
                <a:gd name="connsiteX0" fmla="*/ 440531 w 507206"/>
                <a:gd name="connsiteY0" fmla="*/ 938213 h 1571625"/>
                <a:gd name="connsiteX1" fmla="*/ 440531 w 507206"/>
                <a:gd name="connsiteY1" fmla="*/ 716756 h 1571625"/>
                <a:gd name="connsiteX2" fmla="*/ 442913 w 507206"/>
                <a:gd name="connsiteY2" fmla="*/ 516731 h 1571625"/>
                <a:gd name="connsiteX3" fmla="*/ 445294 w 507206"/>
                <a:gd name="connsiteY3" fmla="*/ 452438 h 1571625"/>
                <a:gd name="connsiteX4" fmla="*/ 450056 w 507206"/>
                <a:gd name="connsiteY4" fmla="*/ 400050 h 1571625"/>
                <a:gd name="connsiteX5" fmla="*/ 457200 w 507206"/>
                <a:gd name="connsiteY5" fmla="*/ 309563 h 1571625"/>
                <a:gd name="connsiteX6" fmla="*/ 461963 w 507206"/>
                <a:gd name="connsiteY6" fmla="*/ 259556 h 1571625"/>
                <a:gd name="connsiteX7" fmla="*/ 476250 w 507206"/>
                <a:gd name="connsiteY7" fmla="*/ 221456 h 1571625"/>
                <a:gd name="connsiteX8" fmla="*/ 492919 w 507206"/>
                <a:gd name="connsiteY8" fmla="*/ 190500 h 1571625"/>
                <a:gd name="connsiteX9" fmla="*/ 507206 w 507206"/>
                <a:gd name="connsiteY9" fmla="*/ 169069 h 1571625"/>
                <a:gd name="connsiteX10" fmla="*/ 507206 w 507206"/>
                <a:gd name="connsiteY10" fmla="*/ 152400 h 1571625"/>
                <a:gd name="connsiteX11" fmla="*/ 495300 w 507206"/>
                <a:gd name="connsiteY11" fmla="*/ 123825 h 1571625"/>
                <a:gd name="connsiteX12" fmla="*/ 471488 w 507206"/>
                <a:gd name="connsiteY12" fmla="*/ 92869 h 1571625"/>
                <a:gd name="connsiteX13" fmla="*/ 445294 w 507206"/>
                <a:gd name="connsiteY13" fmla="*/ 69056 h 1571625"/>
                <a:gd name="connsiteX14" fmla="*/ 404813 w 507206"/>
                <a:gd name="connsiteY14" fmla="*/ 38100 h 1571625"/>
                <a:gd name="connsiteX15" fmla="*/ 369094 w 507206"/>
                <a:gd name="connsiteY15" fmla="*/ 0 h 1571625"/>
                <a:gd name="connsiteX16" fmla="*/ 0 w 507206"/>
                <a:gd name="connsiteY16" fmla="*/ 66675 h 1571625"/>
                <a:gd name="connsiteX17" fmla="*/ 85725 w 507206"/>
                <a:gd name="connsiteY17" fmla="*/ 78581 h 1571625"/>
                <a:gd name="connsiteX18" fmla="*/ 133350 w 507206"/>
                <a:gd name="connsiteY18" fmla="*/ 95250 h 1571625"/>
                <a:gd name="connsiteX19" fmla="*/ 159544 w 507206"/>
                <a:gd name="connsiteY19" fmla="*/ 111919 h 1571625"/>
                <a:gd name="connsiteX20" fmla="*/ 176213 w 507206"/>
                <a:gd name="connsiteY20" fmla="*/ 128588 h 1571625"/>
                <a:gd name="connsiteX21" fmla="*/ 190500 w 507206"/>
                <a:gd name="connsiteY21" fmla="*/ 147638 h 1571625"/>
                <a:gd name="connsiteX22" fmla="*/ 207169 w 507206"/>
                <a:gd name="connsiteY22" fmla="*/ 207169 h 1571625"/>
                <a:gd name="connsiteX23" fmla="*/ 216694 w 507206"/>
                <a:gd name="connsiteY23" fmla="*/ 290513 h 1571625"/>
                <a:gd name="connsiteX24" fmla="*/ 226219 w 507206"/>
                <a:gd name="connsiteY24" fmla="*/ 442913 h 1571625"/>
                <a:gd name="connsiteX25" fmla="*/ 233363 w 507206"/>
                <a:gd name="connsiteY25" fmla="*/ 642938 h 1571625"/>
                <a:gd name="connsiteX26" fmla="*/ 238125 w 507206"/>
                <a:gd name="connsiteY26" fmla="*/ 952500 h 1571625"/>
                <a:gd name="connsiteX27" fmla="*/ 240506 w 507206"/>
                <a:gd name="connsiteY27" fmla="*/ 1466850 h 1571625"/>
                <a:gd name="connsiteX28" fmla="*/ 435769 w 507206"/>
                <a:gd name="connsiteY28" fmla="*/ 1571625 h 1571625"/>
                <a:gd name="connsiteX29" fmla="*/ 440531 w 507206"/>
                <a:gd name="connsiteY29" fmla="*/ 1402556 h 1571625"/>
                <a:gd name="connsiteX30" fmla="*/ 440531 w 507206"/>
                <a:gd name="connsiteY30" fmla="*/ 938213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7206" h="1571625">
                  <a:moveTo>
                    <a:pt x="440531" y="938213"/>
                  </a:moveTo>
                  <a:lnTo>
                    <a:pt x="440531" y="716756"/>
                  </a:lnTo>
                  <a:lnTo>
                    <a:pt x="442913" y="516731"/>
                  </a:lnTo>
                  <a:cubicBezTo>
                    <a:pt x="443707" y="495300"/>
                    <a:pt x="444500" y="473869"/>
                    <a:pt x="445294" y="452438"/>
                  </a:cubicBezTo>
                  <a:lnTo>
                    <a:pt x="450056" y="400050"/>
                  </a:lnTo>
                  <a:lnTo>
                    <a:pt x="457200" y="309563"/>
                  </a:lnTo>
                  <a:lnTo>
                    <a:pt x="461963" y="259556"/>
                  </a:lnTo>
                  <a:lnTo>
                    <a:pt x="476250" y="221456"/>
                  </a:lnTo>
                  <a:lnTo>
                    <a:pt x="492919" y="190500"/>
                  </a:lnTo>
                  <a:lnTo>
                    <a:pt x="507206" y="169069"/>
                  </a:lnTo>
                  <a:lnTo>
                    <a:pt x="507206" y="152400"/>
                  </a:lnTo>
                  <a:lnTo>
                    <a:pt x="495300" y="123825"/>
                  </a:lnTo>
                  <a:lnTo>
                    <a:pt x="471488" y="92869"/>
                  </a:lnTo>
                  <a:lnTo>
                    <a:pt x="445294" y="69056"/>
                  </a:lnTo>
                  <a:lnTo>
                    <a:pt x="404813" y="38100"/>
                  </a:lnTo>
                  <a:lnTo>
                    <a:pt x="369094" y="0"/>
                  </a:lnTo>
                  <a:lnTo>
                    <a:pt x="0" y="66675"/>
                  </a:lnTo>
                  <a:lnTo>
                    <a:pt x="85725" y="78581"/>
                  </a:lnTo>
                  <a:lnTo>
                    <a:pt x="133350" y="95250"/>
                  </a:lnTo>
                  <a:lnTo>
                    <a:pt x="159544" y="111919"/>
                  </a:lnTo>
                  <a:lnTo>
                    <a:pt x="176213" y="128588"/>
                  </a:lnTo>
                  <a:lnTo>
                    <a:pt x="190500" y="147638"/>
                  </a:lnTo>
                  <a:lnTo>
                    <a:pt x="207169" y="207169"/>
                  </a:lnTo>
                  <a:lnTo>
                    <a:pt x="216694" y="290513"/>
                  </a:lnTo>
                  <a:lnTo>
                    <a:pt x="226219" y="442913"/>
                  </a:lnTo>
                  <a:lnTo>
                    <a:pt x="233363" y="642938"/>
                  </a:lnTo>
                  <a:cubicBezTo>
                    <a:pt x="234950" y="746125"/>
                    <a:pt x="236538" y="849313"/>
                    <a:pt x="238125" y="952500"/>
                  </a:cubicBezTo>
                  <a:cubicBezTo>
                    <a:pt x="238919" y="1123950"/>
                    <a:pt x="239712" y="1295400"/>
                    <a:pt x="240506" y="1466850"/>
                  </a:cubicBezTo>
                  <a:lnTo>
                    <a:pt x="435769" y="1571625"/>
                  </a:lnTo>
                  <a:lnTo>
                    <a:pt x="440531" y="1402556"/>
                  </a:lnTo>
                  <a:lnTo>
                    <a:pt x="440531" y="938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89">
              <a:extLst>
                <a:ext uri="{FF2B5EF4-FFF2-40B4-BE49-F238E27FC236}">
                  <a16:creationId xmlns:a16="http://schemas.microsoft.com/office/drawing/2014/main" id="{96035A21-3F4B-47EB-8D02-6B83325D2EE9}"/>
                </a:ext>
              </a:extLst>
            </p:cNvPr>
            <p:cNvSpPr/>
            <p:nvPr/>
          </p:nvSpPr>
          <p:spPr>
            <a:xfrm>
              <a:off x="6704014" y="4233864"/>
              <a:ext cx="1025525" cy="314325"/>
            </a:xfrm>
            <a:custGeom>
              <a:avLst/>
              <a:gdLst>
                <a:gd name="connsiteX0" fmla="*/ 283369 w 1026319"/>
                <a:gd name="connsiteY0" fmla="*/ 121443 h 314325"/>
                <a:gd name="connsiteX1" fmla="*/ 185737 w 1026319"/>
                <a:gd name="connsiteY1" fmla="*/ 130968 h 314325"/>
                <a:gd name="connsiteX2" fmla="*/ 76200 w 1026319"/>
                <a:gd name="connsiteY2" fmla="*/ 133350 h 314325"/>
                <a:gd name="connsiteX3" fmla="*/ 0 w 1026319"/>
                <a:gd name="connsiteY3" fmla="*/ 133350 h 314325"/>
                <a:gd name="connsiteX4" fmla="*/ 0 w 1026319"/>
                <a:gd name="connsiteY4" fmla="*/ 314325 h 314325"/>
                <a:gd name="connsiteX5" fmla="*/ 202406 w 1026319"/>
                <a:gd name="connsiteY5" fmla="*/ 311943 h 314325"/>
                <a:gd name="connsiteX6" fmla="*/ 411956 w 1026319"/>
                <a:gd name="connsiteY6" fmla="*/ 307181 h 314325"/>
                <a:gd name="connsiteX7" fmla="*/ 616744 w 1026319"/>
                <a:gd name="connsiteY7" fmla="*/ 302418 h 314325"/>
                <a:gd name="connsiteX8" fmla="*/ 790575 w 1026319"/>
                <a:gd name="connsiteY8" fmla="*/ 295275 h 314325"/>
                <a:gd name="connsiteX9" fmla="*/ 885825 w 1026319"/>
                <a:gd name="connsiteY9" fmla="*/ 290512 h 314325"/>
                <a:gd name="connsiteX10" fmla="*/ 931069 w 1026319"/>
                <a:gd name="connsiteY10" fmla="*/ 283368 h 314325"/>
                <a:gd name="connsiteX11" fmla="*/ 966787 w 1026319"/>
                <a:gd name="connsiteY11" fmla="*/ 276225 h 314325"/>
                <a:gd name="connsiteX12" fmla="*/ 992981 w 1026319"/>
                <a:gd name="connsiteY12" fmla="*/ 261937 h 314325"/>
                <a:gd name="connsiteX13" fmla="*/ 1009650 w 1026319"/>
                <a:gd name="connsiteY13" fmla="*/ 250031 h 314325"/>
                <a:gd name="connsiteX14" fmla="*/ 1023937 w 1026319"/>
                <a:gd name="connsiteY14" fmla="*/ 228600 h 314325"/>
                <a:gd name="connsiteX15" fmla="*/ 1026319 w 1026319"/>
                <a:gd name="connsiteY15" fmla="*/ 214312 h 314325"/>
                <a:gd name="connsiteX16" fmla="*/ 1016794 w 1026319"/>
                <a:gd name="connsiteY16" fmla="*/ 176212 h 314325"/>
                <a:gd name="connsiteX17" fmla="*/ 1002506 w 1026319"/>
                <a:gd name="connsiteY17" fmla="*/ 147637 h 314325"/>
                <a:gd name="connsiteX18" fmla="*/ 990600 w 1026319"/>
                <a:gd name="connsiteY18" fmla="*/ 126206 h 314325"/>
                <a:gd name="connsiteX19" fmla="*/ 973931 w 1026319"/>
                <a:gd name="connsiteY19" fmla="*/ 109537 h 314325"/>
                <a:gd name="connsiteX20" fmla="*/ 954881 w 1026319"/>
                <a:gd name="connsiteY20" fmla="*/ 95250 h 314325"/>
                <a:gd name="connsiteX21" fmla="*/ 921544 w 1026319"/>
                <a:gd name="connsiteY21" fmla="*/ 71437 h 314325"/>
                <a:gd name="connsiteX22" fmla="*/ 828675 w 1026319"/>
                <a:gd name="connsiteY22" fmla="*/ 28575 h 314325"/>
                <a:gd name="connsiteX23" fmla="*/ 747712 w 1026319"/>
                <a:gd name="connsiteY23" fmla="*/ 0 h 314325"/>
                <a:gd name="connsiteX24" fmla="*/ 707231 w 1026319"/>
                <a:gd name="connsiteY24" fmla="*/ 16668 h 314325"/>
                <a:gd name="connsiteX25" fmla="*/ 585787 w 1026319"/>
                <a:gd name="connsiteY25" fmla="*/ 54768 h 314325"/>
                <a:gd name="connsiteX26" fmla="*/ 447675 w 1026319"/>
                <a:gd name="connsiteY26" fmla="*/ 92868 h 314325"/>
                <a:gd name="connsiteX27" fmla="*/ 283369 w 1026319"/>
                <a:gd name="connsiteY27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6319" h="314325">
                  <a:moveTo>
                    <a:pt x="283369" y="121443"/>
                  </a:moveTo>
                  <a:lnTo>
                    <a:pt x="185737" y="130968"/>
                  </a:lnTo>
                  <a:lnTo>
                    <a:pt x="76200" y="133350"/>
                  </a:lnTo>
                  <a:lnTo>
                    <a:pt x="0" y="133350"/>
                  </a:lnTo>
                  <a:lnTo>
                    <a:pt x="0" y="314325"/>
                  </a:lnTo>
                  <a:lnTo>
                    <a:pt x="202406" y="311943"/>
                  </a:lnTo>
                  <a:lnTo>
                    <a:pt x="411956" y="307181"/>
                  </a:lnTo>
                  <a:lnTo>
                    <a:pt x="616744" y="302418"/>
                  </a:lnTo>
                  <a:lnTo>
                    <a:pt x="790575" y="295275"/>
                  </a:lnTo>
                  <a:lnTo>
                    <a:pt x="885825" y="290512"/>
                  </a:lnTo>
                  <a:lnTo>
                    <a:pt x="931069" y="283368"/>
                  </a:lnTo>
                  <a:lnTo>
                    <a:pt x="966787" y="276225"/>
                  </a:lnTo>
                  <a:lnTo>
                    <a:pt x="992981" y="261937"/>
                  </a:lnTo>
                  <a:lnTo>
                    <a:pt x="1009650" y="250031"/>
                  </a:lnTo>
                  <a:lnTo>
                    <a:pt x="1023937" y="228600"/>
                  </a:lnTo>
                  <a:lnTo>
                    <a:pt x="1026319" y="214312"/>
                  </a:lnTo>
                  <a:lnTo>
                    <a:pt x="1016794" y="176212"/>
                  </a:lnTo>
                  <a:lnTo>
                    <a:pt x="1002506" y="147637"/>
                  </a:lnTo>
                  <a:lnTo>
                    <a:pt x="990600" y="126206"/>
                  </a:lnTo>
                  <a:lnTo>
                    <a:pt x="973931" y="109537"/>
                  </a:lnTo>
                  <a:lnTo>
                    <a:pt x="954881" y="95250"/>
                  </a:lnTo>
                  <a:lnTo>
                    <a:pt x="921544" y="71437"/>
                  </a:lnTo>
                  <a:lnTo>
                    <a:pt x="828675" y="28575"/>
                  </a:lnTo>
                  <a:lnTo>
                    <a:pt x="747712" y="0"/>
                  </a:lnTo>
                  <a:lnTo>
                    <a:pt x="707231" y="16668"/>
                  </a:lnTo>
                  <a:lnTo>
                    <a:pt x="585787" y="54768"/>
                  </a:lnTo>
                  <a:lnTo>
                    <a:pt x="447675" y="92868"/>
                  </a:lnTo>
                  <a:lnTo>
                    <a:pt x="283369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2">
              <a:extLst>
                <a:ext uri="{FF2B5EF4-FFF2-40B4-BE49-F238E27FC236}">
                  <a16:creationId xmlns:a16="http://schemas.microsoft.com/office/drawing/2014/main" id="{F298F357-2C39-4D19-B68C-3121FB618DAC}"/>
                </a:ext>
              </a:extLst>
            </p:cNvPr>
            <p:cNvSpPr/>
            <p:nvPr/>
          </p:nvSpPr>
          <p:spPr>
            <a:xfrm>
              <a:off x="5784851" y="4862514"/>
              <a:ext cx="2701925" cy="1101725"/>
            </a:xfrm>
            <a:custGeom>
              <a:avLst/>
              <a:gdLst>
                <a:gd name="connsiteX0" fmla="*/ 1209675 w 2702719"/>
                <a:gd name="connsiteY0" fmla="*/ 502443 h 1102518"/>
                <a:gd name="connsiteX1" fmla="*/ 1004888 w 2702719"/>
                <a:gd name="connsiteY1" fmla="*/ 414337 h 1102518"/>
                <a:gd name="connsiteX2" fmla="*/ 776288 w 2702719"/>
                <a:gd name="connsiteY2" fmla="*/ 311943 h 1102518"/>
                <a:gd name="connsiteX3" fmla="*/ 571500 w 2702719"/>
                <a:gd name="connsiteY3" fmla="*/ 221456 h 1102518"/>
                <a:gd name="connsiteX4" fmla="*/ 400050 w 2702719"/>
                <a:gd name="connsiteY4" fmla="*/ 145256 h 1102518"/>
                <a:gd name="connsiteX5" fmla="*/ 47625 w 2702719"/>
                <a:gd name="connsiteY5" fmla="*/ 0 h 1102518"/>
                <a:gd name="connsiteX6" fmla="*/ 0 w 2702719"/>
                <a:gd name="connsiteY6" fmla="*/ 95250 h 1102518"/>
                <a:gd name="connsiteX7" fmla="*/ 169069 w 2702719"/>
                <a:gd name="connsiteY7" fmla="*/ 166687 h 1102518"/>
                <a:gd name="connsiteX8" fmla="*/ 326232 w 2702719"/>
                <a:gd name="connsiteY8" fmla="*/ 257175 h 1102518"/>
                <a:gd name="connsiteX9" fmla="*/ 511969 w 2702719"/>
                <a:gd name="connsiteY9" fmla="*/ 364331 h 1102518"/>
                <a:gd name="connsiteX10" fmla="*/ 814388 w 2702719"/>
                <a:gd name="connsiteY10" fmla="*/ 535781 h 1102518"/>
                <a:gd name="connsiteX11" fmla="*/ 1021557 w 2702719"/>
                <a:gd name="connsiteY11" fmla="*/ 654843 h 1102518"/>
                <a:gd name="connsiteX12" fmla="*/ 1276350 w 2702719"/>
                <a:gd name="connsiteY12" fmla="*/ 802481 h 1102518"/>
                <a:gd name="connsiteX13" fmla="*/ 1471613 w 2702719"/>
                <a:gd name="connsiteY13" fmla="*/ 909637 h 1102518"/>
                <a:gd name="connsiteX14" fmla="*/ 1607344 w 2702719"/>
                <a:gd name="connsiteY14" fmla="*/ 983456 h 1102518"/>
                <a:gd name="connsiteX15" fmla="*/ 1724025 w 2702719"/>
                <a:gd name="connsiteY15" fmla="*/ 1040606 h 1102518"/>
                <a:gd name="connsiteX16" fmla="*/ 1783557 w 2702719"/>
                <a:gd name="connsiteY16" fmla="*/ 1066800 h 1102518"/>
                <a:gd name="connsiteX17" fmla="*/ 1845469 w 2702719"/>
                <a:gd name="connsiteY17" fmla="*/ 1085850 h 1102518"/>
                <a:gd name="connsiteX18" fmla="*/ 1897857 w 2702719"/>
                <a:gd name="connsiteY18" fmla="*/ 1097756 h 1102518"/>
                <a:gd name="connsiteX19" fmla="*/ 1943100 w 2702719"/>
                <a:gd name="connsiteY19" fmla="*/ 1102518 h 1102518"/>
                <a:gd name="connsiteX20" fmla="*/ 1995488 w 2702719"/>
                <a:gd name="connsiteY20" fmla="*/ 1097756 h 1102518"/>
                <a:gd name="connsiteX21" fmla="*/ 2105025 w 2702719"/>
                <a:gd name="connsiteY21" fmla="*/ 1071562 h 1102518"/>
                <a:gd name="connsiteX22" fmla="*/ 2386013 w 2702719"/>
                <a:gd name="connsiteY22" fmla="*/ 1002506 h 1102518"/>
                <a:gd name="connsiteX23" fmla="*/ 2581275 w 2702719"/>
                <a:gd name="connsiteY23" fmla="*/ 954881 h 1102518"/>
                <a:gd name="connsiteX24" fmla="*/ 2671763 w 2702719"/>
                <a:gd name="connsiteY24" fmla="*/ 931068 h 1102518"/>
                <a:gd name="connsiteX25" fmla="*/ 2690813 w 2702719"/>
                <a:gd name="connsiteY25" fmla="*/ 921543 h 1102518"/>
                <a:gd name="connsiteX26" fmla="*/ 2702719 w 2702719"/>
                <a:gd name="connsiteY26" fmla="*/ 909637 h 1102518"/>
                <a:gd name="connsiteX27" fmla="*/ 2702719 w 2702719"/>
                <a:gd name="connsiteY27" fmla="*/ 895350 h 1102518"/>
                <a:gd name="connsiteX28" fmla="*/ 2693194 w 2702719"/>
                <a:gd name="connsiteY28" fmla="*/ 876300 h 1102518"/>
                <a:gd name="connsiteX29" fmla="*/ 2671763 w 2702719"/>
                <a:gd name="connsiteY29" fmla="*/ 869156 h 1102518"/>
                <a:gd name="connsiteX30" fmla="*/ 2600325 w 2702719"/>
                <a:gd name="connsiteY30" fmla="*/ 866775 h 1102518"/>
                <a:gd name="connsiteX31" fmla="*/ 2452688 w 2702719"/>
                <a:gd name="connsiteY31" fmla="*/ 857250 h 1102518"/>
                <a:gd name="connsiteX32" fmla="*/ 2309813 w 2702719"/>
                <a:gd name="connsiteY32" fmla="*/ 835818 h 1102518"/>
                <a:gd name="connsiteX33" fmla="*/ 2197894 w 2702719"/>
                <a:gd name="connsiteY33" fmla="*/ 816768 h 1102518"/>
                <a:gd name="connsiteX34" fmla="*/ 2002632 w 2702719"/>
                <a:gd name="connsiteY34" fmla="*/ 771525 h 1102518"/>
                <a:gd name="connsiteX35" fmla="*/ 1802607 w 2702719"/>
                <a:gd name="connsiteY35" fmla="*/ 714375 h 1102518"/>
                <a:gd name="connsiteX36" fmla="*/ 1524000 w 2702719"/>
                <a:gd name="connsiteY36" fmla="*/ 623887 h 1102518"/>
                <a:gd name="connsiteX37" fmla="*/ 1209675 w 2702719"/>
                <a:gd name="connsiteY37" fmla="*/ 502443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02719" h="1102518">
                  <a:moveTo>
                    <a:pt x="1209675" y="502443"/>
                  </a:moveTo>
                  <a:lnTo>
                    <a:pt x="1004888" y="414337"/>
                  </a:lnTo>
                  <a:lnTo>
                    <a:pt x="776288" y="311943"/>
                  </a:lnTo>
                  <a:lnTo>
                    <a:pt x="571500" y="221456"/>
                  </a:lnTo>
                  <a:lnTo>
                    <a:pt x="400050" y="145256"/>
                  </a:lnTo>
                  <a:lnTo>
                    <a:pt x="47625" y="0"/>
                  </a:lnTo>
                  <a:lnTo>
                    <a:pt x="0" y="95250"/>
                  </a:lnTo>
                  <a:lnTo>
                    <a:pt x="169069" y="166687"/>
                  </a:lnTo>
                  <a:lnTo>
                    <a:pt x="326232" y="257175"/>
                  </a:lnTo>
                  <a:lnTo>
                    <a:pt x="511969" y="364331"/>
                  </a:lnTo>
                  <a:lnTo>
                    <a:pt x="814388" y="535781"/>
                  </a:lnTo>
                  <a:lnTo>
                    <a:pt x="1021557" y="654843"/>
                  </a:lnTo>
                  <a:lnTo>
                    <a:pt x="1276350" y="802481"/>
                  </a:lnTo>
                  <a:lnTo>
                    <a:pt x="1471613" y="909637"/>
                  </a:lnTo>
                  <a:lnTo>
                    <a:pt x="1607344" y="983456"/>
                  </a:lnTo>
                  <a:lnTo>
                    <a:pt x="1724025" y="1040606"/>
                  </a:lnTo>
                  <a:lnTo>
                    <a:pt x="1783557" y="1066800"/>
                  </a:lnTo>
                  <a:lnTo>
                    <a:pt x="1845469" y="1085850"/>
                  </a:lnTo>
                  <a:lnTo>
                    <a:pt x="1897857" y="1097756"/>
                  </a:lnTo>
                  <a:lnTo>
                    <a:pt x="1943100" y="1102518"/>
                  </a:lnTo>
                  <a:lnTo>
                    <a:pt x="1995488" y="1097756"/>
                  </a:lnTo>
                  <a:lnTo>
                    <a:pt x="2105025" y="1071562"/>
                  </a:lnTo>
                  <a:lnTo>
                    <a:pt x="2386013" y="1002506"/>
                  </a:lnTo>
                  <a:lnTo>
                    <a:pt x="2581275" y="954881"/>
                  </a:lnTo>
                  <a:lnTo>
                    <a:pt x="2671763" y="931068"/>
                  </a:lnTo>
                  <a:lnTo>
                    <a:pt x="2690813" y="921543"/>
                  </a:lnTo>
                  <a:lnTo>
                    <a:pt x="2702719" y="909637"/>
                  </a:lnTo>
                  <a:lnTo>
                    <a:pt x="2702719" y="895350"/>
                  </a:lnTo>
                  <a:lnTo>
                    <a:pt x="2693194" y="876300"/>
                  </a:lnTo>
                  <a:lnTo>
                    <a:pt x="2671763" y="869156"/>
                  </a:lnTo>
                  <a:lnTo>
                    <a:pt x="2600325" y="866775"/>
                  </a:lnTo>
                  <a:lnTo>
                    <a:pt x="2452688" y="857250"/>
                  </a:lnTo>
                  <a:lnTo>
                    <a:pt x="2309813" y="835818"/>
                  </a:lnTo>
                  <a:lnTo>
                    <a:pt x="2197894" y="816768"/>
                  </a:lnTo>
                  <a:lnTo>
                    <a:pt x="2002632" y="771525"/>
                  </a:lnTo>
                  <a:lnTo>
                    <a:pt x="1802607" y="714375"/>
                  </a:lnTo>
                  <a:lnTo>
                    <a:pt x="1524000" y="623887"/>
                  </a:lnTo>
                  <a:lnTo>
                    <a:pt x="1209675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22036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85" grpId="0" animBg="1"/>
      <p:bldP spid="89" grpId="0" animBg="1"/>
      <p:bldP spid="92" grpId="0" animBg="1"/>
      <p:bldP spid="95" grpId="0" animBg="1"/>
      <p:bldP spid="96" grpId="0" animBg="1"/>
      <p:bldP spid="84" grpId="0" animBg="1"/>
      <p:bldP spid="86" grpId="0" animBg="1"/>
      <p:bldP spid="87" grpId="0" animBg="1"/>
      <p:bldP spid="88" grpId="0" animBg="1"/>
      <p:bldP spid="91" grpId="0" animBg="1"/>
      <p:bldP spid="90" grpId="0" animBg="1"/>
      <p:bldP spid="93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182864F6-0D36-4832-A2AA-186523A76B53}"/>
              </a:ext>
            </a:extLst>
          </p:cNvPr>
          <p:cNvGrpSpPr/>
          <p:nvPr/>
        </p:nvGrpSpPr>
        <p:grpSpPr>
          <a:xfrm>
            <a:off x="3770313" y="1576388"/>
            <a:ext cx="4716463" cy="4387851"/>
            <a:chOff x="3770313" y="1576388"/>
            <a:chExt cx="4716463" cy="4387851"/>
          </a:xfrm>
          <a:solidFill>
            <a:schemeClr val="tx1"/>
          </a:solidFill>
        </p:grpSpPr>
        <p:sp>
          <p:nvSpPr>
            <p:cNvPr id="3" name="フリーフォーム 82">
              <a:extLst>
                <a:ext uri="{FF2B5EF4-FFF2-40B4-BE49-F238E27FC236}">
                  <a16:creationId xmlns:a16="http://schemas.microsoft.com/office/drawing/2014/main" id="{0B35C89B-181C-4480-88E7-60161909E1D1}"/>
                </a:ext>
              </a:extLst>
            </p:cNvPr>
            <p:cNvSpPr/>
            <p:nvPr/>
          </p:nvSpPr>
          <p:spPr>
            <a:xfrm>
              <a:off x="3841752" y="2493963"/>
              <a:ext cx="1773238" cy="457200"/>
            </a:xfrm>
            <a:custGeom>
              <a:avLst/>
              <a:gdLst>
                <a:gd name="connsiteX0" fmla="*/ 692944 w 1774032"/>
                <a:gd name="connsiteY0" fmla="*/ 169069 h 457200"/>
                <a:gd name="connsiteX1" fmla="*/ 933450 w 1774032"/>
                <a:gd name="connsiteY1" fmla="*/ 128587 h 457200"/>
                <a:gd name="connsiteX2" fmla="*/ 1133475 w 1774032"/>
                <a:gd name="connsiteY2" fmla="*/ 85725 h 457200"/>
                <a:gd name="connsiteX3" fmla="*/ 1202532 w 1774032"/>
                <a:gd name="connsiteY3" fmla="*/ 76200 h 457200"/>
                <a:gd name="connsiteX4" fmla="*/ 1269207 w 1774032"/>
                <a:gd name="connsiteY4" fmla="*/ 64294 h 457200"/>
                <a:gd name="connsiteX5" fmla="*/ 1352550 w 1774032"/>
                <a:gd name="connsiteY5" fmla="*/ 40481 h 457200"/>
                <a:gd name="connsiteX6" fmla="*/ 1435894 w 1774032"/>
                <a:gd name="connsiteY6" fmla="*/ 9525 h 457200"/>
                <a:gd name="connsiteX7" fmla="*/ 1466850 w 1774032"/>
                <a:gd name="connsiteY7" fmla="*/ 0 h 457200"/>
                <a:gd name="connsiteX8" fmla="*/ 1497807 w 1774032"/>
                <a:gd name="connsiteY8" fmla="*/ 0 h 457200"/>
                <a:gd name="connsiteX9" fmla="*/ 1590675 w 1774032"/>
                <a:gd name="connsiteY9" fmla="*/ 7144 h 457200"/>
                <a:gd name="connsiteX10" fmla="*/ 1657350 w 1774032"/>
                <a:gd name="connsiteY10" fmla="*/ 19050 h 457200"/>
                <a:gd name="connsiteX11" fmla="*/ 1693069 w 1774032"/>
                <a:gd name="connsiteY11" fmla="*/ 30956 h 457200"/>
                <a:gd name="connsiteX12" fmla="*/ 1738313 w 1774032"/>
                <a:gd name="connsiteY12" fmla="*/ 52387 h 457200"/>
                <a:gd name="connsiteX13" fmla="*/ 1762125 w 1774032"/>
                <a:gd name="connsiteY13" fmla="*/ 69056 h 457200"/>
                <a:gd name="connsiteX14" fmla="*/ 1771650 w 1774032"/>
                <a:gd name="connsiteY14" fmla="*/ 80962 h 457200"/>
                <a:gd name="connsiteX15" fmla="*/ 1774032 w 1774032"/>
                <a:gd name="connsiteY15" fmla="*/ 104775 h 457200"/>
                <a:gd name="connsiteX16" fmla="*/ 1769269 w 1774032"/>
                <a:gd name="connsiteY16" fmla="*/ 128587 h 457200"/>
                <a:gd name="connsiteX17" fmla="*/ 1754982 w 1774032"/>
                <a:gd name="connsiteY17" fmla="*/ 154781 h 457200"/>
                <a:gd name="connsiteX18" fmla="*/ 1735932 w 1774032"/>
                <a:gd name="connsiteY18" fmla="*/ 176212 h 457200"/>
                <a:gd name="connsiteX19" fmla="*/ 1702594 w 1774032"/>
                <a:gd name="connsiteY19" fmla="*/ 195262 h 457200"/>
                <a:gd name="connsiteX20" fmla="*/ 1650207 w 1774032"/>
                <a:gd name="connsiteY20" fmla="*/ 214312 h 457200"/>
                <a:gd name="connsiteX21" fmla="*/ 1607344 w 1774032"/>
                <a:gd name="connsiteY21" fmla="*/ 219075 h 457200"/>
                <a:gd name="connsiteX22" fmla="*/ 1550194 w 1774032"/>
                <a:gd name="connsiteY22" fmla="*/ 223837 h 457200"/>
                <a:gd name="connsiteX23" fmla="*/ 1407319 w 1774032"/>
                <a:gd name="connsiteY23" fmla="*/ 238125 h 457200"/>
                <a:gd name="connsiteX24" fmla="*/ 1104900 w 1774032"/>
                <a:gd name="connsiteY24" fmla="*/ 269081 h 457200"/>
                <a:gd name="connsiteX25" fmla="*/ 914400 w 1774032"/>
                <a:gd name="connsiteY25" fmla="*/ 333375 h 457200"/>
                <a:gd name="connsiteX26" fmla="*/ 792957 w 1774032"/>
                <a:gd name="connsiteY26" fmla="*/ 350044 h 457200"/>
                <a:gd name="connsiteX27" fmla="*/ 590550 w 1774032"/>
                <a:gd name="connsiteY27" fmla="*/ 381000 h 457200"/>
                <a:gd name="connsiteX28" fmla="*/ 464344 w 1774032"/>
                <a:gd name="connsiteY28" fmla="*/ 400050 h 457200"/>
                <a:gd name="connsiteX29" fmla="*/ 435769 w 1774032"/>
                <a:gd name="connsiteY29" fmla="*/ 416719 h 457200"/>
                <a:gd name="connsiteX30" fmla="*/ 395288 w 1774032"/>
                <a:gd name="connsiteY30" fmla="*/ 435769 h 457200"/>
                <a:gd name="connsiteX31" fmla="*/ 354807 w 1774032"/>
                <a:gd name="connsiteY31" fmla="*/ 452437 h 457200"/>
                <a:gd name="connsiteX32" fmla="*/ 321469 w 1774032"/>
                <a:gd name="connsiteY32" fmla="*/ 457200 h 457200"/>
                <a:gd name="connsiteX33" fmla="*/ 283369 w 1774032"/>
                <a:gd name="connsiteY33" fmla="*/ 457200 h 457200"/>
                <a:gd name="connsiteX34" fmla="*/ 247650 w 1774032"/>
                <a:gd name="connsiteY34" fmla="*/ 450056 h 457200"/>
                <a:gd name="connsiteX35" fmla="*/ 214313 w 1774032"/>
                <a:gd name="connsiteY35" fmla="*/ 433387 h 457200"/>
                <a:gd name="connsiteX36" fmla="*/ 176213 w 1774032"/>
                <a:gd name="connsiteY36" fmla="*/ 400050 h 457200"/>
                <a:gd name="connsiteX37" fmla="*/ 107157 w 1774032"/>
                <a:gd name="connsiteY37" fmla="*/ 321469 h 457200"/>
                <a:gd name="connsiteX38" fmla="*/ 42863 w 1774032"/>
                <a:gd name="connsiteY38" fmla="*/ 223837 h 457200"/>
                <a:gd name="connsiteX39" fmla="*/ 7144 w 1774032"/>
                <a:gd name="connsiteY39" fmla="*/ 164306 h 457200"/>
                <a:gd name="connsiteX40" fmla="*/ 0 w 1774032"/>
                <a:gd name="connsiteY40" fmla="*/ 138112 h 457200"/>
                <a:gd name="connsiteX41" fmla="*/ 4763 w 1774032"/>
                <a:gd name="connsiteY41" fmla="*/ 121444 h 457200"/>
                <a:gd name="connsiteX42" fmla="*/ 16669 w 1774032"/>
                <a:gd name="connsiteY42" fmla="*/ 119062 h 457200"/>
                <a:gd name="connsiteX43" fmla="*/ 45244 w 1774032"/>
                <a:gd name="connsiteY43" fmla="*/ 126206 h 457200"/>
                <a:gd name="connsiteX44" fmla="*/ 83344 w 1774032"/>
                <a:gd name="connsiteY44" fmla="*/ 150019 h 457200"/>
                <a:gd name="connsiteX45" fmla="*/ 126207 w 1774032"/>
                <a:gd name="connsiteY45" fmla="*/ 173831 h 457200"/>
                <a:gd name="connsiteX46" fmla="*/ 164307 w 1774032"/>
                <a:gd name="connsiteY46" fmla="*/ 192881 h 457200"/>
                <a:gd name="connsiteX47" fmla="*/ 211932 w 1774032"/>
                <a:gd name="connsiteY47" fmla="*/ 207169 h 457200"/>
                <a:gd name="connsiteX48" fmla="*/ 278607 w 1774032"/>
                <a:gd name="connsiteY48" fmla="*/ 216694 h 457200"/>
                <a:gd name="connsiteX49" fmla="*/ 364332 w 1774032"/>
                <a:gd name="connsiteY49" fmla="*/ 223837 h 457200"/>
                <a:gd name="connsiteX50" fmla="*/ 435769 w 1774032"/>
                <a:gd name="connsiteY50" fmla="*/ 214312 h 457200"/>
                <a:gd name="connsiteX51" fmla="*/ 692944 w 1774032"/>
                <a:gd name="connsiteY51" fmla="*/ 169069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74032" h="457200">
                  <a:moveTo>
                    <a:pt x="692944" y="169069"/>
                  </a:moveTo>
                  <a:lnTo>
                    <a:pt x="933450" y="128587"/>
                  </a:lnTo>
                  <a:lnTo>
                    <a:pt x="1133475" y="85725"/>
                  </a:lnTo>
                  <a:lnTo>
                    <a:pt x="1202532" y="76200"/>
                  </a:lnTo>
                  <a:lnTo>
                    <a:pt x="1269207" y="64294"/>
                  </a:lnTo>
                  <a:lnTo>
                    <a:pt x="1352550" y="40481"/>
                  </a:lnTo>
                  <a:lnTo>
                    <a:pt x="1435894" y="9525"/>
                  </a:lnTo>
                  <a:lnTo>
                    <a:pt x="1466850" y="0"/>
                  </a:lnTo>
                  <a:lnTo>
                    <a:pt x="1497807" y="0"/>
                  </a:lnTo>
                  <a:lnTo>
                    <a:pt x="1590675" y="7144"/>
                  </a:lnTo>
                  <a:lnTo>
                    <a:pt x="1657350" y="19050"/>
                  </a:lnTo>
                  <a:lnTo>
                    <a:pt x="1693069" y="30956"/>
                  </a:lnTo>
                  <a:lnTo>
                    <a:pt x="1738313" y="52387"/>
                  </a:lnTo>
                  <a:lnTo>
                    <a:pt x="1762125" y="69056"/>
                  </a:lnTo>
                  <a:lnTo>
                    <a:pt x="1771650" y="80962"/>
                  </a:lnTo>
                  <a:lnTo>
                    <a:pt x="1774032" y="104775"/>
                  </a:lnTo>
                  <a:lnTo>
                    <a:pt x="1769269" y="128587"/>
                  </a:lnTo>
                  <a:lnTo>
                    <a:pt x="1754982" y="154781"/>
                  </a:lnTo>
                  <a:lnTo>
                    <a:pt x="1735932" y="176212"/>
                  </a:lnTo>
                  <a:lnTo>
                    <a:pt x="1702594" y="195262"/>
                  </a:lnTo>
                  <a:lnTo>
                    <a:pt x="1650207" y="214312"/>
                  </a:lnTo>
                  <a:lnTo>
                    <a:pt x="1607344" y="219075"/>
                  </a:lnTo>
                  <a:lnTo>
                    <a:pt x="1550194" y="223837"/>
                  </a:lnTo>
                  <a:lnTo>
                    <a:pt x="1407319" y="238125"/>
                  </a:lnTo>
                  <a:lnTo>
                    <a:pt x="1104900" y="269081"/>
                  </a:lnTo>
                  <a:lnTo>
                    <a:pt x="914400" y="333375"/>
                  </a:lnTo>
                  <a:lnTo>
                    <a:pt x="792957" y="350044"/>
                  </a:lnTo>
                  <a:lnTo>
                    <a:pt x="590550" y="381000"/>
                  </a:lnTo>
                  <a:lnTo>
                    <a:pt x="464344" y="400050"/>
                  </a:lnTo>
                  <a:lnTo>
                    <a:pt x="435769" y="416719"/>
                  </a:lnTo>
                  <a:lnTo>
                    <a:pt x="395288" y="435769"/>
                  </a:lnTo>
                  <a:lnTo>
                    <a:pt x="354807" y="452437"/>
                  </a:lnTo>
                  <a:lnTo>
                    <a:pt x="321469" y="457200"/>
                  </a:lnTo>
                  <a:lnTo>
                    <a:pt x="283369" y="457200"/>
                  </a:lnTo>
                  <a:lnTo>
                    <a:pt x="247650" y="450056"/>
                  </a:lnTo>
                  <a:lnTo>
                    <a:pt x="214313" y="433387"/>
                  </a:lnTo>
                  <a:lnTo>
                    <a:pt x="176213" y="400050"/>
                  </a:lnTo>
                  <a:lnTo>
                    <a:pt x="107157" y="321469"/>
                  </a:lnTo>
                  <a:lnTo>
                    <a:pt x="42863" y="223837"/>
                  </a:lnTo>
                  <a:lnTo>
                    <a:pt x="7144" y="164306"/>
                  </a:lnTo>
                  <a:lnTo>
                    <a:pt x="0" y="138112"/>
                  </a:lnTo>
                  <a:lnTo>
                    <a:pt x="4763" y="121444"/>
                  </a:lnTo>
                  <a:lnTo>
                    <a:pt x="16669" y="119062"/>
                  </a:lnTo>
                  <a:lnTo>
                    <a:pt x="45244" y="126206"/>
                  </a:lnTo>
                  <a:lnTo>
                    <a:pt x="83344" y="150019"/>
                  </a:lnTo>
                  <a:lnTo>
                    <a:pt x="126207" y="173831"/>
                  </a:lnTo>
                  <a:lnTo>
                    <a:pt x="164307" y="192881"/>
                  </a:lnTo>
                  <a:lnTo>
                    <a:pt x="211932" y="207169"/>
                  </a:lnTo>
                  <a:lnTo>
                    <a:pt x="278607" y="216694"/>
                  </a:lnTo>
                  <a:lnTo>
                    <a:pt x="364332" y="223837"/>
                  </a:lnTo>
                  <a:lnTo>
                    <a:pt x="435769" y="214312"/>
                  </a:lnTo>
                  <a:lnTo>
                    <a:pt x="6929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4">
              <a:extLst>
                <a:ext uri="{FF2B5EF4-FFF2-40B4-BE49-F238E27FC236}">
                  <a16:creationId xmlns:a16="http://schemas.microsoft.com/office/drawing/2014/main" id="{34A37F02-5448-4B5C-ACA9-08F0B006D0A6}"/>
                </a:ext>
              </a:extLst>
            </p:cNvPr>
            <p:cNvSpPr/>
            <p:nvPr/>
          </p:nvSpPr>
          <p:spPr>
            <a:xfrm>
              <a:off x="5691188" y="1719263"/>
              <a:ext cx="488950" cy="1643062"/>
            </a:xfrm>
            <a:custGeom>
              <a:avLst/>
              <a:gdLst>
                <a:gd name="connsiteX0" fmla="*/ 388143 w 488156"/>
                <a:gd name="connsiteY0" fmla="*/ 400050 h 1643062"/>
                <a:gd name="connsiteX1" fmla="*/ 376237 w 488156"/>
                <a:gd name="connsiteY1" fmla="*/ 257175 h 1643062"/>
                <a:gd name="connsiteX2" fmla="*/ 371475 w 488156"/>
                <a:gd name="connsiteY2" fmla="*/ 126206 h 1643062"/>
                <a:gd name="connsiteX3" fmla="*/ 333375 w 488156"/>
                <a:gd name="connsiteY3" fmla="*/ 102393 h 1643062"/>
                <a:gd name="connsiteX4" fmla="*/ 273843 w 488156"/>
                <a:gd name="connsiteY4" fmla="*/ 73818 h 1643062"/>
                <a:gd name="connsiteX5" fmla="*/ 226218 w 488156"/>
                <a:gd name="connsiteY5" fmla="*/ 54768 h 1643062"/>
                <a:gd name="connsiteX6" fmla="*/ 150018 w 488156"/>
                <a:gd name="connsiteY6" fmla="*/ 26193 h 1643062"/>
                <a:gd name="connsiteX7" fmla="*/ 83343 w 488156"/>
                <a:gd name="connsiteY7" fmla="*/ 7143 h 1643062"/>
                <a:gd name="connsiteX8" fmla="*/ 40481 w 488156"/>
                <a:gd name="connsiteY8" fmla="*/ 0 h 1643062"/>
                <a:gd name="connsiteX9" fmla="*/ 19050 w 488156"/>
                <a:gd name="connsiteY9" fmla="*/ 0 h 1643062"/>
                <a:gd name="connsiteX10" fmla="*/ 4762 w 488156"/>
                <a:gd name="connsiteY10" fmla="*/ 2381 h 1643062"/>
                <a:gd name="connsiteX11" fmla="*/ 0 w 488156"/>
                <a:gd name="connsiteY11" fmla="*/ 7143 h 1643062"/>
                <a:gd name="connsiteX12" fmla="*/ 0 w 488156"/>
                <a:gd name="connsiteY12" fmla="*/ 28575 h 1643062"/>
                <a:gd name="connsiteX13" fmla="*/ 11906 w 488156"/>
                <a:gd name="connsiteY13" fmla="*/ 50006 h 1643062"/>
                <a:gd name="connsiteX14" fmla="*/ 42862 w 488156"/>
                <a:gd name="connsiteY14" fmla="*/ 83343 h 1643062"/>
                <a:gd name="connsiteX15" fmla="*/ 95250 w 488156"/>
                <a:gd name="connsiteY15" fmla="*/ 150018 h 1643062"/>
                <a:gd name="connsiteX16" fmla="*/ 138112 w 488156"/>
                <a:gd name="connsiteY16" fmla="*/ 219075 h 1643062"/>
                <a:gd name="connsiteX17" fmla="*/ 152400 w 488156"/>
                <a:gd name="connsiteY17" fmla="*/ 264318 h 1643062"/>
                <a:gd name="connsiteX18" fmla="*/ 176212 w 488156"/>
                <a:gd name="connsiteY18" fmla="*/ 466725 h 1643062"/>
                <a:gd name="connsiteX19" fmla="*/ 209550 w 488156"/>
                <a:gd name="connsiteY19" fmla="*/ 728662 h 1643062"/>
                <a:gd name="connsiteX20" fmla="*/ 226218 w 488156"/>
                <a:gd name="connsiteY20" fmla="*/ 859631 h 1643062"/>
                <a:gd name="connsiteX21" fmla="*/ 240506 w 488156"/>
                <a:gd name="connsiteY21" fmla="*/ 957262 h 1643062"/>
                <a:gd name="connsiteX22" fmla="*/ 240506 w 488156"/>
                <a:gd name="connsiteY22" fmla="*/ 1088231 h 1643062"/>
                <a:gd name="connsiteX23" fmla="*/ 242887 w 488156"/>
                <a:gd name="connsiteY23" fmla="*/ 1335881 h 1643062"/>
                <a:gd name="connsiteX24" fmla="*/ 235743 w 488156"/>
                <a:gd name="connsiteY24" fmla="*/ 1393031 h 1643062"/>
                <a:gd name="connsiteX25" fmla="*/ 238125 w 488156"/>
                <a:gd name="connsiteY25" fmla="*/ 1423987 h 1643062"/>
                <a:gd name="connsiteX26" fmla="*/ 245268 w 488156"/>
                <a:gd name="connsiteY26" fmla="*/ 1457325 h 1643062"/>
                <a:gd name="connsiteX27" fmla="*/ 261937 w 488156"/>
                <a:gd name="connsiteY27" fmla="*/ 1495425 h 1643062"/>
                <a:gd name="connsiteX28" fmla="*/ 285750 w 488156"/>
                <a:gd name="connsiteY28" fmla="*/ 1531143 h 1643062"/>
                <a:gd name="connsiteX29" fmla="*/ 319087 w 488156"/>
                <a:gd name="connsiteY29" fmla="*/ 1574006 h 1643062"/>
                <a:gd name="connsiteX30" fmla="*/ 350043 w 488156"/>
                <a:gd name="connsiteY30" fmla="*/ 1607343 h 1643062"/>
                <a:gd name="connsiteX31" fmla="*/ 383381 w 488156"/>
                <a:gd name="connsiteY31" fmla="*/ 1633537 h 1643062"/>
                <a:gd name="connsiteX32" fmla="*/ 400050 w 488156"/>
                <a:gd name="connsiteY32" fmla="*/ 1643062 h 1643062"/>
                <a:gd name="connsiteX33" fmla="*/ 488156 w 488156"/>
                <a:gd name="connsiteY33" fmla="*/ 1512093 h 1643062"/>
                <a:gd name="connsiteX34" fmla="*/ 464343 w 488156"/>
                <a:gd name="connsiteY34" fmla="*/ 1226343 h 1643062"/>
                <a:gd name="connsiteX35" fmla="*/ 440531 w 488156"/>
                <a:gd name="connsiteY35" fmla="*/ 919162 h 1643062"/>
                <a:gd name="connsiteX36" fmla="*/ 416718 w 488156"/>
                <a:gd name="connsiteY36" fmla="*/ 745331 h 1643062"/>
                <a:gd name="connsiteX37" fmla="*/ 388143 w 488156"/>
                <a:gd name="connsiteY37" fmla="*/ 400050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8156" h="1643062">
                  <a:moveTo>
                    <a:pt x="388143" y="400050"/>
                  </a:moveTo>
                  <a:lnTo>
                    <a:pt x="376237" y="257175"/>
                  </a:lnTo>
                  <a:lnTo>
                    <a:pt x="371475" y="126206"/>
                  </a:lnTo>
                  <a:lnTo>
                    <a:pt x="333375" y="102393"/>
                  </a:lnTo>
                  <a:lnTo>
                    <a:pt x="273843" y="73818"/>
                  </a:lnTo>
                  <a:lnTo>
                    <a:pt x="226218" y="54768"/>
                  </a:lnTo>
                  <a:lnTo>
                    <a:pt x="150018" y="26193"/>
                  </a:lnTo>
                  <a:lnTo>
                    <a:pt x="83343" y="7143"/>
                  </a:lnTo>
                  <a:lnTo>
                    <a:pt x="40481" y="0"/>
                  </a:lnTo>
                  <a:lnTo>
                    <a:pt x="19050" y="0"/>
                  </a:lnTo>
                  <a:lnTo>
                    <a:pt x="4762" y="2381"/>
                  </a:lnTo>
                  <a:lnTo>
                    <a:pt x="0" y="7143"/>
                  </a:lnTo>
                  <a:lnTo>
                    <a:pt x="0" y="28575"/>
                  </a:lnTo>
                  <a:lnTo>
                    <a:pt x="11906" y="50006"/>
                  </a:lnTo>
                  <a:lnTo>
                    <a:pt x="42862" y="83343"/>
                  </a:lnTo>
                  <a:lnTo>
                    <a:pt x="95250" y="150018"/>
                  </a:lnTo>
                  <a:lnTo>
                    <a:pt x="138112" y="219075"/>
                  </a:lnTo>
                  <a:lnTo>
                    <a:pt x="152400" y="264318"/>
                  </a:lnTo>
                  <a:lnTo>
                    <a:pt x="176212" y="466725"/>
                  </a:lnTo>
                  <a:lnTo>
                    <a:pt x="209550" y="728662"/>
                  </a:lnTo>
                  <a:lnTo>
                    <a:pt x="226218" y="859631"/>
                  </a:lnTo>
                  <a:lnTo>
                    <a:pt x="240506" y="957262"/>
                  </a:lnTo>
                  <a:lnTo>
                    <a:pt x="240506" y="1088231"/>
                  </a:lnTo>
                  <a:cubicBezTo>
                    <a:pt x="241300" y="1170781"/>
                    <a:pt x="242093" y="1253331"/>
                    <a:pt x="242887" y="1335881"/>
                  </a:cubicBezTo>
                  <a:lnTo>
                    <a:pt x="235743" y="1393031"/>
                  </a:lnTo>
                  <a:lnTo>
                    <a:pt x="238125" y="1423987"/>
                  </a:lnTo>
                  <a:lnTo>
                    <a:pt x="245268" y="1457325"/>
                  </a:lnTo>
                  <a:lnTo>
                    <a:pt x="261937" y="1495425"/>
                  </a:lnTo>
                  <a:lnTo>
                    <a:pt x="285750" y="1531143"/>
                  </a:lnTo>
                  <a:lnTo>
                    <a:pt x="319087" y="1574006"/>
                  </a:lnTo>
                  <a:lnTo>
                    <a:pt x="350043" y="1607343"/>
                  </a:lnTo>
                  <a:lnTo>
                    <a:pt x="383381" y="1633537"/>
                  </a:lnTo>
                  <a:lnTo>
                    <a:pt x="400050" y="1643062"/>
                  </a:lnTo>
                  <a:lnTo>
                    <a:pt x="488156" y="1512093"/>
                  </a:lnTo>
                  <a:lnTo>
                    <a:pt x="464343" y="1226343"/>
                  </a:lnTo>
                  <a:lnTo>
                    <a:pt x="440531" y="919162"/>
                  </a:lnTo>
                  <a:lnTo>
                    <a:pt x="416718" y="745331"/>
                  </a:lnTo>
                  <a:lnTo>
                    <a:pt x="388143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8">
              <a:extLst>
                <a:ext uri="{FF2B5EF4-FFF2-40B4-BE49-F238E27FC236}">
                  <a16:creationId xmlns:a16="http://schemas.microsoft.com/office/drawing/2014/main" id="{84CBC612-CB4D-4316-B3C9-CEAD6D6C38C9}"/>
                </a:ext>
              </a:extLst>
            </p:cNvPr>
            <p:cNvSpPr/>
            <p:nvPr/>
          </p:nvSpPr>
          <p:spPr>
            <a:xfrm>
              <a:off x="5248275" y="3543301"/>
              <a:ext cx="2838450" cy="466725"/>
            </a:xfrm>
            <a:custGeom>
              <a:avLst/>
              <a:gdLst>
                <a:gd name="connsiteX0" fmla="*/ 1076325 w 2838450"/>
                <a:gd name="connsiteY0" fmla="*/ 200025 h 466725"/>
                <a:gd name="connsiteX1" fmla="*/ 1576388 w 2838450"/>
                <a:gd name="connsiteY1" fmla="*/ 152400 h 466725"/>
                <a:gd name="connsiteX2" fmla="*/ 1940719 w 2838450"/>
                <a:gd name="connsiteY2" fmla="*/ 116681 h 466725"/>
                <a:gd name="connsiteX3" fmla="*/ 2216944 w 2838450"/>
                <a:gd name="connsiteY3" fmla="*/ 88106 h 466725"/>
                <a:gd name="connsiteX4" fmla="*/ 2240756 w 2838450"/>
                <a:gd name="connsiteY4" fmla="*/ 83344 h 466725"/>
                <a:gd name="connsiteX5" fmla="*/ 2278856 w 2838450"/>
                <a:gd name="connsiteY5" fmla="*/ 66675 h 466725"/>
                <a:gd name="connsiteX6" fmla="*/ 2314575 w 2838450"/>
                <a:gd name="connsiteY6" fmla="*/ 52388 h 466725"/>
                <a:gd name="connsiteX7" fmla="*/ 2366963 w 2838450"/>
                <a:gd name="connsiteY7" fmla="*/ 21431 h 466725"/>
                <a:gd name="connsiteX8" fmla="*/ 2395538 w 2838450"/>
                <a:gd name="connsiteY8" fmla="*/ 2381 h 466725"/>
                <a:gd name="connsiteX9" fmla="*/ 2409825 w 2838450"/>
                <a:gd name="connsiteY9" fmla="*/ 0 h 466725"/>
                <a:gd name="connsiteX10" fmla="*/ 2438400 w 2838450"/>
                <a:gd name="connsiteY10" fmla="*/ 4763 h 466725"/>
                <a:gd name="connsiteX11" fmla="*/ 2521744 w 2838450"/>
                <a:gd name="connsiteY11" fmla="*/ 26194 h 466725"/>
                <a:gd name="connsiteX12" fmla="*/ 2643188 w 2838450"/>
                <a:gd name="connsiteY12" fmla="*/ 66675 h 466725"/>
                <a:gd name="connsiteX13" fmla="*/ 2719388 w 2838450"/>
                <a:gd name="connsiteY13" fmla="*/ 97631 h 466725"/>
                <a:gd name="connsiteX14" fmla="*/ 2778919 w 2838450"/>
                <a:gd name="connsiteY14" fmla="*/ 130969 h 466725"/>
                <a:gd name="connsiteX15" fmla="*/ 2800350 w 2838450"/>
                <a:gd name="connsiteY15" fmla="*/ 147638 h 466725"/>
                <a:gd name="connsiteX16" fmla="*/ 2817019 w 2838450"/>
                <a:gd name="connsiteY16" fmla="*/ 166688 h 466725"/>
                <a:gd name="connsiteX17" fmla="*/ 2831306 w 2838450"/>
                <a:gd name="connsiteY17" fmla="*/ 195263 h 466725"/>
                <a:gd name="connsiteX18" fmla="*/ 2838450 w 2838450"/>
                <a:gd name="connsiteY18" fmla="*/ 226219 h 466725"/>
                <a:gd name="connsiteX19" fmla="*/ 2838450 w 2838450"/>
                <a:gd name="connsiteY19" fmla="*/ 245269 h 466725"/>
                <a:gd name="connsiteX20" fmla="*/ 2828925 w 2838450"/>
                <a:gd name="connsiteY20" fmla="*/ 264319 h 466725"/>
                <a:gd name="connsiteX21" fmla="*/ 2807494 w 2838450"/>
                <a:gd name="connsiteY21" fmla="*/ 280988 h 466725"/>
                <a:gd name="connsiteX22" fmla="*/ 2778919 w 2838450"/>
                <a:gd name="connsiteY22" fmla="*/ 288131 h 466725"/>
                <a:gd name="connsiteX23" fmla="*/ 2683669 w 2838450"/>
                <a:gd name="connsiteY23" fmla="*/ 288131 h 466725"/>
                <a:gd name="connsiteX24" fmla="*/ 2436019 w 2838450"/>
                <a:gd name="connsiteY24" fmla="*/ 288131 h 466725"/>
                <a:gd name="connsiteX25" fmla="*/ 2069306 w 2838450"/>
                <a:gd name="connsiteY25" fmla="*/ 290513 h 466725"/>
                <a:gd name="connsiteX26" fmla="*/ 1631156 w 2838450"/>
                <a:gd name="connsiteY26" fmla="*/ 304800 h 466725"/>
                <a:gd name="connsiteX27" fmla="*/ 1483519 w 2838450"/>
                <a:gd name="connsiteY27" fmla="*/ 314325 h 466725"/>
                <a:gd name="connsiteX28" fmla="*/ 1126331 w 2838450"/>
                <a:gd name="connsiteY28" fmla="*/ 354806 h 466725"/>
                <a:gd name="connsiteX29" fmla="*/ 931069 w 2838450"/>
                <a:gd name="connsiteY29" fmla="*/ 390525 h 466725"/>
                <a:gd name="connsiteX30" fmla="*/ 714375 w 2838450"/>
                <a:gd name="connsiteY30" fmla="*/ 426244 h 466725"/>
                <a:gd name="connsiteX31" fmla="*/ 488156 w 2838450"/>
                <a:gd name="connsiteY31" fmla="*/ 457200 h 466725"/>
                <a:gd name="connsiteX32" fmla="*/ 421481 w 2838450"/>
                <a:gd name="connsiteY32" fmla="*/ 466725 h 466725"/>
                <a:gd name="connsiteX33" fmla="*/ 388144 w 2838450"/>
                <a:gd name="connsiteY33" fmla="*/ 466725 h 466725"/>
                <a:gd name="connsiteX34" fmla="*/ 328613 w 2838450"/>
                <a:gd name="connsiteY34" fmla="*/ 459581 h 466725"/>
                <a:gd name="connsiteX35" fmla="*/ 266700 w 2838450"/>
                <a:gd name="connsiteY35" fmla="*/ 440531 h 466725"/>
                <a:gd name="connsiteX36" fmla="*/ 207169 w 2838450"/>
                <a:gd name="connsiteY36" fmla="*/ 411956 h 466725"/>
                <a:gd name="connsiteX37" fmla="*/ 142875 w 2838450"/>
                <a:gd name="connsiteY37" fmla="*/ 371475 h 466725"/>
                <a:gd name="connsiteX38" fmla="*/ 88106 w 2838450"/>
                <a:gd name="connsiteY38" fmla="*/ 328613 h 466725"/>
                <a:gd name="connsiteX39" fmla="*/ 33338 w 2838450"/>
                <a:gd name="connsiteY39" fmla="*/ 271463 h 466725"/>
                <a:gd name="connsiteX40" fmla="*/ 9525 w 2838450"/>
                <a:gd name="connsiteY40" fmla="*/ 238125 h 466725"/>
                <a:gd name="connsiteX41" fmla="*/ 0 w 2838450"/>
                <a:gd name="connsiteY41" fmla="*/ 211931 h 466725"/>
                <a:gd name="connsiteX42" fmla="*/ 0 w 2838450"/>
                <a:gd name="connsiteY42" fmla="*/ 200025 h 466725"/>
                <a:gd name="connsiteX43" fmla="*/ 2381 w 2838450"/>
                <a:gd name="connsiteY43" fmla="*/ 190500 h 466725"/>
                <a:gd name="connsiteX44" fmla="*/ 16669 w 2838450"/>
                <a:gd name="connsiteY44" fmla="*/ 185738 h 466725"/>
                <a:gd name="connsiteX45" fmla="*/ 38100 w 2838450"/>
                <a:gd name="connsiteY45" fmla="*/ 192881 h 466725"/>
                <a:gd name="connsiteX46" fmla="*/ 90488 w 2838450"/>
                <a:gd name="connsiteY46" fmla="*/ 216694 h 466725"/>
                <a:gd name="connsiteX47" fmla="*/ 145256 w 2838450"/>
                <a:gd name="connsiteY47" fmla="*/ 240506 h 466725"/>
                <a:gd name="connsiteX48" fmla="*/ 207169 w 2838450"/>
                <a:gd name="connsiteY48" fmla="*/ 254794 h 466725"/>
                <a:gd name="connsiteX49" fmla="*/ 264319 w 2838450"/>
                <a:gd name="connsiteY49" fmla="*/ 264319 h 466725"/>
                <a:gd name="connsiteX50" fmla="*/ 319088 w 2838450"/>
                <a:gd name="connsiteY50" fmla="*/ 266700 h 466725"/>
                <a:gd name="connsiteX51" fmla="*/ 459581 w 2838450"/>
                <a:gd name="connsiteY51" fmla="*/ 254794 h 466725"/>
                <a:gd name="connsiteX52" fmla="*/ 704850 w 2838450"/>
                <a:gd name="connsiteY52" fmla="*/ 233363 h 466725"/>
                <a:gd name="connsiteX53" fmla="*/ 1076325 w 2838450"/>
                <a:gd name="connsiteY53" fmla="*/ 2000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38450" h="466725">
                  <a:moveTo>
                    <a:pt x="1076325" y="200025"/>
                  </a:moveTo>
                  <a:lnTo>
                    <a:pt x="1576388" y="152400"/>
                  </a:lnTo>
                  <a:lnTo>
                    <a:pt x="1940719" y="116681"/>
                  </a:lnTo>
                  <a:lnTo>
                    <a:pt x="2216944" y="88106"/>
                  </a:lnTo>
                  <a:lnTo>
                    <a:pt x="2240756" y="83344"/>
                  </a:lnTo>
                  <a:lnTo>
                    <a:pt x="2278856" y="66675"/>
                  </a:lnTo>
                  <a:lnTo>
                    <a:pt x="2314575" y="52388"/>
                  </a:lnTo>
                  <a:lnTo>
                    <a:pt x="2366963" y="21431"/>
                  </a:lnTo>
                  <a:lnTo>
                    <a:pt x="2395538" y="2381"/>
                  </a:lnTo>
                  <a:lnTo>
                    <a:pt x="2409825" y="0"/>
                  </a:lnTo>
                  <a:lnTo>
                    <a:pt x="2438400" y="4763"/>
                  </a:lnTo>
                  <a:lnTo>
                    <a:pt x="2521744" y="26194"/>
                  </a:lnTo>
                  <a:lnTo>
                    <a:pt x="2643188" y="66675"/>
                  </a:lnTo>
                  <a:lnTo>
                    <a:pt x="2719388" y="97631"/>
                  </a:lnTo>
                  <a:lnTo>
                    <a:pt x="2778919" y="130969"/>
                  </a:lnTo>
                  <a:lnTo>
                    <a:pt x="2800350" y="147638"/>
                  </a:lnTo>
                  <a:lnTo>
                    <a:pt x="2817019" y="166688"/>
                  </a:lnTo>
                  <a:lnTo>
                    <a:pt x="2831306" y="195263"/>
                  </a:lnTo>
                  <a:lnTo>
                    <a:pt x="2838450" y="226219"/>
                  </a:lnTo>
                  <a:lnTo>
                    <a:pt x="2838450" y="245269"/>
                  </a:lnTo>
                  <a:lnTo>
                    <a:pt x="2828925" y="264319"/>
                  </a:lnTo>
                  <a:lnTo>
                    <a:pt x="2807494" y="280988"/>
                  </a:lnTo>
                  <a:lnTo>
                    <a:pt x="2778919" y="288131"/>
                  </a:lnTo>
                  <a:lnTo>
                    <a:pt x="2683669" y="288131"/>
                  </a:lnTo>
                  <a:lnTo>
                    <a:pt x="2436019" y="288131"/>
                  </a:lnTo>
                  <a:lnTo>
                    <a:pt x="2069306" y="290513"/>
                  </a:lnTo>
                  <a:lnTo>
                    <a:pt x="1631156" y="304800"/>
                  </a:lnTo>
                  <a:lnTo>
                    <a:pt x="1483519" y="314325"/>
                  </a:lnTo>
                  <a:lnTo>
                    <a:pt x="1126331" y="354806"/>
                  </a:lnTo>
                  <a:lnTo>
                    <a:pt x="931069" y="390525"/>
                  </a:lnTo>
                  <a:lnTo>
                    <a:pt x="714375" y="426244"/>
                  </a:lnTo>
                  <a:lnTo>
                    <a:pt x="488156" y="457200"/>
                  </a:lnTo>
                  <a:lnTo>
                    <a:pt x="421481" y="466725"/>
                  </a:lnTo>
                  <a:lnTo>
                    <a:pt x="388144" y="466725"/>
                  </a:lnTo>
                  <a:lnTo>
                    <a:pt x="328613" y="459581"/>
                  </a:lnTo>
                  <a:lnTo>
                    <a:pt x="266700" y="440531"/>
                  </a:lnTo>
                  <a:lnTo>
                    <a:pt x="207169" y="411956"/>
                  </a:lnTo>
                  <a:lnTo>
                    <a:pt x="142875" y="371475"/>
                  </a:lnTo>
                  <a:lnTo>
                    <a:pt x="88106" y="328613"/>
                  </a:lnTo>
                  <a:lnTo>
                    <a:pt x="33338" y="271463"/>
                  </a:lnTo>
                  <a:lnTo>
                    <a:pt x="9525" y="238125"/>
                  </a:lnTo>
                  <a:lnTo>
                    <a:pt x="0" y="211931"/>
                  </a:lnTo>
                  <a:lnTo>
                    <a:pt x="0" y="200025"/>
                  </a:lnTo>
                  <a:lnTo>
                    <a:pt x="2381" y="190500"/>
                  </a:lnTo>
                  <a:lnTo>
                    <a:pt x="16669" y="185738"/>
                  </a:lnTo>
                  <a:lnTo>
                    <a:pt x="38100" y="192881"/>
                  </a:lnTo>
                  <a:lnTo>
                    <a:pt x="90488" y="216694"/>
                  </a:lnTo>
                  <a:lnTo>
                    <a:pt x="145256" y="240506"/>
                  </a:lnTo>
                  <a:lnTo>
                    <a:pt x="207169" y="254794"/>
                  </a:lnTo>
                  <a:lnTo>
                    <a:pt x="264319" y="264319"/>
                  </a:lnTo>
                  <a:lnTo>
                    <a:pt x="319088" y="266700"/>
                  </a:lnTo>
                  <a:lnTo>
                    <a:pt x="459581" y="254794"/>
                  </a:lnTo>
                  <a:lnTo>
                    <a:pt x="704850" y="233363"/>
                  </a:lnTo>
                  <a:lnTo>
                    <a:pt x="1076325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1">
              <a:extLst>
                <a:ext uri="{FF2B5EF4-FFF2-40B4-BE49-F238E27FC236}">
                  <a16:creationId xmlns:a16="http://schemas.microsoft.com/office/drawing/2014/main" id="{32167A40-33EA-40ED-9AAC-C116E0A21B64}"/>
                </a:ext>
              </a:extLst>
            </p:cNvPr>
            <p:cNvSpPr/>
            <p:nvPr/>
          </p:nvSpPr>
          <p:spPr>
            <a:xfrm>
              <a:off x="5127626" y="4364038"/>
              <a:ext cx="1038225" cy="1282700"/>
            </a:xfrm>
            <a:custGeom>
              <a:avLst/>
              <a:gdLst>
                <a:gd name="connsiteX0" fmla="*/ 542925 w 1038225"/>
                <a:gd name="connsiteY0" fmla="*/ 507207 h 1281113"/>
                <a:gd name="connsiteX1" fmla="*/ 616744 w 1038225"/>
                <a:gd name="connsiteY1" fmla="*/ 376238 h 1281113"/>
                <a:gd name="connsiteX2" fmla="*/ 671513 w 1038225"/>
                <a:gd name="connsiteY2" fmla="*/ 269082 h 1281113"/>
                <a:gd name="connsiteX3" fmla="*/ 692944 w 1038225"/>
                <a:gd name="connsiteY3" fmla="*/ 223838 h 1281113"/>
                <a:gd name="connsiteX4" fmla="*/ 695325 w 1038225"/>
                <a:gd name="connsiteY4" fmla="*/ 202407 h 1281113"/>
                <a:gd name="connsiteX5" fmla="*/ 695325 w 1038225"/>
                <a:gd name="connsiteY5" fmla="*/ 190500 h 1281113"/>
                <a:gd name="connsiteX6" fmla="*/ 685800 w 1038225"/>
                <a:gd name="connsiteY6" fmla="*/ 161925 h 1281113"/>
                <a:gd name="connsiteX7" fmla="*/ 671513 w 1038225"/>
                <a:gd name="connsiteY7" fmla="*/ 135732 h 1281113"/>
                <a:gd name="connsiteX8" fmla="*/ 638175 w 1038225"/>
                <a:gd name="connsiteY8" fmla="*/ 100013 h 1281113"/>
                <a:gd name="connsiteX9" fmla="*/ 614363 w 1038225"/>
                <a:gd name="connsiteY9" fmla="*/ 78582 h 1281113"/>
                <a:gd name="connsiteX10" fmla="*/ 600075 w 1038225"/>
                <a:gd name="connsiteY10" fmla="*/ 61913 h 1281113"/>
                <a:gd name="connsiteX11" fmla="*/ 592932 w 1038225"/>
                <a:gd name="connsiteY11" fmla="*/ 40482 h 1281113"/>
                <a:gd name="connsiteX12" fmla="*/ 590550 w 1038225"/>
                <a:gd name="connsiteY12" fmla="*/ 23813 h 1281113"/>
                <a:gd name="connsiteX13" fmla="*/ 595313 w 1038225"/>
                <a:gd name="connsiteY13" fmla="*/ 7144 h 1281113"/>
                <a:gd name="connsiteX14" fmla="*/ 604838 w 1038225"/>
                <a:gd name="connsiteY14" fmla="*/ 2382 h 1281113"/>
                <a:gd name="connsiteX15" fmla="*/ 623888 w 1038225"/>
                <a:gd name="connsiteY15" fmla="*/ 0 h 1281113"/>
                <a:gd name="connsiteX16" fmla="*/ 652463 w 1038225"/>
                <a:gd name="connsiteY16" fmla="*/ 4763 h 1281113"/>
                <a:gd name="connsiteX17" fmla="*/ 695325 w 1038225"/>
                <a:gd name="connsiteY17" fmla="*/ 21432 h 1281113"/>
                <a:gd name="connsiteX18" fmla="*/ 764382 w 1038225"/>
                <a:gd name="connsiteY18" fmla="*/ 54769 h 1281113"/>
                <a:gd name="connsiteX19" fmla="*/ 850107 w 1038225"/>
                <a:gd name="connsiteY19" fmla="*/ 104775 h 1281113"/>
                <a:gd name="connsiteX20" fmla="*/ 931069 w 1038225"/>
                <a:gd name="connsiteY20" fmla="*/ 159544 h 1281113"/>
                <a:gd name="connsiteX21" fmla="*/ 1000125 w 1038225"/>
                <a:gd name="connsiteY21" fmla="*/ 219075 h 1281113"/>
                <a:gd name="connsiteX22" fmla="*/ 1021557 w 1038225"/>
                <a:gd name="connsiteY22" fmla="*/ 233363 h 1281113"/>
                <a:gd name="connsiteX23" fmla="*/ 1033463 w 1038225"/>
                <a:gd name="connsiteY23" fmla="*/ 245269 h 1281113"/>
                <a:gd name="connsiteX24" fmla="*/ 1038225 w 1038225"/>
                <a:gd name="connsiteY24" fmla="*/ 257175 h 1281113"/>
                <a:gd name="connsiteX25" fmla="*/ 1038225 w 1038225"/>
                <a:gd name="connsiteY25" fmla="*/ 271463 h 1281113"/>
                <a:gd name="connsiteX26" fmla="*/ 1023938 w 1038225"/>
                <a:gd name="connsiteY26" fmla="*/ 297657 h 1281113"/>
                <a:gd name="connsiteX27" fmla="*/ 992982 w 1038225"/>
                <a:gd name="connsiteY27" fmla="*/ 326232 h 1281113"/>
                <a:gd name="connsiteX28" fmla="*/ 947738 w 1038225"/>
                <a:gd name="connsiteY28" fmla="*/ 354807 h 1281113"/>
                <a:gd name="connsiteX29" fmla="*/ 916782 w 1038225"/>
                <a:gd name="connsiteY29" fmla="*/ 388144 h 1281113"/>
                <a:gd name="connsiteX30" fmla="*/ 826294 w 1038225"/>
                <a:gd name="connsiteY30" fmla="*/ 511969 h 1281113"/>
                <a:gd name="connsiteX31" fmla="*/ 795338 w 1038225"/>
                <a:gd name="connsiteY31" fmla="*/ 552450 h 1281113"/>
                <a:gd name="connsiteX32" fmla="*/ 711994 w 1038225"/>
                <a:gd name="connsiteY32" fmla="*/ 657225 h 1281113"/>
                <a:gd name="connsiteX33" fmla="*/ 569119 w 1038225"/>
                <a:gd name="connsiteY33" fmla="*/ 828675 h 1281113"/>
                <a:gd name="connsiteX34" fmla="*/ 483394 w 1038225"/>
                <a:gd name="connsiteY34" fmla="*/ 923925 h 1281113"/>
                <a:gd name="connsiteX35" fmla="*/ 428625 w 1038225"/>
                <a:gd name="connsiteY35" fmla="*/ 981075 h 1281113"/>
                <a:gd name="connsiteX36" fmla="*/ 302419 w 1038225"/>
                <a:gd name="connsiteY36" fmla="*/ 1090613 h 1281113"/>
                <a:gd name="connsiteX37" fmla="*/ 140494 w 1038225"/>
                <a:gd name="connsiteY37" fmla="*/ 1221582 h 1281113"/>
                <a:gd name="connsiteX38" fmla="*/ 69057 w 1038225"/>
                <a:gd name="connsiteY38" fmla="*/ 1273969 h 1281113"/>
                <a:gd name="connsiteX39" fmla="*/ 52388 w 1038225"/>
                <a:gd name="connsiteY39" fmla="*/ 1278732 h 1281113"/>
                <a:gd name="connsiteX40" fmla="*/ 33338 w 1038225"/>
                <a:gd name="connsiteY40" fmla="*/ 1281113 h 1281113"/>
                <a:gd name="connsiteX41" fmla="*/ 14288 w 1038225"/>
                <a:gd name="connsiteY41" fmla="*/ 1281113 h 1281113"/>
                <a:gd name="connsiteX42" fmla="*/ 4763 w 1038225"/>
                <a:gd name="connsiteY42" fmla="*/ 1273969 h 1281113"/>
                <a:gd name="connsiteX43" fmla="*/ 0 w 1038225"/>
                <a:gd name="connsiteY43" fmla="*/ 1257300 h 1281113"/>
                <a:gd name="connsiteX44" fmla="*/ 23813 w 1038225"/>
                <a:gd name="connsiteY44" fmla="*/ 1228725 h 1281113"/>
                <a:gd name="connsiteX45" fmla="*/ 83344 w 1038225"/>
                <a:gd name="connsiteY45" fmla="*/ 1166813 h 1281113"/>
                <a:gd name="connsiteX46" fmla="*/ 159544 w 1038225"/>
                <a:gd name="connsiteY46" fmla="*/ 1078707 h 1281113"/>
                <a:gd name="connsiteX47" fmla="*/ 250032 w 1038225"/>
                <a:gd name="connsiteY47" fmla="*/ 966788 h 1281113"/>
                <a:gd name="connsiteX48" fmla="*/ 323850 w 1038225"/>
                <a:gd name="connsiteY48" fmla="*/ 864394 h 1281113"/>
                <a:gd name="connsiteX49" fmla="*/ 414338 w 1038225"/>
                <a:gd name="connsiteY49" fmla="*/ 728663 h 1281113"/>
                <a:gd name="connsiteX50" fmla="*/ 542925 w 1038225"/>
                <a:gd name="connsiteY50" fmla="*/ 50720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281113">
                  <a:moveTo>
                    <a:pt x="542925" y="507207"/>
                  </a:moveTo>
                  <a:lnTo>
                    <a:pt x="616744" y="376238"/>
                  </a:lnTo>
                  <a:lnTo>
                    <a:pt x="671513" y="269082"/>
                  </a:lnTo>
                  <a:lnTo>
                    <a:pt x="692944" y="223838"/>
                  </a:lnTo>
                  <a:lnTo>
                    <a:pt x="695325" y="202407"/>
                  </a:lnTo>
                  <a:lnTo>
                    <a:pt x="695325" y="190500"/>
                  </a:lnTo>
                  <a:lnTo>
                    <a:pt x="685800" y="161925"/>
                  </a:lnTo>
                  <a:lnTo>
                    <a:pt x="671513" y="135732"/>
                  </a:lnTo>
                  <a:lnTo>
                    <a:pt x="638175" y="100013"/>
                  </a:lnTo>
                  <a:lnTo>
                    <a:pt x="614363" y="78582"/>
                  </a:lnTo>
                  <a:lnTo>
                    <a:pt x="600075" y="61913"/>
                  </a:lnTo>
                  <a:lnTo>
                    <a:pt x="592932" y="40482"/>
                  </a:lnTo>
                  <a:lnTo>
                    <a:pt x="590550" y="23813"/>
                  </a:lnTo>
                  <a:lnTo>
                    <a:pt x="595313" y="7144"/>
                  </a:lnTo>
                  <a:lnTo>
                    <a:pt x="604838" y="2382"/>
                  </a:lnTo>
                  <a:lnTo>
                    <a:pt x="623888" y="0"/>
                  </a:lnTo>
                  <a:lnTo>
                    <a:pt x="652463" y="4763"/>
                  </a:lnTo>
                  <a:lnTo>
                    <a:pt x="695325" y="21432"/>
                  </a:lnTo>
                  <a:lnTo>
                    <a:pt x="764382" y="54769"/>
                  </a:lnTo>
                  <a:lnTo>
                    <a:pt x="850107" y="104775"/>
                  </a:lnTo>
                  <a:lnTo>
                    <a:pt x="931069" y="159544"/>
                  </a:lnTo>
                  <a:lnTo>
                    <a:pt x="1000125" y="219075"/>
                  </a:lnTo>
                  <a:lnTo>
                    <a:pt x="1021557" y="233363"/>
                  </a:lnTo>
                  <a:lnTo>
                    <a:pt x="1033463" y="245269"/>
                  </a:lnTo>
                  <a:lnTo>
                    <a:pt x="1038225" y="257175"/>
                  </a:lnTo>
                  <a:lnTo>
                    <a:pt x="1038225" y="271463"/>
                  </a:lnTo>
                  <a:lnTo>
                    <a:pt x="1023938" y="297657"/>
                  </a:lnTo>
                  <a:lnTo>
                    <a:pt x="992982" y="326232"/>
                  </a:lnTo>
                  <a:lnTo>
                    <a:pt x="947738" y="354807"/>
                  </a:lnTo>
                  <a:lnTo>
                    <a:pt x="916782" y="388144"/>
                  </a:lnTo>
                  <a:lnTo>
                    <a:pt x="826294" y="511969"/>
                  </a:lnTo>
                  <a:lnTo>
                    <a:pt x="795338" y="552450"/>
                  </a:lnTo>
                  <a:lnTo>
                    <a:pt x="711994" y="657225"/>
                  </a:lnTo>
                  <a:lnTo>
                    <a:pt x="569119" y="828675"/>
                  </a:lnTo>
                  <a:lnTo>
                    <a:pt x="483394" y="923925"/>
                  </a:lnTo>
                  <a:lnTo>
                    <a:pt x="428625" y="981075"/>
                  </a:lnTo>
                  <a:lnTo>
                    <a:pt x="302419" y="1090613"/>
                  </a:lnTo>
                  <a:lnTo>
                    <a:pt x="140494" y="1221582"/>
                  </a:lnTo>
                  <a:lnTo>
                    <a:pt x="69057" y="1273969"/>
                  </a:lnTo>
                  <a:lnTo>
                    <a:pt x="52388" y="1278732"/>
                  </a:lnTo>
                  <a:lnTo>
                    <a:pt x="33338" y="1281113"/>
                  </a:lnTo>
                  <a:lnTo>
                    <a:pt x="14288" y="1281113"/>
                  </a:lnTo>
                  <a:lnTo>
                    <a:pt x="4763" y="1273969"/>
                  </a:lnTo>
                  <a:lnTo>
                    <a:pt x="0" y="1257300"/>
                  </a:lnTo>
                  <a:lnTo>
                    <a:pt x="23813" y="1228725"/>
                  </a:lnTo>
                  <a:lnTo>
                    <a:pt x="83344" y="1166813"/>
                  </a:lnTo>
                  <a:lnTo>
                    <a:pt x="159544" y="1078707"/>
                  </a:lnTo>
                  <a:lnTo>
                    <a:pt x="250032" y="966788"/>
                  </a:lnTo>
                  <a:lnTo>
                    <a:pt x="323850" y="864394"/>
                  </a:lnTo>
                  <a:lnTo>
                    <a:pt x="414338" y="728663"/>
                  </a:lnTo>
                  <a:lnTo>
                    <a:pt x="542925" y="507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4">
              <a:extLst>
                <a:ext uri="{FF2B5EF4-FFF2-40B4-BE49-F238E27FC236}">
                  <a16:creationId xmlns:a16="http://schemas.microsoft.com/office/drawing/2014/main" id="{C225FE1F-1B0F-4DFA-85FA-7BD2C331A6AF}"/>
                </a:ext>
              </a:extLst>
            </p:cNvPr>
            <p:cNvSpPr/>
            <p:nvPr/>
          </p:nvSpPr>
          <p:spPr>
            <a:xfrm rot="16200000">
              <a:off x="2667797" y="3444082"/>
              <a:ext cx="4306887" cy="571500"/>
            </a:xfrm>
            <a:custGeom>
              <a:avLst/>
              <a:gdLst>
                <a:gd name="connsiteX0" fmla="*/ 1475750 w 4307212"/>
                <a:gd name="connsiteY0" fmla="*/ 215361 h 571941"/>
                <a:gd name="connsiteX1" fmla="*/ 1888818 w 4307212"/>
                <a:gd name="connsiteY1" fmla="*/ 215361 h 571941"/>
                <a:gd name="connsiteX2" fmla="*/ 2051221 w 4307212"/>
                <a:gd name="connsiteY2" fmla="*/ 215361 h 571941"/>
                <a:gd name="connsiteX3" fmla="*/ 2499595 w 4307212"/>
                <a:gd name="connsiteY3" fmla="*/ 215361 h 571941"/>
                <a:gd name="connsiteX4" fmla="*/ 3064476 w 4307212"/>
                <a:gd name="connsiteY4" fmla="*/ 215361 h 571941"/>
                <a:gd name="connsiteX5" fmla="*/ 3512849 w 4307212"/>
                <a:gd name="connsiteY5" fmla="*/ 215361 h 571941"/>
                <a:gd name="connsiteX6" fmla="*/ 3940040 w 4307212"/>
                <a:gd name="connsiteY6" fmla="*/ 215361 h 571941"/>
                <a:gd name="connsiteX7" fmla="*/ 4003589 w 4307212"/>
                <a:gd name="connsiteY7" fmla="*/ 211830 h 571941"/>
                <a:gd name="connsiteX8" fmla="*/ 4053016 w 4307212"/>
                <a:gd name="connsiteY8" fmla="*/ 197708 h 571941"/>
                <a:gd name="connsiteX9" fmla="*/ 4095382 w 4307212"/>
                <a:gd name="connsiteY9" fmla="*/ 180056 h 571941"/>
                <a:gd name="connsiteX10" fmla="*/ 4144809 w 4307212"/>
                <a:gd name="connsiteY10" fmla="*/ 148281 h 571941"/>
                <a:gd name="connsiteX11" fmla="*/ 4165992 w 4307212"/>
                <a:gd name="connsiteY11" fmla="*/ 123568 h 571941"/>
                <a:gd name="connsiteX12" fmla="*/ 4187175 w 4307212"/>
                <a:gd name="connsiteY12" fmla="*/ 98854 h 571941"/>
                <a:gd name="connsiteX13" fmla="*/ 4211889 w 4307212"/>
                <a:gd name="connsiteY13" fmla="*/ 52958 h 571941"/>
                <a:gd name="connsiteX14" fmla="*/ 4229541 w 4307212"/>
                <a:gd name="connsiteY14" fmla="*/ 28244 h 571941"/>
                <a:gd name="connsiteX15" fmla="*/ 4247194 w 4307212"/>
                <a:gd name="connsiteY15" fmla="*/ 14122 h 571941"/>
                <a:gd name="connsiteX16" fmla="*/ 4271907 w 4307212"/>
                <a:gd name="connsiteY16" fmla="*/ 0 h 571941"/>
                <a:gd name="connsiteX17" fmla="*/ 4286029 w 4307212"/>
                <a:gd name="connsiteY17" fmla="*/ 3530 h 571941"/>
                <a:gd name="connsiteX18" fmla="*/ 4293090 w 4307212"/>
                <a:gd name="connsiteY18" fmla="*/ 10591 h 571941"/>
                <a:gd name="connsiteX19" fmla="*/ 4303682 w 4307212"/>
                <a:gd name="connsiteY19" fmla="*/ 31774 h 571941"/>
                <a:gd name="connsiteX20" fmla="*/ 4307212 w 4307212"/>
                <a:gd name="connsiteY20" fmla="*/ 56488 h 571941"/>
                <a:gd name="connsiteX21" fmla="*/ 4303682 w 4307212"/>
                <a:gd name="connsiteY21" fmla="*/ 127098 h 571941"/>
                <a:gd name="connsiteX22" fmla="*/ 4286029 w 4307212"/>
                <a:gd name="connsiteY22" fmla="*/ 208300 h 571941"/>
                <a:gd name="connsiteX23" fmla="*/ 4254255 w 4307212"/>
                <a:gd name="connsiteY23" fmla="*/ 300093 h 571941"/>
                <a:gd name="connsiteX24" fmla="*/ 4211889 w 4307212"/>
                <a:gd name="connsiteY24" fmla="*/ 374233 h 571941"/>
                <a:gd name="connsiteX25" fmla="*/ 4130687 w 4307212"/>
                <a:gd name="connsiteY25" fmla="*/ 483679 h 571941"/>
                <a:gd name="connsiteX26" fmla="*/ 4077730 w 4307212"/>
                <a:gd name="connsiteY26" fmla="*/ 536636 h 571941"/>
                <a:gd name="connsiteX27" fmla="*/ 4042425 w 4307212"/>
                <a:gd name="connsiteY27" fmla="*/ 561350 h 571941"/>
                <a:gd name="connsiteX28" fmla="*/ 4017711 w 4307212"/>
                <a:gd name="connsiteY28" fmla="*/ 571941 h 571941"/>
                <a:gd name="connsiteX29" fmla="*/ 4000059 w 4307212"/>
                <a:gd name="connsiteY29" fmla="*/ 571941 h 571941"/>
                <a:gd name="connsiteX30" fmla="*/ 3971815 w 4307212"/>
                <a:gd name="connsiteY30" fmla="*/ 557819 h 571941"/>
                <a:gd name="connsiteX31" fmla="*/ 3950631 w 4307212"/>
                <a:gd name="connsiteY31" fmla="*/ 526045 h 571941"/>
                <a:gd name="connsiteX32" fmla="*/ 3918857 w 4307212"/>
                <a:gd name="connsiteY32" fmla="*/ 473087 h 571941"/>
                <a:gd name="connsiteX33" fmla="*/ 3897674 w 4307212"/>
                <a:gd name="connsiteY33" fmla="*/ 451904 h 571941"/>
                <a:gd name="connsiteX34" fmla="*/ 3865899 w 4307212"/>
                <a:gd name="connsiteY34" fmla="*/ 437782 h 571941"/>
                <a:gd name="connsiteX35" fmla="*/ 3685844 w 4307212"/>
                <a:gd name="connsiteY35" fmla="*/ 437782 h 571941"/>
                <a:gd name="connsiteX36" fmla="*/ 3403404 w 4307212"/>
                <a:gd name="connsiteY36" fmla="*/ 441313 h 571941"/>
                <a:gd name="connsiteX37" fmla="*/ 3248062 w 4307212"/>
                <a:gd name="connsiteY37" fmla="*/ 437782 h 571941"/>
                <a:gd name="connsiteX38" fmla="*/ 3096250 w 4307212"/>
                <a:gd name="connsiteY38" fmla="*/ 434252 h 571941"/>
                <a:gd name="connsiteX39" fmla="*/ 2859706 w 4307212"/>
                <a:gd name="connsiteY39" fmla="*/ 427191 h 571941"/>
                <a:gd name="connsiteX40" fmla="*/ 2520778 w 4307212"/>
                <a:gd name="connsiteY40" fmla="*/ 416599 h 571941"/>
                <a:gd name="connsiteX41" fmla="*/ 2333662 w 4307212"/>
                <a:gd name="connsiteY41" fmla="*/ 413069 h 571941"/>
                <a:gd name="connsiteX42" fmla="*/ 1888818 w 4307212"/>
                <a:gd name="connsiteY42" fmla="*/ 420130 h 571941"/>
                <a:gd name="connsiteX43" fmla="*/ 1366304 w 4307212"/>
                <a:gd name="connsiteY43" fmla="*/ 427191 h 571941"/>
                <a:gd name="connsiteX44" fmla="*/ 1073272 w 4307212"/>
                <a:gd name="connsiteY44" fmla="*/ 430721 h 571941"/>
                <a:gd name="connsiteX45" fmla="*/ 769649 w 4307212"/>
                <a:gd name="connsiteY45" fmla="*/ 437782 h 571941"/>
                <a:gd name="connsiteX46" fmla="*/ 600185 w 4307212"/>
                <a:gd name="connsiteY46" fmla="*/ 437782 h 571941"/>
                <a:gd name="connsiteX47" fmla="*/ 458965 w 4307212"/>
                <a:gd name="connsiteY47" fmla="*/ 437782 h 571941"/>
                <a:gd name="connsiteX48" fmla="*/ 356581 w 4307212"/>
                <a:gd name="connsiteY48" fmla="*/ 427191 h 571941"/>
                <a:gd name="connsiteX49" fmla="*/ 233013 w 4307212"/>
                <a:gd name="connsiteY49" fmla="*/ 406008 h 571941"/>
                <a:gd name="connsiteX50" fmla="*/ 165933 w 4307212"/>
                <a:gd name="connsiteY50" fmla="*/ 388355 h 571941"/>
                <a:gd name="connsiteX51" fmla="*/ 109445 w 4307212"/>
                <a:gd name="connsiteY51" fmla="*/ 367172 h 571941"/>
                <a:gd name="connsiteX52" fmla="*/ 74140 w 4307212"/>
                <a:gd name="connsiteY52" fmla="*/ 349520 h 571941"/>
                <a:gd name="connsiteX53" fmla="*/ 35305 w 4307212"/>
                <a:gd name="connsiteY53" fmla="*/ 314215 h 571941"/>
                <a:gd name="connsiteX54" fmla="*/ 7061 w 4307212"/>
                <a:gd name="connsiteY54" fmla="*/ 278910 h 571941"/>
                <a:gd name="connsiteX55" fmla="*/ 0 w 4307212"/>
                <a:gd name="connsiteY55" fmla="*/ 261257 h 571941"/>
                <a:gd name="connsiteX56" fmla="*/ 3530 w 4307212"/>
                <a:gd name="connsiteY56" fmla="*/ 247135 h 571941"/>
                <a:gd name="connsiteX57" fmla="*/ 21183 w 4307212"/>
                <a:gd name="connsiteY57" fmla="*/ 222422 h 571941"/>
                <a:gd name="connsiteX58" fmla="*/ 56488 w 4307212"/>
                <a:gd name="connsiteY58" fmla="*/ 190647 h 571941"/>
                <a:gd name="connsiteX59" fmla="*/ 522514 w 4307212"/>
                <a:gd name="connsiteY59" fmla="*/ 204769 h 571941"/>
                <a:gd name="connsiteX60" fmla="*/ 582533 w 4307212"/>
                <a:gd name="connsiteY60" fmla="*/ 215361 h 571941"/>
                <a:gd name="connsiteX61" fmla="*/ 723753 w 4307212"/>
                <a:gd name="connsiteY61" fmla="*/ 215361 h 571941"/>
                <a:gd name="connsiteX62" fmla="*/ 1048559 w 4307212"/>
                <a:gd name="connsiteY62" fmla="*/ 215361 h 571941"/>
                <a:gd name="connsiteX63" fmla="*/ 1475750 w 4307212"/>
                <a:gd name="connsiteY63" fmla="*/ 215361 h 57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07212" h="571941">
                  <a:moveTo>
                    <a:pt x="1475750" y="215361"/>
                  </a:moveTo>
                  <a:lnTo>
                    <a:pt x="1888818" y="215361"/>
                  </a:lnTo>
                  <a:lnTo>
                    <a:pt x="2051221" y="215361"/>
                  </a:lnTo>
                  <a:lnTo>
                    <a:pt x="2499595" y="215361"/>
                  </a:lnTo>
                  <a:lnTo>
                    <a:pt x="3064476" y="215361"/>
                  </a:lnTo>
                  <a:lnTo>
                    <a:pt x="3512849" y="215361"/>
                  </a:lnTo>
                  <a:lnTo>
                    <a:pt x="3940040" y="215361"/>
                  </a:lnTo>
                  <a:lnTo>
                    <a:pt x="4003589" y="211830"/>
                  </a:lnTo>
                  <a:lnTo>
                    <a:pt x="4053016" y="197708"/>
                  </a:lnTo>
                  <a:lnTo>
                    <a:pt x="4095382" y="180056"/>
                  </a:lnTo>
                  <a:lnTo>
                    <a:pt x="4144809" y="148281"/>
                  </a:lnTo>
                  <a:lnTo>
                    <a:pt x="4165992" y="123568"/>
                  </a:lnTo>
                  <a:lnTo>
                    <a:pt x="4187175" y="98854"/>
                  </a:lnTo>
                  <a:lnTo>
                    <a:pt x="4211889" y="52958"/>
                  </a:lnTo>
                  <a:lnTo>
                    <a:pt x="4229541" y="28244"/>
                  </a:lnTo>
                  <a:lnTo>
                    <a:pt x="4247194" y="14122"/>
                  </a:lnTo>
                  <a:lnTo>
                    <a:pt x="4271907" y="0"/>
                  </a:lnTo>
                  <a:lnTo>
                    <a:pt x="4286029" y="3530"/>
                  </a:lnTo>
                  <a:lnTo>
                    <a:pt x="4293090" y="10591"/>
                  </a:lnTo>
                  <a:lnTo>
                    <a:pt x="4303682" y="31774"/>
                  </a:lnTo>
                  <a:lnTo>
                    <a:pt x="4307212" y="56488"/>
                  </a:lnTo>
                  <a:lnTo>
                    <a:pt x="4303682" y="127098"/>
                  </a:lnTo>
                  <a:lnTo>
                    <a:pt x="4286029" y="208300"/>
                  </a:lnTo>
                  <a:lnTo>
                    <a:pt x="4254255" y="300093"/>
                  </a:lnTo>
                  <a:lnTo>
                    <a:pt x="4211889" y="374233"/>
                  </a:lnTo>
                  <a:lnTo>
                    <a:pt x="4130687" y="483679"/>
                  </a:lnTo>
                  <a:lnTo>
                    <a:pt x="4077730" y="536636"/>
                  </a:lnTo>
                  <a:lnTo>
                    <a:pt x="4042425" y="561350"/>
                  </a:lnTo>
                  <a:lnTo>
                    <a:pt x="4017711" y="571941"/>
                  </a:lnTo>
                  <a:lnTo>
                    <a:pt x="4000059" y="571941"/>
                  </a:lnTo>
                  <a:lnTo>
                    <a:pt x="3971815" y="557819"/>
                  </a:lnTo>
                  <a:lnTo>
                    <a:pt x="3950631" y="526045"/>
                  </a:lnTo>
                  <a:lnTo>
                    <a:pt x="3918857" y="473087"/>
                  </a:lnTo>
                  <a:lnTo>
                    <a:pt x="3897674" y="451904"/>
                  </a:lnTo>
                  <a:lnTo>
                    <a:pt x="3865899" y="437782"/>
                  </a:lnTo>
                  <a:lnTo>
                    <a:pt x="3685844" y="437782"/>
                  </a:lnTo>
                  <a:lnTo>
                    <a:pt x="3403404" y="441313"/>
                  </a:lnTo>
                  <a:lnTo>
                    <a:pt x="3248062" y="437782"/>
                  </a:lnTo>
                  <a:lnTo>
                    <a:pt x="3096250" y="434252"/>
                  </a:lnTo>
                  <a:lnTo>
                    <a:pt x="2859706" y="427191"/>
                  </a:lnTo>
                  <a:lnTo>
                    <a:pt x="2520778" y="416599"/>
                  </a:lnTo>
                  <a:lnTo>
                    <a:pt x="2333662" y="413069"/>
                  </a:lnTo>
                  <a:lnTo>
                    <a:pt x="1888818" y="420130"/>
                  </a:lnTo>
                  <a:lnTo>
                    <a:pt x="1366304" y="427191"/>
                  </a:lnTo>
                  <a:lnTo>
                    <a:pt x="1073272" y="430721"/>
                  </a:lnTo>
                  <a:lnTo>
                    <a:pt x="769649" y="437782"/>
                  </a:lnTo>
                  <a:lnTo>
                    <a:pt x="600185" y="437782"/>
                  </a:lnTo>
                  <a:lnTo>
                    <a:pt x="458965" y="437782"/>
                  </a:lnTo>
                  <a:lnTo>
                    <a:pt x="356581" y="427191"/>
                  </a:lnTo>
                  <a:lnTo>
                    <a:pt x="233013" y="406008"/>
                  </a:lnTo>
                  <a:lnTo>
                    <a:pt x="165933" y="388355"/>
                  </a:lnTo>
                  <a:lnTo>
                    <a:pt x="109445" y="367172"/>
                  </a:lnTo>
                  <a:lnTo>
                    <a:pt x="74140" y="349520"/>
                  </a:lnTo>
                  <a:lnTo>
                    <a:pt x="35305" y="314215"/>
                  </a:lnTo>
                  <a:lnTo>
                    <a:pt x="7061" y="278910"/>
                  </a:lnTo>
                  <a:lnTo>
                    <a:pt x="0" y="261257"/>
                  </a:lnTo>
                  <a:lnTo>
                    <a:pt x="3530" y="247135"/>
                  </a:lnTo>
                  <a:lnTo>
                    <a:pt x="21183" y="222422"/>
                  </a:lnTo>
                  <a:lnTo>
                    <a:pt x="56488" y="190647"/>
                  </a:lnTo>
                  <a:lnTo>
                    <a:pt x="522514" y="204769"/>
                  </a:lnTo>
                  <a:lnTo>
                    <a:pt x="582533" y="215361"/>
                  </a:lnTo>
                  <a:lnTo>
                    <a:pt x="723753" y="215361"/>
                  </a:lnTo>
                  <a:lnTo>
                    <a:pt x="1048559" y="215361"/>
                  </a:lnTo>
                  <a:lnTo>
                    <a:pt x="1475750" y="2153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5">
              <a:extLst>
                <a:ext uri="{FF2B5EF4-FFF2-40B4-BE49-F238E27FC236}">
                  <a16:creationId xmlns:a16="http://schemas.microsoft.com/office/drawing/2014/main" id="{A057ACDA-192D-4629-9A30-A6B1A5A1A4E2}"/>
                </a:ext>
              </a:extLst>
            </p:cNvPr>
            <p:cNvSpPr/>
            <p:nvPr/>
          </p:nvSpPr>
          <p:spPr>
            <a:xfrm rot="16200000">
              <a:off x="4185444" y="5276056"/>
              <a:ext cx="622300" cy="585788"/>
            </a:xfrm>
            <a:custGeom>
              <a:avLst/>
              <a:gdLst>
                <a:gd name="connsiteX0" fmla="*/ 409575 w 621507"/>
                <a:gd name="connsiteY0" fmla="*/ 207168 h 585787"/>
                <a:gd name="connsiteX1" fmla="*/ 276225 w 621507"/>
                <a:gd name="connsiteY1" fmla="*/ 357187 h 585787"/>
                <a:gd name="connsiteX2" fmla="*/ 223838 w 621507"/>
                <a:gd name="connsiteY2" fmla="*/ 409575 h 585787"/>
                <a:gd name="connsiteX3" fmla="*/ 185738 w 621507"/>
                <a:gd name="connsiteY3" fmla="*/ 438150 h 585787"/>
                <a:gd name="connsiteX4" fmla="*/ 133350 w 621507"/>
                <a:gd name="connsiteY4" fmla="*/ 466725 h 585787"/>
                <a:gd name="connsiteX5" fmla="*/ 92869 w 621507"/>
                <a:gd name="connsiteY5" fmla="*/ 490537 h 585787"/>
                <a:gd name="connsiteX6" fmla="*/ 52388 w 621507"/>
                <a:gd name="connsiteY6" fmla="*/ 521493 h 585787"/>
                <a:gd name="connsiteX7" fmla="*/ 14288 w 621507"/>
                <a:gd name="connsiteY7" fmla="*/ 559593 h 585787"/>
                <a:gd name="connsiteX8" fmla="*/ 0 w 621507"/>
                <a:gd name="connsiteY8" fmla="*/ 585787 h 585787"/>
                <a:gd name="connsiteX9" fmla="*/ 600075 w 621507"/>
                <a:gd name="connsiteY9" fmla="*/ 550068 h 585787"/>
                <a:gd name="connsiteX10" fmla="*/ 547688 w 621507"/>
                <a:gd name="connsiteY10" fmla="*/ 545306 h 585787"/>
                <a:gd name="connsiteX11" fmla="*/ 521494 w 621507"/>
                <a:gd name="connsiteY11" fmla="*/ 533400 h 585787"/>
                <a:gd name="connsiteX12" fmla="*/ 497682 w 621507"/>
                <a:gd name="connsiteY12" fmla="*/ 516731 h 585787"/>
                <a:gd name="connsiteX13" fmla="*/ 485775 w 621507"/>
                <a:gd name="connsiteY13" fmla="*/ 497681 h 585787"/>
                <a:gd name="connsiteX14" fmla="*/ 481013 w 621507"/>
                <a:gd name="connsiteY14" fmla="*/ 435768 h 585787"/>
                <a:gd name="connsiteX15" fmla="*/ 488157 w 621507"/>
                <a:gd name="connsiteY15" fmla="*/ 400050 h 585787"/>
                <a:gd name="connsiteX16" fmla="*/ 533400 w 621507"/>
                <a:gd name="connsiteY16" fmla="*/ 283368 h 585787"/>
                <a:gd name="connsiteX17" fmla="*/ 588169 w 621507"/>
                <a:gd name="connsiteY17" fmla="*/ 135731 h 585787"/>
                <a:gd name="connsiteX18" fmla="*/ 616744 w 621507"/>
                <a:gd name="connsiteY18" fmla="*/ 59531 h 585787"/>
                <a:gd name="connsiteX19" fmla="*/ 621507 w 621507"/>
                <a:gd name="connsiteY19" fmla="*/ 33337 h 585787"/>
                <a:gd name="connsiteX20" fmla="*/ 621507 w 621507"/>
                <a:gd name="connsiteY20" fmla="*/ 16668 h 585787"/>
                <a:gd name="connsiteX21" fmla="*/ 614363 w 621507"/>
                <a:gd name="connsiteY21" fmla="*/ 0 h 585787"/>
                <a:gd name="connsiteX22" fmla="*/ 600075 w 621507"/>
                <a:gd name="connsiteY22" fmla="*/ 0 h 585787"/>
                <a:gd name="connsiteX23" fmla="*/ 576263 w 621507"/>
                <a:gd name="connsiteY23" fmla="*/ 9525 h 585787"/>
                <a:gd name="connsiteX24" fmla="*/ 540544 w 621507"/>
                <a:gd name="connsiteY24" fmla="*/ 50006 h 585787"/>
                <a:gd name="connsiteX25" fmla="*/ 459582 w 621507"/>
                <a:gd name="connsiteY25" fmla="*/ 150018 h 585787"/>
                <a:gd name="connsiteX26" fmla="*/ 409575 w 621507"/>
                <a:gd name="connsiteY26" fmla="*/ 207168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21507" h="585787">
                  <a:moveTo>
                    <a:pt x="409575" y="207168"/>
                  </a:moveTo>
                  <a:lnTo>
                    <a:pt x="276225" y="357187"/>
                  </a:lnTo>
                  <a:lnTo>
                    <a:pt x="223838" y="409575"/>
                  </a:lnTo>
                  <a:lnTo>
                    <a:pt x="185738" y="438150"/>
                  </a:lnTo>
                  <a:lnTo>
                    <a:pt x="133350" y="466725"/>
                  </a:lnTo>
                  <a:lnTo>
                    <a:pt x="92869" y="490537"/>
                  </a:lnTo>
                  <a:lnTo>
                    <a:pt x="52388" y="521493"/>
                  </a:lnTo>
                  <a:lnTo>
                    <a:pt x="14288" y="559593"/>
                  </a:lnTo>
                  <a:lnTo>
                    <a:pt x="0" y="585787"/>
                  </a:lnTo>
                  <a:lnTo>
                    <a:pt x="600075" y="550068"/>
                  </a:lnTo>
                  <a:lnTo>
                    <a:pt x="547688" y="545306"/>
                  </a:lnTo>
                  <a:lnTo>
                    <a:pt x="521494" y="533400"/>
                  </a:lnTo>
                  <a:lnTo>
                    <a:pt x="497682" y="516731"/>
                  </a:lnTo>
                  <a:lnTo>
                    <a:pt x="485775" y="497681"/>
                  </a:lnTo>
                  <a:lnTo>
                    <a:pt x="481013" y="435768"/>
                  </a:lnTo>
                  <a:lnTo>
                    <a:pt x="488157" y="400050"/>
                  </a:lnTo>
                  <a:lnTo>
                    <a:pt x="533400" y="283368"/>
                  </a:lnTo>
                  <a:lnTo>
                    <a:pt x="588169" y="135731"/>
                  </a:lnTo>
                  <a:lnTo>
                    <a:pt x="616744" y="59531"/>
                  </a:lnTo>
                  <a:lnTo>
                    <a:pt x="621507" y="33337"/>
                  </a:lnTo>
                  <a:lnTo>
                    <a:pt x="621507" y="16668"/>
                  </a:lnTo>
                  <a:lnTo>
                    <a:pt x="614363" y="0"/>
                  </a:lnTo>
                  <a:lnTo>
                    <a:pt x="600075" y="0"/>
                  </a:lnTo>
                  <a:lnTo>
                    <a:pt x="576263" y="9525"/>
                  </a:lnTo>
                  <a:lnTo>
                    <a:pt x="540544" y="50006"/>
                  </a:lnTo>
                  <a:lnTo>
                    <a:pt x="459582" y="150018"/>
                  </a:lnTo>
                  <a:lnTo>
                    <a:pt x="4095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3">
              <a:extLst>
                <a:ext uri="{FF2B5EF4-FFF2-40B4-BE49-F238E27FC236}">
                  <a16:creationId xmlns:a16="http://schemas.microsoft.com/office/drawing/2014/main" id="{EE12212A-D996-4E76-B26B-9972C1953E87}"/>
                </a:ext>
              </a:extLst>
            </p:cNvPr>
            <p:cNvSpPr/>
            <p:nvPr/>
          </p:nvSpPr>
          <p:spPr>
            <a:xfrm>
              <a:off x="3770313" y="3211513"/>
              <a:ext cx="1638300" cy="1312862"/>
            </a:xfrm>
            <a:custGeom>
              <a:avLst/>
              <a:gdLst>
                <a:gd name="connsiteX0" fmla="*/ 709612 w 1638300"/>
                <a:gd name="connsiteY0" fmla="*/ 614363 h 1312069"/>
                <a:gd name="connsiteX1" fmla="*/ 1002506 w 1638300"/>
                <a:gd name="connsiteY1" fmla="*/ 426244 h 1312069"/>
                <a:gd name="connsiteX2" fmla="*/ 1204912 w 1638300"/>
                <a:gd name="connsiteY2" fmla="*/ 288132 h 1312069"/>
                <a:gd name="connsiteX3" fmla="*/ 1343025 w 1638300"/>
                <a:gd name="connsiteY3" fmla="*/ 188119 h 1312069"/>
                <a:gd name="connsiteX4" fmla="*/ 1447800 w 1638300"/>
                <a:gd name="connsiteY4" fmla="*/ 111919 h 1312069"/>
                <a:gd name="connsiteX5" fmla="*/ 1538287 w 1638300"/>
                <a:gd name="connsiteY5" fmla="*/ 47625 h 1312069"/>
                <a:gd name="connsiteX6" fmla="*/ 1581150 w 1638300"/>
                <a:gd name="connsiteY6" fmla="*/ 16669 h 1312069"/>
                <a:gd name="connsiteX7" fmla="*/ 1600200 w 1638300"/>
                <a:gd name="connsiteY7" fmla="*/ 7144 h 1312069"/>
                <a:gd name="connsiteX8" fmla="*/ 1619250 w 1638300"/>
                <a:gd name="connsiteY8" fmla="*/ 0 h 1312069"/>
                <a:gd name="connsiteX9" fmla="*/ 1626394 w 1638300"/>
                <a:gd name="connsiteY9" fmla="*/ 0 h 1312069"/>
                <a:gd name="connsiteX10" fmla="*/ 1631156 w 1638300"/>
                <a:gd name="connsiteY10" fmla="*/ 2382 h 1312069"/>
                <a:gd name="connsiteX11" fmla="*/ 1635919 w 1638300"/>
                <a:gd name="connsiteY11" fmla="*/ 11907 h 1312069"/>
                <a:gd name="connsiteX12" fmla="*/ 1638300 w 1638300"/>
                <a:gd name="connsiteY12" fmla="*/ 33338 h 1312069"/>
                <a:gd name="connsiteX13" fmla="*/ 1621631 w 1638300"/>
                <a:gd name="connsiteY13" fmla="*/ 64294 h 1312069"/>
                <a:gd name="connsiteX14" fmla="*/ 1547812 w 1638300"/>
                <a:gd name="connsiteY14" fmla="*/ 140494 h 1312069"/>
                <a:gd name="connsiteX15" fmla="*/ 1388269 w 1638300"/>
                <a:gd name="connsiteY15" fmla="*/ 302419 h 1312069"/>
                <a:gd name="connsiteX16" fmla="*/ 1183481 w 1638300"/>
                <a:gd name="connsiteY16" fmla="*/ 502444 h 1312069"/>
                <a:gd name="connsiteX17" fmla="*/ 969169 w 1638300"/>
                <a:gd name="connsiteY17" fmla="*/ 673894 h 1312069"/>
                <a:gd name="connsiteX18" fmla="*/ 828675 w 1638300"/>
                <a:gd name="connsiteY18" fmla="*/ 781050 h 1312069"/>
                <a:gd name="connsiteX19" fmla="*/ 690562 w 1638300"/>
                <a:gd name="connsiteY19" fmla="*/ 888207 h 1312069"/>
                <a:gd name="connsiteX20" fmla="*/ 554831 w 1638300"/>
                <a:gd name="connsiteY20" fmla="*/ 995363 h 1312069"/>
                <a:gd name="connsiteX21" fmla="*/ 440531 w 1638300"/>
                <a:gd name="connsiteY21" fmla="*/ 1083469 h 1312069"/>
                <a:gd name="connsiteX22" fmla="*/ 366712 w 1638300"/>
                <a:gd name="connsiteY22" fmla="*/ 1143000 h 1312069"/>
                <a:gd name="connsiteX23" fmla="*/ 319087 w 1638300"/>
                <a:gd name="connsiteY23" fmla="*/ 1193007 h 1312069"/>
                <a:gd name="connsiteX24" fmla="*/ 264319 w 1638300"/>
                <a:gd name="connsiteY24" fmla="*/ 1266825 h 1312069"/>
                <a:gd name="connsiteX25" fmla="*/ 242887 w 1638300"/>
                <a:gd name="connsiteY25" fmla="*/ 1300163 h 1312069"/>
                <a:gd name="connsiteX26" fmla="*/ 226219 w 1638300"/>
                <a:gd name="connsiteY26" fmla="*/ 1312069 h 1312069"/>
                <a:gd name="connsiteX27" fmla="*/ 202406 w 1638300"/>
                <a:gd name="connsiteY27" fmla="*/ 1312069 h 1312069"/>
                <a:gd name="connsiteX28" fmla="*/ 176212 w 1638300"/>
                <a:gd name="connsiteY28" fmla="*/ 1295400 h 1312069"/>
                <a:gd name="connsiteX29" fmla="*/ 152400 w 1638300"/>
                <a:gd name="connsiteY29" fmla="*/ 1266825 h 1312069"/>
                <a:gd name="connsiteX30" fmla="*/ 123825 w 1638300"/>
                <a:gd name="connsiteY30" fmla="*/ 1221582 h 1312069"/>
                <a:gd name="connsiteX31" fmla="*/ 78581 w 1638300"/>
                <a:gd name="connsiteY31" fmla="*/ 1138238 h 1312069"/>
                <a:gd name="connsiteX32" fmla="*/ 38100 w 1638300"/>
                <a:gd name="connsiteY32" fmla="*/ 1038225 h 1312069"/>
                <a:gd name="connsiteX33" fmla="*/ 14287 w 1638300"/>
                <a:gd name="connsiteY33" fmla="*/ 957263 h 1312069"/>
                <a:gd name="connsiteX34" fmla="*/ 0 w 1638300"/>
                <a:gd name="connsiteY34" fmla="*/ 869157 h 1312069"/>
                <a:gd name="connsiteX35" fmla="*/ 0 w 1638300"/>
                <a:gd name="connsiteY35" fmla="*/ 823913 h 1312069"/>
                <a:gd name="connsiteX36" fmla="*/ 0 w 1638300"/>
                <a:gd name="connsiteY36" fmla="*/ 804863 h 1312069"/>
                <a:gd name="connsiteX37" fmla="*/ 9525 w 1638300"/>
                <a:gd name="connsiteY37" fmla="*/ 785813 h 1312069"/>
                <a:gd name="connsiteX38" fmla="*/ 26194 w 1638300"/>
                <a:gd name="connsiteY38" fmla="*/ 781050 h 1312069"/>
                <a:gd name="connsiteX39" fmla="*/ 45244 w 1638300"/>
                <a:gd name="connsiteY39" fmla="*/ 785813 h 1312069"/>
                <a:gd name="connsiteX40" fmla="*/ 61912 w 1638300"/>
                <a:gd name="connsiteY40" fmla="*/ 795338 h 1312069"/>
                <a:gd name="connsiteX41" fmla="*/ 78581 w 1638300"/>
                <a:gd name="connsiteY41" fmla="*/ 821532 h 1312069"/>
                <a:gd name="connsiteX42" fmla="*/ 107156 w 1638300"/>
                <a:gd name="connsiteY42" fmla="*/ 864394 h 1312069"/>
                <a:gd name="connsiteX43" fmla="*/ 133350 w 1638300"/>
                <a:gd name="connsiteY43" fmla="*/ 895350 h 1312069"/>
                <a:gd name="connsiteX44" fmla="*/ 164306 w 1638300"/>
                <a:gd name="connsiteY44" fmla="*/ 921544 h 1312069"/>
                <a:gd name="connsiteX45" fmla="*/ 183356 w 1638300"/>
                <a:gd name="connsiteY45" fmla="*/ 931069 h 1312069"/>
                <a:gd name="connsiteX46" fmla="*/ 202406 w 1638300"/>
                <a:gd name="connsiteY46" fmla="*/ 933450 h 1312069"/>
                <a:gd name="connsiteX47" fmla="*/ 221456 w 1638300"/>
                <a:gd name="connsiteY47" fmla="*/ 928688 h 1312069"/>
                <a:gd name="connsiteX48" fmla="*/ 280987 w 1638300"/>
                <a:gd name="connsiteY48" fmla="*/ 892969 h 1312069"/>
                <a:gd name="connsiteX49" fmla="*/ 438150 w 1638300"/>
                <a:gd name="connsiteY49" fmla="*/ 790575 h 1312069"/>
                <a:gd name="connsiteX50" fmla="*/ 709612 w 1638300"/>
                <a:gd name="connsiteY50" fmla="*/ 614363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12069">
                  <a:moveTo>
                    <a:pt x="709612" y="614363"/>
                  </a:moveTo>
                  <a:lnTo>
                    <a:pt x="1002506" y="426244"/>
                  </a:lnTo>
                  <a:lnTo>
                    <a:pt x="1204912" y="288132"/>
                  </a:lnTo>
                  <a:lnTo>
                    <a:pt x="1343025" y="188119"/>
                  </a:lnTo>
                  <a:lnTo>
                    <a:pt x="1447800" y="111919"/>
                  </a:lnTo>
                  <a:lnTo>
                    <a:pt x="1538287" y="47625"/>
                  </a:lnTo>
                  <a:lnTo>
                    <a:pt x="1581150" y="16669"/>
                  </a:lnTo>
                  <a:lnTo>
                    <a:pt x="1600200" y="7144"/>
                  </a:lnTo>
                  <a:lnTo>
                    <a:pt x="1619250" y="0"/>
                  </a:lnTo>
                  <a:lnTo>
                    <a:pt x="1626394" y="0"/>
                  </a:lnTo>
                  <a:lnTo>
                    <a:pt x="1631156" y="2382"/>
                  </a:lnTo>
                  <a:lnTo>
                    <a:pt x="1635919" y="11907"/>
                  </a:lnTo>
                  <a:lnTo>
                    <a:pt x="1638300" y="33338"/>
                  </a:lnTo>
                  <a:lnTo>
                    <a:pt x="1621631" y="64294"/>
                  </a:lnTo>
                  <a:lnTo>
                    <a:pt x="1547812" y="140494"/>
                  </a:lnTo>
                  <a:lnTo>
                    <a:pt x="1388269" y="302419"/>
                  </a:lnTo>
                  <a:lnTo>
                    <a:pt x="1183481" y="502444"/>
                  </a:lnTo>
                  <a:lnTo>
                    <a:pt x="969169" y="673894"/>
                  </a:lnTo>
                  <a:lnTo>
                    <a:pt x="828675" y="781050"/>
                  </a:lnTo>
                  <a:lnTo>
                    <a:pt x="690562" y="888207"/>
                  </a:lnTo>
                  <a:lnTo>
                    <a:pt x="554831" y="995363"/>
                  </a:lnTo>
                  <a:lnTo>
                    <a:pt x="440531" y="1083469"/>
                  </a:lnTo>
                  <a:lnTo>
                    <a:pt x="366712" y="1143000"/>
                  </a:lnTo>
                  <a:lnTo>
                    <a:pt x="319087" y="1193007"/>
                  </a:lnTo>
                  <a:lnTo>
                    <a:pt x="264319" y="1266825"/>
                  </a:lnTo>
                  <a:lnTo>
                    <a:pt x="242887" y="1300163"/>
                  </a:lnTo>
                  <a:lnTo>
                    <a:pt x="226219" y="1312069"/>
                  </a:lnTo>
                  <a:lnTo>
                    <a:pt x="202406" y="1312069"/>
                  </a:lnTo>
                  <a:lnTo>
                    <a:pt x="176212" y="1295400"/>
                  </a:lnTo>
                  <a:lnTo>
                    <a:pt x="152400" y="1266825"/>
                  </a:lnTo>
                  <a:lnTo>
                    <a:pt x="123825" y="1221582"/>
                  </a:lnTo>
                  <a:lnTo>
                    <a:pt x="78581" y="1138238"/>
                  </a:lnTo>
                  <a:lnTo>
                    <a:pt x="38100" y="1038225"/>
                  </a:lnTo>
                  <a:lnTo>
                    <a:pt x="14287" y="957263"/>
                  </a:lnTo>
                  <a:lnTo>
                    <a:pt x="0" y="869157"/>
                  </a:lnTo>
                  <a:lnTo>
                    <a:pt x="0" y="823913"/>
                  </a:lnTo>
                  <a:lnTo>
                    <a:pt x="0" y="804863"/>
                  </a:lnTo>
                  <a:lnTo>
                    <a:pt x="9525" y="785813"/>
                  </a:lnTo>
                  <a:lnTo>
                    <a:pt x="26194" y="781050"/>
                  </a:lnTo>
                  <a:lnTo>
                    <a:pt x="45244" y="785813"/>
                  </a:lnTo>
                  <a:lnTo>
                    <a:pt x="61912" y="795338"/>
                  </a:lnTo>
                  <a:lnTo>
                    <a:pt x="78581" y="821532"/>
                  </a:lnTo>
                  <a:lnTo>
                    <a:pt x="107156" y="864394"/>
                  </a:lnTo>
                  <a:lnTo>
                    <a:pt x="133350" y="895350"/>
                  </a:lnTo>
                  <a:lnTo>
                    <a:pt x="164306" y="921544"/>
                  </a:lnTo>
                  <a:lnTo>
                    <a:pt x="183356" y="931069"/>
                  </a:lnTo>
                  <a:lnTo>
                    <a:pt x="202406" y="933450"/>
                  </a:lnTo>
                  <a:lnTo>
                    <a:pt x="221456" y="928688"/>
                  </a:lnTo>
                  <a:lnTo>
                    <a:pt x="280987" y="892969"/>
                  </a:lnTo>
                  <a:lnTo>
                    <a:pt x="438150" y="790575"/>
                  </a:lnTo>
                  <a:lnTo>
                    <a:pt x="709612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5">
              <a:extLst>
                <a:ext uri="{FF2B5EF4-FFF2-40B4-BE49-F238E27FC236}">
                  <a16:creationId xmlns:a16="http://schemas.microsoft.com/office/drawing/2014/main" id="{C36BC513-B412-4859-AD76-460816126D2C}"/>
                </a:ext>
              </a:extLst>
            </p:cNvPr>
            <p:cNvSpPr/>
            <p:nvPr/>
          </p:nvSpPr>
          <p:spPr>
            <a:xfrm>
              <a:off x="6008689" y="1676400"/>
              <a:ext cx="1762125" cy="1709738"/>
            </a:xfrm>
            <a:custGeom>
              <a:avLst/>
              <a:gdLst>
                <a:gd name="connsiteX0" fmla="*/ 600075 w 1762125"/>
                <a:gd name="connsiteY0" fmla="*/ 269081 h 1709738"/>
                <a:gd name="connsiteX1" fmla="*/ 269081 w 1762125"/>
                <a:gd name="connsiteY1" fmla="*/ 302419 h 1709738"/>
                <a:gd name="connsiteX2" fmla="*/ 11906 w 1762125"/>
                <a:gd name="connsiteY2" fmla="*/ 328613 h 1709738"/>
                <a:gd name="connsiteX3" fmla="*/ 0 w 1762125"/>
                <a:gd name="connsiteY3" fmla="*/ 173831 h 1709738"/>
                <a:gd name="connsiteX4" fmla="*/ 140494 w 1762125"/>
                <a:gd name="connsiteY4" fmla="*/ 161925 h 1709738"/>
                <a:gd name="connsiteX5" fmla="*/ 376237 w 1762125"/>
                <a:gd name="connsiteY5" fmla="*/ 135731 h 1709738"/>
                <a:gd name="connsiteX6" fmla="*/ 638175 w 1762125"/>
                <a:gd name="connsiteY6" fmla="*/ 107156 h 1709738"/>
                <a:gd name="connsiteX7" fmla="*/ 900112 w 1762125"/>
                <a:gd name="connsiteY7" fmla="*/ 78581 h 1709738"/>
                <a:gd name="connsiteX8" fmla="*/ 1102519 w 1762125"/>
                <a:gd name="connsiteY8" fmla="*/ 57150 h 1709738"/>
                <a:gd name="connsiteX9" fmla="*/ 1190625 w 1762125"/>
                <a:gd name="connsiteY9" fmla="*/ 42863 h 1709738"/>
                <a:gd name="connsiteX10" fmla="*/ 1293019 w 1762125"/>
                <a:gd name="connsiteY10" fmla="*/ 21431 h 1709738"/>
                <a:gd name="connsiteX11" fmla="*/ 1371600 w 1762125"/>
                <a:gd name="connsiteY11" fmla="*/ 2381 h 1709738"/>
                <a:gd name="connsiteX12" fmla="*/ 1395412 w 1762125"/>
                <a:gd name="connsiteY12" fmla="*/ 0 h 1709738"/>
                <a:gd name="connsiteX13" fmla="*/ 1431131 w 1762125"/>
                <a:gd name="connsiteY13" fmla="*/ 7144 h 1709738"/>
                <a:gd name="connsiteX14" fmla="*/ 1469231 w 1762125"/>
                <a:gd name="connsiteY14" fmla="*/ 21431 h 1709738"/>
                <a:gd name="connsiteX15" fmla="*/ 1533525 w 1762125"/>
                <a:gd name="connsiteY15" fmla="*/ 59531 h 1709738"/>
                <a:gd name="connsiteX16" fmla="*/ 1604962 w 1762125"/>
                <a:gd name="connsiteY16" fmla="*/ 114300 h 1709738"/>
                <a:gd name="connsiteX17" fmla="*/ 1681162 w 1762125"/>
                <a:gd name="connsiteY17" fmla="*/ 180975 h 1709738"/>
                <a:gd name="connsiteX18" fmla="*/ 1721644 w 1762125"/>
                <a:gd name="connsiteY18" fmla="*/ 214313 h 1709738"/>
                <a:gd name="connsiteX19" fmla="*/ 1743075 w 1762125"/>
                <a:gd name="connsiteY19" fmla="*/ 233363 h 1709738"/>
                <a:gd name="connsiteX20" fmla="*/ 1754981 w 1762125"/>
                <a:gd name="connsiteY20" fmla="*/ 250031 h 1709738"/>
                <a:gd name="connsiteX21" fmla="*/ 1762125 w 1762125"/>
                <a:gd name="connsiteY21" fmla="*/ 269081 h 1709738"/>
                <a:gd name="connsiteX22" fmla="*/ 1762125 w 1762125"/>
                <a:gd name="connsiteY22" fmla="*/ 285750 h 1709738"/>
                <a:gd name="connsiteX23" fmla="*/ 1754981 w 1762125"/>
                <a:gd name="connsiteY23" fmla="*/ 302419 h 1709738"/>
                <a:gd name="connsiteX24" fmla="*/ 1738312 w 1762125"/>
                <a:gd name="connsiteY24" fmla="*/ 323850 h 1709738"/>
                <a:gd name="connsiteX25" fmla="*/ 1695450 w 1762125"/>
                <a:gd name="connsiteY25" fmla="*/ 357188 h 1709738"/>
                <a:gd name="connsiteX26" fmla="*/ 1659731 w 1762125"/>
                <a:gd name="connsiteY26" fmla="*/ 390525 h 1709738"/>
                <a:gd name="connsiteX27" fmla="*/ 1647825 w 1762125"/>
                <a:gd name="connsiteY27" fmla="*/ 416719 h 1709738"/>
                <a:gd name="connsiteX28" fmla="*/ 1633537 w 1762125"/>
                <a:gd name="connsiteY28" fmla="*/ 521494 h 1709738"/>
                <a:gd name="connsiteX29" fmla="*/ 1578769 w 1762125"/>
                <a:gd name="connsiteY29" fmla="*/ 957263 h 1709738"/>
                <a:gd name="connsiteX30" fmla="*/ 1533525 w 1762125"/>
                <a:gd name="connsiteY30" fmla="*/ 1304925 h 1709738"/>
                <a:gd name="connsiteX31" fmla="*/ 1512094 w 1762125"/>
                <a:gd name="connsiteY31" fmla="*/ 1462088 h 1709738"/>
                <a:gd name="connsiteX32" fmla="*/ 1502569 w 1762125"/>
                <a:gd name="connsiteY32" fmla="*/ 1509713 h 1709738"/>
                <a:gd name="connsiteX33" fmla="*/ 1483519 w 1762125"/>
                <a:gd name="connsiteY33" fmla="*/ 1557338 h 1709738"/>
                <a:gd name="connsiteX34" fmla="*/ 1459706 w 1762125"/>
                <a:gd name="connsiteY34" fmla="*/ 1607344 h 1709738"/>
                <a:gd name="connsiteX35" fmla="*/ 1435894 w 1762125"/>
                <a:gd name="connsiteY35" fmla="*/ 1647825 h 1709738"/>
                <a:gd name="connsiteX36" fmla="*/ 1414462 w 1762125"/>
                <a:gd name="connsiteY36" fmla="*/ 1671638 h 1709738"/>
                <a:gd name="connsiteX37" fmla="*/ 1390650 w 1762125"/>
                <a:gd name="connsiteY37" fmla="*/ 1690688 h 1709738"/>
                <a:gd name="connsiteX38" fmla="*/ 1362075 w 1762125"/>
                <a:gd name="connsiteY38" fmla="*/ 1704975 h 1709738"/>
                <a:gd name="connsiteX39" fmla="*/ 1335881 w 1762125"/>
                <a:gd name="connsiteY39" fmla="*/ 1709738 h 1709738"/>
                <a:gd name="connsiteX40" fmla="*/ 1321594 w 1762125"/>
                <a:gd name="connsiteY40" fmla="*/ 1693069 h 1709738"/>
                <a:gd name="connsiteX41" fmla="*/ 1304925 w 1762125"/>
                <a:gd name="connsiteY41" fmla="*/ 1669256 h 1709738"/>
                <a:gd name="connsiteX42" fmla="*/ 1285875 w 1762125"/>
                <a:gd name="connsiteY42" fmla="*/ 1462088 h 1709738"/>
                <a:gd name="connsiteX43" fmla="*/ 1297781 w 1762125"/>
                <a:gd name="connsiteY43" fmla="*/ 1314450 h 1709738"/>
                <a:gd name="connsiteX44" fmla="*/ 1316831 w 1762125"/>
                <a:gd name="connsiteY44" fmla="*/ 1081088 h 1709738"/>
                <a:gd name="connsiteX45" fmla="*/ 1331119 w 1762125"/>
                <a:gd name="connsiteY45" fmla="*/ 878681 h 1709738"/>
                <a:gd name="connsiteX46" fmla="*/ 1331119 w 1762125"/>
                <a:gd name="connsiteY46" fmla="*/ 769144 h 1709738"/>
                <a:gd name="connsiteX47" fmla="*/ 1347787 w 1762125"/>
                <a:gd name="connsiteY47" fmla="*/ 581025 h 1709738"/>
                <a:gd name="connsiteX48" fmla="*/ 1366837 w 1762125"/>
                <a:gd name="connsiteY48" fmla="*/ 400050 h 1709738"/>
                <a:gd name="connsiteX49" fmla="*/ 1373981 w 1762125"/>
                <a:gd name="connsiteY49" fmla="*/ 321469 h 1709738"/>
                <a:gd name="connsiteX50" fmla="*/ 1371600 w 1762125"/>
                <a:gd name="connsiteY50" fmla="*/ 288131 h 1709738"/>
                <a:gd name="connsiteX51" fmla="*/ 1364456 w 1762125"/>
                <a:gd name="connsiteY51" fmla="*/ 264319 h 1709738"/>
                <a:gd name="connsiteX52" fmla="*/ 1352550 w 1762125"/>
                <a:gd name="connsiteY52" fmla="*/ 242888 h 1709738"/>
                <a:gd name="connsiteX53" fmla="*/ 1335881 w 1762125"/>
                <a:gd name="connsiteY53" fmla="*/ 228600 h 1709738"/>
                <a:gd name="connsiteX54" fmla="*/ 1314450 w 1762125"/>
                <a:gd name="connsiteY54" fmla="*/ 219075 h 1709738"/>
                <a:gd name="connsiteX55" fmla="*/ 1283494 w 1762125"/>
                <a:gd name="connsiteY55" fmla="*/ 214313 h 1709738"/>
                <a:gd name="connsiteX56" fmla="*/ 1231106 w 1762125"/>
                <a:gd name="connsiteY56" fmla="*/ 211931 h 1709738"/>
                <a:gd name="connsiteX57" fmla="*/ 1014412 w 1762125"/>
                <a:gd name="connsiteY57" fmla="*/ 228600 h 1709738"/>
                <a:gd name="connsiteX58" fmla="*/ 600075 w 1762125"/>
                <a:gd name="connsiteY58" fmla="*/ 269081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62125" h="1709738">
                  <a:moveTo>
                    <a:pt x="600075" y="269081"/>
                  </a:moveTo>
                  <a:lnTo>
                    <a:pt x="269081" y="302419"/>
                  </a:lnTo>
                  <a:lnTo>
                    <a:pt x="11906" y="328613"/>
                  </a:lnTo>
                  <a:lnTo>
                    <a:pt x="0" y="173831"/>
                  </a:lnTo>
                  <a:lnTo>
                    <a:pt x="140494" y="161925"/>
                  </a:lnTo>
                  <a:lnTo>
                    <a:pt x="376237" y="135731"/>
                  </a:lnTo>
                  <a:lnTo>
                    <a:pt x="638175" y="107156"/>
                  </a:lnTo>
                  <a:lnTo>
                    <a:pt x="900112" y="78581"/>
                  </a:lnTo>
                  <a:lnTo>
                    <a:pt x="1102519" y="57150"/>
                  </a:lnTo>
                  <a:lnTo>
                    <a:pt x="1190625" y="42863"/>
                  </a:lnTo>
                  <a:lnTo>
                    <a:pt x="1293019" y="21431"/>
                  </a:lnTo>
                  <a:lnTo>
                    <a:pt x="1371600" y="2381"/>
                  </a:lnTo>
                  <a:lnTo>
                    <a:pt x="1395412" y="0"/>
                  </a:lnTo>
                  <a:lnTo>
                    <a:pt x="1431131" y="7144"/>
                  </a:lnTo>
                  <a:lnTo>
                    <a:pt x="1469231" y="21431"/>
                  </a:lnTo>
                  <a:lnTo>
                    <a:pt x="1533525" y="59531"/>
                  </a:lnTo>
                  <a:lnTo>
                    <a:pt x="1604962" y="114300"/>
                  </a:lnTo>
                  <a:lnTo>
                    <a:pt x="1681162" y="180975"/>
                  </a:lnTo>
                  <a:lnTo>
                    <a:pt x="1721644" y="214313"/>
                  </a:lnTo>
                  <a:lnTo>
                    <a:pt x="1743075" y="233363"/>
                  </a:lnTo>
                  <a:lnTo>
                    <a:pt x="1754981" y="250031"/>
                  </a:lnTo>
                  <a:lnTo>
                    <a:pt x="1762125" y="269081"/>
                  </a:lnTo>
                  <a:lnTo>
                    <a:pt x="1762125" y="285750"/>
                  </a:lnTo>
                  <a:lnTo>
                    <a:pt x="1754981" y="302419"/>
                  </a:lnTo>
                  <a:lnTo>
                    <a:pt x="1738312" y="323850"/>
                  </a:lnTo>
                  <a:lnTo>
                    <a:pt x="1695450" y="357188"/>
                  </a:lnTo>
                  <a:lnTo>
                    <a:pt x="1659731" y="390525"/>
                  </a:lnTo>
                  <a:lnTo>
                    <a:pt x="1647825" y="416719"/>
                  </a:lnTo>
                  <a:lnTo>
                    <a:pt x="1633537" y="521494"/>
                  </a:lnTo>
                  <a:lnTo>
                    <a:pt x="1578769" y="957263"/>
                  </a:lnTo>
                  <a:lnTo>
                    <a:pt x="1533525" y="1304925"/>
                  </a:lnTo>
                  <a:lnTo>
                    <a:pt x="1512094" y="1462088"/>
                  </a:lnTo>
                  <a:lnTo>
                    <a:pt x="1502569" y="1509713"/>
                  </a:lnTo>
                  <a:lnTo>
                    <a:pt x="1483519" y="1557338"/>
                  </a:lnTo>
                  <a:lnTo>
                    <a:pt x="1459706" y="1607344"/>
                  </a:lnTo>
                  <a:lnTo>
                    <a:pt x="1435894" y="1647825"/>
                  </a:lnTo>
                  <a:lnTo>
                    <a:pt x="1414462" y="1671638"/>
                  </a:lnTo>
                  <a:lnTo>
                    <a:pt x="1390650" y="1690688"/>
                  </a:lnTo>
                  <a:lnTo>
                    <a:pt x="1362075" y="1704975"/>
                  </a:lnTo>
                  <a:lnTo>
                    <a:pt x="1335881" y="1709738"/>
                  </a:lnTo>
                  <a:lnTo>
                    <a:pt x="1321594" y="1693069"/>
                  </a:lnTo>
                  <a:lnTo>
                    <a:pt x="1304925" y="1669256"/>
                  </a:lnTo>
                  <a:lnTo>
                    <a:pt x="1285875" y="1462088"/>
                  </a:lnTo>
                  <a:lnTo>
                    <a:pt x="1297781" y="1314450"/>
                  </a:lnTo>
                  <a:lnTo>
                    <a:pt x="1316831" y="1081088"/>
                  </a:lnTo>
                  <a:lnTo>
                    <a:pt x="1331119" y="878681"/>
                  </a:lnTo>
                  <a:lnTo>
                    <a:pt x="1331119" y="769144"/>
                  </a:lnTo>
                  <a:lnTo>
                    <a:pt x="1347787" y="581025"/>
                  </a:lnTo>
                  <a:lnTo>
                    <a:pt x="1366837" y="400050"/>
                  </a:lnTo>
                  <a:lnTo>
                    <a:pt x="1373981" y="321469"/>
                  </a:lnTo>
                  <a:lnTo>
                    <a:pt x="1371600" y="288131"/>
                  </a:lnTo>
                  <a:lnTo>
                    <a:pt x="1364456" y="264319"/>
                  </a:lnTo>
                  <a:lnTo>
                    <a:pt x="1352550" y="242888"/>
                  </a:lnTo>
                  <a:lnTo>
                    <a:pt x="1335881" y="228600"/>
                  </a:lnTo>
                  <a:lnTo>
                    <a:pt x="1314450" y="219075"/>
                  </a:lnTo>
                  <a:lnTo>
                    <a:pt x="1283494" y="214313"/>
                  </a:lnTo>
                  <a:lnTo>
                    <a:pt x="1231106" y="211931"/>
                  </a:lnTo>
                  <a:lnTo>
                    <a:pt x="1014412" y="228600"/>
                  </a:lnTo>
                  <a:lnTo>
                    <a:pt x="600075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6">
              <a:extLst>
                <a:ext uri="{FF2B5EF4-FFF2-40B4-BE49-F238E27FC236}">
                  <a16:creationId xmlns:a16="http://schemas.microsoft.com/office/drawing/2014/main" id="{6549BA19-46AF-421B-A383-0C6EDF7B277B}"/>
                </a:ext>
              </a:extLst>
            </p:cNvPr>
            <p:cNvSpPr/>
            <p:nvPr/>
          </p:nvSpPr>
          <p:spPr>
            <a:xfrm>
              <a:off x="6065838" y="2419351"/>
              <a:ext cx="1319212" cy="252413"/>
            </a:xfrm>
            <a:custGeom>
              <a:avLst/>
              <a:gdLst>
                <a:gd name="connsiteX0" fmla="*/ 552450 w 1319212"/>
                <a:gd name="connsiteY0" fmla="*/ 57150 h 252413"/>
                <a:gd name="connsiteX1" fmla="*/ 738187 w 1319212"/>
                <a:gd name="connsiteY1" fmla="*/ 47625 h 252413"/>
                <a:gd name="connsiteX2" fmla="*/ 995362 w 1319212"/>
                <a:gd name="connsiteY2" fmla="*/ 28575 h 252413"/>
                <a:gd name="connsiteX3" fmla="*/ 1319212 w 1319212"/>
                <a:gd name="connsiteY3" fmla="*/ 0 h 252413"/>
                <a:gd name="connsiteX4" fmla="*/ 1316831 w 1319212"/>
                <a:gd name="connsiteY4" fmla="*/ 157163 h 252413"/>
                <a:gd name="connsiteX5" fmla="*/ 1071562 w 1319212"/>
                <a:gd name="connsiteY5" fmla="*/ 180975 h 252413"/>
                <a:gd name="connsiteX6" fmla="*/ 721519 w 1319212"/>
                <a:gd name="connsiteY6" fmla="*/ 211931 h 252413"/>
                <a:gd name="connsiteX7" fmla="*/ 435769 w 1319212"/>
                <a:gd name="connsiteY7" fmla="*/ 233363 h 252413"/>
                <a:gd name="connsiteX8" fmla="*/ 264319 w 1319212"/>
                <a:gd name="connsiteY8" fmla="*/ 245269 h 252413"/>
                <a:gd name="connsiteX9" fmla="*/ 11906 w 1319212"/>
                <a:gd name="connsiteY9" fmla="*/ 252413 h 252413"/>
                <a:gd name="connsiteX10" fmla="*/ 0 w 1319212"/>
                <a:gd name="connsiteY10" fmla="*/ 71438 h 252413"/>
                <a:gd name="connsiteX11" fmla="*/ 135731 w 1319212"/>
                <a:gd name="connsiteY11" fmla="*/ 73819 h 252413"/>
                <a:gd name="connsiteX12" fmla="*/ 381000 w 1319212"/>
                <a:gd name="connsiteY12" fmla="*/ 66675 h 252413"/>
                <a:gd name="connsiteX13" fmla="*/ 552450 w 1319212"/>
                <a:gd name="connsiteY13" fmla="*/ 5715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9212" h="252413">
                  <a:moveTo>
                    <a:pt x="552450" y="57150"/>
                  </a:moveTo>
                  <a:lnTo>
                    <a:pt x="738187" y="47625"/>
                  </a:lnTo>
                  <a:lnTo>
                    <a:pt x="995362" y="28575"/>
                  </a:lnTo>
                  <a:lnTo>
                    <a:pt x="1319212" y="0"/>
                  </a:lnTo>
                  <a:cubicBezTo>
                    <a:pt x="1318418" y="52388"/>
                    <a:pt x="1317625" y="104775"/>
                    <a:pt x="1316831" y="157163"/>
                  </a:cubicBezTo>
                  <a:lnTo>
                    <a:pt x="1071562" y="180975"/>
                  </a:lnTo>
                  <a:lnTo>
                    <a:pt x="721519" y="211931"/>
                  </a:lnTo>
                  <a:lnTo>
                    <a:pt x="435769" y="233363"/>
                  </a:lnTo>
                  <a:lnTo>
                    <a:pt x="264319" y="245269"/>
                  </a:lnTo>
                  <a:lnTo>
                    <a:pt x="11906" y="252413"/>
                  </a:lnTo>
                  <a:lnTo>
                    <a:pt x="0" y="71438"/>
                  </a:lnTo>
                  <a:lnTo>
                    <a:pt x="135731" y="73819"/>
                  </a:lnTo>
                  <a:lnTo>
                    <a:pt x="381000" y="66675"/>
                  </a:lnTo>
                  <a:lnTo>
                    <a:pt x="552450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2" name="フリーフォーム 87">
              <a:extLst>
                <a:ext uri="{FF2B5EF4-FFF2-40B4-BE49-F238E27FC236}">
                  <a16:creationId xmlns:a16="http://schemas.microsoft.com/office/drawing/2014/main" id="{9C7B1BB3-C792-4685-8B0D-A9FD45CBB2E6}"/>
                </a:ext>
              </a:extLst>
            </p:cNvPr>
            <p:cNvSpPr/>
            <p:nvPr/>
          </p:nvSpPr>
          <p:spPr>
            <a:xfrm>
              <a:off x="6051551" y="3095626"/>
              <a:ext cx="1285875" cy="276225"/>
            </a:xfrm>
            <a:custGeom>
              <a:avLst/>
              <a:gdLst>
                <a:gd name="connsiteX0" fmla="*/ 528638 w 1285875"/>
                <a:gd name="connsiteY0" fmla="*/ 66675 h 276225"/>
                <a:gd name="connsiteX1" fmla="*/ 247650 w 1285875"/>
                <a:gd name="connsiteY1" fmla="*/ 97631 h 276225"/>
                <a:gd name="connsiteX2" fmla="*/ 47625 w 1285875"/>
                <a:gd name="connsiteY2" fmla="*/ 121444 h 276225"/>
                <a:gd name="connsiteX3" fmla="*/ 0 w 1285875"/>
                <a:gd name="connsiteY3" fmla="*/ 235744 h 276225"/>
                <a:gd name="connsiteX4" fmla="*/ 40482 w 1285875"/>
                <a:gd name="connsiteY4" fmla="*/ 266700 h 276225"/>
                <a:gd name="connsiteX5" fmla="*/ 78582 w 1285875"/>
                <a:gd name="connsiteY5" fmla="*/ 266700 h 276225"/>
                <a:gd name="connsiteX6" fmla="*/ 283369 w 1285875"/>
                <a:gd name="connsiteY6" fmla="*/ 247650 h 276225"/>
                <a:gd name="connsiteX7" fmla="*/ 578644 w 1285875"/>
                <a:gd name="connsiteY7" fmla="*/ 219075 h 276225"/>
                <a:gd name="connsiteX8" fmla="*/ 933450 w 1285875"/>
                <a:gd name="connsiteY8" fmla="*/ 178594 h 276225"/>
                <a:gd name="connsiteX9" fmla="*/ 1126332 w 1285875"/>
                <a:gd name="connsiteY9" fmla="*/ 154781 h 276225"/>
                <a:gd name="connsiteX10" fmla="*/ 1162050 w 1285875"/>
                <a:gd name="connsiteY10" fmla="*/ 159544 h 276225"/>
                <a:gd name="connsiteX11" fmla="*/ 1188244 w 1285875"/>
                <a:gd name="connsiteY11" fmla="*/ 173831 h 276225"/>
                <a:gd name="connsiteX12" fmla="*/ 1204913 w 1285875"/>
                <a:gd name="connsiteY12" fmla="*/ 188119 h 276225"/>
                <a:gd name="connsiteX13" fmla="*/ 1226344 w 1285875"/>
                <a:gd name="connsiteY13" fmla="*/ 209550 h 276225"/>
                <a:gd name="connsiteX14" fmla="*/ 1245394 w 1285875"/>
                <a:gd name="connsiteY14" fmla="*/ 230981 h 276225"/>
                <a:gd name="connsiteX15" fmla="*/ 1257300 w 1285875"/>
                <a:gd name="connsiteY15" fmla="*/ 245269 h 276225"/>
                <a:gd name="connsiteX16" fmla="*/ 1285875 w 1285875"/>
                <a:gd name="connsiteY16" fmla="*/ 276225 h 276225"/>
                <a:gd name="connsiteX17" fmla="*/ 1285875 w 1285875"/>
                <a:gd name="connsiteY17" fmla="*/ 30956 h 276225"/>
                <a:gd name="connsiteX18" fmla="*/ 1207294 w 1285875"/>
                <a:gd name="connsiteY18" fmla="*/ 11906 h 276225"/>
                <a:gd name="connsiteX19" fmla="*/ 1150144 w 1285875"/>
                <a:gd name="connsiteY19" fmla="*/ 0 h 276225"/>
                <a:gd name="connsiteX20" fmla="*/ 1109663 w 1285875"/>
                <a:gd name="connsiteY20" fmla="*/ 4763 h 276225"/>
                <a:gd name="connsiteX21" fmla="*/ 871538 w 1285875"/>
                <a:gd name="connsiteY21" fmla="*/ 30956 h 276225"/>
                <a:gd name="connsiteX22" fmla="*/ 528638 w 1285875"/>
                <a:gd name="connsiteY22" fmla="*/ 66675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85875" h="276225">
                  <a:moveTo>
                    <a:pt x="528638" y="66675"/>
                  </a:moveTo>
                  <a:lnTo>
                    <a:pt x="247650" y="97631"/>
                  </a:lnTo>
                  <a:lnTo>
                    <a:pt x="47625" y="121444"/>
                  </a:lnTo>
                  <a:lnTo>
                    <a:pt x="0" y="235744"/>
                  </a:lnTo>
                  <a:lnTo>
                    <a:pt x="40482" y="266700"/>
                  </a:lnTo>
                  <a:lnTo>
                    <a:pt x="78582" y="266700"/>
                  </a:lnTo>
                  <a:lnTo>
                    <a:pt x="283369" y="247650"/>
                  </a:lnTo>
                  <a:lnTo>
                    <a:pt x="578644" y="219075"/>
                  </a:lnTo>
                  <a:lnTo>
                    <a:pt x="933450" y="178594"/>
                  </a:lnTo>
                  <a:lnTo>
                    <a:pt x="1126332" y="154781"/>
                  </a:lnTo>
                  <a:lnTo>
                    <a:pt x="1162050" y="159544"/>
                  </a:lnTo>
                  <a:lnTo>
                    <a:pt x="1188244" y="173831"/>
                  </a:lnTo>
                  <a:lnTo>
                    <a:pt x="1204913" y="188119"/>
                  </a:lnTo>
                  <a:lnTo>
                    <a:pt x="1226344" y="209550"/>
                  </a:lnTo>
                  <a:lnTo>
                    <a:pt x="1245394" y="230981"/>
                  </a:lnTo>
                  <a:lnTo>
                    <a:pt x="1257300" y="245269"/>
                  </a:lnTo>
                  <a:lnTo>
                    <a:pt x="1285875" y="276225"/>
                  </a:lnTo>
                  <a:lnTo>
                    <a:pt x="1285875" y="30956"/>
                  </a:lnTo>
                  <a:lnTo>
                    <a:pt x="1207294" y="11906"/>
                  </a:lnTo>
                  <a:lnTo>
                    <a:pt x="1150144" y="0"/>
                  </a:lnTo>
                  <a:lnTo>
                    <a:pt x="1109663" y="4763"/>
                  </a:lnTo>
                  <a:lnTo>
                    <a:pt x="871538" y="30956"/>
                  </a:lnTo>
                  <a:lnTo>
                    <a:pt x="528638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0">
              <a:extLst>
                <a:ext uri="{FF2B5EF4-FFF2-40B4-BE49-F238E27FC236}">
                  <a16:creationId xmlns:a16="http://schemas.microsoft.com/office/drawing/2014/main" id="{14E93640-77E9-4F79-AA1E-890BAEABB703}"/>
                </a:ext>
              </a:extLst>
            </p:cNvPr>
            <p:cNvSpPr/>
            <p:nvPr/>
          </p:nvSpPr>
          <p:spPr>
            <a:xfrm>
              <a:off x="6362700" y="3819526"/>
              <a:ext cx="508000" cy="1571625"/>
            </a:xfrm>
            <a:custGeom>
              <a:avLst/>
              <a:gdLst>
                <a:gd name="connsiteX0" fmla="*/ 440531 w 507206"/>
                <a:gd name="connsiteY0" fmla="*/ 938213 h 1571625"/>
                <a:gd name="connsiteX1" fmla="*/ 440531 w 507206"/>
                <a:gd name="connsiteY1" fmla="*/ 716756 h 1571625"/>
                <a:gd name="connsiteX2" fmla="*/ 442913 w 507206"/>
                <a:gd name="connsiteY2" fmla="*/ 516731 h 1571625"/>
                <a:gd name="connsiteX3" fmla="*/ 445294 w 507206"/>
                <a:gd name="connsiteY3" fmla="*/ 452438 h 1571625"/>
                <a:gd name="connsiteX4" fmla="*/ 450056 w 507206"/>
                <a:gd name="connsiteY4" fmla="*/ 400050 h 1571625"/>
                <a:gd name="connsiteX5" fmla="*/ 457200 w 507206"/>
                <a:gd name="connsiteY5" fmla="*/ 309563 h 1571625"/>
                <a:gd name="connsiteX6" fmla="*/ 461963 w 507206"/>
                <a:gd name="connsiteY6" fmla="*/ 259556 h 1571625"/>
                <a:gd name="connsiteX7" fmla="*/ 476250 w 507206"/>
                <a:gd name="connsiteY7" fmla="*/ 221456 h 1571625"/>
                <a:gd name="connsiteX8" fmla="*/ 492919 w 507206"/>
                <a:gd name="connsiteY8" fmla="*/ 190500 h 1571625"/>
                <a:gd name="connsiteX9" fmla="*/ 507206 w 507206"/>
                <a:gd name="connsiteY9" fmla="*/ 169069 h 1571625"/>
                <a:gd name="connsiteX10" fmla="*/ 507206 w 507206"/>
                <a:gd name="connsiteY10" fmla="*/ 152400 h 1571625"/>
                <a:gd name="connsiteX11" fmla="*/ 495300 w 507206"/>
                <a:gd name="connsiteY11" fmla="*/ 123825 h 1571625"/>
                <a:gd name="connsiteX12" fmla="*/ 471488 w 507206"/>
                <a:gd name="connsiteY12" fmla="*/ 92869 h 1571625"/>
                <a:gd name="connsiteX13" fmla="*/ 445294 w 507206"/>
                <a:gd name="connsiteY13" fmla="*/ 69056 h 1571625"/>
                <a:gd name="connsiteX14" fmla="*/ 404813 w 507206"/>
                <a:gd name="connsiteY14" fmla="*/ 38100 h 1571625"/>
                <a:gd name="connsiteX15" fmla="*/ 369094 w 507206"/>
                <a:gd name="connsiteY15" fmla="*/ 0 h 1571625"/>
                <a:gd name="connsiteX16" fmla="*/ 0 w 507206"/>
                <a:gd name="connsiteY16" fmla="*/ 66675 h 1571625"/>
                <a:gd name="connsiteX17" fmla="*/ 85725 w 507206"/>
                <a:gd name="connsiteY17" fmla="*/ 78581 h 1571625"/>
                <a:gd name="connsiteX18" fmla="*/ 133350 w 507206"/>
                <a:gd name="connsiteY18" fmla="*/ 95250 h 1571625"/>
                <a:gd name="connsiteX19" fmla="*/ 159544 w 507206"/>
                <a:gd name="connsiteY19" fmla="*/ 111919 h 1571625"/>
                <a:gd name="connsiteX20" fmla="*/ 176213 w 507206"/>
                <a:gd name="connsiteY20" fmla="*/ 128588 h 1571625"/>
                <a:gd name="connsiteX21" fmla="*/ 190500 w 507206"/>
                <a:gd name="connsiteY21" fmla="*/ 147638 h 1571625"/>
                <a:gd name="connsiteX22" fmla="*/ 207169 w 507206"/>
                <a:gd name="connsiteY22" fmla="*/ 207169 h 1571625"/>
                <a:gd name="connsiteX23" fmla="*/ 216694 w 507206"/>
                <a:gd name="connsiteY23" fmla="*/ 290513 h 1571625"/>
                <a:gd name="connsiteX24" fmla="*/ 226219 w 507206"/>
                <a:gd name="connsiteY24" fmla="*/ 442913 h 1571625"/>
                <a:gd name="connsiteX25" fmla="*/ 233363 w 507206"/>
                <a:gd name="connsiteY25" fmla="*/ 642938 h 1571625"/>
                <a:gd name="connsiteX26" fmla="*/ 238125 w 507206"/>
                <a:gd name="connsiteY26" fmla="*/ 952500 h 1571625"/>
                <a:gd name="connsiteX27" fmla="*/ 240506 w 507206"/>
                <a:gd name="connsiteY27" fmla="*/ 1466850 h 1571625"/>
                <a:gd name="connsiteX28" fmla="*/ 435769 w 507206"/>
                <a:gd name="connsiteY28" fmla="*/ 1571625 h 1571625"/>
                <a:gd name="connsiteX29" fmla="*/ 440531 w 507206"/>
                <a:gd name="connsiteY29" fmla="*/ 1402556 h 1571625"/>
                <a:gd name="connsiteX30" fmla="*/ 440531 w 507206"/>
                <a:gd name="connsiteY30" fmla="*/ 938213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7206" h="1571625">
                  <a:moveTo>
                    <a:pt x="440531" y="938213"/>
                  </a:moveTo>
                  <a:lnTo>
                    <a:pt x="440531" y="716756"/>
                  </a:lnTo>
                  <a:lnTo>
                    <a:pt x="442913" y="516731"/>
                  </a:lnTo>
                  <a:cubicBezTo>
                    <a:pt x="443707" y="495300"/>
                    <a:pt x="444500" y="473869"/>
                    <a:pt x="445294" y="452438"/>
                  </a:cubicBezTo>
                  <a:lnTo>
                    <a:pt x="450056" y="400050"/>
                  </a:lnTo>
                  <a:lnTo>
                    <a:pt x="457200" y="309563"/>
                  </a:lnTo>
                  <a:lnTo>
                    <a:pt x="461963" y="259556"/>
                  </a:lnTo>
                  <a:lnTo>
                    <a:pt x="476250" y="221456"/>
                  </a:lnTo>
                  <a:lnTo>
                    <a:pt x="492919" y="190500"/>
                  </a:lnTo>
                  <a:lnTo>
                    <a:pt x="507206" y="169069"/>
                  </a:lnTo>
                  <a:lnTo>
                    <a:pt x="507206" y="152400"/>
                  </a:lnTo>
                  <a:lnTo>
                    <a:pt x="495300" y="123825"/>
                  </a:lnTo>
                  <a:lnTo>
                    <a:pt x="471488" y="92869"/>
                  </a:lnTo>
                  <a:lnTo>
                    <a:pt x="445294" y="69056"/>
                  </a:lnTo>
                  <a:lnTo>
                    <a:pt x="404813" y="38100"/>
                  </a:lnTo>
                  <a:lnTo>
                    <a:pt x="369094" y="0"/>
                  </a:lnTo>
                  <a:lnTo>
                    <a:pt x="0" y="66675"/>
                  </a:lnTo>
                  <a:lnTo>
                    <a:pt x="85725" y="78581"/>
                  </a:lnTo>
                  <a:lnTo>
                    <a:pt x="133350" y="95250"/>
                  </a:lnTo>
                  <a:lnTo>
                    <a:pt x="159544" y="111919"/>
                  </a:lnTo>
                  <a:lnTo>
                    <a:pt x="176213" y="128588"/>
                  </a:lnTo>
                  <a:lnTo>
                    <a:pt x="190500" y="147638"/>
                  </a:lnTo>
                  <a:lnTo>
                    <a:pt x="207169" y="207169"/>
                  </a:lnTo>
                  <a:lnTo>
                    <a:pt x="216694" y="290513"/>
                  </a:lnTo>
                  <a:lnTo>
                    <a:pt x="226219" y="442913"/>
                  </a:lnTo>
                  <a:lnTo>
                    <a:pt x="233363" y="642938"/>
                  </a:lnTo>
                  <a:cubicBezTo>
                    <a:pt x="234950" y="746125"/>
                    <a:pt x="236538" y="849313"/>
                    <a:pt x="238125" y="952500"/>
                  </a:cubicBezTo>
                  <a:cubicBezTo>
                    <a:pt x="238919" y="1123950"/>
                    <a:pt x="239712" y="1295400"/>
                    <a:pt x="240506" y="1466850"/>
                  </a:cubicBezTo>
                  <a:lnTo>
                    <a:pt x="435769" y="1571625"/>
                  </a:lnTo>
                  <a:lnTo>
                    <a:pt x="440531" y="1402556"/>
                  </a:lnTo>
                  <a:lnTo>
                    <a:pt x="440531" y="938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9">
              <a:extLst>
                <a:ext uri="{FF2B5EF4-FFF2-40B4-BE49-F238E27FC236}">
                  <a16:creationId xmlns:a16="http://schemas.microsoft.com/office/drawing/2014/main" id="{C249D8FC-434F-498D-96F7-6EE3082009CD}"/>
                </a:ext>
              </a:extLst>
            </p:cNvPr>
            <p:cNvSpPr/>
            <p:nvPr/>
          </p:nvSpPr>
          <p:spPr>
            <a:xfrm>
              <a:off x="6704014" y="4233864"/>
              <a:ext cx="1025525" cy="314325"/>
            </a:xfrm>
            <a:custGeom>
              <a:avLst/>
              <a:gdLst>
                <a:gd name="connsiteX0" fmla="*/ 283369 w 1026319"/>
                <a:gd name="connsiteY0" fmla="*/ 121443 h 314325"/>
                <a:gd name="connsiteX1" fmla="*/ 185737 w 1026319"/>
                <a:gd name="connsiteY1" fmla="*/ 130968 h 314325"/>
                <a:gd name="connsiteX2" fmla="*/ 76200 w 1026319"/>
                <a:gd name="connsiteY2" fmla="*/ 133350 h 314325"/>
                <a:gd name="connsiteX3" fmla="*/ 0 w 1026319"/>
                <a:gd name="connsiteY3" fmla="*/ 133350 h 314325"/>
                <a:gd name="connsiteX4" fmla="*/ 0 w 1026319"/>
                <a:gd name="connsiteY4" fmla="*/ 314325 h 314325"/>
                <a:gd name="connsiteX5" fmla="*/ 202406 w 1026319"/>
                <a:gd name="connsiteY5" fmla="*/ 311943 h 314325"/>
                <a:gd name="connsiteX6" fmla="*/ 411956 w 1026319"/>
                <a:gd name="connsiteY6" fmla="*/ 307181 h 314325"/>
                <a:gd name="connsiteX7" fmla="*/ 616744 w 1026319"/>
                <a:gd name="connsiteY7" fmla="*/ 302418 h 314325"/>
                <a:gd name="connsiteX8" fmla="*/ 790575 w 1026319"/>
                <a:gd name="connsiteY8" fmla="*/ 295275 h 314325"/>
                <a:gd name="connsiteX9" fmla="*/ 885825 w 1026319"/>
                <a:gd name="connsiteY9" fmla="*/ 290512 h 314325"/>
                <a:gd name="connsiteX10" fmla="*/ 931069 w 1026319"/>
                <a:gd name="connsiteY10" fmla="*/ 283368 h 314325"/>
                <a:gd name="connsiteX11" fmla="*/ 966787 w 1026319"/>
                <a:gd name="connsiteY11" fmla="*/ 276225 h 314325"/>
                <a:gd name="connsiteX12" fmla="*/ 992981 w 1026319"/>
                <a:gd name="connsiteY12" fmla="*/ 261937 h 314325"/>
                <a:gd name="connsiteX13" fmla="*/ 1009650 w 1026319"/>
                <a:gd name="connsiteY13" fmla="*/ 250031 h 314325"/>
                <a:gd name="connsiteX14" fmla="*/ 1023937 w 1026319"/>
                <a:gd name="connsiteY14" fmla="*/ 228600 h 314325"/>
                <a:gd name="connsiteX15" fmla="*/ 1026319 w 1026319"/>
                <a:gd name="connsiteY15" fmla="*/ 214312 h 314325"/>
                <a:gd name="connsiteX16" fmla="*/ 1016794 w 1026319"/>
                <a:gd name="connsiteY16" fmla="*/ 176212 h 314325"/>
                <a:gd name="connsiteX17" fmla="*/ 1002506 w 1026319"/>
                <a:gd name="connsiteY17" fmla="*/ 147637 h 314325"/>
                <a:gd name="connsiteX18" fmla="*/ 990600 w 1026319"/>
                <a:gd name="connsiteY18" fmla="*/ 126206 h 314325"/>
                <a:gd name="connsiteX19" fmla="*/ 973931 w 1026319"/>
                <a:gd name="connsiteY19" fmla="*/ 109537 h 314325"/>
                <a:gd name="connsiteX20" fmla="*/ 954881 w 1026319"/>
                <a:gd name="connsiteY20" fmla="*/ 95250 h 314325"/>
                <a:gd name="connsiteX21" fmla="*/ 921544 w 1026319"/>
                <a:gd name="connsiteY21" fmla="*/ 71437 h 314325"/>
                <a:gd name="connsiteX22" fmla="*/ 828675 w 1026319"/>
                <a:gd name="connsiteY22" fmla="*/ 28575 h 314325"/>
                <a:gd name="connsiteX23" fmla="*/ 747712 w 1026319"/>
                <a:gd name="connsiteY23" fmla="*/ 0 h 314325"/>
                <a:gd name="connsiteX24" fmla="*/ 707231 w 1026319"/>
                <a:gd name="connsiteY24" fmla="*/ 16668 h 314325"/>
                <a:gd name="connsiteX25" fmla="*/ 585787 w 1026319"/>
                <a:gd name="connsiteY25" fmla="*/ 54768 h 314325"/>
                <a:gd name="connsiteX26" fmla="*/ 447675 w 1026319"/>
                <a:gd name="connsiteY26" fmla="*/ 92868 h 314325"/>
                <a:gd name="connsiteX27" fmla="*/ 283369 w 1026319"/>
                <a:gd name="connsiteY27" fmla="*/ 121443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26319" h="314325">
                  <a:moveTo>
                    <a:pt x="283369" y="121443"/>
                  </a:moveTo>
                  <a:lnTo>
                    <a:pt x="185737" y="130968"/>
                  </a:lnTo>
                  <a:lnTo>
                    <a:pt x="76200" y="133350"/>
                  </a:lnTo>
                  <a:lnTo>
                    <a:pt x="0" y="133350"/>
                  </a:lnTo>
                  <a:lnTo>
                    <a:pt x="0" y="314325"/>
                  </a:lnTo>
                  <a:lnTo>
                    <a:pt x="202406" y="311943"/>
                  </a:lnTo>
                  <a:lnTo>
                    <a:pt x="411956" y="307181"/>
                  </a:lnTo>
                  <a:lnTo>
                    <a:pt x="616744" y="302418"/>
                  </a:lnTo>
                  <a:lnTo>
                    <a:pt x="790575" y="295275"/>
                  </a:lnTo>
                  <a:lnTo>
                    <a:pt x="885825" y="290512"/>
                  </a:lnTo>
                  <a:lnTo>
                    <a:pt x="931069" y="283368"/>
                  </a:lnTo>
                  <a:lnTo>
                    <a:pt x="966787" y="276225"/>
                  </a:lnTo>
                  <a:lnTo>
                    <a:pt x="992981" y="261937"/>
                  </a:lnTo>
                  <a:lnTo>
                    <a:pt x="1009650" y="250031"/>
                  </a:lnTo>
                  <a:lnTo>
                    <a:pt x="1023937" y="228600"/>
                  </a:lnTo>
                  <a:lnTo>
                    <a:pt x="1026319" y="214312"/>
                  </a:lnTo>
                  <a:lnTo>
                    <a:pt x="1016794" y="176212"/>
                  </a:lnTo>
                  <a:lnTo>
                    <a:pt x="1002506" y="147637"/>
                  </a:lnTo>
                  <a:lnTo>
                    <a:pt x="990600" y="126206"/>
                  </a:lnTo>
                  <a:lnTo>
                    <a:pt x="973931" y="109537"/>
                  </a:lnTo>
                  <a:lnTo>
                    <a:pt x="954881" y="95250"/>
                  </a:lnTo>
                  <a:lnTo>
                    <a:pt x="921544" y="71437"/>
                  </a:lnTo>
                  <a:lnTo>
                    <a:pt x="828675" y="28575"/>
                  </a:lnTo>
                  <a:lnTo>
                    <a:pt x="747712" y="0"/>
                  </a:lnTo>
                  <a:lnTo>
                    <a:pt x="707231" y="16668"/>
                  </a:lnTo>
                  <a:lnTo>
                    <a:pt x="585787" y="54768"/>
                  </a:lnTo>
                  <a:lnTo>
                    <a:pt x="447675" y="92868"/>
                  </a:lnTo>
                  <a:lnTo>
                    <a:pt x="283369" y="121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2">
              <a:extLst>
                <a:ext uri="{FF2B5EF4-FFF2-40B4-BE49-F238E27FC236}">
                  <a16:creationId xmlns:a16="http://schemas.microsoft.com/office/drawing/2014/main" id="{621116FC-3960-44A4-A91F-F283C2CEDD1D}"/>
                </a:ext>
              </a:extLst>
            </p:cNvPr>
            <p:cNvSpPr/>
            <p:nvPr/>
          </p:nvSpPr>
          <p:spPr>
            <a:xfrm>
              <a:off x="5784851" y="4862514"/>
              <a:ext cx="2701925" cy="1101725"/>
            </a:xfrm>
            <a:custGeom>
              <a:avLst/>
              <a:gdLst>
                <a:gd name="connsiteX0" fmla="*/ 1209675 w 2702719"/>
                <a:gd name="connsiteY0" fmla="*/ 502443 h 1102518"/>
                <a:gd name="connsiteX1" fmla="*/ 1004888 w 2702719"/>
                <a:gd name="connsiteY1" fmla="*/ 414337 h 1102518"/>
                <a:gd name="connsiteX2" fmla="*/ 776288 w 2702719"/>
                <a:gd name="connsiteY2" fmla="*/ 311943 h 1102518"/>
                <a:gd name="connsiteX3" fmla="*/ 571500 w 2702719"/>
                <a:gd name="connsiteY3" fmla="*/ 221456 h 1102518"/>
                <a:gd name="connsiteX4" fmla="*/ 400050 w 2702719"/>
                <a:gd name="connsiteY4" fmla="*/ 145256 h 1102518"/>
                <a:gd name="connsiteX5" fmla="*/ 47625 w 2702719"/>
                <a:gd name="connsiteY5" fmla="*/ 0 h 1102518"/>
                <a:gd name="connsiteX6" fmla="*/ 0 w 2702719"/>
                <a:gd name="connsiteY6" fmla="*/ 95250 h 1102518"/>
                <a:gd name="connsiteX7" fmla="*/ 169069 w 2702719"/>
                <a:gd name="connsiteY7" fmla="*/ 166687 h 1102518"/>
                <a:gd name="connsiteX8" fmla="*/ 326232 w 2702719"/>
                <a:gd name="connsiteY8" fmla="*/ 257175 h 1102518"/>
                <a:gd name="connsiteX9" fmla="*/ 511969 w 2702719"/>
                <a:gd name="connsiteY9" fmla="*/ 364331 h 1102518"/>
                <a:gd name="connsiteX10" fmla="*/ 814388 w 2702719"/>
                <a:gd name="connsiteY10" fmla="*/ 535781 h 1102518"/>
                <a:gd name="connsiteX11" fmla="*/ 1021557 w 2702719"/>
                <a:gd name="connsiteY11" fmla="*/ 654843 h 1102518"/>
                <a:gd name="connsiteX12" fmla="*/ 1276350 w 2702719"/>
                <a:gd name="connsiteY12" fmla="*/ 802481 h 1102518"/>
                <a:gd name="connsiteX13" fmla="*/ 1471613 w 2702719"/>
                <a:gd name="connsiteY13" fmla="*/ 909637 h 1102518"/>
                <a:gd name="connsiteX14" fmla="*/ 1607344 w 2702719"/>
                <a:gd name="connsiteY14" fmla="*/ 983456 h 1102518"/>
                <a:gd name="connsiteX15" fmla="*/ 1724025 w 2702719"/>
                <a:gd name="connsiteY15" fmla="*/ 1040606 h 1102518"/>
                <a:gd name="connsiteX16" fmla="*/ 1783557 w 2702719"/>
                <a:gd name="connsiteY16" fmla="*/ 1066800 h 1102518"/>
                <a:gd name="connsiteX17" fmla="*/ 1845469 w 2702719"/>
                <a:gd name="connsiteY17" fmla="*/ 1085850 h 1102518"/>
                <a:gd name="connsiteX18" fmla="*/ 1897857 w 2702719"/>
                <a:gd name="connsiteY18" fmla="*/ 1097756 h 1102518"/>
                <a:gd name="connsiteX19" fmla="*/ 1943100 w 2702719"/>
                <a:gd name="connsiteY19" fmla="*/ 1102518 h 1102518"/>
                <a:gd name="connsiteX20" fmla="*/ 1995488 w 2702719"/>
                <a:gd name="connsiteY20" fmla="*/ 1097756 h 1102518"/>
                <a:gd name="connsiteX21" fmla="*/ 2105025 w 2702719"/>
                <a:gd name="connsiteY21" fmla="*/ 1071562 h 1102518"/>
                <a:gd name="connsiteX22" fmla="*/ 2386013 w 2702719"/>
                <a:gd name="connsiteY22" fmla="*/ 1002506 h 1102518"/>
                <a:gd name="connsiteX23" fmla="*/ 2581275 w 2702719"/>
                <a:gd name="connsiteY23" fmla="*/ 954881 h 1102518"/>
                <a:gd name="connsiteX24" fmla="*/ 2671763 w 2702719"/>
                <a:gd name="connsiteY24" fmla="*/ 931068 h 1102518"/>
                <a:gd name="connsiteX25" fmla="*/ 2690813 w 2702719"/>
                <a:gd name="connsiteY25" fmla="*/ 921543 h 1102518"/>
                <a:gd name="connsiteX26" fmla="*/ 2702719 w 2702719"/>
                <a:gd name="connsiteY26" fmla="*/ 909637 h 1102518"/>
                <a:gd name="connsiteX27" fmla="*/ 2702719 w 2702719"/>
                <a:gd name="connsiteY27" fmla="*/ 895350 h 1102518"/>
                <a:gd name="connsiteX28" fmla="*/ 2693194 w 2702719"/>
                <a:gd name="connsiteY28" fmla="*/ 876300 h 1102518"/>
                <a:gd name="connsiteX29" fmla="*/ 2671763 w 2702719"/>
                <a:gd name="connsiteY29" fmla="*/ 869156 h 1102518"/>
                <a:gd name="connsiteX30" fmla="*/ 2600325 w 2702719"/>
                <a:gd name="connsiteY30" fmla="*/ 866775 h 1102518"/>
                <a:gd name="connsiteX31" fmla="*/ 2452688 w 2702719"/>
                <a:gd name="connsiteY31" fmla="*/ 857250 h 1102518"/>
                <a:gd name="connsiteX32" fmla="*/ 2309813 w 2702719"/>
                <a:gd name="connsiteY32" fmla="*/ 835818 h 1102518"/>
                <a:gd name="connsiteX33" fmla="*/ 2197894 w 2702719"/>
                <a:gd name="connsiteY33" fmla="*/ 816768 h 1102518"/>
                <a:gd name="connsiteX34" fmla="*/ 2002632 w 2702719"/>
                <a:gd name="connsiteY34" fmla="*/ 771525 h 1102518"/>
                <a:gd name="connsiteX35" fmla="*/ 1802607 w 2702719"/>
                <a:gd name="connsiteY35" fmla="*/ 714375 h 1102518"/>
                <a:gd name="connsiteX36" fmla="*/ 1524000 w 2702719"/>
                <a:gd name="connsiteY36" fmla="*/ 623887 h 1102518"/>
                <a:gd name="connsiteX37" fmla="*/ 1209675 w 2702719"/>
                <a:gd name="connsiteY37" fmla="*/ 502443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02719" h="1102518">
                  <a:moveTo>
                    <a:pt x="1209675" y="502443"/>
                  </a:moveTo>
                  <a:lnTo>
                    <a:pt x="1004888" y="414337"/>
                  </a:lnTo>
                  <a:lnTo>
                    <a:pt x="776288" y="311943"/>
                  </a:lnTo>
                  <a:lnTo>
                    <a:pt x="571500" y="221456"/>
                  </a:lnTo>
                  <a:lnTo>
                    <a:pt x="400050" y="145256"/>
                  </a:lnTo>
                  <a:lnTo>
                    <a:pt x="47625" y="0"/>
                  </a:lnTo>
                  <a:lnTo>
                    <a:pt x="0" y="95250"/>
                  </a:lnTo>
                  <a:lnTo>
                    <a:pt x="169069" y="166687"/>
                  </a:lnTo>
                  <a:lnTo>
                    <a:pt x="326232" y="257175"/>
                  </a:lnTo>
                  <a:lnTo>
                    <a:pt x="511969" y="364331"/>
                  </a:lnTo>
                  <a:lnTo>
                    <a:pt x="814388" y="535781"/>
                  </a:lnTo>
                  <a:lnTo>
                    <a:pt x="1021557" y="654843"/>
                  </a:lnTo>
                  <a:lnTo>
                    <a:pt x="1276350" y="802481"/>
                  </a:lnTo>
                  <a:lnTo>
                    <a:pt x="1471613" y="909637"/>
                  </a:lnTo>
                  <a:lnTo>
                    <a:pt x="1607344" y="983456"/>
                  </a:lnTo>
                  <a:lnTo>
                    <a:pt x="1724025" y="1040606"/>
                  </a:lnTo>
                  <a:lnTo>
                    <a:pt x="1783557" y="1066800"/>
                  </a:lnTo>
                  <a:lnTo>
                    <a:pt x="1845469" y="1085850"/>
                  </a:lnTo>
                  <a:lnTo>
                    <a:pt x="1897857" y="1097756"/>
                  </a:lnTo>
                  <a:lnTo>
                    <a:pt x="1943100" y="1102518"/>
                  </a:lnTo>
                  <a:lnTo>
                    <a:pt x="1995488" y="1097756"/>
                  </a:lnTo>
                  <a:lnTo>
                    <a:pt x="2105025" y="1071562"/>
                  </a:lnTo>
                  <a:lnTo>
                    <a:pt x="2386013" y="1002506"/>
                  </a:lnTo>
                  <a:lnTo>
                    <a:pt x="2581275" y="954881"/>
                  </a:lnTo>
                  <a:lnTo>
                    <a:pt x="2671763" y="931068"/>
                  </a:lnTo>
                  <a:lnTo>
                    <a:pt x="2690813" y="921543"/>
                  </a:lnTo>
                  <a:lnTo>
                    <a:pt x="2702719" y="909637"/>
                  </a:lnTo>
                  <a:lnTo>
                    <a:pt x="2702719" y="895350"/>
                  </a:lnTo>
                  <a:lnTo>
                    <a:pt x="2693194" y="876300"/>
                  </a:lnTo>
                  <a:lnTo>
                    <a:pt x="2671763" y="869156"/>
                  </a:lnTo>
                  <a:lnTo>
                    <a:pt x="2600325" y="866775"/>
                  </a:lnTo>
                  <a:lnTo>
                    <a:pt x="2452688" y="857250"/>
                  </a:lnTo>
                  <a:lnTo>
                    <a:pt x="2309813" y="835818"/>
                  </a:lnTo>
                  <a:lnTo>
                    <a:pt x="2197894" y="816768"/>
                  </a:lnTo>
                  <a:lnTo>
                    <a:pt x="2002632" y="771525"/>
                  </a:lnTo>
                  <a:lnTo>
                    <a:pt x="1802607" y="714375"/>
                  </a:lnTo>
                  <a:lnTo>
                    <a:pt x="1524000" y="623887"/>
                  </a:lnTo>
                  <a:lnTo>
                    <a:pt x="1209675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0586277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925C3A4-2847-4424-A429-00D45FE43F85}"/>
              </a:ext>
            </a:extLst>
          </p:cNvPr>
          <p:cNvSpPr/>
          <p:nvPr/>
        </p:nvSpPr>
        <p:spPr>
          <a:xfrm>
            <a:off x="3671889" y="2398714"/>
            <a:ext cx="1738312" cy="606425"/>
          </a:xfrm>
          <a:custGeom>
            <a:avLst/>
            <a:gdLst>
              <a:gd name="connsiteX0" fmla="*/ 1266825 w 1738312"/>
              <a:gd name="connsiteY0" fmla="*/ 285750 h 607219"/>
              <a:gd name="connsiteX1" fmla="*/ 1114425 w 1738312"/>
              <a:gd name="connsiteY1" fmla="*/ 326231 h 607219"/>
              <a:gd name="connsiteX2" fmla="*/ 969168 w 1738312"/>
              <a:gd name="connsiteY2" fmla="*/ 376237 h 607219"/>
              <a:gd name="connsiteX3" fmla="*/ 707231 w 1738312"/>
              <a:gd name="connsiteY3" fmla="*/ 464344 h 607219"/>
              <a:gd name="connsiteX4" fmla="*/ 440531 w 1738312"/>
              <a:gd name="connsiteY4" fmla="*/ 552450 h 607219"/>
              <a:gd name="connsiteX5" fmla="*/ 302418 w 1738312"/>
              <a:gd name="connsiteY5" fmla="*/ 607219 h 607219"/>
              <a:gd name="connsiteX6" fmla="*/ 280987 w 1738312"/>
              <a:gd name="connsiteY6" fmla="*/ 607219 h 607219"/>
              <a:gd name="connsiteX7" fmla="*/ 250031 w 1738312"/>
              <a:gd name="connsiteY7" fmla="*/ 592931 h 607219"/>
              <a:gd name="connsiteX8" fmla="*/ 209550 w 1738312"/>
              <a:gd name="connsiteY8" fmla="*/ 566737 h 607219"/>
              <a:gd name="connsiteX9" fmla="*/ 173831 w 1738312"/>
              <a:gd name="connsiteY9" fmla="*/ 538162 h 607219"/>
              <a:gd name="connsiteX10" fmla="*/ 114300 w 1738312"/>
              <a:gd name="connsiteY10" fmla="*/ 478631 h 607219"/>
              <a:gd name="connsiteX11" fmla="*/ 71437 w 1738312"/>
              <a:gd name="connsiteY11" fmla="*/ 433387 h 607219"/>
              <a:gd name="connsiteX12" fmla="*/ 16668 w 1738312"/>
              <a:gd name="connsiteY12" fmla="*/ 364331 h 607219"/>
              <a:gd name="connsiteX13" fmla="*/ 4762 w 1738312"/>
              <a:gd name="connsiteY13" fmla="*/ 345281 h 607219"/>
              <a:gd name="connsiteX14" fmla="*/ 0 w 1738312"/>
              <a:gd name="connsiteY14" fmla="*/ 330994 h 607219"/>
              <a:gd name="connsiteX15" fmla="*/ 4762 w 1738312"/>
              <a:gd name="connsiteY15" fmla="*/ 302419 h 607219"/>
              <a:gd name="connsiteX16" fmla="*/ 9525 w 1738312"/>
              <a:gd name="connsiteY16" fmla="*/ 290512 h 607219"/>
              <a:gd name="connsiteX17" fmla="*/ 16668 w 1738312"/>
              <a:gd name="connsiteY17" fmla="*/ 280987 h 607219"/>
              <a:gd name="connsiteX18" fmla="*/ 23812 w 1738312"/>
              <a:gd name="connsiteY18" fmla="*/ 278606 h 607219"/>
              <a:gd name="connsiteX19" fmla="*/ 35718 w 1738312"/>
              <a:gd name="connsiteY19" fmla="*/ 278606 h 607219"/>
              <a:gd name="connsiteX20" fmla="*/ 52387 w 1738312"/>
              <a:gd name="connsiteY20" fmla="*/ 292894 h 607219"/>
              <a:gd name="connsiteX21" fmla="*/ 119062 w 1738312"/>
              <a:gd name="connsiteY21" fmla="*/ 333375 h 607219"/>
              <a:gd name="connsiteX22" fmla="*/ 173831 w 1738312"/>
              <a:gd name="connsiteY22" fmla="*/ 357187 h 607219"/>
              <a:gd name="connsiteX23" fmla="*/ 230981 w 1738312"/>
              <a:gd name="connsiteY23" fmla="*/ 373856 h 607219"/>
              <a:gd name="connsiteX24" fmla="*/ 283368 w 1738312"/>
              <a:gd name="connsiteY24" fmla="*/ 381000 h 607219"/>
              <a:gd name="connsiteX25" fmla="*/ 350043 w 1738312"/>
              <a:gd name="connsiteY25" fmla="*/ 383381 h 607219"/>
              <a:gd name="connsiteX26" fmla="*/ 469106 w 1738312"/>
              <a:gd name="connsiteY26" fmla="*/ 352425 h 607219"/>
              <a:gd name="connsiteX27" fmla="*/ 690562 w 1738312"/>
              <a:gd name="connsiteY27" fmla="*/ 292894 h 607219"/>
              <a:gd name="connsiteX28" fmla="*/ 971550 w 1738312"/>
              <a:gd name="connsiteY28" fmla="*/ 219075 h 607219"/>
              <a:gd name="connsiteX29" fmla="*/ 1116806 w 1738312"/>
              <a:gd name="connsiteY29" fmla="*/ 173831 h 607219"/>
              <a:gd name="connsiteX30" fmla="*/ 1338262 w 1738312"/>
              <a:gd name="connsiteY30" fmla="*/ 100012 h 607219"/>
              <a:gd name="connsiteX31" fmla="*/ 1383506 w 1738312"/>
              <a:gd name="connsiteY31" fmla="*/ 69056 h 607219"/>
              <a:gd name="connsiteX32" fmla="*/ 1478756 w 1738312"/>
              <a:gd name="connsiteY32" fmla="*/ 0 h 607219"/>
              <a:gd name="connsiteX33" fmla="*/ 1500187 w 1738312"/>
              <a:gd name="connsiteY33" fmla="*/ 4762 h 607219"/>
              <a:gd name="connsiteX34" fmla="*/ 1566862 w 1738312"/>
              <a:gd name="connsiteY34" fmla="*/ 33337 h 607219"/>
              <a:gd name="connsiteX35" fmla="*/ 1595437 w 1738312"/>
              <a:gd name="connsiteY35" fmla="*/ 45244 h 607219"/>
              <a:gd name="connsiteX36" fmla="*/ 1640681 w 1738312"/>
              <a:gd name="connsiteY36" fmla="*/ 71437 h 607219"/>
              <a:gd name="connsiteX37" fmla="*/ 1678781 w 1738312"/>
              <a:gd name="connsiteY37" fmla="*/ 95250 h 607219"/>
              <a:gd name="connsiteX38" fmla="*/ 1702593 w 1738312"/>
              <a:gd name="connsiteY38" fmla="*/ 111919 h 607219"/>
              <a:gd name="connsiteX39" fmla="*/ 1721643 w 1738312"/>
              <a:gd name="connsiteY39" fmla="*/ 135731 h 607219"/>
              <a:gd name="connsiteX40" fmla="*/ 1731168 w 1738312"/>
              <a:gd name="connsiteY40" fmla="*/ 152400 h 607219"/>
              <a:gd name="connsiteX41" fmla="*/ 1738312 w 1738312"/>
              <a:gd name="connsiteY41" fmla="*/ 171450 h 607219"/>
              <a:gd name="connsiteX42" fmla="*/ 1738312 w 1738312"/>
              <a:gd name="connsiteY42" fmla="*/ 185737 h 607219"/>
              <a:gd name="connsiteX43" fmla="*/ 1728787 w 1738312"/>
              <a:gd name="connsiteY43" fmla="*/ 200025 h 607219"/>
              <a:gd name="connsiteX44" fmla="*/ 1707356 w 1738312"/>
              <a:gd name="connsiteY44" fmla="*/ 211931 h 607219"/>
              <a:gd name="connsiteX45" fmla="*/ 1659731 w 1738312"/>
              <a:gd name="connsiteY45" fmla="*/ 223837 h 607219"/>
              <a:gd name="connsiteX46" fmla="*/ 1562100 w 1738312"/>
              <a:gd name="connsiteY46" fmla="*/ 235744 h 607219"/>
              <a:gd name="connsiteX47" fmla="*/ 1485900 w 1738312"/>
              <a:gd name="connsiteY47" fmla="*/ 242887 h 607219"/>
              <a:gd name="connsiteX48" fmla="*/ 1266825 w 1738312"/>
              <a:gd name="connsiteY48" fmla="*/ 285750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38312" h="607219">
                <a:moveTo>
                  <a:pt x="1266825" y="285750"/>
                </a:moveTo>
                <a:lnTo>
                  <a:pt x="1114425" y="326231"/>
                </a:lnTo>
                <a:lnTo>
                  <a:pt x="969168" y="376237"/>
                </a:lnTo>
                <a:lnTo>
                  <a:pt x="707231" y="464344"/>
                </a:lnTo>
                <a:lnTo>
                  <a:pt x="440531" y="552450"/>
                </a:lnTo>
                <a:lnTo>
                  <a:pt x="302418" y="607219"/>
                </a:lnTo>
                <a:lnTo>
                  <a:pt x="280987" y="607219"/>
                </a:lnTo>
                <a:lnTo>
                  <a:pt x="250031" y="592931"/>
                </a:lnTo>
                <a:lnTo>
                  <a:pt x="209550" y="566737"/>
                </a:lnTo>
                <a:lnTo>
                  <a:pt x="173831" y="538162"/>
                </a:lnTo>
                <a:lnTo>
                  <a:pt x="114300" y="478631"/>
                </a:lnTo>
                <a:lnTo>
                  <a:pt x="71437" y="433387"/>
                </a:lnTo>
                <a:lnTo>
                  <a:pt x="16668" y="364331"/>
                </a:lnTo>
                <a:lnTo>
                  <a:pt x="4762" y="345281"/>
                </a:lnTo>
                <a:lnTo>
                  <a:pt x="0" y="330994"/>
                </a:lnTo>
                <a:lnTo>
                  <a:pt x="4762" y="302419"/>
                </a:lnTo>
                <a:lnTo>
                  <a:pt x="9525" y="290512"/>
                </a:lnTo>
                <a:lnTo>
                  <a:pt x="16668" y="280987"/>
                </a:lnTo>
                <a:lnTo>
                  <a:pt x="23812" y="278606"/>
                </a:lnTo>
                <a:lnTo>
                  <a:pt x="35718" y="278606"/>
                </a:lnTo>
                <a:lnTo>
                  <a:pt x="52387" y="292894"/>
                </a:lnTo>
                <a:lnTo>
                  <a:pt x="119062" y="333375"/>
                </a:lnTo>
                <a:lnTo>
                  <a:pt x="173831" y="357187"/>
                </a:lnTo>
                <a:lnTo>
                  <a:pt x="230981" y="373856"/>
                </a:lnTo>
                <a:lnTo>
                  <a:pt x="283368" y="381000"/>
                </a:lnTo>
                <a:lnTo>
                  <a:pt x="350043" y="383381"/>
                </a:lnTo>
                <a:lnTo>
                  <a:pt x="469106" y="352425"/>
                </a:lnTo>
                <a:lnTo>
                  <a:pt x="690562" y="292894"/>
                </a:lnTo>
                <a:lnTo>
                  <a:pt x="971550" y="219075"/>
                </a:lnTo>
                <a:lnTo>
                  <a:pt x="1116806" y="173831"/>
                </a:lnTo>
                <a:lnTo>
                  <a:pt x="1338262" y="100012"/>
                </a:lnTo>
                <a:lnTo>
                  <a:pt x="1383506" y="69056"/>
                </a:lnTo>
                <a:lnTo>
                  <a:pt x="1478756" y="0"/>
                </a:lnTo>
                <a:lnTo>
                  <a:pt x="1500187" y="4762"/>
                </a:lnTo>
                <a:lnTo>
                  <a:pt x="1566862" y="33337"/>
                </a:lnTo>
                <a:lnTo>
                  <a:pt x="1595437" y="45244"/>
                </a:lnTo>
                <a:lnTo>
                  <a:pt x="1640681" y="71437"/>
                </a:lnTo>
                <a:lnTo>
                  <a:pt x="1678781" y="95250"/>
                </a:lnTo>
                <a:lnTo>
                  <a:pt x="1702593" y="111919"/>
                </a:lnTo>
                <a:lnTo>
                  <a:pt x="1721643" y="135731"/>
                </a:lnTo>
                <a:lnTo>
                  <a:pt x="1731168" y="152400"/>
                </a:lnTo>
                <a:lnTo>
                  <a:pt x="1738312" y="171450"/>
                </a:lnTo>
                <a:lnTo>
                  <a:pt x="1738312" y="185737"/>
                </a:lnTo>
                <a:lnTo>
                  <a:pt x="1728787" y="200025"/>
                </a:lnTo>
                <a:lnTo>
                  <a:pt x="1707356" y="211931"/>
                </a:lnTo>
                <a:lnTo>
                  <a:pt x="1659731" y="223837"/>
                </a:lnTo>
                <a:lnTo>
                  <a:pt x="1562100" y="235744"/>
                </a:lnTo>
                <a:lnTo>
                  <a:pt x="1485900" y="242887"/>
                </a:lnTo>
                <a:lnTo>
                  <a:pt x="1266825" y="285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953EC78-E938-4C49-A45E-56FB106CCA14}"/>
              </a:ext>
            </a:extLst>
          </p:cNvPr>
          <p:cNvSpPr/>
          <p:nvPr/>
        </p:nvSpPr>
        <p:spPr>
          <a:xfrm>
            <a:off x="5519739" y="1457326"/>
            <a:ext cx="1881187" cy="836613"/>
          </a:xfrm>
          <a:custGeom>
            <a:avLst/>
            <a:gdLst>
              <a:gd name="connsiteX0" fmla="*/ 928687 w 1881187"/>
              <a:gd name="connsiteY0" fmla="*/ 614363 h 835819"/>
              <a:gd name="connsiteX1" fmla="*/ 611981 w 1881187"/>
              <a:gd name="connsiteY1" fmla="*/ 707231 h 835819"/>
              <a:gd name="connsiteX2" fmla="*/ 330993 w 1881187"/>
              <a:gd name="connsiteY2" fmla="*/ 776288 h 835819"/>
              <a:gd name="connsiteX3" fmla="*/ 71437 w 1881187"/>
              <a:gd name="connsiteY3" fmla="*/ 833438 h 835819"/>
              <a:gd name="connsiteX4" fmla="*/ 42862 w 1881187"/>
              <a:gd name="connsiteY4" fmla="*/ 835819 h 835819"/>
              <a:gd name="connsiteX5" fmla="*/ 11906 w 1881187"/>
              <a:gd name="connsiteY5" fmla="*/ 833438 h 835819"/>
              <a:gd name="connsiteX6" fmla="*/ 0 w 1881187"/>
              <a:gd name="connsiteY6" fmla="*/ 823913 h 835819"/>
              <a:gd name="connsiteX7" fmla="*/ 2381 w 1881187"/>
              <a:gd name="connsiteY7" fmla="*/ 802481 h 835819"/>
              <a:gd name="connsiteX8" fmla="*/ 16668 w 1881187"/>
              <a:gd name="connsiteY8" fmla="*/ 781050 h 835819"/>
              <a:gd name="connsiteX9" fmla="*/ 40481 w 1881187"/>
              <a:gd name="connsiteY9" fmla="*/ 762000 h 835819"/>
              <a:gd name="connsiteX10" fmla="*/ 235743 w 1881187"/>
              <a:gd name="connsiteY10" fmla="*/ 709613 h 835819"/>
              <a:gd name="connsiteX11" fmla="*/ 388143 w 1881187"/>
              <a:gd name="connsiteY11" fmla="*/ 664369 h 835819"/>
              <a:gd name="connsiteX12" fmla="*/ 578643 w 1881187"/>
              <a:gd name="connsiteY12" fmla="*/ 604838 h 835819"/>
              <a:gd name="connsiteX13" fmla="*/ 750093 w 1881187"/>
              <a:gd name="connsiteY13" fmla="*/ 540544 h 835819"/>
              <a:gd name="connsiteX14" fmla="*/ 904875 w 1881187"/>
              <a:gd name="connsiteY14" fmla="*/ 473869 h 835819"/>
              <a:gd name="connsiteX15" fmla="*/ 1147762 w 1881187"/>
              <a:gd name="connsiteY15" fmla="*/ 354806 h 835819"/>
              <a:gd name="connsiteX16" fmla="*/ 1333500 w 1881187"/>
              <a:gd name="connsiteY16" fmla="*/ 245269 h 835819"/>
              <a:gd name="connsiteX17" fmla="*/ 1414462 w 1881187"/>
              <a:gd name="connsiteY17" fmla="*/ 188119 h 835819"/>
              <a:gd name="connsiteX18" fmla="*/ 1416843 w 1881187"/>
              <a:gd name="connsiteY18" fmla="*/ 176213 h 835819"/>
              <a:gd name="connsiteX19" fmla="*/ 1404937 w 1881187"/>
              <a:gd name="connsiteY19" fmla="*/ 145256 h 835819"/>
              <a:gd name="connsiteX20" fmla="*/ 1388268 w 1881187"/>
              <a:gd name="connsiteY20" fmla="*/ 121444 h 835819"/>
              <a:gd name="connsiteX21" fmla="*/ 1362075 w 1881187"/>
              <a:gd name="connsiteY21" fmla="*/ 95250 h 835819"/>
              <a:gd name="connsiteX22" fmla="*/ 1331118 w 1881187"/>
              <a:gd name="connsiteY22" fmla="*/ 73819 h 835819"/>
              <a:gd name="connsiteX23" fmla="*/ 1309687 w 1881187"/>
              <a:gd name="connsiteY23" fmla="*/ 59531 h 835819"/>
              <a:gd name="connsiteX24" fmla="*/ 1295400 w 1881187"/>
              <a:gd name="connsiteY24" fmla="*/ 45244 h 835819"/>
              <a:gd name="connsiteX25" fmla="*/ 1288256 w 1881187"/>
              <a:gd name="connsiteY25" fmla="*/ 30956 h 835819"/>
              <a:gd name="connsiteX26" fmla="*/ 1288256 w 1881187"/>
              <a:gd name="connsiteY26" fmla="*/ 16669 h 835819"/>
              <a:gd name="connsiteX27" fmla="*/ 1295400 w 1881187"/>
              <a:gd name="connsiteY27" fmla="*/ 7144 h 835819"/>
              <a:gd name="connsiteX28" fmla="*/ 1304925 w 1881187"/>
              <a:gd name="connsiteY28" fmla="*/ 0 h 835819"/>
              <a:gd name="connsiteX29" fmla="*/ 1343025 w 1881187"/>
              <a:gd name="connsiteY29" fmla="*/ 2381 h 835819"/>
              <a:gd name="connsiteX30" fmla="*/ 1431131 w 1881187"/>
              <a:gd name="connsiteY30" fmla="*/ 14288 h 835819"/>
              <a:gd name="connsiteX31" fmla="*/ 1509712 w 1881187"/>
              <a:gd name="connsiteY31" fmla="*/ 30956 h 835819"/>
              <a:gd name="connsiteX32" fmla="*/ 1600200 w 1881187"/>
              <a:gd name="connsiteY32" fmla="*/ 54769 h 835819"/>
              <a:gd name="connsiteX33" fmla="*/ 1669256 w 1881187"/>
              <a:gd name="connsiteY33" fmla="*/ 80963 h 835819"/>
              <a:gd name="connsiteX34" fmla="*/ 1733550 w 1881187"/>
              <a:gd name="connsiteY34" fmla="*/ 107156 h 835819"/>
              <a:gd name="connsiteX35" fmla="*/ 1783556 w 1881187"/>
              <a:gd name="connsiteY35" fmla="*/ 133350 h 835819"/>
              <a:gd name="connsiteX36" fmla="*/ 1816893 w 1881187"/>
              <a:gd name="connsiteY36" fmla="*/ 152400 h 835819"/>
              <a:gd name="connsiteX37" fmla="*/ 1840706 w 1881187"/>
              <a:gd name="connsiteY37" fmla="*/ 173831 h 835819"/>
              <a:gd name="connsiteX38" fmla="*/ 1859756 w 1881187"/>
              <a:gd name="connsiteY38" fmla="*/ 192881 h 835819"/>
              <a:gd name="connsiteX39" fmla="*/ 1874043 w 1881187"/>
              <a:gd name="connsiteY39" fmla="*/ 216694 h 835819"/>
              <a:gd name="connsiteX40" fmla="*/ 1881187 w 1881187"/>
              <a:gd name="connsiteY40" fmla="*/ 238125 h 835819"/>
              <a:gd name="connsiteX41" fmla="*/ 1881187 w 1881187"/>
              <a:gd name="connsiteY41" fmla="*/ 259556 h 835819"/>
              <a:gd name="connsiteX42" fmla="*/ 1864518 w 1881187"/>
              <a:gd name="connsiteY42" fmla="*/ 276225 h 835819"/>
              <a:gd name="connsiteX43" fmla="*/ 1828800 w 1881187"/>
              <a:gd name="connsiteY43" fmla="*/ 292894 h 835819"/>
              <a:gd name="connsiteX44" fmla="*/ 1702593 w 1881187"/>
              <a:gd name="connsiteY44" fmla="*/ 335756 h 835819"/>
              <a:gd name="connsiteX45" fmla="*/ 1597818 w 1881187"/>
              <a:gd name="connsiteY45" fmla="*/ 381000 h 835819"/>
              <a:gd name="connsiteX46" fmla="*/ 1490662 w 1881187"/>
              <a:gd name="connsiteY46" fmla="*/ 428625 h 835819"/>
              <a:gd name="connsiteX47" fmla="*/ 1228725 w 1881187"/>
              <a:gd name="connsiteY47" fmla="*/ 521494 h 835819"/>
              <a:gd name="connsiteX48" fmla="*/ 928687 w 1881187"/>
              <a:gd name="connsiteY48" fmla="*/ 614363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81187" h="835819">
                <a:moveTo>
                  <a:pt x="928687" y="614363"/>
                </a:moveTo>
                <a:lnTo>
                  <a:pt x="611981" y="707231"/>
                </a:lnTo>
                <a:lnTo>
                  <a:pt x="330993" y="776288"/>
                </a:lnTo>
                <a:lnTo>
                  <a:pt x="71437" y="833438"/>
                </a:lnTo>
                <a:lnTo>
                  <a:pt x="42862" y="835819"/>
                </a:lnTo>
                <a:lnTo>
                  <a:pt x="11906" y="833438"/>
                </a:lnTo>
                <a:lnTo>
                  <a:pt x="0" y="823913"/>
                </a:lnTo>
                <a:lnTo>
                  <a:pt x="2381" y="802481"/>
                </a:lnTo>
                <a:lnTo>
                  <a:pt x="16668" y="781050"/>
                </a:lnTo>
                <a:lnTo>
                  <a:pt x="40481" y="762000"/>
                </a:lnTo>
                <a:lnTo>
                  <a:pt x="235743" y="709613"/>
                </a:lnTo>
                <a:lnTo>
                  <a:pt x="388143" y="664369"/>
                </a:lnTo>
                <a:lnTo>
                  <a:pt x="578643" y="604838"/>
                </a:lnTo>
                <a:lnTo>
                  <a:pt x="750093" y="540544"/>
                </a:lnTo>
                <a:lnTo>
                  <a:pt x="904875" y="473869"/>
                </a:lnTo>
                <a:lnTo>
                  <a:pt x="1147762" y="354806"/>
                </a:lnTo>
                <a:lnTo>
                  <a:pt x="1333500" y="245269"/>
                </a:lnTo>
                <a:lnTo>
                  <a:pt x="1414462" y="188119"/>
                </a:lnTo>
                <a:lnTo>
                  <a:pt x="1416843" y="176213"/>
                </a:lnTo>
                <a:lnTo>
                  <a:pt x="1404937" y="145256"/>
                </a:lnTo>
                <a:lnTo>
                  <a:pt x="1388268" y="121444"/>
                </a:lnTo>
                <a:lnTo>
                  <a:pt x="1362075" y="95250"/>
                </a:lnTo>
                <a:lnTo>
                  <a:pt x="1331118" y="73819"/>
                </a:lnTo>
                <a:lnTo>
                  <a:pt x="1309687" y="59531"/>
                </a:lnTo>
                <a:lnTo>
                  <a:pt x="1295400" y="45244"/>
                </a:lnTo>
                <a:lnTo>
                  <a:pt x="1288256" y="30956"/>
                </a:lnTo>
                <a:lnTo>
                  <a:pt x="1288256" y="16669"/>
                </a:lnTo>
                <a:lnTo>
                  <a:pt x="1295400" y="7144"/>
                </a:lnTo>
                <a:lnTo>
                  <a:pt x="1304925" y="0"/>
                </a:lnTo>
                <a:lnTo>
                  <a:pt x="1343025" y="2381"/>
                </a:lnTo>
                <a:lnTo>
                  <a:pt x="1431131" y="14288"/>
                </a:lnTo>
                <a:lnTo>
                  <a:pt x="1509712" y="30956"/>
                </a:lnTo>
                <a:lnTo>
                  <a:pt x="1600200" y="54769"/>
                </a:lnTo>
                <a:lnTo>
                  <a:pt x="1669256" y="80963"/>
                </a:lnTo>
                <a:lnTo>
                  <a:pt x="1733550" y="107156"/>
                </a:lnTo>
                <a:lnTo>
                  <a:pt x="1783556" y="133350"/>
                </a:lnTo>
                <a:lnTo>
                  <a:pt x="1816893" y="152400"/>
                </a:lnTo>
                <a:lnTo>
                  <a:pt x="1840706" y="173831"/>
                </a:lnTo>
                <a:lnTo>
                  <a:pt x="1859756" y="192881"/>
                </a:lnTo>
                <a:lnTo>
                  <a:pt x="1874043" y="216694"/>
                </a:lnTo>
                <a:lnTo>
                  <a:pt x="1881187" y="238125"/>
                </a:lnTo>
                <a:lnTo>
                  <a:pt x="1881187" y="259556"/>
                </a:lnTo>
                <a:lnTo>
                  <a:pt x="1864518" y="276225"/>
                </a:lnTo>
                <a:lnTo>
                  <a:pt x="1828800" y="292894"/>
                </a:lnTo>
                <a:lnTo>
                  <a:pt x="1702593" y="335756"/>
                </a:lnTo>
                <a:lnTo>
                  <a:pt x="1597818" y="381000"/>
                </a:lnTo>
                <a:lnTo>
                  <a:pt x="1490662" y="428625"/>
                </a:lnTo>
                <a:lnTo>
                  <a:pt x="1228725" y="521494"/>
                </a:lnTo>
                <a:lnTo>
                  <a:pt x="928687" y="614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3FC85F0-A0EC-4FC5-8F88-843C99684304}"/>
              </a:ext>
            </a:extLst>
          </p:cNvPr>
          <p:cNvSpPr/>
          <p:nvPr/>
        </p:nvSpPr>
        <p:spPr>
          <a:xfrm>
            <a:off x="6251575" y="2230438"/>
            <a:ext cx="552450" cy="711200"/>
          </a:xfrm>
          <a:custGeom>
            <a:avLst/>
            <a:gdLst>
              <a:gd name="connsiteX0" fmla="*/ 273844 w 552450"/>
              <a:gd name="connsiteY0" fmla="*/ 495300 h 709613"/>
              <a:gd name="connsiteX1" fmla="*/ 142875 w 552450"/>
              <a:gd name="connsiteY1" fmla="*/ 278607 h 709613"/>
              <a:gd name="connsiteX2" fmla="*/ 30957 w 552450"/>
              <a:gd name="connsiteY2" fmla="*/ 90488 h 709613"/>
              <a:gd name="connsiteX3" fmla="*/ 11907 w 552450"/>
              <a:gd name="connsiteY3" fmla="*/ 57150 h 709613"/>
              <a:gd name="connsiteX4" fmla="*/ 2382 w 552450"/>
              <a:gd name="connsiteY4" fmla="*/ 33338 h 709613"/>
              <a:gd name="connsiteX5" fmla="*/ 0 w 552450"/>
              <a:gd name="connsiteY5" fmla="*/ 16669 h 709613"/>
              <a:gd name="connsiteX6" fmla="*/ 2382 w 552450"/>
              <a:gd name="connsiteY6" fmla="*/ 4763 h 709613"/>
              <a:gd name="connsiteX7" fmla="*/ 11907 w 552450"/>
              <a:gd name="connsiteY7" fmla="*/ 0 h 709613"/>
              <a:gd name="connsiteX8" fmla="*/ 28575 w 552450"/>
              <a:gd name="connsiteY8" fmla="*/ 0 h 709613"/>
              <a:gd name="connsiteX9" fmla="*/ 52388 w 552450"/>
              <a:gd name="connsiteY9" fmla="*/ 9525 h 709613"/>
              <a:gd name="connsiteX10" fmla="*/ 147638 w 552450"/>
              <a:gd name="connsiteY10" fmla="*/ 66675 h 709613"/>
              <a:gd name="connsiteX11" fmla="*/ 280988 w 552450"/>
              <a:gd name="connsiteY11" fmla="*/ 142875 h 709613"/>
              <a:gd name="connsiteX12" fmla="*/ 461963 w 552450"/>
              <a:gd name="connsiteY12" fmla="*/ 259557 h 709613"/>
              <a:gd name="connsiteX13" fmla="*/ 478632 w 552450"/>
              <a:gd name="connsiteY13" fmla="*/ 288132 h 709613"/>
              <a:gd name="connsiteX14" fmla="*/ 497682 w 552450"/>
              <a:gd name="connsiteY14" fmla="*/ 335757 h 709613"/>
              <a:gd name="connsiteX15" fmla="*/ 509588 w 552450"/>
              <a:gd name="connsiteY15" fmla="*/ 373857 h 709613"/>
              <a:gd name="connsiteX16" fmla="*/ 526257 w 552450"/>
              <a:gd name="connsiteY16" fmla="*/ 435769 h 709613"/>
              <a:gd name="connsiteX17" fmla="*/ 542925 w 552450"/>
              <a:gd name="connsiteY17" fmla="*/ 516732 h 709613"/>
              <a:gd name="connsiteX18" fmla="*/ 552450 w 552450"/>
              <a:gd name="connsiteY18" fmla="*/ 573882 h 709613"/>
              <a:gd name="connsiteX19" fmla="*/ 547688 w 552450"/>
              <a:gd name="connsiteY19" fmla="*/ 628650 h 709613"/>
              <a:gd name="connsiteX20" fmla="*/ 535782 w 552450"/>
              <a:gd name="connsiteY20" fmla="*/ 683419 h 709613"/>
              <a:gd name="connsiteX21" fmla="*/ 519113 w 552450"/>
              <a:gd name="connsiteY21" fmla="*/ 700088 h 709613"/>
              <a:gd name="connsiteX22" fmla="*/ 492919 w 552450"/>
              <a:gd name="connsiteY22" fmla="*/ 709613 h 709613"/>
              <a:gd name="connsiteX23" fmla="*/ 440532 w 552450"/>
              <a:gd name="connsiteY23" fmla="*/ 702469 h 709613"/>
              <a:gd name="connsiteX24" fmla="*/ 390525 w 552450"/>
              <a:gd name="connsiteY24" fmla="*/ 688182 h 709613"/>
              <a:gd name="connsiteX25" fmla="*/ 369094 w 552450"/>
              <a:gd name="connsiteY25" fmla="*/ 673894 h 709613"/>
              <a:gd name="connsiteX26" fmla="*/ 354807 w 552450"/>
              <a:gd name="connsiteY26" fmla="*/ 654844 h 709613"/>
              <a:gd name="connsiteX27" fmla="*/ 273844 w 552450"/>
              <a:gd name="connsiteY27" fmla="*/ 495300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52450" h="709613">
                <a:moveTo>
                  <a:pt x="273844" y="495300"/>
                </a:moveTo>
                <a:lnTo>
                  <a:pt x="142875" y="278607"/>
                </a:lnTo>
                <a:lnTo>
                  <a:pt x="30957" y="90488"/>
                </a:lnTo>
                <a:lnTo>
                  <a:pt x="11907" y="57150"/>
                </a:lnTo>
                <a:lnTo>
                  <a:pt x="2382" y="33338"/>
                </a:lnTo>
                <a:lnTo>
                  <a:pt x="0" y="16669"/>
                </a:lnTo>
                <a:lnTo>
                  <a:pt x="2382" y="4763"/>
                </a:lnTo>
                <a:lnTo>
                  <a:pt x="11907" y="0"/>
                </a:lnTo>
                <a:lnTo>
                  <a:pt x="28575" y="0"/>
                </a:lnTo>
                <a:lnTo>
                  <a:pt x="52388" y="9525"/>
                </a:lnTo>
                <a:lnTo>
                  <a:pt x="147638" y="66675"/>
                </a:lnTo>
                <a:lnTo>
                  <a:pt x="280988" y="142875"/>
                </a:lnTo>
                <a:lnTo>
                  <a:pt x="461963" y="259557"/>
                </a:lnTo>
                <a:lnTo>
                  <a:pt x="478632" y="288132"/>
                </a:lnTo>
                <a:lnTo>
                  <a:pt x="497682" y="335757"/>
                </a:lnTo>
                <a:lnTo>
                  <a:pt x="509588" y="373857"/>
                </a:lnTo>
                <a:lnTo>
                  <a:pt x="526257" y="435769"/>
                </a:lnTo>
                <a:lnTo>
                  <a:pt x="542925" y="516732"/>
                </a:lnTo>
                <a:lnTo>
                  <a:pt x="552450" y="573882"/>
                </a:lnTo>
                <a:lnTo>
                  <a:pt x="547688" y="628650"/>
                </a:lnTo>
                <a:lnTo>
                  <a:pt x="535782" y="683419"/>
                </a:lnTo>
                <a:lnTo>
                  <a:pt x="519113" y="700088"/>
                </a:lnTo>
                <a:lnTo>
                  <a:pt x="492919" y="709613"/>
                </a:lnTo>
                <a:lnTo>
                  <a:pt x="440532" y="702469"/>
                </a:lnTo>
                <a:lnTo>
                  <a:pt x="390525" y="688182"/>
                </a:lnTo>
                <a:lnTo>
                  <a:pt x="369094" y="673894"/>
                </a:lnTo>
                <a:lnTo>
                  <a:pt x="354807" y="654844"/>
                </a:lnTo>
                <a:lnTo>
                  <a:pt x="273844" y="4953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871007F-F738-4B79-BEA8-2976637D788F}"/>
              </a:ext>
            </a:extLst>
          </p:cNvPr>
          <p:cNvSpPr/>
          <p:nvPr/>
        </p:nvSpPr>
        <p:spPr>
          <a:xfrm>
            <a:off x="7034214" y="1951038"/>
            <a:ext cx="985837" cy="1001712"/>
          </a:xfrm>
          <a:custGeom>
            <a:avLst/>
            <a:gdLst>
              <a:gd name="connsiteX0" fmla="*/ 561975 w 985837"/>
              <a:gd name="connsiteY0" fmla="*/ 640556 h 1002506"/>
              <a:gd name="connsiteX1" fmla="*/ 364331 w 985837"/>
              <a:gd name="connsiteY1" fmla="*/ 788194 h 1002506"/>
              <a:gd name="connsiteX2" fmla="*/ 242887 w 985837"/>
              <a:gd name="connsiteY2" fmla="*/ 876300 h 1002506"/>
              <a:gd name="connsiteX3" fmla="*/ 76200 w 985837"/>
              <a:gd name="connsiteY3" fmla="*/ 983456 h 1002506"/>
              <a:gd name="connsiteX4" fmla="*/ 40481 w 985837"/>
              <a:gd name="connsiteY4" fmla="*/ 1000125 h 1002506"/>
              <a:gd name="connsiteX5" fmla="*/ 26193 w 985837"/>
              <a:gd name="connsiteY5" fmla="*/ 1002506 h 1002506"/>
              <a:gd name="connsiteX6" fmla="*/ 9525 w 985837"/>
              <a:gd name="connsiteY6" fmla="*/ 1000125 h 1002506"/>
              <a:gd name="connsiteX7" fmla="*/ 0 w 985837"/>
              <a:gd name="connsiteY7" fmla="*/ 990600 h 1002506"/>
              <a:gd name="connsiteX8" fmla="*/ 0 w 985837"/>
              <a:gd name="connsiteY8" fmla="*/ 971550 h 1002506"/>
              <a:gd name="connsiteX9" fmla="*/ 19050 w 985837"/>
              <a:gd name="connsiteY9" fmla="*/ 935831 h 1002506"/>
              <a:gd name="connsiteX10" fmla="*/ 97631 w 985837"/>
              <a:gd name="connsiteY10" fmla="*/ 854869 h 1002506"/>
              <a:gd name="connsiteX11" fmla="*/ 221456 w 985837"/>
              <a:gd name="connsiteY11" fmla="*/ 719137 h 1002506"/>
              <a:gd name="connsiteX12" fmla="*/ 340518 w 985837"/>
              <a:gd name="connsiteY12" fmla="*/ 588169 h 1002506"/>
              <a:gd name="connsiteX13" fmla="*/ 447675 w 985837"/>
              <a:gd name="connsiteY13" fmla="*/ 450056 h 1002506"/>
              <a:gd name="connsiteX14" fmla="*/ 500062 w 985837"/>
              <a:gd name="connsiteY14" fmla="*/ 376237 h 1002506"/>
              <a:gd name="connsiteX15" fmla="*/ 540543 w 985837"/>
              <a:gd name="connsiteY15" fmla="*/ 307181 h 1002506"/>
              <a:gd name="connsiteX16" fmla="*/ 564356 w 985837"/>
              <a:gd name="connsiteY16" fmla="*/ 257175 h 1002506"/>
              <a:gd name="connsiteX17" fmla="*/ 573881 w 985837"/>
              <a:gd name="connsiteY17" fmla="*/ 223837 h 1002506"/>
              <a:gd name="connsiteX18" fmla="*/ 573881 w 985837"/>
              <a:gd name="connsiteY18" fmla="*/ 204787 h 1002506"/>
              <a:gd name="connsiteX19" fmla="*/ 569118 w 985837"/>
              <a:gd name="connsiteY19" fmla="*/ 183356 h 1002506"/>
              <a:gd name="connsiteX20" fmla="*/ 557212 w 985837"/>
              <a:gd name="connsiteY20" fmla="*/ 164306 h 1002506"/>
              <a:gd name="connsiteX21" fmla="*/ 540543 w 985837"/>
              <a:gd name="connsiteY21" fmla="*/ 147637 h 1002506"/>
              <a:gd name="connsiteX22" fmla="*/ 514350 w 985837"/>
              <a:gd name="connsiteY22" fmla="*/ 130969 h 1002506"/>
              <a:gd name="connsiteX23" fmla="*/ 457200 w 985837"/>
              <a:gd name="connsiteY23" fmla="*/ 102394 h 1002506"/>
              <a:gd name="connsiteX24" fmla="*/ 435768 w 985837"/>
              <a:gd name="connsiteY24" fmla="*/ 90487 h 1002506"/>
              <a:gd name="connsiteX25" fmla="*/ 414337 w 985837"/>
              <a:gd name="connsiteY25" fmla="*/ 73819 h 1002506"/>
              <a:gd name="connsiteX26" fmla="*/ 402431 w 985837"/>
              <a:gd name="connsiteY26" fmla="*/ 52387 h 1002506"/>
              <a:gd name="connsiteX27" fmla="*/ 404812 w 985837"/>
              <a:gd name="connsiteY27" fmla="*/ 30956 h 1002506"/>
              <a:gd name="connsiteX28" fmla="*/ 409575 w 985837"/>
              <a:gd name="connsiteY28" fmla="*/ 19050 h 1002506"/>
              <a:gd name="connsiteX29" fmla="*/ 426243 w 985837"/>
              <a:gd name="connsiteY29" fmla="*/ 7144 h 1002506"/>
              <a:gd name="connsiteX30" fmla="*/ 473868 w 985837"/>
              <a:gd name="connsiteY30" fmla="*/ 0 h 1002506"/>
              <a:gd name="connsiteX31" fmla="*/ 528637 w 985837"/>
              <a:gd name="connsiteY31" fmla="*/ 4762 h 1002506"/>
              <a:gd name="connsiteX32" fmla="*/ 592931 w 985837"/>
              <a:gd name="connsiteY32" fmla="*/ 21431 h 1002506"/>
              <a:gd name="connsiteX33" fmla="*/ 645318 w 985837"/>
              <a:gd name="connsiteY33" fmla="*/ 42862 h 1002506"/>
              <a:gd name="connsiteX34" fmla="*/ 690562 w 985837"/>
              <a:gd name="connsiteY34" fmla="*/ 61912 h 1002506"/>
              <a:gd name="connsiteX35" fmla="*/ 754856 w 985837"/>
              <a:gd name="connsiteY35" fmla="*/ 97631 h 1002506"/>
              <a:gd name="connsiteX36" fmla="*/ 821531 w 985837"/>
              <a:gd name="connsiteY36" fmla="*/ 145256 h 1002506"/>
              <a:gd name="connsiteX37" fmla="*/ 916781 w 985837"/>
              <a:gd name="connsiteY37" fmla="*/ 226219 h 1002506"/>
              <a:gd name="connsiteX38" fmla="*/ 964406 w 985837"/>
              <a:gd name="connsiteY38" fmla="*/ 285750 h 1002506"/>
              <a:gd name="connsiteX39" fmla="*/ 978693 w 985837"/>
              <a:gd name="connsiteY39" fmla="*/ 311944 h 1002506"/>
              <a:gd name="connsiteX40" fmla="*/ 983456 w 985837"/>
              <a:gd name="connsiteY40" fmla="*/ 338137 h 1002506"/>
              <a:gd name="connsiteX41" fmla="*/ 985837 w 985837"/>
              <a:gd name="connsiteY41" fmla="*/ 359569 h 1002506"/>
              <a:gd name="connsiteX42" fmla="*/ 976312 w 985837"/>
              <a:gd name="connsiteY42" fmla="*/ 385762 h 1002506"/>
              <a:gd name="connsiteX43" fmla="*/ 957262 w 985837"/>
              <a:gd name="connsiteY43" fmla="*/ 404812 h 1002506"/>
              <a:gd name="connsiteX44" fmla="*/ 928687 w 985837"/>
              <a:gd name="connsiteY44" fmla="*/ 414337 h 1002506"/>
              <a:gd name="connsiteX45" fmla="*/ 835818 w 985837"/>
              <a:gd name="connsiteY45" fmla="*/ 438150 h 1002506"/>
              <a:gd name="connsiteX46" fmla="*/ 773906 w 985837"/>
              <a:gd name="connsiteY46" fmla="*/ 459581 h 1002506"/>
              <a:gd name="connsiteX47" fmla="*/ 728662 w 985837"/>
              <a:gd name="connsiteY47" fmla="*/ 490537 h 1002506"/>
              <a:gd name="connsiteX48" fmla="*/ 561975 w 985837"/>
              <a:gd name="connsiteY48" fmla="*/ 640556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85837" h="1002506">
                <a:moveTo>
                  <a:pt x="561975" y="640556"/>
                </a:moveTo>
                <a:lnTo>
                  <a:pt x="364331" y="788194"/>
                </a:lnTo>
                <a:lnTo>
                  <a:pt x="242887" y="876300"/>
                </a:lnTo>
                <a:lnTo>
                  <a:pt x="76200" y="983456"/>
                </a:lnTo>
                <a:lnTo>
                  <a:pt x="40481" y="1000125"/>
                </a:lnTo>
                <a:lnTo>
                  <a:pt x="26193" y="1002506"/>
                </a:lnTo>
                <a:lnTo>
                  <a:pt x="9525" y="1000125"/>
                </a:lnTo>
                <a:lnTo>
                  <a:pt x="0" y="990600"/>
                </a:lnTo>
                <a:lnTo>
                  <a:pt x="0" y="971550"/>
                </a:lnTo>
                <a:lnTo>
                  <a:pt x="19050" y="935831"/>
                </a:lnTo>
                <a:lnTo>
                  <a:pt x="97631" y="854869"/>
                </a:lnTo>
                <a:lnTo>
                  <a:pt x="221456" y="719137"/>
                </a:lnTo>
                <a:lnTo>
                  <a:pt x="340518" y="588169"/>
                </a:lnTo>
                <a:lnTo>
                  <a:pt x="447675" y="450056"/>
                </a:lnTo>
                <a:lnTo>
                  <a:pt x="500062" y="376237"/>
                </a:lnTo>
                <a:lnTo>
                  <a:pt x="540543" y="307181"/>
                </a:lnTo>
                <a:lnTo>
                  <a:pt x="564356" y="257175"/>
                </a:lnTo>
                <a:lnTo>
                  <a:pt x="573881" y="223837"/>
                </a:lnTo>
                <a:lnTo>
                  <a:pt x="573881" y="204787"/>
                </a:lnTo>
                <a:lnTo>
                  <a:pt x="569118" y="183356"/>
                </a:lnTo>
                <a:lnTo>
                  <a:pt x="557212" y="164306"/>
                </a:lnTo>
                <a:lnTo>
                  <a:pt x="540543" y="147637"/>
                </a:lnTo>
                <a:lnTo>
                  <a:pt x="514350" y="130969"/>
                </a:lnTo>
                <a:lnTo>
                  <a:pt x="457200" y="102394"/>
                </a:lnTo>
                <a:lnTo>
                  <a:pt x="435768" y="90487"/>
                </a:lnTo>
                <a:lnTo>
                  <a:pt x="414337" y="73819"/>
                </a:lnTo>
                <a:lnTo>
                  <a:pt x="402431" y="52387"/>
                </a:lnTo>
                <a:lnTo>
                  <a:pt x="404812" y="30956"/>
                </a:lnTo>
                <a:lnTo>
                  <a:pt x="409575" y="19050"/>
                </a:lnTo>
                <a:lnTo>
                  <a:pt x="426243" y="7144"/>
                </a:lnTo>
                <a:lnTo>
                  <a:pt x="473868" y="0"/>
                </a:lnTo>
                <a:lnTo>
                  <a:pt x="528637" y="4762"/>
                </a:lnTo>
                <a:lnTo>
                  <a:pt x="592931" y="21431"/>
                </a:lnTo>
                <a:lnTo>
                  <a:pt x="645318" y="42862"/>
                </a:lnTo>
                <a:lnTo>
                  <a:pt x="690562" y="61912"/>
                </a:lnTo>
                <a:lnTo>
                  <a:pt x="754856" y="97631"/>
                </a:lnTo>
                <a:lnTo>
                  <a:pt x="821531" y="145256"/>
                </a:lnTo>
                <a:lnTo>
                  <a:pt x="916781" y="226219"/>
                </a:lnTo>
                <a:lnTo>
                  <a:pt x="964406" y="285750"/>
                </a:lnTo>
                <a:lnTo>
                  <a:pt x="978693" y="311944"/>
                </a:lnTo>
                <a:lnTo>
                  <a:pt x="983456" y="338137"/>
                </a:lnTo>
                <a:lnTo>
                  <a:pt x="985837" y="359569"/>
                </a:lnTo>
                <a:lnTo>
                  <a:pt x="976312" y="385762"/>
                </a:lnTo>
                <a:lnTo>
                  <a:pt x="957262" y="404812"/>
                </a:lnTo>
                <a:lnTo>
                  <a:pt x="928687" y="414337"/>
                </a:lnTo>
                <a:lnTo>
                  <a:pt x="835818" y="438150"/>
                </a:lnTo>
                <a:lnTo>
                  <a:pt x="773906" y="459581"/>
                </a:lnTo>
                <a:lnTo>
                  <a:pt x="728662" y="490537"/>
                </a:lnTo>
                <a:lnTo>
                  <a:pt x="561975" y="6405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A809540-FF48-4D3E-9D55-B109FBF19C97}"/>
              </a:ext>
            </a:extLst>
          </p:cNvPr>
          <p:cNvSpPr/>
          <p:nvPr/>
        </p:nvSpPr>
        <p:spPr>
          <a:xfrm>
            <a:off x="5338764" y="3582988"/>
            <a:ext cx="2714625" cy="584200"/>
          </a:xfrm>
          <a:custGeom>
            <a:avLst/>
            <a:gdLst>
              <a:gd name="connsiteX0" fmla="*/ 1797843 w 2714625"/>
              <a:gd name="connsiteY0" fmla="*/ 280988 h 583407"/>
              <a:gd name="connsiteX1" fmla="*/ 1385887 w 2714625"/>
              <a:gd name="connsiteY1" fmla="*/ 319088 h 583407"/>
              <a:gd name="connsiteX2" fmla="*/ 1045368 w 2714625"/>
              <a:gd name="connsiteY2" fmla="*/ 400050 h 583407"/>
              <a:gd name="connsiteX3" fmla="*/ 854868 w 2714625"/>
              <a:gd name="connsiteY3" fmla="*/ 428625 h 583407"/>
              <a:gd name="connsiteX4" fmla="*/ 764381 w 2714625"/>
              <a:gd name="connsiteY4" fmla="*/ 445294 h 583407"/>
              <a:gd name="connsiteX5" fmla="*/ 619125 w 2714625"/>
              <a:gd name="connsiteY5" fmla="*/ 478632 h 583407"/>
              <a:gd name="connsiteX6" fmla="*/ 500062 w 2714625"/>
              <a:gd name="connsiteY6" fmla="*/ 519113 h 583407"/>
              <a:gd name="connsiteX7" fmla="*/ 376237 w 2714625"/>
              <a:gd name="connsiteY7" fmla="*/ 583407 h 583407"/>
              <a:gd name="connsiteX8" fmla="*/ 326231 w 2714625"/>
              <a:gd name="connsiteY8" fmla="*/ 564357 h 583407"/>
              <a:gd name="connsiteX9" fmla="*/ 242887 w 2714625"/>
              <a:gd name="connsiteY9" fmla="*/ 516732 h 583407"/>
              <a:gd name="connsiteX10" fmla="*/ 169068 w 2714625"/>
              <a:gd name="connsiteY10" fmla="*/ 464344 h 583407"/>
              <a:gd name="connsiteX11" fmla="*/ 121443 w 2714625"/>
              <a:gd name="connsiteY11" fmla="*/ 423863 h 583407"/>
              <a:gd name="connsiteX12" fmla="*/ 90487 w 2714625"/>
              <a:gd name="connsiteY12" fmla="*/ 390525 h 583407"/>
              <a:gd name="connsiteX13" fmla="*/ 57150 w 2714625"/>
              <a:gd name="connsiteY13" fmla="*/ 345282 h 583407"/>
              <a:gd name="connsiteX14" fmla="*/ 23812 w 2714625"/>
              <a:gd name="connsiteY14" fmla="*/ 295275 h 583407"/>
              <a:gd name="connsiteX15" fmla="*/ 7143 w 2714625"/>
              <a:gd name="connsiteY15" fmla="*/ 266700 h 583407"/>
              <a:gd name="connsiteX16" fmla="*/ 0 w 2714625"/>
              <a:gd name="connsiteY16" fmla="*/ 247650 h 583407"/>
              <a:gd name="connsiteX17" fmla="*/ 0 w 2714625"/>
              <a:gd name="connsiteY17" fmla="*/ 223838 h 583407"/>
              <a:gd name="connsiteX18" fmla="*/ 4762 w 2714625"/>
              <a:gd name="connsiteY18" fmla="*/ 211932 h 583407"/>
              <a:gd name="connsiteX19" fmla="*/ 23812 w 2714625"/>
              <a:gd name="connsiteY19" fmla="*/ 207169 h 583407"/>
              <a:gd name="connsiteX20" fmla="*/ 64293 w 2714625"/>
              <a:gd name="connsiteY20" fmla="*/ 226219 h 583407"/>
              <a:gd name="connsiteX21" fmla="*/ 121443 w 2714625"/>
              <a:gd name="connsiteY21" fmla="*/ 254794 h 583407"/>
              <a:gd name="connsiteX22" fmla="*/ 164306 w 2714625"/>
              <a:gd name="connsiteY22" fmla="*/ 271463 h 583407"/>
              <a:gd name="connsiteX23" fmla="*/ 216693 w 2714625"/>
              <a:gd name="connsiteY23" fmla="*/ 290513 h 583407"/>
              <a:gd name="connsiteX24" fmla="*/ 273843 w 2714625"/>
              <a:gd name="connsiteY24" fmla="*/ 304800 h 583407"/>
              <a:gd name="connsiteX25" fmla="*/ 309562 w 2714625"/>
              <a:gd name="connsiteY25" fmla="*/ 309563 h 583407"/>
              <a:gd name="connsiteX26" fmla="*/ 373856 w 2714625"/>
              <a:gd name="connsiteY26" fmla="*/ 314325 h 583407"/>
              <a:gd name="connsiteX27" fmla="*/ 447675 w 2714625"/>
              <a:gd name="connsiteY27" fmla="*/ 309563 h 583407"/>
              <a:gd name="connsiteX28" fmla="*/ 638175 w 2714625"/>
              <a:gd name="connsiteY28" fmla="*/ 283369 h 583407"/>
              <a:gd name="connsiteX29" fmla="*/ 888206 w 2714625"/>
              <a:gd name="connsiteY29" fmla="*/ 240507 h 583407"/>
              <a:gd name="connsiteX30" fmla="*/ 1221581 w 2714625"/>
              <a:gd name="connsiteY30" fmla="*/ 173832 h 583407"/>
              <a:gd name="connsiteX31" fmla="*/ 1369218 w 2714625"/>
              <a:gd name="connsiteY31" fmla="*/ 138113 h 583407"/>
              <a:gd name="connsiteX32" fmla="*/ 1581150 w 2714625"/>
              <a:gd name="connsiteY32" fmla="*/ 116682 h 583407"/>
              <a:gd name="connsiteX33" fmla="*/ 2107406 w 2714625"/>
              <a:gd name="connsiteY33" fmla="*/ 69057 h 583407"/>
              <a:gd name="connsiteX34" fmla="*/ 2143125 w 2714625"/>
              <a:gd name="connsiteY34" fmla="*/ 57150 h 583407"/>
              <a:gd name="connsiteX35" fmla="*/ 2205037 w 2714625"/>
              <a:gd name="connsiteY35" fmla="*/ 33338 h 583407"/>
              <a:gd name="connsiteX36" fmla="*/ 2286000 w 2714625"/>
              <a:gd name="connsiteY36" fmla="*/ 11907 h 583407"/>
              <a:gd name="connsiteX37" fmla="*/ 2336006 w 2714625"/>
              <a:gd name="connsiteY37" fmla="*/ 0 h 583407"/>
              <a:gd name="connsiteX38" fmla="*/ 2388393 w 2714625"/>
              <a:gd name="connsiteY38" fmla="*/ 11907 h 583407"/>
              <a:gd name="connsiteX39" fmla="*/ 2497931 w 2714625"/>
              <a:gd name="connsiteY39" fmla="*/ 47625 h 583407"/>
              <a:gd name="connsiteX40" fmla="*/ 2581275 w 2714625"/>
              <a:gd name="connsiteY40" fmla="*/ 76200 h 583407"/>
              <a:gd name="connsiteX41" fmla="*/ 2640806 w 2714625"/>
              <a:gd name="connsiteY41" fmla="*/ 107157 h 583407"/>
              <a:gd name="connsiteX42" fmla="*/ 2676525 w 2714625"/>
              <a:gd name="connsiteY42" fmla="*/ 130969 h 583407"/>
              <a:gd name="connsiteX43" fmla="*/ 2697956 w 2714625"/>
              <a:gd name="connsiteY43" fmla="*/ 150019 h 583407"/>
              <a:gd name="connsiteX44" fmla="*/ 2712243 w 2714625"/>
              <a:gd name="connsiteY44" fmla="*/ 171450 h 583407"/>
              <a:gd name="connsiteX45" fmla="*/ 2714625 w 2714625"/>
              <a:gd name="connsiteY45" fmla="*/ 185738 h 583407"/>
              <a:gd name="connsiteX46" fmla="*/ 2709862 w 2714625"/>
              <a:gd name="connsiteY46" fmla="*/ 214313 h 583407"/>
              <a:gd name="connsiteX47" fmla="*/ 2693193 w 2714625"/>
              <a:gd name="connsiteY47" fmla="*/ 240507 h 583407"/>
              <a:gd name="connsiteX48" fmla="*/ 2659856 w 2714625"/>
              <a:gd name="connsiteY48" fmla="*/ 257175 h 583407"/>
              <a:gd name="connsiteX49" fmla="*/ 2619375 w 2714625"/>
              <a:gd name="connsiteY49" fmla="*/ 269082 h 583407"/>
              <a:gd name="connsiteX50" fmla="*/ 2562225 w 2714625"/>
              <a:gd name="connsiteY50" fmla="*/ 271463 h 583407"/>
              <a:gd name="connsiteX51" fmla="*/ 2443162 w 2714625"/>
              <a:gd name="connsiteY51" fmla="*/ 261938 h 583407"/>
              <a:gd name="connsiteX52" fmla="*/ 2286000 w 2714625"/>
              <a:gd name="connsiteY52" fmla="*/ 250032 h 583407"/>
              <a:gd name="connsiteX53" fmla="*/ 2116931 w 2714625"/>
              <a:gd name="connsiteY53" fmla="*/ 247650 h 583407"/>
              <a:gd name="connsiteX54" fmla="*/ 1797843 w 2714625"/>
              <a:gd name="connsiteY54" fmla="*/ 280988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14625" h="583407">
                <a:moveTo>
                  <a:pt x="1797843" y="280988"/>
                </a:moveTo>
                <a:lnTo>
                  <a:pt x="1385887" y="319088"/>
                </a:lnTo>
                <a:lnTo>
                  <a:pt x="1045368" y="400050"/>
                </a:lnTo>
                <a:lnTo>
                  <a:pt x="854868" y="428625"/>
                </a:lnTo>
                <a:lnTo>
                  <a:pt x="764381" y="445294"/>
                </a:lnTo>
                <a:lnTo>
                  <a:pt x="619125" y="478632"/>
                </a:lnTo>
                <a:lnTo>
                  <a:pt x="500062" y="519113"/>
                </a:lnTo>
                <a:lnTo>
                  <a:pt x="376237" y="583407"/>
                </a:lnTo>
                <a:lnTo>
                  <a:pt x="326231" y="564357"/>
                </a:lnTo>
                <a:lnTo>
                  <a:pt x="242887" y="516732"/>
                </a:lnTo>
                <a:lnTo>
                  <a:pt x="169068" y="464344"/>
                </a:lnTo>
                <a:lnTo>
                  <a:pt x="121443" y="423863"/>
                </a:lnTo>
                <a:lnTo>
                  <a:pt x="90487" y="390525"/>
                </a:lnTo>
                <a:lnTo>
                  <a:pt x="57150" y="345282"/>
                </a:lnTo>
                <a:lnTo>
                  <a:pt x="23812" y="295275"/>
                </a:lnTo>
                <a:lnTo>
                  <a:pt x="7143" y="266700"/>
                </a:lnTo>
                <a:lnTo>
                  <a:pt x="0" y="247650"/>
                </a:lnTo>
                <a:lnTo>
                  <a:pt x="0" y="223838"/>
                </a:lnTo>
                <a:lnTo>
                  <a:pt x="4762" y="211932"/>
                </a:lnTo>
                <a:lnTo>
                  <a:pt x="23812" y="207169"/>
                </a:lnTo>
                <a:lnTo>
                  <a:pt x="64293" y="226219"/>
                </a:lnTo>
                <a:lnTo>
                  <a:pt x="121443" y="254794"/>
                </a:lnTo>
                <a:lnTo>
                  <a:pt x="164306" y="271463"/>
                </a:lnTo>
                <a:lnTo>
                  <a:pt x="216693" y="290513"/>
                </a:lnTo>
                <a:lnTo>
                  <a:pt x="273843" y="304800"/>
                </a:lnTo>
                <a:lnTo>
                  <a:pt x="309562" y="309563"/>
                </a:lnTo>
                <a:lnTo>
                  <a:pt x="373856" y="314325"/>
                </a:lnTo>
                <a:lnTo>
                  <a:pt x="447675" y="309563"/>
                </a:lnTo>
                <a:lnTo>
                  <a:pt x="638175" y="283369"/>
                </a:lnTo>
                <a:lnTo>
                  <a:pt x="888206" y="240507"/>
                </a:lnTo>
                <a:lnTo>
                  <a:pt x="1221581" y="173832"/>
                </a:lnTo>
                <a:lnTo>
                  <a:pt x="1369218" y="138113"/>
                </a:lnTo>
                <a:lnTo>
                  <a:pt x="1581150" y="116682"/>
                </a:lnTo>
                <a:lnTo>
                  <a:pt x="2107406" y="69057"/>
                </a:lnTo>
                <a:lnTo>
                  <a:pt x="2143125" y="57150"/>
                </a:lnTo>
                <a:lnTo>
                  <a:pt x="2205037" y="33338"/>
                </a:lnTo>
                <a:lnTo>
                  <a:pt x="2286000" y="11907"/>
                </a:lnTo>
                <a:lnTo>
                  <a:pt x="2336006" y="0"/>
                </a:lnTo>
                <a:lnTo>
                  <a:pt x="2388393" y="11907"/>
                </a:lnTo>
                <a:lnTo>
                  <a:pt x="2497931" y="47625"/>
                </a:lnTo>
                <a:lnTo>
                  <a:pt x="2581275" y="76200"/>
                </a:lnTo>
                <a:lnTo>
                  <a:pt x="2640806" y="107157"/>
                </a:lnTo>
                <a:lnTo>
                  <a:pt x="2676525" y="130969"/>
                </a:lnTo>
                <a:lnTo>
                  <a:pt x="2697956" y="150019"/>
                </a:lnTo>
                <a:lnTo>
                  <a:pt x="2712243" y="171450"/>
                </a:lnTo>
                <a:lnTo>
                  <a:pt x="2714625" y="185738"/>
                </a:lnTo>
                <a:lnTo>
                  <a:pt x="2709862" y="214313"/>
                </a:lnTo>
                <a:lnTo>
                  <a:pt x="2693193" y="240507"/>
                </a:lnTo>
                <a:lnTo>
                  <a:pt x="2659856" y="257175"/>
                </a:lnTo>
                <a:lnTo>
                  <a:pt x="2619375" y="269082"/>
                </a:lnTo>
                <a:lnTo>
                  <a:pt x="2562225" y="271463"/>
                </a:lnTo>
                <a:lnTo>
                  <a:pt x="2443162" y="261938"/>
                </a:lnTo>
                <a:lnTo>
                  <a:pt x="2286000" y="250032"/>
                </a:lnTo>
                <a:lnTo>
                  <a:pt x="2116931" y="247650"/>
                </a:lnTo>
                <a:lnTo>
                  <a:pt x="1797843" y="2809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F66E7D5-3D55-471B-B6EB-22DFFB0A9BF1}"/>
              </a:ext>
            </a:extLst>
          </p:cNvPr>
          <p:cNvSpPr/>
          <p:nvPr/>
        </p:nvSpPr>
        <p:spPr>
          <a:xfrm rot="16200000">
            <a:off x="2497933" y="3482182"/>
            <a:ext cx="4386262" cy="511175"/>
          </a:xfrm>
          <a:custGeom>
            <a:avLst/>
            <a:gdLst>
              <a:gd name="connsiteX0" fmla="*/ 1495958 w 4385462"/>
              <a:gd name="connsiteY0" fmla="*/ 369417 h 512064"/>
              <a:gd name="connsiteX1" fmla="*/ 738835 w 4385462"/>
              <a:gd name="connsiteY1" fmla="*/ 384048 h 512064"/>
              <a:gd name="connsiteX2" fmla="*/ 555955 w 4385462"/>
              <a:gd name="connsiteY2" fmla="*/ 391363 h 512064"/>
              <a:gd name="connsiteX3" fmla="*/ 438912 w 4385462"/>
              <a:gd name="connsiteY3" fmla="*/ 402336 h 512064"/>
              <a:gd name="connsiteX4" fmla="*/ 405993 w 4385462"/>
              <a:gd name="connsiteY4" fmla="*/ 402336 h 512064"/>
              <a:gd name="connsiteX5" fmla="*/ 310896 w 4385462"/>
              <a:gd name="connsiteY5" fmla="*/ 369417 h 512064"/>
              <a:gd name="connsiteX6" fmla="*/ 208483 w 4385462"/>
              <a:gd name="connsiteY6" fmla="*/ 332841 h 512064"/>
              <a:gd name="connsiteX7" fmla="*/ 135331 w 4385462"/>
              <a:gd name="connsiteY7" fmla="*/ 299923 h 512064"/>
              <a:gd name="connsiteX8" fmla="*/ 73152 w 4385462"/>
              <a:gd name="connsiteY8" fmla="*/ 267005 h 512064"/>
              <a:gd name="connsiteX9" fmla="*/ 43891 w 4385462"/>
              <a:gd name="connsiteY9" fmla="*/ 241401 h 512064"/>
              <a:gd name="connsiteX10" fmla="*/ 14630 w 4385462"/>
              <a:gd name="connsiteY10" fmla="*/ 212141 h 512064"/>
              <a:gd name="connsiteX11" fmla="*/ 0 w 4385462"/>
              <a:gd name="connsiteY11" fmla="*/ 182880 h 512064"/>
              <a:gd name="connsiteX12" fmla="*/ 0 w 4385462"/>
              <a:gd name="connsiteY12" fmla="*/ 153619 h 512064"/>
              <a:gd name="connsiteX13" fmla="*/ 10972 w 4385462"/>
              <a:gd name="connsiteY13" fmla="*/ 124358 h 512064"/>
              <a:gd name="connsiteX14" fmla="*/ 36576 w 4385462"/>
              <a:gd name="connsiteY14" fmla="*/ 109728 h 512064"/>
              <a:gd name="connsiteX15" fmla="*/ 87782 w 4385462"/>
              <a:gd name="connsiteY15" fmla="*/ 98755 h 512064"/>
              <a:gd name="connsiteX16" fmla="*/ 171907 w 4385462"/>
              <a:gd name="connsiteY16" fmla="*/ 76809 h 512064"/>
              <a:gd name="connsiteX17" fmla="*/ 299923 w 4385462"/>
              <a:gd name="connsiteY17" fmla="*/ 18288 h 512064"/>
              <a:gd name="connsiteX18" fmla="*/ 530352 w 4385462"/>
              <a:gd name="connsiteY18" fmla="*/ 109728 h 512064"/>
              <a:gd name="connsiteX19" fmla="*/ 570585 w 4385462"/>
              <a:gd name="connsiteY19" fmla="*/ 131673 h 512064"/>
              <a:gd name="connsiteX20" fmla="*/ 640080 w 4385462"/>
              <a:gd name="connsiteY20" fmla="*/ 138989 h 512064"/>
              <a:gd name="connsiteX21" fmla="*/ 1181404 w 4385462"/>
              <a:gd name="connsiteY21" fmla="*/ 142646 h 512064"/>
              <a:gd name="connsiteX22" fmla="*/ 1975104 w 4385462"/>
              <a:gd name="connsiteY22" fmla="*/ 160934 h 512064"/>
              <a:gd name="connsiteX23" fmla="*/ 2157984 w 4385462"/>
              <a:gd name="connsiteY23" fmla="*/ 160934 h 512064"/>
              <a:gd name="connsiteX24" fmla="*/ 2648102 w 4385462"/>
              <a:gd name="connsiteY24" fmla="*/ 168249 h 512064"/>
              <a:gd name="connsiteX25" fmla="*/ 3152851 w 4385462"/>
              <a:gd name="connsiteY25" fmla="*/ 179222 h 512064"/>
              <a:gd name="connsiteX26" fmla="*/ 3302812 w 4385462"/>
              <a:gd name="connsiteY26" fmla="*/ 179222 h 512064"/>
              <a:gd name="connsiteX27" fmla="*/ 3760012 w 4385462"/>
              <a:gd name="connsiteY27" fmla="*/ 179222 h 512064"/>
              <a:gd name="connsiteX28" fmla="*/ 4103827 w 4385462"/>
              <a:gd name="connsiteY28" fmla="*/ 182880 h 512064"/>
              <a:gd name="connsiteX29" fmla="*/ 4147718 w 4385462"/>
              <a:gd name="connsiteY29" fmla="*/ 175565 h 512064"/>
              <a:gd name="connsiteX30" fmla="*/ 4187952 w 4385462"/>
              <a:gd name="connsiteY30" fmla="*/ 157277 h 512064"/>
              <a:gd name="connsiteX31" fmla="*/ 4253788 w 4385462"/>
              <a:gd name="connsiteY31" fmla="*/ 102413 h 512064"/>
              <a:gd name="connsiteX32" fmla="*/ 4319625 w 4385462"/>
              <a:gd name="connsiteY32" fmla="*/ 21945 h 512064"/>
              <a:gd name="connsiteX33" fmla="*/ 4334256 w 4385462"/>
              <a:gd name="connsiteY33" fmla="*/ 7315 h 512064"/>
              <a:gd name="connsiteX34" fmla="*/ 4348886 w 4385462"/>
              <a:gd name="connsiteY34" fmla="*/ 0 h 512064"/>
              <a:gd name="connsiteX35" fmla="*/ 4363516 w 4385462"/>
              <a:gd name="connsiteY35" fmla="*/ 0 h 512064"/>
              <a:gd name="connsiteX36" fmla="*/ 4378147 w 4385462"/>
              <a:gd name="connsiteY36" fmla="*/ 7315 h 512064"/>
              <a:gd name="connsiteX37" fmla="*/ 4385462 w 4385462"/>
              <a:gd name="connsiteY37" fmla="*/ 29261 h 512064"/>
              <a:gd name="connsiteX38" fmla="*/ 4381804 w 4385462"/>
              <a:gd name="connsiteY38" fmla="*/ 87782 h 512064"/>
              <a:gd name="connsiteX39" fmla="*/ 4356201 w 4385462"/>
              <a:gd name="connsiteY39" fmla="*/ 168249 h 512064"/>
              <a:gd name="connsiteX40" fmla="*/ 4319625 w 4385462"/>
              <a:gd name="connsiteY40" fmla="*/ 245059 h 512064"/>
              <a:gd name="connsiteX41" fmla="*/ 4286707 w 4385462"/>
              <a:gd name="connsiteY41" fmla="*/ 303581 h 512064"/>
              <a:gd name="connsiteX42" fmla="*/ 4195267 w 4385462"/>
              <a:gd name="connsiteY42" fmla="*/ 438912 h 512064"/>
              <a:gd name="connsiteX43" fmla="*/ 4140403 w 4385462"/>
              <a:gd name="connsiteY43" fmla="*/ 493776 h 512064"/>
              <a:gd name="connsiteX44" fmla="*/ 4100169 w 4385462"/>
              <a:gd name="connsiteY44" fmla="*/ 512064 h 512064"/>
              <a:gd name="connsiteX45" fmla="*/ 4067251 w 4385462"/>
              <a:gd name="connsiteY45" fmla="*/ 504749 h 512064"/>
              <a:gd name="connsiteX46" fmla="*/ 4030675 w 4385462"/>
              <a:gd name="connsiteY46" fmla="*/ 479145 h 512064"/>
              <a:gd name="connsiteX47" fmla="*/ 3986784 w 4385462"/>
              <a:gd name="connsiteY47" fmla="*/ 442569 h 512064"/>
              <a:gd name="connsiteX48" fmla="*/ 3950208 w 4385462"/>
              <a:gd name="connsiteY48" fmla="*/ 420624 h 512064"/>
              <a:gd name="connsiteX49" fmla="*/ 3884371 w 4385462"/>
              <a:gd name="connsiteY49" fmla="*/ 405993 h 512064"/>
              <a:gd name="connsiteX50" fmla="*/ 3738067 w 4385462"/>
              <a:gd name="connsiteY50" fmla="*/ 395021 h 512064"/>
              <a:gd name="connsiteX51" fmla="*/ 3343046 w 4385462"/>
              <a:gd name="connsiteY51" fmla="*/ 384048 h 512064"/>
              <a:gd name="connsiteX52" fmla="*/ 3222345 w 4385462"/>
              <a:gd name="connsiteY52" fmla="*/ 376733 h 512064"/>
              <a:gd name="connsiteX53" fmla="*/ 2260396 w 4385462"/>
              <a:gd name="connsiteY53" fmla="*/ 358445 h 512064"/>
              <a:gd name="connsiteX54" fmla="*/ 2106777 w 4385462"/>
              <a:gd name="connsiteY54" fmla="*/ 354787 h 512064"/>
              <a:gd name="connsiteX55" fmla="*/ 1495958 w 4385462"/>
              <a:gd name="connsiteY55" fmla="*/ 369417 h 512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385462" h="512064">
                <a:moveTo>
                  <a:pt x="1495958" y="369417"/>
                </a:moveTo>
                <a:lnTo>
                  <a:pt x="738835" y="384048"/>
                </a:lnTo>
                <a:lnTo>
                  <a:pt x="555955" y="391363"/>
                </a:lnTo>
                <a:lnTo>
                  <a:pt x="438912" y="402336"/>
                </a:lnTo>
                <a:lnTo>
                  <a:pt x="405993" y="402336"/>
                </a:lnTo>
                <a:lnTo>
                  <a:pt x="310896" y="369417"/>
                </a:lnTo>
                <a:lnTo>
                  <a:pt x="208483" y="332841"/>
                </a:lnTo>
                <a:lnTo>
                  <a:pt x="135331" y="299923"/>
                </a:lnTo>
                <a:lnTo>
                  <a:pt x="73152" y="267005"/>
                </a:lnTo>
                <a:lnTo>
                  <a:pt x="43891" y="241401"/>
                </a:lnTo>
                <a:lnTo>
                  <a:pt x="14630" y="212141"/>
                </a:lnTo>
                <a:lnTo>
                  <a:pt x="0" y="182880"/>
                </a:lnTo>
                <a:lnTo>
                  <a:pt x="0" y="153619"/>
                </a:lnTo>
                <a:lnTo>
                  <a:pt x="10972" y="124358"/>
                </a:lnTo>
                <a:lnTo>
                  <a:pt x="36576" y="109728"/>
                </a:lnTo>
                <a:lnTo>
                  <a:pt x="87782" y="98755"/>
                </a:lnTo>
                <a:lnTo>
                  <a:pt x="171907" y="76809"/>
                </a:lnTo>
                <a:lnTo>
                  <a:pt x="299923" y="18288"/>
                </a:lnTo>
                <a:lnTo>
                  <a:pt x="530352" y="109728"/>
                </a:lnTo>
                <a:lnTo>
                  <a:pt x="570585" y="131673"/>
                </a:lnTo>
                <a:lnTo>
                  <a:pt x="640080" y="138989"/>
                </a:lnTo>
                <a:lnTo>
                  <a:pt x="1181404" y="142646"/>
                </a:lnTo>
                <a:lnTo>
                  <a:pt x="1975104" y="160934"/>
                </a:lnTo>
                <a:lnTo>
                  <a:pt x="2157984" y="160934"/>
                </a:lnTo>
                <a:lnTo>
                  <a:pt x="2648102" y="168249"/>
                </a:lnTo>
                <a:lnTo>
                  <a:pt x="3152851" y="179222"/>
                </a:lnTo>
                <a:lnTo>
                  <a:pt x="3302812" y="179222"/>
                </a:lnTo>
                <a:lnTo>
                  <a:pt x="3760012" y="179222"/>
                </a:lnTo>
                <a:lnTo>
                  <a:pt x="4103827" y="182880"/>
                </a:lnTo>
                <a:lnTo>
                  <a:pt x="4147718" y="175565"/>
                </a:lnTo>
                <a:lnTo>
                  <a:pt x="4187952" y="157277"/>
                </a:lnTo>
                <a:lnTo>
                  <a:pt x="4253788" y="102413"/>
                </a:lnTo>
                <a:lnTo>
                  <a:pt x="4319625" y="21945"/>
                </a:lnTo>
                <a:lnTo>
                  <a:pt x="4334256" y="7315"/>
                </a:lnTo>
                <a:lnTo>
                  <a:pt x="4348886" y="0"/>
                </a:lnTo>
                <a:lnTo>
                  <a:pt x="4363516" y="0"/>
                </a:lnTo>
                <a:lnTo>
                  <a:pt x="4378147" y="7315"/>
                </a:lnTo>
                <a:lnTo>
                  <a:pt x="4385462" y="29261"/>
                </a:lnTo>
                <a:lnTo>
                  <a:pt x="4381804" y="87782"/>
                </a:lnTo>
                <a:lnTo>
                  <a:pt x="4356201" y="168249"/>
                </a:lnTo>
                <a:lnTo>
                  <a:pt x="4319625" y="245059"/>
                </a:lnTo>
                <a:lnTo>
                  <a:pt x="4286707" y="303581"/>
                </a:lnTo>
                <a:lnTo>
                  <a:pt x="4195267" y="438912"/>
                </a:lnTo>
                <a:lnTo>
                  <a:pt x="4140403" y="493776"/>
                </a:lnTo>
                <a:lnTo>
                  <a:pt x="4100169" y="512064"/>
                </a:lnTo>
                <a:lnTo>
                  <a:pt x="4067251" y="504749"/>
                </a:lnTo>
                <a:lnTo>
                  <a:pt x="4030675" y="479145"/>
                </a:lnTo>
                <a:lnTo>
                  <a:pt x="3986784" y="442569"/>
                </a:lnTo>
                <a:lnTo>
                  <a:pt x="3950208" y="420624"/>
                </a:lnTo>
                <a:lnTo>
                  <a:pt x="3884371" y="405993"/>
                </a:lnTo>
                <a:lnTo>
                  <a:pt x="3738067" y="395021"/>
                </a:lnTo>
                <a:lnTo>
                  <a:pt x="3343046" y="384048"/>
                </a:lnTo>
                <a:lnTo>
                  <a:pt x="3222345" y="376733"/>
                </a:lnTo>
                <a:lnTo>
                  <a:pt x="2260396" y="358445"/>
                </a:lnTo>
                <a:lnTo>
                  <a:pt x="2106777" y="354787"/>
                </a:lnTo>
                <a:lnTo>
                  <a:pt x="1495958" y="36941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21CDC4C-52C5-4A75-B9C2-E6985758500D}"/>
              </a:ext>
            </a:extLst>
          </p:cNvPr>
          <p:cNvSpPr/>
          <p:nvPr/>
        </p:nvSpPr>
        <p:spPr>
          <a:xfrm>
            <a:off x="3957639" y="5227638"/>
            <a:ext cx="644525" cy="482600"/>
          </a:xfrm>
          <a:custGeom>
            <a:avLst/>
            <a:gdLst>
              <a:gd name="connsiteX0" fmla="*/ 173831 w 645318"/>
              <a:gd name="connsiteY0" fmla="*/ 64294 h 483394"/>
              <a:gd name="connsiteX1" fmla="*/ 366712 w 645318"/>
              <a:gd name="connsiteY1" fmla="*/ 142875 h 483394"/>
              <a:gd name="connsiteX2" fmla="*/ 452437 w 645318"/>
              <a:gd name="connsiteY2" fmla="*/ 173831 h 483394"/>
              <a:gd name="connsiteX3" fmla="*/ 502443 w 645318"/>
              <a:gd name="connsiteY3" fmla="*/ 185737 h 483394"/>
              <a:gd name="connsiteX4" fmla="*/ 526256 w 645318"/>
              <a:gd name="connsiteY4" fmla="*/ 188119 h 483394"/>
              <a:gd name="connsiteX5" fmla="*/ 559593 w 645318"/>
              <a:gd name="connsiteY5" fmla="*/ 180975 h 483394"/>
              <a:gd name="connsiteX6" fmla="*/ 645318 w 645318"/>
              <a:gd name="connsiteY6" fmla="*/ 104775 h 483394"/>
              <a:gd name="connsiteX7" fmla="*/ 547687 w 645318"/>
              <a:gd name="connsiteY7" fmla="*/ 483394 h 483394"/>
              <a:gd name="connsiteX8" fmla="*/ 497681 w 645318"/>
              <a:gd name="connsiteY8" fmla="*/ 404812 h 483394"/>
              <a:gd name="connsiteX9" fmla="*/ 366712 w 645318"/>
              <a:gd name="connsiteY9" fmla="*/ 311944 h 483394"/>
              <a:gd name="connsiteX10" fmla="*/ 214312 w 645318"/>
              <a:gd name="connsiteY10" fmla="*/ 202406 h 483394"/>
              <a:gd name="connsiteX11" fmla="*/ 66675 w 645318"/>
              <a:gd name="connsiteY11" fmla="*/ 97631 h 483394"/>
              <a:gd name="connsiteX12" fmla="*/ 19050 w 645318"/>
              <a:gd name="connsiteY12" fmla="*/ 66675 h 483394"/>
              <a:gd name="connsiteX13" fmla="*/ 4762 w 645318"/>
              <a:gd name="connsiteY13" fmla="*/ 50006 h 483394"/>
              <a:gd name="connsiteX14" fmla="*/ 0 w 645318"/>
              <a:gd name="connsiteY14" fmla="*/ 33337 h 483394"/>
              <a:gd name="connsiteX15" fmla="*/ 2381 w 645318"/>
              <a:gd name="connsiteY15" fmla="*/ 19050 h 483394"/>
              <a:gd name="connsiteX16" fmla="*/ 11906 w 645318"/>
              <a:gd name="connsiteY16" fmla="*/ 7144 h 483394"/>
              <a:gd name="connsiteX17" fmla="*/ 33337 w 645318"/>
              <a:gd name="connsiteY17" fmla="*/ 0 h 483394"/>
              <a:gd name="connsiteX18" fmla="*/ 66675 w 645318"/>
              <a:gd name="connsiteY18" fmla="*/ 9525 h 483394"/>
              <a:gd name="connsiteX19" fmla="*/ 173831 w 645318"/>
              <a:gd name="connsiteY19" fmla="*/ 64294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45318" h="483394">
                <a:moveTo>
                  <a:pt x="173831" y="64294"/>
                </a:moveTo>
                <a:lnTo>
                  <a:pt x="366712" y="142875"/>
                </a:lnTo>
                <a:lnTo>
                  <a:pt x="452437" y="173831"/>
                </a:lnTo>
                <a:lnTo>
                  <a:pt x="502443" y="185737"/>
                </a:lnTo>
                <a:lnTo>
                  <a:pt x="526256" y="188119"/>
                </a:lnTo>
                <a:lnTo>
                  <a:pt x="559593" y="180975"/>
                </a:lnTo>
                <a:lnTo>
                  <a:pt x="645318" y="104775"/>
                </a:lnTo>
                <a:lnTo>
                  <a:pt x="547687" y="483394"/>
                </a:lnTo>
                <a:lnTo>
                  <a:pt x="497681" y="404812"/>
                </a:lnTo>
                <a:lnTo>
                  <a:pt x="366712" y="311944"/>
                </a:lnTo>
                <a:lnTo>
                  <a:pt x="214312" y="202406"/>
                </a:lnTo>
                <a:lnTo>
                  <a:pt x="66675" y="97631"/>
                </a:lnTo>
                <a:lnTo>
                  <a:pt x="19050" y="66675"/>
                </a:lnTo>
                <a:lnTo>
                  <a:pt x="4762" y="50006"/>
                </a:lnTo>
                <a:lnTo>
                  <a:pt x="0" y="33337"/>
                </a:lnTo>
                <a:lnTo>
                  <a:pt x="2381" y="19050"/>
                </a:lnTo>
                <a:lnTo>
                  <a:pt x="11906" y="7144"/>
                </a:lnTo>
                <a:lnTo>
                  <a:pt x="33337" y="0"/>
                </a:lnTo>
                <a:lnTo>
                  <a:pt x="66675" y="9525"/>
                </a:lnTo>
                <a:lnTo>
                  <a:pt x="173831" y="64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D0D20B-70F1-4EA0-B82C-99F32C4F747F}"/>
              </a:ext>
            </a:extLst>
          </p:cNvPr>
          <p:cNvSpPr/>
          <p:nvPr/>
        </p:nvSpPr>
        <p:spPr>
          <a:xfrm>
            <a:off x="3648075" y="3262314"/>
            <a:ext cx="1627188" cy="1260475"/>
          </a:xfrm>
          <a:custGeom>
            <a:avLst/>
            <a:gdLst>
              <a:gd name="connsiteX0" fmla="*/ 790575 w 1626394"/>
              <a:gd name="connsiteY0" fmla="*/ 821531 h 1259681"/>
              <a:gd name="connsiteX1" fmla="*/ 383381 w 1626394"/>
              <a:gd name="connsiteY1" fmla="*/ 1126331 h 1259681"/>
              <a:gd name="connsiteX2" fmla="*/ 292894 w 1626394"/>
              <a:gd name="connsiteY2" fmla="*/ 1247775 h 1259681"/>
              <a:gd name="connsiteX3" fmla="*/ 276225 w 1626394"/>
              <a:gd name="connsiteY3" fmla="*/ 1259681 h 1259681"/>
              <a:gd name="connsiteX4" fmla="*/ 259556 w 1626394"/>
              <a:gd name="connsiteY4" fmla="*/ 1257300 h 1259681"/>
              <a:gd name="connsiteX5" fmla="*/ 230981 w 1626394"/>
              <a:gd name="connsiteY5" fmla="*/ 1240631 h 1259681"/>
              <a:gd name="connsiteX6" fmla="*/ 178594 w 1626394"/>
              <a:gd name="connsiteY6" fmla="*/ 1200150 h 1259681"/>
              <a:gd name="connsiteX7" fmla="*/ 130969 w 1626394"/>
              <a:gd name="connsiteY7" fmla="*/ 1150143 h 1259681"/>
              <a:gd name="connsiteX8" fmla="*/ 85725 w 1626394"/>
              <a:gd name="connsiteY8" fmla="*/ 1090612 h 1259681"/>
              <a:gd name="connsiteX9" fmla="*/ 45244 w 1626394"/>
              <a:gd name="connsiteY9" fmla="*/ 1019175 h 1259681"/>
              <a:gd name="connsiteX10" fmla="*/ 19050 w 1626394"/>
              <a:gd name="connsiteY10" fmla="*/ 964406 h 1259681"/>
              <a:gd name="connsiteX11" fmla="*/ 4763 w 1626394"/>
              <a:gd name="connsiteY11" fmla="*/ 933450 h 1259681"/>
              <a:gd name="connsiteX12" fmla="*/ 0 w 1626394"/>
              <a:gd name="connsiteY12" fmla="*/ 904875 h 1259681"/>
              <a:gd name="connsiteX13" fmla="*/ 0 w 1626394"/>
              <a:gd name="connsiteY13" fmla="*/ 890587 h 1259681"/>
              <a:gd name="connsiteX14" fmla="*/ 0 w 1626394"/>
              <a:gd name="connsiteY14" fmla="*/ 878681 h 1259681"/>
              <a:gd name="connsiteX15" fmla="*/ 7144 w 1626394"/>
              <a:gd name="connsiteY15" fmla="*/ 864393 h 1259681"/>
              <a:gd name="connsiteX16" fmla="*/ 19050 w 1626394"/>
              <a:gd name="connsiteY16" fmla="*/ 864393 h 1259681"/>
              <a:gd name="connsiteX17" fmla="*/ 47625 w 1626394"/>
              <a:gd name="connsiteY17" fmla="*/ 878681 h 1259681"/>
              <a:gd name="connsiteX18" fmla="*/ 83344 w 1626394"/>
              <a:gd name="connsiteY18" fmla="*/ 902493 h 1259681"/>
              <a:gd name="connsiteX19" fmla="*/ 119063 w 1626394"/>
              <a:gd name="connsiteY19" fmla="*/ 916781 h 1259681"/>
              <a:gd name="connsiteX20" fmla="*/ 159544 w 1626394"/>
              <a:gd name="connsiteY20" fmla="*/ 923925 h 1259681"/>
              <a:gd name="connsiteX21" fmla="*/ 190500 w 1626394"/>
              <a:gd name="connsiteY21" fmla="*/ 926306 h 1259681"/>
              <a:gd name="connsiteX22" fmla="*/ 211931 w 1626394"/>
              <a:gd name="connsiteY22" fmla="*/ 923925 h 1259681"/>
              <a:gd name="connsiteX23" fmla="*/ 314325 w 1626394"/>
              <a:gd name="connsiteY23" fmla="*/ 883443 h 1259681"/>
              <a:gd name="connsiteX24" fmla="*/ 526256 w 1626394"/>
              <a:gd name="connsiteY24" fmla="*/ 766762 h 1259681"/>
              <a:gd name="connsiteX25" fmla="*/ 733425 w 1626394"/>
              <a:gd name="connsiteY25" fmla="*/ 638175 h 1259681"/>
              <a:gd name="connsiteX26" fmla="*/ 969169 w 1626394"/>
              <a:gd name="connsiteY26" fmla="*/ 485775 h 1259681"/>
              <a:gd name="connsiteX27" fmla="*/ 1126331 w 1626394"/>
              <a:gd name="connsiteY27" fmla="*/ 383381 h 1259681"/>
              <a:gd name="connsiteX28" fmla="*/ 1297781 w 1626394"/>
              <a:gd name="connsiteY28" fmla="*/ 245268 h 1259681"/>
              <a:gd name="connsiteX29" fmla="*/ 1454944 w 1626394"/>
              <a:gd name="connsiteY29" fmla="*/ 109537 h 1259681"/>
              <a:gd name="connsiteX30" fmla="*/ 1554956 w 1626394"/>
              <a:gd name="connsiteY30" fmla="*/ 21431 h 1259681"/>
              <a:gd name="connsiteX31" fmla="*/ 1574006 w 1626394"/>
              <a:gd name="connsiteY31" fmla="*/ 7143 h 1259681"/>
              <a:gd name="connsiteX32" fmla="*/ 1593056 w 1626394"/>
              <a:gd name="connsiteY32" fmla="*/ 0 h 1259681"/>
              <a:gd name="connsiteX33" fmla="*/ 1604963 w 1626394"/>
              <a:gd name="connsiteY33" fmla="*/ 0 h 1259681"/>
              <a:gd name="connsiteX34" fmla="*/ 1614488 w 1626394"/>
              <a:gd name="connsiteY34" fmla="*/ 2381 h 1259681"/>
              <a:gd name="connsiteX35" fmla="*/ 1621631 w 1626394"/>
              <a:gd name="connsiteY35" fmla="*/ 11906 h 1259681"/>
              <a:gd name="connsiteX36" fmla="*/ 1626394 w 1626394"/>
              <a:gd name="connsiteY36" fmla="*/ 28575 h 1259681"/>
              <a:gd name="connsiteX37" fmla="*/ 1614488 w 1626394"/>
              <a:gd name="connsiteY37" fmla="*/ 54768 h 1259681"/>
              <a:gd name="connsiteX38" fmla="*/ 1535906 w 1626394"/>
              <a:gd name="connsiteY38" fmla="*/ 147637 h 1259681"/>
              <a:gd name="connsiteX39" fmla="*/ 1390650 w 1626394"/>
              <a:gd name="connsiteY39" fmla="*/ 307181 h 1259681"/>
              <a:gd name="connsiteX40" fmla="*/ 1123950 w 1626394"/>
              <a:gd name="connsiteY40" fmla="*/ 585787 h 1259681"/>
              <a:gd name="connsiteX41" fmla="*/ 969169 w 1626394"/>
              <a:gd name="connsiteY41" fmla="*/ 690562 h 1259681"/>
              <a:gd name="connsiteX42" fmla="*/ 790575 w 1626394"/>
              <a:gd name="connsiteY42" fmla="*/ 821531 h 125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26394" h="1259681">
                <a:moveTo>
                  <a:pt x="790575" y="821531"/>
                </a:moveTo>
                <a:lnTo>
                  <a:pt x="383381" y="1126331"/>
                </a:lnTo>
                <a:lnTo>
                  <a:pt x="292894" y="1247775"/>
                </a:lnTo>
                <a:lnTo>
                  <a:pt x="276225" y="1259681"/>
                </a:lnTo>
                <a:lnTo>
                  <a:pt x="259556" y="1257300"/>
                </a:lnTo>
                <a:lnTo>
                  <a:pt x="230981" y="1240631"/>
                </a:lnTo>
                <a:lnTo>
                  <a:pt x="178594" y="1200150"/>
                </a:lnTo>
                <a:lnTo>
                  <a:pt x="130969" y="1150143"/>
                </a:lnTo>
                <a:lnTo>
                  <a:pt x="85725" y="1090612"/>
                </a:lnTo>
                <a:lnTo>
                  <a:pt x="45244" y="1019175"/>
                </a:lnTo>
                <a:lnTo>
                  <a:pt x="19050" y="964406"/>
                </a:lnTo>
                <a:lnTo>
                  <a:pt x="4763" y="933450"/>
                </a:lnTo>
                <a:lnTo>
                  <a:pt x="0" y="904875"/>
                </a:lnTo>
                <a:lnTo>
                  <a:pt x="0" y="890587"/>
                </a:lnTo>
                <a:lnTo>
                  <a:pt x="0" y="878681"/>
                </a:lnTo>
                <a:lnTo>
                  <a:pt x="7144" y="864393"/>
                </a:lnTo>
                <a:lnTo>
                  <a:pt x="19050" y="864393"/>
                </a:lnTo>
                <a:lnTo>
                  <a:pt x="47625" y="878681"/>
                </a:lnTo>
                <a:lnTo>
                  <a:pt x="83344" y="902493"/>
                </a:lnTo>
                <a:lnTo>
                  <a:pt x="119063" y="916781"/>
                </a:lnTo>
                <a:lnTo>
                  <a:pt x="159544" y="923925"/>
                </a:lnTo>
                <a:lnTo>
                  <a:pt x="190500" y="926306"/>
                </a:lnTo>
                <a:lnTo>
                  <a:pt x="211931" y="923925"/>
                </a:lnTo>
                <a:lnTo>
                  <a:pt x="314325" y="883443"/>
                </a:lnTo>
                <a:lnTo>
                  <a:pt x="526256" y="766762"/>
                </a:lnTo>
                <a:lnTo>
                  <a:pt x="733425" y="638175"/>
                </a:lnTo>
                <a:lnTo>
                  <a:pt x="969169" y="485775"/>
                </a:lnTo>
                <a:lnTo>
                  <a:pt x="1126331" y="383381"/>
                </a:lnTo>
                <a:lnTo>
                  <a:pt x="1297781" y="245268"/>
                </a:lnTo>
                <a:lnTo>
                  <a:pt x="1454944" y="109537"/>
                </a:lnTo>
                <a:lnTo>
                  <a:pt x="1554956" y="21431"/>
                </a:lnTo>
                <a:lnTo>
                  <a:pt x="1574006" y="7143"/>
                </a:lnTo>
                <a:lnTo>
                  <a:pt x="1593056" y="0"/>
                </a:lnTo>
                <a:lnTo>
                  <a:pt x="1604963" y="0"/>
                </a:lnTo>
                <a:lnTo>
                  <a:pt x="1614488" y="2381"/>
                </a:lnTo>
                <a:lnTo>
                  <a:pt x="1621631" y="11906"/>
                </a:lnTo>
                <a:lnTo>
                  <a:pt x="1626394" y="28575"/>
                </a:lnTo>
                <a:lnTo>
                  <a:pt x="1614488" y="54768"/>
                </a:lnTo>
                <a:lnTo>
                  <a:pt x="1535906" y="147637"/>
                </a:lnTo>
                <a:lnTo>
                  <a:pt x="1390650" y="307181"/>
                </a:lnTo>
                <a:lnTo>
                  <a:pt x="1123950" y="585787"/>
                </a:lnTo>
                <a:lnTo>
                  <a:pt x="969169" y="690562"/>
                </a:lnTo>
                <a:lnTo>
                  <a:pt x="790575" y="8215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3A3B425-00E9-43C8-9B5A-9C6F7A3DD711}"/>
              </a:ext>
            </a:extLst>
          </p:cNvPr>
          <p:cNvSpPr/>
          <p:nvPr/>
        </p:nvSpPr>
        <p:spPr>
          <a:xfrm>
            <a:off x="5427664" y="2452689"/>
            <a:ext cx="592137" cy="708025"/>
          </a:xfrm>
          <a:custGeom>
            <a:avLst/>
            <a:gdLst>
              <a:gd name="connsiteX0" fmla="*/ 300037 w 592931"/>
              <a:gd name="connsiteY0" fmla="*/ 504825 h 707231"/>
              <a:gd name="connsiteX1" fmla="*/ 233362 w 592931"/>
              <a:gd name="connsiteY1" fmla="*/ 388143 h 707231"/>
              <a:gd name="connsiteX2" fmla="*/ 157162 w 592931"/>
              <a:gd name="connsiteY2" fmla="*/ 264318 h 707231"/>
              <a:gd name="connsiteX3" fmla="*/ 66675 w 592931"/>
              <a:gd name="connsiteY3" fmla="*/ 133350 h 707231"/>
              <a:gd name="connsiteX4" fmla="*/ 23812 w 592931"/>
              <a:gd name="connsiteY4" fmla="*/ 83343 h 707231"/>
              <a:gd name="connsiteX5" fmla="*/ 7144 w 592931"/>
              <a:gd name="connsiteY5" fmla="*/ 57150 h 707231"/>
              <a:gd name="connsiteX6" fmla="*/ 0 w 592931"/>
              <a:gd name="connsiteY6" fmla="*/ 23812 h 707231"/>
              <a:gd name="connsiteX7" fmla="*/ 7144 w 592931"/>
              <a:gd name="connsiteY7" fmla="*/ 4762 h 707231"/>
              <a:gd name="connsiteX8" fmla="*/ 19050 w 592931"/>
              <a:gd name="connsiteY8" fmla="*/ 0 h 707231"/>
              <a:gd name="connsiteX9" fmla="*/ 42862 w 592931"/>
              <a:gd name="connsiteY9" fmla="*/ 4762 h 707231"/>
              <a:gd name="connsiteX10" fmla="*/ 80962 w 592931"/>
              <a:gd name="connsiteY10" fmla="*/ 30956 h 707231"/>
              <a:gd name="connsiteX11" fmla="*/ 188119 w 592931"/>
              <a:gd name="connsiteY11" fmla="*/ 107156 h 707231"/>
              <a:gd name="connsiteX12" fmla="*/ 314325 w 592931"/>
              <a:gd name="connsiteY12" fmla="*/ 188118 h 707231"/>
              <a:gd name="connsiteX13" fmla="*/ 431006 w 592931"/>
              <a:gd name="connsiteY13" fmla="*/ 257175 h 707231"/>
              <a:gd name="connsiteX14" fmla="*/ 457200 w 592931"/>
              <a:gd name="connsiteY14" fmla="*/ 276225 h 707231"/>
              <a:gd name="connsiteX15" fmla="*/ 485775 w 592931"/>
              <a:gd name="connsiteY15" fmla="*/ 314325 h 707231"/>
              <a:gd name="connsiteX16" fmla="*/ 511969 w 592931"/>
              <a:gd name="connsiteY16" fmla="*/ 376237 h 707231"/>
              <a:gd name="connsiteX17" fmla="*/ 552450 w 592931"/>
              <a:gd name="connsiteY17" fmla="*/ 466725 h 707231"/>
              <a:gd name="connsiteX18" fmla="*/ 592931 w 592931"/>
              <a:gd name="connsiteY18" fmla="*/ 590550 h 707231"/>
              <a:gd name="connsiteX19" fmla="*/ 588169 w 592931"/>
              <a:gd name="connsiteY19" fmla="*/ 623887 h 707231"/>
              <a:gd name="connsiteX20" fmla="*/ 569119 w 592931"/>
              <a:gd name="connsiteY20" fmla="*/ 666750 h 707231"/>
              <a:gd name="connsiteX21" fmla="*/ 540544 w 592931"/>
              <a:gd name="connsiteY21" fmla="*/ 695325 h 707231"/>
              <a:gd name="connsiteX22" fmla="*/ 511969 w 592931"/>
              <a:gd name="connsiteY22" fmla="*/ 707231 h 707231"/>
              <a:gd name="connsiteX23" fmla="*/ 485775 w 592931"/>
              <a:gd name="connsiteY23" fmla="*/ 707231 h 707231"/>
              <a:gd name="connsiteX24" fmla="*/ 450056 w 592931"/>
              <a:gd name="connsiteY24" fmla="*/ 700087 h 707231"/>
              <a:gd name="connsiteX25" fmla="*/ 397669 w 592931"/>
              <a:gd name="connsiteY25" fmla="*/ 669131 h 707231"/>
              <a:gd name="connsiteX26" fmla="*/ 366712 w 592931"/>
              <a:gd name="connsiteY26" fmla="*/ 638175 h 707231"/>
              <a:gd name="connsiteX27" fmla="*/ 300037 w 592931"/>
              <a:gd name="connsiteY27" fmla="*/ 504825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92931" h="707231">
                <a:moveTo>
                  <a:pt x="300037" y="504825"/>
                </a:moveTo>
                <a:lnTo>
                  <a:pt x="233362" y="388143"/>
                </a:lnTo>
                <a:lnTo>
                  <a:pt x="157162" y="264318"/>
                </a:lnTo>
                <a:lnTo>
                  <a:pt x="66675" y="133350"/>
                </a:lnTo>
                <a:lnTo>
                  <a:pt x="23812" y="83343"/>
                </a:lnTo>
                <a:lnTo>
                  <a:pt x="7144" y="57150"/>
                </a:lnTo>
                <a:lnTo>
                  <a:pt x="0" y="23812"/>
                </a:lnTo>
                <a:lnTo>
                  <a:pt x="7144" y="4762"/>
                </a:lnTo>
                <a:lnTo>
                  <a:pt x="19050" y="0"/>
                </a:lnTo>
                <a:lnTo>
                  <a:pt x="42862" y="4762"/>
                </a:lnTo>
                <a:lnTo>
                  <a:pt x="80962" y="30956"/>
                </a:lnTo>
                <a:lnTo>
                  <a:pt x="188119" y="107156"/>
                </a:lnTo>
                <a:lnTo>
                  <a:pt x="314325" y="188118"/>
                </a:lnTo>
                <a:lnTo>
                  <a:pt x="431006" y="257175"/>
                </a:lnTo>
                <a:lnTo>
                  <a:pt x="457200" y="276225"/>
                </a:lnTo>
                <a:lnTo>
                  <a:pt x="485775" y="314325"/>
                </a:lnTo>
                <a:lnTo>
                  <a:pt x="511969" y="376237"/>
                </a:lnTo>
                <a:lnTo>
                  <a:pt x="552450" y="466725"/>
                </a:lnTo>
                <a:lnTo>
                  <a:pt x="592931" y="590550"/>
                </a:lnTo>
                <a:lnTo>
                  <a:pt x="588169" y="623887"/>
                </a:lnTo>
                <a:lnTo>
                  <a:pt x="569119" y="666750"/>
                </a:lnTo>
                <a:lnTo>
                  <a:pt x="540544" y="695325"/>
                </a:lnTo>
                <a:lnTo>
                  <a:pt x="511969" y="707231"/>
                </a:lnTo>
                <a:lnTo>
                  <a:pt x="485775" y="707231"/>
                </a:lnTo>
                <a:lnTo>
                  <a:pt x="450056" y="700087"/>
                </a:lnTo>
                <a:lnTo>
                  <a:pt x="397669" y="669131"/>
                </a:lnTo>
                <a:lnTo>
                  <a:pt x="366712" y="638175"/>
                </a:lnTo>
                <a:lnTo>
                  <a:pt x="300037" y="504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B873CC5-B60B-4D1F-B8F3-A165DF27738D}"/>
              </a:ext>
            </a:extLst>
          </p:cNvPr>
          <p:cNvSpPr/>
          <p:nvPr/>
        </p:nvSpPr>
        <p:spPr>
          <a:xfrm rot="16200000">
            <a:off x="5144295" y="4263232"/>
            <a:ext cx="2847975" cy="500063"/>
          </a:xfrm>
          <a:custGeom>
            <a:avLst/>
            <a:gdLst>
              <a:gd name="connsiteX0" fmla="*/ 1140619 w 2847975"/>
              <a:gd name="connsiteY0" fmla="*/ 416718 h 500062"/>
              <a:gd name="connsiteX1" fmla="*/ 438150 w 2847975"/>
              <a:gd name="connsiteY1" fmla="*/ 419100 h 500062"/>
              <a:gd name="connsiteX2" fmla="*/ 169069 w 2847975"/>
              <a:gd name="connsiteY2" fmla="*/ 416718 h 500062"/>
              <a:gd name="connsiteX3" fmla="*/ 109538 w 2847975"/>
              <a:gd name="connsiteY3" fmla="*/ 411956 h 500062"/>
              <a:gd name="connsiteX4" fmla="*/ 76200 w 2847975"/>
              <a:gd name="connsiteY4" fmla="*/ 402431 h 500062"/>
              <a:gd name="connsiteX5" fmla="*/ 45244 w 2847975"/>
              <a:gd name="connsiteY5" fmla="*/ 390525 h 500062"/>
              <a:gd name="connsiteX6" fmla="*/ 16669 w 2847975"/>
              <a:gd name="connsiteY6" fmla="*/ 371475 h 500062"/>
              <a:gd name="connsiteX7" fmla="*/ 4763 w 2847975"/>
              <a:gd name="connsiteY7" fmla="*/ 354806 h 500062"/>
              <a:gd name="connsiteX8" fmla="*/ 0 w 2847975"/>
              <a:gd name="connsiteY8" fmla="*/ 333375 h 500062"/>
              <a:gd name="connsiteX9" fmla="*/ 7144 w 2847975"/>
              <a:gd name="connsiteY9" fmla="*/ 295275 h 500062"/>
              <a:gd name="connsiteX10" fmla="*/ 21432 w 2847975"/>
              <a:gd name="connsiteY10" fmla="*/ 264318 h 500062"/>
              <a:gd name="connsiteX11" fmla="*/ 47625 w 2847975"/>
              <a:gd name="connsiteY11" fmla="*/ 233362 h 500062"/>
              <a:gd name="connsiteX12" fmla="*/ 92869 w 2847975"/>
              <a:gd name="connsiteY12" fmla="*/ 195262 h 500062"/>
              <a:gd name="connsiteX13" fmla="*/ 223838 w 2847975"/>
              <a:gd name="connsiteY13" fmla="*/ 150018 h 500062"/>
              <a:gd name="connsiteX14" fmla="*/ 385763 w 2847975"/>
              <a:gd name="connsiteY14" fmla="*/ 104775 h 500062"/>
              <a:gd name="connsiteX15" fmla="*/ 416719 w 2847975"/>
              <a:gd name="connsiteY15" fmla="*/ 114300 h 500062"/>
              <a:gd name="connsiteX16" fmla="*/ 507207 w 2847975"/>
              <a:gd name="connsiteY16" fmla="*/ 135731 h 500062"/>
              <a:gd name="connsiteX17" fmla="*/ 611982 w 2847975"/>
              <a:gd name="connsiteY17" fmla="*/ 157162 h 500062"/>
              <a:gd name="connsiteX18" fmla="*/ 740569 w 2847975"/>
              <a:gd name="connsiteY18" fmla="*/ 171450 h 500062"/>
              <a:gd name="connsiteX19" fmla="*/ 931069 w 2847975"/>
              <a:gd name="connsiteY19" fmla="*/ 185737 h 500062"/>
              <a:gd name="connsiteX20" fmla="*/ 1197769 w 2847975"/>
              <a:gd name="connsiteY20" fmla="*/ 200025 h 500062"/>
              <a:gd name="connsiteX21" fmla="*/ 1616869 w 2847975"/>
              <a:gd name="connsiteY21" fmla="*/ 211931 h 500062"/>
              <a:gd name="connsiteX22" fmla="*/ 1878807 w 2847975"/>
              <a:gd name="connsiteY22" fmla="*/ 216693 h 500062"/>
              <a:gd name="connsiteX23" fmla="*/ 2159794 w 2847975"/>
              <a:gd name="connsiteY23" fmla="*/ 221456 h 500062"/>
              <a:gd name="connsiteX24" fmla="*/ 2440782 w 2847975"/>
              <a:gd name="connsiteY24" fmla="*/ 204787 h 500062"/>
              <a:gd name="connsiteX25" fmla="*/ 2595563 w 2847975"/>
              <a:gd name="connsiteY25" fmla="*/ 192881 h 500062"/>
              <a:gd name="connsiteX26" fmla="*/ 2631282 w 2847975"/>
              <a:gd name="connsiteY26" fmla="*/ 178593 h 500062"/>
              <a:gd name="connsiteX27" fmla="*/ 2674144 w 2847975"/>
              <a:gd name="connsiteY27" fmla="*/ 150018 h 500062"/>
              <a:gd name="connsiteX28" fmla="*/ 2724150 w 2847975"/>
              <a:gd name="connsiteY28" fmla="*/ 102393 h 500062"/>
              <a:gd name="connsiteX29" fmla="*/ 2790825 w 2847975"/>
              <a:gd name="connsiteY29" fmla="*/ 28575 h 500062"/>
              <a:gd name="connsiteX30" fmla="*/ 2807494 w 2847975"/>
              <a:gd name="connsiteY30" fmla="*/ 9525 h 500062"/>
              <a:gd name="connsiteX31" fmla="*/ 2828925 w 2847975"/>
              <a:gd name="connsiteY31" fmla="*/ 0 h 500062"/>
              <a:gd name="connsiteX32" fmla="*/ 2843213 w 2847975"/>
              <a:gd name="connsiteY32" fmla="*/ 2381 h 500062"/>
              <a:gd name="connsiteX33" fmla="*/ 2847975 w 2847975"/>
              <a:gd name="connsiteY33" fmla="*/ 14287 h 500062"/>
              <a:gd name="connsiteX34" fmla="*/ 2845594 w 2847975"/>
              <a:gd name="connsiteY34" fmla="*/ 45243 h 500062"/>
              <a:gd name="connsiteX35" fmla="*/ 2833688 w 2847975"/>
              <a:gd name="connsiteY35" fmla="*/ 107156 h 500062"/>
              <a:gd name="connsiteX36" fmla="*/ 2817019 w 2847975"/>
              <a:gd name="connsiteY36" fmla="*/ 169068 h 500062"/>
              <a:gd name="connsiteX37" fmla="*/ 2786063 w 2847975"/>
              <a:gd name="connsiteY37" fmla="*/ 254793 h 500062"/>
              <a:gd name="connsiteX38" fmla="*/ 2743200 w 2847975"/>
              <a:gd name="connsiteY38" fmla="*/ 335756 h 500062"/>
              <a:gd name="connsiteX39" fmla="*/ 2695575 w 2847975"/>
              <a:gd name="connsiteY39" fmla="*/ 395287 h 500062"/>
              <a:gd name="connsiteX40" fmla="*/ 2631282 w 2847975"/>
              <a:gd name="connsiteY40" fmla="*/ 457200 h 500062"/>
              <a:gd name="connsiteX41" fmla="*/ 2578894 w 2847975"/>
              <a:gd name="connsiteY41" fmla="*/ 495300 h 500062"/>
              <a:gd name="connsiteX42" fmla="*/ 2545557 w 2847975"/>
              <a:gd name="connsiteY42" fmla="*/ 500062 h 500062"/>
              <a:gd name="connsiteX43" fmla="*/ 2533650 w 2847975"/>
              <a:gd name="connsiteY43" fmla="*/ 500062 h 500062"/>
              <a:gd name="connsiteX44" fmla="*/ 2514600 w 2847975"/>
              <a:gd name="connsiteY44" fmla="*/ 490537 h 500062"/>
              <a:gd name="connsiteX45" fmla="*/ 2486025 w 2847975"/>
              <a:gd name="connsiteY45" fmla="*/ 466725 h 500062"/>
              <a:gd name="connsiteX46" fmla="*/ 2440782 w 2847975"/>
              <a:gd name="connsiteY46" fmla="*/ 438150 h 500062"/>
              <a:gd name="connsiteX47" fmla="*/ 2386013 w 2847975"/>
              <a:gd name="connsiteY47" fmla="*/ 416718 h 500062"/>
              <a:gd name="connsiteX48" fmla="*/ 2195513 w 2847975"/>
              <a:gd name="connsiteY48" fmla="*/ 416718 h 500062"/>
              <a:gd name="connsiteX49" fmla="*/ 1905000 w 2847975"/>
              <a:gd name="connsiteY49" fmla="*/ 411956 h 500062"/>
              <a:gd name="connsiteX50" fmla="*/ 1140619 w 2847975"/>
              <a:gd name="connsiteY50" fmla="*/ 416718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847975" h="500062">
                <a:moveTo>
                  <a:pt x="1140619" y="416718"/>
                </a:moveTo>
                <a:lnTo>
                  <a:pt x="438150" y="419100"/>
                </a:lnTo>
                <a:lnTo>
                  <a:pt x="169069" y="416718"/>
                </a:lnTo>
                <a:lnTo>
                  <a:pt x="109538" y="411956"/>
                </a:lnTo>
                <a:lnTo>
                  <a:pt x="76200" y="402431"/>
                </a:lnTo>
                <a:lnTo>
                  <a:pt x="45244" y="390525"/>
                </a:lnTo>
                <a:lnTo>
                  <a:pt x="16669" y="371475"/>
                </a:lnTo>
                <a:lnTo>
                  <a:pt x="4763" y="354806"/>
                </a:lnTo>
                <a:lnTo>
                  <a:pt x="0" y="333375"/>
                </a:lnTo>
                <a:lnTo>
                  <a:pt x="7144" y="295275"/>
                </a:lnTo>
                <a:lnTo>
                  <a:pt x="21432" y="264318"/>
                </a:lnTo>
                <a:lnTo>
                  <a:pt x="47625" y="233362"/>
                </a:lnTo>
                <a:lnTo>
                  <a:pt x="92869" y="195262"/>
                </a:lnTo>
                <a:lnTo>
                  <a:pt x="223838" y="150018"/>
                </a:lnTo>
                <a:lnTo>
                  <a:pt x="385763" y="104775"/>
                </a:lnTo>
                <a:lnTo>
                  <a:pt x="416719" y="114300"/>
                </a:lnTo>
                <a:lnTo>
                  <a:pt x="507207" y="135731"/>
                </a:lnTo>
                <a:lnTo>
                  <a:pt x="611982" y="157162"/>
                </a:lnTo>
                <a:lnTo>
                  <a:pt x="740569" y="171450"/>
                </a:lnTo>
                <a:lnTo>
                  <a:pt x="931069" y="185737"/>
                </a:lnTo>
                <a:lnTo>
                  <a:pt x="1197769" y="200025"/>
                </a:lnTo>
                <a:lnTo>
                  <a:pt x="1616869" y="211931"/>
                </a:lnTo>
                <a:lnTo>
                  <a:pt x="1878807" y="216693"/>
                </a:lnTo>
                <a:lnTo>
                  <a:pt x="2159794" y="221456"/>
                </a:lnTo>
                <a:lnTo>
                  <a:pt x="2440782" y="204787"/>
                </a:lnTo>
                <a:lnTo>
                  <a:pt x="2595563" y="192881"/>
                </a:lnTo>
                <a:lnTo>
                  <a:pt x="2631282" y="178593"/>
                </a:lnTo>
                <a:lnTo>
                  <a:pt x="2674144" y="150018"/>
                </a:lnTo>
                <a:lnTo>
                  <a:pt x="2724150" y="102393"/>
                </a:lnTo>
                <a:lnTo>
                  <a:pt x="2790825" y="28575"/>
                </a:lnTo>
                <a:lnTo>
                  <a:pt x="2807494" y="9525"/>
                </a:lnTo>
                <a:lnTo>
                  <a:pt x="2828925" y="0"/>
                </a:lnTo>
                <a:lnTo>
                  <a:pt x="2843213" y="2381"/>
                </a:lnTo>
                <a:lnTo>
                  <a:pt x="2847975" y="14287"/>
                </a:lnTo>
                <a:lnTo>
                  <a:pt x="2845594" y="45243"/>
                </a:lnTo>
                <a:lnTo>
                  <a:pt x="2833688" y="107156"/>
                </a:lnTo>
                <a:lnTo>
                  <a:pt x="2817019" y="169068"/>
                </a:lnTo>
                <a:lnTo>
                  <a:pt x="2786063" y="254793"/>
                </a:lnTo>
                <a:lnTo>
                  <a:pt x="2743200" y="335756"/>
                </a:lnTo>
                <a:lnTo>
                  <a:pt x="2695575" y="395287"/>
                </a:lnTo>
                <a:lnTo>
                  <a:pt x="2631282" y="457200"/>
                </a:lnTo>
                <a:lnTo>
                  <a:pt x="2578894" y="495300"/>
                </a:lnTo>
                <a:lnTo>
                  <a:pt x="2545557" y="500062"/>
                </a:lnTo>
                <a:lnTo>
                  <a:pt x="2533650" y="500062"/>
                </a:lnTo>
                <a:lnTo>
                  <a:pt x="2514600" y="490537"/>
                </a:lnTo>
                <a:lnTo>
                  <a:pt x="2486025" y="466725"/>
                </a:lnTo>
                <a:lnTo>
                  <a:pt x="2440782" y="438150"/>
                </a:lnTo>
                <a:lnTo>
                  <a:pt x="2386013" y="416718"/>
                </a:lnTo>
                <a:lnTo>
                  <a:pt x="2195513" y="416718"/>
                </a:lnTo>
                <a:lnTo>
                  <a:pt x="1905000" y="411956"/>
                </a:lnTo>
                <a:lnTo>
                  <a:pt x="1140619" y="41671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B02758-E100-4031-B157-C3E99170D274}"/>
              </a:ext>
            </a:extLst>
          </p:cNvPr>
          <p:cNvSpPr/>
          <p:nvPr/>
        </p:nvSpPr>
        <p:spPr>
          <a:xfrm>
            <a:off x="5032376" y="3846514"/>
            <a:ext cx="1585913" cy="1577975"/>
          </a:xfrm>
          <a:custGeom>
            <a:avLst/>
            <a:gdLst>
              <a:gd name="connsiteX0" fmla="*/ 854869 w 1585913"/>
              <a:gd name="connsiteY0" fmla="*/ 976312 h 1578769"/>
              <a:gd name="connsiteX1" fmla="*/ 647700 w 1585913"/>
              <a:gd name="connsiteY1" fmla="*/ 1147762 h 1578769"/>
              <a:gd name="connsiteX2" fmla="*/ 354807 w 1585913"/>
              <a:gd name="connsiteY2" fmla="*/ 1366837 h 1578769"/>
              <a:gd name="connsiteX3" fmla="*/ 64294 w 1585913"/>
              <a:gd name="connsiteY3" fmla="*/ 1564481 h 1578769"/>
              <a:gd name="connsiteX4" fmla="*/ 40482 w 1585913"/>
              <a:gd name="connsiteY4" fmla="*/ 1576387 h 1578769"/>
              <a:gd name="connsiteX5" fmla="*/ 23813 w 1585913"/>
              <a:gd name="connsiteY5" fmla="*/ 1578769 h 1578769"/>
              <a:gd name="connsiteX6" fmla="*/ 7144 w 1585913"/>
              <a:gd name="connsiteY6" fmla="*/ 1574006 h 1578769"/>
              <a:gd name="connsiteX7" fmla="*/ 0 w 1585913"/>
              <a:gd name="connsiteY7" fmla="*/ 1562100 h 1578769"/>
              <a:gd name="connsiteX8" fmla="*/ 7144 w 1585913"/>
              <a:gd name="connsiteY8" fmla="*/ 1545431 h 1578769"/>
              <a:gd name="connsiteX9" fmla="*/ 114300 w 1585913"/>
              <a:gd name="connsiteY9" fmla="*/ 1443037 h 1578769"/>
              <a:gd name="connsiteX10" fmla="*/ 269082 w 1585913"/>
              <a:gd name="connsiteY10" fmla="*/ 1302544 h 1578769"/>
              <a:gd name="connsiteX11" fmla="*/ 411957 w 1585913"/>
              <a:gd name="connsiteY11" fmla="*/ 1166812 h 1578769"/>
              <a:gd name="connsiteX12" fmla="*/ 597694 w 1585913"/>
              <a:gd name="connsiteY12" fmla="*/ 990600 h 1578769"/>
              <a:gd name="connsiteX13" fmla="*/ 723900 w 1585913"/>
              <a:gd name="connsiteY13" fmla="*/ 862012 h 1578769"/>
              <a:gd name="connsiteX14" fmla="*/ 859632 w 1585913"/>
              <a:gd name="connsiteY14" fmla="*/ 719137 h 1578769"/>
              <a:gd name="connsiteX15" fmla="*/ 981075 w 1585913"/>
              <a:gd name="connsiteY15" fmla="*/ 569119 h 1578769"/>
              <a:gd name="connsiteX16" fmla="*/ 1116807 w 1585913"/>
              <a:gd name="connsiteY16" fmla="*/ 404812 h 1578769"/>
              <a:gd name="connsiteX17" fmla="*/ 1259682 w 1585913"/>
              <a:gd name="connsiteY17" fmla="*/ 226219 h 1578769"/>
              <a:gd name="connsiteX18" fmla="*/ 1352550 w 1585913"/>
              <a:gd name="connsiteY18" fmla="*/ 90487 h 1578769"/>
              <a:gd name="connsiteX19" fmla="*/ 1585913 w 1585913"/>
              <a:gd name="connsiteY19" fmla="*/ 0 h 1578769"/>
              <a:gd name="connsiteX20" fmla="*/ 1581150 w 1585913"/>
              <a:gd name="connsiteY20" fmla="*/ 150019 h 1578769"/>
              <a:gd name="connsiteX21" fmla="*/ 1481138 w 1585913"/>
              <a:gd name="connsiteY21" fmla="*/ 257175 h 1578769"/>
              <a:gd name="connsiteX22" fmla="*/ 1364457 w 1585913"/>
              <a:gd name="connsiteY22" fmla="*/ 402431 h 1578769"/>
              <a:gd name="connsiteX23" fmla="*/ 1240632 w 1585913"/>
              <a:gd name="connsiteY23" fmla="*/ 559594 h 1578769"/>
              <a:gd name="connsiteX24" fmla="*/ 1102519 w 1585913"/>
              <a:gd name="connsiteY24" fmla="*/ 711994 h 1578769"/>
              <a:gd name="connsiteX25" fmla="*/ 990600 w 1585913"/>
              <a:gd name="connsiteY25" fmla="*/ 835819 h 1578769"/>
              <a:gd name="connsiteX26" fmla="*/ 854869 w 1585913"/>
              <a:gd name="connsiteY26" fmla="*/ 976312 h 157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85913" h="1578769">
                <a:moveTo>
                  <a:pt x="854869" y="976312"/>
                </a:moveTo>
                <a:lnTo>
                  <a:pt x="647700" y="1147762"/>
                </a:lnTo>
                <a:lnTo>
                  <a:pt x="354807" y="1366837"/>
                </a:lnTo>
                <a:lnTo>
                  <a:pt x="64294" y="1564481"/>
                </a:lnTo>
                <a:lnTo>
                  <a:pt x="40482" y="1576387"/>
                </a:lnTo>
                <a:lnTo>
                  <a:pt x="23813" y="1578769"/>
                </a:lnTo>
                <a:lnTo>
                  <a:pt x="7144" y="1574006"/>
                </a:lnTo>
                <a:lnTo>
                  <a:pt x="0" y="1562100"/>
                </a:lnTo>
                <a:lnTo>
                  <a:pt x="7144" y="1545431"/>
                </a:lnTo>
                <a:lnTo>
                  <a:pt x="114300" y="1443037"/>
                </a:lnTo>
                <a:lnTo>
                  <a:pt x="269082" y="1302544"/>
                </a:lnTo>
                <a:lnTo>
                  <a:pt x="411957" y="1166812"/>
                </a:lnTo>
                <a:lnTo>
                  <a:pt x="597694" y="990600"/>
                </a:lnTo>
                <a:lnTo>
                  <a:pt x="723900" y="862012"/>
                </a:lnTo>
                <a:lnTo>
                  <a:pt x="859632" y="719137"/>
                </a:lnTo>
                <a:lnTo>
                  <a:pt x="981075" y="569119"/>
                </a:lnTo>
                <a:lnTo>
                  <a:pt x="1116807" y="404812"/>
                </a:lnTo>
                <a:lnTo>
                  <a:pt x="1259682" y="226219"/>
                </a:lnTo>
                <a:lnTo>
                  <a:pt x="1352550" y="90487"/>
                </a:lnTo>
                <a:lnTo>
                  <a:pt x="1585913" y="0"/>
                </a:lnTo>
                <a:lnTo>
                  <a:pt x="1581150" y="150019"/>
                </a:lnTo>
                <a:lnTo>
                  <a:pt x="1481138" y="257175"/>
                </a:lnTo>
                <a:lnTo>
                  <a:pt x="1364457" y="402431"/>
                </a:lnTo>
                <a:lnTo>
                  <a:pt x="1240632" y="559594"/>
                </a:lnTo>
                <a:lnTo>
                  <a:pt x="1102519" y="711994"/>
                </a:lnTo>
                <a:lnTo>
                  <a:pt x="990600" y="835819"/>
                </a:lnTo>
                <a:lnTo>
                  <a:pt x="854869" y="97631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4231B12-77BA-4C24-AE40-40D12913CFFB}"/>
              </a:ext>
            </a:extLst>
          </p:cNvPr>
          <p:cNvSpPr/>
          <p:nvPr/>
        </p:nvSpPr>
        <p:spPr>
          <a:xfrm>
            <a:off x="6661151" y="3810000"/>
            <a:ext cx="1920875" cy="1671638"/>
          </a:xfrm>
          <a:custGeom>
            <a:avLst/>
            <a:gdLst>
              <a:gd name="connsiteX0" fmla="*/ 728663 w 1921669"/>
              <a:gd name="connsiteY0" fmla="*/ 1023938 h 1671638"/>
              <a:gd name="connsiteX1" fmla="*/ 359569 w 1921669"/>
              <a:gd name="connsiteY1" fmla="*/ 588169 h 1671638"/>
              <a:gd name="connsiteX2" fmla="*/ 154782 w 1921669"/>
              <a:gd name="connsiteY2" fmla="*/ 340519 h 1671638"/>
              <a:gd name="connsiteX3" fmla="*/ 4763 w 1921669"/>
              <a:gd name="connsiteY3" fmla="*/ 166688 h 1671638"/>
              <a:gd name="connsiteX4" fmla="*/ 0 w 1921669"/>
              <a:gd name="connsiteY4" fmla="*/ 0 h 1671638"/>
              <a:gd name="connsiteX5" fmla="*/ 150019 w 1921669"/>
              <a:gd name="connsiteY5" fmla="*/ 140494 h 1671638"/>
              <a:gd name="connsiteX6" fmla="*/ 369094 w 1921669"/>
              <a:gd name="connsiteY6" fmla="*/ 366713 h 1671638"/>
              <a:gd name="connsiteX7" fmla="*/ 571500 w 1921669"/>
              <a:gd name="connsiteY7" fmla="*/ 564356 h 1671638"/>
              <a:gd name="connsiteX8" fmla="*/ 731044 w 1921669"/>
              <a:gd name="connsiteY8" fmla="*/ 716756 h 1671638"/>
              <a:gd name="connsiteX9" fmla="*/ 921544 w 1921669"/>
              <a:gd name="connsiteY9" fmla="*/ 892969 h 1671638"/>
              <a:gd name="connsiteX10" fmla="*/ 1073944 w 1921669"/>
              <a:gd name="connsiteY10" fmla="*/ 1031081 h 1671638"/>
              <a:gd name="connsiteX11" fmla="*/ 1257300 w 1921669"/>
              <a:gd name="connsiteY11" fmla="*/ 1176338 h 1671638"/>
              <a:gd name="connsiteX12" fmla="*/ 1488282 w 1921669"/>
              <a:gd name="connsiteY12" fmla="*/ 1340644 h 1671638"/>
              <a:gd name="connsiteX13" fmla="*/ 1678782 w 1921669"/>
              <a:gd name="connsiteY13" fmla="*/ 1471613 h 1671638"/>
              <a:gd name="connsiteX14" fmla="*/ 1878807 w 1921669"/>
              <a:gd name="connsiteY14" fmla="*/ 1600200 h 1671638"/>
              <a:gd name="connsiteX15" fmla="*/ 1912144 w 1921669"/>
              <a:gd name="connsiteY15" fmla="*/ 1626394 h 1671638"/>
              <a:gd name="connsiteX16" fmla="*/ 1921669 w 1921669"/>
              <a:gd name="connsiteY16" fmla="*/ 1643063 h 1671638"/>
              <a:gd name="connsiteX17" fmla="*/ 1914525 w 1921669"/>
              <a:gd name="connsiteY17" fmla="*/ 1662113 h 1671638"/>
              <a:gd name="connsiteX18" fmla="*/ 1895475 w 1921669"/>
              <a:gd name="connsiteY18" fmla="*/ 1671638 h 1671638"/>
              <a:gd name="connsiteX19" fmla="*/ 1783557 w 1921669"/>
              <a:gd name="connsiteY19" fmla="*/ 1666875 h 1671638"/>
              <a:gd name="connsiteX20" fmla="*/ 1514475 w 1921669"/>
              <a:gd name="connsiteY20" fmla="*/ 1647825 h 1671638"/>
              <a:gd name="connsiteX21" fmla="*/ 1288257 w 1921669"/>
              <a:gd name="connsiteY21" fmla="*/ 1628775 h 1671638"/>
              <a:gd name="connsiteX22" fmla="*/ 1262063 w 1921669"/>
              <a:gd name="connsiteY22" fmla="*/ 1624013 h 1671638"/>
              <a:gd name="connsiteX23" fmla="*/ 1233488 w 1921669"/>
              <a:gd name="connsiteY23" fmla="*/ 1604963 h 1671638"/>
              <a:gd name="connsiteX24" fmla="*/ 1157288 w 1921669"/>
              <a:gd name="connsiteY24" fmla="*/ 1538288 h 1671638"/>
              <a:gd name="connsiteX25" fmla="*/ 985838 w 1921669"/>
              <a:gd name="connsiteY25" fmla="*/ 1335881 h 1671638"/>
              <a:gd name="connsiteX26" fmla="*/ 728663 w 1921669"/>
              <a:gd name="connsiteY26" fmla="*/ 1023938 h 16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921669" h="1671638">
                <a:moveTo>
                  <a:pt x="728663" y="1023938"/>
                </a:moveTo>
                <a:lnTo>
                  <a:pt x="359569" y="588169"/>
                </a:lnTo>
                <a:lnTo>
                  <a:pt x="154782" y="340519"/>
                </a:lnTo>
                <a:lnTo>
                  <a:pt x="4763" y="166688"/>
                </a:lnTo>
                <a:lnTo>
                  <a:pt x="0" y="0"/>
                </a:lnTo>
                <a:lnTo>
                  <a:pt x="150019" y="140494"/>
                </a:lnTo>
                <a:lnTo>
                  <a:pt x="369094" y="366713"/>
                </a:lnTo>
                <a:lnTo>
                  <a:pt x="571500" y="564356"/>
                </a:lnTo>
                <a:lnTo>
                  <a:pt x="731044" y="716756"/>
                </a:lnTo>
                <a:lnTo>
                  <a:pt x="921544" y="892969"/>
                </a:lnTo>
                <a:lnTo>
                  <a:pt x="1073944" y="1031081"/>
                </a:lnTo>
                <a:lnTo>
                  <a:pt x="1257300" y="1176338"/>
                </a:lnTo>
                <a:lnTo>
                  <a:pt x="1488282" y="1340644"/>
                </a:lnTo>
                <a:lnTo>
                  <a:pt x="1678782" y="1471613"/>
                </a:lnTo>
                <a:lnTo>
                  <a:pt x="1878807" y="1600200"/>
                </a:lnTo>
                <a:lnTo>
                  <a:pt x="1912144" y="1626394"/>
                </a:lnTo>
                <a:lnTo>
                  <a:pt x="1921669" y="1643063"/>
                </a:lnTo>
                <a:lnTo>
                  <a:pt x="1914525" y="1662113"/>
                </a:lnTo>
                <a:lnTo>
                  <a:pt x="1895475" y="1671638"/>
                </a:lnTo>
                <a:lnTo>
                  <a:pt x="1783557" y="1666875"/>
                </a:lnTo>
                <a:lnTo>
                  <a:pt x="1514475" y="1647825"/>
                </a:lnTo>
                <a:lnTo>
                  <a:pt x="1288257" y="1628775"/>
                </a:lnTo>
                <a:lnTo>
                  <a:pt x="1262063" y="1624013"/>
                </a:lnTo>
                <a:lnTo>
                  <a:pt x="1233488" y="1604963"/>
                </a:lnTo>
                <a:lnTo>
                  <a:pt x="1157288" y="1538288"/>
                </a:lnTo>
                <a:lnTo>
                  <a:pt x="985838" y="1335881"/>
                </a:lnTo>
                <a:lnTo>
                  <a:pt x="728663" y="102393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EBC08F3-34E9-4C91-88F5-02099D34A499}"/>
              </a:ext>
            </a:extLst>
          </p:cNvPr>
          <p:cNvGrpSpPr/>
          <p:nvPr/>
        </p:nvGrpSpPr>
        <p:grpSpPr>
          <a:xfrm>
            <a:off x="3648075" y="1457326"/>
            <a:ext cx="4933951" cy="4479925"/>
            <a:chOff x="3648075" y="1457326"/>
            <a:chExt cx="4933951" cy="44799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00AC0CF-7468-4420-B006-501774D19322}"/>
                </a:ext>
              </a:extLst>
            </p:cNvPr>
            <p:cNvSpPr/>
            <p:nvPr/>
          </p:nvSpPr>
          <p:spPr>
            <a:xfrm>
              <a:off x="3671889" y="2398714"/>
              <a:ext cx="1738312" cy="606425"/>
            </a:xfrm>
            <a:custGeom>
              <a:avLst/>
              <a:gdLst>
                <a:gd name="connsiteX0" fmla="*/ 1266825 w 1738312"/>
                <a:gd name="connsiteY0" fmla="*/ 285750 h 607219"/>
                <a:gd name="connsiteX1" fmla="*/ 1114425 w 1738312"/>
                <a:gd name="connsiteY1" fmla="*/ 326231 h 607219"/>
                <a:gd name="connsiteX2" fmla="*/ 969168 w 1738312"/>
                <a:gd name="connsiteY2" fmla="*/ 376237 h 607219"/>
                <a:gd name="connsiteX3" fmla="*/ 707231 w 1738312"/>
                <a:gd name="connsiteY3" fmla="*/ 464344 h 607219"/>
                <a:gd name="connsiteX4" fmla="*/ 440531 w 1738312"/>
                <a:gd name="connsiteY4" fmla="*/ 552450 h 607219"/>
                <a:gd name="connsiteX5" fmla="*/ 302418 w 1738312"/>
                <a:gd name="connsiteY5" fmla="*/ 607219 h 607219"/>
                <a:gd name="connsiteX6" fmla="*/ 280987 w 1738312"/>
                <a:gd name="connsiteY6" fmla="*/ 607219 h 607219"/>
                <a:gd name="connsiteX7" fmla="*/ 250031 w 1738312"/>
                <a:gd name="connsiteY7" fmla="*/ 592931 h 607219"/>
                <a:gd name="connsiteX8" fmla="*/ 209550 w 1738312"/>
                <a:gd name="connsiteY8" fmla="*/ 566737 h 607219"/>
                <a:gd name="connsiteX9" fmla="*/ 173831 w 1738312"/>
                <a:gd name="connsiteY9" fmla="*/ 538162 h 607219"/>
                <a:gd name="connsiteX10" fmla="*/ 114300 w 1738312"/>
                <a:gd name="connsiteY10" fmla="*/ 478631 h 607219"/>
                <a:gd name="connsiteX11" fmla="*/ 71437 w 1738312"/>
                <a:gd name="connsiteY11" fmla="*/ 433387 h 607219"/>
                <a:gd name="connsiteX12" fmla="*/ 16668 w 1738312"/>
                <a:gd name="connsiteY12" fmla="*/ 364331 h 607219"/>
                <a:gd name="connsiteX13" fmla="*/ 4762 w 1738312"/>
                <a:gd name="connsiteY13" fmla="*/ 345281 h 607219"/>
                <a:gd name="connsiteX14" fmla="*/ 0 w 1738312"/>
                <a:gd name="connsiteY14" fmla="*/ 330994 h 607219"/>
                <a:gd name="connsiteX15" fmla="*/ 4762 w 1738312"/>
                <a:gd name="connsiteY15" fmla="*/ 302419 h 607219"/>
                <a:gd name="connsiteX16" fmla="*/ 9525 w 1738312"/>
                <a:gd name="connsiteY16" fmla="*/ 290512 h 607219"/>
                <a:gd name="connsiteX17" fmla="*/ 16668 w 1738312"/>
                <a:gd name="connsiteY17" fmla="*/ 280987 h 607219"/>
                <a:gd name="connsiteX18" fmla="*/ 23812 w 1738312"/>
                <a:gd name="connsiteY18" fmla="*/ 278606 h 607219"/>
                <a:gd name="connsiteX19" fmla="*/ 35718 w 1738312"/>
                <a:gd name="connsiteY19" fmla="*/ 278606 h 607219"/>
                <a:gd name="connsiteX20" fmla="*/ 52387 w 1738312"/>
                <a:gd name="connsiteY20" fmla="*/ 292894 h 607219"/>
                <a:gd name="connsiteX21" fmla="*/ 119062 w 1738312"/>
                <a:gd name="connsiteY21" fmla="*/ 333375 h 607219"/>
                <a:gd name="connsiteX22" fmla="*/ 173831 w 1738312"/>
                <a:gd name="connsiteY22" fmla="*/ 357187 h 607219"/>
                <a:gd name="connsiteX23" fmla="*/ 230981 w 1738312"/>
                <a:gd name="connsiteY23" fmla="*/ 373856 h 607219"/>
                <a:gd name="connsiteX24" fmla="*/ 283368 w 1738312"/>
                <a:gd name="connsiteY24" fmla="*/ 381000 h 607219"/>
                <a:gd name="connsiteX25" fmla="*/ 350043 w 1738312"/>
                <a:gd name="connsiteY25" fmla="*/ 383381 h 607219"/>
                <a:gd name="connsiteX26" fmla="*/ 469106 w 1738312"/>
                <a:gd name="connsiteY26" fmla="*/ 352425 h 607219"/>
                <a:gd name="connsiteX27" fmla="*/ 690562 w 1738312"/>
                <a:gd name="connsiteY27" fmla="*/ 292894 h 607219"/>
                <a:gd name="connsiteX28" fmla="*/ 971550 w 1738312"/>
                <a:gd name="connsiteY28" fmla="*/ 219075 h 607219"/>
                <a:gd name="connsiteX29" fmla="*/ 1116806 w 1738312"/>
                <a:gd name="connsiteY29" fmla="*/ 173831 h 607219"/>
                <a:gd name="connsiteX30" fmla="*/ 1338262 w 1738312"/>
                <a:gd name="connsiteY30" fmla="*/ 100012 h 607219"/>
                <a:gd name="connsiteX31" fmla="*/ 1383506 w 1738312"/>
                <a:gd name="connsiteY31" fmla="*/ 69056 h 607219"/>
                <a:gd name="connsiteX32" fmla="*/ 1478756 w 1738312"/>
                <a:gd name="connsiteY32" fmla="*/ 0 h 607219"/>
                <a:gd name="connsiteX33" fmla="*/ 1500187 w 1738312"/>
                <a:gd name="connsiteY33" fmla="*/ 4762 h 607219"/>
                <a:gd name="connsiteX34" fmla="*/ 1566862 w 1738312"/>
                <a:gd name="connsiteY34" fmla="*/ 33337 h 607219"/>
                <a:gd name="connsiteX35" fmla="*/ 1595437 w 1738312"/>
                <a:gd name="connsiteY35" fmla="*/ 45244 h 607219"/>
                <a:gd name="connsiteX36" fmla="*/ 1640681 w 1738312"/>
                <a:gd name="connsiteY36" fmla="*/ 71437 h 607219"/>
                <a:gd name="connsiteX37" fmla="*/ 1678781 w 1738312"/>
                <a:gd name="connsiteY37" fmla="*/ 95250 h 607219"/>
                <a:gd name="connsiteX38" fmla="*/ 1702593 w 1738312"/>
                <a:gd name="connsiteY38" fmla="*/ 111919 h 607219"/>
                <a:gd name="connsiteX39" fmla="*/ 1721643 w 1738312"/>
                <a:gd name="connsiteY39" fmla="*/ 135731 h 607219"/>
                <a:gd name="connsiteX40" fmla="*/ 1731168 w 1738312"/>
                <a:gd name="connsiteY40" fmla="*/ 152400 h 607219"/>
                <a:gd name="connsiteX41" fmla="*/ 1738312 w 1738312"/>
                <a:gd name="connsiteY41" fmla="*/ 171450 h 607219"/>
                <a:gd name="connsiteX42" fmla="*/ 1738312 w 1738312"/>
                <a:gd name="connsiteY42" fmla="*/ 185737 h 607219"/>
                <a:gd name="connsiteX43" fmla="*/ 1728787 w 1738312"/>
                <a:gd name="connsiteY43" fmla="*/ 200025 h 607219"/>
                <a:gd name="connsiteX44" fmla="*/ 1707356 w 1738312"/>
                <a:gd name="connsiteY44" fmla="*/ 211931 h 607219"/>
                <a:gd name="connsiteX45" fmla="*/ 1659731 w 1738312"/>
                <a:gd name="connsiteY45" fmla="*/ 223837 h 607219"/>
                <a:gd name="connsiteX46" fmla="*/ 1562100 w 1738312"/>
                <a:gd name="connsiteY46" fmla="*/ 235744 h 607219"/>
                <a:gd name="connsiteX47" fmla="*/ 1485900 w 1738312"/>
                <a:gd name="connsiteY47" fmla="*/ 242887 h 607219"/>
                <a:gd name="connsiteX48" fmla="*/ 1266825 w 1738312"/>
                <a:gd name="connsiteY48" fmla="*/ 28575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607219">
                  <a:moveTo>
                    <a:pt x="1266825" y="285750"/>
                  </a:moveTo>
                  <a:lnTo>
                    <a:pt x="1114425" y="326231"/>
                  </a:lnTo>
                  <a:lnTo>
                    <a:pt x="969168" y="376237"/>
                  </a:lnTo>
                  <a:lnTo>
                    <a:pt x="707231" y="464344"/>
                  </a:lnTo>
                  <a:lnTo>
                    <a:pt x="440531" y="552450"/>
                  </a:lnTo>
                  <a:lnTo>
                    <a:pt x="302418" y="607219"/>
                  </a:lnTo>
                  <a:lnTo>
                    <a:pt x="280987" y="607219"/>
                  </a:lnTo>
                  <a:lnTo>
                    <a:pt x="250031" y="592931"/>
                  </a:lnTo>
                  <a:lnTo>
                    <a:pt x="209550" y="566737"/>
                  </a:lnTo>
                  <a:lnTo>
                    <a:pt x="173831" y="538162"/>
                  </a:lnTo>
                  <a:lnTo>
                    <a:pt x="114300" y="478631"/>
                  </a:lnTo>
                  <a:lnTo>
                    <a:pt x="71437" y="433387"/>
                  </a:lnTo>
                  <a:lnTo>
                    <a:pt x="16668" y="364331"/>
                  </a:lnTo>
                  <a:lnTo>
                    <a:pt x="4762" y="345281"/>
                  </a:lnTo>
                  <a:lnTo>
                    <a:pt x="0" y="330994"/>
                  </a:lnTo>
                  <a:lnTo>
                    <a:pt x="4762" y="302419"/>
                  </a:lnTo>
                  <a:lnTo>
                    <a:pt x="9525" y="290512"/>
                  </a:lnTo>
                  <a:lnTo>
                    <a:pt x="16668" y="280987"/>
                  </a:lnTo>
                  <a:lnTo>
                    <a:pt x="23812" y="278606"/>
                  </a:lnTo>
                  <a:lnTo>
                    <a:pt x="35718" y="278606"/>
                  </a:lnTo>
                  <a:lnTo>
                    <a:pt x="52387" y="292894"/>
                  </a:lnTo>
                  <a:lnTo>
                    <a:pt x="119062" y="333375"/>
                  </a:lnTo>
                  <a:lnTo>
                    <a:pt x="173831" y="357187"/>
                  </a:lnTo>
                  <a:lnTo>
                    <a:pt x="230981" y="373856"/>
                  </a:lnTo>
                  <a:lnTo>
                    <a:pt x="283368" y="381000"/>
                  </a:lnTo>
                  <a:lnTo>
                    <a:pt x="350043" y="383381"/>
                  </a:lnTo>
                  <a:lnTo>
                    <a:pt x="469106" y="352425"/>
                  </a:lnTo>
                  <a:lnTo>
                    <a:pt x="690562" y="292894"/>
                  </a:lnTo>
                  <a:lnTo>
                    <a:pt x="971550" y="219075"/>
                  </a:lnTo>
                  <a:lnTo>
                    <a:pt x="1116806" y="173831"/>
                  </a:lnTo>
                  <a:lnTo>
                    <a:pt x="1338262" y="100012"/>
                  </a:lnTo>
                  <a:lnTo>
                    <a:pt x="1383506" y="69056"/>
                  </a:lnTo>
                  <a:lnTo>
                    <a:pt x="1478756" y="0"/>
                  </a:lnTo>
                  <a:lnTo>
                    <a:pt x="1500187" y="4762"/>
                  </a:lnTo>
                  <a:lnTo>
                    <a:pt x="1566862" y="33337"/>
                  </a:lnTo>
                  <a:lnTo>
                    <a:pt x="1595437" y="45244"/>
                  </a:lnTo>
                  <a:lnTo>
                    <a:pt x="1640681" y="71437"/>
                  </a:lnTo>
                  <a:lnTo>
                    <a:pt x="1678781" y="95250"/>
                  </a:lnTo>
                  <a:lnTo>
                    <a:pt x="1702593" y="111919"/>
                  </a:lnTo>
                  <a:lnTo>
                    <a:pt x="1721643" y="135731"/>
                  </a:lnTo>
                  <a:lnTo>
                    <a:pt x="1731168" y="152400"/>
                  </a:lnTo>
                  <a:lnTo>
                    <a:pt x="1738312" y="171450"/>
                  </a:lnTo>
                  <a:lnTo>
                    <a:pt x="1738312" y="185737"/>
                  </a:lnTo>
                  <a:lnTo>
                    <a:pt x="1728787" y="200025"/>
                  </a:lnTo>
                  <a:lnTo>
                    <a:pt x="1707356" y="211931"/>
                  </a:lnTo>
                  <a:lnTo>
                    <a:pt x="1659731" y="223837"/>
                  </a:lnTo>
                  <a:lnTo>
                    <a:pt x="1562100" y="235744"/>
                  </a:lnTo>
                  <a:lnTo>
                    <a:pt x="1485900" y="242887"/>
                  </a:lnTo>
                  <a:lnTo>
                    <a:pt x="1266825" y="285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6099C482-195D-45D0-8189-FE6EA874C01C}"/>
                </a:ext>
              </a:extLst>
            </p:cNvPr>
            <p:cNvSpPr/>
            <p:nvPr/>
          </p:nvSpPr>
          <p:spPr>
            <a:xfrm>
              <a:off x="5519739" y="1457326"/>
              <a:ext cx="1881187" cy="836613"/>
            </a:xfrm>
            <a:custGeom>
              <a:avLst/>
              <a:gdLst>
                <a:gd name="connsiteX0" fmla="*/ 928687 w 1881187"/>
                <a:gd name="connsiteY0" fmla="*/ 614363 h 835819"/>
                <a:gd name="connsiteX1" fmla="*/ 611981 w 1881187"/>
                <a:gd name="connsiteY1" fmla="*/ 707231 h 835819"/>
                <a:gd name="connsiteX2" fmla="*/ 330993 w 1881187"/>
                <a:gd name="connsiteY2" fmla="*/ 776288 h 835819"/>
                <a:gd name="connsiteX3" fmla="*/ 71437 w 1881187"/>
                <a:gd name="connsiteY3" fmla="*/ 833438 h 835819"/>
                <a:gd name="connsiteX4" fmla="*/ 42862 w 1881187"/>
                <a:gd name="connsiteY4" fmla="*/ 835819 h 835819"/>
                <a:gd name="connsiteX5" fmla="*/ 11906 w 1881187"/>
                <a:gd name="connsiteY5" fmla="*/ 833438 h 835819"/>
                <a:gd name="connsiteX6" fmla="*/ 0 w 1881187"/>
                <a:gd name="connsiteY6" fmla="*/ 823913 h 835819"/>
                <a:gd name="connsiteX7" fmla="*/ 2381 w 1881187"/>
                <a:gd name="connsiteY7" fmla="*/ 802481 h 835819"/>
                <a:gd name="connsiteX8" fmla="*/ 16668 w 1881187"/>
                <a:gd name="connsiteY8" fmla="*/ 781050 h 835819"/>
                <a:gd name="connsiteX9" fmla="*/ 40481 w 1881187"/>
                <a:gd name="connsiteY9" fmla="*/ 762000 h 835819"/>
                <a:gd name="connsiteX10" fmla="*/ 235743 w 1881187"/>
                <a:gd name="connsiteY10" fmla="*/ 709613 h 835819"/>
                <a:gd name="connsiteX11" fmla="*/ 388143 w 1881187"/>
                <a:gd name="connsiteY11" fmla="*/ 664369 h 835819"/>
                <a:gd name="connsiteX12" fmla="*/ 578643 w 1881187"/>
                <a:gd name="connsiteY12" fmla="*/ 604838 h 835819"/>
                <a:gd name="connsiteX13" fmla="*/ 750093 w 1881187"/>
                <a:gd name="connsiteY13" fmla="*/ 540544 h 835819"/>
                <a:gd name="connsiteX14" fmla="*/ 904875 w 1881187"/>
                <a:gd name="connsiteY14" fmla="*/ 473869 h 835819"/>
                <a:gd name="connsiteX15" fmla="*/ 1147762 w 1881187"/>
                <a:gd name="connsiteY15" fmla="*/ 354806 h 835819"/>
                <a:gd name="connsiteX16" fmla="*/ 1333500 w 1881187"/>
                <a:gd name="connsiteY16" fmla="*/ 245269 h 835819"/>
                <a:gd name="connsiteX17" fmla="*/ 1414462 w 1881187"/>
                <a:gd name="connsiteY17" fmla="*/ 188119 h 835819"/>
                <a:gd name="connsiteX18" fmla="*/ 1416843 w 1881187"/>
                <a:gd name="connsiteY18" fmla="*/ 176213 h 835819"/>
                <a:gd name="connsiteX19" fmla="*/ 1404937 w 1881187"/>
                <a:gd name="connsiteY19" fmla="*/ 145256 h 835819"/>
                <a:gd name="connsiteX20" fmla="*/ 1388268 w 1881187"/>
                <a:gd name="connsiteY20" fmla="*/ 121444 h 835819"/>
                <a:gd name="connsiteX21" fmla="*/ 1362075 w 1881187"/>
                <a:gd name="connsiteY21" fmla="*/ 95250 h 835819"/>
                <a:gd name="connsiteX22" fmla="*/ 1331118 w 1881187"/>
                <a:gd name="connsiteY22" fmla="*/ 73819 h 835819"/>
                <a:gd name="connsiteX23" fmla="*/ 1309687 w 1881187"/>
                <a:gd name="connsiteY23" fmla="*/ 59531 h 835819"/>
                <a:gd name="connsiteX24" fmla="*/ 1295400 w 1881187"/>
                <a:gd name="connsiteY24" fmla="*/ 45244 h 835819"/>
                <a:gd name="connsiteX25" fmla="*/ 1288256 w 1881187"/>
                <a:gd name="connsiteY25" fmla="*/ 30956 h 835819"/>
                <a:gd name="connsiteX26" fmla="*/ 1288256 w 1881187"/>
                <a:gd name="connsiteY26" fmla="*/ 16669 h 835819"/>
                <a:gd name="connsiteX27" fmla="*/ 1295400 w 1881187"/>
                <a:gd name="connsiteY27" fmla="*/ 7144 h 835819"/>
                <a:gd name="connsiteX28" fmla="*/ 1304925 w 1881187"/>
                <a:gd name="connsiteY28" fmla="*/ 0 h 835819"/>
                <a:gd name="connsiteX29" fmla="*/ 1343025 w 1881187"/>
                <a:gd name="connsiteY29" fmla="*/ 2381 h 835819"/>
                <a:gd name="connsiteX30" fmla="*/ 1431131 w 1881187"/>
                <a:gd name="connsiteY30" fmla="*/ 14288 h 835819"/>
                <a:gd name="connsiteX31" fmla="*/ 1509712 w 1881187"/>
                <a:gd name="connsiteY31" fmla="*/ 30956 h 835819"/>
                <a:gd name="connsiteX32" fmla="*/ 1600200 w 1881187"/>
                <a:gd name="connsiteY32" fmla="*/ 54769 h 835819"/>
                <a:gd name="connsiteX33" fmla="*/ 1669256 w 1881187"/>
                <a:gd name="connsiteY33" fmla="*/ 80963 h 835819"/>
                <a:gd name="connsiteX34" fmla="*/ 1733550 w 1881187"/>
                <a:gd name="connsiteY34" fmla="*/ 107156 h 835819"/>
                <a:gd name="connsiteX35" fmla="*/ 1783556 w 1881187"/>
                <a:gd name="connsiteY35" fmla="*/ 133350 h 835819"/>
                <a:gd name="connsiteX36" fmla="*/ 1816893 w 1881187"/>
                <a:gd name="connsiteY36" fmla="*/ 152400 h 835819"/>
                <a:gd name="connsiteX37" fmla="*/ 1840706 w 1881187"/>
                <a:gd name="connsiteY37" fmla="*/ 173831 h 835819"/>
                <a:gd name="connsiteX38" fmla="*/ 1859756 w 1881187"/>
                <a:gd name="connsiteY38" fmla="*/ 192881 h 835819"/>
                <a:gd name="connsiteX39" fmla="*/ 1874043 w 1881187"/>
                <a:gd name="connsiteY39" fmla="*/ 216694 h 835819"/>
                <a:gd name="connsiteX40" fmla="*/ 1881187 w 1881187"/>
                <a:gd name="connsiteY40" fmla="*/ 238125 h 835819"/>
                <a:gd name="connsiteX41" fmla="*/ 1881187 w 1881187"/>
                <a:gd name="connsiteY41" fmla="*/ 259556 h 835819"/>
                <a:gd name="connsiteX42" fmla="*/ 1864518 w 1881187"/>
                <a:gd name="connsiteY42" fmla="*/ 276225 h 835819"/>
                <a:gd name="connsiteX43" fmla="*/ 1828800 w 1881187"/>
                <a:gd name="connsiteY43" fmla="*/ 292894 h 835819"/>
                <a:gd name="connsiteX44" fmla="*/ 1702593 w 1881187"/>
                <a:gd name="connsiteY44" fmla="*/ 335756 h 835819"/>
                <a:gd name="connsiteX45" fmla="*/ 1597818 w 1881187"/>
                <a:gd name="connsiteY45" fmla="*/ 381000 h 835819"/>
                <a:gd name="connsiteX46" fmla="*/ 1490662 w 1881187"/>
                <a:gd name="connsiteY46" fmla="*/ 428625 h 835819"/>
                <a:gd name="connsiteX47" fmla="*/ 1228725 w 1881187"/>
                <a:gd name="connsiteY47" fmla="*/ 521494 h 835819"/>
                <a:gd name="connsiteX48" fmla="*/ 928687 w 1881187"/>
                <a:gd name="connsiteY48" fmla="*/ 614363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81187" h="835819">
                  <a:moveTo>
                    <a:pt x="928687" y="614363"/>
                  </a:moveTo>
                  <a:lnTo>
                    <a:pt x="611981" y="707231"/>
                  </a:lnTo>
                  <a:lnTo>
                    <a:pt x="330993" y="776288"/>
                  </a:lnTo>
                  <a:lnTo>
                    <a:pt x="71437" y="833438"/>
                  </a:lnTo>
                  <a:lnTo>
                    <a:pt x="42862" y="835819"/>
                  </a:lnTo>
                  <a:lnTo>
                    <a:pt x="11906" y="833438"/>
                  </a:lnTo>
                  <a:lnTo>
                    <a:pt x="0" y="823913"/>
                  </a:lnTo>
                  <a:lnTo>
                    <a:pt x="2381" y="802481"/>
                  </a:lnTo>
                  <a:lnTo>
                    <a:pt x="16668" y="781050"/>
                  </a:lnTo>
                  <a:lnTo>
                    <a:pt x="40481" y="762000"/>
                  </a:lnTo>
                  <a:lnTo>
                    <a:pt x="235743" y="709613"/>
                  </a:lnTo>
                  <a:lnTo>
                    <a:pt x="388143" y="664369"/>
                  </a:lnTo>
                  <a:lnTo>
                    <a:pt x="578643" y="604838"/>
                  </a:lnTo>
                  <a:lnTo>
                    <a:pt x="750093" y="540544"/>
                  </a:lnTo>
                  <a:lnTo>
                    <a:pt x="904875" y="473869"/>
                  </a:lnTo>
                  <a:lnTo>
                    <a:pt x="1147762" y="354806"/>
                  </a:lnTo>
                  <a:lnTo>
                    <a:pt x="1333500" y="245269"/>
                  </a:lnTo>
                  <a:lnTo>
                    <a:pt x="1414462" y="188119"/>
                  </a:lnTo>
                  <a:lnTo>
                    <a:pt x="1416843" y="176213"/>
                  </a:lnTo>
                  <a:lnTo>
                    <a:pt x="1404937" y="145256"/>
                  </a:lnTo>
                  <a:lnTo>
                    <a:pt x="1388268" y="121444"/>
                  </a:lnTo>
                  <a:lnTo>
                    <a:pt x="1362075" y="95250"/>
                  </a:lnTo>
                  <a:lnTo>
                    <a:pt x="1331118" y="73819"/>
                  </a:lnTo>
                  <a:lnTo>
                    <a:pt x="1309687" y="59531"/>
                  </a:lnTo>
                  <a:lnTo>
                    <a:pt x="1295400" y="45244"/>
                  </a:lnTo>
                  <a:lnTo>
                    <a:pt x="1288256" y="30956"/>
                  </a:lnTo>
                  <a:lnTo>
                    <a:pt x="1288256" y="16669"/>
                  </a:lnTo>
                  <a:lnTo>
                    <a:pt x="1295400" y="7144"/>
                  </a:lnTo>
                  <a:lnTo>
                    <a:pt x="1304925" y="0"/>
                  </a:lnTo>
                  <a:lnTo>
                    <a:pt x="1343025" y="2381"/>
                  </a:lnTo>
                  <a:lnTo>
                    <a:pt x="1431131" y="14288"/>
                  </a:lnTo>
                  <a:lnTo>
                    <a:pt x="1509712" y="30956"/>
                  </a:lnTo>
                  <a:lnTo>
                    <a:pt x="1600200" y="54769"/>
                  </a:lnTo>
                  <a:lnTo>
                    <a:pt x="1669256" y="80963"/>
                  </a:lnTo>
                  <a:lnTo>
                    <a:pt x="1733550" y="107156"/>
                  </a:lnTo>
                  <a:lnTo>
                    <a:pt x="1783556" y="133350"/>
                  </a:lnTo>
                  <a:lnTo>
                    <a:pt x="1816893" y="152400"/>
                  </a:lnTo>
                  <a:lnTo>
                    <a:pt x="1840706" y="173831"/>
                  </a:lnTo>
                  <a:lnTo>
                    <a:pt x="1859756" y="192881"/>
                  </a:lnTo>
                  <a:lnTo>
                    <a:pt x="1874043" y="216694"/>
                  </a:lnTo>
                  <a:lnTo>
                    <a:pt x="1881187" y="238125"/>
                  </a:lnTo>
                  <a:lnTo>
                    <a:pt x="1881187" y="259556"/>
                  </a:lnTo>
                  <a:lnTo>
                    <a:pt x="1864518" y="276225"/>
                  </a:lnTo>
                  <a:lnTo>
                    <a:pt x="1828800" y="292894"/>
                  </a:lnTo>
                  <a:lnTo>
                    <a:pt x="1702593" y="335756"/>
                  </a:lnTo>
                  <a:lnTo>
                    <a:pt x="1597818" y="381000"/>
                  </a:lnTo>
                  <a:lnTo>
                    <a:pt x="1490662" y="428625"/>
                  </a:lnTo>
                  <a:lnTo>
                    <a:pt x="1228725" y="521494"/>
                  </a:lnTo>
                  <a:lnTo>
                    <a:pt x="928687" y="614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C4BF8D64-1D41-4714-B483-90FFDDB88C72}"/>
                </a:ext>
              </a:extLst>
            </p:cNvPr>
            <p:cNvSpPr/>
            <p:nvPr/>
          </p:nvSpPr>
          <p:spPr>
            <a:xfrm>
              <a:off x="6251575" y="2230438"/>
              <a:ext cx="552450" cy="711200"/>
            </a:xfrm>
            <a:custGeom>
              <a:avLst/>
              <a:gdLst>
                <a:gd name="connsiteX0" fmla="*/ 273844 w 552450"/>
                <a:gd name="connsiteY0" fmla="*/ 495300 h 709613"/>
                <a:gd name="connsiteX1" fmla="*/ 142875 w 552450"/>
                <a:gd name="connsiteY1" fmla="*/ 278607 h 709613"/>
                <a:gd name="connsiteX2" fmla="*/ 30957 w 552450"/>
                <a:gd name="connsiteY2" fmla="*/ 90488 h 709613"/>
                <a:gd name="connsiteX3" fmla="*/ 11907 w 552450"/>
                <a:gd name="connsiteY3" fmla="*/ 57150 h 709613"/>
                <a:gd name="connsiteX4" fmla="*/ 2382 w 552450"/>
                <a:gd name="connsiteY4" fmla="*/ 33338 h 709613"/>
                <a:gd name="connsiteX5" fmla="*/ 0 w 552450"/>
                <a:gd name="connsiteY5" fmla="*/ 16669 h 709613"/>
                <a:gd name="connsiteX6" fmla="*/ 2382 w 552450"/>
                <a:gd name="connsiteY6" fmla="*/ 4763 h 709613"/>
                <a:gd name="connsiteX7" fmla="*/ 11907 w 552450"/>
                <a:gd name="connsiteY7" fmla="*/ 0 h 709613"/>
                <a:gd name="connsiteX8" fmla="*/ 28575 w 552450"/>
                <a:gd name="connsiteY8" fmla="*/ 0 h 709613"/>
                <a:gd name="connsiteX9" fmla="*/ 52388 w 552450"/>
                <a:gd name="connsiteY9" fmla="*/ 9525 h 709613"/>
                <a:gd name="connsiteX10" fmla="*/ 147638 w 552450"/>
                <a:gd name="connsiteY10" fmla="*/ 66675 h 709613"/>
                <a:gd name="connsiteX11" fmla="*/ 280988 w 552450"/>
                <a:gd name="connsiteY11" fmla="*/ 142875 h 709613"/>
                <a:gd name="connsiteX12" fmla="*/ 461963 w 552450"/>
                <a:gd name="connsiteY12" fmla="*/ 259557 h 709613"/>
                <a:gd name="connsiteX13" fmla="*/ 478632 w 552450"/>
                <a:gd name="connsiteY13" fmla="*/ 288132 h 709613"/>
                <a:gd name="connsiteX14" fmla="*/ 497682 w 552450"/>
                <a:gd name="connsiteY14" fmla="*/ 335757 h 709613"/>
                <a:gd name="connsiteX15" fmla="*/ 509588 w 552450"/>
                <a:gd name="connsiteY15" fmla="*/ 373857 h 709613"/>
                <a:gd name="connsiteX16" fmla="*/ 526257 w 552450"/>
                <a:gd name="connsiteY16" fmla="*/ 435769 h 709613"/>
                <a:gd name="connsiteX17" fmla="*/ 542925 w 552450"/>
                <a:gd name="connsiteY17" fmla="*/ 516732 h 709613"/>
                <a:gd name="connsiteX18" fmla="*/ 552450 w 552450"/>
                <a:gd name="connsiteY18" fmla="*/ 573882 h 709613"/>
                <a:gd name="connsiteX19" fmla="*/ 547688 w 552450"/>
                <a:gd name="connsiteY19" fmla="*/ 628650 h 709613"/>
                <a:gd name="connsiteX20" fmla="*/ 535782 w 552450"/>
                <a:gd name="connsiteY20" fmla="*/ 683419 h 709613"/>
                <a:gd name="connsiteX21" fmla="*/ 519113 w 552450"/>
                <a:gd name="connsiteY21" fmla="*/ 700088 h 709613"/>
                <a:gd name="connsiteX22" fmla="*/ 492919 w 552450"/>
                <a:gd name="connsiteY22" fmla="*/ 709613 h 709613"/>
                <a:gd name="connsiteX23" fmla="*/ 440532 w 552450"/>
                <a:gd name="connsiteY23" fmla="*/ 702469 h 709613"/>
                <a:gd name="connsiteX24" fmla="*/ 390525 w 552450"/>
                <a:gd name="connsiteY24" fmla="*/ 688182 h 709613"/>
                <a:gd name="connsiteX25" fmla="*/ 369094 w 552450"/>
                <a:gd name="connsiteY25" fmla="*/ 673894 h 709613"/>
                <a:gd name="connsiteX26" fmla="*/ 354807 w 552450"/>
                <a:gd name="connsiteY26" fmla="*/ 654844 h 709613"/>
                <a:gd name="connsiteX27" fmla="*/ 273844 w 552450"/>
                <a:gd name="connsiteY27" fmla="*/ 495300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2450" h="709613">
                  <a:moveTo>
                    <a:pt x="273844" y="495300"/>
                  </a:moveTo>
                  <a:lnTo>
                    <a:pt x="142875" y="278607"/>
                  </a:lnTo>
                  <a:lnTo>
                    <a:pt x="30957" y="90488"/>
                  </a:lnTo>
                  <a:lnTo>
                    <a:pt x="11907" y="57150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2388" y="9525"/>
                  </a:lnTo>
                  <a:lnTo>
                    <a:pt x="147638" y="66675"/>
                  </a:lnTo>
                  <a:lnTo>
                    <a:pt x="280988" y="142875"/>
                  </a:lnTo>
                  <a:lnTo>
                    <a:pt x="461963" y="259557"/>
                  </a:lnTo>
                  <a:lnTo>
                    <a:pt x="478632" y="288132"/>
                  </a:lnTo>
                  <a:lnTo>
                    <a:pt x="497682" y="335757"/>
                  </a:lnTo>
                  <a:lnTo>
                    <a:pt x="509588" y="373857"/>
                  </a:lnTo>
                  <a:lnTo>
                    <a:pt x="526257" y="435769"/>
                  </a:lnTo>
                  <a:lnTo>
                    <a:pt x="542925" y="516732"/>
                  </a:lnTo>
                  <a:lnTo>
                    <a:pt x="552450" y="573882"/>
                  </a:lnTo>
                  <a:lnTo>
                    <a:pt x="547688" y="628650"/>
                  </a:lnTo>
                  <a:lnTo>
                    <a:pt x="535782" y="683419"/>
                  </a:lnTo>
                  <a:lnTo>
                    <a:pt x="519113" y="700088"/>
                  </a:lnTo>
                  <a:lnTo>
                    <a:pt x="492919" y="709613"/>
                  </a:lnTo>
                  <a:lnTo>
                    <a:pt x="440532" y="702469"/>
                  </a:lnTo>
                  <a:lnTo>
                    <a:pt x="390525" y="688182"/>
                  </a:lnTo>
                  <a:lnTo>
                    <a:pt x="369094" y="673894"/>
                  </a:lnTo>
                  <a:lnTo>
                    <a:pt x="354807" y="654844"/>
                  </a:lnTo>
                  <a:lnTo>
                    <a:pt x="273844" y="4953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600AAB57-AC18-4DA0-9D7F-979BA1BE75B7}"/>
                </a:ext>
              </a:extLst>
            </p:cNvPr>
            <p:cNvSpPr/>
            <p:nvPr/>
          </p:nvSpPr>
          <p:spPr>
            <a:xfrm>
              <a:off x="7034214" y="1951038"/>
              <a:ext cx="985837" cy="1001712"/>
            </a:xfrm>
            <a:custGeom>
              <a:avLst/>
              <a:gdLst>
                <a:gd name="connsiteX0" fmla="*/ 561975 w 985837"/>
                <a:gd name="connsiteY0" fmla="*/ 640556 h 1002506"/>
                <a:gd name="connsiteX1" fmla="*/ 364331 w 985837"/>
                <a:gd name="connsiteY1" fmla="*/ 788194 h 1002506"/>
                <a:gd name="connsiteX2" fmla="*/ 242887 w 985837"/>
                <a:gd name="connsiteY2" fmla="*/ 876300 h 1002506"/>
                <a:gd name="connsiteX3" fmla="*/ 76200 w 985837"/>
                <a:gd name="connsiteY3" fmla="*/ 983456 h 1002506"/>
                <a:gd name="connsiteX4" fmla="*/ 40481 w 985837"/>
                <a:gd name="connsiteY4" fmla="*/ 1000125 h 1002506"/>
                <a:gd name="connsiteX5" fmla="*/ 26193 w 985837"/>
                <a:gd name="connsiteY5" fmla="*/ 1002506 h 1002506"/>
                <a:gd name="connsiteX6" fmla="*/ 9525 w 985837"/>
                <a:gd name="connsiteY6" fmla="*/ 1000125 h 1002506"/>
                <a:gd name="connsiteX7" fmla="*/ 0 w 985837"/>
                <a:gd name="connsiteY7" fmla="*/ 990600 h 1002506"/>
                <a:gd name="connsiteX8" fmla="*/ 0 w 985837"/>
                <a:gd name="connsiteY8" fmla="*/ 971550 h 1002506"/>
                <a:gd name="connsiteX9" fmla="*/ 19050 w 985837"/>
                <a:gd name="connsiteY9" fmla="*/ 935831 h 1002506"/>
                <a:gd name="connsiteX10" fmla="*/ 97631 w 985837"/>
                <a:gd name="connsiteY10" fmla="*/ 854869 h 1002506"/>
                <a:gd name="connsiteX11" fmla="*/ 221456 w 985837"/>
                <a:gd name="connsiteY11" fmla="*/ 719137 h 1002506"/>
                <a:gd name="connsiteX12" fmla="*/ 340518 w 985837"/>
                <a:gd name="connsiteY12" fmla="*/ 588169 h 1002506"/>
                <a:gd name="connsiteX13" fmla="*/ 447675 w 985837"/>
                <a:gd name="connsiteY13" fmla="*/ 450056 h 1002506"/>
                <a:gd name="connsiteX14" fmla="*/ 500062 w 985837"/>
                <a:gd name="connsiteY14" fmla="*/ 376237 h 1002506"/>
                <a:gd name="connsiteX15" fmla="*/ 540543 w 985837"/>
                <a:gd name="connsiteY15" fmla="*/ 307181 h 1002506"/>
                <a:gd name="connsiteX16" fmla="*/ 564356 w 985837"/>
                <a:gd name="connsiteY16" fmla="*/ 257175 h 1002506"/>
                <a:gd name="connsiteX17" fmla="*/ 573881 w 985837"/>
                <a:gd name="connsiteY17" fmla="*/ 223837 h 1002506"/>
                <a:gd name="connsiteX18" fmla="*/ 573881 w 985837"/>
                <a:gd name="connsiteY18" fmla="*/ 204787 h 1002506"/>
                <a:gd name="connsiteX19" fmla="*/ 569118 w 985837"/>
                <a:gd name="connsiteY19" fmla="*/ 183356 h 1002506"/>
                <a:gd name="connsiteX20" fmla="*/ 557212 w 985837"/>
                <a:gd name="connsiteY20" fmla="*/ 164306 h 1002506"/>
                <a:gd name="connsiteX21" fmla="*/ 540543 w 985837"/>
                <a:gd name="connsiteY21" fmla="*/ 147637 h 1002506"/>
                <a:gd name="connsiteX22" fmla="*/ 514350 w 985837"/>
                <a:gd name="connsiteY22" fmla="*/ 130969 h 1002506"/>
                <a:gd name="connsiteX23" fmla="*/ 457200 w 985837"/>
                <a:gd name="connsiteY23" fmla="*/ 102394 h 1002506"/>
                <a:gd name="connsiteX24" fmla="*/ 435768 w 985837"/>
                <a:gd name="connsiteY24" fmla="*/ 90487 h 1002506"/>
                <a:gd name="connsiteX25" fmla="*/ 414337 w 985837"/>
                <a:gd name="connsiteY25" fmla="*/ 73819 h 1002506"/>
                <a:gd name="connsiteX26" fmla="*/ 402431 w 985837"/>
                <a:gd name="connsiteY26" fmla="*/ 52387 h 1002506"/>
                <a:gd name="connsiteX27" fmla="*/ 404812 w 985837"/>
                <a:gd name="connsiteY27" fmla="*/ 30956 h 1002506"/>
                <a:gd name="connsiteX28" fmla="*/ 409575 w 985837"/>
                <a:gd name="connsiteY28" fmla="*/ 19050 h 1002506"/>
                <a:gd name="connsiteX29" fmla="*/ 426243 w 985837"/>
                <a:gd name="connsiteY29" fmla="*/ 7144 h 1002506"/>
                <a:gd name="connsiteX30" fmla="*/ 473868 w 985837"/>
                <a:gd name="connsiteY30" fmla="*/ 0 h 1002506"/>
                <a:gd name="connsiteX31" fmla="*/ 528637 w 985837"/>
                <a:gd name="connsiteY31" fmla="*/ 4762 h 1002506"/>
                <a:gd name="connsiteX32" fmla="*/ 592931 w 985837"/>
                <a:gd name="connsiteY32" fmla="*/ 21431 h 1002506"/>
                <a:gd name="connsiteX33" fmla="*/ 645318 w 985837"/>
                <a:gd name="connsiteY33" fmla="*/ 42862 h 1002506"/>
                <a:gd name="connsiteX34" fmla="*/ 690562 w 985837"/>
                <a:gd name="connsiteY34" fmla="*/ 61912 h 1002506"/>
                <a:gd name="connsiteX35" fmla="*/ 754856 w 985837"/>
                <a:gd name="connsiteY35" fmla="*/ 97631 h 1002506"/>
                <a:gd name="connsiteX36" fmla="*/ 821531 w 985837"/>
                <a:gd name="connsiteY36" fmla="*/ 145256 h 1002506"/>
                <a:gd name="connsiteX37" fmla="*/ 916781 w 985837"/>
                <a:gd name="connsiteY37" fmla="*/ 226219 h 1002506"/>
                <a:gd name="connsiteX38" fmla="*/ 964406 w 985837"/>
                <a:gd name="connsiteY38" fmla="*/ 285750 h 1002506"/>
                <a:gd name="connsiteX39" fmla="*/ 978693 w 985837"/>
                <a:gd name="connsiteY39" fmla="*/ 311944 h 1002506"/>
                <a:gd name="connsiteX40" fmla="*/ 983456 w 985837"/>
                <a:gd name="connsiteY40" fmla="*/ 338137 h 1002506"/>
                <a:gd name="connsiteX41" fmla="*/ 985837 w 985837"/>
                <a:gd name="connsiteY41" fmla="*/ 359569 h 1002506"/>
                <a:gd name="connsiteX42" fmla="*/ 976312 w 985837"/>
                <a:gd name="connsiteY42" fmla="*/ 385762 h 1002506"/>
                <a:gd name="connsiteX43" fmla="*/ 957262 w 985837"/>
                <a:gd name="connsiteY43" fmla="*/ 404812 h 1002506"/>
                <a:gd name="connsiteX44" fmla="*/ 928687 w 985837"/>
                <a:gd name="connsiteY44" fmla="*/ 414337 h 1002506"/>
                <a:gd name="connsiteX45" fmla="*/ 835818 w 985837"/>
                <a:gd name="connsiteY45" fmla="*/ 438150 h 1002506"/>
                <a:gd name="connsiteX46" fmla="*/ 773906 w 985837"/>
                <a:gd name="connsiteY46" fmla="*/ 459581 h 1002506"/>
                <a:gd name="connsiteX47" fmla="*/ 728662 w 985837"/>
                <a:gd name="connsiteY47" fmla="*/ 490537 h 1002506"/>
                <a:gd name="connsiteX48" fmla="*/ 561975 w 985837"/>
                <a:gd name="connsiteY48" fmla="*/ 640556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85837" h="1002506">
                  <a:moveTo>
                    <a:pt x="561975" y="640556"/>
                  </a:moveTo>
                  <a:lnTo>
                    <a:pt x="364331" y="788194"/>
                  </a:lnTo>
                  <a:lnTo>
                    <a:pt x="242887" y="876300"/>
                  </a:lnTo>
                  <a:lnTo>
                    <a:pt x="76200" y="983456"/>
                  </a:lnTo>
                  <a:lnTo>
                    <a:pt x="40481" y="1000125"/>
                  </a:lnTo>
                  <a:lnTo>
                    <a:pt x="26193" y="1002506"/>
                  </a:lnTo>
                  <a:lnTo>
                    <a:pt x="9525" y="1000125"/>
                  </a:lnTo>
                  <a:lnTo>
                    <a:pt x="0" y="990600"/>
                  </a:lnTo>
                  <a:lnTo>
                    <a:pt x="0" y="971550"/>
                  </a:lnTo>
                  <a:lnTo>
                    <a:pt x="19050" y="935831"/>
                  </a:lnTo>
                  <a:lnTo>
                    <a:pt x="97631" y="854869"/>
                  </a:lnTo>
                  <a:lnTo>
                    <a:pt x="221456" y="719137"/>
                  </a:lnTo>
                  <a:lnTo>
                    <a:pt x="340518" y="588169"/>
                  </a:lnTo>
                  <a:lnTo>
                    <a:pt x="447675" y="450056"/>
                  </a:lnTo>
                  <a:lnTo>
                    <a:pt x="500062" y="376237"/>
                  </a:lnTo>
                  <a:lnTo>
                    <a:pt x="540543" y="307181"/>
                  </a:lnTo>
                  <a:lnTo>
                    <a:pt x="564356" y="257175"/>
                  </a:lnTo>
                  <a:lnTo>
                    <a:pt x="573881" y="223837"/>
                  </a:lnTo>
                  <a:lnTo>
                    <a:pt x="573881" y="204787"/>
                  </a:lnTo>
                  <a:lnTo>
                    <a:pt x="569118" y="183356"/>
                  </a:lnTo>
                  <a:lnTo>
                    <a:pt x="557212" y="164306"/>
                  </a:lnTo>
                  <a:lnTo>
                    <a:pt x="540543" y="147637"/>
                  </a:lnTo>
                  <a:lnTo>
                    <a:pt x="514350" y="130969"/>
                  </a:lnTo>
                  <a:lnTo>
                    <a:pt x="457200" y="102394"/>
                  </a:lnTo>
                  <a:lnTo>
                    <a:pt x="435768" y="90487"/>
                  </a:lnTo>
                  <a:lnTo>
                    <a:pt x="414337" y="73819"/>
                  </a:lnTo>
                  <a:lnTo>
                    <a:pt x="402431" y="52387"/>
                  </a:lnTo>
                  <a:lnTo>
                    <a:pt x="404812" y="30956"/>
                  </a:lnTo>
                  <a:lnTo>
                    <a:pt x="409575" y="19050"/>
                  </a:lnTo>
                  <a:lnTo>
                    <a:pt x="426243" y="7144"/>
                  </a:lnTo>
                  <a:lnTo>
                    <a:pt x="473868" y="0"/>
                  </a:lnTo>
                  <a:lnTo>
                    <a:pt x="528637" y="4762"/>
                  </a:lnTo>
                  <a:lnTo>
                    <a:pt x="592931" y="21431"/>
                  </a:lnTo>
                  <a:lnTo>
                    <a:pt x="645318" y="42862"/>
                  </a:lnTo>
                  <a:lnTo>
                    <a:pt x="690562" y="61912"/>
                  </a:lnTo>
                  <a:lnTo>
                    <a:pt x="754856" y="97631"/>
                  </a:lnTo>
                  <a:lnTo>
                    <a:pt x="821531" y="145256"/>
                  </a:lnTo>
                  <a:lnTo>
                    <a:pt x="916781" y="226219"/>
                  </a:lnTo>
                  <a:lnTo>
                    <a:pt x="964406" y="285750"/>
                  </a:lnTo>
                  <a:lnTo>
                    <a:pt x="978693" y="311944"/>
                  </a:lnTo>
                  <a:lnTo>
                    <a:pt x="983456" y="338137"/>
                  </a:lnTo>
                  <a:lnTo>
                    <a:pt x="985837" y="359569"/>
                  </a:lnTo>
                  <a:lnTo>
                    <a:pt x="976312" y="385762"/>
                  </a:lnTo>
                  <a:lnTo>
                    <a:pt x="957262" y="404812"/>
                  </a:lnTo>
                  <a:lnTo>
                    <a:pt x="928687" y="414337"/>
                  </a:lnTo>
                  <a:lnTo>
                    <a:pt x="835818" y="438150"/>
                  </a:lnTo>
                  <a:lnTo>
                    <a:pt x="773906" y="459581"/>
                  </a:lnTo>
                  <a:lnTo>
                    <a:pt x="728662" y="490537"/>
                  </a:lnTo>
                  <a:lnTo>
                    <a:pt x="561975" y="6405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4C56F6D3-466E-4227-A0CC-68F13B1392FA}"/>
                </a:ext>
              </a:extLst>
            </p:cNvPr>
            <p:cNvSpPr/>
            <p:nvPr/>
          </p:nvSpPr>
          <p:spPr>
            <a:xfrm>
              <a:off x="5338764" y="3582988"/>
              <a:ext cx="2714625" cy="584200"/>
            </a:xfrm>
            <a:custGeom>
              <a:avLst/>
              <a:gdLst>
                <a:gd name="connsiteX0" fmla="*/ 1797843 w 2714625"/>
                <a:gd name="connsiteY0" fmla="*/ 280988 h 583407"/>
                <a:gd name="connsiteX1" fmla="*/ 1385887 w 2714625"/>
                <a:gd name="connsiteY1" fmla="*/ 319088 h 583407"/>
                <a:gd name="connsiteX2" fmla="*/ 1045368 w 2714625"/>
                <a:gd name="connsiteY2" fmla="*/ 400050 h 583407"/>
                <a:gd name="connsiteX3" fmla="*/ 854868 w 2714625"/>
                <a:gd name="connsiteY3" fmla="*/ 428625 h 583407"/>
                <a:gd name="connsiteX4" fmla="*/ 764381 w 2714625"/>
                <a:gd name="connsiteY4" fmla="*/ 445294 h 583407"/>
                <a:gd name="connsiteX5" fmla="*/ 619125 w 2714625"/>
                <a:gd name="connsiteY5" fmla="*/ 478632 h 583407"/>
                <a:gd name="connsiteX6" fmla="*/ 500062 w 2714625"/>
                <a:gd name="connsiteY6" fmla="*/ 519113 h 583407"/>
                <a:gd name="connsiteX7" fmla="*/ 376237 w 2714625"/>
                <a:gd name="connsiteY7" fmla="*/ 583407 h 583407"/>
                <a:gd name="connsiteX8" fmla="*/ 326231 w 2714625"/>
                <a:gd name="connsiteY8" fmla="*/ 564357 h 583407"/>
                <a:gd name="connsiteX9" fmla="*/ 242887 w 2714625"/>
                <a:gd name="connsiteY9" fmla="*/ 516732 h 583407"/>
                <a:gd name="connsiteX10" fmla="*/ 169068 w 2714625"/>
                <a:gd name="connsiteY10" fmla="*/ 464344 h 583407"/>
                <a:gd name="connsiteX11" fmla="*/ 121443 w 2714625"/>
                <a:gd name="connsiteY11" fmla="*/ 423863 h 583407"/>
                <a:gd name="connsiteX12" fmla="*/ 90487 w 2714625"/>
                <a:gd name="connsiteY12" fmla="*/ 390525 h 583407"/>
                <a:gd name="connsiteX13" fmla="*/ 57150 w 2714625"/>
                <a:gd name="connsiteY13" fmla="*/ 345282 h 583407"/>
                <a:gd name="connsiteX14" fmla="*/ 23812 w 2714625"/>
                <a:gd name="connsiteY14" fmla="*/ 295275 h 583407"/>
                <a:gd name="connsiteX15" fmla="*/ 7143 w 2714625"/>
                <a:gd name="connsiteY15" fmla="*/ 266700 h 583407"/>
                <a:gd name="connsiteX16" fmla="*/ 0 w 2714625"/>
                <a:gd name="connsiteY16" fmla="*/ 247650 h 583407"/>
                <a:gd name="connsiteX17" fmla="*/ 0 w 2714625"/>
                <a:gd name="connsiteY17" fmla="*/ 223838 h 583407"/>
                <a:gd name="connsiteX18" fmla="*/ 4762 w 2714625"/>
                <a:gd name="connsiteY18" fmla="*/ 211932 h 583407"/>
                <a:gd name="connsiteX19" fmla="*/ 23812 w 2714625"/>
                <a:gd name="connsiteY19" fmla="*/ 207169 h 583407"/>
                <a:gd name="connsiteX20" fmla="*/ 64293 w 2714625"/>
                <a:gd name="connsiteY20" fmla="*/ 226219 h 583407"/>
                <a:gd name="connsiteX21" fmla="*/ 121443 w 2714625"/>
                <a:gd name="connsiteY21" fmla="*/ 254794 h 583407"/>
                <a:gd name="connsiteX22" fmla="*/ 164306 w 2714625"/>
                <a:gd name="connsiteY22" fmla="*/ 271463 h 583407"/>
                <a:gd name="connsiteX23" fmla="*/ 216693 w 2714625"/>
                <a:gd name="connsiteY23" fmla="*/ 290513 h 583407"/>
                <a:gd name="connsiteX24" fmla="*/ 273843 w 2714625"/>
                <a:gd name="connsiteY24" fmla="*/ 304800 h 583407"/>
                <a:gd name="connsiteX25" fmla="*/ 309562 w 2714625"/>
                <a:gd name="connsiteY25" fmla="*/ 309563 h 583407"/>
                <a:gd name="connsiteX26" fmla="*/ 373856 w 2714625"/>
                <a:gd name="connsiteY26" fmla="*/ 314325 h 583407"/>
                <a:gd name="connsiteX27" fmla="*/ 447675 w 2714625"/>
                <a:gd name="connsiteY27" fmla="*/ 309563 h 583407"/>
                <a:gd name="connsiteX28" fmla="*/ 638175 w 2714625"/>
                <a:gd name="connsiteY28" fmla="*/ 283369 h 583407"/>
                <a:gd name="connsiteX29" fmla="*/ 888206 w 2714625"/>
                <a:gd name="connsiteY29" fmla="*/ 240507 h 583407"/>
                <a:gd name="connsiteX30" fmla="*/ 1221581 w 2714625"/>
                <a:gd name="connsiteY30" fmla="*/ 173832 h 583407"/>
                <a:gd name="connsiteX31" fmla="*/ 1369218 w 2714625"/>
                <a:gd name="connsiteY31" fmla="*/ 138113 h 583407"/>
                <a:gd name="connsiteX32" fmla="*/ 1581150 w 2714625"/>
                <a:gd name="connsiteY32" fmla="*/ 116682 h 583407"/>
                <a:gd name="connsiteX33" fmla="*/ 2107406 w 2714625"/>
                <a:gd name="connsiteY33" fmla="*/ 69057 h 583407"/>
                <a:gd name="connsiteX34" fmla="*/ 2143125 w 2714625"/>
                <a:gd name="connsiteY34" fmla="*/ 57150 h 583407"/>
                <a:gd name="connsiteX35" fmla="*/ 2205037 w 2714625"/>
                <a:gd name="connsiteY35" fmla="*/ 33338 h 583407"/>
                <a:gd name="connsiteX36" fmla="*/ 2286000 w 2714625"/>
                <a:gd name="connsiteY36" fmla="*/ 11907 h 583407"/>
                <a:gd name="connsiteX37" fmla="*/ 2336006 w 2714625"/>
                <a:gd name="connsiteY37" fmla="*/ 0 h 583407"/>
                <a:gd name="connsiteX38" fmla="*/ 2388393 w 2714625"/>
                <a:gd name="connsiteY38" fmla="*/ 11907 h 583407"/>
                <a:gd name="connsiteX39" fmla="*/ 2497931 w 2714625"/>
                <a:gd name="connsiteY39" fmla="*/ 47625 h 583407"/>
                <a:gd name="connsiteX40" fmla="*/ 2581275 w 2714625"/>
                <a:gd name="connsiteY40" fmla="*/ 76200 h 583407"/>
                <a:gd name="connsiteX41" fmla="*/ 2640806 w 2714625"/>
                <a:gd name="connsiteY41" fmla="*/ 107157 h 583407"/>
                <a:gd name="connsiteX42" fmla="*/ 2676525 w 2714625"/>
                <a:gd name="connsiteY42" fmla="*/ 130969 h 583407"/>
                <a:gd name="connsiteX43" fmla="*/ 2697956 w 2714625"/>
                <a:gd name="connsiteY43" fmla="*/ 150019 h 583407"/>
                <a:gd name="connsiteX44" fmla="*/ 2712243 w 2714625"/>
                <a:gd name="connsiteY44" fmla="*/ 171450 h 583407"/>
                <a:gd name="connsiteX45" fmla="*/ 2714625 w 2714625"/>
                <a:gd name="connsiteY45" fmla="*/ 185738 h 583407"/>
                <a:gd name="connsiteX46" fmla="*/ 2709862 w 2714625"/>
                <a:gd name="connsiteY46" fmla="*/ 214313 h 583407"/>
                <a:gd name="connsiteX47" fmla="*/ 2693193 w 2714625"/>
                <a:gd name="connsiteY47" fmla="*/ 240507 h 583407"/>
                <a:gd name="connsiteX48" fmla="*/ 2659856 w 2714625"/>
                <a:gd name="connsiteY48" fmla="*/ 257175 h 583407"/>
                <a:gd name="connsiteX49" fmla="*/ 2619375 w 2714625"/>
                <a:gd name="connsiteY49" fmla="*/ 269082 h 583407"/>
                <a:gd name="connsiteX50" fmla="*/ 2562225 w 2714625"/>
                <a:gd name="connsiteY50" fmla="*/ 271463 h 583407"/>
                <a:gd name="connsiteX51" fmla="*/ 2443162 w 2714625"/>
                <a:gd name="connsiteY51" fmla="*/ 261938 h 583407"/>
                <a:gd name="connsiteX52" fmla="*/ 2286000 w 2714625"/>
                <a:gd name="connsiteY52" fmla="*/ 250032 h 583407"/>
                <a:gd name="connsiteX53" fmla="*/ 2116931 w 2714625"/>
                <a:gd name="connsiteY53" fmla="*/ 247650 h 583407"/>
                <a:gd name="connsiteX54" fmla="*/ 1797843 w 2714625"/>
                <a:gd name="connsiteY54" fmla="*/ 280988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4625" h="583407">
                  <a:moveTo>
                    <a:pt x="1797843" y="280988"/>
                  </a:moveTo>
                  <a:lnTo>
                    <a:pt x="1385887" y="319088"/>
                  </a:lnTo>
                  <a:lnTo>
                    <a:pt x="1045368" y="400050"/>
                  </a:lnTo>
                  <a:lnTo>
                    <a:pt x="854868" y="428625"/>
                  </a:lnTo>
                  <a:lnTo>
                    <a:pt x="764381" y="445294"/>
                  </a:lnTo>
                  <a:lnTo>
                    <a:pt x="619125" y="478632"/>
                  </a:lnTo>
                  <a:lnTo>
                    <a:pt x="500062" y="519113"/>
                  </a:lnTo>
                  <a:lnTo>
                    <a:pt x="376237" y="583407"/>
                  </a:lnTo>
                  <a:lnTo>
                    <a:pt x="326231" y="564357"/>
                  </a:lnTo>
                  <a:lnTo>
                    <a:pt x="242887" y="516732"/>
                  </a:lnTo>
                  <a:lnTo>
                    <a:pt x="169068" y="464344"/>
                  </a:lnTo>
                  <a:lnTo>
                    <a:pt x="121443" y="423863"/>
                  </a:lnTo>
                  <a:lnTo>
                    <a:pt x="90487" y="390525"/>
                  </a:lnTo>
                  <a:lnTo>
                    <a:pt x="57150" y="345282"/>
                  </a:lnTo>
                  <a:lnTo>
                    <a:pt x="23812" y="295275"/>
                  </a:lnTo>
                  <a:lnTo>
                    <a:pt x="7143" y="266700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11932"/>
                  </a:lnTo>
                  <a:lnTo>
                    <a:pt x="23812" y="207169"/>
                  </a:lnTo>
                  <a:lnTo>
                    <a:pt x="64293" y="226219"/>
                  </a:lnTo>
                  <a:lnTo>
                    <a:pt x="121443" y="254794"/>
                  </a:lnTo>
                  <a:lnTo>
                    <a:pt x="164306" y="271463"/>
                  </a:lnTo>
                  <a:lnTo>
                    <a:pt x="216693" y="290513"/>
                  </a:lnTo>
                  <a:lnTo>
                    <a:pt x="273843" y="304800"/>
                  </a:lnTo>
                  <a:lnTo>
                    <a:pt x="309562" y="309563"/>
                  </a:lnTo>
                  <a:lnTo>
                    <a:pt x="373856" y="314325"/>
                  </a:lnTo>
                  <a:lnTo>
                    <a:pt x="447675" y="309563"/>
                  </a:lnTo>
                  <a:lnTo>
                    <a:pt x="638175" y="283369"/>
                  </a:lnTo>
                  <a:lnTo>
                    <a:pt x="888206" y="240507"/>
                  </a:lnTo>
                  <a:lnTo>
                    <a:pt x="1221581" y="173832"/>
                  </a:lnTo>
                  <a:lnTo>
                    <a:pt x="1369218" y="138113"/>
                  </a:lnTo>
                  <a:lnTo>
                    <a:pt x="1581150" y="116682"/>
                  </a:lnTo>
                  <a:lnTo>
                    <a:pt x="2107406" y="69057"/>
                  </a:lnTo>
                  <a:lnTo>
                    <a:pt x="2143125" y="57150"/>
                  </a:lnTo>
                  <a:lnTo>
                    <a:pt x="2205037" y="33338"/>
                  </a:lnTo>
                  <a:lnTo>
                    <a:pt x="2286000" y="11907"/>
                  </a:lnTo>
                  <a:lnTo>
                    <a:pt x="2336006" y="0"/>
                  </a:lnTo>
                  <a:lnTo>
                    <a:pt x="2388393" y="11907"/>
                  </a:lnTo>
                  <a:lnTo>
                    <a:pt x="2497931" y="47625"/>
                  </a:lnTo>
                  <a:lnTo>
                    <a:pt x="2581275" y="76200"/>
                  </a:lnTo>
                  <a:lnTo>
                    <a:pt x="2640806" y="107157"/>
                  </a:lnTo>
                  <a:lnTo>
                    <a:pt x="2676525" y="130969"/>
                  </a:lnTo>
                  <a:lnTo>
                    <a:pt x="2697956" y="150019"/>
                  </a:lnTo>
                  <a:lnTo>
                    <a:pt x="2712243" y="171450"/>
                  </a:lnTo>
                  <a:lnTo>
                    <a:pt x="2714625" y="185738"/>
                  </a:lnTo>
                  <a:lnTo>
                    <a:pt x="2709862" y="214313"/>
                  </a:lnTo>
                  <a:lnTo>
                    <a:pt x="2693193" y="240507"/>
                  </a:lnTo>
                  <a:lnTo>
                    <a:pt x="2659856" y="257175"/>
                  </a:lnTo>
                  <a:lnTo>
                    <a:pt x="2619375" y="269082"/>
                  </a:lnTo>
                  <a:lnTo>
                    <a:pt x="2562225" y="271463"/>
                  </a:lnTo>
                  <a:lnTo>
                    <a:pt x="2443162" y="261938"/>
                  </a:lnTo>
                  <a:lnTo>
                    <a:pt x="2286000" y="250032"/>
                  </a:lnTo>
                  <a:lnTo>
                    <a:pt x="2116931" y="247650"/>
                  </a:lnTo>
                  <a:lnTo>
                    <a:pt x="1797843" y="2809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13FCF616-BDE8-4446-B625-B4B94AA1695E}"/>
                </a:ext>
              </a:extLst>
            </p:cNvPr>
            <p:cNvSpPr/>
            <p:nvPr/>
          </p:nvSpPr>
          <p:spPr>
            <a:xfrm rot="16200000">
              <a:off x="2497933" y="3482182"/>
              <a:ext cx="4386262" cy="511175"/>
            </a:xfrm>
            <a:custGeom>
              <a:avLst/>
              <a:gdLst>
                <a:gd name="connsiteX0" fmla="*/ 1495958 w 4385462"/>
                <a:gd name="connsiteY0" fmla="*/ 369417 h 512064"/>
                <a:gd name="connsiteX1" fmla="*/ 738835 w 4385462"/>
                <a:gd name="connsiteY1" fmla="*/ 384048 h 512064"/>
                <a:gd name="connsiteX2" fmla="*/ 555955 w 4385462"/>
                <a:gd name="connsiteY2" fmla="*/ 391363 h 512064"/>
                <a:gd name="connsiteX3" fmla="*/ 438912 w 4385462"/>
                <a:gd name="connsiteY3" fmla="*/ 402336 h 512064"/>
                <a:gd name="connsiteX4" fmla="*/ 405993 w 4385462"/>
                <a:gd name="connsiteY4" fmla="*/ 402336 h 512064"/>
                <a:gd name="connsiteX5" fmla="*/ 310896 w 4385462"/>
                <a:gd name="connsiteY5" fmla="*/ 369417 h 512064"/>
                <a:gd name="connsiteX6" fmla="*/ 208483 w 4385462"/>
                <a:gd name="connsiteY6" fmla="*/ 332841 h 512064"/>
                <a:gd name="connsiteX7" fmla="*/ 135331 w 4385462"/>
                <a:gd name="connsiteY7" fmla="*/ 299923 h 512064"/>
                <a:gd name="connsiteX8" fmla="*/ 73152 w 4385462"/>
                <a:gd name="connsiteY8" fmla="*/ 267005 h 512064"/>
                <a:gd name="connsiteX9" fmla="*/ 43891 w 4385462"/>
                <a:gd name="connsiteY9" fmla="*/ 241401 h 512064"/>
                <a:gd name="connsiteX10" fmla="*/ 14630 w 4385462"/>
                <a:gd name="connsiteY10" fmla="*/ 212141 h 512064"/>
                <a:gd name="connsiteX11" fmla="*/ 0 w 4385462"/>
                <a:gd name="connsiteY11" fmla="*/ 182880 h 512064"/>
                <a:gd name="connsiteX12" fmla="*/ 0 w 4385462"/>
                <a:gd name="connsiteY12" fmla="*/ 153619 h 512064"/>
                <a:gd name="connsiteX13" fmla="*/ 10972 w 4385462"/>
                <a:gd name="connsiteY13" fmla="*/ 124358 h 512064"/>
                <a:gd name="connsiteX14" fmla="*/ 36576 w 4385462"/>
                <a:gd name="connsiteY14" fmla="*/ 109728 h 512064"/>
                <a:gd name="connsiteX15" fmla="*/ 87782 w 4385462"/>
                <a:gd name="connsiteY15" fmla="*/ 98755 h 512064"/>
                <a:gd name="connsiteX16" fmla="*/ 171907 w 4385462"/>
                <a:gd name="connsiteY16" fmla="*/ 76809 h 512064"/>
                <a:gd name="connsiteX17" fmla="*/ 299923 w 4385462"/>
                <a:gd name="connsiteY17" fmla="*/ 18288 h 512064"/>
                <a:gd name="connsiteX18" fmla="*/ 530352 w 4385462"/>
                <a:gd name="connsiteY18" fmla="*/ 109728 h 512064"/>
                <a:gd name="connsiteX19" fmla="*/ 570585 w 4385462"/>
                <a:gd name="connsiteY19" fmla="*/ 131673 h 512064"/>
                <a:gd name="connsiteX20" fmla="*/ 640080 w 4385462"/>
                <a:gd name="connsiteY20" fmla="*/ 138989 h 512064"/>
                <a:gd name="connsiteX21" fmla="*/ 1181404 w 4385462"/>
                <a:gd name="connsiteY21" fmla="*/ 142646 h 512064"/>
                <a:gd name="connsiteX22" fmla="*/ 1975104 w 4385462"/>
                <a:gd name="connsiteY22" fmla="*/ 160934 h 512064"/>
                <a:gd name="connsiteX23" fmla="*/ 2157984 w 4385462"/>
                <a:gd name="connsiteY23" fmla="*/ 160934 h 512064"/>
                <a:gd name="connsiteX24" fmla="*/ 2648102 w 4385462"/>
                <a:gd name="connsiteY24" fmla="*/ 168249 h 512064"/>
                <a:gd name="connsiteX25" fmla="*/ 3152851 w 4385462"/>
                <a:gd name="connsiteY25" fmla="*/ 179222 h 512064"/>
                <a:gd name="connsiteX26" fmla="*/ 3302812 w 4385462"/>
                <a:gd name="connsiteY26" fmla="*/ 179222 h 512064"/>
                <a:gd name="connsiteX27" fmla="*/ 3760012 w 4385462"/>
                <a:gd name="connsiteY27" fmla="*/ 179222 h 512064"/>
                <a:gd name="connsiteX28" fmla="*/ 4103827 w 4385462"/>
                <a:gd name="connsiteY28" fmla="*/ 182880 h 512064"/>
                <a:gd name="connsiteX29" fmla="*/ 4147718 w 4385462"/>
                <a:gd name="connsiteY29" fmla="*/ 175565 h 512064"/>
                <a:gd name="connsiteX30" fmla="*/ 4187952 w 4385462"/>
                <a:gd name="connsiteY30" fmla="*/ 157277 h 512064"/>
                <a:gd name="connsiteX31" fmla="*/ 4253788 w 4385462"/>
                <a:gd name="connsiteY31" fmla="*/ 102413 h 512064"/>
                <a:gd name="connsiteX32" fmla="*/ 4319625 w 4385462"/>
                <a:gd name="connsiteY32" fmla="*/ 21945 h 512064"/>
                <a:gd name="connsiteX33" fmla="*/ 4334256 w 4385462"/>
                <a:gd name="connsiteY33" fmla="*/ 7315 h 512064"/>
                <a:gd name="connsiteX34" fmla="*/ 4348886 w 4385462"/>
                <a:gd name="connsiteY34" fmla="*/ 0 h 512064"/>
                <a:gd name="connsiteX35" fmla="*/ 4363516 w 4385462"/>
                <a:gd name="connsiteY35" fmla="*/ 0 h 512064"/>
                <a:gd name="connsiteX36" fmla="*/ 4378147 w 4385462"/>
                <a:gd name="connsiteY36" fmla="*/ 7315 h 512064"/>
                <a:gd name="connsiteX37" fmla="*/ 4385462 w 4385462"/>
                <a:gd name="connsiteY37" fmla="*/ 29261 h 512064"/>
                <a:gd name="connsiteX38" fmla="*/ 4381804 w 4385462"/>
                <a:gd name="connsiteY38" fmla="*/ 87782 h 512064"/>
                <a:gd name="connsiteX39" fmla="*/ 4356201 w 4385462"/>
                <a:gd name="connsiteY39" fmla="*/ 168249 h 512064"/>
                <a:gd name="connsiteX40" fmla="*/ 4319625 w 4385462"/>
                <a:gd name="connsiteY40" fmla="*/ 245059 h 512064"/>
                <a:gd name="connsiteX41" fmla="*/ 4286707 w 4385462"/>
                <a:gd name="connsiteY41" fmla="*/ 303581 h 512064"/>
                <a:gd name="connsiteX42" fmla="*/ 4195267 w 4385462"/>
                <a:gd name="connsiteY42" fmla="*/ 438912 h 512064"/>
                <a:gd name="connsiteX43" fmla="*/ 4140403 w 4385462"/>
                <a:gd name="connsiteY43" fmla="*/ 493776 h 512064"/>
                <a:gd name="connsiteX44" fmla="*/ 4100169 w 4385462"/>
                <a:gd name="connsiteY44" fmla="*/ 512064 h 512064"/>
                <a:gd name="connsiteX45" fmla="*/ 4067251 w 4385462"/>
                <a:gd name="connsiteY45" fmla="*/ 504749 h 512064"/>
                <a:gd name="connsiteX46" fmla="*/ 4030675 w 4385462"/>
                <a:gd name="connsiteY46" fmla="*/ 479145 h 512064"/>
                <a:gd name="connsiteX47" fmla="*/ 3986784 w 4385462"/>
                <a:gd name="connsiteY47" fmla="*/ 442569 h 512064"/>
                <a:gd name="connsiteX48" fmla="*/ 3950208 w 4385462"/>
                <a:gd name="connsiteY48" fmla="*/ 420624 h 512064"/>
                <a:gd name="connsiteX49" fmla="*/ 3884371 w 4385462"/>
                <a:gd name="connsiteY49" fmla="*/ 405993 h 512064"/>
                <a:gd name="connsiteX50" fmla="*/ 3738067 w 4385462"/>
                <a:gd name="connsiteY50" fmla="*/ 395021 h 512064"/>
                <a:gd name="connsiteX51" fmla="*/ 3343046 w 4385462"/>
                <a:gd name="connsiteY51" fmla="*/ 384048 h 512064"/>
                <a:gd name="connsiteX52" fmla="*/ 3222345 w 4385462"/>
                <a:gd name="connsiteY52" fmla="*/ 376733 h 512064"/>
                <a:gd name="connsiteX53" fmla="*/ 2260396 w 4385462"/>
                <a:gd name="connsiteY53" fmla="*/ 358445 h 512064"/>
                <a:gd name="connsiteX54" fmla="*/ 2106777 w 4385462"/>
                <a:gd name="connsiteY54" fmla="*/ 354787 h 512064"/>
                <a:gd name="connsiteX55" fmla="*/ 1495958 w 4385462"/>
                <a:gd name="connsiteY55" fmla="*/ 369417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85462" h="512064">
                  <a:moveTo>
                    <a:pt x="1495958" y="369417"/>
                  </a:moveTo>
                  <a:lnTo>
                    <a:pt x="738835" y="384048"/>
                  </a:lnTo>
                  <a:lnTo>
                    <a:pt x="555955" y="391363"/>
                  </a:lnTo>
                  <a:lnTo>
                    <a:pt x="438912" y="402336"/>
                  </a:lnTo>
                  <a:lnTo>
                    <a:pt x="405993" y="402336"/>
                  </a:lnTo>
                  <a:lnTo>
                    <a:pt x="310896" y="369417"/>
                  </a:lnTo>
                  <a:lnTo>
                    <a:pt x="208483" y="332841"/>
                  </a:lnTo>
                  <a:lnTo>
                    <a:pt x="135331" y="299923"/>
                  </a:lnTo>
                  <a:lnTo>
                    <a:pt x="73152" y="267005"/>
                  </a:lnTo>
                  <a:lnTo>
                    <a:pt x="43891" y="241401"/>
                  </a:lnTo>
                  <a:lnTo>
                    <a:pt x="14630" y="212141"/>
                  </a:lnTo>
                  <a:lnTo>
                    <a:pt x="0" y="182880"/>
                  </a:lnTo>
                  <a:lnTo>
                    <a:pt x="0" y="153619"/>
                  </a:lnTo>
                  <a:lnTo>
                    <a:pt x="10972" y="124358"/>
                  </a:lnTo>
                  <a:lnTo>
                    <a:pt x="36576" y="109728"/>
                  </a:lnTo>
                  <a:lnTo>
                    <a:pt x="87782" y="98755"/>
                  </a:lnTo>
                  <a:lnTo>
                    <a:pt x="171907" y="76809"/>
                  </a:lnTo>
                  <a:lnTo>
                    <a:pt x="299923" y="18288"/>
                  </a:lnTo>
                  <a:lnTo>
                    <a:pt x="530352" y="109728"/>
                  </a:lnTo>
                  <a:lnTo>
                    <a:pt x="570585" y="131673"/>
                  </a:lnTo>
                  <a:lnTo>
                    <a:pt x="640080" y="138989"/>
                  </a:lnTo>
                  <a:lnTo>
                    <a:pt x="1181404" y="142646"/>
                  </a:lnTo>
                  <a:lnTo>
                    <a:pt x="1975104" y="160934"/>
                  </a:lnTo>
                  <a:lnTo>
                    <a:pt x="2157984" y="160934"/>
                  </a:lnTo>
                  <a:lnTo>
                    <a:pt x="2648102" y="168249"/>
                  </a:lnTo>
                  <a:lnTo>
                    <a:pt x="3152851" y="179222"/>
                  </a:lnTo>
                  <a:lnTo>
                    <a:pt x="3302812" y="179222"/>
                  </a:lnTo>
                  <a:lnTo>
                    <a:pt x="3760012" y="179222"/>
                  </a:lnTo>
                  <a:lnTo>
                    <a:pt x="4103827" y="182880"/>
                  </a:lnTo>
                  <a:lnTo>
                    <a:pt x="4147718" y="175565"/>
                  </a:lnTo>
                  <a:lnTo>
                    <a:pt x="4187952" y="157277"/>
                  </a:lnTo>
                  <a:lnTo>
                    <a:pt x="4253788" y="102413"/>
                  </a:lnTo>
                  <a:lnTo>
                    <a:pt x="4319625" y="21945"/>
                  </a:lnTo>
                  <a:lnTo>
                    <a:pt x="4334256" y="7315"/>
                  </a:lnTo>
                  <a:lnTo>
                    <a:pt x="4348886" y="0"/>
                  </a:lnTo>
                  <a:lnTo>
                    <a:pt x="4363516" y="0"/>
                  </a:lnTo>
                  <a:lnTo>
                    <a:pt x="4378147" y="7315"/>
                  </a:lnTo>
                  <a:lnTo>
                    <a:pt x="4385462" y="29261"/>
                  </a:lnTo>
                  <a:lnTo>
                    <a:pt x="4381804" y="87782"/>
                  </a:lnTo>
                  <a:lnTo>
                    <a:pt x="4356201" y="168249"/>
                  </a:lnTo>
                  <a:lnTo>
                    <a:pt x="4319625" y="245059"/>
                  </a:lnTo>
                  <a:lnTo>
                    <a:pt x="4286707" y="303581"/>
                  </a:lnTo>
                  <a:lnTo>
                    <a:pt x="4195267" y="438912"/>
                  </a:lnTo>
                  <a:lnTo>
                    <a:pt x="4140403" y="493776"/>
                  </a:lnTo>
                  <a:lnTo>
                    <a:pt x="4100169" y="512064"/>
                  </a:lnTo>
                  <a:lnTo>
                    <a:pt x="4067251" y="504749"/>
                  </a:lnTo>
                  <a:lnTo>
                    <a:pt x="4030675" y="479145"/>
                  </a:lnTo>
                  <a:lnTo>
                    <a:pt x="3986784" y="442569"/>
                  </a:lnTo>
                  <a:lnTo>
                    <a:pt x="3950208" y="420624"/>
                  </a:lnTo>
                  <a:lnTo>
                    <a:pt x="3884371" y="405993"/>
                  </a:lnTo>
                  <a:lnTo>
                    <a:pt x="3738067" y="395021"/>
                  </a:lnTo>
                  <a:lnTo>
                    <a:pt x="3343046" y="384048"/>
                  </a:lnTo>
                  <a:lnTo>
                    <a:pt x="3222345" y="376733"/>
                  </a:lnTo>
                  <a:lnTo>
                    <a:pt x="2260396" y="358445"/>
                  </a:lnTo>
                  <a:lnTo>
                    <a:pt x="2106777" y="354787"/>
                  </a:lnTo>
                  <a:lnTo>
                    <a:pt x="1495958" y="36941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DAF83756-0F50-4C10-B4B5-82F21985ABB2}"/>
                </a:ext>
              </a:extLst>
            </p:cNvPr>
            <p:cNvSpPr/>
            <p:nvPr/>
          </p:nvSpPr>
          <p:spPr>
            <a:xfrm>
              <a:off x="3957639" y="5227638"/>
              <a:ext cx="644525" cy="482600"/>
            </a:xfrm>
            <a:custGeom>
              <a:avLst/>
              <a:gdLst>
                <a:gd name="connsiteX0" fmla="*/ 173831 w 645318"/>
                <a:gd name="connsiteY0" fmla="*/ 64294 h 483394"/>
                <a:gd name="connsiteX1" fmla="*/ 366712 w 645318"/>
                <a:gd name="connsiteY1" fmla="*/ 142875 h 483394"/>
                <a:gd name="connsiteX2" fmla="*/ 452437 w 645318"/>
                <a:gd name="connsiteY2" fmla="*/ 173831 h 483394"/>
                <a:gd name="connsiteX3" fmla="*/ 502443 w 645318"/>
                <a:gd name="connsiteY3" fmla="*/ 185737 h 483394"/>
                <a:gd name="connsiteX4" fmla="*/ 526256 w 645318"/>
                <a:gd name="connsiteY4" fmla="*/ 188119 h 483394"/>
                <a:gd name="connsiteX5" fmla="*/ 559593 w 645318"/>
                <a:gd name="connsiteY5" fmla="*/ 180975 h 483394"/>
                <a:gd name="connsiteX6" fmla="*/ 645318 w 645318"/>
                <a:gd name="connsiteY6" fmla="*/ 104775 h 483394"/>
                <a:gd name="connsiteX7" fmla="*/ 547687 w 645318"/>
                <a:gd name="connsiteY7" fmla="*/ 483394 h 483394"/>
                <a:gd name="connsiteX8" fmla="*/ 497681 w 645318"/>
                <a:gd name="connsiteY8" fmla="*/ 404812 h 483394"/>
                <a:gd name="connsiteX9" fmla="*/ 366712 w 645318"/>
                <a:gd name="connsiteY9" fmla="*/ 311944 h 483394"/>
                <a:gd name="connsiteX10" fmla="*/ 214312 w 645318"/>
                <a:gd name="connsiteY10" fmla="*/ 202406 h 483394"/>
                <a:gd name="connsiteX11" fmla="*/ 66675 w 645318"/>
                <a:gd name="connsiteY11" fmla="*/ 97631 h 483394"/>
                <a:gd name="connsiteX12" fmla="*/ 19050 w 645318"/>
                <a:gd name="connsiteY12" fmla="*/ 66675 h 483394"/>
                <a:gd name="connsiteX13" fmla="*/ 4762 w 645318"/>
                <a:gd name="connsiteY13" fmla="*/ 50006 h 483394"/>
                <a:gd name="connsiteX14" fmla="*/ 0 w 645318"/>
                <a:gd name="connsiteY14" fmla="*/ 33337 h 483394"/>
                <a:gd name="connsiteX15" fmla="*/ 2381 w 645318"/>
                <a:gd name="connsiteY15" fmla="*/ 19050 h 483394"/>
                <a:gd name="connsiteX16" fmla="*/ 11906 w 645318"/>
                <a:gd name="connsiteY16" fmla="*/ 7144 h 483394"/>
                <a:gd name="connsiteX17" fmla="*/ 33337 w 645318"/>
                <a:gd name="connsiteY17" fmla="*/ 0 h 483394"/>
                <a:gd name="connsiteX18" fmla="*/ 66675 w 645318"/>
                <a:gd name="connsiteY18" fmla="*/ 9525 h 483394"/>
                <a:gd name="connsiteX19" fmla="*/ 173831 w 645318"/>
                <a:gd name="connsiteY19" fmla="*/ 64294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5318" h="483394">
                  <a:moveTo>
                    <a:pt x="173831" y="64294"/>
                  </a:moveTo>
                  <a:lnTo>
                    <a:pt x="366712" y="142875"/>
                  </a:lnTo>
                  <a:lnTo>
                    <a:pt x="452437" y="173831"/>
                  </a:lnTo>
                  <a:lnTo>
                    <a:pt x="502443" y="185737"/>
                  </a:lnTo>
                  <a:lnTo>
                    <a:pt x="526256" y="188119"/>
                  </a:lnTo>
                  <a:lnTo>
                    <a:pt x="559593" y="180975"/>
                  </a:lnTo>
                  <a:lnTo>
                    <a:pt x="645318" y="104775"/>
                  </a:lnTo>
                  <a:lnTo>
                    <a:pt x="547687" y="483394"/>
                  </a:lnTo>
                  <a:lnTo>
                    <a:pt x="497681" y="404812"/>
                  </a:lnTo>
                  <a:lnTo>
                    <a:pt x="366712" y="311944"/>
                  </a:lnTo>
                  <a:lnTo>
                    <a:pt x="214312" y="202406"/>
                  </a:lnTo>
                  <a:lnTo>
                    <a:pt x="66675" y="97631"/>
                  </a:lnTo>
                  <a:lnTo>
                    <a:pt x="19050" y="66675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66675" y="9525"/>
                  </a:lnTo>
                  <a:lnTo>
                    <a:pt x="173831" y="64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8FA3D65B-25F4-4F00-8644-A0954B95E7B1}"/>
                </a:ext>
              </a:extLst>
            </p:cNvPr>
            <p:cNvSpPr/>
            <p:nvPr/>
          </p:nvSpPr>
          <p:spPr>
            <a:xfrm>
              <a:off x="3648075" y="3262314"/>
              <a:ext cx="1627188" cy="1260475"/>
            </a:xfrm>
            <a:custGeom>
              <a:avLst/>
              <a:gdLst>
                <a:gd name="connsiteX0" fmla="*/ 790575 w 1626394"/>
                <a:gd name="connsiteY0" fmla="*/ 821531 h 1259681"/>
                <a:gd name="connsiteX1" fmla="*/ 383381 w 1626394"/>
                <a:gd name="connsiteY1" fmla="*/ 1126331 h 1259681"/>
                <a:gd name="connsiteX2" fmla="*/ 292894 w 1626394"/>
                <a:gd name="connsiteY2" fmla="*/ 1247775 h 1259681"/>
                <a:gd name="connsiteX3" fmla="*/ 276225 w 1626394"/>
                <a:gd name="connsiteY3" fmla="*/ 1259681 h 1259681"/>
                <a:gd name="connsiteX4" fmla="*/ 259556 w 1626394"/>
                <a:gd name="connsiteY4" fmla="*/ 1257300 h 1259681"/>
                <a:gd name="connsiteX5" fmla="*/ 230981 w 1626394"/>
                <a:gd name="connsiteY5" fmla="*/ 1240631 h 1259681"/>
                <a:gd name="connsiteX6" fmla="*/ 178594 w 1626394"/>
                <a:gd name="connsiteY6" fmla="*/ 1200150 h 1259681"/>
                <a:gd name="connsiteX7" fmla="*/ 130969 w 1626394"/>
                <a:gd name="connsiteY7" fmla="*/ 1150143 h 1259681"/>
                <a:gd name="connsiteX8" fmla="*/ 85725 w 1626394"/>
                <a:gd name="connsiteY8" fmla="*/ 1090612 h 1259681"/>
                <a:gd name="connsiteX9" fmla="*/ 45244 w 1626394"/>
                <a:gd name="connsiteY9" fmla="*/ 1019175 h 1259681"/>
                <a:gd name="connsiteX10" fmla="*/ 19050 w 1626394"/>
                <a:gd name="connsiteY10" fmla="*/ 964406 h 1259681"/>
                <a:gd name="connsiteX11" fmla="*/ 4763 w 1626394"/>
                <a:gd name="connsiteY11" fmla="*/ 933450 h 1259681"/>
                <a:gd name="connsiteX12" fmla="*/ 0 w 1626394"/>
                <a:gd name="connsiteY12" fmla="*/ 904875 h 1259681"/>
                <a:gd name="connsiteX13" fmla="*/ 0 w 1626394"/>
                <a:gd name="connsiteY13" fmla="*/ 890587 h 1259681"/>
                <a:gd name="connsiteX14" fmla="*/ 0 w 1626394"/>
                <a:gd name="connsiteY14" fmla="*/ 878681 h 1259681"/>
                <a:gd name="connsiteX15" fmla="*/ 7144 w 1626394"/>
                <a:gd name="connsiteY15" fmla="*/ 864393 h 1259681"/>
                <a:gd name="connsiteX16" fmla="*/ 19050 w 1626394"/>
                <a:gd name="connsiteY16" fmla="*/ 864393 h 1259681"/>
                <a:gd name="connsiteX17" fmla="*/ 47625 w 1626394"/>
                <a:gd name="connsiteY17" fmla="*/ 878681 h 1259681"/>
                <a:gd name="connsiteX18" fmla="*/ 83344 w 1626394"/>
                <a:gd name="connsiteY18" fmla="*/ 902493 h 1259681"/>
                <a:gd name="connsiteX19" fmla="*/ 119063 w 1626394"/>
                <a:gd name="connsiteY19" fmla="*/ 916781 h 1259681"/>
                <a:gd name="connsiteX20" fmla="*/ 159544 w 1626394"/>
                <a:gd name="connsiteY20" fmla="*/ 923925 h 1259681"/>
                <a:gd name="connsiteX21" fmla="*/ 190500 w 1626394"/>
                <a:gd name="connsiteY21" fmla="*/ 926306 h 1259681"/>
                <a:gd name="connsiteX22" fmla="*/ 211931 w 1626394"/>
                <a:gd name="connsiteY22" fmla="*/ 923925 h 1259681"/>
                <a:gd name="connsiteX23" fmla="*/ 314325 w 1626394"/>
                <a:gd name="connsiteY23" fmla="*/ 883443 h 1259681"/>
                <a:gd name="connsiteX24" fmla="*/ 526256 w 1626394"/>
                <a:gd name="connsiteY24" fmla="*/ 766762 h 1259681"/>
                <a:gd name="connsiteX25" fmla="*/ 733425 w 1626394"/>
                <a:gd name="connsiteY25" fmla="*/ 638175 h 1259681"/>
                <a:gd name="connsiteX26" fmla="*/ 969169 w 1626394"/>
                <a:gd name="connsiteY26" fmla="*/ 485775 h 1259681"/>
                <a:gd name="connsiteX27" fmla="*/ 1126331 w 1626394"/>
                <a:gd name="connsiteY27" fmla="*/ 383381 h 1259681"/>
                <a:gd name="connsiteX28" fmla="*/ 1297781 w 1626394"/>
                <a:gd name="connsiteY28" fmla="*/ 245268 h 1259681"/>
                <a:gd name="connsiteX29" fmla="*/ 1454944 w 1626394"/>
                <a:gd name="connsiteY29" fmla="*/ 109537 h 1259681"/>
                <a:gd name="connsiteX30" fmla="*/ 1554956 w 1626394"/>
                <a:gd name="connsiteY30" fmla="*/ 21431 h 1259681"/>
                <a:gd name="connsiteX31" fmla="*/ 1574006 w 1626394"/>
                <a:gd name="connsiteY31" fmla="*/ 7143 h 1259681"/>
                <a:gd name="connsiteX32" fmla="*/ 1593056 w 1626394"/>
                <a:gd name="connsiteY32" fmla="*/ 0 h 1259681"/>
                <a:gd name="connsiteX33" fmla="*/ 1604963 w 1626394"/>
                <a:gd name="connsiteY33" fmla="*/ 0 h 1259681"/>
                <a:gd name="connsiteX34" fmla="*/ 1614488 w 1626394"/>
                <a:gd name="connsiteY34" fmla="*/ 2381 h 1259681"/>
                <a:gd name="connsiteX35" fmla="*/ 1621631 w 1626394"/>
                <a:gd name="connsiteY35" fmla="*/ 11906 h 1259681"/>
                <a:gd name="connsiteX36" fmla="*/ 1626394 w 1626394"/>
                <a:gd name="connsiteY36" fmla="*/ 28575 h 1259681"/>
                <a:gd name="connsiteX37" fmla="*/ 1614488 w 1626394"/>
                <a:gd name="connsiteY37" fmla="*/ 54768 h 1259681"/>
                <a:gd name="connsiteX38" fmla="*/ 1535906 w 1626394"/>
                <a:gd name="connsiteY38" fmla="*/ 147637 h 1259681"/>
                <a:gd name="connsiteX39" fmla="*/ 1390650 w 1626394"/>
                <a:gd name="connsiteY39" fmla="*/ 307181 h 1259681"/>
                <a:gd name="connsiteX40" fmla="*/ 1123950 w 1626394"/>
                <a:gd name="connsiteY40" fmla="*/ 585787 h 1259681"/>
                <a:gd name="connsiteX41" fmla="*/ 969169 w 1626394"/>
                <a:gd name="connsiteY41" fmla="*/ 690562 h 1259681"/>
                <a:gd name="connsiteX42" fmla="*/ 790575 w 1626394"/>
                <a:gd name="connsiteY42" fmla="*/ 82153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259681">
                  <a:moveTo>
                    <a:pt x="790575" y="821531"/>
                  </a:moveTo>
                  <a:lnTo>
                    <a:pt x="383381" y="1126331"/>
                  </a:lnTo>
                  <a:lnTo>
                    <a:pt x="292894" y="1247775"/>
                  </a:lnTo>
                  <a:lnTo>
                    <a:pt x="276225" y="1259681"/>
                  </a:lnTo>
                  <a:lnTo>
                    <a:pt x="259556" y="1257300"/>
                  </a:lnTo>
                  <a:lnTo>
                    <a:pt x="230981" y="1240631"/>
                  </a:lnTo>
                  <a:lnTo>
                    <a:pt x="178594" y="1200150"/>
                  </a:lnTo>
                  <a:lnTo>
                    <a:pt x="130969" y="1150143"/>
                  </a:lnTo>
                  <a:lnTo>
                    <a:pt x="85725" y="1090612"/>
                  </a:lnTo>
                  <a:lnTo>
                    <a:pt x="45244" y="1019175"/>
                  </a:lnTo>
                  <a:lnTo>
                    <a:pt x="19050" y="964406"/>
                  </a:lnTo>
                  <a:lnTo>
                    <a:pt x="4763" y="933450"/>
                  </a:lnTo>
                  <a:lnTo>
                    <a:pt x="0" y="904875"/>
                  </a:lnTo>
                  <a:lnTo>
                    <a:pt x="0" y="890587"/>
                  </a:lnTo>
                  <a:lnTo>
                    <a:pt x="0" y="878681"/>
                  </a:lnTo>
                  <a:lnTo>
                    <a:pt x="7144" y="864393"/>
                  </a:lnTo>
                  <a:lnTo>
                    <a:pt x="19050" y="864393"/>
                  </a:lnTo>
                  <a:lnTo>
                    <a:pt x="47625" y="878681"/>
                  </a:lnTo>
                  <a:lnTo>
                    <a:pt x="83344" y="902493"/>
                  </a:lnTo>
                  <a:lnTo>
                    <a:pt x="119063" y="916781"/>
                  </a:lnTo>
                  <a:lnTo>
                    <a:pt x="159544" y="923925"/>
                  </a:lnTo>
                  <a:lnTo>
                    <a:pt x="190500" y="926306"/>
                  </a:lnTo>
                  <a:lnTo>
                    <a:pt x="211931" y="923925"/>
                  </a:lnTo>
                  <a:lnTo>
                    <a:pt x="314325" y="883443"/>
                  </a:lnTo>
                  <a:lnTo>
                    <a:pt x="526256" y="766762"/>
                  </a:lnTo>
                  <a:lnTo>
                    <a:pt x="733425" y="638175"/>
                  </a:lnTo>
                  <a:lnTo>
                    <a:pt x="969169" y="485775"/>
                  </a:lnTo>
                  <a:lnTo>
                    <a:pt x="1126331" y="383381"/>
                  </a:lnTo>
                  <a:lnTo>
                    <a:pt x="1297781" y="245268"/>
                  </a:lnTo>
                  <a:lnTo>
                    <a:pt x="1454944" y="109537"/>
                  </a:lnTo>
                  <a:lnTo>
                    <a:pt x="1554956" y="21431"/>
                  </a:lnTo>
                  <a:lnTo>
                    <a:pt x="1574006" y="7143"/>
                  </a:lnTo>
                  <a:lnTo>
                    <a:pt x="1593056" y="0"/>
                  </a:lnTo>
                  <a:lnTo>
                    <a:pt x="1604963" y="0"/>
                  </a:lnTo>
                  <a:lnTo>
                    <a:pt x="1614488" y="2381"/>
                  </a:lnTo>
                  <a:lnTo>
                    <a:pt x="1621631" y="11906"/>
                  </a:lnTo>
                  <a:lnTo>
                    <a:pt x="1626394" y="28575"/>
                  </a:lnTo>
                  <a:lnTo>
                    <a:pt x="1614488" y="54768"/>
                  </a:lnTo>
                  <a:lnTo>
                    <a:pt x="1535906" y="147637"/>
                  </a:lnTo>
                  <a:lnTo>
                    <a:pt x="1390650" y="307181"/>
                  </a:lnTo>
                  <a:lnTo>
                    <a:pt x="1123950" y="585787"/>
                  </a:lnTo>
                  <a:lnTo>
                    <a:pt x="969169" y="690562"/>
                  </a:lnTo>
                  <a:lnTo>
                    <a:pt x="790575" y="8215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07186ED5-1B06-44C0-B3EB-04D0B5F3603D}"/>
                </a:ext>
              </a:extLst>
            </p:cNvPr>
            <p:cNvSpPr/>
            <p:nvPr/>
          </p:nvSpPr>
          <p:spPr>
            <a:xfrm>
              <a:off x="5427664" y="2452689"/>
              <a:ext cx="592137" cy="708025"/>
            </a:xfrm>
            <a:custGeom>
              <a:avLst/>
              <a:gdLst>
                <a:gd name="connsiteX0" fmla="*/ 300037 w 592931"/>
                <a:gd name="connsiteY0" fmla="*/ 504825 h 707231"/>
                <a:gd name="connsiteX1" fmla="*/ 233362 w 592931"/>
                <a:gd name="connsiteY1" fmla="*/ 388143 h 707231"/>
                <a:gd name="connsiteX2" fmla="*/ 157162 w 592931"/>
                <a:gd name="connsiteY2" fmla="*/ 264318 h 707231"/>
                <a:gd name="connsiteX3" fmla="*/ 66675 w 592931"/>
                <a:gd name="connsiteY3" fmla="*/ 133350 h 707231"/>
                <a:gd name="connsiteX4" fmla="*/ 23812 w 592931"/>
                <a:gd name="connsiteY4" fmla="*/ 83343 h 707231"/>
                <a:gd name="connsiteX5" fmla="*/ 7144 w 592931"/>
                <a:gd name="connsiteY5" fmla="*/ 57150 h 707231"/>
                <a:gd name="connsiteX6" fmla="*/ 0 w 592931"/>
                <a:gd name="connsiteY6" fmla="*/ 23812 h 707231"/>
                <a:gd name="connsiteX7" fmla="*/ 7144 w 592931"/>
                <a:gd name="connsiteY7" fmla="*/ 4762 h 707231"/>
                <a:gd name="connsiteX8" fmla="*/ 19050 w 592931"/>
                <a:gd name="connsiteY8" fmla="*/ 0 h 707231"/>
                <a:gd name="connsiteX9" fmla="*/ 42862 w 592931"/>
                <a:gd name="connsiteY9" fmla="*/ 4762 h 707231"/>
                <a:gd name="connsiteX10" fmla="*/ 80962 w 592931"/>
                <a:gd name="connsiteY10" fmla="*/ 30956 h 707231"/>
                <a:gd name="connsiteX11" fmla="*/ 188119 w 592931"/>
                <a:gd name="connsiteY11" fmla="*/ 107156 h 707231"/>
                <a:gd name="connsiteX12" fmla="*/ 314325 w 592931"/>
                <a:gd name="connsiteY12" fmla="*/ 188118 h 707231"/>
                <a:gd name="connsiteX13" fmla="*/ 431006 w 592931"/>
                <a:gd name="connsiteY13" fmla="*/ 257175 h 707231"/>
                <a:gd name="connsiteX14" fmla="*/ 457200 w 592931"/>
                <a:gd name="connsiteY14" fmla="*/ 276225 h 707231"/>
                <a:gd name="connsiteX15" fmla="*/ 485775 w 592931"/>
                <a:gd name="connsiteY15" fmla="*/ 314325 h 707231"/>
                <a:gd name="connsiteX16" fmla="*/ 511969 w 592931"/>
                <a:gd name="connsiteY16" fmla="*/ 376237 h 707231"/>
                <a:gd name="connsiteX17" fmla="*/ 552450 w 592931"/>
                <a:gd name="connsiteY17" fmla="*/ 466725 h 707231"/>
                <a:gd name="connsiteX18" fmla="*/ 592931 w 592931"/>
                <a:gd name="connsiteY18" fmla="*/ 590550 h 707231"/>
                <a:gd name="connsiteX19" fmla="*/ 588169 w 592931"/>
                <a:gd name="connsiteY19" fmla="*/ 623887 h 707231"/>
                <a:gd name="connsiteX20" fmla="*/ 569119 w 592931"/>
                <a:gd name="connsiteY20" fmla="*/ 666750 h 707231"/>
                <a:gd name="connsiteX21" fmla="*/ 540544 w 592931"/>
                <a:gd name="connsiteY21" fmla="*/ 695325 h 707231"/>
                <a:gd name="connsiteX22" fmla="*/ 511969 w 592931"/>
                <a:gd name="connsiteY22" fmla="*/ 707231 h 707231"/>
                <a:gd name="connsiteX23" fmla="*/ 485775 w 592931"/>
                <a:gd name="connsiteY23" fmla="*/ 707231 h 707231"/>
                <a:gd name="connsiteX24" fmla="*/ 450056 w 592931"/>
                <a:gd name="connsiteY24" fmla="*/ 700087 h 707231"/>
                <a:gd name="connsiteX25" fmla="*/ 397669 w 592931"/>
                <a:gd name="connsiteY25" fmla="*/ 669131 h 707231"/>
                <a:gd name="connsiteX26" fmla="*/ 366712 w 592931"/>
                <a:gd name="connsiteY26" fmla="*/ 638175 h 707231"/>
                <a:gd name="connsiteX27" fmla="*/ 300037 w 592931"/>
                <a:gd name="connsiteY27" fmla="*/ 504825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931" h="707231">
                  <a:moveTo>
                    <a:pt x="300037" y="504825"/>
                  </a:moveTo>
                  <a:lnTo>
                    <a:pt x="233362" y="388143"/>
                  </a:lnTo>
                  <a:lnTo>
                    <a:pt x="157162" y="264318"/>
                  </a:lnTo>
                  <a:lnTo>
                    <a:pt x="66675" y="133350"/>
                  </a:lnTo>
                  <a:lnTo>
                    <a:pt x="23812" y="83343"/>
                  </a:lnTo>
                  <a:lnTo>
                    <a:pt x="7144" y="57150"/>
                  </a:lnTo>
                  <a:lnTo>
                    <a:pt x="0" y="23812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80962" y="30956"/>
                  </a:lnTo>
                  <a:lnTo>
                    <a:pt x="188119" y="107156"/>
                  </a:lnTo>
                  <a:lnTo>
                    <a:pt x="314325" y="188118"/>
                  </a:lnTo>
                  <a:lnTo>
                    <a:pt x="431006" y="257175"/>
                  </a:lnTo>
                  <a:lnTo>
                    <a:pt x="457200" y="276225"/>
                  </a:lnTo>
                  <a:lnTo>
                    <a:pt x="485775" y="314325"/>
                  </a:lnTo>
                  <a:lnTo>
                    <a:pt x="511969" y="376237"/>
                  </a:lnTo>
                  <a:lnTo>
                    <a:pt x="552450" y="466725"/>
                  </a:lnTo>
                  <a:lnTo>
                    <a:pt x="592931" y="590550"/>
                  </a:lnTo>
                  <a:lnTo>
                    <a:pt x="588169" y="623887"/>
                  </a:lnTo>
                  <a:lnTo>
                    <a:pt x="569119" y="666750"/>
                  </a:lnTo>
                  <a:lnTo>
                    <a:pt x="540544" y="695325"/>
                  </a:lnTo>
                  <a:lnTo>
                    <a:pt x="511969" y="707231"/>
                  </a:lnTo>
                  <a:lnTo>
                    <a:pt x="485775" y="707231"/>
                  </a:lnTo>
                  <a:lnTo>
                    <a:pt x="450056" y="700087"/>
                  </a:lnTo>
                  <a:lnTo>
                    <a:pt x="397669" y="669131"/>
                  </a:lnTo>
                  <a:lnTo>
                    <a:pt x="366712" y="638175"/>
                  </a:lnTo>
                  <a:lnTo>
                    <a:pt x="300037" y="504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61E47828-BC94-4239-921C-58AAA5CFC34F}"/>
                </a:ext>
              </a:extLst>
            </p:cNvPr>
            <p:cNvSpPr/>
            <p:nvPr/>
          </p:nvSpPr>
          <p:spPr>
            <a:xfrm rot="16200000">
              <a:off x="5144295" y="4263232"/>
              <a:ext cx="2847975" cy="500063"/>
            </a:xfrm>
            <a:custGeom>
              <a:avLst/>
              <a:gdLst>
                <a:gd name="connsiteX0" fmla="*/ 1140619 w 2847975"/>
                <a:gd name="connsiteY0" fmla="*/ 416718 h 500062"/>
                <a:gd name="connsiteX1" fmla="*/ 438150 w 2847975"/>
                <a:gd name="connsiteY1" fmla="*/ 419100 h 500062"/>
                <a:gd name="connsiteX2" fmla="*/ 169069 w 2847975"/>
                <a:gd name="connsiteY2" fmla="*/ 416718 h 500062"/>
                <a:gd name="connsiteX3" fmla="*/ 109538 w 2847975"/>
                <a:gd name="connsiteY3" fmla="*/ 411956 h 500062"/>
                <a:gd name="connsiteX4" fmla="*/ 76200 w 2847975"/>
                <a:gd name="connsiteY4" fmla="*/ 402431 h 500062"/>
                <a:gd name="connsiteX5" fmla="*/ 45244 w 2847975"/>
                <a:gd name="connsiteY5" fmla="*/ 390525 h 500062"/>
                <a:gd name="connsiteX6" fmla="*/ 16669 w 2847975"/>
                <a:gd name="connsiteY6" fmla="*/ 371475 h 500062"/>
                <a:gd name="connsiteX7" fmla="*/ 4763 w 2847975"/>
                <a:gd name="connsiteY7" fmla="*/ 354806 h 500062"/>
                <a:gd name="connsiteX8" fmla="*/ 0 w 2847975"/>
                <a:gd name="connsiteY8" fmla="*/ 333375 h 500062"/>
                <a:gd name="connsiteX9" fmla="*/ 7144 w 2847975"/>
                <a:gd name="connsiteY9" fmla="*/ 295275 h 500062"/>
                <a:gd name="connsiteX10" fmla="*/ 21432 w 2847975"/>
                <a:gd name="connsiteY10" fmla="*/ 264318 h 500062"/>
                <a:gd name="connsiteX11" fmla="*/ 47625 w 2847975"/>
                <a:gd name="connsiteY11" fmla="*/ 233362 h 500062"/>
                <a:gd name="connsiteX12" fmla="*/ 92869 w 2847975"/>
                <a:gd name="connsiteY12" fmla="*/ 195262 h 500062"/>
                <a:gd name="connsiteX13" fmla="*/ 223838 w 2847975"/>
                <a:gd name="connsiteY13" fmla="*/ 150018 h 500062"/>
                <a:gd name="connsiteX14" fmla="*/ 385763 w 2847975"/>
                <a:gd name="connsiteY14" fmla="*/ 104775 h 500062"/>
                <a:gd name="connsiteX15" fmla="*/ 416719 w 2847975"/>
                <a:gd name="connsiteY15" fmla="*/ 114300 h 500062"/>
                <a:gd name="connsiteX16" fmla="*/ 507207 w 2847975"/>
                <a:gd name="connsiteY16" fmla="*/ 135731 h 500062"/>
                <a:gd name="connsiteX17" fmla="*/ 611982 w 2847975"/>
                <a:gd name="connsiteY17" fmla="*/ 157162 h 500062"/>
                <a:gd name="connsiteX18" fmla="*/ 740569 w 2847975"/>
                <a:gd name="connsiteY18" fmla="*/ 171450 h 500062"/>
                <a:gd name="connsiteX19" fmla="*/ 931069 w 2847975"/>
                <a:gd name="connsiteY19" fmla="*/ 185737 h 500062"/>
                <a:gd name="connsiteX20" fmla="*/ 1197769 w 2847975"/>
                <a:gd name="connsiteY20" fmla="*/ 200025 h 500062"/>
                <a:gd name="connsiteX21" fmla="*/ 1616869 w 2847975"/>
                <a:gd name="connsiteY21" fmla="*/ 211931 h 500062"/>
                <a:gd name="connsiteX22" fmla="*/ 1878807 w 2847975"/>
                <a:gd name="connsiteY22" fmla="*/ 216693 h 500062"/>
                <a:gd name="connsiteX23" fmla="*/ 2159794 w 2847975"/>
                <a:gd name="connsiteY23" fmla="*/ 221456 h 500062"/>
                <a:gd name="connsiteX24" fmla="*/ 2440782 w 2847975"/>
                <a:gd name="connsiteY24" fmla="*/ 204787 h 500062"/>
                <a:gd name="connsiteX25" fmla="*/ 2595563 w 2847975"/>
                <a:gd name="connsiteY25" fmla="*/ 192881 h 500062"/>
                <a:gd name="connsiteX26" fmla="*/ 2631282 w 2847975"/>
                <a:gd name="connsiteY26" fmla="*/ 178593 h 500062"/>
                <a:gd name="connsiteX27" fmla="*/ 2674144 w 2847975"/>
                <a:gd name="connsiteY27" fmla="*/ 150018 h 500062"/>
                <a:gd name="connsiteX28" fmla="*/ 2724150 w 2847975"/>
                <a:gd name="connsiteY28" fmla="*/ 102393 h 500062"/>
                <a:gd name="connsiteX29" fmla="*/ 2790825 w 2847975"/>
                <a:gd name="connsiteY29" fmla="*/ 28575 h 500062"/>
                <a:gd name="connsiteX30" fmla="*/ 2807494 w 2847975"/>
                <a:gd name="connsiteY30" fmla="*/ 9525 h 500062"/>
                <a:gd name="connsiteX31" fmla="*/ 2828925 w 2847975"/>
                <a:gd name="connsiteY31" fmla="*/ 0 h 500062"/>
                <a:gd name="connsiteX32" fmla="*/ 2843213 w 2847975"/>
                <a:gd name="connsiteY32" fmla="*/ 2381 h 500062"/>
                <a:gd name="connsiteX33" fmla="*/ 2847975 w 2847975"/>
                <a:gd name="connsiteY33" fmla="*/ 14287 h 500062"/>
                <a:gd name="connsiteX34" fmla="*/ 2845594 w 2847975"/>
                <a:gd name="connsiteY34" fmla="*/ 45243 h 500062"/>
                <a:gd name="connsiteX35" fmla="*/ 2833688 w 2847975"/>
                <a:gd name="connsiteY35" fmla="*/ 107156 h 500062"/>
                <a:gd name="connsiteX36" fmla="*/ 2817019 w 2847975"/>
                <a:gd name="connsiteY36" fmla="*/ 169068 h 500062"/>
                <a:gd name="connsiteX37" fmla="*/ 2786063 w 2847975"/>
                <a:gd name="connsiteY37" fmla="*/ 254793 h 500062"/>
                <a:gd name="connsiteX38" fmla="*/ 2743200 w 2847975"/>
                <a:gd name="connsiteY38" fmla="*/ 335756 h 500062"/>
                <a:gd name="connsiteX39" fmla="*/ 2695575 w 2847975"/>
                <a:gd name="connsiteY39" fmla="*/ 395287 h 500062"/>
                <a:gd name="connsiteX40" fmla="*/ 2631282 w 2847975"/>
                <a:gd name="connsiteY40" fmla="*/ 457200 h 500062"/>
                <a:gd name="connsiteX41" fmla="*/ 2578894 w 2847975"/>
                <a:gd name="connsiteY41" fmla="*/ 495300 h 500062"/>
                <a:gd name="connsiteX42" fmla="*/ 2545557 w 2847975"/>
                <a:gd name="connsiteY42" fmla="*/ 500062 h 500062"/>
                <a:gd name="connsiteX43" fmla="*/ 2533650 w 2847975"/>
                <a:gd name="connsiteY43" fmla="*/ 500062 h 500062"/>
                <a:gd name="connsiteX44" fmla="*/ 2514600 w 2847975"/>
                <a:gd name="connsiteY44" fmla="*/ 490537 h 500062"/>
                <a:gd name="connsiteX45" fmla="*/ 2486025 w 2847975"/>
                <a:gd name="connsiteY45" fmla="*/ 466725 h 500062"/>
                <a:gd name="connsiteX46" fmla="*/ 2440782 w 2847975"/>
                <a:gd name="connsiteY46" fmla="*/ 438150 h 500062"/>
                <a:gd name="connsiteX47" fmla="*/ 2386013 w 2847975"/>
                <a:gd name="connsiteY47" fmla="*/ 416718 h 500062"/>
                <a:gd name="connsiteX48" fmla="*/ 2195513 w 2847975"/>
                <a:gd name="connsiteY48" fmla="*/ 416718 h 500062"/>
                <a:gd name="connsiteX49" fmla="*/ 1905000 w 2847975"/>
                <a:gd name="connsiteY49" fmla="*/ 411956 h 500062"/>
                <a:gd name="connsiteX50" fmla="*/ 1140619 w 2847975"/>
                <a:gd name="connsiteY50" fmla="*/ 416718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47975" h="500062">
                  <a:moveTo>
                    <a:pt x="1140619" y="416718"/>
                  </a:moveTo>
                  <a:lnTo>
                    <a:pt x="438150" y="419100"/>
                  </a:lnTo>
                  <a:lnTo>
                    <a:pt x="169069" y="416718"/>
                  </a:lnTo>
                  <a:lnTo>
                    <a:pt x="109538" y="411956"/>
                  </a:lnTo>
                  <a:lnTo>
                    <a:pt x="76200" y="402431"/>
                  </a:lnTo>
                  <a:lnTo>
                    <a:pt x="45244" y="390525"/>
                  </a:lnTo>
                  <a:lnTo>
                    <a:pt x="16669" y="371475"/>
                  </a:lnTo>
                  <a:lnTo>
                    <a:pt x="4763" y="354806"/>
                  </a:lnTo>
                  <a:lnTo>
                    <a:pt x="0" y="333375"/>
                  </a:lnTo>
                  <a:lnTo>
                    <a:pt x="7144" y="295275"/>
                  </a:lnTo>
                  <a:lnTo>
                    <a:pt x="21432" y="264318"/>
                  </a:lnTo>
                  <a:lnTo>
                    <a:pt x="47625" y="233362"/>
                  </a:lnTo>
                  <a:lnTo>
                    <a:pt x="92869" y="195262"/>
                  </a:lnTo>
                  <a:lnTo>
                    <a:pt x="223838" y="150018"/>
                  </a:lnTo>
                  <a:lnTo>
                    <a:pt x="385763" y="104775"/>
                  </a:lnTo>
                  <a:lnTo>
                    <a:pt x="416719" y="114300"/>
                  </a:lnTo>
                  <a:lnTo>
                    <a:pt x="507207" y="135731"/>
                  </a:lnTo>
                  <a:lnTo>
                    <a:pt x="611982" y="157162"/>
                  </a:lnTo>
                  <a:lnTo>
                    <a:pt x="740569" y="171450"/>
                  </a:lnTo>
                  <a:lnTo>
                    <a:pt x="931069" y="185737"/>
                  </a:lnTo>
                  <a:lnTo>
                    <a:pt x="1197769" y="200025"/>
                  </a:lnTo>
                  <a:lnTo>
                    <a:pt x="1616869" y="211931"/>
                  </a:lnTo>
                  <a:lnTo>
                    <a:pt x="1878807" y="216693"/>
                  </a:lnTo>
                  <a:lnTo>
                    <a:pt x="2159794" y="221456"/>
                  </a:lnTo>
                  <a:lnTo>
                    <a:pt x="2440782" y="204787"/>
                  </a:lnTo>
                  <a:lnTo>
                    <a:pt x="2595563" y="192881"/>
                  </a:lnTo>
                  <a:lnTo>
                    <a:pt x="2631282" y="178593"/>
                  </a:lnTo>
                  <a:lnTo>
                    <a:pt x="2674144" y="150018"/>
                  </a:lnTo>
                  <a:lnTo>
                    <a:pt x="2724150" y="102393"/>
                  </a:lnTo>
                  <a:lnTo>
                    <a:pt x="2790825" y="28575"/>
                  </a:lnTo>
                  <a:lnTo>
                    <a:pt x="2807494" y="9525"/>
                  </a:lnTo>
                  <a:lnTo>
                    <a:pt x="2828925" y="0"/>
                  </a:lnTo>
                  <a:lnTo>
                    <a:pt x="2843213" y="2381"/>
                  </a:lnTo>
                  <a:lnTo>
                    <a:pt x="2847975" y="14287"/>
                  </a:lnTo>
                  <a:lnTo>
                    <a:pt x="2845594" y="45243"/>
                  </a:lnTo>
                  <a:lnTo>
                    <a:pt x="2833688" y="107156"/>
                  </a:lnTo>
                  <a:lnTo>
                    <a:pt x="2817019" y="169068"/>
                  </a:lnTo>
                  <a:lnTo>
                    <a:pt x="2786063" y="254793"/>
                  </a:lnTo>
                  <a:lnTo>
                    <a:pt x="2743200" y="335756"/>
                  </a:lnTo>
                  <a:lnTo>
                    <a:pt x="2695575" y="395287"/>
                  </a:lnTo>
                  <a:lnTo>
                    <a:pt x="2631282" y="457200"/>
                  </a:lnTo>
                  <a:lnTo>
                    <a:pt x="2578894" y="495300"/>
                  </a:lnTo>
                  <a:lnTo>
                    <a:pt x="2545557" y="500062"/>
                  </a:lnTo>
                  <a:lnTo>
                    <a:pt x="2533650" y="500062"/>
                  </a:lnTo>
                  <a:lnTo>
                    <a:pt x="2514600" y="490537"/>
                  </a:lnTo>
                  <a:lnTo>
                    <a:pt x="2486025" y="466725"/>
                  </a:lnTo>
                  <a:lnTo>
                    <a:pt x="2440782" y="438150"/>
                  </a:lnTo>
                  <a:lnTo>
                    <a:pt x="2386013" y="416718"/>
                  </a:lnTo>
                  <a:lnTo>
                    <a:pt x="2195513" y="416718"/>
                  </a:lnTo>
                  <a:lnTo>
                    <a:pt x="1905000" y="411956"/>
                  </a:lnTo>
                  <a:lnTo>
                    <a:pt x="1140619" y="41671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80A8448-4CB4-448F-902A-BFA12E18ADB5}"/>
                </a:ext>
              </a:extLst>
            </p:cNvPr>
            <p:cNvSpPr/>
            <p:nvPr/>
          </p:nvSpPr>
          <p:spPr>
            <a:xfrm>
              <a:off x="5032376" y="3846514"/>
              <a:ext cx="1585913" cy="1577975"/>
            </a:xfrm>
            <a:custGeom>
              <a:avLst/>
              <a:gdLst>
                <a:gd name="connsiteX0" fmla="*/ 854869 w 1585913"/>
                <a:gd name="connsiteY0" fmla="*/ 976312 h 1578769"/>
                <a:gd name="connsiteX1" fmla="*/ 647700 w 1585913"/>
                <a:gd name="connsiteY1" fmla="*/ 1147762 h 1578769"/>
                <a:gd name="connsiteX2" fmla="*/ 354807 w 1585913"/>
                <a:gd name="connsiteY2" fmla="*/ 1366837 h 1578769"/>
                <a:gd name="connsiteX3" fmla="*/ 64294 w 1585913"/>
                <a:gd name="connsiteY3" fmla="*/ 1564481 h 1578769"/>
                <a:gd name="connsiteX4" fmla="*/ 40482 w 1585913"/>
                <a:gd name="connsiteY4" fmla="*/ 1576387 h 1578769"/>
                <a:gd name="connsiteX5" fmla="*/ 23813 w 1585913"/>
                <a:gd name="connsiteY5" fmla="*/ 1578769 h 1578769"/>
                <a:gd name="connsiteX6" fmla="*/ 7144 w 1585913"/>
                <a:gd name="connsiteY6" fmla="*/ 1574006 h 1578769"/>
                <a:gd name="connsiteX7" fmla="*/ 0 w 1585913"/>
                <a:gd name="connsiteY7" fmla="*/ 1562100 h 1578769"/>
                <a:gd name="connsiteX8" fmla="*/ 7144 w 1585913"/>
                <a:gd name="connsiteY8" fmla="*/ 1545431 h 1578769"/>
                <a:gd name="connsiteX9" fmla="*/ 114300 w 1585913"/>
                <a:gd name="connsiteY9" fmla="*/ 1443037 h 1578769"/>
                <a:gd name="connsiteX10" fmla="*/ 269082 w 1585913"/>
                <a:gd name="connsiteY10" fmla="*/ 1302544 h 1578769"/>
                <a:gd name="connsiteX11" fmla="*/ 411957 w 1585913"/>
                <a:gd name="connsiteY11" fmla="*/ 1166812 h 1578769"/>
                <a:gd name="connsiteX12" fmla="*/ 597694 w 1585913"/>
                <a:gd name="connsiteY12" fmla="*/ 990600 h 1578769"/>
                <a:gd name="connsiteX13" fmla="*/ 723900 w 1585913"/>
                <a:gd name="connsiteY13" fmla="*/ 862012 h 1578769"/>
                <a:gd name="connsiteX14" fmla="*/ 859632 w 1585913"/>
                <a:gd name="connsiteY14" fmla="*/ 719137 h 1578769"/>
                <a:gd name="connsiteX15" fmla="*/ 981075 w 1585913"/>
                <a:gd name="connsiteY15" fmla="*/ 569119 h 1578769"/>
                <a:gd name="connsiteX16" fmla="*/ 1116807 w 1585913"/>
                <a:gd name="connsiteY16" fmla="*/ 404812 h 1578769"/>
                <a:gd name="connsiteX17" fmla="*/ 1259682 w 1585913"/>
                <a:gd name="connsiteY17" fmla="*/ 226219 h 1578769"/>
                <a:gd name="connsiteX18" fmla="*/ 1352550 w 1585913"/>
                <a:gd name="connsiteY18" fmla="*/ 90487 h 1578769"/>
                <a:gd name="connsiteX19" fmla="*/ 1585913 w 1585913"/>
                <a:gd name="connsiteY19" fmla="*/ 0 h 1578769"/>
                <a:gd name="connsiteX20" fmla="*/ 1581150 w 1585913"/>
                <a:gd name="connsiteY20" fmla="*/ 150019 h 1578769"/>
                <a:gd name="connsiteX21" fmla="*/ 1481138 w 1585913"/>
                <a:gd name="connsiteY21" fmla="*/ 257175 h 1578769"/>
                <a:gd name="connsiteX22" fmla="*/ 1364457 w 1585913"/>
                <a:gd name="connsiteY22" fmla="*/ 402431 h 1578769"/>
                <a:gd name="connsiteX23" fmla="*/ 1240632 w 1585913"/>
                <a:gd name="connsiteY23" fmla="*/ 559594 h 1578769"/>
                <a:gd name="connsiteX24" fmla="*/ 1102519 w 1585913"/>
                <a:gd name="connsiteY24" fmla="*/ 711994 h 1578769"/>
                <a:gd name="connsiteX25" fmla="*/ 990600 w 1585913"/>
                <a:gd name="connsiteY25" fmla="*/ 835819 h 1578769"/>
                <a:gd name="connsiteX26" fmla="*/ 854869 w 1585913"/>
                <a:gd name="connsiteY26" fmla="*/ 976312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5913" h="1578769">
                  <a:moveTo>
                    <a:pt x="854869" y="976312"/>
                  </a:moveTo>
                  <a:lnTo>
                    <a:pt x="647700" y="1147762"/>
                  </a:lnTo>
                  <a:lnTo>
                    <a:pt x="354807" y="1366837"/>
                  </a:lnTo>
                  <a:lnTo>
                    <a:pt x="64294" y="1564481"/>
                  </a:lnTo>
                  <a:lnTo>
                    <a:pt x="40482" y="1576387"/>
                  </a:lnTo>
                  <a:lnTo>
                    <a:pt x="23813" y="1578769"/>
                  </a:lnTo>
                  <a:lnTo>
                    <a:pt x="7144" y="1574006"/>
                  </a:lnTo>
                  <a:lnTo>
                    <a:pt x="0" y="1562100"/>
                  </a:lnTo>
                  <a:lnTo>
                    <a:pt x="7144" y="1545431"/>
                  </a:lnTo>
                  <a:lnTo>
                    <a:pt x="114300" y="1443037"/>
                  </a:lnTo>
                  <a:lnTo>
                    <a:pt x="269082" y="1302544"/>
                  </a:lnTo>
                  <a:lnTo>
                    <a:pt x="411957" y="1166812"/>
                  </a:lnTo>
                  <a:lnTo>
                    <a:pt x="597694" y="990600"/>
                  </a:lnTo>
                  <a:lnTo>
                    <a:pt x="723900" y="862012"/>
                  </a:lnTo>
                  <a:lnTo>
                    <a:pt x="859632" y="719137"/>
                  </a:lnTo>
                  <a:lnTo>
                    <a:pt x="981075" y="569119"/>
                  </a:lnTo>
                  <a:lnTo>
                    <a:pt x="1116807" y="404812"/>
                  </a:lnTo>
                  <a:lnTo>
                    <a:pt x="1259682" y="226219"/>
                  </a:lnTo>
                  <a:lnTo>
                    <a:pt x="1352550" y="90487"/>
                  </a:lnTo>
                  <a:lnTo>
                    <a:pt x="1585913" y="0"/>
                  </a:lnTo>
                  <a:lnTo>
                    <a:pt x="1581150" y="150019"/>
                  </a:lnTo>
                  <a:lnTo>
                    <a:pt x="1481138" y="257175"/>
                  </a:lnTo>
                  <a:lnTo>
                    <a:pt x="1364457" y="402431"/>
                  </a:lnTo>
                  <a:lnTo>
                    <a:pt x="1240632" y="559594"/>
                  </a:lnTo>
                  <a:lnTo>
                    <a:pt x="1102519" y="711994"/>
                  </a:lnTo>
                  <a:lnTo>
                    <a:pt x="990600" y="835819"/>
                  </a:lnTo>
                  <a:lnTo>
                    <a:pt x="854869" y="97631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DA3A6192-9A75-4CAE-BC4D-605D1EE1EE4B}"/>
                </a:ext>
              </a:extLst>
            </p:cNvPr>
            <p:cNvSpPr/>
            <p:nvPr/>
          </p:nvSpPr>
          <p:spPr>
            <a:xfrm>
              <a:off x="6661151" y="3810000"/>
              <a:ext cx="1920875" cy="1671638"/>
            </a:xfrm>
            <a:custGeom>
              <a:avLst/>
              <a:gdLst>
                <a:gd name="connsiteX0" fmla="*/ 728663 w 1921669"/>
                <a:gd name="connsiteY0" fmla="*/ 1023938 h 1671638"/>
                <a:gd name="connsiteX1" fmla="*/ 359569 w 1921669"/>
                <a:gd name="connsiteY1" fmla="*/ 588169 h 1671638"/>
                <a:gd name="connsiteX2" fmla="*/ 154782 w 1921669"/>
                <a:gd name="connsiteY2" fmla="*/ 340519 h 1671638"/>
                <a:gd name="connsiteX3" fmla="*/ 4763 w 1921669"/>
                <a:gd name="connsiteY3" fmla="*/ 166688 h 1671638"/>
                <a:gd name="connsiteX4" fmla="*/ 0 w 1921669"/>
                <a:gd name="connsiteY4" fmla="*/ 0 h 1671638"/>
                <a:gd name="connsiteX5" fmla="*/ 150019 w 1921669"/>
                <a:gd name="connsiteY5" fmla="*/ 140494 h 1671638"/>
                <a:gd name="connsiteX6" fmla="*/ 369094 w 1921669"/>
                <a:gd name="connsiteY6" fmla="*/ 366713 h 1671638"/>
                <a:gd name="connsiteX7" fmla="*/ 571500 w 1921669"/>
                <a:gd name="connsiteY7" fmla="*/ 564356 h 1671638"/>
                <a:gd name="connsiteX8" fmla="*/ 731044 w 1921669"/>
                <a:gd name="connsiteY8" fmla="*/ 716756 h 1671638"/>
                <a:gd name="connsiteX9" fmla="*/ 921544 w 1921669"/>
                <a:gd name="connsiteY9" fmla="*/ 892969 h 1671638"/>
                <a:gd name="connsiteX10" fmla="*/ 1073944 w 1921669"/>
                <a:gd name="connsiteY10" fmla="*/ 1031081 h 1671638"/>
                <a:gd name="connsiteX11" fmla="*/ 1257300 w 1921669"/>
                <a:gd name="connsiteY11" fmla="*/ 1176338 h 1671638"/>
                <a:gd name="connsiteX12" fmla="*/ 1488282 w 1921669"/>
                <a:gd name="connsiteY12" fmla="*/ 1340644 h 1671638"/>
                <a:gd name="connsiteX13" fmla="*/ 1678782 w 1921669"/>
                <a:gd name="connsiteY13" fmla="*/ 1471613 h 1671638"/>
                <a:gd name="connsiteX14" fmla="*/ 1878807 w 1921669"/>
                <a:gd name="connsiteY14" fmla="*/ 1600200 h 1671638"/>
                <a:gd name="connsiteX15" fmla="*/ 1912144 w 1921669"/>
                <a:gd name="connsiteY15" fmla="*/ 1626394 h 1671638"/>
                <a:gd name="connsiteX16" fmla="*/ 1921669 w 1921669"/>
                <a:gd name="connsiteY16" fmla="*/ 1643063 h 1671638"/>
                <a:gd name="connsiteX17" fmla="*/ 1914525 w 1921669"/>
                <a:gd name="connsiteY17" fmla="*/ 1662113 h 1671638"/>
                <a:gd name="connsiteX18" fmla="*/ 1895475 w 1921669"/>
                <a:gd name="connsiteY18" fmla="*/ 1671638 h 1671638"/>
                <a:gd name="connsiteX19" fmla="*/ 1783557 w 1921669"/>
                <a:gd name="connsiteY19" fmla="*/ 1666875 h 1671638"/>
                <a:gd name="connsiteX20" fmla="*/ 1514475 w 1921669"/>
                <a:gd name="connsiteY20" fmla="*/ 1647825 h 1671638"/>
                <a:gd name="connsiteX21" fmla="*/ 1288257 w 1921669"/>
                <a:gd name="connsiteY21" fmla="*/ 1628775 h 1671638"/>
                <a:gd name="connsiteX22" fmla="*/ 1262063 w 1921669"/>
                <a:gd name="connsiteY22" fmla="*/ 1624013 h 1671638"/>
                <a:gd name="connsiteX23" fmla="*/ 1233488 w 1921669"/>
                <a:gd name="connsiteY23" fmla="*/ 1604963 h 1671638"/>
                <a:gd name="connsiteX24" fmla="*/ 1157288 w 1921669"/>
                <a:gd name="connsiteY24" fmla="*/ 1538288 h 1671638"/>
                <a:gd name="connsiteX25" fmla="*/ 985838 w 1921669"/>
                <a:gd name="connsiteY25" fmla="*/ 1335881 h 1671638"/>
                <a:gd name="connsiteX26" fmla="*/ 728663 w 1921669"/>
                <a:gd name="connsiteY26" fmla="*/ 10239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21669" h="1671638">
                  <a:moveTo>
                    <a:pt x="728663" y="1023938"/>
                  </a:moveTo>
                  <a:lnTo>
                    <a:pt x="359569" y="588169"/>
                  </a:lnTo>
                  <a:lnTo>
                    <a:pt x="154782" y="340519"/>
                  </a:lnTo>
                  <a:lnTo>
                    <a:pt x="4763" y="166688"/>
                  </a:lnTo>
                  <a:lnTo>
                    <a:pt x="0" y="0"/>
                  </a:lnTo>
                  <a:lnTo>
                    <a:pt x="150019" y="140494"/>
                  </a:lnTo>
                  <a:lnTo>
                    <a:pt x="369094" y="366713"/>
                  </a:lnTo>
                  <a:lnTo>
                    <a:pt x="571500" y="564356"/>
                  </a:lnTo>
                  <a:lnTo>
                    <a:pt x="731044" y="716756"/>
                  </a:lnTo>
                  <a:lnTo>
                    <a:pt x="921544" y="892969"/>
                  </a:lnTo>
                  <a:lnTo>
                    <a:pt x="1073944" y="1031081"/>
                  </a:lnTo>
                  <a:lnTo>
                    <a:pt x="1257300" y="1176338"/>
                  </a:lnTo>
                  <a:lnTo>
                    <a:pt x="1488282" y="1340644"/>
                  </a:lnTo>
                  <a:lnTo>
                    <a:pt x="1678782" y="1471613"/>
                  </a:lnTo>
                  <a:lnTo>
                    <a:pt x="1878807" y="1600200"/>
                  </a:lnTo>
                  <a:lnTo>
                    <a:pt x="1912144" y="1626394"/>
                  </a:lnTo>
                  <a:lnTo>
                    <a:pt x="1921669" y="1643063"/>
                  </a:lnTo>
                  <a:lnTo>
                    <a:pt x="1914525" y="1662113"/>
                  </a:lnTo>
                  <a:lnTo>
                    <a:pt x="1895475" y="1671638"/>
                  </a:lnTo>
                  <a:lnTo>
                    <a:pt x="1783557" y="1666875"/>
                  </a:lnTo>
                  <a:lnTo>
                    <a:pt x="1514475" y="1647825"/>
                  </a:lnTo>
                  <a:lnTo>
                    <a:pt x="1288257" y="1628775"/>
                  </a:lnTo>
                  <a:lnTo>
                    <a:pt x="1262063" y="1624013"/>
                  </a:lnTo>
                  <a:lnTo>
                    <a:pt x="1233488" y="1604963"/>
                  </a:lnTo>
                  <a:lnTo>
                    <a:pt x="1157288" y="1538288"/>
                  </a:lnTo>
                  <a:lnTo>
                    <a:pt x="985838" y="1335881"/>
                  </a:lnTo>
                  <a:lnTo>
                    <a:pt x="728663" y="102393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9BC61A26-B5D5-48AF-95C4-47B011185D4D}"/>
              </a:ext>
            </a:extLst>
          </p:cNvPr>
          <p:cNvGrpSpPr/>
          <p:nvPr/>
        </p:nvGrpSpPr>
        <p:grpSpPr>
          <a:xfrm>
            <a:off x="3648075" y="1433511"/>
            <a:ext cx="4933951" cy="4479925"/>
            <a:chOff x="3648075" y="1457326"/>
            <a:chExt cx="4933951" cy="4479925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288F971E-70FB-420C-BD21-D4E17E138E2A}"/>
                </a:ext>
              </a:extLst>
            </p:cNvPr>
            <p:cNvSpPr/>
            <p:nvPr/>
          </p:nvSpPr>
          <p:spPr>
            <a:xfrm>
              <a:off x="3671889" y="2398714"/>
              <a:ext cx="1738312" cy="606425"/>
            </a:xfrm>
            <a:custGeom>
              <a:avLst/>
              <a:gdLst>
                <a:gd name="connsiteX0" fmla="*/ 1266825 w 1738312"/>
                <a:gd name="connsiteY0" fmla="*/ 285750 h 607219"/>
                <a:gd name="connsiteX1" fmla="*/ 1114425 w 1738312"/>
                <a:gd name="connsiteY1" fmla="*/ 326231 h 607219"/>
                <a:gd name="connsiteX2" fmla="*/ 969168 w 1738312"/>
                <a:gd name="connsiteY2" fmla="*/ 376237 h 607219"/>
                <a:gd name="connsiteX3" fmla="*/ 707231 w 1738312"/>
                <a:gd name="connsiteY3" fmla="*/ 464344 h 607219"/>
                <a:gd name="connsiteX4" fmla="*/ 440531 w 1738312"/>
                <a:gd name="connsiteY4" fmla="*/ 552450 h 607219"/>
                <a:gd name="connsiteX5" fmla="*/ 302418 w 1738312"/>
                <a:gd name="connsiteY5" fmla="*/ 607219 h 607219"/>
                <a:gd name="connsiteX6" fmla="*/ 280987 w 1738312"/>
                <a:gd name="connsiteY6" fmla="*/ 607219 h 607219"/>
                <a:gd name="connsiteX7" fmla="*/ 250031 w 1738312"/>
                <a:gd name="connsiteY7" fmla="*/ 592931 h 607219"/>
                <a:gd name="connsiteX8" fmla="*/ 209550 w 1738312"/>
                <a:gd name="connsiteY8" fmla="*/ 566737 h 607219"/>
                <a:gd name="connsiteX9" fmla="*/ 173831 w 1738312"/>
                <a:gd name="connsiteY9" fmla="*/ 538162 h 607219"/>
                <a:gd name="connsiteX10" fmla="*/ 114300 w 1738312"/>
                <a:gd name="connsiteY10" fmla="*/ 478631 h 607219"/>
                <a:gd name="connsiteX11" fmla="*/ 71437 w 1738312"/>
                <a:gd name="connsiteY11" fmla="*/ 433387 h 607219"/>
                <a:gd name="connsiteX12" fmla="*/ 16668 w 1738312"/>
                <a:gd name="connsiteY12" fmla="*/ 364331 h 607219"/>
                <a:gd name="connsiteX13" fmla="*/ 4762 w 1738312"/>
                <a:gd name="connsiteY13" fmla="*/ 345281 h 607219"/>
                <a:gd name="connsiteX14" fmla="*/ 0 w 1738312"/>
                <a:gd name="connsiteY14" fmla="*/ 330994 h 607219"/>
                <a:gd name="connsiteX15" fmla="*/ 4762 w 1738312"/>
                <a:gd name="connsiteY15" fmla="*/ 302419 h 607219"/>
                <a:gd name="connsiteX16" fmla="*/ 9525 w 1738312"/>
                <a:gd name="connsiteY16" fmla="*/ 290512 h 607219"/>
                <a:gd name="connsiteX17" fmla="*/ 16668 w 1738312"/>
                <a:gd name="connsiteY17" fmla="*/ 280987 h 607219"/>
                <a:gd name="connsiteX18" fmla="*/ 23812 w 1738312"/>
                <a:gd name="connsiteY18" fmla="*/ 278606 h 607219"/>
                <a:gd name="connsiteX19" fmla="*/ 35718 w 1738312"/>
                <a:gd name="connsiteY19" fmla="*/ 278606 h 607219"/>
                <a:gd name="connsiteX20" fmla="*/ 52387 w 1738312"/>
                <a:gd name="connsiteY20" fmla="*/ 292894 h 607219"/>
                <a:gd name="connsiteX21" fmla="*/ 119062 w 1738312"/>
                <a:gd name="connsiteY21" fmla="*/ 333375 h 607219"/>
                <a:gd name="connsiteX22" fmla="*/ 173831 w 1738312"/>
                <a:gd name="connsiteY22" fmla="*/ 357187 h 607219"/>
                <a:gd name="connsiteX23" fmla="*/ 230981 w 1738312"/>
                <a:gd name="connsiteY23" fmla="*/ 373856 h 607219"/>
                <a:gd name="connsiteX24" fmla="*/ 283368 w 1738312"/>
                <a:gd name="connsiteY24" fmla="*/ 381000 h 607219"/>
                <a:gd name="connsiteX25" fmla="*/ 350043 w 1738312"/>
                <a:gd name="connsiteY25" fmla="*/ 383381 h 607219"/>
                <a:gd name="connsiteX26" fmla="*/ 469106 w 1738312"/>
                <a:gd name="connsiteY26" fmla="*/ 352425 h 607219"/>
                <a:gd name="connsiteX27" fmla="*/ 690562 w 1738312"/>
                <a:gd name="connsiteY27" fmla="*/ 292894 h 607219"/>
                <a:gd name="connsiteX28" fmla="*/ 971550 w 1738312"/>
                <a:gd name="connsiteY28" fmla="*/ 219075 h 607219"/>
                <a:gd name="connsiteX29" fmla="*/ 1116806 w 1738312"/>
                <a:gd name="connsiteY29" fmla="*/ 173831 h 607219"/>
                <a:gd name="connsiteX30" fmla="*/ 1338262 w 1738312"/>
                <a:gd name="connsiteY30" fmla="*/ 100012 h 607219"/>
                <a:gd name="connsiteX31" fmla="*/ 1383506 w 1738312"/>
                <a:gd name="connsiteY31" fmla="*/ 69056 h 607219"/>
                <a:gd name="connsiteX32" fmla="*/ 1478756 w 1738312"/>
                <a:gd name="connsiteY32" fmla="*/ 0 h 607219"/>
                <a:gd name="connsiteX33" fmla="*/ 1500187 w 1738312"/>
                <a:gd name="connsiteY33" fmla="*/ 4762 h 607219"/>
                <a:gd name="connsiteX34" fmla="*/ 1566862 w 1738312"/>
                <a:gd name="connsiteY34" fmla="*/ 33337 h 607219"/>
                <a:gd name="connsiteX35" fmla="*/ 1595437 w 1738312"/>
                <a:gd name="connsiteY35" fmla="*/ 45244 h 607219"/>
                <a:gd name="connsiteX36" fmla="*/ 1640681 w 1738312"/>
                <a:gd name="connsiteY36" fmla="*/ 71437 h 607219"/>
                <a:gd name="connsiteX37" fmla="*/ 1678781 w 1738312"/>
                <a:gd name="connsiteY37" fmla="*/ 95250 h 607219"/>
                <a:gd name="connsiteX38" fmla="*/ 1702593 w 1738312"/>
                <a:gd name="connsiteY38" fmla="*/ 111919 h 607219"/>
                <a:gd name="connsiteX39" fmla="*/ 1721643 w 1738312"/>
                <a:gd name="connsiteY39" fmla="*/ 135731 h 607219"/>
                <a:gd name="connsiteX40" fmla="*/ 1731168 w 1738312"/>
                <a:gd name="connsiteY40" fmla="*/ 152400 h 607219"/>
                <a:gd name="connsiteX41" fmla="*/ 1738312 w 1738312"/>
                <a:gd name="connsiteY41" fmla="*/ 171450 h 607219"/>
                <a:gd name="connsiteX42" fmla="*/ 1738312 w 1738312"/>
                <a:gd name="connsiteY42" fmla="*/ 185737 h 607219"/>
                <a:gd name="connsiteX43" fmla="*/ 1728787 w 1738312"/>
                <a:gd name="connsiteY43" fmla="*/ 200025 h 607219"/>
                <a:gd name="connsiteX44" fmla="*/ 1707356 w 1738312"/>
                <a:gd name="connsiteY44" fmla="*/ 211931 h 607219"/>
                <a:gd name="connsiteX45" fmla="*/ 1659731 w 1738312"/>
                <a:gd name="connsiteY45" fmla="*/ 223837 h 607219"/>
                <a:gd name="connsiteX46" fmla="*/ 1562100 w 1738312"/>
                <a:gd name="connsiteY46" fmla="*/ 235744 h 607219"/>
                <a:gd name="connsiteX47" fmla="*/ 1485900 w 1738312"/>
                <a:gd name="connsiteY47" fmla="*/ 242887 h 607219"/>
                <a:gd name="connsiteX48" fmla="*/ 1266825 w 1738312"/>
                <a:gd name="connsiteY48" fmla="*/ 28575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607219">
                  <a:moveTo>
                    <a:pt x="1266825" y="285750"/>
                  </a:moveTo>
                  <a:lnTo>
                    <a:pt x="1114425" y="326231"/>
                  </a:lnTo>
                  <a:lnTo>
                    <a:pt x="969168" y="376237"/>
                  </a:lnTo>
                  <a:lnTo>
                    <a:pt x="707231" y="464344"/>
                  </a:lnTo>
                  <a:lnTo>
                    <a:pt x="440531" y="552450"/>
                  </a:lnTo>
                  <a:lnTo>
                    <a:pt x="302418" y="607219"/>
                  </a:lnTo>
                  <a:lnTo>
                    <a:pt x="280987" y="607219"/>
                  </a:lnTo>
                  <a:lnTo>
                    <a:pt x="250031" y="592931"/>
                  </a:lnTo>
                  <a:lnTo>
                    <a:pt x="209550" y="566737"/>
                  </a:lnTo>
                  <a:lnTo>
                    <a:pt x="173831" y="538162"/>
                  </a:lnTo>
                  <a:lnTo>
                    <a:pt x="114300" y="478631"/>
                  </a:lnTo>
                  <a:lnTo>
                    <a:pt x="71437" y="433387"/>
                  </a:lnTo>
                  <a:lnTo>
                    <a:pt x="16668" y="364331"/>
                  </a:lnTo>
                  <a:lnTo>
                    <a:pt x="4762" y="345281"/>
                  </a:lnTo>
                  <a:lnTo>
                    <a:pt x="0" y="330994"/>
                  </a:lnTo>
                  <a:lnTo>
                    <a:pt x="4762" y="302419"/>
                  </a:lnTo>
                  <a:lnTo>
                    <a:pt x="9525" y="290512"/>
                  </a:lnTo>
                  <a:lnTo>
                    <a:pt x="16668" y="280987"/>
                  </a:lnTo>
                  <a:lnTo>
                    <a:pt x="23812" y="278606"/>
                  </a:lnTo>
                  <a:lnTo>
                    <a:pt x="35718" y="278606"/>
                  </a:lnTo>
                  <a:lnTo>
                    <a:pt x="52387" y="292894"/>
                  </a:lnTo>
                  <a:lnTo>
                    <a:pt x="119062" y="333375"/>
                  </a:lnTo>
                  <a:lnTo>
                    <a:pt x="173831" y="357187"/>
                  </a:lnTo>
                  <a:lnTo>
                    <a:pt x="230981" y="373856"/>
                  </a:lnTo>
                  <a:lnTo>
                    <a:pt x="283368" y="381000"/>
                  </a:lnTo>
                  <a:lnTo>
                    <a:pt x="350043" y="383381"/>
                  </a:lnTo>
                  <a:lnTo>
                    <a:pt x="469106" y="352425"/>
                  </a:lnTo>
                  <a:lnTo>
                    <a:pt x="690562" y="292894"/>
                  </a:lnTo>
                  <a:lnTo>
                    <a:pt x="971550" y="219075"/>
                  </a:lnTo>
                  <a:lnTo>
                    <a:pt x="1116806" y="173831"/>
                  </a:lnTo>
                  <a:lnTo>
                    <a:pt x="1338262" y="100012"/>
                  </a:lnTo>
                  <a:lnTo>
                    <a:pt x="1383506" y="69056"/>
                  </a:lnTo>
                  <a:lnTo>
                    <a:pt x="1478756" y="0"/>
                  </a:lnTo>
                  <a:lnTo>
                    <a:pt x="1500187" y="4762"/>
                  </a:lnTo>
                  <a:lnTo>
                    <a:pt x="1566862" y="33337"/>
                  </a:lnTo>
                  <a:lnTo>
                    <a:pt x="1595437" y="45244"/>
                  </a:lnTo>
                  <a:lnTo>
                    <a:pt x="1640681" y="71437"/>
                  </a:lnTo>
                  <a:lnTo>
                    <a:pt x="1678781" y="95250"/>
                  </a:lnTo>
                  <a:lnTo>
                    <a:pt x="1702593" y="111919"/>
                  </a:lnTo>
                  <a:lnTo>
                    <a:pt x="1721643" y="135731"/>
                  </a:lnTo>
                  <a:lnTo>
                    <a:pt x="1731168" y="152400"/>
                  </a:lnTo>
                  <a:lnTo>
                    <a:pt x="1738312" y="171450"/>
                  </a:lnTo>
                  <a:lnTo>
                    <a:pt x="1738312" y="185737"/>
                  </a:lnTo>
                  <a:lnTo>
                    <a:pt x="1728787" y="200025"/>
                  </a:lnTo>
                  <a:lnTo>
                    <a:pt x="1707356" y="211931"/>
                  </a:lnTo>
                  <a:lnTo>
                    <a:pt x="1659731" y="223837"/>
                  </a:lnTo>
                  <a:lnTo>
                    <a:pt x="1562100" y="235744"/>
                  </a:lnTo>
                  <a:lnTo>
                    <a:pt x="1485900" y="242887"/>
                  </a:lnTo>
                  <a:lnTo>
                    <a:pt x="1266825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3DC4F44E-A793-454B-9C8B-DF34CFD0F496}"/>
                </a:ext>
              </a:extLst>
            </p:cNvPr>
            <p:cNvSpPr/>
            <p:nvPr/>
          </p:nvSpPr>
          <p:spPr>
            <a:xfrm>
              <a:off x="5519739" y="1457326"/>
              <a:ext cx="1881187" cy="836613"/>
            </a:xfrm>
            <a:custGeom>
              <a:avLst/>
              <a:gdLst>
                <a:gd name="connsiteX0" fmla="*/ 928687 w 1881187"/>
                <a:gd name="connsiteY0" fmla="*/ 614363 h 835819"/>
                <a:gd name="connsiteX1" fmla="*/ 611981 w 1881187"/>
                <a:gd name="connsiteY1" fmla="*/ 707231 h 835819"/>
                <a:gd name="connsiteX2" fmla="*/ 330993 w 1881187"/>
                <a:gd name="connsiteY2" fmla="*/ 776288 h 835819"/>
                <a:gd name="connsiteX3" fmla="*/ 71437 w 1881187"/>
                <a:gd name="connsiteY3" fmla="*/ 833438 h 835819"/>
                <a:gd name="connsiteX4" fmla="*/ 42862 w 1881187"/>
                <a:gd name="connsiteY4" fmla="*/ 835819 h 835819"/>
                <a:gd name="connsiteX5" fmla="*/ 11906 w 1881187"/>
                <a:gd name="connsiteY5" fmla="*/ 833438 h 835819"/>
                <a:gd name="connsiteX6" fmla="*/ 0 w 1881187"/>
                <a:gd name="connsiteY6" fmla="*/ 823913 h 835819"/>
                <a:gd name="connsiteX7" fmla="*/ 2381 w 1881187"/>
                <a:gd name="connsiteY7" fmla="*/ 802481 h 835819"/>
                <a:gd name="connsiteX8" fmla="*/ 16668 w 1881187"/>
                <a:gd name="connsiteY8" fmla="*/ 781050 h 835819"/>
                <a:gd name="connsiteX9" fmla="*/ 40481 w 1881187"/>
                <a:gd name="connsiteY9" fmla="*/ 762000 h 835819"/>
                <a:gd name="connsiteX10" fmla="*/ 235743 w 1881187"/>
                <a:gd name="connsiteY10" fmla="*/ 709613 h 835819"/>
                <a:gd name="connsiteX11" fmla="*/ 388143 w 1881187"/>
                <a:gd name="connsiteY11" fmla="*/ 664369 h 835819"/>
                <a:gd name="connsiteX12" fmla="*/ 578643 w 1881187"/>
                <a:gd name="connsiteY12" fmla="*/ 604838 h 835819"/>
                <a:gd name="connsiteX13" fmla="*/ 750093 w 1881187"/>
                <a:gd name="connsiteY13" fmla="*/ 540544 h 835819"/>
                <a:gd name="connsiteX14" fmla="*/ 904875 w 1881187"/>
                <a:gd name="connsiteY14" fmla="*/ 473869 h 835819"/>
                <a:gd name="connsiteX15" fmla="*/ 1147762 w 1881187"/>
                <a:gd name="connsiteY15" fmla="*/ 354806 h 835819"/>
                <a:gd name="connsiteX16" fmla="*/ 1333500 w 1881187"/>
                <a:gd name="connsiteY16" fmla="*/ 245269 h 835819"/>
                <a:gd name="connsiteX17" fmla="*/ 1414462 w 1881187"/>
                <a:gd name="connsiteY17" fmla="*/ 188119 h 835819"/>
                <a:gd name="connsiteX18" fmla="*/ 1416843 w 1881187"/>
                <a:gd name="connsiteY18" fmla="*/ 176213 h 835819"/>
                <a:gd name="connsiteX19" fmla="*/ 1404937 w 1881187"/>
                <a:gd name="connsiteY19" fmla="*/ 145256 h 835819"/>
                <a:gd name="connsiteX20" fmla="*/ 1388268 w 1881187"/>
                <a:gd name="connsiteY20" fmla="*/ 121444 h 835819"/>
                <a:gd name="connsiteX21" fmla="*/ 1362075 w 1881187"/>
                <a:gd name="connsiteY21" fmla="*/ 95250 h 835819"/>
                <a:gd name="connsiteX22" fmla="*/ 1331118 w 1881187"/>
                <a:gd name="connsiteY22" fmla="*/ 73819 h 835819"/>
                <a:gd name="connsiteX23" fmla="*/ 1309687 w 1881187"/>
                <a:gd name="connsiteY23" fmla="*/ 59531 h 835819"/>
                <a:gd name="connsiteX24" fmla="*/ 1295400 w 1881187"/>
                <a:gd name="connsiteY24" fmla="*/ 45244 h 835819"/>
                <a:gd name="connsiteX25" fmla="*/ 1288256 w 1881187"/>
                <a:gd name="connsiteY25" fmla="*/ 30956 h 835819"/>
                <a:gd name="connsiteX26" fmla="*/ 1288256 w 1881187"/>
                <a:gd name="connsiteY26" fmla="*/ 16669 h 835819"/>
                <a:gd name="connsiteX27" fmla="*/ 1295400 w 1881187"/>
                <a:gd name="connsiteY27" fmla="*/ 7144 h 835819"/>
                <a:gd name="connsiteX28" fmla="*/ 1304925 w 1881187"/>
                <a:gd name="connsiteY28" fmla="*/ 0 h 835819"/>
                <a:gd name="connsiteX29" fmla="*/ 1343025 w 1881187"/>
                <a:gd name="connsiteY29" fmla="*/ 2381 h 835819"/>
                <a:gd name="connsiteX30" fmla="*/ 1431131 w 1881187"/>
                <a:gd name="connsiteY30" fmla="*/ 14288 h 835819"/>
                <a:gd name="connsiteX31" fmla="*/ 1509712 w 1881187"/>
                <a:gd name="connsiteY31" fmla="*/ 30956 h 835819"/>
                <a:gd name="connsiteX32" fmla="*/ 1600200 w 1881187"/>
                <a:gd name="connsiteY32" fmla="*/ 54769 h 835819"/>
                <a:gd name="connsiteX33" fmla="*/ 1669256 w 1881187"/>
                <a:gd name="connsiteY33" fmla="*/ 80963 h 835819"/>
                <a:gd name="connsiteX34" fmla="*/ 1733550 w 1881187"/>
                <a:gd name="connsiteY34" fmla="*/ 107156 h 835819"/>
                <a:gd name="connsiteX35" fmla="*/ 1783556 w 1881187"/>
                <a:gd name="connsiteY35" fmla="*/ 133350 h 835819"/>
                <a:gd name="connsiteX36" fmla="*/ 1816893 w 1881187"/>
                <a:gd name="connsiteY36" fmla="*/ 152400 h 835819"/>
                <a:gd name="connsiteX37" fmla="*/ 1840706 w 1881187"/>
                <a:gd name="connsiteY37" fmla="*/ 173831 h 835819"/>
                <a:gd name="connsiteX38" fmla="*/ 1859756 w 1881187"/>
                <a:gd name="connsiteY38" fmla="*/ 192881 h 835819"/>
                <a:gd name="connsiteX39" fmla="*/ 1874043 w 1881187"/>
                <a:gd name="connsiteY39" fmla="*/ 216694 h 835819"/>
                <a:gd name="connsiteX40" fmla="*/ 1881187 w 1881187"/>
                <a:gd name="connsiteY40" fmla="*/ 238125 h 835819"/>
                <a:gd name="connsiteX41" fmla="*/ 1881187 w 1881187"/>
                <a:gd name="connsiteY41" fmla="*/ 259556 h 835819"/>
                <a:gd name="connsiteX42" fmla="*/ 1864518 w 1881187"/>
                <a:gd name="connsiteY42" fmla="*/ 276225 h 835819"/>
                <a:gd name="connsiteX43" fmla="*/ 1828800 w 1881187"/>
                <a:gd name="connsiteY43" fmla="*/ 292894 h 835819"/>
                <a:gd name="connsiteX44" fmla="*/ 1702593 w 1881187"/>
                <a:gd name="connsiteY44" fmla="*/ 335756 h 835819"/>
                <a:gd name="connsiteX45" fmla="*/ 1597818 w 1881187"/>
                <a:gd name="connsiteY45" fmla="*/ 381000 h 835819"/>
                <a:gd name="connsiteX46" fmla="*/ 1490662 w 1881187"/>
                <a:gd name="connsiteY46" fmla="*/ 428625 h 835819"/>
                <a:gd name="connsiteX47" fmla="*/ 1228725 w 1881187"/>
                <a:gd name="connsiteY47" fmla="*/ 521494 h 835819"/>
                <a:gd name="connsiteX48" fmla="*/ 928687 w 1881187"/>
                <a:gd name="connsiteY48" fmla="*/ 614363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81187" h="835819">
                  <a:moveTo>
                    <a:pt x="928687" y="614363"/>
                  </a:moveTo>
                  <a:lnTo>
                    <a:pt x="611981" y="707231"/>
                  </a:lnTo>
                  <a:lnTo>
                    <a:pt x="330993" y="776288"/>
                  </a:lnTo>
                  <a:lnTo>
                    <a:pt x="71437" y="833438"/>
                  </a:lnTo>
                  <a:lnTo>
                    <a:pt x="42862" y="835819"/>
                  </a:lnTo>
                  <a:lnTo>
                    <a:pt x="11906" y="833438"/>
                  </a:lnTo>
                  <a:lnTo>
                    <a:pt x="0" y="823913"/>
                  </a:lnTo>
                  <a:lnTo>
                    <a:pt x="2381" y="802481"/>
                  </a:lnTo>
                  <a:lnTo>
                    <a:pt x="16668" y="781050"/>
                  </a:lnTo>
                  <a:lnTo>
                    <a:pt x="40481" y="762000"/>
                  </a:lnTo>
                  <a:lnTo>
                    <a:pt x="235743" y="709613"/>
                  </a:lnTo>
                  <a:lnTo>
                    <a:pt x="388143" y="664369"/>
                  </a:lnTo>
                  <a:lnTo>
                    <a:pt x="578643" y="604838"/>
                  </a:lnTo>
                  <a:lnTo>
                    <a:pt x="750093" y="540544"/>
                  </a:lnTo>
                  <a:lnTo>
                    <a:pt x="904875" y="473869"/>
                  </a:lnTo>
                  <a:lnTo>
                    <a:pt x="1147762" y="354806"/>
                  </a:lnTo>
                  <a:lnTo>
                    <a:pt x="1333500" y="245269"/>
                  </a:lnTo>
                  <a:lnTo>
                    <a:pt x="1414462" y="188119"/>
                  </a:lnTo>
                  <a:lnTo>
                    <a:pt x="1416843" y="176213"/>
                  </a:lnTo>
                  <a:lnTo>
                    <a:pt x="1404937" y="145256"/>
                  </a:lnTo>
                  <a:lnTo>
                    <a:pt x="1388268" y="121444"/>
                  </a:lnTo>
                  <a:lnTo>
                    <a:pt x="1362075" y="95250"/>
                  </a:lnTo>
                  <a:lnTo>
                    <a:pt x="1331118" y="73819"/>
                  </a:lnTo>
                  <a:lnTo>
                    <a:pt x="1309687" y="59531"/>
                  </a:lnTo>
                  <a:lnTo>
                    <a:pt x="1295400" y="45244"/>
                  </a:lnTo>
                  <a:lnTo>
                    <a:pt x="1288256" y="30956"/>
                  </a:lnTo>
                  <a:lnTo>
                    <a:pt x="1288256" y="16669"/>
                  </a:lnTo>
                  <a:lnTo>
                    <a:pt x="1295400" y="7144"/>
                  </a:lnTo>
                  <a:lnTo>
                    <a:pt x="1304925" y="0"/>
                  </a:lnTo>
                  <a:lnTo>
                    <a:pt x="1343025" y="2381"/>
                  </a:lnTo>
                  <a:lnTo>
                    <a:pt x="1431131" y="14288"/>
                  </a:lnTo>
                  <a:lnTo>
                    <a:pt x="1509712" y="30956"/>
                  </a:lnTo>
                  <a:lnTo>
                    <a:pt x="1600200" y="54769"/>
                  </a:lnTo>
                  <a:lnTo>
                    <a:pt x="1669256" y="80963"/>
                  </a:lnTo>
                  <a:lnTo>
                    <a:pt x="1733550" y="107156"/>
                  </a:lnTo>
                  <a:lnTo>
                    <a:pt x="1783556" y="133350"/>
                  </a:lnTo>
                  <a:lnTo>
                    <a:pt x="1816893" y="152400"/>
                  </a:lnTo>
                  <a:lnTo>
                    <a:pt x="1840706" y="173831"/>
                  </a:lnTo>
                  <a:lnTo>
                    <a:pt x="1859756" y="192881"/>
                  </a:lnTo>
                  <a:lnTo>
                    <a:pt x="1874043" y="216694"/>
                  </a:lnTo>
                  <a:lnTo>
                    <a:pt x="1881187" y="238125"/>
                  </a:lnTo>
                  <a:lnTo>
                    <a:pt x="1881187" y="259556"/>
                  </a:lnTo>
                  <a:lnTo>
                    <a:pt x="1864518" y="276225"/>
                  </a:lnTo>
                  <a:lnTo>
                    <a:pt x="1828800" y="292894"/>
                  </a:lnTo>
                  <a:lnTo>
                    <a:pt x="1702593" y="335756"/>
                  </a:lnTo>
                  <a:lnTo>
                    <a:pt x="1597818" y="381000"/>
                  </a:lnTo>
                  <a:lnTo>
                    <a:pt x="1490662" y="428625"/>
                  </a:lnTo>
                  <a:lnTo>
                    <a:pt x="1228725" y="521494"/>
                  </a:lnTo>
                  <a:lnTo>
                    <a:pt x="928687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A53EDC5A-4783-4502-A8E1-D31C49A76E13}"/>
                </a:ext>
              </a:extLst>
            </p:cNvPr>
            <p:cNvSpPr/>
            <p:nvPr/>
          </p:nvSpPr>
          <p:spPr>
            <a:xfrm>
              <a:off x="6251575" y="2230438"/>
              <a:ext cx="552450" cy="711200"/>
            </a:xfrm>
            <a:custGeom>
              <a:avLst/>
              <a:gdLst>
                <a:gd name="connsiteX0" fmla="*/ 273844 w 552450"/>
                <a:gd name="connsiteY0" fmla="*/ 495300 h 709613"/>
                <a:gd name="connsiteX1" fmla="*/ 142875 w 552450"/>
                <a:gd name="connsiteY1" fmla="*/ 278607 h 709613"/>
                <a:gd name="connsiteX2" fmla="*/ 30957 w 552450"/>
                <a:gd name="connsiteY2" fmla="*/ 90488 h 709613"/>
                <a:gd name="connsiteX3" fmla="*/ 11907 w 552450"/>
                <a:gd name="connsiteY3" fmla="*/ 57150 h 709613"/>
                <a:gd name="connsiteX4" fmla="*/ 2382 w 552450"/>
                <a:gd name="connsiteY4" fmla="*/ 33338 h 709613"/>
                <a:gd name="connsiteX5" fmla="*/ 0 w 552450"/>
                <a:gd name="connsiteY5" fmla="*/ 16669 h 709613"/>
                <a:gd name="connsiteX6" fmla="*/ 2382 w 552450"/>
                <a:gd name="connsiteY6" fmla="*/ 4763 h 709613"/>
                <a:gd name="connsiteX7" fmla="*/ 11907 w 552450"/>
                <a:gd name="connsiteY7" fmla="*/ 0 h 709613"/>
                <a:gd name="connsiteX8" fmla="*/ 28575 w 552450"/>
                <a:gd name="connsiteY8" fmla="*/ 0 h 709613"/>
                <a:gd name="connsiteX9" fmla="*/ 52388 w 552450"/>
                <a:gd name="connsiteY9" fmla="*/ 9525 h 709613"/>
                <a:gd name="connsiteX10" fmla="*/ 147638 w 552450"/>
                <a:gd name="connsiteY10" fmla="*/ 66675 h 709613"/>
                <a:gd name="connsiteX11" fmla="*/ 280988 w 552450"/>
                <a:gd name="connsiteY11" fmla="*/ 142875 h 709613"/>
                <a:gd name="connsiteX12" fmla="*/ 461963 w 552450"/>
                <a:gd name="connsiteY12" fmla="*/ 259557 h 709613"/>
                <a:gd name="connsiteX13" fmla="*/ 478632 w 552450"/>
                <a:gd name="connsiteY13" fmla="*/ 288132 h 709613"/>
                <a:gd name="connsiteX14" fmla="*/ 497682 w 552450"/>
                <a:gd name="connsiteY14" fmla="*/ 335757 h 709613"/>
                <a:gd name="connsiteX15" fmla="*/ 509588 w 552450"/>
                <a:gd name="connsiteY15" fmla="*/ 373857 h 709613"/>
                <a:gd name="connsiteX16" fmla="*/ 526257 w 552450"/>
                <a:gd name="connsiteY16" fmla="*/ 435769 h 709613"/>
                <a:gd name="connsiteX17" fmla="*/ 542925 w 552450"/>
                <a:gd name="connsiteY17" fmla="*/ 516732 h 709613"/>
                <a:gd name="connsiteX18" fmla="*/ 552450 w 552450"/>
                <a:gd name="connsiteY18" fmla="*/ 573882 h 709613"/>
                <a:gd name="connsiteX19" fmla="*/ 547688 w 552450"/>
                <a:gd name="connsiteY19" fmla="*/ 628650 h 709613"/>
                <a:gd name="connsiteX20" fmla="*/ 535782 w 552450"/>
                <a:gd name="connsiteY20" fmla="*/ 683419 h 709613"/>
                <a:gd name="connsiteX21" fmla="*/ 519113 w 552450"/>
                <a:gd name="connsiteY21" fmla="*/ 700088 h 709613"/>
                <a:gd name="connsiteX22" fmla="*/ 492919 w 552450"/>
                <a:gd name="connsiteY22" fmla="*/ 709613 h 709613"/>
                <a:gd name="connsiteX23" fmla="*/ 440532 w 552450"/>
                <a:gd name="connsiteY23" fmla="*/ 702469 h 709613"/>
                <a:gd name="connsiteX24" fmla="*/ 390525 w 552450"/>
                <a:gd name="connsiteY24" fmla="*/ 688182 h 709613"/>
                <a:gd name="connsiteX25" fmla="*/ 369094 w 552450"/>
                <a:gd name="connsiteY25" fmla="*/ 673894 h 709613"/>
                <a:gd name="connsiteX26" fmla="*/ 354807 w 552450"/>
                <a:gd name="connsiteY26" fmla="*/ 654844 h 709613"/>
                <a:gd name="connsiteX27" fmla="*/ 273844 w 552450"/>
                <a:gd name="connsiteY27" fmla="*/ 495300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2450" h="709613">
                  <a:moveTo>
                    <a:pt x="273844" y="495300"/>
                  </a:moveTo>
                  <a:lnTo>
                    <a:pt x="142875" y="278607"/>
                  </a:lnTo>
                  <a:lnTo>
                    <a:pt x="30957" y="90488"/>
                  </a:lnTo>
                  <a:lnTo>
                    <a:pt x="11907" y="57150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2388" y="9525"/>
                  </a:lnTo>
                  <a:lnTo>
                    <a:pt x="147638" y="66675"/>
                  </a:lnTo>
                  <a:lnTo>
                    <a:pt x="280988" y="142875"/>
                  </a:lnTo>
                  <a:lnTo>
                    <a:pt x="461963" y="259557"/>
                  </a:lnTo>
                  <a:lnTo>
                    <a:pt x="478632" y="288132"/>
                  </a:lnTo>
                  <a:lnTo>
                    <a:pt x="497682" y="335757"/>
                  </a:lnTo>
                  <a:lnTo>
                    <a:pt x="509588" y="373857"/>
                  </a:lnTo>
                  <a:lnTo>
                    <a:pt x="526257" y="435769"/>
                  </a:lnTo>
                  <a:lnTo>
                    <a:pt x="542925" y="516732"/>
                  </a:lnTo>
                  <a:lnTo>
                    <a:pt x="552450" y="573882"/>
                  </a:lnTo>
                  <a:lnTo>
                    <a:pt x="547688" y="628650"/>
                  </a:lnTo>
                  <a:lnTo>
                    <a:pt x="535782" y="683419"/>
                  </a:lnTo>
                  <a:lnTo>
                    <a:pt x="519113" y="700088"/>
                  </a:lnTo>
                  <a:lnTo>
                    <a:pt x="492919" y="709613"/>
                  </a:lnTo>
                  <a:lnTo>
                    <a:pt x="440532" y="702469"/>
                  </a:lnTo>
                  <a:lnTo>
                    <a:pt x="390525" y="688182"/>
                  </a:lnTo>
                  <a:lnTo>
                    <a:pt x="369094" y="673894"/>
                  </a:lnTo>
                  <a:lnTo>
                    <a:pt x="354807" y="654844"/>
                  </a:lnTo>
                  <a:lnTo>
                    <a:pt x="273844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1072FCB6-4FC9-45FC-84DB-0982295C3217}"/>
                </a:ext>
              </a:extLst>
            </p:cNvPr>
            <p:cNvSpPr/>
            <p:nvPr/>
          </p:nvSpPr>
          <p:spPr>
            <a:xfrm>
              <a:off x="7034214" y="1951038"/>
              <a:ext cx="985837" cy="1001712"/>
            </a:xfrm>
            <a:custGeom>
              <a:avLst/>
              <a:gdLst>
                <a:gd name="connsiteX0" fmla="*/ 561975 w 985837"/>
                <a:gd name="connsiteY0" fmla="*/ 640556 h 1002506"/>
                <a:gd name="connsiteX1" fmla="*/ 364331 w 985837"/>
                <a:gd name="connsiteY1" fmla="*/ 788194 h 1002506"/>
                <a:gd name="connsiteX2" fmla="*/ 242887 w 985837"/>
                <a:gd name="connsiteY2" fmla="*/ 876300 h 1002506"/>
                <a:gd name="connsiteX3" fmla="*/ 76200 w 985837"/>
                <a:gd name="connsiteY3" fmla="*/ 983456 h 1002506"/>
                <a:gd name="connsiteX4" fmla="*/ 40481 w 985837"/>
                <a:gd name="connsiteY4" fmla="*/ 1000125 h 1002506"/>
                <a:gd name="connsiteX5" fmla="*/ 26193 w 985837"/>
                <a:gd name="connsiteY5" fmla="*/ 1002506 h 1002506"/>
                <a:gd name="connsiteX6" fmla="*/ 9525 w 985837"/>
                <a:gd name="connsiteY6" fmla="*/ 1000125 h 1002506"/>
                <a:gd name="connsiteX7" fmla="*/ 0 w 985837"/>
                <a:gd name="connsiteY7" fmla="*/ 990600 h 1002506"/>
                <a:gd name="connsiteX8" fmla="*/ 0 w 985837"/>
                <a:gd name="connsiteY8" fmla="*/ 971550 h 1002506"/>
                <a:gd name="connsiteX9" fmla="*/ 19050 w 985837"/>
                <a:gd name="connsiteY9" fmla="*/ 935831 h 1002506"/>
                <a:gd name="connsiteX10" fmla="*/ 97631 w 985837"/>
                <a:gd name="connsiteY10" fmla="*/ 854869 h 1002506"/>
                <a:gd name="connsiteX11" fmla="*/ 221456 w 985837"/>
                <a:gd name="connsiteY11" fmla="*/ 719137 h 1002506"/>
                <a:gd name="connsiteX12" fmla="*/ 340518 w 985837"/>
                <a:gd name="connsiteY12" fmla="*/ 588169 h 1002506"/>
                <a:gd name="connsiteX13" fmla="*/ 447675 w 985837"/>
                <a:gd name="connsiteY13" fmla="*/ 450056 h 1002506"/>
                <a:gd name="connsiteX14" fmla="*/ 500062 w 985837"/>
                <a:gd name="connsiteY14" fmla="*/ 376237 h 1002506"/>
                <a:gd name="connsiteX15" fmla="*/ 540543 w 985837"/>
                <a:gd name="connsiteY15" fmla="*/ 307181 h 1002506"/>
                <a:gd name="connsiteX16" fmla="*/ 564356 w 985837"/>
                <a:gd name="connsiteY16" fmla="*/ 257175 h 1002506"/>
                <a:gd name="connsiteX17" fmla="*/ 573881 w 985837"/>
                <a:gd name="connsiteY17" fmla="*/ 223837 h 1002506"/>
                <a:gd name="connsiteX18" fmla="*/ 573881 w 985837"/>
                <a:gd name="connsiteY18" fmla="*/ 204787 h 1002506"/>
                <a:gd name="connsiteX19" fmla="*/ 569118 w 985837"/>
                <a:gd name="connsiteY19" fmla="*/ 183356 h 1002506"/>
                <a:gd name="connsiteX20" fmla="*/ 557212 w 985837"/>
                <a:gd name="connsiteY20" fmla="*/ 164306 h 1002506"/>
                <a:gd name="connsiteX21" fmla="*/ 540543 w 985837"/>
                <a:gd name="connsiteY21" fmla="*/ 147637 h 1002506"/>
                <a:gd name="connsiteX22" fmla="*/ 514350 w 985837"/>
                <a:gd name="connsiteY22" fmla="*/ 130969 h 1002506"/>
                <a:gd name="connsiteX23" fmla="*/ 457200 w 985837"/>
                <a:gd name="connsiteY23" fmla="*/ 102394 h 1002506"/>
                <a:gd name="connsiteX24" fmla="*/ 435768 w 985837"/>
                <a:gd name="connsiteY24" fmla="*/ 90487 h 1002506"/>
                <a:gd name="connsiteX25" fmla="*/ 414337 w 985837"/>
                <a:gd name="connsiteY25" fmla="*/ 73819 h 1002506"/>
                <a:gd name="connsiteX26" fmla="*/ 402431 w 985837"/>
                <a:gd name="connsiteY26" fmla="*/ 52387 h 1002506"/>
                <a:gd name="connsiteX27" fmla="*/ 404812 w 985837"/>
                <a:gd name="connsiteY27" fmla="*/ 30956 h 1002506"/>
                <a:gd name="connsiteX28" fmla="*/ 409575 w 985837"/>
                <a:gd name="connsiteY28" fmla="*/ 19050 h 1002506"/>
                <a:gd name="connsiteX29" fmla="*/ 426243 w 985837"/>
                <a:gd name="connsiteY29" fmla="*/ 7144 h 1002506"/>
                <a:gd name="connsiteX30" fmla="*/ 473868 w 985837"/>
                <a:gd name="connsiteY30" fmla="*/ 0 h 1002506"/>
                <a:gd name="connsiteX31" fmla="*/ 528637 w 985837"/>
                <a:gd name="connsiteY31" fmla="*/ 4762 h 1002506"/>
                <a:gd name="connsiteX32" fmla="*/ 592931 w 985837"/>
                <a:gd name="connsiteY32" fmla="*/ 21431 h 1002506"/>
                <a:gd name="connsiteX33" fmla="*/ 645318 w 985837"/>
                <a:gd name="connsiteY33" fmla="*/ 42862 h 1002506"/>
                <a:gd name="connsiteX34" fmla="*/ 690562 w 985837"/>
                <a:gd name="connsiteY34" fmla="*/ 61912 h 1002506"/>
                <a:gd name="connsiteX35" fmla="*/ 754856 w 985837"/>
                <a:gd name="connsiteY35" fmla="*/ 97631 h 1002506"/>
                <a:gd name="connsiteX36" fmla="*/ 821531 w 985837"/>
                <a:gd name="connsiteY36" fmla="*/ 145256 h 1002506"/>
                <a:gd name="connsiteX37" fmla="*/ 916781 w 985837"/>
                <a:gd name="connsiteY37" fmla="*/ 226219 h 1002506"/>
                <a:gd name="connsiteX38" fmla="*/ 964406 w 985837"/>
                <a:gd name="connsiteY38" fmla="*/ 285750 h 1002506"/>
                <a:gd name="connsiteX39" fmla="*/ 978693 w 985837"/>
                <a:gd name="connsiteY39" fmla="*/ 311944 h 1002506"/>
                <a:gd name="connsiteX40" fmla="*/ 983456 w 985837"/>
                <a:gd name="connsiteY40" fmla="*/ 338137 h 1002506"/>
                <a:gd name="connsiteX41" fmla="*/ 985837 w 985837"/>
                <a:gd name="connsiteY41" fmla="*/ 359569 h 1002506"/>
                <a:gd name="connsiteX42" fmla="*/ 976312 w 985837"/>
                <a:gd name="connsiteY42" fmla="*/ 385762 h 1002506"/>
                <a:gd name="connsiteX43" fmla="*/ 957262 w 985837"/>
                <a:gd name="connsiteY43" fmla="*/ 404812 h 1002506"/>
                <a:gd name="connsiteX44" fmla="*/ 928687 w 985837"/>
                <a:gd name="connsiteY44" fmla="*/ 414337 h 1002506"/>
                <a:gd name="connsiteX45" fmla="*/ 835818 w 985837"/>
                <a:gd name="connsiteY45" fmla="*/ 438150 h 1002506"/>
                <a:gd name="connsiteX46" fmla="*/ 773906 w 985837"/>
                <a:gd name="connsiteY46" fmla="*/ 459581 h 1002506"/>
                <a:gd name="connsiteX47" fmla="*/ 728662 w 985837"/>
                <a:gd name="connsiteY47" fmla="*/ 490537 h 1002506"/>
                <a:gd name="connsiteX48" fmla="*/ 561975 w 985837"/>
                <a:gd name="connsiteY48" fmla="*/ 640556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85837" h="1002506">
                  <a:moveTo>
                    <a:pt x="561975" y="640556"/>
                  </a:moveTo>
                  <a:lnTo>
                    <a:pt x="364331" y="788194"/>
                  </a:lnTo>
                  <a:lnTo>
                    <a:pt x="242887" y="876300"/>
                  </a:lnTo>
                  <a:lnTo>
                    <a:pt x="76200" y="983456"/>
                  </a:lnTo>
                  <a:lnTo>
                    <a:pt x="40481" y="1000125"/>
                  </a:lnTo>
                  <a:lnTo>
                    <a:pt x="26193" y="1002506"/>
                  </a:lnTo>
                  <a:lnTo>
                    <a:pt x="9525" y="1000125"/>
                  </a:lnTo>
                  <a:lnTo>
                    <a:pt x="0" y="990600"/>
                  </a:lnTo>
                  <a:lnTo>
                    <a:pt x="0" y="971550"/>
                  </a:lnTo>
                  <a:lnTo>
                    <a:pt x="19050" y="935831"/>
                  </a:lnTo>
                  <a:lnTo>
                    <a:pt x="97631" y="854869"/>
                  </a:lnTo>
                  <a:lnTo>
                    <a:pt x="221456" y="719137"/>
                  </a:lnTo>
                  <a:lnTo>
                    <a:pt x="340518" y="588169"/>
                  </a:lnTo>
                  <a:lnTo>
                    <a:pt x="447675" y="450056"/>
                  </a:lnTo>
                  <a:lnTo>
                    <a:pt x="500062" y="376237"/>
                  </a:lnTo>
                  <a:lnTo>
                    <a:pt x="540543" y="307181"/>
                  </a:lnTo>
                  <a:lnTo>
                    <a:pt x="564356" y="257175"/>
                  </a:lnTo>
                  <a:lnTo>
                    <a:pt x="573881" y="223837"/>
                  </a:lnTo>
                  <a:lnTo>
                    <a:pt x="573881" y="204787"/>
                  </a:lnTo>
                  <a:lnTo>
                    <a:pt x="569118" y="183356"/>
                  </a:lnTo>
                  <a:lnTo>
                    <a:pt x="557212" y="164306"/>
                  </a:lnTo>
                  <a:lnTo>
                    <a:pt x="540543" y="147637"/>
                  </a:lnTo>
                  <a:lnTo>
                    <a:pt x="514350" y="130969"/>
                  </a:lnTo>
                  <a:lnTo>
                    <a:pt x="457200" y="102394"/>
                  </a:lnTo>
                  <a:lnTo>
                    <a:pt x="435768" y="90487"/>
                  </a:lnTo>
                  <a:lnTo>
                    <a:pt x="414337" y="73819"/>
                  </a:lnTo>
                  <a:lnTo>
                    <a:pt x="402431" y="52387"/>
                  </a:lnTo>
                  <a:lnTo>
                    <a:pt x="404812" y="30956"/>
                  </a:lnTo>
                  <a:lnTo>
                    <a:pt x="409575" y="19050"/>
                  </a:lnTo>
                  <a:lnTo>
                    <a:pt x="426243" y="7144"/>
                  </a:lnTo>
                  <a:lnTo>
                    <a:pt x="473868" y="0"/>
                  </a:lnTo>
                  <a:lnTo>
                    <a:pt x="528637" y="4762"/>
                  </a:lnTo>
                  <a:lnTo>
                    <a:pt x="592931" y="21431"/>
                  </a:lnTo>
                  <a:lnTo>
                    <a:pt x="645318" y="42862"/>
                  </a:lnTo>
                  <a:lnTo>
                    <a:pt x="690562" y="61912"/>
                  </a:lnTo>
                  <a:lnTo>
                    <a:pt x="754856" y="97631"/>
                  </a:lnTo>
                  <a:lnTo>
                    <a:pt x="821531" y="145256"/>
                  </a:lnTo>
                  <a:lnTo>
                    <a:pt x="916781" y="226219"/>
                  </a:lnTo>
                  <a:lnTo>
                    <a:pt x="964406" y="285750"/>
                  </a:lnTo>
                  <a:lnTo>
                    <a:pt x="978693" y="311944"/>
                  </a:lnTo>
                  <a:lnTo>
                    <a:pt x="983456" y="338137"/>
                  </a:lnTo>
                  <a:lnTo>
                    <a:pt x="985837" y="359569"/>
                  </a:lnTo>
                  <a:lnTo>
                    <a:pt x="976312" y="385762"/>
                  </a:lnTo>
                  <a:lnTo>
                    <a:pt x="957262" y="404812"/>
                  </a:lnTo>
                  <a:lnTo>
                    <a:pt x="928687" y="414337"/>
                  </a:lnTo>
                  <a:lnTo>
                    <a:pt x="835818" y="438150"/>
                  </a:lnTo>
                  <a:lnTo>
                    <a:pt x="773906" y="459581"/>
                  </a:lnTo>
                  <a:lnTo>
                    <a:pt x="728662" y="490537"/>
                  </a:lnTo>
                  <a:lnTo>
                    <a:pt x="561975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8FC6936F-4005-4ACA-A649-A762201415F5}"/>
                </a:ext>
              </a:extLst>
            </p:cNvPr>
            <p:cNvSpPr/>
            <p:nvPr/>
          </p:nvSpPr>
          <p:spPr>
            <a:xfrm>
              <a:off x="5338764" y="3582988"/>
              <a:ext cx="2714625" cy="584200"/>
            </a:xfrm>
            <a:custGeom>
              <a:avLst/>
              <a:gdLst>
                <a:gd name="connsiteX0" fmla="*/ 1797843 w 2714625"/>
                <a:gd name="connsiteY0" fmla="*/ 280988 h 583407"/>
                <a:gd name="connsiteX1" fmla="*/ 1385887 w 2714625"/>
                <a:gd name="connsiteY1" fmla="*/ 319088 h 583407"/>
                <a:gd name="connsiteX2" fmla="*/ 1045368 w 2714625"/>
                <a:gd name="connsiteY2" fmla="*/ 400050 h 583407"/>
                <a:gd name="connsiteX3" fmla="*/ 854868 w 2714625"/>
                <a:gd name="connsiteY3" fmla="*/ 428625 h 583407"/>
                <a:gd name="connsiteX4" fmla="*/ 764381 w 2714625"/>
                <a:gd name="connsiteY4" fmla="*/ 445294 h 583407"/>
                <a:gd name="connsiteX5" fmla="*/ 619125 w 2714625"/>
                <a:gd name="connsiteY5" fmla="*/ 478632 h 583407"/>
                <a:gd name="connsiteX6" fmla="*/ 500062 w 2714625"/>
                <a:gd name="connsiteY6" fmla="*/ 519113 h 583407"/>
                <a:gd name="connsiteX7" fmla="*/ 376237 w 2714625"/>
                <a:gd name="connsiteY7" fmla="*/ 583407 h 583407"/>
                <a:gd name="connsiteX8" fmla="*/ 326231 w 2714625"/>
                <a:gd name="connsiteY8" fmla="*/ 564357 h 583407"/>
                <a:gd name="connsiteX9" fmla="*/ 242887 w 2714625"/>
                <a:gd name="connsiteY9" fmla="*/ 516732 h 583407"/>
                <a:gd name="connsiteX10" fmla="*/ 169068 w 2714625"/>
                <a:gd name="connsiteY10" fmla="*/ 464344 h 583407"/>
                <a:gd name="connsiteX11" fmla="*/ 121443 w 2714625"/>
                <a:gd name="connsiteY11" fmla="*/ 423863 h 583407"/>
                <a:gd name="connsiteX12" fmla="*/ 90487 w 2714625"/>
                <a:gd name="connsiteY12" fmla="*/ 390525 h 583407"/>
                <a:gd name="connsiteX13" fmla="*/ 57150 w 2714625"/>
                <a:gd name="connsiteY13" fmla="*/ 345282 h 583407"/>
                <a:gd name="connsiteX14" fmla="*/ 23812 w 2714625"/>
                <a:gd name="connsiteY14" fmla="*/ 295275 h 583407"/>
                <a:gd name="connsiteX15" fmla="*/ 7143 w 2714625"/>
                <a:gd name="connsiteY15" fmla="*/ 266700 h 583407"/>
                <a:gd name="connsiteX16" fmla="*/ 0 w 2714625"/>
                <a:gd name="connsiteY16" fmla="*/ 247650 h 583407"/>
                <a:gd name="connsiteX17" fmla="*/ 0 w 2714625"/>
                <a:gd name="connsiteY17" fmla="*/ 223838 h 583407"/>
                <a:gd name="connsiteX18" fmla="*/ 4762 w 2714625"/>
                <a:gd name="connsiteY18" fmla="*/ 211932 h 583407"/>
                <a:gd name="connsiteX19" fmla="*/ 23812 w 2714625"/>
                <a:gd name="connsiteY19" fmla="*/ 207169 h 583407"/>
                <a:gd name="connsiteX20" fmla="*/ 64293 w 2714625"/>
                <a:gd name="connsiteY20" fmla="*/ 226219 h 583407"/>
                <a:gd name="connsiteX21" fmla="*/ 121443 w 2714625"/>
                <a:gd name="connsiteY21" fmla="*/ 254794 h 583407"/>
                <a:gd name="connsiteX22" fmla="*/ 164306 w 2714625"/>
                <a:gd name="connsiteY22" fmla="*/ 271463 h 583407"/>
                <a:gd name="connsiteX23" fmla="*/ 216693 w 2714625"/>
                <a:gd name="connsiteY23" fmla="*/ 290513 h 583407"/>
                <a:gd name="connsiteX24" fmla="*/ 273843 w 2714625"/>
                <a:gd name="connsiteY24" fmla="*/ 304800 h 583407"/>
                <a:gd name="connsiteX25" fmla="*/ 309562 w 2714625"/>
                <a:gd name="connsiteY25" fmla="*/ 309563 h 583407"/>
                <a:gd name="connsiteX26" fmla="*/ 373856 w 2714625"/>
                <a:gd name="connsiteY26" fmla="*/ 314325 h 583407"/>
                <a:gd name="connsiteX27" fmla="*/ 447675 w 2714625"/>
                <a:gd name="connsiteY27" fmla="*/ 309563 h 583407"/>
                <a:gd name="connsiteX28" fmla="*/ 638175 w 2714625"/>
                <a:gd name="connsiteY28" fmla="*/ 283369 h 583407"/>
                <a:gd name="connsiteX29" fmla="*/ 888206 w 2714625"/>
                <a:gd name="connsiteY29" fmla="*/ 240507 h 583407"/>
                <a:gd name="connsiteX30" fmla="*/ 1221581 w 2714625"/>
                <a:gd name="connsiteY30" fmla="*/ 173832 h 583407"/>
                <a:gd name="connsiteX31" fmla="*/ 1369218 w 2714625"/>
                <a:gd name="connsiteY31" fmla="*/ 138113 h 583407"/>
                <a:gd name="connsiteX32" fmla="*/ 1581150 w 2714625"/>
                <a:gd name="connsiteY32" fmla="*/ 116682 h 583407"/>
                <a:gd name="connsiteX33" fmla="*/ 2107406 w 2714625"/>
                <a:gd name="connsiteY33" fmla="*/ 69057 h 583407"/>
                <a:gd name="connsiteX34" fmla="*/ 2143125 w 2714625"/>
                <a:gd name="connsiteY34" fmla="*/ 57150 h 583407"/>
                <a:gd name="connsiteX35" fmla="*/ 2205037 w 2714625"/>
                <a:gd name="connsiteY35" fmla="*/ 33338 h 583407"/>
                <a:gd name="connsiteX36" fmla="*/ 2286000 w 2714625"/>
                <a:gd name="connsiteY36" fmla="*/ 11907 h 583407"/>
                <a:gd name="connsiteX37" fmla="*/ 2336006 w 2714625"/>
                <a:gd name="connsiteY37" fmla="*/ 0 h 583407"/>
                <a:gd name="connsiteX38" fmla="*/ 2388393 w 2714625"/>
                <a:gd name="connsiteY38" fmla="*/ 11907 h 583407"/>
                <a:gd name="connsiteX39" fmla="*/ 2497931 w 2714625"/>
                <a:gd name="connsiteY39" fmla="*/ 47625 h 583407"/>
                <a:gd name="connsiteX40" fmla="*/ 2581275 w 2714625"/>
                <a:gd name="connsiteY40" fmla="*/ 76200 h 583407"/>
                <a:gd name="connsiteX41" fmla="*/ 2640806 w 2714625"/>
                <a:gd name="connsiteY41" fmla="*/ 107157 h 583407"/>
                <a:gd name="connsiteX42" fmla="*/ 2676525 w 2714625"/>
                <a:gd name="connsiteY42" fmla="*/ 130969 h 583407"/>
                <a:gd name="connsiteX43" fmla="*/ 2697956 w 2714625"/>
                <a:gd name="connsiteY43" fmla="*/ 150019 h 583407"/>
                <a:gd name="connsiteX44" fmla="*/ 2712243 w 2714625"/>
                <a:gd name="connsiteY44" fmla="*/ 171450 h 583407"/>
                <a:gd name="connsiteX45" fmla="*/ 2714625 w 2714625"/>
                <a:gd name="connsiteY45" fmla="*/ 185738 h 583407"/>
                <a:gd name="connsiteX46" fmla="*/ 2709862 w 2714625"/>
                <a:gd name="connsiteY46" fmla="*/ 214313 h 583407"/>
                <a:gd name="connsiteX47" fmla="*/ 2693193 w 2714625"/>
                <a:gd name="connsiteY47" fmla="*/ 240507 h 583407"/>
                <a:gd name="connsiteX48" fmla="*/ 2659856 w 2714625"/>
                <a:gd name="connsiteY48" fmla="*/ 257175 h 583407"/>
                <a:gd name="connsiteX49" fmla="*/ 2619375 w 2714625"/>
                <a:gd name="connsiteY49" fmla="*/ 269082 h 583407"/>
                <a:gd name="connsiteX50" fmla="*/ 2562225 w 2714625"/>
                <a:gd name="connsiteY50" fmla="*/ 271463 h 583407"/>
                <a:gd name="connsiteX51" fmla="*/ 2443162 w 2714625"/>
                <a:gd name="connsiteY51" fmla="*/ 261938 h 583407"/>
                <a:gd name="connsiteX52" fmla="*/ 2286000 w 2714625"/>
                <a:gd name="connsiteY52" fmla="*/ 250032 h 583407"/>
                <a:gd name="connsiteX53" fmla="*/ 2116931 w 2714625"/>
                <a:gd name="connsiteY53" fmla="*/ 247650 h 583407"/>
                <a:gd name="connsiteX54" fmla="*/ 1797843 w 2714625"/>
                <a:gd name="connsiteY54" fmla="*/ 280988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4625" h="583407">
                  <a:moveTo>
                    <a:pt x="1797843" y="280988"/>
                  </a:moveTo>
                  <a:lnTo>
                    <a:pt x="1385887" y="319088"/>
                  </a:lnTo>
                  <a:lnTo>
                    <a:pt x="1045368" y="400050"/>
                  </a:lnTo>
                  <a:lnTo>
                    <a:pt x="854868" y="428625"/>
                  </a:lnTo>
                  <a:lnTo>
                    <a:pt x="764381" y="445294"/>
                  </a:lnTo>
                  <a:lnTo>
                    <a:pt x="619125" y="478632"/>
                  </a:lnTo>
                  <a:lnTo>
                    <a:pt x="500062" y="519113"/>
                  </a:lnTo>
                  <a:lnTo>
                    <a:pt x="376237" y="583407"/>
                  </a:lnTo>
                  <a:lnTo>
                    <a:pt x="326231" y="564357"/>
                  </a:lnTo>
                  <a:lnTo>
                    <a:pt x="242887" y="516732"/>
                  </a:lnTo>
                  <a:lnTo>
                    <a:pt x="169068" y="464344"/>
                  </a:lnTo>
                  <a:lnTo>
                    <a:pt x="121443" y="423863"/>
                  </a:lnTo>
                  <a:lnTo>
                    <a:pt x="90487" y="390525"/>
                  </a:lnTo>
                  <a:lnTo>
                    <a:pt x="57150" y="345282"/>
                  </a:lnTo>
                  <a:lnTo>
                    <a:pt x="23812" y="295275"/>
                  </a:lnTo>
                  <a:lnTo>
                    <a:pt x="7143" y="266700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11932"/>
                  </a:lnTo>
                  <a:lnTo>
                    <a:pt x="23812" y="207169"/>
                  </a:lnTo>
                  <a:lnTo>
                    <a:pt x="64293" y="226219"/>
                  </a:lnTo>
                  <a:lnTo>
                    <a:pt x="121443" y="254794"/>
                  </a:lnTo>
                  <a:lnTo>
                    <a:pt x="164306" y="271463"/>
                  </a:lnTo>
                  <a:lnTo>
                    <a:pt x="216693" y="290513"/>
                  </a:lnTo>
                  <a:lnTo>
                    <a:pt x="273843" y="304800"/>
                  </a:lnTo>
                  <a:lnTo>
                    <a:pt x="309562" y="309563"/>
                  </a:lnTo>
                  <a:lnTo>
                    <a:pt x="373856" y="314325"/>
                  </a:lnTo>
                  <a:lnTo>
                    <a:pt x="447675" y="309563"/>
                  </a:lnTo>
                  <a:lnTo>
                    <a:pt x="638175" y="283369"/>
                  </a:lnTo>
                  <a:lnTo>
                    <a:pt x="888206" y="240507"/>
                  </a:lnTo>
                  <a:lnTo>
                    <a:pt x="1221581" y="173832"/>
                  </a:lnTo>
                  <a:lnTo>
                    <a:pt x="1369218" y="138113"/>
                  </a:lnTo>
                  <a:lnTo>
                    <a:pt x="1581150" y="116682"/>
                  </a:lnTo>
                  <a:lnTo>
                    <a:pt x="2107406" y="69057"/>
                  </a:lnTo>
                  <a:lnTo>
                    <a:pt x="2143125" y="57150"/>
                  </a:lnTo>
                  <a:lnTo>
                    <a:pt x="2205037" y="33338"/>
                  </a:lnTo>
                  <a:lnTo>
                    <a:pt x="2286000" y="11907"/>
                  </a:lnTo>
                  <a:lnTo>
                    <a:pt x="2336006" y="0"/>
                  </a:lnTo>
                  <a:lnTo>
                    <a:pt x="2388393" y="11907"/>
                  </a:lnTo>
                  <a:lnTo>
                    <a:pt x="2497931" y="47625"/>
                  </a:lnTo>
                  <a:lnTo>
                    <a:pt x="2581275" y="76200"/>
                  </a:lnTo>
                  <a:lnTo>
                    <a:pt x="2640806" y="107157"/>
                  </a:lnTo>
                  <a:lnTo>
                    <a:pt x="2676525" y="130969"/>
                  </a:lnTo>
                  <a:lnTo>
                    <a:pt x="2697956" y="150019"/>
                  </a:lnTo>
                  <a:lnTo>
                    <a:pt x="2712243" y="171450"/>
                  </a:lnTo>
                  <a:lnTo>
                    <a:pt x="2714625" y="185738"/>
                  </a:lnTo>
                  <a:lnTo>
                    <a:pt x="2709862" y="214313"/>
                  </a:lnTo>
                  <a:lnTo>
                    <a:pt x="2693193" y="240507"/>
                  </a:lnTo>
                  <a:lnTo>
                    <a:pt x="2659856" y="257175"/>
                  </a:lnTo>
                  <a:lnTo>
                    <a:pt x="2619375" y="269082"/>
                  </a:lnTo>
                  <a:lnTo>
                    <a:pt x="2562225" y="271463"/>
                  </a:lnTo>
                  <a:lnTo>
                    <a:pt x="2443162" y="261938"/>
                  </a:lnTo>
                  <a:lnTo>
                    <a:pt x="2286000" y="250032"/>
                  </a:lnTo>
                  <a:lnTo>
                    <a:pt x="2116931" y="247650"/>
                  </a:lnTo>
                  <a:lnTo>
                    <a:pt x="1797843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BA21F6DD-90DF-41CA-9F58-3D097EC95DD9}"/>
                </a:ext>
              </a:extLst>
            </p:cNvPr>
            <p:cNvSpPr/>
            <p:nvPr/>
          </p:nvSpPr>
          <p:spPr>
            <a:xfrm rot="16200000">
              <a:off x="2497933" y="3482182"/>
              <a:ext cx="4386262" cy="511175"/>
            </a:xfrm>
            <a:custGeom>
              <a:avLst/>
              <a:gdLst>
                <a:gd name="connsiteX0" fmla="*/ 1495958 w 4385462"/>
                <a:gd name="connsiteY0" fmla="*/ 369417 h 512064"/>
                <a:gd name="connsiteX1" fmla="*/ 738835 w 4385462"/>
                <a:gd name="connsiteY1" fmla="*/ 384048 h 512064"/>
                <a:gd name="connsiteX2" fmla="*/ 555955 w 4385462"/>
                <a:gd name="connsiteY2" fmla="*/ 391363 h 512064"/>
                <a:gd name="connsiteX3" fmla="*/ 438912 w 4385462"/>
                <a:gd name="connsiteY3" fmla="*/ 402336 h 512064"/>
                <a:gd name="connsiteX4" fmla="*/ 405993 w 4385462"/>
                <a:gd name="connsiteY4" fmla="*/ 402336 h 512064"/>
                <a:gd name="connsiteX5" fmla="*/ 310896 w 4385462"/>
                <a:gd name="connsiteY5" fmla="*/ 369417 h 512064"/>
                <a:gd name="connsiteX6" fmla="*/ 208483 w 4385462"/>
                <a:gd name="connsiteY6" fmla="*/ 332841 h 512064"/>
                <a:gd name="connsiteX7" fmla="*/ 135331 w 4385462"/>
                <a:gd name="connsiteY7" fmla="*/ 299923 h 512064"/>
                <a:gd name="connsiteX8" fmla="*/ 73152 w 4385462"/>
                <a:gd name="connsiteY8" fmla="*/ 267005 h 512064"/>
                <a:gd name="connsiteX9" fmla="*/ 43891 w 4385462"/>
                <a:gd name="connsiteY9" fmla="*/ 241401 h 512064"/>
                <a:gd name="connsiteX10" fmla="*/ 14630 w 4385462"/>
                <a:gd name="connsiteY10" fmla="*/ 212141 h 512064"/>
                <a:gd name="connsiteX11" fmla="*/ 0 w 4385462"/>
                <a:gd name="connsiteY11" fmla="*/ 182880 h 512064"/>
                <a:gd name="connsiteX12" fmla="*/ 0 w 4385462"/>
                <a:gd name="connsiteY12" fmla="*/ 153619 h 512064"/>
                <a:gd name="connsiteX13" fmla="*/ 10972 w 4385462"/>
                <a:gd name="connsiteY13" fmla="*/ 124358 h 512064"/>
                <a:gd name="connsiteX14" fmla="*/ 36576 w 4385462"/>
                <a:gd name="connsiteY14" fmla="*/ 109728 h 512064"/>
                <a:gd name="connsiteX15" fmla="*/ 87782 w 4385462"/>
                <a:gd name="connsiteY15" fmla="*/ 98755 h 512064"/>
                <a:gd name="connsiteX16" fmla="*/ 171907 w 4385462"/>
                <a:gd name="connsiteY16" fmla="*/ 76809 h 512064"/>
                <a:gd name="connsiteX17" fmla="*/ 299923 w 4385462"/>
                <a:gd name="connsiteY17" fmla="*/ 18288 h 512064"/>
                <a:gd name="connsiteX18" fmla="*/ 530352 w 4385462"/>
                <a:gd name="connsiteY18" fmla="*/ 109728 h 512064"/>
                <a:gd name="connsiteX19" fmla="*/ 570585 w 4385462"/>
                <a:gd name="connsiteY19" fmla="*/ 131673 h 512064"/>
                <a:gd name="connsiteX20" fmla="*/ 640080 w 4385462"/>
                <a:gd name="connsiteY20" fmla="*/ 138989 h 512064"/>
                <a:gd name="connsiteX21" fmla="*/ 1181404 w 4385462"/>
                <a:gd name="connsiteY21" fmla="*/ 142646 h 512064"/>
                <a:gd name="connsiteX22" fmla="*/ 1975104 w 4385462"/>
                <a:gd name="connsiteY22" fmla="*/ 160934 h 512064"/>
                <a:gd name="connsiteX23" fmla="*/ 2157984 w 4385462"/>
                <a:gd name="connsiteY23" fmla="*/ 160934 h 512064"/>
                <a:gd name="connsiteX24" fmla="*/ 2648102 w 4385462"/>
                <a:gd name="connsiteY24" fmla="*/ 168249 h 512064"/>
                <a:gd name="connsiteX25" fmla="*/ 3152851 w 4385462"/>
                <a:gd name="connsiteY25" fmla="*/ 179222 h 512064"/>
                <a:gd name="connsiteX26" fmla="*/ 3302812 w 4385462"/>
                <a:gd name="connsiteY26" fmla="*/ 179222 h 512064"/>
                <a:gd name="connsiteX27" fmla="*/ 3760012 w 4385462"/>
                <a:gd name="connsiteY27" fmla="*/ 179222 h 512064"/>
                <a:gd name="connsiteX28" fmla="*/ 4103827 w 4385462"/>
                <a:gd name="connsiteY28" fmla="*/ 182880 h 512064"/>
                <a:gd name="connsiteX29" fmla="*/ 4147718 w 4385462"/>
                <a:gd name="connsiteY29" fmla="*/ 175565 h 512064"/>
                <a:gd name="connsiteX30" fmla="*/ 4187952 w 4385462"/>
                <a:gd name="connsiteY30" fmla="*/ 157277 h 512064"/>
                <a:gd name="connsiteX31" fmla="*/ 4253788 w 4385462"/>
                <a:gd name="connsiteY31" fmla="*/ 102413 h 512064"/>
                <a:gd name="connsiteX32" fmla="*/ 4319625 w 4385462"/>
                <a:gd name="connsiteY32" fmla="*/ 21945 h 512064"/>
                <a:gd name="connsiteX33" fmla="*/ 4334256 w 4385462"/>
                <a:gd name="connsiteY33" fmla="*/ 7315 h 512064"/>
                <a:gd name="connsiteX34" fmla="*/ 4348886 w 4385462"/>
                <a:gd name="connsiteY34" fmla="*/ 0 h 512064"/>
                <a:gd name="connsiteX35" fmla="*/ 4363516 w 4385462"/>
                <a:gd name="connsiteY35" fmla="*/ 0 h 512064"/>
                <a:gd name="connsiteX36" fmla="*/ 4378147 w 4385462"/>
                <a:gd name="connsiteY36" fmla="*/ 7315 h 512064"/>
                <a:gd name="connsiteX37" fmla="*/ 4385462 w 4385462"/>
                <a:gd name="connsiteY37" fmla="*/ 29261 h 512064"/>
                <a:gd name="connsiteX38" fmla="*/ 4381804 w 4385462"/>
                <a:gd name="connsiteY38" fmla="*/ 87782 h 512064"/>
                <a:gd name="connsiteX39" fmla="*/ 4356201 w 4385462"/>
                <a:gd name="connsiteY39" fmla="*/ 168249 h 512064"/>
                <a:gd name="connsiteX40" fmla="*/ 4319625 w 4385462"/>
                <a:gd name="connsiteY40" fmla="*/ 245059 h 512064"/>
                <a:gd name="connsiteX41" fmla="*/ 4286707 w 4385462"/>
                <a:gd name="connsiteY41" fmla="*/ 303581 h 512064"/>
                <a:gd name="connsiteX42" fmla="*/ 4195267 w 4385462"/>
                <a:gd name="connsiteY42" fmla="*/ 438912 h 512064"/>
                <a:gd name="connsiteX43" fmla="*/ 4140403 w 4385462"/>
                <a:gd name="connsiteY43" fmla="*/ 493776 h 512064"/>
                <a:gd name="connsiteX44" fmla="*/ 4100169 w 4385462"/>
                <a:gd name="connsiteY44" fmla="*/ 512064 h 512064"/>
                <a:gd name="connsiteX45" fmla="*/ 4067251 w 4385462"/>
                <a:gd name="connsiteY45" fmla="*/ 504749 h 512064"/>
                <a:gd name="connsiteX46" fmla="*/ 4030675 w 4385462"/>
                <a:gd name="connsiteY46" fmla="*/ 479145 h 512064"/>
                <a:gd name="connsiteX47" fmla="*/ 3986784 w 4385462"/>
                <a:gd name="connsiteY47" fmla="*/ 442569 h 512064"/>
                <a:gd name="connsiteX48" fmla="*/ 3950208 w 4385462"/>
                <a:gd name="connsiteY48" fmla="*/ 420624 h 512064"/>
                <a:gd name="connsiteX49" fmla="*/ 3884371 w 4385462"/>
                <a:gd name="connsiteY49" fmla="*/ 405993 h 512064"/>
                <a:gd name="connsiteX50" fmla="*/ 3738067 w 4385462"/>
                <a:gd name="connsiteY50" fmla="*/ 395021 h 512064"/>
                <a:gd name="connsiteX51" fmla="*/ 3343046 w 4385462"/>
                <a:gd name="connsiteY51" fmla="*/ 384048 h 512064"/>
                <a:gd name="connsiteX52" fmla="*/ 3222345 w 4385462"/>
                <a:gd name="connsiteY52" fmla="*/ 376733 h 512064"/>
                <a:gd name="connsiteX53" fmla="*/ 2260396 w 4385462"/>
                <a:gd name="connsiteY53" fmla="*/ 358445 h 512064"/>
                <a:gd name="connsiteX54" fmla="*/ 2106777 w 4385462"/>
                <a:gd name="connsiteY54" fmla="*/ 354787 h 512064"/>
                <a:gd name="connsiteX55" fmla="*/ 1495958 w 4385462"/>
                <a:gd name="connsiteY55" fmla="*/ 369417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85462" h="512064">
                  <a:moveTo>
                    <a:pt x="1495958" y="369417"/>
                  </a:moveTo>
                  <a:lnTo>
                    <a:pt x="738835" y="384048"/>
                  </a:lnTo>
                  <a:lnTo>
                    <a:pt x="555955" y="391363"/>
                  </a:lnTo>
                  <a:lnTo>
                    <a:pt x="438912" y="402336"/>
                  </a:lnTo>
                  <a:lnTo>
                    <a:pt x="405993" y="402336"/>
                  </a:lnTo>
                  <a:lnTo>
                    <a:pt x="310896" y="369417"/>
                  </a:lnTo>
                  <a:lnTo>
                    <a:pt x="208483" y="332841"/>
                  </a:lnTo>
                  <a:lnTo>
                    <a:pt x="135331" y="299923"/>
                  </a:lnTo>
                  <a:lnTo>
                    <a:pt x="73152" y="267005"/>
                  </a:lnTo>
                  <a:lnTo>
                    <a:pt x="43891" y="241401"/>
                  </a:lnTo>
                  <a:lnTo>
                    <a:pt x="14630" y="212141"/>
                  </a:lnTo>
                  <a:lnTo>
                    <a:pt x="0" y="182880"/>
                  </a:lnTo>
                  <a:lnTo>
                    <a:pt x="0" y="153619"/>
                  </a:lnTo>
                  <a:lnTo>
                    <a:pt x="10972" y="124358"/>
                  </a:lnTo>
                  <a:lnTo>
                    <a:pt x="36576" y="109728"/>
                  </a:lnTo>
                  <a:lnTo>
                    <a:pt x="87782" y="98755"/>
                  </a:lnTo>
                  <a:lnTo>
                    <a:pt x="171907" y="76809"/>
                  </a:lnTo>
                  <a:lnTo>
                    <a:pt x="299923" y="18288"/>
                  </a:lnTo>
                  <a:lnTo>
                    <a:pt x="530352" y="109728"/>
                  </a:lnTo>
                  <a:lnTo>
                    <a:pt x="570585" y="131673"/>
                  </a:lnTo>
                  <a:lnTo>
                    <a:pt x="640080" y="138989"/>
                  </a:lnTo>
                  <a:lnTo>
                    <a:pt x="1181404" y="142646"/>
                  </a:lnTo>
                  <a:lnTo>
                    <a:pt x="1975104" y="160934"/>
                  </a:lnTo>
                  <a:lnTo>
                    <a:pt x="2157984" y="160934"/>
                  </a:lnTo>
                  <a:lnTo>
                    <a:pt x="2648102" y="168249"/>
                  </a:lnTo>
                  <a:lnTo>
                    <a:pt x="3152851" y="179222"/>
                  </a:lnTo>
                  <a:lnTo>
                    <a:pt x="3302812" y="179222"/>
                  </a:lnTo>
                  <a:lnTo>
                    <a:pt x="3760012" y="179222"/>
                  </a:lnTo>
                  <a:lnTo>
                    <a:pt x="4103827" y="182880"/>
                  </a:lnTo>
                  <a:lnTo>
                    <a:pt x="4147718" y="175565"/>
                  </a:lnTo>
                  <a:lnTo>
                    <a:pt x="4187952" y="157277"/>
                  </a:lnTo>
                  <a:lnTo>
                    <a:pt x="4253788" y="102413"/>
                  </a:lnTo>
                  <a:lnTo>
                    <a:pt x="4319625" y="21945"/>
                  </a:lnTo>
                  <a:lnTo>
                    <a:pt x="4334256" y="7315"/>
                  </a:lnTo>
                  <a:lnTo>
                    <a:pt x="4348886" y="0"/>
                  </a:lnTo>
                  <a:lnTo>
                    <a:pt x="4363516" y="0"/>
                  </a:lnTo>
                  <a:lnTo>
                    <a:pt x="4378147" y="7315"/>
                  </a:lnTo>
                  <a:lnTo>
                    <a:pt x="4385462" y="29261"/>
                  </a:lnTo>
                  <a:lnTo>
                    <a:pt x="4381804" y="87782"/>
                  </a:lnTo>
                  <a:lnTo>
                    <a:pt x="4356201" y="168249"/>
                  </a:lnTo>
                  <a:lnTo>
                    <a:pt x="4319625" y="245059"/>
                  </a:lnTo>
                  <a:lnTo>
                    <a:pt x="4286707" y="303581"/>
                  </a:lnTo>
                  <a:lnTo>
                    <a:pt x="4195267" y="438912"/>
                  </a:lnTo>
                  <a:lnTo>
                    <a:pt x="4140403" y="493776"/>
                  </a:lnTo>
                  <a:lnTo>
                    <a:pt x="4100169" y="512064"/>
                  </a:lnTo>
                  <a:lnTo>
                    <a:pt x="4067251" y="504749"/>
                  </a:lnTo>
                  <a:lnTo>
                    <a:pt x="4030675" y="479145"/>
                  </a:lnTo>
                  <a:lnTo>
                    <a:pt x="3986784" y="442569"/>
                  </a:lnTo>
                  <a:lnTo>
                    <a:pt x="3950208" y="420624"/>
                  </a:lnTo>
                  <a:lnTo>
                    <a:pt x="3884371" y="405993"/>
                  </a:lnTo>
                  <a:lnTo>
                    <a:pt x="3738067" y="395021"/>
                  </a:lnTo>
                  <a:lnTo>
                    <a:pt x="3343046" y="384048"/>
                  </a:lnTo>
                  <a:lnTo>
                    <a:pt x="3222345" y="376733"/>
                  </a:lnTo>
                  <a:lnTo>
                    <a:pt x="2260396" y="358445"/>
                  </a:lnTo>
                  <a:lnTo>
                    <a:pt x="2106777" y="354787"/>
                  </a:lnTo>
                  <a:lnTo>
                    <a:pt x="1495958" y="3694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F13E8059-8046-4BC8-94B5-7BC4E6DFA937}"/>
                </a:ext>
              </a:extLst>
            </p:cNvPr>
            <p:cNvSpPr/>
            <p:nvPr/>
          </p:nvSpPr>
          <p:spPr>
            <a:xfrm>
              <a:off x="3957639" y="5227638"/>
              <a:ext cx="644525" cy="482600"/>
            </a:xfrm>
            <a:custGeom>
              <a:avLst/>
              <a:gdLst>
                <a:gd name="connsiteX0" fmla="*/ 173831 w 645318"/>
                <a:gd name="connsiteY0" fmla="*/ 64294 h 483394"/>
                <a:gd name="connsiteX1" fmla="*/ 366712 w 645318"/>
                <a:gd name="connsiteY1" fmla="*/ 142875 h 483394"/>
                <a:gd name="connsiteX2" fmla="*/ 452437 w 645318"/>
                <a:gd name="connsiteY2" fmla="*/ 173831 h 483394"/>
                <a:gd name="connsiteX3" fmla="*/ 502443 w 645318"/>
                <a:gd name="connsiteY3" fmla="*/ 185737 h 483394"/>
                <a:gd name="connsiteX4" fmla="*/ 526256 w 645318"/>
                <a:gd name="connsiteY4" fmla="*/ 188119 h 483394"/>
                <a:gd name="connsiteX5" fmla="*/ 559593 w 645318"/>
                <a:gd name="connsiteY5" fmla="*/ 180975 h 483394"/>
                <a:gd name="connsiteX6" fmla="*/ 645318 w 645318"/>
                <a:gd name="connsiteY6" fmla="*/ 104775 h 483394"/>
                <a:gd name="connsiteX7" fmla="*/ 547687 w 645318"/>
                <a:gd name="connsiteY7" fmla="*/ 483394 h 483394"/>
                <a:gd name="connsiteX8" fmla="*/ 497681 w 645318"/>
                <a:gd name="connsiteY8" fmla="*/ 404812 h 483394"/>
                <a:gd name="connsiteX9" fmla="*/ 366712 w 645318"/>
                <a:gd name="connsiteY9" fmla="*/ 311944 h 483394"/>
                <a:gd name="connsiteX10" fmla="*/ 214312 w 645318"/>
                <a:gd name="connsiteY10" fmla="*/ 202406 h 483394"/>
                <a:gd name="connsiteX11" fmla="*/ 66675 w 645318"/>
                <a:gd name="connsiteY11" fmla="*/ 97631 h 483394"/>
                <a:gd name="connsiteX12" fmla="*/ 19050 w 645318"/>
                <a:gd name="connsiteY12" fmla="*/ 66675 h 483394"/>
                <a:gd name="connsiteX13" fmla="*/ 4762 w 645318"/>
                <a:gd name="connsiteY13" fmla="*/ 50006 h 483394"/>
                <a:gd name="connsiteX14" fmla="*/ 0 w 645318"/>
                <a:gd name="connsiteY14" fmla="*/ 33337 h 483394"/>
                <a:gd name="connsiteX15" fmla="*/ 2381 w 645318"/>
                <a:gd name="connsiteY15" fmla="*/ 19050 h 483394"/>
                <a:gd name="connsiteX16" fmla="*/ 11906 w 645318"/>
                <a:gd name="connsiteY16" fmla="*/ 7144 h 483394"/>
                <a:gd name="connsiteX17" fmla="*/ 33337 w 645318"/>
                <a:gd name="connsiteY17" fmla="*/ 0 h 483394"/>
                <a:gd name="connsiteX18" fmla="*/ 66675 w 645318"/>
                <a:gd name="connsiteY18" fmla="*/ 9525 h 483394"/>
                <a:gd name="connsiteX19" fmla="*/ 173831 w 645318"/>
                <a:gd name="connsiteY19" fmla="*/ 64294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5318" h="483394">
                  <a:moveTo>
                    <a:pt x="173831" y="64294"/>
                  </a:moveTo>
                  <a:lnTo>
                    <a:pt x="366712" y="142875"/>
                  </a:lnTo>
                  <a:lnTo>
                    <a:pt x="452437" y="173831"/>
                  </a:lnTo>
                  <a:lnTo>
                    <a:pt x="502443" y="185737"/>
                  </a:lnTo>
                  <a:lnTo>
                    <a:pt x="526256" y="188119"/>
                  </a:lnTo>
                  <a:lnTo>
                    <a:pt x="559593" y="180975"/>
                  </a:lnTo>
                  <a:lnTo>
                    <a:pt x="645318" y="104775"/>
                  </a:lnTo>
                  <a:lnTo>
                    <a:pt x="547687" y="483394"/>
                  </a:lnTo>
                  <a:lnTo>
                    <a:pt x="497681" y="404812"/>
                  </a:lnTo>
                  <a:lnTo>
                    <a:pt x="366712" y="311944"/>
                  </a:lnTo>
                  <a:lnTo>
                    <a:pt x="214312" y="202406"/>
                  </a:lnTo>
                  <a:lnTo>
                    <a:pt x="66675" y="97631"/>
                  </a:lnTo>
                  <a:lnTo>
                    <a:pt x="19050" y="66675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66675" y="9525"/>
                  </a:lnTo>
                  <a:lnTo>
                    <a:pt x="173831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5F02CC0F-AA0E-487E-92F5-E1FE07B74BBD}"/>
                </a:ext>
              </a:extLst>
            </p:cNvPr>
            <p:cNvSpPr/>
            <p:nvPr/>
          </p:nvSpPr>
          <p:spPr>
            <a:xfrm>
              <a:off x="3648075" y="3262314"/>
              <a:ext cx="1627188" cy="1260475"/>
            </a:xfrm>
            <a:custGeom>
              <a:avLst/>
              <a:gdLst>
                <a:gd name="connsiteX0" fmla="*/ 790575 w 1626394"/>
                <a:gd name="connsiteY0" fmla="*/ 821531 h 1259681"/>
                <a:gd name="connsiteX1" fmla="*/ 383381 w 1626394"/>
                <a:gd name="connsiteY1" fmla="*/ 1126331 h 1259681"/>
                <a:gd name="connsiteX2" fmla="*/ 292894 w 1626394"/>
                <a:gd name="connsiteY2" fmla="*/ 1247775 h 1259681"/>
                <a:gd name="connsiteX3" fmla="*/ 276225 w 1626394"/>
                <a:gd name="connsiteY3" fmla="*/ 1259681 h 1259681"/>
                <a:gd name="connsiteX4" fmla="*/ 259556 w 1626394"/>
                <a:gd name="connsiteY4" fmla="*/ 1257300 h 1259681"/>
                <a:gd name="connsiteX5" fmla="*/ 230981 w 1626394"/>
                <a:gd name="connsiteY5" fmla="*/ 1240631 h 1259681"/>
                <a:gd name="connsiteX6" fmla="*/ 178594 w 1626394"/>
                <a:gd name="connsiteY6" fmla="*/ 1200150 h 1259681"/>
                <a:gd name="connsiteX7" fmla="*/ 130969 w 1626394"/>
                <a:gd name="connsiteY7" fmla="*/ 1150143 h 1259681"/>
                <a:gd name="connsiteX8" fmla="*/ 85725 w 1626394"/>
                <a:gd name="connsiteY8" fmla="*/ 1090612 h 1259681"/>
                <a:gd name="connsiteX9" fmla="*/ 45244 w 1626394"/>
                <a:gd name="connsiteY9" fmla="*/ 1019175 h 1259681"/>
                <a:gd name="connsiteX10" fmla="*/ 19050 w 1626394"/>
                <a:gd name="connsiteY10" fmla="*/ 964406 h 1259681"/>
                <a:gd name="connsiteX11" fmla="*/ 4763 w 1626394"/>
                <a:gd name="connsiteY11" fmla="*/ 933450 h 1259681"/>
                <a:gd name="connsiteX12" fmla="*/ 0 w 1626394"/>
                <a:gd name="connsiteY12" fmla="*/ 904875 h 1259681"/>
                <a:gd name="connsiteX13" fmla="*/ 0 w 1626394"/>
                <a:gd name="connsiteY13" fmla="*/ 890587 h 1259681"/>
                <a:gd name="connsiteX14" fmla="*/ 0 w 1626394"/>
                <a:gd name="connsiteY14" fmla="*/ 878681 h 1259681"/>
                <a:gd name="connsiteX15" fmla="*/ 7144 w 1626394"/>
                <a:gd name="connsiteY15" fmla="*/ 864393 h 1259681"/>
                <a:gd name="connsiteX16" fmla="*/ 19050 w 1626394"/>
                <a:gd name="connsiteY16" fmla="*/ 864393 h 1259681"/>
                <a:gd name="connsiteX17" fmla="*/ 47625 w 1626394"/>
                <a:gd name="connsiteY17" fmla="*/ 878681 h 1259681"/>
                <a:gd name="connsiteX18" fmla="*/ 83344 w 1626394"/>
                <a:gd name="connsiteY18" fmla="*/ 902493 h 1259681"/>
                <a:gd name="connsiteX19" fmla="*/ 119063 w 1626394"/>
                <a:gd name="connsiteY19" fmla="*/ 916781 h 1259681"/>
                <a:gd name="connsiteX20" fmla="*/ 159544 w 1626394"/>
                <a:gd name="connsiteY20" fmla="*/ 923925 h 1259681"/>
                <a:gd name="connsiteX21" fmla="*/ 190500 w 1626394"/>
                <a:gd name="connsiteY21" fmla="*/ 926306 h 1259681"/>
                <a:gd name="connsiteX22" fmla="*/ 211931 w 1626394"/>
                <a:gd name="connsiteY22" fmla="*/ 923925 h 1259681"/>
                <a:gd name="connsiteX23" fmla="*/ 314325 w 1626394"/>
                <a:gd name="connsiteY23" fmla="*/ 883443 h 1259681"/>
                <a:gd name="connsiteX24" fmla="*/ 526256 w 1626394"/>
                <a:gd name="connsiteY24" fmla="*/ 766762 h 1259681"/>
                <a:gd name="connsiteX25" fmla="*/ 733425 w 1626394"/>
                <a:gd name="connsiteY25" fmla="*/ 638175 h 1259681"/>
                <a:gd name="connsiteX26" fmla="*/ 969169 w 1626394"/>
                <a:gd name="connsiteY26" fmla="*/ 485775 h 1259681"/>
                <a:gd name="connsiteX27" fmla="*/ 1126331 w 1626394"/>
                <a:gd name="connsiteY27" fmla="*/ 383381 h 1259681"/>
                <a:gd name="connsiteX28" fmla="*/ 1297781 w 1626394"/>
                <a:gd name="connsiteY28" fmla="*/ 245268 h 1259681"/>
                <a:gd name="connsiteX29" fmla="*/ 1454944 w 1626394"/>
                <a:gd name="connsiteY29" fmla="*/ 109537 h 1259681"/>
                <a:gd name="connsiteX30" fmla="*/ 1554956 w 1626394"/>
                <a:gd name="connsiteY30" fmla="*/ 21431 h 1259681"/>
                <a:gd name="connsiteX31" fmla="*/ 1574006 w 1626394"/>
                <a:gd name="connsiteY31" fmla="*/ 7143 h 1259681"/>
                <a:gd name="connsiteX32" fmla="*/ 1593056 w 1626394"/>
                <a:gd name="connsiteY32" fmla="*/ 0 h 1259681"/>
                <a:gd name="connsiteX33" fmla="*/ 1604963 w 1626394"/>
                <a:gd name="connsiteY33" fmla="*/ 0 h 1259681"/>
                <a:gd name="connsiteX34" fmla="*/ 1614488 w 1626394"/>
                <a:gd name="connsiteY34" fmla="*/ 2381 h 1259681"/>
                <a:gd name="connsiteX35" fmla="*/ 1621631 w 1626394"/>
                <a:gd name="connsiteY35" fmla="*/ 11906 h 1259681"/>
                <a:gd name="connsiteX36" fmla="*/ 1626394 w 1626394"/>
                <a:gd name="connsiteY36" fmla="*/ 28575 h 1259681"/>
                <a:gd name="connsiteX37" fmla="*/ 1614488 w 1626394"/>
                <a:gd name="connsiteY37" fmla="*/ 54768 h 1259681"/>
                <a:gd name="connsiteX38" fmla="*/ 1535906 w 1626394"/>
                <a:gd name="connsiteY38" fmla="*/ 147637 h 1259681"/>
                <a:gd name="connsiteX39" fmla="*/ 1390650 w 1626394"/>
                <a:gd name="connsiteY39" fmla="*/ 307181 h 1259681"/>
                <a:gd name="connsiteX40" fmla="*/ 1123950 w 1626394"/>
                <a:gd name="connsiteY40" fmla="*/ 585787 h 1259681"/>
                <a:gd name="connsiteX41" fmla="*/ 969169 w 1626394"/>
                <a:gd name="connsiteY41" fmla="*/ 690562 h 1259681"/>
                <a:gd name="connsiteX42" fmla="*/ 790575 w 1626394"/>
                <a:gd name="connsiteY42" fmla="*/ 82153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259681">
                  <a:moveTo>
                    <a:pt x="790575" y="821531"/>
                  </a:moveTo>
                  <a:lnTo>
                    <a:pt x="383381" y="1126331"/>
                  </a:lnTo>
                  <a:lnTo>
                    <a:pt x="292894" y="1247775"/>
                  </a:lnTo>
                  <a:lnTo>
                    <a:pt x="276225" y="1259681"/>
                  </a:lnTo>
                  <a:lnTo>
                    <a:pt x="259556" y="1257300"/>
                  </a:lnTo>
                  <a:lnTo>
                    <a:pt x="230981" y="1240631"/>
                  </a:lnTo>
                  <a:lnTo>
                    <a:pt x="178594" y="1200150"/>
                  </a:lnTo>
                  <a:lnTo>
                    <a:pt x="130969" y="1150143"/>
                  </a:lnTo>
                  <a:lnTo>
                    <a:pt x="85725" y="1090612"/>
                  </a:lnTo>
                  <a:lnTo>
                    <a:pt x="45244" y="1019175"/>
                  </a:lnTo>
                  <a:lnTo>
                    <a:pt x="19050" y="964406"/>
                  </a:lnTo>
                  <a:lnTo>
                    <a:pt x="4763" y="933450"/>
                  </a:lnTo>
                  <a:lnTo>
                    <a:pt x="0" y="904875"/>
                  </a:lnTo>
                  <a:lnTo>
                    <a:pt x="0" y="890587"/>
                  </a:lnTo>
                  <a:lnTo>
                    <a:pt x="0" y="878681"/>
                  </a:lnTo>
                  <a:lnTo>
                    <a:pt x="7144" y="864393"/>
                  </a:lnTo>
                  <a:lnTo>
                    <a:pt x="19050" y="864393"/>
                  </a:lnTo>
                  <a:lnTo>
                    <a:pt x="47625" y="878681"/>
                  </a:lnTo>
                  <a:lnTo>
                    <a:pt x="83344" y="902493"/>
                  </a:lnTo>
                  <a:lnTo>
                    <a:pt x="119063" y="916781"/>
                  </a:lnTo>
                  <a:lnTo>
                    <a:pt x="159544" y="923925"/>
                  </a:lnTo>
                  <a:lnTo>
                    <a:pt x="190500" y="926306"/>
                  </a:lnTo>
                  <a:lnTo>
                    <a:pt x="211931" y="923925"/>
                  </a:lnTo>
                  <a:lnTo>
                    <a:pt x="314325" y="883443"/>
                  </a:lnTo>
                  <a:lnTo>
                    <a:pt x="526256" y="766762"/>
                  </a:lnTo>
                  <a:lnTo>
                    <a:pt x="733425" y="638175"/>
                  </a:lnTo>
                  <a:lnTo>
                    <a:pt x="969169" y="485775"/>
                  </a:lnTo>
                  <a:lnTo>
                    <a:pt x="1126331" y="383381"/>
                  </a:lnTo>
                  <a:lnTo>
                    <a:pt x="1297781" y="245268"/>
                  </a:lnTo>
                  <a:lnTo>
                    <a:pt x="1454944" y="109537"/>
                  </a:lnTo>
                  <a:lnTo>
                    <a:pt x="1554956" y="21431"/>
                  </a:lnTo>
                  <a:lnTo>
                    <a:pt x="1574006" y="7143"/>
                  </a:lnTo>
                  <a:lnTo>
                    <a:pt x="1593056" y="0"/>
                  </a:lnTo>
                  <a:lnTo>
                    <a:pt x="1604963" y="0"/>
                  </a:lnTo>
                  <a:lnTo>
                    <a:pt x="1614488" y="2381"/>
                  </a:lnTo>
                  <a:lnTo>
                    <a:pt x="1621631" y="11906"/>
                  </a:lnTo>
                  <a:lnTo>
                    <a:pt x="1626394" y="28575"/>
                  </a:lnTo>
                  <a:lnTo>
                    <a:pt x="1614488" y="54768"/>
                  </a:lnTo>
                  <a:lnTo>
                    <a:pt x="1535906" y="147637"/>
                  </a:lnTo>
                  <a:lnTo>
                    <a:pt x="1390650" y="307181"/>
                  </a:lnTo>
                  <a:lnTo>
                    <a:pt x="1123950" y="585787"/>
                  </a:lnTo>
                  <a:lnTo>
                    <a:pt x="969169" y="690562"/>
                  </a:lnTo>
                  <a:lnTo>
                    <a:pt x="790575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FB2D79E5-1746-4222-98DF-52BE2EAE3468}"/>
                </a:ext>
              </a:extLst>
            </p:cNvPr>
            <p:cNvSpPr/>
            <p:nvPr/>
          </p:nvSpPr>
          <p:spPr>
            <a:xfrm>
              <a:off x="5427664" y="2452689"/>
              <a:ext cx="592137" cy="708025"/>
            </a:xfrm>
            <a:custGeom>
              <a:avLst/>
              <a:gdLst>
                <a:gd name="connsiteX0" fmla="*/ 300037 w 592931"/>
                <a:gd name="connsiteY0" fmla="*/ 504825 h 707231"/>
                <a:gd name="connsiteX1" fmla="*/ 233362 w 592931"/>
                <a:gd name="connsiteY1" fmla="*/ 388143 h 707231"/>
                <a:gd name="connsiteX2" fmla="*/ 157162 w 592931"/>
                <a:gd name="connsiteY2" fmla="*/ 264318 h 707231"/>
                <a:gd name="connsiteX3" fmla="*/ 66675 w 592931"/>
                <a:gd name="connsiteY3" fmla="*/ 133350 h 707231"/>
                <a:gd name="connsiteX4" fmla="*/ 23812 w 592931"/>
                <a:gd name="connsiteY4" fmla="*/ 83343 h 707231"/>
                <a:gd name="connsiteX5" fmla="*/ 7144 w 592931"/>
                <a:gd name="connsiteY5" fmla="*/ 57150 h 707231"/>
                <a:gd name="connsiteX6" fmla="*/ 0 w 592931"/>
                <a:gd name="connsiteY6" fmla="*/ 23812 h 707231"/>
                <a:gd name="connsiteX7" fmla="*/ 7144 w 592931"/>
                <a:gd name="connsiteY7" fmla="*/ 4762 h 707231"/>
                <a:gd name="connsiteX8" fmla="*/ 19050 w 592931"/>
                <a:gd name="connsiteY8" fmla="*/ 0 h 707231"/>
                <a:gd name="connsiteX9" fmla="*/ 42862 w 592931"/>
                <a:gd name="connsiteY9" fmla="*/ 4762 h 707231"/>
                <a:gd name="connsiteX10" fmla="*/ 80962 w 592931"/>
                <a:gd name="connsiteY10" fmla="*/ 30956 h 707231"/>
                <a:gd name="connsiteX11" fmla="*/ 188119 w 592931"/>
                <a:gd name="connsiteY11" fmla="*/ 107156 h 707231"/>
                <a:gd name="connsiteX12" fmla="*/ 314325 w 592931"/>
                <a:gd name="connsiteY12" fmla="*/ 188118 h 707231"/>
                <a:gd name="connsiteX13" fmla="*/ 431006 w 592931"/>
                <a:gd name="connsiteY13" fmla="*/ 257175 h 707231"/>
                <a:gd name="connsiteX14" fmla="*/ 457200 w 592931"/>
                <a:gd name="connsiteY14" fmla="*/ 276225 h 707231"/>
                <a:gd name="connsiteX15" fmla="*/ 485775 w 592931"/>
                <a:gd name="connsiteY15" fmla="*/ 314325 h 707231"/>
                <a:gd name="connsiteX16" fmla="*/ 511969 w 592931"/>
                <a:gd name="connsiteY16" fmla="*/ 376237 h 707231"/>
                <a:gd name="connsiteX17" fmla="*/ 552450 w 592931"/>
                <a:gd name="connsiteY17" fmla="*/ 466725 h 707231"/>
                <a:gd name="connsiteX18" fmla="*/ 592931 w 592931"/>
                <a:gd name="connsiteY18" fmla="*/ 590550 h 707231"/>
                <a:gd name="connsiteX19" fmla="*/ 588169 w 592931"/>
                <a:gd name="connsiteY19" fmla="*/ 623887 h 707231"/>
                <a:gd name="connsiteX20" fmla="*/ 569119 w 592931"/>
                <a:gd name="connsiteY20" fmla="*/ 666750 h 707231"/>
                <a:gd name="connsiteX21" fmla="*/ 540544 w 592931"/>
                <a:gd name="connsiteY21" fmla="*/ 695325 h 707231"/>
                <a:gd name="connsiteX22" fmla="*/ 511969 w 592931"/>
                <a:gd name="connsiteY22" fmla="*/ 707231 h 707231"/>
                <a:gd name="connsiteX23" fmla="*/ 485775 w 592931"/>
                <a:gd name="connsiteY23" fmla="*/ 707231 h 707231"/>
                <a:gd name="connsiteX24" fmla="*/ 450056 w 592931"/>
                <a:gd name="connsiteY24" fmla="*/ 700087 h 707231"/>
                <a:gd name="connsiteX25" fmla="*/ 397669 w 592931"/>
                <a:gd name="connsiteY25" fmla="*/ 669131 h 707231"/>
                <a:gd name="connsiteX26" fmla="*/ 366712 w 592931"/>
                <a:gd name="connsiteY26" fmla="*/ 638175 h 707231"/>
                <a:gd name="connsiteX27" fmla="*/ 300037 w 592931"/>
                <a:gd name="connsiteY27" fmla="*/ 504825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931" h="707231">
                  <a:moveTo>
                    <a:pt x="300037" y="504825"/>
                  </a:moveTo>
                  <a:lnTo>
                    <a:pt x="233362" y="388143"/>
                  </a:lnTo>
                  <a:lnTo>
                    <a:pt x="157162" y="264318"/>
                  </a:lnTo>
                  <a:lnTo>
                    <a:pt x="66675" y="133350"/>
                  </a:lnTo>
                  <a:lnTo>
                    <a:pt x="23812" y="83343"/>
                  </a:lnTo>
                  <a:lnTo>
                    <a:pt x="7144" y="57150"/>
                  </a:lnTo>
                  <a:lnTo>
                    <a:pt x="0" y="23812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80962" y="30956"/>
                  </a:lnTo>
                  <a:lnTo>
                    <a:pt x="188119" y="107156"/>
                  </a:lnTo>
                  <a:lnTo>
                    <a:pt x="314325" y="188118"/>
                  </a:lnTo>
                  <a:lnTo>
                    <a:pt x="431006" y="257175"/>
                  </a:lnTo>
                  <a:lnTo>
                    <a:pt x="457200" y="276225"/>
                  </a:lnTo>
                  <a:lnTo>
                    <a:pt x="485775" y="314325"/>
                  </a:lnTo>
                  <a:lnTo>
                    <a:pt x="511969" y="376237"/>
                  </a:lnTo>
                  <a:lnTo>
                    <a:pt x="552450" y="466725"/>
                  </a:lnTo>
                  <a:lnTo>
                    <a:pt x="592931" y="590550"/>
                  </a:lnTo>
                  <a:lnTo>
                    <a:pt x="588169" y="623887"/>
                  </a:lnTo>
                  <a:lnTo>
                    <a:pt x="569119" y="666750"/>
                  </a:lnTo>
                  <a:lnTo>
                    <a:pt x="540544" y="695325"/>
                  </a:lnTo>
                  <a:lnTo>
                    <a:pt x="511969" y="707231"/>
                  </a:lnTo>
                  <a:lnTo>
                    <a:pt x="485775" y="707231"/>
                  </a:lnTo>
                  <a:lnTo>
                    <a:pt x="450056" y="700087"/>
                  </a:lnTo>
                  <a:lnTo>
                    <a:pt x="397669" y="669131"/>
                  </a:lnTo>
                  <a:lnTo>
                    <a:pt x="366712" y="638175"/>
                  </a:lnTo>
                  <a:lnTo>
                    <a:pt x="300037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C8E684E6-3C4C-4DAF-9A93-9773ACA592B2}"/>
                </a:ext>
              </a:extLst>
            </p:cNvPr>
            <p:cNvSpPr/>
            <p:nvPr/>
          </p:nvSpPr>
          <p:spPr>
            <a:xfrm rot="16200000">
              <a:off x="5144295" y="4263232"/>
              <a:ext cx="2847975" cy="500063"/>
            </a:xfrm>
            <a:custGeom>
              <a:avLst/>
              <a:gdLst>
                <a:gd name="connsiteX0" fmla="*/ 1140619 w 2847975"/>
                <a:gd name="connsiteY0" fmla="*/ 416718 h 500062"/>
                <a:gd name="connsiteX1" fmla="*/ 438150 w 2847975"/>
                <a:gd name="connsiteY1" fmla="*/ 419100 h 500062"/>
                <a:gd name="connsiteX2" fmla="*/ 169069 w 2847975"/>
                <a:gd name="connsiteY2" fmla="*/ 416718 h 500062"/>
                <a:gd name="connsiteX3" fmla="*/ 109538 w 2847975"/>
                <a:gd name="connsiteY3" fmla="*/ 411956 h 500062"/>
                <a:gd name="connsiteX4" fmla="*/ 76200 w 2847975"/>
                <a:gd name="connsiteY4" fmla="*/ 402431 h 500062"/>
                <a:gd name="connsiteX5" fmla="*/ 45244 w 2847975"/>
                <a:gd name="connsiteY5" fmla="*/ 390525 h 500062"/>
                <a:gd name="connsiteX6" fmla="*/ 16669 w 2847975"/>
                <a:gd name="connsiteY6" fmla="*/ 371475 h 500062"/>
                <a:gd name="connsiteX7" fmla="*/ 4763 w 2847975"/>
                <a:gd name="connsiteY7" fmla="*/ 354806 h 500062"/>
                <a:gd name="connsiteX8" fmla="*/ 0 w 2847975"/>
                <a:gd name="connsiteY8" fmla="*/ 333375 h 500062"/>
                <a:gd name="connsiteX9" fmla="*/ 7144 w 2847975"/>
                <a:gd name="connsiteY9" fmla="*/ 295275 h 500062"/>
                <a:gd name="connsiteX10" fmla="*/ 21432 w 2847975"/>
                <a:gd name="connsiteY10" fmla="*/ 264318 h 500062"/>
                <a:gd name="connsiteX11" fmla="*/ 47625 w 2847975"/>
                <a:gd name="connsiteY11" fmla="*/ 233362 h 500062"/>
                <a:gd name="connsiteX12" fmla="*/ 92869 w 2847975"/>
                <a:gd name="connsiteY12" fmla="*/ 195262 h 500062"/>
                <a:gd name="connsiteX13" fmla="*/ 223838 w 2847975"/>
                <a:gd name="connsiteY13" fmla="*/ 150018 h 500062"/>
                <a:gd name="connsiteX14" fmla="*/ 385763 w 2847975"/>
                <a:gd name="connsiteY14" fmla="*/ 104775 h 500062"/>
                <a:gd name="connsiteX15" fmla="*/ 416719 w 2847975"/>
                <a:gd name="connsiteY15" fmla="*/ 114300 h 500062"/>
                <a:gd name="connsiteX16" fmla="*/ 507207 w 2847975"/>
                <a:gd name="connsiteY16" fmla="*/ 135731 h 500062"/>
                <a:gd name="connsiteX17" fmla="*/ 611982 w 2847975"/>
                <a:gd name="connsiteY17" fmla="*/ 157162 h 500062"/>
                <a:gd name="connsiteX18" fmla="*/ 740569 w 2847975"/>
                <a:gd name="connsiteY18" fmla="*/ 171450 h 500062"/>
                <a:gd name="connsiteX19" fmla="*/ 931069 w 2847975"/>
                <a:gd name="connsiteY19" fmla="*/ 185737 h 500062"/>
                <a:gd name="connsiteX20" fmla="*/ 1197769 w 2847975"/>
                <a:gd name="connsiteY20" fmla="*/ 200025 h 500062"/>
                <a:gd name="connsiteX21" fmla="*/ 1616869 w 2847975"/>
                <a:gd name="connsiteY21" fmla="*/ 211931 h 500062"/>
                <a:gd name="connsiteX22" fmla="*/ 1878807 w 2847975"/>
                <a:gd name="connsiteY22" fmla="*/ 216693 h 500062"/>
                <a:gd name="connsiteX23" fmla="*/ 2159794 w 2847975"/>
                <a:gd name="connsiteY23" fmla="*/ 221456 h 500062"/>
                <a:gd name="connsiteX24" fmla="*/ 2440782 w 2847975"/>
                <a:gd name="connsiteY24" fmla="*/ 204787 h 500062"/>
                <a:gd name="connsiteX25" fmla="*/ 2595563 w 2847975"/>
                <a:gd name="connsiteY25" fmla="*/ 192881 h 500062"/>
                <a:gd name="connsiteX26" fmla="*/ 2631282 w 2847975"/>
                <a:gd name="connsiteY26" fmla="*/ 178593 h 500062"/>
                <a:gd name="connsiteX27" fmla="*/ 2674144 w 2847975"/>
                <a:gd name="connsiteY27" fmla="*/ 150018 h 500062"/>
                <a:gd name="connsiteX28" fmla="*/ 2724150 w 2847975"/>
                <a:gd name="connsiteY28" fmla="*/ 102393 h 500062"/>
                <a:gd name="connsiteX29" fmla="*/ 2790825 w 2847975"/>
                <a:gd name="connsiteY29" fmla="*/ 28575 h 500062"/>
                <a:gd name="connsiteX30" fmla="*/ 2807494 w 2847975"/>
                <a:gd name="connsiteY30" fmla="*/ 9525 h 500062"/>
                <a:gd name="connsiteX31" fmla="*/ 2828925 w 2847975"/>
                <a:gd name="connsiteY31" fmla="*/ 0 h 500062"/>
                <a:gd name="connsiteX32" fmla="*/ 2843213 w 2847975"/>
                <a:gd name="connsiteY32" fmla="*/ 2381 h 500062"/>
                <a:gd name="connsiteX33" fmla="*/ 2847975 w 2847975"/>
                <a:gd name="connsiteY33" fmla="*/ 14287 h 500062"/>
                <a:gd name="connsiteX34" fmla="*/ 2845594 w 2847975"/>
                <a:gd name="connsiteY34" fmla="*/ 45243 h 500062"/>
                <a:gd name="connsiteX35" fmla="*/ 2833688 w 2847975"/>
                <a:gd name="connsiteY35" fmla="*/ 107156 h 500062"/>
                <a:gd name="connsiteX36" fmla="*/ 2817019 w 2847975"/>
                <a:gd name="connsiteY36" fmla="*/ 169068 h 500062"/>
                <a:gd name="connsiteX37" fmla="*/ 2786063 w 2847975"/>
                <a:gd name="connsiteY37" fmla="*/ 254793 h 500062"/>
                <a:gd name="connsiteX38" fmla="*/ 2743200 w 2847975"/>
                <a:gd name="connsiteY38" fmla="*/ 335756 h 500062"/>
                <a:gd name="connsiteX39" fmla="*/ 2695575 w 2847975"/>
                <a:gd name="connsiteY39" fmla="*/ 395287 h 500062"/>
                <a:gd name="connsiteX40" fmla="*/ 2631282 w 2847975"/>
                <a:gd name="connsiteY40" fmla="*/ 457200 h 500062"/>
                <a:gd name="connsiteX41" fmla="*/ 2578894 w 2847975"/>
                <a:gd name="connsiteY41" fmla="*/ 495300 h 500062"/>
                <a:gd name="connsiteX42" fmla="*/ 2545557 w 2847975"/>
                <a:gd name="connsiteY42" fmla="*/ 500062 h 500062"/>
                <a:gd name="connsiteX43" fmla="*/ 2533650 w 2847975"/>
                <a:gd name="connsiteY43" fmla="*/ 500062 h 500062"/>
                <a:gd name="connsiteX44" fmla="*/ 2514600 w 2847975"/>
                <a:gd name="connsiteY44" fmla="*/ 490537 h 500062"/>
                <a:gd name="connsiteX45" fmla="*/ 2486025 w 2847975"/>
                <a:gd name="connsiteY45" fmla="*/ 466725 h 500062"/>
                <a:gd name="connsiteX46" fmla="*/ 2440782 w 2847975"/>
                <a:gd name="connsiteY46" fmla="*/ 438150 h 500062"/>
                <a:gd name="connsiteX47" fmla="*/ 2386013 w 2847975"/>
                <a:gd name="connsiteY47" fmla="*/ 416718 h 500062"/>
                <a:gd name="connsiteX48" fmla="*/ 2195513 w 2847975"/>
                <a:gd name="connsiteY48" fmla="*/ 416718 h 500062"/>
                <a:gd name="connsiteX49" fmla="*/ 1905000 w 2847975"/>
                <a:gd name="connsiteY49" fmla="*/ 411956 h 500062"/>
                <a:gd name="connsiteX50" fmla="*/ 1140619 w 2847975"/>
                <a:gd name="connsiteY50" fmla="*/ 416718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47975" h="500062">
                  <a:moveTo>
                    <a:pt x="1140619" y="416718"/>
                  </a:moveTo>
                  <a:lnTo>
                    <a:pt x="438150" y="419100"/>
                  </a:lnTo>
                  <a:lnTo>
                    <a:pt x="169069" y="416718"/>
                  </a:lnTo>
                  <a:lnTo>
                    <a:pt x="109538" y="411956"/>
                  </a:lnTo>
                  <a:lnTo>
                    <a:pt x="76200" y="402431"/>
                  </a:lnTo>
                  <a:lnTo>
                    <a:pt x="45244" y="390525"/>
                  </a:lnTo>
                  <a:lnTo>
                    <a:pt x="16669" y="371475"/>
                  </a:lnTo>
                  <a:lnTo>
                    <a:pt x="4763" y="354806"/>
                  </a:lnTo>
                  <a:lnTo>
                    <a:pt x="0" y="333375"/>
                  </a:lnTo>
                  <a:lnTo>
                    <a:pt x="7144" y="295275"/>
                  </a:lnTo>
                  <a:lnTo>
                    <a:pt x="21432" y="264318"/>
                  </a:lnTo>
                  <a:lnTo>
                    <a:pt x="47625" y="233362"/>
                  </a:lnTo>
                  <a:lnTo>
                    <a:pt x="92869" y="195262"/>
                  </a:lnTo>
                  <a:lnTo>
                    <a:pt x="223838" y="150018"/>
                  </a:lnTo>
                  <a:lnTo>
                    <a:pt x="385763" y="104775"/>
                  </a:lnTo>
                  <a:lnTo>
                    <a:pt x="416719" y="114300"/>
                  </a:lnTo>
                  <a:lnTo>
                    <a:pt x="507207" y="135731"/>
                  </a:lnTo>
                  <a:lnTo>
                    <a:pt x="611982" y="157162"/>
                  </a:lnTo>
                  <a:lnTo>
                    <a:pt x="740569" y="171450"/>
                  </a:lnTo>
                  <a:lnTo>
                    <a:pt x="931069" y="185737"/>
                  </a:lnTo>
                  <a:lnTo>
                    <a:pt x="1197769" y="200025"/>
                  </a:lnTo>
                  <a:lnTo>
                    <a:pt x="1616869" y="211931"/>
                  </a:lnTo>
                  <a:lnTo>
                    <a:pt x="1878807" y="216693"/>
                  </a:lnTo>
                  <a:lnTo>
                    <a:pt x="2159794" y="221456"/>
                  </a:lnTo>
                  <a:lnTo>
                    <a:pt x="2440782" y="204787"/>
                  </a:lnTo>
                  <a:lnTo>
                    <a:pt x="2595563" y="192881"/>
                  </a:lnTo>
                  <a:lnTo>
                    <a:pt x="2631282" y="178593"/>
                  </a:lnTo>
                  <a:lnTo>
                    <a:pt x="2674144" y="150018"/>
                  </a:lnTo>
                  <a:lnTo>
                    <a:pt x="2724150" y="102393"/>
                  </a:lnTo>
                  <a:lnTo>
                    <a:pt x="2790825" y="28575"/>
                  </a:lnTo>
                  <a:lnTo>
                    <a:pt x="2807494" y="9525"/>
                  </a:lnTo>
                  <a:lnTo>
                    <a:pt x="2828925" y="0"/>
                  </a:lnTo>
                  <a:lnTo>
                    <a:pt x="2843213" y="2381"/>
                  </a:lnTo>
                  <a:lnTo>
                    <a:pt x="2847975" y="14287"/>
                  </a:lnTo>
                  <a:lnTo>
                    <a:pt x="2845594" y="45243"/>
                  </a:lnTo>
                  <a:lnTo>
                    <a:pt x="2833688" y="107156"/>
                  </a:lnTo>
                  <a:lnTo>
                    <a:pt x="2817019" y="169068"/>
                  </a:lnTo>
                  <a:lnTo>
                    <a:pt x="2786063" y="254793"/>
                  </a:lnTo>
                  <a:lnTo>
                    <a:pt x="2743200" y="335756"/>
                  </a:lnTo>
                  <a:lnTo>
                    <a:pt x="2695575" y="395287"/>
                  </a:lnTo>
                  <a:lnTo>
                    <a:pt x="2631282" y="457200"/>
                  </a:lnTo>
                  <a:lnTo>
                    <a:pt x="2578894" y="495300"/>
                  </a:lnTo>
                  <a:lnTo>
                    <a:pt x="2545557" y="500062"/>
                  </a:lnTo>
                  <a:lnTo>
                    <a:pt x="2533650" y="500062"/>
                  </a:lnTo>
                  <a:lnTo>
                    <a:pt x="2514600" y="490537"/>
                  </a:lnTo>
                  <a:lnTo>
                    <a:pt x="2486025" y="466725"/>
                  </a:lnTo>
                  <a:lnTo>
                    <a:pt x="2440782" y="438150"/>
                  </a:lnTo>
                  <a:lnTo>
                    <a:pt x="2386013" y="416718"/>
                  </a:lnTo>
                  <a:lnTo>
                    <a:pt x="2195513" y="416718"/>
                  </a:lnTo>
                  <a:lnTo>
                    <a:pt x="1905000" y="411956"/>
                  </a:lnTo>
                  <a:lnTo>
                    <a:pt x="1140619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AD656C51-564C-4DAF-80A7-893F525A2807}"/>
                </a:ext>
              </a:extLst>
            </p:cNvPr>
            <p:cNvSpPr/>
            <p:nvPr/>
          </p:nvSpPr>
          <p:spPr>
            <a:xfrm>
              <a:off x="5032376" y="3846514"/>
              <a:ext cx="1585913" cy="1577975"/>
            </a:xfrm>
            <a:custGeom>
              <a:avLst/>
              <a:gdLst>
                <a:gd name="connsiteX0" fmla="*/ 854869 w 1585913"/>
                <a:gd name="connsiteY0" fmla="*/ 976312 h 1578769"/>
                <a:gd name="connsiteX1" fmla="*/ 647700 w 1585913"/>
                <a:gd name="connsiteY1" fmla="*/ 1147762 h 1578769"/>
                <a:gd name="connsiteX2" fmla="*/ 354807 w 1585913"/>
                <a:gd name="connsiteY2" fmla="*/ 1366837 h 1578769"/>
                <a:gd name="connsiteX3" fmla="*/ 64294 w 1585913"/>
                <a:gd name="connsiteY3" fmla="*/ 1564481 h 1578769"/>
                <a:gd name="connsiteX4" fmla="*/ 40482 w 1585913"/>
                <a:gd name="connsiteY4" fmla="*/ 1576387 h 1578769"/>
                <a:gd name="connsiteX5" fmla="*/ 23813 w 1585913"/>
                <a:gd name="connsiteY5" fmla="*/ 1578769 h 1578769"/>
                <a:gd name="connsiteX6" fmla="*/ 7144 w 1585913"/>
                <a:gd name="connsiteY6" fmla="*/ 1574006 h 1578769"/>
                <a:gd name="connsiteX7" fmla="*/ 0 w 1585913"/>
                <a:gd name="connsiteY7" fmla="*/ 1562100 h 1578769"/>
                <a:gd name="connsiteX8" fmla="*/ 7144 w 1585913"/>
                <a:gd name="connsiteY8" fmla="*/ 1545431 h 1578769"/>
                <a:gd name="connsiteX9" fmla="*/ 114300 w 1585913"/>
                <a:gd name="connsiteY9" fmla="*/ 1443037 h 1578769"/>
                <a:gd name="connsiteX10" fmla="*/ 269082 w 1585913"/>
                <a:gd name="connsiteY10" fmla="*/ 1302544 h 1578769"/>
                <a:gd name="connsiteX11" fmla="*/ 411957 w 1585913"/>
                <a:gd name="connsiteY11" fmla="*/ 1166812 h 1578769"/>
                <a:gd name="connsiteX12" fmla="*/ 597694 w 1585913"/>
                <a:gd name="connsiteY12" fmla="*/ 990600 h 1578769"/>
                <a:gd name="connsiteX13" fmla="*/ 723900 w 1585913"/>
                <a:gd name="connsiteY13" fmla="*/ 862012 h 1578769"/>
                <a:gd name="connsiteX14" fmla="*/ 859632 w 1585913"/>
                <a:gd name="connsiteY14" fmla="*/ 719137 h 1578769"/>
                <a:gd name="connsiteX15" fmla="*/ 981075 w 1585913"/>
                <a:gd name="connsiteY15" fmla="*/ 569119 h 1578769"/>
                <a:gd name="connsiteX16" fmla="*/ 1116807 w 1585913"/>
                <a:gd name="connsiteY16" fmla="*/ 404812 h 1578769"/>
                <a:gd name="connsiteX17" fmla="*/ 1259682 w 1585913"/>
                <a:gd name="connsiteY17" fmla="*/ 226219 h 1578769"/>
                <a:gd name="connsiteX18" fmla="*/ 1352550 w 1585913"/>
                <a:gd name="connsiteY18" fmla="*/ 90487 h 1578769"/>
                <a:gd name="connsiteX19" fmla="*/ 1585913 w 1585913"/>
                <a:gd name="connsiteY19" fmla="*/ 0 h 1578769"/>
                <a:gd name="connsiteX20" fmla="*/ 1581150 w 1585913"/>
                <a:gd name="connsiteY20" fmla="*/ 150019 h 1578769"/>
                <a:gd name="connsiteX21" fmla="*/ 1481138 w 1585913"/>
                <a:gd name="connsiteY21" fmla="*/ 257175 h 1578769"/>
                <a:gd name="connsiteX22" fmla="*/ 1364457 w 1585913"/>
                <a:gd name="connsiteY22" fmla="*/ 402431 h 1578769"/>
                <a:gd name="connsiteX23" fmla="*/ 1240632 w 1585913"/>
                <a:gd name="connsiteY23" fmla="*/ 559594 h 1578769"/>
                <a:gd name="connsiteX24" fmla="*/ 1102519 w 1585913"/>
                <a:gd name="connsiteY24" fmla="*/ 711994 h 1578769"/>
                <a:gd name="connsiteX25" fmla="*/ 990600 w 1585913"/>
                <a:gd name="connsiteY25" fmla="*/ 835819 h 1578769"/>
                <a:gd name="connsiteX26" fmla="*/ 854869 w 1585913"/>
                <a:gd name="connsiteY26" fmla="*/ 976312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5913" h="1578769">
                  <a:moveTo>
                    <a:pt x="854869" y="976312"/>
                  </a:moveTo>
                  <a:lnTo>
                    <a:pt x="647700" y="1147762"/>
                  </a:lnTo>
                  <a:lnTo>
                    <a:pt x="354807" y="1366837"/>
                  </a:lnTo>
                  <a:lnTo>
                    <a:pt x="64294" y="1564481"/>
                  </a:lnTo>
                  <a:lnTo>
                    <a:pt x="40482" y="1576387"/>
                  </a:lnTo>
                  <a:lnTo>
                    <a:pt x="23813" y="1578769"/>
                  </a:lnTo>
                  <a:lnTo>
                    <a:pt x="7144" y="1574006"/>
                  </a:lnTo>
                  <a:lnTo>
                    <a:pt x="0" y="1562100"/>
                  </a:lnTo>
                  <a:lnTo>
                    <a:pt x="7144" y="1545431"/>
                  </a:lnTo>
                  <a:lnTo>
                    <a:pt x="114300" y="1443037"/>
                  </a:lnTo>
                  <a:lnTo>
                    <a:pt x="269082" y="1302544"/>
                  </a:lnTo>
                  <a:lnTo>
                    <a:pt x="411957" y="1166812"/>
                  </a:lnTo>
                  <a:lnTo>
                    <a:pt x="597694" y="990600"/>
                  </a:lnTo>
                  <a:lnTo>
                    <a:pt x="723900" y="862012"/>
                  </a:lnTo>
                  <a:lnTo>
                    <a:pt x="859632" y="719137"/>
                  </a:lnTo>
                  <a:lnTo>
                    <a:pt x="981075" y="569119"/>
                  </a:lnTo>
                  <a:lnTo>
                    <a:pt x="1116807" y="404812"/>
                  </a:lnTo>
                  <a:lnTo>
                    <a:pt x="1259682" y="226219"/>
                  </a:lnTo>
                  <a:lnTo>
                    <a:pt x="1352550" y="90487"/>
                  </a:lnTo>
                  <a:lnTo>
                    <a:pt x="1585913" y="0"/>
                  </a:lnTo>
                  <a:lnTo>
                    <a:pt x="1581150" y="150019"/>
                  </a:lnTo>
                  <a:lnTo>
                    <a:pt x="1481138" y="257175"/>
                  </a:lnTo>
                  <a:lnTo>
                    <a:pt x="1364457" y="402431"/>
                  </a:lnTo>
                  <a:lnTo>
                    <a:pt x="1240632" y="559594"/>
                  </a:lnTo>
                  <a:lnTo>
                    <a:pt x="1102519" y="711994"/>
                  </a:lnTo>
                  <a:lnTo>
                    <a:pt x="990600" y="835819"/>
                  </a:lnTo>
                  <a:lnTo>
                    <a:pt x="854869" y="976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1A11EAD8-5FE6-4726-8EDC-AC1148F9A0E7}"/>
                </a:ext>
              </a:extLst>
            </p:cNvPr>
            <p:cNvSpPr/>
            <p:nvPr/>
          </p:nvSpPr>
          <p:spPr>
            <a:xfrm>
              <a:off x="6661151" y="3810000"/>
              <a:ext cx="1920875" cy="1671638"/>
            </a:xfrm>
            <a:custGeom>
              <a:avLst/>
              <a:gdLst>
                <a:gd name="connsiteX0" fmla="*/ 728663 w 1921669"/>
                <a:gd name="connsiteY0" fmla="*/ 1023938 h 1671638"/>
                <a:gd name="connsiteX1" fmla="*/ 359569 w 1921669"/>
                <a:gd name="connsiteY1" fmla="*/ 588169 h 1671638"/>
                <a:gd name="connsiteX2" fmla="*/ 154782 w 1921669"/>
                <a:gd name="connsiteY2" fmla="*/ 340519 h 1671638"/>
                <a:gd name="connsiteX3" fmla="*/ 4763 w 1921669"/>
                <a:gd name="connsiteY3" fmla="*/ 166688 h 1671638"/>
                <a:gd name="connsiteX4" fmla="*/ 0 w 1921669"/>
                <a:gd name="connsiteY4" fmla="*/ 0 h 1671638"/>
                <a:gd name="connsiteX5" fmla="*/ 150019 w 1921669"/>
                <a:gd name="connsiteY5" fmla="*/ 140494 h 1671638"/>
                <a:gd name="connsiteX6" fmla="*/ 369094 w 1921669"/>
                <a:gd name="connsiteY6" fmla="*/ 366713 h 1671638"/>
                <a:gd name="connsiteX7" fmla="*/ 571500 w 1921669"/>
                <a:gd name="connsiteY7" fmla="*/ 564356 h 1671638"/>
                <a:gd name="connsiteX8" fmla="*/ 731044 w 1921669"/>
                <a:gd name="connsiteY8" fmla="*/ 716756 h 1671638"/>
                <a:gd name="connsiteX9" fmla="*/ 921544 w 1921669"/>
                <a:gd name="connsiteY9" fmla="*/ 892969 h 1671638"/>
                <a:gd name="connsiteX10" fmla="*/ 1073944 w 1921669"/>
                <a:gd name="connsiteY10" fmla="*/ 1031081 h 1671638"/>
                <a:gd name="connsiteX11" fmla="*/ 1257300 w 1921669"/>
                <a:gd name="connsiteY11" fmla="*/ 1176338 h 1671638"/>
                <a:gd name="connsiteX12" fmla="*/ 1488282 w 1921669"/>
                <a:gd name="connsiteY12" fmla="*/ 1340644 h 1671638"/>
                <a:gd name="connsiteX13" fmla="*/ 1678782 w 1921669"/>
                <a:gd name="connsiteY13" fmla="*/ 1471613 h 1671638"/>
                <a:gd name="connsiteX14" fmla="*/ 1878807 w 1921669"/>
                <a:gd name="connsiteY14" fmla="*/ 1600200 h 1671638"/>
                <a:gd name="connsiteX15" fmla="*/ 1912144 w 1921669"/>
                <a:gd name="connsiteY15" fmla="*/ 1626394 h 1671638"/>
                <a:gd name="connsiteX16" fmla="*/ 1921669 w 1921669"/>
                <a:gd name="connsiteY16" fmla="*/ 1643063 h 1671638"/>
                <a:gd name="connsiteX17" fmla="*/ 1914525 w 1921669"/>
                <a:gd name="connsiteY17" fmla="*/ 1662113 h 1671638"/>
                <a:gd name="connsiteX18" fmla="*/ 1895475 w 1921669"/>
                <a:gd name="connsiteY18" fmla="*/ 1671638 h 1671638"/>
                <a:gd name="connsiteX19" fmla="*/ 1783557 w 1921669"/>
                <a:gd name="connsiteY19" fmla="*/ 1666875 h 1671638"/>
                <a:gd name="connsiteX20" fmla="*/ 1514475 w 1921669"/>
                <a:gd name="connsiteY20" fmla="*/ 1647825 h 1671638"/>
                <a:gd name="connsiteX21" fmla="*/ 1288257 w 1921669"/>
                <a:gd name="connsiteY21" fmla="*/ 1628775 h 1671638"/>
                <a:gd name="connsiteX22" fmla="*/ 1262063 w 1921669"/>
                <a:gd name="connsiteY22" fmla="*/ 1624013 h 1671638"/>
                <a:gd name="connsiteX23" fmla="*/ 1233488 w 1921669"/>
                <a:gd name="connsiteY23" fmla="*/ 1604963 h 1671638"/>
                <a:gd name="connsiteX24" fmla="*/ 1157288 w 1921669"/>
                <a:gd name="connsiteY24" fmla="*/ 1538288 h 1671638"/>
                <a:gd name="connsiteX25" fmla="*/ 985838 w 1921669"/>
                <a:gd name="connsiteY25" fmla="*/ 1335881 h 1671638"/>
                <a:gd name="connsiteX26" fmla="*/ 728663 w 1921669"/>
                <a:gd name="connsiteY26" fmla="*/ 10239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21669" h="1671638">
                  <a:moveTo>
                    <a:pt x="728663" y="1023938"/>
                  </a:moveTo>
                  <a:lnTo>
                    <a:pt x="359569" y="588169"/>
                  </a:lnTo>
                  <a:lnTo>
                    <a:pt x="154782" y="340519"/>
                  </a:lnTo>
                  <a:lnTo>
                    <a:pt x="4763" y="166688"/>
                  </a:lnTo>
                  <a:lnTo>
                    <a:pt x="0" y="0"/>
                  </a:lnTo>
                  <a:lnTo>
                    <a:pt x="150019" y="140494"/>
                  </a:lnTo>
                  <a:lnTo>
                    <a:pt x="369094" y="366713"/>
                  </a:lnTo>
                  <a:lnTo>
                    <a:pt x="571500" y="564356"/>
                  </a:lnTo>
                  <a:lnTo>
                    <a:pt x="731044" y="716756"/>
                  </a:lnTo>
                  <a:lnTo>
                    <a:pt x="921544" y="892969"/>
                  </a:lnTo>
                  <a:lnTo>
                    <a:pt x="1073944" y="1031081"/>
                  </a:lnTo>
                  <a:lnTo>
                    <a:pt x="1257300" y="1176338"/>
                  </a:lnTo>
                  <a:lnTo>
                    <a:pt x="1488282" y="1340644"/>
                  </a:lnTo>
                  <a:lnTo>
                    <a:pt x="1678782" y="1471613"/>
                  </a:lnTo>
                  <a:lnTo>
                    <a:pt x="1878807" y="1600200"/>
                  </a:lnTo>
                  <a:lnTo>
                    <a:pt x="1912144" y="1626394"/>
                  </a:lnTo>
                  <a:lnTo>
                    <a:pt x="1921669" y="1643063"/>
                  </a:lnTo>
                  <a:lnTo>
                    <a:pt x="1914525" y="1662113"/>
                  </a:lnTo>
                  <a:lnTo>
                    <a:pt x="1895475" y="1671638"/>
                  </a:lnTo>
                  <a:lnTo>
                    <a:pt x="1783557" y="1666875"/>
                  </a:lnTo>
                  <a:lnTo>
                    <a:pt x="1514475" y="1647825"/>
                  </a:lnTo>
                  <a:lnTo>
                    <a:pt x="1288257" y="1628775"/>
                  </a:lnTo>
                  <a:lnTo>
                    <a:pt x="1262063" y="1624013"/>
                  </a:lnTo>
                  <a:lnTo>
                    <a:pt x="1233488" y="1604963"/>
                  </a:lnTo>
                  <a:lnTo>
                    <a:pt x="1157288" y="1538288"/>
                  </a:lnTo>
                  <a:lnTo>
                    <a:pt x="985838" y="1335881"/>
                  </a:lnTo>
                  <a:lnTo>
                    <a:pt x="728663" y="1023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57510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 animBg="1"/>
      <p:bldP spid="12" grpId="0" animBg="1"/>
      <p:bldP spid="13" grpId="0" animBg="1"/>
      <p:bldP spid="23" grpId="0" animBg="1"/>
      <p:bldP spid="25" grpId="0" animBg="1"/>
      <p:bldP spid="8" grpId="0" animBg="1"/>
      <p:bldP spid="10" grpId="0" animBg="1"/>
      <p:bldP spid="22" grpId="0" animBg="1"/>
      <p:bldP spid="14" grpId="0" animBg="1"/>
      <p:bldP spid="1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E282468A-CF8A-48CE-BDEE-9E130C55BEFC}"/>
              </a:ext>
            </a:extLst>
          </p:cNvPr>
          <p:cNvSpPr/>
          <p:nvPr/>
        </p:nvSpPr>
        <p:spPr>
          <a:xfrm>
            <a:off x="4202063" y="1903413"/>
            <a:ext cx="3636962" cy="588962"/>
          </a:xfrm>
          <a:custGeom>
            <a:avLst/>
            <a:gdLst>
              <a:gd name="connsiteX0" fmla="*/ 1745402 w 3636750"/>
              <a:gd name="connsiteY0" fmla="*/ 193602 h 589743"/>
              <a:gd name="connsiteX1" fmla="*/ 2329188 w 3636750"/>
              <a:gd name="connsiteY1" fmla="*/ 142968 h 589743"/>
              <a:gd name="connsiteX2" fmla="*/ 2558533 w 3636750"/>
              <a:gd name="connsiteY2" fmla="*/ 122118 h 589743"/>
              <a:gd name="connsiteX3" fmla="*/ 2680651 w 3636750"/>
              <a:gd name="connsiteY3" fmla="*/ 116161 h 589743"/>
              <a:gd name="connsiteX4" fmla="*/ 2749157 w 3636750"/>
              <a:gd name="connsiteY4" fmla="*/ 107226 h 589743"/>
              <a:gd name="connsiteX5" fmla="*/ 2838512 w 3636750"/>
              <a:gd name="connsiteY5" fmla="*/ 92333 h 589743"/>
              <a:gd name="connsiteX6" fmla="*/ 3005308 w 3636750"/>
              <a:gd name="connsiteY6" fmla="*/ 71484 h 589743"/>
              <a:gd name="connsiteX7" fmla="*/ 3112534 w 3636750"/>
              <a:gd name="connsiteY7" fmla="*/ 53613 h 589743"/>
              <a:gd name="connsiteX8" fmla="*/ 3133383 w 3636750"/>
              <a:gd name="connsiteY8" fmla="*/ 44677 h 589743"/>
              <a:gd name="connsiteX9" fmla="*/ 3160190 w 3636750"/>
              <a:gd name="connsiteY9" fmla="*/ 23828 h 589743"/>
              <a:gd name="connsiteX10" fmla="*/ 3189975 w 3636750"/>
              <a:gd name="connsiteY10" fmla="*/ 8935 h 589743"/>
              <a:gd name="connsiteX11" fmla="*/ 3219760 w 3636750"/>
              <a:gd name="connsiteY11" fmla="*/ 0 h 589743"/>
              <a:gd name="connsiteX12" fmla="*/ 3252523 w 3636750"/>
              <a:gd name="connsiteY12" fmla="*/ 5957 h 589743"/>
              <a:gd name="connsiteX13" fmla="*/ 3276351 w 3636750"/>
              <a:gd name="connsiteY13" fmla="*/ 14892 h 589743"/>
              <a:gd name="connsiteX14" fmla="*/ 3300179 w 3636750"/>
              <a:gd name="connsiteY14" fmla="*/ 26806 h 589743"/>
              <a:gd name="connsiteX15" fmla="*/ 3318050 w 3636750"/>
              <a:gd name="connsiteY15" fmla="*/ 35742 h 589743"/>
              <a:gd name="connsiteX16" fmla="*/ 3398470 w 3636750"/>
              <a:gd name="connsiteY16" fmla="*/ 65527 h 589743"/>
              <a:gd name="connsiteX17" fmla="*/ 3511653 w 3636750"/>
              <a:gd name="connsiteY17" fmla="*/ 104247 h 589743"/>
              <a:gd name="connsiteX18" fmla="*/ 3550374 w 3636750"/>
              <a:gd name="connsiteY18" fmla="*/ 119140 h 589743"/>
              <a:gd name="connsiteX19" fmla="*/ 3583137 w 3636750"/>
              <a:gd name="connsiteY19" fmla="*/ 139989 h 589743"/>
              <a:gd name="connsiteX20" fmla="*/ 3612922 w 3636750"/>
              <a:gd name="connsiteY20" fmla="*/ 163817 h 589743"/>
              <a:gd name="connsiteX21" fmla="*/ 3630793 w 3636750"/>
              <a:gd name="connsiteY21" fmla="*/ 184667 h 589743"/>
              <a:gd name="connsiteX22" fmla="*/ 3636750 w 3636750"/>
              <a:gd name="connsiteY22" fmla="*/ 202538 h 589743"/>
              <a:gd name="connsiteX23" fmla="*/ 3630793 w 3636750"/>
              <a:gd name="connsiteY23" fmla="*/ 223387 h 589743"/>
              <a:gd name="connsiteX24" fmla="*/ 3609944 w 3636750"/>
              <a:gd name="connsiteY24" fmla="*/ 253172 h 589743"/>
              <a:gd name="connsiteX25" fmla="*/ 3583137 w 3636750"/>
              <a:gd name="connsiteY25" fmla="*/ 271043 h 589743"/>
              <a:gd name="connsiteX26" fmla="*/ 3568245 w 3636750"/>
              <a:gd name="connsiteY26" fmla="*/ 277000 h 589743"/>
              <a:gd name="connsiteX27" fmla="*/ 3523567 w 3636750"/>
              <a:gd name="connsiteY27" fmla="*/ 277000 h 589743"/>
              <a:gd name="connsiteX28" fmla="*/ 3413363 w 3636750"/>
              <a:gd name="connsiteY28" fmla="*/ 268065 h 589743"/>
              <a:gd name="connsiteX29" fmla="*/ 3332943 w 3636750"/>
              <a:gd name="connsiteY29" fmla="*/ 259129 h 589743"/>
              <a:gd name="connsiteX30" fmla="*/ 3297201 w 3636750"/>
              <a:gd name="connsiteY30" fmla="*/ 256151 h 589743"/>
              <a:gd name="connsiteX31" fmla="*/ 3097641 w 3636750"/>
              <a:gd name="connsiteY31" fmla="*/ 265086 h 589743"/>
              <a:gd name="connsiteX32" fmla="*/ 2850426 w 3636750"/>
              <a:gd name="connsiteY32" fmla="*/ 279979 h 589743"/>
              <a:gd name="connsiteX33" fmla="*/ 2600232 w 3636750"/>
              <a:gd name="connsiteY33" fmla="*/ 294871 h 589743"/>
              <a:gd name="connsiteX34" fmla="*/ 2478113 w 3636750"/>
              <a:gd name="connsiteY34" fmla="*/ 300828 h 589743"/>
              <a:gd name="connsiteX35" fmla="*/ 2281532 w 3636750"/>
              <a:gd name="connsiteY35" fmla="*/ 321678 h 589743"/>
              <a:gd name="connsiteX36" fmla="*/ 2171327 w 3636750"/>
              <a:gd name="connsiteY36" fmla="*/ 321678 h 589743"/>
              <a:gd name="connsiteX37" fmla="*/ 2037295 w 3636750"/>
              <a:gd name="connsiteY37" fmla="*/ 324656 h 589743"/>
              <a:gd name="connsiteX38" fmla="*/ 1939004 w 3636750"/>
              <a:gd name="connsiteY38" fmla="*/ 330613 h 589743"/>
              <a:gd name="connsiteX39" fmla="*/ 1801993 w 3636750"/>
              <a:gd name="connsiteY39" fmla="*/ 339549 h 589743"/>
              <a:gd name="connsiteX40" fmla="*/ 1697746 w 3636750"/>
              <a:gd name="connsiteY40" fmla="*/ 348484 h 589743"/>
              <a:gd name="connsiteX41" fmla="*/ 1524993 w 3636750"/>
              <a:gd name="connsiteY41" fmla="*/ 366355 h 589743"/>
              <a:gd name="connsiteX42" fmla="*/ 1325433 w 3636750"/>
              <a:gd name="connsiteY42" fmla="*/ 393162 h 589743"/>
              <a:gd name="connsiteX43" fmla="*/ 1140766 w 3636750"/>
              <a:gd name="connsiteY43" fmla="*/ 431882 h 589743"/>
              <a:gd name="connsiteX44" fmla="*/ 994819 w 3636750"/>
              <a:gd name="connsiteY44" fmla="*/ 455710 h 589743"/>
              <a:gd name="connsiteX45" fmla="*/ 836959 w 3636750"/>
              <a:gd name="connsiteY45" fmla="*/ 482517 h 589743"/>
              <a:gd name="connsiteX46" fmla="*/ 726754 w 3636750"/>
              <a:gd name="connsiteY46" fmla="*/ 506345 h 589743"/>
              <a:gd name="connsiteX47" fmla="*/ 643356 w 3636750"/>
              <a:gd name="connsiteY47" fmla="*/ 527194 h 589743"/>
              <a:gd name="connsiteX48" fmla="*/ 565915 w 3636750"/>
              <a:gd name="connsiteY48" fmla="*/ 551022 h 589743"/>
              <a:gd name="connsiteX49" fmla="*/ 497409 w 3636750"/>
              <a:gd name="connsiteY49" fmla="*/ 574850 h 589743"/>
              <a:gd name="connsiteX50" fmla="*/ 443796 w 3636750"/>
              <a:gd name="connsiteY50" fmla="*/ 589743 h 589743"/>
              <a:gd name="connsiteX51" fmla="*/ 416990 w 3636750"/>
              <a:gd name="connsiteY51" fmla="*/ 580807 h 589743"/>
              <a:gd name="connsiteX52" fmla="*/ 351463 w 3636750"/>
              <a:gd name="connsiteY52" fmla="*/ 556979 h 589743"/>
              <a:gd name="connsiteX53" fmla="*/ 288914 w 3636750"/>
              <a:gd name="connsiteY53" fmla="*/ 521237 h 589743"/>
              <a:gd name="connsiteX54" fmla="*/ 241258 w 3636750"/>
              <a:gd name="connsiteY54" fmla="*/ 482517 h 589743"/>
              <a:gd name="connsiteX55" fmla="*/ 181688 w 3636750"/>
              <a:gd name="connsiteY55" fmla="*/ 428904 h 589743"/>
              <a:gd name="connsiteX56" fmla="*/ 125097 w 3636750"/>
              <a:gd name="connsiteY56" fmla="*/ 366355 h 589743"/>
              <a:gd name="connsiteX57" fmla="*/ 80419 w 3636750"/>
              <a:gd name="connsiteY57" fmla="*/ 312742 h 589743"/>
              <a:gd name="connsiteX58" fmla="*/ 29785 w 3636750"/>
              <a:gd name="connsiteY58" fmla="*/ 250194 h 589743"/>
              <a:gd name="connsiteX59" fmla="*/ 8935 w 3636750"/>
              <a:gd name="connsiteY59" fmla="*/ 217430 h 589743"/>
              <a:gd name="connsiteX60" fmla="*/ 0 w 3636750"/>
              <a:gd name="connsiteY60" fmla="*/ 190624 h 589743"/>
              <a:gd name="connsiteX61" fmla="*/ 2978 w 3636750"/>
              <a:gd name="connsiteY61" fmla="*/ 178710 h 589743"/>
              <a:gd name="connsiteX62" fmla="*/ 11914 w 3636750"/>
              <a:gd name="connsiteY62" fmla="*/ 172753 h 589743"/>
              <a:gd name="connsiteX63" fmla="*/ 26806 w 3636750"/>
              <a:gd name="connsiteY63" fmla="*/ 172753 h 589743"/>
              <a:gd name="connsiteX64" fmla="*/ 62548 w 3636750"/>
              <a:gd name="connsiteY64" fmla="*/ 187645 h 589743"/>
              <a:gd name="connsiteX65" fmla="*/ 137011 w 3636750"/>
              <a:gd name="connsiteY65" fmla="*/ 229344 h 589743"/>
              <a:gd name="connsiteX66" fmla="*/ 178710 w 3636750"/>
              <a:gd name="connsiteY66" fmla="*/ 253172 h 589743"/>
              <a:gd name="connsiteX67" fmla="*/ 244237 w 3636750"/>
              <a:gd name="connsiteY67" fmla="*/ 279979 h 589743"/>
              <a:gd name="connsiteX68" fmla="*/ 303807 w 3636750"/>
              <a:gd name="connsiteY68" fmla="*/ 297850 h 589743"/>
              <a:gd name="connsiteX69" fmla="*/ 378269 w 3636750"/>
              <a:gd name="connsiteY69" fmla="*/ 312742 h 589743"/>
              <a:gd name="connsiteX70" fmla="*/ 428904 w 3636750"/>
              <a:gd name="connsiteY70" fmla="*/ 318699 h 589743"/>
              <a:gd name="connsiteX71" fmla="*/ 458689 w 3636750"/>
              <a:gd name="connsiteY71" fmla="*/ 321678 h 589743"/>
              <a:gd name="connsiteX72" fmla="*/ 554001 w 3636750"/>
              <a:gd name="connsiteY72" fmla="*/ 321678 h 589743"/>
              <a:gd name="connsiteX73" fmla="*/ 693991 w 3636750"/>
              <a:gd name="connsiteY73" fmla="*/ 306785 h 589743"/>
              <a:gd name="connsiteX74" fmla="*/ 884615 w 3636750"/>
              <a:gd name="connsiteY74" fmla="*/ 285936 h 589743"/>
              <a:gd name="connsiteX75" fmla="*/ 1122895 w 3636750"/>
              <a:gd name="connsiteY75" fmla="*/ 250194 h 589743"/>
              <a:gd name="connsiteX76" fmla="*/ 1393938 w 3636750"/>
              <a:gd name="connsiteY76" fmla="*/ 226366 h 589743"/>
              <a:gd name="connsiteX77" fmla="*/ 1593498 w 3636750"/>
              <a:gd name="connsiteY77" fmla="*/ 208495 h 589743"/>
              <a:gd name="connsiteX78" fmla="*/ 1745402 w 3636750"/>
              <a:gd name="connsiteY78" fmla="*/ 193602 h 589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636750" h="589743">
                <a:moveTo>
                  <a:pt x="1745402" y="193602"/>
                </a:moveTo>
                <a:lnTo>
                  <a:pt x="2329188" y="142968"/>
                </a:lnTo>
                <a:lnTo>
                  <a:pt x="2558533" y="122118"/>
                </a:lnTo>
                <a:lnTo>
                  <a:pt x="2680651" y="116161"/>
                </a:lnTo>
                <a:lnTo>
                  <a:pt x="2749157" y="107226"/>
                </a:lnTo>
                <a:lnTo>
                  <a:pt x="2838512" y="92333"/>
                </a:lnTo>
                <a:lnTo>
                  <a:pt x="3005308" y="71484"/>
                </a:lnTo>
                <a:lnTo>
                  <a:pt x="3112534" y="53613"/>
                </a:lnTo>
                <a:lnTo>
                  <a:pt x="3133383" y="44677"/>
                </a:lnTo>
                <a:lnTo>
                  <a:pt x="3160190" y="23828"/>
                </a:lnTo>
                <a:lnTo>
                  <a:pt x="3189975" y="8935"/>
                </a:lnTo>
                <a:lnTo>
                  <a:pt x="3219760" y="0"/>
                </a:lnTo>
                <a:lnTo>
                  <a:pt x="3252523" y="5957"/>
                </a:lnTo>
                <a:lnTo>
                  <a:pt x="3276351" y="14892"/>
                </a:lnTo>
                <a:lnTo>
                  <a:pt x="3300179" y="26806"/>
                </a:lnTo>
                <a:lnTo>
                  <a:pt x="3318050" y="35742"/>
                </a:lnTo>
                <a:lnTo>
                  <a:pt x="3398470" y="65527"/>
                </a:lnTo>
                <a:lnTo>
                  <a:pt x="3511653" y="104247"/>
                </a:lnTo>
                <a:lnTo>
                  <a:pt x="3550374" y="119140"/>
                </a:lnTo>
                <a:lnTo>
                  <a:pt x="3583137" y="139989"/>
                </a:lnTo>
                <a:lnTo>
                  <a:pt x="3612922" y="163817"/>
                </a:lnTo>
                <a:lnTo>
                  <a:pt x="3630793" y="184667"/>
                </a:lnTo>
                <a:lnTo>
                  <a:pt x="3636750" y="202538"/>
                </a:lnTo>
                <a:lnTo>
                  <a:pt x="3630793" y="223387"/>
                </a:lnTo>
                <a:lnTo>
                  <a:pt x="3609944" y="253172"/>
                </a:lnTo>
                <a:lnTo>
                  <a:pt x="3583137" y="271043"/>
                </a:lnTo>
                <a:lnTo>
                  <a:pt x="3568245" y="277000"/>
                </a:lnTo>
                <a:lnTo>
                  <a:pt x="3523567" y="277000"/>
                </a:lnTo>
                <a:lnTo>
                  <a:pt x="3413363" y="268065"/>
                </a:lnTo>
                <a:lnTo>
                  <a:pt x="3332943" y="259129"/>
                </a:lnTo>
                <a:lnTo>
                  <a:pt x="3297201" y="256151"/>
                </a:lnTo>
                <a:lnTo>
                  <a:pt x="3097641" y="265086"/>
                </a:lnTo>
                <a:lnTo>
                  <a:pt x="2850426" y="279979"/>
                </a:lnTo>
                <a:lnTo>
                  <a:pt x="2600232" y="294871"/>
                </a:lnTo>
                <a:lnTo>
                  <a:pt x="2478113" y="300828"/>
                </a:lnTo>
                <a:lnTo>
                  <a:pt x="2281532" y="321678"/>
                </a:lnTo>
                <a:lnTo>
                  <a:pt x="2171327" y="321678"/>
                </a:lnTo>
                <a:lnTo>
                  <a:pt x="2037295" y="324656"/>
                </a:lnTo>
                <a:lnTo>
                  <a:pt x="1939004" y="330613"/>
                </a:lnTo>
                <a:lnTo>
                  <a:pt x="1801993" y="339549"/>
                </a:lnTo>
                <a:lnTo>
                  <a:pt x="1697746" y="348484"/>
                </a:lnTo>
                <a:lnTo>
                  <a:pt x="1524993" y="366355"/>
                </a:lnTo>
                <a:lnTo>
                  <a:pt x="1325433" y="393162"/>
                </a:lnTo>
                <a:lnTo>
                  <a:pt x="1140766" y="431882"/>
                </a:lnTo>
                <a:lnTo>
                  <a:pt x="994819" y="455710"/>
                </a:lnTo>
                <a:lnTo>
                  <a:pt x="836959" y="482517"/>
                </a:lnTo>
                <a:lnTo>
                  <a:pt x="726754" y="506345"/>
                </a:lnTo>
                <a:lnTo>
                  <a:pt x="643356" y="527194"/>
                </a:lnTo>
                <a:lnTo>
                  <a:pt x="565915" y="551022"/>
                </a:lnTo>
                <a:lnTo>
                  <a:pt x="497409" y="574850"/>
                </a:lnTo>
                <a:lnTo>
                  <a:pt x="443796" y="589743"/>
                </a:lnTo>
                <a:lnTo>
                  <a:pt x="416990" y="580807"/>
                </a:lnTo>
                <a:lnTo>
                  <a:pt x="351463" y="556979"/>
                </a:lnTo>
                <a:lnTo>
                  <a:pt x="288914" y="521237"/>
                </a:lnTo>
                <a:lnTo>
                  <a:pt x="241258" y="482517"/>
                </a:lnTo>
                <a:lnTo>
                  <a:pt x="181688" y="428904"/>
                </a:lnTo>
                <a:lnTo>
                  <a:pt x="125097" y="366355"/>
                </a:lnTo>
                <a:lnTo>
                  <a:pt x="80419" y="312742"/>
                </a:lnTo>
                <a:lnTo>
                  <a:pt x="29785" y="250194"/>
                </a:lnTo>
                <a:lnTo>
                  <a:pt x="8935" y="217430"/>
                </a:lnTo>
                <a:lnTo>
                  <a:pt x="0" y="190624"/>
                </a:lnTo>
                <a:lnTo>
                  <a:pt x="2978" y="178710"/>
                </a:lnTo>
                <a:lnTo>
                  <a:pt x="11914" y="172753"/>
                </a:lnTo>
                <a:lnTo>
                  <a:pt x="26806" y="172753"/>
                </a:lnTo>
                <a:lnTo>
                  <a:pt x="62548" y="187645"/>
                </a:lnTo>
                <a:lnTo>
                  <a:pt x="137011" y="229344"/>
                </a:lnTo>
                <a:lnTo>
                  <a:pt x="178710" y="253172"/>
                </a:lnTo>
                <a:lnTo>
                  <a:pt x="244237" y="279979"/>
                </a:lnTo>
                <a:lnTo>
                  <a:pt x="303807" y="297850"/>
                </a:lnTo>
                <a:lnTo>
                  <a:pt x="378269" y="312742"/>
                </a:lnTo>
                <a:lnTo>
                  <a:pt x="428904" y="318699"/>
                </a:lnTo>
                <a:lnTo>
                  <a:pt x="458689" y="321678"/>
                </a:lnTo>
                <a:lnTo>
                  <a:pt x="554001" y="321678"/>
                </a:lnTo>
                <a:lnTo>
                  <a:pt x="693991" y="306785"/>
                </a:lnTo>
                <a:lnTo>
                  <a:pt x="884615" y="285936"/>
                </a:lnTo>
                <a:lnTo>
                  <a:pt x="1122895" y="250194"/>
                </a:lnTo>
                <a:lnTo>
                  <a:pt x="1393938" y="226366"/>
                </a:lnTo>
                <a:lnTo>
                  <a:pt x="1593498" y="208495"/>
                </a:lnTo>
                <a:lnTo>
                  <a:pt x="1745402" y="19360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FC41E939-75F4-4986-BD4B-FADED5ADA287}"/>
              </a:ext>
            </a:extLst>
          </p:cNvPr>
          <p:cNvSpPr/>
          <p:nvPr/>
        </p:nvSpPr>
        <p:spPr>
          <a:xfrm>
            <a:off x="4481464" y="2752726"/>
            <a:ext cx="600075" cy="798513"/>
          </a:xfrm>
          <a:custGeom>
            <a:avLst/>
            <a:gdLst>
              <a:gd name="connsiteX0" fmla="*/ 445294 w 600075"/>
              <a:gd name="connsiteY0" fmla="*/ 323850 h 797719"/>
              <a:gd name="connsiteX1" fmla="*/ 402431 w 600075"/>
              <a:gd name="connsiteY1" fmla="*/ 211931 h 797719"/>
              <a:gd name="connsiteX2" fmla="*/ 378619 w 600075"/>
              <a:gd name="connsiteY2" fmla="*/ 164306 h 797719"/>
              <a:gd name="connsiteX3" fmla="*/ 302419 w 600075"/>
              <a:gd name="connsiteY3" fmla="*/ 73819 h 797719"/>
              <a:gd name="connsiteX4" fmla="*/ 250031 w 600075"/>
              <a:gd name="connsiteY4" fmla="*/ 57150 h 797719"/>
              <a:gd name="connsiteX5" fmla="*/ 197644 w 600075"/>
              <a:gd name="connsiteY5" fmla="*/ 40481 h 797719"/>
              <a:gd name="connsiteX6" fmla="*/ 140494 w 600075"/>
              <a:gd name="connsiteY6" fmla="*/ 23813 h 797719"/>
              <a:gd name="connsiteX7" fmla="*/ 90488 w 600075"/>
              <a:gd name="connsiteY7" fmla="*/ 11906 h 797719"/>
              <a:gd name="connsiteX8" fmla="*/ 50006 w 600075"/>
              <a:gd name="connsiteY8" fmla="*/ 4763 h 797719"/>
              <a:gd name="connsiteX9" fmla="*/ 23813 w 600075"/>
              <a:gd name="connsiteY9" fmla="*/ 0 h 797719"/>
              <a:gd name="connsiteX10" fmla="*/ 7144 w 600075"/>
              <a:gd name="connsiteY10" fmla="*/ 2381 h 797719"/>
              <a:gd name="connsiteX11" fmla="*/ 0 w 600075"/>
              <a:gd name="connsiteY11" fmla="*/ 9525 h 797719"/>
              <a:gd name="connsiteX12" fmla="*/ 0 w 600075"/>
              <a:gd name="connsiteY12" fmla="*/ 23813 h 797719"/>
              <a:gd name="connsiteX13" fmla="*/ 9525 w 600075"/>
              <a:gd name="connsiteY13" fmla="*/ 45244 h 797719"/>
              <a:gd name="connsiteX14" fmla="*/ 28575 w 600075"/>
              <a:gd name="connsiteY14" fmla="*/ 61913 h 797719"/>
              <a:gd name="connsiteX15" fmla="*/ 76200 w 600075"/>
              <a:gd name="connsiteY15" fmla="*/ 100013 h 797719"/>
              <a:gd name="connsiteX16" fmla="*/ 116681 w 600075"/>
              <a:gd name="connsiteY16" fmla="*/ 140494 h 797719"/>
              <a:gd name="connsiteX17" fmla="*/ 145256 w 600075"/>
              <a:gd name="connsiteY17" fmla="*/ 178594 h 797719"/>
              <a:gd name="connsiteX18" fmla="*/ 178594 w 600075"/>
              <a:gd name="connsiteY18" fmla="*/ 223838 h 797719"/>
              <a:gd name="connsiteX19" fmla="*/ 200025 w 600075"/>
              <a:gd name="connsiteY19" fmla="*/ 261938 h 797719"/>
              <a:gd name="connsiteX20" fmla="*/ 223838 w 600075"/>
              <a:gd name="connsiteY20" fmla="*/ 307181 h 797719"/>
              <a:gd name="connsiteX21" fmla="*/ 259556 w 600075"/>
              <a:gd name="connsiteY21" fmla="*/ 383381 h 797719"/>
              <a:gd name="connsiteX22" fmla="*/ 290513 w 600075"/>
              <a:gd name="connsiteY22" fmla="*/ 459581 h 797719"/>
              <a:gd name="connsiteX23" fmla="*/ 323850 w 600075"/>
              <a:gd name="connsiteY23" fmla="*/ 547688 h 797719"/>
              <a:gd name="connsiteX24" fmla="*/ 345281 w 600075"/>
              <a:gd name="connsiteY24" fmla="*/ 604838 h 797719"/>
              <a:gd name="connsiteX25" fmla="*/ 350044 w 600075"/>
              <a:gd name="connsiteY25" fmla="*/ 628650 h 797719"/>
              <a:gd name="connsiteX26" fmla="*/ 350044 w 600075"/>
              <a:gd name="connsiteY26" fmla="*/ 642938 h 797719"/>
              <a:gd name="connsiteX27" fmla="*/ 357188 w 600075"/>
              <a:gd name="connsiteY27" fmla="*/ 666750 h 797719"/>
              <a:gd name="connsiteX28" fmla="*/ 371475 w 600075"/>
              <a:gd name="connsiteY28" fmla="*/ 692944 h 797719"/>
              <a:gd name="connsiteX29" fmla="*/ 385763 w 600075"/>
              <a:gd name="connsiteY29" fmla="*/ 716756 h 797719"/>
              <a:gd name="connsiteX30" fmla="*/ 407194 w 600075"/>
              <a:gd name="connsiteY30" fmla="*/ 742950 h 797719"/>
              <a:gd name="connsiteX31" fmla="*/ 431006 w 600075"/>
              <a:gd name="connsiteY31" fmla="*/ 764381 h 797719"/>
              <a:gd name="connsiteX32" fmla="*/ 454819 w 600075"/>
              <a:gd name="connsiteY32" fmla="*/ 778669 h 797719"/>
              <a:gd name="connsiteX33" fmla="*/ 466725 w 600075"/>
              <a:gd name="connsiteY33" fmla="*/ 785813 h 797719"/>
              <a:gd name="connsiteX34" fmla="*/ 483394 w 600075"/>
              <a:gd name="connsiteY34" fmla="*/ 792956 h 797719"/>
              <a:gd name="connsiteX35" fmla="*/ 509588 w 600075"/>
              <a:gd name="connsiteY35" fmla="*/ 797719 h 797719"/>
              <a:gd name="connsiteX36" fmla="*/ 538163 w 600075"/>
              <a:gd name="connsiteY36" fmla="*/ 792956 h 797719"/>
              <a:gd name="connsiteX37" fmla="*/ 557213 w 600075"/>
              <a:gd name="connsiteY37" fmla="*/ 781050 h 797719"/>
              <a:gd name="connsiteX38" fmla="*/ 581025 w 600075"/>
              <a:gd name="connsiteY38" fmla="*/ 759619 h 797719"/>
              <a:gd name="connsiteX39" fmla="*/ 600075 w 600075"/>
              <a:gd name="connsiteY39" fmla="*/ 731044 h 797719"/>
              <a:gd name="connsiteX40" fmla="*/ 550069 w 600075"/>
              <a:gd name="connsiteY40" fmla="*/ 583406 h 797719"/>
              <a:gd name="connsiteX41" fmla="*/ 492919 w 600075"/>
              <a:gd name="connsiteY41" fmla="*/ 442913 h 797719"/>
              <a:gd name="connsiteX42" fmla="*/ 445294 w 600075"/>
              <a:gd name="connsiteY42" fmla="*/ 323850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00075" h="797719">
                <a:moveTo>
                  <a:pt x="445294" y="323850"/>
                </a:moveTo>
                <a:lnTo>
                  <a:pt x="402431" y="211931"/>
                </a:lnTo>
                <a:lnTo>
                  <a:pt x="378619" y="164306"/>
                </a:lnTo>
                <a:lnTo>
                  <a:pt x="302419" y="73819"/>
                </a:lnTo>
                <a:lnTo>
                  <a:pt x="250031" y="57150"/>
                </a:lnTo>
                <a:lnTo>
                  <a:pt x="197644" y="40481"/>
                </a:lnTo>
                <a:lnTo>
                  <a:pt x="140494" y="23813"/>
                </a:lnTo>
                <a:lnTo>
                  <a:pt x="90488" y="11906"/>
                </a:lnTo>
                <a:lnTo>
                  <a:pt x="50006" y="4763"/>
                </a:lnTo>
                <a:lnTo>
                  <a:pt x="23813" y="0"/>
                </a:lnTo>
                <a:lnTo>
                  <a:pt x="7144" y="2381"/>
                </a:lnTo>
                <a:lnTo>
                  <a:pt x="0" y="9525"/>
                </a:lnTo>
                <a:lnTo>
                  <a:pt x="0" y="23813"/>
                </a:lnTo>
                <a:lnTo>
                  <a:pt x="9525" y="45244"/>
                </a:lnTo>
                <a:lnTo>
                  <a:pt x="28575" y="61913"/>
                </a:lnTo>
                <a:lnTo>
                  <a:pt x="76200" y="100013"/>
                </a:lnTo>
                <a:lnTo>
                  <a:pt x="116681" y="140494"/>
                </a:lnTo>
                <a:lnTo>
                  <a:pt x="145256" y="178594"/>
                </a:lnTo>
                <a:lnTo>
                  <a:pt x="178594" y="223838"/>
                </a:lnTo>
                <a:lnTo>
                  <a:pt x="200025" y="261938"/>
                </a:lnTo>
                <a:lnTo>
                  <a:pt x="223838" y="307181"/>
                </a:lnTo>
                <a:lnTo>
                  <a:pt x="259556" y="383381"/>
                </a:lnTo>
                <a:lnTo>
                  <a:pt x="290513" y="459581"/>
                </a:lnTo>
                <a:lnTo>
                  <a:pt x="323850" y="547688"/>
                </a:lnTo>
                <a:lnTo>
                  <a:pt x="345281" y="604838"/>
                </a:lnTo>
                <a:lnTo>
                  <a:pt x="350044" y="628650"/>
                </a:lnTo>
                <a:lnTo>
                  <a:pt x="350044" y="642938"/>
                </a:lnTo>
                <a:lnTo>
                  <a:pt x="357188" y="666750"/>
                </a:lnTo>
                <a:lnTo>
                  <a:pt x="371475" y="692944"/>
                </a:lnTo>
                <a:lnTo>
                  <a:pt x="385763" y="716756"/>
                </a:lnTo>
                <a:lnTo>
                  <a:pt x="407194" y="742950"/>
                </a:lnTo>
                <a:lnTo>
                  <a:pt x="431006" y="764381"/>
                </a:lnTo>
                <a:lnTo>
                  <a:pt x="454819" y="778669"/>
                </a:lnTo>
                <a:lnTo>
                  <a:pt x="466725" y="785813"/>
                </a:lnTo>
                <a:lnTo>
                  <a:pt x="483394" y="792956"/>
                </a:lnTo>
                <a:lnTo>
                  <a:pt x="509588" y="797719"/>
                </a:lnTo>
                <a:lnTo>
                  <a:pt x="538163" y="792956"/>
                </a:lnTo>
                <a:lnTo>
                  <a:pt x="557213" y="781050"/>
                </a:lnTo>
                <a:lnTo>
                  <a:pt x="581025" y="759619"/>
                </a:lnTo>
                <a:lnTo>
                  <a:pt x="600075" y="731044"/>
                </a:lnTo>
                <a:lnTo>
                  <a:pt x="550069" y="583406"/>
                </a:lnTo>
                <a:lnTo>
                  <a:pt x="492919" y="442913"/>
                </a:lnTo>
                <a:lnTo>
                  <a:pt x="445294" y="3238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18EA2E0A-16E5-4EEE-A6DD-45BB5F446053}"/>
              </a:ext>
            </a:extLst>
          </p:cNvPr>
          <p:cNvSpPr/>
          <p:nvPr/>
        </p:nvSpPr>
        <p:spPr>
          <a:xfrm>
            <a:off x="4024264" y="3611563"/>
            <a:ext cx="455613" cy="1136650"/>
          </a:xfrm>
          <a:custGeom>
            <a:avLst/>
            <a:gdLst>
              <a:gd name="connsiteX0" fmla="*/ 435769 w 454819"/>
              <a:gd name="connsiteY0" fmla="*/ 502444 h 1135857"/>
              <a:gd name="connsiteX1" fmla="*/ 426244 w 454819"/>
              <a:gd name="connsiteY1" fmla="*/ 569119 h 1135857"/>
              <a:gd name="connsiteX2" fmla="*/ 414338 w 454819"/>
              <a:gd name="connsiteY2" fmla="*/ 633413 h 1135857"/>
              <a:gd name="connsiteX3" fmla="*/ 397669 w 454819"/>
              <a:gd name="connsiteY3" fmla="*/ 704850 h 1135857"/>
              <a:gd name="connsiteX4" fmla="*/ 383381 w 454819"/>
              <a:gd name="connsiteY4" fmla="*/ 752475 h 1135857"/>
              <a:gd name="connsiteX5" fmla="*/ 366713 w 454819"/>
              <a:gd name="connsiteY5" fmla="*/ 800100 h 1135857"/>
              <a:gd name="connsiteX6" fmla="*/ 338138 w 454819"/>
              <a:gd name="connsiteY6" fmla="*/ 873919 h 1135857"/>
              <a:gd name="connsiteX7" fmla="*/ 307181 w 454819"/>
              <a:gd name="connsiteY7" fmla="*/ 938213 h 1135857"/>
              <a:gd name="connsiteX8" fmla="*/ 273844 w 454819"/>
              <a:gd name="connsiteY8" fmla="*/ 995363 h 1135857"/>
              <a:gd name="connsiteX9" fmla="*/ 238125 w 454819"/>
              <a:gd name="connsiteY9" fmla="*/ 1047750 h 1135857"/>
              <a:gd name="connsiteX10" fmla="*/ 197644 w 454819"/>
              <a:gd name="connsiteY10" fmla="*/ 1095375 h 1135857"/>
              <a:gd name="connsiteX11" fmla="*/ 161925 w 454819"/>
              <a:gd name="connsiteY11" fmla="*/ 1121569 h 1135857"/>
              <a:gd name="connsiteX12" fmla="*/ 133350 w 454819"/>
              <a:gd name="connsiteY12" fmla="*/ 1135857 h 1135857"/>
              <a:gd name="connsiteX13" fmla="*/ 121444 w 454819"/>
              <a:gd name="connsiteY13" fmla="*/ 1135857 h 1135857"/>
              <a:gd name="connsiteX14" fmla="*/ 83344 w 454819"/>
              <a:gd name="connsiteY14" fmla="*/ 1123950 h 1135857"/>
              <a:gd name="connsiteX15" fmla="*/ 64294 w 454819"/>
              <a:gd name="connsiteY15" fmla="*/ 1107282 h 1135857"/>
              <a:gd name="connsiteX16" fmla="*/ 42863 w 454819"/>
              <a:gd name="connsiteY16" fmla="*/ 1083469 h 1135857"/>
              <a:gd name="connsiteX17" fmla="*/ 23813 w 454819"/>
              <a:gd name="connsiteY17" fmla="*/ 1042988 h 1135857"/>
              <a:gd name="connsiteX18" fmla="*/ 9525 w 454819"/>
              <a:gd name="connsiteY18" fmla="*/ 988219 h 1135857"/>
              <a:gd name="connsiteX19" fmla="*/ 0 w 454819"/>
              <a:gd name="connsiteY19" fmla="*/ 940594 h 1135857"/>
              <a:gd name="connsiteX20" fmla="*/ 2381 w 454819"/>
              <a:gd name="connsiteY20" fmla="*/ 859632 h 1135857"/>
              <a:gd name="connsiteX21" fmla="*/ 11906 w 454819"/>
              <a:gd name="connsiteY21" fmla="*/ 778669 h 1135857"/>
              <a:gd name="connsiteX22" fmla="*/ 23813 w 454819"/>
              <a:gd name="connsiteY22" fmla="*/ 709613 h 1135857"/>
              <a:gd name="connsiteX23" fmla="*/ 54769 w 454819"/>
              <a:gd name="connsiteY23" fmla="*/ 678657 h 1135857"/>
              <a:gd name="connsiteX24" fmla="*/ 90488 w 454819"/>
              <a:gd name="connsiteY24" fmla="*/ 642938 h 1135857"/>
              <a:gd name="connsiteX25" fmla="*/ 123825 w 454819"/>
              <a:gd name="connsiteY25" fmla="*/ 602457 h 1135857"/>
              <a:gd name="connsiteX26" fmla="*/ 159544 w 454819"/>
              <a:gd name="connsiteY26" fmla="*/ 554832 h 1135857"/>
              <a:gd name="connsiteX27" fmla="*/ 192881 w 454819"/>
              <a:gd name="connsiteY27" fmla="*/ 502444 h 1135857"/>
              <a:gd name="connsiteX28" fmla="*/ 226219 w 454819"/>
              <a:gd name="connsiteY28" fmla="*/ 440532 h 1135857"/>
              <a:gd name="connsiteX29" fmla="*/ 261938 w 454819"/>
              <a:gd name="connsiteY29" fmla="*/ 366713 h 1135857"/>
              <a:gd name="connsiteX30" fmla="*/ 295275 w 454819"/>
              <a:gd name="connsiteY30" fmla="*/ 280988 h 1135857"/>
              <a:gd name="connsiteX31" fmla="*/ 314325 w 454819"/>
              <a:gd name="connsiteY31" fmla="*/ 221457 h 1135857"/>
              <a:gd name="connsiteX32" fmla="*/ 314325 w 454819"/>
              <a:gd name="connsiteY32" fmla="*/ 183357 h 1135857"/>
              <a:gd name="connsiteX33" fmla="*/ 309563 w 454819"/>
              <a:gd name="connsiteY33" fmla="*/ 138113 h 1135857"/>
              <a:gd name="connsiteX34" fmla="*/ 297656 w 454819"/>
              <a:gd name="connsiteY34" fmla="*/ 85725 h 1135857"/>
              <a:gd name="connsiteX35" fmla="*/ 290513 w 454819"/>
              <a:gd name="connsiteY35" fmla="*/ 59532 h 1135857"/>
              <a:gd name="connsiteX36" fmla="*/ 280988 w 454819"/>
              <a:gd name="connsiteY36" fmla="*/ 30957 h 1135857"/>
              <a:gd name="connsiteX37" fmla="*/ 278606 w 454819"/>
              <a:gd name="connsiteY37" fmla="*/ 9525 h 1135857"/>
              <a:gd name="connsiteX38" fmla="*/ 290513 w 454819"/>
              <a:gd name="connsiteY38" fmla="*/ 0 h 1135857"/>
              <a:gd name="connsiteX39" fmla="*/ 304800 w 454819"/>
              <a:gd name="connsiteY39" fmla="*/ 0 h 1135857"/>
              <a:gd name="connsiteX40" fmla="*/ 328613 w 454819"/>
              <a:gd name="connsiteY40" fmla="*/ 9525 h 1135857"/>
              <a:gd name="connsiteX41" fmla="*/ 350044 w 454819"/>
              <a:gd name="connsiteY41" fmla="*/ 28575 h 1135857"/>
              <a:gd name="connsiteX42" fmla="*/ 373856 w 454819"/>
              <a:gd name="connsiteY42" fmla="*/ 57150 h 1135857"/>
              <a:gd name="connsiteX43" fmla="*/ 397669 w 454819"/>
              <a:gd name="connsiteY43" fmla="*/ 95250 h 1135857"/>
              <a:gd name="connsiteX44" fmla="*/ 411956 w 454819"/>
              <a:gd name="connsiteY44" fmla="*/ 121444 h 1135857"/>
              <a:gd name="connsiteX45" fmla="*/ 426244 w 454819"/>
              <a:gd name="connsiteY45" fmla="*/ 154782 h 1135857"/>
              <a:gd name="connsiteX46" fmla="*/ 438150 w 454819"/>
              <a:gd name="connsiteY46" fmla="*/ 192882 h 1135857"/>
              <a:gd name="connsiteX47" fmla="*/ 450056 w 454819"/>
              <a:gd name="connsiteY47" fmla="*/ 240507 h 1135857"/>
              <a:gd name="connsiteX48" fmla="*/ 454819 w 454819"/>
              <a:gd name="connsiteY48" fmla="*/ 269082 h 1135857"/>
              <a:gd name="connsiteX49" fmla="*/ 450056 w 454819"/>
              <a:gd name="connsiteY49" fmla="*/ 369094 h 1135857"/>
              <a:gd name="connsiteX50" fmla="*/ 435769 w 454819"/>
              <a:gd name="connsiteY50" fmla="*/ 502444 h 1135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54819" h="1135857">
                <a:moveTo>
                  <a:pt x="435769" y="502444"/>
                </a:moveTo>
                <a:lnTo>
                  <a:pt x="426244" y="569119"/>
                </a:lnTo>
                <a:lnTo>
                  <a:pt x="414338" y="633413"/>
                </a:lnTo>
                <a:lnTo>
                  <a:pt x="397669" y="704850"/>
                </a:lnTo>
                <a:lnTo>
                  <a:pt x="383381" y="752475"/>
                </a:lnTo>
                <a:lnTo>
                  <a:pt x="366713" y="800100"/>
                </a:lnTo>
                <a:lnTo>
                  <a:pt x="338138" y="873919"/>
                </a:lnTo>
                <a:lnTo>
                  <a:pt x="307181" y="938213"/>
                </a:lnTo>
                <a:lnTo>
                  <a:pt x="273844" y="995363"/>
                </a:lnTo>
                <a:lnTo>
                  <a:pt x="238125" y="1047750"/>
                </a:lnTo>
                <a:lnTo>
                  <a:pt x="197644" y="1095375"/>
                </a:lnTo>
                <a:lnTo>
                  <a:pt x="161925" y="1121569"/>
                </a:lnTo>
                <a:lnTo>
                  <a:pt x="133350" y="1135857"/>
                </a:lnTo>
                <a:lnTo>
                  <a:pt x="121444" y="1135857"/>
                </a:lnTo>
                <a:lnTo>
                  <a:pt x="83344" y="1123950"/>
                </a:lnTo>
                <a:lnTo>
                  <a:pt x="64294" y="1107282"/>
                </a:lnTo>
                <a:lnTo>
                  <a:pt x="42863" y="1083469"/>
                </a:lnTo>
                <a:lnTo>
                  <a:pt x="23813" y="1042988"/>
                </a:lnTo>
                <a:lnTo>
                  <a:pt x="9525" y="988219"/>
                </a:lnTo>
                <a:lnTo>
                  <a:pt x="0" y="940594"/>
                </a:lnTo>
                <a:cubicBezTo>
                  <a:pt x="794" y="913607"/>
                  <a:pt x="1587" y="886619"/>
                  <a:pt x="2381" y="859632"/>
                </a:cubicBezTo>
                <a:lnTo>
                  <a:pt x="11906" y="778669"/>
                </a:lnTo>
                <a:lnTo>
                  <a:pt x="23813" y="709613"/>
                </a:lnTo>
                <a:lnTo>
                  <a:pt x="54769" y="678657"/>
                </a:lnTo>
                <a:lnTo>
                  <a:pt x="90488" y="642938"/>
                </a:lnTo>
                <a:lnTo>
                  <a:pt x="123825" y="602457"/>
                </a:lnTo>
                <a:lnTo>
                  <a:pt x="159544" y="554832"/>
                </a:lnTo>
                <a:lnTo>
                  <a:pt x="192881" y="502444"/>
                </a:lnTo>
                <a:lnTo>
                  <a:pt x="226219" y="440532"/>
                </a:lnTo>
                <a:lnTo>
                  <a:pt x="261938" y="366713"/>
                </a:lnTo>
                <a:lnTo>
                  <a:pt x="295275" y="280988"/>
                </a:lnTo>
                <a:lnTo>
                  <a:pt x="314325" y="221457"/>
                </a:lnTo>
                <a:lnTo>
                  <a:pt x="314325" y="183357"/>
                </a:lnTo>
                <a:lnTo>
                  <a:pt x="309563" y="138113"/>
                </a:lnTo>
                <a:lnTo>
                  <a:pt x="297656" y="85725"/>
                </a:lnTo>
                <a:lnTo>
                  <a:pt x="290513" y="59532"/>
                </a:lnTo>
                <a:lnTo>
                  <a:pt x="280988" y="30957"/>
                </a:lnTo>
                <a:lnTo>
                  <a:pt x="278606" y="9525"/>
                </a:lnTo>
                <a:lnTo>
                  <a:pt x="290513" y="0"/>
                </a:lnTo>
                <a:lnTo>
                  <a:pt x="304800" y="0"/>
                </a:lnTo>
                <a:lnTo>
                  <a:pt x="328613" y="9525"/>
                </a:lnTo>
                <a:lnTo>
                  <a:pt x="350044" y="28575"/>
                </a:lnTo>
                <a:lnTo>
                  <a:pt x="373856" y="57150"/>
                </a:lnTo>
                <a:lnTo>
                  <a:pt x="397669" y="95250"/>
                </a:lnTo>
                <a:lnTo>
                  <a:pt x="411956" y="121444"/>
                </a:lnTo>
                <a:lnTo>
                  <a:pt x="426244" y="154782"/>
                </a:lnTo>
                <a:lnTo>
                  <a:pt x="438150" y="192882"/>
                </a:lnTo>
                <a:lnTo>
                  <a:pt x="450056" y="240507"/>
                </a:lnTo>
                <a:lnTo>
                  <a:pt x="454819" y="269082"/>
                </a:lnTo>
                <a:lnTo>
                  <a:pt x="450056" y="369094"/>
                </a:lnTo>
                <a:lnTo>
                  <a:pt x="435769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2073DA6-EBB9-478B-9079-EF329CADE50A}"/>
              </a:ext>
            </a:extLst>
          </p:cNvPr>
          <p:cNvSpPr/>
          <p:nvPr/>
        </p:nvSpPr>
        <p:spPr>
          <a:xfrm>
            <a:off x="4995813" y="1600200"/>
            <a:ext cx="609600" cy="1100138"/>
          </a:xfrm>
          <a:custGeom>
            <a:avLst/>
            <a:gdLst>
              <a:gd name="connsiteX0" fmla="*/ 566737 w 609600"/>
              <a:gd name="connsiteY0" fmla="*/ 702469 h 1100138"/>
              <a:gd name="connsiteX1" fmla="*/ 578643 w 609600"/>
              <a:gd name="connsiteY1" fmla="*/ 776288 h 1100138"/>
              <a:gd name="connsiteX2" fmla="*/ 602456 w 609600"/>
              <a:gd name="connsiteY2" fmla="*/ 938213 h 1100138"/>
              <a:gd name="connsiteX3" fmla="*/ 609600 w 609600"/>
              <a:gd name="connsiteY3" fmla="*/ 997744 h 1100138"/>
              <a:gd name="connsiteX4" fmla="*/ 607218 w 609600"/>
              <a:gd name="connsiteY4" fmla="*/ 1021556 h 1100138"/>
              <a:gd name="connsiteX5" fmla="*/ 597693 w 609600"/>
              <a:gd name="connsiteY5" fmla="*/ 1052513 h 1100138"/>
              <a:gd name="connsiteX6" fmla="*/ 581025 w 609600"/>
              <a:gd name="connsiteY6" fmla="*/ 1078706 h 1100138"/>
              <a:gd name="connsiteX7" fmla="*/ 557212 w 609600"/>
              <a:gd name="connsiteY7" fmla="*/ 1095375 h 1100138"/>
              <a:gd name="connsiteX8" fmla="*/ 535781 w 609600"/>
              <a:gd name="connsiteY8" fmla="*/ 1100138 h 1100138"/>
              <a:gd name="connsiteX9" fmla="*/ 507206 w 609600"/>
              <a:gd name="connsiteY9" fmla="*/ 1100138 h 1100138"/>
              <a:gd name="connsiteX10" fmla="*/ 488156 w 609600"/>
              <a:gd name="connsiteY10" fmla="*/ 1085850 h 1100138"/>
              <a:gd name="connsiteX11" fmla="*/ 459581 w 609600"/>
              <a:gd name="connsiteY11" fmla="*/ 1038225 h 1100138"/>
              <a:gd name="connsiteX12" fmla="*/ 433387 w 609600"/>
              <a:gd name="connsiteY12" fmla="*/ 985838 h 1100138"/>
              <a:gd name="connsiteX13" fmla="*/ 395287 w 609600"/>
              <a:gd name="connsiteY13" fmla="*/ 904875 h 1100138"/>
              <a:gd name="connsiteX14" fmla="*/ 361950 w 609600"/>
              <a:gd name="connsiteY14" fmla="*/ 809625 h 1100138"/>
              <a:gd name="connsiteX15" fmla="*/ 335756 w 609600"/>
              <a:gd name="connsiteY15" fmla="*/ 714375 h 1100138"/>
              <a:gd name="connsiteX16" fmla="*/ 288131 w 609600"/>
              <a:gd name="connsiteY16" fmla="*/ 509588 h 1100138"/>
              <a:gd name="connsiteX17" fmla="*/ 238125 w 609600"/>
              <a:gd name="connsiteY17" fmla="*/ 321469 h 1100138"/>
              <a:gd name="connsiteX18" fmla="*/ 209550 w 609600"/>
              <a:gd name="connsiteY18" fmla="*/ 233363 h 1100138"/>
              <a:gd name="connsiteX19" fmla="*/ 200025 w 609600"/>
              <a:gd name="connsiteY19" fmla="*/ 214313 h 1100138"/>
              <a:gd name="connsiteX20" fmla="*/ 173831 w 609600"/>
              <a:gd name="connsiteY20" fmla="*/ 188119 h 1100138"/>
              <a:gd name="connsiteX21" fmla="*/ 133350 w 609600"/>
              <a:gd name="connsiteY21" fmla="*/ 154781 h 1100138"/>
              <a:gd name="connsiteX22" fmla="*/ 97631 w 609600"/>
              <a:gd name="connsiteY22" fmla="*/ 126206 h 1100138"/>
              <a:gd name="connsiteX23" fmla="*/ 61912 w 609600"/>
              <a:gd name="connsiteY23" fmla="*/ 102394 h 1100138"/>
              <a:gd name="connsiteX24" fmla="*/ 11906 w 609600"/>
              <a:gd name="connsiteY24" fmla="*/ 69056 h 1100138"/>
              <a:gd name="connsiteX25" fmla="*/ 7143 w 609600"/>
              <a:gd name="connsiteY25" fmla="*/ 59531 h 1100138"/>
              <a:gd name="connsiteX26" fmla="*/ 0 w 609600"/>
              <a:gd name="connsiteY26" fmla="*/ 40481 h 1100138"/>
              <a:gd name="connsiteX27" fmla="*/ 4762 w 609600"/>
              <a:gd name="connsiteY27" fmla="*/ 14288 h 1100138"/>
              <a:gd name="connsiteX28" fmla="*/ 16668 w 609600"/>
              <a:gd name="connsiteY28" fmla="*/ 2381 h 1100138"/>
              <a:gd name="connsiteX29" fmla="*/ 42862 w 609600"/>
              <a:gd name="connsiteY29" fmla="*/ 0 h 1100138"/>
              <a:gd name="connsiteX30" fmla="*/ 97631 w 609600"/>
              <a:gd name="connsiteY30" fmla="*/ 0 h 1100138"/>
              <a:gd name="connsiteX31" fmla="*/ 147637 w 609600"/>
              <a:gd name="connsiteY31" fmla="*/ 4763 h 1100138"/>
              <a:gd name="connsiteX32" fmla="*/ 211931 w 609600"/>
              <a:gd name="connsiteY32" fmla="*/ 16669 h 1100138"/>
              <a:gd name="connsiteX33" fmla="*/ 271462 w 609600"/>
              <a:gd name="connsiteY33" fmla="*/ 35719 h 1100138"/>
              <a:gd name="connsiteX34" fmla="*/ 309562 w 609600"/>
              <a:gd name="connsiteY34" fmla="*/ 50006 h 1100138"/>
              <a:gd name="connsiteX35" fmla="*/ 369093 w 609600"/>
              <a:gd name="connsiteY35" fmla="*/ 76200 h 1100138"/>
              <a:gd name="connsiteX36" fmla="*/ 421481 w 609600"/>
              <a:gd name="connsiteY36" fmla="*/ 107156 h 1100138"/>
              <a:gd name="connsiteX37" fmla="*/ 447675 w 609600"/>
              <a:gd name="connsiteY37" fmla="*/ 126206 h 1100138"/>
              <a:gd name="connsiteX38" fmla="*/ 476250 w 609600"/>
              <a:gd name="connsiteY38" fmla="*/ 154781 h 1100138"/>
              <a:gd name="connsiteX39" fmla="*/ 490537 w 609600"/>
              <a:gd name="connsiteY39" fmla="*/ 176213 h 1100138"/>
              <a:gd name="connsiteX40" fmla="*/ 502443 w 609600"/>
              <a:gd name="connsiteY40" fmla="*/ 197644 h 1100138"/>
              <a:gd name="connsiteX41" fmla="*/ 511968 w 609600"/>
              <a:gd name="connsiteY41" fmla="*/ 221456 h 1100138"/>
              <a:gd name="connsiteX42" fmla="*/ 511968 w 609600"/>
              <a:gd name="connsiteY42" fmla="*/ 242888 h 1100138"/>
              <a:gd name="connsiteX43" fmla="*/ 502443 w 609600"/>
              <a:gd name="connsiteY43" fmla="*/ 273844 h 1100138"/>
              <a:gd name="connsiteX44" fmla="*/ 497681 w 609600"/>
              <a:gd name="connsiteY44" fmla="*/ 292894 h 1100138"/>
              <a:gd name="connsiteX45" fmla="*/ 500062 w 609600"/>
              <a:gd name="connsiteY45" fmla="*/ 333375 h 1100138"/>
              <a:gd name="connsiteX46" fmla="*/ 509587 w 609600"/>
              <a:gd name="connsiteY46" fmla="*/ 397669 h 1100138"/>
              <a:gd name="connsiteX47" fmla="*/ 531018 w 609600"/>
              <a:gd name="connsiteY47" fmla="*/ 485775 h 1100138"/>
              <a:gd name="connsiteX48" fmla="*/ 547687 w 609600"/>
              <a:gd name="connsiteY48" fmla="*/ 550069 h 1100138"/>
              <a:gd name="connsiteX49" fmla="*/ 566737 w 609600"/>
              <a:gd name="connsiteY49" fmla="*/ 702469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09600" h="1100138">
                <a:moveTo>
                  <a:pt x="566737" y="702469"/>
                </a:moveTo>
                <a:lnTo>
                  <a:pt x="578643" y="776288"/>
                </a:lnTo>
                <a:lnTo>
                  <a:pt x="602456" y="938213"/>
                </a:lnTo>
                <a:lnTo>
                  <a:pt x="609600" y="997744"/>
                </a:lnTo>
                <a:lnTo>
                  <a:pt x="607218" y="1021556"/>
                </a:lnTo>
                <a:lnTo>
                  <a:pt x="597693" y="1052513"/>
                </a:lnTo>
                <a:lnTo>
                  <a:pt x="581025" y="1078706"/>
                </a:lnTo>
                <a:lnTo>
                  <a:pt x="557212" y="1095375"/>
                </a:lnTo>
                <a:lnTo>
                  <a:pt x="535781" y="1100138"/>
                </a:lnTo>
                <a:lnTo>
                  <a:pt x="507206" y="1100138"/>
                </a:lnTo>
                <a:lnTo>
                  <a:pt x="488156" y="1085850"/>
                </a:lnTo>
                <a:lnTo>
                  <a:pt x="459581" y="1038225"/>
                </a:lnTo>
                <a:lnTo>
                  <a:pt x="433387" y="985838"/>
                </a:lnTo>
                <a:lnTo>
                  <a:pt x="395287" y="904875"/>
                </a:lnTo>
                <a:lnTo>
                  <a:pt x="361950" y="809625"/>
                </a:lnTo>
                <a:lnTo>
                  <a:pt x="335756" y="714375"/>
                </a:lnTo>
                <a:lnTo>
                  <a:pt x="288131" y="509588"/>
                </a:lnTo>
                <a:lnTo>
                  <a:pt x="238125" y="321469"/>
                </a:lnTo>
                <a:lnTo>
                  <a:pt x="209550" y="233363"/>
                </a:lnTo>
                <a:lnTo>
                  <a:pt x="200025" y="214313"/>
                </a:lnTo>
                <a:lnTo>
                  <a:pt x="173831" y="188119"/>
                </a:lnTo>
                <a:lnTo>
                  <a:pt x="133350" y="154781"/>
                </a:lnTo>
                <a:lnTo>
                  <a:pt x="97631" y="126206"/>
                </a:lnTo>
                <a:lnTo>
                  <a:pt x="61912" y="102394"/>
                </a:lnTo>
                <a:lnTo>
                  <a:pt x="11906" y="69056"/>
                </a:lnTo>
                <a:lnTo>
                  <a:pt x="7143" y="59531"/>
                </a:lnTo>
                <a:lnTo>
                  <a:pt x="0" y="40481"/>
                </a:lnTo>
                <a:lnTo>
                  <a:pt x="4762" y="14288"/>
                </a:lnTo>
                <a:lnTo>
                  <a:pt x="16668" y="2381"/>
                </a:lnTo>
                <a:lnTo>
                  <a:pt x="42862" y="0"/>
                </a:lnTo>
                <a:lnTo>
                  <a:pt x="97631" y="0"/>
                </a:lnTo>
                <a:lnTo>
                  <a:pt x="147637" y="4763"/>
                </a:lnTo>
                <a:lnTo>
                  <a:pt x="211931" y="16669"/>
                </a:lnTo>
                <a:lnTo>
                  <a:pt x="271462" y="35719"/>
                </a:lnTo>
                <a:lnTo>
                  <a:pt x="309562" y="50006"/>
                </a:lnTo>
                <a:lnTo>
                  <a:pt x="369093" y="76200"/>
                </a:lnTo>
                <a:lnTo>
                  <a:pt x="421481" y="107156"/>
                </a:lnTo>
                <a:lnTo>
                  <a:pt x="447675" y="126206"/>
                </a:lnTo>
                <a:lnTo>
                  <a:pt x="476250" y="154781"/>
                </a:lnTo>
                <a:lnTo>
                  <a:pt x="490537" y="176213"/>
                </a:lnTo>
                <a:lnTo>
                  <a:pt x="502443" y="197644"/>
                </a:lnTo>
                <a:lnTo>
                  <a:pt x="511968" y="221456"/>
                </a:lnTo>
                <a:lnTo>
                  <a:pt x="511968" y="242888"/>
                </a:lnTo>
                <a:lnTo>
                  <a:pt x="502443" y="273844"/>
                </a:lnTo>
                <a:lnTo>
                  <a:pt x="497681" y="292894"/>
                </a:lnTo>
                <a:lnTo>
                  <a:pt x="500062" y="333375"/>
                </a:lnTo>
                <a:lnTo>
                  <a:pt x="509587" y="397669"/>
                </a:lnTo>
                <a:lnTo>
                  <a:pt x="531018" y="485775"/>
                </a:lnTo>
                <a:lnTo>
                  <a:pt x="547687" y="550069"/>
                </a:lnTo>
                <a:lnTo>
                  <a:pt x="566737" y="70246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130A7BB-C143-4732-8EF1-AB25079A13AB}"/>
              </a:ext>
            </a:extLst>
          </p:cNvPr>
          <p:cNvSpPr/>
          <p:nvPr/>
        </p:nvSpPr>
        <p:spPr>
          <a:xfrm>
            <a:off x="6388051" y="1506539"/>
            <a:ext cx="550862" cy="1133475"/>
          </a:xfrm>
          <a:custGeom>
            <a:avLst/>
            <a:gdLst>
              <a:gd name="connsiteX0" fmla="*/ 314325 w 550069"/>
              <a:gd name="connsiteY0" fmla="*/ 757238 h 1133475"/>
              <a:gd name="connsiteX1" fmla="*/ 271463 w 550069"/>
              <a:gd name="connsiteY1" fmla="*/ 873919 h 1133475"/>
              <a:gd name="connsiteX2" fmla="*/ 233363 w 550069"/>
              <a:gd name="connsiteY2" fmla="*/ 964407 h 1133475"/>
              <a:gd name="connsiteX3" fmla="*/ 197644 w 550069"/>
              <a:gd name="connsiteY3" fmla="*/ 1045369 h 1133475"/>
              <a:gd name="connsiteX4" fmla="*/ 180975 w 550069"/>
              <a:gd name="connsiteY4" fmla="*/ 1076325 h 1133475"/>
              <a:gd name="connsiteX5" fmla="*/ 166688 w 550069"/>
              <a:gd name="connsiteY5" fmla="*/ 1095375 h 1133475"/>
              <a:gd name="connsiteX6" fmla="*/ 138113 w 550069"/>
              <a:gd name="connsiteY6" fmla="*/ 1119188 h 1133475"/>
              <a:gd name="connsiteX7" fmla="*/ 114300 w 550069"/>
              <a:gd name="connsiteY7" fmla="*/ 1128713 h 1133475"/>
              <a:gd name="connsiteX8" fmla="*/ 90488 w 550069"/>
              <a:gd name="connsiteY8" fmla="*/ 1133475 h 1133475"/>
              <a:gd name="connsiteX9" fmla="*/ 69057 w 550069"/>
              <a:gd name="connsiteY9" fmla="*/ 1123950 h 1133475"/>
              <a:gd name="connsiteX10" fmla="*/ 54769 w 550069"/>
              <a:gd name="connsiteY10" fmla="*/ 1092994 h 1133475"/>
              <a:gd name="connsiteX11" fmla="*/ 47625 w 550069"/>
              <a:gd name="connsiteY11" fmla="*/ 1047750 h 1133475"/>
              <a:gd name="connsiteX12" fmla="*/ 47625 w 550069"/>
              <a:gd name="connsiteY12" fmla="*/ 1026319 h 1133475"/>
              <a:gd name="connsiteX13" fmla="*/ 57150 w 550069"/>
              <a:gd name="connsiteY13" fmla="*/ 954882 h 1133475"/>
              <a:gd name="connsiteX14" fmla="*/ 78582 w 550069"/>
              <a:gd name="connsiteY14" fmla="*/ 819150 h 1133475"/>
              <a:gd name="connsiteX15" fmla="*/ 95250 w 550069"/>
              <a:gd name="connsiteY15" fmla="*/ 695325 h 1133475"/>
              <a:gd name="connsiteX16" fmla="*/ 135732 w 550069"/>
              <a:gd name="connsiteY16" fmla="*/ 545307 h 1133475"/>
              <a:gd name="connsiteX17" fmla="*/ 166688 w 550069"/>
              <a:gd name="connsiteY17" fmla="*/ 440532 h 1133475"/>
              <a:gd name="connsiteX18" fmla="*/ 190500 w 550069"/>
              <a:gd name="connsiteY18" fmla="*/ 350044 h 1133475"/>
              <a:gd name="connsiteX19" fmla="*/ 204788 w 550069"/>
              <a:gd name="connsiteY19" fmla="*/ 283369 h 1133475"/>
              <a:gd name="connsiteX20" fmla="*/ 204788 w 550069"/>
              <a:gd name="connsiteY20" fmla="*/ 269082 h 1133475"/>
              <a:gd name="connsiteX21" fmla="*/ 195263 w 550069"/>
              <a:gd name="connsiteY21" fmla="*/ 233363 h 1133475"/>
              <a:gd name="connsiteX22" fmla="*/ 171450 w 550069"/>
              <a:gd name="connsiteY22" fmla="*/ 180975 h 1133475"/>
              <a:gd name="connsiteX23" fmla="*/ 152400 w 550069"/>
              <a:gd name="connsiteY23" fmla="*/ 154782 h 1133475"/>
              <a:gd name="connsiteX24" fmla="*/ 126207 w 550069"/>
              <a:gd name="connsiteY24" fmla="*/ 130969 h 1133475"/>
              <a:gd name="connsiteX25" fmla="*/ 95250 w 550069"/>
              <a:gd name="connsiteY25" fmla="*/ 114300 h 1133475"/>
              <a:gd name="connsiteX26" fmla="*/ 35719 w 550069"/>
              <a:gd name="connsiteY26" fmla="*/ 83344 h 1133475"/>
              <a:gd name="connsiteX27" fmla="*/ 9525 w 550069"/>
              <a:gd name="connsiteY27" fmla="*/ 64294 h 1133475"/>
              <a:gd name="connsiteX28" fmla="*/ 0 w 550069"/>
              <a:gd name="connsiteY28" fmla="*/ 50007 h 1133475"/>
              <a:gd name="connsiteX29" fmla="*/ 4763 w 550069"/>
              <a:gd name="connsiteY29" fmla="*/ 30957 h 1133475"/>
              <a:gd name="connsiteX30" fmla="*/ 19050 w 550069"/>
              <a:gd name="connsiteY30" fmla="*/ 16669 h 1133475"/>
              <a:gd name="connsiteX31" fmla="*/ 57150 w 550069"/>
              <a:gd name="connsiteY31" fmla="*/ 7144 h 1133475"/>
              <a:gd name="connsiteX32" fmla="*/ 119063 w 550069"/>
              <a:gd name="connsiteY32" fmla="*/ 0 h 1133475"/>
              <a:gd name="connsiteX33" fmla="*/ 183357 w 550069"/>
              <a:gd name="connsiteY33" fmla="*/ 4763 h 1133475"/>
              <a:gd name="connsiteX34" fmla="*/ 278607 w 550069"/>
              <a:gd name="connsiteY34" fmla="*/ 21432 h 1133475"/>
              <a:gd name="connsiteX35" fmla="*/ 335757 w 550069"/>
              <a:gd name="connsiteY35" fmla="*/ 35719 h 1133475"/>
              <a:gd name="connsiteX36" fmla="*/ 385763 w 550069"/>
              <a:gd name="connsiteY36" fmla="*/ 57150 h 1133475"/>
              <a:gd name="connsiteX37" fmla="*/ 440532 w 550069"/>
              <a:gd name="connsiteY37" fmla="*/ 83344 h 1133475"/>
              <a:gd name="connsiteX38" fmla="*/ 488157 w 550069"/>
              <a:gd name="connsiteY38" fmla="*/ 111919 h 1133475"/>
              <a:gd name="connsiteX39" fmla="*/ 519113 w 550069"/>
              <a:gd name="connsiteY39" fmla="*/ 133350 h 1133475"/>
              <a:gd name="connsiteX40" fmla="*/ 533400 w 550069"/>
              <a:gd name="connsiteY40" fmla="*/ 145257 h 1133475"/>
              <a:gd name="connsiteX41" fmla="*/ 542925 w 550069"/>
              <a:gd name="connsiteY41" fmla="*/ 159544 h 1133475"/>
              <a:gd name="connsiteX42" fmla="*/ 550069 w 550069"/>
              <a:gd name="connsiteY42" fmla="*/ 173832 h 1133475"/>
              <a:gd name="connsiteX43" fmla="*/ 550069 w 550069"/>
              <a:gd name="connsiteY43" fmla="*/ 188119 h 1133475"/>
              <a:gd name="connsiteX44" fmla="*/ 545307 w 550069"/>
              <a:gd name="connsiteY44" fmla="*/ 219075 h 1133475"/>
              <a:gd name="connsiteX45" fmla="*/ 528638 w 550069"/>
              <a:gd name="connsiteY45" fmla="*/ 254794 h 1133475"/>
              <a:gd name="connsiteX46" fmla="*/ 509588 w 550069"/>
              <a:gd name="connsiteY46" fmla="*/ 276225 h 1133475"/>
              <a:gd name="connsiteX47" fmla="*/ 483394 w 550069"/>
              <a:gd name="connsiteY47" fmla="*/ 302419 h 1133475"/>
              <a:gd name="connsiteX48" fmla="*/ 457200 w 550069"/>
              <a:gd name="connsiteY48" fmla="*/ 338138 h 1133475"/>
              <a:gd name="connsiteX49" fmla="*/ 426244 w 550069"/>
              <a:gd name="connsiteY49" fmla="*/ 392907 h 1133475"/>
              <a:gd name="connsiteX50" fmla="*/ 407194 w 550069"/>
              <a:gd name="connsiteY50" fmla="*/ 438150 h 1133475"/>
              <a:gd name="connsiteX51" fmla="*/ 388144 w 550069"/>
              <a:gd name="connsiteY51" fmla="*/ 502444 h 1133475"/>
              <a:gd name="connsiteX52" fmla="*/ 314325 w 550069"/>
              <a:gd name="connsiteY52" fmla="*/ 757238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50069" h="1133475">
                <a:moveTo>
                  <a:pt x="314325" y="757238"/>
                </a:moveTo>
                <a:lnTo>
                  <a:pt x="271463" y="873919"/>
                </a:lnTo>
                <a:lnTo>
                  <a:pt x="233363" y="964407"/>
                </a:lnTo>
                <a:lnTo>
                  <a:pt x="197644" y="1045369"/>
                </a:lnTo>
                <a:lnTo>
                  <a:pt x="180975" y="1076325"/>
                </a:lnTo>
                <a:lnTo>
                  <a:pt x="166688" y="1095375"/>
                </a:lnTo>
                <a:lnTo>
                  <a:pt x="138113" y="1119188"/>
                </a:lnTo>
                <a:lnTo>
                  <a:pt x="114300" y="1128713"/>
                </a:lnTo>
                <a:lnTo>
                  <a:pt x="90488" y="1133475"/>
                </a:lnTo>
                <a:lnTo>
                  <a:pt x="69057" y="1123950"/>
                </a:lnTo>
                <a:lnTo>
                  <a:pt x="54769" y="1092994"/>
                </a:lnTo>
                <a:lnTo>
                  <a:pt x="47625" y="1047750"/>
                </a:lnTo>
                <a:lnTo>
                  <a:pt x="47625" y="1026319"/>
                </a:lnTo>
                <a:lnTo>
                  <a:pt x="57150" y="954882"/>
                </a:lnTo>
                <a:lnTo>
                  <a:pt x="78582" y="819150"/>
                </a:lnTo>
                <a:lnTo>
                  <a:pt x="95250" y="695325"/>
                </a:lnTo>
                <a:lnTo>
                  <a:pt x="135732" y="545307"/>
                </a:lnTo>
                <a:lnTo>
                  <a:pt x="166688" y="440532"/>
                </a:lnTo>
                <a:lnTo>
                  <a:pt x="190500" y="350044"/>
                </a:lnTo>
                <a:lnTo>
                  <a:pt x="204788" y="283369"/>
                </a:lnTo>
                <a:lnTo>
                  <a:pt x="204788" y="269082"/>
                </a:lnTo>
                <a:lnTo>
                  <a:pt x="195263" y="233363"/>
                </a:lnTo>
                <a:lnTo>
                  <a:pt x="171450" y="180975"/>
                </a:lnTo>
                <a:lnTo>
                  <a:pt x="152400" y="154782"/>
                </a:lnTo>
                <a:lnTo>
                  <a:pt x="126207" y="130969"/>
                </a:lnTo>
                <a:lnTo>
                  <a:pt x="95250" y="114300"/>
                </a:lnTo>
                <a:lnTo>
                  <a:pt x="35719" y="83344"/>
                </a:lnTo>
                <a:lnTo>
                  <a:pt x="9525" y="64294"/>
                </a:lnTo>
                <a:lnTo>
                  <a:pt x="0" y="50007"/>
                </a:lnTo>
                <a:lnTo>
                  <a:pt x="4763" y="30957"/>
                </a:lnTo>
                <a:lnTo>
                  <a:pt x="19050" y="16669"/>
                </a:lnTo>
                <a:lnTo>
                  <a:pt x="57150" y="7144"/>
                </a:lnTo>
                <a:lnTo>
                  <a:pt x="119063" y="0"/>
                </a:lnTo>
                <a:lnTo>
                  <a:pt x="183357" y="4763"/>
                </a:lnTo>
                <a:lnTo>
                  <a:pt x="278607" y="21432"/>
                </a:lnTo>
                <a:lnTo>
                  <a:pt x="335757" y="35719"/>
                </a:lnTo>
                <a:lnTo>
                  <a:pt x="385763" y="57150"/>
                </a:lnTo>
                <a:lnTo>
                  <a:pt x="440532" y="83344"/>
                </a:lnTo>
                <a:lnTo>
                  <a:pt x="488157" y="111919"/>
                </a:lnTo>
                <a:lnTo>
                  <a:pt x="519113" y="133350"/>
                </a:lnTo>
                <a:lnTo>
                  <a:pt x="533400" y="145257"/>
                </a:lnTo>
                <a:lnTo>
                  <a:pt x="542925" y="159544"/>
                </a:lnTo>
                <a:lnTo>
                  <a:pt x="550069" y="173832"/>
                </a:lnTo>
                <a:lnTo>
                  <a:pt x="550069" y="188119"/>
                </a:lnTo>
                <a:lnTo>
                  <a:pt x="545307" y="219075"/>
                </a:lnTo>
                <a:lnTo>
                  <a:pt x="528638" y="254794"/>
                </a:lnTo>
                <a:lnTo>
                  <a:pt x="509588" y="276225"/>
                </a:lnTo>
                <a:lnTo>
                  <a:pt x="483394" y="302419"/>
                </a:lnTo>
                <a:lnTo>
                  <a:pt x="457200" y="338138"/>
                </a:lnTo>
                <a:lnTo>
                  <a:pt x="426244" y="392907"/>
                </a:lnTo>
                <a:lnTo>
                  <a:pt x="407194" y="438150"/>
                </a:lnTo>
                <a:lnTo>
                  <a:pt x="388144" y="502444"/>
                </a:lnTo>
                <a:lnTo>
                  <a:pt x="314325" y="7572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EA36BD54-595C-447A-B36F-D4BC79713FA6}"/>
              </a:ext>
            </a:extLst>
          </p:cNvPr>
          <p:cNvSpPr/>
          <p:nvPr/>
        </p:nvSpPr>
        <p:spPr>
          <a:xfrm>
            <a:off x="4724352" y="2560638"/>
            <a:ext cx="3038475" cy="863600"/>
          </a:xfrm>
          <a:custGeom>
            <a:avLst/>
            <a:gdLst>
              <a:gd name="connsiteX0" fmla="*/ 1302706 w 3038814"/>
              <a:gd name="connsiteY0" fmla="*/ 147807 h 864296"/>
              <a:gd name="connsiteX1" fmla="*/ 1029639 w 3038814"/>
              <a:gd name="connsiteY1" fmla="*/ 172859 h 864296"/>
              <a:gd name="connsiteX2" fmla="*/ 766592 w 3038814"/>
              <a:gd name="connsiteY2" fmla="*/ 197911 h 864296"/>
              <a:gd name="connsiteX3" fmla="*/ 566176 w 3038814"/>
              <a:gd name="connsiteY3" fmla="*/ 217953 h 864296"/>
              <a:gd name="connsiteX4" fmla="*/ 450937 w 3038814"/>
              <a:gd name="connsiteY4" fmla="*/ 227974 h 864296"/>
              <a:gd name="connsiteX5" fmla="*/ 325676 w 3038814"/>
              <a:gd name="connsiteY5" fmla="*/ 237995 h 864296"/>
              <a:gd name="connsiteX6" fmla="*/ 200416 w 3038814"/>
              <a:gd name="connsiteY6" fmla="*/ 250521 h 864296"/>
              <a:gd name="connsiteX7" fmla="*/ 90187 w 3038814"/>
              <a:gd name="connsiteY7" fmla="*/ 265552 h 864296"/>
              <a:gd name="connsiteX8" fmla="*/ 0 w 3038814"/>
              <a:gd name="connsiteY8" fmla="*/ 273067 h 864296"/>
              <a:gd name="connsiteX9" fmla="*/ 85177 w 3038814"/>
              <a:gd name="connsiteY9" fmla="*/ 385802 h 864296"/>
              <a:gd name="connsiteX10" fmla="*/ 255531 w 3038814"/>
              <a:gd name="connsiteY10" fmla="*/ 378286 h 864296"/>
              <a:gd name="connsiteX11" fmla="*/ 348223 w 3038814"/>
              <a:gd name="connsiteY11" fmla="*/ 380791 h 864296"/>
              <a:gd name="connsiteX12" fmla="*/ 393317 w 3038814"/>
              <a:gd name="connsiteY12" fmla="*/ 380791 h 864296"/>
              <a:gd name="connsiteX13" fmla="*/ 475989 w 3038814"/>
              <a:gd name="connsiteY13" fmla="*/ 370770 h 864296"/>
              <a:gd name="connsiteX14" fmla="*/ 636322 w 3038814"/>
              <a:gd name="connsiteY14" fmla="*/ 360750 h 864296"/>
              <a:gd name="connsiteX15" fmla="*/ 829223 w 3038814"/>
              <a:gd name="connsiteY15" fmla="*/ 355739 h 864296"/>
              <a:gd name="connsiteX16" fmla="*/ 1149889 w 3038814"/>
              <a:gd name="connsiteY16" fmla="*/ 330687 h 864296"/>
              <a:gd name="connsiteX17" fmla="*/ 1352811 w 3038814"/>
              <a:gd name="connsiteY17" fmla="*/ 313151 h 864296"/>
              <a:gd name="connsiteX18" fmla="*/ 1533185 w 3038814"/>
              <a:gd name="connsiteY18" fmla="*/ 295614 h 864296"/>
              <a:gd name="connsiteX19" fmla="*/ 1826294 w 3038814"/>
              <a:gd name="connsiteY19" fmla="*/ 268057 h 864296"/>
              <a:gd name="connsiteX20" fmla="*/ 2029216 w 3038814"/>
              <a:gd name="connsiteY20" fmla="*/ 253026 h 864296"/>
              <a:gd name="connsiteX21" fmla="*/ 2169508 w 3038814"/>
              <a:gd name="connsiteY21" fmla="*/ 243005 h 864296"/>
              <a:gd name="connsiteX22" fmla="*/ 2379945 w 3038814"/>
              <a:gd name="connsiteY22" fmla="*/ 227974 h 864296"/>
              <a:gd name="connsiteX23" fmla="*/ 2420028 w 3038814"/>
              <a:gd name="connsiteY23" fmla="*/ 225468 h 864296"/>
              <a:gd name="connsiteX24" fmla="*/ 2455101 w 3038814"/>
              <a:gd name="connsiteY24" fmla="*/ 217953 h 864296"/>
              <a:gd name="connsiteX25" fmla="*/ 2500195 w 3038814"/>
              <a:gd name="connsiteY25" fmla="*/ 212942 h 864296"/>
              <a:gd name="connsiteX26" fmla="*/ 2540278 w 3038814"/>
              <a:gd name="connsiteY26" fmla="*/ 215448 h 864296"/>
              <a:gd name="connsiteX27" fmla="*/ 2560320 w 3038814"/>
              <a:gd name="connsiteY27" fmla="*/ 220458 h 864296"/>
              <a:gd name="connsiteX28" fmla="*/ 2580361 w 3038814"/>
              <a:gd name="connsiteY28" fmla="*/ 232984 h 864296"/>
              <a:gd name="connsiteX29" fmla="*/ 2590382 w 3038814"/>
              <a:gd name="connsiteY29" fmla="*/ 245510 h 864296"/>
              <a:gd name="connsiteX30" fmla="*/ 2597898 w 3038814"/>
              <a:gd name="connsiteY30" fmla="*/ 258036 h 864296"/>
              <a:gd name="connsiteX31" fmla="*/ 2602908 w 3038814"/>
              <a:gd name="connsiteY31" fmla="*/ 278078 h 864296"/>
              <a:gd name="connsiteX32" fmla="*/ 2605413 w 3038814"/>
              <a:gd name="connsiteY32" fmla="*/ 298119 h 864296"/>
              <a:gd name="connsiteX33" fmla="*/ 2602908 w 3038814"/>
              <a:gd name="connsiteY33" fmla="*/ 320666 h 864296"/>
              <a:gd name="connsiteX34" fmla="*/ 2572846 w 3038814"/>
              <a:gd name="connsiteY34" fmla="*/ 400833 h 864296"/>
              <a:gd name="connsiteX35" fmla="*/ 2520236 w 3038814"/>
              <a:gd name="connsiteY35" fmla="*/ 538619 h 864296"/>
              <a:gd name="connsiteX36" fmla="*/ 2485163 w 3038814"/>
              <a:gd name="connsiteY36" fmla="*/ 631312 h 864296"/>
              <a:gd name="connsiteX37" fmla="*/ 2482658 w 3038814"/>
              <a:gd name="connsiteY37" fmla="*/ 831728 h 864296"/>
              <a:gd name="connsiteX38" fmla="*/ 2502700 w 3038814"/>
              <a:gd name="connsiteY38" fmla="*/ 849265 h 864296"/>
              <a:gd name="connsiteX39" fmla="*/ 2527752 w 3038814"/>
              <a:gd name="connsiteY39" fmla="*/ 861791 h 864296"/>
              <a:gd name="connsiteX40" fmla="*/ 2545288 w 3038814"/>
              <a:gd name="connsiteY40" fmla="*/ 864296 h 864296"/>
              <a:gd name="connsiteX41" fmla="*/ 2590382 w 3038814"/>
              <a:gd name="connsiteY41" fmla="*/ 851770 h 864296"/>
              <a:gd name="connsiteX42" fmla="*/ 2617939 w 3038814"/>
              <a:gd name="connsiteY42" fmla="*/ 834233 h 864296"/>
              <a:gd name="connsiteX43" fmla="*/ 2640486 w 3038814"/>
              <a:gd name="connsiteY43" fmla="*/ 814192 h 864296"/>
              <a:gd name="connsiteX44" fmla="*/ 2668043 w 3038814"/>
              <a:gd name="connsiteY44" fmla="*/ 789140 h 864296"/>
              <a:gd name="connsiteX45" fmla="*/ 2703116 w 3038814"/>
              <a:gd name="connsiteY45" fmla="*/ 736530 h 864296"/>
              <a:gd name="connsiteX46" fmla="*/ 2745705 w 3038814"/>
              <a:gd name="connsiteY46" fmla="*/ 668890 h 864296"/>
              <a:gd name="connsiteX47" fmla="*/ 2788293 w 3038814"/>
              <a:gd name="connsiteY47" fmla="*/ 591228 h 864296"/>
              <a:gd name="connsiteX48" fmla="*/ 2830882 w 3038814"/>
              <a:gd name="connsiteY48" fmla="*/ 511062 h 864296"/>
              <a:gd name="connsiteX49" fmla="*/ 2853429 w 3038814"/>
              <a:gd name="connsiteY49" fmla="*/ 460958 h 864296"/>
              <a:gd name="connsiteX50" fmla="*/ 2875975 w 3038814"/>
              <a:gd name="connsiteY50" fmla="*/ 415864 h 864296"/>
              <a:gd name="connsiteX51" fmla="*/ 2898522 w 3038814"/>
              <a:gd name="connsiteY51" fmla="*/ 373276 h 864296"/>
              <a:gd name="connsiteX52" fmla="*/ 2933595 w 3038814"/>
              <a:gd name="connsiteY52" fmla="*/ 335698 h 864296"/>
              <a:gd name="connsiteX53" fmla="*/ 2963658 w 3038814"/>
              <a:gd name="connsiteY53" fmla="*/ 313151 h 864296"/>
              <a:gd name="connsiteX54" fmla="*/ 2996225 w 3038814"/>
              <a:gd name="connsiteY54" fmla="*/ 298119 h 864296"/>
              <a:gd name="connsiteX55" fmla="*/ 3016267 w 3038814"/>
              <a:gd name="connsiteY55" fmla="*/ 288099 h 864296"/>
              <a:gd name="connsiteX56" fmla="*/ 3028793 w 3038814"/>
              <a:gd name="connsiteY56" fmla="*/ 278078 h 864296"/>
              <a:gd name="connsiteX57" fmla="*/ 3038814 w 3038814"/>
              <a:gd name="connsiteY57" fmla="*/ 260541 h 864296"/>
              <a:gd name="connsiteX58" fmla="*/ 3038814 w 3038814"/>
              <a:gd name="connsiteY58" fmla="*/ 250521 h 864296"/>
              <a:gd name="connsiteX59" fmla="*/ 3033803 w 3038814"/>
              <a:gd name="connsiteY59" fmla="*/ 230479 h 864296"/>
              <a:gd name="connsiteX60" fmla="*/ 3016267 w 3038814"/>
              <a:gd name="connsiteY60" fmla="*/ 200416 h 864296"/>
              <a:gd name="connsiteX61" fmla="*/ 2998731 w 3038814"/>
              <a:gd name="connsiteY61" fmla="*/ 180375 h 864296"/>
              <a:gd name="connsiteX62" fmla="*/ 2963658 w 3038814"/>
              <a:gd name="connsiteY62" fmla="*/ 147807 h 864296"/>
              <a:gd name="connsiteX63" fmla="*/ 2936100 w 3038814"/>
              <a:gd name="connsiteY63" fmla="*/ 130271 h 864296"/>
              <a:gd name="connsiteX64" fmla="*/ 2828377 w 3038814"/>
              <a:gd name="connsiteY64" fmla="*/ 77661 h 864296"/>
              <a:gd name="connsiteX65" fmla="*/ 2710632 w 3038814"/>
              <a:gd name="connsiteY65" fmla="*/ 17536 h 864296"/>
              <a:gd name="connsiteX66" fmla="*/ 2673054 w 3038814"/>
              <a:gd name="connsiteY66" fmla="*/ 0 h 864296"/>
              <a:gd name="connsiteX67" fmla="*/ 2625455 w 3038814"/>
              <a:gd name="connsiteY67" fmla="*/ 17536 h 864296"/>
              <a:gd name="connsiteX68" fmla="*/ 2542783 w 3038814"/>
              <a:gd name="connsiteY68" fmla="*/ 40083 h 864296"/>
              <a:gd name="connsiteX69" fmla="*/ 2475143 w 3038814"/>
              <a:gd name="connsiteY69" fmla="*/ 47599 h 864296"/>
              <a:gd name="connsiteX70" fmla="*/ 2289757 w 3038814"/>
              <a:gd name="connsiteY70" fmla="*/ 62630 h 864296"/>
              <a:gd name="connsiteX71" fmla="*/ 2076815 w 3038814"/>
              <a:gd name="connsiteY71" fmla="*/ 80167 h 864296"/>
              <a:gd name="connsiteX72" fmla="*/ 1791222 w 3038814"/>
              <a:gd name="connsiteY72" fmla="*/ 105219 h 864296"/>
              <a:gd name="connsiteX73" fmla="*/ 1475566 w 3038814"/>
              <a:gd name="connsiteY73" fmla="*/ 132776 h 864296"/>
              <a:gd name="connsiteX74" fmla="*/ 1302706 w 3038814"/>
              <a:gd name="connsiteY74" fmla="*/ 147807 h 864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038814" h="864296">
                <a:moveTo>
                  <a:pt x="1302706" y="147807"/>
                </a:moveTo>
                <a:lnTo>
                  <a:pt x="1029639" y="172859"/>
                </a:lnTo>
                <a:lnTo>
                  <a:pt x="766592" y="197911"/>
                </a:lnTo>
                <a:lnTo>
                  <a:pt x="566176" y="217953"/>
                </a:lnTo>
                <a:lnTo>
                  <a:pt x="450937" y="227974"/>
                </a:lnTo>
                <a:lnTo>
                  <a:pt x="325676" y="237995"/>
                </a:lnTo>
                <a:lnTo>
                  <a:pt x="200416" y="250521"/>
                </a:lnTo>
                <a:lnTo>
                  <a:pt x="90187" y="265552"/>
                </a:lnTo>
                <a:lnTo>
                  <a:pt x="0" y="273067"/>
                </a:lnTo>
                <a:lnTo>
                  <a:pt x="85177" y="385802"/>
                </a:lnTo>
                <a:lnTo>
                  <a:pt x="255531" y="378286"/>
                </a:lnTo>
                <a:lnTo>
                  <a:pt x="348223" y="380791"/>
                </a:lnTo>
                <a:lnTo>
                  <a:pt x="393317" y="380791"/>
                </a:lnTo>
                <a:lnTo>
                  <a:pt x="475989" y="370770"/>
                </a:lnTo>
                <a:lnTo>
                  <a:pt x="636322" y="360750"/>
                </a:lnTo>
                <a:lnTo>
                  <a:pt x="829223" y="355739"/>
                </a:lnTo>
                <a:lnTo>
                  <a:pt x="1149889" y="330687"/>
                </a:lnTo>
                <a:lnTo>
                  <a:pt x="1352811" y="313151"/>
                </a:lnTo>
                <a:lnTo>
                  <a:pt x="1533185" y="295614"/>
                </a:lnTo>
                <a:lnTo>
                  <a:pt x="1826294" y="268057"/>
                </a:lnTo>
                <a:lnTo>
                  <a:pt x="2029216" y="253026"/>
                </a:lnTo>
                <a:lnTo>
                  <a:pt x="2169508" y="243005"/>
                </a:lnTo>
                <a:lnTo>
                  <a:pt x="2379945" y="227974"/>
                </a:lnTo>
                <a:lnTo>
                  <a:pt x="2420028" y="225468"/>
                </a:lnTo>
                <a:lnTo>
                  <a:pt x="2455101" y="217953"/>
                </a:lnTo>
                <a:lnTo>
                  <a:pt x="2500195" y="212942"/>
                </a:lnTo>
                <a:lnTo>
                  <a:pt x="2540278" y="215448"/>
                </a:lnTo>
                <a:lnTo>
                  <a:pt x="2560320" y="220458"/>
                </a:lnTo>
                <a:lnTo>
                  <a:pt x="2580361" y="232984"/>
                </a:lnTo>
                <a:lnTo>
                  <a:pt x="2590382" y="245510"/>
                </a:lnTo>
                <a:lnTo>
                  <a:pt x="2597898" y="258036"/>
                </a:lnTo>
                <a:lnTo>
                  <a:pt x="2602908" y="278078"/>
                </a:lnTo>
                <a:lnTo>
                  <a:pt x="2605413" y="298119"/>
                </a:lnTo>
                <a:lnTo>
                  <a:pt x="2602908" y="320666"/>
                </a:lnTo>
                <a:lnTo>
                  <a:pt x="2572846" y="400833"/>
                </a:lnTo>
                <a:lnTo>
                  <a:pt x="2520236" y="538619"/>
                </a:lnTo>
                <a:lnTo>
                  <a:pt x="2485163" y="631312"/>
                </a:lnTo>
                <a:lnTo>
                  <a:pt x="2482658" y="831728"/>
                </a:lnTo>
                <a:lnTo>
                  <a:pt x="2502700" y="849265"/>
                </a:lnTo>
                <a:lnTo>
                  <a:pt x="2527752" y="861791"/>
                </a:lnTo>
                <a:lnTo>
                  <a:pt x="2545288" y="864296"/>
                </a:lnTo>
                <a:lnTo>
                  <a:pt x="2590382" y="851770"/>
                </a:lnTo>
                <a:lnTo>
                  <a:pt x="2617939" y="834233"/>
                </a:lnTo>
                <a:lnTo>
                  <a:pt x="2640486" y="814192"/>
                </a:lnTo>
                <a:lnTo>
                  <a:pt x="2668043" y="789140"/>
                </a:lnTo>
                <a:lnTo>
                  <a:pt x="2703116" y="736530"/>
                </a:lnTo>
                <a:lnTo>
                  <a:pt x="2745705" y="668890"/>
                </a:lnTo>
                <a:lnTo>
                  <a:pt x="2788293" y="591228"/>
                </a:lnTo>
                <a:lnTo>
                  <a:pt x="2830882" y="511062"/>
                </a:lnTo>
                <a:lnTo>
                  <a:pt x="2853429" y="460958"/>
                </a:lnTo>
                <a:lnTo>
                  <a:pt x="2875975" y="415864"/>
                </a:lnTo>
                <a:lnTo>
                  <a:pt x="2898522" y="373276"/>
                </a:lnTo>
                <a:lnTo>
                  <a:pt x="2933595" y="335698"/>
                </a:lnTo>
                <a:lnTo>
                  <a:pt x="2963658" y="313151"/>
                </a:lnTo>
                <a:lnTo>
                  <a:pt x="2996225" y="298119"/>
                </a:lnTo>
                <a:lnTo>
                  <a:pt x="3016267" y="288099"/>
                </a:lnTo>
                <a:lnTo>
                  <a:pt x="3028793" y="278078"/>
                </a:lnTo>
                <a:lnTo>
                  <a:pt x="3038814" y="260541"/>
                </a:lnTo>
                <a:lnTo>
                  <a:pt x="3038814" y="250521"/>
                </a:lnTo>
                <a:lnTo>
                  <a:pt x="3033803" y="230479"/>
                </a:lnTo>
                <a:lnTo>
                  <a:pt x="3016267" y="200416"/>
                </a:lnTo>
                <a:lnTo>
                  <a:pt x="2998731" y="180375"/>
                </a:lnTo>
                <a:lnTo>
                  <a:pt x="2963658" y="147807"/>
                </a:lnTo>
                <a:lnTo>
                  <a:pt x="2936100" y="130271"/>
                </a:lnTo>
                <a:lnTo>
                  <a:pt x="2828377" y="77661"/>
                </a:lnTo>
                <a:lnTo>
                  <a:pt x="2710632" y="17536"/>
                </a:lnTo>
                <a:lnTo>
                  <a:pt x="2673054" y="0"/>
                </a:lnTo>
                <a:lnTo>
                  <a:pt x="2625455" y="17536"/>
                </a:lnTo>
                <a:lnTo>
                  <a:pt x="2542783" y="40083"/>
                </a:lnTo>
                <a:lnTo>
                  <a:pt x="2475143" y="47599"/>
                </a:lnTo>
                <a:lnTo>
                  <a:pt x="2289757" y="62630"/>
                </a:lnTo>
                <a:lnTo>
                  <a:pt x="2076815" y="80167"/>
                </a:lnTo>
                <a:lnTo>
                  <a:pt x="1791222" y="105219"/>
                </a:lnTo>
                <a:lnTo>
                  <a:pt x="1475566" y="132776"/>
                </a:lnTo>
                <a:lnTo>
                  <a:pt x="1302706" y="1478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E433EAFE-2D30-440E-9487-777C0FEC526F}"/>
              </a:ext>
            </a:extLst>
          </p:cNvPr>
          <p:cNvSpPr/>
          <p:nvPr/>
        </p:nvSpPr>
        <p:spPr>
          <a:xfrm>
            <a:off x="5545139" y="2847976"/>
            <a:ext cx="250825" cy="506413"/>
          </a:xfrm>
          <a:custGeom>
            <a:avLst/>
            <a:gdLst>
              <a:gd name="connsiteX0" fmla="*/ 250032 w 250032"/>
              <a:gd name="connsiteY0" fmla="*/ 161925 h 507206"/>
              <a:gd name="connsiteX1" fmla="*/ 250032 w 250032"/>
              <a:gd name="connsiteY1" fmla="*/ 0 h 507206"/>
              <a:gd name="connsiteX2" fmla="*/ 0 w 250032"/>
              <a:gd name="connsiteY2" fmla="*/ 21431 h 507206"/>
              <a:gd name="connsiteX3" fmla="*/ 7144 w 250032"/>
              <a:gd name="connsiteY3" fmla="*/ 123825 h 507206"/>
              <a:gd name="connsiteX4" fmla="*/ 11907 w 250032"/>
              <a:gd name="connsiteY4" fmla="*/ 221456 h 507206"/>
              <a:gd name="connsiteX5" fmla="*/ 21432 w 250032"/>
              <a:gd name="connsiteY5" fmla="*/ 347663 h 507206"/>
              <a:gd name="connsiteX6" fmla="*/ 35719 w 250032"/>
              <a:gd name="connsiteY6" fmla="*/ 507206 h 507206"/>
              <a:gd name="connsiteX7" fmla="*/ 223838 w 250032"/>
              <a:gd name="connsiteY7" fmla="*/ 483394 h 507206"/>
              <a:gd name="connsiteX8" fmla="*/ 235744 w 250032"/>
              <a:gd name="connsiteY8" fmla="*/ 369094 h 507206"/>
              <a:gd name="connsiteX9" fmla="*/ 242888 w 250032"/>
              <a:gd name="connsiteY9" fmla="*/ 290513 h 507206"/>
              <a:gd name="connsiteX10" fmla="*/ 250032 w 250032"/>
              <a:gd name="connsiteY10" fmla="*/ 161925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0032" h="507206">
                <a:moveTo>
                  <a:pt x="250032" y="161925"/>
                </a:moveTo>
                <a:lnTo>
                  <a:pt x="250032" y="0"/>
                </a:lnTo>
                <a:lnTo>
                  <a:pt x="0" y="21431"/>
                </a:lnTo>
                <a:lnTo>
                  <a:pt x="7144" y="123825"/>
                </a:lnTo>
                <a:lnTo>
                  <a:pt x="11907" y="221456"/>
                </a:lnTo>
                <a:lnTo>
                  <a:pt x="21432" y="347663"/>
                </a:lnTo>
                <a:lnTo>
                  <a:pt x="35719" y="507206"/>
                </a:lnTo>
                <a:lnTo>
                  <a:pt x="223838" y="483394"/>
                </a:lnTo>
                <a:lnTo>
                  <a:pt x="235744" y="369094"/>
                </a:lnTo>
                <a:lnTo>
                  <a:pt x="242888" y="290513"/>
                </a:lnTo>
                <a:lnTo>
                  <a:pt x="250032" y="1619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8BD29BF1-ACE9-4720-9B64-D863625B538F}"/>
              </a:ext>
            </a:extLst>
          </p:cNvPr>
          <p:cNvSpPr/>
          <p:nvPr/>
        </p:nvSpPr>
        <p:spPr>
          <a:xfrm>
            <a:off x="6275389" y="2781301"/>
            <a:ext cx="282575" cy="500063"/>
          </a:xfrm>
          <a:custGeom>
            <a:avLst/>
            <a:gdLst>
              <a:gd name="connsiteX0" fmla="*/ 259556 w 283369"/>
              <a:gd name="connsiteY0" fmla="*/ 207169 h 500063"/>
              <a:gd name="connsiteX1" fmla="*/ 280987 w 283369"/>
              <a:gd name="connsiteY1" fmla="*/ 140494 h 500063"/>
              <a:gd name="connsiteX2" fmla="*/ 283369 w 283369"/>
              <a:gd name="connsiteY2" fmla="*/ 119063 h 500063"/>
              <a:gd name="connsiteX3" fmla="*/ 278606 w 283369"/>
              <a:gd name="connsiteY3" fmla="*/ 92869 h 500063"/>
              <a:gd name="connsiteX4" fmla="*/ 269081 w 283369"/>
              <a:gd name="connsiteY4" fmla="*/ 61913 h 500063"/>
              <a:gd name="connsiteX5" fmla="*/ 238125 w 283369"/>
              <a:gd name="connsiteY5" fmla="*/ 0 h 500063"/>
              <a:gd name="connsiteX6" fmla="*/ 16669 w 283369"/>
              <a:gd name="connsiteY6" fmla="*/ 35719 h 500063"/>
              <a:gd name="connsiteX7" fmla="*/ 52387 w 283369"/>
              <a:gd name="connsiteY7" fmla="*/ 97631 h 500063"/>
              <a:gd name="connsiteX8" fmla="*/ 71437 w 283369"/>
              <a:gd name="connsiteY8" fmla="*/ 133350 h 500063"/>
              <a:gd name="connsiteX9" fmla="*/ 78581 w 283369"/>
              <a:gd name="connsiteY9" fmla="*/ 154781 h 500063"/>
              <a:gd name="connsiteX10" fmla="*/ 78581 w 283369"/>
              <a:gd name="connsiteY10" fmla="*/ 166688 h 500063"/>
              <a:gd name="connsiteX11" fmla="*/ 71437 w 283369"/>
              <a:gd name="connsiteY11" fmla="*/ 216694 h 500063"/>
              <a:gd name="connsiteX12" fmla="*/ 57150 w 283369"/>
              <a:gd name="connsiteY12" fmla="*/ 297656 h 500063"/>
              <a:gd name="connsiteX13" fmla="*/ 30956 w 283369"/>
              <a:gd name="connsiteY13" fmla="*/ 402431 h 500063"/>
              <a:gd name="connsiteX14" fmla="*/ 0 w 283369"/>
              <a:gd name="connsiteY14" fmla="*/ 500063 h 500063"/>
              <a:gd name="connsiteX15" fmla="*/ 166687 w 283369"/>
              <a:gd name="connsiteY15" fmla="*/ 497681 h 500063"/>
              <a:gd name="connsiteX16" fmla="*/ 207169 w 283369"/>
              <a:gd name="connsiteY16" fmla="*/ 390525 h 500063"/>
              <a:gd name="connsiteX17" fmla="*/ 242887 w 283369"/>
              <a:gd name="connsiteY17" fmla="*/ 273844 h 500063"/>
              <a:gd name="connsiteX18" fmla="*/ 259556 w 283369"/>
              <a:gd name="connsiteY18" fmla="*/ 207169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3369" h="500063">
                <a:moveTo>
                  <a:pt x="259556" y="207169"/>
                </a:moveTo>
                <a:lnTo>
                  <a:pt x="280987" y="140494"/>
                </a:lnTo>
                <a:lnTo>
                  <a:pt x="283369" y="119063"/>
                </a:lnTo>
                <a:lnTo>
                  <a:pt x="278606" y="92869"/>
                </a:lnTo>
                <a:lnTo>
                  <a:pt x="269081" y="61913"/>
                </a:lnTo>
                <a:lnTo>
                  <a:pt x="238125" y="0"/>
                </a:lnTo>
                <a:lnTo>
                  <a:pt x="16669" y="35719"/>
                </a:lnTo>
                <a:lnTo>
                  <a:pt x="52387" y="97631"/>
                </a:lnTo>
                <a:lnTo>
                  <a:pt x="71437" y="133350"/>
                </a:lnTo>
                <a:lnTo>
                  <a:pt x="78581" y="154781"/>
                </a:lnTo>
                <a:lnTo>
                  <a:pt x="78581" y="166688"/>
                </a:lnTo>
                <a:lnTo>
                  <a:pt x="71437" y="216694"/>
                </a:lnTo>
                <a:lnTo>
                  <a:pt x="57150" y="297656"/>
                </a:lnTo>
                <a:lnTo>
                  <a:pt x="30956" y="402431"/>
                </a:lnTo>
                <a:lnTo>
                  <a:pt x="0" y="500063"/>
                </a:lnTo>
                <a:lnTo>
                  <a:pt x="166687" y="497681"/>
                </a:lnTo>
                <a:lnTo>
                  <a:pt x="207169" y="390525"/>
                </a:lnTo>
                <a:lnTo>
                  <a:pt x="242887" y="273844"/>
                </a:lnTo>
                <a:lnTo>
                  <a:pt x="259556" y="2071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2198BCE-4937-4124-BE32-E3DCB5A22D17}"/>
              </a:ext>
            </a:extLst>
          </p:cNvPr>
          <p:cNvSpPr/>
          <p:nvPr/>
        </p:nvSpPr>
        <p:spPr>
          <a:xfrm>
            <a:off x="4981575" y="3119438"/>
            <a:ext cx="2266950" cy="412750"/>
          </a:xfrm>
          <a:custGeom>
            <a:avLst/>
            <a:gdLst>
              <a:gd name="connsiteX0" fmla="*/ 340519 w 2266950"/>
              <a:gd name="connsiteY0" fmla="*/ 197643 h 411956"/>
              <a:gd name="connsiteX1" fmla="*/ 0 w 2266950"/>
              <a:gd name="connsiteY1" fmla="*/ 226218 h 411956"/>
              <a:gd name="connsiteX2" fmla="*/ 38100 w 2266950"/>
              <a:gd name="connsiteY2" fmla="*/ 411956 h 411956"/>
              <a:gd name="connsiteX3" fmla="*/ 64294 w 2266950"/>
              <a:gd name="connsiteY3" fmla="*/ 392906 h 411956"/>
              <a:gd name="connsiteX4" fmla="*/ 80963 w 2266950"/>
              <a:gd name="connsiteY4" fmla="*/ 378618 h 411956"/>
              <a:gd name="connsiteX5" fmla="*/ 176213 w 2266950"/>
              <a:gd name="connsiteY5" fmla="*/ 369093 h 411956"/>
              <a:gd name="connsiteX6" fmla="*/ 461963 w 2266950"/>
              <a:gd name="connsiteY6" fmla="*/ 342900 h 411956"/>
              <a:gd name="connsiteX7" fmla="*/ 731044 w 2266950"/>
              <a:gd name="connsiteY7" fmla="*/ 316706 h 411956"/>
              <a:gd name="connsiteX8" fmla="*/ 1031081 w 2266950"/>
              <a:gd name="connsiteY8" fmla="*/ 288131 h 411956"/>
              <a:gd name="connsiteX9" fmla="*/ 1388269 w 2266950"/>
              <a:gd name="connsiteY9" fmla="*/ 254793 h 411956"/>
              <a:gd name="connsiteX10" fmla="*/ 1602581 w 2266950"/>
              <a:gd name="connsiteY10" fmla="*/ 233362 h 411956"/>
              <a:gd name="connsiteX11" fmla="*/ 1826419 w 2266950"/>
              <a:gd name="connsiteY11" fmla="*/ 211931 h 411956"/>
              <a:gd name="connsiteX12" fmla="*/ 1988344 w 2266950"/>
              <a:gd name="connsiteY12" fmla="*/ 197643 h 411956"/>
              <a:gd name="connsiteX13" fmla="*/ 2028825 w 2266950"/>
              <a:gd name="connsiteY13" fmla="*/ 192881 h 411956"/>
              <a:gd name="connsiteX14" fmla="*/ 2057400 w 2266950"/>
              <a:gd name="connsiteY14" fmla="*/ 195262 h 411956"/>
              <a:gd name="connsiteX15" fmla="*/ 2085975 w 2266950"/>
              <a:gd name="connsiteY15" fmla="*/ 200025 h 411956"/>
              <a:gd name="connsiteX16" fmla="*/ 2119313 w 2266950"/>
              <a:gd name="connsiteY16" fmla="*/ 211931 h 411956"/>
              <a:gd name="connsiteX17" fmla="*/ 2150269 w 2266950"/>
              <a:gd name="connsiteY17" fmla="*/ 226218 h 411956"/>
              <a:gd name="connsiteX18" fmla="*/ 2169319 w 2266950"/>
              <a:gd name="connsiteY18" fmla="*/ 240506 h 411956"/>
              <a:gd name="connsiteX19" fmla="*/ 2193131 w 2266950"/>
              <a:gd name="connsiteY19" fmla="*/ 257175 h 411956"/>
              <a:gd name="connsiteX20" fmla="*/ 2212181 w 2266950"/>
              <a:gd name="connsiteY20" fmla="*/ 273843 h 411956"/>
              <a:gd name="connsiteX21" fmla="*/ 2250281 w 2266950"/>
              <a:gd name="connsiteY21" fmla="*/ 295275 h 411956"/>
              <a:gd name="connsiteX22" fmla="*/ 2266950 w 2266950"/>
              <a:gd name="connsiteY22" fmla="*/ 64293 h 411956"/>
              <a:gd name="connsiteX23" fmla="*/ 2183606 w 2266950"/>
              <a:gd name="connsiteY23" fmla="*/ 16668 h 411956"/>
              <a:gd name="connsiteX24" fmla="*/ 2147888 w 2266950"/>
              <a:gd name="connsiteY24" fmla="*/ 4762 h 411956"/>
              <a:gd name="connsiteX25" fmla="*/ 2121694 w 2266950"/>
              <a:gd name="connsiteY25" fmla="*/ 0 h 411956"/>
              <a:gd name="connsiteX26" fmla="*/ 2074069 w 2266950"/>
              <a:gd name="connsiteY26" fmla="*/ 4762 h 411956"/>
              <a:gd name="connsiteX27" fmla="*/ 2031206 w 2266950"/>
              <a:gd name="connsiteY27" fmla="*/ 19050 h 411956"/>
              <a:gd name="connsiteX28" fmla="*/ 1985963 w 2266950"/>
              <a:gd name="connsiteY28" fmla="*/ 28575 h 411956"/>
              <a:gd name="connsiteX29" fmla="*/ 1783556 w 2266950"/>
              <a:gd name="connsiteY29" fmla="*/ 54768 h 411956"/>
              <a:gd name="connsiteX30" fmla="*/ 1600200 w 2266950"/>
              <a:gd name="connsiteY30" fmla="*/ 76200 h 411956"/>
              <a:gd name="connsiteX31" fmla="*/ 1454944 w 2266950"/>
              <a:gd name="connsiteY31" fmla="*/ 90487 h 411956"/>
              <a:gd name="connsiteX32" fmla="*/ 1269206 w 2266950"/>
              <a:gd name="connsiteY32" fmla="*/ 114300 h 411956"/>
              <a:gd name="connsiteX33" fmla="*/ 1035844 w 2266950"/>
              <a:gd name="connsiteY33" fmla="*/ 135731 h 411956"/>
              <a:gd name="connsiteX34" fmla="*/ 783431 w 2266950"/>
              <a:gd name="connsiteY34" fmla="*/ 154781 h 411956"/>
              <a:gd name="connsiteX35" fmla="*/ 528638 w 2266950"/>
              <a:gd name="connsiteY35" fmla="*/ 180975 h 411956"/>
              <a:gd name="connsiteX36" fmla="*/ 340519 w 2266950"/>
              <a:gd name="connsiteY36" fmla="*/ 197643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66950" h="411956">
                <a:moveTo>
                  <a:pt x="340519" y="197643"/>
                </a:moveTo>
                <a:lnTo>
                  <a:pt x="0" y="226218"/>
                </a:lnTo>
                <a:lnTo>
                  <a:pt x="38100" y="411956"/>
                </a:lnTo>
                <a:lnTo>
                  <a:pt x="64294" y="392906"/>
                </a:lnTo>
                <a:lnTo>
                  <a:pt x="80963" y="378618"/>
                </a:lnTo>
                <a:lnTo>
                  <a:pt x="176213" y="369093"/>
                </a:lnTo>
                <a:lnTo>
                  <a:pt x="461963" y="342900"/>
                </a:lnTo>
                <a:lnTo>
                  <a:pt x="731044" y="316706"/>
                </a:lnTo>
                <a:lnTo>
                  <a:pt x="1031081" y="288131"/>
                </a:lnTo>
                <a:lnTo>
                  <a:pt x="1388269" y="254793"/>
                </a:lnTo>
                <a:lnTo>
                  <a:pt x="1602581" y="233362"/>
                </a:lnTo>
                <a:lnTo>
                  <a:pt x="1826419" y="211931"/>
                </a:lnTo>
                <a:lnTo>
                  <a:pt x="1988344" y="197643"/>
                </a:lnTo>
                <a:lnTo>
                  <a:pt x="2028825" y="192881"/>
                </a:lnTo>
                <a:lnTo>
                  <a:pt x="2057400" y="195262"/>
                </a:lnTo>
                <a:lnTo>
                  <a:pt x="2085975" y="200025"/>
                </a:lnTo>
                <a:lnTo>
                  <a:pt x="2119313" y="211931"/>
                </a:lnTo>
                <a:lnTo>
                  <a:pt x="2150269" y="226218"/>
                </a:lnTo>
                <a:lnTo>
                  <a:pt x="2169319" y="240506"/>
                </a:lnTo>
                <a:lnTo>
                  <a:pt x="2193131" y="257175"/>
                </a:lnTo>
                <a:lnTo>
                  <a:pt x="2212181" y="273843"/>
                </a:lnTo>
                <a:lnTo>
                  <a:pt x="2250281" y="295275"/>
                </a:lnTo>
                <a:lnTo>
                  <a:pt x="2266950" y="64293"/>
                </a:lnTo>
                <a:lnTo>
                  <a:pt x="2183606" y="16668"/>
                </a:lnTo>
                <a:lnTo>
                  <a:pt x="2147888" y="4762"/>
                </a:lnTo>
                <a:lnTo>
                  <a:pt x="2121694" y="0"/>
                </a:lnTo>
                <a:lnTo>
                  <a:pt x="2074069" y="4762"/>
                </a:lnTo>
                <a:lnTo>
                  <a:pt x="2031206" y="19050"/>
                </a:lnTo>
                <a:lnTo>
                  <a:pt x="1985963" y="28575"/>
                </a:lnTo>
                <a:lnTo>
                  <a:pt x="1783556" y="54768"/>
                </a:lnTo>
                <a:lnTo>
                  <a:pt x="1600200" y="76200"/>
                </a:lnTo>
                <a:lnTo>
                  <a:pt x="1454944" y="90487"/>
                </a:lnTo>
                <a:lnTo>
                  <a:pt x="1269206" y="114300"/>
                </a:lnTo>
                <a:lnTo>
                  <a:pt x="1035844" y="135731"/>
                </a:lnTo>
                <a:lnTo>
                  <a:pt x="783431" y="154781"/>
                </a:lnTo>
                <a:lnTo>
                  <a:pt x="528638" y="180975"/>
                </a:lnTo>
                <a:lnTo>
                  <a:pt x="340519" y="1976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A976CA1E-2640-4F42-86ED-E42F1CE51506}"/>
              </a:ext>
            </a:extLst>
          </p:cNvPr>
          <p:cNvSpPr/>
          <p:nvPr/>
        </p:nvSpPr>
        <p:spPr>
          <a:xfrm>
            <a:off x="4406900" y="3524250"/>
            <a:ext cx="3860800" cy="527050"/>
          </a:xfrm>
          <a:custGeom>
            <a:avLst/>
            <a:gdLst>
              <a:gd name="connsiteX0" fmla="*/ 1089025 w 3860800"/>
              <a:gd name="connsiteY0" fmla="*/ 257175 h 527050"/>
              <a:gd name="connsiteX1" fmla="*/ 800100 w 3860800"/>
              <a:gd name="connsiteY1" fmla="*/ 285750 h 527050"/>
              <a:gd name="connsiteX2" fmla="*/ 600075 w 3860800"/>
              <a:gd name="connsiteY2" fmla="*/ 307975 h 527050"/>
              <a:gd name="connsiteX3" fmla="*/ 428625 w 3860800"/>
              <a:gd name="connsiteY3" fmla="*/ 323850 h 527050"/>
              <a:gd name="connsiteX4" fmla="*/ 352425 w 3860800"/>
              <a:gd name="connsiteY4" fmla="*/ 333375 h 527050"/>
              <a:gd name="connsiteX5" fmla="*/ 282575 w 3860800"/>
              <a:gd name="connsiteY5" fmla="*/ 346075 h 527050"/>
              <a:gd name="connsiteX6" fmla="*/ 196850 w 3860800"/>
              <a:gd name="connsiteY6" fmla="*/ 352425 h 527050"/>
              <a:gd name="connsiteX7" fmla="*/ 155575 w 3860800"/>
              <a:gd name="connsiteY7" fmla="*/ 349250 h 527050"/>
              <a:gd name="connsiteX8" fmla="*/ 79375 w 3860800"/>
              <a:gd name="connsiteY8" fmla="*/ 339725 h 527050"/>
              <a:gd name="connsiteX9" fmla="*/ 0 w 3860800"/>
              <a:gd name="connsiteY9" fmla="*/ 317500 h 527050"/>
              <a:gd name="connsiteX10" fmla="*/ 6350 w 3860800"/>
              <a:gd name="connsiteY10" fmla="*/ 450850 h 527050"/>
              <a:gd name="connsiteX11" fmla="*/ 120650 w 3860800"/>
              <a:gd name="connsiteY11" fmla="*/ 495300 h 527050"/>
              <a:gd name="connsiteX12" fmla="*/ 171450 w 3860800"/>
              <a:gd name="connsiteY12" fmla="*/ 517525 h 527050"/>
              <a:gd name="connsiteX13" fmla="*/ 209550 w 3860800"/>
              <a:gd name="connsiteY13" fmla="*/ 527050 h 527050"/>
              <a:gd name="connsiteX14" fmla="*/ 257175 w 3860800"/>
              <a:gd name="connsiteY14" fmla="*/ 514350 h 527050"/>
              <a:gd name="connsiteX15" fmla="*/ 355600 w 3860800"/>
              <a:gd name="connsiteY15" fmla="*/ 495300 h 527050"/>
              <a:gd name="connsiteX16" fmla="*/ 514350 w 3860800"/>
              <a:gd name="connsiteY16" fmla="*/ 466725 h 527050"/>
              <a:gd name="connsiteX17" fmla="*/ 666750 w 3860800"/>
              <a:gd name="connsiteY17" fmla="*/ 441325 h 527050"/>
              <a:gd name="connsiteX18" fmla="*/ 806450 w 3860800"/>
              <a:gd name="connsiteY18" fmla="*/ 428625 h 527050"/>
              <a:gd name="connsiteX19" fmla="*/ 984250 w 3860800"/>
              <a:gd name="connsiteY19" fmla="*/ 415925 h 527050"/>
              <a:gd name="connsiteX20" fmla="*/ 1158875 w 3860800"/>
              <a:gd name="connsiteY20" fmla="*/ 406400 h 527050"/>
              <a:gd name="connsiteX21" fmla="*/ 1320800 w 3860800"/>
              <a:gd name="connsiteY21" fmla="*/ 393700 h 527050"/>
              <a:gd name="connsiteX22" fmla="*/ 1571625 w 3860800"/>
              <a:gd name="connsiteY22" fmla="*/ 361950 h 527050"/>
              <a:gd name="connsiteX23" fmla="*/ 1822450 w 3860800"/>
              <a:gd name="connsiteY23" fmla="*/ 339725 h 527050"/>
              <a:gd name="connsiteX24" fmla="*/ 2098675 w 3860800"/>
              <a:gd name="connsiteY24" fmla="*/ 314325 h 527050"/>
              <a:gd name="connsiteX25" fmla="*/ 2406650 w 3860800"/>
              <a:gd name="connsiteY25" fmla="*/ 288925 h 527050"/>
              <a:gd name="connsiteX26" fmla="*/ 2746375 w 3860800"/>
              <a:gd name="connsiteY26" fmla="*/ 263525 h 527050"/>
              <a:gd name="connsiteX27" fmla="*/ 3079750 w 3860800"/>
              <a:gd name="connsiteY27" fmla="*/ 247650 h 527050"/>
              <a:gd name="connsiteX28" fmla="*/ 3286125 w 3860800"/>
              <a:gd name="connsiteY28" fmla="*/ 238125 h 527050"/>
              <a:gd name="connsiteX29" fmla="*/ 3324225 w 3860800"/>
              <a:gd name="connsiteY29" fmla="*/ 241300 h 527050"/>
              <a:gd name="connsiteX30" fmla="*/ 3775075 w 3860800"/>
              <a:gd name="connsiteY30" fmla="*/ 482600 h 527050"/>
              <a:gd name="connsiteX31" fmla="*/ 3803650 w 3860800"/>
              <a:gd name="connsiteY31" fmla="*/ 482600 h 527050"/>
              <a:gd name="connsiteX32" fmla="*/ 3838575 w 3860800"/>
              <a:gd name="connsiteY32" fmla="*/ 469900 h 527050"/>
              <a:gd name="connsiteX33" fmla="*/ 3857625 w 3860800"/>
              <a:gd name="connsiteY33" fmla="*/ 454025 h 527050"/>
              <a:gd name="connsiteX34" fmla="*/ 3860800 w 3860800"/>
              <a:gd name="connsiteY34" fmla="*/ 441325 h 527050"/>
              <a:gd name="connsiteX35" fmla="*/ 3860800 w 3860800"/>
              <a:gd name="connsiteY35" fmla="*/ 419100 h 527050"/>
              <a:gd name="connsiteX36" fmla="*/ 3854450 w 3860800"/>
              <a:gd name="connsiteY36" fmla="*/ 390525 h 527050"/>
              <a:gd name="connsiteX37" fmla="*/ 3835400 w 3860800"/>
              <a:gd name="connsiteY37" fmla="*/ 346075 h 527050"/>
              <a:gd name="connsiteX38" fmla="*/ 3790950 w 3860800"/>
              <a:gd name="connsiteY38" fmla="*/ 276225 h 527050"/>
              <a:gd name="connsiteX39" fmla="*/ 3733800 w 3860800"/>
              <a:gd name="connsiteY39" fmla="*/ 206375 h 527050"/>
              <a:gd name="connsiteX40" fmla="*/ 3657600 w 3860800"/>
              <a:gd name="connsiteY40" fmla="*/ 133350 h 527050"/>
              <a:gd name="connsiteX41" fmla="*/ 3594100 w 3860800"/>
              <a:gd name="connsiteY41" fmla="*/ 73025 h 527050"/>
              <a:gd name="connsiteX42" fmla="*/ 3540125 w 3860800"/>
              <a:gd name="connsiteY42" fmla="*/ 25400 h 527050"/>
              <a:gd name="connsiteX43" fmla="*/ 3502025 w 3860800"/>
              <a:gd name="connsiteY43" fmla="*/ 6350 h 527050"/>
              <a:gd name="connsiteX44" fmla="*/ 3463925 w 3860800"/>
              <a:gd name="connsiteY44" fmla="*/ 0 h 527050"/>
              <a:gd name="connsiteX45" fmla="*/ 3435350 w 3860800"/>
              <a:gd name="connsiteY45" fmla="*/ 6350 h 527050"/>
              <a:gd name="connsiteX46" fmla="*/ 3390900 w 3860800"/>
              <a:gd name="connsiteY46" fmla="*/ 31750 h 527050"/>
              <a:gd name="connsiteX47" fmla="*/ 3333750 w 3860800"/>
              <a:gd name="connsiteY47" fmla="*/ 60325 h 527050"/>
              <a:gd name="connsiteX48" fmla="*/ 3213100 w 3860800"/>
              <a:gd name="connsiteY48" fmla="*/ 69850 h 527050"/>
              <a:gd name="connsiteX49" fmla="*/ 2867025 w 3860800"/>
              <a:gd name="connsiteY49" fmla="*/ 98425 h 527050"/>
              <a:gd name="connsiteX50" fmla="*/ 2559050 w 3860800"/>
              <a:gd name="connsiteY50" fmla="*/ 123825 h 527050"/>
              <a:gd name="connsiteX51" fmla="*/ 2190750 w 3860800"/>
              <a:gd name="connsiteY51" fmla="*/ 152400 h 527050"/>
              <a:gd name="connsiteX52" fmla="*/ 1666875 w 3860800"/>
              <a:gd name="connsiteY52" fmla="*/ 203200 h 527050"/>
              <a:gd name="connsiteX53" fmla="*/ 1184275 w 3860800"/>
              <a:gd name="connsiteY53" fmla="*/ 247650 h 527050"/>
              <a:gd name="connsiteX54" fmla="*/ 1089025 w 3860800"/>
              <a:gd name="connsiteY54" fmla="*/ 257175 h 52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860800" h="527050">
                <a:moveTo>
                  <a:pt x="1089025" y="257175"/>
                </a:moveTo>
                <a:lnTo>
                  <a:pt x="800100" y="285750"/>
                </a:lnTo>
                <a:lnTo>
                  <a:pt x="600075" y="307975"/>
                </a:lnTo>
                <a:lnTo>
                  <a:pt x="428625" y="323850"/>
                </a:lnTo>
                <a:lnTo>
                  <a:pt x="352425" y="333375"/>
                </a:lnTo>
                <a:lnTo>
                  <a:pt x="282575" y="346075"/>
                </a:lnTo>
                <a:lnTo>
                  <a:pt x="196850" y="352425"/>
                </a:lnTo>
                <a:lnTo>
                  <a:pt x="155575" y="349250"/>
                </a:lnTo>
                <a:lnTo>
                  <a:pt x="79375" y="339725"/>
                </a:lnTo>
                <a:lnTo>
                  <a:pt x="0" y="317500"/>
                </a:lnTo>
                <a:lnTo>
                  <a:pt x="6350" y="450850"/>
                </a:lnTo>
                <a:lnTo>
                  <a:pt x="120650" y="495300"/>
                </a:lnTo>
                <a:lnTo>
                  <a:pt x="171450" y="517525"/>
                </a:lnTo>
                <a:lnTo>
                  <a:pt x="209550" y="527050"/>
                </a:lnTo>
                <a:lnTo>
                  <a:pt x="257175" y="514350"/>
                </a:lnTo>
                <a:lnTo>
                  <a:pt x="355600" y="495300"/>
                </a:lnTo>
                <a:lnTo>
                  <a:pt x="514350" y="466725"/>
                </a:lnTo>
                <a:lnTo>
                  <a:pt x="666750" y="441325"/>
                </a:lnTo>
                <a:lnTo>
                  <a:pt x="806450" y="428625"/>
                </a:lnTo>
                <a:lnTo>
                  <a:pt x="984250" y="415925"/>
                </a:lnTo>
                <a:lnTo>
                  <a:pt x="1158875" y="406400"/>
                </a:lnTo>
                <a:lnTo>
                  <a:pt x="1320800" y="393700"/>
                </a:lnTo>
                <a:lnTo>
                  <a:pt x="1571625" y="361950"/>
                </a:lnTo>
                <a:lnTo>
                  <a:pt x="1822450" y="339725"/>
                </a:lnTo>
                <a:lnTo>
                  <a:pt x="2098675" y="314325"/>
                </a:lnTo>
                <a:lnTo>
                  <a:pt x="2406650" y="288925"/>
                </a:lnTo>
                <a:lnTo>
                  <a:pt x="2746375" y="263525"/>
                </a:lnTo>
                <a:lnTo>
                  <a:pt x="3079750" y="247650"/>
                </a:lnTo>
                <a:lnTo>
                  <a:pt x="3286125" y="238125"/>
                </a:lnTo>
                <a:lnTo>
                  <a:pt x="3324225" y="241300"/>
                </a:lnTo>
                <a:lnTo>
                  <a:pt x="3775075" y="482600"/>
                </a:lnTo>
                <a:lnTo>
                  <a:pt x="3803650" y="482600"/>
                </a:lnTo>
                <a:lnTo>
                  <a:pt x="3838575" y="469900"/>
                </a:lnTo>
                <a:lnTo>
                  <a:pt x="3857625" y="454025"/>
                </a:lnTo>
                <a:lnTo>
                  <a:pt x="3860800" y="441325"/>
                </a:lnTo>
                <a:lnTo>
                  <a:pt x="3860800" y="419100"/>
                </a:lnTo>
                <a:lnTo>
                  <a:pt x="3854450" y="390525"/>
                </a:lnTo>
                <a:lnTo>
                  <a:pt x="3835400" y="346075"/>
                </a:lnTo>
                <a:lnTo>
                  <a:pt x="3790950" y="276225"/>
                </a:lnTo>
                <a:lnTo>
                  <a:pt x="3733800" y="206375"/>
                </a:lnTo>
                <a:lnTo>
                  <a:pt x="3657600" y="133350"/>
                </a:lnTo>
                <a:lnTo>
                  <a:pt x="3594100" y="73025"/>
                </a:lnTo>
                <a:lnTo>
                  <a:pt x="3540125" y="25400"/>
                </a:lnTo>
                <a:lnTo>
                  <a:pt x="3502025" y="6350"/>
                </a:lnTo>
                <a:lnTo>
                  <a:pt x="3463925" y="0"/>
                </a:lnTo>
                <a:lnTo>
                  <a:pt x="3435350" y="6350"/>
                </a:lnTo>
                <a:lnTo>
                  <a:pt x="3390900" y="31750"/>
                </a:lnTo>
                <a:lnTo>
                  <a:pt x="3333750" y="60325"/>
                </a:lnTo>
                <a:lnTo>
                  <a:pt x="3213100" y="69850"/>
                </a:lnTo>
                <a:lnTo>
                  <a:pt x="2867025" y="98425"/>
                </a:lnTo>
                <a:lnTo>
                  <a:pt x="2559050" y="123825"/>
                </a:lnTo>
                <a:lnTo>
                  <a:pt x="2190750" y="152400"/>
                </a:lnTo>
                <a:lnTo>
                  <a:pt x="1666875" y="203200"/>
                </a:lnTo>
                <a:lnTo>
                  <a:pt x="1184275" y="247650"/>
                </a:lnTo>
                <a:lnTo>
                  <a:pt x="1089025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7B68454-D1F2-4B92-B862-10A5447CC0A5}"/>
              </a:ext>
            </a:extLst>
          </p:cNvPr>
          <p:cNvSpPr/>
          <p:nvPr/>
        </p:nvSpPr>
        <p:spPr>
          <a:xfrm>
            <a:off x="7348538" y="3714750"/>
            <a:ext cx="901700" cy="617538"/>
          </a:xfrm>
          <a:custGeom>
            <a:avLst/>
            <a:gdLst>
              <a:gd name="connsiteX0" fmla="*/ 233362 w 902493"/>
              <a:gd name="connsiteY0" fmla="*/ 326231 h 616744"/>
              <a:gd name="connsiteX1" fmla="*/ 350043 w 902493"/>
              <a:gd name="connsiteY1" fmla="*/ 190500 h 616744"/>
              <a:gd name="connsiteX2" fmla="*/ 388143 w 902493"/>
              <a:gd name="connsiteY2" fmla="*/ 145256 h 616744"/>
              <a:gd name="connsiteX3" fmla="*/ 395287 w 902493"/>
              <a:gd name="connsiteY3" fmla="*/ 126206 h 616744"/>
              <a:gd name="connsiteX4" fmla="*/ 395287 w 902493"/>
              <a:gd name="connsiteY4" fmla="*/ 88106 h 616744"/>
              <a:gd name="connsiteX5" fmla="*/ 390525 w 902493"/>
              <a:gd name="connsiteY5" fmla="*/ 69056 h 616744"/>
              <a:gd name="connsiteX6" fmla="*/ 361950 w 902493"/>
              <a:gd name="connsiteY6" fmla="*/ 21431 h 616744"/>
              <a:gd name="connsiteX7" fmla="*/ 352425 w 902493"/>
              <a:gd name="connsiteY7" fmla="*/ 0 h 616744"/>
              <a:gd name="connsiteX8" fmla="*/ 902493 w 902493"/>
              <a:gd name="connsiteY8" fmla="*/ 269081 h 616744"/>
              <a:gd name="connsiteX9" fmla="*/ 878681 w 902493"/>
              <a:gd name="connsiteY9" fmla="*/ 280988 h 616744"/>
              <a:gd name="connsiteX10" fmla="*/ 864393 w 902493"/>
              <a:gd name="connsiteY10" fmla="*/ 290513 h 616744"/>
              <a:gd name="connsiteX11" fmla="*/ 833437 w 902493"/>
              <a:gd name="connsiteY11" fmla="*/ 292894 h 616744"/>
              <a:gd name="connsiteX12" fmla="*/ 778668 w 902493"/>
              <a:gd name="connsiteY12" fmla="*/ 288131 h 616744"/>
              <a:gd name="connsiteX13" fmla="*/ 738187 w 902493"/>
              <a:gd name="connsiteY13" fmla="*/ 288131 h 616744"/>
              <a:gd name="connsiteX14" fmla="*/ 700087 w 902493"/>
              <a:gd name="connsiteY14" fmla="*/ 292894 h 616744"/>
              <a:gd name="connsiteX15" fmla="*/ 652462 w 902493"/>
              <a:gd name="connsiteY15" fmla="*/ 311944 h 616744"/>
              <a:gd name="connsiteX16" fmla="*/ 561975 w 902493"/>
              <a:gd name="connsiteY16" fmla="*/ 361950 h 616744"/>
              <a:gd name="connsiteX17" fmla="*/ 373856 w 902493"/>
              <a:gd name="connsiteY17" fmla="*/ 461963 h 616744"/>
              <a:gd name="connsiteX18" fmla="*/ 214312 w 902493"/>
              <a:gd name="connsiteY18" fmla="*/ 540544 h 616744"/>
              <a:gd name="connsiteX19" fmla="*/ 61912 w 902493"/>
              <a:gd name="connsiteY19" fmla="*/ 604838 h 616744"/>
              <a:gd name="connsiteX20" fmla="*/ 26193 w 902493"/>
              <a:gd name="connsiteY20" fmla="*/ 616744 h 616744"/>
              <a:gd name="connsiteX21" fmla="*/ 9525 w 902493"/>
              <a:gd name="connsiteY21" fmla="*/ 616744 h 616744"/>
              <a:gd name="connsiteX22" fmla="*/ 0 w 902493"/>
              <a:gd name="connsiteY22" fmla="*/ 602456 h 616744"/>
              <a:gd name="connsiteX23" fmla="*/ 4762 w 902493"/>
              <a:gd name="connsiteY23" fmla="*/ 576263 h 616744"/>
              <a:gd name="connsiteX24" fmla="*/ 21431 w 902493"/>
              <a:gd name="connsiteY24" fmla="*/ 550069 h 616744"/>
              <a:gd name="connsiteX25" fmla="*/ 109537 w 902493"/>
              <a:gd name="connsiteY25" fmla="*/ 464344 h 616744"/>
              <a:gd name="connsiteX26" fmla="*/ 233362 w 902493"/>
              <a:gd name="connsiteY26" fmla="*/ 326231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02493" h="616744">
                <a:moveTo>
                  <a:pt x="233362" y="326231"/>
                </a:moveTo>
                <a:lnTo>
                  <a:pt x="350043" y="190500"/>
                </a:lnTo>
                <a:lnTo>
                  <a:pt x="388143" y="145256"/>
                </a:lnTo>
                <a:lnTo>
                  <a:pt x="395287" y="126206"/>
                </a:lnTo>
                <a:lnTo>
                  <a:pt x="395287" y="88106"/>
                </a:lnTo>
                <a:lnTo>
                  <a:pt x="390525" y="69056"/>
                </a:lnTo>
                <a:lnTo>
                  <a:pt x="361950" y="21431"/>
                </a:lnTo>
                <a:lnTo>
                  <a:pt x="352425" y="0"/>
                </a:lnTo>
                <a:lnTo>
                  <a:pt x="902493" y="269081"/>
                </a:lnTo>
                <a:lnTo>
                  <a:pt x="878681" y="280988"/>
                </a:lnTo>
                <a:lnTo>
                  <a:pt x="864393" y="290513"/>
                </a:lnTo>
                <a:lnTo>
                  <a:pt x="833437" y="292894"/>
                </a:lnTo>
                <a:lnTo>
                  <a:pt x="778668" y="288131"/>
                </a:lnTo>
                <a:lnTo>
                  <a:pt x="738187" y="288131"/>
                </a:lnTo>
                <a:lnTo>
                  <a:pt x="700087" y="292894"/>
                </a:lnTo>
                <a:lnTo>
                  <a:pt x="652462" y="311944"/>
                </a:lnTo>
                <a:lnTo>
                  <a:pt x="561975" y="361950"/>
                </a:lnTo>
                <a:lnTo>
                  <a:pt x="373856" y="461963"/>
                </a:lnTo>
                <a:lnTo>
                  <a:pt x="214312" y="540544"/>
                </a:lnTo>
                <a:lnTo>
                  <a:pt x="61912" y="604838"/>
                </a:lnTo>
                <a:lnTo>
                  <a:pt x="26193" y="616744"/>
                </a:lnTo>
                <a:lnTo>
                  <a:pt x="9525" y="616744"/>
                </a:lnTo>
                <a:lnTo>
                  <a:pt x="0" y="602456"/>
                </a:lnTo>
                <a:lnTo>
                  <a:pt x="4762" y="576263"/>
                </a:lnTo>
                <a:lnTo>
                  <a:pt x="21431" y="550069"/>
                </a:lnTo>
                <a:lnTo>
                  <a:pt x="109537" y="464344"/>
                </a:lnTo>
                <a:lnTo>
                  <a:pt x="233362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AC415894-5B14-4CF1-B716-2D3850407D60}"/>
              </a:ext>
            </a:extLst>
          </p:cNvPr>
          <p:cNvSpPr/>
          <p:nvPr/>
        </p:nvSpPr>
        <p:spPr>
          <a:xfrm>
            <a:off x="4510089" y="3875088"/>
            <a:ext cx="1489075" cy="1206500"/>
          </a:xfrm>
          <a:custGeom>
            <a:avLst/>
            <a:gdLst>
              <a:gd name="connsiteX0" fmla="*/ 981075 w 1488281"/>
              <a:gd name="connsiteY0" fmla="*/ 485775 h 1207294"/>
              <a:gd name="connsiteX1" fmla="*/ 895350 w 1488281"/>
              <a:gd name="connsiteY1" fmla="*/ 566737 h 1207294"/>
              <a:gd name="connsiteX2" fmla="*/ 809625 w 1488281"/>
              <a:gd name="connsiteY2" fmla="*/ 642937 h 1207294"/>
              <a:gd name="connsiteX3" fmla="*/ 742950 w 1488281"/>
              <a:gd name="connsiteY3" fmla="*/ 695325 h 1207294"/>
              <a:gd name="connsiteX4" fmla="*/ 650081 w 1488281"/>
              <a:gd name="connsiteY4" fmla="*/ 764381 h 1207294"/>
              <a:gd name="connsiteX5" fmla="*/ 554831 w 1488281"/>
              <a:gd name="connsiteY5" fmla="*/ 828675 h 1207294"/>
              <a:gd name="connsiteX6" fmla="*/ 466725 w 1488281"/>
              <a:gd name="connsiteY6" fmla="*/ 888206 h 1207294"/>
              <a:gd name="connsiteX7" fmla="*/ 345281 w 1488281"/>
              <a:gd name="connsiteY7" fmla="*/ 966787 h 1207294"/>
              <a:gd name="connsiteX8" fmla="*/ 221456 w 1488281"/>
              <a:gd name="connsiteY8" fmla="*/ 1042987 h 1207294"/>
              <a:gd name="connsiteX9" fmla="*/ 88106 w 1488281"/>
              <a:gd name="connsiteY9" fmla="*/ 1119187 h 1207294"/>
              <a:gd name="connsiteX10" fmla="*/ 16668 w 1488281"/>
              <a:gd name="connsiteY10" fmla="*/ 1159669 h 1207294"/>
              <a:gd name="connsiteX11" fmla="*/ 4762 w 1488281"/>
              <a:gd name="connsiteY11" fmla="*/ 1166812 h 1207294"/>
              <a:gd name="connsiteX12" fmla="*/ 0 w 1488281"/>
              <a:gd name="connsiteY12" fmla="*/ 1176337 h 1207294"/>
              <a:gd name="connsiteX13" fmla="*/ 7143 w 1488281"/>
              <a:gd name="connsiteY13" fmla="*/ 1193006 h 1207294"/>
              <a:gd name="connsiteX14" fmla="*/ 42862 w 1488281"/>
              <a:gd name="connsiteY14" fmla="*/ 1207294 h 1207294"/>
              <a:gd name="connsiteX15" fmla="*/ 73818 w 1488281"/>
              <a:gd name="connsiteY15" fmla="*/ 1204912 h 1207294"/>
              <a:gd name="connsiteX16" fmla="*/ 135731 w 1488281"/>
              <a:gd name="connsiteY16" fmla="*/ 1185862 h 1207294"/>
              <a:gd name="connsiteX17" fmla="*/ 261937 w 1488281"/>
              <a:gd name="connsiteY17" fmla="*/ 1135856 h 1207294"/>
              <a:gd name="connsiteX18" fmla="*/ 392906 w 1488281"/>
              <a:gd name="connsiteY18" fmla="*/ 1083469 h 1207294"/>
              <a:gd name="connsiteX19" fmla="*/ 535781 w 1488281"/>
              <a:gd name="connsiteY19" fmla="*/ 1019175 h 1207294"/>
              <a:gd name="connsiteX20" fmla="*/ 671512 w 1488281"/>
              <a:gd name="connsiteY20" fmla="*/ 952500 h 1207294"/>
              <a:gd name="connsiteX21" fmla="*/ 812006 w 1488281"/>
              <a:gd name="connsiteY21" fmla="*/ 873919 h 1207294"/>
              <a:gd name="connsiteX22" fmla="*/ 962025 w 1488281"/>
              <a:gd name="connsiteY22" fmla="*/ 788194 h 1207294"/>
              <a:gd name="connsiteX23" fmla="*/ 1038225 w 1488281"/>
              <a:gd name="connsiteY23" fmla="*/ 747712 h 1207294"/>
              <a:gd name="connsiteX24" fmla="*/ 1126331 w 1488281"/>
              <a:gd name="connsiteY24" fmla="*/ 678656 h 1207294"/>
              <a:gd name="connsiteX25" fmla="*/ 1300162 w 1488281"/>
              <a:gd name="connsiteY25" fmla="*/ 535781 h 1207294"/>
              <a:gd name="connsiteX26" fmla="*/ 1402556 w 1488281"/>
              <a:gd name="connsiteY26" fmla="*/ 447675 h 1207294"/>
              <a:gd name="connsiteX27" fmla="*/ 1488281 w 1488281"/>
              <a:gd name="connsiteY27" fmla="*/ 304800 h 1207294"/>
              <a:gd name="connsiteX28" fmla="*/ 1478756 w 1488281"/>
              <a:gd name="connsiteY28" fmla="*/ 216694 h 1207294"/>
              <a:gd name="connsiteX29" fmla="*/ 1462087 w 1488281"/>
              <a:gd name="connsiteY29" fmla="*/ 150019 h 1207294"/>
              <a:gd name="connsiteX30" fmla="*/ 1443037 w 1488281"/>
              <a:gd name="connsiteY30" fmla="*/ 92869 h 1207294"/>
              <a:gd name="connsiteX31" fmla="*/ 1419225 w 1488281"/>
              <a:gd name="connsiteY31" fmla="*/ 54769 h 1207294"/>
              <a:gd name="connsiteX32" fmla="*/ 1400175 w 1488281"/>
              <a:gd name="connsiteY32" fmla="*/ 35719 h 1207294"/>
              <a:gd name="connsiteX33" fmla="*/ 1352550 w 1488281"/>
              <a:gd name="connsiteY33" fmla="*/ 0 h 1207294"/>
              <a:gd name="connsiteX34" fmla="*/ 1185862 w 1488281"/>
              <a:gd name="connsiteY34" fmla="*/ 14287 h 1207294"/>
              <a:gd name="connsiteX35" fmla="*/ 1212056 w 1488281"/>
              <a:gd name="connsiteY35" fmla="*/ 54769 h 1207294"/>
              <a:gd name="connsiteX36" fmla="*/ 1231106 w 1488281"/>
              <a:gd name="connsiteY36" fmla="*/ 85725 h 1207294"/>
              <a:gd name="connsiteX37" fmla="*/ 1240631 w 1488281"/>
              <a:gd name="connsiteY37" fmla="*/ 109537 h 1207294"/>
              <a:gd name="connsiteX38" fmla="*/ 1247775 w 1488281"/>
              <a:gd name="connsiteY38" fmla="*/ 133350 h 1207294"/>
              <a:gd name="connsiteX39" fmla="*/ 1247775 w 1488281"/>
              <a:gd name="connsiteY39" fmla="*/ 164306 h 1207294"/>
              <a:gd name="connsiteX40" fmla="*/ 1240631 w 1488281"/>
              <a:gd name="connsiteY40" fmla="*/ 202406 h 1207294"/>
              <a:gd name="connsiteX41" fmla="*/ 1209675 w 1488281"/>
              <a:gd name="connsiteY41" fmla="*/ 245269 h 1207294"/>
              <a:gd name="connsiteX42" fmla="*/ 1114425 w 1488281"/>
              <a:gd name="connsiteY42" fmla="*/ 352425 h 1207294"/>
              <a:gd name="connsiteX43" fmla="*/ 981075 w 1488281"/>
              <a:gd name="connsiteY43" fmla="*/ 485775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88281" h="1207294">
                <a:moveTo>
                  <a:pt x="981075" y="485775"/>
                </a:moveTo>
                <a:lnTo>
                  <a:pt x="895350" y="566737"/>
                </a:lnTo>
                <a:lnTo>
                  <a:pt x="809625" y="642937"/>
                </a:lnTo>
                <a:lnTo>
                  <a:pt x="742950" y="695325"/>
                </a:lnTo>
                <a:lnTo>
                  <a:pt x="650081" y="764381"/>
                </a:lnTo>
                <a:lnTo>
                  <a:pt x="554831" y="828675"/>
                </a:lnTo>
                <a:lnTo>
                  <a:pt x="466725" y="888206"/>
                </a:lnTo>
                <a:lnTo>
                  <a:pt x="345281" y="966787"/>
                </a:lnTo>
                <a:lnTo>
                  <a:pt x="221456" y="1042987"/>
                </a:lnTo>
                <a:lnTo>
                  <a:pt x="88106" y="1119187"/>
                </a:lnTo>
                <a:lnTo>
                  <a:pt x="16668" y="1159669"/>
                </a:lnTo>
                <a:lnTo>
                  <a:pt x="4762" y="1166812"/>
                </a:lnTo>
                <a:lnTo>
                  <a:pt x="0" y="1176337"/>
                </a:lnTo>
                <a:lnTo>
                  <a:pt x="7143" y="1193006"/>
                </a:lnTo>
                <a:lnTo>
                  <a:pt x="42862" y="1207294"/>
                </a:lnTo>
                <a:lnTo>
                  <a:pt x="73818" y="1204912"/>
                </a:lnTo>
                <a:lnTo>
                  <a:pt x="135731" y="1185862"/>
                </a:lnTo>
                <a:lnTo>
                  <a:pt x="261937" y="1135856"/>
                </a:lnTo>
                <a:lnTo>
                  <a:pt x="392906" y="1083469"/>
                </a:lnTo>
                <a:lnTo>
                  <a:pt x="535781" y="1019175"/>
                </a:lnTo>
                <a:lnTo>
                  <a:pt x="671512" y="952500"/>
                </a:lnTo>
                <a:lnTo>
                  <a:pt x="812006" y="873919"/>
                </a:lnTo>
                <a:lnTo>
                  <a:pt x="962025" y="788194"/>
                </a:lnTo>
                <a:lnTo>
                  <a:pt x="1038225" y="747712"/>
                </a:lnTo>
                <a:lnTo>
                  <a:pt x="1126331" y="678656"/>
                </a:lnTo>
                <a:lnTo>
                  <a:pt x="1300162" y="535781"/>
                </a:lnTo>
                <a:lnTo>
                  <a:pt x="1402556" y="447675"/>
                </a:lnTo>
                <a:lnTo>
                  <a:pt x="1488281" y="304800"/>
                </a:lnTo>
                <a:lnTo>
                  <a:pt x="1478756" y="216694"/>
                </a:lnTo>
                <a:lnTo>
                  <a:pt x="1462087" y="150019"/>
                </a:lnTo>
                <a:lnTo>
                  <a:pt x="1443037" y="92869"/>
                </a:lnTo>
                <a:lnTo>
                  <a:pt x="1419225" y="54769"/>
                </a:lnTo>
                <a:lnTo>
                  <a:pt x="1400175" y="35719"/>
                </a:lnTo>
                <a:lnTo>
                  <a:pt x="1352550" y="0"/>
                </a:lnTo>
                <a:lnTo>
                  <a:pt x="1185862" y="14287"/>
                </a:lnTo>
                <a:lnTo>
                  <a:pt x="1212056" y="54769"/>
                </a:lnTo>
                <a:lnTo>
                  <a:pt x="1231106" y="85725"/>
                </a:lnTo>
                <a:lnTo>
                  <a:pt x="1240631" y="109537"/>
                </a:lnTo>
                <a:lnTo>
                  <a:pt x="1247775" y="133350"/>
                </a:lnTo>
                <a:lnTo>
                  <a:pt x="1247775" y="164306"/>
                </a:lnTo>
                <a:lnTo>
                  <a:pt x="1240631" y="202406"/>
                </a:lnTo>
                <a:lnTo>
                  <a:pt x="1209675" y="245269"/>
                </a:lnTo>
                <a:lnTo>
                  <a:pt x="1114425" y="352425"/>
                </a:lnTo>
                <a:lnTo>
                  <a:pt x="981075" y="485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ECF67A1A-AEAD-4036-8B9C-60A08E43A056}"/>
              </a:ext>
            </a:extLst>
          </p:cNvPr>
          <p:cNvSpPr/>
          <p:nvPr/>
        </p:nvSpPr>
        <p:spPr>
          <a:xfrm>
            <a:off x="5810251" y="4065589"/>
            <a:ext cx="1306513" cy="333375"/>
          </a:xfrm>
          <a:custGeom>
            <a:avLst/>
            <a:gdLst>
              <a:gd name="connsiteX0" fmla="*/ 302419 w 1307306"/>
              <a:gd name="connsiteY0" fmla="*/ 257175 h 333375"/>
              <a:gd name="connsiteX1" fmla="*/ 0 w 1307306"/>
              <a:gd name="connsiteY1" fmla="*/ 285750 h 333375"/>
              <a:gd name="connsiteX2" fmla="*/ 107156 w 1307306"/>
              <a:gd name="connsiteY2" fmla="*/ 104775 h 333375"/>
              <a:gd name="connsiteX3" fmla="*/ 307181 w 1307306"/>
              <a:gd name="connsiteY3" fmla="*/ 90487 h 333375"/>
              <a:gd name="connsiteX4" fmla="*/ 478631 w 1307306"/>
              <a:gd name="connsiteY4" fmla="*/ 73819 h 333375"/>
              <a:gd name="connsiteX5" fmla="*/ 671513 w 1307306"/>
              <a:gd name="connsiteY5" fmla="*/ 50006 h 333375"/>
              <a:gd name="connsiteX6" fmla="*/ 785813 w 1307306"/>
              <a:gd name="connsiteY6" fmla="*/ 35719 h 333375"/>
              <a:gd name="connsiteX7" fmla="*/ 814388 w 1307306"/>
              <a:gd name="connsiteY7" fmla="*/ 26194 h 333375"/>
              <a:gd name="connsiteX8" fmla="*/ 850106 w 1307306"/>
              <a:gd name="connsiteY8" fmla="*/ 14287 h 333375"/>
              <a:gd name="connsiteX9" fmla="*/ 881063 w 1307306"/>
              <a:gd name="connsiteY9" fmla="*/ 4762 h 333375"/>
              <a:gd name="connsiteX10" fmla="*/ 909638 w 1307306"/>
              <a:gd name="connsiteY10" fmla="*/ 2381 h 333375"/>
              <a:gd name="connsiteX11" fmla="*/ 938213 w 1307306"/>
              <a:gd name="connsiteY11" fmla="*/ 0 h 333375"/>
              <a:gd name="connsiteX12" fmla="*/ 957263 w 1307306"/>
              <a:gd name="connsiteY12" fmla="*/ 2381 h 333375"/>
              <a:gd name="connsiteX13" fmla="*/ 983456 w 1307306"/>
              <a:gd name="connsiteY13" fmla="*/ 9525 h 333375"/>
              <a:gd name="connsiteX14" fmla="*/ 1004888 w 1307306"/>
              <a:gd name="connsiteY14" fmla="*/ 23812 h 333375"/>
              <a:gd name="connsiteX15" fmla="*/ 1023938 w 1307306"/>
              <a:gd name="connsiteY15" fmla="*/ 40481 h 333375"/>
              <a:gd name="connsiteX16" fmla="*/ 1090613 w 1307306"/>
              <a:gd name="connsiteY16" fmla="*/ 83344 h 333375"/>
              <a:gd name="connsiteX17" fmla="*/ 1145381 w 1307306"/>
              <a:gd name="connsiteY17" fmla="*/ 121444 h 333375"/>
              <a:gd name="connsiteX18" fmla="*/ 1188244 w 1307306"/>
              <a:gd name="connsiteY18" fmla="*/ 154781 h 333375"/>
              <a:gd name="connsiteX19" fmla="*/ 1228725 w 1307306"/>
              <a:gd name="connsiteY19" fmla="*/ 188119 h 333375"/>
              <a:gd name="connsiteX20" fmla="*/ 1259681 w 1307306"/>
              <a:gd name="connsiteY20" fmla="*/ 214312 h 333375"/>
              <a:gd name="connsiteX21" fmla="*/ 1281113 w 1307306"/>
              <a:gd name="connsiteY21" fmla="*/ 233362 h 333375"/>
              <a:gd name="connsiteX22" fmla="*/ 1297781 w 1307306"/>
              <a:gd name="connsiteY22" fmla="*/ 254794 h 333375"/>
              <a:gd name="connsiteX23" fmla="*/ 1307306 w 1307306"/>
              <a:gd name="connsiteY23" fmla="*/ 278606 h 333375"/>
              <a:gd name="connsiteX24" fmla="*/ 1304925 w 1307306"/>
              <a:gd name="connsiteY24" fmla="*/ 300037 h 333375"/>
              <a:gd name="connsiteX25" fmla="*/ 1290638 w 1307306"/>
              <a:gd name="connsiteY25" fmla="*/ 311944 h 333375"/>
              <a:gd name="connsiteX26" fmla="*/ 1259681 w 1307306"/>
              <a:gd name="connsiteY26" fmla="*/ 323850 h 333375"/>
              <a:gd name="connsiteX27" fmla="*/ 1231106 w 1307306"/>
              <a:gd name="connsiteY27" fmla="*/ 333375 h 333375"/>
              <a:gd name="connsiteX28" fmla="*/ 847725 w 1307306"/>
              <a:gd name="connsiteY28" fmla="*/ 250031 h 333375"/>
              <a:gd name="connsiteX29" fmla="*/ 828675 w 1307306"/>
              <a:gd name="connsiteY29" fmla="*/ 238125 h 333375"/>
              <a:gd name="connsiteX30" fmla="*/ 795338 w 1307306"/>
              <a:gd name="connsiteY30" fmla="*/ 221456 h 333375"/>
              <a:gd name="connsiteX31" fmla="*/ 766763 w 1307306"/>
              <a:gd name="connsiteY31" fmla="*/ 216694 h 333375"/>
              <a:gd name="connsiteX32" fmla="*/ 678656 w 1307306"/>
              <a:gd name="connsiteY32" fmla="*/ 223837 h 333375"/>
              <a:gd name="connsiteX33" fmla="*/ 302419 w 1307306"/>
              <a:gd name="connsiteY33" fmla="*/ 25717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07306" h="333375">
                <a:moveTo>
                  <a:pt x="302419" y="257175"/>
                </a:moveTo>
                <a:lnTo>
                  <a:pt x="0" y="285750"/>
                </a:lnTo>
                <a:lnTo>
                  <a:pt x="107156" y="104775"/>
                </a:lnTo>
                <a:lnTo>
                  <a:pt x="307181" y="90487"/>
                </a:lnTo>
                <a:lnTo>
                  <a:pt x="478631" y="73819"/>
                </a:lnTo>
                <a:lnTo>
                  <a:pt x="671513" y="50006"/>
                </a:lnTo>
                <a:lnTo>
                  <a:pt x="785813" y="35719"/>
                </a:lnTo>
                <a:lnTo>
                  <a:pt x="814388" y="26194"/>
                </a:lnTo>
                <a:lnTo>
                  <a:pt x="850106" y="14287"/>
                </a:lnTo>
                <a:lnTo>
                  <a:pt x="881063" y="4762"/>
                </a:lnTo>
                <a:lnTo>
                  <a:pt x="909638" y="2381"/>
                </a:lnTo>
                <a:lnTo>
                  <a:pt x="938213" y="0"/>
                </a:lnTo>
                <a:lnTo>
                  <a:pt x="957263" y="2381"/>
                </a:lnTo>
                <a:lnTo>
                  <a:pt x="983456" y="9525"/>
                </a:lnTo>
                <a:lnTo>
                  <a:pt x="1004888" y="23812"/>
                </a:lnTo>
                <a:lnTo>
                  <a:pt x="1023938" y="40481"/>
                </a:lnTo>
                <a:lnTo>
                  <a:pt x="1090613" y="83344"/>
                </a:lnTo>
                <a:lnTo>
                  <a:pt x="1145381" y="121444"/>
                </a:lnTo>
                <a:lnTo>
                  <a:pt x="1188244" y="154781"/>
                </a:lnTo>
                <a:lnTo>
                  <a:pt x="1228725" y="188119"/>
                </a:lnTo>
                <a:lnTo>
                  <a:pt x="1259681" y="214312"/>
                </a:lnTo>
                <a:lnTo>
                  <a:pt x="1281113" y="233362"/>
                </a:lnTo>
                <a:lnTo>
                  <a:pt x="1297781" y="254794"/>
                </a:lnTo>
                <a:lnTo>
                  <a:pt x="1307306" y="278606"/>
                </a:lnTo>
                <a:lnTo>
                  <a:pt x="1304925" y="300037"/>
                </a:lnTo>
                <a:lnTo>
                  <a:pt x="1290638" y="311944"/>
                </a:lnTo>
                <a:lnTo>
                  <a:pt x="1259681" y="323850"/>
                </a:lnTo>
                <a:lnTo>
                  <a:pt x="1231106" y="333375"/>
                </a:lnTo>
                <a:lnTo>
                  <a:pt x="847725" y="250031"/>
                </a:lnTo>
                <a:lnTo>
                  <a:pt x="828675" y="238125"/>
                </a:lnTo>
                <a:lnTo>
                  <a:pt x="795338" y="221456"/>
                </a:lnTo>
                <a:lnTo>
                  <a:pt x="766763" y="216694"/>
                </a:lnTo>
                <a:lnTo>
                  <a:pt x="678656" y="223837"/>
                </a:lnTo>
                <a:lnTo>
                  <a:pt x="302419" y="2571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595FB688-F5AC-4D23-83C5-6FEEE7CC7C8D}"/>
              </a:ext>
            </a:extLst>
          </p:cNvPr>
          <p:cNvSpPr/>
          <p:nvPr/>
        </p:nvSpPr>
        <p:spPr>
          <a:xfrm>
            <a:off x="4125913" y="4292600"/>
            <a:ext cx="2963862" cy="1885950"/>
          </a:xfrm>
          <a:custGeom>
            <a:avLst/>
            <a:gdLst>
              <a:gd name="connsiteX0" fmla="*/ 2079864 w 2962551"/>
              <a:gd name="connsiteY0" fmla="*/ 652765 h 1886941"/>
              <a:gd name="connsiteX1" fmla="*/ 1995295 w 2962551"/>
              <a:gd name="connsiteY1" fmla="*/ 734691 h 1886941"/>
              <a:gd name="connsiteX2" fmla="*/ 1923940 w 2962551"/>
              <a:gd name="connsiteY2" fmla="*/ 806046 h 1886941"/>
              <a:gd name="connsiteX3" fmla="*/ 1778588 w 2962551"/>
              <a:gd name="connsiteY3" fmla="*/ 919685 h 1886941"/>
              <a:gd name="connsiteX4" fmla="*/ 1717804 w 2962551"/>
              <a:gd name="connsiteY4" fmla="*/ 967255 h 1886941"/>
              <a:gd name="connsiteX5" fmla="*/ 1633235 w 2962551"/>
              <a:gd name="connsiteY5" fmla="*/ 1033325 h 1886941"/>
              <a:gd name="connsiteX6" fmla="*/ 1532810 w 2962551"/>
              <a:gd name="connsiteY6" fmla="*/ 1107322 h 1886941"/>
              <a:gd name="connsiteX7" fmla="*/ 1429742 w 2962551"/>
              <a:gd name="connsiteY7" fmla="*/ 1173392 h 1886941"/>
              <a:gd name="connsiteX8" fmla="*/ 1308174 w 2962551"/>
              <a:gd name="connsiteY8" fmla="*/ 1250032 h 1886941"/>
              <a:gd name="connsiteX9" fmla="*/ 1162821 w 2962551"/>
              <a:gd name="connsiteY9" fmla="*/ 1334601 h 1886941"/>
              <a:gd name="connsiteX10" fmla="*/ 996326 w 2962551"/>
              <a:gd name="connsiteY10" fmla="*/ 1421813 h 1886941"/>
              <a:gd name="connsiteX11" fmla="*/ 845688 w 2962551"/>
              <a:gd name="connsiteY11" fmla="*/ 1498453 h 1886941"/>
              <a:gd name="connsiteX12" fmla="*/ 689765 w 2962551"/>
              <a:gd name="connsiteY12" fmla="*/ 1569808 h 1886941"/>
              <a:gd name="connsiteX13" fmla="*/ 568197 w 2962551"/>
              <a:gd name="connsiteY13" fmla="*/ 1622663 h 1886941"/>
              <a:gd name="connsiteX14" fmla="*/ 465129 w 2962551"/>
              <a:gd name="connsiteY14" fmla="*/ 1667591 h 1886941"/>
              <a:gd name="connsiteX15" fmla="*/ 317133 w 2962551"/>
              <a:gd name="connsiteY15" fmla="*/ 1728374 h 1886941"/>
              <a:gd name="connsiteX16" fmla="*/ 203494 w 2962551"/>
              <a:gd name="connsiteY16" fmla="*/ 1773302 h 1886941"/>
              <a:gd name="connsiteX17" fmla="*/ 34357 w 2962551"/>
              <a:gd name="connsiteY17" fmla="*/ 1834085 h 1886941"/>
              <a:gd name="connsiteX18" fmla="*/ 10572 w 2962551"/>
              <a:gd name="connsiteY18" fmla="*/ 1847299 h 1886941"/>
              <a:gd name="connsiteX19" fmla="*/ 0 w 2962551"/>
              <a:gd name="connsiteY19" fmla="*/ 1857870 h 1886941"/>
              <a:gd name="connsiteX20" fmla="*/ 0 w 2962551"/>
              <a:gd name="connsiteY20" fmla="*/ 1871084 h 1886941"/>
              <a:gd name="connsiteX21" fmla="*/ 10572 w 2962551"/>
              <a:gd name="connsiteY21" fmla="*/ 1879013 h 1886941"/>
              <a:gd name="connsiteX22" fmla="*/ 47570 w 2962551"/>
              <a:gd name="connsiteY22" fmla="*/ 1886941 h 1886941"/>
              <a:gd name="connsiteX23" fmla="*/ 169138 w 2962551"/>
              <a:gd name="connsiteY23" fmla="*/ 1860513 h 1886941"/>
              <a:gd name="connsiteX24" fmla="*/ 348847 w 2962551"/>
              <a:gd name="connsiteY24" fmla="*/ 1812943 h 1886941"/>
              <a:gd name="connsiteX25" fmla="*/ 533841 w 2962551"/>
              <a:gd name="connsiteY25" fmla="*/ 1760088 h 1886941"/>
              <a:gd name="connsiteX26" fmla="*/ 697693 w 2962551"/>
              <a:gd name="connsiteY26" fmla="*/ 1704589 h 1886941"/>
              <a:gd name="connsiteX27" fmla="*/ 864188 w 2962551"/>
              <a:gd name="connsiteY27" fmla="*/ 1646448 h 1886941"/>
              <a:gd name="connsiteX28" fmla="*/ 1009540 w 2962551"/>
              <a:gd name="connsiteY28" fmla="*/ 1590950 h 1886941"/>
              <a:gd name="connsiteX29" fmla="*/ 1149607 w 2962551"/>
              <a:gd name="connsiteY29" fmla="*/ 1532809 h 1886941"/>
              <a:gd name="connsiteX30" fmla="*/ 1273818 w 2962551"/>
              <a:gd name="connsiteY30" fmla="*/ 1477311 h 1886941"/>
              <a:gd name="connsiteX31" fmla="*/ 1421813 w 2962551"/>
              <a:gd name="connsiteY31" fmla="*/ 1405956 h 1886941"/>
              <a:gd name="connsiteX32" fmla="*/ 1609450 w 2962551"/>
              <a:gd name="connsiteY32" fmla="*/ 1302888 h 1886941"/>
              <a:gd name="connsiteX33" fmla="*/ 1789159 w 2962551"/>
              <a:gd name="connsiteY33" fmla="*/ 1183963 h 1886941"/>
              <a:gd name="connsiteX34" fmla="*/ 1889584 w 2962551"/>
              <a:gd name="connsiteY34" fmla="*/ 1115251 h 1886941"/>
              <a:gd name="connsiteX35" fmla="*/ 2027009 w 2962551"/>
              <a:gd name="connsiteY35" fmla="*/ 1004254 h 1886941"/>
              <a:gd name="connsiteX36" fmla="*/ 2159147 w 2962551"/>
              <a:gd name="connsiteY36" fmla="*/ 893258 h 1886941"/>
              <a:gd name="connsiteX37" fmla="*/ 2272787 w 2962551"/>
              <a:gd name="connsiteY37" fmla="*/ 787547 h 1886941"/>
              <a:gd name="connsiteX38" fmla="*/ 2362641 w 2962551"/>
              <a:gd name="connsiteY38" fmla="*/ 700335 h 1886941"/>
              <a:gd name="connsiteX39" fmla="*/ 2449853 w 2962551"/>
              <a:gd name="connsiteY39" fmla="*/ 615766 h 1886941"/>
              <a:gd name="connsiteX40" fmla="*/ 2568777 w 2962551"/>
              <a:gd name="connsiteY40" fmla="*/ 486270 h 1886941"/>
              <a:gd name="connsiteX41" fmla="*/ 2648061 w 2962551"/>
              <a:gd name="connsiteY41" fmla="*/ 396416 h 1886941"/>
              <a:gd name="connsiteX42" fmla="*/ 2674488 w 2962551"/>
              <a:gd name="connsiteY42" fmla="*/ 356774 h 1886941"/>
              <a:gd name="connsiteX43" fmla="*/ 2711487 w 2962551"/>
              <a:gd name="connsiteY43" fmla="*/ 306562 h 1886941"/>
              <a:gd name="connsiteX44" fmla="*/ 2751129 w 2962551"/>
              <a:gd name="connsiteY44" fmla="*/ 253706 h 1886941"/>
              <a:gd name="connsiteX45" fmla="*/ 2801342 w 2962551"/>
              <a:gd name="connsiteY45" fmla="*/ 198208 h 1886941"/>
              <a:gd name="connsiteX46" fmla="*/ 2843626 w 2962551"/>
              <a:gd name="connsiteY46" fmla="*/ 155924 h 1886941"/>
              <a:gd name="connsiteX47" fmla="*/ 2875339 w 2962551"/>
              <a:gd name="connsiteY47" fmla="*/ 129496 h 1886941"/>
              <a:gd name="connsiteX48" fmla="*/ 2901767 w 2962551"/>
              <a:gd name="connsiteY48" fmla="*/ 110996 h 1886941"/>
              <a:gd name="connsiteX49" fmla="*/ 2917624 w 2962551"/>
              <a:gd name="connsiteY49" fmla="*/ 103068 h 1886941"/>
              <a:gd name="connsiteX50" fmla="*/ 2962551 w 2962551"/>
              <a:gd name="connsiteY50" fmla="*/ 87211 h 1886941"/>
              <a:gd name="connsiteX51" fmla="*/ 2500065 w 2962551"/>
              <a:gd name="connsiteY51" fmla="*/ 0 h 1886941"/>
              <a:gd name="connsiteX52" fmla="*/ 2531779 w 2962551"/>
              <a:gd name="connsiteY52" fmla="*/ 23785 h 1886941"/>
              <a:gd name="connsiteX53" fmla="*/ 2539707 w 2962551"/>
              <a:gd name="connsiteY53" fmla="*/ 39642 h 1886941"/>
              <a:gd name="connsiteX54" fmla="*/ 2544992 w 2962551"/>
              <a:gd name="connsiteY54" fmla="*/ 58141 h 1886941"/>
              <a:gd name="connsiteX55" fmla="*/ 2544992 w 2962551"/>
              <a:gd name="connsiteY55" fmla="*/ 71355 h 1886941"/>
              <a:gd name="connsiteX56" fmla="*/ 2537064 w 2962551"/>
              <a:gd name="connsiteY56" fmla="*/ 103068 h 1886941"/>
              <a:gd name="connsiteX57" fmla="*/ 2494780 w 2962551"/>
              <a:gd name="connsiteY57" fmla="*/ 163852 h 1886941"/>
              <a:gd name="connsiteX58" fmla="*/ 2410211 w 2962551"/>
              <a:gd name="connsiteY58" fmla="*/ 280134 h 1886941"/>
              <a:gd name="connsiteX59" fmla="*/ 2307143 w 2962551"/>
              <a:gd name="connsiteY59" fmla="*/ 406987 h 1886941"/>
              <a:gd name="connsiteX60" fmla="*/ 2180290 w 2962551"/>
              <a:gd name="connsiteY60" fmla="*/ 549697 h 1886941"/>
              <a:gd name="connsiteX61" fmla="*/ 2079864 w 2962551"/>
              <a:gd name="connsiteY61" fmla="*/ 652765 h 1886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962551" h="1886941">
                <a:moveTo>
                  <a:pt x="2079864" y="652765"/>
                </a:moveTo>
                <a:lnTo>
                  <a:pt x="1995295" y="734691"/>
                </a:lnTo>
                <a:lnTo>
                  <a:pt x="1923940" y="806046"/>
                </a:lnTo>
                <a:lnTo>
                  <a:pt x="1778588" y="919685"/>
                </a:lnTo>
                <a:lnTo>
                  <a:pt x="1717804" y="967255"/>
                </a:lnTo>
                <a:lnTo>
                  <a:pt x="1633235" y="1033325"/>
                </a:lnTo>
                <a:lnTo>
                  <a:pt x="1532810" y="1107322"/>
                </a:lnTo>
                <a:lnTo>
                  <a:pt x="1429742" y="1173392"/>
                </a:lnTo>
                <a:lnTo>
                  <a:pt x="1308174" y="1250032"/>
                </a:lnTo>
                <a:lnTo>
                  <a:pt x="1162821" y="1334601"/>
                </a:lnTo>
                <a:lnTo>
                  <a:pt x="996326" y="1421813"/>
                </a:lnTo>
                <a:lnTo>
                  <a:pt x="845688" y="1498453"/>
                </a:lnTo>
                <a:lnTo>
                  <a:pt x="689765" y="1569808"/>
                </a:lnTo>
                <a:lnTo>
                  <a:pt x="568197" y="1622663"/>
                </a:lnTo>
                <a:lnTo>
                  <a:pt x="465129" y="1667591"/>
                </a:lnTo>
                <a:lnTo>
                  <a:pt x="317133" y="1728374"/>
                </a:lnTo>
                <a:lnTo>
                  <a:pt x="203494" y="1773302"/>
                </a:lnTo>
                <a:lnTo>
                  <a:pt x="34357" y="1834085"/>
                </a:lnTo>
                <a:lnTo>
                  <a:pt x="10572" y="1847299"/>
                </a:lnTo>
                <a:lnTo>
                  <a:pt x="0" y="1857870"/>
                </a:lnTo>
                <a:lnTo>
                  <a:pt x="0" y="1871084"/>
                </a:lnTo>
                <a:lnTo>
                  <a:pt x="10572" y="1879013"/>
                </a:lnTo>
                <a:lnTo>
                  <a:pt x="47570" y="1886941"/>
                </a:lnTo>
                <a:lnTo>
                  <a:pt x="169138" y="1860513"/>
                </a:lnTo>
                <a:lnTo>
                  <a:pt x="348847" y="1812943"/>
                </a:lnTo>
                <a:lnTo>
                  <a:pt x="533841" y="1760088"/>
                </a:lnTo>
                <a:lnTo>
                  <a:pt x="697693" y="1704589"/>
                </a:lnTo>
                <a:lnTo>
                  <a:pt x="864188" y="1646448"/>
                </a:lnTo>
                <a:lnTo>
                  <a:pt x="1009540" y="1590950"/>
                </a:lnTo>
                <a:lnTo>
                  <a:pt x="1149607" y="1532809"/>
                </a:lnTo>
                <a:lnTo>
                  <a:pt x="1273818" y="1477311"/>
                </a:lnTo>
                <a:lnTo>
                  <a:pt x="1421813" y="1405956"/>
                </a:lnTo>
                <a:lnTo>
                  <a:pt x="1609450" y="1302888"/>
                </a:lnTo>
                <a:lnTo>
                  <a:pt x="1789159" y="1183963"/>
                </a:lnTo>
                <a:lnTo>
                  <a:pt x="1889584" y="1115251"/>
                </a:lnTo>
                <a:lnTo>
                  <a:pt x="2027009" y="1004254"/>
                </a:lnTo>
                <a:lnTo>
                  <a:pt x="2159147" y="893258"/>
                </a:lnTo>
                <a:lnTo>
                  <a:pt x="2272787" y="787547"/>
                </a:lnTo>
                <a:lnTo>
                  <a:pt x="2362641" y="700335"/>
                </a:lnTo>
                <a:lnTo>
                  <a:pt x="2449853" y="615766"/>
                </a:lnTo>
                <a:lnTo>
                  <a:pt x="2568777" y="486270"/>
                </a:lnTo>
                <a:lnTo>
                  <a:pt x="2648061" y="396416"/>
                </a:lnTo>
                <a:lnTo>
                  <a:pt x="2674488" y="356774"/>
                </a:lnTo>
                <a:lnTo>
                  <a:pt x="2711487" y="306562"/>
                </a:lnTo>
                <a:lnTo>
                  <a:pt x="2751129" y="253706"/>
                </a:lnTo>
                <a:lnTo>
                  <a:pt x="2801342" y="198208"/>
                </a:lnTo>
                <a:lnTo>
                  <a:pt x="2843626" y="155924"/>
                </a:lnTo>
                <a:lnTo>
                  <a:pt x="2875339" y="129496"/>
                </a:lnTo>
                <a:lnTo>
                  <a:pt x="2901767" y="110996"/>
                </a:lnTo>
                <a:lnTo>
                  <a:pt x="2917624" y="103068"/>
                </a:lnTo>
                <a:lnTo>
                  <a:pt x="2962551" y="87211"/>
                </a:lnTo>
                <a:lnTo>
                  <a:pt x="2500065" y="0"/>
                </a:lnTo>
                <a:lnTo>
                  <a:pt x="2531779" y="23785"/>
                </a:lnTo>
                <a:lnTo>
                  <a:pt x="2539707" y="39642"/>
                </a:lnTo>
                <a:lnTo>
                  <a:pt x="2544992" y="58141"/>
                </a:lnTo>
                <a:lnTo>
                  <a:pt x="2544992" y="71355"/>
                </a:lnTo>
                <a:lnTo>
                  <a:pt x="2537064" y="103068"/>
                </a:lnTo>
                <a:lnTo>
                  <a:pt x="2494780" y="163852"/>
                </a:lnTo>
                <a:lnTo>
                  <a:pt x="2410211" y="280134"/>
                </a:lnTo>
                <a:lnTo>
                  <a:pt x="2307143" y="406987"/>
                </a:lnTo>
                <a:lnTo>
                  <a:pt x="2180290" y="549697"/>
                </a:lnTo>
                <a:lnTo>
                  <a:pt x="2079864" y="65276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66F2D96E-BA23-4060-B320-9B58D04F24B8}"/>
              </a:ext>
            </a:extLst>
          </p:cNvPr>
          <p:cNvSpPr/>
          <p:nvPr/>
        </p:nvSpPr>
        <p:spPr>
          <a:xfrm>
            <a:off x="5411789" y="4611689"/>
            <a:ext cx="650875" cy="581025"/>
          </a:xfrm>
          <a:custGeom>
            <a:avLst/>
            <a:gdLst>
              <a:gd name="connsiteX0" fmla="*/ 185738 w 650082"/>
              <a:gd name="connsiteY0" fmla="*/ 250032 h 581025"/>
              <a:gd name="connsiteX1" fmla="*/ 100013 w 650082"/>
              <a:gd name="connsiteY1" fmla="*/ 147638 h 581025"/>
              <a:gd name="connsiteX2" fmla="*/ 0 w 650082"/>
              <a:gd name="connsiteY2" fmla="*/ 33338 h 581025"/>
              <a:gd name="connsiteX3" fmla="*/ 61913 w 650082"/>
              <a:gd name="connsiteY3" fmla="*/ 0 h 581025"/>
              <a:gd name="connsiteX4" fmla="*/ 197644 w 650082"/>
              <a:gd name="connsiteY4" fmla="*/ 52388 h 581025"/>
              <a:gd name="connsiteX5" fmla="*/ 311944 w 650082"/>
              <a:gd name="connsiteY5" fmla="*/ 97632 h 581025"/>
              <a:gd name="connsiteX6" fmla="*/ 435769 w 650082"/>
              <a:gd name="connsiteY6" fmla="*/ 147638 h 581025"/>
              <a:gd name="connsiteX7" fmla="*/ 452438 w 650082"/>
              <a:gd name="connsiteY7" fmla="*/ 157163 h 581025"/>
              <a:gd name="connsiteX8" fmla="*/ 464344 w 650082"/>
              <a:gd name="connsiteY8" fmla="*/ 171450 h 581025"/>
              <a:gd name="connsiteX9" fmla="*/ 495300 w 650082"/>
              <a:gd name="connsiteY9" fmla="*/ 223838 h 581025"/>
              <a:gd name="connsiteX10" fmla="*/ 547688 w 650082"/>
              <a:gd name="connsiteY10" fmla="*/ 319088 h 581025"/>
              <a:gd name="connsiteX11" fmla="*/ 581025 w 650082"/>
              <a:gd name="connsiteY11" fmla="*/ 383382 h 581025"/>
              <a:gd name="connsiteX12" fmla="*/ 650082 w 650082"/>
              <a:gd name="connsiteY12" fmla="*/ 526257 h 581025"/>
              <a:gd name="connsiteX13" fmla="*/ 588169 w 650082"/>
              <a:gd name="connsiteY13" fmla="*/ 581025 h 581025"/>
              <a:gd name="connsiteX14" fmla="*/ 481013 w 650082"/>
              <a:gd name="connsiteY14" fmla="*/ 526257 h 581025"/>
              <a:gd name="connsiteX15" fmla="*/ 431007 w 650082"/>
              <a:gd name="connsiteY15" fmla="*/ 497682 h 581025"/>
              <a:gd name="connsiteX16" fmla="*/ 383382 w 650082"/>
              <a:gd name="connsiteY16" fmla="*/ 466725 h 581025"/>
              <a:gd name="connsiteX17" fmla="*/ 347663 w 650082"/>
              <a:gd name="connsiteY17" fmla="*/ 438150 h 581025"/>
              <a:gd name="connsiteX18" fmla="*/ 311944 w 650082"/>
              <a:gd name="connsiteY18" fmla="*/ 402432 h 581025"/>
              <a:gd name="connsiteX19" fmla="*/ 261938 w 650082"/>
              <a:gd name="connsiteY19" fmla="*/ 345282 h 581025"/>
              <a:gd name="connsiteX20" fmla="*/ 185738 w 650082"/>
              <a:gd name="connsiteY20" fmla="*/ 250032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50082" h="581025">
                <a:moveTo>
                  <a:pt x="185738" y="250032"/>
                </a:moveTo>
                <a:lnTo>
                  <a:pt x="100013" y="147638"/>
                </a:lnTo>
                <a:lnTo>
                  <a:pt x="0" y="33338"/>
                </a:lnTo>
                <a:lnTo>
                  <a:pt x="61913" y="0"/>
                </a:lnTo>
                <a:lnTo>
                  <a:pt x="197644" y="52388"/>
                </a:lnTo>
                <a:lnTo>
                  <a:pt x="311944" y="97632"/>
                </a:lnTo>
                <a:lnTo>
                  <a:pt x="435769" y="147638"/>
                </a:lnTo>
                <a:lnTo>
                  <a:pt x="452438" y="157163"/>
                </a:lnTo>
                <a:lnTo>
                  <a:pt x="464344" y="171450"/>
                </a:lnTo>
                <a:lnTo>
                  <a:pt x="495300" y="223838"/>
                </a:lnTo>
                <a:lnTo>
                  <a:pt x="547688" y="319088"/>
                </a:lnTo>
                <a:lnTo>
                  <a:pt x="581025" y="383382"/>
                </a:lnTo>
                <a:lnTo>
                  <a:pt x="650082" y="526257"/>
                </a:lnTo>
                <a:lnTo>
                  <a:pt x="588169" y="581025"/>
                </a:lnTo>
                <a:lnTo>
                  <a:pt x="481013" y="526257"/>
                </a:lnTo>
                <a:lnTo>
                  <a:pt x="431007" y="497682"/>
                </a:lnTo>
                <a:lnTo>
                  <a:pt x="383382" y="466725"/>
                </a:lnTo>
                <a:lnTo>
                  <a:pt x="347663" y="438150"/>
                </a:lnTo>
                <a:lnTo>
                  <a:pt x="311944" y="402432"/>
                </a:lnTo>
                <a:lnTo>
                  <a:pt x="261938" y="345282"/>
                </a:lnTo>
                <a:lnTo>
                  <a:pt x="185738" y="2500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59ECF58-167B-4C71-93AC-F4B5AD6E13C4}"/>
              </a:ext>
            </a:extLst>
          </p:cNvPr>
          <p:cNvGrpSpPr/>
          <p:nvPr/>
        </p:nvGrpSpPr>
        <p:grpSpPr>
          <a:xfrm>
            <a:off x="4024264" y="1506539"/>
            <a:ext cx="4243436" cy="4672011"/>
            <a:chOff x="4024264" y="1506539"/>
            <a:chExt cx="4243436" cy="4672011"/>
          </a:xfrm>
        </p:grpSpPr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DCD4159A-5DCB-4792-949E-2E05EEA796FA}"/>
                </a:ext>
              </a:extLst>
            </p:cNvPr>
            <p:cNvSpPr/>
            <p:nvPr/>
          </p:nvSpPr>
          <p:spPr>
            <a:xfrm>
              <a:off x="4202063" y="1903413"/>
              <a:ext cx="3636962" cy="588962"/>
            </a:xfrm>
            <a:custGeom>
              <a:avLst/>
              <a:gdLst>
                <a:gd name="connsiteX0" fmla="*/ 1745402 w 3636750"/>
                <a:gd name="connsiteY0" fmla="*/ 193602 h 589743"/>
                <a:gd name="connsiteX1" fmla="*/ 2329188 w 3636750"/>
                <a:gd name="connsiteY1" fmla="*/ 142968 h 589743"/>
                <a:gd name="connsiteX2" fmla="*/ 2558533 w 3636750"/>
                <a:gd name="connsiteY2" fmla="*/ 122118 h 589743"/>
                <a:gd name="connsiteX3" fmla="*/ 2680651 w 3636750"/>
                <a:gd name="connsiteY3" fmla="*/ 116161 h 589743"/>
                <a:gd name="connsiteX4" fmla="*/ 2749157 w 3636750"/>
                <a:gd name="connsiteY4" fmla="*/ 107226 h 589743"/>
                <a:gd name="connsiteX5" fmla="*/ 2838512 w 3636750"/>
                <a:gd name="connsiteY5" fmla="*/ 92333 h 589743"/>
                <a:gd name="connsiteX6" fmla="*/ 3005308 w 3636750"/>
                <a:gd name="connsiteY6" fmla="*/ 71484 h 589743"/>
                <a:gd name="connsiteX7" fmla="*/ 3112534 w 3636750"/>
                <a:gd name="connsiteY7" fmla="*/ 53613 h 589743"/>
                <a:gd name="connsiteX8" fmla="*/ 3133383 w 3636750"/>
                <a:gd name="connsiteY8" fmla="*/ 44677 h 589743"/>
                <a:gd name="connsiteX9" fmla="*/ 3160190 w 3636750"/>
                <a:gd name="connsiteY9" fmla="*/ 23828 h 589743"/>
                <a:gd name="connsiteX10" fmla="*/ 3189975 w 3636750"/>
                <a:gd name="connsiteY10" fmla="*/ 8935 h 589743"/>
                <a:gd name="connsiteX11" fmla="*/ 3219760 w 3636750"/>
                <a:gd name="connsiteY11" fmla="*/ 0 h 589743"/>
                <a:gd name="connsiteX12" fmla="*/ 3252523 w 3636750"/>
                <a:gd name="connsiteY12" fmla="*/ 5957 h 589743"/>
                <a:gd name="connsiteX13" fmla="*/ 3276351 w 3636750"/>
                <a:gd name="connsiteY13" fmla="*/ 14892 h 589743"/>
                <a:gd name="connsiteX14" fmla="*/ 3300179 w 3636750"/>
                <a:gd name="connsiteY14" fmla="*/ 26806 h 589743"/>
                <a:gd name="connsiteX15" fmla="*/ 3318050 w 3636750"/>
                <a:gd name="connsiteY15" fmla="*/ 35742 h 589743"/>
                <a:gd name="connsiteX16" fmla="*/ 3398470 w 3636750"/>
                <a:gd name="connsiteY16" fmla="*/ 65527 h 589743"/>
                <a:gd name="connsiteX17" fmla="*/ 3511653 w 3636750"/>
                <a:gd name="connsiteY17" fmla="*/ 104247 h 589743"/>
                <a:gd name="connsiteX18" fmla="*/ 3550374 w 3636750"/>
                <a:gd name="connsiteY18" fmla="*/ 119140 h 589743"/>
                <a:gd name="connsiteX19" fmla="*/ 3583137 w 3636750"/>
                <a:gd name="connsiteY19" fmla="*/ 139989 h 589743"/>
                <a:gd name="connsiteX20" fmla="*/ 3612922 w 3636750"/>
                <a:gd name="connsiteY20" fmla="*/ 163817 h 589743"/>
                <a:gd name="connsiteX21" fmla="*/ 3630793 w 3636750"/>
                <a:gd name="connsiteY21" fmla="*/ 184667 h 589743"/>
                <a:gd name="connsiteX22" fmla="*/ 3636750 w 3636750"/>
                <a:gd name="connsiteY22" fmla="*/ 202538 h 589743"/>
                <a:gd name="connsiteX23" fmla="*/ 3630793 w 3636750"/>
                <a:gd name="connsiteY23" fmla="*/ 223387 h 589743"/>
                <a:gd name="connsiteX24" fmla="*/ 3609944 w 3636750"/>
                <a:gd name="connsiteY24" fmla="*/ 253172 h 589743"/>
                <a:gd name="connsiteX25" fmla="*/ 3583137 w 3636750"/>
                <a:gd name="connsiteY25" fmla="*/ 271043 h 589743"/>
                <a:gd name="connsiteX26" fmla="*/ 3568245 w 3636750"/>
                <a:gd name="connsiteY26" fmla="*/ 277000 h 589743"/>
                <a:gd name="connsiteX27" fmla="*/ 3523567 w 3636750"/>
                <a:gd name="connsiteY27" fmla="*/ 277000 h 589743"/>
                <a:gd name="connsiteX28" fmla="*/ 3413363 w 3636750"/>
                <a:gd name="connsiteY28" fmla="*/ 268065 h 589743"/>
                <a:gd name="connsiteX29" fmla="*/ 3332943 w 3636750"/>
                <a:gd name="connsiteY29" fmla="*/ 259129 h 589743"/>
                <a:gd name="connsiteX30" fmla="*/ 3297201 w 3636750"/>
                <a:gd name="connsiteY30" fmla="*/ 256151 h 589743"/>
                <a:gd name="connsiteX31" fmla="*/ 3097641 w 3636750"/>
                <a:gd name="connsiteY31" fmla="*/ 265086 h 589743"/>
                <a:gd name="connsiteX32" fmla="*/ 2850426 w 3636750"/>
                <a:gd name="connsiteY32" fmla="*/ 279979 h 589743"/>
                <a:gd name="connsiteX33" fmla="*/ 2600232 w 3636750"/>
                <a:gd name="connsiteY33" fmla="*/ 294871 h 589743"/>
                <a:gd name="connsiteX34" fmla="*/ 2478113 w 3636750"/>
                <a:gd name="connsiteY34" fmla="*/ 300828 h 589743"/>
                <a:gd name="connsiteX35" fmla="*/ 2281532 w 3636750"/>
                <a:gd name="connsiteY35" fmla="*/ 321678 h 589743"/>
                <a:gd name="connsiteX36" fmla="*/ 2171327 w 3636750"/>
                <a:gd name="connsiteY36" fmla="*/ 321678 h 589743"/>
                <a:gd name="connsiteX37" fmla="*/ 2037295 w 3636750"/>
                <a:gd name="connsiteY37" fmla="*/ 324656 h 589743"/>
                <a:gd name="connsiteX38" fmla="*/ 1939004 w 3636750"/>
                <a:gd name="connsiteY38" fmla="*/ 330613 h 589743"/>
                <a:gd name="connsiteX39" fmla="*/ 1801993 w 3636750"/>
                <a:gd name="connsiteY39" fmla="*/ 339549 h 589743"/>
                <a:gd name="connsiteX40" fmla="*/ 1697746 w 3636750"/>
                <a:gd name="connsiteY40" fmla="*/ 348484 h 589743"/>
                <a:gd name="connsiteX41" fmla="*/ 1524993 w 3636750"/>
                <a:gd name="connsiteY41" fmla="*/ 366355 h 589743"/>
                <a:gd name="connsiteX42" fmla="*/ 1325433 w 3636750"/>
                <a:gd name="connsiteY42" fmla="*/ 393162 h 589743"/>
                <a:gd name="connsiteX43" fmla="*/ 1140766 w 3636750"/>
                <a:gd name="connsiteY43" fmla="*/ 431882 h 589743"/>
                <a:gd name="connsiteX44" fmla="*/ 994819 w 3636750"/>
                <a:gd name="connsiteY44" fmla="*/ 455710 h 589743"/>
                <a:gd name="connsiteX45" fmla="*/ 836959 w 3636750"/>
                <a:gd name="connsiteY45" fmla="*/ 482517 h 589743"/>
                <a:gd name="connsiteX46" fmla="*/ 726754 w 3636750"/>
                <a:gd name="connsiteY46" fmla="*/ 506345 h 589743"/>
                <a:gd name="connsiteX47" fmla="*/ 643356 w 3636750"/>
                <a:gd name="connsiteY47" fmla="*/ 527194 h 589743"/>
                <a:gd name="connsiteX48" fmla="*/ 565915 w 3636750"/>
                <a:gd name="connsiteY48" fmla="*/ 551022 h 589743"/>
                <a:gd name="connsiteX49" fmla="*/ 497409 w 3636750"/>
                <a:gd name="connsiteY49" fmla="*/ 574850 h 589743"/>
                <a:gd name="connsiteX50" fmla="*/ 443796 w 3636750"/>
                <a:gd name="connsiteY50" fmla="*/ 589743 h 589743"/>
                <a:gd name="connsiteX51" fmla="*/ 416990 w 3636750"/>
                <a:gd name="connsiteY51" fmla="*/ 580807 h 589743"/>
                <a:gd name="connsiteX52" fmla="*/ 351463 w 3636750"/>
                <a:gd name="connsiteY52" fmla="*/ 556979 h 589743"/>
                <a:gd name="connsiteX53" fmla="*/ 288914 w 3636750"/>
                <a:gd name="connsiteY53" fmla="*/ 521237 h 589743"/>
                <a:gd name="connsiteX54" fmla="*/ 241258 w 3636750"/>
                <a:gd name="connsiteY54" fmla="*/ 482517 h 589743"/>
                <a:gd name="connsiteX55" fmla="*/ 181688 w 3636750"/>
                <a:gd name="connsiteY55" fmla="*/ 428904 h 589743"/>
                <a:gd name="connsiteX56" fmla="*/ 125097 w 3636750"/>
                <a:gd name="connsiteY56" fmla="*/ 366355 h 589743"/>
                <a:gd name="connsiteX57" fmla="*/ 80419 w 3636750"/>
                <a:gd name="connsiteY57" fmla="*/ 312742 h 589743"/>
                <a:gd name="connsiteX58" fmla="*/ 29785 w 3636750"/>
                <a:gd name="connsiteY58" fmla="*/ 250194 h 589743"/>
                <a:gd name="connsiteX59" fmla="*/ 8935 w 3636750"/>
                <a:gd name="connsiteY59" fmla="*/ 217430 h 589743"/>
                <a:gd name="connsiteX60" fmla="*/ 0 w 3636750"/>
                <a:gd name="connsiteY60" fmla="*/ 190624 h 589743"/>
                <a:gd name="connsiteX61" fmla="*/ 2978 w 3636750"/>
                <a:gd name="connsiteY61" fmla="*/ 178710 h 589743"/>
                <a:gd name="connsiteX62" fmla="*/ 11914 w 3636750"/>
                <a:gd name="connsiteY62" fmla="*/ 172753 h 589743"/>
                <a:gd name="connsiteX63" fmla="*/ 26806 w 3636750"/>
                <a:gd name="connsiteY63" fmla="*/ 172753 h 589743"/>
                <a:gd name="connsiteX64" fmla="*/ 62548 w 3636750"/>
                <a:gd name="connsiteY64" fmla="*/ 187645 h 589743"/>
                <a:gd name="connsiteX65" fmla="*/ 137011 w 3636750"/>
                <a:gd name="connsiteY65" fmla="*/ 229344 h 589743"/>
                <a:gd name="connsiteX66" fmla="*/ 178710 w 3636750"/>
                <a:gd name="connsiteY66" fmla="*/ 253172 h 589743"/>
                <a:gd name="connsiteX67" fmla="*/ 244237 w 3636750"/>
                <a:gd name="connsiteY67" fmla="*/ 279979 h 589743"/>
                <a:gd name="connsiteX68" fmla="*/ 303807 w 3636750"/>
                <a:gd name="connsiteY68" fmla="*/ 297850 h 589743"/>
                <a:gd name="connsiteX69" fmla="*/ 378269 w 3636750"/>
                <a:gd name="connsiteY69" fmla="*/ 312742 h 589743"/>
                <a:gd name="connsiteX70" fmla="*/ 428904 w 3636750"/>
                <a:gd name="connsiteY70" fmla="*/ 318699 h 589743"/>
                <a:gd name="connsiteX71" fmla="*/ 458689 w 3636750"/>
                <a:gd name="connsiteY71" fmla="*/ 321678 h 589743"/>
                <a:gd name="connsiteX72" fmla="*/ 554001 w 3636750"/>
                <a:gd name="connsiteY72" fmla="*/ 321678 h 589743"/>
                <a:gd name="connsiteX73" fmla="*/ 693991 w 3636750"/>
                <a:gd name="connsiteY73" fmla="*/ 306785 h 589743"/>
                <a:gd name="connsiteX74" fmla="*/ 884615 w 3636750"/>
                <a:gd name="connsiteY74" fmla="*/ 285936 h 589743"/>
                <a:gd name="connsiteX75" fmla="*/ 1122895 w 3636750"/>
                <a:gd name="connsiteY75" fmla="*/ 250194 h 589743"/>
                <a:gd name="connsiteX76" fmla="*/ 1393938 w 3636750"/>
                <a:gd name="connsiteY76" fmla="*/ 226366 h 589743"/>
                <a:gd name="connsiteX77" fmla="*/ 1593498 w 3636750"/>
                <a:gd name="connsiteY77" fmla="*/ 208495 h 589743"/>
                <a:gd name="connsiteX78" fmla="*/ 1745402 w 3636750"/>
                <a:gd name="connsiteY78" fmla="*/ 193602 h 58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636750" h="589743">
                  <a:moveTo>
                    <a:pt x="1745402" y="193602"/>
                  </a:moveTo>
                  <a:lnTo>
                    <a:pt x="2329188" y="142968"/>
                  </a:lnTo>
                  <a:lnTo>
                    <a:pt x="2558533" y="122118"/>
                  </a:lnTo>
                  <a:lnTo>
                    <a:pt x="2680651" y="116161"/>
                  </a:lnTo>
                  <a:lnTo>
                    <a:pt x="2749157" y="107226"/>
                  </a:lnTo>
                  <a:lnTo>
                    <a:pt x="2838512" y="92333"/>
                  </a:lnTo>
                  <a:lnTo>
                    <a:pt x="3005308" y="71484"/>
                  </a:lnTo>
                  <a:lnTo>
                    <a:pt x="3112534" y="53613"/>
                  </a:lnTo>
                  <a:lnTo>
                    <a:pt x="3133383" y="44677"/>
                  </a:lnTo>
                  <a:lnTo>
                    <a:pt x="3160190" y="23828"/>
                  </a:lnTo>
                  <a:lnTo>
                    <a:pt x="3189975" y="8935"/>
                  </a:lnTo>
                  <a:lnTo>
                    <a:pt x="3219760" y="0"/>
                  </a:lnTo>
                  <a:lnTo>
                    <a:pt x="3252523" y="5957"/>
                  </a:lnTo>
                  <a:lnTo>
                    <a:pt x="3276351" y="14892"/>
                  </a:lnTo>
                  <a:lnTo>
                    <a:pt x="3300179" y="26806"/>
                  </a:lnTo>
                  <a:lnTo>
                    <a:pt x="3318050" y="35742"/>
                  </a:lnTo>
                  <a:lnTo>
                    <a:pt x="3398470" y="65527"/>
                  </a:lnTo>
                  <a:lnTo>
                    <a:pt x="3511653" y="104247"/>
                  </a:lnTo>
                  <a:lnTo>
                    <a:pt x="3550374" y="119140"/>
                  </a:lnTo>
                  <a:lnTo>
                    <a:pt x="3583137" y="139989"/>
                  </a:lnTo>
                  <a:lnTo>
                    <a:pt x="3612922" y="163817"/>
                  </a:lnTo>
                  <a:lnTo>
                    <a:pt x="3630793" y="184667"/>
                  </a:lnTo>
                  <a:lnTo>
                    <a:pt x="3636750" y="202538"/>
                  </a:lnTo>
                  <a:lnTo>
                    <a:pt x="3630793" y="223387"/>
                  </a:lnTo>
                  <a:lnTo>
                    <a:pt x="3609944" y="253172"/>
                  </a:lnTo>
                  <a:lnTo>
                    <a:pt x="3583137" y="271043"/>
                  </a:lnTo>
                  <a:lnTo>
                    <a:pt x="3568245" y="277000"/>
                  </a:lnTo>
                  <a:lnTo>
                    <a:pt x="3523567" y="277000"/>
                  </a:lnTo>
                  <a:lnTo>
                    <a:pt x="3413363" y="268065"/>
                  </a:lnTo>
                  <a:lnTo>
                    <a:pt x="3332943" y="259129"/>
                  </a:lnTo>
                  <a:lnTo>
                    <a:pt x="3297201" y="256151"/>
                  </a:lnTo>
                  <a:lnTo>
                    <a:pt x="3097641" y="265086"/>
                  </a:lnTo>
                  <a:lnTo>
                    <a:pt x="2850426" y="279979"/>
                  </a:lnTo>
                  <a:lnTo>
                    <a:pt x="2600232" y="294871"/>
                  </a:lnTo>
                  <a:lnTo>
                    <a:pt x="2478113" y="300828"/>
                  </a:lnTo>
                  <a:lnTo>
                    <a:pt x="2281532" y="321678"/>
                  </a:lnTo>
                  <a:lnTo>
                    <a:pt x="2171327" y="321678"/>
                  </a:lnTo>
                  <a:lnTo>
                    <a:pt x="2037295" y="324656"/>
                  </a:lnTo>
                  <a:lnTo>
                    <a:pt x="1939004" y="330613"/>
                  </a:lnTo>
                  <a:lnTo>
                    <a:pt x="1801993" y="339549"/>
                  </a:lnTo>
                  <a:lnTo>
                    <a:pt x="1697746" y="348484"/>
                  </a:lnTo>
                  <a:lnTo>
                    <a:pt x="1524993" y="366355"/>
                  </a:lnTo>
                  <a:lnTo>
                    <a:pt x="1325433" y="393162"/>
                  </a:lnTo>
                  <a:lnTo>
                    <a:pt x="1140766" y="431882"/>
                  </a:lnTo>
                  <a:lnTo>
                    <a:pt x="994819" y="455710"/>
                  </a:lnTo>
                  <a:lnTo>
                    <a:pt x="836959" y="482517"/>
                  </a:lnTo>
                  <a:lnTo>
                    <a:pt x="726754" y="506345"/>
                  </a:lnTo>
                  <a:lnTo>
                    <a:pt x="643356" y="527194"/>
                  </a:lnTo>
                  <a:lnTo>
                    <a:pt x="565915" y="551022"/>
                  </a:lnTo>
                  <a:lnTo>
                    <a:pt x="497409" y="574850"/>
                  </a:lnTo>
                  <a:lnTo>
                    <a:pt x="443796" y="589743"/>
                  </a:lnTo>
                  <a:lnTo>
                    <a:pt x="416990" y="580807"/>
                  </a:lnTo>
                  <a:lnTo>
                    <a:pt x="351463" y="556979"/>
                  </a:lnTo>
                  <a:lnTo>
                    <a:pt x="288914" y="521237"/>
                  </a:lnTo>
                  <a:lnTo>
                    <a:pt x="241258" y="482517"/>
                  </a:lnTo>
                  <a:lnTo>
                    <a:pt x="181688" y="428904"/>
                  </a:lnTo>
                  <a:lnTo>
                    <a:pt x="125097" y="366355"/>
                  </a:lnTo>
                  <a:lnTo>
                    <a:pt x="80419" y="312742"/>
                  </a:lnTo>
                  <a:lnTo>
                    <a:pt x="29785" y="250194"/>
                  </a:lnTo>
                  <a:lnTo>
                    <a:pt x="8935" y="217430"/>
                  </a:lnTo>
                  <a:lnTo>
                    <a:pt x="0" y="190624"/>
                  </a:lnTo>
                  <a:lnTo>
                    <a:pt x="2978" y="178710"/>
                  </a:lnTo>
                  <a:lnTo>
                    <a:pt x="11914" y="172753"/>
                  </a:lnTo>
                  <a:lnTo>
                    <a:pt x="26806" y="172753"/>
                  </a:lnTo>
                  <a:lnTo>
                    <a:pt x="62548" y="187645"/>
                  </a:lnTo>
                  <a:lnTo>
                    <a:pt x="137011" y="229344"/>
                  </a:lnTo>
                  <a:lnTo>
                    <a:pt x="178710" y="253172"/>
                  </a:lnTo>
                  <a:lnTo>
                    <a:pt x="244237" y="279979"/>
                  </a:lnTo>
                  <a:lnTo>
                    <a:pt x="303807" y="297850"/>
                  </a:lnTo>
                  <a:lnTo>
                    <a:pt x="378269" y="312742"/>
                  </a:lnTo>
                  <a:lnTo>
                    <a:pt x="428904" y="318699"/>
                  </a:lnTo>
                  <a:lnTo>
                    <a:pt x="458689" y="321678"/>
                  </a:lnTo>
                  <a:lnTo>
                    <a:pt x="554001" y="321678"/>
                  </a:lnTo>
                  <a:lnTo>
                    <a:pt x="693991" y="306785"/>
                  </a:lnTo>
                  <a:lnTo>
                    <a:pt x="884615" y="285936"/>
                  </a:lnTo>
                  <a:lnTo>
                    <a:pt x="1122895" y="250194"/>
                  </a:lnTo>
                  <a:lnTo>
                    <a:pt x="1393938" y="226366"/>
                  </a:lnTo>
                  <a:lnTo>
                    <a:pt x="1593498" y="208495"/>
                  </a:lnTo>
                  <a:lnTo>
                    <a:pt x="1745402" y="19360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11B1BA9D-FA0F-431D-8A7A-203D7ED90E97}"/>
                </a:ext>
              </a:extLst>
            </p:cNvPr>
            <p:cNvSpPr/>
            <p:nvPr/>
          </p:nvSpPr>
          <p:spPr>
            <a:xfrm>
              <a:off x="4481464" y="2752726"/>
              <a:ext cx="600075" cy="798513"/>
            </a:xfrm>
            <a:custGeom>
              <a:avLst/>
              <a:gdLst>
                <a:gd name="connsiteX0" fmla="*/ 445294 w 600075"/>
                <a:gd name="connsiteY0" fmla="*/ 323850 h 797719"/>
                <a:gd name="connsiteX1" fmla="*/ 402431 w 600075"/>
                <a:gd name="connsiteY1" fmla="*/ 211931 h 797719"/>
                <a:gd name="connsiteX2" fmla="*/ 378619 w 600075"/>
                <a:gd name="connsiteY2" fmla="*/ 164306 h 797719"/>
                <a:gd name="connsiteX3" fmla="*/ 302419 w 600075"/>
                <a:gd name="connsiteY3" fmla="*/ 73819 h 797719"/>
                <a:gd name="connsiteX4" fmla="*/ 250031 w 600075"/>
                <a:gd name="connsiteY4" fmla="*/ 57150 h 797719"/>
                <a:gd name="connsiteX5" fmla="*/ 197644 w 600075"/>
                <a:gd name="connsiteY5" fmla="*/ 40481 h 797719"/>
                <a:gd name="connsiteX6" fmla="*/ 140494 w 600075"/>
                <a:gd name="connsiteY6" fmla="*/ 23813 h 797719"/>
                <a:gd name="connsiteX7" fmla="*/ 90488 w 600075"/>
                <a:gd name="connsiteY7" fmla="*/ 11906 h 797719"/>
                <a:gd name="connsiteX8" fmla="*/ 50006 w 600075"/>
                <a:gd name="connsiteY8" fmla="*/ 4763 h 797719"/>
                <a:gd name="connsiteX9" fmla="*/ 23813 w 600075"/>
                <a:gd name="connsiteY9" fmla="*/ 0 h 797719"/>
                <a:gd name="connsiteX10" fmla="*/ 7144 w 600075"/>
                <a:gd name="connsiteY10" fmla="*/ 2381 h 797719"/>
                <a:gd name="connsiteX11" fmla="*/ 0 w 600075"/>
                <a:gd name="connsiteY11" fmla="*/ 9525 h 797719"/>
                <a:gd name="connsiteX12" fmla="*/ 0 w 600075"/>
                <a:gd name="connsiteY12" fmla="*/ 23813 h 797719"/>
                <a:gd name="connsiteX13" fmla="*/ 9525 w 600075"/>
                <a:gd name="connsiteY13" fmla="*/ 45244 h 797719"/>
                <a:gd name="connsiteX14" fmla="*/ 28575 w 600075"/>
                <a:gd name="connsiteY14" fmla="*/ 61913 h 797719"/>
                <a:gd name="connsiteX15" fmla="*/ 76200 w 600075"/>
                <a:gd name="connsiteY15" fmla="*/ 100013 h 797719"/>
                <a:gd name="connsiteX16" fmla="*/ 116681 w 600075"/>
                <a:gd name="connsiteY16" fmla="*/ 140494 h 797719"/>
                <a:gd name="connsiteX17" fmla="*/ 145256 w 600075"/>
                <a:gd name="connsiteY17" fmla="*/ 178594 h 797719"/>
                <a:gd name="connsiteX18" fmla="*/ 178594 w 600075"/>
                <a:gd name="connsiteY18" fmla="*/ 223838 h 797719"/>
                <a:gd name="connsiteX19" fmla="*/ 200025 w 600075"/>
                <a:gd name="connsiteY19" fmla="*/ 261938 h 797719"/>
                <a:gd name="connsiteX20" fmla="*/ 223838 w 600075"/>
                <a:gd name="connsiteY20" fmla="*/ 307181 h 797719"/>
                <a:gd name="connsiteX21" fmla="*/ 259556 w 600075"/>
                <a:gd name="connsiteY21" fmla="*/ 383381 h 797719"/>
                <a:gd name="connsiteX22" fmla="*/ 290513 w 600075"/>
                <a:gd name="connsiteY22" fmla="*/ 459581 h 797719"/>
                <a:gd name="connsiteX23" fmla="*/ 323850 w 600075"/>
                <a:gd name="connsiteY23" fmla="*/ 547688 h 797719"/>
                <a:gd name="connsiteX24" fmla="*/ 345281 w 600075"/>
                <a:gd name="connsiteY24" fmla="*/ 604838 h 797719"/>
                <a:gd name="connsiteX25" fmla="*/ 350044 w 600075"/>
                <a:gd name="connsiteY25" fmla="*/ 628650 h 797719"/>
                <a:gd name="connsiteX26" fmla="*/ 350044 w 600075"/>
                <a:gd name="connsiteY26" fmla="*/ 642938 h 797719"/>
                <a:gd name="connsiteX27" fmla="*/ 357188 w 600075"/>
                <a:gd name="connsiteY27" fmla="*/ 666750 h 797719"/>
                <a:gd name="connsiteX28" fmla="*/ 371475 w 600075"/>
                <a:gd name="connsiteY28" fmla="*/ 692944 h 797719"/>
                <a:gd name="connsiteX29" fmla="*/ 385763 w 600075"/>
                <a:gd name="connsiteY29" fmla="*/ 716756 h 797719"/>
                <a:gd name="connsiteX30" fmla="*/ 407194 w 600075"/>
                <a:gd name="connsiteY30" fmla="*/ 742950 h 797719"/>
                <a:gd name="connsiteX31" fmla="*/ 431006 w 600075"/>
                <a:gd name="connsiteY31" fmla="*/ 764381 h 797719"/>
                <a:gd name="connsiteX32" fmla="*/ 454819 w 600075"/>
                <a:gd name="connsiteY32" fmla="*/ 778669 h 797719"/>
                <a:gd name="connsiteX33" fmla="*/ 466725 w 600075"/>
                <a:gd name="connsiteY33" fmla="*/ 785813 h 797719"/>
                <a:gd name="connsiteX34" fmla="*/ 483394 w 600075"/>
                <a:gd name="connsiteY34" fmla="*/ 792956 h 797719"/>
                <a:gd name="connsiteX35" fmla="*/ 509588 w 600075"/>
                <a:gd name="connsiteY35" fmla="*/ 797719 h 797719"/>
                <a:gd name="connsiteX36" fmla="*/ 538163 w 600075"/>
                <a:gd name="connsiteY36" fmla="*/ 792956 h 797719"/>
                <a:gd name="connsiteX37" fmla="*/ 557213 w 600075"/>
                <a:gd name="connsiteY37" fmla="*/ 781050 h 797719"/>
                <a:gd name="connsiteX38" fmla="*/ 581025 w 600075"/>
                <a:gd name="connsiteY38" fmla="*/ 759619 h 797719"/>
                <a:gd name="connsiteX39" fmla="*/ 600075 w 600075"/>
                <a:gd name="connsiteY39" fmla="*/ 731044 h 797719"/>
                <a:gd name="connsiteX40" fmla="*/ 550069 w 600075"/>
                <a:gd name="connsiteY40" fmla="*/ 583406 h 797719"/>
                <a:gd name="connsiteX41" fmla="*/ 492919 w 600075"/>
                <a:gd name="connsiteY41" fmla="*/ 442913 h 797719"/>
                <a:gd name="connsiteX42" fmla="*/ 445294 w 600075"/>
                <a:gd name="connsiteY42" fmla="*/ 3238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0075" h="797719">
                  <a:moveTo>
                    <a:pt x="445294" y="323850"/>
                  </a:moveTo>
                  <a:lnTo>
                    <a:pt x="402431" y="211931"/>
                  </a:lnTo>
                  <a:lnTo>
                    <a:pt x="378619" y="164306"/>
                  </a:lnTo>
                  <a:lnTo>
                    <a:pt x="302419" y="73819"/>
                  </a:lnTo>
                  <a:lnTo>
                    <a:pt x="250031" y="57150"/>
                  </a:lnTo>
                  <a:lnTo>
                    <a:pt x="197644" y="40481"/>
                  </a:lnTo>
                  <a:lnTo>
                    <a:pt x="140494" y="23813"/>
                  </a:lnTo>
                  <a:lnTo>
                    <a:pt x="90488" y="11906"/>
                  </a:lnTo>
                  <a:lnTo>
                    <a:pt x="50006" y="4763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9525" y="45244"/>
                  </a:lnTo>
                  <a:lnTo>
                    <a:pt x="28575" y="61913"/>
                  </a:lnTo>
                  <a:lnTo>
                    <a:pt x="76200" y="100013"/>
                  </a:lnTo>
                  <a:lnTo>
                    <a:pt x="116681" y="140494"/>
                  </a:lnTo>
                  <a:lnTo>
                    <a:pt x="145256" y="178594"/>
                  </a:lnTo>
                  <a:lnTo>
                    <a:pt x="178594" y="223838"/>
                  </a:lnTo>
                  <a:lnTo>
                    <a:pt x="200025" y="261938"/>
                  </a:lnTo>
                  <a:lnTo>
                    <a:pt x="223838" y="307181"/>
                  </a:lnTo>
                  <a:lnTo>
                    <a:pt x="259556" y="383381"/>
                  </a:lnTo>
                  <a:lnTo>
                    <a:pt x="290513" y="459581"/>
                  </a:lnTo>
                  <a:lnTo>
                    <a:pt x="323850" y="547688"/>
                  </a:lnTo>
                  <a:lnTo>
                    <a:pt x="345281" y="604838"/>
                  </a:lnTo>
                  <a:lnTo>
                    <a:pt x="350044" y="628650"/>
                  </a:lnTo>
                  <a:lnTo>
                    <a:pt x="350044" y="642938"/>
                  </a:lnTo>
                  <a:lnTo>
                    <a:pt x="357188" y="666750"/>
                  </a:lnTo>
                  <a:lnTo>
                    <a:pt x="371475" y="692944"/>
                  </a:lnTo>
                  <a:lnTo>
                    <a:pt x="385763" y="716756"/>
                  </a:lnTo>
                  <a:lnTo>
                    <a:pt x="407194" y="742950"/>
                  </a:lnTo>
                  <a:lnTo>
                    <a:pt x="431006" y="764381"/>
                  </a:lnTo>
                  <a:lnTo>
                    <a:pt x="454819" y="778669"/>
                  </a:lnTo>
                  <a:lnTo>
                    <a:pt x="466725" y="785813"/>
                  </a:lnTo>
                  <a:lnTo>
                    <a:pt x="483394" y="792956"/>
                  </a:lnTo>
                  <a:lnTo>
                    <a:pt x="509588" y="797719"/>
                  </a:lnTo>
                  <a:lnTo>
                    <a:pt x="538163" y="792956"/>
                  </a:lnTo>
                  <a:lnTo>
                    <a:pt x="557213" y="781050"/>
                  </a:lnTo>
                  <a:lnTo>
                    <a:pt x="581025" y="759619"/>
                  </a:lnTo>
                  <a:lnTo>
                    <a:pt x="600075" y="731044"/>
                  </a:lnTo>
                  <a:lnTo>
                    <a:pt x="550069" y="583406"/>
                  </a:lnTo>
                  <a:lnTo>
                    <a:pt x="492919" y="442913"/>
                  </a:lnTo>
                  <a:lnTo>
                    <a:pt x="445294" y="3238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68">
              <a:extLst>
                <a:ext uri="{FF2B5EF4-FFF2-40B4-BE49-F238E27FC236}">
                  <a16:creationId xmlns:a16="http://schemas.microsoft.com/office/drawing/2014/main" id="{E522A31F-57B6-484F-B429-E2F590E30073}"/>
                </a:ext>
              </a:extLst>
            </p:cNvPr>
            <p:cNvSpPr/>
            <p:nvPr/>
          </p:nvSpPr>
          <p:spPr>
            <a:xfrm>
              <a:off x="4024264" y="3611563"/>
              <a:ext cx="455613" cy="1136650"/>
            </a:xfrm>
            <a:custGeom>
              <a:avLst/>
              <a:gdLst>
                <a:gd name="connsiteX0" fmla="*/ 435769 w 454819"/>
                <a:gd name="connsiteY0" fmla="*/ 502444 h 1135857"/>
                <a:gd name="connsiteX1" fmla="*/ 426244 w 454819"/>
                <a:gd name="connsiteY1" fmla="*/ 569119 h 1135857"/>
                <a:gd name="connsiteX2" fmla="*/ 414338 w 454819"/>
                <a:gd name="connsiteY2" fmla="*/ 633413 h 1135857"/>
                <a:gd name="connsiteX3" fmla="*/ 397669 w 454819"/>
                <a:gd name="connsiteY3" fmla="*/ 704850 h 1135857"/>
                <a:gd name="connsiteX4" fmla="*/ 383381 w 454819"/>
                <a:gd name="connsiteY4" fmla="*/ 752475 h 1135857"/>
                <a:gd name="connsiteX5" fmla="*/ 366713 w 454819"/>
                <a:gd name="connsiteY5" fmla="*/ 800100 h 1135857"/>
                <a:gd name="connsiteX6" fmla="*/ 338138 w 454819"/>
                <a:gd name="connsiteY6" fmla="*/ 873919 h 1135857"/>
                <a:gd name="connsiteX7" fmla="*/ 307181 w 454819"/>
                <a:gd name="connsiteY7" fmla="*/ 938213 h 1135857"/>
                <a:gd name="connsiteX8" fmla="*/ 273844 w 454819"/>
                <a:gd name="connsiteY8" fmla="*/ 995363 h 1135857"/>
                <a:gd name="connsiteX9" fmla="*/ 238125 w 454819"/>
                <a:gd name="connsiteY9" fmla="*/ 1047750 h 1135857"/>
                <a:gd name="connsiteX10" fmla="*/ 197644 w 454819"/>
                <a:gd name="connsiteY10" fmla="*/ 1095375 h 1135857"/>
                <a:gd name="connsiteX11" fmla="*/ 161925 w 454819"/>
                <a:gd name="connsiteY11" fmla="*/ 1121569 h 1135857"/>
                <a:gd name="connsiteX12" fmla="*/ 133350 w 454819"/>
                <a:gd name="connsiteY12" fmla="*/ 1135857 h 1135857"/>
                <a:gd name="connsiteX13" fmla="*/ 121444 w 454819"/>
                <a:gd name="connsiteY13" fmla="*/ 1135857 h 1135857"/>
                <a:gd name="connsiteX14" fmla="*/ 83344 w 454819"/>
                <a:gd name="connsiteY14" fmla="*/ 1123950 h 1135857"/>
                <a:gd name="connsiteX15" fmla="*/ 64294 w 454819"/>
                <a:gd name="connsiteY15" fmla="*/ 1107282 h 1135857"/>
                <a:gd name="connsiteX16" fmla="*/ 42863 w 454819"/>
                <a:gd name="connsiteY16" fmla="*/ 1083469 h 1135857"/>
                <a:gd name="connsiteX17" fmla="*/ 23813 w 454819"/>
                <a:gd name="connsiteY17" fmla="*/ 1042988 h 1135857"/>
                <a:gd name="connsiteX18" fmla="*/ 9525 w 454819"/>
                <a:gd name="connsiteY18" fmla="*/ 988219 h 1135857"/>
                <a:gd name="connsiteX19" fmla="*/ 0 w 454819"/>
                <a:gd name="connsiteY19" fmla="*/ 940594 h 1135857"/>
                <a:gd name="connsiteX20" fmla="*/ 2381 w 454819"/>
                <a:gd name="connsiteY20" fmla="*/ 859632 h 1135857"/>
                <a:gd name="connsiteX21" fmla="*/ 11906 w 454819"/>
                <a:gd name="connsiteY21" fmla="*/ 778669 h 1135857"/>
                <a:gd name="connsiteX22" fmla="*/ 23813 w 454819"/>
                <a:gd name="connsiteY22" fmla="*/ 709613 h 1135857"/>
                <a:gd name="connsiteX23" fmla="*/ 54769 w 454819"/>
                <a:gd name="connsiteY23" fmla="*/ 678657 h 1135857"/>
                <a:gd name="connsiteX24" fmla="*/ 90488 w 454819"/>
                <a:gd name="connsiteY24" fmla="*/ 642938 h 1135857"/>
                <a:gd name="connsiteX25" fmla="*/ 123825 w 454819"/>
                <a:gd name="connsiteY25" fmla="*/ 602457 h 1135857"/>
                <a:gd name="connsiteX26" fmla="*/ 159544 w 454819"/>
                <a:gd name="connsiteY26" fmla="*/ 554832 h 1135857"/>
                <a:gd name="connsiteX27" fmla="*/ 192881 w 454819"/>
                <a:gd name="connsiteY27" fmla="*/ 502444 h 1135857"/>
                <a:gd name="connsiteX28" fmla="*/ 226219 w 454819"/>
                <a:gd name="connsiteY28" fmla="*/ 440532 h 1135857"/>
                <a:gd name="connsiteX29" fmla="*/ 261938 w 454819"/>
                <a:gd name="connsiteY29" fmla="*/ 366713 h 1135857"/>
                <a:gd name="connsiteX30" fmla="*/ 295275 w 454819"/>
                <a:gd name="connsiteY30" fmla="*/ 280988 h 1135857"/>
                <a:gd name="connsiteX31" fmla="*/ 314325 w 454819"/>
                <a:gd name="connsiteY31" fmla="*/ 221457 h 1135857"/>
                <a:gd name="connsiteX32" fmla="*/ 314325 w 454819"/>
                <a:gd name="connsiteY32" fmla="*/ 183357 h 1135857"/>
                <a:gd name="connsiteX33" fmla="*/ 309563 w 454819"/>
                <a:gd name="connsiteY33" fmla="*/ 138113 h 1135857"/>
                <a:gd name="connsiteX34" fmla="*/ 297656 w 454819"/>
                <a:gd name="connsiteY34" fmla="*/ 85725 h 1135857"/>
                <a:gd name="connsiteX35" fmla="*/ 290513 w 454819"/>
                <a:gd name="connsiteY35" fmla="*/ 59532 h 1135857"/>
                <a:gd name="connsiteX36" fmla="*/ 280988 w 454819"/>
                <a:gd name="connsiteY36" fmla="*/ 30957 h 1135857"/>
                <a:gd name="connsiteX37" fmla="*/ 278606 w 454819"/>
                <a:gd name="connsiteY37" fmla="*/ 9525 h 1135857"/>
                <a:gd name="connsiteX38" fmla="*/ 290513 w 454819"/>
                <a:gd name="connsiteY38" fmla="*/ 0 h 1135857"/>
                <a:gd name="connsiteX39" fmla="*/ 304800 w 454819"/>
                <a:gd name="connsiteY39" fmla="*/ 0 h 1135857"/>
                <a:gd name="connsiteX40" fmla="*/ 328613 w 454819"/>
                <a:gd name="connsiteY40" fmla="*/ 9525 h 1135857"/>
                <a:gd name="connsiteX41" fmla="*/ 350044 w 454819"/>
                <a:gd name="connsiteY41" fmla="*/ 28575 h 1135857"/>
                <a:gd name="connsiteX42" fmla="*/ 373856 w 454819"/>
                <a:gd name="connsiteY42" fmla="*/ 57150 h 1135857"/>
                <a:gd name="connsiteX43" fmla="*/ 397669 w 454819"/>
                <a:gd name="connsiteY43" fmla="*/ 95250 h 1135857"/>
                <a:gd name="connsiteX44" fmla="*/ 411956 w 454819"/>
                <a:gd name="connsiteY44" fmla="*/ 121444 h 1135857"/>
                <a:gd name="connsiteX45" fmla="*/ 426244 w 454819"/>
                <a:gd name="connsiteY45" fmla="*/ 154782 h 1135857"/>
                <a:gd name="connsiteX46" fmla="*/ 438150 w 454819"/>
                <a:gd name="connsiteY46" fmla="*/ 192882 h 1135857"/>
                <a:gd name="connsiteX47" fmla="*/ 450056 w 454819"/>
                <a:gd name="connsiteY47" fmla="*/ 240507 h 1135857"/>
                <a:gd name="connsiteX48" fmla="*/ 454819 w 454819"/>
                <a:gd name="connsiteY48" fmla="*/ 269082 h 1135857"/>
                <a:gd name="connsiteX49" fmla="*/ 450056 w 454819"/>
                <a:gd name="connsiteY49" fmla="*/ 369094 h 1135857"/>
                <a:gd name="connsiteX50" fmla="*/ 435769 w 454819"/>
                <a:gd name="connsiteY50" fmla="*/ 502444 h 113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819" h="1135857">
                  <a:moveTo>
                    <a:pt x="435769" y="502444"/>
                  </a:moveTo>
                  <a:lnTo>
                    <a:pt x="426244" y="569119"/>
                  </a:lnTo>
                  <a:lnTo>
                    <a:pt x="414338" y="633413"/>
                  </a:lnTo>
                  <a:lnTo>
                    <a:pt x="397669" y="704850"/>
                  </a:lnTo>
                  <a:lnTo>
                    <a:pt x="383381" y="752475"/>
                  </a:lnTo>
                  <a:lnTo>
                    <a:pt x="366713" y="800100"/>
                  </a:lnTo>
                  <a:lnTo>
                    <a:pt x="338138" y="873919"/>
                  </a:lnTo>
                  <a:lnTo>
                    <a:pt x="307181" y="938213"/>
                  </a:lnTo>
                  <a:lnTo>
                    <a:pt x="273844" y="995363"/>
                  </a:lnTo>
                  <a:lnTo>
                    <a:pt x="238125" y="1047750"/>
                  </a:lnTo>
                  <a:lnTo>
                    <a:pt x="197644" y="1095375"/>
                  </a:lnTo>
                  <a:lnTo>
                    <a:pt x="161925" y="1121569"/>
                  </a:lnTo>
                  <a:lnTo>
                    <a:pt x="133350" y="1135857"/>
                  </a:lnTo>
                  <a:lnTo>
                    <a:pt x="121444" y="1135857"/>
                  </a:lnTo>
                  <a:lnTo>
                    <a:pt x="83344" y="1123950"/>
                  </a:lnTo>
                  <a:lnTo>
                    <a:pt x="64294" y="1107282"/>
                  </a:lnTo>
                  <a:lnTo>
                    <a:pt x="42863" y="1083469"/>
                  </a:lnTo>
                  <a:lnTo>
                    <a:pt x="23813" y="1042988"/>
                  </a:lnTo>
                  <a:lnTo>
                    <a:pt x="9525" y="988219"/>
                  </a:lnTo>
                  <a:lnTo>
                    <a:pt x="0" y="940594"/>
                  </a:lnTo>
                  <a:cubicBezTo>
                    <a:pt x="794" y="913607"/>
                    <a:pt x="1587" y="886619"/>
                    <a:pt x="2381" y="859632"/>
                  </a:cubicBezTo>
                  <a:lnTo>
                    <a:pt x="11906" y="778669"/>
                  </a:lnTo>
                  <a:lnTo>
                    <a:pt x="23813" y="709613"/>
                  </a:lnTo>
                  <a:lnTo>
                    <a:pt x="54769" y="678657"/>
                  </a:lnTo>
                  <a:lnTo>
                    <a:pt x="90488" y="642938"/>
                  </a:lnTo>
                  <a:lnTo>
                    <a:pt x="123825" y="602457"/>
                  </a:lnTo>
                  <a:lnTo>
                    <a:pt x="159544" y="554832"/>
                  </a:lnTo>
                  <a:lnTo>
                    <a:pt x="192881" y="502444"/>
                  </a:lnTo>
                  <a:lnTo>
                    <a:pt x="226219" y="440532"/>
                  </a:lnTo>
                  <a:lnTo>
                    <a:pt x="261938" y="366713"/>
                  </a:lnTo>
                  <a:lnTo>
                    <a:pt x="295275" y="280988"/>
                  </a:lnTo>
                  <a:lnTo>
                    <a:pt x="314325" y="221457"/>
                  </a:lnTo>
                  <a:lnTo>
                    <a:pt x="314325" y="183357"/>
                  </a:lnTo>
                  <a:lnTo>
                    <a:pt x="309563" y="138113"/>
                  </a:lnTo>
                  <a:lnTo>
                    <a:pt x="297656" y="85725"/>
                  </a:lnTo>
                  <a:lnTo>
                    <a:pt x="290513" y="59532"/>
                  </a:lnTo>
                  <a:lnTo>
                    <a:pt x="280988" y="30957"/>
                  </a:lnTo>
                  <a:lnTo>
                    <a:pt x="278606" y="9525"/>
                  </a:lnTo>
                  <a:lnTo>
                    <a:pt x="290513" y="0"/>
                  </a:lnTo>
                  <a:lnTo>
                    <a:pt x="304800" y="0"/>
                  </a:lnTo>
                  <a:lnTo>
                    <a:pt x="328613" y="9525"/>
                  </a:lnTo>
                  <a:lnTo>
                    <a:pt x="350044" y="28575"/>
                  </a:lnTo>
                  <a:lnTo>
                    <a:pt x="373856" y="57150"/>
                  </a:lnTo>
                  <a:lnTo>
                    <a:pt x="397669" y="95250"/>
                  </a:lnTo>
                  <a:lnTo>
                    <a:pt x="411956" y="121444"/>
                  </a:lnTo>
                  <a:lnTo>
                    <a:pt x="426244" y="154782"/>
                  </a:lnTo>
                  <a:lnTo>
                    <a:pt x="438150" y="192882"/>
                  </a:lnTo>
                  <a:lnTo>
                    <a:pt x="450056" y="240507"/>
                  </a:lnTo>
                  <a:lnTo>
                    <a:pt x="454819" y="269082"/>
                  </a:lnTo>
                  <a:lnTo>
                    <a:pt x="450056" y="369094"/>
                  </a:lnTo>
                  <a:lnTo>
                    <a:pt x="435769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1" name="フリーフォーム 60">
              <a:extLst>
                <a:ext uri="{FF2B5EF4-FFF2-40B4-BE49-F238E27FC236}">
                  <a16:creationId xmlns:a16="http://schemas.microsoft.com/office/drawing/2014/main" id="{19D41657-0C07-4159-8810-CE7D569801FE}"/>
                </a:ext>
              </a:extLst>
            </p:cNvPr>
            <p:cNvSpPr/>
            <p:nvPr/>
          </p:nvSpPr>
          <p:spPr>
            <a:xfrm>
              <a:off x="4995813" y="1600200"/>
              <a:ext cx="609600" cy="1100138"/>
            </a:xfrm>
            <a:custGeom>
              <a:avLst/>
              <a:gdLst>
                <a:gd name="connsiteX0" fmla="*/ 566737 w 609600"/>
                <a:gd name="connsiteY0" fmla="*/ 702469 h 1100138"/>
                <a:gd name="connsiteX1" fmla="*/ 578643 w 609600"/>
                <a:gd name="connsiteY1" fmla="*/ 776288 h 1100138"/>
                <a:gd name="connsiteX2" fmla="*/ 602456 w 609600"/>
                <a:gd name="connsiteY2" fmla="*/ 938213 h 1100138"/>
                <a:gd name="connsiteX3" fmla="*/ 609600 w 609600"/>
                <a:gd name="connsiteY3" fmla="*/ 997744 h 1100138"/>
                <a:gd name="connsiteX4" fmla="*/ 607218 w 609600"/>
                <a:gd name="connsiteY4" fmla="*/ 1021556 h 1100138"/>
                <a:gd name="connsiteX5" fmla="*/ 597693 w 609600"/>
                <a:gd name="connsiteY5" fmla="*/ 1052513 h 1100138"/>
                <a:gd name="connsiteX6" fmla="*/ 581025 w 609600"/>
                <a:gd name="connsiteY6" fmla="*/ 1078706 h 1100138"/>
                <a:gd name="connsiteX7" fmla="*/ 557212 w 609600"/>
                <a:gd name="connsiteY7" fmla="*/ 1095375 h 1100138"/>
                <a:gd name="connsiteX8" fmla="*/ 535781 w 609600"/>
                <a:gd name="connsiteY8" fmla="*/ 1100138 h 1100138"/>
                <a:gd name="connsiteX9" fmla="*/ 507206 w 609600"/>
                <a:gd name="connsiteY9" fmla="*/ 1100138 h 1100138"/>
                <a:gd name="connsiteX10" fmla="*/ 488156 w 609600"/>
                <a:gd name="connsiteY10" fmla="*/ 1085850 h 1100138"/>
                <a:gd name="connsiteX11" fmla="*/ 459581 w 609600"/>
                <a:gd name="connsiteY11" fmla="*/ 1038225 h 1100138"/>
                <a:gd name="connsiteX12" fmla="*/ 433387 w 609600"/>
                <a:gd name="connsiteY12" fmla="*/ 985838 h 1100138"/>
                <a:gd name="connsiteX13" fmla="*/ 395287 w 609600"/>
                <a:gd name="connsiteY13" fmla="*/ 904875 h 1100138"/>
                <a:gd name="connsiteX14" fmla="*/ 361950 w 609600"/>
                <a:gd name="connsiteY14" fmla="*/ 809625 h 1100138"/>
                <a:gd name="connsiteX15" fmla="*/ 335756 w 609600"/>
                <a:gd name="connsiteY15" fmla="*/ 714375 h 1100138"/>
                <a:gd name="connsiteX16" fmla="*/ 288131 w 609600"/>
                <a:gd name="connsiteY16" fmla="*/ 509588 h 1100138"/>
                <a:gd name="connsiteX17" fmla="*/ 238125 w 609600"/>
                <a:gd name="connsiteY17" fmla="*/ 321469 h 1100138"/>
                <a:gd name="connsiteX18" fmla="*/ 209550 w 609600"/>
                <a:gd name="connsiteY18" fmla="*/ 233363 h 1100138"/>
                <a:gd name="connsiteX19" fmla="*/ 200025 w 609600"/>
                <a:gd name="connsiteY19" fmla="*/ 214313 h 1100138"/>
                <a:gd name="connsiteX20" fmla="*/ 173831 w 609600"/>
                <a:gd name="connsiteY20" fmla="*/ 188119 h 1100138"/>
                <a:gd name="connsiteX21" fmla="*/ 133350 w 609600"/>
                <a:gd name="connsiteY21" fmla="*/ 154781 h 1100138"/>
                <a:gd name="connsiteX22" fmla="*/ 97631 w 609600"/>
                <a:gd name="connsiteY22" fmla="*/ 126206 h 1100138"/>
                <a:gd name="connsiteX23" fmla="*/ 61912 w 609600"/>
                <a:gd name="connsiteY23" fmla="*/ 102394 h 1100138"/>
                <a:gd name="connsiteX24" fmla="*/ 11906 w 609600"/>
                <a:gd name="connsiteY24" fmla="*/ 69056 h 1100138"/>
                <a:gd name="connsiteX25" fmla="*/ 7143 w 609600"/>
                <a:gd name="connsiteY25" fmla="*/ 59531 h 1100138"/>
                <a:gd name="connsiteX26" fmla="*/ 0 w 609600"/>
                <a:gd name="connsiteY26" fmla="*/ 40481 h 1100138"/>
                <a:gd name="connsiteX27" fmla="*/ 4762 w 609600"/>
                <a:gd name="connsiteY27" fmla="*/ 14288 h 1100138"/>
                <a:gd name="connsiteX28" fmla="*/ 16668 w 609600"/>
                <a:gd name="connsiteY28" fmla="*/ 2381 h 1100138"/>
                <a:gd name="connsiteX29" fmla="*/ 42862 w 609600"/>
                <a:gd name="connsiteY29" fmla="*/ 0 h 1100138"/>
                <a:gd name="connsiteX30" fmla="*/ 97631 w 609600"/>
                <a:gd name="connsiteY30" fmla="*/ 0 h 1100138"/>
                <a:gd name="connsiteX31" fmla="*/ 147637 w 609600"/>
                <a:gd name="connsiteY31" fmla="*/ 4763 h 1100138"/>
                <a:gd name="connsiteX32" fmla="*/ 211931 w 609600"/>
                <a:gd name="connsiteY32" fmla="*/ 16669 h 1100138"/>
                <a:gd name="connsiteX33" fmla="*/ 271462 w 609600"/>
                <a:gd name="connsiteY33" fmla="*/ 35719 h 1100138"/>
                <a:gd name="connsiteX34" fmla="*/ 309562 w 609600"/>
                <a:gd name="connsiteY34" fmla="*/ 50006 h 1100138"/>
                <a:gd name="connsiteX35" fmla="*/ 369093 w 609600"/>
                <a:gd name="connsiteY35" fmla="*/ 76200 h 1100138"/>
                <a:gd name="connsiteX36" fmla="*/ 421481 w 609600"/>
                <a:gd name="connsiteY36" fmla="*/ 107156 h 1100138"/>
                <a:gd name="connsiteX37" fmla="*/ 447675 w 609600"/>
                <a:gd name="connsiteY37" fmla="*/ 126206 h 1100138"/>
                <a:gd name="connsiteX38" fmla="*/ 476250 w 609600"/>
                <a:gd name="connsiteY38" fmla="*/ 154781 h 1100138"/>
                <a:gd name="connsiteX39" fmla="*/ 490537 w 609600"/>
                <a:gd name="connsiteY39" fmla="*/ 176213 h 1100138"/>
                <a:gd name="connsiteX40" fmla="*/ 502443 w 609600"/>
                <a:gd name="connsiteY40" fmla="*/ 197644 h 1100138"/>
                <a:gd name="connsiteX41" fmla="*/ 511968 w 609600"/>
                <a:gd name="connsiteY41" fmla="*/ 221456 h 1100138"/>
                <a:gd name="connsiteX42" fmla="*/ 511968 w 609600"/>
                <a:gd name="connsiteY42" fmla="*/ 242888 h 1100138"/>
                <a:gd name="connsiteX43" fmla="*/ 502443 w 609600"/>
                <a:gd name="connsiteY43" fmla="*/ 273844 h 1100138"/>
                <a:gd name="connsiteX44" fmla="*/ 497681 w 609600"/>
                <a:gd name="connsiteY44" fmla="*/ 292894 h 1100138"/>
                <a:gd name="connsiteX45" fmla="*/ 500062 w 609600"/>
                <a:gd name="connsiteY45" fmla="*/ 333375 h 1100138"/>
                <a:gd name="connsiteX46" fmla="*/ 509587 w 609600"/>
                <a:gd name="connsiteY46" fmla="*/ 397669 h 1100138"/>
                <a:gd name="connsiteX47" fmla="*/ 531018 w 609600"/>
                <a:gd name="connsiteY47" fmla="*/ 485775 h 1100138"/>
                <a:gd name="connsiteX48" fmla="*/ 547687 w 609600"/>
                <a:gd name="connsiteY48" fmla="*/ 550069 h 1100138"/>
                <a:gd name="connsiteX49" fmla="*/ 566737 w 609600"/>
                <a:gd name="connsiteY49" fmla="*/ 7024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9600" h="1100138">
                  <a:moveTo>
                    <a:pt x="566737" y="702469"/>
                  </a:moveTo>
                  <a:lnTo>
                    <a:pt x="578643" y="776288"/>
                  </a:lnTo>
                  <a:lnTo>
                    <a:pt x="602456" y="938213"/>
                  </a:lnTo>
                  <a:lnTo>
                    <a:pt x="609600" y="997744"/>
                  </a:lnTo>
                  <a:lnTo>
                    <a:pt x="607218" y="1021556"/>
                  </a:lnTo>
                  <a:lnTo>
                    <a:pt x="597693" y="1052513"/>
                  </a:lnTo>
                  <a:lnTo>
                    <a:pt x="581025" y="1078706"/>
                  </a:lnTo>
                  <a:lnTo>
                    <a:pt x="557212" y="1095375"/>
                  </a:lnTo>
                  <a:lnTo>
                    <a:pt x="535781" y="1100138"/>
                  </a:lnTo>
                  <a:lnTo>
                    <a:pt x="507206" y="1100138"/>
                  </a:lnTo>
                  <a:lnTo>
                    <a:pt x="488156" y="1085850"/>
                  </a:lnTo>
                  <a:lnTo>
                    <a:pt x="459581" y="1038225"/>
                  </a:lnTo>
                  <a:lnTo>
                    <a:pt x="433387" y="985838"/>
                  </a:lnTo>
                  <a:lnTo>
                    <a:pt x="395287" y="904875"/>
                  </a:lnTo>
                  <a:lnTo>
                    <a:pt x="361950" y="809625"/>
                  </a:lnTo>
                  <a:lnTo>
                    <a:pt x="335756" y="714375"/>
                  </a:lnTo>
                  <a:lnTo>
                    <a:pt x="288131" y="509588"/>
                  </a:lnTo>
                  <a:lnTo>
                    <a:pt x="238125" y="321469"/>
                  </a:lnTo>
                  <a:lnTo>
                    <a:pt x="209550" y="233363"/>
                  </a:lnTo>
                  <a:lnTo>
                    <a:pt x="200025" y="214313"/>
                  </a:lnTo>
                  <a:lnTo>
                    <a:pt x="173831" y="188119"/>
                  </a:lnTo>
                  <a:lnTo>
                    <a:pt x="133350" y="154781"/>
                  </a:lnTo>
                  <a:lnTo>
                    <a:pt x="97631" y="126206"/>
                  </a:lnTo>
                  <a:lnTo>
                    <a:pt x="61912" y="102394"/>
                  </a:lnTo>
                  <a:lnTo>
                    <a:pt x="11906" y="69056"/>
                  </a:lnTo>
                  <a:lnTo>
                    <a:pt x="7143" y="59531"/>
                  </a:lnTo>
                  <a:lnTo>
                    <a:pt x="0" y="40481"/>
                  </a:lnTo>
                  <a:lnTo>
                    <a:pt x="4762" y="14288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97631" y="0"/>
                  </a:lnTo>
                  <a:lnTo>
                    <a:pt x="147637" y="4763"/>
                  </a:lnTo>
                  <a:lnTo>
                    <a:pt x="211931" y="16669"/>
                  </a:lnTo>
                  <a:lnTo>
                    <a:pt x="271462" y="35719"/>
                  </a:lnTo>
                  <a:lnTo>
                    <a:pt x="309562" y="50006"/>
                  </a:lnTo>
                  <a:lnTo>
                    <a:pt x="369093" y="76200"/>
                  </a:lnTo>
                  <a:lnTo>
                    <a:pt x="421481" y="107156"/>
                  </a:lnTo>
                  <a:lnTo>
                    <a:pt x="447675" y="126206"/>
                  </a:lnTo>
                  <a:lnTo>
                    <a:pt x="476250" y="154781"/>
                  </a:lnTo>
                  <a:lnTo>
                    <a:pt x="490537" y="176213"/>
                  </a:lnTo>
                  <a:lnTo>
                    <a:pt x="502443" y="197644"/>
                  </a:lnTo>
                  <a:lnTo>
                    <a:pt x="511968" y="221456"/>
                  </a:lnTo>
                  <a:lnTo>
                    <a:pt x="511968" y="242888"/>
                  </a:lnTo>
                  <a:lnTo>
                    <a:pt x="502443" y="273844"/>
                  </a:lnTo>
                  <a:lnTo>
                    <a:pt x="497681" y="292894"/>
                  </a:lnTo>
                  <a:lnTo>
                    <a:pt x="500062" y="333375"/>
                  </a:lnTo>
                  <a:lnTo>
                    <a:pt x="509587" y="397669"/>
                  </a:lnTo>
                  <a:lnTo>
                    <a:pt x="531018" y="485775"/>
                  </a:lnTo>
                  <a:lnTo>
                    <a:pt x="547687" y="550069"/>
                  </a:lnTo>
                  <a:lnTo>
                    <a:pt x="566737" y="70246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61">
              <a:extLst>
                <a:ext uri="{FF2B5EF4-FFF2-40B4-BE49-F238E27FC236}">
                  <a16:creationId xmlns:a16="http://schemas.microsoft.com/office/drawing/2014/main" id="{4FB6EF45-8A9C-45FE-8BFD-F3BB92D6D61B}"/>
                </a:ext>
              </a:extLst>
            </p:cNvPr>
            <p:cNvSpPr/>
            <p:nvPr/>
          </p:nvSpPr>
          <p:spPr>
            <a:xfrm>
              <a:off x="6388051" y="1506539"/>
              <a:ext cx="550862" cy="1133475"/>
            </a:xfrm>
            <a:custGeom>
              <a:avLst/>
              <a:gdLst>
                <a:gd name="connsiteX0" fmla="*/ 314325 w 550069"/>
                <a:gd name="connsiteY0" fmla="*/ 757238 h 1133475"/>
                <a:gd name="connsiteX1" fmla="*/ 271463 w 550069"/>
                <a:gd name="connsiteY1" fmla="*/ 873919 h 1133475"/>
                <a:gd name="connsiteX2" fmla="*/ 233363 w 550069"/>
                <a:gd name="connsiteY2" fmla="*/ 964407 h 1133475"/>
                <a:gd name="connsiteX3" fmla="*/ 197644 w 550069"/>
                <a:gd name="connsiteY3" fmla="*/ 1045369 h 1133475"/>
                <a:gd name="connsiteX4" fmla="*/ 180975 w 550069"/>
                <a:gd name="connsiteY4" fmla="*/ 1076325 h 1133475"/>
                <a:gd name="connsiteX5" fmla="*/ 166688 w 550069"/>
                <a:gd name="connsiteY5" fmla="*/ 1095375 h 1133475"/>
                <a:gd name="connsiteX6" fmla="*/ 138113 w 550069"/>
                <a:gd name="connsiteY6" fmla="*/ 1119188 h 1133475"/>
                <a:gd name="connsiteX7" fmla="*/ 114300 w 550069"/>
                <a:gd name="connsiteY7" fmla="*/ 1128713 h 1133475"/>
                <a:gd name="connsiteX8" fmla="*/ 90488 w 550069"/>
                <a:gd name="connsiteY8" fmla="*/ 1133475 h 1133475"/>
                <a:gd name="connsiteX9" fmla="*/ 69057 w 550069"/>
                <a:gd name="connsiteY9" fmla="*/ 1123950 h 1133475"/>
                <a:gd name="connsiteX10" fmla="*/ 54769 w 550069"/>
                <a:gd name="connsiteY10" fmla="*/ 1092994 h 1133475"/>
                <a:gd name="connsiteX11" fmla="*/ 47625 w 550069"/>
                <a:gd name="connsiteY11" fmla="*/ 1047750 h 1133475"/>
                <a:gd name="connsiteX12" fmla="*/ 47625 w 550069"/>
                <a:gd name="connsiteY12" fmla="*/ 1026319 h 1133475"/>
                <a:gd name="connsiteX13" fmla="*/ 57150 w 550069"/>
                <a:gd name="connsiteY13" fmla="*/ 954882 h 1133475"/>
                <a:gd name="connsiteX14" fmla="*/ 78582 w 550069"/>
                <a:gd name="connsiteY14" fmla="*/ 819150 h 1133475"/>
                <a:gd name="connsiteX15" fmla="*/ 95250 w 550069"/>
                <a:gd name="connsiteY15" fmla="*/ 695325 h 1133475"/>
                <a:gd name="connsiteX16" fmla="*/ 135732 w 550069"/>
                <a:gd name="connsiteY16" fmla="*/ 545307 h 1133475"/>
                <a:gd name="connsiteX17" fmla="*/ 166688 w 550069"/>
                <a:gd name="connsiteY17" fmla="*/ 440532 h 1133475"/>
                <a:gd name="connsiteX18" fmla="*/ 190500 w 550069"/>
                <a:gd name="connsiteY18" fmla="*/ 350044 h 1133475"/>
                <a:gd name="connsiteX19" fmla="*/ 204788 w 550069"/>
                <a:gd name="connsiteY19" fmla="*/ 283369 h 1133475"/>
                <a:gd name="connsiteX20" fmla="*/ 204788 w 550069"/>
                <a:gd name="connsiteY20" fmla="*/ 269082 h 1133475"/>
                <a:gd name="connsiteX21" fmla="*/ 195263 w 550069"/>
                <a:gd name="connsiteY21" fmla="*/ 233363 h 1133475"/>
                <a:gd name="connsiteX22" fmla="*/ 171450 w 550069"/>
                <a:gd name="connsiteY22" fmla="*/ 180975 h 1133475"/>
                <a:gd name="connsiteX23" fmla="*/ 152400 w 550069"/>
                <a:gd name="connsiteY23" fmla="*/ 154782 h 1133475"/>
                <a:gd name="connsiteX24" fmla="*/ 126207 w 550069"/>
                <a:gd name="connsiteY24" fmla="*/ 130969 h 1133475"/>
                <a:gd name="connsiteX25" fmla="*/ 95250 w 550069"/>
                <a:gd name="connsiteY25" fmla="*/ 114300 h 1133475"/>
                <a:gd name="connsiteX26" fmla="*/ 35719 w 550069"/>
                <a:gd name="connsiteY26" fmla="*/ 83344 h 1133475"/>
                <a:gd name="connsiteX27" fmla="*/ 9525 w 550069"/>
                <a:gd name="connsiteY27" fmla="*/ 64294 h 1133475"/>
                <a:gd name="connsiteX28" fmla="*/ 0 w 550069"/>
                <a:gd name="connsiteY28" fmla="*/ 50007 h 1133475"/>
                <a:gd name="connsiteX29" fmla="*/ 4763 w 550069"/>
                <a:gd name="connsiteY29" fmla="*/ 30957 h 1133475"/>
                <a:gd name="connsiteX30" fmla="*/ 19050 w 550069"/>
                <a:gd name="connsiteY30" fmla="*/ 16669 h 1133475"/>
                <a:gd name="connsiteX31" fmla="*/ 57150 w 550069"/>
                <a:gd name="connsiteY31" fmla="*/ 7144 h 1133475"/>
                <a:gd name="connsiteX32" fmla="*/ 119063 w 550069"/>
                <a:gd name="connsiteY32" fmla="*/ 0 h 1133475"/>
                <a:gd name="connsiteX33" fmla="*/ 183357 w 550069"/>
                <a:gd name="connsiteY33" fmla="*/ 4763 h 1133475"/>
                <a:gd name="connsiteX34" fmla="*/ 278607 w 550069"/>
                <a:gd name="connsiteY34" fmla="*/ 21432 h 1133475"/>
                <a:gd name="connsiteX35" fmla="*/ 335757 w 550069"/>
                <a:gd name="connsiteY35" fmla="*/ 35719 h 1133475"/>
                <a:gd name="connsiteX36" fmla="*/ 385763 w 550069"/>
                <a:gd name="connsiteY36" fmla="*/ 57150 h 1133475"/>
                <a:gd name="connsiteX37" fmla="*/ 440532 w 550069"/>
                <a:gd name="connsiteY37" fmla="*/ 83344 h 1133475"/>
                <a:gd name="connsiteX38" fmla="*/ 488157 w 550069"/>
                <a:gd name="connsiteY38" fmla="*/ 111919 h 1133475"/>
                <a:gd name="connsiteX39" fmla="*/ 519113 w 550069"/>
                <a:gd name="connsiteY39" fmla="*/ 133350 h 1133475"/>
                <a:gd name="connsiteX40" fmla="*/ 533400 w 550069"/>
                <a:gd name="connsiteY40" fmla="*/ 145257 h 1133475"/>
                <a:gd name="connsiteX41" fmla="*/ 542925 w 550069"/>
                <a:gd name="connsiteY41" fmla="*/ 159544 h 1133475"/>
                <a:gd name="connsiteX42" fmla="*/ 550069 w 550069"/>
                <a:gd name="connsiteY42" fmla="*/ 173832 h 1133475"/>
                <a:gd name="connsiteX43" fmla="*/ 550069 w 550069"/>
                <a:gd name="connsiteY43" fmla="*/ 188119 h 1133475"/>
                <a:gd name="connsiteX44" fmla="*/ 545307 w 550069"/>
                <a:gd name="connsiteY44" fmla="*/ 219075 h 1133475"/>
                <a:gd name="connsiteX45" fmla="*/ 528638 w 550069"/>
                <a:gd name="connsiteY45" fmla="*/ 254794 h 1133475"/>
                <a:gd name="connsiteX46" fmla="*/ 509588 w 550069"/>
                <a:gd name="connsiteY46" fmla="*/ 276225 h 1133475"/>
                <a:gd name="connsiteX47" fmla="*/ 483394 w 550069"/>
                <a:gd name="connsiteY47" fmla="*/ 302419 h 1133475"/>
                <a:gd name="connsiteX48" fmla="*/ 457200 w 550069"/>
                <a:gd name="connsiteY48" fmla="*/ 338138 h 1133475"/>
                <a:gd name="connsiteX49" fmla="*/ 426244 w 550069"/>
                <a:gd name="connsiteY49" fmla="*/ 392907 h 1133475"/>
                <a:gd name="connsiteX50" fmla="*/ 407194 w 550069"/>
                <a:gd name="connsiteY50" fmla="*/ 438150 h 1133475"/>
                <a:gd name="connsiteX51" fmla="*/ 388144 w 550069"/>
                <a:gd name="connsiteY51" fmla="*/ 502444 h 1133475"/>
                <a:gd name="connsiteX52" fmla="*/ 314325 w 550069"/>
                <a:gd name="connsiteY52" fmla="*/ 757238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50069" h="1133475">
                  <a:moveTo>
                    <a:pt x="314325" y="757238"/>
                  </a:moveTo>
                  <a:lnTo>
                    <a:pt x="271463" y="873919"/>
                  </a:lnTo>
                  <a:lnTo>
                    <a:pt x="233363" y="964407"/>
                  </a:lnTo>
                  <a:lnTo>
                    <a:pt x="197644" y="1045369"/>
                  </a:lnTo>
                  <a:lnTo>
                    <a:pt x="180975" y="1076325"/>
                  </a:lnTo>
                  <a:lnTo>
                    <a:pt x="166688" y="1095375"/>
                  </a:lnTo>
                  <a:lnTo>
                    <a:pt x="138113" y="1119188"/>
                  </a:lnTo>
                  <a:lnTo>
                    <a:pt x="114300" y="1128713"/>
                  </a:lnTo>
                  <a:lnTo>
                    <a:pt x="90488" y="1133475"/>
                  </a:lnTo>
                  <a:lnTo>
                    <a:pt x="69057" y="1123950"/>
                  </a:lnTo>
                  <a:lnTo>
                    <a:pt x="54769" y="1092994"/>
                  </a:lnTo>
                  <a:lnTo>
                    <a:pt x="47625" y="1047750"/>
                  </a:lnTo>
                  <a:lnTo>
                    <a:pt x="47625" y="1026319"/>
                  </a:lnTo>
                  <a:lnTo>
                    <a:pt x="57150" y="954882"/>
                  </a:lnTo>
                  <a:lnTo>
                    <a:pt x="78582" y="819150"/>
                  </a:lnTo>
                  <a:lnTo>
                    <a:pt x="95250" y="695325"/>
                  </a:lnTo>
                  <a:lnTo>
                    <a:pt x="135732" y="545307"/>
                  </a:lnTo>
                  <a:lnTo>
                    <a:pt x="166688" y="440532"/>
                  </a:lnTo>
                  <a:lnTo>
                    <a:pt x="190500" y="350044"/>
                  </a:lnTo>
                  <a:lnTo>
                    <a:pt x="204788" y="283369"/>
                  </a:lnTo>
                  <a:lnTo>
                    <a:pt x="204788" y="269082"/>
                  </a:lnTo>
                  <a:lnTo>
                    <a:pt x="195263" y="233363"/>
                  </a:lnTo>
                  <a:lnTo>
                    <a:pt x="171450" y="180975"/>
                  </a:lnTo>
                  <a:lnTo>
                    <a:pt x="152400" y="154782"/>
                  </a:lnTo>
                  <a:lnTo>
                    <a:pt x="126207" y="130969"/>
                  </a:lnTo>
                  <a:lnTo>
                    <a:pt x="95250" y="114300"/>
                  </a:lnTo>
                  <a:lnTo>
                    <a:pt x="35719" y="83344"/>
                  </a:lnTo>
                  <a:lnTo>
                    <a:pt x="9525" y="64294"/>
                  </a:lnTo>
                  <a:lnTo>
                    <a:pt x="0" y="50007"/>
                  </a:lnTo>
                  <a:lnTo>
                    <a:pt x="4763" y="30957"/>
                  </a:lnTo>
                  <a:lnTo>
                    <a:pt x="19050" y="16669"/>
                  </a:lnTo>
                  <a:lnTo>
                    <a:pt x="57150" y="7144"/>
                  </a:lnTo>
                  <a:lnTo>
                    <a:pt x="119063" y="0"/>
                  </a:lnTo>
                  <a:lnTo>
                    <a:pt x="183357" y="4763"/>
                  </a:lnTo>
                  <a:lnTo>
                    <a:pt x="278607" y="21432"/>
                  </a:lnTo>
                  <a:lnTo>
                    <a:pt x="335757" y="35719"/>
                  </a:lnTo>
                  <a:lnTo>
                    <a:pt x="385763" y="57150"/>
                  </a:lnTo>
                  <a:lnTo>
                    <a:pt x="440532" y="83344"/>
                  </a:lnTo>
                  <a:lnTo>
                    <a:pt x="488157" y="111919"/>
                  </a:lnTo>
                  <a:lnTo>
                    <a:pt x="519113" y="133350"/>
                  </a:lnTo>
                  <a:lnTo>
                    <a:pt x="533400" y="145257"/>
                  </a:lnTo>
                  <a:lnTo>
                    <a:pt x="542925" y="159544"/>
                  </a:lnTo>
                  <a:lnTo>
                    <a:pt x="550069" y="173832"/>
                  </a:lnTo>
                  <a:lnTo>
                    <a:pt x="550069" y="188119"/>
                  </a:lnTo>
                  <a:lnTo>
                    <a:pt x="545307" y="219075"/>
                  </a:lnTo>
                  <a:lnTo>
                    <a:pt x="528638" y="254794"/>
                  </a:lnTo>
                  <a:lnTo>
                    <a:pt x="509588" y="276225"/>
                  </a:lnTo>
                  <a:lnTo>
                    <a:pt x="483394" y="302419"/>
                  </a:lnTo>
                  <a:lnTo>
                    <a:pt x="457200" y="338138"/>
                  </a:lnTo>
                  <a:lnTo>
                    <a:pt x="426244" y="392907"/>
                  </a:lnTo>
                  <a:lnTo>
                    <a:pt x="407194" y="438150"/>
                  </a:lnTo>
                  <a:lnTo>
                    <a:pt x="388144" y="502444"/>
                  </a:lnTo>
                  <a:lnTo>
                    <a:pt x="314325" y="75723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4">
              <a:extLst>
                <a:ext uri="{FF2B5EF4-FFF2-40B4-BE49-F238E27FC236}">
                  <a16:creationId xmlns:a16="http://schemas.microsoft.com/office/drawing/2014/main" id="{0A7DF0C7-2FDB-4C9E-80B2-6C8F1ABC8B76}"/>
                </a:ext>
              </a:extLst>
            </p:cNvPr>
            <p:cNvSpPr/>
            <p:nvPr/>
          </p:nvSpPr>
          <p:spPr>
            <a:xfrm>
              <a:off x="4724352" y="2560638"/>
              <a:ext cx="3038475" cy="863600"/>
            </a:xfrm>
            <a:custGeom>
              <a:avLst/>
              <a:gdLst>
                <a:gd name="connsiteX0" fmla="*/ 1302706 w 3038814"/>
                <a:gd name="connsiteY0" fmla="*/ 147807 h 864296"/>
                <a:gd name="connsiteX1" fmla="*/ 1029639 w 3038814"/>
                <a:gd name="connsiteY1" fmla="*/ 172859 h 864296"/>
                <a:gd name="connsiteX2" fmla="*/ 766592 w 3038814"/>
                <a:gd name="connsiteY2" fmla="*/ 197911 h 864296"/>
                <a:gd name="connsiteX3" fmla="*/ 566176 w 3038814"/>
                <a:gd name="connsiteY3" fmla="*/ 217953 h 864296"/>
                <a:gd name="connsiteX4" fmla="*/ 450937 w 3038814"/>
                <a:gd name="connsiteY4" fmla="*/ 227974 h 864296"/>
                <a:gd name="connsiteX5" fmla="*/ 325676 w 3038814"/>
                <a:gd name="connsiteY5" fmla="*/ 237995 h 864296"/>
                <a:gd name="connsiteX6" fmla="*/ 200416 w 3038814"/>
                <a:gd name="connsiteY6" fmla="*/ 250521 h 864296"/>
                <a:gd name="connsiteX7" fmla="*/ 90187 w 3038814"/>
                <a:gd name="connsiteY7" fmla="*/ 265552 h 864296"/>
                <a:gd name="connsiteX8" fmla="*/ 0 w 3038814"/>
                <a:gd name="connsiteY8" fmla="*/ 273067 h 864296"/>
                <a:gd name="connsiteX9" fmla="*/ 85177 w 3038814"/>
                <a:gd name="connsiteY9" fmla="*/ 385802 h 864296"/>
                <a:gd name="connsiteX10" fmla="*/ 255531 w 3038814"/>
                <a:gd name="connsiteY10" fmla="*/ 378286 h 864296"/>
                <a:gd name="connsiteX11" fmla="*/ 348223 w 3038814"/>
                <a:gd name="connsiteY11" fmla="*/ 380791 h 864296"/>
                <a:gd name="connsiteX12" fmla="*/ 393317 w 3038814"/>
                <a:gd name="connsiteY12" fmla="*/ 380791 h 864296"/>
                <a:gd name="connsiteX13" fmla="*/ 475989 w 3038814"/>
                <a:gd name="connsiteY13" fmla="*/ 370770 h 864296"/>
                <a:gd name="connsiteX14" fmla="*/ 636322 w 3038814"/>
                <a:gd name="connsiteY14" fmla="*/ 360750 h 864296"/>
                <a:gd name="connsiteX15" fmla="*/ 829223 w 3038814"/>
                <a:gd name="connsiteY15" fmla="*/ 355739 h 864296"/>
                <a:gd name="connsiteX16" fmla="*/ 1149889 w 3038814"/>
                <a:gd name="connsiteY16" fmla="*/ 330687 h 864296"/>
                <a:gd name="connsiteX17" fmla="*/ 1352811 w 3038814"/>
                <a:gd name="connsiteY17" fmla="*/ 313151 h 864296"/>
                <a:gd name="connsiteX18" fmla="*/ 1533185 w 3038814"/>
                <a:gd name="connsiteY18" fmla="*/ 295614 h 864296"/>
                <a:gd name="connsiteX19" fmla="*/ 1826294 w 3038814"/>
                <a:gd name="connsiteY19" fmla="*/ 268057 h 864296"/>
                <a:gd name="connsiteX20" fmla="*/ 2029216 w 3038814"/>
                <a:gd name="connsiteY20" fmla="*/ 253026 h 864296"/>
                <a:gd name="connsiteX21" fmla="*/ 2169508 w 3038814"/>
                <a:gd name="connsiteY21" fmla="*/ 243005 h 864296"/>
                <a:gd name="connsiteX22" fmla="*/ 2379945 w 3038814"/>
                <a:gd name="connsiteY22" fmla="*/ 227974 h 864296"/>
                <a:gd name="connsiteX23" fmla="*/ 2420028 w 3038814"/>
                <a:gd name="connsiteY23" fmla="*/ 225468 h 864296"/>
                <a:gd name="connsiteX24" fmla="*/ 2455101 w 3038814"/>
                <a:gd name="connsiteY24" fmla="*/ 217953 h 864296"/>
                <a:gd name="connsiteX25" fmla="*/ 2500195 w 3038814"/>
                <a:gd name="connsiteY25" fmla="*/ 212942 h 864296"/>
                <a:gd name="connsiteX26" fmla="*/ 2540278 w 3038814"/>
                <a:gd name="connsiteY26" fmla="*/ 215448 h 864296"/>
                <a:gd name="connsiteX27" fmla="*/ 2560320 w 3038814"/>
                <a:gd name="connsiteY27" fmla="*/ 220458 h 864296"/>
                <a:gd name="connsiteX28" fmla="*/ 2580361 w 3038814"/>
                <a:gd name="connsiteY28" fmla="*/ 232984 h 864296"/>
                <a:gd name="connsiteX29" fmla="*/ 2590382 w 3038814"/>
                <a:gd name="connsiteY29" fmla="*/ 245510 h 864296"/>
                <a:gd name="connsiteX30" fmla="*/ 2597898 w 3038814"/>
                <a:gd name="connsiteY30" fmla="*/ 258036 h 864296"/>
                <a:gd name="connsiteX31" fmla="*/ 2602908 w 3038814"/>
                <a:gd name="connsiteY31" fmla="*/ 278078 h 864296"/>
                <a:gd name="connsiteX32" fmla="*/ 2605413 w 3038814"/>
                <a:gd name="connsiteY32" fmla="*/ 298119 h 864296"/>
                <a:gd name="connsiteX33" fmla="*/ 2602908 w 3038814"/>
                <a:gd name="connsiteY33" fmla="*/ 320666 h 864296"/>
                <a:gd name="connsiteX34" fmla="*/ 2572846 w 3038814"/>
                <a:gd name="connsiteY34" fmla="*/ 400833 h 864296"/>
                <a:gd name="connsiteX35" fmla="*/ 2520236 w 3038814"/>
                <a:gd name="connsiteY35" fmla="*/ 538619 h 864296"/>
                <a:gd name="connsiteX36" fmla="*/ 2485163 w 3038814"/>
                <a:gd name="connsiteY36" fmla="*/ 631312 h 864296"/>
                <a:gd name="connsiteX37" fmla="*/ 2482658 w 3038814"/>
                <a:gd name="connsiteY37" fmla="*/ 831728 h 864296"/>
                <a:gd name="connsiteX38" fmla="*/ 2502700 w 3038814"/>
                <a:gd name="connsiteY38" fmla="*/ 849265 h 864296"/>
                <a:gd name="connsiteX39" fmla="*/ 2527752 w 3038814"/>
                <a:gd name="connsiteY39" fmla="*/ 861791 h 864296"/>
                <a:gd name="connsiteX40" fmla="*/ 2545288 w 3038814"/>
                <a:gd name="connsiteY40" fmla="*/ 864296 h 864296"/>
                <a:gd name="connsiteX41" fmla="*/ 2590382 w 3038814"/>
                <a:gd name="connsiteY41" fmla="*/ 851770 h 864296"/>
                <a:gd name="connsiteX42" fmla="*/ 2617939 w 3038814"/>
                <a:gd name="connsiteY42" fmla="*/ 834233 h 864296"/>
                <a:gd name="connsiteX43" fmla="*/ 2640486 w 3038814"/>
                <a:gd name="connsiteY43" fmla="*/ 814192 h 864296"/>
                <a:gd name="connsiteX44" fmla="*/ 2668043 w 3038814"/>
                <a:gd name="connsiteY44" fmla="*/ 789140 h 864296"/>
                <a:gd name="connsiteX45" fmla="*/ 2703116 w 3038814"/>
                <a:gd name="connsiteY45" fmla="*/ 736530 h 864296"/>
                <a:gd name="connsiteX46" fmla="*/ 2745705 w 3038814"/>
                <a:gd name="connsiteY46" fmla="*/ 668890 h 864296"/>
                <a:gd name="connsiteX47" fmla="*/ 2788293 w 3038814"/>
                <a:gd name="connsiteY47" fmla="*/ 591228 h 864296"/>
                <a:gd name="connsiteX48" fmla="*/ 2830882 w 3038814"/>
                <a:gd name="connsiteY48" fmla="*/ 511062 h 864296"/>
                <a:gd name="connsiteX49" fmla="*/ 2853429 w 3038814"/>
                <a:gd name="connsiteY49" fmla="*/ 460958 h 864296"/>
                <a:gd name="connsiteX50" fmla="*/ 2875975 w 3038814"/>
                <a:gd name="connsiteY50" fmla="*/ 415864 h 864296"/>
                <a:gd name="connsiteX51" fmla="*/ 2898522 w 3038814"/>
                <a:gd name="connsiteY51" fmla="*/ 373276 h 864296"/>
                <a:gd name="connsiteX52" fmla="*/ 2933595 w 3038814"/>
                <a:gd name="connsiteY52" fmla="*/ 335698 h 864296"/>
                <a:gd name="connsiteX53" fmla="*/ 2963658 w 3038814"/>
                <a:gd name="connsiteY53" fmla="*/ 313151 h 864296"/>
                <a:gd name="connsiteX54" fmla="*/ 2996225 w 3038814"/>
                <a:gd name="connsiteY54" fmla="*/ 298119 h 864296"/>
                <a:gd name="connsiteX55" fmla="*/ 3016267 w 3038814"/>
                <a:gd name="connsiteY55" fmla="*/ 288099 h 864296"/>
                <a:gd name="connsiteX56" fmla="*/ 3028793 w 3038814"/>
                <a:gd name="connsiteY56" fmla="*/ 278078 h 864296"/>
                <a:gd name="connsiteX57" fmla="*/ 3038814 w 3038814"/>
                <a:gd name="connsiteY57" fmla="*/ 260541 h 864296"/>
                <a:gd name="connsiteX58" fmla="*/ 3038814 w 3038814"/>
                <a:gd name="connsiteY58" fmla="*/ 250521 h 864296"/>
                <a:gd name="connsiteX59" fmla="*/ 3033803 w 3038814"/>
                <a:gd name="connsiteY59" fmla="*/ 230479 h 864296"/>
                <a:gd name="connsiteX60" fmla="*/ 3016267 w 3038814"/>
                <a:gd name="connsiteY60" fmla="*/ 200416 h 864296"/>
                <a:gd name="connsiteX61" fmla="*/ 2998731 w 3038814"/>
                <a:gd name="connsiteY61" fmla="*/ 180375 h 864296"/>
                <a:gd name="connsiteX62" fmla="*/ 2963658 w 3038814"/>
                <a:gd name="connsiteY62" fmla="*/ 147807 h 864296"/>
                <a:gd name="connsiteX63" fmla="*/ 2936100 w 3038814"/>
                <a:gd name="connsiteY63" fmla="*/ 130271 h 864296"/>
                <a:gd name="connsiteX64" fmla="*/ 2828377 w 3038814"/>
                <a:gd name="connsiteY64" fmla="*/ 77661 h 864296"/>
                <a:gd name="connsiteX65" fmla="*/ 2710632 w 3038814"/>
                <a:gd name="connsiteY65" fmla="*/ 17536 h 864296"/>
                <a:gd name="connsiteX66" fmla="*/ 2673054 w 3038814"/>
                <a:gd name="connsiteY66" fmla="*/ 0 h 864296"/>
                <a:gd name="connsiteX67" fmla="*/ 2625455 w 3038814"/>
                <a:gd name="connsiteY67" fmla="*/ 17536 h 864296"/>
                <a:gd name="connsiteX68" fmla="*/ 2542783 w 3038814"/>
                <a:gd name="connsiteY68" fmla="*/ 40083 h 864296"/>
                <a:gd name="connsiteX69" fmla="*/ 2475143 w 3038814"/>
                <a:gd name="connsiteY69" fmla="*/ 47599 h 864296"/>
                <a:gd name="connsiteX70" fmla="*/ 2289757 w 3038814"/>
                <a:gd name="connsiteY70" fmla="*/ 62630 h 864296"/>
                <a:gd name="connsiteX71" fmla="*/ 2076815 w 3038814"/>
                <a:gd name="connsiteY71" fmla="*/ 80167 h 864296"/>
                <a:gd name="connsiteX72" fmla="*/ 1791222 w 3038814"/>
                <a:gd name="connsiteY72" fmla="*/ 105219 h 864296"/>
                <a:gd name="connsiteX73" fmla="*/ 1475566 w 3038814"/>
                <a:gd name="connsiteY73" fmla="*/ 132776 h 864296"/>
                <a:gd name="connsiteX74" fmla="*/ 1302706 w 3038814"/>
                <a:gd name="connsiteY74" fmla="*/ 147807 h 8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38814" h="864296">
                  <a:moveTo>
                    <a:pt x="1302706" y="147807"/>
                  </a:moveTo>
                  <a:lnTo>
                    <a:pt x="1029639" y="172859"/>
                  </a:lnTo>
                  <a:lnTo>
                    <a:pt x="766592" y="197911"/>
                  </a:lnTo>
                  <a:lnTo>
                    <a:pt x="566176" y="217953"/>
                  </a:lnTo>
                  <a:lnTo>
                    <a:pt x="450937" y="227974"/>
                  </a:lnTo>
                  <a:lnTo>
                    <a:pt x="325676" y="237995"/>
                  </a:lnTo>
                  <a:lnTo>
                    <a:pt x="200416" y="250521"/>
                  </a:lnTo>
                  <a:lnTo>
                    <a:pt x="90187" y="265552"/>
                  </a:lnTo>
                  <a:lnTo>
                    <a:pt x="0" y="273067"/>
                  </a:lnTo>
                  <a:lnTo>
                    <a:pt x="85177" y="385802"/>
                  </a:lnTo>
                  <a:lnTo>
                    <a:pt x="255531" y="378286"/>
                  </a:lnTo>
                  <a:lnTo>
                    <a:pt x="348223" y="380791"/>
                  </a:lnTo>
                  <a:lnTo>
                    <a:pt x="393317" y="380791"/>
                  </a:lnTo>
                  <a:lnTo>
                    <a:pt x="475989" y="370770"/>
                  </a:lnTo>
                  <a:lnTo>
                    <a:pt x="636322" y="360750"/>
                  </a:lnTo>
                  <a:lnTo>
                    <a:pt x="829223" y="355739"/>
                  </a:lnTo>
                  <a:lnTo>
                    <a:pt x="1149889" y="330687"/>
                  </a:lnTo>
                  <a:lnTo>
                    <a:pt x="1352811" y="313151"/>
                  </a:lnTo>
                  <a:lnTo>
                    <a:pt x="1533185" y="295614"/>
                  </a:lnTo>
                  <a:lnTo>
                    <a:pt x="1826294" y="268057"/>
                  </a:lnTo>
                  <a:lnTo>
                    <a:pt x="2029216" y="253026"/>
                  </a:lnTo>
                  <a:lnTo>
                    <a:pt x="2169508" y="243005"/>
                  </a:lnTo>
                  <a:lnTo>
                    <a:pt x="2379945" y="227974"/>
                  </a:lnTo>
                  <a:lnTo>
                    <a:pt x="2420028" y="225468"/>
                  </a:lnTo>
                  <a:lnTo>
                    <a:pt x="2455101" y="217953"/>
                  </a:lnTo>
                  <a:lnTo>
                    <a:pt x="2500195" y="212942"/>
                  </a:lnTo>
                  <a:lnTo>
                    <a:pt x="2540278" y="215448"/>
                  </a:lnTo>
                  <a:lnTo>
                    <a:pt x="2560320" y="220458"/>
                  </a:lnTo>
                  <a:lnTo>
                    <a:pt x="2580361" y="232984"/>
                  </a:lnTo>
                  <a:lnTo>
                    <a:pt x="2590382" y="245510"/>
                  </a:lnTo>
                  <a:lnTo>
                    <a:pt x="2597898" y="258036"/>
                  </a:lnTo>
                  <a:lnTo>
                    <a:pt x="2602908" y="278078"/>
                  </a:lnTo>
                  <a:lnTo>
                    <a:pt x="2605413" y="298119"/>
                  </a:lnTo>
                  <a:lnTo>
                    <a:pt x="2602908" y="320666"/>
                  </a:lnTo>
                  <a:lnTo>
                    <a:pt x="2572846" y="400833"/>
                  </a:lnTo>
                  <a:lnTo>
                    <a:pt x="2520236" y="538619"/>
                  </a:lnTo>
                  <a:lnTo>
                    <a:pt x="2485163" y="631312"/>
                  </a:lnTo>
                  <a:lnTo>
                    <a:pt x="2482658" y="831728"/>
                  </a:lnTo>
                  <a:lnTo>
                    <a:pt x="2502700" y="849265"/>
                  </a:lnTo>
                  <a:lnTo>
                    <a:pt x="2527752" y="861791"/>
                  </a:lnTo>
                  <a:lnTo>
                    <a:pt x="2545288" y="864296"/>
                  </a:lnTo>
                  <a:lnTo>
                    <a:pt x="2590382" y="851770"/>
                  </a:lnTo>
                  <a:lnTo>
                    <a:pt x="2617939" y="834233"/>
                  </a:lnTo>
                  <a:lnTo>
                    <a:pt x="2640486" y="814192"/>
                  </a:lnTo>
                  <a:lnTo>
                    <a:pt x="2668043" y="789140"/>
                  </a:lnTo>
                  <a:lnTo>
                    <a:pt x="2703116" y="736530"/>
                  </a:lnTo>
                  <a:lnTo>
                    <a:pt x="2745705" y="668890"/>
                  </a:lnTo>
                  <a:lnTo>
                    <a:pt x="2788293" y="591228"/>
                  </a:lnTo>
                  <a:lnTo>
                    <a:pt x="2830882" y="511062"/>
                  </a:lnTo>
                  <a:lnTo>
                    <a:pt x="2853429" y="460958"/>
                  </a:lnTo>
                  <a:lnTo>
                    <a:pt x="2875975" y="415864"/>
                  </a:lnTo>
                  <a:lnTo>
                    <a:pt x="2898522" y="373276"/>
                  </a:lnTo>
                  <a:lnTo>
                    <a:pt x="2933595" y="335698"/>
                  </a:lnTo>
                  <a:lnTo>
                    <a:pt x="2963658" y="313151"/>
                  </a:lnTo>
                  <a:lnTo>
                    <a:pt x="2996225" y="298119"/>
                  </a:lnTo>
                  <a:lnTo>
                    <a:pt x="3016267" y="288099"/>
                  </a:lnTo>
                  <a:lnTo>
                    <a:pt x="3028793" y="278078"/>
                  </a:lnTo>
                  <a:lnTo>
                    <a:pt x="3038814" y="260541"/>
                  </a:lnTo>
                  <a:lnTo>
                    <a:pt x="3038814" y="250521"/>
                  </a:lnTo>
                  <a:lnTo>
                    <a:pt x="3033803" y="230479"/>
                  </a:lnTo>
                  <a:lnTo>
                    <a:pt x="3016267" y="200416"/>
                  </a:lnTo>
                  <a:lnTo>
                    <a:pt x="2998731" y="180375"/>
                  </a:lnTo>
                  <a:lnTo>
                    <a:pt x="2963658" y="147807"/>
                  </a:lnTo>
                  <a:lnTo>
                    <a:pt x="2936100" y="130271"/>
                  </a:lnTo>
                  <a:lnTo>
                    <a:pt x="2828377" y="77661"/>
                  </a:lnTo>
                  <a:lnTo>
                    <a:pt x="2710632" y="17536"/>
                  </a:lnTo>
                  <a:lnTo>
                    <a:pt x="2673054" y="0"/>
                  </a:lnTo>
                  <a:lnTo>
                    <a:pt x="2625455" y="17536"/>
                  </a:lnTo>
                  <a:lnTo>
                    <a:pt x="2542783" y="40083"/>
                  </a:lnTo>
                  <a:lnTo>
                    <a:pt x="2475143" y="47599"/>
                  </a:lnTo>
                  <a:lnTo>
                    <a:pt x="2289757" y="62630"/>
                  </a:lnTo>
                  <a:lnTo>
                    <a:pt x="2076815" y="80167"/>
                  </a:lnTo>
                  <a:lnTo>
                    <a:pt x="1791222" y="105219"/>
                  </a:lnTo>
                  <a:lnTo>
                    <a:pt x="1475566" y="132776"/>
                  </a:lnTo>
                  <a:lnTo>
                    <a:pt x="1302706" y="1478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7">
              <a:extLst>
                <a:ext uri="{FF2B5EF4-FFF2-40B4-BE49-F238E27FC236}">
                  <a16:creationId xmlns:a16="http://schemas.microsoft.com/office/drawing/2014/main" id="{AE614160-EA7F-4A01-9938-BD19286B85FC}"/>
                </a:ext>
              </a:extLst>
            </p:cNvPr>
            <p:cNvSpPr/>
            <p:nvPr/>
          </p:nvSpPr>
          <p:spPr>
            <a:xfrm>
              <a:off x="5545139" y="2847976"/>
              <a:ext cx="250825" cy="506413"/>
            </a:xfrm>
            <a:custGeom>
              <a:avLst/>
              <a:gdLst>
                <a:gd name="connsiteX0" fmla="*/ 250032 w 250032"/>
                <a:gd name="connsiteY0" fmla="*/ 161925 h 507206"/>
                <a:gd name="connsiteX1" fmla="*/ 250032 w 250032"/>
                <a:gd name="connsiteY1" fmla="*/ 0 h 507206"/>
                <a:gd name="connsiteX2" fmla="*/ 0 w 250032"/>
                <a:gd name="connsiteY2" fmla="*/ 21431 h 507206"/>
                <a:gd name="connsiteX3" fmla="*/ 7144 w 250032"/>
                <a:gd name="connsiteY3" fmla="*/ 123825 h 507206"/>
                <a:gd name="connsiteX4" fmla="*/ 11907 w 250032"/>
                <a:gd name="connsiteY4" fmla="*/ 221456 h 507206"/>
                <a:gd name="connsiteX5" fmla="*/ 21432 w 250032"/>
                <a:gd name="connsiteY5" fmla="*/ 347663 h 507206"/>
                <a:gd name="connsiteX6" fmla="*/ 35719 w 250032"/>
                <a:gd name="connsiteY6" fmla="*/ 507206 h 507206"/>
                <a:gd name="connsiteX7" fmla="*/ 223838 w 250032"/>
                <a:gd name="connsiteY7" fmla="*/ 483394 h 507206"/>
                <a:gd name="connsiteX8" fmla="*/ 235744 w 250032"/>
                <a:gd name="connsiteY8" fmla="*/ 369094 h 507206"/>
                <a:gd name="connsiteX9" fmla="*/ 242888 w 250032"/>
                <a:gd name="connsiteY9" fmla="*/ 290513 h 507206"/>
                <a:gd name="connsiteX10" fmla="*/ 250032 w 250032"/>
                <a:gd name="connsiteY10" fmla="*/ 161925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032" h="507206">
                  <a:moveTo>
                    <a:pt x="250032" y="161925"/>
                  </a:moveTo>
                  <a:lnTo>
                    <a:pt x="250032" y="0"/>
                  </a:lnTo>
                  <a:lnTo>
                    <a:pt x="0" y="21431"/>
                  </a:lnTo>
                  <a:lnTo>
                    <a:pt x="7144" y="123825"/>
                  </a:lnTo>
                  <a:lnTo>
                    <a:pt x="11907" y="221456"/>
                  </a:lnTo>
                  <a:lnTo>
                    <a:pt x="21432" y="347663"/>
                  </a:lnTo>
                  <a:lnTo>
                    <a:pt x="35719" y="507206"/>
                  </a:lnTo>
                  <a:lnTo>
                    <a:pt x="223838" y="483394"/>
                  </a:lnTo>
                  <a:lnTo>
                    <a:pt x="235744" y="369094"/>
                  </a:lnTo>
                  <a:lnTo>
                    <a:pt x="242888" y="290513"/>
                  </a:lnTo>
                  <a:lnTo>
                    <a:pt x="250032" y="1619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6">
              <a:extLst>
                <a:ext uri="{FF2B5EF4-FFF2-40B4-BE49-F238E27FC236}">
                  <a16:creationId xmlns:a16="http://schemas.microsoft.com/office/drawing/2014/main" id="{143066AE-E7F3-4B74-A5C3-1FE4F6900D86}"/>
                </a:ext>
              </a:extLst>
            </p:cNvPr>
            <p:cNvSpPr/>
            <p:nvPr/>
          </p:nvSpPr>
          <p:spPr>
            <a:xfrm>
              <a:off x="6275389" y="2781301"/>
              <a:ext cx="282575" cy="500063"/>
            </a:xfrm>
            <a:custGeom>
              <a:avLst/>
              <a:gdLst>
                <a:gd name="connsiteX0" fmla="*/ 259556 w 283369"/>
                <a:gd name="connsiteY0" fmla="*/ 207169 h 500063"/>
                <a:gd name="connsiteX1" fmla="*/ 280987 w 283369"/>
                <a:gd name="connsiteY1" fmla="*/ 140494 h 500063"/>
                <a:gd name="connsiteX2" fmla="*/ 283369 w 283369"/>
                <a:gd name="connsiteY2" fmla="*/ 119063 h 500063"/>
                <a:gd name="connsiteX3" fmla="*/ 278606 w 283369"/>
                <a:gd name="connsiteY3" fmla="*/ 92869 h 500063"/>
                <a:gd name="connsiteX4" fmla="*/ 269081 w 283369"/>
                <a:gd name="connsiteY4" fmla="*/ 61913 h 500063"/>
                <a:gd name="connsiteX5" fmla="*/ 238125 w 283369"/>
                <a:gd name="connsiteY5" fmla="*/ 0 h 500063"/>
                <a:gd name="connsiteX6" fmla="*/ 16669 w 283369"/>
                <a:gd name="connsiteY6" fmla="*/ 35719 h 500063"/>
                <a:gd name="connsiteX7" fmla="*/ 52387 w 283369"/>
                <a:gd name="connsiteY7" fmla="*/ 97631 h 500063"/>
                <a:gd name="connsiteX8" fmla="*/ 71437 w 283369"/>
                <a:gd name="connsiteY8" fmla="*/ 133350 h 500063"/>
                <a:gd name="connsiteX9" fmla="*/ 78581 w 283369"/>
                <a:gd name="connsiteY9" fmla="*/ 154781 h 500063"/>
                <a:gd name="connsiteX10" fmla="*/ 78581 w 283369"/>
                <a:gd name="connsiteY10" fmla="*/ 166688 h 500063"/>
                <a:gd name="connsiteX11" fmla="*/ 71437 w 283369"/>
                <a:gd name="connsiteY11" fmla="*/ 216694 h 500063"/>
                <a:gd name="connsiteX12" fmla="*/ 57150 w 283369"/>
                <a:gd name="connsiteY12" fmla="*/ 297656 h 500063"/>
                <a:gd name="connsiteX13" fmla="*/ 30956 w 283369"/>
                <a:gd name="connsiteY13" fmla="*/ 402431 h 500063"/>
                <a:gd name="connsiteX14" fmla="*/ 0 w 283369"/>
                <a:gd name="connsiteY14" fmla="*/ 500063 h 500063"/>
                <a:gd name="connsiteX15" fmla="*/ 166687 w 283369"/>
                <a:gd name="connsiteY15" fmla="*/ 497681 h 500063"/>
                <a:gd name="connsiteX16" fmla="*/ 207169 w 283369"/>
                <a:gd name="connsiteY16" fmla="*/ 390525 h 500063"/>
                <a:gd name="connsiteX17" fmla="*/ 242887 w 283369"/>
                <a:gd name="connsiteY17" fmla="*/ 273844 h 500063"/>
                <a:gd name="connsiteX18" fmla="*/ 259556 w 283369"/>
                <a:gd name="connsiteY18" fmla="*/ 2071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369" h="500063">
                  <a:moveTo>
                    <a:pt x="259556" y="207169"/>
                  </a:moveTo>
                  <a:lnTo>
                    <a:pt x="280987" y="140494"/>
                  </a:lnTo>
                  <a:lnTo>
                    <a:pt x="283369" y="119063"/>
                  </a:lnTo>
                  <a:lnTo>
                    <a:pt x="278606" y="92869"/>
                  </a:lnTo>
                  <a:lnTo>
                    <a:pt x="269081" y="61913"/>
                  </a:lnTo>
                  <a:lnTo>
                    <a:pt x="238125" y="0"/>
                  </a:lnTo>
                  <a:lnTo>
                    <a:pt x="16669" y="35719"/>
                  </a:lnTo>
                  <a:lnTo>
                    <a:pt x="52387" y="97631"/>
                  </a:lnTo>
                  <a:lnTo>
                    <a:pt x="71437" y="133350"/>
                  </a:lnTo>
                  <a:lnTo>
                    <a:pt x="78581" y="154781"/>
                  </a:lnTo>
                  <a:lnTo>
                    <a:pt x="78581" y="166688"/>
                  </a:lnTo>
                  <a:lnTo>
                    <a:pt x="71437" y="216694"/>
                  </a:lnTo>
                  <a:lnTo>
                    <a:pt x="57150" y="297656"/>
                  </a:lnTo>
                  <a:lnTo>
                    <a:pt x="30956" y="402431"/>
                  </a:lnTo>
                  <a:lnTo>
                    <a:pt x="0" y="500063"/>
                  </a:lnTo>
                  <a:lnTo>
                    <a:pt x="166687" y="497681"/>
                  </a:lnTo>
                  <a:lnTo>
                    <a:pt x="207169" y="390525"/>
                  </a:lnTo>
                  <a:lnTo>
                    <a:pt x="242887" y="273844"/>
                  </a:lnTo>
                  <a:lnTo>
                    <a:pt x="259556" y="2071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5">
              <a:extLst>
                <a:ext uri="{FF2B5EF4-FFF2-40B4-BE49-F238E27FC236}">
                  <a16:creationId xmlns:a16="http://schemas.microsoft.com/office/drawing/2014/main" id="{B9A347B7-AD5B-47B1-B808-5BD5878DF346}"/>
                </a:ext>
              </a:extLst>
            </p:cNvPr>
            <p:cNvSpPr/>
            <p:nvPr/>
          </p:nvSpPr>
          <p:spPr>
            <a:xfrm>
              <a:off x="4981575" y="3119438"/>
              <a:ext cx="2266950" cy="412750"/>
            </a:xfrm>
            <a:custGeom>
              <a:avLst/>
              <a:gdLst>
                <a:gd name="connsiteX0" fmla="*/ 340519 w 2266950"/>
                <a:gd name="connsiteY0" fmla="*/ 197643 h 411956"/>
                <a:gd name="connsiteX1" fmla="*/ 0 w 2266950"/>
                <a:gd name="connsiteY1" fmla="*/ 226218 h 411956"/>
                <a:gd name="connsiteX2" fmla="*/ 38100 w 2266950"/>
                <a:gd name="connsiteY2" fmla="*/ 411956 h 411956"/>
                <a:gd name="connsiteX3" fmla="*/ 64294 w 2266950"/>
                <a:gd name="connsiteY3" fmla="*/ 392906 h 411956"/>
                <a:gd name="connsiteX4" fmla="*/ 80963 w 2266950"/>
                <a:gd name="connsiteY4" fmla="*/ 378618 h 411956"/>
                <a:gd name="connsiteX5" fmla="*/ 176213 w 2266950"/>
                <a:gd name="connsiteY5" fmla="*/ 369093 h 411956"/>
                <a:gd name="connsiteX6" fmla="*/ 461963 w 2266950"/>
                <a:gd name="connsiteY6" fmla="*/ 342900 h 411956"/>
                <a:gd name="connsiteX7" fmla="*/ 731044 w 2266950"/>
                <a:gd name="connsiteY7" fmla="*/ 316706 h 411956"/>
                <a:gd name="connsiteX8" fmla="*/ 1031081 w 2266950"/>
                <a:gd name="connsiteY8" fmla="*/ 288131 h 411956"/>
                <a:gd name="connsiteX9" fmla="*/ 1388269 w 2266950"/>
                <a:gd name="connsiteY9" fmla="*/ 254793 h 411956"/>
                <a:gd name="connsiteX10" fmla="*/ 1602581 w 2266950"/>
                <a:gd name="connsiteY10" fmla="*/ 233362 h 411956"/>
                <a:gd name="connsiteX11" fmla="*/ 1826419 w 2266950"/>
                <a:gd name="connsiteY11" fmla="*/ 211931 h 411956"/>
                <a:gd name="connsiteX12" fmla="*/ 1988344 w 2266950"/>
                <a:gd name="connsiteY12" fmla="*/ 197643 h 411956"/>
                <a:gd name="connsiteX13" fmla="*/ 2028825 w 2266950"/>
                <a:gd name="connsiteY13" fmla="*/ 192881 h 411956"/>
                <a:gd name="connsiteX14" fmla="*/ 2057400 w 2266950"/>
                <a:gd name="connsiteY14" fmla="*/ 195262 h 411956"/>
                <a:gd name="connsiteX15" fmla="*/ 2085975 w 2266950"/>
                <a:gd name="connsiteY15" fmla="*/ 200025 h 411956"/>
                <a:gd name="connsiteX16" fmla="*/ 2119313 w 2266950"/>
                <a:gd name="connsiteY16" fmla="*/ 211931 h 411956"/>
                <a:gd name="connsiteX17" fmla="*/ 2150269 w 2266950"/>
                <a:gd name="connsiteY17" fmla="*/ 226218 h 411956"/>
                <a:gd name="connsiteX18" fmla="*/ 2169319 w 2266950"/>
                <a:gd name="connsiteY18" fmla="*/ 240506 h 411956"/>
                <a:gd name="connsiteX19" fmla="*/ 2193131 w 2266950"/>
                <a:gd name="connsiteY19" fmla="*/ 257175 h 411956"/>
                <a:gd name="connsiteX20" fmla="*/ 2212181 w 2266950"/>
                <a:gd name="connsiteY20" fmla="*/ 273843 h 411956"/>
                <a:gd name="connsiteX21" fmla="*/ 2250281 w 2266950"/>
                <a:gd name="connsiteY21" fmla="*/ 295275 h 411956"/>
                <a:gd name="connsiteX22" fmla="*/ 2266950 w 2266950"/>
                <a:gd name="connsiteY22" fmla="*/ 64293 h 411956"/>
                <a:gd name="connsiteX23" fmla="*/ 2183606 w 2266950"/>
                <a:gd name="connsiteY23" fmla="*/ 16668 h 411956"/>
                <a:gd name="connsiteX24" fmla="*/ 2147888 w 2266950"/>
                <a:gd name="connsiteY24" fmla="*/ 4762 h 411956"/>
                <a:gd name="connsiteX25" fmla="*/ 2121694 w 2266950"/>
                <a:gd name="connsiteY25" fmla="*/ 0 h 411956"/>
                <a:gd name="connsiteX26" fmla="*/ 2074069 w 2266950"/>
                <a:gd name="connsiteY26" fmla="*/ 4762 h 411956"/>
                <a:gd name="connsiteX27" fmla="*/ 2031206 w 2266950"/>
                <a:gd name="connsiteY27" fmla="*/ 19050 h 411956"/>
                <a:gd name="connsiteX28" fmla="*/ 1985963 w 2266950"/>
                <a:gd name="connsiteY28" fmla="*/ 28575 h 411956"/>
                <a:gd name="connsiteX29" fmla="*/ 1783556 w 2266950"/>
                <a:gd name="connsiteY29" fmla="*/ 54768 h 411956"/>
                <a:gd name="connsiteX30" fmla="*/ 1600200 w 2266950"/>
                <a:gd name="connsiteY30" fmla="*/ 76200 h 411956"/>
                <a:gd name="connsiteX31" fmla="*/ 1454944 w 2266950"/>
                <a:gd name="connsiteY31" fmla="*/ 90487 h 411956"/>
                <a:gd name="connsiteX32" fmla="*/ 1269206 w 2266950"/>
                <a:gd name="connsiteY32" fmla="*/ 114300 h 411956"/>
                <a:gd name="connsiteX33" fmla="*/ 1035844 w 2266950"/>
                <a:gd name="connsiteY33" fmla="*/ 135731 h 411956"/>
                <a:gd name="connsiteX34" fmla="*/ 783431 w 2266950"/>
                <a:gd name="connsiteY34" fmla="*/ 154781 h 411956"/>
                <a:gd name="connsiteX35" fmla="*/ 528638 w 2266950"/>
                <a:gd name="connsiteY35" fmla="*/ 180975 h 411956"/>
                <a:gd name="connsiteX36" fmla="*/ 340519 w 2266950"/>
                <a:gd name="connsiteY36" fmla="*/ 1976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66950" h="411956">
                  <a:moveTo>
                    <a:pt x="340519" y="197643"/>
                  </a:moveTo>
                  <a:lnTo>
                    <a:pt x="0" y="226218"/>
                  </a:lnTo>
                  <a:lnTo>
                    <a:pt x="38100" y="411956"/>
                  </a:lnTo>
                  <a:lnTo>
                    <a:pt x="64294" y="392906"/>
                  </a:lnTo>
                  <a:lnTo>
                    <a:pt x="80963" y="378618"/>
                  </a:lnTo>
                  <a:lnTo>
                    <a:pt x="176213" y="369093"/>
                  </a:lnTo>
                  <a:lnTo>
                    <a:pt x="461963" y="342900"/>
                  </a:lnTo>
                  <a:lnTo>
                    <a:pt x="731044" y="316706"/>
                  </a:lnTo>
                  <a:lnTo>
                    <a:pt x="1031081" y="288131"/>
                  </a:lnTo>
                  <a:lnTo>
                    <a:pt x="1388269" y="254793"/>
                  </a:lnTo>
                  <a:lnTo>
                    <a:pt x="1602581" y="233362"/>
                  </a:lnTo>
                  <a:lnTo>
                    <a:pt x="1826419" y="211931"/>
                  </a:lnTo>
                  <a:lnTo>
                    <a:pt x="1988344" y="197643"/>
                  </a:lnTo>
                  <a:lnTo>
                    <a:pt x="2028825" y="192881"/>
                  </a:lnTo>
                  <a:lnTo>
                    <a:pt x="2057400" y="195262"/>
                  </a:lnTo>
                  <a:lnTo>
                    <a:pt x="2085975" y="200025"/>
                  </a:lnTo>
                  <a:lnTo>
                    <a:pt x="2119313" y="211931"/>
                  </a:lnTo>
                  <a:lnTo>
                    <a:pt x="2150269" y="226218"/>
                  </a:lnTo>
                  <a:lnTo>
                    <a:pt x="2169319" y="240506"/>
                  </a:lnTo>
                  <a:lnTo>
                    <a:pt x="2193131" y="257175"/>
                  </a:lnTo>
                  <a:lnTo>
                    <a:pt x="2212181" y="273843"/>
                  </a:lnTo>
                  <a:lnTo>
                    <a:pt x="2250281" y="295275"/>
                  </a:lnTo>
                  <a:lnTo>
                    <a:pt x="2266950" y="64293"/>
                  </a:lnTo>
                  <a:lnTo>
                    <a:pt x="2183606" y="16668"/>
                  </a:lnTo>
                  <a:lnTo>
                    <a:pt x="2147888" y="4762"/>
                  </a:lnTo>
                  <a:lnTo>
                    <a:pt x="2121694" y="0"/>
                  </a:lnTo>
                  <a:lnTo>
                    <a:pt x="2074069" y="4762"/>
                  </a:lnTo>
                  <a:lnTo>
                    <a:pt x="2031206" y="19050"/>
                  </a:lnTo>
                  <a:lnTo>
                    <a:pt x="1985963" y="28575"/>
                  </a:lnTo>
                  <a:lnTo>
                    <a:pt x="1783556" y="54768"/>
                  </a:lnTo>
                  <a:lnTo>
                    <a:pt x="1600200" y="76200"/>
                  </a:lnTo>
                  <a:lnTo>
                    <a:pt x="1454944" y="90487"/>
                  </a:lnTo>
                  <a:lnTo>
                    <a:pt x="1269206" y="114300"/>
                  </a:lnTo>
                  <a:lnTo>
                    <a:pt x="1035844" y="135731"/>
                  </a:lnTo>
                  <a:lnTo>
                    <a:pt x="783431" y="154781"/>
                  </a:lnTo>
                  <a:lnTo>
                    <a:pt x="528638" y="180975"/>
                  </a:lnTo>
                  <a:lnTo>
                    <a:pt x="340519" y="1976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9">
              <a:extLst>
                <a:ext uri="{FF2B5EF4-FFF2-40B4-BE49-F238E27FC236}">
                  <a16:creationId xmlns:a16="http://schemas.microsoft.com/office/drawing/2014/main" id="{E2CBF39D-F0CA-4787-9D71-708558AFBA9B}"/>
                </a:ext>
              </a:extLst>
            </p:cNvPr>
            <p:cNvSpPr/>
            <p:nvPr/>
          </p:nvSpPr>
          <p:spPr>
            <a:xfrm>
              <a:off x="4406900" y="3524250"/>
              <a:ext cx="3860800" cy="527050"/>
            </a:xfrm>
            <a:custGeom>
              <a:avLst/>
              <a:gdLst>
                <a:gd name="connsiteX0" fmla="*/ 1089025 w 3860800"/>
                <a:gd name="connsiteY0" fmla="*/ 257175 h 527050"/>
                <a:gd name="connsiteX1" fmla="*/ 800100 w 3860800"/>
                <a:gd name="connsiteY1" fmla="*/ 285750 h 527050"/>
                <a:gd name="connsiteX2" fmla="*/ 600075 w 3860800"/>
                <a:gd name="connsiteY2" fmla="*/ 307975 h 527050"/>
                <a:gd name="connsiteX3" fmla="*/ 428625 w 3860800"/>
                <a:gd name="connsiteY3" fmla="*/ 323850 h 527050"/>
                <a:gd name="connsiteX4" fmla="*/ 352425 w 3860800"/>
                <a:gd name="connsiteY4" fmla="*/ 333375 h 527050"/>
                <a:gd name="connsiteX5" fmla="*/ 282575 w 3860800"/>
                <a:gd name="connsiteY5" fmla="*/ 346075 h 527050"/>
                <a:gd name="connsiteX6" fmla="*/ 196850 w 3860800"/>
                <a:gd name="connsiteY6" fmla="*/ 352425 h 527050"/>
                <a:gd name="connsiteX7" fmla="*/ 155575 w 3860800"/>
                <a:gd name="connsiteY7" fmla="*/ 349250 h 527050"/>
                <a:gd name="connsiteX8" fmla="*/ 79375 w 3860800"/>
                <a:gd name="connsiteY8" fmla="*/ 339725 h 527050"/>
                <a:gd name="connsiteX9" fmla="*/ 0 w 3860800"/>
                <a:gd name="connsiteY9" fmla="*/ 317500 h 527050"/>
                <a:gd name="connsiteX10" fmla="*/ 6350 w 3860800"/>
                <a:gd name="connsiteY10" fmla="*/ 450850 h 527050"/>
                <a:gd name="connsiteX11" fmla="*/ 120650 w 3860800"/>
                <a:gd name="connsiteY11" fmla="*/ 495300 h 527050"/>
                <a:gd name="connsiteX12" fmla="*/ 171450 w 3860800"/>
                <a:gd name="connsiteY12" fmla="*/ 517525 h 527050"/>
                <a:gd name="connsiteX13" fmla="*/ 209550 w 3860800"/>
                <a:gd name="connsiteY13" fmla="*/ 527050 h 527050"/>
                <a:gd name="connsiteX14" fmla="*/ 257175 w 3860800"/>
                <a:gd name="connsiteY14" fmla="*/ 514350 h 527050"/>
                <a:gd name="connsiteX15" fmla="*/ 355600 w 3860800"/>
                <a:gd name="connsiteY15" fmla="*/ 495300 h 527050"/>
                <a:gd name="connsiteX16" fmla="*/ 514350 w 3860800"/>
                <a:gd name="connsiteY16" fmla="*/ 466725 h 527050"/>
                <a:gd name="connsiteX17" fmla="*/ 666750 w 3860800"/>
                <a:gd name="connsiteY17" fmla="*/ 441325 h 527050"/>
                <a:gd name="connsiteX18" fmla="*/ 806450 w 3860800"/>
                <a:gd name="connsiteY18" fmla="*/ 428625 h 527050"/>
                <a:gd name="connsiteX19" fmla="*/ 984250 w 3860800"/>
                <a:gd name="connsiteY19" fmla="*/ 415925 h 527050"/>
                <a:gd name="connsiteX20" fmla="*/ 1158875 w 3860800"/>
                <a:gd name="connsiteY20" fmla="*/ 406400 h 527050"/>
                <a:gd name="connsiteX21" fmla="*/ 1320800 w 3860800"/>
                <a:gd name="connsiteY21" fmla="*/ 393700 h 527050"/>
                <a:gd name="connsiteX22" fmla="*/ 1571625 w 3860800"/>
                <a:gd name="connsiteY22" fmla="*/ 361950 h 527050"/>
                <a:gd name="connsiteX23" fmla="*/ 1822450 w 3860800"/>
                <a:gd name="connsiteY23" fmla="*/ 339725 h 527050"/>
                <a:gd name="connsiteX24" fmla="*/ 2098675 w 3860800"/>
                <a:gd name="connsiteY24" fmla="*/ 314325 h 527050"/>
                <a:gd name="connsiteX25" fmla="*/ 2406650 w 3860800"/>
                <a:gd name="connsiteY25" fmla="*/ 288925 h 527050"/>
                <a:gd name="connsiteX26" fmla="*/ 2746375 w 3860800"/>
                <a:gd name="connsiteY26" fmla="*/ 263525 h 527050"/>
                <a:gd name="connsiteX27" fmla="*/ 3079750 w 3860800"/>
                <a:gd name="connsiteY27" fmla="*/ 247650 h 527050"/>
                <a:gd name="connsiteX28" fmla="*/ 3286125 w 3860800"/>
                <a:gd name="connsiteY28" fmla="*/ 238125 h 527050"/>
                <a:gd name="connsiteX29" fmla="*/ 3324225 w 3860800"/>
                <a:gd name="connsiteY29" fmla="*/ 241300 h 527050"/>
                <a:gd name="connsiteX30" fmla="*/ 3775075 w 3860800"/>
                <a:gd name="connsiteY30" fmla="*/ 482600 h 527050"/>
                <a:gd name="connsiteX31" fmla="*/ 3803650 w 3860800"/>
                <a:gd name="connsiteY31" fmla="*/ 482600 h 527050"/>
                <a:gd name="connsiteX32" fmla="*/ 3838575 w 3860800"/>
                <a:gd name="connsiteY32" fmla="*/ 469900 h 527050"/>
                <a:gd name="connsiteX33" fmla="*/ 3857625 w 3860800"/>
                <a:gd name="connsiteY33" fmla="*/ 454025 h 527050"/>
                <a:gd name="connsiteX34" fmla="*/ 3860800 w 3860800"/>
                <a:gd name="connsiteY34" fmla="*/ 441325 h 527050"/>
                <a:gd name="connsiteX35" fmla="*/ 3860800 w 3860800"/>
                <a:gd name="connsiteY35" fmla="*/ 419100 h 527050"/>
                <a:gd name="connsiteX36" fmla="*/ 3854450 w 3860800"/>
                <a:gd name="connsiteY36" fmla="*/ 390525 h 527050"/>
                <a:gd name="connsiteX37" fmla="*/ 3835400 w 3860800"/>
                <a:gd name="connsiteY37" fmla="*/ 346075 h 527050"/>
                <a:gd name="connsiteX38" fmla="*/ 3790950 w 3860800"/>
                <a:gd name="connsiteY38" fmla="*/ 276225 h 527050"/>
                <a:gd name="connsiteX39" fmla="*/ 3733800 w 3860800"/>
                <a:gd name="connsiteY39" fmla="*/ 206375 h 527050"/>
                <a:gd name="connsiteX40" fmla="*/ 3657600 w 3860800"/>
                <a:gd name="connsiteY40" fmla="*/ 133350 h 527050"/>
                <a:gd name="connsiteX41" fmla="*/ 3594100 w 3860800"/>
                <a:gd name="connsiteY41" fmla="*/ 73025 h 527050"/>
                <a:gd name="connsiteX42" fmla="*/ 3540125 w 3860800"/>
                <a:gd name="connsiteY42" fmla="*/ 25400 h 527050"/>
                <a:gd name="connsiteX43" fmla="*/ 3502025 w 3860800"/>
                <a:gd name="connsiteY43" fmla="*/ 6350 h 527050"/>
                <a:gd name="connsiteX44" fmla="*/ 3463925 w 3860800"/>
                <a:gd name="connsiteY44" fmla="*/ 0 h 527050"/>
                <a:gd name="connsiteX45" fmla="*/ 3435350 w 3860800"/>
                <a:gd name="connsiteY45" fmla="*/ 6350 h 527050"/>
                <a:gd name="connsiteX46" fmla="*/ 3390900 w 3860800"/>
                <a:gd name="connsiteY46" fmla="*/ 31750 h 527050"/>
                <a:gd name="connsiteX47" fmla="*/ 3333750 w 3860800"/>
                <a:gd name="connsiteY47" fmla="*/ 60325 h 527050"/>
                <a:gd name="connsiteX48" fmla="*/ 3213100 w 3860800"/>
                <a:gd name="connsiteY48" fmla="*/ 69850 h 527050"/>
                <a:gd name="connsiteX49" fmla="*/ 2867025 w 3860800"/>
                <a:gd name="connsiteY49" fmla="*/ 98425 h 527050"/>
                <a:gd name="connsiteX50" fmla="*/ 2559050 w 3860800"/>
                <a:gd name="connsiteY50" fmla="*/ 123825 h 527050"/>
                <a:gd name="connsiteX51" fmla="*/ 2190750 w 3860800"/>
                <a:gd name="connsiteY51" fmla="*/ 152400 h 527050"/>
                <a:gd name="connsiteX52" fmla="*/ 1666875 w 3860800"/>
                <a:gd name="connsiteY52" fmla="*/ 203200 h 527050"/>
                <a:gd name="connsiteX53" fmla="*/ 1184275 w 3860800"/>
                <a:gd name="connsiteY53" fmla="*/ 247650 h 527050"/>
                <a:gd name="connsiteX54" fmla="*/ 1089025 w 3860800"/>
                <a:gd name="connsiteY54" fmla="*/ 257175 h 5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860800" h="527050">
                  <a:moveTo>
                    <a:pt x="1089025" y="257175"/>
                  </a:moveTo>
                  <a:lnTo>
                    <a:pt x="800100" y="285750"/>
                  </a:lnTo>
                  <a:lnTo>
                    <a:pt x="600075" y="307975"/>
                  </a:lnTo>
                  <a:lnTo>
                    <a:pt x="428625" y="323850"/>
                  </a:lnTo>
                  <a:lnTo>
                    <a:pt x="352425" y="333375"/>
                  </a:lnTo>
                  <a:lnTo>
                    <a:pt x="282575" y="346075"/>
                  </a:lnTo>
                  <a:lnTo>
                    <a:pt x="196850" y="352425"/>
                  </a:lnTo>
                  <a:lnTo>
                    <a:pt x="155575" y="349250"/>
                  </a:lnTo>
                  <a:lnTo>
                    <a:pt x="79375" y="339725"/>
                  </a:lnTo>
                  <a:lnTo>
                    <a:pt x="0" y="317500"/>
                  </a:lnTo>
                  <a:lnTo>
                    <a:pt x="6350" y="450850"/>
                  </a:lnTo>
                  <a:lnTo>
                    <a:pt x="120650" y="495300"/>
                  </a:lnTo>
                  <a:lnTo>
                    <a:pt x="171450" y="517525"/>
                  </a:lnTo>
                  <a:lnTo>
                    <a:pt x="209550" y="527050"/>
                  </a:lnTo>
                  <a:lnTo>
                    <a:pt x="257175" y="514350"/>
                  </a:lnTo>
                  <a:lnTo>
                    <a:pt x="355600" y="495300"/>
                  </a:lnTo>
                  <a:lnTo>
                    <a:pt x="514350" y="466725"/>
                  </a:lnTo>
                  <a:lnTo>
                    <a:pt x="666750" y="441325"/>
                  </a:lnTo>
                  <a:lnTo>
                    <a:pt x="806450" y="428625"/>
                  </a:lnTo>
                  <a:lnTo>
                    <a:pt x="984250" y="415925"/>
                  </a:lnTo>
                  <a:lnTo>
                    <a:pt x="1158875" y="406400"/>
                  </a:lnTo>
                  <a:lnTo>
                    <a:pt x="1320800" y="393700"/>
                  </a:lnTo>
                  <a:lnTo>
                    <a:pt x="1571625" y="361950"/>
                  </a:lnTo>
                  <a:lnTo>
                    <a:pt x="1822450" y="339725"/>
                  </a:lnTo>
                  <a:lnTo>
                    <a:pt x="2098675" y="314325"/>
                  </a:lnTo>
                  <a:lnTo>
                    <a:pt x="2406650" y="288925"/>
                  </a:lnTo>
                  <a:lnTo>
                    <a:pt x="2746375" y="263525"/>
                  </a:lnTo>
                  <a:lnTo>
                    <a:pt x="3079750" y="247650"/>
                  </a:lnTo>
                  <a:lnTo>
                    <a:pt x="3286125" y="238125"/>
                  </a:lnTo>
                  <a:lnTo>
                    <a:pt x="3324225" y="241300"/>
                  </a:lnTo>
                  <a:lnTo>
                    <a:pt x="3775075" y="482600"/>
                  </a:lnTo>
                  <a:lnTo>
                    <a:pt x="3803650" y="482600"/>
                  </a:lnTo>
                  <a:lnTo>
                    <a:pt x="3838575" y="469900"/>
                  </a:lnTo>
                  <a:lnTo>
                    <a:pt x="3857625" y="454025"/>
                  </a:lnTo>
                  <a:lnTo>
                    <a:pt x="3860800" y="441325"/>
                  </a:lnTo>
                  <a:lnTo>
                    <a:pt x="3860800" y="419100"/>
                  </a:lnTo>
                  <a:lnTo>
                    <a:pt x="3854450" y="390525"/>
                  </a:lnTo>
                  <a:lnTo>
                    <a:pt x="3835400" y="346075"/>
                  </a:lnTo>
                  <a:lnTo>
                    <a:pt x="3790950" y="276225"/>
                  </a:lnTo>
                  <a:lnTo>
                    <a:pt x="3733800" y="206375"/>
                  </a:lnTo>
                  <a:lnTo>
                    <a:pt x="3657600" y="133350"/>
                  </a:lnTo>
                  <a:lnTo>
                    <a:pt x="3594100" y="73025"/>
                  </a:lnTo>
                  <a:lnTo>
                    <a:pt x="3540125" y="25400"/>
                  </a:lnTo>
                  <a:lnTo>
                    <a:pt x="3502025" y="6350"/>
                  </a:lnTo>
                  <a:lnTo>
                    <a:pt x="3463925" y="0"/>
                  </a:lnTo>
                  <a:lnTo>
                    <a:pt x="3435350" y="6350"/>
                  </a:lnTo>
                  <a:lnTo>
                    <a:pt x="3390900" y="31750"/>
                  </a:lnTo>
                  <a:lnTo>
                    <a:pt x="3333750" y="60325"/>
                  </a:lnTo>
                  <a:lnTo>
                    <a:pt x="3213100" y="69850"/>
                  </a:lnTo>
                  <a:lnTo>
                    <a:pt x="2867025" y="98425"/>
                  </a:lnTo>
                  <a:lnTo>
                    <a:pt x="2559050" y="123825"/>
                  </a:lnTo>
                  <a:lnTo>
                    <a:pt x="2190750" y="152400"/>
                  </a:lnTo>
                  <a:lnTo>
                    <a:pt x="1666875" y="203200"/>
                  </a:lnTo>
                  <a:lnTo>
                    <a:pt x="1184275" y="247650"/>
                  </a:lnTo>
                  <a:lnTo>
                    <a:pt x="1089025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0">
              <a:extLst>
                <a:ext uri="{FF2B5EF4-FFF2-40B4-BE49-F238E27FC236}">
                  <a16:creationId xmlns:a16="http://schemas.microsoft.com/office/drawing/2014/main" id="{18BA6154-324A-44B0-8DAC-E31CB6D4BA5D}"/>
                </a:ext>
              </a:extLst>
            </p:cNvPr>
            <p:cNvSpPr/>
            <p:nvPr/>
          </p:nvSpPr>
          <p:spPr>
            <a:xfrm>
              <a:off x="7348538" y="3714750"/>
              <a:ext cx="901700" cy="617538"/>
            </a:xfrm>
            <a:custGeom>
              <a:avLst/>
              <a:gdLst>
                <a:gd name="connsiteX0" fmla="*/ 233362 w 902493"/>
                <a:gd name="connsiteY0" fmla="*/ 326231 h 616744"/>
                <a:gd name="connsiteX1" fmla="*/ 350043 w 902493"/>
                <a:gd name="connsiteY1" fmla="*/ 190500 h 616744"/>
                <a:gd name="connsiteX2" fmla="*/ 388143 w 902493"/>
                <a:gd name="connsiteY2" fmla="*/ 145256 h 616744"/>
                <a:gd name="connsiteX3" fmla="*/ 395287 w 902493"/>
                <a:gd name="connsiteY3" fmla="*/ 126206 h 616744"/>
                <a:gd name="connsiteX4" fmla="*/ 395287 w 902493"/>
                <a:gd name="connsiteY4" fmla="*/ 88106 h 616744"/>
                <a:gd name="connsiteX5" fmla="*/ 390525 w 902493"/>
                <a:gd name="connsiteY5" fmla="*/ 69056 h 616744"/>
                <a:gd name="connsiteX6" fmla="*/ 361950 w 902493"/>
                <a:gd name="connsiteY6" fmla="*/ 21431 h 616744"/>
                <a:gd name="connsiteX7" fmla="*/ 352425 w 902493"/>
                <a:gd name="connsiteY7" fmla="*/ 0 h 616744"/>
                <a:gd name="connsiteX8" fmla="*/ 902493 w 902493"/>
                <a:gd name="connsiteY8" fmla="*/ 269081 h 616744"/>
                <a:gd name="connsiteX9" fmla="*/ 878681 w 902493"/>
                <a:gd name="connsiteY9" fmla="*/ 280988 h 616744"/>
                <a:gd name="connsiteX10" fmla="*/ 864393 w 902493"/>
                <a:gd name="connsiteY10" fmla="*/ 290513 h 616744"/>
                <a:gd name="connsiteX11" fmla="*/ 833437 w 902493"/>
                <a:gd name="connsiteY11" fmla="*/ 292894 h 616744"/>
                <a:gd name="connsiteX12" fmla="*/ 778668 w 902493"/>
                <a:gd name="connsiteY12" fmla="*/ 288131 h 616744"/>
                <a:gd name="connsiteX13" fmla="*/ 738187 w 902493"/>
                <a:gd name="connsiteY13" fmla="*/ 288131 h 616744"/>
                <a:gd name="connsiteX14" fmla="*/ 700087 w 902493"/>
                <a:gd name="connsiteY14" fmla="*/ 292894 h 616744"/>
                <a:gd name="connsiteX15" fmla="*/ 652462 w 902493"/>
                <a:gd name="connsiteY15" fmla="*/ 311944 h 616744"/>
                <a:gd name="connsiteX16" fmla="*/ 561975 w 902493"/>
                <a:gd name="connsiteY16" fmla="*/ 361950 h 616744"/>
                <a:gd name="connsiteX17" fmla="*/ 373856 w 902493"/>
                <a:gd name="connsiteY17" fmla="*/ 461963 h 616744"/>
                <a:gd name="connsiteX18" fmla="*/ 214312 w 902493"/>
                <a:gd name="connsiteY18" fmla="*/ 540544 h 616744"/>
                <a:gd name="connsiteX19" fmla="*/ 61912 w 902493"/>
                <a:gd name="connsiteY19" fmla="*/ 604838 h 616744"/>
                <a:gd name="connsiteX20" fmla="*/ 26193 w 902493"/>
                <a:gd name="connsiteY20" fmla="*/ 616744 h 616744"/>
                <a:gd name="connsiteX21" fmla="*/ 9525 w 902493"/>
                <a:gd name="connsiteY21" fmla="*/ 616744 h 616744"/>
                <a:gd name="connsiteX22" fmla="*/ 0 w 902493"/>
                <a:gd name="connsiteY22" fmla="*/ 602456 h 616744"/>
                <a:gd name="connsiteX23" fmla="*/ 4762 w 902493"/>
                <a:gd name="connsiteY23" fmla="*/ 576263 h 616744"/>
                <a:gd name="connsiteX24" fmla="*/ 21431 w 902493"/>
                <a:gd name="connsiteY24" fmla="*/ 550069 h 616744"/>
                <a:gd name="connsiteX25" fmla="*/ 109537 w 902493"/>
                <a:gd name="connsiteY25" fmla="*/ 464344 h 616744"/>
                <a:gd name="connsiteX26" fmla="*/ 233362 w 902493"/>
                <a:gd name="connsiteY26" fmla="*/ 326231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2493" h="616744">
                  <a:moveTo>
                    <a:pt x="233362" y="326231"/>
                  </a:moveTo>
                  <a:lnTo>
                    <a:pt x="350043" y="190500"/>
                  </a:lnTo>
                  <a:lnTo>
                    <a:pt x="388143" y="145256"/>
                  </a:lnTo>
                  <a:lnTo>
                    <a:pt x="395287" y="126206"/>
                  </a:lnTo>
                  <a:lnTo>
                    <a:pt x="395287" y="88106"/>
                  </a:lnTo>
                  <a:lnTo>
                    <a:pt x="390525" y="69056"/>
                  </a:lnTo>
                  <a:lnTo>
                    <a:pt x="361950" y="21431"/>
                  </a:lnTo>
                  <a:lnTo>
                    <a:pt x="352425" y="0"/>
                  </a:lnTo>
                  <a:lnTo>
                    <a:pt x="902493" y="269081"/>
                  </a:lnTo>
                  <a:lnTo>
                    <a:pt x="878681" y="280988"/>
                  </a:lnTo>
                  <a:lnTo>
                    <a:pt x="864393" y="290513"/>
                  </a:lnTo>
                  <a:lnTo>
                    <a:pt x="833437" y="292894"/>
                  </a:lnTo>
                  <a:lnTo>
                    <a:pt x="778668" y="288131"/>
                  </a:lnTo>
                  <a:lnTo>
                    <a:pt x="738187" y="288131"/>
                  </a:lnTo>
                  <a:lnTo>
                    <a:pt x="700087" y="292894"/>
                  </a:lnTo>
                  <a:lnTo>
                    <a:pt x="652462" y="311944"/>
                  </a:lnTo>
                  <a:lnTo>
                    <a:pt x="561975" y="361950"/>
                  </a:lnTo>
                  <a:lnTo>
                    <a:pt x="373856" y="461963"/>
                  </a:lnTo>
                  <a:lnTo>
                    <a:pt x="214312" y="540544"/>
                  </a:lnTo>
                  <a:lnTo>
                    <a:pt x="61912" y="604838"/>
                  </a:lnTo>
                  <a:lnTo>
                    <a:pt x="26193" y="616744"/>
                  </a:lnTo>
                  <a:lnTo>
                    <a:pt x="9525" y="616744"/>
                  </a:lnTo>
                  <a:lnTo>
                    <a:pt x="0" y="602456"/>
                  </a:lnTo>
                  <a:lnTo>
                    <a:pt x="4762" y="576263"/>
                  </a:lnTo>
                  <a:lnTo>
                    <a:pt x="21431" y="550069"/>
                  </a:lnTo>
                  <a:lnTo>
                    <a:pt x="109537" y="464344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1">
              <a:extLst>
                <a:ext uri="{FF2B5EF4-FFF2-40B4-BE49-F238E27FC236}">
                  <a16:creationId xmlns:a16="http://schemas.microsoft.com/office/drawing/2014/main" id="{774AE7C9-ABFF-452F-82D2-270F62E77792}"/>
                </a:ext>
              </a:extLst>
            </p:cNvPr>
            <p:cNvSpPr/>
            <p:nvPr/>
          </p:nvSpPr>
          <p:spPr>
            <a:xfrm>
              <a:off x="4510089" y="3875088"/>
              <a:ext cx="1489075" cy="1206500"/>
            </a:xfrm>
            <a:custGeom>
              <a:avLst/>
              <a:gdLst>
                <a:gd name="connsiteX0" fmla="*/ 981075 w 1488281"/>
                <a:gd name="connsiteY0" fmla="*/ 485775 h 1207294"/>
                <a:gd name="connsiteX1" fmla="*/ 895350 w 1488281"/>
                <a:gd name="connsiteY1" fmla="*/ 566737 h 1207294"/>
                <a:gd name="connsiteX2" fmla="*/ 809625 w 1488281"/>
                <a:gd name="connsiteY2" fmla="*/ 642937 h 1207294"/>
                <a:gd name="connsiteX3" fmla="*/ 742950 w 1488281"/>
                <a:gd name="connsiteY3" fmla="*/ 695325 h 1207294"/>
                <a:gd name="connsiteX4" fmla="*/ 650081 w 1488281"/>
                <a:gd name="connsiteY4" fmla="*/ 764381 h 1207294"/>
                <a:gd name="connsiteX5" fmla="*/ 554831 w 1488281"/>
                <a:gd name="connsiteY5" fmla="*/ 828675 h 1207294"/>
                <a:gd name="connsiteX6" fmla="*/ 466725 w 1488281"/>
                <a:gd name="connsiteY6" fmla="*/ 888206 h 1207294"/>
                <a:gd name="connsiteX7" fmla="*/ 345281 w 1488281"/>
                <a:gd name="connsiteY7" fmla="*/ 966787 h 1207294"/>
                <a:gd name="connsiteX8" fmla="*/ 221456 w 1488281"/>
                <a:gd name="connsiteY8" fmla="*/ 1042987 h 1207294"/>
                <a:gd name="connsiteX9" fmla="*/ 88106 w 1488281"/>
                <a:gd name="connsiteY9" fmla="*/ 1119187 h 1207294"/>
                <a:gd name="connsiteX10" fmla="*/ 16668 w 1488281"/>
                <a:gd name="connsiteY10" fmla="*/ 1159669 h 1207294"/>
                <a:gd name="connsiteX11" fmla="*/ 4762 w 1488281"/>
                <a:gd name="connsiteY11" fmla="*/ 1166812 h 1207294"/>
                <a:gd name="connsiteX12" fmla="*/ 0 w 1488281"/>
                <a:gd name="connsiteY12" fmla="*/ 1176337 h 1207294"/>
                <a:gd name="connsiteX13" fmla="*/ 7143 w 1488281"/>
                <a:gd name="connsiteY13" fmla="*/ 1193006 h 1207294"/>
                <a:gd name="connsiteX14" fmla="*/ 42862 w 1488281"/>
                <a:gd name="connsiteY14" fmla="*/ 1207294 h 1207294"/>
                <a:gd name="connsiteX15" fmla="*/ 73818 w 1488281"/>
                <a:gd name="connsiteY15" fmla="*/ 1204912 h 1207294"/>
                <a:gd name="connsiteX16" fmla="*/ 135731 w 1488281"/>
                <a:gd name="connsiteY16" fmla="*/ 1185862 h 1207294"/>
                <a:gd name="connsiteX17" fmla="*/ 261937 w 1488281"/>
                <a:gd name="connsiteY17" fmla="*/ 1135856 h 1207294"/>
                <a:gd name="connsiteX18" fmla="*/ 392906 w 1488281"/>
                <a:gd name="connsiteY18" fmla="*/ 1083469 h 1207294"/>
                <a:gd name="connsiteX19" fmla="*/ 535781 w 1488281"/>
                <a:gd name="connsiteY19" fmla="*/ 1019175 h 1207294"/>
                <a:gd name="connsiteX20" fmla="*/ 671512 w 1488281"/>
                <a:gd name="connsiteY20" fmla="*/ 952500 h 1207294"/>
                <a:gd name="connsiteX21" fmla="*/ 812006 w 1488281"/>
                <a:gd name="connsiteY21" fmla="*/ 873919 h 1207294"/>
                <a:gd name="connsiteX22" fmla="*/ 962025 w 1488281"/>
                <a:gd name="connsiteY22" fmla="*/ 788194 h 1207294"/>
                <a:gd name="connsiteX23" fmla="*/ 1038225 w 1488281"/>
                <a:gd name="connsiteY23" fmla="*/ 747712 h 1207294"/>
                <a:gd name="connsiteX24" fmla="*/ 1126331 w 1488281"/>
                <a:gd name="connsiteY24" fmla="*/ 678656 h 1207294"/>
                <a:gd name="connsiteX25" fmla="*/ 1300162 w 1488281"/>
                <a:gd name="connsiteY25" fmla="*/ 535781 h 1207294"/>
                <a:gd name="connsiteX26" fmla="*/ 1402556 w 1488281"/>
                <a:gd name="connsiteY26" fmla="*/ 447675 h 1207294"/>
                <a:gd name="connsiteX27" fmla="*/ 1488281 w 1488281"/>
                <a:gd name="connsiteY27" fmla="*/ 304800 h 1207294"/>
                <a:gd name="connsiteX28" fmla="*/ 1478756 w 1488281"/>
                <a:gd name="connsiteY28" fmla="*/ 216694 h 1207294"/>
                <a:gd name="connsiteX29" fmla="*/ 1462087 w 1488281"/>
                <a:gd name="connsiteY29" fmla="*/ 150019 h 1207294"/>
                <a:gd name="connsiteX30" fmla="*/ 1443037 w 1488281"/>
                <a:gd name="connsiteY30" fmla="*/ 92869 h 1207294"/>
                <a:gd name="connsiteX31" fmla="*/ 1419225 w 1488281"/>
                <a:gd name="connsiteY31" fmla="*/ 54769 h 1207294"/>
                <a:gd name="connsiteX32" fmla="*/ 1400175 w 1488281"/>
                <a:gd name="connsiteY32" fmla="*/ 35719 h 1207294"/>
                <a:gd name="connsiteX33" fmla="*/ 1352550 w 1488281"/>
                <a:gd name="connsiteY33" fmla="*/ 0 h 1207294"/>
                <a:gd name="connsiteX34" fmla="*/ 1185862 w 1488281"/>
                <a:gd name="connsiteY34" fmla="*/ 14287 h 1207294"/>
                <a:gd name="connsiteX35" fmla="*/ 1212056 w 1488281"/>
                <a:gd name="connsiteY35" fmla="*/ 54769 h 1207294"/>
                <a:gd name="connsiteX36" fmla="*/ 1231106 w 1488281"/>
                <a:gd name="connsiteY36" fmla="*/ 85725 h 1207294"/>
                <a:gd name="connsiteX37" fmla="*/ 1240631 w 1488281"/>
                <a:gd name="connsiteY37" fmla="*/ 109537 h 1207294"/>
                <a:gd name="connsiteX38" fmla="*/ 1247775 w 1488281"/>
                <a:gd name="connsiteY38" fmla="*/ 133350 h 1207294"/>
                <a:gd name="connsiteX39" fmla="*/ 1247775 w 1488281"/>
                <a:gd name="connsiteY39" fmla="*/ 164306 h 1207294"/>
                <a:gd name="connsiteX40" fmla="*/ 1240631 w 1488281"/>
                <a:gd name="connsiteY40" fmla="*/ 202406 h 1207294"/>
                <a:gd name="connsiteX41" fmla="*/ 1209675 w 1488281"/>
                <a:gd name="connsiteY41" fmla="*/ 245269 h 1207294"/>
                <a:gd name="connsiteX42" fmla="*/ 1114425 w 1488281"/>
                <a:gd name="connsiteY42" fmla="*/ 352425 h 1207294"/>
                <a:gd name="connsiteX43" fmla="*/ 981075 w 1488281"/>
                <a:gd name="connsiteY43" fmla="*/ 485775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88281" h="1207294">
                  <a:moveTo>
                    <a:pt x="981075" y="485775"/>
                  </a:moveTo>
                  <a:lnTo>
                    <a:pt x="895350" y="566737"/>
                  </a:lnTo>
                  <a:lnTo>
                    <a:pt x="809625" y="642937"/>
                  </a:lnTo>
                  <a:lnTo>
                    <a:pt x="742950" y="695325"/>
                  </a:lnTo>
                  <a:lnTo>
                    <a:pt x="650081" y="764381"/>
                  </a:lnTo>
                  <a:lnTo>
                    <a:pt x="554831" y="828675"/>
                  </a:lnTo>
                  <a:lnTo>
                    <a:pt x="466725" y="888206"/>
                  </a:lnTo>
                  <a:lnTo>
                    <a:pt x="345281" y="966787"/>
                  </a:lnTo>
                  <a:lnTo>
                    <a:pt x="221456" y="1042987"/>
                  </a:lnTo>
                  <a:lnTo>
                    <a:pt x="88106" y="1119187"/>
                  </a:lnTo>
                  <a:lnTo>
                    <a:pt x="16668" y="1159669"/>
                  </a:lnTo>
                  <a:lnTo>
                    <a:pt x="4762" y="1166812"/>
                  </a:lnTo>
                  <a:lnTo>
                    <a:pt x="0" y="1176337"/>
                  </a:lnTo>
                  <a:lnTo>
                    <a:pt x="7143" y="1193006"/>
                  </a:lnTo>
                  <a:lnTo>
                    <a:pt x="42862" y="1207294"/>
                  </a:lnTo>
                  <a:lnTo>
                    <a:pt x="73818" y="1204912"/>
                  </a:lnTo>
                  <a:lnTo>
                    <a:pt x="135731" y="1185862"/>
                  </a:lnTo>
                  <a:lnTo>
                    <a:pt x="261937" y="1135856"/>
                  </a:lnTo>
                  <a:lnTo>
                    <a:pt x="392906" y="1083469"/>
                  </a:lnTo>
                  <a:lnTo>
                    <a:pt x="535781" y="1019175"/>
                  </a:lnTo>
                  <a:lnTo>
                    <a:pt x="671512" y="952500"/>
                  </a:lnTo>
                  <a:lnTo>
                    <a:pt x="812006" y="873919"/>
                  </a:lnTo>
                  <a:lnTo>
                    <a:pt x="962025" y="788194"/>
                  </a:lnTo>
                  <a:lnTo>
                    <a:pt x="1038225" y="747712"/>
                  </a:lnTo>
                  <a:lnTo>
                    <a:pt x="1126331" y="678656"/>
                  </a:lnTo>
                  <a:lnTo>
                    <a:pt x="1300162" y="535781"/>
                  </a:lnTo>
                  <a:lnTo>
                    <a:pt x="1402556" y="447675"/>
                  </a:lnTo>
                  <a:lnTo>
                    <a:pt x="1488281" y="304800"/>
                  </a:lnTo>
                  <a:lnTo>
                    <a:pt x="1478756" y="216694"/>
                  </a:lnTo>
                  <a:lnTo>
                    <a:pt x="1462087" y="150019"/>
                  </a:lnTo>
                  <a:lnTo>
                    <a:pt x="1443037" y="92869"/>
                  </a:lnTo>
                  <a:lnTo>
                    <a:pt x="1419225" y="54769"/>
                  </a:lnTo>
                  <a:lnTo>
                    <a:pt x="1400175" y="35719"/>
                  </a:lnTo>
                  <a:lnTo>
                    <a:pt x="1352550" y="0"/>
                  </a:lnTo>
                  <a:lnTo>
                    <a:pt x="1185862" y="14287"/>
                  </a:lnTo>
                  <a:lnTo>
                    <a:pt x="1212056" y="54769"/>
                  </a:lnTo>
                  <a:lnTo>
                    <a:pt x="1231106" y="85725"/>
                  </a:lnTo>
                  <a:lnTo>
                    <a:pt x="1240631" y="109537"/>
                  </a:lnTo>
                  <a:lnTo>
                    <a:pt x="1247775" y="133350"/>
                  </a:lnTo>
                  <a:lnTo>
                    <a:pt x="1247775" y="164306"/>
                  </a:lnTo>
                  <a:lnTo>
                    <a:pt x="1240631" y="202406"/>
                  </a:lnTo>
                  <a:lnTo>
                    <a:pt x="1209675" y="245269"/>
                  </a:lnTo>
                  <a:lnTo>
                    <a:pt x="1114425" y="352425"/>
                  </a:lnTo>
                  <a:lnTo>
                    <a:pt x="981075" y="485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DA8DFA17-9118-4111-B6D3-1003B1C24BF7}"/>
                </a:ext>
              </a:extLst>
            </p:cNvPr>
            <p:cNvSpPr/>
            <p:nvPr/>
          </p:nvSpPr>
          <p:spPr>
            <a:xfrm>
              <a:off x="5810251" y="4065589"/>
              <a:ext cx="1306513" cy="333375"/>
            </a:xfrm>
            <a:custGeom>
              <a:avLst/>
              <a:gdLst>
                <a:gd name="connsiteX0" fmla="*/ 302419 w 1307306"/>
                <a:gd name="connsiteY0" fmla="*/ 257175 h 333375"/>
                <a:gd name="connsiteX1" fmla="*/ 0 w 1307306"/>
                <a:gd name="connsiteY1" fmla="*/ 285750 h 333375"/>
                <a:gd name="connsiteX2" fmla="*/ 107156 w 1307306"/>
                <a:gd name="connsiteY2" fmla="*/ 104775 h 333375"/>
                <a:gd name="connsiteX3" fmla="*/ 307181 w 1307306"/>
                <a:gd name="connsiteY3" fmla="*/ 90487 h 333375"/>
                <a:gd name="connsiteX4" fmla="*/ 478631 w 1307306"/>
                <a:gd name="connsiteY4" fmla="*/ 73819 h 333375"/>
                <a:gd name="connsiteX5" fmla="*/ 671513 w 1307306"/>
                <a:gd name="connsiteY5" fmla="*/ 50006 h 333375"/>
                <a:gd name="connsiteX6" fmla="*/ 785813 w 1307306"/>
                <a:gd name="connsiteY6" fmla="*/ 35719 h 333375"/>
                <a:gd name="connsiteX7" fmla="*/ 814388 w 1307306"/>
                <a:gd name="connsiteY7" fmla="*/ 26194 h 333375"/>
                <a:gd name="connsiteX8" fmla="*/ 850106 w 1307306"/>
                <a:gd name="connsiteY8" fmla="*/ 14287 h 333375"/>
                <a:gd name="connsiteX9" fmla="*/ 881063 w 1307306"/>
                <a:gd name="connsiteY9" fmla="*/ 4762 h 333375"/>
                <a:gd name="connsiteX10" fmla="*/ 909638 w 1307306"/>
                <a:gd name="connsiteY10" fmla="*/ 2381 h 333375"/>
                <a:gd name="connsiteX11" fmla="*/ 938213 w 1307306"/>
                <a:gd name="connsiteY11" fmla="*/ 0 h 333375"/>
                <a:gd name="connsiteX12" fmla="*/ 957263 w 1307306"/>
                <a:gd name="connsiteY12" fmla="*/ 2381 h 333375"/>
                <a:gd name="connsiteX13" fmla="*/ 983456 w 1307306"/>
                <a:gd name="connsiteY13" fmla="*/ 9525 h 333375"/>
                <a:gd name="connsiteX14" fmla="*/ 1004888 w 1307306"/>
                <a:gd name="connsiteY14" fmla="*/ 23812 h 333375"/>
                <a:gd name="connsiteX15" fmla="*/ 1023938 w 1307306"/>
                <a:gd name="connsiteY15" fmla="*/ 40481 h 333375"/>
                <a:gd name="connsiteX16" fmla="*/ 1090613 w 1307306"/>
                <a:gd name="connsiteY16" fmla="*/ 83344 h 333375"/>
                <a:gd name="connsiteX17" fmla="*/ 1145381 w 1307306"/>
                <a:gd name="connsiteY17" fmla="*/ 121444 h 333375"/>
                <a:gd name="connsiteX18" fmla="*/ 1188244 w 1307306"/>
                <a:gd name="connsiteY18" fmla="*/ 154781 h 333375"/>
                <a:gd name="connsiteX19" fmla="*/ 1228725 w 1307306"/>
                <a:gd name="connsiteY19" fmla="*/ 188119 h 333375"/>
                <a:gd name="connsiteX20" fmla="*/ 1259681 w 1307306"/>
                <a:gd name="connsiteY20" fmla="*/ 214312 h 333375"/>
                <a:gd name="connsiteX21" fmla="*/ 1281113 w 1307306"/>
                <a:gd name="connsiteY21" fmla="*/ 233362 h 333375"/>
                <a:gd name="connsiteX22" fmla="*/ 1297781 w 1307306"/>
                <a:gd name="connsiteY22" fmla="*/ 254794 h 333375"/>
                <a:gd name="connsiteX23" fmla="*/ 1307306 w 1307306"/>
                <a:gd name="connsiteY23" fmla="*/ 278606 h 333375"/>
                <a:gd name="connsiteX24" fmla="*/ 1304925 w 1307306"/>
                <a:gd name="connsiteY24" fmla="*/ 300037 h 333375"/>
                <a:gd name="connsiteX25" fmla="*/ 1290638 w 1307306"/>
                <a:gd name="connsiteY25" fmla="*/ 311944 h 333375"/>
                <a:gd name="connsiteX26" fmla="*/ 1259681 w 1307306"/>
                <a:gd name="connsiteY26" fmla="*/ 323850 h 333375"/>
                <a:gd name="connsiteX27" fmla="*/ 1231106 w 1307306"/>
                <a:gd name="connsiteY27" fmla="*/ 333375 h 333375"/>
                <a:gd name="connsiteX28" fmla="*/ 847725 w 1307306"/>
                <a:gd name="connsiteY28" fmla="*/ 250031 h 333375"/>
                <a:gd name="connsiteX29" fmla="*/ 828675 w 1307306"/>
                <a:gd name="connsiteY29" fmla="*/ 238125 h 333375"/>
                <a:gd name="connsiteX30" fmla="*/ 795338 w 1307306"/>
                <a:gd name="connsiteY30" fmla="*/ 221456 h 333375"/>
                <a:gd name="connsiteX31" fmla="*/ 766763 w 1307306"/>
                <a:gd name="connsiteY31" fmla="*/ 216694 h 333375"/>
                <a:gd name="connsiteX32" fmla="*/ 678656 w 1307306"/>
                <a:gd name="connsiteY32" fmla="*/ 223837 h 333375"/>
                <a:gd name="connsiteX33" fmla="*/ 302419 w 1307306"/>
                <a:gd name="connsiteY33" fmla="*/ 2571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7306" h="333375">
                  <a:moveTo>
                    <a:pt x="302419" y="257175"/>
                  </a:moveTo>
                  <a:lnTo>
                    <a:pt x="0" y="285750"/>
                  </a:lnTo>
                  <a:lnTo>
                    <a:pt x="107156" y="104775"/>
                  </a:lnTo>
                  <a:lnTo>
                    <a:pt x="307181" y="90487"/>
                  </a:lnTo>
                  <a:lnTo>
                    <a:pt x="478631" y="73819"/>
                  </a:lnTo>
                  <a:lnTo>
                    <a:pt x="671513" y="50006"/>
                  </a:lnTo>
                  <a:lnTo>
                    <a:pt x="785813" y="35719"/>
                  </a:lnTo>
                  <a:lnTo>
                    <a:pt x="814388" y="26194"/>
                  </a:lnTo>
                  <a:lnTo>
                    <a:pt x="850106" y="14287"/>
                  </a:lnTo>
                  <a:lnTo>
                    <a:pt x="881063" y="4762"/>
                  </a:lnTo>
                  <a:lnTo>
                    <a:pt x="909638" y="2381"/>
                  </a:lnTo>
                  <a:lnTo>
                    <a:pt x="938213" y="0"/>
                  </a:lnTo>
                  <a:lnTo>
                    <a:pt x="957263" y="2381"/>
                  </a:lnTo>
                  <a:lnTo>
                    <a:pt x="983456" y="9525"/>
                  </a:lnTo>
                  <a:lnTo>
                    <a:pt x="1004888" y="23812"/>
                  </a:lnTo>
                  <a:lnTo>
                    <a:pt x="1023938" y="40481"/>
                  </a:lnTo>
                  <a:lnTo>
                    <a:pt x="1090613" y="83344"/>
                  </a:lnTo>
                  <a:lnTo>
                    <a:pt x="1145381" y="121444"/>
                  </a:lnTo>
                  <a:lnTo>
                    <a:pt x="1188244" y="154781"/>
                  </a:lnTo>
                  <a:lnTo>
                    <a:pt x="1228725" y="188119"/>
                  </a:lnTo>
                  <a:lnTo>
                    <a:pt x="1259681" y="214312"/>
                  </a:lnTo>
                  <a:lnTo>
                    <a:pt x="1281113" y="233362"/>
                  </a:lnTo>
                  <a:lnTo>
                    <a:pt x="1297781" y="254794"/>
                  </a:lnTo>
                  <a:lnTo>
                    <a:pt x="1307306" y="278606"/>
                  </a:lnTo>
                  <a:lnTo>
                    <a:pt x="1304925" y="300037"/>
                  </a:lnTo>
                  <a:lnTo>
                    <a:pt x="1290638" y="311944"/>
                  </a:lnTo>
                  <a:lnTo>
                    <a:pt x="1259681" y="323850"/>
                  </a:lnTo>
                  <a:lnTo>
                    <a:pt x="1231106" y="333375"/>
                  </a:lnTo>
                  <a:lnTo>
                    <a:pt x="847725" y="250031"/>
                  </a:lnTo>
                  <a:lnTo>
                    <a:pt x="828675" y="238125"/>
                  </a:lnTo>
                  <a:lnTo>
                    <a:pt x="795338" y="221456"/>
                  </a:lnTo>
                  <a:lnTo>
                    <a:pt x="766763" y="216694"/>
                  </a:lnTo>
                  <a:lnTo>
                    <a:pt x="678656" y="223837"/>
                  </a:lnTo>
                  <a:lnTo>
                    <a:pt x="302419" y="2571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073E04C6-0B1E-4394-B0E4-B698AEDAA974}"/>
                </a:ext>
              </a:extLst>
            </p:cNvPr>
            <p:cNvSpPr/>
            <p:nvPr/>
          </p:nvSpPr>
          <p:spPr>
            <a:xfrm>
              <a:off x="4125913" y="4292600"/>
              <a:ext cx="2963862" cy="1885950"/>
            </a:xfrm>
            <a:custGeom>
              <a:avLst/>
              <a:gdLst>
                <a:gd name="connsiteX0" fmla="*/ 2079864 w 2962551"/>
                <a:gd name="connsiteY0" fmla="*/ 652765 h 1886941"/>
                <a:gd name="connsiteX1" fmla="*/ 1995295 w 2962551"/>
                <a:gd name="connsiteY1" fmla="*/ 734691 h 1886941"/>
                <a:gd name="connsiteX2" fmla="*/ 1923940 w 2962551"/>
                <a:gd name="connsiteY2" fmla="*/ 806046 h 1886941"/>
                <a:gd name="connsiteX3" fmla="*/ 1778588 w 2962551"/>
                <a:gd name="connsiteY3" fmla="*/ 919685 h 1886941"/>
                <a:gd name="connsiteX4" fmla="*/ 1717804 w 2962551"/>
                <a:gd name="connsiteY4" fmla="*/ 967255 h 1886941"/>
                <a:gd name="connsiteX5" fmla="*/ 1633235 w 2962551"/>
                <a:gd name="connsiteY5" fmla="*/ 1033325 h 1886941"/>
                <a:gd name="connsiteX6" fmla="*/ 1532810 w 2962551"/>
                <a:gd name="connsiteY6" fmla="*/ 1107322 h 1886941"/>
                <a:gd name="connsiteX7" fmla="*/ 1429742 w 2962551"/>
                <a:gd name="connsiteY7" fmla="*/ 1173392 h 1886941"/>
                <a:gd name="connsiteX8" fmla="*/ 1308174 w 2962551"/>
                <a:gd name="connsiteY8" fmla="*/ 1250032 h 1886941"/>
                <a:gd name="connsiteX9" fmla="*/ 1162821 w 2962551"/>
                <a:gd name="connsiteY9" fmla="*/ 1334601 h 1886941"/>
                <a:gd name="connsiteX10" fmla="*/ 996326 w 2962551"/>
                <a:gd name="connsiteY10" fmla="*/ 1421813 h 1886941"/>
                <a:gd name="connsiteX11" fmla="*/ 845688 w 2962551"/>
                <a:gd name="connsiteY11" fmla="*/ 1498453 h 1886941"/>
                <a:gd name="connsiteX12" fmla="*/ 689765 w 2962551"/>
                <a:gd name="connsiteY12" fmla="*/ 1569808 h 1886941"/>
                <a:gd name="connsiteX13" fmla="*/ 568197 w 2962551"/>
                <a:gd name="connsiteY13" fmla="*/ 1622663 h 1886941"/>
                <a:gd name="connsiteX14" fmla="*/ 465129 w 2962551"/>
                <a:gd name="connsiteY14" fmla="*/ 1667591 h 1886941"/>
                <a:gd name="connsiteX15" fmla="*/ 317133 w 2962551"/>
                <a:gd name="connsiteY15" fmla="*/ 1728374 h 1886941"/>
                <a:gd name="connsiteX16" fmla="*/ 203494 w 2962551"/>
                <a:gd name="connsiteY16" fmla="*/ 1773302 h 1886941"/>
                <a:gd name="connsiteX17" fmla="*/ 34357 w 2962551"/>
                <a:gd name="connsiteY17" fmla="*/ 1834085 h 1886941"/>
                <a:gd name="connsiteX18" fmla="*/ 10572 w 2962551"/>
                <a:gd name="connsiteY18" fmla="*/ 1847299 h 1886941"/>
                <a:gd name="connsiteX19" fmla="*/ 0 w 2962551"/>
                <a:gd name="connsiteY19" fmla="*/ 1857870 h 1886941"/>
                <a:gd name="connsiteX20" fmla="*/ 0 w 2962551"/>
                <a:gd name="connsiteY20" fmla="*/ 1871084 h 1886941"/>
                <a:gd name="connsiteX21" fmla="*/ 10572 w 2962551"/>
                <a:gd name="connsiteY21" fmla="*/ 1879013 h 1886941"/>
                <a:gd name="connsiteX22" fmla="*/ 47570 w 2962551"/>
                <a:gd name="connsiteY22" fmla="*/ 1886941 h 1886941"/>
                <a:gd name="connsiteX23" fmla="*/ 169138 w 2962551"/>
                <a:gd name="connsiteY23" fmla="*/ 1860513 h 1886941"/>
                <a:gd name="connsiteX24" fmla="*/ 348847 w 2962551"/>
                <a:gd name="connsiteY24" fmla="*/ 1812943 h 1886941"/>
                <a:gd name="connsiteX25" fmla="*/ 533841 w 2962551"/>
                <a:gd name="connsiteY25" fmla="*/ 1760088 h 1886941"/>
                <a:gd name="connsiteX26" fmla="*/ 697693 w 2962551"/>
                <a:gd name="connsiteY26" fmla="*/ 1704589 h 1886941"/>
                <a:gd name="connsiteX27" fmla="*/ 864188 w 2962551"/>
                <a:gd name="connsiteY27" fmla="*/ 1646448 h 1886941"/>
                <a:gd name="connsiteX28" fmla="*/ 1009540 w 2962551"/>
                <a:gd name="connsiteY28" fmla="*/ 1590950 h 1886941"/>
                <a:gd name="connsiteX29" fmla="*/ 1149607 w 2962551"/>
                <a:gd name="connsiteY29" fmla="*/ 1532809 h 1886941"/>
                <a:gd name="connsiteX30" fmla="*/ 1273818 w 2962551"/>
                <a:gd name="connsiteY30" fmla="*/ 1477311 h 1886941"/>
                <a:gd name="connsiteX31" fmla="*/ 1421813 w 2962551"/>
                <a:gd name="connsiteY31" fmla="*/ 1405956 h 1886941"/>
                <a:gd name="connsiteX32" fmla="*/ 1609450 w 2962551"/>
                <a:gd name="connsiteY32" fmla="*/ 1302888 h 1886941"/>
                <a:gd name="connsiteX33" fmla="*/ 1789159 w 2962551"/>
                <a:gd name="connsiteY33" fmla="*/ 1183963 h 1886941"/>
                <a:gd name="connsiteX34" fmla="*/ 1889584 w 2962551"/>
                <a:gd name="connsiteY34" fmla="*/ 1115251 h 1886941"/>
                <a:gd name="connsiteX35" fmla="*/ 2027009 w 2962551"/>
                <a:gd name="connsiteY35" fmla="*/ 1004254 h 1886941"/>
                <a:gd name="connsiteX36" fmla="*/ 2159147 w 2962551"/>
                <a:gd name="connsiteY36" fmla="*/ 893258 h 1886941"/>
                <a:gd name="connsiteX37" fmla="*/ 2272787 w 2962551"/>
                <a:gd name="connsiteY37" fmla="*/ 787547 h 1886941"/>
                <a:gd name="connsiteX38" fmla="*/ 2362641 w 2962551"/>
                <a:gd name="connsiteY38" fmla="*/ 700335 h 1886941"/>
                <a:gd name="connsiteX39" fmla="*/ 2449853 w 2962551"/>
                <a:gd name="connsiteY39" fmla="*/ 615766 h 1886941"/>
                <a:gd name="connsiteX40" fmla="*/ 2568777 w 2962551"/>
                <a:gd name="connsiteY40" fmla="*/ 486270 h 1886941"/>
                <a:gd name="connsiteX41" fmla="*/ 2648061 w 2962551"/>
                <a:gd name="connsiteY41" fmla="*/ 396416 h 1886941"/>
                <a:gd name="connsiteX42" fmla="*/ 2674488 w 2962551"/>
                <a:gd name="connsiteY42" fmla="*/ 356774 h 1886941"/>
                <a:gd name="connsiteX43" fmla="*/ 2711487 w 2962551"/>
                <a:gd name="connsiteY43" fmla="*/ 306562 h 1886941"/>
                <a:gd name="connsiteX44" fmla="*/ 2751129 w 2962551"/>
                <a:gd name="connsiteY44" fmla="*/ 253706 h 1886941"/>
                <a:gd name="connsiteX45" fmla="*/ 2801342 w 2962551"/>
                <a:gd name="connsiteY45" fmla="*/ 198208 h 1886941"/>
                <a:gd name="connsiteX46" fmla="*/ 2843626 w 2962551"/>
                <a:gd name="connsiteY46" fmla="*/ 155924 h 1886941"/>
                <a:gd name="connsiteX47" fmla="*/ 2875339 w 2962551"/>
                <a:gd name="connsiteY47" fmla="*/ 129496 h 1886941"/>
                <a:gd name="connsiteX48" fmla="*/ 2901767 w 2962551"/>
                <a:gd name="connsiteY48" fmla="*/ 110996 h 1886941"/>
                <a:gd name="connsiteX49" fmla="*/ 2917624 w 2962551"/>
                <a:gd name="connsiteY49" fmla="*/ 103068 h 1886941"/>
                <a:gd name="connsiteX50" fmla="*/ 2962551 w 2962551"/>
                <a:gd name="connsiteY50" fmla="*/ 87211 h 1886941"/>
                <a:gd name="connsiteX51" fmla="*/ 2500065 w 2962551"/>
                <a:gd name="connsiteY51" fmla="*/ 0 h 1886941"/>
                <a:gd name="connsiteX52" fmla="*/ 2531779 w 2962551"/>
                <a:gd name="connsiteY52" fmla="*/ 23785 h 1886941"/>
                <a:gd name="connsiteX53" fmla="*/ 2539707 w 2962551"/>
                <a:gd name="connsiteY53" fmla="*/ 39642 h 1886941"/>
                <a:gd name="connsiteX54" fmla="*/ 2544992 w 2962551"/>
                <a:gd name="connsiteY54" fmla="*/ 58141 h 1886941"/>
                <a:gd name="connsiteX55" fmla="*/ 2544992 w 2962551"/>
                <a:gd name="connsiteY55" fmla="*/ 71355 h 1886941"/>
                <a:gd name="connsiteX56" fmla="*/ 2537064 w 2962551"/>
                <a:gd name="connsiteY56" fmla="*/ 103068 h 1886941"/>
                <a:gd name="connsiteX57" fmla="*/ 2494780 w 2962551"/>
                <a:gd name="connsiteY57" fmla="*/ 163852 h 1886941"/>
                <a:gd name="connsiteX58" fmla="*/ 2410211 w 2962551"/>
                <a:gd name="connsiteY58" fmla="*/ 280134 h 1886941"/>
                <a:gd name="connsiteX59" fmla="*/ 2307143 w 2962551"/>
                <a:gd name="connsiteY59" fmla="*/ 406987 h 1886941"/>
                <a:gd name="connsiteX60" fmla="*/ 2180290 w 2962551"/>
                <a:gd name="connsiteY60" fmla="*/ 549697 h 1886941"/>
                <a:gd name="connsiteX61" fmla="*/ 2079864 w 2962551"/>
                <a:gd name="connsiteY61" fmla="*/ 652765 h 188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62551" h="1886941">
                  <a:moveTo>
                    <a:pt x="2079864" y="652765"/>
                  </a:moveTo>
                  <a:lnTo>
                    <a:pt x="1995295" y="734691"/>
                  </a:lnTo>
                  <a:lnTo>
                    <a:pt x="1923940" y="806046"/>
                  </a:lnTo>
                  <a:lnTo>
                    <a:pt x="1778588" y="919685"/>
                  </a:lnTo>
                  <a:lnTo>
                    <a:pt x="1717804" y="967255"/>
                  </a:lnTo>
                  <a:lnTo>
                    <a:pt x="1633235" y="1033325"/>
                  </a:lnTo>
                  <a:lnTo>
                    <a:pt x="1532810" y="1107322"/>
                  </a:lnTo>
                  <a:lnTo>
                    <a:pt x="1429742" y="1173392"/>
                  </a:lnTo>
                  <a:lnTo>
                    <a:pt x="1308174" y="1250032"/>
                  </a:lnTo>
                  <a:lnTo>
                    <a:pt x="1162821" y="1334601"/>
                  </a:lnTo>
                  <a:lnTo>
                    <a:pt x="996326" y="1421813"/>
                  </a:lnTo>
                  <a:lnTo>
                    <a:pt x="845688" y="1498453"/>
                  </a:lnTo>
                  <a:lnTo>
                    <a:pt x="689765" y="1569808"/>
                  </a:lnTo>
                  <a:lnTo>
                    <a:pt x="568197" y="1622663"/>
                  </a:lnTo>
                  <a:lnTo>
                    <a:pt x="465129" y="1667591"/>
                  </a:lnTo>
                  <a:lnTo>
                    <a:pt x="317133" y="1728374"/>
                  </a:lnTo>
                  <a:lnTo>
                    <a:pt x="203494" y="1773302"/>
                  </a:lnTo>
                  <a:lnTo>
                    <a:pt x="34357" y="1834085"/>
                  </a:lnTo>
                  <a:lnTo>
                    <a:pt x="10572" y="1847299"/>
                  </a:lnTo>
                  <a:lnTo>
                    <a:pt x="0" y="1857870"/>
                  </a:lnTo>
                  <a:lnTo>
                    <a:pt x="0" y="1871084"/>
                  </a:lnTo>
                  <a:lnTo>
                    <a:pt x="10572" y="1879013"/>
                  </a:lnTo>
                  <a:lnTo>
                    <a:pt x="47570" y="1886941"/>
                  </a:lnTo>
                  <a:lnTo>
                    <a:pt x="169138" y="1860513"/>
                  </a:lnTo>
                  <a:lnTo>
                    <a:pt x="348847" y="1812943"/>
                  </a:lnTo>
                  <a:lnTo>
                    <a:pt x="533841" y="1760088"/>
                  </a:lnTo>
                  <a:lnTo>
                    <a:pt x="697693" y="1704589"/>
                  </a:lnTo>
                  <a:lnTo>
                    <a:pt x="864188" y="1646448"/>
                  </a:lnTo>
                  <a:lnTo>
                    <a:pt x="1009540" y="1590950"/>
                  </a:lnTo>
                  <a:lnTo>
                    <a:pt x="1149607" y="1532809"/>
                  </a:lnTo>
                  <a:lnTo>
                    <a:pt x="1273818" y="1477311"/>
                  </a:lnTo>
                  <a:lnTo>
                    <a:pt x="1421813" y="1405956"/>
                  </a:lnTo>
                  <a:lnTo>
                    <a:pt x="1609450" y="1302888"/>
                  </a:lnTo>
                  <a:lnTo>
                    <a:pt x="1789159" y="1183963"/>
                  </a:lnTo>
                  <a:lnTo>
                    <a:pt x="1889584" y="1115251"/>
                  </a:lnTo>
                  <a:lnTo>
                    <a:pt x="2027009" y="1004254"/>
                  </a:lnTo>
                  <a:lnTo>
                    <a:pt x="2159147" y="893258"/>
                  </a:lnTo>
                  <a:lnTo>
                    <a:pt x="2272787" y="787547"/>
                  </a:lnTo>
                  <a:lnTo>
                    <a:pt x="2362641" y="700335"/>
                  </a:lnTo>
                  <a:lnTo>
                    <a:pt x="2449853" y="615766"/>
                  </a:lnTo>
                  <a:lnTo>
                    <a:pt x="2568777" y="486270"/>
                  </a:lnTo>
                  <a:lnTo>
                    <a:pt x="2648061" y="396416"/>
                  </a:lnTo>
                  <a:lnTo>
                    <a:pt x="2674488" y="356774"/>
                  </a:lnTo>
                  <a:lnTo>
                    <a:pt x="2711487" y="306562"/>
                  </a:lnTo>
                  <a:lnTo>
                    <a:pt x="2751129" y="253706"/>
                  </a:lnTo>
                  <a:lnTo>
                    <a:pt x="2801342" y="198208"/>
                  </a:lnTo>
                  <a:lnTo>
                    <a:pt x="2843626" y="155924"/>
                  </a:lnTo>
                  <a:lnTo>
                    <a:pt x="2875339" y="129496"/>
                  </a:lnTo>
                  <a:lnTo>
                    <a:pt x="2901767" y="110996"/>
                  </a:lnTo>
                  <a:lnTo>
                    <a:pt x="2917624" y="103068"/>
                  </a:lnTo>
                  <a:lnTo>
                    <a:pt x="2962551" y="87211"/>
                  </a:lnTo>
                  <a:lnTo>
                    <a:pt x="2500065" y="0"/>
                  </a:lnTo>
                  <a:lnTo>
                    <a:pt x="2531779" y="23785"/>
                  </a:lnTo>
                  <a:lnTo>
                    <a:pt x="2539707" y="39642"/>
                  </a:lnTo>
                  <a:lnTo>
                    <a:pt x="2544992" y="58141"/>
                  </a:lnTo>
                  <a:lnTo>
                    <a:pt x="2544992" y="71355"/>
                  </a:lnTo>
                  <a:lnTo>
                    <a:pt x="2537064" y="103068"/>
                  </a:lnTo>
                  <a:lnTo>
                    <a:pt x="2494780" y="163852"/>
                  </a:lnTo>
                  <a:lnTo>
                    <a:pt x="2410211" y="280134"/>
                  </a:lnTo>
                  <a:lnTo>
                    <a:pt x="2307143" y="406987"/>
                  </a:lnTo>
                  <a:lnTo>
                    <a:pt x="2180290" y="549697"/>
                  </a:lnTo>
                  <a:lnTo>
                    <a:pt x="2079864" y="65276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B37C8F95-4686-4F43-9EDD-7821F3BC6207}"/>
                </a:ext>
              </a:extLst>
            </p:cNvPr>
            <p:cNvSpPr/>
            <p:nvPr/>
          </p:nvSpPr>
          <p:spPr>
            <a:xfrm>
              <a:off x="5411789" y="4611689"/>
              <a:ext cx="650875" cy="581025"/>
            </a:xfrm>
            <a:custGeom>
              <a:avLst/>
              <a:gdLst>
                <a:gd name="connsiteX0" fmla="*/ 185738 w 650082"/>
                <a:gd name="connsiteY0" fmla="*/ 250032 h 581025"/>
                <a:gd name="connsiteX1" fmla="*/ 100013 w 650082"/>
                <a:gd name="connsiteY1" fmla="*/ 147638 h 581025"/>
                <a:gd name="connsiteX2" fmla="*/ 0 w 650082"/>
                <a:gd name="connsiteY2" fmla="*/ 33338 h 581025"/>
                <a:gd name="connsiteX3" fmla="*/ 61913 w 650082"/>
                <a:gd name="connsiteY3" fmla="*/ 0 h 581025"/>
                <a:gd name="connsiteX4" fmla="*/ 197644 w 650082"/>
                <a:gd name="connsiteY4" fmla="*/ 52388 h 581025"/>
                <a:gd name="connsiteX5" fmla="*/ 311944 w 650082"/>
                <a:gd name="connsiteY5" fmla="*/ 97632 h 581025"/>
                <a:gd name="connsiteX6" fmla="*/ 435769 w 650082"/>
                <a:gd name="connsiteY6" fmla="*/ 147638 h 581025"/>
                <a:gd name="connsiteX7" fmla="*/ 452438 w 650082"/>
                <a:gd name="connsiteY7" fmla="*/ 157163 h 581025"/>
                <a:gd name="connsiteX8" fmla="*/ 464344 w 650082"/>
                <a:gd name="connsiteY8" fmla="*/ 171450 h 581025"/>
                <a:gd name="connsiteX9" fmla="*/ 495300 w 650082"/>
                <a:gd name="connsiteY9" fmla="*/ 223838 h 581025"/>
                <a:gd name="connsiteX10" fmla="*/ 547688 w 650082"/>
                <a:gd name="connsiteY10" fmla="*/ 319088 h 581025"/>
                <a:gd name="connsiteX11" fmla="*/ 581025 w 650082"/>
                <a:gd name="connsiteY11" fmla="*/ 383382 h 581025"/>
                <a:gd name="connsiteX12" fmla="*/ 650082 w 650082"/>
                <a:gd name="connsiteY12" fmla="*/ 526257 h 581025"/>
                <a:gd name="connsiteX13" fmla="*/ 588169 w 650082"/>
                <a:gd name="connsiteY13" fmla="*/ 581025 h 581025"/>
                <a:gd name="connsiteX14" fmla="*/ 481013 w 650082"/>
                <a:gd name="connsiteY14" fmla="*/ 526257 h 581025"/>
                <a:gd name="connsiteX15" fmla="*/ 431007 w 650082"/>
                <a:gd name="connsiteY15" fmla="*/ 497682 h 581025"/>
                <a:gd name="connsiteX16" fmla="*/ 383382 w 650082"/>
                <a:gd name="connsiteY16" fmla="*/ 466725 h 581025"/>
                <a:gd name="connsiteX17" fmla="*/ 347663 w 650082"/>
                <a:gd name="connsiteY17" fmla="*/ 438150 h 581025"/>
                <a:gd name="connsiteX18" fmla="*/ 311944 w 650082"/>
                <a:gd name="connsiteY18" fmla="*/ 402432 h 581025"/>
                <a:gd name="connsiteX19" fmla="*/ 261938 w 650082"/>
                <a:gd name="connsiteY19" fmla="*/ 345282 h 581025"/>
                <a:gd name="connsiteX20" fmla="*/ 185738 w 650082"/>
                <a:gd name="connsiteY20" fmla="*/ 250032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82" h="581025">
                  <a:moveTo>
                    <a:pt x="185738" y="250032"/>
                  </a:moveTo>
                  <a:lnTo>
                    <a:pt x="100013" y="147638"/>
                  </a:lnTo>
                  <a:lnTo>
                    <a:pt x="0" y="33338"/>
                  </a:lnTo>
                  <a:lnTo>
                    <a:pt x="61913" y="0"/>
                  </a:lnTo>
                  <a:lnTo>
                    <a:pt x="197644" y="52388"/>
                  </a:lnTo>
                  <a:lnTo>
                    <a:pt x="311944" y="97632"/>
                  </a:lnTo>
                  <a:lnTo>
                    <a:pt x="435769" y="147638"/>
                  </a:lnTo>
                  <a:lnTo>
                    <a:pt x="452438" y="157163"/>
                  </a:lnTo>
                  <a:lnTo>
                    <a:pt x="464344" y="171450"/>
                  </a:lnTo>
                  <a:lnTo>
                    <a:pt x="495300" y="223838"/>
                  </a:lnTo>
                  <a:lnTo>
                    <a:pt x="547688" y="319088"/>
                  </a:lnTo>
                  <a:lnTo>
                    <a:pt x="581025" y="383382"/>
                  </a:lnTo>
                  <a:lnTo>
                    <a:pt x="650082" y="526257"/>
                  </a:lnTo>
                  <a:lnTo>
                    <a:pt x="588169" y="581025"/>
                  </a:lnTo>
                  <a:lnTo>
                    <a:pt x="481013" y="526257"/>
                  </a:lnTo>
                  <a:lnTo>
                    <a:pt x="431007" y="497682"/>
                  </a:lnTo>
                  <a:lnTo>
                    <a:pt x="383382" y="466725"/>
                  </a:lnTo>
                  <a:lnTo>
                    <a:pt x="347663" y="438150"/>
                  </a:lnTo>
                  <a:lnTo>
                    <a:pt x="311944" y="402432"/>
                  </a:lnTo>
                  <a:lnTo>
                    <a:pt x="261938" y="345282"/>
                  </a:lnTo>
                  <a:lnTo>
                    <a:pt x="185738" y="2500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75EF9D48-18E5-4887-BFED-68F234FE0A5A}"/>
              </a:ext>
            </a:extLst>
          </p:cNvPr>
          <p:cNvGrpSpPr/>
          <p:nvPr/>
        </p:nvGrpSpPr>
        <p:grpSpPr>
          <a:xfrm>
            <a:off x="4024264" y="1506539"/>
            <a:ext cx="4243436" cy="4672011"/>
            <a:chOff x="4024264" y="1506539"/>
            <a:chExt cx="4243436" cy="4672011"/>
          </a:xfrm>
          <a:solidFill>
            <a:schemeClr val="tx1"/>
          </a:solidFill>
        </p:grpSpPr>
        <p:sp>
          <p:nvSpPr>
            <p:cNvPr id="35" name="フリーフォーム 62">
              <a:extLst>
                <a:ext uri="{FF2B5EF4-FFF2-40B4-BE49-F238E27FC236}">
                  <a16:creationId xmlns:a16="http://schemas.microsoft.com/office/drawing/2014/main" id="{FC33DD49-3662-4148-9FF6-E4DCD1FF8E05}"/>
                </a:ext>
              </a:extLst>
            </p:cNvPr>
            <p:cNvSpPr/>
            <p:nvPr/>
          </p:nvSpPr>
          <p:spPr>
            <a:xfrm>
              <a:off x="4202063" y="1903413"/>
              <a:ext cx="3636962" cy="588962"/>
            </a:xfrm>
            <a:custGeom>
              <a:avLst/>
              <a:gdLst>
                <a:gd name="connsiteX0" fmla="*/ 1745402 w 3636750"/>
                <a:gd name="connsiteY0" fmla="*/ 193602 h 589743"/>
                <a:gd name="connsiteX1" fmla="*/ 2329188 w 3636750"/>
                <a:gd name="connsiteY1" fmla="*/ 142968 h 589743"/>
                <a:gd name="connsiteX2" fmla="*/ 2558533 w 3636750"/>
                <a:gd name="connsiteY2" fmla="*/ 122118 h 589743"/>
                <a:gd name="connsiteX3" fmla="*/ 2680651 w 3636750"/>
                <a:gd name="connsiteY3" fmla="*/ 116161 h 589743"/>
                <a:gd name="connsiteX4" fmla="*/ 2749157 w 3636750"/>
                <a:gd name="connsiteY4" fmla="*/ 107226 h 589743"/>
                <a:gd name="connsiteX5" fmla="*/ 2838512 w 3636750"/>
                <a:gd name="connsiteY5" fmla="*/ 92333 h 589743"/>
                <a:gd name="connsiteX6" fmla="*/ 3005308 w 3636750"/>
                <a:gd name="connsiteY6" fmla="*/ 71484 h 589743"/>
                <a:gd name="connsiteX7" fmla="*/ 3112534 w 3636750"/>
                <a:gd name="connsiteY7" fmla="*/ 53613 h 589743"/>
                <a:gd name="connsiteX8" fmla="*/ 3133383 w 3636750"/>
                <a:gd name="connsiteY8" fmla="*/ 44677 h 589743"/>
                <a:gd name="connsiteX9" fmla="*/ 3160190 w 3636750"/>
                <a:gd name="connsiteY9" fmla="*/ 23828 h 589743"/>
                <a:gd name="connsiteX10" fmla="*/ 3189975 w 3636750"/>
                <a:gd name="connsiteY10" fmla="*/ 8935 h 589743"/>
                <a:gd name="connsiteX11" fmla="*/ 3219760 w 3636750"/>
                <a:gd name="connsiteY11" fmla="*/ 0 h 589743"/>
                <a:gd name="connsiteX12" fmla="*/ 3252523 w 3636750"/>
                <a:gd name="connsiteY12" fmla="*/ 5957 h 589743"/>
                <a:gd name="connsiteX13" fmla="*/ 3276351 w 3636750"/>
                <a:gd name="connsiteY13" fmla="*/ 14892 h 589743"/>
                <a:gd name="connsiteX14" fmla="*/ 3300179 w 3636750"/>
                <a:gd name="connsiteY14" fmla="*/ 26806 h 589743"/>
                <a:gd name="connsiteX15" fmla="*/ 3318050 w 3636750"/>
                <a:gd name="connsiteY15" fmla="*/ 35742 h 589743"/>
                <a:gd name="connsiteX16" fmla="*/ 3398470 w 3636750"/>
                <a:gd name="connsiteY16" fmla="*/ 65527 h 589743"/>
                <a:gd name="connsiteX17" fmla="*/ 3511653 w 3636750"/>
                <a:gd name="connsiteY17" fmla="*/ 104247 h 589743"/>
                <a:gd name="connsiteX18" fmla="*/ 3550374 w 3636750"/>
                <a:gd name="connsiteY18" fmla="*/ 119140 h 589743"/>
                <a:gd name="connsiteX19" fmla="*/ 3583137 w 3636750"/>
                <a:gd name="connsiteY19" fmla="*/ 139989 h 589743"/>
                <a:gd name="connsiteX20" fmla="*/ 3612922 w 3636750"/>
                <a:gd name="connsiteY20" fmla="*/ 163817 h 589743"/>
                <a:gd name="connsiteX21" fmla="*/ 3630793 w 3636750"/>
                <a:gd name="connsiteY21" fmla="*/ 184667 h 589743"/>
                <a:gd name="connsiteX22" fmla="*/ 3636750 w 3636750"/>
                <a:gd name="connsiteY22" fmla="*/ 202538 h 589743"/>
                <a:gd name="connsiteX23" fmla="*/ 3630793 w 3636750"/>
                <a:gd name="connsiteY23" fmla="*/ 223387 h 589743"/>
                <a:gd name="connsiteX24" fmla="*/ 3609944 w 3636750"/>
                <a:gd name="connsiteY24" fmla="*/ 253172 h 589743"/>
                <a:gd name="connsiteX25" fmla="*/ 3583137 w 3636750"/>
                <a:gd name="connsiteY25" fmla="*/ 271043 h 589743"/>
                <a:gd name="connsiteX26" fmla="*/ 3568245 w 3636750"/>
                <a:gd name="connsiteY26" fmla="*/ 277000 h 589743"/>
                <a:gd name="connsiteX27" fmla="*/ 3523567 w 3636750"/>
                <a:gd name="connsiteY27" fmla="*/ 277000 h 589743"/>
                <a:gd name="connsiteX28" fmla="*/ 3413363 w 3636750"/>
                <a:gd name="connsiteY28" fmla="*/ 268065 h 589743"/>
                <a:gd name="connsiteX29" fmla="*/ 3332943 w 3636750"/>
                <a:gd name="connsiteY29" fmla="*/ 259129 h 589743"/>
                <a:gd name="connsiteX30" fmla="*/ 3297201 w 3636750"/>
                <a:gd name="connsiteY30" fmla="*/ 256151 h 589743"/>
                <a:gd name="connsiteX31" fmla="*/ 3097641 w 3636750"/>
                <a:gd name="connsiteY31" fmla="*/ 265086 h 589743"/>
                <a:gd name="connsiteX32" fmla="*/ 2850426 w 3636750"/>
                <a:gd name="connsiteY32" fmla="*/ 279979 h 589743"/>
                <a:gd name="connsiteX33" fmla="*/ 2600232 w 3636750"/>
                <a:gd name="connsiteY33" fmla="*/ 294871 h 589743"/>
                <a:gd name="connsiteX34" fmla="*/ 2478113 w 3636750"/>
                <a:gd name="connsiteY34" fmla="*/ 300828 h 589743"/>
                <a:gd name="connsiteX35" fmla="*/ 2281532 w 3636750"/>
                <a:gd name="connsiteY35" fmla="*/ 321678 h 589743"/>
                <a:gd name="connsiteX36" fmla="*/ 2171327 w 3636750"/>
                <a:gd name="connsiteY36" fmla="*/ 321678 h 589743"/>
                <a:gd name="connsiteX37" fmla="*/ 2037295 w 3636750"/>
                <a:gd name="connsiteY37" fmla="*/ 324656 h 589743"/>
                <a:gd name="connsiteX38" fmla="*/ 1939004 w 3636750"/>
                <a:gd name="connsiteY38" fmla="*/ 330613 h 589743"/>
                <a:gd name="connsiteX39" fmla="*/ 1801993 w 3636750"/>
                <a:gd name="connsiteY39" fmla="*/ 339549 h 589743"/>
                <a:gd name="connsiteX40" fmla="*/ 1697746 w 3636750"/>
                <a:gd name="connsiteY40" fmla="*/ 348484 h 589743"/>
                <a:gd name="connsiteX41" fmla="*/ 1524993 w 3636750"/>
                <a:gd name="connsiteY41" fmla="*/ 366355 h 589743"/>
                <a:gd name="connsiteX42" fmla="*/ 1325433 w 3636750"/>
                <a:gd name="connsiteY42" fmla="*/ 393162 h 589743"/>
                <a:gd name="connsiteX43" fmla="*/ 1140766 w 3636750"/>
                <a:gd name="connsiteY43" fmla="*/ 431882 h 589743"/>
                <a:gd name="connsiteX44" fmla="*/ 994819 w 3636750"/>
                <a:gd name="connsiteY44" fmla="*/ 455710 h 589743"/>
                <a:gd name="connsiteX45" fmla="*/ 836959 w 3636750"/>
                <a:gd name="connsiteY45" fmla="*/ 482517 h 589743"/>
                <a:gd name="connsiteX46" fmla="*/ 726754 w 3636750"/>
                <a:gd name="connsiteY46" fmla="*/ 506345 h 589743"/>
                <a:gd name="connsiteX47" fmla="*/ 643356 w 3636750"/>
                <a:gd name="connsiteY47" fmla="*/ 527194 h 589743"/>
                <a:gd name="connsiteX48" fmla="*/ 565915 w 3636750"/>
                <a:gd name="connsiteY48" fmla="*/ 551022 h 589743"/>
                <a:gd name="connsiteX49" fmla="*/ 497409 w 3636750"/>
                <a:gd name="connsiteY49" fmla="*/ 574850 h 589743"/>
                <a:gd name="connsiteX50" fmla="*/ 443796 w 3636750"/>
                <a:gd name="connsiteY50" fmla="*/ 589743 h 589743"/>
                <a:gd name="connsiteX51" fmla="*/ 416990 w 3636750"/>
                <a:gd name="connsiteY51" fmla="*/ 580807 h 589743"/>
                <a:gd name="connsiteX52" fmla="*/ 351463 w 3636750"/>
                <a:gd name="connsiteY52" fmla="*/ 556979 h 589743"/>
                <a:gd name="connsiteX53" fmla="*/ 288914 w 3636750"/>
                <a:gd name="connsiteY53" fmla="*/ 521237 h 589743"/>
                <a:gd name="connsiteX54" fmla="*/ 241258 w 3636750"/>
                <a:gd name="connsiteY54" fmla="*/ 482517 h 589743"/>
                <a:gd name="connsiteX55" fmla="*/ 181688 w 3636750"/>
                <a:gd name="connsiteY55" fmla="*/ 428904 h 589743"/>
                <a:gd name="connsiteX56" fmla="*/ 125097 w 3636750"/>
                <a:gd name="connsiteY56" fmla="*/ 366355 h 589743"/>
                <a:gd name="connsiteX57" fmla="*/ 80419 w 3636750"/>
                <a:gd name="connsiteY57" fmla="*/ 312742 h 589743"/>
                <a:gd name="connsiteX58" fmla="*/ 29785 w 3636750"/>
                <a:gd name="connsiteY58" fmla="*/ 250194 h 589743"/>
                <a:gd name="connsiteX59" fmla="*/ 8935 w 3636750"/>
                <a:gd name="connsiteY59" fmla="*/ 217430 h 589743"/>
                <a:gd name="connsiteX60" fmla="*/ 0 w 3636750"/>
                <a:gd name="connsiteY60" fmla="*/ 190624 h 589743"/>
                <a:gd name="connsiteX61" fmla="*/ 2978 w 3636750"/>
                <a:gd name="connsiteY61" fmla="*/ 178710 h 589743"/>
                <a:gd name="connsiteX62" fmla="*/ 11914 w 3636750"/>
                <a:gd name="connsiteY62" fmla="*/ 172753 h 589743"/>
                <a:gd name="connsiteX63" fmla="*/ 26806 w 3636750"/>
                <a:gd name="connsiteY63" fmla="*/ 172753 h 589743"/>
                <a:gd name="connsiteX64" fmla="*/ 62548 w 3636750"/>
                <a:gd name="connsiteY64" fmla="*/ 187645 h 589743"/>
                <a:gd name="connsiteX65" fmla="*/ 137011 w 3636750"/>
                <a:gd name="connsiteY65" fmla="*/ 229344 h 589743"/>
                <a:gd name="connsiteX66" fmla="*/ 178710 w 3636750"/>
                <a:gd name="connsiteY66" fmla="*/ 253172 h 589743"/>
                <a:gd name="connsiteX67" fmla="*/ 244237 w 3636750"/>
                <a:gd name="connsiteY67" fmla="*/ 279979 h 589743"/>
                <a:gd name="connsiteX68" fmla="*/ 303807 w 3636750"/>
                <a:gd name="connsiteY68" fmla="*/ 297850 h 589743"/>
                <a:gd name="connsiteX69" fmla="*/ 378269 w 3636750"/>
                <a:gd name="connsiteY69" fmla="*/ 312742 h 589743"/>
                <a:gd name="connsiteX70" fmla="*/ 428904 w 3636750"/>
                <a:gd name="connsiteY70" fmla="*/ 318699 h 589743"/>
                <a:gd name="connsiteX71" fmla="*/ 458689 w 3636750"/>
                <a:gd name="connsiteY71" fmla="*/ 321678 h 589743"/>
                <a:gd name="connsiteX72" fmla="*/ 554001 w 3636750"/>
                <a:gd name="connsiteY72" fmla="*/ 321678 h 589743"/>
                <a:gd name="connsiteX73" fmla="*/ 693991 w 3636750"/>
                <a:gd name="connsiteY73" fmla="*/ 306785 h 589743"/>
                <a:gd name="connsiteX74" fmla="*/ 884615 w 3636750"/>
                <a:gd name="connsiteY74" fmla="*/ 285936 h 589743"/>
                <a:gd name="connsiteX75" fmla="*/ 1122895 w 3636750"/>
                <a:gd name="connsiteY75" fmla="*/ 250194 h 589743"/>
                <a:gd name="connsiteX76" fmla="*/ 1393938 w 3636750"/>
                <a:gd name="connsiteY76" fmla="*/ 226366 h 589743"/>
                <a:gd name="connsiteX77" fmla="*/ 1593498 w 3636750"/>
                <a:gd name="connsiteY77" fmla="*/ 208495 h 589743"/>
                <a:gd name="connsiteX78" fmla="*/ 1745402 w 3636750"/>
                <a:gd name="connsiteY78" fmla="*/ 193602 h 58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636750" h="589743">
                  <a:moveTo>
                    <a:pt x="1745402" y="193602"/>
                  </a:moveTo>
                  <a:lnTo>
                    <a:pt x="2329188" y="142968"/>
                  </a:lnTo>
                  <a:lnTo>
                    <a:pt x="2558533" y="122118"/>
                  </a:lnTo>
                  <a:lnTo>
                    <a:pt x="2680651" y="116161"/>
                  </a:lnTo>
                  <a:lnTo>
                    <a:pt x="2749157" y="107226"/>
                  </a:lnTo>
                  <a:lnTo>
                    <a:pt x="2838512" y="92333"/>
                  </a:lnTo>
                  <a:lnTo>
                    <a:pt x="3005308" y="71484"/>
                  </a:lnTo>
                  <a:lnTo>
                    <a:pt x="3112534" y="53613"/>
                  </a:lnTo>
                  <a:lnTo>
                    <a:pt x="3133383" y="44677"/>
                  </a:lnTo>
                  <a:lnTo>
                    <a:pt x="3160190" y="23828"/>
                  </a:lnTo>
                  <a:lnTo>
                    <a:pt x="3189975" y="8935"/>
                  </a:lnTo>
                  <a:lnTo>
                    <a:pt x="3219760" y="0"/>
                  </a:lnTo>
                  <a:lnTo>
                    <a:pt x="3252523" y="5957"/>
                  </a:lnTo>
                  <a:lnTo>
                    <a:pt x="3276351" y="14892"/>
                  </a:lnTo>
                  <a:lnTo>
                    <a:pt x="3300179" y="26806"/>
                  </a:lnTo>
                  <a:lnTo>
                    <a:pt x="3318050" y="35742"/>
                  </a:lnTo>
                  <a:lnTo>
                    <a:pt x="3398470" y="65527"/>
                  </a:lnTo>
                  <a:lnTo>
                    <a:pt x="3511653" y="104247"/>
                  </a:lnTo>
                  <a:lnTo>
                    <a:pt x="3550374" y="119140"/>
                  </a:lnTo>
                  <a:lnTo>
                    <a:pt x="3583137" y="139989"/>
                  </a:lnTo>
                  <a:lnTo>
                    <a:pt x="3612922" y="163817"/>
                  </a:lnTo>
                  <a:lnTo>
                    <a:pt x="3630793" y="184667"/>
                  </a:lnTo>
                  <a:lnTo>
                    <a:pt x="3636750" y="202538"/>
                  </a:lnTo>
                  <a:lnTo>
                    <a:pt x="3630793" y="223387"/>
                  </a:lnTo>
                  <a:lnTo>
                    <a:pt x="3609944" y="253172"/>
                  </a:lnTo>
                  <a:lnTo>
                    <a:pt x="3583137" y="271043"/>
                  </a:lnTo>
                  <a:lnTo>
                    <a:pt x="3568245" y="277000"/>
                  </a:lnTo>
                  <a:lnTo>
                    <a:pt x="3523567" y="277000"/>
                  </a:lnTo>
                  <a:lnTo>
                    <a:pt x="3413363" y="268065"/>
                  </a:lnTo>
                  <a:lnTo>
                    <a:pt x="3332943" y="259129"/>
                  </a:lnTo>
                  <a:lnTo>
                    <a:pt x="3297201" y="256151"/>
                  </a:lnTo>
                  <a:lnTo>
                    <a:pt x="3097641" y="265086"/>
                  </a:lnTo>
                  <a:lnTo>
                    <a:pt x="2850426" y="279979"/>
                  </a:lnTo>
                  <a:lnTo>
                    <a:pt x="2600232" y="294871"/>
                  </a:lnTo>
                  <a:lnTo>
                    <a:pt x="2478113" y="300828"/>
                  </a:lnTo>
                  <a:lnTo>
                    <a:pt x="2281532" y="321678"/>
                  </a:lnTo>
                  <a:lnTo>
                    <a:pt x="2171327" y="321678"/>
                  </a:lnTo>
                  <a:lnTo>
                    <a:pt x="2037295" y="324656"/>
                  </a:lnTo>
                  <a:lnTo>
                    <a:pt x="1939004" y="330613"/>
                  </a:lnTo>
                  <a:lnTo>
                    <a:pt x="1801993" y="339549"/>
                  </a:lnTo>
                  <a:lnTo>
                    <a:pt x="1697746" y="348484"/>
                  </a:lnTo>
                  <a:lnTo>
                    <a:pt x="1524993" y="366355"/>
                  </a:lnTo>
                  <a:lnTo>
                    <a:pt x="1325433" y="393162"/>
                  </a:lnTo>
                  <a:lnTo>
                    <a:pt x="1140766" y="431882"/>
                  </a:lnTo>
                  <a:lnTo>
                    <a:pt x="994819" y="455710"/>
                  </a:lnTo>
                  <a:lnTo>
                    <a:pt x="836959" y="482517"/>
                  </a:lnTo>
                  <a:lnTo>
                    <a:pt x="726754" y="506345"/>
                  </a:lnTo>
                  <a:lnTo>
                    <a:pt x="643356" y="527194"/>
                  </a:lnTo>
                  <a:lnTo>
                    <a:pt x="565915" y="551022"/>
                  </a:lnTo>
                  <a:lnTo>
                    <a:pt x="497409" y="574850"/>
                  </a:lnTo>
                  <a:lnTo>
                    <a:pt x="443796" y="589743"/>
                  </a:lnTo>
                  <a:lnTo>
                    <a:pt x="416990" y="580807"/>
                  </a:lnTo>
                  <a:lnTo>
                    <a:pt x="351463" y="556979"/>
                  </a:lnTo>
                  <a:lnTo>
                    <a:pt x="288914" y="521237"/>
                  </a:lnTo>
                  <a:lnTo>
                    <a:pt x="241258" y="482517"/>
                  </a:lnTo>
                  <a:lnTo>
                    <a:pt x="181688" y="428904"/>
                  </a:lnTo>
                  <a:lnTo>
                    <a:pt x="125097" y="366355"/>
                  </a:lnTo>
                  <a:lnTo>
                    <a:pt x="80419" y="312742"/>
                  </a:lnTo>
                  <a:lnTo>
                    <a:pt x="29785" y="250194"/>
                  </a:lnTo>
                  <a:lnTo>
                    <a:pt x="8935" y="217430"/>
                  </a:lnTo>
                  <a:lnTo>
                    <a:pt x="0" y="190624"/>
                  </a:lnTo>
                  <a:lnTo>
                    <a:pt x="2978" y="178710"/>
                  </a:lnTo>
                  <a:lnTo>
                    <a:pt x="11914" y="172753"/>
                  </a:lnTo>
                  <a:lnTo>
                    <a:pt x="26806" y="172753"/>
                  </a:lnTo>
                  <a:lnTo>
                    <a:pt x="62548" y="187645"/>
                  </a:lnTo>
                  <a:lnTo>
                    <a:pt x="137011" y="229344"/>
                  </a:lnTo>
                  <a:lnTo>
                    <a:pt x="178710" y="253172"/>
                  </a:lnTo>
                  <a:lnTo>
                    <a:pt x="244237" y="279979"/>
                  </a:lnTo>
                  <a:lnTo>
                    <a:pt x="303807" y="297850"/>
                  </a:lnTo>
                  <a:lnTo>
                    <a:pt x="378269" y="312742"/>
                  </a:lnTo>
                  <a:lnTo>
                    <a:pt x="428904" y="318699"/>
                  </a:lnTo>
                  <a:lnTo>
                    <a:pt x="458689" y="321678"/>
                  </a:lnTo>
                  <a:lnTo>
                    <a:pt x="554001" y="321678"/>
                  </a:lnTo>
                  <a:lnTo>
                    <a:pt x="693991" y="306785"/>
                  </a:lnTo>
                  <a:lnTo>
                    <a:pt x="884615" y="285936"/>
                  </a:lnTo>
                  <a:lnTo>
                    <a:pt x="1122895" y="250194"/>
                  </a:lnTo>
                  <a:lnTo>
                    <a:pt x="1393938" y="226366"/>
                  </a:lnTo>
                  <a:lnTo>
                    <a:pt x="1593498" y="208495"/>
                  </a:lnTo>
                  <a:lnTo>
                    <a:pt x="1745402" y="1936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63">
              <a:extLst>
                <a:ext uri="{FF2B5EF4-FFF2-40B4-BE49-F238E27FC236}">
                  <a16:creationId xmlns:a16="http://schemas.microsoft.com/office/drawing/2014/main" id="{FDD85785-6A33-4F5A-81EB-CA38917A7115}"/>
                </a:ext>
              </a:extLst>
            </p:cNvPr>
            <p:cNvSpPr/>
            <p:nvPr/>
          </p:nvSpPr>
          <p:spPr>
            <a:xfrm>
              <a:off x="4481464" y="2752726"/>
              <a:ext cx="600075" cy="798513"/>
            </a:xfrm>
            <a:custGeom>
              <a:avLst/>
              <a:gdLst>
                <a:gd name="connsiteX0" fmla="*/ 445294 w 600075"/>
                <a:gd name="connsiteY0" fmla="*/ 323850 h 797719"/>
                <a:gd name="connsiteX1" fmla="*/ 402431 w 600075"/>
                <a:gd name="connsiteY1" fmla="*/ 211931 h 797719"/>
                <a:gd name="connsiteX2" fmla="*/ 378619 w 600075"/>
                <a:gd name="connsiteY2" fmla="*/ 164306 h 797719"/>
                <a:gd name="connsiteX3" fmla="*/ 302419 w 600075"/>
                <a:gd name="connsiteY3" fmla="*/ 73819 h 797719"/>
                <a:gd name="connsiteX4" fmla="*/ 250031 w 600075"/>
                <a:gd name="connsiteY4" fmla="*/ 57150 h 797719"/>
                <a:gd name="connsiteX5" fmla="*/ 197644 w 600075"/>
                <a:gd name="connsiteY5" fmla="*/ 40481 h 797719"/>
                <a:gd name="connsiteX6" fmla="*/ 140494 w 600075"/>
                <a:gd name="connsiteY6" fmla="*/ 23813 h 797719"/>
                <a:gd name="connsiteX7" fmla="*/ 90488 w 600075"/>
                <a:gd name="connsiteY7" fmla="*/ 11906 h 797719"/>
                <a:gd name="connsiteX8" fmla="*/ 50006 w 600075"/>
                <a:gd name="connsiteY8" fmla="*/ 4763 h 797719"/>
                <a:gd name="connsiteX9" fmla="*/ 23813 w 600075"/>
                <a:gd name="connsiteY9" fmla="*/ 0 h 797719"/>
                <a:gd name="connsiteX10" fmla="*/ 7144 w 600075"/>
                <a:gd name="connsiteY10" fmla="*/ 2381 h 797719"/>
                <a:gd name="connsiteX11" fmla="*/ 0 w 600075"/>
                <a:gd name="connsiteY11" fmla="*/ 9525 h 797719"/>
                <a:gd name="connsiteX12" fmla="*/ 0 w 600075"/>
                <a:gd name="connsiteY12" fmla="*/ 23813 h 797719"/>
                <a:gd name="connsiteX13" fmla="*/ 9525 w 600075"/>
                <a:gd name="connsiteY13" fmla="*/ 45244 h 797719"/>
                <a:gd name="connsiteX14" fmla="*/ 28575 w 600075"/>
                <a:gd name="connsiteY14" fmla="*/ 61913 h 797719"/>
                <a:gd name="connsiteX15" fmla="*/ 76200 w 600075"/>
                <a:gd name="connsiteY15" fmla="*/ 100013 h 797719"/>
                <a:gd name="connsiteX16" fmla="*/ 116681 w 600075"/>
                <a:gd name="connsiteY16" fmla="*/ 140494 h 797719"/>
                <a:gd name="connsiteX17" fmla="*/ 145256 w 600075"/>
                <a:gd name="connsiteY17" fmla="*/ 178594 h 797719"/>
                <a:gd name="connsiteX18" fmla="*/ 178594 w 600075"/>
                <a:gd name="connsiteY18" fmla="*/ 223838 h 797719"/>
                <a:gd name="connsiteX19" fmla="*/ 200025 w 600075"/>
                <a:gd name="connsiteY19" fmla="*/ 261938 h 797719"/>
                <a:gd name="connsiteX20" fmla="*/ 223838 w 600075"/>
                <a:gd name="connsiteY20" fmla="*/ 307181 h 797719"/>
                <a:gd name="connsiteX21" fmla="*/ 259556 w 600075"/>
                <a:gd name="connsiteY21" fmla="*/ 383381 h 797719"/>
                <a:gd name="connsiteX22" fmla="*/ 290513 w 600075"/>
                <a:gd name="connsiteY22" fmla="*/ 459581 h 797719"/>
                <a:gd name="connsiteX23" fmla="*/ 323850 w 600075"/>
                <a:gd name="connsiteY23" fmla="*/ 547688 h 797719"/>
                <a:gd name="connsiteX24" fmla="*/ 345281 w 600075"/>
                <a:gd name="connsiteY24" fmla="*/ 604838 h 797719"/>
                <a:gd name="connsiteX25" fmla="*/ 350044 w 600075"/>
                <a:gd name="connsiteY25" fmla="*/ 628650 h 797719"/>
                <a:gd name="connsiteX26" fmla="*/ 350044 w 600075"/>
                <a:gd name="connsiteY26" fmla="*/ 642938 h 797719"/>
                <a:gd name="connsiteX27" fmla="*/ 357188 w 600075"/>
                <a:gd name="connsiteY27" fmla="*/ 666750 h 797719"/>
                <a:gd name="connsiteX28" fmla="*/ 371475 w 600075"/>
                <a:gd name="connsiteY28" fmla="*/ 692944 h 797719"/>
                <a:gd name="connsiteX29" fmla="*/ 385763 w 600075"/>
                <a:gd name="connsiteY29" fmla="*/ 716756 h 797719"/>
                <a:gd name="connsiteX30" fmla="*/ 407194 w 600075"/>
                <a:gd name="connsiteY30" fmla="*/ 742950 h 797719"/>
                <a:gd name="connsiteX31" fmla="*/ 431006 w 600075"/>
                <a:gd name="connsiteY31" fmla="*/ 764381 h 797719"/>
                <a:gd name="connsiteX32" fmla="*/ 454819 w 600075"/>
                <a:gd name="connsiteY32" fmla="*/ 778669 h 797719"/>
                <a:gd name="connsiteX33" fmla="*/ 466725 w 600075"/>
                <a:gd name="connsiteY33" fmla="*/ 785813 h 797719"/>
                <a:gd name="connsiteX34" fmla="*/ 483394 w 600075"/>
                <a:gd name="connsiteY34" fmla="*/ 792956 h 797719"/>
                <a:gd name="connsiteX35" fmla="*/ 509588 w 600075"/>
                <a:gd name="connsiteY35" fmla="*/ 797719 h 797719"/>
                <a:gd name="connsiteX36" fmla="*/ 538163 w 600075"/>
                <a:gd name="connsiteY36" fmla="*/ 792956 h 797719"/>
                <a:gd name="connsiteX37" fmla="*/ 557213 w 600075"/>
                <a:gd name="connsiteY37" fmla="*/ 781050 h 797719"/>
                <a:gd name="connsiteX38" fmla="*/ 581025 w 600075"/>
                <a:gd name="connsiteY38" fmla="*/ 759619 h 797719"/>
                <a:gd name="connsiteX39" fmla="*/ 600075 w 600075"/>
                <a:gd name="connsiteY39" fmla="*/ 731044 h 797719"/>
                <a:gd name="connsiteX40" fmla="*/ 550069 w 600075"/>
                <a:gd name="connsiteY40" fmla="*/ 583406 h 797719"/>
                <a:gd name="connsiteX41" fmla="*/ 492919 w 600075"/>
                <a:gd name="connsiteY41" fmla="*/ 442913 h 797719"/>
                <a:gd name="connsiteX42" fmla="*/ 445294 w 600075"/>
                <a:gd name="connsiteY42" fmla="*/ 3238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00075" h="797719">
                  <a:moveTo>
                    <a:pt x="445294" y="323850"/>
                  </a:moveTo>
                  <a:lnTo>
                    <a:pt x="402431" y="211931"/>
                  </a:lnTo>
                  <a:lnTo>
                    <a:pt x="378619" y="164306"/>
                  </a:lnTo>
                  <a:lnTo>
                    <a:pt x="302419" y="73819"/>
                  </a:lnTo>
                  <a:lnTo>
                    <a:pt x="250031" y="57150"/>
                  </a:lnTo>
                  <a:lnTo>
                    <a:pt x="197644" y="40481"/>
                  </a:lnTo>
                  <a:lnTo>
                    <a:pt x="140494" y="23813"/>
                  </a:lnTo>
                  <a:lnTo>
                    <a:pt x="90488" y="11906"/>
                  </a:lnTo>
                  <a:lnTo>
                    <a:pt x="50006" y="4763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0" y="23813"/>
                  </a:lnTo>
                  <a:lnTo>
                    <a:pt x="9525" y="45244"/>
                  </a:lnTo>
                  <a:lnTo>
                    <a:pt x="28575" y="61913"/>
                  </a:lnTo>
                  <a:lnTo>
                    <a:pt x="76200" y="100013"/>
                  </a:lnTo>
                  <a:lnTo>
                    <a:pt x="116681" y="140494"/>
                  </a:lnTo>
                  <a:lnTo>
                    <a:pt x="145256" y="178594"/>
                  </a:lnTo>
                  <a:lnTo>
                    <a:pt x="178594" y="223838"/>
                  </a:lnTo>
                  <a:lnTo>
                    <a:pt x="200025" y="261938"/>
                  </a:lnTo>
                  <a:lnTo>
                    <a:pt x="223838" y="307181"/>
                  </a:lnTo>
                  <a:lnTo>
                    <a:pt x="259556" y="383381"/>
                  </a:lnTo>
                  <a:lnTo>
                    <a:pt x="290513" y="459581"/>
                  </a:lnTo>
                  <a:lnTo>
                    <a:pt x="323850" y="547688"/>
                  </a:lnTo>
                  <a:lnTo>
                    <a:pt x="345281" y="604838"/>
                  </a:lnTo>
                  <a:lnTo>
                    <a:pt x="350044" y="628650"/>
                  </a:lnTo>
                  <a:lnTo>
                    <a:pt x="350044" y="642938"/>
                  </a:lnTo>
                  <a:lnTo>
                    <a:pt x="357188" y="666750"/>
                  </a:lnTo>
                  <a:lnTo>
                    <a:pt x="371475" y="692944"/>
                  </a:lnTo>
                  <a:lnTo>
                    <a:pt x="385763" y="716756"/>
                  </a:lnTo>
                  <a:lnTo>
                    <a:pt x="407194" y="742950"/>
                  </a:lnTo>
                  <a:lnTo>
                    <a:pt x="431006" y="764381"/>
                  </a:lnTo>
                  <a:lnTo>
                    <a:pt x="454819" y="778669"/>
                  </a:lnTo>
                  <a:lnTo>
                    <a:pt x="466725" y="785813"/>
                  </a:lnTo>
                  <a:lnTo>
                    <a:pt x="483394" y="792956"/>
                  </a:lnTo>
                  <a:lnTo>
                    <a:pt x="509588" y="797719"/>
                  </a:lnTo>
                  <a:lnTo>
                    <a:pt x="538163" y="792956"/>
                  </a:lnTo>
                  <a:lnTo>
                    <a:pt x="557213" y="781050"/>
                  </a:lnTo>
                  <a:lnTo>
                    <a:pt x="581025" y="759619"/>
                  </a:lnTo>
                  <a:lnTo>
                    <a:pt x="600075" y="731044"/>
                  </a:lnTo>
                  <a:lnTo>
                    <a:pt x="550069" y="583406"/>
                  </a:lnTo>
                  <a:lnTo>
                    <a:pt x="492919" y="442913"/>
                  </a:lnTo>
                  <a:lnTo>
                    <a:pt x="44529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68">
              <a:extLst>
                <a:ext uri="{FF2B5EF4-FFF2-40B4-BE49-F238E27FC236}">
                  <a16:creationId xmlns:a16="http://schemas.microsoft.com/office/drawing/2014/main" id="{ACCE7ABB-B6F8-40F0-9661-A8083ADCDBFD}"/>
                </a:ext>
              </a:extLst>
            </p:cNvPr>
            <p:cNvSpPr/>
            <p:nvPr/>
          </p:nvSpPr>
          <p:spPr>
            <a:xfrm>
              <a:off x="4024264" y="3611563"/>
              <a:ext cx="455613" cy="1136650"/>
            </a:xfrm>
            <a:custGeom>
              <a:avLst/>
              <a:gdLst>
                <a:gd name="connsiteX0" fmla="*/ 435769 w 454819"/>
                <a:gd name="connsiteY0" fmla="*/ 502444 h 1135857"/>
                <a:gd name="connsiteX1" fmla="*/ 426244 w 454819"/>
                <a:gd name="connsiteY1" fmla="*/ 569119 h 1135857"/>
                <a:gd name="connsiteX2" fmla="*/ 414338 w 454819"/>
                <a:gd name="connsiteY2" fmla="*/ 633413 h 1135857"/>
                <a:gd name="connsiteX3" fmla="*/ 397669 w 454819"/>
                <a:gd name="connsiteY3" fmla="*/ 704850 h 1135857"/>
                <a:gd name="connsiteX4" fmla="*/ 383381 w 454819"/>
                <a:gd name="connsiteY4" fmla="*/ 752475 h 1135857"/>
                <a:gd name="connsiteX5" fmla="*/ 366713 w 454819"/>
                <a:gd name="connsiteY5" fmla="*/ 800100 h 1135857"/>
                <a:gd name="connsiteX6" fmla="*/ 338138 w 454819"/>
                <a:gd name="connsiteY6" fmla="*/ 873919 h 1135857"/>
                <a:gd name="connsiteX7" fmla="*/ 307181 w 454819"/>
                <a:gd name="connsiteY7" fmla="*/ 938213 h 1135857"/>
                <a:gd name="connsiteX8" fmla="*/ 273844 w 454819"/>
                <a:gd name="connsiteY8" fmla="*/ 995363 h 1135857"/>
                <a:gd name="connsiteX9" fmla="*/ 238125 w 454819"/>
                <a:gd name="connsiteY9" fmla="*/ 1047750 h 1135857"/>
                <a:gd name="connsiteX10" fmla="*/ 197644 w 454819"/>
                <a:gd name="connsiteY10" fmla="*/ 1095375 h 1135857"/>
                <a:gd name="connsiteX11" fmla="*/ 161925 w 454819"/>
                <a:gd name="connsiteY11" fmla="*/ 1121569 h 1135857"/>
                <a:gd name="connsiteX12" fmla="*/ 133350 w 454819"/>
                <a:gd name="connsiteY12" fmla="*/ 1135857 h 1135857"/>
                <a:gd name="connsiteX13" fmla="*/ 121444 w 454819"/>
                <a:gd name="connsiteY13" fmla="*/ 1135857 h 1135857"/>
                <a:gd name="connsiteX14" fmla="*/ 83344 w 454819"/>
                <a:gd name="connsiteY14" fmla="*/ 1123950 h 1135857"/>
                <a:gd name="connsiteX15" fmla="*/ 64294 w 454819"/>
                <a:gd name="connsiteY15" fmla="*/ 1107282 h 1135857"/>
                <a:gd name="connsiteX16" fmla="*/ 42863 w 454819"/>
                <a:gd name="connsiteY16" fmla="*/ 1083469 h 1135857"/>
                <a:gd name="connsiteX17" fmla="*/ 23813 w 454819"/>
                <a:gd name="connsiteY17" fmla="*/ 1042988 h 1135857"/>
                <a:gd name="connsiteX18" fmla="*/ 9525 w 454819"/>
                <a:gd name="connsiteY18" fmla="*/ 988219 h 1135857"/>
                <a:gd name="connsiteX19" fmla="*/ 0 w 454819"/>
                <a:gd name="connsiteY19" fmla="*/ 940594 h 1135857"/>
                <a:gd name="connsiteX20" fmla="*/ 2381 w 454819"/>
                <a:gd name="connsiteY20" fmla="*/ 859632 h 1135857"/>
                <a:gd name="connsiteX21" fmla="*/ 11906 w 454819"/>
                <a:gd name="connsiteY21" fmla="*/ 778669 h 1135857"/>
                <a:gd name="connsiteX22" fmla="*/ 23813 w 454819"/>
                <a:gd name="connsiteY22" fmla="*/ 709613 h 1135857"/>
                <a:gd name="connsiteX23" fmla="*/ 54769 w 454819"/>
                <a:gd name="connsiteY23" fmla="*/ 678657 h 1135857"/>
                <a:gd name="connsiteX24" fmla="*/ 90488 w 454819"/>
                <a:gd name="connsiteY24" fmla="*/ 642938 h 1135857"/>
                <a:gd name="connsiteX25" fmla="*/ 123825 w 454819"/>
                <a:gd name="connsiteY25" fmla="*/ 602457 h 1135857"/>
                <a:gd name="connsiteX26" fmla="*/ 159544 w 454819"/>
                <a:gd name="connsiteY26" fmla="*/ 554832 h 1135857"/>
                <a:gd name="connsiteX27" fmla="*/ 192881 w 454819"/>
                <a:gd name="connsiteY27" fmla="*/ 502444 h 1135857"/>
                <a:gd name="connsiteX28" fmla="*/ 226219 w 454819"/>
                <a:gd name="connsiteY28" fmla="*/ 440532 h 1135857"/>
                <a:gd name="connsiteX29" fmla="*/ 261938 w 454819"/>
                <a:gd name="connsiteY29" fmla="*/ 366713 h 1135857"/>
                <a:gd name="connsiteX30" fmla="*/ 295275 w 454819"/>
                <a:gd name="connsiteY30" fmla="*/ 280988 h 1135857"/>
                <a:gd name="connsiteX31" fmla="*/ 314325 w 454819"/>
                <a:gd name="connsiteY31" fmla="*/ 221457 h 1135857"/>
                <a:gd name="connsiteX32" fmla="*/ 314325 w 454819"/>
                <a:gd name="connsiteY32" fmla="*/ 183357 h 1135857"/>
                <a:gd name="connsiteX33" fmla="*/ 309563 w 454819"/>
                <a:gd name="connsiteY33" fmla="*/ 138113 h 1135857"/>
                <a:gd name="connsiteX34" fmla="*/ 297656 w 454819"/>
                <a:gd name="connsiteY34" fmla="*/ 85725 h 1135857"/>
                <a:gd name="connsiteX35" fmla="*/ 290513 w 454819"/>
                <a:gd name="connsiteY35" fmla="*/ 59532 h 1135857"/>
                <a:gd name="connsiteX36" fmla="*/ 280988 w 454819"/>
                <a:gd name="connsiteY36" fmla="*/ 30957 h 1135857"/>
                <a:gd name="connsiteX37" fmla="*/ 278606 w 454819"/>
                <a:gd name="connsiteY37" fmla="*/ 9525 h 1135857"/>
                <a:gd name="connsiteX38" fmla="*/ 290513 w 454819"/>
                <a:gd name="connsiteY38" fmla="*/ 0 h 1135857"/>
                <a:gd name="connsiteX39" fmla="*/ 304800 w 454819"/>
                <a:gd name="connsiteY39" fmla="*/ 0 h 1135857"/>
                <a:gd name="connsiteX40" fmla="*/ 328613 w 454819"/>
                <a:gd name="connsiteY40" fmla="*/ 9525 h 1135857"/>
                <a:gd name="connsiteX41" fmla="*/ 350044 w 454819"/>
                <a:gd name="connsiteY41" fmla="*/ 28575 h 1135857"/>
                <a:gd name="connsiteX42" fmla="*/ 373856 w 454819"/>
                <a:gd name="connsiteY42" fmla="*/ 57150 h 1135857"/>
                <a:gd name="connsiteX43" fmla="*/ 397669 w 454819"/>
                <a:gd name="connsiteY43" fmla="*/ 95250 h 1135857"/>
                <a:gd name="connsiteX44" fmla="*/ 411956 w 454819"/>
                <a:gd name="connsiteY44" fmla="*/ 121444 h 1135857"/>
                <a:gd name="connsiteX45" fmla="*/ 426244 w 454819"/>
                <a:gd name="connsiteY45" fmla="*/ 154782 h 1135857"/>
                <a:gd name="connsiteX46" fmla="*/ 438150 w 454819"/>
                <a:gd name="connsiteY46" fmla="*/ 192882 h 1135857"/>
                <a:gd name="connsiteX47" fmla="*/ 450056 w 454819"/>
                <a:gd name="connsiteY47" fmla="*/ 240507 h 1135857"/>
                <a:gd name="connsiteX48" fmla="*/ 454819 w 454819"/>
                <a:gd name="connsiteY48" fmla="*/ 269082 h 1135857"/>
                <a:gd name="connsiteX49" fmla="*/ 450056 w 454819"/>
                <a:gd name="connsiteY49" fmla="*/ 369094 h 1135857"/>
                <a:gd name="connsiteX50" fmla="*/ 435769 w 454819"/>
                <a:gd name="connsiteY50" fmla="*/ 502444 h 113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4819" h="1135857">
                  <a:moveTo>
                    <a:pt x="435769" y="502444"/>
                  </a:moveTo>
                  <a:lnTo>
                    <a:pt x="426244" y="569119"/>
                  </a:lnTo>
                  <a:lnTo>
                    <a:pt x="414338" y="633413"/>
                  </a:lnTo>
                  <a:lnTo>
                    <a:pt x="397669" y="704850"/>
                  </a:lnTo>
                  <a:lnTo>
                    <a:pt x="383381" y="752475"/>
                  </a:lnTo>
                  <a:lnTo>
                    <a:pt x="366713" y="800100"/>
                  </a:lnTo>
                  <a:lnTo>
                    <a:pt x="338138" y="873919"/>
                  </a:lnTo>
                  <a:lnTo>
                    <a:pt x="307181" y="938213"/>
                  </a:lnTo>
                  <a:lnTo>
                    <a:pt x="273844" y="995363"/>
                  </a:lnTo>
                  <a:lnTo>
                    <a:pt x="238125" y="1047750"/>
                  </a:lnTo>
                  <a:lnTo>
                    <a:pt x="197644" y="1095375"/>
                  </a:lnTo>
                  <a:lnTo>
                    <a:pt x="161925" y="1121569"/>
                  </a:lnTo>
                  <a:lnTo>
                    <a:pt x="133350" y="1135857"/>
                  </a:lnTo>
                  <a:lnTo>
                    <a:pt x="121444" y="1135857"/>
                  </a:lnTo>
                  <a:lnTo>
                    <a:pt x="83344" y="1123950"/>
                  </a:lnTo>
                  <a:lnTo>
                    <a:pt x="64294" y="1107282"/>
                  </a:lnTo>
                  <a:lnTo>
                    <a:pt x="42863" y="1083469"/>
                  </a:lnTo>
                  <a:lnTo>
                    <a:pt x="23813" y="1042988"/>
                  </a:lnTo>
                  <a:lnTo>
                    <a:pt x="9525" y="988219"/>
                  </a:lnTo>
                  <a:lnTo>
                    <a:pt x="0" y="940594"/>
                  </a:lnTo>
                  <a:cubicBezTo>
                    <a:pt x="794" y="913607"/>
                    <a:pt x="1587" y="886619"/>
                    <a:pt x="2381" y="859632"/>
                  </a:cubicBezTo>
                  <a:lnTo>
                    <a:pt x="11906" y="778669"/>
                  </a:lnTo>
                  <a:lnTo>
                    <a:pt x="23813" y="709613"/>
                  </a:lnTo>
                  <a:lnTo>
                    <a:pt x="54769" y="678657"/>
                  </a:lnTo>
                  <a:lnTo>
                    <a:pt x="90488" y="642938"/>
                  </a:lnTo>
                  <a:lnTo>
                    <a:pt x="123825" y="602457"/>
                  </a:lnTo>
                  <a:lnTo>
                    <a:pt x="159544" y="554832"/>
                  </a:lnTo>
                  <a:lnTo>
                    <a:pt x="192881" y="502444"/>
                  </a:lnTo>
                  <a:lnTo>
                    <a:pt x="226219" y="440532"/>
                  </a:lnTo>
                  <a:lnTo>
                    <a:pt x="261938" y="366713"/>
                  </a:lnTo>
                  <a:lnTo>
                    <a:pt x="295275" y="280988"/>
                  </a:lnTo>
                  <a:lnTo>
                    <a:pt x="314325" y="221457"/>
                  </a:lnTo>
                  <a:lnTo>
                    <a:pt x="314325" y="183357"/>
                  </a:lnTo>
                  <a:lnTo>
                    <a:pt x="309563" y="138113"/>
                  </a:lnTo>
                  <a:lnTo>
                    <a:pt x="297656" y="85725"/>
                  </a:lnTo>
                  <a:lnTo>
                    <a:pt x="290513" y="59532"/>
                  </a:lnTo>
                  <a:lnTo>
                    <a:pt x="280988" y="30957"/>
                  </a:lnTo>
                  <a:lnTo>
                    <a:pt x="278606" y="9525"/>
                  </a:lnTo>
                  <a:lnTo>
                    <a:pt x="290513" y="0"/>
                  </a:lnTo>
                  <a:lnTo>
                    <a:pt x="304800" y="0"/>
                  </a:lnTo>
                  <a:lnTo>
                    <a:pt x="328613" y="9525"/>
                  </a:lnTo>
                  <a:lnTo>
                    <a:pt x="350044" y="28575"/>
                  </a:lnTo>
                  <a:lnTo>
                    <a:pt x="373856" y="57150"/>
                  </a:lnTo>
                  <a:lnTo>
                    <a:pt x="397669" y="95250"/>
                  </a:lnTo>
                  <a:lnTo>
                    <a:pt x="411956" y="121444"/>
                  </a:lnTo>
                  <a:lnTo>
                    <a:pt x="426244" y="154782"/>
                  </a:lnTo>
                  <a:lnTo>
                    <a:pt x="438150" y="192882"/>
                  </a:lnTo>
                  <a:lnTo>
                    <a:pt x="450056" y="240507"/>
                  </a:lnTo>
                  <a:lnTo>
                    <a:pt x="454819" y="269082"/>
                  </a:lnTo>
                  <a:lnTo>
                    <a:pt x="450056" y="369094"/>
                  </a:lnTo>
                  <a:lnTo>
                    <a:pt x="435769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8" name="フリーフォーム 60">
              <a:extLst>
                <a:ext uri="{FF2B5EF4-FFF2-40B4-BE49-F238E27FC236}">
                  <a16:creationId xmlns:a16="http://schemas.microsoft.com/office/drawing/2014/main" id="{C0FA8BB7-A6DF-4CF2-A66A-6EDEFB4A8011}"/>
                </a:ext>
              </a:extLst>
            </p:cNvPr>
            <p:cNvSpPr/>
            <p:nvPr/>
          </p:nvSpPr>
          <p:spPr>
            <a:xfrm>
              <a:off x="4995813" y="1600200"/>
              <a:ext cx="609600" cy="1100138"/>
            </a:xfrm>
            <a:custGeom>
              <a:avLst/>
              <a:gdLst>
                <a:gd name="connsiteX0" fmla="*/ 566737 w 609600"/>
                <a:gd name="connsiteY0" fmla="*/ 702469 h 1100138"/>
                <a:gd name="connsiteX1" fmla="*/ 578643 w 609600"/>
                <a:gd name="connsiteY1" fmla="*/ 776288 h 1100138"/>
                <a:gd name="connsiteX2" fmla="*/ 602456 w 609600"/>
                <a:gd name="connsiteY2" fmla="*/ 938213 h 1100138"/>
                <a:gd name="connsiteX3" fmla="*/ 609600 w 609600"/>
                <a:gd name="connsiteY3" fmla="*/ 997744 h 1100138"/>
                <a:gd name="connsiteX4" fmla="*/ 607218 w 609600"/>
                <a:gd name="connsiteY4" fmla="*/ 1021556 h 1100138"/>
                <a:gd name="connsiteX5" fmla="*/ 597693 w 609600"/>
                <a:gd name="connsiteY5" fmla="*/ 1052513 h 1100138"/>
                <a:gd name="connsiteX6" fmla="*/ 581025 w 609600"/>
                <a:gd name="connsiteY6" fmla="*/ 1078706 h 1100138"/>
                <a:gd name="connsiteX7" fmla="*/ 557212 w 609600"/>
                <a:gd name="connsiteY7" fmla="*/ 1095375 h 1100138"/>
                <a:gd name="connsiteX8" fmla="*/ 535781 w 609600"/>
                <a:gd name="connsiteY8" fmla="*/ 1100138 h 1100138"/>
                <a:gd name="connsiteX9" fmla="*/ 507206 w 609600"/>
                <a:gd name="connsiteY9" fmla="*/ 1100138 h 1100138"/>
                <a:gd name="connsiteX10" fmla="*/ 488156 w 609600"/>
                <a:gd name="connsiteY10" fmla="*/ 1085850 h 1100138"/>
                <a:gd name="connsiteX11" fmla="*/ 459581 w 609600"/>
                <a:gd name="connsiteY11" fmla="*/ 1038225 h 1100138"/>
                <a:gd name="connsiteX12" fmla="*/ 433387 w 609600"/>
                <a:gd name="connsiteY12" fmla="*/ 985838 h 1100138"/>
                <a:gd name="connsiteX13" fmla="*/ 395287 w 609600"/>
                <a:gd name="connsiteY13" fmla="*/ 904875 h 1100138"/>
                <a:gd name="connsiteX14" fmla="*/ 361950 w 609600"/>
                <a:gd name="connsiteY14" fmla="*/ 809625 h 1100138"/>
                <a:gd name="connsiteX15" fmla="*/ 335756 w 609600"/>
                <a:gd name="connsiteY15" fmla="*/ 714375 h 1100138"/>
                <a:gd name="connsiteX16" fmla="*/ 288131 w 609600"/>
                <a:gd name="connsiteY16" fmla="*/ 509588 h 1100138"/>
                <a:gd name="connsiteX17" fmla="*/ 238125 w 609600"/>
                <a:gd name="connsiteY17" fmla="*/ 321469 h 1100138"/>
                <a:gd name="connsiteX18" fmla="*/ 209550 w 609600"/>
                <a:gd name="connsiteY18" fmla="*/ 233363 h 1100138"/>
                <a:gd name="connsiteX19" fmla="*/ 200025 w 609600"/>
                <a:gd name="connsiteY19" fmla="*/ 214313 h 1100138"/>
                <a:gd name="connsiteX20" fmla="*/ 173831 w 609600"/>
                <a:gd name="connsiteY20" fmla="*/ 188119 h 1100138"/>
                <a:gd name="connsiteX21" fmla="*/ 133350 w 609600"/>
                <a:gd name="connsiteY21" fmla="*/ 154781 h 1100138"/>
                <a:gd name="connsiteX22" fmla="*/ 97631 w 609600"/>
                <a:gd name="connsiteY22" fmla="*/ 126206 h 1100138"/>
                <a:gd name="connsiteX23" fmla="*/ 61912 w 609600"/>
                <a:gd name="connsiteY23" fmla="*/ 102394 h 1100138"/>
                <a:gd name="connsiteX24" fmla="*/ 11906 w 609600"/>
                <a:gd name="connsiteY24" fmla="*/ 69056 h 1100138"/>
                <a:gd name="connsiteX25" fmla="*/ 7143 w 609600"/>
                <a:gd name="connsiteY25" fmla="*/ 59531 h 1100138"/>
                <a:gd name="connsiteX26" fmla="*/ 0 w 609600"/>
                <a:gd name="connsiteY26" fmla="*/ 40481 h 1100138"/>
                <a:gd name="connsiteX27" fmla="*/ 4762 w 609600"/>
                <a:gd name="connsiteY27" fmla="*/ 14288 h 1100138"/>
                <a:gd name="connsiteX28" fmla="*/ 16668 w 609600"/>
                <a:gd name="connsiteY28" fmla="*/ 2381 h 1100138"/>
                <a:gd name="connsiteX29" fmla="*/ 42862 w 609600"/>
                <a:gd name="connsiteY29" fmla="*/ 0 h 1100138"/>
                <a:gd name="connsiteX30" fmla="*/ 97631 w 609600"/>
                <a:gd name="connsiteY30" fmla="*/ 0 h 1100138"/>
                <a:gd name="connsiteX31" fmla="*/ 147637 w 609600"/>
                <a:gd name="connsiteY31" fmla="*/ 4763 h 1100138"/>
                <a:gd name="connsiteX32" fmla="*/ 211931 w 609600"/>
                <a:gd name="connsiteY32" fmla="*/ 16669 h 1100138"/>
                <a:gd name="connsiteX33" fmla="*/ 271462 w 609600"/>
                <a:gd name="connsiteY33" fmla="*/ 35719 h 1100138"/>
                <a:gd name="connsiteX34" fmla="*/ 309562 w 609600"/>
                <a:gd name="connsiteY34" fmla="*/ 50006 h 1100138"/>
                <a:gd name="connsiteX35" fmla="*/ 369093 w 609600"/>
                <a:gd name="connsiteY35" fmla="*/ 76200 h 1100138"/>
                <a:gd name="connsiteX36" fmla="*/ 421481 w 609600"/>
                <a:gd name="connsiteY36" fmla="*/ 107156 h 1100138"/>
                <a:gd name="connsiteX37" fmla="*/ 447675 w 609600"/>
                <a:gd name="connsiteY37" fmla="*/ 126206 h 1100138"/>
                <a:gd name="connsiteX38" fmla="*/ 476250 w 609600"/>
                <a:gd name="connsiteY38" fmla="*/ 154781 h 1100138"/>
                <a:gd name="connsiteX39" fmla="*/ 490537 w 609600"/>
                <a:gd name="connsiteY39" fmla="*/ 176213 h 1100138"/>
                <a:gd name="connsiteX40" fmla="*/ 502443 w 609600"/>
                <a:gd name="connsiteY40" fmla="*/ 197644 h 1100138"/>
                <a:gd name="connsiteX41" fmla="*/ 511968 w 609600"/>
                <a:gd name="connsiteY41" fmla="*/ 221456 h 1100138"/>
                <a:gd name="connsiteX42" fmla="*/ 511968 w 609600"/>
                <a:gd name="connsiteY42" fmla="*/ 242888 h 1100138"/>
                <a:gd name="connsiteX43" fmla="*/ 502443 w 609600"/>
                <a:gd name="connsiteY43" fmla="*/ 273844 h 1100138"/>
                <a:gd name="connsiteX44" fmla="*/ 497681 w 609600"/>
                <a:gd name="connsiteY44" fmla="*/ 292894 h 1100138"/>
                <a:gd name="connsiteX45" fmla="*/ 500062 w 609600"/>
                <a:gd name="connsiteY45" fmla="*/ 333375 h 1100138"/>
                <a:gd name="connsiteX46" fmla="*/ 509587 w 609600"/>
                <a:gd name="connsiteY46" fmla="*/ 397669 h 1100138"/>
                <a:gd name="connsiteX47" fmla="*/ 531018 w 609600"/>
                <a:gd name="connsiteY47" fmla="*/ 485775 h 1100138"/>
                <a:gd name="connsiteX48" fmla="*/ 547687 w 609600"/>
                <a:gd name="connsiteY48" fmla="*/ 550069 h 1100138"/>
                <a:gd name="connsiteX49" fmla="*/ 566737 w 609600"/>
                <a:gd name="connsiteY49" fmla="*/ 702469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9600" h="1100138">
                  <a:moveTo>
                    <a:pt x="566737" y="702469"/>
                  </a:moveTo>
                  <a:lnTo>
                    <a:pt x="578643" y="776288"/>
                  </a:lnTo>
                  <a:lnTo>
                    <a:pt x="602456" y="938213"/>
                  </a:lnTo>
                  <a:lnTo>
                    <a:pt x="609600" y="997744"/>
                  </a:lnTo>
                  <a:lnTo>
                    <a:pt x="607218" y="1021556"/>
                  </a:lnTo>
                  <a:lnTo>
                    <a:pt x="597693" y="1052513"/>
                  </a:lnTo>
                  <a:lnTo>
                    <a:pt x="581025" y="1078706"/>
                  </a:lnTo>
                  <a:lnTo>
                    <a:pt x="557212" y="1095375"/>
                  </a:lnTo>
                  <a:lnTo>
                    <a:pt x="535781" y="1100138"/>
                  </a:lnTo>
                  <a:lnTo>
                    <a:pt x="507206" y="1100138"/>
                  </a:lnTo>
                  <a:lnTo>
                    <a:pt x="488156" y="1085850"/>
                  </a:lnTo>
                  <a:lnTo>
                    <a:pt x="459581" y="1038225"/>
                  </a:lnTo>
                  <a:lnTo>
                    <a:pt x="433387" y="985838"/>
                  </a:lnTo>
                  <a:lnTo>
                    <a:pt x="395287" y="904875"/>
                  </a:lnTo>
                  <a:lnTo>
                    <a:pt x="361950" y="809625"/>
                  </a:lnTo>
                  <a:lnTo>
                    <a:pt x="335756" y="714375"/>
                  </a:lnTo>
                  <a:lnTo>
                    <a:pt x="288131" y="509588"/>
                  </a:lnTo>
                  <a:lnTo>
                    <a:pt x="238125" y="321469"/>
                  </a:lnTo>
                  <a:lnTo>
                    <a:pt x="209550" y="233363"/>
                  </a:lnTo>
                  <a:lnTo>
                    <a:pt x="200025" y="214313"/>
                  </a:lnTo>
                  <a:lnTo>
                    <a:pt x="173831" y="188119"/>
                  </a:lnTo>
                  <a:lnTo>
                    <a:pt x="133350" y="154781"/>
                  </a:lnTo>
                  <a:lnTo>
                    <a:pt x="97631" y="126206"/>
                  </a:lnTo>
                  <a:lnTo>
                    <a:pt x="61912" y="102394"/>
                  </a:lnTo>
                  <a:lnTo>
                    <a:pt x="11906" y="69056"/>
                  </a:lnTo>
                  <a:lnTo>
                    <a:pt x="7143" y="59531"/>
                  </a:lnTo>
                  <a:lnTo>
                    <a:pt x="0" y="40481"/>
                  </a:lnTo>
                  <a:lnTo>
                    <a:pt x="4762" y="14288"/>
                  </a:lnTo>
                  <a:lnTo>
                    <a:pt x="16668" y="2381"/>
                  </a:lnTo>
                  <a:lnTo>
                    <a:pt x="42862" y="0"/>
                  </a:lnTo>
                  <a:lnTo>
                    <a:pt x="97631" y="0"/>
                  </a:lnTo>
                  <a:lnTo>
                    <a:pt x="147637" y="4763"/>
                  </a:lnTo>
                  <a:lnTo>
                    <a:pt x="211931" y="16669"/>
                  </a:lnTo>
                  <a:lnTo>
                    <a:pt x="271462" y="35719"/>
                  </a:lnTo>
                  <a:lnTo>
                    <a:pt x="309562" y="50006"/>
                  </a:lnTo>
                  <a:lnTo>
                    <a:pt x="369093" y="76200"/>
                  </a:lnTo>
                  <a:lnTo>
                    <a:pt x="421481" y="107156"/>
                  </a:lnTo>
                  <a:lnTo>
                    <a:pt x="447675" y="126206"/>
                  </a:lnTo>
                  <a:lnTo>
                    <a:pt x="476250" y="154781"/>
                  </a:lnTo>
                  <a:lnTo>
                    <a:pt x="490537" y="176213"/>
                  </a:lnTo>
                  <a:lnTo>
                    <a:pt x="502443" y="197644"/>
                  </a:lnTo>
                  <a:lnTo>
                    <a:pt x="511968" y="221456"/>
                  </a:lnTo>
                  <a:lnTo>
                    <a:pt x="511968" y="242888"/>
                  </a:lnTo>
                  <a:lnTo>
                    <a:pt x="502443" y="273844"/>
                  </a:lnTo>
                  <a:lnTo>
                    <a:pt x="497681" y="292894"/>
                  </a:lnTo>
                  <a:lnTo>
                    <a:pt x="500062" y="333375"/>
                  </a:lnTo>
                  <a:lnTo>
                    <a:pt x="509587" y="397669"/>
                  </a:lnTo>
                  <a:lnTo>
                    <a:pt x="531018" y="485775"/>
                  </a:lnTo>
                  <a:lnTo>
                    <a:pt x="547687" y="550069"/>
                  </a:lnTo>
                  <a:lnTo>
                    <a:pt x="566737" y="702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1">
              <a:extLst>
                <a:ext uri="{FF2B5EF4-FFF2-40B4-BE49-F238E27FC236}">
                  <a16:creationId xmlns:a16="http://schemas.microsoft.com/office/drawing/2014/main" id="{BA795B56-9C57-4E5C-8176-A39DA9542EC4}"/>
                </a:ext>
              </a:extLst>
            </p:cNvPr>
            <p:cNvSpPr/>
            <p:nvPr/>
          </p:nvSpPr>
          <p:spPr>
            <a:xfrm>
              <a:off x="6388051" y="1506539"/>
              <a:ext cx="550862" cy="1133475"/>
            </a:xfrm>
            <a:custGeom>
              <a:avLst/>
              <a:gdLst>
                <a:gd name="connsiteX0" fmla="*/ 314325 w 550069"/>
                <a:gd name="connsiteY0" fmla="*/ 757238 h 1133475"/>
                <a:gd name="connsiteX1" fmla="*/ 271463 w 550069"/>
                <a:gd name="connsiteY1" fmla="*/ 873919 h 1133475"/>
                <a:gd name="connsiteX2" fmla="*/ 233363 w 550069"/>
                <a:gd name="connsiteY2" fmla="*/ 964407 h 1133475"/>
                <a:gd name="connsiteX3" fmla="*/ 197644 w 550069"/>
                <a:gd name="connsiteY3" fmla="*/ 1045369 h 1133475"/>
                <a:gd name="connsiteX4" fmla="*/ 180975 w 550069"/>
                <a:gd name="connsiteY4" fmla="*/ 1076325 h 1133475"/>
                <a:gd name="connsiteX5" fmla="*/ 166688 w 550069"/>
                <a:gd name="connsiteY5" fmla="*/ 1095375 h 1133475"/>
                <a:gd name="connsiteX6" fmla="*/ 138113 w 550069"/>
                <a:gd name="connsiteY6" fmla="*/ 1119188 h 1133475"/>
                <a:gd name="connsiteX7" fmla="*/ 114300 w 550069"/>
                <a:gd name="connsiteY7" fmla="*/ 1128713 h 1133475"/>
                <a:gd name="connsiteX8" fmla="*/ 90488 w 550069"/>
                <a:gd name="connsiteY8" fmla="*/ 1133475 h 1133475"/>
                <a:gd name="connsiteX9" fmla="*/ 69057 w 550069"/>
                <a:gd name="connsiteY9" fmla="*/ 1123950 h 1133475"/>
                <a:gd name="connsiteX10" fmla="*/ 54769 w 550069"/>
                <a:gd name="connsiteY10" fmla="*/ 1092994 h 1133475"/>
                <a:gd name="connsiteX11" fmla="*/ 47625 w 550069"/>
                <a:gd name="connsiteY11" fmla="*/ 1047750 h 1133475"/>
                <a:gd name="connsiteX12" fmla="*/ 47625 w 550069"/>
                <a:gd name="connsiteY12" fmla="*/ 1026319 h 1133475"/>
                <a:gd name="connsiteX13" fmla="*/ 57150 w 550069"/>
                <a:gd name="connsiteY13" fmla="*/ 954882 h 1133475"/>
                <a:gd name="connsiteX14" fmla="*/ 78582 w 550069"/>
                <a:gd name="connsiteY14" fmla="*/ 819150 h 1133475"/>
                <a:gd name="connsiteX15" fmla="*/ 95250 w 550069"/>
                <a:gd name="connsiteY15" fmla="*/ 695325 h 1133475"/>
                <a:gd name="connsiteX16" fmla="*/ 135732 w 550069"/>
                <a:gd name="connsiteY16" fmla="*/ 545307 h 1133475"/>
                <a:gd name="connsiteX17" fmla="*/ 166688 w 550069"/>
                <a:gd name="connsiteY17" fmla="*/ 440532 h 1133475"/>
                <a:gd name="connsiteX18" fmla="*/ 190500 w 550069"/>
                <a:gd name="connsiteY18" fmla="*/ 350044 h 1133475"/>
                <a:gd name="connsiteX19" fmla="*/ 204788 w 550069"/>
                <a:gd name="connsiteY19" fmla="*/ 283369 h 1133475"/>
                <a:gd name="connsiteX20" fmla="*/ 204788 w 550069"/>
                <a:gd name="connsiteY20" fmla="*/ 269082 h 1133475"/>
                <a:gd name="connsiteX21" fmla="*/ 195263 w 550069"/>
                <a:gd name="connsiteY21" fmla="*/ 233363 h 1133475"/>
                <a:gd name="connsiteX22" fmla="*/ 171450 w 550069"/>
                <a:gd name="connsiteY22" fmla="*/ 180975 h 1133475"/>
                <a:gd name="connsiteX23" fmla="*/ 152400 w 550069"/>
                <a:gd name="connsiteY23" fmla="*/ 154782 h 1133475"/>
                <a:gd name="connsiteX24" fmla="*/ 126207 w 550069"/>
                <a:gd name="connsiteY24" fmla="*/ 130969 h 1133475"/>
                <a:gd name="connsiteX25" fmla="*/ 95250 w 550069"/>
                <a:gd name="connsiteY25" fmla="*/ 114300 h 1133475"/>
                <a:gd name="connsiteX26" fmla="*/ 35719 w 550069"/>
                <a:gd name="connsiteY26" fmla="*/ 83344 h 1133475"/>
                <a:gd name="connsiteX27" fmla="*/ 9525 w 550069"/>
                <a:gd name="connsiteY27" fmla="*/ 64294 h 1133475"/>
                <a:gd name="connsiteX28" fmla="*/ 0 w 550069"/>
                <a:gd name="connsiteY28" fmla="*/ 50007 h 1133475"/>
                <a:gd name="connsiteX29" fmla="*/ 4763 w 550069"/>
                <a:gd name="connsiteY29" fmla="*/ 30957 h 1133475"/>
                <a:gd name="connsiteX30" fmla="*/ 19050 w 550069"/>
                <a:gd name="connsiteY30" fmla="*/ 16669 h 1133475"/>
                <a:gd name="connsiteX31" fmla="*/ 57150 w 550069"/>
                <a:gd name="connsiteY31" fmla="*/ 7144 h 1133475"/>
                <a:gd name="connsiteX32" fmla="*/ 119063 w 550069"/>
                <a:gd name="connsiteY32" fmla="*/ 0 h 1133475"/>
                <a:gd name="connsiteX33" fmla="*/ 183357 w 550069"/>
                <a:gd name="connsiteY33" fmla="*/ 4763 h 1133475"/>
                <a:gd name="connsiteX34" fmla="*/ 278607 w 550069"/>
                <a:gd name="connsiteY34" fmla="*/ 21432 h 1133475"/>
                <a:gd name="connsiteX35" fmla="*/ 335757 w 550069"/>
                <a:gd name="connsiteY35" fmla="*/ 35719 h 1133475"/>
                <a:gd name="connsiteX36" fmla="*/ 385763 w 550069"/>
                <a:gd name="connsiteY36" fmla="*/ 57150 h 1133475"/>
                <a:gd name="connsiteX37" fmla="*/ 440532 w 550069"/>
                <a:gd name="connsiteY37" fmla="*/ 83344 h 1133475"/>
                <a:gd name="connsiteX38" fmla="*/ 488157 w 550069"/>
                <a:gd name="connsiteY38" fmla="*/ 111919 h 1133475"/>
                <a:gd name="connsiteX39" fmla="*/ 519113 w 550069"/>
                <a:gd name="connsiteY39" fmla="*/ 133350 h 1133475"/>
                <a:gd name="connsiteX40" fmla="*/ 533400 w 550069"/>
                <a:gd name="connsiteY40" fmla="*/ 145257 h 1133475"/>
                <a:gd name="connsiteX41" fmla="*/ 542925 w 550069"/>
                <a:gd name="connsiteY41" fmla="*/ 159544 h 1133475"/>
                <a:gd name="connsiteX42" fmla="*/ 550069 w 550069"/>
                <a:gd name="connsiteY42" fmla="*/ 173832 h 1133475"/>
                <a:gd name="connsiteX43" fmla="*/ 550069 w 550069"/>
                <a:gd name="connsiteY43" fmla="*/ 188119 h 1133475"/>
                <a:gd name="connsiteX44" fmla="*/ 545307 w 550069"/>
                <a:gd name="connsiteY44" fmla="*/ 219075 h 1133475"/>
                <a:gd name="connsiteX45" fmla="*/ 528638 w 550069"/>
                <a:gd name="connsiteY45" fmla="*/ 254794 h 1133475"/>
                <a:gd name="connsiteX46" fmla="*/ 509588 w 550069"/>
                <a:gd name="connsiteY46" fmla="*/ 276225 h 1133475"/>
                <a:gd name="connsiteX47" fmla="*/ 483394 w 550069"/>
                <a:gd name="connsiteY47" fmla="*/ 302419 h 1133475"/>
                <a:gd name="connsiteX48" fmla="*/ 457200 w 550069"/>
                <a:gd name="connsiteY48" fmla="*/ 338138 h 1133475"/>
                <a:gd name="connsiteX49" fmla="*/ 426244 w 550069"/>
                <a:gd name="connsiteY49" fmla="*/ 392907 h 1133475"/>
                <a:gd name="connsiteX50" fmla="*/ 407194 w 550069"/>
                <a:gd name="connsiteY50" fmla="*/ 438150 h 1133475"/>
                <a:gd name="connsiteX51" fmla="*/ 388144 w 550069"/>
                <a:gd name="connsiteY51" fmla="*/ 502444 h 1133475"/>
                <a:gd name="connsiteX52" fmla="*/ 314325 w 550069"/>
                <a:gd name="connsiteY52" fmla="*/ 757238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50069" h="1133475">
                  <a:moveTo>
                    <a:pt x="314325" y="757238"/>
                  </a:moveTo>
                  <a:lnTo>
                    <a:pt x="271463" y="873919"/>
                  </a:lnTo>
                  <a:lnTo>
                    <a:pt x="233363" y="964407"/>
                  </a:lnTo>
                  <a:lnTo>
                    <a:pt x="197644" y="1045369"/>
                  </a:lnTo>
                  <a:lnTo>
                    <a:pt x="180975" y="1076325"/>
                  </a:lnTo>
                  <a:lnTo>
                    <a:pt x="166688" y="1095375"/>
                  </a:lnTo>
                  <a:lnTo>
                    <a:pt x="138113" y="1119188"/>
                  </a:lnTo>
                  <a:lnTo>
                    <a:pt x="114300" y="1128713"/>
                  </a:lnTo>
                  <a:lnTo>
                    <a:pt x="90488" y="1133475"/>
                  </a:lnTo>
                  <a:lnTo>
                    <a:pt x="69057" y="1123950"/>
                  </a:lnTo>
                  <a:lnTo>
                    <a:pt x="54769" y="1092994"/>
                  </a:lnTo>
                  <a:lnTo>
                    <a:pt x="47625" y="1047750"/>
                  </a:lnTo>
                  <a:lnTo>
                    <a:pt x="47625" y="1026319"/>
                  </a:lnTo>
                  <a:lnTo>
                    <a:pt x="57150" y="954882"/>
                  </a:lnTo>
                  <a:lnTo>
                    <a:pt x="78582" y="819150"/>
                  </a:lnTo>
                  <a:lnTo>
                    <a:pt x="95250" y="695325"/>
                  </a:lnTo>
                  <a:lnTo>
                    <a:pt x="135732" y="545307"/>
                  </a:lnTo>
                  <a:lnTo>
                    <a:pt x="166688" y="440532"/>
                  </a:lnTo>
                  <a:lnTo>
                    <a:pt x="190500" y="350044"/>
                  </a:lnTo>
                  <a:lnTo>
                    <a:pt x="204788" y="283369"/>
                  </a:lnTo>
                  <a:lnTo>
                    <a:pt x="204788" y="269082"/>
                  </a:lnTo>
                  <a:lnTo>
                    <a:pt x="195263" y="233363"/>
                  </a:lnTo>
                  <a:lnTo>
                    <a:pt x="171450" y="180975"/>
                  </a:lnTo>
                  <a:lnTo>
                    <a:pt x="152400" y="154782"/>
                  </a:lnTo>
                  <a:lnTo>
                    <a:pt x="126207" y="130969"/>
                  </a:lnTo>
                  <a:lnTo>
                    <a:pt x="95250" y="114300"/>
                  </a:lnTo>
                  <a:lnTo>
                    <a:pt x="35719" y="83344"/>
                  </a:lnTo>
                  <a:lnTo>
                    <a:pt x="9525" y="64294"/>
                  </a:lnTo>
                  <a:lnTo>
                    <a:pt x="0" y="50007"/>
                  </a:lnTo>
                  <a:lnTo>
                    <a:pt x="4763" y="30957"/>
                  </a:lnTo>
                  <a:lnTo>
                    <a:pt x="19050" y="16669"/>
                  </a:lnTo>
                  <a:lnTo>
                    <a:pt x="57150" y="7144"/>
                  </a:lnTo>
                  <a:lnTo>
                    <a:pt x="119063" y="0"/>
                  </a:lnTo>
                  <a:lnTo>
                    <a:pt x="183357" y="4763"/>
                  </a:lnTo>
                  <a:lnTo>
                    <a:pt x="278607" y="21432"/>
                  </a:lnTo>
                  <a:lnTo>
                    <a:pt x="335757" y="35719"/>
                  </a:lnTo>
                  <a:lnTo>
                    <a:pt x="385763" y="57150"/>
                  </a:lnTo>
                  <a:lnTo>
                    <a:pt x="440532" y="83344"/>
                  </a:lnTo>
                  <a:lnTo>
                    <a:pt x="488157" y="111919"/>
                  </a:lnTo>
                  <a:lnTo>
                    <a:pt x="519113" y="133350"/>
                  </a:lnTo>
                  <a:lnTo>
                    <a:pt x="533400" y="145257"/>
                  </a:lnTo>
                  <a:lnTo>
                    <a:pt x="542925" y="159544"/>
                  </a:lnTo>
                  <a:lnTo>
                    <a:pt x="550069" y="173832"/>
                  </a:lnTo>
                  <a:lnTo>
                    <a:pt x="550069" y="188119"/>
                  </a:lnTo>
                  <a:lnTo>
                    <a:pt x="545307" y="219075"/>
                  </a:lnTo>
                  <a:lnTo>
                    <a:pt x="528638" y="254794"/>
                  </a:lnTo>
                  <a:lnTo>
                    <a:pt x="509588" y="276225"/>
                  </a:lnTo>
                  <a:lnTo>
                    <a:pt x="483394" y="302419"/>
                  </a:lnTo>
                  <a:lnTo>
                    <a:pt x="457200" y="338138"/>
                  </a:lnTo>
                  <a:lnTo>
                    <a:pt x="426244" y="392907"/>
                  </a:lnTo>
                  <a:lnTo>
                    <a:pt x="407194" y="438150"/>
                  </a:lnTo>
                  <a:lnTo>
                    <a:pt x="388144" y="502444"/>
                  </a:lnTo>
                  <a:lnTo>
                    <a:pt x="314325" y="7572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64">
              <a:extLst>
                <a:ext uri="{FF2B5EF4-FFF2-40B4-BE49-F238E27FC236}">
                  <a16:creationId xmlns:a16="http://schemas.microsoft.com/office/drawing/2014/main" id="{845CA0BF-26BF-4A15-BE8B-55D9B8111759}"/>
                </a:ext>
              </a:extLst>
            </p:cNvPr>
            <p:cNvSpPr/>
            <p:nvPr/>
          </p:nvSpPr>
          <p:spPr>
            <a:xfrm>
              <a:off x="4724352" y="2560638"/>
              <a:ext cx="3038475" cy="863600"/>
            </a:xfrm>
            <a:custGeom>
              <a:avLst/>
              <a:gdLst>
                <a:gd name="connsiteX0" fmla="*/ 1302706 w 3038814"/>
                <a:gd name="connsiteY0" fmla="*/ 147807 h 864296"/>
                <a:gd name="connsiteX1" fmla="*/ 1029639 w 3038814"/>
                <a:gd name="connsiteY1" fmla="*/ 172859 h 864296"/>
                <a:gd name="connsiteX2" fmla="*/ 766592 w 3038814"/>
                <a:gd name="connsiteY2" fmla="*/ 197911 h 864296"/>
                <a:gd name="connsiteX3" fmla="*/ 566176 w 3038814"/>
                <a:gd name="connsiteY3" fmla="*/ 217953 h 864296"/>
                <a:gd name="connsiteX4" fmla="*/ 450937 w 3038814"/>
                <a:gd name="connsiteY4" fmla="*/ 227974 h 864296"/>
                <a:gd name="connsiteX5" fmla="*/ 325676 w 3038814"/>
                <a:gd name="connsiteY5" fmla="*/ 237995 h 864296"/>
                <a:gd name="connsiteX6" fmla="*/ 200416 w 3038814"/>
                <a:gd name="connsiteY6" fmla="*/ 250521 h 864296"/>
                <a:gd name="connsiteX7" fmla="*/ 90187 w 3038814"/>
                <a:gd name="connsiteY7" fmla="*/ 265552 h 864296"/>
                <a:gd name="connsiteX8" fmla="*/ 0 w 3038814"/>
                <a:gd name="connsiteY8" fmla="*/ 273067 h 864296"/>
                <a:gd name="connsiteX9" fmla="*/ 85177 w 3038814"/>
                <a:gd name="connsiteY9" fmla="*/ 385802 h 864296"/>
                <a:gd name="connsiteX10" fmla="*/ 255531 w 3038814"/>
                <a:gd name="connsiteY10" fmla="*/ 378286 h 864296"/>
                <a:gd name="connsiteX11" fmla="*/ 348223 w 3038814"/>
                <a:gd name="connsiteY11" fmla="*/ 380791 h 864296"/>
                <a:gd name="connsiteX12" fmla="*/ 393317 w 3038814"/>
                <a:gd name="connsiteY12" fmla="*/ 380791 h 864296"/>
                <a:gd name="connsiteX13" fmla="*/ 475989 w 3038814"/>
                <a:gd name="connsiteY13" fmla="*/ 370770 h 864296"/>
                <a:gd name="connsiteX14" fmla="*/ 636322 w 3038814"/>
                <a:gd name="connsiteY14" fmla="*/ 360750 h 864296"/>
                <a:gd name="connsiteX15" fmla="*/ 829223 w 3038814"/>
                <a:gd name="connsiteY15" fmla="*/ 355739 h 864296"/>
                <a:gd name="connsiteX16" fmla="*/ 1149889 w 3038814"/>
                <a:gd name="connsiteY16" fmla="*/ 330687 h 864296"/>
                <a:gd name="connsiteX17" fmla="*/ 1352811 w 3038814"/>
                <a:gd name="connsiteY17" fmla="*/ 313151 h 864296"/>
                <a:gd name="connsiteX18" fmla="*/ 1533185 w 3038814"/>
                <a:gd name="connsiteY18" fmla="*/ 295614 h 864296"/>
                <a:gd name="connsiteX19" fmla="*/ 1826294 w 3038814"/>
                <a:gd name="connsiteY19" fmla="*/ 268057 h 864296"/>
                <a:gd name="connsiteX20" fmla="*/ 2029216 w 3038814"/>
                <a:gd name="connsiteY20" fmla="*/ 253026 h 864296"/>
                <a:gd name="connsiteX21" fmla="*/ 2169508 w 3038814"/>
                <a:gd name="connsiteY21" fmla="*/ 243005 h 864296"/>
                <a:gd name="connsiteX22" fmla="*/ 2379945 w 3038814"/>
                <a:gd name="connsiteY22" fmla="*/ 227974 h 864296"/>
                <a:gd name="connsiteX23" fmla="*/ 2420028 w 3038814"/>
                <a:gd name="connsiteY23" fmla="*/ 225468 h 864296"/>
                <a:gd name="connsiteX24" fmla="*/ 2455101 w 3038814"/>
                <a:gd name="connsiteY24" fmla="*/ 217953 h 864296"/>
                <a:gd name="connsiteX25" fmla="*/ 2500195 w 3038814"/>
                <a:gd name="connsiteY25" fmla="*/ 212942 h 864296"/>
                <a:gd name="connsiteX26" fmla="*/ 2540278 w 3038814"/>
                <a:gd name="connsiteY26" fmla="*/ 215448 h 864296"/>
                <a:gd name="connsiteX27" fmla="*/ 2560320 w 3038814"/>
                <a:gd name="connsiteY27" fmla="*/ 220458 h 864296"/>
                <a:gd name="connsiteX28" fmla="*/ 2580361 w 3038814"/>
                <a:gd name="connsiteY28" fmla="*/ 232984 h 864296"/>
                <a:gd name="connsiteX29" fmla="*/ 2590382 w 3038814"/>
                <a:gd name="connsiteY29" fmla="*/ 245510 h 864296"/>
                <a:gd name="connsiteX30" fmla="*/ 2597898 w 3038814"/>
                <a:gd name="connsiteY30" fmla="*/ 258036 h 864296"/>
                <a:gd name="connsiteX31" fmla="*/ 2602908 w 3038814"/>
                <a:gd name="connsiteY31" fmla="*/ 278078 h 864296"/>
                <a:gd name="connsiteX32" fmla="*/ 2605413 w 3038814"/>
                <a:gd name="connsiteY32" fmla="*/ 298119 h 864296"/>
                <a:gd name="connsiteX33" fmla="*/ 2602908 w 3038814"/>
                <a:gd name="connsiteY33" fmla="*/ 320666 h 864296"/>
                <a:gd name="connsiteX34" fmla="*/ 2572846 w 3038814"/>
                <a:gd name="connsiteY34" fmla="*/ 400833 h 864296"/>
                <a:gd name="connsiteX35" fmla="*/ 2520236 w 3038814"/>
                <a:gd name="connsiteY35" fmla="*/ 538619 h 864296"/>
                <a:gd name="connsiteX36" fmla="*/ 2485163 w 3038814"/>
                <a:gd name="connsiteY36" fmla="*/ 631312 h 864296"/>
                <a:gd name="connsiteX37" fmla="*/ 2482658 w 3038814"/>
                <a:gd name="connsiteY37" fmla="*/ 831728 h 864296"/>
                <a:gd name="connsiteX38" fmla="*/ 2502700 w 3038814"/>
                <a:gd name="connsiteY38" fmla="*/ 849265 h 864296"/>
                <a:gd name="connsiteX39" fmla="*/ 2527752 w 3038814"/>
                <a:gd name="connsiteY39" fmla="*/ 861791 h 864296"/>
                <a:gd name="connsiteX40" fmla="*/ 2545288 w 3038814"/>
                <a:gd name="connsiteY40" fmla="*/ 864296 h 864296"/>
                <a:gd name="connsiteX41" fmla="*/ 2590382 w 3038814"/>
                <a:gd name="connsiteY41" fmla="*/ 851770 h 864296"/>
                <a:gd name="connsiteX42" fmla="*/ 2617939 w 3038814"/>
                <a:gd name="connsiteY42" fmla="*/ 834233 h 864296"/>
                <a:gd name="connsiteX43" fmla="*/ 2640486 w 3038814"/>
                <a:gd name="connsiteY43" fmla="*/ 814192 h 864296"/>
                <a:gd name="connsiteX44" fmla="*/ 2668043 w 3038814"/>
                <a:gd name="connsiteY44" fmla="*/ 789140 h 864296"/>
                <a:gd name="connsiteX45" fmla="*/ 2703116 w 3038814"/>
                <a:gd name="connsiteY45" fmla="*/ 736530 h 864296"/>
                <a:gd name="connsiteX46" fmla="*/ 2745705 w 3038814"/>
                <a:gd name="connsiteY46" fmla="*/ 668890 h 864296"/>
                <a:gd name="connsiteX47" fmla="*/ 2788293 w 3038814"/>
                <a:gd name="connsiteY47" fmla="*/ 591228 h 864296"/>
                <a:gd name="connsiteX48" fmla="*/ 2830882 w 3038814"/>
                <a:gd name="connsiteY48" fmla="*/ 511062 h 864296"/>
                <a:gd name="connsiteX49" fmla="*/ 2853429 w 3038814"/>
                <a:gd name="connsiteY49" fmla="*/ 460958 h 864296"/>
                <a:gd name="connsiteX50" fmla="*/ 2875975 w 3038814"/>
                <a:gd name="connsiteY50" fmla="*/ 415864 h 864296"/>
                <a:gd name="connsiteX51" fmla="*/ 2898522 w 3038814"/>
                <a:gd name="connsiteY51" fmla="*/ 373276 h 864296"/>
                <a:gd name="connsiteX52" fmla="*/ 2933595 w 3038814"/>
                <a:gd name="connsiteY52" fmla="*/ 335698 h 864296"/>
                <a:gd name="connsiteX53" fmla="*/ 2963658 w 3038814"/>
                <a:gd name="connsiteY53" fmla="*/ 313151 h 864296"/>
                <a:gd name="connsiteX54" fmla="*/ 2996225 w 3038814"/>
                <a:gd name="connsiteY54" fmla="*/ 298119 h 864296"/>
                <a:gd name="connsiteX55" fmla="*/ 3016267 w 3038814"/>
                <a:gd name="connsiteY55" fmla="*/ 288099 h 864296"/>
                <a:gd name="connsiteX56" fmla="*/ 3028793 w 3038814"/>
                <a:gd name="connsiteY56" fmla="*/ 278078 h 864296"/>
                <a:gd name="connsiteX57" fmla="*/ 3038814 w 3038814"/>
                <a:gd name="connsiteY57" fmla="*/ 260541 h 864296"/>
                <a:gd name="connsiteX58" fmla="*/ 3038814 w 3038814"/>
                <a:gd name="connsiteY58" fmla="*/ 250521 h 864296"/>
                <a:gd name="connsiteX59" fmla="*/ 3033803 w 3038814"/>
                <a:gd name="connsiteY59" fmla="*/ 230479 h 864296"/>
                <a:gd name="connsiteX60" fmla="*/ 3016267 w 3038814"/>
                <a:gd name="connsiteY60" fmla="*/ 200416 h 864296"/>
                <a:gd name="connsiteX61" fmla="*/ 2998731 w 3038814"/>
                <a:gd name="connsiteY61" fmla="*/ 180375 h 864296"/>
                <a:gd name="connsiteX62" fmla="*/ 2963658 w 3038814"/>
                <a:gd name="connsiteY62" fmla="*/ 147807 h 864296"/>
                <a:gd name="connsiteX63" fmla="*/ 2936100 w 3038814"/>
                <a:gd name="connsiteY63" fmla="*/ 130271 h 864296"/>
                <a:gd name="connsiteX64" fmla="*/ 2828377 w 3038814"/>
                <a:gd name="connsiteY64" fmla="*/ 77661 h 864296"/>
                <a:gd name="connsiteX65" fmla="*/ 2710632 w 3038814"/>
                <a:gd name="connsiteY65" fmla="*/ 17536 h 864296"/>
                <a:gd name="connsiteX66" fmla="*/ 2673054 w 3038814"/>
                <a:gd name="connsiteY66" fmla="*/ 0 h 864296"/>
                <a:gd name="connsiteX67" fmla="*/ 2625455 w 3038814"/>
                <a:gd name="connsiteY67" fmla="*/ 17536 h 864296"/>
                <a:gd name="connsiteX68" fmla="*/ 2542783 w 3038814"/>
                <a:gd name="connsiteY68" fmla="*/ 40083 h 864296"/>
                <a:gd name="connsiteX69" fmla="*/ 2475143 w 3038814"/>
                <a:gd name="connsiteY69" fmla="*/ 47599 h 864296"/>
                <a:gd name="connsiteX70" fmla="*/ 2289757 w 3038814"/>
                <a:gd name="connsiteY70" fmla="*/ 62630 h 864296"/>
                <a:gd name="connsiteX71" fmla="*/ 2076815 w 3038814"/>
                <a:gd name="connsiteY71" fmla="*/ 80167 h 864296"/>
                <a:gd name="connsiteX72" fmla="*/ 1791222 w 3038814"/>
                <a:gd name="connsiteY72" fmla="*/ 105219 h 864296"/>
                <a:gd name="connsiteX73" fmla="*/ 1475566 w 3038814"/>
                <a:gd name="connsiteY73" fmla="*/ 132776 h 864296"/>
                <a:gd name="connsiteX74" fmla="*/ 1302706 w 3038814"/>
                <a:gd name="connsiteY74" fmla="*/ 147807 h 86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38814" h="864296">
                  <a:moveTo>
                    <a:pt x="1302706" y="147807"/>
                  </a:moveTo>
                  <a:lnTo>
                    <a:pt x="1029639" y="172859"/>
                  </a:lnTo>
                  <a:lnTo>
                    <a:pt x="766592" y="197911"/>
                  </a:lnTo>
                  <a:lnTo>
                    <a:pt x="566176" y="217953"/>
                  </a:lnTo>
                  <a:lnTo>
                    <a:pt x="450937" y="227974"/>
                  </a:lnTo>
                  <a:lnTo>
                    <a:pt x="325676" y="237995"/>
                  </a:lnTo>
                  <a:lnTo>
                    <a:pt x="200416" y="250521"/>
                  </a:lnTo>
                  <a:lnTo>
                    <a:pt x="90187" y="265552"/>
                  </a:lnTo>
                  <a:lnTo>
                    <a:pt x="0" y="273067"/>
                  </a:lnTo>
                  <a:lnTo>
                    <a:pt x="85177" y="385802"/>
                  </a:lnTo>
                  <a:lnTo>
                    <a:pt x="255531" y="378286"/>
                  </a:lnTo>
                  <a:lnTo>
                    <a:pt x="348223" y="380791"/>
                  </a:lnTo>
                  <a:lnTo>
                    <a:pt x="393317" y="380791"/>
                  </a:lnTo>
                  <a:lnTo>
                    <a:pt x="475989" y="370770"/>
                  </a:lnTo>
                  <a:lnTo>
                    <a:pt x="636322" y="360750"/>
                  </a:lnTo>
                  <a:lnTo>
                    <a:pt x="829223" y="355739"/>
                  </a:lnTo>
                  <a:lnTo>
                    <a:pt x="1149889" y="330687"/>
                  </a:lnTo>
                  <a:lnTo>
                    <a:pt x="1352811" y="313151"/>
                  </a:lnTo>
                  <a:lnTo>
                    <a:pt x="1533185" y="295614"/>
                  </a:lnTo>
                  <a:lnTo>
                    <a:pt x="1826294" y="268057"/>
                  </a:lnTo>
                  <a:lnTo>
                    <a:pt x="2029216" y="253026"/>
                  </a:lnTo>
                  <a:lnTo>
                    <a:pt x="2169508" y="243005"/>
                  </a:lnTo>
                  <a:lnTo>
                    <a:pt x="2379945" y="227974"/>
                  </a:lnTo>
                  <a:lnTo>
                    <a:pt x="2420028" y="225468"/>
                  </a:lnTo>
                  <a:lnTo>
                    <a:pt x="2455101" y="217953"/>
                  </a:lnTo>
                  <a:lnTo>
                    <a:pt x="2500195" y="212942"/>
                  </a:lnTo>
                  <a:lnTo>
                    <a:pt x="2540278" y="215448"/>
                  </a:lnTo>
                  <a:lnTo>
                    <a:pt x="2560320" y="220458"/>
                  </a:lnTo>
                  <a:lnTo>
                    <a:pt x="2580361" y="232984"/>
                  </a:lnTo>
                  <a:lnTo>
                    <a:pt x="2590382" y="245510"/>
                  </a:lnTo>
                  <a:lnTo>
                    <a:pt x="2597898" y="258036"/>
                  </a:lnTo>
                  <a:lnTo>
                    <a:pt x="2602908" y="278078"/>
                  </a:lnTo>
                  <a:lnTo>
                    <a:pt x="2605413" y="298119"/>
                  </a:lnTo>
                  <a:lnTo>
                    <a:pt x="2602908" y="320666"/>
                  </a:lnTo>
                  <a:lnTo>
                    <a:pt x="2572846" y="400833"/>
                  </a:lnTo>
                  <a:lnTo>
                    <a:pt x="2520236" y="538619"/>
                  </a:lnTo>
                  <a:lnTo>
                    <a:pt x="2485163" y="631312"/>
                  </a:lnTo>
                  <a:lnTo>
                    <a:pt x="2482658" y="831728"/>
                  </a:lnTo>
                  <a:lnTo>
                    <a:pt x="2502700" y="849265"/>
                  </a:lnTo>
                  <a:lnTo>
                    <a:pt x="2527752" y="861791"/>
                  </a:lnTo>
                  <a:lnTo>
                    <a:pt x="2545288" y="864296"/>
                  </a:lnTo>
                  <a:lnTo>
                    <a:pt x="2590382" y="851770"/>
                  </a:lnTo>
                  <a:lnTo>
                    <a:pt x="2617939" y="834233"/>
                  </a:lnTo>
                  <a:lnTo>
                    <a:pt x="2640486" y="814192"/>
                  </a:lnTo>
                  <a:lnTo>
                    <a:pt x="2668043" y="789140"/>
                  </a:lnTo>
                  <a:lnTo>
                    <a:pt x="2703116" y="736530"/>
                  </a:lnTo>
                  <a:lnTo>
                    <a:pt x="2745705" y="668890"/>
                  </a:lnTo>
                  <a:lnTo>
                    <a:pt x="2788293" y="591228"/>
                  </a:lnTo>
                  <a:lnTo>
                    <a:pt x="2830882" y="511062"/>
                  </a:lnTo>
                  <a:lnTo>
                    <a:pt x="2853429" y="460958"/>
                  </a:lnTo>
                  <a:lnTo>
                    <a:pt x="2875975" y="415864"/>
                  </a:lnTo>
                  <a:lnTo>
                    <a:pt x="2898522" y="373276"/>
                  </a:lnTo>
                  <a:lnTo>
                    <a:pt x="2933595" y="335698"/>
                  </a:lnTo>
                  <a:lnTo>
                    <a:pt x="2963658" y="313151"/>
                  </a:lnTo>
                  <a:lnTo>
                    <a:pt x="2996225" y="298119"/>
                  </a:lnTo>
                  <a:lnTo>
                    <a:pt x="3016267" y="288099"/>
                  </a:lnTo>
                  <a:lnTo>
                    <a:pt x="3028793" y="278078"/>
                  </a:lnTo>
                  <a:lnTo>
                    <a:pt x="3038814" y="260541"/>
                  </a:lnTo>
                  <a:lnTo>
                    <a:pt x="3038814" y="250521"/>
                  </a:lnTo>
                  <a:lnTo>
                    <a:pt x="3033803" y="230479"/>
                  </a:lnTo>
                  <a:lnTo>
                    <a:pt x="3016267" y="200416"/>
                  </a:lnTo>
                  <a:lnTo>
                    <a:pt x="2998731" y="180375"/>
                  </a:lnTo>
                  <a:lnTo>
                    <a:pt x="2963658" y="147807"/>
                  </a:lnTo>
                  <a:lnTo>
                    <a:pt x="2936100" y="130271"/>
                  </a:lnTo>
                  <a:lnTo>
                    <a:pt x="2828377" y="77661"/>
                  </a:lnTo>
                  <a:lnTo>
                    <a:pt x="2710632" y="17536"/>
                  </a:lnTo>
                  <a:lnTo>
                    <a:pt x="2673054" y="0"/>
                  </a:lnTo>
                  <a:lnTo>
                    <a:pt x="2625455" y="17536"/>
                  </a:lnTo>
                  <a:lnTo>
                    <a:pt x="2542783" y="40083"/>
                  </a:lnTo>
                  <a:lnTo>
                    <a:pt x="2475143" y="47599"/>
                  </a:lnTo>
                  <a:lnTo>
                    <a:pt x="2289757" y="62630"/>
                  </a:lnTo>
                  <a:lnTo>
                    <a:pt x="2076815" y="80167"/>
                  </a:lnTo>
                  <a:lnTo>
                    <a:pt x="1791222" y="105219"/>
                  </a:lnTo>
                  <a:lnTo>
                    <a:pt x="1475566" y="132776"/>
                  </a:lnTo>
                  <a:lnTo>
                    <a:pt x="1302706" y="1478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67">
              <a:extLst>
                <a:ext uri="{FF2B5EF4-FFF2-40B4-BE49-F238E27FC236}">
                  <a16:creationId xmlns:a16="http://schemas.microsoft.com/office/drawing/2014/main" id="{2811896C-28E9-447C-9D03-48FE0FEEB272}"/>
                </a:ext>
              </a:extLst>
            </p:cNvPr>
            <p:cNvSpPr/>
            <p:nvPr/>
          </p:nvSpPr>
          <p:spPr>
            <a:xfrm>
              <a:off x="5545139" y="2847976"/>
              <a:ext cx="250825" cy="506413"/>
            </a:xfrm>
            <a:custGeom>
              <a:avLst/>
              <a:gdLst>
                <a:gd name="connsiteX0" fmla="*/ 250032 w 250032"/>
                <a:gd name="connsiteY0" fmla="*/ 161925 h 507206"/>
                <a:gd name="connsiteX1" fmla="*/ 250032 w 250032"/>
                <a:gd name="connsiteY1" fmla="*/ 0 h 507206"/>
                <a:gd name="connsiteX2" fmla="*/ 0 w 250032"/>
                <a:gd name="connsiteY2" fmla="*/ 21431 h 507206"/>
                <a:gd name="connsiteX3" fmla="*/ 7144 w 250032"/>
                <a:gd name="connsiteY3" fmla="*/ 123825 h 507206"/>
                <a:gd name="connsiteX4" fmla="*/ 11907 w 250032"/>
                <a:gd name="connsiteY4" fmla="*/ 221456 h 507206"/>
                <a:gd name="connsiteX5" fmla="*/ 21432 w 250032"/>
                <a:gd name="connsiteY5" fmla="*/ 347663 h 507206"/>
                <a:gd name="connsiteX6" fmla="*/ 35719 w 250032"/>
                <a:gd name="connsiteY6" fmla="*/ 507206 h 507206"/>
                <a:gd name="connsiteX7" fmla="*/ 223838 w 250032"/>
                <a:gd name="connsiteY7" fmla="*/ 483394 h 507206"/>
                <a:gd name="connsiteX8" fmla="*/ 235744 w 250032"/>
                <a:gd name="connsiteY8" fmla="*/ 369094 h 507206"/>
                <a:gd name="connsiteX9" fmla="*/ 242888 w 250032"/>
                <a:gd name="connsiteY9" fmla="*/ 290513 h 507206"/>
                <a:gd name="connsiteX10" fmla="*/ 250032 w 250032"/>
                <a:gd name="connsiteY10" fmla="*/ 161925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032" h="507206">
                  <a:moveTo>
                    <a:pt x="250032" y="161925"/>
                  </a:moveTo>
                  <a:lnTo>
                    <a:pt x="250032" y="0"/>
                  </a:lnTo>
                  <a:lnTo>
                    <a:pt x="0" y="21431"/>
                  </a:lnTo>
                  <a:lnTo>
                    <a:pt x="7144" y="123825"/>
                  </a:lnTo>
                  <a:lnTo>
                    <a:pt x="11907" y="221456"/>
                  </a:lnTo>
                  <a:lnTo>
                    <a:pt x="21432" y="347663"/>
                  </a:lnTo>
                  <a:lnTo>
                    <a:pt x="35719" y="507206"/>
                  </a:lnTo>
                  <a:lnTo>
                    <a:pt x="223838" y="483394"/>
                  </a:lnTo>
                  <a:lnTo>
                    <a:pt x="235744" y="369094"/>
                  </a:lnTo>
                  <a:lnTo>
                    <a:pt x="242888" y="290513"/>
                  </a:lnTo>
                  <a:lnTo>
                    <a:pt x="250032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66">
              <a:extLst>
                <a:ext uri="{FF2B5EF4-FFF2-40B4-BE49-F238E27FC236}">
                  <a16:creationId xmlns:a16="http://schemas.microsoft.com/office/drawing/2014/main" id="{548632B0-8055-406C-8B28-78D31CD0CD59}"/>
                </a:ext>
              </a:extLst>
            </p:cNvPr>
            <p:cNvSpPr/>
            <p:nvPr/>
          </p:nvSpPr>
          <p:spPr>
            <a:xfrm>
              <a:off x="6275389" y="2781301"/>
              <a:ext cx="282575" cy="500063"/>
            </a:xfrm>
            <a:custGeom>
              <a:avLst/>
              <a:gdLst>
                <a:gd name="connsiteX0" fmla="*/ 259556 w 283369"/>
                <a:gd name="connsiteY0" fmla="*/ 207169 h 500063"/>
                <a:gd name="connsiteX1" fmla="*/ 280987 w 283369"/>
                <a:gd name="connsiteY1" fmla="*/ 140494 h 500063"/>
                <a:gd name="connsiteX2" fmla="*/ 283369 w 283369"/>
                <a:gd name="connsiteY2" fmla="*/ 119063 h 500063"/>
                <a:gd name="connsiteX3" fmla="*/ 278606 w 283369"/>
                <a:gd name="connsiteY3" fmla="*/ 92869 h 500063"/>
                <a:gd name="connsiteX4" fmla="*/ 269081 w 283369"/>
                <a:gd name="connsiteY4" fmla="*/ 61913 h 500063"/>
                <a:gd name="connsiteX5" fmla="*/ 238125 w 283369"/>
                <a:gd name="connsiteY5" fmla="*/ 0 h 500063"/>
                <a:gd name="connsiteX6" fmla="*/ 16669 w 283369"/>
                <a:gd name="connsiteY6" fmla="*/ 35719 h 500063"/>
                <a:gd name="connsiteX7" fmla="*/ 52387 w 283369"/>
                <a:gd name="connsiteY7" fmla="*/ 97631 h 500063"/>
                <a:gd name="connsiteX8" fmla="*/ 71437 w 283369"/>
                <a:gd name="connsiteY8" fmla="*/ 133350 h 500063"/>
                <a:gd name="connsiteX9" fmla="*/ 78581 w 283369"/>
                <a:gd name="connsiteY9" fmla="*/ 154781 h 500063"/>
                <a:gd name="connsiteX10" fmla="*/ 78581 w 283369"/>
                <a:gd name="connsiteY10" fmla="*/ 166688 h 500063"/>
                <a:gd name="connsiteX11" fmla="*/ 71437 w 283369"/>
                <a:gd name="connsiteY11" fmla="*/ 216694 h 500063"/>
                <a:gd name="connsiteX12" fmla="*/ 57150 w 283369"/>
                <a:gd name="connsiteY12" fmla="*/ 297656 h 500063"/>
                <a:gd name="connsiteX13" fmla="*/ 30956 w 283369"/>
                <a:gd name="connsiteY13" fmla="*/ 402431 h 500063"/>
                <a:gd name="connsiteX14" fmla="*/ 0 w 283369"/>
                <a:gd name="connsiteY14" fmla="*/ 500063 h 500063"/>
                <a:gd name="connsiteX15" fmla="*/ 166687 w 283369"/>
                <a:gd name="connsiteY15" fmla="*/ 497681 h 500063"/>
                <a:gd name="connsiteX16" fmla="*/ 207169 w 283369"/>
                <a:gd name="connsiteY16" fmla="*/ 390525 h 500063"/>
                <a:gd name="connsiteX17" fmla="*/ 242887 w 283369"/>
                <a:gd name="connsiteY17" fmla="*/ 273844 h 500063"/>
                <a:gd name="connsiteX18" fmla="*/ 259556 w 283369"/>
                <a:gd name="connsiteY18" fmla="*/ 207169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369" h="500063">
                  <a:moveTo>
                    <a:pt x="259556" y="207169"/>
                  </a:moveTo>
                  <a:lnTo>
                    <a:pt x="280987" y="140494"/>
                  </a:lnTo>
                  <a:lnTo>
                    <a:pt x="283369" y="119063"/>
                  </a:lnTo>
                  <a:lnTo>
                    <a:pt x="278606" y="92869"/>
                  </a:lnTo>
                  <a:lnTo>
                    <a:pt x="269081" y="61913"/>
                  </a:lnTo>
                  <a:lnTo>
                    <a:pt x="238125" y="0"/>
                  </a:lnTo>
                  <a:lnTo>
                    <a:pt x="16669" y="35719"/>
                  </a:lnTo>
                  <a:lnTo>
                    <a:pt x="52387" y="97631"/>
                  </a:lnTo>
                  <a:lnTo>
                    <a:pt x="71437" y="133350"/>
                  </a:lnTo>
                  <a:lnTo>
                    <a:pt x="78581" y="154781"/>
                  </a:lnTo>
                  <a:lnTo>
                    <a:pt x="78581" y="166688"/>
                  </a:lnTo>
                  <a:lnTo>
                    <a:pt x="71437" y="216694"/>
                  </a:lnTo>
                  <a:lnTo>
                    <a:pt x="57150" y="297656"/>
                  </a:lnTo>
                  <a:lnTo>
                    <a:pt x="30956" y="402431"/>
                  </a:lnTo>
                  <a:lnTo>
                    <a:pt x="0" y="500063"/>
                  </a:lnTo>
                  <a:lnTo>
                    <a:pt x="166687" y="497681"/>
                  </a:lnTo>
                  <a:lnTo>
                    <a:pt x="207169" y="390525"/>
                  </a:lnTo>
                  <a:lnTo>
                    <a:pt x="242887" y="273844"/>
                  </a:lnTo>
                  <a:lnTo>
                    <a:pt x="259556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65">
              <a:extLst>
                <a:ext uri="{FF2B5EF4-FFF2-40B4-BE49-F238E27FC236}">
                  <a16:creationId xmlns:a16="http://schemas.microsoft.com/office/drawing/2014/main" id="{616AD042-6999-4438-9088-174BBFF70ED6}"/>
                </a:ext>
              </a:extLst>
            </p:cNvPr>
            <p:cNvSpPr/>
            <p:nvPr/>
          </p:nvSpPr>
          <p:spPr>
            <a:xfrm>
              <a:off x="4981575" y="3119438"/>
              <a:ext cx="2266950" cy="412750"/>
            </a:xfrm>
            <a:custGeom>
              <a:avLst/>
              <a:gdLst>
                <a:gd name="connsiteX0" fmla="*/ 340519 w 2266950"/>
                <a:gd name="connsiteY0" fmla="*/ 197643 h 411956"/>
                <a:gd name="connsiteX1" fmla="*/ 0 w 2266950"/>
                <a:gd name="connsiteY1" fmla="*/ 226218 h 411956"/>
                <a:gd name="connsiteX2" fmla="*/ 38100 w 2266950"/>
                <a:gd name="connsiteY2" fmla="*/ 411956 h 411956"/>
                <a:gd name="connsiteX3" fmla="*/ 64294 w 2266950"/>
                <a:gd name="connsiteY3" fmla="*/ 392906 h 411956"/>
                <a:gd name="connsiteX4" fmla="*/ 80963 w 2266950"/>
                <a:gd name="connsiteY4" fmla="*/ 378618 h 411956"/>
                <a:gd name="connsiteX5" fmla="*/ 176213 w 2266950"/>
                <a:gd name="connsiteY5" fmla="*/ 369093 h 411956"/>
                <a:gd name="connsiteX6" fmla="*/ 461963 w 2266950"/>
                <a:gd name="connsiteY6" fmla="*/ 342900 h 411956"/>
                <a:gd name="connsiteX7" fmla="*/ 731044 w 2266950"/>
                <a:gd name="connsiteY7" fmla="*/ 316706 h 411956"/>
                <a:gd name="connsiteX8" fmla="*/ 1031081 w 2266950"/>
                <a:gd name="connsiteY8" fmla="*/ 288131 h 411956"/>
                <a:gd name="connsiteX9" fmla="*/ 1388269 w 2266950"/>
                <a:gd name="connsiteY9" fmla="*/ 254793 h 411956"/>
                <a:gd name="connsiteX10" fmla="*/ 1602581 w 2266950"/>
                <a:gd name="connsiteY10" fmla="*/ 233362 h 411956"/>
                <a:gd name="connsiteX11" fmla="*/ 1826419 w 2266950"/>
                <a:gd name="connsiteY11" fmla="*/ 211931 h 411956"/>
                <a:gd name="connsiteX12" fmla="*/ 1988344 w 2266950"/>
                <a:gd name="connsiteY12" fmla="*/ 197643 h 411956"/>
                <a:gd name="connsiteX13" fmla="*/ 2028825 w 2266950"/>
                <a:gd name="connsiteY13" fmla="*/ 192881 h 411956"/>
                <a:gd name="connsiteX14" fmla="*/ 2057400 w 2266950"/>
                <a:gd name="connsiteY14" fmla="*/ 195262 h 411956"/>
                <a:gd name="connsiteX15" fmla="*/ 2085975 w 2266950"/>
                <a:gd name="connsiteY15" fmla="*/ 200025 h 411956"/>
                <a:gd name="connsiteX16" fmla="*/ 2119313 w 2266950"/>
                <a:gd name="connsiteY16" fmla="*/ 211931 h 411956"/>
                <a:gd name="connsiteX17" fmla="*/ 2150269 w 2266950"/>
                <a:gd name="connsiteY17" fmla="*/ 226218 h 411956"/>
                <a:gd name="connsiteX18" fmla="*/ 2169319 w 2266950"/>
                <a:gd name="connsiteY18" fmla="*/ 240506 h 411956"/>
                <a:gd name="connsiteX19" fmla="*/ 2193131 w 2266950"/>
                <a:gd name="connsiteY19" fmla="*/ 257175 h 411956"/>
                <a:gd name="connsiteX20" fmla="*/ 2212181 w 2266950"/>
                <a:gd name="connsiteY20" fmla="*/ 273843 h 411956"/>
                <a:gd name="connsiteX21" fmla="*/ 2250281 w 2266950"/>
                <a:gd name="connsiteY21" fmla="*/ 295275 h 411956"/>
                <a:gd name="connsiteX22" fmla="*/ 2266950 w 2266950"/>
                <a:gd name="connsiteY22" fmla="*/ 64293 h 411956"/>
                <a:gd name="connsiteX23" fmla="*/ 2183606 w 2266950"/>
                <a:gd name="connsiteY23" fmla="*/ 16668 h 411956"/>
                <a:gd name="connsiteX24" fmla="*/ 2147888 w 2266950"/>
                <a:gd name="connsiteY24" fmla="*/ 4762 h 411956"/>
                <a:gd name="connsiteX25" fmla="*/ 2121694 w 2266950"/>
                <a:gd name="connsiteY25" fmla="*/ 0 h 411956"/>
                <a:gd name="connsiteX26" fmla="*/ 2074069 w 2266950"/>
                <a:gd name="connsiteY26" fmla="*/ 4762 h 411956"/>
                <a:gd name="connsiteX27" fmla="*/ 2031206 w 2266950"/>
                <a:gd name="connsiteY27" fmla="*/ 19050 h 411956"/>
                <a:gd name="connsiteX28" fmla="*/ 1985963 w 2266950"/>
                <a:gd name="connsiteY28" fmla="*/ 28575 h 411956"/>
                <a:gd name="connsiteX29" fmla="*/ 1783556 w 2266950"/>
                <a:gd name="connsiteY29" fmla="*/ 54768 h 411956"/>
                <a:gd name="connsiteX30" fmla="*/ 1600200 w 2266950"/>
                <a:gd name="connsiteY30" fmla="*/ 76200 h 411956"/>
                <a:gd name="connsiteX31" fmla="*/ 1454944 w 2266950"/>
                <a:gd name="connsiteY31" fmla="*/ 90487 h 411956"/>
                <a:gd name="connsiteX32" fmla="*/ 1269206 w 2266950"/>
                <a:gd name="connsiteY32" fmla="*/ 114300 h 411956"/>
                <a:gd name="connsiteX33" fmla="*/ 1035844 w 2266950"/>
                <a:gd name="connsiteY33" fmla="*/ 135731 h 411956"/>
                <a:gd name="connsiteX34" fmla="*/ 783431 w 2266950"/>
                <a:gd name="connsiteY34" fmla="*/ 154781 h 411956"/>
                <a:gd name="connsiteX35" fmla="*/ 528638 w 2266950"/>
                <a:gd name="connsiteY35" fmla="*/ 180975 h 411956"/>
                <a:gd name="connsiteX36" fmla="*/ 340519 w 2266950"/>
                <a:gd name="connsiteY36" fmla="*/ 1976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66950" h="411956">
                  <a:moveTo>
                    <a:pt x="340519" y="197643"/>
                  </a:moveTo>
                  <a:lnTo>
                    <a:pt x="0" y="226218"/>
                  </a:lnTo>
                  <a:lnTo>
                    <a:pt x="38100" y="411956"/>
                  </a:lnTo>
                  <a:lnTo>
                    <a:pt x="64294" y="392906"/>
                  </a:lnTo>
                  <a:lnTo>
                    <a:pt x="80963" y="378618"/>
                  </a:lnTo>
                  <a:lnTo>
                    <a:pt x="176213" y="369093"/>
                  </a:lnTo>
                  <a:lnTo>
                    <a:pt x="461963" y="342900"/>
                  </a:lnTo>
                  <a:lnTo>
                    <a:pt x="731044" y="316706"/>
                  </a:lnTo>
                  <a:lnTo>
                    <a:pt x="1031081" y="288131"/>
                  </a:lnTo>
                  <a:lnTo>
                    <a:pt x="1388269" y="254793"/>
                  </a:lnTo>
                  <a:lnTo>
                    <a:pt x="1602581" y="233362"/>
                  </a:lnTo>
                  <a:lnTo>
                    <a:pt x="1826419" y="211931"/>
                  </a:lnTo>
                  <a:lnTo>
                    <a:pt x="1988344" y="197643"/>
                  </a:lnTo>
                  <a:lnTo>
                    <a:pt x="2028825" y="192881"/>
                  </a:lnTo>
                  <a:lnTo>
                    <a:pt x="2057400" y="195262"/>
                  </a:lnTo>
                  <a:lnTo>
                    <a:pt x="2085975" y="200025"/>
                  </a:lnTo>
                  <a:lnTo>
                    <a:pt x="2119313" y="211931"/>
                  </a:lnTo>
                  <a:lnTo>
                    <a:pt x="2150269" y="226218"/>
                  </a:lnTo>
                  <a:lnTo>
                    <a:pt x="2169319" y="240506"/>
                  </a:lnTo>
                  <a:lnTo>
                    <a:pt x="2193131" y="257175"/>
                  </a:lnTo>
                  <a:lnTo>
                    <a:pt x="2212181" y="273843"/>
                  </a:lnTo>
                  <a:lnTo>
                    <a:pt x="2250281" y="295275"/>
                  </a:lnTo>
                  <a:lnTo>
                    <a:pt x="2266950" y="64293"/>
                  </a:lnTo>
                  <a:lnTo>
                    <a:pt x="2183606" y="16668"/>
                  </a:lnTo>
                  <a:lnTo>
                    <a:pt x="2147888" y="4762"/>
                  </a:lnTo>
                  <a:lnTo>
                    <a:pt x="2121694" y="0"/>
                  </a:lnTo>
                  <a:lnTo>
                    <a:pt x="2074069" y="4762"/>
                  </a:lnTo>
                  <a:lnTo>
                    <a:pt x="2031206" y="19050"/>
                  </a:lnTo>
                  <a:lnTo>
                    <a:pt x="1985963" y="28575"/>
                  </a:lnTo>
                  <a:lnTo>
                    <a:pt x="1783556" y="54768"/>
                  </a:lnTo>
                  <a:lnTo>
                    <a:pt x="1600200" y="76200"/>
                  </a:lnTo>
                  <a:lnTo>
                    <a:pt x="1454944" y="90487"/>
                  </a:lnTo>
                  <a:lnTo>
                    <a:pt x="1269206" y="114300"/>
                  </a:lnTo>
                  <a:lnTo>
                    <a:pt x="1035844" y="135731"/>
                  </a:lnTo>
                  <a:lnTo>
                    <a:pt x="783431" y="154781"/>
                  </a:lnTo>
                  <a:lnTo>
                    <a:pt x="528638" y="180975"/>
                  </a:lnTo>
                  <a:lnTo>
                    <a:pt x="34051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69">
              <a:extLst>
                <a:ext uri="{FF2B5EF4-FFF2-40B4-BE49-F238E27FC236}">
                  <a16:creationId xmlns:a16="http://schemas.microsoft.com/office/drawing/2014/main" id="{4C87D2C8-88F7-4132-BB1A-31C15AB754A6}"/>
                </a:ext>
              </a:extLst>
            </p:cNvPr>
            <p:cNvSpPr/>
            <p:nvPr/>
          </p:nvSpPr>
          <p:spPr>
            <a:xfrm>
              <a:off x="4406900" y="3524250"/>
              <a:ext cx="3860800" cy="527050"/>
            </a:xfrm>
            <a:custGeom>
              <a:avLst/>
              <a:gdLst>
                <a:gd name="connsiteX0" fmla="*/ 1089025 w 3860800"/>
                <a:gd name="connsiteY0" fmla="*/ 257175 h 527050"/>
                <a:gd name="connsiteX1" fmla="*/ 800100 w 3860800"/>
                <a:gd name="connsiteY1" fmla="*/ 285750 h 527050"/>
                <a:gd name="connsiteX2" fmla="*/ 600075 w 3860800"/>
                <a:gd name="connsiteY2" fmla="*/ 307975 h 527050"/>
                <a:gd name="connsiteX3" fmla="*/ 428625 w 3860800"/>
                <a:gd name="connsiteY3" fmla="*/ 323850 h 527050"/>
                <a:gd name="connsiteX4" fmla="*/ 352425 w 3860800"/>
                <a:gd name="connsiteY4" fmla="*/ 333375 h 527050"/>
                <a:gd name="connsiteX5" fmla="*/ 282575 w 3860800"/>
                <a:gd name="connsiteY5" fmla="*/ 346075 h 527050"/>
                <a:gd name="connsiteX6" fmla="*/ 196850 w 3860800"/>
                <a:gd name="connsiteY6" fmla="*/ 352425 h 527050"/>
                <a:gd name="connsiteX7" fmla="*/ 155575 w 3860800"/>
                <a:gd name="connsiteY7" fmla="*/ 349250 h 527050"/>
                <a:gd name="connsiteX8" fmla="*/ 79375 w 3860800"/>
                <a:gd name="connsiteY8" fmla="*/ 339725 h 527050"/>
                <a:gd name="connsiteX9" fmla="*/ 0 w 3860800"/>
                <a:gd name="connsiteY9" fmla="*/ 317500 h 527050"/>
                <a:gd name="connsiteX10" fmla="*/ 6350 w 3860800"/>
                <a:gd name="connsiteY10" fmla="*/ 450850 h 527050"/>
                <a:gd name="connsiteX11" fmla="*/ 120650 w 3860800"/>
                <a:gd name="connsiteY11" fmla="*/ 495300 h 527050"/>
                <a:gd name="connsiteX12" fmla="*/ 171450 w 3860800"/>
                <a:gd name="connsiteY12" fmla="*/ 517525 h 527050"/>
                <a:gd name="connsiteX13" fmla="*/ 209550 w 3860800"/>
                <a:gd name="connsiteY13" fmla="*/ 527050 h 527050"/>
                <a:gd name="connsiteX14" fmla="*/ 257175 w 3860800"/>
                <a:gd name="connsiteY14" fmla="*/ 514350 h 527050"/>
                <a:gd name="connsiteX15" fmla="*/ 355600 w 3860800"/>
                <a:gd name="connsiteY15" fmla="*/ 495300 h 527050"/>
                <a:gd name="connsiteX16" fmla="*/ 514350 w 3860800"/>
                <a:gd name="connsiteY16" fmla="*/ 466725 h 527050"/>
                <a:gd name="connsiteX17" fmla="*/ 666750 w 3860800"/>
                <a:gd name="connsiteY17" fmla="*/ 441325 h 527050"/>
                <a:gd name="connsiteX18" fmla="*/ 806450 w 3860800"/>
                <a:gd name="connsiteY18" fmla="*/ 428625 h 527050"/>
                <a:gd name="connsiteX19" fmla="*/ 984250 w 3860800"/>
                <a:gd name="connsiteY19" fmla="*/ 415925 h 527050"/>
                <a:gd name="connsiteX20" fmla="*/ 1158875 w 3860800"/>
                <a:gd name="connsiteY20" fmla="*/ 406400 h 527050"/>
                <a:gd name="connsiteX21" fmla="*/ 1320800 w 3860800"/>
                <a:gd name="connsiteY21" fmla="*/ 393700 h 527050"/>
                <a:gd name="connsiteX22" fmla="*/ 1571625 w 3860800"/>
                <a:gd name="connsiteY22" fmla="*/ 361950 h 527050"/>
                <a:gd name="connsiteX23" fmla="*/ 1822450 w 3860800"/>
                <a:gd name="connsiteY23" fmla="*/ 339725 h 527050"/>
                <a:gd name="connsiteX24" fmla="*/ 2098675 w 3860800"/>
                <a:gd name="connsiteY24" fmla="*/ 314325 h 527050"/>
                <a:gd name="connsiteX25" fmla="*/ 2406650 w 3860800"/>
                <a:gd name="connsiteY25" fmla="*/ 288925 h 527050"/>
                <a:gd name="connsiteX26" fmla="*/ 2746375 w 3860800"/>
                <a:gd name="connsiteY26" fmla="*/ 263525 h 527050"/>
                <a:gd name="connsiteX27" fmla="*/ 3079750 w 3860800"/>
                <a:gd name="connsiteY27" fmla="*/ 247650 h 527050"/>
                <a:gd name="connsiteX28" fmla="*/ 3286125 w 3860800"/>
                <a:gd name="connsiteY28" fmla="*/ 238125 h 527050"/>
                <a:gd name="connsiteX29" fmla="*/ 3324225 w 3860800"/>
                <a:gd name="connsiteY29" fmla="*/ 241300 h 527050"/>
                <a:gd name="connsiteX30" fmla="*/ 3775075 w 3860800"/>
                <a:gd name="connsiteY30" fmla="*/ 482600 h 527050"/>
                <a:gd name="connsiteX31" fmla="*/ 3803650 w 3860800"/>
                <a:gd name="connsiteY31" fmla="*/ 482600 h 527050"/>
                <a:gd name="connsiteX32" fmla="*/ 3838575 w 3860800"/>
                <a:gd name="connsiteY32" fmla="*/ 469900 h 527050"/>
                <a:gd name="connsiteX33" fmla="*/ 3857625 w 3860800"/>
                <a:gd name="connsiteY33" fmla="*/ 454025 h 527050"/>
                <a:gd name="connsiteX34" fmla="*/ 3860800 w 3860800"/>
                <a:gd name="connsiteY34" fmla="*/ 441325 h 527050"/>
                <a:gd name="connsiteX35" fmla="*/ 3860800 w 3860800"/>
                <a:gd name="connsiteY35" fmla="*/ 419100 h 527050"/>
                <a:gd name="connsiteX36" fmla="*/ 3854450 w 3860800"/>
                <a:gd name="connsiteY36" fmla="*/ 390525 h 527050"/>
                <a:gd name="connsiteX37" fmla="*/ 3835400 w 3860800"/>
                <a:gd name="connsiteY37" fmla="*/ 346075 h 527050"/>
                <a:gd name="connsiteX38" fmla="*/ 3790950 w 3860800"/>
                <a:gd name="connsiteY38" fmla="*/ 276225 h 527050"/>
                <a:gd name="connsiteX39" fmla="*/ 3733800 w 3860800"/>
                <a:gd name="connsiteY39" fmla="*/ 206375 h 527050"/>
                <a:gd name="connsiteX40" fmla="*/ 3657600 w 3860800"/>
                <a:gd name="connsiteY40" fmla="*/ 133350 h 527050"/>
                <a:gd name="connsiteX41" fmla="*/ 3594100 w 3860800"/>
                <a:gd name="connsiteY41" fmla="*/ 73025 h 527050"/>
                <a:gd name="connsiteX42" fmla="*/ 3540125 w 3860800"/>
                <a:gd name="connsiteY42" fmla="*/ 25400 h 527050"/>
                <a:gd name="connsiteX43" fmla="*/ 3502025 w 3860800"/>
                <a:gd name="connsiteY43" fmla="*/ 6350 h 527050"/>
                <a:gd name="connsiteX44" fmla="*/ 3463925 w 3860800"/>
                <a:gd name="connsiteY44" fmla="*/ 0 h 527050"/>
                <a:gd name="connsiteX45" fmla="*/ 3435350 w 3860800"/>
                <a:gd name="connsiteY45" fmla="*/ 6350 h 527050"/>
                <a:gd name="connsiteX46" fmla="*/ 3390900 w 3860800"/>
                <a:gd name="connsiteY46" fmla="*/ 31750 h 527050"/>
                <a:gd name="connsiteX47" fmla="*/ 3333750 w 3860800"/>
                <a:gd name="connsiteY47" fmla="*/ 60325 h 527050"/>
                <a:gd name="connsiteX48" fmla="*/ 3213100 w 3860800"/>
                <a:gd name="connsiteY48" fmla="*/ 69850 h 527050"/>
                <a:gd name="connsiteX49" fmla="*/ 2867025 w 3860800"/>
                <a:gd name="connsiteY49" fmla="*/ 98425 h 527050"/>
                <a:gd name="connsiteX50" fmla="*/ 2559050 w 3860800"/>
                <a:gd name="connsiteY50" fmla="*/ 123825 h 527050"/>
                <a:gd name="connsiteX51" fmla="*/ 2190750 w 3860800"/>
                <a:gd name="connsiteY51" fmla="*/ 152400 h 527050"/>
                <a:gd name="connsiteX52" fmla="*/ 1666875 w 3860800"/>
                <a:gd name="connsiteY52" fmla="*/ 203200 h 527050"/>
                <a:gd name="connsiteX53" fmla="*/ 1184275 w 3860800"/>
                <a:gd name="connsiteY53" fmla="*/ 247650 h 527050"/>
                <a:gd name="connsiteX54" fmla="*/ 1089025 w 3860800"/>
                <a:gd name="connsiteY54" fmla="*/ 257175 h 52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860800" h="527050">
                  <a:moveTo>
                    <a:pt x="1089025" y="257175"/>
                  </a:moveTo>
                  <a:lnTo>
                    <a:pt x="800100" y="285750"/>
                  </a:lnTo>
                  <a:lnTo>
                    <a:pt x="600075" y="307975"/>
                  </a:lnTo>
                  <a:lnTo>
                    <a:pt x="428625" y="323850"/>
                  </a:lnTo>
                  <a:lnTo>
                    <a:pt x="352425" y="333375"/>
                  </a:lnTo>
                  <a:lnTo>
                    <a:pt x="282575" y="346075"/>
                  </a:lnTo>
                  <a:lnTo>
                    <a:pt x="196850" y="352425"/>
                  </a:lnTo>
                  <a:lnTo>
                    <a:pt x="155575" y="349250"/>
                  </a:lnTo>
                  <a:lnTo>
                    <a:pt x="79375" y="339725"/>
                  </a:lnTo>
                  <a:lnTo>
                    <a:pt x="0" y="317500"/>
                  </a:lnTo>
                  <a:lnTo>
                    <a:pt x="6350" y="450850"/>
                  </a:lnTo>
                  <a:lnTo>
                    <a:pt x="120650" y="495300"/>
                  </a:lnTo>
                  <a:lnTo>
                    <a:pt x="171450" y="517525"/>
                  </a:lnTo>
                  <a:lnTo>
                    <a:pt x="209550" y="527050"/>
                  </a:lnTo>
                  <a:lnTo>
                    <a:pt x="257175" y="514350"/>
                  </a:lnTo>
                  <a:lnTo>
                    <a:pt x="355600" y="495300"/>
                  </a:lnTo>
                  <a:lnTo>
                    <a:pt x="514350" y="466725"/>
                  </a:lnTo>
                  <a:lnTo>
                    <a:pt x="666750" y="441325"/>
                  </a:lnTo>
                  <a:lnTo>
                    <a:pt x="806450" y="428625"/>
                  </a:lnTo>
                  <a:lnTo>
                    <a:pt x="984250" y="415925"/>
                  </a:lnTo>
                  <a:lnTo>
                    <a:pt x="1158875" y="406400"/>
                  </a:lnTo>
                  <a:lnTo>
                    <a:pt x="1320800" y="393700"/>
                  </a:lnTo>
                  <a:lnTo>
                    <a:pt x="1571625" y="361950"/>
                  </a:lnTo>
                  <a:lnTo>
                    <a:pt x="1822450" y="339725"/>
                  </a:lnTo>
                  <a:lnTo>
                    <a:pt x="2098675" y="314325"/>
                  </a:lnTo>
                  <a:lnTo>
                    <a:pt x="2406650" y="288925"/>
                  </a:lnTo>
                  <a:lnTo>
                    <a:pt x="2746375" y="263525"/>
                  </a:lnTo>
                  <a:lnTo>
                    <a:pt x="3079750" y="247650"/>
                  </a:lnTo>
                  <a:lnTo>
                    <a:pt x="3286125" y="238125"/>
                  </a:lnTo>
                  <a:lnTo>
                    <a:pt x="3324225" y="241300"/>
                  </a:lnTo>
                  <a:lnTo>
                    <a:pt x="3775075" y="482600"/>
                  </a:lnTo>
                  <a:lnTo>
                    <a:pt x="3803650" y="482600"/>
                  </a:lnTo>
                  <a:lnTo>
                    <a:pt x="3838575" y="469900"/>
                  </a:lnTo>
                  <a:lnTo>
                    <a:pt x="3857625" y="454025"/>
                  </a:lnTo>
                  <a:lnTo>
                    <a:pt x="3860800" y="441325"/>
                  </a:lnTo>
                  <a:lnTo>
                    <a:pt x="3860800" y="419100"/>
                  </a:lnTo>
                  <a:lnTo>
                    <a:pt x="3854450" y="390525"/>
                  </a:lnTo>
                  <a:lnTo>
                    <a:pt x="3835400" y="346075"/>
                  </a:lnTo>
                  <a:lnTo>
                    <a:pt x="3790950" y="276225"/>
                  </a:lnTo>
                  <a:lnTo>
                    <a:pt x="3733800" y="206375"/>
                  </a:lnTo>
                  <a:lnTo>
                    <a:pt x="3657600" y="133350"/>
                  </a:lnTo>
                  <a:lnTo>
                    <a:pt x="3594100" y="73025"/>
                  </a:lnTo>
                  <a:lnTo>
                    <a:pt x="3540125" y="25400"/>
                  </a:lnTo>
                  <a:lnTo>
                    <a:pt x="3502025" y="6350"/>
                  </a:lnTo>
                  <a:lnTo>
                    <a:pt x="3463925" y="0"/>
                  </a:lnTo>
                  <a:lnTo>
                    <a:pt x="3435350" y="6350"/>
                  </a:lnTo>
                  <a:lnTo>
                    <a:pt x="3390900" y="31750"/>
                  </a:lnTo>
                  <a:lnTo>
                    <a:pt x="3333750" y="60325"/>
                  </a:lnTo>
                  <a:lnTo>
                    <a:pt x="3213100" y="69850"/>
                  </a:lnTo>
                  <a:lnTo>
                    <a:pt x="2867025" y="98425"/>
                  </a:lnTo>
                  <a:lnTo>
                    <a:pt x="2559050" y="123825"/>
                  </a:lnTo>
                  <a:lnTo>
                    <a:pt x="2190750" y="152400"/>
                  </a:lnTo>
                  <a:lnTo>
                    <a:pt x="1666875" y="203200"/>
                  </a:lnTo>
                  <a:lnTo>
                    <a:pt x="1184275" y="247650"/>
                  </a:lnTo>
                  <a:lnTo>
                    <a:pt x="1089025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70">
              <a:extLst>
                <a:ext uri="{FF2B5EF4-FFF2-40B4-BE49-F238E27FC236}">
                  <a16:creationId xmlns:a16="http://schemas.microsoft.com/office/drawing/2014/main" id="{76C02D0A-AC62-4A1D-A2C9-6AF5535A29AB}"/>
                </a:ext>
              </a:extLst>
            </p:cNvPr>
            <p:cNvSpPr/>
            <p:nvPr/>
          </p:nvSpPr>
          <p:spPr>
            <a:xfrm>
              <a:off x="7348538" y="3714750"/>
              <a:ext cx="901700" cy="617538"/>
            </a:xfrm>
            <a:custGeom>
              <a:avLst/>
              <a:gdLst>
                <a:gd name="connsiteX0" fmla="*/ 233362 w 902493"/>
                <a:gd name="connsiteY0" fmla="*/ 326231 h 616744"/>
                <a:gd name="connsiteX1" fmla="*/ 350043 w 902493"/>
                <a:gd name="connsiteY1" fmla="*/ 190500 h 616744"/>
                <a:gd name="connsiteX2" fmla="*/ 388143 w 902493"/>
                <a:gd name="connsiteY2" fmla="*/ 145256 h 616744"/>
                <a:gd name="connsiteX3" fmla="*/ 395287 w 902493"/>
                <a:gd name="connsiteY3" fmla="*/ 126206 h 616744"/>
                <a:gd name="connsiteX4" fmla="*/ 395287 w 902493"/>
                <a:gd name="connsiteY4" fmla="*/ 88106 h 616744"/>
                <a:gd name="connsiteX5" fmla="*/ 390525 w 902493"/>
                <a:gd name="connsiteY5" fmla="*/ 69056 h 616744"/>
                <a:gd name="connsiteX6" fmla="*/ 361950 w 902493"/>
                <a:gd name="connsiteY6" fmla="*/ 21431 h 616744"/>
                <a:gd name="connsiteX7" fmla="*/ 352425 w 902493"/>
                <a:gd name="connsiteY7" fmla="*/ 0 h 616744"/>
                <a:gd name="connsiteX8" fmla="*/ 902493 w 902493"/>
                <a:gd name="connsiteY8" fmla="*/ 269081 h 616744"/>
                <a:gd name="connsiteX9" fmla="*/ 878681 w 902493"/>
                <a:gd name="connsiteY9" fmla="*/ 280988 h 616744"/>
                <a:gd name="connsiteX10" fmla="*/ 864393 w 902493"/>
                <a:gd name="connsiteY10" fmla="*/ 290513 h 616744"/>
                <a:gd name="connsiteX11" fmla="*/ 833437 w 902493"/>
                <a:gd name="connsiteY11" fmla="*/ 292894 h 616744"/>
                <a:gd name="connsiteX12" fmla="*/ 778668 w 902493"/>
                <a:gd name="connsiteY12" fmla="*/ 288131 h 616744"/>
                <a:gd name="connsiteX13" fmla="*/ 738187 w 902493"/>
                <a:gd name="connsiteY13" fmla="*/ 288131 h 616744"/>
                <a:gd name="connsiteX14" fmla="*/ 700087 w 902493"/>
                <a:gd name="connsiteY14" fmla="*/ 292894 h 616744"/>
                <a:gd name="connsiteX15" fmla="*/ 652462 w 902493"/>
                <a:gd name="connsiteY15" fmla="*/ 311944 h 616744"/>
                <a:gd name="connsiteX16" fmla="*/ 561975 w 902493"/>
                <a:gd name="connsiteY16" fmla="*/ 361950 h 616744"/>
                <a:gd name="connsiteX17" fmla="*/ 373856 w 902493"/>
                <a:gd name="connsiteY17" fmla="*/ 461963 h 616744"/>
                <a:gd name="connsiteX18" fmla="*/ 214312 w 902493"/>
                <a:gd name="connsiteY18" fmla="*/ 540544 h 616744"/>
                <a:gd name="connsiteX19" fmla="*/ 61912 w 902493"/>
                <a:gd name="connsiteY19" fmla="*/ 604838 h 616744"/>
                <a:gd name="connsiteX20" fmla="*/ 26193 w 902493"/>
                <a:gd name="connsiteY20" fmla="*/ 616744 h 616744"/>
                <a:gd name="connsiteX21" fmla="*/ 9525 w 902493"/>
                <a:gd name="connsiteY21" fmla="*/ 616744 h 616744"/>
                <a:gd name="connsiteX22" fmla="*/ 0 w 902493"/>
                <a:gd name="connsiteY22" fmla="*/ 602456 h 616744"/>
                <a:gd name="connsiteX23" fmla="*/ 4762 w 902493"/>
                <a:gd name="connsiteY23" fmla="*/ 576263 h 616744"/>
                <a:gd name="connsiteX24" fmla="*/ 21431 w 902493"/>
                <a:gd name="connsiteY24" fmla="*/ 550069 h 616744"/>
                <a:gd name="connsiteX25" fmla="*/ 109537 w 902493"/>
                <a:gd name="connsiteY25" fmla="*/ 464344 h 616744"/>
                <a:gd name="connsiteX26" fmla="*/ 233362 w 902493"/>
                <a:gd name="connsiteY26" fmla="*/ 326231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02493" h="616744">
                  <a:moveTo>
                    <a:pt x="233362" y="326231"/>
                  </a:moveTo>
                  <a:lnTo>
                    <a:pt x="350043" y="190500"/>
                  </a:lnTo>
                  <a:lnTo>
                    <a:pt x="388143" y="145256"/>
                  </a:lnTo>
                  <a:lnTo>
                    <a:pt x="395287" y="126206"/>
                  </a:lnTo>
                  <a:lnTo>
                    <a:pt x="395287" y="88106"/>
                  </a:lnTo>
                  <a:lnTo>
                    <a:pt x="390525" y="69056"/>
                  </a:lnTo>
                  <a:lnTo>
                    <a:pt x="361950" y="21431"/>
                  </a:lnTo>
                  <a:lnTo>
                    <a:pt x="352425" y="0"/>
                  </a:lnTo>
                  <a:lnTo>
                    <a:pt x="902493" y="269081"/>
                  </a:lnTo>
                  <a:lnTo>
                    <a:pt x="878681" y="280988"/>
                  </a:lnTo>
                  <a:lnTo>
                    <a:pt x="864393" y="290513"/>
                  </a:lnTo>
                  <a:lnTo>
                    <a:pt x="833437" y="292894"/>
                  </a:lnTo>
                  <a:lnTo>
                    <a:pt x="778668" y="288131"/>
                  </a:lnTo>
                  <a:lnTo>
                    <a:pt x="738187" y="288131"/>
                  </a:lnTo>
                  <a:lnTo>
                    <a:pt x="700087" y="292894"/>
                  </a:lnTo>
                  <a:lnTo>
                    <a:pt x="652462" y="311944"/>
                  </a:lnTo>
                  <a:lnTo>
                    <a:pt x="561975" y="361950"/>
                  </a:lnTo>
                  <a:lnTo>
                    <a:pt x="373856" y="461963"/>
                  </a:lnTo>
                  <a:lnTo>
                    <a:pt x="214312" y="540544"/>
                  </a:lnTo>
                  <a:lnTo>
                    <a:pt x="61912" y="604838"/>
                  </a:lnTo>
                  <a:lnTo>
                    <a:pt x="26193" y="616744"/>
                  </a:lnTo>
                  <a:lnTo>
                    <a:pt x="9525" y="616744"/>
                  </a:lnTo>
                  <a:lnTo>
                    <a:pt x="0" y="602456"/>
                  </a:lnTo>
                  <a:lnTo>
                    <a:pt x="4762" y="576263"/>
                  </a:lnTo>
                  <a:lnTo>
                    <a:pt x="21431" y="550069"/>
                  </a:lnTo>
                  <a:lnTo>
                    <a:pt x="109537" y="464344"/>
                  </a:lnTo>
                  <a:lnTo>
                    <a:pt x="233362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71">
              <a:extLst>
                <a:ext uri="{FF2B5EF4-FFF2-40B4-BE49-F238E27FC236}">
                  <a16:creationId xmlns:a16="http://schemas.microsoft.com/office/drawing/2014/main" id="{C9BB9DCB-78FA-4625-9E91-3BA72382CB4F}"/>
                </a:ext>
              </a:extLst>
            </p:cNvPr>
            <p:cNvSpPr/>
            <p:nvPr/>
          </p:nvSpPr>
          <p:spPr>
            <a:xfrm>
              <a:off x="4510089" y="3875088"/>
              <a:ext cx="1489075" cy="1206500"/>
            </a:xfrm>
            <a:custGeom>
              <a:avLst/>
              <a:gdLst>
                <a:gd name="connsiteX0" fmla="*/ 981075 w 1488281"/>
                <a:gd name="connsiteY0" fmla="*/ 485775 h 1207294"/>
                <a:gd name="connsiteX1" fmla="*/ 895350 w 1488281"/>
                <a:gd name="connsiteY1" fmla="*/ 566737 h 1207294"/>
                <a:gd name="connsiteX2" fmla="*/ 809625 w 1488281"/>
                <a:gd name="connsiteY2" fmla="*/ 642937 h 1207294"/>
                <a:gd name="connsiteX3" fmla="*/ 742950 w 1488281"/>
                <a:gd name="connsiteY3" fmla="*/ 695325 h 1207294"/>
                <a:gd name="connsiteX4" fmla="*/ 650081 w 1488281"/>
                <a:gd name="connsiteY4" fmla="*/ 764381 h 1207294"/>
                <a:gd name="connsiteX5" fmla="*/ 554831 w 1488281"/>
                <a:gd name="connsiteY5" fmla="*/ 828675 h 1207294"/>
                <a:gd name="connsiteX6" fmla="*/ 466725 w 1488281"/>
                <a:gd name="connsiteY6" fmla="*/ 888206 h 1207294"/>
                <a:gd name="connsiteX7" fmla="*/ 345281 w 1488281"/>
                <a:gd name="connsiteY7" fmla="*/ 966787 h 1207294"/>
                <a:gd name="connsiteX8" fmla="*/ 221456 w 1488281"/>
                <a:gd name="connsiteY8" fmla="*/ 1042987 h 1207294"/>
                <a:gd name="connsiteX9" fmla="*/ 88106 w 1488281"/>
                <a:gd name="connsiteY9" fmla="*/ 1119187 h 1207294"/>
                <a:gd name="connsiteX10" fmla="*/ 16668 w 1488281"/>
                <a:gd name="connsiteY10" fmla="*/ 1159669 h 1207294"/>
                <a:gd name="connsiteX11" fmla="*/ 4762 w 1488281"/>
                <a:gd name="connsiteY11" fmla="*/ 1166812 h 1207294"/>
                <a:gd name="connsiteX12" fmla="*/ 0 w 1488281"/>
                <a:gd name="connsiteY12" fmla="*/ 1176337 h 1207294"/>
                <a:gd name="connsiteX13" fmla="*/ 7143 w 1488281"/>
                <a:gd name="connsiteY13" fmla="*/ 1193006 h 1207294"/>
                <a:gd name="connsiteX14" fmla="*/ 42862 w 1488281"/>
                <a:gd name="connsiteY14" fmla="*/ 1207294 h 1207294"/>
                <a:gd name="connsiteX15" fmla="*/ 73818 w 1488281"/>
                <a:gd name="connsiteY15" fmla="*/ 1204912 h 1207294"/>
                <a:gd name="connsiteX16" fmla="*/ 135731 w 1488281"/>
                <a:gd name="connsiteY16" fmla="*/ 1185862 h 1207294"/>
                <a:gd name="connsiteX17" fmla="*/ 261937 w 1488281"/>
                <a:gd name="connsiteY17" fmla="*/ 1135856 h 1207294"/>
                <a:gd name="connsiteX18" fmla="*/ 392906 w 1488281"/>
                <a:gd name="connsiteY18" fmla="*/ 1083469 h 1207294"/>
                <a:gd name="connsiteX19" fmla="*/ 535781 w 1488281"/>
                <a:gd name="connsiteY19" fmla="*/ 1019175 h 1207294"/>
                <a:gd name="connsiteX20" fmla="*/ 671512 w 1488281"/>
                <a:gd name="connsiteY20" fmla="*/ 952500 h 1207294"/>
                <a:gd name="connsiteX21" fmla="*/ 812006 w 1488281"/>
                <a:gd name="connsiteY21" fmla="*/ 873919 h 1207294"/>
                <a:gd name="connsiteX22" fmla="*/ 962025 w 1488281"/>
                <a:gd name="connsiteY22" fmla="*/ 788194 h 1207294"/>
                <a:gd name="connsiteX23" fmla="*/ 1038225 w 1488281"/>
                <a:gd name="connsiteY23" fmla="*/ 747712 h 1207294"/>
                <a:gd name="connsiteX24" fmla="*/ 1126331 w 1488281"/>
                <a:gd name="connsiteY24" fmla="*/ 678656 h 1207294"/>
                <a:gd name="connsiteX25" fmla="*/ 1300162 w 1488281"/>
                <a:gd name="connsiteY25" fmla="*/ 535781 h 1207294"/>
                <a:gd name="connsiteX26" fmla="*/ 1402556 w 1488281"/>
                <a:gd name="connsiteY26" fmla="*/ 447675 h 1207294"/>
                <a:gd name="connsiteX27" fmla="*/ 1488281 w 1488281"/>
                <a:gd name="connsiteY27" fmla="*/ 304800 h 1207294"/>
                <a:gd name="connsiteX28" fmla="*/ 1478756 w 1488281"/>
                <a:gd name="connsiteY28" fmla="*/ 216694 h 1207294"/>
                <a:gd name="connsiteX29" fmla="*/ 1462087 w 1488281"/>
                <a:gd name="connsiteY29" fmla="*/ 150019 h 1207294"/>
                <a:gd name="connsiteX30" fmla="*/ 1443037 w 1488281"/>
                <a:gd name="connsiteY30" fmla="*/ 92869 h 1207294"/>
                <a:gd name="connsiteX31" fmla="*/ 1419225 w 1488281"/>
                <a:gd name="connsiteY31" fmla="*/ 54769 h 1207294"/>
                <a:gd name="connsiteX32" fmla="*/ 1400175 w 1488281"/>
                <a:gd name="connsiteY32" fmla="*/ 35719 h 1207294"/>
                <a:gd name="connsiteX33" fmla="*/ 1352550 w 1488281"/>
                <a:gd name="connsiteY33" fmla="*/ 0 h 1207294"/>
                <a:gd name="connsiteX34" fmla="*/ 1185862 w 1488281"/>
                <a:gd name="connsiteY34" fmla="*/ 14287 h 1207294"/>
                <a:gd name="connsiteX35" fmla="*/ 1212056 w 1488281"/>
                <a:gd name="connsiteY35" fmla="*/ 54769 h 1207294"/>
                <a:gd name="connsiteX36" fmla="*/ 1231106 w 1488281"/>
                <a:gd name="connsiteY36" fmla="*/ 85725 h 1207294"/>
                <a:gd name="connsiteX37" fmla="*/ 1240631 w 1488281"/>
                <a:gd name="connsiteY37" fmla="*/ 109537 h 1207294"/>
                <a:gd name="connsiteX38" fmla="*/ 1247775 w 1488281"/>
                <a:gd name="connsiteY38" fmla="*/ 133350 h 1207294"/>
                <a:gd name="connsiteX39" fmla="*/ 1247775 w 1488281"/>
                <a:gd name="connsiteY39" fmla="*/ 164306 h 1207294"/>
                <a:gd name="connsiteX40" fmla="*/ 1240631 w 1488281"/>
                <a:gd name="connsiteY40" fmla="*/ 202406 h 1207294"/>
                <a:gd name="connsiteX41" fmla="*/ 1209675 w 1488281"/>
                <a:gd name="connsiteY41" fmla="*/ 245269 h 1207294"/>
                <a:gd name="connsiteX42" fmla="*/ 1114425 w 1488281"/>
                <a:gd name="connsiteY42" fmla="*/ 352425 h 1207294"/>
                <a:gd name="connsiteX43" fmla="*/ 981075 w 1488281"/>
                <a:gd name="connsiteY43" fmla="*/ 485775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88281" h="1207294">
                  <a:moveTo>
                    <a:pt x="981075" y="485775"/>
                  </a:moveTo>
                  <a:lnTo>
                    <a:pt x="895350" y="566737"/>
                  </a:lnTo>
                  <a:lnTo>
                    <a:pt x="809625" y="642937"/>
                  </a:lnTo>
                  <a:lnTo>
                    <a:pt x="742950" y="695325"/>
                  </a:lnTo>
                  <a:lnTo>
                    <a:pt x="650081" y="764381"/>
                  </a:lnTo>
                  <a:lnTo>
                    <a:pt x="554831" y="828675"/>
                  </a:lnTo>
                  <a:lnTo>
                    <a:pt x="466725" y="888206"/>
                  </a:lnTo>
                  <a:lnTo>
                    <a:pt x="345281" y="966787"/>
                  </a:lnTo>
                  <a:lnTo>
                    <a:pt x="221456" y="1042987"/>
                  </a:lnTo>
                  <a:lnTo>
                    <a:pt x="88106" y="1119187"/>
                  </a:lnTo>
                  <a:lnTo>
                    <a:pt x="16668" y="1159669"/>
                  </a:lnTo>
                  <a:lnTo>
                    <a:pt x="4762" y="1166812"/>
                  </a:lnTo>
                  <a:lnTo>
                    <a:pt x="0" y="1176337"/>
                  </a:lnTo>
                  <a:lnTo>
                    <a:pt x="7143" y="1193006"/>
                  </a:lnTo>
                  <a:lnTo>
                    <a:pt x="42862" y="1207294"/>
                  </a:lnTo>
                  <a:lnTo>
                    <a:pt x="73818" y="1204912"/>
                  </a:lnTo>
                  <a:lnTo>
                    <a:pt x="135731" y="1185862"/>
                  </a:lnTo>
                  <a:lnTo>
                    <a:pt x="261937" y="1135856"/>
                  </a:lnTo>
                  <a:lnTo>
                    <a:pt x="392906" y="1083469"/>
                  </a:lnTo>
                  <a:lnTo>
                    <a:pt x="535781" y="1019175"/>
                  </a:lnTo>
                  <a:lnTo>
                    <a:pt x="671512" y="952500"/>
                  </a:lnTo>
                  <a:lnTo>
                    <a:pt x="812006" y="873919"/>
                  </a:lnTo>
                  <a:lnTo>
                    <a:pt x="962025" y="788194"/>
                  </a:lnTo>
                  <a:lnTo>
                    <a:pt x="1038225" y="747712"/>
                  </a:lnTo>
                  <a:lnTo>
                    <a:pt x="1126331" y="678656"/>
                  </a:lnTo>
                  <a:lnTo>
                    <a:pt x="1300162" y="535781"/>
                  </a:lnTo>
                  <a:lnTo>
                    <a:pt x="1402556" y="447675"/>
                  </a:lnTo>
                  <a:lnTo>
                    <a:pt x="1488281" y="304800"/>
                  </a:lnTo>
                  <a:lnTo>
                    <a:pt x="1478756" y="216694"/>
                  </a:lnTo>
                  <a:lnTo>
                    <a:pt x="1462087" y="150019"/>
                  </a:lnTo>
                  <a:lnTo>
                    <a:pt x="1443037" y="92869"/>
                  </a:lnTo>
                  <a:lnTo>
                    <a:pt x="1419225" y="54769"/>
                  </a:lnTo>
                  <a:lnTo>
                    <a:pt x="1400175" y="35719"/>
                  </a:lnTo>
                  <a:lnTo>
                    <a:pt x="1352550" y="0"/>
                  </a:lnTo>
                  <a:lnTo>
                    <a:pt x="1185862" y="14287"/>
                  </a:lnTo>
                  <a:lnTo>
                    <a:pt x="1212056" y="54769"/>
                  </a:lnTo>
                  <a:lnTo>
                    <a:pt x="1231106" y="85725"/>
                  </a:lnTo>
                  <a:lnTo>
                    <a:pt x="1240631" y="109537"/>
                  </a:lnTo>
                  <a:lnTo>
                    <a:pt x="1247775" y="133350"/>
                  </a:lnTo>
                  <a:lnTo>
                    <a:pt x="1247775" y="164306"/>
                  </a:lnTo>
                  <a:lnTo>
                    <a:pt x="1240631" y="202406"/>
                  </a:lnTo>
                  <a:lnTo>
                    <a:pt x="1209675" y="245269"/>
                  </a:lnTo>
                  <a:lnTo>
                    <a:pt x="1114425" y="352425"/>
                  </a:lnTo>
                  <a:lnTo>
                    <a:pt x="981075" y="485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72">
              <a:extLst>
                <a:ext uri="{FF2B5EF4-FFF2-40B4-BE49-F238E27FC236}">
                  <a16:creationId xmlns:a16="http://schemas.microsoft.com/office/drawing/2014/main" id="{5FB3ECBB-3954-49D7-946B-71CAAEECF04C}"/>
                </a:ext>
              </a:extLst>
            </p:cNvPr>
            <p:cNvSpPr/>
            <p:nvPr/>
          </p:nvSpPr>
          <p:spPr>
            <a:xfrm>
              <a:off x="5810251" y="4065589"/>
              <a:ext cx="1306513" cy="333375"/>
            </a:xfrm>
            <a:custGeom>
              <a:avLst/>
              <a:gdLst>
                <a:gd name="connsiteX0" fmla="*/ 302419 w 1307306"/>
                <a:gd name="connsiteY0" fmla="*/ 257175 h 333375"/>
                <a:gd name="connsiteX1" fmla="*/ 0 w 1307306"/>
                <a:gd name="connsiteY1" fmla="*/ 285750 h 333375"/>
                <a:gd name="connsiteX2" fmla="*/ 107156 w 1307306"/>
                <a:gd name="connsiteY2" fmla="*/ 104775 h 333375"/>
                <a:gd name="connsiteX3" fmla="*/ 307181 w 1307306"/>
                <a:gd name="connsiteY3" fmla="*/ 90487 h 333375"/>
                <a:gd name="connsiteX4" fmla="*/ 478631 w 1307306"/>
                <a:gd name="connsiteY4" fmla="*/ 73819 h 333375"/>
                <a:gd name="connsiteX5" fmla="*/ 671513 w 1307306"/>
                <a:gd name="connsiteY5" fmla="*/ 50006 h 333375"/>
                <a:gd name="connsiteX6" fmla="*/ 785813 w 1307306"/>
                <a:gd name="connsiteY6" fmla="*/ 35719 h 333375"/>
                <a:gd name="connsiteX7" fmla="*/ 814388 w 1307306"/>
                <a:gd name="connsiteY7" fmla="*/ 26194 h 333375"/>
                <a:gd name="connsiteX8" fmla="*/ 850106 w 1307306"/>
                <a:gd name="connsiteY8" fmla="*/ 14287 h 333375"/>
                <a:gd name="connsiteX9" fmla="*/ 881063 w 1307306"/>
                <a:gd name="connsiteY9" fmla="*/ 4762 h 333375"/>
                <a:gd name="connsiteX10" fmla="*/ 909638 w 1307306"/>
                <a:gd name="connsiteY10" fmla="*/ 2381 h 333375"/>
                <a:gd name="connsiteX11" fmla="*/ 938213 w 1307306"/>
                <a:gd name="connsiteY11" fmla="*/ 0 h 333375"/>
                <a:gd name="connsiteX12" fmla="*/ 957263 w 1307306"/>
                <a:gd name="connsiteY12" fmla="*/ 2381 h 333375"/>
                <a:gd name="connsiteX13" fmla="*/ 983456 w 1307306"/>
                <a:gd name="connsiteY13" fmla="*/ 9525 h 333375"/>
                <a:gd name="connsiteX14" fmla="*/ 1004888 w 1307306"/>
                <a:gd name="connsiteY14" fmla="*/ 23812 h 333375"/>
                <a:gd name="connsiteX15" fmla="*/ 1023938 w 1307306"/>
                <a:gd name="connsiteY15" fmla="*/ 40481 h 333375"/>
                <a:gd name="connsiteX16" fmla="*/ 1090613 w 1307306"/>
                <a:gd name="connsiteY16" fmla="*/ 83344 h 333375"/>
                <a:gd name="connsiteX17" fmla="*/ 1145381 w 1307306"/>
                <a:gd name="connsiteY17" fmla="*/ 121444 h 333375"/>
                <a:gd name="connsiteX18" fmla="*/ 1188244 w 1307306"/>
                <a:gd name="connsiteY18" fmla="*/ 154781 h 333375"/>
                <a:gd name="connsiteX19" fmla="*/ 1228725 w 1307306"/>
                <a:gd name="connsiteY19" fmla="*/ 188119 h 333375"/>
                <a:gd name="connsiteX20" fmla="*/ 1259681 w 1307306"/>
                <a:gd name="connsiteY20" fmla="*/ 214312 h 333375"/>
                <a:gd name="connsiteX21" fmla="*/ 1281113 w 1307306"/>
                <a:gd name="connsiteY21" fmla="*/ 233362 h 333375"/>
                <a:gd name="connsiteX22" fmla="*/ 1297781 w 1307306"/>
                <a:gd name="connsiteY22" fmla="*/ 254794 h 333375"/>
                <a:gd name="connsiteX23" fmla="*/ 1307306 w 1307306"/>
                <a:gd name="connsiteY23" fmla="*/ 278606 h 333375"/>
                <a:gd name="connsiteX24" fmla="*/ 1304925 w 1307306"/>
                <a:gd name="connsiteY24" fmla="*/ 300037 h 333375"/>
                <a:gd name="connsiteX25" fmla="*/ 1290638 w 1307306"/>
                <a:gd name="connsiteY25" fmla="*/ 311944 h 333375"/>
                <a:gd name="connsiteX26" fmla="*/ 1259681 w 1307306"/>
                <a:gd name="connsiteY26" fmla="*/ 323850 h 333375"/>
                <a:gd name="connsiteX27" fmla="*/ 1231106 w 1307306"/>
                <a:gd name="connsiteY27" fmla="*/ 333375 h 333375"/>
                <a:gd name="connsiteX28" fmla="*/ 847725 w 1307306"/>
                <a:gd name="connsiteY28" fmla="*/ 250031 h 333375"/>
                <a:gd name="connsiteX29" fmla="*/ 828675 w 1307306"/>
                <a:gd name="connsiteY29" fmla="*/ 238125 h 333375"/>
                <a:gd name="connsiteX30" fmla="*/ 795338 w 1307306"/>
                <a:gd name="connsiteY30" fmla="*/ 221456 h 333375"/>
                <a:gd name="connsiteX31" fmla="*/ 766763 w 1307306"/>
                <a:gd name="connsiteY31" fmla="*/ 216694 h 333375"/>
                <a:gd name="connsiteX32" fmla="*/ 678656 w 1307306"/>
                <a:gd name="connsiteY32" fmla="*/ 223837 h 333375"/>
                <a:gd name="connsiteX33" fmla="*/ 302419 w 1307306"/>
                <a:gd name="connsiteY33" fmla="*/ 25717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7306" h="333375">
                  <a:moveTo>
                    <a:pt x="302419" y="257175"/>
                  </a:moveTo>
                  <a:lnTo>
                    <a:pt x="0" y="285750"/>
                  </a:lnTo>
                  <a:lnTo>
                    <a:pt x="107156" y="104775"/>
                  </a:lnTo>
                  <a:lnTo>
                    <a:pt x="307181" y="90487"/>
                  </a:lnTo>
                  <a:lnTo>
                    <a:pt x="478631" y="73819"/>
                  </a:lnTo>
                  <a:lnTo>
                    <a:pt x="671513" y="50006"/>
                  </a:lnTo>
                  <a:lnTo>
                    <a:pt x="785813" y="35719"/>
                  </a:lnTo>
                  <a:lnTo>
                    <a:pt x="814388" y="26194"/>
                  </a:lnTo>
                  <a:lnTo>
                    <a:pt x="850106" y="14287"/>
                  </a:lnTo>
                  <a:lnTo>
                    <a:pt x="881063" y="4762"/>
                  </a:lnTo>
                  <a:lnTo>
                    <a:pt x="909638" y="2381"/>
                  </a:lnTo>
                  <a:lnTo>
                    <a:pt x="938213" y="0"/>
                  </a:lnTo>
                  <a:lnTo>
                    <a:pt x="957263" y="2381"/>
                  </a:lnTo>
                  <a:lnTo>
                    <a:pt x="983456" y="9525"/>
                  </a:lnTo>
                  <a:lnTo>
                    <a:pt x="1004888" y="23812"/>
                  </a:lnTo>
                  <a:lnTo>
                    <a:pt x="1023938" y="40481"/>
                  </a:lnTo>
                  <a:lnTo>
                    <a:pt x="1090613" y="83344"/>
                  </a:lnTo>
                  <a:lnTo>
                    <a:pt x="1145381" y="121444"/>
                  </a:lnTo>
                  <a:lnTo>
                    <a:pt x="1188244" y="154781"/>
                  </a:lnTo>
                  <a:lnTo>
                    <a:pt x="1228725" y="188119"/>
                  </a:lnTo>
                  <a:lnTo>
                    <a:pt x="1259681" y="214312"/>
                  </a:lnTo>
                  <a:lnTo>
                    <a:pt x="1281113" y="233362"/>
                  </a:lnTo>
                  <a:lnTo>
                    <a:pt x="1297781" y="254794"/>
                  </a:lnTo>
                  <a:lnTo>
                    <a:pt x="1307306" y="278606"/>
                  </a:lnTo>
                  <a:lnTo>
                    <a:pt x="1304925" y="300037"/>
                  </a:lnTo>
                  <a:lnTo>
                    <a:pt x="1290638" y="311944"/>
                  </a:lnTo>
                  <a:lnTo>
                    <a:pt x="1259681" y="323850"/>
                  </a:lnTo>
                  <a:lnTo>
                    <a:pt x="1231106" y="333375"/>
                  </a:lnTo>
                  <a:lnTo>
                    <a:pt x="847725" y="250031"/>
                  </a:lnTo>
                  <a:lnTo>
                    <a:pt x="828675" y="238125"/>
                  </a:lnTo>
                  <a:lnTo>
                    <a:pt x="795338" y="221456"/>
                  </a:lnTo>
                  <a:lnTo>
                    <a:pt x="766763" y="216694"/>
                  </a:lnTo>
                  <a:lnTo>
                    <a:pt x="678656" y="223837"/>
                  </a:lnTo>
                  <a:lnTo>
                    <a:pt x="30241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73">
              <a:extLst>
                <a:ext uri="{FF2B5EF4-FFF2-40B4-BE49-F238E27FC236}">
                  <a16:creationId xmlns:a16="http://schemas.microsoft.com/office/drawing/2014/main" id="{9F3B2F0E-8F6A-4BD8-B8F0-227471CEDA52}"/>
                </a:ext>
              </a:extLst>
            </p:cNvPr>
            <p:cNvSpPr/>
            <p:nvPr/>
          </p:nvSpPr>
          <p:spPr>
            <a:xfrm>
              <a:off x="4125913" y="4292600"/>
              <a:ext cx="2963862" cy="1885950"/>
            </a:xfrm>
            <a:custGeom>
              <a:avLst/>
              <a:gdLst>
                <a:gd name="connsiteX0" fmla="*/ 2079864 w 2962551"/>
                <a:gd name="connsiteY0" fmla="*/ 652765 h 1886941"/>
                <a:gd name="connsiteX1" fmla="*/ 1995295 w 2962551"/>
                <a:gd name="connsiteY1" fmla="*/ 734691 h 1886941"/>
                <a:gd name="connsiteX2" fmla="*/ 1923940 w 2962551"/>
                <a:gd name="connsiteY2" fmla="*/ 806046 h 1886941"/>
                <a:gd name="connsiteX3" fmla="*/ 1778588 w 2962551"/>
                <a:gd name="connsiteY3" fmla="*/ 919685 h 1886941"/>
                <a:gd name="connsiteX4" fmla="*/ 1717804 w 2962551"/>
                <a:gd name="connsiteY4" fmla="*/ 967255 h 1886941"/>
                <a:gd name="connsiteX5" fmla="*/ 1633235 w 2962551"/>
                <a:gd name="connsiteY5" fmla="*/ 1033325 h 1886941"/>
                <a:gd name="connsiteX6" fmla="*/ 1532810 w 2962551"/>
                <a:gd name="connsiteY6" fmla="*/ 1107322 h 1886941"/>
                <a:gd name="connsiteX7" fmla="*/ 1429742 w 2962551"/>
                <a:gd name="connsiteY7" fmla="*/ 1173392 h 1886941"/>
                <a:gd name="connsiteX8" fmla="*/ 1308174 w 2962551"/>
                <a:gd name="connsiteY8" fmla="*/ 1250032 h 1886941"/>
                <a:gd name="connsiteX9" fmla="*/ 1162821 w 2962551"/>
                <a:gd name="connsiteY9" fmla="*/ 1334601 h 1886941"/>
                <a:gd name="connsiteX10" fmla="*/ 996326 w 2962551"/>
                <a:gd name="connsiteY10" fmla="*/ 1421813 h 1886941"/>
                <a:gd name="connsiteX11" fmla="*/ 845688 w 2962551"/>
                <a:gd name="connsiteY11" fmla="*/ 1498453 h 1886941"/>
                <a:gd name="connsiteX12" fmla="*/ 689765 w 2962551"/>
                <a:gd name="connsiteY12" fmla="*/ 1569808 h 1886941"/>
                <a:gd name="connsiteX13" fmla="*/ 568197 w 2962551"/>
                <a:gd name="connsiteY13" fmla="*/ 1622663 h 1886941"/>
                <a:gd name="connsiteX14" fmla="*/ 465129 w 2962551"/>
                <a:gd name="connsiteY14" fmla="*/ 1667591 h 1886941"/>
                <a:gd name="connsiteX15" fmla="*/ 317133 w 2962551"/>
                <a:gd name="connsiteY15" fmla="*/ 1728374 h 1886941"/>
                <a:gd name="connsiteX16" fmla="*/ 203494 w 2962551"/>
                <a:gd name="connsiteY16" fmla="*/ 1773302 h 1886941"/>
                <a:gd name="connsiteX17" fmla="*/ 34357 w 2962551"/>
                <a:gd name="connsiteY17" fmla="*/ 1834085 h 1886941"/>
                <a:gd name="connsiteX18" fmla="*/ 10572 w 2962551"/>
                <a:gd name="connsiteY18" fmla="*/ 1847299 h 1886941"/>
                <a:gd name="connsiteX19" fmla="*/ 0 w 2962551"/>
                <a:gd name="connsiteY19" fmla="*/ 1857870 h 1886941"/>
                <a:gd name="connsiteX20" fmla="*/ 0 w 2962551"/>
                <a:gd name="connsiteY20" fmla="*/ 1871084 h 1886941"/>
                <a:gd name="connsiteX21" fmla="*/ 10572 w 2962551"/>
                <a:gd name="connsiteY21" fmla="*/ 1879013 h 1886941"/>
                <a:gd name="connsiteX22" fmla="*/ 47570 w 2962551"/>
                <a:gd name="connsiteY22" fmla="*/ 1886941 h 1886941"/>
                <a:gd name="connsiteX23" fmla="*/ 169138 w 2962551"/>
                <a:gd name="connsiteY23" fmla="*/ 1860513 h 1886941"/>
                <a:gd name="connsiteX24" fmla="*/ 348847 w 2962551"/>
                <a:gd name="connsiteY24" fmla="*/ 1812943 h 1886941"/>
                <a:gd name="connsiteX25" fmla="*/ 533841 w 2962551"/>
                <a:gd name="connsiteY25" fmla="*/ 1760088 h 1886941"/>
                <a:gd name="connsiteX26" fmla="*/ 697693 w 2962551"/>
                <a:gd name="connsiteY26" fmla="*/ 1704589 h 1886941"/>
                <a:gd name="connsiteX27" fmla="*/ 864188 w 2962551"/>
                <a:gd name="connsiteY27" fmla="*/ 1646448 h 1886941"/>
                <a:gd name="connsiteX28" fmla="*/ 1009540 w 2962551"/>
                <a:gd name="connsiteY28" fmla="*/ 1590950 h 1886941"/>
                <a:gd name="connsiteX29" fmla="*/ 1149607 w 2962551"/>
                <a:gd name="connsiteY29" fmla="*/ 1532809 h 1886941"/>
                <a:gd name="connsiteX30" fmla="*/ 1273818 w 2962551"/>
                <a:gd name="connsiteY30" fmla="*/ 1477311 h 1886941"/>
                <a:gd name="connsiteX31" fmla="*/ 1421813 w 2962551"/>
                <a:gd name="connsiteY31" fmla="*/ 1405956 h 1886941"/>
                <a:gd name="connsiteX32" fmla="*/ 1609450 w 2962551"/>
                <a:gd name="connsiteY32" fmla="*/ 1302888 h 1886941"/>
                <a:gd name="connsiteX33" fmla="*/ 1789159 w 2962551"/>
                <a:gd name="connsiteY33" fmla="*/ 1183963 h 1886941"/>
                <a:gd name="connsiteX34" fmla="*/ 1889584 w 2962551"/>
                <a:gd name="connsiteY34" fmla="*/ 1115251 h 1886941"/>
                <a:gd name="connsiteX35" fmla="*/ 2027009 w 2962551"/>
                <a:gd name="connsiteY35" fmla="*/ 1004254 h 1886941"/>
                <a:gd name="connsiteX36" fmla="*/ 2159147 w 2962551"/>
                <a:gd name="connsiteY36" fmla="*/ 893258 h 1886941"/>
                <a:gd name="connsiteX37" fmla="*/ 2272787 w 2962551"/>
                <a:gd name="connsiteY37" fmla="*/ 787547 h 1886941"/>
                <a:gd name="connsiteX38" fmla="*/ 2362641 w 2962551"/>
                <a:gd name="connsiteY38" fmla="*/ 700335 h 1886941"/>
                <a:gd name="connsiteX39" fmla="*/ 2449853 w 2962551"/>
                <a:gd name="connsiteY39" fmla="*/ 615766 h 1886941"/>
                <a:gd name="connsiteX40" fmla="*/ 2568777 w 2962551"/>
                <a:gd name="connsiteY40" fmla="*/ 486270 h 1886941"/>
                <a:gd name="connsiteX41" fmla="*/ 2648061 w 2962551"/>
                <a:gd name="connsiteY41" fmla="*/ 396416 h 1886941"/>
                <a:gd name="connsiteX42" fmla="*/ 2674488 w 2962551"/>
                <a:gd name="connsiteY42" fmla="*/ 356774 h 1886941"/>
                <a:gd name="connsiteX43" fmla="*/ 2711487 w 2962551"/>
                <a:gd name="connsiteY43" fmla="*/ 306562 h 1886941"/>
                <a:gd name="connsiteX44" fmla="*/ 2751129 w 2962551"/>
                <a:gd name="connsiteY44" fmla="*/ 253706 h 1886941"/>
                <a:gd name="connsiteX45" fmla="*/ 2801342 w 2962551"/>
                <a:gd name="connsiteY45" fmla="*/ 198208 h 1886941"/>
                <a:gd name="connsiteX46" fmla="*/ 2843626 w 2962551"/>
                <a:gd name="connsiteY46" fmla="*/ 155924 h 1886941"/>
                <a:gd name="connsiteX47" fmla="*/ 2875339 w 2962551"/>
                <a:gd name="connsiteY47" fmla="*/ 129496 h 1886941"/>
                <a:gd name="connsiteX48" fmla="*/ 2901767 w 2962551"/>
                <a:gd name="connsiteY48" fmla="*/ 110996 h 1886941"/>
                <a:gd name="connsiteX49" fmla="*/ 2917624 w 2962551"/>
                <a:gd name="connsiteY49" fmla="*/ 103068 h 1886941"/>
                <a:gd name="connsiteX50" fmla="*/ 2962551 w 2962551"/>
                <a:gd name="connsiteY50" fmla="*/ 87211 h 1886941"/>
                <a:gd name="connsiteX51" fmla="*/ 2500065 w 2962551"/>
                <a:gd name="connsiteY51" fmla="*/ 0 h 1886941"/>
                <a:gd name="connsiteX52" fmla="*/ 2531779 w 2962551"/>
                <a:gd name="connsiteY52" fmla="*/ 23785 h 1886941"/>
                <a:gd name="connsiteX53" fmla="*/ 2539707 w 2962551"/>
                <a:gd name="connsiteY53" fmla="*/ 39642 h 1886941"/>
                <a:gd name="connsiteX54" fmla="*/ 2544992 w 2962551"/>
                <a:gd name="connsiteY54" fmla="*/ 58141 h 1886941"/>
                <a:gd name="connsiteX55" fmla="*/ 2544992 w 2962551"/>
                <a:gd name="connsiteY55" fmla="*/ 71355 h 1886941"/>
                <a:gd name="connsiteX56" fmla="*/ 2537064 w 2962551"/>
                <a:gd name="connsiteY56" fmla="*/ 103068 h 1886941"/>
                <a:gd name="connsiteX57" fmla="*/ 2494780 w 2962551"/>
                <a:gd name="connsiteY57" fmla="*/ 163852 h 1886941"/>
                <a:gd name="connsiteX58" fmla="*/ 2410211 w 2962551"/>
                <a:gd name="connsiteY58" fmla="*/ 280134 h 1886941"/>
                <a:gd name="connsiteX59" fmla="*/ 2307143 w 2962551"/>
                <a:gd name="connsiteY59" fmla="*/ 406987 h 1886941"/>
                <a:gd name="connsiteX60" fmla="*/ 2180290 w 2962551"/>
                <a:gd name="connsiteY60" fmla="*/ 549697 h 1886941"/>
                <a:gd name="connsiteX61" fmla="*/ 2079864 w 2962551"/>
                <a:gd name="connsiteY61" fmla="*/ 652765 h 188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62551" h="1886941">
                  <a:moveTo>
                    <a:pt x="2079864" y="652765"/>
                  </a:moveTo>
                  <a:lnTo>
                    <a:pt x="1995295" y="734691"/>
                  </a:lnTo>
                  <a:lnTo>
                    <a:pt x="1923940" y="806046"/>
                  </a:lnTo>
                  <a:lnTo>
                    <a:pt x="1778588" y="919685"/>
                  </a:lnTo>
                  <a:lnTo>
                    <a:pt x="1717804" y="967255"/>
                  </a:lnTo>
                  <a:lnTo>
                    <a:pt x="1633235" y="1033325"/>
                  </a:lnTo>
                  <a:lnTo>
                    <a:pt x="1532810" y="1107322"/>
                  </a:lnTo>
                  <a:lnTo>
                    <a:pt x="1429742" y="1173392"/>
                  </a:lnTo>
                  <a:lnTo>
                    <a:pt x="1308174" y="1250032"/>
                  </a:lnTo>
                  <a:lnTo>
                    <a:pt x="1162821" y="1334601"/>
                  </a:lnTo>
                  <a:lnTo>
                    <a:pt x="996326" y="1421813"/>
                  </a:lnTo>
                  <a:lnTo>
                    <a:pt x="845688" y="1498453"/>
                  </a:lnTo>
                  <a:lnTo>
                    <a:pt x="689765" y="1569808"/>
                  </a:lnTo>
                  <a:lnTo>
                    <a:pt x="568197" y="1622663"/>
                  </a:lnTo>
                  <a:lnTo>
                    <a:pt x="465129" y="1667591"/>
                  </a:lnTo>
                  <a:lnTo>
                    <a:pt x="317133" y="1728374"/>
                  </a:lnTo>
                  <a:lnTo>
                    <a:pt x="203494" y="1773302"/>
                  </a:lnTo>
                  <a:lnTo>
                    <a:pt x="34357" y="1834085"/>
                  </a:lnTo>
                  <a:lnTo>
                    <a:pt x="10572" y="1847299"/>
                  </a:lnTo>
                  <a:lnTo>
                    <a:pt x="0" y="1857870"/>
                  </a:lnTo>
                  <a:lnTo>
                    <a:pt x="0" y="1871084"/>
                  </a:lnTo>
                  <a:lnTo>
                    <a:pt x="10572" y="1879013"/>
                  </a:lnTo>
                  <a:lnTo>
                    <a:pt x="47570" y="1886941"/>
                  </a:lnTo>
                  <a:lnTo>
                    <a:pt x="169138" y="1860513"/>
                  </a:lnTo>
                  <a:lnTo>
                    <a:pt x="348847" y="1812943"/>
                  </a:lnTo>
                  <a:lnTo>
                    <a:pt x="533841" y="1760088"/>
                  </a:lnTo>
                  <a:lnTo>
                    <a:pt x="697693" y="1704589"/>
                  </a:lnTo>
                  <a:lnTo>
                    <a:pt x="864188" y="1646448"/>
                  </a:lnTo>
                  <a:lnTo>
                    <a:pt x="1009540" y="1590950"/>
                  </a:lnTo>
                  <a:lnTo>
                    <a:pt x="1149607" y="1532809"/>
                  </a:lnTo>
                  <a:lnTo>
                    <a:pt x="1273818" y="1477311"/>
                  </a:lnTo>
                  <a:lnTo>
                    <a:pt x="1421813" y="1405956"/>
                  </a:lnTo>
                  <a:lnTo>
                    <a:pt x="1609450" y="1302888"/>
                  </a:lnTo>
                  <a:lnTo>
                    <a:pt x="1789159" y="1183963"/>
                  </a:lnTo>
                  <a:lnTo>
                    <a:pt x="1889584" y="1115251"/>
                  </a:lnTo>
                  <a:lnTo>
                    <a:pt x="2027009" y="1004254"/>
                  </a:lnTo>
                  <a:lnTo>
                    <a:pt x="2159147" y="893258"/>
                  </a:lnTo>
                  <a:lnTo>
                    <a:pt x="2272787" y="787547"/>
                  </a:lnTo>
                  <a:lnTo>
                    <a:pt x="2362641" y="700335"/>
                  </a:lnTo>
                  <a:lnTo>
                    <a:pt x="2449853" y="615766"/>
                  </a:lnTo>
                  <a:lnTo>
                    <a:pt x="2568777" y="486270"/>
                  </a:lnTo>
                  <a:lnTo>
                    <a:pt x="2648061" y="396416"/>
                  </a:lnTo>
                  <a:lnTo>
                    <a:pt x="2674488" y="356774"/>
                  </a:lnTo>
                  <a:lnTo>
                    <a:pt x="2711487" y="306562"/>
                  </a:lnTo>
                  <a:lnTo>
                    <a:pt x="2751129" y="253706"/>
                  </a:lnTo>
                  <a:lnTo>
                    <a:pt x="2801342" y="198208"/>
                  </a:lnTo>
                  <a:lnTo>
                    <a:pt x="2843626" y="155924"/>
                  </a:lnTo>
                  <a:lnTo>
                    <a:pt x="2875339" y="129496"/>
                  </a:lnTo>
                  <a:lnTo>
                    <a:pt x="2901767" y="110996"/>
                  </a:lnTo>
                  <a:lnTo>
                    <a:pt x="2917624" y="103068"/>
                  </a:lnTo>
                  <a:lnTo>
                    <a:pt x="2962551" y="87211"/>
                  </a:lnTo>
                  <a:lnTo>
                    <a:pt x="2500065" y="0"/>
                  </a:lnTo>
                  <a:lnTo>
                    <a:pt x="2531779" y="23785"/>
                  </a:lnTo>
                  <a:lnTo>
                    <a:pt x="2539707" y="39642"/>
                  </a:lnTo>
                  <a:lnTo>
                    <a:pt x="2544992" y="58141"/>
                  </a:lnTo>
                  <a:lnTo>
                    <a:pt x="2544992" y="71355"/>
                  </a:lnTo>
                  <a:lnTo>
                    <a:pt x="2537064" y="103068"/>
                  </a:lnTo>
                  <a:lnTo>
                    <a:pt x="2494780" y="163852"/>
                  </a:lnTo>
                  <a:lnTo>
                    <a:pt x="2410211" y="280134"/>
                  </a:lnTo>
                  <a:lnTo>
                    <a:pt x="2307143" y="406987"/>
                  </a:lnTo>
                  <a:lnTo>
                    <a:pt x="2180290" y="549697"/>
                  </a:lnTo>
                  <a:lnTo>
                    <a:pt x="2079864" y="652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74">
              <a:extLst>
                <a:ext uri="{FF2B5EF4-FFF2-40B4-BE49-F238E27FC236}">
                  <a16:creationId xmlns:a16="http://schemas.microsoft.com/office/drawing/2014/main" id="{D3D6F85E-4A88-477A-B20C-4F6D5E0E9488}"/>
                </a:ext>
              </a:extLst>
            </p:cNvPr>
            <p:cNvSpPr/>
            <p:nvPr/>
          </p:nvSpPr>
          <p:spPr>
            <a:xfrm>
              <a:off x="5411789" y="4611689"/>
              <a:ext cx="650875" cy="581025"/>
            </a:xfrm>
            <a:custGeom>
              <a:avLst/>
              <a:gdLst>
                <a:gd name="connsiteX0" fmla="*/ 185738 w 650082"/>
                <a:gd name="connsiteY0" fmla="*/ 250032 h 581025"/>
                <a:gd name="connsiteX1" fmla="*/ 100013 w 650082"/>
                <a:gd name="connsiteY1" fmla="*/ 147638 h 581025"/>
                <a:gd name="connsiteX2" fmla="*/ 0 w 650082"/>
                <a:gd name="connsiteY2" fmla="*/ 33338 h 581025"/>
                <a:gd name="connsiteX3" fmla="*/ 61913 w 650082"/>
                <a:gd name="connsiteY3" fmla="*/ 0 h 581025"/>
                <a:gd name="connsiteX4" fmla="*/ 197644 w 650082"/>
                <a:gd name="connsiteY4" fmla="*/ 52388 h 581025"/>
                <a:gd name="connsiteX5" fmla="*/ 311944 w 650082"/>
                <a:gd name="connsiteY5" fmla="*/ 97632 h 581025"/>
                <a:gd name="connsiteX6" fmla="*/ 435769 w 650082"/>
                <a:gd name="connsiteY6" fmla="*/ 147638 h 581025"/>
                <a:gd name="connsiteX7" fmla="*/ 452438 w 650082"/>
                <a:gd name="connsiteY7" fmla="*/ 157163 h 581025"/>
                <a:gd name="connsiteX8" fmla="*/ 464344 w 650082"/>
                <a:gd name="connsiteY8" fmla="*/ 171450 h 581025"/>
                <a:gd name="connsiteX9" fmla="*/ 495300 w 650082"/>
                <a:gd name="connsiteY9" fmla="*/ 223838 h 581025"/>
                <a:gd name="connsiteX10" fmla="*/ 547688 w 650082"/>
                <a:gd name="connsiteY10" fmla="*/ 319088 h 581025"/>
                <a:gd name="connsiteX11" fmla="*/ 581025 w 650082"/>
                <a:gd name="connsiteY11" fmla="*/ 383382 h 581025"/>
                <a:gd name="connsiteX12" fmla="*/ 650082 w 650082"/>
                <a:gd name="connsiteY12" fmla="*/ 526257 h 581025"/>
                <a:gd name="connsiteX13" fmla="*/ 588169 w 650082"/>
                <a:gd name="connsiteY13" fmla="*/ 581025 h 581025"/>
                <a:gd name="connsiteX14" fmla="*/ 481013 w 650082"/>
                <a:gd name="connsiteY14" fmla="*/ 526257 h 581025"/>
                <a:gd name="connsiteX15" fmla="*/ 431007 w 650082"/>
                <a:gd name="connsiteY15" fmla="*/ 497682 h 581025"/>
                <a:gd name="connsiteX16" fmla="*/ 383382 w 650082"/>
                <a:gd name="connsiteY16" fmla="*/ 466725 h 581025"/>
                <a:gd name="connsiteX17" fmla="*/ 347663 w 650082"/>
                <a:gd name="connsiteY17" fmla="*/ 438150 h 581025"/>
                <a:gd name="connsiteX18" fmla="*/ 311944 w 650082"/>
                <a:gd name="connsiteY18" fmla="*/ 402432 h 581025"/>
                <a:gd name="connsiteX19" fmla="*/ 261938 w 650082"/>
                <a:gd name="connsiteY19" fmla="*/ 345282 h 581025"/>
                <a:gd name="connsiteX20" fmla="*/ 185738 w 650082"/>
                <a:gd name="connsiteY20" fmla="*/ 250032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82" h="581025">
                  <a:moveTo>
                    <a:pt x="185738" y="250032"/>
                  </a:moveTo>
                  <a:lnTo>
                    <a:pt x="100013" y="147638"/>
                  </a:lnTo>
                  <a:lnTo>
                    <a:pt x="0" y="33338"/>
                  </a:lnTo>
                  <a:lnTo>
                    <a:pt x="61913" y="0"/>
                  </a:lnTo>
                  <a:lnTo>
                    <a:pt x="197644" y="52388"/>
                  </a:lnTo>
                  <a:lnTo>
                    <a:pt x="311944" y="97632"/>
                  </a:lnTo>
                  <a:lnTo>
                    <a:pt x="435769" y="147638"/>
                  </a:lnTo>
                  <a:lnTo>
                    <a:pt x="452438" y="157163"/>
                  </a:lnTo>
                  <a:lnTo>
                    <a:pt x="464344" y="171450"/>
                  </a:lnTo>
                  <a:lnTo>
                    <a:pt x="495300" y="223838"/>
                  </a:lnTo>
                  <a:lnTo>
                    <a:pt x="547688" y="319088"/>
                  </a:lnTo>
                  <a:lnTo>
                    <a:pt x="581025" y="383382"/>
                  </a:lnTo>
                  <a:lnTo>
                    <a:pt x="650082" y="526257"/>
                  </a:lnTo>
                  <a:lnTo>
                    <a:pt x="588169" y="581025"/>
                  </a:lnTo>
                  <a:lnTo>
                    <a:pt x="481013" y="526257"/>
                  </a:lnTo>
                  <a:lnTo>
                    <a:pt x="431007" y="497682"/>
                  </a:lnTo>
                  <a:lnTo>
                    <a:pt x="383382" y="466725"/>
                  </a:lnTo>
                  <a:lnTo>
                    <a:pt x="347663" y="438150"/>
                  </a:lnTo>
                  <a:lnTo>
                    <a:pt x="311944" y="402432"/>
                  </a:lnTo>
                  <a:lnTo>
                    <a:pt x="261938" y="345282"/>
                  </a:lnTo>
                  <a:lnTo>
                    <a:pt x="1857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7507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4" grpId="0" animBg="1"/>
      <p:bldP spid="69" grpId="0" animBg="1"/>
      <p:bldP spid="61" grpId="0" animBg="1"/>
      <p:bldP spid="62" grpId="0" animBg="1"/>
      <p:bldP spid="65" grpId="0" animBg="1"/>
      <p:bldP spid="68" grpId="0" animBg="1"/>
      <p:bldP spid="67" grpId="0" animBg="1"/>
      <p:bldP spid="66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B6B5328-770B-420C-ACFD-4EF8D23E8B77}"/>
              </a:ext>
            </a:extLst>
          </p:cNvPr>
          <p:cNvGrpSpPr/>
          <p:nvPr/>
        </p:nvGrpSpPr>
        <p:grpSpPr>
          <a:xfrm>
            <a:off x="3648075" y="1457326"/>
            <a:ext cx="4933951" cy="4479925"/>
            <a:chOff x="3648075" y="1457326"/>
            <a:chExt cx="4933951" cy="44799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1C42EA6-509E-4093-B1C1-99D83BE014D0}"/>
                </a:ext>
              </a:extLst>
            </p:cNvPr>
            <p:cNvSpPr/>
            <p:nvPr/>
          </p:nvSpPr>
          <p:spPr>
            <a:xfrm>
              <a:off x="3671889" y="2398714"/>
              <a:ext cx="1738312" cy="606425"/>
            </a:xfrm>
            <a:custGeom>
              <a:avLst/>
              <a:gdLst>
                <a:gd name="connsiteX0" fmla="*/ 1266825 w 1738312"/>
                <a:gd name="connsiteY0" fmla="*/ 285750 h 607219"/>
                <a:gd name="connsiteX1" fmla="*/ 1114425 w 1738312"/>
                <a:gd name="connsiteY1" fmla="*/ 326231 h 607219"/>
                <a:gd name="connsiteX2" fmla="*/ 969168 w 1738312"/>
                <a:gd name="connsiteY2" fmla="*/ 376237 h 607219"/>
                <a:gd name="connsiteX3" fmla="*/ 707231 w 1738312"/>
                <a:gd name="connsiteY3" fmla="*/ 464344 h 607219"/>
                <a:gd name="connsiteX4" fmla="*/ 440531 w 1738312"/>
                <a:gd name="connsiteY4" fmla="*/ 552450 h 607219"/>
                <a:gd name="connsiteX5" fmla="*/ 302418 w 1738312"/>
                <a:gd name="connsiteY5" fmla="*/ 607219 h 607219"/>
                <a:gd name="connsiteX6" fmla="*/ 280987 w 1738312"/>
                <a:gd name="connsiteY6" fmla="*/ 607219 h 607219"/>
                <a:gd name="connsiteX7" fmla="*/ 250031 w 1738312"/>
                <a:gd name="connsiteY7" fmla="*/ 592931 h 607219"/>
                <a:gd name="connsiteX8" fmla="*/ 209550 w 1738312"/>
                <a:gd name="connsiteY8" fmla="*/ 566737 h 607219"/>
                <a:gd name="connsiteX9" fmla="*/ 173831 w 1738312"/>
                <a:gd name="connsiteY9" fmla="*/ 538162 h 607219"/>
                <a:gd name="connsiteX10" fmla="*/ 114300 w 1738312"/>
                <a:gd name="connsiteY10" fmla="*/ 478631 h 607219"/>
                <a:gd name="connsiteX11" fmla="*/ 71437 w 1738312"/>
                <a:gd name="connsiteY11" fmla="*/ 433387 h 607219"/>
                <a:gd name="connsiteX12" fmla="*/ 16668 w 1738312"/>
                <a:gd name="connsiteY12" fmla="*/ 364331 h 607219"/>
                <a:gd name="connsiteX13" fmla="*/ 4762 w 1738312"/>
                <a:gd name="connsiteY13" fmla="*/ 345281 h 607219"/>
                <a:gd name="connsiteX14" fmla="*/ 0 w 1738312"/>
                <a:gd name="connsiteY14" fmla="*/ 330994 h 607219"/>
                <a:gd name="connsiteX15" fmla="*/ 4762 w 1738312"/>
                <a:gd name="connsiteY15" fmla="*/ 302419 h 607219"/>
                <a:gd name="connsiteX16" fmla="*/ 9525 w 1738312"/>
                <a:gd name="connsiteY16" fmla="*/ 290512 h 607219"/>
                <a:gd name="connsiteX17" fmla="*/ 16668 w 1738312"/>
                <a:gd name="connsiteY17" fmla="*/ 280987 h 607219"/>
                <a:gd name="connsiteX18" fmla="*/ 23812 w 1738312"/>
                <a:gd name="connsiteY18" fmla="*/ 278606 h 607219"/>
                <a:gd name="connsiteX19" fmla="*/ 35718 w 1738312"/>
                <a:gd name="connsiteY19" fmla="*/ 278606 h 607219"/>
                <a:gd name="connsiteX20" fmla="*/ 52387 w 1738312"/>
                <a:gd name="connsiteY20" fmla="*/ 292894 h 607219"/>
                <a:gd name="connsiteX21" fmla="*/ 119062 w 1738312"/>
                <a:gd name="connsiteY21" fmla="*/ 333375 h 607219"/>
                <a:gd name="connsiteX22" fmla="*/ 173831 w 1738312"/>
                <a:gd name="connsiteY22" fmla="*/ 357187 h 607219"/>
                <a:gd name="connsiteX23" fmla="*/ 230981 w 1738312"/>
                <a:gd name="connsiteY23" fmla="*/ 373856 h 607219"/>
                <a:gd name="connsiteX24" fmla="*/ 283368 w 1738312"/>
                <a:gd name="connsiteY24" fmla="*/ 381000 h 607219"/>
                <a:gd name="connsiteX25" fmla="*/ 350043 w 1738312"/>
                <a:gd name="connsiteY25" fmla="*/ 383381 h 607219"/>
                <a:gd name="connsiteX26" fmla="*/ 469106 w 1738312"/>
                <a:gd name="connsiteY26" fmla="*/ 352425 h 607219"/>
                <a:gd name="connsiteX27" fmla="*/ 690562 w 1738312"/>
                <a:gd name="connsiteY27" fmla="*/ 292894 h 607219"/>
                <a:gd name="connsiteX28" fmla="*/ 971550 w 1738312"/>
                <a:gd name="connsiteY28" fmla="*/ 219075 h 607219"/>
                <a:gd name="connsiteX29" fmla="*/ 1116806 w 1738312"/>
                <a:gd name="connsiteY29" fmla="*/ 173831 h 607219"/>
                <a:gd name="connsiteX30" fmla="*/ 1338262 w 1738312"/>
                <a:gd name="connsiteY30" fmla="*/ 100012 h 607219"/>
                <a:gd name="connsiteX31" fmla="*/ 1383506 w 1738312"/>
                <a:gd name="connsiteY31" fmla="*/ 69056 h 607219"/>
                <a:gd name="connsiteX32" fmla="*/ 1478756 w 1738312"/>
                <a:gd name="connsiteY32" fmla="*/ 0 h 607219"/>
                <a:gd name="connsiteX33" fmla="*/ 1500187 w 1738312"/>
                <a:gd name="connsiteY33" fmla="*/ 4762 h 607219"/>
                <a:gd name="connsiteX34" fmla="*/ 1566862 w 1738312"/>
                <a:gd name="connsiteY34" fmla="*/ 33337 h 607219"/>
                <a:gd name="connsiteX35" fmla="*/ 1595437 w 1738312"/>
                <a:gd name="connsiteY35" fmla="*/ 45244 h 607219"/>
                <a:gd name="connsiteX36" fmla="*/ 1640681 w 1738312"/>
                <a:gd name="connsiteY36" fmla="*/ 71437 h 607219"/>
                <a:gd name="connsiteX37" fmla="*/ 1678781 w 1738312"/>
                <a:gd name="connsiteY37" fmla="*/ 95250 h 607219"/>
                <a:gd name="connsiteX38" fmla="*/ 1702593 w 1738312"/>
                <a:gd name="connsiteY38" fmla="*/ 111919 h 607219"/>
                <a:gd name="connsiteX39" fmla="*/ 1721643 w 1738312"/>
                <a:gd name="connsiteY39" fmla="*/ 135731 h 607219"/>
                <a:gd name="connsiteX40" fmla="*/ 1731168 w 1738312"/>
                <a:gd name="connsiteY40" fmla="*/ 152400 h 607219"/>
                <a:gd name="connsiteX41" fmla="*/ 1738312 w 1738312"/>
                <a:gd name="connsiteY41" fmla="*/ 171450 h 607219"/>
                <a:gd name="connsiteX42" fmla="*/ 1738312 w 1738312"/>
                <a:gd name="connsiteY42" fmla="*/ 185737 h 607219"/>
                <a:gd name="connsiteX43" fmla="*/ 1728787 w 1738312"/>
                <a:gd name="connsiteY43" fmla="*/ 200025 h 607219"/>
                <a:gd name="connsiteX44" fmla="*/ 1707356 w 1738312"/>
                <a:gd name="connsiteY44" fmla="*/ 211931 h 607219"/>
                <a:gd name="connsiteX45" fmla="*/ 1659731 w 1738312"/>
                <a:gd name="connsiteY45" fmla="*/ 223837 h 607219"/>
                <a:gd name="connsiteX46" fmla="*/ 1562100 w 1738312"/>
                <a:gd name="connsiteY46" fmla="*/ 235744 h 607219"/>
                <a:gd name="connsiteX47" fmla="*/ 1485900 w 1738312"/>
                <a:gd name="connsiteY47" fmla="*/ 242887 h 607219"/>
                <a:gd name="connsiteX48" fmla="*/ 1266825 w 1738312"/>
                <a:gd name="connsiteY48" fmla="*/ 28575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607219">
                  <a:moveTo>
                    <a:pt x="1266825" y="285750"/>
                  </a:moveTo>
                  <a:lnTo>
                    <a:pt x="1114425" y="326231"/>
                  </a:lnTo>
                  <a:lnTo>
                    <a:pt x="969168" y="376237"/>
                  </a:lnTo>
                  <a:lnTo>
                    <a:pt x="707231" y="464344"/>
                  </a:lnTo>
                  <a:lnTo>
                    <a:pt x="440531" y="552450"/>
                  </a:lnTo>
                  <a:lnTo>
                    <a:pt x="302418" y="607219"/>
                  </a:lnTo>
                  <a:lnTo>
                    <a:pt x="280987" y="607219"/>
                  </a:lnTo>
                  <a:lnTo>
                    <a:pt x="250031" y="592931"/>
                  </a:lnTo>
                  <a:lnTo>
                    <a:pt x="209550" y="566737"/>
                  </a:lnTo>
                  <a:lnTo>
                    <a:pt x="173831" y="538162"/>
                  </a:lnTo>
                  <a:lnTo>
                    <a:pt x="114300" y="478631"/>
                  </a:lnTo>
                  <a:lnTo>
                    <a:pt x="71437" y="433387"/>
                  </a:lnTo>
                  <a:lnTo>
                    <a:pt x="16668" y="364331"/>
                  </a:lnTo>
                  <a:lnTo>
                    <a:pt x="4762" y="345281"/>
                  </a:lnTo>
                  <a:lnTo>
                    <a:pt x="0" y="330994"/>
                  </a:lnTo>
                  <a:lnTo>
                    <a:pt x="4762" y="302419"/>
                  </a:lnTo>
                  <a:lnTo>
                    <a:pt x="9525" y="290512"/>
                  </a:lnTo>
                  <a:lnTo>
                    <a:pt x="16668" y="280987"/>
                  </a:lnTo>
                  <a:lnTo>
                    <a:pt x="23812" y="278606"/>
                  </a:lnTo>
                  <a:lnTo>
                    <a:pt x="35718" y="278606"/>
                  </a:lnTo>
                  <a:lnTo>
                    <a:pt x="52387" y="292894"/>
                  </a:lnTo>
                  <a:lnTo>
                    <a:pt x="119062" y="333375"/>
                  </a:lnTo>
                  <a:lnTo>
                    <a:pt x="173831" y="357187"/>
                  </a:lnTo>
                  <a:lnTo>
                    <a:pt x="230981" y="373856"/>
                  </a:lnTo>
                  <a:lnTo>
                    <a:pt x="283368" y="381000"/>
                  </a:lnTo>
                  <a:lnTo>
                    <a:pt x="350043" y="383381"/>
                  </a:lnTo>
                  <a:lnTo>
                    <a:pt x="469106" y="352425"/>
                  </a:lnTo>
                  <a:lnTo>
                    <a:pt x="690562" y="292894"/>
                  </a:lnTo>
                  <a:lnTo>
                    <a:pt x="971550" y="219075"/>
                  </a:lnTo>
                  <a:lnTo>
                    <a:pt x="1116806" y="173831"/>
                  </a:lnTo>
                  <a:lnTo>
                    <a:pt x="1338262" y="100012"/>
                  </a:lnTo>
                  <a:lnTo>
                    <a:pt x="1383506" y="69056"/>
                  </a:lnTo>
                  <a:lnTo>
                    <a:pt x="1478756" y="0"/>
                  </a:lnTo>
                  <a:lnTo>
                    <a:pt x="1500187" y="4762"/>
                  </a:lnTo>
                  <a:lnTo>
                    <a:pt x="1566862" y="33337"/>
                  </a:lnTo>
                  <a:lnTo>
                    <a:pt x="1595437" y="45244"/>
                  </a:lnTo>
                  <a:lnTo>
                    <a:pt x="1640681" y="71437"/>
                  </a:lnTo>
                  <a:lnTo>
                    <a:pt x="1678781" y="95250"/>
                  </a:lnTo>
                  <a:lnTo>
                    <a:pt x="1702593" y="111919"/>
                  </a:lnTo>
                  <a:lnTo>
                    <a:pt x="1721643" y="135731"/>
                  </a:lnTo>
                  <a:lnTo>
                    <a:pt x="1731168" y="152400"/>
                  </a:lnTo>
                  <a:lnTo>
                    <a:pt x="1738312" y="171450"/>
                  </a:lnTo>
                  <a:lnTo>
                    <a:pt x="1738312" y="185737"/>
                  </a:lnTo>
                  <a:lnTo>
                    <a:pt x="1728787" y="200025"/>
                  </a:lnTo>
                  <a:lnTo>
                    <a:pt x="1707356" y="211931"/>
                  </a:lnTo>
                  <a:lnTo>
                    <a:pt x="1659731" y="223837"/>
                  </a:lnTo>
                  <a:lnTo>
                    <a:pt x="1562100" y="235744"/>
                  </a:lnTo>
                  <a:lnTo>
                    <a:pt x="1485900" y="242887"/>
                  </a:lnTo>
                  <a:lnTo>
                    <a:pt x="1266825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B81F65CB-C093-4FE0-B557-4B37738E1656}"/>
                </a:ext>
              </a:extLst>
            </p:cNvPr>
            <p:cNvSpPr/>
            <p:nvPr/>
          </p:nvSpPr>
          <p:spPr>
            <a:xfrm>
              <a:off x="5519739" y="1457326"/>
              <a:ext cx="1881187" cy="836613"/>
            </a:xfrm>
            <a:custGeom>
              <a:avLst/>
              <a:gdLst>
                <a:gd name="connsiteX0" fmla="*/ 928687 w 1881187"/>
                <a:gd name="connsiteY0" fmla="*/ 614363 h 835819"/>
                <a:gd name="connsiteX1" fmla="*/ 611981 w 1881187"/>
                <a:gd name="connsiteY1" fmla="*/ 707231 h 835819"/>
                <a:gd name="connsiteX2" fmla="*/ 330993 w 1881187"/>
                <a:gd name="connsiteY2" fmla="*/ 776288 h 835819"/>
                <a:gd name="connsiteX3" fmla="*/ 71437 w 1881187"/>
                <a:gd name="connsiteY3" fmla="*/ 833438 h 835819"/>
                <a:gd name="connsiteX4" fmla="*/ 42862 w 1881187"/>
                <a:gd name="connsiteY4" fmla="*/ 835819 h 835819"/>
                <a:gd name="connsiteX5" fmla="*/ 11906 w 1881187"/>
                <a:gd name="connsiteY5" fmla="*/ 833438 h 835819"/>
                <a:gd name="connsiteX6" fmla="*/ 0 w 1881187"/>
                <a:gd name="connsiteY6" fmla="*/ 823913 h 835819"/>
                <a:gd name="connsiteX7" fmla="*/ 2381 w 1881187"/>
                <a:gd name="connsiteY7" fmla="*/ 802481 h 835819"/>
                <a:gd name="connsiteX8" fmla="*/ 16668 w 1881187"/>
                <a:gd name="connsiteY8" fmla="*/ 781050 h 835819"/>
                <a:gd name="connsiteX9" fmla="*/ 40481 w 1881187"/>
                <a:gd name="connsiteY9" fmla="*/ 762000 h 835819"/>
                <a:gd name="connsiteX10" fmla="*/ 235743 w 1881187"/>
                <a:gd name="connsiteY10" fmla="*/ 709613 h 835819"/>
                <a:gd name="connsiteX11" fmla="*/ 388143 w 1881187"/>
                <a:gd name="connsiteY11" fmla="*/ 664369 h 835819"/>
                <a:gd name="connsiteX12" fmla="*/ 578643 w 1881187"/>
                <a:gd name="connsiteY12" fmla="*/ 604838 h 835819"/>
                <a:gd name="connsiteX13" fmla="*/ 750093 w 1881187"/>
                <a:gd name="connsiteY13" fmla="*/ 540544 h 835819"/>
                <a:gd name="connsiteX14" fmla="*/ 904875 w 1881187"/>
                <a:gd name="connsiteY14" fmla="*/ 473869 h 835819"/>
                <a:gd name="connsiteX15" fmla="*/ 1147762 w 1881187"/>
                <a:gd name="connsiteY15" fmla="*/ 354806 h 835819"/>
                <a:gd name="connsiteX16" fmla="*/ 1333500 w 1881187"/>
                <a:gd name="connsiteY16" fmla="*/ 245269 h 835819"/>
                <a:gd name="connsiteX17" fmla="*/ 1414462 w 1881187"/>
                <a:gd name="connsiteY17" fmla="*/ 188119 h 835819"/>
                <a:gd name="connsiteX18" fmla="*/ 1416843 w 1881187"/>
                <a:gd name="connsiteY18" fmla="*/ 176213 h 835819"/>
                <a:gd name="connsiteX19" fmla="*/ 1404937 w 1881187"/>
                <a:gd name="connsiteY19" fmla="*/ 145256 h 835819"/>
                <a:gd name="connsiteX20" fmla="*/ 1388268 w 1881187"/>
                <a:gd name="connsiteY20" fmla="*/ 121444 h 835819"/>
                <a:gd name="connsiteX21" fmla="*/ 1362075 w 1881187"/>
                <a:gd name="connsiteY21" fmla="*/ 95250 h 835819"/>
                <a:gd name="connsiteX22" fmla="*/ 1331118 w 1881187"/>
                <a:gd name="connsiteY22" fmla="*/ 73819 h 835819"/>
                <a:gd name="connsiteX23" fmla="*/ 1309687 w 1881187"/>
                <a:gd name="connsiteY23" fmla="*/ 59531 h 835819"/>
                <a:gd name="connsiteX24" fmla="*/ 1295400 w 1881187"/>
                <a:gd name="connsiteY24" fmla="*/ 45244 h 835819"/>
                <a:gd name="connsiteX25" fmla="*/ 1288256 w 1881187"/>
                <a:gd name="connsiteY25" fmla="*/ 30956 h 835819"/>
                <a:gd name="connsiteX26" fmla="*/ 1288256 w 1881187"/>
                <a:gd name="connsiteY26" fmla="*/ 16669 h 835819"/>
                <a:gd name="connsiteX27" fmla="*/ 1295400 w 1881187"/>
                <a:gd name="connsiteY27" fmla="*/ 7144 h 835819"/>
                <a:gd name="connsiteX28" fmla="*/ 1304925 w 1881187"/>
                <a:gd name="connsiteY28" fmla="*/ 0 h 835819"/>
                <a:gd name="connsiteX29" fmla="*/ 1343025 w 1881187"/>
                <a:gd name="connsiteY29" fmla="*/ 2381 h 835819"/>
                <a:gd name="connsiteX30" fmla="*/ 1431131 w 1881187"/>
                <a:gd name="connsiteY30" fmla="*/ 14288 h 835819"/>
                <a:gd name="connsiteX31" fmla="*/ 1509712 w 1881187"/>
                <a:gd name="connsiteY31" fmla="*/ 30956 h 835819"/>
                <a:gd name="connsiteX32" fmla="*/ 1600200 w 1881187"/>
                <a:gd name="connsiteY32" fmla="*/ 54769 h 835819"/>
                <a:gd name="connsiteX33" fmla="*/ 1669256 w 1881187"/>
                <a:gd name="connsiteY33" fmla="*/ 80963 h 835819"/>
                <a:gd name="connsiteX34" fmla="*/ 1733550 w 1881187"/>
                <a:gd name="connsiteY34" fmla="*/ 107156 h 835819"/>
                <a:gd name="connsiteX35" fmla="*/ 1783556 w 1881187"/>
                <a:gd name="connsiteY35" fmla="*/ 133350 h 835819"/>
                <a:gd name="connsiteX36" fmla="*/ 1816893 w 1881187"/>
                <a:gd name="connsiteY36" fmla="*/ 152400 h 835819"/>
                <a:gd name="connsiteX37" fmla="*/ 1840706 w 1881187"/>
                <a:gd name="connsiteY37" fmla="*/ 173831 h 835819"/>
                <a:gd name="connsiteX38" fmla="*/ 1859756 w 1881187"/>
                <a:gd name="connsiteY38" fmla="*/ 192881 h 835819"/>
                <a:gd name="connsiteX39" fmla="*/ 1874043 w 1881187"/>
                <a:gd name="connsiteY39" fmla="*/ 216694 h 835819"/>
                <a:gd name="connsiteX40" fmla="*/ 1881187 w 1881187"/>
                <a:gd name="connsiteY40" fmla="*/ 238125 h 835819"/>
                <a:gd name="connsiteX41" fmla="*/ 1881187 w 1881187"/>
                <a:gd name="connsiteY41" fmla="*/ 259556 h 835819"/>
                <a:gd name="connsiteX42" fmla="*/ 1864518 w 1881187"/>
                <a:gd name="connsiteY42" fmla="*/ 276225 h 835819"/>
                <a:gd name="connsiteX43" fmla="*/ 1828800 w 1881187"/>
                <a:gd name="connsiteY43" fmla="*/ 292894 h 835819"/>
                <a:gd name="connsiteX44" fmla="*/ 1702593 w 1881187"/>
                <a:gd name="connsiteY44" fmla="*/ 335756 h 835819"/>
                <a:gd name="connsiteX45" fmla="*/ 1597818 w 1881187"/>
                <a:gd name="connsiteY45" fmla="*/ 381000 h 835819"/>
                <a:gd name="connsiteX46" fmla="*/ 1490662 w 1881187"/>
                <a:gd name="connsiteY46" fmla="*/ 428625 h 835819"/>
                <a:gd name="connsiteX47" fmla="*/ 1228725 w 1881187"/>
                <a:gd name="connsiteY47" fmla="*/ 521494 h 835819"/>
                <a:gd name="connsiteX48" fmla="*/ 928687 w 1881187"/>
                <a:gd name="connsiteY48" fmla="*/ 614363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81187" h="835819">
                  <a:moveTo>
                    <a:pt x="928687" y="614363"/>
                  </a:moveTo>
                  <a:lnTo>
                    <a:pt x="611981" y="707231"/>
                  </a:lnTo>
                  <a:lnTo>
                    <a:pt x="330993" y="776288"/>
                  </a:lnTo>
                  <a:lnTo>
                    <a:pt x="71437" y="833438"/>
                  </a:lnTo>
                  <a:lnTo>
                    <a:pt x="42862" y="835819"/>
                  </a:lnTo>
                  <a:lnTo>
                    <a:pt x="11906" y="833438"/>
                  </a:lnTo>
                  <a:lnTo>
                    <a:pt x="0" y="823913"/>
                  </a:lnTo>
                  <a:lnTo>
                    <a:pt x="2381" y="802481"/>
                  </a:lnTo>
                  <a:lnTo>
                    <a:pt x="16668" y="781050"/>
                  </a:lnTo>
                  <a:lnTo>
                    <a:pt x="40481" y="762000"/>
                  </a:lnTo>
                  <a:lnTo>
                    <a:pt x="235743" y="709613"/>
                  </a:lnTo>
                  <a:lnTo>
                    <a:pt x="388143" y="664369"/>
                  </a:lnTo>
                  <a:lnTo>
                    <a:pt x="578643" y="604838"/>
                  </a:lnTo>
                  <a:lnTo>
                    <a:pt x="750093" y="540544"/>
                  </a:lnTo>
                  <a:lnTo>
                    <a:pt x="904875" y="473869"/>
                  </a:lnTo>
                  <a:lnTo>
                    <a:pt x="1147762" y="354806"/>
                  </a:lnTo>
                  <a:lnTo>
                    <a:pt x="1333500" y="245269"/>
                  </a:lnTo>
                  <a:lnTo>
                    <a:pt x="1414462" y="188119"/>
                  </a:lnTo>
                  <a:lnTo>
                    <a:pt x="1416843" y="176213"/>
                  </a:lnTo>
                  <a:lnTo>
                    <a:pt x="1404937" y="145256"/>
                  </a:lnTo>
                  <a:lnTo>
                    <a:pt x="1388268" y="121444"/>
                  </a:lnTo>
                  <a:lnTo>
                    <a:pt x="1362075" y="95250"/>
                  </a:lnTo>
                  <a:lnTo>
                    <a:pt x="1331118" y="73819"/>
                  </a:lnTo>
                  <a:lnTo>
                    <a:pt x="1309687" y="59531"/>
                  </a:lnTo>
                  <a:lnTo>
                    <a:pt x="1295400" y="45244"/>
                  </a:lnTo>
                  <a:lnTo>
                    <a:pt x="1288256" y="30956"/>
                  </a:lnTo>
                  <a:lnTo>
                    <a:pt x="1288256" y="16669"/>
                  </a:lnTo>
                  <a:lnTo>
                    <a:pt x="1295400" y="7144"/>
                  </a:lnTo>
                  <a:lnTo>
                    <a:pt x="1304925" y="0"/>
                  </a:lnTo>
                  <a:lnTo>
                    <a:pt x="1343025" y="2381"/>
                  </a:lnTo>
                  <a:lnTo>
                    <a:pt x="1431131" y="14288"/>
                  </a:lnTo>
                  <a:lnTo>
                    <a:pt x="1509712" y="30956"/>
                  </a:lnTo>
                  <a:lnTo>
                    <a:pt x="1600200" y="54769"/>
                  </a:lnTo>
                  <a:lnTo>
                    <a:pt x="1669256" y="80963"/>
                  </a:lnTo>
                  <a:lnTo>
                    <a:pt x="1733550" y="107156"/>
                  </a:lnTo>
                  <a:lnTo>
                    <a:pt x="1783556" y="133350"/>
                  </a:lnTo>
                  <a:lnTo>
                    <a:pt x="1816893" y="152400"/>
                  </a:lnTo>
                  <a:lnTo>
                    <a:pt x="1840706" y="173831"/>
                  </a:lnTo>
                  <a:lnTo>
                    <a:pt x="1859756" y="192881"/>
                  </a:lnTo>
                  <a:lnTo>
                    <a:pt x="1874043" y="216694"/>
                  </a:lnTo>
                  <a:lnTo>
                    <a:pt x="1881187" y="238125"/>
                  </a:lnTo>
                  <a:lnTo>
                    <a:pt x="1881187" y="259556"/>
                  </a:lnTo>
                  <a:lnTo>
                    <a:pt x="1864518" y="276225"/>
                  </a:lnTo>
                  <a:lnTo>
                    <a:pt x="1828800" y="292894"/>
                  </a:lnTo>
                  <a:lnTo>
                    <a:pt x="1702593" y="335756"/>
                  </a:lnTo>
                  <a:lnTo>
                    <a:pt x="1597818" y="381000"/>
                  </a:lnTo>
                  <a:lnTo>
                    <a:pt x="1490662" y="428625"/>
                  </a:lnTo>
                  <a:lnTo>
                    <a:pt x="1228725" y="521494"/>
                  </a:lnTo>
                  <a:lnTo>
                    <a:pt x="928687" y="614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6C49CAB8-E732-4C89-9909-D2511AB94873}"/>
                </a:ext>
              </a:extLst>
            </p:cNvPr>
            <p:cNvSpPr/>
            <p:nvPr/>
          </p:nvSpPr>
          <p:spPr>
            <a:xfrm>
              <a:off x="6251575" y="2230438"/>
              <a:ext cx="552450" cy="711200"/>
            </a:xfrm>
            <a:custGeom>
              <a:avLst/>
              <a:gdLst>
                <a:gd name="connsiteX0" fmla="*/ 273844 w 552450"/>
                <a:gd name="connsiteY0" fmla="*/ 495300 h 709613"/>
                <a:gd name="connsiteX1" fmla="*/ 142875 w 552450"/>
                <a:gd name="connsiteY1" fmla="*/ 278607 h 709613"/>
                <a:gd name="connsiteX2" fmla="*/ 30957 w 552450"/>
                <a:gd name="connsiteY2" fmla="*/ 90488 h 709613"/>
                <a:gd name="connsiteX3" fmla="*/ 11907 w 552450"/>
                <a:gd name="connsiteY3" fmla="*/ 57150 h 709613"/>
                <a:gd name="connsiteX4" fmla="*/ 2382 w 552450"/>
                <a:gd name="connsiteY4" fmla="*/ 33338 h 709613"/>
                <a:gd name="connsiteX5" fmla="*/ 0 w 552450"/>
                <a:gd name="connsiteY5" fmla="*/ 16669 h 709613"/>
                <a:gd name="connsiteX6" fmla="*/ 2382 w 552450"/>
                <a:gd name="connsiteY6" fmla="*/ 4763 h 709613"/>
                <a:gd name="connsiteX7" fmla="*/ 11907 w 552450"/>
                <a:gd name="connsiteY7" fmla="*/ 0 h 709613"/>
                <a:gd name="connsiteX8" fmla="*/ 28575 w 552450"/>
                <a:gd name="connsiteY8" fmla="*/ 0 h 709613"/>
                <a:gd name="connsiteX9" fmla="*/ 52388 w 552450"/>
                <a:gd name="connsiteY9" fmla="*/ 9525 h 709613"/>
                <a:gd name="connsiteX10" fmla="*/ 147638 w 552450"/>
                <a:gd name="connsiteY10" fmla="*/ 66675 h 709613"/>
                <a:gd name="connsiteX11" fmla="*/ 280988 w 552450"/>
                <a:gd name="connsiteY11" fmla="*/ 142875 h 709613"/>
                <a:gd name="connsiteX12" fmla="*/ 461963 w 552450"/>
                <a:gd name="connsiteY12" fmla="*/ 259557 h 709613"/>
                <a:gd name="connsiteX13" fmla="*/ 478632 w 552450"/>
                <a:gd name="connsiteY13" fmla="*/ 288132 h 709613"/>
                <a:gd name="connsiteX14" fmla="*/ 497682 w 552450"/>
                <a:gd name="connsiteY14" fmla="*/ 335757 h 709613"/>
                <a:gd name="connsiteX15" fmla="*/ 509588 w 552450"/>
                <a:gd name="connsiteY15" fmla="*/ 373857 h 709613"/>
                <a:gd name="connsiteX16" fmla="*/ 526257 w 552450"/>
                <a:gd name="connsiteY16" fmla="*/ 435769 h 709613"/>
                <a:gd name="connsiteX17" fmla="*/ 542925 w 552450"/>
                <a:gd name="connsiteY17" fmla="*/ 516732 h 709613"/>
                <a:gd name="connsiteX18" fmla="*/ 552450 w 552450"/>
                <a:gd name="connsiteY18" fmla="*/ 573882 h 709613"/>
                <a:gd name="connsiteX19" fmla="*/ 547688 w 552450"/>
                <a:gd name="connsiteY19" fmla="*/ 628650 h 709613"/>
                <a:gd name="connsiteX20" fmla="*/ 535782 w 552450"/>
                <a:gd name="connsiteY20" fmla="*/ 683419 h 709613"/>
                <a:gd name="connsiteX21" fmla="*/ 519113 w 552450"/>
                <a:gd name="connsiteY21" fmla="*/ 700088 h 709613"/>
                <a:gd name="connsiteX22" fmla="*/ 492919 w 552450"/>
                <a:gd name="connsiteY22" fmla="*/ 709613 h 709613"/>
                <a:gd name="connsiteX23" fmla="*/ 440532 w 552450"/>
                <a:gd name="connsiteY23" fmla="*/ 702469 h 709613"/>
                <a:gd name="connsiteX24" fmla="*/ 390525 w 552450"/>
                <a:gd name="connsiteY24" fmla="*/ 688182 h 709613"/>
                <a:gd name="connsiteX25" fmla="*/ 369094 w 552450"/>
                <a:gd name="connsiteY25" fmla="*/ 673894 h 709613"/>
                <a:gd name="connsiteX26" fmla="*/ 354807 w 552450"/>
                <a:gd name="connsiteY26" fmla="*/ 654844 h 709613"/>
                <a:gd name="connsiteX27" fmla="*/ 273844 w 552450"/>
                <a:gd name="connsiteY27" fmla="*/ 495300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2450" h="709613">
                  <a:moveTo>
                    <a:pt x="273844" y="495300"/>
                  </a:moveTo>
                  <a:lnTo>
                    <a:pt x="142875" y="278607"/>
                  </a:lnTo>
                  <a:lnTo>
                    <a:pt x="30957" y="90488"/>
                  </a:lnTo>
                  <a:lnTo>
                    <a:pt x="11907" y="57150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4763"/>
                  </a:lnTo>
                  <a:lnTo>
                    <a:pt x="11907" y="0"/>
                  </a:lnTo>
                  <a:lnTo>
                    <a:pt x="28575" y="0"/>
                  </a:lnTo>
                  <a:lnTo>
                    <a:pt x="52388" y="9525"/>
                  </a:lnTo>
                  <a:lnTo>
                    <a:pt x="147638" y="66675"/>
                  </a:lnTo>
                  <a:lnTo>
                    <a:pt x="280988" y="142875"/>
                  </a:lnTo>
                  <a:lnTo>
                    <a:pt x="461963" y="259557"/>
                  </a:lnTo>
                  <a:lnTo>
                    <a:pt x="478632" y="288132"/>
                  </a:lnTo>
                  <a:lnTo>
                    <a:pt x="497682" y="335757"/>
                  </a:lnTo>
                  <a:lnTo>
                    <a:pt x="509588" y="373857"/>
                  </a:lnTo>
                  <a:lnTo>
                    <a:pt x="526257" y="435769"/>
                  </a:lnTo>
                  <a:lnTo>
                    <a:pt x="542925" y="516732"/>
                  </a:lnTo>
                  <a:lnTo>
                    <a:pt x="552450" y="573882"/>
                  </a:lnTo>
                  <a:lnTo>
                    <a:pt x="547688" y="628650"/>
                  </a:lnTo>
                  <a:lnTo>
                    <a:pt x="535782" y="683419"/>
                  </a:lnTo>
                  <a:lnTo>
                    <a:pt x="519113" y="700088"/>
                  </a:lnTo>
                  <a:lnTo>
                    <a:pt x="492919" y="709613"/>
                  </a:lnTo>
                  <a:lnTo>
                    <a:pt x="440532" y="702469"/>
                  </a:lnTo>
                  <a:lnTo>
                    <a:pt x="390525" y="688182"/>
                  </a:lnTo>
                  <a:lnTo>
                    <a:pt x="369094" y="673894"/>
                  </a:lnTo>
                  <a:lnTo>
                    <a:pt x="354807" y="654844"/>
                  </a:lnTo>
                  <a:lnTo>
                    <a:pt x="273844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B2C39DD6-4248-444F-8A24-613C3A63B240}"/>
                </a:ext>
              </a:extLst>
            </p:cNvPr>
            <p:cNvSpPr/>
            <p:nvPr/>
          </p:nvSpPr>
          <p:spPr>
            <a:xfrm>
              <a:off x="7034214" y="1951038"/>
              <a:ext cx="985837" cy="1001712"/>
            </a:xfrm>
            <a:custGeom>
              <a:avLst/>
              <a:gdLst>
                <a:gd name="connsiteX0" fmla="*/ 561975 w 985837"/>
                <a:gd name="connsiteY0" fmla="*/ 640556 h 1002506"/>
                <a:gd name="connsiteX1" fmla="*/ 364331 w 985837"/>
                <a:gd name="connsiteY1" fmla="*/ 788194 h 1002506"/>
                <a:gd name="connsiteX2" fmla="*/ 242887 w 985837"/>
                <a:gd name="connsiteY2" fmla="*/ 876300 h 1002506"/>
                <a:gd name="connsiteX3" fmla="*/ 76200 w 985837"/>
                <a:gd name="connsiteY3" fmla="*/ 983456 h 1002506"/>
                <a:gd name="connsiteX4" fmla="*/ 40481 w 985837"/>
                <a:gd name="connsiteY4" fmla="*/ 1000125 h 1002506"/>
                <a:gd name="connsiteX5" fmla="*/ 26193 w 985837"/>
                <a:gd name="connsiteY5" fmla="*/ 1002506 h 1002506"/>
                <a:gd name="connsiteX6" fmla="*/ 9525 w 985837"/>
                <a:gd name="connsiteY6" fmla="*/ 1000125 h 1002506"/>
                <a:gd name="connsiteX7" fmla="*/ 0 w 985837"/>
                <a:gd name="connsiteY7" fmla="*/ 990600 h 1002506"/>
                <a:gd name="connsiteX8" fmla="*/ 0 w 985837"/>
                <a:gd name="connsiteY8" fmla="*/ 971550 h 1002506"/>
                <a:gd name="connsiteX9" fmla="*/ 19050 w 985837"/>
                <a:gd name="connsiteY9" fmla="*/ 935831 h 1002506"/>
                <a:gd name="connsiteX10" fmla="*/ 97631 w 985837"/>
                <a:gd name="connsiteY10" fmla="*/ 854869 h 1002506"/>
                <a:gd name="connsiteX11" fmla="*/ 221456 w 985837"/>
                <a:gd name="connsiteY11" fmla="*/ 719137 h 1002506"/>
                <a:gd name="connsiteX12" fmla="*/ 340518 w 985837"/>
                <a:gd name="connsiteY12" fmla="*/ 588169 h 1002506"/>
                <a:gd name="connsiteX13" fmla="*/ 447675 w 985837"/>
                <a:gd name="connsiteY13" fmla="*/ 450056 h 1002506"/>
                <a:gd name="connsiteX14" fmla="*/ 500062 w 985837"/>
                <a:gd name="connsiteY14" fmla="*/ 376237 h 1002506"/>
                <a:gd name="connsiteX15" fmla="*/ 540543 w 985837"/>
                <a:gd name="connsiteY15" fmla="*/ 307181 h 1002506"/>
                <a:gd name="connsiteX16" fmla="*/ 564356 w 985837"/>
                <a:gd name="connsiteY16" fmla="*/ 257175 h 1002506"/>
                <a:gd name="connsiteX17" fmla="*/ 573881 w 985837"/>
                <a:gd name="connsiteY17" fmla="*/ 223837 h 1002506"/>
                <a:gd name="connsiteX18" fmla="*/ 573881 w 985837"/>
                <a:gd name="connsiteY18" fmla="*/ 204787 h 1002506"/>
                <a:gd name="connsiteX19" fmla="*/ 569118 w 985837"/>
                <a:gd name="connsiteY19" fmla="*/ 183356 h 1002506"/>
                <a:gd name="connsiteX20" fmla="*/ 557212 w 985837"/>
                <a:gd name="connsiteY20" fmla="*/ 164306 h 1002506"/>
                <a:gd name="connsiteX21" fmla="*/ 540543 w 985837"/>
                <a:gd name="connsiteY21" fmla="*/ 147637 h 1002506"/>
                <a:gd name="connsiteX22" fmla="*/ 514350 w 985837"/>
                <a:gd name="connsiteY22" fmla="*/ 130969 h 1002506"/>
                <a:gd name="connsiteX23" fmla="*/ 457200 w 985837"/>
                <a:gd name="connsiteY23" fmla="*/ 102394 h 1002506"/>
                <a:gd name="connsiteX24" fmla="*/ 435768 w 985837"/>
                <a:gd name="connsiteY24" fmla="*/ 90487 h 1002506"/>
                <a:gd name="connsiteX25" fmla="*/ 414337 w 985837"/>
                <a:gd name="connsiteY25" fmla="*/ 73819 h 1002506"/>
                <a:gd name="connsiteX26" fmla="*/ 402431 w 985837"/>
                <a:gd name="connsiteY26" fmla="*/ 52387 h 1002506"/>
                <a:gd name="connsiteX27" fmla="*/ 404812 w 985837"/>
                <a:gd name="connsiteY27" fmla="*/ 30956 h 1002506"/>
                <a:gd name="connsiteX28" fmla="*/ 409575 w 985837"/>
                <a:gd name="connsiteY28" fmla="*/ 19050 h 1002506"/>
                <a:gd name="connsiteX29" fmla="*/ 426243 w 985837"/>
                <a:gd name="connsiteY29" fmla="*/ 7144 h 1002506"/>
                <a:gd name="connsiteX30" fmla="*/ 473868 w 985837"/>
                <a:gd name="connsiteY30" fmla="*/ 0 h 1002506"/>
                <a:gd name="connsiteX31" fmla="*/ 528637 w 985837"/>
                <a:gd name="connsiteY31" fmla="*/ 4762 h 1002506"/>
                <a:gd name="connsiteX32" fmla="*/ 592931 w 985837"/>
                <a:gd name="connsiteY32" fmla="*/ 21431 h 1002506"/>
                <a:gd name="connsiteX33" fmla="*/ 645318 w 985837"/>
                <a:gd name="connsiteY33" fmla="*/ 42862 h 1002506"/>
                <a:gd name="connsiteX34" fmla="*/ 690562 w 985837"/>
                <a:gd name="connsiteY34" fmla="*/ 61912 h 1002506"/>
                <a:gd name="connsiteX35" fmla="*/ 754856 w 985837"/>
                <a:gd name="connsiteY35" fmla="*/ 97631 h 1002506"/>
                <a:gd name="connsiteX36" fmla="*/ 821531 w 985837"/>
                <a:gd name="connsiteY36" fmla="*/ 145256 h 1002506"/>
                <a:gd name="connsiteX37" fmla="*/ 916781 w 985837"/>
                <a:gd name="connsiteY37" fmla="*/ 226219 h 1002506"/>
                <a:gd name="connsiteX38" fmla="*/ 964406 w 985837"/>
                <a:gd name="connsiteY38" fmla="*/ 285750 h 1002506"/>
                <a:gd name="connsiteX39" fmla="*/ 978693 w 985837"/>
                <a:gd name="connsiteY39" fmla="*/ 311944 h 1002506"/>
                <a:gd name="connsiteX40" fmla="*/ 983456 w 985837"/>
                <a:gd name="connsiteY40" fmla="*/ 338137 h 1002506"/>
                <a:gd name="connsiteX41" fmla="*/ 985837 w 985837"/>
                <a:gd name="connsiteY41" fmla="*/ 359569 h 1002506"/>
                <a:gd name="connsiteX42" fmla="*/ 976312 w 985837"/>
                <a:gd name="connsiteY42" fmla="*/ 385762 h 1002506"/>
                <a:gd name="connsiteX43" fmla="*/ 957262 w 985837"/>
                <a:gd name="connsiteY43" fmla="*/ 404812 h 1002506"/>
                <a:gd name="connsiteX44" fmla="*/ 928687 w 985837"/>
                <a:gd name="connsiteY44" fmla="*/ 414337 h 1002506"/>
                <a:gd name="connsiteX45" fmla="*/ 835818 w 985837"/>
                <a:gd name="connsiteY45" fmla="*/ 438150 h 1002506"/>
                <a:gd name="connsiteX46" fmla="*/ 773906 w 985837"/>
                <a:gd name="connsiteY46" fmla="*/ 459581 h 1002506"/>
                <a:gd name="connsiteX47" fmla="*/ 728662 w 985837"/>
                <a:gd name="connsiteY47" fmla="*/ 490537 h 1002506"/>
                <a:gd name="connsiteX48" fmla="*/ 561975 w 985837"/>
                <a:gd name="connsiteY48" fmla="*/ 640556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85837" h="1002506">
                  <a:moveTo>
                    <a:pt x="561975" y="640556"/>
                  </a:moveTo>
                  <a:lnTo>
                    <a:pt x="364331" y="788194"/>
                  </a:lnTo>
                  <a:lnTo>
                    <a:pt x="242887" y="876300"/>
                  </a:lnTo>
                  <a:lnTo>
                    <a:pt x="76200" y="983456"/>
                  </a:lnTo>
                  <a:lnTo>
                    <a:pt x="40481" y="1000125"/>
                  </a:lnTo>
                  <a:lnTo>
                    <a:pt x="26193" y="1002506"/>
                  </a:lnTo>
                  <a:lnTo>
                    <a:pt x="9525" y="1000125"/>
                  </a:lnTo>
                  <a:lnTo>
                    <a:pt x="0" y="990600"/>
                  </a:lnTo>
                  <a:lnTo>
                    <a:pt x="0" y="971550"/>
                  </a:lnTo>
                  <a:lnTo>
                    <a:pt x="19050" y="935831"/>
                  </a:lnTo>
                  <a:lnTo>
                    <a:pt x="97631" y="854869"/>
                  </a:lnTo>
                  <a:lnTo>
                    <a:pt x="221456" y="719137"/>
                  </a:lnTo>
                  <a:lnTo>
                    <a:pt x="340518" y="588169"/>
                  </a:lnTo>
                  <a:lnTo>
                    <a:pt x="447675" y="450056"/>
                  </a:lnTo>
                  <a:lnTo>
                    <a:pt x="500062" y="376237"/>
                  </a:lnTo>
                  <a:lnTo>
                    <a:pt x="540543" y="307181"/>
                  </a:lnTo>
                  <a:lnTo>
                    <a:pt x="564356" y="257175"/>
                  </a:lnTo>
                  <a:lnTo>
                    <a:pt x="573881" y="223837"/>
                  </a:lnTo>
                  <a:lnTo>
                    <a:pt x="573881" y="204787"/>
                  </a:lnTo>
                  <a:lnTo>
                    <a:pt x="569118" y="183356"/>
                  </a:lnTo>
                  <a:lnTo>
                    <a:pt x="557212" y="164306"/>
                  </a:lnTo>
                  <a:lnTo>
                    <a:pt x="540543" y="147637"/>
                  </a:lnTo>
                  <a:lnTo>
                    <a:pt x="514350" y="130969"/>
                  </a:lnTo>
                  <a:lnTo>
                    <a:pt x="457200" y="102394"/>
                  </a:lnTo>
                  <a:lnTo>
                    <a:pt x="435768" y="90487"/>
                  </a:lnTo>
                  <a:lnTo>
                    <a:pt x="414337" y="73819"/>
                  </a:lnTo>
                  <a:lnTo>
                    <a:pt x="402431" y="52387"/>
                  </a:lnTo>
                  <a:lnTo>
                    <a:pt x="404812" y="30956"/>
                  </a:lnTo>
                  <a:lnTo>
                    <a:pt x="409575" y="19050"/>
                  </a:lnTo>
                  <a:lnTo>
                    <a:pt x="426243" y="7144"/>
                  </a:lnTo>
                  <a:lnTo>
                    <a:pt x="473868" y="0"/>
                  </a:lnTo>
                  <a:lnTo>
                    <a:pt x="528637" y="4762"/>
                  </a:lnTo>
                  <a:lnTo>
                    <a:pt x="592931" y="21431"/>
                  </a:lnTo>
                  <a:lnTo>
                    <a:pt x="645318" y="42862"/>
                  </a:lnTo>
                  <a:lnTo>
                    <a:pt x="690562" y="61912"/>
                  </a:lnTo>
                  <a:lnTo>
                    <a:pt x="754856" y="97631"/>
                  </a:lnTo>
                  <a:lnTo>
                    <a:pt x="821531" y="145256"/>
                  </a:lnTo>
                  <a:lnTo>
                    <a:pt x="916781" y="226219"/>
                  </a:lnTo>
                  <a:lnTo>
                    <a:pt x="964406" y="285750"/>
                  </a:lnTo>
                  <a:lnTo>
                    <a:pt x="978693" y="311944"/>
                  </a:lnTo>
                  <a:lnTo>
                    <a:pt x="983456" y="338137"/>
                  </a:lnTo>
                  <a:lnTo>
                    <a:pt x="985837" y="359569"/>
                  </a:lnTo>
                  <a:lnTo>
                    <a:pt x="976312" y="385762"/>
                  </a:lnTo>
                  <a:lnTo>
                    <a:pt x="957262" y="404812"/>
                  </a:lnTo>
                  <a:lnTo>
                    <a:pt x="928687" y="414337"/>
                  </a:lnTo>
                  <a:lnTo>
                    <a:pt x="835818" y="438150"/>
                  </a:lnTo>
                  <a:lnTo>
                    <a:pt x="773906" y="459581"/>
                  </a:lnTo>
                  <a:lnTo>
                    <a:pt x="728662" y="490537"/>
                  </a:lnTo>
                  <a:lnTo>
                    <a:pt x="561975" y="64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7E130727-29AF-495E-8BB3-DC0EC9E8DB8C}"/>
                </a:ext>
              </a:extLst>
            </p:cNvPr>
            <p:cNvSpPr/>
            <p:nvPr/>
          </p:nvSpPr>
          <p:spPr>
            <a:xfrm>
              <a:off x="5338764" y="3582988"/>
              <a:ext cx="2714625" cy="584200"/>
            </a:xfrm>
            <a:custGeom>
              <a:avLst/>
              <a:gdLst>
                <a:gd name="connsiteX0" fmla="*/ 1797843 w 2714625"/>
                <a:gd name="connsiteY0" fmla="*/ 280988 h 583407"/>
                <a:gd name="connsiteX1" fmla="*/ 1385887 w 2714625"/>
                <a:gd name="connsiteY1" fmla="*/ 319088 h 583407"/>
                <a:gd name="connsiteX2" fmla="*/ 1045368 w 2714625"/>
                <a:gd name="connsiteY2" fmla="*/ 400050 h 583407"/>
                <a:gd name="connsiteX3" fmla="*/ 854868 w 2714625"/>
                <a:gd name="connsiteY3" fmla="*/ 428625 h 583407"/>
                <a:gd name="connsiteX4" fmla="*/ 764381 w 2714625"/>
                <a:gd name="connsiteY4" fmla="*/ 445294 h 583407"/>
                <a:gd name="connsiteX5" fmla="*/ 619125 w 2714625"/>
                <a:gd name="connsiteY5" fmla="*/ 478632 h 583407"/>
                <a:gd name="connsiteX6" fmla="*/ 500062 w 2714625"/>
                <a:gd name="connsiteY6" fmla="*/ 519113 h 583407"/>
                <a:gd name="connsiteX7" fmla="*/ 376237 w 2714625"/>
                <a:gd name="connsiteY7" fmla="*/ 583407 h 583407"/>
                <a:gd name="connsiteX8" fmla="*/ 326231 w 2714625"/>
                <a:gd name="connsiteY8" fmla="*/ 564357 h 583407"/>
                <a:gd name="connsiteX9" fmla="*/ 242887 w 2714625"/>
                <a:gd name="connsiteY9" fmla="*/ 516732 h 583407"/>
                <a:gd name="connsiteX10" fmla="*/ 169068 w 2714625"/>
                <a:gd name="connsiteY10" fmla="*/ 464344 h 583407"/>
                <a:gd name="connsiteX11" fmla="*/ 121443 w 2714625"/>
                <a:gd name="connsiteY11" fmla="*/ 423863 h 583407"/>
                <a:gd name="connsiteX12" fmla="*/ 90487 w 2714625"/>
                <a:gd name="connsiteY12" fmla="*/ 390525 h 583407"/>
                <a:gd name="connsiteX13" fmla="*/ 57150 w 2714625"/>
                <a:gd name="connsiteY13" fmla="*/ 345282 h 583407"/>
                <a:gd name="connsiteX14" fmla="*/ 23812 w 2714625"/>
                <a:gd name="connsiteY14" fmla="*/ 295275 h 583407"/>
                <a:gd name="connsiteX15" fmla="*/ 7143 w 2714625"/>
                <a:gd name="connsiteY15" fmla="*/ 266700 h 583407"/>
                <a:gd name="connsiteX16" fmla="*/ 0 w 2714625"/>
                <a:gd name="connsiteY16" fmla="*/ 247650 h 583407"/>
                <a:gd name="connsiteX17" fmla="*/ 0 w 2714625"/>
                <a:gd name="connsiteY17" fmla="*/ 223838 h 583407"/>
                <a:gd name="connsiteX18" fmla="*/ 4762 w 2714625"/>
                <a:gd name="connsiteY18" fmla="*/ 211932 h 583407"/>
                <a:gd name="connsiteX19" fmla="*/ 23812 w 2714625"/>
                <a:gd name="connsiteY19" fmla="*/ 207169 h 583407"/>
                <a:gd name="connsiteX20" fmla="*/ 64293 w 2714625"/>
                <a:gd name="connsiteY20" fmla="*/ 226219 h 583407"/>
                <a:gd name="connsiteX21" fmla="*/ 121443 w 2714625"/>
                <a:gd name="connsiteY21" fmla="*/ 254794 h 583407"/>
                <a:gd name="connsiteX22" fmla="*/ 164306 w 2714625"/>
                <a:gd name="connsiteY22" fmla="*/ 271463 h 583407"/>
                <a:gd name="connsiteX23" fmla="*/ 216693 w 2714625"/>
                <a:gd name="connsiteY23" fmla="*/ 290513 h 583407"/>
                <a:gd name="connsiteX24" fmla="*/ 273843 w 2714625"/>
                <a:gd name="connsiteY24" fmla="*/ 304800 h 583407"/>
                <a:gd name="connsiteX25" fmla="*/ 309562 w 2714625"/>
                <a:gd name="connsiteY25" fmla="*/ 309563 h 583407"/>
                <a:gd name="connsiteX26" fmla="*/ 373856 w 2714625"/>
                <a:gd name="connsiteY26" fmla="*/ 314325 h 583407"/>
                <a:gd name="connsiteX27" fmla="*/ 447675 w 2714625"/>
                <a:gd name="connsiteY27" fmla="*/ 309563 h 583407"/>
                <a:gd name="connsiteX28" fmla="*/ 638175 w 2714625"/>
                <a:gd name="connsiteY28" fmla="*/ 283369 h 583407"/>
                <a:gd name="connsiteX29" fmla="*/ 888206 w 2714625"/>
                <a:gd name="connsiteY29" fmla="*/ 240507 h 583407"/>
                <a:gd name="connsiteX30" fmla="*/ 1221581 w 2714625"/>
                <a:gd name="connsiteY30" fmla="*/ 173832 h 583407"/>
                <a:gd name="connsiteX31" fmla="*/ 1369218 w 2714625"/>
                <a:gd name="connsiteY31" fmla="*/ 138113 h 583407"/>
                <a:gd name="connsiteX32" fmla="*/ 1581150 w 2714625"/>
                <a:gd name="connsiteY32" fmla="*/ 116682 h 583407"/>
                <a:gd name="connsiteX33" fmla="*/ 2107406 w 2714625"/>
                <a:gd name="connsiteY33" fmla="*/ 69057 h 583407"/>
                <a:gd name="connsiteX34" fmla="*/ 2143125 w 2714625"/>
                <a:gd name="connsiteY34" fmla="*/ 57150 h 583407"/>
                <a:gd name="connsiteX35" fmla="*/ 2205037 w 2714625"/>
                <a:gd name="connsiteY35" fmla="*/ 33338 h 583407"/>
                <a:gd name="connsiteX36" fmla="*/ 2286000 w 2714625"/>
                <a:gd name="connsiteY36" fmla="*/ 11907 h 583407"/>
                <a:gd name="connsiteX37" fmla="*/ 2336006 w 2714625"/>
                <a:gd name="connsiteY37" fmla="*/ 0 h 583407"/>
                <a:gd name="connsiteX38" fmla="*/ 2388393 w 2714625"/>
                <a:gd name="connsiteY38" fmla="*/ 11907 h 583407"/>
                <a:gd name="connsiteX39" fmla="*/ 2497931 w 2714625"/>
                <a:gd name="connsiteY39" fmla="*/ 47625 h 583407"/>
                <a:gd name="connsiteX40" fmla="*/ 2581275 w 2714625"/>
                <a:gd name="connsiteY40" fmla="*/ 76200 h 583407"/>
                <a:gd name="connsiteX41" fmla="*/ 2640806 w 2714625"/>
                <a:gd name="connsiteY41" fmla="*/ 107157 h 583407"/>
                <a:gd name="connsiteX42" fmla="*/ 2676525 w 2714625"/>
                <a:gd name="connsiteY42" fmla="*/ 130969 h 583407"/>
                <a:gd name="connsiteX43" fmla="*/ 2697956 w 2714625"/>
                <a:gd name="connsiteY43" fmla="*/ 150019 h 583407"/>
                <a:gd name="connsiteX44" fmla="*/ 2712243 w 2714625"/>
                <a:gd name="connsiteY44" fmla="*/ 171450 h 583407"/>
                <a:gd name="connsiteX45" fmla="*/ 2714625 w 2714625"/>
                <a:gd name="connsiteY45" fmla="*/ 185738 h 583407"/>
                <a:gd name="connsiteX46" fmla="*/ 2709862 w 2714625"/>
                <a:gd name="connsiteY46" fmla="*/ 214313 h 583407"/>
                <a:gd name="connsiteX47" fmla="*/ 2693193 w 2714625"/>
                <a:gd name="connsiteY47" fmla="*/ 240507 h 583407"/>
                <a:gd name="connsiteX48" fmla="*/ 2659856 w 2714625"/>
                <a:gd name="connsiteY48" fmla="*/ 257175 h 583407"/>
                <a:gd name="connsiteX49" fmla="*/ 2619375 w 2714625"/>
                <a:gd name="connsiteY49" fmla="*/ 269082 h 583407"/>
                <a:gd name="connsiteX50" fmla="*/ 2562225 w 2714625"/>
                <a:gd name="connsiteY50" fmla="*/ 271463 h 583407"/>
                <a:gd name="connsiteX51" fmla="*/ 2443162 w 2714625"/>
                <a:gd name="connsiteY51" fmla="*/ 261938 h 583407"/>
                <a:gd name="connsiteX52" fmla="*/ 2286000 w 2714625"/>
                <a:gd name="connsiteY52" fmla="*/ 250032 h 583407"/>
                <a:gd name="connsiteX53" fmla="*/ 2116931 w 2714625"/>
                <a:gd name="connsiteY53" fmla="*/ 247650 h 583407"/>
                <a:gd name="connsiteX54" fmla="*/ 1797843 w 2714625"/>
                <a:gd name="connsiteY54" fmla="*/ 280988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14625" h="583407">
                  <a:moveTo>
                    <a:pt x="1797843" y="280988"/>
                  </a:moveTo>
                  <a:lnTo>
                    <a:pt x="1385887" y="319088"/>
                  </a:lnTo>
                  <a:lnTo>
                    <a:pt x="1045368" y="400050"/>
                  </a:lnTo>
                  <a:lnTo>
                    <a:pt x="854868" y="428625"/>
                  </a:lnTo>
                  <a:lnTo>
                    <a:pt x="764381" y="445294"/>
                  </a:lnTo>
                  <a:lnTo>
                    <a:pt x="619125" y="478632"/>
                  </a:lnTo>
                  <a:lnTo>
                    <a:pt x="500062" y="519113"/>
                  </a:lnTo>
                  <a:lnTo>
                    <a:pt x="376237" y="583407"/>
                  </a:lnTo>
                  <a:lnTo>
                    <a:pt x="326231" y="564357"/>
                  </a:lnTo>
                  <a:lnTo>
                    <a:pt x="242887" y="516732"/>
                  </a:lnTo>
                  <a:lnTo>
                    <a:pt x="169068" y="464344"/>
                  </a:lnTo>
                  <a:lnTo>
                    <a:pt x="121443" y="423863"/>
                  </a:lnTo>
                  <a:lnTo>
                    <a:pt x="90487" y="390525"/>
                  </a:lnTo>
                  <a:lnTo>
                    <a:pt x="57150" y="345282"/>
                  </a:lnTo>
                  <a:lnTo>
                    <a:pt x="23812" y="295275"/>
                  </a:lnTo>
                  <a:lnTo>
                    <a:pt x="7143" y="266700"/>
                  </a:lnTo>
                  <a:lnTo>
                    <a:pt x="0" y="247650"/>
                  </a:lnTo>
                  <a:lnTo>
                    <a:pt x="0" y="223838"/>
                  </a:lnTo>
                  <a:lnTo>
                    <a:pt x="4762" y="211932"/>
                  </a:lnTo>
                  <a:lnTo>
                    <a:pt x="23812" y="207169"/>
                  </a:lnTo>
                  <a:lnTo>
                    <a:pt x="64293" y="226219"/>
                  </a:lnTo>
                  <a:lnTo>
                    <a:pt x="121443" y="254794"/>
                  </a:lnTo>
                  <a:lnTo>
                    <a:pt x="164306" y="271463"/>
                  </a:lnTo>
                  <a:lnTo>
                    <a:pt x="216693" y="290513"/>
                  </a:lnTo>
                  <a:lnTo>
                    <a:pt x="273843" y="304800"/>
                  </a:lnTo>
                  <a:lnTo>
                    <a:pt x="309562" y="309563"/>
                  </a:lnTo>
                  <a:lnTo>
                    <a:pt x="373856" y="314325"/>
                  </a:lnTo>
                  <a:lnTo>
                    <a:pt x="447675" y="309563"/>
                  </a:lnTo>
                  <a:lnTo>
                    <a:pt x="638175" y="283369"/>
                  </a:lnTo>
                  <a:lnTo>
                    <a:pt x="888206" y="240507"/>
                  </a:lnTo>
                  <a:lnTo>
                    <a:pt x="1221581" y="173832"/>
                  </a:lnTo>
                  <a:lnTo>
                    <a:pt x="1369218" y="138113"/>
                  </a:lnTo>
                  <a:lnTo>
                    <a:pt x="1581150" y="116682"/>
                  </a:lnTo>
                  <a:lnTo>
                    <a:pt x="2107406" y="69057"/>
                  </a:lnTo>
                  <a:lnTo>
                    <a:pt x="2143125" y="57150"/>
                  </a:lnTo>
                  <a:lnTo>
                    <a:pt x="2205037" y="33338"/>
                  </a:lnTo>
                  <a:lnTo>
                    <a:pt x="2286000" y="11907"/>
                  </a:lnTo>
                  <a:lnTo>
                    <a:pt x="2336006" y="0"/>
                  </a:lnTo>
                  <a:lnTo>
                    <a:pt x="2388393" y="11907"/>
                  </a:lnTo>
                  <a:lnTo>
                    <a:pt x="2497931" y="47625"/>
                  </a:lnTo>
                  <a:lnTo>
                    <a:pt x="2581275" y="76200"/>
                  </a:lnTo>
                  <a:lnTo>
                    <a:pt x="2640806" y="107157"/>
                  </a:lnTo>
                  <a:lnTo>
                    <a:pt x="2676525" y="130969"/>
                  </a:lnTo>
                  <a:lnTo>
                    <a:pt x="2697956" y="150019"/>
                  </a:lnTo>
                  <a:lnTo>
                    <a:pt x="2712243" y="171450"/>
                  </a:lnTo>
                  <a:lnTo>
                    <a:pt x="2714625" y="185738"/>
                  </a:lnTo>
                  <a:lnTo>
                    <a:pt x="2709862" y="214313"/>
                  </a:lnTo>
                  <a:lnTo>
                    <a:pt x="2693193" y="240507"/>
                  </a:lnTo>
                  <a:lnTo>
                    <a:pt x="2659856" y="257175"/>
                  </a:lnTo>
                  <a:lnTo>
                    <a:pt x="2619375" y="269082"/>
                  </a:lnTo>
                  <a:lnTo>
                    <a:pt x="2562225" y="271463"/>
                  </a:lnTo>
                  <a:lnTo>
                    <a:pt x="2443162" y="261938"/>
                  </a:lnTo>
                  <a:lnTo>
                    <a:pt x="2286000" y="250032"/>
                  </a:lnTo>
                  <a:lnTo>
                    <a:pt x="2116931" y="247650"/>
                  </a:lnTo>
                  <a:lnTo>
                    <a:pt x="1797843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57DBE54D-B6AC-4049-9D92-820D16D15BA2}"/>
                </a:ext>
              </a:extLst>
            </p:cNvPr>
            <p:cNvSpPr/>
            <p:nvPr/>
          </p:nvSpPr>
          <p:spPr>
            <a:xfrm rot="16200000">
              <a:off x="2497933" y="3482182"/>
              <a:ext cx="4386262" cy="511175"/>
            </a:xfrm>
            <a:custGeom>
              <a:avLst/>
              <a:gdLst>
                <a:gd name="connsiteX0" fmla="*/ 1495958 w 4385462"/>
                <a:gd name="connsiteY0" fmla="*/ 369417 h 512064"/>
                <a:gd name="connsiteX1" fmla="*/ 738835 w 4385462"/>
                <a:gd name="connsiteY1" fmla="*/ 384048 h 512064"/>
                <a:gd name="connsiteX2" fmla="*/ 555955 w 4385462"/>
                <a:gd name="connsiteY2" fmla="*/ 391363 h 512064"/>
                <a:gd name="connsiteX3" fmla="*/ 438912 w 4385462"/>
                <a:gd name="connsiteY3" fmla="*/ 402336 h 512064"/>
                <a:gd name="connsiteX4" fmla="*/ 405993 w 4385462"/>
                <a:gd name="connsiteY4" fmla="*/ 402336 h 512064"/>
                <a:gd name="connsiteX5" fmla="*/ 310896 w 4385462"/>
                <a:gd name="connsiteY5" fmla="*/ 369417 h 512064"/>
                <a:gd name="connsiteX6" fmla="*/ 208483 w 4385462"/>
                <a:gd name="connsiteY6" fmla="*/ 332841 h 512064"/>
                <a:gd name="connsiteX7" fmla="*/ 135331 w 4385462"/>
                <a:gd name="connsiteY7" fmla="*/ 299923 h 512064"/>
                <a:gd name="connsiteX8" fmla="*/ 73152 w 4385462"/>
                <a:gd name="connsiteY8" fmla="*/ 267005 h 512064"/>
                <a:gd name="connsiteX9" fmla="*/ 43891 w 4385462"/>
                <a:gd name="connsiteY9" fmla="*/ 241401 h 512064"/>
                <a:gd name="connsiteX10" fmla="*/ 14630 w 4385462"/>
                <a:gd name="connsiteY10" fmla="*/ 212141 h 512064"/>
                <a:gd name="connsiteX11" fmla="*/ 0 w 4385462"/>
                <a:gd name="connsiteY11" fmla="*/ 182880 h 512064"/>
                <a:gd name="connsiteX12" fmla="*/ 0 w 4385462"/>
                <a:gd name="connsiteY12" fmla="*/ 153619 h 512064"/>
                <a:gd name="connsiteX13" fmla="*/ 10972 w 4385462"/>
                <a:gd name="connsiteY13" fmla="*/ 124358 h 512064"/>
                <a:gd name="connsiteX14" fmla="*/ 36576 w 4385462"/>
                <a:gd name="connsiteY14" fmla="*/ 109728 h 512064"/>
                <a:gd name="connsiteX15" fmla="*/ 87782 w 4385462"/>
                <a:gd name="connsiteY15" fmla="*/ 98755 h 512064"/>
                <a:gd name="connsiteX16" fmla="*/ 171907 w 4385462"/>
                <a:gd name="connsiteY16" fmla="*/ 76809 h 512064"/>
                <a:gd name="connsiteX17" fmla="*/ 299923 w 4385462"/>
                <a:gd name="connsiteY17" fmla="*/ 18288 h 512064"/>
                <a:gd name="connsiteX18" fmla="*/ 530352 w 4385462"/>
                <a:gd name="connsiteY18" fmla="*/ 109728 h 512064"/>
                <a:gd name="connsiteX19" fmla="*/ 570585 w 4385462"/>
                <a:gd name="connsiteY19" fmla="*/ 131673 h 512064"/>
                <a:gd name="connsiteX20" fmla="*/ 640080 w 4385462"/>
                <a:gd name="connsiteY20" fmla="*/ 138989 h 512064"/>
                <a:gd name="connsiteX21" fmla="*/ 1181404 w 4385462"/>
                <a:gd name="connsiteY21" fmla="*/ 142646 h 512064"/>
                <a:gd name="connsiteX22" fmla="*/ 1975104 w 4385462"/>
                <a:gd name="connsiteY22" fmla="*/ 160934 h 512064"/>
                <a:gd name="connsiteX23" fmla="*/ 2157984 w 4385462"/>
                <a:gd name="connsiteY23" fmla="*/ 160934 h 512064"/>
                <a:gd name="connsiteX24" fmla="*/ 2648102 w 4385462"/>
                <a:gd name="connsiteY24" fmla="*/ 168249 h 512064"/>
                <a:gd name="connsiteX25" fmla="*/ 3152851 w 4385462"/>
                <a:gd name="connsiteY25" fmla="*/ 179222 h 512064"/>
                <a:gd name="connsiteX26" fmla="*/ 3302812 w 4385462"/>
                <a:gd name="connsiteY26" fmla="*/ 179222 h 512064"/>
                <a:gd name="connsiteX27" fmla="*/ 3760012 w 4385462"/>
                <a:gd name="connsiteY27" fmla="*/ 179222 h 512064"/>
                <a:gd name="connsiteX28" fmla="*/ 4103827 w 4385462"/>
                <a:gd name="connsiteY28" fmla="*/ 182880 h 512064"/>
                <a:gd name="connsiteX29" fmla="*/ 4147718 w 4385462"/>
                <a:gd name="connsiteY29" fmla="*/ 175565 h 512064"/>
                <a:gd name="connsiteX30" fmla="*/ 4187952 w 4385462"/>
                <a:gd name="connsiteY30" fmla="*/ 157277 h 512064"/>
                <a:gd name="connsiteX31" fmla="*/ 4253788 w 4385462"/>
                <a:gd name="connsiteY31" fmla="*/ 102413 h 512064"/>
                <a:gd name="connsiteX32" fmla="*/ 4319625 w 4385462"/>
                <a:gd name="connsiteY32" fmla="*/ 21945 h 512064"/>
                <a:gd name="connsiteX33" fmla="*/ 4334256 w 4385462"/>
                <a:gd name="connsiteY33" fmla="*/ 7315 h 512064"/>
                <a:gd name="connsiteX34" fmla="*/ 4348886 w 4385462"/>
                <a:gd name="connsiteY34" fmla="*/ 0 h 512064"/>
                <a:gd name="connsiteX35" fmla="*/ 4363516 w 4385462"/>
                <a:gd name="connsiteY35" fmla="*/ 0 h 512064"/>
                <a:gd name="connsiteX36" fmla="*/ 4378147 w 4385462"/>
                <a:gd name="connsiteY36" fmla="*/ 7315 h 512064"/>
                <a:gd name="connsiteX37" fmla="*/ 4385462 w 4385462"/>
                <a:gd name="connsiteY37" fmla="*/ 29261 h 512064"/>
                <a:gd name="connsiteX38" fmla="*/ 4381804 w 4385462"/>
                <a:gd name="connsiteY38" fmla="*/ 87782 h 512064"/>
                <a:gd name="connsiteX39" fmla="*/ 4356201 w 4385462"/>
                <a:gd name="connsiteY39" fmla="*/ 168249 h 512064"/>
                <a:gd name="connsiteX40" fmla="*/ 4319625 w 4385462"/>
                <a:gd name="connsiteY40" fmla="*/ 245059 h 512064"/>
                <a:gd name="connsiteX41" fmla="*/ 4286707 w 4385462"/>
                <a:gd name="connsiteY41" fmla="*/ 303581 h 512064"/>
                <a:gd name="connsiteX42" fmla="*/ 4195267 w 4385462"/>
                <a:gd name="connsiteY42" fmla="*/ 438912 h 512064"/>
                <a:gd name="connsiteX43" fmla="*/ 4140403 w 4385462"/>
                <a:gd name="connsiteY43" fmla="*/ 493776 h 512064"/>
                <a:gd name="connsiteX44" fmla="*/ 4100169 w 4385462"/>
                <a:gd name="connsiteY44" fmla="*/ 512064 h 512064"/>
                <a:gd name="connsiteX45" fmla="*/ 4067251 w 4385462"/>
                <a:gd name="connsiteY45" fmla="*/ 504749 h 512064"/>
                <a:gd name="connsiteX46" fmla="*/ 4030675 w 4385462"/>
                <a:gd name="connsiteY46" fmla="*/ 479145 h 512064"/>
                <a:gd name="connsiteX47" fmla="*/ 3986784 w 4385462"/>
                <a:gd name="connsiteY47" fmla="*/ 442569 h 512064"/>
                <a:gd name="connsiteX48" fmla="*/ 3950208 w 4385462"/>
                <a:gd name="connsiteY48" fmla="*/ 420624 h 512064"/>
                <a:gd name="connsiteX49" fmla="*/ 3884371 w 4385462"/>
                <a:gd name="connsiteY49" fmla="*/ 405993 h 512064"/>
                <a:gd name="connsiteX50" fmla="*/ 3738067 w 4385462"/>
                <a:gd name="connsiteY50" fmla="*/ 395021 h 512064"/>
                <a:gd name="connsiteX51" fmla="*/ 3343046 w 4385462"/>
                <a:gd name="connsiteY51" fmla="*/ 384048 h 512064"/>
                <a:gd name="connsiteX52" fmla="*/ 3222345 w 4385462"/>
                <a:gd name="connsiteY52" fmla="*/ 376733 h 512064"/>
                <a:gd name="connsiteX53" fmla="*/ 2260396 w 4385462"/>
                <a:gd name="connsiteY53" fmla="*/ 358445 h 512064"/>
                <a:gd name="connsiteX54" fmla="*/ 2106777 w 4385462"/>
                <a:gd name="connsiteY54" fmla="*/ 354787 h 512064"/>
                <a:gd name="connsiteX55" fmla="*/ 1495958 w 4385462"/>
                <a:gd name="connsiteY55" fmla="*/ 369417 h 512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385462" h="512064">
                  <a:moveTo>
                    <a:pt x="1495958" y="369417"/>
                  </a:moveTo>
                  <a:lnTo>
                    <a:pt x="738835" y="384048"/>
                  </a:lnTo>
                  <a:lnTo>
                    <a:pt x="555955" y="391363"/>
                  </a:lnTo>
                  <a:lnTo>
                    <a:pt x="438912" y="402336"/>
                  </a:lnTo>
                  <a:lnTo>
                    <a:pt x="405993" y="402336"/>
                  </a:lnTo>
                  <a:lnTo>
                    <a:pt x="310896" y="369417"/>
                  </a:lnTo>
                  <a:lnTo>
                    <a:pt x="208483" y="332841"/>
                  </a:lnTo>
                  <a:lnTo>
                    <a:pt x="135331" y="299923"/>
                  </a:lnTo>
                  <a:lnTo>
                    <a:pt x="73152" y="267005"/>
                  </a:lnTo>
                  <a:lnTo>
                    <a:pt x="43891" y="241401"/>
                  </a:lnTo>
                  <a:lnTo>
                    <a:pt x="14630" y="212141"/>
                  </a:lnTo>
                  <a:lnTo>
                    <a:pt x="0" y="182880"/>
                  </a:lnTo>
                  <a:lnTo>
                    <a:pt x="0" y="153619"/>
                  </a:lnTo>
                  <a:lnTo>
                    <a:pt x="10972" y="124358"/>
                  </a:lnTo>
                  <a:lnTo>
                    <a:pt x="36576" y="109728"/>
                  </a:lnTo>
                  <a:lnTo>
                    <a:pt x="87782" y="98755"/>
                  </a:lnTo>
                  <a:lnTo>
                    <a:pt x="171907" y="76809"/>
                  </a:lnTo>
                  <a:lnTo>
                    <a:pt x="299923" y="18288"/>
                  </a:lnTo>
                  <a:lnTo>
                    <a:pt x="530352" y="109728"/>
                  </a:lnTo>
                  <a:lnTo>
                    <a:pt x="570585" y="131673"/>
                  </a:lnTo>
                  <a:lnTo>
                    <a:pt x="640080" y="138989"/>
                  </a:lnTo>
                  <a:lnTo>
                    <a:pt x="1181404" y="142646"/>
                  </a:lnTo>
                  <a:lnTo>
                    <a:pt x="1975104" y="160934"/>
                  </a:lnTo>
                  <a:lnTo>
                    <a:pt x="2157984" y="160934"/>
                  </a:lnTo>
                  <a:lnTo>
                    <a:pt x="2648102" y="168249"/>
                  </a:lnTo>
                  <a:lnTo>
                    <a:pt x="3152851" y="179222"/>
                  </a:lnTo>
                  <a:lnTo>
                    <a:pt x="3302812" y="179222"/>
                  </a:lnTo>
                  <a:lnTo>
                    <a:pt x="3760012" y="179222"/>
                  </a:lnTo>
                  <a:lnTo>
                    <a:pt x="4103827" y="182880"/>
                  </a:lnTo>
                  <a:lnTo>
                    <a:pt x="4147718" y="175565"/>
                  </a:lnTo>
                  <a:lnTo>
                    <a:pt x="4187952" y="157277"/>
                  </a:lnTo>
                  <a:lnTo>
                    <a:pt x="4253788" y="102413"/>
                  </a:lnTo>
                  <a:lnTo>
                    <a:pt x="4319625" y="21945"/>
                  </a:lnTo>
                  <a:lnTo>
                    <a:pt x="4334256" y="7315"/>
                  </a:lnTo>
                  <a:lnTo>
                    <a:pt x="4348886" y="0"/>
                  </a:lnTo>
                  <a:lnTo>
                    <a:pt x="4363516" y="0"/>
                  </a:lnTo>
                  <a:lnTo>
                    <a:pt x="4378147" y="7315"/>
                  </a:lnTo>
                  <a:lnTo>
                    <a:pt x="4385462" y="29261"/>
                  </a:lnTo>
                  <a:lnTo>
                    <a:pt x="4381804" y="87782"/>
                  </a:lnTo>
                  <a:lnTo>
                    <a:pt x="4356201" y="168249"/>
                  </a:lnTo>
                  <a:lnTo>
                    <a:pt x="4319625" y="245059"/>
                  </a:lnTo>
                  <a:lnTo>
                    <a:pt x="4286707" y="303581"/>
                  </a:lnTo>
                  <a:lnTo>
                    <a:pt x="4195267" y="438912"/>
                  </a:lnTo>
                  <a:lnTo>
                    <a:pt x="4140403" y="493776"/>
                  </a:lnTo>
                  <a:lnTo>
                    <a:pt x="4100169" y="512064"/>
                  </a:lnTo>
                  <a:lnTo>
                    <a:pt x="4067251" y="504749"/>
                  </a:lnTo>
                  <a:lnTo>
                    <a:pt x="4030675" y="479145"/>
                  </a:lnTo>
                  <a:lnTo>
                    <a:pt x="3986784" y="442569"/>
                  </a:lnTo>
                  <a:lnTo>
                    <a:pt x="3950208" y="420624"/>
                  </a:lnTo>
                  <a:lnTo>
                    <a:pt x="3884371" y="405993"/>
                  </a:lnTo>
                  <a:lnTo>
                    <a:pt x="3738067" y="395021"/>
                  </a:lnTo>
                  <a:lnTo>
                    <a:pt x="3343046" y="384048"/>
                  </a:lnTo>
                  <a:lnTo>
                    <a:pt x="3222345" y="376733"/>
                  </a:lnTo>
                  <a:lnTo>
                    <a:pt x="2260396" y="358445"/>
                  </a:lnTo>
                  <a:lnTo>
                    <a:pt x="2106777" y="354787"/>
                  </a:lnTo>
                  <a:lnTo>
                    <a:pt x="1495958" y="3694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D7795344-7FD0-4F9E-9BA4-D983C6CA091B}"/>
                </a:ext>
              </a:extLst>
            </p:cNvPr>
            <p:cNvSpPr/>
            <p:nvPr/>
          </p:nvSpPr>
          <p:spPr>
            <a:xfrm>
              <a:off x="3957639" y="5227638"/>
              <a:ext cx="644525" cy="482600"/>
            </a:xfrm>
            <a:custGeom>
              <a:avLst/>
              <a:gdLst>
                <a:gd name="connsiteX0" fmla="*/ 173831 w 645318"/>
                <a:gd name="connsiteY0" fmla="*/ 64294 h 483394"/>
                <a:gd name="connsiteX1" fmla="*/ 366712 w 645318"/>
                <a:gd name="connsiteY1" fmla="*/ 142875 h 483394"/>
                <a:gd name="connsiteX2" fmla="*/ 452437 w 645318"/>
                <a:gd name="connsiteY2" fmla="*/ 173831 h 483394"/>
                <a:gd name="connsiteX3" fmla="*/ 502443 w 645318"/>
                <a:gd name="connsiteY3" fmla="*/ 185737 h 483394"/>
                <a:gd name="connsiteX4" fmla="*/ 526256 w 645318"/>
                <a:gd name="connsiteY4" fmla="*/ 188119 h 483394"/>
                <a:gd name="connsiteX5" fmla="*/ 559593 w 645318"/>
                <a:gd name="connsiteY5" fmla="*/ 180975 h 483394"/>
                <a:gd name="connsiteX6" fmla="*/ 645318 w 645318"/>
                <a:gd name="connsiteY6" fmla="*/ 104775 h 483394"/>
                <a:gd name="connsiteX7" fmla="*/ 547687 w 645318"/>
                <a:gd name="connsiteY7" fmla="*/ 483394 h 483394"/>
                <a:gd name="connsiteX8" fmla="*/ 497681 w 645318"/>
                <a:gd name="connsiteY8" fmla="*/ 404812 h 483394"/>
                <a:gd name="connsiteX9" fmla="*/ 366712 w 645318"/>
                <a:gd name="connsiteY9" fmla="*/ 311944 h 483394"/>
                <a:gd name="connsiteX10" fmla="*/ 214312 w 645318"/>
                <a:gd name="connsiteY10" fmla="*/ 202406 h 483394"/>
                <a:gd name="connsiteX11" fmla="*/ 66675 w 645318"/>
                <a:gd name="connsiteY11" fmla="*/ 97631 h 483394"/>
                <a:gd name="connsiteX12" fmla="*/ 19050 w 645318"/>
                <a:gd name="connsiteY12" fmla="*/ 66675 h 483394"/>
                <a:gd name="connsiteX13" fmla="*/ 4762 w 645318"/>
                <a:gd name="connsiteY13" fmla="*/ 50006 h 483394"/>
                <a:gd name="connsiteX14" fmla="*/ 0 w 645318"/>
                <a:gd name="connsiteY14" fmla="*/ 33337 h 483394"/>
                <a:gd name="connsiteX15" fmla="*/ 2381 w 645318"/>
                <a:gd name="connsiteY15" fmla="*/ 19050 h 483394"/>
                <a:gd name="connsiteX16" fmla="*/ 11906 w 645318"/>
                <a:gd name="connsiteY16" fmla="*/ 7144 h 483394"/>
                <a:gd name="connsiteX17" fmla="*/ 33337 w 645318"/>
                <a:gd name="connsiteY17" fmla="*/ 0 h 483394"/>
                <a:gd name="connsiteX18" fmla="*/ 66675 w 645318"/>
                <a:gd name="connsiteY18" fmla="*/ 9525 h 483394"/>
                <a:gd name="connsiteX19" fmla="*/ 173831 w 645318"/>
                <a:gd name="connsiteY19" fmla="*/ 64294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5318" h="483394">
                  <a:moveTo>
                    <a:pt x="173831" y="64294"/>
                  </a:moveTo>
                  <a:lnTo>
                    <a:pt x="366712" y="142875"/>
                  </a:lnTo>
                  <a:lnTo>
                    <a:pt x="452437" y="173831"/>
                  </a:lnTo>
                  <a:lnTo>
                    <a:pt x="502443" y="185737"/>
                  </a:lnTo>
                  <a:lnTo>
                    <a:pt x="526256" y="188119"/>
                  </a:lnTo>
                  <a:lnTo>
                    <a:pt x="559593" y="180975"/>
                  </a:lnTo>
                  <a:lnTo>
                    <a:pt x="645318" y="104775"/>
                  </a:lnTo>
                  <a:lnTo>
                    <a:pt x="547687" y="483394"/>
                  </a:lnTo>
                  <a:lnTo>
                    <a:pt x="497681" y="404812"/>
                  </a:lnTo>
                  <a:lnTo>
                    <a:pt x="366712" y="311944"/>
                  </a:lnTo>
                  <a:lnTo>
                    <a:pt x="214312" y="202406"/>
                  </a:lnTo>
                  <a:lnTo>
                    <a:pt x="66675" y="97631"/>
                  </a:lnTo>
                  <a:lnTo>
                    <a:pt x="19050" y="66675"/>
                  </a:lnTo>
                  <a:lnTo>
                    <a:pt x="4762" y="50006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66675" y="9525"/>
                  </a:lnTo>
                  <a:lnTo>
                    <a:pt x="173831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64060286-7BD5-4264-9C4E-F6FA363D9098}"/>
                </a:ext>
              </a:extLst>
            </p:cNvPr>
            <p:cNvSpPr/>
            <p:nvPr/>
          </p:nvSpPr>
          <p:spPr>
            <a:xfrm>
              <a:off x="3648075" y="3262314"/>
              <a:ext cx="1627188" cy="1260475"/>
            </a:xfrm>
            <a:custGeom>
              <a:avLst/>
              <a:gdLst>
                <a:gd name="connsiteX0" fmla="*/ 790575 w 1626394"/>
                <a:gd name="connsiteY0" fmla="*/ 821531 h 1259681"/>
                <a:gd name="connsiteX1" fmla="*/ 383381 w 1626394"/>
                <a:gd name="connsiteY1" fmla="*/ 1126331 h 1259681"/>
                <a:gd name="connsiteX2" fmla="*/ 292894 w 1626394"/>
                <a:gd name="connsiteY2" fmla="*/ 1247775 h 1259681"/>
                <a:gd name="connsiteX3" fmla="*/ 276225 w 1626394"/>
                <a:gd name="connsiteY3" fmla="*/ 1259681 h 1259681"/>
                <a:gd name="connsiteX4" fmla="*/ 259556 w 1626394"/>
                <a:gd name="connsiteY4" fmla="*/ 1257300 h 1259681"/>
                <a:gd name="connsiteX5" fmla="*/ 230981 w 1626394"/>
                <a:gd name="connsiteY5" fmla="*/ 1240631 h 1259681"/>
                <a:gd name="connsiteX6" fmla="*/ 178594 w 1626394"/>
                <a:gd name="connsiteY6" fmla="*/ 1200150 h 1259681"/>
                <a:gd name="connsiteX7" fmla="*/ 130969 w 1626394"/>
                <a:gd name="connsiteY7" fmla="*/ 1150143 h 1259681"/>
                <a:gd name="connsiteX8" fmla="*/ 85725 w 1626394"/>
                <a:gd name="connsiteY8" fmla="*/ 1090612 h 1259681"/>
                <a:gd name="connsiteX9" fmla="*/ 45244 w 1626394"/>
                <a:gd name="connsiteY9" fmla="*/ 1019175 h 1259681"/>
                <a:gd name="connsiteX10" fmla="*/ 19050 w 1626394"/>
                <a:gd name="connsiteY10" fmla="*/ 964406 h 1259681"/>
                <a:gd name="connsiteX11" fmla="*/ 4763 w 1626394"/>
                <a:gd name="connsiteY11" fmla="*/ 933450 h 1259681"/>
                <a:gd name="connsiteX12" fmla="*/ 0 w 1626394"/>
                <a:gd name="connsiteY12" fmla="*/ 904875 h 1259681"/>
                <a:gd name="connsiteX13" fmla="*/ 0 w 1626394"/>
                <a:gd name="connsiteY13" fmla="*/ 890587 h 1259681"/>
                <a:gd name="connsiteX14" fmla="*/ 0 w 1626394"/>
                <a:gd name="connsiteY14" fmla="*/ 878681 h 1259681"/>
                <a:gd name="connsiteX15" fmla="*/ 7144 w 1626394"/>
                <a:gd name="connsiteY15" fmla="*/ 864393 h 1259681"/>
                <a:gd name="connsiteX16" fmla="*/ 19050 w 1626394"/>
                <a:gd name="connsiteY16" fmla="*/ 864393 h 1259681"/>
                <a:gd name="connsiteX17" fmla="*/ 47625 w 1626394"/>
                <a:gd name="connsiteY17" fmla="*/ 878681 h 1259681"/>
                <a:gd name="connsiteX18" fmla="*/ 83344 w 1626394"/>
                <a:gd name="connsiteY18" fmla="*/ 902493 h 1259681"/>
                <a:gd name="connsiteX19" fmla="*/ 119063 w 1626394"/>
                <a:gd name="connsiteY19" fmla="*/ 916781 h 1259681"/>
                <a:gd name="connsiteX20" fmla="*/ 159544 w 1626394"/>
                <a:gd name="connsiteY20" fmla="*/ 923925 h 1259681"/>
                <a:gd name="connsiteX21" fmla="*/ 190500 w 1626394"/>
                <a:gd name="connsiteY21" fmla="*/ 926306 h 1259681"/>
                <a:gd name="connsiteX22" fmla="*/ 211931 w 1626394"/>
                <a:gd name="connsiteY22" fmla="*/ 923925 h 1259681"/>
                <a:gd name="connsiteX23" fmla="*/ 314325 w 1626394"/>
                <a:gd name="connsiteY23" fmla="*/ 883443 h 1259681"/>
                <a:gd name="connsiteX24" fmla="*/ 526256 w 1626394"/>
                <a:gd name="connsiteY24" fmla="*/ 766762 h 1259681"/>
                <a:gd name="connsiteX25" fmla="*/ 733425 w 1626394"/>
                <a:gd name="connsiteY25" fmla="*/ 638175 h 1259681"/>
                <a:gd name="connsiteX26" fmla="*/ 969169 w 1626394"/>
                <a:gd name="connsiteY26" fmla="*/ 485775 h 1259681"/>
                <a:gd name="connsiteX27" fmla="*/ 1126331 w 1626394"/>
                <a:gd name="connsiteY27" fmla="*/ 383381 h 1259681"/>
                <a:gd name="connsiteX28" fmla="*/ 1297781 w 1626394"/>
                <a:gd name="connsiteY28" fmla="*/ 245268 h 1259681"/>
                <a:gd name="connsiteX29" fmla="*/ 1454944 w 1626394"/>
                <a:gd name="connsiteY29" fmla="*/ 109537 h 1259681"/>
                <a:gd name="connsiteX30" fmla="*/ 1554956 w 1626394"/>
                <a:gd name="connsiteY30" fmla="*/ 21431 h 1259681"/>
                <a:gd name="connsiteX31" fmla="*/ 1574006 w 1626394"/>
                <a:gd name="connsiteY31" fmla="*/ 7143 h 1259681"/>
                <a:gd name="connsiteX32" fmla="*/ 1593056 w 1626394"/>
                <a:gd name="connsiteY32" fmla="*/ 0 h 1259681"/>
                <a:gd name="connsiteX33" fmla="*/ 1604963 w 1626394"/>
                <a:gd name="connsiteY33" fmla="*/ 0 h 1259681"/>
                <a:gd name="connsiteX34" fmla="*/ 1614488 w 1626394"/>
                <a:gd name="connsiteY34" fmla="*/ 2381 h 1259681"/>
                <a:gd name="connsiteX35" fmla="*/ 1621631 w 1626394"/>
                <a:gd name="connsiteY35" fmla="*/ 11906 h 1259681"/>
                <a:gd name="connsiteX36" fmla="*/ 1626394 w 1626394"/>
                <a:gd name="connsiteY36" fmla="*/ 28575 h 1259681"/>
                <a:gd name="connsiteX37" fmla="*/ 1614488 w 1626394"/>
                <a:gd name="connsiteY37" fmla="*/ 54768 h 1259681"/>
                <a:gd name="connsiteX38" fmla="*/ 1535906 w 1626394"/>
                <a:gd name="connsiteY38" fmla="*/ 147637 h 1259681"/>
                <a:gd name="connsiteX39" fmla="*/ 1390650 w 1626394"/>
                <a:gd name="connsiteY39" fmla="*/ 307181 h 1259681"/>
                <a:gd name="connsiteX40" fmla="*/ 1123950 w 1626394"/>
                <a:gd name="connsiteY40" fmla="*/ 585787 h 1259681"/>
                <a:gd name="connsiteX41" fmla="*/ 969169 w 1626394"/>
                <a:gd name="connsiteY41" fmla="*/ 690562 h 1259681"/>
                <a:gd name="connsiteX42" fmla="*/ 790575 w 1626394"/>
                <a:gd name="connsiteY42" fmla="*/ 82153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259681">
                  <a:moveTo>
                    <a:pt x="790575" y="821531"/>
                  </a:moveTo>
                  <a:lnTo>
                    <a:pt x="383381" y="1126331"/>
                  </a:lnTo>
                  <a:lnTo>
                    <a:pt x="292894" y="1247775"/>
                  </a:lnTo>
                  <a:lnTo>
                    <a:pt x="276225" y="1259681"/>
                  </a:lnTo>
                  <a:lnTo>
                    <a:pt x="259556" y="1257300"/>
                  </a:lnTo>
                  <a:lnTo>
                    <a:pt x="230981" y="1240631"/>
                  </a:lnTo>
                  <a:lnTo>
                    <a:pt x="178594" y="1200150"/>
                  </a:lnTo>
                  <a:lnTo>
                    <a:pt x="130969" y="1150143"/>
                  </a:lnTo>
                  <a:lnTo>
                    <a:pt x="85725" y="1090612"/>
                  </a:lnTo>
                  <a:lnTo>
                    <a:pt x="45244" y="1019175"/>
                  </a:lnTo>
                  <a:lnTo>
                    <a:pt x="19050" y="964406"/>
                  </a:lnTo>
                  <a:lnTo>
                    <a:pt x="4763" y="933450"/>
                  </a:lnTo>
                  <a:lnTo>
                    <a:pt x="0" y="904875"/>
                  </a:lnTo>
                  <a:lnTo>
                    <a:pt x="0" y="890587"/>
                  </a:lnTo>
                  <a:lnTo>
                    <a:pt x="0" y="878681"/>
                  </a:lnTo>
                  <a:lnTo>
                    <a:pt x="7144" y="864393"/>
                  </a:lnTo>
                  <a:lnTo>
                    <a:pt x="19050" y="864393"/>
                  </a:lnTo>
                  <a:lnTo>
                    <a:pt x="47625" y="878681"/>
                  </a:lnTo>
                  <a:lnTo>
                    <a:pt x="83344" y="902493"/>
                  </a:lnTo>
                  <a:lnTo>
                    <a:pt x="119063" y="916781"/>
                  </a:lnTo>
                  <a:lnTo>
                    <a:pt x="159544" y="923925"/>
                  </a:lnTo>
                  <a:lnTo>
                    <a:pt x="190500" y="926306"/>
                  </a:lnTo>
                  <a:lnTo>
                    <a:pt x="211931" y="923925"/>
                  </a:lnTo>
                  <a:lnTo>
                    <a:pt x="314325" y="883443"/>
                  </a:lnTo>
                  <a:lnTo>
                    <a:pt x="526256" y="766762"/>
                  </a:lnTo>
                  <a:lnTo>
                    <a:pt x="733425" y="638175"/>
                  </a:lnTo>
                  <a:lnTo>
                    <a:pt x="969169" y="485775"/>
                  </a:lnTo>
                  <a:lnTo>
                    <a:pt x="1126331" y="383381"/>
                  </a:lnTo>
                  <a:lnTo>
                    <a:pt x="1297781" y="245268"/>
                  </a:lnTo>
                  <a:lnTo>
                    <a:pt x="1454944" y="109537"/>
                  </a:lnTo>
                  <a:lnTo>
                    <a:pt x="1554956" y="21431"/>
                  </a:lnTo>
                  <a:lnTo>
                    <a:pt x="1574006" y="7143"/>
                  </a:lnTo>
                  <a:lnTo>
                    <a:pt x="1593056" y="0"/>
                  </a:lnTo>
                  <a:lnTo>
                    <a:pt x="1604963" y="0"/>
                  </a:lnTo>
                  <a:lnTo>
                    <a:pt x="1614488" y="2381"/>
                  </a:lnTo>
                  <a:lnTo>
                    <a:pt x="1621631" y="11906"/>
                  </a:lnTo>
                  <a:lnTo>
                    <a:pt x="1626394" y="28575"/>
                  </a:lnTo>
                  <a:lnTo>
                    <a:pt x="1614488" y="54768"/>
                  </a:lnTo>
                  <a:lnTo>
                    <a:pt x="1535906" y="147637"/>
                  </a:lnTo>
                  <a:lnTo>
                    <a:pt x="1390650" y="307181"/>
                  </a:lnTo>
                  <a:lnTo>
                    <a:pt x="1123950" y="585787"/>
                  </a:lnTo>
                  <a:lnTo>
                    <a:pt x="969169" y="690562"/>
                  </a:lnTo>
                  <a:lnTo>
                    <a:pt x="790575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8EFEED0E-0CDF-4E56-8CCE-695C95F5085E}"/>
                </a:ext>
              </a:extLst>
            </p:cNvPr>
            <p:cNvSpPr/>
            <p:nvPr/>
          </p:nvSpPr>
          <p:spPr>
            <a:xfrm>
              <a:off x="5427664" y="2452689"/>
              <a:ext cx="592137" cy="708025"/>
            </a:xfrm>
            <a:custGeom>
              <a:avLst/>
              <a:gdLst>
                <a:gd name="connsiteX0" fmla="*/ 300037 w 592931"/>
                <a:gd name="connsiteY0" fmla="*/ 504825 h 707231"/>
                <a:gd name="connsiteX1" fmla="*/ 233362 w 592931"/>
                <a:gd name="connsiteY1" fmla="*/ 388143 h 707231"/>
                <a:gd name="connsiteX2" fmla="*/ 157162 w 592931"/>
                <a:gd name="connsiteY2" fmla="*/ 264318 h 707231"/>
                <a:gd name="connsiteX3" fmla="*/ 66675 w 592931"/>
                <a:gd name="connsiteY3" fmla="*/ 133350 h 707231"/>
                <a:gd name="connsiteX4" fmla="*/ 23812 w 592931"/>
                <a:gd name="connsiteY4" fmla="*/ 83343 h 707231"/>
                <a:gd name="connsiteX5" fmla="*/ 7144 w 592931"/>
                <a:gd name="connsiteY5" fmla="*/ 57150 h 707231"/>
                <a:gd name="connsiteX6" fmla="*/ 0 w 592931"/>
                <a:gd name="connsiteY6" fmla="*/ 23812 h 707231"/>
                <a:gd name="connsiteX7" fmla="*/ 7144 w 592931"/>
                <a:gd name="connsiteY7" fmla="*/ 4762 h 707231"/>
                <a:gd name="connsiteX8" fmla="*/ 19050 w 592931"/>
                <a:gd name="connsiteY8" fmla="*/ 0 h 707231"/>
                <a:gd name="connsiteX9" fmla="*/ 42862 w 592931"/>
                <a:gd name="connsiteY9" fmla="*/ 4762 h 707231"/>
                <a:gd name="connsiteX10" fmla="*/ 80962 w 592931"/>
                <a:gd name="connsiteY10" fmla="*/ 30956 h 707231"/>
                <a:gd name="connsiteX11" fmla="*/ 188119 w 592931"/>
                <a:gd name="connsiteY11" fmla="*/ 107156 h 707231"/>
                <a:gd name="connsiteX12" fmla="*/ 314325 w 592931"/>
                <a:gd name="connsiteY12" fmla="*/ 188118 h 707231"/>
                <a:gd name="connsiteX13" fmla="*/ 431006 w 592931"/>
                <a:gd name="connsiteY13" fmla="*/ 257175 h 707231"/>
                <a:gd name="connsiteX14" fmla="*/ 457200 w 592931"/>
                <a:gd name="connsiteY14" fmla="*/ 276225 h 707231"/>
                <a:gd name="connsiteX15" fmla="*/ 485775 w 592931"/>
                <a:gd name="connsiteY15" fmla="*/ 314325 h 707231"/>
                <a:gd name="connsiteX16" fmla="*/ 511969 w 592931"/>
                <a:gd name="connsiteY16" fmla="*/ 376237 h 707231"/>
                <a:gd name="connsiteX17" fmla="*/ 552450 w 592931"/>
                <a:gd name="connsiteY17" fmla="*/ 466725 h 707231"/>
                <a:gd name="connsiteX18" fmla="*/ 592931 w 592931"/>
                <a:gd name="connsiteY18" fmla="*/ 590550 h 707231"/>
                <a:gd name="connsiteX19" fmla="*/ 588169 w 592931"/>
                <a:gd name="connsiteY19" fmla="*/ 623887 h 707231"/>
                <a:gd name="connsiteX20" fmla="*/ 569119 w 592931"/>
                <a:gd name="connsiteY20" fmla="*/ 666750 h 707231"/>
                <a:gd name="connsiteX21" fmla="*/ 540544 w 592931"/>
                <a:gd name="connsiteY21" fmla="*/ 695325 h 707231"/>
                <a:gd name="connsiteX22" fmla="*/ 511969 w 592931"/>
                <a:gd name="connsiteY22" fmla="*/ 707231 h 707231"/>
                <a:gd name="connsiteX23" fmla="*/ 485775 w 592931"/>
                <a:gd name="connsiteY23" fmla="*/ 707231 h 707231"/>
                <a:gd name="connsiteX24" fmla="*/ 450056 w 592931"/>
                <a:gd name="connsiteY24" fmla="*/ 700087 h 707231"/>
                <a:gd name="connsiteX25" fmla="*/ 397669 w 592931"/>
                <a:gd name="connsiteY25" fmla="*/ 669131 h 707231"/>
                <a:gd name="connsiteX26" fmla="*/ 366712 w 592931"/>
                <a:gd name="connsiteY26" fmla="*/ 638175 h 707231"/>
                <a:gd name="connsiteX27" fmla="*/ 300037 w 592931"/>
                <a:gd name="connsiteY27" fmla="*/ 504825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92931" h="707231">
                  <a:moveTo>
                    <a:pt x="300037" y="504825"/>
                  </a:moveTo>
                  <a:lnTo>
                    <a:pt x="233362" y="388143"/>
                  </a:lnTo>
                  <a:lnTo>
                    <a:pt x="157162" y="264318"/>
                  </a:lnTo>
                  <a:lnTo>
                    <a:pt x="66675" y="133350"/>
                  </a:lnTo>
                  <a:lnTo>
                    <a:pt x="23812" y="83343"/>
                  </a:lnTo>
                  <a:lnTo>
                    <a:pt x="7144" y="57150"/>
                  </a:lnTo>
                  <a:lnTo>
                    <a:pt x="0" y="23812"/>
                  </a:lnTo>
                  <a:lnTo>
                    <a:pt x="7144" y="4762"/>
                  </a:lnTo>
                  <a:lnTo>
                    <a:pt x="19050" y="0"/>
                  </a:lnTo>
                  <a:lnTo>
                    <a:pt x="42862" y="4762"/>
                  </a:lnTo>
                  <a:lnTo>
                    <a:pt x="80962" y="30956"/>
                  </a:lnTo>
                  <a:lnTo>
                    <a:pt x="188119" y="107156"/>
                  </a:lnTo>
                  <a:lnTo>
                    <a:pt x="314325" y="188118"/>
                  </a:lnTo>
                  <a:lnTo>
                    <a:pt x="431006" y="257175"/>
                  </a:lnTo>
                  <a:lnTo>
                    <a:pt x="457200" y="276225"/>
                  </a:lnTo>
                  <a:lnTo>
                    <a:pt x="485775" y="314325"/>
                  </a:lnTo>
                  <a:lnTo>
                    <a:pt x="511969" y="376237"/>
                  </a:lnTo>
                  <a:lnTo>
                    <a:pt x="552450" y="466725"/>
                  </a:lnTo>
                  <a:lnTo>
                    <a:pt x="592931" y="590550"/>
                  </a:lnTo>
                  <a:lnTo>
                    <a:pt x="588169" y="623887"/>
                  </a:lnTo>
                  <a:lnTo>
                    <a:pt x="569119" y="666750"/>
                  </a:lnTo>
                  <a:lnTo>
                    <a:pt x="540544" y="695325"/>
                  </a:lnTo>
                  <a:lnTo>
                    <a:pt x="511969" y="707231"/>
                  </a:lnTo>
                  <a:lnTo>
                    <a:pt x="485775" y="707231"/>
                  </a:lnTo>
                  <a:lnTo>
                    <a:pt x="450056" y="700087"/>
                  </a:lnTo>
                  <a:lnTo>
                    <a:pt x="397669" y="669131"/>
                  </a:lnTo>
                  <a:lnTo>
                    <a:pt x="366712" y="638175"/>
                  </a:lnTo>
                  <a:lnTo>
                    <a:pt x="300037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1">
              <a:extLst>
                <a:ext uri="{FF2B5EF4-FFF2-40B4-BE49-F238E27FC236}">
                  <a16:creationId xmlns:a16="http://schemas.microsoft.com/office/drawing/2014/main" id="{45656AD1-3C16-4A41-A60B-1D1722D8C1C2}"/>
                </a:ext>
              </a:extLst>
            </p:cNvPr>
            <p:cNvSpPr/>
            <p:nvPr/>
          </p:nvSpPr>
          <p:spPr>
            <a:xfrm rot="16200000">
              <a:off x="5144295" y="4263232"/>
              <a:ext cx="2847975" cy="500063"/>
            </a:xfrm>
            <a:custGeom>
              <a:avLst/>
              <a:gdLst>
                <a:gd name="connsiteX0" fmla="*/ 1140619 w 2847975"/>
                <a:gd name="connsiteY0" fmla="*/ 416718 h 500062"/>
                <a:gd name="connsiteX1" fmla="*/ 438150 w 2847975"/>
                <a:gd name="connsiteY1" fmla="*/ 419100 h 500062"/>
                <a:gd name="connsiteX2" fmla="*/ 169069 w 2847975"/>
                <a:gd name="connsiteY2" fmla="*/ 416718 h 500062"/>
                <a:gd name="connsiteX3" fmla="*/ 109538 w 2847975"/>
                <a:gd name="connsiteY3" fmla="*/ 411956 h 500062"/>
                <a:gd name="connsiteX4" fmla="*/ 76200 w 2847975"/>
                <a:gd name="connsiteY4" fmla="*/ 402431 h 500062"/>
                <a:gd name="connsiteX5" fmla="*/ 45244 w 2847975"/>
                <a:gd name="connsiteY5" fmla="*/ 390525 h 500062"/>
                <a:gd name="connsiteX6" fmla="*/ 16669 w 2847975"/>
                <a:gd name="connsiteY6" fmla="*/ 371475 h 500062"/>
                <a:gd name="connsiteX7" fmla="*/ 4763 w 2847975"/>
                <a:gd name="connsiteY7" fmla="*/ 354806 h 500062"/>
                <a:gd name="connsiteX8" fmla="*/ 0 w 2847975"/>
                <a:gd name="connsiteY8" fmla="*/ 333375 h 500062"/>
                <a:gd name="connsiteX9" fmla="*/ 7144 w 2847975"/>
                <a:gd name="connsiteY9" fmla="*/ 295275 h 500062"/>
                <a:gd name="connsiteX10" fmla="*/ 21432 w 2847975"/>
                <a:gd name="connsiteY10" fmla="*/ 264318 h 500062"/>
                <a:gd name="connsiteX11" fmla="*/ 47625 w 2847975"/>
                <a:gd name="connsiteY11" fmla="*/ 233362 h 500062"/>
                <a:gd name="connsiteX12" fmla="*/ 92869 w 2847975"/>
                <a:gd name="connsiteY12" fmla="*/ 195262 h 500062"/>
                <a:gd name="connsiteX13" fmla="*/ 223838 w 2847975"/>
                <a:gd name="connsiteY13" fmla="*/ 150018 h 500062"/>
                <a:gd name="connsiteX14" fmla="*/ 385763 w 2847975"/>
                <a:gd name="connsiteY14" fmla="*/ 104775 h 500062"/>
                <a:gd name="connsiteX15" fmla="*/ 416719 w 2847975"/>
                <a:gd name="connsiteY15" fmla="*/ 114300 h 500062"/>
                <a:gd name="connsiteX16" fmla="*/ 507207 w 2847975"/>
                <a:gd name="connsiteY16" fmla="*/ 135731 h 500062"/>
                <a:gd name="connsiteX17" fmla="*/ 611982 w 2847975"/>
                <a:gd name="connsiteY17" fmla="*/ 157162 h 500062"/>
                <a:gd name="connsiteX18" fmla="*/ 740569 w 2847975"/>
                <a:gd name="connsiteY18" fmla="*/ 171450 h 500062"/>
                <a:gd name="connsiteX19" fmla="*/ 931069 w 2847975"/>
                <a:gd name="connsiteY19" fmla="*/ 185737 h 500062"/>
                <a:gd name="connsiteX20" fmla="*/ 1197769 w 2847975"/>
                <a:gd name="connsiteY20" fmla="*/ 200025 h 500062"/>
                <a:gd name="connsiteX21" fmla="*/ 1616869 w 2847975"/>
                <a:gd name="connsiteY21" fmla="*/ 211931 h 500062"/>
                <a:gd name="connsiteX22" fmla="*/ 1878807 w 2847975"/>
                <a:gd name="connsiteY22" fmla="*/ 216693 h 500062"/>
                <a:gd name="connsiteX23" fmla="*/ 2159794 w 2847975"/>
                <a:gd name="connsiteY23" fmla="*/ 221456 h 500062"/>
                <a:gd name="connsiteX24" fmla="*/ 2440782 w 2847975"/>
                <a:gd name="connsiteY24" fmla="*/ 204787 h 500062"/>
                <a:gd name="connsiteX25" fmla="*/ 2595563 w 2847975"/>
                <a:gd name="connsiteY25" fmla="*/ 192881 h 500062"/>
                <a:gd name="connsiteX26" fmla="*/ 2631282 w 2847975"/>
                <a:gd name="connsiteY26" fmla="*/ 178593 h 500062"/>
                <a:gd name="connsiteX27" fmla="*/ 2674144 w 2847975"/>
                <a:gd name="connsiteY27" fmla="*/ 150018 h 500062"/>
                <a:gd name="connsiteX28" fmla="*/ 2724150 w 2847975"/>
                <a:gd name="connsiteY28" fmla="*/ 102393 h 500062"/>
                <a:gd name="connsiteX29" fmla="*/ 2790825 w 2847975"/>
                <a:gd name="connsiteY29" fmla="*/ 28575 h 500062"/>
                <a:gd name="connsiteX30" fmla="*/ 2807494 w 2847975"/>
                <a:gd name="connsiteY30" fmla="*/ 9525 h 500062"/>
                <a:gd name="connsiteX31" fmla="*/ 2828925 w 2847975"/>
                <a:gd name="connsiteY31" fmla="*/ 0 h 500062"/>
                <a:gd name="connsiteX32" fmla="*/ 2843213 w 2847975"/>
                <a:gd name="connsiteY32" fmla="*/ 2381 h 500062"/>
                <a:gd name="connsiteX33" fmla="*/ 2847975 w 2847975"/>
                <a:gd name="connsiteY33" fmla="*/ 14287 h 500062"/>
                <a:gd name="connsiteX34" fmla="*/ 2845594 w 2847975"/>
                <a:gd name="connsiteY34" fmla="*/ 45243 h 500062"/>
                <a:gd name="connsiteX35" fmla="*/ 2833688 w 2847975"/>
                <a:gd name="connsiteY35" fmla="*/ 107156 h 500062"/>
                <a:gd name="connsiteX36" fmla="*/ 2817019 w 2847975"/>
                <a:gd name="connsiteY36" fmla="*/ 169068 h 500062"/>
                <a:gd name="connsiteX37" fmla="*/ 2786063 w 2847975"/>
                <a:gd name="connsiteY37" fmla="*/ 254793 h 500062"/>
                <a:gd name="connsiteX38" fmla="*/ 2743200 w 2847975"/>
                <a:gd name="connsiteY38" fmla="*/ 335756 h 500062"/>
                <a:gd name="connsiteX39" fmla="*/ 2695575 w 2847975"/>
                <a:gd name="connsiteY39" fmla="*/ 395287 h 500062"/>
                <a:gd name="connsiteX40" fmla="*/ 2631282 w 2847975"/>
                <a:gd name="connsiteY40" fmla="*/ 457200 h 500062"/>
                <a:gd name="connsiteX41" fmla="*/ 2578894 w 2847975"/>
                <a:gd name="connsiteY41" fmla="*/ 495300 h 500062"/>
                <a:gd name="connsiteX42" fmla="*/ 2545557 w 2847975"/>
                <a:gd name="connsiteY42" fmla="*/ 500062 h 500062"/>
                <a:gd name="connsiteX43" fmla="*/ 2533650 w 2847975"/>
                <a:gd name="connsiteY43" fmla="*/ 500062 h 500062"/>
                <a:gd name="connsiteX44" fmla="*/ 2514600 w 2847975"/>
                <a:gd name="connsiteY44" fmla="*/ 490537 h 500062"/>
                <a:gd name="connsiteX45" fmla="*/ 2486025 w 2847975"/>
                <a:gd name="connsiteY45" fmla="*/ 466725 h 500062"/>
                <a:gd name="connsiteX46" fmla="*/ 2440782 w 2847975"/>
                <a:gd name="connsiteY46" fmla="*/ 438150 h 500062"/>
                <a:gd name="connsiteX47" fmla="*/ 2386013 w 2847975"/>
                <a:gd name="connsiteY47" fmla="*/ 416718 h 500062"/>
                <a:gd name="connsiteX48" fmla="*/ 2195513 w 2847975"/>
                <a:gd name="connsiteY48" fmla="*/ 416718 h 500062"/>
                <a:gd name="connsiteX49" fmla="*/ 1905000 w 2847975"/>
                <a:gd name="connsiteY49" fmla="*/ 411956 h 500062"/>
                <a:gd name="connsiteX50" fmla="*/ 1140619 w 2847975"/>
                <a:gd name="connsiteY50" fmla="*/ 416718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847975" h="500062">
                  <a:moveTo>
                    <a:pt x="1140619" y="416718"/>
                  </a:moveTo>
                  <a:lnTo>
                    <a:pt x="438150" y="419100"/>
                  </a:lnTo>
                  <a:lnTo>
                    <a:pt x="169069" y="416718"/>
                  </a:lnTo>
                  <a:lnTo>
                    <a:pt x="109538" y="411956"/>
                  </a:lnTo>
                  <a:lnTo>
                    <a:pt x="76200" y="402431"/>
                  </a:lnTo>
                  <a:lnTo>
                    <a:pt x="45244" y="390525"/>
                  </a:lnTo>
                  <a:lnTo>
                    <a:pt x="16669" y="371475"/>
                  </a:lnTo>
                  <a:lnTo>
                    <a:pt x="4763" y="354806"/>
                  </a:lnTo>
                  <a:lnTo>
                    <a:pt x="0" y="333375"/>
                  </a:lnTo>
                  <a:lnTo>
                    <a:pt x="7144" y="295275"/>
                  </a:lnTo>
                  <a:lnTo>
                    <a:pt x="21432" y="264318"/>
                  </a:lnTo>
                  <a:lnTo>
                    <a:pt x="47625" y="233362"/>
                  </a:lnTo>
                  <a:lnTo>
                    <a:pt x="92869" y="195262"/>
                  </a:lnTo>
                  <a:lnTo>
                    <a:pt x="223838" y="150018"/>
                  </a:lnTo>
                  <a:lnTo>
                    <a:pt x="385763" y="104775"/>
                  </a:lnTo>
                  <a:lnTo>
                    <a:pt x="416719" y="114300"/>
                  </a:lnTo>
                  <a:lnTo>
                    <a:pt x="507207" y="135731"/>
                  </a:lnTo>
                  <a:lnTo>
                    <a:pt x="611982" y="157162"/>
                  </a:lnTo>
                  <a:lnTo>
                    <a:pt x="740569" y="171450"/>
                  </a:lnTo>
                  <a:lnTo>
                    <a:pt x="931069" y="185737"/>
                  </a:lnTo>
                  <a:lnTo>
                    <a:pt x="1197769" y="200025"/>
                  </a:lnTo>
                  <a:lnTo>
                    <a:pt x="1616869" y="211931"/>
                  </a:lnTo>
                  <a:lnTo>
                    <a:pt x="1878807" y="216693"/>
                  </a:lnTo>
                  <a:lnTo>
                    <a:pt x="2159794" y="221456"/>
                  </a:lnTo>
                  <a:lnTo>
                    <a:pt x="2440782" y="204787"/>
                  </a:lnTo>
                  <a:lnTo>
                    <a:pt x="2595563" y="192881"/>
                  </a:lnTo>
                  <a:lnTo>
                    <a:pt x="2631282" y="178593"/>
                  </a:lnTo>
                  <a:lnTo>
                    <a:pt x="2674144" y="150018"/>
                  </a:lnTo>
                  <a:lnTo>
                    <a:pt x="2724150" y="102393"/>
                  </a:lnTo>
                  <a:lnTo>
                    <a:pt x="2790825" y="28575"/>
                  </a:lnTo>
                  <a:lnTo>
                    <a:pt x="2807494" y="9525"/>
                  </a:lnTo>
                  <a:lnTo>
                    <a:pt x="2828925" y="0"/>
                  </a:lnTo>
                  <a:lnTo>
                    <a:pt x="2843213" y="2381"/>
                  </a:lnTo>
                  <a:lnTo>
                    <a:pt x="2847975" y="14287"/>
                  </a:lnTo>
                  <a:lnTo>
                    <a:pt x="2845594" y="45243"/>
                  </a:lnTo>
                  <a:lnTo>
                    <a:pt x="2833688" y="107156"/>
                  </a:lnTo>
                  <a:lnTo>
                    <a:pt x="2817019" y="169068"/>
                  </a:lnTo>
                  <a:lnTo>
                    <a:pt x="2786063" y="254793"/>
                  </a:lnTo>
                  <a:lnTo>
                    <a:pt x="2743200" y="335756"/>
                  </a:lnTo>
                  <a:lnTo>
                    <a:pt x="2695575" y="395287"/>
                  </a:lnTo>
                  <a:lnTo>
                    <a:pt x="2631282" y="457200"/>
                  </a:lnTo>
                  <a:lnTo>
                    <a:pt x="2578894" y="495300"/>
                  </a:lnTo>
                  <a:lnTo>
                    <a:pt x="2545557" y="500062"/>
                  </a:lnTo>
                  <a:lnTo>
                    <a:pt x="2533650" y="500062"/>
                  </a:lnTo>
                  <a:lnTo>
                    <a:pt x="2514600" y="490537"/>
                  </a:lnTo>
                  <a:lnTo>
                    <a:pt x="2486025" y="466725"/>
                  </a:lnTo>
                  <a:lnTo>
                    <a:pt x="2440782" y="438150"/>
                  </a:lnTo>
                  <a:lnTo>
                    <a:pt x="2386013" y="416718"/>
                  </a:lnTo>
                  <a:lnTo>
                    <a:pt x="2195513" y="416718"/>
                  </a:lnTo>
                  <a:lnTo>
                    <a:pt x="1905000" y="411956"/>
                  </a:lnTo>
                  <a:lnTo>
                    <a:pt x="1140619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D6FFE201-01C8-4B18-937F-A8B5DD0412DF}"/>
                </a:ext>
              </a:extLst>
            </p:cNvPr>
            <p:cNvSpPr/>
            <p:nvPr/>
          </p:nvSpPr>
          <p:spPr>
            <a:xfrm>
              <a:off x="5032376" y="3846514"/>
              <a:ext cx="1585913" cy="1577975"/>
            </a:xfrm>
            <a:custGeom>
              <a:avLst/>
              <a:gdLst>
                <a:gd name="connsiteX0" fmla="*/ 854869 w 1585913"/>
                <a:gd name="connsiteY0" fmla="*/ 976312 h 1578769"/>
                <a:gd name="connsiteX1" fmla="*/ 647700 w 1585913"/>
                <a:gd name="connsiteY1" fmla="*/ 1147762 h 1578769"/>
                <a:gd name="connsiteX2" fmla="*/ 354807 w 1585913"/>
                <a:gd name="connsiteY2" fmla="*/ 1366837 h 1578769"/>
                <a:gd name="connsiteX3" fmla="*/ 64294 w 1585913"/>
                <a:gd name="connsiteY3" fmla="*/ 1564481 h 1578769"/>
                <a:gd name="connsiteX4" fmla="*/ 40482 w 1585913"/>
                <a:gd name="connsiteY4" fmla="*/ 1576387 h 1578769"/>
                <a:gd name="connsiteX5" fmla="*/ 23813 w 1585913"/>
                <a:gd name="connsiteY5" fmla="*/ 1578769 h 1578769"/>
                <a:gd name="connsiteX6" fmla="*/ 7144 w 1585913"/>
                <a:gd name="connsiteY6" fmla="*/ 1574006 h 1578769"/>
                <a:gd name="connsiteX7" fmla="*/ 0 w 1585913"/>
                <a:gd name="connsiteY7" fmla="*/ 1562100 h 1578769"/>
                <a:gd name="connsiteX8" fmla="*/ 7144 w 1585913"/>
                <a:gd name="connsiteY8" fmla="*/ 1545431 h 1578769"/>
                <a:gd name="connsiteX9" fmla="*/ 114300 w 1585913"/>
                <a:gd name="connsiteY9" fmla="*/ 1443037 h 1578769"/>
                <a:gd name="connsiteX10" fmla="*/ 269082 w 1585913"/>
                <a:gd name="connsiteY10" fmla="*/ 1302544 h 1578769"/>
                <a:gd name="connsiteX11" fmla="*/ 411957 w 1585913"/>
                <a:gd name="connsiteY11" fmla="*/ 1166812 h 1578769"/>
                <a:gd name="connsiteX12" fmla="*/ 597694 w 1585913"/>
                <a:gd name="connsiteY12" fmla="*/ 990600 h 1578769"/>
                <a:gd name="connsiteX13" fmla="*/ 723900 w 1585913"/>
                <a:gd name="connsiteY13" fmla="*/ 862012 h 1578769"/>
                <a:gd name="connsiteX14" fmla="*/ 859632 w 1585913"/>
                <a:gd name="connsiteY14" fmla="*/ 719137 h 1578769"/>
                <a:gd name="connsiteX15" fmla="*/ 981075 w 1585913"/>
                <a:gd name="connsiteY15" fmla="*/ 569119 h 1578769"/>
                <a:gd name="connsiteX16" fmla="*/ 1116807 w 1585913"/>
                <a:gd name="connsiteY16" fmla="*/ 404812 h 1578769"/>
                <a:gd name="connsiteX17" fmla="*/ 1259682 w 1585913"/>
                <a:gd name="connsiteY17" fmla="*/ 226219 h 1578769"/>
                <a:gd name="connsiteX18" fmla="*/ 1352550 w 1585913"/>
                <a:gd name="connsiteY18" fmla="*/ 90487 h 1578769"/>
                <a:gd name="connsiteX19" fmla="*/ 1585913 w 1585913"/>
                <a:gd name="connsiteY19" fmla="*/ 0 h 1578769"/>
                <a:gd name="connsiteX20" fmla="*/ 1581150 w 1585913"/>
                <a:gd name="connsiteY20" fmla="*/ 150019 h 1578769"/>
                <a:gd name="connsiteX21" fmla="*/ 1481138 w 1585913"/>
                <a:gd name="connsiteY21" fmla="*/ 257175 h 1578769"/>
                <a:gd name="connsiteX22" fmla="*/ 1364457 w 1585913"/>
                <a:gd name="connsiteY22" fmla="*/ 402431 h 1578769"/>
                <a:gd name="connsiteX23" fmla="*/ 1240632 w 1585913"/>
                <a:gd name="connsiteY23" fmla="*/ 559594 h 1578769"/>
                <a:gd name="connsiteX24" fmla="*/ 1102519 w 1585913"/>
                <a:gd name="connsiteY24" fmla="*/ 711994 h 1578769"/>
                <a:gd name="connsiteX25" fmla="*/ 990600 w 1585913"/>
                <a:gd name="connsiteY25" fmla="*/ 835819 h 1578769"/>
                <a:gd name="connsiteX26" fmla="*/ 854869 w 1585913"/>
                <a:gd name="connsiteY26" fmla="*/ 976312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5913" h="1578769">
                  <a:moveTo>
                    <a:pt x="854869" y="976312"/>
                  </a:moveTo>
                  <a:lnTo>
                    <a:pt x="647700" y="1147762"/>
                  </a:lnTo>
                  <a:lnTo>
                    <a:pt x="354807" y="1366837"/>
                  </a:lnTo>
                  <a:lnTo>
                    <a:pt x="64294" y="1564481"/>
                  </a:lnTo>
                  <a:lnTo>
                    <a:pt x="40482" y="1576387"/>
                  </a:lnTo>
                  <a:lnTo>
                    <a:pt x="23813" y="1578769"/>
                  </a:lnTo>
                  <a:lnTo>
                    <a:pt x="7144" y="1574006"/>
                  </a:lnTo>
                  <a:lnTo>
                    <a:pt x="0" y="1562100"/>
                  </a:lnTo>
                  <a:lnTo>
                    <a:pt x="7144" y="1545431"/>
                  </a:lnTo>
                  <a:lnTo>
                    <a:pt x="114300" y="1443037"/>
                  </a:lnTo>
                  <a:lnTo>
                    <a:pt x="269082" y="1302544"/>
                  </a:lnTo>
                  <a:lnTo>
                    <a:pt x="411957" y="1166812"/>
                  </a:lnTo>
                  <a:lnTo>
                    <a:pt x="597694" y="990600"/>
                  </a:lnTo>
                  <a:lnTo>
                    <a:pt x="723900" y="862012"/>
                  </a:lnTo>
                  <a:lnTo>
                    <a:pt x="859632" y="719137"/>
                  </a:lnTo>
                  <a:lnTo>
                    <a:pt x="981075" y="569119"/>
                  </a:lnTo>
                  <a:lnTo>
                    <a:pt x="1116807" y="404812"/>
                  </a:lnTo>
                  <a:lnTo>
                    <a:pt x="1259682" y="226219"/>
                  </a:lnTo>
                  <a:lnTo>
                    <a:pt x="1352550" y="90487"/>
                  </a:lnTo>
                  <a:lnTo>
                    <a:pt x="1585913" y="0"/>
                  </a:lnTo>
                  <a:lnTo>
                    <a:pt x="1581150" y="150019"/>
                  </a:lnTo>
                  <a:lnTo>
                    <a:pt x="1481138" y="257175"/>
                  </a:lnTo>
                  <a:lnTo>
                    <a:pt x="1364457" y="402431"/>
                  </a:lnTo>
                  <a:lnTo>
                    <a:pt x="1240632" y="559594"/>
                  </a:lnTo>
                  <a:lnTo>
                    <a:pt x="1102519" y="711994"/>
                  </a:lnTo>
                  <a:lnTo>
                    <a:pt x="990600" y="835819"/>
                  </a:lnTo>
                  <a:lnTo>
                    <a:pt x="854869" y="976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55DADA3F-FA3F-4783-B001-8C1A81CA2D72}"/>
                </a:ext>
              </a:extLst>
            </p:cNvPr>
            <p:cNvSpPr/>
            <p:nvPr/>
          </p:nvSpPr>
          <p:spPr>
            <a:xfrm>
              <a:off x="6661151" y="3810000"/>
              <a:ext cx="1920875" cy="1671638"/>
            </a:xfrm>
            <a:custGeom>
              <a:avLst/>
              <a:gdLst>
                <a:gd name="connsiteX0" fmla="*/ 728663 w 1921669"/>
                <a:gd name="connsiteY0" fmla="*/ 1023938 h 1671638"/>
                <a:gd name="connsiteX1" fmla="*/ 359569 w 1921669"/>
                <a:gd name="connsiteY1" fmla="*/ 588169 h 1671638"/>
                <a:gd name="connsiteX2" fmla="*/ 154782 w 1921669"/>
                <a:gd name="connsiteY2" fmla="*/ 340519 h 1671638"/>
                <a:gd name="connsiteX3" fmla="*/ 4763 w 1921669"/>
                <a:gd name="connsiteY3" fmla="*/ 166688 h 1671638"/>
                <a:gd name="connsiteX4" fmla="*/ 0 w 1921669"/>
                <a:gd name="connsiteY4" fmla="*/ 0 h 1671638"/>
                <a:gd name="connsiteX5" fmla="*/ 150019 w 1921669"/>
                <a:gd name="connsiteY5" fmla="*/ 140494 h 1671638"/>
                <a:gd name="connsiteX6" fmla="*/ 369094 w 1921669"/>
                <a:gd name="connsiteY6" fmla="*/ 366713 h 1671638"/>
                <a:gd name="connsiteX7" fmla="*/ 571500 w 1921669"/>
                <a:gd name="connsiteY7" fmla="*/ 564356 h 1671638"/>
                <a:gd name="connsiteX8" fmla="*/ 731044 w 1921669"/>
                <a:gd name="connsiteY8" fmla="*/ 716756 h 1671638"/>
                <a:gd name="connsiteX9" fmla="*/ 921544 w 1921669"/>
                <a:gd name="connsiteY9" fmla="*/ 892969 h 1671638"/>
                <a:gd name="connsiteX10" fmla="*/ 1073944 w 1921669"/>
                <a:gd name="connsiteY10" fmla="*/ 1031081 h 1671638"/>
                <a:gd name="connsiteX11" fmla="*/ 1257300 w 1921669"/>
                <a:gd name="connsiteY11" fmla="*/ 1176338 h 1671638"/>
                <a:gd name="connsiteX12" fmla="*/ 1488282 w 1921669"/>
                <a:gd name="connsiteY12" fmla="*/ 1340644 h 1671638"/>
                <a:gd name="connsiteX13" fmla="*/ 1678782 w 1921669"/>
                <a:gd name="connsiteY13" fmla="*/ 1471613 h 1671638"/>
                <a:gd name="connsiteX14" fmla="*/ 1878807 w 1921669"/>
                <a:gd name="connsiteY14" fmla="*/ 1600200 h 1671638"/>
                <a:gd name="connsiteX15" fmla="*/ 1912144 w 1921669"/>
                <a:gd name="connsiteY15" fmla="*/ 1626394 h 1671638"/>
                <a:gd name="connsiteX16" fmla="*/ 1921669 w 1921669"/>
                <a:gd name="connsiteY16" fmla="*/ 1643063 h 1671638"/>
                <a:gd name="connsiteX17" fmla="*/ 1914525 w 1921669"/>
                <a:gd name="connsiteY17" fmla="*/ 1662113 h 1671638"/>
                <a:gd name="connsiteX18" fmla="*/ 1895475 w 1921669"/>
                <a:gd name="connsiteY18" fmla="*/ 1671638 h 1671638"/>
                <a:gd name="connsiteX19" fmla="*/ 1783557 w 1921669"/>
                <a:gd name="connsiteY19" fmla="*/ 1666875 h 1671638"/>
                <a:gd name="connsiteX20" fmla="*/ 1514475 w 1921669"/>
                <a:gd name="connsiteY20" fmla="*/ 1647825 h 1671638"/>
                <a:gd name="connsiteX21" fmla="*/ 1288257 w 1921669"/>
                <a:gd name="connsiteY21" fmla="*/ 1628775 h 1671638"/>
                <a:gd name="connsiteX22" fmla="*/ 1262063 w 1921669"/>
                <a:gd name="connsiteY22" fmla="*/ 1624013 h 1671638"/>
                <a:gd name="connsiteX23" fmla="*/ 1233488 w 1921669"/>
                <a:gd name="connsiteY23" fmla="*/ 1604963 h 1671638"/>
                <a:gd name="connsiteX24" fmla="*/ 1157288 w 1921669"/>
                <a:gd name="connsiteY24" fmla="*/ 1538288 h 1671638"/>
                <a:gd name="connsiteX25" fmla="*/ 985838 w 1921669"/>
                <a:gd name="connsiteY25" fmla="*/ 1335881 h 1671638"/>
                <a:gd name="connsiteX26" fmla="*/ 728663 w 1921669"/>
                <a:gd name="connsiteY26" fmla="*/ 10239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21669" h="1671638">
                  <a:moveTo>
                    <a:pt x="728663" y="1023938"/>
                  </a:moveTo>
                  <a:lnTo>
                    <a:pt x="359569" y="588169"/>
                  </a:lnTo>
                  <a:lnTo>
                    <a:pt x="154782" y="340519"/>
                  </a:lnTo>
                  <a:lnTo>
                    <a:pt x="4763" y="166688"/>
                  </a:lnTo>
                  <a:lnTo>
                    <a:pt x="0" y="0"/>
                  </a:lnTo>
                  <a:lnTo>
                    <a:pt x="150019" y="140494"/>
                  </a:lnTo>
                  <a:lnTo>
                    <a:pt x="369094" y="366713"/>
                  </a:lnTo>
                  <a:lnTo>
                    <a:pt x="571500" y="564356"/>
                  </a:lnTo>
                  <a:lnTo>
                    <a:pt x="731044" y="716756"/>
                  </a:lnTo>
                  <a:lnTo>
                    <a:pt x="921544" y="892969"/>
                  </a:lnTo>
                  <a:lnTo>
                    <a:pt x="1073944" y="1031081"/>
                  </a:lnTo>
                  <a:lnTo>
                    <a:pt x="1257300" y="1176338"/>
                  </a:lnTo>
                  <a:lnTo>
                    <a:pt x="1488282" y="1340644"/>
                  </a:lnTo>
                  <a:lnTo>
                    <a:pt x="1678782" y="1471613"/>
                  </a:lnTo>
                  <a:lnTo>
                    <a:pt x="1878807" y="1600200"/>
                  </a:lnTo>
                  <a:lnTo>
                    <a:pt x="1912144" y="1626394"/>
                  </a:lnTo>
                  <a:lnTo>
                    <a:pt x="1921669" y="1643063"/>
                  </a:lnTo>
                  <a:lnTo>
                    <a:pt x="1914525" y="1662113"/>
                  </a:lnTo>
                  <a:lnTo>
                    <a:pt x="1895475" y="1671638"/>
                  </a:lnTo>
                  <a:lnTo>
                    <a:pt x="1783557" y="1666875"/>
                  </a:lnTo>
                  <a:lnTo>
                    <a:pt x="1514475" y="1647825"/>
                  </a:lnTo>
                  <a:lnTo>
                    <a:pt x="1288257" y="1628775"/>
                  </a:lnTo>
                  <a:lnTo>
                    <a:pt x="1262063" y="1624013"/>
                  </a:lnTo>
                  <a:lnTo>
                    <a:pt x="1233488" y="1604963"/>
                  </a:lnTo>
                  <a:lnTo>
                    <a:pt x="1157288" y="1538288"/>
                  </a:lnTo>
                  <a:lnTo>
                    <a:pt x="985838" y="1335881"/>
                  </a:lnTo>
                  <a:lnTo>
                    <a:pt x="728663" y="1023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200112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54804407-9F2E-4405-A0D3-7DC24CFFAAC2}"/>
              </a:ext>
            </a:extLst>
          </p:cNvPr>
          <p:cNvSpPr/>
          <p:nvPr/>
        </p:nvSpPr>
        <p:spPr>
          <a:xfrm rot="16200000">
            <a:off x="3075783" y="2212182"/>
            <a:ext cx="2571750" cy="1443037"/>
          </a:xfrm>
          <a:custGeom>
            <a:avLst/>
            <a:gdLst>
              <a:gd name="connsiteX0" fmla="*/ 1207294 w 2571750"/>
              <a:gd name="connsiteY0" fmla="*/ 678657 h 1443038"/>
              <a:gd name="connsiteX1" fmla="*/ 1054894 w 2571750"/>
              <a:gd name="connsiteY1" fmla="*/ 595313 h 1443038"/>
              <a:gd name="connsiteX2" fmla="*/ 850106 w 2571750"/>
              <a:gd name="connsiteY2" fmla="*/ 481013 h 1443038"/>
              <a:gd name="connsiteX3" fmla="*/ 683419 w 2571750"/>
              <a:gd name="connsiteY3" fmla="*/ 388144 h 1443038"/>
              <a:gd name="connsiteX4" fmla="*/ 526256 w 2571750"/>
              <a:gd name="connsiteY4" fmla="*/ 295275 h 1443038"/>
              <a:gd name="connsiteX5" fmla="*/ 376237 w 2571750"/>
              <a:gd name="connsiteY5" fmla="*/ 207169 h 1443038"/>
              <a:gd name="connsiteX6" fmla="*/ 252412 w 2571750"/>
              <a:gd name="connsiteY6" fmla="*/ 133350 h 1443038"/>
              <a:gd name="connsiteX7" fmla="*/ 145256 w 2571750"/>
              <a:gd name="connsiteY7" fmla="*/ 69057 h 1443038"/>
              <a:gd name="connsiteX8" fmla="*/ 52387 w 2571750"/>
              <a:gd name="connsiteY8" fmla="*/ 11907 h 1443038"/>
              <a:gd name="connsiteX9" fmla="*/ 28575 w 2571750"/>
              <a:gd name="connsiteY9" fmla="*/ 0 h 1443038"/>
              <a:gd name="connsiteX10" fmla="*/ 16669 w 2571750"/>
              <a:gd name="connsiteY10" fmla="*/ 0 h 1443038"/>
              <a:gd name="connsiteX11" fmla="*/ 4762 w 2571750"/>
              <a:gd name="connsiteY11" fmla="*/ 2382 h 1443038"/>
              <a:gd name="connsiteX12" fmla="*/ 0 w 2571750"/>
              <a:gd name="connsiteY12" fmla="*/ 9525 h 1443038"/>
              <a:gd name="connsiteX13" fmla="*/ 0 w 2571750"/>
              <a:gd name="connsiteY13" fmla="*/ 26194 h 1443038"/>
              <a:gd name="connsiteX14" fmla="*/ 7144 w 2571750"/>
              <a:gd name="connsiteY14" fmla="*/ 45244 h 1443038"/>
              <a:gd name="connsiteX15" fmla="*/ 21431 w 2571750"/>
              <a:gd name="connsiteY15" fmla="*/ 66675 h 1443038"/>
              <a:gd name="connsiteX16" fmla="*/ 64294 w 2571750"/>
              <a:gd name="connsiteY16" fmla="*/ 109538 h 1443038"/>
              <a:gd name="connsiteX17" fmla="*/ 159544 w 2571750"/>
              <a:gd name="connsiteY17" fmla="*/ 197644 h 1443038"/>
              <a:gd name="connsiteX18" fmla="*/ 235744 w 2571750"/>
              <a:gd name="connsiteY18" fmla="*/ 264319 h 1443038"/>
              <a:gd name="connsiteX19" fmla="*/ 311944 w 2571750"/>
              <a:gd name="connsiteY19" fmla="*/ 330994 h 1443038"/>
              <a:gd name="connsiteX20" fmla="*/ 476250 w 2571750"/>
              <a:gd name="connsiteY20" fmla="*/ 461963 h 1443038"/>
              <a:gd name="connsiteX21" fmla="*/ 688181 w 2571750"/>
              <a:gd name="connsiteY21" fmla="*/ 609600 h 1443038"/>
              <a:gd name="connsiteX22" fmla="*/ 866775 w 2571750"/>
              <a:gd name="connsiteY22" fmla="*/ 728663 h 1443038"/>
              <a:gd name="connsiteX23" fmla="*/ 942975 w 2571750"/>
              <a:gd name="connsiteY23" fmla="*/ 769144 h 1443038"/>
              <a:gd name="connsiteX24" fmla="*/ 1173956 w 2571750"/>
              <a:gd name="connsiteY24" fmla="*/ 902494 h 1443038"/>
              <a:gd name="connsiteX25" fmla="*/ 1378744 w 2571750"/>
              <a:gd name="connsiteY25" fmla="*/ 1021557 h 1443038"/>
              <a:gd name="connsiteX26" fmla="*/ 1521619 w 2571750"/>
              <a:gd name="connsiteY26" fmla="*/ 1097757 h 1443038"/>
              <a:gd name="connsiteX27" fmla="*/ 1659731 w 2571750"/>
              <a:gd name="connsiteY27" fmla="*/ 1162050 h 1443038"/>
              <a:gd name="connsiteX28" fmla="*/ 1774031 w 2571750"/>
              <a:gd name="connsiteY28" fmla="*/ 1214438 h 1443038"/>
              <a:gd name="connsiteX29" fmla="*/ 1890712 w 2571750"/>
              <a:gd name="connsiteY29" fmla="*/ 1257300 h 1443038"/>
              <a:gd name="connsiteX30" fmla="*/ 1959769 w 2571750"/>
              <a:gd name="connsiteY30" fmla="*/ 1283494 h 1443038"/>
              <a:gd name="connsiteX31" fmla="*/ 2016919 w 2571750"/>
              <a:gd name="connsiteY31" fmla="*/ 1304925 h 1443038"/>
              <a:gd name="connsiteX32" fmla="*/ 2047875 w 2571750"/>
              <a:gd name="connsiteY32" fmla="*/ 1321594 h 1443038"/>
              <a:gd name="connsiteX33" fmla="*/ 2069306 w 2571750"/>
              <a:gd name="connsiteY33" fmla="*/ 1338263 h 1443038"/>
              <a:gd name="connsiteX34" fmla="*/ 2088356 w 2571750"/>
              <a:gd name="connsiteY34" fmla="*/ 1354932 h 1443038"/>
              <a:gd name="connsiteX35" fmla="*/ 2100262 w 2571750"/>
              <a:gd name="connsiteY35" fmla="*/ 1369219 h 1443038"/>
              <a:gd name="connsiteX36" fmla="*/ 2112169 w 2571750"/>
              <a:gd name="connsiteY36" fmla="*/ 1395413 h 1443038"/>
              <a:gd name="connsiteX37" fmla="*/ 2121694 w 2571750"/>
              <a:gd name="connsiteY37" fmla="*/ 1409700 h 1443038"/>
              <a:gd name="connsiteX38" fmla="*/ 2131219 w 2571750"/>
              <a:gd name="connsiteY38" fmla="*/ 1423988 h 1443038"/>
              <a:gd name="connsiteX39" fmla="*/ 2147887 w 2571750"/>
              <a:gd name="connsiteY39" fmla="*/ 1433513 h 1443038"/>
              <a:gd name="connsiteX40" fmla="*/ 2178844 w 2571750"/>
              <a:gd name="connsiteY40" fmla="*/ 1443038 h 1443038"/>
              <a:gd name="connsiteX41" fmla="*/ 2207419 w 2571750"/>
              <a:gd name="connsiteY41" fmla="*/ 1443038 h 1443038"/>
              <a:gd name="connsiteX42" fmla="*/ 2238375 w 2571750"/>
              <a:gd name="connsiteY42" fmla="*/ 1431132 h 1443038"/>
              <a:gd name="connsiteX43" fmla="*/ 2300287 w 2571750"/>
              <a:gd name="connsiteY43" fmla="*/ 1393032 h 1443038"/>
              <a:gd name="connsiteX44" fmla="*/ 2366962 w 2571750"/>
              <a:gd name="connsiteY44" fmla="*/ 1335882 h 1443038"/>
              <a:gd name="connsiteX45" fmla="*/ 2436019 w 2571750"/>
              <a:gd name="connsiteY45" fmla="*/ 1259682 h 1443038"/>
              <a:gd name="connsiteX46" fmla="*/ 2466975 w 2571750"/>
              <a:gd name="connsiteY46" fmla="*/ 1202532 h 1443038"/>
              <a:gd name="connsiteX47" fmla="*/ 2502694 w 2571750"/>
              <a:gd name="connsiteY47" fmla="*/ 1119188 h 1443038"/>
              <a:gd name="connsiteX48" fmla="*/ 2536031 w 2571750"/>
              <a:gd name="connsiteY48" fmla="*/ 1028700 h 1443038"/>
              <a:gd name="connsiteX49" fmla="*/ 2559844 w 2571750"/>
              <a:gd name="connsiteY49" fmla="*/ 952500 h 1443038"/>
              <a:gd name="connsiteX50" fmla="*/ 2571750 w 2571750"/>
              <a:gd name="connsiteY50" fmla="*/ 919163 h 1443038"/>
              <a:gd name="connsiteX51" fmla="*/ 2571750 w 2571750"/>
              <a:gd name="connsiteY51" fmla="*/ 909638 h 1443038"/>
              <a:gd name="connsiteX52" fmla="*/ 2566987 w 2571750"/>
              <a:gd name="connsiteY52" fmla="*/ 895350 h 1443038"/>
              <a:gd name="connsiteX53" fmla="*/ 2547937 w 2571750"/>
              <a:gd name="connsiteY53" fmla="*/ 892969 h 1443038"/>
              <a:gd name="connsiteX54" fmla="*/ 2524125 w 2571750"/>
              <a:gd name="connsiteY54" fmla="*/ 902494 h 1443038"/>
              <a:gd name="connsiteX55" fmla="*/ 2500312 w 2571750"/>
              <a:gd name="connsiteY55" fmla="*/ 928688 h 1443038"/>
              <a:gd name="connsiteX56" fmla="*/ 2488406 w 2571750"/>
              <a:gd name="connsiteY56" fmla="*/ 945357 h 1443038"/>
              <a:gd name="connsiteX57" fmla="*/ 2455069 w 2571750"/>
              <a:gd name="connsiteY57" fmla="*/ 985838 h 1443038"/>
              <a:gd name="connsiteX58" fmla="*/ 2409825 w 2571750"/>
              <a:gd name="connsiteY58" fmla="*/ 1031082 h 1443038"/>
              <a:gd name="connsiteX59" fmla="*/ 2378869 w 2571750"/>
              <a:gd name="connsiteY59" fmla="*/ 1059657 h 1443038"/>
              <a:gd name="connsiteX60" fmla="*/ 2333625 w 2571750"/>
              <a:gd name="connsiteY60" fmla="*/ 1085850 h 1443038"/>
              <a:gd name="connsiteX61" fmla="*/ 2309812 w 2571750"/>
              <a:gd name="connsiteY61" fmla="*/ 1092994 h 1443038"/>
              <a:gd name="connsiteX62" fmla="*/ 2224087 w 2571750"/>
              <a:gd name="connsiteY62" fmla="*/ 1078707 h 1443038"/>
              <a:gd name="connsiteX63" fmla="*/ 2097881 w 2571750"/>
              <a:gd name="connsiteY63" fmla="*/ 1047750 h 1443038"/>
              <a:gd name="connsiteX64" fmla="*/ 1962150 w 2571750"/>
              <a:gd name="connsiteY64" fmla="*/ 1007269 h 1443038"/>
              <a:gd name="connsiteX65" fmla="*/ 1776412 w 2571750"/>
              <a:gd name="connsiteY65" fmla="*/ 940594 h 1443038"/>
              <a:gd name="connsiteX66" fmla="*/ 1574006 w 2571750"/>
              <a:gd name="connsiteY66" fmla="*/ 854869 h 1443038"/>
              <a:gd name="connsiteX67" fmla="*/ 1423987 w 2571750"/>
              <a:gd name="connsiteY67" fmla="*/ 788194 h 1443038"/>
              <a:gd name="connsiteX68" fmla="*/ 1259681 w 2571750"/>
              <a:gd name="connsiteY68" fmla="*/ 707232 h 1443038"/>
              <a:gd name="connsiteX69" fmla="*/ 1207294 w 2571750"/>
              <a:gd name="connsiteY69" fmla="*/ 678657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571750" h="1443038">
                <a:moveTo>
                  <a:pt x="1207294" y="678657"/>
                </a:moveTo>
                <a:lnTo>
                  <a:pt x="1054894" y="595313"/>
                </a:lnTo>
                <a:lnTo>
                  <a:pt x="850106" y="481013"/>
                </a:lnTo>
                <a:lnTo>
                  <a:pt x="683419" y="388144"/>
                </a:lnTo>
                <a:lnTo>
                  <a:pt x="526256" y="295275"/>
                </a:lnTo>
                <a:lnTo>
                  <a:pt x="376237" y="207169"/>
                </a:lnTo>
                <a:lnTo>
                  <a:pt x="252412" y="133350"/>
                </a:lnTo>
                <a:lnTo>
                  <a:pt x="145256" y="69057"/>
                </a:lnTo>
                <a:lnTo>
                  <a:pt x="52387" y="11907"/>
                </a:lnTo>
                <a:lnTo>
                  <a:pt x="28575" y="0"/>
                </a:lnTo>
                <a:lnTo>
                  <a:pt x="16669" y="0"/>
                </a:lnTo>
                <a:lnTo>
                  <a:pt x="4762" y="2382"/>
                </a:lnTo>
                <a:lnTo>
                  <a:pt x="0" y="9525"/>
                </a:lnTo>
                <a:lnTo>
                  <a:pt x="0" y="26194"/>
                </a:lnTo>
                <a:lnTo>
                  <a:pt x="7144" y="45244"/>
                </a:lnTo>
                <a:lnTo>
                  <a:pt x="21431" y="66675"/>
                </a:lnTo>
                <a:lnTo>
                  <a:pt x="64294" y="109538"/>
                </a:lnTo>
                <a:lnTo>
                  <a:pt x="159544" y="197644"/>
                </a:lnTo>
                <a:lnTo>
                  <a:pt x="235744" y="264319"/>
                </a:lnTo>
                <a:lnTo>
                  <a:pt x="311944" y="330994"/>
                </a:lnTo>
                <a:lnTo>
                  <a:pt x="476250" y="461963"/>
                </a:lnTo>
                <a:lnTo>
                  <a:pt x="688181" y="609600"/>
                </a:lnTo>
                <a:lnTo>
                  <a:pt x="866775" y="728663"/>
                </a:lnTo>
                <a:lnTo>
                  <a:pt x="942975" y="769144"/>
                </a:lnTo>
                <a:lnTo>
                  <a:pt x="1173956" y="902494"/>
                </a:lnTo>
                <a:lnTo>
                  <a:pt x="1378744" y="1021557"/>
                </a:lnTo>
                <a:lnTo>
                  <a:pt x="1521619" y="1097757"/>
                </a:lnTo>
                <a:lnTo>
                  <a:pt x="1659731" y="1162050"/>
                </a:lnTo>
                <a:lnTo>
                  <a:pt x="1774031" y="1214438"/>
                </a:lnTo>
                <a:lnTo>
                  <a:pt x="1890712" y="1257300"/>
                </a:lnTo>
                <a:lnTo>
                  <a:pt x="1959769" y="1283494"/>
                </a:lnTo>
                <a:lnTo>
                  <a:pt x="2016919" y="1304925"/>
                </a:lnTo>
                <a:lnTo>
                  <a:pt x="2047875" y="1321594"/>
                </a:lnTo>
                <a:lnTo>
                  <a:pt x="2069306" y="1338263"/>
                </a:lnTo>
                <a:lnTo>
                  <a:pt x="2088356" y="1354932"/>
                </a:lnTo>
                <a:lnTo>
                  <a:pt x="2100262" y="1369219"/>
                </a:lnTo>
                <a:lnTo>
                  <a:pt x="2112169" y="1395413"/>
                </a:lnTo>
                <a:lnTo>
                  <a:pt x="2121694" y="1409700"/>
                </a:lnTo>
                <a:lnTo>
                  <a:pt x="2131219" y="1423988"/>
                </a:lnTo>
                <a:lnTo>
                  <a:pt x="2147887" y="1433513"/>
                </a:lnTo>
                <a:lnTo>
                  <a:pt x="2178844" y="1443038"/>
                </a:lnTo>
                <a:lnTo>
                  <a:pt x="2207419" y="1443038"/>
                </a:lnTo>
                <a:lnTo>
                  <a:pt x="2238375" y="1431132"/>
                </a:lnTo>
                <a:lnTo>
                  <a:pt x="2300287" y="1393032"/>
                </a:lnTo>
                <a:lnTo>
                  <a:pt x="2366962" y="1335882"/>
                </a:lnTo>
                <a:lnTo>
                  <a:pt x="2436019" y="1259682"/>
                </a:lnTo>
                <a:lnTo>
                  <a:pt x="2466975" y="1202532"/>
                </a:lnTo>
                <a:lnTo>
                  <a:pt x="2502694" y="1119188"/>
                </a:lnTo>
                <a:lnTo>
                  <a:pt x="2536031" y="1028700"/>
                </a:lnTo>
                <a:lnTo>
                  <a:pt x="2559844" y="952500"/>
                </a:lnTo>
                <a:lnTo>
                  <a:pt x="2571750" y="919163"/>
                </a:lnTo>
                <a:lnTo>
                  <a:pt x="2571750" y="909638"/>
                </a:lnTo>
                <a:lnTo>
                  <a:pt x="2566987" y="895350"/>
                </a:lnTo>
                <a:lnTo>
                  <a:pt x="2547937" y="892969"/>
                </a:lnTo>
                <a:lnTo>
                  <a:pt x="2524125" y="902494"/>
                </a:lnTo>
                <a:lnTo>
                  <a:pt x="2500312" y="928688"/>
                </a:lnTo>
                <a:lnTo>
                  <a:pt x="2488406" y="945357"/>
                </a:lnTo>
                <a:lnTo>
                  <a:pt x="2455069" y="985838"/>
                </a:lnTo>
                <a:lnTo>
                  <a:pt x="2409825" y="1031082"/>
                </a:lnTo>
                <a:lnTo>
                  <a:pt x="2378869" y="1059657"/>
                </a:lnTo>
                <a:lnTo>
                  <a:pt x="2333625" y="1085850"/>
                </a:lnTo>
                <a:lnTo>
                  <a:pt x="2309812" y="1092994"/>
                </a:lnTo>
                <a:lnTo>
                  <a:pt x="2224087" y="1078707"/>
                </a:lnTo>
                <a:lnTo>
                  <a:pt x="2097881" y="1047750"/>
                </a:lnTo>
                <a:lnTo>
                  <a:pt x="1962150" y="1007269"/>
                </a:lnTo>
                <a:lnTo>
                  <a:pt x="1776412" y="940594"/>
                </a:lnTo>
                <a:lnTo>
                  <a:pt x="1574006" y="854869"/>
                </a:lnTo>
                <a:lnTo>
                  <a:pt x="1423987" y="788194"/>
                </a:lnTo>
                <a:lnTo>
                  <a:pt x="1259681" y="707232"/>
                </a:lnTo>
                <a:lnTo>
                  <a:pt x="1207294" y="6786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A32F50B8-8473-4C15-BFCD-03F4B867621A}"/>
              </a:ext>
            </a:extLst>
          </p:cNvPr>
          <p:cNvSpPr/>
          <p:nvPr/>
        </p:nvSpPr>
        <p:spPr>
          <a:xfrm rot="16200000">
            <a:off x="3096420" y="4312444"/>
            <a:ext cx="2803525" cy="334963"/>
          </a:xfrm>
          <a:custGeom>
            <a:avLst/>
            <a:gdLst>
              <a:gd name="connsiteX0" fmla="*/ 1383507 w 2802732"/>
              <a:gd name="connsiteY0" fmla="*/ 121444 h 335756"/>
              <a:gd name="connsiteX1" fmla="*/ 1514475 w 2802732"/>
              <a:gd name="connsiteY1" fmla="*/ 128587 h 335756"/>
              <a:gd name="connsiteX2" fmla="*/ 1616869 w 2802732"/>
              <a:gd name="connsiteY2" fmla="*/ 130969 h 335756"/>
              <a:gd name="connsiteX3" fmla="*/ 1845469 w 2802732"/>
              <a:gd name="connsiteY3" fmla="*/ 130969 h 335756"/>
              <a:gd name="connsiteX4" fmla="*/ 2128838 w 2802732"/>
              <a:gd name="connsiteY4" fmla="*/ 128587 h 335756"/>
              <a:gd name="connsiteX5" fmla="*/ 2376488 w 2802732"/>
              <a:gd name="connsiteY5" fmla="*/ 130969 h 335756"/>
              <a:gd name="connsiteX6" fmla="*/ 2469357 w 2802732"/>
              <a:gd name="connsiteY6" fmla="*/ 128587 h 335756"/>
              <a:gd name="connsiteX7" fmla="*/ 2493169 w 2802732"/>
              <a:gd name="connsiteY7" fmla="*/ 123825 h 335756"/>
              <a:gd name="connsiteX8" fmla="*/ 2521744 w 2802732"/>
              <a:gd name="connsiteY8" fmla="*/ 111919 h 335756"/>
              <a:gd name="connsiteX9" fmla="*/ 2545557 w 2802732"/>
              <a:gd name="connsiteY9" fmla="*/ 97631 h 335756"/>
              <a:gd name="connsiteX10" fmla="*/ 2562225 w 2802732"/>
              <a:gd name="connsiteY10" fmla="*/ 76200 h 335756"/>
              <a:gd name="connsiteX11" fmla="*/ 2586038 w 2802732"/>
              <a:gd name="connsiteY11" fmla="*/ 35719 h 335756"/>
              <a:gd name="connsiteX12" fmla="*/ 2595563 w 2802732"/>
              <a:gd name="connsiteY12" fmla="*/ 16669 h 335756"/>
              <a:gd name="connsiteX13" fmla="*/ 2802732 w 2802732"/>
              <a:gd name="connsiteY13" fmla="*/ 133350 h 335756"/>
              <a:gd name="connsiteX14" fmla="*/ 2750344 w 2802732"/>
              <a:gd name="connsiteY14" fmla="*/ 202406 h 335756"/>
              <a:gd name="connsiteX15" fmla="*/ 2724150 w 2802732"/>
              <a:gd name="connsiteY15" fmla="*/ 233362 h 335756"/>
              <a:gd name="connsiteX16" fmla="*/ 2700338 w 2802732"/>
              <a:gd name="connsiteY16" fmla="*/ 261937 h 335756"/>
              <a:gd name="connsiteX17" fmla="*/ 2667000 w 2802732"/>
              <a:gd name="connsiteY17" fmla="*/ 295275 h 335756"/>
              <a:gd name="connsiteX18" fmla="*/ 2631282 w 2802732"/>
              <a:gd name="connsiteY18" fmla="*/ 319087 h 335756"/>
              <a:gd name="connsiteX19" fmla="*/ 2602707 w 2802732"/>
              <a:gd name="connsiteY19" fmla="*/ 330994 h 335756"/>
              <a:gd name="connsiteX20" fmla="*/ 2528888 w 2802732"/>
              <a:gd name="connsiteY20" fmla="*/ 335756 h 335756"/>
              <a:gd name="connsiteX21" fmla="*/ 2433638 w 2802732"/>
              <a:gd name="connsiteY21" fmla="*/ 330994 h 335756"/>
              <a:gd name="connsiteX22" fmla="*/ 2131219 w 2802732"/>
              <a:gd name="connsiteY22" fmla="*/ 333375 h 335756"/>
              <a:gd name="connsiteX23" fmla="*/ 1759744 w 2802732"/>
              <a:gd name="connsiteY23" fmla="*/ 330994 h 335756"/>
              <a:gd name="connsiteX24" fmla="*/ 1431132 w 2802732"/>
              <a:gd name="connsiteY24" fmla="*/ 330994 h 335756"/>
              <a:gd name="connsiteX25" fmla="*/ 1143000 w 2802732"/>
              <a:gd name="connsiteY25" fmla="*/ 330994 h 335756"/>
              <a:gd name="connsiteX26" fmla="*/ 821532 w 2802732"/>
              <a:gd name="connsiteY26" fmla="*/ 330994 h 335756"/>
              <a:gd name="connsiteX27" fmla="*/ 578644 w 2802732"/>
              <a:gd name="connsiteY27" fmla="*/ 330994 h 335756"/>
              <a:gd name="connsiteX28" fmla="*/ 321469 w 2802732"/>
              <a:gd name="connsiteY28" fmla="*/ 330994 h 335756"/>
              <a:gd name="connsiteX29" fmla="*/ 188119 w 2802732"/>
              <a:gd name="connsiteY29" fmla="*/ 321469 h 335756"/>
              <a:gd name="connsiteX30" fmla="*/ 107157 w 2802732"/>
              <a:gd name="connsiteY30" fmla="*/ 311944 h 335756"/>
              <a:gd name="connsiteX31" fmla="*/ 66675 w 2802732"/>
              <a:gd name="connsiteY31" fmla="*/ 295275 h 335756"/>
              <a:gd name="connsiteX32" fmla="*/ 38100 w 2802732"/>
              <a:gd name="connsiteY32" fmla="*/ 276225 h 335756"/>
              <a:gd name="connsiteX33" fmla="*/ 16669 w 2802732"/>
              <a:gd name="connsiteY33" fmla="*/ 257175 h 335756"/>
              <a:gd name="connsiteX34" fmla="*/ 4763 w 2802732"/>
              <a:gd name="connsiteY34" fmla="*/ 238125 h 335756"/>
              <a:gd name="connsiteX35" fmla="*/ 0 w 2802732"/>
              <a:gd name="connsiteY35" fmla="*/ 216694 h 335756"/>
              <a:gd name="connsiteX36" fmla="*/ 7144 w 2802732"/>
              <a:gd name="connsiteY36" fmla="*/ 185737 h 335756"/>
              <a:gd name="connsiteX37" fmla="*/ 19050 w 2802732"/>
              <a:gd name="connsiteY37" fmla="*/ 161925 h 335756"/>
              <a:gd name="connsiteX38" fmla="*/ 42863 w 2802732"/>
              <a:gd name="connsiteY38" fmla="*/ 135731 h 335756"/>
              <a:gd name="connsiteX39" fmla="*/ 76200 w 2802732"/>
              <a:gd name="connsiteY39" fmla="*/ 109537 h 335756"/>
              <a:gd name="connsiteX40" fmla="*/ 126207 w 2802732"/>
              <a:gd name="connsiteY40" fmla="*/ 83344 h 335756"/>
              <a:gd name="connsiteX41" fmla="*/ 176213 w 2802732"/>
              <a:gd name="connsiteY41" fmla="*/ 61912 h 335756"/>
              <a:gd name="connsiteX42" fmla="*/ 238125 w 2802732"/>
              <a:gd name="connsiteY42" fmla="*/ 40481 h 335756"/>
              <a:gd name="connsiteX43" fmla="*/ 340519 w 2802732"/>
              <a:gd name="connsiteY43" fmla="*/ 16669 h 335756"/>
              <a:gd name="connsiteX44" fmla="*/ 440532 w 2802732"/>
              <a:gd name="connsiteY44" fmla="*/ 0 h 335756"/>
              <a:gd name="connsiteX45" fmla="*/ 504825 w 2802732"/>
              <a:gd name="connsiteY45" fmla="*/ 0 h 335756"/>
              <a:gd name="connsiteX46" fmla="*/ 540544 w 2802732"/>
              <a:gd name="connsiteY46" fmla="*/ 4762 h 335756"/>
              <a:gd name="connsiteX47" fmla="*/ 557213 w 2802732"/>
              <a:gd name="connsiteY47" fmla="*/ 11906 h 335756"/>
              <a:gd name="connsiteX48" fmla="*/ 571500 w 2802732"/>
              <a:gd name="connsiteY48" fmla="*/ 21431 h 335756"/>
              <a:gd name="connsiteX49" fmla="*/ 642938 w 2802732"/>
              <a:gd name="connsiteY49" fmla="*/ 40481 h 335756"/>
              <a:gd name="connsiteX50" fmla="*/ 764382 w 2802732"/>
              <a:gd name="connsiteY50" fmla="*/ 66675 h 335756"/>
              <a:gd name="connsiteX51" fmla="*/ 919163 w 2802732"/>
              <a:gd name="connsiteY51" fmla="*/ 88106 h 335756"/>
              <a:gd name="connsiteX52" fmla="*/ 1145382 w 2802732"/>
              <a:gd name="connsiteY52" fmla="*/ 104775 h 335756"/>
              <a:gd name="connsiteX53" fmla="*/ 1383507 w 2802732"/>
              <a:gd name="connsiteY53" fmla="*/ 121444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802732" h="335756">
                <a:moveTo>
                  <a:pt x="1383507" y="121444"/>
                </a:moveTo>
                <a:lnTo>
                  <a:pt x="1514475" y="128587"/>
                </a:lnTo>
                <a:lnTo>
                  <a:pt x="1616869" y="130969"/>
                </a:lnTo>
                <a:lnTo>
                  <a:pt x="1845469" y="130969"/>
                </a:lnTo>
                <a:lnTo>
                  <a:pt x="2128838" y="128587"/>
                </a:lnTo>
                <a:lnTo>
                  <a:pt x="2376488" y="130969"/>
                </a:lnTo>
                <a:lnTo>
                  <a:pt x="2469357" y="128587"/>
                </a:lnTo>
                <a:lnTo>
                  <a:pt x="2493169" y="123825"/>
                </a:lnTo>
                <a:lnTo>
                  <a:pt x="2521744" y="111919"/>
                </a:lnTo>
                <a:lnTo>
                  <a:pt x="2545557" y="97631"/>
                </a:lnTo>
                <a:lnTo>
                  <a:pt x="2562225" y="76200"/>
                </a:lnTo>
                <a:lnTo>
                  <a:pt x="2586038" y="35719"/>
                </a:lnTo>
                <a:lnTo>
                  <a:pt x="2595563" y="16669"/>
                </a:lnTo>
                <a:lnTo>
                  <a:pt x="2802732" y="133350"/>
                </a:lnTo>
                <a:lnTo>
                  <a:pt x="2750344" y="202406"/>
                </a:lnTo>
                <a:lnTo>
                  <a:pt x="2724150" y="233362"/>
                </a:lnTo>
                <a:lnTo>
                  <a:pt x="2700338" y="261937"/>
                </a:lnTo>
                <a:lnTo>
                  <a:pt x="2667000" y="295275"/>
                </a:lnTo>
                <a:lnTo>
                  <a:pt x="2631282" y="319087"/>
                </a:lnTo>
                <a:lnTo>
                  <a:pt x="2602707" y="330994"/>
                </a:lnTo>
                <a:lnTo>
                  <a:pt x="2528888" y="335756"/>
                </a:lnTo>
                <a:lnTo>
                  <a:pt x="2433638" y="330994"/>
                </a:lnTo>
                <a:lnTo>
                  <a:pt x="2131219" y="333375"/>
                </a:lnTo>
                <a:lnTo>
                  <a:pt x="1759744" y="330994"/>
                </a:lnTo>
                <a:lnTo>
                  <a:pt x="1431132" y="330994"/>
                </a:lnTo>
                <a:lnTo>
                  <a:pt x="1143000" y="330994"/>
                </a:lnTo>
                <a:lnTo>
                  <a:pt x="821532" y="330994"/>
                </a:lnTo>
                <a:lnTo>
                  <a:pt x="578644" y="330994"/>
                </a:lnTo>
                <a:lnTo>
                  <a:pt x="321469" y="330994"/>
                </a:lnTo>
                <a:lnTo>
                  <a:pt x="188119" y="321469"/>
                </a:lnTo>
                <a:lnTo>
                  <a:pt x="107157" y="311944"/>
                </a:lnTo>
                <a:lnTo>
                  <a:pt x="66675" y="295275"/>
                </a:lnTo>
                <a:lnTo>
                  <a:pt x="38100" y="276225"/>
                </a:lnTo>
                <a:lnTo>
                  <a:pt x="16669" y="257175"/>
                </a:lnTo>
                <a:lnTo>
                  <a:pt x="4763" y="238125"/>
                </a:lnTo>
                <a:lnTo>
                  <a:pt x="0" y="216694"/>
                </a:lnTo>
                <a:lnTo>
                  <a:pt x="7144" y="185737"/>
                </a:lnTo>
                <a:lnTo>
                  <a:pt x="19050" y="161925"/>
                </a:lnTo>
                <a:lnTo>
                  <a:pt x="42863" y="135731"/>
                </a:lnTo>
                <a:lnTo>
                  <a:pt x="76200" y="109537"/>
                </a:lnTo>
                <a:lnTo>
                  <a:pt x="126207" y="83344"/>
                </a:lnTo>
                <a:lnTo>
                  <a:pt x="176213" y="61912"/>
                </a:lnTo>
                <a:lnTo>
                  <a:pt x="238125" y="40481"/>
                </a:lnTo>
                <a:lnTo>
                  <a:pt x="340519" y="16669"/>
                </a:lnTo>
                <a:lnTo>
                  <a:pt x="440532" y="0"/>
                </a:lnTo>
                <a:lnTo>
                  <a:pt x="504825" y="0"/>
                </a:lnTo>
                <a:lnTo>
                  <a:pt x="540544" y="4762"/>
                </a:lnTo>
                <a:lnTo>
                  <a:pt x="557213" y="11906"/>
                </a:lnTo>
                <a:lnTo>
                  <a:pt x="571500" y="21431"/>
                </a:lnTo>
                <a:lnTo>
                  <a:pt x="642938" y="40481"/>
                </a:lnTo>
                <a:lnTo>
                  <a:pt x="764382" y="66675"/>
                </a:lnTo>
                <a:lnTo>
                  <a:pt x="919163" y="88106"/>
                </a:lnTo>
                <a:lnTo>
                  <a:pt x="1145382" y="104775"/>
                </a:lnTo>
                <a:lnTo>
                  <a:pt x="1383507" y="121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A501FBB-9E89-4617-B5C7-04BA0FD21597}"/>
              </a:ext>
            </a:extLst>
          </p:cNvPr>
          <p:cNvSpPr/>
          <p:nvPr/>
        </p:nvSpPr>
        <p:spPr>
          <a:xfrm>
            <a:off x="5324476" y="1771650"/>
            <a:ext cx="614363" cy="1382712"/>
          </a:xfrm>
          <a:custGeom>
            <a:avLst/>
            <a:gdLst>
              <a:gd name="connsiteX0" fmla="*/ 502444 w 614363"/>
              <a:gd name="connsiteY0" fmla="*/ 509587 h 1383506"/>
              <a:gd name="connsiteX1" fmla="*/ 478631 w 614363"/>
              <a:gd name="connsiteY1" fmla="*/ 342900 h 1383506"/>
              <a:gd name="connsiteX2" fmla="*/ 471488 w 614363"/>
              <a:gd name="connsiteY2" fmla="*/ 285750 h 1383506"/>
              <a:gd name="connsiteX3" fmla="*/ 402431 w 614363"/>
              <a:gd name="connsiteY3" fmla="*/ 109537 h 1383506"/>
              <a:gd name="connsiteX4" fmla="*/ 323850 w 614363"/>
              <a:gd name="connsiteY4" fmla="*/ 80962 h 1383506"/>
              <a:gd name="connsiteX5" fmla="*/ 238125 w 614363"/>
              <a:gd name="connsiteY5" fmla="*/ 54769 h 1383506"/>
              <a:gd name="connsiteX6" fmla="*/ 152400 w 614363"/>
              <a:gd name="connsiteY6" fmla="*/ 30956 h 1383506"/>
              <a:gd name="connsiteX7" fmla="*/ 42863 w 614363"/>
              <a:gd name="connsiteY7" fmla="*/ 2381 h 1383506"/>
              <a:gd name="connsiteX8" fmla="*/ 28575 w 614363"/>
              <a:gd name="connsiteY8" fmla="*/ 0 h 1383506"/>
              <a:gd name="connsiteX9" fmla="*/ 14288 w 614363"/>
              <a:gd name="connsiteY9" fmla="*/ 0 h 1383506"/>
              <a:gd name="connsiteX10" fmla="*/ 2381 w 614363"/>
              <a:gd name="connsiteY10" fmla="*/ 4762 h 1383506"/>
              <a:gd name="connsiteX11" fmla="*/ 0 w 614363"/>
              <a:gd name="connsiteY11" fmla="*/ 14287 h 1383506"/>
              <a:gd name="connsiteX12" fmla="*/ 4763 w 614363"/>
              <a:gd name="connsiteY12" fmla="*/ 33337 h 1383506"/>
              <a:gd name="connsiteX13" fmla="*/ 14288 w 614363"/>
              <a:gd name="connsiteY13" fmla="*/ 47625 h 1383506"/>
              <a:gd name="connsiteX14" fmla="*/ 40481 w 614363"/>
              <a:gd name="connsiteY14" fmla="*/ 66675 h 1383506"/>
              <a:gd name="connsiteX15" fmla="*/ 83344 w 614363"/>
              <a:gd name="connsiteY15" fmla="*/ 95250 h 1383506"/>
              <a:gd name="connsiteX16" fmla="*/ 109538 w 614363"/>
              <a:gd name="connsiteY16" fmla="*/ 119062 h 1383506"/>
              <a:gd name="connsiteX17" fmla="*/ 135731 w 614363"/>
              <a:gd name="connsiteY17" fmla="*/ 142875 h 1383506"/>
              <a:gd name="connsiteX18" fmla="*/ 161925 w 614363"/>
              <a:gd name="connsiteY18" fmla="*/ 173831 h 1383506"/>
              <a:gd name="connsiteX19" fmla="*/ 173831 w 614363"/>
              <a:gd name="connsiteY19" fmla="*/ 195262 h 1383506"/>
              <a:gd name="connsiteX20" fmla="*/ 180975 w 614363"/>
              <a:gd name="connsiteY20" fmla="*/ 223837 h 1383506"/>
              <a:gd name="connsiteX21" fmla="*/ 190500 w 614363"/>
              <a:gd name="connsiteY21" fmla="*/ 273844 h 1383506"/>
              <a:gd name="connsiteX22" fmla="*/ 223838 w 614363"/>
              <a:gd name="connsiteY22" fmla="*/ 438150 h 1383506"/>
              <a:gd name="connsiteX23" fmla="*/ 278606 w 614363"/>
              <a:gd name="connsiteY23" fmla="*/ 700087 h 1383506"/>
              <a:gd name="connsiteX24" fmla="*/ 321469 w 614363"/>
              <a:gd name="connsiteY24" fmla="*/ 895350 h 1383506"/>
              <a:gd name="connsiteX25" fmla="*/ 354806 w 614363"/>
              <a:gd name="connsiteY25" fmla="*/ 1064419 h 1383506"/>
              <a:gd name="connsiteX26" fmla="*/ 373856 w 614363"/>
              <a:gd name="connsiteY26" fmla="*/ 1162050 h 1383506"/>
              <a:gd name="connsiteX27" fmla="*/ 385763 w 614363"/>
              <a:gd name="connsiteY27" fmla="*/ 1209675 h 1383506"/>
              <a:gd name="connsiteX28" fmla="*/ 402431 w 614363"/>
              <a:gd name="connsiteY28" fmla="*/ 1252537 h 1383506"/>
              <a:gd name="connsiteX29" fmla="*/ 428625 w 614363"/>
              <a:gd name="connsiteY29" fmla="*/ 1300162 h 1383506"/>
              <a:gd name="connsiteX30" fmla="*/ 450056 w 614363"/>
              <a:gd name="connsiteY30" fmla="*/ 1333500 h 1383506"/>
              <a:gd name="connsiteX31" fmla="*/ 471488 w 614363"/>
              <a:gd name="connsiteY31" fmla="*/ 1357312 h 1383506"/>
              <a:gd name="connsiteX32" fmla="*/ 495300 w 614363"/>
              <a:gd name="connsiteY32" fmla="*/ 1373981 h 1383506"/>
              <a:gd name="connsiteX33" fmla="*/ 523875 w 614363"/>
              <a:gd name="connsiteY33" fmla="*/ 1381125 h 1383506"/>
              <a:gd name="connsiteX34" fmla="*/ 554831 w 614363"/>
              <a:gd name="connsiteY34" fmla="*/ 1383506 h 1383506"/>
              <a:gd name="connsiteX35" fmla="*/ 578644 w 614363"/>
              <a:gd name="connsiteY35" fmla="*/ 1376362 h 1383506"/>
              <a:gd name="connsiteX36" fmla="*/ 595313 w 614363"/>
              <a:gd name="connsiteY36" fmla="*/ 1362075 h 1383506"/>
              <a:gd name="connsiteX37" fmla="*/ 604838 w 614363"/>
              <a:gd name="connsiteY37" fmla="*/ 1347787 h 1383506"/>
              <a:gd name="connsiteX38" fmla="*/ 611981 w 614363"/>
              <a:gd name="connsiteY38" fmla="*/ 1321594 h 1383506"/>
              <a:gd name="connsiteX39" fmla="*/ 614363 w 614363"/>
              <a:gd name="connsiteY39" fmla="*/ 1297781 h 1383506"/>
              <a:gd name="connsiteX40" fmla="*/ 607219 w 614363"/>
              <a:gd name="connsiteY40" fmla="*/ 1245394 h 1383506"/>
              <a:gd name="connsiteX41" fmla="*/ 576263 w 614363"/>
              <a:gd name="connsiteY41" fmla="*/ 1002506 h 1383506"/>
              <a:gd name="connsiteX42" fmla="*/ 550069 w 614363"/>
              <a:gd name="connsiteY42" fmla="*/ 828675 h 1383506"/>
              <a:gd name="connsiteX43" fmla="*/ 502444 w 614363"/>
              <a:gd name="connsiteY43" fmla="*/ 509587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14363" h="1383506">
                <a:moveTo>
                  <a:pt x="502444" y="509587"/>
                </a:moveTo>
                <a:lnTo>
                  <a:pt x="478631" y="342900"/>
                </a:lnTo>
                <a:lnTo>
                  <a:pt x="471488" y="285750"/>
                </a:lnTo>
                <a:lnTo>
                  <a:pt x="402431" y="109537"/>
                </a:lnTo>
                <a:lnTo>
                  <a:pt x="323850" y="80962"/>
                </a:lnTo>
                <a:lnTo>
                  <a:pt x="238125" y="54769"/>
                </a:lnTo>
                <a:lnTo>
                  <a:pt x="152400" y="30956"/>
                </a:lnTo>
                <a:lnTo>
                  <a:pt x="42863" y="2381"/>
                </a:lnTo>
                <a:lnTo>
                  <a:pt x="28575" y="0"/>
                </a:lnTo>
                <a:lnTo>
                  <a:pt x="14288" y="0"/>
                </a:lnTo>
                <a:lnTo>
                  <a:pt x="2381" y="4762"/>
                </a:lnTo>
                <a:lnTo>
                  <a:pt x="0" y="14287"/>
                </a:lnTo>
                <a:lnTo>
                  <a:pt x="4763" y="33337"/>
                </a:lnTo>
                <a:lnTo>
                  <a:pt x="14288" y="47625"/>
                </a:lnTo>
                <a:lnTo>
                  <a:pt x="40481" y="66675"/>
                </a:lnTo>
                <a:lnTo>
                  <a:pt x="83344" y="95250"/>
                </a:lnTo>
                <a:lnTo>
                  <a:pt x="109538" y="119062"/>
                </a:lnTo>
                <a:lnTo>
                  <a:pt x="135731" y="142875"/>
                </a:lnTo>
                <a:lnTo>
                  <a:pt x="161925" y="173831"/>
                </a:lnTo>
                <a:lnTo>
                  <a:pt x="173831" y="195262"/>
                </a:lnTo>
                <a:lnTo>
                  <a:pt x="180975" y="223837"/>
                </a:lnTo>
                <a:lnTo>
                  <a:pt x="190500" y="273844"/>
                </a:lnTo>
                <a:lnTo>
                  <a:pt x="223838" y="438150"/>
                </a:lnTo>
                <a:lnTo>
                  <a:pt x="278606" y="700087"/>
                </a:lnTo>
                <a:lnTo>
                  <a:pt x="321469" y="895350"/>
                </a:lnTo>
                <a:lnTo>
                  <a:pt x="354806" y="1064419"/>
                </a:lnTo>
                <a:lnTo>
                  <a:pt x="373856" y="1162050"/>
                </a:lnTo>
                <a:lnTo>
                  <a:pt x="385763" y="1209675"/>
                </a:lnTo>
                <a:lnTo>
                  <a:pt x="402431" y="1252537"/>
                </a:lnTo>
                <a:lnTo>
                  <a:pt x="428625" y="1300162"/>
                </a:lnTo>
                <a:lnTo>
                  <a:pt x="450056" y="1333500"/>
                </a:lnTo>
                <a:lnTo>
                  <a:pt x="471488" y="1357312"/>
                </a:lnTo>
                <a:lnTo>
                  <a:pt x="495300" y="1373981"/>
                </a:lnTo>
                <a:lnTo>
                  <a:pt x="523875" y="1381125"/>
                </a:lnTo>
                <a:lnTo>
                  <a:pt x="554831" y="1383506"/>
                </a:lnTo>
                <a:lnTo>
                  <a:pt x="578644" y="1376362"/>
                </a:lnTo>
                <a:lnTo>
                  <a:pt x="595313" y="1362075"/>
                </a:lnTo>
                <a:lnTo>
                  <a:pt x="604838" y="1347787"/>
                </a:lnTo>
                <a:lnTo>
                  <a:pt x="611981" y="1321594"/>
                </a:lnTo>
                <a:lnTo>
                  <a:pt x="614363" y="1297781"/>
                </a:lnTo>
                <a:lnTo>
                  <a:pt x="607219" y="1245394"/>
                </a:lnTo>
                <a:lnTo>
                  <a:pt x="576263" y="1002506"/>
                </a:lnTo>
                <a:lnTo>
                  <a:pt x="550069" y="828675"/>
                </a:lnTo>
                <a:lnTo>
                  <a:pt x="502444" y="509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574F9EAC-1BD6-4C8B-AD96-0374CFD0CA90}"/>
              </a:ext>
            </a:extLst>
          </p:cNvPr>
          <p:cNvSpPr/>
          <p:nvPr/>
        </p:nvSpPr>
        <p:spPr>
          <a:xfrm>
            <a:off x="5665788" y="1647825"/>
            <a:ext cx="2190750" cy="1296988"/>
          </a:xfrm>
          <a:custGeom>
            <a:avLst/>
            <a:gdLst>
              <a:gd name="connsiteX0" fmla="*/ 807244 w 2190750"/>
              <a:gd name="connsiteY0" fmla="*/ 171450 h 1297781"/>
              <a:gd name="connsiteX1" fmla="*/ 481012 w 2190750"/>
              <a:gd name="connsiteY1" fmla="*/ 202406 h 1297781"/>
              <a:gd name="connsiteX2" fmla="*/ 178594 w 2190750"/>
              <a:gd name="connsiteY2" fmla="*/ 230981 h 1297781"/>
              <a:gd name="connsiteX3" fmla="*/ 0 w 2190750"/>
              <a:gd name="connsiteY3" fmla="*/ 247650 h 1297781"/>
              <a:gd name="connsiteX4" fmla="*/ 69056 w 2190750"/>
              <a:gd name="connsiteY4" fmla="*/ 450056 h 1297781"/>
              <a:gd name="connsiteX5" fmla="*/ 414337 w 2190750"/>
              <a:gd name="connsiteY5" fmla="*/ 404813 h 1297781"/>
              <a:gd name="connsiteX6" fmla="*/ 683419 w 2190750"/>
              <a:gd name="connsiteY6" fmla="*/ 371475 h 1297781"/>
              <a:gd name="connsiteX7" fmla="*/ 983456 w 2190750"/>
              <a:gd name="connsiteY7" fmla="*/ 330994 h 1297781"/>
              <a:gd name="connsiteX8" fmla="*/ 1290637 w 2190750"/>
              <a:gd name="connsiteY8" fmla="*/ 290513 h 1297781"/>
              <a:gd name="connsiteX9" fmla="*/ 1557337 w 2190750"/>
              <a:gd name="connsiteY9" fmla="*/ 257175 h 1297781"/>
              <a:gd name="connsiteX10" fmla="*/ 1664494 w 2190750"/>
              <a:gd name="connsiteY10" fmla="*/ 242888 h 1297781"/>
              <a:gd name="connsiteX11" fmla="*/ 1721644 w 2190750"/>
              <a:gd name="connsiteY11" fmla="*/ 238125 h 1297781"/>
              <a:gd name="connsiteX12" fmla="*/ 1743075 w 2190750"/>
              <a:gd name="connsiteY12" fmla="*/ 240506 h 1297781"/>
              <a:gd name="connsiteX13" fmla="*/ 1771650 w 2190750"/>
              <a:gd name="connsiteY13" fmla="*/ 250031 h 1297781"/>
              <a:gd name="connsiteX14" fmla="*/ 1783556 w 2190750"/>
              <a:gd name="connsiteY14" fmla="*/ 264319 h 1297781"/>
              <a:gd name="connsiteX15" fmla="*/ 1788319 w 2190750"/>
              <a:gd name="connsiteY15" fmla="*/ 280988 h 1297781"/>
              <a:gd name="connsiteX16" fmla="*/ 1788319 w 2190750"/>
              <a:gd name="connsiteY16" fmla="*/ 319088 h 1297781"/>
              <a:gd name="connsiteX17" fmla="*/ 1774031 w 2190750"/>
              <a:gd name="connsiteY17" fmla="*/ 433388 h 1297781"/>
              <a:gd name="connsiteX18" fmla="*/ 1743075 w 2190750"/>
              <a:gd name="connsiteY18" fmla="*/ 621506 h 1297781"/>
              <a:gd name="connsiteX19" fmla="*/ 1697831 w 2190750"/>
              <a:gd name="connsiteY19" fmla="*/ 840581 h 1297781"/>
              <a:gd name="connsiteX20" fmla="*/ 1645444 w 2190750"/>
              <a:gd name="connsiteY20" fmla="*/ 1059656 h 1297781"/>
              <a:gd name="connsiteX21" fmla="*/ 1628775 w 2190750"/>
              <a:gd name="connsiteY21" fmla="*/ 1207294 h 1297781"/>
              <a:gd name="connsiteX22" fmla="*/ 1635919 w 2190750"/>
              <a:gd name="connsiteY22" fmla="*/ 1243013 h 1297781"/>
              <a:gd name="connsiteX23" fmla="*/ 1643062 w 2190750"/>
              <a:gd name="connsiteY23" fmla="*/ 1264444 h 1297781"/>
              <a:gd name="connsiteX24" fmla="*/ 1654969 w 2190750"/>
              <a:gd name="connsiteY24" fmla="*/ 1276350 h 1297781"/>
              <a:gd name="connsiteX25" fmla="*/ 1671637 w 2190750"/>
              <a:gd name="connsiteY25" fmla="*/ 1288256 h 1297781"/>
              <a:gd name="connsiteX26" fmla="*/ 1695450 w 2190750"/>
              <a:gd name="connsiteY26" fmla="*/ 1295400 h 1297781"/>
              <a:gd name="connsiteX27" fmla="*/ 1733550 w 2190750"/>
              <a:gd name="connsiteY27" fmla="*/ 1297781 h 1297781"/>
              <a:gd name="connsiteX28" fmla="*/ 1771650 w 2190750"/>
              <a:gd name="connsiteY28" fmla="*/ 1285875 h 1297781"/>
              <a:gd name="connsiteX29" fmla="*/ 1802606 w 2190750"/>
              <a:gd name="connsiteY29" fmla="*/ 1271588 h 1297781"/>
              <a:gd name="connsiteX30" fmla="*/ 1821656 w 2190750"/>
              <a:gd name="connsiteY30" fmla="*/ 1243013 h 1297781"/>
              <a:gd name="connsiteX31" fmla="*/ 1895475 w 2190750"/>
              <a:gd name="connsiteY31" fmla="*/ 1059656 h 1297781"/>
              <a:gd name="connsiteX32" fmla="*/ 1978819 w 2190750"/>
              <a:gd name="connsiteY32" fmla="*/ 840581 h 1297781"/>
              <a:gd name="connsiteX33" fmla="*/ 2033587 w 2190750"/>
              <a:gd name="connsiteY33" fmla="*/ 673894 h 1297781"/>
              <a:gd name="connsiteX34" fmla="*/ 2074069 w 2190750"/>
              <a:gd name="connsiteY34" fmla="*/ 542925 h 1297781"/>
              <a:gd name="connsiteX35" fmla="*/ 2119312 w 2190750"/>
              <a:gd name="connsiteY35" fmla="*/ 383381 h 1297781"/>
              <a:gd name="connsiteX36" fmla="*/ 2121694 w 2190750"/>
              <a:gd name="connsiteY36" fmla="*/ 371475 h 1297781"/>
              <a:gd name="connsiteX37" fmla="*/ 2133600 w 2190750"/>
              <a:gd name="connsiteY37" fmla="*/ 359569 h 1297781"/>
              <a:gd name="connsiteX38" fmla="*/ 2162175 w 2190750"/>
              <a:gd name="connsiteY38" fmla="*/ 326231 h 1297781"/>
              <a:gd name="connsiteX39" fmla="*/ 2176462 w 2190750"/>
              <a:gd name="connsiteY39" fmla="*/ 302419 h 1297781"/>
              <a:gd name="connsiteX40" fmla="*/ 2185987 w 2190750"/>
              <a:gd name="connsiteY40" fmla="*/ 278606 h 1297781"/>
              <a:gd name="connsiteX41" fmla="*/ 2190750 w 2190750"/>
              <a:gd name="connsiteY41" fmla="*/ 247650 h 1297781"/>
              <a:gd name="connsiteX42" fmla="*/ 2188369 w 2190750"/>
              <a:gd name="connsiteY42" fmla="*/ 221456 h 1297781"/>
              <a:gd name="connsiteX43" fmla="*/ 2169319 w 2190750"/>
              <a:gd name="connsiteY43" fmla="*/ 195263 h 1297781"/>
              <a:gd name="connsiteX44" fmla="*/ 2138362 w 2190750"/>
              <a:gd name="connsiteY44" fmla="*/ 166688 h 1297781"/>
              <a:gd name="connsiteX45" fmla="*/ 2074069 w 2190750"/>
              <a:gd name="connsiteY45" fmla="*/ 111919 h 1297781"/>
              <a:gd name="connsiteX46" fmla="*/ 1969294 w 2190750"/>
              <a:gd name="connsiteY46" fmla="*/ 47625 h 1297781"/>
              <a:gd name="connsiteX47" fmla="*/ 1885950 w 2190750"/>
              <a:gd name="connsiteY47" fmla="*/ 2381 h 1297781"/>
              <a:gd name="connsiteX48" fmla="*/ 1876425 w 2190750"/>
              <a:gd name="connsiteY48" fmla="*/ 0 h 1297781"/>
              <a:gd name="connsiteX49" fmla="*/ 1862137 w 2190750"/>
              <a:gd name="connsiteY49" fmla="*/ 0 h 1297781"/>
              <a:gd name="connsiteX50" fmla="*/ 1778794 w 2190750"/>
              <a:gd name="connsiteY50" fmla="*/ 26194 h 1297781"/>
              <a:gd name="connsiteX51" fmla="*/ 1631156 w 2190750"/>
              <a:gd name="connsiteY51" fmla="*/ 71438 h 1297781"/>
              <a:gd name="connsiteX52" fmla="*/ 1571625 w 2190750"/>
              <a:gd name="connsiteY52" fmla="*/ 88106 h 1297781"/>
              <a:gd name="connsiteX53" fmla="*/ 1423987 w 2190750"/>
              <a:gd name="connsiteY53" fmla="*/ 104775 h 1297781"/>
              <a:gd name="connsiteX54" fmla="*/ 1097756 w 2190750"/>
              <a:gd name="connsiteY54" fmla="*/ 140494 h 1297781"/>
              <a:gd name="connsiteX55" fmla="*/ 807244 w 2190750"/>
              <a:gd name="connsiteY55" fmla="*/ 171450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90750" h="1297781">
                <a:moveTo>
                  <a:pt x="807244" y="171450"/>
                </a:moveTo>
                <a:lnTo>
                  <a:pt x="481012" y="202406"/>
                </a:lnTo>
                <a:lnTo>
                  <a:pt x="178594" y="230981"/>
                </a:lnTo>
                <a:lnTo>
                  <a:pt x="0" y="247650"/>
                </a:lnTo>
                <a:lnTo>
                  <a:pt x="69056" y="450056"/>
                </a:lnTo>
                <a:lnTo>
                  <a:pt x="414337" y="404813"/>
                </a:lnTo>
                <a:lnTo>
                  <a:pt x="683419" y="371475"/>
                </a:lnTo>
                <a:lnTo>
                  <a:pt x="983456" y="330994"/>
                </a:lnTo>
                <a:lnTo>
                  <a:pt x="1290637" y="290513"/>
                </a:lnTo>
                <a:lnTo>
                  <a:pt x="1557337" y="257175"/>
                </a:lnTo>
                <a:lnTo>
                  <a:pt x="1664494" y="242888"/>
                </a:lnTo>
                <a:lnTo>
                  <a:pt x="1721644" y="238125"/>
                </a:lnTo>
                <a:lnTo>
                  <a:pt x="1743075" y="240506"/>
                </a:lnTo>
                <a:lnTo>
                  <a:pt x="1771650" y="250031"/>
                </a:lnTo>
                <a:lnTo>
                  <a:pt x="1783556" y="264319"/>
                </a:lnTo>
                <a:lnTo>
                  <a:pt x="1788319" y="280988"/>
                </a:lnTo>
                <a:lnTo>
                  <a:pt x="1788319" y="319088"/>
                </a:lnTo>
                <a:lnTo>
                  <a:pt x="1774031" y="433388"/>
                </a:lnTo>
                <a:lnTo>
                  <a:pt x="1743075" y="621506"/>
                </a:lnTo>
                <a:lnTo>
                  <a:pt x="1697831" y="840581"/>
                </a:lnTo>
                <a:lnTo>
                  <a:pt x="1645444" y="1059656"/>
                </a:lnTo>
                <a:lnTo>
                  <a:pt x="1628775" y="1207294"/>
                </a:lnTo>
                <a:lnTo>
                  <a:pt x="1635919" y="1243013"/>
                </a:lnTo>
                <a:lnTo>
                  <a:pt x="1643062" y="1264444"/>
                </a:lnTo>
                <a:lnTo>
                  <a:pt x="1654969" y="1276350"/>
                </a:lnTo>
                <a:lnTo>
                  <a:pt x="1671637" y="1288256"/>
                </a:lnTo>
                <a:lnTo>
                  <a:pt x="1695450" y="1295400"/>
                </a:lnTo>
                <a:lnTo>
                  <a:pt x="1733550" y="1297781"/>
                </a:lnTo>
                <a:lnTo>
                  <a:pt x="1771650" y="1285875"/>
                </a:lnTo>
                <a:lnTo>
                  <a:pt x="1802606" y="1271588"/>
                </a:lnTo>
                <a:lnTo>
                  <a:pt x="1821656" y="1243013"/>
                </a:lnTo>
                <a:lnTo>
                  <a:pt x="1895475" y="1059656"/>
                </a:lnTo>
                <a:lnTo>
                  <a:pt x="1978819" y="840581"/>
                </a:lnTo>
                <a:lnTo>
                  <a:pt x="2033587" y="673894"/>
                </a:lnTo>
                <a:lnTo>
                  <a:pt x="2074069" y="542925"/>
                </a:lnTo>
                <a:lnTo>
                  <a:pt x="2119312" y="383381"/>
                </a:lnTo>
                <a:lnTo>
                  <a:pt x="2121694" y="371475"/>
                </a:lnTo>
                <a:lnTo>
                  <a:pt x="2133600" y="359569"/>
                </a:lnTo>
                <a:lnTo>
                  <a:pt x="2162175" y="326231"/>
                </a:lnTo>
                <a:lnTo>
                  <a:pt x="2176462" y="302419"/>
                </a:lnTo>
                <a:lnTo>
                  <a:pt x="2185987" y="278606"/>
                </a:lnTo>
                <a:lnTo>
                  <a:pt x="2190750" y="247650"/>
                </a:lnTo>
                <a:lnTo>
                  <a:pt x="2188369" y="221456"/>
                </a:lnTo>
                <a:lnTo>
                  <a:pt x="2169319" y="195263"/>
                </a:lnTo>
                <a:lnTo>
                  <a:pt x="2138362" y="166688"/>
                </a:lnTo>
                <a:lnTo>
                  <a:pt x="2074069" y="111919"/>
                </a:lnTo>
                <a:lnTo>
                  <a:pt x="1969294" y="47625"/>
                </a:lnTo>
                <a:lnTo>
                  <a:pt x="1885950" y="2381"/>
                </a:lnTo>
                <a:lnTo>
                  <a:pt x="1876425" y="0"/>
                </a:lnTo>
                <a:lnTo>
                  <a:pt x="1862137" y="0"/>
                </a:lnTo>
                <a:lnTo>
                  <a:pt x="1778794" y="26194"/>
                </a:lnTo>
                <a:lnTo>
                  <a:pt x="1631156" y="71438"/>
                </a:lnTo>
                <a:lnTo>
                  <a:pt x="1571625" y="88106"/>
                </a:lnTo>
                <a:lnTo>
                  <a:pt x="1423987" y="104775"/>
                </a:lnTo>
                <a:lnTo>
                  <a:pt x="1097756" y="140494"/>
                </a:lnTo>
                <a:lnTo>
                  <a:pt x="807244" y="171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78BDEBE5-60E7-48F0-B519-1F818E7B8850}"/>
              </a:ext>
            </a:extLst>
          </p:cNvPr>
          <p:cNvSpPr/>
          <p:nvPr/>
        </p:nvSpPr>
        <p:spPr>
          <a:xfrm>
            <a:off x="5848351" y="2665414"/>
            <a:ext cx="1541463" cy="377825"/>
          </a:xfrm>
          <a:custGeom>
            <a:avLst/>
            <a:gdLst>
              <a:gd name="connsiteX0" fmla="*/ 390525 w 1540669"/>
              <a:gd name="connsiteY0" fmla="*/ 140494 h 378619"/>
              <a:gd name="connsiteX1" fmla="*/ 704850 w 1540669"/>
              <a:gd name="connsiteY1" fmla="*/ 97631 h 378619"/>
              <a:gd name="connsiteX2" fmla="*/ 969169 w 1540669"/>
              <a:gd name="connsiteY2" fmla="*/ 64294 h 378619"/>
              <a:gd name="connsiteX3" fmla="*/ 1181100 w 1540669"/>
              <a:gd name="connsiteY3" fmla="*/ 35719 h 378619"/>
              <a:gd name="connsiteX4" fmla="*/ 1540669 w 1540669"/>
              <a:gd name="connsiteY4" fmla="*/ 0 h 378619"/>
              <a:gd name="connsiteX5" fmla="*/ 1512094 w 1540669"/>
              <a:gd name="connsiteY5" fmla="*/ 176212 h 378619"/>
              <a:gd name="connsiteX6" fmla="*/ 1326356 w 1540669"/>
              <a:gd name="connsiteY6" fmla="*/ 202406 h 378619"/>
              <a:gd name="connsiteX7" fmla="*/ 1202531 w 1540669"/>
              <a:gd name="connsiteY7" fmla="*/ 211931 h 378619"/>
              <a:gd name="connsiteX8" fmla="*/ 1009650 w 1540669"/>
              <a:gd name="connsiteY8" fmla="*/ 226219 h 378619"/>
              <a:gd name="connsiteX9" fmla="*/ 833438 w 1540669"/>
              <a:gd name="connsiteY9" fmla="*/ 242887 h 378619"/>
              <a:gd name="connsiteX10" fmla="*/ 695325 w 1540669"/>
              <a:gd name="connsiteY10" fmla="*/ 257175 h 378619"/>
              <a:gd name="connsiteX11" fmla="*/ 526256 w 1540669"/>
              <a:gd name="connsiteY11" fmla="*/ 280987 h 378619"/>
              <a:gd name="connsiteX12" fmla="*/ 397669 w 1540669"/>
              <a:gd name="connsiteY12" fmla="*/ 302419 h 378619"/>
              <a:gd name="connsiteX13" fmla="*/ 252413 w 1540669"/>
              <a:gd name="connsiteY13" fmla="*/ 328612 h 378619"/>
              <a:gd name="connsiteX14" fmla="*/ 21431 w 1540669"/>
              <a:gd name="connsiteY14" fmla="*/ 378619 h 378619"/>
              <a:gd name="connsiteX15" fmla="*/ 0 w 1540669"/>
              <a:gd name="connsiteY15" fmla="*/ 195262 h 378619"/>
              <a:gd name="connsiteX16" fmla="*/ 390525 w 1540669"/>
              <a:gd name="connsiteY16" fmla="*/ 140494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40669" h="378619">
                <a:moveTo>
                  <a:pt x="390525" y="140494"/>
                </a:moveTo>
                <a:lnTo>
                  <a:pt x="704850" y="97631"/>
                </a:lnTo>
                <a:lnTo>
                  <a:pt x="969169" y="64294"/>
                </a:lnTo>
                <a:lnTo>
                  <a:pt x="1181100" y="35719"/>
                </a:lnTo>
                <a:lnTo>
                  <a:pt x="1540669" y="0"/>
                </a:lnTo>
                <a:lnTo>
                  <a:pt x="1512094" y="176212"/>
                </a:lnTo>
                <a:lnTo>
                  <a:pt x="1326356" y="202406"/>
                </a:lnTo>
                <a:lnTo>
                  <a:pt x="1202531" y="211931"/>
                </a:lnTo>
                <a:lnTo>
                  <a:pt x="1009650" y="226219"/>
                </a:lnTo>
                <a:lnTo>
                  <a:pt x="833438" y="242887"/>
                </a:lnTo>
                <a:lnTo>
                  <a:pt x="695325" y="257175"/>
                </a:lnTo>
                <a:lnTo>
                  <a:pt x="526256" y="280987"/>
                </a:lnTo>
                <a:lnTo>
                  <a:pt x="397669" y="302419"/>
                </a:lnTo>
                <a:lnTo>
                  <a:pt x="252413" y="328612"/>
                </a:lnTo>
                <a:lnTo>
                  <a:pt x="21431" y="378619"/>
                </a:lnTo>
                <a:lnTo>
                  <a:pt x="0" y="195262"/>
                </a:lnTo>
                <a:lnTo>
                  <a:pt x="390525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3305DB3B-2E4D-4A68-A18C-9A1846028B83}"/>
              </a:ext>
            </a:extLst>
          </p:cNvPr>
          <p:cNvSpPr/>
          <p:nvPr/>
        </p:nvSpPr>
        <p:spPr>
          <a:xfrm>
            <a:off x="4800601" y="3409950"/>
            <a:ext cx="3616325" cy="712788"/>
          </a:xfrm>
          <a:custGeom>
            <a:avLst/>
            <a:gdLst>
              <a:gd name="connsiteX0" fmla="*/ 1289691 w 3615901"/>
              <a:gd name="connsiteY0" fmla="*/ 303808 h 711862"/>
              <a:gd name="connsiteX1" fmla="*/ 1593498 w 3615901"/>
              <a:gd name="connsiteY1" fmla="*/ 262109 h 711862"/>
              <a:gd name="connsiteX2" fmla="*/ 1742423 w 3615901"/>
              <a:gd name="connsiteY2" fmla="*/ 241259 h 711862"/>
              <a:gd name="connsiteX3" fmla="*/ 1939005 w 3615901"/>
              <a:gd name="connsiteY3" fmla="*/ 199560 h 711862"/>
              <a:gd name="connsiteX4" fmla="*/ 2218984 w 3615901"/>
              <a:gd name="connsiteY4" fmla="*/ 169775 h 711862"/>
              <a:gd name="connsiteX5" fmla="*/ 2472156 w 3615901"/>
              <a:gd name="connsiteY5" fmla="*/ 139990 h 711862"/>
              <a:gd name="connsiteX6" fmla="*/ 2686608 w 3615901"/>
              <a:gd name="connsiteY6" fmla="*/ 116162 h 711862"/>
              <a:gd name="connsiteX7" fmla="*/ 2892125 w 3615901"/>
              <a:gd name="connsiteY7" fmla="*/ 92334 h 711862"/>
              <a:gd name="connsiteX8" fmla="*/ 2951695 w 3615901"/>
              <a:gd name="connsiteY8" fmla="*/ 83398 h 711862"/>
              <a:gd name="connsiteX9" fmla="*/ 3127427 w 3615901"/>
              <a:gd name="connsiteY9" fmla="*/ 32764 h 711862"/>
              <a:gd name="connsiteX10" fmla="*/ 3231674 w 3615901"/>
              <a:gd name="connsiteY10" fmla="*/ 0 h 711862"/>
              <a:gd name="connsiteX11" fmla="*/ 3282309 w 3615901"/>
              <a:gd name="connsiteY11" fmla="*/ 14893 h 711862"/>
              <a:gd name="connsiteX12" fmla="*/ 3362728 w 3615901"/>
              <a:gd name="connsiteY12" fmla="*/ 44678 h 711862"/>
              <a:gd name="connsiteX13" fmla="*/ 3469954 w 3615901"/>
              <a:gd name="connsiteY13" fmla="*/ 92334 h 711862"/>
              <a:gd name="connsiteX14" fmla="*/ 3532503 w 3615901"/>
              <a:gd name="connsiteY14" fmla="*/ 122119 h 711862"/>
              <a:gd name="connsiteX15" fmla="*/ 3565266 w 3615901"/>
              <a:gd name="connsiteY15" fmla="*/ 142968 h 711862"/>
              <a:gd name="connsiteX16" fmla="*/ 3583137 w 3615901"/>
              <a:gd name="connsiteY16" fmla="*/ 163818 h 711862"/>
              <a:gd name="connsiteX17" fmla="*/ 3601008 w 3615901"/>
              <a:gd name="connsiteY17" fmla="*/ 184667 h 711862"/>
              <a:gd name="connsiteX18" fmla="*/ 3612922 w 3615901"/>
              <a:gd name="connsiteY18" fmla="*/ 214452 h 711862"/>
              <a:gd name="connsiteX19" fmla="*/ 3615901 w 3615901"/>
              <a:gd name="connsiteY19" fmla="*/ 238280 h 711862"/>
              <a:gd name="connsiteX20" fmla="*/ 3606965 w 3615901"/>
              <a:gd name="connsiteY20" fmla="*/ 268066 h 711862"/>
              <a:gd name="connsiteX21" fmla="*/ 3589094 w 3615901"/>
              <a:gd name="connsiteY21" fmla="*/ 285937 h 711862"/>
              <a:gd name="connsiteX22" fmla="*/ 3559309 w 3615901"/>
              <a:gd name="connsiteY22" fmla="*/ 300829 h 711862"/>
              <a:gd name="connsiteX23" fmla="*/ 3499739 w 3615901"/>
              <a:gd name="connsiteY23" fmla="*/ 306786 h 711862"/>
              <a:gd name="connsiteX24" fmla="*/ 3383578 w 3615901"/>
              <a:gd name="connsiteY24" fmla="*/ 312743 h 711862"/>
              <a:gd name="connsiteX25" fmla="*/ 3163169 w 3615901"/>
              <a:gd name="connsiteY25" fmla="*/ 312743 h 711862"/>
              <a:gd name="connsiteX26" fmla="*/ 2880211 w 3615901"/>
              <a:gd name="connsiteY26" fmla="*/ 318700 h 711862"/>
              <a:gd name="connsiteX27" fmla="*/ 2600232 w 3615901"/>
              <a:gd name="connsiteY27" fmla="*/ 333593 h 711862"/>
              <a:gd name="connsiteX28" fmla="*/ 2332167 w 3615901"/>
              <a:gd name="connsiteY28" fmla="*/ 345507 h 711862"/>
              <a:gd name="connsiteX29" fmla="*/ 2070059 w 3615901"/>
              <a:gd name="connsiteY29" fmla="*/ 363378 h 711862"/>
              <a:gd name="connsiteX30" fmla="*/ 1933048 w 3615901"/>
              <a:gd name="connsiteY30" fmla="*/ 378270 h 711862"/>
              <a:gd name="connsiteX31" fmla="*/ 1462444 w 3615901"/>
              <a:gd name="connsiteY31" fmla="*/ 464647 h 711862"/>
              <a:gd name="connsiteX32" fmla="*/ 1108003 w 3615901"/>
              <a:gd name="connsiteY32" fmla="*/ 533152 h 711862"/>
              <a:gd name="connsiteX33" fmla="*/ 807174 w 3615901"/>
              <a:gd name="connsiteY33" fmla="*/ 592722 h 711862"/>
              <a:gd name="connsiteX34" fmla="*/ 583786 w 3615901"/>
              <a:gd name="connsiteY34" fmla="*/ 634421 h 711862"/>
              <a:gd name="connsiteX35" fmla="*/ 530173 w 3615901"/>
              <a:gd name="connsiteY35" fmla="*/ 646335 h 711862"/>
              <a:gd name="connsiteX36" fmla="*/ 503367 w 3615901"/>
              <a:gd name="connsiteY36" fmla="*/ 661228 h 711862"/>
              <a:gd name="connsiteX37" fmla="*/ 461668 w 3615901"/>
              <a:gd name="connsiteY37" fmla="*/ 685056 h 711862"/>
              <a:gd name="connsiteX38" fmla="*/ 422947 w 3615901"/>
              <a:gd name="connsiteY38" fmla="*/ 702927 h 711862"/>
              <a:gd name="connsiteX39" fmla="*/ 399119 w 3615901"/>
              <a:gd name="connsiteY39" fmla="*/ 711862 h 711862"/>
              <a:gd name="connsiteX40" fmla="*/ 375291 w 3615901"/>
              <a:gd name="connsiteY40" fmla="*/ 711862 h 711862"/>
              <a:gd name="connsiteX41" fmla="*/ 339549 w 3615901"/>
              <a:gd name="connsiteY41" fmla="*/ 696970 h 711862"/>
              <a:gd name="connsiteX42" fmla="*/ 285936 w 3615901"/>
              <a:gd name="connsiteY42" fmla="*/ 658249 h 711862"/>
              <a:gd name="connsiteX43" fmla="*/ 235302 w 3615901"/>
              <a:gd name="connsiteY43" fmla="*/ 610593 h 711862"/>
              <a:gd name="connsiteX44" fmla="*/ 175732 w 3615901"/>
              <a:gd name="connsiteY44" fmla="*/ 545066 h 711862"/>
              <a:gd name="connsiteX45" fmla="*/ 89355 w 3615901"/>
              <a:gd name="connsiteY45" fmla="*/ 437840 h 711862"/>
              <a:gd name="connsiteX46" fmla="*/ 35742 w 3615901"/>
              <a:gd name="connsiteY46" fmla="*/ 360399 h 711862"/>
              <a:gd name="connsiteX47" fmla="*/ 8936 w 3615901"/>
              <a:gd name="connsiteY47" fmla="*/ 318700 h 711862"/>
              <a:gd name="connsiteX48" fmla="*/ 0 w 3615901"/>
              <a:gd name="connsiteY48" fmla="*/ 291894 h 711862"/>
              <a:gd name="connsiteX49" fmla="*/ 8936 w 3615901"/>
              <a:gd name="connsiteY49" fmla="*/ 277001 h 711862"/>
              <a:gd name="connsiteX50" fmla="*/ 32764 w 3615901"/>
              <a:gd name="connsiteY50" fmla="*/ 274023 h 711862"/>
              <a:gd name="connsiteX51" fmla="*/ 59570 w 3615901"/>
              <a:gd name="connsiteY51" fmla="*/ 277001 h 711862"/>
              <a:gd name="connsiteX52" fmla="*/ 74463 w 3615901"/>
              <a:gd name="connsiteY52" fmla="*/ 282958 h 711862"/>
              <a:gd name="connsiteX53" fmla="*/ 113183 w 3615901"/>
              <a:gd name="connsiteY53" fmla="*/ 315722 h 711862"/>
              <a:gd name="connsiteX54" fmla="*/ 172753 w 3615901"/>
              <a:gd name="connsiteY54" fmla="*/ 357421 h 711862"/>
              <a:gd name="connsiteX55" fmla="*/ 226366 w 3615901"/>
              <a:gd name="connsiteY55" fmla="*/ 393163 h 711862"/>
              <a:gd name="connsiteX56" fmla="*/ 282958 w 3615901"/>
              <a:gd name="connsiteY56" fmla="*/ 422948 h 711862"/>
              <a:gd name="connsiteX57" fmla="*/ 330614 w 3615901"/>
              <a:gd name="connsiteY57" fmla="*/ 437840 h 711862"/>
              <a:gd name="connsiteX58" fmla="*/ 375291 w 3615901"/>
              <a:gd name="connsiteY58" fmla="*/ 443797 h 711862"/>
              <a:gd name="connsiteX59" fmla="*/ 479539 w 3615901"/>
              <a:gd name="connsiteY59" fmla="*/ 431883 h 711862"/>
              <a:gd name="connsiteX60" fmla="*/ 723776 w 3615901"/>
              <a:gd name="connsiteY60" fmla="*/ 390184 h 711862"/>
              <a:gd name="connsiteX61" fmla="*/ 1009712 w 3615901"/>
              <a:gd name="connsiteY61" fmla="*/ 348485 h 711862"/>
              <a:gd name="connsiteX62" fmla="*/ 1289691 w 3615901"/>
              <a:gd name="connsiteY62" fmla="*/ 303808 h 711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615901" h="711862">
                <a:moveTo>
                  <a:pt x="1289691" y="303808"/>
                </a:moveTo>
                <a:lnTo>
                  <a:pt x="1593498" y="262109"/>
                </a:lnTo>
                <a:lnTo>
                  <a:pt x="1742423" y="241259"/>
                </a:lnTo>
                <a:lnTo>
                  <a:pt x="1939005" y="199560"/>
                </a:lnTo>
                <a:lnTo>
                  <a:pt x="2218984" y="169775"/>
                </a:lnTo>
                <a:lnTo>
                  <a:pt x="2472156" y="139990"/>
                </a:lnTo>
                <a:lnTo>
                  <a:pt x="2686608" y="116162"/>
                </a:lnTo>
                <a:lnTo>
                  <a:pt x="2892125" y="92334"/>
                </a:lnTo>
                <a:lnTo>
                  <a:pt x="2951695" y="83398"/>
                </a:lnTo>
                <a:lnTo>
                  <a:pt x="3127427" y="32764"/>
                </a:lnTo>
                <a:lnTo>
                  <a:pt x="3231674" y="0"/>
                </a:lnTo>
                <a:lnTo>
                  <a:pt x="3282309" y="14893"/>
                </a:lnTo>
                <a:lnTo>
                  <a:pt x="3362728" y="44678"/>
                </a:lnTo>
                <a:lnTo>
                  <a:pt x="3469954" y="92334"/>
                </a:lnTo>
                <a:lnTo>
                  <a:pt x="3532503" y="122119"/>
                </a:lnTo>
                <a:lnTo>
                  <a:pt x="3565266" y="142968"/>
                </a:lnTo>
                <a:lnTo>
                  <a:pt x="3583137" y="163818"/>
                </a:lnTo>
                <a:lnTo>
                  <a:pt x="3601008" y="184667"/>
                </a:lnTo>
                <a:lnTo>
                  <a:pt x="3612922" y="214452"/>
                </a:lnTo>
                <a:lnTo>
                  <a:pt x="3615901" y="238280"/>
                </a:lnTo>
                <a:lnTo>
                  <a:pt x="3606965" y="268066"/>
                </a:lnTo>
                <a:lnTo>
                  <a:pt x="3589094" y="285937"/>
                </a:lnTo>
                <a:lnTo>
                  <a:pt x="3559309" y="300829"/>
                </a:lnTo>
                <a:lnTo>
                  <a:pt x="3499739" y="306786"/>
                </a:lnTo>
                <a:lnTo>
                  <a:pt x="3383578" y="312743"/>
                </a:lnTo>
                <a:lnTo>
                  <a:pt x="3163169" y="312743"/>
                </a:lnTo>
                <a:lnTo>
                  <a:pt x="2880211" y="318700"/>
                </a:lnTo>
                <a:lnTo>
                  <a:pt x="2600232" y="333593"/>
                </a:lnTo>
                <a:lnTo>
                  <a:pt x="2332167" y="345507"/>
                </a:lnTo>
                <a:lnTo>
                  <a:pt x="2070059" y="363378"/>
                </a:lnTo>
                <a:lnTo>
                  <a:pt x="1933048" y="378270"/>
                </a:lnTo>
                <a:lnTo>
                  <a:pt x="1462444" y="464647"/>
                </a:lnTo>
                <a:lnTo>
                  <a:pt x="1108003" y="533152"/>
                </a:lnTo>
                <a:lnTo>
                  <a:pt x="807174" y="592722"/>
                </a:lnTo>
                <a:lnTo>
                  <a:pt x="583786" y="634421"/>
                </a:lnTo>
                <a:lnTo>
                  <a:pt x="530173" y="646335"/>
                </a:lnTo>
                <a:lnTo>
                  <a:pt x="503367" y="661228"/>
                </a:lnTo>
                <a:lnTo>
                  <a:pt x="461668" y="685056"/>
                </a:lnTo>
                <a:lnTo>
                  <a:pt x="422947" y="702927"/>
                </a:lnTo>
                <a:lnTo>
                  <a:pt x="399119" y="711862"/>
                </a:lnTo>
                <a:lnTo>
                  <a:pt x="375291" y="711862"/>
                </a:lnTo>
                <a:lnTo>
                  <a:pt x="339549" y="696970"/>
                </a:lnTo>
                <a:lnTo>
                  <a:pt x="285936" y="658249"/>
                </a:lnTo>
                <a:lnTo>
                  <a:pt x="235302" y="610593"/>
                </a:lnTo>
                <a:lnTo>
                  <a:pt x="175732" y="545066"/>
                </a:lnTo>
                <a:lnTo>
                  <a:pt x="89355" y="437840"/>
                </a:lnTo>
                <a:lnTo>
                  <a:pt x="35742" y="360399"/>
                </a:lnTo>
                <a:lnTo>
                  <a:pt x="8936" y="318700"/>
                </a:lnTo>
                <a:lnTo>
                  <a:pt x="0" y="291894"/>
                </a:lnTo>
                <a:lnTo>
                  <a:pt x="8936" y="277001"/>
                </a:lnTo>
                <a:lnTo>
                  <a:pt x="32764" y="274023"/>
                </a:lnTo>
                <a:lnTo>
                  <a:pt x="59570" y="277001"/>
                </a:lnTo>
                <a:lnTo>
                  <a:pt x="74463" y="282958"/>
                </a:lnTo>
                <a:lnTo>
                  <a:pt x="113183" y="315722"/>
                </a:lnTo>
                <a:lnTo>
                  <a:pt x="172753" y="357421"/>
                </a:lnTo>
                <a:lnTo>
                  <a:pt x="226366" y="393163"/>
                </a:lnTo>
                <a:lnTo>
                  <a:pt x="282958" y="422948"/>
                </a:lnTo>
                <a:lnTo>
                  <a:pt x="330614" y="437840"/>
                </a:lnTo>
                <a:lnTo>
                  <a:pt x="375291" y="443797"/>
                </a:lnTo>
                <a:lnTo>
                  <a:pt x="479539" y="431883"/>
                </a:lnTo>
                <a:lnTo>
                  <a:pt x="723776" y="390184"/>
                </a:lnTo>
                <a:lnTo>
                  <a:pt x="1009712" y="348485"/>
                </a:lnTo>
                <a:lnTo>
                  <a:pt x="1289691" y="30380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397869A-9955-4497-8DF6-8A7AC10F89C1}"/>
              </a:ext>
            </a:extLst>
          </p:cNvPr>
          <p:cNvSpPr/>
          <p:nvPr/>
        </p:nvSpPr>
        <p:spPr>
          <a:xfrm rot="16200000">
            <a:off x="5162550" y="4173538"/>
            <a:ext cx="2814638" cy="525462"/>
          </a:xfrm>
          <a:custGeom>
            <a:avLst/>
            <a:gdLst>
              <a:gd name="connsiteX0" fmla="*/ 1145381 w 2814638"/>
              <a:gd name="connsiteY0" fmla="*/ 216694 h 526257"/>
              <a:gd name="connsiteX1" fmla="*/ 1457325 w 2814638"/>
              <a:gd name="connsiteY1" fmla="*/ 221457 h 526257"/>
              <a:gd name="connsiteX2" fmla="*/ 1654969 w 2814638"/>
              <a:gd name="connsiteY2" fmla="*/ 226219 h 526257"/>
              <a:gd name="connsiteX3" fmla="*/ 1838325 w 2814638"/>
              <a:gd name="connsiteY3" fmla="*/ 228600 h 526257"/>
              <a:gd name="connsiteX4" fmla="*/ 2181225 w 2814638"/>
              <a:gd name="connsiteY4" fmla="*/ 207169 h 526257"/>
              <a:gd name="connsiteX5" fmla="*/ 2390775 w 2814638"/>
              <a:gd name="connsiteY5" fmla="*/ 207169 h 526257"/>
              <a:gd name="connsiteX6" fmla="*/ 2507456 w 2814638"/>
              <a:gd name="connsiteY6" fmla="*/ 207169 h 526257"/>
              <a:gd name="connsiteX7" fmla="*/ 2543175 w 2814638"/>
              <a:gd name="connsiteY7" fmla="*/ 204788 h 526257"/>
              <a:gd name="connsiteX8" fmla="*/ 2574131 w 2814638"/>
              <a:gd name="connsiteY8" fmla="*/ 197644 h 526257"/>
              <a:gd name="connsiteX9" fmla="*/ 2597944 w 2814638"/>
              <a:gd name="connsiteY9" fmla="*/ 185738 h 526257"/>
              <a:gd name="connsiteX10" fmla="*/ 2636044 w 2814638"/>
              <a:gd name="connsiteY10" fmla="*/ 157163 h 526257"/>
              <a:gd name="connsiteX11" fmla="*/ 2674144 w 2814638"/>
              <a:gd name="connsiteY11" fmla="*/ 119063 h 526257"/>
              <a:gd name="connsiteX12" fmla="*/ 2714625 w 2814638"/>
              <a:gd name="connsiteY12" fmla="*/ 61913 h 526257"/>
              <a:gd name="connsiteX13" fmla="*/ 2733675 w 2814638"/>
              <a:gd name="connsiteY13" fmla="*/ 26194 h 526257"/>
              <a:gd name="connsiteX14" fmla="*/ 2750344 w 2814638"/>
              <a:gd name="connsiteY14" fmla="*/ 7144 h 526257"/>
              <a:gd name="connsiteX15" fmla="*/ 2771775 w 2814638"/>
              <a:gd name="connsiteY15" fmla="*/ 0 h 526257"/>
              <a:gd name="connsiteX16" fmla="*/ 2786063 w 2814638"/>
              <a:gd name="connsiteY16" fmla="*/ 0 h 526257"/>
              <a:gd name="connsiteX17" fmla="*/ 2800350 w 2814638"/>
              <a:gd name="connsiteY17" fmla="*/ 7144 h 526257"/>
              <a:gd name="connsiteX18" fmla="*/ 2807494 w 2814638"/>
              <a:gd name="connsiteY18" fmla="*/ 16669 h 526257"/>
              <a:gd name="connsiteX19" fmla="*/ 2814638 w 2814638"/>
              <a:gd name="connsiteY19" fmla="*/ 35719 h 526257"/>
              <a:gd name="connsiteX20" fmla="*/ 2812256 w 2814638"/>
              <a:gd name="connsiteY20" fmla="*/ 61913 h 526257"/>
              <a:gd name="connsiteX21" fmla="*/ 2790825 w 2814638"/>
              <a:gd name="connsiteY21" fmla="*/ 135732 h 526257"/>
              <a:gd name="connsiteX22" fmla="*/ 2767013 w 2814638"/>
              <a:gd name="connsiteY22" fmla="*/ 216694 h 526257"/>
              <a:gd name="connsiteX23" fmla="*/ 2736056 w 2814638"/>
              <a:gd name="connsiteY23" fmla="*/ 295275 h 526257"/>
              <a:gd name="connsiteX24" fmla="*/ 2709863 w 2814638"/>
              <a:gd name="connsiteY24" fmla="*/ 352425 h 526257"/>
              <a:gd name="connsiteX25" fmla="*/ 2686050 w 2814638"/>
              <a:gd name="connsiteY25" fmla="*/ 395288 h 526257"/>
              <a:gd name="connsiteX26" fmla="*/ 2664619 w 2814638"/>
              <a:gd name="connsiteY26" fmla="*/ 431007 h 526257"/>
              <a:gd name="connsiteX27" fmla="*/ 2633663 w 2814638"/>
              <a:gd name="connsiteY27" fmla="*/ 469107 h 526257"/>
              <a:gd name="connsiteX28" fmla="*/ 2607469 w 2814638"/>
              <a:gd name="connsiteY28" fmla="*/ 492919 h 526257"/>
              <a:gd name="connsiteX29" fmla="*/ 2581275 w 2814638"/>
              <a:gd name="connsiteY29" fmla="*/ 511969 h 526257"/>
              <a:gd name="connsiteX30" fmla="*/ 2552700 w 2814638"/>
              <a:gd name="connsiteY30" fmla="*/ 523875 h 526257"/>
              <a:gd name="connsiteX31" fmla="*/ 2524125 w 2814638"/>
              <a:gd name="connsiteY31" fmla="*/ 526257 h 526257"/>
              <a:gd name="connsiteX32" fmla="*/ 2495550 w 2814638"/>
              <a:gd name="connsiteY32" fmla="*/ 514350 h 526257"/>
              <a:gd name="connsiteX33" fmla="*/ 2455069 w 2814638"/>
              <a:gd name="connsiteY33" fmla="*/ 492919 h 526257"/>
              <a:gd name="connsiteX34" fmla="*/ 2402681 w 2814638"/>
              <a:gd name="connsiteY34" fmla="*/ 469107 h 526257"/>
              <a:gd name="connsiteX35" fmla="*/ 2350294 w 2814638"/>
              <a:gd name="connsiteY35" fmla="*/ 454819 h 526257"/>
              <a:gd name="connsiteX36" fmla="*/ 2307431 w 2814638"/>
              <a:gd name="connsiteY36" fmla="*/ 447675 h 526257"/>
              <a:gd name="connsiteX37" fmla="*/ 2226469 w 2814638"/>
              <a:gd name="connsiteY37" fmla="*/ 450057 h 526257"/>
              <a:gd name="connsiteX38" fmla="*/ 1988344 w 2814638"/>
              <a:gd name="connsiteY38" fmla="*/ 454819 h 526257"/>
              <a:gd name="connsiteX39" fmla="*/ 1752600 w 2814638"/>
              <a:gd name="connsiteY39" fmla="*/ 452438 h 526257"/>
              <a:gd name="connsiteX40" fmla="*/ 1471613 w 2814638"/>
              <a:gd name="connsiteY40" fmla="*/ 457200 h 526257"/>
              <a:gd name="connsiteX41" fmla="*/ 1166813 w 2814638"/>
              <a:gd name="connsiteY41" fmla="*/ 464344 h 526257"/>
              <a:gd name="connsiteX42" fmla="*/ 819150 w 2814638"/>
              <a:gd name="connsiteY42" fmla="*/ 466725 h 526257"/>
              <a:gd name="connsiteX43" fmla="*/ 631031 w 2814638"/>
              <a:gd name="connsiteY43" fmla="*/ 469107 h 526257"/>
              <a:gd name="connsiteX44" fmla="*/ 385763 w 2814638"/>
              <a:gd name="connsiteY44" fmla="*/ 473869 h 526257"/>
              <a:gd name="connsiteX45" fmla="*/ 259556 w 2814638"/>
              <a:gd name="connsiteY45" fmla="*/ 473869 h 526257"/>
              <a:gd name="connsiteX46" fmla="*/ 190500 w 2814638"/>
              <a:gd name="connsiteY46" fmla="*/ 473869 h 526257"/>
              <a:gd name="connsiteX47" fmla="*/ 152400 w 2814638"/>
              <a:gd name="connsiteY47" fmla="*/ 473869 h 526257"/>
              <a:gd name="connsiteX48" fmla="*/ 121444 w 2814638"/>
              <a:gd name="connsiteY48" fmla="*/ 469107 h 526257"/>
              <a:gd name="connsiteX49" fmla="*/ 78581 w 2814638"/>
              <a:gd name="connsiteY49" fmla="*/ 452438 h 526257"/>
              <a:gd name="connsiteX50" fmla="*/ 45244 w 2814638"/>
              <a:gd name="connsiteY50" fmla="*/ 431007 h 526257"/>
              <a:gd name="connsiteX51" fmla="*/ 11906 w 2814638"/>
              <a:gd name="connsiteY51" fmla="*/ 400050 h 526257"/>
              <a:gd name="connsiteX52" fmla="*/ 0 w 2814638"/>
              <a:gd name="connsiteY52" fmla="*/ 376238 h 526257"/>
              <a:gd name="connsiteX53" fmla="*/ 0 w 2814638"/>
              <a:gd name="connsiteY53" fmla="*/ 354807 h 526257"/>
              <a:gd name="connsiteX54" fmla="*/ 4763 w 2814638"/>
              <a:gd name="connsiteY54" fmla="*/ 333375 h 526257"/>
              <a:gd name="connsiteX55" fmla="*/ 21431 w 2814638"/>
              <a:gd name="connsiteY55" fmla="*/ 300038 h 526257"/>
              <a:gd name="connsiteX56" fmla="*/ 61913 w 2814638"/>
              <a:gd name="connsiteY56" fmla="*/ 273844 h 526257"/>
              <a:gd name="connsiteX57" fmla="*/ 119063 w 2814638"/>
              <a:gd name="connsiteY57" fmla="*/ 240507 h 526257"/>
              <a:gd name="connsiteX58" fmla="*/ 195263 w 2814638"/>
              <a:gd name="connsiteY58" fmla="*/ 207169 h 526257"/>
              <a:gd name="connsiteX59" fmla="*/ 271463 w 2814638"/>
              <a:gd name="connsiteY59" fmla="*/ 188119 h 526257"/>
              <a:gd name="connsiteX60" fmla="*/ 290513 w 2814638"/>
              <a:gd name="connsiteY60" fmla="*/ 188119 h 526257"/>
              <a:gd name="connsiteX61" fmla="*/ 359569 w 2814638"/>
              <a:gd name="connsiteY61" fmla="*/ 195263 h 526257"/>
              <a:gd name="connsiteX62" fmla="*/ 435769 w 2814638"/>
              <a:gd name="connsiteY62" fmla="*/ 202407 h 526257"/>
              <a:gd name="connsiteX63" fmla="*/ 590550 w 2814638"/>
              <a:gd name="connsiteY63" fmla="*/ 207169 h 526257"/>
              <a:gd name="connsiteX64" fmla="*/ 790575 w 2814638"/>
              <a:gd name="connsiteY64" fmla="*/ 209550 h 526257"/>
              <a:gd name="connsiteX65" fmla="*/ 1145381 w 2814638"/>
              <a:gd name="connsiteY65" fmla="*/ 216694 h 52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14638" h="526257">
                <a:moveTo>
                  <a:pt x="1145381" y="216694"/>
                </a:moveTo>
                <a:lnTo>
                  <a:pt x="1457325" y="221457"/>
                </a:lnTo>
                <a:lnTo>
                  <a:pt x="1654969" y="226219"/>
                </a:lnTo>
                <a:lnTo>
                  <a:pt x="1838325" y="228600"/>
                </a:lnTo>
                <a:lnTo>
                  <a:pt x="2181225" y="207169"/>
                </a:lnTo>
                <a:lnTo>
                  <a:pt x="2390775" y="207169"/>
                </a:lnTo>
                <a:lnTo>
                  <a:pt x="2507456" y="207169"/>
                </a:lnTo>
                <a:lnTo>
                  <a:pt x="2543175" y="204788"/>
                </a:lnTo>
                <a:lnTo>
                  <a:pt x="2574131" y="197644"/>
                </a:lnTo>
                <a:lnTo>
                  <a:pt x="2597944" y="185738"/>
                </a:lnTo>
                <a:lnTo>
                  <a:pt x="2636044" y="157163"/>
                </a:lnTo>
                <a:lnTo>
                  <a:pt x="2674144" y="119063"/>
                </a:lnTo>
                <a:lnTo>
                  <a:pt x="2714625" y="61913"/>
                </a:lnTo>
                <a:lnTo>
                  <a:pt x="2733675" y="26194"/>
                </a:lnTo>
                <a:lnTo>
                  <a:pt x="2750344" y="7144"/>
                </a:lnTo>
                <a:lnTo>
                  <a:pt x="2771775" y="0"/>
                </a:lnTo>
                <a:lnTo>
                  <a:pt x="2786063" y="0"/>
                </a:lnTo>
                <a:lnTo>
                  <a:pt x="2800350" y="7144"/>
                </a:lnTo>
                <a:lnTo>
                  <a:pt x="2807494" y="16669"/>
                </a:lnTo>
                <a:lnTo>
                  <a:pt x="2814638" y="35719"/>
                </a:lnTo>
                <a:lnTo>
                  <a:pt x="2812256" y="61913"/>
                </a:lnTo>
                <a:lnTo>
                  <a:pt x="2790825" y="135732"/>
                </a:lnTo>
                <a:lnTo>
                  <a:pt x="2767013" y="216694"/>
                </a:lnTo>
                <a:lnTo>
                  <a:pt x="2736056" y="295275"/>
                </a:lnTo>
                <a:lnTo>
                  <a:pt x="2709863" y="352425"/>
                </a:lnTo>
                <a:lnTo>
                  <a:pt x="2686050" y="395288"/>
                </a:lnTo>
                <a:lnTo>
                  <a:pt x="2664619" y="431007"/>
                </a:lnTo>
                <a:lnTo>
                  <a:pt x="2633663" y="469107"/>
                </a:lnTo>
                <a:lnTo>
                  <a:pt x="2607469" y="492919"/>
                </a:lnTo>
                <a:lnTo>
                  <a:pt x="2581275" y="511969"/>
                </a:lnTo>
                <a:lnTo>
                  <a:pt x="2552700" y="523875"/>
                </a:lnTo>
                <a:lnTo>
                  <a:pt x="2524125" y="526257"/>
                </a:lnTo>
                <a:lnTo>
                  <a:pt x="2495550" y="514350"/>
                </a:lnTo>
                <a:lnTo>
                  <a:pt x="2455069" y="492919"/>
                </a:lnTo>
                <a:lnTo>
                  <a:pt x="2402681" y="469107"/>
                </a:lnTo>
                <a:lnTo>
                  <a:pt x="2350294" y="454819"/>
                </a:lnTo>
                <a:lnTo>
                  <a:pt x="2307431" y="447675"/>
                </a:lnTo>
                <a:lnTo>
                  <a:pt x="2226469" y="450057"/>
                </a:lnTo>
                <a:lnTo>
                  <a:pt x="1988344" y="454819"/>
                </a:lnTo>
                <a:lnTo>
                  <a:pt x="1752600" y="452438"/>
                </a:lnTo>
                <a:lnTo>
                  <a:pt x="1471613" y="457200"/>
                </a:lnTo>
                <a:lnTo>
                  <a:pt x="1166813" y="464344"/>
                </a:lnTo>
                <a:lnTo>
                  <a:pt x="819150" y="466725"/>
                </a:lnTo>
                <a:lnTo>
                  <a:pt x="631031" y="469107"/>
                </a:lnTo>
                <a:lnTo>
                  <a:pt x="385763" y="473869"/>
                </a:lnTo>
                <a:lnTo>
                  <a:pt x="259556" y="473869"/>
                </a:lnTo>
                <a:lnTo>
                  <a:pt x="190500" y="473869"/>
                </a:lnTo>
                <a:lnTo>
                  <a:pt x="152400" y="473869"/>
                </a:lnTo>
                <a:lnTo>
                  <a:pt x="121444" y="469107"/>
                </a:lnTo>
                <a:lnTo>
                  <a:pt x="78581" y="452438"/>
                </a:lnTo>
                <a:lnTo>
                  <a:pt x="45244" y="431007"/>
                </a:lnTo>
                <a:lnTo>
                  <a:pt x="11906" y="400050"/>
                </a:lnTo>
                <a:lnTo>
                  <a:pt x="0" y="376238"/>
                </a:lnTo>
                <a:lnTo>
                  <a:pt x="0" y="354807"/>
                </a:lnTo>
                <a:lnTo>
                  <a:pt x="4763" y="333375"/>
                </a:lnTo>
                <a:lnTo>
                  <a:pt x="21431" y="300038"/>
                </a:lnTo>
                <a:lnTo>
                  <a:pt x="61913" y="273844"/>
                </a:lnTo>
                <a:lnTo>
                  <a:pt x="119063" y="240507"/>
                </a:lnTo>
                <a:lnTo>
                  <a:pt x="195263" y="207169"/>
                </a:lnTo>
                <a:lnTo>
                  <a:pt x="271463" y="188119"/>
                </a:lnTo>
                <a:lnTo>
                  <a:pt x="290513" y="188119"/>
                </a:lnTo>
                <a:lnTo>
                  <a:pt x="359569" y="195263"/>
                </a:lnTo>
                <a:lnTo>
                  <a:pt x="435769" y="202407"/>
                </a:lnTo>
                <a:lnTo>
                  <a:pt x="590550" y="207169"/>
                </a:lnTo>
                <a:lnTo>
                  <a:pt x="790575" y="209550"/>
                </a:lnTo>
                <a:lnTo>
                  <a:pt x="1145381" y="2166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11D2CFE6-2D8B-4AE1-AB2E-6F270A01BCC3}"/>
              </a:ext>
            </a:extLst>
          </p:cNvPr>
          <p:cNvSpPr/>
          <p:nvPr/>
        </p:nvSpPr>
        <p:spPr>
          <a:xfrm>
            <a:off x="4933950" y="3762375"/>
            <a:ext cx="1657350" cy="1581150"/>
          </a:xfrm>
          <a:custGeom>
            <a:avLst/>
            <a:gdLst>
              <a:gd name="connsiteX0" fmla="*/ 823913 w 1657350"/>
              <a:gd name="connsiteY0" fmla="*/ 790575 h 1581150"/>
              <a:gd name="connsiteX1" fmla="*/ 664369 w 1657350"/>
              <a:gd name="connsiteY1" fmla="*/ 947738 h 1581150"/>
              <a:gd name="connsiteX2" fmla="*/ 490538 w 1657350"/>
              <a:gd name="connsiteY2" fmla="*/ 1109663 h 1581150"/>
              <a:gd name="connsiteX3" fmla="*/ 307181 w 1657350"/>
              <a:gd name="connsiteY3" fmla="*/ 1276350 h 1581150"/>
              <a:gd name="connsiteX4" fmla="*/ 159544 w 1657350"/>
              <a:gd name="connsiteY4" fmla="*/ 1400175 h 1581150"/>
              <a:gd name="connsiteX5" fmla="*/ 57150 w 1657350"/>
              <a:gd name="connsiteY5" fmla="*/ 1485900 h 1581150"/>
              <a:gd name="connsiteX6" fmla="*/ 19050 w 1657350"/>
              <a:gd name="connsiteY6" fmla="*/ 1516856 h 1581150"/>
              <a:gd name="connsiteX7" fmla="*/ 7144 w 1657350"/>
              <a:gd name="connsiteY7" fmla="*/ 1531144 h 1581150"/>
              <a:gd name="connsiteX8" fmla="*/ 0 w 1657350"/>
              <a:gd name="connsiteY8" fmla="*/ 1550194 h 1581150"/>
              <a:gd name="connsiteX9" fmla="*/ 4763 w 1657350"/>
              <a:gd name="connsiteY9" fmla="*/ 1571625 h 1581150"/>
              <a:gd name="connsiteX10" fmla="*/ 23813 w 1657350"/>
              <a:gd name="connsiteY10" fmla="*/ 1581150 h 1581150"/>
              <a:gd name="connsiteX11" fmla="*/ 64294 w 1657350"/>
              <a:gd name="connsiteY11" fmla="*/ 1574006 h 1581150"/>
              <a:gd name="connsiteX12" fmla="*/ 123825 w 1657350"/>
              <a:gd name="connsiteY12" fmla="*/ 1540669 h 1581150"/>
              <a:gd name="connsiteX13" fmla="*/ 321469 w 1657350"/>
              <a:gd name="connsiteY13" fmla="*/ 1421606 h 1581150"/>
              <a:gd name="connsiteX14" fmla="*/ 531019 w 1657350"/>
              <a:gd name="connsiteY14" fmla="*/ 1281113 h 1581150"/>
              <a:gd name="connsiteX15" fmla="*/ 688181 w 1657350"/>
              <a:gd name="connsiteY15" fmla="*/ 1164431 h 1581150"/>
              <a:gd name="connsiteX16" fmla="*/ 864394 w 1657350"/>
              <a:gd name="connsiteY16" fmla="*/ 1019175 h 1581150"/>
              <a:gd name="connsiteX17" fmla="*/ 1047750 w 1657350"/>
              <a:gd name="connsiteY17" fmla="*/ 854869 h 1581150"/>
              <a:gd name="connsiteX18" fmla="*/ 1223963 w 1657350"/>
              <a:gd name="connsiteY18" fmla="*/ 681038 h 1581150"/>
              <a:gd name="connsiteX19" fmla="*/ 1462088 w 1657350"/>
              <a:gd name="connsiteY19" fmla="*/ 428625 h 1581150"/>
              <a:gd name="connsiteX20" fmla="*/ 1652588 w 1657350"/>
              <a:gd name="connsiteY20" fmla="*/ 211931 h 1581150"/>
              <a:gd name="connsiteX21" fmla="*/ 1657350 w 1657350"/>
              <a:gd name="connsiteY21" fmla="*/ 0 h 1581150"/>
              <a:gd name="connsiteX22" fmla="*/ 1462088 w 1657350"/>
              <a:gd name="connsiteY22" fmla="*/ 38100 h 1581150"/>
              <a:gd name="connsiteX23" fmla="*/ 1421606 w 1657350"/>
              <a:gd name="connsiteY23" fmla="*/ 114300 h 1581150"/>
              <a:gd name="connsiteX24" fmla="*/ 1340644 w 1657350"/>
              <a:gd name="connsiteY24" fmla="*/ 223838 h 1581150"/>
              <a:gd name="connsiteX25" fmla="*/ 1200150 w 1657350"/>
              <a:gd name="connsiteY25" fmla="*/ 385763 h 1581150"/>
              <a:gd name="connsiteX26" fmla="*/ 1069181 w 1657350"/>
              <a:gd name="connsiteY26" fmla="*/ 531019 h 1581150"/>
              <a:gd name="connsiteX27" fmla="*/ 888206 w 1657350"/>
              <a:gd name="connsiteY27" fmla="*/ 723900 h 1581150"/>
              <a:gd name="connsiteX28" fmla="*/ 823913 w 1657350"/>
              <a:gd name="connsiteY28" fmla="*/ 790575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57350" h="1581150">
                <a:moveTo>
                  <a:pt x="823913" y="790575"/>
                </a:moveTo>
                <a:lnTo>
                  <a:pt x="664369" y="947738"/>
                </a:lnTo>
                <a:lnTo>
                  <a:pt x="490538" y="1109663"/>
                </a:lnTo>
                <a:lnTo>
                  <a:pt x="307181" y="1276350"/>
                </a:lnTo>
                <a:lnTo>
                  <a:pt x="159544" y="1400175"/>
                </a:lnTo>
                <a:lnTo>
                  <a:pt x="57150" y="1485900"/>
                </a:lnTo>
                <a:lnTo>
                  <a:pt x="19050" y="1516856"/>
                </a:lnTo>
                <a:lnTo>
                  <a:pt x="7144" y="1531144"/>
                </a:lnTo>
                <a:lnTo>
                  <a:pt x="0" y="1550194"/>
                </a:lnTo>
                <a:lnTo>
                  <a:pt x="4763" y="1571625"/>
                </a:lnTo>
                <a:lnTo>
                  <a:pt x="23813" y="1581150"/>
                </a:lnTo>
                <a:lnTo>
                  <a:pt x="64294" y="1574006"/>
                </a:lnTo>
                <a:lnTo>
                  <a:pt x="123825" y="1540669"/>
                </a:lnTo>
                <a:lnTo>
                  <a:pt x="321469" y="1421606"/>
                </a:lnTo>
                <a:lnTo>
                  <a:pt x="531019" y="1281113"/>
                </a:lnTo>
                <a:lnTo>
                  <a:pt x="688181" y="1164431"/>
                </a:lnTo>
                <a:lnTo>
                  <a:pt x="864394" y="1019175"/>
                </a:lnTo>
                <a:lnTo>
                  <a:pt x="1047750" y="854869"/>
                </a:lnTo>
                <a:lnTo>
                  <a:pt x="1223963" y="681038"/>
                </a:lnTo>
                <a:lnTo>
                  <a:pt x="1462088" y="428625"/>
                </a:lnTo>
                <a:lnTo>
                  <a:pt x="1652588" y="211931"/>
                </a:lnTo>
                <a:lnTo>
                  <a:pt x="1657350" y="0"/>
                </a:lnTo>
                <a:lnTo>
                  <a:pt x="1462088" y="38100"/>
                </a:lnTo>
                <a:lnTo>
                  <a:pt x="1421606" y="114300"/>
                </a:lnTo>
                <a:lnTo>
                  <a:pt x="1340644" y="223838"/>
                </a:lnTo>
                <a:lnTo>
                  <a:pt x="1200150" y="385763"/>
                </a:lnTo>
                <a:lnTo>
                  <a:pt x="1069181" y="531019"/>
                </a:lnTo>
                <a:lnTo>
                  <a:pt x="888206" y="723900"/>
                </a:lnTo>
                <a:lnTo>
                  <a:pt x="823913" y="7905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FFCF824-31D3-4F16-8568-9E3A9631E413}"/>
              </a:ext>
            </a:extLst>
          </p:cNvPr>
          <p:cNvSpPr/>
          <p:nvPr/>
        </p:nvSpPr>
        <p:spPr>
          <a:xfrm>
            <a:off x="6684964" y="3771900"/>
            <a:ext cx="1990725" cy="1600200"/>
          </a:xfrm>
          <a:custGeom>
            <a:avLst/>
            <a:gdLst>
              <a:gd name="connsiteX0" fmla="*/ 542925 w 1990725"/>
              <a:gd name="connsiteY0" fmla="*/ 754856 h 1600200"/>
              <a:gd name="connsiteX1" fmla="*/ 326231 w 1990725"/>
              <a:gd name="connsiteY1" fmla="*/ 492919 h 1600200"/>
              <a:gd name="connsiteX2" fmla="*/ 150019 w 1990725"/>
              <a:gd name="connsiteY2" fmla="*/ 283369 h 1600200"/>
              <a:gd name="connsiteX3" fmla="*/ 0 w 1990725"/>
              <a:gd name="connsiteY3" fmla="*/ 107156 h 1600200"/>
              <a:gd name="connsiteX4" fmla="*/ 0 w 1990725"/>
              <a:gd name="connsiteY4" fmla="*/ 0 h 1600200"/>
              <a:gd name="connsiteX5" fmla="*/ 88106 w 1990725"/>
              <a:gd name="connsiteY5" fmla="*/ 69056 h 1600200"/>
              <a:gd name="connsiteX6" fmla="*/ 188119 w 1990725"/>
              <a:gd name="connsiteY6" fmla="*/ 157163 h 1600200"/>
              <a:gd name="connsiteX7" fmla="*/ 326231 w 1990725"/>
              <a:gd name="connsiteY7" fmla="*/ 280988 h 1600200"/>
              <a:gd name="connsiteX8" fmla="*/ 569119 w 1990725"/>
              <a:gd name="connsiteY8" fmla="*/ 492919 h 1600200"/>
              <a:gd name="connsiteX9" fmla="*/ 823912 w 1990725"/>
              <a:gd name="connsiteY9" fmla="*/ 714375 h 1600200"/>
              <a:gd name="connsiteX10" fmla="*/ 952500 w 1990725"/>
              <a:gd name="connsiteY10" fmla="*/ 826294 h 1600200"/>
              <a:gd name="connsiteX11" fmla="*/ 1095375 w 1990725"/>
              <a:gd name="connsiteY11" fmla="*/ 945356 h 1600200"/>
              <a:gd name="connsiteX12" fmla="*/ 1273969 w 1990725"/>
              <a:gd name="connsiteY12" fmla="*/ 1083469 h 1600200"/>
              <a:gd name="connsiteX13" fmla="*/ 1438275 w 1990725"/>
              <a:gd name="connsiteY13" fmla="*/ 1197769 h 1600200"/>
              <a:gd name="connsiteX14" fmla="*/ 1602581 w 1990725"/>
              <a:gd name="connsiteY14" fmla="*/ 1302544 h 1600200"/>
              <a:gd name="connsiteX15" fmla="*/ 1766887 w 1990725"/>
              <a:gd name="connsiteY15" fmla="*/ 1404938 h 1600200"/>
              <a:gd name="connsiteX16" fmla="*/ 1912144 w 1990725"/>
              <a:gd name="connsiteY16" fmla="*/ 1488281 h 1600200"/>
              <a:gd name="connsiteX17" fmla="*/ 1976437 w 1990725"/>
              <a:gd name="connsiteY17" fmla="*/ 1524000 h 1600200"/>
              <a:gd name="connsiteX18" fmla="*/ 1988344 w 1990725"/>
              <a:gd name="connsiteY18" fmla="*/ 1535906 h 1600200"/>
              <a:gd name="connsiteX19" fmla="*/ 1990725 w 1990725"/>
              <a:gd name="connsiteY19" fmla="*/ 1547813 h 1600200"/>
              <a:gd name="connsiteX20" fmla="*/ 1978819 w 1990725"/>
              <a:gd name="connsiteY20" fmla="*/ 1564481 h 1600200"/>
              <a:gd name="connsiteX21" fmla="*/ 1945481 w 1990725"/>
              <a:gd name="connsiteY21" fmla="*/ 1576388 h 1600200"/>
              <a:gd name="connsiteX22" fmla="*/ 1864519 w 1990725"/>
              <a:gd name="connsiteY22" fmla="*/ 1581150 h 1600200"/>
              <a:gd name="connsiteX23" fmla="*/ 1721644 w 1990725"/>
              <a:gd name="connsiteY23" fmla="*/ 1583531 h 1600200"/>
              <a:gd name="connsiteX24" fmla="*/ 1497806 w 1990725"/>
              <a:gd name="connsiteY24" fmla="*/ 1595438 h 1600200"/>
              <a:gd name="connsiteX25" fmla="*/ 1395412 w 1990725"/>
              <a:gd name="connsiteY25" fmla="*/ 1600200 h 1600200"/>
              <a:gd name="connsiteX26" fmla="*/ 1338262 w 1990725"/>
              <a:gd name="connsiteY26" fmla="*/ 1600200 h 1600200"/>
              <a:gd name="connsiteX27" fmla="*/ 1304925 w 1990725"/>
              <a:gd name="connsiteY27" fmla="*/ 1597819 h 1600200"/>
              <a:gd name="connsiteX28" fmla="*/ 1264444 w 1990725"/>
              <a:gd name="connsiteY28" fmla="*/ 1588294 h 1600200"/>
              <a:gd name="connsiteX29" fmla="*/ 1221581 w 1990725"/>
              <a:gd name="connsiteY29" fmla="*/ 1571625 h 1600200"/>
              <a:gd name="connsiteX30" fmla="*/ 1181100 w 1990725"/>
              <a:gd name="connsiteY30" fmla="*/ 1543050 h 1600200"/>
              <a:gd name="connsiteX31" fmla="*/ 1145381 w 1990725"/>
              <a:gd name="connsiteY31" fmla="*/ 1504950 h 1600200"/>
              <a:gd name="connsiteX32" fmla="*/ 1119187 w 1990725"/>
              <a:gd name="connsiteY32" fmla="*/ 1457325 h 1600200"/>
              <a:gd name="connsiteX33" fmla="*/ 966787 w 1990725"/>
              <a:gd name="connsiteY33" fmla="*/ 1271588 h 1600200"/>
              <a:gd name="connsiteX34" fmla="*/ 740569 w 1990725"/>
              <a:gd name="connsiteY34" fmla="*/ 995363 h 1600200"/>
              <a:gd name="connsiteX35" fmla="*/ 542925 w 1990725"/>
              <a:gd name="connsiteY35" fmla="*/ 754856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990725" h="1600200">
                <a:moveTo>
                  <a:pt x="542925" y="754856"/>
                </a:moveTo>
                <a:lnTo>
                  <a:pt x="326231" y="492919"/>
                </a:lnTo>
                <a:lnTo>
                  <a:pt x="150019" y="283369"/>
                </a:lnTo>
                <a:lnTo>
                  <a:pt x="0" y="107156"/>
                </a:lnTo>
                <a:lnTo>
                  <a:pt x="0" y="0"/>
                </a:lnTo>
                <a:lnTo>
                  <a:pt x="88106" y="69056"/>
                </a:lnTo>
                <a:lnTo>
                  <a:pt x="188119" y="157163"/>
                </a:lnTo>
                <a:lnTo>
                  <a:pt x="326231" y="280988"/>
                </a:lnTo>
                <a:lnTo>
                  <a:pt x="569119" y="492919"/>
                </a:lnTo>
                <a:lnTo>
                  <a:pt x="823912" y="714375"/>
                </a:lnTo>
                <a:lnTo>
                  <a:pt x="952500" y="826294"/>
                </a:lnTo>
                <a:lnTo>
                  <a:pt x="1095375" y="945356"/>
                </a:lnTo>
                <a:lnTo>
                  <a:pt x="1273969" y="1083469"/>
                </a:lnTo>
                <a:lnTo>
                  <a:pt x="1438275" y="1197769"/>
                </a:lnTo>
                <a:lnTo>
                  <a:pt x="1602581" y="1302544"/>
                </a:lnTo>
                <a:lnTo>
                  <a:pt x="1766887" y="1404938"/>
                </a:lnTo>
                <a:lnTo>
                  <a:pt x="1912144" y="1488281"/>
                </a:lnTo>
                <a:lnTo>
                  <a:pt x="1976437" y="1524000"/>
                </a:lnTo>
                <a:lnTo>
                  <a:pt x="1988344" y="1535906"/>
                </a:lnTo>
                <a:lnTo>
                  <a:pt x="1990725" y="1547813"/>
                </a:lnTo>
                <a:lnTo>
                  <a:pt x="1978819" y="1564481"/>
                </a:lnTo>
                <a:lnTo>
                  <a:pt x="1945481" y="1576388"/>
                </a:lnTo>
                <a:lnTo>
                  <a:pt x="1864519" y="1581150"/>
                </a:lnTo>
                <a:lnTo>
                  <a:pt x="1721644" y="1583531"/>
                </a:lnTo>
                <a:lnTo>
                  <a:pt x="1497806" y="1595438"/>
                </a:lnTo>
                <a:lnTo>
                  <a:pt x="1395412" y="1600200"/>
                </a:lnTo>
                <a:lnTo>
                  <a:pt x="1338262" y="1600200"/>
                </a:lnTo>
                <a:lnTo>
                  <a:pt x="1304925" y="1597819"/>
                </a:lnTo>
                <a:lnTo>
                  <a:pt x="1264444" y="1588294"/>
                </a:lnTo>
                <a:lnTo>
                  <a:pt x="1221581" y="1571625"/>
                </a:lnTo>
                <a:lnTo>
                  <a:pt x="1181100" y="1543050"/>
                </a:lnTo>
                <a:lnTo>
                  <a:pt x="1145381" y="1504950"/>
                </a:lnTo>
                <a:lnTo>
                  <a:pt x="1119187" y="1457325"/>
                </a:lnTo>
                <a:lnTo>
                  <a:pt x="966787" y="1271588"/>
                </a:lnTo>
                <a:lnTo>
                  <a:pt x="740569" y="995363"/>
                </a:lnTo>
                <a:lnTo>
                  <a:pt x="542925" y="7548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022F2902-6F0B-4FE0-BA0F-95404EF0B26F}"/>
              </a:ext>
            </a:extLst>
          </p:cNvPr>
          <p:cNvGrpSpPr/>
          <p:nvPr/>
        </p:nvGrpSpPr>
        <p:grpSpPr>
          <a:xfrm>
            <a:off x="3640139" y="1647825"/>
            <a:ext cx="5035550" cy="4233863"/>
            <a:chOff x="3640139" y="1647825"/>
            <a:chExt cx="5035550" cy="4233863"/>
          </a:xfrm>
        </p:grpSpPr>
        <p:sp>
          <p:nvSpPr>
            <p:cNvPr id="12" name="フリーフォーム 60">
              <a:extLst>
                <a:ext uri="{FF2B5EF4-FFF2-40B4-BE49-F238E27FC236}">
                  <a16:creationId xmlns:a16="http://schemas.microsoft.com/office/drawing/2014/main" id="{A0744DF3-044D-44F0-81E9-DF0474470A1D}"/>
                </a:ext>
              </a:extLst>
            </p:cNvPr>
            <p:cNvSpPr/>
            <p:nvPr/>
          </p:nvSpPr>
          <p:spPr>
            <a:xfrm rot="16200000">
              <a:off x="3075783" y="2212182"/>
              <a:ext cx="2571750" cy="1443037"/>
            </a:xfrm>
            <a:custGeom>
              <a:avLst/>
              <a:gdLst>
                <a:gd name="connsiteX0" fmla="*/ 1207294 w 2571750"/>
                <a:gd name="connsiteY0" fmla="*/ 678657 h 1443038"/>
                <a:gd name="connsiteX1" fmla="*/ 1054894 w 2571750"/>
                <a:gd name="connsiteY1" fmla="*/ 595313 h 1443038"/>
                <a:gd name="connsiteX2" fmla="*/ 850106 w 2571750"/>
                <a:gd name="connsiteY2" fmla="*/ 481013 h 1443038"/>
                <a:gd name="connsiteX3" fmla="*/ 683419 w 2571750"/>
                <a:gd name="connsiteY3" fmla="*/ 388144 h 1443038"/>
                <a:gd name="connsiteX4" fmla="*/ 526256 w 2571750"/>
                <a:gd name="connsiteY4" fmla="*/ 295275 h 1443038"/>
                <a:gd name="connsiteX5" fmla="*/ 376237 w 2571750"/>
                <a:gd name="connsiteY5" fmla="*/ 207169 h 1443038"/>
                <a:gd name="connsiteX6" fmla="*/ 252412 w 2571750"/>
                <a:gd name="connsiteY6" fmla="*/ 133350 h 1443038"/>
                <a:gd name="connsiteX7" fmla="*/ 145256 w 2571750"/>
                <a:gd name="connsiteY7" fmla="*/ 69057 h 1443038"/>
                <a:gd name="connsiteX8" fmla="*/ 52387 w 2571750"/>
                <a:gd name="connsiteY8" fmla="*/ 11907 h 1443038"/>
                <a:gd name="connsiteX9" fmla="*/ 28575 w 2571750"/>
                <a:gd name="connsiteY9" fmla="*/ 0 h 1443038"/>
                <a:gd name="connsiteX10" fmla="*/ 16669 w 2571750"/>
                <a:gd name="connsiteY10" fmla="*/ 0 h 1443038"/>
                <a:gd name="connsiteX11" fmla="*/ 4762 w 2571750"/>
                <a:gd name="connsiteY11" fmla="*/ 2382 h 1443038"/>
                <a:gd name="connsiteX12" fmla="*/ 0 w 2571750"/>
                <a:gd name="connsiteY12" fmla="*/ 9525 h 1443038"/>
                <a:gd name="connsiteX13" fmla="*/ 0 w 2571750"/>
                <a:gd name="connsiteY13" fmla="*/ 26194 h 1443038"/>
                <a:gd name="connsiteX14" fmla="*/ 7144 w 2571750"/>
                <a:gd name="connsiteY14" fmla="*/ 45244 h 1443038"/>
                <a:gd name="connsiteX15" fmla="*/ 21431 w 2571750"/>
                <a:gd name="connsiteY15" fmla="*/ 66675 h 1443038"/>
                <a:gd name="connsiteX16" fmla="*/ 64294 w 2571750"/>
                <a:gd name="connsiteY16" fmla="*/ 109538 h 1443038"/>
                <a:gd name="connsiteX17" fmla="*/ 159544 w 2571750"/>
                <a:gd name="connsiteY17" fmla="*/ 197644 h 1443038"/>
                <a:gd name="connsiteX18" fmla="*/ 235744 w 2571750"/>
                <a:gd name="connsiteY18" fmla="*/ 264319 h 1443038"/>
                <a:gd name="connsiteX19" fmla="*/ 311944 w 2571750"/>
                <a:gd name="connsiteY19" fmla="*/ 330994 h 1443038"/>
                <a:gd name="connsiteX20" fmla="*/ 476250 w 2571750"/>
                <a:gd name="connsiteY20" fmla="*/ 461963 h 1443038"/>
                <a:gd name="connsiteX21" fmla="*/ 688181 w 2571750"/>
                <a:gd name="connsiteY21" fmla="*/ 609600 h 1443038"/>
                <a:gd name="connsiteX22" fmla="*/ 866775 w 2571750"/>
                <a:gd name="connsiteY22" fmla="*/ 728663 h 1443038"/>
                <a:gd name="connsiteX23" fmla="*/ 942975 w 2571750"/>
                <a:gd name="connsiteY23" fmla="*/ 769144 h 1443038"/>
                <a:gd name="connsiteX24" fmla="*/ 1173956 w 2571750"/>
                <a:gd name="connsiteY24" fmla="*/ 902494 h 1443038"/>
                <a:gd name="connsiteX25" fmla="*/ 1378744 w 2571750"/>
                <a:gd name="connsiteY25" fmla="*/ 1021557 h 1443038"/>
                <a:gd name="connsiteX26" fmla="*/ 1521619 w 2571750"/>
                <a:gd name="connsiteY26" fmla="*/ 1097757 h 1443038"/>
                <a:gd name="connsiteX27" fmla="*/ 1659731 w 2571750"/>
                <a:gd name="connsiteY27" fmla="*/ 1162050 h 1443038"/>
                <a:gd name="connsiteX28" fmla="*/ 1774031 w 2571750"/>
                <a:gd name="connsiteY28" fmla="*/ 1214438 h 1443038"/>
                <a:gd name="connsiteX29" fmla="*/ 1890712 w 2571750"/>
                <a:gd name="connsiteY29" fmla="*/ 1257300 h 1443038"/>
                <a:gd name="connsiteX30" fmla="*/ 1959769 w 2571750"/>
                <a:gd name="connsiteY30" fmla="*/ 1283494 h 1443038"/>
                <a:gd name="connsiteX31" fmla="*/ 2016919 w 2571750"/>
                <a:gd name="connsiteY31" fmla="*/ 1304925 h 1443038"/>
                <a:gd name="connsiteX32" fmla="*/ 2047875 w 2571750"/>
                <a:gd name="connsiteY32" fmla="*/ 1321594 h 1443038"/>
                <a:gd name="connsiteX33" fmla="*/ 2069306 w 2571750"/>
                <a:gd name="connsiteY33" fmla="*/ 1338263 h 1443038"/>
                <a:gd name="connsiteX34" fmla="*/ 2088356 w 2571750"/>
                <a:gd name="connsiteY34" fmla="*/ 1354932 h 1443038"/>
                <a:gd name="connsiteX35" fmla="*/ 2100262 w 2571750"/>
                <a:gd name="connsiteY35" fmla="*/ 1369219 h 1443038"/>
                <a:gd name="connsiteX36" fmla="*/ 2112169 w 2571750"/>
                <a:gd name="connsiteY36" fmla="*/ 1395413 h 1443038"/>
                <a:gd name="connsiteX37" fmla="*/ 2121694 w 2571750"/>
                <a:gd name="connsiteY37" fmla="*/ 1409700 h 1443038"/>
                <a:gd name="connsiteX38" fmla="*/ 2131219 w 2571750"/>
                <a:gd name="connsiteY38" fmla="*/ 1423988 h 1443038"/>
                <a:gd name="connsiteX39" fmla="*/ 2147887 w 2571750"/>
                <a:gd name="connsiteY39" fmla="*/ 1433513 h 1443038"/>
                <a:gd name="connsiteX40" fmla="*/ 2178844 w 2571750"/>
                <a:gd name="connsiteY40" fmla="*/ 1443038 h 1443038"/>
                <a:gd name="connsiteX41" fmla="*/ 2207419 w 2571750"/>
                <a:gd name="connsiteY41" fmla="*/ 1443038 h 1443038"/>
                <a:gd name="connsiteX42" fmla="*/ 2238375 w 2571750"/>
                <a:gd name="connsiteY42" fmla="*/ 1431132 h 1443038"/>
                <a:gd name="connsiteX43" fmla="*/ 2300287 w 2571750"/>
                <a:gd name="connsiteY43" fmla="*/ 1393032 h 1443038"/>
                <a:gd name="connsiteX44" fmla="*/ 2366962 w 2571750"/>
                <a:gd name="connsiteY44" fmla="*/ 1335882 h 1443038"/>
                <a:gd name="connsiteX45" fmla="*/ 2436019 w 2571750"/>
                <a:gd name="connsiteY45" fmla="*/ 1259682 h 1443038"/>
                <a:gd name="connsiteX46" fmla="*/ 2466975 w 2571750"/>
                <a:gd name="connsiteY46" fmla="*/ 1202532 h 1443038"/>
                <a:gd name="connsiteX47" fmla="*/ 2502694 w 2571750"/>
                <a:gd name="connsiteY47" fmla="*/ 1119188 h 1443038"/>
                <a:gd name="connsiteX48" fmla="*/ 2536031 w 2571750"/>
                <a:gd name="connsiteY48" fmla="*/ 1028700 h 1443038"/>
                <a:gd name="connsiteX49" fmla="*/ 2559844 w 2571750"/>
                <a:gd name="connsiteY49" fmla="*/ 952500 h 1443038"/>
                <a:gd name="connsiteX50" fmla="*/ 2571750 w 2571750"/>
                <a:gd name="connsiteY50" fmla="*/ 919163 h 1443038"/>
                <a:gd name="connsiteX51" fmla="*/ 2571750 w 2571750"/>
                <a:gd name="connsiteY51" fmla="*/ 909638 h 1443038"/>
                <a:gd name="connsiteX52" fmla="*/ 2566987 w 2571750"/>
                <a:gd name="connsiteY52" fmla="*/ 895350 h 1443038"/>
                <a:gd name="connsiteX53" fmla="*/ 2547937 w 2571750"/>
                <a:gd name="connsiteY53" fmla="*/ 892969 h 1443038"/>
                <a:gd name="connsiteX54" fmla="*/ 2524125 w 2571750"/>
                <a:gd name="connsiteY54" fmla="*/ 902494 h 1443038"/>
                <a:gd name="connsiteX55" fmla="*/ 2500312 w 2571750"/>
                <a:gd name="connsiteY55" fmla="*/ 928688 h 1443038"/>
                <a:gd name="connsiteX56" fmla="*/ 2488406 w 2571750"/>
                <a:gd name="connsiteY56" fmla="*/ 945357 h 1443038"/>
                <a:gd name="connsiteX57" fmla="*/ 2455069 w 2571750"/>
                <a:gd name="connsiteY57" fmla="*/ 985838 h 1443038"/>
                <a:gd name="connsiteX58" fmla="*/ 2409825 w 2571750"/>
                <a:gd name="connsiteY58" fmla="*/ 1031082 h 1443038"/>
                <a:gd name="connsiteX59" fmla="*/ 2378869 w 2571750"/>
                <a:gd name="connsiteY59" fmla="*/ 1059657 h 1443038"/>
                <a:gd name="connsiteX60" fmla="*/ 2333625 w 2571750"/>
                <a:gd name="connsiteY60" fmla="*/ 1085850 h 1443038"/>
                <a:gd name="connsiteX61" fmla="*/ 2309812 w 2571750"/>
                <a:gd name="connsiteY61" fmla="*/ 1092994 h 1443038"/>
                <a:gd name="connsiteX62" fmla="*/ 2224087 w 2571750"/>
                <a:gd name="connsiteY62" fmla="*/ 1078707 h 1443038"/>
                <a:gd name="connsiteX63" fmla="*/ 2097881 w 2571750"/>
                <a:gd name="connsiteY63" fmla="*/ 1047750 h 1443038"/>
                <a:gd name="connsiteX64" fmla="*/ 1962150 w 2571750"/>
                <a:gd name="connsiteY64" fmla="*/ 1007269 h 1443038"/>
                <a:gd name="connsiteX65" fmla="*/ 1776412 w 2571750"/>
                <a:gd name="connsiteY65" fmla="*/ 940594 h 1443038"/>
                <a:gd name="connsiteX66" fmla="*/ 1574006 w 2571750"/>
                <a:gd name="connsiteY66" fmla="*/ 854869 h 1443038"/>
                <a:gd name="connsiteX67" fmla="*/ 1423987 w 2571750"/>
                <a:gd name="connsiteY67" fmla="*/ 788194 h 1443038"/>
                <a:gd name="connsiteX68" fmla="*/ 1259681 w 2571750"/>
                <a:gd name="connsiteY68" fmla="*/ 707232 h 1443038"/>
                <a:gd name="connsiteX69" fmla="*/ 1207294 w 2571750"/>
                <a:gd name="connsiteY69" fmla="*/ 678657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571750" h="1443038">
                  <a:moveTo>
                    <a:pt x="1207294" y="678657"/>
                  </a:moveTo>
                  <a:lnTo>
                    <a:pt x="1054894" y="595313"/>
                  </a:lnTo>
                  <a:lnTo>
                    <a:pt x="850106" y="481013"/>
                  </a:lnTo>
                  <a:lnTo>
                    <a:pt x="683419" y="388144"/>
                  </a:lnTo>
                  <a:lnTo>
                    <a:pt x="526256" y="295275"/>
                  </a:lnTo>
                  <a:lnTo>
                    <a:pt x="376237" y="207169"/>
                  </a:lnTo>
                  <a:lnTo>
                    <a:pt x="252412" y="133350"/>
                  </a:lnTo>
                  <a:lnTo>
                    <a:pt x="145256" y="69057"/>
                  </a:lnTo>
                  <a:lnTo>
                    <a:pt x="52387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0" y="26194"/>
                  </a:lnTo>
                  <a:lnTo>
                    <a:pt x="7144" y="45244"/>
                  </a:lnTo>
                  <a:lnTo>
                    <a:pt x="21431" y="66675"/>
                  </a:lnTo>
                  <a:lnTo>
                    <a:pt x="64294" y="109538"/>
                  </a:lnTo>
                  <a:lnTo>
                    <a:pt x="159544" y="197644"/>
                  </a:lnTo>
                  <a:lnTo>
                    <a:pt x="235744" y="264319"/>
                  </a:lnTo>
                  <a:lnTo>
                    <a:pt x="311944" y="330994"/>
                  </a:lnTo>
                  <a:lnTo>
                    <a:pt x="476250" y="461963"/>
                  </a:lnTo>
                  <a:lnTo>
                    <a:pt x="688181" y="609600"/>
                  </a:lnTo>
                  <a:lnTo>
                    <a:pt x="866775" y="728663"/>
                  </a:lnTo>
                  <a:lnTo>
                    <a:pt x="942975" y="769144"/>
                  </a:lnTo>
                  <a:lnTo>
                    <a:pt x="1173956" y="902494"/>
                  </a:lnTo>
                  <a:lnTo>
                    <a:pt x="1378744" y="1021557"/>
                  </a:lnTo>
                  <a:lnTo>
                    <a:pt x="1521619" y="1097757"/>
                  </a:lnTo>
                  <a:lnTo>
                    <a:pt x="1659731" y="1162050"/>
                  </a:lnTo>
                  <a:lnTo>
                    <a:pt x="1774031" y="1214438"/>
                  </a:lnTo>
                  <a:lnTo>
                    <a:pt x="1890712" y="1257300"/>
                  </a:lnTo>
                  <a:lnTo>
                    <a:pt x="1959769" y="1283494"/>
                  </a:lnTo>
                  <a:lnTo>
                    <a:pt x="2016919" y="1304925"/>
                  </a:lnTo>
                  <a:lnTo>
                    <a:pt x="2047875" y="1321594"/>
                  </a:lnTo>
                  <a:lnTo>
                    <a:pt x="2069306" y="1338263"/>
                  </a:lnTo>
                  <a:lnTo>
                    <a:pt x="2088356" y="1354932"/>
                  </a:lnTo>
                  <a:lnTo>
                    <a:pt x="2100262" y="1369219"/>
                  </a:lnTo>
                  <a:lnTo>
                    <a:pt x="2112169" y="1395413"/>
                  </a:lnTo>
                  <a:lnTo>
                    <a:pt x="2121694" y="1409700"/>
                  </a:lnTo>
                  <a:lnTo>
                    <a:pt x="2131219" y="1423988"/>
                  </a:lnTo>
                  <a:lnTo>
                    <a:pt x="2147887" y="1433513"/>
                  </a:lnTo>
                  <a:lnTo>
                    <a:pt x="2178844" y="1443038"/>
                  </a:lnTo>
                  <a:lnTo>
                    <a:pt x="2207419" y="1443038"/>
                  </a:lnTo>
                  <a:lnTo>
                    <a:pt x="2238375" y="1431132"/>
                  </a:lnTo>
                  <a:lnTo>
                    <a:pt x="2300287" y="1393032"/>
                  </a:lnTo>
                  <a:lnTo>
                    <a:pt x="2366962" y="1335882"/>
                  </a:lnTo>
                  <a:lnTo>
                    <a:pt x="2436019" y="1259682"/>
                  </a:lnTo>
                  <a:lnTo>
                    <a:pt x="2466975" y="1202532"/>
                  </a:lnTo>
                  <a:lnTo>
                    <a:pt x="2502694" y="1119188"/>
                  </a:lnTo>
                  <a:lnTo>
                    <a:pt x="2536031" y="1028700"/>
                  </a:lnTo>
                  <a:lnTo>
                    <a:pt x="2559844" y="952500"/>
                  </a:lnTo>
                  <a:lnTo>
                    <a:pt x="2571750" y="919163"/>
                  </a:lnTo>
                  <a:lnTo>
                    <a:pt x="2571750" y="909638"/>
                  </a:lnTo>
                  <a:lnTo>
                    <a:pt x="2566987" y="895350"/>
                  </a:lnTo>
                  <a:lnTo>
                    <a:pt x="2547937" y="892969"/>
                  </a:lnTo>
                  <a:lnTo>
                    <a:pt x="2524125" y="902494"/>
                  </a:lnTo>
                  <a:lnTo>
                    <a:pt x="2500312" y="928688"/>
                  </a:lnTo>
                  <a:lnTo>
                    <a:pt x="2488406" y="945357"/>
                  </a:lnTo>
                  <a:lnTo>
                    <a:pt x="2455069" y="985838"/>
                  </a:lnTo>
                  <a:lnTo>
                    <a:pt x="2409825" y="1031082"/>
                  </a:lnTo>
                  <a:lnTo>
                    <a:pt x="2378869" y="1059657"/>
                  </a:lnTo>
                  <a:lnTo>
                    <a:pt x="2333625" y="1085850"/>
                  </a:lnTo>
                  <a:lnTo>
                    <a:pt x="2309812" y="1092994"/>
                  </a:lnTo>
                  <a:lnTo>
                    <a:pt x="2224087" y="1078707"/>
                  </a:lnTo>
                  <a:lnTo>
                    <a:pt x="2097881" y="1047750"/>
                  </a:lnTo>
                  <a:lnTo>
                    <a:pt x="1962150" y="1007269"/>
                  </a:lnTo>
                  <a:lnTo>
                    <a:pt x="1776412" y="940594"/>
                  </a:lnTo>
                  <a:lnTo>
                    <a:pt x="1574006" y="854869"/>
                  </a:lnTo>
                  <a:lnTo>
                    <a:pt x="1423987" y="788194"/>
                  </a:lnTo>
                  <a:lnTo>
                    <a:pt x="1259681" y="707232"/>
                  </a:lnTo>
                  <a:lnTo>
                    <a:pt x="1207294" y="6786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1">
              <a:extLst>
                <a:ext uri="{FF2B5EF4-FFF2-40B4-BE49-F238E27FC236}">
                  <a16:creationId xmlns:a16="http://schemas.microsoft.com/office/drawing/2014/main" id="{F05A84EE-B3C3-44DD-8FC4-103EA86BB2D4}"/>
                </a:ext>
              </a:extLst>
            </p:cNvPr>
            <p:cNvSpPr/>
            <p:nvPr/>
          </p:nvSpPr>
          <p:spPr>
            <a:xfrm rot="16200000">
              <a:off x="3096420" y="4312444"/>
              <a:ext cx="2803525" cy="334963"/>
            </a:xfrm>
            <a:custGeom>
              <a:avLst/>
              <a:gdLst>
                <a:gd name="connsiteX0" fmla="*/ 1383507 w 2802732"/>
                <a:gd name="connsiteY0" fmla="*/ 121444 h 335756"/>
                <a:gd name="connsiteX1" fmla="*/ 1514475 w 2802732"/>
                <a:gd name="connsiteY1" fmla="*/ 128587 h 335756"/>
                <a:gd name="connsiteX2" fmla="*/ 1616869 w 2802732"/>
                <a:gd name="connsiteY2" fmla="*/ 130969 h 335756"/>
                <a:gd name="connsiteX3" fmla="*/ 1845469 w 2802732"/>
                <a:gd name="connsiteY3" fmla="*/ 130969 h 335756"/>
                <a:gd name="connsiteX4" fmla="*/ 2128838 w 2802732"/>
                <a:gd name="connsiteY4" fmla="*/ 128587 h 335756"/>
                <a:gd name="connsiteX5" fmla="*/ 2376488 w 2802732"/>
                <a:gd name="connsiteY5" fmla="*/ 130969 h 335756"/>
                <a:gd name="connsiteX6" fmla="*/ 2469357 w 2802732"/>
                <a:gd name="connsiteY6" fmla="*/ 128587 h 335756"/>
                <a:gd name="connsiteX7" fmla="*/ 2493169 w 2802732"/>
                <a:gd name="connsiteY7" fmla="*/ 123825 h 335756"/>
                <a:gd name="connsiteX8" fmla="*/ 2521744 w 2802732"/>
                <a:gd name="connsiteY8" fmla="*/ 111919 h 335756"/>
                <a:gd name="connsiteX9" fmla="*/ 2545557 w 2802732"/>
                <a:gd name="connsiteY9" fmla="*/ 97631 h 335756"/>
                <a:gd name="connsiteX10" fmla="*/ 2562225 w 2802732"/>
                <a:gd name="connsiteY10" fmla="*/ 76200 h 335756"/>
                <a:gd name="connsiteX11" fmla="*/ 2586038 w 2802732"/>
                <a:gd name="connsiteY11" fmla="*/ 35719 h 335756"/>
                <a:gd name="connsiteX12" fmla="*/ 2595563 w 2802732"/>
                <a:gd name="connsiteY12" fmla="*/ 16669 h 335756"/>
                <a:gd name="connsiteX13" fmla="*/ 2802732 w 2802732"/>
                <a:gd name="connsiteY13" fmla="*/ 133350 h 335756"/>
                <a:gd name="connsiteX14" fmla="*/ 2750344 w 2802732"/>
                <a:gd name="connsiteY14" fmla="*/ 202406 h 335756"/>
                <a:gd name="connsiteX15" fmla="*/ 2724150 w 2802732"/>
                <a:gd name="connsiteY15" fmla="*/ 233362 h 335756"/>
                <a:gd name="connsiteX16" fmla="*/ 2700338 w 2802732"/>
                <a:gd name="connsiteY16" fmla="*/ 261937 h 335756"/>
                <a:gd name="connsiteX17" fmla="*/ 2667000 w 2802732"/>
                <a:gd name="connsiteY17" fmla="*/ 295275 h 335756"/>
                <a:gd name="connsiteX18" fmla="*/ 2631282 w 2802732"/>
                <a:gd name="connsiteY18" fmla="*/ 319087 h 335756"/>
                <a:gd name="connsiteX19" fmla="*/ 2602707 w 2802732"/>
                <a:gd name="connsiteY19" fmla="*/ 330994 h 335756"/>
                <a:gd name="connsiteX20" fmla="*/ 2528888 w 2802732"/>
                <a:gd name="connsiteY20" fmla="*/ 335756 h 335756"/>
                <a:gd name="connsiteX21" fmla="*/ 2433638 w 2802732"/>
                <a:gd name="connsiteY21" fmla="*/ 330994 h 335756"/>
                <a:gd name="connsiteX22" fmla="*/ 2131219 w 2802732"/>
                <a:gd name="connsiteY22" fmla="*/ 333375 h 335756"/>
                <a:gd name="connsiteX23" fmla="*/ 1759744 w 2802732"/>
                <a:gd name="connsiteY23" fmla="*/ 330994 h 335756"/>
                <a:gd name="connsiteX24" fmla="*/ 1431132 w 2802732"/>
                <a:gd name="connsiteY24" fmla="*/ 330994 h 335756"/>
                <a:gd name="connsiteX25" fmla="*/ 1143000 w 2802732"/>
                <a:gd name="connsiteY25" fmla="*/ 330994 h 335756"/>
                <a:gd name="connsiteX26" fmla="*/ 821532 w 2802732"/>
                <a:gd name="connsiteY26" fmla="*/ 330994 h 335756"/>
                <a:gd name="connsiteX27" fmla="*/ 578644 w 2802732"/>
                <a:gd name="connsiteY27" fmla="*/ 330994 h 335756"/>
                <a:gd name="connsiteX28" fmla="*/ 321469 w 2802732"/>
                <a:gd name="connsiteY28" fmla="*/ 330994 h 335756"/>
                <a:gd name="connsiteX29" fmla="*/ 188119 w 2802732"/>
                <a:gd name="connsiteY29" fmla="*/ 321469 h 335756"/>
                <a:gd name="connsiteX30" fmla="*/ 107157 w 2802732"/>
                <a:gd name="connsiteY30" fmla="*/ 311944 h 335756"/>
                <a:gd name="connsiteX31" fmla="*/ 66675 w 2802732"/>
                <a:gd name="connsiteY31" fmla="*/ 295275 h 335756"/>
                <a:gd name="connsiteX32" fmla="*/ 38100 w 2802732"/>
                <a:gd name="connsiteY32" fmla="*/ 276225 h 335756"/>
                <a:gd name="connsiteX33" fmla="*/ 16669 w 2802732"/>
                <a:gd name="connsiteY33" fmla="*/ 257175 h 335756"/>
                <a:gd name="connsiteX34" fmla="*/ 4763 w 2802732"/>
                <a:gd name="connsiteY34" fmla="*/ 238125 h 335756"/>
                <a:gd name="connsiteX35" fmla="*/ 0 w 2802732"/>
                <a:gd name="connsiteY35" fmla="*/ 216694 h 335756"/>
                <a:gd name="connsiteX36" fmla="*/ 7144 w 2802732"/>
                <a:gd name="connsiteY36" fmla="*/ 185737 h 335756"/>
                <a:gd name="connsiteX37" fmla="*/ 19050 w 2802732"/>
                <a:gd name="connsiteY37" fmla="*/ 161925 h 335756"/>
                <a:gd name="connsiteX38" fmla="*/ 42863 w 2802732"/>
                <a:gd name="connsiteY38" fmla="*/ 135731 h 335756"/>
                <a:gd name="connsiteX39" fmla="*/ 76200 w 2802732"/>
                <a:gd name="connsiteY39" fmla="*/ 109537 h 335756"/>
                <a:gd name="connsiteX40" fmla="*/ 126207 w 2802732"/>
                <a:gd name="connsiteY40" fmla="*/ 83344 h 335756"/>
                <a:gd name="connsiteX41" fmla="*/ 176213 w 2802732"/>
                <a:gd name="connsiteY41" fmla="*/ 61912 h 335756"/>
                <a:gd name="connsiteX42" fmla="*/ 238125 w 2802732"/>
                <a:gd name="connsiteY42" fmla="*/ 40481 h 335756"/>
                <a:gd name="connsiteX43" fmla="*/ 340519 w 2802732"/>
                <a:gd name="connsiteY43" fmla="*/ 16669 h 335756"/>
                <a:gd name="connsiteX44" fmla="*/ 440532 w 2802732"/>
                <a:gd name="connsiteY44" fmla="*/ 0 h 335756"/>
                <a:gd name="connsiteX45" fmla="*/ 504825 w 2802732"/>
                <a:gd name="connsiteY45" fmla="*/ 0 h 335756"/>
                <a:gd name="connsiteX46" fmla="*/ 540544 w 2802732"/>
                <a:gd name="connsiteY46" fmla="*/ 4762 h 335756"/>
                <a:gd name="connsiteX47" fmla="*/ 557213 w 2802732"/>
                <a:gd name="connsiteY47" fmla="*/ 11906 h 335756"/>
                <a:gd name="connsiteX48" fmla="*/ 571500 w 2802732"/>
                <a:gd name="connsiteY48" fmla="*/ 21431 h 335756"/>
                <a:gd name="connsiteX49" fmla="*/ 642938 w 2802732"/>
                <a:gd name="connsiteY49" fmla="*/ 40481 h 335756"/>
                <a:gd name="connsiteX50" fmla="*/ 764382 w 2802732"/>
                <a:gd name="connsiteY50" fmla="*/ 66675 h 335756"/>
                <a:gd name="connsiteX51" fmla="*/ 919163 w 2802732"/>
                <a:gd name="connsiteY51" fmla="*/ 88106 h 335756"/>
                <a:gd name="connsiteX52" fmla="*/ 1145382 w 2802732"/>
                <a:gd name="connsiteY52" fmla="*/ 104775 h 335756"/>
                <a:gd name="connsiteX53" fmla="*/ 1383507 w 2802732"/>
                <a:gd name="connsiteY53" fmla="*/ 12144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02732" h="335756">
                  <a:moveTo>
                    <a:pt x="1383507" y="121444"/>
                  </a:moveTo>
                  <a:lnTo>
                    <a:pt x="1514475" y="128587"/>
                  </a:lnTo>
                  <a:lnTo>
                    <a:pt x="1616869" y="130969"/>
                  </a:lnTo>
                  <a:lnTo>
                    <a:pt x="1845469" y="130969"/>
                  </a:lnTo>
                  <a:lnTo>
                    <a:pt x="2128838" y="128587"/>
                  </a:lnTo>
                  <a:lnTo>
                    <a:pt x="2376488" y="130969"/>
                  </a:lnTo>
                  <a:lnTo>
                    <a:pt x="2469357" y="128587"/>
                  </a:lnTo>
                  <a:lnTo>
                    <a:pt x="2493169" y="123825"/>
                  </a:lnTo>
                  <a:lnTo>
                    <a:pt x="2521744" y="111919"/>
                  </a:lnTo>
                  <a:lnTo>
                    <a:pt x="2545557" y="97631"/>
                  </a:lnTo>
                  <a:lnTo>
                    <a:pt x="2562225" y="76200"/>
                  </a:lnTo>
                  <a:lnTo>
                    <a:pt x="2586038" y="35719"/>
                  </a:lnTo>
                  <a:lnTo>
                    <a:pt x="2595563" y="16669"/>
                  </a:lnTo>
                  <a:lnTo>
                    <a:pt x="2802732" y="133350"/>
                  </a:lnTo>
                  <a:lnTo>
                    <a:pt x="2750344" y="202406"/>
                  </a:lnTo>
                  <a:lnTo>
                    <a:pt x="2724150" y="233362"/>
                  </a:lnTo>
                  <a:lnTo>
                    <a:pt x="2700338" y="261937"/>
                  </a:lnTo>
                  <a:lnTo>
                    <a:pt x="2667000" y="295275"/>
                  </a:lnTo>
                  <a:lnTo>
                    <a:pt x="2631282" y="319087"/>
                  </a:lnTo>
                  <a:lnTo>
                    <a:pt x="2602707" y="330994"/>
                  </a:lnTo>
                  <a:lnTo>
                    <a:pt x="2528888" y="335756"/>
                  </a:lnTo>
                  <a:lnTo>
                    <a:pt x="2433638" y="330994"/>
                  </a:lnTo>
                  <a:lnTo>
                    <a:pt x="2131219" y="333375"/>
                  </a:lnTo>
                  <a:lnTo>
                    <a:pt x="1759744" y="330994"/>
                  </a:lnTo>
                  <a:lnTo>
                    <a:pt x="1431132" y="330994"/>
                  </a:lnTo>
                  <a:lnTo>
                    <a:pt x="1143000" y="330994"/>
                  </a:lnTo>
                  <a:lnTo>
                    <a:pt x="821532" y="330994"/>
                  </a:lnTo>
                  <a:lnTo>
                    <a:pt x="578644" y="330994"/>
                  </a:lnTo>
                  <a:lnTo>
                    <a:pt x="321469" y="330994"/>
                  </a:lnTo>
                  <a:lnTo>
                    <a:pt x="188119" y="321469"/>
                  </a:lnTo>
                  <a:lnTo>
                    <a:pt x="107157" y="311944"/>
                  </a:lnTo>
                  <a:lnTo>
                    <a:pt x="66675" y="295275"/>
                  </a:lnTo>
                  <a:lnTo>
                    <a:pt x="38100" y="276225"/>
                  </a:lnTo>
                  <a:lnTo>
                    <a:pt x="16669" y="257175"/>
                  </a:lnTo>
                  <a:lnTo>
                    <a:pt x="4763" y="238125"/>
                  </a:lnTo>
                  <a:lnTo>
                    <a:pt x="0" y="216694"/>
                  </a:lnTo>
                  <a:lnTo>
                    <a:pt x="7144" y="185737"/>
                  </a:lnTo>
                  <a:lnTo>
                    <a:pt x="19050" y="161925"/>
                  </a:lnTo>
                  <a:lnTo>
                    <a:pt x="42863" y="135731"/>
                  </a:lnTo>
                  <a:lnTo>
                    <a:pt x="76200" y="109537"/>
                  </a:lnTo>
                  <a:lnTo>
                    <a:pt x="126207" y="83344"/>
                  </a:lnTo>
                  <a:lnTo>
                    <a:pt x="176213" y="61912"/>
                  </a:lnTo>
                  <a:lnTo>
                    <a:pt x="238125" y="40481"/>
                  </a:lnTo>
                  <a:lnTo>
                    <a:pt x="340519" y="16669"/>
                  </a:lnTo>
                  <a:lnTo>
                    <a:pt x="440532" y="0"/>
                  </a:lnTo>
                  <a:lnTo>
                    <a:pt x="504825" y="0"/>
                  </a:lnTo>
                  <a:lnTo>
                    <a:pt x="540544" y="4762"/>
                  </a:lnTo>
                  <a:lnTo>
                    <a:pt x="557213" y="11906"/>
                  </a:lnTo>
                  <a:lnTo>
                    <a:pt x="571500" y="21431"/>
                  </a:lnTo>
                  <a:lnTo>
                    <a:pt x="642938" y="40481"/>
                  </a:lnTo>
                  <a:lnTo>
                    <a:pt x="764382" y="66675"/>
                  </a:lnTo>
                  <a:lnTo>
                    <a:pt x="919163" y="88106"/>
                  </a:lnTo>
                  <a:lnTo>
                    <a:pt x="1145382" y="104775"/>
                  </a:lnTo>
                  <a:lnTo>
                    <a:pt x="1383507" y="121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3">
              <a:extLst>
                <a:ext uri="{FF2B5EF4-FFF2-40B4-BE49-F238E27FC236}">
                  <a16:creationId xmlns:a16="http://schemas.microsoft.com/office/drawing/2014/main" id="{9276DC0A-A44D-4BF5-8745-EE70EB4A435D}"/>
                </a:ext>
              </a:extLst>
            </p:cNvPr>
            <p:cNvSpPr/>
            <p:nvPr/>
          </p:nvSpPr>
          <p:spPr>
            <a:xfrm>
              <a:off x="5324476" y="1771650"/>
              <a:ext cx="614363" cy="1382712"/>
            </a:xfrm>
            <a:custGeom>
              <a:avLst/>
              <a:gdLst>
                <a:gd name="connsiteX0" fmla="*/ 502444 w 614363"/>
                <a:gd name="connsiteY0" fmla="*/ 509587 h 1383506"/>
                <a:gd name="connsiteX1" fmla="*/ 478631 w 614363"/>
                <a:gd name="connsiteY1" fmla="*/ 342900 h 1383506"/>
                <a:gd name="connsiteX2" fmla="*/ 471488 w 614363"/>
                <a:gd name="connsiteY2" fmla="*/ 285750 h 1383506"/>
                <a:gd name="connsiteX3" fmla="*/ 402431 w 614363"/>
                <a:gd name="connsiteY3" fmla="*/ 109537 h 1383506"/>
                <a:gd name="connsiteX4" fmla="*/ 323850 w 614363"/>
                <a:gd name="connsiteY4" fmla="*/ 80962 h 1383506"/>
                <a:gd name="connsiteX5" fmla="*/ 238125 w 614363"/>
                <a:gd name="connsiteY5" fmla="*/ 54769 h 1383506"/>
                <a:gd name="connsiteX6" fmla="*/ 152400 w 614363"/>
                <a:gd name="connsiteY6" fmla="*/ 30956 h 1383506"/>
                <a:gd name="connsiteX7" fmla="*/ 42863 w 614363"/>
                <a:gd name="connsiteY7" fmla="*/ 2381 h 1383506"/>
                <a:gd name="connsiteX8" fmla="*/ 28575 w 614363"/>
                <a:gd name="connsiteY8" fmla="*/ 0 h 1383506"/>
                <a:gd name="connsiteX9" fmla="*/ 14288 w 614363"/>
                <a:gd name="connsiteY9" fmla="*/ 0 h 1383506"/>
                <a:gd name="connsiteX10" fmla="*/ 2381 w 614363"/>
                <a:gd name="connsiteY10" fmla="*/ 4762 h 1383506"/>
                <a:gd name="connsiteX11" fmla="*/ 0 w 614363"/>
                <a:gd name="connsiteY11" fmla="*/ 14287 h 1383506"/>
                <a:gd name="connsiteX12" fmla="*/ 4763 w 614363"/>
                <a:gd name="connsiteY12" fmla="*/ 33337 h 1383506"/>
                <a:gd name="connsiteX13" fmla="*/ 14288 w 614363"/>
                <a:gd name="connsiteY13" fmla="*/ 47625 h 1383506"/>
                <a:gd name="connsiteX14" fmla="*/ 40481 w 614363"/>
                <a:gd name="connsiteY14" fmla="*/ 66675 h 1383506"/>
                <a:gd name="connsiteX15" fmla="*/ 83344 w 614363"/>
                <a:gd name="connsiteY15" fmla="*/ 95250 h 1383506"/>
                <a:gd name="connsiteX16" fmla="*/ 109538 w 614363"/>
                <a:gd name="connsiteY16" fmla="*/ 119062 h 1383506"/>
                <a:gd name="connsiteX17" fmla="*/ 135731 w 614363"/>
                <a:gd name="connsiteY17" fmla="*/ 142875 h 1383506"/>
                <a:gd name="connsiteX18" fmla="*/ 161925 w 614363"/>
                <a:gd name="connsiteY18" fmla="*/ 173831 h 1383506"/>
                <a:gd name="connsiteX19" fmla="*/ 173831 w 614363"/>
                <a:gd name="connsiteY19" fmla="*/ 195262 h 1383506"/>
                <a:gd name="connsiteX20" fmla="*/ 180975 w 614363"/>
                <a:gd name="connsiteY20" fmla="*/ 223837 h 1383506"/>
                <a:gd name="connsiteX21" fmla="*/ 190500 w 614363"/>
                <a:gd name="connsiteY21" fmla="*/ 273844 h 1383506"/>
                <a:gd name="connsiteX22" fmla="*/ 223838 w 614363"/>
                <a:gd name="connsiteY22" fmla="*/ 438150 h 1383506"/>
                <a:gd name="connsiteX23" fmla="*/ 278606 w 614363"/>
                <a:gd name="connsiteY23" fmla="*/ 700087 h 1383506"/>
                <a:gd name="connsiteX24" fmla="*/ 321469 w 614363"/>
                <a:gd name="connsiteY24" fmla="*/ 895350 h 1383506"/>
                <a:gd name="connsiteX25" fmla="*/ 354806 w 614363"/>
                <a:gd name="connsiteY25" fmla="*/ 1064419 h 1383506"/>
                <a:gd name="connsiteX26" fmla="*/ 373856 w 614363"/>
                <a:gd name="connsiteY26" fmla="*/ 1162050 h 1383506"/>
                <a:gd name="connsiteX27" fmla="*/ 385763 w 614363"/>
                <a:gd name="connsiteY27" fmla="*/ 1209675 h 1383506"/>
                <a:gd name="connsiteX28" fmla="*/ 402431 w 614363"/>
                <a:gd name="connsiteY28" fmla="*/ 1252537 h 1383506"/>
                <a:gd name="connsiteX29" fmla="*/ 428625 w 614363"/>
                <a:gd name="connsiteY29" fmla="*/ 1300162 h 1383506"/>
                <a:gd name="connsiteX30" fmla="*/ 450056 w 614363"/>
                <a:gd name="connsiteY30" fmla="*/ 1333500 h 1383506"/>
                <a:gd name="connsiteX31" fmla="*/ 471488 w 614363"/>
                <a:gd name="connsiteY31" fmla="*/ 1357312 h 1383506"/>
                <a:gd name="connsiteX32" fmla="*/ 495300 w 614363"/>
                <a:gd name="connsiteY32" fmla="*/ 1373981 h 1383506"/>
                <a:gd name="connsiteX33" fmla="*/ 523875 w 614363"/>
                <a:gd name="connsiteY33" fmla="*/ 1381125 h 1383506"/>
                <a:gd name="connsiteX34" fmla="*/ 554831 w 614363"/>
                <a:gd name="connsiteY34" fmla="*/ 1383506 h 1383506"/>
                <a:gd name="connsiteX35" fmla="*/ 578644 w 614363"/>
                <a:gd name="connsiteY35" fmla="*/ 1376362 h 1383506"/>
                <a:gd name="connsiteX36" fmla="*/ 595313 w 614363"/>
                <a:gd name="connsiteY36" fmla="*/ 1362075 h 1383506"/>
                <a:gd name="connsiteX37" fmla="*/ 604838 w 614363"/>
                <a:gd name="connsiteY37" fmla="*/ 1347787 h 1383506"/>
                <a:gd name="connsiteX38" fmla="*/ 611981 w 614363"/>
                <a:gd name="connsiteY38" fmla="*/ 1321594 h 1383506"/>
                <a:gd name="connsiteX39" fmla="*/ 614363 w 614363"/>
                <a:gd name="connsiteY39" fmla="*/ 1297781 h 1383506"/>
                <a:gd name="connsiteX40" fmla="*/ 607219 w 614363"/>
                <a:gd name="connsiteY40" fmla="*/ 1245394 h 1383506"/>
                <a:gd name="connsiteX41" fmla="*/ 576263 w 614363"/>
                <a:gd name="connsiteY41" fmla="*/ 1002506 h 1383506"/>
                <a:gd name="connsiteX42" fmla="*/ 550069 w 614363"/>
                <a:gd name="connsiteY42" fmla="*/ 828675 h 1383506"/>
                <a:gd name="connsiteX43" fmla="*/ 502444 w 614363"/>
                <a:gd name="connsiteY43" fmla="*/ 509587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4363" h="1383506">
                  <a:moveTo>
                    <a:pt x="502444" y="509587"/>
                  </a:moveTo>
                  <a:lnTo>
                    <a:pt x="478631" y="342900"/>
                  </a:lnTo>
                  <a:lnTo>
                    <a:pt x="471488" y="285750"/>
                  </a:lnTo>
                  <a:lnTo>
                    <a:pt x="402431" y="109537"/>
                  </a:lnTo>
                  <a:lnTo>
                    <a:pt x="323850" y="80962"/>
                  </a:lnTo>
                  <a:lnTo>
                    <a:pt x="238125" y="54769"/>
                  </a:lnTo>
                  <a:lnTo>
                    <a:pt x="152400" y="30956"/>
                  </a:lnTo>
                  <a:lnTo>
                    <a:pt x="42863" y="2381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3" y="33337"/>
                  </a:lnTo>
                  <a:lnTo>
                    <a:pt x="14288" y="47625"/>
                  </a:lnTo>
                  <a:lnTo>
                    <a:pt x="40481" y="66675"/>
                  </a:lnTo>
                  <a:lnTo>
                    <a:pt x="83344" y="95250"/>
                  </a:lnTo>
                  <a:lnTo>
                    <a:pt x="109538" y="119062"/>
                  </a:lnTo>
                  <a:lnTo>
                    <a:pt x="135731" y="142875"/>
                  </a:lnTo>
                  <a:lnTo>
                    <a:pt x="161925" y="173831"/>
                  </a:lnTo>
                  <a:lnTo>
                    <a:pt x="173831" y="195262"/>
                  </a:lnTo>
                  <a:lnTo>
                    <a:pt x="180975" y="223837"/>
                  </a:lnTo>
                  <a:lnTo>
                    <a:pt x="190500" y="273844"/>
                  </a:lnTo>
                  <a:lnTo>
                    <a:pt x="223838" y="438150"/>
                  </a:lnTo>
                  <a:lnTo>
                    <a:pt x="278606" y="700087"/>
                  </a:lnTo>
                  <a:lnTo>
                    <a:pt x="321469" y="895350"/>
                  </a:lnTo>
                  <a:lnTo>
                    <a:pt x="354806" y="1064419"/>
                  </a:lnTo>
                  <a:lnTo>
                    <a:pt x="373856" y="1162050"/>
                  </a:lnTo>
                  <a:lnTo>
                    <a:pt x="385763" y="1209675"/>
                  </a:lnTo>
                  <a:lnTo>
                    <a:pt x="402431" y="1252537"/>
                  </a:lnTo>
                  <a:lnTo>
                    <a:pt x="428625" y="1300162"/>
                  </a:lnTo>
                  <a:lnTo>
                    <a:pt x="450056" y="1333500"/>
                  </a:lnTo>
                  <a:lnTo>
                    <a:pt x="471488" y="1357312"/>
                  </a:lnTo>
                  <a:lnTo>
                    <a:pt x="495300" y="1373981"/>
                  </a:lnTo>
                  <a:lnTo>
                    <a:pt x="523875" y="1381125"/>
                  </a:lnTo>
                  <a:lnTo>
                    <a:pt x="554831" y="1383506"/>
                  </a:lnTo>
                  <a:lnTo>
                    <a:pt x="578644" y="1376362"/>
                  </a:lnTo>
                  <a:lnTo>
                    <a:pt x="595313" y="1362075"/>
                  </a:lnTo>
                  <a:lnTo>
                    <a:pt x="604838" y="1347787"/>
                  </a:lnTo>
                  <a:lnTo>
                    <a:pt x="611981" y="1321594"/>
                  </a:lnTo>
                  <a:lnTo>
                    <a:pt x="614363" y="1297781"/>
                  </a:lnTo>
                  <a:lnTo>
                    <a:pt x="607219" y="1245394"/>
                  </a:lnTo>
                  <a:lnTo>
                    <a:pt x="576263" y="1002506"/>
                  </a:lnTo>
                  <a:lnTo>
                    <a:pt x="550069" y="828675"/>
                  </a:lnTo>
                  <a:lnTo>
                    <a:pt x="502444" y="509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4">
              <a:extLst>
                <a:ext uri="{FF2B5EF4-FFF2-40B4-BE49-F238E27FC236}">
                  <a16:creationId xmlns:a16="http://schemas.microsoft.com/office/drawing/2014/main" id="{E45C9DD3-F44C-4E79-9BD0-D935CD898AF1}"/>
                </a:ext>
              </a:extLst>
            </p:cNvPr>
            <p:cNvSpPr/>
            <p:nvPr/>
          </p:nvSpPr>
          <p:spPr>
            <a:xfrm>
              <a:off x="5665788" y="1647825"/>
              <a:ext cx="2190750" cy="1296988"/>
            </a:xfrm>
            <a:custGeom>
              <a:avLst/>
              <a:gdLst>
                <a:gd name="connsiteX0" fmla="*/ 807244 w 2190750"/>
                <a:gd name="connsiteY0" fmla="*/ 171450 h 1297781"/>
                <a:gd name="connsiteX1" fmla="*/ 481012 w 2190750"/>
                <a:gd name="connsiteY1" fmla="*/ 202406 h 1297781"/>
                <a:gd name="connsiteX2" fmla="*/ 178594 w 2190750"/>
                <a:gd name="connsiteY2" fmla="*/ 230981 h 1297781"/>
                <a:gd name="connsiteX3" fmla="*/ 0 w 2190750"/>
                <a:gd name="connsiteY3" fmla="*/ 247650 h 1297781"/>
                <a:gd name="connsiteX4" fmla="*/ 69056 w 2190750"/>
                <a:gd name="connsiteY4" fmla="*/ 450056 h 1297781"/>
                <a:gd name="connsiteX5" fmla="*/ 414337 w 2190750"/>
                <a:gd name="connsiteY5" fmla="*/ 404813 h 1297781"/>
                <a:gd name="connsiteX6" fmla="*/ 683419 w 2190750"/>
                <a:gd name="connsiteY6" fmla="*/ 371475 h 1297781"/>
                <a:gd name="connsiteX7" fmla="*/ 983456 w 2190750"/>
                <a:gd name="connsiteY7" fmla="*/ 330994 h 1297781"/>
                <a:gd name="connsiteX8" fmla="*/ 1290637 w 2190750"/>
                <a:gd name="connsiteY8" fmla="*/ 290513 h 1297781"/>
                <a:gd name="connsiteX9" fmla="*/ 1557337 w 2190750"/>
                <a:gd name="connsiteY9" fmla="*/ 257175 h 1297781"/>
                <a:gd name="connsiteX10" fmla="*/ 1664494 w 2190750"/>
                <a:gd name="connsiteY10" fmla="*/ 242888 h 1297781"/>
                <a:gd name="connsiteX11" fmla="*/ 1721644 w 2190750"/>
                <a:gd name="connsiteY11" fmla="*/ 238125 h 1297781"/>
                <a:gd name="connsiteX12" fmla="*/ 1743075 w 2190750"/>
                <a:gd name="connsiteY12" fmla="*/ 240506 h 1297781"/>
                <a:gd name="connsiteX13" fmla="*/ 1771650 w 2190750"/>
                <a:gd name="connsiteY13" fmla="*/ 250031 h 1297781"/>
                <a:gd name="connsiteX14" fmla="*/ 1783556 w 2190750"/>
                <a:gd name="connsiteY14" fmla="*/ 264319 h 1297781"/>
                <a:gd name="connsiteX15" fmla="*/ 1788319 w 2190750"/>
                <a:gd name="connsiteY15" fmla="*/ 280988 h 1297781"/>
                <a:gd name="connsiteX16" fmla="*/ 1788319 w 2190750"/>
                <a:gd name="connsiteY16" fmla="*/ 319088 h 1297781"/>
                <a:gd name="connsiteX17" fmla="*/ 1774031 w 2190750"/>
                <a:gd name="connsiteY17" fmla="*/ 433388 h 1297781"/>
                <a:gd name="connsiteX18" fmla="*/ 1743075 w 2190750"/>
                <a:gd name="connsiteY18" fmla="*/ 621506 h 1297781"/>
                <a:gd name="connsiteX19" fmla="*/ 1697831 w 2190750"/>
                <a:gd name="connsiteY19" fmla="*/ 840581 h 1297781"/>
                <a:gd name="connsiteX20" fmla="*/ 1645444 w 2190750"/>
                <a:gd name="connsiteY20" fmla="*/ 1059656 h 1297781"/>
                <a:gd name="connsiteX21" fmla="*/ 1628775 w 2190750"/>
                <a:gd name="connsiteY21" fmla="*/ 1207294 h 1297781"/>
                <a:gd name="connsiteX22" fmla="*/ 1635919 w 2190750"/>
                <a:gd name="connsiteY22" fmla="*/ 1243013 h 1297781"/>
                <a:gd name="connsiteX23" fmla="*/ 1643062 w 2190750"/>
                <a:gd name="connsiteY23" fmla="*/ 1264444 h 1297781"/>
                <a:gd name="connsiteX24" fmla="*/ 1654969 w 2190750"/>
                <a:gd name="connsiteY24" fmla="*/ 1276350 h 1297781"/>
                <a:gd name="connsiteX25" fmla="*/ 1671637 w 2190750"/>
                <a:gd name="connsiteY25" fmla="*/ 1288256 h 1297781"/>
                <a:gd name="connsiteX26" fmla="*/ 1695450 w 2190750"/>
                <a:gd name="connsiteY26" fmla="*/ 1295400 h 1297781"/>
                <a:gd name="connsiteX27" fmla="*/ 1733550 w 2190750"/>
                <a:gd name="connsiteY27" fmla="*/ 1297781 h 1297781"/>
                <a:gd name="connsiteX28" fmla="*/ 1771650 w 2190750"/>
                <a:gd name="connsiteY28" fmla="*/ 1285875 h 1297781"/>
                <a:gd name="connsiteX29" fmla="*/ 1802606 w 2190750"/>
                <a:gd name="connsiteY29" fmla="*/ 1271588 h 1297781"/>
                <a:gd name="connsiteX30" fmla="*/ 1821656 w 2190750"/>
                <a:gd name="connsiteY30" fmla="*/ 1243013 h 1297781"/>
                <a:gd name="connsiteX31" fmla="*/ 1895475 w 2190750"/>
                <a:gd name="connsiteY31" fmla="*/ 1059656 h 1297781"/>
                <a:gd name="connsiteX32" fmla="*/ 1978819 w 2190750"/>
                <a:gd name="connsiteY32" fmla="*/ 840581 h 1297781"/>
                <a:gd name="connsiteX33" fmla="*/ 2033587 w 2190750"/>
                <a:gd name="connsiteY33" fmla="*/ 673894 h 1297781"/>
                <a:gd name="connsiteX34" fmla="*/ 2074069 w 2190750"/>
                <a:gd name="connsiteY34" fmla="*/ 542925 h 1297781"/>
                <a:gd name="connsiteX35" fmla="*/ 2119312 w 2190750"/>
                <a:gd name="connsiteY35" fmla="*/ 383381 h 1297781"/>
                <a:gd name="connsiteX36" fmla="*/ 2121694 w 2190750"/>
                <a:gd name="connsiteY36" fmla="*/ 371475 h 1297781"/>
                <a:gd name="connsiteX37" fmla="*/ 2133600 w 2190750"/>
                <a:gd name="connsiteY37" fmla="*/ 359569 h 1297781"/>
                <a:gd name="connsiteX38" fmla="*/ 2162175 w 2190750"/>
                <a:gd name="connsiteY38" fmla="*/ 326231 h 1297781"/>
                <a:gd name="connsiteX39" fmla="*/ 2176462 w 2190750"/>
                <a:gd name="connsiteY39" fmla="*/ 302419 h 1297781"/>
                <a:gd name="connsiteX40" fmla="*/ 2185987 w 2190750"/>
                <a:gd name="connsiteY40" fmla="*/ 278606 h 1297781"/>
                <a:gd name="connsiteX41" fmla="*/ 2190750 w 2190750"/>
                <a:gd name="connsiteY41" fmla="*/ 247650 h 1297781"/>
                <a:gd name="connsiteX42" fmla="*/ 2188369 w 2190750"/>
                <a:gd name="connsiteY42" fmla="*/ 221456 h 1297781"/>
                <a:gd name="connsiteX43" fmla="*/ 2169319 w 2190750"/>
                <a:gd name="connsiteY43" fmla="*/ 195263 h 1297781"/>
                <a:gd name="connsiteX44" fmla="*/ 2138362 w 2190750"/>
                <a:gd name="connsiteY44" fmla="*/ 166688 h 1297781"/>
                <a:gd name="connsiteX45" fmla="*/ 2074069 w 2190750"/>
                <a:gd name="connsiteY45" fmla="*/ 111919 h 1297781"/>
                <a:gd name="connsiteX46" fmla="*/ 1969294 w 2190750"/>
                <a:gd name="connsiteY46" fmla="*/ 47625 h 1297781"/>
                <a:gd name="connsiteX47" fmla="*/ 1885950 w 2190750"/>
                <a:gd name="connsiteY47" fmla="*/ 2381 h 1297781"/>
                <a:gd name="connsiteX48" fmla="*/ 1876425 w 2190750"/>
                <a:gd name="connsiteY48" fmla="*/ 0 h 1297781"/>
                <a:gd name="connsiteX49" fmla="*/ 1862137 w 2190750"/>
                <a:gd name="connsiteY49" fmla="*/ 0 h 1297781"/>
                <a:gd name="connsiteX50" fmla="*/ 1778794 w 2190750"/>
                <a:gd name="connsiteY50" fmla="*/ 26194 h 1297781"/>
                <a:gd name="connsiteX51" fmla="*/ 1631156 w 2190750"/>
                <a:gd name="connsiteY51" fmla="*/ 71438 h 1297781"/>
                <a:gd name="connsiteX52" fmla="*/ 1571625 w 2190750"/>
                <a:gd name="connsiteY52" fmla="*/ 88106 h 1297781"/>
                <a:gd name="connsiteX53" fmla="*/ 1423987 w 2190750"/>
                <a:gd name="connsiteY53" fmla="*/ 104775 h 1297781"/>
                <a:gd name="connsiteX54" fmla="*/ 1097756 w 2190750"/>
                <a:gd name="connsiteY54" fmla="*/ 140494 h 1297781"/>
                <a:gd name="connsiteX55" fmla="*/ 807244 w 2190750"/>
                <a:gd name="connsiteY55" fmla="*/ 171450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90750" h="1297781">
                  <a:moveTo>
                    <a:pt x="807244" y="171450"/>
                  </a:moveTo>
                  <a:lnTo>
                    <a:pt x="481012" y="202406"/>
                  </a:lnTo>
                  <a:lnTo>
                    <a:pt x="178594" y="230981"/>
                  </a:lnTo>
                  <a:lnTo>
                    <a:pt x="0" y="247650"/>
                  </a:lnTo>
                  <a:lnTo>
                    <a:pt x="69056" y="450056"/>
                  </a:lnTo>
                  <a:lnTo>
                    <a:pt x="414337" y="404813"/>
                  </a:lnTo>
                  <a:lnTo>
                    <a:pt x="683419" y="371475"/>
                  </a:lnTo>
                  <a:lnTo>
                    <a:pt x="983456" y="330994"/>
                  </a:lnTo>
                  <a:lnTo>
                    <a:pt x="1290637" y="290513"/>
                  </a:lnTo>
                  <a:lnTo>
                    <a:pt x="1557337" y="257175"/>
                  </a:lnTo>
                  <a:lnTo>
                    <a:pt x="1664494" y="242888"/>
                  </a:lnTo>
                  <a:lnTo>
                    <a:pt x="1721644" y="238125"/>
                  </a:lnTo>
                  <a:lnTo>
                    <a:pt x="1743075" y="240506"/>
                  </a:lnTo>
                  <a:lnTo>
                    <a:pt x="1771650" y="250031"/>
                  </a:lnTo>
                  <a:lnTo>
                    <a:pt x="1783556" y="264319"/>
                  </a:lnTo>
                  <a:lnTo>
                    <a:pt x="1788319" y="280988"/>
                  </a:lnTo>
                  <a:lnTo>
                    <a:pt x="1788319" y="319088"/>
                  </a:lnTo>
                  <a:lnTo>
                    <a:pt x="1774031" y="433388"/>
                  </a:lnTo>
                  <a:lnTo>
                    <a:pt x="1743075" y="621506"/>
                  </a:lnTo>
                  <a:lnTo>
                    <a:pt x="1697831" y="840581"/>
                  </a:lnTo>
                  <a:lnTo>
                    <a:pt x="1645444" y="1059656"/>
                  </a:lnTo>
                  <a:lnTo>
                    <a:pt x="1628775" y="1207294"/>
                  </a:lnTo>
                  <a:lnTo>
                    <a:pt x="1635919" y="1243013"/>
                  </a:lnTo>
                  <a:lnTo>
                    <a:pt x="1643062" y="1264444"/>
                  </a:lnTo>
                  <a:lnTo>
                    <a:pt x="1654969" y="1276350"/>
                  </a:lnTo>
                  <a:lnTo>
                    <a:pt x="1671637" y="1288256"/>
                  </a:lnTo>
                  <a:lnTo>
                    <a:pt x="1695450" y="1295400"/>
                  </a:lnTo>
                  <a:lnTo>
                    <a:pt x="1733550" y="1297781"/>
                  </a:lnTo>
                  <a:lnTo>
                    <a:pt x="1771650" y="1285875"/>
                  </a:lnTo>
                  <a:lnTo>
                    <a:pt x="1802606" y="1271588"/>
                  </a:lnTo>
                  <a:lnTo>
                    <a:pt x="1821656" y="1243013"/>
                  </a:lnTo>
                  <a:lnTo>
                    <a:pt x="1895475" y="1059656"/>
                  </a:lnTo>
                  <a:lnTo>
                    <a:pt x="1978819" y="840581"/>
                  </a:lnTo>
                  <a:lnTo>
                    <a:pt x="2033587" y="673894"/>
                  </a:lnTo>
                  <a:lnTo>
                    <a:pt x="2074069" y="542925"/>
                  </a:lnTo>
                  <a:lnTo>
                    <a:pt x="2119312" y="383381"/>
                  </a:lnTo>
                  <a:lnTo>
                    <a:pt x="2121694" y="371475"/>
                  </a:lnTo>
                  <a:lnTo>
                    <a:pt x="2133600" y="359569"/>
                  </a:lnTo>
                  <a:lnTo>
                    <a:pt x="2162175" y="326231"/>
                  </a:lnTo>
                  <a:lnTo>
                    <a:pt x="2176462" y="302419"/>
                  </a:lnTo>
                  <a:lnTo>
                    <a:pt x="2185987" y="278606"/>
                  </a:lnTo>
                  <a:lnTo>
                    <a:pt x="2190750" y="247650"/>
                  </a:lnTo>
                  <a:lnTo>
                    <a:pt x="2188369" y="221456"/>
                  </a:lnTo>
                  <a:lnTo>
                    <a:pt x="2169319" y="195263"/>
                  </a:lnTo>
                  <a:lnTo>
                    <a:pt x="2138362" y="166688"/>
                  </a:lnTo>
                  <a:lnTo>
                    <a:pt x="2074069" y="111919"/>
                  </a:lnTo>
                  <a:lnTo>
                    <a:pt x="1969294" y="47625"/>
                  </a:lnTo>
                  <a:lnTo>
                    <a:pt x="1885950" y="2381"/>
                  </a:lnTo>
                  <a:lnTo>
                    <a:pt x="1876425" y="0"/>
                  </a:lnTo>
                  <a:lnTo>
                    <a:pt x="1862137" y="0"/>
                  </a:lnTo>
                  <a:lnTo>
                    <a:pt x="1778794" y="26194"/>
                  </a:lnTo>
                  <a:lnTo>
                    <a:pt x="1631156" y="71438"/>
                  </a:lnTo>
                  <a:lnTo>
                    <a:pt x="1571625" y="88106"/>
                  </a:lnTo>
                  <a:lnTo>
                    <a:pt x="1423987" y="104775"/>
                  </a:lnTo>
                  <a:lnTo>
                    <a:pt x="1097756" y="140494"/>
                  </a:lnTo>
                  <a:lnTo>
                    <a:pt x="807244" y="171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5">
              <a:extLst>
                <a:ext uri="{FF2B5EF4-FFF2-40B4-BE49-F238E27FC236}">
                  <a16:creationId xmlns:a16="http://schemas.microsoft.com/office/drawing/2014/main" id="{D8985271-418C-4604-AFBD-6F561DBAE373}"/>
                </a:ext>
              </a:extLst>
            </p:cNvPr>
            <p:cNvSpPr/>
            <p:nvPr/>
          </p:nvSpPr>
          <p:spPr>
            <a:xfrm>
              <a:off x="5848351" y="2665414"/>
              <a:ext cx="1541463" cy="377825"/>
            </a:xfrm>
            <a:custGeom>
              <a:avLst/>
              <a:gdLst>
                <a:gd name="connsiteX0" fmla="*/ 390525 w 1540669"/>
                <a:gd name="connsiteY0" fmla="*/ 140494 h 378619"/>
                <a:gd name="connsiteX1" fmla="*/ 704850 w 1540669"/>
                <a:gd name="connsiteY1" fmla="*/ 97631 h 378619"/>
                <a:gd name="connsiteX2" fmla="*/ 969169 w 1540669"/>
                <a:gd name="connsiteY2" fmla="*/ 64294 h 378619"/>
                <a:gd name="connsiteX3" fmla="*/ 1181100 w 1540669"/>
                <a:gd name="connsiteY3" fmla="*/ 35719 h 378619"/>
                <a:gd name="connsiteX4" fmla="*/ 1540669 w 1540669"/>
                <a:gd name="connsiteY4" fmla="*/ 0 h 378619"/>
                <a:gd name="connsiteX5" fmla="*/ 1512094 w 1540669"/>
                <a:gd name="connsiteY5" fmla="*/ 176212 h 378619"/>
                <a:gd name="connsiteX6" fmla="*/ 1326356 w 1540669"/>
                <a:gd name="connsiteY6" fmla="*/ 202406 h 378619"/>
                <a:gd name="connsiteX7" fmla="*/ 1202531 w 1540669"/>
                <a:gd name="connsiteY7" fmla="*/ 211931 h 378619"/>
                <a:gd name="connsiteX8" fmla="*/ 1009650 w 1540669"/>
                <a:gd name="connsiteY8" fmla="*/ 226219 h 378619"/>
                <a:gd name="connsiteX9" fmla="*/ 833438 w 1540669"/>
                <a:gd name="connsiteY9" fmla="*/ 242887 h 378619"/>
                <a:gd name="connsiteX10" fmla="*/ 695325 w 1540669"/>
                <a:gd name="connsiteY10" fmla="*/ 257175 h 378619"/>
                <a:gd name="connsiteX11" fmla="*/ 526256 w 1540669"/>
                <a:gd name="connsiteY11" fmla="*/ 280987 h 378619"/>
                <a:gd name="connsiteX12" fmla="*/ 397669 w 1540669"/>
                <a:gd name="connsiteY12" fmla="*/ 302419 h 378619"/>
                <a:gd name="connsiteX13" fmla="*/ 252413 w 1540669"/>
                <a:gd name="connsiteY13" fmla="*/ 328612 h 378619"/>
                <a:gd name="connsiteX14" fmla="*/ 21431 w 1540669"/>
                <a:gd name="connsiteY14" fmla="*/ 378619 h 378619"/>
                <a:gd name="connsiteX15" fmla="*/ 0 w 1540669"/>
                <a:gd name="connsiteY15" fmla="*/ 195262 h 378619"/>
                <a:gd name="connsiteX16" fmla="*/ 390525 w 1540669"/>
                <a:gd name="connsiteY16" fmla="*/ 1404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0669" h="378619">
                  <a:moveTo>
                    <a:pt x="390525" y="140494"/>
                  </a:moveTo>
                  <a:lnTo>
                    <a:pt x="704850" y="97631"/>
                  </a:lnTo>
                  <a:lnTo>
                    <a:pt x="969169" y="64294"/>
                  </a:lnTo>
                  <a:lnTo>
                    <a:pt x="1181100" y="35719"/>
                  </a:lnTo>
                  <a:lnTo>
                    <a:pt x="1540669" y="0"/>
                  </a:lnTo>
                  <a:lnTo>
                    <a:pt x="1512094" y="176212"/>
                  </a:lnTo>
                  <a:lnTo>
                    <a:pt x="1326356" y="202406"/>
                  </a:lnTo>
                  <a:lnTo>
                    <a:pt x="1202531" y="211931"/>
                  </a:lnTo>
                  <a:lnTo>
                    <a:pt x="1009650" y="226219"/>
                  </a:lnTo>
                  <a:lnTo>
                    <a:pt x="833438" y="242887"/>
                  </a:lnTo>
                  <a:lnTo>
                    <a:pt x="695325" y="257175"/>
                  </a:lnTo>
                  <a:lnTo>
                    <a:pt x="526256" y="280987"/>
                  </a:lnTo>
                  <a:lnTo>
                    <a:pt x="397669" y="302419"/>
                  </a:lnTo>
                  <a:lnTo>
                    <a:pt x="252413" y="328612"/>
                  </a:lnTo>
                  <a:lnTo>
                    <a:pt x="21431" y="378619"/>
                  </a:lnTo>
                  <a:lnTo>
                    <a:pt x="0" y="195262"/>
                  </a:lnTo>
                  <a:lnTo>
                    <a:pt x="390525" y="140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D8C3F381-0BA6-4992-B399-F2F0F038EF5C}"/>
                </a:ext>
              </a:extLst>
            </p:cNvPr>
            <p:cNvSpPr/>
            <p:nvPr/>
          </p:nvSpPr>
          <p:spPr>
            <a:xfrm>
              <a:off x="4800601" y="3409950"/>
              <a:ext cx="3616325" cy="712788"/>
            </a:xfrm>
            <a:custGeom>
              <a:avLst/>
              <a:gdLst>
                <a:gd name="connsiteX0" fmla="*/ 1289691 w 3615901"/>
                <a:gd name="connsiteY0" fmla="*/ 303808 h 711862"/>
                <a:gd name="connsiteX1" fmla="*/ 1593498 w 3615901"/>
                <a:gd name="connsiteY1" fmla="*/ 262109 h 711862"/>
                <a:gd name="connsiteX2" fmla="*/ 1742423 w 3615901"/>
                <a:gd name="connsiteY2" fmla="*/ 241259 h 711862"/>
                <a:gd name="connsiteX3" fmla="*/ 1939005 w 3615901"/>
                <a:gd name="connsiteY3" fmla="*/ 199560 h 711862"/>
                <a:gd name="connsiteX4" fmla="*/ 2218984 w 3615901"/>
                <a:gd name="connsiteY4" fmla="*/ 169775 h 711862"/>
                <a:gd name="connsiteX5" fmla="*/ 2472156 w 3615901"/>
                <a:gd name="connsiteY5" fmla="*/ 139990 h 711862"/>
                <a:gd name="connsiteX6" fmla="*/ 2686608 w 3615901"/>
                <a:gd name="connsiteY6" fmla="*/ 116162 h 711862"/>
                <a:gd name="connsiteX7" fmla="*/ 2892125 w 3615901"/>
                <a:gd name="connsiteY7" fmla="*/ 92334 h 711862"/>
                <a:gd name="connsiteX8" fmla="*/ 2951695 w 3615901"/>
                <a:gd name="connsiteY8" fmla="*/ 83398 h 711862"/>
                <a:gd name="connsiteX9" fmla="*/ 3127427 w 3615901"/>
                <a:gd name="connsiteY9" fmla="*/ 32764 h 711862"/>
                <a:gd name="connsiteX10" fmla="*/ 3231674 w 3615901"/>
                <a:gd name="connsiteY10" fmla="*/ 0 h 711862"/>
                <a:gd name="connsiteX11" fmla="*/ 3282309 w 3615901"/>
                <a:gd name="connsiteY11" fmla="*/ 14893 h 711862"/>
                <a:gd name="connsiteX12" fmla="*/ 3362728 w 3615901"/>
                <a:gd name="connsiteY12" fmla="*/ 44678 h 711862"/>
                <a:gd name="connsiteX13" fmla="*/ 3469954 w 3615901"/>
                <a:gd name="connsiteY13" fmla="*/ 92334 h 711862"/>
                <a:gd name="connsiteX14" fmla="*/ 3532503 w 3615901"/>
                <a:gd name="connsiteY14" fmla="*/ 122119 h 711862"/>
                <a:gd name="connsiteX15" fmla="*/ 3565266 w 3615901"/>
                <a:gd name="connsiteY15" fmla="*/ 142968 h 711862"/>
                <a:gd name="connsiteX16" fmla="*/ 3583137 w 3615901"/>
                <a:gd name="connsiteY16" fmla="*/ 163818 h 711862"/>
                <a:gd name="connsiteX17" fmla="*/ 3601008 w 3615901"/>
                <a:gd name="connsiteY17" fmla="*/ 184667 h 711862"/>
                <a:gd name="connsiteX18" fmla="*/ 3612922 w 3615901"/>
                <a:gd name="connsiteY18" fmla="*/ 214452 h 711862"/>
                <a:gd name="connsiteX19" fmla="*/ 3615901 w 3615901"/>
                <a:gd name="connsiteY19" fmla="*/ 238280 h 711862"/>
                <a:gd name="connsiteX20" fmla="*/ 3606965 w 3615901"/>
                <a:gd name="connsiteY20" fmla="*/ 268066 h 711862"/>
                <a:gd name="connsiteX21" fmla="*/ 3589094 w 3615901"/>
                <a:gd name="connsiteY21" fmla="*/ 285937 h 711862"/>
                <a:gd name="connsiteX22" fmla="*/ 3559309 w 3615901"/>
                <a:gd name="connsiteY22" fmla="*/ 300829 h 711862"/>
                <a:gd name="connsiteX23" fmla="*/ 3499739 w 3615901"/>
                <a:gd name="connsiteY23" fmla="*/ 306786 h 711862"/>
                <a:gd name="connsiteX24" fmla="*/ 3383578 w 3615901"/>
                <a:gd name="connsiteY24" fmla="*/ 312743 h 711862"/>
                <a:gd name="connsiteX25" fmla="*/ 3163169 w 3615901"/>
                <a:gd name="connsiteY25" fmla="*/ 312743 h 711862"/>
                <a:gd name="connsiteX26" fmla="*/ 2880211 w 3615901"/>
                <a:gd name="connsiteY26" fmla="*/ 318700 h 711862"/>
                <a:gd name="connsiteX27" fmla="*/ 2600232 w 3615901"/>
                <a:gd name="connsiteY27" fmla="*/ 333593 h 711862"/>
                <a:gd name="connsiteX28" fmla="*/ 2332167 w 3615901"/>
                <a:gd name="connsiteY28" fmla="*/ 345507 h 711862"/>
                <a:gd name="connsiteX29" fmla="*/ 2070059 w 3615901"/>
                <a:gd name="connsiteY29" fmla="*/ 363378 h 711862"/>
                <a:gd name="connsiteX30" fmla="*/ 1933048 w 3615901"/>
                <a:gd name="connsiteY30" fmla="*/ 378270 h 711862"/>
                <a:gd name="connsiteX31" fmla="*/ 1462444 w 3615901"/>
                <a:gd name="connsiteY31" fmla="*/ 464647 h 711862"/>
                <a:gd name="connsiteX32" fmla="*/ 1108003 w 3615901"/>
                <a:gd name="connsiteY32" fmla="*/ 533152 h 711862"/>
                <a:gd name="connsiteX33" fmla="*/ 807174 w 3615901"/>
                <a:gd name="connsiteY33" fmla="*/ 592722 h 711862"/>
                <a:gd name="connsiteX34" fmla="*/ 583786 w 3615901"/>
                <a:gd name="connsiteY34" fmla="*/ 634421 h 711862"/>
                <a:gd name="connsiteX35" fmla="*/ 530173 w 3615901"/>
                <a:gd name="connsiteY35" fmla="*/ 646335 h 711862"/>
                <a:gd name="connsiteX36" fmla="*/ 503367 w 3615901"/>
                <a:gd name="connsiteY36" fmla="*/ 661228 h 711862"/>
                <a:gd name="connsiteX37" fmla="*/ 461668 w 3615901"/>
                <a:gd name="connsiteY37" fmla="*/ 685056 h 711862"/>
                <a:gd name="connsiteX38" fmla="*/ 422947 w 3615901"/>
                <a:gd name="connsiteY38" fmla="*/ 702927 h 711862"/>
                <a:gd name="connsiteX39" fmla="*/ 399119 w 3615901"/>
                <a:gd name="connsiteY39" fmla="*/ 711862 h 711862"/>
                <a:gd name="connsiteX40" fmla="*/ 375291 w 3615901"/>
                <a:gd name="connsiteY40" fmla="*/ 711862 h 711862"/>
                <a:gd name="connsiteX41" fmla="*/ 339549 w 3615901"/>
                <a:gd name="connsiteY41" fmla="*/ 696970 h 711862"/>
                <a:gd name="connsiteX42" fmla="*/ 285936 w 3615901"/>
                <a:gd name="connsiteY42" fmla="*/ 658249 h 711862"/>
                <a:gd name="connsiteX43" fmla="*/ 235302 w 3615901"/>
                <a:gd name="connsiteY43" fmla="*/ 610593 h 711862"/>
                <a:gd name="connsiteX44" fmla="*/ 175732 w 3615901"/>
                <a:gd name="connsiteY44" fmla="*/ 545066 h 711862"/>
                <a:gd name="connsiteX45" fmla="*/ 89355 w 3615901"/>
                <a:gd name="connsiteY45" fmla="*/ 437840 h 711862"/>
                <a:gd name="connsiteX46" fmla="*/ 35742 w 3615901"/>
                <a:gd name="connsiteY46" fmla="*/ 360399 h 711862"/>
                <a:gd name="connsiteX47" fmla="*/ 8936 w 3615901"/>
                <a:gd name="connsiteY47" fmla="*/ 318700 h 711862"/>
                <a:gd name="connsiteX48" fmla="*/ 0 w 3615901"/>
                <a:gd name="connsiteY48" fmla="*/ 291894 h 711862"/>
                <a:gd name="connsiteX49" fmla="*/ 8936 w 3615901"/>
                <a:gd name="connsiteY49" fmla="*/ 277001 h 711862"/>
                <a:gd name="connsiteX50" fmla="*/ 32764 w 3615901"/>
                <a:gd name="connsiteY50" fmla="*/ 274023 h 711862"/>
                <a:gd name="connsiteX51" fmla="*/ 59570 w 3615901"/>
                <a:gd name="connsiteY51" fmla="*/ 277001 h 711862"/>
                <a:gd name="connsiteX52" fmla="*/ 74463 w 3615901"/>
                <a:gd name="connsiteY52" fmla="*/ 282958 h 711862"/>
                <a:gd name="connsiteX53" fmla="*/ 113183 w 3615901"/>
                <a:gd name="connsiteY53" fmla="*/ 315722 h 711862"/>
                <a:gd name="connsiteX54" fmla="*/ 172753 w 3615901"/>
                <a:gd name="connsiteY54" fmla="*/ 357421 h 711862"/>
                <a:gd name="connsiteX55" fmla="*/ 226366 w 3615901"/>
                <a:gd name="connsiteY55" fmla="*/ 393163 h 711862"/>
                <a:gd name="connsiteX56" fmla="*/ 282958 w 3615901"/>
                <a:gd name="connsiteY56" fmla="*/ 422948 h 711862"/>
                <a:gd name="connsiteX57" fmla="*/ 330614 w 3615901"/>
                <a:gd name="connsiteY57" fmla="*/ 437840 h 711862"/>
                <a:gd name="connsiteX58" fmla="*/ 375291 w 3615901"/>
                <a:gd name="connsiteY58" fmla="*/ 443797 h 711862"/>
                <a:gd name="connsiteX59" fmla="*/ 479539 w 3615901"/>
                <a:gd name="connsiteY59" fmla="*/ 431883 h 711862"/>
                <a:gd name="connsiteX60" fmla="*/ 723776 w 3615901"/>
                <a:gd name="connsiteY60" fmla="*/ 390184 h 711862"/>
                <a:gd name="connsiteX61" fmla="*/ 1009712 w 3615901"/>
                <a:gd name="connsiteY61" fmla="*/ 348485 h 711862"/>
                <a:gd name="connsiteX62" fmla="*/ 1289691 w 3615901"/>
                <a:gd name="connsiteY62" fmla="*/ 303808 h 7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5901" h="711862">
                  <a:moveTo>
                    <a:pt x="1289691" y="303808"/>
                  </a:moveTo>
                  <a:lnTo>
                    <a:pt x="1593498" y="262109"/>
                  </a:lnTo>
                  <a:lnTo>
                    <a:pt x="1742423" y="241259"/>
                  </a:lnTo>
                  <a:lnTo>
                    <a:pt x="1939005" y="199560"/>
                  </a:lnTo>
                  <a:lnTo>
                    <a:pt x="2218984" y="169775"/>
                  </a:lnTo>
                  <a:lnTo>
                    <a:pt x="2472156" y="139990"/>
                  </a:lnTo>
                  <a:lnTo>
                    <a:pt x="2686608" y="116162"/>
                  </a:lnTo>
                  <a:lnTo>
                    <a:pt x="2892125" y="92334"/>
                  </a:lnTo>
                  <a:lnTo>
                    <a:pt x="2951695" y="83398"/>
                  </a:lnTo>
                  <a:lnTo>
                    <a:pt x="3127427" y="32764"/>
                  </a:lnTo>
                  <a:lnTo>
                    <a:pt x="3231674" y="0"/>
                  </a:lnTo>
                  <a:lnTo>
                    <a:pt x="3282309" y="14893"/>
                  </a:lnTo>
                  <a:lnTo>
                    <a:pt x="3362728" y="44678"/>
                  </a:lnTo>
                  <a:lnTo>
                    <a:pt x="3469954" y="92334"/>
                  </a:lnTo>
                  <a:lnTo>
                    <a:pt x="3532503" y="122119"/>
                  </a:lnTo>
                  <a:lnTo>
                    <a:pt x="3565266" y="142968"/>
                  </a:lnTo>
                  <a:lnTo>
                    <a:pt x="3583137" y="163818"/>
                  </a:lnTo>
                  <a:lnTo>
                    <a:pt x="3601008" y="184667"/>
                  </a:lnTo>
                  <a:lnTo>
                    <a:pt x="3612922" y="214452"/>
                  </a:lnTo>
                  <a:lnTo>
                    <a:pt x="3615901" y="238280"/>
                  </a:lnTo>
                  <a:lnTo>
                    <a:pt x="3606965" y="268066"/>
                  </a:lnTo>
                  <a:lnTo>
                    <a:pt x="3589094" y="285937"/>
                  </a:lnTo>
                  <a:lnTo>
                    <a:pt x="3559309" y="300829"/>
                  </a:lnTo>
                  <a:lnTo>
                    <a:pt x="3499739" y="306786"/>
                  </a:lnTo>
                  <a:lnTo>
                    <a:pt x="3383578" y="312743"/>
                  </a:lnTo>
                  <a:lnTo>
                    <a:pt x="3163169" y="312743"/>
                  </a:lnTo>
                  <a:lnTo>
                    <a:pt x="2880211" y="318700"/>
                  </a:lnTo>
                  <a:lnTo>
                    <a:pt x="2600232" y="333593"/>
                  </a:lnTo>
                  <a:lnTo>
                    <a:pt x="2332167" y="345507"/>
                  </a:lnTo>
                  <a:lnTo>
                    <a:pt x="2070059" y="363378"/>
                  </a:lnTo>
                  <a:lnTo>
                    <a:pt x="1933048" y="378270"/>
                  </a:lnTo>
                  <a:lnTo>
                    <a:pt x="1462444" y="464647"/>
                  </a:lnTo>
                  <a:lnTo>
                    <a:pt x="1108003" y="533152"/>
                  </a:lnTo>
                  <a:lnTo>
                    <a:pt x="807174" y="592722"/>
                  </a:lnTo>
                  <a:lnTo>
                    <a:pt x="583786" y="634421"/>
                  </a:lnTo>
                  <a:lnTo>
                    <a:pt x="530173" y="646335"/>
                  </a:lnTo>
                  <a:lnTo>
                    <a:pt x="503367" y="661228"/>
                  </a:lnTo>
                  <a:lnTo>
                    <a:pt x="461668" y="685056"/>
                  </a:lnTo>
                  <a:lnTo>
                    <a:pt x="422947" y="702927"/>
                  </a:lnTo>
                  <a:lnTo>
                    <a:pt x="399119" y="711862"/>
                  </a:lnTo>
                  <a:lnTo>
                    <a:pt x="375291" y="711862"/>
                  </a:lnTo>
                  <a:lnTo>
                    <a:pt x="339549" y="696970"/>
                  </a:lnTo>
                  <a:lnTo>
                    <a:pt x="285936" y="658249"/>
                  </a:lnTo>
                  <a:lnTo>
                    <a:pt x="235302" y="610593"/>
                  </a:lnTo>
                  <a:lnTo>
                    <a:pt x="175732" y="545066"/>
                  </a:lnTo>
                  <a:lnTo>
                    <a:pt x="89355" y="437840"/>
                  </a:lnTo>
                  <a:lnTo>
                    <a:pt x="35742" y="360399"/>
                  </a:lnTo>
                  <a:lnTo>
                    <a:pt x="8936" y="318700"/>
                  </a:lnTo>
                  <a:lnTo>
                    <a:pt x="0" y="291894"/>
                  </a:lnTo>
                  <a:lnTo>
                    <a:pt x="8936" y="277001"/>
                  </a:lnTo>
                  <a:lnTo>
                    <a:pt x="32764" y="274023"/>
                  </a:lnTo>
                  <a:lnTo>
                    <a:pt x="59570" y="277001"/>
                  </a:lnTo>
                  <a:lnTo>
                    <a:pt x="74463" y="282958"/>
                  </a:lnTo>
                  <a:lnTo>
                    <a:pt x="113183" y="315722"/>
                  </a:lnTo>
                  <a:lnTo>
                    <a:pt x="172753" y="357421"/>
                  </a:lnTo>
                  <a:lnTo>
                    <a:pt x="226366" y="393163"/>
                  </a:lnTo>
                  <a:lnTo>
                    <a:pt x="282958" y="422948"/>
                  </a:lnTo>
                  <a:lnTo>
                    <a:pt x="330614" y="437840"/>
                  </a:lnTo>
                  <a:lnTo>
                    <a:pt x="375291" y="443797"/>
                  </a:lnTo>
                  <a:lnTo>
                    <a:pt x="479539" y="431883"/>
                  </a:lnTo>
                  <a:lnTo>
                    <a:pt x="723776" y="390184"/>
                  </a:lnTo>
                  <a:lnTo>
                    <a:pt x="1009712" y="348485"/>
                  </a:lnTo>
                  <a:lnTo>
                    <a:pt x="1289691" y="30380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208B9B46-F7AC-42BF-80D3-88B90286B7AB}"/>
                </a:ext>
              </a:extLst>
            </p:cNvPr>
            <p:cNvSpPr/>
            <p:nvPr/>
          </p:nvSpPr>
          <p:spPr>
            <a:xfrm rot="16200000">
              <a:off x="5162550" y="4173538"/>
              <a:ext cx="2814638" cy="525462"/>
            </a:xfrm>
            <a:custGeom>
              <a:avLst/>
              <a:gdLst>
                <a:gd name="connsiteX0" fmla="*/ 1145381 w 2814638"/>
                <a:gd name="connsiteY0" fmla="*/ 216694 h 526257"/>
                <a:gd name="connsiteX1" fmla="*/ 1457325 w 2814638"/>
                <a:gd name="connsiteY1" fmla="*/ 221457 h 526257"/>
                <a:gd name="connsiteX2" fmla="*/ 1654969 w 2814638"/>
                <a:gd name="connsiteY2" fmla="*/ 226219 h 526257"/>
                <a:gd name="connsiteX3" fmla="*/ 1838325 w 2814638"/>
                <a:gd name="connsiteY3" fmla="*/ 228600 h 526257"/>
                <a:gd name="connsiteX4" fmla="*/ 2181225 w 2814638"/>
                <a:gd name="connsiteY4" fmla="*/ 207169 h 526257"/>
                <a:gd name="connsiteX5" fmla="*/ 2390775 w 2814638"/>
                <a:gd name="connsiteY5" fmla="*/ 207169 h 526257"/>
                <a:gd name="connsiteX6" fmla="*/ 2507456 w 2814638"/>
                <a:gd name="connsiteY6" fmla="*/ 207169 h 526257"/>
                <a:gd name="connsiteX7" fmla="*/ 2543175 w 2814638"/>
                <a:gd name="connsiteY7" fmla="*/ 204788 h 526257"/>
                <a:gd name="connsiteX8" fmla="*/ 2574131 w 2814638"/>
                <a:gd name="connsiteY8" fmla="*/ 197644 h 526257"/>
                <a:gd name="connsiteX9" fmla="*/ 2597944 w 2814638"/>
                <a:gd name="connsiteY9" fmla="*/ 185738 h 526257"/>
                <a:gd name="connsiteX10" fmla="*/ 2636044 w 2814638"/>
                <a:gd name="connsiteY10" fmla="*/ 157163 h 526257"/>
                <a:gd name="connsiteX11" fmla="*/ 2674144 w 2814638"/>
                <a:gd name="connsiteY11" fmla="*/ 119063 h 526257"/>
                <a:gd name="connsiteX12" fmla="*/ 2714625 w 2814638"/>
                <a:gd name="connsiteY12" fmla="*/ 61913 h 526257"/>
                <a:gd name="connsiteX13" fmla="*/ 2733675 w 2814638"/>
                <a:gd name="connsiteY13" fmla="*/ 26194 h 526257"/>
                <a:gd name="connsiteX14" fmla="*/ 2750344 w 2814638"/>
                <a:gd name="connsiteY14" fmla="*/ 7144 h 526257"/>
                <a:gd name="connsiteX15" fmla="*/ 2771775 w 2814638"/>
                <a:gd name="connsiteY15" fmla="*/ 0 h 526257"/>
                <a:gd name="connsiteX16" fmla="*/ 2786063 w 2814638"/>
                <a:gd name="connsiteY16" fmla="*/ 0 h 526257"/>
                <a:gd name="connsiteX17" fmla="*/ 2800350 w 2814638"/>
                <a:gd name="connsiteY17" fmla="*/ 7144 h 526257"/>
                <a:gd name="connsiteX18" fmla="*/ 2807494 w 2814638"/>
                <a:gd name="connsiteY18" fmla="*/ 16669 h 526257"/>
                <a:gd name="connsiteX19" fmla="*/ 2814638 w 2814638"/>
                <a:gd name="connsiteY19" fmla="*/ 35719 h 526257"/>
                <a:gd name="connsiteX20" fmla="*/ 2812256 w 2814638"/>
                <a:gd name="connsiteY20" fmla="*/ 61913 h 526257"/>
                <a:gd name="connsiteX21" fmla="*/ 2790825 w 2814638"/>
                <a:gd name="connsiteY21" fmla="*/ 135732 h 526257"/>
                <a:gd name="connsiteX22" fmla="*/ 2767013 w 2814638"/>
                <a:gd name="connsiteY22" fmla="*/ 216694 h 526257"/>
                <a:gd name="connsiteX23" fmla="*/ 2736056 w 2814638"/>
                <a:gd name="connsiteY23" fmla="*/ 295275 h 526257"/>
                <a:gd name="connsiteX24" fmla="*/ 2709863 w 2814638"/>
                <a:gd name="connsiteY24" fmla="*/ 352425 h 526257"/>
                <a:gd name="connsiteX25" fmla="*/ 2686050 w 2814638"/>
                <a:gd name="connsiteY25" fmla="*/ 395288 h 526257"/>
                <a:gd name="connsiteX26" fmla="*/ 2664619 w 2814638"/>
                <a:gd name="connsiteY26" fmla="*/ 431007 h 526257"/>
                <a:gd name="connsiteX27" fmla="*/ 2633663 w 2814638"/>
                <a:gd name="connsiteY27" fmla="*/ 469107 h 526257"/>
                <a:gd name="connsiteX28" fmla="*/ 2607469 w 2814638"/>
                <a:gd name="connsiteY28" fmla="*/ 492919 h 526257"/>
                <a:gd name="connsiteX29" fmla="*/ 2581275 w 2814638"/>
                <a:gd name="connsiteY29" fmla="*/ 511969 h 526257"/>
                <a:gd name="connsiteX30" fmla="*/ 2552700 w 2814638"/>
                <a:gd name="connsiteY30" fmla="*/ 523875 h 526257"/>
                <a:gd name="connsiteX31" fmla="*/ 2524125 w 2814638"/>
                <a:gd name="connsiteY31" fmla="*/ 526257 h 526257"/>
                <a:gd name="connsiteX32" fmla="*/ 2495550 w 2814638"/>
                <a:gd name="connsiteY32" fmla="*/ 514350 h 526257"/>
                <a:gd name="connsiteX33" fmla="*/ 2455069 w 2814638"/>
                <a:gd name="connsiteY33" fmla="*/ 492919 h 526257"/>
                <a:gd name="connsiteX34" fmla="*/ 2402681 w 2814638"/>
                <a:gd name="connsiteY34" fmla="*/ 469107 h 526257"/>
                <a:gd name="connsiteX35" fmla="*/ 2350294 w 2814638"/>
                <a:gd name="connsiteY35" fmla="*/ 454819 h 526257"/>
                <a:gd name="connsiteX36" fmla="*/ 2307431 w 2814638"/>
                <a:gd name="connsiteY36" fmla="*/ 447675 h 526257"/>
                <a:gd name="connsiteX37" fmla="*/ 2226469 w 2814638"/>
                <a:gd name="connsiteY37" fmla="*/ 450057 h 526257"/>
                <a:gd name="connsiteX38" fmla="*/ 1988344 w 2814638"/>
                <a:gd name="connsiteY38" fmla="*/ 454819 h 526257"/>
                <a:gd name="connsiteX39" fmla="*/ 1752600 w 2814638"/>
                <a:gd name="connsiteY39" fmla="*/ 452438 h 526257"/>
                <a:gd name="connsiteX40" fmla="*/ 1471613 w 2814638"/>
                <a:gd name="connsiteY40" fmla="*/ 457200 h 526257"/>
                <a:gd name="connsiteX41" fmla="*/ 1166813 w 2814638"/>
                <a:gd name="connsiteY41" fmla="*/ 464344 h 526257"/>
                <a:gd name="connsiteX42" fmla="*/ 819150 w 2814638"/>
                <a:gd name="connsiteY42" fmla="*/ 466725 h 526257"/>
                <a:gd name="connsiteX43" fmla="*/ 631031 w 2814638"/>
                <a:gd name="connsiteY43" fmla="*/ 469107 h 526257"/>
                <a:gd name="connsiteX44" fmla="*/ 385763 w 2814638"/>
                <a:gd name="connsiteY44" fmla="*/ 473869 h 526257"/>
                <a:gd name="connsiteX45" fmla="*/ 259556 w 2814638"/>
                <a:gd name="connsiteY45" fmla="*/ 473869 h 526257"/>
                <a:gd name="connsiteX46" fmla="*/ 190500 w 2814638"/>
                <a:gd name="connsiteY46" fmla="*/ 473869 h 526257"/>
                <a:gd name="connsiteX47" fmla="*/ 152400 w 2814638"/>
                <a:gd name="connsiteY47" fmla="*/ 473869 h 526257"/>
                <a:gd name="connsiteX48" fmla="*/ 121444 w 2814638"/>
                <a:gd name="connsiteY48" fmla="*/ 469107 h 526257"/>
                <a:gd name="connsiteX49" fmla="*/ 78581 w 2814638"/>
                <a:gd name="connsiteY49" fmla="*/ 452438 h 526257"/>
                <a:gd name="connsiteX50" fmla="*/ 45244 w 2814638"/>
                <a:gd name="connsiteY50" fmla="*/ 431007 h 526257"/>
                <a:gd name="connsiteX51" fmla="*/ 11906 w 2814638"/>
                <a:gd name="connsiteY51" fmla="*/ 400050 h 526257"/>
                <a:gd name="connsiteX52" fmla="*/ 0 w 2814638"/>
                <a:gd name="connsiteY52" fmla="*/ 376238 h 526257"/>
                <a:gd name="connsiteX53" fmla="*/ 0 w 2814638"/>
                <a:gd name="connsiteY53" fmla="*/ 354807 h 526257"/>
                <a:gd name="connsiteX54" fmla="*/ 4763 w 2814638"/>
                <a:gd name="connsiteY54" fmla="*/ 333375 h 526257"/>
                <a:gd name="connsiteX55" fmla="*/ 21431 w 2814638"/>
                <a:gd name="connsiteY55" fmla="*/ 300038 h 526257"/>
                <a:gd name="connsiteX56" fmla="*/ 61913 w 2814638"/>
                <a:gd name="connsiteY56" fmla="*/ 273844 h 526257"/>
                <a:gd name="connsiteX57" fmla="*/ 119063 w 2814638"/>
                <a:gd name="connsiteY57" fmla="*/ 240507 h 526257"/>
                <a:gd name="connsiteX58" fmla="*/ 195263 w 2814638"/>
                <a:gd name="connsiteY58" fmla="*/ 207169 h 526257"/>
                <a:gd name="connsiteX59" fmla="*/ 271463 w 2814638"/>
                <a:gd name="connsiteY59" fmla="*/ 188119 h 526257"/>
                <a:gd name="connsiteX60" fmla="*/ 290513 w 2814638"/>
                <a:gd name="connsiteY60" fmla="*/ 188119 h 526257"/>
                <a:gd name="connsiteX61" fmla="*/ 359569 w 2814638"/>
                <a:gd name="connsiteY61" fmla="*/ 195263 h 526257"/>
                <a:gd name="connsiteX62" fmla="*/ 435769 w 2814638"/>
                <a:gd name="connsiteY62" fmla="*/ 202407 h 526257"/>
                <a:gd name="connsiteX63" fmla="*/ 590550 w 2814638"/>
                <a:gd name="connsiteY63" fmla="*/ 207169 h 526257"/>
                <a:gd name="connsiteX64" fmla="*/ 790575 w 2814638"/>
                <a:gd name="connsiteY64" fmla="*/ 209550 h 526257"/>
                <a:gd name="connsiteX65" fmla="*/ 1145381 w 2814638"/>
                <a:gd name="connsiteY65" fmla="*/ 216694 h 52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14638" h="526257">
                  <a:moveTo>
                    <a:pt x="1145381" y="216694"/>
                  </a:moveTo>
                  <a:lnTo>
                    <a:pt x="1457325" y="221457"/>
                  </a:lnTo>
                  <a:lnTo>
                    <a:pt x="1654969" y="226219"/>
                  </a:lnTo>
                  <a:lnTo>
                    <a:pt x="1838325" y="228600"/>
                  </a:lnTo>
                  <a:lnTo>
                    <a:pt x="2181225" y="207169"/>
                  </a:lnTo>
                  <a:lnTo>
                    <a:pt x="2390775" y="207169"/>
                  </a:lnTo>
                  <a:lnTo>
                    <a:pt x="2507456" y="207169"/>
                  </a:lnTo>
                  <a:lnTo>
                    <a:pt x="2543175" y="204788"/>
                  </a:lnTo>
                  <a:lnTo>
                    <a:pt x="2574131" y="197644"/>
                  </a:lnTo>
                  <a:lnTo>
                    <a:pt x="2597944" y="185738"/>
                  </a:lnTo>
                  <a:lnTo>
                    <a:pt x="2636044" y="157163"/>
                  </a:lnTo>
                  <a:lnTo>
                    <a:pt x="2674144" y="119063"/>
                  </a:lnTo>
                  <a:lnTo>
                    <a:pt x="2714625" y="61913"/>
                  </a:lnTo>
                  <a:lnTo>
                    <a:pt x="2733675" y="26194"/>
                  </a:lnTo>
                  <a:lnTo>
                    <a:pt x="2750344" y="7144"/>
                  </a:lnTo>
                  <a:lnTo>
                    <a:pt x="2771775" y="0"/>
                  </a:lnTo>
                  <a:lnTo>
                    <a:pt x="2786063" y="0"/>
                  </a:lnTo>
                  <a:lnTo>
                    <a:pt x="2800350" y="7144"/>
                  </a:lnTo>
                  <a:lnTo>
                    <a:pt x="2807494" y="16669"/>
                  </a:lnTo>
                  <a:lnTo>
                    <a:pt x="2814638" y="35719"/>
                  </a:lnTo>
                  <a:lnTo>
                    <a:pt x="2812256" y="61913"/>
                  </a:lnTo>
                  <a:lnTo>
                    <a:pt x="2790825" y="135732"/>
                  </a:lnTo>
                  <a:lnTo>
                    <a:pt x="2767013" y="216694"/>
                  </a:lnTo>
                  <a:lnTo>
                    <a:pt x="2736056" y="295275"/>
                  </a:lnTo>
                  <a:lnTo>
                    <a:pt x="2709863" y="352425"/>
                  </a:lnTo>
                  <a:lnTo>
                    <a:pt x="2686050" y="395288"/>
                  </a:lnTo>
                  <a:lnTo>
                    <a:pt x="2664619" y="431007"/>
                  </a:lnTo>
                  <a:lnTo>
                    <a:pt x="2633663" y="469107"/>
                  </a:lnTo>
                  <a:lnTo>
                    <a:pt x="2607469" y="492919"/>
                  </a:lnTo>
                  <a:lnTo>
                    <a:pt x="2581275" y="511969"/>
                  </a:lnTo>
                  <a:lnTo>
                    <a:pt x="2552700" y="523875"/>
                  </a:lnTo>
                  <a:lnTo>
                    <a:pt x="2524125" y="526257"/>
                  </a:lnTo>
                  <a:lnTo>
                    <a:pt x="2495550" y="514350"/>
                  </a:lnTo>
                  <a:lnTo>
                    <a:pt x="2455069" y="492919"/>
                  </a:lnTo>
                  <a:lnTo>
                    <a:pt x="2402681" y="469107"/>
                  </a:lnTo>
                  <a:lnTo>
                    <a:pt x="2350294" y="454819"/>
                  </a:lnTo>
                  <a:lnTo>
                    <a:pt x="2307431" y="447675"/>
                  </a:lnTo>
                  <a:lnTo>
                    <a:pt x="2226469" y="450057"/>
                  </a:lnTo>
                  <a:lnTo>
                    <a:pt x="1988344" y="454819"/>
                  </a:lnTo>
                  <a:lnTo>
                    <a:pt x="1752600" y="452438"/>
                  </a:lnTo>
                  <a:lnTo>
                    <a:pt x="1471613" y="457200"/>
                  </a:lnTo>
                  <a:lnTo>
                    <a:pt x="1166813" y="464344"/>
                  </a:lnTo>
                  <a:lnTo>
                    <a:pt x="819150" y="466725"/>
                  </a:lnTo>
                  <a:lnTo>
                    <a:pt x="631031" y="469107"/>
                  </a:lnTo>
                  <a:lnTo>
                    <a:pt x="385763" y="473869"/>
                  </a:lnTo>
                  <a:lnTo>
                    <a:pt x="259556" y="473869"/>
                  </a:lnTo>
                  <a:lnTo>
                    <a:pt x="190500" y="473869"/>
                  </a:lnTo>
                  <a:lnTo>
                    <a:pt x="152400" y="473869"/>
                  </a:lnTo>
                  <a:lnTo>
                    <a:pt x="121444" y="469107"/>
                  </a:lnTo>
                  <a:lnTo>
                    <a:pt x="78581" y="452438"/>
                  </a:lnTo>
                  <a:lnTo>
                    <a:pt x="45244" y="431007"/>
                  </a:lnTo>
                  <a:lnTo>
                    <a:pt x="11906" y="400050"/>
                  </a:lnTo>
                  <a:lnTo>
                    <a:pt x="0" y="376238"/>
                  </a:lnTo>
                  <a:lnTo>
                    <a:pt x="0" y="354807"/>
                  </a:lnTo>
                  <a:lnTo>
                    <a:pt x="4763" y="333375"/>
                  </a:lnTo>
                  <a:lnTo>
                    <a:pt x="21431" y="300038"/>
                  </a:lnTo>
                  <a:lnTo>
                    <a:pt x="61913" y="273844"/>
                  </a:lnTo>
                  <a:lnTo>
                    <a:pt x="119063" y="240507"/>
                  </a:lnTo>
                  <a:lnTo>
                    <a:pt x="195263" y="207169"/>
                  </a:lnTo>
                  <a:lnTo>
                    <a:pt x="271463" y="188119"/>
                  </a:lnTo>
                  <a:lnTo>
                    <a:pt x="290513" y="188119"/>
                  </a:lnTo>
                  <a:lnTo>
                    <a:pt x="359569" y="195263"/>
                  </a:lnTo>
                  <a:lnTo>
                    <a:pt x="435769" y="202407"/>
                  </a:lnTo>
                  <a:lnTo>
                    <a:pt x="590550" y="207169"/>
                  </a:lnTo>
                  <a:lnTo>
                    <a:pt x="790575" y="209550"/>
                  </a:lnTo>
                  <a:lnTo>
                    <a:pt x="1145381" y="2166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8">
              <a:extLst>
                <a:ext uri="{FF2B5EF4-FFF2-40B4-BE49-F238E27FC236}">
                  <a16:creationId xmlns:a16="http://schemas.microsoft.com/office/drawing/2014/main" id="{1D08329E-29E1-40A5-834E-05402C862EC1}"/>
                </a:ext>
              </a:extLst>
            </p:cNvPr>
            <p:cNvSpPr/>
            <p:nvPr/>
          </p:nvSpPr>
          <p:spPr>
            <a:xfrm>
              <a:off x="4933950" y="3762375"/>
              <a:ext cx="1657350" cy="1581150"/>
            </a:xfrm>
            <a:custGeom>
              <a:avLst/>
              <a:gdLst>
                <a:gd name="connsiteX0" fmla="*/ 823913 w 1657350"/>
                <a:gd name="connsiteY0" fmla="*/ 790575 h 1581150"/>
                <a:gd name="connsiteX1" fmla="*/ 664369 w 1657350"/>
                <a:gd name="connsiteY1" fmla="*/ 947738 h 1581150"/>
                <a:gd name="connsiteX2" fmla="*/ 490538 w 1657350"/>
                <a:gd name="connsiteY2" fmla="*/ 1109663 h 1581150"/>
                <a:gd name="connsiteX3" fmla="*/ 307181 w 1657350"/>
                <a:gd name="connsiteY3" fmla="*/ 1276350 h 1581150"/>
                <a:gd name="connsiteX4" fmla="*/ 159544 w 1657350"/>
                <a:gd name="connsiteY4" fmla="*/ 1400175 h 1581150"/>
                <a:gd name="connsiteX5" fmla="*/ 57150 w 1657350"/>
                <a:gd name="connsiteY5" fmla="*/ 1485900 h 1581150"/>
                <a:gd name="connsiteX6" fmla="*/ 19050 w 1657350"/>
                <a:gd name="connsiteY6" fmla="*/ 1516856 h 1581150"/>
                <a:gd name="connsiteX7" fmla="*/ 7144 w 1657350"/>
                <a:gd name="connsiteY7" fmla="*/ 1531144 h 1581150"/>
                <a:gd name="connsiteX8" fmla="*/ 0 w 1657350"/>
                <a:gd name="connsiteY8" fmla="*/ 1550194 h 1581150"/>
                <a:gd name="connsiteX9" fmla="*/ 4763 w 1657350"/>
                <a:gd name="connsiteY9" fmla="*/ 1571625 h 1581150"/>
                <a:gd name="connsiteX10" fmla="*/ 23813 w 1657350"/>
                <a:gd name="connsiteY10" fmla="*/ 1581150 h 1581150"/>
                <a:gd name="connsiteX11" fmla="*/ 64294 w 1657350"/>
                <a:gd name="connsiteY11" fmla="*/ 1574006 h 1581150"/>
                <a:gd name="connsiteX12" fmla="*/ 123825 w 1657350"/>
                <a:gd name="connsiteY12" fmla="*/ 1540669 h 1581150"/>
                <a:gd name="connsiteX13" fmla="*/ 321469 w 1657350"/>
                <a:gd name="connsiteY13" fmla="*/ 1421606 h 1581150"/>
                <a:gd name="connsiteX14" fmla="*/ 531019 w 1657350"/>
                <a:gd name="connsiteY14" fmla="*/ 1281113 h 1581150"/>
                <a:gd name="connsiteX15" fmla="*/ 688181 w 1657350"/>
                <a:gd name="connsiteY15" fmla="*/ 1164431 h 1581150"/>
                <a:gd name="connsiteX16" fmla="*/ 864394 w 1657350"/>
                <a:gd name="connsiteY16" fmla="*/ 1019175 h 1581150"/>
                <a:gd name="connsiteX17" fmla="*/ 1047750 w 1657350"/>
                <a:gd name="connsiteY17" fmla="*/ 854869 h 1581150"/>
                <a:gd name="connsiteX18" fmla="*/ 1223963 w 1657350"/>
                <a:gd name="connsiteY18" fmla="*/ 681038 h 1581150"/>
                <a:gd name="connsiteX19" fmla="*/ 1462088 w 1657350"/>
                <a:gd name="connsiteY19" fmla="*/ 428625 h 1581150"/>
                <a:gd name="connsiteX20" fmla="*/ 1652588 w 1657350"/>
                <a:gd name="connsiteY20" fmla="*/ 211931 h 1581150"/>
                <a:gd name="connsiteX21" fmla="*/ 1657350 w 1657350"/>
                <a:gd name="connsiteY21" fmla="*/ 0 h 1581150"/>
                <a:gd name="connsiteX22" fmla="*/ 1462088 w 1657350"/>
                <a:gd name="connsiteY22" fmla="*/ 38100 h 1581150"/>
                <a:gd name="connsiteX23" fmla="*/ 1421606 w 1657350"/>
                <a:gd name="connsiteY23" fmla="*/ 114300 h 1581150"/>
                <a:gd name="connsiteX24" fmla="*/ 1340644 w 1657350"/>
                <a:gd name="connsiteY24" fmla="*/ 223838 h 1581150"/>
                <a:gd name="connsiteX25" fmla="*/ 1200150 w 1657350"/>
                <a:gd name="connsiteY25" fmla="*/ 385763 h 1581150"/>
                <a:gd name="connsiteX26" fmla="*/ 1069181 w 1657350"/>
                <a:gd name="connsiteY26" fmla="*/ 531019 h 1581150"/>
                <a:gd name="connsiteX27" fmla="*/ 888206 w 1657350"/>
                <a:gd name="connsiteY27" fmla="*/ 723900 h 1581150"/>
                <a:gd name="connsiteX28" fmla="*/ 823913 w 1657350"/>
                <a:gd name="connsiteY28" fmla="*/ 790575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7350" h="1581150">
                  <a:moveTo>
                    <a:pt x="823913" y="790575"/>
                  </a:moveTo>
                  <a:lnTo>
                    <a:pt x="664369" y="947738"/>
                  </a:lnTo>
                  <a:lnTo>
                    <a:pt x="490538" y="1109663"/>
                  </a:lnTo>
                  <a:lnTo>
                    <a:pt x="307181" y="1276350"/>
                  </a:lnTo>
                  <a:lnTo>
                    <a:pt x="159544" y="1400175"/>
                  </a:lnTo>
                  <a:lnTo>
                    <a:pt x="57150" y="1485900"/>
                  </a:lnTo>
                  <a:lnTo>
                    <a:pt x="19050" y="1516856"/>
                  </a:lnTo>
                  <a:lnTo>
                    <a:pt x="7144" y="1531144"/>
                  </a:lnTo>
                  <a:lnTo>
                    <a:pt x="0" y="1550194"/>
                  </a:lnTo>
                  <a:lnTo>
                    <a:pt x="4763" y="1571625"/>
                  </a:lnTo>
                  <a:lnTo>
                    <a:pt x="23813" y="1581150"/>
                  </a:lnTo>
                  <a:lnTo>
                    <a:pt x="64294" y="1574006"/>
                  </a:lnTo>
                  <a:lnTo>
                    <a:pt x="123825" y="1540669"/>
                  </a:lnTo>
                  <a:lnTo>
                    <a:pt x="321469" y="1421606"/>
                  </a:lnTo>
                  <a:lnTo>
                    <a:pt x="531019" y="1281113"/>
                  </a:lnTo>
                  <a:lnTo>
                    <a:pt x="688181" y="1164431"/>
                  </a:lnTo>
                  <a:lnTo>
                    <a:pt x="864394" y="1019175"/>
                  </a:lnTo>
                  <a:lnTo>
                    <a:pt x="1047750" y="854869"/>
                  </a:lnTo>
                  <a:lnTo>
                    <a:pt x="1223963" y="681038"/>
                  </a:lnTo>
                  <a:lnTo>
                    <a:pt x="1462088" y="428625"/>
                  </a:lnTo>
                  <a:lnTo>
                    <a:pt x="1652588" y="211931"/>
                  </a:lnTo>
                  <a:lnTo>
                    <a:pt x="1657350" y="0"/>
                  </a:lnTo>
                  <a:lnTo>
                    <a:pt x="1462088" y="38100"/>
                  </a:lnTo>
                  <a:lnTo>
                    <a:pt x="1421606" y="114300"/>
                  </a:lnTo>
                  <a:lnTo>
                    <a:pt x="1340644" y="223838"/>
                  </a:lnTo>
                  <a:lnTo>
                    <a:pt x="1200150" y="385763"/>
                  </a:lnTo>
                  <a:lnTo>
                    <a:pt x="1069181" y="531019"/>
                  </a:lnTo>
                  <a:lnTo>
                    <a:pt x="888206" y="723900"/>
                  </a:lnTo>
                  <a:lnTo>
                    <a:pt x="823913" y="7905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7">
              <a:extLst>
                <a:ext uri="{FF2B5EF4-FFF2-40B4-BE49-F238E27FC236}">
                  <a16:creationId xmlns:a16="http://schemas.microsoft.com/office/drawing/2014/main" id="{B0EDB8E0-A8E2-42C4-A094-EB0D449CBD6D}"/>
                </a:ext>
              </a:extLst>
            </p:cNvPr>
            <p:cNvSpPr/>
            <p:nvPr/>
          </p:nvSpPr>
          <p:spPr>
            <a:xfrm>
              <a:off x="6684964" y="3771900"/>
              <a:ext cx="1990725" cy="1600200"/>
            </a:xfrm>
            <a:custGeom>
              <a:avLst/>
              <a:gdLst>
                <a:gd name="connsiteX0" fmla="*/ 542925 w 1990725"/>
                <a:gd name="connsiteY0" fmla="*/ 754856 h 1600200"/>
                <a:gd name="connsiteX1" fmla="*/ 326231 w 1990725"/>
                <a:gd name="connsiteY1" fmla="*/ 492919 h 1600200"/>
                <a:gd name="connsiteX2" fmla="*/ 150019 w 1990725"/>
                <a:gd name="connsiteY2" fmla="*/ 283369 h 1600200"/>
                <a:gd name="connsiteX3" fmla="*/ 0 w 1990725"/>
                <a:gd name="connsiteY3" fmla="*/ 107156 h 1600200"/>
                <a:gd name="connsiteX4" fmla="*/ 0 w 1990725"/>
                <a:gd name="connsiteY4" fmla="*/ 0 h 1600200"/>
                <a:gd name="connsiteX5" fmla="*/ 88106 w 1990725"/>
                <a:gd name="connsiteY5" fmla="*/ 69056 h 1600200"/>
                <a:gd name="connsiteX6" fmla="*/ 188119 w 1990725"/>
                <a:gd name="connsiteY6" fmla="*/ 157163 h 1600200"/>
                <a:gd name="connsiteX7" fmla="*/ 326231 w 1990725"/>
                <a:gd name="connsiteY7" fmla="*/ 280988 h 1600200"/>
                <a:gd name="connsiteX8" fmla="*/ 569119 w 1990725"/>
                <a:gd name="connsiteY8" fmla="*/ 492919 h 1600200"/>
                <a:gd name="connsiteX9" fmla="*/ 823912 w 1990725"/>
                <a:gd name="connsiteY9" fmla="*/ 714375 h 1600200"/>
                <a:gd name="connsiteX10" fmla="*/ 952500 w 1990725"/>
                <a:gd name="connsiteY10" fmla="*/ 826294 h 1600200"/>
                <a:gd name="connsiteX11" fmla="*/ 1095375 w 1990725"/>
                <a:gd name="connsiteY11" fmla="*/ 945356 h 1600200"/>
                <a:gd name="connsiteX12" fmla="*/ 1273969 w 1990725"/>
                <a:gd name="connsiteY12" fmla="*/ 1083469 h 1600200"/>
                <a:gd name="connsiteX13" fmla="*/ 1438275 w 1990725"/>
                <a:gd name="connsiteY13" fmla="*/ 1197769 h 1600200"/>
                <a:gd name="connsiteX14" fmla="*/ 1602581 w 1990725"/>
                <a:gd name="connsiteY14" fmla="*/ 1302544 h 1600200"/>
                <a:gd name="connsiteX15" fmla="*/ 1766887 w 1990725"/>
                <a:gd name="connsiteY15" fmla="*/ 1404938 h 1600200"/>
                <a:gd name="connsiteX16" fmla="*/ 1912144 w 1990725"/>
                <a:gd name="connsiteY16" fmla="*/ 1488281 h 1600200"/>
                <a:gd name="connsiteX17" fmla="*/ 1976437 w 1990725"/>
                <a:gd name="connsiteY17" fmla="*/ 1524000 h 1600200"/>
                <a:gd name="connsiteX18" fmla="*/ 1988344 w 1990725"/>
                <a:gd name="connsiteY18" fmla="*/ 1535906 h 1600200"/>
                <a:gd name="connsiteX19" fmla="*/ 1990725 w 1990725"/>
                <a:gd name="connsiteY19" fmla="*/ 1547813 h 1600200"/>
                <a:gd name="connsiteX20" fmla="*/ 1978819 w 1990725"/>
                <a:gd name="connsiteY20" fmla="*/ 1564481 h 1600200"/>
                <a:gd name="connsiteX21" fmla="*/ 1945481 w 1990725"/>
                <a:gd name="connsiteY21" fmla="*/ 1576388 h 1600200"/>
                <a:gd name="connsiteX22" fmla="*/ 1864519 w 1990725"/>
                <a:gd name="connsiteY22" fmla="*/ 1581150 h 1600200"/>
                <a:gd name="connsiteX23" fmla="*/ 1721644 w 1990725"/>
                <a:gd name="connsiteY23" fmla="*/ 1583531 h 1600200"/>
                <a:gd name="connsiteX24" fmla="*/ 1497806 w 1990725"/>
                <a:gd name="connsiteY24" fmla="*/ 1595438 h 1600200"/>
                <a:gd name="connsiteX25" fmla="*/ 1395412 w 1990725"/>
                <a:gd name="connsiteY25" fmla="*/ 1600200 h 1600200"/>
                <a:gd name="connsiteX26" fmla="*/ 1338262 w 1990725"/>
                <a:gd name="connsiteY26" fmla="*/ 1600200 h 1600200"/>
                <a:gd name="connsiteX27" fmla="*/ 1304925 w 1990725"/>
                <a:gd name="connsiteY27" fmla="*/ 1597819 h 1600200"/>
                <a:gd name="connsiteX28" fmla="*/ 1264444 w 1990725"/>
                <a:gd name="connsiteY28" fmla="*/ 1588294 h 1600200"/>
                <a:gd name="connsiteX29" fmla="*/ 1221581 w 1990725"/>
                <a:gd name="connsiteY29" fmla="*/ 1571625 h 1600200"/>
                <a:gd name="connsiteX30" fmla="*/ 1181100 w 1990725"/>
                <a:gd name="connsiteY30" fmla="*/ 1543050 h 1600200"/>
                <a:gd name="connsiteX31" fmla="*/ 1145381 w 1990725"/>
                <a:gd name="connsiteY31" fmla="*/ 1504950 h 1600200"/>
                <a:gd name="connsiteX32" fmla="*/ 1119187 w 1990725"/>
                <a:gd name="connsiteY32" fmla="*/ 1457325 h 1600200"/>
                <a:gd name="connsiteX33" fmla="*/ 966787 w 1990725"/>
                <a:gd name="connsiteY33" fmla="*/ 1271588 h 1600200"/>
                <a:gd name="connsiteX34" fmla="*/ 740569 w 1990725"/>
                <a:gd name="connsiteY34" fmla="*/ 995363 h 1600200"/>
                <a:gd name="connsiteX35" fmla="*/ 542925 w 1990725"/>
                <a:gd name="connsiteY35" fmla="*/ 754856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90725" h="1600200">
                  <a:moveTo>
                    <a:pt x="542925" y="754856"/>
                  </a:moveTo>
                  <a:lnTo>
                    <a:pt x="326231" y="492919"/>
                  </a:lnTo>
                  <a:lnTo>
                    <a:pt x="150019" y="283369"/>
                  </a:lnTo>
                  <a:lnTo>
                    <a:pt x="0" y="107156"/>
                  </a:lnTo>
                  <a:lnTo>
                    <a:pt x="0" y="0"/>
                  </a:lnTo>
                  <a:lnTo>
                    <a:pt x="88106" y="69056"/>
                  </a:lnTo>
                  <a:lnTo>
                    <a:pt x="188119" y="157163"/>
                  </a:lnTo>
                  <a:lnTo>
                    <a:pt x="326231" y="280988"/>
                  </a:lnTo>
                  <a:lnTo>
                    <a:pt x="569119" y="492919"/>
                  </a:lnTo>
                  <a:lnTo>
                    <a:pt x="823912" y="714375"/>
                  </a:lnTo>
                  <a:lnTo>
                    <a:pt x="952500" y="826294"/>
                  </a:lnTo>
                  <a:lnTo>
                    <a:pt x="1095375" y="945356"/>
                  </a:lnTo>
                  <a:lnTo>
                    <a:pt x="1273969" y="1083469"/>
                  </a:lnTo>
                  <a:lnTo>
                    <a:pt x="1438275" y="1197769"/>
                  </a:lnTo>
                  <a:lnTo>
                    <a:pt x="1602581" y="1302544"/>
                  </a:lnTo>
                  <a:lnTo>
                    <a:pt x="1766887" y="1404938"/>
                  </a:lnTo>
                  <a:lnTo>
                    <a:pt x="1912144" y="1488281"/>
                  </a:lnTo>
                  <a:lnTo>
                    <a:pt x="1976437" y="1524000"/>
                  </a:lnTo>
                  <a:lnTo>
                    <a:pt x="1988344" y="1535906"/>
                  </a:lnTo>
                  <a:lnTo>
                    <a:pt x="1990725" y="1547813"/>
                  </a:lnTo>
                  <a:lnTo>
                    <a:pt x="1978819" y="1564481"/>
                  </a:lnTo>
                  <a:lnTo>
                    <a:pt x="1945481" y="1576388"/>
                  </a:lnTo>
                  <a:lnTo>
                    <a:pt x="1864519" y="1581150"/>
                  </a:lnTo>
                  <a:lnTo>
                    <a:pt x="1721644" y="1583531"/>
                  </a:lnTo>
                  <a:lnTo>
                    <a:pt x="1497806" y="1595438"/>
                  </a:lnTo>
                  <a:lnTo>
                    <a:pt x="1395412" y="1600200"/>
                  </a:lnTo>
                  <a:lnTo>
                    <a:pt x="1338262" y="1600200"/>
                  </a:lnTo>
                  <a:lnTo>
                    <a:pt x="1304925" y="1597819"/>
                  </a:lnTo>
                  <a:lnTo>
                    <a:pt x="1264444" y="1588294"/>
                  </a:lnTo>
                  <a:lnTo>
                    <a:pt x="1221581" y="1571625"/>
                  </a:lnTo>
                  <a:lnTo>
                    <a:pt x="1181100" y="1543050"/>
                  </a:lnTo>
                  <a:lnTo>
                    <a:pt x="1145381" y="1504950"/>
                  </a:lnTo>
                  <a:lnTo>
                    <a:pt x="1119187" y="1457325"/>
                  </a:lnTo>
                  <a:lnTo>
                    <a:pt x="966787" y="1271588"/>
                  </a:lnTo>
                  <a:lnTo>
                    <a:pt x="740569" y="995363"/>
                  </a:lnTo>
                  <a:lnTo>
                    <a:pt x="542925" y="7548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47E0B9FD-BA3D-4500-AABD-A31A283B9842}"/>
              </a:ext>
            </a:extLst>
          </p:cNvPr>
          <p:cNvGrpSpPr/>
          <p:nvPr/>
        </p:nvGrpSpPr>
        <p:grpSpPr>
          <a:xfrm>
            <a:off x="3640139" y="1645443"/>
            <a:ext cx="5035550" cy="4233863"/>
            <a:chOff x="3640139" y="1647825"/>
            <a:chExt cx="5035550" cy="4233863"/>
          </a:xfrm>
          <a:solidFill>
            <a:schemeClr val="tx1"/>
          </a:solidFill>
        </p:grpSpPr>
        <p:sp>
          <p:nvSpPr>
            <p:cNvPr id="22" name="フリーフォーム 60">
              <a:extLst>
                <a:ext uri="{FF2B5EF4-FFF2-40B4-BE49-F238E27FC236}">
                  <a16:creationId xmlns:a16="http://schemas.microsoft.com/office/drawing/2014/main" id="{1B1E8BC0-747F-49CD-8FBF-64676CCDCE2D}"/>
                </a:ext>
              </a:extLst>
            </p:cNvPr>
            <p:cNvSpPr/>
            <p:nvPr/>
          </p:nvSpPr>
          <p:spPr>
            <a:xfrm rot="16200000">
              <a:off x="3075783" y="2212182"/>
              <a:ext cx="2571750" cy="1443037"/>
            </a:xfrm>
            <a:custGeom>
              <a:avLst/>
              <a:gdLst>
                <a:gd name="connsiteX0" fmla="*/ 1207294 w 2571750"/>
                <a:gd name="connsiteY0" fmla="*/ 678657 h 1443038"/>
                <a:gd name="connsiteX1" fmla="*/ 1054894 w 2571750"/>
                <a:gd name="connsiteY1" fmla="*/ 595313 h 1443038"/>
                <a:gd name="connsiteX2" fmla="*/ 850106 w 2571750"/>
                <a:gd name="connsiteY2" fmla="*/ 481013 h 1443038"/>
                <a:gd name="connsiteX3" fmla="*/ 683419 w 2571750"/>
                <a:gd name="connsiteY3" fmla="*/ 388144 h 1443038"/>
                <a:gd name="connsiteX4" fmla="*/ 526256 w 2571750"/>
                <a:gd name="connsiteY4" fmla="*/ 295275 h 1443038"/>
                <a:gd name="connsiteX5" fmla="*/ 376237 w 2571750"/>
                <a:gd name="connsiteY5" fmla="*/ 207169 h 1443038"/>
                <a:gd name="connsiteX6" fmla="*/ 252412 w 2571750"/>
                <a:gd name="connsiteY6" fmla="*/ 133350 h 1443038"/>
                <a:gd name="connsiteX7" fmla="*/ 145256 w 2571750"/>
                <a:gd name="connsiteY7" fmla="*/ 69057 h 1443038"/>
                <a:gd name="connsiteX8" fmla="*/ 52387 w 2571750"/>
                <a:gd name="connsiteY8" fmla="*/ 11907 h 1443038"/>
                <a:gd name="connsiteX9" fmla="*/ 28575 w 2571750"/>
                <a:gd name="connsiteY9" fmla="*/ 0 h 1443038"/>
                <a:gd name="connsiteX10" fmla="*/ 16669 w 2571750"/>
                <a:gd name="connsiteY10" fmla="*/ 0 h 1443038"/>
                <a:gd name="connsiteX11" fmla="*/ 4762 w 2571750"/>
                <a:gd name="connsiteY11" fmla="*/ 2382 h 1443038"/>
                <a:gd name="connsiteX12" fmla="*/ 0 w 2571750"/>
                <a:gd name="connsiteY12" fmla="*/ 9525 h 1443038"/>
                <a:gd name="connsiteX13" fmla="*/ 0 w 2571750"/>
                <a:gd name="connsiteY13" fmla="*/ 26194 h 1443038"/>
                <a:gd name="connsiteX14" fmla="*/ 7144 w 2571750"/>
                <a:gd name="connsiteY14" fmla="*/ 45244 h 1443038"/>
                <a:gd name="connsiteX15" fmla="*/ 21431 w 2571750"/>
                <a:gd name="connsiteY15" fmla="*/ 66675 h 1443038"/>
                <a:gd name="connsiteX16" fmla="*/ 64294 w 2571750"/>
                <a:gd name="connsiteY16" fmla="*/ 109538 h 1443038"/>
                <a:gd name="connsiteX17" fmla="*/ 159544 w 2571750"/>
                <a:gd name="connsiteY17" fmla="*/ 197644 h 1443038"/>
                <a:gd name="connsiteX18" fmla="*/ 235744 w 2571750"/>
                <a:gd name="connsiteY18" fmla="*/ 264319 h 1443038"/>
                <a:gd name="connsiteX19" fmla="*/ 311944 w 2571750"/>
                <a:gd name="connsiteY19" fmla="*/ 330994 h 1443038"/>
                <a:gd name="connsiteX20" fmla="*/ 476250 w 2571750"/>
                <a:gd name="connsiteY20" fmla="*/ 461963 h 1443038"/>
                <a:gd name="connsiteX21" fmla="*/ 688181 w 2571750"/>
                <a:gd name="connsiteY21" fmla="*/ 609600 h 1443038"/>
                <a:gd name="connsiteX22" fmla="*/ 866775 w 2571750"/>
                <a:gd name="connsiteY22" fmla="*/ 728663 h 1443038"/>
                <a:gd name="connsiteX23" fmla="*/ 942975 w 2571750"/>
                <a:gd name="connsiteY23" fmla="*/ 769144 h 1443038"/>
                <a:gd name="connsiteX24" fmla="*/ 1173956 w 2571750"/>
                <a:gd name="connsiteY24" fmla="*/ 902494 h 1443038"/>
                <a:gd name="connsiteX25" fmla="*/ 1378744 w 2571750"/>
                <a:gd name="connsiteY25" fmla="*/ 1021557 h 1443038"/>
                <a:gd name="connsiteX26" fmla="*/ 1521619 w 2571750"/>
                <a:gd name="connsiteY26" fmla="*/ 1097757 h 1443038"/>
                <a:gd name="connsiteX27" fmla="*/ 1659731 w 2571750"/>
                <a:gd name="connsiteY27" fmla="*/ 1162050 h 1443038"/>
                <a:gd name="connsiteX28" fmla="*/ 1774031 w 2571750"/>
                <a:gd name="connsiteY28" fmla="*/ 1214438 h 1443038"/>
                <a:gd name="connsiteX29" fmla="*/ 1890712 w 2571750"/>
                <a:gd name="connsiteY29" fmla="*/ 1257300 h 1443038"/>
                <a:gd name="connsiteX30" fmla="*/ 1959769 w 2571750"/>
                <a:gd name="connsiteY30" fmla="*/ 1283494 h 1443038"/>
                <a:gd name="connsiteX31" fmla="*/ 2016919 w 2571750"/>
                <a:gd name="connsiteY31" fmla="*/ 1304925 h 1443038"/>
                <a:gd name="connsiteX32" fmla="*/ 2047875 w 2571750"/>
                <a:gd name="connsiteY32" fmla="*/ 1321594 h 1443038"/>
                <a:gd name="connsiteX33" fmla="*/ 2069306 w 2571750"/>
                <a:gd name="connsiteY33" fmla="*/ 1338263 h 1443038"/>
                <a:gd name="connsiteX34" fmla="*/ 2088356 w 2571750"/>
                <a:gd name="connsiteY34" fmla="*/ 1354932 h 1443038"/>
                <a:gd name="connsiteX35" fmla="*/ 2100262 w 2571750"/>
                <a:gd name="connsiteY35" fmla="*/ 1369219 h 1443038"/>
                <a:gd name="connsiteX36" fmla="*/ 2112169 w 2571750"/>
                <a:gd name="connsiteY36" fmla="*/ 1395413 h 1443038"/>
                <a:gd name="connsiteX37" fmla="*/ 2121694 w 2571750"/>
                <a:gd name="connsiteY37" fmla="*/ 1409700 h 1443038"/>
                <a:gd name="connsiteX38" fmla="*/ 2131219 w 2571750"/>
                <a:gd name="connsiteY38" fmla="*/ 1423988 h 1443038"/>
                <a:gd name="connsiteX39" fmla="*/ 2147887 w 2571750"/>
                <a:gd name="connsiteY39" fmla="*/ 1433513 h 1443038"/>
                <a:gd name="connsiteX40" fmla="*/ 2178844 w 2571750"/>
                <a:gd name="connsiteY40" fmla="*/ 1443038 h 1443038"/>
                <a:gd name="connsiteX41" fmla="*/ 2207419 w 2571750"/>
                <a:gd name="connsiteY41" fmla="*/ 1443038 h 1443038"/>
                <a:gd name="connsiteX42" fmla="*/ 2238375 w 2571750"/>
                <a:gd name="connsiteY42" fmla="*/ 1431132 h 1443038"/>
                <a:gd name="connsiteX43" fmla="*/ 2300287 w 2571750"/>
                <a:gd name="connsiteY43" fmla="*/ 1393032 h 1443038"/>
                <a:gd name="connsiteX44" fmla="*/ 2366962 w 2571750"/>
                <a:gd name="connsiteY44" fmla="*/ 1335882 h 1443038"/>
                <a:gd name="connsiteX45" fmla="*/ 2436019 w 2571750"/>
                <a:gd name="connsiteY45" fmla="*/ 1259682 h 1443038"/>
                <a:gd name="connsiteX46" fmla="*/ 2466975 w 2571750"/>
                <a:gd name="connsiteY46" fmla="*/ 1202532 h 1443038"/>
                <a:gd name="connsiteX47" fmla="*/ 2502694 w 2571750"/>
                <a:gd name="connsiteY47" fmla="*/ 1119188 h 1443038"/>
                <a:gd name="connsiteX48" fmla="*/ 2536031 w 2571750"/>
                <a:gd name="connsiteY48" fmla="*/ 1028700 h 1443038"/>
                <a:gd name="connsiteX49" fmla="*/ 2559844 w 2571750"/>
                <a:gd name="connsiteY49" fmla="*/ 952500 h 1443038"/>
                <a:gd name="connsiteX50" fmla="*/ 2571750 w 2571750"/>
                <a:gd name="connsiteY50" fmla="*/ 919163 h 1443038"/>
                <a:gd name="connsiteX51" fmla="*/ 2571750 w 2571750"/>
                <a:gd name="connsiteY51" fmla="*/ 909638 h 1443038"/>
                <a:gd name="connsiteX52" fmla="*/ 2566987 w 2571750"/>
                <a:gd name="connsiteY52" fmla="*/ 895350 h 1443038"/>
                <a:gd name="connsiteX53" fmla="*/ 2547937 w 2571750"/>
                <a:gd name="connsiteY53" fmla="*/ 892969 h 1443038"/>
                <a:gd name="connsiteX54" fmla="*/ 2524125 w 2571750"/>
                <a:gd name="connsiteY54" fmla="*/ 902494 h 1443038"/>
                <a:gd name="connsiteX55" fmla="*/ 2500312 w 2571750"/>
                <a:gd name="connsiteY55" fmla="*/ 928688 h 1443038"/>
                <a:gd name="connsiteX56" fmla="*/ 2488406 w 2571750"/>
                <a:gd name="connsiteY56" fmla="*/ 945357 h 1443038"/>
                <a:gd name="connsiteX57" fmla="*/ 2455069 w 2571750"/>
                <a:gd name="connsiteY57" fmla="*/ 985838 h 1443038"/>
                <a:gd name="connsiteX58" fmla="*/ 2409825 w 2571750"/>
                <a:gd name="connsiteY58" fmla="*/ 1031082 h 1443038"/>
                <a:gd name="connsiteX59" fmla="*/ 2378869 w 2571750"/>
                <a:gd name="connsiteY59" fmla="*/ 1059657 h 1443038"/>
                <a:gd name="connsiteX60" fmla="*/ 2333625 w 2571750"/>
                <a:gd name="connsiteY60" fmla="*/ 1085850 h 1443038"/>
                <a:gd name="connsiteX61" fmla="*/ 2309812 w 2571750"/>
                <a:gd name="connsiteY61" fmla="*/ 1092994 h 1443038"/>
                <a:gd name="connsiteX62" fmla="*/ 2224087 w 2571750"/>
                <a:gd name="connsiteY62" fmla="*/ 1078707 h 1443038"/>
                <a:gd name="connsiteX63" fmla="*/ 2097881 w 2571750"/>
                <a:gd name="connsiteY63" fmla="*/ 1047750 h 1443038"/>
                <a:gd name="connsiteX64" fmla="*/ 1962150 w 2571750"/>
                <a:gd name="connsiteY64" fmla="*/ 1007269 h 1443038"/>
                <a:gd name="connsiteX65" fmla="*/ 1776412 w 2571750"/>
                <a:gd name="connsiteY65" fmla="*/ 940594 h 1443038"/>
                <a:gd name="connsiteX66" fmla="*/ 1574006 w 2571750"/>
                <a:gd name="connsiteY66" fmla="*/ 854869 h 1443038"/>
                <a:gd name="connsiteX67" fmla="*/ 1423987 w 2571750"/>
                <a:gd name="connsiteY67" fmla="*/ 788194 h 1443038"/>
                <a:gd name="connsiteX68" fmla="*/ 1259681 w 2571750"/>
                <a:gd name="connsiteY68" fmla="*/ 707232 h 1443038"/>
                <a:gd name="connsiteX69" fmla="*/ 1207294 w 2571750"/>
                <a:gd name="connsiteY69" fmla="*/ 678657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571750" h="1443038">
                  <a:moveTo>
                    <a:pt x="1207294" y="678657"/>
                  </a:moveTo>
                  <a:lnTo>
                    <a:pt x="1054894" y="595313"/>
                  </a:lnTo>
                  <a:lnTo>
                    <a:pt x="850106" y="481013"/>
                  </a:lnTo>
                  <a:lnTo>
                    <a:pt x="683419" y="388144"/>
                  </a:lnTo>
                  <a:lnTo>
                    <a:pt x="526256" y="295275"/>
                  </a:lnTo>
                  <a:lnTo>
                    <a:pt x="376237" y="207169"/>
                  </a:lnTo>
                  <a:lnTo>
                    <a:pt x="252412" y="133350"/>
                  </a:lnTo>
                  <a:lnTo>
                    <a:pt x="145256" y="69057"/>
                  </a:lnTo>
                  <a:lnTo>
                    <a:pt x="52387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0" y="26194"/>
                  </a:lnTo>
                  <a:lnTo>
                    <a:pt x="7144" y="45244"/>
                  </a:lnTo>
                  <a:lnTo>
                    <a:pt x="21431" y="66675"/>
                  </a:lnTo>
                  <a:lnTo>
                    <a:pt x="64294" y="109538"/>
                  </a:lnTo>
                  <a:lnTo>
                    <a:pt x="159544" y="197644"/>
                  </a:lnTo>
                  <a:lnTo>
                    <a:pt x="235744" y="264319"/>
                  </a:lnTo>
                  <a:lnTo>
                    <a:pt x="311944" y="330994"/>
                  </a:lnTo>
                  <a:lnTo>
                    <a:pt x="476250" y="461963"/>
                  </a:lnTo>
                  <a:lnTo>
                    <a:pt x="688181" y="609600"/>
                  </a:lnTo>
                  <a:lnTo>
                    <a:pt x="866775" y="728663"/>
                  </a:lnTo>
                  <a:lnTo>
                    <a:pt x="942975" y="769144"/>
                  </a:lnTo>
                  <a:lnTo>
                    <a:pt x="1173956" y="902494"/>
                  </a:lnTo>
                  <a:lnTo>
                    <a:pt x="1378744" y="1021557"/>
                  </a:lnTo>
                  <a:lnTo>
                    <a:pt x="1521619" y="1097757"/>
                  </a:lnTo>
                  <a:lnTo>
                    <a:pt x="1659731" y="1162050"/>
                  </a:lnTo>
                  <a:lnTo>
                    <a:pt x="1774031" y="1214438"/>
                  </a:lnTo>
                  <a:lnTo>
                    <a:pt x="1890712" y="1257300"/>
                  </a:lnTo>
                  <a:lnTo>
                    <a:pt x="1959769" y="1283494"/>
                  </a:lnTo>
                  <a:lnTo>
                    <a:pt x="2016919" y="1304925"/>
                  </a:lnTo>
                  <a:lnTo>
                    <a:pt x="2047875" y="1321594"/>
                  </a:lnTo>
                  <a:lnTo>
                    <a:pt x="2069306" y="1338263"/>
                  </a:lnTo>
                  <a:lnTo>
                    <a:pt x="2088356" y="1354932"/>
                  </a:lnTo>
                  <a:lnTo>
                    <a:pt x="2100262" y="1369219"/>
                  </a:lnTo>
                  <a:lnTo>
                    <a:pt x="2112169" y="1395413"/>
                  </a:lnTo>
                  <a:lnTo>
                    <a:pt x="2121694" y="1409700"/>
                  </a:lnTo>
                  <a:lnTo>
                    <a:pt x="2131219" y="1423988"/>
                  </a:lnTo>
                  <a:lnTo>
                    <a:pt x="2147887" y="1433513"/>
                  </a:lnTo>
                  <a:lnTo>
                    <a:pt x="2178844" y="1443038"/>
                  </a:lnTo>
                  <a:lnTo>
                    <a:pt x="2207419" y="1443038"/>
                  </a:lnTo>
                  <a:lnTo>
                    <a:pt x="2238375" y="1431132"/>
                  </a:lnTo>
                  <a:lnTo>
                    <a:pt x="2300287" y="1393032"/>
                  </a:lnTo>
                  <a:lnTo>
                    <a:pt x="2366962" y="1335882"/>
                  </a:lnTo>
                  <a:lnTo>
                    <a:pt x="2436019" y="1259682"/>
                  </a:lnTo>
                  <a:lnTo>
                    <a:pt x="2466975" y="1202532"/>
                  </a:lnTo>
                  <a:lnTo>
                    <a:pt x="2502694" y="1119188"/>
                  </a:lnTo>
                  <a:lnTo>
                    <a:pt x="2536031" y="1028700"/>
                  </a:lnTo>
                  <a:lnTo>
                    <a:pt x="2559844" y="952500"/>
                  </a:lnTo>
                  <a:lnTo>
                    <a:pt x="2571750" y="919163"/>
                  </a:lnTo>
                  <a:lnTo>
                    <a:pt x="2571750" y="909638"/>
                  </a:lnTo>
                  <a:lnTo>
                    <a:pt x="2566987" y="895350"/>
                  </a:lnTo>
                  <a:lnTo>
                    <a:pt x="2547937" y="892969"/>
                  </a:lnTo>
                  <a:lnTo>
                    <a:pt x="2524125" y="902494"/>
                  </a:lnTo>
                  <a:lnTo>
                    <a:pt x="2500312" y="928688"/>
                  </a:lnTo>
                  <a:lnTo>
                    <a:pt x="2488406" y="945357"/>
                  </a:lnTo>
                  <a:lnTo>
                    <a:pt x="2455069" y="985838"/>
                  </a:lnTo>
                  <a:lnTo>
                    <a:pt x="2409825" y="1031082"/>
                  </a:lnTo>
                  <a:lnTo>
                    <a:pt x="2378869" y="1059657"/>
                  </a:lnTo>
                  <a:lnTo>
                    <a:pt x="2333625" y="1085850"/>
                  </a:lnTo>
                  <a:lnTo>
                    <a:pt x="2309812" y="1092994"/>
                  </a:lnTo>
                  <a:lnTo>
                    <a:pt x="2224087" y="1078707"/>
                  </a:lnTo>
                  <a:lnTo>
                    <a:pt x="2097881" y="1047750"/>
                  </a:lnTo>
                  <a:lnTo>
                    <a:pt x="1962150" y="1007269"/>
                  </a:lnTo>
                  <a:lnTo>
                    <a:pt x="1776412" y="940594"/>
                  </a:lnTo>
                  <a:lnTo>
                    <a:pt x="1574006" y="854869"/>
                  </a:lnTo>
                  <a:lnTo>
                    <a:pt x="1423987" y="788194"/>
                  </a:lnTo>
                  <a:lnTo>
                    <a:pt x="1259681" y="707232"/>
                  </a:lnTo>
                  <a:lnTo>
                    <a:pt x="1207294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25FDC19D-68DF-4802-9C4B-E3417E99D4B4}"/>
                </a:ext>
              </a:extLst>
            </p:cNvPr>
            <p:cNvSpPr/>
            <p:nvPr/>
          </p:nvSpPr>
          <p:spPr>
            <a:xfrm rot="16200000">
              <a:off x="3096420" y="4312444"/>
              <a:ext cx="2803525" cy="334963"/>
            </a:xfrm>
            <a:custGeom>
              <a:avLst/>
              <a:gdLst>
                <a:gd name="connsiteX0" fmla="*/ 1383507 w 2802732"/>
                <a:gd name="connsiteY0" fmla="*/ 121444 h 335756"/>
                <a:gd name="connsiteX1" fmla="*/ 1514475 w 2802732"/>
                <a:gd name="connsiteY1" fmla="*/ 128587 h 335756"/>
                <a:gd name="connsiteX2" fmla="*/ 1616869 w 2802732"/>
                <a:gd name="connsiteY2" fmla="*/ 130969 h 335756"/>
                <a:gd name="connsiteX3" fmla="*/ 1845469 w 2802732"/>
                <a:gd name="connsiteY3" fmla="*/ 130969 h 335756"/>
                <a:gd name="connsiteX4" fmla="*/ 2128838 w 2802732"/>
                <a:gd name="connsiteY4" fmla="*/ 128587 h 335756"/>
                <a:gd name="connsiteX5" fmla="*/ 2376488 w 2802732"/>
                <a:gd name="connsiteY5" fmla="*/ 130969 h 335756"/>
                <a:gd name="connsiteX6" fmla="*/ 2469357 w 2802732"/>
                <a:gd name="connsiteY6" fmla="*/ 128587 h 335756"/>
                <a:gd name="connsiteX7" fmla="*/ 2493169 w 2802732"/>
                <a:gd name="connsiteY7" fmla="*/ 123825 h 335756"/>
                <a:gd name="connsiteX8" fmla="*/ 2521744 w 2802732"/>
                <a:gd name="connsiteY8" fmla="*/ 111919 h 335756"/>
                <a:gd name="connsiteX9" fmla="*/ 2545557 w 2802732"/>
                <a:gd name="connsiteY9" fmla="*/ 97631 h 335756"/>
                <a:gd name="connsiteX10" fmla="*/ 2562225 w 2802732"/>
                <a:gd name="connsiteY10" fmla="*/ 76200 h 335756"/>
                <a:gd name="connsiteX11" fmla="*/ 2586038 w 2802732"/>
                <a:gd name="connsiteY11" fmla="*/ 35719 h 335756"/>
                <a:gd name="connsiteX12" fmla="*/ 2595563 w 2802732"/>
                <a:gd name="connsiteY12" fmla="*/ 16669 h 335756"/>
                <a:gd name="connsiteX13" fmla="*/ 2802732 w 2802732"/>
                <a:gd name="connsiteY13" fmla="*/ 133350 h 335756"/>
                <a:gd name="connsiteX14" fmla="*/ 2750344 w 2802732"/>
                <a:gd name="connsiteY14" fmla="*/ 202406 h 335756"/>
                <a:gd name="connsiteX15" fmla="*/ 2724150 w 2802732"/>
                <a:gd name="connsiteY15" fmla="*/ 233362 h 335756"/>
                <a:gd name="connsiteX16" fmla="*/ 2700338 w 2802732"/>
                <a:gd name="connsiteY16" fmla="*/ 261937 h 335756"/>
                <a:gd name="connsiteX17" fmla="*/ 2667000 w 2802732"/>
                <a:gd name="connsiteY17" fmla="*/ 295275 h 335756"/>
                <a:gd name="connsiteX18" fmla="*/ 2631282 w 2802732"/>
                <a:gd name="connsiteY18" fmla="*/ 319087 h 335756"/>
                <a:gd name="connsiteX19" fmla="*/ 2602707 w 2802732"/>
                <a:gd name="connsiteY19" fmla="*/ 330994 h 335756"/>
                <a:gd name="connsiteX20" fmla="*/ 2528888 w 2802732"/>
                <a:gd name="connsiteY20" fmla="*/ 335756 h 335756"/>
                <a:gd name="connsiteX21" fmla="*/ 2433638 w 2802732"/>
                <a:gd name="connsiteY21" fmla="*/ 330994 h 335756"/>
                <a:gd name="connsiteX22" fmla="*/ 2131219 w 2802732"/>
                <a:gd name="connsiteY22" fmla="*/ 333375 h 335756"/>
                <a:gd name="connsiteX23" fmla="*/ 1759744 w 2802732"/>
                <a:gd name="connsiteY23" fmla="*/ 330994 h 335756"/>
                <a:gd name="connsiteX24" fmla="*/ 1431132 w 2802732"/>
                <a:gd name="connsiteY24" fmla="*/ 330994 h 335756"/>
                <a:gd name="connsiteX25" fmla="*/ 1143000 w 2802732"/>
                <a:gd name="connsiteY25" fmla="*/ 330994 h 335756"/>
                <a:gd name="connsiteX26" fmla="*/ 821532 w 2802732"/>
                <a:gd name="connsiteY26" fmla="*/ 330994 h 335756"/>
                <a:gd name="connsiteX27" fmla="*/ 578644 w 2802732"/>
                <a:gd name="connsiteY27" fmla="*/ 330994 h 335756"/>
                <a:gd name="connsiteX28" fmla="*/ 321469 w 2802732"/>
                <a:gd name="connsiteY28" fmla="*/ 330994 h 335756"/>
                <a:gd name="connsiteX29" fmla="*/ 188119 w 2802732"/>
                <a:gd name="connsiteY29" fmla="*/ 321469 h 335756"/>
                <a:gd name="connsiteX30" fmla="*/ 107157 w 2802732"/>
                <a:gd name="connsiteY30" fmla="*/ 311944 h 335756"/>
                <a:gd name="connsiteX31" fmla="*/ 66675 w 2802732"/>
                <a:gd name="connsiteY31" fmla="*/ 295275 h 335756"/>
                <a:gd name="connsiteX32" fmla="*/ 38100 w 2802732"/>
                <a:gd name="connsiteY32" fmla="*/ 276225 h 335756"/>
                <a:gd name="connsiteX33" fmla="*/ 16669 w 2802732"/>
                <a:gd name="connsiteY33" fmla="*/ 257175 h 335756"/>
                <a:gd name="connsiteX34" fmla="*/ 4763 w 2802732"/>
                <a:gd name="connsiteY34" fmla="*/ 238125 h 335756"/>
                <a:gd name="connsiteX35" fmla="*/ 0 w 2802732"/>
                <a:gd name="connsiteY35" fmla="*/ 216694 h 335756"/>
                <a:gd name="connsiteX36" fmla="*/ 7144 w 2802732"/>
                <a:gd name="connsiteY36" fmla="*/ 185737 h 335756"/>
                <a:gd name="connsiteX37" fmla="*/ 19050 w 2802732"/>
                <a:gd name="connsiteY37" fmla="*/ 161925 h 335756"/>
                <a:gd name="connsiteX38" fmla="*/ 42863 w 2802732"/>
                <a:gd name="connsiteY38" fmla="*/ 135731 h 335756"/>
                <a:gd name="connsiteX39" fmla="*/ 76200 w 2802732"/>
                <a:gd name="connsiteY39" fmla="*/ 109537 h 335756"/>
                <a:gd name="connsiteX40" fmla="*/ 126207 w 2802732"/>
                <a:gd name="connsiteY40" fmla="*/ 83344 h 335756"/>
                <a:gd name="connsiteX41" fmla="*/ 176213 w 2802732"/>
                <a:gd name="connsiteY41" fmla="*/ 61912 h 335756"/>
                <a:gd name="connsiteX42" fmla="*/ 238125 w 2802732"/>
                <a:gd name="connsiteY42" fmla="*/ 40481 h 335756"/>
                <a:gd name="connsiteX43" fmla="*/ 340519 w 2802732"/>
                <a:gd name="connsiteY43" fmla="*/ 16669 h 335756"/>
                <a:gd name="connsiteX44" fmla="*/ 440532 w 2802732"/>
                <a:gd name="connsiteY44" fmla="*/ 0 h 335756"/>
                <a:gd name="connsiteX45" fmla="*/ 504825 w 2802732"/>
                <a:gd name="connsiteY45" fmla="*/ 0 h 335756"/>
                <a:gd name="connsiteX46" fmla="*/ 540544 w 2802732"/>
                <a:gd name="connsiteY46" fmla="*/ 4762 h 335756"/>
                <a:gd name="connsiteX47" fmla="*/ 557213 w 2802732"/>
                <a:gd name="connsiteY47" fmla="*/ 11906 h 335756"/>
                <a:gd name="connsiteX48" fmla="*/ 571500 w 2802732"/>
                <a:gd name="connsiteY48" fmla="*/ 21431 h 335756"/>
                <a:gd name="connsiteX49" fmla="*/ 642938 w 2802732"/>
                <a:gd name="connsiteY49" fmla="*/ 40481 h 335756"/>
                <a:gd name="connsiteX50" fmla="*/ 764382 w 2802732"/>
                <a:gd name="connsiteY50" fmla="*/ 66675 h 335756"/>
                <a:gd name="connsiteX51" fmla="*/ 919163 w 2802732"/>
                <a:gd name="connsiteY51" fmla="*/ 88106 h 335756"/>
                <a:gd name="connsiteX52" fmla="*/ 1145382 w 2802732"/>
                <a:gd name="connsiteY52" fmla="*/ 104775 h 335756"/>
                <a:gd name="connsiteX53" fmla="*/ 1383507 w 2802732"/>
                <a:gd name="connsiteY53" fmla="*/ 12144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02732" h="335756">
                  <a:moveTo>
                    <a:pt x="1383507" y="121444"/>
                  </a:moveTo>
                  <a:lnTo>
                    <a:pt x="1514475" y="128587"/>
                  </a:lnTo>
                  <a:lnTo>
                    <a:pt x="1616869" y="130969"/>
                  </a:lnTo>
                  <a:lnTo>
                    <a:pt x="1845469" y="130969"/>
                  </a:lnTo>
                  <a:lnTo>
                    <a:pt x="2128838" y="128587"/>
                  </a:lnTo>
                  <a:lnTo>
                    <a:pt x="2376488" y="130969"/>
                  </a:lnTo>
                  <a:lnTo>
                    <a:pt x="2469357" y="128587"/>
                  </a:lnTo>
                  <a:lnTo>
                    <a:pt x="2493169" y="123825"/>
                  </a:lnTo>
                  <a:lnTo>
                    <a:pt x="2521744" y="111919"/>
                  </a:lnTo>
                  <a:lnTo>
                    <a:pt x="2545557" y="97631"/>
                  </a:lnTo>
                  <a:lnTo>
                    <a:pt x="2562225" y="76200"/>
                  </a:lnTo>
                  <a:lnTo>
                    <a:pt x="2586038" y="35719"/>
                  </a:lnTo>
                  <a:lnTo>
                    <a:pt x="2595563" y="16669"/>
                  </a:lnTo>
                  <a:lnTo>
                    <a:pt x="2802732" y="133350"/>
                  </a:lnTo>
                  <a:lnTo>
                    <a:pt x="2750344" y="202406"/>
                  </a:lnTo>
                  <a:lnTo>
                    <a:pt x="2724150" y="233362"/>
                  </a:lnTo>
                  <a:lnTo>
                    <a:pt x="2700338" y="261937"/>
                  </a:lnTo>
                  <a:lnTo>
                    <a:pt x="2667000" y="295275"/>
                  </a:lnTo>
                  <a:lnTo>
                    <a:pt x="2631282" y="319087"/>
                  </a:lnTo>
                  <a:lnTo>
                    <a:pt x="2602707" y="330994"/>
                  </a:lnTo>
                  <a:lnTo>
                    <a:pt x="2528888" y="335756"/>
                  </a:lnTo>
                  <a:lnTo>
                    <a:pt x="2433638" y="330994"/>
                  </a:lnTo>
                  <a:lnTo>
                    <a:pt x="2131219" y="333375"/>
                  </a:lnTo>
                  <a:lnTo>
                    <a:pt x="1759744" y="330994"/>
                  </a:lnTo>
                  <a:lnTo>
                    <a:pt x="1431132" y="330994"/>
                  </a:lnTo>
                  <a:lnTo>
                    <a:pt x="1143000" y="330994"/>
                  </a:lnTo>
                  <a:lnTo>
                    <a:pt x="821532" y="330994"/>
                  </a:lnTo>
                  <a:lnTo>
                    <a:pt x="578644" y="330994"/>
                  </a:lnTo>
                  <a:lnTo>
                    <a:pt x="321469" y="330994"/>
                  </a:lnTo>
                  <a:lnTo>
                    <a:pt x="188119" y="321469"/>
                  </a:lnTo>
                  <a:lnTo>
                    <a:pt x="107157" y="311944"/>
                  </a:lnTo>
                  <a:lnTo>
                    <a:pt x="66675" y="295275"/>
                  </a:lnTo>
                  <a:lnTo>
                    <a:pt x="38100" y="276225"/>
                  </a:lnTo>
                  <a:lnTo>
                    <a:pt x="16669" y="257175"/>
                  </a:lnTo>
                  <a:lnTo>
                    <a:pt x="4763" y="238125"/>
                  </a:lnTo>
                  <a:lnTo>
                    <a:pt x="0" y="216694"/>
                  </a:lnTo>
                  <a:lnTo>
                    <a:pt x="7144" y="185737"/>
                  </a:lnTo>
                  <a:lnTo>
                    <a:pt x="19050" y="161925"/>
                  </a:lnTo>
                  <a:lnTo>
                    <a:pt x="42863" y="135731"/>
                  </a:lnTo>
                  <a:lnTo>
                    <a:pt x="76200" y="109537"/>
                  </a:lnTo>
                  <a:lnTo>
                    <a:pt x="126207" y="83344"/>
                  </a:lnTo>
                  <a:lnTo>
                    <a:pt x="176213" y="61912"/>
                  </a:lnTo>
                  <a:lnTo>
                    <a:pt x="238125" y="40481"/>
                  </a:lnTo>
                  <a:lnTo>
                    <a:pt x="340519" y="16669"/>
                  </a:lnTo>
                  <a:lnTo>
                    <a:pt x="440532" y="0"/>
                  </a:lnTo>
                  <a:lnTo>
                    <a:pt x="504825" y="0"/>
                  </a:lnTo>
                  <a:lnTo>
                    <a:pt x="540544" y="4762"/>
                  </a:lnTo>
                  <a:lnTo>
                    <a:pt x="557213" y="11906"/>
                  </a:lnTo>
                  <a:lnTo>
                    <a:pt x="571500" y="21431"/>
                  </a:lnTo>
                  <a:lnTo>
                    <a:pt x="642938" y="40481"/>
                  </a:lnTo>
                  <a:lnTo>
                    <a:pt x="764382" y="66675"/>
                  </a:lnTo>
                  <a:lnTo>
                    <a:pt x="919163" y="88106"/>
                  </a:lnTo>
                  <a:lnTo>
                    <a:pt x="1145382" y="104775"/>
                  </a:lnTo>
                  <a:lnTo>
                    <a:pt x="1383507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3">
              <a:extLst>
                <a:ext uri="{FF2B5EF4-FFF2-40B4-BE49-F238E27FC236}">
                  <a16:creationId xmlns:a16="http://schemas.microsoft.com/office/drawing/2014/main" id="{111D3507-7403-4599-B668-B8BCF6B0C64C}"/>
                </a:ext>
              </a:extLst>
            </p:cNvPr>
            <p:cNvSpPr/>
            <p:nvPr/>
          </p:nvSpPr>
          <p:spPr>
            <a:xfrm>
              <a:off x="5324476" y="1771650"/>
              <a:ext cx="614363" cy="1382712"/>
            </a:xfrm>
            <a:custGeom>
              <a:avLst/>
              <a:gdLst>
                <a:gd name="connsiteX0" fmla="*/ 502444 w 614363"/>
                <a:gd name="connsiteY0" fmla="*/ 509587 h 1383506"/>
                <a:gd name="connsiteX1" fmla="*/ 478631 w 614363"/>
                <a:gd name="connsiteY1" fmla="*/ 342900 h 1383506"/>
                <a:gd name="connsiteX2" fmla="*/ 471488 w 614363"/>
                <a:gd name="connsiteY2" fmla="*/ 285750 h 1383506"/>
                <a:gd name="connsiteX3" fmla="*/ 402431 w 614363"/>
                <a:gd name="connsiteY3" fmla="*/ 109537 h 1383506"/>
                <a:gd name="connsiteX4" fmla="*/ 323850 w 614363"/>
                <a:gd name="connsiteY4" fmla="*/ 80962 h 1383506"/>
                <a:gd name="connsiteX5" fmla="*/ 238125 w 614363"/>
                <a:gd name="connsiteY5" fmla="*/ 54769 h 1383506"/>
                <a:gd name="connsiteX6" fmla="*/ 152400 w 614363"/>
                <a:gd name="connsiteY6" fmla="*/ 30956 h 1383506"/>
                <a:gd name="connsiteX7" fmla="*/ 42863 w 614363"/>
                <a:gd name="connsiteY7" fmla="*/ 2381 h 1383506"/>
                <a:gd name="connsiteX8" fmla="*/ 28575 w 614363"/>
                <a:gd name="connsiteY8" fmla="*/ 0 h 1383506"/>
                <a:gd name="connsiteX9" fmla="*/ 14288 w 614363"/>
                <a:gd name="connsiteY9" fmla="*/ 0 h 1383506"/>
                <a:gd name="connsiteX10" fmla="*/ 2381 w 614363"/>
                <a:gd name="connsiteY10" fmla="*/ 4762 h 1383506"/>
                <a:gd name="connsiteX11" fmla="*/ 0 w 614363"/>
                <a:gd name="connsiteY11" fmla="*/ 14287 h 1383506"/>
                <a:gd name="connsiteX12" fmla="*/ 4763 w 614363"/>
                <a:gd name="connsiteY12" fmla="*/ 33337 h 1383506"/>
                <a:gd name="connsiteX13" fmla="*/ 14288 w 614363"/>
                <a:gd name="connsiteY13" fmla="*/ 47625 h 1383506"/>
                <a:gd name="connsiteX14" fmla="*/ 40481 w 614363"/>
                <a:gd name="connsiteY14" fmla="*/ 66675 h 1383506"/>
                <a:gd name="connsiteX15" fmla="*/ 83344 w 614363"/>
                <a:gd name="connsiteY15" fmla="*/ 95250 h 1383506"/>
                <a:gd name="connsiteX16" fmla="*/ 109538 w 614363"/>
                <a:gd name="connsiteY16" fmla="*/ 119062 h 1383506"/>
                <a:gd name="connsiteX17" fmla="*/ 135731 w 614363"/>
                <a:gd name="connsiteY17" fmla="*/ 142875 h 1383506"/>
                <a:gd name="connsiteX18" fmla="*/ 161925 w 614363"/>
                <a:gd name="connsiteY18" fmla="*/ 173831 h 1383506"/>
                <a:gd name="connsiteX19" fmla="*/ 173831 w 614363"/>
                <a:gd name="connsiteY19" fmla="*/ 195262 h 1383506"/>
                <a:gd name="connsiteX20" fmla="*/ 180975 w 614363"/>
                <a:gd name="connsiteY20" fmla="*/ 223837 h 1383506"/>
                <a:gd name="connsiteX21" fmla="*/ 190500 w 614363"/>
                <a:gd name="connsiteY21" fmla="*/ 273844 h 1383506"/>
                <a:gd name="connsiteX22" fmla="*/ 223838 w 614363"/>
                <a:gd name="connsiteY22" fmla="*/ 438150 h 1383506"/>
                <a:gd name="connsiteX23" fmla="*/ 278606 w 614363"/>
                <a:gd name="connsiteY23" fmla="*/ 700087 h 1383506"/>
                <a:gd name="connsiteX24" fmla="*/ 321469 w 614363"/>
                <a:gd name="connsiteY24" fmla="*/ 895350 h 1383506"/>
                <a:gd name="connsiteX25" fmla="*/ 354806 w 614363"/>
                <a:gd name="connsiteY25" fmla="*/ 1064419 h 1383506"/>
                <a:gd name="connsiteX26" fmla="*/ 373856 w 614363"/>
                <a:gd name="connsiteY26" fmla="*/ 1162050 h 1383506"/>
                <a:gd name="connsiteX27" fmla="*/ 385763 w 614363"/>
                <a:gd name="connsiteY27" fmla="*/ 1209675 h 1383506"/>
                <a:gd name="connsiteX28" fmla="*/ 402431 w 614363"/>
                <a:gd name="connsiteY28" fmla="*/ 1252537 h 1383506"/>
                <a:gd name="connsiteX29" fmla="*/ 428625 w 614363"/>
                <a:gd name="connsiteY29" fmla="*/ 1300162 h 1383506"/>
                <a:gd name="connsiteX30" fmla="*/ 450056 w 614363"/>
                <a:gd name="connsiteY30" fmla="*/ 1333500 h 1383506"/>
                <a:gd name="connsiteX31" fmla="*/ 471488 w 614363"/>
                <a:gd name="connsiteY31" fmla="*/ 1357312 h 1383506"/>
                <a:gd name="connsiteX32" fmla="*/ 495300 w 614363"/>
                <a:gd name="connsiteY32" fmla="*/ 1373981 h 1383506"/>
                <a:gd name="connsiteX33" fmla="*/ 523875 w 614363"/>
                <a:gd name="connsiteY33" fmla="*/ 1381125 h 1383506"/>
                <a:gd name="connsiteX34" fmla="*/ 554831 w 614363"/>
                <a:gd name="connsiteY34" fmla="*/ 1383506 h 1383506"/>
                <a:gd name="connsiteX35" fmla="*/ 578644 w 614363"/>
                <a:gd name="connsiteY35" fmla="*/ 1376362 h 1383506"/>
                <a:gd name="connsiteX36" fmla="*/ 595313 w 614363"/>
                <a:gd name="connsiteY36" fmla="*/ 1362075 h 1383506"/>
                <a:gd name="connsiteX37" fmla="*/ 604838 w 614363"/>
                <a:gd name="connsiteY37" fmla="*/ 1347787 h 1383506"/>
                <a:gd name="connsiteX38" fmla="*/ 611981 w 614363"/>
                <a:gd name="connsiteY38" fmla="*/ 1321594 h 1383506"/>
                <a:gd name="connsiteX39" fmla="*/ 614363 w 614363"/>
                <a:gd name="connsiteY39" fmla="*/ 1297781 h 1383506"/>
                <a:gd name="connsiteX40" fmla="*/ 607219 w 614363"/>
                <a:gd name="connsiteY40" fmla="*/ 1245394 h 1383506"/>
                <a:gd name="connsiteX41" fmla="*/ 576263 w 614363"/>
                <a:gd name="connsiteY41" fmla="*/ 1002506 h 1383506"/>
                <a:gd name="connsiteX42" fmla="*/ 550069 w 614363"/>
                <a:gd name="connsiteY42" fmla="*/ 828675 h 1383506"/>
                <a:gd name="connsiteX43" fmla="*/ 502444 w 614363"/>
                <a:gd name="connsiteY43" fmla="*/ 509587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4363" h="1383506">
                  <a:moveTo>
                    <a:pt x="502444" y="509587"/>
                  </a:moveTo>
                  <a:lnTo>
                    <a:pt x="478631" y="342900"/>
                  </a:lnTo>
                  <a:lnTo>
                    <a:pt x="471488" y="285750"/>
                  </a:lnTo>
                  <a:lnTo>
                    <a:pt x="402431" y="109537"/>
                  </a:lnTo>
                  <a:lnTo>
                    <a:pt x="323850" y="80962"/>
                  </a:lnTo>
                  <a:lnTo>
                    <a:pt x="238125" y="54769"/>
                  </a:lnTo>
                  <a:lnTo>
                    <a:pt x="152400" y="30956"/>
                  </a:lnTo>
                  <a:lnTo>
                    <a:pt x="42863" y="2381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3" y="33337"/>
                  </a:lnTo>
                  <a:lnTo>
                    <a:pt x="14288" y="47625"/>
                  </a:lnTo>
                  <a:lnTo>
                    <a:pt x="40481" y="66675"/>
                  </a:lnTo>
                  <a:lnTo>
                    <a:pt x="83344" y="95250"/>
                  </a:lnTo>
                  <a:lnTo>
                    <a:pt x="109538" y="119062"/>
                  </a:lnTo>
                  <a:lnTo>
                    <a:pt x="135731" y="142875"/>
                  </a:lnTo>
                  <a:lnTo>
                    <a:pt x="161925" y="173831"/>
                  </a:lnTo>
                  <a:lnTo>
                    <a:pt x="173831" y="195262"/>
                  </a:lnTo>
                  <a:lnTo>
                    <a:pt x="180975" y="223837"/>
                  </a:lnTo>
                  <a:lnTo>
                    <a:pt x="190500" y="273844"/>
                  </a:lnTo>
                  <a:lnTo>
                    <a:pt x="223838" y="438150"/>
                  </a:lnTo>
                  <a:lnTo>
                    <a:pt x="278606" y="700087"/>
                  </a:lnTo>
                  <a:lnTo>
                    <a:pt x="321469" y="895350"/>
                  </a:lnTo>
                  <a:lnTo>
                    <a:pt x="354806" y="1064419"/>
                  </a:lnTo>
                  <a:lnTo>
                    <a:pt x="373856" y="1162050"/>
                  </a:lnTo>
                  <a:lnTo>
                    <a:pt x="385763" y="1209675"/>
                  </a:lnTo>
                  <a:lnTo>
                    <a:pt x="402431" y="1252537"/>
                  </a:lnTo>
                  <a:lnTo>
                    <a:pt x="428625" y="1300162"/>
                  </a:lnTo>
                  <a:lnTo>
                    <a:pt x="450056" y="1333500"/>
                  </a:lnTo>
                  <a:lnTo>
                    <a:pt x="471488" y="1357312"/>
                  </a:lnTo>
                  <a:lnTo>
                    <a:pt x="495300" y="1373981"/>
                  </a:lnTo>
                  <a:lnTo>
                    <a:pt x="523875" y="1381125"/>
                  </a:lnTo>
                  <a:lnTo>
                    <a:pt x="554831" y="1383506"/>
                  </a:lnTo>
                  <a:lnTo>
                    <a:pt x="578644" y="1376362"/>
                  </a:lnTo>
                  <a:lnTo>
                    <a:pt x="595313" y="1362075"/>
                  </a:lnTo>
                  <a:lnTo>
                    <a:pt x="604838" y="1347787"/>
                  </a:lnTo>
                  <a:lnTo>
                    <a:pt x="611981" y="1321594"/>
                  </a:lnTo>
                  <a:lnTo>
                    <a:pt x="614363" y="1297781"/>
                  </a:lnTo>
                  <a:lnTo>
                    <a:pt x="607219" y="1245394"/>
                  </a:lnTo>
                  <a:lnTo>
                    <a:pt x="576263" y="1002506"/>
                  </a:lnTo>
                  <a:lnTo>
                    <a:pt x="550069" y="828675"/>
                  </a:lnTo>
                  <a:lnTo>
                    <a:pt x="502444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4">
              <a:extLst>
                <a:ext uri="{FF2B5EF4-FFF2-40B4-BE49-F238E27FC236}">
                  <a16:creationId xmlns:a16="http://schemas.microsoft.com/office/drawing/2014/main" id="{8C08ADA4-F44B-4E8D-8575-49BA2BF69E8E}"/>
                </a:ext>
              </a:extLst>
            </p:cNvPr>
            <p:cNvSpPr/>
            <p:nvPr/>
          </p:nvSpPr>
          <p:spPr>
            <a:xfrm>
              <a:off x="5665788" y="1647825"/>
              <a:ext cx="2190750" cy="1296988"/>
            </a:xfrm>
            <a:custGeom>
              <a:avLst/>
              <a:gdLst>
                <a:gd name="connsiteX0" fmla="*/ 807244 w 2190750"/>
                <a:gd name="connsiteY0" fmla="*/ 171450 h 1297781"/>
                <a:gd name="connsiteX1" fmla="*/ 481012 w 2190750"/>
                <a:gd name="connsiteY1" fmla="*/ 202406 h 1297781"/>
                <a:gd name="connsiteX2" fmla="*/ 178594 w 2190750"/>
                <a:gd name="connsiteY2" fmla="*/ 230981 h 1297781"/>
                <a:gd name="connsiteX3" fmla="*/ 0 w 2190750"/>
                <a:gd name="connsiteY3" fmla="*/ 247650 h 1297781"/>
                <a:gd name="connsiteX4" fmla="*/ 69056 w 2190750"/>
                <a:gd name="connsiteY4" fmla="*/ 450056 h 1297781"/>
                <a:gd name="connsiteX5" fmla="*/ 414337 w 2190750"/>
                <a:gd name="connsiteY5" fmla="*/ 404813 h 1297781"/>
                <a:gd name="connsiteX6" fmla="*/ 683419 w 2190750"/>
                <a:gd name="connsiteY6" fmla="*/ 371475 h 1297781"/>
                <a:gd name="connsiteX7" fmla="*/ 983456 w 2190750"/>
                <a:gd name="connsiteY7" fmla="*/ 330994 h 1297781"/>
                <a:gd name="connsiteX8" fmla="*/ 1290637 w 2190750"/>
                <a:gd name="connsiteY8" fmla="*/ 290513 h 1297781"/>
                <a:gd name="connsiteX9" fmla="*/ 1557337 w 2190750"/>
                <a:gd name="connsiteY9" fmla="*/ 257175 h 1297781"/>
                <a:gd name="connsiteX10" fmla="*/ 1664494 w 2190750"/>
                <a:gd name="connsiteY10" fmla="*/ 242888 h 1297781"/>
                <a:gd name="connsiteX11" fmla="*/ 1721644 w 2190750"/>
                <a:gd name="connsiteY11" fmla="*/ 238125 h 1297781"/>
                <a:gd name="connsiteX12" fmla="*/ 1743075 w 2190750"/>
                <a:gd name="connsiteY12" fmla="*/ 240506 h 1297781"/>
                <a:gd name="connsiteX13" fmla="*/ 1771650 w 2190750"/>
                <a:gd name="connsiteY13" fmla="*/ 250031 h 1297781"/>
                <a:gd name="connsiteX14" fmla="*/ 1783556 w 2190750"/>
                <a:gd name="connsiteY14" fmla="*/ 264319 h 1297781"/>
                <a:gd name="connsiteX15" fmla="*/ 1788319 w 2190750"/>
                <a:gd name="connsiteY15" fmla="*/ 280988 h 1297781"/>
                <a:gd name="connsiteX16" fmla="*/ 1788319 w 2190750"/>
                <a:gd name="connsiteY16" fmla="*/ 319088 h 1297781"/>
                <a:gd name="connsiteX17" fmla="*/ 1774031 w 2190750"/>
                <a:gd name="connsiteY17" fmla="*/ 433388 h 1297781"/>
                <a:gd name="connsiteX18" fmla="*/ 1743075 w 2190750"/>
                <a:gd name="connsiteY18" fmla="*/ 621506 h 1297781"/>
                <a:gd name="connsiteX19" fmla="*/ 1697831 w 2190750"/>
                <a:gd name="connsiteY19" fmla="*/ 840581 h 1297781"/>
                <a:gd name="connsiteX20" fmla="*/ 1645444 w 2190750"/>
                <a:gd name="connsiteY20" fmla="*/ 1059656 h 1297781"/>
                <a:gd name="connsiteX21" fmla="*/ 1628775 w 2190750"/>
                <a:gd name="connsiteY21" fmla="*/ 1207294 h 1297781"/>
                <a:gd name="connsiteX22" fmla="*/ 1635919 w 2190750"/>
                <a:gd name="connsiteY22" fmla="*/ 1243013 h 1297781"/>
                <a:gd name="connsiteX23" fmla="*/ 1643062 w 2190750"/>
                <a:gd name="connsiteY23" fmla="*/ 1264444 h 1297781"/>
                <a:gd name="connsiteX24" fmla="*/ 1654969 w 2190750"/>
                <a:gd name="connsiteY24" fmla="*/ 1276350 h 1297781"/>
                <a:gd name="connsiteX25" fmla="*/ 1671637 w 2190750"/>
                <a:gd name="connsiteY25" fmla="*/ 1288256 h 1297781"/>
                <a:gd name="connsiteX26" fmla="*/ 1695450 w 2190750"/>
                <a:gd name="connsiteY26" fmla="*/ 1295400 h 1297781"/>
                <a:gd name="connsiteX27" fmla="*/ 1733550 w 2190750"/>
                <a:gd name="connsiteY27" fmla="*/ 1297781 h 1297781"/>
                <a:gd name="connsiteX28" fmla="*/ 1771650 w 2190750"/>
                <a:gd name="connsiteY28" fmla="*/ 1285875 h 1297781"/>
                <a:gd name="connsiteX29" fmla="*/ 1802606 w 2190750"/>
                <a:gd name="connsiteY29" fmla="*/ 1271588 h 1297781"/>
                <a:gd name="connsiteX30" fmla="*/ 1821656 w 2190750"/>
                <a:gd name="connsiteY30" fmla="*/ 1243013 h 1297781"/>
                <a:gd name="connsiteX31" fmla="*/ 1895475 w 2190750"/>
                <a:gd name="connsiteY31" fmla="*/ 1059656 h 1297781"/>
                <a:gd name="connsiteX32" fmla="*/ 1978819 w 2190750"/>
                <a:gd name="connsiteY32" fmla="*/ 840581 h 1297781"/>
                <a:gd name="connsiteX33" fmla="*/ 2033587 w 2190750"/>
                <a:gd name="connsiteY33" fmla="*/ 673894 h 1297781"/>
                <a:gd name="connsiteX34" fmla="*/ 2074069 w 2190750"/>
                <a:gd name="connsiteY34" fmla="*/ 542925 h 1297781"/>
                <a:gd name="connsiteX35" fmla="*/ 2119312 w 2190750"/>
                <a:gd name="connsiteY35" fmla="*/ 383381 h 1297781"/>
                <a:gd name="connsiteX36" fmla="*/ 2121694 w 2190750"/>
                <a:gd name="connsiteY36" fmla="*/ 371475 h 1297781"/>
                <a:gd name="connsiteX37" fmla="*/ 2133600 w 2190750"/>
                <a:gd name="connsiteY37" fmla="*/ 359569 h 1297781"/>
                <a:gd name="connsiteX38" fmla="*/ 2162175 w 2190750"/>
                <a:gd name="connsiteY38" fmla="*/ 326231 h 1297781"/>
                <a:gd name="connsiteX39" fmla="*/ 2176462 w 2190750"/>
                <a:gd name="connsiteY39" fmla="*/ 302419 h 1297781"/>
                <a:gd name="connsiteX40" fmla="*/ 2185987 w 2190750"/>
                <a:gd name="connsiteY40" fmla="*/ 278606 h 1297781"/>
                <a:gd name="connsiteX41" fmla="*/ 2190750 w 2190750"/>
                <a:gd name="connsiteY41" fmla="*/ 247650 h 1297781"/>
                <a:gd name="connsiteX42" fmla="*/ 2188369 w 2190750"/>
                <a:gd name="connsiteY42" fmla="*/ 221456 h 1297781"/>
                <a:gd name="connsiteX43" fmla="*/ 2169319 w 2190750"/>
                <a:gd name="connsiteY43" fmla="*/ 195263 h 1297781"/>
                <a:gd name="connsiteX44" fmla="*/ 2138362 w 2190750"/>
                <a:gd name="connsiteY44" fmla="*/ 166688 h 1297781"/>
                <a:gd name="connsiteX45" fmla="*/ 2074069 w 2190750"/>
                <a:gd name="connsiteY45" fmla="*/ 111919 h 1297781"/>
                <a:gd name="connsiteX46" fmla="*/ 1969294 w 2190750"/>
                <a:gd name="connsiteY46" fmla="*/ 47625 h 1297781"/>
                <a:gd name="connsiteX47" fmla="*/ 1885950 w 2190750"/>
                <a:gd name="connsiteY47" fmla="*/ 2381 h 1297781"/>
                <a:gd name="connsiteX48" fmla="*/ 1876425 w 2190750"/>
                <a:gd name="connsiteY48" fmla="*/ 0 h 1297781"/>
                <a:gd name="connsiteX49" fmla="*/ 1862137 w 2190750"/>
                <a:gd name="connsiteY49" fmla="*/ 0 h 1297781"/>
                <a:gd name="connsiteX50" fmla="*/ 1778794 w 2190750"/>
                <a:gd name="connsiteY50" fmla="*/ 26194 h 1297781"/>
                <a:gd name="connsiteX51" fmla="*/ 1631156 w 2190750"/>
                <a:gd name="connsiteY51" fmla="*/ 71438 h 1297781"/>
                <a:gd name="connsiteX52" fmla="*/ 1571625 w 2190750"/>
                <a:gd name="connsiteY52" fmla="*/ 88106 h 1297781"/>
                <a:gd name="connsiteX53" fmla="*/ 1423987 w 2190750"/>
                <a:gd name="connsiteY53" fmla="*/ 104775 h 1297781"/>
                <a:gd name="connsiteX54" fmla="*/ 1097756 w 2190750"/>
                <a:gd name="connsiteY54" fmla="*/ 140494 h 1297781"/>
                <a:gd name="connsiteX55" fmla="*/ 807244 w 2190750"/>
                <a:gd name="connsiteY55" fmla="*/ 171450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90750" h="1297781">
                  <a:moveTo>
                    <a:pt x="807244" y="171450"/>
                  </a:moveTo>
                  <a:lnTo>
                    <a:pt x="481012" y="202406"/>
                  </a:lnTo>
                  <a:lnTo>
                    <a:pt x="178594" y="230981"/>
                  </a:lnTo>
                  <a:lnTo>
                    <a:pt x="0" y="247650"/>
                  </a:lnTo>
                  <a:lnTo>
                    <a:pt x="69056" y="450056"/>
                  </a:lnTo>
                  <a:lnTo>
                    <a:pt x="414337" y="404813"/>
                  </a:lnTo>
                  <a:lnTo>
                    <a:pt x="683419" y="371475"/>
                  </a:lnTo>
                  <a:lnTo>
                    <a:pt x="983456" y="330994"/>
                  </a:lnTo>
                  <a:lnTo>
                    <a:pt x="1290637" y="290513"/>
                  </a:lnTo>
                  <a:lnTo>
                    <a:pt x="1557337" y="257175"/>
                  </a:lnTo>
                  <a:lnTo>
                    <a:pt x="1664494" y="242888"/>
                  </a:lnTo>
                  <a:lnTo>
                    <a:pt x="1721644" y="238125"/>
                  </a:lnTo>
                  <a:lnTo>
                    <a:pt x="1743075" y="240506"/>
                  </a:lnTo>
                  <a:lnTo>
                    <a:pt x="1771650" y="250031"/>
                  </a:lnTo>
                  <a:lnTo>
                    <a:pt x="1783556" y="264319"/>
                  </a:lnTo>
                  <a:lnTo>
                    <a:pt x="1788319" y="280988"/>
                  </a:lnTo>
                  <a:lnTo>
                    <a:pt x="1788319" y="319088"/>
                  </a:lnTo>
                  <a:lnTo>
                    <a:pt x="1774031" y="433388"/>
                  </a:lnTo>
                  <a:lnTo>
                    <a:pt x="1743075" y="621506"/>
                  </a:lnTo>
                  <a:lnTo>
                    <a:pt x="1697831" y="840581"/>
                  </a:lnTo>
                  <a:lnTo>
                    <a:pt x="1645444" y="1059656"/>
                  </a:lnTo>
                  <a:lnTo>
                    <a:pt x="1628775" y="1207294"/>
                  </a:lnTo>
                  <a:lnTo>
                    <a:pt x="1635919" y="1243013"/>
                  </a:lnTo>
                  <a:lnTo>
                    <a:pt x="1643062" y="1264444"/>
                  </a:lnTo>
                  <a:lnTo>
                    <a:pt x="1654969" y="1276350"/>
                  </a:lnTo>
                  <a:lnTo>
                    <a:pt x="1671637" y="1288256"/>
                  </a:lnTo>
                  <a:lnTo>
                    <a:pt x="1695450" y="1295400"/>
                  </a:lnTo>
                  <a:lnTo>
                    <a:pt x="1733550" y="1297781"/>
                  </a:lnTo>
                  <a:lnTo>
                    <a:pt x="1771650" y="1285875"/>
                  </a:lnTo>
                  <a:lnTo>
                    <a:pt x="1802606" y="1271588"/>
                  </a:lnTo>
                  <a:lnTo>
                    <a:pt x="1821656" y="1243013"/>
                  </a:lnTo>
                  <a:lnTo>
                    <a:pt x="1895475" y="1059656"/>
                  </a:lnTo>
                  <a:lnTo>
                    <a:pt x="1978819" y="840581"/>
                  </a:lnTo>
                  <a:lnTo>
                    <a:pt x="2033587" y="673894"/>
                  </a:lnTo>
                  <a:lnTo>
                    <a:pt x="2074069" y="542925"/>
                  </a:lnTo>
                  <a:lnTo>
                    <a:pt x="2119312" y="383381"/>
                  </a:lnTo>
                  <a:lnTo>
                    <a:pt x="2121694" y="371475"/>
                  </a:lnTo>
                  <a:lnTo>
                    <a:pt x="2133600" y="359569"/>
                  </a:lnTo>
                  <a:lnTo>
                    <a:pt x="2162175" y="326231"/>
                  </a:lnTo>
                  <a:lnTo>
                    <a:pt x="2176462" y="302419"/>
                  </a:lnTo>
                  <a:lnTo>
                    <a:pt x="2185987" y="278606"/>
                  </a:lnTo>
                  <a:lnTo>
                    <a:pt x="2190750" y="247650"/>
                  </a:lnTo>
                  <a:lnTo>
                    <a:pt x="2188369" y="221456"/>
                  </a:lnTo>
                  <a:lnTo>
                    <a:pt x="2169319" y="195263"/>
                  </a:lnTo>
                  <a:lnTo>
                    <a:pt x="2138362" y="166688"/>
                  </a:lnTo>
                  <a:lnTo>
                    <a:pt x="2074069" y="111919"/>
                  </a:lnTo>
                  <a:lnTo>
                    <a:pt x="1969294" y="47625"/>
                  </a:lnTo>
                  <a:lnTo>
                    <a:pt x="1885950" y="2381"/>
                  </a:lnTo>
                  <a:lnTo>
                    <a:pt x="1876425" y="0"/>
                  </a:lnTo>
                  <a:lnTo>
                    <a:pt x="1862137" y="0"/>
                  </a:lnTo>
                  <a:lnTo>
                    <a:pt x="1778794" y="26194"/>
                  </a:lnTo>
                  <a:lnTo>
                    <a:pt x="1631156" y="71438"/>
                  </a:lnTo>
                  <a:lnTo>
                    <a:pt x="1571625" y="88106"/>
                  </a:lnTo>
                  <a:lnTo>
                    <a:pt x="1423987" y="104775"/>
                  </a:lnTo>
                  <a:lnTo>
                    <a:pt x="1097756" y="140494"/>
                  </a:lnTo>
                  <a:lnTo>
                    <a:pt x="807244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38986770-0475-48FF-AE2D-B3F1EBD87649}"/>
                </a:ext>
              </a:extLst>
            </p:cNvPr>
            <p:cNvSpPr/>
            <p:nvPr/>
          </p:nvSpPr>
          <p:spPr>
            <a:xfrm>
              <a:off x="5848351" y="2665414"/>
              <a:ext cx="1541463" cy="377825"/>
            </a:xfrm>
            <a:custGeom>
              <a:avLst/>
              <a:gdLst>
                <a:gd name="connsiteX0" fmla="*/ 390525 w 1540669"/>
                <a:gd name="connsiteY0" fmla="*/ 140494 h 378619"/>
                <a:gd name="connsiteX1" fmla="*/ 704850 w 1540669"/>
                <a:gd name="connsiteY1" fmla="*/ 97631 h 378619"/>
                <a:gd name="connsiteX2" fmla="*/ 969169 w 1540669"/>
                <a:gd name="connsiteY2" fmla="*/ 64294 h 378619"/>
                <a:gd name="connsiteX3" fmla="*/ 1181100 w 1540669"/>
                <a:gd name="connsiteY3" fmla="*/ 35719 h 378619"/>
                <a:gd name="connsiteX4" fmla="*/ 1540669 w 1540669"/>
                <a:gd name="connsiteY4" fmla="*/ 0 h 378619"/>
                <a:gd name="connsiteX5" fmla="*/ 1512094 w 1540669"/>
                <a:gd name="connsiteY5" fmla="*/ 176212 h 378619"/>
                <a:gd name="connsiteX6" fmla="*/ 1326356 w 1540669"/>
                <a:gd name="connsiteY6" fmla="*/ 202406 h 378619"/>
                <a:gd name="connsiteX7" fmla="*/ 1202531 w 1540669"/>
                <a:gd name="connsiteY7" fmla="*/ 211931 h 378619"/>
                <a:gd name="connsiteX8" fmla="*/ 1009650 w 1540669"/>
                <a:gd name="connsiteY8" fmla="*/ 226219 h 378619"/>
                <a:gd name="connsiteX9" fmla="*/ 833438 w 1540669"/>
                <a:gd name="connsiteY9" fmla="*/ 242887 h 378619"/>
                <a:gd name="connsiteX10" fmla="*/ 695325 w 1540669"/>
                <a:gd name="connsiteY10" fmla="*/ 257175 h 378619"/>
                <a:gd name="connsiteX11" fmla="*/ 526256 w 1540669"/>
                <a:gd name="connsiteY11" fmla="*/ 280987 h 378619"/>
                <a:gd name="connsiteX12" fmla="*/ 397669 w 1540669"/>
                <a:gd name="connsiteY12" fmla="*/ 302419 h 378619"/>
                <a:gd name="connsiteX13" fmla="*/ 252413 w 1540669"/>
                <a:gd name="connsiteY13" fmla="*/ 328612 h 378619"/>
                <a:gd name="connsiteX14" fmla="*/ 21431 w 1540669"/>
                <a:gd name="connsiteY14" fmla="*/ 378619 h 378619"/>
                <a:gd name="connsiteX15" fmla="*/ 0 w 1540669"/>
                <a:gd name="connsiteY15" fmla="*/ 195262 h 378619"/>
                <a:gd name="connsiteX16" fmla="*/ 390525 w 1540669"/>
                <a:gd name="connsiteY16" fmla="*/ 1404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0669" h="378619">
                  <a:moveTo>
                    <a:pt x="390525" y="140494"/>
                  </a:moveTo>
                  <a:lnTo>
                    <a:pt x="704850" y="97631"/>
                  </a:lnTo>
                  <a:lnTo>
                    <a:pt x="969169" y="64294"/>
                  </a:lnTo>
                  <a:lnTo>
                    <a:pt x="1181100" y="35719"/>
                  </a:lnTo>
                  <a:lnTo>
                    <a:pt x="1540669" y="0"/>
                  </a:lnTo>
                  <a:lnTo>
                    <a:pt x="1512094" y="176212"/>
                  </a:lnTo>
                  <a:lnTo>
                    <a:pt x="1326356" y="202406"/>
                  </a:lnTo>
                  <a:lnTo>
                    <a:pt x="1202531" y="211931"/>
                  </a:lnTo>
                  <a:lnTo>
                    <a:pt x="1009650" y="226219"/>
                  </a:lnTo>
                  <a:lnTo>
                    <a:pt x="833438" y="242887"/>
                  </a:lnTo>
                  <a:lnTo>
                    <a:pt x="695325" y="257175"/>
                  </a:lnTo>
                  <a:lnTo>
                    <a:pt x="526256" y="280987"/>
                  </a:lnTo>
                  <a:lnTo>
                    <a:pt x="397669" y="302419"/>
                  </a:lnTo>
                  <a:lnTo>
                    <a:pt x="252413" y="328612"/>
                  </a:lnTo>
                  <a:lnTo>
                    <a:pt x="21431" y="378619"/>
                  </a:lnTo>
                  <a:lnTo>
                    <a:pt x="0" y="195262"/>
                  </a:lnTo>
                  <a:lnTo>
                    <a:pt x="39052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EA2A5E60-96DD-4C98-82E3-6350C2920C71}"/>
                </a:ext>
              </a:extLst>
            </p:cNvPr>
            <p:cNvSpPr/>
            <p:nvPr/>
          </p:nvSpPr>
          <p:spPr>
            <a:xfrm>
              <a:off x="4800601" y="3409950"/>
              <a:ext cx="3616325" cy="712788"/>
            </a:xfrm>
            <a:custGeom>
              <a:avLst/>
              <a:gdLst>
                <a:gd name="connsiteX0" fmla="*/ 1289691 w 3615901"/>
                <a:gd name="connsiteY0" fmla="*/ 303808 h 711862"/>
                <a:gd name="connsiteX1" fmla="*/ 1593498 w 3615901"/>
                <a:gd name="connsiteY1" fmla="*/ 262109 h 711862"/>
                <a:gd name="connsiteX2" fmla="*/ 1742423 w 3615901"/>
                <a:gd name="connsiteY2" fmla="*/ 241259 h 711862"/>
                <a:gd name="connsiteX3" fmla="*/ 1939005 w 3615901"/>
                <a:gd name="connsiteY3" fmla="*/ 199560 h 711862"/>
                <a:gd name="connsiteX4" fmla="*/ 2218984 w 3615901"/>
                <a:gd name="connsiteY4" fmla="*/ 169775 h 711862"/>
                <a:gd name="connsiteX5" fmla="*/ 2472156 w 3615901"/>
                <a:gd name="connsiteY5" fmla="*/ 139990 h 711862"/>
                <a:gd name="connsiteX6" fmla="*/ 2686608 w 3615901"/>
                <a:gd name="connsiteY6" fmla="*/ 116162 h 711862"/>
                <a:gd name="connsiteX7" fmla="*/ 2892125 w 3615901"/>
                <a:gd name="connsiteY7" fmla="*/ 92334 h 711862"/>
                <a:gd name="connsiteX8" fmla="*/ 2951695 w 3615901"/>
                <a:gd name="connsiteY8" fmla="*/ 83398 h 711862"/>
                <a:gd name="connsiteX9" fmla="*/ 3127427 w 3615901"/>
                <a:gd name="connsiteY9" fmla="*/ 32764 h 711862"/>
                <a:gd name="connsiteX10" fmla="*/ 3231674 w 3615901"/>
                <a:gd name="connsiteY10" fmla="*/ 0 h 711862"/>
                <a:gd name="connsiteX11" fmla="*/ 3282309 w 3615901"/>
                <a:gd name="connsiteY11" fmla="*/ 14893 h 711862"/>
                <a:gd name="connsiteX12" fmla="*/ 3362728 w 3615901"/>
                <a:gd name="connsiteY12" fmla="*/ 44678 h 711862"/>
                <a:gd name="connsiteX13" fmla="*/ 3469954 w 3615901"/>
                <a:gd name="connsiteY13" fmla="*/ 92334 h 711862"/>
                <a:gd name="connsiteX14" fmla="*/ 3532503 w 3615901"/>
                <a:gd name="connsiteY14" fmla="*/ 122119 h 711862"/>
                <a:gd name="connsiteX15" fmla="*/ 3565266 w 3615901"/>
                <a:gd name="connsiteY15" fmla="*/ 142968 h 711862"/>
                <a:gd name="connsiteX16" fmla="*/ 3583137 w 3615901"/>
                <a:gd name="connsiteY16" fmla="*/ 163818 h 711862"/>
                <a:gd name="connsiteX17" fmla="*/ 3601008 w 3615901"/>
                <a:gd name="connsiteY17" fmla="*/ 184667 h 711862"/>
                <a:gd name="connsiteX18" fmla="*/ 3612922 w 3615901"/>
                <a:gd name="connsiteY18" fmla="*/ 214452 h 711862"/>
                <a:gd name="connsiteX19" fmla="*/ 3615901 w 3615901"/>
                <a:gd name="connsiteY19" fmla="*/ 238280 h 711862"/>
                <a:gd name="connsiteX20" fmla="*/ 3606965 w 3615901"/>
                <a:gd name="connsiteY20" fmla="*/ 268066 h 711862"/>
                <a:gd name="connsiteX21" fmla="*/ 3589094 w 3615901"/>
                <a:gd name="connsiteY21" fmla="*/ 285937 h 711862"/>
                <a:gd name="connsiteX22" fmla="*/ 3559309 w 3615901"/>
                <a:gd name="connsiteY22" fmla="*/ 300829 h 711862"/>
                <a:gd name="connsiteX23" fmla="*/ 3499739 w 3615901"/>
                <a:gd name="connsiteY23" fmla="*/ 306786 h 711862"/>
                <a:gd name="connsiteX24" fmla="*/ 3383578 w 3615901"/>
                <a:gd name="connsiteY24" fmla="*/ 312743 h 711862"/>
                <a:gd name="connsiteX25" fmla="*/ 3163169 w 3615901"/>
                <a:gd name="connsiteY25" fmla="*/ 312743 h 711862"/>
                <a:gd name="connsiteX26" fmla="*/ 2880211 w 3615901"/>
                <a:gd name="connsiteY26" fmla="*/ 318700 h 711862"/>
                <a:gd name="connsiteX27" fmla="*/ 2600232 w 3615901"/>
                <a:gd name="connsiteY27" fmla="*/ 333593 h 711862"/>
                <a:gd name="connsiteX28" fmla="*/ 2332167 w 3615901"/>
                <a:gd name="connsiteY28" fmla="*/ 345507 h 711862"/>
                <a:gd name="connsiteX29" fmla="*/ 2070059 w 3615901"/>
                <a:gd name="connsiteY29" fmla="*/ 363378 h 711862"/>
                <a:gd name="connsiteX30" fmla="*/ 1933048 w 3615901"/>
                <a:gd name="connsiteY30" fmla="*/ 378270 h 711862"/>
                <a:gd name="connsiteX31" fmla="*/ 1462444 w 3615901"/>
                <a:gd name="connsiteY31" fmla="*/ 464647 h 711862"/>
                <a:gd name="connsiteX32" fmla="*/ 1108003 w 3615901"/>
                <a:gd name="connsiteY32" fmla="*/ 533152 h 711862"/>
                <a:gd name="connsiteX33" fmla="*/ 807174 w 3615901"/>
                <a:gd name="connsiteY33" fmla="*/ 592722 h 711862"/>
                <a:gd name="connsiteX34" fmla="*/ 583786 w 3615901"/>
                <a:gd name="connsiteY34" fmla="*/ 634421 h 711862"/>
                <a:gd name="connsiteX35" fmla="*/ 530173 w 3615901"/>
                <a:gd name="connsiteY35" fmla="*/ 646335 h 711862"/>
                <a:gd name="connsiteX36" fmla="*/ 503367 w 3615901"/>
                <a:gd name="connsiteY36" fmla="*/ 661228 h 711862"/>
                <a:gd name="connsiteX37" fmla="*/ 461668 w 3615901"/>
                <a:gd name="connsiteY37" fmla="*/ 685056 h 711862"/>
                <a:gd name="connsiteX38" fmla="*/ 422947 w 3615901"/>
                <a:gd name="connsiteY38" fmla="*/ 702927 h 711862"/>
                <a:gd name="connsiteX39" fmla="*/ 399119 w 3615901"/>
                <a:gd name="connsiteY39" fmla="*/ 711862 h 711862"/>
                <a:gd name="connsiteX40" fmla="*/ 375291 w 3615901"/>
                <a:gd name="connsiteY40" fmla="*/ 711862 h 711862"/>
                <a:gd name="connsiteX41" fmla="*/ 339549 w 3615901"/>
                <a:gd name="connsiteY41" fmla="*/ 696970 h 711862"/>
                <a:gd name="connsiteX42" fmla="*/ 285936 w 3615901"/>
                <a:gd name="connsiteY42" fmla="*/ 658249 h 711862"/>
                <a:gd name="connsiteX43" fmla="*/ 235302 w 3615901"/>
                <a:gd name="connsiteY43" fmla="*/ 610593 h 711862"/>
                <a:gd name="connsiteX44" fmla="*/ 175732 w 3615901"/>
                <a:gd name="connsiteY44" fmla="*/ 545066 h 711862"/>
                <a:gd name="connsiteX45" fmla="*/ 89355 w 3615901"/>
                <a:gd name="connsiteY45" fmla="*/ 437840 h 711862"/>
                <a:gd name="connsiteX46" fmla="*/ 35742 w 3615901"/>
                <a:gd name="connsiteY46" fmla="*/ 360399 h 711862"/>
                <a:gd name="connsiteX47" fmla="*/ 8936 w 3615901"/>
                <a:gd name="connsiteY47" fmla="*/ 318700 h 711862"/>
                <a:gd name="connsiteX48" fmla="*/ 0 w 3615901"/>
                <a:gd name="connsiteY48" fmla="*/ 291894 h 711862"/>
                <a:gd name="connsiteX49" fmla="*/ 8936 w 3615901"/>
                <a:gd name="connsiteY49" fmla="*/ 277001 h 711862"/>
                <a:gd name="connsiteX50" fmla="*/ 32764 w 3615901"/>
                <a:gd name="connsiteY50" fmla="*/ 274023 h 711862"/>
                <a:gd name="connsiteX51" fmla="*/ 59570 w 3615901"/>
                <a:gd name="connsiteY51" fmla="*/ 277001 h 711862"/>
                <a:gd name="connsiteX52" fmla="*/ 74463 w 3615901"/>
                <a:gd name="connsiteY52" fmla="*/ 282958 h 711862"/>
                <a:gd name="connsiteX53" fmla="*/ 113183 w 3615901"/>
                <a:gd name="connsiteY53" fmla="*/ 315722 h 711862"/>
                <a:gd name="connsiteX54" fmla="*/ 172753 w 3615901"/>
                <a:gd name="connsiteY54" fmla="*/ 357421 h 711862"/>
                <a:gd name="connsiteX55" fmla="*/ 226366 w 3615901"/>
                <a:gd name="connsiteY55" fmla="*/ 393163 h 711862"/>
                <a:gd name="connsiteX56" fmla="*/ 282958 w 3615901"/>
                <a:gd name="connsiteY56" fmla="*/ 422948 h 711862"/>
                <a:gd name="connsiteX57" fmla="*/ 330614 w 3615901"/>
                <a:gd name="connsiteY57" fmla="*/ 437840 h 711862"/>
                <a:gd name="connsiteX58" fmla="*/ 375291 w 3615901"/>
                <a:gd name="connsiteY58" fmla="*/ 443797 h 711862"/>
                <a:gd name="connsiteX59" fmla="*/ 479539 w 3615901"/>
                <a:gd name="connsiteY59" fmla="*/ 431883 h 711862"/>
                <a:gd name="connsiteX60" fmla="*/ 723776 w 3615901"/>
                <a:gd name="connsiteY60" fmla="*/ 390184 h 711862"/>
                <a:gd name="connsiteX61" fmla="*/ 1009712 w 3615901"/>
                <a:gd name="connsiteY61" fmla="*/ 348485 h 711862"/>
                <a:gd name="connsiteX62" fmla="*/ 1289691 w 3615901"/>
                <a:gd name="connsiteY62" fmla="*/ 303808 h 7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5901" h="711862">
                  <a:moveTo>
                    <a:pt x="1289691" y="303808"/>
                  </a:moveTo>
                  <a:lnTo>
                    <a:pt x="1593498" y="262109"/>
                  </a:lnTo>
                  <a:lnTo>
                    <a:pt x="1742423" y="241259"/>
                  </a:lnTo>
                  <a:lnTo>
                    <a:pt x="1939005" y="199560"/>
                  </a:lnTo>
                  <a:lnTo>
                    <a:pt x="2218984" y="169775"/>
                  </a:lnTo>
                  <a:lnTo>
                    <a:pt x="2472156" y="139990"/>
                  </a:lnTo>
                  <a:lnTo>
                    <a:pt x="2686608" y="116162"/>
                  </a:lnTo>
                  <a:lnTo>
                    <a:pt x="2892125" y="92334"/>
                  </a:lnTo>
                  <a:lnTo>
                    <a:pt x="2951695" y="83398"/>
                  </a:lnTo>
                  <a:lnTo>
                    <a:pt x="3127427" y="32764"/>
                  </a:lnTo>
                  <a:lnTo>
                    <a:pt x="3231674" y="0"/>
                  </a:lnTo>
                  <a:lnTo>
                    <a:pt x="3282309" y="14893"/>
                  </a:lnTo>
                  <a:lnTo>
                    <a:pt x="3362728" y="44678"/>
                  </a:lnTo>
                  <a:lnTo>
                    <a:pt x="3469954" y="92334"/>
                  </a:lnTo>
                  <a:lnTo>
                    <a:pt x="3532503" y="122119"/>
                  </a:lnTo>
                  <a:lnTo>
                    <a:pt x="3565266" y="142968"/>
                  </a:lnTo>
                  <a:lnTo>
                    <a:pt x="3583137" y="163818"/>
                  </a:lnTo>
                  <a:lnTo>
                    <a:pt x="3601008" y="184667"/>
                  </a:lnTo>
                  <a:lnTo>
                    <a:pt x="3612922" y="214452"/>
                  </a:lnTo>
                  <a:lnTo>
                    <a:pt x="3615901" y="238280"/>
                  </a:lnTo>
                  <a:lnTo>
                    <a:pt x="3606965" y="268066"/>
                  </a:lnTo>
                  <a:lnTo>
                    <a:pt x="3589094" y="285937"/>
                  </a:lnTo>
                  <a:lnTo>
                    <a:pt x="3559309" y="300829"/>
                  </a:lnTo>
                  <a:lnTo>
                    <a:pt x="3499739" y="306786"/>
                  </a:lnTo>
                  <a:lnTo>
                    <a:pt x="3383578" y="312743"/>
                  </a:lnTo>
                  <a:lnTo>
                    <a:pt x="3163169" y="312743"/>
                  </a:lnTo>
                  <a:lnTo>
                    <a:pt x="2880211" y="318700"/>
                  </a:lnTo>
                  <a:lnTo>
                    <a:pt x="2600232" y="333593"/>
                  </a:lnTo>
                  <a:lnTo>
                    <a:pt x="2332167" y="345507"/>
                  </a:lnTo>
                  <a:lnTo>
                    <a:pt x="2070059" y="363378"/>
                  </a:lnTo>
                  <a:lnTo>
                    <a:pt x="1933048" y="378270"/>
                  </a:lnTo>
                  <a:lnTo>
                    <a:pt x="1462444" y="464647"/>
                  </a:lnTo>
                  <a:lnTo>
                    <a:pt x="1108003" y="533152"/>
                  </a:lnTo>
                  <a:lnTo>
                    <a:pt x="807174" y="592722"/>
                  </a:lnTo>
                  <a:lnTo>
                    <a:pt x="583786" y="634421"/>
                  </a:lnTo>
                  <a:lnTo>
                    <a:pt x="530173" y="646335"/>
                  </a:lnTo>
                  <a:lnTo>
                    <a:pt x="503367" y="661228"/>
                  </a:lnTo>
                  <a:lnTo>
                    <a:pt x="461668" y="685056"/>
                  </a:lnTo>
                  <a:lnTo>
                    <a:pt x="422947" y="702927"/>
                  </a:lnTo>
                  <a:lnTo>
                    <a:pt x="399119" y="711862"/>
                  </a:lnTo>
                  <a:lnTo>
                    <a:pt x="375291" y="711862"/>
                  </a:lnTo>
                  <a:lnTo>
                    <a:pt x="339549" y="696970"/>
                  </a:lnTo>
                  <a:lnTo>
                    <a:pt x="285936" y="658249"/>
                  </a:lnTo>
                  <a:lnTo>
                    <a:pt x="235302" y="610593"/>
                  </a:lnTo>
                  <a:lnTo>
                    <a:pt x="175732" y="545066"/>
                  </a:lnTo>
                  <a:lnTo>
                    <a:pt x="89355" y="437840"/>
                  </a:lnTo>
                  <a:lnTo>
                    <a:pt x="35742" y="360399"/>
                  </a:lnTo>
                  <a:lnTo>
                    <a:pt x="8936" y="318700"/>
                  </a:lnTo>
                  <a:lnTo>
                    <a:pt x="0" y="291894"/>
                  </a:lnTo>
                  <a:lnTo>
                    <a:pt x="8936" y="277001"/>
                  </a:lnTo>
                  <a:lnTo>
                    <a:pt x="32764" y="274023"/>
                  </a:lnTo>
                  <a:lnTo>
                    <a:pt x="59570" y="277001"/>
                  </a:lnTo>
                  <a:lnTo>
                    <a:pt x="74463" y="282958"/>
                  </a:lnTo>
                  <a:lnTo>
                    <a:pt x="113183" y="315722"/>
                  </a:lnTo>
                  <a:lnTo>
                    <a:pt x="172753" y="357421"/>
                  </a:lnTo>
                  <a:lnTo>
                    <a:pt x="226366" y="393163"/>
                  </a:lnTo>
                  <a:lnTo>
                    <a:pt x="282958" y="422948"/>
                  </a:lnTo>
                  <a:lnTo>
                    <a:pt x="330614" y="437840"/>
                  </a:lnTo>
                  <a:lnTo>
                    <a:pt x="375291" y="443797"/>
                  </a:lnTo>
                  <a:lnTo>
                    <a:pt x="479539" y="431883"/>
                  </a:lnTo>
                  <a:lnTo>
                    <a:pt x="723776" y="390184"/>
                  </a:lnTo>
                  <a:lnTo>
                    <a:pt x="1009712" y="348485"/>
                  </a:lnTo>
                  <a:lnTo>
                    <a:pt x="1289691" y="3038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01233BE5-42DC-4DF8-8777-3AF2E232F34B}"/>
                </a:ext>
              </a:extLst>
            </p:cNvPr>
            <p:cNvSpPr/>
            <p:nvPr/>
          </p:nvSpPr>
          <p:spPr>
            <a:xfrm rot="16200000">
              <a:off x="5162550" y="4173538"/>
              <a:ext cx="2814638" cy="525462"/>
            </a:xfrm>
            <a:custGeom>
              <a:avLst/>
              <a:gdLst>
                <a:gd name="connsiteX0" fmla="*/ 1145381 w 2814638"/>
                <a:gd name="connsiteY0" fmla="*/ 216694 h 526257"/>
                <a:gd name="connsiteX1" fmla="*/ 1457325 w 2814638"/>
                <a:gd name="connsiteY1" fmla="*/ 221457 h 526257"/>
                <a:gd name="connsiteX2" fmla="*/ 1654969 w 2814638"/>
                <a:gd name="connsiteY2" fmla="*/ 226219 h 526257"/>
                <a:gd name="connsiteX3" fmla="*/ 1838325 w 2814638"/>
                <a:gd name="connsiteY3" fmla="*/ 228600 h 526257"/>
                <a:gd name="connsiteX4" fmla="*/ 2181225 w 2814638"/>
                <a:gd name="connsiteY4" fmla="*/ 207169 h 526257"/>
                <a:gd name="connsiteX5" fmla="*/ 2390775 w 2814638"/>
                <a:gd name="connsiteY5" fmla="*/ 207169 h 526257"/>
                <a:gd name="connsiteX6" fmla="*/ 2507456 w 2814638"/>
                <a:gd name="connsiteY6" fmla="*/ 207169 h 526257"/>
                <a:gd name="connsiteX7" fmla="*/ 2543175 w 2814638"/>
                <a:gd name="connsiteY7" fmla="*/ 204788 h 526257"/>
                <a:gd name="connsiteX8" fmla="*/ 2574131 w 2814638"/>
                <a:gd name="connsiteY8" fmla="*/ 197644 h 526257"/>
                <a:gd name="connsiteX9" fmla="*/ 2597944 w 2814638"/>
                <a:gd name="connsiteY9" fmla="*/ 185738 h 526257"/>
                <a:gd name="connsiteX10" fmla="*/ 2636044 w 2814638"/>
                <a:gd name="connsiteY10" fmla="*/ 157163 h 526257"/>
                <a:gd name="connsiteX11" fmla="*/ 2674144 w 2814638"/>
                <a:gd name="connsiteY11" fmla="*/ 119063 h 526257"/>
                <a:gd name="connsiteX12" fmla="*/ 2714625 w 2814638"/>
                <a:gd name="connsiteY12" fmla="*/ 61913 h 526257"/>
                <a:gd name="connsiteX13" fmla="*/ 2733675 w 2814638"/>
                <a:gd name="connsiteY13" fmla="*/ 26194 h 526257"/>
                <a:gd name="connsiteX14" fmla="*/ 2750344 w 2814638"/>
                <a:gd name="connsiteY14" fmla="*/ 7144 h 526257"/>
                <a:gd name="connsiteX15" fmla="*/ 2771775 w 2814638"/>
                <a:gd name="connsiteY15" fmla="*/ 0 h 526257"/>
                <a:gd name="connsiteX16" fmla="*/ 2786063 w 2814638"/>
                <a:gd name="connsiteY16" fmla="*/ 0 h 526257"/>
                <a:gd name="connsiteX17" fmla="*/ 2800350 w 2814638"/>
                <a:gd name="connsiteY17" fmla="*/ 7144 h 526257"/>
                <a:gd name="connsiteX18" fmla="*/ 2807494 w 2814638"/>
                <a:gd name="connsiteY18" fmla="*/ 16669 h 526257"/>
                <a:gd name="connsiteX19" fmla="*/ 2814638 w 2814638"/>
                <a:gd name="connsiteY19" fmla="*/ 35719 h 526257"/>
                <a:gd name="connsiteX20" fmla="*/ 2812256 w 2814638"/>
                <a:gd name="connsiteY20" fmla="*/ 61913 h 526257"/>
                <a:gd name="connsiteX21" fmla="*/ 2790825 w 2814638"/>
                <a:gd name="connsiteY21" fmla="*/ 135732 h 526257"/>
                <a:gd name="connsiteX22" fmla="*/ 2767013 w 2814638"/>
                <a:gd name="connsiteY22" fmla="*/ 216694 h 526257"/>
                <a:gd name="connsiteX23" fmla="*/ 2736056 w 2814638"/>
                <a:gd name="connsiteY23" fmla="*/ 295275 h 526257"/>
                <a:gd name="connsiteX24" fmla="*/ 2709863 w 2814638"/>
                <a:gd name="connsiteY24" fmla="*/ 352425 h 526257"/>
                <a:gd name="connsiteX25" fmla="*/ 2686050 w 2814638"/>
                <a:gd name="connsiteY25" fmla="*/ 395288 h 526257"/>
                <a:gd name="connsiteX26" fmla="*/ 2664619 w 2814638"/>
                <a:gd name="connsiteY26" fmla="*/ 431007 h 526257"/>
                <a:gd name="connsiteX27" fmla="*/ 2633663 w 2814638"/>
                <a:gd name="connsiteY27" fmla="*/ 469107 h 526257"/>
                <a:gd name="connsiteX28" fmla="*/ 2607469 w 2814638"/>
                <a:gd name="connsiteY28" fmla="*/ 492919 h 526257"/>
                <a:gd name="connsiteX29" fmla="*/ 2581275 w 2814638"/>
                <a:gd name="connsiteY29" fmla="*/ 511969 h 526257"/>
                <a:gd name="connsiteX30" fmla="*/ 2552700 w 2814638"/>
                <a:gd name="connsiteY30" fmla="*/ 523875 h 526257"/>
                <a:gd name="connsiteX31" fmla="*/ 2524125 w 2814638"/>
                <a:gd name="connsiteY31" fmla="*/ 526257 h 526257"/>
                <a:gd name="connsiteX32" fmla="*/ 2495550 w 2814638"/>
                <a:gd name="connsiteY32" fmla="*/ 514350 h 526257"/>
                <a:gd name="connsiteX33" fmla="*/ 2455069 w 2814638"/>
                <a:gd name="connsiteY33" fmla="*/ 492919 h 526257"/>
                <a:gd name="connsiteX34" fmla="*/ 2402681 w 2814638"/>
                <a:gd name="connsiteY34" fmla="*/ 469107 h 526257"/>
                <a:gd name="connsiteX35" fmla="*/ 2350294 w 2814638"/>
                <a:gd name="connsiteY35" fmla="*/ 454819 h 526257"/>
                <a:gd name="connsiteX36" fmla="*/ 2307431 w 2814638"/>
                <a:gd name="connsiteY36" fmla="*/ 447675 h 526257"/>
                <a:gd name="connsiteX37" fmla="*/ 2226469 w 2814638"/>
                <a:gd name="connsiteY37" fmla="*/ 450057 h 526257"/>
                <a:gd name="connsiteX38" fmla="*/ 1988344 w 2814638"/>
                <a:gd name="connsiteY38" fmla="*/ 454819 h 526257"/>
                <a:gd name="connsiteX39" fmla="*/ 1752600 w 2814638"/>
                <a:gd name="connsiteY39" fmla="*/ 452438 h 526257"/>
                <a:gd name="connsiteX40" fmla="*/ 1471613 w 2814638"/>
                <a:gd name="connsiteY40" fmla="*/ 457200 h 526257"/>
                <a:gd name="connsiteX41" fmla="*/ 1166813 w 2814638"/>
                <a:gd name="connsiteY41" fmla="*/ 464344 h 526257"/>
                <a:gd name="connsiteX42" fmla="*/ 819150 w 2814638"/>
                <a:gd name="connsiteY42" fmla="*/ 466725 h 526257"/>
                <a:gd name="connsiteX43" fmla="*/ 631031 w 2814638"/>
                <a:gd name="connsiteY43" fmla="*/ 469107 h 526257"/>
                <a:gd name="connsiteX44" fmla="*/ 385763 w 2814638"/>
                <a:gd name="connsiteY44" fmla="*/ 473869 h 526257"/>
                <a:gd name="connsiteX45" fmla="*/ 259556 w 2814638"/>
                <a:gd name="connsiteY45" fmla="*/ 473869 h 526257"/>
                <a:gd name="connsiteX46" fmla="*/ 190500 w 2814638"/>
                <a:gd name="connsiteY46" fmla="*/ 473869 h 526257"/>
                <a:gd name="connsiteX47" fmla="*/ 152400 w 2814638"/>
                <a:gd name="connsiteY47" fmla="*/ 473869 h 526257"/>
                <a:gd name="connsiteX48" fmla="*/ 121444 w 2814638"/>
                <a:gd name="connsiteY48" fmla="*/ 469107 h 526257"/>
                <a:gd name="connsiteX49" fmla="*/ 78581 w 2814638"/>
                <a:gd name="connsiteY49" fmla="*/ 452438 h 526257"/>
                <a:gd name="connsiteX50" fmla="*/ 45244 w 2814638"/>
                <a:gd name="connsiteY50" fmla="*/ 431007 h 526257"/>
                <a:gd name="connsiteX51" fmla="*/ 11906 w 2814638"/>
                <a:gd name="connsiteY51" fmla="*/ 400050 h 526257"/>
                <a:gd name="connsiteX52" fmla="*/ 0 w 2814638"/>
                <a:gd name="connsiteY52" fmla="*/ 376238 h 526257"/>
                <a:gd name="connsiteX53" fmla="*/ 0 w 2814638"/>
                <a:gd name="connsiteY53" fmla="*/ 354807 h 526257"/>
                <a:gd name="connsiteX54" fmla="*/ 4763 w 2814638"/>
                <a:gd name="connsiteY54" fmla="*/ 333375 h 526257"/>
                <a:gd name="connsiteX55" fmla="*/ 21431 w 2814638"/>
                <a:gd name="connsiteY55" fmla="*/ 300038 h 526257"/>
                <a:gd name="connsiteX56" fmla="*/ 61913 w 2814638"/>
                <a:gd name="connsiteY56" fmla="*/ 273844 h 526257"/>
                <a:gd name="connsiteX57" fmla="*/ 119063 w 2814638"/>
                <a:gd name="connsiteY57" fmla="*/ 240507 h 526257"/>
                <a:gd name="connsiteX58" fmla="*/ 195263 w 2814638"/>
                <a:gd name="connsiteY58" fmla="*/ 207169 h 526257"/>
                <a:gd name="connsiteX59" fmla="*/ 271463 w 2814638"/>
                <a:gd name="connsiteY59" fmla="*/ 188119 h 526257"/>
                <a:gd name="connsiteX60" fmla="*/ 290513 w 2814638"/>
                <a:gd name="connsiteY60" fmla="*/ 188119 h 526257"/>
                <a:gd name="connsiteX61" fmla="*/ 359569 w 2814638"/>
                <a:gd name="connsiteY61" fmla="*/ 195263 h 526257"/>
                <a:gd name="connsiteX62" fmla="*/ 435769 w 2814638"/>
                <a:gd name="connsiteY62" fmla="*/ 202407 h 526257"/>
                <a:gd name="connsiteX63" fmla="*/ 590550 w 2814638"/>
                <a:gd name="connsiteY63" fmla="*/ 207169 h 526257"/>
                <a:gd name="connsiteX64" fmla="*/ 790575 w 2814638"/>
                <a:gd name="connsiteY64" fmla="*/ 209550 h 526257"/>
                <a:gd name="connsiteX65" fmla="*/ 1145381 w 2814638"/>
                <a:gd name="connsiteY65" fmla="*/ 216694 h 52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14638" h="526257">
                  <a:moveTo>
                    <a:pt x="1145381" y="216694"/>
                  </a:moveTo>
                  <a:lnTo>
                    <a:pt x="1457325" y="221457"/>
                  </a:lnTo>
                  <a:lnTo>
                    <a:pt x="1654969" y="226219"/>
                  </a:lnTo>
                  <a:lnTo>
                    <a:pt x="1838325" y="228600"/>
                  </a:lnTo>
                  <a:lnTo>
                    <a:pt x="2181225" y="207169"/>
                  </a:lnTo>
                  <a:lnTo>
                    <a:pt x="2390775" y="207169"/>
                  </a:lnTo>
                  <a:lnTo>
                    <a:pt x="2507456" y="207169"/>
                  </a:lnTo>
                  <a:lnTo>
                    <a:pt x="2543175" y="204788"/>
                  </a:lnTo>
                  <a:lnTo>
                    <a:pt x="2574131" y="197644"/>
                  </a:lnTo>
                  <a:lnTo>
                    <a:pt x="2597944" y="185738"/>
                  </a:lnTo>
                  <a:lnTo>
                    <a:pt x="2636044" y="157163"/>
                  </a:lnTo>
                  <a:lnTo>
                    <a:pt x="2674144" y="119063"/>
                  </a:lnTo>
                  <a:lnTo>
                    <a:pt x="2714625" y="61913"/>
                  </a:lnTo>
                  <a:lnTo>
                    <a:pt x="2733675" y="26194"/>
                  </a:lnTo>
                  <a:lnTo>
                    <a:pt x="2750344" y="7144"/>
                  </a:lnTo>
                  <a:lnTo>
                    <a:pt x="2771775" y="0"/>
                  </a:lnTo>
                  <a:lnTo>
                    <a:pt x="2786063" y="0"/>
                  </a:lnTo>
                  <a:lnTo>
                    <a:pt x="2800350" y="7144"/>
                  </a:lnTo>
                  <a:lnTo>
                    <a:pt x="2807494" y="16669"/>
                  </a:lnTo>
                  <a:lnTo>
                    <a:pt x="2814638" y="35719"/>
                  </a:lnTo>
                  <a:lnTo>
                    <a:pt x="2812256" y="61913"/>
                  </a:lnTo>
                  <a:lnTo>
                    <a:pt x="2790825" y="135732"/>
                  </a:lnTo>
                  <a:lnTo>
                    <a:pt x="2767013" y="216694"/>
                  </a:lnTo>
                  <a:lnTo>
                    <a:pt x="2736056" y="295275"/>
                  </a:lnTo>
                  <a:lnTo>
                    <a:pt x="2709863" y="352425"/>
                  </a:lnTo>
                  <a:lnTo>
                    <a:pt x="2686050" y="395288"/>
                  </a:lnTo>
                  <a:lnTo>
                    <a:pt x="2664619" y="431007"/>
                  </a:lnTo>
                  <a:lnTo>
                    <a:pt x="2633663" y="469107"/>
                  </a:lnTo>
                  <a:lnTo>
                    <a:pt x="2607469" y="492919"/>
                  </a:lnTo>
                  <a:lnTo>
                    <a:pt x="2581275" y="511969"/>
                  </a:lnTo>
                  <a:lnTo>
                    <a:pt x="2552700" y="523875"/>
                  </a:lnTo>
                  <a:lnTo>
                    <a:pt x="2524125" y="526257"/>
                  </a:lnTo>
                  <a:lnTo>
                    <a:pt x="2495550" y="514350"/>
                  </a:lnTo>
                  <a:lnTo>
                    <a:pt x="2455069" y="492919"/>
                  </a:lnTo>
                  <a:lnTo>
                    <a:pt x="2402681" y="469107"/>
                  </a:lnTo>
                  <a:lnTo>
                    <a:pt x="2350294" y="454819"/>
                  </a:lnTo>
                  <a:lnTo>
                    <a:pt x="2307431" y="447675"/>
                  </a:lnTo>
                  <a:lnTo>
                    <a:pt x="2226469" y="450057"/>
                  </a:lnTo>
                  <a:lnTo>
                    <a:pt x="1988344" y="454819"/>
                  </a:lnTo>
                  <a:lnTo>
                    <a:pt x="1752600" y="452438"/>
                  </a:lnTo>
                  <a:lnTo>
                    <a:pt x="1471613" y="457200"/>
                  </a:lnTo>
                  <a:lnTo>
                    <a:pt x="1166813" y="464344"/>
                  </a:lnTo>
                  <a:lnTo>
                    <a:pt x="819150" y="466725"/>
                  </a:lnTo>
                  <a:lnTo>
                    <a:pt x="631031" y="469107"/>
                  </a:lnTo>
                  <a:lnTo>
                    <a:pt x="385763" y="473869"/>
                  </a:lnTo>
                  <a:lnTo>
                    <a:pt x="259556" y="473869"/>
                  </a:lnTo>
                  <a:lnTo>
                    <a:pt x="190500" y="473869"/>
                  </a:lnTo>
                  <a:lnTo>
                    <a:pt x="152400" y="473869"/>
                  </a:lnTo>
                  <a:lnTo>
                    <a:pt x="121444" y="469107"/>
                  </a:lnTo>
                  <a:lnTo>
                    <a:pt x="78581" y="452438"/>
                  </a:lnTo>
                  <a:lnTo>
                    <a:pt x="45244" y="431007"/>
                  </a:lnTo>
                  <a:lnTo>
                    <a:pt x="11906" y="400050"/>
                  </a:lnTo>
                  <a:lnTo>
                    <a:pt x="0" y="376238"/>
                  </a:lnTo>
                  <a:lnTo>
                    <a:pt x="0" y="354807"/>
                  </a:lnTo>
                  <a:lnTo>
                    <a:pt x="4763" y="333375"/>
                  </a:lnTo>
                  <a:lnTo>
                    <a:pt x="21431" y="300038"/>
                  </a:lnTo>
                  <a:lnTo>
                    <a:pt x="61913" y="273844"/>
                  </a:lnTo>
                  <a:lnTo>
                    <a:pt x="119063" y="240507"/>
                  </a:lnTo>
                  <a:lnTo>
                    <a:pt x="195263" y="207169"/>
                  </a:lnTo>
                  <a:lnTo>
                    <a:pt x="271463" y="188119"/>
                  </a:lnTo>
                  <a:lnTo>
                    <a:pt x="290513" y="188119"/>
                  </a:lnTo>
                  <a:lnTo>
                    <a:pt x="359569" y="195263"/>
                  </a:lnTo>
                  <a:lnTo>
                    <a:pt x="435769" y="202407"/>
                  </a:lnTo>
                  <a:lnTo>
                    <a:pt x="590550" y="207169"/>
                  </a:lnTo>
                  <a:lnTo>
                    <a:pt x="790575" y="209550"/>
                  </a:lnTo>
                  <a:lnTo>
                    <a:pt x="1145381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8">
              <a:extLst>
                <a:ext uri="{FF2B5EF4-FFF2-40B4-BE49-F238E27FC236}">
                  <a16:creationId xmlns:a16="http://schemas.microsoft.com/office/drawing/2014/main" id="{2C0410E5-74DE-4904-9755-78D87E26BEDC}"/>
                </a:ext>
              </a:extLst>
            </p:cNvPr>
            <p:cNvSpPr/>
            <p:nvPr/>
          </p:nvSpPr>
          <p:spPr>
            <a:xfrm>
              <a:off x="4933950" y="3762375"/>
              <a:ext cx="1657350" cy="1581150"/>
            </a:xfrm>
            <a:custGeom>
              <a:avLst/>
              <a:gdLst>
                <a:gd name="connsiteX0" fmla="*/ 823913 w 1657350"/>
                <a:gd name="connsiteY0" fmla="*/ 790575 h 1581150"/>
                <a:gd name="connsiteX1" fmla="*/ 664369 w 1657350"/>
                <a:gd name="connsiteY1" fmla="*/ 947738 h 1581150"/>
                <a:gd name="connsiteX2" fmla="*/ 490538 w 1657350"/>
                <a:gd name="connsiteY2" fmla="*/ 1109663 h 1581150"/>
                <a:gd name="connsiteX3" fmla="*/ 307181 w 1657350"/>
                <a:gd name="connsiteY3" fmla="*/ 1276350 h 1581150"/>
                <a:gd name="connsiteX4" fmla="*/ 159544 w 1657350"/>
                <a:gd name="connsiteY4" fmla="*/ 1400175 h 1581150"/>
                <a:gd name="connsiteX5" fmla="*/ 57150 w 1657350"/>
                <a:gd name="connsiteY5" fmla="*/ 1485900 h 1581150"/>
                <a:gd name="connsiteX6" fmla="*/ 19050 w 1657350"/>
                <a:gd name="connsiteY6" fmla="*/ 1516856 h 1581150"/>
                <a:gd name="connsiteX7" fmla="*/ 7144 w 1657350"/>
                <a:gd name="connsiteY7" fmla="*/ 1531144 h 1581150"/>
                <a:gd name="connsiteX8" fmla="*/ 0 w 1657350"/>
                <a:gd name="connsiteY8" fmla="*/ 1550194 h 1581150"/>
                <a:gd name="connsiteX9" fmla="*/ 4763 w 1657350"/>
                <a:gd name="connsiteY9" fmla="*/ 1571625 h 1581150"/>
                <a:gd name="connsiteX10" fmla="*/ 23813 w 1657350"/>
                <a:gd name="connsiteY10" fmla="*/ 1581150 h 1581150"/>
                <a:gd name="connsiteX11" fmla="*/ 64294 w 1657350"/>
                <a:gd name="connsiteY11" fmla="*/ 1574006 h 1581150"/>
                <a:gd name="connsiteX12" fmla="*/ 123825 w 1657350"/>
                <a:gd name="connsiteY12" fmla="*/ 1540669 h 1581150"/>
                <a:gd name="connsiteX13" fmla="*/ 321469 w 1657350"/>
                <a:gd name="connsiteY13" fmla="*/ 1421606 h 1581150"/>
                <a:gd name="connsiteX14" fmla="*/ 531019 w 1657350"/>
                <a:gd name="connsiteY14" fmla="*/ 1281113 h 1581150"/>
                <a:gd name="connsiteX15" fmla="*/ 688181 w 1657350"/>
                <a:gd name="connsiteY15" fmla="*/ 1164431 h 1581150"/>
                <a:gd name="connsiteX16" fmla="*/ 864394 w 1657350"/>
                <a:gd name="connsiteY16" fmla="*/ 1019175 h 1581150"/>
                <a:gd name="connsiteX17" fmla="*/ 1047750 w 1657350"/>
                <a:gd name="connsiteY17" fmla="*/ 854869 h 1581150"/>
                <a:gd name="connsiteX18" fmla="*/ 1223963 w 1657350"/>
                <a:gd name="connsiteY18" fmla="*/ 681038 h 1581150"/>
                <a:gd name="connsiteX19" fmla="*/ 1462088 w 1657350"/>
                <a:gd name="connsiteY19" fmla="*/ 428625 h 1581150"/>
                <a:gd name="connsiteX20" fmla="*/ 1652588 w 1657350"/>
                <a:gd name="connsiteY20" fmla="*/ 211931 h 1581150"/>
                <a:gd name="connsiteX21" fmla="*/ 1657350 w 1657350"/>
                <a:gd name="connsiteY21" fmla="*/ 0 h 1581150"/>
                <a:gd name="connsiteX22" fmla="*/ 1462088 w 1657350"/>
                <a:gd name="connsiteY22" fmla="*/ 38100 h 1581150"/>
                <a:gd name="connsiteX23" fmla="*/ 1421606 w 1657350"/>
                <a:gd name="connsiteY23" fmla="*/ 114300 h 1581150"/>
                <a:gd name="connsiteX24" fmla="*/ 1340644 w 1657350"/>
                <a:gd name="connsiteY24" fmla="*/ 223838 h 1581150"/>
                <a:gd name="connsiteX25" fmla="*/ 1200150 w 1657350"/>
                <a:gd name="connsiteY25" fmla="*/ 385763 h 1581150"/>
                <a:gd name="connsiteX26" fmla="*/ 1069181 w 1657350"/>
                <a:gd name="connsiteY26" fmla="*/ 531019 h 1581150"/>
                <a:gd name="connsiteX27" fmla="*/ 888206 w 1657350"/>
                <a:gd name="connsiteY27" fmla="*/ 723900 h 1581150"/>
                <a:gd name="connsiteX28" fmla="*/ 823913 w 1657350"/>
                <a:gd name="connsiteY28" fmla="*/ 790575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7350" h="1581150">
                  <a:moveTo>
                    <a:pt x="823913" y="790575"/>
                  </a:moveTo>
                  <a:lnTo>
                    <a:pt x="664369" y="947738"/>
                  </a:lnTo>
                  <a:lnTo>
                    <a:pt x="490538" y="1109663"/>
                  </a:lnTo>
                  <a:lnTo>
                    <a:pt x="307181" y="1276350"/>
                  </a:lnTo>
                  <a:lnTo>
                    <a:pt x="159544" y="1400175"/>
                  </a:lnTo>
                  <a:lnTo>
                    <a:pt x="57150" y="1485900"/>
                  </a:lnTo>
                  <a:lnTo>
                    <a:pt x="19050" y="1516856"/>
                  </a:lnTo>
                  <a:lnTo>
                    <a:pt x="7144" y="1531144"/>
                  </a:lnTo>
                  <a:lnTo>
                    <a:pt x="0" y="1550194"/>
                  </a:lnTo>
                  <a:lnTo>
                    <a:pt x="4763" y="1571625"/>
                  </a:lnTo>
                  <a:lnTo>
                    <a:pt x="23813" y="1581150"/>
                  </a:lnTo>
                  <a:lnTo>
                    <a:pt x="64294" y="1574006"/>
                  </a:lnTo>
                  <a:lnTo>
                    <a:pt x="123825" y="1540669"/>
                  </a:lnTo>
                  <a:lnTo>
                    <a:pt x="321469" y="1421606"/>
                  </a:lnTo>
                  <a:lnTo>
                    <a:pt x="531019" y="1281113"/>
                  </a:lnTo>
                  <a:lnTo>
                    <a:pt x="688181" y="1164431"/>
                  </a:lnTo>
                  <a:lnTo>
                    <a:pt x="864394" y="1019175"/>
                  </a:lnTo>
                  <a:lnTo>
                    <a:pt x="1047750" y="854869"/>
                  </a:lnTo>
                  <a:lnTo>
                    <a:pt x="1223963" y="681038"/>
                  </a:lnTo>
                  <a:lnTo>
                    <a:pt x="1462088" y="428625"/>
                  </a:lnTo>
                  <a:lnTo>
                    <a:pt x="1652588" y="211931"/>
                  </a:lnTo>
                  <a:lnTo>
                    <a:pt x="1657350" y="0"/>
                  </a:lnTo>
                  <a:lnTo>
                    <a:pt x="1462088" y="38100"/>
                  </a:lnTo>
                  <a:lnTo>
                    <a:pt x="1421606" y="114300"/>
                  </a:lnTo>
                  <a:lnTo>
                    <a:pt x="1340644" y="223838"/>
                  </a:lnTo>
                  <a:lnTo>
                    <a:pt x="1200150" y="385763"/>
                  </a:lnTo>
                  <a:lnTo>
                    <a:pt x="1069181" y="531019"/>
                  </a:lnTo>
                  <a:lnTo>
                    <a:pt x="888206" y="723900"/>
                  </a:lnTo>
                  <a:lnTo>
                    <a:pt x="82391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7">
              <a:extLst>
                <a:ext uri="{FF2B5EF4-FFF2-40B4-BE49-F238E27FC236}">
                  <a16:creationId xmlns:a16="http://schemas.microsoft.com/office/drawing/2014/main" id="{385C4869-2B4D-4E2D-BE26-4C553BDE515F}"/>
                </a:ext>
              </a:extLst>
            </p:cNvPr>
            <p:cNvSpPr/>
            <p:nvPr/>
          </p:nvSpPr>
          <p:spPr>
            <a:xfrm>
              <a:off x="6684964" y="3771900"/>
              <a:ext cx="1990725" cy="1600200"/>
            </a:xfrm>
            <a:custGeom>
              <a:avLst/>
              <a:gdLst>
                <a:gd name="connsiteX0" fmla="*/ 542925 w 1990725"/>
                <a:gd name="connsiteY0" fmla="*/ 754856 h 1600200"/>
                <a:gd name="connsiteX1" fmla="*/ 326231 w 1990725"/>
                <a:gd name="connsiteY1" fmla="*/ 492919 h 1600200"/>
                <a:gd name="connsiteX2" fmla="*/ 150019 w 1990725"/>
                <a:gd name="connsiteY2" fmla="*/ 283369 h 1600200"/>
                <a:gd name="connsiteX3" fmla="*/ 0 w 1990725"/>
                <a:gd name="connsiteY3" fmla="*/ 107156 h 1600200"/>
                <a:gd name="connsiteX4" fmla="*/ 0 w 1990725"/>
                <a:gd name="connsiteY4" fmla="*/ 0 h 1600200"/>
                <a:gd name="connsiteX5" fmla="*/ 88106 w 1990725"/>
                <a:gd name="connsiteY5" fmla="*/ 69056 h 1600200"/>
                <a:gd name="connsiteX6" fmla="*/ 188119 w 1990725"/>
                <a:gd name="connsiteY6" fmla="*/ 157163 h 1600200"/>
                <a:gd name="connsiteX7" fmla="*/ 326231 w 1990725"/>
                <a:gd name="connsiteY7" fmla="*/ 280988 h 1600200"/>
                <a:gd name="connsiteX8" fmla="*/ 569119 w 1990725"/>
                <a:gd name="connsiteY8" fmla="*/ 492919 h 1600200"/>
                <a:gd name="connsiteX9" fmla="*/ 823912 w 1990725"/>
                <a:gd name="connsiteY9" fmla="*/ 714375 h 1600200"/>
                <a:gd name="connsiteX10" fmla="*/ 952500 w 1990725"/>
                <a:gd name="connsiteY10" fmla="*/ 826294 h 1600200"/>
                <a:gd name="connsiteX11" fmla="*/ 1095375 w 1990725"/>
                <a:gd name="connsiteY11" fmla="*/ 945356 h 1600200"/>
                <a:gd name="connsiteX12" fmla="*/ 1273969 w 1990725"/>
                <a:gd name="connsiteY12" fmla="*/ 1083469 h 1600200"/>
                <a:gd name="connsiteX13" fmla="*/ 1438275 w 1990725"/>
                <a:gd name="connsiteY13" fmla="*/ 1197769 h 1600200"/>
                <a:gd name="connsiteX14" fmla="*/ 1602581 w 1990725"/>
                <a:gd name="connsiteY14" fmla="*/ 1302544 h 1600200"/>
                <a:gd name="connsiteX15" fmla="*/ 1766887 w 1990725"/>
                <a:gd name="connsiteY15" fmla="*/ 1404938 h 1600200"/>
                <a:gd name="connsiteX16" fmla="*/ 1912144 w 1990725"/>
                <a:gd name="connsiteY16" fmla="*/ 1488281 h 1600200"/>
                <a:gd name="connsiteX17" fmla="*/ 1976437 w 1990725"/>
                <a:gd name="connsiteY17" fmla="*/ 1524000 h 1600200"/>
                <a:gd name="connsiteX18" fmla="*/ 1988344 w 1990725"/>
                <a:gd name="connsiteY18" fmla="*/ 1535906 h 1600200"/>
                <a:gd name="connsiteX19" fmla="*/ 1990725 w 1990725"/>
                <a:gd name="connsiteY19" fmla="*/ 1547813 h 1600200"/>
                <a:gd name="connsiteX20" fmla="*/ 1978819 w 1990725"/>
                <a:gd name="connsiteY20" fmla="*/ 1564481 h 1600200"/>
                <a:gd name="connsiteX21" fmla="*/ 1945481 w 1990725"/>
                <a:gd name="connsiteY21" fmla="*/ 1576388 h 1600200"/>
                <a:gd name="connsiteX22" fmla="*/ 1864519 w 1990725"/>
                <a:gd name="connsiteY22" fmla="*/ 1581150 h 1600200"/>
                <a:gd name="connsiteX23" fmla="*/ 1721644 w 1990725"/>
                <a:gd name="connsiteY23" fmla="*/ 1583531 h 1600200"/>
                <a:gd name="connsiteX24" fmla="*/ 1497806 w 1990725"/>
                <a:gd name="connsiteY24" fmla="*/ 1595438 h 1600200"/>
                <a:gd name="connsiteX25" fmla="*/ 1395412 w 1990725"/>
                <a:gd name="connsiteY25" fmla="*/ 1600200 h 1600200"/>
                <a:gd name="connsiteX26" fmla="*/ 1338262 w 1990725"/>
                <a:gd name="connsiteY26" fmla="*/ 1600200 h 1600200"/>
                <a:gd name="connsiteX27" fmla="*/ 1304925 w 1990725"/>
                <a:gd name="connsiteY27" fmla="*/ 1597819 h 1600200"/>
                <a:gd name="connsiteX28" fmla="*/ 1264444 w 1990725"/>
                <a:gd name="connsiteY28" fmla="*/ 1588294 h 1600200"/>
                <a:gd name="connsiteX29" fmla="*/ 1221581 w 1990725"/>
                <a:gd name="connsiteY29" fmla="*/ 1571625 h 1600200"/>
                <a:gd name="connsiteX30" fmla="*/ 1181100 w 1990725"/>
                <a:gd name="connsiteY30" fmla="*/ 1543050 h 1600200"/>
                <a:gd name="connsiteX31" fmla="*/ 1145381 w 1990725"/>
                <a:gd name="connsiteY31" fmla="*/ 1504950 h 1600200"/>
                <a:gd name="connsiteX32" fmla="*/ 1119187 w 1990725"/>
                <a:gd name="connsiteY32" fmla="*/ 1457325 h 1600200"/>
                <a:gd name="connsiteX33" fmla="*/ 966787 w 1990725"/>
                <a:gd name="connsiteY33" fmla="*/ 1271588 h 1600200"/>
                <a:gd name="connsiteX34" fmla="*/ 740569 w 1990725"/>
                <a:gd name="connsiteY34" fmla="*/ 995363 h 1600200"/>
                <a:gd name="connsiteX35" fmla="*/ 542925 w 1990725"/>
                <a:gd name="connsiteY35" fmla="*/ 754856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90725" h="1600200">
                  <a:moveTo>
                    <a:pt x="542925" y="754856"/>
                  </a:moveTo>
                  <a:lnTo>
                    <a:pt x="326231" y="492919"/>
                  </a:lnTo>
                  <a:lnTo>
                    <a:pt x="150019" y="283369"/>
                  </a:lnTo>
                  <a:lnTo>
                    <a:pt x="0" y="107156"/>
                  </a:lnTo>
                  <a:lnTo>
                    <a:pt x="0" y="0"/>
                  </a:lnTo>
                  <a:lnTo>
                    <a:pt x="88106" y="69056"/>
                  </a:lnTo>
                  <a:lnTo>
                    <a:pt x="188119" y="157163"/>
                  </a:lnTo>
                  <a:lnTo>
                    <a:pt x="326231" y="280988"/>
                  </a:lnTo>
                  <a:lnTo>
                    <a:pt x="569119" y="492919"/>
                  </a:lnTo>
                  <a:lnTo>
                    <a:pt x="823912" y="714375"/>
                  </a:lnTo>
                  <a:lnTo>
                    <a:pt x="952500" y="826294"/>
                  </a:lnTo>
                  <a:lnTo>
                    <a:pt x="1095375" y="945356"/>
                  </a:lnTo>
                  <a:lnTo>
                    <a:pt x="1273969" y="1083469"/>
                  </a:lnTo>
                  <a:lnTo>
                    <a:pt x="1438275" y="1197769"/>
                  </a:lnTo>
                  <a:lnTo>
                    <a:pt x="1602581" y="1302544"/>
                  </a:lnTo>
                  <a:lnTo>
                    <a:pt x="1766887" y="1404938"/>
                  </a:lnTo>
                  <a:lnTo>
                    <a:pt x="1912144" y="1488281"/>
                  </a:lnTo>
                  <a:lnTo>
                    <a:pt x="1976437" y="1524000"/>
                  </a:lnTo>
                  <a:lnTo>
                    <a:pt x="1988344" y="1535906"/>
                  </a:lnTo>
                  <a:lnTo>
                    <a:pt x="1990725" y="1547813"/>
                  </a:lnTo>
                  <a:lnTo>
                    <a:pt x="1978819" y="1564481"/>
                  </a:lnTo>
                  <a:lnTo>
                    <a:pt x="1945481" y="1576388"/>
                  </a:lnTo>
                  <a:lnTo>
                    <a:pt x="1864519" y="1581150"/>
                  </a:lnTo>
                  <a:lnTo>
                    <a:pt x="1721644" y="1583531"/>
                  </a:lnTo>
                  <a:lnTo>
                    <a:pt x="1497806" y="1595438"/>
                  </a:lnTo>
                  <a:lnTo>
                    <a:pt x="1395412" y="1600200"/>
                  </a:lnTo>
                  <a:lnTo>
                    <a:pt x="1338262" y="1600200"/>
                  </a:lnTo>
                  <a:lnTo>
                    <a:pt x="1304925" y="1597819"/>
                  </a:lnTo>
                  <a:lnTo>
                    <a:pt x="1264444" y="1588294"/>
                  </a:lnTo>
                  <a:lnTo>
                    <a:pt x="1221581" y="1571625"/>
                  </a:lnTo>
                  <a:lnTo>
                    <a:pt x="1181100" y="1543050"/>
                  </a:lnTo>
                  <a:lnTo>
                    <a:pt x="1145381" y="1504950"/>
                  </a:lnTo>
                  <a:lnTo>
                    <a:pt x="1119187" y="1457325"/>
                  </a:lnTo>
                  <a:lnTo>
                    <a:pt x="966787" y="1271588"/>
                  </a:lnTo>
                  <a:lnTo>
                    <a:pt x="740569" y="995363"/>
                  </a:lnTo>
                  <a:lnTo>
                    <a:pt x="542925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96306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2" grpId="0" animBg="1"/>
      <p:bldP spid="54" grpId="0" animBg="1"/>
      <p:bldP spid="55" grpId="0" animBg="1"/>
      <p:bldP spid="56" grpId="0" animBg="1"/>
      <p:bldP spid="57" grpId="0" animBg="1"/>
      <p:bldP spid="63" grpId="0" animBg="1"/>
      <p:bldP spid="59" grpId="0" animBg="1"/>
      <p:bldP spid="58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AE2C7F07-9FB2-401D-A332-6CEF46465F90}"/>
              </a:ext>
            </a:extLst>
          </p:cNvPr>
          <p:cNvGrpSpPr/>
          <p:nvPr/>
        </p:nvGrpSpPr>
        <p:grpSpPr>
          <a:xfrm>
            <a:off x="3640139" y="1647825"/>
            <a:ext cx="5035550" cy="4233863"/>
            <a:chOff x="3640139" y="1647825"/>
            <a:chExt cx="5035550" cy="4233863"/>
          </a:xfrm>
          <a:solidFill>
            <a:schemeClr val="tx1"/>
          </a:solidFill>
        </p:grpSpPr>
        <p:sp>
          <p:nvSpPr>
            <p:cNvPr id="3" name="フリーフォーム 60">
              <a:extLst>
                <a:ext uri="{FF2B5EF4-FFF2-40B4-BE49-F238E27FC236}">
                  <a16:creationId xmlns:a16="http://schemas.microsoft.com/office/drawing/2014/main" id="{215073C7-D157-4BE1-A456-58056035D8E8}"/>
                </a:ext>
              </a:extLst>
            </p:cNvPr>
            <p:cNvSpPr/>
            <p:nvPr/>
          </p:nvSpPr>
          <p:spPr>
            <a:xfrm rot="16200000">
              <a:off x="3075783" y="2212182"/>
              <a:ext cx="2571750" cy="1443037"/>
            </a:xfrm>
            <a:custGeom>
              <a:avLst/>
              <a:gdLst>
                <a:gd name="connsiteX0" fmla="*/ 1207294 w 2571750"/>
                <a:gd name="connsiteY0" fmla="*/ 678657 h 1443038"/>
                <a:gd name="connsiteX1" fmla="*/ 1054894 w 2571750"/>
                <a:gd name="connsiteY1" fmla="*/ 595313 h 1443038"/>
                <a:gd name="connsiteX2" fmla="*/ 850106 w 2571750"/>
                <a:gd name="connsiteY2" fmla="*/ 481013 h 1443038"/>
                <a:gd name="connsiteX3" fmla="*/ 683419 w 2571750"/>
                <a:gd name="connsiteY3" fmla="*/ 388144 h 1443038"/>
                <a:gd name="connsiteX4" fmla="*/ 526256 w 2571750"/>
                <a:gd name="connsiteY4" fmla="*/ 295275 h 1443038"/>
                <a:gd name="connsiteX5" fmla="*/ 376237 w 2571750"/>
                <a:gd name="connsiteY5" fmla="*/ 207169 h 1443038"/>
                <a:gd name="connsiteX6" fmla="*/ 252412 w 2571750"/>
                <a:gd name="connsiteY6" fmla="*/ 133350 h 1443038"/>
                <a:gd name="connsiteX7" fmla="*/ 145256 w 2571750"/>
                <a:gd name="connsiteY7" fmla="*/ 69057 h 1443038"/>
                <a:gd name="connsiteX8" fmla="*/ 52387 w 2571750"/>
                <a:gd name="connsiteY8" fmla="*/ 11907 h 1443038"/>
                <a:gd name="connsiteX9" fmla="*/ 28575 w 2571750"/>
                <a:gd name="connsiteY9" fmla="*/ 0 h 1443038"/>
                <a:gd name="connsiteX10" fmla="*/ 16669 w 2571750"/>
                <a:gd name="connsiteY10" fmla="*/ 0 h 1443038"/>
                <a:gd name="connsiteX11" fmla="*/ 4762 w 2571750"/>
                <a:gd name="connsiteY11" fmla="*/ 2382 h 1443038"/>
                <a:gd name="connsiteX12" fmla="*/ 0 w 2571750"/>
                <a:gd name="connsiteY12" fmla="*/ 9525 h 1443038"/>
                <a:gd name="connsiteX13" fmla="*/ 0 w 2571750"/>
                <a:gd name="connsiteY13" fmla="*/ 26194 h 1443038"/>
                <a:gd name="connsiteX14" fmla="*/ 7144 w 2571750"/>
                <a:gd name="connsiteY14" fmla="*/ 45244 h 1443038"/>
                <a:gd name="connsiteX15" fmla="*/ 21431 w 2571750"/>
                <a:gd name="connsiteY15" fmla="*/ 66675 h 1443038"/>
                <a:gd name="connsiteX16" fmla="*/ 64294 w 2571750"/>
                <a:gd name="connsiteY16" fmla="*/ 109538 h 1443038"/>
                <a:gd name="connsiteX17" fmla="*/ 159544 w 2571750"/>
                <a:gd name="connsiteY17" fmla="*/ 197644 h 1443038"/>
                <a:gd name="connsiteX18" fmla="*/ 235744 w 2571750"/>
                <a:gd name="connsiteY18" fmla="*/ 264319 h 1443038"/>
                <a:gd name="connsiteX19" fmla="*/ 311944 w 2571750"/>
                <a:gd name="connsiteY19" fmla="*/ 330994 h 1443038"/>
                <a:gd name="connsiteX20" fmla="*/ 476250 w 2571750"/>
                <a:gd name="connsiteY20" fmla="*/ 461963 h 1443038"/>
                <a:gd name="connsiteX21" fmla="*/ 688181 w 2571750"/>
                <a:gd name="connsiteY21" fmla="*/ 609600 h 1443038"/>
                <a:gd name="connsiteX22" fmla="*/ 866775 w 2571750"/>
                <a:gd name="connsiteY22" fmla="*/ 728663 h 1443038"/>
                <a:gd name="connsiteX23" fmla="*/ 942975 w 2571750"/>
                <a:gd name="connsiteY23" fmla="*/ 769144 h 1443038"/>
                <a:gd name="connsiteX24" fmla="*/ 1173956 w 2571750"/>
                <a:gd name="connsiteY24" fmla="*/ 902494 h 1443038"/>
                <a:gd name="connsiteX25" fmla="*/ 1378744 w 2571750"/>
                <a:gd name="connsiteY25" fmla="*/ 1021557 h 1443038"/>
                <a:gd name="connsiteX26" fmla="*/ 1521619 w 2571750"/>
                <a:gd name="connsiteY26" fmla="*/ 1097757 h 1443038"/>
                <a:gd name="connsiteX27" fmla="*/ 1659731 w 2571750"/>
                <a:gd name="connsiteY27" fmla="*/ 1162050 h 1443038"/>
                <a:gd name="connsiteX28" fmla="*/ 1774031 w 2571750"/>
                <a:gd name="connsiteY28" fmla="*/ 1214438 h 1443038"/>
                <a:gd name="connsiteX29" fmla="*/ 1890712 w 2571750"/>
                <a:gd name="connsiteY29" fmla="*/ 1257300 h 1443038"/>
                <a:gd name="connsiteX30" fmla="*/ 1959769 w 2571750"/>
                <a:gd name="connsiteY30" fmla="*/ 1283494 h 1443038"/>
                <a:gd name="connsiteX31" fmla="*/ 2016919 w 2571750"/>
                <a:gd name="connsiteY31" fmla="*/ 1304925 h 1443038"/>
                <a:gd name="connsiteX32" fmla="*/ 2047875 w 2571750"/>
                <a:gd name="connsiteY32" fmla="*/ 1321594 h 1443038"/>
                <a:gd name="connsiteX33" fmla="*/ 2069306 w 2571750"/>
                <a:gd name="connsiteY33" fmla="*/ 1338263 h 1443038"/>
                <a:gd name="connsiteX34" fmla="*/ 2088356 w 2571750"/>
                <a:gd name="connsiteY34" fmla="*/ 1354932 h 1443038"/>
                <a:gd name="connsiteX35" fmla="*/ 2100262 w 2571750"/>
                <a:gd name="connsiteY35" fmla="*/ 1369219 h 1443038"/>
                <a:gd name="connsiteX36" fmla="*/ 2112169 w 2571750"/>
                <a:gd name="connsiteY36" fmla="*/ 1395413 h 1443038"/>
                <a:gd name="connsiteX37" fmla="*/ 2121694 w 2571750"/>
                <a:gd name="connsiteY37" fmla="*/ 1409700 h 1443038"/>
                <a:gd name="connsiteX38" fmla="*/ 2131219 w 2571750"/>
                <a:gd name="connsiteY38" fmla="*/ 1423988 h 1443038"/>
                <a:gd name="connsiteX39" fmla="*/ 2147887 w 2571750"/>
                <a:gd name="connsiteY39" fmla="*/ 1433513 h 1443038"/>
                <a:gd name="connsiteX40" fmla="*/ 2178844 w 2571750"/>
                <a:gd name="connsiteY40" fmla="*/ 1443038 h 1443038"/>
                <a:gd name="connsiteX41" fmla="*/ 2207419 w 2571750"/>
                <a:gd name="connsiteY41" fmla="*/ 1443038 h 1443038"/>
                <a:gd name="connsiteX42" fmla="*/ 2238375 w 2571750"/>
                <a:gd name="connsiteY42" fmla="*/ 1431132 h 1443038"/>
                <a:gd name="connsiteX43" fmla="*/ 2300287 w 2571750"/>
                <a:gd name="connsiteY43" fmla="*/ 1393032 h 1443038"/>
                <a:gd name="connsiteX44" fmla="*/ 2366962 w 2571750"/>
                <a:gd name="connsiteY44" fmla="*/ 1335882 h 1443038"/>
                <a:gd name="connsiteX45" fmla="*/ 2436019 w 2571750"/>
                <a:gd name="connsiteY45" fmla="*/ 1259682 h 1443038"/>
                <a:gd name="connsiteX46" fmla="*/ 2466975 w 2571750"/>
                <a:gd name="connsiteY46" fmla="*/ 1202532 h 1443038"/>
                <a:gd name="connsiteX47" fmla="*/ 2502694 w 2571750"/>
                <a:gd name="connsiteY47" fmla="*/ 1119188 h 1443038"/>
                <a:gd name="connsiteX48" fmla="*/ 2536031 w 2571750"/>
                <a:gd name="connsiteY48" fmla="*/ 1028700 h 1443038"/>
                <a:gd name="connsiteX49" fmla="*/ 2559844 w 2571750"/>
                <a:gd name="connsiteY49" fmla="*/ 952500 h 1443038"/>
                <a:gd name="connsiteX50" fmla="*/ 2571750 w 2571750"/>
                <a:gd name="connsiteY50" fmla="*/ 919163 h 1443038"/>
                <a:gd name="connsiteX51" fmla="*/ 2571750 w 2571750"/>
                <a:gd name="connsiteY51" fmla="*/ 909638 h 1443038"/>
                <a:gd name="connsiteX52" fmla="*/ 2566987 w 2571750"/>
                <a:gd name="connsiteY52" fmla="*/ 895350 h 1443038"/>
                <a:gd name="connsiteX53" fmla="*/ 2547937 w 2571750"/>
                <a:gd name="connsiteY53" fmla="*/ 892969 h 1443038"/>
                <a:gd name="connsiteX54" fmla="*/ 2524125 w 2571750"/>
                <a:gd name="connsiteY54" fmla="*/ 902494 h 1443038"/>
                <a:gd name="connsiteX55" fmla="*/ 2500312 w 2571750"/>
                <a:gd name="connsiteY55" fmla="*/ 928688 h 1443038"/>
                <a:gd name="connsiteX56" fmla="*/ 2488406 w 2571750"/>
                <a:gd name="connsiteY56" fmla="*/ 945357 h 1443038"/>
                <a:gd name="connsiteX57" fmla="*/ 2455069 w 2571750"/>
                <a:gd name="connsiteY57" fmla="*/ 985838 h 1443038"/>
                <a:gd name="connsiteX58" fmla="*/ 2409825 w 2571750"/>
                <a:gd name="connsiteY58" fmla="*/ 1031082 h 1443038"/>
                <a:gd name="connsiteX59" fmla="*/ 2378869 w 2571750"/>
                <a:gd name="connsiteY59" fmla="*/ 1059657 h 1443038"/>
                <a:gd name="connsiteX60" fmla="*/ 2333625 w 2571750"/>
                <a:gd name="connsiteY60" fmla="*/ 1085850 h 1443038"/>
                <a:gd name="connsiteX61" fmla="*/ 2309812 w 2571750"/>
                <a:gd name="connsiteY61" fmla="*/ 1092994 h 1443038"/>
                <a:gd name="connsiteX62" fmla="*/ 2224087 w 2571750"/>
                <a:gd name="connsiteY62" fmla="*/ 1078707 h 1443038"/>
                <a:gd name="connsiteX63" fmla="*/ 2097881 w 2571750"/>
                <a:gd name="connsiteY63" fmla="*/ 1047750 h 1443038"/>
                <a:gd name="connsiteX64" fmla="*/ 1962150 w 2571750"/>
                <a:gd name="connsiteY64" fmla="*/ 1007269 h 1443038"/>
                <a:gd name="connsiteX65" fmla="*/ 1776412 w 2571750"/>
                <a:gd name="connsiteY65" fmla="*/ 940594 h 1443038"/>
                <a:gd name="connsiteX66" fmla="*/ 1574006 w 2571750"/>
                <a:gd name="connsiteY66" fmla="*/ 854869 h 1443038"/>
                <a:gd name="connsiteX67" fmla="*/ 1423987 w 2571750"/>
                <a:gd name="connsiteY67" fmla="*/ 788194 h 1443038"/>
                <a:gd name="connsiteX68" fmla="*/ 1259681 w 2571750"/>
                <a:gd name="connsiteY68" fmla="*/ 707232 h 1443038"/>
                <a:gd name="connsiteX69" fmla="*/ 1207294 w 2571750"/>
                <a:gd name="connsiteY69" fmla="*/ 678657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571750" h="1443038">
                  <a:moveTo>
                    <a:pt x="1207294" y="678657"/>
                  </a:moveTo>
                  <a:lnTo>
                    <a:pt x="1054894" y="595313"/>
                  </a:lnTo>
                  <a:lnTo>
                    <a:pt x="850106" y="481013"/>
                  </a:lnTo>
                  <a:lnTo>
                    <a:pt x="683419" y="388144"/>
                  </a:lnTo>
                  <a:lnTo>
                    <a:pt x="526256" y="295275"/>
                  </a:lnTo>
                  <a:lnTo>
                    <a:pt x="376237" y="207169"/>
                  </a:lnTo>
                  <a:lnTo>
                    <a:pt x="252412" y="133350"/>
                  </a:lnTo>
                  <a:lnTo>
                    <a:pt x="145256" y="69057"/>
                  </a:lnTo>
                  <a:lnTo>
                    <a:pt x="52387" y="11907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0" y="26194"/>
                  </a:lnTo>
                  <a:lnTo>
                    <a:pt x="7144" y="45244"/>
                  </a:lnTo>
                  <a:lnTo>
                    <a:pt x="21431" y="66675"/>
                  </a:lnTo>
                  <a:lnTo>
                    <a:pt x="64294" y="109538"/>
                  </a:lnTo>
                  <a:lnTo>
                    <a:pt x="159544" y="197644"/>
                  </a:lnTo>
                  <a:lnTo>
                    <a:pt x="235744" y="264319"/>
                  </a:lnTo>
                  <a:lnTo>
                    <a:pt x="311944" y="330994"/>
                  </a:lnTo>
                  <a:lnTo>
                    <a:pt x="476250" y="461963"/>
                  </a:lnTo>
                  <a:lnTo>
                    <a:pt x="688181" y="609600"/>
                  </a:lnTo>
                  <a:lnTo>
                    <a:pt x="866775" y="728663"/>
                  </a:lnTo>
                  <a:lnTo>
                    <a:pt x="942975" y="769144"/>
                  </a:lnTo>
                  <a:lnTo>
                    <a:pt x="1173956" y="902494"/>
                  </a:lnTo>
                  <a:lnTo>
                    <a:pt x="1378744" y="1021557"/>
                  </a:lnTo>
                  <a:lnTo>
                    <a:pt x="1521619" y="1097757"/>
                  </a:lnTo>
                  <a:lnTo>
                    <a:pt x="1659731" y="1162050"/>
                  </a:lnTo>
                  <a:lnTo>
                    <a:pt x="1774031" y="1214438"/>
                  </a:lnTo>
                  <a:lnTo>
                    <a:pt x="1890712" y="1257300"/>
                  </a:lnTo>
                  <a:lnTo>
                    <a:pt x="1959769" y="1283494"/>
                  </a:lnTo>
                  <a:lnTo>
                    <a:pt x="2016919" y="1304925"/>
                  </a:lnTo>
                  <a:lnTo>
                    <a:pt x="2047875" y="1321594"/>
                  </a:lnTo>
                  <a:lnTo>
                    <a:pt x="2069306" y="1338263"/>
                  </a:lnTo>
                  <a:lnTo>
                    <a:pt x="2088356" y="1354932"/>
                  </a:lnTo>
                  <a:lnTo>
                    <a:pt x="2100262" y="1369219"/>
                  </a:lnTo>
                  <a:lnTo>
                    <a:pt x="2112169" y="1395413"/>
                  </a:lnTo>
                  <a:lnTo>
                    <a:pt x="2121694" y="1409700"/>
                  </a:lnTo>
                  <a:lnTo>
                    <a:pt x="2131219" y="1423988"/>
                  </a:lnTo>
                  <a:lnTo>
                    <a:pt x="2147887" y="1433513"/>
                  </a:lnTo>
                  <a:lnTo>
                    <a:pt x="2178844" y="1443038"/>
                  </a:lnTo>
                  <a:lnTo>
                    <a:pt x="2207419" y="1443038"/>
                  </a:lnTo>
                  <a:lnTo>
                    <a:pt x="2238375" y="1431132"/>
                  </a:lnTo>
                  <a:lnTo>
                    <a:pt x="2300287" y="1393032"/>
                  </a:lnTo>
                  <a:lnTo>
                    <a:pt x="2366962" y="1335882"/>
                  </a:lnTo>
                  <a:lnTo>
                    <a:pt x="2436019" y="1259682"/>
                  </a:lnTo>
                  <a:lnTo>
                    <a:pt x="2466975" y="1202532"/>
                  </a:lnTo>
                  <a:lnTo>
                    <a:pt x="2502694" y="1119188"/>
                  </a:lnTo>
                  <a:lnTo>
                    <a:pt x="2536031" y="1028700"/>
                  </a:lnTo>
                  <a:lnTo>
                    <a:pt x="2559844" y="952500"/>
                  </a:lnTo>
                  <a:lnTo>
                    <a:pt x="2571750" y="919163"/>
                  </a:lnTo>
                  <a:lnTo>
                    <a:pt x="2571750" y="909638"/>
                  </a:lnTo>
                  <a:lnTo>
                    <a:pt x="2566987" y="895350"/>
                  </a:lnTo>
                  <a:lnTo>
                    <a:pt x="2547937" y="892969"/>
                  </a:lnTo>
                  <a:lnTo>
                    <a:pt x="2524125" y="902494"/>
                  </a:lnTo>
                  <a:lnTo>
                    <a:pt x="2500312" y="928688"/>
                  </a:lnTo>
                  <a:lnTo>
                    <a:pt x="2488406" y="945357"/>
                  </a:lnTo>
                  <a:lnTo>
                    <a:pt x="2455069" y="985838"/>
                  </a:lnTo>
                  <a:lnTo>
                    <a:pt x="2409825" y="1031082"/>
                  </a:lnTo>
                  <a:lnTo>
                    <a:pt x="2378869" y="1059657"/>
                  </a:lnTo>
                  <a:lnTo>
                    <a:pt x="2333625" y="1085850"/>
                  </a:lnTo>
                  <a:lnTo>
                    <a:pt x="2309812" y="1092994"/>
                  </a:lnTo>
                  <a:lnTo>
                    <a:pt x="2224087" y="1078707"/>
                  </a:lnTo>
                  <a:lnTo>
                    <a:pt x="2097881" y="1047750"/>
                  </a:lnTo>
                  <a:lnTo>
                    <a:pt x="1962150" y="1007269"/>
                  </a:lnTo>
                  <a:lnTo>
                    <a:pt x="1776412" y="940594"/>
                  </a:lnTo>
                  <a:lnTo>
                    <a:pt x="1574006" y="854869"/>
                  </a:lnTo>
                  <a:lnTo>
                    <a:pt x="1423987" y="788194"/>
                  </a:lnTo>
                  <a:lnTo>
                    <a:pt x="1259681" y="707232"/>
                  </a:lnTo>
                  <a:lnTo>
                    <a:pt x="1207294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1">
              <a:extLst>
                <a:ext uri="{FF2B5EF4-FFF2-40B4-BE49-F238E27FC236}">
                  <a16:creationId xmlns:a16="http://schemas.microsoft.com/office/drawing/2014/main" id="{0DF6A1D2-45C1-40E9-888E-4C8FBED4BC71}"/>
                </a:ext>
              </a:extLst>
            </p:cNvPr>
            <p:cNvSpPr/>
            <p:nvPr/>
          </p:nvSpPr>
          <p:spPr>
            <a:xfrm rot="16200000">
              <a:off x="3096420" y="4312444"/>
              <a:ext cx="2803525" cy="334963"/>
            </a:xfrm>
            <a:custGeom>
              <a:avLst/>
              <a:gdLst>
                <a:gd name="connsiteX0" fmla="*/ 1383507 w 2802732"/>
                <a:gd name="connsiteY0" fmla="*/ 121444 h 335756"/>
                <a:gd name="connsiteX1" fmla="*/ 1514475 w 2802732"/>
                <a:gd name="connsiteY1" fmla="*/ 128587 h 335756"/>
                <a:gd name="connsiteX2" fmla="*/ 1616869 w 2802732"/>
                <a:gd name="connsiteY2" fmla="*/ 130969 h 335756"/>
                <a:gd name="connsiteX3" fmla="*/ 1845469 w 2802732"/>
                <a:gd name="connsiteY3" fmla="*/ 130969 h 335756"/>
                <a:gd name="connsiteX4" fmla="*/ 2128838 w 2802732"/>
                <a:gd name="connsiteY4" fmla="*/ 128587 h 335756"/>
                <a:gd name="connsiteX5" fmla="*/ 2376488 w 2802732"/>
                <a:gd name="connsiteY5" fmla="*/ 130969 h 335756"/>
                <a:gd name="connsiteX6" fmla="*/ 2469357 w 2802732"/>
                <a:gd name="connsiteY6" fmla="*/ 128587 h 335756"/>
                <a:gd name="connsiteX7" fmla="*/ 2493169 w 2802732"/>
                <a:gd name="connsiteY7" fmla="*/ 123825 h 335756"/>
                <a:gd name="connsiteX8" fmla="*/ 2521744 w 2802732"/>
                <a:gd name="connsiteY8" fmla="*/ 111919 h 335756"/>
                <a:gd name="connsiteX9" fmla="*/ 2545557 w 2802732"/>
                <a:gd name="connsiteY9" fmla="*/ 97631 h 335756"/>
                <a:gd name="connsiteX10" fmla="*/ 2562225 w 2802732"/>
                <a:gd name="connsiteY10" fmla="*/ 76200 h 335756"/>
                <a:gd name="connsiteX11" fmla="*/ 2586038 w 2802732"/>
                <a:gd name="connsiteY11" fmla="*/ 35719 h 335756"/>
                <a:gd name="connsiteX12" fmla="*/ 2595563 w 2802732"/>
                <a:gd name="connsiteY12" fmla="*/ 16669 h 335756"/>
                <a:gd name="connsiteX13" fmla="*/ 2802732 w 2802732"/>
                <a:gd name="connsiteY13" fmla="*/ 133350 h 335756"/>
                <a:gd name="connsiteX14" fmla="*/ 2750344 w 2802732"/>
                <a:gd name="connsiteY14" fmla="*/ 202406 h 335756"/>
                <a:gd name="connsiteX15" fmla="*/ 2724150 w 2802732"/>
                <a:gd name="connsiteY15" fmla="*/ 233362 h 335756"/>
                <a:gd name="connsiteX16" fmla="*/ 2700338 w 2802732"/>
                <a:gd name="connsiteY16" fmla="*/ 261937 h 335756"/>
                <a:gd name="connsiteX17" fmla="*/ 2667000 w 2802732"/>
                <a:gd name="connsiteY17" fmla="*/ 295275 h 335756"/>
                <a:gd name="connsiteX18" fmla="*/ 2631282 w 2802732"/>
                <a:gd name="connsiteY18" fmla="*/ 319087 h 335756"/>
                <a:gd name="connsiteX19" fmla="*/ 2602707 w 2802732"/>
                <a:gd name="connsiteY19" fmla="*/ 330994 h 335756"/>
                <a:gd name="connsiteX20" fmla="*/ 2528888 w 2802732"/>
                <a:gd name="connsiteY20" fmla="*/ 335756 h 335756"/>
                <a:gd name="connsiteX21" fmla="*/ 2433638 w 2802732"/>
                <a:gd name="connsiteY21" fmla="*/ 330994 h 335756"/>
                <a:gd name="connsiteX22" fmla="*/ 2131219 w 2802732"/>
                <a:gd name="connsiteY22" fmla="*/ 333375 h 335756"/>
                <a:gd name="connsiteX23" fmla="*/ 1759744 w 2802732"/>
                <a:gd name="connsiteY23" fmla="*/ 330994 h 335756"/>
                <a:gd name="connsiteX24" fmla="*/ 1431132 w 2802732"/>
                <a:gd name="connsiteY24" fmla="*/ 330994 h 335756"/>
                <a:gd name="connsiteX25" fmla="*/ 1143000 w 2802732"/>
                <a:gd name="connsiteY25" fmla="*/ 330994 h 335756"/>
                <a:gd name="connsiteX26" fmla="*/ 821532 w 2802732"/>
                <a:gd name="connsiteY26" fmla="*/ 330994 h 335756"/>
                <a:gd name="connsiteX27" fmla="*/ 578644 w 2802732"/>
                <a:gd name="connsiteY27" fmla="*/ 330994 h 335756"/>
                <a:gd name="connsiteX28" fmla="*/ 321469 w 2802732"/>
                <a:gd name="connsiteY28" fmla="*/ 330994 h 335756"/>
                <a:gd name="connsiteX29" fmla="*/ 188119 w 2802732"/>
                <a:gd name="connsiteY29" fmla="*/ 321469 h 335756"/>
                <a:gd name="connsiteX30" fmla="*/ 107157 w 2802732"/>
                <a:gd name="connsiteY30" fmla="*/ 311944 h 335756"/>
                <a:gd name="connsiteX31" fmla="*/ 66675 w 2802732"/>
                <a:gd name="connsiteY31" fmla="*/ 295275 h 335756"/>
                <a:gd name="connsiteX32" fmla="*/ 38100 w 2802732"/>
                <a:gd name="connsiteY32" fmla="*/ 276225 h 335756"/>
                <a:gd name="connsiteX33" fmla="*/ 16669 w 2802732"/>
                <a:gd name="connsiteY33" fmla="*/ 257175 h 335756"/>
                <a:gd name="connsiteX34" fmla="*/ 4763 w 2802732"/>
                <a:gd name="connsiteY34" fmla="*/ 238125 h 335756"/>
                <a:gd name="connsiteX35" fmla="*/ 0 w 2802732"/>
                <a:gd name="connsiteY35" fmla="*/ 216694 h 335756"/>
                <a:gd name="connsiteX36" fmla="*/ 7144 w 2802732"/>
                <a:gd name="connsiteY36" fmla="*/ 185737 h 335756"/>
                <a:gd name="connsiteX37" fmla="*/ 19050 w 2802732"/>
                <a:gd name="connsiteY37" fmla="*/ 161925 h 335756"/>
                <a:gd name="connsiteX38" fmla="*/ 42863 w 2802732"/>
                <a:gd name="connsiteY38" fmla="*/ 135731 h 335756"/>
                <a:gd name="connsiteX39" fmla="*/ 76200 w 2802732"/>
                <a:gd name="connsiteY39" fmla="*/ 109537 h 335756"/>
                <a:gd name="connsiteX40" fmla="*/ 126207 w 2802732"/>
                <a:gd name="connsiteY40" fmla="*/ 83344 h 335756"/>
                <a:gd name="connsiteX41" fmla="*/ 176213 w 2802732"/>
                <a:gd name="connsiteY41" fmla="*/ 61912 h 335756"/>
                <a:gd name="connsiteX42" fmla="*/ 238125 w 2802732"/>
                <a:gd name="connsiteY42" fmla="*/ 40481 h 335756"/>
                <a:gd name="connsiteX43" fmla="*/ 340519 w 2802732"/>
                <a:gd name="connsiteY43" fmla="*/ 16669 h 335756"/>
                <a:gd name="connsiteX44" fmla="*/ 440532 w 2802732"/>
                <a:gd name="connsiteY44" fmla="*/ 0 h 335756"/>
                <a:gd name="connsiteX45" fmla="*/ 504825 w 2802732"/>
                <a:gd name="connsiteY45" fmla="*/ 0 h 335756"/>
                <a:gd name="connsiteX46" fmla="*/ 540544 w 2802732"/>
                <a:gd name="connsiteY46" fmla="*/ 4762 h 335756"/>
                <a:gd name="connsiteX47" fmla="*/ 557213 w 2802732"/>
                <a:gd name="connsiteY47" fmla="*/ 11906 h 335756"/>
                <a:gd name="connsiteX48" fmla="*/ 571500 w 2802732"/>
                <a:gd name="connsiteY48" fmla="*/ 21431 h 335756"/>
                <a:gd name="connsiteX49" fmla="*/ 642938 w 2802732"/>
                <a:gd name="connsiteY49" fmla="*/ 40481 h 335756"/>
                <a:gd name="connsiteX50" fmla="*/ 764382 w 2802732"/>
                <a:gd name="connsiteY50" fmla="*/ 66675 h 335756"/>
                <a:gd name="connsiteX51" fmla="*/ 919163 w 2802732"/>
                <a:gd name="connsiteY51" fmla="*/ 88106 h 335756"/>
                <a:gd name="connsiteX52" fmla="*/ 1145382 w 2802732"/>
                <a:gd name="connsiteY52" fmla="*/ 104775 h 335756"/>
                <a:gd name="connsiteX53" fmla="*/ 1383507 w 2802732"/>
                <a:gd name="connsiteY53" fmla="*/ 121444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02732" h="335756">
                  <a:moveTo>
                    <a:pt x="1383507" y="121444"/>
                  </a:moveTo>
                  <a:lnTo>
                    <a:pt x="1514475" y="128587"/>
                  </a:lnTo>
                  <a:lnTo>
                    <a:pt x="1616869" y="130969"/>
                  </a:lnTo>
                  <a:lnTo>
                    <a:pt x="1845469" y="130969"/>
                  </a:lnTo>
                  <a:lnTo>
                    <a:pt x="2128838" y="128587"/>
                  </a:lnTo>
                  <a:lnTo>
                    <a:pt x="2376488" y="130969"/>
                  </a:lnTo>
                  <a:lnTo>
                    <a:pt x="2469357" y="128587"/>
                  </a:lnTo>
                  <a:lnTo>
                    <a:pt x="2493169" y="123825"/>
                  </a:lnTo>
                  <a:lnTo>
                    <a:pt x="2521744" y="111919"/>
                  </a:lnTo>
                  <a:lnTo>
                    <a:pt x="2545557" y="97631"/>
                  </a:lnTo>
                  <a:lnTo>
                    <a:pt x="2562225" y="76200"/>
                  </a:lnTo>
                  <a:lnTo>
                    <a:pt x="2586038" y="35719"/>
                  </a:lnTo>
                  <a:lnTo>
                    <a:pt x="2595563" y="16669"/>
                  </a:lnTo>
                  <a:lnTo>
                    <a:pt x="2802732" y="133350"/>
                  </a:lnTo>
                  <a:lnTo>
                    <a:pt x="2750344" y="202406"/>
                  </a:lnTo>
                  <a:lnTo>
                    <a:pt x="2724150" y="233362"/>
                  </a:lnTo>
                  <a:lnTo>
                    <a:pt x="2700338" y="261937"/>
                  </a:lnTo>
                  <a:lnTo>
                    <a:pt x="2667000" y="295275"/>
                  </a:lnTo>
                  <a:lnTo>
                    <a:pt x="2631282" y="319087"/>
                  </a:lnTo>
                  <a:lnTo>
                    <a:pt x="2602707" y="330994"/>
                  </a:lnTo>
                  <a:lnTo>
                    <a:pt x="2528888" y="335756"/>
                  </a:lnTo>
                  <a:lnTo>
                    <a:pt x="2433638" y="330994"/>
                  </a:lnTo>
                  <a:lnTo>
                    <a:pt x="2131219" y="333375"/>
                  </a:lnTo>
                  <a:lnTo>
                    <a:pt x="1759744" y="330994"/>
                  </a:lnTo>
                  <a:lnTo>
                    <a:pt x="1431132" y="330994"/>
                  </a:lnTo>
                  <a:lnTo>
                    <a:pt x="1143000" y="330994"/>
                  </a:lnTo>
                  <a:lnTo>
                    <a:pt x="821532" y="330994"/>
                  </a:lnTo>
                  <a:lnTo>
                    <a:pt x="578644" y="330994"/>
                  </a:lnTo>
                  <a:lnTo>
                    <a:pt x="321469" y="330994"/>
                  </a:lnTo>
                  <a:lnTo>
                    <a:pt x="188119" y="321469"/>
                  </a:lnTo>
                  <a:lnTo>
                    <a:pt x="107157" y="311944"/>
                  </a:lnTo>
                  <a:lnTo>
                    <a:pt x="66675" y="295275"/>
                  </a:lnTo>
                  <a:lnTo>
                    <a:pt x="38100" y="276225"/>
                  </a:lnTo>
                  <a:lnTo>
                    <a:pt x="16669" y="257175"/>
                  </a:lnTo>
                  <a:lnTo>
                    <a:pt x="4763" y="238125"/>
                  </a:lnTo>
                  <a:lnTo>
                    <a:pt x="0" y="216694"/>
                  </a:lnTo>
                  <a:lnTo>
                    <a:pt x="7144" y="185737"/>
                  </a:lnTo>
                  <a:lnTo>
                    <a:pt x="19050" y="161925"/>
                  </a:lnTo>
                  <a:lnTo>
                    <a:pt x="42863" y="135731"/>
                  </a:lnTo>
                  <a:lnTo>
                    <a:pt x="76200" y="109537"/>
                  </a:lnTo>
                  <a:lnTo>
                    <a:pt x="126207" y="83344"/>
                  </a:lnTo>
                  <a:lnTo>
                    <a:pt x="176213" y="61912"/>
                  </a:lnTo>
                  <a:lnTo>
                    <a:pt x="238125" y="40481"/>
                  </a:lnTo>
                  <a:lnTo>
                    <a:pt x="340519" y="16669"/>
                  </a:lnTo>
                  <a:lnTo>
                    <a:pt x="440532" y="0"/>
                  </a:lnTo>
                  <a:lnTo>
                    <a:pt x="504825" y="0"/>
                  </a:lnTo>
                  <a:lnTo>
                    <a:pt x="540544" y="4762"/>
                  </a:lnTo>
                  <a:lnTo>
                    <a:pt x="557213" y="11906"/>
                  </a:lnTo>
                  <a:lnTo>
                    <a:pt x="571500" y="21431"/>
                  </a:lnTo>
                  <a:lnTo>
                    <a:pt x="642938" y="40481"/>
                  </a:lnTo>
                  <a:lnTo>
                    <a:pt x="764382" y="66675"/>
                  </a:lnTo>
                  <a:lnTo>
                    <a:pt x="919163" y="88106"/>
                  </a:lnTo>
                  <a:lnTo>
                    <a:pt x="1145382" y="104775"/>
                  </a:lnTo>
                  <a:lnTo>
                    <a:pt x="1383507" y="121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3">
              <a:extLst>
                <a:ext uri="{FF2B5EF4-FFF2-40B4-BE49-F238E27FC236}">
                  <a16:creationId xmlns:a16="http://schemas.microsoft.com/office/drawing/2014/main" id="{7F3AF96C-3BD7-45AA-9D5E-28C889271281}"/>
                </a:ext>
              </a:extLst>
            </p:cNvPr>
            <p:cNvSpPr/>
            <p:nvPr/>
          </p:nvSpPr>
          <p:spPr>
            <a:xfrm>
              <a:off x="5324476" y="1771650"/>
              <a:ext cx="614363" cy="1382712"/>
            </a:xfrm>
            <a:custGeom>
              <a:avLst/>
              <a:gdLst>
                <a:gd name="connsiteX0" fmla="*/ 502444 w 614363"/>
                <a:gd name="connsiteY0" fmla="*/ 509587 h 1383506"/>
                <a:gd name="connsiteX1" fmla="*/ 478631 w 614363"/>
                <a:gd name="connsiteY1" fmla="*/ 342900 h 1383506"/>
                <a:gd name="connsiteX2" fmla="*/ 471488 w 614363"/>
                <a:gd name="connsiteY2" fmla="*/ 285750 h 1383506"/>
                <a:gd name="connsiteX3" fmla="*/ 402431 w 614363"/>
                <a:gd name="connsiteY3" fmla="*/ 109537 h 1383506"/>
                <a:gd name="connsiteX4" fmla="*/ 323850 w 614363"/>
                <a:gd name="connsiteY4" fmla="*/ 80962 h 1383506"/>
                <a:gd name="connsiteX5" fmla="*/ 238125 w 614363"/>
                <a:gd name="connsiteY5" fmla="*/ 54769 h 1383506"/>
                <a:gd name="connsiteX6" fmla="*/ 152400 w 614363"/>
                <a:gd name="connsiteY6" fmla="*/ 30956 h 1383506"/>
                <a:gd name="connsiteX7" fmla="*/ 42863 w 614363"/>
                <a:gd name="connsiteY7" fmla="*/ 2381 h 1383506"/>
                <a:gd name="connsiteX8" fmla="*/ 28575 w 614363"/>
                <a:gd name="connsiteY8" fmla="*/ 0 h 1383506"/>
                <a:gd name="connsiteX9" fmla="*/ 14288 w 614363"/>
                <a:gd name="connsiteY9" fmla="*/ 0 h 1383506"/>
                <a:gd name="connsiteX10" fmla="*/ 2381 w 614363"/>
                <a:gd name="connsiteY10" fmla="*/ 4762 h 1383506"/>
                <a:gd name="connsiteX11" fmla="*/ 0 w 614363"/>
                <a:gd name="connsiteY11" fmla="*/ 14287 h 1383506"/>
                <a:gd name="connsiteX12" fmla="*/ 4763 w 614363"/>
                <a:gd name="connsiteY12" fmla="*/ 33337 h 1383506"/>
                <a:gd name="connsiteX13" fmla="*/ 14288 w 614363"/>
                <a:gd name="connsiteY13" fmla="*/ 47625 h 1383506"/>
                <a:gd name="connsiteX14" fmla="*/ 40481 w 614363"/>
                <a:gd name="connsiteY14" fmla="*/ 66675 h 1383506"/>
                <a:gd name="connsiteX15" fmla="*/ 83344 w 614363"/>
                <a:gd name="connsiteY15" fmla="*/ 95250 h 1383506"/>
                <a:gd name="connsiteX16" fmla="*/ 109538 w 614363"/>
                <a:gd name="connsiteY16" fmla="*/ 119062 h 1383506"/>
                <a:gd name="connsiteX17" fmla="*/ 135731 w 614363"/>
                <a:gd name="connsiteY17" fmla="*/ 142875 h 1383506"/>
                <a:gd name="connsiteX18" fmla="*/ 161925 w 614363"/>
                <a:gd name="connsiteY18" fmla="*/ 173831 h 1383506"/>
                <a:gd name="connsiteX19" fmla="*/ 173831 w 614363"/>
                <a:gd name="connsiteY19" fmla="*/ 195262 h 1383506"/>
                <a:gd name="connsiteX20" fmla="*/ 180975 w 614363"/>
                <a:gd name="connsiteY20" fmla="*/ 223837 h 1383506"/>
                <a:gd name="connsiteX21" fmla="*/ 190500 w 614363"/>
                <a:gd name="connsiteY21" fmla="*/ 273844 h 1383506"/>
                <a:gd name="connsiteX22" fmla="*/ 223838 w 614363"/>
                <a:gd name="connsiteY22" fmla="*/ 438150 h 1383506"/>
                <a:gd name="connsiteX23" fmla="*/ 278606 w 614363"/>
                <a:gd name="connsiteY23" fmla="*/ 700087 h 1383506"/>
                <a:gd name="connsiteX24" fmla="*/ 321469 w 614363"/>
                <a:gd name="connsiteY24" fmla="*/ 895350 h 1383506"/>
                <a:gd name="connsiteX25" fmla="*/ 354806 w 614363"/>
                <a:gd name="connsiteY25" fmla="*/ 1064419 h 1383506"/>
                <a:gd name="connsiteX26" fmla="*/ 373856 w 614363"/>
                <a:gd name="connsiteY26" fmla="*/ 1162050 h 1383506"/>
                <a:gd name="connsiteX27" fmla="*/ 385763 w 614363"/>
                <a:gd name="connsiteY27" fmla="*/ 1209675 h 1383506"/>
                <a:gd name="connsiteX28" fmla="*/ 402431 w 614363"/>
                <a:gd name="connsiteY28" fmla="*/ 1252537 h 1383506"/>
                <a:gd name="connsiteX29" fmla="*/ 428625 w 614363"/>
                <a:gd name="connsiteY29" fmla="*/ 1300162 h 1383506"/>
                <a:gd name="connsiteX30" fmla="*/ 450056 w 614363"/>
                <a:gd name="connsiteY30" fmla="*/ 1333500 h 1383506"/>
                <a:gd name="connsiteX31" fmla="*/ 471488 w 614363"/>
                <a:gd name="connsiteY31" fmla="*/ 1357312 h 1383506"/>
                <a:gd name="connsiteX32" fmla="*/ 495300 w 614363"/>
                <a:gd name="connsiteY32" fmla="*/ 1373981 h 1383506"/>
                <a:gd name="connsiteX33" fmla="*/ 523875 w 614363"/>
                <a:gd name="connsiteY33" fmla="*/ 1381125 h 1383506"/>
                <a:gd name="connsiteX34" fmla="*/ 554831 w 614363"/>
                <a:gd name="connsiteY34" fmla="*/ 1383506 h 1383506"/>
                <a:gd name="connsiteX35" fmla="*/ 578644 w 614363"/>
                <a:gd name="connsiteY35" fmla="*/ 1376362 h 1383506"/>
                <a:gd name="connsiteX36" fmla="*/ 595313 w 614363"/>
                <a:gd name="connsiteY36" fmla="*/ 1362075 h 1383506"/>
                <a:gd name="connsiteX37" fmla="*/ 604838 w 614363"/>
                <a:gd name="connsiteY37" fmla="*/ 1347787 h 1383506"/>
                <a:gd name="connsiteX38" fmla="*/ 611981 w 614363"/>
                <a:gd name="connsiteY38" fmla="*/ 1321594 h 1383506"/>
                <a:gd name="connsiteX39" fmla="*/ 614363 w 614363"/>
                <a:gd name="connsiteY39" fmla="*/ 1297781 h 1383506"/>
                <a:gd name="connsiteX40" fmla="*/ 607219 w 614363"/>
                <a:gd name="connsiteY40" fmla="*/ 1245394 h 1383506"/>
                <a:gd name="connsiteX41" fmla="*/ 576263 w 614363"/>
                <a:gd name="connsiteY41" fmla="*/ 1002506 h 1383506"/>
                <a:gd name="connsiteX42" fmla="*/ 550069 w 614363"/>
                <a:gd name="connsiteY42" fmla="*/ 828675 h 1383506"/>
                <a:gd name="connsiteX43" fmla="*/ 502444 w 614363"/>
                <a:gd name="connsiteY43" fmla="*/ 509587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14363" h="1383506">
                  <a:moveTo>
                    <a:pt x="502444" y="509587"/>
                  </a:moveTo>
                  <a:lnTo>
                    <a:pt x="478631" y="342900"/>
                  </a:lnTo>
                  <a:lnTo>
                    <a:pt x="471488" y="285750"/>
                  </a:lnTo>
                  <a:lnTo>
                    <a:pt x="402431" y="109537"/>
                  </a:lnTo>
                  <a:lnTo>
                    <a:pt x="323850" y="80962"/>
                  </a:lnTo>
                  <a:lnTo>
                    <a:pt x="238125" y="54769"/>
                  </a:lnTo>
                  <a:lnTo>
                    <a:pt x="152400" y="30956"/>
                  </a:lnTo>
                  <a:lnTo>
                    <a:pt x="42863" y="2381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3" y="33337"/>
                  </a:lnTo>
                  <a:lnTo>
                    <a:pt x="14288" y="47625"/>
                  </a:lnTo>
                  <a:lnTo>
                    <a:pt x="40481" y="66675"/>
                  </a:lnTo>
                  <a:lnTo>
                    <a:pt x="83344" y="95250"/>
                  </a:lnTo>
                  <a:lnTo>
                    <a:pt x="109538" y="119062"/>
                  </a:lnTo>
                  <a:lnTo>
                    <a:pt x="135731" y="142875"/>
                  </a:lnTo>
                  <a:lnTo>
                    <a:pt x="161925" y="173831"/>
                  </a:lnTo>
                  <a:lnTo>
                    <a:pt x="173831" y="195262"/>
                  </a:lnTo>
                  <a:lnTo>
                    <a:pt x="180975" y="223837"/>
                  </a:lnTo>
                  <a:lnTo>
                    <a:pt x="190500" y="273844"/>
                  </a:lnTo>
                  <a:lnTo>
                    <a:pt x="223838" y="438150"/>
                  </a:lnTo>
                  <a:lnTo>
                    <a:pt x="278606" y="700087"/>
                  </a:lnTo>
                  <a:lnTo>
                    <a:pt x="321469" y="895350"/>
                  </a:lnTo>
                  <a:lnTo>
                    <a:pt x="354806" y="1064419"/>
                  </a:lnTo>
                  <a:lnTo>
                    <a:pt x="373856" y="1162050"/>
                  </a:lnTo>
                  <a:lnTo>
                    <a:pt x="385763" y="1209675"/>
                  </a:lnTo>
                  <a:lnTo>
                    <a:pt x="402431" y="1252537"/>
                  </a:lnTo>
                  <a:lnTo>
                    <a:pt x="428625" y="1300162"/>
                  </a:lnTo>
                  <a:lnTo>
                    <a:pt x="450056" y="1333500"/>
                  </a:lnTo>
                  <a:lnTo>
                    <a:pt x="471488" y="1357312"/>
                  </a:lnTo>
                  <a:lnTo>
                    <a:pt x="495300" y="1373981"/>
                  </a:lnTo>
                  <a:lnTo>
                    <a:pt x="523875" y="1381125"/>
                  </a:lnTo>
                  <a:lnTo>
                    <a:pt x="554831" y="1383506"/>
                  </a:lnTo>
                  <a:lnTo>
                    <a:pt x="578644" y="1376362"/>
                  </a:lnTo>
                  <a:lnTo>
                    <a:pt x="595313" y="1362075"/>
                  </a:lnTo>
                  <a:lnTo>
                    <a:pt x="604838" y="1347787"/>
                  </a:lnTo>
                  <a:lnTo>
                    <a:pt x="611981" y="1321594"/>
                  </a:lnTo>
                  <a:lnTo>
                    <a:pt x="614363" y="1297781"/>
                  </a:lnTo>
                  <a:lnTo>
                    <a:pt x="607219" y="1245394"/>
                  </a:lnTo>
                  <a:lnTo>
                    <a:pt x="576263" y="1002506"/>
                  </a:lnTo>
                  <a:lnTo>
                    <a:pt x="550069" y="828675"/>
                  </a:lnTo>
                  <a:lnTo>
                    <a:pt x="502444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4">
              <a:extLst>
                <a:ext uri="{FF2B5EF4-FFF2-40B4-BE49-F238E27FC236}">
                  <a16:creationId xmlns:a16="http://schemas.microsoft.com/office/drawing/2014/main" id="{4F61D90F-DB72-4353-9AFF-92579AA6ADE5}"/>
                </a:ext>
              </a:extLst>
            </p:cNvPr>
            <p:cNvSpPr/>
            <p:nvPr/>
          </p:nvSpPr>
          <p:spPr>
            <a:xfrm>
              <a:off x="5665788" y="1647825"/>
              <a:ext cx="2190750" cy="1296988"/>
            </a:xfrm>
            <a:custGeom>
              <a:avLst/>
              <a:gdLst>
                <a:gd name="connsiteX0" fmla="*/ 807244 w 2190750"/>
                <a:gd name="connsiteY0" fmla="*/ 171450 h 1297781"/>
                <a:gd name="connsiteX1" fmla="*/ 481012 w 2190750"/>
                <a:gd name="connsiteY1" fmla="*/ 202406 h 1297781"/>
                <a:gd name="connsiteX2" fmla="*/ 178594 w 2190750"/>
                <a:gd name="connsiteY2" fmla="*/ 230981 h 1297781"/>
                <a:gd name="connsiteX3" fmla="*/ 0 w 2190750"/>
                <a:gd name="connsiteY3" fmla="*/ 247650 h 1297781"/>
                <a:gd name="connsiteX4" fmla="*/ 69056 w 2190750"/>
                <a:gd name="connsiteY4" fmla="*/ 450056 h 1297781"/>
                <a:gd name="connsiteX5" fmla="*/ 414337 w 2190750"/>
                <a:gd name="connsiteY5" fmla="*/ 404813 h 1297781"/>
                <a:gd name="connsiteX6" fmla="*/ 683419 w 2190750"/>
                <a:gd name="connsiteY6" fmla="*/ 371475 h 1297781"/>
                <a:gd name="connsiteX7" fmla="*/ 983456 w 2190750"/>
                <a:gd name="connsiteY7" fmla="*/ 330994 h 1297781"/>
                <a:gd name="connsiteX8" fmla="*/ 1290637 w 2190750"/>
                <a:gd name="connsiteY8" fmla="*/ 290513 h 1297781"/>
                <a:gd name="connsiteX9" fmla="*/ 1557337 w 2190750"/>
                <a:gd name="connsiteY9" fmla="*/ 257175 h 1297781"/>
                <a:gd name="connsiteX10" fmla="*/ 1664494 w 2190750"/>
                <a:gd name="connsiteY10" fmla="*/ 242888 h 1297781"/>
                <a:gd name="connsiteX11" fmla="*/ 1721644 w 2190750"/>
                <a:gd name="connsiteY11" fmla="*/ 238125 h 1297781"/>
                <a:gd name="connsiteX12" fmla="*/ 1743075 w 2190750"/>
                <a:gd name="connsiteY12" fmla="*/ 240506 h 1297781"/>
                <a:gd name="connsiteX13" fmla="*/ 1771650 w 2190750"/>
                <a:gd name="connsiteY13" fmla="*/ 250031 h 1297781"/>
                <a:gd name="connsiteX14" fmla="*/ 1783556 w 2190750"/>
                <a:gd name="connsiteY14" fmla="*/ 264319 h 1297781"/>
                <a:gd name="connsiteX15" fmla="*/ 1788319 w 2190750"/>
                <a:gd name="connsiteY15" fmla="*/ 280988 h 1297781"/>
                <a:gd name="connsiteX16" fmla="*/ 1788319 w 2190750"/>
                <a:gd name="connsiteY16" fmla="*/ 319088 h 1297781"/>
                <a:gd name="connsiteX17" fmla="*/ 1774031 w 2190750"/>
                <a:gd name="connsiteY17" fmla="*/ 433388 h 1297781"/>
                <a:gd name="connsiteX18" fmla="*/ 1743075 w 2190750"/>
                <a:gd name="connsiteY18" fmla="*/ 621506 h 1297781"/>
                <a:gd name="connsiteX19" fmla="*/ 1697831 w 2190750"/>
                <a:gd name="connsiteY19" fmla="*/ 840581 h 1297781"/>
                <a:gd name="connsiteX20" fmla="*/ 1645444 w 2190750"/>
                <a:gd name="connsiteY20" fmla="*/ 1059656 h 1297781"/>
                <a:gd name="connsiteX21" fmla="*/ 1628775 w 2190750"/>
                <a:gd name="connsiteY21" fmla="*/ 1207294 h 1297781"/>
                <a:gd name="connsiteX22" fmla="*/ 1635919 w 2190750"/>
                <a:gd name="connsiteY22" fmla="*/ 1243013 h 1297781"/>
                <a:gd name="connsiteX23" fmla="*/ 1643062 w 2190750"/>
                <a:gd name="connsiteY23" fmla="*/ 1264444 h 1297781"/>
                <a:gd name="connsiteX24" fmla="*/ 1654969 w 2190750"/>
                <a:gd name="connsiteY24" fmla="*/ 1276350 h 1297781"/>
                <a:gd name="connsiteX25" fmla="*/ 1671637 w 2190750"/>
                <a:gd name="connsiteY25" fmla="*/ 1288256 h 1297781"/>
                <a:gd name="connsiteX26" fmla="*/ 1695450 w 2190750"/>
                <a:gd name="connsiteY26" fmla="*/ 1295400 h 1297781"/>
                <a:gd name="connsiteX27" fmla="*/ 1733550 w 2190750"/>
                <a:gd name="connsiteY27" fmla="*/ 1297781 h 1297781"/>
                <a:gd name="connsiteX28" fmla="*/ 1771650 w 2190750"/>
                <a:gd name="connsiteY28" fmla="*/ 1285875 h 1297781"/>
                <a:gd name="connsiteX29" fmla="*/ 1802606 w 2190750"/>
                <a:gd name="connsiteY29" fmla="*/ 1271588 h 1297781"/>
                <a:gd name="connsiteX30" fmla="*/ 1821656 w 2190750"/>
                <a:gd name="connsiteY30" fmla="*/ 1243013 h 1297781"/>
                <a:gd name="connsiteX31" fmla="*/ 1895475 w 2190750"/>
                <a:gd name="connsiteY31" fmla="*/ 1059656 h 1297781"/>
                <a:gd name="connsiteX32" fmla="*/ 1978819 w 2190750"/>
                <a:gd name="connsiteY32" fmla="*/ 840581 h 1297781"/>
                <a:gd name="connsiteX33" fmla="*/ 2033587 w 2190750"/>
                <a:gd name="connsiteY33" fmla="*/ 673894 h 1297781"/>
                <a:gd name="connsiteX34" fmla="*/ 2074069 w 2190750"/>
                <a:gd name="connsiteY34" fmla="*/ 542925 h 1297781"/>
                <a:gd name="connsiteX35" fmla="*/ 2119312 w 2190750"/>
                <a:gd name="connsiteY35" fmla="*/ 383381 h 1297781"/>
                <a:gd name="connsiteX36" fmla="*/ 2121694 w 2190750"/>
                <a:gd name="connsiteY36" fmla="*/ 371475 h 1297781"/>
                <a:gd name="connsiteX37" fmla="*/ 2133600 w 2190750"/>
                <a:gd name="connsiteY37" fmla="*/ 359569 h 1297781"/>
                <a:gd name="connsiteX38" fmla="*/ 2162175 w 2190750"/>
                <a:gd name="connsiteY38" fmla="*/ 326231 h 1297781"/>
                <a:gd name="connsiteX39" fmla="*/ 2176462 w 2190750"/>
                <a:gd name="connsiteY39" fmla="*/ 302419 h 1297781"/>
                <a:gd name="connsiteX40" fmla="*/ 2185987 w 2190750"/>
                <a:gd name="connsiteY40" fmla="*/ 278606 h 1297781"/>
                <a:gd name="connsiteX41" fmla="*/ 2190750 w 2190750"/>
                <a:gd name="connsiteY41" fmla="*/ 247650 h 1297781"/>
                <a:gd name="connsiteX42" fmla="*/ 2188369 w 2190750"/>
                <a:gd name="connsiteY42" fmla="*/ 221456 h 1297781"/>
                <a:gd name="connsiteX43" fmla="*/ 2169319 w 2190750"/>
                <a:gd name="connsiteY43" fmla="*/ 195263 h 1297781"/>
                <a:gd name="connsiteX44" fmla="*/ 2138362 w 2190750"/>
                <a:gd name="connsiteY44" fmla="*/ 166688 h 1297781"/>
                <a:gd name="connsiteX45" fmla="*/ 2074069 w 2190750"/>
                <a:gd name="connsiteY45" fmla="*/ 111919 h 1297781"/>
                <a:gd name="connsiteX46" fmla="*/ 1969294 w 2190750"/>
                <a:gd name="connsiteY46" fmla="*/ 47625 h 1297781"/>
                <a:gd name="connsiteX47" fmla="*/ 1885950 w 2190750"/>
                <a:gd name="connsiteY47" fmla="*/ 2381 h 1297781"/>
                <a:gd name="connsiteX48" fmla="*/ 1876425 w 2190750"/>
                <a:gd name="connsiteY48" fmla="*/ 0 h 1297781"/>
                <a:gd name="connsiteX49" fmla="*/ 1862137 w 2190750"/>
                <a:gd name="connsiteY49" fmla="*/ 0 h 1297781"/>
                <a:gd name="connsiteX50" fmla="*/ 1778794 w 2190750"/>
                <a:gd name="connsiteY50" fmla="*/ 26194 h 1297781"/>
                <a:gd name="connsiteX51" fmla="*/ 1631156 w 2190750"/>
                <a:gd name="connsiteY51" fmla="*/ 71438 h 1297781"/>
                <a:gd name="connsiteX52" fmla="*/ 1571625 w 2190750"/>
                <a:gd name="connsiteY52" fmla="*/ 88106 h 1297781"/>
                <a:gd name="connsiteX53" fmla="*/ 1423987 w 2190750"/>
                <a:gd name="connsiteY53" fmla="*/ 104775 h 1297781"/>
                <a:gd name="connsiteX54" fmla="*/ 1097756 w 2190750"/>
                <a:gd name="connsiteY54" fmla="*/ 140494 h 1297781"/>
                <a:gd name="connsiteX55" fmla="*/ 807244 w 2190750"/>
                <a:gd name="connsiteY55" fmla="*/ 171450 h 1297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90750" h="1297781">
                  <a:moveTo>
                    <a:pt x="807244" y="171450"/>
                  </a:moveTo>
                  <a:lnTo>
                    <a:pt x="481012" y="202406"/>
                  </a:lnTo>
                  <a:lnTo>
                    <a:pt x="178594" y="230981"/>
                  </a:lnTo>
                  <a:lnTo>
                    <a:pt x="0" y="247650"/>
                  </a:lnTo>
                  <a:lnTo>
                    <a:pt x="69056" y="450056"/>
                  </a:lnTo>
                  <a:lnTo>
                    <a:pt x="414337" y="404813"/>
                  </a:lnTo>
                  <a:lnTo>
                    <a:pt x="683419" y="371475"/>
                  </a:lnTo>
                  <a:lnTo>
                    <a:pt x="983456" y="330994"/>
                  </a:lnTo>
                  <a:lnTo>
                    <a:pt x="1290637" y="290513"/>
                  </a:lnTo>
                  <a:lnTo>
                    <a:pt x="1557337" y="257175"/>
                  </a:lnTo>
                  <a:lnTo>
                    <a:pt x="1664494" y="242888"/>
                  </a:lnTo>
                  <a:lnTo>
                    <a:pt x="1721644" y="238125"/>
                  </a:lnTo>
                  <a:lnTo>
                    <a:pt x="1743075" y="240506"/>
                  </a:lnTo>
                  <a:lnTo>
                    <a:pt x="1771650" y="250031"/>
                  </a:lnTo>
                  <a:lnTo>
                    <a:pt x="1783556" y="264319"/>
                  </a:lnTo>
                  <a:lnTo>
                    <a:pt x="1788319" y="280988"/>
                  </a:lnTo>
                  <a:lnTo>
                    <a:pt x="1788319" y="319088"/>
                  </a:lnTo>
                  <a:lnTo>
                    <a:pt x="1774031" y="433388"/>
                  </a:lnTo>
                  <a:lnTo>
                    <a:pt x="1743075" y="621506"/>
                  </a:lnTo>
                  <a:lnTo>
                    <a:pt x="1697831" y="840581"/>
                  </a:lnTo>
                  <a:lnTo>
                    <a:pt x="1645444" y="1059656"/>
                  </a:lnTo>
                  <a:lnTo>
                    <a:pt x="1628775" y="1207294"/>
                  </a:lnTo>
                  <a:lnTo>
                    <a:pt x="1635919" y="1243013"/>
                  </a:lnTo>
                  <a:lnTo>
                    <a:pt x="1643062" y="1264444"/>
                  </a:lnTo>
                  <a:lnTo>
                    <a:pt x="1654969" y="1276350"/>
                  </a:lnTo>
                  <a:lnTo>
                    <a:pt x="1671637" y="1288256"/>
                  </a:lnTo>
                  <a:lnTo>
                    <a:pt x="1695450" y="1295400"/>
                  </a:lnTo>
                  <a:lnTo>
                    <a:pt x="1733550" y="1297781"/>
                  </a:lnTo>
                  <a:lnTo>
                    <a:pt x="1771650" y="1285875"/>
                  </a:lnTo>
                  <a:lnTo>
                    <a:pt x="1802606" y="1271588"/>
                  </a:lnTo>
                  <a:lnTo>
                    <a:pt x="1821656" y="1243013"/>
                  </a:lnTo>
                  <a:lnTo>
                    <a:pt x="1895475" y="1059656"/>
                  </a:lnTo>
                  <a:lnTo>
                    <a:pt x="1978819" y="840581"/>
                  </a:lnTo>
                  <a:lnTo>
                    <a:pt x="2033587" y="673894"/>
                  </a:lnTo>
                  <a:lnTo>
                    <a:pt x="2074069" y="542925"/>
                  </a:lnTo>
                  <a:lnTo>
                    <a:pt x="2119312" y="383381"/>
                  </a:lnTo>
                  <a:lnTo>
                    <a:pt x="2121694" y="371475"/>
                  </a:lnTo>
                  <a:lnTo>
                    <a:pt x="2133600" y="359569"/>
                  </a:lnTo>
                  <a:lnTo>
                    <a:pt x="2162175" y="326231"/>
                  </a:lnTo>
                  <a:lnTo>
                    <a:pt x="2176462" y="302419"/>
                  </a:lnTo>
                  <a:lnTo>
                    <a:pt x="2185987" y="278606"/>
                  </a:lnTo>
                  <a:lnTo>
                    <a:pt x="2190750" y="247650"/>
                  </a:lnTo>
                  <a:lnTo>
                    <a:pt x="2188369" y="221456"/>
                  </a:lnTo>
                  <a:lnTo>
                    <a:pt x="2169319" y="195263"/>
                  </a:lnTo>
                  <a:lnTo>
                    <a:pt x="2138362" y="166688"/>
                  </a:lnTo>
                  <a:lnTo>
                    <a:pt x="2074069" y="111919"/>
                  </a:lnTo>
                  <a:lnTo>
                    <a:pt x="1969294" y="47625"/>
                  </a:lnTo>
                  <a:lnTo>
                    <a:pt x="1885950" y="2381"/>
                  </a:lnTo>
                  <a:lnTo>
                    <a:pt x="1876425" y="0"/>
                  </a:lnTo>
                  <a:lnTo>
                    <a:pt x="1862137" y="0"/>
                  </a:lnTo>
                  <a:lnTo>
                    <a:pt x="1778794" y="26194"/>
                  </a:lnTo>
                  <a:lnTo>
                    <a:pt x="1631156" y="71438"/>
                  </a:lnTo>
                  <a:lnTo>
                    <a:pt x="1571625" y="88106"/>
                  </a:lnTo>
                  <a:lnTo>
                    <a:pt x="1423987" y="104775"/>
                  </a:lnTo>
                  <a:lnTo>
                    <a:pt x="1097756" y="140494"/>
                  </a:lnTo>
                  <a:lnTo>
                    <a:pt x="807244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5">
              <a:extLst>
                <a:ext uri="{FF2B5EF4-FFF2-40B4-BE49-F238E27FC236}">
                  <a16:creationId xmlns:a16="http://schemas.microsoft.com/office/drawing/2014/main" id="{33F0F9FC-C870-43BB-BD74-CF2CC4D2A7D8}"/>
                </a:ext>
              </a:extLst>
            </p:cNvPr>
            <p:cNvSpPr/>
            <p:nvPr/>
          </p:nvSpPr>
          <p:spPr>
            <a:xfrm>
              <a:off x="5848351" y="2665414"/>
              <a:ext cx="1541463" cy="377825"/>
            </a:xfrm>
            <a:custGeom>
              <a:avLst/>
              <a:gdLst>
                <a:gd name="connsiteX0" fmla="*/ 390525 w 1540669"/>
                <a:gd name="connsiteY0" fmla="*/ 140494 h 378619"/>
                <a:gd name="connsiteX1" fmla="*/ 704850 w 1540669"/>
                <a:gd name="connsiteY1" fmla="*/ 97631 h 378619"/>
                <a:gd name="connsiteX2" fmla="*/ 969169 w 1540669"/>
                <a:gd name="connsiteY2" fmla="*/ 64294 h 378619"/>
                <a:gd name="connsiteX3" fmla="*/ 1181100 w 1540669"/>
                <a:gd name="connsiteY3" fmla="*/ 35719 h 378619"/>
                <a:gd name="connsiteX4" fmla="*/ 1540669 w 1540669"/>
                <a:gd name="connsiteY4" fmla="*/ 0 h 378619"/>
                <a:gd name="connsiteX5" fmla="*/ 1512094 w 1540669"/>
                <a:gd name="connsiteY5" fmla="*/ 176212 h 378619"/>
                <a:gd name="connsiteX6" fmla="*/ 1326356 w 1540669"/>
                <a:gd name="connsiteY6" fmla="*/ 202406 h 378619"/>
                <a:gd name="connsiteX7" fmla="*/ 1202531 w 1540669"/>
                <a:gd name="connsiteY7" fmla="*/ 211931 h 378619"/>
                <a:gd name="connsiteX8" fmla="*/ 1009650 w 1540669"/>
                <a:gd name="connsiteY8" fmla="*/ 226219 h 378619"/>
                <a:gd name="connsiteX9" fmla="*/ 833438 w 1540669"/>
                <a:gd name="connsiteY9" fmla="*/ 242887 h 378619"/>
                <a:gd name="connsiteX10" fmla="*/ 695325 w 1540669"/>
                <a:gd name="connsiteY10" fmla="*/ 257175 h 378619"/>
                <a:gd name="connsiteX11" fmla="*/ 526256 w 1540669"/>
                <a:gd name="connsiteY11" fmla="*/ 280987 h 378619"/>
                <a:gd name="connsiteX12" fmla="*/ 397669 w 1540669"/>
                <a:gd name="connsiteY12" fmla="*/ 302419 h 378619"/>
                <a:gd name="connsiteX13" fmla="*/ 252413 w 1540669"/>
                <a:gd name="connsiteY13" fmla="*/ 328612 h 378619"/>
                <a:gd name="connsiteX14" fmla="*/ 21431 w 1540669"/>
                <a:gd name="connsiteY14" fmla="*/ 378619 h 378619"/>
                <a:gd name="connsiteX15" fmla="*/ 0 w 1540669"/>
                <a:gd name="connsiteY15" fmla="*/ 195262 h 378619"/>
                <a:gd name="connsiteX16" fmla="*/ 390525 w 1540669"/>
                <a:gd name="connsiteY16" fmla="*/ 1404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0669" h="378619">
                  <a:moveTo>
                    <a:pt x="390525" y="140494"/>
                  </a:moveTo>
                  <a:lnTo>
                    <a:pt x="704850" y="97631"/>
                  </a:lnTo>
                  <a:lnTo>
                    <a:pt x="969169" y="64294"/>
                  </a:lnTo>
                  <a:lnTo>
                    <a:pt x="1181100" y="35719"/>
                  </a:lnTo>
                  <a:lnTo>
                    <a:pt x="1540669" y="0"/>
                  </a:lnTo>
                  <a:lnTo>
                    <a:pt x="1512094" y="176212"/>
                  </a:lnTo>
                  <a:lnTo>
                    <a:pt x="1326356" y="202406"/>
                  </a:lnTo>
                  <a:lnTo>
                    <a:pt x="1202531" y="211931"/>
                  </a:lnTo>
                  <a:lnTo>
                    <a:pt x="1009650" y="226219"/>
                  </a:lnTo>
                  <a:lnTo>
                    <a:pt x="833438" y="242887"/>
                  </a:lnTo>
                  <a:lnTo>
                    <a:pt x="695325" y="257175"/>
                  </a:lnTo>
                  <a:lnTo>
                    <a:pt x="526256" y="280987"/>
                  </a:lnTo>
                  <a:lnTo>
                    <a:pt x="397669" y="302419"/>
                  </a:lnTo>
                  <a:lnTo>
                    <a:pt x="252413" y="328612"/>
                  </a:lnTo>
                  <a:lnTo>
                    <a:pt x="21431" y="378619"/>
                  </a:lnTo>
                  <a:lnTo>
                    <a:pt x="0" y="195262"/>
                  </a:lnTo>
                  <a:lnTo>
                    <a:pt x="39052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6">
              <a:extLst>
                <a:ext uri="{FF2B5EF4-FFF2-40B4-BE49-F238E27FC236}">
                  <a16:creationId xmlns:a16="http://schemas.microsoft.com/office/drawing/2014/main" id="{1596E5E1-2C06-47A8-A198-93AB2CE43709}"/>
                </a:ext>
              </a:extLst>
            </p:cNvPr>
            <p:cNvSpPr/>
            <p:nvPr/>
          </p:nvSpPr>
          <p:spPr>
            <a:xfrm>
              <a:off x="4800601" y="3409950"/>
              <a:ext cx="3616325" cy="712788"/>
            </a:xfrm>
            <a:custGeom>
              <a:avLst/>
              <a:gdLst>
                <a:gd name="connsiteX0" fmla="*/ 1289691 w 3615901"/>
                <a:gd name="connsiteY0" fmla="*/ 303808 h 711862"/>
                <a:gd name="connsiteX1" fmla="*/ 1593498 w 3615901"/>
                <a:gd name="connsiteY1" fmla="*/ 262109 h 711862"/>
                <a:gd name="connsiteX2" fmla="*/ 1742423 w 3615901"/>
                <a:gd name="connsiteY2" fmla="*/ 241259 h 711862"/>
                <a:gd name="connsiteX3" fmla="*/ 1939005 w 3615901"/>
                <a:gd name="connsiteY3" fmla="*/ 199560 h 711862"/>
                <a:gd name="connsiteX4" fmla="*/ 2218984 w 3615901"/>
                <a:gd name="connsiteY4" fmla="*/ 169775 h 711862"/>
                <a:gd name="connsiteX5" fmla="*/ 2472156 w 3615901"/>
                <a:gd name="connsiteY5" fmla="*/ 139990 h 711862"/>
                <a:gd name="connsiteX6" fmla="*/ 2686608 w 3615901"/>
                <a:gd name="connsiteY6" fmla="*/ 116162 h 711862"/>
                <a:gd name="connsiteX7" fmla="*/ 2892125 w 3615901"/>
                <a:gd name="connsiteY7" fmla="*/ 92334 h 711862"/>
                <a:gd name="connsiteX8" fmla="*/ 2951695 w 3615901"/>
                <a:gd name="connsiteY8" fmla="*/ 83398 h 711862"/>
                <a:gd name="connsiteX9" fmla="*/ 3127427 w 3615901"/>
                <a:gd name="connsiteY9" fmla="*/ 32764 h 711862"/>
                <a:gd name="connsiteX10" fmla="*/ 3231674 w 3615901"/>
                <a:gd name="connsiteY10" fmla="*/ 0 h 711862"/>
                <a:gd name="connsiteX11" fmla="*/ 3282309 w 3615901"/>
                <a:gd name="connsiteY11" fmla="*/ 14893 h 711862"/>
                <a:gd name="connsiteX12" fmla="*/ 3362728 w 3615901"/>
                <a:gd name="connsiteY12" fmla="*/ 44678 h 711862"/>
                <a:gd name="connsiteX13" fmla="*/ 3469954 w 3615901"/>
                <a:gd name="connsiteY13" fmla="*/ 92334 h 711862"/>
                <a:gd name="connsiteX14" fmla="*/ 3532503 w 3615901"/>
                <a:gd name="connsiteY14" fmla="*/ 122119 h 711862"/>
                <a:gd name="connsiteX15" fmla="*/ 3565266 w 3615901"/>
                <a:gd name="connsiteY15" fmla="*/ 142968 h 711862"/>
                <a:gd name="connsiteX16" fmla="*/ 3583137 w 3615901"/>
                <a:gd name="connsiteY16" fmla="*/ 163818 h 711862"/>
                <a:gd name="connsiteX17" fmla="*/ 3601008 w 3615901"/>
                <a:gd name="connsiteY17" fmla="*/ 184667 h 711862"/>
                <a:gd name="connsiteX18" fmla="*/ 3612922 w 3615901"/>
                <a:gd name="connsiteY18" fmla="*/ 214452 h 711862"/>
                <a:gd name="connsiteX19" fmla="*/ 3615901 w 3615901"/>
                <a:gd name="connsiteY19" fmla="*/ 238280 h 711862"/>
                <a:gd name="connsiteX20" fmla="*/ 3606965 w 3615901"/>
                <a:gd name="connsiteY20" fmla="*/ 268066 h 711862"/>
                <a:gd name="connsiteX21" fmla="*/ 3589094 w 3615901"/>
                <a:gd name="connsiteY21" fmla="*/ 285937 h 711862"/>
                <a:gd name="connsiteX22" fmla="*/ 3559309 w 3615901"/>
                <a:gd name="connsiteY22" fmla="*/ 300829 h 711862"/>
                <a:gd name="connsiteX23" fmla="*/ 3499739 w 3615901"/>
                <a:gd name="connsiteY23" fmla="*/ 306786 h 711862"/>
                <a:gd name="connsiteX24" fmla="*/ 3383578 w 3615901"/>
                <a:gd name="connsiteY24" fmla="*/ 312743 h 711862"/>
                <a:gd name="connsiteX25" fmla="*/ 3163169 w 3615901"/>
                <a:gd name="connsiteY25" fmla="*/ 312743 h 711862"/>
                <a:gd name="connsiteX26" fmla="*/ 2880211 w 3615901"/>
                <a:gd name="connsiteY26" fmla="*/ 318700 h 711862"/>
                <a:gd name="connsiteX27" fmla="*/ 2600232 w 3615901"/>
                <a:gd name="connsiteY27" fmla="*/ 333593 h 711862"/>
                <a:gd name="connsiteX28" fmla="*/ 2332167 w 3615901"/>
                <a:gd name="connsiteY28" fmla="*/ 345507 h 711862"/>
                <a:gd name="connsiteX29" fmla="*/ 2070059 w 3615901"/>
                <a:gd name="connsiteY29" fmla="*/ 363378 h 711862"/>
                <a:gd name="connsiteX30" fmla="*/ 1933048 w 3615901"/>
                <a:gd name="connsiteY30" fmla="*/ 378270 h 711862"/>
                <a:gd name="connsiteX31" fmla="*/ 1462444 w 3615901"/>
                <a:gd name="connsiteY31" fmla="*/ 464647 h 711862"/>
                <a:gd name="connsiteX32" fmla="*/ 1108003 w 3615901"/>
                <a:gd name="connsiteY32" fmla="*/ 533152 h 711862"/>
                <a:gd name="connsiteX33" fmla="*/ 807174 w 3615901"/>
                <a:gd name="connsiteY33" fmla="*/ 592722 h 711862"/>
                <a:gd name="connsiteX34" fmla="*/ 583786 w 3615901"/>
                <a:gd name="connsiteY34" fmla="*/ 634421 h 711862"/>
                <a:gd name="connsiteX35" fmla="*/ 530173 w 3615901"/>
                <a:gd name="connsiteY35" fmla="*/ 646335 h 711862"/>
                <a:gd name="connsiteX36" fmla="*/ 503367 w 3615901"/>
                <a:gd name="connsiteY36" fmla="*/ 661228 h 711862"/>
                <a:gd name="connsiteX37" fmla="*/ 461668 w 3615901"/>
                <a:gd name="connsiteY37" fmla="*/ 685056 h 711862"/>
                <a:gd name="connsiteX38" fmla="*/ 422947 w 3615901"/>
                <a:gd name="connsiteY38" fmla="*/ 702927 h 711862"/>
                <a:gd name="connsiteX39" fmla="*/ 399119 w 3615901"/>
                <a:gd name="connsiteY39" fmla="*/ 711862 h 711862"/>
                <a:gd name="connsiteX40" fmla="*/ 375291 w 3615901"/>
                <a:gd name="connsiteY40" fmla="*/ 711862 h 711862"/>
                <a:gd name="connsiteX41" fmla="*/ 339549 w 3615901"/>
                <a:gd name="connsiteY41" fmla="*/ 696970 h 711862"/>
                <a:gd name="connsiteX42" fmla="*/ 285936 w 3615901"/>
                <a:gd name="connsiteY42" fmla="*/ 658249 h 711862"/>
                <a:gd name="connsiteX43" fmla="*/ 235302 w 3615901"/>
                <a:gd name="connsiteY43" fmla="*/ 610593 h 711862"/>
                <a:gd name="connsiteX44" fmla="*/ 175732 w 3615901"/>
                <a:gd name="connsiteY44" fmla="*/ 545066 h 711862"/>
                <a:gd name="connsiteX45" fmla="*/ 89355 w 3615901"/>
                <a:gd name="connsiteY45" fmla="*/ 437840 h 711862"/>
                <a:gd name="connsiteX46" fmla="*/ 35742 w 3615901"/>
                <a:gd name="connsiteY46" fmla="*/ 360399 h 711862"/>
                <a:gd name="connsiteX47" fmla="*/ 8936 w 3615901"/>
                <a:gd name="connsiteY47" fmla="*/ 318700 h 711862"/>
                <a:gd name="connsiteX48" fmla="*/ 0 w 3615901"/>
                <a:gd name="connsiteY48" fmla="*/ 291894 h 711862"/>
                <a:gd name="connsiteX49" fmla="*/ 8936 w 3615901"/>
                <a:gd name="connsiteY49" fmla="*/ 277001 h 711862"/>
                <a:gd name="connsiteX50" fmla="*/ 32764 w 3615901"/>
                <a:gd name="connsiteY50" fmla="*/ 274023 h 711862"/>
                <a:gd name="connsiteX51" fmla="*/ 59570 w 3615901"/>
                <a:gd name="connsiteY51" fmla="*/ 277001 h 711862"/>
                <a:gd name="connsiteX52" fmla="*/ 74463 w 3615901"/>
                <a:gd name="connsiteY52" fmla="*/ 282958 h 711862"/>
                <a:gd name="connsiteX53" fmla="*/ 113183 w 3615901"/>
                <a:gd name="connsiteY53" fmla="*/ 315722 h 711862"/>
                <a:gd name="connsiteX54" fmla="*/ 172753 w 3615901"/>
                <a:gd name="connsiteY54" fmla="*/ 357421 h 711862"/>
                <a:gd name="connsiteX55" fmla="*/ 226366 w 3615901"/>
                <a:gd name="connsiteY55" fmla="*/ 393163 h 711862"/>
                <a:gd name="connsiteX56" fmla="*/ 282958 w 3615901"/>
                <a:gd name="connsiteY56" fmla="*/ 422948 h 711862"/>
                <a:gd name="connsiteX57" fmla="*/ 330614 w 3615901"/>
                <a:gd name="connsiteY57" fmla="*/ 437840 h 711862"/>
                <a:gd name="connsiteX58" fmla="*/ 375291 w 3615901"/>
                <a:gd name="connsiteY58" fmla="*/ 443797 h 711862"/>
                <a:gd name="connsiteX59" fmla="*/ 479539 w 3615901"/>
                <a:gd name="connsiteY59" fmla="*/ 431883 h 711862"/>
                <a:gd name="connsiteX60" fmla="*/ 723776 w 3615901"/>
                <a:gd name="connsiteY60" fmla="*/ 390184 h 711862"/>
                <a:gd name="connsiteX61" fmla="*/ 1009712 w 3615901"/>
                <a:gd name="connsiteY61" fmla="*/ 348485 h 711862"/>
                <a:gd name="connsiteX62" fmla="*/ 1289691 w 3615901"/>
                <a:gd name="connsiteY62" fmla="*/ 303808 h 711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5901" h="711862">
                  <a:moveTo>
                    <a:pt x="1289691" y="303808"/>
                  </a:moveTo>
                  <a:lnTo>
                    <a:pt x="1593498" y="262109"/>
                  </a:lnTo>
                  <a:lnTo>
                    <a:pt x="1742423" y="241259"/>
                  </a:lnTo>
                  <a:lnTo>
                    <a:pt x="1939005" y="199560"/>
                  </a:lnTo>
                  <a:lnTo>
                    <a:pt x="2218984" y="169775"/>
                  </a:lnTo>
                  <a:lnTo>
                    <a:pt x="2472156" y="139990"/>
                  </a:lnTo>
                  <a:lnTo>
                    <a:pt x="2686608" y="116162"/>
                  </a:lnTo>
                  <a:lnTo>
                    <a:pt x="2892125" y="92334"/>
                  </a:lnTo>
                  <a:lnTo>
                    <a:pt x="2951695" y="83398"/>
                  </a:lnTo>
                  <a:lnTo>
                    <a:pt x="3127427" y="32764"/>
                  </a:lnTo>
                  <a:lnTo>
                    <a:pt x="3231674" y="0"/>
                  </a:lnTo>
                  <a:lnTo>
                    <a:pt x="3282309" y="14893"/>
                  </a:lnTo>
                  <a:lnTo>
                    <a:pt x="3362728" y="44678"/>
                  </a:lnTo>
                  <a:lnTo>
                    <a:pt x="3469954" y="92334"/>
                  </a:lnTo>
                  <a:lnTo>
                    <a:pt x="3532503" y="122119"/>
                  </a:lnTo>
                  <a:lnTo>
                    <a:pt x="3565266" y="142968"/>
                  </a:lnTo>
                  <a:lnTo>
                    <a:pt x="3583137" y="163818"/>
                  </a:lnTo>
                  <a:lnTo>
                    <a:pt x="3601008" y="184667"/>
                  </a:lnTo>
                  <a:lnTo>
                    <a:pt x="3612922" y="214452"/>
                  </a:lnTo>
                  <a:lnTo>
                    <a:pt x="3615901" y="238280"/>
                  </a:lnTo>
                  <a:lnTo>
                    <a:pt x="3606965" y="268066"/>
                  </a:lnTo>
                  <a:lnTo>
                    <a:pt x="3589094" y="285937"/>
                  </a:lnTo>
                  <a:lnTo>
                    <a:pt x="3559309" y="300829"/>
                  </a:lnTo>
                  <a:lnTo>
                    <a:pt x="3499739" y="306786"/>
                  </a:lnTo>
                  <a:lnTo>
                    <a:pt x="3383578" y="312743"/>
                  </a:lnTo>
                  <a:lnTo>
                    <a:pt x="3163169" y="312743"/>
                  </a:lnTo>
                  <a:lnTo>
                    <a:pt x="2880211" y="318700"/>
                  </a:lnTo>
                  <a:lnTo>
                    <a:pt x="2600232" y="333593"/>
                  </a:lnTo>
                  <a:lnTo>
                    <a:pt x="2332167" y="345507"/>
                  </a:lnTo>
                  <a:lnTo>
                    <a:pt x="2070059" y="363378"/>
                  </a:lnTo>
                  <a:lnTo>
                    <a:pt x="1933048" y="378270"/>
                  </a:lnTo>
                  <a:lnTo>
                    <a:pt x="1462444" y="464647"/>
                  </a:lnTo>
                  <a:lnTo>
                    <a:pt x="1108003" y="533152"/>
                  </a:lnTo>
                  <a:lnTo>
                    <a:pt x="807174" y="592722"/>
                  </a:lnTo>
                  <a:lnTo>
                    <a:pt x="583786" y="634421"/>
                  </a:lnTo>
                  <a:lnTo>
                    <a:pt x="530173" y="646335"/>
                  </a:lnTo>
                  <a:lnTo>
                    <a:pt x="503367" y="661228"/>
                  </a:lnTo>
                  <a:lnTo>
                    <a:pt x="461668" y="685056"/>
                  </a:lnTo>
                  <a:lnTo>
                    <a:pt x="422947" y="702927"/>
                  </a:lnTo>
                  <a:lnTo>
                    <a:pt x="399119" y="711862"/>
                  </a:lnTo>
                  <a:lnTo>
                    <a:pt x="375291" y="711862"/>
                  </a:lnTo>
                  <a:lnTo>
                    <a:pt x="339549" y="696970"/>
                  </a:lnTo>
                  <a:lnTo>
                    <a:pt x="285936" y="658249"/>
                  </a:lnTo>
                  <a:lnTo>
                    <a:pt x="235302" y="610593"/>
                  </a:lnTo>
                  <a:lnTo>
                    <a:pt x="175732" y="545066"/>
                  </a:lnTo>
                  <a:lnTo>
                    <a:pt x="89355" y="437840"/>
                  </a:lnTo>
                  <a:lnTo>
                    <a:pt x="35742" y="360399"/>
                  </a:lnTo>
                  <a:lnTo>
                    <a:pt x="8936" y="318700"/>
                  </a:lnTo>
                  <a:lnTo>
                    <a:pt x="0" y="291894"/>
                  </a:lnTo>
                  <a:lnTo>
                    <a:pt x="8936" y="277001"/>
                  </a:lnTo>
                  <a:lnTo>
                    <a:pt x="32764" y="274023"/>
                  </a:lnTo>
                  <a:lnTo>
                    <a:pt x="59570" y="277001"/>
                  </a:lnTo>
                  <a:lnTo>
                    <a:pt x="74463" y="282958"/>
                  </a:lnTo>
                  <a:lnTo>
                    <a:pt x="113183" y="315722"/>
                  </a:lnTo>
                  <a:lnTo>
                    <a:pt x="172753" y="357421"/>
                  </a:lnTo>
                  <a:lnTo>
                    <a:pt x="226366" y="393163"/>
                  </a:lnTo>
                  <a:lnTo>
                    <a:pt x="282958" y="422948"/>
                  </a:lnTo>
                  <a:lnTo>
                    <a:pt x="330614" y="437840"/>
                  </a:lnTo>
                  <a:lnTo>
                    <a:pt x="375291" y="443797"/>
                  </a:lnTo>
                  <a:lnTo>
                    <a:pt x="479539" y="431883"/>
                  </a:lnTo>
                  <a:lnTo>
                    <a:pt x="723776" y="390184"/>
                  </a:lnTo>
                  <a:lnTo>
                    <a:pt x="1009712" y="348485"/>
                  </a:lnTo>
                  <a:lnTo>
                    <a:pt x="1289691" y="3038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2">
              <a:extLst>
                <a:ext uri="{FF2B5EF4-FFF2-40B4-BE49-F238E27FC236}">
                  <a16:creationId xmlns:a16="http://schemas.microsoft.com/office/drawing/2014/main" id="{0A1D493D-FC80-4C98-9478-5D6B3781C829}"/>
                </a:ext>
              </a:extLst>
            </p:cNvPr>
            <p:cNvSpPr/>
            <p:nvPr/>
          </p:nvSpPr>
          <p:spPr>
            <a:xfrm rot="16200000">
              <a:off x="5162550" y="4173538"/>
              <a:ext cx="2814638" cy="525462"/>
            </a:xfrm>
            <a:custGeom>
              <a:avLst/>
              <a:gdLst>
                <a:gd name="connsiteX0" fmla="*/ 1145381 w 2814638"/>
                <a:gd name="connsiteY0" fmla="*/ 216694 h 526257"/>
                <a:gd name="connsiteX1" fmla="*/ 1457325 w 2814638"/>
                <a:gd name="connsiteY1" fmla="*/ 221457 h 526257"/>
                <a:gd name="connsiteX2" fmla="*/ 1654969 w 2814638"/>
                <a:gd name="connsiteY2" fmla="*/ 226219 h 526257"/>
                <a:gd name="connsiteX3" fmla="*/ 1838325 w 2814638"/>
                <a:gd name="connsiteY3" fmla="*/ 228600 h 526257"/>
                <a:gd name="connsiteX4" fmla="*/ 2181225 w 2814638"/>
                <a:gd name="connsiteY4" fmla="*/ 207169 h 526257"/>
                <a:gd name="connsiteX5" fmla="*/ 2390775 w 2814638"/>
                <a:gd name="connsiteY5" fmla="*/ 207169 h 526257"/>
                <a:gd name="connsiteX6" fmla="*/ 2507456 w 2814638"/>
                <a:gd name="connsiteY6" fmla="*/ 207169 h 526257"/>
                <a:gd name="connsiteX7" fmla="*/ 2543175 w 2814638"/>
                <a:gd name="connsiteY7" fmla="*/ 204788 h 526257"/>
                <a:gd name="connsiteX8" fmla="*/ 2574131 w 2814638"/>
                <a:gd name="connsiteY8" fmla="*/ 197644 h 526257"/>
                <a:gd name="connsiteX9" fmla="*/ 2597944 w 2814638"/>
                <a:gd name="connsiteY9" fmla="*/ 185738 h 526257"/>
                <a:gd name="connsiteX10" fmla="*/ 2636044 w 2814638"/>
                <a:gd name="connsiteY10" fmla="*/ 157163 h 526257"/>
                <a:gd name="connsiteX11" fmla="*/ 2674144 w 2814638"/>
                <a:gd name="connsiteY11" fmla="*/ 119063 h 526257"/>
                <a:gd name="connsiteX12" fmla="*/ 2714625 w 2814638"/>
                <a:gd name="connsiteY12" fmla="*/ 61913 h 526257"/>
                <a:gd name="connsiteX13" fmla="*/ 2733675 w 2814638"/>
                <a:gd name="connsiteY13" fmla="*/ 26194 h 526257"/>
                <a:gd name="connsiteX14" fmla="*/ 2750344 w 2814638"/>
                <a:gd name="connsiteY14" fmla="*/ 7144 h 526257"/>
                <a:gd name="connsiteX15" fmla="*/ 2771775 w 2814638"/>
                <a:gd name="connsiteY15" fmla="*/ 0 h 526257"/>
                <a:gd name="connsiteX16" fmla="*/ 2786063 w 2814638"/>
                <a:gd name="connsiteY16" fmla="*/ 0 h 526257"/>
                <a:gd name="connsiteX17" fmla="*/ 2800350 w 2814638"/>
                <a:gd name="connsiteY17" fmla="*/ 7144 h 526257"/>
                <a:gd name="connsiteX18" fmla="*/ 2807494 w 2814638"/>
                <a:gd name="connsiteY18" fmla="*/ 16669 h 526257"/>
                <a:gd name="connsiteX19" fmla="*/ 2814638 w 2814638"/>
                <a:gd name="connsiteY19" fmla="*/ 35719 h 526257"/>
                <a:gd name="connsiteX20" fmla="*/ 2812256 w 2814638"/>
                <a:gd name="connsiteY20" fmla="*/ 61913 h 526257"/>
                <a:gd name="connsiteX21" fmla="*/ 2790825 w 2814638"/>
                <a:gd name="connsiteY21" fmla="*/ 135732 h 526257"/>
                <a:gd name="connsiteX22" fmla="*/ 2767013 w 2814638"/>
                <a:gd name="connsiteY22" fmla="*/ 216694 h 526257"/>
                <a:gd name="connsiteX23" fmla="*/ 2736056 w 2814638"/>
                <a:gd name="connsiteY23" fmla="*/ 295275 h 526257"/>
                <a:gd name="connsiteX24" fmla="*/ 2709863 w 2814638"/>
                <a:gd name="connsiteY24" fmla="*/ 352425 h 526257"/>
                <a:gd name="connsiteX25" fmla="*/ 2686050 w 2814638"/>
                <a:gd name="connsiteY25" fmla="*/ 395288 h 526257"/>
                <a:gd name="connsiteX26" fmla="*/ 2664619 w 2814638"/>
                <a:gd name="connsiteY26" fmla="*/ 431007 h 526257"/>
                <a:gd name="connsiteX27" fmla="*/ 2633663 w 2814638"/>
                <a:gd name="connsiteY27" fmla="*/ 469107 h 526257"/>
                <a:gd name="connsiteX28" fmla="*/ 2607469 w 2814638"/>
                <a:gd name="connsiteY28" fmla="*/ 492919 h 526257"/>
                <a:gd name="connsiteX29" fmla="*/ 2581275 w 2814638"/>
                <a:gd name="connsiteY29" fmla="*/ 511969 h 526257"/>
                <a:gd name="connsiteX30" fmla="*/ 2552700 w 2814638"/>
                <a:gd name="connsiteY30" fmla="*/ 523875 h 526257"/>
                <a:gd name="connsiteX31" fmla="*/ 2524125 w 2814638"/>
                <a:gd name="connsiteY31" fmla="*/ 526257 h 526257"/>
                <a:gd name="connsiteX32" fmla="*/ 2495550 w 2814638"/>
                <a:gd name="connsiteY32" fmla="*/ 514350 h 526257"/>
                <a:gd name="connsiteX33" fmla="*/ 2455069 w 2814638"/>
                <a:gd name="connsiteY33" fmla="*/ 492919 h 526257"/>
                <a:gd name="connsiteX34" fmla="*/ 2402681 w 2814638"/>
                <a:gd name="connsiteY34" fmla="*/ 469107 h 526257"/>
                <a:gd name="connsiteX35" fmla="*/ 2350294 w 2814638"/>
                <a:gd name="connsiteY35" fmla="*/ 454819 h 526257"/>
                <a:gd name="connsiteX36" fmla="*/ 2307431 w 2814638"/>
                <a:gd name="connsiteY36" fmla="*/ 447675 h 526257"/>
                <a:gd name="connsiteX37" fmla="*/ 2226469 w 2814638"/>
                <a:gd name="connsiteY37" fmla="*/ 450057 h 526257"/>
                <a:gd name="connsiteX38" fmla="*/ 1988344 w 2814638"/>
                <a:gd name="connsiteY38" fmla="*/ 454819 h 526257"/>
                <a:gd name="connsiteX39" fmla="*/ 1752600 w 2814638"/>
                <a:gd name="connsiteY39" fmla="*/ 452438 h 526257"/>
                <a:gd name="connsiteX40" fmla="*/ 1471613 w 2814638"/>
                <a:gd name="connsiteY40" fmla="*/ 457200 h 526257"/>
                <a:gd name="connsiteX41" fmla="*/ 1166813 w 2814638"/>
                <a:gd name="connsiteY41" fmla="*/ 464344 h 526257"/>
                <a:gd name="connsiteX42" fmla="*/ 819150 w 2814638"/>
                <a:gd name="connsiteY42" fmla="*/ 466725 h 526257"/>
                <a:gd name="connsiteX43" fmla="*/ 631031 w 2814638"/>
                <a:gd name="connsiteY43" fmla="*/ 469107 h 526257"/>
                <a:gd name="connsiteX44" fmla="*/ 385763 w 2814638"/>
                <a:gd name="connsiteY44" fmla="*/ 473869 h 526257"/>
                <a:gd name="connsiteX45" fmla="*/ 259556 w 2814638"/>
                <a:gd name="connsiteY45" fmla="*/ 473869 h 526257"/>
                <a:gd name="connsiteX46" fmla="*/ 190500 w 2814638"/>
                <a:gd name="connsiteY46" fmla="*/ 473869 h 526257"/>
                <a:gd name="connsiteX47" fmla="*/ 152400 w 2814638"/>
                <a:gd name="connsiteY47" fmla="*/ 473869 h 526257"/>
                <a:gd name="connsiteX48" fmla="*/ 121444 w 2814638"/>
                <a:gd name="connsiteY48" fmla="*/ 469107 h 526257"/>
                <a:gd name="connsiteX49" fmla="*/ 78581 w 2814638"/>
                <a:gd name="connsiteY49" fmla="*/ 452438 h 526257"/>
                <a:gd name="connsiteX50" fmla="*/ 45244 w 2814638"/>
                <a:gd name="connsiteY50" fmla="*/ 431007 h 526257"/>
                <a:gd name="connsiteX51" fmla="*/ 11906 w 2814638"/>
                <a:gd name="connsiteY51" fmla="*/ 400050 h 526257"/>
                <a:gd name="connsiteX52" fmla="*/ 0 w 2814638"/>
                <a:gd name="connsiteY52" fmla="*/ 376238 h 526257"/>
                <a:gd name="connsiteX53" fmla="*/ 0 w 2814638"/>
                <a:gd name="connsiteY53" fmla="*/ 354807 h 526257"/>
                <a:gd name="connsiteX54" fmla="*/ 4763 w 2814638"/>
                <a:gd name="connsiteY54" fmla="*/ 333375 h 526257"/>
                <a:gd name="connsiteX55" fmla="*/ 21431 w 2814638"/>
                <a:gd name="connsiteY55" fmla="*/ 300038 h 526257"/>
                <a:gd name="connsiteX56" fmla="*/ 61913 w 2814638"/>
                <a:gd name="connsiteY56" fmla="*/ 273844 h 526257"/>
                <a:gd name="connsiteX57" fmla="*/ 119063 w 2814638"/>
                <a:gd name="connsiteY57" fmla="*/ 240507 h 526257"/>
                <a:gd name="connsiteX58" fmla="*/ 195263 w 2814638"/>
                <a:gd name="connsiteY58" fmla="*/ 207169 h 526257"/>
                <a:gd name="connsiteX59" fmla="*/ 271463 w 2814638"/>
                <a:gd name="connsiteY59" fmla="*/ 188119 h 526257"/>
                <a:gd name="connsiteX60" fmla="*/ 290513 w 2814638"/>
                <a:gd name="connsiteY60" fmla="*/ 188119 h 526257"/>
                <a:gd name="connsiteX61" fmla="*/ 359569 w 2814638"/>
                <a:gd name="connsiteY61" fmla="*/ 195263 h 526257"/>
                <a:gd name="connsiteX62" fmla="*/ 435769 w 2814638"/>
                <a:gd name="connsiteY62" fmla="*/ 202407 h 526257"/>
                <a:gd name="connsiteX63" fmla="*/ 590550 w 2814638"/>
                <a:gd name="connsiteY63" fmla="*/ 207169 h 526257"/>
                <a:gd name="connsiteX64" fmla="*/ 790575 w 2814638"/>
                <a:gd name="connsiteY64" fmla="*/ 209550 h 526257"/>
                <a:gd name="connsiteX65" fmla="*/ 1145381 w 2814638"/>
                <a:gd name="connsiteY65" fmla="*/ 216694 h 52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14638" h="526257">
                  <a:moveTo>
                    <a:pt x="1145381" y="216694"/>
                  </a:moveTo>
                  <a:lnTo>
                    <a:pt x="1457325" y="221457"/>
                  </a:lnTo>
                  <a:lnTo>
                    <a:pt x="1654969" y="226219"/>
                  </a:lnTo>
                  <a:lnTo>
                    <a:pt x="1838325" y="228600"/>
                  </a:lnTo>
                  <a:lnTo>
                    <a:pt x="2181225" y="207169"/>
                  </a:lnTo>
                  <a:lnTo>
                    <a:pt x="2390775" y="207169"/>
                  </a:lnTo>
                  <a:lnTo>
                    <a:pt x="2507456" y="207169"/>
                  </a:lnTo>
                  <a:lnTo>
                    <a:pt x="2543175" y="204788"/>
                  </a:lnTo>
                  <a:lnTo>
                    <a:pt x="2574131" y="197644"/>
                  </a:lnTo>
                  <a:lnTo>
                    <a:pt x="2597944" y="185738"/>
                  </a:lnTo>
                  <a:lnTo>
                    <a:pt x="2636044" y="157163"/>
                  </a:lnTo>
                  <a:lnTo>
                    <a:pt x="2674144" y="119063"/>
                  </a:lnTo>
                  <a:lnTo>
                    <a:pt x="2714625" y="61913"/>
                  </a:lnTo>
                  <a:lnTo>
                    <a:pt x="2733675" y="26194"/>
                  </a:lnTo>
                  <a:lnTo>
                    <a:pt x="2750344" y="7144"/>
                  </a:lnTo>
                  <a:lnTo>
                    <a:pt x="2771775" y="0"/>
                  </a:lnTo>
                  <a:lnTo>
                    <a:pt x="2786063" y="0"/>
                  </a:lnTo>
                  <a:lnTo>
                    <a:pt x="2800350" y="7144"/>
                  </a:lnTo>
                  <a:lnTo>
                    <a:pt x="2807494" y="16669"/>
                  </a:lnTo>
                  <a:lnTo>
                    <a:pt x="2814638" y="35719"/>
                  </a:lnTo>
                  <a:lnTo>
                    <a:pt x="2812256" y="61913"/>
                  </a:lnTo>
                  <a:lnTo>
                    <a:pt x="2790825" y="135732"/>
                  </a:lnTo>
                  <a:lnTo>
                    <a:pt x="2767013" y="216694"/>
                  </a:lnTo>
                  <a:lnTo>
                    <a:pt x="2736056" y="295275"/>
                  </a:lnTo>
                  <a:lnTo>
                    <a:pt x="2709863" y="352425"/>
                  </a:lnTo>
                  <a:lnTo>
                    <a:pt x="2686050" y="395288"/>
                  </a:lnTo>
                  <a:lnTo>
                    <a:pt x="2664619" y="431007"/>
                  </a:lnTo>
                  <a:lnTo>
                    <a:pt x="2633663" y="469107"/>
                  </a:lnTo>
                  <a:lnTo>
                    <a:pt x="2607469" y="492919"/>
                  </a:lnTo>
                  <a:lnTo>
                    <a:pt x="2581275" y="511969"/>
                  </a:lnTo>
                  <a:lnTo>
                    <a:pt x="2552700" y="523875"/>
                  </a:lnTo>
                  <a:lnTo>
                    <a:pt x="2524125" y="526257"/>
                  </a:lnTo>
                  <a:lnTo>
                    <a:pt x="2495550" y="514350"/>
                  </a:lnTo>
                  <a:lnTo>
                    <a:pt x="2455069" y="492919"/>
                  </a:lnTo>
                  <a:lnTo>
                    <a:pt x="2402681" y="469107"/>
                  </a:lnTo>
                  <a:lnTo>
                    <a:pt x="2350294" y="454819"/>
                  </a:lnTo>
                  <a:lnTo>
                    <a:pt x="2307431" y="447675"/>
                  </a:lnTo>
                  <a:lnTo>
                    <a:pt x="2226469" y="450057"/>
                  </a:lnTo>
                  <a:lnTo>
                    <a:pt x="1988344" y="454819"/>
                  </a:lnTo>
                  <a:lnTo>
                    <a:pt x="1752600" y="452438"/>
                  </a:lnTo>
                  <a:lnTo>
                    <a:pt x="1471613" y="457200"/>
                  </a:lnTo>
                  <a:lnTo>
                    <a:pt x="1166813" y="464344"/>
                  </a:lnTo>
                  <a:lnTo>
                    <a:pt x="819150" y="466725"/>
                  </a:lnTo>
                  <a:lnTo>
                    <a:pt x="631031" y="469107"/>
                  </a:lnTo>
                  <a:lnTo>
                    <a:pt x="385763" y="473869"/>
                  </a:lnTo>
                  <a:lnTo>
                    <a:pt x="259556" y="473869"/>
                  </a:lnTo>
                  <a:lnTo>
                    <a:pt x="190500" y="473869"/>
                  </a:lnTo>
                  <a:lnTo>
                    <a:pt x="152400" y="473869"/>
                  </a:lnTo>
                  <a:lnTo>
                    <a:pt x="121444" y="469107"/>
                  </a:lnTo>
                  <a:lnTo>
                    <a:pt x="78581" y="452438"/>
                  </a:lnTo>
                  <a:lnTo>
                    <a:pt x="45244" y="431007"/>
                  </a:lnTo>
                  <a:lnTo>
                    <a:pt x="11906" y="400050"/>
                  </a:lnTo>
                  <a:lnTo>
                    <a:pt x="0" y="376238"/>
                  </a:lnTo>
                  <a:lnTo>
                    <a:pt x="0" y="354807"/>
                  </a:lnTo>
                  <a:lnTo>
                    <a:pt x="4763" y="333375"/>
                  </a:lnTo>
                  <a:lnTo>
                    <a:pt x="21431" y="300038"/>
                  </a:lnTo>
                  <a:lnTo>
                    <a:pt x="61913" y="273844"/>
                  </a:lnTo>
                  <a:lnTo>
                    <a:pt x="119063" y="240507"/>
                  </a:lnTo>
                  <a:lnTo>
                    <a:pt x="195263" y="207169"/>
                  </a:lnTo>
                  <a:lnTo>
                    <a:pt x="271463" y="188119"/>
                  </a:lnTo>
                  <a:lnTo>
                    <a:pt x="290513" y="188119"/>
                  </a:lnTo>
                  <a:lnTo>
                    <a:pt x="359569" y="195263"/>
                  </a:lnTo>
                  <a:lnTo>
                    <a:pt x="435769" y="202407"/>
                  </a:lnTo>
                  <a:lnTo>
                    <a:pt x="590550" y="207169"/>
                  </a:lnTo>
                  <a:lnTo>
                    <a:pt x="790575" y="209550"/>
                  </a:lnTo>
                  <a:lnTo>
                    <a:pt x="1145381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8">
              <a:extLst>
                <a:ext uri="{FF2B5EF4-FFF2-40B4-BE49-F238E27FC236}">
                  <a16:creationId xmlns:a16="http://schemas.microsoft.com/office/drawing/2014/main" id="{75F593B1-C741-4472-845E-8B38B0D6DFDD}"/>
                </a:ext>
              </a:extLst>
            </p:cNvPr>
            <p:cNvSpPr/>
            <p:nvPr/>
          </p:nvSpPr>
          <p:spPr>
            <a:xfrm>
              <a:off x="4933950" y="3762375"/>
              <a:ext cx="1657350" cy="1581150"/>
            </a:xfrm>
            <a:custGeom>
              <a:avLst/>
              <a:gdLst>
                <a:gd name="connsiteX0" fmla="*/ 823913 w 1657350"/>
                <a:gd name="connsiteY0" fmla="*/ 790575 h 1581150"/>
                <a:gd name="connsiteX1" fmla="*/ 664369 w 1657350"/>
                <a:gd name="connsiteY1" fmla="*/ 947738 h 1581150"/>
                <a:gd name="connsiteX2" fmla="*/ 490538 w 1657350"/>
                <a:gd name="connsiteY2" fmla="*/ 1109663 h 1581150"/>
                <a:gd name="connsiteX3" fmla="*/ 307181 w 1657350"/>
                <a:gd name="connsiteY3" fmla="*/ 1276350 h 1581150"/>
                <a:gd name="connsiteX4" fmla="*/ 159544 w 1657350"/>
                <a:gd name="connsiteY4" fmla="*/ 1400175 h 1581150"/>
                <a:gd name="connsiteX5" fmla="*/ 57150 w 1657350"/>
                <a:gd name="connsiteY5" fmla="*/ 1485900 h 1581150"/>
                <a:gd name="connsiteX6" fmla="*/ 19050 w 1657350"/>
                <a:gd name="connsiteY6" fmla="*/ 1516856 h 1581150"/>
                <a:gd name="connsiteX7" fmla="*/ 7144 w 1657350"/>
                <a:gd name="connsiteY7" fmla="*/ 1531144 h 1581150"/>
                <a:gd name="connsiteX8" fmla="*/ 0 w 1657350"/>
                <a:gd name="connsiteY8" fmla="*/ 1550194 h 1581150"/>
                <a:gd name="connsiteX9" fmla="*/ 4763 w 1657350"/>
                <a:gd name="connsiteY9" fmla="*/ 1571625 h 1581150"/>
                <a:gd name="connsiteX10" fmla="*/ 23813 w 1657350"/>
                <a:gd name="connsiteY10" fmla="*/ 1581150 h 1581150"/>
                <a:gd name="connsiteX11" fmla="*/ 64294 w 1657350"/>
                <a:gd name="connsiteY11" fmla="*/ 1574006 h 1581150"/>
                <a:gd name="connsiteX12" fmla="*/ 123825 w 1657350"/>
                <a:gd name="connsiteY12" fmla="*/ 1540669 h 1581150"/>
                <a:gd name="connsiteX13" fmla="*/ 321469 w 1657350"/>
                <a:gd name="connsiteY13" fmla="*/ 1421606 h 1581150"/>
                <a:gd name="connsiteX14" fmla="*/ 531019 w 1657350"/>
                <a:gd name="connsiteY14" fmla="*/ 1281113 h 1581150"/>
                <a:gd name="connsiteX15" fmla="*/ 688181 w 1657350"/>
                <a:gd name="connsiteY15" fmla="*/ 1164431 h 1581150"/>
                <a:gd name="connsiteX16" fmla="*/ 864394 w 1657350"/>
                <a:gd name="connsiteY16" fmla="*/ 1019175 h 1581150"/>
                <a:gd name="connsiteX17" fmla="*/ 1047750 w 1657350"/>
                <a:gd name="connsiteY17" fmla="*/ 854869 h 1581150"/>
                <a:gd name="connsiteX18" fmla="*/ 1223963 w 1657350"/>
                <a:gd name="connsiteY18" fmla="*/ 681038 h 1581150"/>
                <a:gd name="connsiteX19" fmla="*/ 1462088 w 1657350"/>
                <a:gd name="connsiteY19" fmla="*/ 428625 h 1581150"/>
                <a:gd name="connsiteX20" fmla="*/ 1652588 w 1657350"/>
                <a:gd name="connsiteY20" fmla="*/ 211931 h 1581150"/>
                <a:gd name="connsiteX21" fmla="*/ 1657350 w 1657350"/>
                <a:gd name="connsiteY21" fmla="*/ 0 h 1581150"/>
                <a:gd name="connsiteX22" fmla="*/ 1462088 w 1657350"/>
                <a:gd name="connsiteY22" fmla="*/ 38100 h 1581150"/>
                <a:gd name="connsiteX23" fmla="*/ 1421606 w 1657350"/>
                <a:gd name="connsiteY23" fmla="*/ 114300 h 1581150"/>
                <a:gd name="connsiteX24" fmla="*/ 1340644 w 1657350"/>
                <a:gd name="connsiteY24" fmla="*/ 223838 h 1581150"/>
                <a:gd name="connsiteX25" fmla="*/ 1200150 w 1657350"/>
                <a:gd name="connsiteY25" fmla="*/ 385763 h 1581150"/>
                <a:gd name="connsiteX26" fmla="*/ 1069181 w 1657350"/>
                <a:gd name="connsiteY26" fmla="*/ 531019 h 1581150"/>
                <a:gd name="connsiteX27" fmla="*/ 888206 w 1657350"/>
                <a:gd name="connsiteY27" fmla="*/ 723900 h 1581150"/>
                <a:gd name="connsiteX28" fmla="*/ 823913 w 1657350"/>
                <a:gd name="connsiteY28" fmla="*/ 790575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7350" h="1581150">
                  <a:moveTo>
                    <a:pt x="823913" y="790575"/>
                  </a:moveTo>
                  <a:lnTo>
                    <a:pt x="664369" y="947738"/>
                  </a:lnTo>
                  <a:lnTo>
                    <a:pt x="490538" y="1109663"/>
                  </a:lnTo>
                  <a:lnTo>
                    <a:pt x="307181" y="1276350"/>
                  </a:lnTo>
                  <a:lnTo>
                    <a:pt x="159544" y="1400175"/>
                  </a:lnTo>
                  <a:lnTo>
                    <a:pt x="57150" y="1485900"/>
                  </a:lnTo>
                  <a:lnTo>
                    <a:pt x="19050" y="1516856"/>
                  </a:lnTo>
                  <a:lnTo>
                    <a:pt x="7144" y="1531144"/>
                  </a:lnTo>
                  <a:lnTo>
                    <a:pt x="0" y="1550194"/>
                  </a:lnTo>
                  <a:lnTo>
                    <a:pt x="4763" y="1571625"/>
                  </a:lnTo>
                  <a:lnTo>
                    <a:pt x="23813" y="1581150"/>
                  </a:lnTo>
                  <a:lnTo>
                    <a:pt x="64294" y="1574006"/>
                  </a:lnTo>
                  <a:lnTo>
                    <a:pt x="123825" y="1540669"/>
                  </a:lnTo>
                  <a:lnTo>
                    <a:pt x="321469" y="1421606"/>
                  </a:lnTo>
                  <a:lnTo>
                    <a:pt x="531019" y="1281113"/>
                  </a:lnTo>
                  <a:lnTo>
                    <a:pt x="688181" y="1164431"/>
                  </a:lnTo>
                  <a:lnTo>
                    <a:pt x="864394" y="1019175"/>
                  </a:lnTo>
                  <a:lnTo>
                    <a:pt x="1047750" y="854869"/>
                  </a:lnTo>
                  <a:lnTo>
                    <a:pt x="1223963" y="681038"/>
                  </a:lnTo>
                  <a:lnTo>
                    <a:pt x="1462088" y="428625"/>
                  </a:lnTo>
                  <a:lnTo>
                    <a:pt x="1652588" y="211931"/>
                  </a:lnTo>
                  <a:lnTo>
                    <a:pt x="1657350" y="0"/>
                  </a:lnTo>
                  <a:lnTo>
                    <a:pt x="1462088" y="38100"/>
                  </a:lnTo>
                  <a:lnTo>
                    <a:pt x="1421606" y="114300"/>
                  </a:lnTo>
                  <a:lnTo>
                    <a:pt x="1340644" y="223838"/>
                  </a:lnTo>
                  <a:lnTo>
                    <a:pt x="1200150" y="385763"/>
                  </a:lnTo>
                  <a:lnTo>
                    <a:pt x="1069181" y="531019"/>
                  </a:lnTo>
                  <a:lnTo>
                    <a:pt x="888206" y="723900"/>
                  </a:lnTo>
                  <a:lnTo>
                    <a:pt x="82391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7">
              <a:extLst>
                <a:ext uri="{FF2B5EF4-FFF2-40B4-BE49-F238E27FC236}">
                  <a16:creationId xmlns:a16="http://schemas.microsoft.com/office/drawing/2014/main" id="{BF4BF1D4-FBEE-4895-9581-0776009550C5}"/>
                </a:ext>
              </a:extLst>
            </p:cNvPr>
            <p:cNvSpPr/>
            <p:nvPr/>
          </p:nvSpPr>
          <p:spPr>
            <a:xfrm>
              <a:off x="6684964" y="3771900"/>
              <a:ext cx="1990725" cy="1600200"/>
            </a:xfrm>
            <a:custGeom>
              <a:avLst/>
              <a:gdLst>
                <a:gd name="connsiteX0" fmla="*/ 542925 w 1990725"/>
                <a:gd name="connsiteY0" fmla="*/ 754856 h 1600200"/>
                <a:gd name="connsiteX1" fmla="*/ 326231 w 1990725"/>
                <a:gd name="connsiteY1" fmla="*/ 492919 h 1600200"/>
                <a:gd name="connsiteX2" fmla="*/ 150019 w 1990725"/>
                <a:gd name="connsiteY2" fmla="*/ 283369 h 1600200"/>
                <a:gd name="connsiteX3" fmla="*/ 0 w 1990725"/>
                <a:gd name="connsiteY3" fmla="*/ 107156 h 1600200"/>
                <a:gd name="connsiteX4" fmla="*/ 0 w 1990725"/>
                <a:gd name="connsiteY4" fmla="*/ 0 h 1600200"/>
                <a:gd name="connsiteX5" fmla="*/ 88106 w 1990725"/>
                <a:gd name="connsiteY5" fmla="*/ 69056 h 1600200"/>
                <a:gd name="connsiteX6" fmla="*/ 188119 w 1990725"/>
                <a:gd name="connsiteY6" fmla="*/ 157163 h 1600200"/>
                <a:gd name="connsiteX7" fmla="*/ 326231 w 1990725"/>
                <a:gd name="connsiteY7" fmla="*/ 280988 h 1600200"/>
                <a:gd name="connsiteX8" fmla="*/ 569119 w 1990725"/>
                <a:gd name="connsiteY8" fmla="*/ 492919 h 1600200"/>
                <a:gd name="connsiteX9" fmla="*/ 823912 w 1990725"/>
                <a:gd name="connsiteY9" fmla="*/ 714375 h 1600200"/>
                <a:gd name="connsiteX10" fmla="*/ 952500 w 1990725"/>
                <a:gd name="connsiteY10" fmla="*/ 826294 h 1600200"/>
                <a:gd name="connsiteX11" fmla="*/ 1095375 w 1990725"/>
                <a:gd name="connsiteY11" fmla="*/ 945356 h 1600200"/>
                <a:gd name="connsiteX12" fmla="*/ 1273969 w 1990725"/>
                <a:gd name="connsiteY12" fmla="*/ 1083469 h 1600200"/>
                <a:gd name="connsiteX13" fmla="*/ 1438275 w 1990725"/>
                <a:gd name="connsiteY13" fmla="*/ 1197769 h 1600200"/>
                <a:gd name="connsiteX14" fmla="*/ 1602581 w 1990725"/>
                <a:gd name="connsiteY14" fmla="*/ 1302544 h 1600200"/>
                <a:gd name="connsiteX15" fmla="*/ 1766887 w 1990725"/>
                <a:gd name="connsiteY15" fmla="*/ 1404938 h 1600200"/>
                <a:gd name="connsiteX16" fmla="*/ 1912144 w 1990725"/>
                <a:gd name="connsiteY16" fmla="*/ 1488281 h 1600200"/>
                <a:gd name="connsiteX17" fmla="*/ 1976437 w 1990725"/>
                <a:gd name="connsiteY17" fmla="*/ 1524000 h 1600200"/>
                <a:gd name="connsiteX18" fmla="*/ 1988344 w 1990725"/>
                <a:gd name="connsiteY18" fmla="*/ 1535906 h 1600200"/>
                <a:gd name="connsiteX19" fmla="*/ 1990725 w 1990725"/>
                <a:gd name="connsiteY19" fmla="*/ 1547813 h 1600200"/>
                <a:gd name="connsiteX20" fmla="*/ 1978819 w 1990725"/>
                <a:gd name="connsiteY20" fmla="*/ 1564481 h 1600200"/>
                <a:gd name="connsiteX21" fmla="*/ 1945481 w 1990725"/>
                <a:gd name="connsiteY21" fmla="*/ 1576388 h 1600200"/>
                <a:gd name="connsiteX22" fmla="*/ 1864519 w 1990725"/>
                <a:gd name="connsiteY22" fmla="*/ 1581150 h 1600200"/>
                <a:gd name="connsiteX23" fmla="*/ 1721644 w 1990725"/>
                <a:gd name="connsiteY23" fmla="*/ 1583531 h 1600200"/>
                <a:gd name="connsiteX24" fmla="*/ 1497806 w 1990725"/>
                <a:gd name="connsiteY24" fmla="*/ 1595438 h 1600200"/>
                <a:gd name="connsiteX25" fmla="*/ 1395412 w 1990725"/>
                <a:gd name="connsiteY25" fmla="*/ 1600200 h 1600200"/>
                <a:gd name="connsiteX26" fmla="*/ 1338262 w 1990725"/>
                <a:gd name="connsiteY26" fmla="*/ 1600200 h 1600200"/>
                <a:gd name="connsiteX27" fmla="*/ 1304925 w 1990725"/>
                <a:gd name="connsiteY27" fmla="*/ 1597819 h 1600200"/>
                <a:gd name="connsiteX28" fmla="*/ 1264444 w 1990725"/>
                <a:gd name="connsiteY28" fmla="*/ 1588294 h 1600200"/>
                <a:gd name="connsiteX29" fmla="*/ 1221581 w 1990725"/>
                <a:gd name="connsiteY29" fmla="*/ 1571625 h 1600200"/>
                <a:gd name="connsiteX30" fmla="*/ 1181100 w 1990725"/>
                <a:gd name="connsiteY30" fmla="*/ 1543050 h 1600200"/>
                <a:gd name="connsiteX31" fmla="*/ 1145381 w 1990725"/>
                <a:gd name="connsiteY31" fmla="*/ 1504950 h 1600200"/>
                <a:gd name="connsiteX32" fmla="*/ 1119187 w 1990725"/>
                <a:gd name="connsiteY32" fmla="*/ 1457325 h 1600200"/>
                <a:gd name="connsiteX33" fmla="*/ 966787 w 1990725"/>
                <a:gd name="connsiteY33" fmla="*/ 1271588 h 1600200"/>
                <a:gd name="connsiteX34" fmla="*/ 740569 w 1990725"/>
                <a:gd name="connsiteY34" fmla="*/ 995363 h 1600200"/>
                <a:gd name="connsiteX35" fmla="*/ 542925 w 1990725"/>
                <a:gd name="connsiteY35" fmla="*/ 754856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90725" h="1600200">
                  <a:moveTo>
                    <a:pt x="542925" y="754856"/>
                  </a:moveTo>
                  <a:lnTo>
                    <a:pt x="326231" y="492919"/>
                  </a:lnTo>
                  <a:lnTo>
                    <a:pt x="150019" y="283369"/>
                  </a:lnTo>
                  <a:lnTo>
                    <a:pt x="0" y="107156"/>
                  </a:lnTo>
                  <a:lnTo>
                    <a:pt x="0" y="0"/>
                  </a:lnTo>
                  <a:lnTo>
                    <a:pt x="88106" y="69056"/>
                  </a:lnTo>
                  <a:lnTo>
                    <a:pt x="188119" y="157163"/>
                  </a:lnTo>
                  <a:lnTo>
                    <a:pt x="326231" y="280988"/>
                  </a:lnTo>
                  <a:lnTo>
                    <a:pt x="569119" y="492919"/>
                  </a:lnTo>
                  <a:lnTo>
                    <a:pt x="823912" y="714375"/>
                  </a:lnTo>
                  <a:lnTo>
                    <a:pt x="952500" y="826294"/>
                  </a:lnTo>
                  <a:lnTo>
                    <a:pt x="1095375" y="945356"/>
                  </a:lnTo>
                  <a:lnTo>
                    <a:pt x="1273969" y="1083469"/>
                  </a:lnTo>
                  <a:lnTo>
                    <a:pt x="1438275" y="1197769"/>
                  </a:lnTo>
                  <a:lnTo>
                    <a:pt x="1602581" y="1302544"/>
                  </a:lnTo>
                  <a:lnTo>
                    <a:pt x="1766887" y="1404938"/>
                  </a:lnTo>
                  <a:lnTo>
                    <a:pt x="1912144" y="1488281"/>
                  </a:lnTo>
                  <a:lnTo>
                    <a:pt x="1976437" y="1524000"/>
                  </a:lnTo>
                  <a:lnTo>
                    <a:pt x="1988344" y="1535906"/>
                  </a:lnTo>
                  <a:lnTo>
                    <a:pt x="1990725" y="1547813"/>
                  </a:lnTo>
                  <a:lnTo>
                    <a:pt x="1978819" y="1564481"/>
                  </a:lnTo>
                  <a:lnTo>
                    <a:pt x="1945481" y="1576388"/>
                  </a:lnTo>
                  <a:lnTo>
                    <a:pt x="1864519" y="1581150"/>
                  </a:lnTo>
                  <a:lnTo>
                    <a:pt x="1721644" y="1583531"/>
                  </a:lnTo>
                  <a:lnTo>
                    <a:pt x="1497806" y="1595438"/>
                  </a:lnTo>
                  <a:lnTo>
                    <a:pt x="1395412" y="1600200"/>
                  </a:lnTo>
                  <a:lnTo>
                    <a:pt x="1338262" y="1600200"/>
                  </a:lnTo>
                  <a:lnTo>
                    <a:pt x="1304925" y="1597819"/>
                  </a:lnTo>
                  <a:lnTo>
                    <a:pt x="1264444" y="1588294"/>
                  </a:lnTo>
                  <a:lnTo>
                    <a:pt x="1221581" y="1571625"/>
                  </a:lnTo>
                  <a:lnTo>
                    <a:pt x="1181100" y="1543050"/>
                  </a:lnTo>
                  <a:lnTo>
                    <a:pt x="1145381" y="1504950"/>
                  </a:lnTo>
                  <a:lnTo>
                    <a:pt x="1119187" y="1457325"/>
                  </a:lnTo>
                  <a:lnTo>
                    <a:pt x="966787" y="1271588"/>
                  </a:lnTo>
                  <a:lnTo>
                    <a:pt x="740569" y="995363"/>
                  </a:lnTo>
                  <a:lnTo>
                    <a:pt x="542925" y="754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46022990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DE72C43-A634-4709-A6A9-91EAD1EFC56D}"/>
              </a:ext>
            </a:extLst>
          </p:cNvPr>
          <p:cNvSpPr/>
          <p:nvPr/>
        </p:nvSpPr>
        <p:spPr>
          <a:xfrm>
            <a:off x="4171948" y="1714501"/>
            <a:ext cx="838200" cy="576263"/>
          </a:xfrm>
          <a:custGeom>
            <a:avLst/>
            <a:gdLst>
              <a:gd name="connsiteX0" fmla="*/ 435769 w 838200"/>
              <a:gd name="connsiteY0" fmla="*/ 464344 h 576263"/>
              <a:gd name="connsiteX1" fmla="*/ 333375 w 838200"/>
              <a:gd name="connsiteY1" fmla="*/ 383381 h 576263"/>
              <a:gd name="connsiteX2" fmla="*/ 192882 w 838200"/>
              <a:gd name="connsiteY2" fmla="*/ 250031 h 576263"/>
              <a:gd name="connsiteX3" fmla="*/ 71438 w 838200"/>
              <a:gd name="connsiteY3" fmla="*/ 123825 h 576263"/>
              <a:gd name="connsiteX4" fmla="*/ 21432 w 838200"/>
              <a:gd name="connsiteY4" fmla="*/ 71438 h 576263"/>
              <a:gd name="connsiteX5" fmla="*/ 7144 w 838200"/>
              <a:gd name="connsiteY5" fmla="*/ 50006 h 576263"/>
              <a:gd name="connsiteX6" fmla="*/ 0 w 838200"/>
              <a:gd name="connsiteY6" fmla="*/ 23813 h 576263"/>
              <a:gd name="connsiteX7" fmla="*/ 0 w 838200"/>
              <a:gd name="connsiteY7" fmla="*/ 11906 h 576263"/>
              <a:gd name="connsiteX8" fmla="*/ 7144 w 838200"/>
              <a:gd name="connsiteY8" fmla="*/ 2381 h 576263"/>
              <a:gd name="connsiteX9" fmla="*/ 26194 w 838200"/>
              <a:gd name="connsiteY9" fmla="*/ 0 h 576263"/>
              <a:gd name="connsiteX10" fmla="*/ 59532 w 838200"/>
              <a:gd name="connsiteY10" fmla="*/ 14288 h 576263"/>
              <a:gd name="connsiteX11" fmla="*/ 90488 w 838200"/>
              <a:gd name="connsiteY11" fmla="*/ 35719 h 576263"/>
              <a:gd name="connsiteX12" fmla="*/ 111919 w 838200"/>
              <a:gd name="connsiteY12" fmla="*/ 52388 h 576263"/>
              <a:gd name="connsiteX13" fmla="*/ 138113 w 838200"/>
              <a:gd name="connsiteY13" fmla="*/ 69056 h 576263"/>
              <a:gd name="connsiteX14" fmla="*/ 180975 w 838200"/>
              <a:gd name="connsiteY14" fmla="*/ 88106 h 576263"/>
              <a:gd name="connsiteX15" fmla="*/ 247650 w 838200"/>
              <a:gd name="connsiteY15" fmla="*/ 109538 h 576263"/>
              <a:gd name="connsiteX16" fmla="*/ 314325 w 838200"/>
              <a:gd name="connsiteY16" fmla="*/ 126206 h 576263"/>
              <a:gd name="connsiteX17" fmla="*/ 373857 w 838200"/>
              <a:gd name="connsiteY17" fmla="*/ 135731 h 576263"/>
              <a:gd name="connsiteX18" fmla="*/ 433388 w 838200"/>
              <a:gd name="connsiteY18" fmla="*/ 142875 h 576263"/>
              <a:gd name="connsiteX19" fmla="*/ 516732 w 838200"/>
              <a:gd name="connsiteY19" fmla="*/ 150019 h 576263"/>
              <a:gd name="connsiteX20" fmla="*/ 550069 w 838200"/>
              <a:gd name="connsiteY20" fmla="*/ 154781 h 576263"/>
              <a:gd name="connsiteX21" fmla="*/ 595313 w 838200"/>
              <a:gd name="connsiteY21" fmla="*/ 164306 h 576263"/>
              <a:gd name="connsiteX22" fmla="*/ 635794 w 838200"/>
              <a:gd name="connsiteY22" fmla="*/ 185738 h 576263"/>
              <a:gd name="connsiteX23" fmla="*/ 690563 w 838200"/>
              <a:gd name="connsiteY23" fmla="*/ 226219 h 576263"/>
              <a:gd name="connsiteX24" fmla="*/ 731044 w 838200"/>
              <a:gd name="connsiteY24" fmla="*/ 266700 h 576263"/>
              <a:gd name="connsiteX25" fmla="*/ 771525 w 838200"/>
              <a:gd name="connsiteY25" fmla="*/ 326231 h 576263"/>
              <a:gd name="connsiteX26" fmla="*/ 802482 w 838200"/>
              <a:gd name="connsiteY26" fmla="*/ 381000 h 576263"/>
              <a:gd name="connsiteX27" fmla="*/ 828675 w 838200"/>
              <a:gd name="connsiteY27" fmla="*/ 438150 h 576263"/>
              <a:gd name="connsiteX28" fmla="*/ 838200 w 838200"/>
              <a:gd name="connsiteY28" fmla="*/ 476250 h 576263"/>
              <a:gd name="connsiteX29" fmla="*/ 838200 w 838200"/>
              <a:gd name="connsiteY29" fmla="*/ 502444 h 576263"/>
              <a:gd name="connsiteX30" fmla="*/ 831057 w 838200"/>
              <a:gd name="connsiteY30" fmla="*/ 528638 h 576263"/>
              <a:gd name="connsiteX31" fmla="*/ 816769 w 838200"/>
              <a:gd name="connsiteY31" fmla="*/ 547688 h 576263"/>
              <a:gd name="connsiteX32" fmla="*/ 788194 w 838200"/>
              <a:gd name="connsiteY32" fmla="*/ 561975 h 576263"/>
              <a:gd name="connsiteX33" fmla="*/ 742950 w 838200"/>
              <a:gd name="connsiteY33" fmla="*/ 576263 h 576263"/>
              <a:gd name="connsiteX34" fmla="*/ 707232 w 838200"/>
              <a:gd name="connsiteY34" fmla="*/ 576263 h 576263"/>
              <a:gd name="connsiteX35" fmla="*/ 652463 w 838200"/>
              <a:gd name="connsiteY35" fmla="*/ 564356 h 576263"/>
              <a:gd name="connsiteX36" fmla="*/ 597694 w 838200"/>
              <a:gd name="connsiteY36" fmla="*/ 545306 h 576263"/>
              <a:gd name="connsiteX37" fmla="*/ 540544 w 838200"/>
              <a:gd name="connsiteY37" fmla="*/ 521494 h 576263"/>
              <a:gd name="connsiteX38" fmla="*/ 435769 w 838200"/>
              <a:gd name="connsiteY38" fmla="*/ 464344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38200" h="576263">
                <a:moveTo>
                  <a:pt x="435769" y="464344"/>
                </a:moveTo>
                <a:lnTo>
                  <a:pt x="333375" y="383381"/>
                </a:lnTo>
                <a:lnTo>
                  <a:pt x="192882" y="250031"/>
                </a:lnTo>
                <a:lnTo>
                  <a:pt x="71438" y="123825"/>
                </a:lnTo>
                <a:lnTo>
                  <a:pt x="21432" y="71438"/>
                </a:lnTo>
                <a:lnTo>
                  <a:pt x="7144" y="50006"/>
                </a:lnTo>
                <a:lnTo>
                  <a:pt x="0" y="23813"/>
                </a:lnTo>
                <a:lnTo>
                  <a:pt x="0" y="11906"/>
                </a:lnTo>
                <a:lnTo>
                  <a:pt x="7144" y="2381"/>
                </a:lnTo>
                <a:lnTo>
                  <a:pt x="26194" y="0"/>
                </a:lnTo>
                <a:lnTo>
                  <a:pt x="59532" y="14288"/>
                </a:lnTo>
                <a:lnTo>
                  <a:pt x="90488" y="35719"/>
                </a:lnTo>
                <a:lnTo>
                  <a:pt x="111919" y="52388"/>
                </a:lnTo>
                <a:lnTo>
                  <a:pt x="138113" y="69056"/>
                </a:lnTo>
                <a:lnTo>
                  <a:pt x="180975" y="88106"/>
                </a:lnTo>
                <a:lnTo>
                  <a:pt x="247650" y="109538"/>
                </a:lnTo>
                <a:lnTo>
                  <a:pt x="314325" y="126206"/>
                </a:lnTo>
                <a:lnTo>
                  <a:pt x="373857" y="135731"/>
                </a:lnTo>
                <a:lnTo>
                  <a:pt x="433388" y="142875"/>
                </a:lnTo>
                <a:lnTo>
                  <a:pt x="516732" y="150019"/>
                </a:lnTo>
                <a:lnTo>
                  <a:pt x="550069" y="154781"/>
                </a:lnTo>
                <a:lnTo>
                  <a:pt x="595313" y="164306"/>
                </a:lnTo>
                <a:lnTo>
                  <a:pt x="635794" y="185738"/>
                </a:lnTo>
                <a:lnTo>
                  <a:pt x="690563" y="226219"/>
                </a:lnTo>
                <a:lnTo>
                  <a:pt x="731044" y="266700"/>
                </a:lnTo>
                <a:lnTo>
                  <a:pt x="771525" y="326231"/>
                </a:lnTo>
                <a:lnTo>
                  <a:pt x="802482" y="381000"/>
                </a:lnTo>
                <a:lnTo>
                  <a:pt x="828675" y="438150"/>
                </a:lnTo>
                <a:lnTo>
                  <a:pt x="838200" y="476250"/>
                </a:lnTo>
                <a:lnTo>
                  <a:pt x="838200" y="502444"/>
                </a:lnTo>
                <a:lnTo>
                  <a:pt x="831057" y="528638"/>
                </a:lnTo>
                <a:lnTo>
                  <a:pt x="816769" y="547688"/>
                </a:lnTo>
                <a:lnTo>
                  <a:pt x="788194" y="561975"/>
                </a:lnTo>
                <a:lnTo>
                  <a:pt x="742950" y="576263"/>
                </a:lnTo>
                <a:lnTo>
                  <a:pt x="707232" y="576263"/>
                </a:lnTo>
                <a:lnTo>
                  <a:pt x="652463" y="564356"/>
                </a:lnTo>
                <a:lnTo>
                  <a:pt x="597694" y="545306"/>
                </a:lnTo>
                <a:lnTo>
                  <a:pt x="540544" y="521494"/>
                </a:lnTo>
                <a:lnTo>
                  <a:pt x="435769" y="4643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BEFD36-8071-41A8-A5D3-4500D8E37A9F}"/>
              </a:ext>
            </a:extLst>
          </p:cNvPr>
          <p:cNvSpPr/>
          <p:nvPr/>
        </p:nvSpPr>
        <p:spPr>
          <a:xfrm>
            <a:off x="3838574" y="2811464"/>
            <a:ext cx="796925" cy="617537"/>
          </a:xfrm>
          <a:custGeom>
            <a:avLst/>
            <a:gdLst>
              <a:gd name="connsiteX0" fmla="*/ 376238 w 797719"/>
              <a:gd name="connsiteY0" fmla="*/ 490538 h 616744"/>
              <a:gd name="connsiteX1" fmla="*/ 261938 w 797719"/>
              <a:gd name="connsiteY1" fmla="*/ 388144 h 616744"/>
              <a:gd name="connsiteX2" fmla="*/ 171450 w 797719"/>
              <a:gd name="connsiteY2" fmla="*/ 280988 h 616744"/>
              <a:gd name="connsiteX3" fmla="*/ 92869 w 797719"/>
              <a:gd name="connsiteY3" fmla="*/ 178594 h 616744"/>
              <a:gd name="connsiteX4" fmla="*/ 45244 w 797719"/>
              <a:gd name="connsiteY4" fmla="*/ 111919 h 616744"/>
              <a:gd name="connsiteX5" fmla="*/ 19050 w 797719"/>
              <a:gd name="connsiteY5" fmla="*/ 66675 h 616744"/>
              <a:gd name="connsiteX6" fmla="*/ 7144 w 797719"/>
              <a:gd name="connsiteY6" fmla="*/ 45244 h 616744"/>
              <a:gd name="connsiteX7" fmla="*/ 0 w 797719"/>
              <a:gd name="connsiteY7" fmla="*/ 21432 h 616744"/>
              <a:gd name="connsiteX8" fmla="*/ 2382 w 797719"/>
              <a:gd name="connsiteY8" fmla="*/ 7144 h 616744"/>
              <a:gd name="connsiteX9" fmla="*/ 14288 w 797719"/>
              <a:gd name="connsiteY9" fmla="*/ 0 h 616744"/>
              <a:gd name="connsiteX10" fmla="*/ 26194 w 797719"/>
              <a:gd name="connsiteY10" fmla="*/ 0 h 616744"/>
              <a:gd name="connsiteX11" fmla="*/ 52388 w 797719"/>
              <a:gd name="connsiteY11" fmla="*/ 9525 h 616744"/>
              <a:gd name="connsiteX12" fmla="*/ 111919 w 797719"/>
              <a:gd name="connsiteY12" fmla="*/ 47625 h 616744"/>
              <a:gd name="connsiteX13" fmla="*/ 154782 w 797719"/>
              <a:gd name="connsiteY13" fmla="*/ 76200 h 616744"/>
              <a:gd name="connsiteX14" fmla="*/ 200025 w 797719"/>
              <a:gd name="connsiteY14" fmla="*/ 102394 h 616744"/>
              <a:gd name="connsiteX15" fmla="*/ 259557 w 797719"/>
              <a:gd name="connsiteY15" fmla="*/ 130969 h 616744"/>
              <a:gd name="connsiteX16" fmla="*/ 342900 w 797719"/>
              <a:gd name="connsiteY16" fmla="*/ 161925 h 616744"/>
              <a:gd name="connsiteX17" fmla="*/ 469107 w 797719"/>
              <a:gd name="connsiteY17" fmla="*/ 197644 h 616744"/>
              <a:gd name="connsiteX18" fmla="*/ 590550 w 797719"/>
              <a:gd name="connsiteY18" fmla="*/ 228600 h 616744"/>
              <a:gd name="connsiteX19" fmla="*/ 645319 w 797719"/>
              <a:gd name="connsiteY19" fmla="*/ 245269 h 616744"/>
              <a:gd name="connsiteX20" fmla="*/ 688182 w 797719"/>
              <a:gd name="connsiteY20" fmla="*/ 266700 h 616744"/>
              <a:gd name="connsiteX21" fmla="*/ 719138 w 797719"/>
              <a:gd name="connsiteY21" fmla="*/ 290513 h 616744"/>
              <a:gd name="connsiteX22" fmla="*/ 740569 w 797719"/>
              <a:gd name="connsiteY22" fmla="*/ 316707 h 616744"/>
              <a:gd name="connsiteX23" fmla="*/ 759619 w 797719"/>
              <a:gd name="connsiteY23" fmla="*/ 338138 h 616744"/>
              <a:gd name="connsiteX24" fmla="*/ 771525 w 797719"/>
              <a:gd name="connsiteY24" fmla="*/ 369094 h 616744"/>
              <a:gd name="connsiteX25" fmla="*/ 785813 w 797719"/>
              <a:gd name="connsiteY25" fmla="*/ 411957 h 616744"/>
              <a:gd name="connsiteX26" fmla="*/ 792957 w 797719"/>
              <a:gd name="connsiteY26" fmla="*/ 450057 h 616744"/>
              <a:gd name="connsiteX27" fmla="*/ 797719 w 797719"/>
              <a:gd name="connsiteY27" fmla="*/ 495300 h 616744"/>
              <a:gd name="connsiteX28" fmla="*/ 785813 w 797719"/>
              <a:gd name="connsiteY28" fmla="*/ 545307 h 616744"/>
              <a:gd name="connsiteX29" fmla="*/ 769144 w 797719"/>
              <a:gd name="connsiteY29" fmla="*/ 573882 h 616744"/>
              <a:gd name="connsiteX30" fmla="*/ 738188 w 797719"/>
              <a:gd name="connsiteY30" fmla="*/ 595313 h 616744"/>
              <a:gd name="connsiteX31" fmla="*/ 702469 w 797719"/>
              <a:gd name="connsiteY31" fmla="*/ 611982 h 616744"/>
              <a:gd name="connsiteX32" fmla="*/ 661988 w 797719"/>
              <a:gd name="connsiteY32" fmla="*/ 616744 h 616744"/>
              <a:gd name="connsiteX33" fmla="*/ 611982 w 797719"/>
              <a:gd name="connsiteY33" fmla="*/ 616744 h 616744"/>
              <a:gd name="connsiteX34" fmla="*/ 573882 w 797719"/>
              <a:gd name="connsiteY34" fmla="*/ 609600 h 616744"/>
              <a:gd name="connsiteX35" fmla="*/ 500063 w 797719"/>
              <a:gd name="connsiteY35" fmla="*/ 578644 h 616744"/>
              <a:gd name="connsiteX36" fmla="*/ 376238 w 797719"/>
              <a:gd name="connsiteY36" fmla="*/ 490538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97719" h="616744">
                <a:moveTo>
                  <a:pt x="376238" y="490538"/>
                </a:moveTo>
                <a:lnTo>
                  <a:pt x="261938" y="388144"/>
                </a:lnTo>
                <a:lnTo>
                  <a:pt x="171450" y="280988"/>
                </a:lnTo>
                <a:lnTo>
                  <a:pt x="92869" y="178594"/>
                </a:lnTo>
                <a:lnTo>
                  <a:pt x="45244" y="111919"/>
                </a:lnTo>
                <a:lnTo>
                  <a:pt x="19050" y="66675"/>
                </a:lnTo>
                <a:lnTo>
                  <a:pt x="7144" y="45244"/>
                </a:lnTo>
                <a:lnTo>
                  <a:pt x="0" y="21432"/>
                </a:lnTo>
                <a:lnTo>
                  <a:pt x="2382" y="7144"/>
                </a:lnTo>
                <a:lnTo>
                  <a:pt x="14288" y="0"/>
                </a:lnTo>
                <a:lnTo>
                  <a:pt x="26194" y="0"/>
                </a:lnTo>
                <a:lnTo>
                  <a:pt x="52388" y="9525"/>
                </a:lnTo>
                <a:lnTo>
                  <a:pt x="111919" y="47625"/>
                </a:lnTo>
                <a:lnTo>
                  <a:pt x="154782" y="76200"/>
                </a:lnTo>
                <a:lnTo>
                  <a:pt x="200025" y="102394"/>
                </a:lnTo>
                <a:lnTo>
                  <a:pt x="259557" y="130969"/>
                </a:lnTo>
                <a:lnTo>
                  <a:pt x="342900" y="161925"/>
                </a:lnTo>
                <a:lnTo>
                  <a:pt x="469107" y="197644"/>
                </a:lnTo>
                <a:lnTo>
                  <a:pt x="590550" y="228600"/>
                </a:lnTo>
                <a:lnTo>
                  <a:pt x="645319" y="245269"/>
                </a:lnTo>
                <a:lnTo>
                  <a:pt x="688182" y="266700"/>
                </a:lnTo>
                <a:lnTo>
                  <a:pt x="719138" y="290513"/>
                </a:lnTo>
                <a:lnTo>
                  <a:pt x="740569" y="316707"/>
                </a:lnTo>
                <a:lnTo>
                  <a:pt x="759619" y="338138"/>
                </a:lnTo>
                <a:lnTo>
                  <a:pt x="771525" y="369094"/>
                </a:lnTo>
                <a:lnTo>
                  <a:pt x="785813" y="411957"/>
                </a:lnTo>
                <a:lnTo>
                  <a:pt x="792957" y="450057"/>
                </a:lnTo>
                <a:lnTo>
                  <a:pt x="797719" y="495300"/>
                </a:lnTo>
                <a:lnTo>
                  <a:pt x="785813" y="545307"/>
                </a:lnTo>
                <a:lnTo>
                  <a:pt x="769144" y="573882"/>
                </a:lnTo>
                <a:lnTo>
                  <a:pt x="738188" y="595313"/>
                </a:lnTo>
                <a:lnTo>
                  <a:pt x="702469" y="611982"/>
                </a:lnTo>
                <a:lnTo>
                  <a:pt x="661988" y="616744"/>
                </a:lnTo>
                <a:lnTo>
                  <a:pt x="611982" y="616744"/>
                </a:lnTo>
                <a:lnTo>
                  <a:pt x="573882" y="609600"/>
                </a:lnTo>
                <a:lnTo>
                  <a:pt x="500063" y="578644"/>
                </a:lnTo>
                <a:lnTo>
                  <a:pt x="376238" y="4905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A2D139D-0887-404E-9DBD-127585B66E6B}"/>
              </a:ext>
            </a:extLst>
          </p:cNvPr>
          <p:cNvSpPr/>
          <p:nvPr/>
        </p:nvSpPr>
        <p:spPr>
          <a:xfrm>
            <a:off x="3705225" y="5049839"/>
            <a:ext cx="471488" cy="688975"/>
          </a:xfrm>
          <a:custGeom>
            <a:avLst/>
            <a:gdLst>
              <a:gd name="connsiteX0" fmla="*/ 178594 w 471488"/>
              <a:gd name="connsiteY0" fmla="*/ 533400 h 688182"/>
              <a:gd name="connsiteX1" fmla="*/ 102394 w 471488"/>
              <a:gd name="connsiteY1" fmla="*/ 409575 h 688182"/>
              <a:gd name="connsiteX2" fmla="*/ 66675 w 471488"/>
              <a:gd name="connsiteY2" fmla="*/ 338138 h 688182"/>
              <a:gd name="connsiteX3" fmla="*/ 47625 w 471488"/>
              <a:gd name="connsiteY3" fmla="*/ 283369 h 688182"/>
              <a:gd name="connsiteX4" fmla="*/ 23813 w 471488"/>
              <a:gd name="connsiteY4" fmla="*/ 200025 h 688182"/>
              <a:gd name="connsiteX5" fmla="*/ 9525 w 471488"/>
              <a:gd name="connsiteY5" fmla="*/ 126207 h 688182"/>
              <a:gd name="connsiteX6" fmla="*/ 0 w 471488"/>
              <a:gd name="connsiteY6" fmla="*/ 71438 h 688182"/>
              <a:gd name="connsiteX7" fmla="*/ 0 w 471488"/>
              <a:gd name="connsiteY7" fmla="*/ 35719 h 688182"/>
              <a:gd name="connsiteX8" fmla="*/ 2381 w 471488"/>
              <a:gd name="connsiteY8" fmla="*/ 16669 h 688182"/>
              <a:gd name="connsiteX9" fmla="*/ 4763 w 471488"/>
              <a:gd name="connsiteY9" fmla="*/ 4763 h 688182"/>
              <a:gd name="connsiteX10" fmla="*/ 11906 w 471488"/>
              <a:gd name="connsiteY10" fmla="*/ 0 h 688182"/>
              <a:gd name="connsiteX11" fmla="*/ 26194 w 471488"/>
              <a:gd name="connsiteY11" fmla="*/ 0 h 688182"/>
              <a:gd name="connsiteX12" fmla="*/ 42863 w 471488"/>
              <a:gd name="connsiteY12" fmla="*/ 7144 h 688182"/>
              <a:gd name="connsiteX13" fmla="*/ 78581 w 471488"/>
              <a:gd name="connsiteY13" fmla="*/ 45244 h 688182"/>
              <a:gd name="connsiteX14" fmla="*/ 95250 w 471488"/>
              <a:gd name="connsiteY14" fmla="*/ 71438 h 688182"/>
              <a:gd name="connsiteX15" fmla="*/ 114300 w 471488"/>
              <a:gd name="connsiteY15" fmla="*/ 100013 h 688182"/>
              <a:gd name="connsiteX16" fmla="*/ 135731 w 471488"/>
              <a:gd name="connsiteY16" fmla="*/ 123825 h 688182"/>
              <a:gd name="connsiteX17" fmla="*/ 159544 w 471488"/>
              <a:gd name="connsiteY17" fmla="*/ 142875 h 688182"/>
              <a:gd name="connsiteX18" fmla="*/ 188119 w 471488"/>
              <a:gd name="connsiteY18" fmla="*/ 154782 h 688182"/>
              <a:gd name="connsiteX19" fmla="*/ 214313 w 471488"/>
              <a:gd name="connsiteY19" fmla="*/ 161925 h 688182"/>
              <a:gd name="connsiteX20" fmla="*/ 257175 w 471488"/>
              <a:gd name="connsiteY20" fmla="*/ 161925 h 688182"/>
              <a:gd name="connsiteX21" fmla="*/ 471488 w 471488"/>
              <a:gd name="connsiteY21" fmla="*/ 521494 h 688182"/>
              <a:gd name="connsiteX22" fmla="*/ 452438 w 471488"/>
              <a:gd name="connsiteY22" fmla="*/ 592932 h 688182"/>
              <a:gd name="connsiteX23" fmla="*/ 438150 w 471488"/>
              <a:gd name="connsiteY23" fmla="*/ 638175 h 688182"/>
              <a:gd name="connsiteX24" fmla="*/ 423863 w 471488"/>
              <a:gd name="connsiteY24" fmla="*/ 659607 h 688182"/>
              <a:gd name="connsiteX25" fmla="*/ 390525 w 471488"/>
              <a:gd name="connsiteY25" fmla="*/ 683419 h 688182"/>
              <a:gd name="connsiteX26" fmla="*/ 371475 w 471488"/>
              <a:gd name="connsiteY26" fmla="*/ 688182 h 688182"/>
              <a:gd name="connsiteX27" fmla="*/ 347663 w 471488"/>
              <a:gd name="connsiteY27" fmla="*/ 685800 h 688182"/>
              <a:gd name="connsiteX28" fmla="*/ 319088 w 471488"/>
              <a:gd name="connsiteY28" fmla="*/ 676275 h 688182"/>
              <a:gd name="connsiteX29" fmla="*/ 292894 w 471488"/>
              <a:gd name="connsiteY29" fmla="*/ 661988 h 688182"/>
              <a:gd name="connsiteX30" fmla="*/ 259556 w 471488"/>
              <a:gd name="connsiteY30" fmla="*/ 635794 h 688182"/>
              <a:gd name="connsiteX31" fmla="*/ 178594 w 471488"/>
              <a:gd name="connsiteY31" fmla="*/ 533400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71488" h="688182">
                <a:moveTo>
                  <a:pt x="178594" y="533400"/>
                </a:moveTo>
                <a:lnTo>
                  <a:pt x="102394" y="409575"/>
                </a:lnTo>
                <a:lnTo>
                  <a:pt x="66675" y="338138"/>
                </a:lnTo>
                <a:lnTo>
                  <a:pt x="47625" y="283369"/>
                </a:lnTo>
                <a:lnTo>
                  <a:pt x="23813" y="200025"/>
                </a:lnTo>
                <a:lnTo>
                  <a:pt x="9525" y="126207"/>
                </a:lnTo>
                <a:lnTo>
                  <a:pt x="0" y="71438"/>
                </a:lnTo>
                <a:lnTo>
                  <a:pt x="0" y="35719"/>
                </a:lnTo>
                <a:lnTo>
                  <a:pt x="2381" y="16669"/>
                </a:lnTo>
                <a:lnTo>
                  <a:pt x="4763" y="4763"/>
                </a:lnTo>
                <a:lnTo>
                  <a:pt x="11906" y="0"/>
                </a:lnTo>
                <a:lnTo>
                  <a:pt x="26194" y="0"/>
                </a:lnTo>
                <a:lnTo>
                  <a:pt x="42863" y="7144"/>
                </a:lnTo>
                <a:lnTo>
                  <a:pt x="78581" y="45244"/>
                </a:lnTo>
                <a:lnTo>
                  <a:pt x="95250" y="71438"/>
                </a:lnTo>
                <a:lnTo>
                  <a:pt x="114300" y="100013"/>
                </a:lnTo>
                <a:lnTo>
                  <a:pt x="135731" y="123825"/>
                </a:lnTo>
                <a:lnTo>
                  <a:pt x="159544" y="142875"/>
                </a:lnTo>
                <a:lnTo>
                  <a:pt x="188119" y="154782"/>
                </a:lnTo>
                <a:lnTo>
                  <a:pt x="214313" y="161925"/>
                </a:lnTo>
                <a:lnTo>
                  <a:pt x="257175" y="161925"/>
                </a:lnTo>
                <a:lnTo>
                  <a:pt x="471488" y="521494"/>
                </a:lnTo>
                <a:lnTo>
                  <a:pt x="452438" y="592932"/>
                </a:lnTo>
                <a:lnTo>
                  <a:pt x="438150" y="638175"/>
                </a:lnTo>
                <a:lnTo>
                  <a:pt x="423863" y="659607"/>
                </a:lnTo>
                <a:lnTo>
                  <a:pt x="390525" y="683419"/>
                </a:lnTo>
                <a:lnTo>
                  <a:pt x="371475" y="688182"/>
                </a:lnTo>
                <a:lnTo>
                  <a:pt x="347663" y="685800"/>
                </a:lnTo>
                <a:lnTo>
                  <a:pt x="319088" y="676275"/>
                </a:lnTo>
                <a:lnTo>
                  <a:pt x="292894" y="661988"/>
                </a:lnTo>
                <a:lnTo>
                  <a:pt x="259556" y="635794"/>
                </a:lnTo>
                <a:lnTo>
                  <a:pt x="178594" y="5334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0FF0C37-A0B4-4D1D-8F9C-99C2EE3983BE}"/>
              </a:ext>
            </a:extLst>
          </p:cNvPr>
          <p:cNvSpPr/>
          <p:nvPr/>
        </p:nvSpPr>
        <p:spPr>
          <a:xfrm>
            <a:off x="5294313" y="3097213"/>
            <a:ext cx="481012" cy="1320800"/>
          </a:xfrm>
          <a:custGeom>
            <a:avLst/>
            <a:gdLst>
              <a:gd name="connsiteX0" fmla="*/ 211931 w 481012"/>
              <a:gd name="connsiteY0" fmla="*/ 657225 h 1319213"/>
              <a:gd name="connsiteX1" fmla="*/ 154781 w 481012"/>
              <a:gd name="connsiteY1" fmla="*/ 352425 h 1319213"/>
              <a:gd name="connsiteX2" fmla="*/ 121444 w 481012"/>
              <a:gd name="connsiteY2" fmla="*/ 238125 h 1319213"/>
              <a:gd name="connsiteX3" fmla="*/ 78581 w 481012"/>
              <a:gd name="connsiteY3" fmla="*/ 145257 h 1319213"/>
              <a:gd name="connsiteX4" fmla="*/ 38100 w 481012"/>
              <a:gd name="connsiteY4" fmla="*/ 95250 h 1319213"/>
              <a:gd name="connsiteX5" fmla="*/ 19050 w 481012"/>
              <a:gd name="connsiteY5" fmla="*/ 76200 h 1319213"/>
              <a:gd name="connsiteX6" fmla="*/ 9525 w 481012"/>
              <a:gd name="connsiteY6" fmla="*/ 57150 h 1319213"/>
              <a:gd name="connsiteX7" fmla="*/ 2381 w 481012"/>
              <a:gd name="connsiteY7" fmla="*/ 38100 h 1319213"/>
              <a:gd name="connsiteX8" fmla="*/ 0 w 481012"/>
              <a:gd name="connsiteY8" fmla="*/ 26194 h 1319213"/>
              <a:gd name="connsiteX9" fmla="*/ 2381 w 481012"/>
              <a:gd name="connsiteY9" fmla="*/ 11907 h 1319213"/>
              <a:gd name="connsiteX10" fmla="*/ 9525 w 481012"/>
              <a:gd name="connsiteY10" fmla="*/ 4763 h 1319213"/>
              <a:gd name="connsiteX11" fmla="*/ 21431 w 481012"/>
              <a:gd name="connsiteY11" fmla="*/ 0 h 1319213"/>
              <a:gd name="connsiteX12" fmla="*/ 38100 w 481012"/>
              <a:gd name="connsiteY12" fmla="*/ 2382 h 1319213"/>
              <a:gd name="connsiteX13" fmla="*/ 59531 w 481012"/>
              <a:gd name="connsiteY13" fmla="*/ 11907 h 1319213"/>
              <a:gd name="connsiteX14" fmla="*/ 116681 w 481012"/>
              <a:gd name="connsiteY14" fmla="*/ 23813 h 1319213"/>
              <a:gd name="connsiteX15" fmla="*/ 161925 w 481012"/>
              <a:gd name="connsiteY15" fmla="*/ 35719 h 1319213"/>
              <a:gd name="connsiteX16" fmla="*/ 223837 w 481012"/>
              <a:gd name="connsiteY16" fmla="*/ 59532 h 1319213"/>
              <a:gd name="connsiteX17" fmla="*/ 278606 w 481012"/>
              <a:gd name="connsiteY17" fmla="*/ 88107 h 1319213"/>
              <a:gd name="connsiteX18" fmla="*/ 328612 w 481012"/>
              <a:gd name="connsiteY18" fmla="*/ 128588 h 1319213"/>
              <a:gd name="connsiteX19" fmla="*/ 357187 w 481012"/>
              <a:gd name="connsiteY19" fmla="*/ 152400 h 1319213"/>
              <a:gd name="connsiteX20" fmla="*/ 388144 w 481012"/>
              <a:gd name="connsiteY20" fmla="*/ 283369 h 1319213"/>
              <a:gd name="connsiteX21" fmla="*/ 423862 w 481012"/>
              <a:gd name="connsiteY21" fmla="*/ 571500 h 1319213"/>
              <a:gd name="connsiteX22" fmla="*/ 464344 w 481012"/>
              <a:gd name="connsiteY22" fmla="*/ 950119 h 1319213"/>
              <a:gd name="connsiteX23" fmla="*/ 476250 w 481012"/>
              <a:gd name="connsiteY23" fmla="*/ 1081088 h 1319213"/>
              <a:gd name="connsiteX24" fmla="*/ 481012 w 481012"/>
              <a:gd name="connsiteY24" fmla="*/ 1143000 h 1319213"/>
              <a:gd name="connsiteX25" fmla="*/ 476250 w 481012"/>
              <a:gd name="connsiteY25" fmla="*/ 1200150 h 1319213"/>
              <a:gd name="connsiteX26" fmla="*/ 469106 w 481012"/>
              <a:gd name="connsiteY26" fmla="*/ 1247775 h 1319213"/>
              <a:gd name="connsiteX27" fmla="*/ 454819 w 481012"/>
              <a:gd name="connsiteY27" fmla="*/ 1295400 h 1319213"/>
              <a:gd name="connsiteX28" fmla="*/ 445294 w 481012"/>
              <a:gd name="connsiteY28" fmla="*/ 1309688 h 1319213"/>
              <a:gd name="connsiteX29" fmla="*/ 433387 w 481012"/>
              <a:gd name="connsiteY29" fmla="*/ 1316832 h 1319213"/>
              <a:gd name="connsiteX30" fmla="*/ 419100 w 481012"/>
              <a:gd name="connsiteY30" fmla="*/ 1319213 h 1319213"/>
              <a:gd name="connsiteX31" fmla="*/ 378619 w 481012"/>
              <a:gd name="connsiteY31" fmla="*/ 1312069 h 1319213"/>
              <a:gd name="connsiteX32" fmla="*/ 350044 w 481012"/>
              <a:gd name="connsiteY32" fmla="*/ 1290638 h 1319213"/>
              <a:gd name="connsiteX33" fmla="*/ 304800 w 481012"/>
              <a:gd name="connsiteY33" fmla="*/ 1240632 h 1319213"/>
              <a:gd name="connsiteX34" fmla="*/ 238125 w 481012"/>
              <a:gd name="connsiteY34" fmla="*/ 1119188 h 1319213"/>
              <a:gd name="connsiteX35" fmla="*/ 240506 w 481012"/>
              <a:gd name="connsiteY35" fmla="*/ 1083469 h 1319213"/>
              <a:gd name="connsiteX36" fmla="*/ 247650 w 481012"/>
              <a:gd name="connsiteY36" fmla="*/ 1016794 h 1319213"/>
              <a:gd name="connsiteX37" fmla="*/ 247650 w 481012"/>
              <a:gd name="connsiteY37" fmla="*/ 954882 h 1319213"/>
              <a:gd name="connsiteX38" fmla="*/ 240506 w 481012"/>
              <a:gd name="connsiteY38" fmla="*/ 866775 h 1319213"/>
              <a:gd name="connsiteX39" fmla="*/ 211931 w 481012"/>
              <a:gd name="connsiteY39" fmla="*/ 657225 h 1319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81012" h="1319213">
                <a:moveTo>
                  <a:pt x="211931" y="657225"/>
                </a:moveTo>
                <a:lnTo>
                  <a:pt x="154781" y="352425"/>
                </a:lnTo>
                <a:lnTo>
                  <a:pt x="121444" y="238125"/>
                </a:lnTo>
                <a:lnTo>
                  <a:pt x="78581" y="145257"/>
                </a:lnTo>
                <a:lnTo>
                  <a:pt x="38100" y="95250"/>
                </a:lnTo>
                <a:lnTo>
                  <a:pt x="19050" y="76200"/>
                </a:lnTo>
                <a:lnTo>
                  <a:pt x="9525" y="57150"/>
                </a:lnTo>
                <a:lnTo>
                  <a:pt x="2381" y="38100"/>
                </a:lnTo>
                <a:lnTo>
                  <a:pt x="0" y="26194"/>
                </a:lnTo>
                <a:lnTo>
                  <a:pt x="2381" y="11907"/>
                </a:lnTo>
                <a:lnTo>
                  <a:pt x="9525" y="4763"/>
                </a:lnTo>
                <a:lnTo>
                  <a:pt x="21431" y="0"/>
                </a:lnTo>
                <a:lnTo>
                  <a:pt x="38100" y="2382"/>
                </a:lnTo>
                <a:lnTo>
                  <a:pt x="59531" y="11907"/>
                </a:lnTo>
                <a:lnTo>
                  <a:pt x="116681" y="23813"/>
                </a:lnTo>
                <a:lnTo>
                  <a:pt x="161925" y="35719"/>
                </a:lnTo>
                <a:lnTo>
                  <a:pt x="223837" y="59532"/>
                </a:lnTo>
                <a:lnTo>
                  <a:pt x="278606" y="88107"/>
                </a:lnTo>
                <a:lnTo>
                  <a:pt x="328612" y="128588"/>
                </a:lnTo>
                <a:lnTo>
                  <a:pt x="357187" y="152400"/>
                </a:lnTo>
                <a:lnTo>
                  <a:pt x="388144" y="283369"/>
                </a:lnTo>
                <a:lnTo>
                  <a:pt x="423862" y="571500"/>
                </a:lnTo>
                <a:lnTo>
                  <a:pt x="464344" y="950119"/>
                </a:lnTo>
                <a:lnTo>
                  <a:pt x="476250" y="1081088"/>
                </a:lnTo>
                <a:lnTo>
                  <a:pt x="481012" y="1143000"/>
                </a:lnTo>
                <a:lnTo>
                  <a:pt x="476250" y="1200150"/>
                </a:lnTo>
                <a:lnTo>
                  <a:pt x="469106" y="1247775"/>
                </a:lnTo>
                <a:lnTo>
                  <a:pt x="454819" y="1295400"/>
                </a:lnTo>
                <a:lnTo>
                  <a:pt x="445294" y="1309688"/>
                </a:lnTo>
                <a:lnTo>
                  <a:pt x="433387" y="1316832"/>
                </a:lnTo>
                <a:lnTo>
                  <a:pt x="419100" y="1319213"/>
                </a:lnTo>
                <a:lnTo>
                  <a:pt x="378619" y="1312069"/>
                </a:lnTo>
                <a:lnTo>
                  <a:pt x="350044" y="1290638"/>
                </a:lnTo>
                <a:lnTo>
                  <a:pt x="304800" y="1240632"/>
                </a:lnTo>
                <a:lnTo>
                  <a:pt x="238125" y="1119188"/>
                </a:lnTo>
                <a:lnTo>
                  <a:pt x="240506" y="1083469"/>
                </a:lnTo>
                <a:lnTo>
                  <a:pt x="247650" y="1016794"/>
                </a:lnTo>
                <a:lnTo>
                  <a:pt x="247650" y="954882"/>
                </a:lnTo>
                <a:lnTo>
                  <a:pt x="240506" y="866775"/>
                </a:lnTo>
                <a:lnTo>
                  <a:pt x="211931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3F36DAF-1551-477E-A5AB-D64C6B26BA9E}"/>
              </a:ext>
            </a:extLst>
          </p:cNvPr>
          <p:cNvSpPr/>
          <p:nvPr/>
        </p:nvSpPr>
        <p:spPr>
          <a:xfrm>
            <a:off x="5194301" y="1800225"/>
            <a:ext cx="3197225" cy="623888"/>
          </a:xfrm>
          <a:custGeom>
            <a:avLst/>
            <a:gdLst>
              <a:gd name="connsiteX0" fmla="*/ 1799730 w 3197758"/>
              <a:gd name="connsiteY0" fmla="*/ 319776 h 623695"/>
              <a:gd name="connsiteX1" fmla="*/ 1442955 w 3197758"/>
              <a:gd name="connsiteY1" fmla="*/ 359418 h 623695"/>
              <a:gd name="connsiteX2" fmla="*/ 1160178 w 3197758"/>
              <a:gd name="connsiteY2" fmla="*/ 409631 h 623695"/>
              <a:gd name="connsiteX3" fmla="*/ 906472 w 3197758"/>
              <a:gd name="connsiteY3" fmla="*/ 462486 h 623695"/>
              <a:gd name="connsiteX4" fmla="*/ 750548 w 3197758"/>
              <a:gd name="connsiteY4" fmla="*/ 507413 h 623695"/>
              <a:gd name="connsiteX5" fmla="*/ 647480 w 3197758"/>
              <a:gd name="connsiteY5" fmla="*/ 544412 h 623695"/>
              <a:gd name="connsiteX6" fmla="*/ 541769 w 3197758"/>
              <a:gd name="connsiteY6" fmla="*/ 594625 h 623695"/>
              <a:gd name="connsiteX7" fmla="*/ 494199 w 3197758"/>
              <a:gd name="connsiteY7" fmla="*/ 623695 h 623695"/>
              <a:gd name="connsiteX8" fmla="*/ 478343 w 3197758"/>
              <a:gd name="connsiteY8" fmla="*/ 621053 h 623695"/>
              <a:gd name="connsiteX9" fmla="*/ 406988 w 3197758"/>
              <a:gd name="connsiteY9" fmla="*/ 591982 h 623695"/>
              <a:gd name="connsiteX10" fmla="*/ 327704 w 3197758"/>
              <a:gd name="connsiteY10" fmla="*/ 549698 h 623695"/>
              <a:gd name="connsiteX11" fmla="*/ 266921 w 3197758"/>
              <a:gd name="connsiteY11" fmla="*/ 507413 h 623695"/>
              <a:gd name="connsiteX12" fmla="*/ 116282 w 3197758"/>
              <a:gd name="connsiteY12" fmla="*/ 362061 h 623695"/>
              <a:gd name="connsiteX13" fmla="*/ 47570 w 3197758"/>
              <a:gd name="connsiteY13" fmla="*/ 298634 h 623695"/>
              <a:gd name="connsiteX14" fmla="*/ 23785 w 3197758"/>
              <a:gd name="connsiteY14" fmla="*/ 274849 h 623695"/>
              <a:gd name="connsiteX15" fmla="*/ 7929 w 3197758"/>
              <a:gd name="connsiteY15" fmla="*/ 248421 h 623695"/>
              <a:gd name="connsiteX16" fmla="*/ 0 w 3197758"/>
              <a:gd name="connsiteY16" fmla="*/ 221994 h 623695"/>
              <a:gd name="connsiteX17" fmla="*/ 2643 w 3197758"/>
              <a:gd name="connsiteY17" fmla="*/ 206137 h 623695"/>
              <a:gd name="connsiteX18" fmla="*/ 7929 w 3197758"/>
              <a:gd name="connsiteY18" fmla="*/ 195566 h 623695"/>
              <a:gd name="connsiteX19" fmla="*/ 26428 w 3197758"/>
              <a:gd name="connsiteY19" fmla="*/ 190280 h 623695"/>
              <a:gd name="connsiteX20" fmla="*/ 44928 w 3197758"/>
              <a:gd name="connsiteY20" fmla="*/ 195566 h 623695"/>
              <a:gd name="connsiteX21" fmla="*/ 68713 w 3197758"/>
              <a:gd name="connsiteY21" fmla="*/ 216708 h 623695"/>
              <a:gd name="connsiteX22" fmla="*/ 100426 w 3197758"/>
              <a:gd name="connsiteY22" fmla="*/ 240493 h 623695"/>
              <a:gd name="connsiteX23" fmla="*/ 124211 w 3197758"/>
              <a:gd name="connsiteY23" fmla="*/ 258992 h 623695"/>
              <a:gd name="connsiteX24" fmla="*/ 171781 w 3197758"/>
              <a:gd name="connsiteY24" fmla="*/ 285420 h 623695"/>
              <a:gd name="connsiteX25" fmla="*/ 229922 w 3197758"/>
              <a:gd name="connsiteY25" fmla="*/ 306562 h 623695"/>
              <a:gd name="connsiteX26" fmla="*/ 280135 w 3197758"/>
              <a:gd name="connsiteY26" fmla="*/ 319776 h 623695"/>
              <a:gd name="connsiteX27" fmla="*/ 330347 w 3197758"/>
              <a:gd name="connsiteY27" fmla="*/ 327705 h 623695"/>
              <a:gd name="connsiteX28" fmla="*/ 388488 w 3197758"/>
              <a:gd name="connsiteY28" fmla="*/ 332990 h 623695"/>
              <a:gd name="connsiteX29" fmla="*/ 446629 w 3197758"/>
              <a:gd name="connsiteY29" fmla="*/ 332990 h 623695"/>
              <a:gd name="connsiteX30" fmla="*/ 517984 w 3197758"/>
              <a:gd name="connsiteY30" fmla="*/ 327705 h 623695"/>
              <a:gd name="connsiteX31" fmla="*/ 827189 w 3197758"/>
              <a:gd name="connsiteY31" fmla="*/ 277492 h 623695"/>
              <a:gd name="connsiteX32" fmla="*/ 1435027 w 3197758"/>
              <a:gd name="connsiteY32" fmla="*/ 190280 h 623695"/>
              <a:gd name="connsiteX33" fmla="*/ 2140648 w 3197758"/>
              <a:gd name="connsiteY33" fmla="*/ 105711 h 623695"/>
              <a:gd name="connsiteX34" fmla="*/ 2563492 w 3197758"/>
              <a:gd name="connsiteY34" fmla="*/ 63427 h 623695"/>
              <a:gd name="connsiteX35" fmla="*/ 2655989 w 3197758"/>
              <a:gd name="connsiteY35" fmla="*/ 47570 h 623695"/>
              <a:gd name="connsiteX36" fmla="*/ 2764343 w 3197758"/>
              <a:gd name="connsiteY36" fmla="*/ 21143 h 623695"/>
              <a:gd name="connsiteX37" fmla="*/ 2817198 w 3197758"/>
              <a:gd name="connsiteY37" fmla="*/ 0 h 623695"/>
              <a:gd name="connsiteX38" fmla="*/ 2827769 w 3197758"/>
              <a:gd name="connsiteY38" fmla="*/ 2643 h 623695"/>
              <a:gd name="connsiteX39" fmla="*/ 2904410 w 3197758"/>
              <a:gd name="connsiteY39" fmla="*/ 31714 h 623695"/>
              <a:gd name="connsiteX40" fmla="*/ 3020692 w 3197758"/>
              <a:gd name="connsiteY40" fmla="*/ 81926 h 623695"/>
              <a:gd name="connsiteX41" fmla="*/ 3115832 w 3197758"/>
              <a:gd name="connsiteY41" fmla="*/ 126854 h 623695"/>
              <a:gd name="connsiteX42" fmla="*/ 3163402 w 3197758"/>
              <a:gd name="connsiteY42" fmla="*/ 153281 h 623695"/>
              <a:gd name="connsiteX43" fmla="*/ 3189829 w 3197758"/>
              <a:gd name="connsiteY43" fmla="*/ 177066 h 623695"/>
              <a:gd name="connsiteX44" fmla="*/ 3197758 w 3197758"/>
              <a:gd name="connsiteY44" fmla="*/ 200851 h 623695"/>
              <a:gd name="connsiteX45" fmla="*/ 3189829 w 3197758"/>
              <a:gd name="connsiteY45" fmla="*/ 227279 h 623695"/>
              <a:gd name="connsiteX46" fmla="*/ 3171330 w 3197758"/>
              <a:gd name="connsiteY46" fmla="*/ 248421 h 623695"/>
              <a:gd name="connsiteX47" fmla="*/ 3123760 w 3197758"/>
              <a:gd name="connsiteY47" fmla="*/ 269563 h 623695"/>
              <a:gd name="connsiteX48" fmla="*/ 3060333 w 3197758"/>
              <a:gd name="connsiteY48" fmla="*/ 288063 h 623695"/>
              <a:gd name="connsiteX49" fmla="*/ 2944051 w 3197758"/>
              <a:gd name="connsiteY49" fmla="*/ 288063 h 623695"/>
              <a:gd name="connsiteX50" fmla="*/ 2674488 w 3197758"/>
              <a:gd name="connsiteY50" fmla="*/ 277492 h 623695"/>
              <a:gd name="connsiteX51" fmla="*/ 2415496 w 3197758"/>
              <a:gd name="connsiteY51" fmla="*/ 277492 h 623695"/>
              <a:gd name="connsiteX52" fmla="*/ 2093078 w 3197758"/>
              <a:gd name="connsiteY52" fmla="*/ 290706 h 623695"/>
              <a:gd name="connsiteX53" fmla="*/ 2042865 w 3197758"/>
              <a:gd name="connsiteY53" fmla="*/ 306562 h 623695"/>
              <a:gd name="connsiteX54" fmla="*/ 1799730 w 3197758"/>
              <a:gd name="connsiteY54" fmla="*/ 319776 h 623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197758" h="623695">
                <a:moveTo>
                  <a:pt x="1799730" y="319776"/>
                </a:moveTo>
                <a:lnTo>
                  <a:pt x="1442955" y="359418"/>
                </a:lnTo>
                <a:lnTo>
                  <a:pt x="1160178" y="409631"/>
                </a:lnTo>
                <a:lnTo>
                  <a:pt x="906472" y="462486"/>
                </a:lnTo>
                <a:lnTo>
                  <a:pt x="750548" y="507413"/>
                </a:lnTo>
                <a:lnTo>
                  <a:pt x="647480" y="544412"/>
                </a:lnTo>
                <a:lnTo>
                  <a:pt x="541769" y="594625"/>
                </a:lnTo>
                <a:lnTo>
                  <a:pt x="494199" y="623695"/>
                </a:lnTo>
                <a:lnTo>
                  <a:pt x="478343" y="621053"/>
                </a:lnTo>
                <a:lnTo>
                  <a:pt x="406988" y="591982"/>
                </a:lnTo>
                <a:lnTo>
                  <a:pt x="327704" y="549698"/>
                </a:lnTo>
                <a:lnTo>
                  <a:pt x="266921" y="507413"/>
                </a:lnTo>
                <a:lnTo>
                  <a:pt x="116282" y="362061"/>
                </a:lnTo>
                <a:lnTo>
                  <a:pt x="47570" y="298634"/>
                </a:lnTo>
                <a:lnTo>
                  <a:pt x="23785" y="274849"/>
                </a:lnTo>
                <a:lnTo>
                  <a:pt x="7929" y="248421"/>
                </a:lnTo>
                <a:lnTo>
                  <a:pt x="0" y="221994"/>
                </a:lnTo>
                <a:lnTo>
                  <a:pt x="2643" y="206137"/>
                </a:lnTo>
                <a:lnTo>
                  <a:pt x="7929" y="195566"/>
                </a:lnTo>
                <a:lnTo>
                  <a:pt x="26428" y="190280"/>
                </a:lnTo>
                <a:lnTo>
                  <a:pt x="44928" y="195566"/>
                </a:lnTo>
                <a:lnTo>
                  <a:pt x="68713" y="216708"/>
                </a:lnTo>
                <a:lnTo>
                  <a:pt x="100426" y="240493"/>
                </a:lnTo>
                <a:lnTo>
                  <a:pt x="124211" y="258992"/>
                </a:lnTo>
                <a:lnTo>
                  <a:pt x="171781" y="285420"/>
                </a:lnTo>
                <a:lnTo>
                  <a:pt x="229922" y="306562"/>
                </a:lnTo>
                <a:lnTo>
                  <a:pt x="280135" y="319776"/>
                </a:lnTo>
                <a:lnTo>
                  <a:pt x="330347" y="327705"/>
                </a:lnTo>
                <a:lnTo>
                  <a:pt x="388488" y="332990"/>
                </a:lnTo>
                <a:lnTo>
                  <a:pt x="446629" y="332990"/>
                </a:lnTo>
                <a:lnTo>
                  <a:pt x="517984" y="327705"/>
                </a:lnTo>
                <a:lnTo>
                  <a:pt x="827189" y="277492"/>
                </a:lnTo>
                <a:lnTo>
                  <a:pt x="1435027" y="190280"/>
                </a:lnTo>
                <a:lnTo>
                  <a:pt x="2140648" y="105711"/>
                </a:lnTo>
                <a:lnTo>
                  <a:pt x="2563492" y="63427"/>
                </a:lnTo>
                <a:lnTo>
                  <a:pt x="2655989" y="47570"/>
                </a:lnTo>
                <a:lnTo>
                  <a:pt x="2764343" y="21143"/>
                </a:lnTo>
                <a:lnTo>
                  <a:pt x="2817198" y="0"/>
                </a:lnTo>
                <a:lnTo>
                  <a:pt x="2827769" y="2643"/>
                </a:lnTo>
                <a:lnTo>
                  <a:pt x="2904410" y="31714"/>
                </a:lnTo>
                <a:lnTo>
                  <a:pt x="3020692" y="81926"/>
                </a:lnTo>
                <a:lnTo>
                  <a:pt x="3115832" y="126854"/>
                </a:lnTo>
                <a:lnTo>
                  <a:pt x="3163402" y="153281"/>
                </a:lnTo>
                <a:lnTo>
                  <a:pt x="3189829" y="177066"/>
                </a:lnTo>
                <a:lnTo>
                  <a:pt x="3197758" y="200851"/>
                </a:lnTo>
                <a:lnTo>
                  <a:pt x="3189829" y="227279"/>
                </a:lnTo>
                <a:lnTo>
                  <a:pt x="3171330" y="248421"/>
                </a:lnTo>
                <a:lnTo>
                  <a:pt x="3123760" y="269563"/>
                </a:lnTo>
                <a:lnTo>
                  <a:pt x="3060333" y="288063"/>
                </a:lnTo>
                <a:lnTo>
                  <a:pt x="2944051" y="288063"/>
                </a:lnTo>
                <a:lnTo>
                  <a:pt x="2674488" y="277492"/>
                </a:lnTo>
                <a:lnTo>
                  <a:pt x="2415496" y="277492"/>
                </a:lnTo>
                <a:lnTo>
                  <a:pt x="2093078" y="290706"/>
                </a:lnTo>
                <a:lnTo>
                  <a:pt x="2042865" y="306562"/>
                </a:lnTo>
                <a:lnTo>
                  <a:pt x="1799730" y="3197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1D5C494-68B0-4A25-8A0A-D1990D81C5A5}"/>
              </a:ext>
            </a:extLst>
          </p:cNvPr>
          <p:cNvSpPr/>
          <p:nvPr/>
        </p:nvSpPr>
        <p:spPr>
          <a:xfrm>
            <a:off x="3905250" y="3779839"/>
            <a:ext cx="1022350" cy="1830387"/>
          </a:xfrm>
          <a:custGeom>
            <a:avLst/>
            <a:gdLst>
              <a:gd name="connsiteX0" fmla="*/ 545306 w 1021556"/>
              <a:gd name="connsiteY0" fmla="*/ 1138237 h 1831181"/>
              <a:gd name="connsiteX1" fmla="*/ 423863 w 1021556"/>
              <a:gd name="connsiteY1" fmla="*/ 1404937 h 1831181"/>
              <a:gd name="connsiteX2" fmla="*/ 378619 w 1021556"/>
              <a:gd name="connsiteY2" fmla="*/ 1507331 h 1831181"/>
              <a:gd name="connsiteX3" fmla="*/ 319088 w 1021556"/>
              <a:gd name="connsiteY3" fmla="*/ 1654969 h 1831181"/>
              <a:gd name="connsiteX4" fmla="*/ 259556 w 1021556"/>
              <a:gd name="connsiteY4" fmla="*/ 1831181 h 1831181"/>
              <a:gd name="connsiteX5" fmla="*/ 0 w 1021556"/>
              <a:gd name="connsiteY5" fmla="*/ 1450181 h 1831181"/>
              <a:gd name="connsiteX6" fmla="*/ 54769 w 1021556"/>
              <a:gd name="connsiteY6" fmla="*/ 1433512 h 1831181"/>
              <a:gd name="connsiteX7" fmla="*/ 83344 w 1021556"/>
              <a:gd name="connsiteY7" fmla="*/ 1416844 h 1831181"/>
              <a:gd name="connsiteX8" fmla="*/ 135731 w 1021556"/>
              <a:gd name="connsiteY8" fmla="*/ 1364456 h 1831181"/>
              <a:gd name="connsiteX9" fmla="*/ 264319 w 1021556"/>
              <a:gd name="connsiteY9" fmla="*/ 1193006 h 1831181"/>
              <a:gd name="connsiteX10" fmla="*/ 385763 w 1021556"/>
              <a:gd name="connsiteY10" fmla="*/ 1007269 h 1831181"/>
              <a:gd name="connsiteX11" fmla="*/ 526256 w 1021556"/>
              <a:gd name="connsiteY11" fmla="*/ 776287 h 1831181"/>
              <a:gd name="connsiteX12" fmla="*/ 678656 w 1021556"/>
              <a:gd name="connsiteY12" fmla="*/ 521494 h 1831181"/>
              <a:gd name="connsiteX13" fmla="*/ 790575 w 1021556"/>
              <a:gd name="connsiteY13" fmla="*/ 321469 h 1831181"/>
              <a:gd name="connsiteX14" fmla="*/ 881063 w 1021556"/>
              <a:gd name="connsiteY14" fmla="*/ 159544 h 1831181"/>
              <a:gd name="connsiteX15" fmla="*/ 950119 w 1021556"/>
              <a:gd name="connsiteY15" fmla="*/ 33337 h 1831181"/>
              <a:gd name="connsiteX16" fmla="*/ 966788 w 1021556"/>
              <a:gd name="connsiteY16" fmla="*/ 14287 h 1831181"/>
              <a:gd name="connsiteX17" fmla="*/ 983456 w 1021556"/>
              <a:gd name="connsiteY17" fmla="*/ 2381 h 1831181"/>
              <a:gd name="connsiteX18" fmla="*/ 995363 w 1021556"/>
              <a:gd name="connsiteY18" fmla="*/ 0 h 1831181"/>
              <a:gd name="connsiteX19" fmla="*/ 1012031 w 1021556"/>
              <a:gd name="connsiteY19" fmla="*/ 2381 h 1831181"/>
              <a:gd name="connsiteX20" fmla="*/ 1019175 w 1021556"/>
              <a:gd name="connsiteY20" fmla="*/ 14287 h 1831181"/>
              <a:gd name="connsiteX21" fmla="*/ 1021556 w 1021556"/>
              <a:gd name="connsiteY21" fmla="*/ 35719 h 1831181"/>
              <a:gd name="connsiteX22" fmla="*/ 1012031 w 1021556"/>
              <a:gd name="connsiteY22" fmla="*/ 78581 h 1831181"/>
              <a:gd name="connsiteX23" fmla="*/ 938213 w 1021556"/>
              <a:gd name="connsiteY23" fmla="*/ 252412 h 1831181"/>
              <a:gd name="connsiteX24" fmla="*/ 809625 w 1021556"/>
              <a:gd name="connsiteY24" fmla="*/ 540544 h 1831181"/>
              <a:gd name="connsiteX25" fmla="*/ 688181 w 1021556"/>
              <a:gd name="connsiteY25" fmla="*/ 816769 h 1831181"/>
              <a:gd name="connsiteX26" fmla="*/ 545306 w 1021556"/>
              <a:gd name="connsiteY26" fmla="*/ 1138237 h 1831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21556" h="1831181">
                <a:moveTo>
                  <a:pt x="545306" y="1138237"/>
                </a:moveTo>
                <a:lnTo>
                  <a:pt x="423863" y="1404937"/>
                </a:lnTo>
                <a:lnTo>
                  <a:pt x="378619" y="1507331"/>
                </a:lnTo>
                <a:lnTo>
                  <a:pt x="319088" y="1654969"/>
                </a:lnTo>
                <a:lnTo>
                  <a:pt x="259556" y="1831181"/>
                </a:lnTo>
                <a:lnTo>
                  <a:pt x="0" y="1450181"/>
                </a:lnTo>
                <a:lnTo>
                  <a:pt x="54769" y="1433512"/>
                </a:lnTo>
                <a:lnTo>
                  <a:pt x="83344" y="1416844"/>
                </a:lnTo>
                <a:lnTo>
                  <a:pt x="135731" y="1364456"/>
                </a:lnTo>
                <a:lnTo>
                  <a:pt x="264319" y="1193006"/>
                </a:lnTo>
                <a:lnTo>
                  <a:pt x="385763" y="1007269"/>
                </a:lnTo>
                <a:lnTo>
                  <a:pt x="526256" y="776287"/>
                </a:lnTo>
                <a:lnTo>
                  <a:pt x="678656" y="521494"/>
                </a:lnTo>
                <a:lnTo>
                  <a:pt x="790575" y="321469"/>
                </a:lnTo>
                <a:lnTo>
                  <a:pt x="881063" y="159544"/>
                </a:lnTo>
                <a:lnTo>
                  <a:pt x="950119" y="33337"/>
                </a:lnTo>
                <a:lnTo>
                  <a:pt x="966788" y="14287"/>
                </a:lnTo>
                <a:lnTo>
                  <a:pt x="983456" y="2381"/>
                </a:lnTo>
                <a:lnTo>
                  <a:pt x="995363" y="0"/>
                </a:lnTo>
                <a:lnTo>
                  <a:pt x="1012031" y="2381"/>
                </a:lnTo>
                <a:lnTo>
                  <a:pt x="1019175" y="14287"/>
                </a:lnTo>
                <a:lnTo>
                  <a:pt x="1021556" y="35719"/>
                </a:lnTo>
                <a:lnTo>
                  <a:pt x="1012031" y="78581"/>
                </a:lnTo>
                <a:lnTo>
                  <a:pt x="938213" y="252412"/>
                </a:lnTo>
                <a:lnTo>
                  <a:pt x="809625" y="540544"/>
                </a:lnTo>
                <a:lnTo>
                  <a:pt x="688181" y="816769"/>
                </a:lnTo>
                <a:lnTo>
                  <a:pt x="545306" y="11382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7C6173F-7407-472E-ABAF-398E30E05398}"/>
              </a:ext>
            </a:extLst>
          </p:cNvPr>
          <p:cNvSpPr/>
          <p:nvPr/>
        </p:nvSpPr>
        <p:spPr>
          <a:xfrm>
            <a:off x="5575301" y="3027363"/>
            <a:ext cx="1382713" cy="984250"/>
          </a:xfrm>
          <a:custGeom>
            <a:avLst/>
            <a:gdLst>
              <a:gd name="connsiteX0" fmla="*/ 454819 w 1383507"/>
              <a:gd name="connsiteY0" fmla="*/ 319087 h 985837"/>
              <a:gd name="connsiteX1" fmla="*/ 47625 w 1383507"/>
              <a:gd name="connsiteY1" fmla="*/ 395287 h 985837"/>
              <a:gd name="connsiteX2" fmla="*/ 0 w 1383507"/>
              <a:gd name="connsiteY2" fmla="*/ 202406 h 985837"/>
              <a:gd name="connsiteX3" fmla="*/ 178594 w 1383507"/>
              <a:gd name="connsiteY3" fmla="*/ 197644 h 985837"/>
              <a:gd name="connsiteX4" fmla="*/ 340519 w 1383507"/>
              <a:gd name="connsiteY4" fmla="*/ 178594 h 985837"/>
              <a:gd name="connsiteX5" fmla="*/ 497682 w 1383507"/>
              <a:gd name="connsiteY5" fmla="*/ 150019 h 985837"/>
              <a:gd name="connsiteX6" fmla="*/ 750094 w 1383507"/>
              <a:gd name="connsiteY6" fmla="*/ 95250 h 985837"/>
              <a:gd name="connsiteX7" fmla="*/ 895350 w 1383507"/>
              <a:gd name="connsiteY7" fmla="*/ 66675 h 985837"/>
              <a:gd name="connsiteX8" fmla="*/ 931069 w 1383507"/>
              <a:gd name="connsiteY8" fmla="*/ 54769 h 985837"/>
              <a:gd name="connsiteX9" fmla="*/ 978694 w 1383507"/>
              <a:gd name="connsiteY9" fmla="*/ 26194 h 985837"/>
              <a:gd name="connsiteX10" fmla="*/ 1004888 w 1383507"/>
              <a:gd name="connsiteY10" fmla="*/ 0 h 985837"/>
              <a:gd name="connsiteX11" fmla="*/ 1021557 w 1383507"/>
              <a:gd name="connsiteY11" fmla="*/ 2381 h 985837"/>
              <a:gd name="connsiteX12" fmla="*/ 1100138 w 1383507"/>
              <a:gd name="connsiteY12" fmla="*/ 38100 h 985837"/>
              <a:gd name="connsiteX13" fmla="*/ 1269207 w 1383507"/>
              <a:gd name="connsiteY13" fmla="*/ 121444 h 985837"/>
              <a:gd name="connsiteX14" fmla="*/ 1338263 w 1383507"/>
              <a:gd name="connsiteY14" fmla="*/ 159544 h 985837"/>
              <a:gd name="connsiteX15" fmla="*/ 1364457 w 1383507"/>
              <a:gd name="connsiteY15" fmla="*/ 180975 h 985837"/>
              <a:gd name="connsiteX16" fmla="*/ 1381125 w 1383507"/>
              <a:gd name="connsiteY16" fmla="*/ 200025 h 985837"/>
              <a:gd name="connsiteX17" fmla="*/ 1383507 w 1383507"/>
              <a:gd name="connsiteY17" fmla="*/ 219075 h 985837"/>
              <a:gd name="connsiteX18" fmla="*/ 1381125 w 1383507"/>
              <a:gd name="connsiteY18" fmla="*/ 240506 h 985837"/>
              <a:gd name="connsiteX19" fmla="*/ 1373982 w 1383507"/>
              <a:gd name="connsiteY19" fmla="*/ 266700 h 985837"/>
              <a:gd name="connsiteX20" fmla="*/ 1357313 w 1383507"/>
              <a:gd name="connsiteY20" fmla="*/ 292894 h 985837"/>
              <a:gd name="connsiteX21" fmla="*/ 1295400 w 1383507"/>
              <a:gd name="connsiteY21" fmla="*/ 335756 h 985837"/>
              <a:gd name="connsiteX22" fmla="*/ 1207294 w 1383507"/>
              <a:gd name="connsiteY22" fmla="*/ 619125 h 985837"/>
              <a:gd name="connsiteX23" fmla="*/ 1097757 w 1383507"/>
              <a:gd name="connsiteY23" fmla="*/ 985837 h 985837"/>
              <a:gd name="connsiteX24" fmla="*/ 881063 w 1383507"/>
              <a:gd name="connsiteY24" fmla="*/ 973931 h 985837"/>
              <a:gd name="connsiteX25" fmla="*/ 931069 w 1383507"/>
              <a:gd name="connsiteY25" fmla="*/ 714375 h 985837"/>
              <a:gd name="connsiteX26" fmla="*/ 983457 w 1383507"/>
              <a:gd name="connsiteY26" fmla="*/ 442912 h 985837"/>
              <a:gd name="connsiteX27" fmla="*/ 1009650 w 1383507"/>
              <a:gd name="connsiteY27" fmla="*/ 311944 h 985837"/>
              <a:gd name="connsiteX28" fmla="*/ 1007269 w 1383507"/>
              <a:gd name="connsiteY28" fmla="*/ 292894 h 985837"/>
              <a:gd name="connsiteX29" fmla="*/ 995363 w 1383507"/>
              <a:gd name="connsiteY29" fmla="*/ 273844 h 985837"/>
              <a:gd name="connsiteX30" fmla="*/ 976313 w 1383507"/>
              <a:gd name="connsiteY30" fmla="*/ 259556 h 985837"/>
              <a:gd name="connsiteX31" fmla="*/ 938213 w 1383507"/>
              <a:gd name="connsiteY31" fmla="*/ 247650 h 985837"/>
              <a:gd name="connsiteX32" fmla="*/ 892969 w 1383507"/>
              <a:gd name="connsiteY32" fmla="*/ 247650 h 985837"/>
              <a:gd name="connsiteX33" fmla="*/ 454819 w 1383507"/>
              <a:gd name="connsiteY33" fmla="*/ 31908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83507" h="985837">
                <a:moveTo>
                  <a:pt x="454819" y="319087"/>
                </a:moveTo>
                <a:lnTo>
                  <a:pt x="47625" y="395287"/>
                </a:lnTo>
                <a:lnTo>
                  <a:pt x="0" y="202406"/>
                </a:lnTo>
                <a:lnTo>
                  <a:pt x="178594" y="197644"/>
                </a:lnTo>
                <a:lnTo>
                  <a:pt x="340519" y="178594"/>
                </a:lnTo>
                <a:lnTo>
                  <a:pt x="497682" y="150019"/>
                </a:lnTo>
                <a:lnTo>
                  <a:pt x="750094" y="95250"/>
                </a:lnTo>
                <a:lnTo>
                  <a:pt x="895350" y="66675"/>
                </a:lnTo>
                <a:lnTo>
                  <a:pt x="931069" y="54769"/>
                </a:lnTo>
                <a:lnTo>
                  <a:pt x="978694" y="26194"/>
                </a:lnTo>
                <a:lnTo>
                  <a:pt x="1004888" y="0"/>
                </a:lnTo>
                <a:lnTo>
                  <a:pt x="1021557" y="2381"/>
                </a:lnTo>
                <a:lnTo>
                  <a:pt x="1100138" y="38100"/>
                </a:lnTo>
                <a:lnTo>
                  <a:pt x="1269207" y="121444"/>
                </a:lnTo>
                <a:lnTo>
                  <a:pt x="1338263" y="159544"/>
                </a:lnTo>
                <a:lnTo>
                  <a:pt x="1364457" y="180975"/>
                </a:lnTo>
                <a:lnTo>
                  <a:pt x="1381125" y="200025"/>
                </a:lnTo>
                <a:lnTo>
                  <a:pt x="1383507" y="219075"/>
                </a:lnTo>
                <a:lnTo>
                  <a:pt x="1381125" y="240506"/>
                </a:lnTo>
                <a:lnTo>
                  <a:pt x="1373982" y="266700"/>
                </a:lnTo>
                <a:lnTo>
                  <a:pt x="1357313" y="292894"/>
                </a:lnTo>
                <a:lnTo>
                  <a:pt x="1295400" y="335756"/>
                </a:lnTo>
                <a:lnTo>
                  <a:pt x="1207294" y="619125"/>
                </a:lnTo>
                <a:lnTo>
                  <a:pt x="1097757" y="985837"/>
                </a:lnTo>
                <a:lnTo>
                  <a:pt x="881063" y="973931"/>
                </a:lnTo>
                <a:lnTo>
                  <a:pt x="931069" y="714375"/>
                </a:lnTo>
                <a:lnTo>
                  <a:pt x="983457" y="442912"/>
                </a:lnTo>
                <a:lnTo>
                  <a:pt x="1009650" y="311944"/>
                </a:lnTo>
                <a:lnTo>
                  <a:pt x="1007269" y="292894"/>
                </a:lnTo>
                <a:lnTo>
                  <a:pt x="995363" y="273844"/>
                </a:lnTo>
                <a:lnTo>
                  <a:pt x="976313" y="259556"/>
                </a:lnTo>
                <a:lnTo>
                  <a:pt x="938213" y="247650"/>
                </a:lnTo>
                <a:lnTo>
                  <a:pt x="892969" y="247650"/>
                </a:lnTo>
                <a:lnTo>
                  <a:pt x="454819" y="319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3B307A9-2761-42CC-8DBB-E4B9FC932748}"/>
              </a:ext>
            </a:extLst>
          </p:cNvPr>
          <p:cNvSpPr/>
          <p:nvPr/>
        </p:nvSpPr>
        <p:spPr>
          <a:xfrm>
            <a:off x="5680076" y="3922713"/>
            <a:ext cx="1052513" cy="296862"/>
          </a:xfrm>
          <a:custGeom>
            <a:avLst/>
            <a:gdLst>
              <a:gd name="connsiteX0" fmla="*/ 423863 w 1052513"/>
              <a:gd name="connsiteY0" fmla="*/ 250031 h 297656"/>
              <a:gd name="connsiteX1" fmla="*/ 42863 w 1052513"/>
              <a:gd name="connsiteY1" fmla="*/ 297656 h 297656"/>
              <a:gd name="connsiteX2" fmla="*/ 0 w 1052513"/>
              <a:gd name="connsiteY2" fmla="*/ 119062 h 297656"/>
              <a:gd name="connsiteX3" fmla="*/ 428625 w 1052513"/>
              <a:gd name="connsiteY3" fmla="*/ 54769 h 297656"/>
              <a:gd name="connsiteX4" fmla="*/ 807244 w 1052513"/>
              <a:gd name="connsiteY4" fmla="*/ 0 h 297656"/>
              <a:gd name="connsiteX5" fmla="*/ 1009650 w 1052513"/>
              <a:gd name="connsiteY5" fmla="*/ 21431 h 297656"/>
              <a:gd name="connsiteX6" fmla="*/ 1028700 w 1052513"/>
              <a:gd name="connsiteY6" fmla="*/ 35719 h 297656"/>
              <a:gd name="connsiteX7" fmla="*/ 1040607 w 1052513"/>
              <a:gd name="connsiteY7" fmla="*/ 54769 h 297656"/>
              <a:gd name="connsiteX8" fmla="*/ 1047750 w 1052513"/>
              <a:gd name="connsiteY8" fmla="*/ 76200 h 297656"/>
              <a:gd name="connsiteX9" fmla="*/ 1052513 w 1052513"/>
              <a:gd name="connsiteY9" fmla="*/ 97631 h 297656"/>
              <a:gd name="connsiteX10" fmla="*/ 1047750 w 1052513"/>
              <a:gd name="connsiteY10" fmla="*/ 133350 h 297656"/>
              <a:gd name="connsiteX11" fmla="*/ 1026319 w 1052513"/>
              <a:gd name="connsiteY11" fmla="*/ 164306 h 297656"/>
              <a:gd name="connsiteX12" fmla="*/ 983457 w 1052513"/>
              <a:gd name="connsiteY12" fmla="*/ 204787 h 297656"/>
              <a:gd name="connsiteX13" fmla="*/ 778669 w 1052513"/>
              <a:gd name="connsiteY13" fmla="*/ 216694 h 297656"/>
              <a:gd name="connsiteX14" fmla="*/ 423863 w 1052513"/>
              <a:gd name="connsiteY14" fmla="*/ 250031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52513" h="297656">
                <a:moveTo>
                  <a:pt x="423863" y="250031"/>
                </a:moveTo>
                <a:lnTo>
                  <a:pt x="42863" y="297656"/>
                </a:lnTo>
                <a:lnTo>
                  <a:pt x="0" y="119062"/>
                </a:lnTo>
                <a:lnTo>
                  <a:pt x="428625" y="54769"/>
                </a:lnTo>
                <a:lnTo>
                  <a:pt x="807244" y="0"/>
                </a:lnTo>
                <a:lnTo>
                  <a:pt x="1009650" y="21431"/>
                </a:lnTo>
                <a:lnTo>
                  <a:pt x="1028700" y="35719"/>
                </a:lnTo>
                <a:lnTo>
                  <a:pt x="1040607" y="54769"/>
                </a:lnTo>
                <a:lnTo>
                  <a:pt x="1047750" y="76200"/>
                </a:lnTo>
                <a:lnTo>
                  <a:pt x="1052513" y="97631"/>
                </a:lnTo>
                <a:lnTo>
                  <a:pt x="1047750" y="133350"/>
                </a:lnTo>
                <a:lnTo>
                  <a:pt x="1026319" y="164306"/>
                </a:lnTo>
                <a:lnTo>
                  <a:pt x="983457" y="204787"/>
                </a:lnTo>
                <a:lnTo>
                  <a:pt x="778669" y="216694"/>
                </a:lnTo>
                <a:lnTo>
                  <a:pt x="423863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03AE723-E0D1-4922-9EFA-F23F483E3C77}"/>
              </a:ext>
            </a:extLst>
          </p:cNvPr>
          <p:cNvSpPr/>
          <p:nvPr/>
        </p:nvSpPr>
        <p:spPr>
          <a:xfrm rot="16200000">
            <a:off x="5501482" y="3752057"/>
            <a:ext cx="4059238" cy="638175"/>
          </a:xfrm>
          <a:custGeom>
            <a:avLst/>
            <a:gdLst>
              <a:gd name="connsiteX0" fmla="*/ 1917181 w 4058713"/>
              <a:gd name="connsiteY0" fmla="*/ 547281 h 639061"/>
              <a:gd name="connsiteX1" fmla="*/ 1254326 w 4058713"/>
              <a:gd name="connsiteY1" fmla="*/ 564277 h 639061"/>
              <a:gd name="connsiteX2" fmla="*/ 931397 w 4058713"/>
              <a:gd name="connsiteY2" fmla="*/ 571075 h 639061"/>
              <a:gd name="connsiteX3" fmla="*/ 832818 w 4058713"/>
              <a:gd name="connsiteY3" fmla="*/ 588072 h 639061"/>
              <a:gd name="connsiteX4" fmla="*/ 666255 w 4058713"/>
              <a:gd name="connsiteY4" fmla="*/ 618665 h 639061"/>
              <a:gd name="connsiteX5" fmla="*/ 557478 w 4058713"/>
              <a:gd name="connsiteY5" fmla="*/ 608467 h 639061"/>
              <a:gd name="connsiteX6" fmla="*/ 438504 w 4058713"/>
              <a:gd name="connsiteY6" fmla="*/ 584672 h 639061"/>
              <a:gd name="connsiteX7" fmla="*/ 309333 w 4058713"/>
              <a:gd name="connsiteY7" fmla="*/ 540482 h 639061"/>
              <a:gd name="connsiteX8" fmla="*/ 149568 w 4058713"/>
              <a:gd name="connsiteY8" fmla="*/ 475896 h 639061"/>
              <a:gd name="connsiteX9" fmla="*/ 91780 w 4058713"/>
              <a:gd name="connsiteY9" fmla="*/ 441904 h 639061"/>
              <a:gd name="connsiteX10" fmla="*/ 44191 w 4058713"/>
              <a:gd name="connsiteY10" fmla="*/ 418109 h 639061"/>
              <a:gd name="connsiteX11" fmla="*/ 16997 w 4058713"/>
              <a:gd name="connsiteY11" fmla="*/ 397713 h 639061"/>
              <a:gd name="connsiteX12" fmla="*/ 0 w 4058713"/>
              <a:gd name="connsiteY12" fmla="*/ 370519 h 639061"/>
              <a:gd name="connsiteX13" fmla="*/ 0 w 4058713"/>
              <a:gd name="connsiteY13" fmla="*/ 346724 h 639061"/>
              <a:gd name="connsiteX14" fmla="*/ 10198 w 4058713"/>
              <a:gd name="connsiteY14" fmla="*/ 322930 h 639061"/>
              <a:gd name="connsiteX15" fmla="*/ 33993 w 4058713"/>
              <a:gd name="connsiteY15" fmla="*/ 299135 h 639061"/>
              <a:gd name="connsiteX16" fmla="*/ 142769 w 4058713"/>
              <a:gd name="connsiteY16" fmla="*/ 227750 h 639061"/>
              <a:gd name="connsiteX17" fmla="*/ 210754 w 4058713"/>
              <a:gd name="connsiteY17" fmla="*/ 180161 h 639061"/>
              <a:gd name="connsiteX18" fmla="*/ 662855 w 4058713"/>
              <a:gd name="connsiteY18" fmla="*/ 275340 h 639061"/>
              <a:gd name="connsiteX19" fmla="*/ 679852 w 4058713"/>
              <a:gd name="connsiteY19" fmla="*/ 288937 h 639061"/>
              <a:gd name="connsiteX20" fmla="*/ 693449 w 4058713"/>
              <a:gd name="connsiteY20" fmla="*/ 295736 h 639061"/>
              <a:gd name="connsiteX21" fmla="*/ 713844 w 4058713"/>
              <a:gd name="connsiteY21" fmla="*/ 302534 h 639061"/>
              <a:gd name="connsiteX22" fmla="*/ 744437 w 4058713"/>
              <a:gd name="connsiteY22" fmla="*/ 305933 h 639061"/>
              <a:gd name="connsiteX23" fmla="*/ 1267923 w 4058713"/>
              <a:gd name="connsiteY23" fmla="*/ 299135 h 639061"/>
              <a:gd name="connsiteX24" fmla="*/ 1995364 w 4058713"/>
              <a:gd name="connsiteY24" fmla="*/ 295736 h 639061"/>
              <a:gd name="connsiteX25" fmla="*/ 2855376 w 4058713"/>
              <a:gd name="connsiteY25" fmla="*/ 285538 h 639061"/>
              <a:gd name="connsiteX26" fmla="*/ 3351667 w 4058713"/>
              <a:gd name="connsiteY26" fmla="*/ 282139 h 639061"/>
              <a:gd name="connsiteX27" fmla="*/ 3559022 w 4058713"/>
              <a:gd name="connsiteY27" fmla="*/ 282139 h 639061"/>
              <a:gd name="connsiteX28" fmla="*/ 3630406 w 4058713"/>
              <a:gd name="connsiteY28" fmla="*/ 271941 h 639061"/>
              <a:gd name="connsiteX29" fmla="*/ 3688194 w 4058713"/>
              <a:gd name="connsiteY29" fmla="*/ 258344 h 639061"/>
              <a:gd name="connsiteX30" fmla="*/ 3735783 w 4058713"/>
              <a:gd name="connsiteY30" fmla="*/ 234549 h 639061"/>
              <a:gd name="connsiteX31" fmla="*/ 3786772 w 4058713"/>
              <a:gd name="connsiteY31" fmla="*/ 190359 h 639061"/>
              <a:gd name="connsiteX32" fmla="*/ 3813966 w 4058713"/>
              <a:gd name="connsiteY32" fmla="*/ 149568 h 639061"/>
              <a:gd name="connsiteX33" fmla="*/ 3844559 w 4058713"/>
              <a:gd name="connsiteY33" fmla="*/ 101978 h 639061"/>
              <a:gd name="connsiteX34" fmla="*/ 3871753 w 4058713"/>
              <a:gd name="connsiteY34" fmla="*/ 67985 h 639061"/>
              <a:gd name="connsiteX35" fmla="*/ 3902347 w 4058713"/>
              <a:gd name="connsiteY35" fmla="*/ 40791 h 639061"/>
              <a:gd name="connsiteX36" fmla="*/ 3939739 w 4058713"/>
              <a:gd name="connsiteY36" fmla="*/ 20396 h 639061"/>
              <a:gd name="connsiteX37" fmla="*/ 4055313 w 4058713"/>
              <a:gd name="connsiteY37" fmla="*/ 0 h 639061"/>
              <a:gd name="connsiteX38" fmla="*/ 4058713 w 4058713"/>
              <a:gd name="connsiteY38" fmla="*/ 67985 h 639061"/>
              <a:gd name="connsiteX39" fmla="*/ 3953336 w 4058713"/>
              <a:gd name="connsiteY39" fmla="*/ 180161 h 639061"/>
              <a:gd name="connsiteX40" fmla="*/ 3878552 w 4058713"/>
              <a:gd name="connsiteY40" fmla="*/ 292336 h 639061"/>
              <a:gd name="connsiteX41" fmla="*/ 3759578 w 4058713"/>
              <a:gd name="connsiteY41" fmla="*/ 462299 h 639061"/>
              <a:gd name="connsiteX42" fmla="*/ 3691593 w 4058713"/>
              <a:gd name="connsiteY42" fmla="*/ 574475 h 639061"/>
              <a:gd name="connsiteX43" fmla="*/ 3620208 w 4058713"/>
              <a:gd name="connsiteY43" fmla="*/ 635661 h 639061"/>
              <a:gd name="connsiteX44" fmla="*/ 3599813 w 4058713"/>
              <a:gd name="connsiteY44" fmla="*/ 639061 h 639061"/>
              <a:gd name="connsiteX45" fmla="*/ 3355066 w 4058713"/>
              <a:gd name="connsiteY45" fmla="*/ 550680 h 639061"/>
              <a:gd name="connsiteX46" fmla="*/ 3290481 w 4058713"/>
              <a:gd name="connsiteY46" fmla="*/ 550680 h 639061"/>
              <a:gd name="connsiteX47" fmla="*/ 2688812 w 4058713"/>
              <a:gd name="connsiteY47" fmla="*/ 543881 h 639061"/>
              <a:gd name="connsiteX48" fmla="*/ 1917181 w 4058713"/>
              <a:gd name="connsiteY48" fmla="*/ 547281 h 639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058713" h="639061">
                <a:moveTo>
                  <a:pt x="1917181" y="547281"/>
                </a:moveTo>
                <a:lnTo>
                  <a:pt x="1254326" y="564277"/>
                </a:lnTo>
                <a:lnTo>
                  <a:pt x="931397" y="571075"/>
                </a:lnTo>
                <a:lnTo>
                  <a:pt x="832818" y="588072"/>
                </a:lnTo>
                <a:lnTo>
                  <a:pt x="666255" y="618665"/>
                </a:lnTo>
                <a:lnTo>
                  <a:pt x="557478" y="608467"/>
                </a:lnTo>
                <a:lnTo>
                  <a:pt x="438504" y="584672"/>
                </a:lnTo>
                <a:lnTo>
                  <a:pt x="309333" y="540482"/>
                </a:lnTo>
                <a:lnTo>
                  <a:pt x="149568" y="475896"/>
                </a:lnTo>
                <a:lnTo>
                  <a:pt x="91780" y="441904"/>
                </a:lnTo>
                <a:lnTo>
                  <a:pt x="44191" y="418109"/>
                </a:lnTo>
                <a:lnTo>
                  <a:pt x="16997" y="397713"/>
                </a:lnTo>
                <a:lnTo>
                  <a:pt x="0" y="370519"/>
                </a:lnTo>
                <a:lnTo>
                  <a:pt x="0" y="346724"/>
                </a:lnTo>
                <a:lnTo>
                  <a:pt x="10198" y="322930"/>
                </a:lnTo>
                <a:lnTo>
                  <a:pt x="33993" y="299135"/>
                </a:lnTo>
                <a:lnTo>
                  <a:pt x="142769" y="227750"/>
                </a:lnTo>
                <a:lnTo>
                  <a:pt x="210754" y="180161"/>
                </a:lnTo>
                <a:lnTo>
                  <a:pt x="662855" y="275340"/>
                </a:lnTo>
                <a:lnTo>
                  <a:pt x="679852" y="288937"/>
                </a:lnTo>
                <a:lnTo>
                  <a:pt x="693449" y="295736"/>
                </a:lnTo>
                <a:lnTo>
                  <a:pt x="713844" y="302534"/>
                </a:lnTo>
                <a:lnTo>
                  <a:pt x="744437" y="305933"/>
                </a:lnTo>
                <a:lnTo>
                  <a:pt x="1267923" y="299135"/>
                </a:lnTo>
                <a:lnTo>
                  <a:pt x="1995364" y="295736"/>
                </a:lnTo>
                <a:lnTo>
                  <a:pt x="2855376" y="285538"/>
                </a:lnTo>
                <a:lnTo>
                  <a:pt x="3351667" y="282139"/>
                </a:lnTo>
                <a:lnTo>
                  <a:pt x="3559022" y="282139"/>
                </a:lnTo>
                <a:lnTo>
                  <a:pt x="3630406" y="271941"/>
                </a:lnTo>
                <a:lnTo>
                  <a:pt x="3688194" y="258344"/>
                </a:lnTo>
                <a:lnTo>
                  <a:pt x="3735783" y="234549"/>
                </a:lnTo>
                <a:lnTo>
                  <a:pt x="3786772" y="190359"/>
                </a:lnTo>
                <a:lnTo>
                  <a:pt x="3813966" y="149568"/>
                </a:lnTo>
                <a:lnTo>
                  <a:pt x="3844559" y="101978"/>
                </a:lnTo>
                <a:lnTo>
                  <a:pt x="3871753" y="67985"/>
                </a:lnTo>
                <a:lnTo>
                  <a:pt x="3902347" y="40791"/>
                </a:lnTo>
                <a:lnTo>
                  <a:pt x="3939739" y="20396"/>
                </a:lnTo>
                <a:lnTo>
                  <a:pt x="4055313" y="0"/>
                </a:lnTo>
                <a:lnTo>
                  <a:pt x="4058713" y="67985"/>
                </a:lnTo>
                <a:lnTo>
                  <a:pt x="3953336" y="180161"/>
                </a:lnTo>
                <a:lnTo>
                  <a:pt x="3878552" y="292336"/>
                </a:lnTo>
                <a:lnTo>
                  <a:pt x="3759578" y="462299"/>
                </a:lnTo>
                <a:lnTo>
                  <a:pt x="3691593" y="574475"/>
                </a:lnTo>
                <a:lnTo>
                  <a:pt x="3620208" y="635661"/>
                </a:lnTo>
                <a:lnTo>
                  <a:pt x="3599813" y="639061"/>
                </a:lnTo>
                <a:lnTo>
                  <a:pt x="3355066" y="550680"/>
                </a:lnTo>
                <a:lnTo>
                  <a:pt x="3290481" y="550680"/>
                </a:lnTo>
                <a:lnTo>
                  <a:pt x="2688812" y="543881"/>
                </a:lnTo>
                <a:lnTo>
                  <a:pt x="1917181" y="547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8816ED1-8427-43B2-A4EF-8FE1FFD282E8}"/>
              </a:ext>
            </a:extLst>
          </p:cNvPr>
          <p:cNvSpPr/>
          <p:nvPr/>
        </p:nvSpPr>
        <p:spPr>
          <a:xfrm>
            <a:off x="6538914" y="5256213"/>
            <a:ext cx="1019175" cy="677862"/>
          </a:xfrm>
          <a:custGeom>
            <a:avLst/>
            <a:gdLst>
              <a:gd name="connsiteX0" fmla="*/ 314325 w 1019175"/>
              <a:gd name="connsiteY0" fmla="*/ 66675 h 678656"/>
              <a:gd name="connsiteX1" fmla="*/ 645318 w 1019175"/>
              <a:gd name="connsiteY1" fmla="*/ 150019 h 678656"/>
              <a:gd name="connsiteX2" fmla="*/ 869156 w 1019175"/>
              <a:gd name="connsiteY2" fmla="*/ 204787 h 678656"/>
              <a:gd name="connsiteX3" fmla="*/ 883443 w 1019175"/>
              <a:gd name="connsiteY3" fmla="*/ 204787 h 678656"/>
              <a:gd name="connsiteX4" fmla="*/ 902493 w 1019175"/>
              <a:gd name="connsiteY4" fmla="*/ 200025 h 678656"/>
              <a:gd name="connsiteX5" fmla="*/ 1019175 w 1019175"/>
              <a:gd name="connsiteY5" fmla="*/ 154781 h 678656"/>
              <a:gd name="connsiteX6" fmla="*/ 907256 w 1019175"/>
              <a:gd name="connsiteY6" fmla="*/ 678656 h 678656"/>
              <a:gd name="connsiteX7" fmla="*/ 852487 w 1019175"/>
              <a:gd name="connsiteY7" fmla="*/ 635794 h 678656"/>
              <a:gd name="connsiteX8" fmla="*/ 783431 w 1019175"/>
              <a:gd name="connsiteY8" fmla="*/ 552450 h 678656"/>
              <a:gd name="connsiteX9" fmla="*/ 726281 w 1019175"/>
              <a:gd name="connsiteY9" fmla="*/ 483394 h 678656"/>
              <a:gd name="connsiteX10" fmla="*/ 664368 w 1019175"/>
              <a:gd name="connsiteY10" fmla="*/ 423862 h 678656"/>
              <a:gd name="connsiteX11" fmla="*/ 581025 w 1019175"/>
              <a:gd name="connsiteY11" fmla="*/ 357187 h 678656"/>
              <a:gd name="connsiteX12" fmla="*/ 473868 w 1019175"/>
              <a:gd name="connsiteY12" fmla="*/ 285750 h 678656"/>
              <a:gd name="connsiteX13" fmla="*/ 316706 w 1019175"/>
              <a:gd name="connsiteY13" fmla="*/ 195262 h 678656"/>
              <a:gd name="connsiteX14" fmla="*/ 69056 w 1019175"/>
              <a:gd name="connsiteY14" fmla="*/ 64294 h 678656"/>
              <a:gd name="connsiteX15" fmla="*/ 28575 w 1019175"/>
              <a:gd name="connsiteY15" fmla="*/ 47625 h 678656"/>
              <a:gd name="connsiteX16" fmla="*/ 7143 w 1019175"/>
              <a:gd name="connsiteY16" fmla="*/ 38100 h 678656"/>
              <a:gd name="connsiteX17" fmla="*/ 2381 w 1019175"/>
              <a:gd name="connsiteY17" fmla="*/ 28575 h 678656"/>
              <a:gd name="connsiteX18" fmla="*/ 0 w 1019175"/>
              <a:gd name="connsiteY18" fmla="*/ 19050 h 678656"/>
              <a:gd name="connsiteX19" fmla="*/ 4762 w 1019175"/>
              <a:gd name="connsiteY19" fmla="*/ 7144 h 678656"/>
              <a:gd name="connsiteX20" fmla="*/ 19050 w 1019175"/>
              <a:gd name="connsiteY20" fmla="*/ 0 h 678656"/>
              <a:gd name="connsiteX21" fmla="*/ 73818 w 1019175"/>
              <a:gd name="connsiteY21" fmla="*/ 0 h 678656"/>
              <a:gd name="connsiteX22" fmla="*/ 314325 w 1019175"/>
              <a:gd name="connsiteY22" fmla="*/ 66675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19175" h="678656">
                <a:moveTo>
                  <a:pt x="314325" y="66675"/>
                </a:moveTo>
                <a:lnTo>
                  <a:pt x="645318" y="150019"/>
                </a:lnTo>
                <a:lnTo>
                  <a:pt x="869156" y="204787"/>
                </a:lnTo>
                <a:lnTo>
                  <a:pt x="883443" y="204787"/>
                </a:lnTo>
                <a:lnTo>
                  <a:pt x="902493" y="200025"/>
                </a:lnTo>
                <a:lnTo>
                  <a:pt x="1019175" y="154781"/>
                </a:lnTo>
                <a:lnTo>
                  <a:pt x="907256" y="678656"/>
                </a:lnTo>
                <a:lnTo>
                  <a:pt x="852487" y="635794"/>
                </a:lnTo>
                <a:lnTo>
                  <a:pt x="783431" y="552450"/>
                </a:lnTo>
                <a:lnTo>
                  <a:pt x="726281" y="483394"/>
                </a:lnTo>
                <a:lnTo>
                  <a:pt x="664368" y="423862"/>
                </a:lnTo>
                <a:lnTo>
                  <a:pt x="581025" y="357187"/>
                </a:lnTo>
                <a:lnTo>
                  <a:pt x="473868" y="285750"/>
                </a:lnTo>
                <a:lnTo>
                  <a:pt x="316706" y="195262"/>
                </a:lnTo>
                <a:lnTo>
                  <a:pt x="69056" y="64294"/>
                </a:lnTo>
                <a:lnTo>
                  <a:pt x="28575" y="47625"/>
                </a:lnTo>
                <a:lnTo>
                  <a:pt x="7143" y="38100"/>
                </a:lnTo>
                <a:lnTo>
                  <a:pt x="2381" y="28575"/>
                </a:lnTo>
                <a:lnTo>
                  <a:pt x="0" y="19050"/>
                </a:lnTo>
                <a:lnTo>
                  <a:pt x="4762" y="7144"/>
                </a:lnTo>
                <a:lnTo>
                  <a:pt x="19050" y="0"/>
                </a:lnTo>
                <a:lnTo>
                  <a:pt x="73818" y="0"/>
                </a:lnTo>
                <a:lnTo>
                  <a:pt x="314325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A06C17E-E6FC-42F1-8FAA-FB20E2814369}"/>
              </a:ext>
            </a:extLst>
          </p:cNvPr>
          <p:cNvGrpSpPr/>
          <p:nvPr/>
        </p:nvGrpSpPr>
        <p:grpSpPr>
          <a:xfrm>
            <a:off x="3705225" y="1714501"/>
            <a:ext cx="4686301" cy="4386263"/>
            <a:chOff x="3705225" y="1714501"/>
            <a:chExt cx="4686301" cy="43862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35D5FED7-6647-4CE6-9DB4-A005DEEFB96C}"/>
                </a:ext>
              </a:extLst>
            </p:cNvPr>
            <p:cNvSpPr/>
            <p:nvPr/>
          </p:nvSpPr>
          <p:spPr>
            <a:xfrm>
              <a:off x="4171948" y="1714501"/>
              <a:ext cx="838200" cy="576263"/>
            </a:xfrm>
            <a:custGeom>
              <a:avLst/>
              <a:gdLst>
                <a:gd name="connsiteX0" fmla="*/ 435769 w 838200"/>
                <a:gd name="connsiteY0" fmla="*/ 464344 h 576263"/>
                <a:gd name="connsiteX1" fmla="*/ 333375 w 838200"/>
                <a:gd name="connsiteY1" fmla="*/ 383381 h 576263"/>
                <a:gd name="connsiteX2" fmla="*/ 192882 w 838200"/>
                <a:gd name="connsiteY2" fmla="*/ 250031 h 576263"/>
                <a:gd name="connsiteX3" fmla="*/ 71438 w 838200"/>
                <a:gd name="connsiteY3" fmla="*/ 123825 h 576263"/>
                <a:gd name="connsiteX4" fmla="*/ 21432 w 838200"/>
                <a:gd name="connsiteY4" fmla="*/ 71438 h 576263"/>
                <a:gd name="connsiteX5" fmla="*/ 7144 w 838200"/>
                <a:gd name="connsiteY5" fmla="*/ 50006 h 576263"/>
                <a:gd name="connsiteX6" fmla="*/ 0 w 838200"/>
                <a:gd name="connsiteY6" fmla="*/ 23813 h 576263"/>
                <a:gd name="connsiteX7" fmla="*/ 0 w 838200"/>
                <a:gd name="connsiteY7" fmla="*/ 11906 h 576263"/>
                <a:gd name="connsiteX8" fmla="*/ 7144 w 838200"/>
                <a:gd name="connsiteY8" fmla="*/ 2381 h 576263"/>
                <a:gd name="connsiteX9" fmla="*/ 26194 w 838200"/>
                <a:gd name="connsiteY9" fmla="*/ 0 h 576263"/>
                <a:gd name="connsiteX10" fmla="*/ 59532 w 838200"/>
                <a:gd name="connsiteY10" fmla="*/ 14288 h 576263"/>
                <a:gd name="connsiteX11" fmla="*/ 90488 w 838200"/>
                <a:gd name="connsiteY11" fmla="*/ 35719 h 576263"/>
                <a:gd name="connsiteX12" fmla="*/ 111919 w 838200"/>
                <a:gd name="connsiteY12" fmla="*/ 52388 h 576263"/>
                <a:gd name="connsiteX13" fmla="*/ 138113 w 838200"/>
                <a:gd name="connsiteY13" fmla="*/ 69056 h 576263"/>
                <a:gd name="connsiteX14" fmla="*/ 180975 w 838200"/>
                <a:gd name="connsiteY14" fmla="*/ 88106 h 576263"/>
                <a:gd name="connsiteX15" fmla="*/ 247650 w 838200"/>
                <a:gd name="connsiteY15" fmla="*/ 109538 h 576263"/>
                <a:gd name="connsiteX16" fmla="*/ 314325 w 838200"/>
                <a:gd name="connsiteY16" fmla="*/ 126206 h 576263"/>
                <a:gd name="connsiteX17" fmla="*/ 373857 w 838200"/>
                <a:gd name="connsiteY17" fmla="*/ 135731 h 576263"/>
                <a:gd name="connsiteX18" fmla="*/ 433388 w 838200"/>
                <a:gd name="connsiteY18" fmla="*/ 142875 h 576263"/>
                <a:gd name="connsiteX19" fmla="*/ 516732 w 838200"/>
                <a:gd name="connsiteY19" fmla="*/ 150019 h 576263"/>
                <a:gd name="connsiteX20" fmla="*/ 550069 w 838200"/>
                <a:gd name="connsiteY20" fmla="*/ 154781 h 576263"/>
                <a:gd name="connsiteX21" fmla="*/ 595313 w 838200"/>
                <a:gd name="connsiteY21" fmla="*/ 164306 h 576263"/>
                <a:gd name="connsiteX22" fmla="*/ 635794 w 838200"/>
                <a:gd name="connsiteY22" fmla="*/ 185738 h 576263"/>
                <a:gd name="connsiteX23" fmla="*/ 690563 w 838200"/>
                <a:gd name="connsiteY23" fmla="*/ 226219 h 576263"/>
                <a:gd name="connsiteX24" fmla="*/ 731044 w 838200"/>
                <a:gd name="connsiteY24" fmla="*/ 266700 h 576263"/>
                <a:gd name="connsiteX25" fmla="*/ 771525 w 838200"/>
                <a:gd name="connsiteY25" fmla="*/ 326231 h 576263"/>
                <a:gd name="connsiteX26" fmla="*/ 802482 w 838200"/>
                <a:gd name="connsiteY26" fmla="*/ 381000 h 576263"/>
                <a:gd name="connsiteX27" fmla="*/ 828675 w 838200"/>
                <a:gd name="connsiteY27" fmla="*/ 438150 h 576263"/>
                <a:gd name="connsiteX28" fmla="*/ 838200 w 838200"/>
                <a:gd name="connsiteY28" fmla="*/ 476250 h 576263"/>
                <a:gd name="connsiteX29" fmla="*/ 838200 w 838200"/>
                <a:gd name="connsiteY29" fmla="*/ 502444 h 576263"/>
                <a:gd name="connsiteX30" fmla="*/ 831057 w 838200"/>
                <a:gd name="connsiteY30" fmla="*/ 528638 h 576263"/>
                <a:gd name="connsiteX31" fmla="*/ 816769 w 838200"/>
                <a:gd name="connsiteY31" fmla="*/ 547688 h 576263"/>
                <a:gd name="connsiteX32" fmla="*/ 788194 w 838200"/>
                <a:gd name="connsiteY32" fmla="*/ 561975 h 576263"/>
                <a:gd name="connsiteX33" fmla="*/ 742950 w 838200"/>
                <a:gd name="connsiteY33" fmla="*/ 576263 h 576263"/>
                <a:gd name="connsiteX34" fmla="*/ 707232 w 838200"/>
                <a:gd name="connsiteY34" fmla="*/ 576263 h 576263"/>
                <a:gd name="connsiteX35" fmla="*/ 652463 w 838200"/>
                <a:gd name="connsiteY35" fmla="*/ 564356 h 576263"/>
                <a:gd name="connsiteX36" fmla="*/ 597694 w 838200"/>
                <a:gd name="connsiteY36" fmla="*/ 545306 h 576263"/>
                <a:gd name="connsiteX37" fmla="*/ 540544 w 838200"/>
                <a:gd name="connsiteY37" fmla="*/ 521494 h 576263"/>
                <a:gd name="connsiteX38" fmla="*/ 435769 w 838200"/>
                <a:gd name="connsiteY38" fmla="*/ 4643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8200" h="576263">
                  <a:moveTo>
                    <a:pt x="435769" y="464344"/>
                  </a:moveTo>
                  <a:lnTo>
                    <a:pt x="333375" y="383381"/>
                  </a:lnTo>
                  <a:lnTo>
                    <a:pt x="192882" y="250031"/>
                  </a:lnTo>
                  <a:lnTo>
                    <a:pt x="71438" y="123825"/>
                  </a:lnTo>
                  <a:lnTo>
                    <a:pt x="21432" y="71438"/>
                  </a:lnTo>
                  <a:lnTo>
                    <a:pt x="7144" y="50006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9532" y="14288"/>
                  </a:lnTo>
                  <a:lnTo>
                    <a:pt x="90488" y="35719"/>
                  </a:lnTo>
                  <a:lnTo>
                    <a:pt x="111919" y="52388"/>
                  </a:lnTo>
                  <a:lnTo>
                    <a:pt x="138113" y="69056"/>
                  </a:lnTo>
                  <a:lnTo>
                    <a:pt x="180975" y="88106"/>
                  </a:lnTo>
                  <a:lnTo>
                    <a:pt x="247650" y="109538"/>
                  </a:lnTo>
                  <a:lnTo>
                    <a:pt x="314325" y="126206"/>
                  </a:lnTo>
                  <a:lnTo>
                    <a:pt x="373857" y="135731"/>
                  </a:lnTo>
                  <a:lnTo>
                    <a:pt x="433388" y="142875"/>
                  </a:lnTo>
                  <a:lnTo>
                    <a:pt x="516732" y="150019"/>
                  </a:lnTo>
                  <a:lnTo>
                    <a:pt x="550069" y="154781"/>
                  </a:lnTo>
                  <a:lnTo>
                    <a:pt x="595313" y="164306"/>
                  </a:lnTo>
                  <a:lnTo>
                    <a:pt x="635794" y="185738"/>
                  </a:lnTo>
                  <a:lnTo>
                    <a:pt x="690563" y="226219"/>
                  </a:lnTo>
                  <a:lnTo>
                    <a:pt x="731044" y="266700"/>
                  </a:lnTo>
                  <a:lnTo>
                    <a:pt x="771525" y="326231"/>
                  </a:lnTo>
                  <a:lnTo>
                    <a:pt x="802482" y="381000"/>
                  </a:lnTo>
                  <a:lnTo>
                    <a:pt x="828675" y="438150"/>
                  </a:lnTo>
                  <a:lnTo>
                    <a:pt x="838200" y="476250"/>
                  </a:lnTo>
                  <a:lnTo>
                    <a:pt x="838200" y="502444"/>
                  </a:lnTo>
                  <a:lnTo>
                    <a:pt x="831057" y="528638"/>
                  </a:lnTo>
                  <a:lnTo>
                    <a:pt x="816769" y="547688"/>
                  </a:lnTo>
                  <a:lnTo>
                    <a:pt x="788194" y="561975"/>
                  </a:lnTo>
                  <a:lnTo>
                    <a:pt x="742950" y="576263"/>
                  </a:lnTo>
                  <a:lnTo>
                    <a:pt x="707232" y="576263"/>
                  </a:lnTo>
                  <a:lnTo>
                    <a:pt x="652463" y="564356"/>
                  </a:lnTo>
                  <a:lnTo>
                    <a:pt x="597694" y="545306"/>
                  </a:lnTo>
                  <a:lnTo>
                    <a:pt x="540544" y="521494"/>
                  </a:lnTo>
                  <a:lnTo>
                    <a:pt x="435769" y="4643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565C29C6-C0CB-4FC8-BBE9-CC2DE55BECC6}"/>
                </a:ext>
              </a:extLst>
            </p:cNvPr>
            <p:cNvSpPr/>
            <p:nvPr/>
          </p:nvSpPr>
          <p:spPr>
            <a:xfrm>
              <a:off x="3838574" y="2811464"/>
              <a:ext cx="796925" cy="617537"/>
            </a:xfrm>
            <a:custGeom>
              <a:avLst/>
              <a:gdLst>
                <a:gd name="connsiteX0" fmla="*/ 376238 w 797719"/>
                <a:gd name="connsiteY0" fmla="*/ 490538 h 616744"/>
                <a:gd name="connsiteX1" fmla="*/ 261938 w 797719"/>
                <a:gd name="connsiteY1" fmla="*/ 388144 h 616744"/>
                <a:gd name="connsiteX2" fmla="*/ 171450 w 797719"/>
                <a:gd name="connsiteY2" fmla="*/ 280988 h 616744"/>
                <a:gd name="connsiteX3" fmla="*/ 92869 w 797719"/>
                <a:gd name="connsiteY3" fmla="*/ 178594 h 616744"/>
                <a:gd name="connsiteX4" fmla="*/ 45244 w 797719"/>
                <a:gd name="connsiteY4" fmla="*/ 111919 h 616744"/>
                <a:gd name="connsiteX5" fmla="*/ 19050 w 797719"/>
                <a:gd name="connsiteY5" fmla="*/ 66675 h 616744"/>
                <a:gd name="connsiteX6" fmla="*/ 7144 w 797719"/>
                <a:gd name="connsiteY6" fmla="*/ 45244 h 616744"/>
                <a:gd name="connsiteX7" fmla="*/ 0 w 797719"/>
                <a:gd name="connsiteY7" fmla="*/ 21432 h 616744"/>
                <a:gd name="connsiteX8" fmla="*/ 2382 w 797719"/>
                <a:gd name="connsiteY8" fmla="*/ 7144 h 616744"/>
                <a:gd name="connsiteX9" fmla="*/ 14288 w 797719"/>
                <a:gd name="connsiteY9" fmla="*/ 0 h 616744"/>
                <a:gd name="connsiteX10" fmla="*/ 26194 w 797719"/>
                <a:gd name="connsiteY10" fmla="*/ 0 h 616744"/>
                <a:gd name="connsiteX11" fmla="*/ 52388 w 797719"/>
                <a:gd name="connsiteY11" fmla="*/ 9525 h 616744"/>
                <a:gd name="connsiteX12" fmla="*/ 111919 w 797719"/>
                <a:gd name="connsiteY12" fmla="*/ 47625 h 616744"/>
                <a:gd name="connsiteX13" fmla="*/ 154782 w 797719"/>
                <a:gd name="connsiteY13" fmla="*/ 76200 h 616744"/>
                <a:gd name="connsiteX14" fmla="*/ 200025 w 797719"/>
                <a:gd name="connsiteY14" fmla="*/ 102394 h 616744"/>
                <a:gd name="connsiteX15" fmla="*/ 259557 w 797719"/>
                <a:gd name="connsiteY15" fmla="*/ 130969 h 616744"/>
                <a:gd name="connsiteX16" fmla="*/ 342900 w 797719"/>
                <a:gd name="connsiteY16" fmla="*/ 161925 h 616744"/>
                <a:gd name="connsiteX17" fmla="*/ 469107 w 797719"/>
                <a:gd name="connsiteY17" fmla="*/ 197644 h 616744"/>
                <a:gd name="connsiteX18" fmla="*/ 590550 w 797719"/>
                <a:gd name="connsiteY18" fmla="*/ 228600 h 616744"/>
                <a:gd name="connsiteX19" fmla="*/ 645319 w 797719"/>
                <a:gd name="connsiteY19" fmla="*/ 245269 h 616744"/>
                <a:gd name="connsiteX20" fmla="*/ 688182 w 797719"/>
                <a:gd name="connsiteY20" fmla="*/ 266700 h 616744"/>
                <a:gd name="connsiteX21" fmla="*/ 719138 w 797719"/>
                <a:gd name="connsiteY21" fmla="*/ 290513 h 616744"/>
                <a:gd name="connsiteX22" fmla="*/ 740569 w 797719"/>
                <a:gd name="connsiteY22" fmla="*/ 316707 h 616744"/>
                <a:gd name="connsiteX23" fmla="*/ 759619 w 797719"/>
                <a:gd name="connsiteY23" fmla="*/ 338138 h 616744"/>
                <a:gd name="connsiteX24" fmla="*/ 771525 w 797719"/>
                <a:gd name="connsiteY24" fmla="*/ 369094 h 616744"/>
                <a:gd name="connsiteX25" fmla="*/ 785813 w 797719"/>
                <a:gd name="connsiteY25" fmla="*/ 411957 h 616744"/>
                <a:gd name="connsiteX26" fmla="*/ 792957 w 797719"/>
                <a:gd name="connsiteY26" fmla="*/ 450057 h 616744"/>
                <a:gd name="connsiteX27" fmla="*/ 797719 w 797719"/>
                <a:gd name="connsiteY27" fmla="*/ 495300 h 616744"/>
                <a:gd name="connsiteX28" fmla="*/ 785813 w 797719"/>
                <a:gd name="connsiteY28" fmla="*/ 545307 h 616744"/>
                <a:gd name="connsiteX29" fmla="*/ 769144 w 797719"/>
                <a:gd name="connsiteY29" fmla="*/ 573882 h 616744"/>
                <a:gd name="connsiteX30" fmla="*/ 738188 w 797719"/>
                <a:gd name="connsiteY30" fmla="*/ 595313 h 616744"/>
                <a:gd name="connsiteX31" fmla="*/ 702469 w 797719"/>
                <a:gd name="connsiteY31" fmla="*/ 611982 h 616744"/>
                <a:gd name="connsiteX32" fmla="*/ 661988 w 797719"/>
                <a:gd name="connsiteY32" fmla="*/ 616744 h 616744"/>
                <a:gd name="connsiteX33" fmla="*/ 611982 w 797719"/>
                <a:gd name="connsiteY33" fmla="*/ 616744 h 616744"/>
                <a:gd name="connsiteX34" fmla="*/ 573882 w 797719"/>
                <a:gd name="connsiteY34" fmla="*/ 609600 h 616744"/>
                <a:gd name="connsiteX35" fmla="*/ 500063 w 797719"/>
                <a:gd name="connsiteY35" fmla="*/ 578644 h 616744"/>
                <a:gd name="connsiteX36" fmla="*/ 376238 w 797719"/>
                <a:gd name="connsiteY36" fmla="*/ 4905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7719" h="616744">
                  <a:moveTo>
                    <a:pt x="376238" y="490538"/>
                  </a:moveTo>
                  <a:lnTo>
                    <a:pt x="261938" y="388144"/>
                  </a:lnTo>
                  <a:lnTo>
                    <a:pt x="171450" y="280988"/>
                  </a:lnTo>
                  <a:lnTo>
                    <a:pt x="92869" y="178594"/>
                  </a:lnTo>
                  <a:lnTo>
                    <a:pt x="45244" y="111919"/>
                  </a:lnTo>
                  <a:lnTo>
                    <a:pt x="19050" y="66675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2388" y="9525"/>
                  </a:lnTo>
                  <a:lnTo>
                    <a:pt x="111919" y="47625"/>
                  </a:lnTo>
                  <a:lnTo>
                    <a:pt x="154782" y="76200"/>
                  </a:lnTo>
                  <a:lnTo>
                    <a:pt x="200025" y="102394"/>
                  </a:lnTo>
                  <a:lnTo>
                    <a:pt x="259557" y="130969"/>
                  </a:lnTo>
                  <a:lnTo>
                    <a:pt x="342900" y="161925"/>
                  </a:lnTo>
                  <a:lnTo>
                    <a:pt x="469107" y="197644"/>
                  </a:lnTo>
                  <a:lnTo>
                    <a:pt x="590550" y="228600"/>
                  </a:lnTo>
                  <a:lnTo>
                    <a:pt x="645319" y="245269"/>
                  </a:lnTo>
                  <a:lnTo>
                    <a:pt x="688182" y="266700"/>
                  </a:lnTo>
                  <a:lnTo>
                    <a:pt x="719138" y="290513"/>
                  </a:lnTo>
                  <a:lnTo>
                    <a:pt x="740569" y="316707"/>
                  </a:lnTo>
                  <a:lnTo>
                    <a:pt x="759619" y="338138"/>
                  </a:lnTo>
                  <a:lnTo>
                    <a:pt x="771525" y="369094"/>
                  </a:lnTo>
                  <a:lnTo>
                    <a:pt x="785813" y="411957"/>
                  </a:lnTo>
                  <a:lnTo>
                    <a:pt x="792957" y="450057"/>
                  </a:lnTo>
                  <a:lnTo>
                    <a:pt x="797719" y="495300"/>
                  </a:lnTo>
                  <a:lnTo>
                    <a:pt x="785813" y="545307"/>
                  </a:lnTo>
                  <a:lnTo>
                    <a:pt x="769144" y="573882"/>
                  </a:lnTo>
                  <a:lnTo>
                    <a:pt x="738188" y="595313"/>
                  </a:lnTo>
                  <a:lnTo>
                    <a:pt x="702469" y="611982"/>
                  </a:lnTo>
                  <a:lnTo>
                    <a:pt x="661988" y="616744"/>
                  </a:lnTo>
                  <a:lnTo>
                    <a:pt x="611982" y="616744"/>
                  </a:lnTo>
                  <a:lnTo>
                    <a:pt x="573882" y="609600"/>
                  </a:lnTo>
                  <a:lnTo>
                    <a:pt x="500063" y="578644"/>
                  </a:lnTo>
                  <a:lnTo>
                    <a:pt x="376238" y="4905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91066601-5A54-4554-B877-F18EA9678FC5}"/>
                </a:ext>
              </a:extLst>
            </p:cNvPr>
            <p:cNvSpPr/>
            <p:nvPr/>
          </p:nvSpPr>
          <p:spPr>
            <a:xfrm>
              <a:off x="3705225" y="5049839"/>
              <a:ext cx="471488" cy="688975"/>
            </a:xfrm>
            <a:custGeom>
              <a:avLst/>
              <a:gdLst>
                <a:gd name="connsiteX0" fmla="*/ 178594 w 471488"/>
                <a:gd name="connsiteY0" fmla="*/ 533400 h 688182"/>
                <a:gd name="connsiteX1" fmla="*/ 102394 w 471488"/>
                <a:gd name="connsiteY1" fmla="*/ 409575 h 688182"/>
                <a:gd name="connsiteX2" fmla="*/ 66675 w 471488"/>
                <a:gd name="connsiteY2" fmla="*/ 338138 h 688182"/>
                <a:gd name="connsiteX3" fmla="*/ 47625 w 471488"/>
                <a:gd name="connsiteY3" fmla="*/ 283369 h 688182"/>
                <a:gd name="connsiteX4" fmla="*/ 23813 w 471488"/>
                <a:gd name="connsiteY4" fmla="*/ 200025 h 688182"/>
                <a:gd name="connsiteX5" fmla="*/ 9525 w 471488"/>
                <a:gd name="connsiteY5" fmla="*/ 126207 h 688182"/>
                <a:gd name="connsiteX6" fmla="*/ 0 w 471488"/>
                <a:gd name="connsiteY6" fmla="*/ 71438 h 688182"/>
                <a:gd name="connsiteX7" fmla="*/ 0 w 471488"/>
                <a:gd name="connsiteY7" fmla="*/ 35719 h 688182"/>
                <a:gd name="connsiteX8" fmla="*/ 2381 w 471488"/>
                <a:gd name="connsiteY8" fmla="*/ 16669 h 688182"/>
                <a:gd name="connsiteX9" fmla="*/ 4763 w 471488"/>
                <a:gd name="connsiteY9" fmla="*/ 4763 h 688182"/>
                <a:gd name="connsiteX10" fmla="*/ 11906 w 471488"/>
                <a:gd name="connsiteY10" fmla="*/ 0 h 688182"/>
                <a:gd name="connsiteX11" fmla="*/ 26194 w 471488"/>
                <a:gd name="connsiteY11" fmla="*/ 0 h 688182"/>
                <a:gd name="connsiteX12" fmla="*/ 42863 w 471488"/>
                <a:gd name="connsiteY12" fmla="*/ 7144 h 688182"/>
                <a:gd name="connsiteX13" fmla="*/ 78581 w 471488"/>
                <a:gd name="connsiteY13" fmla="*/ 45244 h 688182"/>
                <a:gd name="connsiteX14" fmla="*/ 95250 w 471488"/>
                <a:gd name="connsiteY14" fmla="*/ 71438 h 688182"/>
                <a:gd name="connsiteX15" fmla="*/ 114300 w 471488"/>
                <a:gd name="connsiteY15" fmla="*/ 100013 h 688182"/>
                <a:gd name="connsiteX16" fmla="*/ 135731 w 471488"/>
                <a:gd name="connsiteY16" fmla="*/ 123825 h 688182"/>
                <a:gd name="connsiteX17" fmla="*/ 159544 w 471488"/>
                <a:gd name="connsiteY17" fmla="*/ 142875 h 688182"/>
                <a:gd name="connsiteX18" fmla="*/ 188119 w 471488"/>
                <a:gd name="connsiteY18" fmla="*/ 154782 h 688182"/>
                <a:gd name="connsiteX19" fmla="*/ 214313 w 471488"/>
                <a:gd name="connsiteY19" fmla="*/ 161925 h 688182"/>
                <a:gd name="connsiteX20" fmla="*/ 257175 w 471488"/>
                <a:gd name="connsiteY20" fmla="*/ 161925 h 688182"/>
                <a:gd name="connsiteX21" fmla="*/ 471488 w 471488"/>
                <a:gd name="connsiteY21" fmla="*/ 521494 h 688182"/>
                <a:gd name="connsiteX22" fmla="*/ 452438 w 471488"/>
                <a:gd name="connsiteY22" fmla="*/ 592932 h 688182"/>
                <a:gd name="connsiteX23" fmla="*/ 438150 w 471488"/>
                <a:gd name="connsiteY23" fmla="*/ 638175 h 688182"/>
                <a:gd name="connsiteX24" fmla="*/ 423863 w 471488"/>
                <a:gd name="connsiteY24" fmla="*/ 659607 h 688182"/>
                <a:gd name="connsiteX25" fmla="*/ 390525 w 471488"/>
                <a:gd name="connsiteY25" fmla="*/ 683419 h 688182"/>
                <a:gd name="connsiteX26" fmla="*/ 371475 w 471488"/>
                <a:gd name="connsiteY26" fmla="*/ 688182 h 688182"/>
                <a:gd name="connsiteX27" fmla="*/ 347663 w 471488"/>
                <a:gd name="connsiteY27" fmla="*/ 685800 h 688182"/>
                <a:gd name="connsiteX28" fmla="*/ 319088 w 471488"/>
                <a:gd name="connsiteY28" fmla="*/ 676275 h 688182"/>
                <a:gd name="connsiteX29" fmla="*/ 292894 w 471488"/>
                <a:gd name="connsiteY29" fmla="*/ 661988 h 688182"/>
                <a:gd name="connsiteX30" fmla="*/ 259556 w 471488"/>
                <a:gd name="connsiteY30" fmla="*/ 635794 h 688182"/>
                <a:gd name="connsiteX31" fmla="*/ 178594 w 471488"/>
                <a:gd name="connsiteY31" fmla="*/ 5334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688182">
                  <a:moveTo>
                    <a:pt x="178594" y="533400"/>
                  </a:moveTo>
                  <a:lnTo>
                    <a:pt x="102394" y="409575"/>
                  </a:lnTo>
                  <a:lnTo>
                    <a:pt x="66675" y="338138"/>
                  </a:lnTo>
                  <a:lnTo>
                    <a:pt x="47625" y="283369"/>
                  </a:lnTo>
                  <a:lnTo>
                    <a:pt x="23813" y="200025"/>
                  </a:lnTo>
                  <a:lnTo>
                    <a:pt x="9525" y="126207"/>
                  </a:lnTo>
                  <a:lnTo>
                    <a:pt x="0" y="71438"/>
                  </a:lnTo>
                  <a:lnTo>
                    <a:pt x="0" y="35719"/>
                  </a:lnTo>
                  <a:lnTo>
                    <a:pt x="2381" y="16669"/>
                  </a:lnTo>
                  <a:lnTo>
                    <a:pt x="4763" y="4763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78581" y="45244"/>
                  </a:lnTo>
                  <a:lnTo>
                    <a:pt x="95250" y="71438"/>
                  </a:lnTo>
                  <a:lnTo>
                    <a:pt x="114300" y="100013"/>
                  </a:lnTo>
                  <a:lnTo>
                    <a:pt x="135731" y="123825"/>
                  </a:lnTo>
                  <a:lnTo>
                    <a:pt x="159544" y="142875"/>
                  </a:lnTo>
                  <a:lnTo>
                    <a:pt x="188119" y="154782"/>
                  </a:lnTo>
                  <a:lnTo>
                    <a:pt x="214313" y="161925"/>
                  </a:lnTo>
                  <a:lnTo>
                    <a:pt x="257175" y="161925"/>
                  </a:lnTo>
                  <a:lnTo>
                    <a:pt x="471488" y="521494"/>
                  </a:lnTo>
                  <a:lnTo>
                    <a:pt x="452438" y="592932"/>
                  </a:lnTo>
                  <a:lnTo>
                    <a:pt x="438150" y="638175"/>
                  </a:lnTo>
                  <a:lnTo>
                    <a:pt x="423863" y="659607"/>
                  </a:lnTo>
                  <a:lnTo>
                    <a:pt x="390525" y="683419"/>
                  </a:lnTo>
                  <a:lnTo>
                    <a:pt x="371475" y="688182"/>
                  </a:lnTo>
                  <a:lnTo>
                    <a:pt x="347663" y="685800"/>
                  </a:lnTo>
                  <a:lnTo>
                    <a:pt x="319088" y="676275"/>
                  </a:lnTo>
                  <a:lnTo>
                    <a:pt x="292894" y="661988"/>
                  </a:lnTo>
                  <a:lnTo>
                    <a:pt x="259556" y="635794"/>
                  </a:lnTo>
                  <a:lnTo>
                    <a:pt x="178594" y="5334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A428BBB7-0F0F-4EE8-8BBD-0C5FEC16286B}"/>
                </a:ext>
              </a:extLst>
            </p:cNvPr>
            <p:cNvSpPr/>
            <p:nvPr/>
          </p:nvSpPr>
          <p:spPr>
            <a:xfrm>
              <a:off x="5294313" y="3097213"/>
              <a:ext cx="481012" cy="1320800"/>
            </a:xfrm>
            <a:custGeom>
              <a:avLst/>
              <a:gdLst>
                <a:gd name="connsiteX0" fmla="*/ 211931 w 481012"/>
                <a:gd name="connsiteY0" fmla="*/ 657225 h 1319213"/>
                <a:gd name="connsiteX1" fmla="*/ 154781 w 481012"/>
                <a:gd name="connsiteY1" fmla="*/ 352425 h 1319213"/>
                <a:gd name="connsiteX2" fmla="*/ 121444 w 481012"/>
                <a:gd name="connsiteY2" fmla="*/ 238125 h 1319213"/>
                <a:gd name="connsiteX3" fmla="*/ 78581 w 481012"/>
                <a:gd name="connsiteY3" fmla="*/ 145257 h 1319213"/>
                <a:gd name="connsiteX4" fmla="*/ 38100 w 481012"/>
                <a:gd name="connsiteY4" fmla="*/ 95250 h 1319213"/>
                <a:gd name="connsiteX5" fmla="*/ 19050 w 481012"/>
                <a:gd name="connsiteY5" fmla="*/ 76200 h 1319213"/>
                <a:gd name="connsiteX6" fmla="*/ 9525 w 481012"/>
                <a:gd name="connsiteY6" fmla="*/ 57150 h 1319213"/>
                <a:gd name="connsiteX7" fmla="*/ 2381 w 481012"/>
                <a:gd name="connsiteY7" fmla="*/ 38100 h 1319213"/>
                <a:gd name="connsiteX8" fmla="*/ 0 w 481012"/>
                <a:gd name="connsiteY8" fmla="*/ 26194 h 1319213"/>
                <a:gd name="connsiteX9" fmla="*/ 2381 w 481012"/>
                <a:gd name="connsiteY9" fmla="*/ 11907 h 1319213"/>
                <a:gd name="connsiteX10" fmla="*/ 9525 w 481012"/>
                <a:gd name="connsiteY10" fmla="*/ 4763 h 1319213"/>
                <a:gd name="connsiteX11" fmla="*/ 21431 w 481012"/>
                <a:gd name="connsiteY11" fmla="*/ 0 h 1319213"/>
                <a:gd name="connsiteX12" fmla="*/ 38100 w 481012"/>
                <a:gd name="connsiteY12" fmla="*/ 2382 h 1319213"/>
                <a:gd name="connsiteX13" fmla="*/ 59531 w 481012"/>
                <a:gd name="connsiteY13" fmla="*/ 11907 h 1319213"/>
                <a:gd name="connsiteX14" fmla="*/ 116681 w 481012"/>
                <a:gd name="connsiteY14" fmla="*/ 23813 h 1319213"/>
                <a:gd name="connsiteX15" fmla="*/ 161925 w 481012"/>
                <a:gd name="connsiteY15" fmla="*/ 35719 h 1319213"/>
                <a:gd name="connsiteX16" fmla="*/ 223837 w 481012"/>
                <a:gd name="connsiteY16" fmla="*/ 59532 h 1319213"/>
                <a:gd name="connsiteX17" fmla="*/ 278606 w 481012"/>
                <a:gd name="connsiteY17" fmla="*/ 88107 h 1319213"/>
                <a:gd name="connsiteX18" fmla="*/ 328612 w 481012"/>
                <a:gd name="connsiteY18" fmla="*/ 128588 h 1319213"/>
                <a:gd name="connsiteX19" fmla="*/ 357187 w 481012"/>
                <a:gd name="connsiteY19" fmla="*/ 152400 h 1319213"/>
                <a:gd name="connsiteX20" fmla="*/ 388144 w 481012"/>
                <a:gd name="connsiteY20" fmla="*/ 283369 h 1319213"/>
                <a:gd name="connsiteX21" fmla="*/ 423862 w 481012"/>
                <a:gd name="connsiteY21" fmla="*/ 571500 h 1319213"/>
                <a:gd name="connsiteX22" fmla="*/ 464344 w 481012"/>
                <a:gd name="connsiteY22" fmla="*/ 950119 h 1319213"/>
                <a:gd name="connsiteX23" fmla="*/ 476250 w 481012"/>
                <a:gd name="connsiteY23" fmla="*/ 1081088 h 1319213"/>
                <a:gd name="connsiteX24" fmla="*/ 481012 w 481012"/>
                <a:gd name="connsiteY24" fmla="*/ 1143000 h 1319213"/>
                <a:gd name="connsiteX25" fmla="*/ 476250 w 481012"/>
                <a:gd name="connsiteY25" fmla="*/ 1200150 h 1319213"/>
                <a:gd name="connsiteX26" fmla="*/ 469106 w 481012"/>
                <a:gd name="connsiteY26" fmla="*/ 1247775 h 1319213"/>
                <a:gd name="connsiteX27" fmla="*/ 454819 w 481012"/>
                <a:gd name="connsiteY27" fmla="*/ 1295400 h 1319213"/>
                <a:gd name="connsiteX28" fmla="*/ 445294 w 481012"/>
                <a:gd name="connsiteY28" fmla="*/ 1309688 h 1319213"/>
                <a:gd name="connsiteX29" fmla="*/ 433387 w 481012"/>
                <a:gd name="connsiteY29" fmla="*/ 1316832 h 1319213"/>
                <a:gd name="connsiteX30" fmla="*/ 419100 w 481012"/>
                <a:gd name="connsiteY30" fmla="*/ 1319213 h 1319213"/>
                <a:gd name="connsiteX31" fmla="*/ 378619 w 481012"/>
                <a:gd name="connsiteY31" fmla="*/ 1312069 h 1319213"/>
                <a:gd name="connsiteX32" fmla="*/ 350044 w 481012"/>
                <a:gd name="connsiteY32" fmla="*/ 1290638 h 1319213"/>
                <a:gd name="connsiteX33" fmla="*/ 304800 w 481012"/>
                <a:gd name="connsiteY33" fmla="*/ 1240632 h 1319213"/>
                <a:gd name="connsiteX34" fmla="*/ 238125 w 481012"/>
                <a:gd name="connsiteY34" fmla="*/ 1119188 h 1319213"/>
                <a:gd name="connsiteX35" fmla="*/ 240506 w 481012"/>
                <a:gd name="connsiteY35" fmla="*/ 1083469 h 1319213"/>
                <a:gd name="connsiteX36" fmla="*/ 247650 w 481012"/>
                <a:gd name="connsiteY36" fmla="*/ 1016794 h 1319213"/>
                <a:gd name="connsiteX37" fmla="*/ 247650 w 481012"/>
                <a:gd name="connsiteY37" fmla="*/ 954882 h 1319213"/>
                <a:gd name="connsiteX38" fmla="*/ 240506 w 481012"/>
                <a:gd name="connsiteY38" fmla="*/ 866775 h 1319213"/>
                <a:gd name="connsiteX39" fmla="*/ 211931 w 481012"/>
                <a:gd name="connsiteY39" fmla="*/ 657225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1012" h="1319213">
                  <a:moveTo>
                    <a:pt x="211931" y="657225"/>
                  </a:moveTo>
                  <a:lnTo>
                    <a:pt x="154781" y="352425"/>
                  </a:lnTo>
                  <a:lnTo>
                    <a:pt x="121444" y="238125"/>
                  </a:lnTo>
                  <a:lnTo>
                    <a:pt x="78581" y="145257"/>
                  </a:lnTo>
                  <a:lnTo>
                    <a:pt x="38100" y="95250"/>
                  </a:lnTo>
                  <a:lnTo>
                    <a:pt x="19050" y="76200"/>
                  </a:lnTo>
                  <a:lnTo>
                    <a:pt x="9525" y="57150"/>
                  </a:lnTo>
                  <a:lnTo>
                    <a:pt x="2381" y="38100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4763"/>
                  </a:lnTo>
                  <a:lnTo>
                    <a:pt x="21431" y="0"/>
                  </a:lnTo>
                  <a:lnTo>
                    <a:pt x="38100" y="2382"/>
                  </a:lnTo>
                  <a:lnTo>
                    <a:pt x="59531" y="11907"/>
                  </a:lnTo>
                  <a:lnTo>
                    <a:pt x="116681" y="23813"/>
                  </a:lnTo>
                  <a:lnTo>
                    <a:pt x="161925" y="35719"/>
                  </a:lnTo>
                  <a:lnTo>
                    <a:pt x="223837" y="59532"/>
                  </a:lnTo>
                  <a:lnTo>
                    <a:pt x="278606" y="88107"/>
                  </a:lnTo>
                  <a:lnTo>
                    <a:pt x="328612" y="128588"/>
                  </a:lnTo>
                  <a:lnTo>
                    <a:pt x="357187" y="152400"/>
                  </a:lnTo>
                  <a:lnTo>
                    <a:pt x="388144" y="283369"/>
                  </a:lnTo>
                  <a:lnTo>
                    <a:pt x="423862" y="571500"/>
                  </a:lnTo>
                  <a:lnTo>
                    <a:pt x="464344" y="950119"/>
                  </a:lnTo>
                  <a:lnTo>
                    <a:pt x="476250" y="1081088"/>
                  </a:lnTo>
                  <a:lnTo>
                    <a:pt x="481012" y="1143000"/>
                  </a:lnTo>
                  <a:lnTo>
                    <a:pt x="476250" y="1200150"/>
                  </a:lnTo>
                  <a:lnTo>
                    <a:pt x="469106" y="1247775"/>
                  </a:lnTo>
                  <a:lnTo>
                    <a:pt x="454819" y="1295400"/>
                  </a:lnTo>
                  <a:lnTo>
                    <a:pt x="445294" y="1309688"/>
                  </a:lnTo>
                  <a:lnTo>
                    <a:pt x="433387" y="1316832"/>
                  </a:lnTo>
                  <a:lnTo>
                    <a:pt x="419100" y="1319213"/>
                  </a:lnTo>
                  <a:lnTo>
                    <a:pt x="378619" y="1312069"/>
                  </a:lnTo>
                  <a:lnTo>
                    <a:pt x="350044" y="1290638"/>
                  </a:lnTo>
                  <a:lnTo>
                    <a:pt x="304800" y="1240632"/>
                  </a:lnTo>
                  <a:lnTo>
                    <a:pt x="238125" y="1119188"/>
                  </a:lnTo>
                  <a:lnTo>
                    <a:pt x="240506" y="1083469"/>
                  </a:lnTo>
                  <a:lnTo>
                    <a:pt x="247650" y="1016794"/>
                  </a:lnTo>
                  <a:lnTo>
                    <a:pt x="247650" y="954882"/>
                  </a:lnTo>
                  <a:lnTo>
                    <a:pt x="240506" y="866775"/>
                  </a:lnTo>
                  <a:lnTo>
                    <a:pt x="211931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123E2D8F-DBBF-477D-9E70-816A538EBBF5}"/>
                </a:ext>
              </a:extLst>
            </p:cNvPr>
            <p:cNvSpPr/>
            <p:nvPr/>
          </p:nvSpPr>
          <p:spPr>
            <a:xfrm>
              <a:off x="5194301" y="1800225"/>
              <a:ext cx="3197225" cy="623888"/>
            </a:xfrm>
            <a:custGeom>
              <a:avLst/>
              <a:gdLst>
                <a:gd name="connsiteX0" fmla="*/ 1799730 w 3197758"/>
                <a:gd name="connsiteY0" fmla="*/ 319776 h 623695"/>
                <a:gd name="connsiteX1" fmla="*/ 1442955 w 3197758"/>
                <a:gd name="connsiteY1" fmla="*/ 359418 h 623695"/>
                <a:gd name="connsiteX2" fmla="*/ 1160178 w 3197758"/>
                <a:gd name="connsiteY2" fmla="*/ 409631 h 623695"/>
                <a:gd name="connsiteX3" fmla="*/ 906472 w 3197758"/>
                <a:gd name="connsiteY3" fmla="*/ 462486 h 623695"/>
                <a:gd name="connsiteX4" fmla="*/ 750548 w 3197758"/>
                <a:gd name="connsiteY4" fmla="*/ 507413 h 623695"/>
                <a:gd name="connsiteX5" fmla="*/ 647480 w 3197758"/>
                <a:gd name="connsiteY5" fmla="*/ 544412 h 623695"/>
                <a:gd name="connsiteX6" fmla="*/ 541769 w 3197758"/>
                <a:gd name="connsiteY6" fmla="*/ 594625 h 623695"/>
                <a:gd name="connsiteX7" fmla="*/ 494199 w 3197758"/>
                <a:gd name="connsiteY7" fmla="*/ 623695 h 623695"/>
                <a:gd name="connsiteX8" fmla="*/ 478343 w 3197758"/>
                <a:gd name="connsiteY8" fmla="*/ 621053 h 623695"/>
                <a:gd name="connsiteX9" fmla="*/ 406988 w 3197758"/>
                <a:gd name="connsiteY9" fmla="*/ 591982 h 623695"/>
                <a:gd name="connsiteX10" fmla="*/ 327704 w 3197758"/>
                <a:gd name="connsiteY10" fmla="*/ 549698 h 623695"/>
                <a:gd name="connsiteX11" fmla="*/ 266921 w 3197758"/>
                <a:gd name="connsiteY11" fmla="*/ 507413 h 623695"/>
                <a:gd name="connsiteX12" fmla="*/ 116282 w 3197758"/>
                <a:gd name="connsiteY12" fmla="*/ 362061 h 623695"/>
                <a:gd name="connsiteX13" fmla="*/ 47570 w 3197758"/>
                <a:gd name="connsiteY13" fmla="*/ 298634 h 623695"/>
                <a:gd name="connsiteX14" fmla="*/ 23785 w 3197758"/>
                <a:gd name="connsiteY14" fmla="*/ 274849 h 623695"/>
                <a:gd name="connsiteX15" fmla="*/ 7929 w 3197758"/>
                <a:gd name="connsiteY15" fmla="*/ 248421 h 623695"/>
                <a:gd name="connsiteX16" fmla="*/ 0 w 3197758"/>
                <a:gd name="connsiteY16" fmla="*/ 221994 h 623695"/>
                <a:gd name="connsiteX17" fmla="*/ 2643 w 3197758"/>
                <a:gd name="connsiteY17" fmla="*/ 206137 h 623695"/>
                <a:gd name="connsiteX18" fmla="*/ 7929 w 3197758"/>
                <a:gd name="connsiteY18" fmla="*/ 195566 h 623695"/>
                <a:gd name="connsiteX19" fmla="*/ 26428 w 3197758"/>
                <a:gd name="connsiteY19" fmla="*/ 190280 h 623695"/>
                <a:gd name="connsiteX20" fmla="*/ 44928 w 3197758"/>
                <a:gd name="connsiteY20" fmla="*/ 195566 h 623695"/>
                <a:gd name="connsiteX21" fmla="*/ 68713 w 3197758"/>
                <a:gd name="connsiteY21" fmla="*/ 216708 h 623695"/>
                <a:gd name="connsiteX22" fmla="*/ 100426 w 3197758"/>
                <a:gd name="connsiteY22" fmla="*/ 240493 h 623695"/>
                <a:gd name="connsiteX23" fmla="*/ 124211 w 3197758"/>
                <a:gd name="connsiteY23" fmla="*/ 258992 h 623695"/>
                <a:gd name="connsiteX24" fmla="*/ 171781 w 3197758"/>
                <a:gd name="connsiteY24" fmla="*/ 285420 h 623695"/>
                <a:gd name="connsiteX25" fmla="*/ 229922 w 3197758"/>
                <a:gd name="connsiteY25" fmla="*/ 306562 h 623695"/>
                <a:gd name="connsiteX26" fmla="*/ 280135 w 3197758"/>
                <a:gd name="connsiteY26" fmla="*/ 319776 h 623695"/>
                <a:gd name="connsiteX27" fmla="*/ 330347 w 3197758"/>
                <a:gd name="connsiteY27" fmla="*/ 327705 h 623695"/>
                <a:gd name="connsiteX28" fmla="*/ 388488 w 3197758"/>
                <a:gd name="connsiteY28" fmla="*/ 332990 h 623695"/>
                <a:gd name="connsiteX29" fmla="*/ 446629 w 3197758"/>
                <a:gd name="connsiteY29" fmla="*/ 332990 h 623695"/>
                <a:gd name="connsiteX30" fmla="*/ 517984 w 3197758"/>
                <a:gd name="connsiteY30" fmla="*/ 327705 h 623695"/>
                <a:gd name="connsiteX31" fmla="*/ 827189 w 3197758"/>
                <a:gd name="connsiteY31" fmla="*/ 277492 h 623695"/>
                <a:gd name="connsiteX32" fmla="*/ 1435027 w 3197758"/>
                <a:gd name="connsiteY32" fmla="*/ 190280 h 623695"/>
                <a:gd name="connsiteX33" fmla="*/ 2140648 w 3197758"/>
                <a:gd name="connsiteY33" fmla="*/ 105711 h 623695"/>
                <a:gd name="connsiteX34" fmla="*/ 2563492 w 3197758"/>
                <a:gd name="connsiteY34" fmla="*/ 63427 h 623695"/>
                <a:gd name="connsiteX35" fmla="*/ 2655989 w 3197758"/>
                <a:gd name="connsiteY35" fmla="*/ 47570 h 623695"/>
                <a:gd name="connsiteX36" fmla="*/ 2764343 w 3197758"/>
                <a:gd name="connsiteY36" fmla="*/ 21143 h 623695"/>
                <a:gd name="connsiteX37" fmla="*/ 2817198 w 3197758"/>
                <a:gd name="connsiteY37" fmla="*/ 0 h 623695"/>
                <a:gd name="connsiteX38" fmla="*/ 2827769 w 3197758"/>
                <a:gd name="connsiteY38" fmla="*/ 2643 h 623695"/>
                <a:gd name="connsiteX39" fmla="*/ 2904410 w 3197758"/>
                <a:gd name="connsiteY39" fmla="*/ 31714 h 623695"/>
                <a:gd name="connsiteX40" fmla="*/ 3020692 w 3197758"/>
                <a:gd name="connsiteY40" fmla="*/ 81926 h 623695"/>
                <a:gd name="connsiteX41" fmla="*/ 3115832 w 3197758"/>
                <a:gd name="connsiteY41" fmla="*/ 126854 h 623695"/>
                <a:gd name="connsiteX42" fmla="*/ 3163402 w 3197758"/>
                <a:gd name="connsiteY42" fmla="*/ 153281 h 623695"/>
                <a:gd name="connsiteX43" fmla="*/ 3189829 w 3197758"/>
                <a:gd name="connsiteY43" fmla="*/ 177066 h 623695"/>
                <a:gd name="connsiteX44" fmla="*/ 3197758 w 3197758"/>
                <a:gd name="connsiteY44" fmla="*/ 200851 h 623695"/>
                <a:gd name="connsiteX45" fmla="*/ 3189829 w 3197758"/>
                <a:gd name="connsiteY45" fmla="*/ 227279 h 623695"/>
                <a:gd name="connsiteX46" fmla="*/ 3171330 w 3197758"/>
                <a:gd name="connsiteY46" fmla="*/ 248421 h 623695"/>
                <a:gd name="connsiteX47" fmla="*/ 3123760 w 3197758"/>
                <a:gd name="connsiteY47" fmla="*/ 269563 h 623695"/>
                <a:gd name="connsiteX48" fmla="*/ 3060333 w 3197758"/>
                <a:gd name="connsiteY48" fmla="*/ 288063 h 623695"/>
                <a:gd name="connsiteX49" fmla="*/ 2944051 w 3197758"/>
                <a:gd name="connsiteY49" fmla="*/ 288063 h 623695"/>
                <a:gd name="connsiteX50" fmla="*/ 2674488 w 3197758"/>
                <a:gd name="connsiteY50" fmla="*/ 277492 h 623695"/>
                <a:gd name="connsiteX51" fmla="*/ 2415496 w 3197758"/>
                <a:gd name="connsiteY51" fmla="*/ 277492 h 623695"/>
                <a:gd name="connsiteX52" fmla="*/ 2093078 w 3197758"/>
                <a:gd name="connsiteY52" fmla="*/ 290706 h 623695"/>
                <a:gd name="connsiteX53" fmla="*/ 2042865 w 3197758"/>
                <a:gd name="connsiteY53" fmla="*/ 306562 h 623695"/>
                <a:gd name="connsiteX54" fmla="*/ 1799730 w 3197758"/>
                <a:gd name="connsiteY54" fmla="*/ 319776 h 62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97758" h="623695">
                  <a:moveTo>
                    <a:pt x="1799730" y="319776"/>
                  </a:moveTo>
                  <a:lnTo>
                    <a:pt x="1442955" y="359418"/>
                  </a:lnTo>
                  <a:lnTo>
                    <a:pt x="1160178" y="409631"/>
                  </a:lnTo>
                  <a:lnTo>
                    <a:pt x="906472" y="462486"/>
                  </a:lnTo>
                  <a:lnTo>
                    <a:pt x="750548" y="507413"/>
                  </a:lnTo>
                  <a:lnTo>
                    <a:pt x="647480" y="544412"/>
                  </a:lnTo>
                  <a:lnTo>
                    <a:pt x="541769" y="594625"/>
                  </a:lnTo>
                  <a:lnTo>
                    <a:pt x="494199" y="623695"/>
                  </a:lnTo>
                  <a:lnTo>
                    <a:pt x="478343" y="621053"/>
                  </a:lnTo>
                  <a:lnTo>
                    <a:pt x="406988" y="591982"/>
                  </a:lnTo>
                  <a:lnTo>
                    <a:pt x="327704" y="549698"/>
                  </a:lnTo>
                  <a:lnTo>
                    <a:pt x="266921" y="507413"/>
                  </a:lnTo>
                  <a:lnTo>
                    <a:pt x="116282" y="362061"/>
                  </a:lnTo>
                  <a:lnTo>
                    <a:pt x="47570" y="298634"/>
                  </a:lnTo>
                  <a:lnTo>
                    <a:pt x="23785" y="274849"/>
                  </a:lnTo>
                  <a:lnTo>
                    <a:pt x="7929" y="248421"/>
                  </a:lnTo>
                  <a:lnTo>
                    <a:pt x="0" y="221994"/>
                  </a:lnTo>
                  <a:lnTo>
                    <a:pt x="2643" y="206137"/>
                  </a:lnTo>
                  <a:lnTo>
                    <a:pt x="7929" y="195566"/>
                  </a:lnTo>
                  <a:lnTo>
                    <a:pt x="26428" y="190280"/>
                  </a:lnTo>
                  <a:lnTo>
                    <a:pt x="44928" y="195566"/>
                  </a:lnTo>
                  <a:lnTo>
                    <a:pt x="68713" y="216708"/>
                  </a:lnTo>
                  <a:lnTo>
                    <a:pt x="100426" y="240493"/>
                  </a:lnTo>
                  <a:lnTo>
                    <a:pt x="124211" y="258992"/>
                  </a:lnTo>
                  <a:lnTo>
                    <a:pt x="171781" y="285420"/>
                  </a:lnTo>
                  <a:lnTo>
                    <a:pt x="229922" y="306562"/>
                  </a:lnTo>
                  <a:lnTo>
                    <a:pt x="280135" y="319776"/>
                  </a:lnTo>
                  <a:lnTo>
                    <a:pt x="330347" y="327705"/>
                  </a:lnTo>
                  <a:lnTo>
                    <a:pt x="388488" y="332990"/>
                  </a:lnTo>
                  <a:lnTo>
                    <a:pt x="446629" y="332990"/>
                  </a:lnTo>
                  <a:lnTo>
                    <a:pt x="517984" y="327705"/>
                  </a:lnTo>
                  <a:lnTo>
                    <a:pt x="827189" y="277492"/>
                  </a:lnTo>
                  <a:lnTo>
                    <a:pt x="1435027" y="190280"/>
                  </a:lnTo>
                  <a:lnTo>
                    <a:pt x="2140648" y="105711"/>
                  </a:lnTo>
                  <a:lnTo>
                    <a:pt x="2563492" y="63427"/>
                  </a:lnTo>
                  <a:lnTo>
                    <a:pt x="2655989" y="47570"/>
                  </a:lnTo>
                  <a:lnTo>
                    <a:pt x="2764343" y="21143"/>
                  </a:lnTo>
                  <a:lnTo>
                    <a:pt x="2817198" y="0"/>
                  </a:lnTo>
                  <a:lnTo>
                    <a:pt x="2827769" y="2643"/>
                  </a:lnTo>
                  <a:lnTo>
                    <a:pt x="2904410" y="31714"/>
                  </a:lnTo>
                  <a:lnTo>
                    <a:pt x="3020692" y="81926"/>
                  </a:lnTo>
                  <a:lnTo>
                    <a:pt x="3115832" y="126854"/>
                  </a:lnTo>
                  <a:lnTo>
                    <a:pt x="3163402" y="153281"/>
                  </a:lnTo>
                  <a:lnTo>
                    <a:pt x="3189829" y="177066"/>
                  </a:lnTo>
                  <a:lnTo>
                    <a:pt x="3197758" y="200851"/>
                  </a:lnTo>
                  <a:lnTo>
                    <a:pt x="3189829" y="227279"/>
                  </a:lnTo>
                  <a:lnTo>
                    <a:pt x="3171330" y="248421"/>
                  </a:lnTo>
                  <a:lnTo>
                    <a:pt x="3123760" y="269563"/>
                  </a:lnTo>
                  <a:lnTo>
                    <a:pt x="3060333" y="288063"/>
                  </a:lnTo>
                  <a:lnTo>
                    <a:pt x="2944051" y="288063"/>
                  </a:lnTo>
                  <a:lnTo>
                    <a:pt x="2674488" y="277492"/>
                  </a:lnTo>
                  <a:lnTo>
                    <a:pt x="2415496" y="277492"/>
                  </a:lnTo>
                  <a:lnTo>
                    <a:pt x="2093078" y="290706"/>
                  </a:lnTo>
                  <a:lnTo>
                    <a:pt x="2042865" y="306562"/>
                  </a:lnTo>
                  <a:lnTo>
                    <a:pt x="1799730" y="3197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7CC3968E-B4AB-4D6F-AFD5-8F2457E79716}"/>
                </a:ext>
              </a:extLst>
            </p:cNvPr>
            <p:cNvSpPr/>
            <p:nvPr/>
          </p:nvSpPr>
          <p:spPr>
            <a:xfrm>
              <a:off x="3905250" y="3779839"/>
              <a:ext cx="1022350" cy="1830387"/>
            </a:xfrm>
            <a:custGeom>
              <a:avLst/>
              <a:gdLst>
                <a:gd name="connsiteX0" fmla="*/ 545306 w 1021556"/>
                <a:gd name="connsiteY0" fmla="*/ 1138237 h 1831181"/>
                <a:gd name="connsiteX1" fmla="*/ 423863 w 1021556"/>
                <a:gd name="connsiteY1" fmla="*/ 1404937 h 1831181"/>
                <a:gd name="connsiteX2" fmla="*/ 378619 w 1021556"/>
                <a:gd name="connsiteY2" fmla="*/ 1507331 h 1831181"/>
                <a:gd name="connsiteX3" fmla="*/ 319088 w 1021556"/>
                <a:gd name="connsiteY3" fmla="*/ 1654969 h 1831181"/>
                <a:gd name="connsiteX4" fmla="*/ 259556 w 1021556"/>
                <a:gd name="connsiteY4" fmla="*/ 1831181 h 1831181"/>
                <a:gd name="connsiteX5" fmla="*/ 0 w 1021556"/>
                <a:gd name="connsiteY5" fmla="*/ 1450181 h 1831181"/>
                <a:gd name="connsiteX6" fmla="*/ 54769 w 1021556"/>
                <a:gd name="connsiteY6" fmla="*/ 1433512 h 1831181"/>
                <a:gd name="connsiteX7" fmla="*/ 83344 w 1021556"/>
                <a:gd name="connsiteY7" fmla="*/ 1416844 h 1831181"/>
                <a:gd name="connsiteX8" fmla="*/ 135731 w 1021556"/>
                <a:gd name="connsiteY8" fmla="*/ 1364456 h 1831181"/>
                <a:gd name="connsiteX9" fmla="*/ 264319 w 1021556"/>
                <a:gd name="connsiteY9" fmla="*/ 1193006 h 1831181"/>
                <a:gd name="connsiteX10" fmla="*/ 385763 w 1021556"/>
                <a:gd name="connsiteY10" fmla="*/ 1007269 h 1831181"/>
                <a:gd name="connsiteX11" fmla="*/ 526256 w 1021556"/>
                <a:gd name="connsiteY11" fmla="*/ 776287 h 1831181"/>
                <a:gd name="connsiteX12" fmla="*/ 678656 w 1021556"/>
                <a:gd name="connsiteY12" fmla="*/ 521494 h 1831181"/>
                <a:gd name="connsiteX13" fmla="*/ 790575 w 1021556"/>
                <a:gd name="connsiteY13" fmla="*/ 321469 h 1831181"/>
                <a:gd name="connsiteX14" fmla="*/ 881063 w 1021556"/>
                <a:gd name="connsiteY14" fmla="*/ 159544 h 1831181"/>
                <a:gd name="connsiteX15" fmla="*/ 950119 w 1021556"/>
                <a:gd name="connsiteY15" fmla="*/ 33337 h 1831181"/>
                <a:gd name="connsiteX16" fmla="*/ 966788 w 1021556"/>
                <a:gd name="connsiteY16" fmla="*/ 14287 h 1831181"/>
                <a:gd name="connsiteX17" fmla="*/ 983456 w 1021556"/>
                <a:gd name="connsiteY17" fmla="*/ 2381 h 1831181"/>
                <a:gd name="connsiteX18" fmla="*/ 995363 w 1021556"/>
                <a:gd name="connsiteY18" fmla="*/ 0 h 1831181"/>
                <a:gd name="connsiteX19" fmla="*/ 1012031 w 1021556"/>
                <a:gd name="connsiteY19" fmla="*/ 2381 h 1831181"/>
                <a:gd name="connsiteX20" fmla="*/ 1019175 w 1021556"/>
                <a:gd name="connsiteY20" fmla="*/ 14287 h 1831181"/>
                <a:gd name="connsiteX21" fmla="*/ 1021556 w 1021556"/>
                <a:gd name="connsiteY21" fmla="*/ 35719 h 1831181"/>
                <a:gd name="connsiteX22" fmla="*/ 1012031 w 1021556"/>
                <a:gd name="connsiteY22" fmla="*/ 78581 h 1831181"/>
                <a:gd name="connsiteX23" fmla="*/ 938213 w 1021556"/>
                <a:gd name="connsiteY23" fmla="*/ 252412 h 1831181"/>
                <a:gd name="connsiteX24" fmla="*/ 809625 w 1021556"/>
                <a:gd name="connsiteY24" fmla="*/ 540544 h 1831181"/>
                <a:gd name="connsiteX25" fmla="*/ 688181 w 1021556"/>
                <a:gd name="connsiteY25" fmla="*/ 816769 h 1831181"/>
                <a:gd name="connsiteX26" fmla="*/ 545306 w 1021556"/>
                <a:gd name="connsiteY26" fmla="*/ 1138237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1556" h="1831181">
                  <a:moveTo>
                    <a:pt x="545306" y="1138237"/>
                  </a:moveTo>
                  <a:lnTo>
                    <a:pt x="423863" y="1404937"/>
                  </a:lnTo>
                  <a:lnTo>
                    <a:pt x="378619" y="1507331"/>
                  </a:lnTo>
                  <a:lnTo>
                    <a:pt x="319088" y="1654969"/>
                  </a:lnTo>
                  <a:lnTo>
                    <a:pt x="259556" y="1831181"/>
                  </a:lnTo>
                  <a:lnTo>
                    <a:pt x="0" y="1450181"/>
                  </a:lnTo>
                  <a:lnTo>
                    <a:pt x="54769" y="1433512"/>
                  </a:lnTo>
                  <a:lnTo>
                    <a:pt x="83344" y="1416844"/>
                  </a:lnTo>
                  <a:lnTo>
                    <a:pt x="135731" y="1364456"/>
                  </a:lnTo>
                  <a:lnTo>
                    <a:pt x="264319" y="1193006"/>
                  </a:lnTo>
                  <a:lnTo>
                    <a:pt x="385763" y="1007269"/>
                  </a:lnTo>
                  <a:lnTo>
                    <a:pt x="526256" y="776287"/>
                  </a:lnTo>
                  <a:lnTo>
                    <a:pt x="678656" y="521494"/>
                  </a:lnTo>
                  <a:lnTo>
                    <a:pt x="790575" y="321469"/>
                  </a:lnTo>
                  <a:lnTo>
                    <a:pt x="881063" y="159544"/>
                  </a:lnTo>
                  <a:lnTo>
                    <a:pt x="950119" y="33337"/>
                  </a:lnTo>
                  <a:lnTo>
                    <a:pt x="966788" y="14287"/>
                  </a:lnTo>
                  <a:lnTo>
                    <a:pt x="983456" y="2381"/>
                  </a:lnTo>
                  <a:lnTo>
                    <a:pt x="995363" y="0"/>
                  </a:lnTo>
                  <a:lnTo>
                    <a:pt x="1012031" y="2381"/>
                  </a:lnTo>
                  <a:lnTo>
                    <a:pt x="1019175" y="14287"/>
                  </a:lnTo>
                  <a:lnTo>
                    <a:pt x="1021556" y="35719"/>
                  </a:lnTo>
                  <a:lnTo>
                    <a:pt x="1012031" y="78581"/>
                  </a:lnTo>
                  <a:lnTo>
                    <a:pt x="938213" y="252412"/>
                  </a:lnTo>
                  <a:lnTo>
                    <a:pt x="809625" y="540544"/>
                  </a:lnTo>
                  <a:lnTo>
                    <a:pt x="688181" y="816769"/>
                  </a:lnTo>
                  <a:lnTo>
                    <a:pt x="545306" y="11382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DD672607-BA26-4F15-963D-3BC56EE6FEBC}"/>
                </a:ext>
              </a:extLst>
            </p:cNvPr>
            <p:cNvSpPr/>
            <p:nvPr/>
          </p:nvSpPr>
          <p:spPr>
            <a:xfrm>
              <a:off x="5575301" y="3027363"/>
              <a:ext cx="1382713" cy="984250"/>
            </a:xfrm>
            <a:custGeom>
              <a:avLst/>
              <a:gdLst>
                <a:gd name="connsiteX0" fmla="*/ 454819 w 1383507"/>
                <a:gd name="connsiteY0" fmla="*/ 319087 h 985837"/>
                <a:gd name="connsiteX1" fmla="*/ 47625 w 1383507"/>
                <a:gd name="connsiteY1" fmla="*/ 395287 h 985837"/>
                <a:gd name="connsiteX2" fmla="*/ 0 w 1383507"/>
                <a:gd name="connsiteY2" fmla="*/ 202406 h 985837"/>
                <a:gd name="connsiteX3" fmla="*/ 178594 w 1383507"/>
                <a:gd name="connsiteY3" fmla="*/ 197644 h 985837"/>
                <a:gd name="connsiteX4" fmla="*/ 340519 w 1383507"/>
                <a:gd name="connsiteY4" fmla="*/ 178594 h 985837"/>
                <a:gd name="connsiteX5" fmla="*/ 497682 w 1383507"/>
                <a:gd name="connsiteY5" fmla="*/ 150019 h 985837"/>
                <a:gd name="connsiteX6" fmla="*/ 750094 w 1383507"/>
                <a:gd name="connsiteY6" fmla="*/ 95250 h 985837"/>
                <a:gd name="connsiteX7" fmla="*/ 895350 w 1383507"/>
                <a:gd name="connsiteY7" fmla="*/ 66675 h 985837"/>
                <a:gd name="connsiteX8" fmla="*/ 931069 w 1383507"/>
                <a:gd name="connsiteY8" fmla="*/ 54769 h 985837"/>
                <a:gd name="connsiteX9" fmla="*/ 978694 w 1383507"/>
                <a:gd name="connsiteY9" fmla="*/ 26194 h 985837"/>
                <a:gd name="connsiteX10" fmla="*/ 1004888 w 1383507"/>
                <a:gd name="connsiteY10" fmla="*/ 0 h 985837"/>
                <a:gd name="connsiteX11" fmla="*/ 1021557 w 1383507"/>
                <a:gd name="connsiteY11" fmla="*/ 2381 h 985837"/>
                <a:gd name="connsiteX12" fmla="*/ 1100138 w 1383507"/>
                <a:gd name="connsiteY12" fmla="*/ 38100 h 985837"/>
                <a:gd name="connsiteX13" fmla="*/ 1269207 w 1383507"/>
                <a:gd name="connsiteY13" fmla="*/ 121444 h 985837"/>
                <a:gd name="connsiteX14" fmla="*/ 1338263 w 1383507"/>
                <a:gd name="connsiteY14" fmla="*/ 159544 h 985837"/>
                <a:gd name="connsiteX15" fmla="*/ 1364457 w 1383507"/>
                <a:gd name="connsiteY15" fmla="*/ 180975 h 985837"/>
                <a:gd name="connsiteX16" fmla="*/ 1381125 w 1383507"/>
                <a:gd name="connsiteY16" fmla="*/ 200025 h 985837"/>
                <a:gd name="connsiteX17" fmla="*/ 1383507 w 1383507"/>
                <a:gd name="connsiteY17" fmla="*/ 219075 h 985837"/>
                <a:gd name="connsiteX18" fmla="*/ 1381125 w 1383507"/>
                <a:gd name="connsiteY18" fmla="*/ 240506 h 985837"/>
                <a:gd name="connsiteX19" fmla="*/ 1373982 w 1383507"/>
                <a:gd name="connsiteY19" fmla="*/ 266700 h 985837"/>
                <a:gd name="connsiteX20" fmla="*/ 1357313 w 1383507"/>
                <a:gd name="connsiteY20" fmla="*/ 292894 h 985837"/>
                <a:gd name="connsiteX21" fmla="*/ 1295400 w 1383507"/>
                <a:gd name="connsiteY21" fmla="*/ 335756 h 985837"/>
                <a:gd name="connsiteX22" fmla="*/ 1207294 w 1383507"/>
                <a:gd name="connsiteY22" fmla="*/ 619125 h 985837"/>
                <a:gd name="connsiteX23" fmla="*/ 1097757 w 1383507"/>
                <a:gd name="connsiteY23" fmla="*/ 985837 h 985837"/>
                <a:gd name="connsiteX24" fmla="*/ 881063 w 1383507"/>
                <a:gd name="connsiteY24" fmla="*/ 973931 h 985837"/>
                <a:gd name="connsiteX25" fmla="*/ 931069 w 1383507"/>
                <a:gd name="connsiteY25" fmla="*/ 714375 h 985837"/>
                <a:gd name="connsiteX26" fmla="*/ 983457 w 1383507"/>
                <a:gd name="connsiteY26" fmla="*/ 442912 h 985837"/>
                <a:gd name="connsiteX27" fmla="*/ 1009650 w 1383507"/>
                <a:gd name="connsiteY27" fmla="*/ 311944 h 985837"/>
                <a:gd name="connsiteX28" fmla="*/ 1007269 w 1383507"/>
                <a:gd name="connsiteY28" fmla="*/ 292894 h 985837"/>
                <a:gd name="connsiteX29" fmla="*/ 995363 w 1383507"/>
                <a:gd name="connsiteY29" fmla="*/ 273844 h 985837"/>
                <a:gd name="connsiteX30" fmla="*/ 976313 w 1383507"/>
                <a:gd name="connsiteY30" fmla="*/ 259556 h 985837"/>
                <a:gd name="connsiteX31" fmla="*/ 938213 w 1383507"/>
                <a:gd name="connsiteY31" fmla="*/ 247650 h 985837"/>
                <a:gd name="connsiteX32" fmla="*/ 892969 w 1383507"/>
                <a:gd name="connsiteY32" fmla="*/ 247650 h 985837"/>
                <a:gd name="connsiteX33" fmla="*/ 454819 w 1383507"/>
                <a:gd name="connsiteY33" fmla="*/ 3190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3507" h="985837">
                  <a:moveTo>
                    <a:pt x="454819" y="319087"/>
                  </a:moveTo>
                  <a:lnTo>
                    <a:pt x="47625" y="395287"/>
                  </a:lnTo>
                  <a:lnTo>
                    <a:pt x="0" y="202406"/>
                  </a:lnTo>
                  <a:lnTo>
                    <a:pt x="178594" y="197644"/>
                  </a:lnTo>
                  <a:lnTo>
                    <a:pt x="340519" y="178594"/>
                  </a:lnTo>
                  <a:lnTo>
                    <a:pt x="497682" y="150019"/>
                  </a:lnTo>
                  <a:lnTo>
                    <a:pt x="750094" y="95250"/>
                  </a:lnTo>
                  <a:lnTo>
                    <a:pt x="895350" y="66675"/>
                  </a:lnTo>
                  <a:lnTo>
                    <a:pt x="931069" y="54769"/>
                  </a:lnTo>
                  <a:lnTo>
                    <a:pt x="978694" y="26194"/>
                  </a:lnTo>
                  <a:lnTo>
                    <a:pt x="1004888" y="0"/>
                  </a:lnTo>
                  <a:lnTo>
                    <a:pt x="1021557" y="2381"/>
                  </a:lnTo>
                  <a:lnTo>
                    <a:pt x="1100138" y="38100"/>
                  </a:lnTo>
                  <a:lnTo>
                    <a:pt x="1269207" y="121444"/>
                  </a:lnTo>
                  <a:lnTo>
                    <a:pt x="1338263" y="159544"/>
                  </a:lnTo>
                  <a:lnTo>
                    <a:pt x="1364457" y="180975"/>
                  </a:lnTo>
                  <a:lnTo>
                    <a:pt x="1381125" y="200025"/>
                  </a:lnTo>
                  <a:lnTo>
                    <a:pt x="1383507" y="219075"/>
                  </a:lnTo>
                  <a:lnTo>
                    <a:pt x="1381125" y="240506"/>
                  </a:lnTo>
                  <a:lnTo>
                    <a:pt x="1373982" y="266700"/>
                  </a:lnTo>
                  <a:lnTo>
                    <a:pt x="1357313" y="292894"/>
                  </a:lnTo>
                  <a:lnTo>
                    <a:pt x="1295400" y="335756"/>
                  </a:lnTo>
                  <a:lnTo>
                    <a:pt x="1207294" y="619125"/>
                  </a:lnTo>
                  <a:lnTo>
                    <a:pt x="1097757" y="985837"/>
                  </a:lnTo>
                  <a:lnTo>
                    <a:pt x="881063" y="973931"/>
                  </a:lnTo>
                  <a:lnTo>
                    <a:pt x="931069" y="714375"/>
                  </a:lnTo>
                  <a:lnTo>
                    <a:pt x="983457" y="442912"/>
                  </a:lnTo>
                  <a:lnTo>
                    <a:pt x="1009650" y="311944"/>
                  </a:lnTo>
                  <a:lnTo>
                    <a:pt x="1007269" y="292894"/>
                  </a:lnTo>
                  <a:lnTo>
                    <a:pt x="995363" y="273844"/>
                  </a:lnTo>
                  <a:lnTo>
                    <a:pt x="976313" y="259556"/>
                  </a:lnTo>
                  <a:lnTo>
                    <a:pt x="938213" y="247650"/>
                  </a:lnTo>
                  <a:lnTo>
                    <a:pt x="892969" y="247650"/>
                  </a:lnTo>
                  <a:lnTo>
                    <a:pt x="454819" y="319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E56BEF89-438F-4A11-A88B-3657E2D2675E}"/>
                </a:ext>
              </a:extLst>
            </p:cNvPr>
            <p:cNvSpPr/>
            <p:nvPr/>
          </p:nvSpPr>
          <p:spPr>
            <a:xfrm>
              <a:off x="5680076" y="3922713"/>
              <a:ext cx="1052513" cy="296862"/>
            </a:xfrm>
            <a:custGeom>
              <a:avLst/>
              <a:gdLst>
                <a:gd name="connsiteX0" fmla="*/ 423863 w 1052513"/>
                <a:gd name="connsiteY0" fmla="*/ 250031 h 297656"/>
                <a:gd name="connsiteX1" fmla="*/ 42863 w 1052513"/>
                <a:gd name="connsiteY1" fmla="*/ 297656 h 297656"/>
                <a:gd name="connsiteX2" fmla="*/ 0 w 1052513"/>
                <a:gd name="connsiteY2" fmla="*/ 119062 h 297656"/>
                <a:gd name="connsiteX3" fmla="*/ 428625 w 1052513"/>
                <a:gd name="connsiteY3" fmla="*/ 54769 h 297656"/>
                <a:gd name="connsiteX4" fmla="*/ 807244 w 1052513"/>
                <a:gd name="connsiteY4" fmla="*/ 0 h 297656"/>
                <a:gd name="connsiteX5" fmla="*/ 1009650 w 1052513"/>
                <a:gd name="connsiteY5" fmla="*/ 21431 h 297656"/>
                <a:gd name="connsiteX6" fmla="*/ 1028700 w 1052513"/>
                <a:gd name="connsiteY6" fmla="*/ 35719 h 297656"/>
                <a:gd name="connsiteX7" fmla="*/ 1040607 w 1052513"/>
                <a:gd name="connsiteY7" fmla="*/ 54769 h 297656"/>
                <a:gd name="connsiteX8" fmla="*/ 1047750 w 1052513"/>
                <a:gd name="connsiteY8" fmla="*/ 76200 h 297656"/>
                <a:gd name="connsiteX9" fmla="*/ 1052513 w 1052513"/>
                <a:gd name="connsiteY9" fmla="*/ 97631 h 297656"/>
                <a:gd name="connsiteX10" fmla="*/ 1047750 w 1052513"/>
                <a:gd name="connsiteY10" fmla="*/ 133350 h 297656"/>
                <a:gd name="connsiteX11" fmla="*/ 1026319 w 1052513"/>
                <a:gd name="connsiteY11" fmla="*/ 164306 h 297656"/>
                <a:gd name="connsiteX12" fmla="*/ 983457 w 1052513"/>
                <a:gd name="connsiteY12" fmla="*/ 204787 h 297656"/>
                <a:gd name="connsiteX13" fmla="*/ 778669 w 1052513"/>
                <a:gd name="connsiteY13" fmla="*/ 216694 h 297656"/>
                <a:gd name="connsiteX14" fmla="*/ 423863 w 1052513"/>
                <a:gd name="connsiteY14" fmla="*/ 250031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2513" h="297656">
                  <a:moveTo>
                    <a:pt x="423863" y="250031"/>
                  </a:moveTo>
                  <a:lnTo>
                    <a:pt x="42863" y="297656"/>
                  </a:lnTo>
                  <a:lnTo>
                    <a:pt x="0" y="119062"/>
                  </a:lnTo>
                  <a:lnTo>
                    <a:pt x="428625" y="54769"/>
                  </a:lnTo>
                  <a:lnTo>
                    <a:pt x="807244" y="0"/>
                  </a:lnTo>
                  <a:lnTo>
                    <a:pt x="1009650" y="21431"/>
                  </a:lnTo>
                  <a:lnTo>
                    <a:pt x="1028700" y="35719"/>
                  </a:lnTo>
                  <a:lnTo>
                    <a:pt x="1040607" y="54769"/>
                  </a:lnTo>
                  <a:lnTo>
                    <a:pt x="1047750" y="76200"/>
                  </a:lnTo>
                  <a:lnTo>
                    <a:pt x="1052513" y="97631"/>
                  </a:lnTo>
                  <a:lnTo>
                    <a:pt x="1047750" y="133350"/>
                  </a:lnTo>
                  <a:lnTo>
                    <a:pt x="1026319" y="164306"/>
                  </a:lnTo>
                  <a:lnTo>
                    <a:pt x="983457" y="204787"/>
                  </a:lnTo>
                  <a:lnTo>
                    <a:pt x="778669" y="216694"/>
                  </a:lnTo>
                  <a:lnTo>
                    <a:pt x="423863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9">
              <a:extLst>
                <a:ext uri="{FF2B5EF4-FFF2-40B4-BE49-F238E27FC236}">
                  <a16:creationId xmlns:a16="http://schemas.microsoft.com/office/drawing/2014/main" id="{477D5EE8-7605-4DAD-9D6B-BBC853D82573}"/>
                </a:ext>
              </a:extLst>
            </p:cNvPr>
            <p:cNvSpPr/>
            <p:nvPr/>
          </p:nvSpPr>
          <p:spPr>
            <a:xfrm rot="16200000">
              <a:off x="5501482" y="3752057"/>
              <a:ext cx="4059238" cy="638175"/>
            </a:xfrm>
            <a:custGeom>
              <a:avLst/>
              <a:gdLst>
                <a:gd name="connsiteX0" fmla="*/ 1917181 w 4058713"/>
                <a:gd name="connsiteY0" fmla="*/ 547281 h 639061"/>
                <a:gd name="connsiteX1" fmla="*/ 1254326 w 4058713"/>
                <a:gd name="connsiteY1" fmla="*/ 564277 h 639061"/>
                <a:gd name="connsiteX2" fmla="*/ 931397 w 4058713"/>
                <a:gd name="connsiteY2" fmla="*/ 571075 h 639061"/>
                <a:gd name="connsiteX3" fmla="*/ 832818 w 4058713"/>
                <a:gd name="connsiteY3" fmla="*/ 588072 h 639061"/>
                <a:gd name="connsiteX4" fmla="*/ 666255 w 4058713"/>
                <a:gd name="connsiteY4" fmla="*/ 618665 h 639061"/>
                <a:gd name="connsiteX5" fmla="*/ 557478 w 4058713"/>
                <a:gd name="connsiteY5" fmla="*/ 608467 h 639061"/>
                <a:gd name="connsiteX6" fmla="*/ 438504 w 4058713"/>
                <a:gd name="connsiteY6" fmla="*/ 584672 h 639061"/>
                <a:gd name="connsiteX7" fmla="*/ 309333 w 4058713"/>
                <a:gd name="connsiteY7" fmla="*/ 540482 h 639061"/>
                <a:gd name="connsiteX8" fmla="*/ 149568 w 4058713"/>
                <a:gd name="connsiteY8" fmla="*/ 475896 h 639061"/>
                <a:gd name="connsiteX9" fmla="*/ 91780 w 4058713"/>
                <a:gd name="connsiteY9" fmla="*/ 441904 h 639061"/>
                <a:gd name="connsiteX10" fmla="*/ 44191 w 4058713"/>
                <a:gd name="connsiteY10" fmla="*/ 418109 h 639061"/>
                <a:gd name="connsiteX11" fmla="*/ 16997 w 4058713"/>
                <a:gd name="connsiteY11" fmla="*/ 397713 h 639061"/>
                <a:gd name="connsiteX12" fmla="*/ 0 w 4058713"/>
                <a:gd name="connsiteY12" fmla="*/ 370519 h 639061"/>
                <a:gd name="connsiteX13" fmla="*/ 0 w 4058713"/>
                <a:gd name="connsiteY13" fmla="*/ 346724 h 639061"/>
                <a:gd name="connsiteX14" fmla="*/ 10198 w 4058713"/>
                <a:gd name="connsiteY14" fmla="*/ 322930 h 639061"/>
                <a:gd name="connsiteX15" fmla="*/ 33993 w 4058713"/>
                <a:gd name="connsiteY15" fmla="*/ 299135 h 639061"/>
                <a:gd name="connsiteX16" fmla="*/ 142769 w 4058713"/>
                <a:gd name="connsiteY16" fmla="*/ 227750 h 639061"/>
                <a:gd name="connsiteX17" fmla="*/ 210754 w 4058713"/>
                <a:gd name="connsiteY17" fmla="*/ 180161 h 639061"/>
                <a:gd name="connsiteX18" fmla="*/ 662855 w 4058713"/>
                <a:gd name="connsiteY18" fmla="*/ 275340 h 639061"/>
                <a:gd name="connsiteX19" fmla="*/ 679852 w 4058713"/>
                <a:gd name="connsiteY19" fmla="*/ 288937 h 639061"/>
                <a:gd name="connsiteX20" fmla="*/ 693449 w 4058713"/>
                <a:gd name="connsiteY20" fmla="*/ 295736 h 639061"/>
                <a:gd name="connsiteX21" fmla="*/ 713844 w 4058713"/>
                <a:gd name="connsiteY21" fmla="*/ 302534 h 639061"/>
                <a:gd name="connsiteX22" fmla="*/ 744437 w 4058713"/>
                <a:gd name="connsiteY22" fmla="*/ 305933 h 639061"/>
                <a:gd name="connsiteX23" fmla="*/ 1267923 w 4058713"/>
                <a:gd name="connsiteY23" fmla="*/ 299135 h 639061"/>
                <a:gd name="connsiteX24" fmla="*/ 1995364 w 4058713"/>
                <a:gd name="connsiteY24" fmla="*/ 295736 h 639061"/>
                <a:gd name="connsiteX25" fmla="*/ 2855376 w 4058713"/>
                <a:gd name="connsiteY25" fmla="*/ 285538 h 639061"/>
                <a:gd name="connsiteX26" fmla="*/ 3351667 w 4058713"/>
                <a:gd name="connsiteY26" fmla="*/ 282139 h 639061"/>
                <a:gd name="connsiteX27" fmla="*/ 3559022 w 4058713"/>
                <a:gd name="connsiteY27" fmla="*/ 282139 h 639061"/>
                <a:gd name="connsiteX28" fmla="*/ 3630406 w 4058713"/>
                <a:gd name="connsiteY28" fmla="*/ 271941 h 639061"/>
                <a:gd name="connsiteX29" fmla="*/ 3688194 w 4058713"/>
                <a:gd name="connsiteY29" fmla="*/ 258344 h 639061"/>
                <a:gd name="connsiteX30" fmla="*/ 3735783 w 4058713"/>
                <a:gd name="connsiteY30" fmla="*/ 234549 h 639061"/>
                <a:gd name="connsiteX31" fmla="*/ 3786772 w 4058713"/>
                <a:gd name="connsiteY31" fmla="*/ 190359 h 639061"/>
                <a:gd name="connsiteX32" fmla="*/ 3813966 w 4058713"/>
                <a:gd name="connsiteY32" fmla="*/ 149568 h 639061"/>
                <a:gd name="connsiteX33" fmla="*/ 3844559 w 4058713"/>
                <a:gd name="connsiteY33" fmla="*/ 101978 h 639061"/>
                <a:gd name="connsiteX34" fmla="*/ 3871753 w 4058713"/>
                <a:gd name="connsiteY34" fmla="*/ 67985 h 639061"/>
                <a:gd name="connsiteX35" fmla="*/ 3902347 w 4058713"/>
                <a:gd name="connsiteY35" fmla="*/ 40791 h 639061"/>
                <a:gd name="connsiteX36" fmla="*/ 3939739 w 4058713"/>
                <a:gd name="connsiteY36" fmla="*/ 20396 h 639061"/>
                <a:gd name="connsiteX37" fmla="*/ 4055313 w 4058713"/>
                <a:gd name="connsiteY37" fmla="*/ 0 h 639061"/>
                <a:gd name="connsiteX38" fmla="*/ 4058713 w 4058713"/>
                <a:gd name="connsiteY38" fmla="*/ 67985 h 639061"/>
                <a:gd name="connsiteX39" fmla="*/ 3953336 w 4058713"/>
                <a:gd name="connsiteY39" fmla="*/ 180161 h 639061"/>
                <a:gd name="connsiteX40" fmla="*/ 3878552 w 4058713"/>
                <a:gd name="connsiteY40" fmla="*/ 292336 h 639061"/>
                <a:gd name="connsiteX41" fmla="*/ 3759578 w 4058713"/>
                <a:gd name="connsiteY41" fmla="*/ 462299 h 639061"/>
                <a:gd name="connsiteX42" fmla="*/ 3691593 w 4058713"/>
                <a:gd name="connsiteY42" fmla="*/ 574475 h 639061"/>
                <a:gd name="connsiteX43" fmla="*/ 3620208 w 4058713"/>
                <a:gd name="connsiteY43" fmla="*/ 635661 h 639061"/>
                <a:gd name="connsiteX44" fmla="*/ 3599813 w 4058713"/>
                <a:gd name="connsiteY44" fmla="*/ 639061 h 639061"/>
                <a:gd name="connsiteX45" fmla="*/ 3355066 w 4058713"/>
                <a:gd name="connsiteY45" fmla="*/ 550680 h 639061"/>
                <a:gd name="connsiteX46" fmla="*/ 3290481 w 4058713"/>
                <a:gd name="connsiteY46" fmla="*/ 550680 h 639061"/>
                <a:gd name="connsiteX47" fmla="*/ 2688812 w 4058713"/>
                <a:gd name="connsiteY47" fmla="*/ 543881 h 639061"/>
                <a:gd name="connsiteX48" fmla="*/ 1917181 w 4058713"/>
                <a:gd name="connsiteY48" fmla="*/ 547281 h 6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58713" h="639061">
                  <a:moveTo>
                    <a:pt x="1917181" y="547281"/>
                  </a:moveTo>
                  <a:lnTo>
                    <a:pt x="1254326" y="564277"/>
                  </a:lnTo>
                  <a:lnTo>
                    <a:pt x="931397" y="571075"/>
                  </a:lnTo>
                  <a:lnTo>
                    <a:pt x="832818" y="588072"/>
                  </a:lnTo>
                  <a:lnTo>
                    <a:pt x="666255" y="618665"/>
                  </a:lnTo>
                  <a:lnTo>
                    <a:pt x="557478" y="608467"/>
                  </a:lnTo>
                  <a:lnTo>
                    <a:pt x="438504" y="584672"/>
                  </a:lnTo>
                  <a:lnTo>
                    <a:pt x="309333" y="540482"/>
                  </a:lnTo>
                  <a:lnTo>
                    <a:pt x="149568" y="475896"/>
                  </a:lnTo>
                  <a:lnTo>
                    <a:pt x="91780" y="441904"/>
                  </a:lnTo>
                  <a:lnTo>
                    <a:pt x="44191" y="418109"/>
                  </a:lnTo>
                  <a:lnTo>
                    <a:pt x="16997" y="397713"/>
                  </a:lnTo>
                  <a:lnTo>
                    <a:pt x="0" y="370519"/>
                  </a:lnTo>
                  <a:lnTo>
                    <a:pt x="0" y="346724"/>
                  </a:lnTo>
                  <a:lnTo>
                    <a:pt x="10198" y="322930"/>
                  </a:lnTo>
                  <a:lnTo>
                    <a:pt x="33993" y="299135"/>
                  </a:lnTo>
                  <a:lnTo>
                    <a:pt x="142769" y="227750"/>
                  </a:lnTo>
                  <a:lnTo>
                    <a:pt x="210754" y="180161"/>
                  </a:lnTo>
                  <a:lnTo>
                    <a:pt x="662855" y="275340"/>
                  </a:lnTo>
                  <a:lnTo>
                    <a:pt x="679852" y="288937"/>
                  </a:lnTo>
                  <a:lnTo>
                    <a:pt x="693449" y="295736"/>
                  </a:lnTo>
                  <a:lnTo>
                    <a:pt x="713844" y="302534"/>
                  </a:lnTo>
                  <a:lnTo>
                    <a:pt x="744437" y="305933"/>
                  </a:lnTo>
                  <a:lnTo>
                    <a:pt x="1267923" y="299135"/>
                  </a:lnTo>
                  <a:lnTo>
                    <a:pt x="1995364" y="295736"/>
                  </a:lnTo>
                  <a:lnTo>
                    <a:pt x="2855376" y="285538"/>
                  </a:lnTo>
                  <a:lnTo>
                    <a:pt x="3351667" y="282139"/>
                  </a:lnTo>
                  <a:lnTo>
                    <a:pt x="3559022" y="282139"/>
                  </a:lnTo>
                  <a:lnTo>
                    <a:pt x="3630406" y="271941"/>
                  </a:lnTo>
                  <a:lnTo>
                    <a:pt x="3688194" y="258344"/>
                  </a:lnTo>
                  <a:lnTo>
                    <a:pt x="3735783" y="234549"/>
                  </a:lnTo>
                  <a:lnTo>
                    <a:pt x="3786772" y="190359"/>
                  </a:lnTo>
                  <a:lnTo>
                    <a:pt x="3813966" y="149568"/>
                  </a:lnTo>
                  <a:lnTo>
                    <a:pt x="3844559" y="101978"/>
                  </a:lnTo>
                  <a:lnTo>
                    <a:pt x="3871753" y="67985"/>
                  </a:lnTo>
                  <a:lnTo>
                    <a:pt x="3902347" y="40791"/>
                  </a:lnTo>
                  <a:lnTo>
                    <a:pt x="3939739" y="20396"/>
                  </a:lnTo>
                  <a:lnTo>
                    <a:pt x="4055313" y="0"/>
                  </a:lnTo>
                  <a:lnTo>
                    <a:pt x="4058713" y="67985"/>
                  </a:lnTo>
                  <a:lnTo>
                    <a:pt x="3953336" y="180161"/>
                  </a:lnTo>
                  <a:lnTo>
                    <a:pt x="3878552" y="292336"/>
                  </a:lnTo>
                  <a:lnTo>
                    <a:pt x="3759578" y="462299"/>
                  </a:lnTo>
                  <a:lnTo>
                    <a:pt x="3691593" y="574475"/>
                  </a:lnTo>
                  <a:lnTo>
                    <a:pt x="3620208" y="635661"/>
                  </a:lnTo>
                  <a:lnTo>
                    <a:pt x="3599813" y="639061"/>
                  </a:lnTo>
                  <a:lnTo>
                    <a:pt x="3355066" y="550680"/>
                  </a:lnTo>
                  <a:lnTo>
                    <a:pt x="3290481" y="550680"/>
                  </a:lnTo>
                  <a:lnTo>
                    <a:pt x="2688812" y="543881"/>
                  </a:lnTo>
                  <a:lnTo>
                    <a:pt x="1917181" y="547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2">
              <a:extLst>
                <a:ext uri="{FF2B5EF4-FFF2-40B4-BE49-F238E27FC236}">
                  <a16:creationId xmlns:a16="http://schemas.microsoft.com/office/drawing/2014/main" id="{459C04E4-F263-4F24-B185-B504DFE2A12D}"/>
                </a:ext>
              </a:extLst>
            </p:cNvPr>
            <p:cNvSpPr/>
            <p:nvPr/>
          </p:nvSpPr>
          <p:spPr>
            <a:xfrm>
              <a:off x="6538914" y="5256213"/>
              <a:ext cx="1019175" cy="677862"/>
            </a:xfrm>
            <a:custGeom>
              <a:avLst/>
              <a:gdLst>
                <a:gd name="connsiteX0" fmla="*/ 314325 w 1019175"/>
                <a:gd name="connsiteY0" fmla="*/ 66675 h 678656"/>
                <a:gd name="connsiteX1" fmla="*/ 645318 w 1019175"/>
                <a:gd name="connsiteY1" fmla="*/ 150019 h 678656"/>
                <a:gd name="connsiteX2" fmla="*/ 869156 w 1019175"/>
                <a:gd name="connsiteY2" fmla="*/ 204787 h 678656"/>
                <a:gd name="connsiteX3" fmla="*/ 883443 w 1019175"/>
                <a:gd name="connsiteY3" fmla="*/ 204787 h 678656"/>
                <a:gd name="connsiteX4" fmla="*/ 902493 w 1019175"/>
                <a:gd name="connsiteY4" fmla="*/ 200025 h 678656"/>
                <a:gd name="connsiteX5" fmla="*/ 1019175 w 1019175"/>
                <a:gd name="connsiteY5" fmla="*/ 154781 h 678656"/>
                <a:gd name="connsiteX6" fmla="*/ 907256 w 1019175"/>
                <a:gd name="connsiteY6" fmla="*/ 678656 h 678656"/>
                <a:gd name="connsiteX7" fmla="*/ 852487 w 1019175"/>
                <a:gd name="connsiteY7" fmla="*/ 635794 h 678656"/>
                <a:gd name="connsiteX8" fmla="*/ 783431 w 1019175"/>
                <a:gd name="connsiteY8" fmla="*/ 552450 h 678656"/>
                <a:gd name="connsiteX9" fmla="*/ 726281 w 1019175"/>
                <a:gd name="connsiteY9" fmla="*/ 483394 h 678656"/>
                <a:gd name="connsiteX10" fmla="*/ 664368 w 1019175"/>
                <a:gd name="connsiteY10" fmla="*/ 423862 h 678656"/>
                <a:gd name="connsiteX11" fmla="*/ 581025 w 1019175"/>
                <a:gd name="connsiteY11" fmla="*/ 357187 h 678656"/>
                <a:gd name="connsiteX12" fmla="*/ 473868 w 1019175"/>
                <a:gd name="connsiteY12" fmla="*/ 285750 h 678656"/>
                <a:gd name="connsiteX13" fmla="*/ 316706 w 1019175"/>
                <a:gd name="connsiteY13" fmla="*/ 195262 h 678656"/>
                <a:gd name="connsiteX14" fmla="*/ 69056 w 1019175"/>
                <a:gd name="connsiteY14" fmla="*/ 64294 h 678656"/>
                <a:gd name="connsiteX15" fmla="*/ 28575 w 1019175"/>
                <a:gd name="connsiteY15" fmla="*/ 47625 h 678656"/>
                <a:gd name="connsiteX16" fmla="*/ 7143 w 1019175"/>
                <a:gd name="connsiteY16" fmla="*/ 38100 h 678656"/>
                <a:gd name="connsiteX17" fmla="*/ 2381 w 1019175"/>
                <a:gd name="connsiteY17" fmla="*/ 28575 h 678656"/>
                <a:gd name="connsiteX18" fmla="*/ 0 w 1019175"/>
                <a:gd name="connsiteY18" fmla="*/ 19050 h 678656"/>
                <a:gd name="connsiteX19" fmla="*/ 4762 w 1019175"/>
                <a:gd name="connsiteY19" fmla="*/ 7144 h 678656"/>
                <a:gd name="connsiteX20" fmla="*/ 19050 w 1019175"/>
                <a:gd name="connsiteY20" fmla="*/ 0 h 678656"/>
                <a:gd name="connsiteX21" fmla="*/ 73818 w 1019175"/>
                <a:gd name="connsiteY21" fmla="*/ 0 h 678656"/>
                <a:gd name="connsiteX22" fmla="*/ 314325 w 1019175"/>
                <a:gd name="connsiteY22" fmla="*/ 66675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9175" h="678656">
                  <a:moveTo>
                    <a:pt x="314325" y="66675"/>
                  </a:moveTo>
                  <a:lnTo>
                    <a:pt x="645318" y="150019"/>
                  </a:lnTo>
                  <a:lnTo>
                    <a:pt x="869156" y="204787"/>
                  </a:lnTo>
                  <a:lnTo>
                    <a:pt x="883443" y="204787"/>
                  </a:lnTo>
                  <a:lnTo>
                    <a:pt x="902493" y="200025"/>
                  </a:lnTo>
                  <a:lnTo>
                    <a:pt x="1019175" y="154781"/>
                  </a:lnTo>
                  <a:lnTo>
                    <a:pt x="907256" y="678656"/>
                  </a:lnTo>
                  <a:lnTo>
                    <a:pt x="852487" y="635794"/>
                  </a:lnTo>
                  <a:lnTo>
                    <a:pt x="783431" y="552450"/>
                  </a:lnTo>
                  <a:lnTo>
                    <a:pt x="726281" y="483394"/>
                  </a:lnTo>
                  <a:lnTo>
                    <a:pt x="664368" y="423862"/>
                  </a:lnTo>
                  <a:lnTo>
                    <a:pt x="581025" y="357187"/>
                  </a:lnTo>
                  <a:lnTo>
                    <a:pt x="473868" y="285750"/>
                  </a:lnTo>
                  <a:lnTo>
                    <a:pt x="316706" y="195262"/>
                  </a:lnTo>
                  <a:lnTo>
                    <a:pt x="69056" y="64294"/>
                  </a:lnTo>
                  <a:lnTo>
                    <a:pt x="28575" y="47625"/>
                  </a:lnTo>
                  <a:lnTo>
                    <a:pt x="7143" y="38100"/>
                  </a:lnTo>
                  <a:lnTo>
                    <a:pt x="2381" y="28575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73818" y="0"/>
                  </a:lnTo>
                  <a:lnTo>
                    <a:pt x="314325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AD976F5A-E65F-4D4A-96FE-351CA3C16993}"/>
              </a:ext>
            </a:extLst>
          </p:cNvPr>
          <p:cNvGrpSpPr/>
          <p:nvPr/>
        </p:nvGrpSpPr>
        <p:grpSpPr>
          <a:xfrm>
            <a:off x="3705225" y="1714501"/>
            <a:ext cx="4686301" cy="4386263"/>
            <a:chOff x="3705225" y="1714501"/>
            <a:chExt cx="4686301" cy="4386263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66E11F9D-A6B8-466F-BB33-1342804335F9}"/>
                </a:ext>
              </a:extLst>
            </p:cNvPr>
            <p:cNvSpPr/>
            <p:nvPr/>
          </p:nvSpPr>
          <p:spPr>
            <a:xfrm>
              <a:off x="4171948" y="1714501"/>
              <a:ext cx="838200" cy="576263"/>
            </a:xfrm>
            <a:custGeom>
              <a:avLst/>
              <a:gdLst>
                <a:gd name="connsiteX0" fmla="*/ 435769 w 838200"/>
                <a:gd name="connsiteY0" fmla="*/ 464344 h 576263"/>
                <a:gd name="connsiteX1" fmla="*/ 333375 w 838200"/>
                <a:gd name="connsiteY1" fmla="*/ 383381 h 576263"/>
                <a:gd name="connsiteX2" fmla="*/ 192882 w 838200"/>
                <a:gd name="connsiteY2" fmla="*/ 250031 h 576263"/>
                <a:gd name="connsiteX3" fmla="*/ 71438 w 838200"/>
                <a:gd name="connsiteY3" fmla="*/ 123825 h 576263"/>
                <a:gd name="connsiteX4" fmla="*/ 21432 w 838200"/>
                <a:gd name="connsiteY4" fmla="*/ 71438 h 576263"/>
                <a:gd name="connsiteX5" fmla="*/ 7144 w 838200"/>
                <a:gd name="connsiteY5" fmla="*/ 50006 h 576263"/>
                <a:gd name="connsiteX6" fmla="*/ 0 w 838200"/>
                <a:gd name="connsiteY6" fmla="*/ 23813 h 576263"/>
                <a:gd name="connsiteX7" fmla="*/ 0 w 838200"/>
                <a:gd name="connsiteY7" fmla="*/ 11906 h 576263"/>
                <a:gd name="connsiteX8" fmla="*/ 7144 w 838200"/>
                <a:gd name="connsiteY8" fmla="*/ 2381 h 576263"/>
                <a:gd name="connsiteX9" fmla="*/ 26194 w 838200"/>
                <a:gd name="connsiteY9" fmla="*/ 0 h 576263"/>
                <a:gd name="connsiteX10" fmla="*/ 59532 w 838200"/>
                <a:gd name="connsiteY10" fmla="*/ 14288 h 576263"/>
                <a:gd name="connsiteX11" fmla="*/ 90488 w 838200"/>
                <a:gd name="connsiteY11" fmla="*/ 35719 h 576263"/>
                <a:gd name="connsiteX12" fmla="*/ 111919 w 838200"/>
                <a:gd name="connsiteY12" fmla="*/ 52388 h 576263"/>
                <a:gd name="connsiteX13" fmla="*/ 138113 w 838200"/>
                <a:gd name="connsiteY13" fmla="*/ 69056 h 576263"/>
                <a:gd name="connsiteX14" fmla="*/ 180975 w 838200"/>
                <a:gd name="connsiteY14" fmla="*/ 88106 h 576263"/>
                <a:gd name="connsiteX15" fmla="*/ 247650 w 838200"/>
                <a:gd name="connsiteY15" fmla="*/ 109538 h 576263"/>
                <a:gd name="connsiteX16" fmla="*/ 314325 w 838200"/>
                <a:gd name="connsiteY16" fmla="*/ 126206 h 576263"/>
                <a:gd name="connsiteX17" fmla="*/ 373857 w 838200"/>
                <a:gd name="connsiteY17" fmla="*/ 135731 h 576263"/>
                <a:gd name="connsiteX18" fmla="*/ 433388 w 838200"/>
                <a:gd name="connsiteY18" fmla="*/ 142875 h 576263"/>
                <a:gd name="connsiteX19" fmla="*/ 516732 w 838200"/>
                <a:gd name="connsiteY19" fmla="*/ 150019 h 576263"/>
                <a:gd name="connsiteX20" fmla="*/ 550069 w 838200"/>
                <a:gd name="connsiteY20" fmla="*/ 154781 h 576263"/>
                <a:gd name="connsiteX21" fmla="*/ 595313 w 838200"/>
                <a:gd name="connsiteY21" fmla="*/ 164306 h 576263"/>
                <a:gd name="connsiteX22" fmla="*/ 635794 w 838200"/>
                <a:gd name="connsiteY22" fmla="*/ 185738 h 576263"/>
                <a:gd name="connsiteX23" fmla="*/ 690563 w 838200"/>
                <a:gd name="connsiteY23" fmla="*/ 226219 h 576263"/>
                <a:gd name="connsiteX24" fmla="*/ 731044 w 838200"/>
                <a:gd name="connsiteY24" fmla="*/ 266700 h 576263"/>
                <a:gd name="connsiteX25" fmla="*/ 771525 w 838200"/>
                <a:gd name="connsiteY25" fmla="*/ 326231 h 576263"/>
                <a:gd name="connsiteX26" fmla="*/ 802482 w 838200"/>
                <a:gd name="connsiteY26" fmla="*/ 381000 h 576263"/>
                <a:gd name="connsiteX27" fmla="*/ 828675 w 838200"/>
                <a:gd name="connsiteY27" fmla="*/ 438150 h 576263"/>
                <a:gd name="connsiteX28" fmla="*/ 838200 w 838200"/>
                <a:gd name="connsiteY28" fmla="*/ 476250 h 576263"/>
                <a:gd name="connsiteX29" fmla="*/ 838200 w 838200"/>
                <a:gd name="connsiteY29" fmla="*/ 502444 h 576263"/>
                <a:gd name="connsiteX30" fmla="*/ 831057 w 838200"/>
                <a:gd name="connsiteY30" fmla="*/ 528638 h 576263"/>
                <a:gd name="connsiteX31" fmla="*/ 816769 w 838200"/>
                <a:gd name="connsiteY31" fmla="*/ 547688 h 576263"/>
                <a:gd name="connsiteX32" fmla="*/ 788194 w 838200"/>
                <a:gd name="connsiteY32" fmla="*/ 561975 h 576263"/>
                <a:gd name="connsiteX33" fmla="*/ 742950 w 838200"/>
                <a:gd name="connsiteY33" fmla="*/ 576263 h 576263"/>
                <a:gd name="connsiteX34" fmla="*/ 707232 w 838200"/>
                <a:gd name="connsiteY34" fmla="*/ 576263 h 576263"/>
                <a:gd name="connsiteX35" fmla="*/ 652463 w 838200"/>
                <a:gd name="connsiteY35" fmla="*/ 564356 h 576263"/>
                <a:gd name="connsiteX36" fmla="*/ 597694 w 838200"/>
                <a:gd name="connsiteY36" fmla="*/ 545306 h 576263"/>
                <a:gd name="connsiteX37" fmla="*/ 540544 w 838200"/>
                <a:gd name="connsiteY37" fmla="*/ 521494 h 576263"/>
                <a:gd name="connsiteX38" fmla="*/ 435769 w 838200"/>
                <a:gd name="connsiteY38" fmla="*/ 4643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8200" h="576263">
                  <a:moveTo>
                    <a:pt x="435769" y="464344"/>
                  </a:moveTo>
                  <a:lnTo>
                    <a:pt x="333375" y="383381"/>
                  </a:lnTo>
                  <a:lnTo>
                    <a:pt x="192882" y="250031"/>
                  </a:lnTo>
                  <a:lnTo>
                    <a:pt x="71438" y="123825"/>
                  </a:lnTo>
                  <a:lnTo>
                    <a:pt x="21432" y="71438"/>
                  </a:lnTo>
                  <a:lnTo>
                    <a:pt x="7144" y="50006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9532" y="14288"/>
                  </a:lnTo>
                  <a:lnTo>
                    <a:pt x="90488" y="35719"/>
                  </a:lnTo>
                  <a:lnTo>
                    <a:pt x="111919" y="52388"/>
                  </a:lnTo>
                  <a:lnTo>
                    <a:pt x="138113" y="69056"/>
                  </a:lnTo>
                  <a:lnTo>
                    <a:pt x="180975" y="88106"/>
                  </a:lnTo>
                  <a:lnTo>
                    <a:pt x="247650" y="109538"/>
                  </a:lnTo>
                  <a:lnTo>
                    <a:pt x="314325" y="126206"/>
                  </a:lnTo>
                  <a:lnTo>
                    <a:pt x="373857" y="135731"/>
                  </a:lnTo>
                  <a:lnTo>
                    <a:pt x="433388" y="142875"/>
                  </a:lnTo>
                  <a:lnTo>
                    <a:pt x="516732" y="150019"/>
                  </a:lnTo>
                  <a:lnTo>
                    <a:pt x="550069" y="154781"/>
                  </a:lnTo>
                  <a:lnTo>
                    <a:pt x="595313" y="164306"/>
                  </a:lnTo>
                  <a:lnTo>
                    <a:pt x="635794" y="185738"/>
                  </a:lnTo>
                  <a:lnTo>
                    <a:pt x="690563" y="226219"/>
                  </a:lnTo>
                  <a:lnTo>
                    <a:pt x="731044" y="266700"/>
                  </a:lnTo>
                  <a:lnTo>
                    <a:pt x="771525" y="326231"/>
                  </a:lnTo>
                  <a:lnTo>
                    <a:pt x="802482" y="381000"/>
                  </a:lnTo>
                  <a:lnTo>
                    <a:pt x="828675" y="438150"/>
                  </a:lnTo>
                  <a:lnTo>
                    <a:pt x="838200" y="476250"/>
                  </a:lnTo>
                  <a:lnTo>
                    <a:pt x="838200" y="502444"/>
                  </a:lnTo>
                  <a:lnTo>
                    <a:pt x="831057" y="528638"/>
                  </a:lnTo>
                  <a:lnTo>
                    <a:pt x="816769" y="547688"/>
                  </a:lnTo>
                  <a:lnTo>
                    <a:pt x="788194" y="561975"/>
                  </a:lnTo>
                  <a:lnTo>
                    <a:pt x="742950" y="576263"/>
                  </a:lnTo>
                  <a:lnTo>
                    <a:pt x="707232" y="576263"/>
                  </a:lnTo>
                  <a:lnTo>
                    <a:pt x="652463" y="564356"/>
                  </a:lnTo>
                  <a:lnTo>
                    <a:pt x="597694" y="545306"/>
                  </a:lnTo>
                  <a:lnTo>
                    <a:pt x="540544" y="521494"/>
                  </a:lnTo>
                  <a:lnTo>
                    <a:pt x="435769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2BA5FC9E-05E7-4B96-8190-3DECEAD675C3}"/>
                </a:ext>
              </a:extLst>
            </p:cNvPr>
            <p:cNvSpPr/>
            <p:nvPr/>
          </p:nvSpPr>
          <p:spPr>
            <a:xfrm>
              <a:off x="3838574" y="2811464"/>
              <a:ext cx="796925" cy="617537"/>
            </a:xfrm>
            <a:custGeom>
              <a:avLst/>
              <a:gdLst>
                <a:gd name="connsiteX0" fmla="*/ 376238 w 797719"/>
                <a:gd name="connsiteY0" fmla="*/ 490538 h 616744"/>
                <a:gd name="connsiteX1" fmla="*/ 261938 w 797719"/>
                <a:gd name="connsiteY1" fmla="*/ 388144 h 616744"/>
                <a:gd name="connsiteX2" fmla="*/ 171450 w 797719"/>
                <a:gd name="connsiteY2" fmla="*/ 280988 h 616744"/>
                <a:gd name="connsiteX3" fmla="*/ 92869 w 797719"/>
                <a:gd name="connsiteY3" fmla="*/ 178594 h 616744"/>
                <a:gd name="connsiteX4" fmla="*/ 45244 w 797719"/>
                <a:gd name="connsiteY4" fmla="*/ 111919 h 616744"/>
                <a:gd name="connsiteX5" fmla="*/ 19050 w 797719"/>
                <a:gd name="connsiteY5" fmla="*/ 66675 h 616744"/>
                <a:gd name="connsiteX6" fmla="*/ 7144 w 797719"/>
                <a:gd name="connsiteY6" fmla="*/ 45244 h 616744"/>
                <a:gd name="connsiteX7" fmla="*/ 0 w 797719"/>
                <a:gd name="connsiteY7" fmla="*/ 21432 h 616744"/>
                <a:gd name="connsiteX8" fmla="*/ 2382 w 797719"/>
                <a:gd name="connsiteY8" fmla="*/ 7144 h 616744"/>
                <a:gd name="connsiteX9" fmla="*/ 14288 w 797719"/>
                <a:gd name="connsiteY9" fmla="*/ 0 h 616744"/>
                <a:gd name="connsiteX10" fmla="*/ 26194 w 797719"/>
                <a:gd name="connsiteY10" fmla="*/ 0 h 616744"/>
                <a:gd name="connsiteX11" fmla="*/ 52388 w 797719"/>
                <a:gd name="connsiteY11" fmla="*/ 9525 h 616744"/>
                <a:gd name="connsiteX12" fmla="*/ 111919 w 797719"/>
                <a:gd name="connsiteY12" fmla="*/ 47625 h 616744"/>
                <a:gd name="connsiteX13" fmla="*/ 154782 w 797719"/>
                <a:gd name="connsiteY13" fmla="*/ 76200 h 616744"/>
                <a:gd name="connsiteX14" fmla="*/ 200025 w 797719"/>
                <a:gd name="connsiteY14" fmla="*/ 102394 h 616744"/>
                <a:gd name="connsiteX15" fmla="*/ 259557 w 797719"/>
                <a:gd name="connsiteY15" fmla="*/ 130969 h 616744"/>
                <a:gd name="connsiteX16" fmla="*/ 342900 w 797719"/>
                <a:gd name="connsiteY16" fmla="*/ 161925 h 616744"/>
                <a:gd name="connsiteX17" fmla="*/ 469107 w 797719"/>
                <a:gd name="connsiteY17" fmla="*/ 197644 h 616744"/>
                <a:gd name="connsiteX18" fmla="*/ 590550 w 797719"/>
                <a:gd name="connsiteY18" fmla="*/ 228600 h 616744"/>
                <a:gd name="connsiteX19" fmla="*/ 645319 w 797719"/>
                <a:gd name="connsiteY19" fmla="*/ 245269 h 616744"/>
                <a:gd name="connsiteX20" fmla="*/ 688182 w 797719"/>
                <a:gd name="connsiteY20" fmla="*/ 266700 h 616744"/>
                <a:gd name="connsiteX21" fmla="*/ 719138 w 797719"/>
                <a:gd name="connsiteY21" fmla="*/ 290513 h 616744"/>
                <a:gd name="connsiteX22" fmla="*/ 740569 w 797719"/>
                <a:gd name="connsiteY22" fmla="*/ 316707 h 616744"/>
                <a:gd name="connsiteX23" fmla="*/ 759619 w 797719"/>
                <a:gd name="connsiteY23" fmla="*/ 338138 h 616744"/>
                <a:gd name="connsiteX24" fmla="*/ 771525 w 797719"/>
                <a:gd name="connsiteY24" fmla="*/ 369094 h 616744"/>
                <a:gd name="connsiteX25" fmla="*/ 785813 w 797719"/>
                <a:gd name="connsiteY25" fmla="*/ 411957 h 616744"/>
                <a:gd name="connsiteX26" fmla="*/ 792957 w 797719"/>
                <a:gd name="connsiteY26" fmla="*/ 450057 h 616744"/>
                <a:gd name="connsiteX27" fmla="*/ 797719 w 797719"/>
                <a:gd name="connsiteY27" fmla="*/ 495300 h 616744"/>
                <a:gd name="connsiteX28" fmla="*/ 785813 w 797719"/>
                <a:gd name="connsiteY28" fmla="*/ 545307 h 616744"/>
                <a:gd name="connsiteX29" fmla="*/ 769144 w 797719"/>
                <a:gd name="connsiteY29" fmla="*/ 573882 h 616744"/>
                <a:gd name="connsiteX30" fmla="*/ 738188 w 797719"/>
                <a:gd name="connsiteY30" fmla="*/ 595313 h 616744"/>
                <a:gd name="connsiteX31" fmla="*/ 702469 w 797719"/>
                <a:gd name="connsiteY31" fmla="*/ 611982 h 616744"/>
                <a:gd name="connsiteX32" fmla="*/ 661988 w 797719"/>
                <a:gd name="connsiteY32" fmla="*/ 616744 h 616744"/>
                <a:gd name="connsiteX33" fmla="*/ 611982 w 797719"/>
                <a:gd name="connsiteY33" fmla="*/ 616744 h 616744"/>
                <a:gd name="connsiteX34" fmla="*/ 573882 w 797719"/>
                <a:gd name="connsiteY34" fmla="*/ 609600 h 616744"/>
                <a:gd name="connsiteX35" fmla="*/ 500063 w 797719"/>
                <a:gd name="connsiteY35" fmla="*/ 578644 h 616744"/>
                <a:gd name="connsiteX36" fmla="*/ 376238 w 797719"/>
                <a:gd name="connsiteY36" fmla="*/ 4905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7719" h="616744">
                  <a:moveTo>
                    <a:pt x="376238" y="490538"/>
                  </a:moveTo>
                  <a:lnTo>
                    <a:pt x="261938" y="388144"/>
                  </a:lnTo>
                  <a:lnTo>
                    <a:pt x="171450" y="280988"/>
                  </a:lnTo>
                  <a:lnTo>
                    <a:pt x="92869" y="178594"/>
                  </a:lnTo>
                  <a:lnTo>
                    <a:pt x="45244" y="111919"/>
                  </a:lnTo>
                  <a:lnTo>
                    <a:pt x="19050" y="66675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2388" y="9525"/>
                  </a:lnTo>
                  <a:lnTo>
                    <a:pt x="111919" y="47625"/>
                  </a:lnTo>
                  <a:lnTo>
                    <a:pt x="154782" y="76200"/>
                  </a:lnTo>
                  <a:lnTo>
                    <a:pt x="200025" y="102394"/>
                  </a:lnTo>
                  <a:lnTo>
                    <a:pt x="259557" y="130969"/>
                  </a:lnTo>
                  <a:lnTo>
                    <a:pt x="342900" y="161925"/>
                  </a:lnTo>
                  <a:lnTo>
                    <a:pt x="469107" y="197644"/>
                  </a:lnTo>
                  <a:lnTo>
                    <a:pt x="590550" y="228600"/>
                  </a:lnTo>
                  <a:lnTo>
                    <a:pt x="645319" y="245269"/>
                  </a:lnTo>
                  <a:lnTo>
                    <a:pt x="688182" y="266700"/>
                  </a:lnTo>
                  <a:lnTo>
                    <a:pt x="719138" y="290513"/>
                  </a:lnTo>
                  <a:lnTo>
                    <a:pt x="740569" y="316707"/>
                  </a:lnTo>
                  <a:lnTo>
                    <a:pt x="759619" y="338138"/>
                  </a:lnTo>
                  <a:lnTo>
                    <a:pt x="771525" y="369094"/>
                  </a:lnTo>
                  <a:lnTo>
                    <a:pt x="785813" y="411957"/>
                  </a:lnTo>
                  <a:lnTo>
                    <a:pt x="792957" y="450057"/>
                  </a:lnTo>
                  <a:lnTo>
                    <a:pt x="797719" y="495300"/>
                  </a:lnTo>
                  <a:lnTo>
                    <a:pt x="785813" y="545307"/>
                  </a:lnTo>
                  <a:lnTo>
                    <a:pt x="769144" y="573882"/>
                  </a:lnTo>
                  <a:lnTo>
                    <a:pt x="738188" y="595313"/>
                  </a:lnTo>
                  <a:lnTo>
                    <a:pt x="702469" y="611982"/>
                  </a:lnTo>
                  <a:lnTo>
                    <a:pt x="661988" y="616744"/>
                  </a:lnTo>
                  <a:lnTo>
                    <a:pt x="611982" y="616744"/>
                  </a:lnTo>
                  <a:lnTo>
                    <a:pt x="573882" y="609600"/>
                  </a:lnTo>
                  <a:lnTo>
                    <a:pt x="500063" y="578644"/>
                  </a:lnTo>
                  <a:lnTo>
                    <a:pt x="3762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B32A52E2-0726-4E3B-8826-F43488BCF5A3}"/>
                </a:ext>
              </a:extLst>
            </p:cNvPr>
            <p:cNvSpPr/>
            <p:nvPr/>
          </p:nvSpPr>
          <p:spPr>
            <a:xfrm>
              <a:off x="3705225" y="5049839"/>
              <a:ext cx="471488" cy="688975"/>
            </a:xfrm>
            <a:custGeom>
              <a:avLst/>
              <a:gdLst>
                <a:gd name="connsiteX0" fmla="*/ 178594 w 471488"/>
                <a:gd name="connsiteY0" fmla="*/ 533400 h 688182"/>
                <a:gd name="connsiteX1" fmla="*/ 102394 w 471488"/>
                <a:gd name="connsiteY1" fmla="*/ 409575 h 688182"/>
                <a:gd name="connsiteX2" fmla="*/ 66675 w 471488"/>
                <a:gd name="connsiteY2" fmla="*/ 338138 h 688182"/>
                <a:gd name="connsiteX3" fmla="*/ 47625 w 471488"/>
                <a:gd name="connsiteY3" fmla="*/ 283369 h 688182"/>
                <a:gd name="connsiteX4" fmla="*/ 23813 w 471488"/>
                <a:gd name="connsiteY4" fmla="*/ 200025 h 688182"/>
                <a:gd name="connsiteX5" fmla="*/ 9525 w 471488"/>
                <a:gd name="connsiteY5" fmla="*/ 126207 h 688182"/>
                <a:gd name="connsiteX6" fmla="*/ 0 w 471488"/>
                <a:gd name="connsiteY6" fmla="*/ 71438 h 688182"/>
                <a:gd name="connsiteX7" fmla="*/ 0 w 471488"/>
                <a:gd name="connsiteY7" fmla="*/ 35719 h 688182"/>
                <a:gd name="connsiteX8" fmla="*/ 2381 w 471488"/>
                <a:gd name="connsiteY8" fmla="*/ 16669 h 688182"/>
                <a:gd name="connsiteX9" fmla="*/ 4763 w 471488"/>
                <a:gd name="connsiteY9" fmla="*/ 4763 h 688182"/>
                <a:gd name="connsiteX10" fmla="*/ 11906 w 471488"/>
                <a:gd name="connsiteY10" fmla="*/ 0 h 688182"/>
                <a:gd name="connsiteX11" fmla="*/ 26194 w 471488"/>
                <a:gd name="connsiteY11" fmla="*/ 0 h 688182"/>
                <a:gd name="connsiteX12" fmla="*/ 42863 w 471488"/>
                <a:gd name="connsiteY12" fmla="*/ 7144 h 688182"/>
                <a:gd name="connsiteX13" fmla="*/ 78581 w 471488"/>
                <a:gd name="connsiteY13" fmla="*/ 45244 h 688182"/>
                <a:gd name="connsiteX14" fmla="*/ 95250 w 471488"/>
                <a:gd name="connsiteY14" fmla="*/ 71438 h 688182"/>
                <a:gd name="connsiteX15" fmla="*/ 114300 w 471488"/>
                <a:gd name="connsiteY15" fmla="*/ 100013 h 688182"/>
                <a:gd name="connsiteX16" fmla="*/ 135731 w 471488"/>
                <a:gd name="connsiteY16" fmla="*/ 123825 h 688182"/>
                <a:gd name="connsiteX17" fmla="*/ 159544 w 471488"/>
                <a:gd name="connsiteY17" fmla="*/ 142875 h 688182"/>
                <a:gd name="connsiteX18" fmla="*/ 188119 w 471488"/>
                <a:gd name="connsiteY18" fmla="*/ 154782 h 688182"/>
                <a:gd name="connsiteX19" fmla="*/ 214313 w 471488"/>
                <a:gd name="connsiteY19" fmla="*/ 161925 h 688182"/>
                <a:gd name="connsiteX20" fmla="*/ 257175 w 471488"/>
                <a:gd name="connsiteY20" fmla="*/ 161925 h 688182"/>
                <a:gd name="connsiteX21" fmla="*/ 471488 w 471488"/>
                <a:gd name="connsiteY21" fmla="*/ 521494 h 688182"/>
                <a:gd name="connsiteX22" fmla="*/ 452438 w 471488"/>
                <a:gd name="connsiteY22" fmla="*/ 592932 h 688182"/>
                <a:gd name="connsiteX23" fmla="*/ 438150 w 471488"/>
                <a:gd name="connsiteY23" fmla="*/ 638175 h 688182"/>
                <a:gd name="connsiteX24" fmla="*/ 423863 w 471488"/>
                <a:gd name="connsiteY24" fmla="*/ 659607 h 688182"/>
                <a:gd name="connsiteX25" fmla="*/ 390525 w 471488"/>
                <a:gd name="connsiteY25" fmla="*/ 683419 h 688182"/>
                <a:gd name="connsiteX26" fmla="*/ 371475 w 471488"/>
                <a:gd name="connsiteY26" fmla="*/ 688182 h 688182"/>
                <a:gd name="connsiteX27" fmla="*/ 347663 w 471488"/>
                <a:gd name="connsiteY27" fmla="*/ 685800 h 688182"/>
                <a:gd name="connsiteX28" fmla="*/ 319088 w 471488"/>
                <a:gd name="connsiteY28" fmla="*/ 676275 h 688182"/>
                <a:gd name="connsiteX29" fmla="*/ 292894 w 471488"/>
                <a:gd name="connsiteY29" fmla="*/ 661988 h 688182"/>
                <a:gd name="connsiteX30" fmla="*/ 259556 w 471488"/>
                <a:gd name="connsiteY30" fmla="*/ 635794 h 688182"/>
                <a:gd name="connsiteX31" fmla="*/ 178594 w 471488"/>
                <a:gd name="connsiteY31" fmla="*/ 5334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688182">
                  <a:moveTo>
                    <a:pt x="178594" y="533400"/>
                  </a:moveTo>
                  <a:lnTo>
                    <a:pt x="102394" y="409575"/>
                  </a:lnTo>
                  <a:lnTo>
                    <a:pt x="66675" y="338138"/>
                  </a:lnTo>
                  <a:lnTo>
                    <a:pt x="47625" y="283369"/>
                  </a:lnTo>
                  <a:lnTo>
                    <a:pt x="23813" y="200025"/>
                  </a:lnTo>
                  <a:lnTo>
                    <a:pt x="9525" y="126207"/>
                  </a:lnTo>
                  <a:lnTo>
                    <a:pt x="0" y="71438"/>
                  </a:lnTo>
                  <a:lnTo>
                    <a:pt x="0" y="35719"/>
                  </a:lnTo>
                  <a:lnTo>
                    <a:pt x="2381" y="16669"/>
                  </a:lnTo>
                  <a:lnTo>
                    <a:pt x="4763" y="4763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78581" y="45244"/>
                  </a:lnTo>
                  <a:lnTo>
                    <a:pt x="95250" y="71438"/>
                  </a:lnTo>
                  <a:lnTo>
                    <a:pt x="114300" y="100013"/>
                  </a:lnTo>
                  <a:lnTo>
                    <a:pt x="135731" y="123825"/>
                  </a:lnTo>
                  <a:lnTo>
                    <a:pt x="159544" y="142875"/>
                  </a:lnTo>
                  <a:lnTo>
                    <a:pt x="188119" y="154782"/>
                  </a:lnTo>
                  <a:lnTo>
                    <a:pt x="214313" y="161925"/>
                  </a:lnTo>
                  <a:lnTo>
                    <a:pt x="257175" y="161925"/>
                  </a:lnTo>
                  <a:lnTo>
                    <a:pt x="471488" y="521494"/>
                  </a:lnTo>
                  <a:lnTo>
                    <a:pt x="452438" y="592932"/>
                  </a:lnTo>
                  <a:lnTo>
                    <a:pt x="438150" y="638175"/>
                  </a:lnTo>
                  <a:lnTo>
                    <a:pt x="423863" y="659607"/>
                  </a:lnTo>
                  <a:lnTo>
                    <a:pt x="390525" y="683419"/>
                  </a:lnTo>
                  <a:lnTo>
                    <a:pt x="371475" y="688182"/>
                  </a:lnTo>
                  <a:lnTo>
                    <a:pt x="347663" y="685800"/>
                  </a:lnTo>
                  <a:lnTo>
                    <a:pt x="319088" y="676275"/>
                  </a:lnTo>
                  <a:lnTo>
                    <a:pt x="292894" y="661988"/>
                  </a:lnTo>
                  <a:lnTo>
                    <a:pt x="259556" y="635794"/>
                  </a:lnTo>
                  <a:lnTo>
                    <a:pt x="178594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A7E96FBE-7959-4420-A301-27E9CCC12030}"/>
                </a:ext>
              </a:extLst>
            </p:cNvPr>
            <p:cNvSpPr/>
            <p:nvPr/>
          </p:nvSpPr>
          <p:spPr>
            <a:xfrm>
              <a:off x="5294313" y="3097213"/>
              <a:ext cx="481012" cy="1320800"/>
            </a:xfrm>
            <a:custGeom>
              <a:avLst/>
              <a:gdLst>
                <a:gd name="connsiteX0" fmla="*/ 211931 w 481012"/>
                <a:gd name="connsiteY0" fmla="*/ 657225 h 1319213"/>
                <a:gd name="connsiteX1" fmla="*/ 154781 w 481012"/>
                <a:gd name="connsiteY1" fmla="*/ 352425 h 1319213"/>
                <a:gd name="connsiteX2" fmla="*/ 121444 w 481012"/>
                <a:gd name="connsiteY2" fmla="*/ 238125 h 1319213"/>
                <a:gd name="connsiteX3" fmla="*/ 78581 w 481012"/>
                <a:gd name="connsiteY3" fmla="*/ 145257 h 1319213"/>
                <a:gd name="connsiteX4" fmla="*/ 38100 w 481012"/>
                <a:gd name="connsiteY4" fmla="*/ 95250 h 1319213"/>
                <a:gd name="connsiteX5" fmla="*/ 19050 w 481012"/>
                <a:gd name="connsiteY5" fmla="*/ 76200 h 1319213"/>
                <a:gd name="connsiteX6" fmla="*/ 9525 w 481012"/>
                <a:gd name="connsiteY6" fmla="*/ 57150 h 1319213"/>
                <a:gd name="connsiteX7" fmla="*/ 2381 w 481012"/>
                <a:gd name="connsiteY7" fmla="*/ 38100 h 1319213"/>
                <a:gd name="connsiteX8" fmla="*/ 0 w 481012"/>
                <a:gd name="connsiteY8" fmla="*/ 26194 h 1319213"/>
                <a:gd name="connsiteX9" fmla="*/ 2381 w 481012"/>
                <a:gd name="connsiteY9" fmla="*/ 11907 h 1319213"/>
                <a:gd name="connsiteX10" fmla="*/ 9525 w 481012"/>
                <a:gd name="connsiteY10" fmla="*/ 4763 h 1319213"/>
                <a:gd name="connsiteX11" fmla="*/ 21431 w 481012"/>
                <a:gd name="connsiteY11" fmla="*/ 0 h 1319213"/>
                <a:gd name="connsiteX12" fmla="*/ 38100 w 481012"/>
                <a:gd name="connsiteY12" fmla="*/ 2382 h 1319213"/>
                <a:gd name="connsiteX13" fmla="*/ 59531 w 481012"/>
                <a:gd name="connsiteY13" fmla="*/ 11907 h 1319213"/>
                <a:gd name="connsiteX14" fmla="*/ 116681 w 481012"/>
                <a:gd name="connsiteY14" fmla="*/ 23813 h 1319213"/>
                <a:gd name="connsiteX15" fmla="*/ 161925 w 481012"/>
                <a:gd name="connsiteY15" fmla="*/ 35719 h 1319213"/>
                <a:gd name="connsiteX16" fmla="*/ 223837 w 481012"/>
                <a:gd name="connsiteY16" fmla="*/ 59532 h 1319213"/>
                <a:gd name="connsiteX17" fmla="*/ 278606 w 481012"/>
                <a:gd name="connsiteY17" fmla="*/ 88107 h 1319213"/>
                <a:gd name="connsiteX18" fmla="*/ 328612 w 481012"/>
                <a:gd name="connsiteY18" fmla="*/ 128588 h 1319213"/>
                <a:gd name="connsiteX19" fmla="*/ 357187 w 481012"/>
                <a:gd name="connsiteY19" fmla="*/ 152400 h 1319213"/>
                <a:gd name="connsiteX20" fmla="*/ 388144 w 481012"/>
                <a:gd name="connsiteY20" fmla="*/ 283369 h 1319213"/>
                <a:gd name="connsiteX21" fmla="*/ 423862 w 481012"/>
                <a:gd name="connsiteY21" fmla="*/ 571500 h 1319213"/>
                <a:gd name="connsiteX22" fmla="*/ 464344 w 481012"/>
                <a:gd name="connsiteY22" fmla="*/ 950119 h 1319213"/>
                <a:gd name="connsiteX23" fmla="*/ 476250 w 481012"/>
                <a:gd name="connsiteY23" fmla="*/ 1081088 h 1319213"/>
                <a:gd name="connsiteX24" fmla="*/ 481012 w 481012"/>
                <a:gd name="connsiteY24" fmla="*/ 1143000 h 1319213"/>
                <a:gd name="connsiteX25" fmla="*/ 476250 w 481012"/>
                <a:gd name="connsiteY25" fmla="*/ 1200150 h 1319213"/>
                <a:gd name="connsiteX26" fmla="*/ 469106 w 481012"/>
                <a:gd name="connsiteY26" fmla="*/ 1247775 h 1319213"/>
                <a:gd name="connsiteX27" fmla="*/ 454819 w 481012"/>
                <a:gd name="connsiteY27" fmla="*/ 1295400 h 1319213"/>
                <a:gd name="connsiteX28" fmla="*/ 445294 w 481012"/>
                <a:gd name="connsiteY28" fmla="*/ 1309688 h 1319213"/>
                <a:gd name="connsiteX29" fmla="*/ 433387 w 481012"/>
                <a:gd name="connsiteY29" fmla="*/ 1316832 h 1319213"/>
                <a:gd name="connsiteX30" fmla="*/ 419100 w 481012"/>
                <a:gd name="connsiteY30" fmla="*/ 1319213 h 1319213"/>
                <a:gd name="connsiteX31" fmla="*/ 378619 w 481012"/>
                <a:gd name="connsiteY31" fmla="*/ 1312069 h 1319213"/>
                <a:gd name="connsiteX32" fmla="*/ 350044 w 481012"/>
                <a:gd name="connsiteY32" fmla="*/ 1290638 h 1319213"/>
                <a:gd name="connsiteX33" fmla="*/ 304800 w 481012"/>
                <a:gd name="connsiteY33" fmla="*/ 1240632 h 1319213"/>
                <a:gd name="connsiteX34" fmla="*/ 238125 w 481012"/>
                <a:gd name="connsiteY34" fmla="*/ 1119188 h 1319213"/>
                <a:gd name="connsiteX35" fmla="*/ 240506 w 481012"/>
                <a:gd name="connsiteY35" fmla="*/ 1083469 h 1319213"/>
                <a:gd name="connsiteX36" fmla="*/ 247650 w 481012"/>
                <a:gd name="connsiteY36" fmla="*/ 1016794 h 1319213"/>
                <a:gd name="connsiteX37" fmla="*/ 247650 w 481012"/>
                <a:gd name="connsiteY37" fmla="*/ 954882 h 1319213"/>
                <a:gd name="connsiteX38" fmla="*/ 240506 w 481012"/>
                <a:gd name="connsiteY38" fmla="*/ 866775 h 1319213"/>
                <a:gd name="connsiteX39" fmla="*/ 211931 w 481012"/>
                <a:gd name="connsiteY39" fmla="*/ 657225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1012" h="1319213">
                  <a:moveTo>
                    <a:pt x="211931" y="657225"/>
                  </a:moveTo>
                  <a:lnTo>
                    <a:pt x="154781" y="352425"/>
                  </a:lnTo>
                  <a:lnTo>
                    <a:pt x="121444" y="238125"/>
                  </a:lnTo>
                  <a:lnTo>
                    <a:pt x="78581" y="145257"/>
                  </a:lnTo>
                  <a:lnTo>
                    <a:pt x="38100" y="95250"/>
                  </a:lnTo>
                  <a:lnTo>
                    <a:pt x="19050" y="76200"/>
                  </a:lnTo>
                  <a:lnTo>
                    <a:pt x="9525" y="57150"/>
                  </a:lnTo>
                  <a:lnTo>
                    <a:pt x="2381" y="38100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4763"/>
                  </a:lnTo>
                  <a:lnTo>
                    <a:pt x="21431" y="0"/>
                  </a:lnTo>
                  <a:lnTo>
                    <a:pt x="38100" y="2382"/>
                  </a:lnTo>
                  <a:lnTo>
                    <a:pt x="59531" y="11907"/>
                  </a:lnTo>
                  <a:lnTo>
                    <a:pt x="116681" y="23813"/>
                  </a:lnTo>
                  <a:lnTo>
                    <a:pt x="161925" y="35719"/>
                  </a:lnTo>
                  <a:lnTo>
                    <a:pt x="223837" y="59532"/>
                  </a:lnTo>
                  <a:lnTo>
                    <a:pt x="278606" y="88107"/>
                  </a:lnTo>
                  <a:lnTo>
                    <a:pt x="328612" y="128588"/>
                  </a:lnTo>
                  <a:lnTo>
                    <a:pt x="357187" y="152400"/>
                  </a:lnTo>
                  <a:lnTo>
                    <a:pt x="388144" y="283369"/>
                  </a:lnTo>
                  <a:lnTo>
                    <a:pt x="423862" y="571500"/>
                  </a:lnTo>
                  <a:lnTo>
                    <a:pt x="464344" y="950119"/>
                  </a:lnTo>
                  <a:lnTo>
                    <a:pt x="476250" y="1081088"/>
                  </a:lnTo>
                  <a:lnTo>
                    <a:pt x="481012" y="1143000"/>
                  </a:lnTo>
                  <a:lnTo>
                    <a:pt x="476250" y="1200150"/>
                  </a:lnTo>
                  <a:lnTo>
                    <a:pt x="469106" y="1247775"/>
                  </a:lnTo>
                  <a:lnTo>
                    <a:pt x="454819" y="1295400"/>
                  </a:lnTo>
                  <a:lnTo>
                    <a:pt x="445294" y="1309688"/>
                  </a:lnTo>
                  <a:lnTo>
                    <a:pt x="433387" y="1316832"/>
                  </a:lnTo>
                  <a:lnTo>
                    <a:pt x="419100" y="1319213"/>
                  </a:lnTo>
                  <a:lnTo>
                    <a:pt x="378619" y="1312069"/>
                  </a:lnTo>
                  <a:lnTo>
                    <a:pt x="350044" y="1290638"/>
                  </a:lnTo>
                  <a:lnTo>
                    <a:pt x="304800" y="1240632"/>
                  </a:lnTo>
                  <a:lnTo>
                    <a:pt x="238125" y="1119188"/>
                  </a:lnTo>
                  <a:lnTo>
                    <a:pt x="240506" y="1083469"/>
                  </a:lnTo>
                  <a:lnTo>
                    <a:pt x="247650" y="1016794"/>
                  </a:lnTo>
                  <a:lnTo>
                    <a:pt x="247650" y="954882"/>
                  </a:lnTo>
                  <a:lnTo>
                    <a:pt x="240506" y="866775"/>
                  </a:lnTo>
                  <a:lnTo>
                    <a:pt x="211931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AFBF59BB-376A-4509-9EF9-32E24D92F16C}"/>
                </a:ext>
              </a:extLst>
            </p:cNvPr>
            <p:cNvSpPr/>
            <p:nvPr/>
          </p:nvSpPr>
          <p:spPr>
            <a:xfrm>
              <a:off x="5194301" y="1800225"/>
              <a:ext cx="3197225" cy="623888"/>
            </a:xfrm>
            <a:custGeom>
              <a:avLst/>
              <a:gdLst>
                <a:gd name="connsiteX0" fmla="*/ 1799730 w 3197758"/>
                <a:gd name="connsiteY0" fmla="*/ 319776 h 623695"/>
                <a:gd name="connsiteX1" fmla="*/ 1442955 w 3197758"/>
                <a:gd name="connsiteY1" fmla="*/ 359418 h 623695"/>
                <a:gd name="connsiteX2" fmla="*/ 1160178 w 3197758"/>
                <a:gd name="connsiteY2" fmla="*/ 409631 h 623695"/>
                <a:gd name="connsiteX3" fmla="*/ 906472 w 3197758"/>
                <a:gd name="connsiteY3" fmla="*/ 462486 h 623695"/>
                <a:gd name="connsiteX4" fmla="*/ 750548 w 3197758"/>
                <a:gd name="connsiteY4" fmla="*/ 507413 h 623695"/>
                <a:gd name="connsiteX5" fmla="*/ 647480 w 3197758"/>
                <a:gd name="connsiteY5" fmla="*/ 544412 h 623695"/>
                <a:gd name="connsiteX6" fmla="*/ 541769 w 3197758"/>
                <a:gd name="connsiteY6" fmla="*/ 594625 h 623695"/>
                <a:gd name="connsiteX7" fmla="*/ 494199 w 3197758"/>
                <a:gd name="connsiteY7" fmla="*/ 623695 h 623695"/>
                <a:gd name="connsiteX8" fmla="*/ 478343 w 3197758"/>
                <a:gd name="connsiteY8" fmla="*/ 621053 h 623695"/>
                <a:gd name="connsiteX9" fmla="*/ 406988 w 3197758"/>
                <a:gd name="connsiteY9" fmla="*/ 591982 h 623695"/>
                <a:gd name="connsiteX10" fmla="*/ 327704 w 3197758"/>
                <a:gd name="connsiteY10" fmla="*/ 549698 h 623695"/>
                <a:gd name="connsiteX11" fmla="*/ 266921 w 3197758"/>
                <a:gd name="connsiteY11" fmla="*/ 507413 h 623695"/>
                <a:gd name="connsiteX12" fmla="*/ 116282 w 3197758"/>
                <a:gd name="connsiteY12" fmla="*/ 362061 h 623695"/>
                <a:gd name="connsiteX13" fmla="*/ 47570 w 3197758"/>
                <a:gd name="connsiteY13" fmla="*/ 298634 h 623695"/>
                <a:gd name="connsiteX14" fmla="*/ 23785 w 3197758"/>
                <a:gd name="connsiteY14" fmla="*/ 274849 h 623695"/>
                <a:gd name="connsiteX15" fmla="*/ 7929 w 3197758"/>
                <a:gd name="connsiteY15" fmla="*/ 248421 h 623695"/>
                <a:gd name="connsiteX16" fmla="*/ 0 w 3197758"/>
                <a:gd name="connsiteY16" fmla="*/ 221994 h 623695"/>
                <a:gd name="connsiteX17" fmla="*/ 2643 w 3197758"/>
                <a:gd name="connsiteY17" fmla="*/ 206137 h 623695"/>
                <a:gd name="connsiteX18" fmla="*/ 7929 w 3197758"/>
                <a:gd name="connsiteY18" fmla="*/ 195566 h 623695"/>
                <a:gd name="connsiteX19" fmla="*/ 26428 w 3197758"/>
                <a:gd name="connsiteY19" fmla="*/ 190280 h 623695"/>
                <a:gd name="connsiteX20" fmla="*/ 44928 w 3197758"/>
                <a:gd name="connsiteY20" fmla="*/ 195566 h 623695"/>
                <a:gd name="connsiteX21" fmla="*/ 68713 w 3197758"/>
                <a:gd name="connsiteY21" fmla="*/ 216708 h 623695"/>
                <a:gd name="connsiteX22" fmla="*/ 100426 w 3197758"/>
                <a:gd name="connsiteY22" fmla="*/ 240493 h 623695"/>
                <a:gd name="connsiteX23" fmla="*/ 124211 w 3197758"/>
                <a:gd name="connsiteY23" fmla="*/ 258992 h 623695"/>
                <a:gd name="connsiteX24" fmla="*/ 171781 w 3197758"/>
                <a:gd name="connsiteY24" fmla="*/ 285420 h 623695"/>
                <a:gd name="connsiteX25" fmla="*/ 229922 w 3197758"/>
                <a:gd name="connsiteY25" fmla="*/ 306562 h 623695"/>
                <a:gd name="connsiteX26" fmla="*/ 280135 w 3197758"/>
                <a:gd name="connsiteY26" fmla="*/ 319776 h 623695"/>
                <a:gd name="connsiteX27" fmla="*/ 330347 w 3197758"/>
                <a:gd name="connsiteY27" fmla="*/ 327705 h 623695"/>
                <a:gd name="connsiteX28" fmla="*/ 388488 w 3197758"/>
                <a:gd name="connsiteY28" fmla="*/ 332990 h 623695"/>
                <a:gd name="connsiteX29" fmla="*/ 446629 w 3197758"/>
                <a:gd name="connsiteY29" fmla="*/ 332990 h 623695"/>
                <a:gd name="connsiteX30" fmla="*/ 517984 w 3197758"/>
                <a:gd name="connsiteY30" fmla="*/ 327705 h 623695"/>
                <a:gd name="connsiteX31" fmla="*/ 827189 w 3197758"/>
                <a:gd name="connsiteY31" fmla="*/ 277492 h 623695"/>
                <a:gd name="connsiteX32" fmla="*/ 1435027 w 3197758"/>
                <a:gd name="connsiteY32" fmla="*/ 190280 h 623695"/>
                <a:gd name="connsiteX33" fmla="*/ 2140648 w 3197758"/>
                <a:gd name="connsiteY33" fmla="*/ 105711 h 623695"/>
                <a:gd name="connsiteX34" fmla="*/ 2563492 w 3197758"/>
                <a:gd name="connsiteY34" fmla="*/ 63427 h 623695"/>
                <a:gd name="connsiteX35" fmla="*/ 2655989 w 3197758"/>
                <a:gd name="connsiteY35" fmla="*/ 47570 h 623695"/>
                <a:gd name="connsiteX36" fmla="*/ 2764343 w 3197758"/>
                <a:gd name="connsiteY36" fmla="*/ 21143 h 623695"/>
                <a:gd name="connsiteX37" fmla="*/ 2817198 w 3197758"/>
                <a:gd name="connsiteY37" fmla="*/ 0 h 623695"/>
                <a:gd name="connsiteX38" fmla="*/ 2827769 w 3197758"/>
                <a:gd name="connsiteY38" fmla="*/ 2643 h 623695"/>
                <a:gd name="connsiteX39" fmla="*/ 2904410 w 3197758"/>
                <a:gd name="connsiteY39" fmla="*/ 31714 h 623695"/>
                <a:gd name="connsiteX40" fmla="*/ 3020692 w 3197758"/>
                <a:gd name="connsiteY40" fmla="*/ 81926 h 623695"/>
                <a:gd name="connsiteX41" fmla="*/ 3115832 w 3197758"/>
                <a:gd name="connsiteY41" fmla="*/ 126854 h 623695"/>
                <a:gd name="connsiteX42" fmla="*/ 3163402 w 3197758"/>
                <a:gd name="connsiteY42" fmla="*/ 153281 h 623695"/>
                <a:gd name="connsiteX43" fmla="*/ 3189829 w 3197758"/>
                <a:gd name="connsiteY43" fmla="*/ 177066 h 623695"/>
                <a:gd name="connsiteX44" fmla="*/ 3197758 w 3197758"/>
                <a:gd name="connsiteY44" fmla="*/ 200851 h 623695"/>
                <a:gd name="connsiteX45" fmla="*/ 3189829 w 3197758"/>
                <a:gd name="connsiteY45" fmla="*/ 227279 h 623695"/>
                <a:gd name="connsiteX46" fmla="*/ 3171330 w 3197758"/>
                <a:gd name="connsiteY46" fmla="*/ 248421 h 623695"/>
                <a:gd name="connsiteX47" fmla="*/ 3123760 w 3197758"/>
                <a:gd name="connsiteY47" fmla="*/ 269563 h 623695"/>
                <a:gd name="connsiteX48" fmla="*/ 3060333 w 3197758"/>
                <a:gd name="connsiteY48" fmla="*/ 288063 h 623695"/>
                <a:gd name="connsiteX49" fmla="*/ 2944051 w 3197758"/>
                <a:gd name="connsiteY49" fmla="*/ 288063 h 623695"/>
                <a:gd name="connsiteX50" fmla="*/ 2674488 w 3197758"/>
                <a:gd name="connsiteY50" fmla="*/ 277492 h 623695"/>
                <a:gd name="connsiteX51" fmla="*/ 2415496 w 3197758"/>
                <a:gd name="connsiteY51" fmla="*/ 277492 h 623695"/>
                <a:gd name="connsiteX52" fmla="*/ 2093078 w 3197758"/>
                <a:gd name="connsiteY52" fmla="*/ 290706 h 623695"/>
                <a:gd name="connsiteX53" fmla="*/ 2042865 w 3197758"/>
                <a:gd name="connsiteY53" fmla="*/ 306562 h 623695"/>
                <a:gd name="connsiteX54" fmla="*/ 1799730 w 3197758"/>
                <a:gd name="connsiteY54" fmla="*/ 319776 h 62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97758" h="623695">
                  <a:moveTo>
                    <a:pt x="1799730" y="319776"/>
                  </a:moveTo>
                  <a:lnTo>
                    <a:pt x="1442955" y="359418"/>
                  </a:lnTo>
                  <a:lnTo>
                    <a:pt x="1160178" y="409631"/>
                  </a:lnTo>
                  <a:lnTo>
                    <a:pt x="906472" y="462486"/>
                  </a:lnTo>
                  <a:lnTo>
                    <a:pt x="750548" y="507413"/>
                  </a:lnTo>
                  <a:lnTo>
                    <a:pt x="647480" y="544412"/>
                  </a:lnTo>
                  <a:lnTo>
                    <a:pt x="541769" y="594625"/>
                  </a:lnTo>
                  <a:lnTo>
                    <a:pt x="494199" y="623695"/>
                  </a:lnTo>
                  <a:lnTo>
                    <a:pt x="478343" y="621053"/>
                  </a:lnTo>
                  <a:lnTo>
                    <a:pt x="406988" y="591982"/>
                  </a:lnTo>
                  <a:lnTo>
                    <a:pt x="327704" y="549698"/>
                  </a:lnTo>
                  <a:lnTo>
                    <a:pt x="266921" y="507413"/>
                  </a:lnTo>
                  <a:lnTo>
                    <a:pt x="116282" y="362061"/>
                  </a:lnTo>
                  <a:lnTo>
                    <a:pt x="47570" y="298634"/>
                  </a:lnTo>
                  <a:lnTo>
                    <a:pt x="23785" y="274849"/>
                  </a:lnTo>
                  <a:lnTo>
                    <a:pt x="7929" y="248421"/>
                  </a:lnTo>
                  <a:lnTo>
                    <a:pt x="0" y="221994"/>
                  </a:lnTo>
                  <a:lnTo>
                    <a:pt x="2643" y="206137"/>
                  </a:lnTo>
                  <a:lnTo>
                    <a:pt x="7929" y="195566"/>
                  </a:lnTo>
                  <a:lnTo>
                    <a:pt x="26428" y="190280"/>
                  </a:lnTo>
                  <a:lnTo>
                    <a:pt x="44928" y="195566"/>
                  </a:lnTo>
                  <a:lnTo>
                    <a:pt x="68713" y="216708"/>
                  </a:lnTo>
                  <a:lnTo>
                    <a:pt x="100426" y="240493"/>
                  </a:lnTo>
                  <a:lnTo>
                    <a:pt x="124211" y="258992"/>
                  </a:lnTo>
                  <a:lnTo>
                    <a:pt x="171781" y="285420"/>
                  </a:lnTo>
                  <a:lnTo>
                    <a:pt x="229922" y="306562"/>
                  </a:lnTo>
                  <a:lnTo>
                    <a:pt x="280135" y="319776"/>
                  </a:lnTo>
                  <a:lnTo>
                    <a:pt x="330347" y="327705"/>
                  </a:lnTo>
                  <a:lnTo>
                    <a:pt x="388488" y="332990"/>
                  </a:lnTo>
                  <a:lnTo>
                    <a:pt x="446629" y="332990"/>
                  </a:lnTo>
                  <a:lnTo>
                    <a:pt x="517984" y="327705"/>
                  </a:lnTo>
                  <a:lnTo>
                    <a:pt x="827189" y="277492"/>
                  </a:lnTo>
                  <a:lnTo>
                    <a:pt x="1435027" y="190280"/>
                  </a:lnTo>
                  <a:lnTo>
                    <a:pt x="2140648" y="105711"/>
                  </a:lnTo>
                  <a:lnTo>
                    <a:pt x="2563492" y="63427"/>
                  </a:lnTo>
                  <a:lnTo>
                    <a:pt x="2655989" y="47570"/>
                  </a:lnTo>
                  <a:lnTo>
                    <a:pt x="2764343" y="21143"/>
                  </a:lnTo>
                  <a:lnTo>
                    <a:pt x="2817198" y="0"/>
                  </a:lnTo>
                  <a:lnTo>
                    <a:pt x="2827769" y="2643"/>
                  </a:lnTo>
                  <a:lnTo>
                    <a:pt x="2904410" y="31714"/>
                  </a:lnTo>
                  <a:lnTo>
                    <a:pt x="3020692" y="81926"/>
                  </a:lnTo>
                  <a:lnTo>
                    <a:pt x="3115832" y="126854"/>
                  </a:lnTo>
                  <a:lnTo>
                    <a:pt x="3163402" y="153281"/>
                  </a:lnTo>
                  <a:lnTo>
                    <a:pt x="3189829" y="177066"/>
                  </a:lnTo>
                  <a:lnTo>
                    <a:pt x="3197758" y="200851"/>
                  </a:lnTo>
                  <a:lnTo>
                    <a:pt x="3189829" y="227279"/>
                  </a:lnTo>
                  <a:lnTo>
                    <a:pt x="3171330" y="248421"/>
                  </a:lnTo>
                  <a:lnTo>
                    <a:pt x="3123760" y="269563"/>
                  </a:lnTo>
                  <a:lnTo>
                    <a:pt x="3060333" y="288063"/>
                  </a:lnTo>
                  <a:lnTo>
                    <a:pt x="2944051" y="288063"/>
                  </a:lnTo>
                  <a:lnTo>
                    <a:pt x="2674488" y="277492"/>
                  </a:lnTo>
                  <a:lnTo>
                    <a:pt x="2415496" y="277492"/>
                  </a:lnTo>
                  <a:lnTo>
                    <a:pt x="2093078" y="290706"/>
                  </a:lnTo>
                  <a:lnTo>
                    <a:pt x="2042865" y="306562"/>
                  </a:lnTo>
                  <a:lnTo>
                    <a:pt x="1799730" y="3197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">
              <a:extLst>
                <a:ext uri="{FF2B5EF4-FFF2-40B4-BE49-F238E27FC236}">
                  <a16:creationId xmlns:a16="http://schemas.microsoft.com/office/drawing/2014/main" id="{6D055D1B-FEC6-42D8-856C-A430E85E388C}"/>
                </a:ext>
              </a:extLst>
            </p:cNvPr>
            <p:cNvSpPr/>
            <p:nvPr/>
          </p:nvSpPr>
          <p:spPr>
            <a:xfrm>
              <a:off x="3905250" y="3779839"/>
              <a:ext cx="1022350" cy="1830387"/>
            </a:xfrm>
            <a:custGeom>
              <a:avLst/>
              <a:gdLst>
                <a:gd name="connsiteX0" fmla="*/ 545306 w 1021556"/>
                <a:gd name="connsiteY0" fmla="*/ 1138237 h 1831181"/>
                <a:gd name="connsiteX1" fmla="*/ 423863 w 1021556"/>
                <a:gd name="connsiteY1" fmla="*/ 1404937 h 1831181"/>
                <a:gd name="connsiteX2" fmla="*/ 378619 w 1021556"/>
                <a:gd name="connsiteY2" fmla="*/ 1507331 h 1831181"/>
                <a:gd name="connsiteX3" fmla="*/ 319088 w 1021556"/>
                <a:gd name="connsiteY3" fmla="*/ 1654969 h 1831181"/>
                <a:gd name="connsiteX4" fmla="*/ 259556 w 1021556"/>
                <a:gd name="connsiteY4" fmla="*/ 1831181 h 1831181"/>
                <a:gd name="connsiteX5" fmla="*/ 0 w 1021556"/>
                <a:gd name="connsiteY5" fmla="*/ 1450181 h 1831181"/>
                <a:gd name="connsiteX6" fmla="*/ 54769 w 1021556"/>
                <a:gd name="connsiteY6" fmla="*/ 1433512 h 1831181"/>
                <a:gd name="connsiteX7" fmla="*/ 83344 w 1021556"/>
                <a:gd name="connsiteY7" fmla="*/ 1416844 h 1831181"/>
                <a:gd name="connsiteX8" fmla="*/ 135731 w 1021556"/>
                <a:gd name="connsiteY8" fmla="*/ 1364456 h 1831181"/>
                <a:gd name="connsiteX9" fmla="*/ 264319 w 1021556"/>
                <a:gd name="connsiteY9" fmla="*/ 1193006 h 1831181"/>
                <a:gd name="connsiteX10" fmla="*/ 385763 w 1021556"/>
                <a:gd name="connsiteY10" fmla="*/ 1007269 h 1831181"/>
                <a:gd name="connsiteX11" fmla="*/ 526256 w 1021556"/>
                <a:gd name="connsiteY11" fmla="*/ 776287 h 1831181"/>
                <a:gd name="connsiteX12" fmla="*/ 678656 w 1021556"/>
                <a:gd name="connsiteY12" fmla="*/ 521494 h 1831181"/>
                <a:gd name="connsiteX13" fmla="*/ 790575 w 1021556"/>
                <a:gd name="connsiteY13" fmla="*/ 321469 h 1831181"/>
                <a:gd name="connsiteX14" fmla="*/ 881063 w 1021556"/>
                <a:gd name="connsiteY14" fmla="*/ 159544 h 1831181"/>
                <a:gd name="connsiteX15" fmla="*/ 950119 w 1021556"/>
                <a:gd name="connsiteY15" fmla="*/ 33337 h 1831181"/>
                <a:gd name="connsiteX16" fmla="*/ 966788 w 1021556"/>
                <a:gd name="connsiteY16" fmla="*/ 14287 h 1831181"/>
                <a:gd name="connsiteX17" fmla="*/ 983456 w 1021556"/>
                <a:gd name="connsiteY17" fmla="*/ 2381 h 1831181"/>
                <a:gd name="connsiteX18" fmla="*/ 995363 w 1021556"/>
                <a:gd name="connsiteY18" fmla="*/ 0 h 1831181"/>
                <a:gd name="connsiteX19" fmla="*/ 1012031 w 1021556"/>
                <a:gd name="connsiteY19" fmla="*/ 2381 h 1831181"/>
                <a:gd name="connsiteX20" fmla="*/ 1019175 w 1021556"/>
                <a:gd name="connsiteY20" fmla="*/ 14287 h 1831181"/>
                <a:gd name="connsiteX21" fmla="*/ 1021556 w 1021556"/>
                <a:gd name="connsiteY21" fmla="*/ 35719 h 1831181"/>
                <a:gd name="connsiteX22" fmla="*/ 1012031 w 1021556"/>
                <a:gd name="connsiteY22" fmla="*/ 78581 h 1831181"/>
                <a:gd name="connsiteX23" fmla="*/ 938213 w 1021556"/>
                <a:gd name="connsiteY23" fmla="*/ 252412 h 1831181"/>
                <a:gd name="connsiteX24" fmla="*/ 809625 w 1021556"/>
                <a:gd name="connsiteY24" fmla="*/ 540544 h 1831181"/>
                <a:gd name="connsiteX25" fmla="*/ 688181 w 1021556"/>
                <a:gd name="connsiteY25" fmla="*/ 816769 h 1831181"/>
                <a:gd name="connsiteX26" fmla="*/ 545306 w 1021556"/>
                <a:gd name="connsiteY26" fmla="*/ 1138237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1556" h="1831181">
                  <a:moveTo>
                    <a:pt x="545306" y="1138237"/>
                  </a:moveTo>
                  <a:lnTo>
                    <a:pt x="423863" y="1404937"/>
                  </a:lnTo>
                  <a:lnTo>
                    <a:pt x="378619" y="1507331"/>
                  </a:lnTo>
                  <a:lnTo>
                    <a:pt x="319088" y="1654969"/>
                  </a:lnTo>
                  <a:lnTo>
                    <a:pt x="259556" y="1831181"/>
                  </a:lnTo>
                  <a:lnTo>
                    <a:pt x="0" y="1450181"/>
                  </a:lnTo>
                  <a:lnTo>
                    <a:pt x="54769" y="1433512"/>
                  </a:lnTo>
                  <a:lnTo>
                    <a:pt x="83344" y="1416844"/>
                  </a:lnTo>
                  <a:lnTo>
                    <a:pt x="135731" y="1364456"/>
                  </a:lnTo>
                  <a:lnTo>
                    <a:pt x="264319" y="1193006"/>
                  </a:lnTo>
                  <a:lnTo>
                    <a:pt x="385763" y="1007269"/>
                  </a:lnTo>
                  <a:lnTo>
                    <a:pt x="526256" y="776287"/>
                  </a:lnTo>
                  <a:lnTo>
                    <a:pt x="678656" y="521494"/>
                  </a:lnTo>
                  <a:lnTo>
                    <a:pt x="790575" y="321469"/>
                  </a:lnTo>
                  <a:lnTo>
                    <a:pt x="881063" y="159544"/>
                  </a:lnTo>
                  <a:lnTo>
                    <a:pt x="950119" y="33337"/>
                  </a:lnTo>
                  <a:lnTo>
                    <a:pt x="966788" y="14287"/>
                  </a:lnTo>
                  <a:lnTo>
                    <a:pt x="983456" y="2381"/>
                  </a:lnTo>
                  <a:lnTo>
                    <a:pt x="995363" y="0"/>
                  </a:lnTo>
                  <a:lnTo>
                    <a:pt x="1012031" y="2381"/>
                  </a:lnTo>
                  <a:lnTo>
                    <a:pt x="1019175" y="14287"/>
                  </a:lnTo>
                  <a:lnTo>
                    <a:pt x="1021556" y="35719"/>
                  </a:lnTo>
                  <a:lnTo>
                    <a:pt x="1012031" y="78581"/>
                  </a:lnTo>
                  <a:lnTo>
                    <a:pt x="938213" y="252412"/>
                  </a:lnTo>
                  <a:lnTo>
                    <a:pt x="809625" y="540544"/>
                  </a:lnTo>
                  <a:lnTo>
                    <a:pt x="688181" y="816769"/>
                  </a:lnTo>
                  <a:lnTo>
                    <a:pt x="545306" y="1138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9115E4F8-16EF-45B9-91B2-7D9089986286}"/>
                </a:ext>
              </a:extLst>
            </p:cNvPr>
            <p:cNvSpPr/>
            <p:nvPr/>
          </p:nvSpPr>
          <p:spPr>
            <a:xfrm>
              <a:off x="5575301" y="3027363"/>
              <a:ext cx="1382713" cy="984250"/>
            </a:xfrm>
            <a:custGeom>
              <a:avLst/>
              <a:gdLst>
                <a:gd name="connsiteX0" fmla="*/ 454819 w 1383507"/>
                <a:gd name="connsiteY0" fmla="*/ 319087 h 985837"/>
                <a:gd name="connsiteX1" fmla="*/ 47625 w 1383507"/>
                <a:gd name="connsiteY1" fmla="*/ 395287 h 985837"/>
                <a:gd name="connsiteX2" fmla="*/ 0 w 1383507"/>
                <a:gd name="connsiteY2" fmla="*/ 202406 h 985837"/>
                <a:gd name="connsiteX3" fmla="*/ 178594 w 1383507"/>
                <a:gd name="connsiteY3" fmla="*/ 197644 h 985837"/>
                <a:gd name="connsiteX4" fmla="*/ 340519 w 1383507"/>
                <a:gd name="connsiteY4" fmla="*/ 178594 h 985837"/>
                <a:gd name="connsiteX5" fmla="*/ 497682 w 1383507"/>
                <a:gd name="connsiteY5" fmla="*/ 150019 h 985837"/>
                <a:gd name="connsiteX6" fmla="*/ 750094 w 1383507"/>
                <a:gd name="connsiteY6" fmla="*/ 95250 h 985837"/>
                <a:gd name="connsiteX7" fmla="*/ 895350 w 1383507"/>
                <a:gd name="connsiteY7" fmla="*/ 66675 h 985837"/>
                <a:gd name="connsiteX8" fmla="*/ 931069 w 1383507"/>
                <a:gd name="connsiteY8" fmla="*/ 54769 h 985837"/>
                <a:gd name="connsiteX9" fmla="*/ 978694 w 1383507"/>
                <a:gd name="connsiteY9" fmla="*/ 26194 h 985837"/>
                <a:gd name="connsiteX10" fmla="*/ 1004888 w 1383507"/>
                <a:gd name="connsiteY10" fmla="*/ 0 h 985837"/>
                <a:gd name="connsiteX11" fmla="*/ 1021557 w 1383507"/>
                <a:gd name="connsiteY11" fmla="*/ 2381 h 985837"/>
                <a:gd name="connsiteX12" fmla="*/ 1100138 w 1383507"/>
                <a:gd name="connsiteY12" fmla="*/ 38100 h 985837"/>
                <a:gd name="connsiteX13" fmla="*/ 1269207 w 1383507"/>
                <a:gd name="connsiteY13" fmla="*/ 121444 h 985837"/>
                <a:gd name="connsiteX14" fmla="*/ 1338263 w 1383507"/>
                <a:gd name="connsiteY14" fmla="*/ 159544 h 985837"/>
                <a:gd name="connsiteX15" fmla="*/ 1364457 w 1383507"/>
                <a:gd name="connsiteY15" fmla="*/ 180975 h 985837"/>
                <a:gd name="connsiteX16" fmla="*/ 1381125 w 1383507"/>
                <a:gd name="connsiteY16" fmla="*/ 200025 h 985837"/>
                <a:gd name="connsiteX17" fmla="*/ 1383507 w 1383507"/>
                <a:gd name="connsiteY17" fmla="*/ 219075 h 985837"/>
                <a:gd name="connsiteX18" fmla="*/ 1381125 w 1383507"/>
                <a:gd name="connsiteY18" fmla="*/ 240506 h 985837"/>
                <a:gd name="connsiteX19" fmla="*/ 1373982 w 1383507"/>
                <a:gd name="connsiteY19" fmla="*/ 266700 h 985837"/>
                <a:gd name="connsiteX20" fmla="*/ 1357313 w 1383507"/>
                <a:gd name="connsiteY20" fmla="*/ 292894 h 985837"/>
                <a:gd name="connsiteX21" fmla="*/ 1295400 w 1383507"/>
                <a:gd name="connsiteY21" fmla="*/ 335756 h 985837"/>
                <a:gd name="connsiteX22" fmla="*/ 1207294 w 1383507"/>
                <a:gd name="connsiteY22" fmla="*/ 619125 h 985837"/>
                <a:gd name="connsiteX23" fmla="*/ 1097757 w 1383507"/>
                <a:gd name="connsiteY23" fmla="*/ 985837 h 985837"/>
                <a:gd name="connsiteX24" fmla="*/ 881063 w 1383507"/>
                <a:gd name="connsiteY24" fmla="*/ 973931 h 985837"/>
                <a:gd name="connsiteX25" fmla="*/ 931069 w 1383507"/>
                <a:gd name="connsiteY25" fmla="*/ 714375 h 985837"/>
                <a:gd name="connsiteX26" fmla="*/ 983457 w 1383507"/>
                <a:gd name="connsiteY26" fmla="*/ 442912 h 985837"/>
                <a:gd name="connsiteX27" fmla="*/ 1009650 w 1383507"/>
                <a:gd name="connsiteY27" fmla="*/ 311944 h 985837"/>
                <a:gd name="connsiteX28" fmla="*/ 1007269 w 1383507"/>
                <a:gd name="connsiteY28" fmla="*/ 292894 h 985837"/>
                <a:gd name="connsiteX29" fmla="*/ 995363 w 1383507"/>
                <a:gd name="connsiteY29" fmla="*/ 273844 h 985837"/>
                <a:gd name="connsiteX30" fmla="*/ 976313 w 1383507"/>
                <a:gd name="connsiteY30" fmla="*/ 259556 h 985837"/>
                <a:gd name="connsiteX31" fmla="*/ 938213 w 1383507"/>
                <a:gd name="connsiteY31" fmla="*/ 247650 h 985837"/>
                <a:gd name="connsiteX32" fmla="*/ 892969 w 1383507"/>
                <a:gd name="connsiteY32" fmla="*/ 247650 h 985837"/>
                <a:gd name="connsiteX33" fmla="*/ 454819 w 1383507"/>
                <a:gd name="connsiteY33" fmla="*/ 3190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3507" h="985837">
                  <a:moveTo>
                    <a:pt x="454819" y="319087"/>
                  </a:moveTo>
                  <a:lnTo>
                    <a:pt x="47625" y="395287"/>
                  </a:lnTo>
                  <a:lnTo>
                    <a:pt x="0" y="202406"/>
                  </a:lnTo>
                  <a:lnTo>
                    <a:pt x="178594" y="197644"/>
                  </a:lnTo>
                  <a:lnTo>
                    <a:pt x="340519" y="178594"/>
                  </a:lnTo>
                  <a:lnTo>
                    <a:pt x="497682" y="150019"/>
                  </a:lnTo>
                  <a:lnTo>
                    <a:pt x="750094" y="95250"/>
                  </a:lnTo>
                  <a:lnTo>
                    <a:pt x="895350" y="66675"/>
                  </a:lnTo>
                  <a:lnTo>
                    <a:pt x="931069" y="54769"/>
                  </a:lnTo>
                  <a:lnTo>
                    <a:pt x="978694" y="26194"/>
                  </a:lnTo>
                  <a:lnTo>
                    <a:pt x="1004888" y="0"/>
                  </a:lnTo>
                  <a:lnTo>
                    <a:pt x="1021557" y="2381"/>
                  </a:lnTo>
                  <a:lnTo>
                    <a:pt x="1100138" y="38100"/>
                  </a:lnTo>
                  <a:lnTo>
                    <a:pt x="1269207" y="121444"/>
                  </a:lnTo>
                  <a:lnTo>
                    <a:pt x="1338263" y="159544"/>
                  </a:lnTo>
                  <a:lnTo>
                    <a:pt x="1364457" y="180975"/>
                  </a:lnTo>
                  <a:lnTo>
                    <a:pt x="1381125" y="200025"/>
                  </a:lnTo>
                  <a:lnTo>
                    <a:pt x="1383507" y="219075"/>
                  </a:lnTo>
                  <a:lnTo>
                    <a:pt x="1381125" y="240506"/>
                  </a:lnTo>
                  <a:lnTo>
                    <a:pt x="1373982" y="266700"/>
                  </a:lnTo>
                  <a:lnTo>
                    <a:pt x="1357313" y="292894"/>
                  </a:lnTo>
                  <a:lnTo>
                    <a:pt x="1295400" y="335756"/>
                  </a:lnTo>
                  <a:lnTo>
                    <a:pt x="1207294" y="619125"/>
                  </a:lnTo>
                  <a:lnTo>
                    <a:pt x="1097757" y="985837"/>
                  </a:lnTo>
                  <a:lnTo>
                    <a:pt x="881063" y="973931"/>
                  </a:lnTo>
                  <a:lnTo>
                    <a:pt x="931069" y="714375"/>
                  </a:lnTo>
                  <a:lnTo>
                    <a:pt x="983457" y="442912"/>
                  </a:lnTo>
                  <a:lnTo>
                    <a:pt x="1009650" y="311944"/>
                  </a:lnTo>
                  <a:lnTo>
                    <a:pt x="1007269" y="292894"/>
                  </a:lnTo>
                  <a:lnTo>
                    <a:pt x="995363" y="273844"/>
                  </a:lnTo>
                  <a:lnTo>
                    <a:pt x="976313" y="259556"/>
                  </a:lnTo>
                  <a:lnTo>
                    <a:pt x="938213" y="247650"/>
                  </a:lnTo>
                  <a:lnTo>
                    <a:pt x="892969" y="247650"/>
                  </a:lnTo>
                  <a:lnTo>
                    <a:pt x="454819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9BFCF5FF-CD8B-450E-8832-B79E2DCCDC5D}"/>
                </a:ext>
              </a:extLst>
            </p:cNvPr>
            <p:cNvSpPr/>
            <p:nvPr/>
          </p:nvSpPr>
          <p:spPr>
            <a:xfrm>
              <a:off x="5680076" y="3922713"/>
              <a:ext cx="1052513" cy="296862"/>
            </a:xfrm>
            <a:custGeom>
              <a:avLst/>
              <a:gdLst>
                <a:gd name="connsiteX0" fmla="*/ 423863 w 1052513"/>
                <a:gd name="connsiteY0" fmla="*/ 250031 h 297656"/>
                <a:gd name="connsiteX1" fmla="*/ 42863 w 1052513"/>
                <a:gd name="connsiteY1" fmla="*/ 297656 h 297656"/>
                <a:gd name="connsiteX2" fmla="*/ 0 w 1052513"/>
                <a:gd name="connsiteY2" fmla="*/ 119062 h 297656"/>
                <a:gd name="connsiteX3" fmla="*/ 428625 w 1052513"/>
                <a:gd name="connsiteY3" fmla="*/ 54769 h 297656"/>
                <a:gd name="connsiteX4" fmla="*/ 807244 w 1052513"/>
                <a:gd name="connsiteY4" fmla="*/ 0 h 297656"/>
                <a:gd name="connsiteX5" fmla="*/ 1009650 w 1052513"/>
                <a:gd name="connsiteY5" fmla="*/ 21431 h 297656"/>
                <a:gd name="connsiteX6" fmla="*/ 1028700 w 1052513"/>
                <a:gd name="connsiteY6" fmla="*/ 35719 h 297656"/>
                <a:gd name="connsiteX7" fmla="*/ 1040607 w 1052513"/>
                <a:gd name="connsiteY7" fmla="*/ 54769 h 297656"/>
                <a:gd name="connsiteX8" fmla="*/ 1047750 w 1052513"/>
                <a:gd name="connsiteY8" fmla="*/ 76200 h 297656"/>
                <a:gd name="connsiteX9" fmla="*/ 1052513 w 1052513"/>
                <a:gd name="connsiteY9" fmla="*/ 97631 h 297656"/>
                <a:gd name="connsiteX10" fmla="*/ 1047750 w 1052513"/>
                <a:gd name="connsiteY10" fmla="*/ 133350 h 297656"/>
                <a:gd name="connsiteX11" fmla="*/ 1026319 w 1052513"/>
                <a:gd name="connsiteY11" fmla="*/ 164306 h 297656"/>
                <a:gd name="connsiteX12" fmla="*/ 983457 w 1052513"/>
                <a:gd name="connsiteY12" fmla="*/ 204787 h 297656"/>
                <a:gd name="connsiteX13" fmla="*/ 778669 w 1052513"/>
                <a:gd name="connsiteY13" fmla="*/ 216694 h 297656"/>
                <a:gd name="connsiteX14" fmla="*/ 423863 w 1052513"/>
                <a:gd name="connsiteY14" fmla="*/ 250031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2513" h="297656">
                  <a:moveTo>
                    <a:pt x="423863" y="250031"/>
                  </a:moveTo>
                  <a:lnTo>
                    <a:pt x="42863" y="297656"/>
                  </a:lnTo>
                  <a:lnTo>
                    <a:pt x="0" y="119062"/>
                  </a:lnTo>
                  <a:lnTo>
                    <a:pt x="428625" y="54769"/>
                  </a:lnTo>
                  <a:lnTo>
                    <a:pt x="807244" y="0"/>
                  </a:lnTo>
                  <a:lnTo>
                    <a:pt x="1009650" y="21431"/>
                  </a:lnTo>
                  <a:lnTo>
                    <a:pt x="1028700" y="35719"/>
                  </a:lnTo>
                  <a:lnTo>
                    <a:pt x="1040607" y="54769"/>
                  </a:lnTo>
                  <a:lnTo>
                    <a:pt x="1047750" y="76200"/>
                  </a:lnTo>
                  <a:lnTo>
                    <a:pt x="1052513" y="97631"/>
                  </a:lnTo>
                  <a:lnTo>
                    <a:pt x="1047750" y="133350"/>
                  </a:lnTo>
                  <a:lnTo>
                    <a:pt x="1026319" y="164306"/>
                  </a:lnTo>
                  <a:lnTo>
                    <a:pt x="983457" y="204787"/>
                  </a:lnTo>
                  <a:lnTo>
                    <a:pt x="778669" y="216694"/>
                  </a:lnTo>
                  <a:lnTo>
                    <a:pt x="423863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93DC4138-4C2D-4DFA-8E6F-0F14122F3157}"/>
                </a:ext>
              </a:extLst>
            </p:cNvPr>
            <p:cNvSpPr/>
            <p:nvPr/>
          </p:nvSpPr>
          <p:spPr>
            <a:xfrm rot="16200000">
              <a:off x="5501482" y="3752057"/>
              <a:ext cx="4059238" cy="638175"/>
            </a:xfrm>
            <a:custGeom>
              <a:avLst/>
              <a:gdLst>
                <a:gd name="connsiteX0" fmla="*/ 1917181 w 4058713"/>
                <a:gd name="connsiteY0" fmla="*/ 547281 h 639061"/>
                <a:gd name="connsiteX1" fmla="*/ 1254326 w 4058713"/>
                <a:gd name="connsiteY1" fmla="*/ 564277 h 639061"/>
                <a:gd name="connsiteX2" fmla="*/ 931397 w 4058713"/>
                <a:gd name="connsiteY2" fmla="*/ 571075 h 639061"/>
                <a:gd name="connsiteX3" fmla="*/ 832818 w 4058713"/>
                <a:gd name="connsiteY3" fmla="*/ 588072 h 639061"/>
                <a:gd name="connsiteX4" fmla="*/ 666255 w 4058713"/>
                <a:gd name="connsiteY4" fmla="*/ 618665 h 639061"/>
                <a:gd name="connsiteX5" fmla="*/ 557478 w 4058713"/>
                <a:gd name="connsiteY5" fmla="*/ 608467 h 639061"/>
                <a:gd name="connsiteX6" fmla="*/ 438504 w 4058713"/>
                <a:gd name="connsiteY6" fmla="*/ 584672 h 639061"/>
                <a:gd name="connsiteX7" fmla="*/ 309333 w 4058713"/>
                <a:gd name="connsiteY7" fmla="*/ 540482 h 639061"/>
                <a:gd name="connsiteX8" fmla="*/ 149568 w 4058713"/>
                <a:gd name="connsiteY8" fmla="*/ 475896 h 639061"/>
                <a:gd name="connsiteX9" fmla="*/ 91780 w 4058713"/>
                <a:gd name="connsiteY9" fmla="*/ 441904 h 639061"/>
                <a:gd name="connsiteX10" fmla="*/ 44191 w 4058713"/>
                <a:gd name="connsiteY10" fmla="*/ 418109 h 639061"/>
                <a:gd name="connsiteX11" fmla="*/ 16997 w 4058713"/>
                <a:gd name="connsiteY11" fmla="*/ 397713 h 639061"/>
                <a:gd name="connsiteX12" fmla="*/ 0 w 4058713"/>
                <a:gd name="connsiteY12" fmla="*/ 370519 h 639061"/>
                <a:gd name="connsiteX13" fmla="*/ 0 w 4058713"/>
                <a:gd name="connsiteY13" fmla="*/ 346724 h 639061"/>
                <a:gd name="connsiteX14" fmla="*/ 10198 w 4058713"/>
                <a:gd name="connsiteY14" fmla="*/ 322930 h 639061"/>
                <a:gd name="connsiteX15" fmla="*/ 33993 w 4058713"/>
                <a:gd name="connsiteY15" fmla="*/ 299135 h 639061"/>
                <a:gd name="connsiteX16" fmla="*/ 142769 w 4058713"/>
                <a:gd name="connsiteY16" fmla="*/ 227750 h 639061"/>
                <a:gd name="connsiteX17" fmla="*/ 210754 w 4058713"/>
                <a:gd name="connsiteY17" fmla="*/ 180161 h 639061"/>
                <a:gd name="connsiteX18" fmla="*/ 662855 w 4058713"/>
                <a:gd name="connsiteY18" fmla="*/ 275340 h 639061"/>
                <a:gd name="connsiteX19" fmla="*/ 679852 w 4058713"/>
                <a:gd name="connsiteY19" fmla="*/ 288937 h 639061"/>
                <a:gd name="connsiteX20" fmla="*/ 693449 w 4058713"/>
                <a:gd name="connsiteY20" fmla="*/ 295736 h 639061"/>
                <a:gd name="connsiteX21" fmla="*/ 713844 w 4058713"/>
                <a:gd name="connsiteY21" fmla="*/ 302534 h 639061"/>
                <a:gd name="connsiteX22" fmla="*/ 744437 w 4058713"/>
                <a:gd name="connsiteY22" fmla="*/ 305933 h 639061"/>
                <a:gd name="connsiteX23" fmla="*/ 1267923 w 4058713"/>
                <a:gd name="connsiteY23" fmla="*/ 299135 h 639061"/>
                <a:gd name="connsiteX24" fmla="*/ 1995364 w 4058713"/>
                <a:gd name="connsiteY24" fmla="*/ 295736 h 639061"/>
                <a:gd name="connsiteX25" fmla="*/ 2855376 w 4058713"/>
                <a:gd name="connsiteY25" fmla="*/ 285538 h 639061"/>
                <a:gd name="connsiteX26" fmla="*/ 3351667 w 4058713"/>
                <a:gd name="connsiteY26" fmla="*/ 282139 h 639061"/>
                <a:gd name="connsiteX27" fmla="*/ 3559022 w 4058713"/>
                <a:gd name="connsiteY27" fmla="*/ 282139 h 639061"/>
                <a:gd name="connsiteX28" fmla="*/ 3630406 w 4058713"/>
                <a:gd name="connsiteY28" fmla="*/ 271941 h 639061"/>
                <a:gd name="connsiteX29" fmla="*/ 3688194 w 4058713"/>
                <a:gd name="connsiteY29" fmla="*/ 258344 h 639061"/>
                <a:gd name="connsiteX30" fmla="*/ 3735783 w 4058713"/>
                <a:gd name="connsiteY30" fmla="*/ 234549 h 639061"/>
                <a:gd name="connsiteX31" fmla="*/ 3786772 w 4058713"/>
                <a:gd name="connsiteY31" fmla="*/ 190359 h 639061"/>
                <a:gd name="connsiteX32" fmla="*/ 3813966 w 4058713"/>
                <a:gd name="connsiteY32" fmla="*/ 149568 h 639061"/>
                <a:gd name="connsiteX33" fmla="*/ 3844559 w 4058713"/>
                <a:gd name="connsiteY33" fmla="*/ 101978 h 639061"/>
                <a:gd name="connsiteX34" fmla="*/ 3871753 w 4058713"/>
                <a:gd name="connsiteY34" fmla="*/ 67985 h 639061"/>
                <a:gd name="connsiteX35" fmla="*/ 3902347 w 4058713"/>
                <a:gd name="connsiteY35" fmla="*/ 40791 h 639061"/>
                <a:gd name="connsiteX36" fmla="*/ 3939739 w 4058713"/>
                <a:gd name="connsiteY36" fmla="*/ 20396 h 639061"/>
                <a:gd name="connsiteX37" fmla="*/ 4055313 w 4058713"/>
                <a:gd name="connsiteY37" fmla="*/ 0 h 639061"/>
                <a:gd name="connsiteX38" fmla="*/ 4058713 w 4058713"/>
                <a:gd name="connsiteY38" fmla="*/ 67985 h 639061"/>
                <a:gd name="connsiteX39" fmla="*/ 3953336 w 4058713"/>
                <a:gd name="connsiteY39" fmla="*/ 180161 h 639061"/>
                <a:gd name="connsiteX40" fmla="*/ 3878552 w 4058713"/>
                <a:gd name="connsiteY40" fmla="*/ 292336 h 639061"/>
                <a:gd name="connsiteX41" fmla="*/ 3759578 w 4058713"/>
                <a:gd name="connsiteY41" fmla="*/ 462299 h 639061"/>
                <a:gd name="connsiteX42" fmla="*/ 3691593 w 4058713"/>
                <a:gd name="connsiteY42" fmla="*/ 574475 h 639061"/>
                <a:gd name="connsiteX43" fmla="*/ 3620208 w 4058713"/>
                <a:gd name="connsiteY43" fmla="*/ 635661 h 639061"/>
                <a:gd name="connsiteX44" fmla="*/ 3599813 w 4058713"/>
                <a:gd name="connsiteY44" fmla="*/ 639061 h 639061"/>
                <a:gd name="connsiteX45" fmla="*/ 3355066 w 4058713"/>
                <a:gd name="connsiteY45" fmla="*/ 550680 h 639061"/>
                <a:gd name="connsiteX46" fmla="*/ 3290481 w 4058713"/>
                <a:gd name="connsiteY46" fmla="*/ 550680 h 639061"/>
                <a:gd name="connsiteX47" fmla="*/ 2688812 w 4058713"/>
                <a:gd name="connsiteY47" fmla="*/ 543881 h 639061"/>
                <a:gd name="connsiteX48" fmla="*/ 1917181 w 4058713"/>
                <a:gd name="connsiteY48" fmla="*/ 547281 h 6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58713" h="639061">
                  <a:moveTo>
                    <a:pt x="1917181" y="547281"/>
                  </a:moveTo>
                  <a:lnTo>
                    <a:pt x="1254326" y="564277"/>
                  </a:lnTo>
                  <a:lnTo>
                    <a:pt x="931397" y="571075"/>
                  </a:lnTo>
                  <a:lnTo>
                    <a:pt x="832818" y="588072"/>
                  </a:lnTo>
                  <a:lnTo>
                    <a:pt x="666255" y="618665"/>
                  </a:lnTo>
                  <a:lnTo>
                    <a:pt x="557478" y="608467"/>
                  </a:lnTo>
                  <a:lnTo>
                    <a:pt x="438504" y="584672"/>
                  </a:lnTo>
                  <a:lnTo>
                    <a:pt x="309333" y="540482"/>
                  </a:lnTo>
                  <a:lnTo>
                    <a:pt x="149568" y="475896"/>
                  </a:lnTo>
                  <a:lnTo>
                    <a:pt x="91780" y="441904"/>
                  </a:lnTo>
                  <a:lnTo>
                    <a:pt x="44191" y="418109"/>
                  </a:lnTo>
                  <a:lnTo>
                    <a:pt x="16997" y="397713"/>
                  </a:lnTo>
                  <a:lnTo>
                    <a:pt x="0" y="370519"/>
                  </a:lnTo>
                  <a:lnTo>
                    <a:pt x="0" y="346724"/>
                  </a:lnTo>
                  <a:lnTo>
                    <a:pt x="10198" y="322930"/>
                  </a:lnTo>
                  <a:lnTo>
                    <a:pt x="33993" y="299135"/>
                  </a:lnTo>
                  <a:lnTo>
                    <a:pt x="142769" y="227750"/>
                  </a:lnTo>
                  <a:lnTo>
                    <a:pt x="210754" y="180161"/>
                  </a:lnTo>
                  <a:lnTo>
                    <a:pt x="662855" y="275340"/>
                  </a:lnTo>
                  <a:lnTo>
                    <a:pt x="679852" y="288937"/>
                  </a:lnTo>
                  <a:lnTo>
                    <a:pt x="693449" y="295736"/>
                  </a:lnTo>
                  <a:lnTo>
                    <a:pt x="713844" y="302534"/>
                  </a:lnTo>
                  <a:lnTo>
                    <a:pt x="744437" y="305933"/>
                  </a:lnTo>
                  <a:lnTo>
                    <a:pt x="1267923" y="299135"/>
                  </a:lnTo>
                  <a:lnTo>
                    <a:pt x="1995364" y="295736"/>
                  </a:lnTo>
                  <a:lnTo>
                    <a:pt x="2855376" y="285538"/>
                  </a:lnTo>
                  <a:lnTo>
                    <a:pt x="3351667" y="282139"/>
                  </a:lnTo>
                  <a:lnTo>
                    <a:pt x="3559022" y="282139"/>
                  </a:lnTo>
                  <a:lnTo>
                    <a:pt x="3630406" y="271941"/>
                  </a:lnTo>
                  <a:lnTo>
                    <a:pt x="3688194" y="258344"/>
                  </a:lnTo>
                  <a:lnTo>
                    <a:pt x="3735783" y="234549"/>
                  </a:lnTo>
                  <a:lnTo>
                    <a:pt x="3786772" y="190359"/>
                  </a:lnTo>
                  <a:lnTo>
                    <a:pt x="3813966" y="149568"/>
                  </a:lnTo>
                  <a:lnTo>
                    <a:pt x="3844559" y="101978"/>
                  </a:lnTo>
                  <a:lnTo>
                    <a:pt x="3871753" y="67985"/>
                  </a:lnTo>
                  <a:lnTo>
                    <a:pt x="3902347" y="40791"/>
                  </a:lnTo>
                  <a:lnTo>
                    <a:pt x="3939739" y="20396"/>
                  </a:lnTo>
                  <a:lnTo>
                    <a:pt x="4055313" y="0"/>
                  </a:lnTo>
                  <a:lnTo>
                    <a:pt x="4058713" y="67985"/>
                  </a:lnTo>
                  <a:lnTo>
                    <a:pt x="3953336" y="180161"/>
                  </a:lnTo>
                  <a:lnTo>
                    <a:pt x="3878552" y="292336"/>
                  </a:lnTo>
                  <a:lnTo>
                    <a:pt x="3759578" y="462299"/>
                  </a:lnTo>
                  <a:lnTo>
                    <a:pt x="3691593" y="574475"/>
                  </a:lnTo>
                  <a:lnTo>
                    <a:pt x="3620208" y="635661"/>
                  </a:lnTo>
                  <a:lnTo>
                    <a:pt x="3599813" y="639061"/>
                  </a:lnTo>
                  <a:lnTo>
                    <a:pt x="3355066" y="550680"/>
                  </a:lnTo>
                  <a:lnTo>
                    <a:pt x="3290481" y="550680"/>
                  </a:lnTo>
                  <a:lnTo>
                    <a:pt x="2688812" y="543881"/>
                  </a:lnTo>
                  <a:lnTo>
                    <a:pt x="1917181" y="547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F95A6C61-D11E-459C-B987-FBD6B693D834}"/>
                </a:ext>
              </a:extLst>
            </p:cNvPr>
            <p:cNvSpPr/>
            <p:nvPr/>
          </p:nvSpPr>
          <p:spPr>
            <a:xfrm>
              <a:off x="6538914" y="5256213"/>
              <a:ext cx="1019175" cy="677862"/>
            </a:xfrm>
            <a:custGeom>
              <a:avLst/>
              <a:gdLst>
                <a:gd name="connsiteX0" fmla="*/ 314325 w 1019175"/>
                <a:gd name="connsiteY0" fmla="*/ 66675 h 678656"/>
                <a:gd name="connsiteX1" fmla="*/ 645318 w 1019175"/>
                <a:gd name="connsiteY1" fmla="*/ 150019 h 678656"/>
                <a:gd name="connsiteX2" fmla="*/ 869156 w 1019175"/>
                <a:gd name="connsiteY2" fmla="*/ 204787 h 678656"/>
                <a:gd name="connsiteX3" fmla="*/ 883443 w 1019175"/>
                <a:gd name="connsiteY3" fmla="*/ 204787 h 678656"/>
                <a:gd name="connsiteX4" fmla="*/ 902493 w 1019175"/>
                <a:gd name="connsiteY4" fmla="*/ 200025 h 678656"/>
                <a:gd name="connsiteX5" fmla="*/ 1019175 w 1019175"/>
                <a:gd name="connsiteY5" fmla="*/ 154781 h 678656"/>
                <a:gd name="connsiteX6" fmla="*/ 907256 w 1019175"/>
                <a:gd name="connsiteY6" fmla="*/ 678656 h 678656"/>
                <a:gd name="connsiteX7" fmla="*/ 852487 w 1019175"/>
                <a:gd name="connsiteY7" fmla="*/ 635794 h 678656"/>
                <a:gd name="connsiteX8" fmla="*/ 783431 w 1019175"/>
                <a:gd name="connsiteY8" fmla="*/ 552450 h 678656"/>
                <a:gd name="connsiteX9" fmla="*/ 726281 w 1019175"/>
                <a:gd name="connsiteY9" fmla="*/ 483394 h 678656"/>
                <a:gd name="connsiteX10" fmla="*/ 664368 w 1019175"/>
                <a:gd name="connsiteY10" fmla="*/ 423862 h 678656"/>
                <a:gd name="connsiteX11" fmla="*/ 581025 w 1019175"/>
                <a:gd name="connsiteY11" fmla="*/ 357187 h 678656"/>
                <a:gd name="connsiteX12" fmla="*/ 473868 w 1019175"/>
                <a:gd name="connsiteY12" fmla="*/ 285750 h 678656"/>
                <a:gd name="connsiteX13" fmla="*/ 316706 w 1019175"/>
                <a:gd name="connsiteY13" fmla="*/ 195262 h 678656"/>
                <a:gd name="connsiteX14" fmla="*/ 69056 w 1019175"/>
                <a:gd name="connsiteY14" fmla="*/ 64294 h 678656"/>
                <a:gd name="connsiteX15" fmla="*/ 28575 w 1019175"/>
                <a:gd name="connsiteY15" fmla="*/ 47625 h 678656"/>
                <a:gd name="connsiteX16" fmla="*/ 7143 w 1019175"/>
                <a:gd name="connsiteY16" fmla="*/ 38100 h 678656"/>
                <a:gd name="connsiteX17" fmla="*/ 2381 w 1019175"/>
                <a:gd name="connsiteY17" fmla="*/ 28575 h 678656"/>
                <a:gd name="connsiteX18" fmla="*/ 0 w 1019175"/>
                <a:gd name="connsiteY18" fmla="*/ 19050 h 678656"/>
                <a:gd name="connsiteX19" fmla="*/ 4762 w 1019175"/>
                <a:gd name="connsiteY19" fmla="*/ 7144 h 678656"/>
                <a:gd name="connsiteX20" fmla="*/ 19050 w 1019175"/>
                <a:gd name="connsiteY20" fmla="*/ 0 h 678656"/>
                <a:gd name="connsiteX21" fmla="*/ 73818 w 1019175"/>
                <a:gd name="connsiteY21" fmla="*/ 0 h 678656"/>
                <a:gd name="connsiteX22" fmla="*/ 314325 w 1019175"/>
                <a:gd name="connsiteY22" fmla="*/ 66675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9175" h="678656">
                  <a:moveTo>
                    <a:pt x="314325" y="66675"/>
                  </a:moveTo>
                  <a:lnTo>
                    <a:pt x="645318" y="150019"/>
                  </a:lnTo>
                  <a:lnTo>
                    <a:pt x="869156" y="204787"/>
                  </a:lnTo>
                  <a:lnTo>
                    <a:pt x="883443" y="204787"/>
                  </a:lnTo>
                  <a:lnTo>
                    <a:pt x="902493" y="200025"/>
                  </a:lnTo>
                  <a:lnTo>
                    <a:pt x="1019175" y="154781"/>
                  </a:lnTo>
                  <a:lnTo>
                    <a:pt x="907256" y="678656"/>
                  </a:lnTo>
                  <a:lnTo>
                    <a:pt x="852487" y="635794"/>
                  </a:lnTo>
                  <a:lnTo>
                    <a:pt x="783431" y="552450"/>
                  </a:lnTo>
                  <a:lnTo>
                    <a:pt x="726281" y="483394"/>
                  </a:lnTo>
                  <a:lnTo>
                    <a:pt x="664368" y="423862"/>
                  </a:lnTo>
                  <a:lnTo>
                    <a:pt x="581025" y="357187"/>
                  </a:lnTo>
                  <a:lnTo>
                    <a:pt x="473868" y="285750"/>
                  </a:lnTo>
                  <a:lnTo>
                    <a:pt x="316706" y="195262"/>
                  </a:lnTo>
                  <a:lnTo>
                    <a:pt x="69056" y="64294"/>
                  </a:lnTo>
                  <a:lnTo>
                    <a:pt x="28575" y="47625"/>
                  </a:lnTo>
                  <a:lnTo>
                    <a:pt x="7143" y="38100"/>
                  </a:lnTo>
                  <a:lnTo>
                    <a:pt x="2381" y="28575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73818" y="0"/>
                  </a:lnTo>
                  <a:lnTo>
                    <a:pt x="3143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9585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E2F998-5F99-4C0F-B035-8BFD4AEF56BE}"/>
              </a:ext>
            </a:extLst>
          </p:cNvPr>
          <p:cNvGrpSpPr/>
          <p:nvPr/>
        </p:nvGrpSpPr>
        <p:grpSpPr>
          <a:xfrm>
            <a:off x="3705225" y="1714501"/>
            <a:ext cx="4686301" cy="4386263"/>
            <a:chOff x="3705225" y="1714501"/>
            <a:chExt cx="4686301" cy="43862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56854063-A251-450B-8516-0D50DE51CED8}"/>
                </a:ext>
              </a:extLst>
            </p:cNvPr>
            <p:cNvSpPr/>
            <p:nvPr/>
          </p:nvSpPr>
          <p:spPr>
            <a:xfrm>
              <a:off x="4171948" y="1714501"/>
              <a:ext cx="838200" cy="576263"/>
            </a:xfrm>
            <a:custGeom>
              <a:avLst/>
              <a:gdLst>
                <a:gd name="connsiteX0" fmla="*/ 435769 w 838200"/>
                <a:gd name="connsiteY0" fmla="*/ 464344 h 576263"/>
                <a:gd name="connsiteX1" fmla="*/ 333375 w 838200"/>
                <a:gd name="connsiteY1" fmla="*/ 383381 h 576263"/>
                <a:gd name="connsiteX2" fmla="*/ 192882 w 838200"/>
                <a:gd name="connsiteY2" fmla="*/ 250031 h 576263"/>
                <a:gd name="connsiteX3" fmla="*/ 71438 w 838200"/>
                <a:gd name="connsiteY3" fmla="*/ 123825 h 576263"/>
                <a:gd name="connsiteX4" fmla="*/ 21432 w 838200"/>
                <a:gd name="connsiteY4" fmla="*/ 71438 h 576263"/>
                <a:gd name="connsiteX5" fmla="*/ 7144 w 838200"/>
                <a:gd name="connsiteY5" fmla="*/ 50006 h 576263"/>
                <a:gd name="connsiteX6" fmla="*/ 0 w 838200"/>
                <a:gd name="connsiteY6" fmla="*/ 23813 h 576263"/>
                <a:gd name="connsiteX7" fmla="*/ 0 w 838200"/>
                <a:gd name="connsiteY7" fmla="*/ 11906 h 576263"/>
                <a:gd name="connsiteX8" fmla="*/ 7144 w 838200"/>
                <a:gd name="connsiteY8" fmla="*/ 2381 h 576263"/>
                <a:gd name="connsiteX9" fmla="*/ 26194 w 838200"/>
                <a:gd name="connsiteY9" fmla="*/ 0 h 576263"/>
                <a:gd name="connsiteX10" fmla="*/ 59532 w 838200"/>
                <a:gd name="connsiteY10" fmla="*/ 14288 h 576263"/>
                <a:gd name="connsiteX11" fmla="*/ 90488 w 838200"/>
                <a:gd name="connsiteY11" fmla="*/ 35719 h 576263"/>
                <a:gd name="connsiteX12" fmla="*/ 111919 w 838200"/>
                <a:gd name="connsiteY12" fmla="*/ 52388 h 576263"/>
                <a:gd name="connsiteX13" fmla="*/ 138113 w 838200"/>
                <a:gd name="connsiteY13" fmla="*/ 69056 h 576263"/>
                <a:gd name="connsiteX14" fmla="*/ 180975 w 838200"/>
                <a:gd name="connsiteY14" fmla="*/ 88106 h 576263"/>
                <a:gd name="connsiteX15" fmla="*/ 247650 w 838200"/>
                <a:gd name="connsiteY15" fmla="*/ 109538 h 576263"/>
                <a:gd name="connsiteX16" fmla="*/ 314325 w 838200"/>
                <a:gd name="connsiteY16" fmla="*/ 126206 h 576263"/>
                <a:gd name="connsiteX17" fmla="*/ 373857 w 838200"/>
                <a:gd name="connsiteY17" fmla="*/ 135731 h 576263"/>
                <a:gd name="connsiteX18" fmla="*/ 433388 w 838200"/>
                <a:gd name="connsiteY18" fmla="*/ 142875 h 576263"/>
                <a:gd name="connsiteX19" fmla="*/ 516732 w 838200"/>
                <a:gd name="connsiteY19" fmla="*/ 150019 h 576263"/>
                <a:gd name="connsiteX20" fmla="*/ 550069 w 838200"/>
                <a:gd name="connsiteY20" fmla="*/ 154781 h 576263"/>
                <a:gd name="connsiteX21" fmla="*/ 595313 w 838200"/>
                <a:gd name="connsiteY21" fmla="*/ 164306 h 576263"/>
                <a:gd name="connsiteX22" fmla="*/ 635794 w 838200"/>
                <a:gd name="connsiteY22" fmla="*/ 185738 h 576263"/>
                <a:gd name="connsiteX23" fmla="*/ 690563 w 838200"/>
                <a:gd name="connsiteY23" fmla="*/ 226219 h 576263"/>
                <a:gd name="connsiteX24" fmla="*/ 731044 w 838200"/>
                <a:gd name="connsiteY24" fmla="*/ 266700 h 576263"/>
                <a:gd name="connsiteX25" fmla="*/ 771525 w 838200"/>
                <a:gd name="connsiteY25" fmla="*/ 326231 h 576263"/>
                <a:gd name="connsiteX26" fmla="*/ 802482 w 838200"/>
                <a:gd name="connsiteY26" fmla="*/ 381000 h 576263"/>
                <a:gd name="connsiteX27" fmla="*/ 828675 w 838200"/>
                <a:gd name="connsiteY27" fmla="*/ 438150 h 576263"/>
                <a:gd name="connsiteX28" fmla="*/ 838200 w 838200"/>
                <a:gd name="connsiteY28" fmla="*/ 476250 h 576263"/>
                <a:gd name="connsiteX29" fmla="*/ 838200 w 838200"/>
                <a:gd name="connsiteY29" fmla="*/ 502444 h 576263"/>
                <a:gd name="connsiteX30" fmla="*/ 831057 w 838200"/>
                <a:gd name="connsiteY30" fmla="*/ 528638 h 576263"/>
                <a:gd name="connsiteX31" fmla="*/ 816769 w 838200"/>
                <a:gd name="connsiteY31" fmla="*/ 547688 h 576263"/>
                <a:gd name="connsiteX32" fmla="*/ 788194 w 838200"/>
                <a:gd name="connsiteY32" fmla="*/ 561975 h 576263"/>
                <a:gd name="connsiteX33" fmla="*/ 742950 w 838200"/>
                <a:gd name="connsiteY33" fmla="*/ 576263 h 576263"/>
                <a:gd name="connsiteX34" fmla="*/ 707232 w 838200"/>
                <a:gd name="connsiteY34" fmla="*/ 576263 h 576263"/>
                <a:gd name="connsiteX35" fmla="*/ 652463 w 838200"/>
                <a:gd name="connsiteY35" fmla="*/ 564356 h 576263"/>
                <a:gd name="connsiteX36" fmla="*/ 597694 w 838200"/>
                <a:gd name="connsiteY36" fmla="*/ 545306 h 576263"/>
                <a:gd name="connsiteX37" fmla="*/ 540544 w 838200"/>
                <a:gd name="connsiteY37" fmla="*/ 521494 h 576263"/>
                <a:gd name="connsiteX38" fmla="*/ 435769 w 838200"/>
                <a:gd name="connsiteY38" fmla="*/ 4643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38200" h="576263">
                  <a:moveTo>
                    <a:pt x="435769" y="464344"/>
                  </a:moveTo>
                  <a:lnTo>
                    <a:pt x="333375" y="383381"/>
                  </a:lnTo>
                  <a:lnTo>
                    <a:pt x="192882" y="250031"/>
                  </a:lnTo>
                  <a:lnTo>
                    <a:pt x="71438" y="123825"/>
                  </a:lnTo>
                  <a:lnTo>
                    <a:pt x="21432" y="71438"/>
                  </a:lnTo>
                  <a:lnTo>
                    <a:pt x="7144" y="50006"/>
                  </a:lnTo>
                  <a:lnTo>
                    <a:pt x="0" y="23813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59532" y="14288"/>
                  </a:lnTo>
                  <a:lnTo>
                    <a:pt x="90488" y="35719"/>
                  </a:lnTo>
                  <a:lnTo>
                    <a:pt x="111919" y="52388"/>
                  </a:lnTo>
                  <a:lnTo>
                    <a:pt x="138113" y="69056"/>
                  </a:lnTo>
                  <a:lnTo>
                    <a:pt x="180975" y="88106"/>
                  </a:lnTo>
                  <a:lnTo>
                    <a:pt x="247650" y="109538"/>
                  </a:lnTo>
                  <a:lnTo>
                    <a:pt x="314325" y="126206"/>
                  </a:lnTo>
                  <a:lnTo>
                    <a:pt x="373857" y="135731"/>
                  </a:lnTo>
                  <a:lnTo>
                    <a:pt x="433388" y="142875"/>
                  </a:lnTo>
                  <a:lnTo>
                    <a:pt x="516732" y="150019"/>
                  </a:lnTo>
                  <a:lnTo>
                    <a:pt x="550069" y="154781"/>
                  </a:lnTo>
                  <a:lnTo>
                    <a:pt x="595313" y="164306"/>
                  </a:lnTo>
                  <a:lnTo>
                    <a:pt x="635794" y="185738"/>
                  </a:lnTo>
                  <a:lnTo>
                    <a:pt x="690563" y="226219"/>
                  </a:lnTo>
                  <a:lnTo>
                    <a:pt x="731044" y="266700"/>
                  </a:lnTo>
                  <a:lnTo>
                    <a:pt x="771525" y="326231"/>
                  </a:lnTo>
                  <a:lnTo>
                    <a:pt x="802482" y="381000"/>
                  </a:lnTo>
                  <a:lnTo>
                    <a:pt x="828675" y="438150"/>
                  </a:lnTo>
                  <a:lnTo>
                    <a:pt x="838200" y="476250"/>
                  </a:lnTo>
                  <a:lnTo>
                    <a:pt x="838200" y="502444"/>
                  </a:lnTo>
                  <a:lnTo>
                    <a:pt x="831057" y="528638"/>
                  </a:lnTo>
                  <a:lnTo>
                    <a:pt x="816769" y="547688"/>
                  </a:lnTo>
                  <a:lnTo>
                    <a:pt x="788194" y="561975"/>
                  </a:lnTo>
                  <a:lnTo>
                    <a:pt x="742950" y="576263"/>
                  </a:lnTo>
                  <a:lnTo>
                    <a:pt x="707232" y="576263"/>
                  </a:lnTo>
                  <a:lnTo>
                    <a:pt x="652463" y="564356"/>
                  </a:lnTo>
                  <a:lnTo>
                    <a:pt x="597694" y="545306"/>
                  </a:lnTo>
                  <a:lnTo>
                    <a:pt x="540544" y="521494"/>
                  </a:lnTo>
                  <a:lnTo>
                    <a:pt x="435769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3CD7695-B566-45D0-AB0B-748F31231BCB}"/>
                </a:ext>
              </a:extLst>
            </p:cNvPr>
            <p:cNvSpPr/>
            <p:nvPr/>
          </p:nvSpPr>
          <p:spPr>
            <a:xfrm>
              <a:off x="3838574" y="2811464"/>
              <a:ext cx="796925" cy="617537"/>
            </a:xfrm>
            <a:custGeom>
              <a:avLst/>
              <a:gdLst>
                <a:gd name="connsiteX0" fmla="*/ 376238 w 797719"/>
                <a:gd name="connsiteY0" fmla="*/ 490538 h 616744"/>
                <a:gd name="connsiteX1" fmla="*/ 261938 w 797719"/>
                <a:gd name="connsiteY1" fmla="*/ 388144 h 616744"/>
                <a:gd name="connsiteX2" fmla="*/ 171450 w 797719"/>
                <a:gd name="connsiteY2" fmla="*/ 280988 h 616744"/>
                <a:gd name="connsiteX3" fmla="*/ 92869 w 797719"/>
                <a:gd name="connsiteY3" fmla="*/ 178594 h 616744"/>
                <a:gd name="connsiteX4" fmla="*/ 45244 w 797719"/>
                <a:gd name="connsiteY4" fmla="*/ 111919 h 616744"/>
                <a:gd name="connsiteX5" fmla="*/ 19050 w 797719"/>
                <a:gd name="connsiteY5" fmla="*/ 66675 h 616744"/>
                <a:gd name="connsiteX6" fmla="*/ 7144 w 797719"/>
                <a:gd name="connsiteY6" fmla="*/ 45244 h 616744"/>
                <a:gd name="connsiteX7" fmla="*/ 0 w 797719"/>
                <a:gd name="connsiteY7" fmla="*/ 21432 h 616744"/>
                <a:gd name="connsiteX8" fmla="*/ 2382 w 797719"/>
                <a:gd name="connsiteY8" fmla="*/ 7144 h 616744"/>
                <a:gd name="connsiteX9" fmla="*/ 14288 w 797719"/>
                <a:gd name="connsiteY9" fmla="*/ 0 h 616744"/>
                <a:gd name="connsiteX10" fmla="*/ 26194 w 797719"/>
                <a:gd name="connsiteY10" fmla="*/ 0 h 616744"/>
                <a:gd name="connsiteX11" fmla="*/ 52388 w 797719"/>
                <a:gd name="connsiteY11" fmla="*/ 9525 h 616744"/>
                <a:gd name="connsiteX12" fmla="*/ 111919 w 797719"/>
                <a:gd name="connsiteY12" fmla="*/ 47625 h 616744"/>
                <a:gd name="connsiteX13" fmla="*/ 154782 w 797719"/>
                <a:gd name="connsiteY13" fmla="*/ 76200 h 616744"/>
                <a:gd name="connsiteX14" fmla="*/ 200025 w 797719"/>
                <a:gd name="connsiteY14" fmla="*/ 102394 h 616744"/>
                <a:gd name="connsiteX15" fmla="*/ 259557 w 797719"/>
                <a:gd name="connsiteY15" fmla="*/ 130969 h 616744"/>
                <a:gd name="connsiteX16" fmla="*/ 342900 w 797719"/>
                <a:gd name="connsiteY16" fmla="*/ 161925 h 616744"/>
                <a:gd name="connsiteX17" fmla="*/ 469107 w 797719"/>
                <a:gd name="connsiteY17" fmla="*/ 197644 h 616744"/>
                <a:gd name="connsiteX18" fmla="*/ 590550 w 797719"/>
                <a:gd name="connsiteY18" fmla="*/ 228600 h 616744"/>
                <a:gd name="connsiteX19" fmla="*/ 645319 w 797719"/>
                <a:gd name="connsiteY19" fmla="*/ 245269 h 616744"/>
                <a:gd name="connsiteX20" fmla="*/ 688182 w 797719"/>
                <a:gd name="connsiteY20" fmla="*/ 266700 h 616744"/>
                <a:gd name="connsiteX21" fmla="*/ 719138 w 797719"/>
                <a:gd name="connsiteY21" fmla="*/ 290513 h 616744"/>
                <a:gd name="connsiteX22" fmla="*/ 740569 w 797719"/>
                <a:gd name="connsiteY22" fmla="*/ 316707 h 616744"/>
                <a:gd name="connsiteX23" fmla="*/ 759619 w 797719"/>
                <a:gd name="connsiteY23" fmla="*/ 338138 h 616744"/>
                <a:gd name="connsiteX24" fmla="*/ 771525 w 797719"/>
                <a:gd name="connsiteY24" fmla="*/ 369094 h 616744"/>
                <a:gd name="connsiteX25" fmla="*/ 785813 w 797719"/>
                <a:gd name="connsiteY25" fmla="*/ 411957 h 616744"/>
                <a:gd name="connsiteX26" fmla="*/ 792957 w 797719"/>
                <a:gd name="connsiteY26" fmla="*/ 450057 h 616744"/>
                <a:gd name="connsiteX27" fmla="*/ 797719 w 797719"/>
                <a:gd name="connsiteY27" fmla="*/ 495300 h 616744"/>
                <a:gd name="connsiteX28" fmla="*/ 785813 w 797719"/>
                <a:gd name="connsiteY28" fmla="*/ 545307 h 616744"/>
                <a:gd name="connsiteX29" fmla="*/ 769144 w 797719"/>
                <a:gd name="connsiteY29" fmla="*/ 573882 h 616744"/>
                <a:gd name="connsiteX30" fmla="*/ 738188 w 797719"/>
                <a:gd name="connsiteY30" fmla="*/ 595313 h 616744"/>
                <a:gd name="connsiteX31" fmla="*/ 702469 w 797719"/>
                <a:gd name="connsiteY31" fmla="*/ 611982 h 616744"/>
                <a:gd name="connsiteX32" fmla="*/ 661988 w 797719"/>
                <a:gd name="connsiteY32" fmla="*/ 616744 h 616744"/>
                <a:gd name="connsiteX33" fmla="*/ 611982 w 797719"/>
                <a:gd name="connsiteY33" fmla="*/ 616744 h 616744"/>
                <a:gd name="connsiteX34" fmla="*/ 573882 w 797719"/>
                <a:gd name="connsiteY34" fmla="*/ 609600 h 616744"/>
                <a:gd name="connsiteX35" fmla="*/ 500063 w 797719"/>
                <a:gd name="connsiteY35" fmla="*/ 578644 h 616744"/>
                <a:gd name="connsiteX36" fmla="*/ 376238 w 797719"/>
                <a:gd name="connsiteY36" fmla="*/ 490538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7719" h="616744">
                  <a:moveTo>
                    <a:pt x="376238" y="490538"/>
                  </a:moveTo>
                  <a:lnTo>
                    <a:pt x="261938" y="388144"/>
                  </a:lnTo>
                  <a:lnTo>
                    <a:pt x="171450" y="280988"/>
                  </a:lnTo>
                  <a:lnTo>
                    <a:pt x="92869" y="178594"/>
                  </a:lnTo>
                  <a:lnTo>
                    <a:pt x="45244" y="111919"/>
                  </a:lnTo>
                  <a:lnTo>
                    <a:pt x="19050" y="66675"/>
                  </a:lnTo>
                  <a:lnTo>
                    <a:pt x="7144" y="45244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52388" y="9525"/>
                  </a:lnTo>
                  <a:lnTo>
                    <a:pt x="111919" y="47625"/>
                  </a:lnTo>
                  <a:lnTo>
                    <a:pt x="154782" y="76200"/>
                  </a:lnTo>
                  <a:lnTo>
                    <a:pt x="200025" y="102394"/>
                  </a:lnTo>
                  <a:lnTo>
                    <a:pt x="259557" y="130969"/>
                  </a:lnTo>
                  <a:lnTo>
                    <a:pt x="342900" y="161925"/>
                  </a:lnTo>
                  <a:lnTo>
                    <a:pt x="469107" y="197644"/>
                  </a:lnTo>
                  <a:lnTo>
                    <a:pt x="590550" y="228600"/>
                  </a:lnTo>
                  <a:lnTo>
                    <a:pt x="645319" y="245269"/>
                  </a:lnTo>
                  <a:lnTo>
                    <a:pt x="688182" y="266700"/>
                  </a:lnTo>
                  <a:lnTo>
                    <a:pt x="719138" y="290513"/>
                  </a:lnTo>
                  <a:lnTo>
                    <a:pt x="740569" y="316707"/>
                  </a:lnTo>
                  <a:lnTo>
                    <a:pt x="759619" y="338138"/>
                  </a:lnTo>
                  <a:lnTo>
                    <a:pt x="771525" y="369094"/>
                  </a:lnTo>
                  <a:lnTo>
                    <a:pt x="785813" y="411957"/>
                  </a:lnTo>
                  <a:lnTo>
                    <a:pt x="792957" y="450057"/>
                  </a:lnTo>
                  <a:lnTo>
                    <a:pt x="797719" y="495300"/>
                  </a:lnTo>
                  <a:lnTo>
                    <a:pt x="785813" y="545307"/>
                  </a:lnTo>
                  <a:lnTo>
                    <a:pt x="769144" y="573882"/>
                  </a:lnTo>
                  <a:lnTo>
                    <a:pt x="738188" y="595313"/>
                  </a:lnTo>
                  <a:lnTo>
                    <a:pt x="702469" y="611982"/>
                  </a:lnTo>
                  <a:lnTo>
                    <a:pt x="661988" y="616744"/>
                  </a:lnTo>
                  <a:lnTo>
                    <a:pt x="611982" y="616744"/>
                  </a:lnTo>
                  <a:lnTo>
                    <a:pt x="573882" y="609600"/>
                  </a:lnTo>
                  <a:lnTo>
                    <a:pt x="500063" y="578644"/>
                  </a:lnTo>
                  <a:lnTo>
                    <a:pt x="376238" y="490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84E02174-D574-4C9A-8333-3B50C907A993}"/>
                </a:ext>
              </a:extLst>
            </p:cNvPr>
            <p:cNvSpPr/>
            <p:nvPr/>
          </p:nvSpPr>
          <p:spPr>
            <a:xfrm>
              <a:off x="3705225" y="5049839"/>
              <a:ext cx="471488" cy="688975"/>
            </a:xfrm>
            <a:custGeom>
              <a:avLst/>
              <a:gdLst>
                <a:gd name="connsiteX0" fmla="*/ 178594 w 471488"/>
                <a:gd name="connsiteY0" fmla="*/ 533400 h 688182"/>
                <a:gd name="connsiteX1" fmla="*/ 102394 w 471488"/>
                <a:gd name="connsiteY1" fmla="*/ 409575 h 688182"/>
                <a:gd name="connsiteX2" fmla="*/ 66675 w 471488"/>
                <a:gd name="connsiteY2" fmla="*/ 338138 h 688182"/>
                <a:gd name="connsiteX3" fmla="*/ 47625 w 471488"/>
                <a:gd name="connsiteY3" fmla="*/ 283369 h 688182"/>
                <a:gd name="connsiteX4" fmla="*/ 23813 w 471488"/>
                <a:gd name="connsiteY4" fmla="*/ 200025 h 688182"/>
                <a:gd name="connsiteX5" fmla="*/ 9525 w 471488"/>
                <a:gd name="connsiteY5" fmla="*/ 126207 h 688182"/>
                <a:gd name="connsiteX6" fmla="*/ 0 w 471488"/>
                <a:gd name="connsiteY6" fmla="*/ 71438 h 688182"/>
                <a:gd name="connsiteX7" fmla="*/ 0 w 471488"/>
                <a:gd name="connsiteY7" fmla="*/ 35719 h 688182"/>
                <a:gd name="connsiteX8" fmla="*/ 2381 w 471488"/>
                <a:gd name="connsiteY8" fmla="*/ 16669 h 688182"/>
                <a:gd name="connsiteX9" fmla="*/ 4763 w 471488"/>
                <a:gd name="connsiteY9" fmla="*/ 4763 h 688182"/>
                <a:gd name="connsiteX10" fmla="*/ 11906 w 471488"/>
                <a:gd name="connsiteY10" fmla="*/ 0 h 688182"/>
                <a:gd name="connsiteX11" fmla="*/ 26194 w 471488"/>
                <a:gd name="connsiteY11" fmla="*/ 0 h 688182"/>
                <a:gd name="connsiteX12" fmla="*/ 42863 w 471488"/>
                <a:gd name="connsiteY12" fmla="*/ 7144 h 688182"/>
                <a:gd name="connsiteX13" fmla="*/ 78581 w 471488"/>
                <a:gd name="connsiteY13" fmla="*/ 45244 h 688182"/>
                <a:gd name="connsiteX14" fmla="*/ 95250 w 471488"/>
                <a:gd name="connsiteY14" fmla="*/ 71438 h 688182"/>
                <a:gd name="connsiteX15" fmla="*/ 114300 w 471488"/>
                <a:gd name="connsiteY15" fmla="*/ 100013 h 688182"/>
                <a:gd name="connsiteX16" fmla="*/ 135731 w 471488"/>
                <a:gd name="connsiteY16" fmla="*/ 123825 h 688182"/>
                <a:gd name="connsiteX17" fmla="*/ 159544 w 471488"/>
                <a:gd name="connsiteY17" fmla="*/ 142875 h 688182"/>
                <a:gd name="connsiteX18" fmla="*/ 188119 w 471488"/>
                <a:gd name="connsiteY18" fmla="*/ 154782 h 688182"/>
                <a:gd name="connsiteX19" fmla="*/ 214313 w 471488"/>
                <a:gd name="connsiteY19" fmla="*/ 161925 h 688182"/>
                <a:gd name="connsiteX20" fmla="*/ 257175 w 471488"/>
                <a:gd name="connsiteY20" fmla="*/ 161925 h 688182"/>
                <a:gd name="connsiteX21" fmla="*/ 471488 w 471488"/>
                <a:gd name="connsiteY21" fmla="*/ 521494 h 688182"/>
                <a:gd name="connsiteX22" fmla="*/ 452438 w 471488"/>
                <a:gd name="connsiteY22" fmla="*/ 592932 h 688182"/>
                <a:gd name="connsiteX23" fmla="*/ 438150 w 471488"/>
                <a:gd name="connsiteY23" fmla="*/ 638175 h 688182"/>
                <a:gd name="connsiteX24" fmla="*/ 423863 w 471488"/>
                <a:gd name="connsiteY24" fmla="*/ 659607 h 688182"/>
                <a:gd name="connsiteX25" fmla="*/ 390525 w 471488"/>
                <a:gd name="connsiteY25" fmla="*/ 683419 h 688182"/>
                <a:gd name="connsiteX26" fmla="*/ 371475 w 471488"/>
                <a:gd name="connsiteY26" fmla="*/ 688182 h 688182"/>
                <a:gd name="connsiteX27" fmla="*/ 347663 w 471488"/>
                <a:gd name="connsiteY27" fmla="*/ 685800 h 688182"/>
                <a:gd name="connsiteX28" fmla="*/ 319088 w 471488"/>
                <a:gd name="connsiteY28" fmla="*/ 676275 h 688182"/>
                <a:gd name="connsiteX29" fmla="*/ 292894 w 471488"/>
                <a:gd name="connsiteY29" fmla="*/ 661988 h 688182"/>
                <a:gd name="connsiteX30" fmla="*/ 259556 w 471488"/>
                <a:gd name="connsiteY30" fmla="*/ 635794 h 688182"/>
                <a:gd name="connsiteX31" fmla="*/ 178594 w 471488"/>
                <a:gd name="connsiteY31" fmla="*/ 5334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688182">
                  <a:moveTo>
                    <a:pt x="178594" y="533400"/>
                  </a:moveTo>
                  <a:lnTo>
                    <a:pt x="102394" y="409575"/>
                  </a:lnTo>
                  <a:lnTo>
                    <a:pt x="66675" y="338138"/>
                  </a:lnTo>
                  <a:lnTo>
                    <a:pt x="47625" y="283369"/>
                  </a:lnTo>
                  <a:lnTo>
                    <a:pt x="23813" y="200025"/>
                  </a:lnTo>
                  <a:lnTo>
                    <a:pt x="9525" y="126207"/>
                  </a:lnTo>
                  <a:lnTo>
                    <a:pt x="0" y="71438"/>
                  </a:lnTo>
                  <a:lnTo>
                    <a:pt x="0" y="35719"/>
                  </a:lnTo>
                  <a:lnTo>
                    <a:pt x="2381" y="16669"/>
                  </a:lnTo>
                  <a:lnTo>
                    <a:pt x="4763" y="4763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2863" y="7144"/>
                  </a:lnTo>
                  <a:lnTo>
                    <a:pt x="78581" y="45244"/>
                  </a:lnTo>
                  <a:lnTo>
                    <a:pt x="95250" y="71438"/>
                  </a:lnTo>
                  <a:lnTo>
                    <a:pt x="114300" y="100013"/>
                  </a:lnTo>
                  <a:lnTo>
                    <a:pt x="135731" y="123825"/>
                  </a:lnTo>
                  <a:lnTo>
                    <a:pt x="159544" y="142875"/>
                  </a:lnTo>
                  <a:lnTo>
                    <a:pt x="188119" y="154782"/>
                  </a:lnTo>
                  <a:lnTo>
                    <a:pt x="214313" y="161925"/>
                  </a:lnTo>
                  <a:lnTo>
                    <a:pt x="257175" y="161925"/>
                  </a:lnTo>
                  <a:lnTo>
                    <a:pt x="471488" y="521494"/>
                  </a:lnTo>
                  <a:lnTo>
                    <a:pt x="452438" y="592932"/>
                  </a:lnTo>
                  <a:lnTo>
                    <a:pt x="438150" y="638175"/>
                  </a:lnTo>
                  <a:lnTo>
                    <a:pt x="423863" y="659607"/>
                  </a:lnTo>
                  <a:lnTo>
                    <a:pt x="390525" y="683419"/>
                  </a:lnTo>
                  <a:lnTo>
                    <a:pt x="371475" y="688182"/>
                  </a:lnTo>
                  <a:lnTo>
                    <a:pt x="347663" y="685800"/>
                  </a:lnTo>
                  <a:lnTo>
                    <a:pt x="319088" y="676275"/>
                  </a:lnTo>
                  <a:lnTo>
                    <a:pt x="292894" y="661988"/>
                  </a:lnTo>
                  <a:lnTo>
                    <a:pt x="259556" y="635794"/>
                  </a:lnTo>
                  <a:lnTo>
                    <a:pt x="178594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5CC1BA34-1A77-440B-AD64-E9E86927E830}"/>
                </a:ext>
              </a:extLst>
            </p:cNvPr>
            <p:cNvSpPr/>
            <p:nvPr/>
          </p:nvSpPr>
          <p:spPr>
            <a:xfrm>
              <a:off x="5294313" y="3097213"/>
              <a:ext cx="481012" cy="1320800"/>
            </a:xfrm>
            <a:custGeom>
              <a:avLst/>
              <a:gdLst>
                <a:gd name="connsiteX0" fmla="*/ 211931 w 481012"/>
                <a:gd name="connsiteY0" fmla="*/ 657225 h 1319213"/>
                <a:gd name="connsiteX1" fmla="*/ 154781 w 481012"/>
                <a:gd name="connsiteY1" fmla="*/ 352425 h 1319213"/>
                <a:gd name="connsiteX2" fmla="*/ 121444 w 481012"/>
                <a:gd name="connsiteY2" fmla="*/ 238125 h 1319213"/>
                <a:gd name="connsiteX3" fmla="*/ 78581 w 481012"/>
                <a:gd name="connsiteY3" fmla="*/ 145257 h 1319213"/>
                <a:gd name="connsiteX4" fmla="*/ 38100 w 481012"/>
                <a:gd name="connsiteY4" fmla="*/ 95250 h 1319213"/>
                <a:gd name="connsiteX5" fmla="*/ 19050 w 481012"/>
                <a:gd name="connsiteY5" fmla="*/ 76200 h 1319213"/>
                <a:gd name="connsiteX6" fmla="*/ 9525 w 481012"/>
                <a:gd name="connsiteY6" fmla="*/ 57150 h 1319213"/>
                <a:gd name="connsiteX7" fmla="*/ 2381 w 481012"/>
                <a:gd name="connsiteY7" fmla="*/ 38100 h 1319213"/>
                <a:gd name="connsiteX8" fmla="*/ 0 w 481012"/>
                <a:gd name="connsiteY8" fmla="*/ 26194 h 1319213"/>
                <a:gd name="connsiteX9" fmla="*/ 2381 w 481012"/>
                <a:gd name="connsiteY9" fmla="*/ 11907 h 1319213"/>
                <a:gd name="connsiteX10" fmla="*/ 9525 w 481012"/>
                <a:gd name="connsiteY10" fmla="*/ 4763 h 1319213"/>
                <a:gd name="connsiteX11" fmla="*/ 21431 w 481012"/>
                <a:gd name="connsiteY11" fmla="*/ 0 h 1319213"/>
                <a:gd name="connsiteX12" fmla="*/ 38100 w 481012"/>
                <a:gd name="connsiteY12" fmla="*/ 2382 h 1319213"/>
                <a:gd name="connsiteX13" fmla="*/ 59531 w 481012"/>
                <a:gd name="connsiteY13" fmla="*/ 11907 h 1319213"/>
                <a:gd name="connsiteX14" fmla="*/ 116681 w 481012"/>
                <a:gd name="connsiteY14" fmla="*/ 23813 h 1319213"/>
                <a:gd name="connsiteX15" fmla="*/ 161925 w 481012"/>
                <a:gd name="connsiteY15" fmla="*/ 35719 h 1319213"/>
                <a:gd name="connsiteX16" fmla="*/ 223837 w 481012"/>
                <a:gd name="connsiteY16" fmla="*/ 59532 h 1319213"/>
                <a:gd name="connsiteX17" fmla="*/ 278606 w 481012"/>
                <a:gd name="connsiteY17" fmla="*/ 88107 h 1319213"/>
                <a:gd name="connsiteX18" fmla="*/ 328612 w 481012"/>
                <a:gd name="connsiteY18" fmla="*/ 128588 h 1319213"/>
                <a:gd name="connsiteX19" fmla="*/ 357187 w 481012"/>
                <a:gd name="connsiteY19" fmla="*/ 152400 h 1319213"/>
                <a:gd name="connsiteX20" fmla="*/ 388144 w 481012"/>
                <a:gd name="connsiteY20" fmla="*/ 283369 h 1319213"/>
                <a:gd name="connsiteX21" fmla="*/ 423862 w 481012"/>
                <a:gd name="connsiteY21" fmla="*/ 571500 h 1319213"/>
                <a:gd name="connsiteX22" fmla="*/ 464344 w 481012"/>
                <a:gd name="connsiteY22" fmla="*/ 950119 h 1319213"/>
                <a:gd name="connsiteX23" fmla="*/ 476250 w 481012"/>
                <a:gd name="connsiteY23" fmla="*/ 1081088 h 1319213"/>
                <a:gd name="connsiteX24" fmla="*/ 481012 w 481012"/>
                <a:gd name="connsiteY24" fmla="*/ 1143000 h 1319213"/>
                <a:gd name="connsiteX25" fmla="*/ 476250 w 481012"/>
                <a:gd name="connsiteY25" fmla="*/ 1200150 h 1319213"/>
                <a:gd name="connsiteX26" fmla="*/ 469106 w 481012"/>
                <a:gd name="connsiteY26" fmla="*/ 1247775 h 1319213"/>
                <a:gd name="connsiteX27" fmla="*/ 454819 w 481012"/>
                <a:gd name="connsiteY27" fmla="*/ 1295400 h 1319213"/>
                <a:gd name="connsiteX28" fmla="*/ 445294 w 481012"/>
                <a:gd name="connsiteY28" fmla="*/ 1309688 h 1319213"/>
                <a:gd name="connsiteX29" fmla="*/ 433387 w 481012"/>
                <a:gd name="connsiteY29" fmla="*/ 1316832 h 1319213"/>
                <a:gd name="connsiteX30" fmla="*/ 419100 w 481012"/>
                <a:gd name="connsiteY30" fmla="*/ 1319213 h 1319213"/>
                <a:gd name="connsiteX31" fmla="*/ 378619 w 481012"/>
                <a:gd name="connsiteY31" fmla="*/ 1312069 h 1319213"/>
                <a:gd name="connsiteX32" fmla="*/ 350044 w 481012"/>
                <a:gd name="connsiteY32" fmla="*/ 1290638 h 1319213"/>
                <a:gd name="connsiteX33" fmla="*/ 304800 w 481012"/>
                <a:gd name="connsiteY33" fmla="*/ 1240632 h 1319213"/>
                <a:gd name="connsiteX34" fmla="*/ 238125 w 481012"/>
                <a:gd name="connsiteY34" fmla="*/ 1119188 h 1319213"/>
                <a:gd name="connsiteX35" fmla="*/ 240506 w 481012"/>
                <a:gd name="connsiteY35" fmla="*/ 1083469 h 1319213"/>
                <a:gd name="connsiteX36" fmla="*/ 247650 w 481012"/>
                <a:gd name="connsiteY36" fmla="*/ 1016794 h 1319213"/>
                <a:gd name="connsiteX37" fmla="*/ 247650 w 481012"/>
                <a:gd name="connsiteY37" fmla="*/ 954882 h 1319213"/>
                <a:gd name="connsiteX38" fmla="*/ 240506 w 481012"/>
                <a:gd name="connsiteY38" fmla="*/ 866775 h 1319213"/>
                <a:gd name="connsiteX39" fmla="*/ 211931 w 481012"/>
                <a:gd name="connsiteY39" fmla="*/ 657225 h 1319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1012" h="1319213">
                  <a:moveTo>
                    <a:pt x="211931" y="657225"/>
                  </a:moveTo>
                  <a:lnTo>
                    <a:pt x="154781" y="352425"/>
                  </a:lnTo>
                  <a:lnTo>
                    <a:pt x="121444" y="238125"/>
                  </a:lnTo>
                  <a:lnTo>
                    <a:pt x="78581" y="145257"/>
                  </a:lnTo>
                  <a:lnTo>
                    <a:pt x="38100" y="95250"/>
                  </a:lnTo>
                  <a:lnTo>
                    <a:pt x="19050" y="76200"/>
                  </a:lnTo>
                  <a:lnTo>
                    <a:pt x="9525" y="57150"/>
                  </a:lnTo>
                  <a:lnTo>
                    <a:pt x="2381" y="38100"/>
                  </a:lnTo>
                  <a:lnTo>
                    <a:pt x="0" y="26194"/>
                  </a:lnTo>
                  <a:lnTo>
                    <a:pt x="2381" y="11907"/>
                  </a:lnTo>
                  <a:lnTo>
                    <a:pt x="9525" y="4763"/>
                  </a:lnTo>
                  <a:lnTo>
                    <a:pt x="21431" y="0"/>
                  </a:lnTo>
                  <a:lnTo>
                    <a:pt x="38100" y="2382"/>
                  </a:lnTo>
                  <a:lnTo>
                    <a:pt x="59531" y="11907"/>
                  </a:lnTo>
                  <a:lnTo>
                    <a:pt x="116681" y="23813"/>
                  </a:lnTo>
                  <a:lnTo>
                    <a:pt x="161925" y="35719"/>
                  </a:lnTo>
                  <a:lnTo>
                    <a:pt x="223837" y="59532"/>
                  </a:lnTo>
                  <a:lnTo>
                    <a:pt x="278606" y="88107"/>
                  </a:lnTo>
                  <a:lnTo>
                    <a:pt x="328612" y="128588"/>
                  </a:lnTo>
                  <a:lnTo>
                    <a:pt x="357187" y="152400"/>
                  </a:lnTo>
                  <a:lnTo>
                    <a:pt x="388144" y="283369"/>
                  </a:lnTo>
                  <a:lnTo>
                    <a:pt x="423862" y="571500"/>
                  </a:lnTo>
                  <a:lnTo>
                    <a:pt x="464344" y="950119"/>
                  </a:lnTo>
                  <a:lnTo>
                    <a:pt x="476250" y="1081088"/>
                  </a:lnTo>
                  <a:lnTo>
                    <a:pt x="481012" y="1143000"/>
                  </a:lnTo>
                  <a:lnTo>
                    <a:pt x="476250" y="1200150"/>
                  </a:lnTo>
                  <a:lnTo>
                    <a:pt x="469106" y="1247775"/>
                  </a:lnTo>
                  <a:lnTo>
                    <a:pt x="454819" y="1295400"/>
                  </a:lnTo>
                  <a:lnTo>
                    <a:pt x="445294" y="1309688"/>
                  </a:lnTo>
                  <a:lnTo>
                    <a:pt x="433387" y="1316832"/>
                  </a:lnTo>
                  <a:lnTo>
                    <a:pt x="419100" y="1319213"/>
                  </a:lnTo>
                  <a:lnTo>
                    <a:pt x="378619" y="1312069"/>
                  </a:lnTo>
                  <a:lnTo>
                    <a:pt x="350044" y="1290638"/>
                  </a:lnTo>
                  <a:lnTo>
                    <a:pt x="304800" y="1240632"/>
                  </a:lnTo>
                  <a:lnTo>
                    <a:pt x="238125" y="1119188"/>
                  </a:lnTo>
                  <a:lnTo>
                    <a:pt x="240506" y="1083469"/>
                  </a:lnTo>
                  <a:lnTo>
                    <a:pt x="247650" y="1016794"/>
                  </a:lnTo>
                  <a:lnTo>
                    <a:pt x="247650" y="954882"/>
                  </a:lnTo>
                  <a:lnTo>
                    <a:pt x="240506" y="866775"/>
                  </a:lnTo>
                  <a:lnTo>
                    <a:pt x="211931" y="657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3">
              <a:extLst>
                <a:ext uri="{FF2B5EF4-FFF2-40B4-BE49-F238E27FC236}">
                  <a16:creationId xmlns:a16="http://schemas.microsoft.com/office/drawing/2014/main" id="{F30995ED-9BB7-427B-A51F-433CA92DFBB5}"/>
                </a:ext>
              </a:extLst>
            </p:cNvPr>
            <p:cNvSpPr/>
            <p:nvPr/>
          </p:nvSpPr>
          <p:spPr>
            <a:xfrm>
              <a:off x="5194301" y="1800225"/>
              <a:ext cx="3197225" cy="623888"/>
            </a:xfrm>
            <a:custGeom>
              <a:avLst/>
              <a:gdLst>
                <a:gd name="connsiteX0" fmla="*/ 1799730 w 3197758"/>
                <a:gd name="connsiteY0" fmla="*/ 319776 h 623695"/>
                <a:gd name="connsiteX1" fmla="*/ 1442955 w 3197758"/>
                <a:gd name="connsiteY1" fmla="*/ 359418 h 623695"/>
                <a:gd name="connsiteX2" fmla="*/ 1160178 w 3197758"/>
                <a:gd name="connsiteY2" fmla="*/ 409631 h 623695"/>
                <a:gd name="connsiteX3" fmla="*/ 906472 w 3197758"/>
                <a:gd name="connsiteY3" fmla="*/ 462486 h 623695"/>
                <a:gd name="connsiteX4" fmla="*/ 750548 w 3197758"/>
                <a:gd name="connsiteY4" fmla="*/ 507413 h 623695"/>
                <a:gd name="connsiteX5" fmla="*/ 647480 w 3197758"/>
                <a:gd name="connsiteY5" fmla="*/ 544412 h 623695"/>
                <a:gd name="connsiteX6" fmla="*/ 541769 w 3197758"/>
                <a:gd name="connsiteY6" fmla="*/ 594625 h 623695"/>
                <a:gd name="connsiteX7" fmla="*/ 494199 w 3197758"/>
                <a:gd name="connsiteY7" fmla="*/ 623695 h 623695"/>
                <a:gd name="connsiteX8" fmla="*/ 478343 w 3197758"/>
                <a:gd name="connsiteY8" fmla="*/ 621053 h 623695"/>
                <a:gd name="connsiteX9" fmla="*/ 406988 w 3197758"/>
                <a:gd name="connsiteY9" fmla="*/ 591982 h 623695"/>
                <a:gd name="connsiteX10" fmla="*/ 327704 w 3197758"/>
                <a:gd name="connsiteY10" fmla="*/ 549698 h 623695"/>
                <a:gd name="connsiteX11" fmla="*/ 266921 w 3197758"/>
                <a:gd name="connsiteY11" fmla="*/ 507413 h 623695"/>
                <a:gd name="connsiteX12" fmla="*/ 116282 w 3197758"/>
                <a:gd name="connsiteY12" fmla="*/ 362061 h 623695"/>
                <a:gd name="connsiteX13" fmla="*/ 47570 w 3197758"/>
                <a:gd name="connsiteY13" fmla="*/ 298634 h 623695"/>
                <a:gd name="connsiteX14" fmla="*/ 23785 w 3197758"/>
                <a:gd name="connsiteY14" fmla="*/ 274849 h 623695"/>
                <a:gd name="connsiteX15" fmla="*/ 7929 w 3197758"/>
                <a:gd name="connsiteY15" fmla="*/ 248421 h 623695"/>
                <a:gd name="connsiteX16" fmla="*/ 0 w 3197758"/>
                <a:gd name="connsiteY16" fmla="*/ 221994 h 623695"/>
                <a:gd name="connsiteX17" fmla="*/ 2643 w 3197758"/>
                <a:gd name="connsiteY17" fmla="*/ 206137 h 623695"/>
                <a:gd name="connsiteX18" fmla="*/ 7929 w 3197758"/>
                <a:gd name="connsiteY18" fmla="*/ 195566 h 623695"/>
                <a:gd name="connsiteX19" fmla="*/ 26428 w 3197758"/>
                <a:gd name="connsiteY19" fmla="*/ 190280 h 623695"/>
                <a:gd name="connsiteX20" fmla="*/ 44928 w 3197758"/>
                <a:gd name="connsiteY20" fmla="*/ 195566 h 623695"/>
                <a:gd name="connsiteX21" fmla="*/ 68713 w 3197758"/>
                <a:gd name="connsiteY21" fmla="*/ 216708 h 623695"/>
                <a:gd name="connsiteX22" fmla="*/ 100426 w 3197758"/>
                <a:gd name="connsiteY22" fmla="*/ 240493 h 623695"/>
                <a:gd name="connsiteX23" fmla="*/ 124211 w 3197758"/>
                <a:gd name="connsiteY23" fmla="*/ 258992 h 623695"/>
                <a:gd name="connsiteX24" fmla="*/ 171781 w 3197758"/>
                <a:gd name="connsiteY24" fmla="*/ 285420 h 623695"/>
                <a:gd name="connsiteX25" fmla="*/ 229922 w 3197758"/>
                <a:gd name="connsiteY25" fmla="*/ 306562 h 623695"/>
                <a:gd name="connsiteX26" fmla="*/ 280135 w 3197758"/>
                <a:gd name="connsiteY26" fmla="*/ 319776 h 623695"/>
                <a:gd name="connsiteX27" fmla="*/ 330347 w 3197758"/>
                <a:gd name="connsiteY27" fmla="*/ 327705 h 623695"/>
                <a:gd name="connsiteX28" fmla="*/ 388488 w 3197758"/>
                <a:gd name="connsiteY28" fmla="*/ 332990 h 623695"/>
                <a:gd name="connsiteX29" fmla="*/ 446629 w 3197758"/>
                <a:gd name="connsiteY29" fmla="*/ 332990 h 623695"/>
                <a:gd name="connsiteX30" fmla="*/ 517984 w 3197758"/>
                <a:gd name="connsiteY30" fmla="*/ 327705 h 623695"/>
                <a:gd name="connsiteX31" fmla="*/ 827189 w 3197758"/>
                <a:gd name="connsiteY31" fmla="*/ 277492 h 623695"/>
                <a:gd name="connsiteX32" fmla="*/ 1435027 w 3197758"/>
                <a:gd name="connsiteY32" fmla="*/ 190280 h 623695"/>
                <a:gd name="connsiteX33" fmla="*/ 2140648 w 3197758"/>
                <a:gd name="connsiteY33" fmla="*/ 105711 h 623695"/>
                <a:gd name="connsiteX34" fmla="*/ 2563492 w 3197758"/>
                <a:gd name="connsiteY34" fmla="*/ 63427 h 623695"/>
                <a:gd name="connsiteX35" fmla="*/ 2655989 w 3197758"/>
                <a:gd name="connsiteY35" fmla="*/ 47570 h 623695"/>
                <a:gd name="connsiteX36" fmla="*/ 2764343 w 3197758"/>
                <a:gd name="connsiteY36" fmla="*/ 21143 h 623695"/>
                <a:gd name="connsiteX37" fmla="*/ 2817198 w 3197758"/>
                <a:gd name="connsiteY37" fmla="*/ 0 h 623695"/>
                <a:gd name="connsiteX38" fmla="*/ 2827769 w 3197758"/>
                <a:gd name="connsiteY38" fmla="*/ 2643 h 623695"/>
                <a:gd name="connsiteX39" fmla="*/ 2904410 w 3197758"/>
                <a:gd name="connsiteY39" fmla="*/ 31714 h 623695"/>
                <a:gd name="connsiteX40" fmla="*/ 3020692 w 3197758"/>
                <a:gd name="connsiteY40" fmla="*/ 81926 h 623695"/>
                <a:gd name="connsiteX41" fmla="*/ 3115832 w 3197758"/>
                <a:gd name="connsiteY41" fmla="*/ 126854 h 623695"/>
                <a:gd name="connsiteX42" fmla="*/ 3163402 w 3197758"/>
                <a:gd name="connsiteY42" fmla="*/ 153281 h 623695"/>
                <a:gd name="connsiteX43" fmla="*/ 3189829 w 3197758"/>
                <a:gd name="connsiteY43" fmla="*/ 177066 h 623695"/>
                <a:gd name="connsiteX44" fmla="*/ 3197758 w 3197758"/>
                <a:gd name="connsiteY44" fmla="*/ 200851 h 623695"/>
                <a:gd name="connsiteX45" fmla="*/ 3189829 w 3197758"/>
                <a:gd name="connsiteY45" fmla="*/ 227279 h 623695"/>
                <a:gd name="connsiteX46" fmla="*/ 3171330 w 3197758"/>
                <a:gd name="connsiteY46" fmla="*/ 248421 h 623695"/>
                <a:gd name="connsiteX47" fmla="*/ 3123760 w 3197758"/>
                <a:gd name="connsiteY47" fmla="*/ 269563 h 623695"/>
                <a:gd name="connsiteX48" fmla="*/ 3060333 w 3197758"/>
                <a:gd name="connsiteY48" fmla="*/ 288063 h 623695"/>
                <a:gd name="connsiteX49" fmla="*/ 2944051 w 3197758"/>
                <a:gd name="connsiteY49" fmla="*/ 288063 h 623695"/>
                <a:gd name="connsiteX50" fmla="*/ 2674488 w 3197758"/>
                <a:gd name="connsiteY50" fmla="*/ 277492 h 623695"/>
                <a:gd name="connsiteX51" fmla="*/ 2415496 w 3197758"/>
                <a:gd name="connsiteY51" fmla="*/ 277492 h 623695"/>
                <a:gd name="connsiteX52" fmla="*/ 2093078 w 3197758"/>
                <a:gd name="connsiteY52" fmla="*/ 290706 h 623695"/>
                <a:gd name="connsiteX53" fmla="*/ 2042865 w 3197758"/>
                <a:gd name="connsiteY53" fmla="*/ 306562 h 623695"/>
                <a:gd name="connsiteX54" fmla="*/ 1799730 w 3197758"/>
                <a:gd name="connsiteY54" fmla="*/ 319776 h 62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197758" h="623695">
                  <a:moveTo>
                    <a:pt x="1799730" y="319776"/>
                  </a:moveTo>
                  <a:lnTo>
                    <a:pt x="1442955" y="359418"/>
                  </a:lnTo>
                  <a:lnTo>
                    <a:pt x="1160178" y="409631"/>
                  </a:lnTo>
                  <a:lnTo>
                    <a:pt x="906472" y="462486"/>
                  </a:lnTo>
                  <a:lnTo>
                    <a:pt x="750548" y="507413"/>
                  </a:lnTo>
                  <a:lnTo>
                    <a:pt x="647480" y="544412"/>
                  </a:lnTo>
                  <a:lnTo>
                    <a:pt x="541769" y="594625"/>
                  </a:lnTo>
                  <a:lnTo>
                    <a:pt x="494199" y="623695"/>
                  </a:lnTo>
                  <a:lnTo>
                    <a:pt x="478343" y="621053"/>
                  </a:lnTo>
                  <a:lnTo>
                    <a:pt x="406988" y="591982"/>
                  </a:lnTo>
                  <a:lnTo>
                    <a:pt x="327704" y="549698"/>
                  </a:lnTo>
                  <a:lnTo>
                    <a:pt x="266921" y="507413"/>
                  </a:lnTo>
                  <a:lnTo>
                    <a:pt x="116282" y="362061"/>
                  </a:lnTo>
                  <a:lnTo>
                    <a:pt x="47570" y="298634"/>
                  </a:lnTo>
                  <a:lnTo>
                    <a:pt x="23785" y="274849"/>
                  </a:lnTo>
                  <a:lnTo>
                    <a:pt x="7929" y="248421"/>
                  </a:lnTo>
                  <a:lnTo>
                    <a:pt x="0" y="221994"/>
                  </a:lnTo>
                  <a:lnTo>
                    <a:pt x="2643" y="206137"/>
                  </a:lnTo>
                  <a:lnTo>
                    <a:pt x="7929" y="195566"/>
                  </a:lnTo>
                  <a:lnTo>
                    <a:pt x="26428" y="190280"/>
                  </a:lnTo>
                  <a:lnTo>
                    <a:pt x="44928" y="195566"/>
                  </a:lnTo>
                  <a:lnTo>
                    <a:pt x="68713" y="216708"/>
                  </a:lnTo>
                  <a:lnTo>
                    <a:pt x="100426" y="240493"/>
                  </a:lnTo>
                  <a:lnTo>
                    <a:pt x="124211" y="258992"/>
                  </a:lnTo>
                  <a:lnTo>
                    <a:pt x="171781" y="285420"/>
                  </a:lnTo>
                  <a:lnTo>
                    <a:pt x="229922" y="306562"/>
                  </a:lnTo>
                  <a:lnTo>
                    <a:pt x="280135" y="319776"/>
                  </a:lnTo>
                  <a:lnTo>
                    <a:pt x="330347" y="327705"/>
                  </a:lnTo>
                  <a:lnTo>
                    <a:pt x="388488" y="332990"/>
                  </a:lnTo>
                  <a:lnTo>
                    <a:pt x="446629" y="332990"/>
                  </a:lnTo>
                  <a:lnTo>
                    <a:pt x="517984" y="327705"/>
                  </a:lnTo>
                  <a:lnTo>
                    <a:pt x="827189" y="277492"/>
                  </a:lnTo>
                  <a:lnTo>
                    <a:pt x="1435027" y="190280"/>
                  </a:lnTo>
                  <a:lnTo>
                    <a:pt x="2140648" y="105711"/>
                  </a:lnTo>
                  <a:lnTo>
                    <a:pt x="2563492" y="63427"/>
                  </a:lnTo>
                  <a:lnTo>
                    <a:pt x="2655989" y="47570"/>
                  </a:lnTo>
                  <a:lnTo>
                    <a:pt x="2764343" y="21143"/>
                  </a:lnTo>
                  <a:lnTo>
                    <a:pt x="2817198" y="0"/>
                  </a:lnTo>
                  <a:lnTo>
                    <a:pt x="2827769" y="2643"/>
                  </a:lnTo>
                  <a:lnTo>
                    <a:pt x="2904410" y="31714"/>
                  </a:lnTo>
                  <a:lnTo>
                    <a:pt x="3020692" y="81926"/>
                  </a:lnTo>
                  <a:lnTo>
                    <a:pt x="3115832" y="126854"/>
                  </a:lnTo>
                  <a:lnTo>
                    <a:pt x="3163402" y="153281"/>
                  </a:lnTo>
                  <a:lnTo>
                    <a:pt x="3189829" y="177066"/>
                  </a:lnTo>
                  <a:lnTo>
                    <a:pt x="3197758" y="200851"/>
                  </a:lnTo>
                  <a:lnTo>
                    <a:pt x="3189829" y="227279"/>
                  </a:lnTo>
                  <a:lnTo>
                    <a:pt x="3171330" y="248421"/>
                  </a:lnTo>
                  <a:lnTo>
                    <a:pt x="3123760" y="269563"/>
                  </a:lnTo>
                  <a:lnTo>
                    <a:pt x="3060333" y="288063"/>
                  </a:lnTo>
                  <a:lnTo>
                    <a:pt x="2944051" y="288063"/>
                  </a:lnTo>
                  <a:lnTo>
                    <a:pt x="2674488" y="277492"/>
                  </a:lnTo>
                  <a:lnTo>
                    <a:pt x="2415496" y="277492"/>
                  </a:lnTo>
                  <a:lnTo>
                    <a:pt x="2093078" y="290706"/>
                  </a:lnTo>
                  <a:lnTo>
                    <a:pt x="2042865" y="306562"/>
                  </a:lnTo>
                  <a:lnTo>
                    <a:pt x="1799730" y="3197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7733A171-B28E-4796-AF42-EFCAB93C0B1F}"/>
                </a:ext>
              </a:extLst>
            </p:cNvPr>
            <p:cNvSpPr/>
            <p:nvPr/>
          </p:nvSpPr>
          <p:spPr>
            <a:xfrm>
              <a:off x="3905250" y="3779839"/>
              <a:ext cx="1022350" cy="1830387"/>
            </a:xfrm>
            <a:custGeom>
              <a:avLst/>
              <a:gdLst>
                <a:gd name="connsiteX0" fmla="*/ 545306 w 1021556"/>
                <a:gd name="connsiteY0" fmla="*/ 1138237 h 1831181"/>
                <a:gd name="connsiteX1" fmla="*/ 423863 w 1021556"/>
                <a:gd name="connsiteY1" fmla="*/ 1404937 h 1831181"/>
                <a:gd name="connsiteX2" fmla="*/ 378619 w 1021556"/>
                <a:gd name="connsiteY2" fmla="*/ 1507331 h 1831181"/>
                <a:gd name="connsiteX3" fmla="*/ 319088 w 1021556"/>
                <a:gd name="connsiteY3" fmla="*/ 1654969 h 1831181"/>
                <a:gd name="connsiteX4" fmla="*/ 259556 w 1021556"/>
                <a:gd name="connsiteY4" fmla="*/ 1831181 h 1831181"/>
                <a:gd name="connsiteX5" fmla="*/ 0 w 1021556"/>
                <a:gd name="connsiteY5" fmla="*/ 1450181 h 1831181"/>
                <a:gd name="connsiteX6" fmla="*/ 54769 w 1021556"/>
                <a:gd name="connsiteY6" fmla="*/ 1433512 h 1831181"/>
                <a:gd name="connsiteX7" fmla="*/ 83344 w 1021556"/>
                <a:gd name="connsiteY7" fmla="*/ 1416844 h 1831181"/>
                <a:gd name="connsiteX8" fmla="*/ 135731 w 1021556"/>
                <a:gd name="connsiteY8" fmla="*/ 1364456 h 1831181"/>
                <a:gd name="connsiteX9" fmla="*/ 264319 w 1021556"/>
                <a:gd name="connsiteY9" fmla="*/ 1193006 h 1831181"/>
                <a:gd name="connsiteX10" fmla="*/ 385763 w 1021556"/>
                <a:gd name="connsiteY10" fmla="*/ 1007269 h 1831181"/>
                <a:gd name="connsiteX11" fmla="*/ 526256 w 1021556"/>
                <a:gd name="connsiteY11" fmla="*/ 776287 h 1831181"/>
                <a:gd name="connsiteX12" fmla="*/ 678656 w 1021556"/>
                <a:gd name="connsiteY12" fmla="*/ 521494 h 1831181"/>
                <a:gd name="connsiteX13" fmla="*/ 790575 w 1021556"/>
                <a:gd name="connsiteY13" fmla="*/ 321469 h 1831181"/>
                <a:gd name="connsiteX14" fmla="*/ 881063 w 1021556"/>
                <a:gd name="connsiteY14" fmla="*/ 159544 h 1831181"/>
                <a:gd name="connsiteX15" fmla="*/ 950119 w 1021556"/>
                <a:gd name="connsiteY15" fmla="*/ 33337 h 1831181"/>
                <a:gd name="connsiteX16" fmla="*/ 966788 w 1021556"/>
                <a:gd name="connsiteY16" fmla="*/ 14287 h 1831181"/>
                <a:gd name="connsiteX17" fmla="*/ 983456 w 1021556"/>
                <a:gd name="connsiteY17" fmla="*/ 2381 h 1831181"/>
                <a:gd name="connsiteX18" fmla="*/ 995363 w 1021556"/>
                <a:gd name="connsiteY18" fmla="*/ 0 h 1831181"/>
                <a:gd name="connsiteX19" fmla="*/ 1012031 w 1021556"/>
                <a:gd name="connsiteY19" fmla="*/ 2381 h 1831181"/>
                <a:gd name="connsiteX20" fmla="*/ 1019175 w 1021556"/>
                <a:gd name="connsiteY20" fmla="*/ 14287 h 1831181"/>
                <a:gd name="connsiteX21" fmla="*/ 1021556 w 1021556"/>
                <a:gd name="connsiteY21" fmla="*/ 35719 h 1831181"/>
                <a:gd name="connsiteX22" fmla="*/ 1012031 w 1021556"/>
                <a:gd name="connsiteY22" fmla="*/ 78581 h 1831181"/>
                <a:gd name="connsiteX23" fmla="*/ 938213 w 1021556"/>
                <a:gd name="connsiteY23" fmla="*/ 252412 h 1831181"/>
                <a:gd name="connsiteX24" fmla="*/ 809625 w 1021556"/>
                <a:gd name="connsiteY24" fmla="*/ 540544 h 1831181"/>
                <a:gd name="connsiteX25" fmla="*/ 688181 w 1021556"/>
                <a:gd name="connsiteY25" fmla="*/ 816769 h 1831181"/>
                <a:gd name="connsiteX26" fmla="*/ 545306 w 1021556"/>
                <a:gd name="connsiteY26" fmla="*/ 1138237 h 1831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21556" h="1831181">
                  <a:moveTo>
                    <a:pt x="545306" y="1138237"/>
                  </a:moveTo>
                  <a:lnTo>
                    <a:pt x="423863" y="1404937"/>
                  </a:lnTo>
                  <a:lnTo>
                    <a:pt x="378619" y="1507331"/>
                  </a:lnTo>
                  <a:lnTo>
                    <a:pt x="319088" y="1654969"/>
                  </a:lnTo>
                  <a:lnTo>
                    <a:pt x="259556" y="1831181"/>
                  </a:lnTo>
                  <a:lnTo>
                    <a:pt x="0" y="1450181"/>
                  </a:lnTo>
                  <a:lnTo>
                    <a:pt x="54769" y="1433512"/>
                  </a:lnTo>
                  <a:lnTo>
                    <a:pt x="83344" y="1416844"/>
                  </a:lnTo>
                  <a:lnTo>
                    <a:pt x="135731" y="1364456"/>
                  </a:lnTo>
                  <a:lnTo>
                    <a:pt x="264319" y="1193006"/>
                  </a:lnTo>
                  <a:lnTo>
                    <a:pt x="385763" y="1007269"/>
                  </a:lnTo>
                  <a:lnTo>
                    <a:pt x="526256" y="776287"/>
                  </a:lnTo>
                  <a:lnTo>
                    <a:pt x="678656" y="521494"/>
                  </a:lnTo>
                  <a:lnTo>
                    <a:pt x="790575" y="321469"/>
                  </a:lnTo>
                  <a:lnTo>
                    <a:pt x="881063" y="159544"/>
                  </a:lnTo>
                  <a:lnTo>
                    <a:pt x="950119" y="33337"/>
                  </a:lnTo>
                  <a:lnTo>
                    <a:pt x="966788" y="14287"/>
                  </a:lnTo>
                  <a:lnTo>
                    <a:pt x="983456" y="2381"/>
                  </a:lnTo>
                  <a:lnTo>
                    <a:pt x="995363" y="0"/>
                  </a:lnTo>
                  <a:lnTo>
                    <a:pt x="1012031" y="2381"/>
                  </a:lnTo>
                  <a:lnTo>
                    <a:pt x="1019175" y="14287"/>
                  </a:lnTo>
                  <a:lnTo>
                    <a:pt x="1021556" y="35719"/>
                  </a:lnTo>
                  <a:lnTo>
                    <a:pt x="1012031" y="78581"/>
                  </a:lnTo>
                  <a:lnTo>
                    <a:pt x="938213" y="252412"/>
                  </a:lnTo>
                  <a:lnTo>
                    <a:pt x="809625" y="540544"/>
                  </a:lnTo>
                  <a:lnTo>
                    <a:pt x="688181" y="816769"/>
                  </a:lnTo>
                  <a:lnTo>
                    <a:pt x="545306" y="1138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ECA8D8BC-4C81-4142-B45C-0107F3E76D0D}"/>
                </a:ext>
              </a:extLst>
            </p:cNvPr>
            <p:cNvSpPr/>
            <p:nvPr/>
          </p:nvSpPr>
          <p:spPr>
            <a:xfrm>
              <a:off x="5575301" y="3027363"/>
              <a:ext cx="1382713" cy="984250"/>
            </a:xfrm>
            <a:custGeom>
              <a:avLst/>
              <a:gdLst>
                <a:gd name="connsiteX0" fmla="*/ 454819 w 1383507"/>
                <a:gd name="connsiteY0" fmla="*/ 319087 h 985837"/>
                <a:gd name="connsiteX1" fmla="*/ 47625 w 1383507"/>
                <a:gd name="connsiteY1" fmla="*/ 395287 h 985837"/>
                <a:gd name="connsiteX2" fmla="*/ 0 w 1383507"/>
                <a:gd name="connsiteY2" fmla="*/ 202406 h 985837"/>
                <a:gd name="connsiteX3" fmla="*/ 178594 w 1383507"/>
                <a:gd name="connsiteY3" fmla="*/ 197644 h 985837"/>
                <a:gd name="connsiteX4" fmla="*/ 340519 w 1383507"/>
                <a:gd name="connsiteY4" fmla="*/ 178594 h 985837"/>
                <a:gd name="connsiteX5" fmla="*/ 497682 w 1383507"/>
                <a:gd name="connsiteY5" fmla="*/ 150019 h 985837"/>
                <a:gd name="connsiteX6" fmla="*/ 750094 w 1383507"/>
                <a:gd name="connsiteY6" fmla="*/ 95250 h 985837"/>
                <a:gd name="connsiteX7" fmla="*/ 895350 w 1383507"/>
                <a:gd name="connsiteY7" fmla="*/ 66675 h 985837"/>
                <a:gd name="connsiteX8" fmla="*/ 931069 w 1383507"/>
                <a:gd name="connsiteY8" fmla="*/ 54769 h 985837"/>
                <a:gd name="connsiteX9" fmla="*/ 978694 w 1383507"/>
                <a:gd name="connsiteY9" fmla="*/ 26194 h 985837"/>
                <a:gd name="connsiteX10" fmla="*/ 1004888 w 1383507"/>
                <a:gd name="connsiteY10" fmla="*/ 0 h 985837"/>
                <a:gd name="connsiteX11" fmla="*/ 1021557 w 1383507"/>
                <a:gd name="connsiteY11" fmla="*/ 2381 h 985837"/>
                <a:gd name="connsiteX12" fmla="*/ 1100138 w 1383507"/>
                <a:gd name="connsiteY12" fmla="*/ 38100 h 985837"/>
                <a:gd name="connsiteX13" fmla="*/ 1269207 w 1383507"/>
                <a:gd name="connsiteY13" fmla="*/ 121444 h 985837"/>
                <a:gd name="connsiteX14" fmla="*/ 1338263 w 1383507"/>
                <a:gd name="connsiteY14" fmla="*/ 159544 h 985837"/>
                <a:gd name="connsiteX15" fmla="*/ 1364457 w 1383507"/>
                <a:gd name="connsiteY15" fmla="*/ 180975 h 985837"/>
                <a:gd name="connsiteX16" fmla="*/ 1381125 w 1383507"/>
                <a:gd name="connsiteY16" fmla="*/ 200025 h 985837"/>
                <a:gd name="connsiteX17" fmla="*/ 1383507 w 1383507"/>
                <a:gd name="connsiteY17" fmla="*/ 219075 h 985837"/>
                <a:gd name="connsiteX18" fmla="*/ 1381125 w 1383507"/>
                <a:gd name="connsiteY18" fmla="*/ 240506 h 985837"/>
                <a:gd name="connsiteX19" fmla="*/ 1373982 w 1383507"/>
                <a:gd name="connsiteY19" fmla="*/ 266700 h 985837"/>
                <a:gd name="connsiteX20" fmla="*/ 1357313 w 1383507"/>
                <a:gd name="connsiteY20" fmla="*/ 292894 h 985837"/>
                <a:gd name="connsiteX21" fmla="*/ 1295400 w 1383507"/>
                <a:gd name="connsiteY21" fmla="*/ 335756 h 985837"/>
                <a:gd name="connsiteX22" fmla="*/ 1207294 w 1383507"/>
                <a:gd name="connsiteY22" fmla="*/ 619125 h 985837"/>
                <a:gd name="connsiteX23" fmla="*/ 1097757 w 1383507"/>
                <a:gd name="connsiteY23" fmla="*/ 985837 h 985837"/>
                <a:gd name="connsiteX24" fmla="*/ 881063 w 1383507"/>
                <a:gd name="connsiteY24" fmla="*/ 973931 h 985837"/>
                <a:gd name="connsiteX25" fmla="*/ 931069 w 1383507"/>
                <a:gd name="connsiteY25" fmla="*/ 714375 h 985837"/>
                <a:gd name="connsiteX26" fmla="*/ 983457 w 1383507"/>
                <a:gd name="connsiteY26" fmla="*/ 442912 h 985837"/>
                <a:gd name="connsiteX27" fmla="*/ 1009650 w 1383507"/>
                <a:gd name="connsiteY27" fmla="*/ 311944 h 985837"/>
                <a:gd name="connsiteX28" fmla="*/ 1007269 w 1383507"/>
                <a:gd name="connsiteY28" fmla="*/ 292894 h 985837"/>
                <a:gd name="connsiteX29" fmla="*/ 995363 w 1383507"/>
                <a:gd name="connsiteY29" fmla="*/ 273844 h 985837"/>
                <a:gd name="connsiteX30" fmla="*/ 976313 w 1383507"/>
                <a:gd name="connsiteY30" fmla="*/ 259556 h 985837"/>
                <a:gd name="connsiteX31" fmla="*/ 938213 w 1383507"/>
                <a:gd name="connsiteY31" fmla="*/ 247650 h 985837"/>
                <a:gd name="connsiteX32" fmla="*/ 892969 w 1383507"/>
                <a:gd name="connsiteY32" fmla="*/ 247650 h 985837"/>
                <a:gd name="connsiteX33" fmla="*/ 454819 w 1383507"/>
                <a:gd name="connsiteY33" fmla="*/ 31908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83507" h="985837">
                  <a:moveTo>
                    <a:pt x="454819" y="319087"/>
                  </a:moveTo>
                  <a:lnTo>
                    <a:pt x="47625" y="395287"/>
                  </a:lnTo>
                  <a:lnTo>
                    <a:pt x="0" y="202406"/>
                  </a:lnTo>
                  <a:lnTo>
                    <a:pt x="178594" y="197644"/>
                  </a:lnTo>
                  <a:lnTo>
                    <a:pt x="340519" y="178594"/>
                  </a:lnTo>
                  <a:lnTo>
                    <a:pt x="497682" y="150019"/>
                  </a:lnTo>
                  <a:lnTo>
                    <a:pt x="750094" y="95250"/>
                  </a:lnTo>
                  <a:lnTo>
                    <a:pt x="895350" y="66675"/>
                  </a:lnTo>
                  <a:lnTo>
                    <a:pt x="931069" y="54769"/>
                  </a:lnTo>
                  <a:lnTo>
                    <a:pt x="978694" y="26194"/>
                  </a:lnTo>
                  <a:lnTo>
                    <a:pt x="1004888" y="0"/>
                  </a:lnTo>
                  <a:lnTo>
                    <a:pt x="1021557" y="2381"/>
                  </a:lnTo>
                  <a:lnTo>
                    <a:pt x="1100138" y="38100"/>
                  </a:lnTo>
                  <a:lnTo>
                    <a:pt x="1269207" y="121444"/>
                  </a:lnTo>
                  <a:lnTo>
                    <a:pt x="1338263" y="159544"/>
                  </a:lnTo>
                  <a:lnTo>
                    <a:pt x="1364457" y="180975"/>
                  </a:lnTo>
                  <a:lnTo>
                    <a:pt x="1381125" y="200025"/>
                  </a:lnTo>
                  <a:lnTo>
                    <a:pt x="1383507" y="219075"/>
                  </a:lnTo>
                  <a:lnTo>
                    <a:pt x="1381125" y="240506"/>
                  </a:lnTo>
                  <a:lnTo>
                    <a:pt x="1373982" y="266700"/>
                  </a:lnTo>
                  <a:lnTo>
                    <a:pt x="1357313" y="292894"/>
                  </a:lnTo>
                  <a:lnTo>
                    <a:pt x="1295400" y="335756"/>
                  </a:lnTo>
                  <a:lnTo>
                    <a:pt x="1207294" y="619125"/>
                  </a:lnTo>
                  <a:lnTo>
                    <a:pt x="1097757" y="985837"/>
                  </a:lnTo>
                  <a:lnTo>
                    <a:pt x="881063" y="973931"/>
                  </a:lnTo>
                  <a:lnTo>
                    <a:pt x="931069" y="714375"/>
                  </a:lnTo>
                  <a:lnTo>
                    <a:pt x="983457" y="442912"/>
                  </a:lnTo>
                  <a:lnTo>
                    <a:pt x="1009650" y="311944"/>
                  </a:lnTo>
                  <a:lnTo>
                    <a:pt x="1007269" y="292894"/>
                  </a:lnTo>
                  <a:lnTo>
                    <a:pt x="995363" y="273844"/>
                  </a:lnTo>
                  <a:lnTo>
                    <a:pt x="976313" y="259556"/>
                  </a:lnTo>
                  <a:lnTo>
                    <a:pt x="938213" y="247650"/>
                  </a:lnTo>
                  <a:lnTo>
                    <a:pt x="892969" y="247650"/>
                  </a:lnTo>
                  <a:lnTo>
                    <a:pt x="454819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5475E07C-CA9D-4129-8B92-85B857DC7884}"/>
                </a:ext>
              </a:extLst>
            </p:cNvPr>
            <p:cNvSpPr/>
            <p:nvPr/>
          </p:nvSpPr>
          <p:spPr>
            <a:xfrm>
              <a:off x="5680076" y="3922713"/>
              <a:ext cx="1052513" cy="296862"/>
            </a:xfrm>
            <a:custGeom>
              <a:avLst/>
              <a:gdLst>
                <a:gd name="connsiteX0" fmla="*/ 423863 w 1052513"/>
                <a:gd name="connsiteY0" fmla="*/ 250031 h 297656"/>
                <a:gd name="connsiteX1" fmla="*/ 42863 w 1052513"/>
                <a:gd name="connsiteY1" fmla="*/ 297656 h 297656"/>
                <a:gd name="connsiteX2" fmla="*/ 0 w 1052513"/>
                <a:gd name="connsiteY2" fmla="*/ 119062 h 297656"/>
                <a:gd name="connsiteX3" fmla="*/ 428625 w 1052513"/>
                <a:gd name="connsiteY3" fmla="*/ 54769 h 297656"/>
                <a:gd name="connsiteX4" fmla="*/ 807244 w 1052513"/>
                <a:gd name="connsiteY4" fmla="*/ 0 h 297656"/>
                <a:gd name="connsiteX5" fmla="*/ 1009650 w 1052513"/>
                <a:gd name="connsiteY5" fmla="*/ 21431 h 297656"/>
                <a:gd name="connsiteX6" fmla="*/ 1028700 w 1052513"/>
                <a:gd name="connsiteY6" fmla="*/ 35719 h 297656"/>
                <a:gd name="connsiteX7" fmla="*/ 1040607 w 1052513"/>
                <a:gd name="connsiteY7" fmla="*/ 54769 h 297656"/>
                <a:gd name="connsiteX8" fmla="*/ 1047750 w 1052513"/>
                <a:gd name="connsiteY8" fmla="*/ 76200 h 297656"/>
                <a:gd name="connsiteX9" fmla="*/ 1052513 w 1052513"/>
                <a:gd name="connsiteY9" fmla="*/ 97631 h 297656"/>
                <a:gd name="connsiteX10" fmla="*/ 1047750 w 1052513"/>
                <a:gd name="connsiteY10" fmla="*/ 133350 h 297656"/>
                <a:gd name="connsiteX11" fmla="*/ 1026319 w 1052513"/>
                <a:gd name="connsiteY11" fmla="*/ 164306 h 297656"/>
                <a:gd name="connsiteX12" fmla="*/ 983457 w 1052513"/>
                <a:gd name="connsiteY12" fmla="*/ 204787 h 297656"/>
                <a:gd name="connsiteX13" fmla="*/ 778669 w 1052513"/>
                <a:gd name="connsiteY13" fmla="*/ 216694 h 297656"/>
                <a:gd name="connsiteX14" fmla="*/ 423863 w 1052513"/>
                <a:gd name="connsiteY14" fmla="*/ 250031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2513" h="297656">
                  <a:moveTo>
                    <a:pt x="423863" y="250031"/>
                  </a:moveTo>
                  <a:lnTo>
                    <a:pt x="42863" y="297656"/>
                  </a:lnTo>
                  <a:lnTo>
                    <a:pt x="0" y="119062"/>
                  </a:lnTo>
                  <a:lnTo>
                    <a:pt x="428625" y="54769"/>
                  </a:lnTo>
                  <a:lnTo>
                    <a:pt x="807244" y="0"/>
                  </a:lnTo>
                  <a:lnTo>
                    <a:pt x="1009650" y="21431"/>
                  </a:lnTo>
                  <a:lnTo>
                    <a:pt x="1028700" y="35719"/>
                  </a:lnTo>
                  <a:lnTo>
                    <a:pt x="1040607" y="54769"/>
                  </a:lnTo>
                  <a:lnTo>
                    <a:pt x="1047750" y="76200"/>
                  </a:lnTo>
                  <a:lnTo>
                    <a:pt x="1052513" y="97631"/>
                  </a:lnTo>
                  <a:lnTo>
                    <a:pt x="1047750" y="133350"/>
                  </a:lnTo>
                  <a:lnTo>
                    <a:pt x="1026319" y="164306"/>
                  </a:lnTo>
                  <a:lnTo>
                    <a:pt x="983457" y="204787"/>
                  </a:lnTo>
                  <a:lnTo>
                    <a:pt x="778669" y="216694"/>
                  </a:lnTo>
                  <a:lnTo>
                    <a:pt x="423863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C9AD3B79-3420-4810-9E08-844B0D60FDCE}"/>
                </a:ext>
              </a:extLst>
            </p:cNvPr>
            <p:cNvSpPr/>
            <p:nvPr/>
          </p:nvSpPr>
          <p:spPr>
            <a:xfrm rot="16200000">
              <a:off x="5501482" y="3752057"/>
              <a:ext cx="4059238" cy="638175"/>
            </a:xfrm>
            <a:custGeom>
              <a:avLst/>
              <a:gdLst>
                <a:gd name="connsiteX0" fmla="*/ 1917181 w 4058713"/>
                <a:gd name="connsiteY0" fmla="*/ 547281 h 639061"/>
                <a:gd name="connsiteX1" fmla="*/ 1254326 w 4058713"/>
                <a:gd name="connsiteY1" fmla="*/ 564277 h 639061"/>
                <a:gd name="connsiteX2" fmla="*/ 931397 w 4058713"/>
                <a:gd name="connsiteY2" fmla="*/ 571075 h 639061"/>
                <a:gd name="connsiteX3" fmla="*/ 832818 w 4058713"/>
                <a:gd name="connsiteY3" fmla="*/ 588072 h 639061"/>
                <a:gd name="connsiteX4" fmla="*/ 666255 w 4058713"/>
                <a:gd name="connsiteY4" fmla="*/ 618665 h 639061"/>
                <a:gd name="connsiteX5" fmla="*/ 557478 w 4058713"/>
                <a:gd name="connsiteY5" fmla="*/ 608467 h 639061"/>
                <a:gd name="connsiteX6" fmla="*/ 438504 w 4058713"/>
                <a:gd name="connsiteY6" fmla="*/ 584672 h 639061"/>
                <a:gd name="connsiteX7" fmla="*/ 309333 w 4058713"/>
                <a:gd name="connsiteY7" fmla="*/ 540482 h 639061"/>
                <a:gd name="connsiteX8" fmla="*/ 149568 w 4058713"/>
                <a:gd name="connsiteY8" fmla="*/ 475896 h 639061"/>
                <a:gd name="connsiteX9" fmla="*/ 91780 w 4058713"/>
                <a:gd name="connsiteY9" fmla="*/ 441904 h 639061"/>
                <a:gd name="connsiteX10" fmla="*/ 44191 w 4058713"/>
                <a:gd name="connsiteY10" fmla="*/ 418109 h 639061"/>
                <a:gd name="connsiteX11" fmla="*/ 16997 w 4058713"/>
                <a:gd name="connsiteY11" fmla="*/ 397713 h 639061"/>
                <a:gd name="connsiteX12" fmla="*/ 0 w 4058713"/>
                <a:gd name="connsiteY12" fmla="*/ 370519 h 639061"/>
                <a:gd name="connsiteX13" fmla="*/ 0 w 4058713"/>
                <a:gd name="connsiteY13" fmla="*/ 346724 h 639061"/>
                <a:gd name="connsiteX14" fmla="*/ 10198 w 4058713"/>
                <a:gd name="connsiteY14" fmla="*/ 322930 h 639061"/>
                <a:gd name="connsiteX15" fmla="*/ 33993 w 4058713"/>
                <a:gd name="connsiteY15" fmla="*/ 299135 h 639061"/>
                <a:gd name="connsiteX16" fmla="*/ 142769 w 4058713"/>
                <a:gd name="connsiteY16" fmla="*/ 227750 h 639061"/>
                <a:gd name="connsiteX17" fmla="*/ 210754 w 4058713"/>
                <a:gd name="connsiteY17" fmla="*/ 180161 h 639061"/>
                <a:gd name="connsiteX18" fmla="*/ 662855 w 4058713"/>
                <a:gd name="connsiteY18" fmla="*/ 275340 h 639061"/>
                <a:gd name="connsiteX19" fmla="*/ 679852 w 4058713"/>
                <a:gd name="connsiteY19" fmla="*/ 288937 h 639061"/>
                <a:gd name="connsiteX20" fmla="*/ 693449 w 4058713"/>
                <a:gd name="connsiteY20" fmla="*/ 295736 h 639061"/>
                <a:gd name="connsiteX21" fmla="*/ 713844 w 4058713"/>
                <a:gd name="connsiteY21" fmla="*/ 302534 h 639061"/>
                <a:gd name="connsiteX22" fmla="*/ 744437 w 4058713"/>
                <a:gd name="connsiteY22" fmla="*/ 305933 h 639061"/>
                <a:gd name="connsiteX23" fmla="*/ 1267923 w 4058713"/>
                <a:gd name="connsiteY23" fmla="*/ 299135 h 639061"/>
                <a:gd name="connsiteX24" fmla="*/ 1995364 w 4058713"/>
                <a:gd name="connsiteY24" fmla="*/ 295736 h 639061"/>
                <a:gd name="connsiteX25" fmla="*/ 2855376 w 4058713"/>
                <a:gd name="connsiteY25" fmla="*/ 285538 h 639061"/>
                <a:gd name="connsiteX26" fmla="*/ 3351667 w 4058713"/>
                <a:gd name="connsiteY26" fmla="*/ 282139 h 639061"/>
                <a:gd name="connsiteX27" fmla="*/ 3559022 w 4058713"/>
                <a:gd name="connsiteY27" fmla="*/ 282139 h 639061"/>
                <a:gd name="connsiteX28" fmla="*/ 3630406 w 4058713"/>
                <a:gd name="connsiteY28" fmla="*/ 271941 h 639061"/>
                <a:gd name="connsiteX29" fmla="*/ 3688194 w 4058713"/>
                <a:gd name="connsiteY29" fmla="*/ 258344 h 639061"/>
                <a:gd name="connsiteX30" fmla="*/ 3735783 w 4058713"/>
                <a:gd name="connsiteY30" fmla="*/ 234549 h 639061"/>
                <a:gd name="connsiteX31" fmla="*/ 3786772 w 4058713"/>
                <a:gd name="connsiteY31" fmla="*/ 190359 h 639061"/>
                <a:gd name="connsiteX32" fmla="*/ 3813966 w 4058713"/>
                <a:gd name="connsiteY32" fmla="*/ 149568 h 639061"/>
                <a:gd name="connsiteX33" fmla="*/ 3844559 w 4058713"/>
                <a:gd name="connsiteY33" fmla="*/ 101978 h 639061"/>
                <a:gd name="connsiteX34" fmla="*/ 3871753 w 4058713"/>
                <a:gd name="connsiteY34" fmla="*/ 67985 h 639061"/>
                <a:gd name="connsiteX35" fmla="*/ 3902347 w 4058713"/>
                <a:gd name="connsiteY35" fmla="*/ 40791 h 639061"/>
                <a:gd name="connsiteX36" fmla="*/ 3939739 w 4058713"/>
                <a:gd name="connsiteY36" fmla="*/ 20396 h 639061"/>
                <a:gd name="connsiteX37" fmla="*/ 4055313 w 4058713"/>
                <a:gd name="connsiteY37" fmla="*/ 0 h 639061"/>
                <a:gd name="connsiteX38" fmla="*/ 4058713 w 4058713"/>
                <a:gd name="connsiteY38" fmla="*/ 67985 h 639061"/>
                <a:gd name="connsiteX39" fmla="*/ 3953336 w 4058713"/>
                <a:gd name="connsiteY39" fmla="*/ 180161 h 639061"/>
                <a:gd name="connsiteX40" fmla="*/ 3878552 w 4058713"/>
                <a:gd name="connsiteY40" fmla="*/ 292336 h 639061"/>
                <a:gd name="connsiteX41" fmla="*/ 3759578 w 4058713"/>
                <a:gd name="connsiteY41" fmla="*/ 462299 h 639061"/>
                <a:gd name="connsiteX42" fmla="*/ 3691593 w 4058713"/>
                <a:gd name="connsiteY42" fmla="*/ 574475 h 639061"/>
                <a:gd name="connsiteX43" fmla="*/ 3620208 w 4058713"/>
                <a:gd name="connsiteY43" fmla="*/ 635661 h 639061"/>
                <a:gd name="connsiteX44" fmla="*/ 3599813 w 4058713"/>
                <a:gd name="connsiteY44" fmla="*/ 639061 h 639061"/>
                <a:gd name="connsiteX45" fmla="*/ 3355066 w 4058713"/>
                <a:gd name="connsiteY45" fmla="*/ 550680 h 639061"/>
                <a:gd name="connsiteX46" fmla="*/ 3290481 w 4058713"/>
                <a:gd name="connsiteY46" fmla="*/ 550680 h 639061"/>
                <a:gd name="connsiteX47" fmla="*/ 2688812 w 4058713"/>
                <a:gd name="connsiteY47" fmla="*/ 543881 h 639061"/>
                <a:gd name="connsiteX48" fmla="*/ 1917181 w 4058713"/>
                <a:gd name="connsiteY48" fmla="*/ 547281 h 63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58713" h="639061">
                  <a:moveTo>
                    <a:pt x="1917181" y="547281"/>
                  </a:moveTo>
                  <a:lnTo>
                    <a:pt x="1254326" y="564277"/>
                  </a:lnTo>
                  <a:lnTo>
                    <a:pt x="931397" y="571075"/>
                  </a:lnTo>
                  <a:lnTo>
                    <a:pt x="832818" y="588072"/>
                  </a:lnTo>
                  <a:lnTo>
                    <a:pt x="666255" y="618665"/>
                  </a:lnTo>
                  <a:lnTo>
                    <a:pt x="557478" y="608467"/>
                  </a:lnTo>
                  <a:lnTo>
                    <a:pt x="438504" y="584672"/>
                  </a:lnTo>
                  <a:lnTo>
                    <a:pt x="309333" y="540482"/>
                  </a:lnTo>
                  <a:lnTo>
                    <a:pt x="149568" y="475896"/>
                  </a:lnTo>
                  <a:lnTo>
                    <a:pt x="91780" y="441904"/>
                  </a:lnTo>
                  <a:lnTo>
                    <a:pt x="44191" y="418109"/>
                  </a:lnTo>
                  <a:lnTo>
                    <a:pt x="16997" y="397713"/>
                  </a:lnTo>
                  <a:lnTo>
                    <a:pt x="0" y="370519"/>
                  </a:lnTo>
                  <a:lnTo>
                    <a:pt x="0" y="346724"/>
                  </a:lnTo>
                  <a:lnTo>
                    <a:pt x="10198" y="322930"/>
                  </a:lnTo>
                  <a:lnTo>
                    <a:pt x="33993" y="299135"/>
                  </a:lnTo>
                  <a:lnTo>
                    <a:pt x="142769" y="227750"/>
                  </a:lnTo>
                  <a:lnTo>
                    <a:pt x="210754" y="180161"/>
                  </a:lnTo>
                  <a:lnTo>
                    <a:pt x="662855" y="275340"/>
                  </a:lnTo>
                  <a:lnTo>
                    <a:pt x="679852" y="288937"/>
                  </a:lnTo>
                  <a:lnTo>
                    <a:pt x="693449" y="295736"/>
                  </a:lnTo>
                  <a:lnTo>
                    <a:pt x="713844" y="302534"/>
                  </a:lnTo>
                  <a:lnTo>
                    <a:pt x="744437" y="305933"/>
                  </a:lnTo>
                  <a:lnTo>
                    <a:pt x="1267923" y="299135"/>
                  </a:lnTo>
                  <a:lnTo>
                    <a:pt x="1995364" y="295736"/>
                  </a:lnTo>
                  <a:lnTo>
                    <a:pt x="2855376" y="285538"/>
                  </a:lnTo>
                  <a:lnTo>
                    <a:pt x="3351667" y="282139"/>
                  </a:lnTo>
                  <a:lnTo>
                    <a:pt x="3559022" y="282139"/>
                  </a:lnTo>
                  <a:lnTo>
                    <a:pt x="3630406" y="271941"/>
                  </a:lnTo>
                  <a:lnTo>
                    <a:pt x="3688194" y="258344"/>
                  </a:lnTo>
                  <a:lnTo>
                    <a:pt x="3735783" y="234549"/>
                  </a:lnTo>
                  <a:lnTo>
                    <a:pt x="3786772" y="190359"/>
                  </a:lnTo>
                  <a:lnTo>
                    <a:pt x="3813966" y="149568"/>
                  </a:lnTo>
                  <a:lnTo>
                    <a:pt x="3844559" y="101978"/>
                  </a:lnTo>
                  <a:lnTo>
                    <a:pt x="3871753" y="67985"/>
                  </a:lnTo>
                  <a:lnTo>
                    <a:pt x="3902347" y="40791"/>
                  </a:lnTo>
                  <a:lnTo>
                    <a:pt x="3939739" y="20396"/>
                  </a:lnTo>
                  <a:lnTo>
                    <a:pt x="4055313" y="0"/>
                  </a:lnTo>
                  <a:lnTo>
                    <a:pt x="4058713" y="67985"/>
                  </a:lnTo>
                  <a:lnTo>
                    <a:pt x="3953336" y="180161"/>
                  </a:lnTo>
                  <a:lnTo>
                    <a:pt x="3878552" y="292336"/>
                  </a:lnTo>
                  <a:lnTo>
                    <a:pt x="3759578" y="462299"/>
                  </a:lnTo>
                  <a:lnTo>
                    <a:pt x="3691593" y="574475"/>
                  </a:lnTo>
                  <a:lnTo>
                    <a:pt x="3620208" y="635661"/>
                  </a:lnTo>
                  <a:lnTo>
                    <a:pt x="3599813" y="639061"/>
                  </a:lnTo>
                  <a:lnTo>
                    <a:pt x="3355066" y="550680"/>
                  </a:lnTo>
                  <a:lnTo>
                    <a:pt x="3290481" y="550680"/>
                  </a:lnTo>
                  <a:lnTo>
                    <a:pt x="2688812" y="543881"/>
                  </a:lnTo>
                  <a:lnTo>
                    <a:pt x="1917181" y="547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2">
              <a:extLst>
                <a:ext uri="{FF2B5EF4-FFF2-40B4-BE49-F238E27FC236}">
                  <a16:creationId xmlns:a16="http://schemas.microsoft.com/office/drawing/2014/main" id="{C7DE0419-B6C6-4F9A-A1F5-435DEF64984F}"/>
                </a:ext>
              </a:extLst>
            </p:cNvPr>
            <p:cNvSpPr/>
            <p:nvPr/>
          </p:nvSpPr>
          <p:spPr>
            <a:xfrm>
              <a:off x="6538914" y="5256213"/>
              <a:ext cx="1019175" cy="677862"/>
            </a:xfrm>
            <a:custGeom>
              <a:avLst/>
              <a:gdLst>
                <a:gd name="connsiteX0" fmla="*/ 314325 w 1019175"/>
                <a:gd name="connsiteY0" fmla="*/ 66675 h 678656"/>
                <a:gd name="connsiteX1" fmla="*/ 645318 w 1019175"/>
                <a:gd name="connsiteY1" fmla="*/ 150019 h 678656"/>
                <a:gd name="connsiteX2" fmla="*/ 869156 w 1019175"/>
                <a:gd name="connsiteY2" fmla="*/ 204787 h 678656"/>
                <a:gd name="connsiteX3" fmla="*/ 883443 w 1019175"/>
                <a:gd name="connsiteY3" fmla="*/ 204787 h 678656"/>
                <a:gd name="connsiteX4" fmla="*/ 902493 w 1019175"/>
                <a:gd name="connsiteY4" fmla="*/ 200025 h 678656"/>
                <a:gd name="connsiteX5" fmla="*/ 1019175 w 1019175"/>
                <a:gd name="connsiteY5" fmla="*/ 154781 h 678656"/>
                <a:gd name="connsiteX6" fmla="*/ 907256 w 1019175"/>
                <a:gd name="connsiteY6" fmla="*/ 678656 h 678656"/>
                <a:gd name="connsiteX7" fmla="*/ 852487 w 1019175"/>
                <a:gd name="connsiteY7" fmla="*/ 635794 h 678656"/>
                <a:gd name="connsiteX8" fmla="*/ 783431 w 1019175"/>
                <a:gd name="connsiteY8" fmla="*/ 552450 h 678656"/>
                <a:gd name="connsiteX9" fmla="*/ 726281 w 1019175"/>
                <a:gd name="connsiteY9" fmla="*/ 483394 h 678656"/>
                <a:gd name="connsiteX10" fmla="*/ 664368 w 1019175"/>
                <a:gd name="connsiteY10" fmla="*/ 423862 h 678656"/>
                <a:gd name="connsiteX11" fmla="*/ 581025 w 1019175"/>
                <a:gd name="connsiteY11" fmla="*/ 357187 h 678656"/>
                <a:gd name="connsiteX12" fmla="*/ 473868 w 1019175"/>
                <a:gd name="connsiteY12" fmla="*/ 285750 h 678656"/>
                <a:gd name="connsiteX13" fmla="*/ 316706 w 1019175"/>
                <a:gd name="connsiteY13" fmla="*/ 195262 h 678656"/>
                <a:gd name="connsiteX14" fmla="*/ 69056 w 1019175"/>
                <a:gd name="connsiteY14" fmla="*/ 64294 h 678656"/>
                <a:gd name="connsiteX15" fmla="*/ 28575 w 1019175"/>
                <a:gd name="connsiteY15" fmla="*/ 47625 h 678656"/>
                <a:gd name="connsiteX16" fmla="*/ 7143 w 1019175"/>
                <a:gd name="connsiteY16" fmla="*/ 38100 h 678656"/>
                <a:gd name="connsiteX17" fmla="*/ 2381 w 1019175"/>
                <a:gd name="connsiteY17" fmla="*/ 28575 h 678656"/>
                <a:gd name="connsiteX18" fmla="*/ 0 w 1019175"/>
                <a:gd name="connsiteY18" fmla="*/ 19050 h 678656"/>
                <a:gd name="connsiteX19" fmla="*/ 4762 w 1019175"/>
                <a:gd name="connsiteY19" fmla="*/ 7144 h 678656"/>
                <a:gd name="connsiteX20" fmla="*/ 19050 w 1019175"/>
                <a:gd name="connsiteY20" fmla="*/ 0 h 678656"/>
                <a:gd name="connsiteX21" fmla="*/ 73818 w 1019175"/>
                <a:gd name="connsiteY21" fmla="*/ 0 h 678656"/>
                <a:gd name="connsiteX22" fmla="*/ 314325 w 1019175"/>
                <a:gd name="connsiteY22" fmla="*/ 66675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19175" h="678656">
                  <a:moveTo>
                    <a:pt x="314325" y="66675"/>
                  </a:moveTo>
                  <a:lnTo>
                    <a:pt x="645318" y="150019"/>
                  </a:lnTo>
                  <a:lnTo>
                    <a:pt x="869156" y="204787"/>
                  </a:lnTo>
                  <a:lnTo>
                    <a:pt x="883443" y="204787"/>
                  </a:lnTo>
                  <a:lnTo>
                    <a:pt x="902493" y="200025"/>
                  </a:lnTo>
                  <a:lnTo>
                    <a:pt x="1019175" y="154781"/>
                  </a:lnTo>
                  <a:lnTo>
                    <a:pt x="907256" y="678656"/>
                  </a:lnTo>
                  <a:lnTo>
                    <a:pt x="852487" y="635794"/>
                  </a:lnTo>
                  <a:lnTo>
                    <a:pt x="783431" y="552450"/>
                  </a:lnTo>
                  <a:lnTo>
                    <a:pt x="726281" y="483394"/>
                  </a:lnTo>
                  <a:lnTo>
                    <a:pt x="664368" y="423862"/>
                  </a:lnTo>
                  <a:lnTo>
                    <a:pt x="581025" y="357187"/>
                  </a:lnTo>
                  <a:lnTo>
                    <a:pt x="473868" y="285750"/>
                  </a:lnTo>
                  <a:lnTo>
                    <a:pt x="316706" y="195262"/>
                  </a:lnTo>
                  <a:lnTo>
                    <a:pt x="69056" y="64294"/>
                  </a:lnTo>
                  <a:lnTo>
                    <a:pt x="28575" y="47625"/>
                  </a:lnTo>
                  <a:lnTo>
                    <a:pt x="7143" y="38100"/>
                  </a:lnTo>
                  <a:lnTo>
                    <a:pt x="2381" y="28575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73818" y="0"/>
                  </a:lnTo>
                  <a:lnTo>
                    <a:pt x="314325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4015436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BD53412-9A97-4774-B813-59FF0D843604}"/>
              </a:ext>
            </a:extLst>
          </p:cNvPr>
          <p:cNvSpPr/>
          <p:nvPr/>
        </p:nvSpPr>
        <p:spPr>
          <a:xfrm>
            <a:off x="4263232" y="1868489"/>
            <a:ext cx="3367088" cy="536575"/>
          </a:xfrm>
          <a:custGeom>
            <a:avLst/>
            <a:gdLst>
              <a:gd name="connsiteX0" fmla="*/ 1745148 w 3366261"/>
              <a:gd name="connsiteY0" fmla="*/ 323068 h 536525"/>
              <a:gd name="connsiteX1" fmla="*/ 1113434 w 3366261"/>
              <a:gd name="connsiteY1" fmla="*/ 403836 h 536525"/>
              <a:gd name="connsiteX2" fmla="*/ 934592 w 3366261"/>
              <a:gd name="connsiteY2" fmla="*/ 421143 h 536525"/>
              <a:gd name="connsiteX3" fmla="*/ 611523 w 3366261"/>
              <a:gd name="connsiteY3" fmla="*/ 478834 h 536525"/>
              <a:gd name="connsiteX4" fmla="*/ 383644 w 3366261"/>
              <a:gd name="connsiteY4" fmla="*/ 533640 h 536525"/>
              <a:gd name="connsiteX5" fmla="*/ 346145 w 3366261"/>
              <a:gd name="connsiteY5" fmla="*/ 536525 h 536525"/>
              <a:gd name="connsiteX6" fmla="*/ 294223 w 3366261"/>
              <a:gd name="connsiteY6" fmla="*/ 524986 h 536525"/>
              <a:gd name="connsiteX7" fmla="*/ 248071 w 3366261"/>
              <a:gd name="connsiteY7" fmla="*/ 501910 h 536525"/>
              <a:gd name="connsiteX8" fmla="*/ 204803 w 3366261"/>
              <a:gd name="connsiteY8" fmla="*/ 475949 h 536525"/>
              <a:gd name="connsiteX9" fmla="*/ 167304 w 3366261"/>
              <a:gd name="connsiteY9" fmla="*/ 444219 h 536525"/>
              <a:gd name="connsiteX10" fmla="*/ 95190 w 3366261"/>
              <a:gd name="connsiteY10" fmla="*/ 354798 h 536525"/>
              <a:gd name="connsiteX11" fmla="*/ 37499 w 3366261"/>
              <a:gd name="connsiteY11" fmla="*/ 282685 h 536525"/>
              <a:gd name="connsiteX12" fmla="*/ 14423 w 3366261"/>
              <a:gd name="connsiteY12" fmla="*/ 250955 h 536525"/>
              <a:gd name="connsiteX13" fmla="*/ 2885 w 3366261"/>
              <a:gd name="connsiteY13" fmla="*/ 216340 h 536525"/>
              <a:gd name="connsiteX14" fmla="*/ 0 w 3366261"/>
              <a:gd name="connsiteY14" fmla="*/ 193264 h 536525"/>
              <a:gd name="connsiteX15" fmla="*/ 8654 w 3366261"/>
              <a:gd name="connsiteY15" fmla="*/ 178841 h 536525"/>
              <a:gd name="connsiteX16" fmla="*/ 25961 w 3366261"/>
              <a:gd name="connsiteY16" fmla="*/ 178841 h 536525"/>
              <a:gd name="connsiteX17" fmla="*/ 54806 w 3366261"/>
              <a:gd name="connsiteY17" fmla="*/ 193264 h 536525"/>
              <a:gd name="connsiteX18" fmla="*/ 126920 w 3366261"/>
              <a:gd name="connsiteY18" fmla="*/ 239417 h 536525"/>
              <a:gd name="connsiteX19" fmla="*/ 167304 w 3366261"/>
              <a:gd name="connsiteY19" fmla="*/ 256724 h 536525"/>
              <a:gd name="connsiteX20" fmla="*/ 245186 w 3366261"/>
              <a:gd name="connsiteY20" fmla="*/ 285569 h 536525"/>
              <a:gd name="connsiteX21" fmla="*/ 317300 w 3366261"/>
              <a:gd name="connsiteY21" fmla="*/ 299992 h 536525"/>
              <a:gd name="connsiteX22" fmla="*/ 398067 w 3366261"/>
              <a:gd name="connsiteY22" fmla="*/ 311530 h 536525"/>
              <a:gd name="connsiteX23" fmla="*/ 444220 w 3366261"/>
              <a:gd name="connsiteY23" fmla="*/ 311530 h 536525"/>
              <a:gd name="connsiteX24" fmla="*/ 585562 w 3366261"/>
              <a:gd name="connsiteY24" fmla="*/ 294223 h 536525"/>
              <a:gd name="connsiteX25" fmla="*/ 940361 w 3366261"/>
              <a:gd name="connsiteY25" fmla="*/ 239417 h 536525"/>
              <a:gd name="connsiteX26" fmla="*/ 1116318 w 3366261"/>
              <a:gd name="connsiteY26" fmla="*/ 207687 h 536525"/>
              <a:gd name="connsiteX27" fmla="*/ 1748033 w 3366261"/>
              <a:gd name="connsiteY27" fmla="*/ 135573 h 536525"/>
              <a:gd name="connsiteX28" fmla="*/ 2209560 w 3366261"/>
              <a:gd name="connsiteY28" fmla="*/ 83651 h 536525"/>
              <a:gd name="connsiteX29" fmla="*/ 2376863 w 3366261"/>
              <a:gd name="connsiteY29" fmla="*/ 86536 h 536525"/>
              <a:gd name="connsiteX30" fmla="*/ 2757623 w 3366261"/>
              <a:gd name="connsiteY30" fmla="*/ 89420 h 536525"/>
              <a:gd name="connsiteX31" fmla="*/ 2826852 w 3366261"/>
              <a:gd name="connsiteY31" fmla="*/ 60575 h 536525"/>
              <a:gd name="connsiteX32" fmla="*/ 2936464 w 3366261"/>
              <a:gd name="connsiteY32" fmla="*/ 0 h 536525"/>
              <a:gd name="connsiteX33" fmla="*/ 2962425 w 3366261"/>
              <a:gd name="connsiteY33" fmla="*/ 0 h 536525"/>
              <a:gd name="connsiteX34" fmla="*/ 3028770 w 3366261"/>
              <a:gd name="connsiteY34" fmla="*/ 11538 h 536525"/>
              <a:gd name="connsiteX35" fmla="*/ 3097999 w 3366261"/>
              <a:gd name="connsiteY35" fmla="*/ 34614 h 536525"/>
              <a:gd name="connsiteX36" fmla="*/ 3141267 w 3366261"/>
              <a:gd name="connsiteY36" fmla="*/ 60575 h 536525"/>
              <a:gd name="connsiteX37" fmla="*/ 3213381 w 3366261"/>
              <a:gd name="connsiteY37" fmla="*/ 89420 h 536525"/>
              <a:gd name="connsiteX38" fmla="*/ 3268187 w 3366261"/>
              <a:gd name="connsiteY38" fmla="*/ 115381 h 536525"/>
              <a:gd name="connsiteX39" fmla="*/ 3305686 w 3366261"/>
              <a:gd name="connsiteY39" fmla="*/ 141342 h 536525"/>
              <a:gd name="connsiteX40" fmla="*/ 3343185 w 3366261"/>
              <a:gd name="connsiteY40" fmla="*/ 170188 h 536525"/>
              <a:gd name="connsiteX41" fmla="*/ 3357608 w 3366261"/>
              <a:gd name="connsiteY41" fmla="*/ 199033 h 536525"/>
              <a:gd name="connsiteX42" fmla="*/ 3366261 w 3366261"/>
              <a:gd name="connsiteY42" fmla="*/ 230763 h 536525"/>
              <a:gd name="connsiteX43" fmla="*/ 3360492 w 3366261"/>
              <a:gd name="connsiteY43" fmla="*/ 256724 h 536525"/>
              <a:gd name="connsiteX44" fmla="*/ 3346069 w 3366261"/>
              <a:gd name="connsiteY44" fmla="*/ 276916 h 536525"/>
              <a:gd name="connsiteX45" fmla="*/ 3314340 w 3366261"/>
              <a:gd name="connsiteY45" fmla="*/ 288454 h 536525"/>
              <a:gd name="connsiteX46" fmla="*/ 3262418 w 3366261"/>
              <a:gd name="connsiteY46" fmla="*/ 297107 h 536525"/>
              <a:gd name="connsiteX47" fmla="*/ 3147036 w 3366261"/>
              <a:gd name="connsiteY47" fmla="*/ 294223 h 536525"/>
              <a:gd name="connsiteX48" fmla="*/ 2962425 w 3366261"/>
              <a:gd name="connsiteY48" fmla="*/ 279800 h 536525"/>
              <a:gd name="connsiteX49" fmla="*/ 2725893 w 3366261"/>
              <a:gd name="connsiteY49" fmla="*/ 274031 h 536525"/>
              <a:gd name="connsiteX50" fmla="*/ 2368210 w 3366261"/>
              <a:gd name="connsiteY50" fmla="*/ 291338 h 536525"/>
              <a:gd name="connsiteX51" fmla="*/ 2218213 w 3366261"/>
              <a:gd name="connsiteY51" fmla="*/ 285569 h 536525"/>
              <a:gd name="connsiteX52" fmla="*/ 1745148 w 3366261"/>
              <a:gd name="connsiteY52" fmla="*/ 323068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366261" h="536525">
                <a:moveTo>
                  <a:pt x="1745148" y="323068"/>
                </a:moveTo>
                <a:lnTo>
                  <a:pt x="1113434" y="403836"/>
                </a:lnTo>
                <a:lnTo>
                  <a:pt x="934592" y="421143"/>
                </a:lnTo>
                <a:lnTo>
                  <a:pt x="611523" y="478834"/>
                </a:lnTo>
                <a:lnTo>
                  <a:pt x="383644" y="533640"/>
                </a:lnTo>
                <a:lnTo>
                  <a:pt x="346145" y="536525"/>
                </a:lnTo>
                <a:lnTo>
                  <a:pt x="294223" y="524986"/>
                </a:lnTo>
                <a:lnTo>
                  <a:pt x="248071" y="501910"/>
                </a:lnTo>
                <a:lnTo>
                  <a:pt x="204803" y="475949"/>
                </a:lnTo>
                <a:lnTo>
                  <a:pt x="167304" y="444219"/>
                </a:lnTo>
                <a:lnTo>
                  <a:pt x="95190" y="354798"/>
                </a:lnTo>
                <a:lnTo>
                  <a:pt x="37499" y="282685"/>
                </a:lnTo>
                <a:lnTo>
                  <a:pt x="14423" y="250955"/>
                </a:lnTo>
                <a:lnTo>
                  <a:pt x="2885" y="216340"/>
                </a:lnTo>
                <a:lnTo>
                  <a:pt x="0" y="193264"/>
                </a:lnTo>
                <a:lnTo>
                  <a:pt x="8654" y="178841"/>
                </a:lnTo>
                <a:lnTo>
                  <a:pt x="25961" y="178841"/>
                </a:lnTo>
                <a:lnTo>
                  <a:pt x="54806" y="193264"/>
                </a:lnTo>
                <a:lnTo>
                  <a:pt x="126920" y="239417"/>
                </a:lnTo>
                <a:lnTo>
                  <a:pt x="167304" y="256724"/>
                </a:lnTo>
                <a:lnTo>
                  <a:pt x="245186" y="285569"/>
                </a:lnTo>
                <a:lnTo>
                  <a:pt x="317300" y="299992"/>
                </a:lnTo>
                <a:lnTo>
                  <a:pt x="398067" y="311530"/>
                </a:lnTo>
                <a:lnTo>
                  <a:pt x="444220" y="311530"/>
                </a:lnTo>
                <a:lnTo>
                  <a:pt x="585562" y="294223"/>
                </a:lnTo>
                <a:lnTo>
                  <a:pt x="940361" y="239417"/>
                </a:lnTo>
                <a:lnTo>
                  <a:pt x="1116318" y="207687"/>
                </a:lnTo>
                <a:lnTo>
                  <a:pt x="1748033" y="135573"/>
                </a:lnTo>
                <a:lnTo>
                  <a:pt x="2209560" y="83651"/>
                </a:lnTo>
                <a:lnTo>
                  <a:pt x="2376863" y="86536"/>
                </a:lnTo>
                <a:lnTo>
                  <a:pt x="2757623" y="89420"/>
                </a:lnTo>
                <a:lnTo>
                  <a:pt x="2826852" y="60575"/>
                </a:lnTo>
                <a:lnTo>
                  <a:pt x="2936464" y="0"/>
                </a:lnTo>
                <a:lnTo>
                  <a:pt x="2962425" y="0"/>
                </a:lnTo>
                <a:lnTo>
                  <a:pt x="3028770" y="11538"/>
                </a:lnTo>
                <a:lnTo>
                  <a:pt x="3097999" y="34614"/>
                </a:lnTo>
                <a:lnTo>
                  <a:pt x="3141267" y="60575"/>
                </a:lnTo>
                <a:lnTo>
                  <a:pt x="3213381" y="89420"/>
                </a:lnTo>
                <a:lnTo>
                  <a:pt x="3268187" y="115381"/>
                </a:lnTo>
                <a:lnTo>
                  <a:pt x="3305686" y="141342"/>
                </a:lnTo>
                <a:lnTo>
                  <a:pt x="3343185" y="170188"/>
                </a:lnTo>
                <a:lnTo>
                  <a:pt x="3357608" y="199033"/>
                </a:lnTo>
                <a:lnTo>
                  <a:pt x="3366261" y="230763"/>
                </a:lnTo>
                <a:lnTo>
                  <a:pt x="3360492" y="256724"/>
                </a:lnTo>
                <a:lnTo>
                  <a:pt x="3346069" y="276916"/>
                </a:lnTo>
                <a:lnTo>
                  <a:pt x="3314340" y="288454"/>
                </a:lnTo>
                <a:lnTo>
                  <a:pt x="3262418" y="297107"/>
                </a:lnTo>
                <a:lnTo>
                  <a:pt x="3147036" y="294223"/>
                </a:lnTo>
                <a:lnTo>
                  <a:pt x="2962425" y="279800"/>
                </a:lnTo>
                <a:lnTo>
                  <a:pt x="2725893" y="274031"/>
                </a:lnTo>
                <a:lnTo>
                  <a:pt x="2368210" y="291338"/>
                </a:lnTo>
                <a:lnTo>
                  <a:pt x="2218213" y="285569"/>
                </a:lnTo>
                <a:lnTo>
                  <a:pt x="1745148" y="3230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18FC8A4-F858-4E0B-849E-04921B5DEE16}"/>
              </a:ext>
            </a:extLst>
          </p:cNvPr>
          <p:cNvSpPr/>
          <p:nvPr/>
        </p:nvSpPr>
        <p:spPr>
          <a:xfrm>
            <a:off x="5022850" y="4672013"/>
            <a:ext cx="1804988" cy="366712"/>
          </a:xfrm>
          <a:custGeom>
            <a:avLst/>
            <a:gdLst>
              <a:gd name="connsiteX0" fmla="*/ 1243013 w 1804988"/>
              <a:gd name="connsiteY0" fmla="*/ 230981 h 366712"/>
              <a:gd name="connsiteX1" fmla="*/ 1000125 w 1804988"/>
              <a:gd name="connsiteY1" fmla="*/ 257175 h 366712"/>
              <a:gd name="connsiteX2" fmla="*/ 826294 w 1804988"/>
              <a:gd name="connsiteY2" fmla="*/ 273843 h 366712"/>
              <a:gd name="connsiteX3" fmla="*/ 709613 w 1804988"/>
              <a:gd name="connsiteY3" fmla="*/ 283368 h 366712"/>
              <a:gd name="connsiteX4" fmla="*/ 619125 w 1804988"/>
              <a:gd name="connsiteY4" fmla="*/ 297656 h 366712"/>
              <a:gd name="connsiteX5" fmla="*/ 526257 w 1804988"/>
              <a:gd name="connsiteY5" fmla="*/ 319087 h 366712"/>
              <a:gd name="connsiteX6" fmla="*/ 461963 w 1804988"/>
              <a:gd name="connsiteY6" fmla="*/ 342900 h 366712"/>
              <a:gd name="connsiteX7" fmla="*/ 416719 w 1804988"/>
              <a:gd name="connsiteY7" fmla="*/ 359568 h 366712"/>
              <a:gd name="connsiteX8" fmla="*/ 383382 w 1804988"/>
              <a:gd name="connsiteY8" fmla="*/ 366712 h 366712"/>
              <a:gd name="connsiteX9" fmla="*/ 350044 w 1804988"/>
              <a:gd name="connsiteY9" fmla="*/ 361950 h 366712"/>
              <a:gd name="connsiteX10" fmla="*/ 321469 w 1804988"/>
              <a:gd name="connsiteY10" fmla="*/ 347662 h 366712"/>
              <a:gd name="connsiteX11" fmla="*/ 226219 w 1804988"/>
              <a:gd name="connsiteY11" fmla="*/ 288131 h 366712"/>
              <a:gd name="connsiteX12" fmla="*/ 150019 w 1804988"/>
              <a:gd name="connsiteY12" fmla="*/ 235743 h 366712"/>
              <a:gd name="connsiteX13" fmla="*/ 38100 w 1804988"/>
              <a:gd name="connsiteY13" fmla="*/ 142875 h 366712"/>
              <a:gd name="connsiteX14" fmla="*/ 14288 w 1804988"/>
              <a:gd name="connsiteY14" fmla="*/ 119062 h 366712"/>
              <a:gd name="connsiteX15" fmla="*/ 4763 w 1804988"/>
              <a:gd name="connsiteY15" fmla="*/ 97631 h 366712"/>
              <a:gd name="connsiteX16" fmla="*/ 0 w 1804988"/>
              <a:gd name="connsiteY16" fmla="*/ 78581 h 366712"/>
              <a:gd name="connsiteX17" fmla="*/ 4763 w 1804988"/>
              <a:gd name="connsiteY17" fmla="*/ 64293 h 366712"/>
              <a:gd name="connsiteX18" fmla="*/ 14288 w 1804988"/>
              <a:gd name="connsiteY18" fmla="*/ 59531 h 366712"/>
              <a:gd name="connsiteX19" fmla="*/ 30957 w 1804988"/>
              <a:gd name="connsiteY19" fmla="*/ 59531 h 366712"/>
              <a:gd name="connsiteX20" fmla="*/ 45244 w 1804988"/>
              <a:gd name="connsiteY20" fmla="*/ 64293 h 366712"/>
              <a:gd name="connsiteX21" fmla="*/ 104775 w 1804988"/>
              <a:gd name="connsiteY21" fmla="*/ 95250 h 366712"/>
              <a:gd name="connsiteX22" fmla="*/ 188119 w 1804988"/>
              <a:gd name="connsiteY22" fmla="*/ 128587 h 366712"/>
              <a:gd name="connsiteX23" fmla="*/ 252413 w 1804988"/>
              <a:gd name="connsiteY23" fmla="*/ 142875 h 366712"/>
              <a:gd name="connsiteX24" fmla="*/ 314325 w 1804988"/>
              <a:gd name="connsiteY24" fmla="*/ 150018 h 366712"/>
              <a:gd name="connsiteX25" fmla="*/ 397669 w 1804988"/>
              <a:gd name="connsiteY25" fmla="*/ 150018 h 366712"/>
              <a:gd name="connsiteX26" fmla="*/ 823913 w 1804988"/>
              <a:gd name="connsiteY26" fmla="*/ 119062 h 366712"/>
              <a:gd name="connsiteX27" fmla="*/ 1014413 w 1804988"/>
              <a:gd name="connsiteY27" fmla="*/ 80962 h 366712"/>
              <a:gd name="connsiteX28" fmla="*/ 1402557 w 1804988"/>
              <a:gd name="connsiteY28" fmla="*/ 52387 h 366712"/>
              <a:gd name="connsiteX29" fmla="*/ 1421607 w 1804988"/>
              <a:gd name="connsiteY29" fmla="*/ 28575 h 366712"/>
              <a:gd name="connsiteX30" fmla="*/ 1443038 w 1804988"/>
              <a:gd name="connsiteY30" fmla="*/ 11906 h 366712"/>
              <a:gd name="connsiteX31" fmla="*/ 1464469 w 1804988"/>
              <a:gd name="connsiteY31" fmla="*/ 2381 h 366712"/>
              <a:gd name="connsiteX32" fmla="*/ 1497807 w 1804988"/>
              <a:gd name="connsiteY32" fmla="*/ 0 h 366712"/>
              <a:gd name="connsiteX33" fmla="*/ 1543050 w 1804988"/>
              <a:gd name="connsiteY33" fmla="*/ 11906 h 366712"/>
              <a:gd name="connsiteX34" fmla="*/ 1628775 w 1804988"/>
              <a:gd name="connsiteY34" fmla="*/ 38100 h 366712"/>
              <a:gd name="connsiteX35" fmla="*/ 1683544 w 1804988"/>
              <a:gd name="connsiteY35" fmla="*/ 57150 h 366712"/>
              <a:gd name="connsiteX36" fmla="*/ 1740694 w 1804988"/>
              <a:gd name="connsiteY36" fmla="*/ 88106 h 366712"/>
              <a:gd name="connsiteX37" fmla="*/ 1771650 w 1804988"/>
              <a:gd name="connsiteY37" fmla="*/ 114300 h 366712"/>
              <a:gd name="connsiteX38" fmla="*/ 1788319 w 1804988"/>
              <a:gd name="connsiteY38" fmla="*/ 135731 h 366712"/>
              <a:gd name="connsiteX39" fmla="*/ 1802607 w 1804988"/>
              <a:gd name="connsiteY39" fmla="*/ 164306 h 366712"/>
              <a:gd name="connsiteX40" fmla="*/ 1804988 w 1804988"/>
              <a:gd name="connsiteY40" fmla="*/ 197643 h 366712"/>
              <a:gd name="connsiteX41" fmla="*/ 1795463 w 1804988"/>
              <a:gd name="connsiteY41" fmla="*/ 221456 h 366712"/>
              <a:gd name="connsiteX42" fmla="*/ 1776413 w 1804988"/>
              <a:gd name="connsiteY42" fmla="*/ 238125 h 366712"/>
              <a:gd name="connsiteX43" fmla="*/ 1743075 w 1804988"/>
              <a:gd name="connsiteY43" fmla="*/ 247650 h 366712"/>
              <a:gd name="connsiteX44" fmla="*/ 1693069 w 1804988"/>
              <a:gd name="connsiteY44" fmla="*/ 252412 h 366712"/>
              <a:gd name="connsiteX45" fmla="*/ 1640682 w 1804988"/>
              <a:gd name="connsiteY45" fmla="*/ 247650 h 366712"/>
              <a:gd name="connsiteX46" fmla="*/ 1545432 w 1804988"/>
              <a:gd name="connsiteY46" fmla="*/ 233362 h 366712"/>
              <a:gd name="connsiteX47" fmla="*/ 1423988 w 1804988"/>
              <a:gd name="connsiteY47" fmla="*/ 228600 h 366712"/>
              <a:gd name="connsiteX48" fmla="*/ 1243013 w 1804988"/>
              <a:gd name="connsiteY48" fmla="*/ 230981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04988" h="366712">
                <a:moveTo>
                  <a:pt x="1243013" y="230981"/>
                </a:moveTo>
                <a:lnTo>
                  <a:pt x="1000125" y="257175"/>
                </a:lnTo>
                <a:lnTo>
                  <a:pt x="826294" y="273843"/>
                </a:lnTo>
                <a:lnTo>
                  <a:pt x="709613" y="283368"/>
                </a:lnTo>
                <a:lnTo>
                  <a:pt x="619125" y="297656"/>
                </a:lnTo>
                <a:lnTo>
                  <a:pt x="526257" y="319087"/>
                </a:lnTo>
                <a:lnTo>
                  <a:pt x="461963" y="342900"/>
                </a:lnTo>
                <a:lnTo>
                  <a:pt x="416719" y="359568"/>
                </a:lnTo>
                <a:lnTo>
                  <a:pt x="383382" y="366712"/>
                </a:lnTo>
                <a:lnTo>
                  <a:pt x="350044" y="361950"/>
                </a:lnTo>
                <a:lnTo>
                  <a:pt x="321469" y="347662"/>
                </a:lnTo>
                <a:lnTo>
                  <a:pt x="226219" y="288131"/>
                </a:lnTo>
                <a:lnTo>
                  <a:pt x="150019" y="235743"/>
                </a:lnTo>
                <a:lnTo>
                  <a:pt x="38100" y="142875"/>
                </a:lnTo>
                <a:lnTo>
                  <a:pt x="14288" y="119062"/>
                </a:lnTo>
                <a:lnTo>
                  <a:pt x="4763" y="97631"/>
                </a:lnTo>
                <a:lnTo>
                  <a:pt x="0" y="78581"/>
                </a:lnTo>
                <a:lnTo>
                  <a:pt x="4763" y="64293"/>
                </a:lnTo>
                <a:lnTo>
                  <a:pt x="14288" y="59531"/>
                </a:lnTo>
                <a:lnTo>
                  <a:pt x="30957" y="59531"/>
                </a:lnTo>
                <a:lnTo>
                  <a:pt x="45244" y="64293"/>
                </a:lnTo>
                <a:lnTo>
                  <a:pt x="104775" y="95250"/>
                </a:lnTo>
                <a:lnTo>
                  <a:pt x="188119" y="128587"/>
                </a:lnTo>
                <a:lnTo>
                  <a:pt x="252413" y="142875"/>
                </a:lnTo>
                <a:lnTo>
                  <a:pt x="314325" y="150018"/>
                </a:lnTo>
                <a:lnTo>
                  <a:pt x="397669" y="150018"/>
                </a:lnTo>
                <a:lnTo>
                  <a:pt x="823913" y="119062"/>
                </a:lnTo>
                <a:lnTo>
                  <a:pt x="1014413" y="80962"/>
                </a:lnTo>
                <a:lnTo>
                  <a:pt x="1402557" y="52387"/>
                </a:lnTo>
                <a:lnTo>
                  <a:pt x="1421607" y="28575"/>
                </a:lnTo>
                <a:lnTo>
                  <a:pt x="1443038" y="11906"/>
                </a:lnTo>
                <a:lnTo>
                  <a:pt x="1464469" y="2381"/>
                </a:lnTo>
                <a:lnTo>
                  <a:pt x="1497807" y="0"/>
                </a:lnTo>
                <a:lnTo>
                  <a:pt x="1543050" y="11906"/>
                </a:lnTo>
                <a:lnTo>
                  <a:pt x="1628775" y="38100"/>
                </a:lnTo>
                <a:lnTo>
                  <a:pt x="1683544" y="57150"/>
                </a:lnTo>
                <a:lnTo>
                  <a:pt x="1740694" y="88106"/>
                </a:lnTo>
                <a:lnTo>
                  <a:pt x="1771650" y="114300"/>
                </a:lnTo>
                <a:lnTo>
                  <a:pt x="1788319" y="135731"/>
                </a:lnTo>
                <a:lnTo>
                  <a:pt x="1802607" y="164306"/>
                </a:lnTo>
                <a:lnTo>
                  <a:pt x="1804988" y="197643"/>
                </a:lnTo>
                <a:lnTo>
                  <a:pt x="1795463" y="221456"/>
                </a:lnTo>
                <a:lnTo>
                  <a:pt x="1776413" y="238125"/>
                </a:lnTo>
                <a:lnTo>
                  <a:pt x="1743075" y="247650"/>
                </a:lnTo>
                <a:lnTo>
                  <a:pt x="1693069" y="252412"/>
                </a:lnTo>
                <a:lnTo>
                  <a:pt x="1640682" y="247650"/>
                </a:lnTo>
                <a:lnTo>
                  <a:pt x="1545432" y="233362"/>
                </a:lnTo>
                <a:lnTo>
                  <a:pt x="1423988" y="228600"/>
                </a:lnTo>
                <a:lnTo>
                  <a:pt x="1243013" y="230981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B640731-5A7B-4930-B897-FF41D961FEC1}"/>
              </a:ext>
            </a:extLst>
          </p:cNvPr>
          <p:cNvSpPr/>
          <p:nvPr/>
        </p:nvSpPr>
        <p:spPr>
          <a:xfrm rot="16200000">
            <a:off x="4050507" y="2404270"/>
            <a:ext cx="2352675" cy="468312"/>
          </a:xfrm>
          <a:custGeom>
            <a:avLst/>
            <a:gdLst>
              <a:gd name="connsiteX0" fmla="*/ 1290638 w 2352675"/>
              <a:gd name="connsiteY0" fmla="*/ 428625 h 469107"/>
              <a:gd name="connsiteX1" fmla="*/ 26194 w 2352675"/>
              <a:gd name="connsiteY1" fmla="*/ 431007 h 469107"/>
              <a:gd name="connsiteX2" fmla="*/ 0 w 2352675"/>
              <a:gd name="connsiteY2" fmla="*/ 204788 h 469107"/>
              <a:gd name="connsiteX3" fmla="*/ 1533525 w 2352675"/>
              <a:gd name="connsiteY3" fmla="*/ 183357 h 469107"/>
              <a:gd name="connsiteX4" fmla="*/ 1688306 w 2352675"/>
              <a:gd name="connsiteY4" fmla="*/ 183357 h 469107"/>
              <a:gd name="connsiteX5" fmla="*/ 2016919 w 2352675"/>
              <a:gd name="connsiteY5" fmla="*/ 154782 h 469107"/>
              <a:gd name="connsiteX6" fmla="*/ 2074069 w 2352675"/>
              <a:gd name="connsiteY6" fmla="*/ 142875 h 469107"/>
              <a:gd name="connsiteX7" fmla="*/ 2126456 w 2352675"/>
              <a:gd name="connsiteY7" fmla="*/ 121444 h 469107"/>
              <a:gd name="connsiteX8" fmla="*/ 2195513 w 2352675"/>
              <a:gd name="connsiteY8" fmla="*/ 78582 h 469107"/>
              <a:gd name="connsiteX9" fmla="*/ 2269331 w 2352675"/>
              <a:gd name="connsiteY9" fmla="*/ 19050 h 469107"/>
              <a:gd name="connsiteX10" fmla="*/ 2290763 w 2352675"/>
              <a:gd name="connsiteY10" fmla="*/ 4763 h 469107"/>
              <a:gd name="connsiteX11" fmla="*/ 2312194 w 2352675"/>
              <a:gd name="connsiteY11" fmla="*/ 0 h 469107"/>
              <a:gd name="connsiteX12" fmla="*/ 2326481 w 2352675"/>
              <a:gd name="connsiteY12" fmla="*/ 0 h 469107"/>
              <a:gd name="connsiteX13" fmla="*/ 2340769 w 2352675"/>
              <a:gd name="connsiteY13" fmla="*/ 4763 h 469107"/>
              <a:gd name="connsiteX14" fmla="*/ 2352675 w 2352675"/>
              <a:gd name="connsiteY14" fmla="*/ 19050 h 469107"/>
              <a:gd name="connsiteX15" fmla="*/ 2352675 w 2352675"/>
              <a:gd name="connsiteY15" fmla="*/ 52388 h 469107"/>
              <a:gd name="connsiteX16" fmla="*/ 2324100 w 2352675"/>
              <a:gd name="connsiteY16" fmla="*/ 152400 h 469107"/>
              <a:gd name="connsiteX17" fmla="*/ 2286000 w 2352675"/>
              <a:gd name="connsiteY17" fmla="*/ 242888 h 469107"/>
              <a:gd name="connsiteX18" fmla="*/ 2228850 w 2352675"/>
              <a:gd name="connsiteY18" fmla="*/ 357188 h 469107"/>
              <a:gd name="connsiteX19" fmla="*/ 2197894 w 2352675"/>
              <a:gd name="connsiteY19" fmla="*/ 402432 h 469107"/>
              <a:gd name="connsiteX20" fmla="*/ 2157413 w 2352675"/>
              <a:gd name="connsiteY20" fmla="*/ 440532 h 469107"/>
              <a:gd name="connsiteX21" fmla="*/ 2116931 w 2352675"/>
              <a:gd name="connsiteY21" fmla="*/ 466725 h 469107"/>
              <a:gd name="connsiteX22" fmla="*/ 2083594 w 2352675"/>
              <a:gd name="connsiteY22" fmla="*/ 469107 h 469107"/>
              <a:gd name="connsiteX23" fmla="*/ 2045494 w 2352675"/>
              <a:gd name="connsiteY23" fmla="*/ 457200 h 469107"/>
              <a:gd name="connsiteX24" fmla="*/ 2000250 w 2352675"/>
              <a:gd name="connsiteY24" fmla="*/ 433388 h 469107"/>
              <a:gd name="connsiteX25" fmla="*/ 1943100 w 2352675"/>
              <a:gd name="connsiteY25" fmla="*/ 423863 h 469107"/>
              <a:gd name="connsiteX26" fmla="*/ 1721644 w 2352675"/>
              <a:gd name="connsiteY26" fmla="*/ 428625 h 469107"/>
              <a:gd name="connsiteX27" fmla="*/ 1540669 w 2352675"/>
              <a:gd name="connsiteY27" fmla="*/ 423863 h 469107"/>
              <a:gd name="connsiteX28" fmla="*/ 1290638 w 2352675"/>
              <a:gd name="connsiteY28" fmla="*/ 428625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52675" h="469107">
                <a:moveTo>
                  <a:pt x="1290638" y="428625"/>
                </a:moveTo>
                <a:lnTo>
                  <a:pt x="26194" y="431007"/>
                </a:lnTo>
                <a:lnTo>
                  <a:pt x="0" y="204788"/>
                </a:lnTo>
                <a:lnTo>
                  <a:pt x="1533525" y="183357"/>
                </a:lnTo>
                <a:lnTo>
                  <a:pt x="1688306" y="183357"/>
                </a:lnTo>
                <a:lnTo>
                  <a:pt x="2016919" y="154782"/>
                </a:lnTo>
                <a:lnTo>
                  <a:pt x="2074069" y="142875"/>
                </a:lnTo>
                <a:lnTo>
                  <a:pt x="2126456" y="121444"/>
                </a:lnTo>
                <a:lnTo>
                  <a:pt x="2195513" y="78582"/>
                </a:lnTo>
                <a:lnTo>
                  <a:pt x="2269331" y="19050"/>
                </a:lnTo>
                <a:lnTo>
                  <a:pt x="2290763" y="4763"/>
                </a:lnTo>
                <a:lnTo>
                  <a:pt x="2312194" y="0"/>
                </a:lnTo>
                <a:lnTo>
                  <a:pt x="2326481" y="0"/>
                </a:lnTo>
                <a:lnTo>
                  <a:pt x="2340769" y="4763"/>
                </a:lnTo>
                <a:lnTo>
                  <a:pt x="2352675" y="19050"/>
                </a:lnTo>
                <a:lnTo>
                  <a:pt x="2352675" y="52388"/>
                </a:lnTo>
                <a:lnTo>
                  <a:pt x="2324100" y="152400"/>
                </a:lnTo>
                <a:lnTo>
                  <a:pt x="2286000" y="242888"/>
                </a:lnTo>
                <a:lnTo>
                  <a:pt x="2228850" y="357188"/>
                </a:lnTo>
                <a:lnTo>
                  <a:pt x="2197894" y="402432"/>
                </a:lnTo>
                <a:lnTo>
                  <a:pt x="2157413" y="440532"/>
                </a:lnTo>
                <a:lnTo>
                  <a:pt x="2116931" y="466725"/>
                </a:lnTo>
                <a:lnTo>
                  <a:pt x="2083594" y="469107"/>
                </a:lnTo>
                <a:lnTo>
                  <a:pt x="2045494" y="457200"/>
                </a:lnTo>
                <a:lnTo>
                  <a:pt x="2000250" y="433388"/>
                </a:lnTo>
                <a:lnTo>
                  <a:pt x="1943100" y="423863"/>
                </a:lnTo>
                <a:lnTo>
                  <a:pt x="1721644" y="428625"/>
                </a:lnTo>
                <a:lnTo>
                  <a:pt x="1540669" y="423863"/>
                </a:lnTo>
                <a:lnTo>
                  <a:pt x="1290638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F57FE65-3357-4DB9-B40A-77F7D4F202B4}"/>
              </a:ext>
            </a:extLst>
          </p:cNvPr>
          <p:cNvSpPr/>
          <p:nvPr/>
        </p:nvSpPr>
        <p:spPr>
          <a:xfrm rot="16200000">
            <a:off x="5361782" y="2348707"/>
            <a:ext cx="2257425" cy="490538"/>
          </a:xfrm>
          <a:custGeom>
            <a:avLst/>
            <a:gdLst>
              <a:gd name="connsiteX0" fmla="*/ 883444 w 2257425"/>
              <a:gd name="connsiteY0" fmla="*/ 431006 h 490537"/>
              <a:gd name="connsiteX1" fmla="*/ 0 w 2257425"/>
              <a:gd name="connsiteY1" fmla="*/ 426244 h 490537"/>
              <a:gd name="connsiteX2" fmla="*/ 33337 w 2257425"/>
              <a:gd name="connsiteY2" fmla="*/ 185737 h 490537"/>
              <a:gd name="connsiteX3" fmla="*/ 1016794 w 2257425"/>
              <a:gd name="connsiteY3" fmla="*/ 176212 h 490537"/>
              <a:gd name="connsiteX4" fmla="*/ 1162050 w 2257425"/>
              <a:gd name="connsiteY4" fmla="*/ 197644 h 490537"/>
              <a:gd name="connsiteX5" fmla="*/ 1578769 w 2257425"/>
              <a:gd name="connsiteY5" fmla="*/ 202406 h 490537"/>
              <a:gd name="connsiteX6" fmla="*/ 1914525 w 2257425"/>
              <a:gd name="connsiteY6" fmla="*/ 202406 h 490537"/>
              <a:gd name="connsiteX7" fmla="*/ 1971675 w 2257425"/>
              <a:gd name="connsiteY7" fmla="*/ 192881 h 490537"/>
              <a:gd name="connsiteX8" fmla="*/ 2016919 w 2257425"/>
              <a:gd name="connsiteY8" fmla="*/ 178594 h 490537"/>
              <a:gd name="connsiteX9" fmla="*/ 2074069 w 2257425"/>
              <a:gd name="connsiteY9" fmla="*/ 140494 h 490537"/>
              <a:gd name="connsiteX10" fmla="*/ 2145506 w 2257425"/>
              <a:gd name="connsiteY10" fmla="*/ 57150 h 490537"/>
              <a:gd name="connsiteX11" fmla="*/ 2183606 w 2257425"/>
              <a:gd name="connsiteY11" fmla="*/ 14287 h 490537"/>
              <a:gd name="connsiteX12" fmla="*/ 2200275 w 2257425"/>
              <a:gd name="connsiteY12" fmla="*/ 2381 h 490537"/>
              <a:gd name="connsiteX13" fmla="*/ 2226469 w 2257425"/>
              <a:gd name="connsiteY13" fmla="*/ 0 h 490537"/>
              <a:gd name="connsiteX14" fmla="*/ 2250281 w 2257425"/>
              <a:gd name="connsiteY14" fmla="*/ 19050 h 490537"/>
              <a:gd name="connsiteX15" fmla="*/ 2257425 w 2257425"/>
              <a:gd name="connsiteY15" fmla="*/ 64294 h 490537"/>
              <a:gd name="connsiteX16" fmla="*/ 2243137 w 2257425"/>
              <a:gd name="connsiteY16" fmla="*/ 173831 h 490537"/>
              <a:gd name="connsiteX17" fmla="*/ 2212181 w 2257425"/>
              <a:gd name="connsiteY17" fmla="*/ 292894 h 490537"/>
              <a:gd name="connsiteX18" fmla="*/ 2183606 w 2257425"/>
              <a:gd name="connsiteY18" fmla="*/ 385762 h 490537"/>
              <a:gd name="connsiteX19" fmla="*/ 2155031 w 2257425"/>
              <a:gd name="connsiteY19" fmla="*/ 435769 h 490537"/>
              <a:gd name="connsiteX20" fmla="*/ 2133600 w 2257425"/>
              <a:gd name="connsiteY20" fmla="*/ 466725 h 490537"/>
              <a:gd name="connsiteX21" fmla="*/ 2102644 w 2257425"/>
              <a:gd name="connsiteY21" fmla="*/ 485775 h 490537"/>
              <a:gd name="connsiteX22" fmla="*/ 2047875 w 2257425"/>
              <a:gd name="connsiteY22" fmla="*/ 490537 h 490537"/>
              <a:gd name="connsiteX23" fmla="*/ 2000250 w 2257425"/>
              <a:gd name="connsiteY23" fmla="*/ 476250 h 490537"/>
              <a:gd name="connsiteX24" fmla="*/ 1924050 w 2257425"/>
              <a:gd name="connsiteY24" fmla="*/ 440531 h 490537"/>
              <a:gd name="connsiteX25" fmla="*/ 1733550 w 2257425"/>
              <a:gd name="connsiteY25" fmla="*/ 426244 h 490537"/>
              <a:gd name="connsiteX26" fmla="*/ 883444 w 2257425"/>
              <a:gd name="connsiteY26" fmla="*/ 431006 h 49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57425" h="490537">
                <a:moveTo>
                  <a:pt x="883444" y="431006"/>
                </a:moveTo>
                <a:lnTo>
                  <a:pt x="0" y="426244"/>
                </a:lnTo>
                <a:lnTo>
                  <a:pt x="33337" y="185737"/>
                </a:lnTo>
                <a:lnTo>
                  <a:pt x="1016794" y="176212"/>
                </a:lnTo>
                <a:lnTo>
                  <a:pt x="1162050" y="197644"/>
                </a:lnTo>
                <a:lnTo>
                  <a:pt x="1578769" y="202406"/>
                </a:lnTo>
                <a:lnTo>
                  <a:pt x="1914525" y="202406"/>
                </a:lnTo>
                <a:lnTo>
                  <a:pt x="1971675" y="192881"/>
                </a:lnTo>
                <a:lnTo>
                  <a:pt x="2016919" y="178594"/>
                </a:lnTo>
                <a:lnTo>
                  <a:pt x="2074069" y="140494"/>
                </a:lnTo>
                <a:lnTo>
                  <a:pt x="2145506" y="57150"/>
                </a:lnTo>
                <a:lnTo>
                  <a:pt x="2183606" y="14287"/>
                </a:lnTo>
                <a:lnTo>
                  <a:pt x="2200275" y="2381"/>
                </a:lnTo>
                <a:lnTo>
                  <a:pt x="2226469" y="0"/>
                </a:lnTo>
                <a:lnTo>
                  <a:pt x="2250281" y="19050"/>
                </a:lnTo>
                <a:lnTo>
                  <a:pt x="2257425" y="64294"/>
                </a:lnTo>
                <a:lnTo>
                  <a:pt x="2243137" y="173831"/>
                </a:lnTo>
                <a:lnTo>
                  <a:pt x="2212181" y="292894"/>
                </a:lnTo>
                <a:lnTo>
                  <a:pt x="2183606" y="385762"/>
                </a:lnTo>
                <a:lnTo>
                  <a:pt x="2155031" y="435769"/>
                </a:lnTo>
                <a:lnTo>
                  <a:pt x="2133600" y="466725"/>
                </a:lnTo>
                <a:lnTo>
                  <a:pt x="2102644" y="485775"/>
                </a:lnTo>
                <a:lnTo>
                  <a:pt x="2047875" y="490537"/>
                </a:lnTo>
                <a:lnTo>
                  <a:pt x="2000250" y="476250"/>
                </a:lnTo>
                <a:lnTo>
                  <a:pt x="1924050" y="440531"/>
                </a:lnTo>
                <a:lnTo>
                  <a:pt x="1733550" y="426244"/>
                </a:lnTo>
                <a:lnTo>
                  <a:pt x="883444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65663E7-8833-4B79-AD9E-F9C53461D148}"/>
              </a:ext>
            </a:extLst>
          </p:cNvPr>
          <p:cNvSpPr/>
          <p:nvPr/>
        </p:nvSpPr>
        <p:spPr>
          <a:xfrm>
            <a:off x="5346701" y="2532064"/>
            <a:ext cx="1173163" cy="282575"/>
          </a:xfrm>
          <a:custGeom>
            <a:avLst/>
            <a:gdLst>
              <a:gd name="connsiteX0" fmla="*/ 504825 w 1173957"/>
              <a:gd name="connsiteY0" fmla="*/ 235744 h 283369"/>
              <a:gd name="connsiteX1" fmla="*/ 11907 w 1173957"/>
              <a:gd name="connsiteY1" fmla="*/ 283369 h 283369"/>
              <a:gd name="connsiteX2" fmla="*/ 0 w 1173957"/>
              <a:gd name="connsiteY2" fmla="*/ 92869 h 283369"/>
              <a:gd name="connsiteX3" fmla="*/ 595313 w 1173957"/>
              <a:gd name="connsiteY3" fmla="*/ 50006 h 283369"/>
              <a:gd name="connsiteX4" fmla="*/ 1173957 w 1173957"/>
              <a:gd name="connsiteY4" fmla="*/ 0 h 283369"/>
              <a:gd name="connsiteX5" fmla="*/ 1173957 w 1173957"/>
              <a:gd name="connsiteY5" fmla="*/ 180975 h 283369"/>
              <a:gd name="connsiteX6" fmla="*/ 504825 w 1173957"/>
              <a:gd name="connsiteY6" fmla="*/ 235744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3957" h="283369">
                <a:moveTo>
                  <a:pt x="504825" y="235744"/>
                </a:moveTo>
                <a:lnTo>
                  <a:pt x="11907" y="283369"/>
                </a:lnTo>
                <a:lnTo>
                  <a:pt x="0" y="92869"/>
                </a:lnTo>
                <a:lnTo>
                  <a:pt x="595313" y="50006"/>
                </a:lnTo>
                <a:lnTo>
                  <a:pt x="1173957" y="0"/>
                </a:lnTo>
                <a:lnTo>
                  <a:pt x="1173957" y="180975"/>
                </a:lnTo>
                <a:lnTo>
                  <a:pt x="504825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9A078FF-8885-408C-884E-BA0C88CE5736}"/>
              </a:ext>
            </a:extLst>
          </p:cNvPr>
          <p:cNvSpPr/>
          <p:nvPr/>
        </p:nvSpPr>
        <p:spPr>
          <a:xfrm>
            <a:off x="5334000" y="3021013"/>
            <a:ext cx="1157288" cy="285750"/>
          </a:xfrm>
          <a:custGeom>
            <a:avLst/>
            <a:gdLst>
              <a:gd name="connsiteX0" fmla="*/ 504825 w 1157288"/>
              <a:gd name="connsiteY0" fmla="*/ 247650 h 285750"/>
              <a:gd name="connsiteX1" fmla="*/ 7144 w 1157288"/>
              <a:gd name="connsiteY1" fmla="*/ 285750 h 285750"/>
              <a:gd name="connsiteX2" fmla="*/ 0 w 1157288"/>
              <a:gd name="connsiteY2" fmla="*/ 104775 h 285750"/>
              <a:gd name="connsiteX3" fmla="*/ 642938 w 1157288"/>
              <a:gd name="connsiteY3" fmla="*/ 45244 h 285750"/>
              <a:gd name="connsiteX4" fmla="*/ 1157288 w 1157288"/>
              <a:gd name="connsiteY4" fmla="*/ 0 h 285750"/>
              <a:gd name="connsiteX5" fmla="*/ 1152525 w 1157288"/>
              <a:gd name="connsiteY5" fmla="*/ 204788 h 285750"/>
              <a:gd name="connsiteX6" fmla="*/ 504825 w 1157288"/>
              <a:gd name="connsiteY6" fmla="*/ 2476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7288" h="285750">
                <a:moveTo>
                  <a:pt x="504825" y="247650"/>
                </a:moveTo>
                <a:lnTo>
                  <a:pt x="7144" y="285750"/>
                </a:lnTo>
                <a:lnTo>
                  <a:pt x="0" y="104775"/>
                </a:lnTo>
                <a:lnTo>
                  <a:pt x="642938" y="45244"/>
                </a:lnTo>
                <a:lnTo>
                  <a:pt x="1157288" y="0"/>
                </a:lnTo>
                <a:lnTo>
                  <a:pt x="1152525" y="204788"/>
                </a:lnTo>
                <a:lnTo>
                  <a:pt x="504825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21C20F6-C639-4D47-B6D9-DF8B87E27DE5}"/>
              </a:ext>
            </a:extLst>
          </p:cNvPr>
          <p:cNvSpPr/>
          <p:nvPr/>
        </p:nvSpPr>
        <p:spPr>
          <a:xfrm>
            <a:off x="3841750" y="3478214"/>
            <a:ext cx="4211638" cy="644525"/>
          </a:xfrm>
          <a:custGeom>
            <a:avLst/>
            <a:gdLst>
              <a:gd name="connsiteX0" fmla="*/ 2144931 w 4211678"/>
              <a:gd name="connsiteY0" fmla="*/ 356922 h 645859"/>
              <a:gd name="connsiteX1" fmla="*/ 1533064 w 4211678"/>
              <a:gd name="connsiteY1" fmla="*/ 401113 h 645859"/>
              <a:gd name="connsiteX2" fmla="*/ 1250926 w 4211678"/>
              <a:gd name="connsiteY2" fmla="*/ 458900 h 645859"/>
              <a:gd name="connsiteX3" fmla="*/ 958590 w 4211678"/>
              <a:gd name="connsiteY3" fmla="*/ 520087 h 645859"/>
              <a:gd name="connsiteX4" fmla="*/ 628862 w 4211678"/>
              <a:gd name="connsiteY4" fmla="*/ 591471 h 645859"/>
              <a:gd name="connsiteX5" fmla="*/ 435104 w 4211678"/>
              <a:gd name="connsiteY5" fmla="*/ 642460 h 645859"/>
              <a:gd name="connsiteX6" fmla="*/ 401112 w 4211678"/>
              <a:gd name="connsiteY6" fmla="*/ 645859 h 645859"/>
              <a:gd name="connsiteX7" fmla="*/ 343325 w 4211678"/>
              <a:gd name="connsiteY7" fmla="*/ 625464 h 645859"/>
              <a:gd name="connsiteX8" fmla="*/ 268541 w 4211678"/>
              <a:gd name="connsiteY8" fmla="*/ 588072 h 645859"/>
              <a:gd name="connsiteX9" fmla="*/ 197157 w 4211678"/>
              <a:gd name="connsiteY9" fmla="*/ 540482 h 645859"/>
              <a:gd name="connsiteX10" fmla="*/ 163164 w 4211678"/>
              <a:gd name="connsiteY10" fmla="*/ 509889 h 645859"/>
              <a:gd name="connsiteX11" fmla="*/ 95179 w 4211678"/>
              <a:gd name="connsiteY11" fmla="*/ 435105 h 645859"/>
              <a:gd name="connsiteX12" fmla="*/ 44190 w 4211678"/>
              <a:gd name="connsiteY12" fmla="*/ 370519 h 645859"/>
              <a:gd name="connsiteX13" fmla="*/ 10197 w 4211678"/>
              <a:gd name="connsiteY13" fmla="*/ 316131 h 645859"/>
              <a:gd name="connsiteX14" fmla="*/ 0 w 4211678"/>
              <a:gd name="connsiteY14" fmla="*/ 282139 h 645859"/>
              <a:gd name="connsiteX15" fmla="*/ 0 w 4211678"/>
              <a:gd name="connsiteY15" fmla="*/ 265142 h 645859"/>
              <a:gd name="connsiteX16" fmla="*/ 6798 w 4211678"/>
              <a:gd name="connsiteY16" fmla="*/ 254945 h 645859"/>
              <a:gd name="connsiteX17" fmla="*/ 30593 w 4211678"/>
              <a:gd name="connsiteY17" fmla="*/ 251545 h 645859"/>
              <a:gd name="connsiteX18" fmla="*/ 67985 w 4211678"/>
              <a:gd name="connsiteY18" fmla="*/ 258344 h 645859"/>
              <a:gd name="connsiteX19" fmla="*/ 108776 w 4211678"/>
              <a:gd name="connsiteY19" fmla="*/ 282139 h 645859"/>
              <a:gd name="connsiteX20" fmla="*/ 163164 w 4211678"/>
              <a:gd name="connsiteY20" fmla="*/ 312732 h 645859"/>
              <a:gd name="connsiteX21" fmla="*/ 224351 w 4211678"/>
              <a:gd name="connsiteY21" fmla="*/ 339926 h 645859"/>
              <a:gd name="connsiteX22" fmla="*/ 285537 w 4211678"/>
              <a:gd name="connsiteY22" fmla="*/ 360322 h 645859"/>
              <a:gd name="connsiteX23" fmla="*/ 377317 w 4211678"/>
              <a:gd name="connsiteY23" fmla="*/ 380717 h 645859"/>
              <a:gd name="connsiteX24" fmla="*/ 479295 w 4211678"/>
              <a:gd name="connsiteY24" fmla="*/ 387516 h 645859"/>
              <a:gd name="connsiteX25" fmla="*/ 642459 w 4211678"/>
              <a:gd name="connsiteY25" fmla="*/ 380717 h 645859"/>
              <a:gd name="connsiteX26" fmla="*/ 1383497 w 4211678"/>
              <a:gd name="connsiteY26" fmla="*/ 258344 h 645859"/>
              <a:gd name="connsiteX27" fmla="*/ 1536464 w 4211678"/>
              <a:gd name="connsiteY27" fmla="*/ 220952 h 645859"/>
              <a:gd name="connsiteX28" fmla="*/ 2631024 w 4211678"/>
              <a:gd name="connsiteY28" fmla="*/ 125773 h 645859"/>
              <a:gd name="connsiteX29" fmla="*/ 2828181 w 4211678"/>
              <a:gd name="connsiteY29" fmla="*/ 135971 h 645859"/>
              <a:gd name="connsiteX30" fmla="*/ 3198700 w 4211678"/>
              <a:gd name="connsiteY30" fmla="*/ 112176 h 645859"/>
              <a:gd name="connsiteX31" fmla="*/ 3450245 w 4211678"/>
              <a:gd name="connsiteY31" fmla="*/ 91780 h 645859"/>
              <a:gd name="connsiteX32" fmla="*/ 3613409 w 4211678"/>
              <a:gd name="connsiteY32" fmla="*/ 67986 h 645859"/>
              <a:gd name="connsiteX33" fmla="*/ 3660999 w 4211678"/>
              <a:gd name="connsiteY33" fmla="*/ 57788 h 645859"/>
              <a:gd name="connsiteX34" fmla="*/ 3783372 w 4211678"/>
              <a:gd name="connsiteY34" fmla="*/ 0 h 645859"/>
              <a:gd name="connsiteX35" fmla="*/ 3800368 w 4211678"/>
              <a:gd name="connsiteY35" fmla="*/ 3400 h 645859"/>
              <a:gd name="connsiteX36" fmla="*/ 3871753 w 4211678"/>
              <a:gd name="connsiteY36" fmla="*/ 23795 h 645859"/>
              <a:gd name="connsiteX37" fmla="*/ 3963533 w 4211678"/>
              <a:gd name="connsiteY37" fmla="*/ 57788 h 645859"/>
              <a:gd name="connsiteX38" fmla="*/ 4041716 w 4211678"/>
              <a:gd name="connsiteY38" fmla="*/ 91780 h 645859"/>
              <a:gd name="connsiteX39" fmla="*/ 4102902 w 4211678"/>
              <a:gd name="connsiteY39" fmla="*/ 129172 h 645859"/>
              <a:gd name="connsiteX40" fmla="*/ 4153891 w 4211678"/>
              <a:gd name="connsiteY40" fmla="*/ 173362 h 645859"/>
              <a:gd name="connsiteX41" fmla="*/ 4187884 w 4211678"/>
              <a:gd name="connsiteY41" fmla="*/ 217553 h 645859"/>
              <a:gd name="connsiteX42" fmla="*/ 4204880 w 4211678"/>
              <a:gd name="connsiteY42" fmla="*/ 254945 h 645859"/>
              <a:gd name="connsiteX43" fmla="*/ 4211678 w 4211678"/>
              <a:gd name="connsiteY43" fmla="*/ 285538 h 645859"/>
              <a:gd name="connsiteX44" fmla="*/ 4201481 w 4211678"/>
              <a:gd name="connsiteY44" fmla="*/ 302534 h 645859"/>
              <a:gd name="connsiteX45" fmla="*/ 4181085 w 4211678"/>
              <a:gd name="connsiteY45" fmla="*/ 322930 h 645859"/>
              <a:gd name="connsiteX46" fmla="*/ 4133496 w 4211678"/>
              <a:gd name="connsiteY46" fmla="*/ 333128 h 645859"/>
              <a:gd name="connsiteX47" fmla="*/ 4058712 w 4211678"/>
              <a:gd name="connsiteY47" fmla="*/ 333128 h 645859"/>
              <a:gd name="connsiteX48" fmla="*/ 3698391 w 4211678"/>
              <a:gd name="connsiteY48" fmla="*/ 309333 h 645859"/>
              <a:gd name="connsiteX49" fmla="*/ 3181704 w 4211678"/>
              <a:gd name="connsiteY49" fmla="*/ 319531 h 645859"/>
              <a:gd name="connsiteX50" fmla="*/ 2685412 w 4211678"/>
              <a:gd name="connsiteY50" fmla="*/ 336527 h 645859"/>
              <a:gd name="connsiteX51" fmla="*/ 2559640 w 4211678"/>
              <a:gd name="connsiteY51" fmla="*/ 322930 h 645859"/>
              <a:gd name="connsiteX52" fmla="*/ 2144931 w 4211678"/>
              <a:gd name="connsiteY52" fmla="*/ 356922 h 645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211678" h="645859">
                <a:moveTo>
                  <a:pt x="2144931" y="356922"/>
                </a:moveTo>
                <a:lnTo>
                  <a:pt x="1533064" y="401113"/>
                </a:lnTo>
                <a:lnTo>
                  <a:pt x="1250926" y="458900"/>
                </a:lnTo>
                <a:lnTo>
                  <a:pt x="958590" y="520087"/>
                </a:lnTo>
                <a:lnTo>
                  <a:pt x="628862" y="591471"/>
                </a:lnTo>
                <a:lnTo>
                  <a:pt x="435104" y="642460"/>
                </a:lnTo>
                <a:lnTo>
                  <a:pt x="401112" y="645859"/>
                </a:lnTo>
                <a:lnTo>
                  <a:pt x="343325" y="625464"/>
                </a:lnTo>
                <a:lnTo>
                  <a:pt x="268541" y="588072"/>
                </a:lnTo>
                <a:lnTo>
                  <a:pt x="197157" y="540482"/>
                </a:lnTo>
                <a:lnTo>
                  <a:pt x="163164" y="509889"/>
                </a:lnTo>
                <a:lnTo>
                  <a:pt x="95179" y="435105"/>
                </a:lnTo>
                <a:lnTo>
                  <a:pt x="44190" y="370519"/>
                </a:lnTo>
                <a:lnTo>
                  <a:pt x="10197" y="316131"/>
                </a:lnTo>
                <a:lnTo>
                  <a:pt x="0" y="282139"/>
                </a:lnTo>
                <a:lnTo>
                  <a:pt x="0" y="265142"/>
                </a:lnTo>
                <a:lnTo>
                  <a:pt x="6798" y="254945"/>
                </a:lnTo>
                <a:lnTo>
                  <a:pt x="30593" y="251545"/>
                </a:lnTo>
                <a:lnTo>
                  <a:pt x="67985" y="258344"/>
                </a:lnTo>
                <a:lnTo>
                  <a:pt x="108776" y="282139"/>
                </a:lnTo>
                <a:lnTo>
                  <a:pt x="163164" y="312732"/>
                </a:lnTo>
                <a:lnTo>
                  <a:pt x="224351" y="339926"/>
                </a:lnTo>
                <a:lnTo>
                  <a:pt x="285537" y="360322"/>
                </a:lnTo>
                <a:lnTo>
                  <a:pt x="377317" y="380717"/>
                </a:lnTo>
                <a:lnTo>
                  <a:pt x="479295" y="387516"/>
                </a:lnTo>
                <a:lnTo>
                  <a:pt x="642459" y="380717"/>
                </a:lnTo>
                <a:lnTo>
                  <a:pt x="1383497" y="258344"/>
                </a:lnTo>
                <a:lnTo>
                  <a:pt x="1536464" y="220952"/>
                </a:lnTo>
                <a:lnTo>
                  <a:pt x="2631024" y="125773"/>
                </a:lnTo>
                <a:lnTo>
                  <a:pt x="2828181" y="135971"/>
                </a:lnTo>
                <a:lnTo>
                  <a:pt x="3198700" y="112176"/>
                </a:lnTo>
                <a:lnTo>
                  <a:pt x="3450245" y="91780"/>
                </a:lnTo>
                <a:lnTo>
                  <a:pt x="3613409" y="67986"/>
                </a:lnTo>
                <a:lnTo>
                  <a:pt x="3660999" y="57788"/>
                </a:lnTo>
                <a:lnTo>
                  <a:pt x="3783372" y="0"/>
                </a:lnTo>
                <a:lnTo>
                  <a:pt x="3800368" y="3400"/>
                </a:lnTo>
                <a:lnTo>
                  <a:pt x="3871753" y="23795"/>
                </a:lnTo>
                <a:lnTo>
                  <a:pt x="3963533" y="57788"/>
                </a:lnTo>
                <a:lnTo>
                  <a:pt x="4041716" y="91780"/>
                </a:lnTo>
                <a:lnTo>
                  <a:pt x="4102902" y="129172"/>
                </a:lnTo>
                <a:lnTo>
                  <a:pt x="4153891" y="173362"/>
                </a:lnTo>
                <a:lnTo>
                  <a:pt x="4187884" y="217553"/>
                </a:lnTo>
                <a:lnTo>
                  <a:pt x="4204880" y="254945"/>
                </a:lnTo>
                <a:lnTo>
                  <a:pt x="4211678" y="285538"/>
                </a:lnTo>
                <a:lnTo>
                  <a:pt x="4201481" y="302534"/>
                </a:lnTo>
                <a:lnTo>
                  <a:pt x="4181085" y="322930"/>
                </a:lnTo>
                <a:lnTo>
                  <a:pt x="4133496" y="333128"/>
                </a:lnTo>
                <a:lnTo>
                  <a:pt x="4058712" y="333128"/>
                </a:lnTo>
                <a:lnTo>
                  <a:pt x="3698391" y="309333"/>
                </a:lnTo>
                <a:lnTo>
                  <a:pt x="3181704" y="319531"/>
                </a:lnTo>
                <a:lnTo>
                  <a:pt x="2685412" y="336527"/>
                </a:lnTo>
                <a:lnTo>
                  <a:pt x="2559640" y="322930"/>
                </a:lnTo>
                <a:lnTo>
                  <a:pt x="2144931" y="3569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4202395-EC5C-4E6D-87D8-2D248B0144BD}"/>
              </a:ext>
            </a:extLst>
          </p:cNvPr>
          <p:cNvSpPr/>
          <p:nvPr/>
        </p:nvSpPr>
        <p:spPr>
          <a:xfrm>
            <a:off x="3838575" y="3814763"/>
            <a:ext cx="1619250" cy="1225550"/>
          </a:xfrm>
          <a:custGeom>
            <a:avLst/>
            <a:gdLst>
              <a:gd name="connsiteX0" fmla="*/ 1047750 w 1619250"/>
              <a:gd name="connsiteY0" fmla="*/ 616743 h 1226343"/>
              <a:gd name="connsiteX1" fmla="*/ 881063 w 1619250"/>
              <a:gd name="connsiteY1" fmla="*/ 750093 h 1226343"/>
              <a:gd name="connsiteX2" fmla="*/ 742950 w 1619250"/>
              <a:gd name="connsiteY2" fmla="*/ 850106 h 1226343"/>
              <a:gd name="connsiteX3" fmla="*/ 540544 w 1619250"/>
              <a:gd name="connsiteY3" fmla="*/ 981075 h 1226343"/>
              <a:gd name="connsiteX4" fmla="*/ 328613 w 1619250"/>
              <a:gd name="connsiteY4" fmla="*/ 1095375 h 1226343"/>
              <a:gd name="connsiteX5" fmla="*/ 71438 w 1619250"/>
              <a:gd name="connsiteY5" fmla="*/ 1219200 h 1226343"/>
              <a:gd name="connsiteX6" fmla="*/ 38100 w 1619250"/>
              <a:gd name="connsiteY6" fmla="*/ 1226343 h 1226343"/>
              <a:gd name="connsiteX7" fmla="*/ 11906 w 1619250"/>
              <a:gd name="connsiteY7" fmla="*/ 1226343 h 1226343"/>
              <a:gd name="connsiteX8" fmla="*/ 0 w 1619250"/>
              <a:gd name="connsiteY8" fmla="*/ 1216818 h 1226343"/>
              <a:gd name="connsiteX9" fmla="*/ 0 w 1619250"/>
              <a:gd name="connsiteY9" fmla="*/ 1200150 h 1226343"/>
              <a:gd name="connsiteX10" fmla="*/ 14288 w 1619250"/>
              <a:gd name="connsiteY10" fmla="*/ 1178718 h 1226343"/>
              <a:gd name="connsiteX11" fmla="*/ 42863 w 1619250"/>
              <a:gd name="connsiteY11" fmla="*/ 1150143 h 1226343"/>
              <a:gd name="connsiteX12" fmla="*/ 285750 w 1619250"/>
              <a:gd name="connsiteY12" fmla="*/ 995362 h 1226343"/>
              <a:gd name="connsiteX13" fmla="*/ 569119 w 1619250"/>
              <a:gd name="connsiteY13" fmla="*/ 776287 h 1226343"/>
              <a:gd name="connsiteX14" fmla="*/ 866775 w 1619250"/>
              <a:gd name="connsiteY14" fmla="*/ 521493 h 1226343"/>
              <a:gd name="connsiteX15" fmla="*/ 1102519 w 1619250"/>
              <a:gd name="connsiteY15" fmla="*/ 269081 h 1226343"/>
              <a:gd name="connsiteX16" fmla="*/ 1269206 w 1619250"/>
              <a:gd name="connsiteY16" fmla="*/ 64293 h 1226343"/>
              <a:gd name="connsiteX17" fmla="*/ 1619250 w 1619250"/>
              <a:gd name="connsiteY17" fmla="*/ 0 h 1226343"/>
              <a:gd name="connsiteX18" fmla="*/ 1550194 w 1619250"/>
              <a:gd name="connsiteY18" fmla="*/ 95250 h 1226343"/>
              <a:gd name="connsiteX19" fmla="*/ 1319213 w 1619250"/>
              <a:gd name="connsiteY19" fmla="*/ 347662 h 1226343"/>
              <a:gd name="connsiteX20" fmla="*/ 1157288 w 1619250"/>
              <a:gd name="connsiteY20" fmla="*/ 514350 h 1226343"/>
              <a:gd name="connsiteX21" fmla="*/ 1047750 w 1619250"/>
              <a:gd name="connsiteY21" fmla="*/ 616743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19250" h="1226343">
                <a:moveTo>
                  <a:pt x="1047750" y="616743"/>
                </a:moveTo>
                <a:lnTo>
                  <a:pt x="881063" y="750093"/>
                </a:lnTo>
                <a:lnTo>
                  <a:pt x="742950" y="850106"/>
                </a:lnTo>
                <a:lnTo>
                  <a:pt x="540544" y="981075"/>
                </a:lnTo>
                <a:lnTo>
                  <a:pt x="328613" y="1095375"/>
                </a:lnTo>
                <a:lnTo>
                  <a:pt x="71438" y="1219200"/>
                </a:lnTo>
                <a:lnTo>
                  <a:pt x="38100" y="1226343"/>
                </a:lnTo>
                <a:lnTo>
                  <a:pt x="11906" y="1226343"/>
                </a:lnTo>
                <a:lnTo>
                  <a:pt x="0" y="1216818"/>
                </a:lnTo>
                <a:lnTo>
                  <a:pt x="0" y="1200150"/>
                </a:lnTo>
                <a:lnTo>
                  <a:pt x="14288" y="1178718"/>
                </a:lnTo>
                <a:lnTo>
                  <a:pt x="42863" y="1150143"/>
                </a:lnTo>
                <a:lnTo>
                  <a:pt x="285750" y="995362"/>
                </a:lnTo>
                <a:lnTo>
                  <a:pt x="569119" y="776287"/>
                </a:lnTo>
                <a:lnTo>
                  <a:pt x="866775" y="521493"/>
                </a:lnTo>
                <a:lnTo>
                  <a:pt x="1102519" y="269081"/>
                </a:lnTo>
                <a:lnTo>
                  <a:pt x="1269206" y="64293"/>
                </a:lnTo>
                <a:lnTo>
                  <a:pt x="1619250" y="0"/>
                </a:lnTo>
                <a:lnTo>
                  <a:pt x="1550194" y="95250"/>
                </a:lnTo>
                <a:lnTo>
                  <a:pt x="1319213" y="347662"/>
                </a:lnTo>
                <a:lnTo>
                  <a:pt x="1157288" y="514350"/>
                </a:lnTo>
                <a:lnTo>
                  <a:pt x="1047750" y="6167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521BC78-406E-4CFA-8B11-72E3D33FFBF5}"/>
              </a:ext>
            </a:extLst>
          </p:cNvPr>
          <p:cNvSpPr/>
          <p:nvPr/>
        </p:nvSpPr>
        <p:spPr>
          <a:xfrm>
            <a:off x="6291263" y="3751263"/>
            <a:ext cx="2157412" cy="1287462"/>
          </a:xfrm>
          <a:custGeom>
            <a:avLst/>
            <a:gdLst>
              <a:gd name="connsiteX0" fmla="*/ 788193 w 2157412"/>
              <a:gd name="connsiteY0" fmla="*/ 778669 h 1288256"/>
              <a:gd name="connsiteX1" fmla="*/ 283368 w 2157412"/>
              <a:gd name="connsiteY1" fmla="*/ 278606 h 1288256"/>
              <a:gd name="connsiteX2" fmla="*/ 0 w 2157412"/>
              <a:gd name="connsiteY2" fmla="*/ 0 h 1288256"/>
              <a:gd name="connsiteX3" fmla="*/ 259556 w 2157412"/>
              <a:gd name="connsiteY3" fmla="*/ 23812 h 1288256"/>
              <a:gd name="connsiteX4" fmla="*/ 359568 w 2157412"/>
              <a:gd name="connsiteY4" fmla="*/ 109537 h 1288256"/>
              <a:gd name="connsiteX5" fmla="*/ 559593 w 2157412"/>
              <a:gd name="connsiteY5" fmla="*/ 266700 h 1288256"/>
              <a:gd name="connsiteX6" fmla="*/ 890587 w 2157412"/>
              <a:gd name="connsiteY6" fmla="*/ 521494 h 1288256"/>
              <a:gd name="connsiteX7" fmla="*/ 1164431 w 2157412"/>
              <a:gd name="connsiteY7" fmla="*/ 731044 h 1288256"/>
              <a:gd name="connsiteX8" fmla="*/ 1293018 w 2157412"/>
              <a:gd name="connsiteY8" fmla="*/ 816769 h 1288256"/>
              <a:gd name="connsiteX9" fmla="*/ 1485900 w 2157412"/>
              <a:gd name="connsiteY9" fmla="*/ 921544 h 1288256"/>
              <a:gd name="connsiteX10" fmla="*/ 1745456 w 2157412"/>
              <a:gd name="connsiteY10" fmla="*/ 1031081 h 1288256"/>
              <a:gd name="connsiteX11" fmla="*/ 2043112 w 2157412"/>
              <a:gd name="connsiteY11" fmla="*/ 1121569 h 1288256"/>
              <a:gd name="connsiteX12" fmla="*/ 2097881 w 2157412"/>
              <a:gd name="connsiteY12" fmla="*/ 1138237 h 1288256"/>
              <a:gd name="connsiteX13" fmla="*/ 2133600 w 2157412"/>
              <a:gd name="connsiteY13" fmla="*/ 1154906 h 1288256"/>
              <a:gd name="connsiteX14" fmla="*/ 2150268 w 2157412"/>
              <a:gd name="connsiteY14" fmla="*/ 1169194 h 1288256"/>
              <a:gd name="connsiteX15" fmla="*/ 2157412 w 2157412"/>
              <a:gd name="connsiteY15" fmla="*/ 1181100 h 1288256"/>
              <a:gd name="connsiteX16" fmla="*/ 2150268 w 2157412"/>
              <a:gd name="connsiteY16" fmla="*/ 1197769 h 1288256"/>
              <a:gd name="connsiteX17" fmla="*/ 2128837 w 2157412"/>
              <a:gd name="connsiteY17" fmla="*/ 1212056 h 1288256"/>
              <a:gd name="connsiteX18" fmla="*/ 2069306 w 2157412"/>
              <a:gd name="connsiteY18" fmla="*/ 1235869 h 1288256"/>
              <a:gd name="connsiteX19" fmla="*/ 1919287 w 2157412"/>
              <a:gd name="connsiteY19" fmla="*/ 1264444 h 1288256"/>
              <a:gd name="connsiteX20" fmla="*/ 1738312 w 2157412"/>
              <a:gd name="connsiteY20" fmla="*/ 1278731 h 1288256"/>
              <a:gd name="connsiteX21" fmla="*/ 1569243 w 2157412"/>
              <a:gd name="connsiteY21" fmla="*/ 1288256 h 1288256"/>
              <a:gd name="connsiteX22" fmla="*/ 1454943 w 2157412"/>
              <a:gd name="connsiteY22" fmla="*/ 1288256 h 1288256"/>
              <a:gd name="connsiteX23" fmla="*/ 1388268 w 2157412"/>
              <a:gd name="connsiteY23" fmla="*/ 1283494 h 1288256"/>
              <a:gd name="connsiteX24" fmla="*/ 1335881 w 2157412"/>
              <a:gd name="connsiteY24" fmla="*/ 1273969 h 1288256"/>
              <a:gd name="connsiteX25" fmla="*/ 1285875 w 2157412"/>
              <a:gd name="connsiteY25" fmla="*/ 1252537 h 1288256"/>
              <a:gd name="connsiteX26" fmla="*/ 1226343 w 2157412"/>
              <a:gd name="connsiteY26" fmla="*/ 1216819 h 1288256"/>
              <a:gd name="connsiteX27" fmla="*/ 1040606 w 2157412"/>
              <a:gd name="connsiteY27" fmla="*/ 1040606 h 1288256"/>
              <a:gd name="connsiteX28" fmla="*/ 788193 w 2157412"/>
              <a:gd name="connsiteY28" fmla="*/ 778669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157412" h="1288256">
                <a:moveTo>
                  <a:pt x="788193" y="778669"/>
                </a:moveTo>
                <a:lnTo>
                  <a:pt x="283368" y="278606"/>
                </a:lnTo>
                <a:lnTo>
                  <a:pt x="0" y="0"/>
                </a:lnTo>
                <a:lnTo>
                  <a:pt x="259556" y="23812"/>
                </a:lnTo>
                <a:lnTo>
                  <a:pt x="359568" y="109537"/>
                </a:lnTo>
                <a:lnTo>
                  <a:pt x="559593" y="266700"/>
                </a:lnTo>
                <a:lnTo>
                  <a:pt x="890587" y="521494"/>
                </a:lnTo>
                <a:lnTo>
                  <a:pt x="1164431" y="731044"/>
                </a:lnTo>
                <a:lnTo>
                  <a:pt x="1293018" y="816769"/>
                </a:lnTo>
                <a:lnTo>
                  <a:pt x="1485900" y="921544"/>
                </a:lnTo>
                <a:lnTo>
                  <a:pt x="1745456" y="1031081"/>
                </a:lnTo>
                <a:lnTo>
                  <a:pt x="2043112" y="1121569"/>
                </a:lnTo>
                <a:lnTo>
                  <a:pt x="2097881" y="1138237"/>
                </a:lnTo>
                <a:lnTo>
                  <a:pt x="2133600" y="1154906"/>
                </a:lnTo>
                <a:lnTo>
                  <a:pt x="2150268" y="1169194"/>
                </a:lnTo>
                <a:lnTo>
                  <a:pt x="2157412" y="1181100"/>
                </a:lnTo>
                <a:lnTo>
                  <a:pt x="2150268" y="1197769"/>
                </a:lnTo>
                <a:lnTo>
                  <a:pt x="2128837" y="1212056"/>
                </a:lnTo>
                <a:lnTo>
                  <a:pt x="2069306" y="1235869"/>
                </a:lnTo>
                <a:lnTo>
                  <a:pt x="1919287" y="1264444"/>
                </a:lnTo>
                <a:lnTo>
                  <a:pt x="1738312" y="1278731"/>
                </a:lnTo>
                <a:lnTo>
                  <a:pt x="1569243" y="1288256"/>
                </a:lnTo>
                <a:lnTo>
                  <a:pt x="1454943" y="1288256"/>
                </a:lnTo>
                <a:lnTo>
                  <a:pt x="1388268" y="1283494"/>
                </a:lnTo>
                <a:lnTo>
                  <a:pt x="1335881" y="1273969"/>
                </a:lnTo>
                <a:lnTo>
                  <a:pt x="1285875" y="1252537"/>
                </a:lnTo>
                <a:lnTo>
                  <a:pt x="1226343" y="1216819"/>
                </a:lnTo>
                <a:lnTo>
                  <a:pt x="1040606" y="1040606"/>
                </a:lnTo>
                <a:lnTo>
                  <a:pt x="788193" y="778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75D03F2-D424-41F6-9FEF-4B9FED018996}"/>
              </a:ext>
            </a:extLst>
          </p:cNvPr>
          <p:cNvSpPr/>
          <p:nvPr/>
        </p:nvSpPr>
        <p:spPr>
          <a:xfrm>
            <a:off x="5634039" y="4010026"/>
            <a:ext cx="522287" cy="1585913"/>
          </a:xfrm>
          <a:custGeom>
            <a:avLst/>
            <a:gdLst>
              <a:gd name="connsiteX0" fmla="*/ 185737 w 521493"/>
              <a:gd name="connsiteY0" fmla="*/ 1104900 h 1585913"/>
              <a:gd name="connsiteX1" fmla="*/ 188118 w 521493"/>
              <a:gd name="connsiteY1" fmla="*/ 359569 h 1585913"/>
              <a:gd name="connsiteX2" fmla="*/ 183356 w 521493"/>
              <a:gd name="connsiteY2" fmla="*/ 292894 h 1585913"/>
              <a:gd name="connsiteX3" fmla="*/ 176212 w 521493"/>
              <a:gd name="connsiteY3" fmla="*/ 238125 h 1585913"/>
              <a:gd name="connsiteX4" fmla="*/ 164306 w 521493"/>
              <a:gd name="connsiteY4" fmla="*/ 195263 h 1585913"/>
              <a:gd name="connsiteX5" fmla="*/ 147637 w 521493"/>
              <a:gd name="connsiteY5" fmla="*/ 166688 h 1585913"/>
              <a:gd name="connsiteX6" fmla="*/ 123825 w 521493"/>
              <a:gd name="connsiteY6" fmla="*/ 135731 h 1585913"/>
              <a:gd name="connsiteX7" fmla="*/ 95250 w 521493"/>
              <a:gd name="connsiteY7" fmla="*/ 107156 h 1585913"/>
              <a:gd name="connsiteX8" fmla="*/ 54768 w 521493"/>
              <a:gd name="connsiteY8" fmla="*/ 83344 h 1585913"/>
              <a:gd name="connsiteX9" fmla="*/ 26193 w 521493"/>
              <a:gd name="connsiteY9" fmla="*/ 69056 h 1585913"/>
              <a:gd name="connsiteX10" fmla="*/ 7143 w 521493"/>
              <a:gd name="connsiteY10" fmla="*/ 50006 h 1585913"/>
              <a:gd name="connsiteX11" fmla="*/ 0 w 521493"/>
              <a:gd name="connsiteY11" fmla="*/ 26194 h 1585913"/>
              <a:gd name="connsiteX12" fmla="*/ 7143 w 521493"/>
              <a:gd name="connsiteY12" fmla="*/ 9525 h 1585913"/>
              <a:gd name="connsiteX13" fmla="*/ 28575 w 521493"/>
              <a:gd name="connsiteY13" fmla="*/ 4763 h 1585913"/>
              <a:gd name="connsiteX14" fmla="*/ 64293 w 521493"/>
              <a:gd name="connsiteY14" fmla="*/ 0 h 1585913"/>
              <a:gd name="connsiteX15" fmla="*/ 128587 w 521493"/>
              <a:gd name="connsiteY15" fmla="*/ 7144 h 1585913"/>
              <a:gd name="connsiteX16" fmla="*/ 223837 w 521493"/>
              <a:gd name="connsiteY16" fmla="*/ 26194 h 1585913"/>
              <a:gd name="connsiteX17" fmla="*/ 319087 w 521493"/>
              <a:gd name="connsiteY17" fmla="*/ 52388 h 1585913"/>
              <a:gd name="connsiteX18" fmla="*/ 388143 w 521493"/>
              <a:gd name="connsiteY18" fmla="*/ 83344 h 1585913"/>
              <a:gd name="connsiteX19" fmla="*/ 438150 w 521493"/>
              <a:gd name="connsiteY19" fmla="*/ 111919 h 1585913"/>
              <a:gd name="connsiteX20" fmla="*/ 473868 w 521493"/>
              <a:gd name="connsiteY20" fmla="*/ 145256 h 1585913"/>
              <a:gd name="connsiteX21" fmla="*/ 504825 w 521493"/>
              <a:gd name="connsiteY21" fmla="*/ 173831 h 1585913"/>
              <a:gd name="connsiteX22" fmla="*/ 521493 w 521493"/>
              <a:gd name="connsiteY22" fmla="*/ 204788 h 1585913"/>
              <a:gd name="connsiteX23" fmla="*/ 521493 w 521493"/>
              <a:gd name="connsiteY23" fmla="*/ 221456 h 1585913"/>
              <a:gd name="connsiteX24" fmla="*/ 509587 w 521493"/>
              <a:gd name="connsiteY24" fmla="*/ 242888 h 1585913"/>
              <a:gd name="connsiteX25" fmla="*/ 478631 w 521493"/>
              <a:gd name="connsiteY25" fmla="*/ 266700 h 1585913"/>
              <a:gd name="connsiteX26" fmla="*/ 454818 w 521493"/>
              <a:gd name="connsiteY26" fmla="*/ 304800 h 1585913"/>
              <a:gd name="connsiteX27" fmla="*/ 438150 w 521493"/>
              <a:gd name="connsiteY27" fmla="*/ 369094 h 1585913"/>
              <a:gd name="connsiteX28" fmla="*/ 431006 w 521493"/>
              <a:gd name="connsiteY28" fmla="*/ 433388 h 1585913"/>
              <a:gd name="connsiteX29" fmla="*/ 438150 w 521493"/>
              <a:gd name="connsiteY29" fmla="*/ 783431 h 1585913"/>
              <a:gd name="connsiteX30" fmla="*/ 428625 w 521493"/>
              <a:gd name="connsiteY30" fmla="*/ 1071563 h 1585913"/>
              <a:gd name="connsiteX31" fmla="*/ 411956 w 521493"/>
              <a:gd name="connsiteY31" fmla="*/ 1557338 h 1585913"/>
              <a:gd name="connsiteX32" fmla="*/ 188118 w 521493"/>
              <a:gd name="connsiteY32" fmla="*/ 1585913 h 1585913"/>
              <a:gd name="connsiteX33" fmla="*/ 185737 w 521493"/>
              <a:gd name="connsiteY33" fmla="*/ 1104900 h 158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1493" h="1585913">
                <a:moveTo>
                  <a:pt x="185737" y="1104900"/>
                </a:moveTo>
                <a:cubicBezTo>
                  <a:pt x="186531" y="856456"/>
                  <a:pt x="187324" y="608013"/>
                  <a:pt x="188118" y="359569"/>
                </a:cubicBezTo>
                <a:lnTo>
                  <a:pt x="183356" y="292894"/>
                </a:lnTo>
                <a:lnTo>
                  <a:pt x="176212" y="238125"/>
                </a:lnTo>
                <a:lnTo>
                  <a:pt x="164306" y="195263"/>
                </a:lnTo>
                <a:lnTo>
                  <a:pt x="147637" y="166688"/>
                </a:lnTo>
                <a:lnTo>
                  <a:pt x="123825" y="135731"/>
                </a:lnTo>
                <a:lnTo>
                  <a:pt x="95250" y="107156"/>
                </a:lnTo>
                <a:lnTo>
                  <a:pt x="54768" y="83344"/>
                </a:lnTo>
                <a:lnTo>
                  <a:pt x="26193" y="69056"/>
                </a:lnTo>
                <a:lnTo>
                  <a:pt x="7143" y="50006"/>
                </a:lnTo>
                <a:lnTo>
                  <a:pt x="0" y="26194"/>
                </a:lnTo>
                <a:lnTo>
                  <a:pt x="7143" y="9525"/>
                </a:lnTo>
                <a:lnTo>
                  <a:pt x="28575" y="4763"/>
                </a:lnTo>
                <a:lnTo>
                  <a:pt x="64293" y="0"/>
                </a:lnTo>
                <a:lnTo>
                  <a:pt x="128587" y="7144"/>
                </a:lnTo>
                <a:lnTo>
                  <a:pt x="223837" y="26194"/>
                </a:lnTo>
                <a:lnTo>
                  <a:pt x="319087" y="52388"/>
                </a:lnTo>
                <a:lnTo>
                  <a:pt x="388143" y="83344"/>
                </a:lnTo>
                <a:lnTo>
                  <a:pt x="438150" y="111919"/>
                </a:lnTo>
                <a:lnTo>
                  <a:pt x="473868" y="145256"/>
                </a:lnTo>
                <a:lnTo>
                  <a:pt x="504825" y="173831"/>
                </a:lnTo>
                <a:lnTo>
                  <a:pt x="521493" y="204788"/>
                </a:lnTo>
                <a:lnTo>
                  <a:pt x="521493" y="221456"/>
                </a:lnTo>
                <a:lnTo>
                  <a:pt x="509587" y="242888"/>
                </a:lnTo>
                <a:lnTo>
                  <a:pt x="478631" y="266700"/>
                </a:lnTo>
                <a:lnTo>
                  <a:pt x="454818" y="304800"/>
                </a:lnTo>
                <a:lnTo>
                  <a:pt x="438150" y="369094"/>
                </a:lnTo>
                <a:lnTo>
                  <a:pt x="431006" y="433388"/>
                </a:lnTo>
                <a:lnTo>
                  <a:pt x="438150" y="783431"/>
                </a:lnTo>
                <a:lnTo>
                  <a:pt x="428625" y="1071563"/>
                </a:lnTo>
                <a:lnTo>
                  <a:pt x="411956" y="1557338"/>
                </a:lnTo>
                <a:lnTo>
                  <a:pt x="188118" y="1585913"/>
                </a:lnTo>
                <a:cubicBezTo>
                  <a:pt x="187324" y="1423194"/>
                  <a:pt x="186531" y="1260475"/>
                  <a:pt x="185737" y="1104900"/>
                </a:cubicBez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E1B7B87-3EE8-4214-A6D3-8FA9FA61203A}"/>
              </a:ext>
            </a:extLst>
          </p:cNvPr>
          <p:cNvSpPr/>
          <p:nvPr/>
        </p:nvSpPr>
        <p:spPr>
          <a:xfrm>
            <a:off x="4289426" y="5395914"/>
            <a:ext cx="3349625" cy="490537"/>
          </a:xfrm>
          <a:custGeom>
            <a:avLst/>
            <a:gdLst>
              <a:gd name="connsiteX0" fmla="*/ 2117272 w 3350079"/>
              <a:gd name="connsiteY0" fmla="*/ 261257 h 489857"/>
              <a:gd name="connsiteX1" fmla="*/ 1543050 w 3350079"/>
              <a:gd name="connsiteY1" fmla="*/ 285750 h 489857"/>
              <a:gd name="connsiteX2" fmla="*/ 1156608 w 3350079"/>
              <a:gd name="connsiteY2" fmla="*/ 326571 h 489857"/>
              <a:gd name="connsiteX3" fmla="*/ 996043 w 3350079"/>
              <a:gd name="connsiteY3" fmla="*/ 348343 h 489857"/>
              <a:gd name="connsiteX4" fmla="*/ 756558 w 3350079"/>
              <a:gd name="connsiteY4" fmla="*/ 394607 h 489857"/>
              <a:gd name="connsiteX5" fmla="*/ 536122 w 3350079"/>
              <a:gd name="connsiteY5" fmla="*/ 451757 h 489857"/>
              <a:gd name="connsiteX6" fmla="*/ 413658 w 3350079"/>
              <a:gd name="connsiteY6" fmla="*/ 489857 h 489857"/>
              <a:gd name="connsiteX7" fmla="*/ 391886 w 3350079"/>
              <a:gd name="connsiteY7" fmla="*/ 489857 h 489857"/>
              <a:gd name="connsiteX8" fmla="*/ 302079 w 3350079"/>
              <a:gd name="connsiteY8" fmla="*/ 446314 h 489857"/>
              <a:gd name="connsiteX9" fmla="*/ 157843 w 3350079"/>
              <a:gd name="connsiteY9" fmla="*/ 345621 h 489857"/>
              <a:gd name="connsiteX10" fmla="*/ 59872 w 3350079"/>
              <a:gd name="connsiteY10" fmla="*/ 269421 h 489857"/>
              <a:gd name="connsiteX11" fmla="*/ 16329 w 3350079"/>
              <a:gd name="connsiteY11" fmla="*/ 231321 h 489857"/>
              <a:gd name="connsiteX12" fmla="*/ 2722 w 3350079"/>
              <a:gd name="connsiteY12" fmla="*/ 212271 h 489857"/>
              <a:gd name="connsiteX13" fmla="*/ 0 w 3350079"/>
              <a:gd name="connsiteY13" fmla="*/ 185057 h 489857"/>
              <a:gd name="connsiteX14" fmla="*/ 2722 w 3350079"/>
              <a:gd name="connsiteY14" fmla="*/ 171450 h 489857"/>
              <a:gd name="connsiteX15" fmla="*/ 13608 w 3350079"/>
              <a:gd name="connsiteY15" fmla="*/ 163286 h 489857"/>
              <a:gd name="connsiteX16" fmla="*/ 29936 w 3350079"/>
              <a:gd name="connsiteY16" fmla="*/ 163286 h 489857"/>
              <a:gd name="connsiteX17" fmla="*/ 68036 w 3350079"/>
              <a:gd name="connsiteY17" fmla="*/ 174171 h 489857"/>
              <a:gd name="connsiteX18" fmla="*/ 106136 w 3350079"/>
              <a:gd name="connsiteY18" fmla="*/ 182336 h 489857"/>
              <a:gd name="connsiteX19" fmla="*/ 255815 w 3350079"/>
              <a:gd name="connsiteY19" fmla="*/ 206828 h 489857"/>
              <a:gd name="connsiteX20" fmla="*/ 419100 w 3350079"/>
              <a:gd name="connsiteY20" fmla="*/ 228600 h 489857"/>
              <a:gd name="connsiteX21" fmla="*/ 478972 w 3350079"/>
              <a:gd name="connsiteY21" fmla="*/ 228600 h 489857"/>
              <a:gd name="connsiteX22" fmla="*/ 623208 w 3350079"/>
              <a:gd name="connsiteY22" fmla="*/ 220436 h 489857"/>
              <a:gd name="connsiteX23" fmla="*/ 1012372 w 3350079"/>
              <a:gd name="connsiteY23" fmla="*/ 166007 h 489857"/>
              <a:gd name="connsiteX24" fmla="*/ 1548493 w 3350079"/>
              <a:gd name="connsiteY24" fmla="*/ 106136 h 489857"/>
              <a:gd name="connsiteX25" fmla="*/ 1747158 w 3350079"/>
              <a:gd name="connsiteY25" fmla="*/ 89807 h 489857"/>
              <a:gd name="connsiteX26" fmla="*/ 2373086 w 3350079"/>
              <a:gd name="connsiteY26" fmla="*/ 84364 h 489857"/>
              <a:gd name="connsiteX27" fmla="*/ 2656115 w 3350079"/>
              <a:gd name="connsiteY27" fmla="*/ 68036 h 489857"/>
              <a:gd name="connsiteX28" fmla="*/ 2726872 w 3350079"/>
              <a:gd name="connsiteY28" fmla="*/ 57150 h 489857"/>
              <a:gd name="connsiteX29" fmla="*/ 2873829 w 3350079"/>
              <a:gd name="connsiteY29" fmla="*/ 0 h 489857"/>
              <a:gd name="connsiteX30" fmla="*/ 2901043 w 3350079"/>
              <a:gd name="connsiteY30" fmla="*/ 5443 h 489857"/>
              <a:gd name="connsiteX31" fmla="*/ 3023508 w 3350079"/>
              <a:gd name="connsiteY31" fmla="*/ 48986 h 489857"/>
              <a:gd name="connsiteX32" fmla="*/ 3178629 w 3350079"/>
              <a:gd name="connsiteY32" fmla="*/ 119743 h 489857"/>
              <a:gd name="connsiteX33" fmla="*/ 3317422 w 3350079"/>
              <a:gd name="connsiteY33" fmla="*/ 195943 h 489857"/>
              <a:gd name="connsiteX34" fmla="*/ 3333750 w 3350079"/>
              <a:gd name="connsiteY34" fmla="*/ 214993 h 489857"/>
              <a:gd name="connsiteX35" fmla="*/ 3350079 w 3350079"/>
              <a:gd name="connsiteY35" fmla="*/ 269421 h 489857"/>
              <a:gd name="connsiteX36" fmla="*/ 3350079 w 3350079"/>
              <a:gd name="connsiteY36" fmla="*/ 299357 h 489857"/>
              <a:gd name="connsiteX37" fmla="*/ 3333750 w 3350079"/>
              <a:gd name="connsiteY37" fmla="*/ 332014 h 489857"/>
              <a:gd name="connsiteX38" fmla="*/ 3306536 w 3350079"/>
              <a:gd name="connsiteY38" fmla="*/ 345621 h 489857"/>
              <a:gd name="connsiteX39" fmla="*/ 3265715 w 3350079"/>
              <a:gd name="connsiteY39" fmla="*/ 356507 h 489857"/>
              <a:gd name="connsiteX40" fmla="*/ 3214008 w 3350079"/>
              <a:gd name="connsiteY40" fmla="*/ 351064 h 489857"/>
              <a:gd name="connsiteX41" fmla="*/ 2988129 w 3350079"/>
              <a:gd name="connsiteY41" fmla="*/ 310243 h 489857"/>
              <a:gd name="connsiteX42" fmla="*/ 2784022 w 3350079"/>
              <a:gd name="connsiteY42" fmla="*/ 288471 h 489857"/>
              <a:gd name="connsiteX43" fmla="*/ 2465615 w 3350079"/>
              <a:gd name="connsiteY43" fmla="*/ 266700 h 489857"/>
              <a:gd name="connsiteX44" fmla="*/ 2117272 w 3350079"/>
              <a:gd name="connsiteY44" fmla="*/ 261257 h 489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50079" h="489857">
                <a:moveTo>
                  <a:pt x="2117272" y="261257"/>
                </a:moveTo>
                <a:lnTo>
                  <a:pt x="1543050" y="285750"/>
                </a:lnTo>
                <a:lnTo>
                  <a:pt x="1156608" y="326571"/>
                </a:lnTo>
                <a:lnTo>
                  <a:pt x="996043" y="348343"/>
                </a:lnTo>
                <a:lnTo>
                  <a:pt x="756558" y="394607"/>
                </a:lnTo>
                <a:lnTo>
                  <a:pt x="536122" y="451757"/>
                </a:lnTo>
                <a:lnTo>
                  <a:pt x="413658" y="489857"/>
                </a:lnTo>
                <a:lnTo>
                  <a:pt x="391886" y="489857"/>
                </a:lnTo>
                <a:lnTo>
                  <a:pt x="302079" y="446314"/>
                </a:lnTo>
                <a:lnTo>
                  <a:pt x="157843" y="345621"/>
                </a:lnTo>
                <a:lnTo>
                  <a:pt x="59872" y="269421"/>
                </a:lnTo>
                <a:lnTo>
                  <a:pt x="16329" y="231321"/>
                </a:lnTo>
                <a:lnTo>
                  <a:pt x="2722" y="212271"/>
                </a:lnTo>
                <a:lnTo>
                  <a:pt x="0" y="185057"/>
                </a:lnTo>
                <a:lnTo>
                  <a:pt x="2722" y="171450"/>
                </a:lnTo>
                <a:lnTo>
                  <a:pt x="13608" y="163286"/>
                </a:lnTo>
                <a:lnTo>
                  <a:pt x="29936" y="163286"/>
                </a:lnTo>
                <a:lnTo>
                  <a:pt x="68036" y="174171"/>
                </a:lnTo>
                <a:lnTo>
                  <a:pt x="106136" y="182336"/>
                </a:lnTo>
                <a:lnTo>
                  <a:pt x="255815" y="206828"/>
                </a:lnTo>
                <a:lnTo>
                  <a:pt x="419100" y="228600"/>
                </a:lnTo>
                <a:lnTo>
                  <a:pt x="478972" y="228600"/>
                </a:lnTo>
                <a:lnTo>
                  <a:pt x="623208" y="220436"/>
                </a:lnTo>
                <a:lnTo>
                  <a:pt x="1012372" y="166007"/>
                </a:lnTo>
                <a:lnTo>
                  <a:pt x="1548493" y="106136"/>
                </a:lnTo>
                <a:lnTo>
                  <a:pt x="1747158" y="89807"/>
                </a:lnTo>
                <a:lnTo>
                  <a:pt x="2373086" y="84364"/>
                </a:lnTo>
                <a:lnTo>
                  <a:pt x="2656115" y="68036"/>
                </a:lnTo>
                <a:lnTo>
                  <a:pt x="2726872" y="57150"/>
                </a:lnTo>
                <a:lnTo>
                  <a:pt x="2873829" y="0"/>
                </a:lnTo>
                <a:lnTo>
                  <a:pt x="2901043" y="5443"/>
                </a:lnTo>
                <a:lnTo>
                  <a:pt x="3023508" y="48986"/>
                </a:lnTo>
                <a:lnTo>
                  <a:pt x="3178629" y="119743"/>
                </a:lnTo>
                <a:lnTo>
                  <a:pt x="3317422" y="195943"/>
                </a:lnTo>
                <a:lnTo>
                  <a:pt x="3333750" y="214993"/>
                </a:lnTo>
                <a:lnTo>
                  <a:pt x="3350079" y="269421"/>
                </a:lnTo>
                <a:lnTo>
                  <a:pt x="3350079" y="299357"/>
                </a:lnTo>
                <a:lnTo>
                  <a:pt x="3333750" y="332014"/>
                </a:lnTo>
                <a:lnTo>
                  <a:pt x="3306536" y="345621"/>
                </a:lnTo>
                <a:lnTo>
                  <a:pt x="3265715" y="356507"/>
                </a:lnTo>
                <a:lnTo>
                  <a:pt x="3214008" y="351064"/>
                </a:lnTo>
                <a:lnTo>
                  <a:pt x="2988129" y="310243"/>
                </a:lnTo>
                <a:lnTo>
                  <a:pt x="2784022" y="288471"/>
                </a:lnTo>
                <a:lnTo>
                  <a:pt x="2465615" y="266700"/>
                </a:lnTo>
                <a:lnTo>
                  <a:pt x="2117272" y="261257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9BE2426-7DEE-4ADE-91A0-07E76C59CF8E}"/>
              </a:ext>
            </a:extLst>
          </p:cNvPr>
          <p:cNvGrpSpPr/>
          <p:nvPr/>
        </p:nvGrpSpPr>
        <p:grpSpPr>
          <a:xfrm>
            <a:off x="3838575" y="1462088"/>
            <a:ext cx="4610100" cy="4424363"/>
            <a:chOff x="3838575" y="1462088"/>
            <a:chExt cx="4610100" cy="44243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45635F8-C822-48C9-8B96-A796183E7501}"/>
                </a:ext>
              </a:extLst>
            </p:cNvPr>
            <p:cNvSpPr/>
            <p:nvPr/>
          </p:nvSpPr>
          <p:spPr>
            <a:xfrm>
              <a:off x="4263232" y="1868489"/>
              <a:ext cx="3367088" cy="536575"/>
            </a:xfrm>
            <a:custGeom>
              <a:avLst/>
              <a:gdLst>
                <a:gd name="connsiteX0" fmla="*/ 1745148 w 3366261"/>
                <a:gd name="connsiteY0" fmla="*/ 323068 h 536525"/>
                <a:gd name="connsiteX1" fmla="*/ 1113434 w 3366261"/>
                <a:gd name="connsiteY1" fmla="*/ 403836 h 536525"/>
                <a:gd name="connsiteX2" fmla="*/ 934592 w 3366261"/>
                <a:gd name="connsiteY2" fmla="*/ 421143 h 536525"/>
                <a:gd name="connsiteX3" fmla="*/ 611523 w 3366261"/>
                <a:gd name="connsiteY3" fmla="*/ 478834 h 536525"/>
                <a:gd name="connsiteX4" fmla="*/ 383644 w 3366261"/>
                <a:gd name="connsiteY4" fmla="*/ 533640 h 536525"/>
                <a:gd name="connsiteX5" fmla="*/ 346145 w 3366261"/>
                <a:gd name="connsiteY5" fmla="*/ 536525 h 536525"/>
                <a:gd name="connsiteX6" fmla="*/ 294223 w 3366261"/>
                <a:gd name="connsiteY6" fmla="*/ 524986 h 536525"/>
                <a:gd name="connsiteX7" fmla="*/ 248071 w 3366261"/>
                <a:gd name="connsiteY7" fmla="*/ 501910 h 536525"/>
                <a:gd name="connsiteX8" fmla="*/ 204803 w 3366261"/>
                <a:gd name="connsiteY8" fmla="*/ 475949 h 536525"/>
                <a:gd name="connsiteX9" fmla="*/ 167304 w 3366261"/>
                <a:gd name="connsiteY9" fmla="*/ 444219 h 536525"/>
                <a:gd name="connsiteX10" fmla="*/ 95190 w 3366261"/>
                <a:gd name="connsiteY10" fmla="*/ 354798 h 536525"/>
                <a:gd name="connsiteX11" fmla="*/ 37499 w 3366261"/>
                <a:gd name="connsiteY11" fmla="*/ 282685 h 536525"/>
                <a:gd name="connsiteX12" fmla="*/ 14423 w 3366261"/>
                <a:gd name="connsiteY12" fmla="*/ 250955 h 536525"/>
                <a:gd name="connsiteX13" fmla="*/ 2885 w 3366261"/>
                <a:gd name="connsiteY13" fmla="*/ 216340 h 536525"/>
                <a:gd name="connsiteX14" fmla="*/ 0 w 3366261"/>
                <a:gd name="connsiteY14" fmla="*/ 193264 h 536525"/>
                <a:gd name="connsiteX15" fmla="*/ 8654 w 3366261"/>
                <a:gd name="connsiteY15" fmla="*/ 178841 h 536525"/>
                <a:gd name="connsiteX16" fmla="*/ 25961 w 3366261"/>
                <a:gd name="connsiteY16" fmla="*/ 178841 h 536525"/>
                <a:gd name="connsiteX17" fmla="*/ 54806 w 3366261"/>
                <a:gd name="connsiteY17" fmla="*/ 193264 h 536525"/>
                <a:gd name="connsiteX18" fmla="*/ 126920 w 3366261"/>
                <a:gd name="connsiteY18" fmla="*/ 239417 h 536525"/>
                <a:gd name="connsiteX19" fmla="*/ 167304 w 3366261"/>
                <a:gd name="connsiteY19" fmla="*/ 256724 h 536525"/>
                <a:gd name="connsiteX20" fmla="*/ 245186 w 3366261"/>
                <a:gd name="connsiteY20" fmla="*/ 285569 h 536525"/>
                <a:gd name="connsiteX21" fmla="*/ 317300 w 3366261"/>
                <a:gd name="connsiteY21" fmla="*/ 299992 h 536525"/>
                <a:gd name="connsiteX22" fmla="*/ 398067 w 3366261"/>
                <a:gd name="connsiteY22" fmla="*/ 311530 h 536525"/>
                <a:gd name="connsiteX23" fmla="*/ 444220 w 3366261"/>
                <a:gd name="connsiteY23" fmla="*/ 311530 h 536525"/>
                <a:gd name="connsiteX24" fmla="*/ 585562 w 3366261"/>
                <a:gd name="connsiteY24" fmla="*/ 294223 h 536525"/>
                <a:gd name="connsiteX25" fmla="*/ 940361 w 3366261"/>
                <a:gd name="connsiteY25" fmla="*/ 239417 h 536525"/>
                <a:gd name="connsiteX26" fmla="*/ 1116318 w 3366261"/>
                <a:gd name="connsiteY26" fmla="*/ 207687 h 536525"/>
                <a:gd name="connsiteX27" fmla="*/ 1748033 w 3366261"/>
                <a:gd name="connsiteY27" fmla="*/ 135573 h 536525"/>
                <a:gd name="connsiteX28" fmla="*/ 2209560 w 3366261"/>
                <a:gd name="connsiteY28" fmla="*/ 83651 h 536525"/>
                <a:gd name="connsiteX29" fmla="*/ 2376863 w 3366261"/>
                <a:gd name="connsiteY29" fmla="*/ 86536 h 536525"/>
                <a:gd name="connsiteX30" fmla="*/ 2757623 w 3366261"/>
                <a:gd name="connsiteY30" fmla="*/ 89420 h 536525"/>
                <a:gd name="connsiteX31" fmla="*/ 2826852 w 3366261"/>
                <a:gd name="connsiteY31" fmla="*/ 60575 h 536525"/>
                <a:gd name="connsiteX32" fmla="*/ 2936464 w 3366261"/>
                <a:gd name="connsiteY32" fmla="*/ 0 h 536525"/>
                <a:gd name="connsiteX33" fmla="*/ 2962425 w 3366261"/>
                <a:gd name="connsiteY33" fmla="*/ 0 h 536525"/>
                <a:gd name="connsiteX34" fmla="*/ 3028770 w 3366261"/>
                <a:gd name="connsiteY34" fmla="*/ 11538 h 536525"/>
                <a:gd name="connsiteX35" fmla="*/ 3097999 w 3366261"/>
                <a:gd name="connsiteY35" fmla="*/ 34614 h 536525"/>
                <a:gd name="connsiteX36" fmla="*/ 3141267 w 3366261"/>
                <a:gd name="connsiteY36" fmla="*/ 60575 h 536525"/>
                <a:gd name="connsiteX37" fmla="*/ 3213381 w 3366261"/>
                <a:gd name="connsiteY37" fmla="*/ 89420 h 536525"/>
                <a:gd name="connsiteX38" fmla="*/ 3268187 w 3366261"/>
                <a:gd name="connsiteY38" fmla="*/ 115381 h 536525"/>
                <a:gd name="connsiteX39" fmla="*/ 3305686 w 3366261"/>
                <a:gd name="connsiteY39" fmla="*/ 141342 h 536525"/>
                <a:gd name="connsiteX40" fmla="*/ 3343185 w 3366261"/>
                <a:gd name="connsiteY40" fmla="*/ 170188 h 536525"/>
                <a:gd name="connsiteX41" fmla="*/ 3357608 w 3366261"/>
                <a:gd name="connsiteY41" fmla="*/ 199033 h 536525"/>
                <a:gd name="connsiteX42" fmla="*/ 3366261 w 3366261"/>
                <a:gd name="connsiteY42" fmla="*/ 230763 h 536525"/>
                <a:gd name="connsiteX43" fmla="*/ 3360492 w 3366261"/>
                <a:gd name="connsiteY43" fmla="*/ 256724 h 536525"/>
                <a:gd name="connsiteX44" fmla="*/ 3346069 w 3366261"/>
                <a:gd name="connsiteY44" fmla="*/ 276916 h 536525"/>
                <a:gd name="connsiteX45" fmla="*/ 3314340 w 3366261"/>
                <a:gd name="connsiteY45" fmla="*/ 288454 h 536525"/>
                <a:gd name="connsiteX46" fmla="*/ 3262418 w 3366261"/>
                <a:gd name="connsiteY46" fmla="*/ 297107 h 536525"/>
                <a:gd name="connsiteX47" fmla="*/ 3147036 w 3366261"/>
                <a:gd name="connsiteY47" fmla="*/ 294223 h 536525"/>
                <a:gd name="connsiteX48" fmla="*/ 2962425 w 3366261"/>
                <a:gd name="connsiteY48" fmla="*/ 279800 h 536525"/>
                <a:gd name="connsiteX49" fmla="*/ 2725893 w 3366261"/>
                <a:gd name="connsiteY49" fmla="*/ 274031 h 536525"/>
                <a:gd name="connsiteX50" fmla="*/ 2368210 w 3366261"/>
                <a:gd name="connsiteY50" fmla="*/ 291338 h 536525"/>
                <a:gd name="connsiteX51" fmla="*/ 2218213 w 3366261"/>
                <a:gd name="connsiteY51" fmla="*/ 285569 h 536525"/>
                <a:gd name="connsiteX52" fmla="*/ 1745148 w 3366261"/>
                <a:gd name="connsiteY52" fmla="*/ 323068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66261" h="536525">
                  <a:moveTo>
                    <a:pt x="1745148" y="323068"/>
                  </a:moveTo>
                  <a:lnTo>
                    <a:pt x="1113434" y="403836"/>
                  </a:lnTo>
                  <a:lnTo>
                    <a:pt x="934592" y="421143"/>
                  </a:lnTo>
                  <a:lnTo>
                    <a:pt x="611523" y="478834"/>
                  </a:lnTo>
                  <a:lnTo>
                    <a:pt x="383644" y="533640"/>
                  </a:lnTo>
                  <a:lnTo>
                    <a:pt x="346145" y="536525"/>
                  </a:lnTo>
                  <a:lnTo>
                    <a:pt x="294223" y="524986"/>
                  </a:lnTo>
                  <a:lnTo>
                    <a:pt x="248071" y="501910"/>
                  </a:lnTo>
                  <a:lnTo>
                    <a:pt x="204803" y="475949"/>
                  </a:lnTo>
                  <a:lnTo>
                    <a:pt x="167304" y="444219"/>
                  </a:lnTo>
                  <a:lnTo>
                    <a:pt x="95190" y="354798"/>
                  </a:lnTo>
                  <a:lnTo>
                    <a:pt x="37499" y="282685"/>
                  </a:lnTo>
                  <a:lnTo>
                    <a:pt x="14423" y="250955"/>
                  </a:lnTo>
                  <a:lnTo>
                    <a:pt x="2885" y="216340"/>
                  </a:lnTo>
                  <a:lnTo>
                    <a:pt x="0" y="193264"/>
                  </a:lnTo>
                  <a:lnTo>
                    <a:pt x="8654" y="178841"/>
                  </a:lnTo>
                  <a:lnTo>
                    <a:pt x="25961" y="178841"/>
                  </a:lnTo>
                  <a:lnTo>
                    <a:pt x="54806" y="193264"/>
                  </a:lnTo>
                  <a:lnTo>
                    <a:pt x="126920" y="239417"/>
                  </a:lnTo>
                  <a:lnTo>
                    <a:pt x="167304" y="256724"/>
                  </a:lnTo>
                  <a:lnTo>
                    <a:pt x="245186" y="285569"/>
                  </a:lnTo>
                  <a:lnTo>
                    <a:pt x="317300" y="299992"/>
                  </a:lnTo>
                  <a:lnTo>
                    <a:pt x="398067" y="311530"/>
                  </a:lnTo>
                  <a:lnTo>
                    <a:pt x="444220" y="311530"/>
                  </a:lnTo>
                  <a:lnTo>
                    <a:pt x="585562" y="294223"/>
                  </a:lnTo>
                  <a:lnTo>
                    <a:pt x="940361" y="239417"/>
                  </a:lnTo>
                  <a:lnTo>
                    <a:pt x="1116318" y="207687"/>
                  </a:lnTo>
                  <a:lnTo>
                    <a:pt x="1748033" y="135573"/>
                  </a:lnTo>
                  <a:lnTo>
                    <a:pt x="2209560" y="83651"/>
                  </a:lnTo>
                  <a:lnTo>
                    <a:pt x="2376863" y="86536"/>
                  </a:lnTo>
                  <a:lnTo>
                    <a:pt x="2757623" y="89420"/>
                  </a:lnTo>
                  <a:lnTo>
                    <a:pt x="2826852" y="60575"/>
                  </a:lnTo>
                  <a:lnTo>
                    <a:pt x="2936464" y="0"/>
                  </a:lnTo>
                  <a:lnTo>
                    <a:pt x="2962425" y="0"/>
                  </a:lnTo>
                  <a:lnTo>
                    <a:pt x="3028770" y="11538"/>
                  </a:lnTo>
                  <a:lnTo>
                    <a:pt x="3097999" y="34614"/>
                  </a:lnTo>
                  <a:lnTo>
                    <a:pt x="3141267" y="60575"/>
                  </a:lnTo>
                  <a:lnTo>
                    <a:pt x="3213381" y="89420"/>
                  </a:lnTo>
                  <a:lnTo>
                    <a:pt x="3268187" y="115381"/>
                  </a:lnTo>
                  <a:lnTo>
                    <a:pt x="3305686" y="141342"/>
                  </a:lnTo>
                  <a:lnTo>
                    <a:pt x="3343185" y="170188"/>
                  </a:lnTo>
                  <a:lnTo>
                    <a:pt x="3357608" y="199033"/>
                  </a:lnTo>
                  <a:lnTo>
                    <a:pt x="3366261" y="230763"/>
                  </a:lnTo>
                  <a:lnTo>
                    <a:pt x="3360492" y="256724"/>
                  </a:lnTo>
                  <a:lnTo>
                    <a:pt x="3346069" y="276916"/>
                  </a:lnTo>
                  <a:lnTo>
                    <a:pt x="3314340" y="288454"/>
                  </a:lnTo>
                  <a:lnTo>
                    <a:pt x="3262418" y="297107"/>
                  </a:lnTo>
                  <a:lnTo>
                    <a:pt x="3147036" y="294223"/>
                  </a:lnTo>
                  <a:lnTo>
                    <a:pt x="2962425" y="279800"/>
                  </a:lnTo>
                  <a:lnTo>
                    <a:pt x="2725893" y="274031"/>
                  </a:lnTo>
                  <a:lnTo>
                    <a:pt x="2368210" y="291338"/>
                  </a:lnTo>
                  <a:lnTo>
                    <a:pt x="2218213" y="285569"/>
                  </a:lnTo>
                  <a:lnTo>
                    <a:pt x="1745148" y="3230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77913C44-F752-4BE9-9538-B1A6DC14763B}"/>
                </a:ext>
              </a:extLst>
            </p:cNvPr>
            <p:cNvSpPr/>
            <p:nvPr/>
          </p:nvSpPr>
          <p:spPr>
            <a:xfrm>
              <a:off x="5022850" y="4672013"/>
              <a:ext cx="1804988" cy="366712"/>
            </a:xfrm>
            <a:custGeom>
              <a:avLst/>
              <a:gdLst>
                <a:gd name="connsiteX0" fmla="*/ 1243013 w 1804988"/>
                <a:gd name="connsiteY0" fmla="*/ 230981 h 366712"/>
                <a:gd name="connsiteX1" fmla="*/ 1000125 w 1804988"/>
                <a:gd name="connsiteY1" fmla="*/ 257175 h 366712"/>
                <a:gd name="connsiteX2" fmla="*/ 826294 w 1804988"/>
                <a:gd name="connsiteY2" fmla="*/ 273843 h 366712"/>
                <a:gd name="connsiteX3" fmla="*/ 709613 w 1804988"/>
                <a:gd name="connsiteY3" fmla="*/ 283368 h 366712"/>
                <a:gd name="connsiteX4" fmla="*/ 619125 w 1804988"/>
                <a:gd name="connsiteY4" fmla="*/ 297656 h 366712"/>
                <a:gd name="connsiteX5" fmla="*/ 526257 w 1804988"/>
                <a:gd name="connsiteY5" fmla="*/ 319087 h 366712"/>
                <a:gd name="connsiteX6" fmla="*/ 461963 w 1804988"/>
                <a:gd name="connsiteY6" fmla="*/ 342900 h 366712"/>
                <a:gd name="connsiteX7" fmla="*/ 416719 w 1804988"/>
                <a:gd name="connsiteY7" fmla="*/ 359568 h 366712"/>
                <a:gd name="connsiteX8" fmla="*/ 383382 w 1804988"/>
                <a:gd name="connsiteY8" fmla="*/ 366712 h 366712"/>
                <a:gd name="connsiteX9" fmla="*/ 350044 w 1804988"/>
                <a:gd name="connsiteY9" fmla="*/ 361950 h 366712"/>
                <a:gd name="connsiteX10" fmla="*/ 321469 w 1804988"/>
                <a:gd name="connsiteY10" fmla="*/ 347662 h 366712"/>
                <a:gd name="connsiteX11" fmla="*/ 226219 w 1804988"/>
                <a:gd name="connsiteY11" fmla="*/ 288131 h 366712"/>
                <a:gd name="connsiteX12" fmla="*/ 150019 w 1804988"/>
                <a:gd name="connsiteY12" fmla="*/ 235743 h 366712"/>
                <a:gd name="connsiteX13" fmla="*/ 38100 w 1804988"/>
                <a:gd name="connsiteY13" fmla="*/ 142875 h 366712"/>
                <a:gd name="connsiteX14" fmla="*/ 14288 w 1804988"/>
                <a:gd name="connsiteY14" fmla="*/ 119062 h 366712"/>
                <a:gd name="connsiteX15" fmla="*/ 4763 w 1804988"/>
                <a:gd name="connsiteY15" fmla="*/ 97631 h 366712"/>
                <a:gd name="connsiteX16" fmla="*/ 0 w 1804988"/>
                <a:gd name="connsiteY16" fmla="*/ 78581 h 366712"/>
                <a:gd name="connsiteX17" fmla="*/ 4763 w 1804988"/>
                <a:gd name="connsiteY17" fmla="*/ 64293 h 366712"/>
                <a:gd name="connsiteX18" fmla="*/ 14288 w 1804988"/>
                <a:gd name="connsiteY18" fmla="*/ 59531 h 366712"/>
                <a:gd name="connsiteX19" fmla="*/ 30957 w 1804988"/>
                <a:gd name="connsiteY19" fmla="*/ 59531 h 366712"/>
                <a:gd name="connsiteX20" fmla="*/ 45244 w 1804988"/>
                <a:gd name="connsiteY20" fmla="*/ 64293 h 366712"/>
                <a:gd name="connsiteX21" fmla="*/ 104775 w 1804988"/>
                <a:gd name="connsiteY21" fmla="*/ 95250 h 366712"/>
                <a:gd name="connsiteX22" fmla="*/ 188119 w 1804988"/>
                <a:gd name="connsiteY22" fmla="*/ 128587 h 366712"/>
                <a:gd name="connsiteX23" fmla="*/ 252413 w 1804988"/>
                <a:gd name="connsiteY23" fmla="*/ 142875 h 366712"/>
                <a:gd name="connsiteX24" fmla="*/ 314325 w 1804988"/>
                <a:gd name="connsiteY24" fmla="*/ 150018 h 366712"/>
                <a:gd name="connsiteX25" fmla="*/ 397669 w 1804988"/>
                <a:gd name="connsiteY25" fmla="*/ 150018 h 366712"/>
                <a:gd name="connsiteX26" fmla="*/ 823913 w 1804988"/>
                <a:gd name="connsiteY26" fmla="*/ 119062 h 366712"/>
                <a:gd name="connsiteX27" fmla="*/ 1014413 w 1804988"/>
                <a:gd name="connsiteY27" fmla="*/ 80962 h 366712"/>
                <a:gd name="connsiteX28" fmla="*/ 1402557 w 1804988"/>
                <a:gd name="connsiteY28" fmla="*/ 52387 h 366712"/>
                <a:gd name="connsiteX29" fmla="*/ 1421607 w 1804988"/>
                <a:gd name="connsiteY29" fmla="*/ 28575 h 366712"/>
                <a:gd name="connsiteX30" fmla="*/ 1443038 w 1804988"/>
                <a:gd name="connsiteY30" fmla="*/ 11906 h 366712"/>
                <a:gd name="connsiteX31" fmla="*/ 1464469 w 1804988"/>
                <a:gd name="connsiteY31" fmla="*/ 2381 h 366712"/>
                <a:gd name="connsiteX32" fmla="*/ 1497807 w 1804988"/>
                <a:gd name="connsiteY32" fmla="*/ 0 h 366712"/>
                <a:gd name="connsiteX33" fmla="*/ 1543050 w 1804988"/>
                <a:gd name="connsiteY33" fmla="*/ 11906 h 366712"/>
                <a:gd name="connsiteX34" fmla="*/ 1628775 w 1804988"/>
                <a:gd name="connsiteY34" fmla="*/ 38100 h 366712"/>
                <a:gd name="connsiteX35" fmla="*/ 1683544 w 1804988"/>
                <a:gd name="connsiteY35" fmla="*/ 57150 h 366712"/>
                <a:gd name="connsiteX36" fmla="*/ 1740694 w 1804988"/>
                <a:gd name="connsiteY36" fmla="*/ 88106 h 366712"/>
                <a:gd name="connsiteX37" fmla="*/ 1771650 w 1804988"/>
                <a:gd name="connsiteY37" fmla="*/ 114300 h 366712"/>
                <a:gd name="connsiteX38" fmla="*/ 1788319 w 1804988"/>
                <a:gd name="connsiteY38" fmla="*/ 135731 h 366712"/>
                <a:gd name="connsiteX39" fmla="*/ 1802607 w 1804988"/>
                <a:gd name="connsiteY39" fmla="*/ 164306 h 366712"/>
                <a:gd name="connsiteX40" fmla="*/ 1804988 w 1804988"/>
                <a:gd name="connsiteY40" fmla="*/ 197643 h 366712"/>
                <a:gd name="connsiteX41" fmla="*/ 1795463 w 1804988"/>
                <a:gd name="connsiteY41" fmla="*/ 221456 h 366712"/>
                <a:gd name="connsiteX42" fmla="*/ 1776413 w 1804988"/>
                <a:gd name="connsiteY42" fmla="*/ 238125 h 366712"/>
                <a:gd name="connsiteX43" fmla="*/ 1743075 w 1804988"/>
                <a:gd name="connsiteY43" fmla="*/ 247650 h 366712"/>
                <a:gd name="connsiteX44" fmla="*/ 1693069 w 1804988"/>
                <a:gd name="connsiteY44" fmla="*/ 252412 h 366712"/>
                <a:gd name="connsiteX45" fmla="*/ 1640682 w 1804988"/>
                <a:gd name="connsiteY45" fmla="*/ 247650 h 366712"/>
                <a:gd name="connsiteX46" fmla="*/ 1545432 w 1804988"/>
                <a:gd name="connsiteY46" fmla="*/ 233362 h 366712"/>
                <a:gd name="connsiteX47" fmla="*/ 1423988 w 1804988"/>
                <a:gd name="connsiteY47" fmla="*/ 228600 h 366712"/>
                <a:gd name="connsiteX48" fmla="*/ 1243013 w 1804988"/>
                <a:gd name="connsiteY48" fmla="*/ 230981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8" h="366712">
                  <a:moveTo>
                    <a:pt x="1243013" y="230981"/>
                  </a:moveTo>
                  <a:lnTo>
                    <a:pt x="1000125" y="257175"/>
                  </a:lnTo>
                  <a:lnTo>
                    <a:pt x="826294" y="273843"/>
                  </a:lnTo>
                  <a:lnTo>
                    <a:pt x="709613" y="283368"/>
                  </a:lnTo>
                  <a:lnTo>
                    <a:pt x="619125" y="297656"/>
                  </a:lnTo>
                  <a:lnTo>
                    <a:pt x="526257" y="319087"/>
                  </a:lnTo>
                  <a:lnTo>
                    <a:pt x="461963" y="342900"/>
                  </a:lnTo>
                  <a:lnTo>
                    <a:pt x="416719" y="359568"/>
                  </a:lnTo>
                  <a:lnTo>
                    <a:pt x="383382" y="366712"/>
                  </a:lnTo>
                  <a:lnTo>
                    <a:pt x="350044" y="361950"/>
                  </a:lnTo>
                  <a:lnTo>
                    <a:pt x="321469" y="347662"/>
                  </a:lnTo>
                  <a:lnTo>
                    <a:pt x="226219" y="288131"/>
                  </a:lnTo>
                  <a:lnTo>
                    <a:pt x="150019" y="235743"/>
                  </a:lnTo>
                  <a:lnTo>
                    <a:pt x="38100" y="142875"/>
                  </a:lnTo>
                  <a:lnTo>
                    <a:pt x="14288" y="119062"/>
                  </a:lnTo>
                  <a:lnTo>
                    <a:pt x="4763" y="97631"/>
                  </a:lnTo>
                  <a:lnTo>
                    <a:pt x="0" y="78581"/>
                  </a:lnTo>
                  <a:lnTo>
                    <a:pt x="4763" y="64293"/>
                  </a:lnTo>
                  <a:lnTo>
                    <a:pt x="14288" y="59531"/>
                  </a:lnTo>
                  <a:lnTo>
                    <a:pt x="30957" y="59531"/>
                  </a:lnTo>
                  <a:lnTo>
                    <a:pt x="45244" y="64293"/>
                  </a:lnTo>
                  <a:lnTo>
                    <a:pt x="104775" y="95250"/>
                  </a:lnTo>
                  <a:lnTo>
                    <a:pt x="188119" y="128587"/>
                  </a:lnTo>
                  <a:lnTo>
                    <a:pt x="252413" y="142875"/>
                  </a:lnTo>
                  <a:lnTo>
                    <a:pt x="314325" y="150018"/>
                  </a:lnTo>
                  <a:lnTo>
                    <a:pt x="397669" y="150018"/>
                  </a:lnTo>
                  <a:lnTo>
                    <a:pt x="823913" y="119062"/>
                  </a:lnTo>
                  <a:lnTo>
                    <a:pt x="1014413" y="80962"/>
                  </a:lnTo>
                  <a:lnTo>
                    <a:pt x="1402557" y="52387"/>
                  </a:lnTo>
                  <a:lnTo>
                    <a:pt x="1421607" y="28575"/>
                  </a:lnTo>
                  <a:lnTo>
                    <a:pt x="1443038" y="11906"/>
                  </a:lnTo>
                  <a:lnTo>
                    <a:pt x="1464469" y="2381"/>
                  </a:lnTo>
                  <a:lnTo>
                    <a:pt x="1497807" y="0"/>
                  </a:lnTo>
                  <a:lnTo>
                    <a:pt x="1543050" y="11906"/>
                  </a:lnTo>
                  <a:lnTo>
                    <a:pt x="1628775" y="38100"/>
                  </a:lnTo>
                  <a:lnTo>
                    <a:pt x="1683544" y="57150"/>
                  </a:lnTo>
                  <a:lnTo>
                    <a:pt x="1740694" y="88106"/>
                  </a:lnTo>
                  <a:lnTo>
                    <a:pt x="1771650" y="114300"/>
                  </a:lnTo>
                  <a:lnTo>
                    <a:pt x="1788319" y="135731"/>
                  </a:lnTo>
                  <a:lnTo>
                    <a:pt x="1802607" y="164306"/>
                  </a:lnTo>
                  <a:lnTo>
                    <a:pt x="1804988" y="197643"/>
                  </a:lnTo>
                  <a:lnTo>
                    <a:pt x="1795463" y="221456"/>
                  </a:lnTo>
                  <a:lnTo>
                    <a:pt x="1776413" y="238125"/>
                  </a:lnTo>
                  <a:lnTo>
                    <a:pt x="1743075" y="247650"/>
                  </a:lnTo>
                  <a:lnTo>
                    <a:pt x="1693069" y="252412"/>
                  </a:lnTo>
                  <a:lnTo>
                    <a:pt x="1640682" y="247650"/>
                  </a:lnTo>
                  <a:lnTo>
                    <a:pt x="1545432" y="233362"/>
                  </a:lnTo>
                  <a:lnTo>
                    <a:pt x="1423988" y="228600"/>
                  </a:lnTo>
                  <a:lnTo>
                    <a:pt x="1243013" y="230981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6C285458-8D1F-465A-BDC6-A49B199E0F2D}"/>
                </a:ext>
              </a:extLst>
            </p:cNvPr>
            <p:cNvSpPr/>
            <p:nvPr/>
          </p:nvSpPr>
          <p:spPr>
            <a:xfrm rot="16200000">
              <a:off x="4050507" y="2404270"/>
              <a:ext cx="2352675" cy="468312"/>
            </a:xfrm>
            <a:custGeom>
              <a:avLst/>
              <a:gdLst>
                <a:gd name="connsiteX0" fmla="*/ 1290638 w 2352675"/>
                <a:gd name="connsiteY0" fmla="*/ 428625 h 469107"/>
                <a:gd name="connsiteX1" fmla="*/ 26194 w 2352675"/>
                <a:gd name="connsiteY1" fmla="*/ 431007 h 469107"/>
                <a:gd name="connsiteX2" fmla="*/ 0 w 2352675"/>
                <a:gd name="connsiteY2" fmla="*/ 204788 h 469107"/>
                <a:gd name="connsiteX3" fmla="*/ 1533525 w 2352675"/>
                <a:gd name="connsiteY3" fmla="*/ 183357 h 469107"/>
                <a:gd name="connsiteX4" fmla="*/ 1688306 w 2352675"/>
                <a:gd name="connsiteY4" fmla="*/ 183357 h 469107"/>
                <a:gd name="connsiteX5" fmla="*/ 2016919 w 2352675"/>
                <a:gd name="connsiteY5" fmla="*/ 154782 h 469107"/>
                <a:gd name="connsiteX6" fmla="*/ 2074069 w 2352675"/>
                <a:gd name="connsiteY6" fmla="*/ 142875 h 469107"/>
                <a:gd name="connsiteX7" fmla="*/ 2126456 w 2352675"/>
                <a:gd name="connsiteY7" fmla="*/ 121444 h 469107"/>
                <a:gd name="connsiteX8" fmla="*/ 2195513 w 2352675"/>
                <a:gd name="connsiteY8" fmla="*/ 78582 h 469107"/>
                <a:gd name="connsiteX9" fmla="*/ 2269331 w 2352675"/>
                <a:gd name="connsiteY9" fmla="*/ 19050 h 469107"/>
                <a:gd name="connsiteX10" fmla="*/ 2290763 w 2352675"/>
                <a:gd name="connsiteY10" fmla="*/ 4763 h 469107"/>
                <a:gd name="connsiteX11" fmla="*/ 2312194 w 2352675"/>
                <a:gd name="connsiteY11" fmla="*/ 0 h 469107"/>
                <a:gd name="connsiteX12" fmla="*/ 2326481 w 2352675"/>
                <a:gd name="connsiteY12" fmla="*/ 0 h 469107"/>
                <a:gd name="connsiteX13" fmla="*/ 2340769 w 2352675"/>
                <a:gd name="connsiteY13" fmla="*/ 4763 h 469107"/>
                <a:gd name="connsiteX14" fmla="*/ 2352675 w 2352675"/>
                <a:gd name="connsiteY14" fmla="*/ 19050 h 469107"/>
                <a:gd name="connsiteX15" fmla="*/ 2352675 w 2352675"/>
                <a:gd name="connsiteY15" fmla="*/ 52388 h 469107"/>
                <a:gd name="connsiteX16" fmla="*/ 2324100 w 2352675"/>
                <a:gd name="connsiteY16" fmla="*/ 152400 h 469107"/>
                <a:gd name="connsiteX17" fmla="*/ 2286000 w 2352675"/>
                <a:gd name="connsiteY17" fmla="*/ 242888 h 469107"/>
                <a:gd name="connsiteX18" fmla="*/ 2228850 w 2352675"/>
                <a:gd name="connsiteY18" fmla="*/ 357188 h 469107"/>
                <a:gd name="connsiteX19" fmla="*/ 2197894 w 2352675"/>
                <a:gd name="connsiteY19" fmla="*/ 402432 h 469107"/>
                <a:gd name="connsiteX20" fmla="*/ 2157413 w 2352675"/>
                <a:gd name="connsiteY20" fmla="*/ 440532 h 469107"/>
                <a:gd name="connsiteX21" fmla="*/ 2116931 w 2352675"/>
                <a:gd name="connsiteY21" fmla="*/ 466725 h 469107"/>
                <a:gd name="connsiteX22" fmla="*/ 2083594 w 2352675"/>
                <a:gd name="connsiteY22" fmla="*/ 469107 h 469107"/>
                <a:gd name="connsiteX23" fmla="*/ 2045494 w 2352675"/>
                <a:gd name="connsiteY23" fmla="*/ 457200 h 469107"/>
                <a:gd name="connsiteX24" fmla="*/ 2000250 w 2352675"/>
                <a:gd name="connsiteY24" fmla="*/ 433388 h 469107"/>
                <a:gd name="connsiteX25" fmla="*/ 1943100 w 2352675"/>
                <a:gd name="connsiteY25" fmla="*/ 423863 h 469107"/>
                <a:gd name="connsiteX26" fmla="*/ 1721644 w 2352675"/>
                <a:gd name="connsiteY26" fmla="*/ 428625 h 469107"/>
                <a:gd name="connsiteX27" fmla="*/ 1540669 w 2352675"/>
                <a:gd name="connsiteY27" fmla="*/ 423863 h 469107"/>
                <a:gd name="connsiteX28" fmla="*/ 1290638 w 2352675"/>
                <a:gd name="connsiteY28" fmla="*/ 428625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2675" h="469107">
                  <a:moveTo>
                    <a:pt x="1290638" y="428625"/>
                  </a:moveTo>
                  <a:lnTo>
                    <a:pt x="26194" y="431007"/>
                  </a:lnTo>
                  <a:lnTo>
                    <a:pt x="0" y="204788"/>
                  </a:lnTo>
                  <a:lnTo>
                    <a:pt x="1533525" y="183357"/>
                  </a:lnTo>
                  <a:lnTo>
                    <a:pt x="1688306" y="183357"/>
                  </a:lnTo>
                  <a:lnTo>
                    <a:pt x="2016919" y="154782"/>
                  </a:lnTo>
                  <a:lnTo>
                    <a:pt x="2074069" y="142875"/>
                  </a:lnTo>
                  <a:lnTo>
                    <a:pt x="2126456" y="121444"/>
                  </a:lnTo>
                  <a:lnTo>
                    <a:pt x="2195513" y="78582"/>
                  </a:lnTo>
                  <a:lnTo>
                    <a:pt x="2269331" y="19050"/>
                  </a:lnTo>
                  <a:lnTo>
                    <a:pt x="2290763" y="4763"/>
                  </a:lnTo>
                  <a:lnTo>
                    <a:pt x="2312194" y="0"/>
                  </a:lnTo>
                  <a:lnTo>
                    <a:pt x="2326481" y="0"/>
                  </a:lnTo>
                  <a:lnTo>
                    <a:pt x="2340769" y="4763"/>
                  </a:lnTo>
                  <a:lnTo>
                    <a:pt x="2352675" y="19050"/>
                  </a:lnTo>
                  <a:lnTo>
                    <a:pt x="2352675" y="52388"/>
                  </a:lnTo>
                  <a:lnTo>
                    <a:pt x="2324100" y="152400"/>
                  </a:lnTo>
                  <a:lnTo>
                    <a:pt x="2286000" y="242888"/>
                  </a:lnTo>
                  <a:lnTo>
                    <a:pt x="2228850" y="357188"/>
                  </a:lnTo>
                  <a:lnTo>
                    <a:pt x="2197894" y="402432"/>
                  </a:lnTo>
                  <a:lnTo>
                    <a:pt x="2157413" y="440532"/>
                  </a:lnTo>
                  <a:lnTo>
                    <a:pt x="2116931" y="466725"/>
                  </a:lnTo>
                  <a:lnTo>
                    <a:pt x="2083594" y="469107"/>
                  </a:lnTo>
                  <a:lnTo>
                    <a:pt x="2045494" y="457200"/>
                  </a:lnTo>
                  <a:lnTo>
                    <a:pt x="2000250" y="433388"/>
                  </a:lnTo>
                  <a:lnTo>
                    <a:pt x="1943100" y="423863"/>
                  </a:lnTo>
                  <a:lnTo>
                    <a:pt x="1721644" y="428625"/>
                  </a:lnTo>
                  <a:lnTo>
                    <a:pt x="1540669" y="423863"/>
                  </a:lnTo>
                  <a:lnTo>
                    <a:pt x="1290638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4A7AF443-F72C-439F-887E-0E10238E6D15}"/>
                </a:ext>
              </a:extLst>
            </p:cNvPr>
            <p:cNvSpPr/>
            <p:nvPr/>
          </p:nvSpPr>
          <p:spPr>
            <a:xfrm rot="16200000">
              <a:off x="5361782" y="2348707"/>
              <a:ext cx="2257425" cy="490538"/>
            </a:xfrm>
            <a:custGeom>
              <a:avLst/>
              <a:gdLst>
                <a:gd name="connsiteX0" fmla="*/ 883444 w 2257425"/>
                <a:gd name="connsiteY0" fmla="*/ 431006 h 490537"/>
                <a:gd name="connsiteX1" fmla="*/ 0 w 2257425"/>
                <a:gd name="connsiteY1" fmla="*/ 426244 h 490537"/>
                <a:gd name="connsiteX2" fmla="*/ 33337 w 2257425"/>
                <a:gd name="connsiteY2" fmla="*/ 185737 h 490537"/>
                <a:gd name="connsiteX3" fmla="*/ 1016794 w 2257425"/>
                <a:gd name="connsiteY3" fmla="*/ 176212 h 490537"/>
                <a:gd name="connsiteX4" fmla="*/ 1162050 w 2257425"/>
                <a:gd name="connsiteY4" fmla="*/ 197644 h 490537"/>
                <a:gd name="connsiteX5" fmla="*/ 1578769 w 2257425"/>
                <a:gd name="connsiteY5" fmla="*/ 202406 h 490537"/>
                <a:gd name="connsiteX6" fmla="*/ 1914525 w 2257425"/>
                <a:gd name="connsiteY6" fmla="*/ 202406 h 490537"/>
                <a:gd name="connsiteX7" fmla="*/ 1971675 w 2257425"/>
                <a:gd name="connsiteY7" fmla="*/ 192881 h 490537"/>
                <a:gd name="connsiteX8" fmla="*/ 2016919 w 2257425"/>
                <a:gd name="connsiteY8" fmla="*/ 178594 h 490537"/>
                <a:gd name="connsiteX9" fmla="*/ 2074069 w 2257425"/>
                <a:gd name="connsiteY9" fmla="*/ 140494 h 490537"/>
                <a:gd name="connsiteX10" fmla="*/ 2145506 w 2257425"/>
                <a:gd name="connsiteY10" fmla="*/ 57150 h 490537"/>
                <a:gd name="connsiteX11" fmla="*/ 2183606 w 2257425"/>
                <a:gd name="connsiteY11" fmla="*/ 14287 h 490537"/>
                <a:gd name="connsiteX12" fmla="*/ 2200275 w 2257425"/>
                <a:gd name="connsiteY12" fmla="*/ 2381 h 490537"/>
                <a:gd name="connsiteX13" fmla="*/ 2226469 w 2257425"/>
                <a:gd name="connsiteY13" fmla="*/ 0 h 490537"/>
                <a:gd name="connsiteX14" fmla="*/ 2250281 w 2257425"/>
                <a:gd name="connsiteY14" fmla="*/ 19050 h 490537"/>
                <a:gd name="connsiteX15" fmla="*/ 2257425 w 2257425"/>
                <a:gd name="connsiteY15" fmla="*/ 64294 h 490537"/>
                <a:gd name="connsiteX16" fmla="*/ 2243137 w 2257425"/>
                <a:gd name="connsiteY16" fmla="*/ 173831 h 490537"/>
                <a:gd name="connsiteX17" fmla="*/ 2212181 w 2257425"/>
                <a:gd name="connsiteY17" fmla="*/ 292894 h 490537"/>
                <a:gd name="connsiteX18" fmla="*/ 2183606 w 2257425"/>
                <a:gd name="connsiteY18" fmla="*/ 385762 h 490537"/>
                <a:gd name="connsiteX19" fmla="*/ 2155031 w 2257425"/>
                <a:gd name="connsiteY19" fmla="*/ 435769 h 490537"/>
                <a:gd name="connsiteX20" fmla="*/ 2133600 w 2257425"/>
                <a:gd name="connsiteY20" fmla="*/ 466725 h 490537"/>
                <a:gd name="connsiteX21" fmla="*/ 2102644 w 2257425"/>
                <a:gd name="connsiteY21" fmla="*/ 485775 h 490537"/>
                <a:gd name="connsiteX22" fmla="*/ 2047875 w 2257425"/>
                <a:gd name="connsiteY22" fmla="*/ 490537 h 490537"/>
                <a:gd name="connsiteX23" fmla="*/ 2000250 w 2257425"/>
                <a:gd name="connsiteY23" fmla="*/ 476250 h 490537"/>
                <a:gd name="connsiteX24" fmla="*/ 1924050 w 2257425"/>
                <a:gd name="connsiteY24" fmla="*/ 440531 h 490537"/>
                <a:gd name="connsiteX25" fmla="*/ 1733550 w 2257425"/>
                <a:gd name="connsiteY25" fmla="*/ 426244 h 490537"/>
                <a:gd name="connsiteX26" fmla="*/ 883444 w 2257425"/>
                <a:gd name="connsiteY26" fmla="*/ 431006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57425" h="490537">
                  <a:moveTo>
                    <a:pt x="883444" y="431006"/>
                  </a:moveTo>
                  <a:lnTo>
                    <a:pt x="0" y="426244"/>
                  </a:lnTo>
                  <a:lnTo>
                    <a:pt x="33337" y="185737"/>
                  </a:lnTo>
                  <a:lnTo>
                    <a:pt x="1016794" y="176212"/>
                  </a:lnTo>
                  <a:lnTo>
                    <a:pt x="1162050" y="197644"/>
                  </a:lnTo>
                  <a:lnTo>
                    <a:pt x="1578769" y="202406"/>
                  </a:lnTo>
                  <a:lnTo>
                    <a:pt x="1914525" y="202406"/>
                  </a:lnTo>
                  <a:lnTo>
                    <a:pt x="1971675" y="192881"/>
                  </a:lnTo>
                  <a:lnTo>
                    <a:pt x="2016919" y="178594"/>
                  </a:lnTo>
                  <a:lnTo>
                    <a:pt x="2074069" y="140494"/>
                  </a:lnTo>
                  <a:lnTo>
                    <a:pt x="2145506" y="57150"/>
                  </a:lnTo>
                  <a:lnTo>
                    <a:pt x="2183606" y="14287"/>
                  </a:lnTo>
                  <a:lnTo>
                    <a:pt x="2200275" y="2381"/>
                  </a:lnTo>
                  <a:lnTo>
                    <a:pt x="2226469" y="0"/>
                  </a:lnTo>
                  <a:lnTo>
                    <a:pt x="2250281" y="19050"/>
                  </a:lnTo>
                  <a:lnTo>
                    <a:pt x="2257425" y="64294"/>
                  </a:lnTo>
                  <a:lnTo>
                    <a:pt x="2243137" y="173831"/>
                  </a:lnTo>
                  <a:lnTo>
                    <a:pt x="2212181" y="292894"/>
                  </a:lnTo>
                  <a:lnTo>
                    <a:pt x="2183606" y="385762"/>
                  </a:lnTo>
                  <a:lnTo>
                    <a:pt x="2155031" y="435769"/>
                  </a:lnTo>
                  <a:lnTo>
                    <a:pt x="2133600" y="466725"/>
                  </a:lnTo>
                  <a:lnTo>
                    <a:pt x="2102644" y="485775"/>
                  </a:lnTo>
                  <a:lnTo>
                    <a:pt x="2047875" y="490537"/>
                  </a:lnTo>
                  <a:lnTo>
                    <a:pt x="2000250" y="476250"/>
                  </a:lnTo>
                  <a:lnTo>
                    <a:pt x="1924050" y="440531"/>
                  </a:lnTo>
                  <a:lnTo>
                    <a:pt x="1733550" y="426244"/>
                  </a:lnTo>
                  <a:lnTo>
                    <a:pt x="883444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9075AC99-B8ED-4CB1-AF16-5C736BB2CF71}"/>
                </a:ext>
              </a:extLst>
            </p:cNvPr>
            <p:cNvSpPr/>
            <p:nvPr/>
          </p:nvSpPr>
          <p:spPr>
            <a:xfrm>
              <a:off x="5346701" y="2532064"/>
              <a:ext cx="1173163" cy="282575"/>
            </a:xfrm>
            <a:custGeom>
              <a:avLst/>
              <a:gdLst>
                <a:gd name="connsiteX0" fmla="*/ 504825 w 1173957"/>
                <a:gd name="connsiteY0" fmla="*/ 235744 h 283369"/>
                <a:gd name="connsiteX1" fmla="*/ 11907 w 1173957"/>
                <a:gd name="connsiteY1" fmla="*/ 283369 h 283369"/>
                <a:gd name="connsiteX2" fmla="*/ 0 w 1173957"/>
                <a:gd name="connsiteY2" fmla="*/ 92869 h 283369"/>
                <a:gd name="connsiteX3" fmla="*/ 595313 w 1173957"/>
                <a:gd name="connsiteY3" fmla="*/ 50006 h 283369"/>
                <a:gd name="connsiteX4" fmla="*/ 1173957 w 1173957"/>
                <a:gd name="connsiteY4" fmla="*/ 0 h 283369"/>
                <a:gd name="connsiteX5" fmla="*/ 1173957 w 1173957"/>
                <a:gd name="connsiteY5" fmla="*/ 180975 h 283369"/>
                <a:gd name="connsiteX6" fmla="*/ 504825 w 1173957"/>
                <a:gd name="connsiteY6" fmla="*/ 23574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957" h="283369">
                  <a:moveTo>
                    <a:pt x="504825" y="235744"/>
                  </a:moveTo>
                  <a:lnTo>
                    <a:pt x="11907" y="283369"/>
                  </a:lnTo>
                  <a:lnTo>
                    <a:pt x="0" y="92869"/>
                  </a:lnTo>
                  <a:lnTo>
                    <a:pt x="595313" y="50006"/>
                  </a:lnTo>
                  <a:lnTo>
                    <a:pt x="1173957" y="0"/>
                  </a:lnTo>
                  <a:lnTo>
                    <a:pt x="1173957" y="180975"/>
                  </a:lnTo>
                  <a:lnTo>
                    <a:pt x="504825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08D88C92-63DE-417E-9A49-F957379BD6BD}"/>
                </a:ext>
              </a:extLst>
            </p:cNvPr>
            <p:cNvSpPr/>
            <p:nvPr/>
          </p:nvSpPr>
          <p:spPr>
            <a:xfrm>
              <a:off x="5334000" y="3021013"/>
              <a:ext cx="1157288" cy="285750"/>
            </a:xfrm>
            <a:custGeom>
              <a:avLst/>
              <a:gdLst>
                <a:gd name="connsiteX0" fmla="*/ 504825 w 1157288"/>
                <a:gd name="connsiteY0" fmla="*/ 247650 h 285750"/>
                <a:gd name="connsiteX1" fmla="*/ 7144 w 1157288"/>
                <a:gd name="connsiteY1" fmla="*/ 285750 h 285750"/>
                <a:gd name="connsiteX2" fmla="*/ 0 w 1157288"/>
                <a:gd name="connsiteY2" fmla="*/ 104775 h 285750"/>
                <a:gd name="connsiteX3" fmla="*/ 642938 w 1157288"/>
                <a:gd name="connsiteY3" fmla="*/ 45244 h 285750"/>
                <a:gd name="connsiteX4" fmla="*/ 1157288 w 1157288"/>
                <a:gd name="connsiteY4" fmla="*/ 0 h 285750"/>
                <a:gd name="connsiteX5" fmla="*/ 1152525 w 1157288"/>
                <a:gd name="connsiteY5" fmla="*/ 204788 h 285750"/>
                <a:gd name="connsiteX6" fmla="*/ 504825 w 1157288"/>
                <a:gd name="connsiteY6" fmla="*/ 2476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7288" h="285750">
                  <a:moveTo>
                    <a:pt x="504825" y="247650"/>
                  </a:moveTo>
                  <a:lnTo>
                    <a:pt x="7144" y="285750"/>
                  </a:lnTo>
                  <a:lnTo>
                    <a:pt x="0" y="104775"/>
                  </a:lnTo>
                  <a:lnTo>
                    <a:pt x="642938" y="45244"/>
                  </a:lnTo>
                  <a:lnTo>
                    <a:pt x="1157288" y="0"/>
                  </a:lnTo>
                  <a:lnTo>
                    <a:pt x="1152525" y="204788"/>
                  </a:lnTo>
                  <a:lnTo>
                    <a:pt x="504825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5A88DB3C-A2FF-464C-B5B3-D6443E956079}"/>
                </a:ext>
              </a:extLst>
            </p:cNvPr>
            <p:cNvSpPr/>
            <p:nvPr/>
          </p:nvSpPr>
          <p:spPr>
            <a:xfrm>
              <a:off x="3841750" y="3478214"/>
              <a:ext cx="4211638" cy="644525"/>
            </a:xfrm>
            <a:custGeom>
              <a:avLst/>
              <a:gdLst>
                <a:gd name="connsiteX0" fmla="*/ 2144931 w 4211678"/>
                <a:gd name="connsiteY0" fmla="*/ 356922 h 645859"/>
                <a:gd name="connsiteX1" fmla="*/ 1533064 w 4211678"/>
                <a:gd name="connsiteY1" fmla="*/ 401113 h 645859"/>
                <a:gd name="connsiteX2" fmla="*/ 1250926 w 4211678"/>
                <a:gd name="connsiteY2" fmla="*/ 458900 h 645859"/>
                <a:gd name="connsiteX3" fmla="*/ 958590 w 4211678"/>
                <a:gd name="connsiteY3" fmla="*/ 520087 h 645859"/>
                <a:gd name="connsiteX4" fmla="*/ 628862 w 4211678"/>
                <a:gd name="connsiteY4" fmla="*/ 591471 h 645859"/>
                <a:gd name="connsiteX5" fmla="*/ 435104 w 4211678"/>
                <a:gd name="connsiteY5" fmla="*/ 642460 h 645859"/>
                <a:gd name="connsiteX6" fmla="*/ 401112 w 4211678"/>
                <a:gd name="connsiteY6" fmla="*/ 645859 h 645859"/>
                <a:gd name="connsiteX7" fmla="*/ 343325 w 4211678"/>
                <a:gd name="connsiteY7" fmla="*/ 625464 h 645859"/>
                <a:gd name="connsiteX8" fmla="*/ 268541 w 4211678"/>
                <a:gd name="connsiteY8" fmla="*/ 588072 h 645859"/>
                <a:gd name="connsiteX9" fmla="*/ 197157 w 4211678"/>
                <a:gd name="connsiteY9" fmla="*/ 540482 h 645859"/>
                <a:gd name="connsiteX10" fmla="*/ 163164 w 4211678"/>
                <a:gd name="connsiteY10" fmla="*/ 509889 h 645859"/>
                <a:gd name="connsiteX11" fmla="*/ 95179 w 4211678"/>
                <a:gd name="connsiteY11" fmla="*/ 435105 h 645859"/>
                <a:gd name="connsiteX12" fmla="*/ 44190 w 4211678"/>
                <a:gd name="connsiteY12" fmla="*/ 370519 h 645859"/>
                <a:gd name="connsiteX13" fmla="*/ 10197 w 4211678"/>
                <a:gd name="connsiteY13" fmla="*/ 316131 h 645859"/>
                <a:gd name="connsiteX14" fmla="*/ 0 w 4211678"/>
                <a:gd name="connsiteY14" fmla="*/ 282139 h 645859"/>
                <a:gd name="connsiteX15" fmla="*/ 0 w 4211678"/>
                <a:gd name="connsiteY15" fmla="*/ 265142 h 645859"/>
                <a:gd name="connsiteX16" fmla="*/ 6798 w 4211678"/>
                <a:gd name="connsiteY16" fmla="*/ 254945 h 645859"/>
                <a:gd name="connsiteX17" fmla="*/ 30593 w 4211678"/>
                <a:gd name="connsiteY17" fmla="*/ 251545 h 645859"/>
                <a:gd name="connsiteX18" fmla="*/ 67985 w 4211678"/>
                <a:gd name="connsiteY18" fmla="*/ 258344 h 645859"/>
                <a:gd name="connsiteX19" fmla="*/ 108776 w 4211678"/>
                <a:gd name="connsiteY19" fmla="*/ 282139 h 645859"/>
                <a:gd name="connsiteX20" fmla="*/ 163164 w 4211678"/>
                <a:gd name="connsiteY20" fmla="*/ 312732 h 645859"/>
                <a:gd name="connsiteX21" fmla="*/ 224351 w 4211678"/>
                <a:gd name="connsiteY21" fmla="*/ 339926 h 645859"/>
                <a:gd name="connsiteX22" fmla="*/ 285537 w 4211678"/>
                <a:gd name="connsiteY22" fmla="*/ 360322 h 645859"/>
                <a:gd name="connsiteX23" fmla="*/ 377317 w 4211678"/>
                <a:gd name="connsiteY23" fmla="*/ 380717 h 645859"/>
                <a:gd name="connsiteX24" fmla="*/ 479295 w 4211678"/>
                <a:gd name="connsiteY24" fmla="*/ 387516 h 645859"/>
                <a:gd name="connsiteX25" fmla="*/ 642459 w 4211678"/>
                <a:gd name="connsiteY25" fmla="*/ 380717 h 645859"/>
                <a:gd name="connsiteX26" fmla="*/ 1383497 w 4211678"/>
                <a:gd name="connsiteY26" fmla="*/ 258344 h 645859"/>
                <a:gd name="connsiteX27" fmla="*/ 1536464 w 4211678"/>
                <a:gd name="connsiteY27" fmla="*/ 220952 h 645859"/>
                <a:gd name="connsiteX28" fmla="*/ 2631024 w 4211678"/>
                <a:gd name="connsiteY28" fmla="*/ 125773 h 645859"/>
                <a:gd name="connsiteX29" fmla="*/ 2828181 w 4211678"/>
                <a:gd name="connsiteY29" fmla="*/ 135971 h 645859"/>
                <a:gd name="connsiteX30" fmla="*/ 3198700 w 4211678"/>
                <a:gd name="connsiteY30" fmla="*/ 112176 h 645859"/>
                <a:gd name="connsiteX31" fmla="*/ 3450245 w 4211678"/>
                <a:gd name="connsiteY31" fmla="*/ 91780 h 645859"/>
                <a:gd name="connsiteX32" fmla="*/ 3613409 w 4211678"/>
                <a:gd name="connsiteY32" fmla="*/ 67986 h 645859"/>
                <a:gd name="connsiteX33" fmla="*/ 3660999 w 4211678"/>
                <a:gd name="connsiteY33" fmla="*/ 57788 h 645859"/>
                <a:gd name="connsiteX34" fmla="*/ 3783372 w 4211678"/>
                <a:gd name="connsiteY34" fmla="*/ 0 h 645859"/>
                <a:gd name="connsiteX35" fmla="*/ 3800368 w 4211678"/>
                <a:gd name="connsiteY35" fmla="*/ 3400 h 645859"/>
                <a:gd name="connsiteX36" fmla="*/ 3871753 w 4211678"/>
                <a:gd name="connsiteY36" fmla="*/ 23795 h 645859"/>
                <a:gd name="connsiteX37" fmla="*/ 3963533 w 4211678"/>
                <a:gd name="connsiteY37" fmla="*/ 57788 h 645859"/>
                <a:gd name="connsiteX38" fmla="*/ 4041716 w 4211678"/>
                <a:gd name="connsiteY38" fmla="*/ 91780 h 645859"/>
                <a:gd name="connsiteX39" fmla="*/ 4102902 w 4211678"/>
                <a:gd name="connsiteY39" fmla="*/ 129172 h 645859"/>
                <a:gd name="connsiteX40" fmla="*/ 4153891 w 4211678"/>
                <a:gd name="connsiteY40" fmla="*/ 173362 h 645859"/>
                <a:gd name="connsiteX41" fmla="*/ 4187884 w 4211678"/>
                <a:gd name="connsiteY41" fmla="*/ 217553 h 645859"/>
                <a:gd name="connsiteX42" fmla="*/ 4204880 w 4211678"/>
                <a:gd name="connsiteY42" fmla="*/ 254945 h 645859"/>
                <a:gd name="connsiteX43" fmla="*/ 4211678 w 4211678"/>
                <a:gd name="connsiteY43" fmla="*/ 285538 h 645859"/>
                <a:gd name="connsiteX44" fmla="*/ 4201481 w 4211678"/>
                <a:gd name="connsiteY44" fmla="*/ 302534 h 645859"/>
                <a:gd name="connsiteX45" fmla="*/ 4181085 w 4211678"/>
                <a:gd name="connsiteY45" fmla="*/ 322930 h 645859"/>
                <a:gd name="connsiteX46" fmla="*/ 4133496 w 4211678"/>
                <a:gd name="connsiteY46" fmla="*/ 333128 h 645859"/>
                <a:gd name="connsiteX47" fmla="*/ 4058712 w 4211678"/>
                <a:gd name="connsiteY47" fmla="*/ 333128 h 645859"/>
                <a:gd name="connsiteX48" fmla="*/ 3698391 w 4211678"/>
                <a:gd name="connsiteY48" fmla="*/ 309333 h 645859"/>
                <a:gd name="connsiteX49" fmla="*/ 3181704 w 4211678"/>
                <a:gd name="connsiteY49" fmla="*/ 319531 h 645859"/>
                <a:gd name="connsiteX50" fmla="*/ 2685412 w 4211678"/>
                <a:gd name="connsiteY50" fmla="*/ 336527 h 645859"/>
                <a:gd name="connsiteX51" fmla="*/ 2559640 w 4211678"/>
                <a:gd name="connsiteY51" fmla="*/ 322930 h 645859"/>
                <a:gd name="connsiteX52" fmla="*/ 2144931 w 4211678"/>
                <a:gd name="connsiteY52" fmla="*/ 356922 h 64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11678" h="645859">
                  <a:moveTo>
                    <a:pt x="2144931" y="356922"/>
                  </a:moveTo>
                  <a:lnTo>
                    <a:pt x="1533064" y="401113"/>
                  </a:lnTo>
                  <a:lnTo>
                    <a:pt x="1250926" y="458900"/>
                  </a:lnTo>
                  <a:lnTo>
                    <a:pt x="958590" y="520087"/>
                  </a:lnTo>
                  <a:lnTo>
                    <a:pt x="628862" y="591471"/>
                  </a:lnTo>
                  <a:lnTo>
                    <a:pt x="435104" y="642460"/>
                  </a:lnTo>
                  <a:lnTo>
                    <a:pt x="401112" y="645859"/>
                  </a:lnTo>
                  <a:lnTo>
                    <a:pt x="343325" y="625464"/>
                  </a:lnTo>
                  <a:lnTo>
                    <a:pt x="268541" y="588072"/>
                  </a:lnTo>
                  <a:lnTo>
                    <a:pt x="197157" y="540482"/>
                  </a:lnTo>
                  <a:lnTo>
                    <a:pt x="163164" y="509889"/>
                  </a:lnTo>
                  <a:lnTo>
                    <a:pt x="95179" y="435105"/>
                  </a:lnTo>
                  <a:lnTo>
                    <a:pt x="44190" y="370519"/>
                  </a:lnTo>
                  <a:lnTo>
                    <a:pt x="10197" y="316131"/>
                  </a:lnTo>
                  <a:lnTo>
                    <a:pt x="0" y="282139"/>
                  </a:lnTo>
                  <a:lnTo>
                    <a:pt x="0" y="265142"/>
                  </a:lnTo>
                  <a:lnTo>
                    <a:pt x="6798" y="254945"/>
                  </a:lnTo>
                  <a:lnTo>
                    <a:pt x="30593" y="251545"/>
                  </a:lnTo>
                  <a:lnTo>
                    <a:pt x="67985" y="258344"/>
                  </a:lnTo>
                  <a:lnTo>
                    <a:pt x="108776" y="282139"/>
                  </a:lnTo>
                  <a:lnTo>
                    <a:pt x="163164" y="312732"/>
                  </a:lnTo>
                  <a:lnTo>
                    <a:pt x="224351" y="339926"/>
                  </a:lnTo>
                  <a:lnTo>
                    <a:pt x="285537" y="360322"/>
                  </a:lnTo>
                  <a:lnTo>
                    <a:pt x="377317" y="380717"/>
                  </a:lnTo>
                  <a:lnTo>
                    <a:pt x="479295" y="387516"/>
                  </a:lnTo>
                  <a:lnTo>
                    <a:pt x="642459" y="380717"/>
                  </a:lnTo>
                  <a:lnTo>
                    <a:pt x="1383497" y="258344"/>
                  </a:lnTo>
                  <a:lnTo>
                    <a:pt x="1536464" y="220952"/>
                  </a:lnTo>
                  <a:lnTo>
                    <a:pt x="2631024" y="125773"/>
                  </a:lnTo>
                  <a:lnTo>
                    <a:pt x="2828181" y="135971"/>
                  </a:lnTo>
                  <a:lnTo>
                    <a:pt x="3198700" y="112176"/>
                  </a:lnTo>
                  <a:lnTo>
                    <a:pt x="3450245" y="91780"/>
                  </a:lnTo>
                  <a:lnTo>
                    <a:pt x="3613409" y="67986"/>
                  </a:lnTo>
                  <a:lnTo>
                    <a:pt x="3660999" y="57788"/>
                  </a:lnTo>
                  <a:lnTo>
                    <a:pt x="3783372" y="0"/>
                  </a:lnTo>
                  <a:lnTo>
                    <a:pt x="3800368" y="3400"/>
                  </a:lnTo>
                  <a:lnTo>
                    <a:pt x="3871753" y="23795"/>
                  </a:lnTo>
                  <a:lnTo>
                    <a:pt x="3963533" y="57788"/>
                  </a:lnTo>
                  <a:lnTo>
                    <a:pt x="4041716" y="91780"/>
                  </a:lnTo>
                  <a:lnTo>
                    <a:pt x="4102902" y="129172"/>
                  </a:lnTo>
                  <a:lnTo>
                    <a:pt x="4153891" y="173362"/>
                  </a:lnTo>
                  <a:lnTo>
                    <a:pt x="4187884" y="217553"/>
                  </a:lnTo>
                  <a:lnTo>
                    <a:pt x="4204880" y="254945"/>
                  </a:lnTo>
                  <a:lnTo>
                    <a:pt x="4211678" y="285538"/>
                  </a:lnTo>
                  <a:lnTo>
                    <a:pt x="4201481" y="302534"/>
                  </a:lnTo>
                  <a:lnTo>
                    <a:pt x="4181085" y="322930"/>
                  </a:lnTo>
                  <a:lnTo>
                    <a:pt x="4133496" y="333128"/>
                  </a:lnTo>
                  <a:lnTo>
                    <a:pt x="4058712" y="333128"/>
                  </a:lnTo>
                  <a:lnTo>
                    <a:pt x="3698391" y="309333"/>
                  </a:lnTo>
                  <a:lnTo>
                    <a:pt x="3181704" y="319531"/>
                  </a:lnTo>
                  <a:lnTo>
                    <a:pt x="2685412" y="336527"/>
                  </a:lnTo>
                  <a:lnTo>
                    <a:pt x="2559640" y="322930"/>
                  </a:lnTo>
                  <a:lnTo>
                    <a:pt x="2144931" y="3569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659AFD16-9FF2-4B57-9FC0-C4D1F3E5878C}"/>
                </a:ext>
              </a:extLst>
            </p:cNvPr>
            <p:cNvSpPr/>
            <p:nvPr/>
          </p:nvSpPr>
          <p:spPr>
            <a:xfrm>
              <a:off x="3838575" y="3814763"/>
              <a:ext cx="1619250" cy="1225550"/>
            </a:xfrm>
            <a:custGeom>
              <a:avLst/>
              <a:gdLst>
                <a:gd name="connsiteX0" fmla="*/ 1047750 w 1619250"/>
                <a:gd name="connsiteY0" fmla="*/ 616743 h 1226343"/>
                <a:gd name="connsiteX1" fmla="*/ 881063 w 1619250"/>
                <a:gd name="connsiteY1" fmla="*/ 750093 h 1226343"/>
                <a:gd name="connsiteX2" fmla="*/ 742950 w 1619250"/>
                <a:gd name="connsiteY2" fmla="*/ 850106 h 1226343"/>
                <a:gd name="connsiteX3" fmla="*/ 540544 w 1619250"/>
                <a:gd name="connsiteY3" fmla="*/ 981075 h 1226343"/>
                <a:gd name="connsiteX4" fmla="*/ 328613 w 1619250"/>
                <a:gd name="connsiteY4" fmla="*/ 1095375 h 1226343"/>
                <a:gd name="connsiteX5" fmla="*/ 71438 w 1619250"/>
                <a:gd name="connsiteY5" fmla="*/ 1219200 h 1226343"/>
                <a:gd name="connsiteX6" fmla="*/ 38100 w 1619250"/>
                <a:gd name="connsiteY6" fmla="*/ 1226343 h 1226343"/>
                <a:gd name="connsiteX7" fmla="*/ 11906 w 1619250"/>
                <a:gd name="connsiteY7" fmla="*/ 1226343 h 1226343"/>
                <a:gd name="connsiteX8" fmla="*/ 0 w 1619250"/>
                <a:gd name="connsiteY8" fmla="*/ 1216818 h 1226343"/>
                <a:gd name="connsiteX9" fmla="*/ 0 w 1619250"/>
                <a:gd name="connsiteY9" fmla="*/ 1200150 h 1226343"/>
                <a:gd name="connsiteX10" fmla="*/ 14288 w 1619250"/>
                <a:gd name="connsiteY10" fmla="*/ 1178718 h 1226343"/>
                <a:gd name="connsiteX11" fmla="*/ 42863 w 1619250"/>
                <a:gd name="connsiteY11" fmla="*/ 1150143 h 1226343"/>
                <a:gd name="connsiteX12" fmla="*/ 285750 w 1619250"/>
                <a:gd name="connsiteY12" fmla="*/ 995362 h 1226343"/>
                <a:gd name="connsiteX13" fmla="*/ 569119 w 1619250"/>
                <a:gd name="connsiteY13" fmla="*/ 776287 h 1226343"/>
                <a:gd name="connsiteX14" fmla="*/ 866775 w 1619250"/>
                <a:gd name="connsiteY14" fmla="*/ 521493 h 1226343"/>
                <a:gd name="connsiteX15" fmla="*/ 1102519 w 1619250"/>
                <a:gd name="connsiteY15" fmla="*/ 269081 h 1226343"/>
                <a:gd name="connsiteX16" fmla="*/ 1269206 w 1619250"/>
                <a:gd name="connsiteY16" fmla="*/ 64293 h 1226343"/>
                <a:gd name="connsiteX17" fmla="*/ 1619250 w 1619250"/>
                <a:gd name="connsiteY17" fmla="*/ 0 h 1226343"/>
                <a:gd name="connsiteX18" fmla="*/ 1550194 w 1619250"/>
                <a:gd name="connsiteY18" fmla="*/ 95250 h 1226343"/>
                <a:gd name="connsiteX19" fmla="*/ 1319213 w 1619250"/>
                <a:gd name="connsiteY19" fmla="*/ 347662 h 1226343"/>
                <a:gd name="connsiteX20" fmla="*/ 1157288 w 1619250"/>
                <a:gd name="connsiteY20" fmla="*/ 514350 h 1226343"/>
                <a:gd name="connsiteX21" fmla="*/ 1047750 w 1619250"/>
                <a:gd name="connsiteY21" fmla="*/ 616743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226343">
                  <a:moveTo>
                    <a:pt x="1047750" y="616743"/>
                  </a:moveTo>
                  <a:lnTo>
                    <a:pt x="881063" y="750093"/>
                  </a:lnTo>
                  <a:lnTo>
                    <a:pt x="742950" y="850106"/>
                  </a:lnTo>
                  <a:lnTo>
                    <a:pt x="540544" y="981075"/>
                  </a:lnTo>
                  <a:lnTo>
                    <a:pt x="328613" y="1095375"/>
                  </a:lnTo>
                  <a:lnTo>
                    <a:pt x="71438" y="1219200"/>
                  </a:lnTo>
                  <a:lnTo>
                    <a:pt x="38100" y="1226343"/>
                  </a:lnTo>
                  <a:lnTo>
                    <a:pt x="11906" y="1226343"/>
                  </a:lnTo>
                  <a:lnTo>
                    <a:pt x="0" y="1216818"/>
                  </a:lnTo>
                  <a:lnTo>
                    <a:pt x="0" y="1200150"/>
                  </a:lnTo>
                  <a:lnTo>
                    <a:pt x="14288" y="1178718"/>
                  </a:lnTo>
                  <a:lnTo>
                    <a:pt x="42863" y="1150143"/>
                  </a:lnTo>
                  <a:lnTo>
                    <a:pt x="285750" y="995362"/>
                  </a:lnTo>
                  <a:lnTo>
                    <a:pt x="569119" y="776287"/>
                  </a:lnTo>
                  <a:lnTo>
                    <a:pt x="866775" y="521493"/>
                  </a:lnTo>
                  <a:lnTo>
                    <a:pt x="1102519" y="269081"/>
                  </a:lnTo>
                  <a:lnTo>
                    <a:pt x="1269206" y="64293"/>
                  </a:lnTo>
                  <a:lnTo>
                    <a:pt x="1619250" y="0"/>
                  </a:lnTo>
                  <a:lnTo>
                    <a:pt x="1550194" y="95250"/>
                  </a:lnTo>
                  <a:lnTo>
                    <a:pt x="1319213" y="347662"/>
                  </a:lnTo>
                  <a:lnTo>
                    <a:pt x="1157288" y="514350"/>
                  </a:lnTo>
                  <a:lnTo>
                    <a:pt x="1047750" y="6167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FD29ACB1-CEDA-409C-8DA5-DD3A5B6EA4A9}"/>
                </a:ext>
              </a:extLst>
            </p:cNvPr>
            <p:cNvSpPr/>
            <p:nvPr/>
          </p:nvSpPr>
          <p:spPr>
            <a:xfrm>
              <a:off x="6291263" y="3751263"/>
              <a:ext cx="2157412" cy="1287462"/>
            </a:xfrm>
            <a:custGeom>
              <a:avLst/>
              <a:gdLst>
                <a:gd name="connsiteX0" fmla="*/ 788193 w 2157412"/>
                <a:gd name="connsiteY0" fmla="*/ 778669 h 1288256"/>
                <a:gd name="connsiteX1" fmla="*/ 283368 w 2157412"/>
                <a:gd name="connsiteY1" fmla="*/ 278606 h 1288256"/>
                <a:gd name="connsiteX2" fmla="*/ 0 w 2157412"/>
                <a:gd name="connsiteY2" fmla="*/ 0 h 1288256"/>
                <a:gd name="connsiteX3" fmla="*/ 259556 w 2157412"/>
                <a:gd name="connsiteY3" fmla="*/ 23812 h 1288256"/>
                <a:gd name="connsiteX4" fmla="*/ 359568 w 2157412"/>
                <a:gd name="connsiteY4" fmla="*/ 109537 h 1288256"/>
                <a:gd name="connsiteX5" fmla="*/ 559593 w 2157412"/>
                <a:gd name="connsiteY5" fmla="*/ 266700 h 1288256"/>
                <a:gd name="connsiteX6" fmla="*/ 890587 w 2157412"/>
                <a:gd name="connsiteY6" fmla="*/ 521494 h 1288256"/>
                <a:gd name="connsiteX7" fmla="*/ 1164431 w 2157412"/>
                <a:gd name="connsiteY7" fmla="*/ 731044 h 1288256"/>
                <a:gd name="connsiteX8" fmla="*/ 1293018 w 2157412"/>
                <a:gd name="connsiteY8" fmla="*/ 816769 h 1288256"/>
                <a:gd name="connsiteX9" fmla="*/ 1485900 w 2157412"/>
                <a:gd name="connsiteY9" fmla="*/ 921544 h 1288256"/>
                <a:gd name="connsiteX10" fmla="*/ 1745456 w 2157412"/>
                <a:gd name="connsiteY10" fmla="*/ 1031081 h 1288256"/>
                <a:gd name="connsiteX11" fmla="*/ 2043112 w 2157412"/>
                <a:gd name="connsiteY11" fmla="*/ 1121569 h 1288256"/>
                <a:gd name="connsiteX12" fmla="*/ 2097881 w 2157412"/>
                <a:gd name="connsiteY12" fmla="*/ 1138237 h 1288256"/>
                <a:gd name="connsiteX13" fmla="*/ 2133600 w 2157412"/>
                <a:gd name="connsiteY13" fmla="*/ 1154906 h 1288256"/>
                <a:gd name="connsiteX14" fmla="*/ 2150268 w 2157412"/>
                <a:gd name="connsiteY14" fmla="*/ 1169194 h 1288256"/>
                <a:gd name="connsiteX15" fmla="*/ 2157412 w 2157412"/>
                <a:gd name="connsiteY15" fmla="*/ 1181100 h 1288256"/>
                <a:gd name="connsiteX16" fmla="*/ 2150268 w 2157412"/>
                <a:gd name="connsiteY16" fmla="*/ 1197769 h 1288256"/>
                <a:gd name="connsiteX17" fmla="*/ 2128837 w 2157412"/>
                <a:gd name="connsiteY17" fmla="*/ 1212056 h 1288256"/>
                <a:gd name="connsiteX18" fmla="*/ 2069306 w 2157412"/>
                <a:gd name="connsiteY18" fmla="*/ 1235869 h 1288256"/>
                <a:gd name="connsiteX19" fmla="*/ 1919287 w 2157412"/>
                <a:gd name="connsiteY19" fmla="*/ 1264444 h 1288256"/>
                <a:gd name="connsiteX20" fmla="*/ 1738312 w 2157412"/>
                <a:gd name="connsiteY20" fmla="*/ 1278731 h 1288256"/>
                <a:gd name="connsiteX21" fmla="*/ 1569243 w 2157412"/>
                <a:gd name="connsiteY21" fmla="*/ 1288256 h 1288256"/>
                <a:gd name="connsiteX22" fmla="*/ 1454943 w 2157412"/>
                <a:gd name="connsiteY22" fmla="*/ 1288256 h 1288256"/>
                <a:gd name="connsiteX23" fmla="*/ 1388268 w 2157412"/>
                <a:gd name="connsiteY23" fmla="*/ 1283494 h 1288256"/>
                <a:gd name="connsiteX24" fmla="*/ 1335881 w 2157412"/>
                <a:gd name="connsiteY24" fmla="*/ 1273969 h 1288256"/>
                <a:gd name="connsiteX25" fmla="*/ 1285875 w 2157412"/>
                <a:gd name="connsiteY25" fmla="*/ 1252537 h 1288256"/>
                <a:gd name="connsiteX26" fmla="*/ 1226343 w 2157412"/>
                <a:gd name="connsiteY26" fmla="*/ 1216819 h 1288256"/>
                <a:gd name="connsiteX27" fmla="*/ 1040606 w 2157412"/>
                <a:gd name="connsiteY27" fmla="*/ 1040606 h 1288256"/>
                <a:gd name="connsiteX28" fmla="*/ 788193 w 2157412"/>
                <a:gd name="connsiteY28" fmla="*/ 778669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7412" h="1288256">
                  <a:moveTo>
                    <a:pt x="788193" y="778669"/>
                  </a:moveTo>
                  <a:lnTo>
                    <a:pt x="283368" y="278606"/>
                  </a:lnTo>
                  <a:lnTo>
                    <a:pt x="0" y="0"/>
                  </a:lnTo>
                  <a:lnTo>
                    <a:pt x="259556" y="23812"/>
                  </a:lnTo>
                  <a:lnTo>
                    <a:pt x="359568" y="109537"/>
                  </a:lnTo>
                  <a:lnTo>
                    <a:pt x="559593" y="266700"/>
                  </a:lnTo>
                  <a:lnTo>
                    <a:pt x="890587" y="521494"/>
                  </a:lnTo>
                  <a:lnTo>
                    <a:pt x="1164431" y="731044"/>
                  </a:lnTo>
                  <a:lnTo>
                    <a:pt x="1293018" y="816769"/>
                  </a:lnTo>
                  <a:lnTo>
                    <a:pt x="1485900" y="921544"/>
                  </a:lnTo>
                  <a:lnTo>
                    <a:pt x="1745456" y="1031081"/>
                  </a:lnTo>
                  <a:lnTo>
                    <a:pt x="2043112" y="1121569"/>
                  </a:lnTo>
                  <a:lnTo>
                    <a:pt x="2097881" y="1138237"/>
                  </a:lnTo>
                  <a:lnTo>
                    <a:pt x="2133600" y="1154906"/>
                  </a:lnTo>
                  <a:lnTo>
                    <a:pt x="2150268" y="1169194"/>
                  </a:lnTo>
                  <a:lnTo>
                    <a:pt x="2157412" y="1181100"/>
                  </a:lnTo>
                  <a:lnTo>
                    <a:pt x="2150268" y="1197769"/>
                  </a:lnTo>
                  <a:lnTo>
                    <a:pt x="2128837" y="1212056"/>
                  </a:lnTo>
                  <a:lnTo>
                    <a:pt x="2069306" y="1235869"/>
                  </a:lnTo>
                  <a:lnTo>
                    <a:pt x="1919287" y="1264444"/>
                  </a:lnTo>
                  <a:lnTo>
                    <a:pt x="1738312" y="1278731"/>
                  </a:lnTo>
                  <a:lnTo>
                    <a:pt x="1569243" y="1288256"/>
                  </a:lnTo>
                  <a:lnTo>
                    <a:pt x="1454943" y="1288256"/>
                  </a:lnTo>
                  <a:lnTo>
                    <a:pt x="1388268" y="1283494"/>
                  </a:lnTo>
                  <a:lnTo>
                    <a:pt x="1335881" y="1273969"/>
                  </a:lnTo>
                  <a:lnTo>
                    <a:pt x="1285875" y="1252537"/>
                  </a:lnTo>
                  <a:lnTo>
                    <a:pt x="1226343" y="1216819"/>
                  </a:lnTo>
                  <a:lnTo>
                    <a:pt x="1040606" y="1040606"/>
                  </a:lnTo>
                  <a:lnTo>
                    <a:pt x="788193" y="778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789A6924-6DDE-4F5E-AAF0-BF248B208948}"/>
                </a:ext>
              </a:extLst>
            </p:cNvPr>
            <p:cNvSpPr/>
            <p:nvPr/>
          </p:nvSpPr>
          <p:spPr>
            <a:xfrm>
              <a:off x="5634039" y="4010026"/>
              <a:ext cx="522287" cy="1585913"/>
            </a:xfrm>
            <a:custGeom>
              <a:avLst/>
              <a:gdLst>
                <a:gd name="connsiteX0" fmla="*/ 185737 w 521493"/>
                <a:gd name="connsiteY0" fmla="*/ 1104900 h 1585913"/>
                <a:gd name="connsiteX1" fmla="*/ 188118 w 521493"/>
                <a:gd name="connsiteY1" fmla="*/ 359569 h 1585913"/>
                <a:gd name="connsiteX2" fmla="*/ 183356 w 521493"/>
                <a:gd name="connsiteY2" fmla="*/ 292894 h 1585913"/>
                <a:gd name="connsiteX3" fmla="*/ 176212 w 521493"/>
                <a:gd name="connsiteY3" fmla="*/ 238125 h 1585913"/>
                <a:gd name="connsiteX4" fmla="*/ 164306 w 521493"/>
                <a:gd name="connsiteY4" fmla="*/ 195263 h 1585913"/>
                <a:gd name="connsiteX5" fmla="*/ 147637 w 521493"/>
                <a:gd name="connsiteY5" fmla="*/ 166688 h 1585913"/>
                <a:gd name="connsiteX6" fmla="*/ 123825 w 521493"/>
                <a:gd name="connsiteY6" fmla="*/ 135731 h 1585913"/>
                <a:gd name="connsiteX7" fmla="*/ 95250 w 521493"/>
                <a:gd name="connsiteY7" fmla="*/ 107156 h 1585913"/>
                <a:gd name="connsiteX8" fmla="*/ 54768 w 521493"/>
                <a:gd name="connsiteY8" fmla="*/ 83344 h 1585913"/>
                <a:gd name="connsiteX9" fmla="*/ 26193 w 521493"/>
                <a:gd name="connsiteY9" fmla="*/ 69056 h 1585913"/>
                <a:gd name="connsiteX10" fmla="*/ 7143 w 521493"/>
                <a:gd name="connsiteY10" fmla="*/ 50006 h 1585913"/>
                <a:gd name="connsiteX11" fmla="*/ 0 w 521493"/>
                <a:gd name="connsiteY11" fmla="*/ 26194 h 1585913"/>
                <a:gd name="connsiteX12" fmla="*/ 7143 w 521493"/>
                <a:gd name="connsiteY12" fmla="*/ 9525 h 1585913"/>
                <a:gd name="connsiteX13" fmla="*/ 28575 w 521493"/>
                <a:gd name="connsiteY13" fmla="*/ 4763 h 1585913"/>
                <a:gd name="connsiteX14" fmla="*/ 64293 w 521493"/>
                <a:gd name="connsiteY14" fmla="*/ 0 h 1585913"/>
                <a:gd name="connsiteX15" fmla="*/ 128587 w 521493"/>
                <a:gd name="connsiteY15" fmla="*/ 7144 h 1585913"/>
                <a:gd name="connsiteX16" fmla="*/ 223837 w 521493"/>
                <a:gd name="connsiteY16" fmla="*/ 26194 h 1585913"/>
                <a:gd name="connsiteX17" fmla="*/ 319087 w 521493"/>
                <a:gd name="connsiteY17" fmla="*/ 52388 h 1585913"/>
                <a:gd name="connsiteX18" fmla="*/ 388143 w 521493"/>
                <a:gd name="connsiteY18" fmla="*/ 83344 h 1585913"/>
                <a:gd name="connsiteX19" fmla="*/ 438150 w 521493"/>
                <a:gd name="connsiteY19" fmla="*/ 111919 h 1585913"/>
                <a:gd name="connsiteX20" fmla="*/ 473868 w 521493"/>
                <a:gd name="connsiteY20" fmla="*/ 145256 h 1585913"/>
                <a:gd name="connsiteX21" fmla="*/ 504825 w 521493"/>
                <a:gd name="connsiteY21" fmla="*/ 173831 h 1585913"/>
                <a:gd name="connsiteX22" fmla="*/ 521493 w 521493"/>
                <a:gd name="connsiteY22" fmla="*/ 204788 h 1585913"/>
                <a:gd name="connsiteX23" fmla="*/ 521493 w 521493"/>
                <a:gd name="connsiteY23" fmla="*/ 221456 h 1585913"/>
                <a:gd name="connsiteX24" fmla="*/ 509587 w 521493"/>
                <a:gd name="connsiteY24" fmla="*/ 242888 h 1585913"/>
                <a:gd name="connsiteX25" fmla="*/ 478631 w 521493"/>
                <a:gd name="connsiteY25" fmla="*/ 266700 h 1585913"/>
                <a:gd name="connsiteX26" fmla="*/ 454818 w 521493"/>
                <a:gd name="connsiteY26" fmla="*/ 304800 h 1585913"/>
                <a:gd name="connsiteX27" fmla="*/ 438150 w 521493"/>
                <a:gd name="connsiteY27" fmla="*/ 369094 h 1585913"/>
                <a:gd name="connsiteX28" fmla="*/ 431006 w 521493"/>
                <a:gd name="connsiteY28" fmla="*/ 433388 h 1585913"/>
                <a:gd name="connsiteX29" fmla="*/ 438150 w 521493"/>
                <a:gd name="connsiteY29" fmla="*/ 783431 h 1585913"/>
                <a:gd name="connsiteX30" fmla="*/ 428625 w 521493"/>
                <a:gd name="connsiteY30" fmla="*/ 1071563 h 1585913"/>
                <a:gd name="connsiteX31" fmla="*/ 411956 w 521493"/>
                <a:gd name="connsiteY31" fmla="*/ 1557338 h 1585913"/>
                <a:gd name="connsiteX32" fmla="*/ 188118 w 521493"/>
                <a:gd name="connsiteY32" fmla="*/ 1585913 h 1585913"/>
                <a:gd name="connsiteX33" fmla="*/ 185737 w 521493"/>
                <a:gd name="connsiteY33" fmla="*/ 1104900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585913">
                  <a:moveTo>
                    <a:pt x="185737" y="1104900"/>
                  </a:moveTo>
                  <a:cubicBezTo>
                    <a:pt x="186531" y="856456"/>
                    <a:pt x="187324" y="608013"/>
                    <a:pt x="188118" y="359569"/>
                  </a:cubicBezTo>
                  <a:lnTo>
                    <a:pt x="183356" y="292894"/>
                  </a:lnTo>
                  <a:lnTo>
                    <a:pt x="176212" y="238125"/>
                  </a:lnTo>
                  <a:lnTo>
                    <a:pt x="164306" y="195263"/>
                  </a:lnTo>
                  <a:lnTo>
                    <a:pt x="147637" y="166688"/>
                  </a:lnTo>
                  <a:lnTo>
                    <a:pt x="123825" y="135731"/>
                  </a:lnTo>
                  <a:lnTo>
                    <a:pt x="95250" y="107156"/>
                  </a:lnTo>
                  <a:lnTo>
                    <a:pt x="54768" y="83344"/>
                  </a:lnTo>
                  <a:lnTo>
                    <a:pt x="26193" y="69056"/>
                  </a:lnTo>
                  <a:lnTo>
                    <a:pt x="7143" y="50006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8575" y="4763"/>
                  </a:lnTo>
                  <a:lnTo>
                    <a:pt x="64293" y="0"/>
                  </a:lnTo>
                  <a:lnTo>
                    <a:pt x="128587" y="7144"/>
                  </a:lnTo>
                  <a:lnTo>
                    <a:pt x="223837" y="26194"/>
                  </a:lnTo>
                  <a:lnTo>
                    <a:pt x="319087" y="52388"/>
                  </a:lnTo>
                  <a:lnTo>
                    <a:pt x="388143" y="83344"/>
                  </a:lnTo>
                  <a:lnTo>
                    <a:pt x="438150" y="111919"/>
                  </a:lnTo>
                  <a:lnTo>
                    <a:pt x="473868" y="145256"/>
                  </a:lnTo>
                  <a:lnTo>
                    <a:pt x="504825" y="173831"/>
                  </a:lnTo>
                  <a:lnTo>
                    <a:pt x="521493" y="204788"/>
                  </a:lnTo>
                  <a:lnTo>
                    <a:pt x="521493" y="221456"/>
                  </a:lnTo>
                  <a:lnTo>
                    <a:pt x="509587" y="242888"/>
                  </a:lnTo>
                  <a:lnTo>
                    <a:pt x="478631" y="266700"/>
                  </a:lnTo>
                  <a:lnTo>
                    <a:pt x="454818" y="304800"/>
                  </a:lnTo>
                  <a:lnTo>
                    <a:pt x="438150" y="369094"/>
                  </a:lnTo>
                  <a:lnTo>
                    <a:pt x="431006" y="433388"/>
                  </a:lnTo>
                  <a:lnTo>
                    <a:pt x="438150" y="783431"/>
                  </a:lnTo>
                  <a:lnTo>
                    <a:pt x="428625" y="1071563"/>
                  </a:lnTo>
                  <a:lnTo>
                    <a:pt x="411956" y="1557338"/>
                  </a:lnTo>
                  <a:lnTo>
                    <a:pt x="188118" y="1585913"/>
                  </a:lnTo>
                  <a:cubicBezTo>
                    <a:pt x="187324" y="1423194"/>
                    <a:pt x="186531" y="1260475"/>
                    <a:pt x="185737" y="1104900"/>
                  </a:cubicBez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BDCDC140-6077-43C2-BF05-961E0BF89450}"/>
                </a:ext>
              </a:extLst>
            </p:cNvPr>
            <p:cNvSpPr/>
            <p:nvPr/>
          </p:nvSpPr>
          <p:spPr>
            <a:xfrm>
              <a:off x="4289426" y="5395914"/>
              <a:ext cx="3349625" cy="490537"/>
            </a:xfrm>
            <a:custGeom>
              <a:avLst/>
              <a:gdLst>
                <a:gd name="connsiteX0" fmla="*/ 2117272 w 3350079"/>
                <a:gd name="connsiteY0" fmla="*/ 261257 h 489857"/>
                <a:gd name="connsiteX1" fmla="*/ 1543050 w 3350079"/>
                <a:gd name="connsiteY1" fmla="*/ 285750 h 489857"/>
                <a:gd name="connsiteX2" fmla="*/ 1156608 w 3350079"/>
                <a:gd name="connsiteY2" fmla="*/ 326571 h 489857"/>
                <a:gd name="connsiteX3" fmla="*/ 996043 w 3350079"/>
                <a:gd name="connsiteY3" fmla="*/ 348343 h 489857"/>
                <a:gd name="connsiteX4" fmla="*/ 756558 w 3350079"/>
                <a:gd name="connsiteY4" fmla="*/ 394607 h 489857"/>
                <a:gd name="connsiteX5" fmla="*/ 536122 w 3350079"/>
                <a:gd name="connsiteY5" fmla="*/ 451757 h 489857"/>
                <a:gd name="connsiteX6" fmla="*/ 413658 w 3350079"/>
                <a:gd name="connsiteY6" fmla="*/ 489857 h 489857"/>
                <a:gd name="connsiteX7" fmla="*/ 391886 w 3350079"/>
                <a:gd name="connsiteY7" fmla="*/ 489857 h 489857"/>
                <a:gd name="connsiteX8" fmla="*/ 302079 w 3350079"/>
                <a:gd name="connsiteY8" fmla="*/ 446314 h 489857"/>
                <a:gd name="connsiteX9" fmla="*/ 157843 w 3350079"/>
                <a:gd name="connsiteY9" fmla="*/ 345621 h 489857"/>
                <a:gd name="connsiteX10" fmla="*/ 59872 w 3350079"/>
                <a:gd name="connsiteY10" fmla="*/ 269421 h 489857"/>
                <a:gd name="connsiteX11" fmla="*/ 16329 w 3350079"/>
                <a:gd name="connsiteY11" fmla="*/ 231321 h 489857"/>
                <a:gd name="connsiteX12" fmla="*/ 2722 w 3350079"/>
                <a:gd name="connsiteY12" fmla="*/ 212271 h 489857"/>
                <a:gd name="connsiteX13" fmla="*/ 0 w 3350079"/>
                <a:gd name="connsiteY13" fmla="*/ 185057 h 489857"/>
                <a:gd name="connsiteX14" fmla="*/ 2722 w 3350079"/>
                <a:gd name="connsiteY14" fmla="*/ 171450 h 489857"/>
                <a:gd name="connsiteX15" fmla="*/ 13608 w 3350079"/>
                <a:gd name="connsiteY15" fmla="*/ 163286 h 489857"/>
                <a:gd name="connsiteX16" fmla="*/ 29936 w 3350079"/>
                <a:gd name="connsiteY16" fmla="*/ 163286 h 489857"/>
                <a:gd name="connsiteX17" fmla="*/ 68036 w 3350079"/>
                <a:gd name="connsiteY17" fmla="*/ 174171 h 489857"/>
                <a:gd name="connsiteX18" fmla="*/ 106136 w 3350079"/>
                <a:gd name="connsiteY18" fmla="*/ 182336 h 489857"/>
                <a:gd name="connsiteX19" fmla="*/ 255815 w 3350079"/>
                <a:gd name="connsiteY19" fmla="*/ 206828 h 489857"/>
                <a:gd name="connsiteX20" fmla="*/ 419100 w 3350079"/>
                <a:gd name="connsiteY20" fmla="*/ 228600 h 489857"/>
                <a:gd name="connsiteX21" fmla="*/ 478972 w 3350079"/>
                <a:gd name="connsiteY21" fmla="*/ 228600 h 489857"/>
                <a:gd name="connsiteX22" fmla="*/ 623208 w 3350079"/>
                <a:gd name="connsiteY22" fmla="*/ 220436 h 489857"/>
                <a:gd name="connsiteX23" fmla="*/ 1012372 w 3350079"/>
                <a:gd name="connsiteY23" fmla="*/ 166007 h 489857"/>
                <a:gd name="connsiteX24" fmla="*/ 1548493 w 3350079"/>
                <a:gd name="connsiteY24" fmla="*/ 106136 h 489857"/>
                <a:gd name="connsiteX25" fmla="*/ 1747158 w 3350079"/>
                <a:gd name="connsiteY25" fmla="*/ 89807 h 489857"/>
                <a:gd name="connsiteX26" fmla="*/ 2373086 w 3350079"/>
                <a:gd name="connsiteY26" fmla="*/ 84364 h 489857"/>
                <a:gd name="connsiteX27" fmla="*/ 2656115 w 3350079"/>
                <a:gd name="connsiteY27" fmla="*/ 68036 h 489857"/>
                <a:gd name="connsiteX28" fmla="*/ 2726872 w 3350079"/>
                <a:gd name="connsiteY28" fmla="*/ 57150 h 489857"/>
                <a:gd name="connsiteX29" fmla="*/ 2873829 w 3350079"/>
                <a:gd name="connsiteY29" fmla="*/ 0 h 489857"/>
                <a:gd name="connsiteX30" fmla="*/ 2901043 w 3350079"/>
                <a:gd name="connsiteY30" fmla="*/ 5443 h 489857"/>
                <a:gd name="connsiteX31" fmla="*/ 3023508 w 3350079"/>
                <a:gd name="connsiteY31" fmla="*/ 48986 h 489857"/>
                <a:gd name="connsiteX32" fmla="*/ 3178629 w 3350079"/>
                <a:gd name="connsiteY32" fmla="*/ 119743 h 489857"/>
                <a:gd name="connsiteX33" fmla="*/ 3317422 w 3350079"/>
                <a:gd name="connsiteY33" fmla="*/ 195943 h 489857"/>
                <a:gd name="connsiteX34" fmla="*/ 3333750 w 3350079"/>
                <a:gd name="connsiteY34" fmla="*/ 214993 h 489857"/>
                <a:gd name="connsiteX35" fmla="*/ 3350079 w 3350079"/>
                <a:gd name="connsiteY35" fmla="*/ 269421 h 489857"/>
                <a:gd name="connsiteX36" fmla="*/ 3350079 w 3350079"/>
                <a:gd name="connsiteY36" fmla="*/ 299357 h 489857"/>
                <a:gd name="connsiteX37" fmla="*/ 3333750 w 3350079"/>
                <a:gd name="connsiteY37" fmla="*/ 332014 h 489857"/>
                <a:gd name="connsiteX38" fmla="*/ 3306536 w 3350079"/>
                <a:gd name="connsiteY38" fmla="*/ 345621 h 489857"/>
                <a:gd name="connsiteX39" fmla="*/ 3265715 w 3350079"/>
                <a:gd name="connsiteY39" fmla="*/ 356507 h 489857"/>
                <a:gd name="connsiteX40" fmla="*/ 3214008 w 3350079"/>
                <a:gd name="connsiteY40" fmla="*/ 351064 h 489857"/>
                <a:gd name="connsiteX41" fmla="*/ 2988129 w 3350079"/>
                <a:gd name="connsiteY41" fmla="*/ 310243 h 489857"/>
                <a:gd name="connsiteX42" fmla="*/ 2784022 w 3350079"/>
                <a:gd name="connsiteY42" fmla="*/ 288471 h 489857"/>
                <a:gd name="connsiteX43" fmla="*/ 2465615 w 3350079"/>
                <a:gd name="connsiteY43" fmla="*/ 266700 h 489857"/>
                <a:gd name="connsiteX44" fmla="*/ 2117272 w 3350079"/>
                <a:gd name="connsiteY44" fmla="*/ 261257 h 4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50079" h="489857">
                  <a:moveTo>
                    <a:pt x="2117272" y="261257"/>
                  </a:moveTo>
                  <a:lnTo>
                    <a:pt x="1543050" y="285750"/>
                  </a:lnTo>
                  <a:lnTo>
                    <a:pt x="1156608" y="326571"/>
                  </a:lnTo>
                  <a:lnTo>
                    <a:pt x="996043" y="348343"/>
                  </a:lnTo>
                  <a:lnTo>
                    <a:pt x="756558" y="394607"/>
                  </a:lnTo>
                  <a:lnTo>
                    <a:pt x="536122" y="451757"/>
                  </a:lnTo>
                  <a:lnTo>
                    <a:pt x="413658" y="489857"/>
                  </a:lnTo>
                  <a:lnTo>
                    <a:pt x="391886" y="489857"/>
                  </a:lnTo>
                  <a:lnTo>
                    <a:pt x="302079" y="446314"/>
                  </a:lnTo>
                  <a:lnTo>
                    <a:pt x="157843" y="345621"/>
                  </a:lnTo>
                  <a:lnTo>
                    <a:pt x="59872" y="269421"/>
                  </a:lnTo>
                  <a:lnTo>
                    <a:pt x="16329" y="231321"/>
                  </a:lnTo>
                  <a:lnTo>
                    <a:pt x="2722" y="212271"/>
                  </a:lnTo>
                  <a:lnTo>
                    <a:pt x="0" y="185057"/>
                  </a:lnTo>
                  <a:lnTo>
                    <a:pt x="2722" y="171450"/>
                  </a:lnTo>
                  <a:lnTo>
                    <a:pt x="13608" y="163286"/>
                  </a:lnTo>
                  <a:lnTo>
                    <a:pt x="29936" y="163286"/>
                  </a:lnTo>
                  <a:lnTo>
                    <a:pt x="68036" y="174171"/>
                  </a:lnTo>
                  <a:lnTo>
                    <a:pt x="106136" y="182336"/>
                  </a:lnTo>
                  <a:lnTo>
                    <a:pt x="255815" y="206828"/>
                  </a:lnTo>
                  <a:lnTo>
                    <a:pt x="419100" y="228600"/>
                  </a:lnTo>
                  <a:lnTo>
                    <a:pt x="478972" y="228600"/>
                  </a:lnTo>
                  <a:lnTo>
                    <a:pt x="623208" y="220436"/>
                  </a:lnTo>
                  <a:lnTo>
                    <a:pt x="1012372" y="166007"/>
                  </a:lnTo>
                  <a:lnTo>
                    <a:pt x="1548493" y="106136"/>
                  </a:lnTo>
                  <a:lnTo>
                    <a:pt x="1747158" y="89807"/>
                  </a:lnTo>
                  <a:lnTo>
                    <a:pt x="2373086" y="84364"/>
                  </a:lnTo>
                  <a:lnTo>
                    <a:pt x="2656115" y="68036"/>
                  </a:lnTo>
                  <a:lnTo>
                    <a:pt x="2726872" y="57150"/>
                  </a:lnTo>
                  <a:lnTo>
                    <a:pt x="2873829" y="0"/>
                  </a:lnTo>
                  <a:lnTo>
                    <a:pt x="2901043" y="5443"/>
                  </a:lnTo>
                  <a:lnTo>
                    <a:pt x="3023508" y="48986"/>
                  </a:lnTo>
                  <a:lnTo>
                    <a:pt x="3178629" y="119743"/>
                  </a:lnTo>
                  <a:lnTo>
                    <a:pt x="3317422" y="195943"/>
                  </a:lnTo>
                  <a:lnTo>
                    <a:pt x="3333750" y="214993"/>
                  </a:lnTo>
                  <a:lnTo>
                    <a:pt x="3350079" y="269421"/>
                  </a:lnTo>
                  <a:lnTo>
                    <a:pt x="3350079" y="299357"/>
                  </a:lnTo>
                  <a:lnTo>
                    <a:pt x="3333750" y="332014"/>
                  </a:lnTo>
                  <a:lnTo>
                    <a:pt x="3306536" y="345621"/>
                  </a:lnTo>
                  <a:lnTo>
                    <a:pt x="3265715" y="356507"/>
                  </a:lnTo>
                  <a:lnTo>
                    <a:pt x="3214008" y="351064"/>
                  </a:lnTo>
                  <a:lnTo>
                    <a:pt x="2988129" y="310243"/>
                  </a:lnTo>
                  <a:lnTo>
                    <a:pt x="2784022" y="288471"/>
                  </a:lnTo>
                  <a:lnTo>
                    <a:pt x="2465615" y="266700"/>
                  </a:lnTo>
                  <a:lnTo>
                    <a:pt x="2117272" y="261257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AC7541CE-94F4-4A1C-92F8-9EEEA5ECF49E}"/>
              </a:ext>
            </a:extLst>
          </p:cNvPr>
          <p:cNvGrpSpPr/>
          <p:nvPr/>
        </p:nvGrpSpPr>
        <p:grpSpPr>
          <a:xfrm>
            <a:off x="3838575" y="1462088"/>
            <a:ext cx="4610100" cy="4424363"/>
            <a:chOff x="3838575" y="1462088"/>
            <a:chExt cx="4610100" cy="4424363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36364379-36DE-4007-B24D-7E8E8CBAD68D}"/>
                </a:ext>
              </a:extLst>
            </p:cNvPr>
            <p:cNvSpPr/>
            <p:nvPr/>
          </p:nvSpPr>
          <p:spPr>
            <a:xfrm>
              <a:off x="4263232" y="1868489"/>
              <a:ext cx="3367088" cy="536575"/>
            </a:xfrm>
            <a:custGeom>
              <a:avLst/>
              <a:gdLst>
                <a:gd name="connsiteX0" fmla="*/ 1745148 w 3366261"/>
                <a:gd name="connsiteY0" fmla="*/ 323068 h 536525"/>
                <a:gd name="connsiteX1" fmla="*/ 1113434 w 3366261"/>
                <a:gd name="connsiteY1" fmla="*/ 403836 h 536525"/>
                <a:gd name="connsiteX2" fmla="*/ 934592 w 3366261"/>
                <a:gd name="connsiteY2" fmla="*/ 421143 h 536525"/>
                <a:gd name="connsiteX3" fmla="*/ 611523 w 3366261"/>
                <a:gd name="connsiteY3" fmla="*/ 478834 h 536525"/>
                <a:gd name="connsiteX4" fmla="*/ 383644 w 3366261"/>
                <a:gd name="connsiteY4" fmla="*/ 533640 h 536525"/>
                <a:gd name="connsiteX5" fmla="*/ 346145 w 3366261"/>
                <a:gd name="connsiteY5" fmla="*/ 536525 h 536525"/>
                <a:gd name="connsiteX6" fmla="*/ 294223 w 3366261"/>
                <a:gd name="connsiteY6" fmla="*/ 524986 h 536525"/>
                <a:gd name="connsiteX7" fmla="*/ 248071 w 3366261"/>
                <a:gd name="connsiteY7" fmla="*/ 501910 h 536525"/>
                <a:gd name="connsiteX8" fmla="*/ 204803 w 3366261"/>
                <a:gd name="connsiteY8" fmla="*/ 475949 h 536525"/>
                <a:gd name="connsiteX9" fmla="*/ 167304 w 3366261"/>
                <a:gd name="connsiteY9" fmla="*/ 444219 h 536525"/>
                <a:gd name="connsiteX10" fmla="*/ 95190 w 3366261"/>
                <a:gd name="connsiteY10" fmla="*/ 354798 h 536525"/>
                <a:gd name="connsiteX11" fmla="*/ 37499 w 3366261"/>
                <a:gd name="connsiteY11" fmla="*/ 282685 h 536525"/>
                <a:gd name="connsiteX12" fmla="*/ 14423 w 3366261"/>
                <a:gd name="connsiteY12" fmla="*/ 250955 h 536525"/>
                <a:gd name="connsiteX13" fmla="*/ 2885 w 3366261"/>
                <a:gd name="connsiteY13" fmla="*/ 216340 h 536525"/>
                <a:gd name="connsiteX14" fmla="*/ 0 w 3366261"/>
                <a:gd name="connsiteY14" fmla="*/ 193264 h 536525"/>
                <a:gd name="connsiteX15" fmla="*/ 8654 w 3366261"/>
                <a:gd name="connsiteY15" fmla="*/ 178841 h 536525"/>
                <a:gd name="connsiteX16" fmla="*/ 25961 w 3366261"/>
                <a:gd name="connsiteY16" fmla="*/ 178841 h 536525"/>
                <a:gd name="connsiteX17" fmla="*/ 54806 w 3366261"/>
                <a:gd name="connsiteY17" fmla="*/ 193264 h 536525"/>
                <a:gd name="connsiteX18" fmla="*/ 126920 w 3366261"/>
                <a:gd name="connsiteY18" fmla="*/ 239417 h 536525"/>
                <a:gd name="connsiteX19" fmla="*/ 167304 w 3366261"/>
                <a:gd name="connsiteY19" fmla="*/ 256724 h 536525"/>
                <a:gd name="connsiteX20" fmla="*/ 245186 w 3366261"/>
                <a:gd name="connsiteY20" fmla="*/ 285569 h 536525"/>
                <a:gd name="connsiteX21" fmla="*/ 317300 w 3366261"/>
                <a:gd name="connsiteY21" fmla="*/ 299992 h 536525"/>
                <a:gd name="connsiteX22" fmla="*/ 398067 w 3366261"/>
                <a:gd name="connsiteY22" fmla="*/ 311530 h 536525"/>
                <a:gd name="connsiteX23" fmla="*/ 444220 w 3366261"/>
                <a:gd name="connsiteY23" fmla="*/ 311530 h 536525"/>
                <a:gd name="connsiteX24" fmla="*/ 585562 w 3366261"/>
                <a:gd name="connsiteY24" fmla="*/ 294223 h 536525"/>
                <a:gd name="connsiteX25" fmla="*/ 940361 w 3366261"/>
                <a:gd name="connsiteY25" fmla="*/ 239417 h 536525"/>
                <a:gd name="connsiteX26" fmla="*/ 1116318 w 3366261"/>
                <a:gd name="connsiteY26" fmla="*/ 207687 h 536525"/>
                <a:gd name="connsiteX27" fmla="*/ 1748033 w 3366261"/>
                <a:gd name="connsiteY27" fmla="*/ 135573 h 536525"/>
                <a:gd name="connsiteX28" fmla="*/ 2209560 w 3366261"/>
                <a:gd name="connsiteY28" fmla="*/ 83651 h 536525"/>
                <a:gd name="connsiteX29" fmla="*/ 2376863 w 3366261"/>
                <a:gd name="connsiteY29" fmla="*/ 86536 h 536525"/>
                <a:gd name="connsiteX30" fmla="*/ 2757623 w 3366261"/>
                <a:gd name="connsiteY30" fmla="*/ 89420 h 536525"/>
                <a:gd name="connsiteX31" fmla="*/ 2826852 w 3366261"/>
                <a:gd name="connsiteY31" fmla="*/ 60575 h 536525"/>
                <a:gd name="connsiteX32" fmla="*/ 2936464 w 3366261"/>
                <a:gd name="connsiteY32" fmla="*/ 0 h 536525"/>
                <a:gd name="connsiteX33" fmla="*/ 2962425 w 3366261"/>
                <a:gd name="connsiteY33" fmla="*/ 0 h 536525"/>
                <a:gd name="connsiteX34" fmla="*/ 3028770 w 3366261"/>
                <a:gd name="connsiteY34" fmla="*/ 11538 h 536525"/>
                <a:gd name="connsiteX35" fmla="*/ 3097999 w 3366261"/>
                <a:gd name="connsiteY35" fmla="*/ 34614 h 536525"/>
                <a:gd name="connsiteX36" fmla="*/ 3141267 w 3366261"/>
                <a:gd name="connsiteY36" fmla="*/ 60575 h 536525"/>
                <a:gd name="connsiteX37" fmla="*/ 3213381 w 3366261"/>
                <a:gd name="connsiteY37" fmla="*/ 89420 h 536525"/>
                <a:gd name="connsiteX38" fmla="*/ 3268187 w 3366261"/>
                <a:gd name="connsiteY38" fmla="*/ 115381 h 536525"/>
                <a:gd name="connsiteX39" fmla="*/ 3305686 w 3366261"/>
                <a:gd name="connsiteY39" fmla="*/ 141342 h 536525"/>
                <a:gd name="connsiteX40" fmla="*/ 3343185 w 3366261"/>
                <a:gd name="connsiteY40" fmla="*/ 170188 h 536525"/>
                <a:gd name="connsiteX41" fmla="*/ 3357608 w 3366261"/>
                <a:gd name="connsiteY41" fmla="*/ 199033 h 536525"/>
                <a:gd name="connsiteX42" fmla="*/ 3366261 w 3366261"/>
                <a:gd name="connsiteY42" fmla="*/ 230763 h 536525"/>
                <a:gd name="connsiteX43" fmla="*/ 3360492 w 3366261"/>
                <a:gd name="connsiteY43" fmla="*/ 256724 h 536525"/>
                <a:gd name="connsiteX44" fmla="*/ 3346069 w 3366261"/>
                <a:gd name="connsiteY44" fmla="*/ 276916 h 536525"/>
                <a:gd name="connsiteX45" fmla="*/ 3314340 w 3366261"/>
                <a:gd name="connsiteY45" fmla="*/ 288454 h 536525"/>
                <a:gd name="connsiteX46" fmla="*/ 3262418 w 3366261"/>
                <a:gd name="connsiteY46" fmla="*/ 297107 h 536525"/>
                <a:gd name="connsiteX47" fmla="*/ 3147036 w 3366261"/>
                <a:gd name="connsiteY47" fmla="*/ 294223 h 536525"/>
                <a:gd name="connsiteX48" fmla="*/ 2962425 w 3366261"/>
                <a:gd name="connsiteY48" fmla="*/ 279800 h 536525"/>
                <a:gd name="connsiteX49" fmla="*/ 2725893 w 3366261"/>
                <a:gd name="connsiteY49" fmla="*/ 274031 h 536525"/>
                <a:gd name="connsiteX50" fmla="*/ 2368210 w 3366261"/>
                <a:gd name="connsiteY50" fmla="*/ 291338 h 536525"/>
                <a:gd name="connsiteX51" fmla="*/ 2218213 w 3366261"/>
                <a:gd name="connsiteY51" fmla="*/ 285569 h 536525"/>
                <a:gd name="connsiteX52" fmla="*/ 1745148 w 3366261"/>
                <a:gd name="connsiteY52" fmla="*/ 323068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66261" h="536525">
                  <a:moveTo>
                    <a:pt x="1745148" y="323068"/>
                  </a:moveTo>
                  <a:lnTo>
                    <a:pt x="1113434" y="403836"/>
                  </a:lnTo>
                  <a:lnTo>
                    <a:pt x="934592" y="421143"/>
                  </a:lnTo>
                  <a:lnTo>
                    <a:pt x="611523" y="478834"/>
                  </a:lnTo>
                  <a:lnTo>
                    <a:pt x="383644" y="533640"/>
                  </a:lnTo>
                  <a:lnTo>
                    <a:pt x="346145" y="536525"/>
                  </a:lnTo>
                  <a:lnTo>
                    <a:pt x="294223" y="524986"/>
                  </a:lnTo>
                  <a:lnTo>
                    <a:pt x="248071" y="501910"/>
                  </a:lnTo>
                  <a:lnTo>
                    <a:pt x="204803" y="475949"/>
                  </a:lnTo>
                  <a:lnTo>
                    <a:pt x="167304" y="444219"/>
                  </a:lnTo>
                  <a:lnTo>
                    <a:pt x="95190" y="354798"/>
                  </a:lnTo>
                  <a:lnTo>
                    <a:pt x="37499" y="282685"/>
                  </a:lnTo>
                  <a:lnTo>
                    <a:pt x="14423" y="250955"/>
                  </a:lnTo>
                  <a:lnTo>
                    <a:pt x="2885" y="216340"/>
                  </a:lnTo>
                  <a:lnTo>
                    <a:pt x="0" y="193264"/>
                  </a:lnTo>
                  <a:lnTo>
                    <a:pt x="8654" y="178841"/>
                  </a:lnTo>
                  <a:lnTo>
                    <a:pt x="25961" y="178841"/>
                  </a:lnTo>
                  <a:lnTo>
                    <a:pt x="54806" y="193264"/>
                  </a:lnTo>
                  <a:lnTo>
                    <a:pt x="126920" y="239417"/>
                  </a:lnTo>
                  <a:lnTo>
                    <a:pt x="167304" y="256724"/>
                  </a:lnTo>
                  <a:lnTo>
                    <a:pt x="245186" y="285569"/>
                  </a:lnTo>
                  <a:lnTo>
                    <a:pt x="317300" y="299992"/>
                  </a:lnTo>
                  <a:lnTo>
                    <a:pt x="398067" y="311530"/>
                  </a:lnTo>
                  <a:lnTo>
                    <a:pt x="444220" y="311530"/>
                  </a:lnTo>
                  <a:lnTo>
                    <a:pt x="585562" y="294223"/>
                  </a:lnTo>
                  <a:lnTo>
                    <a:pt x="940361" y="239417"/>
                  </a:lnTo>
                  <a:lnTo>
                    <a:pt x="1116318" y="207687"/>
                  </a:lnTo>
                  <a:lnTo>
                    <a:pt x="1748033" y="135573"/>
                  </a:lnTo>
                  <a:lnTo>
                    <a:pt x="2209560" y="83651"/>
                  </a:lnTo>
                  <a:lnTo>
                    <a:pt x="2376863" y="86536"/>
                  </a:lnTo>
                  <a:lnTo>
                    <a:pt x="2757623" y="89420"/>
                  </a:lnTo>
                  <a:lnTo>
                    <a:pt x="2826852" y="60575"/>
                  </a:lnTo>
                  <a:lnTo>
                    <a:pt x="2936464" y="0"/>
                  </a:lnTo>
                  <a:lnTo>
                    <a:pt x="2962425" y="0"/>
                  </a:lnTo>
                  <a:lnTo>
                    <a:pt x="3028770" y="11538"/>
                  </a:lnTo>
                  <a:lnTo>
                    <a:pt x="3097999" y="34614"/>
                  </a:lnTo>
                  <a:lnTo>
                    <a:pt x="3141267" y="60575"/>
                  </a:lnTo>
                  <a:lnTo>
                    <a:pt x="3213381" y="89420"/>
                  </a:lnTo>
                  <a:lnTo>
                    <a:pt x="3268187" y="115381"/>
                  </a:lnTo>
                  <a:lnTo>
                    <a:pt x="3305686" y="141342"/>
                  </a:lnTo>
                  <a:lnTo>
                    <a:pt x="3343185" y="170188"/>
                  </a:lnTo>
                  <a:lnTo>
                    <a:pt x="3357608" y="199033"/>
                  </a:lnTo>
                  <a:lnTo>
                    <a:pt x="3366261" y="230763"/>
                  </a:lnTo>
                  <a:lnTo>
                    <a:pt x="3360492" y="256724"/>
                  </a:lnTo>
                  <a:lnTo>
                    <a:pt x="3346069" y="276916"/>
                  </a:lnTo>
                  <a:lnTo>
                    <a:pt x="3314340" y="288454"/>
                  </a:lnTo>
                  <a:lnTo>
                    <a:pt x="3262418" y="297107"/>
                  </a:lnTo>
                  <a:lnTo>
                    <a:pt x="3147036" y="294223"/>
                  </a:lnTo>
                  <a:lnTo>
                    <a:pt x="2962425" y="279800"/>
                  </a:lnTo>
                  <a:lnTo>
                    <a:pt x="2725893" y="274031"/>
                  </a:lnTo>
                  <a:lnTo>
                    <a:pt x="2368210" y="291338"/>
                  </a:lnTo>
                  <a:lnTo>
                    <a:pt x="2218213" y="285569"/>
                  </a:lnTo>
                  <a:lnTo>
                    <a:pt x="1745148" y="323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5A8B19B3-1065-42F2-88BF-98F72D53DFDE}"/>
                </a:ext>
              </a:extLst>
            </p:cNvPr>
            <p:cNvSpPr/>
            <p:nvPr/>
          </p:nvSpPr>
          <p:spPr>
            <a:xfrm>
              <a:off x="5022850" y="4672013"/>
              <a:ext cx="1804988" cy="366712"/>
            </a:xfrm>
            <a:custGeom>
              <a:avLst/>
              <a:gdLst>
                <a:gd name="connsiteX0" fmla="*/ 1243013 w 1804988"/>
                <a:gd name="connsiteY0" fmla="*/ 230981 h 366712"/>
                <a:gd name="connsiteX1" fmla="*/ 1000125 w 1804988"/>
                <a:gd name="connsiteY1" fmla="*/ 257175 h 366712"/>
                <a:gd name="connsiteX2" fmla="*/ 826294 w 1804988"/>
                <a:gd name="connsiteY2" fmla="*/ 273843 h 366712"/>
                <a:gd name="connsiteX3" fmla="*/ 709613 w 1804988"/>
                <a:gd name="connsiteY3" fmla="*/ 283368 h 366712"/>
                <a:gd name="connsiteX4" fmla="*/ 619125 w 1804988"/>
                <a:gd name="connsiteY4" fmla="*/ 297656 h 366712"/>
                <a:gd name="connsiteX5" fmla="*/ 526257 w 1804988"/>
                <a:gd name="connsiteY5" fmla="*/ 319087 h 366712"/>
                <a:gd name="connsiteX6" fmla="*/ 461963 w 1804988"/>
                <a:gd name="connsiteY6" fmla="*/ 342900 h 366712"/>
                <a:gd name="connsiteX7" fmla="*/ 416719 w 1804988"/>
                <a:gd name="connsiteY7" fmla="*/ 359568 h 366712"/>
                <a:gd name="connsiteX8" fmla="*/ 383382 w 1804988"/>
                <a:gd name="connsiteY8" fmla="*/ 366712 h 366712"/>
                <a:gd name="connsiteX9" fmla="*/ 350044 w 1804988"/>
                <a:gd name="connsiteY9" fmla="*/ 361950 h 366712"/>
                <a:gd name="connsiteX10" fmla="*/ 321469 w 1804988"/>
                <a:gd name="connsiteY10" fmla="*/ 347662 h 366712"/>
                <a:gd name="connsiteX11" fmla="*/ 226219 w 1804988"/>
                <a:gd name="connsiteY11" fmla="*/ 288131 h 366712"/>
                <a:gd name="connsiteX12" fmla="*/ 150019 w 1804988"/>
                <a:gd name="connsiteY12" fmla="*/ 235743 h 366712"/>
                <a:gd name="connsiteX13" fmla="*/ 38100 w 1804988"/>
                <a:gd name="connsiteY13" fmla="*/ 142875 h 366712"/>
                <a:gd name="connsiteX14" fmla="*/ 14288 w 1804988"/>
                <a:gd name="connsiteY14" fmla="*/ 119062 h 366712"/>
                <a:gd name="connsiteX15" fmla="*/ 4763 w 1804988"/>
                <a:gd name="connsiteY15" fmla="*/ 97631 h 366712"/>
                <a:gd name="connsiteX16" fmla="*/ 0 w 1804988"/>
                <a:gd name="connsiteY16" fmla="*/ 78581 h 366712"/>
                <a:gd name="connsiteX17" fmla="*/ 4763 w 1804988"/>
                <a:gd name="connsiteY17" fmla="*/ 64293 h 366712"/>
                <a:gd name="connsiteX18" fmla="*/ 14288 w 1804988"/>
                <a:gd name="connsiteY18" fmla="*/ 59531 h 366712"/>
                <a:gd name="connsiteX19" fmla="*/ 30957 w 1804988"/>
                <a:gd name="connsiteY19" fmla="*/ 59531 h 366712"/>
                <a:gd name="connsiteX20" fmla="*/ 45244 w 1804988"/>
                <a:gd name="connsiteY20" fmla="*/ 64293 h 366712"/>
                <a:gd name="connsiteX21" fmla="*/ 104775 w 1804988"/>
                <a:gd name="connsiteY21" fmla="*/ 95250 h 366712"/>
                <a:gd name="connsiteX22" fmla="*/ 188119 w 1804988"/>
                <a:gd name="connsiteY22" fmla="*/ 128587 h 366712"/>
                <a:gd name="connsiteX23" fmla="*/ 252413 w 1804988"/>
                <a:gd name="connsiteY23" fmla="*/ 142875 h 366712"/>
                <a:gd name="connsiteX24" fmla="*/ 314325 w 1804988"/>
                <a:gd name="connsiteY24" fmla="*/ 150018 h 366712"/>
                <a:gd name="connsiteX25" fmla="*/ 397669 w 1804988"/>
                <a:gd name="connsiteY25" fmla="*/ 150018 h 366712"/>
                <a:gd name="connsiteX26" fmla="*/ 823913 w 1804988"/>
                <a:gd name="connsiteY26" fmla="*/ 119062 h 366712"/>
                <a:gd name="connsiteX27" fmla="*/ 1014413 w 1804988"/>
                <a:gd name="connsiteY27" fmla="*/ 80962 h 366712"/>
                <a:gd name="connsiteX28" fmla="*/ 1402557 w 1804988"/>
                <a:gd name="connsiteY28" fmla="*/ 52387 h 366712"/>
                <a:gd name="connsiteX29" fmla="*/ 1421607 w 1804988"/>
                <a:gd name="connsiteY29" fmla="*/ 28575 h 366712"/>
                <a:gd name="connsiteX30" fmla="*/ 1443038 w 1804988"/>
                <a:gd name="connsiteY30" fmla="*/ 11906 h 366712"/>
                <a:gd name="connsiteX31" fmla="*/ 1464469 w 1804988"/>
                <a:gd name="connsiteY31" fmla="*/ 2381 h 366712"/>
                <a:gd name="connsiteX32" fmla="*/ 1497807 w 1804988"/>
                <a:gd name="connsiteY32" fmla="*/ 0 h 366712"/>
                <a:gd name="connsiteX33" fmla="*/ 1543050 w 1804988"/>
                <a:gd name="connsiteY33" fmla="*/ 11906 h 366712"/>
                <a:gd name="connsiteX34" fmla="*/ 1628775 w 1804988"/>
                <a:gd name="connsiteY34" fmla="*/ 38100 h 366712"/>
                <a:gd name="connsiteX35" fmla="*/ 1683544 w 1804988"/>
                <a:gd name="connsiteY35" fmla="*/ 57150 h 366712"/>
                <a:gd name="connsiteX36" fmla="*/ 1740694 w 1804988"/>
                <a:gd name="connsiteY36" fmla="*/ 88106 h 366712"/>
                <a:gd name="connsiteX37" fmla="*/ 1771650 w 1804988"/>
                <a:gd name="connsiteY37" fmla="*/ 114300 h 366712"/>
                <a:gd name="connsiteX38" fmla="*/ 1788319 w 1804988"/>
                <a:gd name="connsiteY38" fmla="*/ 135731 h 366712"/>
                <a:gd name="connsiteX39" fmla="*/ 1802607 w 1804988"/>
                <a:gd name="connsiteY39" fmla="*/ 164306 h 366712"/>
                <a:gd name="connsiteX40" fmla="*/ 1804988 w 1804988"/>
                <a:gd name="connsiteY40" fmla="*/ 197643 h 366712"/>
                <a:gd name="connsiteX41" fmla="*/ 1795463 w 1804988"/>
                <a:gd name="connsiteY41" fmla="*/ 221456 h 366712"/>
                <a:gd name="connsiteX42" fmla="*/ 1776413 w 1804988"/>
                <a:gd name="connsiteY42" fmla="*/ 238125 h 366712"/>
                <a:gd name="connsiteX43" fmla="*/ 1743075 w 1804988"/>
                <a:gd name="connsiteY43" fmla="*/ 247650 h 366712"/>
                <a:gd name="connsiteX44" fmla="*/ 1693069 w 1804988"/>
                <a:gd name="connsiteY44" fmla="*/ 252412 h 366712"/>
                <a:gd name="connsiteX45" fmla="*/ 1640682 w 1804988"/>
                <a:gd name="connsiteY45" fmla="*/ 247650 h 366712"/>
                <a:gd name="connsiteX46" fmla="*/ 1545432 w 1804988"/>
                <a:gd name="connsiteY46" fmla="*/ 233362 h 366712"/>
                <a:gd name="connsiteX47" fmla="*/ 1423988 w 1804988"/>
                <a:gd name="connsiteY47" fmla="*/ 228600 h 366712"/>
                <a:gd name="connsiteX48" fmla="*/ 1243013 w 1804988"/>
                <a:gd name="connsiteY48" fmla="*/ 230981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8" h="366712">
                  <a:moveTo>
                    <a:pt x="1243013" y="230981"/>
                  </a:moveTo>
                  <a:lnTo>
                    <a:pt x="1000125" y="257175"/>
                  </a:lnTo>
                  <a:lnTo>
                    <a:pt x="826294" y="273843"/>
                  </a:lnTo>
                  <a:lnTo>
                    <a:pt x="709613" y="283368"/>
                  </a:lnTo>
                  <a:lnTo>
                    <a:pt x="619125" y="297656"/>
                  </a:lnTo>
                  <a:lnTo>
                    <a:pt x="526257" y="319087"/>
                  </a:lnTo>
                  <a:lnTo>
                    <a:pt x="461963" y="342900"/>
                  </a:lnTo>
                  <a:lnTo>
                    <a:pt x="416719" y="359568"/>
                  </a:lnTo>
                  <a:lnTo>
                    <a:pt x="383382" y="366712"/>
                  </a:lnTo>
                  <a:lnTo>
                    <a:pt x="350044" y="361950"/>
                  </a:lnTo>
                  <a:lnTo>
                    <a:pt x="321469" y="347662"/>
                  </a:lnTo>
                  <a:lnTo>
                    <a:pt x="226219" y="288131"/>
                  </a:lnTo>
                  <a:lnTo>
                    <a:pt x="150019" y="235743"/>
                  </a:lnTo>
                  <a:lnTo>
                    <a:pt x="38100" y="142875"/>
                  </a:lnTo>
                  <a:lnTo>
                    <a:pt x="14288" y="119062"/>
                  </a:lnTo>
                  <a:lnTo>
                    <a:pt x="4763" y="97631"/>
                  </a:lnTo>
                  <a:lnTo>
                    <a:pt x="0" y="78581"/>
                  </a:lnTo>
                  <a:lnTo>
                    <a:pt x="4763" y="64293"/>
                  </a:lnTo>
                  <a:lnTo>
                    <a:pt x="14288" y="59531"/>
                  </a:lnTo>
                  <a:lnTo>
                    <a:pt x="30957" y="59531"/>
                  </a:lnTo>
                  <a:lnTo>
                    <a:pt x="45244" y="64293"/>
                  </a:lnTo>
                  <a:lnTo>
                    <a:pt x="104775" y="95250"/>
                  </a:lnTo>
                  <a:lnTo>
                    <a:pt x="188119" y="128587"/>
                  </a:lnTo>
                  <a:lnTo>
                    <a:pt x="252413" y="142875"/>
                  </a:lnTo>
                  <a:lnTo>
                    <a:pt x="314325" y="150018"/>
                  </a:lnTo>
                  <a:lnTo>
                    <a:pt x="397669" y="150018"/>
                  </a:lnTo>
                  <a:lnTo>
                    <a:pt x="823913" y="119062"/>
                  </a:lnTo>
                  <a:lnTo>
                    <a:pt x="1014413" y="80962"/>
                  </a:lnTo>
                  <a:lnTo>
                    <a:pt x="1402557" y="52387"/>
                  </a:lnTo>
                  <a:lnTo>
                    <a:pt x="1421607" y="28575"/>
                  </a:lnTo>
                  <a:lnTo>
                    <a:pt x="1443038" y="11906"/>
                  </a:lnTo>
                  <a:lnTo>
                    <a:pt x="1464469" y="2381"/>
                  </a:lnTo>
                  <a:lnTo>
                    <a:pt x="1497807" y="0"/>
                  </a:lnTo>
                  <a:lnTo>
                    <a:pt x="1543050" y="11906"/>
                  </a:lnTo>
                  <a:lnTo>
                    <a:pt x="1628775" y="38100"/>
                  </a:lnTo>
                  <a:lnTo>
                    <a:pt x="1683544" y="57150"/>
                  </a:lnTo>
                  <a:lnTo>
                    <a:pt x="1740694" y="88106"/>
                  </a:lnTo>
                  <a:lnTo>
                    <a:pt x="1771650" y="114300"/>
                  </a:lnTo>
                  <a:lnTo>
                    <a:pt x="1788319" y="135731"/>
                  </a:lnTo>
                  <a:lnTo>
                    <a:pt x="1802607" y="164306"/>
                  </a:lnTo>
                  <a:lnTo>
                    <a:pt x="1804988" y="197643"/>
                  </a:lnTo>
                  <a:lnTo>
                    <a:pt x="1795463" y="221456"/>
                  </a:lnTo>
                  <a:lnTo>
                    <a:pt x="1776413" y="238125"/>
                  </a:lnTo>
                  <a:lnTo>
                    <a:pt x="1743075" y="247650"/>
                  </a:lnTo>
                  <a:lnTo>
                    <a:pt x="1693069" y="252412"/>
                  </a:lnTo>
                  <a:lnTo>
                    <a:pt x="1640682" y="247650"/>
                  </a:lnTo>
                  <a:lnTo>
                    <a:pt x="1545432" y="233362"/>
                  </a:lnTo>
                  <a:lnTo>
                    <a:pt x="1423988" y="228600"/>
                  </a:lnTo>
                  <a:lnTo>
                    <a:pt x="1243013" y="23098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3EEF65AF-994E-4534-A5D2-4B4EB5517440}"/>
                </a:ext>
              </a:extLst>
            </p:cNvPr>
            <p:cNvSpPr/>
            <p:nvPr/>
          </p:nvSpPr>
          <p:spPr>
            <a:xfrm rot="16200000">
              <a:off x="4050507" y="2404270"/>
              <a:ext cx="2352675" cy="468312"/>
            </a:xfrm>
            <a:custGeom>
              <a:avLst/>
              <a:gdLst>
                <a:gd name="connsiteX0" fmla="*/ 1290638 w 2352675"/>
                <a:gd name="connsiteY0" fmla="*/ 428625 h 469107"/>
                <a:gd name="connsiteX1" fmla="*/ 26194 w 2352675"/>
                <a:gd name="connsiteY1" fmla="*/ 431007 h 469107"/>
                <a:gd name="connsiteX2" fmla="*/ 0 w 2352675"/>
                <a:gd name="connsiteY2" fmla="*/ 204788 h 469107"/>
                <a:gd name="connsiteX3" fmla="*/ 1533525 w 2352675"/>
                <a:gd name="connsiteY3" fmla="*/ 183357 h 469107"/>
                <a:gd name="connsiteX4" fmla="*/ 1688306 w 2352675"/>
                <a:gd name="connsiteY4" fmla="*/ 183357 h 469107"/>
                <a:gd name="connsiteX5" fmla="*/ 2016919 w 2352675"/>
                <a:gd name="connsiteY5" fmla="*/ 154782 h 469107"/>
                <a:gd name="connsiteX6" fmla="*/ 2074069 w 2352675"/>
                <a:gd name="connsiteY6" fmla="*/ 142875 h 469107"/>
                <a:gd name="connsiteX7" fmla="*/ 2126456 w 2352675"/>
                <a:gd name="connsiteY7" fmla="*/ 121444 h 469107"/>
                <a:gd name="connsiteX8" fmla="*/ 2195513 w 2352675"/>
                <a:gd name="connsiteY8" fmla="*/ 78582 h 469107"/>
                <a:gd name="connsiteX9" fmla="*/ 2269331 w 2352675"/>
                <a:gd name="connsiteY9" fmla="*/ 19050 h 469107"/>
                <a:gd name="connsiteX10" fmla="*/ 2290763 w 2352675"/>
                <a:gd name="connsiteY10" fmla="*/ 4763 h 469107"/>
                <a:gd name="connsiteX11" fmla="*/ 2312194 w 2352675"/>
                <a:gd name="connsiteY11" fmla="*/ 0 h 469107"/>
                <a:gd name="connsiteX12" fmla="*/ 2326481 w 2352675"/>
                <a:gd name="connsiteY12" fmla="*/ 0 h 469107"/>
                <a:gd name="connsiteX13" fmla="*/ 2340769 w 2352675"/>
                <a:gd name="connsiteY13" fmla="*/ 4763 h 469107"/>
                <a:gd name="connsiteX14" fmla="*/ 2352675 w 2352675"/>
                <a:gd name="connsiteY14" fmla="*/ 19050 h 469107"/>
                <a:gd name="connsiteX15" fmla="*/ 2352675 w 2352675"/>
                <a:gd name="connsiteY15" fmla="*/ 52388 h 469107"/>
                <a:gd name="connsiteX16" fmla="*/ 2324100 w 2352675"/>
                <a:gd name="connsiteY16" fmla="*/ 152400 h 469107"/>
                <a:gd name="connsiteX17" fmla="*/ 2286000 w 2352675"/>
                <a:gd name="connsiteY17" fmla="*/ 242888 h 469107"/>
                <a:gd name="connsiteX18" fmla="*/ 2228850 w 2352675"/>
                <a:gd name="connsiteY18" fmla="*/ 357188 h 469107"/>
                <a:gd name="connsiteX19" fmla="*/ 2197894 w 2352675"/>
                <a:gd name="connsiteY19" fmla="*/ 402432 h 469107"/>
                <a:gd name="connsiteX20" fmla="*/ 2157413 w 2352675"/>
                <a:gd name="connsiteY20" fmla="*/ 440532 h 469107"/>
                <a:gd name="connsiteX21" fmla="*/ 2116931 w 2352675"/>
                <a:gd name="connsiteY21" fmla="*/ 466725 h 469107"/>
                <a:gd name="connsiteX22" fmla="*/ 2083594 w 2352675"/>
                <a:gd name="connsiteY22" fmla="*/ 469107 h 469107"/>
                <a:gd name="connsiteX23" fmla="*/ 2045494 w 2352675"/>
                <a:gd name="connsiteY23" fmla="*/ 457200 h 469107"/>
                <a:gd name="connsiteX24" fmla="*/ 2000250 w 2352675"/>
                <a:gd name="connsiteY24" fmla="*/ 433388 h 469107"/>
                <a:gd name="connsiteX25" fmla="*/ 1943100 w 2352675"/>
                <a:gd name="connsiteY25" fmla="*/ 423863 h 469107"/>
                <a:gd name="connsiteX26" fmla="*/ 1721644 w 2352675"/>
                <a:gd name="connsiteY26" fmla="*/ 428625 h 469107"/>
                <a:gd name="connsiteX27" fmla="*/ 1540669 w 2352675"/>
                <a:gd name="connsiteY27" fmla="*/ 423863 h 469107"/>
                <a:gd name="connsiteX28" fmla="*/ 1290638 w 2352675"/>
                <a:gd name="connsiteY28" fmla="*/ 428625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2675" h="469107">
                  <a:moveTo>
                    <a:pt x="1290638" y="428625"/>
                  </a:moveTo>
                  <a:lnTo>
                    <a:pt x="26194" y="431007"/>
                  </a:lnTo>
                  <a:lnTo>
                    <a:pt x="0" y="204788"/>
                  </a:lnTo>
                  <a:lnTo>
                    <a:pt x="1533525" y="183357"/>
                  </a:lnTo>
                  <a:lnTo>
                    <a:pt x="1688306" y="183357"/>
                  </a:lnTo>
                  <a:lnTo>
                    <a:pt x="2016919" y="154782"/>
                  </a:lnTo>
                  <a:lnTo>
                    <a:pt x="2074069" y="142875"/>
                  </a:lnTo>
                  <a:lnTo>
                    <a:pt x="2126456" y="121444"/>
                  </a:lnTo>
                  <a:lnTo>
                    <a:pt x="2195513" y="78582"/>
                  </a:lnTo>
                  <a:lnTo>
                    <a:pt x="2269331" y="19050"/>
                  </a:lnTo>
                  <a:lnTo>
                    <a:pt x="2290763" y="4763"/>
                  </a:lnTo>
                  <a:lnTo>
                    <a:pt x="2312194" y="0"/>
                  </a:lnTo>
                  <a:lnTo>
                    <a:pt x="2326481" y="0"/>
                  </a:lnTo>
                  <a:lnTo>
                    <a:pt x="2340769" y="4763"/>
                  </a:lnTo>
                  <a:lnTo>
                    <a:pt x="2352675" y="19050"/>
                  </a:lnTo>
                  <a:lnTo>
                    <a:pt x="2352675" y="52388"/>
                  </a:lnTo>
                  <a:lnTo>
                    <a:pt x="2324100" y="152400"/>
                  </a:lnTo>
                  <a:lnTo>
                    <a:pt x="2286000" y="242888"/>
                  </a:lnTo>
                  <a:lnTo>
                    <a:pt x="2228850" y="357188"/>
                  </a:lnTo>
                  <a:lnTo>
                    <a:pt x="2197894" y="402432"/>
                  </a:lnTo>
                  <a:lnTo>
                    <a:pt x="2157413" y="440532"/>
                  </a:lnTo>
                  <a:lnTo>
                    <a:pt x="2116931" y="466725"/>
                  </a:lnTo>
                  <a:lnTo>
                    <a:pt x="2083594" y="469107"/>
                  </a:lnTo>
                  <a:lnTo>
                    <a:pt x="2045494" y="457200"/>
                  </a:lnTo>
                  <a:lnTo>
                    <a:pt x="2000250" y="433388"/>
                  </a:lnTo>
                  <a:lnTo>
                    <a:pt x="1943100" y="423863"/>
                  </a:lnTo>
                  <a:lnTo>
                    <a:pt x="1721644" y="428625"/>
                  </a:lnTo>
                  <a:lnTo>
                    <a:pt x="1540669" y="423863"/>
                  </a:lnTo>
                  <a:lnTo>
                    <a:pt x="1290638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E60F5CD4-F942-4DF2-9319-67B443D706C2}"/>
                </a:ext>
              </a:extLst>
            </p:cNvPr>
            <p:cNvSpPr/>
            <p:nvPr/>
          </p:nvSpPr>
          <p:spPr>
            <a:xfrm rot="16200000">
              <a:off x="5361782" y="2348707"/>
              <a:ext cx="2257425" cy="490538"/>
            </a:xfrm>
            <a:custGeom>
              <a:avLst/>
              <a:gdLst>
                <a:gd name="connsiteX0" fmla="*/ 883444 w 2257425"/>
                <a:gd name="connsiteY0" fmla="*/ 431006 h 490537"/>
                <a:gd name="connsiteX1" fmla="*/ 0 w 2257425"/>
                <a:gd name="connsiteY1" fmla="*/ 426244 h 490537"/>
                <a:gd name="connsiteX2" fmla="*/ 33337 w 2257425"/>
                <a:gd name="connsiteY2" fmla="*/ 185737 h 490537"/>
                <a:gd name="connsiteX3" fmla="*/ 1016794 w 2257425"/>
                <a:gd name="connsiteY3" fmla="*/ 176212 h 490537"/>
                <a:gd name="connsiteX4" fmla="*/ 1162050 w 2257425"/>
                <a:gd name="connsiteY4" fmla="*/ 197644 h 490537"/>
                <a:gd name="connsiteX5" fmla="*/ 1578769 w 2257425"/>
                <a:gd name="connsiteY5" fmla="*/ 202406 h 490537"/>
                <a:gd name="connsiteX6" fmla="*/ 1914525 w 2257425"/>
                <a:gd name="connsiteY6" fmla="*/ 202406 h 490537"/>
                <a:gd name="connsiteX7" fmla="*/ 1971675 w 2257425"/>
                <a:gd name="connsiteY7" fmla="*/ 192881 h 490537"/>
                <a:gd name="connsiteX8" fmla="*/ 2016919 w 2257425"/>
                <a:gd name="connsiteY8" fmla="*/ 178594 h 490537"/>
                <a:gd name="connsiteX9" fmla="*/ 2074069 w 2257425"/>
                <a:gd name="connsiteY9" fmla="*/ 140494 h 490537"/>
                <a:gd name="connsiteX10" fmla="*/ 2145506 w 2257425"/>
                <a:gd name="connsiteY10" fmla="*/ 57150 h 490537"/>
                <a:gd name="connsiteX11" fmla="*/ 2183606 w 2257425"/>
                <a:gd name="connsiteY11" fmla="*/ 14287 h 490537"/>
                <a:gd name="connsiteX12" fmla="*/ 2200275 w 2257425"/>
                <a:gd name="connsiteY12" fmla="*/ 2381 h 490537"/>
                <a:gd name="connsiteX13" fmla="*/ 2226469 w 2257425"/>
                <a:gd name="connsiteY13" fmla="*/ 0 h 490537"/>
                <a:gd name="connsiteX14" fmla="*/ 2250281 w 2257425"/>
                <a:gd name="connsiteY14" fmla="*/ 19050 h 490537"/>
                <a:gd name="connsiteX15" fmla="*/ 2257425 w 2257425"/>
                <a:gd name="connsiteY15" fmla="*/ 64294 h 490537"/>
                <a:gd name="connsiteX16" fmla="*/ 2243137 w 2257425"/>
                <a:gd name="connsiteY16" fmla="*/ 173831 h 490537"/>
                <a:gd name="connsiteX17" fmla="*/ 2212181 w 2257425"/>
                <a:gd name="connsiteY17" fmla="*/ 292894 h 490537"/>
                <a:gd name="connsiteX18" fmla="*/ 2183606 w 2257425"/>
                <a:gd name="connsiteY18" fmla="*/ 385762 h 490537"/>
                <a:gd name="connsiteX19" fmla="*/ 2155031 w 2257425"/>
                <a:gd name="connsiteY19" fmla="*/ 435769 h 490537"/>
                <a:gd name="connsiteX20" fmla="*/ 2133600 w 2257425"/>
                <a:gd name="connsiteY20" fmla="*/ 466725 h 490537"/>
                <a:gd name="connsiteX21" fmla="*/ 2102644 w 2257425"/>
                <a:gd name="connsiteY21" fmla="*/ 485775 h 490537"/>
                <a:gd name="connsiteX22" fmla="*/ 2047875 w 2257425"/>
                <a:gd name="connsiteY22" fmla="*/ 490537 h 490537"/>
                <a:gd name="connsiteX23" fmla="*/ 2000250 w 2257425"/>
                <a:gd name="connsiteY23" fmla="*/ 476250 h 490537"/>
                <a:gd name="connsiteX24" fmla="*/ 1924050 w 2257425"/>
                <a:gd name="connsiteY24" fmla="*/ 440531 h 490537"/>
                <a:gd name="connsiteX25" fmla="*/ 1733550 w 2257425"/>
                <a:gd name="connsiteY25" fmla="*/ 426244 h 490537"/>
                <a:gd name="connsiteX26" fmla="*/ 883444 w 2257425"/>
                <a:gd name="connsiteY26" fmla="*/ 431006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57425" h="490537">
                  <a:moveTo>
                    <a:pt x="883444" y="431006"/>
                  </a:moveTo>
                  <a:lnTo>
                    <a:pt x="0" y="426244"/>
                  </a:lnTo>
                  <a:lnTo>
                    <a:pt x="33337" y="185737"/>
                  </a:lnTo>
                  <a:lnTo>
                    <a:pt x="1016794" y="176212"/>
                  </a:lnTo>
                  <a:lnTo>
                    <a:pt x="1162050" y="197644"/>
                  </a:lnTo>
                  <a:lnTo>
                    <a:pt x="1578769" y="202406"/>
                  </a:lnTo>
                  <a:lnTo>
                    <a:pt x="1914525" y="202406"/>
                  </a:lnTo>
                  <a:lnTo>
                    <a:pt x="1971675" y="192881"/>
                  </a:lnTo>
                  <a:lnTo>
                    <a:pt x="2016919" y="178594"/>
                  </a:lnTo>
                  <a:lnTo>
                    <a:pt x="2074069" y="140494"/>
                  </a:lnTo>
                  <a:lnTo>
                    <a:pt x="2145506" y="57150"/>
                  </a:lnTo>
                  <a:lnTo>
                    <a:pt x="2183606" y="14287"/>
                  </a:lnTo>
                  <a:lnTo>
                    <a:pt x="2200275" y="2381"/>
                  </a:lnTo>
                  <a:lnTo>
                    <a:pt x="2226469" y="0"/>
                  </a:lnTo>
                  <a:lnTo>
                    <a:pt x="2250281" y="19050"/>
                  </a:lnTo>
                  <a:lnTo>
                    <a:pt x="2257425" y="64294"/>
                  </a:lnTo>
                  <a:lnTo>
                    <a:pt x="2243137" y="173831"/>
                  </a:lnTo>
                  <a:lnTo>
                    <a:pt x="2212181" y="292894"/>
                  </a:lnTo>
                  <a:lnTo>
                    <a:pt x="2183606" y="385762"/>
                  </a:lnTo>
                  <a:lnTo>
                    <a:pt x="2155031" y="435769"/>
                  </a:lnTo>
                  <a:lnTo>
                    <a:pt x="2133600" y="466725"/>
                  </a:lnTo>
                  <a:lnTo>
                    <a:pt x="2102644" y="485775"/>
                  </a:lnTo>
                  <a:lnTo>
                    <a:pt x="2047875" y="490537"/>
                  </a:lnTo>
                  <a:lnTo>
                    <a:pt x="2000250" y="476250"/>
                  </a:lnTo>
                  <a:lnTo>
                    <a:pt x="1924050" y="440531"/>
                  </a:lnTo>
                  <a:lnTo>
                    <a:pt x="1733550" y="426244"/>
                  </a:lnTo>
                  <a:lnTo>
                    <a:pt x="883444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DD38D806-AF5B-4819-97F9-5578883EEF3E}"/>
                </a:ext>
              </a:extLst>
            </p:cNvPr>
            <p:cNvSpPr/>
            <p:nvPr/>
          </p:nvSpPr>
          <p:spPr>
            <a:xfrm>
              <a:off x="5346701" y="2532064"/>
              <a:ext cx="1173163" cy="282575"/>
            </a:xfrm>
            <a:custGeom>
              <a:avLst/>
              <a:gdLst>
                <a:gd name="connsiteX0" fmla="*/ 504825 w 1173957"/>
                <a:gd name="connsiteY0" fmla="*/ 235744 h 283369"/>
                <a:gd name="connsiteX1" fmla="*/ 11907 w 1173957"/>
                <a:gd name="connsiteY1" fmla="*/ 283369 h 283369"/>
                <a:gd name="connsiteX2" fmla="*/ 0 w 1173957"/>
                <a:gd name="connsiteY2" fmla="*/ 92869 h 283369"/>
                <a:gd name="connsiteX3" fmla="*/ 595313 w 1173957"/>
                <a:gd name="connsiteY3" fmla="*/ 50006 h 283369"/>
                <a:gd name="connsiteX4" fmla="*/ 1173957 w 1173957"/>
                <a:gd name="connsiteY4" fmla="*/ 0 h 283369"/>
                <a:gd name="connsiteX5" fmla="*/ 1173957 w 1173957"/>
                <a:gd name="connsiteY5" fmla="*/ 180975 h 283369"/>
                <a:gd name="connsiteX6" fmla="*/ 504825 w 1173957"/>
                <a:gd name="connsiteY6" fmla="*/ 23574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957" h="283369">
                  <a:moveTo>
                    <a:pt x="504825" y="235744"/>
                  </a:moveTo>
                  <a:lnTo>
                    <a:pt x="11907" y="283369"/>
                  </a:lnTo>
                  <a:lnTo>
                    <a:pt x="0" y="92869"/>
                  </a:lnTo>
                  <a:lnTo>
                    <a:pt x="595313" y="50006"/>
                  </a:lnTo>
                  <a:lnTo>
                    <a:pt x="1173957" y="0"/>
                  </a:lnTo>
                  <a:lnTo>
                    <a:pt x="1173957" y="180975"/>
                  </a:lnTo>
                  <a:lnTo>
                    <a:pt x="50482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CC4593CE-2BBF-42A9-86A4-A00D5F3F60EE}"/>
                </a:ext>
              </a:extLst>
            </p:cNvPr>
            <p:cNvSpPr/>
            <p:nvPr/>
          </p:nvSpPr>
          <p:spPr>
            <a:xfrm>
              <a:off x="5334000" y="3021013"/>
              <a:ext cx="1157288" cy="285750"/>
            </a:xfrm>
            <a:custGeom>
              <a:avLst/>
              <a:gdLst>
                <a:gd name="connsiteX0" fmla="*/ 504825 w 1157288"/>
                <a:gd name="connsiteY0" fmla="*/ 247650 h 285750"/>
                <a:gd name="connsiteX1" fmla="*/ 7144 w 1157288"/>
                <a:gd name="connsiteY1" fmla="*/ 285750 h 285750"/>
                <a:gd name="connsiteX2" fmla="*/ 0 w 1157288"/>
                <a:gd name="connsiteY2" fmla="*/ 104775 h 285750"/>
                <a:gd name="connsiteX3" fmla="*/ 642938 w 1157288"/>
                <a:gd name="connsiteY3" fmla="*/ 45244 h 285750"/>
                <a:gd name="connsiteX4" fmla="*/ 1157288 w 1157288"/>
                <a:gd name="connsiteY4" fmla="*/ 0 h 285750"/>
                <a:gd name="connsiteX5" fmla="*/ 1152525 w 1157288"/>
                <a:gd name="connsiteY5" fmla="*/ 204788 h 285750"/>
                <a:gd name="connsiteX6" fmla="*/ 504825 w 1157288"/>
                <a:gd name="connsiteY6" fmla="*/ 2476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7288" h="285750">
                  <a:moveTo>
                    <a:pt x="504825" y="247650"/>
                  </a:moveTo>
                  <a:lnTo>
                    <a:pt x="7144" y="285750"/>
                  </a:lnTo>
                  <a:lnTo>
                    <a:pt x="0" y="104775"/>
                  </a:lnTo>
                  <a:lnTo>
                    <a:pt x="642938" y="45244"/>
                  </a:lnTo>
                  <a:lnTo>
                    <a:pt x="1157288" y="0"/>
                  </a:lnTo>
                  <a:lnTo>
                    <a:pt x="1152525" y="204788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E2A34D67-0F1D-4514-A9FF-7A4A2F3FA9CD}"/>
                </a:ext>
              </a:extLst>
            </p:cNvPr>
            <p:cNvSpPr/>
            <p:nvPr/>
          </p:nvSpPr>
          <p:spPr>
            <a:xfrm>
              <a:off x="3841750" y="3478214"/>
              <a:ext cx="4211638" cy="644525"/>
            </a:xfrm>
            <a:custGeom>
              <a:avLst/>
              <a:gdLst>
                <a:gd name="connsiteX0" fmla="*/ 2144931 w 4211678"/>
                <a:gd name="connsiteY0" fmla="*/ 356922 h 645859"/>
                <a:gd name="connsiteX1" fmla="*/ 1533064 w 4211678"/>
                <a:gd name="connsiteY1" fmla="*/ 401113 h 645859"/>
                <a:gd name="connsiteX2" fmla="*/ 1250926 w 4211678"/>
                <a:gd name="connsiteY2" fmla="*/ 458900 h 645859"/>
                <a:gd name="connsiteX3" fmla="*/ 958590 w 4211678"/>
                <a:gd name="connsiteY3" fmla="*/ 520087 h 645859"/>
                <a:gd name="connsiteX4" fmla="*/ 628862 w 4211678"/>
                <a:gd name="connsiteY4" fmla="*/ 591471 h 645859"/>
                <a:gd name="connsiteX5" fmla="*/ 435104 w 4211678"/>
                <a:gd name="connsiteY5" fmla="*/ 642460 h 645859"/>
                <a:gd name="connsiteX6" fmla="*/ 401112 w 4211678"/>
                <a:gd name="connsiteY6" fmla="*/ 645859 h 645859"/>
                <a:gd name="connsiteX7" fmla="*/ 343325 w 4211678"/>
                <a:gd name="connsiteY7" fmla="*/ 625464 h 645859"/>
                <a:gd name="connsiteX8" fmla="*/ 268541 w 4211678"/>
                <a:gd name="connsiteY8" fmla="*/ 588072 h 645859"/>
                <a:gd name="connsiteX9" fmla="*/ 197157 w 4211678"/>
                <a:gd name="connsiteY9" fmla="*/ 540482 h 645859"/>
                <a:gd name="connsiteX10" fmla="*/ 163164 w 4211678"/>
                <a:gd name="connsiteY10" fmla="*/ 509889 h 645859"/>
                <a:gd name="connsiteX11" fmla="*/ 95179 w 4211678"/>
                <a:gd name="connsiteY11" fmla="*/ 435105 h 645859"/>
                <a:gd name="connsiteX12" fmla="*/ 44190 w 4211678"/>
                <a:gd name="connsiteY12" fmla="*/ 370519 h 645859"/>
                <a:gd name="connsiteX13" fmla="*/ 10197 w 4211678"/>
                <a:gd name="connsiteY13" fmla="*/ 316131 h 645859"/>
                <a:gd name="connsiteX14" fmla="*/ 0 w 4211678"/>
                <a:gd name="connsiteY14" fmla="*/ 282139 h 645859"/>
                <a:gd name="connsiteX15" fmla="*/ 0 w 4211678"/>
                <a:gd name="connsiteY15" fmla="*/ 265142 h 645859"/>
                <a:gd name="connsiteX16" fmla="*/ 6798 w 4211678"/>
                <a:gd name="connsiteY16" fmla="*/ 254945 h 645859"/>
                <a:gd name="connsiteX17" fmla="*/ 30593 w 4211678"/>
                <a:gd name="connsiteY17" fmla="*/ 251545 h 645859"/>
                <a:gd name="connsiteX18" fmla="*/ 67985 w 4211678"/>
                <a:gd name="connsiteY18" fmla="*/ 258344 h 645859"/>
                <a:gd name="connsiteX19" fmla="*/ 108776 w 4211678"/>
                <a:gd name="connsiteY19" fmla="*/ 282139 h 645859"/>
                <a:gd name="connsiteX20" fmla="*/ 163164 w 4211678"/>
                <a:gd name="connsiteY20" fmla="*/ 312732 h 645859"/>
                <a:gd name="connsiteX21" fmla="*/ 224351 w 4211678"/>
                <a:gd name="connsiteY21" fmla="*/ 339926 h 645859"/>
                <a:gd name="connsiteX22" fmla="*/ 285537 w 4211678"/>
                <a:gd name="connsiteY22" fmla="*/ 360322 h 645859"/>
                <a:gd name="connsiteX23" fmla="*/ 377317 w 4211678"/>
                <a:gd name="connsiteY23" fmla="*/ 380717 h 645859"/>
                <a:gd name="connsiteX24" fmla="*/ 479295 w 4211678"/>
                <a:gd name="connsiteY24" fmla="*/ 387516 h 645859"/>
                <a:gd name="connsiteX25" fmla="*/ 642459 w 4211678"/>
                <a:gd name="connsiteY25" fmla="*/ 380717 h 645859"/>
                <a:gd name="connsiteX26" fmla="*/ 1383497 w 4211678"/>
                <a:gd name="connsiteY26" fmla="*/ 258344 h 645859"/>
                <a:gd name="connsiteX27" fmla="*/ 1536464 w 4211678"/>
                <a:gd name="connsiteY27" fmla="*/ 220952 h 645859"/>
                <a:gd name="connsiteX28" fmla="*/ 2631024 w 4211678"/>
                <a:gd name="connsiteY28" fmla="*/ 125773 h 645859"/>
                <a:gd name="connsiteX29" fmla="*/ 2828181 w 4211678"/>
                <a:gd name="connsiteY29" fmla="*/ 135971 h 645859"/>
                <a:gd name="connsiteX30" fmla="*/ 3198700 w 4211678"/>
                <a:gd name="connsiteY30" fmla="*/ 112176 h 645859"/>
                <a:gd name="connsiteX31" fmla="*/ 3450245 w 4211678"/>
                <a:gd name="connsiteY31" fmla="*/ 91780 h 645859"/>
                <a:gd name="connsiteX32" fmla="*/ 3613409 w 4211678"/>
                <a:gd name="connsiteY32" fmla="*/ 67986 h 645859"/>
                <a:gd name="connsiteX33" fmla="*/ 3660999 w 4211678"/>
                <a:gd name="connsiteY33" fmla="*/ 57788 h 645859"/>
                <a:gd name="connsiteX34" fmla="*/ 3783372 w 4211678"/>
                <a:gd name="connsiteY34" fmla="*/ 0 h 645859"/>
                <a:gd name="connsiteX35" fmla="*/ 3800368 w 4211678"/>
                <a:gd name="connsiteY35" fmla="*/ 3400 h 645859"/>
                <a:gd name="connsiteX36" fmla="*/ 3871753 w 4211678"/>
                <a:gd name="connsiteY36" fmla="*/ 23795 h 645859"/>
                <a:gd name="connsiteX37" fmla="*/ 3963533 w 4211678"/>
                <a:gd name="connsiteY37" fmla="*/ 57788 h 645859"/>
                <a:gd name="connsiteX38" fmla="*/ 4041716 w 4211678"/>
                <a:gd name="connsiteY38" fmla="*/ 91780 h 645859"/>
                <a:gd name="connsiteX39" fmla="*/ 4102902 w 4211678"/>
                <a:gd name="connsiteY39" fmla="*/ 129172 h 645859"/>
                <a:gd name="connsiteX40" fmla="*/ 4153891 w 4211678"/>
                <a:gd name="connsiteY40" fmla="*/ 173362 h 645859"/>
                <a:gd name="connsiteX41" fmla="*/ 4187884 w 4211678"/>
                <a:gd name="connsiteY41" fmla="*/ 217553 h 645859"/>
                <a:gd name="connsiteX42" fmla="*/ 4204880 w 4211678"/>
                <a:gd name="connsiteY42" fmla="*/ 254945 h 645859"/>
                <a:gd name="connsiteX43" fmla="*/ 4211678 w 4211678"/>
                <a:gd name="connsiteY43" fmla="*/ 285538 h 645859"/>
                <a:gd name="connsiteX44" fmla="*/ 4201481 w 4211678"/>
                <a:gd name="connsiteY44" fmla="*/ 302534 h 645859"/>
                <a:gd name="connsiteX45" fmla="*/ 4181085 w 4211678"/>
                <a:gd name="connsiteY45" fmla="*/ 322930 h 645859"/>
                <a:gd name="connsiteX46" fmla="*/ 4133496 w 4211678"/>
                <a:gd name="connsiteY46" fmla="*/ 333128 h 645859"/>
                <a:gd name="connsiteX47" fmla="*/ 4058712 w 4211678"/>
                <a:gd name="connsiteY47" fmla="*/ 333128 h 645859"/>
                <a:gd name="connsiteX48" fmla="*/ 3698391 w 4211678"/>
                <a:gd name="connsiteY48" fmla="*/ 309333 h 645859"/>
                <a:gd name="connsiteX49" fmla="*/ 3181704 w 4211678"/>
                <a:gd name="connsiteY49" fmla="*/ 319531 h 645859"/>
                <a:gd name="connsiteX50" fmla="*/ 2685412 w 4211678"/>
                <a:gd name="connsiteY50" fmla="*/ 336527 h 645859"/>
                <a:gd name="connsiteX51" fmla="*/ 2559640 w 4211678"/>
                <a:gd name="connsiteY51" fmla="*/ 322930 h 645859"/>
                <a:gd name="connsiteX52" fmla="*/ 2144931 w 4211678"/>
                <a:gd name="connsiteY52" fmla="*/ 356922 h 64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11678" h="645859">
                  <a:moveTo>
                    <a:pt x="2144931" y="356922"/>
                  </a:moveTo>
                  <a:lnTo>
                    <a:pt x="1533064" y="401113"/>
                  </a:lnTo>
                  <a:lnTo>
                    <a:pt x="1250926" y="458900"/>
                  </a:lnTo>
                  <a:lnTo>
                    <a:pt x="958590" y="520087"/>
                  </a:lnTo>
                  <a:lnTo>
                    <a:pt x="628862" y="591471"/>
                  </a:lnTo>
                  <a:lnTo>
                    <a:pt x="435104" y="642460"/>
                  </a:lnTo>
                  <a:lnTo>
                    <a:pt x="401112" y="645859"/>
                  </a:lnTo>
                  <a:lnTo>
                    <a:pt x="343325" y="625464"/>
                  </a:lnTo>
                  <a:lnTo>
                    <a:pt x="268541" y="588072"/>
                  </a:lnTo>
                  <a:lnTo>
                    <a:pt x="197157" y="540482"/>
                  </a:lnTo>
                  <a:lnTo>
                    <a:pt x="163164" y="509889"/>
                  </a:lnTo>
                  <a:lnTo>
                    <a:pt x="95179" y="435105"/>
                  </a:lnTo>
                  <a:lnTo>
                    <a:pt x="44190" y="370519"/>
                  </a:lnTo>
                  <a:lnTo>
                    <a:pt x="10197" y="316131"/>
                  </a:lnTo>
                  <a:lnTo>
                    <a:pt x="0" y="282139"/>
                  </a:lnTo>
                  <a:lnTo>
                    <a:pt x="0" y="265142"/>
                  </a:lnTo>
                  <a:lnTo>
                    <a:pt x="6798" y="254945"/>
                  </a:lnTo>
                  <a:lnTo>
                    <a:pt x="30593" y="251545"/>
                  </a:lnTo>
                  <a:lnTo>
                    <a:pt x="67985" y="258344"/>
                  </a:lnTo>
                  <a:lnTo>
                    <a:pt x="108776" y="282139"/>
                  </a:lnTo>
                  <a:lnTo>
                    <a:pt x="163164" y="312732"/>
                  </a:lnTo>
                  <a:lnTo>
                    <a:pt x="224351" y="339926"/>
                  </a:lnTo>
                  <a:lnTo>
                    <a:pt x="285537" y="360322"/>
                  </a:lnTo>
                  <a:lnTo>
                    <a:pt x="377317" y="380717"/>
                  </a:lnTo>
                  <a:lnTo>
                    <a:pt x="479295" y="387516"/>
                  </a:lnTo>
                  <a:lnTo>
                    <a:pt x="642459" y="380717"/>
                  </a:lnTo>
                  <a:lnTo>
                    <a:pt x="1383497" y="258344"/>
                  </a:lnTo>
                  <a:lnTo>
                    <a:pt x="1536464" y="220952"/>
                  </a:lnTo>
                  <a:lnTo>
                    <a:pt x="2631024" y="125773"/>
                  </a:lnTo>
                  <a:lnTo>
                    <a:pt x="2828181" y="135971"/>
                  </a:lnTo>
                  <a:lnTo>
                    <a:pt x="3198700" y="112176"/>
                  </a:lnTo>
                  <a:lnTo>
                    <a:pt x="3450245" y="91780"/>
                  </a:lnTo>
                  <a:lnTo>
                    <a:pt x="3613409" y="67986"/>
                  </a:lnTo>
                  <a:lnTo>
                    <a:pt x="3660999" y="57788"/>
                  </a:lnTo>
                  <a:lnTo>
                    <a:pt x="3783372" y="0"/>
                  </a:lnTo>
                  <a:lnTo>
                    <a:pt x="3800368" y="3400"/>
                  </a:lnTo>
                  <a:lnTo>
                    <a:pt x="3871753" y="23795"/>
                  </a:lnTo>
                  <a:lnTo>
                    <a:pt x="3963533" y="57788"/>
                  </a:lnTo>
                  <a:lnTo>
                    <a:pt x="4041716" y="91780"/>
                  </a:lnTo>
                  <a:lnTo>
                    <a:pt x="4102902" y="129172"/>
                  </a:lnTo>
                  <a:lnTo>
                    <a:pt x="4153891" y="173362"/>
                  </a:lnTo>
                  <a:lnTo>
                    <a:pt x="4187884" y="217553"/>
                  </a:lnTo>
                  <a:lnTo>
                    <a:pt x="4204880" y="254945"/>
                  </a:lnTo>
                  <a:lnTo>
                    <a:pt x="4211678" y="285538"/>
                  </a:lnTo>
                  <a:lnTo>
                    <a:pt x="4201481" y="302534"/>
                  </a:lnTo>
                  <a:lnTo>
                    <a:pt x="4181085" y="322930"/>
                  </a:lnTo>
                  <a:lnTo>
                    <a:pt x="4133496" y="333128"/>
                  </a:lnTo>
                  <a:lnTo>
                    <a:pt x="4058712" y="333128"/>
                  </a:lnTo>
                  <a:lnTo>
                    <a:pt x="3698391" y="309333"/>
                  </a:lnTo>
                  <a:lnTo>
                    <a:pt x="3181704" y="319531"/>
                  </a:lnTo>
                  <a:lnTo>
                    <a:pt x="2685412" y="336527"/>
                  </a:lnTo>
                  <a:lnTo>
                    <a:pt x="2559640" y="322930"/>
                  </a:lnTo>
                  <a:lnTo>
                    <a:pt x="2144931" y="356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557E9076-907A-428A-90AF-0BC466289E54}"/>
                </a:ext>
              </a:extLst>
            </p:cNvPr>
            <p:cNvSpPr/>
            <p:nvPr/>
          </p:nvSpPr>
          <p:spPr>
            <a:xfrm>
              <a:off x="3838575" y="3814763"/>
              <a:ext cx="1619250" cy="1225550"/>
            </a:xfrm>
            <a:custGeom>
              <a:avLst/>
              <a:gdLst>
                <a:gd name="connsiteX0" fmla="*/ 1047750 w 1619250"/>
                <a:gd name="connsiteY0" fmla="*/ 616743 h 1226343"/>
                <a:gd name="connsiteX1" fmla="*/ 881063 w 1619250"/>
                <a:gd name="connsiteY1" fmla="*/ 750093 h 1226343"/>
                <a:gd name="connsiteX2" fmla="*/ 742950 w 1619250"/>
                <a:gd name="connsiteY2" fmla="*/ 850106 h 1226343"/>
                <a:gd name="connsiteX3" fmla="*/ 540544 w 1619250"/>
                <a:gd name="connsiteY3" fmla="*/ 981075 h 1226343"/>
                <a:gd name="connsiteX4" fmla="*/ 328613 w 1619250"/>
                <a:gd name="connsiteY4" fmla="*/ 1095375 h 1226343"/>
                <a:gd name="connsiteX5" fmla="*/ 71438 w 1619250"/>
                <a:gd name="connsiteY5" fmla="*/ 1219200 h 1226343"/>
                <a:gd name="connsiteX6" fmla="*/ 38100 w 1619250"/>
                <a:gd name="connsiteY6" fmla="*/ 1226343 h 1226343"/>
                <a:gd name="connsiteX7" fmla="*/ 11906 w 1619250"/>
                <a:gd name="connsiteY7" fmla="*/ 1226343 h 1226343"/>
                <a:gd name="connsiteX8" fmla="*/ 0 w 1619250"/>
                <a:gd name="connsiteY8" fmla="*/ 1216818 h 1226343"/>
                <a:gd name="connsiteX9" fmla="*/ 0 w 1619250"/>
                <a:gd name="connsiteY9" fmla="*/ 1200150 h 1226343"/>
                <a:gd name="connsiteX10" fmla="*/ 14288 w 1619250"/>
                <a:gd name="connsiteY10" fmla="*/ 1178718 h 1226343"/>
                <a:gd name="connsiteX11" fmla="*/ 42863 w 1619250"/>
                <a:gd name="connsiteY11" fmla="*/ 1150143 h 1226343"/>
                <a:gd name="connsiteX12" fmla="*/ 285750 w 1619250"/>
                <a:gd name="connsiteY12" fmla="*/ 995362 h 1226343"/>
                <a:gd name="connsiteX13" fmla="*/ 569119 w 1619250"/>
                <a:gd name="connsiteY13" fmla="*/ 776287 h 1226343"/>
                <a:gd name="connsiteX14" fmla="*/ 866775 w 1619250"/>
                <a:gd name="connsiteY14" fmla="*/ 521493 h 1226343"/>
                <a:gd name="connsiteX15" fmla="*/ 1102519 w 1619250"/>
                <a:gd name="connsiteY15" fmla="*/ 269081 h 1226343"/>
                <a:gd name="connsiteX16" fmla="*/ 1269206 w 1619250"/>
                <a:gd name="connsiteY16" fmla="*/ 64293 h 1226343"/>
                <a:gd name="connsiteX17" fmla="*/ 1619250 w 1619250"/>
                <a:gd name="connsiteY17" fmla="*/ 0 h 1226343"/>
                <a:gd name="connsiteX18" fmla="*/ 1550194 w 1619250"/>
                <a:gd name="connsiteY18" fmla="*/ 95250 h 1226343"/>
                <a:gd name="connsiteX19" fmla="*/ 1319213 w 1619250"/>
                <a:gd name="connsiteY19" fmla="*/ 347662 h 1226343"/>
                <a:gd name="connsiteX20" fmla="*/ 1157288 w 1619250"/>
                <a:gd name="connsiteY20" fmla="*/ 514350 h 1226343"/>
                <a:gd name="connsiteX21" fmla="*/ 1047750 w 1619250"/>
                <a:gd name="connsiteY21" fmla="*/ 616743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226343">
                  <a:moveTo>
                    <a:pt x="1047750" y="616743"/>
                  </a:moveTo>
                  <a:lnTo>
                    <a:pt x="881063" y="750093"/>
                  </a:lnTo>
                  <a:lnTo>
                    <a:pt x="742950" y="850106"/>
                  </a:lnTo>
                  <a:lnTo>
                    <a:pt x="540544" y="981075"/>
                  </a:lnTo>
                  <a:lnTo>
                    <a:pt x="328613" y="1095375"/>
                  </a:lnTo>
                  <a:lnTo>
                    <a:pt x="71438" y="1219200"/>
                  </a:lnTo>
                  <a:lnTo>
                    <a:pt x="38100" y="1226343"/>
                  </a:lnTo>
                  <a:lnTo>
                    <a:pt x="11906" y="1226343"/>
                  </a:lnTo>
                  <a:lnTo>
                    <a:pt x="0" y="1216818"/>
                  </a:lnTo>
                  <a:lnTo>
                    <a:pt x="0" y="1200150"/>
                  </a:lnTo>
                  <a:lnTo>
                    <a:pt x="14288" y="1178718"/>
                  </a:lnTo>
                  <a:lnTo>
                    <a:pt x="42863" y="1150143"/>
                  </a:lnTo>
                  <a:lnTo>
                    <a:pt x="285750" y="995362"/>
                  </a:lnTo>
                  <a:lnTo>
                    <a:pt x="569119" y="776287"/>
                  </a:lnTo>
                  <a:lnTo>
                    <a:pt x="866775" y="521493"/>
                  </a:lnTo>
                  <a:lnTo>
                    <a:pt x="1102519" y="269081"/>
                  </a:lnTo>
                  <a:lnTo>
                    <a:pt x="1269206" y="64293"/>
                  </a:lnTo>
                  <a:lnTo>
                    <a:pt x="1619250" y="0"/>
                  </a:lnTo>
                  <a:lnTo>
                    <a:pt x="1550194" y="95250"/>
                  </a:lnTo>
                  <a:lnTo>
                    <a:pt x="1319213" y="347662"/>
                  </a:lnTo>
                  <a:lnTo>
                    <a:pt x="1157288" y="514350"/>
                  </a:lnTo>
                  <a:lnTo>
                    <a:pt x="1047750" y="616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79876D7A-79AA-46CC-AE85-D307B2848426}"/>
                </a:ext>
              </a:extLst>
            </p:cNvPr>
            <p:cNvSpPr/>
            <p:nvPr/>
          </p:nvSpPr>
          <p:spPr>
            <a:xfrm>
              <a:off x="6291263" y="3751263"/>
              <a:ext cx="2157412" cy="1287462"/>
            </a:xfrm>
            <a:custGeom>
              <a:avLst/>
              <a:gdLst>
                <a:gd name="connsiteX0" fmla="*/ 788193 w 2157412"/>
                <a:gd name="connsiteY0" fmla="*/ 778669 h 1288256"/>
                <a:gd name="connsiteX1" fmla="*/ 283368 w 2157412"/>
                <a:gd name="connsiteY1" fmla="*/ 278606 h 1288256"/>
                <a:gd name="connsiteX2" fmla="*/ 0 w 2157412"/>
                <a:gd name="connsiteY2" fmla="*/ 0 h 1288256"/>
                <a:gd name="connsiteX3" fmla="*/ 259556 w 2157412"/>
                <a:gd name="connsiteY3" fmla="*/ 23812 h 1288256"/>
                <a:gd name="connsiteX4" fmla="*/ 359568 w 2157412"/>
                <a:gd name="connsiteY4" fmla="*/ 109537 h 1288256"/>
                <a:gd name="connsiteX5" fmla="*/ 559593 w 2157412"/>
                <a:gd name="connsiteY5" fmla="*/ 266700 h 1288256"/>
                <a:gd name="connsiteX6" fmla="*/ 890587 w 2157412"/>
                <a:gd name="connsiteY6" fmla="*/ 521494 h 1288256"/>
                <a:gd name="connsiteX7" fmla="*/ 1164431 w 2157412"/>
                <a:gd name="connsiteY7" fmla="*/ 731044 h 1288256"/>
                <a:gd name="connsiteX8" fmla="*/ 1293018 w 2157412"/>
                <a:gd name="connsiteY8" fmla="*/ 816769 h 1288256"/>
                <a:gd name="connsiteX9" fmla="*/ 1485900 w 2157412"/>
                <a:gd name="connsiteY9" fmla="*/ 921544 h 1288256"/>
                <a:gd name="connsiteX10" fmla="*/ 1745456 w 2157412"/>
                <a:gd name="connsiteY10" fmla="*/ 1031081 h 1288256"/>
                <a:gd name="connsiteX11" fmla="*/ 2043112 w 2157412"/>
                <a:gd name="connsiteY11" fmla="*/ 1121569 h 1288256"/>
                <a:gd name="connsiteX12" fmla="*/ 2097881 w 2157412"/>
                <a:gd name="connsiteY12" fmla="*/ 1138237 h 1288256"/>
                <a:gd name="connsiteX13" fmla="*/ 2133600 w 2157412"/>
                <a:gd name="connsiteY13" fmla="*/ 1154906 h 1288256"/>
                <a:gd name="connsiteX14" fmla="*/ 2150268 w 2157412"/>
                <a:gd name="connsiteY14" fmla="*/ 1169194 h 1288256"/>
                <a:gd name="connsiteX15" fmla="*/ 2157412 w 2157412"/>
                <a:gd name="connsiteY15" fmla="*/ 1181100 h 1288256"/>
                <a:gd name="connsiteX16" fmla="*/ 2150268 w 2157412"/>
                <a:gd name="connsiteY16" fmla="*/ 1197769 h 1288256"/>
                <a:gd name="connsiteX17" fmla="*/ 2128837 w 2157412"/>
                <a:gd name="connsiteY17" fmla="*/ 1212056 h 1288256"/>
                <a:gd name="connsiteX18" fmla="*/ 2069306 w 2157412"/>
                <a:gd name="connsiteY18" fmla="*/ 1235869 h 1288256"/>
                <a:gd name="connsiteX19" fmla="*/ 1919287 w 2157412"/>
                <a:gd name="connsiteY19" fmla="*/ 1264444 h 1288256"/>
                <a:gd name="connsiteX20" fmla="*/ 1738312 w 2157412"/>
                <a:gd name="connsiteY20" fmla="*/ 1278731 h 1288256"/>
                <a:gd name="connsiteX21" fmla="*/ 1569243 w 2157412"/>
                <a:gd name="connsiteY21" fmla="*/ 1288256 h 1288256"/>
                <a:gd name="connsiteX22" fmla="*/ 1454943 w 2157412"/>
                <a:gd name="connsiteY22" fmla="*/ 1288256 h 1288256"/>
                <a:gd name="connsiteX23" fmla="*/ 1388268 w 2157412"/>
                <a:gd name="connsiteY23" fmla="*/ 1283494 h 1288256"/>
                <a:gd name="connsiteX24" fmla="*/ 1335881 w 2157412"/>
                <a:gd name="connsiteY24" fmla="*/ 1273969 h 1288256"/>
                <a:gd name="connsiteX25" fmla="*/ 1285875 w 2157412"/>
                <a:gd name="connsiteY25" fmla="*/ 1252537 h 1288256"/>
                <a:gd name="connsiteX26" fmla="*/ 1226343 w 2157412"/>
                <a:gd name="connsiteY26" fmla="*/ 1216819 h 1288256"/>
                <a:gd name="connsiteX27" fmla="*/ 1040606 w 2157412"/>
                <a:gd name="connsiteY27" fmla="*/ 1040606 h 1288256"/>
                <a:gd name="connsiteX28" fmla="*/ 788193 w 2157412"/>
                <a:gd name="connsiteY28" fmla="*/ 778669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7412" h="1288256">
                  <a:moveTo>
                    <a:pt x="788193" y="778669"/>
                  </a:moveTo>
                  <a:lnTo>
                    <a:pt x="283368" y="278606"/>
                  </a:lnTo>
                  <a:lnTo>
                    <a:pt x="0" y="0"/>
                  </a:lnTo>
                  <a:lnTo>
                    <a:pt x="259556" y="23812"/>
                  </a:lnTo>
                  <a:lnTo>
                    <a:pt x="359568" y="109537"/>
                  </a:lnTo>
                  <a:lnTo>
                    <a:pt x="559593" y="266700"/>
                  </a:lnTo>
                  <a:lnTo>
                    <a:pt x="890587" y="521494"/>
                  </a:lnTo>
                  <a:lnTo>
                    <a:pt x="1164431" y="731044"/>
                  </a:lnTo>
                  <a:lnTo>
                    <a:pt x="1293018" y="816769"/>
                  </a:lnTo>
                  <a:lnTo>
                    <a:pt x="1485900" y="921544"/>
                  </a:lnTo>
                  <a:lnTo>
                    <a:pt x="1745456" y="1031081"/>
                  </a:lnTo>
                  <a:lnTo>
                    <a:pt x="2043112" y="1121569"/>
                  </a:lnTo>
                  <a:lnTo>
                    <a:pt x="2097881" y="1138237"/>
                  </a:lnTo>
                  <a:lnTo>
                    <a:pt x="2133600" y="1154906"/>
                  </a:lnTo>
                  <a:lnTo>
                    <a:pt x="2150268" y="1169194"/>
                  </a:lnTo>
                  <a:lnTo>
                    <a:pt x="2157412" y="1181100"/>
                  </a:lnTo>
                  <a:lnTo>
                    <a:pt x="2150268" y="1197769"/>
                  </a:lnTo>
                  <a:lnTo>
                    <a:pt x="2128837" y="1212056"/>
                  </a:lnTo>
                  <a:lnTo>
                    <a:pt x="2069306" y="1235869"/>
                  </a:lnTo>
                  <a:lnTo>
                    <a:pt x="1919287" y="1264444"/>
                  </a:lnTo>
                  <a:lnTo>
                    <a:pt x="1738312" y="1278731"/>
                  </a:lnTo>
                  <a:lnTo>
                    <a:pt x="1569243" y="1288256"/>
                  </a:lnTo>
                  <a:lnTo>
                    <a:pt x="1454943" y="1288256"/>
                  </a:lnTo>
                  <a:lnTo>
                    <a:pt x="1388268" y="1283494"/>
                  </a:lnTo>
                  <a:lnTo>
                    <a:pt x="1335881" y="1273969"/>
                  </a:lnTo>
                  <a:lnTo>
                    <a:pt x="1285875" y="1252537"/>
                  </a:lnTo>
                  <a:lnTo>
                    <a:pt x="1226343" y="1216819"/>
                  </a:lnTo>
                  <a:lnTo>
                    <a:pt x="1040606" y="1040606"/>
                  </a:lnTo>
                  <a:lnTo>
                    <a:pt x="788193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4D1F0C3B-F6B0-4CE9-A325-90C376AF73CC}"/>
                </a:ext>
              </a:extLst>
            </p:cNvPr>
            <p:cNvSpPr/>
            <p:nvPr/>
          </p:nvSpPr>
          <p:spPr>
            <a:xfrm>
              <a:off x="5634039" y="4010026"/>
              <a:ext cx="522287" cy="1585913"/>
            </a:xfrm>
            <a:custGeom>
              <a:avLst/>
              <a:gdLst>
                <a:gd name="connsiteX0" fmla="*/ 185737 w 521493"/>
                <a:gd name="connsiteY0" fmla="*/ 1104900 h 1585913"/>
                <a:gd name="connsiteX1" fmla="*/ 188118 w 521493"/>
                <a:gd name="connsiteY1" fmla="*/ 359569 h 1585913"/>
                <a:gd name="connsiteX2" fmla="*/ 183356 w 521493"/>
                <a:gd name="connsiteY2" fmla="*/ 292894 h 1585913"/>
                <a:gd name="connsiteX3" fmla="*/ 176212 w 521493"/>
                <a:gd name="connsiteY3" fmla="*/ 238125 h 1585913"/>
                <a:gd name="connsiteX4" fmla="*/ 164306 w 521493"/>
                <a:gd name="connsiteY4" fmla="*/ 195263 h 1585913"/>
                <a:gd name="connsiteX5" fmla="*/ 147637 w 521493"/>
                <a:gd name="connsiteY5" fmla="*/ 166688 h 1585913"/>
                <a:gd name="connsiteX6" fmla="*/ 123825 w 521493"/>
                <a:gd name="connsiteY6" fmla="*/ 135731 h 1585913"/>
                <a:gd name="connsiteX7" fmla="*/ 95250 w 521493"/>
                <a:gd name="connsiteY7" fmla="*/ 107156 h 1585913"/>
                <a:gd name="connsiteX8" fmla="*/ 54768 w 521493"/>
                <a:gd name="connsiteY8" fmla="*/ 83344 h 1585913"/>
                <a:gd name="connsiteX9" fmla="*/ 26193 w 521493"/>
                <a:gd name="connsiteY9" fmla="*/ 69056 h 1585913"/>
                <a:gd name="connsiteX10" fmla="*/ 7143 w 521493"/>
                <a:gd name="connsiteY10" fmla="*/ 50006 h 1585913"/>
                <a:gd name="connsiteX11" fmla="*/ 0 w 521493"/>
                <a:gd name="connsiteY11" fmla="*/ 26194 h 1585913"/>
                <a:gd name="connsiteX12" fmla="*/ 7143 w 521493"/>
                <a:gd name="connsiteY12" fmla="*/ 9525 h 1585913"/>
                <a:gd name="connsiteX13" fmla="*/ 28575 w 521493"/>
                <a:gd name="connsiteY13" fmla="*/ 4763 h 1585913"/>
                <a:gd name="connsiteX14" fmla="*/ 64293 w 521493"/>
                <a:gd name="connsiteY14" fmla="*/ 0 h 1585913"/>
                <a:gd name="connsiteX15" fmla="*/ 128587 w 521493"/>
                <a:gd name="connsiteY15" fmla="*/ 7144 h 1585913"/>
                <a:gd name="connsiteX16" fmla="*/ 223837 w 521493"/>
                <a:gd name="connsiteY16" fmla="*/ 26194 h 1585913"/>
                <a:gd name="connsiteX17" fmla="*/ 319087 w 521493"/>
                <a:gd name="connsiteY17" fmla="*/ 52388 h 1585913"/>
                <a:gd name="connsiteX18" fmla="*/ 388143 w 521493"/>
                <a:gd name="connsiteY18" fmla="*/ 83344 h 1585913"/>
                <a:gd name="connsiteX19" fmla="*/ 438150 w 521493"/>
                <a:gd name="connsiteY19" fmla="*/ 111919 h 1585913"/>
                <a:gd name="connsiteX20" fmla="*/ 473868 w 521493"/>
                <a:gd name="connsiteY20" fmla="*/ 145256 h 1585913"/>
                <a:gd name="connsiteX21" fmla="*/ 504825 w 521493"/>
                <a:gd name="connsiteY21" fmla="*/ 173831 h 1585913"/>
                <a:gd name="connsiteX22" fmla="*/ 521493 w 521493"/>
                <a:gd name="connsiteY22" fmla="*/ 204788 h 1585913"/>
                <a:gd name="connsiteX23" fmla="*/ 521493 w 521493"/>
                <a:gd name="connsiteY23" fmla="*/ 221456 h 1585913"/>
                <a:gd name="connsiteX24" fmla="*/ 509587 w 521493"/>
                <a:gd name="connsiteY24" fmla="*/ 242888 h 1585913"/>
                <a:gd name="connsiteX25" fmla="*/ 478631 w 521493"/>
                <a:gd name="connsiteY25" fmla="*/ 266700 h 1585913"/>
                <a:gd name="connsiteX26" fmla="*/ 454818 w 521493"/>
                <a:gd name="connsiteY26" fmla="*/ 304800 h 1585913"/>
                <a:gd name="connsiteX27" fmla="*/ 438150 w 521493"/>
                <a:gd name="connsiteY27" fmla="*/ 369094 h 1585913"/>
                <a:gd name="connsiteX28" fmla="*/ 431006 w 521493"/>
                <a:gd name="connsiteY28" fmla="*/ 433388 h 1585913"/>
                <a:gd name="connsiteX29" fmla="*/ 438150 w 521493"/>
                <a:gd name="connsiteY29" fmla="*/ 783431 h 1585913"/>
                <a:gd name="connsiteX30" fmla="*/ 428625 w 521493"/>
                <a:gd name="connsiteY30" fmla="*/ 1071563 h 1585913"/>
                <a:gd name="connsiteX31" fmla="*/ 411956 w 521493"/>
                <a:gd name="connsiteY31" fmla="*/ 1557338 h 1585913"/>
                <a:gd name="connsiteX32" fmla="*/ 188118 w 521493"/>
                <a:gd name="connsiteY32" fmla="*/ 1585913 h 1585913"/>
                <a:gd name="connsiteX33" fmla="*/ 185737 w 521493"/>
                <a:gd name="connsiteY33" fmla="*/ 1104900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585913">
                  <a:moveTo>
                    <a:pt x="185737" y="1104900"/>
                  </a:moveTo>
                  <a:cubicBezTo>
                    <a:pt x="186531" y="856456"/>
                    <a:pt x="187324" y="608013"/>
                    <a:pt x="188118" y="359569"/>
                  </a:cubicBezTo>
                  <a:lnTo>
                    <a:pt x="183356" y="292894"/>
                  </a:lnTo>
                  <a:lnTo>
                    <a:pt x="176212" y="238125"/>
                  </a:lnTo>
                  <a:lnTo>
                    <a:pt x="164306" y="195263"/>
                  </a:lnTo>
                  <a:lnTo>
                    <a:pt x="147637" y="166688"/>
                  </a:lnTo>
                  <a:lnTo>
                    <a:pt x="123825" y="135731"/>
                  </a:lnTo>
                  <a:lnTo>
                    <a:pt x="95250" y="107156"/>
                  </a:lnTo>
                  <a:lnTo>
                    <a:pt x="54768" y="83344"/>
                  </a:lnTo>
                  <a:lnTo>
                    <a:pt x="26193" y="69056"/>
                  </a:lnTo>
                  <a:lnTo>
                    <a:pt x="7143" y="50006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8575" y="4763"/>
                  </a:lnTo>
                  <a:lnTo>
                    <a:pt x="64293" y="0"/>
                  </a:lnTo>
                  <a:lnTo>
                    <a:pt x="128587" y="7144"/>
                  </a:lnTo>
                  <a:lnTo>
                    <a:pt x="223837" y="26194"/>
                  </a:lnTo>
                  <a:lnTo>
                    <a:pt x="319087" y="52388"/>
                  </a:lnTo>
                  <a:lnTo>
                    <a:pt x="388143" y="83344"/>
                  </a:lnTo>
                  <a:lnTo>
                    <a:pt x="438150" y="111919"/>
                  </a:lnTo>
                  <a:lnTo>
                    <a:pt x="473868" y="145256"/>
                  </a:lnTo>
                  <a:lnTo>
                    <a:pt x="504825" y="173831"/>
                  </a:lnTo>
                  <a:lnTo>
                    <a:pt x="521493" y="204788"/>
                  </a:lnTo>
                  <a:lnTo>
                    <a:pt x="521493" y="221456"/>
                  </a:lnTo>
                  <a:lnTo>
                    <a:pt x="509587" y="242888"/>
                  </a:lnTo>
                  <a:lnTo>
                    <a:pt x="478631" y="266700"/>
                  </a:lnTo>
                  <a:lnTo>
                    <a:pt x="454818" y="304800"/>
                  </a:lnTo>
                  <a:lnTo>
                    <a:pt x="438150" y="369094"/>
                  </a:lnTo>
                  <a:lnTo>
                    <a:pt x="431006" y="433388"/>
                  </a:lnTo>
                  <a:lnTo>
                    <a:pt x="438150" y="783431"/>
                  </a:lnTo>
                  <a:lnTo>
                    <a:pt x="428625" y="1071563"/>
                  </a:lnTo>
                  <a:lnTo>
                    <a:pt x="411956" y="1557338"/>
                  </a:lnTo>
                  <a:lnTo>
                    <a:pt x="188118" y="1585913"/>
                  </a:lnTo>
                  <a:cubicBezTo>
                    <a:pt x="187324" y="1423194"/>
                    <a:pt x="186531" y="1260475"/>
                    <a:pt x="185737" y="1104900"/>
                  </a:cubicBez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D0AFAF5F-E187-408C-942E-3CEAF34489C5}"/>
                </a:ext>
              </a:extLst>
            </p:cNvPr>
            <p:cNvSpPr/>
            <p:nvPr/>
          </p:nvSpPr>
          <p:spPr>
            <a:xfrm>
              <a:off x="4289426" y="5395914"/>
              <a:ext cx="3349625" cy="490537"/>
            </a:xfrm>
            <a:custGeom>
              <a:avLst/>
              <a:gdLst>
                <a:gd name="connsiteX0" fmla="*/ 2117272 w 3350079"/>
                <a:gd name="connsiteY0" fmla="*/ 261257 h 489857"/>
                <a:gd name="connsiteX1" fmla="*/ 1543050 w 3350079"/>
                <a:gd name="connsiteY1" fmla="*/ 285750 h 489857"/>
                <a:gd name="connsiteX2" fmla="*/ 1156608 w 3350079"/>
                <a:gd name="connsiteY2" fmla="*/ 326571 h 489857"/>
                <a:gd name="connsiteX3" fmla="*/ 996043 w 3350079"/>
                <a:gd name="connsiteY3" fmla="*/ 348343 h 489857"/>
                <a:gd name="connsiteX4" fmla="*/ 756558 w 3350079"/>
                <a:gd name="connsiteY4" fmla="*/ 394607 h 489857"/>
                <a:gd name="connsiteX5" fmla="*/ 536122 w 3350079"/>
                <a:gd name="connsiteY5" fmla="*/ 451757 h 489857"/>
                <a:gd name="connsiteX6" fmla="*/ 413658 w 3350079"/>
                <a:gd name="connsiteY6" fmla="*/ 489857 h 489857"/>
                <a:gd name="connsiteX7" fmla="*/ 391886 w 3350079"/>
                <a:gd name="connsiteY7" fmla="*/ 489857 h 489857"/>
                <a:gd name="connsiteX8" fmla="*/ 302079 w 3350079"/>
                <a:gd name="connsiteY8" fmla="*/ 446314 h 489857"/>
                <a:gd name="connsiteX9" fmla="*/ 157843 w 3350079"/>
                <a:gd name="connsiteY9" fmla="*/ 345621 h 489857"/>
                <a:gd name="connsiteX10" fmla="*/ 59872 w 3350079"/>
                <a:gd name="connsiteY10" fmla="*/ 269421 h 489857"/>
                <a:gd name="connsiteX11" fmla="*/ 16329 w 3350079"/>
                <a:gd name="connsiteY11" fmla="*/ 231321 h 489857"/>
                <a:gd name="connsiteX12" fmla="*/ 2722 w 3350079"/>
                <a:gd name="connsiteY12" fmla="*/ 212271 h 489857"/>
                <a:gd name="connsiteX13" fmla="*/ 0 w 3350079"/>
                <a:gd name="connsiteY13" fmla="*/ 185057 h 489857"/>
                <a:gd name="connsiteX14" fmla="*/ 2722 w 3350079"/>
                <a:gd name="connsiteY14" fmla="*/ 171450 h 489857"/>
                <a:gd name="connsiteX15" fmla="*/ 13608 w 3350079"/>
                <a:gd name="connsiteY15" fmla="*/ 163286 h 489857"/>
                <a:gd name="connsiteX16" fmla="*/ 29936 w 3350079"/>
                <a:gd name="connsiteY16" fmla="*/ 163286 h 489857"/>
                <a:gd name="connsiteX17" fmla="*/ 68036 w 3350079"/>
                <a:gd name="connsiteY17" fmla="*/ 174171 h 489857"/>
                <a:gd name="connsiteX18" fmla="*/ 106136 w 3350079"/>
                <a:gd name="connsiteY18" fmla="*/ 182336 h 489857"/>
                <a:gd name="connsiteX19" fmla="*/ 255815 w 3350079"/>
                <a:gd name="connsiteY19" fmla="*/ 206828 h 489857"/>
                <a:gd name="connsiteX20" fmla="*/ 419100 w 3350079"/>
                <a:gd name="connsiteY20" fmla="*/ 228600 h 489857"/>
                <a:gd name="connsiteX21" fmla="*/ 478972 w 3350079"/>
                <a:gd name="connsiteY21" fmla="*/ 228600 h 489857"/>
                <a:gd name="connsiteX22" fmla="*/ 623208 w 3350079"/>
                <a:gd name="connsiteY22" fmla="*/ 220436 h 489857"/>
                <a:gd name="connsiteX23" fmla="*/ 1012372 w 3350079"/>
                <a:gd name="connsiteY23" fmla="*/ 166007 h 489857"/>
                <a:gd name="connsiteX24" fmla="*/ 1548493 w 3350079"/>
                <a:gd name="connsiteY24" fmla="*/ 106136 h 489857"/>
                <a:gd name="connsiteX25" fmla="*/ 1747158 w 3350079"/>
                <a:gd name="connsiteY25" fmla="*/ 89807 h 489857"/>
                <a:gd name="connsiteX26" fmla="*/ 2373086 w 3350079"/>
                <a:gd name="connsiteY26" fmla="*/ 84364 h 489857"/>
                <a:gd name="connsiteX27" fmla="*/ 2656115 w 3350079"/>
                <a:gd name="connsiteY27" fmla="*/ 68036 h 489857"/>
                <a:gd name="connsiteX28" fmla="*/ 2726872 w 3350079"/>
                <a:gd name="connsiteY28" fmla="*/ 57150 h 489857"/>
                <a:gd name="connsiteX29" fmla="*/ 2873829 w 3350079"/>
                <a:gd name="connsiteY29" fmla="*/ 0 h 489857"/>
                <a:gd name="connsiteX30" fmla="*/ 2901043 w 3350079"/>
                <a:gd name="connsiteY30" fmla="*/ 5443 h 489857"/>
                <a:gd name="connsiteX31" fmla="*/ 3023508 w 3350079"/>
                <a:gd name="connsiteY31" fmla="*/ 48986 h 489857"/>
                <a:gd name="connsiteX32" fmla="*/ 3178629 w 3350079"/>
                <a:gd name="connsiteY32" fmla="*/ 119743 h 489857"/>
                <a:gd name="connsiteX33" fmla="*/ 3317422 w 3350079"/>
                <a:gd name="connsiteY33" fmla="*/ 195943 h 489857"/>
                <a:gd name="connsiteX34" fmla="*/ 3333750 w 3350079"/>
                <a:gd name="connsiteY34" fmla="*/ 214993 h 489857"/>
                <a:gd name="connsiteX35" fmla="*/ 3350079 w 3350079"/>
                <a:gd name="connsiteY35" fmla="*/ 269421 h 489857"/>
                <a:gd name="connsiteX36" fmla="*/ 3350079 w 3350079"/>
                <a:gd name="connsiteY36" fmla="*/ 299357 h 489857"/>
                <a:gd name="connsiteX37" fmla="*/ 3333750 w 3350079"/>
                <a:gd name="connsiteY37" fmla="*/ 332014 h 489857"/>
                <a:gd name="connsiteX38" fmla="*/ 3306536 w 3350079"/>
                <a:gd name="connsiteY38" fmla="*/ 345621 h 489857"/>
                <a:gd name="connsiteX39" fmla="*/ 3265715 w 3350079"/>
                <a:gd name="connsiteY39" fmla="*/ 356507 h 489857"/>
                <a:gd name="connsiteX40" fmla="*/ 3214008 w 3350079"/>
                <a:gd name="connsiteY40" fmla="*/ 351064 h 489857"/>
                <a:gd name="connsiteX41" fmla="*/ 2988129 w 3350079"/>
                <a:gd name="connsiteY41" fmla="*/ 310243 h 489857"/>
                <a:gd name="connsiteX42" fmla="*/ 2784022 w 3350079"/>
                <a:gd name="connsiteY42" fmla="*/ 288471 h 489857"/>
                <a:gd name="connsiteX43" fmla="*/ 2465615 w 3350079"/>
                <a:gd name="connsiteY43" fmla="*/ 266700 h 489857"/>
                <a:gd name="connsiteX44" fmla="*/ 2117272 w 3350079"/>
                <a:gd name="connsiteY44" fmla="*/ 261257 h 4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50079" h="489857">
                  <a:moveTo>
                    <a:pt x="2117272" y="261257"/>
                  </a:moveTo>
                  <a:lnTo>
                    <a:pt x="1543050" y="285750"/>
                  </a:lnTo>
                  <a:lnTo>
                    <a:pt x="1156608" y="326571"/>
                  </a:lnTo>
                  <a:lnTo>
                    <a:pt x="996043" y="348343"/>
                  </a:lnTo>
                  <a:lnTo>
                    <a:pt x="756558" y="394607"/>
                  </a:lnTo>
                  <a:lnTo>
                    <a:pt x="536122" y="451757"/>
                  </a:lnTo>
                  <a:lnTo>
                    <a:pt x="413658" y="489857"/>
                  </a:lnTo>
                  <a:lnTo>
                    <a:pt x="391886" y="489857"/>
                  </a:lnTo>
                  <a:lnTo>
                    <a:pt x="302079" y="446314"/>
                  </a:lnTo>
                  <a:lnTo>
                    <a:pt x="157843" y="345621"/>
                  </a:lnTo>
                  <a:lnTo>
                    <a:pt x="59872" y="269421"/>
                  </a:lnTo>
                  <a:lnTo>
                    <a:pt x="16329" y="231321"/>
                  </a:lnTo>
                  <a:lnTo>
                    <a:pt x="2722" y="212271"/>
                  </a:lnTo>
                  <a:lnTo>
                    <a:pt x="0" y="185057"/>
                  </a:lnTo>
                  <a:lnTo>
                    <a:pt x="2722" y="171450"/>
                  </a:lnTo>
                  <a:lnTo>
                    <a:pt x="13608" y="163286"/>
                  </a:lnTo>
                  <a:lnTo>
                    <a:pt x="29936" y="163286"/>
                  </a:lnTo>
                  <a:lnTo>
                    <a:pt x="68036" y="174171"/>
                  </a:lnTo>
                  <a:lnTo>
                    <a:pt x="106136" y="182336"/>
                  </a:lnTo>
                  <a:lnTo>
                    <a:pt x="255815" y="206828"/>
                  </a:lnTo>
                  <a:lnTo>
                    <a:pt x="419100" y="228600"/>
                  </a:lnTo>
                  <a:lnTo>
                    <a:pt x="478972" y="228600"/>
                  </a:lnTo>
                  <a:lnTo>
                    <a:pt x="623208" y="220436"/>
                  </a:lnTo>
                  <a:lnTo>
                    <a:pt x="1012372" y="166007"/>
                  </a:lnTo>
                  <a:lnTo>
                    <a:pt x="1548493" y="106136"/>
                  </a:lnTo>
                  <a:lnTo>
                    <a:pt x="1747158" y="89807"/>
                  </a:lnTo>
                  <a:lnTo>
                    <a:pt x="2373086" y="84364"/>
                  </a:lnTo>
                  <a:lnTo>
                    <a:pt x="2656115" y="68036"/>
                  </a:lnTo>
                  <a:lnTo>
                    <a:pt x="2726872" y="57150"/>
                  </a:lnTo>
                  <a:lnTo>
                    <a:pt x="2873829" y="0"/>
                  </a:lnTo>
                  <a:lnTo>
                    <a:pt x="2901043" y="5443"/>
                  </a:lnTo>
                  <a:lnTo>
                    <a:pt x="3023508" y="48986"/>
                  </a:lnTo>
                  <a:lnTo>
                    <a:pt x="3178629" y="119743"/>
                  </a:lnTo>
                  <a:lnTo>
                    <a:pt x="3317422" y="195943"/>
                  </a:lnTo>
                  <a:lnTo>
                    <a:pt x="3333750" y="214993"/>
                  </a:lnTo>
                  <a:lnTo>
                    <a:pt x="3350079" y="269421"/>
                  </a:lnTo>
                  <a:lnTo>
                    <a:pt x="3350079" y="299357"/>
                  </a:lnTo>
                  <a:lnTo>
                    <a:pt x="3333750" y="332014"/>
                  </a:lnTo>
                  <a:lnTo>
                    <a:pt x="3306536" y="345621"/>
                  </a:lnTo>
                  <a:lnTo>
                    <a:pt x="3265715" y="356507"/>
                  </a:lnTo>
                  <a:lnTo>
                    <a:pt x="3214008" y="351064"/>
                  </a:lnTo>
                  <a:lnTo>
                    <a:pt x="2988129" y="310243"/>
                  </a:lnTo>
                  <a:lnTo>
                    <a:pt x="2784022" y="288471"/>
                  </a:lnTo>
                  <a:lnTo>
                    <a:pt x="2465615" y="266700"/>
                  </a:lnTo>
                  <a:lnTo>
                    <a:pt x="2117272" y="2612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55803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3792F54-7438-488B-A90C-C961367B114A}"/>
              </a:ext>
            </a:extLst>
          </p:cNvPr>
          <p:cNvGrpSpPr/>
          <p:nvPr/>
        </p:nvGrpSpPr>
        <p:grpSpPr>
          <a:xfrm>
            <a:off x="3838575" y="1462088"/>
            <a:ext cx="4610100" cy="4424363"/>
            <a:chOff x="3838575" y="1462088"/>
            <a:chExt cx="4610100" cy="44243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CF897A9-38F3-40D1-986B-E10A1BA85A68}"/>
                </a:ext>
              </a:extLst>
            </p:cNvPr>
            <p:cNvSpPr/>
            <p:nvPr/>
          </p:nvSpPr>
          <p:spPr>
            <a:xfrm>
              <a:off x="4263232" y="1868489"/>
              <a:ext cx="3367088" cy="536575"/>
            </a:xfrm>
            <a:custGeom>
              <a:avLst/>
              <a:gdLst>
                <a:gd name="connsiteX0" fmla="*/ 1745148 w 3366261"/>
                <a:gd name="connsiteY0" fmla="*/ 323068 h 536525"/>
                <a:gd name="connsiteX1" fmla="*/ 1113434 w 3366261"/>
                <a:gd name="connsiteY1" fmla="*/ 403836 h 536525"/>
                <a:gd name="connsiteX2" fmla="*/ 934592 w 3366261"/>
                <a:gd name="connsiteY2" fmla="*/ 421143 h 536525"/>
                <a:gd name="connsiteX3" fmla="*/ 611523 w 3366261"/>
                <a:gd name="connsiteY3" fmla="*/ 478834 h 536525"/>
                <a:gd name="connsiteX4" fmla="*/ 383644 w 3366261"/>
                <a:gd name="connsiteY4" fmla="*/ 533640 h 536525"/>
                <a:gd name="connsiteX5" fmla="*/ 346145 w 3366261"/>
                <a:gd name="connsiteY5" fmla="*/ 536525 h 536525"/>
                <a:gd name="connsiteX6" fmla="*/ 294223 w 3366261"/>
                <a:gd name="connsiteY6" fmla="*/ 524986 h 536525"/>
                <a:gd name="connsiteX7" fmla="*/ 248071 w 3366261"/>
                <a:gd name="connsiteY7" fmla="*/ 501910 h 536525"/>
                <a:gd name="connsiteX8" fmla="*/ 204803 w 3366261"/>
                <a:gd name="connsiteY8" fmla="*/ 475949 h 536525"/>
                <a:gd name="connsiteX9" fmla="*/ 167304 w 3366261"/>
                <a:gd name="connsiteY9" fmla="*/ 444219 h 536525"/>
                <a:gd name="connsiteX10" fmla="*/ 95190 w 3366261"/>
                <a:gd name="connsiteY10" fmla="*/ 354798 h 536525"/>
                <a:gd name="connsiteX11" fmla="*/ 37499 w 3366261"/>
                <a:gd name="connsiteY11" fmla="*/ 282685 h 536525"/>
                <a:gd name="connsiteX12" fmla="*/ 14423 w 3366261"/>
                <a:gd name="connsiteY12" fmla="*/ 250955 h 536525"/>
                <a:gd name="connsiteX13" fmla="*/ 2885 w 3366261"/>
                <a:gd name="connsiteY13" fmla="*/ 216340 h 536525"/>
                <a:gd name="connsiteX14" fmla="*/ 0 w 3366261"/>
                <a:gd name="connsiteY14" fmla="*/ 193264 h 536525"/>
                <a:gd name="connsiteX15" fmla="*/ 8654 w 3366261"/>
                <a:gd name="connsiteY15" fmla="*/ 178841 h 536525"/>
                <a:gd name="connsiteX16" fmla="*/ 25961 w 3366261"/>
                <a:gd name="connsiteY16" fmla="*/ 178841 h 536525"/>
                <a:gd name="connsiteX17" fmla="*/ 54806 w 3366261"/>
                <a:gd name="connsiteY17" fmla="*/ 193264 h 536525"/>
                <a:gd name="connsiteX18" fmla="*/ 126920 w 3366261"/>
                <a:gd name="connsiteY18" fmla="*/ 239417 h 536525"/>
                <a:gd name="connsiteX19" fmla="*/ 167304 w 3366261"/>
                <a:gd name="connsiteY19" fmla="*/ 256724 h 536525"/>
                <a:gd name="connsiteX20" fmla="*/ 245186 w 3366261"/>
                <a:gd name="connsiteY20" fmla="*/ 285569 h 536525"/>
                <a:gd name="connsiteX21" fmla="*/ 317300 w 3366261"/>
                <a:gd name="connsiteY21" fmla="*/ 299992 h 536525"/>
                <a:gd name="connsiteX22" fmla="*/ 398067 w 3366261"/>
                <a:gd name="connsiteY22" fmla="*/ 311530 h 536525"/>
                <a:gd name="connsiteX23" fmla="*/ 444220 w 3366261"/>
                <a:gd name="connsiteY23" fmla="*/ 311530 h 536525"/>
                <a:gd name="connsiteX24" fmla="*/ 585562 w 3366261"/>
                <a:gd name="connsiteY24" fmla="*/ 294223 h 536525"/>
                <a:gd name="connsiteX25" fmla="*/ 940361 w 3366261"/>
                <a:gd name="connsiteY25" fmla="*/ 239417 h 536525"/>
                <a:gd name="connsiteX26" fmla="*/ 1116318 w 3366261"/>
                <a:gd name="connsiteY26" fmla="*/ 207687 h 536525"/>
                <a:gd name="connsiteX27" fmla="*/ 1748033 w 3366261"/>
                <a:gd name="connsiteY27" fmla="*/ 135573 h 536525"/>
                <a:gd name="connsiteX28" fmla="*/ 2209560 w 3366261"/>
                <a:gd name="connsiteY28" fmla="*/ 83651 h 536525"/>
                <a:gd name="connsiteX29" fmla="*/ 2376863 w 3366261"/>
                <a:gd name="connsiteY29" fmla="*/ 86536 h 536525"/>
                <a:gd name="connsiteX30" fmla="*/ 2757623 w 3366261"/>
                <a:gd name="connsiteY30" fmla="*/ 89420 h 536525"/>
                <a:gd name="connsiteX31" fmla="*/ 2826852 w 3366261"/>
                <a:gd name="connsiteY31" fmla="*/ 60575 h 536525"/>
                <a:gd name="connsiteX32" fmla="*/ 2936464 w 3366261"/>
                <a:gd name="connsiteY32" fmla="*/ 0 h 536525"/>
                <a:gd name="connsiteX33" fmla="*/ 2962425 w 3366261"/>
                <a:gd name="connsiteY33" fmla="*/ 0 h 536525"/>
                <a:gd name="connsiteX34" fmla="*/ 3028770 w 3366261"/>
                <a:gd name="connsiteY34" fmla="*/ 11538 h 536525"/>
                <a:gd name="connsiteX35" fmla="*/ 3097999 w 3366261"/>
                <a:gd name="connsiteY35" fmla="*/ 34614 h 536525"/>
                <a:gd name="connsiteX36" fmla="*/ 3141267 w 3366261"/>
                <a:gd name="connsiteY36" fmla="*/ 60575 h 536525"/>
                <a:gd name="connsiteX37" fmla="*/ 3213381 w 3366261"/>
                <a:gd name="connsiteY37" fmla="*/ 89420 h 536525"/>
                <a:gd name="connsiteX38" fmla="*/ 3268187 w 3366261"/>
                <a:gd name="connsiteY38" fmla="*/ 115381 h 536525"/>
                <a:gd name="connsiteX39" fmla="*/ 3305686 w 3366261"/>
                <a:gd name="connsiteY39" fmla="*/ 141342 h 536525"/>
                <a:gd name="connsiteX40" fmla="*/ 3343185 w 3366261"/>
                <a:gd name="connsiteY40" fmla="*/ 170188 h 536525"/>
                <a:gd name="connsiteX41" fmla="*/ 3357608 w 3366261"/>
                <a:gd name="connsiteY41" fmla="*/ 199033 h 536525"/>
                <a:gd name="connsiteX42" fmla="*/ 3366261 w 3366261"/>
                <a:gd name="connsiteY42" fmla="*/ 230763 h 536525"/>
                <a:gd name="connsiteX43" fmla="*/ 3360492 w 3366261"/>
                <a:gd name="connsiteY43" fmla="*/ 256724 h 536525"/>
                <a:gd name="connsiteX44" fmla="*/ 3346069 w 3366261"/>
                <a:gd name="connsiteY44" fmla="*/ 276916 h 536525"/>
                <a:gd name="connsiteX45" fmla="*/ 3314340 w 3366261"/>
                <a:gd name="connsiteY45" fmla="*/ 288454 h 536525"/>
                <a:gd name="connsiteX46" fmla="*/ 3262418 w 3366261"/>
                <a:gd name="connsiteY46" fmla="*/ 297107 h 536525"/>
                <a:gd name="connsiteX47" fmla="*/ 3147036 w 3366261"/>
                <a:gd name="connsiteY47" fmla="*/ 294223 h 536525"/>
                <a:gd name="connsiteX48" fmla="*/ 2962425 w 3366261"/>
                <a:gd name="connsiteY48" fmla="*/ 279800 h 536525"/>
                <a:gd name="connsiteX49" fmla="*/ 2725893 w 3366261"/>
                <a:gd name="connsiteY49" fmla="*/ 274031 h 536525"/>
                <a:gd name="connsiteX50" fmla="*/ 2368210 w 3366261"/>
                <a:gd name="connsiteY50" fmla="*/ 291338 h 536525"/>
                <a:gd name="connsiteX51" fmla="*/ 2218213 w 3366261"/>
                <a:gd name="connsiteY51" fmla="*/ 285569 h 536525"/>
                <a:gd name="connsiteX52" fmla="*/ 1745148 w 3366261"/>
                <a:gd name="connsiteY52" fmla="*/ 323068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366261" h="536525">
                  <a:moveTo>
                    <a:pt x="1745148" y="323068"/>
                  </a:moveTo>
                  <a:lnTo>
                    <a:pt x="1113434" y="403836"/>
                  </a:lnTo>
                  <a:lnTo>
                    <a:pt x="934592" y="421143"/>
                  </a:lnTo>
                  <a:lnTo>
                    <a:pt x="611523" y="478834"/>
                  </a:lnTo>
                  <a:lnTo>
                    <a:pt x="383644" y="533640"/>
                  </a:lnTo>
                  <a:lnTo>
                    <a:pt x="346145" y="536525"/>
                  </a:lnTo>
                  <a:lnTo>
                    <a:pt x="294223" y="524986"/>
                  </a:lnTo>
                  <a:lnTo>
                    <a:pt x="248071" y="501910"/>
                  </a:lnTo>
                  <a:lnTo>
                    <a:pt x="204803" y="475949"/>
                  </a:lnTo>
                  <a:lnTo>
                    <a:pt x="167304" y="444219"/>
                  </a:lnTo>
                  <a:lnTo>
                    <a:pt x="95190" y="354798"/>
                  </a:lnTo>
                  <a:lnTo>
                    <a:pt x="37499" y="282685"/>
                  </a:lnTo>
                  <a:lnTo>
                    <a:pt x="14423" y="250955"/>
                  </a:lnTo>
                  <a:lnTo>
                    <a:pt x="2885" y="216340"/>
                  </a:lnTo>
                  <a:lnTo>
                    <a:pt x="0" y="193264"/>
                  </a:lnTo>
                  <a:lnTo>
                    <a:pt x="8654" y="178841"/>
                  </a:lnTo>
                  <a:lnTo>
                    <a:pt x="25961" y="178841"/>
                  </a:lnTo>
                  <a:lnTo>
                    <a:pt x="54806" y="193264"/>
                  </a:lnTo>
                  <a:lnTo>
                    <a:pt x="126920" y="239417"/>
                  </a:lnTo>
                  <a:lnTo>
                    <a:pt x="167304" y="256724"/>
                  </a:lnTo>
                  <a:lnTo>
                    <a:pt x="245186" y="285569"/>
                  </a:lnTo>
                  <a:lnTo>
                    <a:pt x="317300" y="299992"/>
                  </a:lnTo>
                  <a:lnTo>
                    <a:pt x="398067" y="311530"/>
                  </a:lnTo>
                  <a:lnTo>
                    <a:pt x="444220" y="311530"/>
                  </a:lnTo>
                  <a:lnTo>
                    <a:pt x="585562" y="294223"/>
                  </a:lnTo>
                  <a:lnTo>
                    <a:pt x="940361" y="239417"/>
                  </a:lnTo>
                  <a:lnTo>
                    <a:pt x="1116318" y="207687"/>
                  </a:lnTo>
                  <a:lnTo>
                    <a:pt x="1748033" y="135573"/>
                  </a:lnTo>
                  <a:lnTo>
                    <a:pt x="2209560" y="83651"/>
                  </a:lnTo>
                  <a:lnTo>
                    <a:pt x="2376863" y="86536"/>
                  </a:lnTo>
                  <a:lnTo>
                    <a:pt x="2757623" y="89420"/>
                  </a:lnTo>
                  <a:lnTo>
                    <a:pt x="2826852" y="60575"/>
                  </a:lnTo>
                  <a:lnTo>
                    <a:pt x="2936464" y="0"/>
                  </a:lnTo>
                  <a:lnTo>
                    <a:pt x="2962425" y="0"/>
                  </a:lnTo>
                  <a:lnTo>
                    <a:pt x="3028770" y="11538"/>
                  </a:lnTo>
                  <a:lnTo>
                    <a:pt x="3097999" y="34614"/>
                  </a:lnTo>
                  <a:lnTo>
                    <a:pt x="3141267" y="60575"/>
                  </a:lnTo>
                  <a:lnTo>
                    <a:pt x="3213381" y="89420"/>
                  </a:lnTo>
                  <a:lnTo>
                    <a:pt x="3268187" y="115381"/>
                  </a:lnTo>
                  <a:lnTo>
                    <a:pt x="3305686" y="141342"/>
                  </a:lnTo>
                  <a:lnTo>
                    <a:pt x="3343185" y="170188"/>
                  </a:lnTo>
                  <a:lnTo>
                    <a:pt x="3357608" y="199033"/>
                  </a:lnTo>
                  <a:lnTo>
                    <a:pt x="3366261" y="230763"/>
                  </a:lnTo>
                  <a:lnTo>
                    <a:pt x="3360492" y="256724"/>
                  </a:lnTo>
                  <a:lnTo>
                    <a:pt x="3346069" y="276916"/>
                  </a:lnTo>
                  <a:lnTo>
                    <a:pt x="3314340" y="288454"/>
                  </a:lnTo>
                  <a:lnTo>
                    <a:pt x="3262418" y="297107"/>
                  </a:lnTo>
                  <a:lnTo>
                    <a:pt x="3147036" y="294223"/>
                  </a:lnTo>
                  <a:lnTo>
                    <a:pt x="2962425" y="279800"/>
                  </a:lnTo>
                  <a:lnTo>
                    <a:pt x="2725893" y="274031"/>
                  </a:lnTo>
                  <a:lnTo>
                    <a:pt x="2368210" y="291338"/>
                  </a:lnTo>
                  <a:lnTo>
                    <a:pt x="2218213" y="285569"/>
                  </a:lnTo>
                  <a:lnTo>
                    <a:pt x="1745148" y="323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2">
              <a:extLst>
                <a:ext uri="{FF2B5EF4-FFF2-40B4-BE49-F238E27FC236}">
                  <a16:creationId xmlns:a16="http://schemas.microsoft.com/office/drawing/2014/main" id="{DD2BEC1D-D8ED-47A9-A157-773A46BB8F9C}"/>
                </a:ext>
              </a:extLst>
            </p:cNvPr>
            <p:cNvSpPr/>
            <p:nvPr/>
          </p:nvSpPr>
          <p:spPr>
            <a:xfrm>
              <a:off x="5022850" y="4672013"/>
              <a:ext cx="1804988" cy="366712"/>
            </a:xfrm>
            <a:custGeom>
              <a:avLst/>
              <a:gdLst>
                <a:gd name="connsiteX0" fmla="*/ 1243013 w 1804988"/>
                <a:gd name="connsiteY0" fmla="*/ 230981 h 366712"/>
                <a:gd name="connsiteX1" fmla="*/ 1000125 w 1804988"/>
                <a:gd name="connsiteY1" fmla="*/ 257175 h 366712"/>
                <a:gd name="connsiteX2" fmla="*/ 826294 w 1804988"/>
                <a:gd name="connsiteY2" fmla="*/ 273843 h 366712"/>
                <a:gd name="connsiteX3" fmla="*/ 709613 w 1804988"/>
                <a:gd name="connsiteY3" fmla="*/ 283368 h 366712"/>
                <a:gd name="connsiteX4" fmla="*/ 619125 w 1804988"/>
                <a:gd name="connsiteY4" fmla="*/ 297656 h 366712"/>
                <a:gd name="connsiteX5" fmla="*/ 526257 w 1804988"/>
                <a:gd name="connsiteY5" fmla="*/ 319087 h 366712"/>
                <a:gd name="connsiteX6" fmla="*/ 461963 w 1804988"/>
                <a:gd name="connsiteY6" fmla="*/ 342900 h 366712"/>
                <a:gd name="connsiteX7" fmla="*/ 416719 w 1804988"/>
                <a:gd name="connsiteY7" fmla="*/ 359568 h 366712"/>
                <a:gd name="connsiteX8" fmla="*/ 383382 w 1804988"/>
                <a:gd name="connsiteY8" fmla="*/ 366712 h 366712"/>
                <a:gd name="connsiteX9" fmla="*/ 350044 w 1804988"/>
                <a:gd name="connsiteY9" fmla="*/ 361950 h 366712"/>
                <a:gd name="connsiteX10" fmla="*/ 321469 w 1804988"/>
                <a:gd name="connsiteY10" fmla="*/ 347662 h 366712"/>
                <a:gd name="connsiteX11" fmla="*/ 226219 w 1804988"/>
                <a:gd name="connsiteY11" fmla="*/ 288131 h 366712"/>
                <a:gd name="connsiteX12" fmla="*/ 150019 w 1804988"/>
                <a:gd name="connsiteY12" fmla="*/ 235743 h 366712"/>
                <a:gd name="connsiteX13" fmla="*/ 38100 w 1804988"/>
                <a:gd name="connsiteY13" fmla="*/ 142875 h 366712"/>
                <a:gd name="connsiteX14" fmla="*/ 14288 w 1804988"/>
                <a:gd name="connsiteY14" fmla="*/ 119062 h 366712"/>
                <a:gd name="connsiteX15" fmla="*/ 4763 w 1804988"/>
                <a:gd name="connsiteY15" fmla="*/ 97631 h 366712"/>
                <a:gd name="connsiteX16" fmla="*/ 0 w 1804988"/>
                <a:gd name="connsiteY16" fmla="*/ 78581 h 366712"/>
                <a:gd name="connsiteX17" fmla="*/ 4763 w 1804988"/>
                <a:gd name="connsiteY17" fmla="*/ 64293 h 366712"/>
                <a:gd name="connsiteX18" fmla="*/ 14288 w 1804988"/>
                <a:gd name="connsiteY18" fmla="*/ 59531 h 366712"/>
                <a:gd name="connsiteX19" fmla="*/ 30957 w 1804988"/>
                <a:gd name="connsiteY19" fmla="*/ 59531 h 366712"/>
                <a:gd name="connsiteX20" fmla="*/ 45244 w 1804988"/>
                <a:gd name="connsiteY20" fmla="*/ 64293 h 366712"/>
                <a:gd name="connsiteX21" fmla="*/ 104775 w 1804988"/>
                <a:gd name="connsiteY21" fmla="*/ 95250 h 366712"/>
                <a:gd name="connsiteX22" fmla="*/ 188119 w 1804988"/>
                <a:gd name="connsiteY22" fmla="*/ 128587 h 366712"/>
                <a:gd name="connsiteX23" fmla="*/ 252413 w 1804988"/>
                <a:gd name="connsiteY23" fmla="*/ 142875 h 366712"/>
                <a:gd name="connsiteX24" fmla="*/ 314325 w 1804988"/>
                <a:gd name="connsiteY24" fmla="*/ 150018 h 366712"/>
                <a:gd name="connsiteX25" fmla="*/ 397669 w 1804988"/>
                <a:gd name="connsiteY25" fmla="*/ 150018 h 366712"/>
                <a:gd name="connsiteX26" fmla="*/ 823913 w 1804988"/>
                <a:gd name="connsiteY26" fmla="*/ 119062 h 366712"/>
                <a:gd name="connsiteX27" fmla="*/ 1014413 w 1804988"/>
                <a:gd name="connsiteY27" fmla="*/ 80962 h 366712"/>
                <a:gd name="connsiteX28" fmla="*/ 1402557 w 1804988"/>
                <a:gd name="connsiteY28" fmla="*/ 52387 h 366712"/>
                <a:gd name="connsiteX29" fmla="*/ 1421607 w 1804988"/>
                <a:gd name="connsiteY29" fmla="*/ 28575 h 366712"/>
                <a:gd name="connsiteX30" fmla="*/ 1443038 w 1804988"/>
                <a:gd name="connsiteY30" fmla="*/ 11906 h 366712"/>
                <a:gd name="connsiteX31" fmla="*/ 1464469 w 1804988"/>
                <a:gd name="connsiteY31" fmla="*/ 2381 h 366712"/>
                <a:gd name="connsiteX32" fmla="*/ 1497807 w 1804988"/>
                <a:gd name="connsiteY32" fmla="*/ 0 h 366712"/>
                <a:gd name="connsiteX33" fmla="*/ 1543050 w 1804988"/>
                <a:gd name="connsiteY33" fmla="*/ 11906 h 366712"/>
                <a:gd name="connsiteX34" fmla="*/ 1628775 w 1804988"/>
                <a:gd name="connsiteY34" fmla="*/ 38100 h 366712"/>
                <a:gd name="connsiteX35" fmla="*/ 1683544 w 1804988"/>
                <a:gd name="connsiteY35" fmla="*/ 57150 h 366712"/>
                <a:gd name="connsiteX36" fmla="*/ 1740694 w 1804988"/>
                <a:gd name="connsiteY36" fmla="*/ 88106 h 366712"/>
                <a:gd name="connsiteX37" fmla="*/ 1771650 w 1804988"/>
                <a:gd name="connsiteY37" fmla="*/ 114300 h 366712"/>
                <a:gd name="connsiteX38" fmla="*/ 1788319 w 1804988"/>
                <a:gd name="connsiteY38" fmla="*/ 135731 h 366712"/>
                <a:gd name="connsiteX39" fmla="*/ 1802607 w 1804988"/>
                <a:gd name="connsiteY39" fmla="*/ 164306 h 366712"/>
                <a:gd name="connsiteX40" fmla="*/ 1804988 w 1804988"/>
                <a:gd name="connsiteY40" fmla="*/ 197643 h 366712"/>
                <a:gd name="connsiteX41" fmla="*/ 1795463 w 1804988"/>
                <a:gd name="connsiteY41" fmla="*/ 221456 h 366712"/>
                <a:gd name="connsiteX42" fmla="*/ 1776413 w 1804988"/>
                <a:gd name="connsiteY42" fmla="*/ 238125 h 366712"/>
                <a:gd name="connsiteX43" fmla="*/ 1743075 w 1804988"/>
                <a:gd name="connsiteY43" fmla="*/ 247650 h 366712"/>
                <a:gd name="connsiteX44" fmla="*/ 1693069 w 1804988"/>
                <a:gd name="connsiteY44" fmla="*/ 252412 h 366712"/>
                <a:gd name="connsiteX45" fmla="*/ 1640682 w 1804988"/>
                <a:gd name="connsiteY45" fmla="*/ 247650 h 366712"/>
                <a:gd name="connsiteX46" fmla="*/ 1545432 w 1804988"/>
                <a:gd name="connsiteY46" fmla="*/ 233362 h 366712"/>
                <a:gd name="connsiteX47" fmla="*/ 1423988 w 1804988"/>
                <a:gd name="connsiteY47" fmla="*/ 228600 h 366712"/>
                <a:gd name="connsiteX48" fmla="*/ 1243013 w 1804988"/>
                <a:gd name="connsiteY48" fmla="*/ 230981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04988" h="366712">
                  <a:moveTo>
                    <a:pt x="1243013" y="230981"/>
                  </a:moveTo>
                  <a:lnTo>
                    <a:pt x="1000125" y="257175"/>
                  </a:lnTo>
                  <a:lnTo>
                    <a:pt x="826294" y="273843"/>
                  </a:lnTo>
                  <a:lnTo>
                    <a:pt x="709613" y="283368"/>
                  </a:lnTo>
                  <a:lnTo>
                    <a:pt x="619125" y="297656"/>
                  </a:lnTo>
                  <a:lnTo>
                    <a:pt x="526257" y="319087"/>
                  </a:lnTo>
                  <a:lnTo>
                    <a:pt x="461963" y="342900"/>
                  </a:lnTo>
                  <a:lnTo>
                    <a:pt x="416719" y="359568"/>
                  </a:lnTo>
                  <a:lnTo>
                    <a:pt x="383382" y="366712"/>
                  </a:lnTo>
                  <a:lnTo>
                    <a:pt x="350044" y="361950"/>
                  </a:lnTo>
                  <a:lnTo>
                    <a:pt x="321469" y="347662"/>
                  </a:lnTo>
                  <a:lnTo>
                    <a:pt x="226219" y="288131"/>
                  </a:lnTo>
                  <a:lnTo>
                    <a:pt x="150019" y="235743"/>
                  </a:lnTo>
                  <a:lnTo>
                    <a:pt x="38100" y="142875"/>
                  </a:lnTo>
                  <a:lnTo>
                    <a:pt x="14288" y="119062"/>
                  </a:lnTo>
                  <a:lnTo>
                    <a:pt x="4763" y="97631"/>
                  </a:lnTo>
                  <a:lnTo>
                    <a:pt x="0" y="78581"/>
                  </a:lnTo>
                  <a:lnTo>
                    <a:pt x="4763" y="64293"/>
                  </a:lnTo>
                  <a:lnTo>
                    <a:pt x="14288" y="59531"/>
                  </a:lnTo>
                  <a:lnTo>
                    <a:pt x="30957" y="59531"/>
                  </a:lnTo>
                  <a:lnTo>
                    <a:pt x="45244" y="64293"/>
                  </a:lnTo>
                  <a:lnTo>
                    <a:pt x="104775" y="95250"/>
                  </a:lnTo>
                  <a:lnTo>
                    <a:pt x="188119" y="128587"/>
                  </a:lnTo>
                  <a:lnTo>
                    <a:pt x="252413" y="142875"/>
                  </a:lnTo>
                  <a:lnTo>
                    <a:pt x="314325" y="150018"/>
                  </a:lnTo>
                  <a:lnTo>
                    <a:pt x="397669" y="150018"/>
                  </a:lnTo>
                  <a:lnTo>
                    <a:pt x="823913" y="119062"/>
                  </a:lnTo>
                  <a:lnTo>
                    <a:pt x="1014413" y="80962"/>
                  </a:lnTo>
                  <a:lnTo>
                    <a:pt x="1402557" y="52387"/>
                  </a:lnTo>
                  <a:lnTo>
                    <a:pt x="1421607" y="28575"/>
                  </a:lnTo>
                  <a:lnTo>
                    <a:pt x="1443038" y="11906"/>
                  </a:lnTo>
                  <a:lnTo>
                    <a:pt x="1464469" y="2381"/>
                  </a:lnTo>
                  <a:lnTo>
                    <a:pt x="1497807" y="0"/>
                  </a:lnTo>
                  <a:lnTo>
                    <a:pt x="1543050" y="11906"/>
                  </a:lnTo>
                  <a:lnTo>
                    <a:pt x="1628775" y="38100"/>
                  </a:lnTo>
                  <a:lnTo>
                    <a:pt x="1683544" y="57150"/>
                  </a:lnTo>
                  <a:lnTo>
                    <a:pt x="1740694" y="88106"/>
                  </a:lnTo>
                  <a:lnTo>
                    <a:pt x="1771650" y="114300"/>
                  </a:lnTo>
                  <a:lnTo>
                    <a:pt x="1788319" y="135731"/>
                  </a:lnTo>
                  <a:lnTo>
                    <a:pt x="1802607" y="164306"/>
                  </a:lnTo>
                  <a:lnTo>
                    <a:pt x="1804988" y="197643"/>
                  </a:lnTo>
                  <a:lnTo>
                    <a:pt x="1795463" y="221456"/>
                  </a:lnTo>
                  <a:lnTo>
                    <a:pt x="1776413" y="238125"/>
                  </a:lnTo>
                  <a:lnTo>
                    <a:pt x="1743075" y="247650"/>
                  </a:lnTo>
                  <a:lnTo>
                    <a:pt x="1693069" y="252412"/>
                  </a:lnTo>
                  <a:lnTo>
                    <a:pt x="1640682" y="247650"/>
                  </a:lnTo>
                  <a:lnTo>
                    <a:pt x="1545432" y="233362"/>
                  </a:lnTo>
                  <a:lnTo>
                    <a:pt x="1423988" y="228600"/>
                  </a:lnTo>
                  <a:lnTo>
                    <a:pt x="1243013" y="230981"/>
                  </a:lnTo>
                  <a:close/>
                </a:path>
              </a:pathLst>
            </a:custGeom>
            <a:grpFill/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838F95CB-3FD1-4D4B-96CC-02CC9CF04E28}"/>
                </a:ext>
              </a:extLst>
            </p:cNvPr>
            <p:cNvSpPr/>
            <p:nvPr/>
          </p:nvSpPr>
          <p:spPr>
            <a:xfrm rot="16200000">
              <a:off x="4050507" y="2404270"/>
              <a:ext cx="2352675" cy="468312"/>
            </a:xfrm>
            <a:custGeom>
              <a:avLst/>
              <a:gdLst>
                <a:gd name="connsiteX0" fmla="*/ 1290638 w 2352675"/>
                <a:gd name="connsiteY0" fmla="*/ 428625 h 469107"/>
                <a:gd name="connsiteX1" fmla="*/ 26194 w 2352675"/>
                <a:gd name="connsiteY1" fmla="*/ 431007 h 469107"/>
                <a:gd name="connsiteX2" fmla="*/ 0 w 2352675"/>
                <a:gd name="connsiteY2" fmla="*/ 204788 h 469107"/>
                <a:gd name="connsiteX3" fmla="*/ 1533525 w 2352675"/>
                <a:gd name="connsiteY3" fmla="*/ 183357 h 469107"/>
                <a:gd name="connsiteX4" fmla="*/ 1688306 w 2352675"/>
                <a:gd name="connsiteY4" fmla="*/ 183357 h 469107"/>
                <a:gd name="connsiteX5" fmla="*/ 2016919 w 2352675"/>
                <a:gd name="connsiteY5" fmla="*/ 154782 h 469107"/>
                <a:gd name="connsiteX6" fmla="*/ 2074069 w 2352675"/>
                <a:gd name="connsiteY6" fmla="*/ 142875 h 469107"/>
                <a:gd name="connsiteX7" fmla="*/ 2126456 w 2352675"/>
                <a:gd name="connsiteY7" fmla="*/ 121444 h 469107"/>
                <a:gd name="connsiteX8" fmla="*/ 2195513 w 2352675"/>
                <a:gd name="connsiteY8" fmla="*/ 78582 h 469107"/>
                <a:gd name="connsiteX9" fmla="*/ 2269331 w 2352675"/>
                <a:gd name="connsiteY9" fmla="*/ 19050 h 469107"/>
                <a:gd name="connsiteX10" fmla="*/ 2290763 w 2352675"/>
                <a:gd name="connsiteY10" fmla="*/ 4763 h 469107"/>
                <a:gd name="connsiteX11" fmla="*/ 2312194 w 2352675"/>
                <a:gd name="connsiteY11" fmla="*/ 0 h 469107"/>
                <a:gd name="connsiteX12" fmla="*/ 2326481 w 2352675"/>
                <a:gd name="connsiteY12" fmla="*/ 0 h 469107"/>
                <a:gd name="connsiteX13" fmla="*/ 2340769 w 2352675"/>
                <a:gd name="connsiteY13" fmla="*/ 4763 h 469107"/>
                <a:gd name="connsiteX14" fmla="*/ 2352675 w 2352675"/>
                <a:gd name="connsiteY14" fmla="*/ 19050 h 469107"/>
                <a:gd name="connsiteX15" fmla="*/ 2352675 w 2352675"/>
                <a:gd name="connsiteY15" fmla="*/ 52388 h 469107"/>
                <a:gd name="connsiteX16" fmla="*/ 2324100 w 2352675"/>
                <a:gd name="connsiteY16" fmla="*/ 152400 h 469107"/>
                <a:gd name="connsiteX17" fmla="*/ 2286000 w 2352675"/>
                <a:gd name="connsiteY17" fmla="*/ 242888 h 469107"/>
                <a:gd name="connsiteX18" fmla="*/ 2228850 w 2352675"/>
                <a:gd name="connsiteY18" fmla="*/ 357188 h 469107"/>
                <a:gd name="connsiteX19" fmla="*/ 2197894 w 2352675"/>
                <a:gd name="connsiteY19" fmla="*/ 402432 h 469107"/>
                <a:gd name="connsiteX20" fmla="*/ 2157413 w 2352675"/>
                <a:gd name="connsiteY20" fmla="*/ 440532 h 469107"/>
                <a:gd name="connsiteX21" fmla="*/ 2116931 w 2352675"/>
                <a:gd name="connsiteY21" fmla="*/ 466725 h 469107"/>
                <a:gd name="connsiteX22" fmla="*/ 2083594 w 2352675"/>
                <a:gd name="connsiteY22" fmla="*/ 469107 h 469107"/>
                <a:gd name="connsiteX23" fmla="*/ 2045494 w 2352675"/>
                <a:gd name="connsiteY23" fmla="*/ 457200 h 469107"/>
                <a:gd name="connsiteX24" fmla="*/ 2000250 w 2352675"/>
                <a:gd name="connsiteY24" fmla="*/ 433388 h 469107"/>
                <a:gd name="connsiteX25" fmla="*/ 1943100 w 2352675"/>
                <a:gd name="connsiteY25" fmla="*/ 423863 h 469107"/>
                <a:gd name="connsiteX26" fmla="*/ 1721644 w 2352675"/>
                <a:gd name="connsiteY26" fmla="*/ 428625 h 469107"/>
                <a:gd name="connsiteX27" fmla="*/ 1540669 w 2352675"/>
                <a:gd name="connsiteY27" fmla="*/ 423863 h 469107"/>
                <a:gd name="connsiteX28" fmla="*/ 1290638 w 2352675"/>
                <a:gd name="connsiteY28" fmla="*/ 428625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2675" h="469107">
                  <a:moveTo>
                    <a:pt x="1290638" y="428625"/>
                  </a:moveTo>
                  <a:lnTo>
                    <a:pt x="26194" y="431007"/>
                  </a:lnTo>
                  <a:lnTo>
                    <a:pt x="0" y="204788"/>
                  </a:lnTo>
                  <a:lnTo>
                    <a:pt x="1533525" y="183357"/>
                  </a:lnTo>
                  <a:lnTo>
                    <a:pt x="1688306" y="183357"/>
                  </a:lnTo>
                  <a:lnTo>
                    <a:pt x="2016919" y="154782"/>
                  </a:lnTo>
                  <a:lnTo>
                    <a:pt x="2074069" y="142875"/>
                  </a:lnTo>
                  <a:lnTo>
                    <a:pt x="2126456" y="121444"/>
                  </a:lnTo>
                  <a:lnTo>
                    <a:pt x="2195513" y="78582"/>
                  </a:lnTo>
                  <a:lnTo>
                    <a:pt x="2269331" y="19050"/>
                  </a:lnTo>
                  <a:lnTo>
                    <a:pt x="2290763" y="4763"/>
                  </a:lnTo>
                  <a:lnTo>
                    <a:pt x="2312194" y="0"/>
                  </a:lnTo>
                  <a:lnTo>
                    <a:pt x="2326481" y="0"/>
                  </a:lnTo>
                  <a:lnTo>
                    <a:pt x="2340769" y="4763"/>
                  </a:lnTo>
                  <a:lnTo>
                    <a:pt x="2352675" y="19050"/>
                  </a:lnTo>
                  <a:lnTo>
                    <a:pt x="2352675" y="52388"/>
                  </a:lnTo>
                  <a:lnTo>
                    <a:pt x="2324100" y="152400"/>
                  </a:lnTo>
                  <a:lnTo>
                    <a:pt x="2286000" y="242888"/>
                  </a:lnTo>
                  <a:lnTo>
                    <a:pt x="2228850" y="357188"/>
                  </a:lnTo>
                  <a:lnTo>
                    <a:pt x="2197894" y="402432"/>
                  </a:lnTo>
                  <a:lnTo>
                    <a:pt x="2157413" y="440532"/>
                  </a:lnTo>
                  <a:lnTo>
                    <a:pt x="2116931" y="466725"/>
                  </a:lnTo>
                  <a:lnTo>
                    <a:pt x="2083594" y="469107"/>
                  </a:lnTo>
                  <a:lnTo>
                    <a:pt x="2045494" y="457200"/>
                  </a:lnTo>
                  <a:lnTo>
                    <a:pt x="2000250" y="433388"/>
                  </a:lnTo>
                  <a:lnTo>
                    <a:pt x="1943100" y="423863"/>
                  </a:lnTo>
                  <a:lnTo>
                    <a:pt x="1721644" y="428625"/>
                  </a:lnTo>
                  <a:lnTo>
                    <a:pt x="1540669" y="423863"/>
                  </a:lnTo>
                  <a:lnTo>
                    <a:pt x="1290638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2">
              <a:extLst>
                <a:ext uri="{FF2B5EF4-FFF2-40B4-BE49-F238E27FC236}">
                  <a16:creationId xmlns:a16="http://schemas.microsoft.com/office/drawing/2014/main" id="{18C92A23-0F72-4B03-B450-4372AFBAF78D}"/>
                </a:ext>
              </a:extLst>
            </p:cNvPr>
            <p:cNvSpPr/>
            <p:nvPr/>
          </p:nvSpPr>
          <p:spPr>
            <a:xfrm rot="16200000">
              <a:off x="5361782" y="2348707"/>
              <a:ext cx="2257425" cy="490538"/>
            </a:xfrm>
            <a:custGeom>
              <a:avLst/>
              <a:gdLst>
                <a:gd name="connsiteX0" fmla="*/ 883444 w 2257425"/>
                <a:gd name="connsiteY0" fmla="*/ 431006 h 490537"/>
                <a:gd name="connsiteX1" fmla="*/ 0 w 2257425"/>
                <a:gd name="connsiteY1" fmla="*/ 426244 h 490537"/>
                <a:gd name="connsiteX2" fmla="*/ 33337 w 2257425"/>
                <a:gd name="connsiteY2" fmla="*/ 185737 h 490537"/>
                <a:gd name="connsiteX3" fmla="*/ 1016794 w 2257425"/>
                <a:gd name="connsiteY3" fmla="*/ 176212 h 490537"/>
                <a:gd name="connsiteX4" fmla="*/ 1162050 w 2257425"/>
                <a:gd name="connsiteY4" fmla="*/ 197644 h 490537"/>
                <a:gd name="connsiteX5" fmla="*/ 1578769 w 2257425"/>
                <a:gd name="connsiteY5" fmla="*/ 202406 h 490537"/>
                <a:gd name="connsiteX6" fmla="*/ 1914525 w 2257425"/>
                <a:gd name="connsiteY6" fmla="*/ 202406 h 490537"/>
                <a:gd name="connsiteX7" fmla="*/ 1971675 w 2257425"/>
                <a:gd name="connsiteY7" fmla="*/ 192881 h 490537"/>
                <a:gd name="connsiteX8" fmla="*/ 2016919 w 2257425"/>
                <a:gd name="connsiteY8" fmla="*/ 178594 h 490537"/>
                <a:gd name="connsiteX9" fmla="*/ 2074069 w 2257425"/>
                <a:gd name="connsiteY9" fmla="*/ 140494 h 490537"/>
                <a:gd name="connsiteX10" fmla="*/ 2145506 w 2257425"/>
                <a:gd name="connsiteY10" fmla="*/ 57150 h 490537"/>
                <a:gd name="connsiteX11" fmla="*/ 2183606 w 2257425"/>
                <a:gd name="connsiteY11" fmla="*/ 14287 h 490537"/>
                <a:gd name="connsiteX12" fmla="*/ 2200275 w 2257425"/>
                <a:gd name="connsiteY12" fmla="*/ 2381 h 490537"/>
                <a:gd name="connsiteX13" fmla="*/ 2226469 w 2257425"/>
                <a:gd name="connsiteY13" fmla="*/ 0 h 490537"/>
                <a:gd name="connsiteX14" fmla="*/ 2250281 w 2257425"/>
                <a:gd name="connsiteY14" fmla="*/ 19050 h 490537"/>
                <a:gd name="connsiteX15" fmla="*/ 2257425 w 2257425"/>
                <a:gd name="connsiteY15" fmla="*/ 64294 h 490537"/>
                <a:gd name="connsiteX16" fmla="*/ 2243137 w 2257425"/>
                <a:gd name="connsiteY16" fmla="*/ 173831 h 490537"/>
                <a:gd name="connsiteX17" fmla="*/ 2212181 w 2257425"/>
                <a:gd name="connsiteY17" fmla="*/ 292894 h 490537"/>
                <a:gd name="connsiteX18" fmla="*/ 2183606 w 2257425"/>
                <a:gd name="connsiteY18" fmla="*/ 385762 h 490537"/>
                <a:gd name="connsiteX19" fmla="*/ 2155031 w 2257425"/>
                <a:gd name="connsiteY19" fmla="*/ 435769 h 490537"/>
                <a:gd name="connsiteX20" fmla="*/ 2133600 w 2257425"/>
                <a:gd name="connsiteY20" fmla="*/ 466725 h 490537"/>
                <a:gd name="connsiteX21" fmla="*/ 2102644 w 2257425"/>
                <a:gd name="connsiteY21" fmla="*/ 485775 h 490537"/>
                <a:gd name="connsiteX22" fmla="*/ 2047875 w 2257425"/>
                <a:gd name="connsiteY22" fmla="*/ 490537 h 490537"/>
                <a:gd name="connsiteX23" fmla="*/ 2000250 w 2257425"/>
                <a:gd name="connsiteY23" fmla="*/ 476250 h 490537"/>
                <a:gd name="connsiteX24" fmla="*/ 1924050 w 2257425"/>
                <a:gd name="connsiteY24" fmla="*/ 440531 h 490537"/>
                <a:gd name="connsiteX25" fmla="*/ 1733550 w 2257425"/>
                <a:gd name="connsiteY25" fmla="*/ 426244 h 490537"/>
                <a:gd name="connsiteX26" fmla="*/ 883444 w 2257425"/>
                <a:gd name="connsiteY26" fmla="*/ 431006 h 49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257425" h="490537">
                  <a:moveTo>
                    <a:pt x="883444" y="431006"/>
                  </a:moveTo>
                  <a:lnTo>
                    <a:pt x="0" y="426244"/>
                  </a:lnTo>
                  <a:lnTo>
                    <a:pt x="33337" y="185737"/>
                  </a:lnTo>
                  <a:lnTo>
                    <a:pt x="1016794" y="176212"/>
                  </a:lnTo>
                  <a:lnTo>
                    <a:pt x="1162050" y="197644"/>
                  </a:lnTo>
                  <a:lnTo>
                    <a:pt x="1578769" y="202406"/>
                  </a:lnTo>
                  <a:lnTo>
                    <a:pt x="1914525" y="202406"/>
                  </a:lnTo>
                  <a:lnTo>
                    <a:pt x="1971675" y="192881"/>
                  </a:lnTo>
                  <a:lnTo>
                    <a:pt x="2016919" y="178594"/>
                  </a:lnTo>
                  <a:lnTo>
                    <a:pt x="2074069" y="140494"/>
                  </a:lnTo>
                  <a:lnTo>
                    <a:pt x="2145506" y="57150"/>
                  </a:lnTo>
                  <a:lnTo>
                    <a:pt x="2183606" y="14287"/>
                  </a:lnTo>
                  <a:lnTo>
                    <a:pt x="2200275" y="2381"/>
                  </a:lnTo>
                  <a:lnTo>
                    <a:pt x="2226469" y="0"/>
                  </a:lnTo>
                  <a:lnTo>
                    <a:pt x="2250281" y="19050"/>
                  </a:lnTo>
                  <a:lnTo>
                    <a:pt x="2257425" y="64294"/>
                  </a:lnTo>
                  <a:lnTo>
                    <a:pt x="2243137" y="173831"/>
                  </a:lnTo>
                  <a:lnTo>
                    <a:pt x="2212181" y="292894"/>
                  </a:lnTo>
                  <a:lnTo>
                    <a:pt x="2183606" y="385762"/>
                  </a:lnTo>
                  <a:lnTo>
                    <a:pt x="2155031" y="435769"/>
                  </a:lnTo>
                  <a:lnTo>
                    <a:pt x="2133600" y="466725"/>
                  </a:lnTo>
                  <a:lnTo>
                    <a:pt x="2102644" y="485775"/>
                  </a:lnTo>
                  <a:lnTo>
                    <a:pt x="2047875" y="490537"/>
                  </a:lnTo>
                  <a:lnTo>
                    <a:pt x="2000250" y="476250"/>
                  </a:lnTo>
                  <a:lnTo>
                    <a:pt x="1924050" y="440531"/>
                  </a:lnTo>
                  <a:lnTo>
                    <a:pt x="1733550" y="426244"/>
                  </a:lnTo>
                  <a:lnTo>
                    <a:pt x="883444" y="431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DA0C6AC3-0251-4B0A-AA2E-1D64DDFF1266}"/>
                </a:ext>
              </a:extLst>
            </p:cNvPr>
            <p:cNvSpPr/>
            <p:nvPr/>
          </p:nvSpPr>
          <p:spPr>
            <a:xfrm>
              <a:off x="5346701" y="2532064"/>
              <a:ext cx="1173163" cy="282575"/>
            </a:xfrm>
            <a:custGeom>
              <a:avLst/>
              <a:gdLst>
                <a:gd name="connsiteX0" fmla="*/ 504825 w 1173957"/>
                <a:gd name="connsiteY0" fmla="*/ 235744 h 283369"/>
                <a:gd name="connsiteX1" fmla="*/ 11907 w 1173957"/>
                <a:gd name="connsiteY1" fmla="*/ 283369 h 283369"/>
                <a:gd name="connsiteX2" fmla="*/ 0 w 1173957"/>
                <a:gd name="connsiteY2" fmla="*/ 92869 h 283369"/>
                <a:gd name="connsiteX3" fmla="*/ 595313 w 1173957"/>
                <a:gd name="connsiteY3" fmla="*/ 50006 h 283369"/>
                <a:gd name="connsiteX4" fmla="*/ 1173957 w 1173957"/>
                <a:gd name="connsiteY4" fmla="*/ 0 h 283369"/>
                <a:gd name="connsiteX5" fmla="*/ 1173957 w 1173957"/>
                <a:gd name="connsiteY5" fmla="*/ 180975 h 283369"/>
                <a:gd name="connsiteX6" fmla="*/ 504825 w 1173957"/>
                <a:gd name="connsiteY6" fmla="*/ 23574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3957" h="283369">
                  <a:moveTo>
                    <a:pt x="504825" y="235744"/>
                  </a:moveTo>
                  <a:lnTo>
                    <a:pt x="11907" y="283369"/>
                  </a:lnTo>
                  <a:lnTo>
                    <a:pt x="0" y="92869"/>
                  </a:lnTo>
                  <a:lnTo>
                    <a:pt x="595313" y="50006"/>
                  </a:lnTo>
                  <a:lnTo>
                    <a:pt x="1173957" y="0"/>
                  </a:lnTo>
                  <a:lnTo>
                    <a:pt x="1173957" y="180975"/>
                  </a:lnTo>
                  <a:lnTo>
                    <a:pt x="504825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77518BAD-DB3E-48CA-81BD-1735DACDBD76}"/>
                </a:ext>
              </a:extLst>
            </p:cNvPr>
            <p:cNvSpPr/>
            <p:nvPr/>
          </p:nvSpPr>
          <p:spPr>
            <a:xfrm>
              <a:off x="5334000" y="3021013"/>
              <a:ext cx="1157288" cy="285750"/>
            </a:xfrm>
            <a:custGeom>
              <a:avLst/>
              <a:gdLst>
                <a:gd name="connsiteX0" fmla="*/ 504825 w 1157288"/>
                <a:gd name="connsiteY0" fmla="*/ 247650 h 285750"/>
                <a:gd name="connsiteX1" fmla="*/ 7144 w 1157288"/>
                <a:gd name="connsiteY1" fmla="*/ 285750 h 285750"/>
                <a:gd name="connsiteX2" fmla="*/ 0 w 1157288"/>
                <a:gd name="connsiteY2" fmla="*/ 104775 h 285750"/>
                <a:gd name="connsiteX3" fmla="*/ 642938 w 1157288"/>
                <a:gd name="connsiteY3" fmla="*/ 45244 h 285750"/>
                <a:gd name="connsiteX4" fmla="*/ 1157288 w 1157288"/>
                <a:gd name="connsiteY4" fmla="*/ 0 h 285750"/>
                <a:gd name="connsiteX5" fmla="*/ 1152525 w 1157288"/>
                <a:gd name="connsiteY5" fmla="*/ 204788 h 285750"/>
                <a:gd name="connsiteX6" fmla="*/ 504825 w 1157288"/>
                <a:gd name="connsiteY6" fmla="*/ 2476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7288" h="285750">
                  <a:moveTo>
                    <a:pt x="504825" y="247650"/>
                  </a:moveTo>
                  <a:lnTo>
                    <a:pt x="7144" y="285750"/>
                  </a:lnTo>
                  <a:lnTo>
                    <a:pt x="0" y="104775"/>
                  </a:lnTo>
                  <a:lnTo>
                    <a:pt x="642938" y="45244"/>
                  </a:lnTo>
                  <a:lnTo>
                    <a:pt x="1157288" y="0"/>
                  </a:lnTo>
                  <a:lnTo>
                    <a:pt x="1152525" y="204788"/>
                  </a:lnTo>
                  <a:lnTo>
                    <a:pt x="504825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3FEE47D2-4044-45B1-84D3-5A6E3F46AFE1}"/>
                </a:ext>
              </a:extLst>
            </p:cNvPr>
            <p:cNvSpPr/>
            <p:nvPr/>
          </p:nvSpPr>
          <p:spPr>
            <a:xfrm>
              <a:off x="3841750" y="3478214"/>
              <a:ext cx="4211638" cy="644525"/>
            </a:xfrm>
            <a:custGeom>
              <a:avLst/>
              <a:gdLst>
                <a:gd name="connsiteX0" fmla="*/ 2144931 w 4211678"/>
                <a:gd name="connsiteY0" fmla="*/ 356922 h 645859"/>
                <a:gd name="connsiteX1" fmla="*/ 1533064 w 4211678"/>
                <a:gd name="connsiteY1" fmla="*/ 401113 h 645859"/>
                <a:gd name="connsiteX2" fmla="*/ 1250926 w 4211678"/>
                <a:gd name="connsiteY2" fmla="*/ 458900 h 645859"/>
                <a:gd name="connsiteX3" fmla="*/ 958590 w 4211678"/>
                <a:gd name="connsiteY3" fmla="*/ 520087 h 645859"/>
                <a:gd name="connsiteX4" fmla="*/ 628862 w 4211678"/>
                <a:gd name="connsiteY4" fmla="*/ 591471 h 645859"/>
                <a:gd name="connsiteX5" fmla="*/ 435104 w 4211678"/>
                <a:gd name="connsiteY5" fmla="*/ 642460 h 645859"/>
                <a:gd name="connsiteX6" fmla="*/ 401112 w 4211678"/>
                <a:gd name="connsiteY6" fmla="*/ 645859 h 645859"/>
                <a:gd name="connsiteX7" fmla="*/ 343325 w 4211678"/>
                <a:gd name="connsiteY7" fmla="*/ 625464 h 645859"/>
                <a:gd name="connsiteX8" fmla="*/ 268541 w 4211678"/>
                <a:gd name="connsiteY8" fmla="*/ 588072 h 645859"/>
                <a:gd name="connsiteX9" fmla="*/ 197157 w 4211678"/>
                <a:gd name="connsiteY9" fmla="*/ 540482 h 645859"/>
                <a:gd name="connsiteX10" fmla="*/ 163164 w 4211678"/>
                <a:gd name="connsiteY10" fmla="*/ 509889 h 645859"/>
                <a:gd name="connsiteX11" fmla="*/ 95179 w 4211678"/>
                <a:gd name="connsiteY11" fmla="*/ 435105 h 645859"/>
                <a:gd name="connsiteX12" fmla="*/ 44190 w 4211678"/>
                <a:gd name="connsiteY12" fmla="*/ 370519 h 645859"/>
                <a:gd name="connsiteX13" fmla="*/ 10197 w 4211678"/>
                <a:gd name="connsiteY13" fmla="*/ 316131 h 645859"/>
                <a:gd name="connsiteX14" fmla="*/ 0 w 4211678"/>
                <a:gd name="connsiteY14" fmla="*/ 282139 h 645859"/>
                <a:gd name="connsiteX15" fmla="*/ 0 w 4211678"/>
                <a:gd name="connsiteY15" fmla="*/ 265142 h 645859"/>
                <a:gd name="connsiteX16" fmla="*/ 6798 w 4211678"/>
                <a:gd name="connsiteY16" fmla="*/ 254945 h 645859"/>
                <a:gd name="connsiteX17" fmla="*/ 30593 w 4211678"/>
                <a:gd name="connsiteY17" fmla="*/ 251545 h 645859"/>
                <a:gd name="connsiteX18" fmla="*/ 67985 w 4211678"/>
                <a:gd name="connsiteY18" fmla="*/ 258344 h 645859"/>
                <a:gd name="connsiteX19" fmla="*/ 108776 w 4211678"/>
                <a:gd name="connsiteY19" fmla="*/ 282139 h 645859"/>
                <a:gd name="connsiteX20" fmla="*/ 163164 w 4211678"/>
                <a:gd name="connsiteY20" fmla="*/ 312732 h 645859"/>
                <a:gd name="connsiteX21" fmla="*/ 224351 w 4211678"/>
                <a:gd name="connsiteY21" fmla="*/ 339926 h 645859"/>
                <a:gd name="connsiteX22" fmla="*/ 285537 w 4211678"/>
                <a:gd name="connsiteY22" fmla="*/ 360322 h 645859"/>
                <a:gd name="connsiteX23" fmla="*/ 377317 w 4211678"/>
                <a:gd name="connsiteY23" fmla="*/ 380717 h 645859"/>
                <a:gd name="connsiteX24" fmla="*/ 479295 w 4211678"/>
                <a:gd name="connsiteY24" fmla="*/ 387516 h 645859"/>
                <a:gd name="connsiteX25" fmla="*/ 642459 w 4211678"/>
                <a:gd name="connsiteY25" fmla="*/ 380717 h 645859"/>
                <a:gd name="connsiteX26" fmla="*/ 1383497 w 4211678"/>
                <a:gd name="connsiteY26" fmla="*/ 258344 h 645859"/>
                <a:gd name="connsiteX27" fmla="*/ 1536464 w 4211678"/>
                <a:gd name="connsiteY27" fmla="*/ 220952 h 645859"/>
                <a:gd name="connsiteX28" fmla="*/ 2631024 w 4211678"/>
                <a:gd name="connsiteY28" fmla="*/ 125773 h 645859"/>
                <a:gd name="connsiteX29" fmla="*/ 2828181 w 4211678"/>
                <a:gd name="connsiteY29" fmla="*/ 135971 h 645859"/>
                <a:gd name="connsiteX30" fmla="*/ 3198700 w 4211678"/>
                <a:gd name="connsiteY30" fmla="*/ 112176 h 645859"/>
                <a:gd name="connsiteX31" fmla="*/ 3450245 w 4211678"/>
                <a:gd name="connsiteY31" fmla="*/ 91780 h 645859"/>
                <a:gd name="connsiteX32" fmla="*/ 3613409 w 4211678"/>
                <a:gd name="connsiteY32" fmla="*/ 67986 h 645859"/>
                <a:gd name="connsiteX33" fmla="*/ 3660999 w 4211678"/>
                <a:gd name="connsiteY33" fmla="*/ 57788 h 645859"/>
                <a:gd name="connsiteX34" fmla="*/ 3783372 w 4211678"/>
                <a:gd name="connsiteY34" fmla="*/ 0 h 645859"/>
                <a:gd name="connsiteX35" fmla="*/ 3800368 w 4211678"/>
                <a:gd name="connsiteY35" fmla="*/ 3400 h 645859"/>
                <a:gd name="connsiteX36" fmla="*/ 3871753 w 4211678"/>
                <a:gd name="connsiteY36" fmla="*/ 23795 h 645859"/>
                <a:gd name="connsiteX37" fmla="*/ 3963533 w 4211678"/>
                <a:gd name="connsiteY37" fmla="*/ 57788 h 645859"/>
                <a:gd name="connsiteX38" fmla="*/ 4041716 w 4211678"/>
                <a:gd name="connsiteY38" fmla="*/ 91780 h 645859"/>
                <a:gd name="connsiteX39" fmla="*/ 4102902 w 4211678"/>
                <a:gd name="connsiteY39" fmla="*/ 129172 h 645859"/>
                <a:gd name="connsiteX40" fmla="*/ 4153891 w 4211678"/>
                <a:gd name="connsiteY40" fmla="*/ 173362 h 645859"/>
                <a:gd name="connsiteX41" fmla="*/ 4187884 w 4211678"/>
                <a:gd name="connsiteY41" fmla="*/ 217553 h 645859"/>
                <a:gd name="connsiteX42" fmla="*/ 4204880 w 4211678"/>
                <a:gd name="connsiteY42" fmla="*/ 254945 h 645859"/>
                <a:gd name="connsiteX43" fmla="*/ 4211678 w 4211678"/>
                <a:gd name="connsiteY43" fmla="*/ 285538 h 645859"/>
                <a:gd name="connsiteX44" fmla="*/ 4201481 w 4211678"/>
                <a:gd name="connsiteY44" fmla="*/ 302534 h 645859"/>
                <a:gd name="connsiteX45" fmla="*/ 4181085 w 4211678"/>
                <a:gd name="connsiteY45" fmla="*/ 322930 h 645859"/>
                <a:gd name="connsiteX46" fmla="*/ 4133496 w 4211678"/>
                <a:gd name="connsiteY46" fmla="*/ 333128 h 645859"/>
                <a:gd name="connsiteX47" fmla="*/ 4058712 w 4211678"/>
                <a:gd name="connsiteY47" fmla="*/ 333128 h 645859"/>
                <a:gd name="connsiteX48" fmla="*/ 3698391 w 4211678"/>
                <a:gd name="connsiteY48" fmla="*/ 309333 h 645859"/>
                <a:gd name="connsiteX49" fmla="*/ 3181704 w 4211678"/>
                <a:gd name="connsiteY49" fmla="*/ 319531 h 645859"/>
                <a:gd name="connsiteX50" fmla="*/ 2685412 w 4211678"/>
                <a:gd name="connsiteY50" fmla="*/ 336527 h 645859"/>
                <a:gd name="connsiteX51" fmla="*/ 2559640 w 4211678"/>
                <a:gd name="connsiteY51" fmla="*/ 322930 h 645859"/>
                <a:gd name="connsiteX52" fmla="*/ 2144931 w 4211678"/>
                <a:gd name="connsiteY52" fmla="*/ 356922 h 645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211678" h="645859">
                  <a:moveTo>
                    <a:pt x="2144931" y="356922"/>
                  </a:moveTo>
                  <a:lnTo>
                    <a:pt x="1533064" y="401113"/>
                  </a:lnTo>
                  <a:lnTo>
                    <a:pt x="1250926" y="458900"/>
                  </a:lnTo>
                  <a:lnTo>
                    <a:pt x="958590" y="520087"/>
                  </a:lnTo>
                  <a:lnTo>
                    <a:pt x="628862" y="591471"/>
                  </a:lnTo>
                  <a:lnTo>
                    <a:pt x="435104" y="642460"/>
                  </a:lnTo>
                  <a:lnTo>
                    <a:pt x="401112" y="645859"/>
                  </a:lnTo>
                  <a:lnTo>
                    <a:pt x="343325" y="625464"/>
                  </a:lnTo>
                  <a:lnTo>
                    <a:pt x="268541" y="588072"/>
                  </a:lnTo>
                  <a:lnTo>
                    <a:pt x="197157" y="540482"/>
                  </a:lnTo>
                  <a:lnTo>
                    <a:pt x="163164" y="509889"/>
                  </a:lnTo>
                  <a:lnTo>
                    <a:pt x="95179" y="435105"/>
                  </a:lnTo>
                  <a:lnTo>
                    <a:pt x="44190" y="370519"/>
                  </a:lnTo>
                  <a:lnTo>
                    <a:pt x="10197" y="316131"/>
                  </a:lnTo>
                  <a:lnTo>
                    <a:pt x="0" y="282139"/>
                  </a:lnTo>
                  <a:lnTo>
                    <a:pt x="0" y="265142"/>
                  </a:lnTo>
                  <a:lnTo>
                    <a:pt x="6798" y="254945"/>
                  </a:lnTo>
                  <a:lnTo>
                    <a:pt x="30593" y="251545"/>
                  </a:lnTo>
                  <a:lnTo>
                    <a:pt x="67985" y="258344"/>
                  </a:lnTo>
                  <a:lnTo>
                    <a:pt x="108776" y="282139"/>
                  </a:lnTo>
                  <a:lnTo>
                    <a:pt x="163164" y="312732"/>
                  </a:lnTo>
                  <a:lnTo>
                    <a:pt x="224351" y="339926"/>
                  </a:lnTo>
                  <a:lnTo>
                    <a:pt x="285537" y="360322"/>
                  </a:lnTo>
                  <a:lnTo>
                    <a:pt x="377317" y="380717"/>
                  </a:lnTo>
                  <a:lnTo>
                    <a:pt x="479295" y="387516"/>
                  </a:lnTo>
                  <a:lnTo>
                    <a:pt x="642459" y="380717"/>
                  </a:lnTo>
                  <a:lnTo>
                    <a:pt x="1383497" y="258344"/>
                  </a:lnTo>
                  <a:lnTo>
                    <a:pt x="1536464" y="220952"/>
                  </a:lnTo>
                  <a:lnTo>
                    <a:pt x="2631024" y="125773"/>
                  </a:lnTo>
                  <a:lnTo>
                    <a:pt x="2828181" y="135971"/>
                  </a:lnTo>
                  <a:lnTo>
                    <a:pt x="3198700" y="112176"/>
                  </a:lnTo>
                  <a:lnTo>
                    <a:pt x="3450245" y="91780"/>
                  </a:lnTo>
                  <a:lnTo>
                    <a:pt x="3613409" y="67986"/>
                  </a:lnTo>
                  <a:lnTo>
                    <a:pt x="3660999" y="57788"/>
                  </a:lnTo>
                  <a:lnTo>
                    <a:pt x="3783372" y="0"/>
                  </a:lnTo>
                  <a:lnTo>
                    <a:pt x="3800368" y="3400"/>
                  </a:lnTo>
                  <a:lnTo>
                    <a:pt x="3871753" y="23795"/>
                  </a:lnTo>
                  <a:lnTo>
                    <a:pt x="3963533" y="57788"/>
                  </a:lnTo>
                  <a:lnTo>
                    <a:pt x="4041716" y="91780"/>
                  </a:lnTo>
                  <a:lnTo>
                    <a:pt x="4102902" y="129172"/>
                  </a:lnTo>
                  <a:lnTo>
                    <a:pt x="4153891" y="173362"/>
                  </a:lnTo>
                  <a:lnTo>
                    <a:pt x="4187884" y="217553"/>
                  </a:lnTo>
                  <a:lnTo>
                    <a:pt x="4204880" y="254945"/>
                  </a:lnTo>
                  <a:lnTo>
                    <a:pt x="4211678" y="285538"/>
                  </a:lnTo>
                  <a:lnTo>
                    <a:pt x="4201481" y="302534"/>
                  </a:lnTo>
                  <a:lnTo>
                    <a:pt x="4181085" y="322930"/>
                  </a:lnTo>
                  <a:lnTo>
                    <a:pt x="4133496" y="333128"/>
                  </a:lnTo>
                  <a:lnTo>
                    <a:pt x="4058712" y="333128"/>
                  </a:lnTo>
                  <a:lnTo>
                    <a:pt x="3698391" y="309333"/>
                  </a:lnTo>
                  <a:lnTo>
                    <a:pt x="3181704" y="319531"/>
                  </a:lnTo>
                  <a:lnTo>
                    <a:pt x="2685412" y="336527"/>
                  </a:lnTo>
                  <a:lnTo>
                    <a:pt x="2559640" y="322930"/>
                  </a:lnTo>
                  <a:lnTo>
                    <a:pt x="2144931" y="356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CD28BC98-4B9B-4BBA-B84A-0794239A4624}"/>
                </a:ext>
              </a:extLst>
            </p:cNvPr>
            <p:cNvSpPr/>
            <p:nvPr/>
          </p:nvSpPr>
          <p:spPr>
            <a:xfrm>
              <a:off x="3838575" y="3814763"/>
              <a:ext cx="1619250" cy="1225550"/>
            </a:xfrm>
            <a:custGeom>
              <a:avLst/>
              <a:gdLst>
                <a:gd name="connsiteX0" fmla="*/ 1047750 w 1619250"/>
                <a:gd name="connsiteY0" fmla="*/ 616743 h 1226343"/>
                <a:gd name="connsiteX1" fmla="*/ 881063 w 1619250"/>
                <a:gd name="connsiteY1" fmla="*/ 750093 h 1226343"/>
                <a:gd name="connsiteX2" fmla="*/ 742950 w 1619250"/>
                <a:gd name="connsiteY2" fmla="*/ 850106 h 1226343"/>
                <a:gd name="connsiteX3" fmla="*/ 540544 w 1619250"/>
                <a:gd name="connsiteY3" fmla="*/ 981075 h 1226343"/>
                <a:gd name="connsiteX4" fmla="*/ 328613 w 1619250"/>
                <a:gd name="connsiteY4" fmla="*/ 1095375 h 1226343"/>
                <a:gd name="connsiteX5" fmla="*/ 71438 w 1619250"/>
                <a:gd name="connsiteY5" fmla="*/ 1219200 h 1226343"/>
                <a:gd name="connsiteX6" fmla="*/ 38100 w 1619250"/>
                <a:gd name="connsiteY6" fmla="*/ 1226343 h 1226343"/>
                <a:gd name="connsiteX7" fmla="*/ 11906 w 1619250"/>
                <a:gd name="connsiteY7" fmla="*/ 1226343 h 1226343"/>
                <a:gd name="connsiteX8" fmla="*/ 0 w 1619250"/>
                <a:gd name="connsiteY8" fmla="*/ 1216818 h 1226343"/>
                <a:gd name="connsiteX9" fmla="*/ 0 w 1619250"/>
                <a:gd name="connsiteY9" fmla="*/ 1200150 h 1226343"/>
                <a:gd name="connsiteX10" fmla="*/ 14288 w 1619250"/>
                <a:gd name="connsiteY10" fmla="*/ 1178718 h 1226343"/>
                <a:gd name="connsiteX11" fmla="*/ 42863 w 1619250"/>
                <a:gd name="connsiteY11" fmla="*/ 1150143 h 1226343"/>
                <a:gd name="connsiteX12" fmla="*/ 285750 w 1619250"/>
                <a:gd name="connsiteY12" fmla="*/ 995362 h 1226343"/>
                <a:gd name="connsiteX13" fmla="*/ 569119 w 1619250"/>
                <a:gd name="connsiteY13" fmla="*/ 776287 h 1226343"/>
                <a:gd name="connsiteX14" fmla="*/ 866775 w 1619250"/>
                <a:gd name="connsiteY14" fmla="*/ 521493 h 1226343"/>
                <a:gd name="connsiteX15" fmla="*/ 1102519 w 1619250"/>
                <a:gd name="connsiteY15" fmla="*/ 269081 h 1226343"/>
                <a:gd name="connsiteX16" fmla="*/ 1269206 w 1619250"/>
                <a:gd name="connsiteY16" fmla="*/ 64293 h 1226343"/>
                <a:gd name="connsiteX17" fmla="*/ 1619250 w 1619250"/>
                <a:gd name="connsiteY17" fmla="*/ 0 h 1226343"/>
                <a:gd name="connsiteX18" fmla="*/ 1550194 w 1619250"/>
                <a:gd name="connsiteY18" fmla="*/ 95250 h 1226343"/>
                <a:gd name="connsiteX19" fmla="*/ 1319213 w 1619250"/>
                <a:gd name="connsiteY19" fmla="*/ 347662 h 1226343"/>
                <a:gd name="connsiteX20" fmla="*/ 1157288 w 1619250"/>
                <a:gd name="connsiteY20" fmla="*/ 514350 h 1226343"/>
                <a:gd name="connsiteX21" fmla="*/ 1047750 w 1619250"/>
                <a:gd name="connsiteY21" fmla="*/ 616743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19250" h="1226343">
                  <a:moveTo>
                    <a:pt x="1047750" y="616743"/>
                  </a:moveTo>
                  <a:lnTo>
                    <a:pt x="881063" y="750093"/>
                  </a:lnTo>
                  <a:lnTo>
                    <a:pt x="742950" y="850106"/>
                  </a:lnTo>
                  <a:lnTo>
                    <a:pt x="540544" y="981075"/>
                  </a:lnTo>
                  <a:lnTo>
                    <a:pt x="328613" y="1095375"/>
                  </a:lnTo>
                  <a:lnTo>
                    <a:pt x="71438" y="1219200"/>
                  </a:lnTo>
                  <a:lnTo>
                    <a:pt x="38100" y="1226343"/>
                  </a:lnTo>
                  <a:lnTo>
                    <a:pt x="11906" y="1226343"/>
                  </a:lnTo>
                  <a:lnTo>
                    <a:pt x="0" y="1216818"/>
                  </a:lnTo>
                  <a:lnTo>
                    <a:pt x="0" y="1200150"/>
                  </a:lnTo>
                  <a:lnTo>
                    <a:pt x="14288" y="1178718"/>
                  </a:lnTo>
                  <a:lnTo>
                    <a:pt x="42863" y="1150143"/>
                  </a:lnTo>
                  <a:lnTo>
                    <a:pt x="285750" y="995362"/>
                  </a:lnTo>
                  <a:lnTo>
                    <a:pt x="569119" y="776287"/>
                  </a:lnTo>
                  <a:lnTo>
                    <a:pt x="866775" y="521493"/>
                  </a:lnTo>
                  <a:lnTo>
                    <a:pt x="1102519" y="269081"/>
                  </a:lnTo>
                  <a:lnTo>
                    <a:pt x="1269206" y="64293"/>
                  </a:lnTo>
                  <a:lnTo>
                    <a:pt x="1619250" y="0"/>
                  </a:lnTo>
                  <a:lnTo>
                    <a:pt x="1550194" y="95250"/>
                  </a:lnTo>
                  <a:lnTo>
                    <a:pt x="1319213" y="347662"/>
                  </a:lnTo>
                  <a:lnTo>
                    <a:pt x="1157288" y="514350"/>
                  </a:lnTo>
                  <a:lnTo>
                    <a:pt x="1047750" y="616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5BB73A42-7FA1-4F04-9FD0-F8208E6F67D5}"/>
                </a:ext>
              </a:extLst>
            </p:cNvPr>
            <p:cNvSpPr/>
            <p:nvPr/>
          </p:nvSpPr>
          <p:spPr>
            <a:xfrm>
              <a:off x="6291263" y="3751263"/>
              <a:ext cx="2157412" cy="1287462"/>
            </a:xfrm>
            <a:custGeom>
              <a:avLst/>
              <a:gdLst>
                <a:gd name="connsiteX0" fmla="*/ 788193 w 2157412"/>
                <a:gd name="connsiteY0" fmla="*/ 778669 h 1288256"/>
                <a:gd name="connsiteX1" fmla="*/ 283368 w 2157412"/>
                <a:gd name="connsiteY1" fmla="*/ 278606 h 1288256"/>
                <a:gd name="connsiteX2" fmla="*/ 0 w 2157412"/>
                <a:gd name="connsiteY2" fmla="*/ 0 h 1288256"/>
                <a:gd name="connsiteX3" fmla="*/ 259556 w 2157412"/>
                <a:gd name="connsiteY3" fmla="*/ 23812 h 1288256"/>
                <a:gd name="connsiteX4" fmla="*/ 359568 w 2157412"/>
                <a:gd name="connsiteY4" fmla="*/ 109537 h 1288256"/>
                <a:gd name="connsiteX5" fmla="*/ 559593 w 2157412"/>
                <a:gd name="connsiteY5" fmla="*/ 266700 h 1288256"/>
                <a:gd name="connsiteX6" fmla="*/ 890587 w 2157412"/>
                <a:gd name="connsiteY6" fmla="*/ 521494 h 1288256"/>
                <a:gd name="connsiteX7" fmla="*/ 1164431 w 2157412"/>
                <a:gd name="connsiteY7" fmla="*/ 731044 h 1288256"/>
                <a:gd name="connsiteX8" fmla="*/ 1293018 w 2157412"/>
                <a:gd name="connsiteY8" fmla="*/ 816769 h 1288256"/>
                <a:gd name="connsiteX9" fmla="*/ 1485900 w 2157412"/>
                <a:gd name="connsiteY9" fmla="*/ 921544 h 1288256"/>
                <a:gd name="connsiteX10" fmla="*/ 1745456 w 2157412"/>
                <a:gd name="connsiteY10" fmla="*/ 1031081 h 1288256"/>
                <a:gd name="connsiteX11" fmla="*/ 2043112 w 2157412"/>
                <a:gd name="connsiteY11" fmla="*/ 1121569 h 1288256"/>
                <a:gd name="connsiteX12" fmla="*/ 2097881 w 2157412"/>
                <a:gd name="connsiteY12" fmla="*/ 1138237 h 1288256"/>
                <a:gd name="connsiteX13" fmla="*/ 2133600 w 2157412"/>
                <a:gd name="connsiteY13" fmla="*/ 1154906 h 1288256"/>
                <a:gd name="connsiteX14" fmla="*/ 2150268 w 2157412"/>
                <a:gd name="connsiteY14" fmla="*/ 1169194 h 1288256"/>
                <a:gd name="connsiteX15" fmla="*/ 2157412 w 2157412"/>
                <a:gd name="connsiteY15" fmla="*/ 1181100 h 1288256"/>
                <a:gd name="connsiteX16" fmla="*/ 2150268 w 2157412"/>
                <a:gd name="connsiteY16" fmla="*/ 1197769 h 1288256"/>
                <a:gd name="connsiteX17" fmla="*/ 2128837 w 2157412"/>
                <a:gd name="connsiteY17" fmla="*/ 1212056 h 1288256"/>
                <a:gd name="connsiteX18" fmla="*/ 2069306 w 2157412"/>
                <a:gd name="connsiteY18" fmla="*/ 1235869 h 1288256"/>
                <a:gd name="connsiteX19" fmla="*/ 1919287 w 2157412"/>
                <a:gd name="connsiteY19" fmla="*/ 1264444 h 1288256"/>
                <a:gd name="connsiteX20" fmla="*/ 1738312 w 2157412"/>
                <a:gd name="connsiteY20" fmla="*/ 1278731 h 1288256"/>
                <a:gd name="connsiteX21" fmla="*/ 1569243 w 2157412"/>
                <a:gd name="connsiteY21" fmla="*/ 1288256 h 1288256"/>
                <a:gd name="connsiteX22" fmla="*/ 1454943 w 2157412"/>
                <a:gd name="connsiteY22" fmla="*/ 1288256 h 1288256"/>
                <a:gd name="connsiteX23" fmla="*/ 1388268 w 2157412"/>
                <a:gd name="connsiteY23" fmla="*/ 1283494 h 1288256"/>
                <a:gd name="connsiteX24" fmla="*/ 1335881 w 2157412"/>
                <a:gd name="connsiteY24" fmla="*/ 1273969 h 1288256"/>
                <a:gd name="connsiteX25" fmla="*/ 1285875 w 2157412"/>
                <a:gd name="connsiteY25" fmla="*/ 1252537 h 1288256"/>
                <a:gd name="connsiteX26" fmla="*/ 1226343 w 2157412"/>
                <a:gd name="connsiteY26" fmla="*/ 1216819 h 1288256"/>
                <a:gd name="connsiteX27" fmla="*/ 1040606 w 2157412"/>
                <a:gd name="connsiteY27" fmla="*/ 1040606 h 1288256"/>
                <a:gd name="connsiteX28" fmla="*/ 788193 w 2157412"/>
                <a:gd name="connsiteY28" fmla="*/ 778669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7412" h="1288256">
                  <a:moveTo>
                    <a:pt x="788193" y="778669"/>
                  </a:moveTo>
                  <a:lnTo>
                    <a:pt x="283368" y="278606"/>
                  </a:lnTo>
                  <a:lnTo>
                    <a:pt x="0" y="0"/>
                  </a:lnTo>
                  <a:lnTo>
                    <a:pt x="259556" y="23812"/>
                  </a:lnTo>
                  <a:lnTo>
                    <a:pt x="359568" y="109537"/>
                  </a:lnTo>
                  <a:lnTo>
                    <a:pt x="559593" y="266700"/>
                  </a:lnTo>
                  <a:lnTo>
                    <a:pt x="890587" y="521494"/>
                  </a:lnTo>
                  <a:lnTo>
                    <a:pt x="1164431" y="731044"/>
                  </a:lnTo>
                  <a:lnTo>
                    <a:pt x="1293018" y="816769"/>
                  </a:lnTo>
                  <a:lnTo>
                    <a:pt x="1485900" y="921544"/>
                  </a:lnTo>
                  <a:lnTo>
                    <a:pt x="1745456" y="1031081"/>
                  </a:lnTo>
                  <a:lnTo>
                    <a:pt x="2043112" y="1121569"/>
                  </a:lnTo>
                  <a:lnTo>
                    <a:pt x="2097881" y="1138237"/>
                  </a:lnTo>
                  <a:lnTo>
                    <a:pt x="2133600" y="1154906"/>
                  </a:lnTo>
                  <a:lnTo>
                    <a:pt x="2150268" y="1169194"/>
                  </a:lnTo>
                  <a:lnTo>
                    <a:pt x="2157412" y="1181100"/>
                  </a:lnTo>
                  <a:lnTo>
                    <a:pt x="2150268" y="1197769"/>
                  </a:lnTo>
                  <a:lnTo>
                    <a:pt x="2128837" y="1212056"/>
                  </a:lnTo>
                  <a:lnTo>
                    <a:pt x="2069306" y="1235869"/>
                  </a:lnTo>
                  <a:lnTo>
                    <a:pt x="1919287" y="1264444"/>
                  </a:lnTo>
                  <a:lnTo>
                    <a:pt x="1738312" y="1278731"/>
                  </a:lnTo>
                  <a:lnTo>
                    <a:pt x="1569243" y="1288256"/>
                  </a:lnTo>
                  <a:lnTo>
                    <a:pt x="1454943" y="1288256"/>
                  </a:lnTo>
                  <a:lnTo>
                    <a:pt x="1388268" y="1283494"/>
                  </a:lnTo>
                  <a:lnTo>
                    <a:pt x="1335881" y="1273969"/>
                  </a:lnTo>
                  <a:lnTo>
                    <a:pt x="1285875" y="1252537"/>
                  </a:lnTo>
                  <a:lnTo>
                    <a:pt x="1226343" y="1216819"/>
                  </a:lnTo>
                  <a:lnTo>
                    <a:pt x="1040606" y="1040606"/>
                  </a:lnTo>
                  <a:lnTo>
                    <a:pt x="788193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34770976-82CE-448C-96C1-A8A97304B7EA}"/>
                </a:ext>
              </a:extLst>
            </p:cNvPr>
            <p:cNvSpPr/>
            <p:nvPr/>
          </p:nvSpPr>
          <p:spPr>
            <a:xfrm>
              <a:off x="5634039" y="4010026"/>
              <a:ext cx="522287" cy="1585913"/>
            </a:xfrm>
            <a:custGeom>
              <a:avLst/>
              <a:gdLst>
                <a:gd name="connsiteX0" fmla="*/ 185737 w 521493"/>
                <a:gd name="connsiteY0" fmla="*/ 1104900 h 1585913"/>
                <a:gd name="connsiteX1" fmla="*/ 188118 w 521493"/>
                <a:gd name="connsiteY1" fmla="*/ 359569 h 1585913"/>
                <a:gd name="connsiteX2" fmla="*/ 183356 w 521493"/>
                <a:gd name="connsiteY2" fmla="*/ 292894 h 1585913"/>
                <a:gd name="connsiteX3" fmla="*/ 176212 w 521493"/>
                <a:gd name="connsiteY3" fmla="*/ 238125 h 1585913"/>
                <a:gd name="connsiteX4" fmla="*/ 164306 w 521493"/>
                <a:gd name="connsiteY4" fmla="*/ 195263 h 1585913"/>
                <a:gd name="connsiteX5" fmla="*/ 147637 w 521493"/>
                <a:gd name="connsiteY5" fmla="*/ 166688 h 1585913"/>
                <a:gd name="connsiteX6" fmla="*/ 123825 w 521493"/>
                <a:gd name="connsiteY6" fmla="*/ 135731 h 1585913"/>
                <a:gd name="connsiteX7" fmla="*/ 95250 w 521493"/>
                <a:gd name="connsiteY7" fmla="*/ 107156 h 1585913"/>
                <a:gd name="connsiteX8" fmla="*/ 54768 w 521493"/>
                <a:gd name="connsiteY8" fmla="*/ 83344 h 1585913"/>
                <a:gd name="connsiteX9" fmla="*/ 26193 w 521493"/>
                <a:gd name="connsiteY9" fmla="*/ 69056 h 1585913"/>
                <a:gd name="connsiteX10" fmla="*/ 7143 w 521493"/>
                <a:gd name="connsiteY10" fmla="*/ 50006 h 1585913"/>
                <a:gd name="connsiteX11" fmla="*/ 0 w 521493"/>
                <a:gd name="connsiteY11" fmla="*/ 26194 h 1585913"/>
                <a:gd name="connsiteX12" fmla="*/ 7143 w 521493"/>
                <a:gd name="connsiteY12" fmla="*/ 9525 h 1585913"/>
                <a:gd name="connsiteX13" fmla="*/ 28575 w 521493"/>
                <a:gd name="connsiteY13" fmla="*/ 4763 h 1585913"/>
                <a:gd name="connsiteX14" fmla="*/ 64293 w 521493"/>
                <a:gd name="connsiteY14" fmla="*/ 0 h 1585913"/>
                <a:gd name="connsiteX15" fmla="*/ 128587 w 521493"/>
                <a:gd name="connsiteY15" fmla="*/ 7144 h 1585913"/>
                <a:gd name="connsiteX16" fmla="*/ 223837 w 521493"/>
                <a:gd name="connsiteY16" fmla="*/ 26194 h 1585913"/>
                <a:gd name="connsiteX17" fmla="*/ 319087 w 521493"/>
                <a:gd name="connsiteY17" fmla="*/ 52388 h 1585913"/>
                <a:gd name="connsiteX18" fmla="*/ 388143 w 521493"/>
                <a:gd name="connsiteY18" fmla="*/ 83344 h 1585913"/>
                <a:gd name="connsiteX19" fmla="*/ 438150 w 521493"/>
                <a:gd name="connsiteY19" fmla="*/ 111919 h 1585913"/>
                <a:gd name="connsiteX20" fmla="*/ 473868 w 521493"/>
                <a:gd name="connsiteY20" fmla="*/ 145256 h 1585913"/>
                <a:gd name="connsiteX21" fmla="*/ 504825 w 521493"/>
                <a:gd name="connsiteY21" fmla="*/ 173831 h 1585913"/>
                <a:gd name="connsiteX22" fmla="*/ 521493 w 521493"/>
                <a:gd name="connsiteY22" fmla="*/ 204788 h 1585913"/>
                <a:gd name="connsiteX23" fmla="*/ 521493 w 521493"/>
                <a:gd name="connsiteY23" fmla="*/ 221456 h 1585913"/>
                <a:gd name="connsiteX24" fmla="*/ 509587 w 521493"/>
                <a:gd name="connsiteY24" fmla="*/ 242888 h 1585913"/>
                <a:gd name="connsiteX25" fmla="*/ 478631 w 521493"/>
                <a:gd name="connsiteY25" fmla="*/ 266700 h 1585913"/>
                <a:gd name="connsiteX26" fmla="*/ 454818 w 521493"/>
                <a:gd name="connsiteY26" fmla="*/ 304800 h 1585913"/>
                <a:gd name="connsiteX27" fmla="*/ 438150 w 521493"/>
                <a:gd name="connsiteY27" fmla="*/ 369094 h 1585913"/>
                <a:gd name="connsiteX28" fmla="*/ 431006 w 521493"/>
                <a:gd name="connsiteY28" fmla="*/ 433388 h 1585913"/>
                <a:gd name="connsiteX29" fmla="*/ 438150 w 521493"/>
                <a:gd name="connsiteY29" fmla="*/ 783431 h 1585913"/>
                <a:gd name="connsiteX30" fmla="*/ 428625 w 521493"/>
                <a:gd name="connsiteY30" fmla="*/ 1071563 h 1585913"/>
                <a:gd name="connsiteX31" fmla="*/ 411956 w 521493"/>
                <a:gd name="connsiteY31" fmla="*/ 1557338 h 1585913"/>
                <a:gd name="connsiteX32" fmla="*/ 188118 w 521493"/>
                <a:gd name="connsiteY32" fmla="*/ 1585913 h 1585913"/>
                <a:gd name="connsiteX33" fmla="*/ 185737 w 521493"/>
                <a:gd name="connsiteY33" fmla="*/ 1104900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585913">
                  <a:moveTo>
                    <a:pt x="185737" y="1104900"/>
                  </a:moveTo>
                  <a:cubicBezTo>
                    <a:pt x="186531" y="856456"/>
                    <a:pt x="187324" y="608013"/>
                    <a:pt x="188118" y="359569"/>
                  </a:cubicBezTo>
                  <a:lnTo>
                    <a:pt x="183356" y="292894"/>
                  </a:lnTo>
                  <a:lnTo>
                    <a:pt x="176212" y="238125"/>
                  </a:lnTo>
                  <a:lnTo>
                    <a:pt x="164306" y="195263"/>
                  </a:lnTo>
                  <a:lnTo>
                    <a:pt x="147637" y="166688"/>
                  </a:lnTo>
                  <a:lnTo>
                    <a:pt x="123825" y="135731"/>
                  </a:lnTo>
                  <a:lnTo>
                    <a:pt x="95250" y="107156"/>
                  </a:lnTo>
                  <a:lnTo>
                    <a:pt x="54768" y="83344"/>
                  </a:lnTo>
                  <a:lnTo>
                    <a:pt x="26193" y="69056"/>
                  </a:lnTo>
                  <a:lnTo>
                    <a:pt x="7143" y="50006"/>
                  </a:lnTo>
                  <a:lnTo>
                    <a:pt x="0" y="26194"/>
                  </a:lnTo>
                  <a:lnTo>
                    <a:pt x="7143" y="9525"/>
                  </a:lnTo>
                  <a:lnTo>
                    <a:pt x="28575" y="4763"/>
                  </a:lnTo>
                  <a:lnTo>
                    <a:pt x="64293" y="0"/>
                  </a:lnTo>
                  <a:lnTo>
                    <a:pt x="128587" y="7144"/>
                  </a:lnTo>
                  <a:lnTo>
                    <a:pt x="223837" y="26194"/>
                  </a:lnTo>
                  <a:lnTo>
                    <a:pt x="319087" y="52388"/>
                  </a:lnTo>
                  <a:lnTo>
                    <a:pt x="388143" y="83344"/>
                  </a:lnTo>
                  <a:lnTo>
                    <a:pt x="438150" y="111919"/>
                  </a:lnTo>
                  <a:lnTo>
                    <a:pt x="473868" y="145256"/>
                  </a:lnTo>
                  <a:lnTo>
                    <a:pt x="504825" y="173831"/>
                  </a:lnTo>
                  <a:lnTo>
                    <a:pt x="521493" y="204788"/>
                  </a:lnTo>
                  <a:lnTo>
                    <a:pt x="521493" y="221456"/>
                  </a:lnTo>
                  <a:lnTo>
                    <a:pt x="509587" y="242888"/>
                  </a:lnTo>
                  <a:lnTo>
                    <a:pt x="478631" y="266700"/>
                  </a:lnTo>
                  <a:lnTo>
                    <a:pt x="454818" y="304800"/>
                  </a:lnTo>
                  <a:lnTo>
                    <a:pt x="438150" y="369094"/>
                  </a:lnTo>
                  <a:lnTo>
                    <a:pt x="431006" y="433388"/>
                  </a:lnTo>
                  <a:lnTo>
                    <a:pt x="438150" y="783431"/>
                  </a:lnTo>
                  <a:lnTo>
                    <a:pt x="428625" y="1071563"/>
                  </a:lnTo>
                  <a:lnTo>
                    <a:pt x="411956" y="1557338"/>
                  </a:lnTo>
                  <a:lnTo>
                    <a:pt x="188118" y="1585913"/>
                  </a:lnTo>
                  <a:cubicBezTo>
                    <a:pt x="187324" y="1423194"/>
                    <a:pt x="186531" y="1260475"/>
                    <a:pt x="185737" y="1104900"/>
                  </a:cubicBezTo>
                  <a:close/>
                </a:path>
              </a:pathLst>
            </a:custGeom>
            <a:grpFill/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6F63AE00-0FD2-49DD-864C-DA89E7C2C1CE}"/>
                </a:ext>
              </a:extLst>
            </p:cNvPr>
            <p:cNvSpPr/>
            <p:nvPr/>
          </p:nvSpPr>
          <p:spPr>
            <a:xfrm>
              <a:off x="4289426" y="5395914"/>
              <a:ext cx="3349625" cy="490537"/>
            </a:xfrm>
            <a:custGeom>
              <a:avLst/>
              <a:gdLst>
                <a:gd name="connsiteX0" fmla="*/ 2117272 w 3350079"/>
                <a:gd name="connsiteY0" fmla="*/ 261257 h 489857"/>
                <a:gd name="connsiteX1" fmla="*/ 1543050 w 3350079"/>
                <a:gd name="connsiteY1" fmla="*/ 285750 h 489857"/>
                <a:gd name="connsiteX2" fmla="*/ 1156608 w 3350079"/>
                <a:gd name="connsiteY2" fmla="*/ 326571 h 489857"/>
                <a:gd name="connsiteX3" fmla="*/ 996043 w 3350079"/>
                <a:gd name="connsiteY3" fmla="*/ 348343 h 489857"/>
                <a:gd name="connsiteX4" fmla="*/ 756558 w 3350079"/>
                <a:gd name="connsiteY4" fmla="*/ 394607 h 489857"/>
                <a:gd name="connsiteX5" fmla="*/ 536122 w 3350079"/>
                <a:gd name="connsiteY5" fmla="*/ 451757 h 489857"/>
                <a:gd name="connsiteX6" fmla="*/ 413658 w 3350079"/>
                <a:gd name="connsiteY6" fmla="*/ 489857 h 489857"/>
                <a:gd name="connsiteX7" fmla="*/ 391886 w 3350079"/>
                <a:gd name="connsiteY7" fmla="*/ 489857 h 489857"/>
                <a:gd name="connsiteX8" fmla="*/ 302079 w 3350079"/>
                <a:gd name="connsiteY8" fmla="*/ 446314 h 489857"/>
                <a:gd name="connsiteX9" fmla="*/ 157843 w 3350079"/>
                <a:gd name="connsiteY9" fmla="*/ 345621 h 489857"/>
                <a:gd name="connsiteX10" fmla="*/ 59872 w 3350079"/>
                <a:gd name="connsiteY10" fmla="*/ 269421 h 489857"/>
                <a:gd name="connsiteX11" fmla="*/ 16329 w 3350079"/>
                <a:gd name="connsiteY11" fmla="*/ 231321 h 489857"/>
                <a:gd name="connsiteX12" fmla="*/ 2722 w 3350079"/>
                <a:gd name="connsiteY12" fmla="*/ 212271 h 489857"/>
                <a:gd name="connsiteX13" fmla="*/ 0 w 3350079"/>
                <a:gd name="connsiteY13" fmla="*/ 185057 h 489857"/>
                <a:gd name="connsiteX14" fmla="*/ 2722 w 3350079"/>
                <a:gd name="connsiteY14" fmla="*/ 171450 h 489857"/>
                <a:gd name="connsiteX15" fmla="*/ 13608 w 3350079"/>
                <a:gd name="connsiteY15" fmla="*/ 163286 h 489857"/>
                <a:gd name="connsiteX16" fmla="*/ 29936 w 3350079"/>
                <a:gd name="connsiteY16" fmla="*/ 163286 h 489857"/>
                <a:gd name="connsiteX17" fmla="*/ 68036 w 3350079"/>
                <a:gd name="connsiteY17" fmla="*/ 174171 h 489857"/>
                <a:gd name="connsiteX18" fmla="*/ 106136 w 3350079"/>
                <a:gd name="connsiteY18" fmla="*/ 182336 h 489857"/>
                <a:gd name="connsiteX19" fmla="*/ 255815 w 3350079"/>
                <a:gd name="connsiteY19" fmla="*/ 206828 h 489857"/>
                <a:gd name="connsiteX20" fmla="*/ 419100 w 3350079"/>
                <a:gd name="connsiteY20" fmla="*/ 228600 h 489857"/>
                <a:gd name="connsiteX21" fmla="*/ 478972 w 3350079"/>
                <a:gd name="connsiteY21" fmla="*/ 228600 h 489857"/>
                <a:gd name="connsiteX22" fmla="*/ 623208 w 3350079"/>
                <a:gd name="connsiteY22" fmla="*/ 220436 h 489857"/>
                <a:gd name="connsiteX23" fmla="*/ 1012372 w 3350079"/>
                <a:gd name="connsiteY23" fmla="*/ 166007 h 489857"/>
                <a:gd name="connsiteX24" fmla="*/ 1548493 w 3350079"/>
                <a:gd name="connsiteY24" fmla="*/ 106136 h 489857"/>
                <a:gd name="connsiteX25" fmla="*/ 1747158 w 3350079"/>
                <a:gd name="connsiteY25" fmla="*/ 89807 h 489857"/>
                <a:gd name="connsiteX26" fmla="*/ 2373086 w 3350079"/>
                <a:gd name="connsiteY26" fmla="*/ 84364 h 489857"/>
                <a:gd name="connsiteX27" fmla="*/ 2656115 w 3350079"/>
                <a:gd name="connsiteY27" fmla="*/ 68036 h 489857"/>
                <a:gd name="connsiteX28" fmla="*/ 2726872 w 3350079"/>
                <a:gd name="connsiteY28" fmla="*/ 57150 h 489857"/>
                <a:gd name="connsiteX29" fmla="*/ 2873829 w 3350079"/>
                <a:gd name="connsiteY29" fmla="*/ 0 h 489857"/>
                <a:gd name="connsiteX30" fmla="*/ 2901043 w 3350079"/>
                <a:gd name="connsiteY30" fmla="*/ 5443 h 489857"/>
                <a:gd name="connsiteX31" fmla="*/ 3023508 w 3350079"/>
                <a:gd name="connsiteY31" fmla="*/ 48986 h 489857"/>
                <a:gd name="connsiteX32" fmla="*/ 3178629 w 3350079"/>
                <a:gd name="connsiteY32" fmla="*/ 119743 h 489857"/>
                <a:gd name="connsiteX33" fmla="*/ 3317422 w 3350079"/>
                <a:gd name="connsiteY33" fmla="*/ 195943 h 489857"/>
                <a:gd name="connsiteX34" fmla="*/ 3333750 w 3350079"/>
                <a:gd name="connsiteY34" fmla="*/ 214993 h 489857"/>
                <a:gd name="connsiteX35" fmla="*/ 3350079 w 3350079"/>
                <a:gd name="connsiteY35" fmla="*/ 269421 h 489857"/>
                <a:gd name="connsiteX36" fmla="*/ 3350079 w 3350079"/>
                <a:gd name="connsiteY36" fmla="*/ 299357 h 489857"/>
                <a:gd name="connsiteX37" fmla="*/ 3333750 w 3350079"/>
                <a:gd name="connsiteY37" fmla="*/ 332014 h 489857"/>
                <a:gd name="connsiteX38" fmla="*/ 3306536 w 3350079"/>
                <a:gd name="connsiteY38" fmla="*/ 345621 h 489857"/>
                <a:gd name="connsiteX39" fmla="*/ 3265715 w 3350079"/>
                <a:gd name="connsiteY39" fmla="*/ 356507 h 489857"/>
                <a:gd name="connsiteX40" fmla="*/ 3214008 w 3350079"/>
                <a:gd name="connsiteY40" fmla="*/ 351064 h 489857"/>
                <a:gd name="connsiteX41" fmla="*/ 2988129 w 3350079"/>
                <a:gd name="connsiteY41" fmla="*/ 310243 h 489857"/>
                <a:gd name="connsiteX42" fmla="*/ 2784022 w 3350079"/>
                <a:gd name="connsiteY42" fmla="*/ 288471 h 489857"/>
                <a:gd name="connsiteX43" fmla="*/ 2465615 w 3350079"/>
                <a:gd name="connsiteY43" fmla="*/ 266700 h 489857"/>
                <a:gd name="connsiteX44" fmla="*/ 2117272 w 3350079"/>
                <a:gd name="connsiteY44" fmla="*/ 261257 h 4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50079" h="489857">
                  <a:moveTo>
                    <a:pt x="2117272" y="261257"/>
                  </a:moveTo>
                  <a:lnTo>
                    <a:pt x="1543050" y="285750"/>
                  </a:lnTo>
                  <a:lnTo>
                    <a:pt x="1156608" y="326571"/>
                  </a:lnTo>
                  <a:lnTo>
                    <a:pt x="996043" y="348343"/>
                  </a:lnTo>
                  <a:lnTo>
                    <a:pt x="756558" y="394607"/>
                  </a:lnTo>
                  <a:lnTo>
                    <a:pt x="536122" y="451757"/>
                  </a:lnTo>
                  <a:lnTo>
                    <a:pt x="413658" y="489857"/>
                  </a:lnTo>
                  <a:lnTo>
                    <a:pt x="391886" y="489857"/>
                  </a:lnTo>
                  <a:lnTo>
                    <a:pt x="302079" y="446314"/>
                  </a:lnTo>
                  <a:lnTo>
                    <a:pt x="157843" y="345621"/>
                  </a:lnTo>
                  <a:lnTo>
                    <a:pt x="59872" y="269421"/>
                  </a:lnTo>
                  <a:lnTo>
                    <a:pt x="16329" y="231321"/>
                  </a:lnTo>
                  <a:lnTo>
                    <a:pt x="2722" y="212271"/>
                  </a:lnTo>
                  <a:lnTo>
                    <a:pt x="0" y="185057"/>
                  </a:lnTo>
                  <a:lnTo>
                    <a:pt x="2722" y="171450"/>
                  </a:lnTo>
                  <a:lnTo>
                    <a:pt x="13608" y="163286"/>
                  </a:lnTo>
                  <a:lnTo>
                    <a:pt x="29936" y="163286"/>
                  </a:lnTo>
                  <a:lnTo>
                    <a:pt x="68036" y="174171"/>
                  </a:lnTo>
                  <a:lnTo>
                    <a:pt x="106136" y="182336"/>
                  </a:lnTo>
                  <a:lnTo>
                    <a:pt x="255815" y="206828"/>
                  </a:lnTo>
                  <a:lnTo>
                    <a:pt x="419100" y="228600"/>
                  </a:lnTo>
                  <a:lnTo>
                    <a:pt x="478972" y="228600"/>
                  </a:lnTo>
                  <a:lnTo>
                    <a:pt x="623208" y="220436"/>
                  </a:lnTo>
                  <a:lnTo>
                    <a:pt x="1012372" y="166007"/>
                  </a:lnTo>
                  <a:lnTo>
                    <a:pt x="1548493" y="106136"/>
                  </a:lnTo>
                  <a:lnTo>
                    <a:pt x="1747158" y="89807"/>
                  </a:lnTo>
                  <a:lnTo>
                    <a:pt x="2373086" y="84364"/>
                  </a:lnTo>
                  <a:lnTo>
                    <a:pt x="2656115" y="68036"/>
                  </a:lnTo>
                  <a:lnTo>
                    <a:pt x="2726872" y="57150"/>
                  </a:lnTo>
                  <a:lnTo>
                    <a:pt x="2873829" y="0"/>
                  </a:lnTo>
                  <a:lnTo>
                    <a:pt x="2901043" y="5443"/>
                  </a:lnTo>
                  <a:lnTo>
                    <a:pt x="3023508" y="48986"/>
                  </a:lnTo>
                  <a:lnTo>
                    <a:pt x="3178629" y="119743"/>
                  </a:lnTo>
                  <a:lnTo>
                    <a:pt x="3317422" y="195943"/>
                  </a:lnTo>
                  <a:lnTo>
                    <a:pt x="3333750" y="214993"/>
                  </a:lnTo>
                  <a:lnTo>
                    <a:pt x="3350079" y="269421"/>
                  </a:lnTo>
                  <a:lnTo>
                    <a:pt x="3350079" y="299357"/>
                  </a:lnTo>
                  <a:lnTo>
                    <a:pt x="3333750" y="332014"/>
                  </a:lnTo>
                  <a:lnTo>
                    <a:pt x="3306536" y="345621"/>
                  </a:lnTo>
                  <a:lnTo>
                    <a:pt x="3265715" y="356507"/>
                  </a:lnTo>
                  <a:lnTo>
                    <a:pt x="3214008" y="351064"/>
                  </a:lnTo>
                  <a:lnTo>
                    <a:pt x="2988129" y="310243"/>
                  </a:lnTo>
                  <a:lnTo>
                    <a:pt x="2784022" y="288471"/>
                  </a:lnTo>
                  <a:lnTo>
                    <a:pt x="2465615" y="266700"/>
                  </a:lnTo>
                  <a:lnTo>
                    <a:pt x="2117272" y="261257"/>
                  </a:lnTo>
                  <a:close/>
                </a:path>
              </a:pathLst>
            </a:custGeom>
            <a:grpFill/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2505445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A856E93-3AD2-4DE9-BB32-A4ACD2FA2DFA}"/>
              </a:ext>
            </a:extLst>
          </p:cNvPr>
          <p:cNvSpPr/>
          <p:nvPr/>
        </p:nvSpPr>
        <p:spPr>
          <a:xfrm>
            <a:off x="3905252" y="2374106"/>
            <a:ext cx="1657350" cy="520700"/>
          </a:xfrm>
          <a:custGeom>
            <a:avLst/>
            <a:gdLst>
              <a:gd name="connsiteX0" fmla="*/ 1235869 w 1657350"/>
              <a:gd name="connsiteY0" fmla="*/ 283368 h 521493"/>
              <a:gd name="connsiteX1" fmla="*/ 988219 w 1657350"/>
              <a:gd name="connsiteY1" fmla="*/ 350043 h 521493"/>
              <a:gd name="connsiteX2" fmla="*/ 807244 w 1657350"/>
              <a:gd name="connsiteY2" fmla="*/ 376237 h 521493"/>
              <a:gd name="connsiteX3" fmla="*/ 604838 w 1657350"/>
              <a:gd name="connsiteY3" fmla="*/ 423862 h 521493"/>
              <a:gd name="connsiteX4" fmla="*/ 471488 w 1657350"/>
              <a:gd name="connsiteY4" fmla="*/ 469106 h 521493"/>
              <a:gd name="connsiteX5" fmla="*/ 364331 w 1657350"/>
              <a:gd name="connsiteY5" fmla="*/ 514350 h 521493"/>
              <a:gd name="connsiteX6" fmla="*/ 342900 w 1657350"/>
              <a:gd name="connsiteY6" fmla="*/ 521493 h 521493"/>
              <a:gd name="connsiteX7" fmla="*/ 300038 w 1657350"/>
              <a:gd name="connsiteY7" fmla="*/ 519112 h 521493"/>
              <a:gd name="connsiteX8" fmla="*/ 254794 w 1657350"/>
              <a:gd name="connsiteY8" fmla="*/ 507206 h 521493"/>
              <a:gd name="connsiteX9" fmla="*/ 226219 w 1657350"/>
              <a:gd name="connsiteY9" fmla="*/ 492918 h 521493"/>
              <a:gd name="connsiteX10" fmla="*/ 192881 w 1657350"/>
              <a:gd name="connsiteY10" fmla="*/ 469106 h 521493"/>
              <a:gd name="connsiteX11" fmla="*/ 140494 w 1657350"/>
              <a:gd name="connsiteY11" fmla="*/ 419100 h 521493"/>
              <a:gd name="connsiteX12" fmla="*/ 107156 w 1657350"/>
              <a:gd name="connsiteY12" fmla="*/ 378618 h 521493"/>
              <a:gd name="connsiteX13" fmla="*/ 64294 w 1657350"/>
              <a:gd name="connsiteY13" fmla="*/ 316706 h 521493"/>
              <a:gd name="connsiteX14" fmla="*/ 30956 w 1657350"/>
              <a:gd name="connsiteY14" fmla="*/ 259556 h 521493"/>
              <a:gd name="connsiteX15" fmla="*/ 7144 w 1657350"/>
              <a:gd name="connsiteY15" fmla="*/ 207168 h 521493"/>
              <a:gd name="connsiteX16" fmla="*/ 0 w 1657350"/>
              <a:gd name="connsiteY16" fmla="*/ 180975 h 521493"/>
              <a:gd name="connsiteX17" fmla="*/ 2381 w 1657350"/>
              <a:gd name="connsiteY17" fmla="*/ 169068 h 521493"/>
              <a:gd name="connsiteX18" fmla="*/ 14288 w 1657350"/>
              <a:gd name="connsiteY18" fmla="*/ 164306 h 521493"/>
              <a:gd name="connsiteX19" fmla="*/ 38100 w 1657350"/>
              <a:gd name="connsiteY19" fmla="*/ 169068 h 521493"/>
              <a:gd name="connsiteX20" fmla="*/ 90488 w 1657350"/>
              <a:gd name="connsiteY20" fmla="*/ 192881 h 521493"/>
              <a:gd name="connsiteX21" fmla="*/ 178594 w 1657350"/>
              <a:gd name="connsiteY21" fmla="*/ 233362 h 521493"/>
              <a:gd name="connsiteX22" fmla="*/ 252413 w 1657350"/>
              <a:gd name="connsiteY22" fmla="*/ 264318 h 521493"/>
              <a:gd name="connsiteX23" fmla="*/ 319088 w 1657350"/>
              <a:gd name="connsiteY23" fmla="*/ 288131 h 521493"/>
              <a:gd name="connsiteX24" fmla="*/ 357188 w 1657350"/>
              <a:gd name="connsiteY24" fmla="*/ 295275 h 521493"/>
              <a:gd name="connsiteX25" fmla="*/ 397669 w 1657350"/>
              <a:gd name="connsiteY25" fmla="*/ 292893 h 521493"/>
              <a:gd name="connsiteX26" fmla="*/ 828675 w 1657350"/>
              <a:gd name="connsiteY26" fmla="*/ 195262 h 521493"/>
              <a:gd name="connsiteX27" fmla="*/ 997744 w 1657350"/>
              <a:gd name="connsiteY27" fmla="*/ 164306 h 521493"/>
              <a:gd name="connsiteX28" fmla="*/ 1245394 w 1657350"/>
              <a:gd name="connsiteY28" fmla="*/ 92868 h 521493"/>
              <a:gd name="connsiteX29" fmla="*/ 1278731 w 1657350"/>
              <a:gd name="connsiteY29" fmla="*/ 61912 h 521493"/>
              <a:gd name="connsiteX30" fmla="*/ 1354931 w 1657350"/>
              <a:gd name="connsiteY30" fmla="*/ 0 h 521493"/>
              <a:gd name="connsiteX31" fmla="*/ 1366838 w 1657350"/>
              <a:gd name="connsiteY31" fmla="*/ 0 h 521493"/>
              <a:gd name="connsiteX32" fmla="*/ 1459706 w 1657350"/>
              <a:gd name="connsiteY32" fmla="*/ 38100 h 521493"/>
              <a:gd name="connsiteX33" fmla="*/ 1569244 w 1657350"/>
              <a:gd name="connsiteY33" fmla="*/ 85725 h 521493"/>
              <a:gd name="connsiteX34" fmla="*/ 1626394 w 1657350"/>
              <a:gd name="connsiteY34" fmla="*/ 111918 h 521493"/>
              <a:gd name="connsiteX35" fmla="*/ 1638300 w 1657350"/>
              <a:gd name="connsiteY35" fmla="*/ 121443 h 521493"/>
              <a:gd name="connsiteX36" fmla="*/ 1650206 w 1657350"/>
              <a:gd name="connsiteY36" fmla="*/ 138112 h 521493"/>
              <a:gd name="connsiteX37" fmla="*/ 1657350 w 1657350"/>
              <a:gd name="connsiteY37" fmla="*/ 164306 h 521493"/>
              <a:gd name="connsiteX38" fmla="*/ 1650206 w 1657350"/>
              <a:gd name="connsiteY38" fmla="*/ 185737 h 521493"/>
              <a:gd name="connsiteX39" fmla="*/ 1626394 w 1657350"/>
              <a:gd name="connsiteY39" fmla="*/ 216693 h 521493"/>
              <a:gd name="connsiteX40" fmla="*/ 1604963 w 1657350"/>
              <a:gd name="connsiteY40" fmla="*/ 223837 h 521493"/>
              <a:gd name="connsiteX41" fmla="*/ 1433513 w 1657350"/>
              <a:gd name="connsiteY41" fmla="*/ 238125 h 521493"/>
              <a:gd name="connsiteX42" fmla="*/ 1235869 w 1657350"/>
              <a:gd name="connsiteY42" fmla="*/ 283368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57350" h="521493">
                <a:moveTo>
                  <a:pt x="1235869" y="283368"/>
                </a:moveTo>
                <a:lnTo>
                  <a:pt x="988219" y="350043"/>
                </a:lnTo>
                <a:lnTo>
                  <a:pt x="807244" y="376237"/>
                </a:lnTo>
                <a:lnTo>
                  <a:pt x="604838" y="423862"/>
                </a:lnTo>
                <a:lnTo>
                  <a:pt x="471488" y="469106"/>
                </a:lnTo>
                <a:lnTo>
                  <a:pt x="364331" y="514350"/>
                </a:lnTo>
                <a:lnTo>
                  <a:pt x="342900" y="521493"/>
                </a:lnTo>
                <a:lnTo>
                  <a:pt x="300038" y="519112"/>
                </a:lnTo>
                <a:lnTo>
                  <a:pt x="254794" y="507206"/>
                </a:lnTo>
                <a:lnTo>
                  <a:pt x="226219" y="492918"/>
                </a:lnTo>
                <a:lnTo>
                  <a:pt x="192881" y="469106"/>
                </a:lnTo>
                <a:lnTo>
                  <a:pt x="140494" y="419100"/>
                </a:lnTo>
                <a:lnTo>
                  <a:pt x="107156" y="378618"/>
                </a:lnTo>
                <a:lnTo>
                  <a:pt x="64294" y="316706"/>
                </a:lnTo>
                <a:lnTo>
                  <a:pt x="30956" y="259556"/>
                </a:lnTo>
                <a:lnTo>
                  <a:pt x="7144" y="207168"/>
                </a:lnTo>
                <a:lnTo>
                  <a:pt x="0" y="180975"/>
                </a:lnTo>
                <a:lnTo>
                  <a:pt x="2381" y="169068"/>
                </a:lnTo>
                <a:lnTo>
                  <a:pt x="14288" y="164306"/>
                </a:lnTo>
                <a:lnTo>
                  <a:pt x="38100" y="169068"/>
                </a:lnTo>
                <a:lnTo>
                  <a:pt x="90488" y="192881"/>
                </a:lnTo>
                <a:lnTo>
                  <a:pt x="178594" y="233362"/>
                </a:lnTo>
                <a:lnTo>
                  <a:pt x="252413" y="264318"/>
                </a:lnTo>
                <a:lnTo>
                  <a:pt x="319088" y="288131"/>
                </a:lnTo>
                <a:lnTo>
                  <a:pt x="357188" y="295275"/>
                </a:lnTo>
                <a:lnTo>
                  <a:pt x="397669" y="292893"/>
                </a:lnTo>
                <a:lnTo>
                  <a:pt x="828675" y="195262"/>
                </a:lnTo>
                <a:lnTo>
                  <a:pt x="997744" y="164306"/>
                </a:lnTo>
                <a:lnTo>
                  <a:pt x="1245394" y="92868"/>
                </a:lnTo>
                <a:lnTo>
                  <a:pt x="1278731" y="61912"/>
                </a:lnTo>
                <a:lnTo>
                  <a:pt x="1354931" y="0"/>
                </a:lnTo>
                <a:lnTo>
                  <a:pt x="1366838" y="0"/>
                </a:lnTo>
                <a:lnTo>
                  <a:pt x="1459706" y="38100"/>
                </a:lnTo>
                <a:lnTo>
                  <a:pt x="1569244" y="85725"/>
                </a:lnTo>
                <a:lnTo>
                  <a:pt x="1626394" y="111918"/>
                </a:lnTo>
                <a:lnTo>
                  <a:pt x="1638300" y="121443"/>
                </a:lnTo>
                <a:lnTo>
                  <a:pt x="1650206" y="138112"/>
                </a:lnTo>
                <a:lnTo>
                  <a:pt x="1657350" y="164306"/>
                </a:lnTo>
                <a:lnTo>
                  <a:pt x="1650206" y="185737"/>
                </a:lnTo>
                <a:lnTo>
                  <a:pt x="1626394" y="216693"/>
                </a:lnTo>
                <a:lnTo>
                  <a:pt x="1604963" y="223837"/>
                </a:lnTo>
                <a:lnTo>
                  <a:pt x="1433513" y="238125"/>
                </a:lnTo>
                <a:lnTo>
                  <a:pt x="1235869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710CF85-B823-4871-9381-7AC513E60A46}"/>
              </a:ext>
            </a:extLst>
          </p:cNvPr>
          <p:cNvSpPr/>
          <p:nvPr/>
        </p:nvSpPr>
        <p:spPr>
          <a:xfrm rot="16200000">
            <a:off x="4791871" y="2821782"/>
            <a:ext cx="2589213" cy="412750"/>
          </a:xfrm>
          <a:custGeom>
            <a:avLst/>
            <a:gdLst>
              <a:gd name="connsiteX0" fmla="*/ 1333500 w 2588419"/>
              <a:gd name="connsiteY0" fmla="*/ 388143 h 411956"/>
              <a:gd name="connsiteX1" fmla="*/ 126206 w 2588419"/>
              <a:gd name="connsiteY1" fmla="*/ 385762 h 411956"/>
              <a:gd name="connsiteX2" fmla="*/ 90487 w 2588419"/>
              <a:gd name="connsiteY2" fmla="*/ 359568 h 411956"/>
              <a:gd name="connsiteX3" fmla="*/ 35719 w 2588419"/>
              <a:gd name="connsiteY3" fmla="*/ 335756 h 411956"/>
              <a:gd name="connsiteX4" fmla="*/ 14287 w 2588419"/>
              <a:gd name="connsiteY4" fmla="*/ 304800 h 411956"/>
              <a:gd name="connsiteX5" fmla="*/ 4762 w 2588419"/>
              <a:gd name="connsiteY5" fmla="*/ 252412 h 411956"/>
              <a:gd name="connsiteX6" fmla="*/ 0 w 2588419"/>
              <a:gd name="connsiteY6" fmla="*/ 211931 h 411956"/>
              <a:gd name="connsiteX7" fmla="*/ 7144 w 2588419"/>
              <a:gd name="connsiteY7" fmla="*/ 190500 h 411956"/>
              <a:gd name="connsiteX8" fmla="*/ 38100 w 2588419"/>
              <a:gd name="connsiteY8" fmla="*/ 166687 h 411956"/>
              <a:gd name="connsiteX9" fmla="*/ 76200 w 2588419"/>
              <a:gd name="connsiteY9" fmla="*/ 147637 h 411956"/>
              <a:gd name="connsiteX10" fmla="*/ 109537 w 2588419"/>
              <a:gd name="connsiteY10" fmla="*/ 135731 h 411956"/>
              <a:gd name="connsiteX11" fmla="*/ 157162 w 2588419"/>
              <a:gd name="connsiteY11" fmla="*/ 123825 h 411956"/>
              <a:gd name="connsiteX12" fmla="*/ 259556 w 2588419"/>
              <a:gd name="connsiteY12" fmla="*/ 116681 h 411956"/>
              <a:gd name="connsiteX13" fmla="*/ 402431 w 2588419"/>
              <a:gd name="connsiteY13" fmla="*/ 119062 h 411956"/>
              <a:gd name="connsiteX14" fmla="*/ 526256 w 2588419"/>
              <a:gd name="connsiteY14" fmla="*/ 128587 h 411956"/>
              <a:gd name="connsiteX15" fmla="*/ 633412 w 2588419"/>
              <a:gd name="connsiteY15" fmla="*/ 140493 h 411956"/>
              <a:gd name="connsiteX16" fmla="*/ 1500187 w 2588419"/>
              <a:gd name="connsiteY16" fmla="*/ 142875 h 411956"/>
              <a:gd name="connsiteX17" fmla="*/ 2331244 w 2588419"/>
              <a:gd name="connsiteY17" fmla="*/ 142875 h 411956"/>
              <a:gd name="connsiteX18" fmla="*/ 2371725 w 2588419"/>
              <a:gd name="connsiteY18" fmla="*/ 138112 h 411956"/>
              <a:gd name="connsiteX19" fmla="*/ 2400300 w 2588419"/>
              <a:gd name="connsiteY19" fmla="*/ 130968 h 411956"/>
              <a:gd name="connsiteX20" fmla="*/ 2431256 w 2588419"/>
              <a:gd name="connsiteY20" fmla="*/ 114300 h 411956"/>
              <a:gd name="connsiteX21" fmla="*/ 2466975 w 2588419"/>
              <a:gd name="connsiteY21" fmla="*/ 88106 h 411956"/>
              <a:gd name="connsiteX22" fmla="*/ 2507456 w 2588419"/>
              <a:gd name="connsiteY22" fmla="*/ 45243 h 411956"/>
              <a:gd name="connsiteX23" fmla="*/ 2533650 w 2588419"/>
              <a:gd name="connsiteY23" fmla="*/ 14287 h 411956"/>
              <a:gd name="connsiteX24" fmla="*/ 2552700 w 2588419"/>
              <a:gd name="connsiteY24" fmla="*/ 0 h 411956"/>
              <a:gd name="connsiteX25" fmla="*/ 2564606 w 2588419"/>
              <a:gd name="connsiteY25" fmla="*/ 0 h 411956"/>
              <a:gd name="connsiteX26" fmla="*/ 2578894 w 2588419"/>
              <a:gd name="connsiteY26" fmla="*/ 0 h 411956"/>
              <a:gd name="connsiteX27" fmla="*/ 2583656 w 2588419"/>
              <a:gd name="connsiteY27" fmla="*/ 7143 h 411956"/>
              <a:gd name="connsiteX28" fmla="*/ 2588419 w 2588419"/>
              <a:gd name="connsiteY28" fmla="*/ 26193 h 411956"/>
              <a:gd name="connsiteX29" fmla="*/ 2586037 w 2588419"/>
              <a:gd name="connsiteY29" fmla="*/ 66675 h 411956"/>
              <a:gd name="connsiteX30" fmla="*/ 2576512 w 2588419"/>
              <a:gd name="connsiteY30" fmla="*/ 119062 h 411956"/>
              <a:gd name="connsiteX31" fmla="*/ 2559844 w 2588419"/>
              <a:gd name="connsiteY31" fmla="*/ 204787 h 411956"/>
              <a:gd name="connsiteX32" fmla="*/ 2519362 w 2588419"/>
              <a:gd name="connsiteY32" fmla="*/ 314325 h 411956"/>
              <a:gd name="connsiteX33" fmla="*/ 2459831 w 2588419"/>
              <a:gd name="connsiteY33" fmla="*/ 411956 h 411956"/>
              <a:gd name="connsiteX34" fmla="*/ 2326481 w 2588419"/>
              <a:gd name="connsiteY34" fmla="*/ 392906 h 411956"/>
              <a:gd name="connsiteX35" fmla="*/ 1693069 w 2588419"/>
              <a:gd name="connsiteY35" fmla="*/ 390525 h 411956"/>
              <a:gd name="connsiteX36" fmla="*/ 1333500 w 2588419"/>
              <a:gd name="connsiteY36" fmla="*/ 388143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588419" h="411956">
                <a:moveTo>
                  <a:pt x="1333500" y="388143"/>
                </a:moveTo>
                <a:lnTo>
                  <a:pt x="126206" y="385762"/>
                </a:lnTo>
                <a:lnTo>
                  <a:pt x="90487" y="359568"/>
                </a:lnTo>
                <a:lnTo>
                  <a:pt x="35719" y="335756"/>
                </a:lnTo>
                <a:lnTo>
                  <a:pt x="14287" y="304800"/>
                </a:lnTo>
                <a:lnTo>
                  <a:pt x="4762" y="252412"/>
                </a:lnTo>
                <a:lnTo>
                  <a:pt x="0" y="211931"/>
                </a:lnTo>
                <a:lnTo>
                  <a:pt x="7144" y="190500"/>
                </a:lnTo>
                <a:lnTo>
                  <a:pt x="38100" y="166687"/>
                </a:lnTo>
                <a:lnTo>
                  <a:pt x="76200" y="147637"/>
                </a:lnTo>
                <a:lnTo>
                  <a:pt x="109537" y="135731"/>
                </a:lnTo>
                <a:lnTo>
                  <a:pt x="157162" y="123825"/>
                </a:lnTo>
                <a:lnTo>
                  <a:pt x="259556" y="116681"/>
                </a:lnTo>
                <a:lnTo>
                  <a:pt x="402431" y="119062"/>
                </a:lnTo>
                <a:lnTo>
                  <a:pt x="526256" y="128587"/>
                </a:lnTo>
                <a:lnTo>
                  <a:pt x="633412" y="140493"/>
                </a:lnTo>
                <a:lnTo>
                  <a:pt x="1500187" y="142875"/>
                </a:lnTo>
                <a:lnTo>
                  <a:pt x="2331244" y="142875"/>
                </a:lnTo>
                <a:lnTo>
                  <a:pt x="2371725" y="138112"/>
                </a:lnTo>
                <a:lnTo>
                  <a:pt x="2400300" y="130968"/>
                </a:lnTo>
                <a:lnTo>
                  <a:pt x="2431256" y="114300"/>
                </a:lnTo>
                <a:lnTo>
                  <a:pt x="2466975" y="88106"/>
                </a:lnTo>
                <a:lnTo>
                  <a:pt x="2507456" y="45243"/>
                </a:lnTo>
                <a:lnTo>
                  <a:pt x="2533650" y="14287"/>
                </a:lnTo>
                <a:lnTo>
                  <a:pt x="2552700" y="0"/>
                </a:lnTo>
                <a:lnTo>
                  <a:pt x="2564606" y="0"/>
                </a:lnTo>
                <a:lnTo>
                  <a:pt x="2578894" y="0"/>
                </a:lnTo>
                <a:lnTo>
                  <a:pt x="2583656" y="7143"/>
                </a:lnTo>
                <a:lnTo>
                  <a:pt x="2588419" y="26193"/>
                </a:lnTo>
                <a:lnTo>
                  <a:pt x="2586037" y="66675"/>
                </a:lnTo>
                <a:lnTo>
                  <a:pt x="2576512" y="119062"/>
                </a:lnTo>
                <a:lnTo>
                  <a:pt x="2559844" y="204787"/>
                </a:lnTo>
                <a:lnTo>
                  <a:pt x="2519362" y="314325"/>
                </a:lnTo>
                <a:lnTo>
                  <a:pt x="2459831" y="411956"/>
                </a:lnTo>
                <a:lnTo>
                  <a:pt x="2326481" y="392906"/>
                </a:lnTo>
                <a:lnTo>
                  <a:pt x="1693069" y="390525"/>
                </a:lnTo>
                <a:lnTo>
                  <a:pt x="1333500" y="3881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46B937C-CE59-4139-81DB-0F86E0D470C1}"/>
              </a:ext>
            </a:extLst>
          </p:cNvPr>
          <p:cNvSpPr/>
          <p:nvPr/>
        </p:nvSpPr>
        <p:spPr>
          <a:xfrm>
            <a:off x="3752853" y="3178969"/>
            <a:ext cx="2009775" cy="582613"/>
          </a:xfrm>
          <a:custGeom>
            <a:avLst/>
            <a:gdLst>
              <a:gd name="connsiteX0" fmla="*/ 1385888 w 2009775"/>
              <a:gd name="connsiteY0" fmla="*/ 297656 h 583406"/>
              <a:gd name="connsiteX1" fmla="*/ 1085850 w 2009775"/>
              <a:gd name="connsiteY1" fmla="*/ 371475 h 583406"/>
              <a:gd name="connsiteX2" fmla="*/ 921544 w 2009775"/>
              <a:gd name="connsiteY2" fmla="*/ 400050 h 583406"/>
              <a:gd name="connsiteX3" fmla="*/ 654844 w 2009775"/>
              <a:gd name="connsiteY3" fmla="*/ 466725 h 583406"/>
              <a:gd name="connsiteX4" fmla="*/ 497681 w 2009775"/>
              <a:gd name="connsiteY4" fmla="*/ 509588 h 583406"/>
              <a:gd name="connsiteX5" fmla="*/ 335756 w 2009775"/>
              <a:gd name="connsiteY5" fmla="*/ 561975 h 583406"/>
              <a:gd name="connsiteX6" fmla="*/ 278606 w 2009775"/>
              <a:gd name="connsiteY6" fmla="*/ 583406 h 583406"/>
              <a:gd name="connsiteX7" fmla="*/ 269081 w 2009775"/>
              <a:gd name="connsiteY7" fmla="*/ 581025 h 583406"/>
              <a:gd name="connsiteX8" fmla="*/ 230981 w 2009775"/>
              <a:gd name="connsiteY8" fmla="*/ 561975 h 583406"/>
              <a:gd name="connsiteX9" fmla="*/ 178594 w 2009775"/>
              <a:gd name="connsiteY9" fmla="*/ 516731 h 583406"/>
              <a:gd name="connsiteX10" fmla="*/ 130969 w 2009775"/>
              <a:gd name="connsiteY10" fmla="*/ 466725 h 583406"/>
              <a:gd name="connsiteX11" fmla="*/ 88106 w 2009775"/>
              <a:gd name="connsiteY11" fmla="*/ 419100 h 583406"/>
              <a:gd name="connsiteX12" fmla="*/ 38100 w 2009775"/>
              <a:gd name="connsiteY12" fmla="*/ 354806 h 583406"/>
              <a:gd name="connsiteX13" fmla="*/ 23813 w 2009775"/>
              <a:gd name="connsiteY13" fmla="*/ 335756 h 583406"/>
              <a:gd name="connsiteX14" fmla="*/ 9525 w 2009775"/>
              <a:gd name="connsiteY14" fmla="*/ 311944 h 583406"/>
              <a:gd name="connsiteX15" fmla="*/ 0 w 2009775"/>
              <a:gd name="connsiteY15" fmla="*/ 285750 h 583406"/>
              <a:gd name="connsiteX16" fmla="*/ 0 w 2009775"/>
              <a:gd name="connsiteY16" fmla="*/ 271463 h 583406"/>
              <a:gd name="connsiteX17" fmla="*/ 4763 w 2009775"/>
              <a:gd name="connsiteY17" fmla="*/ 257175 h 583406"/>
              <a:gd name="connsiteX18" fmla="*/ 14288 w 2009775"/>
              <a:gd name="connsiteY18" fmla="*/ 254794 h 583406"/>
              <a:gd name="connsiteX19" fmla="*/ 35719 w 2009775"/>
              <a:gd name="connsiteY19" fmla="*/ 257175 h 583406"/>
              <a:gd name="connsiteX20" fmla="*/ 83344 w 2009775"/>
              <a:gd name="connsiteY20" fmla="*/ 280988 h 583406"/>
              <a:gd name="connsiteX21" fmla="*/ 126206 w 2009775"/>
              <a:gd name="connsiteY21" fmla="*/ 304800 h 583406"/>
              <a:gd name="connsiteX22" fmla="*/ 173831 w 2009775"/>
              <a:gd name="connsiteY22" fmla="*/ 323850 h 583406"/>
              <a:gd name="connsiteX23" fmla="*/ 223838 w 2009775"/>
              <a:gd name="connsiteY23" fmla="*/ 345281 h 583406"/>
              <a:gd name="connsiteX24" fmla="*/ 283369 w 2009775"/>
              <a:gd name="connsiteY24" fmla="*/ 359569 h 583406"/>
              <a:gd name="connsiteX25" fmla="*/ 347663 w 2009775"/>
              <a:gd name="connsiteY25" fmla="*/ 364331 h 583406"/>
              <a:gd name="connsiteX26" fmla="*/ 414338 w 2009775"/>
              <a:gd name="connsiteY26" fmla="*/ 354806 h 583406"/>
              <a:gd name="connsiteX27" fmla="*/ 935831 w 2009775"/>
              <a:gd name="connsiteY27" fmla="*/ 214313 h 583406"/>
              <a:gd name="connsiteX28" fmla="*/ 1126331 w 2009775"/>
              <a:gd name="connsiteY28" fmla="*/ 164306 h 583406"/>
              <a:gd name="connsiteX29" fmla="*/ 1509713 w 2009775"/>
              <a:gd name="connsiteY29" fmla="*/ 71438 h 583406"/>
              <a:gd name="connsiteX30" fmla="*/ 1545431 w 2009775"/>
              <a:gd name="connsiteY30" fmla="*/ 47625 h 583406"/>
              <a:gd name="connsiteX31" fmla="*/ 1588294 w 2009775"/>
              <a:gd name="connsiteY31" fmla="*/ 23813 h 583406"/>
              <a:gd name="connsiteX32" fmla="*/ 1635919 w 2009775"/>
              <a:gd name="connsiteY32" fmla="*/ 4763 h 583406"/>
              <a:gd name="connsiteX33" fmla="*/ 1669256 w 2009775"/>
              <a:gd name="connsiteY33" fmla="*/ 0 h 583406"/>
              <a:gd name="connsiteX34" fmla="*/ 1726406 w 2009775"/>
              <a:gd name="connsiteY34" fmla="*/ 16669 h 583406"/>
              <a:gd name="connsiteX35" fmla="*/ 1883569 w 2009775"/>
              <a:gd name="connsiteY35" fmla="*/ 76200 h 583406"/>
              <a:gd name="connsiteX36" fmla="*/ 1969294 w 2009775"/>
              <a:gd name="connsiteY36" fmla="*/ 109538 h 583406"/>
              <a:gd name="connsiteX37" fmla="*/ 1988344 w 2009775"/>
              <a:gd name="connsiteY37" fmla="*/ 121444 h 583406"/>
              <a:gd name="connsiteX38" fmla="*/ 2002631 w 2009775"/>
              <a:gd name="connsiteY38" fmla="*/ 145256 h 583406"/>
              <a:gd name="connsiteX39" fmla="*/ 2009775 w 2009775"/>
              <a:gd name="connsiteY39" fmla="*/ 176213 h 583406"/>
              <a:gd name="connsiteX40" fmla="*/ 1997869 w 2009775"/>
              <a:gd name="connsiteY40" fmla="*/ 197644 h 583406"/>
              <a:gd name="connsiteX41" fmla="*/ 1978819 w 2009775"/>
              <a:gd name="connsiteY41" fmla="*/ 219075 h 583406"/>
              <a:gd name="connsiteX42" fmla="*/ 1950244 w 2009775"/>
              <a:gd name="connsiteY42" fmla="*/ 226219 h 583406"/>
              <a:gd name="connsiteX43" fmla="*/ 1764506 w 2009775"/>
              <a:gd name="connsiteY43" fmla="*/ 235744 h 583406"/>
              <a:gd name="connsiteX44" fmla="*/ 1569244 w 2009775"/>
              <a:gd name="connsiteY44" fmla="*/ 266700 h 583406"/>
              <a:gd name="connsiteX45" fmla="*/ 1385888 w 2009775"/>
              <a:gd name="connsiteY45" fmla="*/ 297656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09775" h="583406">
                <a:moveTo>
                  <a:pt x="1385888" y="297656"/>
                </a:moveTo>
                <a:lnTo>
                  <a:pt x="1085850" y="371475"/>
                </a:lnTo>
                <a:lnTo>
                  <a:pt x="921544" y="400050"/>
                </a:lnTo>
                <a:lnTo>
                  <a:pt x="654844" y="466725"/>
                </a:lnTo>
                <a:lnTo>
                  <a:pt x="497681" y="509588"/>
                </a:lnTo>
                <a:lnTo>
                  <a:pt x="335756" y="561975"/>
                </a:lnTo>
                <a:lnTo>
                  <a:pt x="278606" y="583406"/>
                </a:lnTo>
                <a:lnTo>
                  <a:pt x="269081" y="581025"/>
                </a:lnTo>
                <a:lnTo>
                  <a:pt x="230981" y="561975"/>
                </a:lnTo>
                <a:lnTo>
                  <a:pt x="178594" y="516731"/>
                </a:lnTo>
                <a:lnTo>
                  <a:pt x="130969" y="466725"/>
                </a:lnTo>
                <a:lnTo>
                  <a:pt x="88106" y="419100"/>
                </a:lnTo>
                <a:lnTo>
                  <a:pt x="38100" y="354806"/>
                </a:lnTo>
                <a:lnTo>
                  <a:pt x="23813" y="335756"/>
                </a:lnTo>
                <a:lnTo>
                  <a:pt x="9525" y="311944"/>
                </a:lnTo>
                <a:lnTo>
                  <a:pt x="0" y="285750"/>
                </a:lnTo>
                <a:lnTo>
                  <a:pt x="0" y="271463"/>
                </a:lnTo>
                <a:lnTo>
                  <a:pt x="4763" y="257175"/>
                </a:lnTo>
                <a:lnTo>
                  <a:pt x="14288" y="254794"/>
                </a:lnTo>
                <a:lnTo>
                  <a:pt x="35719" y="257175"/>
                </a:lnTo>
                <a:lnTo>
                  <a:pt x="83344" y="280988"/>
                </a:lnTo>
                <a:lnTo>
                  <a:pt x="126206" y="304800"/>
                </a:lnTo>
                <a:lnTo>
                  <a:pt x="173831" y="323850"/>
                </a:lnTo>
                <a:lnTo>
                  <a:pt x="223838" y="345281"/>
                </a:lnTo>
                <a:lnTo>
                  <a:pt x="283369" y="359569"/>
                </a:lnTo>
                <a:lnTo>
                  <a:pt x="347663" y="364331"/>
                </a:lnTo>
                <a:lnTo>
                  <a:pt x="414338" y="354806"/>
                </a:lnTo>
                <a:lnTo>
                  <a:pt x="935831" y="214313"/>
                </a:lnTo>
                <a:lnTo>
                  <a:pt x="1126331" y="164306"/>
                </a:lnTo>
                <a:lnTo>
                  <a:pt x="1509713" y="71438"/>
                </a:lnTo>
                <a:lnTo>
                  <a:pt x="1545431" y="47625"/>
                </a:lnTo>
                <a:lnTo>
                  <a:pt x="1588294" y="23813"/>
                </a:lnTo>
                <a:lnTo>
                  <a:pt x="1635919" y="4763"/>
                </a:lnTo>
                <a:lnTo>
                  <a:pt x="1669256" y="0"/>
                </a:lnTo>
                <a:lnTo>
                  <a:pt x="1726406" y="16669"/>
                </a:lnTo>
                <a:lnTo>
                  <a:pt x="1883569" y="76200"/>
                </a:lnTo>
                <a:lnTo>
                  <a:pt x="1969294" y="109538"/>
                </a:lnTo>
                <a:lnTo>
                  <a:pt x="1988344" y="121444"/>
                </a:lnTo>
                <a:lnTo>
                  <a:pt x="2002631" y="145256"/>
                </a:lnTo>
                <a:lnTo>
                  <a:pt x="2009775" y="176213"/>
                </a:lnTo>
                <a:lnTo>
                  <a:pt x="1997869" y="197644"/>
                </a:lnTo>
                <a:lnTo>
                  <a:pt x="1978819" y="219075"/>
                </a:lnTo>
                <a:lnTo>
                  <a:pt x="1950244" y="226219"/>
                </a:lnTo>
                <a:lnTo>
                  <a:pt x="1764506" y="235744"/>
                </a:lnTo>
                <a:lnTo>
                  <a:pt x="1569244" y="266700"/>
                </a:lnTo>
                <a:lnTo>
                  <a:pt x="1385888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79C2852-BAEC-46A6-9988-2E5C165B5640}"/>
              </a:ext>
            </a:extLst>
          </p:cNvPr>
          <p:cNvSpPr/>
          <p:nvPr/>
        </p:nvSpPr>
        <p:spPr>
          <a:xfrm rot="16200000">
            <a:off x="2350296" y="2870994"/>
            <a:ext cx="4011612" cy="1339850"/>
          </a:xfrm>
          <a:custGeom>
            <a:avLst/>
            <a:gdLst>
              <a:gd name="connsiteX0" fmla="*/ 2525648 w 4011123"/>
              <a:gd name="connsiteY0" fmla="*/ 1227132 h 1339307"/>
              <a:gd name="connsiteX1" fmla="*/ 2172125 w 4011123"/>
              <a:gd name="connsiteY1" fmla="*/ 1220333 h 1339307"/>
              <a:gd name="connsiteX2" fmla="*/ 2005561 w 4011123"/>
              <a:gd name="connsiteY2" fmla="*/ 1199938 h 1339307"/>
              <a:gd name="connsiteX3" fmla="*/ 1798207 w 4011123"/>
              <a:gd name="connsiteY3" fmla="*/ 1169345 h 1339307"/>
              <a:gd name="connsiteX4" fmla="*/ 1587453 w 4011123"/>
              <a:gd name="connsiteY4" fmla="*/ 1125154 h 1339307"/>
              <a:gd name="connsiteX5" fmla="*/ 1383497 w 4011123"/>
              <a:gd name="connsiteY5" fmla="*/ 1063968 h 1339307"/>
              <a:gd name="connsiteX6" fmla="*/ 1186341 w 4011123"/>
              <a:gd name="connsiteY6" fmla="*/ 992583 h 1339307"/>
              <a:gd name="connsiteX7" fmla="*/ 1023176 w 4011123"/>
              <a:gd name="connsiteY7" fmla="*/ 921199 h 1339307"/>
              <a:gd name="connsiteX8" fmla="*/ 866810 w 4011123"/>
              <a:gd name="connsiteY8" fmla="*/ 839617 h 1339307"/>
              <a:gd name="connsiteX9" fmla="*/ 737639 w 4011123"/>
              <a:gd name="connsiteY9" fmla="*/ 761434 h 1339307"/>
              <a:gd name="connsiteX10" fmla="*/ 571075 w 4011123"/>
              <a:gd name="connsiteY10" fmla="*/ 649258 h 1339307"/>
              <a:gd name="connsiteX11" fmla="*/ 401112 w 4011123"/>
              <a:gd name="connsiteY11" fmla="*/ 509889 h 1339307"/>
              <a:gd name="connsiteX12" fmla="*/ 227750 w 4011123"/>
              <a:gd name="connsiteY12" fmla="*/ 336527 h 1339307"/>
              <a:gd name="connsiteX13" fmla="*/ 101978 w 4011123"/>
              <a:gd name="connsiteY13" fmla="*/ 183560 h 1339307"/>
              <a:gd name="connsiteX14" fmla="*/ 20396 w 4011123"/>
              <a:gd name="connsiteY14" fmla="*/ 74784 h 1339307"/>
              <a:gd name="connsiteX15" fmla="*/ 0 w 4011123"/>
              <a:gd name="connsiteY15" fmla="*/ 40791 h 1339307"/>
              <a:gd name="connsiteX16" fmla="*/ 0 w 4011123"/>
              <a:gd name="connsiteY16" fmla="*/ 16997 h 1339307"/>
              <a:gd name="connsiteX17" fmla="*/ 6799 w 4011123"/>
              <a:gd name="connsiteY17" fmla="*/ 3400 h 1339307"/>
              <a:gd name="connsiteX18" fmla="*/ 16996 w 4011123"/>
              <a:gd name="connsiteY18" fmla="*/ 0 h 1339307"/>
              <a:gd name="connsiteX19" fmla="*/ 47590 w 4011123"/>
              <a:gd name="connsiteY19" fmla="*/ 3400 h 1339307"/>
              <a:gd name="connsiteX20" fmla="*/ 101978 w 4011123"/>
              <a:gd name="connsiteY20" fmla="*/ 50989 h 1339307"/>
              <a:gd name="connsiteX21" fmla="*/ 210754 w 4011123"/>
              <a:gd name="connsiteY21" fmla="*/ 142769 h 1339307"/>
              <a:gd name="connsiteX22" fmla="*/ 326329 w 4011123"/>
              <a:gd name="connsiteY22" fmla="*/ 241348 h 1339307"/>
              <a:gd name="connsiteX23" fmla="*/ 435105 w 4011123"/>
              <a:gd name="connsiteY23" fmla="*/ 333127 h 1339307"/>
              <a:gd name="connsiteX24" fmla="*/ 594870 w 4011123"/>
              <a:gd name="connsiteY24" fmla="*/ 448702 h 1339307"/>
              <a:gd name="connsiteX25" fmla="*/ 724042 w 4011123"/>
              <a:gd name="connsiteY25" fmla="*/ 540482 h 1339307"/>
              <a:gd name="connsiteX26" fmla="*/ 856613 w 4011123"/>
              <a:gd name="connsiteY26" fmla="*/ 622064 h 1339307"/>
              <a:gd name="connsiteX27" fmla="*/ 1009579 w 4011123"/>
              <a:gd name="connsiteY27" fmla="*/ 700247 h 1339307"/>
              <a:gd name="connsiteX28" fmla="*/ 1162546 w 4011123"/>
              <a:gd name="connsiteY28" fmla="*/ 768232 h 1339307"/>
              <a:gd name="connsiteX29" fmla="*/ 1308714 w 4011123"/>
              <a:gd name="connsiteY29" fmla="*/ 826020 h 1339307"/>
              <a:gd name="connsiteX30" fmla="*/ 1475277 w 4011123"/>
              <a:gd name="connsiteY30" fmla="*/ 877008 h 1339307"/>
              <a:gd name="connsiteX31" fmla="*/ 1686031 w 4011123"/>
              <a:gd name="connsiteY31" fmla="*/ 921199 h 1339307"/>
              <a:gd name="connsiteX32" fmla="*/ 1818602 w 4011123"/>
              <a:gd name="connsiteY32" fmla="*/ 941594 h 1339307"/>
              <a:gd name="connsiteX33" fmla="*/ 1968170 w 4011123"/>
              <a:gd name="connsiteY33" fmla="*/ 948393 h 1339307"/>
              <a:gd name="connsiteX34" fmla="*/ 2114338 w 4011123"/>
              <a:gd name="connsiteY34" fmla="*/ 975587 h 1339307"/>
              <a:gd name="connsiteX35" fmla="*/ 2804387 w 4011123"/>
              <a:gd name="connsiteY35" fmla="*/ 995982 h 1339307"/>
              <a:gd name="connsiteX36" fmla="*/ 2940357 w 4011123"/>
              <a:gd name="connsiteY36" fmla="*/ 1016378 h 1339307"/>
              <a:gd name="connsiteX37" fmla="*/ 3711988 w 4011123"/>
              <a:gd name="connsiteY37" fmla="*/ 1019777 h 1339307"/>
              <a:gd name="connsiteX38" fmla="*/ 3786772 w 4011123"/>
              <a:gd name="connsiteY38" fmla="*/ 1012979 h 1339307"/>
              <a:gd name="connsiteX39" fmla="*/ 3824164 w 4011123"/>
              <a:gd name="connsiteY39" fmla="*/ 995982 h 1339307"/>
              <a:gd name="connsiteX40" fmla="*/ 3878552 w 4011123"/>
              <a:gd name="connsiteY40" fmla="*/ 927997 h 1339307"/>
              <a:gd name="connsiteX41" fmla="*/ 3943138 w 4011123"/>
              <a:gd name="connsiteY41" fmla="*/ 822620 h 1339307"/>
              <a:gd name="connsiteX42" fmla="*/ 3960134 w 4011123"/>
              <a:gd name="connsiteY42" fmla="*/ 809023 h 1339307"/>
              <a:gd name="connsiteX43" fmla="*/ 3990727 w 4011123"/>
              <a:gd name="connsiteY43" fmla="*/ 802225 h 1339307"/>
              <a:gd name="connsiteX44" fmla="*/ 4004324 w 4011123"/>
              <a:gd name="connsiteY44" fmla="*/ 805624 h 1339307"/>
              <a:gd name="connsiteX45" fmla="*/ 4011123 w 4011123"/>
              <a:gd name="connsiteY45" fmla="*/ 819221 h 1339307"/>
              <a:gd name="connsiteX46" fmla="*/ 3990727 w 4011123"/>
              <a:gd name="connsiteY46" fmla="*/ 934796 h 1339307"/>
              <a:gd name="connsiteX47" fmla="*/ 3949936 w 4011123"/>
              <a:gd name="connsiteY47" fmla="*/ 1067367 h 1339307"/>
              <a:gd name="connsiteX48" fmla="*/ 3915944 w 4011123"/>
              <a:gd name="connsiteY48" fmla="*/ 1165945 h 1339307"/>
              <a:gd name="connsiteX49" fmla="*/ 3868354 w 4011123"/>
              <a:gd name="connsiteY49" fmla="*/ 1247527 h 1339307"/>
              <a:gd name="connsiteX50" fmla="*/ 3793570 w 4011123"/>
              <a:gd name="connsiteY50" fmla="*/ 1329110 h 1339307"/>
              <a:gd name="connsiteX51" fmla="*/ 3769776 w 4011123"/>
              <a:gd name="connsiteY51" fmla="*/ 1335908 h 1339307"/>
              <a:gd name="connsiteX52" fmla="*/ 3739182 w 4011123"/>
              <a:gd name="connsiteY52" fmla="*/ 1339307 h 1339307"/>
              <a:gd name="connsiteX53" fmla="*/ 3694992 w 4011123"/>
              <a:gd name="connsiteY53" fmla="*/ 1329110 h 1339307"/>
              <a:gd name="connsiteX54" fmla="*/ 3599813 w 4011123"/>
              <a:gd name="connsiteY54" fmla="*/ 1284919 h 1339307"/>
              <a:gd name="connsiteX55" fmla="*/ 3297279 w 4011123"/>
              <a:gd name="connsiteY55" fmla="*/ 1261124 h 1339307"/>
              <a:gd name="connsiteX56" fmla="*/ 2984547 w 4011123"/>
              <a:gd name="connsiteY56" fmla="*/ 1244128 h 1339307"/>
              <a:gd name="connsiteX57" fmla="*/ 2855376 w 4011123"/>
              <a:gd name="connsiteY57" fmla="*/ 1244128 h 1339307"/>
              <a:gd name="connsiteX58" fmla="*/ 2525648 w 4011123"/>
              <a:gd name="connsiteY58" fmla="*/ 1227132 h 133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011123" h="1339307">
                <a:moveTo>
                  <a:pt x="2525648" y="1227132"/>
                </a:moveTo>
                <a:lnTo>
                  <a:pt x="2172125" y="1220333"/>
                </a:lnTo>
                <a:lnTo>
                  <a:pt x="2005561" y="1199938"/>
                </a:lnTo>
                <a:lnTo>
                  <a:pt x="1798207" y="1169345"/>
                </a:lnTo>
                <a:lnTo>
                  <a:pt x="1587453" y="1125154"/>
                </a:lnTo>
                <a:lnTo>
                  <a:pt x="1383497" y="1063968"/>
                </a:lnTo>
                <a:lnTo>
                  <a:pt x="1186341" y="992583"/>
                </a:lnTo>
                <a:lnTo>
                  <a:pt x="1023176" y="921199"/>
                </a:lnTo>
                <a:lnTo>
                  <a:pt x="866810" y="839617"/>
                </a:lnTo>
                <a:lnTo>
                  <a:pt x="737639" y="761434"/>
                </a:lnTo>
                <a:lnTo>
                  <a:pt x="571075" y="649258"/>
                </a:lnTo>
                <a:lnTo>
                  <a:pt x="401112" y="509889"/>
                </a:lnTo>
                <a:lnTo>
                  <a:pt x="227750" y="336527"/>
                </a:lnTo>
                <a:lnTo>
                  <a:pt x="101978" y="183560"/>
                </a:lnTo>
                <a:lnTo>
                  <a:pt x="20396" y="74784"/>
                </a:lnTo>
                <a:lnTo>
                  <a:pt x="0" y="40791"/>
                </a:lnTo>
                <a:lnTo>
                  <a:pt x="0" y="16997"/>
                </a:lnTo>
                <a:lnTo>
                  <a:pt x="6799" y="3400"/>
                </a:lnTo>
                <a:lnTo>
                  <a:pt x="16996" y="0"/>
                </a:lnTo>
                <a:lnTo>
                  <a:pt x="47590" y="3400"/>
                </a:lnTo>
                <a:lnTo>
                  <a:pt x="101978" y="50989"/>
                </a:lnTo>
                <a:lnTo>
                  <a:pt x="210754" y="142769"/>
                </a:lnTo>
                <a:lnTo>
                  <a:pt x="326329" y="241348"/>
                </a:lnTo>
                <a:lnTo>
                  <a:pt x="435105" y="333127"/>
                </a:lnTo>
                <a:lnTo>
                  <a:pt x="594870" y="448702"/>
                </a:lnTo>
                <a:lnTo>
                  <a:pt x="724042" y="540482"/>
                </a:lnTo>
                <a:lnTo>
                  <a:pt x="856613" y="622064"/>
                </a:lnTo>
                <a:lnTo>
                  <a:pt x="1009579" y="700247"/>
                </a:lnTo>
                <a:lnTo>
                  <a:pt x="1162546" y="768232"/>
                </a:lnTo>
                <a:lnTo>
                  <a:pt x="1308714" y="826020"/>
                </a:lnTo>
                <a:lnTo>
                  <a:pt x="1475277" y="877008"/>
                </a:lnTo>
                <a:lnTo>
                  <a:pt x="1686031" y="921199"/>
                </a:lnTo>
                <a:lnTo>
                  <a:pt x="1818602" y="941594"/>
                </a:lnTo>
                <a:lnTo>
                  <a:pt x="1968170" y="948393"/>
                </a:lnTo>
                <a:lnTo>
                  <a:pt x="2114338" y="975587"/>
                </a:lnTo>
                <a:lnTo>
                  <a:pt x="2804387" y="995982"/>
                </a:lnTo>
                <a:lnTo>
                  <a:pt x="2940357" y="1016378"/>
                </a:lnTo>
                <a:lnTo>
                  <a:pt x="3711988" y="1019777"/>
                </a:lnTo>
                <a:lnTo>
                  <a:pt x="3786772" y="1012979"/>
                </a:lnTo>
                <a:lnTo>
                  <a:pt x="3824164" y="995982"/>
                </a:lnTo>
                <a:lnTo>
                  <a:pt x="3878552" y="927997"/>
                </a:lnTo>
                <a:lnTo>
                  <a:pt x="3943138" y="822620"/>
                </a:lnTo>
                <a:lnTo>
                  <a:pt x="3960134" y="809023"/>
                </a:lnTo>
                <a:lnTo>
                  <a:pt x="3990727" y="802225"/>
                </a:lnTo>
                <a:lnTo>
                  <a:pt x="4004324" y="805624"/>
                </a:lnTo>
                <a:lnTo>
                  <a:pt x="4011123" y="819221"/>
                </a:lnTo>
                <a:lnTo>
                  <a:pt x="3990727" y="934796"/>
                </a:lnTo>
                <a:lnTo>
                  <a:pt x="3949936" y="1067367"/>
                </a:lnTo>
                <a:lnTo>
                  <a:pt x="3915944" y="1165945"/>
                </a:lnTo>
                <a:lnTo>
                  <a:pt x="3868354" y="1247527"/>
                </a:lnTo>
                <a:lnTo>
                  <a:pt x="3793570" y="1329110"/>
                </a:lnTo>
                <a:lnTo>
                  <a:pt x="3769776" y="1335908"/>
                </a:lnTo>
                <a:lnTo>
                  <a:pt x="3739182" y="1339307"/>
                </a:lnTo>
                <a:lnTo>
                  <a:pt x="3694992" y="1329110"/>
                </a:lnTo>
                <a:lnTo>
                  <a:pt x="3599813" y="1284919"/>
                </a:lnTo>
                <a:lnTo>
                  <a:pt x="3297279" y="1261124"/>
                </a:lnTo>
                <a:lnTo>
                  <a:pt x="2984547" y="1244128"/>
                </a:lnTo>
                <a:lnTo>
                  <a:pt x="2855376" y="1244128"/>
                </a:lnTo>
                <a:lnTo>
                  <a:pt x="2525648" y="12271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C7854AA-B7BE-4A6C-AB42-0E97D87D8A0E}"/>
              </a:ext>
            </a:extLst>
          </p:cNvPr>
          <p:cNvSpPr/>
          <p:nvPr/>
        </p:nvSpPr>
        <p:spPr>
          <a:xfrm>
            <a:off x="4718053" y="3905251"/>
            <a:ext cx="925513" cy="931863"/>
          </a:xfrm>
          <a:custGeom>
            <a:avLst/>
            <a:gdLst>
              <a:gd name="connsiteX0" fmla="*/ 578644 w 926307"/>
              <a:gd name="connsiteY0" fmla="*/ 609600 h 931069"/>
              <a:gd name="connsiteX1" fmla="*/ 519113 w 926307"/>
              <a:gd name="connsiteY1" fmla="*/ 511969 h 931069"/>
              <a:gd name="connsiteX2" fmla="*/ 466725 w 926307"/>
              <a:gd name="connsiteY2" fmla="*/ 450056 h 931069"/>
              <a:gd name="connsiteX3" fmla="*/ 330994 w 926307"/>
              <a:gd name="connsiteY3" fmla="*/ 316706 h 931069"/>
              <a:gd name="connsiteX4" fmla="*/ 178594 w 926307"/>
              <a:gd name="connsiteY4" fmla="*/ 188119 h 931069"/>
              <a:gd name="connsiteX5" fmla="*/ 0 w 926307"/>
              <a:gd name="connsiteY5" fmla="*/ 54769 h 931069"/>
              <a:gd name="connsiteX6" fmla="*/ 7144 w 926307"/>
              <a:gd name="connsiteY6" fmla="*/ 0 h 931069"/>
              <a:gd name="connsiteX7" fmla="*/ 126207 w 926307"/>
              <a:gd name="connsiteY7" fmla="*/ 50006 h 931069"/>
              <a:gd name="connsiteX8" fmla="*/ 307182 w 926307"/>
              <a:gd name="connsiteY8" fmla="*/ 130969 h 931069"/>
              <a:gd name="connsiteX9" fmla="*/ 435769 w 926307"/>
              <a:gd name="connsiteY9" fmla="*/ 195263 h 931069"/>
              <a:gd name="connsiteX10" fmla="*/ 547688 w 926307"/>
              <a:gd name="connsiteY10" fmla="*/ 252413 h 931069"/>
              <a:gd name="connsiteX11" fmla="*/ 635794 w 926307"/>
              <a:gd name="connsiteY11" fmla="*/ 302419 h 931069"/>
              <a:gd name="connsiteX12" fmla="*/ 723900 w 926307"/>
              <a:gd name="connsiteY12" fmla="*/ 364331 h 931069"/>
              <a:gd name="connsiteX13" fmla="*/ 781050 w 926307"/>
              <a:gd name="connsiteY13" fmla="*/ 414338 h 931069"/>
              <a:gd name="connsiteX14" fmla="*/ 812007 w 926307"/>
              <a:gd name="connsiteY14" fmla="*/ 447675 h 931069"/>
              <a:gd name="connsiteX15" fmla="*/ 845344 w 926307"/>
              <a:gd name="connsiteY15" fmla="*/ 485775 h 931069"/>
              <a:gd name="connsiteX16" fmla="*/ 871538 w 926307"/>
              <a:gd name="connsiteY16" fmla="*/ 531019 h 931069"/>
              <a:gd name="connsiteX17" fmla="*/ 892969 w 926307"/>
              <a:gd name="connsiteY17" fmla="*/ 581025 h 931069"/>
              <a:gd name="connsiteX18" fmla="*/ 909638 w 926307"/>
              <a:gd name="connsiteY18" fmla="*/ 628650 h 931069"/>
              <a:gd name="connsiteX19" fmla="*/ 921544 w 926307"/>
              <a:gd name="connsiteY19" fmla="*/ 678656 h 931069"/>
              <a:gd name="connsiteX20" fmla="*/ 926307 w 926307"/>
              <a:gd name="connsiteY20" fmla="*/ 764381 h 931069"/>
              <a:gd name="connsiteX21" fmla="*/ 923925 w 926307"/>
              <a:gd name="connsiteY21" fmla="*/ 823913 h 931069"/>
              <a:gd name="connsiteX22" fmla="*/ 909638 w 926307"/>
              <a:gd name="connsiteY22" fmla="*/ 876300 h 931069"/>
              <a:gd name="connsiteX23" fmla="*/ 888207 w 926307"/>
              <a:gd name="connsiteY23" fmla="*/ 912019 h 931069"/>
              <a:gd name="connsiteX24" fmla="*/ 871538 w 926307"/>
              <a:gd name="connsiteY24" fmla="*/ 926306 h 931069"/>
              <a:gd name="connsiteX25" fmla="*/ 847725 w 926307"/>
              <a:gd name="connsiteY25" fmla="*/ 931069 h 931069"/>
              <a:gd name="connsiteX26" fmla="*/ 816769 w 926307"/>
              <a:gd name="connsiteY26" fmla="*/ 931069 h 931069"/>
              <a:gd name="connsiteX27" fmla="*/ 776288 w 926307"/>
              <a:gd name="connsiteY27" fmla="*/ 916781 h 931069"/>
              <a:gd name="connsiteX28" fmla="*/ 752475 w 926307"/>
              <a:gd name="connsiteY28" fmla="*/ 897731 h 931069"/>
              <a:gd name="connsiteX29" fmla="*/ 726282 w 926307"/>
              <a:gd name="connsiteY29" fmla="*/ 869156 h 931069"/>
              <a:gd name="connsiteX30" fmla="*/ 645319 w 926307"/>
              <a:gd name="connsiteY30" fmla="*/ 726281 h 931069"/>
              <a:gd name="connsiteX31" fmla="*/ 578644 w 926307"/>
              <a:gd name="connsiteY31" fmla="*/ 609600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26307" h="931069">
                <a:moveTo>
                  <a:pt x="578644" y="609600"/>
                </a:moveTo>
                <a:lnTo>
                  <a:pt x="519113" y="511969"/>
                </a:lnTo>
                <a:lnTo>
                  <a:pt x="466725" y="450056"/>
                </a:lnTo>
                <a:lnTo>
                  <a:pt x="330994" y="316706"/>
                </a:lnTo>
                <a:lnTo>
                  <a:pt x="178594" y="188119"/>
                </a:lnTo>
                <a:lnTo>
                  <a:pt x="0" y="54769"/>
                </a:lnTo>
                <a:lnTo>
                  <a:pt x="7144" y="0"/>
                </a:lnTo>
                <a:lnTo>
                  <a:pt x="126207" y="50006"/>
                </a:lnTo>
                <a:lnTo>
                  <a:pt x="307182" y="130969"/>
                </a:lnTo>
                <a:lnTo>
                  <a:pt x="435769" y="195263"/>
                </a:lnTo>
                <a:lnTo>
                  <a:pt x="547688" y="252413"/>
                </a:lnTo>
                <a:lnTo>
                  <a:pt x="635794" y="302419"/>
                </a:lnTo>
                <a:lnTo>
                  <a:pt x="723900" y="364331"/>
                </a:lnTo>
                <a:lnTo>
                  <a:pt x="781050" y="414338"/>
                </a:lnTo>
                <a:lnTo>
                  <a:pt x="812007" y="447675"/>
                </a:lnTo>
                <a:lnTo>
                  <a:pt x="845344" y="485775"/>
                </a:lnTo>
                <a:lnTo>
                  <a:pt x="871538" y="531019"/>
                </a:lnTo>
                <a:lnTo>
                  <a:pt x="892969" y="581025"/>
                </a:lnTo>
                <a:lnTo>
                  <a:pt x="909638" y="628650"/>
                </a:lnTo>
                <a:lnTo>
                  <a:pt x="921544" y="678656"/>
                </a:lnTo>
                <a:lnTo>
                  <a:pt x="926307" y="764381"/>
                </a:lnTo>
                <a:lnTo>
                  <a:pt x="923925" y="823913"/>
                </a:lnTo>
                <a:lnTo>
                  <a:pt x="909638" y="876300"/>
                </a:lnTo>
                <a:lnTo>
                  <a:pt x="888207" y="912019"/>
                </a:lnTo>
                <a:lnTo>
                  <a:pt x="871538" y="926306"/>
                </a:lnTo>
                <a:lnTo>
                  <a:pt x="847725" y="931069"/>
                </a:lnTo>
                <a:lnTo>
                  <a:pt x="816769" y="931069"/>
                </a:lnTo>
                <a:lnTo>
                  <a:pt x="776288" y="916781"/>
                </a:lnTo>
                <a:lnTo>
                  <a:pt x="752475" y="897731"/>
                </a:lnTo>
                <a:lnTo>
                  <a:pt x="726282" y="869156"/>
                </a:lnTo>
                <a:lnTo>
                  <a:pt x="645319" y="726281"/>
                </a:lnTo>
                <a:lnTo>
                  <a:pt x="578644" y="609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7D8DA1D-4915-4597-B9BC-B084B871564E}"/>
              </a:ext>
            </a:extLst>
          </p:cNvPr>
          <p:cNvSpPr/>
          <p:nvPr/>
        </p:nvSpPr>
        <p:spPr>
          <a:xfrm rot="16200000">
            <a:off x="5628483" y="2108994"/>
            <a:ext cx="2755900" cy="1738313"/>
          </a:xfrm>
          <a:custGeom>
            <a:avLst/>
            <a:gdLst>
              <a:gd name="connsiteX0" fmla="*/ 1245394 w 2755107"/>
              <a:gd name="connsiteY0" fmla="*/ 1626393 h 1738312"/>
              <a:gd name="connsiteX1" fmla="*/ 333375 w 2755107"/>
              <a:gd name="connsiteY1" fmla="*/ 1624012 h 1738312"/>
              <a:gd name="connsiteX2" fmla="*/ 130969 w 2755107"/>
              <a:gd name="connsiteY2" fmla="*/ 1626393 h 1738312"/>
              <a:gd name="connsiteX3" fmla="*/ 104775 w 2755107"/>
              <a:gd name="connsiteY3" fmla="*/ 1621631 h 1738312"/>
              <a:gd name="connsiteX4" fmla="*/ 57150 w 2755107"/>
              <a:gd name="connsiteY4" fmla="*/ 1604962 h 1738312"/>
              <a:gd name="connsiteX5" fmla="*/ 30957 w 2755107"/>
              <a:gd name="connsiteY5" fmla="*/ 1588293 h 1738312"/>
              <a:gd name="connsiteX6" fmla="*/ 11907 w 2755107"/>
              <a:gd name="connsiteY6" fmla="*/ 1566862 h 1738312"/>
              <a:gd name="connsiteX7" fmla="*/ 0 w 2755107"/>
              <a:gd name="connsiteY7" fmla="*/ 1543050 h 1738312"/>
              <a:gd name="connsiteX8" fmla="*/ 0 w 2755107"/>
              <a:gd name="connsiteY8" fmla="*/ 1504950 h 1738312"/>
              <a:gd name="connsiteX9" fmla="*/ 4763 w 2755107"/>
              <a:gd name="connsiteY9" fmla="*/ 1481137 h 1738312"/>
              <a:gd name="connsiteX10" fmla="*/ 11907 w 2755107"/>
              <a:gd name="connsiteY10" fmla="*/ 1462087 h 1738312"/>
              <a:gd name="connsiteX11" fmla="*/ 30957 w 2755107"/>
              <a:gd name="connsiteY11" fmla="*/ 1445418 h 1738312"/>
              <a:gd name="connsiteX12" fmla="*/ 83344 w 2755107"/>
              <a:gd name="connsiteY12" fmla="*/ 1428750 h 1738312"/>
              <a:gd name="connsiteX13" fmla="*/ 202407 w 2755107"/>
              <a:gd name="connsiteY13" fmla="*/ 1402556 h 1738312"/>
              <a:gd name="connsiteX14" fmla="*/ 357188 w 2755107"/>
              <a:gd name="connsiteY14" fmla="*/ 1376362 h 1738312"/>
              <a:gd name="connsiteX15" fmla="*/ 485775 w 2755107"/>
              <a:gd name="connsiteY15" fmla="*/ 1385887 h 1738312"/>
              <a:gd name="connsiteX16" fmla="*/ 1069182 w 2755107"/>
              <a:gd name="connsiteY16" fmla="*/ 1378743 h 1738312"/>
              <a:gd name="connsiteX17" fmla="*/ 1785938 w 2755107"/>
              <a:gd name="connsiteY17" fmla="*/ 1383506 h 1738312"/>
              <a:gd name="connsiteX18" fmla="*/ 1976438 w 2755107"/>
              <a:gd name="connsiteY18" fmla="*/ 1381125 h 1738312"/>
              <a:gd name="connsiteX19" fmla="*/ 2421732 w 2755107"/>
              <a:gd name="connsiteY19" fmla="*/ 1381125 h 1738312"/>
              <a:gd name="connsiteX20" fmla="*/ 2471738 w 2755107"/>
              <a:gd name="connsiteY20" fmla="*/ 1378743 h 1738312"/>
              <a:gd name="connsiteX21" fmla="*/ 2493169 w 2755107"/>
              <a:gd name="connsiteY21" fmla="*/ 1373981 h 1738312"/>
              <a:gd name="connsiteX22" fmla="*/ 2512219 w 2755107"/>
              <a:gd name="connsiteY22" fmla="*/ 1354931 h 1738312"/>
              <a:gd name="connsiteX23" fmla="*/ 2521744 w 2755107"/>
              <a:gd name="connsiteY23" fmla="*/ 1331118 h 1738312"/>
              <a:gd name="connsiteX24" fmla="*/ 2531269 w 2755107"/>
              <a:gd name="connsiteY24" fmla="*/ 1302543 h 1738312"/>
              <a:gd name="connsiteX25" fmla="*/ 2533650 w 2755107"/>
              <a:gd name="connsiteY25" fmla="*/ 1266825 h 1738312"/>
              <a:gd name="connsiteX26" fmla="*/ 2462213 w 2755107"/>
              <a:gd name="connsiteY26" fmla="*/ 883443 h 1738312"/>
              <a:gd name="connsiteX27" fmla="*/ 2393157 w 2755107"/>
              <a:gd name="connsiteY27" fmla="*/ 476250 h 1738312"/>
              <a:gd name="connsiteX28" fmla="*/ 2326482 w 2755107"/>
              <a:gd name="connsiteY28" fmla="*/ 92868 h 1738312"/>
              <a:gd name="connsiteX29" fmla="*/ 2495550 w 2755107"/>
              <a:gd name="connsiteY29" fmla="*/ 0 h 1738312"/>
              <a:gd name="connsiteX30" fmla="*/ 2536032 w 2755107"/>
              <a:gd name="connsiteY30" fmla="*/ 292893 h 1738312"/>
              <a:gd name="connsiteX31" fmla="*/ 2595563 w 2755107"/>
              <a:gd name="connsiteY31" fmla="*/ 673893 h 1738312"/>
              <a:gd name="connsiteX32" fmla="*/ 2669382 w 2755107"/>
              <a:gd name="connsiteY32" fmla="*/ 1143000 h 1738312"/>
              <a:gd name="connsiteX33" fmla="*/ 2700338 w 2755107"/>
              <a:gd name="connsiteY33" fmla="*/ 1200150 h 1738312"/>
              <a:gd name="connsiteX34" fmla="*/ 2752725 w 2755107"/>
              <a:gd name="connsiteY34" fmla="*/ 1290637 h 1738312"/>
              <a:gd name="connsiteX35" fmla="*/ 2755107 w 2755107"/>
              <a:gd name="connsiteY35" fmla="*/ 1302543 h 1738312"/>
              <a:gd name="connsiteX36" fmla="*/ 2736057 w 2755107"/>
              <a:gd name="connsiteY36" fmla="*/ 1388268 h 1738312"/>
              <a:gd name="connsiteX37" fmla="*/ 2697957 w 2755107"/>
              <a:gd name="connsiteY37" fmla="*/ 1478756 h 1738312"/>
              <a:gd name="connsiteX38" fmla="*/ 2636044 w 2755107"/>
              <a:gd name="connsiteY38" fmla="*/ 1576387 h 1738312"/>
              <a:gd name="connsiteX39" fmla="*/ 2557463 w 2755107"/>
              <a:gd name="connsiteY39" fmla="*/ 1664493 h 1738312"/>
              <a:gd name="connsiteX40" fmla="*/ 2519363 w 2755107"/>
              <a:gd name="connsiteY40" fmla="*/ 1700212 h 1738312"/>
              <a:gd name="connsiteX41" fmla="*/ 2476500 w 2755107"/>
              <a:gd name="connsiteY41" fmla="*/ 1724025 h 1738312"/>
              <a:gd name="connsiteX42" fmla="*/ 2440782 w 2755107"/>
              <a:gd name="connsiteY42" fmla="*/ 1738312 h 1738312"/>
              <a:gd name="connsiteX43" fmla="*/ 2412207 w 2755107"/>
              <a:gd name="connsiteY43" fmla="*/ 1738312 h 1738312"/>
              <a:gd name="connsiteX44" fmla="*/ 2388394 w 2755107"/>
              <a:gd name="connsiteY44" fmla="*/ 1719262 h 1738312"/>
              <a:gd name="connsiteX45" fmla="*/ 2343150 w 2755107"/>
              <a:gd name="connsiteY45" fmla="*/ 1681162 h 1738312"/>
              <a:gd name="connsiteX46" fmla="*/ 2302669 w 2755107"/>
              <a:gd name="connsiteY46" fmla="*/ 1650206 h 1738312"/>
              <a:gd name="connsiteX47" fmla="*/ 2262188 w 2755107"/>
              <a:gd name="connsiteY47" fmla="*/ 1631156 h 1738312"/>
              <a:gd name="connsiteX48" fmla="*/ 2088357 w 2755107"/>
              <a:gd name="connsiteY48" fmla="*/ 1624012 h 1738312"/>
              <a:gd name="connsiteX49" fmla="*/ 1245394 w 2755107"/>
              <a:gd name="connsiteY49" fmla="*/ 1626393 h 173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55107" h="1738312">
                <a:moveTo>
                  <a:pt x="1245394" y="1626393"/>
                </a:moveTo>
                <a:lnTo>
                  <a:pt x="333375" y="1624012"/>
                </a:lnTo>
                <a:lnTo>
                  <a:pt x="130969" y="1626393"/>
                </a:lnTo>
                <a:lnTo>
                  <a:pt x="104775" y="1621631"/>
                </a:lnTo>
                <a:lnTo>
                  <a:pt x="57150" y="1604962"/>
                </a:lnTo>
                <a:lnTo>
                  <a:pt x="30957" y="1588293"/>
                </a:lnTo>
                <a:lnTo>
                  <a:pt x="11907" y="1566862"/>
                </a:lnTo>
                <a:lnTo>
                  <a:pt x="0" y="1543050"/>
                </a:lnTo>
                <a:lnTo>
                  <a:pt x="0" y="1504950"/>
                </a:lnTo>
                <a:lnTo>
                  <a:pt x="4763" y="1481137"/>
                </a:lnTo>
                <a:lnTo>
                  <a:pt x="11907" y="1462087"/>
                </a:lnTo>
                <a:lnTo>
                  <a:pt x="30957" y="1445418"/>
                </a:lnTo>
                <a:lnTo>
                  <a:pt x="83344" y="1428750"/>
                </a:lnTo>
                <a:lnTo>
                  <a:pt x="202407" y="1402556"/>
                </a:lnTo>
                <a:lnTo>
                  <a:pt x="357188" y="1376362"/>
                </a:lnTo>
                <a:lnTo>
                  <a:pt x="485775" y="1385887"/>
                </a:lnTo>
                <a:lnTo>
                  <a:pt x="1069182" y="1378743"/>
                </a:lnTo>
                <a:lnTo>
                  <a:pt x="1785938" y="1383506"/>
                </a:lnTo>
                <a:lnTo>
                  <a:pt x="1976438" y="1381125"/>
                </a:lnTo>
                <a:lnTo>
                  <a:pt x="2421732" y="1381125"/>
                </a:lnTo>
                <a:lnTo>
                  <a:pt x="2471738" y="1378743"/>
                </a:lnTo>
                <a:lnTo>
                  <a:pt x="2493169" y="1373981"/>
                </a:lnTo>
                <a:lnTo>
                  <a:pt x="2512219" y="1354931"/>
                </a:lnTo>
                <a:lnTo>
                  <a:pt x="2521744" y="1331118"/>
                </a:lnTo>
                <a:lnTo>
                  <a:pt x="2531269" y="1302543"/>
                </a:lnTo>
                <a:lnTo>
                  <a:pt x="2533650" y="1266825"/>
                </a:lnTo>
                <a:lnTo>
                  <a:pt x="2462213" y="883443"/>
                </a:lnTo>
                <a:lnTo>
                  <a:pt x="2393157" y="476250"/>
                </a:lnTo>
                <a:lnTo>
                  <a:pt x="2326482" y="92868"/>
                </a:lnTo>
                <a:lnTo>
                  <a:pt x="2495550" y="0"/>
                </a:lnTo>
                <a:lnTo>
                  <a:pt x="2536032" y="292893"/>
                </a:lnTo>
                <a:lnTo>
                  <a:pt x="2595563" y="673893"/>
                </a:lnTo>
                <a:lnTo>
                  <a:pt x="2669382" y="1143000"/>
                </a:lnTo>
                <a:lnTo>
                  <a:pt x="2700338" y="1200150"/>
                </a:lnTo>
                <a:lnTo>
                  <a:pt x="2752725" y="1290637"/>
                </a:lnTo>
                <a:lnTo>
                  <a:pt x="2755107" y="1302543"/>
                </a:lnTo>
                <a:lnTo>
                  <a:pt x="2736057" y="1388268"/>
                </a:lnTo>
                <a:lnTo>
                  <a:pt x="2697957" y="1478756"/>
                </a:lnTo>
                <a:lnTo>
                  <a:pt x="2636044" y="1576387"/>
                </a:lnTo>
                <a:lnTo>
                  <a:pt x="2557463" y="1664493"/>
                </a:lnTo>
                <a:lnTo>
                  <a:pt x="2519363" y="1700212"/>
                </a:lnTo>
                <a:lnTo>
                  <a:pt x="2476500" y="1724025"/>
                </a:lnTo>
                <a:lnTo>
                  <a:pt x="2440782" y="1738312"/>
                </a:lnTo>
                <a:lnTo>
                  <a:pt x="2412207" y="1738312"/>
                </a:lnTo>
                <a:lnTo>
                  <a:pt x="2388394" y="1719262"/>
                </a:lnTo>
                <a:lnTo>
                  <a:pt x="2343150" y="1681162"/>
                </a:lnTo>
                <a:lnTo>
                  <a:pt x="2302669" y="1650206"/>
                </a:lnTo>
                <a:lnTo>
                  <a:pt x="2262188" y="1631156"/>
                </a:lnTo>
                <a:lnTo>
                  <a:pt x="2088357" y="1624012"/>
                </a:lnTo>
                <a:lnTo>
                  <a:pt x="1245394" y="16263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ED43015-C690-45A7-8B05-CB72DCAA9A98}"/>
              </a:ext>
            </a:extLst>
          </p:cNvPr>
          <p:cNvSpPr/>
          <p:nvPr/>
        </p:nvSpPr>
        <p:spPr>
          <a:xfrm>
            <a:off x="6184900" y="2389189"/>
            <a:ext cx="1397000" cy="403225"/>
          </a:xfrm>
          <a:custGeom>
            <a:avLst/>
            <a:gdLst>
              <a:gd name="connsiteX0" fmla="*/ 654844 w 1397794"/>
              <a:gd name="connsiteY0" fmla="*/ 304800 h 404812"/>
              <a:gd name="connsiteX1" fmla="*/ 7144 w 1397794"/>
              <a:gd name="connsiteY1" fmla="*/ 404812 h 404812"/>
              <a:gd name="connsiteX2" fmla="*/ 0 w 1397794"/>
              <a:gd name="connsiteY2" fmla="*/ 228600 h 404812"/>
              <a:gd name="connsiteX3" fmla="*/ 578644 w 1397794"/>
              <a:gd name="connsiteY3" fmla="*/ 133350 h 404812"/>
              <a:gd name="connsiteX4" fmla="*/ 1397794 w 1397794"/>
              <a:gd name="connsiteY4" fmla="*/ 0 h 404812"/>
              <a:gd name="connsiteX5" fmla="*/ 1395413 w 1397794"/>
              <a:gd name="connsiteY5" fmla="*/ 188119 h 404812"/>
              <a:gd name="connsiteX6" fmla="*/ 654844 w 1397794"/>
              <a:gd name="connsiteY6" fmla="*/ 304800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7794" h="404812">
                <a:moveTo>
                  <a:pt x="654844" y="304800"/>
                </a:moveTo>
                <a:lnTo>
                  <a:pt x="7144" y="404812"/>
                </a:lnTo>
                <a:lnTo>
                  <a:pt x="0" y="228600"/>
                </a:lnTo>
                <a:lnTo>
                  <a:pt x="578644" y="133350"/>
                </a:lnTo>
                <a:lnTo>
                  <a:pt x="1397794" y="0"/>
                </a:lnTo>
                <a:cubicBezTo>
                  <a:pt x="1397000" y="62706"/>
                  <a:pt x="1396207" y="125413"/>
                  <a:pt x="1395413" y="188119"/>
                </a:cubicBezTo>
                <a:lnTo>
                  <a:pt x="654844" y="3048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8E87C6F-32C8-4505-8303-4EB30BBE331B}"/>
              </a:ext>
            </a:extLst>
          </p:cNvPr>
          <p:cNvSpPr/>
          <p:nvPr/>
        </p:nvSpPr>
        <p:spPr>
          <a:xfrm>
            <a:off x="6186488" y="3103564"/>
            <a:ext cx="1403350" cy="409575"/>
          </a:xfrm>
          <a:custGeom>
            <a:avLst/>
            <a:gdLst>
              <a:gd name="connsiteX0" fmla="*/ 733425 w 1402556"/>
              <a:gd name="connsiteY0" fmla="*/ 288131 h 409575"/>
              <a:gd name="connsiteX1" fmla="*/ 4762 w 1402556"/>
              <a:gd name="connsiteY1" fmla="*/ 409575 h 409575"/>
              <a:gd name="connsiteX2" fmla="*/ 0 w 1402556"/>
              <a:gd name="connsiteY2" fmla="*/ 226219 h 409575"/>
              <a:gd name="connsiteX3" fmla="*/ 1402556 w 1402556"/>
              <a:gd name="connsiteY3" fmla="*/ 0 h 409575"/>
              <a:gd name="connsiteX4" fmla="*/ 1402556 w 1402556"/>
              <a:gd name="connsiteY4" fmla="*/ 188119 h 409575"/>
              <a:gd name="connsiteX5" fmla="*/ 733425 w 1402556"/>
              <a:gd name="connsiteY5" fmla="*/ 288131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2556" h="409575">
                <a:moveTo>
                  <a:pt x="733425" y="288131"/>
                </a:moveTo>
                <a:lnTo>
                  <a:pt x="4762" y="409575"/>
                </a:lnTo>
                <a:lnTo>
                  <a:pt x="0" y="226219"/>
                </a:lnTo>
                <a:lnTo>
                  <a:pt x="1402556" y="0"/>
                </a:lnTo>
                <a:lnTo>
                  <a:pt x="1402556" y="188119"/>
                </a:lnTo>
                <a:lnTo>
                  <a:pt x="733425" y="28813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CADDE36-8B6A-4316-8C73-A13330EF0F50}"/>
              </a:ext>
            </a:extLst>
          </p:cNvPr>
          <p:cNvSpPr/>
          <p:nvPr/>
        </p:nvSpPr>
        <p:spPr>
          <a:xfrm>
            <a:off x="6184900" y="3838576"/>
            <a:ext cx="1423988" cy="385763"/>
          </a:xfrm>
          <a:custGeom>
            <a:avLst/>
            <a:gdLst>
              <a:gd name="connsiteX0" fmla="*/ 1076325 w 1423988"/>
              <a:gd name="connsiteY0" fmla="*/ 204788 h 385763"/>
              <a:gd name="connsiteX1" fmla="*/ 683419 w 1423988"/>
              <a:gd name="connsiteY1" fmla="*/ 266700 h 385763"/>
              <a:gd name="connsiteX2" fmla="*/ 626269 w 1423988"/>
              <a:gd name="connsiteY2" fmla="*/ 271463 h 385763"/>
              <a:gd name="connsiteX3" fmla="*/ 4763 w 1423988"/>
              <a:gd name="connsiteY3" fmla="*/ 385763 h 385763"/>
              <a:gd name="connsiteX4" fmla="*/ 0 w 1423988"/>
              <a:gd name="connsiteY4" fmla="*/ 204788 h 385763"/>
              <a:gd name="connsiteX5" fmla="*/ 1414463 w 1423988"/>
              <a:gd name="connsiteY5" fmla="*/ 0 h 385763"/>
              <a:gd name="connsiteX6" fmla="*/ 1423988 w 1423988"/>
              <a:gd name="connsiteY6" fmla="*/ 159544 h 385763"/>
              <a:gd name="connsiteX7" fmla="*/ 1076325 w 1423988"/>
              <a:gd name="connsiteY7" fmla="*/ 204788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988" h="385763">
                <a:moveTo>
                  <a:pt x="1076325" y="204788"/>
                </a:moveTo>
                <a:lnTo>
                  <a:pt x="683419" y="266700"/>
                </a:lnTo>
                <a:lnTo>
                  <a:pt x="626269" y="271463"/>
                </a:lnTo>
                <a:lnTo>
                  <a:pt x="4763" y="385763"/>
                </a:lnTo>
                <a:lnTo>
                  <a:pt x="0" y="204788"/>
                </a:lnTo>
                <a:lnTo>
                  <a:pt x="1414463" y="0"/>
                </a:lnTo>
                <a:lnTo>
                  <a:pt x="1423988" y="159544"/>
                </a:lnTo>
                <a:lnTo>
                  <a:pt x="1076325" y="20478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2615540-8319-461F-83D5-CDC410B2103C}"/>
              </a:ext>
            </a:extLst>
          </p:cNvPr>
          <p:cNvSpPr/>
          <p:nvPr/>
        </p:nvSpPr>
        <p:spPr>
          <a:xfrm>
            <a:off x="4929189" y="4167188"/>
            <a:ext cx="1666875" cy="1814512"/>
          </a:xfrm>
          <a:custGeom>
            <a:avLst/>
            <a:gdLst>
              <a:gd name="connsiteX0" fmla="*/ 1264705 w 1666526"/>
              <a:gd name="connsiteY0" fmla="*/ 973643 h 1813346"/>
              <a:gd name="connsiteX1" fmla="*/ 1112734 w 1666526"/>
              <a:gd name="connsiteY1" fmla="*/ 1156523 h 1813346"/>
              <a:gd name="connsiteX2" fmla="*/ 1012279 w 1666526"/>
              <a:gd name="connsiteY2" fmla="*/ 1259554 h 1813346"/>
              <a:gd name="connsiteX3" fmla="*/ 924703 w 1666526"/>
              <a:gd name="connsiteY3" fmla="*/ 1336827 h 1813346"/>
              <a:gd name="connsiteX4" fmla="*/ 839702 w 1666526"/>
              <a:gd name="connsiteY4" fmla="*/ 1406373 h 1813346"/>
              <a:gd name="connsiteX5" fmla="*/ 746974 w 1666526"/>
              <a:gd name="connsiteY5" fmla="*/ 1483647 h 1813346"/>
              <a:gd name="connsiteX6" fmla="*/ 615610 w 1666526"/>
              <a:gd name="connsiteY6" fmla="*/ 1568647 h 1813346"/>
              <a:gd name="connsiteX7" fmla="*/ 463639 w 1666526"/>
              <a:gd name="connsiteY7" fmla="*/ 1656223 h 1813346"/>
              <a:gd name="connsiteX8" fmla="*/ 314244 w 1666526"/>
              <a:gd name="connsiteY8" fmla="*/ 1725769 h 1813346"/>
              <a:gd name="connsiteX9" fmla="*/ 182880 w 1666526"/>
              <a:gd name="connsiteY9" fmla="*/ 1774709 h 1813346"/>
              <a:gd name="connsiteX10" fmla="*/ 61818 w 1666526"/>
              <a:gd name="connsiteY10" fmla="*/ 1810770 h 1813346"/>
              <a:gd name="connsiteX11" fmla="*/ 30909 w 1666526"/>
              <a:gd name="connsiteY11" fmla="*/ 1813346 h 1813346"/>
              <a:gd name="connsiteX12" fmla="*/ 12879 w 1666526"/>
              <a:gd name="connsiteY12" fmla="*/ 1810770 h 1813346"/>
              <a:gd name="connsiteX13" fmla="*/ 0 w 1666526"/>
              <a:gd name="connsiteY13" fmla="*/ 1800467 h 1813346"/>
              <a:gd name="connsiteX14" fmla="*/ 2576 w 1666526"/>
              <a:gd name="connsiteY14" fmla="*/ 1779861 h 1813346"/>
              <a:gd name="connsiteX15" fmla="*/ 28333 w 1666526"/>
              <a:gd name="connsiteY15" fmla="*/ 1756679 h 1813346"/>
              <a:gd name="connsiteX16" fmla="*/ 218941 w 1666526"/>
              <a:gd name="connsiteY16" fmla="*/ 1653648 h 1813346"/>
              <a:gd name="connsiteX17" fmla="*/ 430154 w 1666526"/>
              <a:gd name="connsiteY17" fmla="*/ 1522283 h 1813346"/>
              <a:gd name="connsiteX18" fmla="*/ 615610 w 1666526"/>
              <a:gd name="connsiteY18" fmla="*/ 1370312 h 1813346"/>
              <a:gd name="connsiteX19" fmla="*/ 749550 w 1666526"/>
              <a:gd name="connsiteY19" fmla="*/ 1246675 h 1813346"/>
              <a:gd name="connsiteX20" fmla="*/ 896369 w 1666526"/>
              <a:gd name="connsiteY20" fmla="*/ 1079250 h 1813346"/>
              <a:gd name="connsiteX21" fmla="*/ 1035461 w 1666526"/>
              <a:gd name="connsiteY21" fmla="*/ 886067 h 1813346"/>
              <a:gd name="connsiteX22" fmla="*/ 1148795 w 1666526"/>
              <a:gd name="connsiteY22" fmla="*/ 721217 h 1813346"/>
              <a:gd name="connsiteX23" fmla="*/ 1264705 w 1666526"/>
              <a:gd name="connsiteY23" fmla="*/ 538337 h 1813346"/>
              <a:gd name="connsiteX24" fmla="*/ 1336827 w 1666526"/>
              <a:gd name="connsiteY24" fmla="*/ 399245 h 1813346"/>
              <a:gd name="connsiteX25" fmla="*/ 1357433 w 1666526"/>
              <a:gd name="connsiteY25" fmla="*/ 352882 h 1813346"/>
              <a:gd name="connsiteX26" fmla="*/ 1365160 w 1666526"/>
              <a:gd name="connsiteY26" fmla="*/ 319396 h 1813346"/>
              <a:gd name="connsiteX27" fmla="*/ 1365160 w 1666526"/>
              <a:gd name="connsiteY27" fmla="*/ 288487 h 1813346"/>
              <a:gd name="connsiteX28" fmla="*/ 1357433 w 1666526"/>
              <a:gd name="connsiteY28" fmla="*/ 257578 h 1813346"/>
              <a:gd name="connsiteX29" fmla="*/ 1339403 w 1666526"/>
              <a:gd name="connsiteY29" fmla="*/ 221517 h 1813346"/>
              <a:gd name="connsiteX30" fmla="*/ 1318796 w 1666526"/>
              <a:gd name="connsiteY30" fmla="*/ 193183 h 1813346"/>
              <a:gd name="connsiteX31" fmla="*/ 1264705 w 1666526"/>
              <a:gd name="connsiteY31" fmla="*/ 149395 h 1813346"/>
              <a:gd name="connsiteX32" fmla="*/ 1174553 w 1666526"/>
              <a:gd name="connsiteY32" fmla="*/ 69546 h 1813346"/>
              <a:gd name="connsiteX33" fmla="*/ 1256978 w 1666526"/>
              <a:gd name="connsiteY33" fmla="*/ 0 h 1813346"/>
              <a:gd name="connsiteX34" fmla="*/ 1393494 w 1666526"/>
              <a:gd name="connsiteY34" fmla="*/ 74698 h 1813346"/>
              <a:gd name="connsiteX35" fmla="*/ 1501676 w 1666526"/>
              <a:gd name="connsiteY35" fmla="*/ 149395 h 1813346"/>
              <a:gd name="connsiteX36" fmla="*/ 1584101 w 1666526"/>
              <a:gd name="connsiteY36" fmla="*/ 208638 h 1813346"/>
              <a:gd name="connsiteX37" fmla="*/ 1615010 w 1666526"/>
              <a:gd name="connsiteY37" fmla="*/ 234396 h 1813346"/>
              <a:gd name="connsiteX38" fmla="*/ 1635617 w 1666526"/>
              <a:gd name="connsiteY38" fmla="*/ 260154 h 1813346"/>
              <a:gd name="connsiteX39" fmla="*/ 1648496 w 1666526"/>
              <a:gd name="connsiteY39" fmla="*/ 283336 h 1813346"/>
              <a:gd name="connsiteX40" fmla="*/ 1661374 w 1666526"/>
              <a:gd name="connsiteY40" fmla="*/ 316821 h 1813346"/>
              <a:gd name="connsiteX41" fmla="*/ 1666526 w 1666526"/>
              <a:gd name="connsiteY41" fmla="*/ 350306 h 1813346"/>
              <a:gd name="connsiteX42" fmla="*/ 1666526 w 1666526"/>
              <a:gd name="connsiteY42" fmla="*/ 388942 h 1813346"/>
              <a:gd name="connsiteX43" fmla="*/ 1656223 w 1666526"/>
              <a:gd name="connsiteY43" fmla="*/ 414700 h 1813346"/>
              <a:gd name="connsiteX44" fmla="*/ 1622738 w 1666526"/>
              <a:gd name="connsiteY44" fmla="*/ 448185 h 1813346"/>
              <a:gd name="connsiteX45" fmla="*/ 1524858 w 1666526"/>
              <a:gd name="connsiteY45" fmla="*/ 587277 h 1813346"/>
              <a:gd name="connsiteX46" fmla="*/ 1393494 w 1666526"/>
              <a:gd name="connsiteY46" fmla="*/ 785612 h 1813346"/>
              <a:gd name="connsiteX47" fmla="*/ 1264705 w 1666526"/>
              <a:gd name="connsiteY47" fmla="*/ 973643 h 1813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66526" h="1813346">
                <a:moveTo>
                  <a:pt x="1264705" y="973643"/>
                </a:moveTo>
                <a:lnTo>
                  <a:pt x="1112734" y="1156523"/>
                </a:lnTo>
                <a:lnTo>
                  <a:pt x="1012279" y="1259554"/>
                </a:lnTo>
                <a:lnTo>
                  <a:pt x="924703" y="1336827"/>
                </a:lnTo>
                <a:lnTo>
                  <a:pt x="839702" y="1406373"/>
                </a:lnTo>
                <a:lnTo>
                  <a:pt x="746974" y="1483647"/>
                </a:lnTo>
                <a:lnTo>
                  <a:pt x="615610" y="1568647"/>
                </a:lnTo>
                <a:lnTo>
                  <a:pt x="463639" y="1656223"/>
                </a:lnTo>
                <a:lnTo>
                  <a:pt x="314244" y="1725769"/>
                </a:lnTo>
                <a:lnTo>
                  <a:pt x="182880" y="1774709"/>
                </a:lnTo>
                <a:lnTo>
                  <a:pt x="61818" y="1810770"/>
                </a:lnTo>
                <a:lnTo>
                  <a:pt x="30909" y="1813346"/>
                </a:lnTo>
                <a:lnTo>
                  <a:pt x="12879" y="1810770"/>
                </a:lnTo>
                <a:lnTo>
                  <a:pt x="0" y="1800467"/>
                </a:lnTo>
                <a:lnTo>
                  <a:pt x="2576" y="1779861"/>
                </a:lnTo>
                <a:lnTo>
                  <a:pt x="28333" y="1756679"/>
                </a:lnTo>
                <a:lnTo>
                  <a:pt x="218941" y="1653648"/>
                </a:lnTo>
                <a:lnTo>
                  <a:pt x="430154" y="1522283"/>
                </a:lnTo>
                <a:lnTo>
                  <a:pt x="615610" y="1370312"/>
                </a:lnTo>
                <a:lnTo>
                  <a:pt x="749550" y="1246675"/>
                </a:lnTo>
                <a:lnTo>
                  <a:pt x="896369" y="1079250"/>
                </a:lnTo>
                <a:lnTo>
                  <a:pt x="1035461" y="886067"/>
                </a:lnTo>
                <a:lnTo>
                  <a:pt x="1148795" y="721217"/>
                </a:lnTo>
                <a:lnTo>
                  <a:pt x="1264705" y="538337"/>
                </a:lnTo>
                <a:lnTo>
                  <a:pt x="1336827" y="399245"/>
                </a:lnTo>
                <a:lnTo>
                  <a:pt x="1357433" y="352882"/>
                </a:lnTo>
                <a:lnTo>
                  <a:pt x="1365160" y="319396"/>
                </a:lnTo>
                <a:lnTo>
                  <a:pt x="1365160" y="288487"/>
                </a:lnTo>
                <a:lnTo>
                  <a:pt x="1357433" y="257578"/>
                </a:lnTo>
                <a:lnTo>
                  <a:pt x="1339403" y="221517"/>
                </a:lnTo>
                <a:lnTo>
                  <a:pt x="1318796" y="193183"/>
                </a:lnTo>
                <a:lnTo>
                  <a:pt x="1264705" y="149395"/>
                </a:lnTo>
                <a:lnTo>
                  <a:pt x="1174553" y="69546"/>
                </a:lnTo>
                <a:lnTo>
                  <a:pt x="1256978" y="0"/>
                </a:lnTo>
                <a:lnTo>
                  <a:pt x="1393494" y="74698"/>
                </a:lnTo>
                <a:lnTo>
                  <a:pt x="1501676" y="149395"/>
                </a:lnTo>
                <a:lnTo>
                  <a:pt x="1584101" y="208638"/>
                </a:lnTo>
                <a:lnTo>
                  <a:pt x="1615010" y="234396"/>
                </a:lnTo>
                <a:lnTo>
                  <a:pt x="1635617" y="260154"/>
                </a:lnTo>
                <a:lnTo>
                  <a:pt x="1648496" y="283336"/>
                </a:lnTo>
                <a:lnTo>
                  <a:pt x="1661374" y="316821"/>
                </a:lnTo>
                <a:lnTo>
                  <a:pt x="1666526" y="350306"/>
                </a:lnTo>
                <a:lnTo>
                  <a:pt x="1666526" y="388942"/>
                </a:lnTo>
                <a:lnTo>
                  <a:pt x="1656223" y="414700"/>
                </a:lnTo>
                <a:lnTo>
                  <a:pt x="1622738" y="448185"/>
                </a:lnTo>
                <a:lnTo>
                  <a:pt x="1524858" y="587277"/>
                </a:lnTo>
                <a:lnTo>
                  <a:pt x="1393494" y="785612"/>
                </a:lnTo>
                <a:lnTo>
                  <a:pt x="1264705" y="9736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188A71D-1622-40A7-8E05-589FE1ED71AE}"/>
              </a:ext>
            </a:extLst>
          </p:cNvPr>
          <p:cNvSpPr/>
          <p:nvPr/>
        </p:nvSpPr>
        <p:spPr>
          <a:xfrm>
            <a:off x="6708775" y="4064001"/>
            <a:ext cx="1906588" cy="1844675"/>
          </a:xfrm>
          <a:custGeom>
            <a:avLst/>
            <a:gdLst>
              <a:gd name="connsiteX0" fmla="*/ 185456 w 1906073"/>
              <a:gd name="connsiteY0" fmla="*/ 1148796 h 1844255"/>
              <a:gd name="connsiteX1" fmla="*/ 195759 w 1906073"/>
              <a:gd name="connsiteY1" fmla="*/ 728945 h 1844255"/>
              <a:gd name="connsiteX2" fmla="*/ 208638 w 1906073"/>
              <a:gd name="connsiteY2" fmla="*/ 388942 h 1844255"/>
              <a:gd name="connsiteX3" fmla="*/ 198335 w 1906073"/>
              <a:gd name="connsiteY3" fmla="*/ 309093 h 1844255"/>
              <a:gd name="connsiteX4" fmla="*/ 185456 w 1906073"/>
              <a:gd name="connsiteY4" fmla="*/ 244699 h 1844255"/>
              <a:gd name="connsiteX5" fmla="*/ 175153 w 1906073"/>
              <a:gd name="connsiteY5" fmla="*/ 211214 h 1844255"/>
              <a:gd name="connsiteX6" fmla="*/ 154546 w 1906073"/>
              <a:gd name="connsiteY6" fmla="*/ 159698 h 1844255"/>
              <a:gd name="connsiteX7" fmla="*/ 136516 w 1906073"/>
              <a:gd name="connsiteY7" fmla="*/ 126213 h 1844255"/>
              <a:gd name="connsiteX8" fmla="*/ 95304 w 1906073"/>
              <a:gd name="connsiteY8" fmla="*/ 79849 h 1844255"/>
              <a:gd name="connsiteX9" fmla="*/ 0 w 1906073"/>
              <a:gd name="connsiteY9" fmla="*/ 0 h 1844255"/>
              <a:gd name="connsiteX10" fmla="*/ 151971 w 1906073"/>
              <a:gd name="connsiteY10" fmla="*/ 7728 h 1844255"/>
              <a:gd name="connsiteX11" fmla="*/ 280759 w 1906073"/>
              <a:gd name="connsiteY11" fmla="*/ 77274 h 1844255"/>
              <a:gd name="connsiteX12" fmla="*/ 321972 w 1906073"/>
              <a:gd name="connsiteY12" fmla="*/ 100456 h 1844255"/>
              <a:gd name="connsiteX13" fmla="*/ 365760 w 1906073"/>
              <a:gd name="connsiteY13" fmla="*/ 126213 h 1844255"/>
              <a:gd name="connsiteX14" fmla="*/ 401821 w 1906073"/>
              <a:gd name="connsiteY14" fmla="*/ 151971 h 1844255"/>
              <a:gd name="connsiteX15" fmla="*/ 445609 w 1906073"/>
              <a:gd name="connsiteY15" fmla="*/ 193183 h 1844255"/>
              <a:gd name="connsiteX16" fmla="*/ 473943 w 1906073"/>
              <a:gd name="connsiteY16" fmla="*/ 221517 h 1844255"/>
              <a:gd name="connsiteX17" fmla="*/ 489397 w 1906073"/>
              <a:gd name="connsiteY17" fmla="*/ 242123 h 1844255"/>
              <a:gd name="connsiteX18" fmla="*/ 502276 w 1906073"/>
              <a:gd name="connsiteY18" fmla="*/ 265305 h 1844255"/>
              <a:gd name="connsiteX19" fmla="*/ 504852 w 1906073"/>
              <a:gd name="connsiteY19" fmla="*/ 291063 h 1844255"/>
              <a:gd name="connsiteX20" fmla="*/ 486821 w 1906073"/>
              <a:gd name="connsiteY20" fmla="*/ 340003 h 1844255"/>
              <a:gd name="connsiteX21" fmla="*/ 455912 w 1906073"/>
              <a:gd name="connsiteY21" fmla="*/ 406973 h 1844255"/>
              <a:gd name="connsiteX22" fmla="*/ 443033 w 1906073"/>
              <a:gd name="connsiteY22" fmla="*/ 437882 h 1844255"/>
              <a:gd name="connsiteX23" fmla="*/ 409548 w 1906073"/>
              <a:gd name="connsiteY23" fmla="*/ 607883 h 1844255"/>
              <a:gd name="connsiteX24" fmla="*/ 404397 w 1906073"/>
              <a:gd name="connsiteY24" fmla="*/ 708338 h 1844255"/>
              <a:gd name="connsiteX25" fmla="*/ 404397 w 1906073"/>
              <a:gd name="connsiteY25" fmla="*/ 878340 h 1844255"/>
              <a:gd name="connsiteX26" fmla="*/ 404397 w 1906073"/>
              <a:gd name="connsiteY26" fmla="*/ 1079250 h 1844255"/>
              <a:gd name="connsiteX27" fmla="*/ 409548 w 1906073"/>
              <a:gd name="connsiteY27" fmla="*/ 1192584 h 1844255"/>
              <a:gd name="connsiteX28" fmla="*/ 419851 w 1906073"/>
              <a:gd name="connsiteY28" fmla="*/ 1323949 h 1844255"/>
              <a:gd name="connsiteX29" fmla="*/ 435306 w 1906073"/>
              <a:gd name="connsiteY29" fmla="*/ 1385767 h 1844255"/>
              <a:gd name="connsiteX30" fmla="*/ 448185 w 1906073"/>
              <a:gd name="connsiteY30" fmla="*/ 1434707 h 1844255"/>
              <a:gd name="connsiteX31" fmla="*/ 463639 w 1906073"/>
              <a:gd name="connsiteY31" fmla="*/ 1468192 h 1844255"/>
              <a:gd name="connsiteX32" fmla="*/ 489397 w 1906073"/>
              <a:gd name="connsiteY32" fmla="*/ 1504253 h 1844255"/>
              <a:gd name="connsiteX33" fmla="*/ 522882 w 1906073"/>
              <a:gd name="connsiteY33" fmla="*/ 1535162 h 1844255"/>
              <a:gd name="connsiteX34" fmla="*/ 556367 w 1906073"/>
              <a:gd name="connsiteY34" fmla="*/ 1550617 h 1844255"/>
              <a:gd name="connsiteX35" fmla="*/ 607883 w 1906073"/>
              <a:gd name="connsiteY35" fmla="*/ 1573799 h 1844255"/>
              <a:gd name="connsiteX36" fmla="*/ 664550 w 1906073"/>
              <a:gd name="connsiteY36" fmla="*/ 1591829 h 1844255"/>
              <a:gd name="connsiteX37" fmla="*/ 736672 w 1906073"/>
              <a:gd name="connsiteY37" fmla="*/ 1602132 h 1844255"/>
              <a:gd name="connsiteX38" fmla="*/ 829399 w 1906073"/>
              <a:gd name="connsiteY38" fmla="*/ 1615011 h 1844255"/>
              <a:gd name="connsiteX39" fmla="*/ 989097 w 1906073"/>
              <a:gd name="connsiteY39" fmla="*/ 1620163 h 1844255"/>
              <a:gd name="connsiteX40" fmla="*/ 1280160 w 1906073"/>
              <a:gd name="connsiteY40" fmla="*/ 1612435 h 1844255"/>
              <a:gd name="connsiteX41" fmla="*/ 1372888 w 1906073"/>
              <a:gd name="connsiteY41" fmla="*/ 1602132 h 1844255"/>
              <a:gd name="connsiteX42" fmla="*/ 1434706 w 1906073"/>
              <a:gd name="connsiteY42" fmla="*/ 1581526 h 1844255"/>
              <a:gd name="connsiteX43" fmla="*/ 1483646 w 1906073"/>
              <a:gd name="connsiteY43" fmla="*/ 1550617 h 1844255"/>
              <a:gd name="connsiteX44" fmla="*/ 1517131 w 1906073"/>
              <a:gd name="connsiteY44" fmla="*/ 1506829 h 1844255"/>
              <a:gd name="connsiteX45" fmla="*/ 1800466 w 1906073"/>
              <a:gd name="connsiteY45" fmla="*/ 1491374 h 1844255"/>
              <a:gd name="connsiteX46" fmla="*/ 1836527 w 1906073"/>
              <a:gd name="connsiteY46" fmla="*/ 1545465 h 1844255"/>
              <a:gd name="connsiteX47" fmla="*/ 1862285 w 1906073"/>
              <a:gd name="connsiteY47" fmla="*/ 1576374 h 1844255"/>
              <a:gd name="connsiteX48" fmla="*/ 1880316 w 1906073"/>
              <a:gd name="connsiteY48" fmla="*/ 1599556 h 1844255"/>
              <a:gd name="connsiteX49" fmla="*/ 1893194 w 1906073"/>
              <a:gd name="connsiteY49" fmla="*/ 1627890 h 1844255"/>
              <a:gd name="connsiteX50" fmla="*/ 1903497 w 1906073"/>
              <a:gd name="connsiteY50" fmla="*/ 1687133 h 1844255"/>
              <a:gd name="connsiteX51" fmla="*/ 1906073 w 1906073"/>
              <a:gd name="connsiteY51" fmla="*/ 1723194 h 1844255"/>
              <a:gd name="connsiteX52" fmla="*/ 1893194 w 1906073"/>
              <a:gd name="connsiteY52" fmla="*/ 1743800 h 1844255"/>
              <a:gd name="connsiteX53" fmla="*/ 1877740 w 1906073"/>
              <a:gd name="connsiteY53" fmla="*/ 1759254 h 1844255"/>
              <a:gd name="connsiteX54" fmla="*/ 1826224 w 1906073"/>
              <a:gd name="connsiteY54" fmla="*/ 1782436 h 1844255"/>
              <a:gd name="connsiteX55" fmla="*/ 1736072 w 1906073"/>
              <a:gd name="connsiteY55" fmla="*/ 1808194 h 1844255"/>
              <a:gd name="connsiteX56" fmla="*/ 1486222 w 1906073"/>
              <a:gd name="connsiteY56" fmla="*/ 1833952 h 1844255"/>
              <a:gd name="connsiteX57" fmla="*/ 1210614 w 1906073"/>
              <a:gd name="connsiteY57" fmla="*/ 1844255 h 1844255"/>
              <a:gd name="connsiteX58" fmla="*/ 994249 w 1906073"/>
              <a:gd name="connsiteY58" fmla="*/ 1841679 h 1844255"/>
              <a:gd name="connsiteX59" fmla="*/ 852581 w 1906073"/>
              <a:gd name="connsiteY59" fmla="*/ 1831376 h 1844255"/>
              <a:gd name="connsiteX60" fmla="*/ 713490 w 1906073"/>
              <a:gd name="connsiteY60" fmla="*/ 1810770 h 1844255"/>
              <a:gd name="connsiteX61" fmla="*/ 551216 w 1906073"/>
              <a:gd name="connsiteY61" fmla="*/ 1774709 h 1844255"/>
              <a:gd name="connsiteX62" fmla="*/ 461064 w 1906073"/>
              <a:gd name="connsiteY62" fmla="*/ 1741224 h 1844255"/>
              <a:gd name="connsiteX63" fmla="*/ 381215 w 1906073"/>
              <a:gd name="connsiteY63" fmla="*/ 1697436 h 1844255"/>
              <a:gd name="connsiteX64" fmla="*/ 316820 w 1906073"/>
              <a:gd name="connsiteY64" fmla="*/ 1645920 h 1844255"/>
              <a:gd name="connsiteX65" fmla="*/ 273032 w 1906073"/>
              <a:gd name="connsiteY65" fmla="*/ 1594405 h 1844255"/>
              <a:gd name="connsiteX66" fmla="*/ 236971 w 1906073"/>
              <a:gd name="connsiteY66" fmla="*/ 1530011 h 1844255"/>
              <a:gd name="connsiteX67" fmla="*/ 213789 w 1906073"/>
              <a:gd name="connsiteY67" fmla="*/ 1452737 h 1844255"/>
              <a:gd name="connsiteX68" fmla="*/ 193183 w 1906073"/>
              <a:gd name="connsiteY68" fmla="*/ 1360009 h 1844255"/>
              <a:gd name="connsiteX69" fmla="*/ 185456 w 1906073"/>
              <a:gd name="connsiteY69" fmla="*/ 1148796 h 18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06073" h="1844255">
                <a:moveTo>
                  <a:pt x="185456" y="1148796"/>
                </a:moveTo>
                <a:lnTo>
                  <a:pt x="195759" y="728945"/>
                </a:lnTo>
                <a:lnTo>
                  <a:pt x="208638" y="388942"/>
                </a:lnTo>
                <a:lnTo>
                  <a:pt x="198335" y="309093"/>
                </a:lnTo>
                <a:lnTo>
                  <a:pt x="185456" y="244699"/>
                </a:lnTo>
                <a:lnTo>
                  <a:pt x="175153" y="211214"/>
                </a:lnTo>
                <a:lnTo>
                  <a:pt x="154546" y="159698"/>
                </a:lnTo>
                <a:lnTo>
                  <a:pt x="136516" y="126213"/>
                </a:lnTo>
                <a:lnTo>
                  <a:pt x="95304" y="79849"/>
                </a:lnTo>
                <a:lnTo>
                  <a:pt x="0" y="0"/>
                </a:lnTo>
                <a:lnTo>
                  <a:pt x="151971" y="7728"/>
                </a:lnTo>
                <a:lnTo>
                  <a:pt x="280759" y="77274"/>
                </a:lnTo>
                <a:lnTo>
                  <a:pt x="321972" y="100456"/>
                </a:lnTo>
                <a:lnTo>
                  <a:pt x="365760" y="126213"/>
                </a:lnTo>
                <a:lnTo>
                  <a:pt x="401821" y="151971"/>
                </a:lnTo>
                <a:lnTo>
                  <a:pt x="445609" y="193183"/>
                </a:lnTo>
                <a:lnTo>
                  <a:pt x="473943" y="221517"/>
                </a:lnTo>
                <a:lnTo>
                  <a:pt x="489397" y="242123"/>
                </a:lnTo>
                <a:lnTo>
                  <a:pt x="502276" y="265305"/>
                </a:lnTo>
                <a:lnTo>
                  <a:pt x="504852" y="291063"/>
                </a:lnTo>
                <a:lnTo>
                  <a:pt x="486821" y="340003"/>
                </a:lnTo>
                <a:lnTo>
                  <a:pt x="455912" y="406973"/>
                </a:lnTo>
                <a:lnTo>
                  <a:pt x="443033" y="437882"/>
                </a:lnTo>
                <a:lnTo>
                  <a:pt x="409548" y="607883"/>
                </a:lnTo>
                <a:lnTo>
                  <a:pt x="404397" y="708338"/>
                </a:lnTo>
                <a:lnTo>
                  <a:pt x="404397" y="878340"/>
                </a:lnTo>
                <a:lnTo>
                  <a:pt x="404397" y="1079250"/>
                </a:lnTo>
                <a:lnTo>
                  <a:pt x="409548" y="1192584"/>
                </a:lnTo>
                <a:lnTo>
                  <a:pt x="419851" y="1323949"/>
                </a:lnTo>
                <a:lnTo>
                  <a:pt x="435306" y="1385767"/>
                </a:lnTo>
                <a:lnTo>
                  <a:pt x="448185" y="1434707"/>
                </a:lnTo>
                <a:lnTo>
                  <a:pt x="463639" y="1468192"/>
                </a:lnTo>
                <a:lnTo>
                  <a:pt x="489397" y="1504253"/>
                </a:lnTo>
                <a:lnTo>
                  <a:pt x="522882" y="1535162"/>
                </a:lnTo>
                <a:lnTo>
                  <a:pt x="556367" y="1550617"/>
                </a:lnTo>
                <a:lnTo>
                  <a:pt x="607883" y="1573799"/>
                </a:lnTo>
                <a:lnTo>
                  <a:pt x="664550" y="1591829"/>
                </a:lnTo>
                <a:lnTo>
                  <a:pt x="736672" y="1602132"/>
                </a:lnTo>
                <a:lnTo>
                  <a:pt x="829399" y="1615011"/>
                </a:lnTo>
                <a:lnTo>
                  <a:pt x="989097" y="1620163"/>
                </a:lnTo>
                <a:lnTo>
                  <a:pt x="1280160" y="1612435"/>
                </a:lnTo>
                <a:lnTo>
                  <a:pt x="1372888" y="1602132"/>
                </a:lnTo>
                <a:lnTo>
                  <a:pt x="1434706" y="1581526"/>
                </a:lnTo>
                <a:lnTo>
                  <a:pt x="1483646" y="1550617"/>
                </a:lnTo>
                <a:lnTo>
                  <a:pt x="1517131" y="1506829"/>
                </a:lnTo>
                <a:lnTo>
                  <a:pt x="1800466" y="1491374"/>
                </a:lnTo>
                <a:lnTo>
                  <a:pt x="1836527" y="1545465"/>
                </a:lnTo>
                <a:lnTo>
                  <a:pt x="1862285" y="1576374"/>
                </a:lnTo>
                <a:lnTo>
                  <a:pt x="1880316" y="1599556"/>
                </a:lnTo>
                <a:lnTo>
                  <a:pt x="1893194" y="1627890"/>
                </a:lnTo>
                <a:lnTo>
                  <a:pt x="1903497" y="1687133"/>
                </a:lnTo>
                <a:lnTo>
                  <a:pt x="1906073" y="1723194"/>
                </a:lnTo>
                <a:lnTo>
                  <a:pt x="1893194" y="1743800"/>
                </a:lnTo>
                <a:lnTo>
                  <a:pt x="1877740" y="1759254"/>
                </a:lnTo>
                <a:lnTo>
                  <a:pt x="1826224" y="1782436"/>
                </a:lnTo>
                <a:lnTo>
                  <a:pt x="1736072" y="1808194"/>
                </a:lnTo>
                <a:lnTo>
                  <a:pt x="1486222" y="1833952"/>
                </a:lnTo>
                <a:lnTo>
                  <a:pt x="1210614" y="1844255"/>
                </a:lnTo>
                <a:lnTo>
                  <a:pt x="994249" y="1841679"/>
                </a:lnTo>
                <a:lnTo>
                  <a:pt x="852581" y="1831376"/>
                </a:lnTo>
                <a:lnTo>
                  <a:pt x="713490" y="1810770"/>
                </a:lnTo>
                <a:lnTo>
                  <a:pt x="551216" y="1774709"/>
                </a:lnTo>
                <a:lnTo>
                  <a:pt x="461064" y="1741224"/>
                </a:lnTo>
                <a:lnTo>
                  <a:pt x="381215" y="1697436"/>
                </a:lnTo>
                <a:lnTo>
                  <a:pt x="316820" y="1645920"/>
                </a:lnTo>
                <a:lnTo>
                  <a:pt x="273032" y="1594405"/>
                </a:lnTo>
                <a:lnTo>
                  <a:pt x="236971" y="1530011"/>
                </a:lnTo>
                <a:lnTo>
                  <a:pt x="213789" y="1452737"/>
                </a:lnTo>
                <a:lnTo>
                  <a:pt x="193183" y="1360009"/>
                </a:lnTo>
                <a:lnTo>
                  <a:pt x="185456" y="114879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CD34C8A-17B5-4678-8262-58CE63AA76E3}"/>
              </a:ext>
            </a:extLst>
          </p:cNvPr>
          <p:cNvSpPr/>
          <p:nvPr/>
        </p:nvSpPr>
        <p:spPr>
          <a:xfrm>
            <a:off x="8220075" y="4824413"/>
            <a:ext cx="304800" cy="804862"/>
          </a:xfrm>
          <a:custGeom>
            <a:avLst/>
            <a:gdLst>
              <a:gd name="connsiteX0" fmla="*/ 238125 w 304800"/>
              <a:gd name="connsiteY0" fmla="*/ 254793 h 804862"/>
              <a:gd name="connsiteX1" fmla="*/ 250031 w 304800"/>
              <a:gd name="connsiteY1" fmla="*/ 504825 h 804862"/>
              <a:gd name="connsiteX2" fmla="*/ 261938 w 304800"/>
              <a:gd name="connsiteY2" fmla="*/ 592931 h 804862"/>
              <a:gd name="connsiteX3" fmla="*/ 304800 w 304800"/>
              <a:gd name="connsiteY3" fmla="*/ 790575 h 804862"/>
              <a:gd name="connsiteX4" fmla="*/ 0 w 304800"/>
              <a:gd name="connsiteY4" fmla="*/ 804862 h 804862"/>
              <a:gd name="connsiteX5" fmla="*/ 7144 w 304800"/>
              <a:gd name="connsiteY5" fmla="*/ 745331 h 804862"/>
              <a:gd name="connsiteX6" fmla="*/ 26194 w 304800"/>
              <a:gd name="connsiteY6" fmla="*/ 711993 h 804862"/>
              <a:gd name="connsiteX7" fmla="*/ 47625 w 304800"/>
              <a:gd name="connsiteY7" fmla="*/ 671512 h 804862"/>
              <a:gd name="connsiteX8" fmla="*/ 69056 w 304800"/>
              <a:gd name="connsiteY8" fmla="*/ 614362 h 804862"/>
              <a:gd name="connsiteX9" fmla="*/ 95250 w 304800"/>
              <a:gd name="connsiteY9" fmla="*/ 507206 h 804862"/>
              <a:gd name="connsiteX10" fmla="*/ 126206 w 304800"/>
              <a:gd name="connsiteY10" fmla="*/ 361950 h 804862"/>
              <a:gd name="connsiteX11" fmla="*/ 161925 w 304800"/>
              <a:gd name="connsiteY11" fmla="*/ 176212 h 804862"/>
              <a:gd name="connsiteX12" fmla="*/ 183356 w 304800"/>
              <a:gd name="connsiteY12" fmla="*/ 50006 h 804862"/>
              <a:gd name="connsiteX13" fmla="*/ 188119 w 304800"/>
              <a:gd name="connsiteY13" fmla="*/ 21431 h 804862"/>
              <a:gd name="connsiteX14" fmla="*/ 192881 w 304800"/>
              <a:gd name="connsiteY14" fmla="*/ 7143 h 804862"/>
              <a:gd name="connsiteX15" fmla="*/ 204788 w 304800"/>
              <a:gd name="connsiteY15" fmla="*/ 2381 h 804862"/>
              <a:gd name="connsiteX16" fmla="*/ 221456 w 304800"/>
              <a:gd name="connsiteY16" fmla="*/ 0 h 804862"/>
              <a:gd name="connsiteX17" fmla="*/ 238125 w 304800"/>
              <a:gd name="connsiteY17" fmla="*/ 7143 h 804862"/>
              <a:gd name="connsiteX18" fmla="*/ 242888 w 304800"/>
              <a:gd name="connsiteY18" fmla="*/ 38100 h 804862"/>
              <a:gd name="connsiteX19" fmla="*/ 238125 w 304800"/>
              <a:gd name="connsiteY19" fmla="*/ 254793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04800" h="804862">
                <a:moveTo>
                  <a:pt x="238125" y="254793"/>
                </a:moveTo>
                <a:lnTo>
                  <a:pt x="250031" y="504825"/>
                </a:lnTo>
                <a:lnTo>
                  <a:pt x="261938" y="592931"/>
                </a:lnTo>
                <a:lnTo>
                  <a:pt x="304800" y="790575"/>
                </a:lnTo>
                <a:lnTo>
                  <a:pt x="0" y="804862"/>
                </a:lnTo>
                <a:lnTo>
                  <a:pt x="7144" y="745331"/>
                </a:lnTo>
                <a:lnTo>
                  <a:pt x="26194" y="711993"/>
                </a:lnTo>
                <a:lnTo>
                  <a:pt x="47625" y="671512"/>
                </a:lnTo>
                <a:lnTo>
                  <a:pt x="69056" y="614362"/>
                </a:lnTo>
                <a:lnTo>
                  <a:pt x="95250" y="507206"/>
                </a:lnTo>
                <a:lnTo>
                  <a:pt x="126206" y="361950"/>
                </a:lnTo>
                <a:lnTo>
                  <a:pt x="161925" y="176212"/>
                </a:lnTo>
                <a:lnTo>
                  <a:pt x="183356" y="50006"/>
                </a:lnTo>
                <a:lnTo>
                  <a:pt x="188119" y="21431"/>
                </a:lnTo>
                <a:lnTo>
                  <a:pt x="192881" y="7143"/>
                </a:lnTo>
                <a:lnTo>
                  <a:pt x="204788" y="2381"/>
                </a:lnTo>
                <a:lnTo>
                  <a:pt x="221456" y="0"/>
                </a:lnTo>
                <a:lnTo>
                  <a:pt x="238125" y="7143"/>
                </a:lnTo>
                <a:lnTo>
                  <a:pt x="242888" y="38100"/>
                </a:lnTo>
                <a:lnTo>
                  <a:pt x="238125" y="2547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CD5B134-C9C5-4E86-A61A-D479214EE37E}"/>
              </a:ext>
            </a:extLst>
          </p:cNvPr>
          <p:cNvGrpSpPr/>
          <p:nvPr/>
        </p:nvGrpSpPr>
        <p:grpSpPr>
          <a:xfrm>
            <a:off x="3686177" y="1535113"/>
            <a:ext cx="4929186" cy="4446587"/>
            <a:chOff x="3686177" y="1535113"/>
            <a:chExt cx="4929186" cy="444658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A097CC60-D5E7-463E-84A7-625E945E7012}"/>
                </a:ext>
              </a:extLst>
            </p:cNvPr>
            <p:cNvSpPr/>
            <p:nvPr/>
          </p:nvSpPr>
          <p:spPr>
            <a:xfrm>
              <a:off x="3905252" y="2374106"/>
              <a:ext cx="1657350" cy="520700"/>
            </a:xfrm>
            <a:custGeom>
              <a:avLst/>
              <a:gdLst>
                <a:gd name="connsiteX0" fmla="*/ 1235869 w 1657350"/>
                <a:gd name="connsiteY0" fmla="*/ 283368 h 521493"/>
                <a:gd name="connsiteX1" fmla="*/ 988219 w 1657350"/>
                <a:gd name="connsiteY1" fmla="*/ 350043 h 521493"/>
                <a:gd name="connsiteX2" fmla="*/ 807244 w 1657350"/>
                <a:gd name="connsiteY2" fmla="*/ 376237 h 521493"/>
                <a:gd name="connsiteX3" fmla="*/ 604838 w 1657350"/>
                <a:gd name="connsiteY3" fmla="*/ 423862 h 521493"/>
                <a:gd name="connsiteX4" fmla="*/ 471488 w 1657350"/>
                <a:gd name="connsiteY4" fmla="*/ 469106 h 521493"/>
                <a:gd name="connsiteX5" fmla="*/ 364331 w 1657350"/>
                <a:gd name="connsiteY5" fmla="*/ 514350 h 521493"/>
                <a:gd name="connsiteX6" fmla="*/ 342900 w 1657350"/>
                <a:gd name="connsiteY6" fmla="*/ 521493 h 521493"/>
                <a:gd name="connsiteX7" fmla="*/ 300038 w 1657350"/>
                <a:gd name="connsiteY7" fmla="*/ 519112 h 521493"/>
                <a:gd name="connsiteX8" fmla="*/ 254794 w 1657350"/>
                <a:gd name="connsiteY8" fmla="*/ 507206 h 521493"/>
                <a:gd name="connsiteX9" fmla="*/ 226219 w 1657350"/>
                <a:gd name="connsiteY9" fmla="*/ 492918 h 521493"/>
                <a:gd name="connsiteX10" fmla="*/ 192881 w 1657350"/>
                <a:gd name="connsiteY10" fmla="*/ 469106 h 521493"/>
                <a:gd name="connsiteX11" fmla="*/ 140494 w 1657350"/>
                <a:gd name="connsiteY11" fmla="*/ 419100 h 521493"/>
                <a:gd name="connsiteX12" fmla="*/ 107156 w 1657350"/>
                <a:gd name="connsiteY12" fmla="*/ 378618 h 521493"/>
                <a:gd name="connsiteX13" fmla="*/ 64294 w 1657350"/>
                <a:gd name="connsiteY13" fmla="*/ 316706 h 521493"/>
                <a:gd name="connsiteX14" fmla="*/ 30956 w 1657350"/>
                <a:gd name="connsiteY14" fmla="*/ 259556 h 521493"/>
                <a:gd name="connsiteX15" fmla="*/ 7144 w 1657350"/>
                <a:gd name="connsiteY15" fmla="*/ 207168 h 521493"/>
                <a:gd name="connsiteX16" fmla="*/ 0 w 1657350"/>
                <a:gd name="connsiteY16" fmla="*/ 180975 h 521493"/>
                <a:gd name="connsiteX17" fmla="*/ 2381 w 1657350"/>
                <a:gd name="connsiteY17" fmla="*/ 169068 h 521493"/>
                <a:gd name="connsiteX18" fmla="*/ 14288 w 1657350"/>
                <a:gd name="connsiteY18" fmla="*/ 164306 h 521493"/>
                <a:gd name="connsiteX19" fmla="*/ 38100 w 1657350"/>
                <a:gd name="connsiteY19" fmla="*/ 169068 h 521493"/>
                <a:gd name="connsiteX20" fmla="*/ 90488 w 1657350"/>
                <a:gd name="connsiteY20" fmla="*/ 192881 h 521493"/>
                <a:gd name="connsiteX21" fmla="*/ 178594 w 1657350"/>
                <a:gd name="connsiteY21" fmla="*/ 233362 h 521493"/>
                <a:gd name="connsiteX22" fmla="*/ 252413 w 1657350"/>
                <a:gd name="connsiteY22" fmla="*/ 264318 h 521493"/>
                <a:gd name="connsiteX23" fmla="*/ 319088 w 1657350"/>
                <a:gd name="connsiteY23" fmla="*/ 288131 h 521493"/>
                <a:gd name="connsiteX24" fmla="*/ 357188 w 1657350"/>
                <a:gd name="connsiteY24" fmla="*/ 295275 h 521493"/>
                <a:gd name="connsiteX25" fmla="*/ 397669 w 1657350"/>
                <a:gd name="connsiteY25" fmla="*/ 292893 h 521493"/>
                <a:gd name="connsiteX26" fmla="*/ 828675 w 1657350"/>
                <a:gd name="connsiteY26" fmla="*/ 195262 h 521493"/>
                <a:gd name="connsiteX27" fmla="*/ 997744 w 1657350"/>
                <a:gd name="connsiteY27" fmla="*/ 164306 h 521493"/>
                <a:gd name="connsiteX28" fmla="*/ 1245394 w 1657350"/>
                <a:gd name="connsiteY28" fmla="*/ 92868 h 521493"/>
                <a:gd name="connsiteX29" fmla="*/ 1278731 w 1657350"/>
                <a:gd name="connsiteY29" fmla="*/ 61912 h 521493"/>
                <a:gd name="connsiteX30" fmla="*/ 1354931 w 1657350"/>
                <a:gd name="connsiteY30" fmla="*/ 0 h 521493"/>
                <a:gd name="connsiteX31" fmla="*/ 1366838 w 1657350"/>
                <a:gd name="connsiteY31" fmla="*/ 0 h 521493"/>
                <a:gd name="connsiteX32" fmla="*/ 1459706 w 1657350"/>
                <a:gd name="connsiteY32" fmla="*/ 38100 h 521493"/>
                <a:gd name="connsiteX33" fmla="*/ 1569244 w 1657350"/>
                <a:gd name="connsiteY33" fmla="*/ 85725 h 521493"/>
                <a:gd name="connsiteX34" fmla="*/ 1626394 w 1657350"/>
                <a:gd name="connsiteY34" fmla="*/ 111918 h 521493"/>
                <a:gd name="connsiteX35" fmla="*/ 1638300 w 1657350"/>
                <a:gd name="connsiteY35" fmla="*/ 121443 h 521493"/>
                <a:gd name="connsiteX36" fmla="*/ 1650206 w 1657350"/>
                <a:gd name="connsiteY36" fmla="*/ 138112 h 521493"/>
                <a:gd name="connsiteX37" fmla="*/ 1657350 w 1657350"/>
                <a:gd name="connsiteY37" fmla="*/ 164306 h 521493"/>
                <a:gd name="connsiteX38" fmla="*/ 1650206 w 1657350"/>
                <a:gd name="connsiteY38" fmla="*/ 185737 h 521493"/>
                <a:gd name="connsiteX39" fmla="*/ 1626394 w 1657350"/>
                <a:gd name="connsiteY39" fmla="*/ 216693 h 521493"/>
                <a:gd name="connsiteX40" fmla="*/ 1604963 w 1657350"/>
                <a:gd name="connsiteY40" fmla="*/ 223837 h 521493"/>
                <a:gd name="connsiteX41" fmla="*/ 1433513 w 1657350"/>
                <a:gd name="connsiteY41" fmla="*/ 238125 h 521493"/>
                <a:gd name="connsiteX42" fmla="*/ 1235869 w 1657350"/>
                <a:gd name="connsiteY42" fmla="*/ 283368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57350" h="521493">
                  <a:moveTo>
                    <a:pt x="1235869" y="283368"/>
                  </a:moveTo>
                  <a:lnTo>
                    <a:pt x="988219" y="350043"/>
                  </a:lnTo>
                  <a:lnTo>
                    <a:pt x="807244" y="376237"/>
                  </a:lnTo>
                  <a:lnTo>
                    <a:pt x="604838" y="423862"/>
                  </a:lnTo>
                  <a:lnTo>
                    <a:pt x="471488" y="469106"/>
                  </a:lnTo>
                  <a:lnTo>
                    <a:pt x="364331" y="514350"/>
                  </a:lnTo>
                  <a:lnTo>
                    <a:pt x="342900" y="521493"/>
                  </a:lnTo>
                  <a:lnTo>
                    <a:pt x="300038" y="519112"/>
                  </a:lnTo>
                  <a:lnTo>
                    <a:pt x="254794" y="507206"/>
                  </a:lnTo>
                  <a:lnTo>
                    <a:pt x="226219" y="492918"/>
                  </a:lnTo>
                  <a:lnTo>
                    <a:pt x="192881" y="469106"/>
                  </a:lnTo>
                  <a:lnTo>
                    <a:pt x="140494" y="419100"/>
                  </a:lnTo>
                  <a:lnTo>
                    <a:pt x="107156" y="378618"/>
                  </a:lnTo>
                  <a:lnTo>
                    <a:pt x="64294" y="316706"/>
                  </a:lnTo>
                  <a:lnTo>
                    <a:pt x="30956" y="259556"/>
                  </a:lnTo>
                  <a:lnTo>
                    <a:pt x="7144" y="207168"/>
                  </a:lnTo>
                  <a:lnTo>
                    <a:pt x="0" y="180975"/>
                  </a:lnTo>
                  <a:lnTo>
                    <a:pt x="2381" y="169068"/>
                  </a:lnTo>
                  <a:lnTo>
                    <a:pt x="14288" y="164306"/>
                  </a:lnTo>
                  <a:lnTo>
                    <a:pt x="38100" y="169068"/>
                  </a:lnTo>
                  <a:lnTo>
                    <a:pt x="90488" y="192881"/>
                  </a:lnTo>
                  <a:lnTo>
                    <a:pt x="178594" y="233362"/>
                  </a:lnTo>
                  <a:lnTo>
                    <a:pt x="252413" y="264318"/>
                  </a:lnTo>
                  <a:lnTo>
                    <a:pt x="319088" y="288131"/>
                  </a:lnTo>
                  <a:lnTo>
                    <a:pt x="357188" y="295275"/>
                  </a:lnTo>
                  <a:lnTo>
                    <a:pt x="397669" y="292893"/>
                  </a:lnTo>
                  <a:lnTo>
                    <a:pt x="828675" y="195262"/>
                  </a:lnTo>
                  <a:lnTo>
                    <a:pt x="997744" y="164306"/>
                  </a:lnTo>
                  <a:lnTo>
                    <a:pt x="1245394" y="92868"/>
                  </a:lnTo>
                  <a:lnTo>
                    <a:pt x="1278731" y="61912"/>
                  </a:lnTo>
                  <a:lnTo>
                    <a:pt x="1354931" y="0"/>
                  </a:lnTo>
                  <a:lnTo>
                    <a:pt x="1366838" y="0"/>
                  </a:lnTo>
                  <a:lnTo>
                    <a:pt x="1459706" y="38100"/>
                  </a:lnTo>
                  <a:lnTo>
                    <a:pt x="1569244" y="85725"/>
                  </a:lnTo>
                  <a:lnTo>
                    <a:pt x="1626394" y="111918"/>
                  </a:lnTo>
                  <a:lnTo>
                    <a:pt x="1638300" y="121443"/>
                  </a:lnTo>
                  <a:lnTo>
                    <a:pt x="1650206" y="138112"/>
                  </a:lnTo>
                  <a:lnTo>
                    <a:pt x="1657350" y="164306"/>
                  </a:lnTo>
                  <a:lnTo>
                    <a:pt x="1650206" y="185737"/>
                  </a:lnTo>
                  <a:lnTo>
                    <a:pt x="1626394" y="216693"/>
                  </a:lnTo>
                  <a:lnTo>
                    <a:pt x="1604963" y="223837"/>
                  </a:lnTo>
                  <a:lnTo>
                    <a:pt x="1433513" y="238125"/>
                  </a:lnTo>
                  <a:lnTo>
                    <a:pt x="1235869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8F8040CB-7586-4CCE-9D6F-8F826F08C358}"/>
                </a:ext>
              </a:extLst>
            </p:cNvPr>
            <p:cNvSpPr/>
            <p:nvPr/>
          </p:nvSpPr>
          <p:spPr>
            <a:xfrm rot="16200000">
              <a:off x="4791871" y="2821782"/>
              <a:ext cx="2589213" cy="412750"/>
            </a:xfrm>
            <a:custGeom>
              <a:avLst/>
              <a:gdLst>
                <a:gd name="connsiteX0" fmla="*/ 1333500 w 2588419"/>
                <a:gd name="connsiteY0" fmla="*/ 388143 h 411956"/>
                <a:gd name="connsiteX1" fmla="*/ 126206 w 2588419"/>
                <a:gd name="connsiteY1" fmla="*/ 385762 h 411956"/>
                <a:gd name="connsiteX2" fmla="*/ 90487 w 2588419"/>
                <a:gd name="connsiteY2" fmla="*/ 359568 h 411956"/>
                <a:gd name="connsiteX3" fmla="*/ 35719 w 2588419"/>
                <a:gd name="connsiteY3" fmla="*/ 335756 h 411956"/>
                <a:gd name="connsiteX4" fmla="*/ 14287 w 2588419"/>
                <a:gd name="connsiteY4" fmla="*/ 304800 h 411956"/>
                <a:gd name="connsiteX5" fmla="*/ 4762 w 2588419"/>
                <a:gd name="connsiteY5" fmla="*/ 252412 h 411956"/>
                <a:gd name="connsiteX6" fmla="*/ 0 w 2588419"/>
                <a:gd name="connsiteY6" fmla="*/ 211931 h 411956"/>
                <a:gd name="connsiteX7" fmla="*/ 7144 w 2588419"/>
                <a:gd name="connsiteY7" fmla="*/ 190500 h 411956"/>
                <a:gd name="connsiteX8" fmla="*/ 38100 w 2588419"/>
                <a:gd name="connsiteY8" fmla="*/ 166687 h 411956"/>
                <a:gd name="connsiteX9" fmla="*/ 76200 w 2588419"/>
                <a:gd name="connsiteY9" fmla="*/ 147637 h 411956"/>
                <a:gd name="connsiteX10" fmla="*/ 109537 w 2588419"/>
                <a:gd name="connsiteY10" fmla="*/ 135731 h 411956"/>
                <a:gd name="connsiteX11" fmla="*/ 157162 w 2588419"/>
                <a:gd name="connsiteY11" fmla="*/ 123825 h 411956"/>
                <a:gd name="connsiteX12" fmla="*/ 259556 w 2588419"/>
                <a:gd name="connsiteY12" fmla="*/ 116681 h 411956"/>
                <a:gd name="connsiteX13" fmla="*/ 402431 w 2588419"/>
                <a:gd name="connsiteY13" fmla="*/ 119062 h 411956"/>
                <a:gd name="connsiteX14" fmla="*/ 526256 w 2588419"/>
                <a:gd name="connsiteY14" fmla="*/ 128587 h 411956"/>
                <a:gd name="connsiteX15" fmla="*/ 633412 w 2588419"/>
                <a:gd name="connsiteY15" fmla="*/ 140493 h 411956"/>
                <a:gd name="connsiteX16" fmla="*/ 1500187 w 2588419"/>
                <a:gd name="connsiteY16" fmla="*/ 142875 h 411956"/>
                <a:gd name="connsiteX17" fmla="*/ 2331244 w 2588419"/>
                <a:gd name="connsiteY17" fmla="*/ 142875 h 411956"/>
                <a:gd name="connsiteX18" fmla="*/ 2371725 w 2588419"/>
                <a:gd name="connsiteY18" fmla="*/ 138112 h 411956"/>
                <a:gd name="connsiteX19" fmla="*/ 2400300 w 2588419"/>
                <a:gd name="connsiteY19" fmla="*/ 130968 h 411956"/>
                <a:gd name="connsiteX20" fmla="*/ 2431256 w 2588419"/>
                <a:gd name="connsiteY20" fmla="*/ 114300 h 411956"/>
                <a:gd name="connsiteX21" fmla="*/ 2466975 w 2588419"/>
                <a:gd name="connsiteY21" fmla="*/ 88106 h 411956"/>
                <a:gd name="connsiteX22" fmla="*/ 2507456 w 2588419"/>
                <a:gd name="connsiteY22" fmla="*/ 45243 h 411956"/>
                <a:gd name="connsiteX23" fmla="*/ 2533650 w 2588419"/>
                <a:gd name="connsiteY23" fmla="*/ 14287 h 411956"/>
                <a:gd name="connsiteX24" fmla="*/ 2552700 w 2588419"/>
                <a:gd name="connsiteY24" fmla="*/ 0 h 411956"/>
                <a:gd name="connsiteX25" fmla="*/ 2564606 w 2588419"/>
                <a:gd name="connsiteY25" fmla="*/ 0 h 411956"/>
                <a:gd name="connsiteX26" fmla="*/ 2578894 w 2588419"/>
                <a:gd name="connsiteY26" fmla="*/ 0 h 411956"/>
                <a:gd name="connsiteX27" fmla="*/ 2583656 w 2588419"/>
                <a:gd name="connsiteY27" fmla="*/ 7143 h 411956"/>
                <a:gd name="connsiteX28" fmla="*/ 2588419 w 2588419"/>
                <a:gd name="connsiteY28" fmla="*/ 26193 h 411956"/>
                <a:gd name="connsiteX29" fmla="*/ 2586037 w 2588419"/>
                <a:gd name="connsiteY29" fmla="*/ 66675 h 411956"/>
                <a:gd name="connsiteX30" fmla="*/ 2576512 w 2588419"/>
                <a:gd name="connsiteY30" fmla="*/ 119062 h 411956"/>
                <a:gd name="connsiteX31" fmla="*/ 2559844 w 2588419"/>
                <a:gd name="connsiteY31" fmla="*/ 204787 h 411956"/>
                <a:gd name="connsiteX32" fmla="*/ 2519362 w 2588419"/>
                <a:gd name="connsiteY32" fmla="*/ 314325 h 411956"/>
                <a:gd name="connsiteX33" fmla="*/ 2459831 w 2588419"/>
                <a:gd name="connsiteY33" fmla="*/ 411956 h 411956"/>
                <a:gd name="connsiteX34" fmla="*/ 2326481 w 2588419"/>
                <a:gd name="connsiteY34" fmla="*/ 392906 h 411956"/>
                <a:gd name="connsiteX35" fmla="*/ 1693069 w 2588419"/>
                <a:gd name="connsiteY35" fmla="*/ 390525 h 411956"/>
                <a:gd name="connsiteX36" fmla="*/ 1333500 w 2588419"/>
                <a:gd name="connsiteY36" fmla="*/ 3881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88419" h="411956">
                  <a:moveTo>
                    <a:pt x="1333500" y="388143"/>
                  </a:moveTo>
                  <a:lnTo>
                    <a:pt x="126206" y="385762"/>
                  </a:lnTo>
                  <a:lnTo>
                    <a:pt x="90487" y="359568"/>
                  </a:lnTo>
                  <a:lnTo>
                    <a:pt x="35719" y="335756"/>
                  </a:lnTo>
                  <a:lnTo>
                    <a:pt x="14287" y="304800"/>
                  </a:lnTo>
                  <a:lnTo>
                    <a:pt x="4762" y="252412"/>
                  </a:lnTo>
                  <a:lnTo>
                    <a:pt x="0" y="211931"/>
                  </a:lnTo>
                  <a:lnTo>
                    <a:pt x="7144" y="190500"/>
                  </a:lnTo>
                  <a:lnTo>
                    <a:pt x="38100" y="166687"/>
                  </a:lnTo>
                  <a:lnTo>
                    <a:pt x="76200" y="147637"/>
                  </a:lnTo>
                  <a:lnTo>
                    <a:pt x="109537" y="135731"/>
                  </a:lnTo>
                  <a:lnTo>
                    <a:pt x="157162" y="123825"/>
                  </a:lnTo>
                  <a:lnTo>
                    <a:pt x="259556" y="116681"/>
                  </a:lnTo>
                  <a:lnTo>
                    <a:pt x="402431" y="119062"/>
                  </a:lnTo>
                  <a:lnTo>
                    <a:pt x="526256" y="128587"/>
                  </a:lnTo>
                  <a:lnTo>
                    <a:pt x="633412" y="140493"/>
                  </a:lnTo>
                  <a:lnTo>
                    <a:pt x="1500187" y="142875"/>
                  </a:lnTo>
                  <a:lnTo>
                    <a:pt x="2331244" y="142875"/>
                  </a:lnTo>
                  <a:lnTo>
                    <a:pt x="2371725" y="138112"/>
                  </a:lnTo>
                  <a:lnTo>
                    <a:pt x="2400300" y="130968"/>
                  </a:lnTo>
                  <a:lnTo>
                    <a:pt x="2431256" y="114300"/>
                  </a:lnTo>
                  <a:lnTo>
                    <a:pt x="2466975" y="88106"/>
                  </a:lnTo>
                  <a:lnTo>
                    <a:pt x="2507456" y="45243"/>
                  </a:lnTo>
                  <a:lnTo>
                    <a:pt x="2533650" y="14287"/>
                  </a:lnTo>
                  <a:lnTo>
                    <a:pt x="2552700" y="0"/>
                  </a:lnTo>
                  <a:lnTo>
                    <a:pt x="2564606" y="0"/>
                  </a:lnTo>
                  <a:lnTo>
                    <a:pt x="2578894" y="0"/>
                  </a:lnTo>
                  <a:lnTo>
                    <a:pt x="2583656" y="7143"/>
                  </a:lnTo>
                  <a:lnTo>
                    <a:pt x="2588419" y="26193"/>
                  </a:lnTo>
                  <a:lnTo>
                    <a:pt x="2586037" y="66675"/>
                  </a:lnTo>
                  <a:lnTo>
                    <a:pt x="2576512" y="119062"/>
                  </a:lnTo>
                  <a:lnTo>
                    <a:pt x="2559844" y="204787"/>
                  </a:lnTo>
                  <a:lnTo>
                    <a:pt x="2519362" y="314325"/>
                  </a:lnTo>
                  <a:lnTo>
                    <a:pt x="2459831" y="411956"/>
                  </a:lnTo>
                  <a:lnTo>
                    <a:pt x="2326481" y="392906"/>
                  </a:lnTo>
                  <a:lnTo>
                    <a:pt x="1693069" y="390525"/>
                  </a:lnTo>
                  <a:lnTo>
                    <a:pt x="1333500" y="3881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C5C7FA22-0C1E-4E2D-9A42-FBF52D886D2B}"/>
                </a:ext>
              </a:extLst>
            </p:cNvPr>
            <p:cNvSpPr/>
            <p:nvPr/>
          </p:nvSpPr>
          <p:spPr>
            <a:xfrm>
              <a:off x="3752853" y="3178969"/>
              <a:ext cx="2009775" cy="582613"/>
            </a:xfrm>
            <a:custGeom>
              <a:avLst/>
              <a:gdLst>
                <a:gd name="connsiteX0" fmla="*/ 1385888 w 2009775"/>
                <a:gd name="connsiteY0" fmla="*/ 297656 h 583406"/>
                <a:gd name="connsiteX1" fmla="*/ 1085850 w 2009775"/>
                <a:gd name="connsiteY1" fmla="*/ 371475 h 583406"/>
                <a:gd name="connsiteX2" fmla="*/ 921544 w 2009775"/>
                <a:gd name="connsiteY2" fmla="*/ 400050 h 583406"/>
                <a:gd name="connsiteX3" fmla="*/ 654844 w 2009775"/>
                <a:gd name="connsiteY3" fmla="*/ 466725 h 583406"/>
                <a:gd name="connsiteX4" fmla="*/ 497681 w 2009775"/>
                <a:gd name="connsiteY4" fmla="*/ 509588 h 583406"/>
                <a:gd name="connsiteX5" fmla="*/ 335756 w 2009775"/>
                <a:gd name="connsiteY5" fmla="*/ 561975 h 583406"/>
                <a:gd name="connsiteX6" fmla="*/ 278606 w 2009775"/>
                <a:gd name="connsiteY6" fmla="*/ 583406 h 583406"/>
                <a:gd name="connsiteX7" fmla="*/ 269081 w 2009775"/>
                <a:gd name="connsiteY7" fmla="*/ 581025 h 583406"/>
                <a:gd name="connsiteX8" fmla="*/ 230981 w 2009775"/>
                <a:gd name="connsiteY8" fmla="*/ 561975 h 583406"/>
                <a:gd name="connsiteX9" fmla="*/ 178594 w 2009775"/>
                <a:gd name="connsiteY9" fmla="*/ 516731 h 583406"/>
                <a:gd name="connsiteX10" fmla="*/ 130969 w 2009775"/>
                <a:gd name="connsiteY10" fmla="*/ 466725 h 583406"/>
                <a:gd name="connsiteX11" fmla="*/ 88106 w 2009775"/>
                <a:gd name="connsiteY11" fmla="*/ 419100 h 583406"/>
                <a:gd name="connsiteX12" fmla="*/ 38100 w 2009775"/>
                <a:gd name="connsiteY12" fmla="*/ 354806 h 583406"/>
                <a:gd name="connsiteX13" fmla="*/ 23813 w 2009775"/>
                <a:gd name="connsiteY13" fmla="*/ 335756 h 583406"/>
                <a:gd name="connsiteX14" fmla="*/ 9525 w 2009775"/>
                <a:gd name="connsiteY14" fmla="*/ 311944 h 583406"/>
                <a:gd name="connsiteX15" fmla="*/ 0 w 2009775"/>
                <a:gd name="connsiteY15" fmla="*/ 285750 h 583406"/>
                <a:gd name="connsiteX16" fmla="*/ 0 w 2009775"/>
                <a:gd name="connsiteY16" fmla="*/ 271463 h 583406"/>
                <a:gd name="connsiteX17" fmla="*/ 4763 w 2009775"/>
                <a:gd name="connsiteY17" fmla="*/ 257175 h 583406"/>
                <a:gd name="connsiteX18" fmla="*/ 14288 w 2009775"/>
                <a:gd name="connsiteY18" fmla="*/ 254794 h 583406"/>
                <a:gd name="connsiteX19" fmla="*/ 35719 w 2009775"/>
                <a:gd name="connsiteY19" fmla="*/ 257175 h 583406"/>
                <a:gd name="connsiteX20" fmla="*/ 83344 w 2009775"/>
                <a:gd name="connsiteY20" fmla="*/ 280988 h 583406"/>
                <a:gd name="connsiteX21" fmla="*/ 126206 w 2009775"/>
                <a:gd name="connsiteY21" fmla="*/ 304800 h 583406"/>
                <a:gd name="connsiteX22" fmla="*/ 173831 w 2009775"/>
                <a:gd name="connsiteY22" fmla="*/ 323850 h 583406"/>
                <a:gd name="connsiteX23" fmla="*/ 223838 w 2009775"/>
                <a:gd name="connsiteY23" fmla="*/ 345281 h 583406"/>
                <a:gd name="connsiteX24" fmla="*/ 283369 w 2009775"/>
                <a:gd name="connsiteY24" fmla="*/ 359569 h 583406"/>
                <a:gd name="connsiteX25" fmla="*/ 347663 w 2009775"/>
                <a:gd name="connsiteY25" fmla="*/ 364331 h 583406"/>
                <a:gd name="connsiteX26" fmla="*/ 414338 w 2009775"/>
                <a:gd name="connsiteY26" fmla="*/ 354806 h 583406"/>
                <a:gd name="connsiteX27" fmla="*/ 935831 w 2009775"/>
                <a:gd name="connsiteY27" fmla="*/ 214313 h 583406"/>
                <a:gd name="connsiteX28" fmla="*/ 1126331 w 2009775"/>
                <a:gd name="connsiteY28" fmla="*/ 164306 h 583406"/>
                <a:gd name="connsiteX29" fmla="*/ 1509713 w 2009775"/>
                <a:gd name="connsiteY29" fmla="*/ 71438 h 583406"/>
                <a:gd name="connsiteX30" fmla="*/ 1545431 w 2009775"/>
                <a:gd name="connsiteY30" fmla="*/ 47625 h 583406"/>
                <a:gd name="connsiteX31" fmla="*/ 1588294 w 2009775"/>
                <a:gd name="connsiteY31" fmla="*/ 23813 h 583406"/>
                <a:gd name="connsiteX32" fmla="*/ 1635919 w 2009775"/>
                <a:gd name="connsiteY32" fmla="*/ 4763 h 583406"/>
                <a:gd name="connsiteX33" fmla="*/ 1669256 w 2009775"/>
                <a:gd name="connsiteY33" fmla="*/ 0 h 583406"/>
                <a:gd name="connsiteX34" fmla="*/ 1726406 w 2009775"/>
                <a:gd name="connsiteY34" fmla="*/ 16669 h 583406"/>
                <a:gd name="connsiteX35" fmla="*/ 1883569 w 2009775"/>
                <a:gd name="connsiteY35" fmla="*/ 76200 h 583406"/>
                <a:gd name="connsiteX36" fmla="*/ 1969294 w 2009775"/>
                <a:gd name="connsiteY36" fmla="*/ 109538 h 583406"/>
                <a:gd name="connsiteX37" fmla="*/ 1988344 w 2009775"/>
                <a:gd name="connsiteY37" fmla="*/ 121444 h 583406"/>
                <a:gd name="connsiteX38" fmla="*/ 2002631 w 2009775"/>
                <a:gd name="connsiteY38" fmla="*/ 145256 h 583406"/>
                <a:gd name="connsiteX39" fmla="*/ 2009775 w 2009775"/>
                <a:gd name="connsiteY39" fmla="*/ 176213 h 583406"/>
                <a:gd name="connsiteX40" fmla="*/ 1997869 w 2009775"/>
                <a:gd name="connsiteY40" fmla="*/ 197644 h 583406"/>
                <a:gd name="connsiteX41" fmla="*/ 1978819 w 2009775"/>
                <a:gd name="connsiteY41" fmla="*/ 219075 h 583406"/>
                <a:gd name="connsiteX42" fmla="*/ 1950244 w 2009775"/>
                <a:gd name="connsiteY42" fmla="*/ 226219 h 583406"/>
                <a:gd name="connsiteX43" fmla="*/ 1764506 w 2009775"/>
                <a:gd name="connsiteY43" fmla="*/ 235744 h 583406"/>
                <a:gd name="connsiteX44" fmla="*/ 1569244 w 2009775"/>
                <a:gd name="connsiteY44" fmla="*/ 266700 h 583406"/>
                <a:gd name="connsiteX45" fmla="*/ 1385888 w 2009775"/>
                <a:gd name="connsiteY45" fmla="*/ 29765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9775" h="583406">
                  <a:moveTo>
                    <a:pt x="1385888" y="297656"/>
                  </a:moveTo>
                  <a:lnTo>
                    <a:pt x="1085850" y="371475"/>
                  </a:lnTo>
                  <a:lnTo>
                    <a:pt x="921544" y="400050"/>
                  </a:lnTo>
                  <a:lnTo>
                    <a:pt x="654844" y="466725"/>
                  </a:lnTo>
                  <a:lnTo>
                    <a:pt x="497681" y="509588"/>
                  </a:lnTo>
                  <a:lnTo>
                    <a:pt x="335756" y="561975"/>
                  </a:lnTo>
                  <a:lnTo>
                    <a:pt x="278606" y="583406"/>
                  </a:lnTo>
                  <a:lnTo>
                    <a:pt x="269081" y="581025"/>
                  </a:lnTo>
                  <a:lnTo>
                    <a:pt x="230981" y="561975"/>
                  </a:lnTo>
                  <a:lnTo>
                    <a:pt x="178594" y="516731"/>
                  </a:lnTo>
                  <a:lnTo>
                    <a:pt x="130969" y="466725"/>
                  </a:lnTo>
                  <a:lnTo>
                    <a:pt x="88106" y="419100"/>
                  </a:lnTo>
                  <a:lnTo>
                    <a:pt x="38100" y="354806"/>
                  </a:lnTo>
                  <a:lnTo>
                    <a:pt x="23813" y="335756"/>
                  </a:lnTo>
                  <a:lnTo>
                    <a:pt x="9525" y="311944"/>
                  </a:lnTo>
                  <a:lnTo>
                    <a:pt x="0" y="285750"/>
                  </a:lnTo>
                  <a:lnTo>
                    <a:pt x="0" y="271463"/>
                  </a:lnTo>
                  <a:lnTo>
                    <a:pt x="4763" y="257175"/>
                  </a:lnTo>
                  <a:lnTo>
                    <a:pt x="14288" y="254794"/>
                  </a:lnTo>
                  <a:lnTo>
                    <a:pt x="35719" y="257175"/>
                  </a:lnTo>
                  <a:lnTo>
                    <a:pt x="83344" y="280988"/>
                  </a:lnTo>
                  <a:lnTo>
                    <a:pt x="126206" y="304800"/>
                  </a:lnTo>
                  <a:lnTo>
                    <a:pt x="173831" y="323850"/>
                  </a:lnTo>
                  <a:lnTo>
                    <a:pt x="223838" y="345281"/>
                  </a:lnTo>
                  <a:lnTo>
                    <a:pt x="283369" y="359569"/>
                  </a:lnTo>
                  <a:lnTo>
                    <a:pt x="347663" y="364331"/>
                  </a:lnTo>
                  <a:lnTo>
                    <a:pt x="414338" y="354806"/>
                  </a:lnTo>
                  <a:lnTo>
                    <a:pt x="935831" y="214313"/>
                  </a:lnTo>
                  <a:lnTo>
                    <a:pt x="1126331" y="164306"/>
                  </a:lnTo>
                  <a:lnTo>
                    <a:pt x="1509713" y="71438"/>
                  </a:lnTo>
                  <a:lnTo>
                    <a:pt x="1545431" y="47625"/>
                  </a:lnTo>
                  <a:lnTo>
                    <a:pt x="1588294" y="23813"/>
                  </a:lnTo>
                  <a:lnTo>
                    <a:pt x="1635919" y="4763"/>
                  </a:lnTo>
                  <a:lnTo>
                    <a:pt x="1669256" y="0"/>
                  </a:lnTo>
                  <a:lnTo>
                    <a:pt x="1726406" y="16669"/>
                  </a:lnTo>
                  <a:lnTo>
                    <a:pt x="1883569" y="76200"/>
                  </a:lnTo>
                  <a:lnTo>
                    <a:pt x="1969294" y="109538"/>
                  </a:lnTo>
                  <a:lnTo>
                    <a:pt x="1988344" y="121444"/>
                  </a:lnTo>
                  <a:lnTo>
                    <a:pt x="2002631" y="145256"/>
                  </a:lnTo>
                  <a:lnTo>
                    <a:pt x="2009775" y="176213"/>
                  </a:lnTo>
                  <a:lnTo>
                    <a:pt x="1997869" y="197644"/>
                  </a:lnTo>
                  <a:lnTo>
                    <a:pt x="1978819" y="219075"/>
                  </a:lnTo>
                  <a:lnTo>
                    <a:pt x="1950244" y="226219"/>
                  </a:lnTo>
                  <a:lnTo>
                    <a:pt x="1764506" y="235744"/>
                  </a:lnTo>
                  <a:lnTo>
                    <a:pt x="1569244" y="266700"/>
                  </a:lnTo>
                  <a:lnTo>
                    <a:pt x="1385888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98040E2D-D80B-4730-BF29-4370A3714F13}"/>
                </a:ext>
              </a:extLst>
            </p:cNvPr>
            <p:cNvSpPr/>
            <p:nvPr/>
          </p:nvSpPr>
          <p:spPr>
            <a:xfrm rot="16200000">
              <a:off x="2350296" y="2870994"/>
              <a:ext cx="4011612" cy="1339850"/>
            </a:xfrm>
            <a:custGeom>
              <a:avLst/>
              <a:gdLst>
                <a:gd name="connsiteX0" fmla="*/ 2525648 w 4011123"/>
                <a:gd name="connsiteY0" fmla="*/ 1227132 h 1339307"/>
                <a:gd name="connsiteX1" fmla="*/ 2172125 w 4011123"/>
                <a:gd name="connsiteY1" fmla="*/ 1220333 h 1339307"/>
                <a:gd name="connsiteX2" fmla="*/ 2005561 w 4011123"/>
                <a:gd name="connsiteY2" fmla="*/ 1199938 h 1339307"/>
                <a:gd name="connsiteX3" fmla="*/ 1798207 w 4011123"/>
                <a:gd name="connsiteY3" fmla="*/ 1169345 h 1339307"/>
                <a:gd name="connsiteX4" fmla="*/ 1587453 w 4011123"/>
                <a:gd name="connsiteY4" fmla="*/ 1125154 h 1339307"/>
                <a:gd name="connsiteX5" fmla="*/ 1383497 w 4011123"/>
                <a:gd name="connsiteY5" fmla="*/ 1063968 h 1339307"/>
                <a:gd name="connsiteX6" fmla="*/ 1186341 w 4011123"/>
                <a:gd name="connsiteY6" fmla="*/ 992583 h 1339307"/>
                <a:gd name="connsiteX7" fmla="*/ 1023176 w 4011123"/>
                <a:gd name="connsiteY7" fmla="*/ 921199 h 1339307"/>
                <a:gd name="connsiteX8" fmla="*/ 866810 w 4011123"/>
                <a:gd name="connsiteY8" fmla="*/ 839617 h 1339307"/>
                <a:gd name="connsiteX9" fmla="*/ 737639 w 4011123"/>
                <a:gd name="connsiteY9" fmla="*/ 761434 h 1339307"/>
                <a:gd name="connsiteX10" fmla="*/ 571075 w 4011123"/>
                <a:gd name="connsiteY10" fmla="*/ 649258 h 1339307"/>
                <a:gd name="connsiteX11" fmla="*/ 401112 w 4011123"/>
                <a:gd name="connsiteY11" fmla="*/ 509889 h 1339307"/>
                <a:gd name="connsiteX12" fmla="*/ 227750 w 4011123"/>
                <a:gd name="connsiteY12" fmla="*/ 336527 h 1339307"/>
                <a:gd name="connsiteX13" fmla="*/ 101978 w 4011123"/>
                <a:gd name="connsiteY13" fmla="*/ 183560 h 1339307"/>
                <a:gd name="connsiteX14" fmla="*/ 20396 w 4011123"/>
                <a:gd name="connsiteY14" fmla="*/ 74784 h 1339307"/>
                <a:gd name="connsiteX15" fmla="*/ 0 w 4011123"/>
                <a:gd name="connsiteY15" fmla="*/ 40791 h 1339307"/>
                <a:gd name="connsiteX16" fmla="*/ 0 w 4011123"/>
                <a:gd name="connsiteY16" fmla="*/ 16997 h 1339307"/>
                <a:gd name="connsiteX17" fmla="*/ 6799 w 4011123"/>
                <a:gd name="connsiteY17" fmla="*/ 3400 h 1339307"/>
                <a:gd name="connsiteX18" fmla="*/ 16996 w 4011123"/>
                <a:gd name="connsiteY18" fmla="*/ 0 h 1339307"/>
                <a:gd name="connsiteX19" fmla="*/ 47590 w 4011123"/>
                <a:gd name="connsiteY19" fmla="*/ 3400 h 1339307"/>
                <a:gd name="connsiteX20" fmla="*/ 101978 w 4011123"/>
                <a:gd name="connsiteY20" fmla="*/ 50989 h 1339307"/>
                <a:gd name="connsiteX21" fmla="*/ 210754 w 4011123"/>
                <a:gd name="connsiteY21" fmla="*/ 142769 h 1339307"/>
                <a:gd name="connsiteX22" fmla="*/ 326329 w 4011123"/>
                <a:gd name="connsiteY22" fmla="*/ 241348 h 1339307"/>
                <a:gd name="connsiteX23" fmla="*/ 435105 w 4011123"/>
                <a:gd name="connsiteY23" fmla="*/ 333127 h 1339307"/>
                <a:gd name="connsiteX24" fmla="*/ 594870 w 4011123"/>
                <a:gd name="connsiteY24" fmla="*/ 448702 h 1339307"/>
                <a:gd name="connsiteX25" fmla="*/ 724042 w 4011123"/>
                <a:gd name="connsiteY25" fmla="*/ 540482 h 1339307"/>
                <a:gd name="connsiteX26" fmla="*/ 856613 w 4011123"/>
                <a:gd name="connsiteY26" fmla="*/ 622064 h 1339307"/>
                <a:gd name="connsiteX27" fmla="*/ 1009579 w 4011123"/>
                <a:gd name="connsiteY27" fmla="*/ 700247 h 1339307"/>
                <a:gd name="connsiteX28" fmla="*/ 1162546 w 4011123"/>
                <a:gd name="connsiteY28" fmla="*/ 768232 h 1339307"/>
                <a:gd name="connsiteX29" fmla="*/ 1308714 w 4011123"/>
                <a:gd name="connsiteY29" fmla="*/ 826020 h 1339307"/>
                <a:gd name="connsiteX30" fmla="*/ 1475277 w 4011123"/>
                <a:gd name="connsiteY30" fmla="*/ 877008 h 1339307"/>
                <a:gd name="connsiteX31" fmla="*/ 1686031 w 4011123"/>
                <a:gd name="connsiteY31" fmla="*/ 921199 h 1339307"/>
                <a:gd name="connsiteX32" fmla="*/ 1818602 w 4011123"/>
                <a:gd name="connsiteY32" fmla="*/ 941594 h 1339307"/>
                <a:gd name="connsiteX33" fmla="*/ 1968170 w 4011123"/>
                <a:gd name="connsiteY33" fmla="*/ 948393 h 1339307"/>
                <a:gd name="connsiteX34" fmla="*/ 2114338 w 4011123"/>
                <a:gd name="connsiteY34" fmla="*/ 975587 h 1339307"/>
                <a:gd name="connsiteX35" fmla="*/ 2804387 w 4011123"/>
                <a:gd name="connsiteY35" fmla="*/ 995982 h 1339307"/>
                <a:gd name="connsiteX36" fmla="*/ 2940357 w 4011123"/>
                <a:gd name="connsiteY36" fmla="*/ 1016378 h 1339307"/>
                <a:gd name="connsiteX37" fmla="*/ 3711988 w 4011123"/>
                <a:gd name="connsiteY37" fmla="*/ 1019777 h 1339307"/>
                <a:gd name="connsiteX38" fmla="*/ 3786772 w 4011123"/>
                <a:gd name="connsiteY38" fmla="*/ 1012979 h 1339307"/>
                <a:gd name="connsiteX39" fmla="*/ 3824164 w 4011123"/>
                <a:gd name="connsiteY39" fmla="*/ 995982 h 1339307"/>
                <a:gd name="connsiteX40" fmla="*/ 3878552 w 4011123"/>
                <a:gd name="connsiteY40" fmla="*/ 927997 h 1339307"/>
                <a:gd name="connsiteX41" fmla="*/ 3943138 w 4011123"/>
                <a:gd name="connsiteY41" fmla="*/ 822620 h 1339307"/>
                <a:gd name="connsiteX42" fmla="*/ 3960134 w 4011123"/>
                <a:gd name="connsiteY42" fmla="*/ 809023 h 1339307"/>
                <a:gd name="connsiteX43" fmla="*/ 3990727 w 4011123"/>
                <a:gd name="connsiteY43" fmla="*/ 802225 h 1339307"/>
                <a:gd name="connsiteX44" fmla="*/ 4004324 w 4011123"/>
                <a:gd name="connsiteY44" fmla="*/ 805624 h 1339307"/>
                <a:gd name="connsiteX45" fmla="*/ 4011123 w 4011123"/>
                <a:gd name="connsiteY45" fmla="*/ 819221 h 1339307"/>
                <a:gd name="connsiteX46" fmla="*/ 3990727 w 4011123"/>
                <a:gd name="connsiteY46" fmla="*/ 934796 h 1339307"/>
                <a:gd name="connsiteX47" fmla="*/ 3949936 w 4011123"/>
                <a:gd name="connsiteY47" fmla="*/ 1067367 h 1339307"/>
                <a:gd name="connsiteX48" fmla="*/ 3915944 w 4011123"/>
                <a:gd name="connsiteY48" fmla="*/ 1165945 h 1339307"/>
                <a:gd name="connsiteX49" fmla="*/ 3868354 w 4011123"/>
                <a:gd name="connsiteY49" fmla="*/ 1247527 h 1339307"/>
                <a:gd name="connsiteX50" fmla="*/ 3793570 w 4011123"/>
                <a:gd name="connsiteY50" fmla="*/ 1329110 h 1339307"/>
                <a:gd name="connsiteX51" fmla="*/ 3769776 w 4011123"/>
                <a:gd name="connsiteY51" fmla="*/ 1335908 h 1339307"/>
                <a:gd name="connsiteX52" fmla="*/ 3739182 w 4011123"/>
                <a:gd name="connsiteY52" fmla="*/ 1339307 h 1339307"/>
                <a:gd name="connsiteX53" fmla="*/ 3694992 w 4011123"/>
                <a:gd name="connsiteY53" fmla="*/ 1329110 h 1339307"/>
                <a:gd name="connsiteX54" fmla="*/ 3599813 w 4011123"/>
                <a:gd name="connsiteY54" fmla="*/ 1284919 h 1339307"/>
                <a:gd name="connsiteX55" fmla="*/ 3297279 w 4011123"/>
                <a:gd name="connsiteY55" fmla="*/ 1261124 h 1339307"/>
                <a:gd name="connsiteX56" fmla="*/ 2984547 w 4011123"/>
                <a:gd name="connsiteY56" fmla="*/ 1244128 h 1339307"/>
                <a:gd name="connsiteX57" fmla="*/ 2855376 w 4011123"/>
                <a:gd name="connsiteY57" fmla="*/ 1244128 h 1339307"/>
                <a:gd name="connsiteX58" fmla="*/ 2525648 w 4011123"/>
                <a:gd name="connsiteY58" fmla="*/ 1227132 h 133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11123" h="1339307">
                  <a:moveTo>
                    <a:pt x="2525648" y="1227132"/>
                  </a:moveTo>
                  <a:lnTo>
                    <a:pt x="2172125" y="1220333"/>
                  </a:lnTo>
                  <a:lnTo>
                    <a:pt x="2005561" y="1199938"/>
                  </a:lnTo>
                  <a:lnTo>
                    <a:pt x="1798207" y="1169345"/>
                  </a:lnTo>
                  <a:lnTo>
                    <a:pt x="1587453" y="1125154"/>
                  </a:lnTo>
                  <a:lnTo>
                    <a:pt x="1383497" y="1063968"/>
                  </a:lnTo>
                  <a:lnTo>
                    <a:pt x="1186341" y="992583"/>
                  </a:lnTo>
                  <a:lnTo>
                    <a:pt x="1023176" y="921199"/>
                  </a:lnTo>
                  <a:lnTo>
                    <a:pt x="866810" y="839617"/>
                  </a:lnTo>
                  <a:lnTo>
                    <a:pt x="737639" y="761434"/>
                  </a:lnTo>
                  <a:lnTo>
                    <a:pt x="571075" y="649258"/>
                  </a:lnTo>
                  <a:lnTo>
                    <a:pt x="401112" y="509889"/>
                  </a:lnTo>
                  <a:lnTo>
                    <a:pt x="227750" y="336527"/>
                  </a:lnTo>
                  <a:lnTo>
                    <a:pt x="101978" y="183560"/>
                  </a:lnTo>
                  <a:lnTo>
                    <a:pt x="20396" y="74784"/>
                  </a:lnTo>
                  <a:lnTo>
                    <a:pt x="0" y="40791"/>
                  </a:lnTo>
                  <a:lnTo>
                    <a:pt x="0" y="16997"/>
                  </a:lnTo>
                  <a:lnTo>
                    <a:pt x="6799" y="3400"/>
                  </a:lnTo>
                  <a:lnTo>
                    <a:pt x="16996" y="0"/>
                  </a:lnTo>
                  <a:lnTo>
                    <a:pt x="47590" y="3400"/>
                  </a:lnTo>
                  <a:lnTo>
                    <a:pt x="101978" y="50989"/>
                  </a:lnTo>
                  <a:lnTo>
                    <a:pt x="210754" y="142769"/>
                  </a:lnTo>
                  <a:lnTo>
                    <a:pt x="326329" y="241348"/>
                  </a:lnTo>
                  <a:lnTo>
                    <a:pt x="435105" y="333127"/>
                  </a:lnTo>
                  <a:lnTo>
                    <a:pt x="594870" y="448702"/>
                  </a:lnTo>
                  <a:lnTo>
                    <a:pt x="724042" y="540482"/>
                  </a:lnTo>
                  <a:lnTo>
                    <a:pt x="856613" y="622064"/>
                  </a:lnTo>
                  <a:lnTo>
                    <a:pt x="1009579" y="700247"/>
                  </a:lnTo>
                  <a:lnTo>
                    <a:pt x="1162546" y="768232"/>
                  </a:lnTo>
                  <a:lnTo>
                    <a:pt x="1308714" y="826020"/>
                  </a:lnTo>
                  <a:lnTo>
                    <a:pt x="1475277" y="877008"/>
                  </a:lnTo>
                  <a:lnTo>
                    <a:pt x="1686031" y="921199"/>
                  </a:lnTo>
                  <a:lnTo>
                    <a:pt x="1818602" y="941594"/>
                  </a:lnTo>
                  <a:lnTo>
                    <a:pt x="1968170" y="948393"/>
                  </a:lnTo>
                  <a:lnTo>
                    <a:pt x="2114338" y="975587"/>
                  </a:lnTo>
                  <a:lnTo>
                    <a:pt x="2804387" y="995982"/>
                  </a:lnTo>
                  <a:lnTo>
                    <a:pt x="2940357" y="1016378"/>
                  </a:lnTo>
                  <a:lnTo>
                    <a:pt x="3711988" y="1019777"/>
                  </a:lnTo>
                  <a:lnTo>
                    <a:pt x="3786772" y="1012979"/>
                  </a:lnTo>
                  <a:lnTo>
                    <a:pt x="3824164" y="995982"/>
                  </a:lnTo>
                  <a:lnTo>
                    <a:pt x="3878552" y="927997"/>
                  </a:lnTo>
                  <a:lnTo>
                    <a:pt x="3943138" y="822620"/>
                  </a:lnTo>
                  <a:lnTo>
                    <a:pt x="3960134" y="809023"/>
                  </a:lnTo>
                  <a:lnTo>
                    <a:pt x="3990727" y="802225"/>
                  </a:lnTo>
                  <a:lnTo>
                    <a:pt x="4004324" y="805624"/>
                  </a:lnTo>
                  <a:lnTo>
                    <a:pt x="4011123" y="819221"/>
                  </a:lnTo>
                  <a:lnTo>
                    <a:pt x="3990727" y="934796"/>
                  </a:lnTo>
                  <a:lnTo>
                    <a:pt x="3949936" y="1067367"/>
                  </a:lnTo>
                  <a:lnTo>
                    <a:pt x="3915944" y="1165945"/>
                  </a:lnTo>
                  <a:lnTo>
                    <a:pt x="3868354" y="1247527"/>
                  </a:lnTo>
                  <a:lnTo>
                    <a:pt x="3793570" y="1329110"/>
                  </a:lnTo>
                  <a:lnTo>
                    <a:pt x="3769776" y="1335908"/>
                  </a:lnTo>
                  <a:lnTo>
                    <a:pt x="3739182" y="1339307"/>
                  </a:lnTo>
                  <a:lnTo>
                    <a:pt x="3694992" y="1329110"/>
                  </a:lnTo>
                  <a:lnTo>
                    <a:pt x="3599813" y="1284919"/>
                  </a:lnTo>
                  <a:lnTo>
                    <a:pt x="3297279" y="1261124"/>
                  </a:lnTo>
                  <a:lnTo>
                    <a:pt x="2984547" y="1244128"/>
                  </a:lnTo>
                  <a:lnTo>
                    <a:pt x="2855376" y="1244128"/>
                  </a:lnTo>
                  <a:lnTo>
                    <a:pt x="2525648" y="12271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5BEBF0EB-49B0-4322-8E5F-DC4BB25E4805}"/>
                </a:ext>
              </a:extLst>
            </p:cNvPr>
            <p:cNvSpPr/>
            <p:nvPr/>
          </p:nvSpPr>
          <p:spPr>
            <a:xfrm>
              <a:off x="4718053" y="3905251"/>
              <a:ext cx="925513" cy="931863"/>
            </a:xfrm>
            <a:custGeom>
              <a:avLst/>
              <a:gdLst>
                <a:gd name="connsiteX0" fmla="*/ 578644 w 926307"/>
                <a:gd name="connsiteY0" fmla="*/ 609600 h 931069"/>
                <a:gd name="connsiteX1" fmla="*/ 519113 w 926307"/>
                <a:gd name="connsiteY1" fmla="*/ 511969 h 931069"/>
                <a:gd name="connsiteX2" fmla="*/ 466725 w 926307"/>
                <a:gd name="connsiteY2" fmla="*/ 450056 h 931069"/>
                <a:gd name="connsiteX3" fmla="*/ 330994 w 926307"/>
                <a:gd name="connsiteY3" fmla="*/ 316706 h 931069"/>
                <a:gd name="connsiteX4" fmla="*/ 178594 w 926307"/>
                <a:gd name="connsiteY4" fmla="*/ 188119 h 931069"/>
                <a:gd name="connsiteX5" fmla="*/ 0 w 926307"/>
                <a:gd name="connsiteY5" fmla="*/ 54769 h 931069"/>
                <a:gd name="connsiteX6" fmla="*/ 7144 w 926307"/>
                <a:gd name="connsiteY6" fmla="*/ 0 h 931069"/>
                <a:gd name="connsiteX7" fmla="*/ 126207 w 926307"/>
                <a:gd name="connsiteY7" fmla="*/ 50006 h 931069"/>
                <a:gd name="connsiteX8" fmla="*/ 307182 w 926307"/>
                <a:gd name="connsiteY8" fmla="*/ 130969 h 931069"/>
                <a:gd name="connsiteX9" fmla="*/ 435769 w 926307"/>
                <a:gd name="connsiteY9" fmla="*/ 195263 h 931069"/>
                <a:gd name="connsiteX10" fmla="*/ 547688 w 926307"/>
                <a:gd name="connsiteY10" fmla="*/ 252413 h 931069"/>
                <a:gd name="connsiteX11" fmla="*/ 635794 w 926307"/>
                <a:gd name="connsiteY11" fmla="*/ 302419 h 931069"/>
                <a:gd name="connsiteX12" fmla="*/ 723900 w 926307"/>
                <a:gd name="connsiteY12" fmla="*/ 364331 h 931069"/>
                <a:gd name="connsiteX13" fmla="*/ 781050 w 926307"/>
                <a:gd name="connsiteY13" fmla="*/ 414338 h 931069"/>
                <a:gd name="connsiteX14" fmla="*/ 812007 w 926307"/>
                <a:gd name="connsiteY14" fmla="*/ 447675 h 931069"/>
                <a:gd name="connsiteX15" fmla="*/ 845344 w 926307"/>
                <a:gd name="connsiteY15" fmla="*/ 485775 h 931069"/>
                <a:gd name="connsiteX16" fmla="*/ 871538 w 926307"/>
                <a:gd name="connsiteY16" fmla="*/ 531019 h 931069"/>
                <a:gd name="connsiteX17" fmla="*/ 892969 w 926307"/>
                <a:gd name="connsiteY17" fmla="*/ 581025 h 931069"/>
                <a:gd name="connsiteX18" fmla="*/ 909638 w 926307"/>
                <a:gd name="connsiteY18" fmla="*/ 628650 h 931069"/>
                <a:gd name="connsiteX19" fmla="*/ 921544 w 926307"/>
                <a:gd name="connsiteY19" fmla="*/ 678656 h 931069"/>
                <a:gd name="connsiteX20" fmla="*/ 926307 w 926307"/>
                <a:gd name="connsiteY20" fmla="*/ 764381 h 931069"/>
                <a:gd name="connsiteX21" fmla="*/ 923925 w 926307"/>
                <a:gd name="connsiteY21" fmla="*/ 823913 h 931069"/>
                <a:gd name="connsiteX22" fmla="*/ 909638 w 926307"/>
                <a:gd name="connsiteY22" fmla="*/ 876300 h 931069"/>
                <a:gd name="connsiteX23" fmla="*/ 888207 w 926307"/>
                <a:gd name="connsiteY23" fmla="*/ 912019 h 931069"/>
                <a:gd name="connsiteX24" fmla="*/ 871538 w 926307"/>
                <a:gd name="connsiteY24" fmla="*/ 926306 h 931069"/>
                <a:gd name="connsiteX25" fmla="*/ 847725 w 926307"/>
                <a:gd name="connsiteY25" fmla="*/ 931069 h 931069"/>
                <a:gd name="connsiteX26" fmla="*/ 816769 w 926307"/>
                <a:gd name="connsiteY26" fmla="*/ 931069 h 931069"/>
                <a:gd name="connsiteX27" fmla="*/ 776288 w 926307"/>
                <a:gd name="connsiteY27" fmla="*/ 916781 h 931069"/>
                <a:gd name="connsiteX28" fmla="*/ 752475 w 926307"/>
                <a:gd name="connsiteY28" fmla="*/ 897731 h 931069"/>
                <a:gd name="connsiteX29" fmla="*/ 726282 w 926307"/>
                <a:gd name="connsiteY29" fmla="*/ 869156 h 931069"/>
                <a:gd name="connsiteX30" fmla="*/ 645319 w 926307"/>
                <a:gd name="connsiteY30" fmla="*/ 726281 h 931069"/>
                <a:gd name="connsiteX31" fmla="*/ 578644 w 926307"/>
                <a:gd name="connsiteY31" fmla="*/ 6096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26307" h="931069">
                  <a:moveTo>
                    <a:pt x="578644" y="609600"/>
                  </a:moveTo>
                  <a:lnTo>
                    <a:pt x="519113" y="511969"/>
                  </a:lnTo>
                  <a:lnTo>
                    <a:pt x="466725" y="450056"/>
                  </a:lnTo>
                  <a:lnTo>
                    <a:pt x="330994" y="316706"/>
                  </a:lnTo>
                  <a:lnTo>
                    <a:pt x="178594" y="188119"/>
                  </a:lnTo>
                  <a:lnTo>
                    <a:pt x="0" y="54769"/>
                  </a:lnTo>
                  <a:lnTo>
                    <a:pt x="7144" y="0"/>
                  </a:lnTo>
                  <a:lnTo>
                    <a:pt x="126207" y="50006"/>
                  </a:lnTo>
                  <a:lnTo>
                    <a:pt x="307182" y="130969"/>
                  </a:lnTo>
                  <a:lnTo>
                    <a:pt x="435769" y="195263"/>
                  </a:lnTo>
                  <a:lnTo>
                    <a:pt x="547688" y="252413"/>
                  </a:lnTo>
                  <a:lnTo>
                    <a:pt x="635794" y="302419"/>
                  </a:lnTo>
                  <a:lnTo>
                    <a:pt x="723900" y="364331"/>
                  </a:lnTo>
                  <a:lnTo>
                    <a:pt x="781050" y="414338"/>
                  </a:lnTo>
                  <a:lnTo>
                    <a:pt x="812007" y="447675"/>
                  </a:lnTo>
                  <a:lnTo>
                    <a:pt x="845344" y="485775"/>
                  </a:lnTo>
                  <a:lnTo>
                    <a:pt x="871538" y="531019"/>
                  </a:lnTo>
                  <a:lnTo>
                    <a:pt x="892969" y="581025"/>
                  </a:lnTo>
                  <a:lnTo>
                    <a:pt x="909638" y="628650"/>
                  </a:lnTo>
                  <a:lnTo>
                    <a:pt x="921544" y="678656"/>
                  </a:lnTo>
                  <a:lnTo>
                    <a:pt x="926307" y="764381"/>
                  </a:lnTo>
                  <a:lnTo>
                    <a:pt x="923925" y="823913"/>
                  </a:lnTo>
                  <a:lnTo>
                    <a:pt x="909638" y="876300"/>
                  </a:lnTo>
                  <a:lnTo>
                    <a:pt x="888207" y="912019"/>
                  </a:lnTo>
                  <a:lnTo>
                    <a:pt x="871538" y="926306"/>
                  </a:lnTo>
                  <a:lnTo>
                    <a:pt x="847725" y="931069"/>
                  </a:lnTo>
                  <a:lnTo>
                    <a:pt x="816769" y="931069"/>
                  </a:lnTo>
                  <a:lnTo>
                    <a:pt x="776288" y="916781"/>
                  </a:lnTo>
                  <a:lnTo>
                    <a:pt x="752475" y="897731"/>
                  </a:lnTo>
                  <a:lnTo>
                    <a:pt x="726282" y="869156"/>
                  </a:lnTo>
                  <a:lnTo>
                    <a:pt x="645319" y="726281"/>
                  </a:lnTo>
                  <a:lnTo>
                    <a:pt x="578644" y="609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6431E5CC-B2B2-4B0D-816F-535234DF22EA}"/>
                </a:ext>
              </a:extLst>
            </p:cNvPr>
            <p:cNvSpPr/>
            <p:nvPr/>
          </p:nvSpPr>
          <p:spPr>
            <a:xfrm rot="16200000">
              <a:off x="5628483" y="2108994"/>
              <a:ext cx="2755900" cy="1738313"/>
            </a:xfrm>
            <a:custGeom>
              <a:avLst/>
              <a:gdLst>
                <a:gd name="connsiteX0" fmla="*/ 1245394 w 2755107"/>
                <a:gd name="connsiteY0" fmla="*/ 1626393 h 1738312"/>
                <a:gd name="connsiteX1" fmla="*/ 333375 w 2755107"/>
                <a:gd name="connsiteY1" fmla="*/ 1624012 h 1738312"/>
                <a:gd name="connsiteX2" fmla="*/ 130969 w 2755107"/>
                <a:gd name="connsiteY2" fmla="*/ 1626393 h 1738312"/>
                <a:gd name="connsiteX3" fmla="*/ 104775 w 2755107"/>
                <a:gd name="connsiteY3" fmla="*/ 1621631 h 1738312"/>
                <a:gd name="connsiteX4" fmla="*/ 57150 w 2755107"/>
                <a:gd name="connsiteY4" fmla="*/ 1604962 h 1738312"/>
                <a:gd name="connsiteX5" fmla="*/ 30957 w 2755107"/>
                <a:gd name="connsiteY5" fmla="*/ 1588293 h 1738312"/>
                <a:gd name="connsiteX6" fmla="*/ 11907 w 2755107"/>
                <a:gd name="connsiteY6" fmla="*/ 1566862 h 1738312"/>
                <a:gd name="connsiteX7" fmla="*/ 0 w 2755107"/>
                <a:gd name="connsiteY7" fmla="*/ 1543050 h 1738312"/>
                <a:gd name="connsiteX8" fmla="*/ 0 w 2755107"/>
                <a:gd name="connsiteY8" fmla="*/ 1504950 h 1738312"/>
                <a:gd name="connsiteX9" fmla="*/ 4763 w 2755107"/>
                <a:gd name="connsiteY9" fmla="*/ 1481137 h 1738312"/>
                <a:gd name="connsiteX10" fmla="*/ 11907 w 2755107"/>
                <a:gd name="connsiteY10" fmla="*/ 1462087 h 1738312"/>
                <a:gd name="connsiteX11" fmla="*/ 30957 w 2755107"/>
                <a:gd name="connsiteY11" fmla="*/ 1445418 h 1738312"/>
                <a:gd name="connsiteX12" fmla="*/ 83344 w 2755107"/>
                <a:gd name="connsiteY12" fmla="*/ 1428750 h 1738312"/>
                <a:gd name="connsiteX13" fmla="*/ 202407 w 2755107"/>
                <a:gd name="connsiteY13" fmla="*/ 1402556 h 1738312"/>
                <a:gd name="connsiteX14" fmla="*/ 357188 w 2755107"/>
                <a:gd name="connsiteY14" fmla="*/ 1376362 h 1738312"/>
                <a:gd name="connsiteX15" fmla="*/ 485775 w 2755107"/>
                <a:gd name="connsiteY15" fmla="*/ 1385887 h 1738312"/>
                <a:gd name="connsiteX16" fmla="*/ 1069182 w 2755107"/>
                <a:gd name="connsiteY16" fmla="*/ 1378743 h 1738312"/>
                <a:gd name="connsiteX17" fmla="*/ 1785938 w 2755107"/>
                <a:gd name="connsiteY17" fmla="*/ 1383506 h 1738312"/>
                <a:gd name="connsiteX18" fmla="*/ 1976438 w 2755107"/>
                <a:gd name="connsiteY18" fmla="*/ 1381125 h 1738312"/>
                <a:gd name="connsiteX19" fmla="*/ 2421732 w 2755107"/>
                <a:gd name="connsiteY19" fmla="*/ 1381125 h 1738312"/>
                <a:gd name="connsiteX20" fmla="*/ 2471738 w 2755107"/>
                <a:gd name="connsiteY20" fmla="*/ 1378743 h 1738312"/>
                <a:gd name="connsiteX21" fmla="*/ 2493169 w 2755107"/>
                <a:gd name="connsiteY21" fmla="*/ 1373981 h 1738312"/>
                <a:gd name="connsiteX22" fmla="*/ 2512219 w 2755107"/>
                <a:gd name="connsiteY22" fmla="*/ 1354931 h 1738312"/>
                <a:gd name="connsiteX23" fmla="*/ 2521744 w 2755107"/>
                <a:gd name="connsiteY23" fmla="*/ 1331118 h 1738312"/>
                <a:gd name="connsiteX24" fmla="*/ 2531269 w 2755107"/>
                <a:gd name="connsiteY24" fmla="*/ 1302543 h 1738312"/>
                <a:gd name="connsiteX25" fmla="*/ 2533650 w 2755107"/>
                <a:gd name="connsiteY25" fmla="*/ 1266825 h 1738312"/>
                <a:gd name="connsiteX26" fmla="*/ 2462213 w 2755107"/>
                <a:gd name="connsiteY26" fmla="*/ 883443 h 1738312"/>
                <a:gd name="connsiteX27" fmla="*/ 2393157 w 2755107"/>
                <a:gd name="connsiteY27" fmla="*/ 476250 h 1738312"/>
                <a:gd name="connsiteX28" fmla="*/ 2326482 w 2755107"/>
                <a:gd name="connsiteY28" fmla="*/ 92868 h 1738312"/>
                <a:gd name="connsiteX29" fmla="*/ 2495550 w 2755107"/>
                <a:gd name="connsiteY29" fmla="*/ 0 h 1738312"/>
                <a:gd name="connsiteX30" fmla="*/ 2536032 w 2755107"/>
                <a:gd name="connsiteY30" fmla="*/ 292893 h 1738312"/>
                <a:gd name="connsiteX31" fmla="*/ 2595563 w 2755107"/>
                <a:gd name="connsiteY31" fmla="*/ 673893 h 1738312"/>
                <a:gd name="connsiteX32" fmla="*/ 2669382 w 2755107"/>
                <a:gd name="connsiteY32" fmla="*/ 1143000 h 1738312"/>
                <a:gd name="connsiteX33" fmla="*/ 2700338 w 2755107"/>
                <a:gd name="connsiteY33" fmla="*/ 1200150 h 1738312"/>
                <a:gd name="connsiteX34" fmla="*/ 2752725 w 2755107"/>
                <a:gd name="connsiteY34" fmla="*/ 1290637 h 1738312"/>
                <a:gd name="connsiteX35" fmla="*/ 2755107 w 2755107"/>
                <a:gd name="connsiteY35" fmla="*/ 1302543 h 1738312"/>
                <a:gd name="connsiteX36" fmla="*/ 2736057 w 2755107"/>
                <a:gd name="connsiteY36" fmla="*/ 1388268 h 1738312"/>
                <a:gd name="connsiteX37" fmla="*/ 2697957 w 2755107"/>
                <a:gd name="connsiteY37" fmla="*/ 1478756 h 1738312"/>
                <a:gd name="connsiteX38" fmla="*/ 2636044 w 2755107"/>
                <a:gd name="connsiteY38" fmla="*/ 1576387 h 1738312"/>
                <a:gd name="connsiteX39" fmla="*/ 2557463 w 2755107"/>
                <a:gd name="connsiteY39" fmla="*/ 1664493 h 1738312"/>
                <a:gd name="connsiteX40" fmla="*/ 2519363 w 2755107"/>
                <a:gd name="connsiteY40" fmla="*/ 1700212 h 1738312"/>
                <a:gd name="connsiteX41" fmla="*/ 2476500 w 2755107"/>
                <a:gd name="connsiteY41" fmla="*/ 1724025 h 1738312"/>
                <a:gd name="connsiteX42" fmla="*/ 2440782 w 2755107"/>
                <a:gd name="connsiteY42" fmla="*/ 1738312 h 1738312"/>
                <a:gd name="connsiteX43" fmla="*/ 2412207 w 2755107"/>
                <a:gd name="connsiteY43" fmla="*/ 1738312 h 1738312"/>
                <a:gd name="connsiteX44" fmla="*/ 2388394 w 2755107"/>
                <a:gd name="connsiteY44" fmla="*/ 1719262 h 1738312"/>
                <a:gd name="connsiteX45" fmla="*/ 2343150 w 2755107"/>
                <a:gd name="connsiteY45" fmla="*/ 1681162 h 1738312"/>
                <a:gd name="connsiteX46" fmla="*/ 2302669 w 2755107"/>
                <a:gd name="connsiteY46" fmla="*/ 1650206 h 1738312"/>
                <a:gd name="connsiteX47" fmla="*/ 2262188 w 2755107"/>
                <a:gd name="connsiteY47" fmla="*/ 1631156 h 1738312"/>
                <a:gd name="connsiteX48" fmla="*/ 2088357 w 2755107"/>
                <a:gd name="connsiteY48" fmla="*/ 1624012 h 1738312"/>
                <a:gd name="connsiteX49" fmla="*/ 1245394 w 2755107"/>
                <a:gd name="connsiteY49" fmla="*/ 1626393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55107" h="1738312">
                  <a:moveTo>
                    <a:pt x="1245394" y="1626393"/>
                  </a:moveTo>
                  <a:lnTo>
                    <a:pt x="333375" y="1624012"/>
                  </a:lnTo>
                  <a:lnTo>
                    <a:pt x="130969" y="1626393"/>
                  </a:lnTo>
                  <a:lnTo>
                    <a:pt x="104775" y="1621631"/>
                  </a:lnTo>
                  <a:lnTo>
                    <a:pt x="57150" y="1604962"/>
                  </a:lnTo>
                  <a:lnTo>
                    <a:pt x="30957" y="1588293"/>
                  </a:lnTo>
                  <a:lnTo>
                    <a:pt x="11907" y="1566862"/>
                  </a:lnTo>
                  <a:lnTo>
                    <a:pt x="0" y="1543050"/>
                  </a:lnTo>
                  <a:lnTo>
                    <a:pt x="0" y="1504950"/>
                  </a:lnTo>
                  <a:lnTo>
                    <a:pt x="4763" y="1481137"/>
                  </a:lnTo>
                  <a:lnTo>
                    <a:pt x="11907" y="1462087"/>
                  </a:lnTo>
                  <a:lnTo>
                    <a:pt x="30957" y="1445418"/>
                  </a:lnTo>
                  <a:lnTo>
                    <a:pt x="83344" y="1428750"/>
                  </a:lnTo>
                  <a:lnTo>
                    <a:pt x="202407" y="1402556"/>
                  </a:lnTo>
                  <a:lnTo>
                    <a:pt x="357188" y="1376362"/>
                  </a:lnTo>
                  <a:lnTo>
                    <a:pt x="485775" y="1385887"/>
                  </a:lnTo>
                  <a:lnTo>
                    <a:pt x="1069182" y="1378743"/>
                  </a:lnTo>
                  <a:lnTo>
                    <a:pt x="1785938" y="1383506"/>
                  </a:lnTo>
                  <a:lnTo>
                    <a:pt x="1976438" y="1381125"/>
                  </a:lnTo>
                  <a:lnTo>
                    <a:pt x="2421732" y="1381125"/>
                  </a:lnTo>
                  <a:lnTo>
                    <a:pt x="2471738" y="1378743"/>
                  </a:lnTo>
                  <a:lnTo>
                    <a:pt x="2493169" y="1373981"/>
                  </a:lnTo>
                  <a:lnTo>
                    <a:pt x="2512219" y="1354931"/>
                  </a:lnTo>
                  <a:lnTo>
                    <a:pt x="2521744" y="1331118"/>
                  </a:lnTo>
                  <a:lnTo>
                    <a:pt x="2531269" y="1302543"/>
                  </a:lnTo>
                  <a:lnTo>
                    <a:pt x="2533650" y="1266825"/>
                  </a:lnTo>
                  <a:lnTo>
                    <a:pt x="2462213" y="883443"/>
                  </a:lnTo>
                  <a:lnTo>
                    <a:pt x="2393157" y="476250"/>
                  </a:lnTo>
                  <a:lnTo>
                    <a:pt x="2326482" y="92868"/>
                  </a:lnTo>
                  <a:lnTo>
                    <a:pt x="2495550" y="0"/>
                  </a:lnTo>
                  <a:lnTo>
                    <a:pt x="2536032" y="292893"/>
                  </a:lnTo>
                  <a:lnTo>
                    <a:pt x="2595563" y="673893"/>
                  </a:lnTo>
                  <a:lnTo>
                    <a:pt x="2669382" y="1143000"/>
                  </a:lnTo>
                  <a:lnTo>
                    <a:pt x="2700338" y="1200150"/>
                  </a:lnTo>
                  <a:lnTo>
                    <a:pt x="2752725" y="1290637"/>
                  </a:lnTo>
                  <a:lnTo>
                    <a:pt x="2755107" y="1302543"/>
                  </a:lnTo>
                  <a:lnTo>
                    <a:pt x="2736057" y="1388268"/>
                  </a:lnTo>
                  <a:lnTo>
                    <a:pt x="2697957" y="1478756"/>
                  </a:lnTo>
                  <a:lnTo>
                    <a:pt x="2636044" y="1576387"/>
                  </a:lnTo>
                  <a:lnTo>
                    <a:pt x="2557463" y="1664493"/>
                  </a:lnTo>
                  <a:lnTo>
                    <a:pt x="2519363" y="1700212"/>
                  </a:lnTo>
                  <a:lnTo>
                    <a:pt x="2476500" y="1724025"/>
                  </a:lnTo>
                  <a:lnTo>
                    <a:pt x="2440782" y="1738312"/>
                  </a:lnTo>
                  <a:lnTo>
                    <a:pt x="2412207" y="1738312"/>
                  </a:lnTo>
                  <a:lnTo>
                    <a:pt x="2388394" y="1719262"/>
                  </a:lnTo>
                  <a:lnTo>
                    <a:pt x="2343150" y="1681162"/>
                  </a:lnTo>
                  <a:lnTo>
                    <a:pt x="2302669" y="1650206"/>
                  </a:lnTo>
                  <a:lnTo>
                    <a:pt x="2262188" y="1631156"/>
                  </a:lnTo>
                  <a:lnTo>
                    <a:pt x="2088357" y="1624012"/>
                  </a:lnTo>
                  <a:lnTo>
                    <a:pt x="1245394" y="16263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E072DAB7-827D-4E21-9023-F16EDEDD2C31}"/>
                </a:ext>
              </a:extLst>
            </p:cNvPr>
            <p:cNvSpPr/>
            <p:nvPr/>
          </p:nvSpPr>
          <p:spPr>
            <a:xfrm>
              <a:off x="6184900" y="2389189"/>
              <a:ext cx="1397000" cy="403225"/>
            </a:xfrm>
            <a:custGeom>
              <a:avLst/>
              <a:gdLst>
                <a:gd name="connsiteX0" fmla="*/ 654844 w 1397794"/>
                <a:gd name="connsiteY0" fmla="*/ 304800 h 404812"/>
                <a:gd name="connsiteX1" fmla="*/ 7144 w 1397794"/>
                <a:gd name="connsiteY1" fmla="*/ 404812 h 404812"/>
                <a:gd name="connsiteX2" fmla="*/ 0 w 1397794"/>
                <a:gd name="connsiteY2" fmla="*/ 228600 h 404812"/>
                <a:gd name="connsiteX3" fmla="*/ 578644 w 1397794"/>
                <a:gd name="connsiteY3" fmla="*/ 133350 h 404812"/>
                <a:gd name="connsiteX4" fmla="*/ 1397794 w 1397794"/>
                <a:gd name="connsiteY4" fmla="*/ 0 h 404812"/>
                <a:gd name="connsiteX5" fmla="*/ 1395413 w 1397794"/>
                <a:gd name="connsiteY5" fmla="*/ 188119 h 404812"/>
                <a:gd name="connsiteX6" fmla="*/ 654844 w 1397794"/>
                <a:gd name="connsiteY6" fmla="*/ 304800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794" h="404812">
                  <a:moveTo>
                    <a:pt x="654844" y="304800"/>
                  </a:moveTo>
                  <a:lnTo>
                    <a:pt x="7144" y="404812"/>
                  </a:lnTo>
                  <a:lnTo>
                    <a:pt x="0" y="228600"/>
                  </a:lnTo>
                  <a:lnTo>
                    <a:pt x="578644" y="133350"/>
                  </a:lnTo>
                  <a:lnTo>
                    <a:pt x="1397794" y="0"/>
                  </a:lnTo>
                  <a:cubicBezTo>
                    <a:pt x="1397000" y="62706"/>
                    <a:pt x="1396207" y="125413"/>
                    <a:pt x="1395413" y="188119"/>
                  </a:cubicBezTo>
                  <a:lnTo>
                    <a:pt x="654844" y="3048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49C9B171-C317-40C7-A3FB-0A54FE3F8DD3}"/>
                </a:ext>
              </a:extLst>
            </p:cNvPr>
            <p:cNvSpPr/>
            <p:nvPr/>
          </p:nvSpPr>
          <p:spPr>
            <a:xfrm>
              <a:off x="6186488" y="3103564"/>
              <a:ext cx="1403350" cy="409575"/>
            </a:xfrm>
            <a:custGeom>
              <a:avLst/>
              <a:gdLst>
                <a:gd name="connsiteX0" fmla="*/ 733425 w 1402556"/>
                <a:gd name="connsiteY0" fmla="*/ 288131 h 409575"/>
                <a:gd name="connsiteX1" fmla="*/ 4762 w 1402556"/>
                <a:gd name="connsiteY1" fmla="*/ 409575 h 409575"/>
                <a:gd name="connsiteX2" fmla="*/ 0 w 1402556"/>
                <a:gd name="connsiteY2" fmla="*/ 226219 h 409575"/>
                <a:gd name="connsiteX3" fmla="*/ 1402556 w 1402556"/>
                <a:gd name="connsiteY3" fmla="*/ 0 h 409575"/>
                <a:gd name="connsiteX4" fmla="*/ 1402556 w 1402556"/>
                <a:gd name="connsiteY4" fmla="*/ 188119 h 409575"/>
                <a:gd name="connsiteX5" fmla="*/ 733425 w 1402556"/>
                <a:gd name="connsiteY5" fmla="*/ 288131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556" h="409575">
                  <a:moveTo>
                    <a:pt x="733425" y="288131"/>
                  </a:moveTo>
                  <a:lnTo>
                    <a:pt x="4762" y="409575"/>
                  </a:lnTo>
                  <a:lnTo>
                    <a:pt x="0" y="226219"/>
                  </a:lnTo>
                  <a:lnTo>
                    <a:pt x="1402556" y="0"/>
                  </a:lnTo>
                  <a:lnTo>
                    <a:pt x="1402556" y="188119"/>
                  </a:lnTo>
                  <a:lnTo>
                    <a:pt x="733425" y="28813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1861D50A-BC80-4ED5-BA13-54ABB41F10D3}"/>
                </a:ext>
              </a:extLst>
            </p:cNvPr>
            <p:cNvSpPr/>
            <p:nvPr/>
          </p:nvSpPr>
          <p:spPr>
            <a:xfrm>
              <a:off x="6184900" y="3838576"/>
              <a:ext cx="1423988" cy="385763"/>
            </a:xfrm>
            <a:custGeom>
              <a:avLst/>
              <a:gdLst>
                <a:gd name="connsiteX0" fmla="*/ 1076325 w 1423988"/>
                <a:gd name="connsiteY0" fmla="*/ 204788 h 385763"/>
                <a:gd name="connsiteX1" fmla="*/ 683419 w 1423988"/>
                <a:gd name="connsiteY1" fmla="*/ 266700 h 385763"/>
                <a:gd name="connsiteX2" fmla="*/ 626269 w 1423988"/>
                <a:gd name="connsiteY2" fmla="*/ 271463 h 385763"/>
                <a:gd name="connsiteX3" fmla="*/ 4763 w 1423988"/>
                <a:gd name="connsiteY3" fmla="*/ 385763 h 385763"/>
                <a:gd name="connsiteX4" fmla="*/ 0 w 1423988"/>
                <a:gd name="connsiteY4" fmla="*/ 204788 h 385763"/>
                <a:gd name="connsiteX5" fmla="*/ 1414463 w 1423988"/>
                <a:gd name="connsiteY5" fmla="*/ 0 h 385763"/>
                <a:gd name="connsiteX6" fmla="*/ 1423988 w 1423988"/>
                <a:gd name="connsiteY6" fmla="*/ 159544 h 385763"/>
                <a:gd name="connsiteX7" fmla="*/ 1076325 w 1423988"/>
                <a:gd name="connsiteY7" fmla="*/ 204788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3988" h="385763">
                  <a:moveTo>
                    <a:pt x="1076325" y="204788"/>
                  </a:moveTo>
                  <a:lnTo>
                    <a:pt x="683419" y="266700"/>
                  </a:lnTo>
                  <a:lnTo>
                    <a:pt x="626269" y="271463"/>
                  </a:lnTo>
                  <a:lnTo>
                    <a:pt x="4763" y="385763"/>
                  </a:lnTo>
                  <a:lnTo>
                    <a:pt x="0" y="204788"/>
                  </a:lnTo>
                  <a:lnTo>
                    <a:pt x="1414463" y="0"/>
                  </a:lnTo>
                  <a:lnTo>
                    <a:pt x="1423988" y="159544"/>
                  </a:lnTo>
                  <a:lnTo>
                    <a:pt x="1076325" y="20478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E408987B-A5E3-4535-8A26-2DD218D714B4}"/>
                </a:ext>
              </a:extLst>
            </p:cNvPr>
            <p:cNvSpPr/>
            <p:nvPr/>
          </p:nvSpPr>
          <p:spPr>
            <a:xfrm>
              <a:off x="4929189" y="4167188"/>
              <a:ext cx="1666875" cy="1814512"/>
            </a:xfrm>
            <a:custGeom>
              <a:avLst/>
              <a:gdLst>
                <a:gd name="connsiteX0" fmla="*/ 1264705 w 1666526"/>
                <a:gd name="connsiteY0" fmla="*/ 973643 h 1813346"/>
                <a:gd name="connsiteX1" fmla="*/ 1112734 w 1666526"/>
                <a:gd name="connsiteY1" fmla="*/ 1156523 h 1813346"/>
                <a:gd name="connsiteX2" fmla="*/ 1012279 w 1666526"/>
                <a:gd name="connsiteY2" fmla="*/ 1259554 h 1813346"/>
                <a:gd name="connsiteX3" fmla="*/ 924703 w 1666526"/>
                <a:gd name="connsiteY3" fmla="*/ 1336827 h 1813346"/>
                <a:gd name="connsiteX4" fmla="*/ 839702 w 1666526"/>
                <a:gd name="connsiteY4" fmla="*/ 1406373 h 1813346"/>
                <a:gd name="connsiteX5" fmla="*/ 746974 w 1666526"/>
                <a:gd name="connsiteY5" fmla="*/ 1483647 h 1813346"/>
                <a:gd name="connsiteX6" fmla="*/ 615610 w 1666526"/>
                <a:gd name="connsiteY6" fmla="*/ 1568647 h 1813346"/>
                <a:gd name="connsiteX7" fmla="*/ 463639 w 1666526"/>
                <a:gd name="connsiteY7" fmla="*/ 1656223 h 1813346"/>
                <a:gd name="connsiteX8" fmla="*/ 314244 w 1666526"/>
                <a:gd name="connsiteY8" fmla="*/ 1725769 h 1813346"/>
                <a:gd name="connsiteX9" fmla="*/ 182880 w 1666526"/>
                <a:gd name="connsiteY9" fmla="*/ 1774709 h 1813346"/>
                <a:gd name="connsiteX10" fmla="*/ 61818 w 1666526"/>
                <a:gd name="connsiteY10" fmla="*/ 1810770 h 1813346"/>
                <a:gd name="connsiteX11" fmla="*/ 30909 w 1666526"/>
                <a:gd name="connsiteY11" fmla="*/ 1813346 h 1813346"/>
                <a:gd name="connsiteX12" fmla="*/ 12879 w 1666526"/>
                <a:gd name="connsiteY12" fmla="*/ 1810770 h 1813346"/>
                <a:gd name="connsiteX13" fmla="*/ 0 w 1666526"/>
                <a:gd name="connsiteY13" fmla="*/ 1800467 h 1813346"/>
                <a:gd name="connsiteX14" fmla="*/ 2576 w 1666526"/>
                <a:gd name="connsiteY14" fmla="*/ 1779861 h 1813346"/>
                <a:gd name="connsiteX15" fmla="*/ 28333 w 1666526"/>
                <a:gd name="connsiteY15" fmla="*/ 1756679 h 1813346"/>
                <a:gd name="connsiteX16" fmla="*/ 218941 w 1666526"/>
                <a:gd name="connsiteY16" fmla="*/ 1653648 h 1813346"/>
                <a:gd name="connsiteX17" fmla="*/ 430154 w 1666526"/>
                <a:gd name="connsiteY17" fmla="*/ 1522283 h 1813346"/>
                <a:gd name="connsiteX18" fmla="*/ 615610 w 1666526"/>
                <a:gd name="connsiteY18" fmla="*/ 1370312 h 1813346"/>
                <a:gd name="connsiteX19" fmla="*/ 749550 w 1666526"/>
                <a:gd name="connsiteY19" fmla="*/ 1246675 h 1813346"/>
                <a:gd name="connsiteX20" fmla="*/ 896369 w 1666526"/>
                <a:gd name="connsiteY20" fmla="*/ 1079250 h 1813346"/>
                <a:gd name="connsiteX21" fmla="*/ 1035461 w 1666526"/>
                <a:gd name="connsiteY21" fmla="*/ 886067 h 1813346"/>
                <a:gd name="connsiteX22" fmla="*/ 1148795 w 1666526"/>
                <a:gd name="connsiteY22" fmla="*/ 721217 h 1813346"/>
                <a:gd name="connsiteX23" fmla="*/ 1264705 w 1666526"/>
                <a:gd name="connsiteY23" fmla="*/ 538337 h 1813346"/>
                <a:gd name="connsiteX24" fmla="*/ 1336827 w 1666526"/>
                <a:gd name="connsiteY24" fmla="*/ 399245 h 1813346"/>
                <a:gd name="connsiteX25" fmla="*/ 1357433 w 1666526"/>
                <a:gd name="connsiteY25" fmla="*/ 352882 h 1813346"/>
                <a:gd name="connsiteX26" fmla="*/ 1365160 w 1666526"/>
                <a:gd name="connsiteY26" fmla="*/ 319396 h 1813346"/>
                <a:gd name="connsiteX27" fmla="*/ 1365160 w 1666526"/>
                <a:gd name="connsiteY27" fmla="*/ 288487 h 1813346"/>
                <a:gd name="connsiteX28" fmla="*/ 1357433 w 1666526"/>
                <a:gd name="connsiteY28" fmla="*/ 257578 h 1813346"/>
                <a:gd name="connsiteX29" fmla="*/ 1339403 w 1666526"/>
                <a:gd name="connsiteY29" fmla="*/ 221517 h 1813346"/>
                <a:gd name="connsiteX30" fmla="*/ 1318796 w 1666526"/>
                <a:gd name="connsiteY30" fmla="*/ 193183 h 1813346"/>
                <a:gd name="connsiteX31" fmla="*/ 1264705 w 1666526"/>
                <a:gd name="connsiteY31" fmla="*/ 149395 h 1813346"/>
                <a:gd name="connsiteX32" fmla="*/ 1174553 w 1666526"/>
                <a:gd name="connsiteY32" fmla="*/ 69546 h 1813346"/>
                <a:gd name="connsiteX33" fmla="*/ 1256978 w 1666526"/>
                <a:gd name="connsiteY33" fmla="*/ 0 h 1813346"/>
                <a:gd name="connsiteX34" fmla="*/ 1393494 w 1666526"/>
                <a:gd name="connsiteY34" fmla="*/ 74698 h 1813346"/>
                <a:gd name="connsiteX35" fmla="*/ 1501676 w 1666526"/>
                <a:gd name="connsiteY35" fmla="*/ 149395 h 1813346"/>
                <a:gd name="connsiteX36" fmla="*/ 1584101 w 1666526"/>
                <a:gd name="connsiteY36" fmla="*/ 208638 h 1813346"/>
                <a:gd name="connsiteX37" fmla="*/ 1615010 w 1666526"/>
                <a:gd name="connsiteY37" fmla="*/ 234396 h 1813346"/>
                <a:gd name="connsiteX38" fmla="*/ 1635617 w 1666526"/>
                <a:gd name="connsiteY38" fmla="*/ 260154 h 1813346"/>
                <a:gd name="connsiteX39" fmla="*/ 1648496 w 1666526"/>
                <a:gd name="connsiteY39" fmla="*/ 283336 h 1813346"/>
                <a:gd name="connsiteX40" fmla="*/ 1661374 w 1666526"/>
                <a:gd name="connsiteY40" fmla="*/ 316821 h 1813346"/>
                <a:gd name="connsiteX41" fmla="*/ 1666526 w 1666526"/>
                <a:gd name="connsiteY41" fmla="*/ 350306 h 1813346"/>
                <a:gd name="connsiteX42" fmla="*/ 1666526 w 1666526"/>
                <a:gd name="connsiteY42" fmla="*/ 388942 h 1813346"/>
                <a:gd name="connsiteX43" fmla="*/ 1656223 w 1666526"/>
                <a:gd name="connsiteY43" fmla="*/ 414700 h 1813346"/>
                <a:gd name="connsiteX44" fmla="*/ 1622738 w 1666526"/>
                <a:gd name="connsiteY44" fmla="*/ 448185 h 1813346"/>
                <a:gd name="connsiteX45" fmla="*/ 1524858 w 1666526"/>
                <a:gd name="connsiteY45" fmla="*/ 587277 h 1813346"/>
                <a:gd name="connsiteX46" fmla="*/ 1393494 w 1666526"/>
                <a:gd name="connsiteY46" fmla="*/ 785612 h 1813346"/>
                <a:gd name="connsiteX47" fmla="*/ 1264705 w 1666526"/>
                <a:gd name="connsiteY47" fmla="*/ 973643 h 18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66526" h="1813346">
                  <a:moveTo>
                    <a:pt x="1264705" y="973643"/>
                  </a:moveTo>
                  <a:lnTo>
                    <a:pt x="1112734" y="1156523"/>
                  </a:lnTo>
                  <a:lnTo>
                    <a:pt x="1012279" y="1259554"/>
                  </a:lnTo>
                  <a:lnTo>
                    <a:pt x="924703" y="1336827"/>
                  </a:lnTo>
                  <a:lnTo>
                    <a:pt x="839702" y="1406373"/>
                  </a:lnTo>
                  <a:lnTo>
                    <a:pt x="746974" y="1483647"/>
                  </a:lnTo>
                  <a:lnTo>
                    <a:pt x="615610" y="1568647"/>
                  </a:lnTo>
                  <a:lnTo>
                    <a:pt x="463639" y="1656223"/>
                  </a:lnTo>
                  <a:lnTo>
                    <a:pt x="314244" y="1725769"/>
                  </a:lnTo>
                  <a:lnTo>
                    <a:pt x="182880" y="1774709"/>
                  </a:lnTo>
                  <a:lnTo>
                    <a:pt x="61818" y="1810770"/>
                  </a:lnTo>
                  <a:lnTo>
                    <a:pt x="30909" y="1813346"/>
                  </a:lnTo>
                  <a:lnTo>
                    <a:pt x="12879" y="1810770"/>
                  </a:lnTo>
                  <a:lnTo>
                    <a:pt x="0" y="1800467"/>
                  </a:lnTo>
                  <a:lnTo>
                    <a:pt x="2576" y="1779861"/>
                  </a:lnTo>
                  <a:lnTo>
                    <a:pt x="28333" y="1756679"/>
                  </a:lnTo>
                  <a:lnTo>
                    <a:pt x="218941" y="1653648"/>
                  </a:lnTo>
                  <a:lnTo>
                    <a:pt x="430154" y="1522283"/>
                  </a:lnTo>
                  <a:lnTo>
                    <a:pt x="615610" y="1370312"/>
                  </a:lnTo>
                  <a:lnTo>
                    <a:pt x="749550" y="1246675"/>
                  </a:lnTo>
                  <a:lnTo>
                    <a:pt x="896369" y="1079250"/>
                  </a:lnTo>
                  <a:lnTo>
                    <a:pt x="1035461" y="886067"/>
                  </a:lnTo>
                  <a:lnTo>
                    <a:pt x="1148795" y="721217"/>
                  </a:lnTo>
                  <a:lnTo>
                    <a:pt x="1264705" y="538337"/>
                  </a:lnTo>
                  <a:lnTo>
                    <a:pt x="1336827" y="399245"/>
                  </a:lnTo>
                  <a:lnTo>
                    <a:pt x="1357433" y="352882"/>
                  </a:lnTo>
                  <a:lnTo>
                    <a:pt x="1365160" y="319396"/>
                  </a:lnTo>
                  <a:lnTo>
                    <a:pt x="1365160" y="288487"/>
                  </a:lnTo>
                  <a:lnTo>
                    <a:pt x="1357433" y="257578"/>
                  </a:lnTo>
                  <a:lnTo>
                    <a:pt x="1339403" y="221517"/>
                  </a:lnTo>
                  <a:lnTo>
                    <a:pt x="1318796" y="193183"/>
                  </a:lnTo>
                  <a:lnTo>
                    <a:pt x="1264705" y="149395"/>
                  </a:lnTo>
                  <a:lnTo>
                    <a:pt x="1174553" y="69546"/>
                  </a:lnTo>
                  <a:lnTo>
                    <a:pt x="1256978" y="0"/>
                  </a:lnTo>
                  <a:lnTo>
                    <a:pt x="1393494" y="74698"/>
                  </a:lnTo>
                  <a:lnTo>
                    <a:pt x="1501676" y="149395"/>
                  </a:lnTo>
                  <a:lnTo>
                    <a:pt x="1584101" y="208638"/>
                  </a:lnTo>
                  <a:lnTo>
                    <a:pt x="1615010" y="234396"/>
                  </a:lnTo>
                  <a:lnTo>
                    <a:pt x="1635617" y="260154"/>
                  </a:lnTo>
                  <a:lnTo>
                    <a:pt x="1648496" y="283336"/>
                  </a:lnTo>
                  <a:lnTo>
                    <a:pt x="1661374" y="316821"/>
                  </a:lnTo>
                  <a:lnTo>
                    <a:pt x="1666526" y="350306"/>
                  </a:lnTo>
                  <a:lnTo>
                    <a:pt x="1666526" y="388942"/>
                  </a:lnTo>
                  <a:lnTo>
                    <a:pt x="1656223" y="414700"/>
                  </a:lnTo>
                  <a:lnTo>
                    <a:pt x="1622738" y="448185"/>
                  </a:lnTo>
                  <a:lnTo>
                    <a:pt x="1524858" y="587277"/>
                  </a:lnTo>
                  <a:lnTo>
                    <a:pt x="1393494" y="785612"/>
                  </a:lnTo>
                  <a:lnTo>
                    <a:pt x="1264705" y="9736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A5A1BF1C-A40B-4352-ABC4-84F9BA8F817D}"/>
                </a:ext>
              </a:extLst>
            </p:cNvPr>
            <p:cNvSpPr/>
            <p:nvPr/>
          </p:nvSpPr>
          <p:spPr>
            <a:xfrm>
              <a:off x="6708775" y="4064001"/>
              <a:ext cx="1906588" cy="1844675"/>
            </a:xfrm>
            <a:custGeom>
              <a:avLst/>
              <a:gdLst>
                <a:gd name="connsiteX0" fmla="*/ 185456 w 1906073"/>
                <a:gd name="connsiteY0" fmla="*/ 1148796 h 1844255"/>
                <a:gd name="connsiteX1" fmla="*/ 195759 w 1906073"/>
                <a:gd name="connsiteY1" fmla="*/ 728945 h 1844255"/>
                <a:gd name="connsiteX2" fmla="*/ 208638 w 1906073"/>
                <a:gd name="connsiteY2" fmla="*/ 388942 h 1844255"/>
                <a:gd name="connsiteX3" fmla="*/ 198335 w 1906073"/>
                <a:gd name="connsiteY3" fmla="*/ 309093 h 1844255"/>
                <a:gd name="connsiteX4" fmla="*/ 185456 w 1906073"/>
                <a:gd name="connsiteY4" fmla="*/ 244699 h 1844255"/>
                <a:gd name="connsiteX5" fmla="*/ 175153 w 1906073"/>
                <a:gd name="connsiteY5" fmla="*/ 211214 h 1844255"/>
                <a:gd name="connsiteX6" fmla="*/ 154546 w 1906073"/>
                <a:gd name="connsiteY6" fmla="*/ 159698 h 1844255"/>
                <a:gd name="connsiteX7" fmla="*/ 136516 w 1906073"/>
                <a:gd name="connsiteY7" fmla="*/ 126213 h 1844255"/>
                <a:gd name="connsiteX8" fmla="*/ 95304 w 1906073"/>
                <a:gd name="connsiteY8" fmla="*/ 79849 h 1844255"/>
                <a:gd name="connsiteX9" fmla="*/ 0 w 1906073"/>
                <a:gd name="connsiteY9" fmla="*/ 0 h 1844255"/>
                <a:gd name="connsiteX10" fmla="*/ 151971 w 1906073"/>
                <a:gd name="connsiteY10" fmla="*/ 7728 h 1844255"/>
                <a:gd name="connsiteX11" fmla="*/ 280759 w 1906073"/>
                <a:gd name="connsiteY11" fmla="*/ 77274 h 1844255"/>
                <a:gd name="connsiteX12" fmla="*/ 321972 w 1906073"/>
                <a:gd name="connsiteY12" fmla="*/ 100456 h 1844255"/>
                <a:gd name="connsiteX13" fmla="*/ 365760 w 1906073"/>
                <a:gd name="connsiteY13" fmla="*/ 126213 h 1844255"/>
                <a:gd name="connsiteX14" fmla="*/ 401821 w 1906073"/>
                <a:gd name="connsiteY14" fmla="*/ 151971 h 1844255"/>
                <a:gd name="connsiteX15" fmla="*/ 445609 w 1906073"/>
                <a:gd name="connsiteY15" fmla="*/ 193183 h 1844255"/>
                <a:gd name="connsiteX16" fmla="*/ 473943 w 1906073"/>
                <a:gd name="connsiteY16" fmla="*/ 221517 h 1844255"/>
                <a:gd name="connsiteX17" fmla="*/ 489397 w 1906073"/>
                <a:gd name="connsiteY17" fmla="*/ 242123 h 1844255"/>
                <a:gd name="connsiteX18" fmla="*/ 502276 w 1906073"/>
                <a:gd name="connsiteY18" fmla="*/ 265305 h 1844255"/>
                <a:gd name="connsiteX19" fmla="*/ 504852 w 1906073"/>
                <a:gd name="connsiteY19" fmla="*/ 291063 h 1844255"/>
                <a:gd name="connsiteX20" fmla="*/ 486821 w 1906073"/>
                <a:gd name="connsiteY20" fmla="*/ 340003 h 1844255"/>
                <a:gd name="connsiteX21" fmla="*/ 455912 w 1906073"/>
                <a:gd name="connsiteY21" fmla="*/ 406973 h 1844255"/>
                <a:gd name="connsiteX22" fmla="*/ 443033 w 1906073"/>
                <a:gd name="connsiteY22" fmla="*/ 437882 h 1844255"/>
                <a:gd name="connsiteX23" fmla="*/ 409548 w 1906073"/>
                <a:gd name="connsiteY23" fmla="*/ 607883 h 1844255"/>
                <a:gd name="connsiteX24" fmla="*/ 404397 w 1906073"/>
                <a:gd name="connsiteY24" fmla="*/ 708338 h 1844255"/>
                <a:gd name="connsiteX25" fmla="*/ 404397 w 1906073"/>
                <a:gd name="connsiteY25" fmla="*/ 878340 h 1844255"/>
                <a:gd name="connsiteX26" fmla="*/ 404397 w 1906073"/>
                <a:gd name="connsiteY26" fmla="*/ 1079250 h 1844255"/>
                <a:gd name="connsiteX27" fmla="*/ 409548 w 1906073"/>
                <a:gd name="connsiteY27" fmla="*/ 1192584 h 1844255"/>
                <a:gd name="connsiteX28" fmla="*/ 419851 w 1906073"/>
                <a:gd name="connsiteY28" fmla="*/ 1323949 h 1844255"/>
                <a:gd name="connsiteX29" fmla="*/ 435306 w 1906073"/>
                <a:gd name="connsiteY29" fmla="*/ 1385767 h 1844255"/>
                <a:gd name="connsiteX30" fmla="*/ 448185 w 1906073"/>
                <a:gd name="connsiteY30" fmla="*/ 1434707 h 1844255"/>
                <a:gd name="connsiteX31" fmla="*/ 463639 w 1906073"/>
                <a:gd name="connsiteY31" fmla="*/ 1468192 h 1844255"/>
                <a:gd name="connsiteX32" fmla="*/ 489397 w 1906073"/>
                <a:gd name="connsiteY32" fmla="*/ 1504253 h 1844255"/>
                <a:gd name="connsiteX33" fmla="*/ 522882 w 1906073"/>
                <a:gd name="connsiteY33" fmla="*/ 1535162 h 1844255"/>
                <a:gd name="connsiteX34" fmla="*/ 556367 w 1906073"/>
                <a:gd name="connsiteY34" fmla="*/ 1550617 h 1844255"/>
                <a:gd name="connsiteX35" fmla="*/ 607883 w 1906073"/>
                <a:gd name="connsiteY35" fmla="*/ 1573799 h 1844255"/>
                <a:gd name="connsiteX36" fmla="*/ 664550 w 1906073"/>
                <a:gd name="connsiteY36" fmla="*/ 1591829 h 1844255"/>
                <a:gd name="connsiteX37" fmla="*/ 736672 w 1906073"/>
                <a:gd name="connsiteY37" fmla="*/ 1602132 h 1844255"/>
                <a:gd name="connsiteX38" fmla="*/ 829399 w 1906073"/>
                <a:gd name="connsiteY38" fmla="*/ 1615011 h 1844255"/>
                <a:gd name="connsiteX39" fmla="*/ 989097 w 1906073"/>
                <a:gd name="connsiteY39" fmla="*/ 1620163 h 1844255"/>
                <a:gd name="connsiteX40" fmla="*/ 1280160 w 1906073"/>
                <a:gd name="connsiteY40" fmla="*/ 1612435 h 1844255"/>
                <a:gd name="connsiteX41" fmla="*/ 1372888 w 1906073"/>
                <a:gd name="connsiteY41" fmla="*/ 1602132 h 1844255"/>
                <a:gd name="connsiteX42" fmla="*/ 1434706 w 1906073"/>
                <a:gd name="connsiteY42" fmla="*/ 1581526 h 1844255"/>
                <a:gd name="connsiteX43" fmla="*/ 1483646 w 1906073"/>
                <a:gd name="connsiteY43" fmla="*/ 1550617 h 1844255"/>
                <a:gd name="connsiteX44" fmla="*/ 1517131 w 1906073"/>
                <a:gd name="connsiteY44" fmla="*/ 1506829 h 1844255"/>
                <a:gd name="connsiteX45" fmla="*/ 1800466 w 1906073"/>
                <a:gd name="connsiteY45" fmla="*/ 1491374 h 1844255"/>
                <a:gd name="connsiteX46" fmla="*/ 1836527 w 1906073"/>
                <a:gd name="connsiteY46" fmla="*/ 1545465 h 1844255"/>
                <a:gd name="connsiteX47" fmla="*/ 1862285 w 1906073"/>
                <a:gd name="connsiteY47" fmla="*/ 1576374 h 1844255"/>
                <a:gd name="connsiteX48" fmla="*/ 1880316 w 1906073"/>
                <a:gd name="connsiteY48" fmla="*/ 1599556 h 1844255"/>
                <a:gd name="connsiteX49" fmla="*/ 1893194 w 1906073"/>
                <a:gd name="connsiteY49" fmla="*/ 1627890 h 1844255"/>
                <a:gd name="connsiteX50" fmla="*/ 1903497 w 1906073"/>
                <a:gd name="connsiteY50" fmla="*/ 1687133 h 1844255"/>
                <a:gd name="connsiteX51" fmla="*/ 1906073 w 1906073"/>
                <a:gd name="connsiteY51" fmla="*/ 1723194 h 1844255"/>
                <a:gd name="connsiteX52" fmla="*/ 1893194 w 1906073"/>
                <a:gd name="connsiteY52" fmla="*/ 1743800 h 1844255"/>
                <a:gd name="connsiteX53" fmla="*/ 1877740 w 1906073"/>
                <a:gd name="connsiteY53" fmla="*/ 1759254 h 1844255"/>
                <a:gd name="connsiteX54" fmla="*/ 1826224 w 1906073"/>
                <a:gd name="connsiteY54" fmla="*/ 1782436 h 1844255"/>
                <a:gd name="connsiteX55" fmla="*/ 1736072 w 1906073"/>
                <a:gd name="connsiteY55" fmla="*/ 1808194 h 1844255"/>
                <a:gd name="connsiteX56" fmla="*/ 1486222 w 1906073"/>
                <a:gd name="connsiteY56" fmla="*/ 1833952 h 1844255"/>
                <a:gd name="connsiteX57" fmla="*/ 1210614 w 1906073"/>
                <a:gd name="connsiteY57" fmla="*/ 1844255 h 1844255"/>
                <a:gd name="connsiteX58" fmla="*/ 994249 w 1906073"/>
                <a:gd name="connsiteY58" fmla="*/ 1841679 h 1844255"/>
                <a:gd name="connsiteX59" fmla="*/ 852581 w 1906073"/>
                <a:gd name="connsiteY59" fmla="*/ 1831376 h 1844255"/>
                <a:gd name="connsiteX60" fmla="*/ 713490 w 1906073"/>
                <a:gd name="connsiteY60" fmla="*/ 1810770 h 1844255"/>
                <a:gd name="connsiteX61" fmla="*/ 551216 w 1906073"/>
                <a:gd name="connsiteY61" fmla="*/ 1774709 h 1844255"/>
                <a:gd name="connsiteX62" fmla="*/ 461064 w 1906073"/>
                <a:gd name="connsiteY62" fmla="*/ 1741224 h 1844255"/>
                <a:gd name="connsiteX63" fmla="*/ 381215 w 1906073"/>
                <a:gd name="connsiteY63" fmla="*/ 1697436 h 1844255"/>
                <a:gd name="connsiteX64" fmla="*/ 316820 w 1906073"/>
                <a:gd name="connsiteY64" fmla="*/ 1645920 h 1844255"/>
                <a:gd name="connsiteX65" fmla="*/ 273032 w 1906073"/>
                <a:gd name="connsiteY65" fmla="*/ 1594405 h 1844255"/>
                <a:gd name="connsiteX66" fmla="*/ 236971 w 1906073"/>
                <a:gd name="connsiteY66" fmla="*/ 1530011 h 1844255"/>
                <a:gd name="connsiteX67" fmla="*/ 213789 w 1906073"/>
                <a:gd name="connsiteY67" fmla="*/ 1452737 h 1844255"/>
                <a:gd name="connsiteX68" fmla="*/ 193183 w 1906073"/>
                <a:gd name="connsiteY68" fmla="*/ 1360009 h 1844255"/>
                <a:gd name="connsiteX69" fmla="*/ 185456 w 1906073"/>
                <a:gd name="connsiteY69" fmla="*/ 1148796 h 184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06073" h="1844255">
                  <a:moveTo>
                    <a:pt x="185456" y="1148796"/>
                  </a:moveTo>
                  <a:lnTo>
                    <a:pt x="195759" y="728945"/>
                  </a:lnTo>
                  <a:lnTo>
                    <a:pt x="208638" y="388942"/>
                  </a:lnTo>
                  <a:lnTo>
                    <a:pt x="198335" y="309093"/>
                  </a:lnTo>
                  <a:lnTo>
                    <a:pt x="185456" y="244699"/>
                  </a:lnTo>
                  <a:lnTo>
                    <a:pt x="175153" y="211214"/>
                  </a:lnTo>
                  <a:lnTo>
                    <a:pt x="154546" y="159698"/>
                  </a:lnTo>
                  <a:lnTo>
                    <a:pt x="136516" y="126213"/>
                  </a:lnTo>
                  <a:lnTo>
                    <a:pt x="95304" y="79849"/>
                  </a:lnTo>
                  <a:lnTo>
                    <a:pt x="0" y="0"/>
                  </a:lnTo>
                  <a:lnTo>
                    <a:pt x="151971" y="7728"/>
                  </a:lnTo>
                  <a:lnTo>
                    <a:pt x="280759" y="77274"/>
                  </a:lnTo>
                  <a:lnTo>
                    <a:pt x="321972" y="100456"/>
                  </a:lnTo>
                  <a:lnTo>
                    <a:pt x="365760" y="126213"/>
                  </a:lnTo>
                  <a:lnTo>
                    <a:pt x="401821" y="151971"/>
                  </a:lnTo>
                  <a:lnTo>
                    <a:pt x="445609" y="193183"/>
                  </a:lnTo>
                  <a:lnTo>
                    <a:pt x="473943" y="221517"/>
                  </a:lnTo>
                  <a:lnTo>
                    <a:pt x="489397" y="242123"/>
                  </a:lnTo>
                  <a:lnTo>
                    <a:pt x="502276" y="265305"/>
                  </a:lnTo>
                  <a:lnTo>
                    <a:pt x="504852" y="291063"/>
                  </a:lnTo>
                  <a:lnTo>
                    <a:pt x="486821" y="340003"/>
                  </a:lnTo>
                  <a:lnTo>
                    <a:pt x="455912" y="406973"/>
                  </a:lnTo>
                  <a:lnTo>
                    <a:pt x="443033" y="437882"/>
                  </a:lnTo>
                  <a:lnTo>
                    <a:pt x="409548" y="607883"/>
                  </a:lnTo>
                  <a:lnTo>
                    <a:pt x="404397" y="708338"/>
                  </a:lnTo>
                  <a:lnTo>
                    <a:pt x="404397" y="878340"/>
                  </a:lnTo>
                  <a:lnTo>
                    <a:pt x="404397" y="1079250"/>
                  </a:lnTo>
                  <a:lnTo>
                    <a:pt x="409548" y="1192584"/>
                  </a:lnTo>
                  <a:lnTo>
                    <a:pt x="419851" y="1323949"/>
                  </a:lnTo>
                  <a:lnTo>
                    <a:pt x="435306" y="1385767"/>
                  </a:lnTo>
                  <a:lnTo>
                    <a:pt x="448185" y="1434707"/>
                  </a:lnTo>
                  <a:lnTo>
                    <a:pt x="463639" y="1468192"/>
                  </a:lnTo>
                  <a:lnTo>
                    <a:pt x="489397" y="1504253"/>
                  </a:lnTo>
                  <a:lnTo>
                    <a:pt x="522882" y="1535162"/>
                  </a:lnTo>
                  <a:lnTo>
                    <a:pt x="556367" y="1550617"/>
                  </a:lnTo>
                  <a:lnTo>
                    <a:pt x="607883" y="1573799"/>
                  </a:lnTo>
                  <a:lnTo>
                    <a:pt x="664550" y="1591829"/>
                  </a:lnTo>
                  <a:lnTo>
                    <a:pt x="736672" y="1602132"/>
                  </a:lnTo>
                  <a:lnTo>
                    <a:pt x="829399" y="1615011"/>
                  </a:lnTo>
                  <a:lnTo>
                    <a:pt x="989097" y="1620163"/>
                  </a:lnTo>
                  <a:lnTo>
                    <a:pt x="1280160" y="1612435"/>
                  </a:lnTo>
                  <a:lnTo>
                    <a:pt x="1372888" y="1602132"/>
                  </a:lnTo>
                  <a:lnTo>
                    <a:pt x="1434706" y="1581526"/>
                  </a:lnTo>
                  <a:lnTo>
                    <a:pt x="1483646" y="1550617"/>
                  </a:lnTo>
                  <a:lnTo>
                    <a:pt x="1517131" y="1506829"/>
                  </a:lnTo>
                  <a:lnTo>
                    <a:pt x="1800466" y="1491374"/>
                  </a:lnTo>
                  <a:lnTo>
                    <a:pt x="1836527" y="1545465"/>
                  </a:lnTo>
                  <a:lnTo>
                    <a:pt x="1862285" y="1576374"/>
                  </a:lnTo>
                  <a:lnTo>
                    <a:pt x="1880316" y="1599556"/>
                  </a:lnTo>
                  <a:lnTo>
                    <a:pt x="1893194" y="1627890"/>
                  </a:lnTo>
                  <a:lnTo>
                    <a:pt x="1903497" y="1687133"/>
                  </a:lnTo>
                  <a:lnTo>
                    <a:pt x="1906073" y="1723194"/>
                  </a:lnTo>
                  <a:lnTo>
                    <a:pt x="1893194" y="1743800"/>
                  </a:lnTo>
                  <a:lnTo>
                    <a:pt x="1877740" y="1759254"/>
                  </a:lnTo>
                  <a:lnTo>
                    <a:pt x="1826224" y="1782436"/>
                  </a:lnTo>
                  <a:lnTo>
                    <a:pt x="1736072" y="1808194"/>
                  </a:lnTo>
                  <a:lnTo>
                    <a:pt x="1486222" y="1833952"/>
                  </a:lnTo>
                  <a:lnTo>
                    <a:pt x="1210614" y="1844255"/>
                  </a:lnTo>
                  <a:lnTo>
                    <a:pt x="994249" y="1841679"/>
                  </a:lnTo>
                  <a:lnTo>
                    <a:pt x="852581" y="1831376"/>
                  </a:lnTo>
                  <a:lnTo>
                    <a:pt x="713490" y="1810770"/>
                  </a:lnTo>
                  <a:lnTo>
                    <a:pt x="551216" y="1774709"/>
                  </a:lnTo>
                  <a:lnTo>
                    <a:pt x="461064" y="1741224"/>
                  </a:lnTo>
                  <a:lnTo>
                    <a:pt x="381215" y="1697436"/>
                  </a:lnTo>
                  <a:lnTo>
                    <a:pt x="316820" y="1645920"/>
                  </a:lnTo>
                  <a:lnTo>
                    <a:pt x="273032" y="1594405"/>
                  </a:lnTo>
                  <a:lnTo>
                    <a:pt x="236971" y="1530011"/>
                  </a:lnTo>
                  <a:lnTo>
                    <a:pt x="213789" y="1452737"/>
                  </a:lnTo>
                  <a:lnTo>
                    <a:pt x="193183" y="1360009"/>
                  </a:lnTo>
                  <a:lnTo>
                    <a:pt x="185456" y="114879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66D152D3-06D6-43F8-96A8-2A35851B8F6D}"/>
                </a:ext>
              </a:extLst>
            </p:cNvPr>
            <p:cNvSpPr/>
            <p:nvPr/>
          </p:nvSpPr>
          <p:spPr>
            <a:xfrm>
              <a:off x="8220075" y="4824413"/>
              <a:ext cx="304800" cy="804862"/>
            </a:xfrm>
            <a:custGeom>
              <a:avLst/>
              <a:gdLst>
                <a:gd name="connsiteX0" fmla="*/ 238125 w 304800"/>
                <a:gd name="connsiteY0" fmla="*/ 254793 h 804862"/>
                <a:gd name="connsiteX1" fmla="*/ 250031 w 304800"/>
                <a:gd name="connsiteY1" fmla="*/ 504825 h 804862"/>
                <a:gd name="connsiteX2" fmla="*/ 261938 w 304800"/>
                <a:gd name="connsiteY2" fmla="*/ 592931 h 804862"/>
                <a:gd name="connsiteX3" fmla="*/ 304800 w 304800"/>
                <a:gd name="connsiteY3" fmla="*/ 790575 h 804862"/>
                <a:gd name="connsiteX4" fmla="*/ 0 w 304800"/>
                <a:gd name="connsiteY4" fmla="*/ 804862 h 804862"/>
                <a:gd name="connsiteX5" fmla="*/ 7144 w 304800"/>
                <a:gd name="connsiteY5" fmla="*/ 745331 h 804862"/>
                <a:gd name="connsiteX6" fmla="*/ 26194 w 304800"/>
                <a:gd name="connsiteY6" fmla="*/ 711993 h 804862"/>
                <a:gd name="connsiteX7" fmla="*/ 47625 w 304800"/>
                <a:gd name="connsiteY7" fmla="*/ 671512 h 804862"/>
                <a:gd name="connsiteX8" fmla="*/ 69056 w 304800"/>
                <a:gd name="connsiteY8" fmla="*/ 614362 h 804862"/>
                <a:gd name="connsiteX9" fmla="*/ 95250 w 304800"/>
                <a:gd name="connsiteY9" fmla="*/ 507206 h 804862"/>
                <a:gd name="connsiteX10" fmla="*/ 126206 w 304800"/>
                <a:gd name="connsiteY10" fmla="*/ 361950 h 804862"/>
                <a:gd name="connsiteX11" fmla="*/ 161925 w 304800"/>
                <a:gd name="connsiteY11" fmla="*/ 176212 h 804862"/>
                <a:gd name="connsiteX12" fmla="*/ 183356 w 304800"/>
                <a:gd name="connsiteY12" fmla="*/ 50006 h 804862"/>
                <a:gd name="connsiteX13" fmla="*/ 188119 w 304800"/>
                <a:gd name="connsiteY13" fmla="*/ 21431 h 804862"/>
                <a:gd name="connsiteX14" fmla="*/ 192881 w 304800"/>
                <a:gd name="connsiteY14" fmla="*/ 7143 h 804862"/>
                <a:gd name="connsiteX15" fmla="*/ 204788 w 304800"/>
                <a:gd name="connsiteY15" fmla="*/ 2381 h 804862"/>
                <a:gd name="connsiteX16" fmla="*/ 221456 w 304800"/>
                <a:gd name="connsiteY16" fmla="*/ 0 h 804862"/>
                <a:gd name="connsiteX17" fmla="*/ 238125 w 304800"/>
                <a:gd name="connsiteY17" fmla="*/ 7143 h 804862"/>
                <a:gd name="connsiteX18" fmla="*/ 242888 w 304800"/>
                <a:gd name="connsiteY18" fmla="*/ 38100 h 804862"/>
                <a:gd name="connsiteX19" fmla="*/ 238125 w 304800"/>
                <a:gd name="connsiteY19" fmla="*/ 254793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800" h="804862">
                  <a:moveTo>
                    <a:pt x="238125" y="254793"/>
                  </a:moveTo>
                  <a:lnTo>
                    <a:pt x="250031" y="504825"/>
                  </a:lnTo>
                  <a:lnTo>
                    <a:pt x="261938" y="592931"/>
                  </a:lnTo>
                  <a:lnTo>
                    <a:pt x="304800" y="790575"/>
                  </a:lnTo>
                  <a:lnTo>
                    <a:pt x="0" y="804862"/>
                  </a:lnTo>
                  <a:lnTo>
                    <a:pt x="7144" y="745331"/>
                  </a:lnTo>
                  <a:lnTo>
                    <a:pt x="26194" y="711993"/>
                  </a:lnTo>
                  <a:lnTo>
                    <a:pt x="47625" y="671512"/>
                  </a:lnTo>
                  <a:lnTo>
                    <a:pt x="69056" y="614362"/>
                  </a:lnTo>
                  <a:lnTo>
                    <a:pt x="95250" y="507206"/>
                  </a:lnTo>
                  <a:lnTo>
                    <a:pt x="126206" y="361950"/>
                  </a:lnTo>
                  <a:lnTo>
                    <a:pt x="161925" y="176212"/>
                  </a:lnTo>
                  <a:lnTo>
                    <a:pt x="183356" y="50006"/>
                  </a:lnTo>
                  <a:lnTo>
                    <a:pt x="188119" y="21431"/>
                  </a:lnTo>
                  <a:lnTo>
                    <a:pt x="192881" y="7143"/>
                  </a:lnTo>
                  <a:lnTo>
                    <a:pt x="204788" y="2381"/>
                  </a:lnTo>
                  <a:lnTo>
                    <a:pt x="221456" y="0"/>
                  </a:lnTo>
                  <a:lnTo>
                    <a:pt x="238125" y="7143"/>
                  </a:lnTo>
                  <a:lnTo>
                    <a:pt x="242888" y="38100"/>
                  </a:lnTo>
                  <a:lnTo>
                    <a:pt x="238125" y="2547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5A913A03-D8D3-4571-84D6-CA7425EAE208}"/>
              </a:ext>
            </a:extLst>
          </p:cNvPr>
          <p:cNvGrpSpPr/>
          <p:nvPr/>
        </p:nvGrpSpPr>
        <p:grpSpPr>
          <a:xfrm>
            <a:off x="3686176" y="1535113"/>
            <a:ext cx="4929186" cy="4446587"/>
            <a:chOff x="3686177" y="1535113"/>
            <a:chExt cx="4929186" cy="4446587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9B33B9A0-ED23-416E-B6D3-CE64CAE6259E}"/>
                </a:ext>
              </a:extLst>
            </p:cNvPr>
            <p:cNvSpPr/>
            <p:nvPr/>
          </p:nvSpPr>
          <p:spPr>
            <a:xfrm>
              <a:off x="3905252" y="2374106"/>
              <a:ext cx="1657350" cy="520700"/>
            </a:xfrm>
            <a:custGeom>
              <a:avLst/>
              <a:gdLst>
                <a:gd name="connsiteX0" fmla="*/ 1235869 w 1657350"/>
                <a:gd name="connsiteY0" fmla="*/ 283368 h 521493"/>
                <a:gd name="connsiteX1" fmla="*/ 988219 w 1657350"/>
                <a:gd name="connsiteY1" fmla="*/ 350043 h 521493"/>
                <a:gd name="connsiteX2" fmla="*/ 807244 w 1657350"/>
                <a:gd name="connsiteY2" fmla="*/ 376237 h 521493"/>
                <a:gd name="connsiteX3" fmla="*/ 604838 w 1657350"/>
                <a:gd name="connsiteY3" fmla="*/ 423862 h 521493"/>
                <a:gd name="connsiteX4" fmla="*/ 471488 w 1657350"/>
                <a:gd name="connsiteY4" fmla="*/ 469106 h 521493"/>
                <a:gd name="connsiteX5" fmla="*/ 364331 w 1657350"/>
                <a:gd name="connsiteY5" fmla="*/ 514350 h 521493"/>
                <a:gd name="connsiteX6" fmla="*/ 342900 w 1657350"/>
                <a:gd name="connsiteY6" fmla="*/ 521493 h 521493"/>
                <a:gd name="connsiteX7" fmla="*/ 300038 w 1657350"/>
                <a:gd name="connsiteY7" fmla="*/ 519112 h 521493"/>
                <a:gd name="connsiteX8" fmla="*/ 254794 w 1657350"/>
                <a:gd name="connsiteY8" fmla="*/ 507206 h 521493"/>
                <a:gd name="connsiteX9" fmla="*/ 226219 w 1657350"/>
                <a:gd name="connsiteY9" fmla="*/ 492918 h 521493"/>
                <a:gd name="connsiteX10" fmla="*/ 192881 w 1657350"/>
                <a:gd name="connsiteY10" fmla="*/ 469106 h 521493"/>
                <a:gd name="connsiteX11" fmla="*/ 140494 w 1657350"/>
                <a:gd name="connsiteY11" fmla="*/ 419100 h 521493"/>
                <a:gd name="connsiteX12" fmla="*/ 107156 w 1657350"/>
                <a:gd name="connsiteY12" fmla="*/ 378618 h 521493"/>
                <a:gd name="connsiteX13" fmla="*/ 64294 w 1657350"/>
                <a:gd name="connsiteY13" fmla="*/ 316706 h 521493"/>
                <a:gd name="connsiteX14" fmla="*/ 30956 w 1657350"/>
                <a:gd name="connsiteY14" fmla="*/ 259556 h 521493"/>
                <a:gd name="connsiteX15" fmla="*/ 7144 w 1657350"/>
                <a:gd name="connsiteY15" fmla="*/ 207168 h 521493"/>
                <a:gd name="connsiteX16" fmla="*/ 0 w 1657350"/>
                <a:gd name="connsiteY16" fmla="*/ 180975 h 521493"/>
                <a:gd name="connsiteX17" fmla="*/ 2381 w 1657350"/>
                <a:gd name="connsiteY17" fmla="*/ 169068 h 521493"/>
                <a:gd name="connsiteX18" fmla="*/ 14288 w 1657350"/>
                <a:gd name="connsiteY18" fmla="*/ 164306 h 521493"/>
                <a:gd name="connsiteX19" fmla="*/ 38100 w 1657350"/>
                <a:gd name="connsiteY19" fmla="*/ 169068 h 521493"/>
                <a:gd name="connsiteX20" fmla="*/ 90488 w 1657350"/>
                <a:gd name="connsiteY20" fmla="*/ 192881 h 521493"/>
                <a:gd name="connsiteX21" fmla="*/ 178594 w 1657350"/>
                <a:gd name="connsiteY21" fmla="*/ 233362 h 521493"/>
                <a:gd name="connsiteX22" fmla="*/ 252413 w 1657350"/>
                <a:gd name="connsiteY22" fmla="*/ 264318 h 521493"/>
                <a:gd name="connsiteX23" fmla="*/ 319088 w 1657350"/>
                <a:gd name="connsiteY23" fmla="*/ 288131 h 521493"/>
                <a:gd name="connsiteX24" fmla="*/ 357188 w 1657350"/>
                <a:gd name="connsiteY24" fmla="*/ 295275 h 521493"/>
                <a:gd name="connsiteX25" fmla="*/ 397669 w 1657350"/>
                <a:gd name="connsiteY25" fmla="*/ 292893 h 521493"/>
                <a:gd name="connsiteX26" fmla="*/ 828675 w 1657350"/>
                <a:gd name="connsiteY26" fmla="*/ 195262 h 521493"/>
                <a:gd name="connsiteX27" fmla="*/ 997744 w 1657350"/>
                <a:gd name="connsiteY27" fmla="*/ 164306 h 521493"/>
                <a:gd name="connsiteX28" fmla="*/ 1245394 w 1657350"/>
                <a:gd name="connsiteY28" fmla="*/ 92868 h 521493"/>
                <a:gd name="connsiteX29" fmla="*/ 1278731 w 1657350"/>
                <a:gd name="connsiteY29" fmla="*/ 61912 h 521493"/>
                <a:gd name="connsiteX30" fmla="*/ 1354931 w 1657350"/>
                <a:gd name="connsiteY30" fmla="*/ 0 h 521493"/>
                <a:gd name="connsiteX31" fmla="*/ 1366838 w 1657350"/>
                <a:gd name="connsiteY31" fmla="*/ 0 h 521493"/>
                <a:gd name="connsiteX32" fmla="*/ 1459706 w 1657350"/>
                <a:gd name="connsiteY32" fmla="*/ 38100 h 521493"/>
                <a:gd name="connsiteX33" fmla="*/ 1569244 w 1657350"/>
                <a:gd name="connsiteY33" fmla="*/ 85725 h 521493"/>
                <a:gd name="connsiteX34" fmla="*/ 1626394 w 1657350"/>
                <a:gd name="connsiteY34" fmla="*/ 111918 h 521493"/>
                <a:gd name="connsiteX35" fmla="*/ 1638300 w 1657350"/>
                <a:gd name="connsiteY35" fmla="*/ 121443 h 521493"/>
                <a:gd name="connsiteX36" fmla="*/ 1650206 w 1657350"/>
                <a:gd name="connsiteY36" fmla="*/ 138112 h 521493"/>
                <a:gd name="connsiteX37" fmla="*/ 1657350 w 1657350"/>
                <a:gd name="connsiteY37" fmla="*/ 164306 h 521493"/>
                <a:gd name="connsiteX38" fmla="*/ 1650206 w 1657350"/>
                <a:gd name="connsiteY38" fmla="*/ 185737 h 521493"/>
                <a:gd name="connsiteX39" fmla="*/ 1626394 w 1657350"/>
                <a:gd name="connsiteY39" fmla="*/ 216693 h 521493"/>
                <a:gd name="connsiteX40" fmla="*/ 1604963 w 1657350"/>
                <a:gd name="connsiteY40" fmla="*/ 223837 h 521493"/>
                <a:gd name="connsiteX41" fmla="*/ 1433513 w 1657350"/>
                <a:gd name="connsiteY41" fmla="*/ 238125 h 521493"/>
                <a:gd name="connsiteX42" fmla="*/ 1235869 w 1657350"/>
                <a:gd name="connsiteY42" fmla="*/ 283368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57350" h="521493">
                  <a:moveTo>
                    <a:pt x="1235869" y="283368"/>
                  </a:moveTo>
                  <a:lnTo>
                    <a:pt x="988219" y="350043"/>
                  </a:lnTo>
                  <a:lnTo>
                    <a:pt x="807244" y="376237"/>
                  </a:lnTo>
                  <a:lnTo>
                    <a:pt x="604838" y="423862"/>
                  </a:lnTo>
                  <a:lnTo>
                    <a:pt x="471488" y="469106"/>
                  </a:lnTo>
                  <a:lnTo>
                    <a:pt x="364331" y="514350"/>
                  </a:lnTo>
                  <a:lnTo>
                    <a:pt x="342900" y="521493"/>
                  </a:lnTo>
                  <a:lnTo>
                    <a:pt x="300038" y="519112"/>
                  </a:lnTo>
                  <a:lnTo>
                    <a:pt x="254794" y="507206"/>
                  </a:lnTo>
                  <a:lnTo>
                    <a:pt x="226219" y="492918"/>
                  </a:lnTo>
                  <a:lnTo>
                    <a:pt x="192881" y="469106"/>
                  </a:lnTo>
                  <a:lnTo>
                    <a:pt x="140494" y="419100"/>
                  </a:lnTo>
                  <a:lnTo>
                    <a:pt x="107156" y="378618"/>
                  </a:lnTo>
                  <a:lnTo>
                    <a:pt x="64294" y="316706"/>
                  </a:lnTo>
                  <a:lnTo>
                    <a:pt x="30956" y="259556"/>
                  </a:lnTo>
                  <a:lnTo>
                    <a:pt x="7144" y="207168"/>
                  </a:lnTo>
                  <a:lnTo>
                    <a:pt x="0" y="180975"/>
                  </a:lnTo>
                  <a:lnTo>
                    <a:pt x="2381" y="169068"/>
                  </a:lnTo>
                  <a:lnTo>
                    <a:pt x="14288" y="164306"/>
                  </a:lnTo>
                  <a:lnTo>
                    <a:pt x="38100" y="169068"/>
                  </a:lnTo>
                  <a:lnTo>
                    <a:pt x="90488" y="192881"/>
                  </a:lnTo>
                  <a:lnTo>
                    <a:pt x="178594" y="233362"/>
                  </a:lnTo>
                  <a:lnTo>
                    <a:pt x="252413" y="264318"/>
                  </a:lnTo>
                  <a:lnTo>
                    <a:pt x="319088" y="288131"/>
                  </a:lnTo>
                  <a:lnTo>
                    <a:pt x="357188" y="295275"/>
                  </a:lnTo>
                  <a:lnTo>
                    <a:pt x="397669" y="292893"/>
                  </a:lnTo>
                  <a:lnTo>
                    <a:pt x="828675" y="195262"/>
                  </a:lnTo>
                  <a:lnTo>
                    <a:pt x="997744" y="164306"/>
                  </a:lnTo>
                  <a:lnTo>
                    <a:pt x="1245394" y="92868"/>
                  </a:lnTo>
                  <a:lnTo>
                    <a:pt x="1278731" y="61912"/>
                  </a:lnTo>
                  <a:lnTo>
                    <a:pt x="1354931" y="0"/>
                  </a:lnTo>
                  <a:lnTo>
                    <a:pt x="1366838" y="0"/>
                  </a:lnTo>
                  <a:lnTo>
                    <a:pt x="1459706" y="38100"/>
                  </a:lnTo>
                  <a:lnTo>
                    <a:pt x="1569244" y="85725"/>
                  </a:lnTo>
                  <a:lnTo>
                    <a:pt x="1626394" y="111918"/>
                  </a:lnTo>
                  <a:lnTo>
                    <a:pt x="1638300" y="121443"/>
                  </a:lnTo>
                  <a:lnTo>
                    <a:pt x="1650206" y="138112"/>
                  </a:lnTo>
                  <a:lnTo>
                    <a:pt x="1657350" y="164306"/>
                  </a:lnTo>
                  <a:lnTo>
                    <a:pt x="1650206" y="185737"/>
                  </a:lnTo>
                  <a:lnTo>
                    <a:pt x="1626394" y="216693"/>
                  </a:lnTo>
                  <a:lnTo>
                    <a:pt x="1604963" y="223837"/>
                  </a:lnTo>
                  <a:lnTo>
                    <a:pt x="1433513" y="238125"/>
                  </a:lnTo>
                  <a:lnTo>
                    <a:pt x="1235869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CC512955-C24E-4E63-B543-4AF951697911}"/>
                </a:ext>
              </a:extLst>
            </p:cNvPr>
            <p:cNvSpPr/>
            <p:nvPr/>
          </p:nvSpPr>
          <p:spPr>
            <a:xfrm rot="16200000">
              <a:off x="4791871" y="2821782"/>
              <a:ext cx="2589213" cy="412750"/>
            </a:xfrm>
            <a:custGeom>
              <a:avLst/>
              <a:gdLst>
                <a:gd name="connsiteX0" fmla="*/ 1333500 w 2588419"/>
                <a:gd name="connsiteY0" fmla="*/ 388143 h 411956"/>
                <a:gd name="connsiteX1" fmla="*/ 126206 w 2588419"/>
                <a:gd name="connsiteY1" fmla="*/ 385762 h 411956"/>
                <a:gd name="connsiteX2" fmla="*/ 90487 w 2588419"/>
                <a:gd name="connsiteY2" fmla="*/ 359568 h 411956"/>
                <a:gd name="connsiteX3" fmla="*/ 35719 w 2588419"/>
                <a:gd name="connsiteY3" fmla="*/ 335756 h 411956"/>
                <a:gd name="connsiteX4" fmla="*/ 14287 w 2588419"/>
                <a:gd name="connsiteY4" fmla="*/ 304800 h 411956"/>
                <a:gd name="connsiteX5" fmla="*/ 4762 w 2588419"/>
                <a:gd name="connsiteY5" fmla="*/ 252412 h 411956"/>
                <a:gd name="connsiteX6" fmla="*/ 0 w 2588419"/>
                <a:gd name="connsiteY6" fmla="*/ 211931 h 411956"/>
                <a:gd name="connsiteX7" fmla="*/ 7144 w 2588419"/>
                <a:gd name="connsiteY7" fmla="*/ 190500 h 411956"/>
                <a:gd name="connsiteX8" fmla="*/ 38100 w 2588419"/>
                <a:gd name="connsiteY8" fmla="*/ 166687 h 411956"/>
                <a:gd name="connsiteX9" fmla="*/ 76200 w 2588419"/>
                <a:gd name="connsiteY9" fmla="*/ 147637 h 411956"/>
                <a:gd name="connsiteX10" fmla="*/ 109537 w 2588419"/>
                <a:gd name="connsiteY10" fmla="*/ 135731 h 411956"/>
                <a:gd name="connsiteX11" fmla="*/ 157162 w 2588419"/>
                <a:gd name="connsiteY11" fmla="*/ 123825 h 411956"/>
                <a:gd name="connsiteX12" fmla="*/ 259556 w 2588419"/>
                <a:gd name="connsiteY12" fmla="*/ 116681 h 411956"/>
                <a:gd name="connsiteX13" fmla="*/ 402431 w 2588419"/>
                <a:gd name="connsiteY13" fmla="*/ 119062 h 411956"/>
                <a:gd name="connsiteX14" fmla="*/ 526256 w 2588419"/>
                <a:gd name="connsiteY14" fmla="*/ 128587 h 411956"/>
                <a:gd name="connsiteX15" fmla="*/ 633412 w 2588419"/>
                <a:gd name="connsiteY15" fmla="*/ 140493 h 411956"/>
                <a:gd name="connsiteX16" fmla="*/ 1500187 w 2588419"/>
                <a:gd name="connsiteY16" fmla="*/ 142875 h 411956"/>
                <a:gd name="connsiteX17" fmla="*/ 2331244 w 2588419"/>
                <a:gd name="connsiteY17" fmla="*/ 142875 h 411956"/>
                <a:gd name="connsiteX18" fmla="*/ 2371725 w 2588419"/>
                <a:gd name="connsiteY18" fmla="*/ 138112 h 411956"/>
                <a:gd name="connsiteX19" fmla="*/ 2400300 w 2588419"/>
                <a:gd name="connsiteY19" fmla="*/ 130968 h 411956"/>
                <a:gd name="connsiteX20" fmla="*/ 2431256 w 2588419"/>
                <a:gd name="connsiteY20" fmla="*/ 114300 h 411956"/>
                <a:gd name="connsiteX21" fmla="*/ 2466975 w 2588419"/>
                <a:gd name="connsiteY21" fmla="*/ 88106 h 411956"/>
                <a:gd name="connsiteX22" fmla="*/ 2507456 w 2588419"/>
                <a:gd name="connsiteY22" fmla="*/ 45243 h 411956"/>
                <a:gd name="connsiteX23" fmla="*/ 2533650 w 2588419"/>
                <a:gd name="connsiteY23" fmla="*/ 14287 h 411956"/>
                <a:gd name="connsiteX24" fmla="*/ 2552700 w 2588419"/>
                <a:gd name="connsiteY24" fmla="*/ 0 h 411956"/>
                <a:gd name="connsiteX25" fmla="*/ 2564606 w 2588419"/>
                <a:gd name="connsiteY25" fmla="*/ 0 h 411956"/>
                <a:gd name="connsiteX26" fmla="*/ 2578894 w 2588419"/>
                <a:gd name="connsiteY26" fmla="*/ 0 h 411956"/>
                <a:gd name="connsiteX27" fmla="*/ 2583656 w 2588419"/>
                <a:gd name="connsiteY27" fmla="*/ 7143 h 411956"/>
                <a:gd name="connsiteX28" fmla="*/ 2588419 w 2588419"/>
                <a:gd name="connsiteY28" fmla="*/ 26193 h 411956"/>
                <a:gd name="connsiteX29" fmla="*/ 2586037 w 2588419"/>
                <a:gd name="connsiteY29" fmla="*/ 66675 h 411956"/>
                <a:gd name="connsiteX30" fmla="*/ 2576512 w 2588419"/>
                <a:gd name="connsiteY30" fmla="*/ 119062 h 411956"/>
                <a:gd name="connsiteX31" fmla="*/ 2559844 w 2588419"/>
                <a:gd name="connsiteY31" fmla="*/ 204787 h 411956"/>
                <a:gd name="connsiteX32" fmla="*/ 2519362 w 2588419"/>
                <a:gd name="connsiteY32" fmla="*/ 314325 h 411956"/>
                <a:gd name="connsiteX33" fmla="*/ 2459831 w 2588419"/>
                <a:gd name="connsiteY33" fmla="*/ 411956 h 411956"/>
                <a:gd name="connsiteX34" fmla="*/ 2326481 w 2588419"/>
                <a:gd name="connsiteY34" fmla="*/ 392906 h 411956"/>
                <a:gd name="connsiteX35" fmla="*/ 1693069 w 2588419"/>
                <a:gd name="connsiteY35" fmla="*/ 390525 h 411956"/>
                <a:gd name="connsiteX36" fmla="*/ 1333500 w 2588419"/>
                <a:gd name="connsiteY36" fmla="*/ 3881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88419" h="411956">
                  <a:moveTo>
                    <a:pt x="1333500" y="388143"/>
                  </a:moveTo>
                  <a:lnTo>
                    <a:pt x="126206" y="385762"/>
                  </a:lnTo>
                  <a:lnTo>
                    <a:pt x="90487" y="359568"/>
                  </a:lnTo>
                  <a:lnTo>
                    <a:pt x="35719" y="335756"/>
                  </a:lnTo>
                  <a:lnTo>
                    <a:pt x="14287" y="304800"/>
                  </a:lnTo>
                  <a:lnTo>
                    <a:pt x="4762" y="252412"/>
                  </a:lnTo>
                  <a:lnTo>
                    <a:pt x="0" y="211931"/>
                  </a:lnTo>
                  <a:lnTo>
                    <a:pt x="7144" y="190500"/>
                  </a:lnTo>
                  <a:lnTo>
                    <a:pt x="38100" y="166687"/>
                  </a:lnTo>
                  <a:lnTo>
                    <a:pt x="76200" y="147637"/>
                  </a:lnTo>
                  <a:lnTo>
                    <a:pt x="109537" y="135731"/>
                  </a:lnTo>
                  <a:lnTo>
                    <a:pt x="157162" y="123825"/>
                  </a:lnTo>
                  <a:lnTo>
                    <a:pt x="259556" y="116681"/>
                  </a:lnTo>
                  <a:lnTo>
                    <a:pt x="402431" y="119062"/>
                  </a:lnTo>
                  <a:lnTo>
                    <a:pt x="526256" y="128587"/>
                  </a:lnTo>
                  <a:lnTo>
                    <a:pt x="633412" y="140493"/>
                  </a:lnTo>
                  <a:lnTo>
                    <a:pt x="1500187" y="142875"/>
                  </a:lnTo>
                  <a:lnTo>
                    <a:pt x="2331244" y="142875"/>
                  </a:lnTo>
                  <a:lnTo>
                    <a:pt x="2371725" y="138112"/>
                  </a:lnTo>
                  <a:lnTo>
                    <a:pt x="2400300" y="130968"/>
                  </a:lnTo>
                  <a:lnTo>
                    <a:pt x="2431256" y="114300"/>
                  </a:lnTo>
                  <a:lnTo>
                    <a:pt x="2466975" y="88106"/>
                  </a:lnTo>
                  <a:lnTo>
                    <a:pt x="2507456" y="45243"/>
                  </a:lnTo>
                  <a:lnTo>
                    <a:pt x="2533650" y="14287"/>
                  </a:lnTo>
                  <a:lnTo>
                    <a:pt x="2552700" y="0"/>
                  </a:lnTo>
                  <a:lnTo>
                    <a:pt x="2564606" y="0"/>
                  </a:lnTo>
                  <a:lnTo>
                    <a:pt x="2578894" y="0"/>
                  </a:lnTo>
                  <a:lnTo>
                    <a:pt x="2583656" y="7143"/>
                  </a:lnTo>
                  <a:lnTo>
                    <a:pt x="2588419" y="26193"/>
                  </a:lnTo>
                  <a:lnTo>
                    <a:pt x="2586037" y="66675"/>
                  </a:lnTo>
                  <a:lnTo>
                    <a:pt x="2576512" y="119062"/>
                  </a:lnTo>
                  <a:lnTo>
                    <a:pt x="2559844" y="204787"/>
                  </a:lnTo>
                  <a:lnTo>
                    <a:pt x="2519362" y="314325"/>
                  </a:lnTo>
                  <a:lnTo>
                    <a:pt x="2459831" y="411956"/>
                  </a:lnTo>
                  <a:lnTo>
                    <a:pt x="2326481" y="392906"/>
                  </a:lnTo>
                  <a:lnTo>
                    <a:pt x="1693069" y="390525"/>
                  </a:lnTo>
                  <a:lnTo>
                    <a:pt x="1333500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12F89355-86FA-43A9-948F-73AD079DE607}"/>
                </a:ext>
              </a:extLst>
            </p:cNvPr>
            <p:cNvSpPr/>
            <p:nvPr/>
          </p:nvSpPr>
          <p:spPr>
            <a:xfrm>
              <a:off x="3752853" y="3178969"/>
              <a:ext cx="2009775" cy="582613"/>
            </a:xfrm>
            <a:custGeom>
              <a:avLst/>
              <a:gdLst>
                <a:gd name="connsiteX0" fmla="*/ 1385888 w 2009775"/>
                <a:gd name="connsiteY0" fmla="*/ 297656 h 583406"/>
                <a:gd name="connsiteX1" fmla="*/ 1085850 w 2009775"/>
                <a:gd name="connsiteY1" fmla="*/ 371475 h 583406"/>
                <a:gd name="connsiteX2" fmla="*/ 921544 w 2009775"/>
                <a:gd name="connsiteY2" fmla="*/ 400050 h 583406"/>
                <a:gd name="connsiteX3" fmla="*/ 654844 w 2009775"/>
                <a:gd name="connsiteY3" fmla="*/ 466725 h 583406"/>
                <a:gd name="connsiteX4" fmla="*/ 497681 w 2009775"/>
                <a:gd name="connsiteY4" fmla="*/ 509588 h 583406"/>
                <a:gd name="connsiteX5" fmla="*/ 335756 w 2009775"/>
                <a:gd name="connsiteY5" fmla="*/ 561975 h 583406"/>
                <a:gd name="connsiteX6" fmla="*/ 278606 w 2009775"/>
                <a:gd name="connsiteY6" fmla="*/ 583406 h 583406"/>
                <a:gd name="connsiteX7" fmla="*/ 269081 w 2009775"/>
                <a:gd name="connsiteY7" fmla="*/ 581025 h 583406"/>
                <a:gd name="connsiteX8" fmla="*/ 230981 w 2009775"/>
                <a:gd name="connsiteY8" fmla="*/ 561975 h 583406"/>
                <a:gd name="connsiteX9" fmla="*/ 178594 w 2009775"/>
                <a:gd name="connsiteY9" fmla="*/ 516731 h 583406"/>
                <a:gd name="connsiteX10" fmla="*/ 130969 w 2009775"/>
                <a:gd name="connsiteY10" fmla="*/ 466725 h 583406"/>
                <a:gd name="connsiteX11" fmla="*/ 88106 w 2009775"/>
                <a:gd name="connsiteY11" fmla="*/ 419100 h 583406"/>
                <a:gd name="connsiteX12" fmla="*/ 38100 w 2009775"/>
                <a:gd name="connsiteY12" fmla="*/ 354806 h 583406"/>
                <a:gd name="connsiteX13" fmla="*/ 23813 w 2009775"/>
                <a:gd name="connsiteY13" fmla="*/ 335756 h 583406"/>
                <a:gd name="connsiteX14" fmla="*/ 9525 w 2009775"/>
                <a:gd name="connsiteY14" fmla="*/ 311944 h 583406"/>
                <a:gd name="connsiteX15" fmla="*/ 0 w 2009775"/>
                <a:gd name="connsiteY15" fmla="*/ 285750 h 583406"/>
                <a:gd name="connsiteX16" fmla="*/ 0 w 2009775"/>
                <a:gd name="connsiteY16" fmla="*/ 271463 h 583406"/>
                <a:gd name="connsiteX17" fmla="*/ 4763 w 2009775"/>
                <a:gd name="connsiteY17" fmla="*/ 257175 h 583406"/>
                <a:gd name="connsiteX18" fmla="*/ 14288 w 2009775"/>
                <a:gd name="connsiteY18" fmla="*/ 254794 h 583406"/>
                <a:gd name="connsiteX19" fmla="*/ 35719 w 2009775"/>
                <a:gd name="connsiteY19" fmla="*/ 257175 h 583406"/>
                <a:gd name="connsiteX20" fmla="*/ 83344 w 2009775"/>
                <a:gd name="connsiteY20" fmla="*/ 280988 h 583406"/>
                <a:gd name="connsiteX21" fmla="*/ 126206 w 2009775"/>
                <a:gd name="connsiteY21" fmla="*/ 304800 h 583406"/>
                <a:gd name="connsiteX22" fmla="*/ 173831 w 2009775"/>
                <a:gd name="connsiteY22" fmla="*/ 323850 h 583406"/>
                <a:gd name="connsiteX23" fmla="*/ 223838 w 2009775"/>
                <a:gd name="connsiteY23" fmla="*/ 345281 h 583406"/>
                <a:gd name="connsiteX24" fmla="*/ 283369 w 2009775"/>
                <a:gd name="connsiteY24" fmla="*/ 359569 h 583406"/>
                <a:gd name="connsiteX25" fmla="*/ 347663 w 2009775"/>
                <a:gd name="connsiteY25" fmla="*/ 364331 h 583406"/>
                <a:gd name="connsiteX26" fmla="*/ 414338 w 2009775"/>
                <a:gd name="connsiteY26" fmla="*/ 354806 h 583406"/>
                <a:gd name="connsiteX27" fmla="*/ 935831 w 2009775"/>
                <a:gd name="connsiteY27" fmla="*/ 214313 h 583406"/>
                <a:gd name="connsiteX28" fmla="*/ 1126331 w 2009775"/>
                <a:gd name="connsiteY28" fmla="*/ 164306 h 583406"/>
                <a:gd name="connsiteX29" fmla="*/ 1509713 w 2009775"/>
                <a:gd name="connsiteY29" fmla="*/ 71438 h 583406"/>
                <a:gd name="connsiteX30" fmla="*/ 1545431 w 2009775"/>
                <a:gd name="connsiteY30" fmla="*/ 47625 h 583406"/>
                <a:gd name="connsiteX31" fmla="*/ 1588294 w 2009775"/>
                <a:gd name="connsiteY31" fmla="*/ 23813 h 583406"/>
                <a:gd name="connsiteX32" fmla="*/ 1635919 w 2009775"/>
                <a:gd name="connsiteY32" fmla="*/ 4763 h 583406"/>
                <a:gd name="connsiteX33" fmla="*/ 1669256 w 2009775"/>
                <a:gd name="connsiteY33" fmla="*/ 0 h 583406"/>
                <a:gd name="connsiteX34" fmla="*/ 1726406 w 2009775"/>
                <a:gd name="connsiteY34" fmla="*/ 16669 h 583406"/>
                <a:gd name="connsiteX35" fmla="*/ 1883569 w 2009775"/>
                <a:gd name="connsiteY35" fmla="*/ 76200 h 583406"/>
                <a:gd name="connsiteX36" fmla="*/ 1969294 w 2009775"/>
                <a:gd name="connsiteY36" fmla="*/ 109538 h 583406"/>
                <a:gd name="connsiteX37" fmla="*/ 1988344 w 2009775"/>
                <a:gd name="connsiteY37" fmla="*/ 121444 h 583406"/>
                <a:gd name="connsiteX38" fmla="*/ 2002631 w 2009775"/>
                <a:gd name="connsiteY38" fmla="*/ 145256 h 583406"/>
                <a:gd name="connsiteX39" fmla="*/ 2009775 w 2009775"/>
                <a:gd name="connsiteY39" fmla="*/ 176213 h 583406"/>
                <a:gd name="connsiteX40" fmla="*/ 1997869 w 2009775"/>
                <a:gd name="connsiteY40" fmla="*/ 197644 h 583406"/>
                <a:gd name="connsiteX41" fmla="*/ 1978819 w 2009775"/>
                <a:gd name="connsiteY41" fmla="*/ 219075 h 583406"/>
                <a:gd name="connsiteX42" fmla="*/ 1950244 w 2009775"/>
                <a:gd name="connsiteY42" fmla="*/ 226219 h 583406"/>
                <a:gd name="connsiteX43" fmla="*/ 1764506 w 2009775"/>
                <a:gd name="connsiteY43" fmla="*/ 235744 h 583406"/>
                <a:gd name="connsiteX44" fmla="*/ 1569244 w 2009775"/>
                <a:gd name="connsiteY44" fmla="*/ 266700 h 583406"/>
                <a:gd name="connsiteX45" fmla="*/ 1385888 w 2009775"/>
                <a:gd name="connsiteY45" fmla="*/ 29765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9775" h="583406">
                  <a:moveTo>
                    <a:pt x="1385888" y="297656"/>
                  </a:moveTo>
                  <a:lnTo>
                    <a:pt x="1085850" y="371475"/>
                  </a:lnTo>
                  <a:lnTo>
                    <a:pt x="921544" y="400050"/>
                  </a:lnTo>
                  <a:lnTo>
                    <a:pt x="654844" y="466725"/>
                  </a:lnTo>
                  <a:lnTo>
                    <a:pt x="497681" y="509588"/>
                  </a:lnTo>
                  <a:lnTo>
                    <a:pt x="335756" y="561975"/>
                  </a:lnTo>
                  <a:lnTo>
                    <a:pt x="278606" y="583406"/>
                  </a:lnTo>
                  <a:lnTo>
                    <a:pt x="269081" y="581025"/>
                  </a:lnTo>
                  <a:lnTo>
                    <a:pt x="230981" y="561975"/>
                  </a:lnTo>
                  <a:lnTo>
                    <a:pt x="178594" y="516731"/>
                  </a:lnTo>
                  <a:lnTo>
                    <a:pt x="130969" y="466725"/>
                  </a:lnTo>
                  <a:lnTo>
                    <a:pt x="88106" y="419100"/>
                  </a:lnTo>
                  <a:lnTo>
                    <a:pt x="38100" y="354806"/>
                  </a:lnTo>
                  <a:lnTo>
                    <a:pt x="23813" y="335756"/>
                  </a:lnTo>
                  <a:lnTo>
                    <a:pt x="9525" y="311944"/>
                  </a:lnTo>
                  <a:lnTo>
                    <a:pt x="0" y="285750"/>
                  </a:lnTo>
                  <a:lnTo>
                    <a:pt x="0" y="271463"/>
                  </a:lnTo>
                  <a:lnTo>
                    <a:pt x="4763" y="257175"/>
                  </a:lnTo>
                  <a:lnTo>
                    <a:pt x="14288" y="254794"/>
                  </a:lnTo>
                  <a:lnTo>
                    <a:pt x="35719" y="257175"/>
                  </a:lnTo>
                  <a:lnTo>
                    <a:pt x="83344" y="280988"/>
                  </a:lnTo>
                  <a:lnTo>
                    <a:pt x="126206" y="304800"/>
                  </a:lnTo>
                  <a:lnTo>
                    <a:pt x="173831" y="323850"/>
                  </a:lnTo>
                  <a:lnTo>
                    <a:pt x="223838" y="345281"/>
                  </a:lnTo>
                  <a:lnTo>
                    <a:pt x="283369" y="359569"/>
                  </a:lnTo>
                  <a:lnTo>
                    <a:pt x="347663" y="364331"/>
                  </a:lnTo>
                  <a:lnTo>
                    <a:pt x="414338" y="354806"/>
                  </a:lnTo>
                  <a:lnTo>
                    <a:pt x="935831" y="214313"/>
                  </a:lnTo>
                  <a:lnTo>
                    <a:pt x="1126331" y="164306"/>
                  </a:lnTo>
                  <a:lnTo>
                    <a:pt x="1509713" y="71438"/>
                  </a:lnTo>
                  <a:lnTo>
                    <a:pt x="1545431" y="47625"/>
                  </a:lnTo>
                  <a:lnTo>
                    <a:pt x="1588294" y="23813"/>
                  </a:lnTo>
                  <a:lnTo>
                    <a:pt x="1635919" y="4763"/>
                  </a:lnTo>
                  <a:lnTo>
                    <a:pt x="1669256" y="0"/>
                  </a:lnTo>
                  <a:lnTo>
                    <a:pt x="1726406" y="16669"/>
                  </a:lnTo>
                  <a:lnTo>
                    <a:pt x="1883569" y="76200"/>
                  </a:lnTo>
                  <a:lnTo>
                    <a:pt x="1969294" y="109538"/>
                  </a:lnTo>
                  <a:lnTo>
                    <a:pt x="1988344" y="121444"/>
                  </a:lnTo>
                  <a:lnTo>
                    <a:pt x="2002631" y="145256"/>
                  </a:lnTo>
                  <a:lnTo>
                    <a:pt x="2009775" y="176213"/>
                  </a:lnTo>
                  <a:lnTo>
                    <a:pt x="1997869" y="197644"/>
                  </a:lnTo>
                  <a:lnTo>
                    <a:pt x="1978819" y="219075"/>
                  </a:lnTo>
                  <a:lnTo>
                    <a:pt x="1950244" y="226219"/>
                  </a:lnTo>
                  <a:lnTo>
                    <a:pt x="1764506" y="235744"/>
                  </a:lnTo>
                  <a:lnTo>
                    <a:pt x="1569244" y="266700"/>
                  </a:lnTo>
                  <a:lnTo>
                    <a:pt x="1385888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D7D0835B-A01E-461F-8C2A-0F6D8E650131}"/>
                </a:ext>
              </a:extLst>
            </p:cNvPr>
            <p:cNvSpPr/>
            <p:nvPr/>
          </p:nvSpPr>
          <p:spPr>
            <a:xfrm rot="16200000">
              <a:off x="2350296" y="2870994"/>
              <a:ext cx="4011612" cy="1339850"/>
            </a:xfrm>
            <a:custGeom>
              <a:avLst/>
              <a:gdLst>
                <a:gd name="connsiteX0" fmla="*/ 2525648 w 4011123"/>
                <a:gd name="connsiteY0" fmla="*/ 1227132 h 1339307"/>
                <a:gd name="connsiteX1" fmla="*/ 2172125 w 4011123"/>
                <a:gd name="connsiteY1" fmla="*/ 1220333 h 1339307"/>
                <a:gd name="connsiteX2" fmla="*/ 2005561 w 4011123"/>
                <a:gd name="connsiteY2" fmla="*/ 1199938 h 1339307"/>
                <a:gd name="connsiteX3" fmla="*/ 1798207 w 4011123"/>
                <a:gd name="connsiteY3" fmla="*/ 1169345 h 1339307"/>
                <a:gd name="connsiteX4" fmla="*/ 1587453 w 4011123"/>
                <a:gd name="connsiteY4" fmla="*/ 1125154 h 1339307"/>
                <a:gd name="connsiteX5" fmla="*/ 1383497 w 4011123"/>
                <a:gd name="connsiteY5" fmla="*/ 1063968 h 1339307"/>
                <a:gd name="connsiteX6" fmla="*/ 1186341 w 4011123"/>
                <a:gd name="connsiteY6" fmla="*/ 992583 h 1339307"/>
                <a:gd name="connsiteX7" fmla="*/ 1023176 w 4011123"/>
                <a:gd name="connsiteY7" fmla="*/ 921199 h 1339307"/>
                <a:gd name="connsiteX8" fmla="*/ 866810 w 4011123"/>
                <a:gd name="connsiteY8" fmla="*/ 839617 h 1339307"/>
                <a:gd name="connsiteX9" fmla="*/ 737639 w 4011123"/>
                <a:gd name="connsiteY9" fmla="*/ 761434 h 1339307"/>
                <a:gd name="connsiteX10" fmla="*/ 571075 w 4011123"/>
                <a:gd name="connsiteY10" fmla="*/ 649258 h 1339307"/>
                <a:gd name="connsiteX11" fmla="*/ 401112 w 4011123"/>
                <a:gd name="connsiteY11" fmla="*/ 509889 h 1339307"/>
                <a:gd name="connsiteX12" fmla="*/ 227750 w 4011123"/>
                <a:gd name="connsiteY12" fmla="*/ 336527 h 1339307"/>
                <a:gd name="connsiteX13" fmla="*/ 101978 w 4011123"/>
                <a:gd name="connsiteY13" fmla="*/ 183560 h 1339307"/>
                <a:gd name="connsiteX14" fmla="*/ 20396 w 4011123"/>
                <a:gd name="connsiteY14" fmla="*/ 74784 h 1339307"/>
                <a:gd name="connsiteX15" fmla="*/ 0 w 4011123"/>
                <a:gd name="connsiteY15" fmla="*/ 40791 h 1339307"/>
                <a:gd name="connsiteX16" fmla="*/ 0 w 4011123"/>
                <a:gd name="connsiteY16" fmla="*/ 16997 h 1339307"/>
                <a:gd name="connsiteX17" fmla="*/ 6799 w 4011123"/>
                <a:gd name="connsiteY17" fmla="*/ 3400 h 1339307"/>
                <a:gd name="connsiteX18" fmla="*/ 16996 w 4011123"/>
                <a:gd name="connsiteY18" fmla="*/ 0 h 1339307"/>
                <a:gd name="connsiteX19" fmla="*/ 47590 w 4011123"/>
                <a:gd name="connsiteY19" fmla="*/ 3400 h 1339307"/>
                <a:gd name="connsiteX20" fmla="*/ 101978 w 4011123"/>
                <a:gd name="connsiteY20" fmla="*/ 50989 h 1339307"/>
                <a:gd name="connsiteX21" fmla="*/ 210754 w 4011123"/>
                <a:gd name="connsiteY21" fmla="*/ 142769 h 1339307"/>
                <a:gd name="connsiteX22" fmla="*/ 326329 w 4011123"/>
                <a:gd name="connsiteY22" fmla="*/ 241348 h 1339307"/>
                <a:gd name="connsiteX23" fmla="*/ 435105 w 4011123"/>
                <a:gd name="connsiteY23" fmla="*/ 333127 h 1339307"/>
                <a:gd name="connsiteX24" fmla="*/ 594870 w 4011123"/>
                <a:gd name="connsiteY24" fmla="*/ 448702 h 1339307"/>
                <a:gd name="connsiteX25" fmla="*/ 724042 w 4011123"/>
                <a:gd name="connsiteY25" fmla="*/ 540482 h 1339307"/>
                <a:gd name="connsiteX26" fmla="*/ 856613 w 4011123"/>
                <a:gd name="connsiteY26" fmla="*/ 622064 h 1339307"/>
                <a:gd name="connsiteX27" fmla="*/ 1009579 w 4011123"/>
                <a:gd name="connsiteY27" fmla="*/ 700247 h 1339307"/>
                <a:gd name="connsiteX28" fmla="*/ 1162546 w 4011123"/>
                <a:gd name="connsiteY28" fmla="*/ 768232 h 1339307"/>
                <a:gd name="connsiteX29" fmla="*/ 1308714 w 4011123"/>
                <a:gd name="connsiteY29" fmla="*/ 826020 h 1339307"/>
                <a:gd name="connsiteX30" fmla="*/ 1475277 w 4011123"/>
                <a:gd name="connsiteY30" fmla="*/ 877008 h 1339307"/>
                <a:gd name="connsiteX31" fmla="*/ 1686031 w 4011123"/>
                <a:gd name="connsiteY31" fmla="*/ 921199 h 1339307"/>
                <a:gd name="connsiteX32" fmla="*/ 1818602 w 4011123"/>
                <a:gd name="connsiteY32" fmla="*/ 941594 h 1339307"/>
                <a:gd name="connsiteX33" fmla="*/ 1968170 w 4011123"/>
                <a:gd name="connsiteY33" fmla="*/ 948393 h 1339307"/>
                <a:gd name="connsiteX34" fmla="*/ 2114338 w 4011123"/>
                <a:gd name="connsiteY34" fmla="*/ 975587 h 1339307"/>
                <a:gd name="connsiteX35" fmla="*/ 2804387 w 4011123"/>
                <a:gd name="connsiteY35" fmla="*/ 995982 h 1339307"/>
                <a:gd name="connsiteX36" fmla="*/ 2940357 w 4011123"/>
                <a:gd name="connsiteY36" fmla="*/ 1016378 h 1339307"/>
                <a:gd name="connsiteX37" fmla="*/ 3711988 w 4011123"/>
                <a:gd name="connsiteY37" fmla="*/ 1019777 h 1339307"/>
                <a:gd name="connsiteX38" fmla="*/ 3786772 w 4011123"/>
                <a:gd name="connsiteY38" fmla="*/ 1012979 h 1339307"/>
                <a:gd name="connsiteX39" fmla="*/ 3824164 w 4011123"/>
                <a:gd name="connsiteY39" fmla="*/ 995982 h 1339307"/>
                <a:gd name="connsiteX40" fmla="*/ 3878552 w 4011123"/>
                <a:gd name="connsiteY40" fmla="*/ 927997 h 1339307"/>
                <a:gd name="connsiteX41" fmla="*/ 3943138 w 4011123"/>
                <a:gd name="connsiteY41" fmla="*/ 822620 h 1339307"/>
                <a:gd name="connsiteX42" fmla="*/ 3960134 w 4011123"/>
                <a:gd name="connsiteY42" fmla="*/ 809023 h 1339307"/>
                <a:gd name="connsiteX43" fmla="*/ 3990727 w 4011123"/>
                <a:gd name="connsiteY43" fmla="*/ 802225 h 1339307"/>
                <a:gd name="connsiteX44" fmla="*/ 4004324 w 4011123"/>
                <a:gd name="connsiteY44" fmla="*/ 805624 h 1339307"/>
                <a:gd name="connsiteX45" fmla="*/ 4011123 w 4011123"/>
                <a:gd name="connsiteY45" fmla="*/ 819221 h 1339307"/>
                <a:gd name="connsiteX46" fmla="*/ 3990727 w 4011123"/>
                <a:gd name="connsiteY46" fmla="*/ 934796 h 1339307"/>
                <a:gd name="connsiteX47" fmla="*/ 3949936 w 4011123"/>
                <a:gd name="connsiteY47" fmla="*/ 1067367 h 1339307"/>
                <a:gd name="connsiteX48" fmla="*/ 3915944 w 4011123"/>
                <a:gd name="connsiteY48" fmla="*/ 1165945 h 1339307"/>
                <a:gd name="connsiteX49" fmla="*/ 3868354 w 4011123"/>
                <a:gd name="connsiteY49" fmla="*/ 1247527 h 1339307"/>
                <a:gd name="connsiteX50" fmla="*/ 3793570 w 4011123"/>
                <a:gd name="connsiteY50" fmla="*/ 1329110 h 1339307"/>
                <a:gd name="connsiteX51" fmla="*/ 3769776 w 4011123"/>
                <a:gd name="connsiteY51" fmla="*/ 1335908 h 1339307"/>
                <a:gd name="connsiteX52" fmla="*/ 3739182 w 4011123"/>
                <a:gd name="connsiteY52" fmla="*/ 1339307 h 1339307"/>
                <a:gd name="connsiteX53" fmla="*/ 3694992 w 4011123"/>
                <a:gd name="connsiteY53" fmla="*/ 1329110 h 1339307"/>
                <a:gd name="connsiteX54" fmla="*/ 3599813 w 4011123"/>
                <a:gd name="connsiteY54" fmla="*/ 1284919 h 1339307"/>
                <a:gd name="connsiteX55" fmla="*/ 3297279 w 4011123"/>
                <a:gd name="connsiteY55" fmla="*/ 1261124 h 1339307"/>
                <a:gd name="connsiteX56" fmla="*/ 2984547 w 4011123"/>
                <a:gd name="connsiteY56" fmla="*/ 1244128 h 1339307"/>
                <a:gd name="connsiteX57" fmla="*/ 2855376 w 4011123"/>
                <a:gd name="connsiteY57" fmla="*/ 1244128 h 1339307"/>
                <a:gd name="connsiteX58" fmla="*/ 2525648 w 4011123"/>
                <a:gd name="connsiteY58" fmla="*/ 1227132 h 133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11123" h="1339307">
                  <a:moveTo>
                    <a:pt x="2525648" y="1227132"/>
                  </a:moveTo>
                  <a:lnTo>
                    <a:pt x="2172125" y="1220333"/>
                  </a:lnTo>
                  <a:lnTo>
                    <a:pt x="2005561" y="1199938"/>
                  </a:lnTo>
                  <a:lnTo>
                    <a:pt x="1798207" y="1169345"/>
                  </a:lnTo>
                  <a:lnTo>
                    <a:pt x="1587453" y="1125154"/>
                  </a:lnTo>
                  <a:lnTo>
                    <a:pt x="1383497" y="1063968"/>
                  </a:lnTo>
                  <a:lnTo>
                    <a:pt x="1186341" y="992583"/>
                  </a:lnTo>
                  <a:lnTo>
                    <a:pt x="1023176" y="921199"/>
                  </a:lnTo>
                  <a:lnTo>
                    <a:pt x="866810" y="839617"/>
                  </a:lnTo>
                  <a:lnTo>
                    <a:pt x="737639" y="761434"/>
                  </a:lnTo>
                  <a:lnTo>
                    <a:pt x="571075" y="649258"/>
                  </a:lnTo>
                  <a:lnTo>
                    <a:pt x="401112" y="509889"/>
                  </a:lnTo>
                  <a:lnTo>
                    <a:pt x="227750" y="336527"/>
                  </a:lnTo>
                  <a:lnTo>
                    <a:pt x="101978" y="183560"/>
                  </a:lnTo>
                  <a:lnTo>
                    <a:pt x="20396" y="74784"/>
                  </a:lnTo>
                  <a:lnTo>
                    <a:pt x="0" y="40791"/>
                  </a:lnTo>
                  <a:lnTo>
                    <a:pt x="0" y="16997"/>
                  </a:lnTo>
                  <a:lnTo>
                    <a:pt x="6799" y="3400"/>
                  </a:lnTo>
                  <a:lnTo>
                    <a:pt x="16996" y="0"/>
                  </a:lnTo>
                  <a:lnTo>
                    <a:pt x="47590" y="3400"/>
                  </a:lnTo>
                  <a:lnTo>
                    <a:pt x="101978" y="50989"/>
                  </a:lnTo>
                  <a:lnTo>
                    <a:pt x="210754" y="142769"/>
                  </a:lnTo>
                  <a:lnTo>
                    <a:pt x="326329" y="241348"/>
                  </a:lnTo>
                  <a:lnTo>
                    <a:pt x="435105" y="333127"/>
                  </a:lnTo>
                  <a:lnTo>
                    <a:pt x="594870" y="448702"/>
                  </a:lnTo>
                  <a:lnTo>
                    <a:pt x="724042" y="540482"/>
                  </a:lnTo>
                  <a:lnTo>
                    <a:pt x="856613" y="622064"/>
                  </a:lnTo>
                  <a:lnTo>
                    <a:pt x="1009579" y="700247"/>
                  </a:lnTo>
                  <a:lnTo>
                    <a:pt x="1162546" y="768232"/>
                  </a:lnTo>
                  <a:lnTo>
                    <a:pt x="1308714" y="826020"/>
                  </a:lnTo>
                  <a:lnTo>
                    <a:pt x="1475277" y="877008"/>
                  </a:lnTo>
                  <a:lnTo>
                    <a:pt x="1686031" y="921199"/>
                  </a:lnTo>
                  <a:lnTo>
                    <a:pt x="1818602" y="941594"/>
                  </a:lnTo>
                  <a:lnTo>
                    <a:pt x="1968170" y="948393"/>
                  </a:lnTo>
                  <a:lnTo>
                    <a:pt x="2114338" y="975587"/>
                  </a:lnTo>
                  <a:lnTo>
                    <a:pt x="2804387" y="995982"/>
                  </a:lnTo>
                  <a:lnTo>
                    <a:pt x="2940357" y="1016378"/>
                  </a:lnTo>
                  <a:lnTo>
                    <a:pt x="3711988" y="1019777"/>
                  </a:lnTo>
                  <a:lnTo>
                    <a:pt x="3786772" y="1012979"/>
                  </a:lnTo>
                  <a:lnTo>
                    <a:pt x="3824164" y="995982"/>
                  </a:lnTo>
                  <a:lnTo>
                    <a:pt x="3878552" y="927997"/>
                  </a:lnTo>
                  <a:lnTo>
                    <a:pt x="3943138" y="822620"/>
                  </a:lnTo>
                  <a:lnTo>
                    <a:pt x="3960134" y="809023"/>
                  </a:lnTo>
                  <a:lnTo>
                    <a:pt x="3990727" y="802225"/>
                  </a:lnTo>
                  <a:lnTo>
                    <a:pt x="4004324" y="805624"/>
                  </a:lnTo>
                  <a:lnTo>
                    <a:pt x="4011123" y="819221"/>
                  </a:lnTo>
                  <a:lnTo>
                    <a:pt x="3990727" y="934796"/>
                  </a:lnTo>
                  <a:lnTo>
                    <a:pt x="3949936" y="1067367"/>
                  </a:lnTo>
                  <a:lnTo>
                    <a:pt x="3915944" y="1165945"/>
                  </a:lnTo>
                  <a:lnTo>
                    <a:pt x="3868354" y="1247527"/>
                  </a:lnTo>
                  <a:lnTo>
                    <a:pt x="3793570" y="1329110"/>
                  </a:lnTo>
                  <a:lnTo>
                    <a:pt x="3769776" y="1335908"/>
                  </a:lnTo>
                  <a:lnTo>
                    <a:pt x="3739182" y="1339307"/>
                  </a:lnTo>
                  <a:lnTo>
                    <a:pt x="3694992" y="1329110"/>
                  </a:lnTo>
                  <a:lnTo>
                    <a:pt x="3599813" y="1284919"/>
                  </a:lnTo>
                  <a:lnTo>
                    <a:pt x="3297279" y="1261124"/>
                  </a:lnTo>
                  <a:lnTo>
                    <a:pt x="2984547" y="1244128"/>
                  </a:lnTo>
                  <a:lnTo>
                    <a:pt x="2855376" y="1244128"/>
                  </a:lnTo>
                  <a:lnTo>
                    <a:pt x="2525648" y="1227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DBD5356-3E68-49DE-8CB1-3DFC6B0F077A}"/>
                </a:ext>
              </a:extLst>
            </p:cNvPr>
            <p:cNvSpPr/>
            <p:nvPr/>
          </p:nvSpPr>
          <p:spPr>
            <a:xfrm>
              <a:off x="4718053" y="3905251"/>
              <a:ext cx="925513" cy="931863"/>
            </a:xfrm>
            <a:custGeom>
              <a:avLst/>
              <a:gdLst>
                <a:gd name="connsiteX0" fmla="*/ 578644 w 926307"/>
                <a:gd name="connsiteY0" fmla="*/ 609600 h 931069"/>
                <a:gd name="connsiteX1" fmla="*/ 519113 w 926307"/>
                <a:gd name="connsiteY1" fmla="*/ 511969 h 931069"/>
                <a:gd name="connsiteX2" fmla="*/ 466725 w 926307"/>
                <a:gd name="connsiteY2" fmla="*/ 450056 h 931069"/>
                <a:gd name="connsiteX3" fmla="*/ 330994 w 926307"/>
                <a:gd name="connsiteY3" fmla="*/ 316706 h 931069"/>
                <a:gd name="connsiteX4" fmla="*/ 178594 w 926307"/>
                <a:gd name="connsiteY4" fmla="*/ 188119 h 931069"/>
                <a:gd name="connsiteX5" fmla="*/ 0 w 926307"/>
                <a:gd name="connsiteY5" fmla="*/ 54769 h 931069"/>
                <a:gd name="connsiteX6" fmla="*/ 7144 w 926307"/>
                <a:gd name="connsiteY6" fmla="*/ 0 h 931069"/>
                <a:gd name="connsiteX7" fmla="*/ 126207 w 926307"/>
                <a:gd name="connsiteY7" fmla="*/ 50006 h 931069"/>
                <a:gd name="connsiteX8" fmla="*/ 307182 w 926307"/>
                <a:gd name="connsiteY8" fmla="*/ 130969 h 931069"/>
                <a:gd name="connsiteX9" fmla="*/ 435769 w 926307"/>
                <a:gd name="connsiteY9" fmla="*/ 195263 h 931069"/>
                <a:gd name="connsiteX10" fmla="*/ 547688 w 926307"/>
                <a:gd name="connsiteY10" fmla="*/ 252413 h 931069"/>
                <a:gd name="connsiteX11" fmla="*/ 635794 w 926307"/>
                <a:gd name="connsiteY11" fmla="*/ 302419 h 931069"/>
                <a:gd name="connsiteX12" fmla="*/ 723900 w 926307"/>
                <a:gd name="connsiteY12" fmla="*/ 364331 h 931069"/>
                <a:gd name="connsiteX13" fmla="*/ 781050 w 926307"/>
                <a:gd name="connsiteY13" fmla="*/ 414338 h 931069"/>
                <a:gd name="connsiteX14" fmla="*/ 812007 w 926307"/>
                <a:gd name="connsiteY14" fmla="*/ 447675 h 931069"/>
                <a:gd name="connsiteX15" fmla="*/ 845344 w 926307"/>
                <a:gd name="connsiteY15" fmla="*/ 485775 h 931069"/>
                <a:gd name="connsiteX16" fmla="*/ 871538 w 926307"/>
                <a:gd name="connsiteY16" fmla="*/ 531019 h 931069"/>
                <a:gd name="connsiteX17" fmla="*/ 892969 w 926307"/>
                <a:gd name="connsiteY17" fmla="*/ 581025 h 931069"/>
                <a:gd name="connsiteX18" fmla="*/ 909638 w 926307"/>
                <a:gd name="connsiteY18" fmla="*/ 628650 h 931069"/>
                <a:gd name="connsiteX19" fmla="*/ 921544 w 926307"/>
                <a:gd name="connsiteY19" fmla="*/ 678656 h 931069"/>
                <a:gd name="connsiteX20" fmla="*/ 926307 w 926307"/>
                <a:gd name="connsiteY20" fmla="*/ 764381 h 931069"/>
                <a:gd name="connsiteX21" fmla="*/ 923925 w 926307"/>
                <a:gd name="connsiteY21" fmla="*/ 823913 h 931069"/>
                <a:gd name="connsiteX22" fmla="*/ 909638 w 926307"/>
                <a:gd name="connsiteY22" fmla="*/ 876300 h 931069"/>
                <a:gd name="connsiteX23" fmla="*/ 888207 w 926307"/>
                <a:gd name="connsiteY23" fmla="*/ 912019 h 931069"/>
                <a:gd name="connsiteX24" fmla="*/ 871538 w 926307"/>
                <a:gd name="connsiteY24" fmla="*/ 926306 h 931069"/>
                <a:gd name="connsiteX25" fmla="*/ 847725 w 926307"/>
                <a:gd name="connsiteY25" fmla="*/ 931069 h 931069"/>
                <a:gd name="connsiteX26" fmla="*/ 816769 w 926307"/>
                <a:gd name="connsiteY26" fmla="*/ 931069 h 931069"/>
                <a:gd name="connsiteX27" fmla="*/ 776288 w 926307"/>
                <a:gd name="connsiteY27" fmla="*/ 916781 h 931069"/>
                <a:gd name="connsiteX28" fmla="*/ 752475 w 926307"/>
                <a:gd name="connsiteY28" fmla="*/ 897731 h 931069"/>
                <a:gd name="connsiteX29" fmla="*/ 726282 w 926307"/>
                <a:gd name="connsiteY29" fmla="*/ 869156 h 931069"/>
                <a:gd name="connsiteX30" fmla="*/ 645319 w 926307"/>
                <a:gd name="connsiteY30" fmla="*/ 726281 h 931069"/>
                <a:gd name="connsiteX31" fmla="*/ 578644 w 926307"/>
                <a:gd name="connsiteY31" fmla="*/ 6096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26307" h="931069">
                  <a:moveTo>
                    <a:pt x="578644" y="609600"/>
                  </a:moveTo>
                  <a:lnTo>
                    <a:pt x="519113" y="511969"/>
                  </a:lnTo>
                  <a:lnTo>
                    <a:pt x="466725" y="450056"/>
                  </a:lnTo>
                  <a:lnTo>
                    <a:pt x="330994" y="316706"/>
                  </a:lnTo>
                  <a:lnTo>
                    <a:pt x="178594" y="188119"/>
                  </a:lnTo>
                  <a:lnTo>
                    <a:pt x="0" y="54769"/>
                  </a:lnTo>
                  <a:lnTo>
                    <a:pt x="7144" y="0"/>
                  </a:lnTo>
                  <a:lnTo>
                    <a:pt x="126207" y="50006"/>
                  </a:lnTo>
                  <a:lnTo>
                    <a:pt x="307182" y="130969"/>
                  </a:lnTo>
                  <a:lnTo>
                    <a:pt x="435769" y="195263"/>
                  </a:lnTo>
                  <a:lnTo>
                    <a:pt x="547688" y="252413"/>
                  </a:lnTo>
                  <a:lnTo>
                    <a:pt x="635794" y="302419"/>
                  </a:lnTo>
                  <a:lnTo>
                    <a:pt x="723900" y="364331"/>
                  </a:lnTo>
                  <a:lnTo>
                    <a:pt x="781050" y="414338"/>
                  </a:lnTo>
                  <a:lnTo>
                    <a:pt x="812007" y="447675"/>
                  </a:lnTo>
                  <a:lnTo>
                    <a:pt x="845344" y="485775"/>
                  </a:lnTo>
                  <a:lnTo>
                    <a:pt x="871538" y="531019"/>
                  </a:lnTo>
                  <a:lnTo>
                    <a:pt x="892969" y="581025"/>
                  </a:lnTo>
                  <a:lnTo>
                    <a:pt x="909638" y="628650"/>
                  </a:lnTo>
                  <a:lnTo>
                    <a:pt x="921544" y="678656"/>
                  </a:lnTo>
                  <a:lnTo>
                    <a:pt x="926307" y="764381"/>
                  </a:lnTo>
                  <a:lnTo>
                    <a:pt x="923925" y="823913"/>
                  </a:lnTo>
                  <a:lnTo>
                    <a:pt x="909638" y="876300"/>
                  </a:lnTo>
                  <a:lnTo>
                    <a:pt x="888207" y="912019"/>
                  </a:lnTo>
                  <a:lnTo>
                    <a:pt x="871538" y="926306"/>
                  </a:lnTo>
                  <a:lnTo>
                    <a:pt x="847725" y="931069"/>
                  </a:lnTo>
                  <a:lnTo>
                    <a:pt x="816769" y="931069"/>
                  </a:lnTo>
                  <a:lnTo>
                    <a:pt x="776288" y="916781"/>
                  </a:lnTo>
                  <a:lnTo>
                    <a:pt x="752475" y="897731"/>
                  </a:lnTo>
                  <a:lnTo>
                    <a:pt x="726282" y="869156"/>
                  </a:lnTo>
                  <a:lnTo>
                    <a:pt x="645319" y="726281"/>
                  </a:lnTo>
                  <a:lnTo>
                    <a:pt x="578644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C88D8B88-AFE0-41F3-AADD-05E50091464C}"/>
                </a:ext>
              </a:extLst>
            </p:cNvPr>
            <p:cNvSpPr/>
            <p:nvPr/>
          </p:nvSpPr>
          <p:spPr>
            <a:xfrm rot="16200000">
              <a:off x="5628483" y="2108994"/>
              <a:ext cx="2755900" cy="1738313"/>
            </a:xfrm>
            <a:custGeom>
              <a:avLst/>
              <a:gdLst>
                <a:gd name="connsiteX0" fmla="*/ 1245394 w 2755107"/>
                <a:gd name="connsiteY0" fmla="*/ 1626393 h 1738312"/>
                <a:gd name="connsiteX1" fmla="*/ 333375 w 2755107"/>
                <a:gd name="connsiteY1" fmla="*/ 1624012 h 1738312"/>
                <a:gd name="connsiteX2" fmla="*/ 130969 w 2755107"/>
                <a:gd name="connsiteY2" fmla="*/ 1626393 h 1738312"/>
                <a:gd name="connsiteX3" fmla="*/ 104775 w 2755107"/>
                <a:gd name="connsiteY3" fmla="*/ 1621631 h 1738312"/>
                <a:gd name="connsiteX4" fmla="*/ 57150 w 2755107"/>
                <a:gd name="connsiteY4" fmla="*/ 1604962 h 1738312"/>
                <a:gd name="connsiteX5" fmla="*/ 30957 w 2755107"/>
                <a:gd name="connsiteY5" fmla="*/ 1588293 h 1738312"/>
                <a:gd name="connsiteX6" fmla="*/ 11907 w 2755107"/>
                <a:gd name="connsiteY6" fmla="*/ 1566862 h 1738312"/>
                <a:gd name="connsiteX7" fmla="*/ 0 w 2755107"/>
                <a:gd name="connsiteY7" fmla="*/ 1543050 h 1738312"/>
                <a:gd name="connsiteX8" fmla="*/ 0 w 2755107"/>
                <a:gd name="connsiteY8" fmla="*/ 1504950 h 1738312"/>
                <a:gd name="connsiteX9" fmla="*/ 4763 w 2755107"/>
                <a:gd name="connsiteY9" fmla="*/ 1481137 h 1738312"/>
                <a:gd name="connsiteX10" fmla="*/ 11907 w 2755107"/>
                <a:gd name="connsiteY10" fmla="*/ 1462087 h 1738312"/>
                <a:gd name="connsiteX11" fmla="*/ 30957 w 2755107"/>
                <a:gd name="connsiteY11" fmla="*/ 1445418 h 1738312"/>
                <a:gd name="connsiteX12" fmla="*/ 83344 w 2755107"/>
                <a:gd name="connsiteY12" fmla="*/ 1428750 h 1738312"/>
                <a:gd name="connsiteX13" fmla="*/ 202407 w 2755107"/>
                <a:gd name="connsiteY13" fmla="*/ 1402556 h 1738312"/>
                <a:gd name="connsiteX14" fmla="*/ 357188 w 2755107"/>
                <a:gd name="connsiteY14" fmla="*/ 1376362 h 1738312"/>
                <a:gd name="connsiteX15" fmla="*/ 485775 w 2755107"/>
                <a:gd name="connsiteY15" fmla="*/ 1385887 h 1738312"/>
                <a:gd name="connsiteX16" fmla="*/ 1069182 w 2755107"/>
                <a:gd name="connsiteY16" fmla="*/ 1378743 h 1738312"/>
                <a:gd name="connsiteX17" fmla="*/ 1785938 w 2755107"/>
                <a:gd name="connsiteY17" fmla="*/ 1383506 h 1738312"/>
                <a:gd name="connsiteX18" fmla="*/ 1976438 w 2755107"/>
                <a:gd name="connsiteY18" fmla="*/ 1381125 h 1738312"/>
                <a:gd name="connsiteX19" fmla="*/ 2421732 w 2755107"/>
                <a:gd name="connsiteY19" fmla="*/ 1381125 h 1738312"/>
                <a:gd name="connsiteX20" fmla="*/ 2471738 w 2755107"/>
                <a:gd name="connsiteY20" fmla="*/ 1378743 h 1738312"/>
                <a:gd name="connsiteX21" fmla="*/ 2493169 w 2755107"/>
                <a:gd name="connsiteY21" fmla="*/ 1373981 h 1738312"/>
                <a:gd name="connsiteX22" fmla="*/ 2512219 w 2755107"/>
                <a:gd name="connsiteY22" fmla="*/ 1354931 h 1738312"/>
                <a:gd name="connsiteX23" fmla="*/ 2521744 w 2755107"/>
                <a:gd name="connsiteY23" fmla="*/ 1331118 h 1738312"/>
                <a:gd name="connsiteX24" fmla="*/ 2531269 w 2755107"/>
                <a:gd name="connsiteY24" fmla="*/ 1302543 h 1738312"/>
                <a:gd name="connsiteX25" fmla="*/ 2533650 w 2755107"/>
                <a:gd name="connsiteY25" fmla="*/ 1266825 h 1738312"/>
                <a:gd name="connsiteX26" fmla="*/ 2462213 w 2755107"/>
                <a:gd name="connsiteY26" fmla="*/ 883443 h 1738312"/>
                <a:gd name="connsiteX27" fmla="*/ 2393157 w 2755107"/>
                <a:gd name="connsiteY27" fmla="*/ 476250 h 1738312"/>
                <a:gd name="connsiteX28" fmla="*/ 2326482 w 2755107"/>
                <a:gd name="connsiteY28" fmla="*/ 92868 h 1738312"/>
                <a:gd name="connsiteX29" fmla="*/ 2495550 w 2755107"/>
                <a:gd name="connsiteY29" fmla="*/ 0 h 1738312"/>
                <a:gd name="connsiteX30" fmla="*/ 2536032 w 2755107"/>
                <a:gd name="connsiteY30" fmla="*/ 292893 h 1738312"/>
                <a:gd name="connsiteX31" fmla="*/ 2595563 w 2755107"/>
                <a:gd name="connsiteY31" fmla="*/ 673893 h 1738312"/>
                <a:gd name="connsiteX32" fmla="*/ 2669382 w 2755107"/>
                <a:gd name="connsiteY32" fmla="*/ 1143000 h 1738312"/>
                <a:gd name="connsiteX33" fmla="*/ 2700338 w 2755107"/>
                <a:gd name="connsiteY33" fmla="*/ 1200150 h 1738312"/>
                <a:gd name="connsiteX34" fmla="*/ 2752725 w 2755107"/>
                <a:gd name="connsiteY34" fmla="*/ 1290637 h 1738312"/>
                <a:gd name="connsiteX35" fmla="*/ 2755107 w 2755107"/>
                <a:gd name="connsiteY35" fmla="*/ 1302543 h 1738312"/>
                <a:gd name="connsiteX36" fmla="*/ 2736057 w 2755107"/>
                <a:gd name="connsiteY36" fmla="*/ 1388268 h 1738312"/>
                <a:gd name="connsiteX37" fmla="*/ 2697957 w 2755107"/>
                <a:gd name="connsiteY37" fmla="*/ 1478756 h 1738312"/>
                <a:gd name="connsiteX38" fmla="*/ 2636044 w 2755107"/>
                <a:gd name="connsiteY38" fmla="*/ 1576387 h 1738312"/>
                <a:gd name="connsiteX39" fmla="*/ 2557463 w 2755107"/>
                <a:gd name="connsiteY39" fmla="*/ 1664493 h 1738312"/>
                <a:gd name="connsiteX40" fmla="*/ 2519363 w 2755107"/>
                <a:gd name="connsiteY40" fmla="*/ 1700212 h 1738312"/>
                <a:gd name="connsiteX41" fmla="*/ 2476500 w 2755107"/>
                <a:gd name="connsiteY41" fmla="*/ 1724025 h 1738312"/>
                <a:gd name="connsiteX42" fmla="*/ 2440782 w 2755107"/>
                <a:gd name="connsiteY42" fmla="*/ 1738312 h 1738312"/>
                <a:gd name="connsiteX43" fmla="*/ 2412207 w 2755107"/>
                <a:gd name="connsiteY43" fmla="*/ 1738312 h 1738312"/>
                <a:gd name="connsiteX44" fmla="*/ 2388394 w 2755107"/>
                <a:gd name="connsiteY44" fmla="*/ 1719262 h 1738312"/>
                <a:gd name="connsiteX45" fmla="*/ 2343150 w 2755107"/>
                <a:gd name="connsiteY45" fmla="*/ 1681162 h 1738312"/>
                <a:gd name="connsiteX46" fmla="*/ 2302669 w 2755107"/>
                <a:gd name="connsiteY46" fmla="*/ 1650206 h 1738312"/>
                <a:gd name="connsiteX47" fmla="*/ 2262188 w 2755107"/>
                <a:gd name="connsiteY47" fmla="*/ 1631156 h 1738312"/>
                <a:gd name="connsiteX48" fmla="*/ 2088357 w 2755107"/>
                <a:gd name="connsiteY48" fmla="*/ 1624012 h 1738312"/>
                <a:gd name="connsiteX49" fmla="*/ 1245394 w 2755107"/>
                <a:gd name="connsiteY49" fmla="*/ 1626393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55107" h="1738312">
                  <a:moveTo>
                    <a:pt x="1245394" y="1626393"/>
                  </a:moveTo>
                  <a:lnTo>
                    <a:pt x="333375" y="1624012"/>
                  </a:lnTo>
                  <a:lnTo>
                    <a:pt x="130969" y="1626393"/>
                  </a:lnTo>
                  <a:lnTo>
                    <a:pt x="104775" y="1621631"/>
                  </a:lnTo>
                  <a:lnTo>
                    <a:pt x="57150" y="1604962"/>
                  </a:lnTo>
                  <a:lnTo>
                    <a:pt x="30957" y="1588293"/>
                  </a:lnTo>
                  <a:lnTo>
                    <a:pt x="11907" y="1566862"/>
                  </a:lnTo>
                  <a:lnTo>
                    <a:pt x="0" y="1543050"/>
                  </a:lnTo>
                  <a:lnTo>
                    <a:pt x="0" y="1504950"/>
                  </a:lnTo>
                  <a:lnTo>
                    <a:pt x="4763" y="1481137"/>
                  </a:lnTo>
                  <a:lnTo>
                    <a:pt x="11907" y="1462087"/>
                  </a:lnTo>
                  <a:lnTo>
                    <a:pt x="30957" y="1445418"/>
                  </a:lnTo>
                  <a:lnTo>
                    <a:pt x="83344" y="1428750"/>
                  </a:lnTo>
                  <a:lnTo>
                    <a:pt x="202407" y="1402556"/>
                  </a:lnTo>
                  <a:lnTo>
                    <a:pt x="357188" y="1376362"/>
                  </a:lnTo>
                  <a:lnTo>
                    <a:pt x="485775" y="1385887"/>
                  </a:lnTo>
                  <a:lnTo>
                    <a:pt x="1069182" y="1378743"/>
                  </a:lnTo>
                  <a:lnTo>
                    <a:pt x="1785938" y="1383506"/>
                  </a:lnTo>
                  <a:lnTo>
                    <a:pt x="1976438" y="1381125"/>
                  </a:lnTo>
                  <a:lnTo>
                    <a:pt x="2421732" y="1381125"/>
                  </a:lnTo>
                  <a:lnTo>
                    <a:pt x="2471738" y="1378743"/>
                  </a:lnTo>
                  <a:lnTo>
                    <a:pt x="2493169" y="1373981"/>
                  </a:lnTo>
                  <a:lnTo>
                    <a:pt x="2512219" y="1354931"/>
                  </a:lnTo>
                  <a:lnTo>
                    <a:pt x="2521744" y="1331118"/>
                  </a:lnTo>
                  <a:lnTo>
                    <a:pt x="2531269" y="1302543"/>
                  </a:lnTo>
                  <a:lnTo>
                    <a:pt x="2533650" y="1266825"/>
                  </a:lnTo>
                  <a:lnTo>
                    <a:pt x="2462213" y="883443"/>
                  </a:lnTo>
                  <a:lnTo>
                    <a:pt x="2393157" y="476250"/>
                  </a:lnTo>
                  <a:lnTo>
                    <a:pt x="2326482" y="92868"/>
                  </a:lnTo>
                  <a:lnTo>
                    <a:pt x="2495550" y="0"/>
                  </a:lnTo>
                  <a:lnTo>
                    <a:pt x="2536032" y="292893"/>
                  </a:lnTo>
                  <a:lnTo>
                    <a:pt x="2595563" y="673893"/>
                  </a:lnTo>
                  <a:lnTo>
                    <a:pt x="2669382" y="1143000"/>
                  </a:lnTo>
                  <a:lnTo>
                    <a:pt x="2700338" y="1200150"/>
                  </a:lnTo>
                  <a:lnTo>
                    <a:pt x="2752725" y="1290637"/>
                  </a:lnTo>
                  <a:lnTo>
                    <a:pt x="2755107" y="1302543"/>
                  </a:lnTo>
                  <a:lnTo>
                    <a:pt x="2736057" y="1388268"/>
                  </a:lnTo>
                  <a:lnTo>
                    <a:pt x="2697957" y="1478756"/>
                  </a:lnTo>
                  <a:lnTo>
                    <a:pt x="2636044" y="1576387"/>
                  </a:lnTo>
                  <a:lnTo>
                    <a:pt x="2557463" y="1664493"/>
                  </a:lnTo>
                  <a:lnTo>
                    <a:pt x="2519363" y="1700212"/>
                  </a:lnTo>
                  <a:lnTo>
                    <a:pt x="2476500" y="1724025"/>
                  </a:lnTo>
                  <a:lnTo>
                    <a:pt x="2440782" y="1738312"/>
                  </a:lnTo>
                  <a:lnTo>
                    <a:pt x="2412207" y="1738312"/>
                  </a:lnTo>
                  <a:lnTo>
                    <a:pt x="2388394" y="1719262"/>
                  </a:lnTo>
                  <a:lnTo>
                    <a:pt x="2343150" y="1681162"/>
                  </a:lnTo>
                  <a:lnTo>
                    <a:pt x="2302669" y="1650206"/>
                  </a:lnTo>
                  <a:lnTo>
                    <a:pt x="2262188" y="1631156"/>
                  </a:lnTo>
                  <a:lnTo>
                    <a:pt x="2088357" y="1624012"/>
                  </a:lnTo>
                  <a:lnTo>
                    <a:pt x="1245394" y="1626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DF20DEFB-91E7-4387-9F66-761D8067EACD}"/>
                </a:ext>
              </a:extLst>
            </p:cNvPr>
            <p:cNvSpPr/>
            <p:nvPr/>
          </p:nvSpPr>
          <p:spPr>
            <a:xfrm>
              <a:off x="6184900" y="2389189"/>
              <a:ext cx="1397000" cy="403225"/>
            </a:xfrm>
            <a:custGeom>
              <a:avLst/>
              <a:gdLst>
                <a:gd name="connsiteX0" fmla="*/ 654844 w 1397794"/>
                <a:gd name="connsiteY0" fmla="*/ 304800 h 404812"/>
                <a:gd name="connsiteX1" fmla="*/ 7144 w 1397794"/>
                <a:gd name="connsiteY1" fmla="*/ 404812 h 404812"/>
                <a:gd name="connsiteX2" fmla="*/ 0 w 1397794"/>
                <a:gd name="connsiteY2" fmla="*/ 228600 h 404812"/>
                <a:gd name="connsiteX3" fmla="*/ 578644 w 1397794"/>
                <a:gd name="connsiteY3" fmla="*/ 133350 h 404812"/>
                <a:gd name="connsiteX4" fmla="*/ 1397794 w 1397794"/>
                <a:gd name="connsiteY4" fmla="*/ 0 h 404812"/>
                <a:gd name="connsiteX5" fmla="*/ 1395413 w 1397794"/>
                <a:gd name="connsiteY5" fmla="*/ 188119 h 404812"/>
                <a:gd name="connsiteX6" fmla="*/ 654844 w 1397794"/>
                <a:gd name="connsiteY6" fmla="*/ 304800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794" h="404812">
                  <a:moveTo>
                    <a:pt x="654844" y="304800"/>
                  </a:moveTo>
                  <a:lnTo>
                    <a:pt x="7144" y="404812"/>
                  </a:lnTo>
                  <a:lnTo>
                    <a:pt x="0" y="228600"/>
                  </a:lnTo>
                  <a:lnTo>
                    <a:pt x="578644" y="133350"/>
                  </a:lnTo>
                  <a:lnTo>
                    <a:pt x="1397794" y="0"/>
                  </a:lnTo>
                  <a:cubicBezTo>
                    <a:pt x="1397000" y="62706"/>
                    <a:pt x="1396207" y="125413"/>
                    <a:pt x="1395413" y="188119"/>
                  </a:cubicBezTo>
                  <a:lnTo>
                    <a:pt x="6548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84B38F60-271C-474D-84CE-EC042CE81532}"/>
                </a:ext>
              </a:extLst>
            </p:cNvPr>
            <p:cNvSpPr/>
            <p:nvPr/>
          </p:nvSpPr>
          <p:spPr>
            <a:xfrm>
              <a:off x="6186488" y="3103564"/>
              <a:ext cx="1403350" cy="409575"/>
            </a:xfrm>
            <a:custGeom>
              <a:avLst/>
              <a:gdLst>
                <a:gd name="connsiteX0" fmla="*/ 733425 w 1402556"/>
                <a:gd name="connsiteY0" fmla="*/ 288131 h 409575"/>
                <a:gd name="connsiteX1" fmla="*/ 4762 w 1402556"/>
                <a:gd name="connsiteY1" fmla="*/ 409575 h 409575"/>
                <a:gd name="connsiteX2" fmla="*/ 0 w 1402556"/>
                <a:gd name="connsiteY2" fmla="*/ 226219 h 409575"/>
                <a:gd name="connsiteX3" fmla="*/ 1402556 w 1402556"/>
                <a:gd name="connsiteY3" fmla="*/ 0 h 409575"/>
                <a:gd name="connsiteX4" fmla="*/ 1402556 w 1402556"/>
                <a:gd name="connsiteY4" fmla="*/ 188119 h 409575"/>
                <a:gd name="connsiteX5" fmla="*/ 733425 w 1402556"/>
                <a:gd name="connsiteY5" fmla="*/ 288131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556" h="409575">
                  <a:moveTo>
                    <a:pt x="733425" y="288131"/>
                  </a:moveTo>
                  <a:lnTo>
                    <a:pt x="4762" y="409575"/>
                  </a:lnTo>
                  <a:lnTo>
                    <a:pt x="0" y="226219"/>
                  </a:lnTo>
                  <a:lnTo>
                    <a:pt x="1402556" y="0"/>
                  </a:lnTo>
                  <a:lnTo>
                    <a:pt x="1402556" y="188119"/>
                  </a:lnTo>
                  <a:lnTo>
                    <a:pt x="7334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4A486AC3-461E-4759-B862-D4F1E1CFE871}"/>
                </a:ext>
              </a:extLst>
            </p:cNvPr>
            <p:cNvSpPr/>
            <p:nvPr/>
          </p:nvSpPr>
          <p:spPr>
            <a:xfrm>
              <a:off x="6184900" y="3838576"/>
              <a:ext cx="1423988" cy="385763"/>
            </a:xfrm>
            <a:custGeom>
              <a:avLst/>
              <a:gdLst>
                <a:gd name="connsiteX0" fmla="*/ 1076325 w 1423988"/>
                <a:gd name="connsiteY0" fmla="*/ 204788 h 385763"/>
                <a:gd name="connsiteX1" fmla="*/ 683419 w 1423988"/>
                <a:gd name="connsiteY1" fmla="*/ 266700 h 385763"/>
                <a:gd name="connsiteX2" fmla="*/ 626269 w 1423988"/>
                <a:gd name="connsiteY2" fmla="*/ 271463 h 385763"/>
                <a:gd name="connsiteX3" fmla="*/ 4763 w 1423988"/>
                <a:gd name="connsiteY3" fmla="*/ 385763 h 385763"/>
                <a:gd name="connsiteX4" fmla="*/ 0 w 1423988"/>
                <a:gd name="connsiteY4" fmla="*/ 204788 h 385763"/>
                <a:gd name="connsiteX5" fmla="*/ 1414463 w 1423988"/>
                <a:gd name="connsiteY5" fmla="*/ 0 h 385763"/>
                <a:gd name="connsiteX6" fmla="*/ 1423988 w 1423988"/>
                <a:gd name="connsiteY6" fmla="*/ 159544 h 385763"/>
                <a:gd name="connsiteX7" fmla="*/ 1076325 w 1423988"/>
                <a:gd name="connsiteY7" fmla="*/ 204788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3988" h="385763">
                  <a:moveTo>
                    <a:pt x="1076325" y="204788"/>
                  </a:moveTo>
                  <a:lnTo>
                    <a:pt x="683419" y="266700"/>
                  </a:lnTo>
                  <a:lnTo>
                    <a:pt x="626269" y="271463"/>
                  </a:lnTo>
                  <a:lnTo>
                    <a:pt x="4763" y="385763"/>
                  </a:lnTo>
                  <a:lnTo>
                    <a:pt x="0" y="204788"/>
                  </a:lnTo>
                  <a:lnTo>
                    <a:pt x="1414463" y="0"/>
                  </a:lnTo>
                  <a:lnTo>
                    <a:pt x="1423988" y="159544"/>
                  </a:lnTo>
                  <a:lnTo>
                    <a:pt x="10763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3BA031B2-E387-4EF8-B38C-441989C2AD9D}"/>
                </a:ext>
              </a:extLst>
            </p:cNvPr>
            <p:cNvSpPr/>
            <p:nvPr/>
          </p:nvSpPr>
          <p:spPr>
            <a:xfrm>
              <a:off x="4929189" y="4167188"/>
              <a:ext cx="1666875" cy="1814512"/>
            </a:xfrm>
            <a:custGeom>
              <a:avLst/>
              <a:gdLst>
                <a:gd name="connsiteX0" fmla="*/ 1264705 w 1666526"/>
                <a:gd name="connsiteY0" fmla="*/ 973643 h 1813346"/>
                <a:gd name="connsiteX1" fmla="*/ 1112734 w 1666526"/>
                <a:gd name="connsiteY1" fmla="*/ 1156523 h 1813346"/>
                <a:gd name="connsiteX2" fmla="*/ 1012279 w 1666526"/>
                <a:gd name="connsiteY2" fmla="*/ 1259554 h 1813346"/>
                <a:gd name="connsiteX3" fmla="*/ 924703 w 1666526"/>
                <a:gd name="connsiteY3" fmla="*/ 1336827 h 1813346"/>
                <a:gd name="connsiteX4" fmla="*/ 839702 w 1666526"/>
                <a:gd name="connsiteY4" fmla="*/ 1406373 h 1813346"/>
                <a:gd name="connsiteX5" fmla="*/ 746974 w 1666526"/>
                <a:gd name="connsiteY5" fmla="*/ 1483647 h 1813346"/>
                <a:gd name="connsiteX6" fmla="*/ 615610 w 1666526"/>
                <a:gd name="connsiteY6" fmla="*/ 1568647 h 1813346"/>
                <a:gd name="connsiteX7" fmla="*/ 463639 w 1666526"/>
                <a:gd name="connsiteY7" fmla="*/ 1656223 h 1813346"/>
                <a:gd name="connsiteX8" fmla="*/ 314244 w 1666526"/>
                <a:gd name="connsiteY8" fmla="*/ 1725769 h 1813346"/>
                <a:gd name="connsiteX9" fmla="*/ 182880 w 1666526"/>
                <a:gd name="connsiteY9" fmla="*/ 1774709 h 1813346"/>
                <a:gd name="connsiteX10" fmla="*/ 61818 w 1666526"/>
                <a:gd name="connsiteY10" fmla="*/ 1810770 h 1813346"/>
                <a:gd name="connsiteX11" fmla="*/ 30909 w 1666526"/>
                <a:gd name="connsiteY11" fmla="*/ 1813346 h 1813346"/>
                <a:gd name="connsiteX12" fmla="*/ 12879 w 1666526"/>
                <a:gd name="connsiteY12" fmla="*/ 1810770 h 1813346"/>
                <a:gd name="connsiteX13" fmla="*/ 0 w 1666526"/>
                <a:gd name="connsiteY13" fmla="*/ 1800467 h 1813346"/>
                <a:gd name="connsiteX14" fmla="*/ 2576 w 1666526"/>
                <a:gd name="connsiteY14" fmla="*/ 1779861 h 1813346"/>
                <a:gd name="connsiteX15" fmla="*/ 28333 w 1666526"/>
                <a:gd name="connsiteY15" fmla="*/ 1756679 h 1813346"/>
                <a:gd name="connsiteX16" fmla="*/ 218941 w 1666526"/>
                <a:gd name="connsiteY16" fmla="*/ 1653648 h 1813346"/>
                <a:gd name="connsiteX17" fmla="*/ 430154 w 1666526"/>
                <a:gd name="connsiteY17" fmla="*/ 1522283 h 1813346"/>
                <a:gd name="connsiteX18" fmla="*/ 615610 w 1666526"/>
                <a:gd name="connsiteY18" fmla="*/ 1370312 h 1813346"/>
                <a:gd name="connsiteX19" fmla="*/ 749550 w 1666526"/>
                <a:gd name="connsiteY19" fmla="*/ 1246675 h 1813346"/>
                <a:gd name="connsiteX20" fmla="*/ 896369 w 1666526"/>
                <a:gd name="connsiteY20" fmla="*/ 1079250 h 1813346"/>
                <a:gd name="connsiteX21" fmla="*/ 1035461 w 1666526"/>
                <a:gd name="connsiteY21" fmla="*/ 886067 h 1813346"/>
                <a:gd name="connsiteX22" fmla="*/ 1148795 w 1666526"/>
                <a:gd name="connsiteY22" fmla="*/ 721217 h 1813346"/>
                <a:gd name="connsiteX23" fmla="*/ 1264705 w 1666526"/>
                <a:gd name="connsiteY23" fmla="*/ 538337 h 1813346"/>
                <a:gd name="connsiteX24" fmla="*/ 1336827 w 1666526"/>
                <a:gd name="connsiteY24" fmla="*/ 399245 h 1813346"/>
                <a:gd name="connsiteX25" fmla="*/ 1357433 w 1666526"/>
                <a:gd name="connsiteY25" fmla="*/ 352882 h 1813346"/>
                <a:gd name="connsiteX26" fmla="*/ 1365160 w 1666526"/>
                <a:gd name="connsiteY26" fmla="*/ 319396 h 1813346"/>
                <a:gd name="connsiteX27" fmla="*/ 1365160 w 1666526"/>
                <a:gd name="connsiteY27" fmla="*/ 288487 h 1813346"/>
                <a:gd name="connsiteX28" fmla="*/ 1357433 w 1666526"/>
                <a:gd name="connsiteY28" fmla="*/ 257578 h 1813346"/>
                <a:gd name="connsiteX29" fmla="*/ 1339403 w 1666526"/>
                <a:gd name="connsiteY29" fmla="*/ 221517 h 1813346"/>
                <a:gd name="connsiteX30" fmla="*/ 1318796 w 1666526"/>
                <a:gd name="connsiteY30" fmla="*/ 193183 h 1813346"/>
                <a:gd name="connsiteX31" fmla="*/ 1264705 w 1666526"/>
                <a:gd name="connsiteY31" fmla="*/ 149395 h 1813346"/>
                <a:gd name="connsiteX32" fmla="*/ 1174553 w 1666526"/>
                <a:gd name="connsiteY32" fmla="*/ 69546 h 1813346"/>
                <a:gd name="connsiteX33" fmla="*/ 1256978 w 1666526"/>
                <a:gd name="connsiteY33" fmla="*/ 0 h 1813346"/>
                <a:gd name="connsiteX34" fmla="*/ 1393494 w 1666526"/>
                <a:gd name="connsiteY34" fmla="*/ 74698 h 1813346"/>
                <a:gd name="connsiteX35" fmla="*/ 1501676 w 1666526"/>
                <a:gd name="connsiteY35" fmla="*/ 149395 h 1813346"/>
                <a:gd name="connsiteX36" fmla="*/ 1584101 w 1666526"/>
                <a:gd name="connsiteY36" fmla="*/ 208638 h 1813346"/>
                <a:gd name="connsiteX37" fmla="*/ 1615010 w 1666526"/>
                <a:gd name="connsiteY37" fmla="*/ 234396 h 1813346"/>
                <a:gd name="connsiteX38" fmla="*/ 1635617 w 1666526"/>
                <a:gd name="connsiteY38" fmla="*/ 260154 h 1813346"/>
                <a:gd name="connsiteX39" fmla="*/ 1648496 w 1666526"/>
                <a:gd name="connsiteY39" fmla="*/ 283336 h 1813346"/>
                <a:gd name="connsiteX40" fmla="*/ 1661374 w 1666526"/>
                <a:gd name="connsiteY40" fmla="*/ 316821 h 1813346"/>
                <a:gd name="connsiteX41" fmla="*/ 1666526 w 1666526"/>
                <a:gd name="connsiteY41" fmla="*/ 350306 h 1813346"/>
                <a:gd name="connsiteX42" fmla="*/ 1666526 w 1666526"/>
                <a:gd name="connsiteY42" fmla="*/ 388942 h 1813346"/>
                <a:gd name="connsiteX43" fmla="*/ 1656223 w 1666526"/>
                <a:gd name="connsiteY43" fmla="*/ 414700 h 1813346"/>
                <a:gd name="connsiteX44" fmla="*/ 1622738 w 1666526"/>
                <a:gd name="connsiteY44" fmla="*/ 448185 h 1813346"/>
                <a:gd name="connsiteX45" fmla="*/ 1524858 w 1666526"/>
                <a:gd name="connsiteY45" fmla="*/ 587277 h 1813346"/>
                <a:gd name="connsiteX46" fmla="*/ 1393494 w 1666526"/>
                <a:gd name="connsiteY46" fmla="*/ 785612 h 1813346"/>
                <a:gd name="connsiteX47" fmla="*/ 1264705 w 1666526"/>
                <a:gd name="connsiteY47" fmla="*/ 973643 h 18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66526" h="1813346">
                  <a:moveTo>
                    <a:pt x="1264705" y="973643"/>
                  </a:moveTo>
                  <a:lnTo>
                    <a:pt x="1112734" y="1156523"/>
                  </a:lnTo>
                  <a:lnTo>
                    <a:pt x="1012279" y="1259554"/>
                  </a:lnTo>
                  <a:lnTo>
                    <a:pt x="924703" y="1336827"/>
                  </a:lnTo>
                  <a:lnTo>
                    <a:pt x="839702" y="1406373"/>
                  </a:lnTo>
                  <a:lnTo>
                    <a:pt x="746974" y="1483647"/>
                  </a:lnTo>
                  <a:lnTo>
                    <a:pt x="615610" y="1568647"/>
                  </a:lnTo>
                  <a:lnTo>
                    <a:pt x="463639" y="1656223"/>
                  </a:lnTo>
                  <a:lnTo>
                    <a:pt x="314244" y="1725769"/>
                  </a:lnTo>
                  <a:lnTo>
                    <a:pt x="182880" y="1774709"/>
                  </a:lnTo>
                  <a:lnTo>
                    <a:pt x="61818" y="1810770"/>
                  </a:lnTo>
                  <a:lnTo>
                    <a:pt x="30909" y="1813346"/>
                  </a:lnTo>
                  <a:lnTo>
                    <a:pt x="12879" y="1810770"/>
                  </a:lnTo>
                  <a:lnTo>
                    <a:pt x="0" y="1800467"/>
                  </a:lnTo>
                  <a:lnTo>
                    <a:pt x="2576" y="1779861"/>
                  </a:lnTo>
                  <a:lnTo>
                    <a:pt x="28333" y="1756679"/>
                  </a:lnTo>
                  <a:lnTo>
                    <a:pt x="218941" y="1653648"/>
                  </a:lnTo>
                  <a:lnTo>
                    <a:pt x="430154" y="1522283"/>
                  </a:lnTo>
                  <a:lnTo>
                    <a:pt x="615610" y="1370312"/>
                  </a:lnTo>
                  <a:lnTo>
                    <a:pt x="749550" y="1246675"/>
                  </a:lnTo>
                  <a:lnTo>
                    <a:pt x="896369" y="1079250"/>
                  </a:lnTo>
                  <a:lnTo>
                    <a:pt x="1035461" y="886067"/>
                  </a:lnTo>
                  <a:lnTo>
                    <a:pt x="1148795" y="721217"/>
                  </a:lnTo>
                  <a:lnTo>
                    <a:pt x="1264705" y="538337"/>
                  </a:lnTo>
                  <a:lnTo>
                    <a:pt x="1336827" y="399245"/>
                  </a:lnTo>
                  <a:lnTo>
                    <a:pt x="1357433" y="352882"/>
                  </a:lnTo>
                  <a:lnTo>
                    <a:pt x="1365160" y="319396"/>
                  </a:lnTo>
                  <a:lnTo>
                    <a:pt x="1365160" y="288487"/>
                  </a:lnTo>
                  <a:lnTo>
                    <a:pt x="1357433" y="257578"/>
                  </a:lnTo>
                  <a:lnTo>
                    <a:pt x="1339403" y="221517"/>
                  </a:lnTo>
                  <a:lnTo>
                    <a:pt x="1318796" y="193183"/>
                  </a:lnTo>
                  <a:lnTo>
                    <a:pt x="1264705" y="149395"/>
                  </a:lnTo>
                  <a:lnTo>
                    <a:pt x="1174553" y="69546"/>
                  </a:lnTo>
                  <a:lnTo>
                    <a:pt x="1256978" y="0"/>
                  </a:lnTo>
                  <a:lnTo>
                    <a:pt x="1393494" y="74698"/>
                  </a:lnTo>
                  <a:lnTo>
                    <a:pt x="1501676" y="149395"/>
                  </a:lnTo>
                  <a:lnTo>
                    <a:pt x="1584101" y="208638"/>
                  </a:lnTo>
                  <a:lnTo>
                    <a:pt x="1615010" y="234396"/>
                  </a:lnTo>
                  <a:lnTo>
                    <a:pt x="1635617" y="260154"/>
                  </a:lnTo>
                  <a:lnTo>
                    <a:pt x="1648496" y="283336"/>
                  </a:lnTo>
                  <a:lnTo>
                    <a:pt x="1661374" y="316821"/>
                  </a:lnTo>
                  <a:lnTo>
                    <a:pt x="1666526" y="350306"/>
                  </a:lnTo>
                  <a:lnTo>
                    <a:pt x="1666526" y="388942"/>
                  </a:lnTo>
                  <a:lnTo>
                    <a:pt x="1656223" y="414700"/>
                  </a:lnTo>
                  <a:lnTo>
                    <a:pt x="1622738" y="448185"/>
                  </a:lnTo>
                  <a:lnTo>
                    <a:pt x="1524858" y="587277"/>
                  </a:lnTo>
                  <a:lnTo>
                    <a:pt x="1393494" y="785612"/>
                  </a:lnTo>
                  <a:lnTo>
                    <a:pt x="1264705" y="973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BC1D0C84-7495-490F-B4D6-A1B3B4C9D600}"/>
                </a:ext>
              </a:extLst>
            </p:cNvPr>
            <p:cNvSpPr/>
            <p:nvPr/>
          </p:nvSpPr>
          <p:spPr>
            <a:xfrm>
              <a:off x="6708775" y="4064001"/>
              <a:ext cx="1906588" cy="1844675"/>
            </a:xfrm>
            <a:custGeom>
              <a:avLst/>
              <a:gdLst>
                <a:gd name="connsiteX0" fmla="*/ 185456 w 1906073"/>
                <a:gd name="connsiteY0" fmla="*/ 1148796 h 1844255"/>
                <a:gd name="connsiteX1" fmla="*/ 195759 w 1906073"/>
                <a:gd name="connsiteY1" fmla="*/ 728945 h 1844255"/>
                <a:gd name="connsiteX2" fmla="*/ 208638 w 1906073"/>
                <a:gd name="connsiteY2" fmla="*/ 388942 h 1844255"/>
                <a:gd name="connsiteX3" fmla="*/ 198335 w 1906073"/>
                <a:gd name="connsiteY3" fmla="*/ 309093 h 1844255"/>
                <a:gd name="connsiteX4" fmla="*/ 185456 w 1906073"/>
                <a:gd name="connsiteY4" fmla="*/ 244699 h 1844255"/>
                <a:gd name="connsiteX5" fmla="*/ 175153 w 1906073"/>
                <a:gd name="connsiteY5" fmla="*/ 211214 h 1844255"/>
                <a:gd name="connsiteX6" fmla="*/ 154546 w 1906073"/>
                <a:gd name="connsiteY6" fmla="*/ 159698 h 1844255"/>
                <a:gd name="connsiteX7" fmla="*/ 136516 w 1906073"/>
                <a:gd name="connsiteY7" fmla="*/ 126213 h 1844255"/>
                <a:gd name="connsiteX8" fmla="*/ 95304 w 1906073"/>
                <a:gd name="connsiteY8" fmla="*/ 79849 h 1844255"/>
                <a:gd name="connsiteX9" fmla="*/ 0 w 1906073"/>
                <a:gd name="connsiteY9" fmla="*/ 0 h 1844255"/>
                <a:gd name="connsiteX10" fmla="*/ 151971 w 1906073"/>
                <a:gd name="connsiteY10" fmla="*/ 7728 h 1844255"/>
                <a:gd name="connsiteX11" fmla="*/ 280759 w 1906073"/>
                <a:gd name="connsiteY11" fmla="*/ 77274 h 1844255"/>
                <a:gd name="connsiteX12" fmla="*/ 321972 w 1906073"/>
                <a:gd name="connsiteY12" fmla="*/ 100456 h 1844255"/>
                <a:gd name="connsiteX13" fmla="*/ 365760 w 1906073"/>
                <a:gd name="connsiteY13" fmla="*/ 126213 h 1844255"/>
                <a:gd name="connsiteX14" fmla="*/ 401821 w 1906073"/>
                <a:gd name="connsiteY14" fmla="*/ 151971 h 1844255"/>
                <a:gd name="connsiteX15" fmla="*/ 445609 w 1906073"/>
                <a:gd name="connsiteY15" fmla="*/ 193183 h 1844255"/>
                <a:gd name="connsiteX16" fmla="*/ 473943 w 1906073"/>
                <a:gd name="connsiteY16" fmla="*/ 221517 h 1844255"/>
                <a:gd name="connsiteX17" fmla="*/ 489397 w 1906073"/>
                <a:gd name="connsiteY17" fmla="*/ 242123 h 1844255"/>
                <a:gd name="connsiteX18" fmla="*/ 502276 w 1906073"/>
                <a:gd name="connsiteY18" fmla="*/ 265305 h 1844255"/>
                <a:gd name="connsiteX19" fmla="*/ 504852 w 1906073"/>
                <a:gd name="connsiteY19" fmla="*/ 291063 h 1844255"/>
                <a:gd name="connsiteX20" fmla="*/ 486821 w 1906073"/>
                <a:gd name="connsiteY20" fmla="*/ 340003 h 1844255"/>
                <a:gd name="connsiteX21" fmla="*/ 455912 w 1906073"/>
                <a:gd name="connsiteY21" fmla="*/ 406973 h 1844255"/>
                <a:gd name="connsiteX22" fmla="*/ 443033 w 1906073"/>
                <a:gd name="connsiteY22" fmla="*/ 437882 h 1844255"/>
                <a:gd name="connsiteX23" fmla="*/ 409548 w 1906073"/>
                <a:gd name="connsiteY23" fmla="*/ 607883 h 1844255"/>
                <a:gd name="connsiteX24" fmla="*/ 404397 w 1906073"/>
                <a:gd name="connsiteY24" fmla="*/ 708338 h 1844255"/>
                <a:gd name="connsiteX25" fmla="*/ 404397 w 1906073"/>
                <a:gd name="connsiteY25" fmla="*/ 878340 h 1844255"/>
                <a:gd name="connsiteX26" fmla="*/ 404397 w 1906073"/>
                <a:gd name="connsiteY26" fmla="*/ 1079250 h 1844255"/>
                <a:gd name="connsiteX27" fmla="*/ 409548 w 1906073"/>
                <a:gd name="connsiteY27" fmla="*/ 1192584 h 1844255"/>
                <a:gd name="connsiteX28" fmla="*/ 419851 w 1906073"/>
                <a:gd name="connsiteY28" fmla="*/ 1323949 h 1844255"/>
                <a:gd name="connsiteX29" fmla="*/ 435306 w 1906073"/>
                <a:gd name="connsiteY29" fmla="*/ 1385767 h 1844255"/>
                <a:gd name="connsiteX30" fmla="*/ 448185 w 1906073"/>
                <a:gd name="connsiteY30" fmla="*/ 1434707 h 1844255"/>
                <a:gd name="connsiteX31" fmla="*/ 463639 w 1906073"/>
                <a:gd name="connsiteY31" fmla="*/ 1468192 h 1844255"/>
                <a:gd name="connsiteX32" fmla="*/ 489397 w 1906073"/>
                <a:gd name="connsiteY32" fmla="*/ 1504253 h 1844255"/>
                <a:gd name="connsiteX33" fmla="*/ 522882 w 1906073"/>
                <a:gd name="connsiteY33" fmla="*/ 1535162 h 1844255"/>
                <a:gd name="connsiteX34" fmla="*/ 556367 w 1906073"/>
                <a:gd name="connsiteY34" fmla="*/ 1550617 h 1844255"/>
                <a:gd name="connsiteX35" fmla="*/ 607883 w 1906073"/>
                <a:gd name="connsiteY35" fmla="*/ 1573799 h 1844255"/>
                <a:gd name="connsiteX36" fmla="*/ 664550 w 1906073"/>
                <a:gd name="connsiteY36" fmla="*/ 1591829 h 1844255"/>
                <a:gd name="connsiteX37" fmla="*/ 736672 w 1906073"/>
                <a:gd name="connsiteY37" fmla="*/ 1602132 h 1844255"/>
                <a:gd name="connsiteX38" fmla="*/ 829399 w 1906073"/>
                <a:gd name="connsiteY38" fmla="*/ 1615011 h 1844255"/>
                <a:gd name="connsiteX39" fmla="*/ 989097 w 1906073"/>
                <a:gd name="connsiteY39" fmla="*/ 1620163 h 1844255"/>
                <a:gd name="connsiteX40" fmla="*/ 1280160 w 1906073"/>
                <a:gd name="connsiteY40" fmla="*/ 1612435 h 1844255"/>
                <a:gd name="connsiteX41" fmla="*/ 1372888 w 1906073"/>
                <a:gd name="connsiteY41" fmla="*/ 1602132 h 1844255"/>
                <a:gd name="connsiteX42" fmla="*/ 1434706 w 1906073"/>
                <a:gd name="connsiteY42" fmla="*/ 1581526 h 1844255"/>
                <a:gd name="connsiteX43" fmla="*/ 1483646 w 1906073"/>
                <a:gd name="connsiteY43" fmla="*/ 1550617 h 1844255"/>
                <a:gd name="connsiteX44" fmla="*/ 1517131 w 1906073"/>
                <a:gd name="connsiteY44" fmla="*/ 1506829 h 1844255"/>
                <a:gd name="connsiteX45" fmla="*/ 1800466 w 1906073"/>
                <a:gd name="connsiteY45" fmla="*/ 1491374 h 1844255"/>
                <a:gd name="connsiteX46" fmla="*/ 1836527 w 1906073"/>
                <a:gd name="connsiteY46" fmla="*/ 1545465 h 1844255"/>
                <a:gd name="connsiteX47" fmla="*/ 1862285 w 1906073"/>
                <a:gd name="connsiteY47" fmla="*/ 1576374 h 1844255"/>
                <a:gd name="connsiteX48" fmla="*/ 1880316 w 1906073"/>
                <a:gd name="connsiteY48" fmla="*/ 1599556 h 1844255"/>
                <a:gd name="connsiteX49" fmla="*/ 1893194 w 1906073"/>
                <a:gd name="connsiteY49" fmla="*/ 1627890 h 1844255"/>
                <a:gd name="connsiteX50" fmla="*/ 1903497 w 1906073"/>
                <a:gd name="connsiteY50" fmla="*/ 1687133 h 1844255"/>
                <a:gd name="connsiteX51" fmla="*/ 1906073 w 1906073"/>
                <a:gd name="connsiteY51" fmla="*/ 1723194 h 1844255"/>
                <a:gd name="connsiteX52" fmla="*/ 1893194 w 1906073"/>
                <a:gd name="connsiteY52" fmla="*/ 1743800 h 1844255"/>
                <a:gd name="connsiteX53" fmla="*/ 1877740 w 1906073"/>
                <a:gd name="connsiteY53" fmla="*/ 1759254 h 1844255"/>
                <a:gd name="connsiteX54" fmla="*/ 1826224 w 1906073"/>
                <a:gd name="connsiteY54" fmla="*/ 1782436 h 1844255"/>
                <a:gd name="connsiteX55" fmla="*/ 1736072 w 1906073"/>
                <a:gd name="connsiteY55" fmla="*/ 1808194 h 1844255"/>
                <a:gd name="connsiteX56" fmla="*/ 1486222 w 1906073"/>
                <a:gd name="connsiteY56" fmla="*/ 1833952 h 1844255"/>
                <a:gd name="connsiteX57" fmla="*/ 1210614 w 1906073"/>
                <a:gd name="connsiteY57" fmla="*/ 1844255 h 1844255"/>
                <a:gd name="connsiteX58" fmla="*/ 994249 w 1906073"/>
                <a:gd name="connsiteY58" fmla="*/ 1841679 h 1844255"/>
                <a:gd name="connsiteX59" fmla="*/ 852581 w 1906073"/>
                <a:gd name="connsiteY59" fmla="*/ 1831376 h 1844255"/>
                <a:gd name="connsiteX60" fmla="*/ 713490 w 1906073"/>
                <a:gd name="connsiteY60" fmla="*/ 1810770 h 1844255"/>
                <a:gd name="connsiteX61" fmla="*/ 551216 w 1906073"/>
                <a:gd name="connsiteY61" fmla="*/ 1774709 h 1844255"/>
                <a:gd name="connsiteX62" fmla="*/ 461064 w 1906073"/>
                <a:gd name="connsiteY62" fmla="*/ 1741224 h 1844255"/>
                <a:gd name="connsiteX63" fmla="*/ 381215 w 1906073"/>
                <a:gd name="connsiteY63" fmla="*/ 1697436 h 1844255"/>
                <a:gd name="connsiteX64" fmla="*/ 316820 w 1906073"/>
                <a:gd name="connsiteY64" fmla="*/ 1645920 h 1844255"/>
                <a:gd name="connsiteX65" fmla="*/ 273032 w 1906073"/>
                <a:gd name="connsiteY65" fmla="*/ 1594405 h 1844255"/>
                <a:gd name="connsiteX66" fmla="*/ 236971 w 1906073"/>
                <a:gd name="connsiteY66" fmla="*/ 1530011 h 1844255"/>
                <a:gd name="connsiteX67" fmla="*/ 213789 w 1906073"/>
                <a:gd name="connsiteY67" fmla="*/ 1452737 h 1844255"/>
                <a:gd name="connsiteX68" fmla="*/ 193183 w 1906073"/>
                <a:gd name="connsiteY68" fmla="*/ 1360009 h 1844255"/>
                <a:gd name="connsiteX69" fmla="*/ 185456 w 1906073"/>
                <a:gd name="connsiteY69" fmla="*/ 1148796 h 184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06073" h="1844255">
                  <a:moveTo>
                    <a:pt x="185456" y="1148796"/>
                  </a:moveTo>
                  <a:lnTo>
                    <a:pt x="195759" y="728945"/>
                  </a:lnTo>
                  <a:lnTo>
                    <a:pt x="208638" y="388942"/>
                  </a:lnTo>
                  <a:lnTo>
                    <a:pt x="198335" y="309093"/>
                  </a:lnTo>
                  <a:lnTo>
                    <a:pt x="185456" y="244699"/>
                  </a:lnTo>
                  <a:lnTo>
                    <a:pt x="175153" y="211214"/>
                  </a:lnTo>
                  <a:lnTo>
                    <a:pt x="154546" y="159698"/>
                  </a:lnTo>
                  <a:lnTo>
                    <a:pt x="136516" y="126213"/>
                  </a:lnTo>
                  <a:lnTo>
                    <a:pt x="95304" y="79849"/>
                  </a:lnTo>
                  <a:lnTo>
                    <a:pt x="0" y="0"/>
                  </a:lnTo>
                  <a:lnTo>
                    <a:pt x="151971" y="7728"/>
                  </a:lnTo>
                  <a:lnTo>
                    <a:pt x="280759" y="77274"/>
                  </a:lnTo>
                  <a:lnTo>
                    <a:pt x="321972" y="100456"/>
                  </a:lnTo>
                  <a:lnTo>
                    <a:pt x="365760" y="126213"/>
                  </a:lnTo>
                  <a:lnTo>
                    <a:pt x="401821" y="151971"/>
                  </a:lnTo>
                  <a:lnTo>
                    <a:pt x="445609" y="193183"/>
                  </a:lnTo>
                  <a:lnTo>
                    <a:pt x="473943" y="221517"/>
                  </a:lnTo>
                  <a:lnTo>
                    <a:pt x="489397" y="242123"/>
                  </a:lnTo>
                  <a:lnTo>
                    <a:pt x="502276" y="265305"/>
                  </a:lnTo>
                  <a:lnTo>
                    <a:pt x="504852" y="291063"/>
                  </a:lnTo>
                  <a:lnTo>
                    <a:pt x="486821" y="340003"/>
                  </a:lnTo>
                  <a:lnTo>
                    <a:pt x="455912" y="406973"/>
                  </a:lnTo>
                  <a:lnTo>
                    <a:pt x="443033" y="437882"/>
                  </a:lnTo>
                  <a:lnTo>
                    <a:pt x="409548" y="607883"/>
                  </a:lnTo>
                  <a:lnTo>
                    <a:pt x="404397" y="708338"/>
                  </a:lnTo>
                  <a:lnTo>
                    <a:pt x="404397" y="878340"/>
                  </a:lnTo>
                  <a:lnTo>
                    <a:pt x="404397" y="1079250"/>
                  </a:lnTo>
                  <a:lnTo>
                    <a:pt x="409548" y="1192584"/>
                  </a:lnTo>
                  <a:lnTo>
                    <a:pt x="419851" y="1323949"/>
                  </a:lnTo>
                  <a:lnTo>
                    <a:pt x="435306" y="1385767"/>
                  </a:lnTo>
                  <a:lnTo>
                    <a:pt x="448185" y="1434707"/>
                  </a:lnTo>
                  <a:lnTo>
                    <a:pt x="463639" y="1468192"/>
                  </a:lnTo>
                  <a:lnTo>
                    <a:pt x="489397" y="1504253"/>
                  </a:lnTo>
                  <a:lnTo>
                    <a:pt x="522882" y="1535162"/>
                  </a:lnTo>
                  <a:lnTo>
                    <a:pt x="556367" y="1550617"/>
                  </a:lnTo>
                  <a:lnTo>
                    <a:pt x="607883" y="1573799"/>
                  </a:lnTo>
                  <a:lnTo>
                    <a:pt x="664550" y="1591829"/>
                  </a:lnTo>
                  <a:lnTo>
                    <a:pt x="736672" y="1602132"/>
                  </a:lnTo>
                  <a:lnTo>
                    <a:pt x="829399" y="1615011"/>
                  </a:lnTo>
                  <a:lnTo>
                    <a:pt x="989097" y="1620163"/>
                  </a:lnTo>
                  <a:lnTo>
                    <a:pt x="1280160" y="1612435"/>
                  </a:lnTo>
                  <a:lnTo>
                    <a:pt x="1372888" y="1602132"/>
                  </a:lnTo>
                  <a:lnTo>
                    <a:pt x="1434706" y="1581526"/>
                  </a:lnTo>
                  <a:lnTo>
                    <a:pt x="1483646" y="1550617"/>
                  </a:lnTo>
                  <a:lnTo>
                    <a:pt x="1517131" y="1506829"/>
                  </a:lnTo>
                  <a:lnTo>
                    <a:pt x="1800466" y="1491374"/>
                  </a:lnTo>
                  <a:lnTo>
                    <a:pt x="1836527" y="1545465"/>
                  </a:lnTo>
                  <a:lnTo>
                    <a:pt x="1862285" y="1576374"/>
                  </a:lnTo>
                  <a:lnTo>
                    <a:pt x="1880316" y="1599556"/>
                  </a:lnTo>
                  <a:lnTo>
                    <a:pt x="1893194" y="1627890"/>
                  </a:lnTo>
                  <a:lnTo>
                    <a:pt x="1903497" y="1687133"/>
                  </a:lnTo>
                  <a:lnTo>
                    <a:pt x="1906073" y="1723194"/>
                  </a:lnTo>
                  <a:lnTo>
                    <a:pt x="1893194" y="1743800"/>
                  </a:lnTo>
                  <a:lnTo>
                    <a:pt x="1877740" y="1759254"/>
                  </a:lnTo>
                  <a:lnTo>
                    <a:pt x="1826224" y="1782436"/>
                  </a:lnTo>
                  <a:lnTo>
                    <a:pt x="1736072" y="1808194"/>
                  </a:lnTo>
                  <a:lnTo>
                    <a:pt x="1486222" y="1833952"/>
                  </a:lnTo>
                  <a:lnTo>
                    <a:pt x="1210614" y="1844255"/>
                  </a:lnTo>
                  <a:lnTo>
                    <a:pt x="994249" y="1841679"/>
                  </a:lnTo>
                  <a:lnTo>
                    <a:pt x="852581" y="1831376"/>
                  </a:lnTo>
                  <a:lnTo>
                    <a:pt x="713490" y="1810770"/>
                  </a:lnTo>
                  <a:lnTo>
                    <a:pt x="551216" y="1774709"/>
                  </a:lnTo>
                  <a:lnTo>
                    <a:pt x="461064" y="1741224"/>
                  </a:lnTo>
                  <a:lnTo>
                    <a:pt x="381215" y="1697436"/>
                  </a:lnTo>
                  <a:lnTo>
                    <a:pt x="316820" y="1645920"/>
                  </a:lnTo>
                  <a:lnTo>
                    <a:pt x="273032" y="1594405"/>
                  </a:lnTo>
                  <a:lnTo>
                    <a:pt x="236971" y="1530011"/>
                  </a:lnTo>
                  <a:lnTo>
                    <a:pt x="213789" y="1452737"/>
                  </a:lnTo>
                  <a:lnTo>
                    <a:pt x="193183" y="1360009"/>
                  </a:lnTo>
                  <a:lnTo>
                    <a:pt x="185456" y="11487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EC06A8EC-D9B9-4683-A33A-4BBD917406A6}"/>
                </a:ext>
              </a:extLst>
            </p:cNvPr>
            <p:cNvSpPr/>
            <p:nvPr/>
          </p:nvSpPr>
          <p:spPr>
            <a:xfrm>
              <a:off x="8220075" y="4824413"/>
              <a:ext cx="304800" cy="804862"/>
            </a:xfrm>
            <a:custGeom>
              <a:avLst/>
              <a:gdLst>
                <a:gd name="connsiteX0" fmla="*/ 238125 w 304800"/>
                <a:gd name="connsiteY0" fmla="*/ 254793 h 804862"/>
                <a:gd name="connsiteX1" fmla="*/ 250031 w 304800"/>
                <a:gd name="connsiteY1" fmla="*/ 504825 h 804862"/>
                <a:gd name="connsiteX2" fmla="*/ 261938 w 304800"/>
                <a:gd name="connsiteY2" fmla="*/ 592931 h 804862"/>
                <a:gd name="connsiteX3" fmla="*/ 304800 w 304800"/>
                <a:gd name="connsiteY3" fmla="*/ 790575 h 804862"/>
                <a:gd name="connsiteX4" fmla="*/ 0 w 304800"/>
                <a:gd name="connsiteY4" fmla="*/ 804862 h 804862"/>
                <a:gd name="connsiteX5" fmla="*/ 7144 w 304800"/>
                <a:gd name="connsiteY5" fmla="*/ 745331 h 804862"/>
                <a:gd name="connsiteX6" fmla="*/ 26194 w 304800"/>
                <a:gd name="connsiteY6" fmla="*/ 711993 h 804862"/>
                <a:gd name="connsiteX7" fmla="*/ 47625 w 304800"/>
                <a:gd name="connsiteY7" fmla="*/ 671512 h 804862"/>
                <a:gd name="connsiteX8" fmla="*/ 69056 w 304800"/>
                <a:gd name="connsiteY8" fmla="*/ 614362 h 804862"/>
                <a:gd name="connsiteX9" fmla="*/ 95250 w 304800"/>
                <a:gd name="connsiteY9" fmla="*/ 507206 h 804862"/>
                <a:gd name="connsiteX10" fmla="*/ 126206 w 304800"/>
                <a:gd name="connsiteY10" fmla="*/ 361950 h 804862"/>
                <a:gd name="connsiteX11" fmla="*/ 161925 w 304800"/>
                <a:gd name="connsiteY11" fmla="*/ 176212 h 804862"/>
                <a:gd name="connsiteX12" fmla="*/ 183356 w 304800"/>
                <a:gd name="connsiteY12" fmla="*/ 50006 h 804862"/>
                <a:gd name="connsiteX13" fmla="*/ 188119 w 304800"/>
                <a:gd name="connsiteY13" fmla="*/ 21431 h 804862"/>
                <a:gd name="connsiteX14" fmla="*/ 192881 w 304800"/>
                <a:gd name="connsiteY14" fmla="*/ 7143 h 804862"/>
                <a:gd name="connsiteX15" fmla="*/ 204788 w 304800"/>
                <a:gd name="connsiteY15" fmla="*/ 2381 h 804862"/>
                <a:gd name="connsiteX16" fmla="*/ 221456 w 304800"/>
                <a:gd name="connsiteY16" fmla="*/ 0 h 804862"/>
                <a:gd name="connsiteX17" fmla="*/ 238125 w 304800"/>
                <a:gd name="connsiteY17" fmla="*/ 7143 h 804862"/>
                <a:gd name="connsiteX18" fmla="*/ 242888 w 304800"/>
                <a:gd name="connsiteY18" fmla="*/ 38100 h 804862"/>
                <a:gd name="connsiteX19" fmla="*/ 238125 w 304800"/>
                <a:gd name="connsiteY19" fmla="*/ 254793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800" h="804862">
                  <a:moveTo>
                    <a:pt x="238125" y="254793"/>
                  </a:moveTo>
                  <a:lnTo>
                    <a:pt x="250031" y="504825"/>
                  </a:lnTo>
                  <a:lnTo>
                    <a:pt x="261938" y="592931"/>
                  </a:lnTo>
                  <a:lnTo>
                    <a:pt x="304800" y="790575"/>
                  </a:lnTo>
                  <a:lnTo>
                    <a:pt x="0" y="804862"/>
                  </a:lnTo>
                  <a:lnTo>
                    <a:pt x="7144" y="745331"/>
                  </a:lnTo>
                  <a:lnTo>
                    <a:pt x="26194" y="711993"/>
                  </a:lnTo>
                  <a:lnTo>
                    <a:pt x="47625" y="671512"/>
                  </a:lnTo>
                  <a:lnTo>
                    <a:pt x="69056" y="614362"/>
                  </a:lnTo>
                  <a:lnTo>
                    <a:pt x="95250" y="507206"/>
                  </a:lnTo>
                  <a:lnTo>
                    <a:pt x="126206" y="361950"/>
                  </a:lnTo>
                  <a:lnTo>
                    <a:pt x="161925" y="176212"/>
                  </a:lnTo>
                  <a:lnTo>
                    <a:pt x="183356" y="50006"/>
                  </a:lnTo>
                  <a:lnTo>
                    <a:pt x="188119" y="21431"/>
                  </a:lnTo>
                  <a:lnTo>
                    <a:pt x="192881" y="7143"/>
                  </a:lnTo>
                  <a:lnTo>
                    <a:pt x="204788" y="2381"/>
                  </a:lnTo>
                  <a:lnTo>
                    <a:pt x="221456" y="0"/>
                  </a:lnTo>
                  <a:lnTo>
                    <a:pt x="238125" y="7143"/>
                  </a:lnTo>
                  <a:lnTo>
                    <a:pt x="242888" y="38100"/>
                  </a:lnTo>
                  <a:lnTo>
                    <a:pt x="23812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7684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672BE95-3AF8-4DD4-9A32-0892082F7769}"/>
              </a:ext>
            </a:extLst>
          </p:cNvPr>
          <p:cNvGrpSpPr/>
          <p:nvPr/>
        </p:nvGrpSpPr>
        <p:grpSpPr>
          <a:xfrm>
            <a:off x="3631407" y="1535113"/>
            <a:ext cx="4929186" cy="4446587"/>
            <a:chOff x="3686177" y="1535113"/>
            <a:chExt cx="4929186" cy="444658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5591A18-B83F-4A79-A30F-F008AC58F5B4}"/>
                </a:ext>
              </a:extLst>
            </p:cNvPr>
            <p:cNvSpPr/>
            <p:nvPr/>
          </p:nvSpPr>
          <p:spPr>
            <a:xfrm>
              <a:off x="3905252" y="2374106"/>
              <a:ext cx="1657350" cy="520700"/>
            </a:xfrm>
            <a:custGeom>
              <a:avLst/>
              <a:gdLst>
                <a:gd name="connsiteX0" fmla="*/ 1235869 w 1657350"/>
                <a:gd name="connsiteY0" fmla="*/ 283368 h 521493"/>
                <a:gd name="connsiteX1" fmla="*/ 988219 w 1657350"/>
                <a:gd name="connsiteY1" fmla="*/ 350043 h 521493"/>
                <a:gd name="connsiteX2" fmla="*/ 807244 w 1657350"/>
                <a:gd name="connsiteY2" fmla="*/ 376237 h 521493"/>
                <a:gd name="connsiteX3" fmla="*/ 604838 w 1657350"/>
                <a:gd name="connsiteY3" fmla="*/ 423862 h 521493"/>
                <a:gd name="connsiteX4" fmla="*/ 471488 w 1657350"/>
                <a:gd name="connsiteY4" fmla="*/ 469106 h 521493"/>
                <a:gd name="connsiteX5" fmla="*/ 364331 w 1657350"/>
                <a:gd name="connsiteY5" fmla="*/ 514350 h 521493"/>
                <a:gd name="connsiteX6" fmla="*/ 342900 w 1657350"/>
                <a:gd name="connsiteY6" fmla="*/ 521493 h 521493"/>
                <a:gd name="connsiteX7" fmla="*/ 300038 w 1657350"/>
                <a:gd name="connsiteY7" fmla="*/ 519112 h 521493"/>
                <a:gd name="connsiteX8" fmla="*/ 254794 w 1657350"/>
                <a:gd name="connsiteY8" fmla="*/ 507206 h 521493"/>
                <a:gd name="connsiteX9" fmla="*/ 226219 w 1657350"/>
                <a:gd name="connsiteY9" fmla="*/ 492918 h 521493"/>
                <a:gd name="connsiteX10" fmla="*/ 192881 w 1657350"/>
                <a:gd name="connsiteY10" fmla="*/ 469106 h 521493"/>
                <a:gd name="connsiteX11" fmla="*/ 140494 w 1657350"/>
                <a:gd name="connsiteY11" fmla="*/ 419100 h 521493"/>
                <a:gd name="connsiteX12" fmla="*/ 107156 w 1657350"/>
                <a:gd name="connsiteY12" fmla="*/ 378618 h 521493"/>
                <a:gd name="connsiteX13" fmla="*/ 64294 w 1657350"/>
                <a:gd name="connsiteY13" fmla="*/ 316706 h 521493"/>
                <a:gd name="connsiteX14" fmla="*/ 30956 w 1657350"/>
                <a:gd name="connsiteY14" fmla="*/ 259556 h 521493"/>
                <a:gd name="connsiteX15" fmla="*/ 7144 w 1657350"/>
                <a:gd name="connsiteY15" fmla="*/ 207168 h 521493"/>
                <a:gd name="connsiteX16" fmla="*/ 0 w 1657350"/>
                <a:gd name="connsiteY16" fmla="*/ 180975 h 521493"/>
                <a:gd name="connsiteX17" fmla="*/ 2381 w 1657350"/>
                <a:gd name="connsiteY17" fmla="*/ 169068 h 521493"/>
                <a:gd name="connsiteX18" fmla="*/ 14288 w 1657350"/>
                <a:gd name="connsiteY18" fmla="*/ 164306 h 521493"/>
                <a:gd name="connsiteX19" fmla="*/ 38100 w 1657350"/>
                <a:gd name="connsiteY19" fmla="*/ 169068 h 521493"/>
                <a:gd name="connsiteX20" fmla="*/ 90488 w 1657350"/>
                <a:gd name="connsiteY20" fmla="*/ 192881 h 521493"/>
                <a:gd name="connsiteX21" fmla="*/ 178594 w 1657350"/>
                <a:gd name="connsiteY21" fmla="*/ 233362 h 521493"/>
                <a:gd name="connsiteX22" fmla="*/ 252413 w 1657350"/>
                <a:gd name="connsiteY22" fmla="*/ 264318 h 521493"/>
                <a:gd name="connsiteX23" fmla="*/ 319088 w 1657350"/>
                <a:gd name="connsiteY23" fmla="*/ 288131 h 521493"/>
                <a:gd name="connsiteX24" fmla="*/ 357188 w 1657350"/>
                <a:gd name="connsiteY24" fmla="*/ 295275 h 521493"/>
                <a:gd name="connsiteX25" fmla="*/ 397669 w 1657350"/>
                <a:gd name="connsiteY25" fmla="*/ 292893 h 521493"/>
                <a:gd name="connsiteX26" fmla="*/ 828675 w 1657350"/>
                <a:gd name="connsiteY26" fmla="*/ 195262 h 521493"/>
                <a:gd name="connsiteX27" fmla="*/ 997744 w 1657350"/>
                <a:gd name="connsiteY27" fmla="*/ 164306 h 521493"/>
                <a:gd name="connsiteX28" fmla="*/ 1245394 w 1657350"/>
                <a:gd name="connsiteY28" fmla="*/ 92868 h 521493"/>
                <a:gd name="connsiteX29" fmla="*/ 1278731 w 1657350"/>
                <a:gd name="connsiteY29" fmla="*/ 61912 h 521493"/>
                <a:gd name="connsiteX30" fmla="*/ 1354931 w 1657350"/>
                <a:gd name="connsiteY30" fmla="*/ 0 h 521493"/>
                <a:gd name="connsiteX31" fmla="*/ 1366838 w 1657350"/>
                <a:gd name="connsiteY31" fmla="*/ 0 h 521493"/>
                <a:gd name="connsiteX32" fmla="*/ 1459706 w 1657350"/>
                <a:gd name="connsiteY32" fmla="*/ 38100 h 521493"/>
                <a:gd name="connsiteX33" fmla="*/ 1569244 w 1657350"/>
                <a:gd name="connsiteY33" fmla="*/ 85725 h 521493"/>
                <a:gd name="connsiteX34" fmla="*/ 1626394 w 1657350"/>
                <a:gd name="connsiteY34" fmla="*/ 111918 h 521493"/>
                <a:gd name="connsiteX35" fmla="*/ 1638300 w 1657350"/>
                <a:gd name="connsiteY35" fmla="*/ 121443 h 521493"/>
                <a:gd name="connsiteX36" fmla="*/ 1650206 w 1657350"/>
                <a:gd name="connsiteY36" fmla="*/ 138112 h 521493"/>
                <a:gd name="connsiteX37" fmla="*/ 1657350 w 1657350"/>
                <a:gd name="connsiteY37" fmla="*/ 164306 h 521493"/>
                <a:gd name="connsiteX38" fmla="*/ 1650206 w 1657350"/>
                <a:gd name="connsiteY38" fmla="*/ 185737 h 521493"/>
                <a:gd name="connsiteX39" fmla="*/ 1626394 w 1657350"/>
                <a:gd name="connsiteY39" fmla="*/ 216693 h 521493"/>
                <a:gd name="connsiteX40" fmla="*/ 1604963 w 1657350"/>
                <a:gd name="connsiteY40" fmla="*/ 223837 h 521493"/>
                <a:gd name="connsiteX41" fmla="*/ 1433513 w 1657350"/>
                <a:gd name="connsiteY41" fmla="*/ 238125 h 521493"/>
                <a:gd name="connsiteX42" fmla="*/ 1235869 w 1657350"/>
                <a:gd name="connsiteY42" fmla="*/ 283368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57350" h="521493">
                  <a:moveTo>
                    <a:pt x="1235869" y="283368"/>
                  </a:moveTo>
                  <a:lnTo>
                    <a:pt x="988219" y="350043"/>
                  </a:lnTo>
                  <a:lnTo>
                    <a:pt x="807244" y="376237"/>
                  </a:lnTo>
                  <a:lnTo>
                    <a:pt x="604838" y="423862"/>
                  </a:lnTo>
                  <a:lnTo>
                    <a:pt x="471488" y="469106"/>
                  </a:lnTo>
                  <a:lnTo>
                    <a:pt x="364331" y="514350"/>
                  </a:lnTo>
                  <a:lnTo>
                    <a:pt x="342900" y="521493"/>
                  </a:lnTo>
                  <a:lnTo>
                    <a:pt x="300038" y="519112"/>
                  </a:lnTo>
                  <a:lnTo>
                    <a:pt x="254794" y="507206"/>
                  </a:lnTo>
                  <a:lnTo>
                    <a:pt x="226219" y="492918"/>
                  </a:lnTo>
                  <a:lnTo>
                    <a:pt x="192881" y="469106"/>
                  </a:lnTo>
                  <a:lnTo>
                    <a:pt x="140494" y="419100"/>
                  </a:lnTo>
                  <a:lnTo>
                    <a:pt x="107156" y="378618"/>
                  </a:lnTo>
                  <a:lnTo>
                    <a:pt x="64294" y="316706"/>
                  </a:lnTo>
                  <a:lnTo>
                    <a:pt x="30956" y="259556"/>
                  </a:lnTo>
                  <a:lnTo>
                    <a:pt x="7144" y="207168"/>
                  </a:lnTo>
                  <a:lnTo>
                    <a:pt x="0" y="180975"/>
                  </a:lnTo>
                  <a:lnTo>
                    <a:pt x="2381" y="169068"/>
                  </a:lnTo>
                  <a:lnTo>
                    <a:pt x="14288" y="164306"/>
                  </a:lnTo>
                  <a:lnTo>
                    <a:pt x="38100" y="169068"/>
                  </a:lnTo>
                  <a:lnTo>
                    <a:pt x="90488" y="192881"/>
                  </a:lnTo>
                  <a:lnTo>
                    <a:pt x="178594" y="233362"/>
                  </a:lnTo>
                  <a:lnTo>
                    <a:pt x="252413" y="264318"/>
                  </a:lnTo>
                  <a:lnTo>
                    <a:pt x="319088" y="288131"/>
                  </a:lnTo>
                  <a:lnTo>
                    <a:pt x="357188" y="295275"/>
                  </a:lnTo>
                  <a:lnTo>
                    <a:pt x="397669" y="292893"/>
                  </a:lnTo>
                  <a:lnTo>
                    <a:pt x="828675" y="195262"/>
                  </a:lnTo>
                  <a:lnTo>
                    <a:pt x="997744" y="164306"/>
                  </a:lnTo>
                  <a:lnTo>
                    <a:pt x="1245394" y="92868"/>
                  </a:lnTo>
                  <a:lnTo>
                    <a:pt x="1278731" y="61912"/>
                  </a:lnTo>
                  <a:lnTo>
                    <a:pt x="1354931" y="0"/>
                  </a:lnTo>
                  <a:lnTo>
                    <a:pt x="1366838" y="0"/>
                  </a:lnTo>
                  <a:lnTo>
                    <a:pt x="1459706" y="38100"/>
                  </a:lnTo>
                  <a:lnTo>
                    <a:pt x="1569244" y="85725"/>
                  </a:lnTo>
                  <a:lnTo>
                    <a:pt x="1626394" y="111918"/>
                  </a:lnTo>
                  <a:lnTo>
                    <a:pt x="1638300" y="121443"/>
                  </a:lnTo>
                  <a:lnTo>
                    <a:pt x="1650206" y="138112"/>
                  </a:lnTo>
                  <a:lnTo>
                    <a:pt x="1657350" y="164306"/>
                  </a:lnTo>
                  <a:lnTo>
                    <a:pt x="1650206" y="185737"/>
                  </a:lnTo>
                  <a:lnTo>
                    <a:pt x="1626394" y="216693"/>
                  </a:lnTo>
                  <a:lnTo>
                    <a:pt x="1604963" y="223837"/>
                  </a:lnTo>
                  <a:lnTo>
                    <a:pt x="1433513" y="238125"/>
                  </a:lnTo>
                  <a:lnTo>
                    <a:pt x="1235869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2">
              <a:extLst>
                <a:ext uri="{FF2B5EF4-FFF2-40B4-BE49-F238E27FC236}">
                  <a16:creationId xmlns:a16="http://schemas.microsoft.com/office/drawing/2014/main" id="{EDDEB2D9-142E-425C-94F3-9C9E2EC496E4}"/>
                </a:ext>
              </a:extLst>
            </p:cNvPr>
            <p:cNvSpPr/>
            <p:nvPr/>
          </p:nvSpPr>
          <p:spPr>
            <a:xfrm rot="16200000">
              <a:off x="4791871" y="2821782"/>
              <a:ext cx="2589213" cy="412750"/>
            </a:xfrm>
            <a:custGeom>
              <a:avLst/>
              <a:gdLst>
                <a:gd name="connsiteX0" fmla="*/ 1333500 w 2588419"/>
                <a:gd name="connsiteY0" fmla="*/ 388143 h 411956"/>
                <a:gd name="connsiteX1" fmla="*/ 126206 w 2588419"/>
                <a:gd name="connsiteY1" fmla="*/ 385762 h 411956"/>
                <a:gd name="connsiteX2" fmla="*/ 90487 w 2588419"/>
                <a:gd name="connsiteY2" fmla="*/ 359568 h 411956"/>
                <a:gd name="connsiteX3" fmla="*/ 35719 w 2588419"/>
                <a:gd name="connsiteY3" fmla="*/ 335756 h 411956"/>
                <a:gd name="connsiteX4" fmla="*/ 14287 w 2588419"/>
                <a:gd name="connsiteY4" fmla="*/ 304800 h 411956"/>
                <a:gd name="connsiteX5" fmla="*/ 4762 w 2588419"/>
                <a:gd name="connsiteY5" fmla="*/ 252412 h 411956"/>
                <a:gd name="connsiteX6" fmla="*/ 0 w 2588419"/>
                <a:gd name="connsiteY6" fmla="*/ 211931 h 411956"/>
                <a:gd name="connsiteX7" fmla="*/ 7144 w 2588419"/>
                <a:gd name="connsiteY7" fmla="*/ 190500 h 411956"/>
                <a:gd name="connsiteX8" fmla="*/ 38100 w 2588419"/>
                <a:gd name="connsiteY8" fmla="*/ 166687 h 411956"/>
                <a:gd name="connsiteX9" fmla="*/ 76200 w 2588419"/>
                <a:gd name="connsiteY9" fmla="*/ 147637 h 411956"/>
                <a:gd name="connsiteX10" fmla="*/ 109537 w 2588419"/>
                <a:gd name="connsiteY10" fmla="*/ 135731 h 411956"/>
                <a:gd name="connsiteX11" fmla="*/ 157162 w 2588419"/>
                <a:gd name="connsiteY11" fmla="*/ 123825 h 411956"/>
                <a:gd name="connsiteX12" fmla="*/ 259556 w 2588419"/>
                <a:gd name="connsiteY12" fmla="*/ 116681 h 411956"/>
                <a:gd name="connsiteX13" fmla="*/ 402431 w 2588419"/>
                <a:gd name="connsiteY13" fmla="*/ 119062 h 411956"/>
                <a:gd name="connsiteX14" fmla="*/ 526256 w 2588419"/>
                <a:gd name="connsiteY14" fmla="*/ 128587 h 411956"/>
                <a:gd name="connsiteX15" fmla="*/ 633412 w 2588419"/>
                <a:gd name="connsiteY15" fmla="*/ 140493 h 411956"/>
                <a:gd name="connsiteX16" fmla="*/ 1500187 w 2588419"/>
                <a:gd name="connsiteY16" fmla="*/ 142875 h 411956"/>
                <a:gd name="connsiteX17" fmla="*/ 2331244 w 2588419"/>
                <a:gd name="connsiteY17" fmla="*/ 142875 h 411956"/>
                <a:gd name="connsiteX18" fmla="*/ 2371725 w 2588419"/>
                <a:gd name="connsiteY18" fmla="*/ 138112 h 411956"/>
                <a:gd name="connsiteX19" fmla="*/ 2400300 w 2588419"/>
                <a:gd name="connsiteY19" fmla="*/ 130968 h 411956"/>
                <a:gd name="connsiteX20" fmla="*/ 2431256 w 2588419"/>
                <a:gd name="connsiteY20" fmla="*/ 114300 h 411956"/>
                <a:gd name="connsiteX21" fmla="*/ 2466975 w 2588419"/>
                <a:gd name="connsiteY21" fmla="*/ 88106 h 411956"/>
                <a:gd name="connsiteX22" fmla="*/ 2507456 w 2588419"/>
                <a:gd name="connsiteY22" fmla="*/ 45243 h 411956"/>
                <a:gd name="connsiteX23" fmla="*/ 2533650 w 2588419"/>
                <a:gd name="connsiteY23" fmla="*/ 14287 h 411956"/>
                <a:gd name="connsiteX24" fmla="*/ 2552700 w 2588419"/>
                <a:gd name="connsiteY24" fmla="*/ 0 h 411956"/>
                <a:gd name="connsiteX25" fmla="*/ 2564606 w 2588419"/>
                <a:gd name="connsiteY25" fmla="*/ 0 h 411956"/>
                <a:gd name="connsiteX26" fmla="*/ 2578894 w 2588419"/>
                <a:gd name="connsiteY26" fmla="*/ 0 h 411956"/>
                <a:gd name="connsiteX27" fmla="*/ 2583656 w 2588419"/>
                <a:gd name="connsiteY27" fmla="*/ 7143 h 411956"/>
                <a:gd name="connsiteX28" fmla="*/ 2588419 w 2588419"/>
                <a:gd name="connsiteY28" fmla="*/ 26193 h 411956"/>
                <a:gd name="connsiteX29" fmla="*/ 2586037 w 2588419"/>
                <a:gd name="connsiteY29" fmla="*/ 66675 h 411956"/>
                <a:gd name="connsiteX30" fmla="*/ 2576512 w 2588419"/>
                <a:gd name="connsiteY30" fmla="*/ 119062 h 411956"/>
                <a:gd name="connsiteX31" fmla="*/ 2559844 w 2588419"/>
                <a:gd name="connsiteY31" fmla="*/ 204787 h 411956"/>
                <a:gd name="connsiteX32" fmla="*/ 2519362 w 2588419"/>
                <a:gd name="connsiteY32" fmla="*/ 314325 h 411956"/>
                <a:gd name="connsiteX33" fmla="*/ 2459831 w 2588419"/>
                <a:gd name="connsiteY33" fmla="*/ 411956 h 411956"/>
                <a:gd name="connsiteX34" fmla="*/ 2326481 w 2588419"/>
                <a:gd name="connsiteY34" fmla="*/ 392906 h 411956"/>
                <a:gd name="connsiteX35" fmla="*/ 1693069 w 2588419"/>
                <a:gd name="connsiteY35" fmla="*/ 390525 h 411956"/>
                <a:gd name="connsiteX36" fmla="*/ 1333500 w 2588419"/>
                <a:gd name="connsiteY36" fmla="*/ 3881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588419" h="411956">
                  <a:moveTo>
                    <a:pt x="1333500" y="388143"/>
                  </a:moveTo>
                  <a:lnTo>
                    <a:pt x="126206" y="385762"/>
                  </a:lnTo>
                  <a:lnTo>
                    <a:pt x="90487" y="359568"/>
                  </a:lnTo>
                  <a:lnTo>
                    <a:pt x="35719" y="335756"/>
                  </a:lnTo>
                  <a:lnTo>
                    <a:pt x="14287" y="304800"/>
                  </a:lnTo>
                  <a:lnTo>
                    <a:pt x="4762" y="252412"/>
                  </a:lnTo>
                  <a:lnTo>
                    <a:pt x="0" y="211931"/>
                  </a:lnTo>
                  <a:lnTo>
                    <a:pt x="7144" y="190500"/>
                  </a:lnTo>
                  <a:lnTo>
                    <a:pt x="38100" y="166687"/>
                  </a:lnTo>
                  <a:lnTo>
                    <a:pt x="76200" y="147637"/>
                  </a:lnTo>
                  <a:lnTo>
                    <a:pt x="109537" y="135731"/>
                  </a:lnTo>
                  <a:lnTo>
                    <a:pt x="157162" y="123825"/>
                  </a:lnTo>
                  <a:lnTo>
                    <a:pt x="259556" y="116681"/>
                  </a:lnTo>
                  <a:lnTo>
                    <a:pt x="402431" y="119062"/>
                  </a:lnTo>
                  <a:lnTo>
                    <a:pt x="526256" y="128587"/>
                  </a:lnTo>
                  <a:lnTo>
                    <a:pt x="633412" y="140493"/>
                  </a:lnTo>
                  <a:lnTo>
                    <a:pt x="1500187" y="142875"/>
                  </a:lnTo>
                  <a:lnTo>
                    <a:pt x="2331244" y="142875"/>
                  </a:lnTo>
                  <a:lnTo>
                    <a:pt x="2371725" y="138112"/>
                  </a:lnTo>
                  <a:lnTo>
                    <a:pt x="2400300" y="130968"/>
                  </a:lnTo>
                  <a:lnTo>
                    <a:pt x="2431256" y="114300"/>
                  </a:lnTo>
                  <a:lnTo>
                    <a:pt x="2466975" y="88106"/>
                  </a:lnTo>
                  <a:lnTo>
                    <a:pt x="2507456" y="45243"/>
                  </a:lnTo>
                  <a:lnTo>
                    <a:pt x="2533650" y="14287"/>
                  </a:lnTo>
                  <a:lnTo>
                    <a:pt x="2552700" y="0"/>
                  </a:lnTo>
                  <a:lnTo>
                    <a:pt x="2564606" y="0"/>
                  </a:lnTo>
                  <a:lnTo>
                    <a:pt x="2578894" y="0"/>
                  </a:lnTo>
                  <a:lnTo>
                    <a:pt x="2583656" y="7143"/>
                  </a:lnTo>
                  <a:lnTo>
                    <a:pt x="2588419" y="26193"/>
                  </a:lnTo>
                  <a:lnTo>
                    <a:pt x="2586037" y="66675"/>
                  </a:lnTo>
                  <a:lnTo>
                    <a:pt x="2576512" y="119062"/>
                  </a:lnTo>
                  <a:lnTo>
                    <a:pt x="2559844" y="204787"/>
                  </a:lnTo>
                  <a:lnTo>
                    <a:pt x="2519362" y="314325"/>
                  </a:lnTo>
                  <a:lnTo>
                    <a:pt x="2459831" y="411956"/>
                  </a:lnTo>
                  <a:lnTo>
                    <a:pt x="2326481" y="392906"/>
                  </a:lnTo>
                  <a:lnTo>
                    <a:pt x="1693069" y="390525"/>
                  </a:lnTo>
                  <a:lnTo>
                    <a:pt x="1333500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63E4524-3C88-4A35-8E35-D1C36F0EDE18}"/>
                </a:ext>
              </a:extLst>
            </p:cNvPr>
            <p:cNvSpPr/>
            <p:nvPr/>
          </p:nvSpPr>
          <p:spPr>
            <a:xfrm>
              <a:off x="3752853" y="3178969"/>
              <a:ext cx="2009775" cy="582613"/>
            </a:xfrm>
            <a:custGeom>
              <a:avLst/>
              <a:gdLst>
                <a:gd name="connsiteX0" fmla="*/ 1385888 w 2009775"/>
                <a:gd name="connsiteY0" fmla="*/ 297656 h 583406"/>
                <a:gd name="connsiteX1" fmla="*/ 1085850 w 2009775"/>
                <a:gd name="connsiteY1" fmla="*/ 371475 h 583406"/>
                <a:gd name="connsiteX2" fmla="*/ 921544 w 2009775"/>
                <a:gd name="connsiteY2" fmla="*/ 400050 h 583406"/>
                <a:gd name="connsiteX3" fmla="*/ 654844 w 2009775"/>
                <a:gd name="connsiteY3" fmla="*/ 466725 h 583406"/>
                <a:gd name="connsiteX4" fmla="*/ 497681 w 2009775"/>
                <a:gd name="connsiteY4" fmla="*/ 509588 h 583406"/>
                <a:gd name="connsiteX5" fmla="*/ 335756 w 2009775"/>
                <a:gd name="connsiteY5" fmla="*/ 561975 h 583406"/>
                <a:gd name="connsiteX6" fmla="*/ 278606 w 2009775"/>
                <a:gd name="connsiteY6" fmla="*/ 583406 h 583406"/>
                <a:gd name="connsiteX7" fmla="*/ 269081 w 2009775"/>
                <a:gd name="connsiteY7" fmla="*/ 581025 h 583406"/>
                <a:gd name="connsiteX8" fmla="*/ 230981 w 2009775"/>
                <a:gd name="connsiteY8" fmla="*/ 561975 h 583406"/>
                <a:gd name="connsiteX9" fmla="*/ 178594 w 2009775"/>
                <a:gd name="connsiteY9" fmla="*/ 516731 h 583406"/>
                <a:gd name="connsiteX10" fmla="*/ 130969 w 2009775"/>
                <a:gd name="connsiteY10" fmla="*/ 466725 h 583406"/>
                <a:gd name="connsiteX11" fmla="*/ 88106 w 2009775"/>
                <a:gd name="connsiteY11" fmla="*/ 419100 h 583406"/>
                <a:gd name="connsiteX12" fmla="*/ 38100 w 2009775"/>
                <a:gd name="connsiteY12" fmla="*/ 354806 h 583406"/>
                <a:gd name="connsiteX13" fmla="*/ 23813 w 2009775"/>
                <a:gd name="connsiteY13" fmla="*/ 335756 h 583406"/>
                <a:gd name="connsiteX14" fmla="*/ 9525 w 2009775"/>
                <a:gd name="connsiteY14" fmla="*/ 311944 h 583406"/>
                <a:gd name="connsiteX15" fmla="*/ 0 w 2009775"/>
                <a:gd name="connsiteY15" fmla="*/ 285750 h 583406"/>
                <a:gd name="connsiteX16" fmla="*/ 0 w 2009775"/>
                <a:gd name="connsiteY16" fmla="*/ 271463 h 583406"/>
                <a:gd name="connsiteX17" fmla="*/ 4763 w 2009775"/>
                <a:gd name="connsiteY17" fmla="*/ 257175 h 583406"/>
                <a:gd name="connsiteX18" fmla="*/ 14288 w 2009775"/>
                <a:gd name="connsiteY18" fmla="*/ 254794 h 583406"/>
                <a:gd name="connsiteX19" fmla="*/ 35719 w 2009775"/>
                <a:gd name="connsiteY19" fmla="*/ 257175 h 583406"/>
                <a:gd name="connsiteX20" fmla="*/ 83344 w 2009775"/>
                <a:gd name="connsiteY20" fmla="*/ 280988 h 583406"/>
                <a:gd name="connsiteX21" fmla="*/ 126206 w 2009775"/>
                <a:gd name="connsiteY21" fmla="*/ 304800 h 583406"/>
                <a:gd name="connsiteX22" fmla="*/ 173831 w 2009775"/>
                <a:gd name="connsiteY22" fmla="*/ 323850 h 583406"/>
                <a:gd name="connsiteX23" fmla="*/ 223838 w 2009775"/>
                <a:gd name="connsiteY23" fmla="*/ 345281 h 583406"/>
                <a:gd name="connsiteX24" fmla="*/ 283369 w 2009775"/>
                <a:gd name="connsiteY24" fmla="*/ 359569 h 583406"/>
                <a:gd name="connsiteX25" fmla="*/ 347663 w 2009775"/>
                <a:gd name="connsiteY25" fmla="*/ 364331 h 583406"/>
                <a:gd name="connsiteX26" fmla="*/ 414338 w 2009775"/>
                <a:gd name="connsiteY26" fmla="*/ 354806 h 583406"/>
                <a:gd name="connsiteX27" fmla="*/ 935831 w 2009775"/>
                <a:gd name="connsiteY27" fmla="*/ 214313 h 583406"/>
                <a:gd name="connsiteX28" fmla="*/ 1126331 w 2009775"/>
                <a:gd name="connsiteY28" fmla="*/ 164306 h 583406"/>
                <a:gd name="connsiteX29" fmla="*/ 1509713 w 2009775"/>
                <a:gd name="connsiteY29" fmla="*/ 71438 h 583406"/>
                <a:gd name="connsiteX30" fmla="*/ 1545431 w 2009775"/>
                <a:gd name="connsiteY30" fmla="*/ 47625 h 583406"/>
                <a:gd name="connsiteX31" fmla="*/ 1588294 w 2009775"/>
                <a:gd name="connsiteY31" fmla="*/ 23813 h 583406"/>
                <a:gd name="connsiteX32" fmla="*/ 1635919 w 2009775"/>
                <a:gd name="connsiteY32" fmla="*/ 4763 h 583406"/>
                <a:gd name="connsiteX33" fmla="*/ 1669256 w 2009775"/>
                <a:gd name="connsiteY33" fmla="*/ 0 h 583406"/>
                <a:gd name="connsiteX34" fmla="*/ 1726406 w 2009775"/>
                <a:gd name="connsiteY34" fmla="*/ 16669 h 583406"/>
                <a:gd name="connsiteX35" fmla="*/ 1883569 w 2009775"/>
                <a:gd name="connsiteY35" fmla="*/ 76200 h 583406"/>
                <a:gd name="connsiteX36" fmla="*/ 1969294 w 2009775"/>
                <a:gd name="connsiteY36" fmla="*/ 109538 h 583406"/>
                <a:gd name="connsiteX37" fmla="*/ 1988344 w 2009775"/>
                <a:gd name="connsiteY37" fmla="*/ 121444 h 583406"/>
                <a:gd name="connsiteX38" fmla="*/ 2002631 w 2009775"/>
                <a:gd name="connsiteY38" fmla="*/ 145256 h 583406"/>
                <a:gd name="connsiteX39" fmla="*/ 2009775 w 2009775"/>
                <a:gd name="connsiteY39" fmla="*/ 176213 h 583406"/>
                <a:gd name="connsiteX40" fmla="*/ 1997869 w 2009775"/>
                <a:gd name="connsiteY40" fmla="*/ 197644 h 583406"/>
                <a:gd name="connsiteX41" fmla="*/ 1978819 w 2009775"/>
                <a:gd name="connsiteY41" fmla="*/ 219075 h 583406"/>
                <a:gd name="connsiteX42" fmla="*/ 1950244 w 2009775"/>
                <a:gd name="connsiteY42" fmla="*/ 226219 h 583406"/>
                <a:gd name="connsiteX43" fmla="*/ 1764506 w 2009775"/>
                <a:gd name="connsiteY43" fmla="*/ 235744 h 583406"/>
                <a:gd name="connsiteX44" fmla="*/ 1569244 w 2009775"/>
                <a:gd name="connsiteY44" fmla="*/ 266700 h 583406"/>
                <a:gd name="connsiteX45" fmla="*/ 1385888 w 2009775"/>
                <a:gd name="connsiteY45" fmla="*/ 29765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9775" h="583406">
                  <a:moveTo>
                    <a:pt x="1385888" y="297656"/>
                  </a:moveTo>
                  <a:lnTo>
                    <a:pt x="1085850" y="371475"/>
                  </a:lnTo>
                  <a:lnTo>
                    <a:pt x="921544" y="400050"/>
                  </a:lnTo>
                  <a:lnTo>
                    <a:pt x="654844" y="466725"/>
                  </a:lnTo>
                  <a:lnTo>
                    <a:pt x="497681" y="509588"/>
                  </a:lnTo>
                  <a:lnTo>
                    <a:pt x="335756" y="561975"/>
                  </a:lnTo>
                  <a:lnTo>
                    <a:pt x="278606" y="583406"/>
                  </a:lnTo>
                  <a:lnTo>
                    <a:pt x="269081" y="581025"/>
                  </a:lnTo>
                  <a:lnTo>
                    <a:pt x="230981" y="561975"/>
                  </a:lnTo>
                  <a:lnTo>
                    <a:pt x="178594" y="516731"/>
                  </a:lnTo>
                  <a:lnTo>
                    <a:pt x="130969" y="466725"/>
                  </a:lnTo>
                  <a:lnTo>
                    <a:pt x="88106" y="419100"/>
                  </a:lnTo>
                  <a:lnTo>
                    <a:pt x="38100" y="354806"/>
                  </a:lnTo>
                  <a:lnTo>
                    <a:pt x="23813" y="335756"/>
                  </a:lnTo>
                  <a:lnTo>
                    <a:pt x="9525" y="311944"/>
                  </a:lnTo>
                  <a:lnTo>
                    <a:pt x="0" y="285750"/>
                  </a:lnTo>
                  <a:lnTo>
                    <a:pt x="0" y="271463"/>
                  </a:lnTo>
                  <a:lnTo>
                    <a:pt x="4763" y="257175"/>
                  </a:lnTo>
                  <a:lnTo>
                    <a:pt x="14288" y="254794"/>
                  </a:lnTo>
                  <a:lnTo>
                    <a:pt x="35719" y="257175"/>
                  </a:lnTo>
                  <a:lnTo>
                    <a:pt x="83344" y="280988"/>
                  </a:lnTo>
                  <a:lnTo>
                    <a:pt x="126206" y="304800"/>
                  </a:lnTo>
                  <a:lnTo>
                    <a:pt x="173831" y="323850"/>
                  </a:lnTo>
                  <a:lnTo>
                    <a:pt x="223838" y="345281"/>
                  </a:lnTo>
                  <a:lnTo>
                    <a:pt x="283369" y="359569"/>
                  </a:lnTo>
                  <a:lnTo>
                    <a:pt x="347663" y="364331"/>
                  </a:lnTo>
                  <a:lnTo>
                    <a:pt x="414338" y="354806"/>
                  </a:lnTo>
                  <a:lnTo>
                    <a:pt x="935831" y="214313"/>
                  </a:lnTo>
                  <a:lnTo>
                    <a:pt x="1126331" y="164306"/>
                  </a:lnTo>
                  <a:lnTo>
                    <a:pt x="1509713" y="71438"/>
                  </a:lnTo>
                  <a:lnTo>
                    <a:pt x="1545431" y="47625"/>
                  </a:lnTo>
                  <a:lnTo>
                    <a:pt x="1588294" y="23813"/>
                  </a:lnTo>
                  <a:lnTo>
                    <a:pt x="1635919" y="4763"/>
                  </a:lnTo>
                  <a:lnTo>
                    <a:pt x="1669256" y="0"/>
                  </a:lnTo>
                  <a:lnTo>
                    <a:pt x="1726406" y="16669"/>
                  </a:lnTo>
                  <a:lnTo>
                    <a:pt x="1883569" y="76200"/>
                  </a:lnTo>
                  <a:lnTo>
                    <a:pt x="1969294" y="109538"/>
                  </a:lnTo>
                  <a:lnTo>
                    <a:pt x="1988344" y="121444"/>
                  </a:lnTo>
                  <a:lnTo>
                    <a:pt x="2002631" y="145256"/>
                  </a:lnTo>
                  <a:lnTo>
                    <a:pt x="2009775" y="176213"/>
                  </a:lnTo>
                  <a:lnTo>
                    <a:pt x="1997869" y="197644"/>
                  </a:lnTo>
                  <a:lnTo>
                    <a:pt x="1978819" y="219075"/>
                  </a:lnTo>
                  <a:lnTo>
                    <a:pt x="1950244" y="226219"/>
                  </a:lnTo>
                  <a:lnTo>
                    <a:pt x="1764506" y="235744"/>
                  </a:lnTo>
                  <a:lnTo>
                    <a:pt x="1569244" y="266700"/>
                  </a:lnTo>
                  <a:lnTo>
                    <a:pt x="1385888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CB05D079-8CD2-46B5-9225-A928D6298E59}"/>
                </a:ext>
              </a:extLst>
            </p:cNvPr>
            <p:cNvSpPr/>
            <p:nvPr/>
          </p:nvSpPr>
          <p:spPr>
            <a:xfrm rot="16200000">
              <a:off x="2350296" y="2870994"/>
              <a:ext cx="4011612" cy="1339850"/>
            </a:xfrm>
            <a:custGeom>
              <a:avLst/>
              <a:gdLst>
                <a:gd name="connsiteX0" fmla="*/ 2525648 w 4011123"/>
                <a:gd name="connsiteY0" fmla="*/ 1227132 h 1339307"/>
                <a:gd name="connsiteX1" fmla="*/ 2172125 w 4011123"/>
                <a:gd name="connsiteY1" fmla="*/ 1220333 h 1339307"/>
                <a:gd name="connsiteX2" fmla="*/ 2005561 w 4011123"/>
                <a:gd name="connsiteY2" fmla="*/ 1199938 h 1339307"/>
                <a:gd name="connsiteX3" fmla="*/ 1798207 w 4011123"/>
                <a:gd name="connsiteY3" fmla="*/ 1169345 h 1339307"/>
                <a:gd name="connsiteX4" fmla="*/ 1587453 w 4011123"/>
                <a:gd name="connsiteY4" fmla="*/ 1125154 h 1339307"/>
                <a:gd name="connsiteX5" fmla="*/ 1383497 w 4011123"/>
                <a:gd name="connsiteY5" fmla="*/ 1063968 h 1339307"/>
                <a:gd name="connsiteX6" fmla="*/ 1186341 w 4011123"/>
                <a:gd name="connsiteY6" fmla="*/ 992583 h 1339307"/>
                <a:gd name="connsiteX7" fmla="*/ 1023176 w 4011123"/>
                <a:gd name="connsiteY7" fmla="*/ 921199 h 1339307"/>
                <a:gd name="connsiteX8" fmla="*/ 866810 w 4011123"/>
                <a:gd name="connsiteY8" fmla="*/ 839617 h 1339307"/>
                <a:gd name="connsiteX9" fmla="*/ 737639 w 4011123"/>
                <a:gd name="connsiteY9" fmla="*/ 761434 h 1339307"/>
                <a:gd name="connsiteX10" fmla="*/ 571075 w 4011123"/>
                <a:gd name="connsiteY10" fmla="*/ 649258 h 1339307"/>
                <a:gd name="connsiteX11" fmla="*/ 401112 w 4011123"/>
                <a:gd name="connsiteY11" fmla="*/ 509889 h 1339307"/>
                <a:gd name="connsiteX12" fmla="*/ 227750 w 4011123"/>
                <a:gd name="connsiteY12" fmla="*/ 336527 h 1339307"/>
                <a:gd name="connsiteX13" fmla="*/ 101978 w 4011123"/>
                <a:gd name="connsiteY13" fmla="*/ 183560 h 1339307"/>
                <a:gd name="connsiteX14" fmla="*/ 20396 w 4011123"/>
                <a:gd name="connsiteY14" fmla="*/ 74784 h 1339307"/>
                <a:gd name="connsiteX15" fmla="*/ 0 w 4011123"/>
                <a:gd name="connsiteY15" fmla="*/ 40791 h 1339307"/>
                <a:gd name="connsiteX16" fmla="*/ 0 w 4011123"/>
                <a:gd name="connsiteY16" fmla="*/ 16997 h 1339307"/>
                <a:gd name="connsiteX17" fmla="*/ 6799 w 4011123"/>
                <a:gd name="connsiteY17" fmla="*/ 3400 h 1339307"/>
                <a:gd name="connsiteX18" fmla="*/ 16996 w 4011123"/>
                <a:gd name="connsiteY18" fmla="*/ 0 h 1339307"/>
                <a:gd name="connsiteX19" fmla="*/ 47590 w 4011123"/>
                <a:gd name="connsiteY19" fmla="*/ 3400 h 1339307"/>
                <a:gd name="connsiteX20" fmla="*/ 101978 w 4011123"/>
                <a:gd name="connsiteY20" fmla="*/ 50989 h 1339307"/>
                <a:gd name="connsiteX21" fmla="*/ 210754 w 4011123"/>
                <a:gd name="connsiteY21" fmla="*/ 142769 h 1339307"/>
                <a:gd name="connsiteX22" fmla="*/ 326329 w 4011123"/>
                <a:gd name="connsiteY22" fmla="*/ 241348 h 1339307"/>
                <a:gd name="connsiteX23" fmla="*/ 435105 w 4011123"/>
                <a:gd name="connsiteY23" fmla="*/ 333127 h 1339307"/>
                <a:gd name="connsiteX24" fmla="*/ 594870 w 4011123"/>
                <a:gd name="connsiteY24" fmla="*/ 448702 h 1339307"/>
                <a:gd name="connsiteX25" fmla="*/ 724042 w 4011123"/>
                <a:gd name="connsiteY25" fmla="*/ 540482 h 1339307"/>
                <a:gd name="connsiteX26" fmla="*/ 856613 w 4011123"/>
                <a:gd name="connsiteY26" fmla="*/ 622064 h 1339307"/>
                <a:gd name="connsiteX27" fmla="*/ 1009579 w 4011123"/>
                <a:gd name="connsiteY27" fmla="*/ 700247 h 1339307"/>
                <a:gd name="connsiteX28" fmla="*/ 1162546 w 4011123"/>
                <a:gd name="connsiteY28" fmla="*/ 768232 h 1339307"/>
                <a:gd name="connsiteX29" fmla="*/ 1308714 w 4011123"/>
                <a:gd name="connsiteY29" fmla="*/ 826020 h 1339307"/>
                <a:gd name="connsiteX30" fmla="*/ 1475277 w 4011123"/>
                <a:gd name="connsiteY30" fmla="*/ 877008 h 1339307"/>
                <a:gd name="connsiteX31" fmla="*/ 1686031 w 4011123"/>
                <a:gd name="connsiteY31" fmla="*/ 921199 h 1339307"/>
                <a:gd name="connsiteX32" fmla="*/ 1818602 w 4011123"/>
                <a:gd name="connsiteY32" fmla="*/ 941594 h 1339307"/>
                <a:gd name="connsiteX33" fmla="*/ 1968170 w 4011123"/>
                <a:gd name="connsiteY33" fmla="*/ 948393 h 1339307"/>
                <a:gd name="connsiteX34" fmla="*/ 2114338 w 4011123"/>
                <a:gd name="connsiteY34" fmla="*/ 975587 h 1339307"/>
                <a:gd name="connsiteX35" fmla="*/ 2804387 w 4011123"/>
                <a:gd name="connsiteY35" fmla="*/ 995982 h 1339307"/>
                <a:gd name="connsiteX36" fmla="*/ 2940357 w 4011123"/>
                <a:gd name="connsiteY36" fmla="*/ 1016378 h 1339307"/>
                <a:gd name="connsiteX37" fmla="*/ 3711988 w 4011123"/>
                <a:gd name="connsiteY37" fmla="*/ 1019777 h 1339307"/>
                <a:gd name="connsiteX38" fmla="*/ 3786772 w 4011123"/>
                <a:gd name="connsiteY38" fmla="*/ 1012979 h 1339307"/>
                <a:gd name="connsiteX39" fmla="*/ 3824164 w 4011123"/>
                <a:gd name="connsiteY39" fmla="*/ 995982 h 1339307"/>
                <a:gd name="connsiteX40" fmla="*/ 3878552 w 4011123"/>
                <a:gd name="connsiteY40" fmla="*/ 927997 h 1339307"/>
                <a:gd name="connsiteX41" fmla="*/ 3943138 w 4011123"/>
                <a:gd name="connsiteY41" fmla="*/ 822620 h 1339307"/>
                <a:gd name="connsiteX42" fmla="*/ 3960134 w 4011123"/>
                <a:gd name="connsiteY42" fmla="*/ 809023 h 1339307"/>
                <a:gd name="connsiteX43" fmla="*/ 3990727 w 4011123"/>
                <a:gd name="connsiteY43" fmla="*/ 802225 h 1339307"/>
                <a:gd name="connsiteX44" fmla="*/ 4004324 w 4011123"/>
                <a:gd name="connsiteY44" fmla="*/ 805624 h 1339307"/>
                <a:gd name="connsiteX45" fmla="*/ 4011123 w 4011123"/>
                <a:gd name="connsiteY45" fmla="*/ 819221 h 1339307"/>
                <a:gd name="connsiteX46" fmla="*/ 3990727 w 4011123"/>
                <a:gd name="connsiteY46" fmla="*/ 934796 h 1339307"/>
                <a:gd name="connsiteX47" fmla="*/ 3949936 w 4011123"/>
                <a:gd name="connsiteY47" fmla="*/ 1067367 h 1339307"/>
                <a:gd name="connsiteX48" fmla="*/ 3915944 w 4011123"/>
                <a:gd name="connsiteY48" fmla="*/ 1165945 h 1339307"/>
                <a:gd name="connsiteX49" fmla="*/ 3868354 w 4011123"/>
                <a:gd name="connsiteY49" fmla="*/ 1247527 h 1339307"/>
                <a:gd name="connsiteX50" fmla="*/ 3793570 w 4011123"/>
                <a:gd name="connsiteY50" fmla="*/ 1329110 h 1339307"/>
                <a:gd name="connsiteX51" fmla="*/ 3769776 w 4011123"/>
                <a:gd name="connsiteY51" fmla="*/ 1335908 h 1339307"/>
                <a:gd name="connsiteX52" fmla="*/ 3739182 w 4011123"/>
                <a:gd name="connsiteY52" fmla="*/ 1339307 h 1339307"/>
                <a:gd name="connsiteX53" fmla="*/ 3694992 w 4011123"/>
                <a:gd name="connsiteY53" fmla="*/ 1329110 h 1339307"/>
                <a:gd name="connsiteX54" fmla="*/ 3599813 w 4011123"/>
                <a:gd name="connsiteY54" fmla="*/ 1284919 h 1339307"/>
                <a:gd name="connsiteX55" fmla="*/ 3297279 w 4011123"/>
                <a:gd name="connsiteY55" fmla="*/ 1261124 h 1339307"/>
                <a:gd name="connsiteX56" fmla="*/ 2984547 w 4011123"/>
                <a:gd name="connsiteY56" fmla="*/ 1244128 h 1339307"/>
                <a:gd name="connsiteX57" fmla="*/ 2855376 w 4011123"/>
                <a:gd name="connsiteY57" fmla="*/ 1244128 h 1339307"/>
                <a:gd name="connsiteX58" fmla="*/ 2525648 w 4011123"/>
                <a:gd name="connsiteY58" fmla="*/ 1227132 h 133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011123" h="1339307">
                  <a:moveTo>
                    <a:pt x="2525648" y="1227132"/>
                  </a:moveTo>
                  <a:lnTo>
                    <a:pt x="2172125" y="1220333"/>
                  </a:lnTo>
                  <a:lnTo>
                    <a:pt x="2005561" y="1199938"/>
                  </a:lnTo>
                  <a:lnTo>
                    <a:pt x="1798207" y="1169345"/>
                  </a:lnTo>
                  <a:lnTo>
                    <a:pt x="1587453" y="1125154"/>
                  </a:lnTo>
                  <a:lnTo>
                    <a:pt x="1383497" y="1063968"/>
                  </a:lnTo>
                  <a:lnTo>
                    <a:pt x="1186341" y="992583"/>
                  </a:lnTo>
                  <a:lnTo>
                    <a:pt x="1023176" y="921199"/>
                  </a:lnTo>
                  <a:lnTo>
                    <a:pt x="866810" y="839617"/>
                  </a:lnTo>
                  <a:lnTo>
                    <a:pt x="737639" y="761434"/>
                  </a:lnTo>
                  <a:lnTo>
                    <a:pt x="571075" y="649258"/>
                  </a:lnTo>
                  <a:lnTo>
                    <a:pt x="401112" y="509889"/>
                  </a:lnTo>
                  <a:lnTo>
                    <a:pt x="227750" y="336527"/>
                  </a:lnTo>
                  <a:lnTo>
                    <a:pt x="101978" y="183560"/>
                  </a:lnTo>
                  <a:lnTo>
                    <a:pt x="20396" y="74784"/>
                  </a:lnTo>
                  <a:lnTo>
                    <a:pt x="0" y="40791"/>
                  </a:lnTo>
                  <a:lnTo>
                    <a:pt x="0" y="16997"/>
                  </a:lnTo>
                  <a:lnTo>
                    <a:pt x="6799" y="3400"/>
                  </a:lnTo>
                  <a:lnTo>
                    <a:pt x="16996" y="0"/>
                  </a:lnTo>
                  <a:lnTo>
                    <a:pt x="47590" y="3400"/>
                  </a:lnTo>
                  <a:lnTo>
                    <a:pt x="101978" y="50989"/>
                  </a:lnTo>
                  <a:lnTo>
                    <a:pt x="210754" y="142769"/>
                  </a:lnTo>
                  <a:lnTo>
                    <a:pt x="326329" y="241348"/>
                  </a:lnTo>
                  <a:lnTo>
                    <a:pt x="435105" y="333127"/>
                  </a:lnTo>
                  <a:lnTo>
                    <a:pt x="594870" y="448702"/>
                  </a:lnTo>
                  <a:lnTo>
                    <a:pt x="724042" y="540482"/>
                  </a:lnTo>
                  <a:lnTo>
                    <a:pt x="856613" y="622064"/>
                  </a:lnTo>
                  <a:lnTo>
                    <a:pt x="1009579" y="700247"/>
                  </a:lnTo>
                  <a:lnTo>
                    <a:pt x="1162546" y="768232"/>
                  </a:lnTo>
                  <a:lnTo>
                    <a:pt x="1308714" y="826020"/>
                  </a:lnTo>
                  <a:lnTo>
                    <a:pt x="1475277" y="877008"/>
                  </a:lnTo>
                  <a:lnTo>
                    <a:pt x="1686031" y="921199"/>
                  </a:lnTo>
                  <a:lnTo>
                    <a:pt x="1818602" y="941594"/>
                  </a:lnTo>
                  <a:lnTo>
                    <a:pt x="1968170" y="948393"/>
                  </a:lnTo>
                  <a:lnTo>
                    <a:pt x="2114338" y="975587"/>
                  </a:lnTo>
                  <a:lnTo>
                    <a:pt x="2804387" y="995982"/>
                  </a:lnTo>
                  <a:lnTo>
                    <a:pt x="2940357" y="1016378"/>
                  </a:lnTo>
                  <a:lnTo>
                    <a:pt x="3711988" y="1019777"/>
                  </a:lnTo>
                  <a:lnTo>
                    <a:pt x="3786772" y="1012979"/>
                  </a:lnTo>
                  <a:lnTo>
                    <a:pt x="3824164" y="995982"/>
                  </a:lnTo>
                  <a:lnTo>
                    <a:pt x="3878552" y="927997"/>
                  </a:lnTo>
                  <a:lnTo>
                    <a:pt x="3943138" y="822620"/>
                  </a:lnTo>
                  <a:lnTo>
                    <a:pt x="3960134" y="809023"/>
                  </a:lnTo>
                  <a:lnTo>
                    <a:pt x="3990727" y="802225"/>
                  </a:lnTo>
                  <a:lnTo>
                    <a:pt x="4004324" y="805624"/>
                  </a:lnTo>
                  <a:lnTo>
                    <a:pt x="4011123" y="819221"/>
                  </a:lnTo>
                  <a:lnTo>
                    <a:pt x="3990727" y="934796"/>
                  </a:lnTo>
                  <a:lnTo>
                    <a:pt x="3949936" y="1067367"/>
                  </a:lnTo>
                  <a:lnTo>
                    <a:pt x="3915944" y="1165945"/>
                  </a:lnTo>
                  <a:lnTo>
                    <a:pt x="3868354" y="1247527"/>
                  </a:lnTo>
                  <a:lnTo>
                    <a:pt x="3793570" y="1329110"/>
                  </a:lnTo>
                  <a:lnTo>
                    <a:pt x="3769776" y="1335908"/>
                  </a:lnTo>
                  <a:lnTo>
                    <a:pt x="3739182" y="1339307"/>
                  </a:lnTo>
                  <a:lnTo>
                    <a:pt x="3694992" y="1329110"/>
                  </a:lnTo>
                  <a:lnTo>
                    <a:pt x="3599813" y="1284919"/>
                  </a:lnTo>
                  <a:lnTo>
                    <a:pt x="3297279" y="1261124"/>
                  </a:lnTo>
                  <a:lnTo>
                    <a:pt x="2984547" y="1244128"/>
                  </a:lnTo>
                  <a:lnTo>
                    <a:pt x="2855376" y="1244128"/>
                  </a:lnTo>
                  <a:lnTo>
                    <a:pt x="2525648" y="1227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BCD110B5-33BE-4DFF-87E9-85D2DE4A5107}"/>
                </a:ext>
              </a:extLst>
            </p:cNvPr>
            <p:cNvSpPr/>
            <p:nvPr/>
          </p:nvSpPr>
          <p:spPr>
            <a:xfrm>
              <a:off x="4718053" y="3905251"/>
              <a:ext cx="925513" cy="931863"/>
            </a:xfrm>
            <a:custGeom>
              <a:avLst/>
              <a:gdLst>
                <a:gd name="connsiteX0" fmla="*/ 578644 w 926307"/>
                <a:gd name="connsiteY0" fmla="*/ 609600 h 931069"/>
                <a:gd name="connsiteX1" fmla="*/ 519113 w 926307"/>
                <a:gd name="connsiteY1" fmla="*/ 511969 h 931069"/>
                <a:gd name="connsiteX2" fmla="*/ 466725 w 926307"/>
                <a:gd name="connsiteY2" fmla="*/ 450056 h 931069"/>
                <a:gd name="connsiteX3" fmla="*/ 330994 w 926307"/>
                <a:gd name="connsiteY3" fmla="*/ 316706 h 931069"/>
                <a:gd name="connsiteX4" fmla="*/ 178594 w 926307"/>
                <a:gd name="connsiteY4" fmla="*/ 188119 h 931069"/>
                <a:gd name="connsiteX5" fmla="*/ 0 w 926307"/>
                <a:gd name="connsiteY5" fmla="*/ 54769 h 931069"/>
                <a:gd name="connsiteX6" fmla="*/ 7144 w 926307"/>
                <a:gd name="connsiteY6" fmla="*/ 0 h 931069"/>
                <a:gd name="connsiteX7" fmla="*/ 126207 w 926307"/>
                <a:gd name="connsiteY7" fmla="*/ 50006 h 931069"/>
                <a:gd name="connsiteX8" fmla="*/ 307182 w 926307"/>
                <a:gd name="connsiteY8" fmla="*/ 130969 h 931069"/>
                <a:gd name="connsiteX9" fmla="*/ 435769 w 926307"/>
                <a:gd name="connsiteY9" fmla="*/ 195263 h 931069"/>
                <a:gd name="connsiteX10" fmla="*/ 547688 w 926307"/>
                <a:gd name="connsiteY10" fmla="*/ 252413 h 931069"/>
                <a:gd name="connsiteX11" fmla="*/ 635794 w 926307"/>
                <a:gd name="connsiteY11" fmla="*/ 302419 h 931069"/>
                <a:gd name="connsiteX12" fmla="*/ 723900 w 926307"/>
                <a:gd name="connsiteY12" fmla="*/ 364331 h 931069"/>
                <a:gd name="connsiteX13" fmla="*/ 781050 w 926307"/>
                <a:gd name="connsiteY13" fmla="*/ 414338 h 931069"/>
                <a:gd name="connsiteX14" fmla="*/ 812007 w 926307"/>
                <a:gd name="connsiteY14" fmla="*/ 447675 h 931069"/>
                <a:gd name="connsiteX15" fmla="*/ 845344 w 926307"/>
                <a:gd name="connsiteY15" fmla="*/ 485775 h 931069"/>
                <a:gd name="connsiteX16" fmla="*/ 871538 w 926307"/>
                <a:gd name="connsiteY16" fmla="*/ 531019 h 931069"/>
                <a:gd name="connsiteX17" fmla="*/ 892969 w 926307"/>
                <a:gd name="connsiteY17" fmla="*/ 581025 h 931069"/>
                <a:gd name="connsiteX18" fmla="*/ 909638 w 926307"/>
                <a:gd name="connsiteY18" fmla="*/ 628650 h 931069"/>
                <a:gd name="connsiteX19" fmla="*/ 921544 w 926307"/>
                <a:gd name="connsiteY19" fmla="*/ 678656 h 931069"/>
                <a:gd name="connsiteX20" fmla="*/ 926307 w 926307"/>
                <a:gd name="connsiteY20" fmla="*/ 764381 h 931069"/>
                <a:gd name="connsiteX21" fmla="*/ 923925 w 926307"/>
                <a:gd name="connsiteY21" fmla="*/ 823913 h 931069"/>
                <a:gd name="connsiteX22" fmla="*/ 909638 w 926307"/>
                <a:gd name="connsiteY22" fmla="*/ 876300 h 931069"/>
                <a:gd name="connsiteX23" fmla="*/ 888207 w 926307"/>
                <a:gd name="connsiteY23" fmla="*/ 912019 h 931069"/>
                <a:gd name="connsiteX24" fmla="*/ 871538 w 926307"/>
                <a:gd name="connsiteY24" fmla="*/ 926306 h 931069"/>
                <a:gd name="connsiteX25" fmla="*/ 847725 w 926307"/>
                <a:gd name="connsiteY25" fmla="*/ 931069 h 931069"/>
                <a:gd name="connsiteX26" fmla="*/ 816769 w 926307"/>
                <a:gd name="connsiteY26" fmla="*/ 931069 h 931069"/>
                <a:gd name="connsiteX27" fmla="*/ 776288 w 926307"/>
                <a:gd name="connsiteY27" fmla="*/ 916781 h 931069"/>
                <a:gd name="connsiteX28" fmla="*/ 752475 w 926307"/>
                <a:gd name="connsiteY28" fmla="*/ 897731 h 931069"/>
                <a:gd name="connsiteX29" fmla="*/ 726282 w 926307"/>
                <a:gd name="connsiteY29" fmla="*/ 869156 h 931069"/>
                <a:gd name="connsiteX30" fmla="*/ 645319 w 926307"/>
                <a:gd name="connsiteY30" fmla="*/ 726281 h 931069"/>
                <a:gd name="connsiteX31" fmla="*/ 578644 w 926307"/>
                <a:gd name="connsiteY31" fmla="*/ 6096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26307" h="931069">
                  <a:moveTo>
                    <a:pt x="578644" y="609600"/>
                  </a:moveTo>
                  <a:lnTo>
                    <a:pt x="519113" y="511969"/>
                  </a:lnTo>
                  <a:lnTo>
                    <a:pt x="466725" y="450056"/>
                  </a:lnTo>
                  <a:lnTo>
                    <a:pt x="330994" y="316706"/>
                  </a:lnTo>
                  <a:lnTo>
                    <a:pt x="178594" y="188119"/>
                  </a:lnTo>
                  <a:lnTo>
                    <a:pt x="0" y="54769"/>
                  </a:lnTo>
                  <a:lnTo>
                    <a:pt x="7144" y="0"/>
                  </a:lnTo>
                  <a:lnTo>
                    <a:pt x="126207" y="50006"/>
                  </a:lnTo>
                  <a:lnTo>
                    <a:pt x="307182" y="130969"/>
                  </a:lnTo>
                  <a:lnTo>
                    <a:pt x="435769" y="195263"/>
                  </a:lnTo>
                  <a:lnTo>
                    <a:pt x="547688" y="252413"/>
                  </a:lnTo>
                  <a:lnTo>
                    <a:pt x="635794" y="302419"/>
                  </a:lnTo>
                  <a:lnTo>
                    <a:pt x="723900" y="364331"/>
                  </a:lnTo>
                  <a:lnTo>
                    <a:pt x="781050" y="414338"/>
                  </a:lnTo>
                  <a:lnTo>
                    <a:pt x="812007" y="447675"/>
                  </a:lnTo>
                  <a:lnTo>
                    <a:pt x="845344" y="485775"/>
                  </a:lnTo>
                  <a:lnTo>
                    <a:pt x="871538" y="531019"/>
                  </a:lnTo>
                  <a:lnTo>
                    <a:pt x="892969" y="581025"/>
                  </a:lnTo>
                  <a:lnTo>
                    <a:pt x="909638" y="628650"/>
                  </a:lnTo>
                  <a:lnTo>
                    <a:pt x="921544" y="678656"/>
                  </a:lnTo>
                  <a:lnTo>
                    <a:pt x="926307" y="764381"/>
                  </a:lnTo>
                  <a:lnTo>
                    <a:pt x="923925" y="823913"/>
                  </a:lnTo>
                  <a:lnTo>
                    <a:pt x="909638" y="876300"/>
                  </a:lnTo>
                  <a:lnTo>
                    <a:pt x="888207" y="912019"/>
                  </a:lnTo>
                  <a:lnTo>
                    <a:pt x="871538" y="926306"/>
                  </a:lnTo>
                  <a:lnTo>
                    <a:pt x="847725" y="931069"/>
                  </a:lnTo>
                  <a:lnTo>
                    <a:pt x="816769" y="931069"/>
                  </a:lnTo>
                  <a:lnTo>
                    <a:pt x="776288" y="916781"/>
                  </a:lnTo>
                  <a:lnTo>
                    <a:pt x="752475" y="897731"/>
                  </a:lnTo>
                  <a:lnTo>
                    <a:pt x="726282" y="869156"/>
                  </a:lnTo>
                  <a:lnTo>
                    <a:pt x="645319" y="726281"/>
                  </a:lnTo>
                  <a:lnTo>
                    <a:pt x="578644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7F4FAF42-0EB7-4FF3-8457-744391A47D08}"/>
                </a:ext>
              </a:extLst>
            </p:cNvPr>
            <p:cNvSpPr/>
            <p:nvPr/>
          </p:nvSpPr>
          <p:spPr>
            <a:xfrm rot="16200000">
              <a:off x="5628483" y="2108994"/>
              <a:ext cx="2755900" cy="1738313"/>
            </a:xfrm>
            <a:custGeom>
              <a:avLst/>
              <a:gdLst>
                <a:gd name="connsiteX0" fmla="*/ 1245394 w 2755107"/>
                <a:gd name="connsiteY0" fmla="*/ 1626393 h 1738312"/>
                <a:gd name="connsiteX1" fmla="*/ 333375 w 2755107"/>
                <a:gd name="connsiteY1" fmla="*/ 1624012 h 1738312"/>
                <a:gd name="connsiteX2" fmla="*/ 130969 w 2755107"/>
                <a:gd name="connsiteY2" fmla="*/ 1626393 h 1738312"/>
                <a:gd name="connsiteX3" fmla="*/ 104775 w 2755107"/>
                <a:gd name="connsiteY3" fmla="*/ 1621631 h 1738312"/>
                <a:gd name="connsiteX4" fmla="*/ 57150 w 2755107"/>
                <a:gd name="connsiteY4" fmla="*/ 1604962 h 1738312"/>
                <a:gd name="connsiteX5" fmla="*/ 30957 w 2755107"/>
                <a:gd name="connsiteY5" fmla="*/ 1588293 h 1738312"/>
                <a:gd name="connsiteX6" fmla="*/ 11907 w 2755107"/>
                <a:gd name="connsiteY6" fmla="*/ 1566862 h 1738312"/>
                <a:gd name="connsiteX7" fmla="*/ 0 w 2755107"/>
                <a:gd name="connsiteY7" fmla="*/ 1543050 h 1738312"/>
                <a:gd name="connsiteX8" fmla="*/ 0 w 2755107"/>
                <a:gd name="connsiteY8" fmla="*/ 1504950 h 1738312"/>
                <a:gd name="connsiteX9" fmla="*/ 4763 w 2755107"/>
                <a:gd name="connsiteY9" fmla="*/ 1481137 h 1738312"/>
                <a:gd name="connsiteX10" fmla="*/ 11907 w 2755107"/>
                <a:gd name="connsiteY10" fmla="*/ 1462087 h 1738312"/>
                <a:gd name="connsiteX11" fmla="*/ 30957 w 2755107"/>
                <a:gd name="connsiteY11" fmla="*/ 1445418 h 1738312"/>
                <a:gd name="connsiteX12" fmla="*/ 83344 w 2755107"/>
                <a:gd name="connsiteY12" fmla="*/ 1428750 h 1738312"/>
                <a:gd name="connsiteX13" fmla="*/ 202407 w 2755107"/>
                <a:gd name="connsiteY13" fmla="*/ 1402556 h 1738312"/>
                <a:gd name="connsiteX14" fmla="*/ 357188 w 2755107"/>
                <a:gd name="connsiteY14" fmla="*/ 1376362 h 1738312"/>
                <a:gd name="connsiteX15" fmla="*/ 485775 w 2755107"/>
                <a:gd name="connsiteY15" fmla="*/ 1385887 h 1738312"/>
                <a:gd name="connsiteX16" fmla="*/ 1069182 w 2755107"/>
                <a:gd name="connsiteY16" fmla="*/ 1378743 h 1738312"/>
                <a:gd name="connsiteX17" fmla="*/ 1785938 w 2755107"/>
                <a:gd name="connsiteY17" fmla="*/ 1383506 h 1738312"/>
                <a:gd name="connsiteX18" fmla="*/ 1976438 w 2755107"/>
                <a:gd name="connsiteY18" fmla="*/ 1381125 h 1738312"/>
                <a:gd name="connsiteX19" fmla="*/ 2421732 w 2755107"/>
                <a:gd name="connsiteY19" fmla="*/ 1381125 h 1738312"/>
                <a:gd name="connsiteX20" fmla="*/ 2471738 w 2755107"/>
                <a:gd name="connsiteY20" fmla="*/ 1378743 h 1738312"/>
                <a:gd name="connsiteX21" fmla="*/ 2493169 w 2755107"/>
                <a:gd name="connsiteY21" fmla="*/ 1373981 h 1738312"/>
                <a:gd name="connsiteX22" fmla="*/ 2512219 w 2755107"/>
                <a:gd name="connsiteY22" fmla="*/ 1354931 h 1738312"/>
                <a:gd name="connsiteX23" fmla="*/ 2521744 w 2755107"/>
                <a:gd name="connsiteY23" fmla="*/ 1331118 h 1738312"/>
                <a:gd name="connsiteX24" fmla="*/ 2531269 w 2755107"/>
                <a:gd name="connsiteY24" fmla="*/ 1302543 h 1738312"/>
                <a:gd name="connsiteX25" fmla="*/ 2533650 w 2755107"/>
                <a:gd name="connsiteY25" fmla="*/ 1266825 h 1738312"/>
                <a:gd name="connsiteX26" fmla="*/ 2462213 w 2755107"/>
                <a:gd name="connsiteY26" fmla="*/ 883443 h 1738312"/>
                <a:gd name="connsiteX27" fmla="*/ 2393157 w 2755107"/>
                <a:gd name="connsiteY27" fmla="*/ 476250 h 1738312"/>
                <a:gd name="connsiteX28" fmla="*/ 2326482 w 2755107"/>
                <a:gd name="connsiteY28" fmla="*/ 92868 h 1738312"/>
                <a:gd name="connsiteX29" fmla="*/ 2495550 w 2755107"/>
                <a:gd name="connsiteY29" fmla="*/ 0 h 1738312"/>
                <a:gd name="connsiteX30" fmla="*/ 2536032 w 2755107"/>
                <a:gd name="connsiteY30" fmla="*/ 292893 h 1738312"/>
                <a:gd name="connsiteX31" fmla="*/ 2595563 w 2755107"/>
                <a:gd name="connsiteY31" fmla="*/ 673893 h 1738312"/>
                <a:gd name="connsiteX32" fmla="*/ 2669382 w 2755107"/>
                <a:gd name="connsiteY32" fmla="*/ 1143000 h 1738312"/>
                <a:gd name="connsiteX33" fmla="*/ 2700338 w 2755107"/>
                <a:gd name="connsiteY33" fmla="*/ 1200150 h 1738312"/>
                <a:gd name="connsiteX34" fmla="*/ 2752725 w 2755107"/>
                <a:gd name="connsiteY34" fmla="*/ 1290637 h 1738312"/>
                <a:gd name="connsiteX35" fmla="*/ 2755107 w 2755107"/>
                <a:gd name="connsiteY35" fmla="*/ 1302543 h 1738312"/>
                <a:gd name="connsiteX36" fmla="*/ 2736057 w 2755107"/>
                <a:gd name="connsiteY36" fmla="*/ 1388268 h 1738312"/>
                <a:gd name="connsiteX37" fmla="*/ 2697957 w 2755107"/>
                <a:gd name="connsiteY37" fmla="*/ 1478756 h 1738312"/>
                <a:gd name="connsiteX38" fmla="*/ 2636044 w 2755107"/>
                <a:gd name="connsiteY38" fmla="*/ 1576387 h 1738312"/>
                <a:gd name="connsiteX39" fmla="*/ 2557463 w 2755107"/>
                <a:gd name="connsiteY39" fmla="*/ 1664493 h 1738312"/>
                <a:gd name="connsiteX40" fmla="*/ 2519363 w 2755107"/>
                <a:gd name="connsiteY40" fmla="*/ 1700212 h 1738312"/>
                <a:gd name="connsiteX41" fmla="*/ 2476500 w 2755107"/>
                <a:gd name="connsiteY41" fmla="*/ 1724025 h 1738312"/>
                <a:gd name="connsiteX42" fmla="*/ 2440782 w 2755107"/>
                <a:gd name="connsiteY42" fmla="*/ 1738312 h 1738312"/>
                <a:gd name="connsiteX43" fmla="*/ 2412207 w 2755107"/>
                <a:gd name="connsiteY43" fmla="*/ 1738312 h 1738312"/>
                <a:gd name="connsiteX44" fmla="*/ 2388394 w 2755107"/>
                <a:gd name="connsiteY44" fmla="*/ 1719262 h 1738312"/>
                <a:gd name="connsiteX45" fmla="*/ 2343150 w 2755107"/>
                <a:gd name="connsiteY45" fmla="*/ 1681162 h 1738312"/>
                <a:gd name="connsiteX46" fmla="*/ 2302669 w 2755107"/>
                <a:gd name="connsiteY46" fmla="*/ 1650206 h 1738312"/>
                <a:gd name="connsiteX47" fmla="*/ 2262188 w 2755107"/>
                <a:gd name="connsiteY47" fmla="*/ 1631156 h 1738312"/>
                <a:gd name="connsiteX48" fmla="*/ 2088357 w 2755107"/>
                <a:gd name="connsiteY48" fmla="*/ 1624012 h 1738312"/>
                <a:gd name="connsiteX49" fmla="*/ 1245394 w 2755107"/>
                <a:gd name="connsiteY49" fmla="*/ 1626393 h 1738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55107" h="1738312">
                  <a:moveTo>
                    <a:pt x="1245394" y="1626393"/>
                  </a:moveTo>
                  <a:lnTo>
                    <a:pt x="333375" y="1624012"/>
                  </a:lnTo>
                  <a:lnTo>
                    <a:pt x="130969" y="1626393"/>
                  </a:lnTo>
                  <a:lnTo>
                    <a:pt x="104775" y="1621631"/>
                  </a:lnTo>
                  <a:lnTo>
                    <a:pt x="57150" y="1604962"/>
                  </a:lnTo>
                  <a:lnTo>
                    <a:pt x="30957" y="1588293"/>
                  </a:lnTo>
                  <a:lnTo>
                    <a:pt x="11907" y="1566862"/>
                  </a:lnTo>
                  <a:lnTo>
                    <a:pt x="0" y="1543050"/>
                  </a:lnTo>
                  <a:lnTo>
                    <a:pt x="0" y="1504950"/>
                  </a:lnTo>
                  <a:lnTo>
                    <a:pt x="4763" y="1481137"/>
                  </a:lnTo>
                  <a:lnTo>
                    <a:pt x="11907" y="1462087"/>
                  </a:lnTo>
                  <a:lnTo>
                    <a:pt x="30957" y="1445418"/>
                  </a:lnTo>
                  <a:lnTo>
                    <a:pt x="83344" y="1428750"/>
                  </a:lnTo>
                  <a:lnTo>
                    <a:pt x="202407" y="1402556"/>
                  </a:lnTo>
                  <a:lnTo>
                    <a:pt x="357188" y="1376362"/>
                  </a:lnTo>
                  <a:lnTo>
                    <a:pt x="485775" y="1385887"/>
                  </a:lnTo>
                  <a:lnTo>
                    <a:pt x="1069182" y="1378743"/>
                  </a:lnTo>
                  <a:lnTo>
                    <a:pt x="1785938" y="1383506"/>
                  </a:lnTo>
                  <a:lnTo>
                    <a:pt x="1976438" y="1381125"/>
                  </a:lnTo>
                  <a:lnTo>
                    <a:pt x="2421732" y="1381125"/>
                  </a:lnTo>
                  <a:lnTo>
                    <a:pt x="2471738" y="1378743"/>
                  </a:lnTo>
                  <a:lnTo>
                    <a:pt x="2493169" y="1373981"/>
                  </a:lnTo>
                  <a:lnTo>
                    <a:pt x="2512219" y="1354931"/>
                  </a:lnTo>
                  <a:lnTo>
                    <a:pt x="2521744" y="1331118"/>
                  </a:lnTo>
                  <a:lnTo>
                    <a:pt x="2531269" y="1302543"/>
                  </a:lnTo>
                  <a:lnTo>
                    <a:pt x="2533650" y="1266825"/>
                  </a:lnTo>
                  <a:lnTo>
                    <a:pt x="2462213" y="883443"/>
                  </a:lnTo>
                  <a:lnTo>
                    <a:pt x="2393157" y="476250"/>
                  </a:lnTo>
                  <a:lnTo>
                    <a:pt x="2326482" y="92868"/>
                  </a:lnTo>
                  <a:lnTo>
                    <a:pt x="2495550" y="0"/>
                  </a:lnTo>
                  <a:lnTo>
                    <a:pt x="2536032" y="292893"/>
                  </a:lnTo>
                  <a:lnTo>
                    <a:pt x="2595563" y="673893"/>
                  </a:lnTo>
                  <a:lnTo>
                    <a:pt x="2669382" y="1143000"/>
                  </a:lnTo>
                  <a:lnTo>
                    <a:pt x="2700338" y="1200150"/>
                  </a:lnTo>
                  <a:lnTo>
                    <a:pt x="2752725" y="1290637"/>
                  </a:lnTo>
                  <a:lnTo>
                    <a:pt x="2755107" y="1302543"/>
                  </a:lnTo>
                  <a:lnTo>
                    <a:pt x="2736057" y="1388268"/>
                  </a:lnTo>
                  <a:lnTo>
                    <a:pt x="2697957" y="1478756"/>
                  </a:lnTo>
                  <a:lnTo>
                    <a:pt x="2636044" y="1576387"/>
                  </a:lnTo>
                  <a:lnTo>
                    <a:pt x="2557463" y="1664493"/>
                  </a:lnTo>
                  <a:lnTo>
                    <a:pt x="2519363" y="1700212"/>
                  </a:lnTo>
                  <a:lnTo>
                    <a:pt x="2476500" y="1724025"/>
                  </a:lnTo>
                  <a:lnTo>
                    <a:pt x="2440782" y="1738312"/>
                  </a:lnTo>
                  <a:lnTo>
                    <a:pt x="2412207" y="1738312"/>
                  </a:lnTo>
                  <a:lnTo>
                    <a:pt x="2388394" y="1719262"/>
                  </a:lnTo>
                  <a:lnTo>
                    <a:pt x="2343150" y="1681162"/>
                  </a:lnTo>
                  <a:lnTo>
                    <a:pt x="2302669" y="1650206"/>
                  </a:lnTo>
                  <a:lnTo>
                    <a:pt x="2262188" y="1631156"/>
                  </a:lnTo>
                  <a:lnTo>
                    <a:pt x="2088357" y="1624012"/>
                  </a:lnTo>
                  <a:lnTo>
                    <a:pt x="1245394" y="16263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E2CB0F0E-C113-4181-9123-327A5DF05910}"/>
                </a:ext>
              </a:extLst>
            </p:cNvPr>
            <p:cNvSpPr/>
            <p:nvPr/>
          </p:nvSpPr>
          <p:spPr>
            <a:xfrm>
              <a:off x="6184900" y="2389189"/>
              <a:ext cx="1397000" cy="403225"/>
            </a:xfrm>
            <a:custGeom>
              <a:avLst/>
              <a:gdLst>
                <a:gd name="connsiteX0" fmla="*/ 654844 w 1397794"/>
                <a:gd name="connsiteY0" fmla="*/ 304800 h 404812"/>
                <a:gd name="connsiteX1" fmla="*/ 7144 w 1397794"/>
                <a:gd name="connsiteY1" fmla="*/ 404812 h 404812"/>
                <a:gd name="connsiteX2" fmla="*/ 0 w 1397794"/>
                <a:gd name="connsiteY2" fmla="*/ 228600 h 404812"/>
                <a:gd name="connsiteX3" fmla="*/ 578644 w 1397794"/>
                <a:gd name="connsiteY3" fmla="*/ 133350 h 404812"/>
                <a:gd name="connsiteX4" fmla="*/ 1397794 w 1397794"/>
                <a:gd name="connsiteY4" fmla="*/ 0 h 404812"/>
                <a:gd name="connsiteX5" fmla="*/ 1395413 w 1397794"/>
                <a:gd name="connsiteY5" fmla="*/ 188119 h 404812"/>
                <a:gd name="connsiteX6" fmla="*/ 654844 w 1397794"/>
                <a:gd name="connsiteY6" fmla="*/ 304800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794" h="404812">
                  <a:moveTo>
                    <a:pt x="654844" y="304800"/>
                  </a:moveTo>
                  <a:lnTo>
                    <a:pt x="7144" y="404812"/>
                  </a:lnTo>
                  <a:lnTo>
                    <a:pt x="0" y="228600"/>
                  </a:lnTo>
                  <a:lnTo>
                    <a:pt x="578644" y="133350"/>
                  </a:lnTo>
                  <a:lnTo>
                    <a:pt x="1397794" y="0"/>
                  </a:lnTo>
                  <a:cubicBezTo>
                    <a:pt x="1397000" y="62706"/>
                    <a:pt x="1396207" y="125413"/>
                    <a:pt x="1395413" y="188119"/>
                  </a:cubicBezTo>
                  <a:lnTo>
                    <a:pt x="654844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08DAC6CE-2474-4665-952F-B82A9AE0A3B1}"/>
                </a:ext>
              </a:extLst>
            </p:cNvPr>
            <p:cNvSpPr/>
            <p:nvPr/>
          </p:nvSpPr>
          <p:spPr>
            <a:xfrm>
              <a:off x="6186488" y="3103564"/>
              <a:ext cx="1403350" cy="409575"/>
            </a:xfrm>
            <a:custGeom>
              <a:avLst/>
              <a:gdLst>
                <a:gd name="connsiteX0" fmla="*/ 733425 w 1402556"/>
                <a:gd name="connsiteY0" fmla="*/ 288131 h 409575"/>
                <a:gd name="connsiteX1" fmla="*/ 4762 w 1402556"/>
                <a:gd name="connsiteY1" fmla="*/ 409575 h 409575"/>
                <a:gd name="connsiteX2" fmla="*/ 0 w 1402556"/>
                <a:gd name="connsiteY2" fmla="*/ 226219 h 409575"/>
                <a:gd name="connsiteX3" fmla="*/ 1402556 w 1402556"/>
                <a:gd name="connsiteY3" fmla="*/ 0 h 409575"/>
                <a:gd name="connsiteX4" fmla="*/ 1402556 w 1402556"/>
                <a:gd name="connsiteY4" fmla="*/ 188119 h 409575"/>
                <a:gd name="connsiteX5" fmla="*/ 733425 w 1402556"/>
                <a:gd name="connsiteY5" fmla="*/ 288131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2556" h="409575">
                  <a:moveTo>
                    <a:pt x="733425" y="288131"/>
                  </a:moveTo>
                  <a:lnTo>
                    <a:pt x="4762" y="409575"/>
                  </a:lnTo>
                  <a:lnTo>
                    <a:pt x="0" y="226219"/>
                  </a:lnTo>
                  <a:lnTo>
                    <a:pt x="1402556" y="0"/>
                  </a:lnTo>
                  <a:lnTo>
                    <a:pt x="1402556" y="188119"/>
                  </a:lnTo>
                  <a:lnTo>
                    <a:pt x="733425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1">
              <a:extLst>
                <a:ext uri="{FF2B5EF4-FFF2-40B4-BE49-F238E27FC236}">
                  <a16:creationId xmlns:a16="http://schemas.microsoft.com/office/drawing/2014/main" id="{A3909F59-C36A-4C3C-BA75-F07648B7D824}"/>
                </a:ext>
              </a:extLst>
            </p:cNvPr>
            <p:cNvSpPr/>
            <p:nvPr/>
          </p:nvSpPr>
          <p:spPr>
            <a:xfrm>
              <a:off x="6184900" y="3838576"/>
              <a:ext cx="1423988" cy="385763"/>
            </a:xfrm>
            <a:custGeom>
              <a:avLst/>
              <a:gdLst>
                <a:gd name="connsiteX0" fmla="*/ 1076325 w 1423988"/>
                <a:gd name="connsiteY0" fmla="*/ 204788 h 385763"/>
                <a:gd name="connsiteX1" fmla="*/ 683419 w 1423988"/>
                <a:gd name="connsiteY1" fmla="*/ 266700 h 385763"/>
                <a:gd name="connsiteX2" fmla="*/ 626269 w 1423988"/>
                <a:gd name="connsiteY2" fmla="*/ 271463 h 385763"/>
                <a:gd name="connsiteX3" fmla="*/ 4763 w 1423988"/>
                <a:gd name="connsiteY3" fmla="*/ 385763 h 385763"/>
                <a:gd name="connsiteX4" fmla="*/ 0 w 1423988"/>
                <a:gd name="connsiteY4" fmla="*/ 204788 h 385763"/>
                <a:gd name="connsiteX5" fmla="*/ 1414463 w 1423988"/>
                <a:gd name="connsiteY5" fmla="*/ 0 h 385763"/>
                <a:gd name="connsiteX6" fmla="*/ 1423988 w 1423988"/>
                <a:gd name="connsiteY6" fmla="*/ 159544 h 385763"/>
                <a:gd name="connsiteX7" fmla="*/ 1076325 w 1423988"/>
                <a:gd name="connsiteY7" fmla="*/ 204788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3988" h="385763">
                  <a:moveTo>
                    <a:pt x="1076325" y="204788"/>
                  </a:moveTo>
                  <a:lnTo>
                    <a:pt x="683419" y="266700"/>
                  </a:lnTo>
                  <a:lnTo>
                    <a:pt x="626269" y="271463"/>
                  </a:lnTo>
                  <a:lnTo>
                    <a:pt x="4763" y="385763"/>
                  </a:lnTo>
                  <a:lnTo>
                    <a:pt x="0" y="204788"/>
                  </a:lnTo>
                  <a:lnTo>
                    <a:pt x="1414463" y="0"/>
                  </a:lnTo>
                  <a:lnTo>
                    <a:pt x="1423988" y="159544"/>
                  </a:lnTo>
                  <a:lnTo>
                    <a:pt x="10763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9ED03E13-8D09-4CB6-A5D1-20F2C1B416F8}"/>
                </a:ext>
              </a:extLst>
            </p:cNvPr>
            <p:cNvSpPr/>
            <p:nvPr/>
          </p:nvSpPr>
          <p:spPr>
            <a:xfrm>
              <a:off x="4929189" y="4167188"/>
              <a:ext cx="1666875" cy="1814512"/>
            </a:xfrm>
            <a:custGeom>
              <a:avLst/>
              <a:gdLst>
                <a:gd name="connsiteX0" fmla="*/ 1264705 w 1666526"/>
                <a:gd name="connsiteY0" fmla="*/ 973643 h 1813346"/>
                <a:gd name="connsiteX1" fmla="*/ 1112734 w 1666526"/>
                <a:gd name="connsiteY1" fmla="*/ 1156523 h 1813346"/>
                <a:gd name="connsiteX2" fmla="*/ 1012279 w 1666526"/>
                <a:gd name="connsiteY2" fmla="*/ 1259554 h 1813346"/>
                <a:gd name="connsiteX3" fmla="*/ 924703 w 1666526"/>
                <a:gd name="connsiteY3" fmla="*/ 1336827 h 1813346"/>
                <a:gd name="connsiteX4" fmla="*/ 839702 w 1666526"/>
                <a:gd name="connsiteY4" fmla="*/ 1406373 h 1813346"/>
                <a:gd name="connsiteX5" fmla="*/ 746974 w 1666526"/>
                <a:gd name="connsiteY5" fmla="*/ 1483647 h 1813346"/>
                <a:gd name="connsiteX6" fmla="*/ 615610 w 1666526"/>
                <a:gd name="connsiteY6" fmla="*/ 1568647 h 1813346"/>
                <a:gd name="connsiteX7" fmla="*/ 463639 w 1666526"/>
                <a:gd name="connsiteY7" fmla="*/ 1656223 h 1813346"/>
                <a:gd name="connsiteX8" fmla="*/ 314244 w 1666526"/>
                <a:gd name="connsiteY8" fmla="*/ 1725769 h 1813346"/>
                <a:gd name="connsiteX9" fmla="*/ 182880 w 1666526"/>
                <a:gd name="connsiteY9" fmla="*/ 1774709 h 1813346"/>
                <a:gd name="connsiteX10" fmla="*/ 61818 w 1666526"/>
                <a:gd name="connsiteY10" fmla="*/ 1810770 h 1813346"/>
                <a:gd name="connsiteX11" fmla="*/ 30909 w 1666526"/>
                <a:gd name="connsiteY11" fmla="*/ 1813346 h 1813346"/>
                <a:gd name="connsiteX12" fmla="*/ 12879 w 1666526"/>
                <a:gd name="connsiteY12" fmla="*/ 1810770 h 1813346"/>
                <a:gd name="connsiteX13" fmla="*/ 0 w 1666526"/>
                <a:gd name="connsiteY13" fmla="*/ 1800467 h 1813346"/>
                <a:gd name="connsiteX14" fmla="*/ 2576 w 1666526"/>
                <a:gd name="connsiteY14" fmla="*/ 1779861 h 1813346"/>
                <a:gd name="connsiteX15" fmla="*/ 28333 w 1666526"/>
                <a:gd name="connsiteY15" fmla="*/ 1756679 h 1813346"/>
                <a:gd name="connsiteX16" fmla="*/ 218941 w 1666526"/>
                <a:gd name="connsiteY16" fmla="*/ 1653648 h 1813346"/>
                <a:gd name="connsiteX17" fmla="*/ 430154 w 1666526"/>
                <a:gd name="connsiteY17" fmla="*/ 1522283 h 1813346"/>
                <a:gd name="connsiteX18" fmla="*/ 615610 w 1666526"/>
                <a:gd name="connsiteY18" fmla="*/ 1370312 h 1813346"/>
                <a:gd name="connsiteX19" fmla="*/ 749550 w 1666526"/>
                <a:gd name="connsiteY19" fmla="*/ 1246675 h 1813346"/>
                <a:gd name="connsiteX20" fmla="*/ 896369 w 1666526"/>
                <a:gd name="connsiteY20" fmla="*/ 1079250 h 1813346"/>
                <a:gd name="connsiteX21" fmla="*/ 1035461 w 1666526"/>
                <a:gd name="connsiteY21" fmla="*/ 886067 h 1813346"/>
                <a:gd name="connsiteX22" fmla="*/ 1148795 w 1666526"/>
                <a:gd name="connsiteY22" fmla="*/ 721217 h 1813346"/>
                <a:gd name="connsiteX23" fmla="*/ 1264705 w 1666526"/>
                <a:gd name="connsiteY23" fmla="*/ 538337 h 1813346"/>
                <a:gd name="connsiteX24" fmla="*/ 1336827 w 1666526"/>
                <a:gd name="connsiteY24" fmla="*/ 399245 h 1813346"/>
                <a:gd name="connsiteX25" fmla="*/ 1357433 w 1666526"/>
                <a:gd name="connsiteY25" fmla="*/ 352882 h 1813346"/>
                <a:gd name="connsiteX26" fmla="*/ 1365160 w 1666526"/>
                <a:gd name="connsiteY26" fmla="*/ 319396 h 1813346"/>
                <a:gd name="connsiteX27" fmla="*/ 1365160 w 1666526"/>
                <a:gd name="connsiteY27" fmla="*/ 288487 h 1813346"/>
                <a:gd name="connsiteX28" fmla="*/ 1357433 w 1666526"/>
                <a:gd name="connsiteY28" fmla="*/ 257578 h 1813346"/>
                <a:gd name="connsiteX29" fmla="*/ 1339403 w 1666526"/>
                <a:gd name="connsiteY29" fmla="*/ 221517 h 1813346"/>
                <a:gd name="connsiteX30" fmla="*/ 1318796 w 1666526"/>
                <a:gd name="connsiteY30" fmla="*/ 193183 h 1813346"/>
                <a:gd name="connsiteX31" fmla="*/ 1264705 w 1666526"/>
                <a:gd name="connsiteY31" fmla="*/ 149395 h 1813346"/>
                <a:gd name="connsiteX32" fmla="*/ 1174553 w 1666526"/>
                <a:gd name="connsiteY32" fmla="*/ 69546 h 1813346"/>
                <a:gd name="connsiteX33" fmla="*/ 1256978 w 1666526"/>
                <a:gd name="connsiteY33" fmla="*/ 0 h 1813346"/>
                <a:gd name="connsiteX34" fmla="*/ 1393494 w 1666526"/>
                <a:gd name="connsiteY34" fmla="*/ 74698 h 1813346"/>
                <a:gd name="connsiteX35" fmla="*/ 1501676 w 1666526"/>
                <a:gd name="connsiteY35" fmla="*/ 149395 h 1813346"/>
                <a:gd name="connsiteX36" fmla="*/ 1584101 w 1666526"/>
                <a:gd name="connsiteY36" fmla="*/ 208638 h 1813346"/>
                <a:gd name="connsiteX37" fmla="*/ 1615010 w 1666526"/>
                <a:gd name="connsiteY37" fmla="*/ 234396 h 1813346"/>
                <a:gd name="connsiteX38" fmla="*/ 1635617 w 1666526"/>
                <a:gd name="connsiteY38" fmla="*/ 260154 h 1813346"/>
                <a:gd name="connsiteX39" fmla="*/ 1648496 w 1666526"/>
                <a:gd name="connsiteY39" fmla="*/ 283336 h 1813346"/>
                <a:gd name="connsiteX40" fmla="*/ 1661374 w 1666526"/>
                <a:gd name="connsiteY40" fmla="*/ 316821 h 1813346"/>
                <a:gd name="connsiteX41" fmla="*/ 1666526 w 1666526"/>
                <a:gd name="connsiteY41" fmla="*/ 350306 h 1813346"/>
                <a:gd name="connsiteX42" fmla="*/ 1666526 w 1666526"/>
                <a:gd name="connsiteY42" fmla="*/ 388942 h 1813346"/>
                <a:gd name="connsiteX43" fmla="*/ 1656223 w 1666526"/>
                <a:gd name="connsiteY43" fmla="*/ 414700 h 1813346"/>
                <a:gd name="connsiteX44" fmla="*/ 1622738 w 1666526"/>
                <a:gd name="connsiteY44" fmla="*/ 448185 h 1813346"/>
                <a:gd name="connsiteX45" fmla="*/ 1524858 w 1666526"/>
                <a:gd name="connsiteY45" fmla="*/ 587277 h 1813346"/>
                <a:gd name="connsiteX46" fmla="*/ 1393494 w 1666526"/>
                <a:gd name="connsiteY46" fmla="*/ 785612 h 1813346"/>
                <a:gd name="connsiteX47" fmla="*/ 1264705 w 1666526"/>
                <a:gd name="connsiteY47" fmla="*/ 973643 h 18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66526" h="1813346">
                  <a:moveTo>
                    <a:pt x="1264705" y="973643"/>
                  </a:moveTo>
                  <a:lnTo>
                    <a:pt x="1112734" y="1156523"/>
                  </a:lnTo>
                  <a:lnTo>
                    <a:pt x="1012279" y="1259554"/>
                  </a:lnTo>
                  <a:lnTo>
                    <a:pt x="924703" y="1336827"/>
                  </a:lnTo>
                  <a:lnTo>
                    <a:pt x="839702" y="1406373"/>
                  </a:lnTo>
                  <a:lnTo>
                    <a:pt x="746974" y="1483647"/>
                  </a:lnTo>
                  <a:lnTo>
                    <a:pt x="615610" y="1568647"/>
                  </a:lnTo>
                  <a:lnTo>
                    <a:pt x="463639" y="1656223"/>
                  </a:lnTo>
                  <a:lnTo>
                    <a:pt x="314244" y="1725769"/>
                  </a:lnTo>
                  <a:lnTo>
                    <a:pt x="182880" y="1774709"/>
                  </a:lnTo>
                  <a:lnTo>
                    <a:pt x="61818" y="1810770"/>
                  </a:lnTo>
                  <a:lnTo>
                    <a:pt x="30909" y="1813346"/>
                  </a:lnTo>
                  <a:lnTo>
                    <a:pt x="12879" y="1810770"/>
                  </a:lnTo>
                  <a:lnTo>
                    <a:pt x="0" y="1800467"/>
                  </a:lnTo>
                  <a:lnTo>
                    <a:pt x="2576" y="1779861"/>
                  </a:lnTo>
                  <a:lnTo>
                    <a:pt x="28333" y="1756679"/>
                  </a:lnTo>
                  <a:lnTo>
                    <a:pt x="218941" y="1653648"/>
                  </a:lnTo>
                  <a:lnTo>
                    <a:pt x="430154" y="1522283"/>
                  </a:lnTo>
                  <a:lnTo>
                    <a:pt x="615610" y="1370312"/>
                  </a:lnTo>
                  <a:lnTo>
                    <a:pt x="749550" y="1246675"/>
                  </a:lnTo>
                  <a:lnTo>
                    <a:pt x="896369" y="1079250"/>
                  </a:lnTo>
                  <a:lnTo>
                    <a:pt x="1035461" y="886067"/>
                  </a:lnTo>
                  <a:lnTo>
                    <a:pt x="1148795" y="721217"/>
                  </a:lnTo>
                  <a:lnTo>
                    <a:pt x="1264705" y="538337"/>
                  </a:lnTo>
                  <a:lnTo>
                    <a:pt x="1336827" y="399245"/>
                  </a:lnTo>
                  <a:lnTo>
                    <a:pt x="1357433" y="352882"/>
                  </a:lnTo>
                  <a:lnTo>
                    <a:pt x="1365160" y="319396"/>
                  </a:lnTo>
                  <a:lnTo>
                    <a:pt x="1365160" y="288487"/>
                  </a:lnTo>
                  <a:lnTo>
                    <a:pt x="1357433" y="257578"/>
                  </a:lnTo>
                  <a:lnTo>
                    <a:pt x="1339403" y="221517"/>
                  </a:lnTo>
                  <a:lnTo>
                    <a:pt x="1318796" y="193183"/>
                  </a:lnTo>
                  <a:lnTo>
                    <a:pt x="1264705" y="149395"/>
                  </a:lnTo>
                  <a:lnTo>
                    <a:pt x="1174553" y="69546"/>
                  </a:lnTo>
                  <a:lnTo>
                    <a:pt x="1256978" y="0"/>
                  </a:lnTo>
                  <a:lnTo>
                    <a:pt x="1393494" y="74698"/>
                  </a:lnTo>
                  <a:lnTo>
                    <a:pt x="1501676" y="149395"/>
                  </a:lnTo>
                  <a:lnTo>
                    <a:pt x="1584101" y="208638"/>
                  </a:lnTo>
                  <a:lnTo>
                    <a:pt x="1615010" y="234396"/>
                  </a:lnTo>
                  <a:lnTo>
                    <a:pt x="1635617" y="260154"/>
                  </a:lnTo>
                  <a:lnTo>
                    <a:pt x="1648496" y="283336"/>
                  </a:lnTo>
                  <a:lnTo>
                    <a:pt x="1661374" y="316821"/>
                  </a:lnTo>
                  <a:lnTo>
                    <a:pt x="1666526" y="350306"/>
                  </a:lnTo>
                  <a:lnTo>
                    <a:pt x="1666526" y="388942"/>
                  </a:lnTo>
                  <a:lnTo>
                    <a:pt x="1656223" y="414700"/>
                  </a:lnTo>
                  <a:lnTo>
                    <a:pt x="1622738" y="448185"/>
                  </a:lnTo>
                  <a:lnTo>
                    <a:pt x="1524858" y="587277"/>
                  </a:lnTo>
                  <a:lnTo>
                    <a:pt x="1393494" y="785612"/>
                  </a:lnTo>
                  <a:lnTo>
                    <a:pt x="1264705" y="973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3BB59A19-63C9-453B-8EF1-2A81735DA347}"/>
                </a:ext>
              </a:extLst>
            </p:cNvPr>
            <p:cNvSpPr/>
            <p:nvPr/>
          </p:nvSpPr>
          <p:spPr>
            <a:xfrm>
              <a:off x="6708775" y="4064001"/>
              <a:ext cx="1906588" cy="1844675"/>
            </a:xfrm>
            <a:custGeom>
              <a:avLst/>
              <a:gdLst>
                <a:gd name="connsiteX0" fmla="*/ 185456 w 1906073"/>
                <a:gd name="connsiteY0" fmla="*/ 1148796 h 1844255"/>
                <a:gd name="connsiteX1" fmla="*/ 195759 w 1906073"/>
                <a:gd name="connsiteY1" fmla="*/ 728945 h 1844255"/>
                <a:gd name="connsiteX2" fmla="*/ 208638 w 1906073"/>
                <a:gd name="connsiteY2" fmla="*/ 388942 h 1844255"/>
                <a:gd name="connsiteX3" fmla="*/ 198335 w 1906073"/>
                <a:gd name="connsiteY3" fmla="*/ 309093 h 1844255"/>
                <a:gd name="connsiteX4" fmla="*/ 185456 w 1906073"/>
                <a:gd name="connsiteY4" fmla="*/ 244699 h 1844255"/>
                <a:gd name="connsiteX5" fmla="*/ 175153 w 1906073"/>
                <a:gd name="connsiteY5" fmla="*/ 211214 h 1844255"/>
                <a:gd name="connsiteX6" fmla="*/ 154546 w 1906073"/>
                <a:gd name="connsiteY6" fmla="*/ 159698 h 1844255"/>
                <a:gd name="connsiteX7" fmla="*/ 136516 w 1906073"/>
                <a:gd name="connsiteY7" fmla="*/ 126213 h 1844255"/>
                <a:gd name="connsiteX8" fmla="*/ 95304 w 1906073"/>
                <a:gd name="connsiteY8" fmla="*/ 79849 h 1844255"/>
                <a:gd name="connsiteX9" fmla="*/ 0 w 1906073"/>
                <a:gd name="connsiteY9" fmla="*/ 0 h 1844255"/>
                <a:gd name="connsiteX10" fmla="*/ 151971 w 1906073"/>
                <a:gd name="connsiteY10" fmla="*/ 7728 h 1844255"/>
                <a:gd name="connsiteX11" fmla="*/ 280759 w 1906073"/>
                <a:gd name="connsiteY11" fmla="*/ 77274 h 1844255"/>
                <a:gd name="connsiteX12" fmla="*/ 321972 w 1906073"/>
                <a:gd name="connsiteY12" fmla="*/ 100456 h 1844255"/>
                <a:gd name="connsiteX13" fmla="*/ 365760 w 1906073"/>
                <a:gd name="connsiteY13" fmla="*/ 126213 h 1844255"/>
                <a:gd name="connsiteX14" fmla="*/ 401821 w 1906073"/>
                <a:gd name="connsiteY14" fmla="*/ 151971 h 1844255"/>
                <a:gd name="connsiteX15" fmla="*/ 445609 w 1906073"/>
                <a:gd name="connsiteY15" fmla="*/ 193183 h 1844255"/>
                <a:gd name="connsiteX16" fmla="*/ 473943 w 1906073"/>
                <a:gd name="connsiteY16" fmla="*/ 221517 h 1844255"/>
                <a:gd name="connsiteX17" fmla="*/ 489397 w 1906073"/>
                <a:gd name="connsiteY17" fmla="*/ 242123 h 1844255"/>
                <a:gd name="connsiteX18" fmla="*/ 502276 w 1906073"/>
                <a:gd name="connsiteY18" fmla="*/ 265305 h 1844255"/>
                <a:gd name="connsiteX19" fmla="*/ 504852 w 1906073"/>
                <a:gd name="connsiteY19" fmla="*/ 291063 h 1844255"/>
                <a:gd name="connsiteX20" fmla="*/ 486821 w 1906073"/>
                <a:gd name="connsiteY20" fmla="*/ 340003 h 1844255"/>
                <a:gd name="connsiteX21" fmla="*/ 455912 w 1906073"/>
                <a:gd name="connsiteY21" fmla="*/ 406973 h 1844255"/>
                <a:gd name="connsiteX22" fmla="*/ 443033 w 1906073"/>
                <a:gd name="connsiteY22" fmla="*/ 437882 h 1844255"/>
                <a:gd name="connsiteX23" fmla="*/ 409548 w 1906073"/>
                <a:gd name="connsiteY23" fmla="*/ 607883 h 1844255"/>
                <a:gd name="connsiteX24" fmla="*/ 404397 w 1906073"/>
                <a:gd name="connsiteY24" fmla="*/ 708338 h 1844255"/>
                <a:gd name="connsiteX25" fmla="*/ 404397 w 1906073"/>
                <a:gd name="connsiteY25" fmla="*/ 878340 h 1844255"/>
                <a:gd name="connsiteX26" fmla="*/ 404397 w 1906073"/>
                <a:gd name="connsiteY26" fmla="*/ 1079250 h 1844255"/>
                <a:gd name="connsiteX27" fmla="*/ 409548 w 1906073"/>
                <a:gd name="connsiteY27" fmla="*/ 1192584 h 1844255"/>
                <a:gd name="connsiteX28" fmla="*/ 419851 w 1906073"/>
                <a:gd name="connsiteY28" fmla="*/ 1323949 h 1844255"/>
                <a:gd name="connsiteX29" fmla="*/ 435306 w 1906073"/>
                <a:gd name="connsiteY29" fmla="*/ 1385767 h 1844255"/>
                <a:gd name="connsiteX30" fmla="*/ 448185 w 1906073"/>
                <a:gd name="connsiteY30" fmla="*/ 1434707 h 1844255"/>
                <a:gd name="connsiteX31" fmla="*/ 463639 w 1906073"/>
                <a:gd name="connsiteY31" fmla="*/ 1468192 h 1844255"/>
                <a:gd name="connsiteX32" fmla="*/ 489397 w 1906073"/>
                <a:gd name="connsiteY32" fmla="*/ 1504253 h 1844255"/>
                <a:gd name="connsiteX33" fmla="*/ 522882 w 1906073"/>
                <a:gd name="connsiteY33" fmla="*/ 1535162 h 1844255"/>
                <a:gd name="connsiteX34" fmla="*/ 556367 w 1906073"/>
                <a:gd name="connsiteY34" fmla="*/ 1550617 h 1844255"/>
                <a:gd name="connsiteX35" fmla="*/ 607883 w 1906073"/>
                <a:gd name="connsiteY35" fmla="*/ 1573799 h 1844255"/>
                <a:gd name="connsiteX36" fmla="*/ 664550 w 1906073"/>
                <a:gd name="connsiteY36" fmla="*/ 1591829 h 1844255"/>
                <a:gd name="connsiteX37" fmla="*/ 736672 w 1906073"/>
                <a:gd name="connsiteY37" fmla="*/ 1602132 h 1844255"/>
                <a:gd name="connsiteX38" fmla="*/ 829399 w 1906073"/>
                <a:gd name="connsiteY38" fmla="*/ 1615011 h 1844255"/>
                <a:gd name="connsiteX39" fmla="*/ 989097 w 1906073"/>
                <a:gd name="connsiteY39" fmla="*/ 1620163 h 1844255"/>
                <a:gd name="connsiteX40" fmla="*/ 1280160 w 1906073"/>
                <a:gd name="connsiteY40" fmla="*/ 1612435 h 1844255"/>
                <a:gd name="connsiteX41" fmla="*/ 1372888 w 1906073"/>
                <a:gd name="connsiteY41" fmla="*/ 1602132 h 1844255"/>
                <a:gd name="connsiteX42" fmla="*/ 1434706 w 1906073"/>
                <a:gd name="connsiteY42" fmla="*/ 1581526 h 1844255"/>
                <a:gd name="connsiteX43" fmla="*/ 1483646 w 1906073"/>
                <a:gd name="connsiteY43" fmla="*/ 1550617 h 1844255"/>
                <a:gd name="connsiteX44" fmla="*/ 1517131 w 1906073"/>
                <a:gd name="connsiteY44" fmla="*/ 1506829 h 1844255"/>
                <a:gd name="connsiteX45" fmla="*/ 1800466 w 1906073"/>
                <a:gd name="connsiteY45" fmla="*/ 1491374 h 1844255"/>
                <a:gd name="connsiteX46" fmla="*/ 1836527 w 1906073"/>
                <a:gd name="connsiteY46" fmla="*/ 1545465 h 1844255"/>
                <a:gd name="connsiteX47" fmla="*/ 1862285 w 1906073"/>
                <a:gd name="connsiteY47" fmla="*/ 1576374 h 1844255"/>
                <a:gd name="connsiteX48" fmla="*/ 1880316 w 1906073"/>
                <a:gd name="connsiteY48" fmla="*/ 1599556 h 1844255"/>
                <a:gd name="connsiteX49" fmla="*/ 1893194 w 1906073"/>
                <a:gd name="connsiteY49" fmla="*/ 1627890 h 1844255"/>
                <a:gd name="connsiteX50" fmla="*/ 1903497 w 1906073"/>
                <a:gd name="connsiteY50" fmla="*/ 1687133 h 1844255"/>
                <a:gd name="connsiteX51" fmla="*/ 1906073 w 1906073"/>
                <a:gd name="connsiteY51" fmla="*/ 1723194 h 1844255"/>
                <a:gd name="connsiteX52" fmla="*/ 1893194 w 1906073"/>
                <a:gd name="connsiteY52" fmla="*/ 1743800 h 1844255"/>
                <a:gd name="connsiteX53" fmla="*/ 1877740 w 1906073"/>
                <a:gd name="connsiteY53" fmla="*/ 1759254 h 1844255"/>
                <a:gd name="connsiteX54" fmla="*/ 1826224 w 1906073"/>
                <a:gd name="connsiteY54" fmla="*/ 1782436 h 1844255"/>
                <a:gd name="connsiteX55" fmla="*/ 1736072 w 1906073"/>
                <a:gd name="connsiteY55" fmla="*/ 1808194 h 1844255"/>
                <a:gd name="connsiteX56" fmla="*/ 1486222 w 1906073"/>
                <a:gd name="connsiteY56" fmla="*/ 1833952 h 1844255"/>
                <a:gd name="connsiteX57" fmla="*/ 1210614 w 1906073"/>
                <a:gd name="connsiteY57" fmla="*/ 1844255 h 1844255"/>
                <a:gd name="connsiteX58" fmla="*/ 994249 w 1906073"/>
                <a:gd name="connsiteY58" fmla="*/ 1841679 h 1844255"/>
                <a:gd name="connsiteX59" fmla="*/ 852581 w 1906073"/>
                <a:gd name="connsiteY59" fmla="*/ 1831376 h 1844255"/>
                <a:gd name="connsiteX60" fmla="*/ 713490 w 1906073"/>
                <a:gd name="connsiteY60" fmla="*/ 1810770 h 1844255"/>
                <a:gd name="connsiteX61" fmla="*/ 551216 w 1906073"/>
                <a:gd name="connsiteY61" fmla="*/ 1774709 h 1844255"/>
                <a:gd name="connsiteX62" fmla="*/ 461064 w 1906073"/>
                <a:gd name="connsiteY62" fmla="*/ 1741224 h 1844255"/>
                <a:gd name="connsiteX63" fmla="*/ 381215 w 1906073"/>
                <a:gd name="connsiteY63" fmla="*/ 1697436 h 1844255"/>
                <a:gd name="connsiteX64" fmla="*/ 316820 w 1906073"/>
                <a:gd name="connsiteY64" fmla="*/ 1645920 h 1844255"/>
                <a:gd name="connsiteX65" fmla="*/ 273032 w 1906073"/>
                <a:gd name="connsiteY65" fmla="*/ 1594405 h 1844255"/>
                <a:gd name="connsiteX66" fmla="*/ 236971 w 1906073"/>
                <a:gd name="connsiteY66" fmla="*/ 1530011 h 1844255"/>
                <a:gd name="connsiteX67" fmla="*/ 213789 w 1906073"/>
                <a:gd name="connsiteY67" fmla="*/ 1452737 h 1844255"/>
                <a:gd name="connsiteX68" fmla="*/ 193183 w 1906073"/>
                <a:gd name="connsiteY68" fmla="*/ 1360009 h 1844255"/>
                <a:gd name="connsiteX69" fmla="*/ 185456 w 1906073"/>
                <a:gd name="connsiteY69" fmla="*/ 1148796 h 1844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06073" h="1844255">
                  <a:moveTo>
                    <a:pt x="185456" y="1148796"/>
                  </a:moveTo>
                  <a:lnTo>
                    <a:pt x="195759" y="728945"/>
                  </a:lnTo>
                  <a:lnTo>
                    <a:pt x="208638" y="388942"/>
                  </a:lnTo>
                  <a:lnTo>
                    <a:pt x="198335" y="309093"/>
                  </a:lnTo>
                  <a:lnTo>
                    <a:pt x="185456" y="244699"/>
                  </a:lnTo>
                  <a:lnTo>
                    <a:pt x="175153" y="211214"/>
                  </a:lnTo>
                  <a:lnTo>
                    <a:pt x="154546" y="159698"/>
                  </a:lnTo>
                  <a:lnTo>
                    <a:pt x="136516" y="126213"/>
                  </a:lnTo>
                  <a:lnTo>
                    <a:pt x="95304" y="79849"/>
                  </a:lnTo>
                  <a:lnTo>
                    <a:pt x="0" y="0"/>
                  </a:lnTo>
                  <a:lnTo>
                    <a:pt x="151971" y="7728"/>
                  </a:lnTo>
                  <a:lnTo>
                    <a:pt x="280759" y="77274"/>
                  </a:lnTo>
                  <a:lnTo>
                    <a:pt x="321972" y="100456"/>
                  </a:lnTo>
                  <a:lnTo>
                    <a:pt x="365760" y="126213"/>
                  </a:lnTo>
                  <a:lnTo>
                    <a:pt x="401821" y="151971"/>
                  </a:lnTo>
                  <a:lnTo>
                    <a:pt x="445609" y="193183"/>
                  </a:lnTo>
                  <a:lnTo>
                    <a:pt x="473943" y="221517"/>
                  </a:lnTo>
                  <a:lnTo>
                    <a:pt x="489397" y="242123"/>
                  </a:lnTo>
                  <a:lnTo>
                    <a:pt x="502276" y="265305"/>
                  </a:lnTo>
                  <a:lnTo>
                    <a:pt x="504852" y="291063"/>
                  </a:lnTo>
                  <a:lnTo>
                    <a:pt x="486821" y="340003"/>
                  </a:lnTo>
                  <a:lnTo>
                    <a:pt x="455912" y="406973"/>
                  </a:lnTo>
                  <a:lnTo>
                    <a:pt x="443033" y="437882"/>
                  </a:lnTo>
                  <a:lnTo>
                    <a:pt x="409548" y="607883"/>
                  </a:lnTo>
                  <a:lnTo>
                    <a:pt x="404397" y="708338"/>
                  </a:lnTo>
                  <a:lnTo>
                    <a:pt x="404397" y="878340"/>
                  </a:lnTo>
                  <a:lnTo>
                    <a:pt x="404397" y="1079250"/>
                  </a:lnTo>
                  <a:lnTo>
                    <a:pt x="409548" y="1192584"/>
                  </a:lnTo>
                  <a:lnTo>
                    <a:pt x="419851" y="1323949"/>
                  </a:lnTo>
                  <a:lnTo>
                    <a:pt x="435306" y="1385767"/>
                  </a:lnTo>
                  <a:lnTo>
                    <a:pt x="448185" y="1434707"/>
                  </a:lnTo>
                  <a:lnTo>
                    <a:pt x="463639" y="1468192"/>
                  </a:lnTo>
                  <a:lnTo>
                    <a:pt x="489397" y="1504253"/>
                  </a:lnTo>
                  <a:lnTo>
                    <a:pt x="522882" y="1535162"/>
                  </a:lnTo>
                  <a:lnTo>
                    <a:pt x="556367" y="1550617"/>
                  </a:lnTo>
                  <a:lnTo>
                    <a:pt x="607883" y="1573799"/>
                  </a:lnTo>
                  <a:lnTo>
                    <a:pt x="664550" y="1591829"/>
                  </a:lnTo>
                  <a:lnTo>
                    <a:pt x="736672" y="1602132"/>
                  </a:lnTo>
                  <a:lnTo>
                    <a:pt x="829399" y="1615011"/>
                  </a:lnTo>
                  <a:lnTo>
                    <a:pt x="989097" y="1620163"/>
                  </a:lnTo>
                  <a:lnTo>
                    <a:pt x="1280160" y="1612435"/>
                  </a:lnTo>
                  <a:lnTo>
                    <a:pt x="1372888" y="1602132"/>
                  </a:lnTo>
                  <a:lnTo>
                    <a:pt x="1434706" y="1581526"/>
                  </a:lnTo>
                  <a:lnTo>
                    <a:pt x="1483646" y="1550617"/>
                  </a:lnTo>
                  <a:lnTo>
                    <a:pt x="1517131" y="1506829"/>
                  </a:lnTo>
                  <a:lnTo>
                    <a:pt x="1800466" y="1491374"/>
                  </a:lnTo>
                  <a:lnTo>
                    <a:pt x="1836527" y="1545465"/>
                  </a:lnTo>
                  <a:lnTo>
                    <a:pt x="1862285" y="1576374"/>
                  </a:lnTo>
                  <a:lnTo>
                    <a:pt x="1880316" y="1599556"/>
                  </a:lnTo>
                  <a:lnTo>
                    <a:pt x="1893194" y="1627890"/>
                  </a:lnTo>
                  <a:lnTo>
                    <a:pt x="1903497" y="1687133"/>
                  </a:lnTo>
                  <a:lnTo>
                    <a:pt x="1906073" y="1723194"/>
                  </a:lnTo>
                  <a:lnTo>
                    <a:pt x="1893194" y="1743800"/>
                  </a:lnTo>
                  <a:lnTo>
                    <a:pt x="1877740" y="1759254"/>
                  </a:lnTo>
                  <a:lnTo>
                    <a:pt x="1826224" y="1782436"/>
                  </a:lnTo>
                  <a:lnTo>
                    <a:pt x="1736072" y="1808194"/>
                  </a:lnTo>
                  <a:lnTo>
                    <a:pt x="1486222" y="1833952"/>
                  </a:lnTo>
                  <a:lnTo>
                    <a:pt x="1210614" y="1844255"/>
                  </a:lnTo>
                  <a:lnTo>
                    <a:pt x="994249" y="1841679"/>
                  </a:lnTo>
                  <a:lnTo>
                    <a:pt x="852581" y="1831376"/>
                  </a:lnTo>
                  <a:lnTo>
                    <a:pt x="713490" y="1810770"/>
                  </a:lnTo>
                  <a:lnTo>
                    <a:pt x="551216" y="1774709"/>
                  </a:lnTo>
                  <a:lnTo>
                    <a:pt x="461064" y="1741224"/>
                  </a:lnTo>
                  <a:lnTo>
                    <a:pt x="381215" y="1697436"/>
                  </a:lnTo>
                  <a:lnTo>
                    <a:pt x="316820" y="1645920"/>
                  </a:lnTo>
                  <a:lnTo>
                    <a:pt x="273032" y="1594405"/>
                  </a:lnTo>
                  <a:lnTo>
                    <a:pt x="236971" y="1530011"/>
                  </a:lnTo>
                  <a:lnTo>
                    <a:pt x="213789" y="1452737"/>
                  </a:lnTo>
                  <a:lnTo>
                    <a:pt x="193183" y="1360009"/>
                  </a:lnTo>
                  <a:lnTo>
                    <a:pt x="185456" y="11487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0097B296-5795-4C5C-9795-4A787FF921E2}"/>
                </a:ext>
              </a:extLst>
            </p:cNvPr>
            <p:cNvSpPr/>
            <p:nvPr/>
          </p:nvSpPr>
          <p:spPr>
            <a:xfrm>
              <a:off x="8220075" y="4824413"/>
              <a:ext cx="304800" cy="804862"/>
            </a:xfrm>
            <a:custGeom>
              <a:avLst/>
              <a:gdLst>
                <a:gd name="connsiteX0" fmla="*/ 238125 w 304800"/>
                <a:gd name="connsiteY0" fmla="*/ 254793 h 804862"/>
                <a:gd name="connsiteX1" fmla="*/ 250031 w 304800"/>
                <a:gd name="connsiteY1" fmla="*/ 504825 h 804862"/>
                <a:gd name="connsiteX2" fmla="*/ 261938 w 304800"/>
                <a:gd name="connsiteY2" fmla="*/ 592931 h 804862"/>
                <a:gd name="connsiteX3" fmla="*/ 304800 w 304800"/>
                <a:gd name="connsiteY3" fmla="*/ 790575 h 804862"/>
                <a:gd name="connsiteX4" fmla="*/ 0 w 304800"/>
                <a:gd name="connsiteY4" fmla="*/ 804862 h 804862"/>
                <a:gd name="connsiteX5" fmla="*/ 7144 w 304800"/>
                <a:gd name="connsiteY5" fmla="*/ 745331 h 804862"/>
                <a:gd name="connsiteX6" fmla="*/ 26194 w 304800"/>
                <a:gd name="connsiteY6" fmla="*/ 711993 h 804862"/>
                <a:gd name="connsiteX7" fmla="*/ 47625 w 304800"/>
                <a:gd name="connsiteY7" fmla="*/ 671512 h 804862"/>
                <a:gd name="connsiteX8" fmla="*/ 69056 w 304800"/>
                <a:gd name="connsiteY8" fmla="*/ 614362 h 804862"/>
                <a:gd name="connsiteX9" fmla="*/ 95250 w 304800"/>
                <a:gd name="connsiteY9" fmla="*/ 507206 h 804862"/>
                <a:gd name="connsiteX10" fmla="*/ 126206 w 304800"/>
                <a:gd name="connsiteY10" fmla="*/ 361950 h 804862"/>
                <a:gd name="connsiteX11" fmla="*/ 161925 w 304800"/>
                <a:gd name="connsiteY11" fmla="*/ 176212 h 804862"/>
                <a:gd name="connsiteX12" fmla="*/ 183356 w 304800"/>
                <a:gd name="connsiteY12" fmla="*/ 50006 h 804862"/>
                <a:gd name="connsiteX13" fmla="*/ 188119 w 304800"/>
                <a:gd name="connsiteY13" fmla="*/ 21431 h 804862"/>
                <a:gd name="connsiteX14" fmla="*/ 192881 w 304800"/>
                <a:gd name="connsiteY14" fmla="*/ 7143 h 804862"/>
                <a:gd name="connsiteX15" fmla="*/ 204788 w 304800"/>
                <a:gd name="connsiteY15" fmla="*/ 2381 h 804862"/>
                <a:gd name="connsiteX16" fmla="*/ 221456 w 304800"/>
                <a:gd name="connsiteY16" fmla="*/ 0 h 804862"/>
                <a:gd name="connsiteX17" fmla="*/ 238125 w 304800"/>
                <a:gd name="connsiteY17" fmla="*/ 7143 h 804862"/>
                <a:gd name="connsiteX18" fmla="*/ 242888 w 304800"/>
                <a:gd name="connsiteY18" fmla="*/ 38100 h 804862"/>
                <a:gd name="connsiteX19" fmla="*/ 238125 w 304800"/>
                <a:gd name="connsiteY19" fmla="*/ 254793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800" h="804862">
                  <a:moveTo>
                    <a:pt x="238125" y="254793"/>
                  </a:moveTo>
                  <a:lnTo>
                    <a:pt x="250031" y="504825"/>
                  </a:lnTo>
                  <a:lnTo>
                    <a:pt x="261938" y="592931"/>
                  </a:lnTo>
                  <a:lnTo>
                    <a:pt x="304800" y="790575"/>
                  </a:lnTo>
                  <a:lnTo>
                    <a:pt x="0" y="804862"/>
                  </a:lnTo>
                  <a:lnTo>
                    <a:pt x="7144" y="745331"/>
                  </a:lnTo>
                  <a:lnTo>
                    <a:pt x="26194" y="711993"/>
                  </a:lnTo>
                  <a:lnTo>
                    <a:pt x="47625" y="671512"/>
                  </a:lnTo>
                  <a:lnTo>
                    <a:pt x="69056" y="614362"/>
                  </a:lnTo>
                  <a:lnTo>
                    <a:pt x="95250" y="507206"/>
                  </a:lnTo>
                  <a:lnTo>
                    <a:pt x="126206" y="361950"/>
                  </a:lnTo>
                  <a:lnTo>
                    <a:pt x="161925" y="176212"/>
                  </a:lnTo>
                  <a:lnTo>
                    <a:pt x="183356" y="50006"/>
                  </a:lnTo>
                  <a:lnTo>
                    <a:pt x="188119" y="21431"/>
                  </a:lnTo>
                  <a:lnTo>
                    <a:pt x="192881" y="7143"/>
                  </a:lnTo>
                  <a:lnTo>
                    <a:pt x="204788" y="2381"/>
                  </a:lnTo>
                  <a:lnTo>
                    <a:pt x="221456" y="0"/>
                  </a:lnTo>
                  <a:lnTo>
                    <a:pt x="238125" y="7143"/>
                  </a:lnTo>
                  <a:lnTo>
                    <a:pt x="242888" y="38100"/>
                  </a:lnTo>
                  <a:lnTo>
                    <a:pt x="23812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537800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99DFFB5-2AD8-4D78-9B63-5ACD2FA537AA}"/>
              </a:ext>
            </a:extLst>
          </p:cNvPr>
          <p:cNvSpPr/>
          <p:nvPr/>
        </p:nvSpPr>
        <p:spPr>
          <a:xfrm>
            <a:off x="3686175" y="1774825"/>
            <a:ext cx="1079500" cy="1333500"/>
          </a:xfrm>
          <a:custGeom>
            <a:avLst/>
            <a:gdLst>
              <a:gd name="connsiteX0" fmla="*/ 911225 w 1079500"/>
              <a:gd name="connsiteY0" fmla="*/ 495300 h 1333500"/>
              <a:gd name="connsiteX1" fmla="*/ 857250 w 1079500"/>
              <a:gd name="connsiteY1" fmla="*/ 584200 h 1333500"/>
              <a:gd name="connsiteX2" fmla="*/ 803275 w 1079500"/>
              <a:gd name="connsiteY2" fmla="*/ 654050 h 1333500"/>
              <a:gd name="connsiteX3" fmla="*/ 742950 w 1079500"/>
              <a:gd name="connsiteY3" fmla="*/ 730250 h 1333500"/>
              <a:gd name="connsiteX4" fmla="*/ 619125 w 1079500"/>
              <a:gd name="connsiteY4" fmla="*/ 873125 h 1333500"/>
              <a:gd name="connsiteX5" fmla="*/ 425450 w 1079500"/>
              <a:gd name="connsiteY5" fmla="*/ 1041400 h 1333500"/>
              <a:gd name="connsiteX6" fmla="*/ 200025 w 1079500"/>
              <a:gd name="connsiteY6" fmla="*/ 1219200 h 1333500"/>
              <a:gd name="connsiteX7" fmla="*/ 53975 w 1079500"/>
              <a:gd name="connsiteY7" fmla="*/ 1323975 h 1333500"/>
              <a:gd name="connsiteX8" fmla="*/ 28575 w 1079500"/>
              <a:gd name="connsiteY8" fmla="*/ 1333500 h 1333500"/>
              <a:gd name="connsiteX9" fmla="*/ 6350 w 1079500"/>
              <a:gd name="connsiteY9" fmla="*/ 1333500 h 1333500"/>
              <a:gd name="connsiteX10" fmla="*/ 0 w 1079500"/>
              <a:gd name="connsiteY10" fmla="*/ 1323975 h 1333500"/>
              <a:gd name="connsiteX11" fmla="*/ 3175 w 1079500"/>
              <a:gd name="connsiteY11" fmla="*/ 1308100 h 1333500"/>
              <a:gd name="connsiteX12" fmla="*/ 9525 w 1079500"/>
              <a:gd name="connsiteY12" fmla="*/ 1285875 h 1333500"/>
              <a:gd name="connsiteX13" fmla="*/ 22225 w 1079500"/>
              <a:gd name="connsiteY13" fmla="*/ 1263650 h 1333500"/>
              <a:gd name="connsiteX14" fmla="*/ 114300 w 1079500"/>
              <a:gd name="connsiteY14" fmla="*/ 1171575 h 1333500"/>
              <a:gd name="connsiteX15" fmla="*/ 231775 w 1079500"/>
              <a:gd name="connsiteY15" fmla="*/ 1047750 h 1333500"/>
              <a:gd name="connsiteX16" fmla="*/ 339725 w 1079500"/>
              <a:gd name="connsiteY16" fmla="*/ 920750 h 1333500"/>
              <a:gd name="connsiteX17" fmla="*/ 454025 w 1079500"/>
              <a:gd name="connsiteY17" fmla="*/ 774700 h 1333500"/>
              <a:gd name="connsiteX18" fmla="*/ 577850 w 1079500"/>
              <a:gd name="connsiteY18" fmla="*/ 590550 h 1333500"/>
              <a:gd name="connsiteX19" fmla="*/ 676275 w 1079500"/>
              <a:gd name="connsiteY19" fmla="*/ 419100 h 1333500"/>
              <a:gd name="connsiteX20" fmla="*/ 746125 w 1079500"/>
              <a:gd name="connsiteY20" fmla="*/ 273050 h 1333500"/>
              <a:gd name="connsiteX21" fmla="*/ 774700 w 1079500"/>
              <a:gd name="connsiteY21" fmla="*/ 206375 h 1333500"/>
              <a:gd name="connsiteX22" fmla="*/ 781050 w 1079500"/>
              <a:gd name="connsiteY22" fmla="*/ 168275 h 1333500"/>
              <a:gd name="connsiteX23" fmla="*/ 777875 w 1079500"/>
              <a:gd name="connsiteY23" fmla="*/ 139700 h 1333500"/>
              <a:gd name="connsiteX24" fmla="*/ 765175 w 1079500"/>
              <a:gd name="connsiteY24" fmla="*/ 104775 h 1333500"/>
              <a:gd name="connsiteX25" fmla="*/ 733425 w 1079500"/>
              <a:gd name="connsiteY25" fmla="*/ 63500 h 1333500"/>
              <a:gd name="connsiteX26" fmla="*/ 695325 w 1079500"/>
              <a:gd name="connsiteY26" fmla="*/ 31750 h 1333500"/>
              <a:gd name="connsiteX27" fmla="*/ 692150 w 1079500"/>
              <a:gd name="connsiteY27" fmla="*/ 22225 h 1333500"/>
              <a:gd name="connsiteX28" fmla="*/ 698500 w 1079500"/>
              <a:gd name="connsiteY28" fmla="*/ 6350 h 1333500"/>
              <a:gd name="connsiteX29" fmla="*/ 730250 w 1079500"/>
              <a:gd name="connsiteY29" fmla="*/ 0 h 1333500"/>
              <a:gd name="connsiteX30" fmla="*/ 768350 w 1079500"/>
              <a:gd name="connsiteY30" fmla="*/ 0 h 1333500"/>
              <a:gd name="connsiteX31" fmla="*/ 835025 w 1079500"/>
              <a:gd name="connsiteY31" fmla="*/ 12700 h 1333500"/>
              <a:gd name="connsiteX32" fmla="*/ 882650 w 1079500"/>
              <a:gd name="connsiteY32" fmla="*/ 31750 h 1333500"/>
              <a:gd name="connsiteX33" fmla="*/ 927100 w 1079500"/>
              <a:gd name="connsiteY33" fmla="*/ 63500 h 1333500"/>
              <a:gd name="connsiteX34" fmla="*/ 996950 w 1079500"/>
              <a:gd name="connsiteY34" fmla="*/ 123825 h 1333500"/>
              <a:gd name="connsiteX35" fmla="*/ 1066800 w 1079500"/>
              <a:gd name="connsiteY35" fmla="*/ 203200 h 1333500"/>
              <a:gd name="connsiteX36" fmla="*/ 1079500 w 1079500"/>
              <a:gd name="connsiteY36" fmla="*/ 241300 h 1333500"/>
              <a:gd name="connsiteX37" fmla="*/ 1079500 w 1079500"/>
              <a:gd name="connsiteY37" fmla="*/ 257175 h 1333500"/>
              <a:gd name="connsiteX38" fmla="*/ 1073150 w 1079500"/>
              <a:gd name="connsiteY38" fmla="*/ 276225 h 1333500"/>
              <a:gd name="connsiteX39" fmla="*/ 1060450 w 1079500"/>
              <a:gd name="connsiteY39" fmla="*/ 295275 h 1333500"/>
              <a:gd name="connsiteX40" fmla="*/ 1041400 w 1079500"/>
              <a:gd name="connsiteY40" fmla="*/ 317500 h 1333500"/>
              <a:gd name="connsiteX41" fmla="*/ 1019175 w 1079500"/>
              <a:gd name="connsiteY41" fmla="*/ 342900 h 1333500"/>
              <a:gd name="connsiteX42" fmla="*/ 990600 w 1079500"/>
              <a:gd name="connsiteY42" fmla="*/ 361950 h 1333500"/>
              <a:gd name="connsiteX43" fmla="*/ 952500 w 1079500"/>
              <a:gd name="connsiteY43" fmla="*/ 434975 h 1333500"/>
              <a:gd name="connsiteX44" fmla="*/ 911225 w 1079500"/>
              <a:gd name="connsiteY44" fmla="*/ 495300 h 13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79500" h="1333500">
                <a:moveTo>
                  <a:pt x="911225" y="495300"/>
                </a:moveTo>
                <a:lnTo>
                  <a:pt x="857250" y="584200"/>
                </a:lnTo>
                <a:lnTo>
                  <a:pt x="803275" y="654050"/>
                </a:lnTo>
                <a:lnTo>
                  <a:pt x="742950" y="730250"/>
                </a:lnTo>
                <a:lnTo>
                  <a:pt x="619125" y="873125"/>
                </a:lnTo>
                <a:lnTo>
                  <a:pt x="425450" y="1041400"/>
                </a:lnTo>
                <a:lnTo>
                  <a:pt x="200025" y="1219200"/>
                </a:lnTo>
                <a:lnTo>
                  <a:pt x="53975" y="1323975"/>
                </a:lnTo>
                <a:lnTo>
                  <a:pt x="28575" y="1333500"/>
                </a:lnTo>
                <a:lnTo>
                  <a:pt x="6350" y="1333500"/>
                </a:lnTo>
                <a:lnTo>
                  <a:pt x="0" y="1323975"/>
                </a:lnTo>
                <a:lnTo>
                  <a:pt x="3175" y="1308100"/>
                </a:lnTo>
                <a:lnTo>
                  <a:pt x="9525" y="1285875"/>
                </a:lnTo>
                <a:lnTo>
                  <a:pt x="22225" y="1263650"/>
                </a:lnTo>
                <a:lnTo>
                  <a:pt x="114300" y="1171575"/>
                </a:lnTo>
                <a:lnTo>
                  <a:pt x="231775" y="1047750"/>
                </a:lnTo>
                <a:lnTo>
                  <a:pt x="339725" y="920750"/>
                </a:lnTo>
                <a:lnTo>
                  <a:pt x="454025" y="774700"/>
                </a:lnTo>
                <a:lnTo>
                  <a:pt x="577850" y="590550"/>
                </a:lnTo>
                <a:lnTo>
                  <a:pt x="676275" y="419100"/>
                </a:lnTo>
                <a:lnTo>
                  <a:pt x="746125" y="273050"/>
                </a:lnTo>
                <a:lnTo>
                  <a:pt x="774700" y="206375"/>
                </a:lnTo>
                <a:lnTo>
                  <a:pt x="781050" y="168275"/>
                </a:lnTo>
                <a:lnTo>
                  <a:pt x="777875" y="139700"/>
                </a:lnTo>
                <a:lnTo>
                  <a:pt x="765175" y="104775"/>
                </a:lnTo>
                <a:lnTo>
                  <a:pt x="733425" y="63500"/>
                </a:lnTo>
                <a:lnTo>
                  <a:pt x="695325" y="31750"/>
                </a:lnTo>
                <a:lnTo>
                  <a:pt x="692150" y="22225"/>
                </a:lnTo>
                <a:lnTo>
                  <a:pt x="698500" y="6350"/>
                </a:lnTo>
                <a:lnTo>
                  <a:pt x="730250" y="0"/>
                </a:lnTo>
                <a:lnTo>
                  <a:pt x="768350" y="0"/>
                </a:lnTo>
                <a:lnTo>
                  <a:pt x="835025" y="12700"/>
                </a:lnTo>
                <a:lnTo>
                  <a:pt x="882650" y="31750"/>
                </a:lnTo>
                <a:lnTo>
                  <a:pt x="927100" y="63500"/>
                </a:lnTo>
                <a:lnTo>
                  <a:pt x="996950" y="123825"/>
                </a:lnTo>
                <a:lnTo>
                  <a:pt x="1066800" y="203200"/>
                </a:lnTo>
                <a:lnTo>
                  <a:pt x="1079500" y="241300"/>
                </a:lnTo>
                <a:lnTo>
                  <a:pt x="1079500" y="257175"/>
                </a:lnTo>
                <a:lnTo>
                  <a:pt x="1073150" y="276225"/>
                </a:lnTo>
                <a:lnTo>
                  <a:pt x="1060450" y="295275"/>
                </a:lnTo>
                <a:lnTo>
                  <a:pt x="1041400" y="317500"/>
                </a:lnTo>
                <a:lnTo>
                  <a:pt x="1019175" y="342900"/>
                </a:lnTo>
                <a:lnTo>
                  <a:pt x="990600" y="361950"/>
                </a:lnTo>
                <a:lnTo>
                  <a:pt x="952500" y="434975"/>
                </a:lnTo>
                <a:lnTo>
                  <a:pt x="911225" y="495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5963153-5A51-4823-A054-FA79ABB0824B}"/>
              </a:ext>
            </a:extLst>
          </p:cNvPr>
          <p:cNvSpPr/>
          <p:nvPr/>
        </p:nvSpPr>
        <p:spPr>
          <a:xfrm>
            <a:off x="4035425" y="3965576"/>
            <a:ext cx="406400" cy="1533525"/>
          </a:xfrm>
          <a:custGeom>
            <a:avLst/>
            <a:gdLst>
              <a:gd name="connsiteX0" fmla="*/ 368300 w 406400"/>
              <a:gd name="connsiteY0" fmla="*/ 400050 h 1533525"/>
              <a:gd name="connsiteX1" fmla="*/ 390525 w 406400"/>
              <a:gd name="connsiteY1" fmla="*/ 933450 h 1533525"/>
              <a:gd name="connsiteX2" fmla="*/ 396875 w 406400"/>
              <a:gd name="connsiteY2" fmla="*/ 1060450 h 1533525"/>
              <a:gd name="connsiteX3" fmla="*/ 406400 w 406400"/>
              <a:gd name="connsiteY3" fmla="*/ 1149350 h 1533525"/>
              <a:gd name="connsiteX4" fmla="*/ 406400 w 406400"/>
              <a:gd name="connsiteY4" fmla="*/ 1235075 h 1533525"/>
              <a:gd name="connsiteX5" fmla="*/ 390525 w 406400"/>
              <a:gd name="connsiteY5" fmla="*/ 1387475 h 1533525"/>
              <a:gd name="connsiteX6" fmla="*/ 384175 w 406400"/>
              <a:gd name="connsiteY6" fmla="*/ 1435100 h 1533525"/>
              <a:gd name="connsiteX7" fmla="*/ 371475 w 406400"/>
              <a:gd name="connsiteY7" fmla="*/ 1470025 h 1533525"/>
              <a:gd name="connsiteX8" fmla="*/ 349250 w 406400"/>
              <a:gd name="connsiteY8" fmla="*/ 1514475 h 1533525"/>
              <a:gd name="connsiteX9" fmla="*/ 333375 w 406400"/>
              <a:gd name="connsiteY9" fmla="*/ 1527175 h 1533525"/>
              <a:gd name="connsiteX10" fmla="*/ 314325 w 406400"/>
              <a:gd name="connsiteY10" fmla="*/ 1533525 h 1533525"/>
              <a:gd name="connsiteX11" fmla="*/ 295275 w 406400"/>
              <a:gd name="connsiteY11" fmla="*/ 1527175 h 1533525"/>
              <a:gd name="connsiteX12" fmla="*/ 250825 w 406400"/>
              <a:gd name="connsiteY12" fmla="*/ 1495425 h 1533525"/>
              <a:gd name="connsiteX13" fmla="*/ 215900 w 406400"/>
              <a:gd name="connsiteY13" fmla="*/ 1454150 h 1533525"/>
              <a:gd name="connsiteX14" fmla="*/ 187325 w 406400"/>
              <a:gd name="connsiteY14" fmla="*/ 1403350 h 1533525"/>
              <a:gd name="connsiteX15" fmla="*/ 168275 w 406400"/>
              <a:gd name="connsiteY15" fmla="*/ 1346200 h 1533525"/>
              <a:gd name="connsiteX16" fmla="*/ 155575 w 406400"/>
              <a:gd name="connsiteY16" fmla="*/ 1285875 h 1533525"/>
              <a:gd name="connsiteX17" fmla="*/ 155575 w 406400"/>
              <a:gd name="connsiteY17" fmla="*/ 1235075 h 1533525"/>
              <a:gd name="connsiteX18" fmla="*/ 168275 w 406400"/>
              <a:gd name="connsiteY18" fmla="*/ 1123950 h 1533525"/>
              <a:gd name="connsiteX19" fmla="*/ 174625 w 406400"/>
              <a:gd name="connsiteY19" fmla="*/ 908050 h 1533525"/>
              <a:gd name="connsiteX20" fmla="*/ 177800 w 406400"/>
              <a:gd name="connsiteY20" fmla="*/ 514350 h 1533525"/>
              <a:gd name="connsiteX21" fmla="*/ 174625 w 406400"/>
              <a:gd name="connsiteY21" fmla="*/ 381000 h 1533525"/>
              <a:gd name="connsiteX22" fmla="*/ 168275 w 406400"/>
              <a:gd name="connsiteY22" fmla="*/ 317500 h 1533525"/>
              <a:gd name="connsiteX23" fmla="*/ 149225 w 406400"/>
              <a:gd name="connsiteY23" fmla="*/ 254000 h 1533525"/>
              <a:gd name="connsiteX24" fmla="*/ 114300 w 406400"/>
              <a:gd name="connsiteY24" fmla="*/ 187325 h 1533525"/>
              <a:gd name="connsiteX25" fmla="*/ 60325 w 406400"/>
              <a:gd name="connsiteY25" fmla="*/ 120650 h 1533525"/>
              <a:gd name="connsiteX26" fmla="*/ 19050 w 406400"/>
              <a:gd name="connsiteY26" fmla="*/ 85725 h 1533525"/>
              <a:gd name="connsiteX27" fmla="*/ 0 w 406400"/>
              <a:gd name="connsiteY27" fmla="*/ 47625 h 1533525"/>
              <a:gd name="connsiteX28" fmla="*/ 3175 w 406400"/>
              <a:gd name="connsiteY28" fmla="*/ 22225 h 1533525"/>
              <a:gd name="connsiteX29" fmla="*/ 28575 w 406400"/>
              <a:gd name="connsiteY29" fmla="*/ 3175 h 1533525"/>
              <a:gd name="connsiteX30" fmla="*/ 60325 w 406400"/>
              <a:gd name="connsiteY30" fmla="*/ 0 h 1533525"/>
              <a:gd name="connsiteX31" fmla="*/ 104775 w 406400"/>
              <a:gd name="connsiteY31" fmla="*/ 9525 h 1533525"/>
              <a:gd name="connsiteX32" fmla="*/ 304800 w 406400"/>
              <a:gd name="connsiteY32" fmla="*/ 85725 h 1533525"/>
              <a:gd name="connsiteX33" fmla="*/ 349250 w 406400"/>
              <a:gd name="connsiteY33" fmla="*/ 111125 h 1533525"/>
              <a:gd name="connsiteX34" fmla="*/ 368300 w 406400"/>
              <a:gd name="connsiteY34" fmla="*/ 400050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06400" h="1533525">
                <a:moveTo>
                  <a:pt x="368300" y="400050"/>
                </a:moveTo>
                <a:lnTo>
                  <a:pt x="390525" y="933450"/>
                </a:lnTo>
                <a:lnTo>
                  <a:pt x="396875" y="1060450"/>
                </a:lnTo>
                <a:lnTo>
                  <a:pt x="406400" y="1149350"/>
                </a:lnTo>
                <a:lnTo>
                  <a:pt x="406400" y="1235075"/>
                </a:lnTo>
                <a:lnTo>
                  <a:pt x="390525" y="1387475"/>
                </a:lnTo>
                <a:lnTo>
                  <a:pt x="384175" y="1435100"/>
                </a:lnTo>
                <a:lnTo>
                  <a:pt x="371475" y="1470025"/>
                </a:lnTo>
                <a:lnTo>
                  <a:pt x="349250" y="1514475"/>
                </a:lnTo>
                <a:lnTo>
                  <a:pt x="333375" y="1527175"/>
                </a:lnTo>
                <a:lnTo>
                  <a:pt x="314325" y="1533525"/>
                </a:lnTo>
                <a:lnTo>
                  <a:pt x="295275" y="1527175"/>
                </a:lnTo>
                <a:lnTo>
                  <a:pt x="250825" y="1495425"/>
                </a:lnTo>
                <a:lnTo>
                  <a:pt x="215900" y="1454150"/>
                </a:lnTo>
                <a:lnTo>
                  <a:pt x="187325" y="1403350"/>
                </a:lnTo>
                <a:lnTo>
                  <a:pt x="168275" y="1346200"/>
                </a:lnTo>
                <a:lnTo>
                  <a:pt x="155575" y="1285875"/>
                </a:lnTo>
                <a:lnTo>
                  <a:pt x="155575" y="1235075"/>
                </a:lnTo>
                <a:lnTo>
                  <a:pt x="168275" y="1123950"/>
                </a:lnTo>
                <a:lnTo>
                  <a:pt x="174625" y="908050"/>
                </a:lnTo>
                <a:cubicBezTo>
                  <a:pt x="175683" y="776817"/>
                  <a:pt x="176742" y="645583"/>
                  <a:pt x="177800" y="514350"/>
                </a:cubicBezTo>
                <a:cubicBezTo>
                  <a:pt x="176742" y="469900"/>
                  <a:pt x="175683" y="425450"/>
                  <a:pt x="174625" y="381000"/>
                </a:cubicBezTo>
                <a:lnTo>
                  <a:pt x="168275" y="317500"/>
                </a:lnTo>
                <a:lnTo>
                  <a:pt x="149225" y="254000"/>
                </a:lnTo>
                <a:lnTo>
                  <a:pt x="114300" y="187325"/>
                </a:lnTo>
                <a:lnTo>
                  <a:pt x="60325" y="120650"/>
                </a:lnTo>
                <a:lnTo>
                  <a:pt x="19050" y="85725"/>
                </a:lnTo>
                <a:lnTo>
                  <a:pt x="0" y="47625"/>
                </a:lnTo>
                <a:lnTo>
                  <a:pt x="3175" y="22225"/>
                </a:lnTo>
                <a:lnTo>
                  <a:pt x="28575" y="3175"/>
                </a:lnTo>
                <a:lnTo>
                  <a:pt x="60325" y="0"/>
                </a:lnTo>
                <a:lnTo>
                  <a:pt x="104775" y="9525"/>
                </a:lnTo>
                <a:lnTo>
                  <a:pt x="304800" y="85725"/>
                </a:lnTo>
                <a:lnTo>
                  <a:pt x="349250" y="111125"/>
                </a:lnTo>
                <a:lnTo>
                  <a:pt x="368300" y="4000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B4C5E8A-AC52-4EE0-B3CE-10BF4967C896}"/>
              </a:ext>
            </a:extLst>
          </p:cNvPr>
          <p:cNvSpPr/>
          <p:nvPr/>
        </p:nvSpPr>
        <p:spPr>
          <a:xfrm rot="16200000">
            <a:off x="5796756" y="3455194"/>
            <a:ext cx="4427538" cy="533400"/>
          </a:xfrm>
          <a:custGeom>
            <a:avLst/>
            <a:gdLst>
              <a:gd name="connsiteX0" fmla="*/ 2313160 w 4427144"/>
              <a:gd name="connsiteY0" fmla="*/ 199176 h 534154"/>
              <a:gd name="connsiteX1" fmla="*/ 3381469 w 4427144"/>
              <a:gd name="connsiteY1" fmla="*/ 199176 h 534154"/>
              <a:gd name="connsiteX2" fmla="*/ 4019738 w 4427144"/>
              <a:gd name="connsiteY2" fmla="*/ 203703 h 534154"/>
              <a:gd name="connsiteX3" fmla="*/ 4114800 w 4427144"/>
              <a:gd name="connsiteY3" fmla="*/ 199176 h 534154"/>
              <a:gd name="connsiteX4" fmla="*/ 4182701 w 4427144"/>
              <a:gd name="connsiteY4" fmla="*/ 185596 h 534154"/>
              <a:gd name="connsiteX5" fmla="*/ 4232495 w 4427144"/>
              <a:gd name="connsiteY5" fmla="*/ 153909 h 534154"/>
              <a:gd name="connsiteX6" fmla="*/ 4323029 w 4427144"/>
              <a:gd name="connsiteY6" fmla="*/ 67901 h 534154"/>
              <a:gd name="connsiteX7" fmla="*/ 4350190 w 4427144"/>
              <a:gd name="connsiteY7" fmla="*/ 40740 h 534154"/>
              <a:gd name="connsiteX8" fmla="*/ 4372823 w 4427144"/>
              <a:gd name="connsiteY8" fmla="*/ 13580 h 534154"/>
              <a:gd name="connsiteX9" fmla="*/ 4386404 w 4427144"/>
              <a:gd name="connsiteY9" fmla="*/ 0 h 534154"/>
              <a:gd name="connsiteX10" fmla="*/ 4413564 w 4427144"/>
              <a:gd name="connsiteY10" fmla="*/ 4526 h 534154"/>
              <a:gd name="connsiteX11" fmla="*/ 4422617 w 4427144"/>
              <a:gd name="connsiteY11" fmla="*/ 13580 h 534154"/>
              <a:gd name="connsiteX12" fmla="*/ 4427144 w 4427144"/>
              <a:gd name="connsiteY12" fmla="*/ 36213 h 534154"/>
              <a:gd name="connsiteX13" fmla="*/ 4422617 w 4427144"/>
              <a:gd name="connsiteY13" fmla="*/ 72427 h 534154"/>
              <a:gd name="connsiteX14" fmla="*/ 4409037 w 4427144"/>
              <a:gd name="connsiteY14" fmla="*/ 135802 h 534154"/>
              <a:gd name="connsiteX15" fmla="*/ 4377350 w 4427144"/>
              <a:gd name="connsiteY15" fmla="*/ 212756 h 534154"/>
              <a:gd name="connsiteX16" fmla="*/ 4345663 w 4427144"/>
              <a:gd name="connsiteY16" fmla="*/ 285184 h 534154"/>
              <a:gd name="connsiteX17" fmla="*/ 4304922 w 4427144"/>
              <a:gd name="connsiteY17" fmla="*/ 344031 h 534154"/>
              <a:gd name="connsiteX18" fmla="*/ 4273235 w 4427144"/>
              <a:gd name="connsiteY18" fmla="*/ 389299 h 534154"/>
              <a:gd name="connsiteX19" fmla="*/ 4205334 w 4427144"/>
              <a:gd name="connsiteY19" fmla="*/ 452673 h 534154"/>
              <a:gd name="connsiteX20" fmla="*/ 4146487 w 4427144"/>
              <a:gd name="connsiteY20" fmla="*/ 493413 h 534154"/>
              <a:gd name="connsiteX21" fmla="*/ 4096693 w 4427144"/>
              <a:gd name="connsiteY21" fmla="*/ 511520 h 534154"/>
              <a:gd name="connsiteX22" fmla="*/ 4042372 w 4427144"/>
              <a:gd name="connsiteY22" fmla="*/ 534154 h 534154"/>
              <a:gd name="connsiteX23" fmla="*/ 3956364 w 4427144"/>
              <a:gd name="connsiteY23" fmla="*/ 516047 h 534154"/>
              <a:gd name="connsiteX24" fmla="*/ 3775295 w 4427144"/>
              <a:gd name="connsiteY24" fmla="*/ 479833 h 534154"/>
              <a:gd name="connsiteX25" fmla="*/ 3521798 w 4427144"/>
              <a:gd name="connsiteY25" fmla="*/ 443619 h 534154"/>
              <a:gd name="connsiteX26" fmla="*/ 3376942 w 4427144"/>
              <a:gd name="connsiteY26" fmla="*/ 425512 h 534154"/>
              <a:gd name="connsiteX27" fmla="*/ 3091758 w 4427144"/>
              <a:gd name="connsiteY27" fmla="*/ 411932 h 534154"/>
              <a:gd name="connsiteX28" fmla="*/ 2734146 w 4427144"/>
              <a:gd name="connsiteY28" fmla="*/ 407406 h 534154"/>
              <a:gd name="connsiteX29" fmla="*/ 2254312 w 4427144"/>
              <a:gd name="connsiteY29" fmla="*/ 407406 h 534154"/>
              <a:gd name="connsiteX30" fmla="*/ 1833326 w 4427144"/>
              <a:gd name="connsiteY30" fmla="*/ 416459 h 534154"/>
              <a:gd name="connsiteX31" fmla="*/ 1376126 w 4427144"/>
              <a:gd name="connsiteY31" fmla="*/ 448146 h 534154"/>
              <a:gd name="connsiteX32" fmla="*/ 715223 w 4427144"/>
              <a:gd name="connsiteY32" fmla="*/ 511520 h 534154"/>
              <a:gd name="connsiteX33" fmla="*/ 570368 w 4427144"/>
              <a:gd name="connsiteY33" fmla="*/ 534154 h 534154"/>
              <a:gd name="connsiteX34" fmla="*/ 488887 w 4427144"/>
              <a:gd name="connsiteY34" fmla="*/ 511520 h 534154"/>
              <a:gd name="connsiteX35" fmla="*/ 325924 w 4427144"/>
              <a:gd name="connsiteY35" fmla="*/ 443619 h 534154"/>
              <a:gd name="connsiteX36" fmla="*/ 172015 w 4427144"/>
              <a:gd name="connsiteY36" fmla="*/ 366665 h 534154"/>
              <a:gd name="connsiteX37" fmla="*/ 45267 w 4427144"/>
              <a:gd name="connsiteY37" fmla="*/ 298764 h 534154"/>
              <a:gd name="connsiteX38" fmla="*/ 13580 w 4427144"/>
              <a:gd name="connsiteY38" fmla="*/ 280657 h 534154"/>
              <a:gd name="connsiteX39" fmla="*/ 0 w 4427144"/>
              <a:gd name="connsiteY39" fmla="*/ 248970 h 534154"/>
              <a:gd name="connsiteX40" fmla="*/ 0 w 4427144"/>
              <a:gd name="connsiteY40" fmla="*/ 217283 h 534154"/>
              <a:gd name="connsiteX41" fmla="*/ 18107 w 4427144"/>
              <a:gd name="connsiteY41" fmla="*/ 194649 h 534154"/>
              <a:gd name="connsiteX42" fmla="*/ 602055 w 4427144"/>
              <a:gd name="connsiteY42" fmla="*/ 244443 h 534154"/>
              <a:gd name="connsiteX43" fmla="*/ 656376 w 4427144"/>
              <a:gd name="connsiteY43" fmla="*/ 258023 h 534154"/>
              <a:gd name="connsiteX44" fmla="*/ 724277 w 4427144"/>
              <a:gd name="connsiteY44" fmla="*/ 267077 h 534154"/>
              <a:gd name="connsiteX45" fmla="*/ 819338 w 4427144"/>
              <a:gd name="connsiteY45" fmla="*/ 267077 h 534154"/>
              <a:gd name="connsiteX46" fmla="*/ 995881 w 4427144"/>
              <a:gd name="connsiteY46" fmla="*/ 248970 h 534154"/>
              <a:gd name="connsiteX47" fmla="*/ 1186004 w 4427144"/>
              <a:gd name="connsiteY47" fmla="*/ 235390 h 534154"/>
              <a:gd name="connsiteX48" fmla="*/ 1530035 w 4427144"/>
              <a:gd name="connsiteY48" fmla="*/ 217283 h 534154"/>
              <a:gd name="connsiteX49" fmla="*/ 2313160 w 4427144"/>
              <a:gd name="connsiteY49" fmla="*/ 199176 h 534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427144" h="534154">
                <a:moveTo>
                  <a:pt x="2313160" y="199176"/>
                </a:moveTo>
                <a:lnTo>
                  <a:pt x="3381469" y="199176"/>
                </a:lnTo>
                <a:lnTo>
                  <a:pt x="4019738" y="203703"/>
                </a:lnTo>
                <a:lnTo>
                  <a:pt x="4114800" y="199176"/>
                </a:lnTo>
                <a:lnTo>
                  <a:pt x="4182701" y="185596"/>
                </a:lnTo>
                <a:lnTo>
                  <a:pt x="4232495" y="153909"/>
                </a:lnTo>
                <a:lnTo>
                  <a:pt x="4323029" y="67901"/>
                </a:lnTo>
                <a:lnTo>
                  <a:pt x="4350190" y="40740"/>
                </a:lnTo>
                <a:lnTo>
                  <a:pt x="4372823" y="13580"/>
                </a:lnTo>
                <a:lnTo>
                  <a:pt x="4386404" y="0"/>
                </a:lnTo>
                <a:lnTo>
                  <a:pt x="4413564" y="4526"/>
                </a:lnTo>
                <a:lnTo>
                  <a:pt x="4422617" y="13580"/>
                </a:lnTo>
                <a:lnTo>
                  <a:pt x="4427144" y="36213"/>
                </a:lnTo>
                <a:lnTo>
                  <a:pt x="4422617" y="72427"/>
                </a:lnTo>
                <a:lnTo>
                  <a:pt x="4409037" y="135802"/>
                </a:lnTo>
                <a:lnTo>
                  <a:pt x="4377350" y="212756"/>
                </a:lnTo>
                <a:lnTo>
                  <a:pt x="4345663" y="285184"/>
                </a:lnTo>
                <a:lnTo>
                  <a:pt x="4304922" y="344031"/>
                </a:lnTo>
                <a:lnTo>
                  <a:pt x="4273235" y="389299"/>
                </a:lnTo>
                <a:lnTo>
                  <a:pt x="4205334" y="452673"/>
                </a:lnTo>
                <a:lnTo>
                  <a:pt x="4146487" y="493413"/>
                </a:lnTo>
                <a:lnTo>
                  <a:pt x="4096693" y="511520"/>
                </a:lnTo>
                <a:lnTo>
                  <a:pt x="4042372" y="534154"/>
                </a:lnTo>
                <a:lnTo>
                  <a:pt x="3956364" y="516047"/>
                </a:lnTo>
                <a:lnTo>
                  <a:pt x="3775295" y="479833"/>
                </a:lnTo>
                <a:lnTo>
                  <a:pt x="3521798" y="443619"/>
                </a:lnTo>
                <a:lnTo>
                  <a:pt x="3376942" y="425512"/>
                </a:lnTo>
                <a:lnTo>
                  <a:pt x="3091758" y="411932"/>
                </a:lnTo>
                <a:lnTo>
                  <a:pt x="2734146" y="407406"/>
                </a:lnTo>
                <a:lnTo>
                  <a:pt x="2254312" y="407406"/>
                </a:lnTo>
                <a:lnTo>
                  <a:pt x="1833326" y="416459"/>
                </a:lnTo>
                <a:lnTo>
                  <a:pt x="1376126" y="448146"/>
                </a:lnTo>
                <a:lnTo>
                  <a:pt x="715223" y="511520"/>
                </a:lnTo>
                <a:lnTo>
                  <a:pt x="570368" y="534154"/>
                </a:lnTo>
                <a:lnTo>
                  <a:pt x="488887" y="511520"/>
                </a:lnTo>
                <a:lnTo>
                  <a:pt x="325924" y="443619"/>
                </a:lnTo>
                <a:lnTo>
                  <a:pt x="172015" y="366665"/>
                </a:lnTo>
                <a:lnTo>
                  <a:pt x="45267" y="298764"/>
                </a:lnTo>
                <a:lnTo>
                  <a:pt x="13580" y="280657"/>
                </a:lnTo>
                <a:lnTo>
                  <a:pt x="0" y="248970"/>
                </a:lnTo>
                <a:lnTo>
                  <a:pt x="0" y="217283"/>
                </a:lnTo>
                <a:lnTo>
                  <a:pt x="18107" y="194649"/>
                </a:lnTo>
                <a:lnTo>
                  <a:pt x="602055" y="244443"/>
                </a:lnTo>
                <a:lnTo>
                  <a:pt x="656376" y="258023"/>
                </a:lnTo>
                <a:lnTo>
                  <a:pt x="724277" y="267077"/>
                </a:lnTo>
                <a:lnTo>
                  <a:pt x="819338" y="267077"/>
                </a:lnTo>
                <a:lnTo>
                  <a:pt x="995881" y="248970"/>
                </a:lnTo>
                <a:lnTo>
                  <a:pt x="1186004" y="235390"/>
                </a:lnTo>
                <a:lnTo>
                  <a:pt x="1530035" y="217283"/>
                </a:lnTo>
                <a:lnTo>
                  <a:pt x="2313160" y="19917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CAFFD94-B1C2-46D2-9FC6-02844BBFD29F}"/>
              </a:ext>
            </a:extLst>
          </p:cNvPr>
          <p:cNvSpPr/>
          <p:nvPr/>
        </p:nvSpPr>
        <p:spPr>
          <a:xfrm rot="16200000">
            <a:off x="5766595" y="2982120"/>
            <a:ext cx="2182813" cy="434975"/>
          </a:xfrm>
          <a:custGeom>
            <a:avLst/>
            <a:gdLst>
              <a:gd name="connsiteX0" fmla="*/ 833438 w 2183606"/>
              <a:gd name="connsiteY0" fmla="*/ 185738 h 435769"/>
              <a:gd name="connsiteX1" fmla="*/ 1707356 w 2183606"/>
              <a:gd name="connsiteY1" fmla="*/ 188119 h 435769"/>
              <a:gd name="connsiteX2" fmla="*/ 1795463 w 2183606"/>
              <a:gd name="connsiteY2" fmla="*/ 188119 h 435769"/>
              <a:gd name="connsiteX3" fmla="*/ 1857375 w 2183606"/>
              <a:gd name="connsiteY3" fmla="*/ 183357 h 435769"/>
              <a:gd name="connsiteX4" fmla="*/ 1912144 w 2183606"/>
              <a:gd name="connsiteY4" fmla="*/ 169069 h 435769"/>
              <a:gd name="connsiteX5" fmla="*/ 1983581 w 2183606"/>
              <a:gd name="connsiteY5" fmla="*/ 130969 h 435769"/>
              <a:gd name="connsiteX6" fmla="*/ 2050256 w 2183606"/>
              <a:gd name="connsiteY6" fmla="*/ 80963 h 435769"/>
              <a:gd name="connsiteX7" fmla="*/ 2085975 w 2183606"/>
              <a:gd name="connsiteY7" fmla="*/ 40482 h 435769"/>
              <a:gd name="connsiteX8" fmla="*/ 2109788 w 2183606"/>
              <a:gd name="connsiteY8" fmla="*/ 9525 h 435769"/>
              <a:gd name="connsiteX9" fmla="*/ 2133600 w 2183606"/>
              <a:gd name="connsiteY9" fmla="*/ 0 h 435769"/>
              <a:gd name="connsiteX10" fmla="*/ 2157413 w 2183606"/>
              <a:gd name="connsiteY10" fmla="*/ 2382 h 435769"/>
              <a:gd name="connsiteX11" fmla="*/ 2174081 w 2183606"/>
              <a:gd name="connsiteY11" fmla="*/ 16669 h 435769"/>
              <a:gd name="connsiteX12" fmla="*/ 2183606 w 2183606"/>
              <a:gd name="connsiteY12" fmla="*/ 40482 h 435769"/>
              <a:gd name="connsiteX13" fmla="*/ 2174081 w 2183606"/>
              <a:gd name="connsiteY13" fmla="*/ 76200 h 435769"/>
              <a:gd name="connsiteX14" fmla="*/ 2145506 w 2183606"/>
              <a:gd name="connsiteY14" fmla="*/ 145257 h 435769"/>
              <a:gd name="connsiteX15" fmla="*/ 2066925 w 2183606"/>
              <a:gd name="connsiteY15" fmla="*/ 261938 h 435769"/>
              <a:gd name="connsiteX16" fmla="*/ 2000250 w 2183606"/>
              <a:gd name="connsiteY16" fmla="*/ 342900 h 435769"/>
              <a:gd name="connsiteX17" fmla="*/ 1950244 w 2183606"/>
              <a:gd name="connsiteY17" fmla="*/ 395288 h 435769"/>
              <a:gd name="connsiteX18" fmla="*/ 1928813 w 2183606"/>
              <a:gd name="connsiteY18" fmla="*/ 414338 h 435769"/>
              <a:gd name="connsiteX19" fmla="*/ 1902619 w 2183606"/>
              <a:gd name="connsiteY19" fmla="*/ 428625 h 435769"/>
              <a:gd name="connsiteX20" fmla="*/ 1864519 w 2183606"/>
              <a:gd name="connsiteY20" fmla="*/ 435769 h 435769"/>
              <a:gd name="connsiteX21" fmla="*/ 1785938 w 2183606"/>
              <a:gd name="connsiteY21" fmla="*/ 426244 h 435769"/>
              <a:gd name="connsiteX22" fmla="*/ 1714500 w 2183606"/>
              <a:gd name="connsiteY22" fmla="*/ 407194 h 435769"/>
              <a:gd name="connsiteX23" fmla="*/ 854869 w 2183606"/>
              <a:gd name="connsiteY23" fmla="*/ 381000 h 435769"/>
              <a:gd name="connsiteX24" fmla="*/ 245269 w 2183606"/>
              <a:gd name="connsiteY24" fmla="*/ 361950 h 435769"/>
              <a:gd name="connsiteX25" fmla="*/ 88106 w 2183606"/>
              <a:gd name="connsiteY25" fmla="*/ 352425 h 435769"/>
              <a:gd name="connsiteX26" fmla="*/ 38100 w 2183606"/>
              <a:gd name="connsiteY26" fmla="*/ 338138 h 435769"/>
              <a:gd name="connsiteX27" fmla="*/ 11906 w 2183606"/>
              <a:gd name="connsiteY27" fmla="*/ 319088 h 435769"/>
              <a:gd name="connsiteX28" fmla="*/ 2381 w 2183606"/>
              <a:gd name="connsiteY28" fmla="*/ 302419 h 435769"/>
              <a:gd name="connsiteX29" fmla="*/ 0 w 2183606"/>
              <a:gd name="connsiteY29" fmla="*/ 276225 h 435769"/>
              <a:gd name="connsiteX30" fmla="*/ 16669 w 2183606"/>
              <a:gd name="connsiteY30" fmla="*/ 259557 h 435769"/>
              <a:gd name="connsiteX31" fmla="*/ 83344 w 2183606"/>
              <a:gd name="connsiteY31" fmla="*/ 211932 h 435769"/>
              <a:gd name="connsiteX32" fmla="*/ 176213 w 2183606"/>
              <a:gd name="connsiteY32" fmla="*/ 164307 h 435769"/>
              <a:gd name="connsiteX33" fmla="*/ 230981 w 2183606"/>
              <a:gd name="connsiteY33" fmla="*/ 147638 h 435769"/>
              <a:gd name="connsiteX34" fmla="*/ 278606 w 2183606"/>
              <a:gd name="connsiteY34" fmla="*/ 138113 h 435769"/>
              <a:gd name="connsiteX35" fmla="*/ 326231 w 2183606"/>
              <a:gd name="connsiteY35" fmla="*/ 145257 h 435769"/>
              <a:gd name="connsiteX36" fmla="*/ 404813 w 2183606"/>
              <a:gd name="connsiteY36" fmla="*/ 166688 h 435769"/>
              <a:gd name="connsiteX37" fmla="*/ 473869 w 2183606"/>
              <a:gd name="connsiteY37" fmla="*/ 178594 h 435769"/>
              <a:gd name="connsiteX38" fmla="*/ 547688 w 2183606"/>
              <a:gd name="connsiteY38" fmla="*/ 188119 h 435769"/>
              <a:gd name="connsiteX39" fmla="*/ 833438 w 2183606"/>
              <a:gd name="connsiteY39" fmla="*/ 185738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83606" h="435769">
                <a:moveTo>
                  <a:pt x="833438" y="185738"/>
                </a:moveTo>
                <a:lnTo>
                  <a:pt x="1707356" y="188119"/>
                </a:lnTo>
                <a:lnTo>
                  <a:pt x="1795463" y="188119"/>
                </a:lnTo>
                <a:lnTo>
                  <a:pt x="1857375" y="183357"/>
                </a:lnTo>
                <a:lnTo>
                  <a:pt x="1912144" y="169069"/>
                </a:lnTo>
                <a:lnTo>
                  <a:pt x="1983581" y="130969"/>
                </a:lnTo>
                <a:lnTo>
                  <a:pt x="2050256" y="80963"/>
                </a:lnTo>
                <a:lnTo>
                  <a:pt x="2085975" y="40482"/>
                </a:lnTo>
                <a:lnTo>
                  <a:pt x="2109788" y="9525"/>
                </a:lnTo>
                <a:lnTo>
                  <a:pt x="2133600" y="0"/>
                </a:lnTo>
                <a:lnTo>
                  <a:pt x="2157413" y="2382"/>
                </a:lnTo>
                <a:lnTo>
                  <a:pt x="2174081" y="16669"/>
                </a:lnTo>
                <a:lnTo>
                  <a:pt x="2183606" y="40482"/>
                </a:lnTo>
                <a:lnTo>
                  <a:pt x="2174081" y="76200"/>
                </a:lnTo>
                <a:lnTo>
                  <a:pt x="2145506" y="145257"/>
                </a:lnTo>
                <a:lnTo>
                  <a:pt x="2066925" y="261938"/>
                </a:lnTo>
                <a:lnTo>
                  <a:pt x="2000250" y="342900"/>
                </a:lnTo>
                <a:lnTo>
                  <a:pt x="1950244" y="395288"/>
                </a:lnTo>
                <a:lnTo>
                  <a:pt x="1928813" y="414338"/>
                </a:lnTo>
                <a:lnTo>
                  <a:pt x="1902619" y="428625"/>
                </a:lnTo>
                <a:lnTo>
                  <a:pt x="1864519" y="435769"/>
                </a:lnTo>
                <a:lnTo>
                  <a:pt x="1785938" y="426244"/>
                </a:lnTo>
                <a:lnTo>
                  <a:pt x="1714500" y="407194"/>
                </a:lnTo>
                <a:lnTo>
                  <a:pt x="854869" y="381000"/>
                </a:lnTo>
                <a:lnTo>
                  <a:pt x="245269" y="361950"/>
                </a:lnTo>
                <a:lnTo>
                  <a:pt x="88106" y="352425"/>
                </a:lnTo>
                <a:lnTo>
                  <a:pt x="38100" y="338138"/>
                </a:lnTo>
                <a:lnTo>
                  <a:pt x="11906" y="319088"/>
                </a:lnTo>
                <a:lnTo>
                  <a:pt x="2381" y="302419"/>
                </a:lnTo>
                <a:lnTo>
                  <a:pt x="0" y="276225"/>
                </a:lnTo>
                <a:lnTo>
                  <a:pt x="16669" y="259557"/>
                </a:lnTo>
                <a:lnTo>
                  <a:pt x="83344" y="211932"/>
                </a:lnTo>
                <a:lnTo>
                  <a:pt x="176213" y="164307"/>
                </a:lnTo>
                <a:lnTo>
                  <a:pt x="230981" y="147638"/>
                </a:lnTo>
                <a:lnTo>
                  <a:pt x="278606" y="138113"/>
                </a:lnTo>
                <a:lnTo>
                  <a:pt x="326231" y="145257"/>
                </a:lnTo>
                <a:lnTo>
                  <a:pt x="404813" y="166688"/>
                </a:lnTo>
                <a:lnTo>
                  <a:pt x="473869" y="178594"/>
                </a:lnTo>
                <a:cubicBezTo>
                  <a:pt x="544498" y="188336"/>
                  <a:pt x="519688" y="188119"/>
                  <a:pt x="547688" y="188119"/>
                </a:cubicBezTo>
                <a:lnTo>
                  <a:pt x="833438" y="1857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7034FC6-9866-491B-B8AD-D240825FC636}"/>
              </a:ext>
            </a:extLst>
          </p:cNvPr>
          <p:cNvSpPr/>
          <p:nvPr/>
        </p:nvSpPr>
        <p:spPr>
          <a:xfrm>
            <a:off x="4270375" y="2244725"/>
            <a:ext cx="1835150" cy="425450"/>
          </a:xfrm>
          <a:custGeom>
            <a:avLst/>
            <a:gdLst>
              <a:gd name="connsiteX0" fmla="*/ 647700 w 1835150"/>
              <a:gd name="connsiteY0" fmla="*/ 200025 h 425450"/>
              <a:gd name="connsiteX1" fmla="*/ 1022350 w 1835150"/>
              <a:gd name="connsiteY1" fmla="*/ 130175 h 425450"/>
              <a:gd name="connsiteX2" fmla="*/ 1228725 w 1835150"/>
              <a:gd name="connsiteY2" fmla="*/ 88900 h 425450"/>
              <a:gd name="connsiteX3" fmla="*/ 1333500 w 1835150"/>
              <a:gd name="connsiteY3" fmla="*/ 66675 h 425450"/>
              <a:gd name="connsiteX4" fmla="*/ 1409700 w 1835150"/>
              <a:gd name="connsiteY4" fmla="*/ 31750 h 425450"/>
              <a:gd name="connsiteX5" fmla="*/ 1473200 w 1835150"/>
              <a:gd name="connsiteY5" fmla="*/ 9525 h 425450"/>
              <a:gd name="connsiteX6" fmla="*/ 1511300 w 1835150"/>
              <a:gd name="connsiteY6" fmla="*/ 3175 h 425450"/>
              <a:gd name="connsiteX7" fmla="*/ 1546225 w 1835150"/>
              <a:gd name="connsiteY7" fmla="*/ 0 h 425450"/>
              <a:gd name="connsiteX8" fmla="*/ 1593850 w 1835150"/>
              <a:gd name="connsiteY8" fmla="*/ 0 h 425450"/>
              <a:gd name="connsiteX9" fmla="*/ 1641475 w 1835150"/>
              <a:gd name="connsiteY9" fmla="*/ 6350 h 425450"/>
              <a:gd name="connsiteX10" fmla="*/ 1701800 w 1835150"/>
              <a:gd name="connsiteY10" fmla="*/ 22225 h 425450"/>
              <a:gd name="connsiteX11" fmla="*/ 1787525 w 1835150"/>
              <a:gd name="connsiteY11" fmla="*/ 57150 h 425450"/>
              <a:gd name="connsiteX12" fmla="*/ 1816100 w 1835150"/>
              <a:gd name="connsiteY12" fmla="*/ 69850 h 425450"/>
              <a:gd name="connsiteX13" fmla="*/ 1831975 w 1835150"/>
              <a:gd name="connsiteY13" fmla="*/ 85725 h 425450"/>
              <a:gd name="connsiteX14" fmla="*/ 1835150 w 1835150"/>
              <a:gd name="connsiteY14" fmla="*/ 107950 h 425450"/>
              <a:gd name="connsiteX15" fmla="*/ 1831975 w 1835150"/>
              <a:gd name="connsiteY15" fmla="*/ 117475 h 425450"/>
              <a:gd name="connsiteX16" fmla="*/ 1825625 w 1835150"/>
              <a:gd name="connsiteY16" fmla="*/ 136525 h 425450"/>
              <a:gd name="connsiteX17" fmla="*/ 1803400 w 1835150"/>
              <a:gd name="connsiteY17" fmla="*/ 155575 h 425450"/>
              <a:gd name="connsiteX18" fmla="*/ 1755775 w 1835150"/>
              <a:gd name="connsiteY18" fmla="*/ 184150 h 425450"/>
              <a:gd name="connsiteX19" fmla="*/ 1711325 w 1835150"/>
              <a:gd name="connsiteY19" fmla="*/ 203200 h 425450"/>
              <a:gd name="connsiteX20" fmla="*/ 1562100 w 1835150"/>
              <a:gd name="connsiteY20" fmla="*/ 238125 h 425450"/>
              <a:gd name="connsiteX21" fmla="*/ 1311275 w 1835150"/>
              <a:gd name="connsiteY21" fmla="*/ 285750 h 425450"/>
              <a:gd name="connsiteX22" fmla="*/ 1038225 w 1835150"/>
              <a:gd name="connsiteY22" fmla="*/ 333375 h 425450"/>
              <a:gd name="connsiteX23" fmla="*/ 736600 w 1835150"/>
              <a:gd name="connsiteY23" fmla="*/ 384175 h 425450"/>
              <a:gd name="connsiteX24" fmla="*/ 466725 w 1835150"/>
              <a:gd name="connsiteY24" fmla="*/ 409575 h 425450"/>
              <a:gd name="connsiteX25" fmla="*/ 279400 w 1835150"/>
              <a:gd name="connsiteY25" fmla="*/ 422275 h 425450"/>
              <a:gd name="connsiteX26" fmla="*/ 228600 w 1835150"/>
              <a:gd name="connsiteY26" fmla="*/ 425450 h 425450"/>
              <a:gd name="connsiteX27" fmla="*/ 174625 w 1835150"/>
              <a:gd name="connsiteY27" fmla="*/ 419100 h 425450"/>
              <a:gd name="connsiteX28" fmla="*/ 101600 w 1835150"/>
              <a:gd name="connsiteY28" fmla="*/ 400050 h 425450"/>
              <a:gd name="connsiteX29" fmla="*/ 53975 w 1835150"/>
              <a:gd name="connsiteY29" fmla="*/ 377825 h 425450"/>
              <a:gd name="connsiteX30" fmla="*/ 0 w 1835150"/>
              <a:gd name="connsiteY30" fmla="*/ 330200 h 425450"/>
              <a:gd name="connsiteX31" fmla="*/ 117475 w 1835150"/>
              <a:gd name="connsiteY31" fmla="*/ 228600 h 425450"/>
              <a:gd name="connsiteX32" fmla="*/ 200025 w 1835150"/>
              <a:gd name="connsiteY32" fmla="*/ 244475 h 425450"/>
              <a:gd name="connsiteX33" fmla="*/ 266700 w 1835150"/>
              <a:gd name="connsiteY33" fmla="*/ 244475 h 425450"/>
              <a:gd name="connsiteX34" fmla="*/ 339725 w 1835150"/>
              <a:gd name="connsiteY34" fmla="*/ 241300 h 425450"/>
              <a:gd name="connsiteX35" fmla="*/ 434975 w 1835150"/>
              <a:gd name="connsiteY35" fmla="*/ 231775 h 425450"/>
              <a:gd name="connsiteX36" fmla="*/ 647700 w 1835150"/>
              <a:gd name="connsiteY36" fmla="*/ 200025 h 42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35150" h="425450">
                <a:moveTo>
                  <a:pt x="647700" y="200025"/>
                </a:moveTo>
                <a:lnTo>
                  <a:pt x="1022350" y="130175"/>
                </a:lnTo>
                <a:lnTo>
                  <a:pt x="1228725" y="88900"/>
                </a:lnTo>
                <a:lnTo>
                  <a:pt x="1333500" y="66675"/>
                </a:lnTo>
                <a:lnTo>
                  <a:pt x="1409700" y="31750"/>
                </a:lnTo>
                <a:lnTo>
                  <a:pt x="1473200" y="9525"/>
                </a:lnTo>
                <a:lnTo>
                  <a:pt x="1511300" y="3175"/>
                </a:lnTo>
                <a:lnTo>
                  <a:pt x="1546225" y="0"/>
                </a:lnTo>
                <a:lnTo>
                  <a:pt x="1593850" y="0"/>
                </a:lnTo>
                <a:lnTo>
                  <a:pt x="1641475" y="6350"/>
                </a:lnTo>
                <a:lnTo>
                  <a:pt x="1701800" y="22225"/>
                </a:lnTo>
                <a:lnTo>
                  <a:pt x="1787525" y="57150"/>
                </a:lnTo>
                <a:lnTo>
                  <a:pt x="1816100" y="69850"/>
                </a:lnTo>
                <a:lnTo>
                  <a:pt x="1831975" y="85725"/>
                </a:lnTo>
                <a:lnTo>
                  <a:pt x="1835150" y="107950"/>
                </a:lnTo>
                <a:lnTo>
                  <a:pt x="1831975" y="117475"/>
                </a:lnTo>
                <a:lnTo>
                  <a:pt x="1825625" y="136525"/>
                </a:lnTo>
                <a:lnTo>
                  <a:pt x="1803400" y="155575"/>
                </a:lnTo>
                <a:lnTo>
                  <a:pt x="1755775" y="184150"/>
                </a:lnTo>
                <a:lnTo>
                  <a:pt x="1711325" y="203200"/>
                </a:lnTo>
                <a:lnTo>
                  <a:pt x="1562100" y="238125"/>
                </a:lnTo>
                <a:lnTo>
                  <a:pt x="1311275" y="285750"/>
                </a:lnTo>
                <a:lnTo>
                  <a:pt x="1038225" y="333375"/>
                </a:lnTo>
                <a:lnTo>
                  <a:pt x="736600" y="384175"/>
                </a:lnTo>
                <a:lnTo>
                  <a:pt x="466725" y="409575"/>
                </a:lnTo>
                <a:lnTo>
                  <a:pt x="279400" y="422275"/>
                </a:lnTo>
                <a:lnTo>
                  <a:pt x="228600" y="425450"/>
                </a:lnTo>
                <a:lnTo>
                  <a:pt x="174625" y="419100"/>
                </a:lnTo>
                <a:lnTo>
                  <a:pt x="101600" y="400050"/>
                </a:lnTo>
                <a:lnTo>
                  <a:pt x="53975" y="377825"/>
                </a:lnTo>
                <a:lnTo>
                  <a:pt x="0" y="330200"/>
                </a:lnTo>
                <a:lnTo>
                  <a:pt x="117475" y="228600"/>
                </a:lnTo>
                <a:lnTo>
                  <a:pt x="200025" y="244475"/>
                </a:lnTo>
                <a:lnTo>
                  <a:pt x="266700" y="244475"/>
                </a:lnTo>
                <a:lnTo>
                  <a:pt x="339725" y="241300"/>
                </a:lnTo>
                <a:lnTo>
                  <a:pt x="434975" y="231775"/>
                </a:lnTo>
                <a:lnTo>
                  <a:pt x="647700" y="2000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28C6047-A9A2-44D7-A507-4D693BA88D22}"/>
              </a:ext>
            </a:extLst>
          </p:cNvPr>
          <p:cNvSpPr/>
          <p:nvPr/>
        </p:nvSpPr>
        <p:spPr>
          <a:xfrm>
            <a:off x="3889376" y="2914650"/>
            <a:ext cx="2574925" cy="647700"/>
          </a:xfrm>
          <a:custGeom>
            <a:avLst/>
            <a:gdLst>
              <a:gd name="connsiteX0" fmla="*/ 784225 w 2574925"/>
              <a:gd name="connsiteY0" fmla="*/ 323850 h 647700"/>
              <a:gd name="connsiteX1" fmla="*/ 1203325 w 2574925"/>
              <a:gd name="connsiteY1" fmla="*/ 238125 h 647700"/>
              <a:gd name="connsiteX2" fmla="*/ 1489075 w 2574925"/>
              <a:gd name="connsiteY2" fmla="*/ 184150 h 647700"/>
              <a:gd name="connsiteX3" fmla="*/ 1997075 w 2574925"/>
              <a:gd name="connsiteY3" fmla="*/ 85725 h 647700"/>
              <a:gd name="connsiteX4" fmla="*/ 2041525 w 2574925"/>
              <a:gd name="connsiteY4" fmla="*/ 69850 h 647700"/>
              <a:gd name="connsiteX5" fmla="*/ 2101850 w 2574925"/>
              <a:gd name="connsiteY5" fmla="*/ 34925 h 647700"/>
              <a:gd name="connsiteX6" fmla="*/ 2143125 w 2574925"/>
              <a:gd name="connsiteY6" fmla="*/ 15875 h 647700"/>
              <a:gd name="connsiteX7" fmla="*/ 2193925 w 2574925"/>
              <a:gd name="connsiteY7" fmla="*/ 0 h 647700"/>
              <a:gd name="connsiteX8" fmla="*/ 2235200 w 2574925"/>
              <a:gd name="connsiteY8" fmla="*/ 3175 h 647700"/>
              <a:gd name="connsiteX9" fmla="*/ 2295525 w 2574925"/>
              <a:gd name="connsiteY9" fmla="*/ 22225 h 647700"/>
              <a:gd name="connsiteX10" fmla="*/ 2489200 w 2574925"/>
              <a:gd name="connsiteY10" fmla="*/ 95250 h 647700"/>
              <a:gd name="connsiteX11" fmla="*/ 2530475 w 2574925"/>
              <a:gd name="connsiteY11" fmla="*/ 114300 h 647700"/>
              <a:gd name="connsiteX12" fmla="*/ 2565400 w 2574925"/>
              <a:gd name="connsiteY12" fmla="*/ 130175 h 647700"/>
              <a:gd name="connsiteX13" fmla="*/ 2574925 w 2574925"/>
              <a:gd name="connsiteY13" fmla="*/ 152400 h 647700"/>
              <a:gd name="connsiteX14" fmla="*/ 2568575 w 2574925"/>
              <a:gd name="connsiteY14" fmla="*/ 168275 h 647700"/>
              <a:gd name="connsiteX15" fmla="*/ 2549525 w 2574925"/>
              <a:gd name="connsiteY15" fmla="*/ 196850 h 647700"/>
              <a:gd name="connsiteX16" fmla="*/ 2520950 w 2574925"/>
              <a:gd name="connsiteY16" fmla="*/ 228600 h 647700"/>
              <a:gd name="connsiteX17" fmla="*/ 2492375 w 2574925"/>
              <a:gd name="connsiteY17" fmla="*/ 244475 h 647700"/>
              <a:gd name="connsiteX18" fmla="*/ 2438400 w 2574925"/>
              <a:gd name="connsiteY18" fmla="*/ 260350 h 647700"/>
              <a:gd name="connsiteX19" fmla="*/ 2387600 w 2574925"/>
              <a:gd name="connsiteY19" fmla="*/ 266700 h 647700"/>
              <a:gd name="connsiteX20" fmla="*/ 2317750 w 2574925"/>
              <a:gd name="connsiteY20" fmla="*/ 266700 h 647700"/>
              <a:gd name="connsiteX21" fmla="*/ 2159000 w 2574925"/>
              <a:gd name="connsiteY21" fmla="*/ 279400 h 647700"/>
              <a:gd name="connsiteX22" fmla="*/ 1822450 w 2574925"/>
              <a:gd name="connsiteY22" fmla="*/ 323850 h 647700"/>
              <a:gd name="connsiteX23" fmla="*/ 1060450 w 2574925"/>
              <a:gd name="connsiteY23" fmla="*/ 466725 h 647700"/>
              <a:gd name="connsiteX24" fmla="*/ 574675 w 2574925"/>
              <a:gd name="connsiteY24" fmla="*/ 590550 h 647700"/>
              <a:gd name="connsiteX25" fmla="*/ 349250 w 2574925"/>
              <a:gd name="connsiteY25" fmla="*/ 647700 h 647700"/>
              <a:gd name="connsiteX26" fmla="*/ 292100 w 2574925"/>
              <a:gd name="connsiteY26" fmla="*/ 625475 h 647700"/>
              <a:gd name="connsiteX27" fmla="*/ 225425 w 2574925"/>
              <a:gd name="connsiteY27" fmla="*/ 584200 h 647700"/>
              <a:gd name="connsiteX28" fmla="*/ 155575 w 2574925"/>
              <a:gd name="connsiteY28" fmla="*/ 533400 h 647700"/>
              <a:gd name="connsiteX29" fmla="*/ 66675 w 2574925"/>
              <a:gd name="connsiteY29" fmla="*/ 457200 h 647700"/>
              <a:gd name="connsiteX30" fmla="*/ 9525 w 2574925"/>
              <a:gd name="connsiteY30" fmla="*/ 403225 h 647700"/>
              <a:gd name="connsiteX31" fmla="*/ 0 w 2574925"/>
              <a:gd name="connsiteY31" fmla="*/ 381000 h 647700"/>
              <a:gd name="connsiteX32" fmla="*/ 0 w 2574925"/>
              <a:gd name="connsiteY32" fmla="*/ 352425 h 647700"/>
              <a:gd name="connsiteX33" fmla="*/ 12700 w 2574925"/>
              <a:gd name="connsiteY33" fmla="*/ 349250 h 647700"/>
              <a:gd name="connsiteX34" fmla="*/ 41275 w 2574925"/>
              <a:gd name="connsiteY34" fmla="*/ 352425 h 647700"/>
              <a:gd name="connsiteX35" fmla="*/ 85725 w 2574925"/>
              <a:gd name="connsiteY35" fmla="*/ 371475 h 647700"/>
              <a:gd name="connsiteX36" fmla="*/ 158750 w 2574925"/>
              <a:gd name="connsiteY36" fmla="*/ 396875 h 647700"/>
              <a:gd name="connsiteX37" fmla="*/ 219075 w 2574925"/>
              <a:gd name="connsiteY37" fmla="*/ 409575 h 647700"/>
              <a:gd name="connsiteX38" fmla="*/ 282575 w 2574925"/>
              <a:gd name="connsiteY38" fmla="*/ 412750 h 647700"/>
              <a:gd name="connsiteX39" fmla="*/ 342900 w 2574925"/>
              <a:gd name="connsiteY39" fmla="*/ 412750 h 647700"/>
              <a:gd name="connsiteX40" fmla="*/ 406400 w 2574925"/>
              <a:gd name="connsiteY40" fmla="*/ 406400 h 647700"/>
              <a:gd name="connsiteX41" fmla="*/ 485775 w 2574925"/>
              <a:gd name="connsiteY41" fmla="*/ 393700 h 647700"/>
              <a:gd name="connsiteX42" fmla="*/ 615950 w 2574925"/>
              <a:gd name="connsiteY42" fmla="*/ 361950 h 647700"/>
              <a:gd name="connsiteX43" fmla="*/ 784225 w 2574925"/>
              <a:gd name="connsiteY43" fmla="*/ 32385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574925" h="647700">
                <a:moveTo>
                  <a:pt x="784225" y="323850"/>
                </a:moveTo>
                <a:lnTo>
                  <a:pt x="1203325" y="238125"/>
                </a:lnTo>
                <a:lnTo>
                  <a:pt x="1489075" y="184150"/>
                </a:lnTo>
                <a:lnTo>
                  <a:pt x="1997075" y="85725"/>
                </a:lnTo>
                <a:lnTo>
                  <a:pt x="2041525" y="69850"/>
                </a:lnTo>
                <a:lnTo>
                  <a:pt x="2101850" y="34925"/>
                </a:lnTo>
                <a:lnTo>
                  <a:pt x="2143125" y="15875"/>
                </a:lnTo>
                <a:lnTo>
                  <a:pt x="2193925" y="0"/>
                </a:lnTo>
                <a:lnTo>
                  <a:pt x="2235200" y="3175"/>
                </a:lnTo>
                <a:lnTo>
                  <a:pt x="2295525" y="22225"/>
                </a:lnTo>
                <a:lnTo>
                  <a:pt x="2489200" y="95250"/>
                </a:lnTo>
                <a:lnTo>
                  <a:pt x="2530475" y="114300"/>
                </a:lnTo>
                <a:lnTo>
                  <a:pt x="2565400" y="130175"/>
                </a:lnTo>
                <a:lnTo>
                  <a:pt x="2574925" y="152400"/>
                </a:lnTo>
                <a:lnTo>
                  <a:pt x="2568575" y="168275"/>
                </a:lnTo>
                <a:lnTo>
                  <a:pt x="2549525" y="196850"/>
                </a:lnTo>
                <a:lnTo>
                  <a:pt x="2520950" y="228600"/>
                </a:lnTo>
                <a:lnTo>
                  <a:pt x="2492375" y="244475"/>
                </a:lnTo>
                <a:lnTo>
                  <a:pt x="2438400" y="260350"/>
                </a:lnTo>
                <a:lnTo>
                  <a:pt x="2387600" y="266700"/>
                </a:lnTo>
                <a:lnTo>
                  <a:pt x="2317750" y="266700"/>
                </a:lnTo>
                <a:lnTo>
                  <a:pt x="2159000" y="279400"/>
                </a:lnTo>
                <a:lnTo>
                  <a:pt x="1822450" y="323850"/>
                </a:lnTo>
                <a:lnTo>
                  <a:pt x="1060450" y="466725"/>
                </a:lnTo>
                <a:lnTo>
                  <a:pt x="574675" y="590550"/>
                </a:lnTo>
                <a:lnTo>
                  <a:pt x="349250" y="647700"/>
                </a:lnTo>
                <a:lnTo>
                  <a:pt x="292100" y="625475"/>
                </a:lnTo>
                <a:lnTo>
                  <a:pt x="225425" y="584200"/>
                </a:lnTo>
                <a:lnTo>
                  <a:pt x="155575" y="533400"/>
                </a:lnTo>
                <a:lnTo>
                  <a:pt x="66675" y="457200"/>
                </a:lnTo>
                <a:lnTo>
                  <a:pt x="9525" y="403225"/>
                </a:lnTo>
                <a:lnTo>
                  <a:pt x="0" y="381000"/>
                </a:lnTo>
                <a:lnTo>
                  <a:pt x="0" y="352425"/>
                </a:lnTo>
                <a:lnTo>
                  <a:pt x="12700" y="349250"/>
                </a:lnTo>
                <a:lnTo>
                  <a:pt x="41275" y="352425"/>
                </a:lnTo>
                <a:lnTo>
                  <a:pt x="85725" y="371475"/>
                </a:lnTo>
                <a:lnTo>
                  <a:pt x="158750" y="396875"/>
                </a:lnTo>
                <a:lnTo>
                  <a:pt x="219075" y="409575"/>
                </a:lnTo>
                <a:lnTo>
                  <a:pt x="282575" y="412750"/>
                </a:lnTo>
                <a:lnTo>
                  <a:pt x="342900" y="412750"/>
                </a:lnTo>
                <a:lnTo>
                  <a:pt x="406400" y="406400"/>
                </a:lnTo>
                <a:lnTo>
                  <a:pt x="485775" y="393700"/>
                </a:lnTo>
                <a:lnTo>
                  <a:pt x="615950" y="361950"/>
                </a:lnTo>
                <a:lnTo>
                  <a:pt x="784225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7F07811-78EA-4FDB-9A51-5996DDC201A4}"/>
              </a:ext>
            </a:extLst>
          </p:cNvPr>
          <p:cNvSpPr/>
          <p:nvPr/>
        </p:nvSpPr>
        <p:spPr>
          <a:xfrm rot="16200000">
            <a:off x="4354514" y="3667126"/>
            <a:ext cx="1920875" cy="1978025"/>
          </a:xfrm>
          <a:custGeom>
            <a:avLst/>
            <a:gdLst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46227 w 1920240"/>
              <a:gd name="connsiteY36" fmla="*/ 1181405 h 1978761"/>
              <a:gd name="connsiteX37" fmla="*/ 453543 w 1920240"/>
              <a:gd name="connsiteY37" fmla="*/ 1192377 h 1978761"/>
              <a:gd name="connsiteX38" fmla="*/ 446227 w 1920240"/>
              <a:gd name="connsiteY38" fmla="*/ 1232611 h 1978761"/>
              <a:gd name="connsiteX39" fmla="*/ 416967 w 1920240"/>
              <a:gd name="connsiteY39" fmla="*/ 1349654 h 1978761"/>
              <a:gd name="connsiteX40" fmla="*/ 398679 w 1920240"/>
              <a:gd name="connsiteY40" fmla="*/ 1470355 h 1978761"/>
              <a:gd name="connsiteX41" fmla="*/ 398679 w 1920240"/>
              <a:gd name="connsiteY41" fmla="*/ 1514246 h 1978761"/>
              <a:gd name="connsiteX42" fmla="*/ 402336 w 1920240"/>
              <a:gd name="connsiteY42" fmla="*/ 1550822 h 1978761"/>
              <a:gd name="connsiteX43" fmla="*/ 413309 w 1920240"/>
              <a:gd name="connsiteY43" fmla="*/ 1583741 h 1978761"/>
              <a:gd name="connsiteX44" fmla="*/ 435255 w 1920240"/>
              <a:gd name="connsiteY44" fmla="*/ 1616659 h 1978761"/>
              <a:gd name="connsiteX45" fmla="*/ 482803 w 1920240"/>
              <a:gd name="connsiteY45" fmla="*/ 1645920 h 1978761"/>
              <a:gd name="connsiteX46" fmla="*/ 541325 w 1920240"/>
              <a:gd name="connsiteY46" fmla="*/ 1653235 h 1978761"/>
              <a:gd name="connsiteX47" fmla="*/ 1561795 w 1920240"/>
              <a:gd name="connsiteY47" fmla="*/ 1649577 h 1978761"/>
              <a:gd name="connsiteX48" fmla="*/ 1638605 w 1920240"/>
              <a:gd name="connsiteY48" fmla="*/ 1638605 h 1978761"/>
              <a:gd name="connsiteX49" fmla="*/ 1667866 w 1920240"/>
              <a:gd name="connsiteY49" fmla="*/ 1631289 h 1978761"/>
              <a:gd name="connsiteX50" fmla="*/ 1678839 w 1920240"/>
              <a:gd name="connsiteY50" fmla="*/ 1616659 h 1978761"/>
              <a:gd name="connsiteX51" fmla="*/ 1693469 w 1920240"/>
              <a:gd name="connsiteY51" fmla="*/ 1543507 h 1978761"/>
              <a:gd name="connsiteX52" fmla="*/ 1697127 w 1920240"/>
              <a:gd name="connsiteY52" fmla="*/ 1506931 h 1978761"/>
              <a:gd name="connsiteX53" fmla="*/ 1686154 w 1920240"/>
              <a:gd name="connsiteY53" fmla="*/ 1422806 h 1978761"/>
              <a:gd name="connsiteX54" fmla="*/ 1634947 w 1920240"/>
              <a:gd name="connsiteY54" fmla="*/ 1082649 h 1978761"/>
              <a:gd name="connsiteX55" fmla="*/ 1528877 w 1920240"/>
              <a:gd name="connsiteY55" fmla="*/ 676656 h 1978761"/>
              <a:gd name="connsiteX56" fmla="*/ 1411834 w 1920240"/>
              <a:gd name="connsiteY56" fmla="*/ 212141 h 1978761"/>
              <a:gd name="connsiteX57" fmla="*/ 1404519 w 1920240"/>
              <a:gd name="connsiteY57" fmla="*/ 168249 h 1978761"/>
              <a:gd name="connsiteX58" fmla="*/ 1408176 w 1920240"/>
              <a:gd name="connsiteY58" fmla="*/ 21945 h 1978761"/>
              <a:gd name="connsiteX59" fmla="*/ 1554480 w 1920240"/>
              <a:gd name="connsiteY59" fmla="*/ 0 h 1978761"/>
              <a:gd name="connsiteX60" fmla="*/ 1561795 w 1920240"/>
              <a:gd name="connsiteY60" fmla="*/ 51206 h 1978761"/>
              <a:gd name="connsiteX61" fmla="*/ 1594714 w 1920240"/>
              <a:gd name="connsiteY61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53543 w 1920240"/>
              <a:gd name="connsiteY36" fmla="*/ 1192377 h 1978761"/>
              <a:gd name="connsiteX37" fmla="*/ 446227 w 1920240"/>
              <a:gd name="connsiteY37" fmla="*/ 1232611 h 1978761"/>
              <a:gd name="connsiteX38" fmla="*/ 416967 w 1920240"/>
              <a:gd name="connsiteY38" fmla="*/ 1349654 h 1978761"/>
              <a:gd name="connsiteX39" fmla="*/ 398679 w 1920240"/>
              <a:gd name="connsiteY39" fmla="*/ 1470355 h 1978761"/>
              <a:gd name="connsiteX40" fmla="*/ 398679 w 1920240"/>
              <a:gd name="connsiteY40" fmla="*/ 1514246 h 1978761"/>
              <a:gd name="connsiteX41" fmla="*/ 402336 w 1920240"/>
              <a:gd name="connsiteY41" fmla="*/ 1550822 h 1978761"/>
              <a:gd name="connsiteX42" fmla="*/ 413309 w 1920240"/>
              <a:gd name="connsiteY42" fmla="*/ 1583741 h 1978761"/>
              <a:gd name="connsiteX43" fmla="*/ 435255 w 1920240"/>
              <a:gd name="connsiteY43" fmla="*/ 1616659 h 1978761"/>
              <a:gd name="connsiteX44" fmla="*/ 482803 w 1920240"/>
              <a:gd name="connsiteY44" fmla="*/ 1645920 h 1978761"/>
              <a:gd name="connsiteX45" fmla="*/ 541325 w 1920240"/>
              <a:gd name="connsiteY45" fmla="*/ 1653235 h 1978761"/>
              <a:gd name="connsiteX46" fmla="*/ 1561795 w 1920240"/>
              <a:gd name="connsiteY46" fmla="*/ 1649577 h 1978761"/>
              <a:gd name="connsiteX47" fmla="*/ 1638605 w 1920240"/>
              <a:gd name="connsiteY47" fmla="*/ 1638605 h 1978761"/>
              <a:gd name="connsiteX48" fmla="*/ 1667866 w 1920240"/>
              <a:gd name="connsiteY48" fmla="*/ 1631289 h 1978761"/>
              <a:gd name="connsiteX49" fmla="*/ 1678839 w 1920240"/>
              <a:gd name="connsiteY49" fmla="*/ 1616659 h 1978761"/>
              <a:gd name="connsiteX50" fmla="*/ 1693469 w 1920240"/>
              <a:gd name="connsiteY50" fmla="*/ 1543507 h 1978761"/>
              <a:gd name="connsiteX51" fmla="*/ 1697127 w 1920240"/>
              <a:gd name="connsiteY51" fmla="*/ 1506931 h 1978761"/>
              <a:gd name="connsiteX52" fmla="*/ 1686154 w 1920240"/>
              <a:gd name="connsiteY52" fmla="*/ 1422806 h 1978761"/>
              <a:gd name="connsiteX53" fmla="*/ 1634947 w 1920240"/>
              <a:gd name="connsiteY53" fmla="*/ 1082649 h 1978761"/>
              <a:gd name="connsiteX54" fmla="*/ 1528877 w 1920240"/>
              <a:gd name="connsiteY54" fmla="*/ 676656 h 1978761"/>
              <a:gd name="connsiteX55" fmla="*/ 1411834 w 1920240"/>
              <a:gd name="connsiteY55" fmla="*/ 212141 h 1978761"/>
              <a:gd name="connsiteX56" fmla="*/ 1404519 w 1920240"/>
              <a:gd name="connsiteY56" fmla="*/ 168249 h 1978761"/>
              <a:gd name="connsiteX57" fmla="*/ 1408176 w 1920240"/>
              <a:gd name="connsiteY57" fmla="*/ 21945 h 1978761"/>
              <a:gd name="connsiteX58" fmla="*/ 1554480 w 1920240"/>
              <a:gd name="connsiteY58" fmla="*/ 0 h 1978761"/>
              <a:gd name="connsiteX59" fmla="*/ 1561795 w 1920240"/>
              <a:gd name="connsiteY59" fmla="*/ 51206 h 1978761"/>
              <a:gd name="connsiteX60" fmla="*/ 1594714 w 1920240"/>
              <a:gd name="connsiteY60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46227 w 1920240"/>
              <a:gd name="connsiteY36" fmla="*/ 1232611 h 1978761"/>
              <a:gd name="connsiteX37" fmla="*/ 416967 w 1920240"/>
              <a:gd name="connsiteY37" fmla="*/ 1349654 h 1978761"/>
              <a:gd name="connsiteX38" fmla="*/ 398679 w 1920240"/>
              <a:gd name="connsiteY38" fmla="*/ 1470355 h 1978761"/>
              <a:gd name="connsiteX39" fmla="*/ 398679 w 1920240"/>
              <a:gd name="connsiteY39" fmla="*/ 1514246 h 1978761"/>
              <a:gd name="connsiteX40" fmla="*/ 402336 w 1920240"/>
              <a:gd name="connsiteY40" fmla="*/ 1550822 h 1978761"/>
              <a:gd name="connsiteX41" fmla="*/ 413309 w 1920240"/>
              <a:gd name="connsiteY41" fmla="*/ 1583741 h 1978761"/>
              <a:gd name="connsiteX42" fmla="*/ 435255 w 1920240"/>
              <a:gd name="connsiteY42" fmla="*/ 1616659 h 1978761"/>
              <a:gd name="connsiteX43" fmla="*/ 482803 w 1920240"/>
              <a:gd name="connsiteY43" fmla="*/ 1645920 h 1978761"/>
              <a:gd name="connsiteX44" fmla="*/ 541325 w 1920240"/>
              <a:gd name="connsiteY44" fmla="*/ 1653235 h 1978761"/>
              <a:gd name="connsiteX45" fmla="*/ 1561795 w 1920240"/>
              <a:gd name="connsiteY45" fmla="*/ 1649577 h 1978761"/>
              <a:gd name="connsiteX46" fmla="*/ 1638605 w 1920240"/>
              <a:gd name="connsiteY46" fmla="*/ 1638605 h 1978761"/>
              <a:gd name="connsiteX47" fmla="*/ 1667866 w 1920240"/>
              <a:gd name="connsiteY47" fmla="*/ 1631289 h 1978761"/>
              <a:gd name="connsiteX48" fmla="*/ 1678839 w 1920240"/>
              <a:gd name="connsiteY48" fmla="*/ 1616659 h 1978761"/>
              <a:gd name="connsiteX49" fmla="*/ 1693469 w 1920240"/>
              <a:gd name="connsiteY49" fmla="*/ 1543507 h 1978761"/>
              <a:gd name="connsiteX50" fmla="*/ 1697127 w 1920240"/>
              <a:gd name="connsiteY50" fmla="*/ 1506931 h 1978761"/>
              <a:gd name="connsiteX51" fmla="*/ 1686154 w 1920240"/>
              <a:gd name="connsiteY51" fmla="*/ 1422806 h 1978761"/>
              <a:gd name="connsiteX52" fmla="*/ 1634947 w 1920240"/>
              <a:gd name="connsiteY52" fmla="*/ 1082649 h 1978761"/>
              <a:gd name="connsiteX53" fmla="*/ 1528877 w 1920240"/>
              <a:gd name="connsiteY53" fmla="*/ 676656 h 1978761"/>
              <a:gd name="connsiteX54" fmla="*/ 1411834 w 1920240"/>
              <a:gd name="connsiteY54" fmla="*/ 212141 h 1978761"/>
              <a:gd name="connsiteX55" fmla="*/ 1404519 w 1920240"/>
              <a:gd name="connsiteY55" fmla="*/ 168249 h 1978761"/>
              <a:gd name="connsiteX56" fmla="*/ 1408176 w 1920240"/>
              <a:gd name="connsiteY56" fmla="*/ 21945 h 1978761"/>
              <a:gd name="connsiteX57" fmla="*/ 1554480 w 1920240"/>
              <a:gd name="connsiteY57" fmla="*/ 0 h 1978761"/>
              <a:gd name="connsiteX58" fmla="*/ 1561795 w 1920240"/>
              <a:gd name="connsiteY58" fmla="*/ 51206 h 1978761"/>
              <a:gd name="connsiteX59" fmla="*/ 1594714 w 1920240"/>
              <a:gd name="connsiteY59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16967 w 1920240"/>
              <a:gd name="connsiteY35" fmla="*/ 1181405 h 1978761"/>
              <a:gd name="connsiteX36" fmla="*/ 446227 w 1920240"/>
              <a:gd name="connsiteY36" fmla="*/ 1232611 h 1978761"/>
              <a:gd name="connsiteX37" fmla="*/ 416967 w 1920240"/>
              <a:gd name="connsiteY37" fmla="*/ 1349654 h 1978761"/>
              <a:gd name="connsiteX38" fmla="*/ 398679 w 1920240"/>
              <a:gd name="connsiteY38" fmla="*/ 1514246 h 1978761"/>
              <a:gd name="connsiteX39" fmla="*/ 402336 w 1920240"/>
              <a:gd name="connsiteY39" fmla="*/ 1550822 h 1978761"/>
              <a:gd name="connsiteX40" fmla="*/ 413309 w 1920240"/>
              <a:gd name="connsiteY40" fmla="*/ 1583741 h 1978761"/>
              <a:gd name="connsiteX41" fmla="*/ 435255 w 1920240"/>
              <a:gd name="connsiteY41" fmla="*/ 1616659 h 1978761"/>
              <a:gd name="connsiteX42" fmla="*/ 482803 w 1920240"/>
              <a:gd name="connsiteY42" fmla="*/ 1645920 h 1978761"/>
              <a:gd name="connsiteX43" fmla="*/ 541325 w 1920240"/>
              <a:gd name="connsiteY43" fmla="*/ 1653235 h 1978761"/>
              <a:gd name="connsiteX44" fmla="*/ 1561795 w 1920240"/>
              <a:gd name="connsiteY44" fmla="*/ 1649577 h 1978761"/>
              <a:gd name="connsiteX45" fmla="*/ 1638605 w 1920240"/>
              <a:gd name="connsiteY45" fmla="*/ 1638605 h 1978761"/>
              <a:gd name="connsiteX46" fmla="*/ 1667866 w 1920240"/>
              <a:gd name="connsiteY46" fmla="*/ 1631289 h 1978761"/>
              <a:gd name="connsiteX47" fmla="*/ 1678839 w 1920240"/>
              <a:gd name="connsiteY47" fmla="*/ 1616659 h 1978761"/>
              <a:gd name="connsiteX48" fmla="*/ 1693469 w 1920240"/>
              <a:gd name="connsiteY48" fmla="*/ 1543507 h 1978761"/>
              <a:gd name="connsiteX49" fmla="*/ 1697127 w 1920240"/>
              <a:gd name="connsiteY49" fmla="*/ 1506931 h 1978761"/>
              <a:gd name="connsiteX50" fmla="*/ 1686154 w 1920240"/>
              <a:gd name="connsiteY50" fmla="*/ 1422806 h 1978761"/>
              <a:gd name="connsiteX51" fmla="*/ 1634947 w 1920240"/>
              <a:gd name="connsiteY51" fmla="*/ 1082649 h 1978761"/>
              <a:gd name="connsiteX52" fmla="*/ 1528877 w 1920240"/>
              <a:gd name="connsiteY52" fmla="*/ 676656 h 1978761"/>
              <a:gd name="connsiteX53" fmla="*/ 1411834 w 1920240"/>
              <a:gd name="connsiteY53" fmla="*/ 212141 h 1978761"/>
              <a:gd name="connsiteX54" fmla="*/ 1404519 w 1920240"/>
              <a:gd name="connsiteY54" fmla="*/ 168249 h 1978761"/>
              <a:gd name="connsiteX55" fmla="*/ 1408176 w 1920240"/>
              <a:gd name="connsiteY55" fmla="*/ 21945 h 1978761"/>
              <a:gd name="connsiteX56" fmla="*/ 1554480 w 1920240"/>
              <a:gd name="connsiteY56" fmla="*/ 0 h 1978761"/>
              <a:gd name="connsiteX57" fmla="*/ 1561795 w 1920240"/>
              <a:gd name="connsiteY57" fmla="*/ 51206 h 1978761"/>
              <a:gd name="connsiteX58" fmla="*/ 1594714 w 1920240"/>
              <a:gd name="connsiteY58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192377 h 1978761"/>
              <a:gd name="connsiteX35" fmla="*/ 446227 w 1920240"/>
              <a:gd name="connsiteY35" fmla="*/ 1232611 h 1978761"/>
              <a:gd name="connsiteX36" fmla="*/ 416967 w 1920240"/>
              <a:gd name="connsiteY36" fmla="*/ 1349654 h 1978761"/>
              <a:gd name="connsiteX37" fmla="*/ 398679 w 1920240"/>
              <a:gd name="connsiteY37" fmla="*/ 1514246 h 1978761"/>
              <a:gd name="connsiteX38" fmla="*/ 402336 w 1920240"/>
              <a:gd name="connsiteY38" fmla="*/ 1550822 h 1978761"/>
              <a:gd name="connsiteX39" fmla="*/ 413309 w 1920240"/>
              <a:gd name="connsiteY39" fmla="*/ 1583741 h 1978761"/>
              <a:gd name="connsiteX40" fmla="*/ 435255 w 1920240"/>
              <a:gd name="connsiteY40" fmla="*/ 1616659 h 1978761"/>
              <a:gd name="connsiteX41" fmla="*/ 482803 w 1920240"/>
              <a:gd name="connsiteY41" fmla="*/ 1645920 h 1978761"/>
              <a:gd name="connsiteX42" fmla="*/ 541325 w 1920240"/>
              <a:gd name="connsiteY42" fmla="*/ 1653235 h 1978761"/>
              <a:gd name="connsiteX43" fmla="*/ 1561795 w 1920240"/>
              <a:gd name="connsiteY43" fmla="*/ 1649577 h 1978761"/>
              <a:gd name="connsiteX44" fmla="*/ 1638605 w 1920240"/>
              <a:gd name="connsiteY44" fmla="*/ 1638605 h 1978761"/>
              <a:gd name="connsiteX45" fmla="*/ 1667866 w 1920240"/>
              <a:gd name="connsiteY45" fmla="*/ 1631289 h 1978761"/>
              <a:gd name="connsiteX46" fmla="*/ 1678839 w 1920240"/>
              <a:gd name="connsiteY46" fmla="*/ 1616659 h 1978761"/>
              <a:gd name="connsiteX47" fmla="*/ 1693469 w 1920240"/>
              <a:gd name="connsiteY47" fmla="*/ 1543507 h 1978761"/>
              <a:gd name="connsiteX48" fmla="*/ 1697127 w 1920240"/>
              <a:gd name="connsiteY48" fmla="*/ 1506931 h 1978761"/>
              <a:gd name="connsiteX49" fmla="*/ 1686154 w 1920240"/>
              <a:gd name="connsiteY49" fmla="*/ 1422806 h 1978761"/>
              <a:gd name="connsiteX50" fmla="*/ 1634947 w 1920240"/>
              <a:gd name="connsiteY50" fmla="*/ 1082649 h 1978761"/>
              <a:gd name="connsiteX51" fmla="*/ 1528877 w 1920240"/>
              <a:gd name="connsiteY51" fmla="*/ 676656 h 1978761"/>
              <a:gd name="connsiteX52" fmla="*/ 1411834 w 1920240"/>
              <a:gd name="connsiteY52" fmla="*/ 212141 h 1978761"/>
              <a:gd name="connsiteX53" fmla="*/ 1404519 w 1920240"/>
              <a:gd name="connsiteY53" fmla="*/ 168249 h 1978761"/>
              <a:gd name="connsiteX54" fmla="*/ 1408176 w 1920240"/>
              <a:gd name="connsiteY54" fmla="*/ 21945 h 1978761"/>
              <a:gd name="connsiteX55" fmla="*/ 1554480 w 1920240"/>
              <a:gd name="connsiteY55" fmla="*/ 0 h 1978761"/>
              <a:gd name="connsiteX56" fmla="*/ 1561795 w 1920240"/>
              <a:gd name="connsiteY56" fmla="*/ 51206 h 1978761"/>
              <a:gd name="connsiteX57" fmla="*/ 1594714 w 1920240"/>
              <a:gd name="connsiteY57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446227 w 1920240"/>
              <a:gd name="connsiteY34" fmla="*/ 1232611 h 1978761"/>
              <a:gd name="connsiteX35" fmla="*/ 416967 w 1920240"/>
              <a:gd name="connsiteY35" fmla="*/ 1349654 h 1978761"/>
              <a:gd name="connsiteX36" fmla="*/ 398679 w 1920240"/>
              <a:gd name="connsiteY36" fmla="*/ 1514246 h 1978761"/>
              <a:gd name="connsiteX37" fmla="*/ 402336 w 1920240"/>
              <a:gd name="connsiteY37" fmla="*/ 1550822 h 1978761"/>
              <a:gd name="connsiteX38" fmla="*/ 413309 w 1920240"/>
              <a:gd name="connsiteY38" fmla="*/ 1583741 h 1978761"/>
              <a:gd name="connsiteX39" fmla="*/ 435255 w 1920240"/>
              <a:gd name="connsiteY39" fmla="*/ 1616659 h 1978761"/>
              <a:gd name="connsiteX40" fmla="*/ 482803 w 1920240"/>
              <a:gd name="connsiteY40" fmla="*/ 1645920 h 1978761"/>
              <a:gd name="connsiteX41" fmla="*/ 541325 w 1920240"/>
              <a:gd name="connsiteY41" fmla="*/ 1653235 h 1978761"/>
              <a:gd name="connsiteX42" fmla="*/ 1561795 w 1920240"/>
              <a:gd name="connsiteY42" fmla="*/ 1649577 h 1978761"/>
              <a:gd name="connsiteX43" fmla="*/ 1638605 w 1920240"/>
              <a:gd name="connsiteY43" fmla="*/ 1638605 h 1978761"/>
              <a:gd name="connsiteX44" fmla="*/ 1667866 w 1920240"/>
              <a:gd name="connsiteY44" fmla="*/ 1631289 h 1978761"/>
              <a:gd name="connsiteX45" fmla="*/ 1678839 w 1920240"/>
              <a:gd name="connsiteY45" fmla="*/ 1616659 h 1978761"/>
              <a:gd name="connsiteX46" fmla="*/ 1693469 w 1920240"/>
              <a:gd name="connsiteY46" fmla="*/ 1543507 h 1978761"/>
              <a:gd name="connsiteX47" fmla="*/ 1697127 w 1920240"/>
              <a:gd name="connsiteY47" fmla="*/ 1506931 h 1978761"/>
              <a:gd name="connsiteX48" fmla="*/ 1686154 w 1920240"/>
              <a:gd name="connsiteY48" fmla="*/ 1422806 h 1978761"/>
              <a:gd name="connsiteX49" fmla="*/ 1634947 w 1920240"/>
              <a:gd name="connsiteY49" fmla="*/ 1082649 h 1978761"/>
              <a:gd name="connsiteX50" fmla="*/ 1528877 w 1920240"/>
              <a:gd name="connsiteY50" fmla="*/ 676656 h 1978761"/>
              <a:gd name="connsiteX51" fmla="*/ 1411834 w 1920240"/>
              <a:gd name="connsiteY51" fmla="*/ 212141 h 1978761"/>
              <a:gd name="connsiteX52" fmla="*/ 1404519 w 1920240"/>
              <a:gd name="connsiteY52" fmla="*/ 168249 h 1978761"/>
              <a:gd name="connsiteX53" fmla="*/ 1408176 w 1920240"/>
              <a:gd name="connsiteY53" fmla="*/ 21945 h 1978761"/>
              <a:gd name="connsiteX54" fmla="*/ 1554480 w 1920240"/>
              <a:gd name="connsiteY54" fmla="*/ 0 h 1978761"/>
              <a:gd name="connsiteX55" fmla="*/ 1561795 w 1920240"/>
              <a:gd name="connsiteY55" fmla="*/ 51206 h 1978761"/>
              <a:gd name="connsiteX56" fmla="*/ 1594714 w 1920240"/>
              <a:gd name="connsiteY56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416967 w 1920240"/>
              <a:gd name="connsiteY34" fmla="*/ 1349654 h 1978761"/>
              <a:gd name="connsiteX35" fmla="*/ 398679 w 1920240"/>
              <a:gd name="connsiteY35" fmla="*/ 1514246 h 1978761"/>
              <a:gd name="connsiteX36" fmla="*/ 402336 w 1920240"/>
              <a:gd name="connsiteY36" fmla="*/ 1550822 h 1978761"/>
              <a:gd name="connsiteX37" fmla="*/ 413309 w 1920240"/>
              <a:gd name="connsiteY37" fmla="*/ 1583741 h 1978761"/>
              <a:gd name="connsiteX38" fmla="*/ 435255 w 1920240"/>
              <a:gd name="connsiteY38" fmla="*/ 1616659 h 1978761"/>
              <a:gd name="connsiteX39" fmla="*/ 482803 w 1920240"/>
              <a:gd name="connsiteY39" fmla="*/ 1645920 h 1978761"/>
              <a:gd name="connsiteX40" fmla="*/ 541325 w 1920240"/>
              <a:gd name="connsiteY40" fmla="*/ 1653235 h 1978761"/>
              <a:gd name="connsiteX41" fmla="*/ 1561795 w 1920240"/>
              <a:gd name="connsiteY41" fmla="*/ 1649577 h 1978761"/>
              <a:gd name="connsiteX42" fmla="*/ 1638605 w 1920240"/>
              <a:gd name="connsiteY42" fmla="*/ 1638605 h 1978761"/>
              <a:gd name="connsiteX43" fmla="*/ 1667866 w 1920240"/>
              <a:gd name="connsiteY43" fmla="*/ 1631289 h 1978761"/>
              <a:gd name="connsiteX44" fmla="*/ 1678839 w 1920240"/>
              <a:gd name="connsiteY44" fmla="*/ 1616659 h 1978761"/>
              <a:gd name="connsiteX45" fmla="*/ 1693469 w 1920240"/>
              <a:gd name="connsiteY45" fmla="*/ 1543507 h 1978761"/>
              <a:gd name="connsiteX46" fmla="*/ 1697127 w 1920240"/>
              <a:gd name="connsiteY46" fmla="*/ 1506931 h 1978761"/>
              <a:gd name="connsiteX47" fmla="*/ 1686154 w 1920240"/>
              <a:gd name="connsiteY47" fmla="*/ 1422806 h 1978761"/>
              <a:gd name="connsiteX48" fmla="*/ 1634947 w 1920240"/>
              <a:gd name="connsiteY48" fmla="*/ 1082649 h 1978761"/>
              <a:gd name="connsiteX49" fmla="*/ 1528877 w 1920240"/>
              <a:gd name="connsiteY49" fmla="*/ 676656 h 1978761"/>
              <a:gd name="connsiteX50" fmla="*/ 1411834 w 1920240"/>
              <a:gd name="connsiteY50" fmla="*/ 212141 h 1978761"/>
              <a:gd name="connsiteX51" fmla="*/ 1404519 w 1920240"/>
              <a:gd name="connsiteY51" fmla="*/ 168249 h 1978761"/>
              <a:gd name="connsiteX52" fmla="*/ 1408176 w 1920240"/>
              <a:gd name="connsiteY52" fmla="*/ 21945 h 1978761"/>
              <a:gd name="connsiteX53" fmla="*/ 1554480 w 1920240"/>
              <a:gd name="connsiteY53" fmla="*/ 0 h 1978761"/>
              <a:gd name="connsiteX54" fmla="*/ 1561795 w 1920240"/>
              <a:gd name="connsiteY54" fmla="*/ 51206 h 1978761"/>
              <a:gd name="connsiteX55" fmla="*/ 1594714 w 1920240"/>
              <a:gd name="connsiteY55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398679 w 1920240"/>
              <a:gd name="connsiteY34" fmla="*/ 1514246 h 1978761"/>
              <a:gd name="connsiteX35" fmla="*/ 402336 w 1920240"/>
              <a:gd name="connsiteY35" fmla="*/ 1550822 h 1978761"/>
              <a:gd name="connsiteX36" fmla="*/ 413309 w 1920240"/>
              <a:gd name="connsiteY36" fmla="*/ 1583741 h 1978761"/>
              <a:gd name="connsiteX37" fmla="*/ 435255 w 1920240"/>
              <a:gd name="connsiteY37" fmla="*/ 1616659 h 1978761"/>
              <a:gd name="connsiteX38" fmla="*/ 482803 w 1920240"/>
              <a:gd name="connsiteY38" fmla="*/ 1645920 h 1978761"/>
              <a:gd name="connsiteX39" fmla="*/ 541325 w 1920240"/>
              <a:gd name="connsiteY39" fmla="*/ 1653235 h 1978761"/>
              <a:gd name="connsiteX40" fmla="*/ 1561795 w 1920240"/>
              <a:gd name="connsiteY40" fmla="*/ 1649577 h 1978761"/>
              <a:gd name="connsiteX41" fmla="*/ 1638605 w 1920240"/>
              <a:gd name="connsiteY41" fmla="*/ 1638605 h 1978761"/>
              <a:gd name="connsiteX42" fmla="*/ 1667866 w 1920240"/>
              <a:gd name="connsiteY42" fmla="*/ 1631289 h 1978761"/>
              <a:gd name="connsiteX43" fmla="*/ 1678839 w 1920240"/>
              <a:gd name="connsiteY43" fmla="*/ 1616659 h 1978761"/>
              <a:gd name="connsiteX44" fmla="*/ 1693469 w 1920240"/>
              <a:gd name="connsiteY44" fmla="*/ 1543507 h 1978761"/>
              <a:gd name="connsiteX45" fmla="*/ 1697127 w 1920240"/>
              <a:gd name="connsiteY45" fmla="*/ 1506931 h 1978761"/>
              <a:gd name="connsiteX46" fmla="*/ 1686154 w 1920240"/>
              <a:gd name="connsiteY46" fmla="*/ 1422806 h 1978761"/>
              <a:gd name="connsiteX47" fmla="*/ 1634947 w 1920240"/>
              <a:gd name="connsiteY47" fmla="*/ 1082649 h 1978761"/>
              <a:gd name="connsiteX48" fmla="*/ 1528877 w 1920240"/>
              <a:gd name="connsiteY48" fmla="*/ 676656 h 1978761"/>
              <a:gd name="connsiteX49" fmla="*/ 1411834 w 1920240"/>
              <a:gd name="connsiteY49" fmla="*/ 212141 h 1978761"/>
              <a:gd name="connsiteX50" fmla="*/ 1404519 w 1920240"/>
              <a:gd name="connsiteY50" fmla="*/ 168249 h 1978761"/>
              <a:gd name="connsiteX51" fmla="*/ 1408176 w 1920240"/>
              <a:gd name="connsiteY51" fmla="*/ 21945 h 1978761"/>
              <a:gd name="connsiteX52" fmla="*/ 1554480 w 1920240"/>
              <a:gd name="connsiteY52" fmla="*/ 0 h 1978761"/>
              <a:gd name="connsiteX53" fmla="*/ 1561795 w 1920240"/>
              <a:gd name="connsiteY53" fmla="*/ 51206 h 1978761"/>
              <a:gd name="connsiteX54" fmla="*/ 1594714 w 1920240"/>
              <a:gd name="connsiteY54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318211 w 1920240"/>
              <a:gd name="connsiteY33" fmla="*/ 1298448 h 1978761"/>
              <a:gd name="connsiteX34" fmla="*/ 402336 w 1920240"/>
              <a:gd name="connsiteY34" fmla="*/ 1550822 h 1978761"/>
              <a:gd name="connsiteX35" fmla="*/ 413309 w 1920240"/>
              <a:gd name="connsiteY35" fmla="*/ 1583741 h 1978761"/>
              <a:gd name="connsiteX36" fmla="*/ 435255 w 1920240"/>
              <a:gd name="connsiteY36" fmla="*/ 1616659 h 1978761"/>
              <a:gd name="connsiteX37" fmla="*/ 482803 w 1920240"/>
              <a:gd name="connsiteY37" fmla="*/ 1645920 h 1978761"/>
              <a:gd name="connsiteX38" fmla="*/ 541325 w 1920240"/>
              <a:gd name="connsiteY38" fmla="*/ 1653235 h 1978761"/>
              <a:gd name="connsiteX39" fmla="*/ 1561795 w 1920240"/>
              <a:gd name="connsiteY39" fmla="*/ 1649577 h 1978761"/>
              <a:gd name="connsiteX40" fmla="*/ 1638605 w 1920240"/>
              <a:gd name="connsiteY40" fmla="*/ 1638605 h 1978761"/>
              <a:gd name="connsiteX41" fmla="*/ 1667866 w 1920240"/>
              <a:gd name="connsiteY41" fmla="*/ 1631289 h 1978761"/>
              <a:gd name="connsiteX42" fmla="*/ 1678839 w 1920240"/>
              <a:gd name="connsiteY42" fmla="*/ 1616659 h 1978761"/>
              <a:gd name="connsiteX43" fmla="*/ 1693469 w 1920240"/>
              <a:gd name="connsiteY43" fmla="*/ 1543507 h 1978761"/>
              <a:gd name="connsiteX44" fmla="*/ 1697127 w 1920240"/>
              <a:gd name="connsiteY44" fmla="*/ 1506931 h 1978761"/>
              <a:gd name="connsiteX45" fmla="*/ 1686154 w 1920240"/>
              <a:gd name="connsiteY45" fmla="*/ 1422806 h 1978761"/>
              <a:gd name="connsiteX46" fmla="*/ 1634947 w 1920240"/>
              <a:gd name="connsiteY46" fmla="*/ 1082649 h 1978761"/>
              <a:gd name="connsiteX47" fmla="*/ 1528877 w 1920240"/>
              <a:gd name="connsiteY47" fmla="*/ 676656 h 1978761"/>
              <a:gd name="connsiteX48" fmla="*/ 1411834 w 1920240"/>
              <a:gd name="connsiteY48" fmla="*/ 212141 h 1978761"/>
              <a:gd name="connsiteX49" fmla="*/ 1404519 w 1920240"/>
              <a:gd name="connsiteY49" fmla="*/ 168249 h 1978761"/>
              <a:gd name="connsiteX50" fmla="*/ 1408176 w 1920240"/>
              <a:gd name="connsiteY50" fmla="*/ 21945 h 1978761"/>
              <a:gd name="connsiteX51" fmla="*/ 1554480 w 1920240"/>
              <a:gd name="connsiteY51" fmla="*/ 0 h 1978761"/>
              <a:gd name="connsiteX52" fmla="*/ 1561795 w 1920240"/>
              <a:gd name="connsiteY52" fmla="*/ 51206 h 1978761"/>
              <a:gd name="connsiteX53" fmla="*/ 1594714 w 1920240"/>
              <a:gd name="connsiteY53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190195 w 1920240"/>
              <a:gd name="connsiteY32" fmla="*/ 1466697 h 1978761"/>
              <a:gd name="connsiteX33" fmla="*/ 402336 w 1920240"/>
              <a:gd name="connsiteY33" fmla="*/ 1550822 h 1978761"/>
              <a:gd name="connsiteX34" fmla="*/ 413309 w 1920240"/>
              <a:gd name="connsiteY34" fmla="*/ 1583741 h 1978761"/>
              <a:gd name="connsiteX35" fmla="*/ 435255 w 1920240"/>
              <a:gd name="connsiteY35" fmla="*/ 1616659 h 1978761"/>
              <a:gd name="connsiteX36" fmla="*/ 482803 w 1920240"/>
              <a:gd name="connsiteY36" fmla="*/ 1645920 h 1978761"/>
              <a:gd name="connsiteX37" fmla="*/ 541325 w 1920240"/>
              <a:gd name="connsiteY37" fmla="*/ 1653235 h 1978761"/>
              <a:gd name="connsiteX38" fmla="*/ 1561795 w 1920240"/>
              <a:gd name="connsiteY38" fmla="*/ 1649577 h 1978761"/>
              <a:gd name="connsiteX39" fmla="*/ 1638605 w 1920240"/>
              <a:gd name="connsiteY39" fmla="*/ 1638605 h 1978761"/>
              <a:gd name="connsiteX40" fmla="*/ 1667866 w 1920240"/>
              <a:gd name="connsiteY40" fmla="*/ 1631289 h 1978761"/>
              <a:gd name="connsiteX41" fmla="*/ 1678839 w 1920240"/>
              <a:gd name="connsiteY41" fmla="*/ 1616659 h 1978761"/>
              <a:gd name="connsiteX42" fmla="*/ 1693469 w 1920240"/>
              <a:gd name="connsiteY42" fmla="*/ 1543507 h 1978761"/>
              <a:gd name="connsiteX43" fmla="*/ 1697127 w 1920240"/>
              <a:gd name="connsiteY43" fmla="*/ 1506931 h 1978761"/>
              <a:gd name="connsiteX44" fmla="*/ 1686154 w 1920240"/>
              <a:gd name="connsiteY44" fmla="*/ 1422806 h 1978761"/>
              <a:gd name="connsiteX45" fmla="*/ 1634947 w 1920240"/>
              <a:gd name="connsiteY45" fmla="*/ 1082649 h 1978761"/>
              <a:gd name="connsiteX46" fmla="*/ 1528877 w 1920240"/>
              <a:gd name="connsiteY46" fmla="*/ 676656 h 1978761"/>
              <a:gd name="connsiteX47" fmla="*/ 1411834 w 1920240"/>
              <a:gd name="connsiteY47" fmla="*/ 212141 h 1978761"/>
              <a:gd name="connsiteX48" fmla="*/ 1404519 w 1920240"/>
              <a:gd name="connsiteY48" fmla="*/ 168249 h 1978761"/>
              <a:gd name="connsiteX49" fmla="*/ 1408176 w 1920240"/>
              <a:gd name="connsiteY49" fmla="*/ 21945 h 1978761"/>
              <a:gd name="connsiteX50" fmla="*/ 1554480 w 1920240"/>
              <a:gd name="connsiteY50" fmla="*/ 0 h 1978761"/>
              <a:gd name="connsiteX51" fmla="*/ 1561795 w 1920240"/>
              <a:gd name="connsiteY51" fmla="*/ 51206 h 1978761"/>
              <a:gd name="connsiteX52" fmla="*/ 1594714 w 1920240"/>
              <a:gd name="connsiteY52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128016 w 1920240"/>
              <a:gd name="connsiteY31" fmla="*/ 1532534 h 1978761"/>
              <a:gd name="connsiteX32" fmla="*/ 402336 w 1920240"/>
              <a:gd name="connsiteY32" fmla="*/ 1550822 h 1978761"/>
              <a:gd name="connsiteX33" fmla="*/ 413309 w 1920240"/>
              <a:gd name="connsiteY33" fmla="*/ 1583741 h 1978761"/>
              <a:gd name="connsiteX34" fmla="*/ 435255 w 1920240"/>
              <a:gd name="connsiteY34" fmla="*/ 1616659 h 1978761"/>
              <a:gd name="connsiteX35" fmla="*/ 482803 w 1920240"/>
              <a:gd name="connsiteY35" fmla="*/ 1645920 h 1978761"/>
              <a:gd name="connsiteX36" fmla="*/ 541325 w 1920240"/>
              <a:gd name="connsiteY36" fmla="*/ 1653235 h 1978761"/>
              <a:gd name="connsiteX37" fmla="*/ 1561795 w 1920240"/>
              <a:gd name="connsiteY37" fmla="*/ 1649577 h 1978761"/>
              <a:gd name="connsiteX38" fmla="*/ 1638605 w 1920240"/>
              <a:gd name="connsiteY38" fmla="*/ 1638605 h 1978761"/>
              <a:gd name="connsiteX39" fmla="*/ 1667866 w 1920240"/>
              <a:gd name="connsiteY39" fmla="*/ 1631289 h 1978761"/>
              <a:gd name="connsiteX40" fmla="*/ 1678839 w 1920240"/>
              <a:gd name="connsiteY40" fmla="*/ 1616659 h 1978761"/>
              <a:gd name="connsiteX41" fmla="*/ 1693469 w 1920240"/>
              <a:gd name="connsiteY41" fmla="*/ 1543507 h 1978761"/>
              <a:gd name="connsiteX42" fmla="*/ 1697127 w 1920240"/>
              <a:gd name="connsiteY42" fmla="*/ 1506931 h 1978761"/>
              <a:gd name="connsiteX43" fmla="*/ 1686154 w 1920240"/>
              <a:gd name="connsiteY43" fmla="*/ 1422806 h 1978761"/>
              <a:gd name="connsiteX44" fmla="*/ 1634947 w 1920240"/>
              <a:gd name="connsiteY44" fmla="*/ 1082649 h 1978761"/>
              <a:gd name="connsiteX45" fmla="*/ 1528877 w 1920240"/>
              <a:gd name="connsiteY45" fmla="*/ 676656 h 1978761"/>
              <a:gd name="connsiteX46" fmla="*/ 1411834 w 1920240"/>
              <a:gd name="connsiteY46" fmla="*/ 212141 h 1978761"/>
              <a:gd name="connsiteX47" fmla="*/ 1404519 w 1920240"/>
              <a:gd name="connsiteY47" fmla="*/ 168249 h 1978761"/>
              <a:gd name="connsiteX48" fmla="*/ 1408176 w 1920240"/>
              <a:gd name="connsiteY48" fmla="*/ 21945 h 1978761"/>
              <a:gd name="connsiteX49" fmla="*/ 1554480 w 1920240"/>
              <a:gd name="connsiteY49" fmla="*/ 0 h 1978761"/>
              <a:gd name="connsiteX50" fmla="*/ 1561795 w 1920240"/>
              <a:gd name="connsiteY50" fmla="*/ 51206 h 1978761"/>
              <a:gd name="connsiteX51" fmla="*/ 1594714 w 1920240"/>
              <a:gd name="connsiteY51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402336 w 1920240"/>
              <a:gd name="connsiteY31" fmla="*/ 1550822 h 1978761"/>
              <a:gd name="connsiteX32" fmla="*/ 413309 w 1920240"/>
              <a:gd name="connsiteY32" fmla="*/ 1583741 h 1978761"/>
              <a:gd name="connsiteX33" fmla="*/ 435255 w 1920240"/>
              <a:gd name="connsiteY33" fmla="*/ 1616659 h 1978761"/>
              <a:gd name="connsiteX34" fmla="*/ 482803 w 1920240"/>
              <a:gd name="connsiteY34" fmla="*/ 1645920 h 1978761"/>
              <a:gd name="connsiteX35" fmla="*/ 541325 w 1920240"/>
              <a:gd name="connsiteY35" fmla="*/ 1653235 h 1978761"/>
              <a:gd name="connsiteX36" fmla="*/ 1561795 w 1920240"/>
              <a:gd name="connsiteY36" fmla="*/ 1649577 h 1978761"/>
              <a:gd name="connsiteX37" fmla="*/ 1638605 w 1920240"/>
              <a:gd name="connsiteY37" fmla="*/ 1638605 h 1978761"/>
              <a:gd name="connsiteX38" fmla="*/ 1667866 w 1920240"/>
              <a:gd name="connsiteY38" fmla="*/ 1631289 h 1978761"/>
              <a:gd name="connsiteX39" fmla="*/ 1678839 w 1920240"/>
              <a:gd name="connsiteY39" fmla="*/ 1616659 h 1978761"/>
              <a:gd name="connsiteX40" fmla="*/ 1693469 w 1920240"/>
              <a:gd name="connsiteY40" fmla="*/ 1543507 h 1978761"/>
              <a:gd name="connsiteX41" fmla="*/ 1697127 w 1920240"/>
              <a:gd name="connsiteY41" fmla="*/ 1506931 h 1978761"/>
              <a:gd name="connsiteX42" fmla="*/ 1686154 w 1920240"/>
              <a:gd name="connsiteY42" fmla="*/ 1422806 h 1978761"/>
              <a:gd name="connsiteX43" fmla="*/ 1634947 w 1920240"/>
              <a:gd name="connsiteY43" fmla="*/ 1082649 h 1978761"/>
              <a:gd name="connsiteX44" fmla="*/ 1528877 w 1920240"/>
              <a:gd name="connsiteY44" fmla="*/ 676656 h 1978761"/>
              <a:gd name="connsiteX45" fmla="*/ 1411834 w 1920240"/>
              <a:gd name="connsiteY45" fmla="*/ 212141 h 1978761"/>
              <a:gd name="connsiteX46" fmla="*/ 1404519 w 1920240"/>
              <a:gd name="connsiteY46" fmla="*/ 168249 h 1978761"/>
              <a:gd name="connsiteX47" fmla="*/ 1408176 w 1920240"/>
              <a:gd name="connsiteY47" fmla="*/ 21945 h 1978761"/>
              <a:gd name="connsiteX48" fmla="*/ 1554480 w 1920240"/>
              <a:gd name="connsiteY48" fmla="*/ 0 h 1978761"/>
              <a:gd name="connsiteX49" fmla="*/ 1561795 w 1920240"/>
              <a:gd name="connsiteY49" fmla="*/ 51206 h 1978761"/>
              <a:gd name="connsiteX50" fmla="*/ 1594714 w 1920240"/>
              <a:gd name="connsiteY50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413309 w 1920240"/>
              <a:gd name="connsiteY31" fmla="*/ 1583741 h 1978761"/>
              <a:gd name="connsiteX32" fmla="*/ 435255 w 1920240"/>
              <a:gd name="connsiteY32" fmla="*/ 1616659 h 1978761"/>
              <a:gd name="connsiteX33" fmla="*/ 482803 w 1920240"/>
              <a:gd name="connsiteY33" fmla="*/ 1645920 h 1978761"/>
              <a:gd name="connsiteX34" fmla="*/ 541325 w 1920240"/>
              <a:gd name="connsiteY34" fmla="*/ 1653235 h 1978761"/>
              <a:gd name="connsiteX35" fmla="*/ 1561795 w 1920240"/>
              <a:gd name="connsiteY35" fmla="*/ 1649577 h 1978761"/>
              <a:gd name="connsiteX36" fmla="*/ 1638605 w 1920240"/>
              <a:gd name="connsiteY36" fmla="*/ 1638605 h 1978761"/>
              <a:gd name="connsiteX37" fmla="*/ 1667866 w 1920240"/>
              <a:gd name="connsiteY37" fmla="*/ 1631289 h 1978761"/>
              <a:gd name="connsiteX38" fmla="*/ 1678839 w 1920240"/>
              <a:gd name="connsiteY38" fmla="*/ 1616659 h 1978761"/>
              <a:gd name="connsiteX39" fmla="*/ 1693469 w 1920240"/>
              <a:gd name="connsiteY39" fmla="*/ 1543507 h 1978761"/>
              <a:gd name="connsiteX40" fmla="*/ 1697127 w 1920240"/>
              <a:gd name="connsiteY40" fmla="*/ 1506931 h 1978761"/>
              <a:gd name="connsiteX41" fmla="*/ 1686154 w 1920240"/>
              <a:gd name="connsiteY41" fmla="*/ 1422806 h 1978761"/>
              <a:gd name="connsiteX42" fmla="*/ 1634947 w 1920240"/>
              <a:gd name="connsiteY42" fmla="*/ 1082649 h 1978761"/>
              <a:gd name="connsiteX43" fmla="*/ 1528877 w 1920240"/>
              <a:gd name="connsiteY43" fmla="*/ 676656 h 1978761"/>
              <a:gd name="connsiteX44" fmla="*/ 1411834 w 1920240"/>
              <a:gd name="connsiteY44" fmla="*/ 212141 h 1978761"/>
              <a:gd name="connsiteX45" fmla="*/ 1404519 w 1920240"/>
              <a:gd name="connsiteY45" fmla="*/ 168249 h 1978761"/>
              <a:gd name="connsiteX46" fmla="*/ 1408176 w 1920240"/>
              <a:gd name="connsiteY46" fmla="*/ 21945 h 1978761"/>
              <a:gd name="connsiteX47" fmla="*/ 1554480 w 1920240"/>
              <a:gd name="connsiteY47" fmla="*/ 0 h 1978761"/>
              <a:gd name="connsiteX48" fmla="*/ 1561795 w 1920240"/>
              <a:gd name="connsiteY48" fmla="*/ 51206 h 1978761"/>
              <a:gd name="connsiteX49" fmla="*/ 1594714 w 1920240"/>
              <a:gd name="connsiteY49" fmla="*/ 237744 h 1978761"/>
              <a:gd name="connsiteX0" fmla="*/ 1594714 w 1920240"/>
              <a:gd name="connsiteY0" fmla="*/ 237744 h 1978761"/>
              <a:gd name="connsiteX1" fmla="*/ 1653235 w 1920240"/>
              <a:gd name="connsiteY1" fmla="*/ 526694 h 1978761"/>
              <a:gd name="connsiteX2" fmla="*/ 1733703 w 1920240"/>
              <a:gd name="connsiteY2" fmla="*/ 848563 h 1978761"/>
              <a:gd name="connsiteX3" fmla="*/ 1773936 w 1920240"/>
              <a:gd name="connsiteY3" fmla="*/ 994867 h 1978761"/>
              <a:gd name="connsiteX4" fmla="*/ 1854403 w 1920240"/>
              <a:gd name="connsiteY4" fmla="*/ 1499616 h 1978761"/>
              <a:gd name="connsiteX5" fmla="*/ 1887322 w 1920240"/>
              <a:gd name="connsiteY5" fmla="*/ 1561795 h 1978761"/>
              <a:gd name="connsiteX6" fmla="*/ 1920240 w 1920240"/>
              <a:gd name="connsiteY6" fmla="*/ 1623974 h 1978761"/>
              <a:gd name="connsiteX7" fmla="*/ 1920240 w 1920240"/>
              <a:gd name="connsiteY7" fmla="*/ 1649577 h 1978761"/>
              <a:gd name="connsiteX8" fmla="*/ 1898295 w 1920240"/>
              <a:gd name="connsiteY8" fmla="*/ 1715414 h 1978761"/>
              <a:gd name="connsiteX9" fmla="*/ 1843431 w 1920240"/>
              <a:gd name="connsiteY9" fmla="*/ 1803197 h 1978761"/>
              <a:gd name="connsiteX10" fmla="*/ 1770279 w 1920240"/>
              <a:gd name="connsiteY10" fmla="*/ 1909267 h 1978761"/>
              <a:gd name="connsiteX11" fmla="*/ 1719072 w 1920240"/>
              <a:gd name="connsiteY11" fmla="*/ 1971446 h 1978761"/>
              <a:gd name="connsiteX12" fmla="*/ 1697127 w 1920240"/>
              <a:gd name="connsiteY12" fmla="*/ 1978761 h 1978761"/>
              <a:gd name="connsiteX13" fmla="*/ 1653235 w 1920240"/>
              <a:gd name="connsiteY13" fmla="*/ 1971446 h 1978761"/>
              <a:gd name="connsiteX14" fmla="*/ 1609344 w 1920240"/>
              <a:gd name="connsiteY14" fmla="*/ 1956816 h 1978761"/>
              <a:gd name="connsiteX15" fmla="*/ 1525219 w 1920240"/>
              <a:gd name="connsiteY15" fmla="*/ 1923897 h 1978761"/>
              <a:gd name="connsiteX16" fmla="*/ 1470355 w 1920240"/>
              <a:gd name="connsiteY16" fmla="*/ 1920240 h 1978761"/>
              <a:gd name="connsiteX17" fmla="*/ 1159459 w 1920240"/>
              <a:gd name="connsiteY17" fmla="*/ 1909267 h 1978761"/>
              <a:gd name="connsiteX18" fmla="*/ 603504 w 1920240"/>
              <a:gd name="connsiteY18" fmla="*/ 1890979 h 1978761"/>
              <a:gd name="connsiteX19" fmla="*/ 380391 w 1920240"/>
              <a:gd name="connsiteY19" fmla="*/ 1880006 h 1978761"/>
              <a:gd name="connsiteX20" fmla="*/ 299923 w 1920240"/>
              <a:gd name="connsiteY20" fmla="*/ 1858061 h 1978761"/>
              <a:gd name="connsiteX21" fmla="*/ 208483 w 1920240"/>
              <a:gd name="connsiteY21" fmla="*/ 1825142 h 1978761"/>
              <a:gd name="connsiteX22" fmla="*/ 131674 w 1920240"/>
              <a:gd name="connsiteY22" fmla="*/ 1788566 h 1978761"/>
              <a:gd name="connsiteX23" fmla="*/ 65837 w 1920240"/>
              <a:gd name="connsiteY23" fmla="*/ 1741017 h 1978761"/>
              <a:gd name="connsiteX24" fmla="*/ 32919 w 1920240"/>
              <a:gd name="connsiteY24" fmla="*/ 1708099 h 1978761"/>
              <a:gd name="connsiteX25" fmla="*/ 10973 w 1920240"/>
              <a:gd name="connsiteY25" fmla="*/ 1667865 h 1978761"/>
              <a:gd name="connsiteX26" fmla="*/ 0 w 1920240"/>
              <a:gd name="connsiteY26" fmla="*/ 1627632 h 1978761"/>
              <a:gd name="connsiteX27" fmla="*/ 3658 w 1920240"/>
              <a:gd name="connsiteY27" fmla="*/ 1605686 h 1978761"/>
              <a:gd name="connsiteX28" fmla="*/ 10973 w 1920240"/>
              <a:gd name="connsiteY28" fmla="*/ 1591056 h 1978761"/>
              <a:gd name="connsiteX29" fmla="*/ 43891 w 1920240"/>
              <a:gd name="connsiteY29" fmla="*/ 1572768 h 1978761"/>
              <a:gd name="connsiteX30" fmla="*/ 95098 w 1920240"/>
              <a:gd name="connsiteY30" fmla="*/ 1550822 h 1978761"/>
              <a:gd name="connsiteX31" fmla="*/ 435255 w 1920240"/>
              <a:gd name="connsiteY31" fmla="*/ 1616659 h 1978761"/>
              <a:gd name="connsiteX32" fmla="*/ 482803 w 1920240"/>
              <a:gd name="connsiteY32" fmla="*/ 1645920 h 1978761"/>
              <a:gd name="connsiteX33" fmla="*/ 541325 w 1920240"/>
              <a:gd name="connsiteY33" fmla="*/ 1653235 h 1978761"/>
              <a:gd name="connsiteX34" fmla="*/ 1561795 w 1920240"/>
              <a:gd name="connsiteY34" fmla="*/ 1649577 h 1978761"/>
              <a:gd name="connsiteX35" fmla="*/ 1638605 w 1920240"/>
              <a:gd name="connsiteY35" fmla="*/ 1638605 h 1978761"/>
              <a:gd name="connsiteX36" fmla="*/ 1667866 w 1920240"/>
              <a:gd name="connsiteY36" fmla="*/ 1631289 h 1978761"/>
              <a:gd name="connsiteX37" fmla="*/ 1678839 w 1920240"/>
              <a:gd name="connsiteY37" fmla="*/ 1616659 h 1978761"/>
              <a:gd name="connsiteX38" fmla="*/ 1693469 w 1920240"/>
              <a:gd name="connsiteY38" fmla="*/ 1543507 h 1978761"/>
              <a:gd name="connsiteX39" fmla="*/ 1697127 w 1920240"/>
              <a:gd name="connsiteY39" fmla="*/ 1506931 h 1978761"/>
              <a:gd name="connsiteX40" fmla="*/ 1686154 w 1920240"/>
              <a:gd name="connsiteY40" fmla="*/ 1422806 h 1978761"/>
              <a:gd name="connsiteX41" fmla="*/ 1634947 w 1920240"/>
              <a:gd name="connsiteY41" fmla="*/ 1082649 h 1978761"/>
              <a:gd name="connsiteX42" fmla="*/ 1528877 w 1920240"/>
              <a:gd name="connsiteY42" fmla="*/ 676656 h 1978761"/>
              <a:gd name="connsiteX43" fmla="*/ 1411834 w 1920240"/>
              <a:gd name="connsiteY43" fmla="*/ 212141 h 1978761"/>
              <a:gd name="connsiteX44" fmla="*/ 1404519 w 1920240"/>
              <a:gd name="connsiteY44" fmla="*/ 168249 h 1978761"/>
              <a:gd name="connsiteX45" fmla="*/ 1408176 w 1920240"/>
              <a:gd name="connsiteY45" fmla="*/ 21945 h 1978761"/>
              <a:gd name="connsiteX46" fmla="*/ 1554480 w 1920240"/>
              <a:gd name="connsiteY46" fmla="*/ 0 h 1978761"/>
              <a:gd name="connsiteX47" fmla="*/ 1561795 w 1920240"/>
              <a:gd name="connsiteY47" fmla="*/ 51206 h 1978761"/>
              <a:gd name="connsiteX48" fmla="*/ 1594714 w 1920240"/>
              <a:gd name="connsiteY48" fmla="*/ 237744 h 1978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20240" h="1978761">
                <a:moveTo>
                  <a:pt x="1594714" y="237744"/>
                </a:moveTo>
                <a:lnTo>
                  <a:pt x="1653235" y="526694"/>
                </a:lnTo>
                <a:lnTo>
                  <a:pt x="1733703" y="848563"/>
                </a:lnTo>
                <a:lnTo>
                  <a:pt x="1773936" y="994867"/>
                </a:lnTo>
                <a:lnTo>
                  <a:pt x="1854403" y="1499616"/>
                </a:lnTo>
                <a:lnTo>
                  <a:pt x="1887322" y="1561795"/>
                </a:lnTo>
                <a:lnTo>
                  <a:pt x="1920240" y="1623974"/>
                </a:lnTo>
                <a:lnTo>
                  <a:pt x="1920240" y="1649577"/>
                </a:lnTo>
                <a:lnTo>
                  <a:pt x="1898295" y="1715414"/>
                </a:lnTo>
                <a:lnTo>
                  <a:pt x="1843431" y="1803197"/>
                </a:lnTo>
                <a:lnTo>
                  <a:pt x="1770279" y="1909267"/>
                </a:lnTo>
                <a:lnTo>
                  <a:pt x="1719072" y="1971446"/>
                </a:lnTo>
                <a:lnTo>
                  <a:pt x="1697127" y="1978761"/>
                </a:lnTo>
                <a:lnTo>
                  <a:pt x="1653235" y="1971446"/>
                </a:lnTo>
                <a:lnTo>
                  <a:pt x="1609344" y="1956816"/>
                </a:lnTo>
                <a:lnTo>
                  <a:pt x="1525219" y="1923897"/>
                </a:lnTo>
                <a:lnTo>
                  <a:pt x="1470355" y="1920240"/>
                </a:lnTo>
                <a:lnTo>
                  <a:pt x="1159459" y="1909267"/>
                </a:lnTo>
                <a:lnTo>
                  <a:pt x="603504" y="1890979"/>
                </a:lnTo>
                <a:lnTo>
                  <a:pt x="380391" y="1880006"/>
                </a:lnTo>
                <a:lnTo>
                  <a:pt x="299923" y="1858061"/>
                </a:lnTo>
                <a:lnTo>
                  <a:pt x="208483" y="1825142"/>
                </a:lnTo>
                <a:lnTo>
                  <a:pt x="131674" y="1788566"/>
                </a:lnTo>
                <a:lnTo>
                  <a:pt x="65837" y="1741017"/>
                </a:lnTo>
                <a:lnTo>
                  <a:pt x="32919" y="1708099"/>
                </a:lnTo>
                <a:lnTo>
                  <a:pt x="10973" y="1667865"/>
                </a:lnTo>
                <a:lnTo>
                  <a:pt x="0" y="1627632"/>
                </a:lnTo>
                <a:lnTo>
                  <a:pt x="3658" y="1605686"/>
                </a:lnTo>
                <a:lnTo>
                  <a:pt x="10973" y="1591056"/>
                </a:lnTo>
                <a:lnTo>
                  <a:pt x="43891" y="1572768"/>
                </a:lnTo>
                <a:lnTo>
                  <a:pt x="95098" y="1550822"/>
                </a:lnTo>
                <a:lnTo>
                  <a:pt x="435255" y="1616659"/>
                </a:lnTo>
                <a:lnTo>
                  <a:pt x="482803" y="1645920"/>
                </a:lnTo>
                <a:lnTo>
                  <a:pt x="541325" y="1653235"/>
                </a:lnTo>
                <a:lnTo>
                  <a:pt x="1561795" y="1649577"/>
                </a:lnTo>
                <a:lnTo>
                  <a:pt x="1638605" y="1638605"/>
                </a:lnTo>
                <a:lnTo>
                  <a:pt x="1667866" y="1631289"/>
                </a:lnTo>
                <a:lnTo>
                  <a:pt x="1678839" y="1616659"/>
                </a:lnTo>
                <a:lnTo>
                  <a:pt x="1693469" y="1543507"/>
                </a:lnTo>
                <a:lnTo>
                  <a:pt x="1697127" y="1506931"/>
                </a:lnTo>
                <a:lnTo>
                  <a:pt x="1686154" y="1422806"/>
                </a:lnTo>
                <a:lnTo>
                  <a:pt x="1634947" y="1082649"/>
                </a:lnTo>
                <a:lnTo>
                  <a:pt x="1528877" y="676656"/>
                </a:lnTo>
                <a:lnTo>
                  <a:pt x="1411834" y="212141"/>
                </a:lnTo>
                <a:lnTo>
                  <a:pt x="1404519" y="168249"/>
                </a:lnTo>
                <a:lnTo>
                  <a:pt x="1408176" y="21945"/>
                </a:lnTo>
                <a:lnTo>
                  <a:pt x="1554480" y="0"/>
                </a:lnTo>
                <a:lnTo>
                  <a:pt x="1561795" y="51206"/>
                </a:lnTo>
                <a:lnTo>
                  <a:pt x="1594714" y="2377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7428B57-1D5C-462E-806F-E1205B894204}"/>
              </a:ext>
            </a:extLst>
          </p:cNvPr>
          <p:cNvSpPr/>
          <p:nvPr/>
        </p:nvSpPr>
        <p:spPr>
          <a:xfrm>
            <a:off x="5494338" y="5160964"/>
            <a:ext cx="482600" cy="390525"/>
          </a:xfrm>
          <a:custGeom>
            <a:avLst/>
            <a:gdLst>
              <a:gd name="connsiteX0" fmla="*/ 269081 w 483394"/>
              <a:gd name="connsiteY0" fmla="*/ 54769 h 390525"/>
              <a:gd name="connsiteX1" fmla="*/ 73819 w 483394"/>
              <a:gd name="connsiteY1" fmla="*/ 19050 h 390525"/>
              <a:gd name="connsiteX2" fmla="*/ 19050 w 483394"/>
              <a:gd name="connsiteY2" fmla="*/ 7144 h 390525"/>
              <a:gd name="connsiteX3" fmla="*/ 2381 w 483394"/>
              <a:gd name="connsiteY3" fmla="*/ 14287 h 390525"/>
              <a:gd name="connsiteX4" fmla="*/ 0 w 483394"/>
              <a:gd name="connsiteY4" fmla="*/ 28575 h 390525"/>
              <a:gd name="connsiteX5" fmla="*/ 11906 w 483394"/>
              <a:gd name="connsiteY5" fmla="*/ 52387 h 390525"/>
              <a:gd name="connsiteX6" fmla="*/ 52387 w 483394"/>
              <a:gd name="connsiteY6" fmla="*/ 80962 h 390525"/>
              <a:gd name="connsiteX7" fmla="*/ 135731 w 483394"/>
              <a:gd name="connsiteY7" fmla="*/ 138112 h 390525"/>
              <a:gd name="connsiteX8" fmla="*/ 230981 w 483394"/>
              <a:gd name="connsiteY8" fmla="*/ 209550 h 390525"/>
              <a:gd name="connsiteX9" fmla="*/ 340519 w 483394"/>
              <a:gd name="connsiteY9" fmla="*/ 300037 h 390525"/>
              <a:gd name="connsiteX10" fmla="*/ 383381 w 483394"/>
              <a:gd name="connsiteY10" fmla="*/ 359569 h 390525"/>
              <a:gd name="connsiteX11" fmla="*/ 409575 w 483394"/>
              <a:gd name="connsiteY11" fmla="*/ 390525 h 390525"/>
              <a:gd name="connsiteX12" fmla="*/ 483394 w 483394"/>
              <a:gd name="connsiteY12" fmla="*/ 0 h 390525"/>
              <a:gd name="connsiteX13" fmla="*/ 447675 w 483394"/>
              <a:gd name="connsiteY13" fmla="*/ 21431 h 390525"/>
              <a:gd name="connsiteX14" fmla="*/ 421481 w 483394"/>
              <a:gd name="connsiteY14" fmla="*/ 45244 h 390525"/>
              <a:gd name="connsiteX15" fmla="*/ 390525 w 483394"/>
              <a:gd name="connsiteY15" fmla="*/ 61912 h 390525"/>
              <a:gd name="connsiteX16" fmla="*/ 361950 w 483394"/>
              <a:gd name="connsiteY16" fmla="*/ 66675 h 390525"/>
              <a:gd name="connsiteX17" fmla="*/ 330994 w 483394"/>
              <a:gd name="connsiteY17" fmla="*/ 66675 h 390525"/>
              <a:gd name="connsiteX18" fmla="*/ 269081 w 483394"/>
              <a:gd name="connsiteY18" fmla="*/ 54769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83394" h="390525">
                <a:moveTo>
                  <a:pt x="269081" y="54769"/>
                </a:moveTo>
                <a:lnTo>
                  <a:pt x="73819" y="19050"/>
                </a:lnTo>
                <a:lnTo>
                  <a:pt x="19050" y="7144"/>
                </a:lnTo>
                <a:lnTo>
                  <a:pt x="2381" y="14287"/>
                </a:lnTo>
                <a:lnTo>
                  <a:pt x="0" y="28575"/>
                </a:lnTo>
                <a:lnTo>
                  <a:pt x="11906" y="52387"/>
                </a:lnTo>
                <a:lnTo>
                  <a:pt x="52387" y="80962"/>
                </a:lnTo>
                <a:lnTo>
                  <a:pt x="135731" y="138112"/>
                </a:lnTo>
                <a:lnTo>
                  <a:pt x="230981" y="209550"/>
                </a:lnTo>
                <a:lnTo>
                  <a:pt x="340519" y="300037"/>
                </a:lnTo>
                <a:lnTo>
                  <a:pt x="383381" y="359569"/>
                </a:lnTo>
                <a:lnTo>
                  <a:pt x="409575" y="390525"/>
                </a:lnTo>
                <a:lnTo>
                  <a:pt x="483394" y="0"/>
                </a:lnTo>
                <a:lnTo>
                  <a:pt x="447675" y="21431"/>
                </a:lnTo>
                <a:lnTo>
                  <a:pt x="421481" y="45244"/>
                </a:lnTo>
                <a:lnTo>
                  <a:pt x="390525" y="61912"/>
                </a:lnTo>
                <a:lnTo>
                  <a:pt x="361950" y="66675"/>
                </a:lnTo>
                <a:lnTo>
                  <a:pt x="330994" y="66675"/>
                </a:lnTo>
                <a:lnTo>
                  <a:pt x="269081" y="54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8AE7EA4-61CF-4EBD-9EC3-0636CA2828E5}"/>
              </a:ext>
            </a:extLst>
          </p:cNvPr>
          <p:cNvSpPr/>
          <p:nvPr/>
        </p:nvSpPr>
        <p:spPr>
          <a:xfrm rot="16200000">
            <a:off x="2806701" y="3448051"/>
            <a:ext cx="4518025" cy="511175"/>
          </a:xfrm>
          <a:custGeom>
            <a:avLst/>
            <a:gdLst>
              <a:gd name="connsiteX0" fmla="*/ 3118919 w 4517679"/>
              <a:gd name="connsiteY0" fmla="*/ 230863 h 511521"/>
              <a:gd name="connsiteX1" fmla="*/ 4065006 w 4517679"/>
              <a:gd name="connsiteY1" fmla="*/ 230863 h 511521"/>
              <a:gd name="connsiteX2" fmla="*/ 4141961 w 4517679"/>
              <a:gd name="connsiteY2" fmla="*/ 226336 h 511521"/>
              <a:gd name="connsiteX3" fmla="*/ 4191755 w 4517679"/>
              <a:gd name="connsiteY3" fmla="*/ 217283 h 511521"/>
              <a:gd name="connsiteX4" fmla="*/ 4259656 w 4517679"/>
              <a:gd name="connsiteY4" fmla="*/ 194649 h 511521"/>
              <a:gd name="connsiteX5" fmla="*/ 4318503 w 4517679"/>
              <a:gd name="connsiteY5" fmla="*/ 158435 h 511521"/>
              <a:gd name="connsiteX6" fmla="*/ 4409038 w 4517679"/>
              <a:gd name="connsiteY6" fmla="*/ 81481 h 511521"/>
              <a:gd name="connsiteX7" fmla="*/ 4458832 w 4517679"/>
              <a:gd name="connsiteY7" fmla="*/ 27160 h 511521"/>
              <a:gd name="connsiteX8" fmla="*/ 4485992 w 4517679"/>
              <a:gd name="connsiteY8" fmla="*/ 0 h 511521"/>
              <a:gd name="connsiteX9" fmla="*/ 4504099 w 4517679"/>
              <a:gd name="connsiteY9" fmla="*/ 4527 h 511521"/>
              <a:gd name="connsiteX10" fmla="*/ 4517679 w 4517679"/>
              <a:gd name="connsiteY10" fmla="*/ 27160 h 511521"/>
              <a:gd name="connsiteX11" fmla="*/ 4517679 w 4517679"/>
              <a:gd name="connsiteY11" fmla="*/ 54321 h 511521"/>
              <a:gd name="connsiteX12" fmla="*/ 4517679 w 4517679"/>
              <a:gd name="connsiteY12" fmla="*/ 90534 h 511521"/>
              <a:gd name="connsiteX13" fmla="*/ 4508626 w 4517679"/>
              <a:gd name="connsiteY13" fmla="*/ 140329 h 511521"/>
              <a:gd name="connsiteX14" fmla="*/ 4499572 w 4517679"/>
              <a:gd name="connsiteY14" fmla="*/ 190123 h 511521"/>
              <a:gd name="connsiteX15" fmla="*/ 4467885 w 4517679"/>
              <a:gd name="connsiteY15" fmla="*/ 262550 h 511521"/>
              <a:gd name="connsiteX16" fmla="*/ 4422618 w 4517679"/>
              <a:gd name="connsiteY16" fmla="*/ 348558 h 511521"/>
              <a:gd name="connsiteX17" fmla="*/ 4354717 w 4517679"/>
              <a:gd name="connsiteY17" fmla="*/ 461727 h 511521"/>
              <a:gd name="connsiteX18" fmla="*/ 4323030 w 4517679"/>
              <a:gd name="connsiteY18" fmla="*/ 497940 h 511521"/>
              <a:gd name="connsiteX19" fmla="*/ 4282289 w 4517679"/>
              <a:gd name="connsiteY19" fmla="*/ 506994 h 511521"/>
              <a:gd name="connsiteX20" fmla="*/ 4241549 w 4517679"/>
              <a:gd name="connsiteY20" fmla="*/ 511521 h 511521"/>
              <a:gd name="connsiteX21" fmla="*/ 4173648 w 4517679"/>
              <a:gd name="connsiteY21" fmla="*/ 493414 h 511521"/>
              <a:gd name="connsiteX22" fmla="*/ 4137434 w 4517679"/>
              <a:gd name="connsiteY22" fmla="*/ 479833 h 511521"/>
              <a:gd name="connsiteX23" fmla="*/ 4037846 w 4517679"/>
              <a:gd name="connsiteY23" fmla="*/ 479833 h 511521"/>
              <a:gd name="connsiteX24" fmla="*/ 2788468 w 4517679"/>
              <a:gd name="connsiteY24" fmla="*/ 475307 h 511521"/>
              <a:gd name="connsiteX25" fmla="*/ 1973656 w 4517679"/>
              <a:gd name="connsiteY25" fmla="*/ 470780 h 511521"/>
              <a:gd name="connsiteX26" fmla="*/ 434567 w 4517679"/>
              <a:gd name="connsiteY26" fmla="*/ 434566 h 511521"/>
              <a:gd name="connsiteX27" fmla="*/ 330452 w 4517679"/>
              <a:gd name="connsiteY27" fmla="*/ 434566 h 511521"/>
              <a:gd name="connsiteX28" fmla="*/ 208230 w 4517679"/>
              <a:gd name="connsiteY28" fmla="*/ 420986 h 511521"/>
              <a:gd name="connsiteX29" fmla="*/ 117695 w 4517679"/>
              <a:gd name="connsiteY29" fmla="*/ 398352 h 511521"/>
              <a:gd name="connsiteX30" fmla="*/ 58848 w 4517679"/>
              <a:gd name="connsiteY30" fmla="*/ 375719 h 511521"/>
              <a:gd name="connsiteX31" fmla="*/ 27161 w 4517679"/>
              <a:gd name="connsiteY31" fmla="*/ 357612 h 511521"/>
              <a:gd name="connsiteX32" fmla="*/ 4527 w 4517679"/>
              <a:gd name="connsiteY32" fmla="*/ 330451 h 511521"/>
              <a:gd name="connsiteX33" fmla="*/ 0 w 4517679"/>
              <a:gd name="connsiteY33" fmla="*/ 294237 h 511521"/>
              <a:gd name="connsiteX34" fmla="*/ 18107 w 4517679"/>
              <a:gd name="connsiteY34" fmla="*/ 271604 h 511521"/>
              <a:gd name="connsiteX35" fmla="*/ 67901 w 4517679"/>
              <a:gd name="connsiteY35" fmla="*/ 244443 h 511521"/>
              <a:gd name="connsiteX36" fmla="*/ 140329 w 4517679"/>
              <a:gd name="connsiteY36" fmla="*/ 226336 h 511521"/>
              <a:gd name="connsiteX37" fmla="*/ 244444 w 4517679"/>
              <a:gd name="connsiteY37" fmla="*/ 212756 h 511521"/>
              <a:gd name="connsiteX38" fmla="*/ 475307 w 4517679"/>
              <a:gd name="connsiteY38" fmla="*/ 212756 h 511521"/>
              <a:gd name="connsiteX39" fmla="*/ 1978182 w 4517679"/>
              <a:gd name="connsiteY39" fmla="*/ 230863 h 511521"/>
              <a:gd name="connsiteX40" fmla="*/ 3118919 w 4517679"/>
              <a:gd name="connsiteY40" fmla="*/ 230863 h 511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517679" h="511521">
                <a:moveTo>
                  <a:pt x="3118919" y="230863"/>
                </a:moveTo>
                <a:lnTo>
                  <a:pt x="4065006" y="230863"/>
                </a:lnTo>
                <a:lnTo>
                  <a:pt x="4141961" y="226336"/>
                </a:lnTo>
                <a:lnTo>
                  <a:pt x="4191755" y="217283"/>
                </a:lnTo>
                <a:lnTo>
                  <a:pt x="4259656" y="194649"/>
                </a:lnTo>
                <a:lnTo>
                  <a:pt x="4318503" y="158435"/>
                </a:lnTo>
                <a:lnTo>
                  <a:pt x="4409038" y="81481"/>
                </a:lnTo>
                <a:lnTo>
                  <a:pt x="4458832" y="27160"/>
                </a:lnTo>
                <a:lnTo>
                  <a:pt x="4485992" y="0"/>
                </a:lnTo>
                <a:lnTo>
                  <a:pt x="4504099" y="4527"/>
                </a:lnTo>
                <a:lnTo>
                  <a:pt x="4517679" y="27160"/>
                </a:lnTo>
                <a:lnTo>
                  <a:pt x="4517679" y="54321"/>
                </a:lnTo>
                <a:lnTo>
                  <a:pt x="4517679" y="90534"/>
                </a:lnTo>
                <a:lnTo>
                  <a:pt x="4508626" y="140329"/>
                </a:lnTo>
                <a:lnTo>
                  <a:pt x="4499572" y="190123"/>
                </a:lnTo>
                <a:lnTo>
                  <a:pt x="4467885" y="262550"/>
                </a:lnTo>
                <a:lnTo>
                  <a:pt x="4422618" y="348558"/>
                </a:lnTo>
                <a:lnTo>
                  <a:pt x="4354717" y="461727"/>
                </a:lnTo>
                <a:lnTo>
                  <a:pt x="4323030" y="497940"/>
                </a:lnTo>
                <a:lnTo>
                  <a:pt x="4282289" y="506994"/>
                </a:lnTo>
                <a:lnTo>
                  <a:pt x="4241549" y="511521"/>
                </a:lnTo>
                <a:lnTo>
                  <a:pt x="4173648" y="493414"/>
                </a:lnTo>
                <a:lnTo>
                  <a:pt x="4137434" y="479833"/>
                </a:lnTo>
                <a:lnTo>
                  <a:pt x="4037846" y="479833"/>
                </a:lnTo>
                <a:lnTo>
                  <a:pt x="2788468" y="475307"/>
                </a:lnTo>
                <a:lnTo>
                  <a:pt x="1973656" y="470780"/>
                </a:lnTo>
                <a:lnTo>
                  <a:pt x="434567" y="434566"/>
                </a:lnTo>
                <a:lnTo>
                  <a:pt x="330452" y="434566"/>
                </a:lnTo>
                <a:lnTo>
                  <a:pt x="208230" y="420986"/>
                </a:lnTo>
                <a:lnTo>
                  <a:pt x="117695" y="398352"/>
                </a:lnTo>
                <a:lnTo>
                  <a:pt x="58848" y="375719"/>
                </a:lnTo>
                <a:lnTo>
                  <a:pt x="27161" y="357612"/>
                </a:lnTo>
                <a:lnTo>
                  <a:pt x="4527" y="330451"/>
                </a:lnTo>
                <a:lnTo>
                  <a:pt x="0" y="294237"/>
                </a:lnTo>
                <a:lnTo>
                  <a:pt x="18107" y="271604"/>
                </a:lnTo>
                <a:lnTo>
                  <a:pt x="67901" y="244443"/>
                </a:lnTo>
                <a:lnTo>
                  <a:pt x="140329" y="226336"/>
                </a:lnTo>
                <a:lnTo>
                  <a:pt x="244444" y="212756"/>
                </a:lnTo>
                <a:lnTo>
                  <a:pt x="475307" y="212756"/>
                </a:lnTo>
                <a:lnTo>
                  <a:pt x="1978182" y="230863"/>
                </a:lnTo>
                <a:lnTo>
                  <a:pt x="3118919" y="2308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5F8C6FB-5FC4-44F0-8B84-5AB473078C2F}"/>
              </a:ext>
            </a:extLst>
          </p:cNvPr>
          <p:cNvSpPr/>
          <p:nvPr/>
        </p:nvSpPr>
        <p:spPr>
          <a:xfrm>
            <a:off x="7315200" y="5243514"/>
            <a:ext cx="706438" cy="682625"/>
          </a:xfrm>
          <a:custGeom>
            <a:avLst/>
            <a:gdLst>
              <a:gd name="connsiteX0" fmla="*/ 309563 w 707231"/>
              <a:gd name="connsiteY0" fmla="*/ 76200 h 683418"/>
              <a:gd name="connsiteX1" fmla="*/ 80963 w 707231"/>
              <a:gd name="connsiteY1" fmla="*/ 9525 h 683418"/>
              <a:gd name="connsiteX2" fmla="*/ 42863 w 707231"/>
              <a:gd name="connsiteY2" fmla="*/ 0 h 683418"/>
              <a:gd name="connsiteX3" fmla="*/ 19050 w 707231"/>
              <a:gd name="connsiteY3" fmla="*/ 0 h 683418"/>
              <a:gd name="connsiteX4" fmla="*/ 0 w 707231"/>
              <a:gd name="connsiteY4" fmla="*/ 9525 h 683418"/>
              <a:gd name="connsiteX5" fmla="*/ 0 w 707231"/>
              <a:gd name="connsiteY5" fmla="*/ 30956 h 683418"/>
              <a:gd name="connsiteX6" fmla="*/ 11906 w 707231"/>
              <a:gd name="connsiteY6" fmla="*/ 50006 h 683418"/>
              <a:gd name="connsiteX7" fmla="*/ 50006 w 707231"/>
              <a:gd name="connsiteY7" fmla="*/ 80962 h 683418"/>
              <a:gd name="connsiteX8" fmla="*/ 157163 w 707231"/>
              <a:gd name="connsiteY8" fmla="*/ 147637 h 683418"/>
              <a:gd name="connsiteX9" fmla="*/ 250031 w 707231"/>
              <a:gd name="connsiteY9" fmla="*/ 209550 h 683418"/>
              <a:gd name="connsiteX10" fmla="*/ 359569 w 707231"/>
              <a:gd name="connsiteY10" fmla="*/ 288131 h 683418"/>
              <a:gd name="connsiteX11" fmla="*/ 428625 w 707231"/>
              <a:gd name="connsiteY11" fmla="*/ 347662 h 683418"/>
              <a:gd name="connsiteX12" fmla="*/ 490538 w 707231"/>
              <a:gd name="connsiteY12" fmla="*/ 426243 h 683418"/>
              <a:gd name="connsiteX13" fmla="*/ 547688 w 707231"/>
              <a:gd name="connsiteY13" fmla="*/ 516731 h 683418"/>
              <a:gd name="connsiteX14" fmla="*/ 585788 w 707231"/>
              <a:gd name="connsiteY14" fmla="*/ 597693 h 683418"/>
              <a:gd name="connsiteX15" fmla="*/ 626269 w 707231"/>
              <a:gd name="connsiteY15" fmla="*/ 673893 h 683418"/>
              <a:gd name="connsiteX16" fmla="*/ 650081 w 707231"/>
              <a:gd name="connsiteY16" fmla="*/ 683418 h 683418"/>
              <a:gd name="connsiteX17" fmla="*/ 707231 w 707231"/>
              <a:gd name="connsiteY17" fmla="*/ 57150 h 683418"/>
              <a:gd name="connsiteX18" fmla="*/ 673894 w 707231"/>
              <a:gd name="connsiteY18" fmla="*/ 90487 h 683418"/>
              <a:gd name="connsiteX19" fmla="*/ 659606 w 707231"/>
              <a:gd name="connsiteY19" fmla="*/ 119062 h 683418"/>
              <a:gd name="connsiteX20" fmla="*/ 640556 w 707231"/>
              <a:gd name="connsiteY20" fmla="*/ 142875 h 683418"/>
              <a:gd name="connsiteX21" fmla="*/ 628650 w 707231"/>
              <a:gd name="connsiteY21" fmla="*/ 157162 h 683418"/>
              <a:gd name="connsiteX22" fmla="*/ 607219 w 707231"/>
              <a:gd name="connsiteY22" fmla="*/ 164306 h 683418"/>
              <a:gd name="connsiteX23" fmla="*/ 578644 w 707231"/>
              <a:gd name="connsiteY23" fmla="*/ 159543 h 683418"/>
              <a:gd name="connsiteX24" fmla="*/ 519113 w 707231"/>
              <a:gd name="connsiteY24" fmla="*/ 140493 h 683418"/>
              <a:gd name="connsiteX25" fmla="*/ 309563 w 707231"/>
              <a:gd name="connsiteY25" fmla="*/ 76200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07231" h="683418">
                <a:moveTo>
                  <a:pt x="309563" y="76200"/>
                </a:moveTo>
                <a:lnTo>
                  <a:pt x="80963" y="9525"/>
                </a:lnTo>
                <a:lnTo>
                  <a:pt x="42863" y="0"/>
                </a:lnTo>
                <a:lnTo>
                  <a:pt x="19050" y="0"/>
                </a:lnTo>
                <a:lnTo>
                  <a:pt x="0" y="9525"/>
                </a:lnTo>
                <a:lnTo>
                  <a:pt x="0" y="30956"/>
                </a:lnTo>
                <a:lnTo>
                  <a:pt x="11906" y="50006"/>
                </a:lnTo>
                <a:lnTo>
                  <a:pt x="50006" y="80962"/>
                </a:lnTo>
                <a:lnTo>
                  <a:pt x="157163" y="147637"/>
                </a:lnTo>
                <a:lnTo>
                  <a:pt x="250031" y="209550"/>
                </a:lnTo>
                <a:lnTo>
                  <a:pt x="359569" y="288131"/>
                </a:lnTo>
                <a:lnTo>
                  <a:pt x="428625" y="347662"/>
                </a:lnTo>
                <a:lnTo>
                  <a:pt x="490538" y="426243"/>
                </a:lnTo>
                <a:lnTo>
                  <a:pt x="547688" y="516731"/>
                </a:lnTo>
                <a:lnTo>
                  <a:pt x="585788" y="597693"/>
                </a:lnTo>
                <a:lnTo>
                  <a:pt x="626269" y="673893"/>
                </a:lnTo>
                <a:lnTo>
                  <a:pt x="650081" y="683418"/>
                </a:lnTo>
                <a:lnTo>
                  <a:pt x="707231" y="57150"/>
                </a:lnTo>
                <a:lnTo>
                  <a:pt x="673894" y="90487"/>
                </a:lnTo>
                <a:lnTo>
                  <a:pt x="659606" y="119062"/>
                </a:lnTo>
                <a:lnTo>
                  <a:pt x="640556" y="142875"/>
                </a:lnTo>
                <a:lnTo>
                  <a:pt x="628650" y="157162"/>
                </a:lnTo>
                <a:lnTo>
                  <a:pt x="607219" y="164306"/>
                </a:lnTo>
                <a:lnTo>
                  <a:pt x="578644" y="159543"/>
                </a:lnTo>
                <a:lnTo>
                  <a:pt x="519113" y="140493"/>
                </a:lnTo>
                <a:lnTo>
                  <a:pt x="309563" y="762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CD028148-E67F-428A-846B-1A10A1898042}"/>
              </a:ext>
            </a:extLst>
          </p:cNvPr>
          <p:cNvGrpSpPr/>
          <p:nvPr/>
        </p:nvGrpSpPr>
        <p:grpSpPr>
          <a:xfrm>
            <a:off x="3686175" y="1444626"/>
            <a:ext cx="4591050" cy="4518025"/>
            <a:chOff x="3686175" y="1444626"/>
            <a:chExt cx="4591050" cy="4518025"/>
          </a:xfrm>
        </p:grpSpPr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1C2AD8FD-8E6B-4206-9B5E-8D1D81EAB6A1}"/>
                </a:ext>
              </a:extLst>
            </p:cNvPr>
            <p:cNvSpPr/>
            <p:nvPr/>
          </p:nvSpPr>
          <p:spPr>
            <a:xfrm>
              <a:off x="3686175" y="1774825"/>
              <a:ext cx="1079500" cy="1333500"/>
            </a:xfrm>
            <a:custGeom>
              <a:avLst/>
              <a:gdLst>
                <a:gd name="connsiteX0" fmla="*/ 911225 w 1079500"/>
                <a:gd name="connsiteY0" fmla="*/ 495300 h 1333500"/>
                <a:gd name="connsiteX1" fmla="*/ 857250 w 1079500"/>
                <a:gd name="connsiteY1" fmla="*/ 584200 h 1333500"/>
                <a:gd name="connsiteX2" fmla="*/ 803275 w 1079500"/>
                <a:gd name="connsiteY2" fmla="*/ 654050 h 1333500"/>
                <a:gd name="connsiteX3" fmla="*/ 742950 w 1079500"/>
                <a:gd name="connsiteY3" fmla="*/ 730250 h 1333500"/>
                <a:gd name="connsiteX4" fmla="*/ 619125 w 1079500"/>
                <a:gd name="connsiteY4" fmla="*/ 873125 h 1333500"/>
                <a:gd name="connsiteX5" fmla="*/ 425450 w 1079500"/>
                <a:gd name="connsiteY5" fmla="*/ 1041400 h 1333500"/>
                <a:gd name="connsiteX6" fmla="*/ 200025 w 1079500"/>
                <a:gd name="connsiteY6" fmla="*/ 1219200 h 1333500"/>
                <a:gd name="connsiteX7" fmla="*/ 53975 w 1079500"/>
                <a:gd name="connsiteY7" fmla="*/ 1323975 h 1333500"/>
                <a:gd name="connsiteX8" fmla="*/ 28575 w 1079500"/>
                <a:gd name="connsiteY8" fmla="*/ 1333500 h 1333500"/>
                <a:gd name="connsiteX9" fmla="*/ 6350 w 1079500"/>
                <a:gd name="connsiteY9" fmla="*/ 1333500 h 1333500"/>
                <a:gd name="connsiteX10" fmla="*/ 0 w 1079500"/>
                <a:gd name="connsiteY10" fmla="*/ 1323975 h 1333500"/>
                <a:gd name="connsiteX11" fmla="*/ 3175 w 1079500"/>
                <a:gd name="connsiteY11" fmla="*/ 1308100 h 1333500"/>
                <a:gd name="connsiteX12" fmla="*/ 9525 w 1079500"/>
                <a:gd name="connsiteY12" fmla="*/ 1285875 h 1333500"/>
                <a:gd name="connsiteX13" fmla="*/ 22225 w 1079500"/>
                <a:gd name="connsiteY13" fmla="*/ 1263650 h 1333500"/>
                <a:gd name="connsiteX14" fmla="*/ 114300 w 1079500"/>
                <a:gd name="connsiteY14" fmla="*/ 1171575 h 1333500"/>
                <a:gd name="connsiteX15" fmla="*/ 231775 w 1079500"/>
                <a:gd name="connsiteY15" fmla="*/ 1047750 h 1333500"/>
                <a:gd name="connsiteX16" fmla="*/ 339725 w 1079500"/>
                <a:gd name="connsiteY16" fmla="*/ 920750 h 1333500"/>
                <a:gd name="connsiteX17" fmla="*/ 454025 w 1079500"/>
                <a:gd name="connsiteY17" fmla="*/ 774700 h 1333500"/>
                <a:gd name="connsiteX18" fmla="*/ 577850 w 1079500"/>
                <a:gd name="connsiteY18" fmla="*/ 590550 h 1333500"/>
                <a:gd name="connsiteX19" fmla="*/ 676275 w 1079500"/>
                <a:gd name="connsiteY19" fmla="*/ 419100 h 1333500"/>
                <a:gd name="connsiteX20" fmla="*/ 746125 w 1079500"/>
                <a:gd name="connsiteY20" fmla="*/ 273050 h 1333500"/>
                <a:gd name="connsiteX21" fmla="*/ 774700 w 1079500"/>
                <a:gd name="connsiteY21" fmla="*/ 206375 h 1333500"/>
                <a:gd name="connsiteX22" fmla="*/ 781050 w 1079500"/>
                <a:gd name="connsiteY22" fmla="*/ 168275 h 1333500"/>
                <a:gd name="connsiteX23" fmla="*/ 777875 w 1079500"/>
                <a:gd name="connsiteY23" fmla="*/ 139700 h 1333500"/>
                <a:gd name="connsiteX24" fmla="*/ 765175 w 1079500"/>
                <a:gd name="connsiteY24" fmla="*/ 104775 h 1333500"/>
                <a:gd name="connsiteX25" fmla="*/ 733425 w 1079500"/>
                <a:gd name="connsiteY25" fmla="*/ 63500 h 1333500"/>
                <a:gd name="connsiteX26" fmla="*/ 695325 w 1079500"/>
                <a:gd name="connsiteY26" fmla="*/ 31750 h 1333500"/>
                <a:gd name="connsiteX27" fmla="*/ 692150 w 1079500"/>
                <a:gd name="connsiteY27" fmla="*/ 22225 h 1333500"/>
                <a:gd name="connsiteX28" fmla="*/ 698500 w 1079500"/>
                <a:gd name="connsiteY28" fmla="*/ 6350 h 1333500"/>
                <a:gd name="connsiteX29" fmla="*/ 730250 w 1079500"/>
                <a:gd name="connsiteY29" fmla="*/ 0 h 1333500"/>
                <a:gd name="connsiteX30" fmla="*/ 768350 w 1079500"/>
                <a:gd name="connsiteY30" fmla="*/ 0 h 1333500"/>
                <a:gd name="connsiteX31" fmla="*/ 835025 w 1079500"/>
                <a:gd name="connsiteY31" fmla="*/ 12700 h 1333500"/>
                <a:gd name="connsiteX32" fmla="*/ 882650 w 1079500"/>
                <a:gd name="connsiteY32" fmla="*/ 31750 h 1333500"/>
                <a:gd name="connsiteX33" fmla="*/ 927100 w 1079500"/>
                <a:gd name="connsiteY33" fmla="*/ 63500 h 1333500"/>
                <a:gd name="connsiteX34" fmla="*/ 996950 w 1079500"/>
                <a:gd name="connsiteY34" fmla="*/ 123825 h 1333500"/>
                <a:gd name="connsiteX35" fmla="*/ 1066800 w 1079500"/>
                <a:gd name="connsiteY35" fmla="*/ 203200 h 1333500"/>
                <a:gd name="connsiteX36" fmla="*/ 1079500 w 1079500"/>
                <a:gd name="connsiteY36" fmla="*/ 241300 h 1333500"/>
                <a:gd name="connsiteX37" fmla="*/ 1079500 w 1079500"/>
                <a:gd name="connsiteY37" fmla="*/ 257175 h 1333500"/>
                <a:gd name="connsiteX38" fmla="*/ 1073150 w 1079500"/>
                <a:gd name="connsiteY38" fmla="*/ 276225 h 1333500"/>
                <a:gd name="connsiteX39" fmla="*/ 1060450 w 1079500"/>
                <a:gd name="connsiteY39" fmla="*/ 295275 h 1333500"/>
                <a:gd name="connsiteX40" fmla="*/ 1041400 w 1079500"/>
                <a:gd name="connsiteY40" fmla="*/ 317500 h 1333500"/>
                <a:gd name="connsiteX41" fmla="*/ 1019175 w 1079500"/>
                <a:gd name="connsiteY41" fmla="*/ 342900 h 1333500"/>
                <a:gd name="connsiteX42" fmla="*/ 990600 w 1079500"/>
                <a:gd name="connsiteY42" fmla="*/ 361950 h 1333500"/>
                <a:gd name="connsiteX43" fmla="*/ 952500 w 1079500"/>
                <a:gd name="connsiteY43" fmla="*/ 434975 h 1333500"/>
                <a:gd name="connsiteX44" fmla="*/ 911225 w 1079500"/>
                <a:gd name="connsiteY44" fmla="*/ 495300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79500" h="1333500">
                  <a:moveTo>
                    <a:pt x="911225" y="495300"/>
                  </a:moveTo>
                  <a:lnTo>
                    <a:pt x="857250" y="584200"/>
                  </a:lnTo>
                  <a:lnTo>
                    <a:pt x="803275" y="654050"/>
                  </a:lnTo>
                  <a:lnTo>
                    <a:pt x="742950" y="730250"/>
                  </a:lnTo>
                  <a:lnTo>
                    <a:pt x="619125" y="873125"/>
                  </a:lnTo>
                  <a:lnTo>
                    <a:pt x="425450" y="1041400"/>
                  </a:lnTo>
                  <a:lnTo>
                    <a:pt x="200025" y="1219200"/>
                  </a:lnTo>
                  <a:lnTo>
                    <a:pt x="53975" y="1323975"/>
                  </a:lnTo>
                  <a:lnTo>
                    <a:pt x="28575" y="1333500"/>
                  </a:lnTo>
                  <a:lnTo>
                    <a:pt x="6350" y="1333500"/>
                  </a:lnTo>
                  <a:lnTo>
                    <a:pt x="0" y="1323975"/>
                  </a:lnTo>
                  <a:lnTo>
                    <a:pt x="3175" y="1308100"/>
                  </a:lnTo>
                  <a:lnTo>
                    <a:pt x="9525" y="1285875"/>
                  </a:lnTo>
                  <a:lnTo>
                    <a:pt x="22225" y="1263650"/>
                  </a:lnTo>
                  <a:lnTo>
                    <a:pt x="114300" y="1171575"/>
                  </a:lnTo>
                  <a:lnTo>
                    <a:pt x="231775" y="1047750"/>
                  </a:lnTo>
                  <a:lnTo>
                    <a:pt x="339725" y="920750"/>
                  </a:lnTo>
                  <a:lnTo>
                    <a:pt x="454025" y="774700"/>
                  </a:lnTo>
                  <a:lnTo>
                    <a:pt x="577850" y="590550"/>
                  </a:lnTo>
                  <a:lnTo>
                    <a:pt x="676275" y="419100"/>
                  </a:lnTo>
                  <a:lnTo>
                    <a:pt x="746125" y="273050"/>
                  </a:lnTo>
                  <a:lnTo>
                    <a:pt x="774700" y="206375"/>
                  </a:lnTo>
                  <a:lnTo>
                    <a:pt x="781050" y="168275"/>
                  </a:lnTo>
                  <a:lnTo>
                    <a:pt x="777875" y="139700"/>
                  </a:lnTo>
                  <a:lnTo>
                    <a:pt x="765175" y="104775"/>
                  </a:lnTo>
                  <a:lnTo>
                    <a:pt x="733425" y="63500"/>
                  </a:lnTo>
                  <a:lnTo>
                    <a:pt x="695325" y="31750"/>
                  </a:lnTo>
                  <a:lnTo>
                    <a:pt x="692150" y="22225"/>
                  </a:lnTo>
                  <a:lnTo>
                    <a:pt x="698500" y="6350"/>
                  </a:lnTo>
                  <a:lnTo>
                    <a:pt x="730250" y="0"/>
                  </a:lnTo>
                  <a:lnTo>
                    <a:pt x="768350" y="0"/>
                  </a:lnTo>
                  <a:lnTo>
                    <a:pt x="835025" y="12700"/>
                  </a:lnTo>
                  <a:lnTo>
                    <a:pt x="882650" y="31750"/>
                  </a:lnTo>
                  <a:lnTo>
                    <a:pt x="927100" y="63500"/>
                  </a:lnTo>
                  <a:lnTo>
                    <a:pt x="996950" y="123825"/>
                  </a:lnTo>
                  <a:lnTo>
                    <a:pt x="1066800" y="203200"/>
                  </a:lnTo>
                  <a:lnTo>
                    <a:pt x="1079500" y="241300"/>
                  </a:lnTo>
                  <a:lnTo>
                    <a:pt x="1079500" y="257175"/>
                  </a:lnTo>
                  <a:lnTo>
                    <a:pt x="1073150" y="276225"/>
                  </a:lnTo>
                  <a:lnTo>
                    <a:pt x="1060450" y="295275"/>
                  </a:lnTo>
                  <a:lnTo>
                    <a:pt x="1041400" y="317500"/>
                  </a:lnTo>
                  <a:lnTo>
                    <a:pt x="1019175" y="342900"/>
                  </a:lnTo>
                  <a:lnTo>
                    <a:pt x="990600" y="361950"/>
                  </a:lnTo>
                  <a:lnTo>
                    <a:pt x="952500" y="434975"/>
                  </a:lnTo>
                  <a:lnTo>
                    <a:pt x="911225" y="495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2AE9703F-9DC2-4553-9658-9DDB39E79508}"/>
                </a:ext>
              </a:extLst>
            </p:cNvPr>
            <p:cNvSpPr/>
            <p:nvPr/>
          </p:nvSpPr>
          <p:spPr>
            <a:xfrm>
              <a:off x="4035425" y="3965576"/>
              <a:ext cx="406400" cy="1533525"/>
            </a:xfrm>
            <a:custGeom>
              <a:avLst/>
              <a:gdLst>
                <a:gd name="connsiteX0" fmla="*/ 368300 w 406400"/>
                <a:gd name="connsiteY0" fmla="*/ 400050 h 1533525"/>
                <a:gd name="connsiteX1" fmla="*/ 390525 w 406400"/>
                <a:gd name="connsiteY1" fmla="*/ 933450 h 1533525"/>
                <a:gd name="connsiteX2" fmla="*/ 396875 w 406400"/>
                <a:gd name="connsiteY2" fmla="*/ 1060450 h 1533525"/>
                <a:gd name="connsiteX3" fmla="*/ 406400 w 406400"/>
                <a:gd name="connsiteY3" fmla="*/ 1149350 h 1533525"/>
                <a:gd name="connsiteX4" fmla="*/ 406400 w 406400"/>
                <a:gd name="connsiteY4" fmla="*/ 1235075 h 1533525"/>
                <a:gd name="connsiteX5" fmla="*/ 390525 w 406400"/>
                <a:gd name="connsiteY5" fmla="*/ 1387475 h 1533525"/>
                <a:gd name="connsiteX6" fmla="*/ 384175 w 406400"/>
                <a:gd name="connsiteY6" fmla="*/ 1435100 h 1533525"/>
                <a:gd name="connsiteX7" fmla="*/ 371475 w 406400"/>
                <a:gd name="connsiteY7" fmla="*/ 1470025 h 1533525"/>
                <a:gd name="connsiteX8" fmla="*/ 349250 w 406400"/>
                <a:gd name="connsiteY8" fmla="*/ 1514475 h 1533525"/>
                <a:gd name="connsiteX9" fmla="*/ 333375 w 406400"/>
                <a:gd name="connsiteY9" fmla="*/ 1527175 h 1533525"/>
                <a:gd name="connsiteX10" fmla="*/ 314325 w 406400"/>
                <a:gd name="connsiteY10" fmla="*/ 1533525 h 1533525"/>
                <a:gd name="connsiteX11" fmla="*/ 295275 w 406400"/>
                <a:gd name="connsiteY11" fmla="*/ 1527175 h 1533525"/>
                <a:gd name="connsiteX12" fmla="*/ 250825 w 406400"/>
                <a:gd name="connsiteY12" fmla="*/ 1495425 h 1533525"/>
                <a:gd name="connsiteX13" fmla="*/ 215900 w 406400"/>
                <a:gd name="connsiteY13" fmla="*/ 1454150 h 1533525"/>
                <a:gd name="connsiteX14" fmla="*/ 187325 w 406400"/>
                <a:gd name="connsiteY14" fmla="*/ 1403350 h 1533525"/>
                <a:gd name="connsiteX15" fmla="*/ 168275 w 406400"/>
                <a:gd name="connsiteY15" fmla="*/ 1346200 h 1533525"/>
                <a:gd name="connsiteX16" fmla="*/ 155575 w 406400"/>
                <a:gd name="connsiteY16" fmla="*/ 1285875 h 1533525"/>
                <a:gd name="connsiteX17" fmla="*/ 155575 w 406400"/>
                <a:gd name="connsiteY17" fmla="*/ 1235075 h 1533525"/>
                <a:gd name="connsiteX18" fmla="*/ 168275 w 406400"/>
                <a:gd name="connsiteY18" fmla="*/ 1123950 h 1533525"/>
                <a:gd name="connsiteX19" fmla="*/ 174625 w 406400"/>
                <a:gd name="connsiteY19" fmla="*/ 908050 h 1533525"/>
                <a:gd name="connsiteX20" fmla="*/ 177800 w 406400"/>
                <a:gd name="connsiteY20" fmla="*/ 514350 h 1533525"/>
                <a:gd name="connsiteX21" fmla="*/ 174625 w 406400"/>
                <a:gd name="connsiteY21" fmla="*/ 381000 h 1533525"/>
                <a:gd name="connsiteX22" fmla="*/ 168275 w 406400"/>
                <a:gd name="connsiteY22" fmla="*/ 317500 h 1533525"/>
                <a:gd name="connsiteX23" fmla="*/ 149225 w 406400"/>
                <a:gd name="connsiteY23" fmla="*/ 254000 h 1533525"/>
                <a:gd name="connsiteX24" fmla="*/ 114300 w 406400"/>
                <a:gd name="connsiteY24" fmla="*/ 187325 h 1533525"/>
                <a:gd name="connsiteX25" fmla="*/ 60325 w 406400"/>
                <a:gd name="connsiteY25" fmla="*/ 120650 h 1533525"/>
                <a:gd name="connsiteX26" fmla="*/ 19050 w 406400"/>
                <a:gd name="connsiteY26" fmla="*/ 85725 h 1533525"/>
                <a:gd name="connsiteX27" fmla="*/ 0 w 406400"/>
                <a:gd name="connsiteY27" fmla="*/ 47625 h 1533525"/>
                <a:gd name="connsiteX28" fmla="*/ 3175 w 406400"/>
                <a:gd name="connsiteY28" fmla="*/ 22225 h 1533525"/>
                <a:gd name="connsiteX29" fmla="*/ 28575 w 406400"/>
                <a:gd name="connsiteY29" fmla="*/ 3175 h 1533525"/>
                <a:gd name="connsiteX30" fmla="*/ 60325 w 406400"/>
                <a:gd name="connsiteY30" fmla="*/ 0 h 1533525"/>
                <a:gd name="connsiteX31" fmla="*/ 104775 w 406400"/>
                <a:gd name="connsiteY31" fmla="*/ 9525 h 1533525"/>
                <a:gd name="connsiteX32" fmla="*/ 304800 w 406400"/>
                <a:gd name="connsiteY32" fmla="*/ 85725 h 1533525"/>
                <a:gd name="connsiteX33" fmla="*/ 349250 w 406400"/>
                <a:gd name="connsiteY33" fmla="*/ 111125 h 1533525"/>
                <a:gd name="connsiteX34" fmla="*/ 368300 w 406400"/>
                <a:gd name="connsiteY34" fmla="*/ 40005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6400" h="1533525">
                  <a:moveTo>
                    <a:pt x="368300" y="400050"/>
                  </a:moveTo>
                  <a:lnTo>
                    <a:pt x="390525" y="933450"/>
                  </a:lnTo>
                  <a:lnTo>
                    <a:pt x="396875" y="1060450"/>
                  </a:lnTo>
                  <a:lnTo>
                    <a:pt x="406400" y="1149350"/>
                  </a:lnTo>
                  <a:lnTo>
                    <a:pt x="406400" y="1235075"/>
                  </a:lnTo>
                  <a:lnTo>
                    <a:pt x="390525" y="1387475"/>
                  </a:lnTo>
                  <a:lnTo>
                    <a:pt x="384175" y="1435100"/>
                  </a:lnTo>
                  <a:lnTo>
                    <a:pt x="371475" y="1470025"/>
                  </a:lnTo>
                  <a:lnTo>
                    <a:pt x="349250" y="1514475"/>
                  </a:lnTo>
                  <a:lnTo>
                    <a:pt x="333375" y="1527175"/>
                  </a:lnTo>
                  <a:lnTo>
                    <a:pt x="314325" y="1533525"/>
                  </a:lnTo>
                  <a:lnTo>
                    <a:pt x="295275" y="1527175"/>
                  </a:lnTo>
                  <a:lnTo>
                    <a:pt x="250825" y="1495425"/>
                  </a:lnTo>
                  <a:lnTo>
                    <a:pt x="215900" y="1454150"/>
                  </a:lnTo>
                  <a:lnTo>
                    <a:pt x="187325" y="1403350"/>
                  </a:lnTo>
                  <a:lnTo>
                    <a:pt x="168275" y="1346200"/>
                  </a:lnTo>
                  <a:lnTo>
                    <a:pt x="155575" y="1285875"/>
                  </a:lnTo>
                  <a:lnTo>
                    <a:pt x="155575" y="1235075"/>
                  </a:lnTo>
                  <a:lnTo>
                    <a:pt x="168275" y="1123950"/>
                  </a:lnTo>
                  <a:lnTo>
                    <a:pt x="174625" y="908050"/>
                  </a:lnTo>
                  <a:cubicBezTo>
                    <a:pt x="175683" y="776817"/>
                    <a:pt x="176742" y="645583"/>
                    <a:pt x="177800" y="514350"/>
                  </a:cubicBezTo>
                  <a:cubicBezTo>
                    <a:pt x="176742" y="469900"/>
                    <a:pt x="175683" y="425450"/>
                    <a:pt x="174625" y="381000"/>
                  </a:cubicBezTo>
                  <a:lnTo>
                    <a:pt x="168275" y="317500"/>
                  </a:lnTo>
                  <a:lnTo>
                    <a:pt x="149225" y="254000"/>
                  </a:lnTo>
                  <a:lnTo>
                    <a:pt x="114300" y="187325"/>
                  </a:lnTo>
                  <a:lnTo>
                    <a:pt x="60325" y="120650"/>
                  </a:lnTo>
                  <a:lnTo>
                    <a:pt x="19050" y="85725"/>
                  </a:lnTo>
                  <a:lnTo>
                    <a:pt x="0" y="47625"/>
                  </a:lnTo>
                  <a:lnTo>
                    <a:pt x="3175" y="22225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104775" y="9525"/>
                  </a:lnTo>
                  <a:lnTo>
                    <a:pt x="304800" y="85725"/>
                  </a:lnTo>
                  <a:lnTo>
                    <a:pt x="349250" y="111125"/>
                  </a:lnTo>
                  <a:lnTo>
                    <a:pt x="368300" y="4000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253B2AC9-62AA-4695-A0C8-FCC8B39CCF9A}"/>
                </a:ext>
              </a:extLst>
            </p:cNvPr>
            <p:cNvSpPr/>
            <p:nvPr/>
          </p:nvSpPr>
          <p:spPr>
            <a:xfrm rot="16200000">
              <a:off x="5796756" y="3455194"/>
              <a:ext cx="4427538" cy="533400"/>
            </a:xfrm>
            <a:custGeom>
              <a:avLst/>
              <a:gdLst>
                <a:gd name="connsiteX0" fmla="*/ 2313160 w 4427144"/>
                <a:gd name="connsiteY0" fmla="*/ 199176 h 534154"/>
                <a:gd name="connsiteX1" fmla="*/ 3381469 w 4427144"/>
                <a:gd name="connsiteY1" fmla="*/ 199176 h 534154"/>
                <a:gd name="connsiteX2" fmla="*/ 4019738 w 4427144"/>
                <a:gd name="connsiteY2" fmla="*/ 203703 h 534154"/>
                <a:gd name="connsiteX3" fmla="*/ 4114800 w 4427144"/>
                <a:gd name="connsiteY3" fmla="*/ 199176 h 534154"/>
                <a:gd name="connsiteX4" fmla="*/ 4182701 w 4427144"/>
                <a:gd name="connsiteY4" fmla="*/ 185596 h 534154"/>
                <a:gd name="connsiteX5" fmla="*/ 4232495 w 4427144"/>
                <a:gd name="connsiteY5" fmla="*/ 153909 h 534154"/>
                <a:gd name="connsiteX6" fmla="*/ 4323029 w 4427144"/>
                <a:gd name="connsiteY6" fmla="*/ 67901 h 534154"/>
                <a:gd name="connsiteX7" fmla="*/ 4350190 w 4427144"/>
                <a:gd name="connsiteY7" fmla="*/ 40740 h 534154"/>
                <a:gd name="connsiteX8" fmla="*/ 4372823 w 4427144"/>
                <a:gd name="connsiteY8" fmla="*/ 13580 h 534154"/>
                <a:gd name="connsiteX9" fmla="*/ 4386404 w 4427144"/>
                <a:gd name="connsiteY9" fmla="*/ 0 h 534154"/>
                <a:gd name="connsiteX10" fmla="*/ 4413564 w 4427144"/>
                <a:gd name="connsiteY10" fmla="*/ 4526 h 534154"/>
                <a:gd name="connsiteX11" fmla="*/ 4422617 w 4427144"/>
                <a:gd name="connsiteY11" fmla="*/ 13580 h 534154"/>
                <a:gd name="connsiteX12" fmla="*/ 4427144 w 4427144"/>
                <a:gd name="connsiteY12" fmla="*/ 36213 h 534154"/>
                <a:gd name="connsiteX13" fmla="*/ 4422617 w 4427144"/>
                <a:gd name="connsiteY13" fmla="*/ 72427 h 534154"/>
                <a:gd name="connsiteX14" fmla="*/ 4409037 w 4427144"/>
                <a:gd name="connsiteY14" fmla="*/ 135802 h 534154"/>
                <a:gd name="connsiteX15" fmla="*/ 4377350 w 4427144"/>
                <a:gd name="connsiteY15" fmla="*/ 212756 h 534154"/>
                <a:gd name="connsiteX16" fmla="*/ 4345663 w 4427144"/>
                <a:gd name="connsiteY16" fmla="*/ 285184 h 534154"/>
                <a:gd name="connsiteX17" fmla="*/ 4304922 w 4427144"/>
                <a:gd name="connsiteY17" fmla="*/ 344031 h 534154"/>
                <a:gd name="connsiteX18" fmla="*/ 4273235 w 4427144"/>
                <a:gd name="connsiteY18" fmla="*/ 389299 h 534154"/>
                <a:gd name="connsiteX19" fmla="*/ 4205334 w 4427144"/>
                <a:gd name="connsiteY19" fmla="*/ 452673 h 534154"/>
                <a:gd name="connsiteX20" fmla="*/ 4146487 w 4427144"/>
                <a:gd name="connsiteY20" fmla="*/ 493413 h 534154"/>
                <a:gd name="connsiteX21" fmla="*/ 4096693 w 4427144"/>
                <a:gd name="connsiteY21" fmla="*/ 511520 h 534154"/>
                <a:gd name="connsiteX22" fmla="*/ 4042372 w 4427144"/>
                <a:gd name="connsiteY22" fmla="*/ 534154 h 534154"/>
                <a:gd name="connsiteX23" fmla="*/ 3956364 w 4427144"/>
                <a:gd name="connsiteY23" fmla="*/ 516047 h 534154"/>
                <a:gd name="connsiteX24" fmla="*/ 3775295 w 4427144"/>
                <a:gd name="connsiteY24" fmla="*/ 479833 h 534154"/>
                <a:gd name="connsiteX25" fmla="*/ 3521798 w 4427144"/>
                <a:gd name="connsiteY25" fmla="*/ 443619 h 534154"/>
                <a:gd name="connsiteX26" fmla="*/ 3376942 w 4427144"/>
                <a:gd name="connsiteY26" fmla="*/ 425512 h 534154"/>
                <a:gd name="connsiteX27" fmla="*/ 3091758 w 4427144"/>
                <a:gd name="connsiteY27" fmla="*/ 411932 h 534154"/>
                <a:gd name="connsiteX28" fmla="*/ 2734146 w 4427144"/>
                <a:gd name="connsiteY28" fmla="*/ 407406 h 534154"/>
                <a:gd name="connsiteX29" fmla="*/ 2254312 w 4427144"/>
                <a:gd name="connsiteY29" fmla="*/ 407406 h 534154"/>
                <a:gd name="connsiteX30" fmla="*/ 1833326 w 4427144"/>
                <a:gd name="connsiteY30" fmla="*/ 416459 h 534154"/>
                <a:gd name="connsiteX31" fmla="*/ 1376126 w 4427144"/>
                <a:gd name="connsiteY31" fmla="*/ 448146 h 534154"/>
                <a:gd name="connsiteX32" fmla="*/ 715223 w 4427144"/>
                <a:gd name="connsiteY32" fmla="*/ 511520 h 534154"/>
                <a:gd name="connsiteX33" fmla="*/ 570368 w 4427144"/>
                <a:gd name="connsiteY33" fmla="*/ 534154 h 534154"/>
                <a:gd name="connsiteX34" fmla="*/ 488887 w 4427144"/>
                <a:gd name="connsiteY34" fmla="*/ 511520 h 534154"/>
                <a:gd name="connsiteX35" fmla="*/ 325924 w 4427144"/>
                <a:gd name="connsiteY35" fmla="*/ 443619 h 534154"/>
                <a:gd name="connsiteX36" fmla="*/ 172015 w 4427144"/>
                <a:gd name="connsiteY36" fmla="*/ 366665 h 534154"/>
                <a:gd name="connsiteX37" fmla="*/ 45267 w 4427144"/>
                <a:gd name="connsiteY37" fmla="*/ 298764 h 534154"/>
                <a:gd name="connsiteX38" fmla="*/ 13580 w 4427144"/>
                <a:gd name="connsiteY38" fmla="*/ 280657 h 534154"/>
                <a:gd name="connsiteX39" fmla="*/ 0 w 4427144"/>
                <a:gd name="connsiteY39" fmla="*/ 248970 h 534154"/>
                <a:gd name="connsiteX40" fmla="*/ 0 w 4427144"/>
                <a:gd name="connsiteY40" fmla="*/ 217283 h 534154"/>
                <a:gd name="connsiteX41" fmla="*/ 18107 w 4427144"/>
                <a:gd name="connsiteY41" fmla="*/ 194649 h 534154"/>
                <a:gd name="connsiteX42" fmla="*/ 602055 w 4427144"/>
                <a:gd name="connsiteY42" fmla="*/ 244443 h 534154"/>
                <a:gd name="connsiteX43" fmla="*/ 656376 w 4427144"/>
                <a:gd name="connsiteY43" fmla="*/ 258023 h 534154"/>
                <a:gd name="connsiteX44" fmla="*/ 724277 w 4427144"/>
                <a:gd name="connsiteY44" fmla="*/ 267077 h 534154"/>
                <a:gd name="connsiteX45" fmla="*/ 819338 w 4427144"/>
                <a:gd name="connsiteY45" fmla="*/ 267077 h 534154"/>
                <a:gd name="connsiteX46" fmla="*/ 995881 w 4427144"/>
                <a:gd name="connsiteY46" fmla="*/ 248970 h 534154"/>
                <a:gd name="connsiteX47" fmla="*/ 1186004 w 4427144"/>
                <a:gd name="connsiteY47" fmla="*/ 235390 h 534154"/>
                <a:gd name="connsiteX48" fmla="*/ 1530035 w 4427144"/>
                <a:gd name="connsiteY48" fmla="*/ 217283 h 534154"/>
                <a:gd name="connsiteX49" fmla="*/ 2313160 w 4427144"/>
                <a:gd name="connsiteY49" fmla="*/ 199176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27144" h="534154">
                  <a:moveTo>
                    <a:pt x="2313160" y="199176"/>
                  </a:moveTo>
                  <a:lnTo>
                    <a:pt x="3381469" y="199176"/>
                  </a:lnTo>
                  <a:lnTo>
                    <a:pt x="4019738" y="203703"/>
                  </a:lnTo>
                  <a:lnTo>
                    <a:pt x="4114800" y="199176"/>
                  </a:lnTo>
                  <a:lnTo>
                    <a:pt x="4182701" y="185596"/>
                  </a:lnTo>
                  <a:lnTo>
                    <a:pt x="4232495" y="153909"/>
                  </a:lnTo>
                  <a:lnTo>
                    <a:pt x="4323029" y="67901"/>
                  </a:lnTo>
                  <a:lnTo>
                    <a:pt x="4350190" y="40740"/>
                  </a:lnTo>
                  <a:lnTo>
                    <a:pt x="4372823" y="13580"/>
                  </a:lnTo>
                  <a:lnTo>
                    <a:pt x="4386404" y="0"/>
                  </a:lnTo>
                  <a:lnTo>
                    <a:pt x="4413564" y="4526"/>
                  </a:lnTo>
                  <a:lnTo>
                    <a:pt x="4422617" y="13580"/>
                  </a:lnTo>
                  <a:lnTo>
                    <a:pt x="4427144" y="36213"/>
                  </a:lnTo>
                  <a:lnTo>
                    <a:pt x="4422617" y="72427"/>
                  </a:lnTo>
                  <a:lnTo>
                    <a:pt x="4409037" y="135802"/>
                  </a:lnTo>
                  <a:lnTo>
                    <a:pt x="4377350" y="212756"/>
                  </a:lnTo>
                  <a:lnTo>
                    <a:pt x="4345663" y="285184"/>
                  </a:lnTo>
                  <a:lnTo>
                    <a:pt x="4304922" y="344031"/>
                  </a:lnTo>
                  <a:lnTo>
                    <a:pt x="4273235" y="389299"/>
                  </a:lnTo>
                  <a:lnTo>
                    <a:pt x="4205334" y="452673"/>
                  </a:lnTo>
                  <a:lnTo>
                    <a:pt x="4146487" y="493413"/>
                  </a:lnTo>
                  <a:lnTo>
                    <a:pt x="4096693" y="511520"/>
                  </a:lnTo>
                  <a:lnTo>
                    <a:pt x="4042372" y="534154"/>
                  </a:lnTo>
                  <a:lnTo>
                    <a:pt x="3956364" y="516047"/>
                  </a:lnTo>
                  <a:lnTo>
                    <a:pt x="3775295" y="479833"/>
                  </a:lnTo>
                  <a:lnTo>
                    <a:pt x="3521798" y="443619"/>
                  </a:lnTo>
                  <a:lnTo>
                    <a:pt x="3376942" y="425512"/>
                  </a:lnTo>
                  <a:lnTo>
                    <a:pt x="3091758" y="411932"/>
                  </a:lnTo>
                  <a:lnTo>
                    <a:pt x="2734146" y="407406"/>
                  </a:lnTo>
                  <a:lnTo>
                    <a:pt x="2254312" y="407406"/>
                  </a:lnTo>
                  <a:lnTo>
                    <a:pt x="1833326" y="416459"/>
                  </a:lnTo>
                  <a:lnTo>
                    <a:pt x="1376126" y="448146"/>
                  </a:lnTo>
                  <a:lnTo>
                    <a:pt x="715223" y="511520"/>
                  </a:lnTo>
                  <a:lnTo>
                    <a:pt x="570368" y="534154"/>
                  </a:lnTo>
                  <a:lnTo>
                    <a:pt x="488887" y="511520"/>
                  </a:lnTo>
                  <a:lnTo>
                    <a:pt x="325924" y="443619"/>
                  </a:lnTo>
                  <a:lnTo>
                    <a:pt x="172015" y="366665"/>
                  </a:lnTo>
                  <a:lnTo>
                    <a:pt x="45267" y="298764"/>
                  </a:lnTo>
                  <a:lnTo>
                    <a:pt x="13580" y="280657"/>
                  </a:lnTo>
                  <a:lnTo>
                    <a:pt x="0" y="248970"/>
                  </a:lnTo>
                  <a:lnTo>
                    <a:pt x="0" y="217283"/>
                  </a:lnTo>
                  <a:lnTo>
                    <a:pt x="18107" y="194649"/>
                  </a:lnTo>
                  <a:lnTo>
                    <a:pt x="602055" y="244443"/>
                  </a:lnTo>
                  <a:lnTo>
                    <a:pt x="656376" y="258023"/>
                  </a:lnTo>
                  <a:lnTo>
                    <a:pt x="724277" y="267077"/>
                  </a:lnTo>
                  <a:lnTo>
                    <a:pt x="819338" y="267077"/>
                  </a:lnTo>
                  <a:lnTo>
                    <a:pt x="995881" y="248970"/>
                  </a:lnTo>
                  <a:lnTo>
                    <a:pt x="1186004" y="235390"/>
                  </a:lnTo>
                  <a:lnTo>
                    <a:pt x="1530035" y="217283"/>
                  </a:lnTo>
                  <a:lnTo>
                    <a:pt x="2313160" y="19917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3">
              <a:extLst>
                <a:ext uri="{FF2B5EF4-FFF2-40B4-BE49-F238E27FC236}">
                  <a16:creationId xmlns:a16="http://schemas.microsoft.com/office/drawing/2014/main" id="{8CB7A745-BBDC-41D4-B738-5C84FFA872FB}"/>
                </a:ext>
              </a:extLst>
            </p:cNvPr>
            <p:cNvSpPr/>
            <p:nvPr/>
          </p:nvSpPr>
          <p:spPr>
            <a:xfrm rot="16200000">
              <a:off x="5766595" y="2982120"/>
              <a:ext cx="2182813" cy="434975"/>
            </a:xfrm>
            <a:custGeom>
              <a:avLst/>
              <a:gdLst>
                <a:gd name="connsiteX0" fmla="*/ 833438 w 2183606"/>
                <a:gd name="connsiteY0" fmla="*/ 185738 h 435769"/>
                <a:gd name="connsiteX1" fmla="*/ 1707356 w 2183606"/>
                <a:gd name="connsiteY1" fmla="*/ 188119 h 435769"/>
                <a:gd name="connsiteX2" fmla="*/ 1795463 w 2183606"/>
                <a:gd name="connsiteY2" fmla="*/ 188119 h 435769"/>
                <a:gd name="connsiteX3" fmla="*/ 1857375 w 2183606"/>
                <a:gd name="connsiteY3" fmla="*/ 183357 h 435769"/>
                <a:gd name="connsiteX4" fmla="*/ 1912144 w 2183606"/>
                <a:gd name="connsiteY4" fmla="*/ 169069 h 435769"/>
                <a:gd name="connsiteX5" fmla="*/ 1983581 w 2183606"/>
                <a:gd name="connsiteY5" fmla="*/ 130969 h 435769"/>
                <a:gd name="connsiteX6" fmla="*/ 2050256 w 2183606"/>
                <a:gd name="connsiteY6" fmla="*/ 80963 h 435769"/>
                <a:gd name="connsiteX7" fmla="*/ 2085975 w 2183606"/>
                <a:gd name="connsiteY7" fmla="*/ 40482 h 435769"/>
                <a:gd name="connsiteX8" fmla="*/ 2109788 w 2183606"/>
                <a:gd name="connsiteY8" fmla="*/ 9525 h 435769"/>
                <a:gd name="connsiteX9" fmla="*/ 2133600 w 2183606"/>
                <a:gd name="connsiteY9" fmla="*/ 0 h 435769"/>
                <a:gd name="connsiteX10" fmla="*/ 2157413 w 2183606"/>
                <a:gd name="connsiteY10" fmla="*/ 2382 h 435769"/>
                <a:gd name="connsiteX11" fmla="*/ 2174081 w 2183606"/>
                <a:gd name="connsiteY11" fmla="*/ 16669 h 435769"/>
                <a:gd name="connsiteX12" fmla="*/ 2183606 w 2183606"/>
                <a:gd name="connsiteY12" fmla="*/ 40482 h 435769"/>
                <a:gd name="connsiteX13" fmla="*/ 2174081 w 2183606"/>
                <a:gd name="connsiteY13" fmla="*/ 76200 h 435769"/>
                <a:gd name="connsiteX14" fmla="*/ 2145506 w 2183606"/>
                <a:gd name="connsiteY14" fmla="*/ 145257 h 435769"/>
                <a:gd name="connsiteX15" fmla="*/ 2066925 w 2183606"/>
                <a:gd name="connsiteY15" fmla="*/ 261938 h 435769"/>
                <a:gd name="connsiteX16" fmla="*/ 2000250 w 2183606"/>
                <a:gd name="connsiteY16" fmla="*/ 342900 h 435769"/>
                <a:gd name="connsiteX17" fmla="*/ 1950244 w 2183606"/>
                <a:gd name="connsiteY17" fmla="*/ 395288 h 435769"/>
                <a:gd name="connsiteX18" fmla="*/ 1928813 w 2183606"/>
                <a:gd name="connsiteY18" fmla="*/ 414338 h 435769"/>
                <a:gd name="connsiteX19" fmla="*/ 1902619 w 2183606"/>
                <a:gd name="connsiteY19" fmla="*/ 428625 h 435769"/>
                <a:gd name="connsiteX20" fmla="*/ 1864519 w 2183606"/>
                <a:gd name="connsiteY20" fmla="*/ 435769 h 435769"/>
                <a:gd name="connsiteX21" fmla="*/ 1785938 w 2183606"/>
                <a:gd name="connsiteY21" fmla="*/ 426244 h 435769"/>
                <a:gd name="connsiteX22" fmla="*/ 1714500 w 2183606"/>
                <a:gd name="connsiteY22" fmla="*/ 407194 h 435769"/>
                <a:gd name="connsiteX23" fmla="*/ 854869 w 2183606"/>
                <a:gd name="connsiteY23" fmla="*/ 381000 h 435769"/>
                <a:gd name="connsiteX24" fmla="*/ 245269 w 2183606"/>
                <a:gd name="connsiteY24" fmla="*/ 361950 h 435769"/>
                <a:gd name="connsiteX25" fmla="*/ 88106 w 2183606"/>
                <a:gd name="connsiteY25" fmla="*/ 352425 h 435769"/>
                <a:gd name="connsiteX26" fmla="*/ 38100 w 2183606"/>
                <a:gd name="connsiteY26" fmla="*/ 338138 h 435769"/>
                <a:gd name="connsiteX27" fmla="*/ 11906 w 2183606"/>
                <a:gd name="connsiteY27" fmla="*/ 319088 h 435769"/>
                <a:gd name="connsiteX28" fmla="*/ 2381 w 2183606"/>
                <a:gd name="connsiteY28" fmla="*/ 302419 h 435769"/>
                <a:gd name="connsiteX29" fmla="*/ 0 w 2183606"/>
                <a:gd name="connsiteY29" fmla="*/ 276225 h 435769"/>
                <a:gd name="connsiteX30" fmla="*/ 16669 w 2183606"/>
                <a:gd name="connsiteY30" fmla="*/ 259557 h 435769"/>
                <a:gd name="connsiteX31" fmla="*/ 83344 w 2183606"/>
                <a:gd name="connsiteY31" fmla="*/ 211932 h 435769"/>
                <a:gd name="connsiteX32" fmla="*/ 176213 w 2183606"/>
                <a:gd name="connsiteY32" fmla="*/ 164307 h 435769"/>
                <a:gd name="connsiteX33" fmla="*/ 230981 w 2183606"/>
                <a:gd name="connsiteY33" fmla="*/ 147638 h 435769"/>
                <a:gd name="connsiteX34" fmla="*/ 278606 w 2183606"/>
                <a:gd name="connsiteY34" fmla="*/ 138113 h 435769"/>
                <a:gd name="connsiteX35" fmla="*/ 326231 w 2183606"/>
                <a:gd name="connsiteY35" fmla="*/ 145257 h 435769"/>
                <a:gd name="connsiteX36" fmla="*/ 404813 w 2183606"/>
                <a:gd name="connsiteY36" fmla="*/ 166688 h 435769"/>
                <a:gd name="connsiteX37" fmla="*/ 473869 w 2183606"/>
                <a:gd name="connsiteY37" fmla="*/ 178594 h 435769"/>
                <a:gd name="connsiteX38" fmla="*/ 547688 w 2183606"/>
                <a:gd name="connsiteY38" fmla="*/ 188119 h 435769"/>
                <a:gd name="connsiteX39" fmla="*/ 833438 w 2183606"/>
                <a:gd name="connsiteY39" fmla="*/ 185738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435769">
                  <a:moveTo>
                    <a:pt x="833438" y="185738"/>
                  </a:moveTo>
                  <a:lnTo>
                    <a:pt x="1707356" y="188119"/>
                  </a:lnTo>
                  <a:lnTo>
                    <a:pt x="1795463" y="188119"/>
                  </a:lnTo>
                  <a:lnTo>
                    <a:pt x="1857375" y="183357"/>
                  </a:lnTo>
                  <a:lnTo>
                    <a:pt x="1912144" y="169069"/>
                  </a:lnTo>
                  <a:lnTo>
                    <a:pt x="1983581" y="130969"/>
                  </a:lnTo>
                  <a:lnTo>
                    <a:pt x="2050256" y="80963"/>
                  </a:lnTo>
                  <a:lnTo>
                    <a:pt x="2085975" y="40482"/>
                  </a:lnTo>
                  <a:lnTo>
                    <a:pt x="2109788" y="9525"/>
                  </a:lnTo>
                  <a:lnTo>
                    <a:pt x="2133600" y="0"/>
                  </a:lnTo>
                  <a:lnTo>
                    <a:pt x="2157413" y="2382"/>
                  </a:lnTo>
                  <a:lnTo>
                    <a:pt x="2174081" y="16669"/>
                  </a:lnTo>
                  <a:lnTo>
                    <a:pt x="2183606" y="40482"/>
                  </a:lnTo>
                  <a:lnTo>
                    <a:pt x="2174081" y="76200"/>
                  </a:lnTo>
                  <a:lnTo>
                    <a:pt x="2145506" y="145257"/>
                  </a:lnTo>
                  <a:lnTo>
                    <a:pt x="2066925" y="261938"/>
                  </a:lnTo>
                  <a:lnTo>
                    <a:pt x="2000250" y="342900"/>
                  </a:lnTo>
                  <a:lnTo>
                    <a:pt x="1950244" y="395288"/>
                  </a:lnTo>
                  <a:lnTo>
                    <a:pt x="1928813" y="414338"/>
                  </a:lnTo>
                  <a:lnTo>
                    <a:pt x="1902619" y="428625"/>
                  </a:lnTo>
                  <a:lnTo>
                    <a:pt x="1864519" y="435769"/>
                  </a:lnTo>
                  <a:lnTo>
                    <a:pt x="1785938" y="426244"/>
                  </a:lnTo>
                  <a:lnTo>
                    <a:pt x="1714500" y="407194"/>
                  </a:lnTo>
                  <a:lnTo>
                    <a:pt x="854869" y="381000"/>
                  </a:lnTo>
                  <a:lnTo>
                    <a:pt x="245269" y="361950"/>
                  </a:lnTo>
                  <a:lnTo>
                    <a:pt x="88106" y="352425"/>
                  </a:lnTo>
                  <a:lnTo>
                    <a:pt x="38100" y="338138"/>
                  </a:lnTo>
                  <a:lnTo>
                    <a:pt x="11906" y="319088"/>
                  </a:lnTo>
                  <a:lnTo>
                    <a:pt x="2381" y="302419"/>
                  </a:lnTo>
                  <a:lnTo>
                    <a:pt x="0" y="276225"/>
                  </a:lnTo>
                  <a:lnTo>
                    <a:pt x="16669" y="259557"/>
                  </a:lnTo>
                  <a:lnTo>
                    <a:pt x="83344" y="211932"/>
                  </a:lnTo>
                  <a:lnTo>
                    <a:pt x="176213" y="164307"/>
                  </a:lnTo>
                  <a:lnTo>
                    <a:pt x="230981" y="147638"/>
                  </a:lnTo>
                  <a:lnTo>
                    <a:pt x="278606" y="138113"/>
                  </a:lnTo>
                  <a:lnTo>
                    <a:pt x="326231" y="145257"/>
                  </a:lnTo>
                  <a:lnTo>
                    <a:pt x="404813" y="166688"/>
                  </a:lnTo>
                  <a:lnTo>
                    <a:pt x="473869" y="178594"/>
                  </a:lnTo>
                  <a:cubicBezTo>
                    <a:pt x="544498" y="188336"/>
                    <a:pt x="519688" y="188119"/>
                    <a:pt x="547688" y="188119"/>
                  </a:cubicBezTo>
                  <a:lnTo>
                    <a:pt x="833438" y="1857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350EE77A-442B-4BBA-A1E7-0D194A444CA1}"/>
                </a:ext>
              </a:extLst>
            </p:cNvPr>
            <p:cNvSpPr/>
            <p:nvPr/>
          </p:nvSpPr>
          <p:spPr>
            <a:xfrm>
              <a:off x="4270375" y="2244725"/>
              <a:ext cx="1835150" cy="425450"/>
            </a:xfrm>
            <a:custGeom>
              <a:avLst/>
              <a:gdLst>
                <a:gd name="connsiteX0" fmla="*/ 647700 w 1835150"/>
                <a:gd name="connsiteY0" fmla="*/ 200025 h 425450"/>
                <a:gd name="connsiteX1" fmla="*/ 1022350 w 1835150"/>
                <a:gd name="connsiteY1" fmla="*/ 130175 h 425450"/>
                <a:gd name="connsiteX2" fmla="*/ 1228725 w 1835150"/>
                <a:gd name="connsiteY2" fmla="*/ 88900 h 425450"/>
                <a:gd name="connsiteX3" fmla="*/ 1333500 w 1835150"/>
                <a:gd name="connsiteY3" fmla="*/ 66675 h 425450"/>
                <a:gd name="connsiteX4" fmla="*/ 1409700 w 1835150"/>
                <a:gd name="connsiteY4" fmla="*/ 31750 h 425450"/>
                <a:gd name="connsiteX5" fmla="*/ 1473200 w 1835150"/>
                <a:gd name="connsiteY5" fmla="*/ 9525 h 425450"/>
                <a:gd name="connsiteX6" fmla="*/ 1511300 w 1835150"/>
                <a:gd name="connsiteY6" fmla="*/ 3175 h 425450"/>
                <a:gd name="connsiteX7" fmla="*/ 1546225 w 1835150"/>
                <a:gd name="connsiteY7" fmla="*/ 0 h 425450"/>
                <a:gd name="connsiteX8" fmla="*/ 1593850 w 1835150"/>
                <a:gd name="connsiteY8" fmla="*/ 0 h 425450"/>
                <a:gd name="connsiteX9" fmla="*/ 1641475 w 1835150"/>
                <a:gd name="connsiteY9" fmla="*/ 6350 h 425450"/>
                <a:gd name="connsiteX10" fmla="*/ 1701800 w 1835150"/>
                <a:gd name="connsiteY10" fmla="*/ 22225 h 425450"/>
                <a:gd name="connsiteX11" fmla="*/ 1787525 w 1835150"/>
                <a:gd name="connsiteY11" fmla="*/ 57150 h 425450"/>
                <a:gd name="connsiteX12" fmla="*/ 1816100 w 1835150"/>
                <a:gd name="connsiteY12" fmla="*/ 69850 h 425450"/>
                <a:gd name="connsiteX13" fmla="*/ 1831975 w 1835150"/>
                <a:gd name="connsiteY13" fmla="*/ 85725 h 425450"/>
                <a:gd name="connsiteX14" fmla="*/ 1835150 w 1835150"/>
                <a:gd name="connsiteY14" fmla="*/ 107950 h 425450"/>
                <a:gd name="connsiteX15" fmla="*/ 1831975 w 1835150"/>
                <a:gd name="connsiteY15" fmla="*/ 117475 h 425450"/>
                <a:gd name="connsiteX16" fmla="*/ 1825625 w 1835150"/>
                <a:gd name="connsiteY16" fmla="*/ 136525 h 425450"/>
                <a:gd name="connsiteX17" fmla="*/ 1803400 w 1835150"/>
                <a:gd name="connsiteY17" fmla="*/ 155575 h 425450"/>
                <a:gd name="connsiteX18" fmla="*/ 1755775 w 1835150"/>
                <a:gd name="connsiteY18" fmla="*/ 184150 h 425450"/>
                <a:gd name="connsiteX19" fmla="*/ 1711325 w 1835150"/>
                <a:gd name="connsiteY19" fmla="*/ 203200 h 425450"/>
                <a:gd name="connsiteX20" fmla="*/ 1562100 w 1835150"/>
                <a:gd name="connsiteY20" fmla="*/ 238125 h 425450"/>
                <a:gd name="connsiteX21" fmla="*/ 1311275 w 1835150"/>
                <a:gd name="connsiteY21" fmla="*/ 285750 h 425450"/>
                <a:gd name="connsiteX22" fmla="*/ 1038225 w 1835150"/>
                <a:gd name="connsiteY22" fmla="*/ 333375 h 425450"/>
                <a:gd name="connsiteX23" fmla="*/ 736600 w 1835150"/>
                <a:gd name="connsiteY23" fmla="*/ 384175 h 425450"/>
                <a:gd name="connsiteX24" fmla="*/ 466725 w 1835150"/>
                <a:gd name="connsiteY24" fmla="*/ 409575 h 425450"/>
                <a:gd name="connsiteX25" fmla="*/ 279400 w 1835150"/>
                <a:gd name="connsiteY25" fmla="*/ 422275 h 425450"/>
                <a:gd name="connsiteX26" fmla="*/ 228600 w 1835150"/>
                <a:gd name="connsiteY26" fmla="*/ 425450 h 425450"/>
                <a:gd name="connsiteX27" fmla="*/ 174625 w 1835150"/>
                <a:gd name="connsiteY27" fmla="*/ 419100 h 425450"/>
                <a:gd name="connsiteX28" fmla="*/ 101600 w 1835150"/>
                <a:gd name="connsiteY28" fmla="*/ 400050 h 425450"/>
                <a:gd name="connsiteX29" fmla="*/ 53975 w 1835150"/>
                <a:gd name="connsiteY29" fmla="*/ 377825 h 425450"/>
                <a:gd name="connsiteX30" fmla="*/ 0 w 1835150"/>
                <a:gd name="connsiteY30" fmla="*/ 330200 h 425450"/>
                <a:gd name="connsiteX31" fmla="*/ 117475 w 1835150"/>
                <a:gd name="connsiteY31" fmla="*/ 228600 h 425450"/>
                <a:gd name="connsiteX32" fmla="*/ 200025 w 1835150"/>
                <a:gd name="connsiteY32" fmla="*/ 244475 h 425450"/>
                <a:gd name="connsiteX33" fmla="*/ 266700 w 1835150"/>
                <a:gd name="connsiteY33" fmla="*/ 244475 h 425450"/>
                <a:gd name="connsiteX34" fmla="*/ 339725 w 1835150"/>
                <a:gd name="connsiteY34" fmla="*/ 241300 h 425450"/>
                <a:gd name="connsiteX35" fmla="*/ 434975 w 1835150"/>
                <a:gd name="connsiteY35" fmla="*/ 231775 h 425450"/>
                <a:gd name="connsiteX36" fmla="*/ 647700 w 1835150"/>
                <a:gd name="connsiteY36" fmla="*/ 200025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35150" h="425450">
                  <a:moveTo>
                    <a:pt x="647700" y="200025"/>
                  </a:moveTo>
                  <a:lnTo>
                    <a:pt x="1022350" y="130175"/>
                  </a:lnTo>
                  <a:lnTo>
                    <a:pt x="1228725" y="88900"/>
                  </a:lnTo>
                  <a:lnTo>
                    <a:pt x="1333500" y="66675"/>
                  </a:lnTo>
                  <a:lnTo>
                    <a:pt x="1409700" y="31750"/>
                  </a:lnTo>
                  <a:lnTo>
                    <a:pt x="1473200" y="9525"/>
                  </a:lnTo>
                  <a:lnTo>
                    <a:pt x="1511300" y="3175"/>
                  </a:lnTo>
                  <a:lnTo>
                    <a:pt x="1546225" y="0"/>
                  </a:lnTo>
                  <a:lnTo>
                    <a:pt x="1593850" y="0"/>
                  </a:lnTo>
                  <a:lnTo>
                    <a:pt x="1641475" y="6350"/>
                  </a:lnTo>
                  <a:lnTo>
                    <a:pt x="1701800" y="22225"/>
                  </a:lnTo>
                  <a:lnTo>
                    <a:pt x="1787525" y="57150"/>
                  </a:lnTo>
                  <a:lnTo>
                    <a:pt x="1816100" y="69850"/>
                  </a:lnTo>
                  <a:lnTo>
                    <a:pt x="1831975" y="85725"/>
                  </a:lnTo>
                  <a:lnTo>
                    <a:pt x="1835150" y="107950"/>
                  </a:lnTo>
                  <a:lnTo>
                    <a:pt x="1831975" y="117475"/>
                  </a:lnTo>
                  <a:lnTo>
                    <a:pt x="1825625" y="136525"/>
                  </a:lnTo>
                  <a:lnTo>
                    <a:pt x="1803400" y="155575"/>
                  </a:lnTo>
                  <a:lnTo>
                    <a:pt x="1755775" y="184150"/>
                  </a:lnTo>
                  <a:lnTo>
                    <a:pt x="1711325" y="203200"/>
                  </a:lnTo>
                  <a:lnTo>
                    <a:pt x="1562100" y="238125"/>
                  </a:lnTo>
                  <a:lnTo>
                    <a:pt x="1311275" y="285750"/>
                  </a:lnTo>
                  <a:lnTo>
                    <a:pt x="1038225" y="333375"/>
                  </a:lnTo>
                  <a:lnTo>
                    <a:pt x="736600" y="384175"/>
                  </a:lnTo>
                  <a:lnTo>
                    <a:pt x="466725" y="409575"/>
                  </a:lnTo>
                  <a:lnTo>
                    <a:pt x="279400" y="422275"/>
                  </a:lnTo>
                  <a:lnTo>
                    <a:pt x="228600" y="425450"/>
                  </a:lnTo>
                  <a:lnTo>
                    <a:pt x="174625" y="419100"/>
                  </a:lnTo>
                  <a:lnTo>
                    <a:pt x="101600" y="400050"/>
                  </a:lnTo>
                  <a:lnTo>
                    <a:pt x="53975" y="377825"/>
                  </a:lnTo>
                  <a:lnTo>
                    <a:pt x="0" y="330200"/>
                  </a:lnTo>
                  <a:lnTo>
                    <a:pt x="117475" y="228600"/>
                  </a:lnTo>
                  <a:lnTo>
                    <a:pt x="200025" y="244475"/>
                  </a:lnTo>
                  <a:lnTo>
                    <a:pt x="266700" y="244475"/>
                  </a:lnTo>
                  <a:lnTo>
                    <a:pt x="339725" y="241300"/>
                  </a:lnTo>
                  <a:lnTo>
                    <a:pt x="434975" y="231775"/>
                  </a:lnTo>
                  <a:lnTo>
                    <a:pt x="647700" y="2000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1AB6A3CE-2E94-438B-AE36-F09D29BE4A8C}"/>
                </a:ext>
              </a:extLst>
            </p:cNvPr>
            <p:cNvSpPr/>
            <p:nvPr/>
          </p:nvSpPr>
          <p:spPr>
            <a:xfrm>
              <a:off x="3889376" y="2914650"/>
              <a:ext cx="2574925" cy="647700"/>
            </a:xfrm>
            <a:custGeom>
              <a:avLst/>
              <a:gdLst>
                <a:gd name="connsiteX0" fmla="*/ 784225 w 2574925"/>
                <a:gd name="connsiteY0" fmla="*/ 323850 h 647700"/>
                <a:gd name="connsiteX1" fmla="*/ 1203325 w 2574925"/>
                <a:gd name="connsiteY1" fmla="*/ 238125 h 647700"/>
                <a:gd name="connsiteX2" fmla="*/ 1489075 w 2574925"/>
                <a:gd name="connsiteY2" fmla="*/ 184150 h 647700"/>
                <a:gd name="connsiteX3" fmla="*/ 1997075 w 2574925"/>
                <a:gd name="connsiteY3" fmla="*/ 85725 h 647700"/>
                <a:gd name="connsiteX4" fmla="*/ 2041525 w 2574925"/>
                <a:gd name="connsiteY4" fmla="*/ 69850 h 647700"/>
                <a:gd name="connsiteX5" fmla="*/ 2101850 w 2574925"/>
                <a:gd name="connsiteY5" fmla="*/ 34925 h 647700"/>
                <a:gd name="connsiteX6" fmla="*/ 2143125 w 2574925"/>
                <a:gd name="connsiteY6" fmla="*/ 15875 h 647700"/>
                <a:gd name="connsiteX7" fmla="*/ 2193925 w 2574925"/>
                <a:gd name="connsiteY7" fmla="*/ 0 h 647700"/>
                <a:gd name="connsiteX8" fmla="*/ 2235200 w 2574925"/>
                <a:gd name="connsiteY8" fmla="*/ 3175 h 647700"/>
                <a:gd name="connsiteX9" fmla="*/ 2295525 w 2574925"/>
                <a:gd name="connsiteY9" fmla="*/ 22225 h 647700"/>
                <a:gd name="connsiteX10" fmla="*/ 2489200 w 2574925"/>
                <a:gd name="connsiteY10" fmla="*/ 95250 h 647700"/>
                <a:gd name="connsiteX11" fmla="*/ 2530475 w 2574925"/>
                <a:gd name="connsiteY11" fmla="*/ 114300 h 647700"/>
                <a:gd name="connsiteX12" fmla="*/ 2565400 w 2574925"/>
                <a:gd name="connsiteY12" fmla="*/ 130175 h 647700"/>
                <a:gd name="connsiteX13" fmla="*/ 2574925 w 2574925"/>
                <a:gd name="connsiteY13" fmla="*/ 152400 h 647700"/>
                <a:gd name="connsiteX14" fmla="*/ 2568575 w 2574925"/>
                <a:gd name="connsiteY14" fmla="*/ 168275 h 647700"/>
                <a:gd name="connsiteX15" fmla="*/ 2549525 w 2574925"/>
                <a:gd name="connsiteY15" fmla="*/ 196850 h 647700"/>
                <a:gd name="connsiteX16" fmla="*/ 2520950 w 2574925"/>
                <a:gd name="connsiteY16" fmla="*/ 228600 h 647700"/>
                <a:gd name="connsiteX17" fmla="*/ 2492375 w 2574925"/>
                <a:gd name="connsiteY17" fmla="*/ 244475 h 647700"/>
                <a:gd name="connsiteX18" fmla="*/ 2438400 w 2574925"/>
                <a:gd name="connsiteY18" fmla="*/ 260350 h 647700"/>
                <a:gd name="connsiteX19" fmla="*/ 2387600 w 2574925"/>
                <a:gd name="connsiteY19" fmla="*/ 266700 h 647700"/>
                <a:gd name="connsiteX20" fmla="*/ 2317750 w 2574925"/>
                <a:gd name="connsiteY20" fmla="*/ 266700 h 647700"/>
                <a:gd name="connsiteX21" fmla="*/ 2159000 w 2574925"/>
                <a:gd name="connsiteY21" fmla="*/ 279400 h 647700"/>
                <a:gd name="connsiteX22" fmla="*/ 1822450 w 2574925"/>
                <a:gd name="connsiteY22" fmla="*/ 323850 h 647700"/>
                <a:gd name="connsiteX23" fmla="*/ 1060450 w 2574925"/>
                <a:gd name="connsiteY23" fmla="*/ 466725 h 647700"/>
                <a:gd name="connsiteX24" fmla="*/ 574675 w 2574925"/>
                <a:gd name="connsiteY24" fmla="*/ 590550 h 647700"/>
                <a:gd name="connsiteX25" fmla="*/ 349250 w 2574925"/>
                <a:gd name="connsiteY25" fmla="*/ 647700 h 647700"/>
                <a:gd name="connsiteX26" fmla="*/ 292100 w 2574925"/>
                <a:gd name="connsiteY26" fmla="*/ 625475 h 647700"/>
                <a:gd name="connsiteX27" fmla="*/ 225425 w 2574925"/>
                <a:gd name="connsiteY27" fmla="*/ 584200 h 647700"/>
                <a:gd name="connsiteX28" fmla="*/ 155575 w 2574925"/>
                <a:gd name="connsiteY28" fmla="*/ 533400 h 647700"/>
                <a:gd name="connsiteX29" fmla="*/ 66675 w 2574925"/>
                <a:gd name="connsiteY29" fmla="*/ 457200 h 647700"/>
                <a:gd name="connsiteX30" fmla="*/ 9525 w 2574925"/>
                <a:gd name="connsiteY30" fmla="*/ 403225 h 647700"/>
                <a:gd name="connsiteX31" fmla="*/ 0 w 2574925"/>
                <a:gd name="connsiteY31" fmla="*/ 381000 h 647700"/>
                <a:gd name="connsiteX32" fmla="*/ 0 w 2574925"/>
                <a:gd name="connsiteY32" fmla="*/ 352425 h 647700"/>
                <a:gd name="connsiteX33" fmla="*/ 12700 w 2574925"/>
                <a:gd name="connsiteY33" fmla="*/ 349250 h 647700"/>
                <a:gd name="connsiteX34" fmla="*/ 41275 w 2574925"/>
                <a:gd name="connsiteY34" fmla="*/ 352425 h 647700"/>
                <a:gd name="connsiteX35" fmla="*/ 85725 w 2574925"/>
                <a:gd name="connsiteY35" fmla="*/ 371475 h 647700"/>
                <a:gd name="connsiteX36" fmla="*/ 158750 w 2574925"/>
                <a:gd name="connsiteY36" fmla="*/ 396875 h 647700"/>
                <a:gd name="connsiteX37" fmla="*/ 219075 w 2574925"/>
                <a:gd name="connsiteY37" fmla="*/ 409575 h 647700"/>
                <a:gd name="connsiteX38" fmla="*/ 282575 w 2574925"/>
                <a:gd name="connsiteY38" fmla="*/ 412750 h 647700"/>
                <a:gd name="connsiteX39" fmla="*/ 342900 w 2574925"/>
                <a:gd name="connsiteY39" fmla="*/ 412750 h 647700"/>
                <a:gd name="connsiteX40" fmla="*/ 406400 w 2574925"/>
                <a:gd name="connsiteY40" fmla="*/ 406400 h 647700"/>
                <a:gd name="connsiteX41" fmla="*/ 485775 w 2574925"/>
                <a:gd name="connsiteY41" fmla="*/ 393700 h 647700"/>
                <a:gd name="connsiteX42" fmla="*/ 615950 w 2574925"/>
                <a:gd name="connsiteY42" fmla="*/ 361950 h 647700"/>
                <a:gd name="connsiteX43" fmla="*/ 784225 w 2574925"/>
                <a:gd name="connsiteY43" fmla="*/ 32385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74925" h="647700">
                  <a:moveTo>
                    <a:pt x="784225" y="323850"/>
                  </a:moveTo>
                  <a:lnTo>
                    <a:pt x="1203325" y="238125"/>
                  </a:lnTo>
                  <a:lnTo>
                    <a:pt x="1489075" y="184150"/>
                  </a:lnTo>
                  <a:lnTo>
                    <a:pt x="1997075" y="85725"/>
                  </a:lnTo>
                  <a:lnTo>
                    <a:pt x="2041525" y="69850"/>
                  </a:lnTo>
                  <a:lnTo>
                    <a:pt x="2101850" y="34925"/>
                  </a:lnTo>
                  <a:lnTo>
                    <a:pt x="2143125" y="15875"/>
                  </a:lnTo>
                  <a:lnTo>
                    <a:pt x="2193925" y="0"/>
                  </a:lnTo>
                  <a:lnTo>
                    <a:pt x="2235200" y="3175"/>
                  </a:lnTo>
                  <a:lnTo>
                    <a:pt x="2295525" y="22225"/>
                  </a:lnTo>
                  <a:lnTo>
                    <a:pt x="2489200" y="95250"/>
                  </a:lnTo>
                  <a:lnTo>
                    <a:pt x="2530475" y="114300"/>
                  </a:lnTo>
                  <a:lnTo>
                    <a:pt x="2565400" y="130175"/>
                  </a:lnTo>
                  <a:lnTo>
                    <a:pt x="2574925" y="152400"/>
                  </a:lnTo>
                  <a:lnTo>
                    <a:pt x="2568575" y="168275"/>
                  </a:lnTo>
                  <a:lnTo>
                    <a:pt x="2549525" y="196850"/>
                  </a:lnTo>
                  <a:lnTo>
                    <a:pt x="2520950" y="228600"/>
                  </a:lnTo>
                  <a:lnTo>
                    <a:pt x="2492375" y="244475"/>
                  </a:lnTo>
                  <a:lnTo>
                    <a:pt x="2438400" y="260350"/>
                  </a:lnTo>
                  <a:lnTo>
                    <a:pt x="2387600" y="266700"/>
                  </a:lnTo>
                  <a:lnTo>
                    <a:pt x="2317750" y="266700"/>
                  </a:lnTo>
                  <a:lnTo>
                    <a:pt x="2159000" y="279400"/>
                  </a:lnTo>
                  <a:lnTo>
                    <a:pt x="1822450" y="323850"/>
                  </a:lnTo>
                  <a:lnTo>
                    <a:pt x="1060450" y="466725"/>
                  </a:lnTo>
                  <a:lnTo>
                    <a:pt x="574675" y="590550"/>
                  </a:lnTo>
                  <a:lnTo>
                    <a:pt x="349250" y="647700"/>
                  </a:lnTo>
                  <a:lnTo>
                    <a:pt x="292100" y="625475"/>
                  </a:lnTo>
                  <a:lnTo>
                    <a:pt x="225425" y="584200"/>
                  </a:lnTo>
                  <a:lnTo>
                    <a:pt x="155575" y="533400"/>
                  </a:lnTo>
                  <a:lnTo>
                    <a:pt x="66675" y="457200"/>
                  </a:lnTo>
                  <a:lnTo>
                    <a:pt x="9525" y="403225"/>
                  </a:lnTo>
                  <a:lnTo>
                    <a:pt x="0" y="381000"/>
                  </a:lnTo>
                  <a:lnTo>
                    <a:pt x="0" y="352425"/>
                  </a:lnTo>
                  <a:lnTo>
                    <a:pt x="12700" y="349250"/>
                  </a:lnTo>
                  <a:lnTo>
                    <a:pt x="41275" y="352425"/>
                  </a:lnTo>
                  <a:lnTo>
                    <a:pt x="85725" y="371475"/>
                  </a:lnTo>
                  <a:lnTo>
                    <a:pt x="158750" y="396875"/>
                  </a:lnTo>
                  <a:lnTo>
                    <a:pt x="219075" y="409575"/>
                  </a:lnTo>
                  <a:lnTo>
                    <a:pt x="282575" y="412750"/>
                  </a:lnTo>
                  <a:lnTo>
                    <a:pt x="342900" y="412750"/>
                  </a:lnTo>
                  <a:lnTo>
                    <a:pt x="406400" y="406400"/>
                  </a:lnTo>
                  <a:lnTo>
                    <a:pt x="485775" y="393700"/>
                  </a:lnTo>
                  <a:lnTo>
                    <a:pt x="615950" y="361950"/>
                  </a:lnTo>
                  <a:lnTo>
                    <a:pt x="784225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A637FD71-D29C-4820-ADC5-7B898F68B823}"/>
                </a:ext>
              </a:extLst>
            </p:cNvPr>
            <p:cNvSpPr/>
            <p:nvPr/>
          </p:nvSpPr>
          <p:spPr>
            <a:xfrm rot="16200000">
              <a:off x="4354514" y="3667126"/>
              <a:ext cx="1920875" cy="1978025"/>
            </a:xfrm>
            <a:custGeom>
              <a:avLst/>
              <a:gdLst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181405 h 1978761"/>
                <a:gd name="connsiteX37" fmla="*/ 453543 w 1920240"/>
                <a:gd name="connsiteY37" fmla="*/ 1192377 h 1978761"/>
                <a:gd name="connsiteX38" fmla="*/ 446227 w 1920240"/>
                <a:gd name="connsiteY38" fmla="*/ 1232611 h 1978761"/>
                <a:gd name="connsiteX39" fmla="*/ 416967 w 1920240"/>
                <a:gd name="connsiteY39" fmla="*/ 1349654 h 1978761"/>
                <a:gd name="connsiteX40" fmla="*/ 398679 w 1920240"/>
                <a:gd name="connsiteY40" fmla="*/ 1470355 h 1978761"/>
                <a:gd name="connsiteX41" fmla="*/ 398679 w 1920240"/>
                <a:gd name="connsiteY41" fmla="*/ 1514246 h 1978761"/>
                <a:gd name="connsiteX42" fmla="*/ 402336 w 1920240"/>
                <a:gd name="connsiteY42" fmla="*/ 1550822 h 1978761"/>
                <a:gd name="connsiteX43" fmla="*/ 413309 w 1920240"/>
                <a:gd name="connsiteY43" fmla="*/ 1583741 h 1978761"/>
                <a:gd name="connsiteX44" fmla="*/ 435255 w 1920240"/>
                <a:gd name="connsiteY44" fmla="*/ 1616659 h 1978761"/>
                <a:gd name="connsiteX45" fmla="*/ 482803 w 1920240"/>
                <a:gd name="connsiteY45" fmla="*/ 1645920 h 1978761"/>
                <a:gd name="connsiteX46" fmla="*/ 541325 w 1920240"/>
                <a:gd name="connsiteY46" fmla="*/ 1653235 h 1978761"/>
                <a:gd name="connsiteX47" fmla="*/ 1561795 w 1920240"/>
                <a:gd name="connsiteY47" fmla="*/ 1649577 h 1978761"/>
                <a:gd name="connsiteX48" fmla="*/ 1638605 w 1920240"/>
                <a:gd name="connsiteY48" fmla="*/ 1638605 h 1978761"/>
                <a:gd name="connsiteX49" fmla="*/ 1667866 w 1920240"/>
                <a:gd name="connsiteY49" fmla="*/ 1631289 h 1978761"/>
                <a:gd name="connsiteX50" fmla="*/ 1678839 w 1920240"/>
                <a:gd name="connsiteY50" fmla="*/ 1616659 h 1978761"/>
                <a:gd name="connsiteX51" fmla="*/ 1693469 w 1920240"/>
                <a:gd name="connsiteY51" fmla="*/ 1543507 h 1978761"/>
                <a:gd name="connsiteX52" fmla="*/ 1697127 w 1920240"/>
                <a:gd name="connsiteY52" fmla="*/ 1506931 h 1978761"/>
                <a:gd name="connsiteX53" fmla="*/ 1686154 w 1920240"/>
                <a:gd name="connsiteY53" fmla="*/ 1422806 h 1978761"/>
                <a:gd name="connsiteX54" fmla="*/ 1634947 w 1920240"/>
                <a:gd name="connsiteY54" fmla="*/ 1082649 h 1978761"/>
                <a:gd name="connsiteX55" fmla="*/ 1528877 w 1920240"/>
                <a:gd name="connsiteY55" fmla="*/ 676656 h 1978761"/>
                <a:gd name="connsiteX56" fmla="*/ 1411834 w 1920240"/>
                <a:gd name="connsiteY56" fmla="*/ 212141 h 1978761"/>
                <a:gd name="connsiteX57" fmla="*/ 1404519 w 1920240"/>
                <a:gd name="connsiteY57" fmla="*/ 168249 h 1978761"/>
                <a:gd name="connsiteX58" fmla="*/ 1408176 w 1920240"/>
                <a:gd name="connsiteY58" fmla="*/ 21945 h 1978761"/>
                <a:gd name="connsiteX59" fmla="*/ 1554480 w 1920240"/>
                <a:gd name="connsiteY59" fmla="*/ 0 h 1978761"/>
                <a:gd name="connsiteX60" fmla="*/ 1561795 w 1920240"/>
                <a:gd name="connsiteY60" fmla="*/ 51206 h 1978761"/>
                <a:gd name="connsiteX61" fmla="*/ 1594714 w 1920240"/>
                <a:gd name="connsiteY6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53543 w 1920240"/>
                <a:gd name="connsiteY36" fmla="*/ 1192377 h 1978761"/>
                <a:gd name="connsiteX37" fmla="*/ 446227 w 1920240"/>
                <a:gd name="connsiteY37" fmla="*/ 1232611 h 1978761"/>
                <a:gd name="connsiteX38" fmla="*/ 416967 w 1920240"/>
                <a:gd name="connsiteY38" fmla="*/ 1349654 h 1978761"/>
                <a:gd name="connsiteX39" fmla="*/ 398679 w 1920240"/>
                <a:gd name="connsiteY39" fmla="*/ 1470355 h 1978761"/>
                <a:gd name="connsiteX40" fmla="*/ 398679 w 1920240"/>
                <a:gd name="connsiteY40" fmla="*/ 1514246 h 1978761"/>
                <a:gd name="connsiteX41" fmla="*/ 402336 w 1920240"/>
                <a:gd name="connsiteY41" fmla="*/ 1550822 h 1978761"/>
                <a:gd name="connsiteX42" fmla="*/ 413309 w 1920240"/>
                <a:gd name="connsiteY42" fmla="*/ 1583741 h 1978761"/>
                <a:gd name="connsiteX43" fmla="*/ 435255 w 1920240"/>
                <a:gd name="connsiteY43" fmla="*/ 1616659 h 1978761"/>
                <a:gd name="connsiteX44" fmla="*/ 482803 w 1920240"/>
                <a:gd name="connsiteY44" fmla="*/ 1645920 h 1978761"/>
                <a:gd name="connsiteX45" fmla="*/ 541325 w 1920240"/>
                <a:gd name="connsiteY45" fmla="*/ 1653235 h 1978761"/>
                <a:gd name="connsiteX46" fmla="*/ 1561795 w 1920240"/>
                <a:gd name="connsiteY46" fmla="*/ 1649577 h 1978761"/>
                <a:gd name="connsiteX47" fmla="*/ 1638605 w 1920240"/>
                <a:gd name="connsiteY47" fmla="*/ 1638605 h 1978761"/>
                <a:gd name="connsiteX48" fmla="*/ 1667866 w 1920240"/>
                <a:gd name="connsiteY48" fmla="*/ 1631289 h 1978761"/>
                <a:gd name="connsiteX49" fmla="*/ 1678839 w 1920240"/>
                <a:gd name="connsiteY49" fmla="*/ 1616659 h 1978761"/>
                <a:gd name="connsiteX50" fmla="*/ 1693469 w 1920240"/>
                <a:gd name="connsiteY50" fmla="*/ 1543507 h 1978761"/>
                <a:gd name="connsiteX51" fmla="*/ 1697127 w 1920240"/>
                <a:gd name="connsiteY51" fmla="*/ 1506931 h 1978761"/>
                <a:gd name="connsiteX52" fmla="*/ 1686154 w 1920240"/>
                <a:gd name="connsiteY52" fmla="*/ 1422806 h 1978761"/>
                <a:gd name="connsiteX53" fmla="*/ 1634947 w 1920240"/>
                <a:gd name="connsiteY53" fmla="*/ 1082649 h 1978761"/>
                <a:gd name="connsiteX54" fmla="*/ 1528877 w 1920240"/>
                <a:gd name="connsiteY54" fmla="*/ 676656 h 1978761"/>
                <a:gd name="connsiteX55" fmla="*/ 1411834 w 1920240"/>
                <a:gd name="connsiteY55" fmla="*/ 212141 h 1978761"/>
                <a:gd name="connsiteX56" fmla="*/ 1404519 w 1920240"/>
                <a:gd name="connsiteY56" fmla="*/ 168249 h 1978761"/>
                <a:gd name="connsiteX57" fmla="*/ 1408176 w 1920240"/>
                <a:gd name="connsiteY57" fmla="*/ 21945 h 1978761"/>
                <a:gd name="connsiteX58" fmla="*/ 1554480 w 1920240"/>
                <a:gd name="connsiteY58" fmla="*/ 0 h 1978761"/>
                <a:gd name="connsiteX59" fmla="*/ 1561795 w 1920240"/>
                <a:gd name="connsiteY59" fmla="*/ 51206 h 1978761"/>
                <a:gd name="connsiteX60" fmla="*/ 1594714 w 1920240"/>
                <a:gd name="connsiteY6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470355 h 1978761"/>
                <a:gd name="connsiteX39" fmla="*/ 398679 w 1920240"/>
                <a:gd name="connsiteY39" fmla="*/ 1514246 h 1978761"/>
                <a:gd name="connsiteX40" fmla="*/ 402336 w 1920240"/>
                <a:gd name="connsiteY40" fmla="*/ 1550822 h 1978761"/>
                <a:gd name="connsiteX41" fmla="*/ 413309 w 1920240"/>
                <a:gd name="connsiteY41" fmla="*/ 1583741 h 1978761"/>
                <a:gd name="connsiteX42" fmla="*/ 435255 w 1920240"/>
                <a:gd name="connsiteY42" fmla="*/ 1616659 h 1978761"/>
                <a:gd name="connsiteX43" fmla="*/ 482803 w 1920240"/>
                <a:gd name="connsiteY43" fmla="*/ 1645920 h 1978761"/>
                <a:gd name="connsiteX44" fmla="*/ 541325 w 1920240"/>
                <a:gd name="connsiteY44" fmla="*/ 1653235 h 1978761"/>
                <a:gd name="connsiteX45" fmla="*/ 1561795 w 1920240"/>
                <a:gd name="connsiteY45" fmla="*/ 1649577 h 1978761"/>
                <a:gd name="connsiteX46" fmla="*/ 1638605 w 1920240"/>
                <a:gd name="connsiteY46" fmla="*/ 1638605 h 1978761"/>
                <a:gd name="connsiteX47" fmla="*/ 1667866 w 1920240"/>
                <a:gd name="connsiteY47" fmla="*/ 1631289 h 1978761"/>
                <a:gd name="connsiteX48" fmla="*/ 1678839 w 1920240"/>
                <a:gd name="connsiteY48" fmla="*/ 1616659 h 1978761"/>
                <a:gd name="connsiteX49" fmla="*/ 1693469 w 1920240"/>
                <a:gd name="connsiteY49" fmla="*/ 1543507 h 1978761"/>
                <a:gd name="connsiteX50" fmla="*/ 1697127 w 1920240"/>
                <a:gd name="connsiteY50" fmla="*/ 1506931 h 1978761"/>
                <a:gd name="connsiteX51" fmla="*/ 1686154 w 1920240"/>
                <a:gd name="connsiteY51" fmla="*/ 1422806 h 1978761"/>
                <a:gd name="connsiteX52" fmla="*/ 1634947 w 1920240"/>
                <a:gd name="connsiteY52" fmla="*/ 1082649 h 1978761"/>
                <a:gd name="connsiteX53" fmla="*/ 1528877 w 1920240"/>
                <a:gd name="connsiteY53" fmla="*/ 676656 h 1978761"/>
                <a:gd name="connsiteX54" fmla="*/ 1411834 w 1920240"/>
                <a:gd name="connsiteY54" fmla="*/ 212141 h 1978761"/>
                <a:gd name="connsiteX55" fmla="*/ 1404519 w 1920240"/>
                <a:gd name="connsiteY55" fmla="*/ 168249 h 1978761"/>
                <a:gd name="connsiteX56" fmla="*/ 1408176 w 1920240"/>
                <a:gd name="connsiteY56" fmla="*/ 21945 h 1978761"/>
                <a:gd name="connsiteX57" fmla="*/ 1554480 w 1920240"/>
                <a:gd name="connsiteY57" fmla="*/ 0 h 1978761"/>
                <a:gd name="connsiteX58" fmla="*/ 1561795 w 1920240"/>
                <a:gd name="connsiteY58" fmla="*/ 51206 h 1978761"/>
                <a:gd name="connsiteX59" fmla="*/ 1594714 w 1920240"/>
                <a:gd name="connsiteY5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514246 h 1978761"/>
                <a:gd name="connsiteX39" fmla="*/ 402336 w 1920240"/>
                <a:gd name="connsiteY39" fmla="*/ 1550822 h 1978761"/>
                <a:gd name="connsiteX40" fmla="*/ 413309 w 1920240"/>
                <a:gd name="connsiteY40" fmla="*/ 1583741 h 1978761"/>
                <a:gd name="connsiteX41" fmla="*/ 435255 w 1920240"/>
                <a:gd name="connsiteY41" fmla="*/ 1616659 h 1978761"/>
                <a:gd name="connsiteX42" fmla="*/ 482803 w 1920240"/>
                <a:gd name="connsiteY42" fmla="*/ 1645920 h 1978761"/>
                <a:gd name="connsiteX43" fmla="*/ 541325 w 1920240"/>
                <a:gd name="connsiteY43" fmla="*/ 1653235 h 1978761"/>
                <a:gd name="connsiteX44" fmla="*/ 1561795 w 1920240"/>
                <a:gd name="connsiteY44" fmla="*/ 1649577 h 1978761"/>
                <a:gd name="connsiteX45" fmla="*/ 1638605 w 1920240"/>
                <a:gd name="connsiteY45" fmla="*/ 1638605 h 1978761"/>
                <a:gd name="connsiteX46" fmla="*/ 1667866 w 1920240"/>
                <a:gd name="connsiteY46" fmla="*/ 1631289 h 1978761"/>
                <a:gd name="connsiteX47" fmla="*/ 1678839 w 1920240"/>
                <a:gd name="connsiteY47" fmla="*/ 1616659 h 1978761"/>
                <a:gd name="connsiteX48" fmla="*/ 1693469 w 1920240"/>
                <a:gd name="connsiteY48" fmla="*/ 1543507 h 1978761"/>
                <a:gd name="connsiteX49" fmla="*/ 1697127 w 1920240"/>
                <a:gd name="connsiteY49" fmla="*/ 1506931 h 1978761"/>
                <a:gd name="connsiteX50" fmla="*/ 1686154 w 1920240"/>
                <a:gd name="connsiteY50" fmla="*/ 1422806 h 1978761"/>
                <a:gd name="connsiteX51" fmla="*/ 1634947 w 1920240"/>
                <a:gd name="connsiteY51" fmla="*/ 1082649 h 1978761"/>
                <a:gd name="connsiteX52" fmla="*/ 1528877 w 1920240"/>
                <a:gd name="connsiteY52" fmla="*/ 676656 h 1978761"/>
                <a:gd name="connsiteX53" fmla="*/ 1411834 w 1920240"/>
                <a:gd name="connsiteY53" fmla="*/ 212141 h 1978761"/>
                <a:gd name="connsiteX54" fmla="*/ 1404519 w 1920240"/>
                <a:gd name="connsiteY54" fmla="*/ 168249 h 1978761"/>
                <a:gd name="connsiteX55" fmla="*/ 1408176 w 1920240"/>
                <a:gd name="connsiteY55" fmla="*/ 21945 h 1978761"/>
                <a:gd name="connsiteX56" fmla="*/ 1554480 w 1920240"/>
                <a:gd name="connsiteY56" fmla="*/ 0 h 1978761"/>
                <a:gd name="connsiteX57" fmla="*/ 1561795 w 1920240"/>
                <a:gd name="connsiteY57" fmla="*/ 51206 h 1978761"/>
                <a:gd name="connsiteX58" fmla="*/ 1594714 w 1920240"/>
                <a:gd name="connsiteY58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46227 w 1920240"/>
                <a:gd name="connsiteY35" fmla="*/ 1232611 h 1978761"/>
                <a:gd name="connsiteX36" fmla="*/ 416967 w 1920240"/>
                <a:gd name="connsiteY36" fmla="*/ 1349654 h 1978761"/>
                <a:gd name="connsiteX37" fmla="*/ 398679 w 1920240"/>
                <a:gd name="connsiteY37" fmla="*/ 1514246 h 1978761"/>
                <a:gd name="connsiteX38" fmla="*/ 402336 w 1920240"/>
                <a:gd name="connsiteY38" fmla="*/ 1550822 h 1978761"/>
                <a:gd name="connsiteX39" fmla="*/ 413309 w 1920240"/>
                <a:gd name="connsiteY39" fmla="*/ 1583741 h 1978761"/>
                <a:gd name="connsiteX40" fmla="*/ 435255 w 1920240"/>
                <a:gd name="connsiteY40" fmla="*/ 1616659 h 1978761"/>
                <a:gd name="connsiteX41" fmla="*/ 482803 w 1920240"/>
                <a:gd name="connsiteY41" fmla="*/ 1645920 h 1978761"/>
                <a:gd name="connsiteX42" fmla="*/ 541325 w 1920240"/>
                <a:gd name="connsiteY42" fmla="*/ 1653235 h 1978761"/>
                <a:gd name="connsiteX43" fmla="*/ 1561795 w 1920240"/>
                <a:gd name="connsiteY43" fmla="*/ 1649577 h 1978761"/>
                <a:gd name="connsiteX44" fmla="*/ 1638605 w 1920240"/>
                <a:gd name="connsiteY44" fmla="*/ 1638605 h 1978761"/>
                <a:gd name="connsiteX45" fmla="*/ 1667866 w 1920240"/>
                <a:gd name="connsiteY45" fmla="*/ 1631289 h 1978761"/>
                <a:gd name="connsiteX46" fmla="*/ 1678839 w 1920240"/>
                <a:gd name="connsiteY46" fmla="*/ 1616659 h 1978761"/>
                <a:gd name="connsiteX47" fmla="*/ 1693469 w 1920240"/>
                <a:gd name="connsiteY47" fmla="*/ 1543507 h 1978761"/>
                <a:gd name="connsiteX48" fmla="*/ 1697127 w 1920240"/>
                <a:gd name="connsiteY48" fmla="*/ 1506931 h 1978761"/>
                <a:gd name="connsiteX49" fmla="*/ 1686154 w 1920240"/>
                <a:gd name="connsiteY49" fmla="*/ 1422806 h 1978761"/>
                <a:gd name="connsiteX50" fmla="*/ 1634947 w 1920240"/>
                <a:gd name="connsiteY50" fmla="*/ 1082649 h 1978761"/>
                <a:gd name="connsiteX51" fmla="*/ 1528877 w 1920240"/>
                <a:gd name="connsiteY51" fmla="*/ 676656 h 1978761"/>
                <a:gd name="connsiteX52" fmla="*/ 1411834 w 1920240"/>
                <a:gd name="connsiteY52" fmla="*/ 212141 h 1978761"/>
                <a:gd name="connsiteX53" fmla="*/ 1404519 w 1920240"/>
                <a:gd name="connsiteY53" fmla="*/ 168249 h 1978761"/>
                <a:gd name="connsiteX54" fmla="*/ 1408176 w 1920240"/>
                <a:gd name="connsiteY54" fmla="*/ 21945 h 1978761"/>
                <a:gd name="connsiteX55" fmla="*/ 1554480 w 1920240"/>
                <a:gd name="connsiteY55" fmla="*/ 0 h 1978761"/>
                <a:gd name="connsiteX56" fmla="*/ 1561795 w 1920240"/>
                <a:gd name="connsiteY56" fmla="*/ 51206 h 1978761"/>
                <a:gd name="connsiteX57" fmla="*/ 1594714 w 1920240"/>
                <a:gd name="connsiteY57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46227 w 1920240"/>
                <a:gd name="connsiteY34" fmla="*/ 1232611 h 1978761"/>
                <a:gd name="connsiteX35" fmla="*/ 416967 w 1920240"/>
                <a:gd name="connsiteY35" fmla="*/ 1349654 h 1978761"/>
                <a:gd name="connsiteX36" fmla="*/ 398679 w 1920240"/>
                <a:gd name="connsiteY36" fmla="*/ 1514246 h 1978761"/>
                <a:gd name="connsiteX37" fmla="*/ 402336 w 1920240"/>
                <a:gd name="connsiteY37" fmla="*/ 1550822 h 1978761"/>
                <a:gd name="connsiteX38" fmla="*/ 413309 w 1920240"/>
                <a:gd name="connsiteY38" fmla="*/ 1583741 h 1978761"/>
                <a:gd name="connsiteX39" fmla="*/ 435255 w 1920240"/>
                <a:gd name="connsiteY39" fmla="*/ 1616659 h 1978761"/>
                <a:gd name="connsiteX40" fmla="*/ 482803 w 1920240"/>
                <a:gd name="connsiteY40" fmla="*/ 1645920 h 1978761"/>
                <a:gd name="connsiteX41" fmla="*/ 541325 w 1920240"/>
                <a:gd name="connsiteY41" fmla="*/ 1653235 h 1978761"/>
                <a:gd name="connsiteX42" fmla="*/ 1561795 w 1920240"/>
                <a:gd name="connsiteY42" fmla="*/ 1649577 h 1978761"/>
                <a:gd name="connsiteX43" fmla="*/ 1638605 w 1920240"/>
                <a:gd name="connsiteY43" fmla="*/ 1638605 h 1978761"/>
                <a:gd name="connsiteX44" fmla="*/ 1667866 w 1920240"/>
                <a:gd name="connsiteY44" fmla="*/ 1631289 h 1978761"/>
                <a:gd name="connsiteX45" fmla="*/ 1678839 w 1920240"/>
                <a:gd name="connsiteY45" fmla="*/ 1616659 h 1978761"/>
                <a:gd name="connsiteX46" fmla="*/ 1693469 w 1920240"/>
                <a:gd name="connsiteY46" fmla="*/ 1543507 h 1978761"/>
                <a:gd name="connsiteX47" fmla="*/ 1697127 w 1920240"/>
                <a:gd name="connsiteY47" fmla="*/ 1506931 h 1978761"/>
                <a:gd name="connsiteX48" fmla="*/ 1686154 w 1920240"/>
                <a:gd name="connsiteY48" fmla="*/ 1422806 h 1978761"/>
                <a:gd name="connsiteX49" fmla="*/ 1634947 w 1920240"/>
                <a:gd name="connsiteY49" fmla="*/ 1082649 h 1978761"/>
                <a:gd name="connsiteX50" fmla="*/ 1528877 w 1920240"/>
                <a:gd name="connsiteY50" fmla="*/ 676656 h 1978761"/>
                <a:gd name="connsiteX51" fmla="*/ 1411834 w 1920240"/>
                <a:gd name="connsiteY51" fmla="*/ 212141 h 1978761"/>
                <a:gd name="connsiteX52" fmla="*/ 1404519 w 1920240"/>
                <a:gd name="connsiteY52" fmla="*/ 168249 h 1978761"/>
                <a:gd name="connsiteX53" fmla="*/ 1408176 w 1920240"/>
                <a:gd name="connsiteY53" fmla="*/ 21945 h 1978761"/>
                <a:gd name="connsiteX54" fmla="*/ 1554480 w 1920240"/>
                <a:gd name="connsiteY54" fmla="*/ 0 h 1978761"/>
                <a:gd name="connsiteX55" fmla="*/ 1561795 w 1920240"/>
                <a:gd name="connsiteY55" fmla="*/ 51206 h 1978761"/>
                <a:gd name="connsiteX56" fmla="*/ 1594714 w 1920240"/>
                <a:gd name="connsiteY56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16967 w 1920240"/>
                <a:gd name="connsiteY34" fmla="*/ 1349654 h 1978761"/>
                <a:gd name="connsiteX35" fmla="*/ 398679 w 1920240"/>
                <a:gd name="connsiteY35" fmla="*/ 1514246 h 1978761"/>
                <a:gd name="connsiteX36" fmla="*/ 402336 w 1920240"/>
                <a:gd name="connsiteY36" fmla="*/ 1550822 h 1978761"/>
                <a:gd name="connsiteX37" fmla="*/ 413309 w 1920240"/>
                <a:gd name="connsiteY37" fmla="*/ 1583741 h 1978761"/>
                <a:gd name="connsiteX38" fmla="*/ 435255 w 1920240"/>
                <a:gd name="connsiteY38" fmla="*/ 1616659 h 1978761"/>
                <a:gd name="connsiteX39" fmla="*/ 482803 w 1920240"/>
                <a:gd name="connsiteY39" fmla="*/ 1645920 h 1978761"/>
                <a:gd name="connsiteX40" fmla="*/ 541325 w 1920240"/>
                <a:gd name="connsiteY40" fmla="*/ 1653235 h 1978761"/>
                <a:gd name="connsiteX41" fmla="*/ 1561795 w 1920240"/>
                <a:gd name="connsiteY41" fmla="*/ 1649577 h 1978761"/>
                <a:gd name="connsiteX42" fmla="*/ 1638605 w 1920240"/>
                <a:gd name="connsiteY42" fmla="*/ 1638605 h 1978761"/>
                <a:gd name="connsiteX43" fmla="*/ 1667866 w 1920240"/>
                <a:gd name="connsiteY43" fmla="*/ 1631289 h 1978761"/>
                <a:gd name="connsiteX44" fmla="*/ 1678839 w 1920240"/>
                <a:gd name="connsiteY44" fmla="*/ 1616659 h 1978761"/>
                <a:gd name="connsiteX45" fmla="*/ 1693469 w 1920240"/>
                <a:gd name="connsiteY45" fmla="*/ 1543507 h 1978761"/>
                <a:gd name="connsiteX46" fmla="*/ 1697127 w 1920240"/>
                <a:gd name="connsiteY46" fmla="*/ 1506931 h 1978761"/>
                <a:gd name="connsiteX47" fmla="*/ 1686154 w 1920240"/>
                <a:gd name="connsiteY47" fmla="*/ 1422806 h 1978761"/>
                <a:gd name="connsiteX48" fmla="*/ 1634947 w 1920240"/>
                <a:gd name="connsiteY48" fmla="*/ 1082649 h 1978761"/>
                <a:gd name="connsiteX49" fmla="*/ 1528877 w 1920240"/>
                <a:gd name="connsiteY49" fmla="*/ 676656 h 1978761"/>
                <a:gd name="connsiteX50" fmla="*/ 1411834 w 1920240"/>
                <a:gd name="connsiteY50" fmla="*/ 212141 h 1978761"/>
                <a:gd name="connsiteX51" fmla="*/ 1404519 w 1920240"/>
                <a:gd name="connsiteY51" fmla="*/ 168249 h 1978761"/>
                <a:gd name="connsiteX52" fmla="*/ 1408176 w 1920240"/>
                <a:gd name="connsiteY52" fmla="*/ 21945 h 1978761"/>
                <a:gd name="connsiteX53" fmla="*/ 1554480 w 1920240"/>
                <a:gd name="connsiteY53" fmla="*/ 0 h 1978761"/>
                <a:gd name="connsiteX54" fmla="*/ 1561795 w 1920240"/>
                <a:gd name="connsiteY54" fmla="*/ 51206 h 1978761"/>
                <a:gd name="connsiteX55" fmla="*/ 1594714 w 1920240"/>
                <a:gd name="connsiteY55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514246 h 1978761"/>
                <a:gd name="connsiteX35" fmla="*/ 402336 w 1920240"/>
                <a:gd name="connsiteY35" fmla="*/ 1550822 h 1978761"/>
                <a:gd name="connsiteX36" fmla="*/ 413309 w 1920240"/>
                <a:gd name="connsiteY36" fmla="*/ 1583741 h 1978761"/>
                <a:gd name="connsiteX37" fmla="*/ 435255 w 1920240"/>
                <a:gd name="connsiteY37" fmla="*/ 1616659 h 1978761"/>
                <a:gd name="connsiteX38" fmla="*/ 482803 w 1920240"/>
                <a:gd name="connsiteY38" fmla="*/ 1645920 h 1978761"/>
                <a:gd name="connsiteX39" fmla="*/ 541325 w 1920240"/>
                <a:gd name="connsiteY39" fmla="*/ 1653235 h 1978761"/>
                <a:gd name="connsiteX40" fmla="*/ 1561795 w 1920240"/>
                <a:gd name="connsiteY40" fmla="*/ 1649577 h 1978761"/>
                <a:gd name="connsiteX41" fmla="*/ 1638605 w 1920240"/>
                <a:gd name="connsiteY41" fmla="*/ 1638605 h 1978761"/>
                <a:gd name="connsiteX42" fmla="*/ 1667866 w 1920240"/>
                <a:gd name="connsiteY42" fmla="*/ 1631289 h 1978761"/>
                <a:gd name="connsiteX43" fmla="*/ 1678839 w 1920240"/>
                <a:gd name="connsiteY43" fmla="*/ 1616659 h 1978761"/>
                <a:gd name="connsiteX44" fmla="*/ 1693469 w 1920240"/>
                <a:gd name="connsiteY44" fmla="*/ 1543507 h 1978761"/>
                <a:gd name="connsiteX45" fmla="*/ 1697127 w 1920240"/>
                <a:gd name="connsiteY45" fmla="*/ 1506931 h 1978761"/>
                <a:gd name="connsiteX46" fmla="*/ 1686154 w 1920240"/>
                <a:gd name="connsiteY46" fmla="*/ 1422806 h 1978761"/>
                <a:gd name="connsiteX47" fmla="*/ 1634947 w 1920240"/>
                <a:gd name="connsiteY47" fmla="*/ 1082649 h 1978761"/>
                <a:gd name="connsiteX48" fmla="*/ 1528877 w 1920240"/>
                <a:gd name="connsiteY48" fmla="*/ 676656 h 1978761"/>
                <a:gd name="connsiteX49" fmla="*/ 1411834 w 1920240"/>
                <a:gd name="connsiteY49" fmla="*/ 212141 h 1978761"/>
                <a:gd name="connsiteX50" fmla="*/ 1404519 w 1920240"/>
                <a:gd name="connsiteY50" fmla="*/ 168249 h 1978761"/>
                <a:gd name="connsiteX51" fmla="*/ 1408176 w 1920240"/>
                <a:gd name="connsiteY51" fmla="*/ 21945 h 1978761"/>
                <a:gd name="connsiteX52" fmla="*/ 1554480 w 1920240"/>
                <a:gd name="connsiteY52" fmla="*/ 0 h 1978761"/>
                <a:gd name="connsiteX53" fmla="*/ 1561795 w 1920240"/>
                <a:gd name="connsiteY53" fmla="*/ 51206 h 1978761"/>
                <a:gd name="connsiteX54" fmla="*/ 1594714 w 1920240"/>
                <a:gd name="connsiteY54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02336 w 1920240"/>
                <a:gd name="connsiteY34" fmla="*/ 1550822 h 1978761"/>
                <a:gd name="connsiteX35" fmla="*/ 413309 w 1920240"/>
                <a:gd name="connsiteY35" fmla="*/ 1583741 h 1978761"/>
                <a:gd name="connsiteX36" fmla="*/ 435255 w 1920240"/>
                <a:gd name="connsiteY36" fmla="*/ 1616659 h 1978761"/>
                <a:gd name="connsiteX37" fmla="*/ 482803 w 1920240"/>
                <a:gd name="connsiteY37" fmla="*/ 1645920 h 1978761"/>
                <a:gd name="connsiteX38" fmla="*/ 541325 w 1920240"/>
                <a:gd name="connsiteY38" fmla="*/ 1653235 h 1978761"/>
                <a:gd name="connsiteX39" fmla="*/ 1561795 w 1920240"/>
                <a:gd name="connsiteY39" fmla="*/ 1649577 h 1978761"/>
                <a:gd name="connsiteX40" fmla="*/ 1638605 w 1920240"/>
                <a:gd name="connsiteY40" fmla="*/ 1638605 h 1978761"/>
                <a:gd name="connsiteX41" fmla="*/ 1667866 w 1920240"/>
                <a:gd name="connsiteY41" fmla="*/ 1631289 h 1978761"/>
                <a:gd name="connsiteX42" fmla="*/ 1678839 w 1920240"/>
                <a:gd name="connsiteY42" fmla="*/ 1616659 h 1978761"/>
                <a:gd name="connsiteX43" fmla="*/ 1693469 w 1920240"/>
                <a:gd name="connsiteY43" fmla="*/ 1543507 h 1978761"/>
                <a:gd name="connsiteX44" fmla="*/ 1697127 w 1920240"/>
                <a:gd name="connsiteY44" fmla="*/ 1506931 h 1978761"/>
                <a:gd name="connsiteX45" fmla="*/ 1686154 w 1920240"/>
                <a:gd name="connsiteY45" fmla="*/ 1422806 h 1978761"/>
                <a:gd name="connsiteX46" fmla="*/ 1634947 w 1920240"/>
                <a:gd name="connsiteY46" fmla="*/ 1082649 h 1978761"/>
                <a:gd name="connsiteX47" fmla="*/ 1528877 w 1920240"/>
                <a:gd name="connsiteY47" fmla="*/ 676656 h 1978761"/>
                <a:gd name="connsiteX48" fmla="*/ 1411834 w 1920240"/>
                <a:gd name="connsiteY48" fmla="*/ 212141 h 1978761"/>
                <a:gd name="connsiteX49" fmla="*/ 1404519 w 1920240"/>
                <a:gd name="connsiteY49" fmla="*/ 168249 h 1978761"/>
                <a:gd name="connsiteX50" fmla="*/ 1408176 w 1920240"/>
                <a:gd name="connsiteY50" fmla="*/ 21945 h 1978761"/>
                <a:gd name="connsiteX51" fmla="*/ 1554480 w 1920240"/>
                <a:gd name="connsiteY51" fmla="*/ 0 h 1978761"/>
                <a:gd name="connsiteX52" fmla="*/ 1561795 w 1920240"/>
                <a:gd name="connsiteY52" fmla="*/ 51206 h 1978761"/>
                <a:gd name="connsiteX53" fmla="*/ 1594714 w 1920240"/>
                <a:gd name="connsiteY53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402336 w 1920240"/>
                <a:gd name="connsiteY33" fmla="*/ 1550822 h 1978761"/>
                <a:gd name="connsiteX34" fmla="*/ 413309 w 1920240"/>
                <a:gd name="connsiteY34" fmla="*/ 1583741 h 1978761"/>
                <a:gd name="connsiteX35" fmla="*/ 435255 w 1920240"/>
                <a:gd name="connsiteY35" fmla="*/ 1616659 h 1978761"/>
                <a:gd name="connsiteX36" fmla="*/ 482803 w 1920240"/>
                <a:gd name="connsiteY36" fmla="*/ 1645920 h 1978761"/>
                <a:gd name="connsiteX37" fmla="*/ 541325 w 1920240"/>
                <a:gd name="connsiteY37" fmla="*/ 1653235 h 1978761"/>
                <a:gd name="connsiteX38" fmla="*/ 1561795 w 1920240"/>
                <a:gd name="connsiteY38" fmla="*/ 1649577 h 1978761"/>
                <a:gd name="connsiteX39" fmla="*/ 1638605 w 1920240"/>
                <a:gd name="connsiteY39" fmla="*/ 1638605 h 1978761"/>
                <a:gd name="connsiteX40" fmla="*/ 1667866 w 1920240"/>
                <a:gd name="connsiteY40" fmla="*/ 1631289 h 1978761"/>
                <a:gd name="connsiteX41" fmla="*/ 1678839 w 1920240"/>
                <a:gd name="connsiteY41" fmla="*/ 1616659 h 1978761"/>
                <a:gd name="connsiteX42" fmla="*/ 1693469 w 1920240"/>
                <a:gd name="connsiteY42" fmla="*/ 1543507 h 1978761"/>
                <a:gd name="connsiteX43" fmla="*/ 1697127 w 1920240"/>
                <a:gd name="connsiteY43" fmla="*/ 1506931 h 1978761"/>
                <a:gd name="connsiteX44" fmla="*/ 1686154 w 1920240"/>
                <a:gd name="connsiteY44" fmla="*/ 1422806 h 1978761"/>
                <a:gd name="connsiteX45" fmla="*/ 1634947 w 1920240"/>
                <a:gd name="connsiteY45" fmla="*/ 1082649 h 1978761"/>
                <a:gd name="connsiteX46" fmla="*/ 1528877 w 1920240"/>
                <a:gd name="connsiteY46" fmla="*/ 676656 h 1978761"/>
                <a:gd name="connsiteX47" fmla="*/ 1411834 w 1920240"/>
                <a:gd name="connsiteY47" fmla="*/ 212141 h 1978761"/>
                <a:gd name="connsiteX48" fmla="*/ 1404519 w 1920240"/>
                <a:gd name="connsiteY48" fmla="*/ 168249 h 1978761"/>
                <a:gd name="connsiteX49" fmla="*/ 1408176 w 1920240"/>
                <a:gd name="connsiteY49" fmla="*/ 21945 h 1978761"/>
                <a:gd name="connsiteX50" fmla="*/ 1554480 w 1920240"/>
                <a:gd name="connsiteY50" fmla="*/ 0 h 1978761"/>
                <a:gd name="connsiteX51" fmla="*/ 1561795 w 1920240"/>
                <a:gd name="connsiteY51" fmla="*/ 51206 h 1978761"/>
                <a:gd name="connsiteX52" fmla="*/ 1594714 w 1920240"/>
                <a:gd name="connsiteY52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402336 w 1920240"/>
                <a:gd name="connsiteY32" fmla="*/ 1550822 h 1978761"/>
                <a:gd name="connsiteX33" fmla="*/ 413309 w 1920240"/>
                <a:gd name="connsiteY33" fmla="*/ 1583741 h 1978761"/>
                <a:gd name="connsiteX34" fmla="*/ 435255 w 1920240"/>
                <a:gd name="connsiteY34" fmla="*/ 1616659 h 1978761"/>
                <a:gd name="connsiteX35" fmla="*/ 482803 w 1920240"/>
                <a:gd name="connsiteY35" fmla="*/ 1645920 h 1978761"/>
                <a:gd name="connsiteX36" fmla="*/ 541325 w 1920240"/>
                <a:gd name="connsiteY36" fmla="*/ 1653235 h 1978761"/>
                <a:gd name="connsiteX37" fmla="*/ 1561795 w 1920240"/>
                <a:gd name="connsiteY37" fmla="*/ 1649577 h 1978761"/>
                <a:gd name="connsiteX38" fmla="*/ 1638605 w 1920240"/>
                <a:gd name="connsiteY38" fmla="*/ 1638605 h 1978761"/>
                <a:gd name="connsiteX39" fmla="*/ 1667866 w 1920240"/>
                <a:gd name="connsiteY39" fmla="*/ 1631289 h 1978761"/>
                <a:gd name="connsiteX40" fmla="*/ 1678839 w 1920240"/>
                <a:gd name="connsiteY40" fmla="*/ 1616659 h 1978761"/>
                <a:gd name="connsiteX41" fmla="*/ 1693469 w 1920240"/>
                <a:gd name="connsiteY41" fmla="*/ 1543507 h 1978761"/>
                <a:gd name="connsiteX42" fmla="*/ 1697127 w 1920240"/>
                <a:gd name="connsiteY42" fmla="*/ 1506931 h 1978761"/>
                <a:gd name="connsiteX43" fmla="*/ 1686154 w 1920240"/>
                <a:gd name="connsiteY43" fmla="*/ 1422806 h 1978761"/>
                <a:gd name="connsiteX44" fmla="*/ 1634947 w 1920240"/>
                <a:gd name="connsiteY44" fmla="*/ 1082649 h 1978761"/>
                <a:gd name="connsiteX45" fmla="*/ 1528877 w 1920240"/>
                <a:gd name="connsiteY45" fmla="*/ 676656 h 1978761"/>
                <a:gd name="connsiteX46" fmla="*/ 1411834 w 1920240"/>
                <a:gd name="connsiteY46" fmla="*/ 212141 h 1978761"/>
                <a:gd name="connsiteX47" fmla="*/ 1404519 w 1920240"/>
                <a:gd name="connsiteY47" fmla="*/ 168249 h 1978761"/>
                <a:gd name="connsiteX48" fmla="*/ 1408176 w 1920240"/>
                <a:gd name="connsiteY48" fmla="*/ 21945 h 1978761"/>
                <a:gd name="connsiteX49" fmla="*/ 1554480 w 1920240"/>
                <a:gd name="connsiteY49" fmla="*/ 0 h 1978761"/>
                <a:gd name="connsiteX50" fmla="*/ 1561795 w 1920240"/>
                <a:gd name="connsiteY50" fmla="*/ 51206 h 1978761"/>
                <a:gd name="connsiteX51" fmla="*/ 1594714 w 1920240"/>
                <a:gd name="connsiteY5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02336 w 1920240"/>
                <a:gd name="connsiteY31" fmla="*/ 1550822 h 1978761"/>
                <a:gd name="connsiteX32" fmla="*/ 413309 w 1920240"/>
                <a:gd name="connsiteY32" fmla="*/ 1583741 h 1978761"/>
                <a:gd name="connsiteX33" fmla="*/ 435255 w 1920240"/>
                <a:gd name="connsiteY33" fmla="*/ 1616659 h 1978761"/>
                <a:gd name="connsiteX34" fmla="*/ 482803 w 1920240"/>
                <a:gd name="connsiteY34" fmla="*/ 1645920 h 1978761"/>
                <a:gd name="connsiteX35" fmla="*/ 541325 w 1920240"/>
                <a:gd name="connsiteY35" fmla="*/ 1653235 h 1978761"/>
                <a:gd name="connsiteX36" fmla="*/ 1561795 w 1920240"/>
                <a:gd name="connsiteY36" fmla="*/ 1649577 h 1978761"/>
                <a:gd name="connsiteX37" fmla="*/ 1638605 w 1920240"/>
                <a:gd name="connsiteY37" fmla="*/ 1638605 h 1978761"/>
                <a:gd name="connsiteX38" fmla="*/ 1667866 w 1920240"/>
                <a:gd name="connsiteY38" fmla="*/ 1631289 h 1978761"/>
                <a:gd name="connsiteX39" fmla="*/ 1678839 w 1920240"/>
                <a:gd name="connsiteY39" fmla="*/ 1616659 h 1978761"/>
                <a:gd name="connsiteX40" fmla="*/ 1693469 w 1920240"/>
                <a:gd name="connsiteY40" fmla="*/ 1543507 h 1978761"/>
                <a:gd name="connsiteX41" fmla="*/ 1697127 w 1920240"/>
                <a:gd name="connsiteY41" fmla="*/ 1506931 h 1978761"/>
                <a:gd name="connsiteX42" fmla="*/ 1686154 w 1920240"/>
                <a:gd name="connsiteY42" fmla="*/ 1422806 h 1978761"/>
                <a:gd name="connsiteX43" fmla="*/ 1634947 w 1920240"/>
                <a:gd name="connsiteY43" fmla="*/ 1082649 h 1978761"/>
                <a:gd name="connsiteX44" fmla="*/ 1528877 w 1920240"/>
                <a:gd name="connsiteY44" fmla="*/ 676656 h 1978761"/>
                <a:gd name="connsiteX45" fmla="*/ 1411834 w 1920240"/>
                <a:gd name="connsiteY45" fmla="*/ 212141 h 1978761"/>
                <a:gd name="connsiteX46" fmla="*/ 1404519 w 1920240"/>
                <a:gd name="connsiteY46" fmla="*/ 168249 h 1978761"/>
                <a:gd name="connsiteX47" fmla="*/ 1408176 w 1920240"/>
                <a:gd name="connsiteY47" fmla="*/ 21945 h 1978761"/>
                <a:gd name="connsiteX48" fmla="*/ 1554480 w 1920240"/>
                <a:gd name="connsiteY48" fmla="*/ 0 h 1978761"/>
                <a:gd name="connsiteX49" fmla="*/ 1561795 w 1920240"/>
                <a:gd name="connsiteY49" fmla="*/ 51206 h 1978761"/>
                <a:gd name="connsiteX50" fmla="*/ 1594714 w 1920240"/>
                <a:gd name="connsiteY5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13309 w 1920240"/>
                <a:gd name="connsiteY31" fmla="*/ 1583741 h 1978761"/>
                <a:gd name="connsiteX32" fmla="*/ 435255 w 1920240"/>
                <a:gd name="connsiteY32" fmla="*/ 1616659 h 1978761"/>
                <a:gd name="connsiteX33" fmla="*/ 482803 w 1920240"/>
                <a:gd name="connsiteY33" fmla="*/ 1645920 h 1978761"/>
                <a:gd name="connsiteX34" fmla="*/ 541325 w 1920240"/>
                <a:gd name="connsiteY34" fmla="*/ 1653235 h 1978761"/>
                <a:gd name="connsiteX35" fmla="*/ 1561795 w 1920240"/>
                <a:gd name="connsiteY35" fmla="*/ 1649577 h 1978761"/>
                <a:gd name="connsiteX36" fmla="*/ 1638605 w 1920240"/>
                <a:gd name="connsiteY36" fmla="*/ 1638605 h 1978761"/>
                <a:gd name="connsiteX37" fmla="*/ 1667866 w 1920240"/>
                <a:gd name="connsiteY37" fmla="*/ 1631289 h 1978761"/>
                <a:gd name="connsiteX38" fmla="*/ 1678839 w 1920240"/>
                <a:gd name="connsiteY38" fmla="*/ 1616659 h 1978761"/>
                <a:gd name="connsiteX39" fmla="*/ 1693469 w 1920240"/>
                <a:gd name="connsiteY39" fmla="*/ 1543507 h 1978761"/>
                <a:gd name="connsiteX40" fmla="*/ 1697127 w 1920240"/>
                <a:gd name="connsiteY40" fmla="*/ 1506931 h 1978761"/>
                <a:gd name="connsiteX41" fmla="*/ 1686154 w 1920240"/>
                <a:gd name="connsiteY41" fmla="*/ 1422806 h 1978761"/>
                <a:gd name="connsiteX42" fmla="*/ 1634947 w 1920240"/>
                <a:gd name="connsiteY42" fmla="*/ 1082649 h 1978761"/>
                <a:gd name="connsiteX43" fmla="*/ 1528877 w 1920240"/>
                <a:gd name="connsiteY43" fmla="*/ 676656 h 1978761"/>
                <a:gd name="connsiteX44" fmla="*/ 1411834 w 1920240"/>
                <a:gd name="connsiteY44" fmla="*/ 212141 h 1978761"/>
                <a:gd name="connsiteX45" fmla="*/ 1404519 w 1920240"/>
                <a:gd name="connsiteY45" fmla="*/ 168249 h 1978761"/>
                <a:gd name="connsiteX46" fmla="*/ 1408176 w 1920240"/>
                <a:gd name="connsiteY46" fmla="*/ 21945 h 1978761"/>
                <a:gd name="connsiteX47" fmla="*/ 1554480 w 1920240"/>
                <a:gd name="connsiteY47" fmla="*/ 0 h 1978761"/>
                <a:gd name="connsiteX48" fmla="*/ 1561795 w 1920240"/>
                <a:gd name="connsiteY48" fmla="*/ 51206 h 1978761"/>
                <a:gd name="connsiteX49" fmla="*/ 1594714 w 1920240"/>
                <a:gd name="connsiteY4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35255 w 1920240"/>
                <a:gd name="connsiteY31" fmla="*/ 1616659 h 1978761"/>
                <a:gd name="connsiteX32" fmla="*/ 482803 w 1920240"/>
                <a:gd name="connsiteY32" fmla="*/ 1645920 h 1978761"/>
                <a:gd name="connsiteX33" fmla="*/ 541325 w 1920240"/>
                <a:gd name="connsiteY33" fmla="*/ 1653235 h 1978761"/>
                <a:gd name="connsiteX34" fmla="*/ 1561795 w 1920240"/>
                <a:gd name="connsiteY34" fmla="*/ 1649577 h 1978761"/>
                <a:gd name="connsiteX35" fmla="*/ 1638605 w 1920240"/>
                <a:gd name="connsiteY35" fmla="*/ 1638605 h 1978761"/>
                <a:gd name="connsiteX36" fmla="*/ 1667866 w 1920240"/>
                <a:gd name="connsiteY36" fmla="*/ 1631289 h 1978761"/>
                <a:gd name="connsiteX37" fmla="*/ 1678839 w 1920240"/>
                <a:gd name="connsiteY37" fmla="*/ 1616659 h 1978761"/>
                <a:gd name="connsiteX38" fmla="*/ 1693469 w 1920240"/>
                <a:gd name="connsiteY38" fmla="*/ 1543507 h 1978761"/>
                <a:gd name="connsiteX39" fmla="*/ 1697127 w 1920240"/>
                <a:gd name="connsiteY39" fmla="*/ 1506931 h 1978761"/>
                <a:gd name="connsiteX40" fmla="*/ 1686154 w 1920240"/>
                <a:gd name="connsiteY40" fmla="*/ 1422806 h 1978761"/>
                <a:gd name="connsiteX41" fmla="*/ 1634947 w 1920240"/>
                <a:gd name="connsiteY41" fmla="*/ 1082649 h 1978761"/>
                <a:gd name="connsiteX42" fmla="*/ 1528877 w 1920240"/>
                <a:gd name="connsiteY42" fmla="*/ 676656 h 1978761"/>
                <a:gd name="connsiteX43" fmla="*/ 1411834 w 1920240"/>
                <a:gd name="connsiteY43" fmla="*/ 212141 h 1978761"/>
                <a:gd name="connsiteX44" fmla="*/ 1404519 w 1920240"/>
                <a:gd name="connsiteY44" fmla="*/ 168249 h 1978761"/>
                <a:gd name="connsiteX45" fmla="*/ 1408176 w 1920240"/>
                <a:gd name="connsiteY45" fmla="*/ 21945 h 1978761"/>
                <a:gd name="connsiteX46" fmla="*/ 1554480 w 1920240"/>
                <a:gd name="connsiteY46" fmla="*/ 0 h 1978761"/>
                <a:gd name="connsiteX47" fmla="*/ 1561795 w 1920240"/>
                <a:gd name="connsiteY47" fmla="*/ 51206 h 1978761"/>
                <a:gd name="connsiteX48" fmla="*/ 1594714 w 1920240"/>
                <a:gd name="connsiteY48" fmla="*/ 237744 h 197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20240" h="1978761">
                  <a:moveTo>
                    <a:pt x="1594714" y="237744"/>
                  </a:moveTo>
                  <a:lnTo>
                    <a:pt x="1653235" y="526694"/>
                  </a:lnTo>
                  <a:lnTo>
                    <a:pt x="1733703" y="848563"/>
                  </a:lnTo>
                  <a:lnTo>
                    <a:pt x="1773936" y="994867"/>
                  </a:lnTo>
                  <a:lnTo>
                    <a:pt x="1854403" y="1499616"/>
                  </a:lnTo>
                  <a:lnTo>
                    <a:pt x="1887322" y="1561795"/>
                  </a:lnTo>
                  <a:lnTo>
                    <a:pt x="1920240" y="1623974"/>
                  </a:lnTo>
                  <a:lnTo>
                    <a:pt x="1920240" y="1649577"/>
                  </a:lnTo>
                  <a:lnTo>
                    <a:pt x="1898295" y="1715414"/>
                  </a:lnTo>
                  <a:lnTo>
                    <a:pt x="1843431" y="1803197"/>
                  </a:lnTo>
                  <a:lnTo>
                    <a:pt x="1770279" y="1909267"/>
                  </a:lnTo>
                  <a:lnTo>
                    <a:pt x="1719072" y="1971446"/>
                  </a:lnTo>
                  <a:lnTo>
                    <a:pt x="1697127" y="1978761"/>
                  </a:lnTo>
                  <a:lnTo>
                    <a:pt x="1653235" y="1971446"/>
                  </a:lnTo>
                  <a:lnTo>
                    <a:pt x="1609344" y="1956816"/>
                  </a:lnTo>
                  <a:lnTo>
                    <a:pt x="1525219" y="1923897"/>
                  </a:lnTo>
                  <a:lnTo>
                    <a:pt x="1470355" y="1920240"/>
                  </a:lnTo>
                  <a:lnTo>
                    <a:pt x="1159459" y="1909267"/>
                  </a:lnTo>
                  <a:lnTo>
                    <a:pt x="603504" y="1890979"/>
                  </a:lnTo>
                  <a:lnTo>
                    <a:pt x="380391" y="1880006"/>
                  </a:lnTo>
                  <a:lnTo>
                    <a:pt x="299923" y="1858061"/>
                  </a:lnTo>
                  <a:lnTo>
                    <a:pt x="208483" y="1825142"/>
                  </a:lnTo>
                  <a:lnTo>
                    <a:pt x="131674" y="1788566"/>
                  </a:lnTo>
                  <a:lnTo>
                    <a:pt x="65837" y="1741017"/>
                  </a:lnTo>
                  <a:lnTo>
                    <a:pt x="32919" y="1708099"/>
                  </a:lnTo>
                  <a:lnTo>
                    <a:pt x="10973" y="1667865"/>
                  </a:lnTo>
                  <a:lnTo>
                    <a:pt x="0" y="1627632"/>
                  </a:lnTo>
                  <a:lnTo>
                    <a:pt x="3658" y="1605686"/>
                  </a:lnTo>
                  <a:lnTo>
                    <a:pt x="10973" y="1591056"/>
                  </a:lnTo>
                  <a:lnTo>
                    <a:pt x="43891" y="1572768"/>
                  </a:lnTo>
                  <a:lnTo>
                    <a:pt x="95098" y="1550822"/>
                  </a:lnTo>
                  <a:lnTo>
                    <a:pt x="435255" y="1616659"/>
                  </a:lnTo>
                  <a:lnTo>
                    <a:pt x="482803" y="1645920"/>
                  </a:lnTo>
                  <a:lnTo>
                    <a:pt x="541325" y="1653235"/>
                  </a:lnTo>
                  <a:lnTo>
                    <a:pt x="1561795" y="1649577"/>
                  </a:lnTo>
                  <a:lnTo>
                    <a:pt x="1638605" y="1638605"/>
                  </a:lnTo>
                  <a:lnTo>
                    <a:pt x="1667866" y="1631289"/>
                  </a:lnTo>
                  <a:lnTo>
                    <a:pt x="1678839" y="1616659"/>
                  </a:lnTo>
                  <a:lnTo>
                    <a:pt x="1693469" y="1543507"/>
                  </a:lnTo>
                  <a:lnTo>
                    <a:pt x="1697127" y="1506931"/>
                  </a:lnTo>
                  <a:lnTo>
                    <a:pt x="1686154" y="1422806"/>
                  </a:lnTo>
                  <a:lnTo>
                    <a:pt x="1634947" y="1082649"/>
                  </a:lnTo>
                  <a:lnTo>
                    <a:pt x="1528877" y="676656"/>
                  </a:lnTo>
                  <a:lnTo>
                    <a:pt x="1411834" y="212141"/>
                  </a:lnTo>
                  <a:lnTo>
                    <a:pt x="1404519" y="168249"/>
                  </a:lnTo>
                  <a:lnTo>
                    <a:pt x="1408176" y="21945"/>
                  </a:lnTo>
                  <a:lnTo>
                    <a:pt x="1554480" y="0"/>
                  </a:lnTo>
                  <a:lnTo>
                    <a:pt x="1561795" y="51206"/>
                  </a:lnTo>
                  <a:lnTo>
                    <a:pt x="1594714" y="2377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6">
              <a:extLst>
                <a:ext uri="{FF2B5EF4-FFF2-40B4-BE49-F238E27FC236}">
                  <a16:creationId xmlns:a16="http://schemas.microsoft.com/office/drawing/2014/main" id="{D82EFDB5-B0A6-4499-8A48-F0F44F504DE8}"/>
                </a:ext>
              </a:extLst>
            </p:cNvPr>
            <p:cNvSpPr/>
            <p:nvPr/>
          </p:nvSpPr>
          <p:spPr>
            <a:xfrm>
              <a:off x="5494338" y="5160964"/>
              <a:ext cx="482600" cy="390525"/>
            </a:xfrm>
            <a:custGeom>
              <a:avLst/>
              <a:gdLst>
                <a:gd name="connsiteX0" fmla="*/ 269081 w 483394"/>
                <a:gd name="connsiteY0" fmla="*/ 54769 h 390525"/>
                <a:gd name="connsiteX1" fmla="*/ 73819 w 483394"/>
                <a:gd name="connsiteY1" fmla="*/ 19050 h 390525"/>
                <a:gd name="connsiteX2" fmla="*/ 19050 w 483394"/>
                <a:gd name="connsiteY2" fmla="*/ 7144 h 390525"/>
                <a:gd name="connsiteX3" fmla="*/ 2381 w 483394"/>
                <a:gd name="connsiteY3" fmla="*/ 14287 h 390525"/>
                <a:gd name="connsiteX4" fmla="*/ 0 w 483394"/>
                <a:gd name="connsiteY4" fmla="*/ 28575 h 390525"/>
                <a:gd name="connsiteX5" fmla="*/ 11906 w 483394"/>
                <a:gd name="connsiteY5" fmla="*/ 52387 h 390525"/>
                <a:gd name="connsiteX6" fmla="*/ 52387 w 483394"/>
                <a:gd name="connsiteY6" fmla="*/ 80962 h 390525"/>
                <a:gd name="connsiteX7" fmla="*/ 135731 w 483394"/>
                <a:gd name="connsiteY7" fmla="*/ 138112 h 390525"/>
                <a:gd name="connsiteX8" fmla="*/ 230981 w 483394"/>
                <a:gd name="connsiteY8" fmla="*/ 209550 h 390525"/>
                <a:gd name="connsiteX9" fmla="*/ 340519 w 483394"/>
                <a:gd name="connsiteY9" fmla="*/ 300037 h 390525"/>
                <a:gd name="connsiteX10" fmla="*/ 383381 w 483394"/>
                <a:gd name="connsiteY10" fmla="*/ 359569 h 390525"/>
                <a:gd name="connsiteX11" fmla="*/ 409575 w 483394"/>
                <a:gd name="connsiteY11" fmla="*/ 390525 h 390525"/>
                <a:gd name="connsiteX12" fmla="*/ 483394 w 483394"/>
                <a:gd name="connsiteY12" fmla="*/ 0 h 390525"/>
                <a:gd name="connsiteX13" fmla="*/ 447675 w 483394"/>
                <a:gd name="connsiteY13" fmla="*/ 21431 h 390525"/>
                <a:gd name="connsiteX14" fmla="*/ 421481 w 483394"/>
                <a:gd name="connsiteY14" fmla="*/ 45244 h 390525"/>
                <a:gd name="connsiteX15" fmla="*/ 390525 w 483394"/>
                <a:gd name="connsiteY15" fmla="*/ 61912 h 390525"/>
                <a:gd name="connsiteX16" fmla="*/ 361950 w 483394"/>
                <a:gd name="connsiteY16" fmla="*/ 66675 h 390525"/>
                <a:gd name="connsiteX17" fmla="*/ 330994 w 483394"/>
                <a:gd name="connsiteY17" fmla="*/ 66675 h 390525"/>
                <a:gd name="connsiteX18" fmla="*/ 269081 w 483394"/>
                <a:gd name="connsiteY18" fmla="*/ 547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394" h="390525">
                  <a:moveTo>
                    <a:pt x="269081" y="54769"/>
                  </a:moveTo>
                  <a:lnTo>
                    <a:pt x="73819" y="19050"/>
                  </a:lnTo>
                  <a:lnTo>
                    <a:pt x="19050" y="7144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11906" y="52387"/>
                  </a:lnTo>
                  <a:lnTo>
                    <a:pt x="52387" y="80962"/>
                  </a:lnTo>
                  <a:lnTo>
                    <a:pt x="135731" y="138112"/>
                  </a:lnTo>
                  <a:lnTo>
                    <a:pt x="230981" y="209550"/>
                  </a:lnTo>
                  <a:lnTo>
                    <a:pt x="340519" y="300037"/>
                  </a:lnTo>
                  <a:lnTo>
                    <a:pt x="383381" y="359569"/>
                  </a:lnTo>
                  <a:lnTo>
                    <a:pt x="409575" y="390525"/>
                  </a:lnTo>
                  <a:lnTo>
                    <a:pt x="483394" y="0"/>
                  </a:lnTo>
                  <a:lnTo>
                    <a:pt x="447675" y="21431"/>
                  </a:lnTo>
                  <a:lnTo>
                    <a:pt x="421481" y="45244"/>
                  </a:lnTo>
                  <a:lnTo>
                    <a:pt x="390525" y="61912"/>
                  </a:lnTo>
                  <a:lnTo>
                    <a:pt x="361950" y="66675"/>
                  </a:lnTo>
                  <a:lnTo>
                    <a:pt x="330994" y="66675"/>
                  </a:lnTo>
                  <a:lnTo>
                    <a:pt x="269081" y="54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4">
              <a:extLst>
                <a:ext uri="{FF2B5EF4-FFF2-40B4-BE49-F238E27FC236}">
                  <a16:creationId xmlns:a16="http://schemas.microsoft.com/office/drawing/2014/main" id="{1DB20DF7-973C-4AF9-9762-9DF4639D32F7}"/>
                </a:ext>
              </a:extLst>
            </p:cNvPr>
            <p:cNvSpPr/>
            <p:nvPr/>
          </p:nvSpPr>
          <p:spPr>
            <a:xfrm rot="16200000">
              <a:off x="2806701" y="3448051"/>
              <a:ext cx="4518025" cy="511175"/>
            </a:xfrm>
            <a:custGeom>
              <a:avLst/>
              <a:gdLst>
                <a:gd name="connsiteX0" fmla="*/ 3118919 w 4517679"/>
                <a:gd name="connsiteY0" fmla="*/ 230863 h 511521"/>
                <a:gd name="connsiteX1" fmla="*/ 4065006 w 4517679"/>
                <a:gd name="connsiteY1" fmla="*/ 230863 h 511521"/>
                <a:gd name="connsiteX2" fmla="*/ 4141961 w 4517679"/>
                <a:gd name="connsiteY2" fmla="*/ 226336 h 511521"/>
                <a:gd name="connsiteX3" fmla="*/ 4191755 w 4517679"/>
                <a:gd name="connsiteY3" fmla="*/ 217283 h 511521"/>
                <a:gd name="connsiteX4" fmla="*/ 4259656 w 4517679"/>
                <a:gd name="connsiteY4" fmla="*/ 194649 h 511521"/>
                <a:gd name="connsiteX5" fmla="*/ 4318503 w 4517679"/>
                <a:gd name="connsiteY5" fmla="*/ 158435 h 511521"/>
                <a:gd name="connsiteX6" fmla="*/ 4409038 w 4517679"/>
                <a:gd name="connsiteY6" fmla="*/ 81481 h 511521"/>
                <a:gd name="connsiteX7" fmla="*/ 4458832 w 4517679"/>
                <a:gd name="connsiteY7" fmla="*/ 27160 h 511521"/>
                <a:gd name="connsiteX8" fmla="*/ 4485992 w 4517679"/>
                <a:gd name="connsiteY8" fmla="*/ 0 h 511521"/>
                <a:gd name="connsiteX9" fmla="*/ 4504099 w 4517679"/>
                <a:gd name="connsiteY9" fmla="*/ 4527 h 511521"/>
                <a:gd name="connsiteX10" fmla="*/ 4517679 w 4517679"/>
                <a:gd name="connsiteY10" fmla="*/ 27160 h 511521"/>
                <a:gd name="connsiteX11" fmla="*/ 4517679 w 4517679"/>
                <a:gd name="connsiteY11" fmla="*/ 54321 h 511521"/>
                <a:gd name="connsiteX12" fmla="*/ 4517679 w 4517679"/>
                <a:gd name="connsiteY12" fmla="*/ 90534 h 511521"/>
                <a:gd name="connsiteX13" fmla="*/ 4508626 w 4517679"/>
                <a:gd name="connsiteY13" fmla="*/ 140329 h 511521"/>
                <a:gd name="connsiteX14" fmla="*/ 4499572 w 4517679"/>
                <a:gd name="connsiteY14" fmla="*/ 190123 h 511521"/>
                <a:gd name="connsiteX15" fmla="*/ 4467885 w 4517679"/>
                <a:gd name="connsiteY15" fmla="*/ 262550 h 511521"/>
                <a:gd name="connsiteX16" fmla="*/ 4422618 w 4517679"/>
                <a:gd name="connsiteY16" fmla="*/ 348558 h 511521"/>
                <a:gd name="connsiteX17" fmla="*/ 4354717 w 4517679"/>
                <a:gd name="connsiteY17" fmla="*/ 461727 h 511521"/>
                <a:gd name="connsiteX18" fmla="*/ 4323030 w 4517679"/>
                <a:gd name="connsiteY18" fmla="*/ 497940 h 511521"/>
                <a:gd name="connsiteX19" fmla="*/ 4282289 w 4517679"/>
                <a:gd name="connsiteY19" fmla="*/ 506994 h 511521"/>
                <a:gd name="connsiteX20" fmla="*/ 4241549 w 4517679"/>
                <a:gd name="connsiteY20" fmla="*/ 511521 h 511521"/>
                <a:gd name="connsiteX21" fmla="*/ 4173648 w 4517679"/>
                <a:gd name="connsiteY21" fmla="*/ 493414 h 511521"/>
                <a:gd name="connsiteX22" fmla="*/ 4137434 w 4517679"/>
                <a:gd name="connsiteY22" fmla="*/ 479833 h 511521"/>
                <a:gd name="connsiteX23" fmla="*/ 4037846 w 4517679"/>
                <a:gd name="connsiteY23" fmla="*/ 479833 h 511521"/>
                <a:gd name="connsiteX24" fmla="*/ 2788468 w 4517679"/>
                <a:gd name="connsiteY24" fmla="*/ 475307 h 511521"/>
                <a:gd name="connsiteX25" fmla="*/ 1973656 w 4517679"/>
                <a:gd name="connsiteY25" fmla="*/ 470780 h 511521"/>
                <a:gd name="connsiteX26" fmla="*/ 434567 w 4517679"/>
                <a:gd name="connsiteY26" fmla="*/ 434566 h 511521"/>
                <a:gd name="connsiteX27" fmla="*/ 330452 w 4517679"/>
                <a:gd name="connsiteY27" fmla="*/ 434566 h 511521"/>
                <a:gd name="connsiteX28" fmla="*/ 208230 w 4517679"/>
                <a:gd name="connsiteY28" fmla="*/ 420986 h 511521"/>
                <a:gd name="connsiteX29" fmla="*/ 117695 w 4517679"/>
                <a:gd name="connsiteY29" fmla="*/ 398352 h 511521"/>
                <a:gd name="connsiteX30" fmla="*/ 58848 w 4517679"/>
                <a:gd name="connsiteY30" fmla="*/ 375719 h 511521"/>
                <a:gd name="connsiteX31" fmla="*/ 27161 w 4517679"/>
                <a:gd name="connsiteY31" fmla="*/ 357612 h 511521"/>
                <a:gd name="connsiteX32" fmla="*/ 4527 w 4517679"/>
                <a:gd name="connsiteY32" fmla="*/ 330451 h 511521"/>
                <a:gd name="connsiteX33" fmla="*/ 0 w 4517679"/>
                <a:gd name="connsiteY33" fmla="*/ 294237 h 511521"/>
                <a:gd name="connsiteX34" fmla="*/ 18107 w 4517679"/>
                <a:gd name="connsiteY34" fmla="*/ 271604 h 511521"/>
                <a:gd name="connsiteX35" fmla="*/ 67901 w 4517679"/>
                <a:gd name="connsiteY35" fmla="*/ 244443 h 511521"/>
                <a:gd name="connsiteX36" fmla="*/ 140329 w 4517679"/>
                <a:gd name="connsiteY36" fmla="*/ 226336 h 511521"/>
                <a:gd name="connsiteX37" fmla="*/ 244444 w 4517679"/>
                <a:gd name="connsiteY37" fmla="*/ 212756 h 511521"/>
                <a:gd name="connsiteX38" fmla="*/ 475307 w 4517679"/>
                <a:gd name="connsiteY38" fmla="*/ 212756 h 511521"/>
                <a:gd name="connsiteX39" fmla="*/ 1978182 w 4517679"/>
                <a:gd name="connsiteY39" fmla="*/ 230863 h 511521"/>
                <a:gd name="connsiteX40" fmla="*/ 3118919 w 4517679"/>
                <a:gd name="connsiteY40" fmla="*/ 230863 h 5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17679" h="511521">
                  <a:moveTo>
                    <a:pt x="3118919" y="230863"/>
                  </a:moveTo>
                  <a:lnTo>
                    <a:pt x="4065006" y="230863"/>
                  </a:lnTo>
                  <a:lnTo>
                    <a:pt x="4141961" y="226336"/>
                  </a:lnTo>
                  <a:lnTo>
                    <a:pt x="4191755" y="217283"/>
                  </a:lnTo>
                  <a:lnTo>
                    <a:pt x="4259656" y="194649"/>
                  </a:lnTo>
                  <a:lnTo>
                    <a:pt x="4318503" y="158435"/>
                  </a:lnTo>
                  <a:lnTo>
                    <a:pt x="4409038" y="81481"/>
                  </a:lnTo>
                  <a:lnTo>
                    <a:pt x="4458832" y="27160"/>
                  </a:lnTo>
                  <a:lnTo>
                    <a:pt x="4485992" y="0"/>
                  </a:lnTo>
                  <a:lnTo>
                    <a:pt x="4504099" y="4527"/>
                  </a:lnTo>
                  <a:lnTo>
                    <a:pt x="4517679" y="27160"/>
                  </a:lnTo>
                  <a:lnTo>
                    <a:pt x="4517679" y="54321"/>
                  </a:lnTo>
                  <a:lnTo>
                    <a:pt x="4517679" y="90534"/>
                  </a:lnTo>
                  <a:lnTo>
                    <a:pt x="4508626" y="140329"/>
                  </a:lnTo>
                  <a:lnTo>
                    <a:pt x="4499572" y="190123"/>
                  </a:lnTo>
                  <a:lnTo>
                    <a:pt x="4467885" y="262550"/>
                  </a:lnTo>
                  <a:lnTo>
                    <a:pt x="4422618" y="348558"/>
                  </a:lnTo>
                  <a:lnTo>
                    <a:pt x="4354717" y="461727"/>
                  </a:lnTo>
                  <a:lnTo>
                    <a:pt x="4323030" y="497940"/>
                  </a:lnTo>
                  <a:lnTo>
                    <a:pt x="4282289" y="506994"/>
                  </a:lnTo>
                  <a:lnTo>
                    <a:pt x="4241549" y="511521"/>
                  </a:lnTo>
                  <a:lnTo>
                    <a:pt x="4173648" y="493414"/>
                  </a:lnTo>
                  <a:lnTo>
                    <a:pt x="4137434" y="479833"/>
                  </a:lnTo>
                  <a:lnTo>
                    <a:pt x="4037846" y="479833"/>
                  </a:lnTo>
                  <a:lnTo>
                    <a:pt x="2788468" y="475307"/>
                  </a:lnTo>
                  <a:lnTo>
                    <a:pt x="1973656" y="470780"/>
                  </a:lnTo>
                  <a:lnTo>
                    <a:pt x="434567" y="434566"/>
                  </a:lnTo>
                  <a:lnTo>
                    <a:pt x="330452" y="434566"/>
                  </a:lnTo>
                  <a:lnTo>
                    <a:pt x="208230" y="420986"/>
                  </a:lnTo>
                  <a:lnTo>
                    <a:pt x="117695" y="398352"/>
                  </a:lnTo>
                  <a:lnTo>
                    <a:pt x="58848" y="375719"/>
                  </a:lnTo>
                  <a:lnTo>
                    <a:pt x="27161" y="357612"/>
                  </a:lnTo>
                  <a:lnTo>
                    <a:pt x="4527" y="330451"/>
                  </a:lnTo>
                  <a:lnTo>
                    <a:pt x="0" y="294237"/>
                  </a:lnTo>
                  <a:lnTo>
                    <a:pt x="18107" y="271604"/>
                  </a:lnTo>
                  <a:lnTo>
                    <a:pt x="67901" y="244443"/>
                  </a:lnTo>
                  <a:lnTo>
                    <a:pt x="140329" y="226336"/>
                  </a:lnTo>
                  <a:lnTo>
                    <a:pt x="244444" y="212756"/>
                  </a:lnTo>
                  <a:lnTo>
                    <a:pt x="475307" y="212756"/>
                  </a:lnTo>
                  <a:lnTo>
                    <a:pt x="1978182" y="230863"/>
                  </a:lnTo>
                  <a:lnTo>
                    <a:pt x="3118919" y="2308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25">
              <a:extLst>
                <a:ext uri="{FF2B5EF4-FFF2-40B4-BE49-F238E27FC236}">
                  <a16:creationId xmlns:a16="http://schemas.microsoft.com/office/drawing/2014/main" id="{63AA5EDE-73AB-41E9-AC99-F24A8E8FA200}"/>
                </a:ext>
              </a:extLst>
            </p:cNvPr>
            <p:cNvSpPr/>
            <p:nvPr/>
          </p:nvSpPr>
          <p:spPr>
            <a:xfrm>
              <a:off x="7315200" y="5243514"/>
              <a:ext cx="706438" cy="682625"/>
            </a:xfrm>
            <a:custGeom>
              <a:avLst/>
              <a:gdLst>
                <a:gd name="connsiteX0" fmla="*/ 309563 w 707231"/>
                <a:gd name="connsiteY0" fmla="*/ 76200 h 683418"/>
                <a:gd name="connsiteX1" fmla="*/ 80963 w 707231"/>
                <a:gd name="connsiteY1" fmla="*/ 9525 h 683418"/>
                <a:gd name="connsiteX2" fmla="*/ 42863 w 707231"/>
                <a:gd name="connsiteY2" fmla="*/ 0 h 683418"/>
                <a:gd name="connsiteX3" fmla="*/ 19050 w 707231"/>
                <a:gd name="connsiteY3" fmla="*/ 0 h 683418"/>
                <a:gd name="connsiteX4" fmla="*/ 0 w 707231"/>
                <a:gd name="connsiteY4" fmla="*/ 9525 h 683418"/>
                <a:gd name="connsiteX5" fmla="*/ 0 w 707231"/>
                <a:gd name="connsiteY5" fmla="*/ 30956 h 683418"/>
                <a:gd name="connsiteX6" fmla="*/ 11906 w 707231"/>
                <a:gd name="connsiteY6" fmla="*/ 50006 h 683418"/>
                <a:gd name="connsiteX7" fmla="*/ 50006 w 707231"/>
                <a:gd name="connsiteY7" fmla="*/ 80962 h 683418"/>
                <a:gd name="connsiteX8" fmla="*/ 157163 w 707231"/>
                <a:gd name="connsiteY8" fmla="*/ 147637 h 683418"/>
                <a:gd name="connsiteX9" fmla="*/ 250031 w 707231"/>
                <a:gd name="connsiteY9" fmla="*/ 209550 h 683418"/>
                <a:gd name="connsiteX10" fmla="*/ 359569 w 707231"/>
                <a:gd name="connsiteY10" fmla="*/ 288131 h 683418"/>
                <a:gd name="connsiteX11" fmla="*/ 428625 w 707231"/>
                <a:gd name="connsiteY11" fmla="*/ 347662 h 683418"/>
                <a:gd name="connsiteX12" fmla="*/ 490538 w 707231"/>
                <a:gd name="connsiteY12" fmla="*/ 426243 h 683418"/>
                <a:gd name="connsiteX13" fmla="*/ 547688 w 707231"/>
                <a:gd name="connsiteY13" fmla="*/ 516731 h 683418"/>
                <a:gd name="connsiteX14" fmla="*/ 585788 w 707231"/>
                <a:gd name="connsiteY14" fmla="*/ 597693 h 683418"/>
                <a:gd name="connsiteX15" fmla="*/ 626269 w 707231"/>
                <a:gd name="connsiteY15" fmla="*/ 673893 h 683418"/>
                <a:gd name="connsiteX16" fmla="*/ 650081 w 707231"/>
                <a:gd name="connsiteY16" fmla="*/ 683418 h 683418"/>
                <a:gd name="connsiteX17" fmla="*/ 707231 w 707231"/>
                <a:gd name="connsiteY17" fmla="*/ 57150 h 683418"/>
                <a:gd name="connsiteX18" fmla="*/ 673894 w 707231"/>
                <a:gd name="connsiteY18" fmla="*/ 90487 h 683418"/>
                <a:gd name="connsiteX19" fmla="*/ 659606 w 707231"/>
                <a:gd name="connsiteY19" fmla="*/ 119062 h 683418"/>
                <a:gd name="connsiteX20" fmla="*/ 640556 w 707231"/>
                <a:gd name="connsiteY20" fmla="*/ 142875 h 683418"/>
                <a:gd name="connsiteX21" fmla="*/ 628650 w 707231"/>
                <a:gd name="connsiteY21" fmla="*/ 157162 h 683418"/>
                <a:gd name="connsiteX22" fmla="*/ 607219 w 707231"/>
                <a:gd name="connsiteY22" fmla="*/ 164306 h 683418"/>
                <a:gd name="connsiteX23" fmla="*/ 578644 w 707231"/>
                <a:gd name="connsiteY23" fmla="*/ 159543 h 683418"/>
                <a:gd name="connsiteX24" fmla="*/ 519113 w 707231"/>
                <a:gd name="connsiteY24" fmla="*/ 140493 h 683418"/>
                <a:gd name="connsiteX25" fmla="*/ 309563 w 707231"/>
                <a:gd name="connsiteY25" fmla="*/ 76200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7231" h="683418">
                  <a:moveTo>
                    <a:pt x="309563" y="76200"/>
                  </a:moveTo>
                  <a:lnTo>
                    <a:pt x="80963" y="9525"/>
                  </a:lnTo>
                  <a:lnTo>
                    <a:pt x="42863" y="0"/>
                  </a:lnTo>
                  <a:lnTo>
                    <a:pt x="19050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11906" y="50006"/>
                  </a:lnTo>
                  <a:lnTo>
                    <a:pt x="50006" y="80962"/>
                  </a:lnTo>
                  <a:lnTo>
                    <a:pt x="157163" y="147637"/>
                  </a:lnTo>
                  <a:lnTo>
                    <a:pt x="250031" y="209550"/>
                  </a:lnTo>
                  <a:lnTo>
                    <a:pt x="359569" y="288131"/>
                  </a:lnTo>
                  <a:lnTo>
                    <a:pt x="428625" y="347662"/>
                  </a:lnTo>
                  <a:lnTo>
                    <a:pt x="490538" y="426243"/>
                  </a:lnTo>
                  <a:lnTo>
                    <a:pt x="547688" y="516731"/>
                  </a:lnTo>
                  <a:lnTo>
                    <a:pt x="585788" y="597693"/>
                  </a:lnTo>
                  <a:lnTo>
                    <a:pt x="626269" y="673893"/>
                  </a:lnTo>
                  <a:lnTo>
                    <a:pt x="650081" y="683418"/>
                  </a:lnTo>
                  <a:lnTo>
                    <a:pt x="707231" y="57150"/>
                  </a:lnTo>
                  <a:lnTo>
                    <a:pt x="673894" y="90487"/>
                  </a:lnTo>
                  <a:lnTo>
                    <a:pt x="659606" y="119062"/>
                  </a:lnTo>
                  <a:lnTo>
                    <a:pt x="640556" y="142875"/>
                  </a:lnTo>
                  <a:lnTo>
                    <a:pt x="628650" y="157162"/>
                  </a:lnTo>
                  <a:lnTo>
                    <a:pt x="607219" y="164306"/>
                  </a:lnTo>
                  <a:lnTo>
                    <a:pt x="578644" y="159543"/>
                  </a:lnTo>
                  <a:lnTo>
                    <a:pt x="519113" y="140493"/>
                  </a:lnTo>
                  <a:lnTo>
                    <a:pt x="309563" y="762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DAFB149A-7DE0-47A3-873F-E6FA613A6636}"/>
              </a:ext>
            </a:extLst>
          </p:cNvPr>
          <p:cNvGrpSpPr/>
          <p:nvPr/>
        </p:nvGrpSpPr>
        <p:grpSpPr>
          <a:xfrm>
            <a:off x="3681413" y="1436687"/>
            <a:ext cx="4591050" cy="4518025"/>
            <a:chOff x="3686175" y="1444626"/>
            <a:chExt cx="4591050" cy="4518025"/>
          </a:xfrm>
          <a:solidFill>
            <a:schemeClr val="tx1"/>
          </a:solidFill>
        </p:grpSpPr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4E6B91C1-BF32-4458-ACBD-861C063B6C94}"/>
                </a:ext>
              </a:extLst>
            </p:cNvPr>
            <p:cNvSpPr/>
            <p:nvPr/>
          </p:nvSpPr>
          <p:spPr>
            <a:xfrm>
              <a:off x="3686175" y="1774825"/>
              <a:ext cx="1079500" cy="1333500"/>
            </a:xfrm>
            <a:custGeom>
              <a:avLst/>
              <a:gdLst>
                <a:gd name="connsiteX0" fmla="*/ 911225 w 1079500"/>
                <a:gd name="connsiteY0" fmla="*/ 495300 h 1333500"/>
                <a:gd name="connsiteX1" fmla="*/ 857250 w 1079500"/>
                <a:gd name="connsiteY1" fmla="*/ 584200 h 1333500"/>
                <a:gd name="connsiteX2" fmla="*/ 803275 w 1079500"/>
                <a:gd name="connsiteY2" fmla="*/ 654050 h 1333500"/>
                <a:gd name="connsiteX3" fmla="*/ 742950 w 1079500"/>
                <a:gd name="connsiteY3" fmla="*/ 730250 h 1333500"/>
                <a:gd name="connsiteX4" fmla="*/ 619125 w 1079500"/>
                <a:gd name="connsiteY4" fmla="*/ 873125 h 1333500"/>
                <a:gd name="connsiteX5" fmla="*/ 425450 w 1079500"/>
                <a:gd name="connsiteY5" fmla="*/ 1041400 h 1333500"/>
                <a:gd name="connsiteX6" fmla="*/ 200025 w 1079500"/>
                <a:gd name="connsiteY6" fmla="*/ 1219200 h 1333500"/>
                <a:gd name="connsiteX7" fmla="*/ 53975 w 1079500"/>
                <a:gd name="connsiteY7" fmla="*/ 1323975 h 1333500"/>
                <a:gd name="connsiteX8" fmla="*/ 28575 w 1079500"/>
                <a:gd name="connsiteY8" fmla="*/ 1333500 h 1333500"/>
                <a:gd name="connsiteX9" fmla="*/ 6350 w 1079500"/>
                <a:gd name="connsiteY9" fmla="*/ 1333500 h 1333500"/>
                <a:gd name="connsiteX10" fmla="*/ 0 w 1079500"/>
                <a:gd name="connsiteY10" fmla="*/ 1323975 h 1333500"/>
                <a:gd name="connsiteX11" fmla="*/ 3175 w 1079500"/>
                <a:gd name="connsiteY11" fmla="*/ 1308100 h 1333500"/>
                <a:gd name="connsiteX12" fmla="*/ 9525 w 1079500"/>
                <a:gd name="connsiteY12" fmla="*/ 1285875 h 1333500"/>
                <a:gd name="connsiteX13" fmla="*/ 22225 w 1079500"/>
                <a:gd name="connsiteY13" fmla="*/ 1263650 h 1333500"/>
                <a:gd name="connsiteX14" fmla="*/ 114300 w 1079500"/>
                <a:gd name="connsiteY14" fmla="*/ 1171575 h 1333500"/>
                <a:gd name="connsiteX15" fmla="*/ 231775 w 1079500"/>
                <a:gd name="connsiteY15" fmla="*/ 1047750 h 1333500"/>
                <a:gd name="connsiteX16" fmla="*/ 339725 w 1079500"/>
                <a:gd name="connsiteY16" fmla="*/ 920750 h 1333500"/>
                <a:gd name="connsiteX17" fmla="*/ 454025 w 1079500"/>
                <a:gd name="connsiteY17" fmla="*/ 774700 h 1333500"/>
                <a:gd name="connsiteX18" fmla="*/ 577850 w 1079500"/>
                <a:gd name="connsiteY18" fmla="*/ 590550 h 1333500"/>
                <a:gd name="connsiteX19" fmla="*/ 676275 w 1079500"/>
                <a:gd name="connsiteY19" fmla="*/ 419100 h 1333500"/>
                <a:gd name="connsiteX20" fmla="*/ 746125 w 1079500"/>
                <a:gd name="connsiteY20" fmla="*/ 273050 h 1333500"/>
                <a:gd name="connsiteX21" fmla="*/ 774700 w 1079500"/>
                <a:gd name="connsiteY21" fmla="*/ 206375 h 1333500"/>
                <a:gd name="connsiteX22" fmla="*/ 781050 w 1079500"/>
                <a:gd name="connsiteY22" fmla="*/ 168275 h 1333500"/>
                <a:gd name="connsiteX23" fmla="*/ 777875 w 1079500"/>
                <a:gd name="connsiteY23" fmla="*/ 139700 h 1333500"/>
                <a:gd name="connsiteX24" fmla="*/ 765175 w 1079500"/>
                <a:gd name="connsiteY24" fmla="*/ 104775 h 1333500"/>
                <a:gd name="connsiteX25" fmla="*/ 733425 w 1079500"/>
                <a:gd name="connsiteY25" fmla="*/ 63500 h 1333500"/>
                <a:gd name="connsiteX26" fmla="*/ 695325 w 1079500"/>
                <a:gd name="connsiteY26" fmla="*/ 31750 h 1333500"/>
                <a:gd name="connsiteX27" fmla="*/ 692150 w 1079500"/>
                <a:gd name="connsiteY27" fmla="*/ 22225 h 1333500"/>
                <a:gd name="connsiteX28" fmla="*/ 698500 w 1079500"/>
                <a:gd name="connsiteY28" fmla="*/ 6350 h 1333500"/>
                <a:gd name="connsiteX29" fmla="*/ 730250 w 1079500"/>
                <a:gd name="connsiteY29" fmla="*/ 0 h 1333500"/>
                <a:gd name="connsiteX30" fmla="*/ 768350 w 1079500"/>
                <a:gd name="connsiteY30" fmla="*/ 0 h 1333500"/>
                <a:gd name="connsiteX31" fmla="*/ 835025 w 1079500"/>
                <a:gd name="connsiteY31" fmla="*/ 12700 h 1333500"/>
                <a:gd name="connsiteX32" fmla="*/ 882650 w 1079500"/>
                <a:gd name="connsiteY32" fmla="*/ 31750 h 1333500"/>
                <a:gd name="connsiteX33" fmla="*/ 927100 w 1079500"/>
                <a:gd name="connsiteY33" fmla="*/ 63500 h 1333500"/>
                <a:gd name="connsiteX34" fmla="*/ 996950 w 1079500"/>
                <a:gd name="connsiteY34" fmla="*/ 123825 h 1333500"/>
                <a:gd name="connsiteX35" fmla="*/ 1066800 w 1079500"/>
                <a:gd name="connsiteY35" fmla="*/ 203200 h 1333500"/>
                <a:gd name="connsiteX36" fmla="*/ 1079500 w 1079500"/>
                <a:gd name="connsiteY36" fmla="*/ 241300 h 1333500"/>
                <a:gd name="connsiteX37" fmla="*/ 1079500 w 1079500"/>
                <a:gd name="connsiteY37" fmla="*/ 257175 h 1333500"/>
                <a:gd name="connsiteX38" fmla="*/ 1073150 w 1079500"/>
                <a:gd name="connsiteY38" fmla="*/ 276225 h 1333500"/>
                <a:gd name="connsiteX39" fmla="*/ 1060450 w 1079500"/>
                <a:gd name="connsiteY39" fmla="*/ 295275 h 1333500"/>
                <a:gd name="connsiteX40" fmla="*/ 1041400 w 1079500"/>
                <a:gd name="connsiteY40" fmla="*/ 317500 h 1333500"/>
                <a:gd name="connsiteX41" fmla="*/ 1019175 w 1079500"/>
                <a:gd name="connsiteY41" fmla="*/ 342900 h 1333500"/>
                <a:gd name="connsiteX42" fmla="*/ 990600 w 1079500"/>
                <a:gd name="connsiteY42" fmla="*/ 361950 h 1333500"/>
                <a:gd name="connsiteX43" fmla="*/ 952500 w 1079500"/>
                <a:gd name="connsiteY43" fmla="*/ 434975 h 1333500"/>
                <a:gd name="connsiteX44" fmla="*/ 911225 w 1079500"/>
                <a:gd name="connsiteY44" fmla="*/ 495300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79500" h="1333500">
                  <a:moveTo>
                    <a:pt x="911225" y="495300"/>
                  </a:moveTo>
                  <a:lnTo>
                    <a:pt x="857250" y="584200"/>
                  </a:lnTo>
                  <a:lnTo>
                    <a:pt x="803275" y="654050"/>
                  </a:lnTo>
                  <a:lnTo>
                    <a:pt x="742950" y="730250"/>
                  </a:lnTo>
                  <a:lnTo>
                    <a:pt x="619125" y="873125"/>
                  </a:lnTo>
                  <a:lnTo>
                    <a:pt x="425450" y="1041400"/>
                  </a:lnTo>
                  <a:lnTo>
                    <a:pt x="200025" y="1219200"/>
                  </a:lnTo>
                  <a:lnTo>
                    <a:pt x="53975" y="1323975"/>
                  </a:lnTo>
                  <a:lnTo>
                    <a:pt x="28575" y="1333500"/>
                  </a:lnTo>
                  <a:lnTo>
                    <a:pt x="6350" y="1333500"/>
                  </a:lnTo>
                  <a:lnTo>
                    <a:pt x="0" y="1323975"/>
                  </a:lnTo>
                  <a:lnTo>
                    <a:pt x="3175" y="1308100"/>
                  </a:lnTo>
                  <a:lnTo>
                    <a:pt x="9525" y="1285875"/>
                  </a:lnTo>
                  <a:lnTo>
                    <a:pt x="22225" y="1263650"/>
                  </a:lnTo>
                  <a:lnTo>
                    <a:pt x="114300" y="1171575"/>
                  </a:lnTo>
                  <a:lnTo>
                    <a:pt x="231775" y="1047750"/>
                  </a:lnTo>
                  <a:lnTo>
                    <a:pt x="339725" y="920750"/>
                  </a:lnTo>
                  <a:lnTo>
                    <a:pt x="454025" y="774700"/>
                  </a:lnTo>
                  <a:lnTo>
                    <a:pt x="577850" y="590550"/>
                  </a:lnTo>
                  <a:lnTo>
                    <a:pt x="676275" y="419100"/>
                  </a:lnTo>
                  <a:lnTo>
                    <a:pt x="746125" y="273050"/>
                  </a:lnTo>
                  <a:lnTo>
                    <a:pt x="774700" y="206375"/>
                  </a:lnTo>
                  <a:lnTo>
                    <a:pt x="781050" y="168275"/>
                  </a:lnTo>
                  <a:lnTo>
                    <a:pt x="777875" y="139700"/>
                  </a:lnTo>
                  <a:lnTo>
                    <a:pt x="765175" y="104775"/>
                  </a:lnTo>
                  <a:lnTo>
                    <a:pt x="733425" y="63500"/>
                  </a:lnTo>
                  <a:lnTo>
                    <a:pt x="695325" y="31750"/>
                  </a:lnTo>
                  <a:lnTo>
                    <a:pt x="692150" y="22225"/>
                  </a:lnTo>
                  <a:lnTo>
                    <a:pt x="698500" y="6350"/>
                  </a:lnTo>
                  <a:lnTo>
                    <a:pt x="730250" y="0"/>
                  </a:lnTo>
                  <a:lnTo>
                    <a:pt x="768350" y="0"/>
                  </a:lnTo>
                  <a:lnTo>
                    <a:pt x="835025" y="12700"/>
                  </a:lnTo>
                  <a:lnTo>
                    <a:pt x="882650" y="31750"/>
                  </a:lnTo>
                  <a:lnTo>
                    <a:pt x="927100" y="63500"/>
                  </a:lnTo>
                  <a:lnTo>
                    <a:pt x="996950" y="123825"/>
                  </a:lnTo>
                  <a:lnTo>
                    <a:pt x="1066800" y="203200"/>
                  </a:lnTo>
                  <a:lnTo>
                    <a:pt x="1079500" y="241300"/>
                  </a:lnTo>
                  <a:lnTo>
                    <a:pt x="1079500" y="257175"/>
                  </a:lnTo>
                  <a:lnTo>
                    <a:pt x="1073150" y="276225"/>
                  </a:lnTo>
                  <a:lnTo>
                    <a:pt x="1060450" y="295275"/>
                  </a:lnTo>
                  <a:lnTo>
                    <a:pt x="1041400" y="317500"/>
                  </a:lnTo>
                  <a:lnTo>
                    <a:pt x="1019175" y="342900"/>
                  </a:lnTo>
                  <a:lnTo>
                    <a:pt x="990600" y="361950"/>
                  </a:lnTo>
                  <a:lnTo>
                    <a:pt x="952500" y="434975"/>
                  </a:lnTo>
                  <a:lnTo>
                    <a:pt x="911225" y="495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00FA496D-55B6-46B5-8F03-E306C82722AF}"/>
                </a:ext>
              </a:extLst>
            </p:cNvPr>
            <p:cNvSpPr/>
            <p:nvPr/>
          </p:nvSpPr>
          <p:spPr>
            <a:xfrm>
              <a:off x="4035425" y="3965576"/>
              <a:ext cx="406400" cy="1533525"/>
            </a:xfrm>
            <a:custGeom>
              <a:avLst/>
              <a:gdLst>
                <a:gd name="connsiteX0" fmla="*/ 368300 w 406400"/>
                <a:gd name="connsiteY0" fmla="*/ 400050 h 1533525"/>
                <a:gd name="connsiteX1" fmla="*/ 390525 w 406400"/>
                <a:gd name="connsiteY1" fmla="*/ 933450 h 1533525"/>
                <a:gd name="connsiteX2" fmla="*/ 396875 w 406400"/>
                <a:gd name="connsiteY2" fmla="*/ 1060450 h 1533525"/>
                <a:gd name="connsiteX3" fmla="*/ 406400 w 406400"/>
                <a:gd name="connsiteY3" fmla="*/ 1149350 h 1533525"/>
                <a:gd name="connsiteX4" fmla="*/ 406400 w 406400"/>
                <a:gd name="connsiteY4" fmla="*/ 1235075 h 1533525"/>
                <a:gd name="connsiteX5" fmla="*/ 390525 w 406400"/>
                <a:gd name="connsiteY5" fmla="*/ 1387475 h 1533525"/>
                <a:gd name="connsiteX6" fmla="*/ 384175 w 406400"/>
                <a:gd name="connsiteY6" fmla="*/ 1435100 h 1533525"/>
                <a:gd name="connsiteX7" fmla="*/ 371475 w 406400"/>
                <a:gd name="connsiteY7" fmla="*/ 1470025 h 1533525"/>
                <a:gd name="connsiteX8" fmla="*/ 349250 w 406400"/>
                <a:gd name="connsiteY8" fmla="*/ 1514475 h 1533525"/>
                <a:gd name="connsiteX9" fmla="*/ 333375 w 406400"/>
                <a:gd name="connsiteY9" fmla="*/ 1527175 h 1533525"/>
                <a:gd name="connsiteX10" fmla="*/ 314325 w 406400"/>
                <a:gd name="connsiteY10" fmla="*/ 1533525 h 1533525"/>
                <a:gd name="connsiteX11" fmla="*/ 295275 w 406400"/>
                <a:gd name="connsiteY11" fmla="*/ 1527175 h 1533525"/>
                <a:gd name="connsiteX12" fmla="*/ 250825 w 406400"/>
                <a:gd name="connsiteY12" fmla="*/ 1495425 h 1533525"/>
                <a:gd name="connsiteX13" fmla="*/ 215900 w 406400"/>
                <a:gd name="connsiteY13" fmla="*/ 1454150 h 1533525"/>
                <a:gd name="connsiteX14" fmla="*/ 187325 w 406400"/>
                <a:gd name="connsiteY14" fmla="*/ 1403350 h 1533525"/>
                <a:gd name="connsiteX15" fmla="*/ 168275 w 406400"/>
                <a:gd name="connsiteY15" fmla="*/ 1346200 h 1533525"/>
                <a:gd name="connsiteX16" fmla="*/ 155575 w 406400"/>
                <a:gd name="connsiteY16" fmla="*/ 1285875 h 1533525"/>
                <a:gd name="connsiteX17" fmla="*/ 155575 w 406400"/>
                <a:gd name="connsiteY17" fmla="*/ 1235075 h 1533525"/>
                <a:gd name="connsiteX18" fmla="*/ 168275 w 406400"/>
                <a:gd name="connsiteY18" fmla="*/ 1123950 h 1533525"/>
                <a:gd name="connsiteX19" fmla="*/ 174625 w 406400"/>
                <a:gd name="connsiteY19" fmla="*/ 908050 h 1533525"/>
                <a:gd name="connsiteX20" fmla="*/ 177800 w 406400"/>
                <a:gd name="connsiteY20" fmla="*/ 514350 h 1533525"/>
                <a:gd name="connsiteX21" fmla="*/ 174625 w 406400"/>
                <a:gd name="connsiteY21" fmla="*/ 381000 h 1533525"/>
                <a:gd name="connsiteX22" fmla="*/ 168275 w 406400"/>
                <a:gd name="connsiteY22" fmla="*/ 317500 h 1533525"/>
                <a:gd name="connsiteX23" fmla="*/ 149225 w 406400"/>
                <a:gd name="connsiteY23" fmla="*/ 254000 h 1533525"/>
                <a:gd name="connsiteX24" fmla="*/ 114300 w 406400"/>
                <a:gd name="connsiteY24" fmla="*/ 187325 h 1533525"/>
                <a:gd name="connsiteX25" fmla="*/ 60325 w 406400"/>
                <a:gd name="connsiteY25" fmla="*/ 120650 h 1533525"/>
                <a:gd name="connsiteX26" fmla="*/ 19050 w 406400"/>
                <a:gd name="connsiteY26" fmla="*/ 85725 h 1533525"/>
                <a:gd name="connsiteX27" fmla="*/ 0 w 406400"/>
                <a:gd name="connsiteY27" fmla="*/ 47625 h 1533525"/>
                <a:gd name="connsiteX28" fmla="*/ 3175 w 406400"/>
                <a:gd name="connsiteY28" fmla="*/ 22225 h 1533525"/>
                <a:gd name="connsiteX29" fmla="*/ 28575 w 406400"/>
                <a:gd name="connsiteY29" fmla="*/ 3175 h 1533525"/>
                <a:gd name="connsiteX30" fmla="*/ 60325 w 406400"/>
                <a:gd name="connsiteY30" fmla="*/ 0 h 1533525"/>
                <a:gd name="connsiteX31" fmla="*/ 104775 w 406400"/>
                <a:gd name="connsiteY31" fmla="*/ 9525 h 1533525"/>
                <a:gd name="connsiteX32" fmla="*/ 304800 w 406400"/>
                <a:gd name="connsiteY32" fmla="*/ 85725 h 1533525"/>
                <a:gd name="connsiteX33" fmla="*/ 349250 w 406400"/>
                <a:gd name="connsiteY33" fmla="*/ 111125 h 1533525"/>
                <a:gd name="connsiteX34" fmla="*/ 368300 w 406400"/>
                <a:gd name="connsiteY34" fmla="*/ 40005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6400" h="1533525">
                  <a:moveTo>
                    <a:pt x="368300" y="400050"/>
                  </a:moveTo>
                  <a:lnTo>
                    <a:pt x="390525" y="933450"/>
                  </a:lnTo>
                  <a:lnTo>
                    <a:pt x="396875" y="1060450"/>
                  </a:lnTo>
                  <a:lnTo>
                    <a:pt x="406400" y="1149350"/>
                  </a:lnTo>
                  <a:lnTo>
                    <a:pt x="406400" y="1235075"/>
                  </a:lnTo>
                  <a:lnTo>
                    <a:pt x="390525" y="1387475"/>
                  </a:lnTo>
                  <a:lnTo>
                    <a:pt x="384175" y="1435100"/>
                  </a:lnTo>
                  <a:lnTo>
                    <a:pt x="371475" y="1470025"/>
                  </a:lnTo>
                  <a:lnTo>
                    <a:pt x="349250" y="1514475"/>
                  </a:lnTo>
                  <a:lnTo>
                    <a:pt x="333375" y="1527175"/>
                  </a:lnTo>
                  <a:lnTo>
                    <a:pt x="314325" y="1533525"/>
                  </a:lnTo>
                  <a:lnTo>
                    <a:pt x="295275" y="1527175"/>
                  </a:lnTo>
                  <a:lnTo>
                    <a:pt x="250825" y="1495425"/>
                  </a:lnTo>
                  <a:lnTo>
                    <a:pt x="215900" y="1454150"/>
                  </a:lnTo>
                  <a:lnTo>
                    <a:pt x="187325" y="1403350"/>
                  </a:lnTo>
                  <a:lnTo>
                    <a:pt x="168275" y="1346200"/>
                  </a:lnTo>
                  <a:lnTo>
                    <a:pt x="155575" y="1285875"/>
                  </a:lnTo>
                  <a:lnTo>
                    <a:pt x="155575" y="1235075"/>
                  </a:lnTo>
                  <a:lnTo>
                    <a:pt x="168275" y="1123950"/>
                  </a:lnTo>
                  <a:lnTo>
                    <a:pt x="174625" y="908050"/>
                  </a:lnTo>
                  <a:cubicBezTo>
                    <a:pt x="175683" y="776817"/>
                    <a:pt x="176742" y="645583"/>
                    <a:pt x="177800" y="514350"/>
                  </a:cubicBezTo>
                  <a:cubicBezTo>
                    <a:pt x="176742" y="469900"/>
                    <a:pt x="175683" y="425450"/>
                    <a:pt x="174625" y="381000"/>
                  </a:cubicBezTo>
                  <a:lnTo>
                    <a:pt x="168275" y="317500"/>
                  </a:lnTo>
                  <a:lnTo>
                    <a:pt x="149225" y="254000"/>
                  </a:lnTo>
                  <a:lnTo>
                    <a:pt x="114300" y="187325"/>
                  </a:lnTo>
                  <a:lnTo>
                    <a:pt x="60325" y="120650"/>
                  </a:lnTo>
                  <a:lnTo>
                    <a:pt x="19050" y="85725"/>
                  </a:lnTo>
                  <a:lnTo>
                    <a:pt x="0" y="47625"/>
                  </a:lnTo>
                  <a:lnTo>
                    <a:pt x="3175" y="22225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104775" y="9525"/>
                  </a:lnTo>
                  <a:lnTo>
                    <a:pt x="304800" y="85725"/>
                  </a:lnTo>
                  <a:lnTo>
                    <a:pt x="349250" y="111125"/>
                  </a:lnTo>
                  <a:lnTo>
                    <a:pt x="368300" y="400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27BAFF98-1920-4CFC-8CF3-35319F526F69}"/>
                </a:ext>
              </a:extLst>
            </p:cNvPr>
            <p:cNvSpPr/>
            <p:nvPr/>
          </p:nvSpPr>
          <p:spPr>
            <a:xfrm rot="16200000">
              <a:off x="5796756" y="3455194"/>
              <a:ext cx="4427538" cy="533400"/>
            </a:xfrm>
            <a:custGeom>
              <a:avLst/>
              <a:gdLst>
                <a:gd name="connsiteX0" fmla="*/ 2313160 w 4427144"/>
                <a:gd name="connsiteY0" fmla="*/ 199176 h 534154"/>
                <a:gd name="connsiteX1" fmla="*/ 3381469 w 4427144"/>
                <a:gd name="connsiteY1" fmla="*/ 199176 h 534154"/>
                <a:gd name="connsiteX2" fmla="*/ 4019738 w 4427144"/>
                <a:gd name="connsiteY2" fmla="*/ 203703 h 534154"/>
                <a:gd name="connsiteX3" fmla="*/ 4114800 w 4427144"/>
                <a:gd name="connsiteY3" fmla="*/ 199176 h 534154"/>
                <a:gd name="connsiteX4" fmla="*/ 4182701 w 4427144"/>
                <a:gd name="connsiteY4" fmla="*/ 185596 h 534154"/>
                <a:gd name="connsiteX5" fmla="*/ 4232495 w 4427144"/>
                <a:gd name="connsiteY5" fmla="*/ 153909 h 534154"/>
                <a:gd name="connsiteX6" fmla="*/ 4323029 w 4427144"/>
                <a:gd name="connsiteY6" fmla="*/ 67901 h 534154"/>
                <a:gd name="connsiteX7" fmla="*/ 4350190 w 4427144"/>
                <a:gd name="connsiteY7" fmla="*/ 40740 h 534154"/>
                <a:gd name="connsiteX8" fmla="*/ 4372823 w 4427144"/>
                <a:gd name="connsiteY8" fmla="*/ 13580 h 534154"/>
                <a:gd name="connsiteX9" fmla="*/ 4386404 w 4427144"/>
                <a:gd name="connsiteY9" fmla="*/ 0 h 534154"/>
                <a:gd name="connsiteX10" fmla="*/ 4413564 w 4427144"/>
                <a:gd name="connsiteY10" fmla="*/ 4526 h 534154"/>
                <a:gd name="connsiteX11" fmla="*/ 4422617 w 4427144"/>
                <a:gd name="connsiteY11" fmla="*/ 13580 h 534154"/>
                <a:gd name="connsiteX12" fmla="*/ 4427144 w 4427144"/>
                <a:gd name="connsiteY12" fmla="*/ 36213 h 534154"/>
                <a:gd name="connsiteX13" fmla="*/ 4422617 w 4427144"/>
                <a:gd name="connsiteY13" fmla="*/ 72427 h 534154"/>
                <a:gd name="connsiteX14" fmla="*/ 4409037 w 4427144"/>
                <a:gd name="connsiteY14" fmla="*/ 135802 h 534154"/>
                <a:gd name="connsiteX15" fmla="*/ 4377350 w 4427144"/>
                <a:gd name="connsiteY15" fmla="*/ 212756 h 534154"/>
                <a:gd name="connsiteX16" fmla="*/ 4345663 w 4427144"/>
                <a:gd name="connsiteY16" fmla="*/ 285184 h 534154"/>
                <a:gd name="connsiteX17" fmla="*/ 4304922 w 4427144"/>
                <a:gd name="connsiteY17" fmla="*/ 344031 h 534154"/>
                <a:gd name="connsiteX18" fmla="*/ 4273235 w 4427144"/>
                <a:gd name="connsiteY18" fmla="*/ 389299 h 534154"/>
                <a:gd name="connsiteX19" fmla="*/ 4205334 w 4427144"/>
                <a:gd name="connsiteY19" fmla="*/ 452673 h 534154"/>
                <a:gd name="connsiteX20" fmla="*/ 4146487 w 4427144"/>
                <a:gd name="connsiteY20" fmla="*/ 493413 h 534154"/>
                <a:gd name="connsiteX21" fmla="*/ 4096693 w 4427144"/>
                <a:gd name="connsiteY21" fmla="*/ 511520 h 534154"/>
                <a:gd name="connsiteX22" fmla="*/ 4042372 w 4427144"/>
                <a:gd name="connsiteY22" fmla="*/ 534154 h 534154"/>
                <a:gd name="connsiteX23" fmla="*/ 3956364 w 4427144"/>
                <a:gd name="connsiteY23" fmla="*/ 516047 h 534154"/>
                <a:gd name="connsiteX24" fmla="*/ 3775295 w 4427144"/>
                <a:gd name="connsiteY24" fmla="*/ 479833 h 534154"/>
                <a:gd name="connsiteX25" fmla="*/ 3521798 w 4427144"/>
                <a:gd name="connsiteY25" fmla="*/ 443619 h 534154"/>
                <a:gd name="connsiteX26" fmla="*/ 3376942 w 4427144"/>
                <a:gd name="connsiteY26" fmla="*/ 425512 h 534154"/>
                <a:gd name="connsiteX27" fmla="*/ 3091758 w 4427144"/>
                <a:gd name="connsiteY27" fmla="*/ 411932 h 534154"/>
                <a:gd name="connsiteX28" fmla="*/ 2734146 w 4427144"/>
                <a:gd name="connsiteY28" fmla="*/ 407406 h 534154"/>
                <a:gd name="connsiteX29" fmla="*/ 2254312 w 4427144"/>
                <a:gd name="connsiteY29" fmla="*/ 407406 h 534154"/>
                <a:gd name="connsiteX30" fmla="*/ 1833326 w 4427144"/>
                <a:gd name="connsiteY30" fmla="*/ 416459 h 534154"/>
                <a:gd name="connsiteX31" fmla="*/ 1376126 w 4427144"/>
                <a:gd name="connsiteY31" fmla="*/ 448146 h 534154"/>
                <a:gd name="connsiteX32" fmla="*/ 715223 w 4427144"/>
                <a:gd name="connsiteY32" fmla="*/ 511520 h 534154"/>
                <a:gd name="connsiteX33" fmla="*/ 570368 w 4427144"/>
                <a:gd name="connsiteY33" fmla="*/ 534154 h 534154"/>
                <a:gd name="connsiteX34" fmla="*/ 488887 w 4427144"/>
                <a:gd name="connsiteY34" fmla="*/ 511520 h 534154"/>
                <a:gd name="connsiteX35" fmla="*/ 325924 w 4427144"/>
                <a:gd name="connsiteY35" fmla="*/ 443619 h 534154"/>
                <a:gd name="connsiteX36" fmla="*/ 172015 w 4427144"/>
                <a:gd name="connsiteY36" fmla="*/ 366665 h 534154"/>
                <a:gd name="connsiteX37" fmla="*/ 45267 w 4427144"/>
                <a:gd name="connsiteY37" fmla="*/ 298764 h 534154"/>
                <a:gd name="connsiteX38" fmla="*/ 13580 w 4427144"/>
                <a:gd name="connsiteY38" fmla="*/ 280657 h 534154"/>
                <a:gd name="connsiteX39" fmla="*/ 0 w 4427144"/>
                <a:gd name="connsiteY39" fmla="*/ 248970 h 534154"/>
                <a:gd name="connsiteX40" fmla="*/ 0 w 4427144"/>
                <a:gd name="connsiteY40" fmla="*/ 217283 h 534154"/>
                <a:gd name="connsiteX41" fmla="*/ 18107 w 4427144"/>
                <a:gd name="connsiteY41" fmla="*/ 194649 h 534154"/>
                <a:gd name="connsiteX42" fmla="*/ 602055 w 4427144"/>
                <a:gd name="connsiteY42" fmla="*/ 244443 h 534154"/>
                <a:gd name="connsiteX43" fmla="*/ 656376 w 4427144"/>
                <a:gd name="connsiteY43" fmla="*/ 258023 h 534154"/>
                <a:gd name="connsiteX44" fmla="*/ 724277 w 4427144"/>
                <a:gd name="connsiteY44" fmla="*/ 267077 h 534154"/>
                <a:gd name="connsiteX45" fmla="*/ 819338 w 4427144"/>
                <a:gd name="connsiteY45" fmla="*/ 267077 h 534154"/>
                <a:gd name="connsiteX46" fmla="*/ 995881 w 4427144"/>
                <a:gd name="connsiteY46" fmla="*/ 248970 h 534154"/>
                <a:gd name="connsiteX47" fmla="*/ 1186004 w 4427144"/>
                <a:gd name="connsiteY47" fmla="*/ 235390 h 534154"/>
                <a:gd name="connsiteX48" fmla="*/ 1530035 w 4427144"/>
                <a:gd name="connsiteY48" fmla="*/ 217283 h 534154"/>
                <a:gd name="connsiteX49" fmla="*/ 2313160 w 4427144"/>
                <a:gd name="connsiteY49" fmla="*/ 199176 h 5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27144" h="534154">
                  <a:moveTo>
                    <a:pt x="2313160" y="199176"/>
                  </a:moveTo>
                  <a:lnTo>
                    <a:pt x="3381469" y="199176"/>
                  </a:lnTo>
                  <a:lnTo>
                    <a:pt x="4019738" y="203703"/>
                  </a:lnTo>
                  <a:lnTo>
                    <a:pt x="4114800" y="199176"/>
                  </a:lnTo>
                  <a:lnTo>
                    <a:pt x="4182701" y="185596"/>
                  </a:lnTo>
                  <a:lnTo>
                    <a:pt x="4232495" y="153909"/>
                  </a:lnTo>
                  <a:lnTo>
                    <a:pt x="4323029" y="67901"/>
                  </a:lnTo>
                  <a:lnTo>
                    <a:pt x="4350190" y="40740"/>
                  </a:lnTo>
                  <a:lnTo>
                    <a:pt x="4372823" y="13580"/>
                  </a:lnTo>
                  <a:lnTo>
                    <a:pt x="4386404" y="0"/>
                  </a:lnTo>
                  <a:lnTo>
                    <a:pt x="4413564" y="4526"/>
                  </a:lnTo>
                  <a:lnTo>
                    <a:pt x="4422617" y="13580"/>
                  </a:lnTo>
                  <a:lnTo>
                    <a:pt x="4427144" y="36213"/>
                  </a:lnTo>
                  <a:lnTo>
                    <a:pt x="4422617" y="72427"/>
                  </a:lnTo>
                  <a:lnTo>
                    <a:pt x="4409037" y="135802"/>
                  </a:lnTo>
                  <a:lnTo>
                    <a:pt x="4377350" y="212756"/>
                  </a:lnTo>
                  <a:lnTo>
                    <a:pt x="4345663" y="285184"/>
                  </a:lnTo>
                  <a:lnTo>
                    <a:pt x="4304922" y="344031"/>
                  </a:lnTo>
                  <a:lnTo>
                    <a:pt x="4273235" y="389299"/>
                  </a:lnTo>
                  <a:lnTo>
                    <a:pt x="4205334" y="452673"/>
                  </a:lnTo>
                  <a:lnTo>
                    <a:pt x="4146487" y="493413"/>
                  </a:lnTo>
                  <a:lnTo>
                    <a:pt x="4096693" y="511520"/>
                  </a:lnTo>
                  <a:lnTo>
                    <a:pt x="4042372" y="534154"/>
                  </a:lnTo>
                  <a:lnTo>
                    <a:pt x="3956364" y="516047"/>
                  </a:lnTo>
                  <a:lnTo>
                    <a:pt x="3775295" y="479833"/>
                  </a:lnTo>
                  <a:lnTo>
                    <a:pt x="3521798" y="443619"/>
                  </a:lnTo>
                  <a:lnTo>
                    <a:pt x="3376942" y="425512"/>
                  </a:lnTo>
                  <a:lnTo>
                    <a:pt x="3091758" y="411932"/>
                  </a:lnTo>
                  <a:lnTo>
                    <a:pt x="2734146" y="407406"/>
                  </a:lnTo>
                  <a:lnTo>
                    <a:pt x="2254312" y="407406"/>
                  </a:lnTo>
                  <a:lnTo>
                    <a:pt x="1833326" y="416459"/>
                  </a:lnTo>
                  <a:lnTo>
                    <a:pt x="1376126" y="448146"/>
                  </a:lnTo>
                  <a:lnTo>
                    <a:pt x="715223" y="511520"/>
                  </a:lnTo>
                  <a:lnTo>
                    <a:pt x="570368" y="534154"/>
                  </a:lnTo>
                  <a:lnTo>
                    <a:pt x="488887" y="511520"/>
                  </a:lnTo>
                  <a:lnTo>
                    <a:pt x="325924" y="443619"/>
                  </a:lnTo>
                  <a:lnTo>
                    <a:pt x="172015" y="366665"/>
                  </a:lnTo>
                  <a:lnTo>
                    <a:pt x="45267" y="298764"/>
                  </a:lnTo>
                  <a:lnTo>
                    <a:pt x="13580" y="280657"/>
                  </a:lnTo>
                  <a:lnTo>
                    <a:pt x="0" y="248970"/>
                  </a:lnTo>
                  <a:lnTo>
                    <a:pt x="0" y="217283"/>
                  </a:lnTo>
                  <a:lnTo>
                    <a:pt x="18107" y="194649"/>
                  </a:lnTo>
                  <a:lnTo>
                    <a:pt x="602055" y="244443"/>
                  </a:lnTo>
                  <a:lnTo>
                    <a:pt x="656376" y="258023"/>
                  </a:lnTo>
                  <a:lnTo>
                    <a:pt x="724277" y="267077"/>
                  </a:lnTo>
                  <a:lnTo>
                    <a:pt x="819338" y="267077"/>
                  </a:lnTo>
                  <a:lnTo>
                    <a:pt x="995881" y="248970"/>
                  </a:lnTo>
                  <a:lnTo>
                    <a:pt x="1186004" y="235390"/>
                  </a:lnTo>
                  <a:lnTo>
                    <a:pt x="1530035" y="217283"/>
                  </a:lnTo>
                  <a:lnTo>
                    <a:pt x="2313160" y="199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D8DDBE02-DAB2-4A7A-B740-BF8C0A8158C2}"/>
                </a:ext>
              </a:extLst>
            </p:cNvPr>
            <p:cNvSpPr/>
            <p:nvPr/>
          </p:nvSpPr>
          <p:spPr>
            <a:xfrm rot="16200000">
              <a:off x="5766595" y="2982120"/>
              <a:ext cx="2182813" cy="434975"/>
            </a:xfrm>
            <a:custGeom>
              <a:avLst/>
              <a:gdLst>
                <a:gd name="connsiteX0" fmla="*/ 833438 w 2183606"/>
                <a:gd name="connsiteY0" fmla="*/ 185738 h 435769"/>
                <a:gd name="connsiteX1" fmla="*/ 1707356 w 2183606"/>
                <a:gd name="connsiteY1" fmla="*/ 188119 h 435769"/>
                <a:gd name="connsiteX2" fmla="*/ 1795463 w 2183606"/>
                <a:gd name="connsiteY2" fmla="*/ 188119 h 435769"/>
                <a:gd name="connsiteX3" fmla="*/ 1857375 w 2183606"/>
                <a:gd name="connsiteY3" fmla="*/ 183357 h 435769"/>
                <a:gd name="connsiteX4" fmla="*/ 1912144 w 2183606"/>
                <a:gd name="connsiteY4" fmla="*/ 169069 h 435769"/>
                <a:gd name="connsiteX5" fmla="*/ 1983581 w 2183606"/>
                <a:gd name="connsiteY5" fmla="*/ 130969 h 435769"/>
                <a:gd name="connsiteX6" fmla="*/ 2050256 w 2183606"/>
                <a:gd name="connsiteY6" fmla="*/ 80963 h 435769"/>
                <a:gd name="connsiteX7" fmla="*/ 2085975 w 2183606"/>
                <a:gd name="connsiteY7" fmla="*/ 40482 h 435769"/>
                <a:gd name="connsiteX8" fmla="*/ 2109788 w 2183606"/>
                <a:gd name="connsiteY8" fmla="*/ 9525 h 435769"/>
                <a:gd name="connsiteX9" fmla="*/ 2133600 w 2183606"/>
                <a:gd name="connsiteY9" fmla="*/ 0 h 435769"/>
                <a:gd name="connsiteX10" fmla="*/ 2157413 w 2183606"/>
                <a:gd name="connsiteY10" fmla="*/ 2382 h 435769"/>
                <a:gd name="connsiteX11" fmla="*/ 2174081 w 2183606"/>
                <a:gd name="connsiteY11" fmla="*/ 16669 h 435769"/>
                <a:gd name="connsiteX12" fmla="*/ 2183606 w 2183606"/>
                <a:gd name="connsiteY12" fmla="*/ 40482 h 435769"/>
                <a:gd name="connsiteX13" fmla="*/ 2174081 w 2183606"/>
                <a:gd name="connsiteY13" fmla="*/ 76200 h 435769"/>
                <a:gd name="connsiteX14" fmla="*/ 2145506 w 2183606"/>
                <a:gd name="connsiteY14" fmla="*/ 145257 h 435769"/>
                <a:gd name="connsiteX15" fmla="*/ 2066925 w 2183606"/>
                <a:gd name="connsiteY15" fmla="*/ 261938 h 435769"/>
                <a:gd name="connsiteX16" fmla="*/ 2000250 w 2183606"/>
                <a:gd name="connsiteY16" fmla="*/ 342900 h 435769"/>
                <a:gd name="connsiteX17" fmla="*/ 1950244 w 2183606"/>
                <a:gd name="connsiteY17" fmla="*/ 395288 h 435769"/>
                <a:gd name="connsiteX18" fmla="*/ 1928813 w 2183606"/>
                <a:gd name="connsiteY18" fmla="*/ 414338 h 435769"/>
                <a:gd name="connsiteX19" fmla="*/ 1902619 w 2183606"/>
                <a:gd name="connsiteY19" fmla="*/ 428625 h 435769"/>
                <a:gd name="connsiteX20" fmla="*/ 1864519 w 2183606"/>
                <a:gd name="connsiteY20" fmla="*/ 435769 h 435769"/>
                <a:gd name="connsiteX21" fmla="*/ 1785938 w 2183606"/>
                <a:gd name="connsiteY21" fmla="*/ 426244 h 435769"/>
                <a:gd name="connsiteX22" fmla="*/ 1714500 w 2183606"/>
                <a:gd name="connsiteY22" fmla="*/ 407194 h 435769"/>
                <a:gd name="connsiteX23" fmla="*/ 854869 w 2183606"/>
                <a:gd name="connsiteY23" fmla="*/ 381000 h 435769"/>
                <a:gd name="connsiteX24" fmla="*/ 245269 w 2183606"/>
                <a:gd name="connsiteY24" fmla="*/ 361950 h 435769"/>
                <a:gd name="connsiteX25" fmla="*/ 88106 w 2183606"/>
                <a:gd name="connsiteY25" fmla="*/ 352425 h 435769"/>
                <a:gd name="connsiteX26" fmla="*/ 38100 w 2183606"/>
                <a:gd name="connsiteY26" fmla="*/ 338138 h 435769"/>
                <a:gd name="connsiteX27" fmla="*/ 11906 w 2183606"/>
                <a:gd name="connsiteY27" fmla="*/ 319088 h 435769"/>
                <a:gd name="connsiteX28" fmla="*/ 2381 w 2183606"/>
                <a:gd name="connsiteY28" fmla="*/ 302419 h 435769"/>
                <a:gd name="connsiteX29" fmla="*/ 0 w 2183606"/>
                <a:gd name="connsiteY29" fmla="*/ 276225 h 435769"/>
                <a:gd name="connsiteX30" fmla="*/ 16669 w 2183606"/>
                <a:gd name="connsiteY30" fmla="*/ 259557 h 435769"/>
                <a:gd name="connsiteX31" fmla="*/ 83344 w 2183606"/>
                <a:gd name="connsiteY31" fmla="*/ 211932 h 435769"/>
                <a:gd name="connsiteX32" fmla="*/ 176213 w 2183606"/>
                <a:gd name="connsiteY32" fmla="*/ 164307 h 435769"/>
                <a:gd name="connsiteX33" fmla="*/ 230981 w 2183606"/>
                <a:gd name="connsiteY33" fmla="*/ 147638 h 435769"/>
                <a:gd name="connsiteX34" fmla="*/ 278606 w 2183606"/>
                <a:gd name="connsiteY34" fmla="*/ 138113 h 435769"/>
                <a:gd name="connsiteX35" fmla="*/ 326231 w 2183606"/>
                <a:gd name="connsiteY35" fmla="*/ 145257 h 435769"/>
                <a:gd name="connsiteX36" fmla="*/ 404813 w 2183606"/>
                <a:gd name="connsiteY36" fmla="*/ 166688 h 435769"/>
                <a:gd name="connsiteX37" fmla="*/ 473869 w 2183606"/>
                <a:gd name="connsiteY37" fmla="*/ 178594 h 435769"/>
                <a:gd name="connsiteX38" fmla="*/ 547688 w 2183606"/>
                <a:gd name="connsiteY38" fmla="*/ 188119 h 435769"/>
                <a:gd name="connsiteX39" fmla="*/ 833438 w 2183606"/>
                <a:gd name="connsiteY39" fmla="*/ 185738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83606" h="435769">
                  <a:moveTo>
                    <a:pt x="833438" y="185738"/>
                  </a:moveTo>
                  <a:lnTo>
                    <a:pt x="1707356" y="188119"/>
                  </a:lnTo>
                  <a:lnTo>
                    <a:pt x="1795463" y="188119"/>
                  </a:lnTo>
                  <a:lnTo>
                    <a:pt x="1857375" y="183357"/>
                  </a:lnTo>
                  <a:lnTo>
                    <a:pt x="1912144" y="169069"/>
                  </a:lnTo>
                  <a:lnTo>
                    <a:pt x="1983581" y="130969"/>
                  </a:lnTo>
                  <a:lnTo>
                    <a:pt x="2050256" y="80963"/>
                  </a:lnTo>
                  <a:lnTo>
                    <a:pt x="2085975" y="40482"/>
                  </a:lnTo>
                  <a:lnTo>
                    <a:pt x="2109788" y="9525"/>
                  </a:lnTo>
                  <a:lnTo>
                    <a:pt x="2133600" y="0"/>
                  </a:lnTo>
                  <a:lnTo>
                    <a:pt x="2157413" y="2382"/>
                  </a:lnTo>
                  <a:lnTo>
                    <a:pt x="2174081" y="16669"/>
                  </a:lnTo>
                  <a:lnTo>
                    <a:pt x="2183606" y="40482"/>
                  </a:lnTo>
                  <a:lnTo>
                    <a:pt x="2174081" y="76200"/>
                  </a:lnTo>
                  <a:lnTo>
                    <a:pt x="2145506" y="145257"/>
                  </a:lnTo>
                  <a:lnTo>
                    <a:pt x="2066925" y="261938"/>
                  </a:lnTo>
                  <a:lnTo>
                    <a:pt x="2000250" y="342900"/>
                  </a:lnTo>
                  <a:lnTo>
                    <a:pt x="1950244" y="395288"/>
                  </a:lnTo>
                  <a:lnTo>
                    <a:pt x="1928813" y="414338"/>
                  </a:lnTo>
                  <a:lnTo>
                    <a:pt x="1902619" y="428625"/>
                  </a:lnTo>
                  <a:lnTo>
                    <a:pt x="1864519" y="435769"/>
                  </a:lnTo>
                  <a:lnTo>
                    <a:pt x="1785938" y="426244"/>
                  </a:lnTo>
                  <a:lnTo>
                    <a:pt x="1714500" y="407194"/>
                  </a:lnTo>
                  <a:lnTo>
                    <a:pt x="854869" y="381000"/>
                  </a:lnTo>
                  <a:lnTo>
                    <a:pt x="245269" y="361950"/>
                  </a:lnTo>
                  <a:lnTo>
                    <a:pt x="88106" y="352425"/>
                  </a:lnTo>
                  <a:lnTo>
                    <a:pt x="38100" y="338138"/>
                  </a:lnTo>
                  <a:lnTo>
                    <a:pt x="11906" y="319088"/>
                  </a:lnTo>
                  <a:lnTo>
                    <a:pt x="2381" y="302419"/>
                  </a:lnTo>
                  <a:lnTo>
                    <a:pt x="0" y="276225"/>
                  </a:lnTo>
                  <a:lnTo>
                    <a:pt x="16669" y="259557"/>
                  </a:lnTo>
                  <a:lnTo>
                    <a:pt x="83344" y="211932"/>
                  </a:lnTo>
                  <a:lnTo>
                    <a:pt x="176213" y="164307"/>
                  </a:lnTo>
                  <a:lnTo>
                    <a:pt x="230981" y="147638"/>
                  </a:lnTo>
                  <a:lnTo>
                    <a:pt x="278606" y="138113"/>
                  </a:lnTo>
                  <a:lnTo>
                    <a:pt x="326231" y="145257"/>
                  </a:lnTo>
                  <a:lnTo>
                    <a:pt x="404813" y="166688"/>
                  </a:lnTo>
                  <a:lnTo>
                    <a:pt x="473869" y="178594"/>
                  </a:lnTo>
                  <a:cubicBezTo>
                    <a:pt x="544498" y="188336"/>
                    <a:pt x="519688" y="188119"/>
                    <a:pt x="547688" y="188119"/>
                  </a:cubicBezTo>
                  <a:lnTo>
                    <a:pt x="833438" y="185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A43F7002-049E-4B94-BF52-3BA71B57927C}"/>
                </a:ext>
              </a:extLst>
            </p:cNvPr>
            <p:cNvSpPr/>
            <p:nvPr/>
          </p:nvSpPr>
          <p:spPr>
            <a:xfrm>
              <a:off x="4270375" y="2244725"/>
              <a:ext cx="1835150" cy="425450"/>
            </a:xfrm>
            <a:custGeom>
              <a:avLst/>
              <a:gdLst>
                <a:gd name="connsiteX0" fmla="*/ 647700 w 1835150"/>
                <a:gd name="connsiteY0" fmla="*/ 200025 h 425450"/>
                <a:gd name="connsiteX1" fmla="*/ 1022350 w 1835150"/>
                <a:gd name="connsiteY1" fmla="*/ 130175 h 425450"/>
                <a:gd name="connsiteX2" fmla="*/ 1228725 w 1835150"/>
                <a:gd name="connsiteY2" fmla="*/ 88900 h 425450"/>
                <a:gd name="connsiteX3" fmla="*/ 1333500 w 1835150"/>
                <a:gd name="connsiteY3" fmla="*/ 66675 h 425450"/>
                <a:gd name="connsiteX4" fmla="*/ 1409700 w 1835150"/>
                <a:gd name="connsiteY4" fmla="*/ 31750 h 425450"/>
                <a:gd name="connsiteX5" fmla="*/ 1473200 w 1835150"/>
                <a:gd name="connsiteY5" fmla="*/ 9525 h 425450"/>
                <a:gd name="connsiteX6" fmla="*/ 1511300 w 1835150"/>
                <a:gd name="connsiteY6" fmla="*/ 3175 h 425450"/>
                <a:gd name="connsiteX7" fmla="*/ 1546225 w 1835150"/>
                <a:gd name="connsiteY7" fmla="*/ 0 h 425450"/>
                <a:gd name="connsiteX8" fmla="*/ 1593850 w 1835150"/>
                <a:gd name="connsiteY8" fmla="*/ 0 h 425450"/>
                <a:gd name="connsiteX9" fmla="*/ 1641475 w 1835150"/>
                <a:gd name="connsiteY9" fmla="*/ 6350 h 425450"/>
                <a:gd name="connsiteX10" fmla="*/ 1701800 w 1835150"/>
                <a:gd name="connsiteY10" fmla="*/ 22225 h 425450"/>
                <a:gd name="connsiteX11" fmla="*/ 1787525 w 1835150"/>
                <a:gd name="connsiteY11" fmla="*/ 57150 h 425450"/>
                <a:gd name="connsiteX12" fmla="*/ 1816100 w 1835150"/>
                <a:gd name="connsiteY12" fmla="*/ 69850 h 425450"/>
                <a:gd name="connsiteX13" fmla="*/ 1831975 w 1835150"/>
                <a:gd name="connsiteY13" fmla="*/ 85725 h 425450"/>
                <a:gd name="connsiteX14" fmla="*/ 1835150 w 1835150"/>
                <a:gd name="connsiteY14" fmla="*/ 107950 h 425450"/>
                <a:gd name="connsiteX15" fmla="*/ 1831975 w 1835150"/>
                <a:gd name="connsiteY15" fmla="*/ 117475 h 425450"/>
                <a:gd name="connsiteX16" fmla="*/ 1825625 w 1835150"/>
                <a:gd name="connsiteY16" fmla="*/ 136525 h 425450"/>
                <a:gd name="connsiteX17" fmla="*/ 1803400 w 1835150"/>
                <a:gd name="connsiteY17" fmla="*/ 155575 h 425450"/>
                <a:gd name="connsiteX18" fmla="*/ 1755775 w 1835150"/>
                <a:gd name="connsiteY18" fmla="*/ 184150 h 425450"/>
                <a:gd name="connsiteX19" fmla="*/ 1711325 w 1835150"/>
                <a:gd name="connsiteY19" fmla="*/ 203200 h 425450"/>
                <a:gd name="connsiteX20" fmla="*/ 1562100 w 1835150"/>
                <a:gd name="connsiteY20" fmla="*/ 238125 h 425450"/>
                <a:gd name="connsiteX21" fmla="*/ 1311275 w 1835150"/>
                <a:gd name="connsiteY21" fmla="*/ 285750 h 425450"/>
                <a:gd name="connsiteX22" fmla="*/ 1038225 w 1835150"/>
                <a:gd name="connsiteY22" fmla="*/ 333375 h 425450"/>
                <a:gd name="connsiteX23" fmla="*/ 736600 w 1835150"/>
                <a:gd name="connsiteY23" fmla="*/ 384175 h 425450"/>
                <a:gd name="connsiteX24" fmla="*/ 466725 w 1835150"/>
                <a:gd name="connsiteY24" fmla="*/ 409575 h 425450"/>
                <a:gd name="connsiteX25" fmla="*/ 279400 w 1835150"/>
                <a:gd name="connsiteY25" fmla="*/ 422275 h 425450"/>
                <a:gd name="connsiteX26" fmla="*/ 228600 w 1835150"/>
                <a:gd name="connsiteY26" fmla="*/ 425450 h 425450"/>
                <a:gd name="connsiteX27" fmla="*/ 174625 w 1835150"/>
                <a:gd name="connsiteY27" fmla="*/ 419100 h 425450"/>
                <a:gd name="connsiteX28" fmla="*/ 101600 w 1835150"/>
                <a:gd name="connsiteY28" fmla="*/ 400050 h 425450"/>
                <a:gd name="connsiteX29" fmla="*/ 53975 w 1835150"/>
                <a:gd name="connsiteY29" fmla="*/ 377825 h 425450"/>
                <a:gd name="connsiteX30" fmla="*/ 0 w 1835150"/>
                <a:gd name="connsiteY30" fmla="*/ 330200 h 425450"/>
                <a:gd name="connsiteX31" fmla="*/ 117475 w 1835150"/>
                <a:gd name="connsiteY31" fmla="*/ 228600 h 425450"/>
                <a:gd name="connsiteX32" fmla="*/ 200025 w 1835150"/>
                <a:gd name="connsiteY32" fmla="*/ 244475 h 425450"/>
                <a:gd name="connsiteX33" fmla="*/ 266700 w 1835150"/>
                <a:gd name="connsiteY33" fmla="*/ 244475 h 425450"/>
                <a:gd name="connsiteX34" fmla="*/ 339725 w 1835150"/>
                <a:gd name="connsiteY34" fmla="*/ 241300 h 425450"/>
                <a:gd name="connsiteX35" fmla="*/ 434975 w 1835150"/>
                <a:gd name="connsiteY35" fmla="*/ 231775 h 425450"/>
                <a:gd name="connsiteX36" fmla="*/ 647700 w 1835150"/>
                <a:gd name="connsiteY36" fmla="*/ 200025 h 42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35150" h="425450">
                  <a:moveTo>
                    <a:pt x="647700" y="200025"/>
                  </a:moveTo>
                  <a:lnTo>
                    <a:pt x="1022350" y="130175"/>
                  </a:lnTo>
                  <a:lnTo>
                    <a:pt x="1228725" y="88900"/>
                  </a:lnTo>
                  <a:lnTo>
                    <a:pt x="1333500" y="66675"/>
                  </a:lnTo>
                  <a:lnTo>
                    <a:pt x="1409700" y="31750"/>
                  </a:lnTo>
                  <a:lnTo>
                    <a:pt x="1473200" y="9525"/>
                  </a:lnTo>
                  <a:lnTo>
                    <a:pt x="1511300" y="3175"/>
                  </a:lnTo>
                  <a:lnTo>
                    <a:pt x="1546225" y="0"/>
                  </a:lnTo>
                  <a:lnTo>
                    <a:pt x="1593850" y="0"/>
                  </a:lnTo>
                  <a:lnTo>
                    <a:pt x="1641475" y="6350"/>
                  </a:lnTo>
                  <a:lnTo>
                    <a:pt x="1701800" y="22225"/>
                  </a:lnTo>
                  <a:lnTo>
                    <a:pt x="1787525" y="57150"/>
                  </a:lnTo>
                  <a:lnTo>
                    <a:pt x="1816100" y="69850"/>
                  </a:lnTo>
                  <a:lnTo>
                    <a:pt x="1831975" y="85725"/>
                  </a:lnTo>
                  <a:lnTo>
                    <a:pt x="1835150" y="107950"/>
                  </a:lnTo>
                  <a:lnTo>
                    <a:pt x="1831975" y="117475"/>
                  </a:lnTo>
                  <a:lnTo>
                    <a:pt x="1825625" y="136525"/>
                  </a:lnTo>
                  <a:lnTo>
                    <a:pt x="1803400" y="155575"/>
                  </a:lnTo>
                  <a:lnTo>
                    <a:pt x="1755775" y="184150"/>
                  </a:lnTo>
                  <a:lnTo>
                    <a:pt x="1711325" y="203200"/>
                  </a:lnTo>
                  <a:lnTo>
                    <a:pt x="1562100" y="238125"/>
                  </a:lnTo>
                  <a:lnTo>
                    <a:pt x="1311275" y="285750"/>
                  </a:lnTo>
                  <a:lnTo>
                    <a:pt x="1038225" y="333375"/>
                  </a:lnTo>
                  <a:lnTo>
                    <a:pt x="736600" y="384175"/>
                  </a:lnTo>
                  <a:lnTo>
                    <a:pt x="466725" y="409575"/>
                  </a:lnTo>
                  <a:lnTo>
                    <a:pt x="279400" y="422275"/>
                  </a:lnTo>
                  <a:lnTo>
                    <a:pt x="228600" y="425450"/>
                  </a:lnTo>
                  <a:lnTo>
                    <a:pt x="174625" y="419100"/>
                  </a:lnTo>
                  <a:lnTo>
                    <a:pt x="101600" y="400050"/>
                  </a:lnTo>
                  <a:lnTo>
                    <a:pt x="53975" y="377825"/>
                  </a:lnTo>
                  <a:lnTo>
                    <a:pt x="0" y="330200"/>
                  </a:lnTo>
                  <a:lnTo>
                    <a:pt x="117475" y="228600"/>
                  </a:lnTo>
                  <a:lnTo>
                    <a:pt x="200025" y="244475"/>
                  </a:lnTo>
                  <a:lnTo>
                    <a:pt x="266700" y="244475"/>
                  </a:lnTo>
                  <a:lnTo>
                    <a:pt x="339725" y="241300"/>
                  </a:lnTo>
                  <a:lnTo>
                    <a:pt x="434975" y="231775"/>
                  </a:lnTo>
                  <a:lnTo>
                    <a:pt x="647700" y="200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EB19E030-CE20-44C9-89B6-EC0CA09BB4FA}"/>
                </a:ext>
              </a:extLst>
            </p:cNvPr>
            <p:cNvSpPr/>
            <p:nvPr/>
          </p:nvSpPr>
          <p:spPr>
            <a:xfrm>
              <a:off x="3889376" y="2914650"/>
              <a:ext cx="2574925" cy="647700"/>
            </a:xfrm>
            <a:custGeom>
              <a:avLst/>
              <a:gdLst>
                <a:gd name="connsiteX0" fmla="*/ 784225 w 2574925"/>
                <a:gd name="connsiteY0" fmla="*/ 323850 h 647700"/>
                <a:gd name="connsiteX1" fmla="*/ 1203325 w 2574925"/>
                <a:gd name="connsiteY1" fmla="*/ 238125 h 647700"/>
                <a:gd name="connsiteX2" fmla="*/ 1489075 w 2574925"/>
                <a:gd name="connsiteY2" fmla="*/ 184150 h 647700"/>
                <a:gd name="connsiteX3" fmla="*/ 1997075 w 2574925"/>
                <a:gd name="connsiteY3" fmla="*/ 85725 h 647700"/>
                <a:gd name="connsiteX4" fmla="*/ 2041525 w 2574925"/>
                <a:gd name="connsiteY4" fmla="*/ 69850 h 647700"/>
                <a:gd name="connsiteX5" fmla="*/ 2101850 w 2574925"/>
                <a:gd name="connsiteY5" fmla="*/ 34925 h 647700"/>
                <a:gd name="connsiteX6" fmla="*/ 2143125 w 2574925"/>
                <a:gd name="connsiteY6" fmla="*/ 15875 h 647700"/>
                <a:gd name="connsiteX7" fmla="*/ 2193925 w 2574925"/>
                <a:gd name="connsiteY7" fmla="*/ 0 h 647700"/>
                <a:gd name="connsiteX8" fmla="*/ 2235200 w 2574925"/>
                <a:gd name="connsiteY8" fmla="*/ 3175 h 647700"/>
                <a:gd name="connsiteX9" fmla="*/ 2295525 w 2574925"/>
                <a:gd name="connsiteY9" fmla="*/ 22225 h 647700"/>
                <a:gd name="connsiteX10" fmla="*/ 2489200 w 2574925"/>
                <a:gd name="connsiteY10" fmla="*/ 95250 h 647700"/>
                <a:gd name="connsiteX11" fmla="*/ 2530475 w 2574925"/>
                <a:gd name="connsiteY11" fmla="*/ 114300 h 647700"/>
                <a:gd name="connsiteX12" fmla="*/ 2565400 w 2574925"/>
                <a:gd name="connsiteY12" fmla="*/ 130175 h 647700"/>
                <a:gd name="connsiteX13" fmla="*/ 2574925 w 2574925"/>
                <a:gd name="connsiteY13" fmla="*/ 152400 h 647700"/>
                <a:gd name="connsiteX14" fmla="*/ 2568575 w 2574925"/>
                <a:gd name="connsiteY14" fmla="*/ 168275 h 647700"/>
                <a:gd name="connsiteX15" fmla="*/ 2549525 w 2574925"/>
                <a:gd name="connsiteY15" fmla="*/ 196850 h 647700"/>
                <a:gd name="connsiteX16" fmla="*/ 2520950 w 2574925"/>
                <a:gd name="connsiteY16" fmla="*/ 228600 h 647700"/>
                <a:gd name="connsiteX17" fmla="*/ 2492375 w 2574925"/>
                <a:gd name="connsiteY17" fmla="*/ 244475 h 647700"/>
                <a:gd name="connsiteX18" fmla="*/ 2438400 w 2574925"/>
                <a:gd name="connsiteY18" fmla="*/ 260350 h 647700"/>
                <a:gd name="connsiteX19" fmla="*/ 2387600 w 2574925"/>
                <a:gd name="connsiteY19" fmla="*/ 266700 h 647700"/>
                <a:gd name="connsiteX20" fmla="*/ 2317750 w 2574925"/>
                <a:gd name="connsiteY20" fmla="*/ 266700 h 647700"/>
                <a:gd name="connsiteX21" fmla="*/ 2159000 w 2574925"/>
                <a:gd name="connsiteY21" fmla="*/ 279400 h 647700"/>
                <a:gd name="connsiteX22" fmla="*/ 1822450 w 2574925"/>
                <a:gd name="connsiteY22" fmla="*/ 323850 h 647700"/>
                <a:gd name="connsiteX23" fmla="*/ 1060450 w 2574925"/>
                <a:gd name="connsiteY23" fmla="*/ 466725 h 647700"/>
                <a:gd name="connsiteX24" fmla="*/ 574675 w 2574925"/>
                <a:gd name="connsiteY24" fmla="*/ 590550 h 647700"/>
                <a:gd name="connsiteX25" fmla="*/ 349250 w 2574925"/>
                <a:gd name="connsiteY25" fmla="*/ 647700 h 647700"/>
                <a:gd name="connsiteX26" fmla="*/ 292100 w 2574925"/>
                <a:gd name="connsiteY26" fmla="*/ 625475 h 647700"/>
                <a:gd name="connsiteX27" fmla="*/ 225425 w 2574925"/>
                <a:gd name="connsiteY27" fmla="*/ 584200 h 647700"/>
                <a:gd name="connsiteX28" fmla="*/ 155575 w 2574925"/>
                <a:gd name="connsiteY28" fmla="*/ 533400 h 647700"/>
                <a:gd name="connsiteX29" fmla="*/ 66675 w 2574925"/>
                <a:gd name="connsiteY29" fmla="*/ 457200 h 647700"/>
                <a:gd name="connsiteX30" fmla="*/ 9525 w 2574925"/>
                <a:gd name="connsiteY30" fmla="*/ 403225 h 647700"/>
                <a:gd name="connsiteX31" fmla="*/ 0 w 2574925"/>
                <a:gd name="connsiteY31" fmla="*/ 381000 h 647700"/>
                <a:gd name="connsiteX32" fmla="*/ 0 w 2574925"/>
                <a:gd name="connsiteY32" fmla="*/ 352425 h 647700"/>
                <a:gd name="connsiteX33" fmla="*/ 12700 w 2574925"/>
                <a:gd name="connsiteY33" fmla="*/ 349250 h 647700"/>
                <a:gd name="connsiteX34" fmla="*/ 41275 w 2574925"/>
                <a:gd name="connsiteY34" fmla="*/ 352425 h 647700"/>
                <a:gd name="connsiteX35" fmla="*/ 85725 w 2574925"/>
                <a:gd name="connsiteY35" fmla="*/ 371475 h 647700"/>
                <a:gd name="connsiteX36" fmla="*/ 158750 w 2574925"/>
                <a:gd name="connsiteY36" fmla="*/ 396875 h 647700"/>
                <a:gd name="connsiteX37" fmla="*/ 219075 w 2574925"/>
                <a:gd name="connsiteY37" fmla="*/ 409575 h 647700"/>
                <a:gd name="connsiteX38" fmla="*/ 282575 w 2574925"/>
                <a:gd name="connsiteY38" fmla="*/ 412750 h 647700"/>
                <a:gd name="connsiteX39" fmla="*/ 342900 w 2574925"/>
                <a:gd name="connsiteY39" fmla="*/ 412750 h 647700"/>
                <a:gd name="connsiteX40" fmla="*/ 406400 w 2574925"/>
                <a:gd name="connsiteY40" fmla="*/ 406400 h 647700"/>
                <a:gd name="connsiteX41" fmla="*/ 485775 w 2574925"/>
                <a:gd name="connsiteY41" fmla="*/ 393700 h 647700"/>
                <a:gd name="connsiteX42" fmla="*/ 615950 w 2574925"/>
                <a:gd name="connsiteY42" fmla="*/ 361950 h 647700"/>
                <a:gd name="connsiteX43" fmla="*/ 784225 w 2574925"/>
                <a:gd name="connsiteY43" fmla="*/ 32385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74925" h="647700">
                  <a:moveTo>
                    <a:pt x="784225" y="323850"/>
                  </a:moveTo>
                  <a:lnTo>
                    <a:pt x="1203325" y="238125"/>
                  </a:lnTo>
                  <a:lnTo>
                    <a:pt x="1489075" y="184150"/>
                  </a:lnTo>
                  <a:lnTo>
                    <a:pt x="1997075" y="85725"/>
                  </a:lnTo>
                  <a:lnTo>
                    <a:pt x="2041525" y="69850"/>
                  </a:lnTo>
                  <a:lnTo>
                    <a:pt x="2101850" y="34925"/>
                  </a:lnTo>
                  <a:lnTo>
                    <a:pt x="2143125" y="15875"/>
                  </a:lnTo>
                  <a:lnTo>
                    <a:pt x="2193925" y="0"/>
                  </a:lnTo>
                  <a:lnTo>
                    <a:pt x="2235200" y="3175"/>
                  </a:lnTo>
                  <a:lnTo>
                    <a:pt x="2295525" y="22225"/>
                  </a:lnTo>
                  <a:lnTo>
                    <a:pt x="2489200" y="95250"/>
                  </a:lnTo>
                  <a:lnTo>
                    <a:pt x="2530475" y="114300"/>
                  </a:lnTo>
                  <a:lnTo>
                    <a:pt x="2565400" y="130175"/>
                  </a:lnTo>
                  <a:lnTo>
                    <a:pt x="2574925" y="152400"/>
                  </a:lnTo>
                  <a:lnTo>
                    <a:pt x="2568575" y="168275"/>
                  </a:lnTo>
                  <a:lnTo>
                    <a:pt x="2549525" y="196850"/>
                  </a:lnTo>
                  <a:lnTo>
                    <a:pt x="2520950" y="228600"/>
                  </a:lnTo>
                  <a:lnTo>
                    <a:pt x="2492375" y="244475"/>
                  </a:lnTo>
                  <a:lnTo>
                    <a:pt x="2438400" y="260350"/>
                  </a:lnTo>
                  <a:lnTo>
                    <a:pt x="2387600" y="266700"/>
                  </a:lnTo>
                  <a:lnTo>
                    <a:pt x="2317750" y="266700"/>
                  </a:lnTo>
                  <a:lnTo>
                    <a:pt x="2159000" y="279400"/>
                  </a:lnTo>
                  <a:lnTo>
                    <a:pt x="1822450" y="323850"/>
                  </a:lnTo>
                  <a:lnTo>
                    <a:pt x="1060450" y="466725"/>
                  </a:lnTo>
                  <a:lnTo>
                    <a:pt x="574675" y="590550"/>
                  </a:lnTo>
                  <a:lnTo>
                    <a:pt x="349250" y="647700"/>
                  </a:lnTo>
                  <a:lnTo>
                    <a:pt x="292100" y="625475"/>
                  </a:lnTo>
                  <a:lnTo>
                    <a:pt x="225425" y="584200"/>
                  </a:lnTo>
                  <a:lnTo>
                    <a:pt x="155575" y="533400"/>
                  </a:lnTo>
                  <a:lnTo>
                    <a:pt x="66675" y="457200"/>
                  </a:lnTo>
                  <a:lnTo>
                    <a:pt x="9525" y="403225"/>
                  </a:lnTo>
                  <a:lnTo>
                    <a:pt x="0" y="381000"/>
                  </a:lnTo>
                  <a:lnTo>
                    <a:pt x="0" y="352425"/>
                  </a:lnTo>
                  <a:lnTo>
                    <a:pt x="12700" y="349250"/>
                  </a:lnTo>
                  <a:lnTo>
                    <a:pt x="41275" y="352425"/>
                  </a:lnTo>
                  <a:lnTo>
                    <a:pt x="85725" y="371475"/>
                  </a:lnTo>
                  <a:lnTo>
                    <a:pt x="158750" y="396875"/>
                  </a:lnTo>
                  <a:lnTo>
                    <a:pt x="219075" y="409575"/>
                  </a:lnTo>
                  <a:lnTo>
                    <a:pt x="282575" y="412750"/>
                  </a:lnTo>
                  <a:lnTo>
                    <a:pt x="342900" y="412750"/>
                  </a:lnTo>
                  <a:lnTo>
                    <a:pt x="406400" y="406400"/>
                  </a:lnTo>
                  <a:lnTo>
                    <a:pt x="485775" y="393700"/>
                  </a:lnTo>
                  <a:lnTo>
                    <a:pt x="615950" y="361950"/>
                  </a:lnTo>
                  <a:lnTo>
                    <a:pt x="7842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F1CA842A-DAE4-48AA-A461-F73C5EC91E15}"/>
                </a:ext>
              </a:extLst>
            </p:cNvPr>
            <p:cNvSpPr/>
            <p:nvPr/>
          </p:nvSpPr>
          <p:spPr>
            <a:xfrm rot="16200000">
              <a:off x="4354514" y="3667126"/>
              <a:ext cx="1920875" cy="1978025"/>
            </a:xfrm>
            <a:custGeom>
              <a:avLst/>
              <a:gdLst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181405 h 1978761"/>
                <a:gd name="connsiteX37" fmla="*/ 453543 w 1920240"/>
                <a:gd name="connsiteY37" fmla="*/ 1192377 h 1978761"/>
                <a:gd name="connsiteX38" fmla="*/ 446227 w 1920240"/>
                <a:gd name="connsiteY38" fmla="*/ 1232611 h 1978761"/>
                <a:gd name="connsiteX39" fmla="*/ 416967 w 1920240"/>
                <a:gd name="connsiteY39" fmla="*/ 1349654 h 1978761"/>
                <a:gd name="connsiteX40" fmla="*/ 398679 w 1920240"/>
                <a:gd name="connsiteY40" fmla="*/ 1470355 h 1978761"/>
                <a:gd name="connsiteX41" fmla="*/ 398679 w 1920240"/>
                <a:gd name="connsiteY41" fmla="*/ 1514246 h 1978761"/>
                <a:gd name="connsiteX42" fmla="*/ 402336 w 1920240"/>
                <a:gd name="connsiteY42" fmla="*/ 1550822 h 1978761"/>
                <a:gd name="connsiteX43" fmla="*/ 413309 w 1920240"/>
                <a:gd name="connsiteY43" fmla="*/ 1583741 h 1978761"/>
                <a:gd name="connsiteX44" fmla="*/ 435255 w 1920240"/>
                <a:gd name="connsiteY44" fmla="*/ 1616659 h 1978761"/>
                <a:gd name="connsiteX45" fmla="*/ 482803 w 1920240"/>
                <a:gd name="connsiteY45" fmla="*/ 1645920 h 1978761"/>
                <a:gd name="connsiteX46" fmla="*/ 541325 w 1920240"/>
                <a:gd name="connsiteY46" fmla="*/ 1653235 h 1978761"/>
                <a:gd name="connsiteX47" fmla="*/ 1561795 w 1920240"/>
                <a:gd name="connsiteY47" fmla="*/ 1649577 h 1978761"/>
                <a:gd name="connsiteX48" fmla="*/ 1638605 w 1920240"/>
                <a:gd name="connsiteY48" fmla="*/ 1638605 h 1978761"/>
                <a:gd name="connsiteX49" fmla="*/ 1667866 w 1920240"/>
                <a:gd name="connsiteY49" fmla="*/ 1631289 h 1978761"/>
                <a:gd name="connsiteX50" fmla="*/ 1678839 w 1920240"/>
                <a:gd name="connsiteY50" fmla="*/ 1616659 h 1978761"/>
                <a:gd name="connsiteX51" fmla="*/ 1693469 w 1920240"/>
                <a:gd name="connsiteY51" fmla="*/ 1543507 h 1978761"/>
                <a:gd name="connsiteX52" fmla="*/ 1697127 w 1920240"/>
                <a:gd name="connsiteY52" fmla="*/ 1506931 h 1978761"/>
                <a:gd name="connsiteX53" fmla="*/ 1686154 w 1920240"/>
                <a:gd name="connsiteY53" fmla="*/ 1422806 h 1978761"/>
                <a:gd name="connsiteX54" fmla="*/ 1634947 w 1920240"/>
                <a:gd name="connsiteY54" fmla="*/ 1082649 h 1978761"/>
                <a:gd name="connsiteX55" fmla="*/ 1528877 w 1920240"/>
                <a:gd name="connsiteY55" fmla="*/ 676656 h 1978761"/>
                <a:gd name="connsiteX56" fmla="*/ 1411834 w 1920240"/>
                <a:gd name="connsiteY56" fmla="*/ 212141 h 1978761"/>
                <a:gd name="connsiteX57" fmla="*/ 1404519 w 1920240"/>
                <a:gd name="connsiteY57" fmla="*/ 168249 h 1978761"/>
                <a:gd name="connsiteX58" fmla="*/ 1408176 w 1920240"/>
                <a:gd name="connsiteY58" fmla="*/ 21945 h 1978761"/>
                <a:gd name="connsiteX59" fmla="*/ 1554480 w 1920240"/>
                <a:gd name="connsiteY59" fmla="*/ 0 h 1978761"/>
                <a:gd name="connsiteX60" fmla="*/ 1561795 w 1920240"/>
                <a:gd name="connsiteY60" fmla="*/ 51206 h 1978761"/>
                <a:gd name="connsiteX61" fmla="*/ 1594714 w 1920240"/>
                <a:gd name="connsiteY6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53543 w 1920240"/>
                <a:gd name="connsiteY36" fmla="*/ 1192377 h 1978761"/>
                <a:gd name="connsiteX37" fmla="*/ 446227 w 1920240"/>
                <a:gd name="connsiteY37" fmla="*/ 1232611 h 1978761"/>
                <a:gd name="connsiteX38" fmla="*/ 416967 w 1920240"/>
                <a:gd name="connsiteY38" fmla="*/ 1349654 h 1978761"/>
                <a:gd name="connsiteX39" fmla="*/ 398679 w 1920240"/>
                <a:gd name="connsiteY39" fmla="*/ 1470355 h 1978761"/>
                <a:gd name="connsiteX40" fmla="*/ 398679 w 1920240"/>
                <a:gd name="connsiteY40" fmla="*/ 1514246 h 1978761"/>
                <a:gd name="connsiteX41" fmla="*/ 402336 w 1920240"/>
                <a:gd name="connsiteY41" fmla="*/ 1550822 h 1978761"/>
                <a:gd name="connsiteX42" fmla="*/ 413309 w 1920240"/>
                <a:gd name="connsiteY42" fmla="*/ 1583741 h 1978761"/>
                <a:gd name="connsiteX43" fmla="*/ 435255 w 1920240"/>
                <a:gd name="connsiteY43" fmla="*/ 1616659 h 1978761"/>
                <a:gd name="connsiteX44" fmla="*/ 482803 w 1920240"/>
                <a:gd name="connsiteY44" fmla="*/ 1645920 h 1978761"/>
                <a:gd name="connsiteX45" fmla="*/ 541325 w 1920240"/>
                <a:gd name="connsiteY45" fmla="*/ 1653235 h 1978761"/>
                <a:gd name="connsiteX46" fmla="*/ 1561795 w 1920240"/>
                <a:gd name="connsiteY46" fmla="*/ 1649577 h 1978761"/>
                <a:gd name="connsiteX47" fmla="*/ 1638605 w 1920240"/>
                <a:gd name="connsiteY47" fmla="*/ 1638605 h 1978761"/>
                <a:gd name="connsiteX48" fmla="*/ 1667866 w 1920240"/>
                <a:gd name="connsiteY48" fmla="*/ 1631289 h 1978761"/>
                <a:gd name="connsiteX49" fmla="*/ 1678839 w 1920240"/>
                <a:gd name="connsiteY49" fmla="*/ 1616659 h 1978761"/>
                <a:gd name="connsiteX50" fmla="*/ 1693469 w 1920240"/>
                <a:gd name="connsiteY50" fmla="*/ 1543507 h 1978761"/>
                <a:gd name="connsiteX51" fmla="*/ 1697127 w 1920240"/>
                <a:gd name="connsiteY51" fmla="*/ 1506931 h 1978761"/>
                <a:gd name="connsiteX52" fmla="*/ 1686154 w 1920240"/>
                <a:gd name="connsiteY52" fmla="*/ 1422806 h 1978761"/>
                <a:gd name="connsiteX53" fmla="*/ 1634947 w 1920240"/>
                <a:gd name="connsiteY53" fmla="*/ 1082649 h 1978761"/>
                <a:gd name="connsiteX54" fmla="*/ 1528877 w 1920240"/>
                <a:gd name="connsiteY54" fmla="*/ 676656 h 1978761"/>
                <a:gd name="connsiteX55" fmla="*/ 1411834 w 1920240"/>
                <a:gd name="connsiteY55" fmla="*/ 212141 h 1978761"/>
                <a:gd name="connsiteX56" fmla="*/ 1404519 w 1920240"/>
                <a:gd name="connsiteY56" fmla="*/ 168249 h 1978761"/>
                <a:gd name="connsiteX57" fmla="*/ 1408176 w 1920240"/>
                <a:gd name="connsiteY57" fmla="*/ 21945 h 1978761"/>
                <a:gd name="connsiteX58" fmla="*/ 1554480 w 1920240"/>
                <a:gd name="connsiteY58" fmla="*/ 0 h 1978761"/>
                <a:gd name="connsiteX59" fmla="*/ 1561795 w 1920240"/>
                <a:gd name="connsiteY59" fmla="*/ 51206 h 1978761"/>
                <a:gd name="connsiteX60" fmla="*/ 1594714 w 1920240"/>
                <a:gd name="connsiteY6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470355 h 1978761"/>
                <a:gd name="connsiteX39" fmla="*/ 398679 w 1920240"/>
                <a:gd name="connsiteY39" fmla="*/ 1514246 h 1978761"/>
                <a:gd name="connsiteX40" fmla="*/ 402336 w 1920240"/>
                <a:gd name="connsiteY40" fmla="*/ 1550822 h 1978761"/>
                <a:gd name="connsiteX41" fmla="*/ 413309 w 1920240"/>
                <a:gd name="connsiteY41" fmla="*/ 1583741 h 1978761"/>
                <a:gd name="connsiteX42" fmla="*/ 435255 w 1920240"/>
                <a:gd name="connsiteY42" fmla="*/ 1616659 h 1978761"/>
                <a:gd name="connsiteX43" fmla="*/ 482803 w 1920240"/>
                <a:gd name="connsiteY43" fmla="*/ 1645920 h 1978761"/>
                <a:gd name="connsiteX44" fmla="*/ 541325 w 1920240"/>
                <a:gd name="connsiteY44" fmla="*/ 1653235 h 1978761"/>
                <a:gd name="connsiteX45" fmla="*/ 1561795 w 1920240"/>
                <a:gd name="connsiteY45" fmla="*/ 1649577 h 1978761"/>
                <a:gd name="connsiteX46" fmla="*/ 1638605 w 1920240"/>
                <a:gd name="connsiteY46" fmla="*/ 1638605 h 1978761"/>
                <a:gd name="connsiteX47" fmla="*/ 1667866 w 1920240"/>
                <a:gd name="connsiteY47" fmla="*/ 1631289 h 1978761"/>
                <a:gd name="connsiteX48" fmla="*/ 1678839 w 1920240"/>
                <a:gd name="connsiteY48" fmla="*/ 1616659 h 1978761"/>
                <a:gd name="connsiteX49" fmla="*/ 1693469 w 1920240"/>
                <a:gd name="connsiteY49" fmla="*/ 1543507 h 1978761"/>
                <a:gd name="connsiteX50" fmla="*/ 1697127 w 1920240"/>
                <a:gd name="connsiteY50" fmla="*/ 1506931 h 1978761"/>
                <a:gd name="connsiteX51" fmla="*/ 1686154 w 1920240"/>
                <a:gd name="connsiteY51" fmla="*/ 1422806 h 1978761"/>
                <a:gd name="connsiteX52" fmla="*/ 1634947 w 1920240"/>
                <a:gd name="connsiteY52" fmla="*/ 1082649 h 1978761"/>
                <a:gd name="connsiteX53" fmla="*/ 1528877 w 1920240"/>
                <a:gd name="connsiteY53" fmla="*/ 676656 h 1978761"/>
                <a:gd name="connsiteX54" fmla="*/ 1411834 w 1920240"/>
                <a:gd name="connsiteY54" fmla="*/ 212141 h 1978761"/>
                <a:gd name="connsiteX55" fmla="*/ 1404519 w 1920240"/>
                <a:gd name="connsiteY55" fmla="*/ 168249 h 1978761"/>
                <a:gd name="connsiteX56" fmla="*/ 1408176 w 1920240"/>
                <a:gd name="connsiteY56" fmla="*/ 21945 h 1978761"/>
                <a:gd name="connsiteX57" fmla="*/ 1554480 w 1920240"/>
                <a:gd name="connsiteY57" fmla="*/ 0 h 1978761"/>
                <a:gd name="connsiteX58" fmla="*/ 1561795 w 1920240"/>
                <a:gd name="connsiteY58" fmla="*/ 51206 h 1978761"/>
                <a:gd name="connsiteX59" fmla="*/ 1594714 w 1920240"/>
                <a:gd name="connsiteY5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16967 w 1920240"/>
                <a:gd name="connsiteY35" fmla="*/ 1181405 h 1978761"/>
                <a:gd name="connsiteX36" fmla="*/ 446227 w 1920240"/>
                <a:gd name="connsiteY36" fmla="*/ 1232611 h 1978761"/>
                <a:gd name="connsiteX37" fmla="*/ 416967 w 1920240"/>
                <a:gd name="connsiteY37" fmla="*/ 1349654 h 1978761"/>
                <a:gd name="connsiteX38" fmla="*/ 398679 w 1920240"/>
                <a:gd name="connsiteY38" fmla="*/ 1514246 h 1978761"/>
                <a:gd name="connsiteX39" fmla="*/ 402336 w 1920240"/>
                <a:gd name="connsiteY39" fmla="*/ 1550822 h 1978761"/>
                <a:gd name="connsiteX40" fmla="*/ 413309 w 1920240"/>
                <a:gd name="connsiteY40" fmla="*/ 1583741 h 1978761"/>
                <a:gd name="connsiteX41" fmla="*/ 435255 w 1920240"/>
                <a:gd name="connsiteY41" fmla="*/ 1616659 h 1978761"/>
                <a:gd name="connsiteX42" fmla="*/ 482803 w 1920240"/>
                <a:gd name="connsiteY42" fmla="*/ 1645920 h 1978761"/>
                <a:gd name="connsiteX43" fmla="*/ 541325 w 1920240"/>
                <a:gd name="connsiteY43" fmla="*/ 1653235 h 1978761"/>
                <a:gd name="connsiteX44" fmla="*/ 1561795 w 1920240"/>
                <a:gd name="connsiteY44" fmla="*/ 1649577 h 1978761"/>
                <a:gd name="connsiteX45" fmla="*/ 1638605 w 1920240"/>
                <a:gd name="connsiteY45" fmla="*/ 1638605 h 1978761"/>
                <a:gd name="connsiteX46" fmla="*/ 1667866 w 1920240"/>
                <a:gd name="connsiteY46" fmla="*/ 1631289 h 1978761"/>
                <a:gd name="connsiteX47" fmla="*/ 1678839 w 1920240"/>
                <a:gd name="connsiteY47" fmla="*/ 1616659 h 1978761"/>
                <a:gd name="connsiteX48" fmla="*/ 1693469 w 1920240"/>
                <a:gd name="connsiteY48" fmla="*/ 1543507 h 1978761"/>
                <a:gd name="connsiteX49" fmla="*/ 1697127 w 1920240"/>
                <a:gd name="connsiteY49" fmla="*/ 1506931 h 1978761"/>
                <a:gd name="connsiteX50" fmla="*/ 1686154 w 1920240"/>
                <a:gd name="connsiteY50" fmla="*/ 1422806 h 1978761"/>
                <a:gd name="connsiteX51" fmla="*/ 1634947 w 1920240"/>
                <a:gd name="connsiteY51" fmla="*/ 1082649 h 1978761"/>
                <a:gd name="connsiteX52" fmla="*/ 1528877 w 1920240"/>
                <a:gd name="connsiteY52" fmla="*/ 676656 h 1978761"/>
                <a:gd name="connsiteX53" fmla="*/ 1411834 w 1920240"/>
                <a:gd name="connsiteY53" fmla="*/ 212141 h 1978761"/>
                <a:gd name="connsiteX54" fmla="*/ 1404519 w 1920240"/>
                <a:gd name="connsiteY54" fmla="*/ 168249 h 1978761"/>
                <a:gd name="connsiteX55" fmla="*/ 1408176 w 1920240"/>
                <a:gd name="connsiteY55" fmla="*/ 21945 h 1978761"/>
                <a:gd name="connsiteX56" fmla="*/ 1554480 w 1920240"/>
                <a:gd name="connsiteY56" fmla="*/ 0 h 1978761"/>
                <a:gd name="connsiteX57" fmla="*/ 1561795 w 1920240"/>
                <a:gd name="connsiteY57" fmla="*/ 51206 h 1978761"/>
                <a:gd name="connsiteX58" fmla="*/ 1594714 w 1920240"/>
                <a:gd name="connsiteY58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192377 h 1978761"/>
                <a:gd name="connsiteX35" fmla="*/ 446227 w 1920240"/>
                <a:gd name="connsiteY35" fmla="*/ 1232611 h 1978761"/>
                <a:gd name="connsiteX36" fmla="*/ 416967 w 1920240"/>
                <a:gd name="connsiteY36" fmla="*/ 1349654 h 1978761"/>
                <a:gd name="connsiteX37" fmla="*/ 398679 w 1920240"/>
                <a:gd name="connsiteY37" fmla="*/ 1514246 h 1978761"/>
                <a:gd name="connsiteX38" fmla="*/ 402336 w 1920240"/>
                <a:gd name="connsiteY38" fmla="*/ 1550822 h 1978761"/>
                <a:gd name="connsiteX39" fmla="*/ 413309 w 1920240"/>
                <a:gd name="connsiteY39" fmla="*/ 1583741 h 1978761"/>
                <a:gd name="connsiteX40" fmla="*/ 435255 w 1920240"/>
                <a:gd name="connsiteY40" fmla="*/ 1616659 h 1978761"/>
                <a:gd name="connsiteX41" fmla="*/ 482803 w 1920240"/>
                <a:gd name="connsiteY41" fmla="*/ 1645920 h 1978761"/>
                <a:gd name="connsiteX42" fmla="*/ 541325 w 1920240"/>
                <a:gd name="connsiteY42" fmla="*/ 1653235 h 1978761"/>
                <a:gd name="connsiteX43" fmla="*/ 1561795 w 1920240"/>
                <a:gd name="connsiteY43" fmla="*/ 1649577 h 1978761"/>
                <a:gd name="connsiteX44" fmla="*/ 1638605 w 1920240"/>
                <a:gd name="connsiteY44" fmla="*/ 1638605 h 1978761"/>
                <a:gd name="connsiteX45" fmla="*/ 1667866 w 1920240"/>
                <a:gd name="connsiteY45" fmla="*/ 1631289 h 1978761"/>
                <a:gd name="connsiteX46" fmla="*/ 1678839 w 1920240"/>
                <a:gd name="connsiteY46" fmla="*/ 1616659 h 1978761"/>
                <a:gd name="connsiteX47" fmla="*/ 1693469 w 1920240"/>
                <a:gd name="connsiteY47" fmla="*/ 1543507 h 1978761"/>
                <a:gd name="connsiteX48" fmla="*/ 1697127 w 1920240"/>
                <a:gd name="connsiteY48" fmla="*/ 1506931 h 1978761"/>
                <a:gd name="connsiteX49" fmla="*/ 1686154 w 1920240"/>
                <a:gd name="connsiteY49" fmla="*/ 1422806 h 1978761"/>
                <a:gd name="connsiteX50" fmla="*/ 1634947 w 1920240"/>
                <a:gd name="connsiteY50" fmla="*/ 1082649 h 1978761"/>
                <a:gd name="connsiteX51" fmla="*/ 1528877 w 1920240"/>
                <a:gd name="connsiteY51" fmla="*/ 676656 h 1978761"/>
                <a:gd name="connsiteX52" fmla="*/ 1411834 w 1920240"/>
                <a:gd name="connsiteY52" fmla="*/ 212141 h 1978761"/>
                <a:gd name="connsiteX53" fmla="*/ 1404519 w 1920240"/>
                <a:gd name="connsiteY53" fmla="*/ 168249 h 1978761"/>
                <a:gd name="connsiteX54" fmla="*/ 1408176 w 1920240"/>
                <a:gd name="connsiteY54" fmla="*/ 21945 h 1978761"/>
                <a:gd name="connsiteX55" fmla="*/ 1554480 w 1920240"/>
                <a:gd name="connsiteY55" fmla="*/ 0 h 1978761"/>
                <a:gd name="connsiteX56" fmla="*/ 1561795 w 1920240"/>
                <a:gd name="connsiteY56" fmla="*/ 51206 h 1978761"/>
                <a:gd name="connsiteX57" fmla="*/ 1594714 w 1920240"/>
                <a:gd name="connsiteY57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46227 w 1920240"/>
                <a:gd name="connsiteY34" fmla="*/ 1232611 h 1978761"/>
                <a:gd name="connsiteX35" fmla="*/ 416967 w 1920240"/>
                <a:gd name="connsiteY35" fmla="*/ 1349654 h 1978761"/>
                <a:gd name="connsiteX36" fmla="*/ 398679 w 1920240"/>
                <a:gd name="connsiteY36" fmla="*/ 1514246 h 1978761"/>
                <a:gd name="connsiteX37" fmla="*/ 402336 w 1920240"/>
                <a:gd name="connsiteY37" fmla="*/ 1550822 h 1978761"/>
                <a:gd name="connsiteX38" fmla="*/ 413309 w 1920240"/>
                <a:gd name="connsiteY38" fmla="*/ 1583741 h 1978761"/>
                <a:gd name="connsiteX39" fmla="*/ 435255 w 1920240"/>
                <a:gd name="connsiteY39" fmla="*/ 1616659 h 1978761"/>
                <a:gd name="connsiteX40" fmla="*/ 482803 w 1920240"/>
                <a:gd name="connsiteY40" fmla="*/ 1645920 h 1978761"/>
                <a:gd name="connsiteX41" fmla="*/ 541325 w 1920240"/>
                <a:gd name="connsiteY41" fmla="*/ 1653235 h 1978761"/>
                <a:gd name="connsiteX42" fmla="*/ 1561795 w 1920240"/>
                <a:gd name="connsiteY42" fmla="*/ 1649577 h 1978761"/>
                <a:gd name="connsiteX43" fmla="*/ 1638605 w 1920240"/>
                <a:gd name="connsiteY43" fmla="*/ 1638605 h 1978761"/>
                <a:gd name="connsiteX44" fmla="*/ 1667866 w 1920240"/>
                <a:gd name="connsiteY44" fmla="*/ 1631289 h 1978761"/>
                <a:gd name="connsiteX45" fmla="*/ 1678839 w 1920240"/>
                <a:gd name="connsiteY45" fmla="*/ 1616659 h 1978761"/>
                <a:gd name="connsiteX46" fmla="*/ 1693469 w 1920240"/>
                <a:gd name="connsiteY46" fmla="*/ 1543507 h 1978761"/>
                <a:gd name="connsiteX47" fmla="*/ 1697127 w 1920240"/>
                <a:gd name="connsiteY47" fmla="*/ 1506931 h 1978761"/>
                <a:gd name="connsiteX48" fmla="*/ 1686154 w 1920240"/>
                <a:gd name="connsiteY48" fmla="*/ 1422806 h 1978761"/>
                <a:gd name="connsiteX49" fmla="*/ 1634947 w 1920240"/>
                <a:gd name="connsiteY49" fmla="*/ 1082649 h 1978761"/>
                <a:gd name="connsiteX50" fmla="*/ 1528877 w 1920240"/>
                <a:gd name="connsiteY50" fmla="*/ 676656 h 1978761"/>
                <a:gd name="connsiteX51" fmla="*/ 1411834 w 1920240"/>
                <a:gd name="connsiteY51" fmla="*/ 212141 h 1978761"/>
                <a:gd name="connsiteX52" fmla="*/ 1404519 w 1920240"/>
                <a:gd name="connsiteY52" fmla="*/ 168249 h 1978761"/>
                <a:gd name="connsiteX53" fmla="*/ 1408176 w 1920240"/>
                <a:gd name="connsiteY53" fmla="*/ 21945 h 1978761"/>
                <a:gd name="connsiteX54" fmla="*/ 1554480 w 1920240"/>
                <a:gd name="connsiteY54" fmla="*/ 0 h 1978761"/>
                <a:gd name="connsiteX55" fmla="*/ 1561795 w 1920240"/>
                <a:gd name="connsiteY55" fmla="*/ 51206 h 1978761"/>
                <a:gd name="connsiteX56" fmla="*/ 1594714 w 1920240"/>
                <a:gd name="connsiteY56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16967 w 1920240"/>
                <a:gd name="connsiteY34" fmla="*/ 1349654 h 1978761"/>
                <a:gd name="connsiteX35" fmla="*/ 398679 w 1920240"/>
                <a:gd name="connsiteY35" fmla="*/ 1514246 h 1978761"/>
                <a:gd name="connsiteX36" fmla="*/ 402336 w 1920240"/>
                <a:gd name="connsiteY36" fmla="*/ 1550822 h 1978761"/>
                <a:gd name="connsiteX37" fmla="*/ 413309 w 1920240"/>
                <a:gd name="connsiteY37" fmla="*/ 1583741 h 1978761"/>
                <a:gd name="connsiteX38" fmla="*/ 435255 w 1920240"/>
                <a:gd name="connsiteY38" fmla="*/ 1616659 h 1978761"/>
                <a:gd name="connsiteX39" fmla="*/ 482803 w 1920240"/>
                <a:gd name="connsiteY39" fmla="*/ 1645920 h 1978761"/>
                <a:gd name="connsiteX40" fmla="*/ 541325 w 1920240"/>
                <a:gd name="connsiteY40" fmla="*/ 1653235 h 1978761"/>
                <a:gd name="connsiteX41" fmla="*/ 1561795 w 1920240"/>
                <a:gd name="connsiteY41" fmla="*/ 1649577 h 1978761"/>
                <a:gd name="connsiteX42" fmla="*/ 1638605 w 1920240"/>
                <a:gd name="connsiteY42" fmla="*/ 1638605 h 1978761"/>
                <a:gd name="connsiteX43" fmla="*/ 1667866 w 1920240"/>
                <a:gd name="connsiteY43" fmla="*/ 1631289 h 1978761"/>
                <a:gd name="connsiteX44" fmla="*/ 1678839 w 1920240"/>
                <a:gd name="connsiteY44" fmla="*/ 1616659 h 1978761"/>
                <a:gd name="connsiteX45" fmla="*/ 1693469 w 1920240"/>
                <a:gd name="connsiteY45" fmla="*/ 1543507 h 1978761"/>
                <a:gd name="connsiteX46" fmla="*/ 1697127 w 1920240"/>
                <a:gd name="connsiteY46" fmla="*/ 1506931 h 1978761"/>
                <a:gd name="connsiteX47" fmla="*/ 1686154 w 1920240"/>
                <a:gd name="connsiteY47" fmla="*/ 1422806 h 1978761"/>
                <a:gd name="connsiteX48" fmla="*/ 1634947 w 1920240"/>
                <a:gd name="connsiteY48" fmla="*/ 1082649 h 1978761"/>
                <a:gd name="connsiteX49" fmla="*/ 1528877 w 1920240"/>
                <a:gd name="connsiteY49" fmla="*/ 676656 h 1978761"/>
                <a:gd name="connsiteX50" fmla="*/ 1411834 w 1920240"/>
                <a:gd name="connsiteY50" fmla="*/ 212141 h 1978761"/>
                <a:gd name="connsiteX51" fmla="*/ 1404519 w 1920240"/>
                <a:gd name="connsiteY51" fmla="*/ 168249 h 1978761"/>
                <a:gd name="connsiteX52" fmla="*/ 1408176 w 1920240"/>
                <a:gd name="connsiteY52" fmla="*/ 21945 h 1978761"/>
                <a:gd name="connsiteX53" fmla="*/ 1554480 w 1920240"/>
                <a:gd name="connsiteY53" fmla="*/ 0 h 1978761"/>
                <a:gd name="connsiteX54" fmla="*/ 1561795 w 1920240"/>
                <a:gd name="connsiteY54" fmla="*/ 51206 h 1978761"/>
                <a:gd name="connsiteX55" fmla="*/ 1594714 w 1920240"/>
                <a:gd name="connsiteY55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398679 w 1920240"/>
                <a:gd name="connsiteY34" fmla="*/ 1514246 h 1978761"/>
                <a:gd name="connsiteX35" fmla="*/ 402336 w 1920240"/>
                <a:gd name="connsiteY35" fmla="*/ 1550822 h 1978761"/>
                <a:gd name="connsiteX36" fmla="*/ 413309 w 1920240"/>
                <a:gd name="connsiteY36" fmla="*/ 1583741 h 1978761"/>
                <a:gd name="connsiteX37" fmla="*/ 435255 w 1920240"/>
                <a:gd name="connsiteY37" fmla="*/ 1616659 h 1978761"/>
                <a:gd name="connsiteX38" fmla="*/ 482803 w 1920240"/>
                <a:gd name="connsiteY38" fmla="*/ 1645920 h 1978761"/>
                <a:gd name="connsiteX39" fmla="*/ 541325 w 1920240"/>
                <a:gd name="connsiteY39" fmla="*/ 1653235 h 1978761"/>
                <a:gd name="connsiteX40" fmla="*/ 1561795 w 1920240"/>
                <a:gd name="connsiteY40" fmla="*/ 1649577 h 1978761"/>
                <a:gd name="connsiteX41" fmla="*/ 1638605 w 1920240"/>
                <a:gd name="connsiteY41" fmla="*/ 1638605 h 1978761"/>
                <a:gd name="connsiteX42" fmla="*/ 1667866 w 1920240"/>
                <a:gd name="connsiteY42" fmla="*/ 1631289 h 1978761"/>
                <a:gd name="connsiteX43" fmla="*/ 1678839 w 1920240"/>
                <a:gd name="connsiteY43" fmla="*/ 1616659 h 1978761"/>
                <a:gd name="connsiteX44" fmla="*/ 1693469 w 1920240"/>
                <a:gd name="connsiteY44" fmla="*/ 1543507 h 1978761"/>
                <a:gd name="connsiteX45" fmla="*/ 1697127 w 1920240"/>
                <a:gd name="connsiteY45" fmla="*/ 1506931 h 1978761"/>
                <a:gd name="connsiteX46" fmla="*/ 1686154 w 1920240"/>
                <a:gd name="connsiteY46" fmla="*/ 1422806 h 1978761"/>
                <a:gd name="connsiteX47" fmla="*/ 1634947 w 1920240"/>
                <a:gd name="connsiteY47" fmla="*/ 1082649 h 1978761"/>
                <a:gd name="connsiteX48" fmla="*/ 1528877 w 1920240"/>
                <a:gd name="connsiteY48" fmla="*/ 676656 h 1978761"/>
                <a:gd name="connsiteX49" fmla="*/ 1411834 w 1920240"/>
                <a:gd name="connsiteY49" fmla="*/ 212141 h 1978761"/>
                <a:gd name="connsiteX50" fmla="*/ 1404519 w 1920240"/>
                <a:gd name="connsiteY50" fmla="*/ 168249 h 1978761"/>
                <a:gd name="connsiteX51" fmla="*/ 1408176 w 1920240"/>
                <a:gd name="connsiteY51" fmla="*/ 21945 h 1978761"/>
                <a:gd name="connsiteX52" fmla="*/ 1554480 w 1920240"/>
                <a:gd name="connsiteY52" fmla="*/ 0 h 1978761"/>
                <a:gd name="connsiteX53" fmla="*/ 1561795 w 1920240"/>
                <a:gd name="connsiteY53" fmla="*/ 51206 h 1978761"/>
                <a:gd name="connsiteX54" fmla="*/ 1594714 w 1920240"/>
                <a:gd name="connsiteY54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318211 w 1920240"/>
                <a:gd name="connsiteY33" fmla="*/ 1298448 h 1978761"/>
                <a:gd name="connsiteX34" fmla="*/ 402336 w 1920240"/>
                <a:gd name="connsiteY34" fmla="*/ 1550822 h 1978761"/>
                <a:gd name="connsiteX35" fmla="*/ 413309 w 1920240"/>
                <a:gd name="connsiteY35" fmla="*/ 1583741 h 1978761"/>
                <a:gd name="connsiteX36" fmla="*/ 435255 w 1920240"/>
                <a:gd name="connsiteY36" fmla="*/ 1616659 h 1978761"/>
                <a:gd name="connsiteX37" fmla="*/ 482803 w 1920240"/>
                <a:gd name="connsiteY37" fmla="*/ 1645920 h 1978761"/>
                <a:gd name="connsiteX38" fmla="*/ 541325 w 1920240"/>
                <a:gd name="connsiteY38" fmla="*/ 1653235 h 1978761"/>
                <a:gd name="connsiteX39" fmla="*/ 1561795 w 1920240"/>
                <a:gd name="connsiteY39" fmla="*/ 1649577 h 1978761"/>
                <a:gd name="connsiteX40" fmla="*/ 1638605 w 1920240"/>
                <a:gd name="connsiteY40" fmla="*/ 1638605 h 1978761"/>
                <a:gd name="connsiteX41" fmla="*/ 1667866 w 1920240"/>
                <a:gd name="connsiteY41" fmla="*/ 1631289 h 1978761"/>
                <a:gd name="connsiteX42" fmla="*/ 1678839 w 1920240"/>
                <a:gd name="connsiteY42" fmla="*/ 1616659 h 1978761"/>
                <a:gd name="connsiteX43" fmla="*/ 1693469 w 1920240"/>
                <a:gd name="connsiteY43" fmla="*/ 1543507 h 1978761"/>
                <a:gd name="connsiteX44" fmla="*/ 1697127 w 1920240"/>
                <a:gd name="connsiteY44" fmla="*/ 1506931 h 1978761"/>
                <a:gd name="connsiteX45" fmla="*/ 1686154 w 1920240"/>
                <a:gd name="connsiteY45" fmla="*/ 1422806 h 1978761"/>
                <a:gd name="connsiteX46" fmla="*/ 1634947 w 1920240"/>
                <a:gd name="connsiteY46" fmla="*/ 1082649 h 1978761"/>
                <a:gd name="connsiteX47" fmla="*/ 1528877 w 1920240"/>
                <a:gd name="connsiteY47" fmla="*/ 676656 h 1978761"/>
                <a:gd name="connsiteX48" fmla="*/ 1411834 w 1920240"/>
                <a:gd name="connsiteY48" fmla="*/ 212141 h 1978761"/>
                <a:gd name="connsiteX49" fmla="*/ 1404519 w 1920240"/>
                <a:gd name="connsiteY49" fmla="*/ 168249 h 1978761"/>
                <a:gd name="connsiteX50" fmla="*/ 1408176 w 1920240"/>
                <a:gd name="connsiteY50" fmla="*/ 21945 h 1978761"/>
                <a:gd name="connsiteX51" fmla="*/ 1554480 w 1920240"/>
                <a:gd name="connsiteY51" fmla="*/ 0 h 1978761"/>
                <a:gd name="connsiteX52" fmla="*/ 1561795 w 1920240"/>
                <a:gd name="connsiteY52" fmla="*/ 51206 h 1978761"/>
                <a:gd name="connsiteX53" fmla="*/ 1594714 w 1920240"/>
                <a:gd name="connsiteY53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190195 w 1920240"/>
                <a:gd name="connsiteY32" fmla="*/ 1466697 h 1978761"/>
                <a:gd name="connsiteX33" fmla="*/ 402336 w 1920240"/>
                <a:gd name="connsiteY33" fmla="*/ 1550822 h 1978761"/>
                <a:gd name="connsiteX34" fmla="*/ 413309 w 1920240"/>
                <a:gd name="connsiteY34" fmla="*/ 1583741 h 1978761"/>
                <a:gd name="connsiteX35" fmla="*/ 435255 w 1920240"/>
                <a:gd name="connsiteY35" fmla="*/ 1616659 h 1978761"/>
                <a:gd name="connsiteX36" fmla="*/ 482803 w 1920240"/>
                <a:gd name="connsiteY36" fmla="*/ 1645920 h 1978761"/>
                <a:gd name="connsiteX37" fmla="*/ 541325 w 1920240"/>
                <a:gd name="connsiteY37" fmla="*/ 1653235 h 1978761"/>
                <a:gd name="connsiteX38" fmla="*/ 1561795 w 1920240"/>
                <a:gd name="connsiteY38" fmla="*/ 1649577 h 1978761"/>
                <a:gd name="connsiteX39" fmla="*/ 1638605 w 1920240"/>
                <a:gd name="connsiteY39" fmla="*/ 1638605 h 1978761"/>
                <a:gd name="connsiteX40" fmla="*/ 1667866 w 1920240"/>
                <a:gd name="connsiteY40" fmla="*/ 1631289 h 1978761"/>
                <a:gd name="connsiteX41" fmla="*/ 1678839 w 1920240"/>
                <a:gd name="connsiteY41" fmla="*/ 1616659 h 1978761"/>
                <a:gd name="connsiteX42" fmla="*/ 1693469 w 1920240"/>
                <a:gd name="connsiteY42" fmla="*/ 1543507 h 1978761"/>
                <a:gd name="connsiteX43" fmla="*/ 1697127 w 1920240"/>
                <a:gd name="connsiteY43" fmla="*/ 1506931 h 1978761"/>
                <a:gd name="connsiteX44" fmla="*/ 1686154 w 1920240"/>
                <a:gd name="connsiteY44" fmla="*/ 1422806 h 1978761"/>
                <a:gd name="connsiteX45" fmla="*/ 1634947 w 1920240"/>
                <a:gd name="connsiteY45" fmla="*/ 1082649 h 1978761"/>
                <a:gd name="connsiteX46" fmla="*/ 1528877 w 1920240"/>
                <a:gd name="connsiteY46" fmla="*/ 676656 h 1978761"/>
                <a:gd name="connsiteX47" fmla="*/ 1411834 w 1920240"/>
                <a:gd name="connsiteY47" fmla="*/ 212141 h 1978761"/>
                <a:gd name="connsiteX48" fmla="*/ 1404519 w 1920240"/>
                <a:gd name="connsiteY48" fmla="*/ 168249 h 1978761"/>
                <a:gd name="connsiteX49" fmla="*/ 1408176 w 1920240"/>
                <a:gd name="connsiteY49" fmla="*/ 21945 h 1978761"/>
                <a:gd name="connsiteX50" fmla="*/ 1554480 w 1920240"/>
                <a:gd name="connsiteY50" fmla="*/ 0 h 1978761"/>
                <a:gd name="connsiteX51" fmla="*/ 1561795 w 1920240"/>
                <a:gd name="connsiteY51" fmla="*/ 51206 h 1978761"/>
                <a:gd name="connsiteX52" fmla="*/ 1594714 w 1920240"/>
                <a:gd name="connsiteY52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128016 w 1920240"/>
                <a:gd name="connsiteY31" fmla="*/ 1532534 h 1978761"/>
                <a:gd name="connsiteX32" fmla="*/ 402336 w 1920240"/>
                <a:gd name="connsiteY32" fmla="*/ 1550822 h 1978761"/>
                <a:gd name="connsiteX33" fmla="*/ 413309 w 1920240"/>
                <a:gd name="connsiteY33" fmla="*/ 1583741 h 1978761"/>
                <a:gd name="connsiteX34" fmla="*/ 435255 w 1920240"/>
                <a:gd name="connsiteY34" fmla="*/ 1616659 h 1978761"/>
                <a:gd name="connsiteX35" fmla="*/ 482803 w 1920240"/>
                <a:gd name="connsiteY35" fmla="*/ 1645920 h 1978761"/>
                <a:gd name="connsiteX36" fmla="*/ 541325 w 1920240"/>
                <a:gd name="connsiteY36" fmla="*/ 1653235 h 1978761"/>
                <a:gd name="connsiteX37" fmla="*/ 1561795 w 1920240"/>
                <a:gd name="connsiteY37" fmla="*/ 1649577 h 1978761"/>
                <a:gd name="connsiteX38" fmla="*/ 1638605 w 1920240"/>
                <a:gd name="connsiteY38" fmla="*/ 1638605 h 1978761"/>
                <a:gd name="connsiteX39" fmla="*/ 1667866 w 1920240"/>
                <a:gd name="connsiteY39" fmla="*/ 1631289 h 1978761"/>
                <a:gd name="connsiteX40" fmla="*/ 1678839 w 1920240"/>
                <a:gd name="connsiteY40" fmla="*/ 1616659 h 1978761"/>
                <a:gd name="connsiteX41" fmla="*/ 1693469 w 1920240"/>
                <a:gd name="connsiteY41" fmla="*/ 1543507 h 1978761"/>
                <a:gd name="connsiteX42" fmla="*/ 1697127 w 1920240"/>
                <a:gd name="connsiteY42" fmla="*/ 1506931 h 1978761"/>
                <a:gd name="connsiteX43" fmla="*/ 1686154 w 1920240"/>
                <a:gd name="connsiteY43" fmla="*/ 1422806 h 1978761"/>
                <a:gd name="connsiteX44" fmla="*/ 1634947 w 1920240"/>
                <a:gd name="connsiteY44" fmla="*/ 1082649 h 1978761"/>
                <a:gd name="connsiteX45" fmla="*/ 1528877 w 1920240"/>
                <a:gd name="connsiteY45" fmla="*/ 676656 h 1978761"/>
                <a:gd name="connsiteX46" fmla="*/ 1411834 w 1920240"/>
                <a:gd name="connsiteY46" fmla="*/ 212141 h 1978761"/>
                <a:gd name="connsiteX47" fmla="*/ 1404519 w 1920240"/>
                <a:gd name="connsiteY47" fmla="*/ 168249 h 1978761"/>
                <a:gd name="connsiteX48" fmla="*/ 1408176 w 1920240"/>
                <a:gd name="connsiteY48" fmla="*/ 21945 h 1978761"/>
                <a:gd name="connsiteX49" fmla="*/ 1554480 w 1920240"/>
                <a:gd name="connsiteY49" fmla="*/ 0 h 1978761"/>
                <a:gd name="connsiteX50" fmla="*/ 1561795 w 1920240"/>
                <a:gd name="connsiteY50" fmla="*/ 51206 h 1978761"/>
                <a:gd name="connsiteX51" fmla="*/ 1594714 w 1920240"/>
                <a:gd name="connsiteY51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02336 w 1920240"/>
                <a:gd name="connsiteY31" fmla="*/ 1550822 h 1978761"/>
                <a:gd name="connsiteX32" fmla="*/ 413309 w 1920240"/>
                <a:gd name="connsiteY32" fmla="*/ 1583741 h 1978761"/>
                <a:gd name="connsiteX33" fmla="*/ 435255 w 1920240"/>
                <a:gd name="connsiteY33" fmla="*/ 1616659 h 1978761"/>
                <a:gd name="connsiteX34" fmla="*/ 482803 w 1920240"/>
                <a:gd name="connsiteY34" fmla="*/ 1645920 h 1978761"/>
                <a:gd name="connsiteX35" fmla="*/ 541325 w 1920240"/>
                <a:gd name="connsiteY35" fmla="*/ 1653235 h 1978761"/>
                <a:gd name="connsiteX36" fmla="*/ 1561795 w 1920240"/>
                <a:gd name="connsiteY36" fmla="*/ 1649577 h 1978761"/>
                <a:gd name="connsiteX37" fmla="*/ 1638605 w 1920240"/>
                <a:gd name="connsiteY37" fmla="*/ 1638605 h 1978761"/>
                <a:gd name="connsiteX38" fmla="*/ 1667866 w 1920240"/>
                <a:gd name="connsiteY38" fmla="*/ 1631289 h 1978761"/>
                <a:gd name="connsiteX39" fmla="*/ 1678839 w 1920240"/>
                <a:gd name="connsiteY39" fmla="*/ 1616659 h 1978761"/>
                <a:gd name="connsiteX40" fmla="*/ 1693469 w 1920240"/>
                <a:gd name="connsiteY40" fmla="*/ 1543507 h 1978761"/>
                <a:gd name="connsiteX41" fmla="*/ 1697127 w 1920240"/>
                <a:gd name="connsiteY41" fmla="*/ 1506931 h 1978761"/>
                <a:gd name="connsiteX42" fmla="*/ 1686154 w 1920240"/>
                <a:gd name="connsiteY42" fmla="*/ 1422806 h 1978761"/>
                <a:gd name="connsiteX43" fmla="*/ 1634947 w 1920240"/>
                <a:gd name="connsiteY43" fmla="*/ 1082649 h 1978761"/>
                <a:gd name="connsiteX44" fmla="*/ 1528877 w 1920240"/>
                <a:gd name="connsiteY44" fmla="*/ 676656 h 1978761"/>
                <a:gd name="connsiteX45" fmla="*/ 1411834 w 1920240"/>
                <a:gd name="connsiteY45" fmla="*/ 212141 h 1978761"/>
                <a:gd name="connsiteX46" fmla="*/ 1404519 w 1920240"/>
                <a:gd name="connsiteY46" fmla="*/ 168249 h 1978761"/>
                <a:gd name="connsiteX47" fmla="*/ 1408176 w 1920240"/>
                <a:gd name="connsiteY47" fmla="*/ 21945 h 1978761"/>
                <a:gd name="connsiteX48" fmla="*/ 1554480 w 1920240"/>
                <a:gd name="connsiteY48" fmla="*/ 0 h 1978761"/>
                <a:gd name="connsiteX49" fmla="*/ 1561795 w 1920240"/>
                <a:gd name="connsiteY49" fmla="*/ 51206 h 1978761"/>
                <a:gd name="connsiteX50" fmla="*/ 1594714 w 1920240"/>
                <a:gd name="connsiteY50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13309 w 1920240"/>
                <a:gd name="connsiteY31" fmla="*/ 1583741 h 1978761"/>
                <a:gd name="connsiteX32" fmla="*/ 435255 w 1920240"/>
                <a:gd name="connsiteY32" fmla="*/ 1616659 h 1978761"/>
                <a:gd name="connsiteX33" fmla="*/ 482803 w 1920240"/>
                <a:gd name="connsiteY33" fmla="*/ 1645920 h 1978761"/>
                <a:gd name="connsiteX34" fmla="*/ 541325 w 1920240"/>
                <a:gd name="connsiteY34" fmla="*/ 1653235 h 1978761"/>
                <a:gd name="connsiteX35" fmla="*/ 1561795 w 1920240"/>
                <a:gd name="connsiteY35" fmla="*/ 1649577 h 1978761"/>
                <a:gd name="connsiteX36" fmla="*/ 1638605 w 1920240"/>
                <a:gd name="connsiteY36" fmla="*/ 1638605 h 1978761"/>
                <a:gd name="connsiteX37" fmla="*/ 1667866 w 1920240"/>
                <a:gd name="connsiteY37" fmla="*/ 1631289 h 1978761"/>
                <a:gd name="connsiteX38" fmla="*/ 1678839 w 1920240"/>
                <a:gd name="connsiteY38" fmla="*/ 1616659 h 1978761"/>
                <a:gd name="connsiteX39" fmla="*/ 1693469 w 1920240"/>
                <a:gd name="connsiteY39" fmla="*/ 1543507 h 1978761"/>
                <a:gd name="connsiteX40" fmla="*/ 1697127 w 1920240"/>
                <a:gd name="connsiteY40" fmla="*/ 1506931 h 1978761"/>
                <a:gd name="connsiteX41" fmla="*/ 1686154 w 1920240"/>
                <a:gd name="connsiteY41" fmla="*/ 1422806 h 1978761"/>
                <a:gd name="connsiteX42" fmla="*/ 1634947 w 1920240"/>
                <a:gd name="connsiteY42" fmla="*/ 1082649 h 1978761"/>
                <a:gd name="connsiteX43" fmla="*/ 1528877 w 1920240"/>
                <a:gd name="connsiteY43" fmla="*/ 676656 h 1978761"/>
                <a:gd name="connsiteX44" fmla="*/ 1411834 w 1920240"/>
                <a:gd name="connsiteY44" fmla="*/ 212141 h 1978761"/>
                <a:gd name="connsiteX45" fmla="*/ 1404519 w 1920240"/>
                <a:gd name="connsiteY45" fmla="*/ 168249 h 1978761"/>
                <a:gd name="connsiteX46" fmla="*/ 1408176 w 1920240"/>
                <a:gd name="connsiteY46" fmla="*/ 21945 h 1978761"/>
                <a:gd name="connsiteX47" fmla="*/ 1554480 w 1920240"/>
                <a:gd name="connsiteY47" fmla="*/ 0 h 1978761"/>
                <a:gd name="connsiteX48" fmla="*/ 1561795 w 1920240"/>
                <a:gd name="connsiteY48" fmla="*/ 51206 h 1978761"/>
                <a:gd name="connsiteX49" fmla="*/ 1594714 w 1920240"/>
                <a:gd name="connsiteY49" fmla="*/ 237744 h 1978761"/>
                <a:gd name="connsiteX0" fmla="*/ 1594714 w 1920240"/>
                <a:gd name="connsiteY0" fmla="*/ 237744 h 1978761"/>
                <a:gd name="connsiteX1" fmla="*/ 1653235 w 1920240"/>
                <a:gd name="connsiteY1" fmla="*/ 526694 h 1978761"/>
                <a:gd name="connsiteX2" fmla="*/ 1733703 w 1920240"/>
                <a:gd name="connsiteY2" fmla="*/ 848563 h 1978761"/>
                <a:gd name="connsiteX3" fmla="*/ 1773936 w 1920240"/>
                <a:gd name="connsiteY3" fmla="*/ 994867 h 1978761"/>
                <a:gd name="connsiteX4" fmla="*/ 1854403 w 1920240"/>
                <a:gd name="connsiteY4" fmla="*/ 1499616 h 1978761"/>
                <a:gd name="connsiteX5" fmla="*/ 1887322 w 1920240"/>
                <a:gd name="connsiteY5" fmla="*/ 1561795 h 1978761"/>
                <a:gd name="connsiteX6" fmla="*/ 1920240 w 1920240"/>
                <a:gd name="connsiteY6" fmla="*/ 1623974 h 1978761"/>
                <a:gd name="connsiteX7" fmla="*/ 1920240 w 1920240"/>
                <a:gd name="connsiteY7" fmla="*/ 1649577 h 1978761"/>
                <a:gd name="connsiteX8" fmla="*/ 1898295 w 1920240"/>
                <a:gd name="connsiteY8" fmla="*/ 1715414 h 1978761"/>
                <a:gd name="connsiteX9" fmla="*/ 1843431 w 1920240"/>
                <a:gd name="connsiteY9" fmla="*/ 1803197 h 1978761"/>
                <a:gd name="connsiteX10" fmla="*/ 1770279 w 1920240"/>
                <a:gd name="connsiteY10" fmla="*/ 1909267 h 1978761"/>
                <a:gd name="connsiteX11" fmla="*/ 1719072 w 1920240"/>
                <a:gd name="connsiteY11" fmla="*/ 1971446 h 1978761"/>
                <a:gd name="connsiteX12" fmla="*/ 1697127 w 1920240"/>
                <a:gd name="connsiteY12" fmla="*/ 1978761 h 1978761"/>
                <a:gd name="connsiteX13" fmla="*/ 1653235 w 1920240"/>
                <a:gd name="connsiteY13" fmla="*/ 1971446 h 1978761"/>
                <a:gd name="connsiteX14" fmla="*/ 1609344 w 1920240"/>
                <a:gd name="connsiteY14" fmla="*/ 1956816 h 1978761"/>
                <a:gd name="connsiteX15" fmla="*/ 1525219 w 1920240"/>
                <a:gd name="connsiteY15" fmla="*/ 1923897 h 1978761"/>
                <a:gd name="connsiteX16" fmla="*/ 1470355 w 1920240"/>
                <a:gd name="connsiteY16" fmla="*/ 1920240 h 1978761"/>
                <a:gd name="connsiteX17" fmla="*/ 1159459 w 1920240"/>
                <a:gd name="connsiteY17" fmla="*/ 1909267 h 1978761"/>
                <a:gd name="connsiteX18" fmla="*/ 603504 w 1920240"/>
                <a:gd name="connsiteY18" fmla="*/ 1890979 h 1978761"/>
                <a:gd name="connsiteX19" fmla="*/ 380391 w 1920240"/>
                <a:gd name="connsiteY19" fmla="*/ 1880006 h 1978761"/>
                <a:gd name="connsiteX20" fmla="*/ 299923 w 1920240"/>
                <a:gd name="connsiteY20" fmla="*/ 1858061 h 1978761"/>
                <a:gd name="connsiteX21" fmla="*/ 208483 w 1920240"/>
                <a:gd name="connsiteY21" fmla="*/ 1825142 h 1978761"/>
                <a:gd name="connsiteX22" fmla="*/ 131674 w 1920240"/>
                <a:gd name="connsiteY22" fmla="*/ 1788566 h 1978761"/>
                <a:gd name="connsiteX23" fmla="*/ 65837 w 1920240"/>
                <a:gd name="connsiteY23" fmla="*/ 1741017 h 1978761"/>
                <a:gd name="connsiteX24" fmla="*/ 32919 w 1920240"/>
                <a:gd name="connsiteY24" fmla="*/ 1708099 h 1978761"/>
                <a:gd name="connsiteX25" fmla="*/ 10973 w 1920240"/>
                <a:gd name="connsiteY25" fmla="*/ 1667865 h 1978761"/>
                <a:gd name="connsiteX26" fmla="*/ 0 w 1920240"/>
                <a:gd name="connsiteY26" fmla="*/ 1627632 h 1978761"/>
                <a:gd name="connsiteX27" fmla="*/ 3658 w 1920240"/>
                <a:gd name="connsiteY27" fmla="*/ 1605686 h 1978761"/>
                <a:gd name="connsiteX28" fmla="*/ 10973 w 1920240"/>
                <a:gd name="connsiteY28" fmla="*/ 1591056 h 1978761"/>
                <a:gd name="connsiteX29" fmla="*/ 43891 w 1920240"/>
                <a:gd name="connsiteY29" fmla="*/ 1572768 h 1978761"/>
                <a:gd name="connsiteX30" fmla="*/ 95098 w 1920240"/>
                <a:gd name="connsiteY30" fmla="*/ 1550822 h 1978761"/>
                <a:gd name="connsiteX31" fmla="*/ 435255 w 1920240"/>
                <a:gd name="connsiteY31" fmla="*/ 1616659 h 1978761"/>
                <a:gd name="connsiteX32" fmla="*/ 482803 w 1920240"/>
                <a:gd name="connsiteY32" fmla="*/ 1645920 h 1978761"/>
                <a:gd name="connsiteX33" fmla="*/ 541325 w 1920240"/>
                <a:gd name="connsiteY33" fmla="*/ 1653235 h 1978761"/>
                <a:gd name="connsiteX34" fmla="*/ 1561795 w 1920240"/>
                <a:gd name="connsiteY34" fmla="*/ 1649577 h 1978761"/>
                <a:gd name="connsiteX35" fmla="*/ 1638605 w 1920240"/>
                <a:gd name="connsiteY35" fmla="*/ 1638605 h 1978761"/>
                <a:gd name="connsiteX36" fmla="*/ 1667866 w 1920240"/>
                <a:gd name="connsiteY36" fmla="*/ 1631289 h 1978761"/>
                <a:gd name="connsiteX37" fmla="*/ 1678839 w 1920240"/>
                <a:gd name="connsiteY37" fmla="*/ 1616659 h 1978761"/>
                <a:gd name="connsiteX38" fmla="*/ 1693469 w 1920240"/>
                <a:gd name="connsiteY38" fmla="*/ 1543507 h 1978761"/>
                <a:gd name="connsiteX39" fmla="*/ 1697127 w 1920240"/>
                <a:gd name="connsiteY39" fmla="*/ 1506931 h 1978761"/>
                <a:gd name="connsiteX40" fmla="*/ 1686154 w 1920240"/>
                <a:gd name="connsiteY40" fmla="*/ 1422806 h 1978761"/>
                <a:gd name="connsiteX41" fmla="*/ 1634947 w 1920240"/>
                <a:gd name="connsiteY41" fmla="*/ 1082649 h 1978761"/>
                <a:gd name="connsiteX42" fmla="*/ 1528877 w 1920240"/>
                <a:gd name="connsiteY42" fmla="*/ 676656 h 1978761"/>
                <a:gd name="connsiteX43" fmla="*/ 1411834 w 1920240"/>
                <a:gd name="connsiteY43" fmla="*/ 212141 h 1978761"/>
                <a:gd name="connsiteX44" fmla="*/ 1404519 w 1920240"/>
                <a:gd name="connsiteY44" fmla="*/ 168249 h 1978761"/>
                <a:gd name="connsiteX45" fmla="*/ 1408176 w 1920240"/>
                <a:gd name="connsiteY45" fmla="*/ 21945 h 1978761"/>
                <a:gd name="connsiteX46" fmla="*/ 1554480 w 1920240"/>
                <a:gd name="connsiteY46" fmla="*/ 0 h 1978761"/>
                <a:gd name="connsiteX47" fmla="*/ 1561795 w 1920240"/>
                <a:gd name="connsiteY47" fmla="*/ 51206 h 1978761"/>
                <a:gd name="connsiteX48" fmla="*/ 1594714 w 1920240"/>
                <a:gd name="connsiteY48" fmla="*/ 237744 h 197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20240" h="1978761">
                  <a:moveTo>
                    <a:pt x="1594714" y="237744"/>
                  </a:moveTo>
                  <a:lnTo>
                    <a:pt x="1653235" y="526694"/>
                  </a:lnTo>
                  <a:lnTo>
                    <a:pt x="1733703" y="848563"/>
                  </a:lnTo>
                  <a:lnTo>
                    <a:pt x="1773936" y="994867"/>
                  </a:lnTo>
                  <a:lnTo>
                    <a:pt x="1854403" y="1499616"/>
                  </a:lnTo>
                  <a:lnTo>
                    <a:pt x="1887322" y="1561795"/>
                  </a:lnTo>
                  <a:lnTo>
                    <a:pt x="1920240" y="1623974"/>
                  </a:lnTo>
                  <a:lnTo>
                    <a:pt x="1920240" y="1649577"/>
                  </a:lnTo>
                  <a:lnTo>
                    <a:pt x="1898295" y="1715414"/>
                  </a:lnTo>
                  <a:lnTo>
                    <a:pt x="1843431" y="1803197"/>
                  </a:lnTo>
                  <a:lnTo>
                    <a:pt x="1770279" y="1909267"/>
                  </a:lnTo>
                  <a:lnTo>
                    <a:pt x="1719072" y="1971446"/>
                  </a:lnTo>
                  <a:lnTo>
                    <a:pt x="1697127" y="1978761"/>
                  </a:lnTo>
                  <a:lnTo>
                    <a:pt x="1653235" y="1971446"/>
                  </a:lnTo>
                  <a:lnTo>
                    <a:pt x="1609344" y="1956816"/>
                  </a:lnTo>
                  <a:lnTo>
                    <a:pt x="1525219" y="1923897"/>
                  </a:lnTo>
                  <a:lnTo>
                    <a:pt x="1470355" y="1920240"/>
                  </a:lnTo>
                  <a:lnTo>
                    <a:pt x="1159459" y="1909267"/>
                  </a:lnTo>
                  <a:lnTo>
                    <a:pt x="603504" y="1890979"/>
                  </a:lnTo>
                  <a:lnTo>
                    <a:pt x="380391" y="1880006"/>
                  </a:lnTo>
                  <a:lnTo>
                    <a:pt x="299923" y="1858061"/>
                  </a:lnTo>
                  <a:lnTo>
                    <a:pt x="208483" y="1825142"/>
                  </a:lnTo>
                  <a:lnTo>
                    <a:pt x="131674" y="1788566"/>
                  </a:lnTo>
                  <a:lnTo>
                    <a:pt x="65837" y="1741017"/>
                  </a:lnTo>
                  <a:lnTo>
                    <a:pt x="32919" y="1708099"/>
                  </a:lnTo>
                  <a:lnTo>
                    <a:pt x="10973" y="1667865"/>
                  </a:lnTo>
                  <a:lnTo>
                    <a:pt x="0" y="1627632"/>
                  </a:lnTo>
                  <a:lnTo>
                    <a:pt x="3658" y="1605686"/>
                  </a:lnTo>
                  <a:lnTo>
                    <a:pt x="10973" y="1591056"/>
                  </a:lnTo>
                  <a:lnTo>
                    <a:pt x="43891" y="1572768"/>
                  </a:lnTo>
                  <a:lnTo>
                    <a:pt x="95098" y="1550822"/>
                  </a:lnTo>
                  <a:lnTo>
                    <a:pt x="435255" y="1616659"/>
                  </a:lnTo>
                  <a:lnTo>
                    <a:pt x="482803" y="1645920"/>
                  </a:lnTo>
                  <a:lnTo>
                    <a:pt x="541325" y="1653235"/>
                  </a:lnTo>
                  <a:lnTo>
                    <a:pt x="1561795" y="1649577"/>
                  </a:lnTo>
                  <a:lnTo>
                    <a:pt x="1638605" y="1638605"/>
                  </a:lnTo>
                  <a:lnTo>
                    <a:pt x="1667866" y="1631289"/>
                  </a:lnTo>
                  <a:lnTo>
                    <a:pt x="1678839" y="1616659"/>
                  </a:lnTo>
                  <a:lnTo>
                    <a:pt x="1693469" y="1543507"/>
                  </a:lnTo>
                  <a:lnTo>
                    <a:pt x="1697127" y="1506931"/>
                  </a:lnTo>
                  <a:lnTo>
                    <a:pt x="1686154" y="1422806"/>
                  </a:lnTo>
                  <a:lnTo>
                    <a:pt x="1634947" y="1082649"/>
                  </a:lnTo>
                  <a:lnTo>
                    <a:pt x="1528877" y="676656"/>
                  </a:lnTo>
                  <a:lnTo>
                    <a:pt x="1411834" y="212141"/>
                  </a:lnTo>
                  <a:lnTo>
                    <a:pt x="1404519" y="168249"/>
                  </a:lnTo>
                  <a:lnTo>
                    <a:pt x="1408176" y="21945"/>
                  </a:lnTo>
                  <a:lnTo>
                    <a:pt x="1554480" y="0"/>
                  </a:lnTo>
                  <a:lnTo>
                    <a:pt x="1561795" y="51206"/>
                  </a:lnTo>
                  <a:lnTo>
                    <a:pt x="1594714" y="237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6">
              <a:extLst>
                <a:ext uri="{FF2B5EF4-FFF2-40B4-BE49-F238E27FC236}">
                  <a16:creationId xmlns:a16="http://schemas.microsoft.com/office/drawing/2014/main" id="{DFCA737D-D6C9-48F0-AA66-03DDEDA08F6B}"/>
                </a:ext>
              </a:extLst>
            </p:cNvPr>
            <p:cNvSpPr/>
            <p:nvPr/>
          </p:nvSpPr>
          <p:spPr>
            <a:xfrm>
              <a:off x="5494338" y="5160964"/>
              <a:ext cx="482600" cy="390525"/>
            </a:xfrm>
            <a:custGeom>
              <a:avLst/>
              <a:gdLst>
                <a:gd name="connsiteX0" fmla="*/ 269081 w 483394"/>
                <a:gd name="connsiteY0" fmla="*/ 54769 h 390525"/>
                <a:gd name="connsiteX1" fmla="*/ 73819 w 483394"/>
                <a:gd name="connsiteY1" fmla="*/ 19050 h 390525"/>
                <a:gd name="connsiteX2" fmla="*/ 19050 w 483394"/>
                <a:gd name="connsiteY2" fmla="*/ 7144 h 390525"/>
                <a:gd name="connsiteX3" fmla="*/ 2381 w 483394"/>
                <a:gd name="connsiteY3" fmla="*/ 14287 h 390525"/>
                <a:gd name="connsiteX4" fmla="*/ 0 w 483394"/>
                <a:gd name="connsiteY4" fmla="*/ 28575 h 390525"/>
                <a:gd name="connsiteX5" fmla="*/ 11906 w 483394"/>
                <a:gd name="connsiteY5" fmla="*/ 52387 h 390525"/>
                <a:gd name="connsiteX6" fmla="*/ 52387 w 483394"/>
                <a:gd name="connsiteY6" fmla="*/ 80962 h 390525"/>
                <a:gd name="connsiteX7" fmla="*/ 135731 w 483394"/>
                <a:gd name="connsiteY7" fmla="*/ 138112 h 390525"/>
                <a:gd name="connsiteX8" fmla="*/ 230981 w 483394"/>
                <a:gd name="connsiteY8" fmla="*/ 209550 h 390525"/>
                <a:gd name="connsiteX9" fmla="*/ 340519 w 483394"/>
                <a:gd name="connsiteY9" fmla="*/ 300037 h 390525"/>
                <a:gd name="connsiteX10" fmla="*/ 383381 w 483394"/>
                <a:gd name="connsiteY10" fmla="*/ 359569 h 390525"/>
                <a:gd name="connsiteX11" fmla="*/ 409575 w 483394"/>
                <a:gd name="connsiteY11" fmla="*/ 390525 h 390525"/>
                <a:gd name="connsiteX12" fmla="*/ 483394 w 483394"/>
                <a:gd name="connsiteY12" fmla="*/ 0 h 390525"/>
                <a:gd name="connsiteX13" fmla="*/ 447675 w 483394"/>
                <a:gd name="connsiteY13" fmla="*/ 21431 h 390525"/>
                <a:gd name="connsiteX14" fmla="*/ 421481 w 483394"/>
                <a:gd name="connsiteY14" fmla="*/ 45244 h 390525"/>
                <a:gd name="connsiteX15" fmla="*/ 390525 w 483394"/>
                <a:gd name="connsiteY15" fmla="*/ 61912 h 390525"/>
                <a:gd name="connsiteX16" fmla="*/ 361950 w 483394"/>
                <a:gd name="connsiteY16" fmla="*/ 66675 h 390525"/>
                <a:gd name="connsiteX17" fmla="*/ 330994 w 483394"/>
                <a:gd name="connsiteY17" fmla="*/ 66675 h 390525"/>
                <a:gd name="connsiteX18" fmla="*/ 269081 w 483394"/>
                <a:gd name="connsiteY18" fmla="*/ 547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83394" h="390525">
                  <a:moveTo>
                    <a:pt x="269081" y="54769"/>
                  </a:moveTo>
                  <a:lnTo>
                    <a:pt x="73819" y="19050"/>
                  </a:lnTo>
                  <a:lnTo>
                    <a:pt x="19050" y="7144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11906" y="52387"/>
                  </a:lnTo>
                  <a:lnTo>
                    <a:pt x="52387" y="80962"/>
                  </a:lnTo>
                  <a:lnTo>
                    <a:pt x="135731" y="138112"/>
                  </a:lnTo>
                  <a:lnTo>
                    <a:pt x="230981" y="209550"/>
                  </a:lnTo>
                  <a:lnTo>
                    <a:pt x="340519" y="300037"/>
                  </a:lnTo>
                  <a:lnTo>
                    <a:pt x="383381" y="359569"/>
                  </a:lnTo>
                  <a:lnTo>
                    <a:pt x="409575" y="390525"/>
                  </a:lnTo>
                  <a:lnTo>
                    <a:pt x="483394" y="0"/>
                  </a:lnTo>
                  <a:lnTo>
                    <a:pt x="447675" y="21431"/>
                  </a:lnTo>
                  <a:lnTo>
                    <a:pt x="421481" y="45244"/>
                  </a:lnTo>
                  <a:lnTo>
                    <a:pt x="390525" y="61912"/>
                  </a:lnTo>
                  <a:lnTo>
                    <a:pt x="361950" y="66675"/>
                  </a:lnTo>
                  <a:lnTo>
                    <a:pt x="330994" y="66675"/>
                  </a:lnTo>
                  <a:lnTo>
                    <a:pt x="269081" y="54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4">
              <a:extLst>
                <a:ext uri="{FF2B5EF4-FFF2-40B4-BE49-F238E27FC236}">
                  <a16:creationId xmlns:a16="http://schemas.microsoft.com/office/drawing/2014/main" id="{7B97FDD8-FB90-4949-A8DE-13921EE3A472}"/>
                </a:ext>
              </a:extLst>
            </p:cNvPr>
            <p:cNvSpPr/>
            <p:nvPr/>
          </p:nvSpPr>
          <p:spPr>
            <a:xfrm rot="16200000">
              <a:off x="2806701" y="3448051"/>
              <a:ext cx="4518025" cy="511175"/>
            </a:xfrm>
            <a:custGeom>
              <a:avLst/>
              <a:gdLst>
                <a:gd name="connsiteX0" fmla="*/ 3118919 w 4517679"/>
                <a:gd name="connsiteY0" fmla="*/ 230863 h 511521"/>
                <a:gd name="connsiteX1" fmla="*/ 4065006 w 4517679"/>
                <a:gd name="connsiteY1" fmla="*/ 230863 h 511521"/>
                <a:gd name="connsiteX2" fmla="*/ 4141961 w 4517679"/>
                <a:gd name="connsiteY2" fmla="*/ 226336 h 511521"/>
                <a:gd name="connsiteX3" fmla="*/ 4191755 w 4517679"/>
                <a:gd name="connsiteY3" fmla="*/ 217283 h 511521"/>
                <a:gd name="connsiteX4" fmla="*/ 4259656 w 4517679"/>
                <a:gd name="connsiteY4" fmla="*/ 194649 h 511521"/>
                <a:gd name="connsiteX5" fmla="*/ 4318503 w 4517679"/>
                <a:gd name="connsiteY5" fmla="*/ 158435 h 511521"/>
                <a:gd name="connsiteX6" fmla="*/ 4409038 w 4517679"/>
                <a:gd name="connsiteY6" fmla="*/ 81481 h 511521"/>
                <a:gd name="connsiteX7" fmla="*/ 4458832 w 4517679"/>
                <a:gd name="connsiteY7" fmla="*/ 27160 h 511521"/>
                <a:gd name="connsiteX8" fmla="*/ 4485992 w 4517679"/>
                <a:gd name="connsiteY8" fmla="*/ 0 h 511521"/>
                <a:gd name="connsiteX9" fmla="*/ 4504099 w 4517679"/>
                <a:gd name="connsiteY9" fmla="*/ 4527 h 511521"/>
                <a:gd name="connsiteX10" fmla="*/ 4517679 w 4517679"/>
                <a:gd name="connsiteY10" fmla="*/ 27160 h 511521"/>
                <a:gd name="connsiteX11" fmla="*/ 4517679 w 4517679"/>
                <a:gd name="connsiteY11" fmla="*/ 54321 h 511521"/>
                <a:gd name="connsiteX12" fmla="*/ 4517679 w 4517679"/>
                <a:gd name="connsiteY12" fmla="*/ 90534 h 511521"/>
                <a:gd name="connsiteX13" fmla="*/ 4508626 w 4517679"/>
                <a:gd name="connsiteY13" fmla="*/ 140329 h 511521"/>
                <a:gd name="connsiteX14" fmla="*/ 4499572 w 4517679"/>
                <a:gd name="connsiteY14" fmla="*/ 190123 h 511521"/>
                <a:gd name="connsiteX15" fmla="*/ 4467885 w 4517679"/>
                <a:gd name="connsiteY15" fmla="*/ 262550 h 511521"/>
                <a:gd name="connsiteX16" fmla="*/ 4422618 w 4517679"/>
                <a:gd name="connsiteY16" fmla="*/ 348558 h 511521"/>
                <a:gd name="connsiteX17" fmla="*/ 4354717 w 4517679"/>
                <a:gd name="connsiteY17" fmla="*/ 461727 h 511521"/>
                <a:gd name="connsiteX18" fmla="*/ 4323030 w 4517679"/>
                <a:gd name="connsiteY18" fmla="*/ 497940 h 511521"/>
                <a:gd name="connsiteX19" fmla="*/ 4282289 w 4517679"/>
                <a:gd name="connsiteY19" fmla="*/ 506994 h 511521"/>
                <a:gd name="connsiteX20" fmla="*/ 4241549 w 4517679"/>
                <a:gd name="connsiteY20" fmla="*/ 511521 h 511521"/>
                <a:gd name="connsiteX21" fmla="*/ 4173648 w 4517679"/>
                <a:gd name="connsiteY21" fmla="*/ 493414 h 511521"/>
                <a:gd name="connsiteX22" fmla="*/ 4137434 w 4517679"/>
                <a:gd name="connsiteY22" fmla="*/ 479833 h 511521"/>
                <a:gd name="connsiteX23" fmla="*/ 4037846 w 4517679"/>
                <a:gd name="connsiteY23" fmla="*/ 479833 h 511521"/>
                <a:gd name="connsiteX24" fmla="*/ 2788468 w 4517679"/>
                <a:gd name="connsiteY24" fmla="*/ 475307 h 511521"/>
                <a:gd name="connsiteX25" fmla="*/ 1973656 w 4517679"/>
                <a:gd name="connsiteY25" fmla="*/ 470780 h 511521"/>
                <a:gd name="connsiteX26" fmla="*/ 434567 w 4517679"/>
                <a:gd name="connsiteY26" fmla="*/ 434566 h 511521"/>
                <a:gd name="connsiteX27" fmla="*/ 330452 w 4517679"/>
                <a:gd name="connsiteY27" fmla="*/ 434566 h 511521"/>
                <a:gd name="connsiteX28" fmla="*/ 208230 w 4517679"/>
                <a:gd name="connsiteY28" fmla="*/ 420986 h 511521"/>
                <a:gd name="connsiteX29" fmla="*/ 117695 w 4517679"/>
                <a:gd name="connsiteY29" fmla="*/ 398352 h 511521"/>
                <a:gd name="connsiteX30" fmla="*/ 58848 w 4517679"/>
                <a:gd name="connsiteY30" fmla="*/ 375719 h 511521"/>
                <a:gd name="connsiteX31" fmla="*/ 27161 w 4517679"/>
                <a:gd name="connsiteY31" fmla="*/ 357612 h 511521"/>
                <a:gd name="connsiteX32" fmla="*/ 4527 w 4517679"/>
                <a:gd name="connsiteY32" fmla="*/ 330451 h 511521"/>
                <a:gd name="connsiteX33" fmla="*/ 0 w 4517679"/>
                <a:gd name="connsiteY33" fmla="*/ 294237 h 511521"/>
                <a:gd name="connsiteX34" fmla="*/ 18107 w 4517679"/>
                <a:gd name="connsiteY34" fmla="*/ 271604 h 511521"/>
                <a:gd name="connsiteX35" fmla="*/ 67901 w 4517679"/>
                <a:gd name="connsiteY35" fmla="*/ 244443 h 511521"/>
                <a:gd name="connsiteX36" fmla="*/ 140329 w 4517679"/>
                <a:gd name="connsiteY36" fmla="*/ 226336 h 511521"/>
                <a:gd name="connsiteX37" fmla="*/ 244444 w 4517679"/>
                <a:gd name="connsiteY37" fmla="*/ 212756 h 511521"/>
                <a:gd name="connsiteX38" fmla="*/ 475307 w 4517679"/>
                <a:gd name="connsiteY38" fmla="*/ 212756 h 511521"/>
                <a:gd name="connsiteX39" fmla="*/ 1978182 w 4517679"/>
                <a:gd name="connsiteY39" fmla="*/ 230863 h 511521"/>
                <a:gd name="connsiteX40" fmla="*/ 3118919 w 4517679"/>
                <a:gd name="connsiteY40" fmla="*/ 230863 h 51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17679" h="511521">
                  <a:moveTo>
                    <a:pt x="3118919" y="230863"/>
                  </a:moveTo>
                  <a:lnTo>
                    <a:pt x="4065006" y="230863"/>
                  </a:lnTo>
                  <a:lnTo>
                    <a:pt x="4141961" y="226336"/>
                  </a:lnTo>
                  <a:lnTo>
                    <a:pt x="4191755" y="217283"/>
                  </a:lnTo>
                  <a:lnTo>
                    <a:pt x="4259656" y="194649"/>
                  </a:lnTo>
                  <a:lnTo>
                    <a:pt x="4318503" y="158435"/>
                  </a:lnTo>
                  <a:lnTo>
                    <a:pt x="4409038" y="81481"/>
                  </a:lnTo>
                  <a:lnTo>
                    <a:pt x="4458832" y="27160"/>
                  </a:lnTo>
                  <a:lnTo>
                    <a:pt x="4485992" y="0"/>
                  </a:lnTo>
                  <a:lnTo>
                    <a:pt x="4504099" y="4527"/>
                  </a:lnTo>
                  <a:lnTo>
                    <a:pt x="4517679" y="27160"/>
                  </a:lnTo>
                  <a:lnTo>
                    <a:pt x="4517679" y="54321"/>
                  </a:lnTo>
                  <a:lnTo>
                    <a:pt x="4517679" y="90534"/>
                  </a:lnTo>
                  <a:lnTo>
                    <a:pt x="4508626" y="140329"/>
                  </a:lnTo>
                  <a:lnTo>
                    <a:pt x="4499572" y="190123"/>
                  </a:lnTo>
                  <a:lnTo>
                    <a:pt x="4467885" y="262550"/>
                  </a:lnTo>
                  <a:lnTo>
                    <a:pt x="4422618" y="348558"/>
                  </a:lnTo>
                  <a:lnTo>
                    <a:pt x="4354717" y="461727"/>
                  </a:lnTo>
                  <a:lnTo>
                    <a:pt x="4323030" y="497940"/>
                  </a:lnTo>
                  <a:lnTo>
                    <a:pt x="4282289" y="506994"/>
                  </a:lnTo>
                  <a:lnTo>
                    <a:pt x="4241549" y="511521"/>
                  </a:lnTo>
                  <a:lnTo>
                    <a:pt x="4173648" y="493414"/>
                  </a:lnTo>
                  <a:lnTo>
                    <a:pt x="4137434" y="479833"/>
                  </a:lnTo>
                  <a:lnTo>
                    <a:pt x="4037846" y="479833"/>
                  </a:lnTo>
                  <a:lnTo>
                    <a:pt x="2788468" y="475307"/>
                  </a:lnTo>
                  <a:lnTo>
                    <a:pt x="1973656" y="470780"/>
                  </a:lnTo>
                  <a:lnTo>
                    <a:pt x="434567" y="434566"/>
                  </a:lnTo>
                  <a:lnTo>
                    <a:pt x="330452" y="434566"/>
                  </a:lnTo>
                  <a:lnTo>
                    <a:pt x="208230" y="420986"/>
                  </a:lnTo>
                  <a:lnTo>
                    <a:pt x="117695" y="398352"/>
                  </a:lnTo>
                  <a:lnTo>
                    <a:pt x="58848" y="375719"/>
                  </a:lnTo>
                  <a:lnTo>
                    <a:pt x="27161" y="357612"/>
                  </a:lnTo>
                  <a:lnTo>
                    <a:pt x="4527" y="330451"/>
                  </a:lnTo>
                  <a:lnTo>
                    <a:pt x="0" y="294237"/>
                  </a:lnTo>
                  <a:lnTo>
                    <a:pt x="18107" y="271604"/>
                  </a:lnTo>
                  <a:lnTo>
                    <a:pt x="67901" y="244443"/>
                  </a:lnTo>
                  <a:lnTo>
                    <a:pt x="140329" y="226336"/>
                  </a:lnTo>
                  <a:lnTo>
                    <a:pt x="244444" y="212756"/>
                  </a:lnTo>
                  <a:lnTo>
                    <a:pt x="475307" y="212756"/>
                  </a:lnTo>
                  <a:lnTo>
                    <a:pt x="1978182" y="230863"/>
                  </a:lnTo>
                  <a:lnTo>
                    <a:pt x="3118919" y="230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B4E02B7E-7E22-4008-A41A-18C66426E4D4}"/>
                </a:ext>
              </a:extLst>
            </p:cNvPr>
            <p:cNvSpPr/>
            <p:nvPr/>
          </p:nvSpPr>
          <p:spPr>
            <a:xfrm>
              <a:off x="7315200" y="5243514"/>
              <a:ext cx="706438" cy="682625"/>
            </a:xfrm>
            <a:custGeom>
              <a:avLst/>
              <a:gdLst>
                <a:gd name="connsiteX0" fmla="*/ 309563 w 707231"/>
                <a:gd name="connsiteY0" fmla="*/ 76200 h 683418"/>
                <a:gd name="connsiteX1" fmla="*/ 80963 w 707231"/>
                <a:gd name="connsiteY1" fmla="*/ 9525 h 683418"/>
                <a:gd name="connsiteX2" fmla="*/ 42863 w 707231"/>
                <a:gd name="connsiteY2" fmla="*/ 0 h 683418"/>
                <a:gd name="connsiteX3" fmla="*/ 19050 w 707231"/>
                <a:gd name="connsiteY3" fmla="*/ 0 h 683418"/>
                <a:gd name="connsiteX4" fmla="*/ 0 w 707231"/>
                <a:gd name="connsiteY4" fmla="*/ 9525 h 683418"/>
                <a:gd name="connsiteX5" fmla="*/ 0 w 707231"/>
                <a:gd name="connsiteY5" fmla="*/ 30956 h 683418"/>
                <a:gd name="connsiteX6" fmla="*/ 11906 w 707231"/>
                <a:gd name="connsiteY6" fmla="*/ 50006 h 683418"/>
                <a:gd name="connsiteX7" fmla="*/ 50006 w 707231"/>
                <a:gd name="connsiteY7" fmla="*/ 80962 h 683418"/>
                <a:gd name="connsiteX8" fmla="*/ 157163 w 707231"/>
                <a:gd name="connsiteY8" fmla="*/ 147637 h 683418"/>
                <a:gd name="connsiteX9" fmla="*/ 250031 w 707231"/>
                <a:gd name="connsiteY9" fmla="*/ 209550 h 683418"/>
                <a:gd name="connsiteX10" fmla="*/ 359569 w 707231"/>
                <a:gd name="connsiteY10" fmla="*/ 288131 h 683418"/>
                <a:gd name="connsiteX11" fmla="*/ 428625 w 707231"/>
                <a:gd name="connsiteY11" fmla="*/ 347662 h 683418"/>
                <a:gd name="connsiteX12" fmla="*/ 490538 w 707231"/>
                <a:gd name="connsiteY12" fmla="*/ 426243 h 683418"/>
                <a:gd name="connsiteX13" fmla="*/ 547688 w 707231"/>
                <a:gd name="connsiteY13" fmla="*/ 516731 h 683418"/>
                <a:gd name="connsiteX14" fmla="*/ 585788 w 707231"/>
                <a:gd name="connsiteY14" fmla="*/ 597693 h 683418"/>
                <a:gd name="connsiteX15" fmla="*/ 626269 w 707231"/>
                <a:gd name="connsiteY15" fmla="*/ 673893 h 683418"/>
                <a:gd name="connsiteX16" fmla="*/ 650081 w 707231"/>
                <a:gd name="connsiteY16" fmla="*/ 683418 h 683418"/>
                <a:gd name="connsiteX17" fmla="*/ 707231 w 707231"/>
                <a:gd name="connsiteY17" fmla="*/ 57150 h 683418"/>
                <a:gd name="connsiteX18" fmla="*/ 673894 w 707231"/>
                <a:gd name="connsiteY18" fmla="*/ 90487 h 683418"/>
                <a:gd name="connsiteX19" fmla="*/ 659606 w 707231"/>
                <a:gd name="connsiteY19" fmla="*/ 119062 h 683418"/>
                <a:gd name="connsiteX20" fmla="*/ 640556 w 707231"/>
                <a:gd name="connsiteY20" fmla="*/ 142875 h 683418"/>
                <a:gd name="connsiteX21" fmla="*/ 628650 w 707231"/>
                <a:gd name="connsiteY21" fmla="*/ 157162 h 683418"/>
                <a:gd name="connsiteX22" fmla="*/ 607219 w 707231"/>
                <a:gd name="connsiteY22" fmla="*/ 164306 h 683418"/>
                <a:gd name="connsiteX23" fmla="*/ 578644 w 707231"/>
                <a:gd name="connsiteY23" fmla="*/ 159543 h 683418"/>
                <a:gd name="connsiteX24" fmla="*/ 519113 w 707231"/>
                <a:gd name="connsiteY24" fmla="*/ 140493 h 683418"/>
                <a:gd name="connsiteX25" fmla="*/ 309563 w 707231"/>
                <a:gd name="connsiteY25" fmla="*/ 76200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07231" h="683418">
                  <a:moveTo>
                    <a:pt x="309563" y="76200"/>
                  </a:moveTo>
                  <a:lnTo>
                    <a:pt x="80963" y="9525"/>
                  </a:lnTo>
                  <a:lnTo>
                    <a:pt x="42863" y="0"/>
                  </a:lnTo>
                  <a:lnTo>
                    <a:pt x="19050" y="0"/>
                  </a:lnTo>
                  <a:lnTo>
                    <a:pt x="0" y="9525"/>
                  </a:lnTo>
                  <a:lnTo>
                    <a:pt x="0" y="30956"/>
                  </a:lnTo>
                  <a:lnTo>
                    <a:pt x="11906" y="50006"/>
                  </a:lnTo>
                  <a:lnTo>
                    <a:pt x="50006" y="80962"/>
                  </a:lnTo>
                  <a:lnTo>
                    <a:pt x="157163" y="147637"/>
                  </a:lnTo>
                  <a:lnTo>
                    <a:pt x="250031" y="209550"/>
                  </a:lnTo>
                  <a:lnTo>
                    <a:pt x="359569" y="288131"/>
                  </a:lnTo>
                  <a:lnTo>
                    <a:pt x="428625" y="347662"/>
                  </a:lnTo>
                  <a:lnTo>
                    <a:pt x="490538" y="426243"/>
                  </a:lnTo>
                  <a:lnTo>
                    <a:pt x="547688" y="516731"/>
                  </a:lnTo>
                  <a:lnTo>
                    <a:pt x="585788" y="597693"/>
                  </a:lnTo>
                  <a:lnTo>
                    <a:pt x="626269" y="673893"/>
                  </a:lnTo>
                  <a:lnTo>
                    <a:pt x="650081" y="683418"/>
                  </a:lnTo>
                  <a:lnTo>
                    <a:pt x="707231" y="57150"/>
                  </a:lnTo>
                  <a:lnTo>
                    <a:pt x="673894" y="90487"/>
                  </a:lnTo>
                  <a:lnTo>
                    <a:pt x="659606" y="119062"/>
                  </a:lnTo>
                  <a:lnTo>
                    <a:pt x="640556" y="142875"/>
                  </a:lnTo>
                  <a:lnTo>
                    <a:pt x="628650" y="157162"/>
                  </a:lnTo>
                  <a:lnTo>
                    <a:pt x="607219" y="164306"/>
                  </a:lnTo>
                  <a:lnTo>
                    <a:pt x="578644" y="159543"/>
                  </a:lnTo>
                  <a:lnTo>
                    <a:pt x="519113" y="140493"/>
                  </a:lnTo>
                  <a:lnTo>
                    <a:pt x="309563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8605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22" grpId="0" animBg="1"/>
      <p:bldP spid="24" grpId="0" animBg="1"/>
      <p:bldP spid="10" grpId="0" animBg="1"/>
      <p:bldP spid="11" grpId="0" animBg="1"/>
      <p:bldP spid="14" grpId="0" animBg="1"/>
      <p:bldP spid="27" grpId="0" animBg="1"/>
      <p:bldP spid="15" grpId="0" animBg="1"/>
      <p:bldP spid="26" grpId="0" animBg="1"/>
    </p:bldLst>
  </p:timing>
</p:sld>
</file>

<file path=ppt/theme/theme1.xml><?xml version="1.0" encoding="utf-8"?>
<a:theme xmlns:a="http://schemas.openxmlformats.org/drawingml/2006/main" name="162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2080</TotalTime>
  <Words>942</Words>
  <Application>Microsoft Office PowerPoint</Application>
  <PresentationFormat>ワイド画面</PresentationFormat>
  <Paragraphs>194</Paragraphs>
  <Slides>136</Slides>
  <Notes>63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136</vt:i4>
      </vt:variant>
    </vt:vector>
  </HeadingPairs>
  <TitlesOfParts>
    <vt:vector size="141" baseType="lpstr">
      <vt:lpstr>游ゴシック</vt:lpstr>
      <vt:lpstr>游ゴシック Medium</vt:lpstr>
      <vt:lpstr>Arial</vt:lpstr>
      <vt:lpstr>Calibri</vt:lpstr>
      <vt:lpstr>162_Office テーマ</vt:lpstr>
      <vt:lpstr>漢字書き順教材 教育出版 5年（2）</vt:lpstr>
      <vt:lpstr>PowerPoint プレゼンテーション</vt:lpstr>
      <vt:lpstr>PowerPoint プレゼンテーション</vt:lpstr>
      <vt:lpstr>大造じいさんとがん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鳥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Ai（エーアイ）とのくらし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熟語の構成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世界遺産　白神山地からの提言－意見文を書こう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「古典」を楽しむ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かなづかいで気をつけること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智子 舘下</dc:creator>
  <cp:lastModifiedBy>ikena</cp:lastModifiedBy>
  <cp:revision>17</cp:revision>
  <dcterms:created xsi:type="dcterms:W3CDTF">2020-08-24T11:40:59Z</dcterms:created>
  <dcterms:modified xsi:type="dcterms:W3CDTF">2022-01-02T13:57:30Z</dcterms:modified>
</cp:coreProperties>
</file>